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3" ContentType="audio/m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tags/tag34.xml" ContentType="application/vnd.openxmlformats-officedocument.presentationml.tags+xml"/>
  <Override PartName="/ppt/notesSlides/notesSlide34.xml" ContentType="application/vnd.openxmlformats-officedocument.presentationml.notesSlide+xml"/>
  <Override PartName="/ppt/tags/tag35.xml" ContentType="application/vnd.openxmlformats-officedocument.presentationml.tags+xml"/>
  <Override PartName="/ppt/notesSlides/notesSlide35.xml" ContentType="application/vnd.openxmlformats-officedocument.presentationml.notesSlide+xml"/>
  <Override PartName="/ppt/tags/tag36.xml" ContentType="application/vnd.openxmlformats-officedocument.presentationml.tags+xml"/>
  <Override PartName="/ppt/notesSlides/notesSlide36.xml" ContentType="application/vnd.openxmlformats-officedocument.presentationml.notesSlide+xml"/>
  <Override PartName="/ppt/tags/tag37.xml" ContentType="application/vnd.openxmlformats-officedocument.presentationml.tags+xml"/>
  <Override PartName="/ppt/notesSlides/notesSlide37.xml" ContentType="application/vnd.openxmlformats-officedocument.presentationml.notesSlide+xml"/>
  <Override PartName="/ppt/tags/tag38.xml" ContentType="application/vnd.openxmlformats-officedocument.presentationml.tags+xml"/>
  <Override PartName="/ppt/notesSlides/notesSlide38.xml" ContentType="application/vnd.openxmlformats-officedocument.presentationml.notesSlide+xml"/>
  <Override PartName="/ppt/tags/tag39.xml" ContentType="application/vnd.openxmlformats-officedocument.presentationml.tags+xml"/>
  <Override PartName="/ppt/notesSlides/notesSlide39.xml" ContentType="application/vnd.openxmlformats-officedocument.presentationml.notesSlide+xml"/>
  <Override PartName="/ppt/tags/tag40.xml" ContentType="application/vnd.openxmlformats-officedocument.presentationml.tags+xml"/>
  <Override PartName="/ppt/notesSlides/notesSlide40.xml" ContentType="application/vnd.openxmlformats-officedocument.presentationml.notesSlide+xml"/>
  <Override PartName="/ppt/tags/tag41.xml" ContentType="application/vnd.openxmlformats-officedocument.presentationml.tags+xml"/>
  <Override PartName="/ppt/notesSlides/notesSlide41.xml" ContentType="application/vnd.openxmlformats-officedocument.presentationml.notesSlide+xml"/>
  <Override PartName="/ppt/tags/tag42.xml" ContentType="application/vnd.openxmlformats-officedocument.presentationml.tags+xml"/>
  <Override PartName="/ppt/notesSlides/notesSlide42.xml" ContentType="application/vnd.openxmlformats-officedocument.presentationml.notesSlide+xml"/>
  <Override PartName="/ppt/tags/tag43.xml" ContentType="application/vnd.openxmlformats-officedocument.presentationml.tags+xml"/>
  <Override PartName="/ppt/notesSlides/notesSlide43.xml" ContentType="application/vnd.openxmlformats-officedocument.presentationml.notesSlide+xml"/>
  <Override PartName="/ppt/tags/tag44.xml" ContentType="application/vnd.openxmlformats-officedocument.presentationml.tags+xml"/>
  <Override PartName="/ppt/notesSlides/notesSlide44.xml" ContentType="application/vnd.openxmlformats-officedocument.presentationml.notesSlide+xml"/>
  <Override PartName="/ppt/tags/tag45.xml" ContentType="application/vnd.openxmlformats-officedocument.presentationml.tags+xml"/>
  <Override PartName="/ppt/notesSlides/notesSlide45.xml" ContentType="application/vnd.openxmlformats-officedocument.presentationml.notesSlide+xml"/>
  <Override PartName="/ppt/tags/tag46.xml" ContentType="application/vnd.openxmlformats-officedocument.presentationml.tags+xml"/>
  <Override PartName="/ppt/notesSlides/notesSlide46.xml" ContentType="application/vnd.openxmlformats-officedocument.presentationml.notesSlide+xml"/>
  <Override PartName="/ppt/tags/tag47.xml" ContentType="application/vnd.openxmlformats-officedocument.presentationml.tags+xml"/>
  <Override PartName="/ppt/notesSlides/notesSlide47.xml" ContentType="application/vnd.openxmlformats-officedocument.presentationml.notesSlide+xml"/>
  <Override PartName="/ppt/tags/tag48.xml" ContentType="application/vnd.openxmlformats-officedocument.presentationml.tags+xml"/>
  <Override PartName="/ppt/notesSlides/notesSlide48.xml" ContentType="application/vnd.openxmlformats-officedocument.presentationml.notesSlide+xml"/>
  <Override PartName="/ppt/tags/tag49.xml" ContentType="application/vnd.openxmlformats-officedocument.presentationml.tags+xml"/>
  <Override PartName="/ppt/notesSlides/notesSlide49.xml" ContentType="application/vnd.openxmlformats-officedocument.presentationml.notesSlide+xml"/>
  <Override PartName="/ppt/tags/tag50.xml" ContentType="application/vnd.openxmlformats-officedocument.presentationml.tags+xml"/>
  <Override PartName="/ppt/notesSlides/notesSlide50.xml" ContentType="application/vnd.openxmlformats-officedocument.presentationml.notesSlide+xml"/>
  <Override PartName="/ppt/tags/tag51.xml" ContentType="application/vnd.openxmlformats-officedocument.presentationml.tags+xml"/>
  <Override PartName="/ppt/notesSlides/notesSlide51.xml" ContentType="application/vnd.openxmlformats-officedocument.presentationml.notesSlide+xml"/>
  <Override PartName="/ppt/tags/tag52.xml" ContentType="application/vnd.openxmlformats-officedocument.presentationml.tags+xml"/>
  <Override PartName="/ppt/notesSlides/notesSlide52.xml" ContentType="application/vnd.openxmlformats-officedocument.presentationml.notesSlide+xml"/>
  <Override PartName="/ppt/tags/tag53.xml" ContentType="application/vnd.openxmlformats-officedocument.presentationml.tags+xml"/>
  <Override PartName="/ppt/notesSlides/notesSlide53.xml" ContentType="application/vnd.openxmlformats-officedocument.presentationml.notesSlide+xml"/>
  <Override PartName="/ppt/tags/tag54.xml" ContentType="application/vnd.openxmlformats-officedocument.presentationml.tags+xml"/>
  <Override PartName="/ppt/notesSlides/notesSlide54.xml" ContentType="application/vnd.openxmlformats-officedocument.presentationml.notesSlide+xml"/>
  <Override PartName="/ppt/tags/tag55.xml" ContentType="application/vnd.openxmlformats-officedocument.presentationml.tags+xml"/>
  <Override PartName="/ppt/notesSlides/notesSlide55.xml" ContentType="application/vnd.openxmlformats-officedocument.presentationml.notesSlide+xml"/>
  <Override PartName="/ppt/tags/tag56.xml" ContentType="application/vnd.openxmlformats-officedocument.presentationml.tags+xml"/>
  <Override PartName="/ppt/notesSlides/notesSlide56.xml" ContentType="application/vnd.openxmlformats-officedocument.presentationml.notesSlide+xml"/>
  <Override PartName="/ppt/tags/tag57.xml" ContentType="application/vnd.openxmlformats-officedocument.presentationml.tags+xml"/>
  <Override PartName="/ppt/notesSlides/notesSlide57.xml" ContentType="application/vnd.openxmlformats-officedocument.presentationml.notesSlide+xml"/>
  <Override PartName="/ppt/tags/tag58.xml" ContentType="application/vnd.openxmlformats-officedocument.presentationml.tags+xml"/>
  <Override PartName="/ppt/notesSlides/notesSlide58.xml" ContentType="application/vnd.openxmlformats-officedocument.presentationml.notesSlide+xml"/>
  <Override PartName="/ppt/tags/tag59.xml" ContentType="application/vnd.openxmlformats-officedocument.presentationml.tags+xml"/>
  <Override PartName="/ppt/notesSlides/notesSlide59.xml" ContentType="application/vnd.openxmlformats-officedocument.presentationml.notesSlide+xml"/>
  <Override PartName="/ppt/tags/tag60.xml" ContentType="application/vnd.openxmlformats-officedocument.presentationml.tags+xml"/>
  <Override PartName="/ppt/notesSlides/notesSlide60.xml" ContentType="application/vnd.openxmlformats-officedocument.presentationml.notesSlide+xml"/>
  <Override PartName="/ppt/tags/tag61.xml" ContentType="application/vnd.openxmlformats-officedocument.presentationml.tags+xml"/>
  <Override PartName="/ppt/notesSlides/notesSlide61.xml" ContentType="application/vnd.openxmlformats-officedocument.presentationml.notesSlide+xml"/>
  <Override PartName="/ppt/tags/tag62.xml" ContentType="application/vnd.openxmlformats-officedocument.presentationml.tags+xml"/>
  <Override PartName="/ppt/notesSlides/notesSlide62.xml" ContentType="application/vnd.openxmlformats-officedocument.presentationml.notesSlide+xml"/>
  <Override PartName="/ppt/tags/tag63.xml" ContentType="application/vnd.openxmlformats-officedocument.presentationml.tags+xml"/>
  <Override PartName="/ppt/notesSlides/notesSlide63.xml" ContentType="application/vnd.openxmlformats-officedocument.presentationml.notesSlide+xml"/>
  <Override PartName="/ppt/tags/tag64.xml" ContentType="application/vnd.openxmlformats-officedocument.presentationml.tags+xml"/>
  <Override PartName="/ppt/notesSlides/notesSlide64.xml" ContentType="application/vnd.openxmlformats-officedocument.presentationml.notesSlide+xml"/>
  <Override PartName="/ppt/tags/tag65.xml" ContentType="application/vnd.openxmlformats-officedocument.presentationml.tags+xml"/>
  <Override PartName="/ppt/notesSlides/notesSlide65.xml" ContentType="application/vnd.openxmlformats-officedocument.presentationml.notesSlide+xml"/>
  <Override PartName="/ppt/tags/tag66.xml" ContentType="application/vnd.openxmlformats-officedocument.presentationml.tags+xml"/>
  <Override PartName="/ppt/notesSlides/notesSlide66.xml" ContentType="application/vnd.openxmlformats-officedocument.presentationml.notesSlide+xml"/>
  <Override PartName="/ppt/tags/tag67.xml" ContentType="application/vnd.openxmlformats-officedocument.presentationml.tags+xml"/>
  <Override PartName="/ppt/notesSlides/notesSlide67.xml" ContentType="application/vnd.openxmlformats-officedocument.presentationml.notesSlide+xml"/>
  <Override PartName="/ppt/tags/tag68.xml" ContentType="application/vnd.openxmlformats-officedocument.presentationml.tags+xml"/>
  <Override PartName="/ppt/notesSlides/notesSlide68.xml" ContentType="application/vnd.openxmlformats-officedocument.presentationml.notesSlide+xml"/>
  <Override PartName="/ppt/tags/tag69.xml" ContentType="application/vnd.openxmlformats-officedocument.presentationml.tags+xml"/>
  <Override PartName="/ppt/notesSlides/notesSlide69.xml" ContentType="application/vnd.openxmlformats-officedocument.presentationml.notesSlide+xml"/>
  <Override PartName="/ppt/tags/tag70.xml" ContentType="application/vnd.openxmlformats-officedocument.presentationml.tags+xml"/>
  <Override PartName="/ppt/notesSlides/notesSlide70.xml" ContentType="application/vnd.openxmlformats-officedocument.presentationml.notesSlide+xml"/>
  <Override PartName="/ppt/tags/tag71.xml" ContentType="application/vnd.openxmlformats-officedocument.presentationml.tags+xml"/>
  <Override PartName="/ppt/notesSlides/notesSlide71.xml" ContentType="application/vnd.openxmlformats-officedocument.presentationml.notesSlide+xml"/>
  <Override PartName="/ppt/tags/tag72.xml" ContentType="application/vnd.openxmlformats-officedocument.presentationml.tags+xml"/>
  <Override PartName="/ppt/notesSlides/notesSlide72.xml" ContentType="application/vnd.openxmlformats-officedocument.presentationml.notesSlide+xml"/>
  <Override PartName="/ppt/tags/tag73.xml" ContentType="application/vnd.openxmlformats-officedocument.presentationml.tags+xml"/>
  <Override PartName="/ppt/notesSlides/notesSlide73.xml" ContentType="application/vnd.openxmlformats-officedocument.presentationml.notesSlide+xml"/>
  <Override PartName="/ppt/tags/tag74.xml" ContentType="application/vnd.openxmlformats-officedocument.presentationml.tags+xml"/>
  <Override PartName="/ppt/notesSlides/notesSlide74.xml" ContentType="application/vnd.openxmlformats-officedocument.presentationml.notesSlide+xml"/>
  <Override PartName="/ppt/tags/tag75.xml" ContentType="application/vnd.openxmlformats-officedocument.presentationml.tags+xml"/>
  <Override PartName="/ppt/notesSlides/notesSlide75.xml" ContentType="application/vnd.openxmlformats-officedocument.presentationml.notesSlide+xml"/>
  <Override PartName="/ppt/tags/tag76.xml" ContentType="application/vnd.openxmlformats-officedocument.presentationml.tags+xml"/>
  <Override PartName="/ppt/notesSlides/notesSlide76.xml" ContentType="application/vnd.openxmlformats-officedocument.presentationml.notesSlide+xml"/>
  <Override PartName="/ppt/tags/tag77.xml" ContentType="application/vnd.openxmlformats-officedocument.presentationml.tags+xml"/>
  <Override PartName="/ppt/notesSlides/notesSlide77.xml" ContentType="application/vnd.openxmlformats-officedocument.presentationml.notesSlide+xml"/>
  <Override PartName="/ppt/tags/tag78.xml" ContentType="application/vnd.openxmlformats-officedocument.presentationml.tags+xml"/>
  <Override PartName="/ppt/notesSlides/notesSlide78.xml" ContentType="application/vnd.openxmlformats-officedocument.presentationml.notesSlide+xml"/>
  <Override PartName="/ppt/comments/comment1.xml" ContentType="application/vnd.openxmlformats-officedocument.presentationml.comments+xml"/>
  <Override PartName="/ppt/tags/tag79.xml" ContentType="application/vnd.openxmlformats-officedocument.presentationml.tags+xml"/>
  <Override PartName="/ppt/notesSlides/notesSlide79.xml" ContentType="application/vnd.openxmlformats-officedocument.presentationml.notesSlide+xml"/>
  <Override PartName="/ppt/tags/tag80.xml" ContentType="application/vnd.openxmlformats-officedocument.presentationml.tags+xml"/>
  <Override PartName="/ppt/notesSlides/notesSlide80.xml" ContentType="application/vnd.openxmlformats-officedocument.presentationml.notesSlide+xml"/>
  <Override PartName="/ppt/tags/tag81.xml" ContentType="application/vnd.openxmlformats-officedocument.presentationml.tags+xml"/>
  <Override PartName="/ppt/notesSlides/notesSlide81.xml" ContentType="application/vnd.openxmlformats-officedocument.presentationml.notesSlide+xml"/>
  <Override PartName="/ppt/tags/tag82.xml" ContentType="application/vnd.openxmlformats-officedocument.presentationml.tags+xml"/>
  <Override PartName="/ppt/notesSlides/notesSlide82.xml" ContentType="application/vnd.openxmlformats-officedocument.presentationml.notesSlide+xml"/>
  <Override PartName="/ppt/tags/tag83.xml" ContentType="application/vnd.openxmlformats-officedocument.presentationml.tags+xml"/>
  <Override PartName="/ppt/notesSlides/notesSlide83.xml" ContentType="application/vnd.openxmlformats-officedocument.presentationml.notesSlide+xml"/>
  <Override PartName="/ppt/tags/tag84.xml" ContentType="application/vnd.openxmlformats-officedocument.presentationml.tags+xml"/>
  <Override PartName="/ppt/notesSlides/notesSlide84.xml" ContentType="application/vnd.openxmlformats-officedocument.presentationml.notesSlide+xml"/>
  <Override PartName="/ppt/tags/tag85.xml" ContentType="application/vnd.openxmlformats-officedocument.presentationml.tags+xml"/>
  <Override PartName="/ppt/notesSlides/notesSlide85.xml" ContentType="application/vnd.openxmlformats-officedocument.presentationml.notesSlide+xml"/>
  <Override PartName="/ppt/tags/tag86.xml" ContentType="application/vnd.openxmlformats-officedocument.presentationml.tags+xml"/>
  <Override PartName="/ppt/notesSlides/notesSlide86.xml" ContentType="application/vnd.openxmlformats-officedocument.presentationml.notesSlide+xml"/>
  <Override PartName="/ppt/tags/tag87.xml" ContentType="application/vnd.openxmlformats-officedocument.presentationml.tags+xml"/>
  <Override PartName="/ppt/notesSlides/notesSlide87.xml" ContentType="application/vnd.openxmlformats-officedocument.presentationml.notesSlide+xml"/>
  <Override PartName="/ppt/tags/tag88.xml" ContentType="application/vnd.openxmlformats-officedocument.presentationml.tags+xml"/>
  <Override PartName="/ppt/notesSlides/notesSlide88.xml" ContentType="application/vnd.openxmlformats-officedocument.presentationml.notesSlide+xml"/>
  <Override PartName="/ppt/tags/tag89.xml" ContentType="application/vnd.openxmlformats-officedocument.presentationml.tags+xml"/>
  <Override PartName="/ppt/notesSlides/notesSlide89.xml" ContentType="application/vnd.openxmlformats-officedocument.presentationml.notesSlide+xml"/>
  <Override PartName="/ppt/tags/tag90.xml" ContentType="application/vnd.openxmlformats-officedocument.presentationml.tags+xml"/>
  <Override PartName="/ppt/notesSlides/notesSlide90.xml" ContentType="application/vnd.openxmlformats-officedocument.presentationml.notesSlide+xml"/>
  <Override PartName="/ppt/tags/tag91.xml" ContentType="application/vnd.openxmlformats-officedocument.presentationml.tags+xml"/>
  <Override PartName="/ppt/notesSlides/notesSlide91.xml" ContentType="application/vnd.openxmlformats-officedocument.presentationml.notesSlide+xml"/>
  <Override PartName="/ppt/tags/tag92.xml" ContentType="application/vnd.openxmlformats-officedocument.presentationml.tags+xml"/>
  <Override PartName="/ppt/notesSlides/notesSlide92.xml" ContentType="application/vnd.openxmlformats-officedocument.presentationml.notesSlide+xml"/>
  <Override PartName="/ppt/tags/tag93.xml" ContentType="application/vnd.openxmlformats-officedocument.presentationml.tags+xml"/>
  <Override PartName="/ppt/notesSlides/notesSlide93.xml" ContentType="application/vnd.openxmlformats-officedocument.presentationml.notesSlide+xml"/>
  <Override PartName="/ppt/tags/tag94.xml" ContentType="application/vnd.openxmlformats-officedocument.presentationml.tags+xml"/>
  <Override PartName="/ppt/notesSlides/notesSlide94.xml" ContentType="application/vnd.openxmlformats-officedocument.presentationml.notesSlide+xml"/>
  <Override PartName="/ppt/tags/tag95.xml" ContentType="application/vnd.openxmlformats-officedocument.presentationml.tags+xml"/>
  <Override PartName="/ppt/notesSlides/notesSlide95.xml" ContentType="application/vnd.openxmlformats-officedocument.presentationml.notesSlide+xml"/>
  <Override PartName="/ppt/tags/tag96.xml" ContentType="application/vnd.openxmlformats-officedocument.presentationml.tags+xml"/>
  <Override PartName="/ppt/notesSlides/notesSlide96.xml" ContentType="application/vnd.openxmlformats-officedocument.presentationml.notesSlide+xml"/>
  <Override PartName="/ppt/tags/tag97.xml" ContentType="application/vnd.openxmlformats-officedocument.presentationml.tags+xml"/>
  <Override PartName="/ppt/notesSlides/notesSlide97.xml" ContentType="application/vnd.openxmlformats-officedocument.presentationml.notesSlide+xml"/>
  <Override PartName="/ppt/tags/tag98.xml" ContentType="application/vnd.openxmlformats-officedocument.presentationml.tags+xml"/>
  <Override PartName="/ppt/notesSlides/notesSlide98.xml" ContentType="application/vnd.openxmlformats-officedocument.presentationml.notesSlide+xml"/>
  <Override PartName="/ppt/tags/tag99.xml" ContentType="application/vnd.openxmlformats-officedocument.presentationml.tags+xml"/>
  <Override PartName="/ppt/notesSlides/notesSlide99.xml" ContentType="application/vnd.openxmlformats-officedocument.presentationml.notesSlide+xml"/>
  <Override PartName="/ppt/tags/tag100.xml" ContentType="application/vnd.openxmlformats-officedocument.presentationml.tags+xml"/>
  <Override PartName="/ppt/notesSlides/notesSlide100.xml" ContentType="application/vnd.openxmlformats-officedocument.presentationml.notesSlide+xml"/>
  <Override PartName="/ppt/tags/tag101.xml" ContentType="application/vnd.openxmlformats-officedocument.presentationml.tags+xml"/>
  <Override PartName="/ppt/activeX/activeX1.xml" ContentType="application/vnd.ms-office.activeX+xml"/>
  <Override PartName="/ppt/activeX/activeX1.bin" ContentType="application/vnd.ms-office.activeX"/>
  <Override PartName="/ppt/tags/tag102.xml" ContentType="application/vnd.openxmlformats-officedocument.presentationml.tags+xml"/>
  <Override PartName="/ppt/notesSlides/notesSlide101.xml" ContentType="application/vnd.openxmlformats-officedocument.presentationml.notesSlide+xml"/>
  <Override PartName="/ppt/tags/tag103.xml" ContentType="application/vnd.openxmlformats-officedocument.presentationml.tags+xml"/>
  <Override PartName="/ppt/activeX/activeX2.xml" ContentType="application/vnd.ms-office.activeX+xml"/>
  <Override PartName="/ppt/activeX/activeX2.bin" ContentType="application/vnd.ms-office.activeX"/>
  <Override PartName="/ppt/tags/tag104.xml" ContentType="application/vnd.openxmlformats-officedocument.presentationml.tags+xml"/>
  <Override PartName="/ppt/notesSlides/notesSlide102.xml" ContentType="application/vnd.openxmlformats-officedocument.presentationml.notesSlide+xml"/>
  <Override PartName="/ppt/tags/tag105.xml" ContentType="application/vnd.openxmlformats-officedocument.presentationml.tags+xml"/>
  <Override PartName="/ppt/notesSlides/notesSlide103.xml" ContentType="application/vnd.openxmlformats-officedocument.presentationml.notesSlide+xml"/>
  <Override PartName="/ppt/tags/tag106.xml" ContentType="application/vnd.openxmlformats-officedocument.presentationml.tags+xml"/>
  <Override PartName="/ppt/notesSlides/notesSlide104.xml" ContentType="application/vnd.openxmlformats-officedocument.presentationml.notesSlide+xml"/>
  <Override PartName="/ppt/tags/tag107.xml" ContentType="application/vnd.openxmlformats-officedocument.presentationml.tags+xml"/>
  <Override PartName="/ppt/notesSlides/notesSlide105.xml" ContentType="application/vnd.openxmlformats-officedocument.presentationml.notesSlide+xml"/>
  <Override PartName="/ppt/theme/themeOverride1.xml" ContentType="application/vnd.openxmlformats-officedocument.themeOverride+xml"/>
  <Override PartName="/ppt/tags/tag108.xml" ContentType="application/vnd.openxmlformats-officedocument.presentationml.tags+xml"/>
  <Override PartName="/ppt/notesSlides/notesSlide106.xml" ContentType="application/vnd.openxmlformats-officedocument.presentationml.notesSlide+xml"/>
  <Override PartName="/ppt/tags/tag109.xml" ContentType="application/vnd.openxmlformats-officedocument.presentationml.tags+xml"/>
  <Override PartName="/ppt/notesSlides/notesSlide107.xml" ContentType="application/vnd.openxmlformats-officedocument.presentationml.notesSlide+xml"/>
  <Override PartName="/ppt/tags/tag110.xml" ContentType="application/vnd.openxmlformats-officedocument.presentationml.tags+xml"/>
  <Override PartName="/ppt/notesSlides/notesSlide108.xml" ContentType="application/vnd.openxmlformats-officedocument.presentationml.notesSlide+xml"/>
  <Override PartName="/ppt/tags/tag111.xml" ContentType="application/vnd.openxmlformats-officedocument.presentationml.tags+xml"/>
  <Override PartName="/ppt/notesSlides/notesSlide109.xml" ContentType="application/vnd.openxmlformats-officedocument.presentationml.notesSlide+xml"/>
  <Override PartName="/ppt/tags/tag112.xml" ContentType="application/vnd.openxmlformats-officedocument.presentationml.tags+xml"/>
  <Override PartName="/ppt/notesSlides/notesSlide110.xml" ContentType="application/vnd.openxmlformats-officedocument.presentationml.notesSlide+xml"/>
  <Override PartName="/ppt/tags/tag113.xml" ContentType="application/vnd.openxmlformats-officedocument.presentationml.tags+xml"/>
  <Override PartName="/ppt/notesSlides/notesSlide111.xml" ContentType="application/vnd.openxmlformats-officedocument.presentationml.notesSlide+xml"/>
  <Override PartName="/ppt/tags/tag114.xml" ContentType="application/vnd.openxmlformats-officedocument.presentationml.tags+xml"/>
  <Override PartName="/ppt/notesSlides/notesSlide112.xml" ContentType="application/vnd.openxmlformats-officedocument.presentationml.notesSlide+xml"/>
  <Override PartName="/ppt/tags/tag115.xml" ContentType="application/vnd.openxmlformats-officedocument.presentationml.tags+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tags/tag116.xml" ContentType="application/vnd.openxmlformats-officedocument.presentationml.tags+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drawings/drawing2.xml" ContentType="application/vnd.openxmlformats-officedocument.drawingml.chartshapes+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3.xml" ContentType="application/vnd.openxmlformats-officedocument.drawingml.chartshapes+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4.xml" ContentType="application/vnd.openxmlformats-officedocument.drawingml.chartshapes+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activeX/activeX3.xml" ContentType="application/vnd.ms-office.activeX+xml"/>
  <Override PartName="/ppt/activeX/activeX3.bin" ContentType="application/vnd.ms-office.activeX"/>
  <Override PartName="/ppt/tags/tag117.xml" ContentType="application/vnd.openxmlformats-officedocument.presentationml.tags+xml"/>
  <Override PartName="/ppt/activeX/activeX4.xml" ContentType="application/vnd.ms-office.activeX+xml"/>
  <Override PartName="/ppt/activeX/activeX4.bin" ContentType="application/vnd.ms-office.activeX"/>
  <Override PartName="/ppt/tags/tag118.xml" ContentType="application/vnd.openxmlformats-officedocument.presentationml.tags+xml"/>
  <Override PartName="/ppt/activeX/activeX5.xml" ContentType="application/vnd.ms-office.activeX+xml"/>
  <Override PartName="/ppt/activeX/activeX5.bin" ContentType="application/vnd.ms-office.activeX"/>
  <Override PartName="/ppt/tags/tag119.xml" ContentType="application/vnd.openxmlformats-officedocument.presentationml.tags+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activeX/activeX6.xml" ContentType="application/vnd.ms-office.activeX+xml"/>
  <Override PartName="/ppt/activeX/activeX6.bin" ContentType="application/vnd.ms-office.activeX"/>
  <Override PartName="/ppt/tags/tag120.xml" ContentType="application/vnd.openxmlformats-officedocument.presentationml.tags+xml"/>
  <Override PartName="/ppt/activeX/activeX7.xml" ContentType="application/vnd.ms-office.activeX+xml"/>
  <Override PartName="/ppt/activeX/activeX7.bin" ContentType="application/vnd.ms-office.activeX"/>
  <Override PartName="/ppt/tags/tag121.xml" ContentType="application/vnd.openxmlformats-officedocument.presentationml.tags+xml"/>
  <Override PartName="/ppt/activeX/activeX8.xml" ContentType="application/vnd.ms-office.activeX+xml"/>
  <Override PartName="/ppt/activeX/activeX8.bin" ContentType="application/vnd.ms-office.activeX"/>
  <Override PartName="/ppt/tags/tag122.xml" ContentType="application/vnd.openxmlformats-officedocument.presentationml.tags+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ppt/notesSlides/notesSlide268.xml" ContentType="application/vnd.openxmlformats-officedocument.presentationml.notesSlide+xml"/>
  <Override PartName="/ppt/notesSlides/notesSlide269.xml" ContentType="application/vnd.openxmlformats-officedocument.presentationml.notesSlide+xml"/>
  <Override PartName="/ppt/notesSlides/notesSlide270.xml" ContentType="application/vnd.openxmlformats-officedocument.presentationml.notesSlide+xml"/>
  <Override PartName="/ppt/notesSlides/notesSlide271.xml" ContentType="application/vnd.openxmlformats-officedocument.presentationml.notesSlide+xml"/>
  <Override PartName="/ppt/notesSlides/notesSlide272.xml" ContentType="application/vnd.openxmlformats-officedocument.presentationml.notesSlide+xml"/>
  <Override PartName="/ppt/notesSlides/notesSlide273.xml" ContentType="application/vnd.openxmlformats-officedocument.presentationml.notesSlide+xml"/>
  <Override PartName="/ppt/notesSlides/notesSlide274.xml" ContentType="application/vnd.openxmlformats-officedocument.presentationml.notesSlide+xml"/>
  <Override PartName="/ppt/notesSlides/notesSlide275.xml" ContentType="application/vnd.openxmlformats-officedocument.presentationml.notesSlide+xml"/>
  <Override PartName="/ppt/notesSlides/notesSlide276.xml" ContentType="application/vnd.openxmlformats-officedocument.presentationml.notesSlide+xml"/>
  <Override PartName="/ppt/notesSlides/notesSlide277.xml" ContentType="application/vnd.openxmlformats-officedocument.presentationml.notesSlide+xml"/>
  <Override PartName="/ppt/notesSlides/notesSlide278.xml" ContentType="application/vnd.openxmlformats-officedocument.presentationml.notesSlide+xml"/>
  <Override PartName="/ppt/notesSlides/notesSlide279.xml" ContentType="application/vnd.openxmlformats-officedocument.presentationml.notesSlide+xml"/>
  <Override PartName="/ppt/notesSlides/notesSlide280.xml" ContentType="application/vnd.openxmlformats-officedocument.presentationml.notesSlide+xml"/>
  <Override PartName="/ppt/notesSlides/notesSlide281.xml" ContentType="application/vnd.openxmlformats-officedocument.presentationml.notesSlide+xml"/>
  <Override PartName="/ppt/notesSlides/notesSlide282.xml" ContentType="application/vnd.openxmlformats-officedocument.presentationml.notesSlide+xml"/>
  <Override PartName="/ppt/notesSlides/notesSlide283.xml" ContentType="application/vnd.openxmlformats-officedocument.presentationml.notesSlide+xml"/>
  <Override PartName="/ppt/activeX/activeX9.xml" ContentType="application/vnd.ms-office.activeX+xml"/>
  <Override PartName="/ppt/activeX/activeX9.bin" ContentType="application/vnd.ms-office.activeX"/>
  <Override PartName="/ppt/tags/tag123.xml" ContentType="application/vnd.openxmlformats-officedocument.presentationml.tags+xml"/>
  <Override PartName="/ppt/activeX/activeX10.xml" ContentType="application/vnd.ms-office.activeX+xml"/>
  <Override PartName="/ppt/activeX/activeX10.bin" ContentType="application/vnd.ms-office.activeX"/>
  <Override PartName="/ppt/tags/tag124.xml" ContentType="application/vnd.openxmlformats-officedocument.presentationml.tags+xml"/>
  <Override PartName="/ppt/activeX/activeX11.xml" ContentType="application/vnd.ms-office.activeX+xml"/>
  <Override PartName="/ppt/activeX/activeX11.bin" ContentType="application/vnd.ms-office.activeX"/>
  <Override PartName="/ppt/tags/tag125.xml" ContentType="application/vnd.openxmlformats-officedocument.presentationml.tags+xml"/>
  <Override PartName="/ppt/notesSlides/notesSlide284.xml" ContentType="application/vnd.openxmlformats-officedocument.presentationml.notesSlide+xml"/>
  <Override PartName="/ppt/notesSlides/notesSlide28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1"/>
  </p:notesMasterIdLst>
  <p:sldIdLst>
    <p:sldId id="256" r:id="rId2"/>
    <p:sldId id="823" r:id="rId3"/>
    <p:sldId id="410" r:id="rId4"/>
    <p:sldId id="411" r:id="rId5"/>
    <p:sldId id="412" r:id="rId6"/>
    <p:sldId id="418" r:id="rId7"/>
    <p:sldId id="419" r:id="rId8"/>
    <p:sldId id="420" r:id="rId9"/>
    <p:sldId id="421" r:id="rId10"/>
    <p:sldId id="422" r:id="rId11"/>
    <p:sldId id="423" r:id="rId12"/>
    <p:sldId id="424" r:id="rId13"/>
    <p:sldId id="425" r:id="rId14"/>
    <p:sldId id="426" r:id="rId15"/>
    <p:sldId id="427" r:id="rId16"/>
    <p:sldId id="428" r:id="rId17"/>
    <p:sldId id="855" r:id="rId18"/>
    <p:sldId id="857" r:id="rId19"/>
    <p:sldId id="860" r:id="rId20"/>
    <p:sldId id="861" r:id="rId21"/>
    <p:sldId id="571" r:id="rId22"/>
    <p:sldId id="394" r:id="rId23"/>
    <p:sldId id="825" r:id="rId24"/>
    <p:sldId id="331" r:id="rId25"/>
    <p:sldId id="574" r:id="rId26"/>
    <p:sldId id="333" r:id="rId27"/>
    <p:sldId id="334" r:id="rId28"/>
    <p:sldId id="400" r:id="rId29"/>
    <p:sldId id="399" r:id="rId30"/>
    <p:sldId id="262" r:id="rId31"/>
    <p:sldId id="575" r:id="rId32"/>
    <p:sldId id="827" r:id="rId33"/>
    <p:sldId id="335" r:id="rId34"/>
    <p:sldId id="336" r:id="rId35"/>
    <p:sldId id="337" r:id="rId36"/>
    <p:sldId id="338" r:id="rId37"/>
    <p:sldId id="339" r:id="rId38"/>
    <p:sldId id="340" r:id="rId39"/>
    <p:sldId id="341" r:id="rId40"/>
    <p:sldId id="342" r:id="rId41"/>
    <p:sldId id="343" r:id="rId42"/>
    <p:sldId id="344" r:id="rId43"/>
    <p:sldId id="346" r:id="rId44"/>
    <p:sldId id="828" r:id="rId45"/>
    <p:sldId id="345" r:id="rId46"/>
    <p:sldId id="626" r:id="rId47"/>
    <p:sldId id="627" r:id="rId48"/>
    <p:sldId id="628" r:id="rId49"/>
    <p:sldId id="347" r:id="rId50"/>
    <p:sldId id="551" r:id="rId51"/>
    <p:sldId id="552" r:id="rId52"/>
    <p:sldId id="553" r:id="rId53"/>
    <p:sldId id="348" r:id="rId54"/>
    <p:sldId id="349" r:id="rId55"/>
    <p:sldId id="554" r:id="rId56"/>
    <p:sldId id="351" r:id="rId57"/>
    <p:sldId id="352" r:id="rId58"/>
    <p:sldId id="555" r:id="rId59"/>
    <p:sldId id="354" r:id="rId60"/>
    <p:sldId id="355" r:id="rId61"/>
    <p:sldId id="356" r:id="rId62"/>
    <p:sldId id="357" r:id="rId63"/>
    <p:sldId id="829" r:id="rId64"/>
    <p:sldId id="438" r:id="rId65"/>
    <p:sldId id="440" r:id="rId66"/>
    <p:sldId id="460" r:id="rId67"/>
    <p:sldId id="557" r:id="rId68"/>
    <p:sldId id="559" r:id="rId69"/>
    <p:sldId id="630" r:id="rId70"/>
    <p:sldId id="560" r:id="rId71"/>
    <p:sldId id="580" r:id="rId72"/>
    <p:sldId id="581" r:id="rId73"/>
    <p:sldId id="563" r:id="rId74"/>
    <p:sldId id="583" r:id="rId75"/>
    <p:sldId id="443" r:id="rId76"/>
    <p:sldId id="444" r:id="rId77"/>
    <p:sldId id="561" r:id="rId78"/>
    <p:sldId id="562" r:id="rId79"/>
    <p:sldId id="633" r:id="rId80"/>
    <p:sldId id="634" r:id="rId81"/>
    <p:sldId id="635" r:id="rId82"/>
    <p:sldId id="578" r:id="rId83"/>
    <p:sldId id="632" r:id="rId84"/>
    <p:sldId id="566" r:id="rId85"/>
    <p:sldId id="629" r:id="rId86"/>
    <p:sldId id="450" r:id="rId87"/>
    <p:sldId id="568" r:id="rId88"/>
    <p:sldId id="579" r:id="rId89"/>
    <p:sldId id="464" r:id="rId90"/>
    <p:sldId id="453" r:id="rId91"/>
    <p:sldId id="455" r:id="rId92"/>
    <p:sldId id="565" r:id="rId93"/>
    <p:sldId id="584" r:id="rId94"/>
    <p:sldId id="585" r:id="rId95"/>
    <p:sldId id="830" r:id="rId96"/>
    <p:sldId id="569" r:id="rId97"/>
    <p:sldId id="586" r:id="rId98"/>
    <p:sldId id="587" r:id="rId99"/>
    <p:sldId id="588" r:id="rId100"/>
    <p:sldId id="542" r:id="rId101"/>
    <p:sldId id="636" r:id="rId102"/>
    <p:sldId id="543" r:id="rId103"/>
    <p:sldId id="544" r:id="rId104"/>
    <p:sldId id="545" r:id="rId105"/>
    <p:sldId id="546" r:id="rId106"/>
    <p:sldId id="616" r:id="rId107"/>
    <p:sldId id="589" r:id="rId108"/>
    <p:sldId id="548" r:id="rId109"/>
    <p:sldId id="592" r:id="rId110"/>
    <p:sldId id="623" r:id="rId111"/>
    <p:sldId id="624" r:id="rId112"/>
    <p:sldId id="618" r:id="rId113"/>
    <p:sldId id="617" r:id="rId114"/>
    <p:sldId id="591" r:id="rId115"/>
    <p:sldId id="556" r:id="rId116"/>
    <p:sldId id="593" r:id="rId117"/>
    <p:sldId id="596" r:id="rId118"/>
    <p:sldId id="594" r:id="rId119"/>
    <p:sldId id="595" r:id="rId120"/>
    <p:sldId id="620" r:id="rId121"/>
    <p:sldId id="621" r:id="rId122"/>
    <p:sldId id="622" r:id="rId123"/>
    <p:sldId id="826" r:id="rId124"/>
    <p:sldId id="490" r:id="rId125"/>
    <p:sldId id="638" r:id="rId126"/>
    <p:sldId id="549" r:id="rId127"/>
    <p:sldId id="550" r:id="rId128"/>
    <p:sldId id="491" r:id="rId129"/>
    <p:sldId id="492" r:id="rId130"/>
    <p:sldId id="302" r:id="rId131"/>
    <p:sldId id="493" r:id="rId132"/>
    <p:sldId id="494" r:id="rId133"/>
    <p:sldId id="495" r:id="rId134"/>
    <p:sldId id="496" r:id="rId135"/>
    <p:sldId id="432" r:id="rId136"/>
    <p:sldId id="518" r:id="rId137"/>
    <p:sldId id="497" r:id="rId138"/>
    <p:sldId id="498" r:id="rId139"/>
    <p:sldId id="524" r:id="rId140"/>
    <p:sldId id="499" r:id="rId141"/>
    <p:sldId id="523" r:id="rId142"/>
    <p:sldId id="500" r:id="rId143"/>
    <p:sldId id="831" r:id="rId144"/>
    <p:sldId id="265" r:id="rId145"/>
    <p:sldId id="257" r:id="rId146"/>
    <p:sldId id="258" r:id="rId147"/>
    <p:sldId id="259" r:id="rId148"/>
    <p:sldId id="535" r:id="rId149"/>
    <p:sldId id="639" r:id="rId150"/>
    <p:sldId id="640" r:id="rId151"/>
    <p:sldId id="641" r:id="rId152"/>
    <p:sldId id="642" r:id="rId153"/>
    <p:sldId id="643" r:id="rId154"/>
    <p:sldId id="644" r:id="rId155"/>
    <p:sldId id="260" r:id="rId156"/>
    <p:sldId id="536" r:id="rId157"/>
    <p:sldId id="430" r:id="rId158"/>
    <p:sldId id="537" r:id="rId159"/>
    <p:sldId id="395" r:id="rId160"/>
    <p:sldId id="530" r:id="rId161"/>
    <p:sldId id="532" r:id="rId162"/>
    <p:sldId id="538" r:id="rId163"/>
    <p:sldId id="533" r:id="rId164"/>
    <p:sldId id="832" r:id="rId165"/>
    <p:sldId id="724" r:id="rId166"/>
    <p:sldId id="775" r:id="rId167"/>
    <p:sldId id="776" r:id="rId168"/>
    <p:sldId id="261" r:id="rId169"/>
    <p:sldId id="777" r:id="rId170"/>
    <p:sldId id="269" r:id="rId171"/>
    <p:sldId id="778" r:id="rId172"/>
    <p:sldId id="779" r:id="rId173"/>
    <p:sldId id="780" r:id="rId174"/>
    <p:sldId id="781" r:id="rId175"/>
    <p:sldId id="782" r:id="rId176"/>
    <p:sldId id="783" r:id="rId177"/>
    <p:sldId id="270" r:id="rId178"/>
    <p:sldId id="271" r:id="rId179"/>
    <p:sldId id="273" r:id="rId180"/>
    <p:sldId id="784" r:id="rId181"/>
    <p:sldId id="277" r:id="rId182"/>
    <p:sldId id="296" r:id="rId183"/>
    <p:sldId id="332" r:id="rId184"/>
    <p:sldId id="785" r:id="rId185"/>
    <p:sldId id="288" r:id="rId186"/>
    <p:sldId id="272" r:id="rId187"/>
    <p:sldId id="547" r:id="rId188"/>
    <p:sldId id="786" r:id="rId189"/>
    <p:sldId id="305" r:id="rId190"/>
    <p:sldId id="431" r:id="rId191"/>
    <p:sldId id="787" r:id="rId192"/>
    <p:sldId id="506" r:id="rId193"/>
    <p:sldId id="507" r:id="rId194"/>
    <p:sldId id="508" r:id="rId195"/>
    <p:sldId id="788" r:id="rId196"/>
    <p:sldId id="504" r:id="rId197"/>
    <p:sldId id="503" r:id="rId198"/>
    <p:sldId id="505" r:id="rId199"/>
    <p:sldId id="502" r:id="rId200"/>
    <p:sldId id="789" r:id="rId201"/>
    <p:sldId id="790" r:id="rId202"/>
    <p:sldId id="791" r:id="rId203"/>
    <p:sldId id="792" r:id="rId204"/>
    <p:sldId id="793" r:id="rId205"/>
    <p:sldId id="833" r:id="rId206"/>
    <p:sldId id="657" r:id="rId207"/>
    <p:sldId id="766" r:id="rId208"/>
    <p:sldId id="768" r:id="rId209"/>
    <p:sldId id="769" r:id="rId210"/>
    <p:sldId id="770" r:id="rId211"/>
    <p:sldId id="582" r:id="rId212"/>
    <p:sldId id="771" r:id="rId213"/>
    <p:sldId id="772" r:id="rId214"/>
    <p:sldId id="773" r:id="rId215"/>
    <p:sldId id="774" r:id="rId216"/>
    <p:sldId id="834" r:id="rId217"/>
    <p:sldId id="284" r:id="rId218"/>
    <p:sldId id="767" r:id="rId219"/>
    <p:sldId id="509" r:id="rId220"/>
    <p:sldId id="286" r:id="rId221"/>
    <p:sldId id="835" r:id="rId222"/>
    <p:sldId id="794" r:id="rId223"/>
    <p:sldId id="795" r:id="rId224"/>
    <p:sldId id="796" r:id="rId225"/>
    <p:sldId id="797" r:id="rId226"/>
    <p:sldId id="798" r:id="rId227"/>
    <p:sldId id="799" r:id="rId228"/>
    <p:sldId id="800" r:id="rId229"/>
    <p:sldId id="801" r:id="rId230"/>
    <p:sldId id="350" r:id="rId231"/>
    <p:sldId id="802" r:id="rId232"/>
    <p:sldId id="803" r:id="rId233"/>
    <p:sldId id="353" r:id="rId234"/>
    <p:sldId id="804" r:id="rId235"/>
    <p:sldId id="805" r:id="rId236"/>
    <p:sldId id="806" r:id="rId237"/>
    <p:sldId id="807" r:id="rId238"/>
    <p:sldId id="368" r:id="rId239"/>
    <p:sldId id="758" r:id="rId240"/>
    <p:sldId id="369" r:id="rId241"/>
    <p:sldId id="263" r:id="rId242"/>
    <p:sldId id="264" r:id="rId243"/>
    <p:sldId id="808" r:id="rId244"/>
    <p:sldId id="809" r:id="rId245"/>
    <p:sldId id="810" r:id="rId246"/>
    <p:sldId id="811" r:id="rId247"/>
    <p:sldId id="266" r:id="rId248"/>
    <p:sldId id="812" r:id="rId249"/>
    <p:sldId id="268" r:id="rId250"/>
    <p:sldId id="267" r:id="rId251"/>
    <p:sldId id="310" r:id="rId252"/>
    <p:sldId id="759" r:id="rId253"/>
    <p:sldId id="760" r:id="rId254"/>
    <p:sldId id="372" r:id="rId255"/>
    <p:sldId id="373" r:id="rId256"/>
    <p:sldId id="390" r:id="rId257"/>
    <p:sldId id="388" r:id="rId258"/>
    <p:sldId id="387" r:id="rId259"/>
    <p:sldId id="764" r:id="rId260"/>
    <p:sldId id="765" r:id="rId261"/>
    <p:sldId id="813" r:id="rId262"/>
    <p:sldId id="285" r:id="rId263"/>
    <p:sldId id="814" r:id="rId264"/>
    <p:sldId id="815" r:id="rId265"/>
    <p:sldId id="816" r:id="rId266"/>
    <p:sldId id="711" r:id="rId267"/>
    <p:sldId id="405" r:id="rId268"/>
    <p:sldId id="817" r:id="rId269"/>
    <p:sldId id="818" r:id="rId270"/>
    <p:sldId id="819" r:id="rId271"/>
    <p:sldId id="708" r:id="rId272"/>
    <p:sldId id="709" r:id="rId273"/>
    <p:sldId id="710" r:id="rId274"/>
    <p:sldId id="718" r:id="rId275"/>
    <p:sldId id="648" r:id="rId276"/>
    <p:sldId id="747" r:id="rId277"/>
    <p:sldId id="713" r:id="rId278"/>
    <p:sldId id="719" r:id="rId279"/>
    <p:sldId id="715" r:id="rId280"/>
    <p:sldId id="720" r:id="rId281"/>
    <p:sldId id="679" r:id="rId282"/>
    <p:sldId id="716" r:id="rId283"/>
    <p:sldId id="738" r:id="rId284"/>
    <p:sldId id="739" r:id="rId285"/>
    <p:sldId id="687" r:id="rId286"/>
    <p:sldId id="379" r:id="rId287"/>
    <p:sldId id="377" r:id="rId288"/>
    <p:sldId id="378" r:id="rId289"/>
    <p:sldId id="381" r:id="rId290"/>
    <p:sldId id="382" r:id="rId291"/>
    <p:sldId id="383" r:id="rId292"/>
    <p:sldId id="740" r:id="rId293"/>
    <p:sldId id="686" r:id="rId294"/>
    <p:sldId id="689" r:id="rId295"/>
    <p:sldId id="741" r:id="rId296"/>
    <p:sldId id="840" r:id="rId297"/>
    <p:sldId id="841" r:id="rId298"/>
    <p:sldId id="748" r:id="rId299"/>
    <p:sldId id="754" r:id="rId300"/>
    <p:sldId id="839" r:id="rId301"/>
    <p:sldId id="842" r:id="rId302"/>
    <p:sldId id="843" r:id="rId303"/>
    <p:sldId id="290" r:id="rId304"/>
    <p:sldId id="291" r:id="rId305"/>
    <p:sldId id="392" r:id="rId306"/>
    <p:sldId id="837" r:id="rId307"/>
    <p:sldId id="756" r:id="rId308"/>
    <p:sldId id="838" r:id="rId309"/>
    <p:sldId id="762" r:id="rId310"/>
    <p:sldId id="750" r:id="rId311"/>
    <p:sldId id="763" r:id="rId312"/>
    <p:sldId id="753" r:id="rId313"/>
    <p:sldId id="743" r:id="rId314"/>
    <p:sldId id="717" r:id="rId315"/>
    <p:sldId id="846" r:id="rId316"/>
    <p:sldId id="727" r:id="rId317"/>
    <p:sldId id="847" r:id="rId318"/>
    <p:sldId id="845" r:id="rId319"/>
    <p:sldId id="850" r:id="rId320"/>
    <p:sldId id="852" r:id="rId321"/>
    <p:sldId id="853" r:id="rId322"/>
    <p:sldId id="854" r:id="rId323"/>
    <p:sldId id="728" r:id="rId324"/>
    <p:sldId id="848" r:id="rId325"/>
    <p:sldId id="849" r:id="rId326"/>
    <p:sldId id="751" r:id="rId327"/>
    <p:sldId id="723" r:id="rId328"/>
    <p:sldId id="731" r:id="rId329"/>
    <p:sldId id="752" r:id="rId330"/>
    <p:sldId id="732" r:id="rId331"/>
    <p:sldId id="761" r:id="rId332"/>
    <p:sldId id="645" r:id="rId333"/>
    <p:sldId id="820" r:id="rId334"/>
    <p:sldId id="821" r:id="rId335"/>
    <p:sldId id="822" r:id="rId336"/>
    <p:sldId id="836" r:id="rId337"/>
    <p:sldId id="862" r:id="rId338"/>
    <p:sldId id="867" r:id="rId339"/>
    <p:sldId id="866" r:id="rId340"/>
    <p:sldId id="863" r:id="rId341"/>
    <p:sldId id="864" r:id="rId342"/>
    <p:sldId id="865" r:id="rId343"/>
    <p:sldId id="870" r:id="rId344"/>
    <p:sldId id="868" r:id="rId345"/>
    <p:sldId id="874" r:id="rId346"/>
    <p:sldId id="875" r:id="rId347"/>
    <p:sldId id="871" r:id="rId348"/>
    <p:sldId id="872" r:id="rId349"/>
    <p:sldId id="873" r:id="rId350"/>
  </p:sldIdLst>
  <p:sldSz cx="12192000" cy="6858000"/>
  <p:notesSz cx="6858000" cy="9144000"/>
  <p:custDataLst>
    <p:tags r:id="rId352"/>
  </p:custDataLst>
  <p:defaultTextStyle>
    <a:defPPr>
      <a:defRPr lang="cs-CZ"/>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1979" userDrawn="1">
          <p15:clr>
            <a:srgbClr val="A4A3A4"/>
          </p15:clr>
        </p15:guide>
        <p15:guide id="2" pos="393"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iří Kofránek" initials="JK" lastIdx="1" clrIdx="0">
    <p:extLst>
      <p:ext uri="{19B8F6BF-5375-455C-9EA6-DF929625EA0E}">
        <p15:presenceInfo xmlns:p15="http://schemas.microsoft.com/office/powerpoint/2012/main" userId="dc03399810eb0cb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7D8B7"/>
    <a:srgbClr val="ECE0CB"/>
    <a:srgbClr val="FFFF00"/>
    <a:srgbClr val="A2CFEF"/>
    <a:srgbClr val="C7C5E2"/>
    <a:srgbClr val="F0EFEA"/>
    <a:srgbClr val="000000"/>
    <a:srgbClr val="FCFDFE"/>
    <a:srgbClr val="69B13D"/>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29" autoAdjust="0"/>
    <p:restoredTop sz="72338" autoAdjust="0"/>
  </p:normalViewPr>
  <p:slideViewPr>
    <p:cSldViewPr showGuides="1">
      <p:cViewPr varScale="1">
        <p:scale>
          <a:sx n="69" d="100"/>
          <a:sy n="69" d="100"/>
        </p:scale>
        <p:origin x="688" y="51"/>
      </p:cViewPr>
      <p:guideLst>
        <p:guide orient="horz" pos="1979"/>
        <p:guide pos="393"/>
      </p:guideLst>
    </p:cSldViewPr>
  </p:slideViewPr>
  <p:outlineViewPr>
    <p:cViewPr>
      <p:scale>
        <a:sx n="33" d="100"/>
        <a:sy n="33" d="100"/>
      </p:scale>
      <p:origin x="0" y="-5943"/>
    </p:cViewPr>
  </p:outlineViewPr>
  <p:notesTextViewPr>
    <p:cViewPr>
      <p:scale>
        <a:sx n="3" d="2"/>
        <a:sy n="3" d="2"/>
      </p:scale>
      <p:origin x="0" y="0"/>
    </p:cViewPr>
  </p:notesTextViewPr>
  <p:notesViewPr>
    <p:cSldViewPr showGuides="1">
      <p:cViewPr varScale="1">
        <p:scale>
          <a:sx n="86" d="100"/>
          <a:sy n="86" d="100"/>
        </p:scale>
        <p:origin x="2985" y="63"/>
      </p:cViewPr>
      <p:guideLst>
        <p:guide orient="horz" pos="2880"/>
        <p:guide pos="2160"/>
      </p:guideLst>
    </p:cSldViewPr>
  </p:notesViewPr>
  <p:gridSpacing cx="36004" cy="36004"/>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99" Type="http://schemas.openxmlformats.org/officeDocument/2006/relationships/slide" Target="slides/slide298.xml"/><Relationship Id="rId21" Type="http://schemas.openxmlformats.org/officeDocument/2006/relationships/slide" Target="slides/slide20.xml"/><Relationship Id="rId63" Type="http://schemas.openxmlformats.org/officeDocument/2006/relationships/slide" Target="slides/slide62.xml"/><Relationship Id="rId159" Type="http://schemas.openxmlformats.org/officeDocument/2006/relationships/slide" Target="slides/slide158.xml"/><Relationship Id="rId324" Type="http://schemas.openxmlformats.org/officeDocument/2006/relationships/slide" Target="slides/slide323.xml"/><Relationship Id="rId170" Type="http://schemas.openxmlformats.org/officeDocument/2006/relationships/slide" Target="slides/slide169.xml"/><Relationship Id="rId226" Type="http://schemas.openxmlformats.org/officeDocument/2006/relationships/slide" Target="slides/slide225.xml"/><Relationship Id="rId268" Type="http://schemas.openxmlformats.org/officeDocument/2006/relationships/slide" Target="slides/slide267.xml"/><Relationship Id="rId32" Type="http://schemas.openxmlformats.org/officeDocument/2006/relationships/slide" Target="slides/slide31.xml"/><Relationship Id="rId74" Type="http://schemas.openxmlformats.org/officeDocument/2006/relationships/slide" Target="slides/slide73.xml"/><Relationship Id="rId128" Type="http://schemas.openxmlformats.org/officeDocument/2006/relationships/slide" Target="slides/slide127.xml"/><Relationship Id="rId335" Type="http://schemas.openxmlformats.org/officeDocument/2006/relationships/slide" Target="slides/slide334.xml"/><Relationship Id="rId5" Type="http://schemas.openxmlformats.org/officeDocument/2006/relationships/slide" Target="slides/slide4.xml"/><Relationship Id="rId181" Type="http://schemas.openxmlformats.org/officeDocument/2006/relationships/slide" Target="slides/slide180.xml"/><Relationship Id="rId237" Type="http://schemas.openxmlformats.org/officeDocument/2006/relationships/slide" Target="slides/slide236.xml"/><Relationship Id="rId279" Type="http://schemas.openxmlformats.org/officeDocument/2006/relationships/slide" Target="slides/slide278.xml"/><Relationship Id="rId43" Type="http://schemas.openxmlformats.org/officeDocument/2006/relationships/slide" Target="slides/slide42.xml"/><Relationship Id="rId139" Type="http://schemas.openxmlformats.org/officeDocument/2006/relationships/slide" Target="slides/slide138.xml"/><Relationship Id="rId290" Type="http://schemas.openxmlformats.org/officeDocument/2006/relationships/slide" Target="slides/slide289.xml"/><Relationship Id="rId304" Type="http://schemas.openxmlformats.org/officeDocument/2006/relationships/slide" Target="slides/slide303.xml"/><Relationship Id="rId346" Type="http://schemas.openxmlformats.org/officeDocument/2006/relationships/slide" Target="slides/slide345.xml"/><Relationship Id="rId85" Type="http://schemas.openxmlformats.org/officeDocument/2006/relationships/slide" Target="slides/slide84.xml"/><Relationship Id="rId150" Type="http://schemas.openxmlformats.org/officeDocument/2006/relationships/slide" Target="slides/slide149.xml"/><Relationship Id="rId192" Type="http://schemas.openxmlformats.org/officeDocument/2006/relationships/slide" Target="slides/slide191.xml"/><Relationship Id="rId206" Type="http://schemas.openxmlformats.org/officeDocument/2006/relationships/slide" Target="slides/slide205.xml"/><Relationship Id="rId248" Type="http://schemas.openxmlformats.org/officeDocument/2006/relationships/slide" Target="slides/slide247.xml"/><Relationship Id="rId12" Type="http://schemas.openxmlformats.org/officeDocument/2006/relationships/slide" Target="slides/slide11.xml"/><Relationship Id="rId108" Type="http://schemas.openxmlformats.org/officeDocument/2006/relationships/slide" Target="slides/slide107.xml"/><Relationship Id="rId315" Type="http://schemas.openxmlformats.org/officeDocument/2006/relationships/slide" Target="slides/slide314.xml"/><Relationship Id="rId357" Type="http://schemas.openxmlformats.org/officeDocument/2006/relationships/tableStyles" Target="tableStyles.xml"/><Relationship Id="rId54" Type="http://schemas.openxmlformats.org/officeDocument/2006/relationships/slide" Target="slides/slide53.xml"/><Relationship Id="rId96" Type="http://schemas.openxmlformats.org/officeDocument/2006/relationships/slide" Target="slides/slide95.xml"/><Relationship Id="rId161" Type="http://schemas.openxmlformats.org/officeDocument/2006/relationships/slide" Target="slides/slide160.xml"/><Relationship Id="rId217" Type="http://schemas.openxmlformats.org/officeDocument/2006/relationships/slide" Target="slides/slide216.xml"/><Relationship Id="rId259" Type="http://schemas.openxmlformats.org/officeDocument/2006/relationships/slide" Target="slides/slide258.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slide" Target="slides/slide269.xml"/><Relationship Id="rId326" Type="http://schemas.openxmlformats.org/officeDocument/2006/relationships/slide" Target="slides/slide325.xml"/><Relationship Id="rId65" Type="http://schemas.openxmlformats.org/officeDocument/2006/relationships/slide" Target="slides/slide64.xml"/><Relationship Id="rId130" Type="http://schemas.openxmlformats.org/officeDocument/2006/relationships/slide" Target="slides/slide129.xml"/><Relationship Id="rId172" Type="http://schemas.openxmlformats.org/officeDocument/2006/relationships/slide" Target="slides/slide171.xml"/><Relationship Id="rId228" Type="http://schemas.openxmlformats.org/officeDocument/2006/relationships/slide" Target="slides/slide227.xml"/><Relationship Id="rId281" Type="http://schemas.openxmlformats.org/officeDocument/2006/relationships/slide" Target="slides/slide280.xml"/><Relationship Id="rId337" Type="http://schemas.openxmlformats.org/officeDocument/2006/relationships/slide" Target="slides/slide336.xml"/><Relationship Id="rId34" Type="http://schemas.openxmlformats.org/officeDocument/2006/relationships/slide" Target="slides/slide33.xml"/><Relationship Id="rId76" Type="http://schemas.openxmlformats.org/officeDocument/2006/relationships/slide" Target="slides/slide75.xml"/><Relationship Id="rId141" Type="http://schemas.openxmlformats.org/officeDocument/2006/relationships/slide" Target="slides/slide140.xml"/><Relationship Id="rId7" Type="http://schemas.openxmlformats.org/officeDocument/2006/relationships/slide" Target="slides/slide6.xml"/><Relationship Id="rId183" Type="http://schemas.openxmlformats.org/officeDocument/2006/relationships/slide" Target="slides/slide182.xml"/><Relationship Id="rId239" Type="http://schemas.openxmlformats.org/officeDocument/2006/relationships/slide" Target="slides/slide238.xml"/><Relationship Id="rId250" Type="http://schemas.openxmlformats.org/officeDocument/2006/relationships/slide" Target="slides/slide249.xml"/><Relationship Id="rId292" Type="http://schemas.openxmlformats.org/officeDocument/2006/relationships/slide" Target="slides/slide291.xml"/><Relationship Id="rId306" Type="http://schemas.openxmlformats.org/officeDocument/2006/relationships/slide" Target="slides/slide305.xml"/><Relationship Id="rId45" Type="http://schemas.openxmlformats.org/officeDocument/2006/relationships/slide" Target="slides/slide44.xml"/><Relationship Id="rId87" Type="http://schemas.openxmlformats.org/officeDocument/2006/relationships/slide" Target="slides/slide86.xml"/><Relationship Id="rId110" Type="http://schemas.openxmlformats.org/officeDocument/2006/relationships/slide" Target="slides/slide109.xml"/><Relationship Id="rId348" Type="http://schemas.openxmlformats.org/officeDocument/2006/relationships/slide" Target="slides/slide347.xml"/><Relationship Id="rId152" Type="http://schemas.openxmlformats.org/officeDocument/2006/relationships/slide" Target="slides/slide151.xml"/><Relationship Id="rId194" Type="http://schemas.openxmlformats.org/officeDocument/2006/relationships/slide" Target="slides/slide193.xml"/><Relationship Id="rId208" Type="http://schemas.openxmlformats.org/officeDocument/2006/relationships/slide" Target="slides/slide207.xml"/><Relationship Id="rId261" Type="http://schemas.openxmlformats.org/officeDocument/2006/relationships/slide" Target="slides/slide260.xml"/><Relationship Id="rId14" Type="http://schemas.openxmlformats.org/officeDocument/2006/relationships/slide" Target="slides/slide13.xml"/><Relationship Id="rId56" Type="http://schemas.openxmlformats.org/officeDocument/2006/relationships/slide" Target="slides/slide55.xml"/><Relationship Id="rId317" Type="http://schemas.openxmlformats.org/officeDocument/2006/relationships/slide" Target="slides/slide316.xml"/><Relationship Id="rId98" Type="http://schemas.openxmlformats.org/officeDocument/2006/relationships/slide" Target="slides/slide97.xml"/><Relationship Id="rId121" Type="http://schemas.openxmlformats.org/officeDocument/2006/relationships/slide" Target="slides/slide120.xml"/><Relationship Id="rId163" Type="http://schemas.openxmlformats.org/officeDocument/2006/relationships/slide" Target="slides/slide162.xml"/><Relationship Id="rId219" Type="http://schemas.openxmlformats.org/officeDocument/2006/relationships/slide" Target="slides/slide218.xml"/><Relationship Id="rId230" Type="http://schemas.openxmlformats.org/officeDocument/2006/relationships/slide" Target="slides/slide229.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72" Type="http://schemas.openxmlformats.org/officeDocument/2006/relationships/slide" Target="slides/slide271.xml"/><Relationship Id="rId293" Type="http://schemas.openxmlformats.org/officeDocument/2006/relationships/slide" Target="slides/slide292.xml"/><Relationship Id="rId307" Type="http://schemas.openxmlformats.org/officeDocument/2006/relationships/slide" Target="slides/slide306.xml"/><Relationship Id="rId328" Type="http://schemas.openxmlformats.org/officeDocument/2006/relationships/slide" Target="slides/slide327.xml"/><Relationship Id="rId349" Type="http://schemas.openxmlformats.org/officeDocument/2006/relationships/slide" Target="slides/slide348.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95" Type="http://schemas.openxmlformats.org/officeDocument/2006/relationships/slide" Target="slides/slide194.xml"/><Relationship Id="rId209" Type="http://schemas.openxmlformats.org/officeDocument/2006/relationships/slide" Target="slides/slide208.xml"/><Relationship Id="rId220" Type="http://schemas.openxmlformats.org/officeDocument/2006/relationships/slide" Target="slides/slide219.xml"/><Relationship Id="rId241" Type="http://schemas.openxmlformats.org/officeDocument/2006/relationships/slide" Target="slides/slide24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262" Type="http://schemas.openxmlformats.org/officeDocument/2006/relationships/slide" Target="slides/slide261.xml"/><Relationship Id="rId283" Type="http://schemas.openxmlformats.org/officeDocument/2006/relationships/slide" Target="slides/slide282.xml"/><Relationship Id="rId318" Type="http://schemas.openxmlformats.org/officeDocument/2006/relationships/slide" Target="slides/slide317.xml"/><Relationship Id="rId339" Type="http://schemas.openxmlformats.org/officeDocument/2006/relationships/slide" Target="slides/slide338.xml"/><Relationship Id="rId78" Type="http://schemas.openxmlformats.org/officeDocument/2006/relationships/slide" Target="slides/slide77.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64" Type="http://schemas.openxmlformats.org/officeDocument/2006/relationships/slide" Target="slides/slide163.xml"/><Relationship Id="rId185" Type="http://schemas.openxmlformats.org/officeDocument/2006/relationships/slide" Target="slides/slide184.xml"/><Relationship Id="rId350" Type="http://schemas.openxmlformats.org/officeDocument/2006/relationships/slide" Target="slides/slide349.xml"/><Relationship Id="rId9" Type="http://schemas.openxmlformats.org/officeDocument/2006/relationships/slide" Target="slides/slide8.xml"/><Relationship Id="rId210" Type="http://schemas.openxmlformats.org/officeDocument/2006/relationships/slide" Target="slides/slide209.xml"/><Relationship Id="rId26" Type="http://schemas.openxmlformats.org/officeDocument/2006/relationships/slide" Target="slides/slide25.xml"/><Relationship Id="rId231" Type="http://schemas.openxmlformats.org/officeDocument/2006/relationships/slide" Target="slides/slide230.xml"/><Relationship Id="rId252" Type="http://schemas.openxmlformats.org/officeDocument/2006/relationships/slide" Target="slides/slide251.xml"/><Relationship Id="rId273" Type="http://schemas.openxmlformats.org/officeDocument/2006/relationships/slide" Target="slides/slide272.xml"/><Relationship Id="rId294" Type="http://schemas.openxmlformats.org/officeDocument/2006/relationships/slide" Target="slides/slide293.xml"/><Relationship Id="rId308" Type="http://schemas.openxmlformats.org/officeDocument/2006/relationships/slide" Target="slides/slide307.xml"/><Relationship Id="rId329" Type="http://schemas.openxmlformats.org/officeDocument/2006/relationships/slide" Target="slides/slide328.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340" Type="http://schemas.openxmlformats.org/officeDocument/2006/relationships/slide" Target="slides/slide339.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242" Type="http://schemas.openxmlformats.org/officeDocument/2006/relationships/slide" Target="slides/slide241.xml"/><Relationship Id="rId263" Type="http://schemas.openxmlformats.org/officeDocument/2006/relationships/slide" Target="slides/slide262.xml"/><Relationship Id="rId284" Type="http://schemas.openxmlformats.org/officeDocument/2006/relationships/slide" Target="slides/slide283.xml"/><Relationship Id="rId319" Type="http://schemas.openxmlformats.org/officeDocument/2006/relationships/slide" Target="slides/slide318.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330" Type="http://schemas.openxmlformats.org/officeDocument/2006/relationships/slide" Target="slides/slide329.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351" Type="http://schemas.openxmlformats.org/officeDocument/2006/relationships/notesMaster" Target="notesMasters/notesMaster1.xml"/><Relationship Id="rId211" Type="http://schemas.openxmlformats.org/officeDocument/2006/relationships/slide" Target="slides/slide210.xml"/><Relationship Id="rId232" Type="http://schemas.openxmlformats.org/officeDocument/2006/relationships/slide" Target="slides/slide231.xml"/><Relationship Id="rId253" Type="http://schemas.openxmlformats.org/officeDocument/2006/relationships/slide" Target="slides/slide252.xml"/><Relationship Id="rId274" Type="http://schemas.openxmlformats.org/officeDocument/2006/relationships/slide" Target="slides/slide273.xml"/><Relationship Id="rId295" Type="http://schemas.openxmlformats.org/officeDocument/2006/relationships/slide" Target="slides/slide294.xml"/><Relationship Id="rId309" Type="http://schemas.openxmlformats.org/officeDocument/2006/relationships/slide" Target="slides/slide308.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320" Type="http://schemas.openxmlformats.org/officeDocument/2006/relationships/slide" Target="slides/slide319.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341" Type="http://schemas.openxmlformats.org/officeDocument/2006/relationships/slide" Target="slides/slide340.xml"/><Relationship Id="rId201" Type="http://schemas.openxmlformats.org/officeDocument/2006/relationships/slide" Target="slides/slide200.xml"/><Relationship Id="rId222" Type="http://schemas.openxmlformats.org/officeDocument/2006/relationships/slide" Target="slides/slide221.xml"/><Relationship Id="rId243" Type="http://schemas.openxmlformats.org/officeDocument/2006/relationships/slide" Target="slides/slide242.xml"/><Relationship Id="rId264" Type="http://schemas.openxmlformats.org/officeDocument/2006/relationships/slide" Target="slides/slide263.xml"/><Relationship Id="rId285" Type="http://schemas.openxmlformats.org/officeDocument/2006/relationships/slide" Target="slides/slide284.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310" Type="http://schemas.openxmlformats.org/officeDocument/2006/relationships/slide" Target="slides/slide309.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331" Type="http://schemas.openxmlformats.org/officeDocument/2006/relationships/slide" Target="slides/slide330.xml"/><Relationship Id="rId352" Type="http://schemas.openxmlformats.org/officeDocument/2006/relationships/tags" Target="tags/tag1.xml"/><Relationship Id="rId1" Type="http://schemas.openxmlformats.org/officeDocument/2006/relationships/slideMaster" Target="slideMasters/slideMaster1.xml"/><Relationship Id="rId212" Type="http://schemas.openxmlformats.org/officeDocument/2006/relationships/slide" Target="slides/slide211.xml"/><Relationship Id="rId233" Type="http://schemas.openxmlformats.org/officeDocument/2006/relationships/slide" Target="slides/slide232.xml"/><Relationship Id="rId254" Type="http://schemas.openxmlformats.org/officeDocument/2006/relationships/slide" Target="slides/slide253.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275" Type="http://schemas.openxmlformats.org/officeDocument/2006/relationships/slide" Target="slides/slide274.xml"/><Relationship Id="rId296" Type="http://schemas.openxmlformats.org/officeDocument/2006/relationships/slide" Target="slides/slide295.xml"/><Relationship Id="rId300" Type="http://schemas.openxmlformats.org/officeDocument/2006/relationships/slide" Target="slides/slide299.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321" Type="http://schemas.openxmlformats.org/officeDocument/2006/relationships/slide" Target="slides/slide320.xml"/><Relationship Id="rId342" Type="http://schemas.openxmlformats.org/officeDocument/2006/relationships/slide" Target="slides/slide341.xml"/><Relationship Id="rId202" Type="http://schemas.openxmlformats.org/officeDocument/2006/relationships/slide" Target="slides/slide201.xml"/><Relationship Id="rId223" Type="http://schemas.openxmlformats.org/officeDocument/2006/relationships/slide" Target="slides/slide222.xml"/><Relationship Id="rId244" Type="http://schemas.openxmlformats.org/officeDocument/2006/relationships/slide" Target="slides/slide243.xml"/><Relationship Id="rId18" Type="http://schemas.openxmlformats.org/officeDocument/2006/relationships/slide" Target="slides/slide17.xml"/><Relationship Id="rId39" Type="http://schemas.openxmlformats.org/officeDocument/2006/relationships/slide" Target="slides/slide38.xml"/><Relationship Id="rId265" Type="http://schemas.openxmlformats.org/officeDocument/2006/relationships/slide" Target="slides/slide264.xml"/><Relationship Id="rId286" Type="http://schemas.openxmlformats.org/officeDocument/2006/relationships/slide" Target="slides/slide285.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311" Type="http://schemas.openxmlformats.org/officeDocument/2006/relationships/slide" Target="slides/slide310.xml"/><Relationship Id="rId332" Type="http://schemas.openxmlformats.org/officeDocument/2006/relationships/slide" Target="slides/slide331.xml"/><Relationship Id="rId353" Type="http://schemas.openxmlformats.org/officeDocument/2006/relationships/commentAuthors" Target="commentAuthors.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slide" Target="slides/slide212.xml"/><Relationship Id="rId234" Type="http://schemas.openxmlformats.org/officeDocument/2006/relationships/slide" Target="slides/slide233.xml"/><Relationship Id="rId2" Type="http://schemas.openxmlformats.org/officeDocument/2006/relationships/slide" Target="slides/slide1.xml"/><Relationship Id="rId29" Type="http://schemas.openxmlformats.org/officeDocument/2006/relationships/slide" Target="slides/slide28.xml"/><Relationship Id="rId255" Type="http://schemas.openxmlformats.org/officeDocument/2006/relationships/slide" Target="slides/slide254.xml"/><Relationship Id="rId276" Type="http://schemas.openxmlformats.org/officeDocument/2006/relationships/slide" Target="slides/slide275.xml"/><Relationship Id="rId297" Type="http://schemas.openxmlformats.org/officeDocument/2006/relationships/slide" Target="slides/slide296.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301" Type="http://schemas.openxmlformats.org/officeDocument/2006/relationships/slide" Target="slides/slide300.xml"/><Relationship Id="rId322" Type="http://schemas.openxmlformats.org/officeDocument/2006/relationships/slide" Target="slides/slide321.xml"/><Relationship Id="rId343" Type="http://schemas.openxmlformats.org/officeDocument/2006/relationships/slide" Target="slides/slide342.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 Id="rId19" Type="http://schemas.openxmlformats.org/officeDocument/2006/relationships/slide" Target="slides/slide18.xml"/><Relationship Id="rId224" Type="http://schemas.openxmlformats.org/officeDocument/2006/relationships/slide" Target="slides/slide223.xml"/><Relationship Id="rId245" Type="http://schemas.openxmlformats.org/officeDocument/2006/relationships/slide" Target="slides/slide244.xml"/><Relationship Id="rId266" Type="http://schemas.openxmlformats.org/officeDocument/2006/relationships/slide" Target="slides/slide265.xml"/><Relationship Id="rId287" Type="http://schemas.openxmlformats.org/officeDocument/2006/relationships/slide" Target="slides/slide286.xml"/><Relationship Id="rId30" Type="http://schemas.openxmlformats.org/officeDocument/2006/relationships/slide" Target="slides/slide2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312" Type="http://schemas.openxmlformats.org/officeDocument/2006/relationships/slide" Target="slides/slide311.xml"/><Relationship Id="rId333" Type="http://schemas.openxmlformats.org/officeDocument/2006/relationships/slide" Target="slides/slide332.xml"/><Relationship Id="rId354" Type="http://schemas.openxmlformats.org/officeDocument/2006/relationships/presProps" Target="presProps.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slide" Target="slides/slide213.xml"/><Relationship Id="rId235" Type="http://schemas.openxmlformats.org/officeDocument/2006/relationships/slide" Target="slides/slide234.xml"/><Relationship Id="rId256" Type="http://schemas.openxmlformats.org/officeDocument/2006/relationships/slide" Target="slides/slide255.xml"/><Relationship Id="rId277" Type="http://schemas.openxmlformats.org/officeDocument/2006/relationships/slide" Target="slides/slide276.xml"/><Relationship Id="rId298" Type="http://schemas.openxmlformats.org/officeDocument/2006/relationships/slide" Target="slides/slide297.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302" Type="http://schemas.openxmlformats.org/officeDocument/2006/relationships/slide" Target="slides/slide301.xml"/><Relationship Id="rId323" Type="http://schemas.openxmlformats.org/officeDocument/2006/relationships/slide" Target="slides/slide322.xml"/><Relationship Id="rId344" Type="http://schemas.openxmlformats.org/officeDocument/2006/relationships/slide" Target="slides/slide343.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179" Type="http://schemas.openxmlformats.org/officeDocument/2006/relationships/slide" Target="slides/slide178.xml"/><Relationship Id="rId190" Type="http://schemas.openxmlformats.org/officeDocument/2006/relationships/slide" Target="slides/slide189.xml"/><Relationship Id="rId204" Type="http://schemas.openxmlformats.org/officeDocument/2006/relationships/slide" Target="slides/slide203.xml"/><Relationship Id="rId225" Type="http://schemas.openxmlformats.org/officeDocument/2006/relationships/slide" Target="slides/slide224.xml"/><Relationship Id="rId246" Type="http://schemas.openxmlformats.org/officeDocument/2006/relationships/slide" Target="slides/slide245.xml"/><Relationship Id="rId267" Type="http://schemas.openxmlformats.org/officeDocument/2006/relationships/slide" Target="slides/slide266.xml"/><Relationship Id="rId288" Type="http://schemas.openxmlformats.org/officeDocument/2006/relationships/slide" Target="slides/slide287.xml"/><Relationship Id="rId106" Type="http://schemas.openxmlformats.org/officeDocument/2006/relationships/slide" Target="slides/slide105.xml"/><Relationship Id="rId127" Type="http://schemas.openxmlformats.org/officeDocument/2006/relationships/slide" Target="slides/slide126.xml"/><Relationship Id="rId313" Type="http://schemas.openxmlformats.org/officeDocument/2006/relationships/slide" Target="slides/slide312.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94" Type="http://schemas.openxmlformats.org/officeDocument/2006/relationships/slide" Target="slides/slide93.xml"/><Relationship Id="rId148" Type="http://schemas.openxmlformats.org/officeDocument/2006/relationships/slide" Target="slides/slide147.xml"/><Relationship Id="rId169" Type="http://schemas.openxmlformats.org/officeDocument/2006/relationships/slide" Target="slides/slide168.xml"/><Relationship Id="rId334" Type="http://schemas.openxmlformats.org/officeDocument/2006/relationships/slide" Target="slides/slide333.xml"/><Relationship Id="rId355" Type="http://schemas.openxmlformats.org/officeDocument/2006/relationships/viewProps" Target="viewProps.xml"/><Relationship Id="rId4" Type="http://schemas.openxmlformats.org/officeDocument/2006/relationships/slide" Target="slides/slide3.xml"/><Relationship Id="rId180" Type="http://schemas.openxmlformats.org/officeDocument/2006/relationships/slide" Target="slides/slide17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278" Type="http://schemas.openxmlformats.org/officeDocument/2006/relationships/slide" Target="slides/slide277.xml"/><Relationship Id="rId303" Type="http://schemas.openxmlformats.org/officeDocument/2006/relationships/slide" Target="slides/slide302.xml"/><Relationship Id="rId42" Type="http://schemas.openxmlformats.org/officeDocument/2006/relationships/slide" Target="slides/slide41.xml"/><Relationship Id="rId84" Type="http://schemas.openxmlformats.org/officeDocument/2006/relationships/slide" Target="slides/slide83.xml"/><Relationship Id="rId138" Type="http://schemas.openxmlformats.org/officeDocument/2006/relationships/slide" Target="slides/slide137.xml"/><Relationship Id="rId345" Type="http://schemas.openxmlformats.org/officeDocument/2006/relationships/slide" Target="slides/slide344.xml"/><Relationship Id="rId191" Type="http://schemas.openxmlformats.org/officeDocument/2006/relationships/slide" Target="slides/slide190.xml"/><Relationship Id="rId205" Type="http://schemas.openxmlformats.org/officeDocument/2006/relationships/slide" Target="slides/slide204.xml"/><Relationship Id="rId247" Type="http://schemas.openxmlformats.org/officeDocument/2006/relationships/slide" Target="slides/slide246.xml"/><Relationship Id="rId107" Type="http://schemas.openxmlformats.org/officeDocument/2006/relationships/slide" Target="slides/slide106.xml"/><Relationship Id="rId289" Type="http://schemas.openxmlformats.org/officeDocument/2006/relationships/slide" Target="slides/slide288.xml"/><Relationship Id="rId11" Type="http://schemas.openxmlformats.org/officeDocument/2006/relationships/slide" Target="slides/slide10.xml"/><Relationship Id="rId53" Type="http://schemas.openxmlformats.org/officeDocument/2006/relationships/slide" Target="slides/slide52.xml"/><Relationship Id="rId149" Type="http://schemas.openxmlformats.org/officeDocument/2006/relationships/slide" Target="slides/slide148.xml"/><Relationship Id="rId314" Type="http://schemas.openxmlformats.org/officeDocument/2006/relationships/slide" Target="slides/slide313.xml"/><Relationship Id="rId356" Type="http://schemas.openxmlformats.org/officeDocument/2006/relationships/theme" Target="theme/theme1.xml"/><Relationship Id="rId95" Type="http://schemas.openxmlformats.org/officeDocument/2006/relationships/slide" Target="slides/slide94.xml"/><Relationship Id="rId160" Type="http://schemas.openxmlformats.org/officeDocument/2006/relationships/slide" Target="slides/slide159.xml"/><Relationship Id="rId216" Type="http://schemas.openxmlformats.org/officeDocument/2006/relationships/slide" Target="slides/slide215.xml"/><Relationship Id="rId258" Type="http://schemas.openxmlformats.org/officeDocument/2006/relationships/slide" Target="slides/slide257.xml"/><Relationship Id="rId22" Type="http://schemas.openxmlformats.org/officeDocument/2006/relationships/slide" Target="slides/slide21.xml"/><Relationship Id="rId64" Type="http://schemas.openxmlformats.org/officeDocument/2006/relationships/slide" Target="slides/slide63.xml"/><Relationship Id="rId118" Type="http://schemas.openxmlformats.org/officeDocument/2006/relationships/slide" Target="slides/slide117.xml"/><Relationship Id="rId325" Type="http://schemas.openxmlformats.org/officeDocument/2006/relationships/slide" Target="slides/slide324.xml"/><Relationship Id="rId171" Type="http://schemas.openxmlformats.org/officeDocument/2006/relationships/slide" Target="slides/slide170.xml"/><Relationship Id="rId227" Type="http://schemas.openxmlformats.org/officeDocument/2006/relationships/slide" Target="slides/slide226.xml"/><Relationship Id="rId269" Type="http://schemas.openxmlformats.org/officeDocument/2006/relationships/slide" Target="slides/slide268.xml"/><Relationship Id="rId33" Type="http://schemas.openxmlformats.org/officeDocument/2006/relationships/slide" Target="slides/slide32.xml"/><Relationship Id="rId129" Type="http://schemas.openxmlformats.org/officeDocument/2006/relationships/slide" Target="slides/slide128.xml"/><Relationship Id="rId280" Type="http://schemas.openxmlformats.org/officeDocument/2006/relationships/slide" Target="slides/slide279.xml"/><Relationship Id="rId336" Type="http://schemas.openxmlformats.org/officeDocument/2006/relationships/slide" Target="slides/slide335.xml"/><Relationship Id="rId75" Type="http://schemas.openxmlformats.org/officeDocument/2006/relationships/slide" Target="slides/slide74.xml"/><Relationship Id="rId140" Type="http://schemas.openxmlformats.org/officeDocument/2006/relationships/slide" Target="slides/slide139.xml"/><Relationship Id="rId182" Type="http://schemas.openxmlformats.org/officeDocument/2006/relationships/slide" Target="slides/slide181.xml"/><Relationship Id="rId6" Type="http://schemas.openxmlformats.org/officeDocument/2006/relationships/slide" Target="slides/slide5.xml"/><Relationship Id="rId238" Type="http://schemas.openxmlformats.org/officeDocument/2006/relationships/slide" Target="slides/slide237.xml"/><Relationship Id="rId291" Type="http://schemas.openxmlformats.org/officeDocument/2006/relationships/slide" Target="slides/slide290.xml"/><Relationship Id="rId305" Type="http://schemas.openxmlformats.org/officeDocument/2006/relationships/slide" Target="slides/slide304.xml"/><Relationship Id="rId347" Type="http://schemas.openxmlformats.org/officeDocument/2006/relationships/slide" Target="slides/slide346.xml"/><Relationship Id="rId44" Type="http://schemas.openxmlformats.org/officeDocument/2006/relationships/slide" Target="slides/slide43.xml"/><Relationship Id="rId86" Type="http://schemas.openxmlformats.org/officeDocument/2006/relationships/slide" Target="slides/slide85.xml"/><Relationship Id="rId151" Type="http://schemas.openxmlformats.org/officeDocument/2006/relationships/slide" Target="slides/slide150.xml"/><Relationship Id="rId193" Type="http://schemas.openxmlformats.org/officeDocument/2006/relationships/slide" Target="slides/slide192.xml"/><Relationship Id="rId207" Type="http://schemas.openxmlformats.org/officeDocument/2006/relationships/slide" Target="slides/slide206.xml"/><Relationship Id="rId249" Type="http://schemas.openxmlformats.org/officeDocument/2006/relationships/slide" Target="slides/slide248.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316" Type="http://schemas.openxmlformats.org/officeDocument/2006/relationships/slide" Target="slides/slide315.xml"/><Relationship Id="rId55" Type="http://schemas.openxmlformats.org/officeDocument/2006/relationships/slide" Target="slides/slide54.xml"/><Relationship Id="rId97" Type="http://schemas.openxmlformats.org/officeDocument/2006/relationships/slide" Target="slides/slide96.xml"/><Relationship Id="rId120" Type="http://schemas.openxmlformats.org/officeDocument/2006/relationships/slide" Target="slides/slide119.xml"/><Relationship Id="rId162" Type="http://schemas.openxmlformats.org/officeDocument/2006/relationships/slide" Target="slides/slide161.xml"/><Relationship Id="rId218" Type="http://schemas.openxmlformats.org/officeDocument/2006/relationships/slide" Target="slides/slide217.xml"/><Relationship Id="rId271" Type="http://schemas.openxmlformats.org/officeDocument/2006/relationships/slide" Target="slides/slide270.xml"/><Relationship Id="rId24" Type="http://schemas.openxmlformats.org/officeDocument/2006/relationships/slide" Target="slides/slide23.xml"/><Relationship Id="rId66" Type="http://schemas.openxmlformats.org/officeDocument/2006/relationships/slide" Target="slides/slide65.xml"/><Relationship Id="rId131" Type="http://schemas.openxmlformats.org/officeDocument/2006/relationships/slide" Target="slides/slide130.xml"/><Relationship Id="rId327" Type="http://schemas.openxmlformats.org/officeDocument/2006/relationships/slide" Target="slides/slide326.xml"/><Relationship Id="rId173" Type="http://schemas.openxmlformats.org/officeDocument/2006/relationships/slide" Target="slides/slide172.xml"/><Relationship Id="rId229" Type="http://schemas.openxmlformats.org/officeDocument/2006/relationships/slide" Target="slides/slide228.xml"/><Relationship Id="rId240" Type="http://schemas.openxmlformats.org/officeDocument/2006/relationships/slide" Target="slides/slide239.xml"/><Relationship Id="rId35" Type="http://schemas.openxmlformats.org/officeDocument/2006/relationships/slide" Target="slides/slide34.xml"/><Relationship Id="rId77" Type="http://schemas.openxmlformats.org/officeDocument/2006/relationships/slide" Target="slides/slide76.xml"/><Relationship Id="rId100" Type="http://schemas.openxmlformats.org/officeDocument/2006/relationships/slide" Target="slides/slide99.xml"/><Relationship Id="rId282" Type="http://schemas.openxmlformats.org/officeDocument/2006/relationships/slide" Target="slides/slide281.xml"/><Relationship Id="rId338" Type="http://schemas.openxmlformats.org/officeDocument/2006/relationships/slide" Target="slides/slide337.xml"/><Relationship Id="rId8" Type="http://schemas.openxmlformats.org/officeDocument/2006/relationships/slide" Target="slides/slide7.xml"/><Relationship Id="rId142" Type="http://schemas.openxmlformats.org/officeDocument/2006/relationships/slide" Target="slides/slide141.xml"/><Relationship Id="rId184" Type="http://schemas.openxmlformats.org/officeDocument/2006/relationships/slide" Target="slides/slide183.xml"/><Relationship Id="rId251" Type="http://schemas.openxmlformats.org/officeDocument/2006/relationships/slide" Target="slides/slide250.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_rels/activeX5.xml.rels><?xml version="1.0" encoding="UTF-8" standalone="yes"?>
<Relationships xmlns="http://schemas.openxmlformats.org/package/2006/relationships"><Relationship Id="rId1" Type="http://schemas.microsoft.com/office/2006/relationships/activeXControlBinary" Target="activeX5.bin"/></Relationships>
</file>

<file path=ppt/activeX/_rels/activeX6.xml.rels><?xml version="1.0" encoding="UTF-8" standalone="yes"?>
<Relationships xmlns="http://schemas.openxmlformats.org/package/2006/relationships"><Relationship Id="rId1" Type="http://schemas.microsoft.com/office/2006/relationships/activeXControlBinary" Target="activeX6.bin"/></Relationships>
</file>

<file path=ppt/activeX/_rels/activeX7.xml.rels><?xml version="1.0" encoding="UTF-8" standalone="yes"?>
<Relationships xmlns="http://schemas.openxmlformats.org/package/2006/relationships"><Relationship Id="rId1" Type="http://schemas.microsoft.com/office/2006/relationships/activeXControlBinary" Target="activeX7.bin"/></Relationships>
</file>

<file path=ppt/activeX/_rels/activeX8.xml.rels><?xml version="1.0" encoding="UTF-8" standalone="yes"?>
<Relationships xmlns="http://schemas.openxmlformats.org/package/2006/relationships"><Relationship Id="rId1" Type="http://schemas.microsoft.com/office/2006/relationships/activeXControlBinary" Target="activeX8.bin"/></Relationships>
</file>

<file path=ppt/activeX/_rels/activeX9.xml.rels><?xml version="1.0" encoding="UTF-8" standalone="yes"?>
<Relationships xmlns="http://schemas.openxmlformats.org/package/2006/relationships"><Relationship Id="rId1" Type="http://schemas.microsoft.com/office/2006/relationships/activeXControlBinary" Target="activeX9.bin"/></Relationships>
</file>

<file path=ppt/activeX/_rels/activeX10.xml.rels><?xml version="1.0" encoding="UTF-8" standalone="yes"?>
<Relationships xmlns="http://schemas.openxmlformats.org/package/2006/relationships"><Relationship Id="rId1" Type="http://schemas.microsoft.com/office/2006/relationships/activeXControlBinary" Target="activeX10.bin"/></Relationships>
</file>

<file path=ppt/activeX/_rels/activeX11.xml.rels><?xml version="1.0" encoding="UTF-8" standalone="yes"?>
<Relationships xmlns="http://schemas.openxmlformats.org/package/2006/relationships"><Relationship Id="rId1" Type="http://schemas.microsoft.com/office/2006/relationships/activeXControlBinary" Target="activeX11.bin"/></Relationships>
</file>

<file path=ppt/activeX/activeX1.xml><?xml version="1.0" encoding="utf-8"?>
<ax:ocx xmlns:ax="http://schemas.microsoft.com/office/2006/activeX" xmlns:r="http://schemas.openxmlformats.org/officeDocument/2006/relationships" ax:classid="{D27CDB6E-AE6D-11CF-96B8-444553540000}" ax:persistence="persistStorage" r:id="rId1"/>
</file>

<file path=ppt/activeX/activeX2.xml><?xml version="1.0" encoding="utf-8"?>
<ax:ocx xmlns:ax="http://schemas.microsoft.com/office/2006/activeX" xmlns:r="http://schemas.openxmlformats.org/officeDocument/2006/relationships" ax:classid="{D27CDB6E-AE6D-11CF-96B8-444553540000}" ax:persistence="persistStorage" r:id="rId1"/>
</file>

<file path=ppt/activeX/activeX3.xml><?xml version="1.0" encoding="utf-8"?>
<ax:ocx xmlns:ax="http://schemas.microsoft.com/office/2006/activeX" xmlns:r="http://schemas.openxmlformats.org/officeDocument/2006/relationships" ax:classid="{D27CDB6E-AE6D-11CF-96B8-444553540000}" ax:persistence="persistStorage" r:id="rId1"/>
</file>

<file path=ppt/activeX/activeX4.xml><?xml version="1.0" encoding="utf-8"?>
<ax:ocx xmlns:ax="http://schemas.microsoft.com/office/2006/activeX" xmlns:r="http://schemas.openxmlformats.org/officeDocument/2006/relationships" ax:classid="{D27CDB6E-AE6D-11CF-96B8-444553540000}" ax:persistence="persistStorage" r:id="rId1"/>
</file>

<file path=ppt/activeX/activeX5.xml><?xml version="1.0" encoding="utf-8"?>
<ax:ocx xmlns:ax="http://schemas.microsoft.com/office/2006/activeX" xmlns:r="http://schemas.openxmlformats.org/officeDocument/2006/relationships" ax:classid="{D27CDB6E-AE6D-11CF-96B8-444553540000}" ax:persistence="persistStorage" r:id="rId1"/>
</file>

<file path=ppt/activeX/activeX6.xml><?xml version="1.0" encoding="utf-8"?>
<ax:ocx xmlns:ax="http://schemas.microsoft.com/office/2006/activeX" xmlns:r="http://schemas.openxmlformats.org/officeDocument/2006/relationships" ax:classid="{D27CDB6E-AE6D-11CF-96B8-444553540000}" ax:persistence="persistStorage" r:id="rId1"/>
</file>

<file path=ppt/activeX/activeX7.xml><?xml version="1.0" encoding="utf-8"?>
<ax:ocx xmlns:ax="http://schemas.microsoft.com/office/2006/activeX" xmlns:r="http://schemas.openxmlformats.org/officeDocument/2006/relationships" ax:classid="{D27CDB6E-AE6D-11CF-96B8-444553540000}" ax:persistence="persistStorage" r:id="rId1"/>
</file>

<file path=ppt/activeX/activeX8.xml><?xml version="1.0" encoding="utf-8"?>
<ax:ocx xmlns:ax="http://schemas.microsoft.com/office/2006/activeX" xmlns:r="http://schemas.openxmlformats.org/officeDocument/2006/relationships" ax:classid="{D27CDB6E-AE6D-11CF-96B8-444553540000}" ax:persistence="persistStorage" r:id="rId1"/>
</file>

<file path=ppt/activeX/activeX9.xml><?xml version="1.0" encoding="utf-8"?>
<ax:ocx xmlns:ax="http://schemas.microsoft.com/office/2006/activeX" xmlns:r="http://schemas.openxmlformats.org/officeDocument/2006/relationships" ax:classid="{D27CDB6E-AE6D-11CF-96B8-444553540000}" ax:persistence="persistStorage" r:id="rId1"/>
</file>

<file path=ppt/activeX/activeX10.xml><?xml version="1.0" encoding="utf-8"?>
<ax:ocx xmlns:ax="http://schemas.microsoft.com/office/2006/activeX" xmlns:r="http://schemas.openxmlformats.org/officeDocument/2006/relationships" ax:classid="{D27CDB6E-AE6D-11CF-96B8-444553540000}" ax:persistence="persistStorage" r:id="rId1"/>
</file>

<file path=ppt/activeX/activeX11.xml><?xml version="1.0" encoding="utf-8"?>
<ax:ocx xmlns:ax="http://schemas.microsoft.com/office/2006/activeX" xmlns:r="http://schemas.openxmlformats.org/officeDocument/2006/relationships" ax:classid="{D27CDB6E-AE6D-11CF-96B8-444553540000}" ax:persistence="persistStorage" r:id="rId1"/>
</file>

<file path=ppt/charts/_rels/chart1.xml.rels><?xml version="1.0" encoding="UTF-8" standalone="yes"?>
<Relationships xmlns="http://schemas.openxmlformats.org/package/2006/relationships"><Relationship Id="rId3" Type="http://schemas.openxmlformats.org/officeDocument/2006/relationships/oleObject" Target="file:///C:\Users\Standa\Documents\Pracovni\Disertace\Charge%20and%20buffering.xlsx"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C:\Users\Standa\Documents\Pracovni\Disertace\Charge%20and%20buffering.xlsx" TargetMode="External"/></Relationships>
</file>

<file path=ppt/charts/_rels/chart3.xml.rels><?xml version="1.0" encoding="UTF-8" standalone="yes"?>
<Relationships xmlns="http://schemas.openxmlformats.org/package/2006/relationships"><Relationship Id="rId3" Type="http://schemas.openxmlformats.org/officeDocument/2006/relationships/oleObject" Target="file:///C:\Users\Standa\Documents\Pracovni\Disertace\titracni%20krivky%20proteinu%20s%20nahodnymi%20pKa.xlsx"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Standa\Documents\Pracovni\Disertace\Charge%20and%20buffering.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1022200349956256"/>
          <c:y val="0.16868894549084248"/>
          <c:w val="0.8479492927967337"/>
          <c:h val="0.77546311824084424"/>
        </c:manualLayout>
      </c:layout>
      <c:scatterChart>
        <c:scatterStyle val="smoothMarker"/>
        <c:varyColors val="0"/>
        <c:ser>
          <c:idx val="0"/>
          <c:order val="0"/>
          <c:tx>
            <c:strRef>
              <c:f>List2!$AA$5</c:f>
              <c:strCache>
                <c:ptCount val="1"/>
                <c:pt idx="0">
                  <c:v>beta_i</c:v>
                </c:pt>
              </c:strCache>
            </c:strRef>
          </c:tx>
          <c:spPr>
            <a:ln w="22225" cap="rnd">
              <a:solidFill>
                <a:schemeClr val="accent1"/>
              </a:solidFill>
              <a:round/>
            </a:ln>
            <a:effectLst/>
          </c:spPr>
          <c:marker>
            <c:symbol val="none"/>
          </c:marker>
          <c:xVal>
            <c:numRef>
              <c:f>List2!$Z$6:$Z$256</c:f>
              <c:numCache>
                <c:formatCode>General</c:formatCode>
                <c:ptCount val="251"/>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0.69999999999999973</c:v>
                </c:pt>
                <c:pt idx="14">
                  <c:v>0.75000000000000322</c:v>
                </c:pt>
                <c:pt idx="15">
                  <c:v>0.79999999999999982</c:v>
                </c:pt>
                <c:pt idx="16">
                  <c:v>0.85000000000000064</c:v>
                </c:pt>
                <c:pt idx="17">
                  <c:v>0.89999999999999991</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1.7000000000000006</c:v>
                </c:pt>
                <c:pt idx="34">
                  <c:v>1.7500000000000007</c:v>
                </c:pt>
                <c:pt idx="35">
                  <c:v>1.8000000000000007</c:v>
                </c:pt>
                <c:pt idx="36">
                  <c:v>1.8500000000000021</c:v>
                </c:pt>
                <c:pt idx="37">
                  <c:v>1.9000000000000021</c:v>
                </c:pt>
                <c:pt idx="38">
                  <c:v>1.9500000000000075</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numCache>
            </c:numRef>
          </c:xVal>
          <c:yVal>
            <c:numRef>
              <c:f>List2!$AA$6:$AA$256</c:f>
              <c:numCache>
                <c:formatCode>General</c:formatCode>
                <c:ptCount val="251"/>
                <c:pt idx="0">
                  <c:v>2.5835370650431466E-6</c:v>
                </c:pt>
                <c:pt idx="1">
                  <c:v>2.898775470627287E-6</c:v>
                </c:pt>
                <c:pt idx="2">
                  <c:v>3.2524785736825225E-6</c:v>
                </c:pt>
                <c:pt idx="3">
                  <c:v>3.6493397239265839E-6</c:v>
                </c:pt>
                <c:pt idx="4">
                  <c:v>4.0946249325771123E-6</c:v>
                </c:pt>
                <c:pt idx="5">
                  <c:v>4.5942427440555518E-6</c:v>
                </c:pt>
                <c:pt idx="6">
                  <c:v>5.1548226324037909E-6</c:v>
                </c:pt>
                <c:pt idx="7">
                  <c:v>5.7838029623486946E-6</c:v>
                </c:pt>
                <c:pt idx="8">
                  <c:v>6.4895296817747623E-6</c:v>
                </c:pt>
                <c:pt idx="9">
                  <c:v>7.2813670546573497E-6</c:v>
                </c:pt>
                <c:pt idx="10">
                  <c:v>8.1698219031370877E-6</c:v>
                </c:pt>
                <c:pt idx="11">
                  <c:v>9.1666830064993888E-6</c:v>
                </c:pt>
                <c:pt idx="12">
                  <c:v>1.0285177505723435E-5</c:v>
                </c:pt>
                <c:pt idx="13">
                  <c:v>1.1540146387645872E-5</c:v>
                </c:pt>
                <c:pt idx="14">
                  <c:v>1.2948241375600461E-5</c:v>
                </c:pt>
                <c:pt idx="15">
                  <c:v>1.4528145837014627E-5</c:v>
                </c:pt>
                <c:pt idx="16">
                  <c:v>1.6300822636571374E-5</c:v>
                </c:pt>
                <c:pt idx="17">
                  <c:v>1.8289792220404743E-5</c:v>
                </c:pt>
                <c:pt idx="18">
                  <c:v>2.0521444617061496E-5</c:v>
                </c:pt>
                <c:pt idx="19">
                  <c:v>2.3025389489907873E-5</c:v>
                </c:pt>
                <c:pt idx="20">
                  <c:v>2.5834848879192657E-5</c:v>
                </c:pt>
                <c:pt idx="21">
                  <c:v>2.8987097836685092E-5</c:v>
                </c:pt>
                <c:pt idx="22">
                  <c:v>3.2523958789105103E-5</c:v>
                </c:pt>
                <c:pt idx="23">
                  <c:v>3.6492356176727044E-5</c:v>
                </c:pt>
                <c:pt idx="24">
                  <c:v>4.0944938709867792E-5</c:v>
                </c:pt>
                <c:pt idx="25">
                  <c:v>4.5940777478796503E-5</c:v>
                </c:pt>
                <c:pt idx="26">
                  <c:v>5.1546149153595139E-5</c:v>
                </c:pt>
                <c:pt idx="27">
                  <c:v>5.7835414632618453E-5</c:v>
                </c:pt>
                <c:pt idx="28">
                  <c:v>6.4892004755939581E-5</c:v>
                </c:pt>
                <c:pt idx="29">
                  <c:v>7.2809526109822117E-5</c:v>
                </c:pt>
                <c:pt idx="30">
                  <c:v>8.1693001527844764E-5</c:v>
                </c:pt>
                <c:pt idx="31">
                  <c:v>9.1660261664136268E-5</c:v>
                </c:pt>
                <c:pt idx="32">
                  <c:v>1.0284350599675622E-4</c:v>
                </c:pt>
                <c:pt idx="33">
                  <c:v>1.153910538397055E-4</c:v>
                </c:pt>
                <c:pt idx="34">
                  <c:v>1.2946930842842969E-4</c:v>
                </c:pt>
                <c:pt idx="35">
                  <c:v>1.4526495992701045E-4</c:v>
                </c:pt>
                <c:pt idx="36">
                  <c:v>1.6298745632022243E-4</c:v>
                </c:pt>
                <c:pt idx="37">
                  <c:v>1.8287177463863471E-4</c:v>
                </c:pt>
                <c:pt idx="38">
                  <c:v>2.0518152886243816E-4</c:v>
                </c:pt>
                <c:pt idx="39">
                  <c:v>2.3021245520683795E-4</c:v>
                </c:pt>
                <c:pt idx="40">
                  <c:v>2.5829632036050682E-4</c:v>
                </c:pt>
                <c:pt idx="41">
                  <c:v>2.8980530368624642E-4</c:v>
                </c:pt>
                <c:pt idx="42">
                  <c:v>3.2515691046200202E-4</c:v>
                </c:pt>
                <c:pt idx="43">
                  <c:v>3.6481948001039103E-4</c:v>
                </c:pt>
                <c:pt idx="44">
                  <c:v>4.0931836011027823E-4</c:v>
                </c:pt>
                <c:pt idx="45">
                  <c:v>4.5924282748705512E-4</c:v>
                </c:pt>
                <c:pt idx="46">
                  <c:v>5.1525384352692682E-4</c:v>
                </c:pt>
                <c:pt idx="47">
                  <c:v>5.7809274475022513E-4</c:v>
                </c:pt>
                <c:pt idx="48">
                  <c:v>6.4859097911017173E-4</c:v>
                </c:pt>
                <c:pt idx="49">
                  <c:v>7.2768101196421216E-4</c:v>
                </c:pt>
                <c:pt idx="50">
                  <c:v>8.1640853970670957E-4</c:v>
                </c:pt>
                <c:pt idx="51">
                  <c:v>9.1594616466924704E-4</c:v>
                </c:pt>
                <c:pt idx="52">
                  <c:v>1.027608702105266E-3</c:v>
                </c:pt>
                <c:pt idx="53">
                  <c:v>1.152870308991941E-3</c:v>
                </c:pt>
                <c:pt idx="54">
                  <c:v>1.2933836451136499E-3</c:v>
                </c:pt>
                <c:pt idx="55">
                  <c:v>1.4510012995323182E-3</c:v>
                </c:pt>
                <c:pt idx="56">
                  <c:v>1.6277997401759365E-3</c:v>
                </c:pt>
                <c:pt idx="57">
                  <c:v>1.8261060709340844E-3</c:v>
                </c:pt>
                <c:pt idx="58">
                  <c:v>2.0485279093371629E-3</c:v>
                </c:pt>
                <c:pt idx="59">
                  <c:v>2.2979867285561808E-3</c:v>
                </c:pt>
                <c:pt idx="60">
                  <c:v>2.5777550399465653E-3</c:v>
                </c:pt>
                <c:pt idx="61">
                  <c:v>2.8914978264171836E-3</c:v>
                </c:pt>
                <c:pt idx="62">
                  <c:v>3.2433186721265678E-3</c:v>
                </c:pt>
                <c:pt idx="63">
                  <c:v>3.6378110697948252E-3</c:v>
                </c:pt>
                <c:pt idx="64">
                  <c:v>4.0801154224140834E-3</c:v>
                </c:pt>
                <c:pt idx="65">
                  <c:v>4.5759822901639104E-3</c:v>
                </c:pt>
                <c:pt idx="66">
                  <c:v>5.1318424643018471E-3</c:v>
                </c:pt>
                <c:pt idx="67">
                  <c:v>5.7548844755729786E-3</c:v>
                </c:pt>
                <c:pt idx="68">
                  <c:v>6.453140162497123E-3</c:v>
                </c:pt>
                <c:pt idx="69">
                  <c:v>7.235578931124911E-3</c:v>
                </c:pt>
                <c:pt idx="70">
                  <c:v>8.1122113278854647E-3</c:v>
                </c:pt>
                <c:pt idx="71">
                  <c:v>9.0942025150584048E-3</c:v>
                </c:pt>
                <c:pt idx="72">
                  <c:v>1.0193996176752856E-2</c:v>
                </c:pt>
                <c:pt idx="73">
                  <c:v>1.1425449282726981E-2</c:v>
                </c:pt>
                <c:pt idx="74">
                  <c:v>1.2803977986327793E-2</c:v>
                </c:pt>
                <c:pt idx="75">
                  <c:v>1.4346714717001737E-2</c:v>
                </c:pt>
                <c:pt idx="76">
                  <c:v>1.6072676229735443E-2</c:v>
                </c:pt>
                <c:pt idx="77">
                  <c:v>1.8002941972345171E-2</c:v>
                </c:pt>
                <c:pt idx="78">
                  <c:v>2.0160841601437707E-2</c:v>
                </c:pt>
                <c:pt idx="79">
                  <c:v>2.2572149789236239E-2</c:v>
                </c:pt>
                <c:pt idx="80">
                  <c:v>2.5265285581470898E-2</c:v>
                </c:pt>
                <c:pt idx="81">
                  <c:v>2.8271512451302105E-2</c:v>
                </c:pt>
                <c:pt idx="82">
                  <c:v>3.1625133801127255E-2</c:v>
                </c:pt>
                <c:pt idx="83">
                  <c:v>3.5363676944603732E-2</c:v>
                </c:pt>
                <c:pt idx="84">
                  <c:v>3.9528056504620247E-2</c:v>
                </c:pt>
                <c:pt idx="85">
                  <c:v>4.4162705639546822E-2</c:v>
                </c:pt>
                <c:pt idx="86">
                  <c:v>4.9315660515849256E-2</c:v>
                </c:pt>
                <c:pt idx="87">
                  <c:v>5.5038579949053833E-2</c:v>
                </c:pt>
                <c:pt idx="88">
                  <c:v>6.1386678129250513E-2</c:v>
                </c:pt>
                <c:pt idx="89">
                  <c:v>6.8418543861627712E-2</c:v>
                </c:pt>
                <c:pt idx="90">
                  <c:v>7.6195814873113082E-2</c:v>
                </c:pt>
                <c:pt idx="91">
                  <c:v>8.4782670630069348E-2</c:v>
                </c:pt>
                <c:pt idx="92">
                  <c:v>9.4245102056903965E-2</c:v>
                </c:pt>
                <c:pt idx="93">
                  <c:v>0.10464991196484096</c:v>
                </c:pt>
                <c:pt idx="94">
                  <c:v>0.11606339650147361</c:v>
                </c:pt>
                <c:pt idx="95">
                  <c:v>0.1285496563442057</c:v>
                </c:pt>
                <c:pt idx="96">
                  <c:v>0.14216848776551741</c:v>
                </c:pt>
                <c:pt idx="97">
                  <c:v>0.15697280944070546</c:v>
                </c:pt>
                <c:pt idx="98">
                  <c:v>0.17300559253859746</c:v>
                </c:pt>
                <c:pt idx="99">
                  <c:v>0.19029628099173337</c:v>
                </c:pt>
                <c:pt idx="100">
                  <c:v>0.20885671766253219</c:v>
                </c:pt>
                <c:pt idx="101">
                  <c:v>0.22867663195000468</c:v>
                </c:pt>
                <c:pt idx="102">
                  <c:v>0.24971879615273807</c:v>
                </c:pt>
                <c:pt idx="103">
                  <c:v>0.2719140214425198</c:v>
                </c:pt>
                <c:pt idx="104">
                  <c:v>0.29515623771425153</c:v>
                </c:pt>
                <c:pt idx="105">
                  <c:v>0.31929798060130277</c:v>
                </c:pt>
                <c:pt idx="106">
                  <c:v>0.34414668639383517</c:v>
                </c:pt>
                <c:pt idx="107">
                  <c:v>0.36946226106961277</c:v>
                </c:pt>
                <c:pt idx="108">
                  <c:v>0.39495642976509954</c:v>
                </c:pt>
                <c:pt idx="109">
                  <c:v>0.42029437243859774</c:v>
                </c:pt>
                <c:pt idx="110">
                  <c:v>0.44509909490121524</c:v>
                </c:pt>
                <c:pt idx="111">
                  <c:v>0.46895885954565925</c:v>
                </c:pt>
                <c:pt idx="112">
                  <c:v>0.49143780149948607</c:v>
                </c:pt>
                <c:pt idx="113">
                  <c:v>0.51208958871090915</c:v>
                </c:pt>
                <c:pt idx="114">
                  <c:v>0.53047366735171819</c:v>
                </c:pt>
                <c:pt idx="115">
                  <c:v>0.54617329998386577</c:v>
                </c:pt>
                <c:pt idx="116">
                  <c:v>0.55881429826217865</c:v>
                </c:pt>
                <c:pt idx="117">
                  <c:v>0.56808312551023987</c:v>
                </c:pt>
                <c:pt idx="118">
                  <c:v>0.57374294492663636</c:v>
                </c:pt>
                <c:pt idx="119">
                  <c:v>0.57564624999999991</c:v>
                </c:pt>
                <c:pt idx="120">
                  <c:v>0.57374294492663758</c:v>
                </c:pt>
                <c:pt idx="121">
                  <c:v>0.56808312551024376</c:v>
                </c:pt>
                <c:pt idx="122">
                  <c:v>0.55881429826218365</c:v>
                </c:pt>
                <c:pt idx="123">
                  <c:v>0.54617329998387365</c:v>
                </c:pt>
                <c:pt idx="124">
                  <c:v>0.53047366735172652</c:v>
                </c:pt>
                <c:pt idx="125">
                  <c:v>0.51208958871091925</c:v>
                </c:pt>
                <c:pt idx="126">
                  <c:v>0.49143780149949706</c:v>
                </c:pt>
                <c:pt idx="127">
                  <c:v>0.46895885954567135</c:v>
                </c:pt>
                <c:pt idx="128">
                  <c:v>0.44509909490122779</c:v>
                </c:pt>
                <c:pt idx="129">
                  <c:v>0.4202943724386109</c:v>
                </c:pt>
                <c:pt idx="130">
                  <c:v>0.39495642976511214</c:v>
                </c:pt>
                <c:pt idx="131">
                  <c:v>0.36946226106962576</c:v>
                </c:pt>
                <c:pt idx="132">
                  <c:v>0.34414668639384943</c:v>
                </c:pt>
                <c:pt idx="133">
                  <c:v>0.31929798060131526</c:v>
                </c:pt>
                <c:pt idx="134">
                  <c:v>0.29515623771426364</c:v>
                </c:pt>
                <c:pt idx="135">
                  <c:v>0.27191402144253135</c:v>
                </c:pt>
                <c:pt idx="136">
                  <c:v>0.24971879615274908</c:v>
                </c:pt>
                <c:pt idx="137">
                  <c:v>0.22867663195001467</c:v>
                </c:pt>
                <c:pt idx="138">
                  <c:v>0.20885671766254213</c:v>
                </c:pt>
                <c:pt idx="139">
                  <c:v>0.19029628099174251</c:v>
                </c:pt>
                <c:pt idx="140">
                  <c:v>0.17300559253860609</c:v>
                </c:pt>
                <c:pt idx="141">
                  <c:v>0.15697280944071346</c:v>
                </c:pt>
                <c:pt idx="142">
                  <c:v>0.14216848776552579</c:v>
                </c:pt>
                <c:pt idx="143">
                  <c:v>0.12854965634421242</c:v>
                </c:pt>
                <c:pt idx="144">
                  <c:v>0.11606339650148002</c:v>
                </c:pt>
                <c:pt idx="145">
                  <c:v>0.10464991196484658</c:v>
                </c:pt>
                <c:pt idx="146">
                  <c:v>9.4245102056909225E-2</c:v>
                </c:pt>
                <c:pt idx="147">
                  <c:v>8.4782670630074192E-2</c:v>
                </c:pt>
                <c:pt idx="148">
                  <c:v>7.6195814873117149E-2</c:v>
                </c:pt>
                <c:pt idx="149">
                  <c:v>6.8418543861631431E-2</c:v>
                </c:pt>
                <c:pt idx="150">
                  <c:v>6.1386678129253913E-2</c:v>
                </c:pt>
                <c:pt idx="151">
                  <c:v>5.5038579949056934E-2</c:v>
                </c:pt>
                <c:pt idx="152">
                  <c:v>4.93156605158519E-2</c:v>
                </c:pt>
                <c:pt idx="153">
                  <c:v>4.4162705639549119E-2</c:v>
                </c:pt>
                <c:pt idx="154">
                  <c:v>3.9528056504622447E-2</c:v>
                </c:pt>
                <c:pt idx="155">
                  <c:v>3.536367694460571E-2</c:v>
                </c:pt>
                <c:pt idx="156">
                  <c:v>3.1625133801129267E-2</c:v>
                </c:pt>
                <c:pt idx="157">
                  <c:v>2.8271512451303802E-2</c:v>
                </c:pt>
                <c:pt idx="158">
                  <c:v>2.5265285581472296E-2</c:v>
                </c:pt>
                <c:pt idx="159">
                  <c:v>2.2572149789237411E-2</c:v>
                </c:pt>
                <c:pt idx="160">
                  <c:v>2.0160841601438863E-2</c:v>
                </c:pt>
                <c:pt idx="161">
                  <c:v>1.8002941972346202E-2</c:v>
                </c:pt>
                <c:pt idx="162">
                  <c:v>1.6072676229736269E-2</c:v>
                </c:pt>
                <c:pt idx="163">
                  <c:v>1.4346714717002461E-2</c:v>
                </c:pt>
                <c:pt idx="164">
                  <c:v>1.2803977986328435E-2</c:v>
                </c:pt>
                <c:pt idx="165">
                  <c:v>1.1425449282727613E-2</c:v>
                </c:pt>
                <c:pt idx="166">
                  <c:v>1.0193996176753321E-2</c:v>
                </c:pt>
                <c:pt idx="167">
                  <c:v>9.0942025150587743E-3</c:v>
                </c:pt>
                <c:pt idx="168">
                  <c:v>8.1122113278857856E-3</c:v>
                </c:pt>
                <c:pt idx="169">
                  <c:v>7.2355789311251834E-3</c:v>
                </c:pt>
                <c:pt idx="170">
                  <c:v>6.453140162497371E-3</c:v>
                </c:pt>
                <c:pt idx="171">
                  <c:v>5.7548844755731954E-3</c:v>
                </c:pt>
                <c:pt idx="172">
                  <c:v>5.1318424643020067E-3</c:v>
                </c:pt>
                <c:pt idx="173">
                  <c:v>4.5759822901640735E-3</c:v>
                </c:pt>
                <c:pt idx="174">
                  <c:v>4.0801154224142013E-3</c:v>
                </c:pt>
                <c:pt idx="175">
                  <c:v>3.6378110697949514E-3</c:v>
                </c:pt>
                <c:pt idx="176">
                  <c:v>3.2433186721266519E-3</c:v>
                </c:pt>
                <c:pt idx="177">
                  <c:v>2.8914978264172552E-3</c:v>
                </c:pt>
                <c:pt idx="178">
                  <c:v>2.5777550399466182E-3</c:v>
                </c:pt>
                <c:pt idx="179">
                  <c:v>2.2979867285562259E-3</c:v>
                </c:pt>
                <c:pt idx="180">
                  <c:v>2.0485279093371963E-3</c:v>
                </c:pt>
                <c:pt idx="181">
                  <c:v>1.8261060709341139E-3</c:v>
                </c:pt>
                <c:pt idx="182">
                  <c:v>1.6277997401759579E-3</c:v>
                </c:pt>
                <c:pt idx="183">
                  <c:v>1.4510012995323318E-3</c:v>
                </c:pt>
                <c:pt idx="184">
                  <c:v>1.2933836451136625E-3</c:v>
                </c:pt>
                <c:pt idx="185">
                  <c:v>1.1528703089919478E-3</c:v>
                </c:pt>
                <c:pt idx="186">
                  <c:v>1.027608702105274E-3</c:v>
                </c:pt>
                <c:pt idx="187">
                  <c:v>9.1594616466925008E-4</c:v>
                </c:pt>
                <c:pt idx="188">
                  <c:v>8.164085397067099E-4</c:v>
                </c:pt>
                <c:pt idx="189">
                  <c:v>7.2768101196421249E-4</c:v>
                </c:pt>
                <c:pt idx="190">
                  <c:v>6.4859097911016989E-4</c:v>
                </c:pt>
                <c:pt idx="191">
                  <c:v>5.7809274475022513E-4</c:v>
                </c:pt>
                <c:pt idx="192">
                  <c:v>5.1525384352692303E-4</c:v>
                </c:pt>
                <c:pt idx="193">
                  <c:v>4.5924282748704992E-4</c:v>
                </c:pt>
                <c:pt idx="194">
                  <c:v>4.0931836011027432E-4</c:v>
                </c:pt>
                <c:pt idx="195">
                  <c:v>3.6481948001038594E-4</c:v>
                </c:pt>
                <c:pt idx="196">
                  <c:v>3.2515691046199692E-4</c:v>
                </c:pt>
                <c:pt idx="197">
                  <c:v>2.8980530368624246E-4</c:v>
                </c:pt>
                <c:pt idx="198">
                  <c:v>2.582963203605021E-4</c:v>
                </c:pt>
                <c:pt idx="199">
                  <c:v>2.3021245520683307E-4</c:v>
                </c:pt>
                <c:pt idx="200">
                  <c:v>2.0518152886243412E-4</c:v>
                </c:pt>
                <c:pt idx="201">
                  <c:v>1.8287177463863064E-4</c:v>
                </c:pt>
                <c:pt idx="202">
                  <c:v>1.6298745632021701E-4</c:v>
                </c:pt>
                <c:pt idx="203">
                  <c:v>1.4526495992700665E-4</c:v>
                </c:pt>
                <c:pt idx="204">
                  <c:v>1.2946930842842625E-4</c:v>
                </c:pt>
                <c:pt idx="205">
                  <c:v>1.1539105383970206E-4</c:v>
                </c:pt>
                <c:pt idx="206">
                  <c:v>1.0284350599675309E-4</c:v>
                </c:pt>
                <c:pt idx="207">
                  <c:v>9.1660261664133747E-5</c:v>
                </c:pt>
                <c:pt idx="208">
                  <c:v>8.1693001527841566E-5</c:v>
                </c:pt>
                <c:pt idx="209">
                  <c:v>7.2809526109819434E-5</c:v>
                </c:pt>
                <c:pt idx="210">
                  <c:v>6.4892004755937196E-5</c:v>
                </c:pt>
                <c:pt idx="211">
                  <c:v>5.7835414632616216E-5</c:v>
                </c:pt>
                <c:pt idx="212">
                  <c:v>5.1546149153592998E-5</c:v>
                </c:pt>
                <c:pt idx="213">
                  <c:v>4.5940777478794517E-5</c:v>
                </c:pt>
                <c:pt idx="214">
                  <c:v>4.0944938709865996E-5</c:v>
                </c:pt>
                <c:pt idx="215">
                  <c:v>3.6492356176725357E-5</c:v>
                </c:pt>
                <c:pt idx="216">
                  <c:v>3.2523958789103626E-5</c:v>
                </c:pt>
                <c:pt idx="217">
                  <c:v>2.898709783668374E-5</c:v>
                </c:pt>
                <c:pt idx="218">
                  <c:v>2.5834848879191448E-5</c:v>
                </c:pt>
                <c:pt idx="219">
                  <c:v>2.3025389489906718E-5</c:v>
                </c:pt>
                <c:pt idx="220">
                  <c:v>2.0521444617060412E-5</c:v>
                </c:pt>
                <c:pt idx="221">
                  <c:v>1.8289792220403821E-5</c:v>
                </c:pt>
                <c:pt idx="222">
                  <c:v>1.6300822636570456E-5</c:v>
                </c:pt>
                <c:pt idx="223">
                  <c:v>1.4528145837013829E-5</c:v>
                </c:pt>
                <c:pt idx="224">
                  <c:v>1.2948241375599689E-5</c:v>
                </c:pt>
                <c:pt idx="225">
                  <c:v>1.1540146387645181E-5</c:v>
                </c:pt>
                <c:pt idx="226">
                  <c:v>1.0285177505722817E-5</c:v>
                </c:pt>
                <c:pt idx="227">
                  <c:v>9.1666830064987891E-6</c:v>
                </c:pt>
                <c:pt idx="228">
                  <c:v>8.1698219031365676E-6</c:v>
                </c:pt>
                <c:pt idx="229">
                  <c:v>7.2813670546568584E-6</c:v>
                </c:pt>
                <c:pt idx="230">
                  <c:v>6.4895296817742998E-6</c:v>
                </c:pt>
                <c:pt idx="231">
                  <c:v>5.783802962348277E-6</c:v>
                </c:pt>
                <c:pt idx="232">
                  <c:v>5.1548226324034114E-6</c:v>
                </c:pt>
                <c:pt idx="233">
                  <c:v>4.594242744055219E-6</c:v>
                </c:pt>
                <c:pt idx="234">
                  <c:v>4.0946249325767964E-6</c:v>
                </c:pt>
                <c:pt idx="235">
                  <c:v>3.6493397239262925E-6</c:v>
                </c:pt>
                <c:pt idx="236">
                  <c:v>3.2524785736822612E-6</c:v>
                </c:pt>
                <c:pt idx="237">
                  <c:v>2.8987754706270566E-6</c:v>
                </c:pt>
                <c:pt idx="238">
                  <c:v>2.583537065042953E-6</c:v>
                </c:pt>
                <c:pt idx="239">
                  <c:v>2.3025803948367212E-6</c:v>
                </c:pt>
                <c:pt idx="240">
                  <c:v>2.0521773833708448E-6</c:v>
                </c:pt>
                <c:pt idx="241">
                  <c:v>1.8290053726900953E-6</c:v>
                </c:pt>
                <c:pt idx="242">
                  <c:v>1.6301030358860657E-6</c:v>
                </c:pt>
                <c:pt idx="243">
                  <c:v>1.4528310836903321E-6</c:v>
                </c:pt>
                <c:pt idx="244">
                  <c:v>1.2948372439819221E-6</c:v>
                </c:pt>
                <c:pt idx="245">
                  <c:v>1.1540250495760284E-6</c:v>
                </c:pt>
                <c:pt idx="246">
                  <c:v>1.0285260201812408E-6</c:v>
                </c:pt>
                <c:pt idx="247">
                  <c:v>9.1667486943901913E-7</c:v>
                </c:pt>
                <c:pt idx="248">
                  <c:v>8.1698740809207527E-7</c:v>
                </c:pt>
                <c:pt idx="249">
                  <c:v>7.2814085009703622E-7</c:v>
                </c:pt>
                <c:pt idx="250">
                  <c:v>6.489562603769989E-7</c:v>
                </c:pt>
              </c:numCache>
            </c:numRef>
          </c:yVal>
          <c:smooth val="1"/>
          <c:extLst>
            <c:ext xmlns:c16="http://schemas.microsoft.com/office/drawing/2014/chart" uri="{C3380CC4-5D6E-409C-BE32-E72D297353CC}">
              <c16:uniqueId val="{00000000-D352-49A8-B820-B65FFF9F31F5}"/>
            </c:ext>
          </c:extLst>
        </c:ser>
        <c:ser>
          <c:idx val="1"/>
          <c:order val="1"/>
          <c:tx>
            <c:strRef>
              <c:f>List2!$AB$5</c:f>
              <c:strCache>
                <c:ptCount val="1"/>
                <c:pt idx="0">
                  <c:v>[HBi]</c:v>
                </c:pt>
              </c:strCache>
            </c:strRef>
          </c:tx>
          <c:spPr>
            <a:ln w="22225" cap="rnd">
              <a:solidFill>
                <a:schemeClr val="accent2"/>
              </a:solidFill>
              <a:round/>
            </a:ln>
            <a:effectLst/>
          </c:spPr>
          <c:marker>
            <c:symbol val="none"/>
          </c:marker>
          <c:xVal>
            <c:numRef>
              <c:f>List2!$Z$6:$Z$256</c:f>
              <c:numCache>
                <c:formatCode>General</c:formatCode>
                <c:ptCount val="251"/>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0.69999999999999973</c:v>
                </c:pt>
                <c:pt idx="14">
                  <c:v>0.75000000000000322</c:v>
                </c:pt>
                <c:pt idx="15">
                  <c:v>0.79999999999999982</c:v>
                </c:pt>
                <c:pt idx="16">
                  <c:v>0.85000000000000064</c:v>
                </c:pt>
                <c:pt idx="17">
                  <c:v>0.89999999999999991</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1.7000000000000006</c:v>
                </c:pt>
                <c:pt idx="34">
                  <c:v>1.7500000000000007</c:v>
                </c:pt>
                <c:pt idx="35">
                  <c:v>1.8000000000000007</c:v>
                </c:pt>
                <c:pt idx="36">
                  <c:v>1.8500000000000021</c:v>
                </c:pt>
                <c:pt idx="37">
                  <c:v>1.9000000000000021</c:v>
                </c:pt>
                <c:pt idx="38">
                  <c:v>1.9500000000000075</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numCache>
            </c:numRef>
          </c:xVal>
          <c:yVal>
            <c:numRef>
              <c:f>List2!$AB$6:$AB$256</c:f>
              <c:numCache>
                <c:formatCode>General</c:formatCode>
                <c:ptCount val="251"/>
                <c:pt idx="0">
                  <c:v>0.99999887798280462</c:v>
                </c:pt>
                <c:pt idx="1">
                  <c:v>0.99999874107617304</c:v>
                </c:pt>
                <c:pt idx="2">
                  <c:v>0.99999858746445069</c:v>
                </c:pt>
                <c:pt idx="3">
                  <c:v>0.99999841510931964</c:v>
                </c:pt>
                <c:pt idx="4">
                  <c:v>0.99999822172375219</c:v>
                </c:pt>
                <c:pt idx="5">
                  <c:v>0.99999800474166556</c:v>
                </c:pt>
                <c:pt idx="6">
                  <c:v>0.99999776128387363</c:v>
                </c:pt>
                <c:pt idx="7">
                  <c:v>0.99999748811987865</c:v>
                </c:pt>
                <c:pt idx="8">
                  <c:v>0.9999971816250115</c:v>
                </c:pt>
                <c:pt idx="9">
                  <c:v>0.99999683773233949</c:v>
                </c:pt>
                <c:pt idx="10">
                  <c:v>0.99999645187869701</c:v>
                </c:pt>
                <c:pt idx="11">
                  <c:v>0.99999601894414369</c:v>
                </c:pt>
                <c:pt idx="12">
                  <c:v>0.99999553318403478</c:v>
                </c:pt>
                <c:pt idx="13">
                  <c:v>0.99999498815278243</c:v>
                </c:pt>
                <c:pt idx="14">
                  <c:v>0.99999437661837665</c:v>
                </c:pt>
                <c:pt idx="15">
                  <c:v>0.99999369046636566</c:v>
                </c:pt>
                <c:pt idx="16">
                  <c:v>0.99999292059227451</c:v>
                </c:pt>
                <c:pt idx="17">
                  <c:v>0.99999205678074798</c:v>
                </c:pt>
                <c:pt idx="18">
                  <c:v>0.99999108757005073</c:v>
                </c:pt>
                <c:pt idx="19">
                  <c:v>0.99999000009999894</c:v>
                </c:pt>
                <c:pt idx="20">
                  <c:v>0.99998877994134305</c:v>
                </c:pt>
                <c:pt idx="21">
                  <c:v>0.99998741090436938</c:v>
                </c:pt>
                <c:pt idx="22">
                  <c:v>0.99998587482407764</c:v>
                </c:pt>
                <c:pt idx="23">
                  <c:v>0.99998415131925666</c:v>
                </c:pt>
                <c:pt idx="24">
                  <c:v>0.99998221752212169</c:v>
                </c:pt>
                <c:pt idx="25">
                  <c:v>0.99998004777494587</c:v>
                </c:pt>
                <c:pt idx="26">
                  <c:v>0.99997761328979529</c:v>
                </c:pt>
                <c:pt idx="27">
                  <c:v>0.99997488176662275</c:v>
                </c:pt>
                <c:pt idx="28">
                  <c:v>0.99997181696499748</c:v>
                </c:pt>
                <c:pt idx="29">
                  <c:v>0.99996837822336659</c:v>
                </c:pt>
                <c:pt idx="30">
                  <c:v>0.99996451991995239</c:v>
                </c:pt>
                <c:pt idx="31">
                  <c:v>0.99996019086777133</c:v>
                </c:pt>
                <c:pt idx="32">
                  <c:v>0.99995533363595801</c:v>
                </c:pt>
                <c:pt idx="33">
                  <c:v>0.99994988378840111</c:v>
                </c:pt>
                <c:pt idx="34">
                  <c:v>0.99994376902958071</c:v>
                </c:pt>
                <c:pt idx="35">
                  <c:v>0.99993690824637249</c:v>
                </c:pt>
                <c:pt idx="36">
                  <c:v>0.99992921043308669</c:v>
                </c:pt>
                <c:pt idx="37">
                  <c:v>0.99992057348560004</c:v>
                </c:pt>
                <c:pt idx="38">
                  <c:v>0.99991088284876117</c:v>
                </c:pt>
                <c:pt idx="39">
                  <c:v>0.99990000999900019</c:v>
                </c:pt>
                <c:pt idx="40">
                  <c:v>0.99988781074241151</c:v>
                </c:pt>
                <c:pt idx="41">
                  <c:v>0.99987412330575753</c:v>
                </c:pt>
                <c:pt idx="42">
                  <c:v>0.99985876619534286</c:v>
                </c:pt>
                <c:pt idx="43">
                  <c:v>0.9998415357956375</c:v>
                </c:pt>
                <c:pt idx="44">
                  <c:v>0.9998222036761506</c:v>
                </c:pt>
                <c:pt idx="45">
                  <c:v>0.99980051357127864</c:v>
                </c:pt>
                <c:pt idx="46">
                  <c:v>0.99977617799364848</c:v>
                </c:pt>
                <c:pt idx="47">
                  <c:v>0.99974887443673865</c:v>
                </c:pt>
                <c:pt idx="48">
                  <c:v>0.99971824111731356</c:v>
                </c:pt>
                <c:pt idx="49">
                  <c:v>0.99968387220237065</c:v>
                </c:pt>
                <c:pt idx="50">
                  <c:v>0.99964531245866006</c:v>
                </c:pt>
                <c:pt idx="51">
                  <c:v>0.99960205125569512</c:v>
                </c:pt>
                <c:pt idx="52">
                  <c:v>0.99955351584499141</c:v>
                </c:pt>
                <c:pt idx="53">
                  <c:v>0.99949906382918663</c:v>
                </c:pt>
                <c:pt idx="54">
                  <c:v>0.99943797472484397</c:v>
                </c:pt>
                <c:pt idx="55">
                  <c:v>0.99936944051165688</c:v>
                </c:pt>
                <c:pt idx="56">
                  <c:v>0.99929255504828718</c:v>
                </c:pt>
                <c:pt idx="57">
                  <c:v>0.99920630222183049</c:v>
                </c:pt>
                <c:pt idx="58">
                  <c:v>0.99910954268278562</c:v>
                </c:pt>
                <c:pt idx="59">
                  <c:v>0.99900099900099859</c:v>
                </c:pt>
                <c:pt idx="60">
                  <c:v>0.99887923906015563</c:v>
                </c:pt>
                <c:pt idx="61">
                  <c:v>0.99874265748864799</c:v>
                </c:pt>
                <c:pt idx="62">
                  <c:v>0.99858945490328477</c:v>
                </c:pt>
                <c:pt idx="63">
                  <c:v>0.99841761471919821</c:v>
                </c:pt>
                <c:pt idx="64">
                  <c:v>0.99822487725419506</c:v>
                </c:pt>
                <c:pt idx="65">
                  <c:v>0.99800871082927167</c:v>
                </c:pt>
                <c:pt idx="66">
                  <c:v>0.99776627953864616</c:v>
                </c:pt>
                <c:pt idx="67">
                  <c:v>0.99749440733271422</c:v>
                </c:pt>
                <c:pt idx="68">
                  <c:v>0.99718953802678978</c:v>
                </c:pt>
                <c:pt idx="69">
                  <c:v>0.99684769081673952</c:v>
                </c:pt>
                <c:pt idx="70">
                  <c:v>0.9964644108513474</c:v>
                </c:pt>
                <c:pt idx="71">
                  <c:v>0.99603471438084779</c:v>
                </c:pt>
                <c:pt idx="72">
                  <c:v>0.99555302797288259</c:v>
                </c:pt>
                <c:pt idx="73">
                  <c:v>0.99501312126330832</c:v>
                </c:pt>
                <c:pt idx="74">
                  <c:v>0.99440803269116562</c:v>
                </c:pt>
                <c:pt idx="75">
                  <c:v>0.99372998765857001</c:v>
                </c:pt>
                <c:pt idx="76">
                  <c:v>0.9929703085603605</c:v>
                </c:pt>
                <c:pt idx="77">
                  <c:v>0.99211931614966986</c:v>
                </c:pt>
                <c:pt idx="78">
                  <c:v>0.99116622175018299</c:v>
                </c:pt>
                <c:pt idx="79">
                  <c:v>0.99009900990099031</c:v>
                </c:pt>
                <c:pt idx="80">
                  <c:v>0.9889043111336927</c:v>
                </c:pt>
                <c:pt idx="81">
                  <c:v>0.98756726474555179</c:v>
                </c:pt>
                <c:pt idx="82">
                  <c:v>0.98607137165854675</c:v>
                </c:pt>
                <c:pt idx="83">
                  <c:v>0.98439833775817065</c:v>
                </c:pt>
                <c:pt idx="84">
                  <c:v>0.98252790850516658</c:v>
                </c:pt>
                <c:pt idx="85">
                  <c:v>0.98043769612742049</c:v>
                </c:pt>
                <c:pt idx="86">
                  <c:v>0.97810300135176709</c:v>
                </c:pt>
                <c:pt idx="87">
                  <c:v>0.97549663244966822</c:v>
                </c:pt>
                <c:pt idx="88">
                  <c:v>0.97258872537269359</c:v>
                </c:pt>
                <c:pt idx="89">
                  <c:v>0.96934656996828517</c:v>
                </c:pt>
                <c:pt idx="90">
                  <c:v>0.96573444871517899</c:v>
                </c:pt>
                <c:pt idx="91">
                  <c:v>0.96171349611774593</c:v>
                </c:pt>
                <c:pt idx="92">
                  <c:v>0.95724158885346466</c:v>
                </c:pt>
                <c:pt idx="93">
                  <c:v>0.95227327896579694</c:v>
                </c:pt>
                <c:pt idx="94">
                  <c:v>0.94675978479797851</c:v>
                </c:pt>
                <c:pt idx="95">
                  <c:v>0.94064905689723677</c:v>
                </c:pt>
                <c:pt idx="96">
                  <c:v>0.93388593866280933</c:v>
                </c:pt>
                <c:pt idx="97">
                  <c:v>0.92641244388242283</c:v>
                </c:pt>
                <c:pt idx="98">
                  <c:v>0.9181681752448495</c:v>
                </c:pt>
                <c:pt idx="99">
                  <c:v>0.9090909090909105</c:v>
                </c:pt>
                <c:pt idx="100">
                  <c:v>0.89911737164327854</c:v>
                </c:pt>
                <c:pt idx="101">
                  <c:v>0.88818423022188564</c:v>
                </c:pt>
                <c:pt idx="102">
                  <c:v>0.87622931893106693</c:v>
                </c:pt>
                <c:pt idx="103">
                  <c:v>0.86319311139679622</c:v>
                </c:pt>
                <c:pt idx="104">
                  <c:v>0.84902044278868394</c:v>
                </c:pt>
                <c:pt idx="105">
                  <c:v>0.83366246918344145</c:v>
                </c:pt>
                <c:pt idx="106">
                  <c:v>0.81707883419998295</c:v>
                </c:pt>
                <c:pt idx="107">
                  <c:v>0.79923999108690158</c:v>
                </c:pt>
                <c:pt idx="108">
                  <c:v>0.78012960399316644</c:v>
                </c:pt>
                <c:pt idx="109">
                  <c:v>0.75974692664796262</c:v>
                </c:pt>
                <c:pt idx="110">
                  <c:v>0.73810903254043114</c:v>
                </c:pt>
                <c:pt idx="111">
                  <c:v>0.71525275104920349</c:v>
                </c:pt>
                <c:pt idx="112">
                  <c:v>0.69123615241476877</c:v>
                </c:pt>
                <c:pt idx="113">
                  <c:v>0.66613942458313591</c:v>
                </c:pt>
                <c:pt idx="114">
                  <c:v>0.64006499980289122</c:v>
                </c:pt>
                <c:pt idx="115">
                  <c:v>0.61313682015314963</c:v>
                </c:pt>
                <c:pt idx="116">
                  <c:v>0.5854986786718166</c:v>
                </c:pt>
                <c:pt idx="117">
                  <c:v>0.55731163376229953</c:v>
                </c:pt>
                <c:pt idx="118">
                  <c:v>0.52875056389227559</c:v>
                </c:pt>
                <c:pt idx="119">
                  <c:v>0.50000000000000722</c:v>
                </c:pt>
                <c:pt idx="120">
                  <c:v>0.47124943610773823</c:v>
                </c:pt>
                <c:pt idx="121">
                  <c:v>0.44268836623771662</c:v>
                </c:pt>
                <c:pt idx="122">
                  <c:v>0.41450132132819789</c:v>
                </c:pt>
                <c:pt idx="123">
                  <c:v>0.38686317984686808</c:v>
                </c:pt>
                <c:pt idx="124">
                  <c:v>0.3599350001971221</c:v>
                </c:pt>
                <c:pt idx="125">
                  <c:v>0.33386057541688868</c:v>
                </c:pt>
                <c:pt idx="126">
                  <c:v>0.30876384758524555</c:v>
                </c:pt>
                <c:pt idx="127">
                  <c:v>0.28474724895080811</c:v>
                </c:pt>
                <c:pt idx="128">
                  <c:v>0.26189096745958967</c:v>
                </c:pt>
                <c:pt idx="129">
                  <c:v>0.24025307335204829</c:v>
                </c:pt>
                <c:pt idx="130">
                  <c:v>0.21987039600684744</c:v>
                </c:pt>
                <c:pt idx="131">
                  <c:v>0.2007600089131073</c:v>
                </c:pt>
                <c:pt idx="132">
                  <c:v>0.18292116580003223</c:v>
                </c:pt>
                <c:pt idx="133">
                  <c:v>0.16633753081656691</c:v>
                </c:pt>
                <c:pt idx="134">
                  <c:v>0.15097955721132794</c:v>
                </c:pt>
                <c:pt idx="135">
                  <c:v>0.1368068886032143</c:v>
                </c:pt>
                <c:pt idx="136">
                  <c:v>0.12377068106894044</c:v>
                </c:pt>
                <c:pt idx="137">
                  <c:v>0.11181576977812052</c:v>
                </c:pt>
                <c:pt idx="138">
                  <c:v>0.10088262835672678</c:v>
                </c:pt>
                <c:pt idx="139">
                  <c:v>9.0909090909094228E-2</c:v>
                </c:pt>
                <c:pt idx="140">
                  <c:v>8.1831824755154964E-2</c:v>
                </c:pt>
                <c:pt idx="141">
                  <c:v>7.3587556117576211E-2</c:v>
                </c:pt>
                <c:pt idx="142">
                  <c:v>6.6114061337198118E-2</c:v>
                </c:pt>
                <c:pt idx="143">
                  <c:v>5.9350943102769844E-2</c:v>
                </c:pt>
                <c:pt idx="144">
                  <c:v>5.3240215202024446E-2</c:v>
                </c:pt>
                <c:pt idx="145">
                  <c:v>4.7726721034206457E-2</c:v>
                </c:pt>
                <c:pt idx="146">
                  <c:v>4.2758411146538375E-2</c:v>
                </c:pt>
                <c:pt idx="147">
                  <c:v>3.8286503882256295E-2</c:v>
                </c:pt>
                <c:pt idx="148">
                  <c:v>3.4265551284826279E-2</c:v>
                </c:pt>
                <c:pt idx="149">
                  <c:v>3.0653430031716691E-2</c:v>
                </c:pt>
                <c:pt idx="150">
                  <c:v>2.7411274627307847E-2</c:v>
                </c:pt>
                <c:pt idx="151">
                  <c:v>2.4503367550337052E-2</c:v>
                </c:pt>
                <c:pt idx="152">
                  <c:v>2.1896998648234252E-2</c:v>
                </c:pt>
                <c:pt idx="153">
                  <c:v>1.9562303872580341E-2</c:v>
                </c:pt>
                <c:pt idx="154">
                  <c:v>1.7472091494834165E-2</c:v>
                </c:pt>
                <c:pt idx="155">
                  <c:v>1.5601662241830343E-2</c:v>
                </c:pt>
                <c:pt idx="156">
                  <c:v>1.3928628341454224E-2</c:v>
                </c:pt>
                <c:pt idx="157">
                  <c:v>1.2432735254442941E-2</c:v>
                </c:pt>
                <c:pt idx="158">
                  <c:v>1.1095688866308221E-2</c:v>
                </c:pt>
                <c:pt idx="159">
                  <c:v>9.9009900990103747E-3</c:v>
                </c:pt>
                <c:pt idx="160">
                  <c:v>8.8337782498137327E-3</c:v>
                </c:pt>
                <c:pt idx="161">
                  <c:v>7.8806838503306734E-3</c:v>
                </c:pt>
                <c:pt idx="162">
                  <c:v>7.0296914396395889E-3</c:v>
                </c:pt>
                <c:pt idx="163">
                  <c:v>6.2700123414341355E-3</c:v>
                </c:pt>
                <c:pt idx="164">
                  <c:v>5.5919673088350033E-3</c:v>
                </c:pt>
                <c:pt idx="165">
                  <c:v>4.9868787366881958E-3</c:v>
                </c:pt>
                <c:pt idx="166">
                  <c:v>4.4469720271171553E-3</c:v>
                </c:pt>
                <c:pt idx="167">
                  <c:v>3.9652856191523412E-3</c:v>
                </c:pt>
                <c:pt idx="168">
                  <c:v>3.5355891486481871E-3</c:v>
                </c:pt>
                <c:pt idx="169">
                  <c:v>3.1523091832603152E-3</c:v>
                </c:pt>
                <c:pt idx="170">
                  <c:v>2.8104619732102687E-3</c:v>
                </c:pt>
                <c:pt idx="171">
                  <c:v>2.5055926672858091E-3</c:v>
                </c:pt>
                <c:pt idx="172">
                  <c:v>2.2337204613539362E-3</c:v>
                </c:pt>
                <c:pt idx="173">
                  <c:v>1.9912891707283805E-3</c:v>
                </c:pt>
                <c:pt idx="174">
                  <c:v>1.7751227458098001E-3</c:v>
                </c:pt>
                <c:pt idx="175">
                  <c:v>1.5823852808017674E-3</c:v>
                </c:pt>
                <c:pt idx="176">
                  <c:v>1.4105450967152901E-3</c:v>
                </c:pt>
                <c:pt idx="177">
                  <c:v>1.2573425113553232E-3</c:v>
                </c:pt>
                <c:pt idx="178">
                  <c:v>1.1207609398446226E-3</c:v>
                </c:pt>
                <c:pt idx="179">
                  <c:v>9.9900099900101396E-4</c:v>
                </c:pt>
                <c:pt idx="180">
                  <c:v>8.9045731721442735E-4</c:v>
                </c:pt>
                <c:pt idx="181">
                  <c:v>7.9369777816926394E-4</c:v>
                </c:pt>
                <c:pt idx="182">
                  <c:v>7.0744495171289599E-4</c:v>
                </c:pt>
                <c:pt idx="183">
                  <c:v>6.3055948833989808E-4</c:v>
                </c:pt>
                <c:pt idx="184">
                  <c:v>5.6202527515233805E-4</c:v>
                </c:pt>
                <c:pt idx="185">
                  <c:v>5.0093617081360545E-4</c:v>
                </c:pt>
                <c:pt idx="186">
                  <c:v>4.4648415500476882E-4</c:v>
                </c:pt>
                <c:pt idx="187">
                  <c:v>3.9794874430487719E-4</c:v>
                </c:pt>
                <c:pt idx="188">
                  <c:v>3.5468754134491124E-4</c:v>
                </c:pt>
                <c:pt idx="189">
                  <c:v>3.1612779762961972E-4</c:v>
                </c:pt>
                <c:pt idx="190">
                  <c:v>2.8175888268387554E-4</c:v>
                </c:pt>
                <c:pt idx="191">
                  <c:v>2.5112556326146079E-4</c:v>
                </c:pt>
                <c:pt idx="192">
                  <c:v>2.2382200635114524E-4</c:v>
                </c:pt>
                <c:pt idx="193">
                  <c:v>1.9948642872152843E-4</c:v>
                </c:pt>
                <c:pt idx="194">
                  <c:v>1.7779632384970229E-4</c:v>
                </c:pt>
                <c:pt idx="195">
                  <c:v>1.5846420436223634E-4</c:v>
                </c:pt>
                <c:pt idx="196">
                  <c:v>1.4123380465710987E-4</c:v>
                </c:pt>
                <c:pt idx="197">
                  <c:v>1.2587669424250129E-4</c:v>
                </c:pt>
                <c:pt idx="198">
                  <c:v>1.1218925758845541E-4</c:v>
                </c:pt>
                <c:pt idx="199">
                  <c:v>9.9990000999899785E-5</c:v>
                </c:pt>
                <c:pt idx="200">
                  <c:v>8.9117151238908123E-5</c:v>
                </c:pt>
                <c:pt idx="201">
                  <c:v>7.9426514400129936E-5</c:v>
                </c:pt>
                <c:pt idx="202">
                  <c:v>7.0789566920864124E-5</c:v>
                </c:pt>
                <c:pt idx="203">
                  <c:v>6.3091753627485134E-5</c:v>
                </c:pt>
                <c:pt idx="204">
                  <c:v>5.623097041919162E-5</c:v>
                </c:pt>
                <c:pt idx="205">
                  <c:v>5.0116211602181035E-5</c:v>
                </c:pt>
                <c:pt idx="206">
                  <c:v>4.4666364041901959E-5</c:v>
                </c:pt>
                <c:pt idx="207">
                  <c:v>3.9809132225249675E-5</c:v>
                </c:pt>
                <c:pt idx="208">
                  <c:v>3.5480080042611644E-5</c:v>
                </c:pt>
                <c:pt idx="209">
                  <c:v>3.1621776633304834E-5</c:v>
                </c:pt>
                <c:pt idx="210">
                  <c:v>2.8183035006795556E-5</c:v>
                </c:pt>
                <c:pt idx="211">
                  <c:v>2.5118233373598941E-5</c:v>
                </c:pt>
                <c:pt idx="212">
                  <c:v>2.2386710209668892E-5</c:v>
                </c:pt>
                <c:pt idx="213">
                  <c:v>1.9952225050460789E-5</c:v>
                </c:pt>
                <c:pt idx="214">
                  <c:v>1.7782477878245906E-5</c:v>
                </c:pt>
                <c:pt idx="215">
                  <c:v>1.5848680739948401E-5</c:v>
                </c:pt>
                <c:pt idx="216">
                  <c:v>1.4125175922813863E-5</c:v>
                </c:pt>
                <c:pt idx="217">
                  <c:v>1.2589095630617233E-5</c:v>
                </c:pt>
                <c:pt idx="218">
                  <c:v>1.1220058651890571E-5</c:v>
                </c:pt>
                <c:pt idx="219">
                  <c:v>9.9999000009995588E-6</c:v>
                </c:pt>
                <c:pt idx="220">
                  <c:v>8.9124299492215674E-6</c:v>
                </c:pt>
                <c:pt idx="221">
                  <c:v>7.9432192520092229E-6</c:v>
                </c:pt>
                <c:pt idx="222">
                  <c:v>7.079407725472527E-6</c:v>
                </c:pt>
                <c:pt idx="223">
                  <c:v>6.3095336343357572E-6</c:v>
                </c:pt>
                <c:pt idx="224">
                  <c:v>5.6233816293044113E-6</c:v>
                </c:pt>
                <c:pt idx="225">
                  <c:v>5.0118472175340302E-6</c:v>
                </c:pt>
                <c:pt idx="226">
                  <c:v>4.4668159689753293E-6</c:v>
                </c:pt>
                <c:pt idx="227">
                  <c:v>3.9810558566659168E-6</c:v>
                </c:pt>
                <c:pt idx="228">
                  <c:v>3.548121303126123E-6</c:v>
                </c:pt>
                <c:pt idx="229">
                  <c:v>3.162267660199811E-6</c:v>
                </c:pt>
                <c:pt idx="230">
                  <c:v>2.8183749880043248E-6</c:v>
                </c:pt>
                <c:pt idx="231">
                  <c:v>2.5118801219518082E-6</c:v>
                </c:pt>
                <c:pt idx="232">
                  <c:v>2.2387161267070867E-6</c:v>
                </c:pt>
                <c:pt idx="233">
                  <c:v>1.9952583339049972E-6</c:v>
                </c:pt>
                <c:pt idx="234">
                  <c:v>1.778276247766768E-6</c:v>
                </c:pt>
                <c:pt idx="235">
                  <c:v>1.5848906805785507E-6</c:v>
                </c:pt>
                <c:pt idx="236">
                  <c:v>1.41253554936316E-6</c:v>
                </c:pt>
                <c:pt idx="237">
                  <c:v>1.2589238269028799E-6</c:v>
                </c:pt>
                <c:pt idx="238">
                  <c:v>1.1220171953778898E-6</c:v>
                </c:pt>
                <c:pt idx="239">
                  <c:v>9.9999900000093166E-7</c:v>
                </c:pt>
                <c:pt idx="240">
                  <c:v>8.91250143806154E-7</c:v>
                </c:pt>
                <c:pt idx="241">
                  <c:v>7.9432760376738044E-7</c:v>
                </c:pt>
                <c:pt idx="242">
                  <c:v>7.0794528319720459E-7</c:v>
                </c:pt>
                <c:pt idx="243">
                  <c:v>6.3095694637322809E-7</c:v>
                </c:pt>
                <c:pt idx="244">
                  <c:v>5.6234100896271266E-7</c:v>
                </c:pt>
                <c:pt idx="245">
                  <c:v>5.0118698243871432E-7</c:v>
                </c:pt>
                <c:pt idx="246">
                  <c:v>4.4668339262477923E-7</c:v>
                </c:pt>
                <c:pt idx="247">
                  <c:v>3.9810701206420644E-7</c:v>
                </c:pt>
                <c:pt idx="248">
                  <c:v>3.5481326334104857E-7</c:v>
                </c:pt>
                <c:pt idx="249">
                  <c:v>3.1622766601684116E-7</c:v>
                </c:pt>
                <c:pt idx="250">
                  <c:v>2.8183821369361714E-7</c:v>
                </c:pt>
              </c:numCache>
            </c:numRef>
          </c:yVal>
          <c:smooth val="1"/>
          <c:extLst>
            <c:ext xmlns:c16="http://schemas.microsoft.com/office/drawing/2014/chart" uri="{C3380CC4-5D6E-409C-BE32-E72D297353CC}">
              <c16:uniqueId val="{00000001-D352-49A8-B820-B65FFF9F31F5}"/>
            </c:ext>
          </c:extLst>
        </c:ser>
        <c:ser>
          <c:idx val="2"/>
          <c:order val="2"/>
          <c:tx>
            <c:strRef>
              <c:f>List2!$AC$5</c:f>
              <c:strCache>
                <c:ptCount val="1"/>
                <c:pt idx="0">
                  <c:v>[Bi-]</c:v>
                </c:pt>
              </c:strCache>
            </c:strRef>
          </c:tx>
          <c:spPr>
            <a:ln w="22225" cap="rnd">
              <a:solidFill>
                <a:schemeClr val="accent3"/>
              </a:solidFill>
              <a:round/>
            </a:ln>
            <a:effectLst/>
          </c:spPr>
          <c:marker>
            <c:symbol val="none"/>
          </c:marker>
          <c:xVal>
            <c:numRef>
              <c:f>List2!$Z$6:$Z$256</c:f>
              <c:numCache>
                <c:formatCode>General</c:formatCode>
                <c:ptCount val="251"/>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0.69999999999999973</c:v>
                </c:pt>
                <c:pt idx="14">
                  <c:v>0.75000000000000322</c:v>
                </c:pt>
                <c:pt idx="15">
                  <c:v>0.79999999999999982</c:v>
                </c:pt>
                <c:pt idx="16">
                  <c:v>0.85000000000000064</c:v>
                </c:pt>
                <c:pt idx="17">
                  <c:v>0.89999999999999991</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1.7000000000000006</c:v>
                </c:pt>
                <c:pt idx="34">
                  <c:v>1.7500000000000007</c:v>
                </c:pt>
                <c:pt idx="35">
                  <c:v>1.8000000000000007</c:v>
                </c:pt>
                <c:pt idx="36">
                  <c:v>1.8500000000000021</c:v>
                </c:pt>
                <c:pt idx="37">
                  <c:v>1.9000000000000021</c:v>
                </c:pt>
                <c:pt idx="38">
                  <c:v>1.9500000000000075</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numCache>
            </c:numRef>
          </c:xVal>
          <c:yVal>
            <c:numRef>
              <c:f>List2!$AC$6:$AC$256</c:f>
              <c:numCache>
                <c:formatCode>General</c:formatCode>
                <c:ptCount val="251"/>
                <c:pt idx="0">
                  <c:v>1.1220171953779783E-6</c:v>
                </c:pt>
                <c:pt idx="1">
                  <c:v>1.2589238269029794E-6</c:v>
                </c:pt>
                <c:pt idx="2">
                  <c:v>1.4125355493632746E-6</c:v>
                </c:pt>
                <c:pt idx="3">
                  <c:v>1.5848906805786717E-6</c:v>
                </c:pt>
                <c:pt idx="4">
                  <c:v>1.7782762477668993E-6</c:v>
                </c:pt>
                <c:pt idx="5">
                  <c:v>1.9952583339051412E-6</c:v>
                </c:pt>
                <c:pt idx="6">
                  <c:v>2.2387161267072459E-6</c:v>
                </c:pt>
                <c:pt idx="7">
                  <c:v>2.5118801219520017E-6</c:v>
                </c:pt>
                <c:pt idx="8">
                  <c:v>2.8183749880045218E-6</c:v>
                </c:pt>
                <c:pt idx="9">
                  <c:v>3.1622676602000325E-6</c:v>
                </c:pt>
                <c:pt idx="10">
                  <c:v>3.5481213031263568E-6</c:v>
                </c:pt>
                <c:pt idx="11">
                  <c:v>3.9810558566661777E-6</c:v>
                </c:pt>
                <c:pt idx="12">
                  <c:v>4.4668159689756029E-6</c:v>
                </c:pt>
                <c:pt idx="13">
                  <c:v>5.0118472175343538E-6</c:v>
                </c:pt>
                <c:pt idx="14">
                  <c:v>5.6233816293047434E-6</c:v>
                </c:pt>
                <c:pt idx="15">
                  <c:v>6.3095336343361206E-6</c:v>
                </c:pt>
                <c:pt idx="16">
                  <c:v>7.0794077254729412E-6</c:v>
                </c:pt>
                <c:pt idx="17">
                  <c:v>7.9432192520096464E-6</c:v>
                </c:pt>
                <c:pt idx="18">
                  <c:v>8.9124299492220739E-6</c:v>
                </c:pt>
                <c:pt idx="19">
                  <c:v>9.9999000010000992E-6</c:v>
                </c:pt>
                <c:pt idx="20">
                  <c:v>1.1220058651891104E-5</c:v>
                </c:pt>
                <c:pt idx="21">
                  <c:v>1.2589095630617843E-5</c:v>
                </c:pt>
                <c:pt idx="22">
                  <c:v>1.4125175922814503E-5</c:v>
                </c:pt>
                <c:pt idx="23">
                  <c:v>1.5848680739949123E-5</c:v>
                </c:pt>
                <c:pt idx="24">
                  <c:v>1.7782477878246665E-5</c:v>
                </c:pt>
                <c:pt idx="25">
                  <c:v>1.9952225050461585E-5</c:v>
                </c:pt>
                <c:pt idx="26">
                  <c:v>2.2386710209670027E-5</c:v>
                </c:pt>
                <c:pt idx="27">
                  <c:v>2.5118233373600002E-5</c:v>
                </c:pt>
                <c:pt idx="28">
                  <c:v>2.818303500679662E-5</c:v>
                </c:pt>
                <c:pt idx="29">
                  <c:v>3.1621776633305966E-5</c:v>
                </c:pt>
                <c:pt idx="30">
                  <c:v>3.5480080042612802E-5</c:v>
                </c:pt>
                <c:pt idx="31">
                  <c:v>3.9809132225250989E-5</c:v>
                </c:pt>
                <c:pt idx="32">
                  <c:v>4.4666364041903158E-5</c:v>
                </c:pt>
                <c:pt idx="33">
                  <c:v>5.0116211602182607E-5</c:v>
                </c:pt>
                <c:pt idx="34">
                  <c:v>5.6230970419192813E-5</c:v>
                </c:pt>
                <c:pt idx="35">
                  <c:v>6.3091753627487004E-5</c:v>
                </c:pt>
                <c:pt idx="36">
                  <c:v>7.078956692086655E-5</c:v>
                </c:pt>
                <c:pt idx="37">
                  <c:v>7.9426514400131995E-5</c:v>
                </c:pt>
                <c:pt idx="38">
                  <c:v>8.9117151238910251E-5</c:v>
                </c:pt>
                <c:pt idx="39">
                  <c:v>9.9990000999901222E-5</c:v>
                </c:pt>
                <c:pt idx="40">
                  <c:v>1.1218925758845781E-4</c:v>
                </c:pt>
                <c:pt idx="41">
                  <c:v>1.2587669424250349E-4</c:v>
                </c:pt>
                <c:pt idx="42">
                  <c:v>1.4123380465711174E-4</c:v>
                </c:pt>
                <c:pt idx="43">
                  <c:v>1.5846420436223859E-4</c:v>
                </c:pt>
                <c:pt idx="44">
                  <c:v>1.7779632384970419E-4</c:v>
                </c:pt>
                <c:pt idx="45">
                  <c:v>1.9948642872153063E-4</c:v>
                </c:pt>
                <c:pt idx="46">
                  <c:v>2.2382200635114673E-4</c:v>
                </c:pt>
                <c:pt idx="47">
                  <c:v>2.5112556326146166E-4</c:v>
                </c:pt>
                <c:pt idx="48">
                  <c:v>2.8175888268387614E-4</c:v>
                </c:pt>
                <c:pt idx="49">
                  <c:v>3.1612779762961961E-4</c:v>
                </c:pt>
                <c:pt idx="50">
                  <c:v>3.5468754134491113E-4</c:v>
                </c:pt>
                <c:pt idx="51">
                  <c:v>3.9794874430487594E-4</c:v>
                </c:pt>
                <c:pt idx="52">
                  <c:v>4.4648415500476562E-4</c:v>
                </c:pt>
                <c:pt idx="53">
                  <c:v>5.0093617081360133E-4</c:v>
                </c:pt>
                <c:pt idx="54">
                  <c:v>5.6202527515233122E-4</c:v>
                </c:pt>
                <c:pt idx="55">
                  <c:v>6.3055948833989125E-4</c:v>
                </c:pt>
                <c:pt idx="56">
                  <c:v>7.0744495171288992E-4</c:v>
                </c:pt>
                <c:pt idx="57">
                  <c:v>7.9369777816924931E-4</c:v>
                </c:pt>
                <c:pt idx="58">
                  <c:v>8.9045731721440567E-4</c:v>
                </c:pt>
                <c:pt idx="59">
                  <c:v>9.9900099900100225E-4</c:v>
                </c:pt>
                <c:pt idx="60">
                  <c:v>1.1207609398446001E-3</c:v>
                </c:pt>
                <c:pt idx="61">
                  <c:v>1.2573425113552941E-3</c:v>
                </c:pt>
                <c:pt idx="62">
                  <c:v>1.4105450967152541E-3</c:v>
                </c:pt>
                <c:pt idx="63">
                  <c:v>1.5823852808017251E-3</c:v>
                </c:pt>
                <c:pt idx="64">
                  <c:v>1.7751227458097461E-3</c:v>
                </c:pt>
                <c:pt idx="65">
                  <c:v>1.9912891707283215E-3</c:v>
                </c:pt>
                <c:pt idx="66">
                  <c:v>2.2337204613538412E-3</c:v>
                </c:pt>
                <c:pt idx="67">
                  <c:v>2.5055926672857306E-3</c:v>
                </c:pt>
                <c:pt idx="68">
                  <c:v>2.8104619732101637E-3</c:v>
                </c:pt>
                <c:pt idx="69">
                  <c:v>3.152309183260179E-3</c:v>
                </c:pt>
                <c:pt idx="70">
                  <c:v>3.5355891486480492E-3</c:v>
                </c:pt>
                <c:pt idx="71">
                  <c:v>3.9652856191521625E-3</c:v>
                </c:pt>
                <c:pt idx="72">
                  <c:v>4.4469720271169116E-3</c:v>
                </c:pt>
                <c:pt idx="73">
                  <c:v>4.9868787366879174E-3</c:v>
                </c:pt>
                <c:pt idx="74">
                  <c:v>5.5919673088347562E-3</c:v>
                </c:pt>
                <c:pt idx="75">
                  <c:v>6.2700123414338076E-3</c:v>
                </c:pt>
                <c:pt idx="76">
                  <c:v>7.029691439639209E-3</c:v>
                </c:pt>
                <c:pt idx="77">
                  <c:v>7.8806838503301894E-3</c:v>
                </c:pt>
                <c:pt idx="78">
                  <c:v>8.8337782498132261E-3</c:v>
                </c:pt>
                <c:pt idx="79">
                  <c:v>9.9009900990098612E-3</c:v>
                </c:pt>
                <c:pt idx="80">
                  <c:v>1.1095688866307601E-2</c:v>
                </c:pt>
                <c:pt idx="81">
                  <c:v>1.2432735254442231E-2</c:v>
                </c:pt>
                <c:pt idx="82">
                  <c:v>1.3928628341453444E-2</c:v>
                </c:pt>
                <c:pt idx="83">
                  <c:v>1.5601662241829383E-2</c:v>
                </c:pt>
                <c:pt idx="84">
                  <c:v>1.747209149483318E-2</c:v>
                </c:pt>
                <c:pt idx="85">
                  <c:v>1.9562303872579206E-2</c:v>
                </c:pt>
                <c:pt idx="86">
                  <c:v>2.1896998648233051E-2</c:v>
                </c:pt>
                <c:pt idx="87">
                  <c:v>2.4503367550335612E-2</c:v>
                </c:pt>
                <c:pt idx="88">
                  <c:v>2.7411274627306338E-2</c:v>
                </c:pt>
                <c:pt idx="89">
                  <c:v>3.0653430031715001E-2</c:v>
                </c:pt>
                <c:pt idx="90">
                  <c:v>3.4265551284824391E-2</c:v>
                </c:pt>
                <c:pt idx="91">
                  <c:v>3.828650388225404E-2</c:v>
                </c:pt>
                <c:pt idx="92">
                  <c:v>4.2758411146535974E-2</c:v>
                </c:pt>
                <c:pt idx="93">
                  <c:v>4.7726721034203751E-2</c:v>
                </c:pt>
                <c:pt idx="94">
                  <c:v>5.324021520202149E-2</c:v>
                </c:pt>
                <c:pt idx="95">
                  <c:v>5.9350943102766826E-2</c:v>
                </c:pt>
                <c:pt idx="96">
                  <c:v>6.6114061337194371E-2</c:v>
                </c:pt>
                <c:pt idx="97">
                  <c:v>7.3587556117572159E-2</c:v>
                </c:pt>
                <c:pt idx="98">
                  <c:v>8.1831824755150467E-2</c:v>
                </c:pt>
                <c:pt idx="99">
                  <c:v>9.0909090909089912E-2</c:v>
                </c:pt>
                <c:pt idx="100">
                  <c:v>0.10088262835672136</c:v>
                </c:pt>
                <c:pt idx="101">
                  <c:v>0.11181576977811473</c:v>
                </c:pt>
                <c:pt idx="102">
                  <c:v>0.12377068106893389</c:v>
                </c:pt>
                <c:pt idx="103">
                  <c:v>0.13680688860320731</c:v>
                </c:pt>
                <c:pt idx="104">
                  <c:v>0.15097955721132114</c:v>
                </c:pt>
                <c:pt idx="105">
                  <c:v>0.16633753081655858</c:v>
                </c:pt>
                <c:pt idx="106">
                  <c:v>0.18292116580002349</c:v>
                </c:pt>
                <c:pt idx="107">
                  <c:v>0.20076000891309775</c:v>
                </c:pt>
                <c:pt idx="108">
                  <c:v>0.21987039600683744</c:v>
                </c:pt>
                <c:pt idx="109">
                  <c:v>0.24025307335203741</c:v>
                </c:pt>
                <c:pt idx="110">
                  <c:v>0.26189096745957841</c:v>
                </c:pt>
                <c:pt idx="111">
                  <c:v>0.28474724895079573</c:v>
                </c:pt>
                <c:pt idx="112">
                  <c:v>0.30876384758523112</c:v>
                </c:pt>
                <c:pt idx="113">
                  <c:v>0.33386057541687558</c:v>
                </c:pt>
                <c:pt idx="114">
                  <c:v>0.35993500019710883</c:v>
                </c:pt>
                <c:pt idx="115">
                  <c:v>0.38686317984685487</c:v>
                </c:pt>
                <c:pt idx="116">
                  <c:v>0.41450132132818385</c:v>
                </c:pt>
                <c:pt idx="117">
                  <c:v>0.44268836623770258</c:v>
                </c:pt>
                <c:pt idx="118">
                  <c:v>0.47124943610772424</c:v>
                </c:pt>
                <c:pt idx="119">
                  <c:v>0.49999999999999639</c:v>
                </c:pt>
                <c:pt idx="120">
                  <c:v>0.52875056389225628</c:v>
                </c:pt>
                <c:pt idx="121">
                  <c:v>0.55731163376228532</c:v>
                </c:pt>
                <c:pt idx="122">
                  <c:v>0.58549867867180261</c:v>
                </c:pt>
                <c:pt idx="123">
                  <c:v>0.61313682015313575</c:v>
                </c:pt>
                <c:pt idx="124">
                  <c:v>0.6400649998028779</c:v>
                </c:pt>
                <c:pt idx="125">
                  <c:v>0.6661394245831227</c:v>
                </c:pt>
                <c:pt idx="126">
                  <c:v>0.69123615241475611</c:v>
                </c:pt>
                <c:pt idx="127">
                  <c:v>0.71525275104919195</c:v>
                </c:pt>
                <c:pt idx="128">
                  <c:v>0.73810903254041982</c:v>
                </c:pt>
                <c:pt idx="129">
                  <c:v>0.75974692664795174</c:v>
                </c:pt>
                <c:pt idx="130">
                  <c:v>0.78012960399315634</c:v>
                </c:pt>
                <c:pt idx="131">
                  <c:v>0.7992399910868927</c:v>
                </c:pt>
                <c:pt idx="132">
                  <c:v>0.81707883419996963</c:v>
                </c:pt>
                <c:pt idx="133">
                  <c:v>0.83366246918343312</c:v>
                </c:pt>
                <c:pt idx="134">
                  <c:v>0.84902044278867705</c:v>
                </c:pt>
                <c:pt idx="135">
                  <c:v>0.86319311139678934</c:v>
                </c:pt>
                <c:pt idx="136">
                  <c:v>0.8762293189310606</c:v>
                </c:pt>
                <c:pt idx="137">
                  <c:v>0.88818423022187964</c:v>
                </c:pt>
                <c:pt idx="138">
                  <c:v>0.89911737164327321</c:v>
                </c:pt>
                <c:pt idx="139">
                  <c:v>0.90909090909090551</c:v>
                </c:pt>
                <c:pt idx="140">
                  <c:v>0.91816817524484506</c:v>
                </c:pt>
                <c:pt idx="141">
                  <c:v>0.92641244388241917</c:v>
                </c:pt>
                <c:pt idx="142">
                  <c:v>0.93388593866280556</c:v>
                </c:pt>
                <c:pt idx="143">
                  <c:v>0.94064905689723355</c:v>
                </c:pt>
                <c:pt idx="144">
                  <c:v>0.94675978479797551</c:v>
                </c:pt>
                <c:pt idx="145">
                  <c:v>0.95227327896579461</c:v>
                </c:pt>
                <c:pt idx="146">
                  <c:v>0.95724158885346222</c:v>
                </c:pt>
                <c:pt idx="147">
                  <c:v>0.96171349611774382</c:v>
                </c:pt>
                <c:pt idx="148">
                  <c:v>0.96573444871517711</c:v>
                </c:pt>
                <c:pt idx="149">
                  <c:v>0.96934656996828328</c:v>
                </c:pt>
                <c:pt idx="150">
                  <c:v>0.97258872537269236</c:v>
                </c:pt>
                <c:pt idx="151">
                  <c:v>0.97549663244966678</c:v>
                </c:pt>
                <c:pt idx="152">
                  <c:v>0.97810300135176587</c:v>
                </c:pt>
                <c:pt idx="153">
                  <c:v>0.98043769612741949</c:v>
                </c:pt>
                <c:pt idx="154">
                  <c:v>0.98252790850516558</c:v>
                </c:pt>
                <c:pt idx="155">
                  <c:v>0.98439833775816987</c:v>
                </c:pt>
                <c:pt idx="156">
                  <c:v>0.98607137165854575</c:v>
                </c:pt>
                <c:pt idx="157">
                  <c:v>0.98756726474555101</c:v>
                </c:pt>
                <c:pt idx="158">
                  <c:v>0.98890431113369182</c:v>
                </c:pt>
                <c:pt idx="159">
                  <c:v>0.99009900990098954</c:v>
                </c:pt>
                <c:pt idx="160">
                  <c:v>0.99116622175018265</c:v>
                </c:pt>
                <c:pt idx="161">
                  <c:v>0.99211931614966942</c:v>
                </c:pt>
                <c:pt idx="162">
                  <c:v>0.99297030856036039</c:v>
                </c:pt>
                <c:pt idx="163">
                  <c:v>0.99372998765856968</c:v>
                </c:pt>
                <c:pt idx="164">
                  <c:v>0.99440803269116562</c:v>
                </c:pt>
                <c:pt idx="165">
                  <c:v>0.99501312126330799</c:v>
                </c:pt>
                <c:pt idx="166">
                  <c:v>0.99555302797288259</c:v>
                </c:pt>
                <c:pt idx="167">
                  <c:v>0.99603471438084767</c:v>
                </c:pt>
                <c:pt idx="168">
                  <c:v>0.9964644108513474</c:v>
                </c:pt>
                <c:pt idx="169">
                  <c:v>0.99684769081673952</c:v>
                </c:pt>
                <c:pt idx="170">
                  <c:v>0.99718953802678967</c:v>
                </c:pt>
                <c:pt idx="171">
                  <c:v>0.99749440733271422</c:v>
                </c:pt>
                <c:pt idx="172">
                  <c:v>0.99776627953864616</c:v>
                </c:pt>
                <c:pt idx="173">
                  <c:v>0.99800871082927167</c:v>
                </c:pt>
                <c:pt idx="174">
                  <c:v>0.99822487725419529</c:v>
                </c:pt>
                <c:pt idx="175">
                  <c:v>0.99841761471919821</c:v>
                </c:pt>
                <c:pt idx="176">
                  <c:v>0.99858945490328466</c:v>
                </c:pt>
                <c:pt idx="177">
                  <c:v>0.99874265748864799</c:v>
                </c:pt>
                <c:pt idx="178">
                  <c:v>0.99887923906015563</c:v>
                </c:pt>
                <c:pt idx="179">
                  <c:v>0.99900099900099859</c:v>
                </c:pt>
                <c:pt idx="180">
                  <c:v>0.99910954268278562</c:v>
                </c:pt>
                <c:pt idx="181">
                  <c:v>0.99920630222183049</c:v>
                </c:pt>
                <c:pt idx="182">
                  <c:v>0.99929255504828696</c:v>
                </c:pt>
                <c:pt idx="183">
                  <c:v>0.99936944051165666</c:v>
                </c:pt>
                <c:pt idx="184">
                  <c:v>0.99943797472484397</c:v>
                </c:pt>
                <c:pt idx="185">
                  <c:v>0.99949906382918663</c:v>
                </c:pt>
                <c:pt idx="186">
                  <c:v>0.9995535158449913</c:v>
                </c:pt>
                <c:pt idx="187">
                  <c:v>0.99960205125569512</c:v>
                </c:pt>
                <c:pt idx="188">
                  <c:v>0.99964531245866006</c:v>
                </c:pt>
                <c:pt idx="189">
                  <c:v>0.99968387220237065</c:v>
                </c:pt>
                <c:pt idx="190">
                  <c:v>0.99971824111731356</c:v>
                </c:pt>
                <c:pt idx="191">
                  <c:v>0.99974887443673865</c:v>
                </c:pt>
                <c:pt idx="192">
                  <c:v>0.99977617799364848</c:v>
                </c:pt>
                <c:pt idx="193">
                  <c:v>0.99980051357127864</c:v>
                </c:pt>
                <c:pt idx="194">
                  <c:v>0.9998222036761506</c:v>
                </c:pt>
                <c:pt idx="195">
                  <c:v>0.9998415357956375</c:v>
                </c:pt>
                <c:pt idx="196">
                  <c:v>0.99985876619534297</c:v>
                </c:pt>
                <c:pt idx="197">
                  <c:v>0.99987412330575753</c:v>
                </c:pt>
                <c:pt idx="198">
                  <c:v>0.99988781074241151</c:v>
                </c:pt>
                <c:pt idx="199">
                  <c:v>0.99990000999900008</c:v>
                </c:pt>
                <c:pt idx="200">
                  <c:v>0.99991088284876106</c:v>
                </c:pt>
                <c:pt idx="201">
                  <c:v>0.99992057348560004</c:v>
                </c:pt>
                <c:pt idx="202">
                  <c:v>0.9999292104330868</c:v>
                </c:pt>
                <c:pt idx="203">
                  <c:v>0.99993690824637249</c:v>
                </c:pt>
                <c:pt idx="204">
                  <c:v>0.99994376902958082</c:v>
                </c:pt>
                <c:pt idx="205">
                  <c:v>0.99994988378840122</c:v>
                </c:pt>
                <c:pt idx="206">
                  <c:v>0.99995533363595812</c:v>
                </c:pt>
                <c:pt idx="207">
                  <c:v>0.99996019086777144</c:v>
                </c:pt>
                <c:pt idx="208">
                  <c:v>0.99996451991995239</c:v>
                </c:pt>
                <c:pt idx="209">
                  <c:v>0.99996837822336659</c:v>
                </c:pt>
                <c:pt idx="210">
                  <c:v>0.99997181696499748</c:v>
                </c:pt>
                <c:pt idx="211">
                  <c:v>0.99997488176662286</c:v>
                </c:pt>
                <c:pt idx="212">
                  <c:v>0.99997761328979529</c:v>
                </c:pt>
                <c:pt idx="213">
                  <c:v>0.99998004777494587</c:v>
                </c:pt>
                <c:pt idx="214">
                  <c:v>0.9999822175221218</c:v>
                </c:pt>
                <c:pt idx="215">
                  <c:v>0.99998415131925678</c:v>
                </c:pt>
                <c:pt idx="216">
                  <c:v>0.99998587482407764</c:v>
                </c:pt>
                <c:pt idx="217">
                  <c:v>0.99998741090436938</c:v>
                </c:pt>
                <c:pt idx="218">
                  <c:v>0.99998877994134305</c:v>
                </c:pt>
                <c:pt idx="219">
                  <c:v>0.99999000009999894</c:v>
                </c:pt>
                <c:pt idx="220">
                  <c:v>0.99999108757005073</c:v>
                </c:pt>
                <c:pt idx="221">
                  <c:v>0.99999205678074787</c:v>
                </c:pt>
                <c:pt idx="222">
                  <c:v>0.9999929205922744</c:v>
                </c:pt>
                <c:pt idx="223">
                  <c:v>0.99999369046636566</c:v>
                </c:pt>
                <c:pt idx="224">
                  <c:v>0.99999437661837676</c:v>
                </c:pt>
                <c:pt idx="225">
                  <c:v>0.99999498815278254</c:v>
                </c:pt>
                <c:pt idx="226">
                  <c:v>0.99999553318403489</c:v>
                </c:pt>
                <c:pt idx="227">
                  <c:v>0.99999601894414369</c:v>
                </c:pt>
                <c:pt idx="228">
                  <c:v>0.9999964518786969</c:v>
                </c:pt>
                <c:pt idx="229">
                  <c:v>0.99999683773233949</c:v>
                </c:pt>
                <c:pt idx="230">
                  <c:v>0.9999971816250115</c:v>
                </c:pt>
                <c:pt idx="231">
                  <c:v>0.99999748811987865</c:v>
                </c:pt>
                <c:pt idx="232">
                  <c:v>0.99999776128387363</c:v>
                </c:pt>
                <c:pt idx="233">
                  <c:v>0.99999800474166556</c:v>
                </c:pt>
                <c:pt idx="234">
                  <c:v>0.9999982217237523</c:v>
                </c:pt>
                <c:pt idx="235">
                  <c:v>0.99999841510931964</c:v>
                </c:pt>
                <c:pt idx="236">
                  <c:v>0.99999858746445069</c:v>
                </c:pt>
                <c:pt idx="237">
                  <c:v>0.99999874107617315</c:v>
                </c:pt>
                <c:pt idx="238">
                  <c:v>0.99999887798280462</c:v>
                </c:pt>
                <c:pt idx="239">
                  <c:v>0.99999900000099995</c:v>
                </c:pt>
                <c:pt idx="240">
                  <c:v>0.9999991087498562</c:v>
                </c:pt>
                <c:pt idx="241">
                  <c:v>0.99999920567239664</c:v>
                </c:pt>
                <c:pt idx="242">
                  <c:v>0.99999929205472105</c:v>
                </c:pt>
                <c:pt idx="243">
                  <c:v>0.99999936904305353</c:v>
                </c:pt>
                <c:pt idx="244">
                  <c:v>0.99999943765899846</c:v>
                </c:pt>
                <c:pt idx="245">
                  <c:v>0.99999949881301764</c:v>
                </c:pt>
                <c:pt idx="246">
                  <c:v>0.99999955331660761</c:v>
                </c:pt>
                <c:pt idx="247">
                  <c:v>0.99999960189298787</c:v>
                </c:pt>
                <c:pt idx="248">
                  <c:v>0.99999964518673667</c:v>
                </c:pt>
                <c:pt idx="249">
                  <c:v>0.99999968377233406</c:v>
                </c:pt>
                <c:pt idx="250">
                  <c:v>0.99999971816179012</c:v>
                </c:pt>
              </c:numCache>
            </c:numRef>
          </c:yVal>
          <c:smooth val="1"/>
          <c:extLst>
            <c:ext xmlns:c16="http://schemas.microsoft.com/office/drawing/2014/chart" uri="{C3380CC4-5D6E-409C-BE32-E72D297353CC}">
              <c16:uniqueId val="{00000002-D352-49A8-B820-B65FFF9F31F5}"/>
            </c:ext>
          </c:extLst>
        </c:ser>
        <c:dLbls>
          <c:showLegendKey val="0"/>
          <c:showVal val="0"/>
          <c:showCatName val="0"/>
          <c:showSerName val="0"/>
          <c:showPercent val="0"/>
          <c:showBubbleSize val="0"/>
        </c:dLbls>
        <c:axId val="134002560"/>
        <c:axId val="134017792"/>
      </c:scatterChart>
      <c:valAx>
        <c:axId val="134002560"/>
        <c:scaling>
          <c:orientation val="minMax"/>
          <c:max val="10"/>
          <c:min val="2"/>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r>
                  <a:rPr lang="en-US"/>
                  <a:t>pH</a:t>
                </a:r>
              </a:p>
            </c:rich>
          </c:tx>
          <c:overlay val="0"/>
          <c:spPr>
            <a:noFill/>
            <a:ln>
              <a:noFill/>
            </a:ln>
            <a:effectLst/>
          </c:spPr>
          <c:txPr>
            <a:bodyPr rot="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crossAx val="134017792"/>
        <c:crosses val="autoZero"/>
        <c:crossBetween val="midCat"/>
      </c:valAx>
      <c:valAx>
        <c:axId val="134017792"/>
        <c:scaling>
          <c:orientation val="minMax"/>
          <c:max val="1"/>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r>
                  <a:rPr lang="en-US"/>
                  <a:t>beta, [HB], [B-]</a:t>
                </a:r>
              </a:p>
            </c:rich>
          </c:tx>
          <c:overlay val="0"/>
          <c:spPr>
            <a:noFill/>
            <a:ln>
              <a:noFill/>
            </a:ln>
            <a:effectLst/>
          </c:spPr>
          <c:txPr>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crossAx val="134002560"/>
        <c:crosses val="autoZero"/>
        <c:crossBetween val="midCat"/>
        <c:majorUnit val="0.2"/>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legend>
    <c:plotVisOnly val="1"/>
    <c:dispBlanksAs val="gap"/>
    <c:showDLblsOverMax val="0"/>
  </c:chart>
  <c:spPr>
    <a:noFill/>
    <a:ln>
      <a:noFill/>
    </a:ln>
    <a:effectLst/>
  </c:spPr>
  <c:txPr>
    <a:bodyPr/>
    <a:lstStyle/>
    <a:p>
      <a:pPr>
        <a:defRPr/>
      </a:pPr>
      <a:endParaRPr lang="cs-CZ"/>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972939233606706"/>
          <c:y val="0.11955319252889611"/>
          <c:w val="0.67578299557475963"/>
          <c:h val="0.83924196632978543"/>
        </c:manualLayout>
      </c:layout>
      <c:scatterChart>
        <c:scatterStyle val="smoothMarker"/>
        <c:varyColors val="0"/>
        <c:ser>
          <c:idx val="2"/>
          <c:order val="0"/>
          <c:tx>
            <c:strRef>
              <c:f>List2!$AC$5</c:f>
              <c:strCache>
                <c:ptCount val="1"/>
                <c:pt idx="0">
                  <c:v>[Bi-]</c:v>
                </c:pt>
              </c:strCache>
            </c:strRef>
          </c:tx>
          <c:spPr>
            <a:ln w="22225">
              <a:solidFill>
                <a:srgbClr val="0070C0"/>
              </a:solidFill>
              <a:prstDash val="solid"/>
            </a:ln>
          </c:spPr>
          <c:marker>
            <c:symbol val="none"/>
          </c:marker>
          <c:xVal>
            <c:numRef>
              <c:f>List2!$Z$6:$Z$256</c:f>
              <c:numCache>
                <c:formatCode>General</c:formatCode>
                <c:ptCount val="251"/>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0.70000000000000062</c:v>
                </c:pt>
                <c:pt idx="14">
                  <c:v>0.75000000000000322</c:v>
                </c:pt>
                <c:pt idx="15">
                  <c:v>0.79999999999999982</c:v>
                </c:pt>
                <c:pt idx="16">
                  <c:v>0.85000000000000064</c:v>
                </c:pt>
                <c:pt idx="17">
                  <c:v>0.9</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1.7000000000000022</c:v>
                </c:pt>
                <c:pt idx="34">
                  <c:v>1.7500000000000027</c:v>
                </c:pt>
                <c:pt idx="35">
                  <c:v>1.8000000000000007</c:v>
                </c:pt>
                <c:pt idx="36">
                  <c:v>1.8500000000000021</c:v>
                </c:pt>
                <c:pt idx="37">
                  <c:v>1.9000000000000021</c:v>
                </c:pt>
                <c:pt idx="38">
                  <c:v>1.950000000000006</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numCache>
            </c:numRef>
          </c:xVal>
          <c:yVal>
            <c:numRef>
              <c:f>List2!$AC$6:$AC$256</c:f>
              <c:numCache>
                <c:formatCode>General</c:formatCode>
                <c:ptCount val="251"/>
                <c:pt idx="0">
                  <c:v>1.1220171953779783E-6</c:v>
                </c:pt>
                <c:pt idx="1">
                  <c:v>1.2589238269029799E-6</c:v>
                </c:pt>
                <c:pt idx="2">
                  <c:v>1.4125355493632752E-6</c:v>
                </c:pt>
                <c:pt idx="3">
                  <c:v>1.5848906805786721E-6</c:v>
                </c:pt>
                <c:pt idx="4">
                  <c:v>1.7782762477669016E-6</c:v>
                </c:pt>
                <c:pt idx="5">
                  <c:v>1.9952583339051412E-6</c:v>
                </c:pt>
                <c:pt idx="6">
                  <c:v>2.2387161267072464E-6</c:v>
                </c:pt>
                <c:pt idx="7">
                  <c:v>2.5118801219520022E-6</c:v>
                </c:pt>
                <c:pt idx="8">
                  <c:v>2.8183749880045235E-6</c:v>
                </c:pt>
                <c:pt idx="9">
                  <c:v>3.1622676602000338E-6</c:v>
                </c:pt>
                <c:pt idx="10">
                  <c:v>3.5481213031263589E-6</c:v>
                </c:pt>
                <c:pt idx="11">
                  <c:v>3.9810558566661802E-6</c:v>
                </c:pt>
                <c:pt idx="12">
                  <c:v>4.4668159689756029E-6</c:v>
                </c:pt>
                <c:pt idx="13">
                  <c:v>5.0118472175343555E-6</c:v>
                </c:pt>
                <c:pt idx="14">
                  <c:v>5.6233816293047434E-6</c:v>
                </c:pt>
                <c:pt idx="15">
                  <c:v>6.3095336343361206E-6</c:v>
                </c:pt>
                <c:pt idx="16">
                  <c:v>7.0794077254729412E-6</c:v>
                </c:pt>
                <c:pt idx="17">
                  <c:v>7.9432192520096532E-6</c:v>
                </c:pt>
                <c:pt idx="18">
                  <c:v>8.9124299492220739E-6</c:v>
                </c:pt>
                <c:pt idx="19">
                  <c:v>9.9999000010001026E-6</c:v>
                </c:pt>
                <c:pt idx="20">
                  <c:v>1.1220058651891113E-5</c:v>
                </c:pt>
                <c:pt idx="21">
                  <c:v>1.2589095630617848E-5</c:v>
                </c:pt>
                <c:pt idx="22">
                  <c:v>1.4125175922814512E-5</c:v>
                </c:pt>
                <c:pt idx="23">
                  <c:v>1.5848680739949136E-5</c:v>
                </c:pt>
                <c:pt idx="24">
                  <c:v>1.7782477878246692E-5</c:v>
                </c:pt>
                <c:pt idx="25">
                  <c:v>1.9952225050461592E-5</c:v>
                </c:pt>
                <c:pt idx="26">
                  <c:v>2.2386710209670027E-5</c:v>
                </c:pt>
                <c:pt idx="27">
                  <c:v>2.5118233373600012E-5</c:v>
                </c:pt>
                <c:pt idx="28">
                  <c:v>2.8183035006796653E-5</c:v>
                </c:pt>
                <c:pt idx="29">
                  <c:v>3.1621776633305966E-5</c:v>
                </c:pt>
                <c:pt idx="30">
                  <c:v>3.5480080042612802E-5</c:v>
                </c:pt>
                <c:pt idx="31">
                  <c:v>3.9809132225251044E-5</c:v>
                </c:pt>
                <c:pt idx="32">
                  <c:v>4.4666364041903185E-5</c:v>
                </c:pt>
                <c:pt idx="33">
                  <c:v>5.0116211602182627E-5</c:v>
                </c:pt>
                <c:pt idx="34">
                  <c:v>5.6230970419192982E-5</c:v>
                </c:pt>
                <c:pt idx="35">
                  <c:v>6.3091753627487004E-5</c:v>
                </c:pt>
                <c:pt idx="36">
                  <c:v>7.0789566920866659E-5</c:v>
                </c:pt>
                <c:pt idx="37">
                  <c:v>7.9426514400132077E-5</c:v>
                </c:pt>
                <c:pt idx="38">
                  <c:v>8.9117151238910251E-5</c:v>
                </c:pt>
                <c:pt idx="39">
                  <c:v>9.999000099990133E-5</c:v>
                </c:pt>
                <c:pt idx="40">
                  <c:v>1.1218925758845823E-4</c:v>
                </c:pt>
                <c:pt idx="41">
                  <c:v>1.2587669424250373E-4</c:v>
                </c:pt>
                <c:pt idx="42">
                  <c:v>1.412338046571118E-4</c:v>
                </c:pt>
                <c:pt idx="43">
                  <c:v>1.5846420436223878E-4</c:v>
                </c:pt>
                <c:pt idx="44">
                  <c:v>1.7779632384970457E-4</c:v>
                </c:pt>
                <c:pt idx="45">
                  <c:v>1.9948642872153063E-4</c:v>
                </c:pt>
                <c:pt idx="46">
                  <c:v>2.2382200635114692E-4</c:v>
                </c:pt>
                <c:pt idx="47">
                  <c:v>2.5112556326146166E-4</c:v>
                </c:pt>
                <c:pt idx="48">
                  <c:v>2.8175888268387614E-4</c:v>
                </c:pt>
                <c:pt idx="49">
                  <c:v>3.1612779762961994E-4</c:v>
                </c:pt>
                <c:pt idx="50">
                  <c:v>3.5468754134491119E-4</c:v>
                </c:pt>
                <c:pt idx="51">
                  <c:v>3.9794874430487616E-4</c:v>
                </c:pt>
                <c:pt idx="52">
                  <c:v>4.4648415500476578E-4</c:v>
                </c:pt>
                <c:pt idx="53">
                  <c:v>5.0093617081360209E-4</c:v>
                </c:pt>
                <c:pt idx="54">
                  <c:v>5.6202527515233154E-4</c:v>
                </c:pt>
                <c:pt idx="55">
                  <c:v>6.3055948833989222E-4</c:v>
                </c:pt>
                <c:pt idx="56">
                  <c:v>7.0744495171289013E-4</c:v>
                </c:pt>
                <c:pt idx="57">
                  <c:v>7.9369777816924974E-4</c:v>
                </c:pt>
                <c:pt idx="58">
                  <c:v>8.9045731721440848E-4</c:v>
                </c:pt>
                <c:pt idx="59">
                  <c:v>9.9900099900100225E-4</c:v>
                </c:pt>
                <c:pt idx="60">
                  <c:v>1.1207609398446007E-3</c:v>
                </c:pt>
                <c:pt idx="61">
                  <c:v>1.257342511355295E-3</c:v>
                </c:pt>
                <c:pt idx="62">
                  <c:v>1.4105450967152545E-3</c:v>
                </c:pt>
                <c:pt idx="63">
                  <c:v>1.5823852808017262E-3</c:v>
                </c:pt>
                <c:pt idx="64">
                  <c:v>1.7751227458097521E-3</c:v>
                </c:pt>
                <c:pt idx="65">
                  <c:v>1.9912891707283215E-3</c:v>
                </c:pt>
                <c:pt idx="66">
                  <c:v>2.2337204613538412E-3</c:v>
                </c:pt>
                <c:pt idx="67">
                  <c:v>2.5055926672857319E-3</c:v>
                </c:pt>
                <c:pt idx="68">
                  <c:v>2.8104619732101637E-3</c:v>
                </c:pt>
                <c:pt idx="69">
                  <c:v>3.152309183260179E-3</c:v>
                </c:pt>
                <c:pt idx="70">
                  <c:v>3.5355891486480509E-3</c:v>
                </c:pt>
                <c:pt idx="71">
                  <c:v>3.9652856191521651E-3</c:v>
                </c:pt>
                <c:pt idx="72">
                  <c:v>4.4469720271169116E-3</c:v>
                </c:pt>
                <c:pt idx="73">
                  <c:v>4.9868787366879434E-3</c:v>
                </c:pt>
                <c:pt idx="74">
                  <c:v>5.5919673088347588E-3</c:v>
                </c:pt>
                <c:pt idx="75">
                  <c:v>6.2700123414338102E-3</c:v>
                </c:pt>
                <c:pt idx="76">
                  <c:v>7.0296914396392124E-3</c:v>
                </c:pt>
                <c:pt idx="77">
                  <c:v>7.8806838503302033E-3</c:v>
                </c:pt>
                <c:pt idx="78">
                  <c:v>8.8337782498132747E-3</c:v>
                </c:pt>
                <c:pt idx="79">
                  <c:v>9.9009900990098647E-3</c:v>
                </c:pt>
                <c:pt idx="80">
                  <c:v>1.1095688866307627E-2</c:v>
                </c:pt>
                <c:pt idx="81">
                  <c:v>1.2432735254442263E-2</c:v>
                </c:pt>
                <c:pt idx="82">
                  <c:v>1.3928628341453451E-2</c:v>
                </c:pt>
                <c:pt idx="83">
                  <c:v>1.5601662241829401E-2</c:v>
                </c:pt>
                <c:pt idx="84">
                  <c:v>1.7472091494833225E-2</c:v>
                </c:pt>
                <c:pt idx="85">
                  <c:v>1.9562303872579206E-2</c:v>
                </c:pt>
                <c:pt idx="86">
                  <c:v>2.1896998648233162E-2</c:v>
                </c:pt>
                <c:pt idx="87">
                  <c:v>2.4503367550335692E-2</c:v>
                </c:pt>
                <c:pt idx="88">
                  <c:v>2.7411274627306345E-2</c:v>
                </c:pt>
                <c:pt idx="89">
                  <c:v>3.0653430031715032E-2</c:v>
                </c:pt>
                <c:pt idx="90">
                  <c:v>3.4265551284824412E-2</c:v>
                </c:pt>
                <c:pt idx="91">
                  <c:v>3.8286503882254151E-2</c:v>
                </c:pt>
                <c:pt idx="92">
                  <c:v>4.2758411146535974E-2</c:v>
                </c:pt>
                <c:pt idx="93">
                  <c:v>4.7726721034203751E-2</c:v>
                </c:pt>
                <c:pt idx="94">
                  <c:v>5.324021520202149E-2</c:v>
                </c:pt>
                <c:pt idx="95">
                  <c:v>5.9350943102766833E-2</c:v>
                </c:pt>
                <c:pt idx="96">
                  <c:v>6.6114061337194413E-2</c:v>
                </c:pt>
                <c:pt idx="97">
                  <c:v>7.3587556117572159E-2</c:v>
                </c:pt>
                <c:pt idx="98">
                  <c:v>8.1831824755150565E-2</c:v>
                </c:pt>
                <c:pt idx="99">
                  <c:v>9.0909090909090037E-2</c:v>
                </c:pt>
                <c:pt idx="100">
                  <c:v>0.10088262835672136</c:v>
                </c:pt>
                <c:pt idx="101">
                  <c:v>0.11181576977811512</c:v>
                </c:pt>
                <c:pt idx="102">
                  <c:v>0.12377068106893389</c:v>
                </c:pt>
                <c:pt idx="103">
                  <c:v>0.13680688860320731</c:v>
                </c:pt>
                <c:pt idx="104">
                  <c:v>0.15097955721132114</c:v>
                </c:pt>
                <c:pt idx="105">
                  <c:v>0.1663375308165588</c:v>
                </c:pt>
                <c:pt idx="106">
                  <c:v>0.18292116580002349</c:v>
                </c:pt>
                <c:pt idx="107">
                  <c:v>0.20076000891309775</c:v>
                </c:pt>
                <c:pt idx="108">
                  <c:v>0.21987039600683744</c:v>
                </c:pt>
                <c:pt idx="109">
                  <c:v>0.24025307335203741</c:v>
                </c:pt>
                <c:pt idx="110">
                  <c:v>0.26189096745957841</c:v>
                </c:pt>
                <c:pt idx="111">
                  <c:v>0.28474724895079573</c:v>
                </c:pt>
                <c:pt idx="112">
                  <c:v>0.30876384758523112</c:v>
                </c:pt>
                <c:pt idx="113">
                  <c:v>0.33386057541687558</c:v>
                </c:pt>
                <c:pt idx="114">
                  <c:v>0.35993500019710883</c:v>
                </c:pt>
                <c:pt idx="115">
                  <c:v>0.38686317984685487</c:v>
                </c:pt>
                <c:pt idx="116">
                  <c:v>0.41450132132818385</c:v>
                </c:pt>
                <c:pt idx="117">
                  <c:v>0.44268836623770297</c:v>
                </c:pt>
                <c:pt idx="118">
                  <c:v>0.47124943610772424</c:v>
                </c:pt>
                <c:pt idx="119">
                  <c:v>0.49999999999999639</c:v>
                </c:pt>
                <c:pt idx="120">
                  <c:v>0.52875056389225628</c:v>
                </c:pt>
                <c:pt idx="121">
                  <c:v>0.55731163376228532</c:v>
                </c:pt>
                <c:pt idx="122">
                  <c:v>0.58549867867180361</c:v>
                </c:pt>
                <c:pt idx="123">
                  <c:v>0.61313682015313575</c:v>
                </c:pt>
                <c:pt idx="124">
                  <c:v>0.6400649998028779</c:v>
                </c:pt>
                <c:pt idx="125">
                  <c:v>0.6661394245831227</c:v>
                </c:pt>
                <c:pt idx="126">
                  <c:v>0.691236152414757</c:v>
                </c:pt>
                <c:pt idx="127">
                  <c:v>0.71525275104919195</c:v>
                </c:pt>
                <c:pt idx="128">
                  <c:v>0.73810903254041982</c:v>
                </c:pt>
                <c:pt idx="129">
                  <c:v>0.75974692664795174</c:v>
                </c:pt>
                <c:pt idx="130">
                  <c:v>0.78012960399315634</c:v>
                </c:pt>
                <c:pt idx="131">
                  <c:v>0.7992399910868927</c:v>
                </c:pt>
                <c:pt idx="132">
                  <c:v>0.81707883419996963</c:v>
                </c:pt>
                <c:pt idx="133">
                  <c:v>0.83366246918343312</c:v>
                </c:pt>
                <c:pt idx="134">
                  <c:v>0.84902044278867705</c:v>
                </c:pt>
                <c:pt idx="135">
                  <c:v>0.86319311139678934</c:v>
                </c:pt>
                <c:pt idx="136">
                  <c:v>0.8762293189310606</c:v>
                </c:pt>
                <c:pt idx="137">
                  <c:v>0.88818423022188164</c:v>
                </c:pt>
                <c:pt idx="138">
                  <c:v>0.89911737164327399</c:v>
                </c:pt>
                <c:pt idx="139">
                  <c:v>0.90909090909090551</c:v>
                </c:pt>
                <c:pt idx="140">
                  <c:v>0.91816817524484506</c:v>
                </c:pt>
                <c:pt idx="141">
                  <c:v>0.92641244388241917</c:v>
                </c:pt>
                <c:pt idx="142">
                  <c:v>0.93388593866280556</c:v>
                </c:pt>
                <c:pt idx="143">
                  <c:v>0.94064905689723355</c:v>
                </c:pt>
                <c:pt idx="144">
                  <c:v>0.94675978479797551</c:v>
                </c:pt>
                <c:pt idx="145">
                  <c:v>0.95227327896579461</c:v>
                </c:pt>
                <c:pt idx="146">
                  <c:v>0.95724158885346222</c:v>
                </c:pt>
                <c:pt idx="147">
                  <c:v>0.96171349611774382</c:v>
                </c:pt>
                <c:pt idx="148">
                  <c:v>0.96573444871517711</c:v>
                </c:pt>
                <c:pt idx="149">
                  <c:v>0.96934656996828328</c:v>
                </c:pt>
                <c:pt idx="150">
                  <c:v>0.97258872537269059</c:v>
                </c:pt>
                <c:pt idx="151">
                  <c:v>0.97549663244966589</c:v>
                </c:pt>
                <c:pt idx="152">
                  <c:v>0.97810300135176498</c:v>
                </c:pt>
                <c:pt idx="153">
                  <c:v>0.98043769612741949</c:v>
                </c:pt>
                <c:pt idx="154">
                  <c:v>0.98252790850516558</c:v>
                </c:pt>
                <c:pt idx="155">
                  <c:v>0.98439833775816987</c:v>
                </c:pt>
                <c:pt idx="156">
                  <c:v>0.98607137165854575</c:v>
                </c:pt>
                <c:pt idx="157">
                  <c:v>0.98756726474555101</c:v>
                </c:pt>
                <c:pt idx="158">
                  <c:v>0.98890431113369182</c:v>
                </c:pt>
                <c:pt idx="159">
                  <c:v>0.99009900990098954</c:v>
                </c:pt>
                <c:pt idx="160">
                  <c:v>0.99116622175018265</c:v>
                </c:pt>
                <c:pt idx="161">
                  <c:v>0.99211931614966942</c:v>
                </c:pt>
                <c:pt idx="162">
                  <c:v>0.99297030856036039</c:v>
                </c:pt>
                <c:pt idx="163">
                  <c:v>0.99372998765856968</c:v>
                </c:pt>
                <c:pt idx="164">
                  <c:v>0.99440803269116562</c:v>
                </c:pt>
                <c:pt idx="165">
                  <c:v>0.99501312126330799</c:v>
                </c:pt>
                <c:pt idx="166">
                  <c:v>0.99555302797288259</c:v>
                </c:pt>
                <c:pt idx="167">
                  <c:v>0.99603471438084767</c:v>
                </c:pt>
                <c:pt idx="168">
                  <c:v>0.9964644108513474</c:v>
                </c:pt>
                <c:pt idx="169">
                  <c:v>0.99684769081673952</c:v>
                </c:pt>
                <c:pt idx="170">
                  <c:v>0.99718953802678967</c:v>
                </c:pt>
                <c:pt idx="171">
                  <c:v>0.99749440733271422</c:v>
                </c:pt>
                <c:pt idx="172">
                  <c:v>0.99776627953864616</c:v>
                </c:pt>
                <c:pt idx="173">
                  <c:v>0.99800871082927167</c:v>
                </c:pt>
                <c:pt idx="174">
                  <c:v>0.99822487725419529</c:v>
                </c:pt>
                <c:pt idx="175">
                  <c:v>0.99841761471919821</c:v>
                </c:pt>
                <c:pt idx="176">
                  <c:v>0.99858945490328466</c:v>
                </c:pt>
                <c:pt idx="177">
                  <c:v>0.99874265748864799</c:v>
                </c:pt>
                <c:pt idx="178">
                  <c:v>0.99887923906015563</c:v>
                </c:pt>
                <c:pt idx="179">
                  <c:v>0.99900099900099859</c:v>
                </c:pt>
                <c:pt idx="180">
                  <c:v>0.99910954268278562</c:v>
                </c:pt>
                <c:pt idx="181">
                  <c:v>0.99920630222183049</c:v>
                </c:pt>
                <c:pt idx="182">
                  <c:v>0.99929255504828696</c:v>
                </c:pt>
                <c:pt idx="183">
                  <c:v>0.99936944051165666</c:v>
                </c:pt>
                <c:pt idx="184">
                  <c:v>0.99943797472484397</c:v>
                </c:pt>
                <c:pt idx="185">
                  <c:v>0.99949906382918663</c:v>
                </c:pt>
                <c:pt idx="186">
                  <c:v>0.9995535158449913</c:v>
                </c:pt>
                <c:pt idx="187">
                  <c:v>0.99960205125569512</c:v>
                </c:pt>
                <c:pt idx="188">
                  <c:v>0.99964531245866006</c:v>
                </c:pt>
                <c:pt idx="189">
                  <c:v>0.99968387220237065</c:v>
                </c:pt>
                <c:pt idx="190">
                  <c:v>0.99971824111731356</c:v>
                </c:pt>
                <c:pt idx="191">
                  <c:v>0.99974887443673865</c:v>
                </c:pt>
                <c:pt idx="192">
                  <c:v>0.99977617799364848</c:v>
                </c:pt>
                <c:pt idx="193">
                  <c:v>0.99980051357127864</c:v>
                </c:pt>
                <c:pt idx="194">
                  <c:v>0.9998222036761506</c:v>
                </c:pt>
                <c:pt idx="195">
                  <c:v>0.9998415357956375</c:v>
                </c:pt>
                <c:pt idx="196">
                  <c:v>0.99985876619534297</c:v>
                </c:pt>
                <c:pt idx="197">
                  <c:v>0.99987412330575753</c:v>
                </c:pt>
                <c:pt idx="198">
                  <c:v>0.99988781074241151</c:v>
                </c:pt>
                <c:pt idx="199">
                  <c:v>0.99990000999900008</c:v>
                </c:pt>
                <c:pt idx="200">
                  <c:v>0.99991088284876106</c:v>
                </c:pt>
                <c:pt idx="201">
                  <c:v>0.99992057348560004</c:v>
                </c:pt>
                <c:pt idx="202">
                  <c:v>0.9999292104330868</c:v>
                </c:pt>
                <c:pt idx="203">
                  <c:v>0.99993690824637249</c:v>
                </c:pt>
                <c:pt idx="204">
                  <c:v>0.99994376902958082</c:v>
                </c:pt>
                <c:pt idx="205">
                  <c:v>0.99994988378840122</c:v>
                </c:pt>
                <c:pt idx="206">
                  <c:v>0.99995533363595812</c:v>
                </c:pt>
                <c:pt idx="207">
                  <c:v>0.99996019086777144</c:v>
                </c:pt>
                <c:pt idx="208">
                  <c:v>0.99996451991995239</c:v>
                </c:pt>
                <c:pt idx="209">
                  <c:v>0.99996837822336659</c:v>
                </c:pt>
                <c:pt idx="210">
                  <c:v>0.99997181696499748</c:v>
                </c:pt>
                <c:pt idx="211">
                  <c:v>0.99997488176662286</c:v>
                </c:pt>
                <c:pt idx="212">
                  <c:v>0.99997761328979529</c:v>
                </c:pt>
                <c:pt idx="213">
                  <c:v>0.99998004777494587</c:v>
                </c:pt>
                <c:pt idx="214">
                  <c:v>0.9999822175221218</c:v>
                </c:pt>
                <c:pt idx="215">
                  <c:v>0.99998415131925678</c:v>
                </c:pt>
                <c:pt idx="216">
                  <c:v>0.99998587482407764</c:v>
                </c:pt>
                <c:pt idx="217">
                  <c:v>0.99998741090436938</c:v>
                </c:pt>
                <c:pt idx="218">
                  <c:v>0.99998877994134305</c:v>
                </c:pt>
                <c:pt idx="219">
                  <c:v>0.99999000009999894</c:v>
                </c:pt>
                <c:pt idx="220">
                  <c:v>0.99999108757005073</c:v>
                </c:pt>
                <c:pt idx="221">
                  <c:v>0.99999205678074787</c:v>
                </c:pt>
                <c:pt idx="222">
                  <c:v>0.9999929205922744</c:v>
                </c:pt>
                <c:pt idx="223">
                  <c:v>0.99999369046636566</c:v>
                </c:pt>
                <c:pt idx="224">
                  <c:v>0.99999437661837676</c:v>
                </c:pt>
                <c:pt idx="225">
                  <c:v>0.99999498815278254</c:v>
                </c:pt>
                <c:pt idx="226">
                  <c:v>0.99999553318403489</c:v>
                </c:pt>
                <c:pt idx="227">
                  <c:v>0.99999601894414369</c:v>
                </c:pt>
                <c:pt idx="228">
                  <c:v>0.9999964518786969</c:v>
                </c:pt>
                <c:pt idx="229">
                  <c:v>0.99999683773233949</c:v>
                </c:pt>
                <c:pt idx="230">
                  <c:v>0.9999971816250115</c:v>
                </c:pt>
                <c:pt idx="231">
                  <c:v>0.99999748811987865</c:v>
                </c:pt>
                <c:pt idx="232">
                  <c:v>0.99999776128387363</c:v>
                </c:pt>
                <c:pt idx="233">
                  <c:v>0.99999800474166556</c:v>
                </c:pt>
                <c:pt idx="234">
                  <c:v>0.9999982217237523</c:v>
                </c:pt>
                <c:pt idx="235">
                  <c:v>0.99999841510931964</c:v>
                </c:pt>
                <c:pt idx="236">
                  <c:v>0.99999858746445069</c:v>
                </c:pt>
                <c:pt idx="237">
                  <c:v>0.99999874107617315</c:v>
                </c:pt>
                <c:pt idx="238">
                  <c:v>0.99999887798280462</c:v>
                </c:pt>
                <c:pt idx="239">
                  <c:v>0.99999900000099995</c:v>
                </c:pt>
                <c:pt idx="240">
                  <c:v>0.9999991087498562</c:v>
                </c:pt>
                <c:pt idx="241">
                  <c:v>0.99999920567239664</c:v>
                </c:pt>
                <c:pt idx="242">
                  <c:v>0.99999929205472105</c:v>
                </c:pt>
                <c:pt idx="243">
                  <c:v>0.99999936904305353</c:v>
                </c:pt>
                <c:pt idx="244">
                  <c:v>0.99999943765899846</c:v>
                </c:pt>
                <c:pt idx="245">
                  <c:v>0.99999949881301764</c:v>
                </c:pt>
                <c:pt idx="246">
                  <c:v>0.99999955331660761</c:v>
                </c:pt>
                <c:pt idx="247">
                  <c:v>0.99999960189298787</c:v>
                </c:pt>
                <c:pt idx="248">
                  <c:v>0.99999964518673667</c:v>
                </c:pt>
                <c:pt idx="249">
                  <c:v>0.99999968377233406</c:v>
                </c:pt>
                <c:pt idx="250">
                  <c:v>0.99999971816179012</c:v>
                </c:pt>
              </c:numCache>
            </c:numRef>
          </c:yVal>
          <c:smooth val="1"/>
          <c:extLst>
            <c:ext xmlns:c16="http://schemas.microsoft.com/office/drawing/2014/chart" uri="{C3380CC4-5D6E-409C-BE32-E72D297353CC}">
              <c16:uniqueId val="{00000000-2314-4C5A-B22D-8E0F666B95B3}"/>
            </c:ext>
          </c:extLst>
        </c:ser>
        <c:ser>
          <c:idx val="4"/>
          <c:order val="1"/>
          <c:tx>
            <c:strRef>
              <c:f>List2!$AE$5</c:f>
              <c:strCache>
                <c:ptCount val="1"/>
                <c:pt idx="0">
                  <c:v>CB</c:v>
                </c:pt>
              </c:strCache>
            </c:strRef>
          </c:tx>
          <c:spPr>
            <a:ln>
              <a:solidFill>
                <a:srgbClr val="F68222"/>
              </a:solidFill>
              <a:prstDash val="sysDot"/>
            </a:ln>
          </c:spPr>
          <c:marker>
            <c:symbol val="none"/>
          </c:marker>
          <c:xVal>
            <c:numRef>
              <c:f>List2!$Z$6:$Z$256</c:f>
              <c:numCache>
                <c:formatCode>General</c:formatCode>
                <c:ptCount val="251"/>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0.70000000000000062</c:v>
                </c:pt>
                <c:pt idx="14">
                  <c:v>0.75000000000000322</c:v>
                </c:pt>
                <c:pt idx="15">
                  <c:v>0.79999999999999982</c:v>
                </c:pt>
                <c:pt idx="16">
                  <c:v>0.85000000000000064</c:v>
                </c:pt>
                <c:pt idx="17">
                  <c:v>0.9</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1.7000000000000022</c:v>
                </c:pt>
                <c:pt idx="34">
                  <c:v>1.7500000000000027</c:v>
                </c:pt>
                <c:pt idx="35">
                  <c:v>1.8000000000000007</c:v>
                </c:pt>
                <c:pt idx="36">
                  <c:v>1.8500000000000021</c:v>
                </c:pt>
                <c:pt idx="37">
                  <c:v>1.9000000000000021</c:v>
                </c:pt>
                <c:pt idx="38">
                  <c:v>1.950000000000006</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numCache>
            </c:numRef>
          </c:xVal>
          <c:yVal>
            <c:numRef>
              <c:f>List2!$AE$6:$AE$256</c:f>
              <c:numCache>
                <c:formatCode>General</c:formatCode>
                <c:ptCount val="251"/>
                <c:pt idx="0">
                  <c:v>-891.25093701171761</c:v>
                </c:pt>
                <c:pt idx="1">
                  <c:v>-794.32823346534542</c:v>
                </c:pt>
                <c:pt idx="2">
                  <c:v>-707.94578297158955</c:v>
                </c:pt>
                <c:pt idx="3">
                  <c:v>-630.9573428952815</c:v>
                </c:pt>
                <c:pt idx="4">
                  <c:v>-562.34132341205247</c:v>
                </c:pt>
                <c:pt idx="5">
                  <c:v>-501.18723163199434</c:v>
                </c:pt>
                <c:pt idx="6">
                  <c:v>-446.68358991222323</c:v>
                </c:pt>
                <c:pt idx="7">
                  <c:v>-398.10716804159199</c:v>
                </c:pt>
                <c:pt idx="8">
                  <c:v>-354.81338641517169</c:v>
                </c:pt>
                <c:pt idx="9">
                  <c:v>-316.22776285453887</c:v>
                </c:pt>
                <c:pt idx="10">
                  <c:v>-281.83828957828638</c:v>
                </c:pt>
                <c:pt idx="11">
                  <c:v>-251.18863916986172</c:v>
                </c:pt>
                <c:pt idx="12">
                  <c:v>-223.87210938997481</c:v>
                </c:pt>
                <c:pt idx="13">
                  <c:v>-199.52622648499192</c:v>
                </c:pt>
                <c:pt idx="14">
                  <c:v>-177.82793538045587</c:v>
                </c:pt>
                <c:pt idx="15">
                  <c:v>-158.48931293651466</c:v>
                </c:pt>
                <c:pt idx="16">
                  <c:v>-141.25374738279783</c:v>
                </c:pt>
                <c:pt idx="17">
                  <c:v>-125.89253323611804</c:v>
                </c:pt>
                <c:pt idx="18">
                  <c:v>-112.20183651767725</c:v>
                </c:pt>
                <c:pt idx="19">
                  <c:v>-99.999989999999997</c:v>
                </c:pt>
                <c:pt idx="20">
                  <c:v>-89.125082593202947</c:v>
                </c:pt>
                <c:pt idx="21">
                  <c:v>-79.432810883206571</c:v>
                </c:pt>
                <c:pt idx="22">
                  <c:v>-70.794564313096572</c:v>
                </c:pt>
                <c:pt idx="23">
                  <c:v>-63.095718599180337</c:v>
                </c:pt>
                <c:pt idx="24">
                  <c:v>-56.234114736379489</c:v>
                </c:pt>
                <c:pt idx="25">
                  <c:v>-50.118703410302594</c:v>
                </c:pt>
                <c:pt idx="26">
                  <c:v>-44.668336828162495</c:v>
                </c:pt>
                <c:pt idx="27">
                  <c:v>-39.810691936865105</c:v>
                </c:pt>
                <c:pt idx="28">
                  <c:v>-35.481310740040655</c:v>
                </c:pt>
                <c:pt idx="29">
                  <c:v>-31.62274497959077</c:v>
                </c:pt>
                <c:pt idx="30">
                  <c:v>-28.18379383220951</c:v>
                </c:pt>
                <c:pt idx="31">
                  <c:v>-25.118824505565424</c:v>
                </c:pt>
                <c:pt idx="32">
                  <c:v>-22.387166718872635</c:v>
                </c:pt>
                <c:pt idx="33">
                  <c:v>-19.952573032975739</c:v>
                </c:pt>
                <c:pt idx="34">
                  <c:v>-17.782737868856429</c:v>
                </c:pt>
                <c:pt idx="35">
                  <c:v>-15.848868832226515</c:v>
                </c:pt>
                <c:pt idx="36">
                  <c:v>-14.12530465595265</c:v>
                </c:pt>
                <c:pt idx="37">
                  <c:v>-12.589174690632916</c:v>
                </c:pt>
                <c:pt idx="38">
                  <c:v>-11.220095424977098</c:v>
                </c:pt>
                <c:pt idx="39">
                  <c:v>-9.9999000089989778</c:v>
                </c:pt>
                <c:pt idx="40">
                  <c:v>-8.9123971909578312</c:v>
                </c:pt>
                <c:pt idx="41">
                  <c:v>-7.9431564692896384</c:v>
                </c:pt>
                <c:pt idx="42">
                  <c:v>-7.0793166086241834</c:v>
                </c:pt>
                <c:pt idx="43">
                  <c:v>-6.3094149790126695</c:v>
                </c:pt>
                <c:pt idx="44">
                  <c:v>-5.6232354538013576</c:v>
                </c:pt>
                <c:pt idx="45">
                  <c:v>-5.0116728478487369</c:v>
                </c:pt>
                <c:pt idx="46">
                  <c:v>-4.4666120972645897</c:v>
                </c:pt>
                <c:pt idx="47">
                  <c:v>-3.9808205774598271</c:v>
                </c:pt>
                <c:pt idx="48">
                  <c:v>-3.5478521306346762</c:v>
                </c:pt>
                <c:pt idx="49">
                  <c:v>-3.1619615292084782</c:v>
                </c:pt>
                <c:pt idx="50">
                  <c:v>-2.8180282401749808</c:v>
                </c:pt>
                <c:pt idx="51">
                  <c:v>-2.5114884787841967</c:v>
                </c:pt>
                <c:pt idx="52">
                  <c:v>-2.2382746499465092</c:v>
                </c:pt>
                <c:pt idx="53">
                  <c:v>-1.994761373786198</c:v>
                </c:pt>
                <c:pt idx="54">
                  <c:v>-1.7777173791403647</c:v>
                </c:pt>
                <c:pt idx="55">
                  <c:v>-1.5842626266632145</c:v>
                </c:pt>
                <c:pt idx="56">
                  <c:v>-1.411830092591581</c:v>
                </c:pt>
                <c:pt idx="57">
                  <c:v>-1.2581317060727213</c:v>
                </c:pt>
                <c:pt idx="58">
                  <c:v>-1.1211279880722453</c:v>
                </c:pt>
                <c:pt idx="59">
                  <c:v>-0.99900098900100098</c:v>
                </c:pt>
                <c:pt idx="60">
                  <c:v>-0.89013016597371886</c:v>
                </c:pt>
                <c:pt idx="61">
                  <c:v>-0.79307087962368228</c:v>
                </c:pt>
                <c:pt idx="62">
                  <c:v>-0.70653522516205158</c:v>
                </c:pt>
                <c:pt idx="63">
                  <c:v>-0.62937494335046462</c:v>
                </c:pt>
                <c:pt idx="64">
                  <c:v>-0.56056618466174313</c:v>
                </c:pt>
                <c:pt idx="65">
                  <c:v>-0.49919592450392469</c:v>
                </c:pt>
                <c:pt idx="66">
                  <c:v>-0.4444498493024035</c:v>
                </c:pt>
                <c:pt idx="67">
                  <c:v>-0.39560155276735082</c:v>
                </c:pt>
                <c:pt idx="68">
                  <c:v>-0.35200289907653931</c:v>
                </c:pt>
                <c:pt idx="69">
                  <c:v>-0.31307542521080778</c:v>
                </c:pt>
                <c:pt idx="70">
                  <c:v>-0.2783026684964629</c:v>
                </c:pt>
                <c:pt idx="71">
                  <c:v>-0.24722331772109252</c:v>
                </c:pt>
                <c:pt idx="72">
                  <c:v>-0.21942509716136249</c:v>
                </c:pt>
                <c:pt idx="73">
                  <c:v>-0.19453930264148001</c:v>
                </c:pt>
                <c:pt idx="74">
                  <c:v>-0.17223591746092798</c:v>
                </c:pt>
                <c:pt idx="75">
                  <c:v>-0.15221924380894644</c:v>
                </c:pt>
                <c:pt idx="76">
                  <c:v>-0.13422399222805917</c:v>
                </c:pt>
                <c:pt idx="77">
                  <c:v>-0.11801177789626473</c:v>
                </c:pt>
                <c:pt idx="78">
                  <c:v>-0.10336797805529076</c:v>
                </c:pt>
                <c:pt idx="79">
                  <c:v>-9.0098909900991564E-2</c:v>
                </c:pt>
                <c:pt idx="80">
                  <c:v>-7.8029292745222814E-2</c:v>
                </c:pt>
                <c:pt idx="81">
                  <c:v>-6.6999962325445903E-2</c:v>
                </c:pt>
                <c:pt idx="82">
                  <c:v>-5.6865808843207084E-2</c:v>
                </c:pt>
                <c:pt idx="83">
                  <c:v>-4.7493913716872033E-2</c:v>
                </c:pt>
                <c:pt idx="84">
                  <c:v>-3.8761863196261605E-2</c:v>
                </c:pt>
                <c:pt idx="85">
                  <c:v>-3.05562199639174E-2</c:v>
                </c:pt>
                <c:pt idx="86">
                  <c:v>-2.2771136694750397E-2</c:v>
                </c:pt>
                <c:pt idx="87">
                  <c:v>-1.5307098316371701E-2</c:v>
                </c:pt>
                <c:pt idx="88">
                  <c:v>-8.0697824577591077E-3</c:v>
                </c:pt>
                <c:pt idx="89">
                  <c:v>-9.6903034220337182E-4</c:v>
                </c:pt>
                <c:pt idx="90">
                  <c:v>6.0820767855685916E-3</c:v>
                </c:pt>
                <c:pt idx="91">
                  <c:v>1.3168037674328305E-2</c:v>
                </c:pt>
                <c:pt idx="92">
                  <c:v>2.0371646444443888E-2</c:v>
                </c:pt>
                <c:pt idx="93">
                  <c:v>2.7774599071747556E-2</c:v>
                </c:pt>
                <c:pt idx="94">
                  <c:v>3.5457983442957232E-2</c:v>
                </c:pt>
                <c:pt idx="95">
                  <c:v>4.3502642135499564E-2</c:v>
                </c:pt>
                <c:pt idx="96">
                  <c:v>5.1989393836750927E-2</c:v>
                </c:pt>
                <c:pt idx="97">
                  <c:v>6.0999096327864967E-2</c:v>
                </c:pt>
                <c:pt idx="98">
                  <c:v>7.0612531463068923E-2</c:v>
                </c:pt>
                <c:pt idx="99">
                  <c:v>8.0910090909089613E-2</c:v>
                </c:pt>
                <c:pt idx="100">
                  <c:v>9.1971240993838063E-2</c:v>
                </c:pt>
                <c:pt idx="101">
                  <c:v>0.10387374635628445</c:v>
                </c:pt>
                <c:pt idx="102">
                  <c:v>0.11669263576263694</c:v>
                </c:pt>
                <c:pt idx="103">
                  <c:v>0.13049890005159867</c:v>
                </c:pt>
                <c:pt idx="104">
                  <c:v>0.14535792223882668</c:v>
                </c:pt>
                <c:pt idx="105">
                  <c:v>0.16132765374260088</c:v>
                </c:pt>
                <c:pt idx="106">
                  <c:v>0.17845656859965095</c:v>
                </c:pt>
                <c:pt idx="107">
                  <c:v>0.19678144909399528</c:v>
                </c:pt>
                <c:pt idx="108">
                  <c:v>0.2163250804974346</c:v>
                </c:pt>
                <c:pt idx="109">
                  <c:v>0.2370939579695292</c:v>
                </c:pt>
                <c:pt idx="110">
                  <c:v>0.25907613266220408</c:v>
                </c:pt>
                <c:pt idx="111">
                  <c:v>0.28223934359099179</c:v>
                </c:pt>
                <c:pt idx="112">
                  <c:v>0.30652959328258755</c:v>
                </c:pt>
                <c:pt idx="113">
                  <c:v>0.33187032497424385</c:v>
                </c:pt>
                <c:pt idx="114">
                  <c:v>0.35816234420032178</c:v>
                </c:pt>
                <c:pt idx="115">
                  <c:v>0.38528459622783789</c:v>
                </c:pt>
                <c:pt idx="116">
                  <c:v>0.4130958632414069</c:v>
                </c:pt>
                <c:pt idx="117">
                  <c:v>0.44143738410825384</c:v>
                </c:pt>
                <c:pt idx="118">
                  <c:v>0.47013633016280382</c:v>
                </c:pt>
                <c:pt idx="119">
                  <c:v>0.49900999999999646</c:v>
                </c:pt>
                <c:pt idx="120">
                  <c:v>0.52787053313867482</c:v>
                </c:pt>
                <c:pt idx="121">
                  <c:v>0.55652989478167891</c:v>
                </c:pt>
                <c:pt idx="122">
                  <c:v>0.58480485826286499</c:v>
                </c:pt>
                <c:pt idx="123">
                  <c:v>0.6125217117405839</c:v>
                </c:pt>
                <c:pt idx="124">
                  <c:v>0.63952044127178864</c:v>
                </c:pt>
                <c:pt idx="125">
                  <c:v>0.66565818997263748</c:v>
                </c:pt>
                <c:pt idx="126">
                  <c:v>0.69081185603399753</c:v>
                </c:pt>
                <c:pt idx="127">
                  <c:v>0.71487976274295351</c:v>
                </c:pt>
                <c:pt idx="128">
                  <c:v>0.73778240298049558</c:v>
                </c:pt>
                <c:pt idx="129">
                  <c:v>0.75946232165853655</c:v>
                </c:pt>
                <c:pt idx="130">
                  <c:v>0.77988324703894962</c:v>
                </c:pt>
                <c:pt idx="131">
                  <c:v>0.7990286131608032</c:v>
                </c:pt>
                <c:pt idx="132">
                  <c:v>0.8168996304453332</c:v>
                </c:pt>
                <c:pt idx="133">
                  <c:v>0.83351306167529859</c:v>
                </c:pt>
                <c:pt idx="134">
                  <c:v>0.84889884898019297</c:v>
                </c:pt>
                <c:pt idx="135">
                  <c:v>0.86309771781198763</c:v>
                </c:pt>
                <c:pt idx="136">
                  <c:v>0.8761588597550366</c:v>
                </c:pt>
                <c:pt idx="137">
                  <c:v>0.88813777050417464</c:v>
                </c:pt>
                <c:pt idx="138">
                  <c:v>0.89909429489165649</c:v>
                </c:pt>
                <c:pt idx="139">
                  <c:v>0.90909090909090551</c:v>
                </c:pt>
                <c:pt idx="140">
                  <c:v>0.9181912519964619</c:v>
                </c:pt>
                <c:pt idx="141">
                  <c:v>0.92645890360013072</c:v>
                </c:pt>
                <c:pt idx="142">
                  <c:v>0.93395639783882578</c:v>
                </c:pt>
                <c:pt idx="143">
                  <c:v>0.9407444504820327</c:v>
                </c:pt>
                <c:pt idx="144">
                  <c:v>0.9468813786064606</c:v>
                </c:pt>
                <c:pt idx="145">
                  <c:v>0.95242268647392869</c:v>
                </c:pt>
                <c:pt idx="146">
                  <c:v>0.95742079260810986</c:v>
                </c:pt>
                <c:pt idx="147">
                  <c:v>0.9619248740438453</c:v>
                </c:pt>
                <c:pt idx="148">
                  <c:v>0.96598080566938105</c:v>
                </c:pt>
                <c:pt idx="149">
                  <c:v>0.96963117495769868</c:v>
                </c:pt>
                <c:pt idx="150">
                  <c:v>0.9729153549326115</c:v>
                </c:pt>
                <c:pt idx="151">
                  <c:v>0.97586962075590067</c:v>
                </c:pt>
                <c:pt idx="152">
                  <c:v>0.97852729773253033</c:v>
                </c:pt>
                <c:pt idx="153">
                  <c:v>0.98091893073789727</c:v>
                </c:pt>
                <c:pt idx="154">
                  <c:v>0.9830724670362514</c:v>
                </c:pt>
                <c:pt idx="155">
                  <c:v>0.98501344617072539</c:v>
                </c:pt>
                <c:pt idx="156">
                  <c:v>0.9867651920674837</c:v>
                </c:pt>
                <c:pt idx="157">
                  <c:v>0.9883490037261633</c:v>
                </c:pt>
                <c:pt idx="158">
                  <c:v>0.98978434188727749</c:v>
                </c:pt>
                <c:pt idx="159">
                  <c:v>0.99108900990098947</c:v>
                </c:pt>
                <c:pt idx="160">
                  <c:v>0.99227932769510685</c:v>
                </c:pt>
                <c:pt idx="161">
                  <c:v>0.9933702982791166</c:v>
                </c:pt>
                <c:pt idx="162">
                  <c:v>0.99437576664713923</c:v>
                </c:pt>
                <c:pt idx="163">
                  <c:v>0.9953085712775821</c:v>
                </c:pt>
                <c:pt idx="164">
                  <c:v>0.99618068868794785</c:v>
                </c:pt>
                <c:pt idx="165">
                  <c:v>0.997003371705938</c:v>
                </c:pt>
                <c:pt idx="166">
                  <c:v>0.99778728227552971</c:v>
                </c:pt>
                <c:pt idx="167">
                  <c:v>0.99854261974064729</c:v>
                </c:pt>
                <c:pt idx="168">
                  <c:v>0.99927924564872372</c:v>
                </c:pt>
                <c:pt idx="169">
                  <c:v>1.000006806199248</c:v>
                </c:pt>
                <c:pt idx="170">
                  <c:v>1.0007348535361873</c:v>
                </c:pt>
                <c:pt idx="171">
                  <c:v>1.0014729671518181</c:v>
                </c:pt>
                <c:pt idx="172">
                  <c:v>1.0022308767390171</c:v>
                </c:pt>
                <c:pt idx="173">
                  <c:v>1.0030185879032301</c:v>
                </c:pt>
                <c:pt idx="174">
                  <c:v>1.0038465122266818</c:v>
                </c:pt>
                <c:pt idx="175">
                  <c:v>1.0047256032708076</c:v>
                </c:pt>
                <c:pt idx="176">
                  <c:v>1.0056675002095812</c:v>
                </c:pt>
                <c:pt idx="177">
                  <c:v>1.0066846809104681</c:v>
                </c:pt>
                <c:pt idx="178">
                  <c:v>1.0077906264230378</c:v>
                </c:pt>
                <c:pt idx="179">
                  <c:v>1.0089999990009912</c:v>
                </c:pt>
                <c:pt idx="180">
                  <c:v>1.010328835974867</c:v>
                </c:pt>
                <c:pt idx="181">
                  <c:v>1.0117947620115308</c:v>
                </c:pt>
                <c:pt idx="182">
                  <c:v>1.0134172225487301</c:v>
                </c:pt>
                <c:pt idx="183">
                  <c:v>1.0152177414789265</c:v>
                </c:pt>
                <c:pt idx="184">
                  <c:v>1.0172202064839118</c:v>
                </c:pt>
                <c:pt idx="185">
                  <c:v>1.0194511857916413</c:v>
                </c:pt>
                <c:pt idx="186">
                  <c:v>1.0219402805470776</c:v>
                </c:pt>
                <c:pt idx="187">
                  <c:v>1.0247205174636198</c:v>
                </c:pt>
                <c:pt idx="188">
                  <c:v>1.0278287869579028</c:v>
                </c:pt>
                <c:pt idx="189">
                  <c:v>1.0313063325762879</c:v>
                </c:pt>
                <c:pt idx="190">
                  <c:v>1.0351992982023654</c:v>
                </c:pt>
                <c:pt idx="191">
                  <c:v>1.0395593403034438</c:v>
                </c:pt>
                <c:pt idx="192">
                  <c:v>1.0444443133366317</c:v>
                </c:pt>
                <c:pt idx="193">
                  <c:v>1.0499190374077738</c:v>
                </c:pt>
                <c:pt idx="194">
                  <c:v>1.0560561583672461</c:v>
                </c:pt>
                <c:pt idx="195">
                  <c:v>1.0629371117543387</c:v>
                </c:pt>
                <c:pt idx="196">
                  <c:v>1.0706532033800031</c:v>
                </c:pt>
                <c:pt idx="197">
                  <c:v>1.079306820885646</c:v>
                </c:pt>
                <c:pt idx="198">
                  <c:v>1.0890127923539419</c:v>
                </c:pt>
                <c:pt idx="199">
                  <c:v>1.0998999099990019</c:v>
                </c:pt>
                <c:pt idx="200">
                  <c:v>1.1121126391538745</c:v>
                </c:pt>
                <c:pt idx="201">
                  <c:v>1.1258130352321958</c:v>
                </c:pt>
                <c:pt idx="202">
                  <c:v>1.1411828941007871</c:v>
                </c:pt>
                <c:pt idx="203">
                  <c:v>1.1584261643967666</c:v>
                </c:pt>
                <c:pt idx="204">
                  <c:v>1.1777716537993377</c:v>
                </c:pt>
                <c:pt idx="205">
                  <c:v>1.1994760651665701</c:v>
                </c:pt>
                <c:pt idx="206">
                  <c:v>1.2238274028244294</c:v>
                </c:pt>
                <c:pt idx="207">
                  <c:v>1.2511487942080237</c:v>
                </c:pt>
                <c:pt idx="208">
                  <c:v>1.2818027775650718</c:v>
                </c:pt>
                <c:pt idx="209">
                  <c:v>1.3161961126174324</c:v>
                </c:pt>
                <c:pt idx="210">
                  <c:v>1.3547851780147595</c:v>
                </c:pt>
                <c:pt idx="211">
                  <c:v>1.3980820272012877</c:v>
                </c:pt>
                <c:pt idx="212">
                  <c:v>1.4466611830535598</c:v>
                </c:pt>
                <c:pt idx="213">
                  <c:v>1.5011672614496188</c:v>
                </c:pt>
                <c:pt idx="214">
                  <c:v>1.5623235249297096</c:v>
                </c:pt>
                <c:pt idx="215">
                  <c:v>1.630941479950557</c:v>
                </c:pt>
                <c:pt idx="216">
                  <c:v>1.7079316450828588</c:v>
                </c:pt>
                <c:pt idx="217">
                  <c:v>1.7943156330394359</c:v>
                </c:pt>
                <c:pt idx="218">
                  <c:v>1.8912397068549518</c:v>
                </c:pt>
                <c:pt idx="219">
                  <c:v>1.9999899901000486</c:v>
                </c:pt>
                <c:pt idx="220">
                  <c:v>2.1220095329595647</c:v>
                </c:pt>
                <c:pt idx="221">
                  <c:v>2.2589174606317002</c:v>
                </c:pt>
                <c:pt idx="222">
                  <c:v>2.4125304581356515</c:v>
                </c:pt>
                <c:pt idx="223">
                  <c:v>2.584886876618</c:v>
                </c:pt>
                <c:pt idx="224">
                  <c:v>2.7782737810339881</c:v>
                </c:pt>
                <c:pt idx="225">
                  <c:v>2.9952572981099141</c:v>
                </c:pt>
                <c:pt idx="226">
                  <c:v>3.2387166672856802</c:v>
                </c:pt>
                <c:pt idx="227">
                  <c:v>3.511882446472816</c:v>
                </c:pt>
                <c:pt idx="228">
                  <c:v>3.8183793795951977</c:v>
                </c:pt>
                <c:pt idx="229">
                  <c:v>4.1622744947386554</c:v>
                </c:pt>
                <c:pt idx="230">
                  <c:v>4.5481310711426364</c:v>
                </c:pt>
                <c:pt idx="231">
                  <c:v>4.9810691911433143</c:v>
                </c:pt>
                <c:pt idx="232">
                  <c:v>5.4668336805551103</c:v>
                </c:pt>
                <c:pt idx="233">
                  <c:v>6.0118703390194845</c:v>
                </c:pt>
                <c:pt idx="234">
                  <c:v>6.6234114718493755</c:v>
                </c:pt>
                <c:pt idx="235">
                  <c:v>7.3095718583268345</c:v>
                </c:pt>
                <c:pt idx="236">
                  <c:v>8.0794564298938525</c:v>
                </c:pt>
                <c:pt idx="237">
                  <c:v>8.9432810870607113</c:v>
                </c:pt>
                <c:pt idx="238">
                  <c:v>9.9125082581990451</c:v>
                </c:pt>
                <c:pt idx="239">
                  <c:v>10.999998999001846</c:v>
                </c:pt>
                <c:pt idx="240">
                  <c:v>12.220183650879221</c:v>
                </c:pt>
                <c:pt idx="241">
                  <c:v>13.589253322820833</c:v>
                </c:pt>
                <c:pt idx="242">
                  <c:v>15.125374737575568</c:v>
                </c:pt>
                <c:pt idx="243">
                  <c:v>16.848931293024627</c:v>
                </c:pt>
                <c:pt idx="244">
                  <c:v>18.782793537487294</c:v>
                </c:pt>
                <c:pt idx="245">
                  <c:v>20.952622648002489</c:v>
                </c:pt>
                <c:pt idx="246">
                  <c:v>23.387210938555427</c:v>
                </c:pt>
                <c:pt idx="247">
                  <c:v>26.118863916593195</c:v>
                </c:pt>
                <c:pt idx="248">
                  <c:v>29.183828957479218</c:v>
                </c:pt>
                <c:pt idx="249">
                  <c:v>32.622776285143111</c:v>
                </c:pt>
                <c:pt idx="250">
                  <c:v>36.481338641241145</c:v>
                </c:pt>
              </c:numCache>
            </c:numRef>
          </c:yVal>
          <c:smooth val="1"/>
          <c:extLst>
            <c:ext xmlns:c16="http://schemas.microsoft.com/office/drawing/2014/chart" uri="{C3380CC4-5D6E-409C-BE32-E72D297353CC}">
              <c16:uniqueId val="{00000001-2314-4C5A-B22D-8E0F666B95B3}"/>
            </c:ext>
          </c:extLst>
        </c:ser>
        <c:dLbls>
          <c:showLegendKey val="0"/>
          <c:showVal val="0"/>
          <c:showCatName val="0"/>
          <c:showSerName val="0"/>
          <c:showPercent val="0"/>
          <c:showBubbleSize val="0"/>
        </c:dLbls>
        <c:axId val="133314432"/>
        <c:axId val="133358336"/>
      </c:scatterChart>
      <c:valAx>
        <c:axId val="133314432"/>
        <c:scaling>
          <c:orientation val="minMax"/>
          <c:max val="10"/>
          <c:min val="3"/>
        </c:scaling>
        <c:delete val="0"/>
        <c:axPos val="b"/>
        <c:title>
          <c:tx>
            <c:rich>
              <a:bodyPr/>
              <a:lstStyle/>
              <a:p>
                <a:pPr>
                  <a:defRPr/>
                </a:pPr>
                <a:r>
                  <a:rPr lang="en-US" dirty="0"/>
                  <a:t>pH</a:t>
                </a:r>
              </a:p>
            </c:rich>
          </c:tx>
          <c:layout>
            <c:manualLayout>
              <c:xMode val="edge"/>
              <c:yMode val="edge"/>
              <c:x val="0.43582855243937985"/>
              <c:y val="0.60981157604438085"/>
            </c:manualLayout>
          </c:layout>
          <c:overlay val="0"/>
        </c:title>
        <c:numFmt formatCode="General" sourceLinked="1"/>
        <c:majorTickMark val="out"/>
        <c:minorTickMark val="none"/>
        <c:tickLblPos val="nextTo"/>
        <c:crossAx val="133358336"/>
        <c:crosses val="autoZero"/>
        <c:crossBetween val="midCat"/>
        <c:majorUnit val="1"/>
      </c:valAx>
      <c:valAx>
        <c:axId val="133358336"/>
        <c:scaling>
          <c:orientation val="minMax"/>
          <c:max val="1.5"/>
          <c:min val="-1"/>
        </c:scaling>
        <c:delete val="0"/>
        <c:axPos val="l"/>
        <c:majorGridlines/>
        <c:title>
          <c:tx>
            <c:rich>
              <a:bodyPr rot="-5400000" vert="horz"/>
              <a:lstStyle/>
              <a:p>
                <a:pPr>
                  <a:defRPr/>
                </a:pPr>
                <a:r>
                  <a:rPr lang="en-US"/>
                  <a:t>[B-], CB      (mmol/l)</a:t>
                </a:r>
              </a:p>
            </c:rich>
          </c:tx>
          <c:overlay val="0"/>
        </c:title>
        <c:numFmt formatCode="General" sourceLinked="1"/>
        <c:majorTickMark val="out"/>
        <c:minorTickMark val="none"/>
        <c:tickLblPos val="nextTo"/>
        <c:crossAx val="133314432"/>
        <c:crosses val="autoZero"/>
        <c:crossBetween val="midCat"/>
      </c:valAx>
    </c:plotArea>
    <c:legend>
      <c:legendPos val="r"/>
      <c:layout>
        <c:manualLayout>
          <c:xMode val="edge"/>
          <c:yMode val="edge"/>
          <c:x val="0.81607858140312572"/>
          <c:y val="0.47752604185227449"/>
          <c:w val="0.11881479349174801"/>
          <c:h val="0.13211249521087676"/>
        </c:manualLayout>
      </c:layout>
      <c:overlay val="0"/>
    </c:legend>
    <c:plotVisOnly val="1"/>
    <c:dispBlanksAs val="gap"/>
    <c:showDLblsOverMax val="0"/>
  </c:chart>
  <c:externalData r:id="rId1">
    <c:autoUpdate val="0"/>
  </c:externalData>
  <c:userShapes r:id="rId2"/>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104089219330855"/>
          <c:y val="3.6551505135932083E-2"/>
          <c:w val="0.74728644049605319"/>
          <c:h val="0.78576611256926221"/>
        </c:manualLayout>
      </c:layout>
      <c:scatterChart>
        <c:scatterStyle val="smoothMarker"/>
        <c:varyColors val="0"/>
        <c:ser>
          <c:idx val="0"/>
          <c:order val="0"/>
          <c:spPr>
            <a:ln w="22225" cap="rnd">
              <a:solidFill>
                <a:schemeClr val="accent1"/>
              </a:solidFill>
              <a:round/>
            </a:ln>
            <a:effectLst/>
          </c:spPr>
          <c:marker>
            <c:symbol val="none"/>
          </c:marker>
          <c:xVal>
            <c:numRef>
              <c:f>List1!$J$2:$J$202</c:f>
              <c:numCache>
                <c:formatCode>General</c:formatCode>
                <c:ptCount val="201"/>
                <c:pt idx="0">
                  <c:v>6</c:v>
                </c:pt>
                <c:pt idx="1">
                  <c:v>6.01</c:v>
                </c:pt>
                <c:pt idx="2">
                  <c:v>6.02</c:v>
                </c:pt>
                <c:pt idx="3">
                  <c:v>6.0299999999999985</c:v>
                </c:pt>
                <c:pt idx="4">
                  <c:v>6.0399999999999991</c:v>
                </c:pt>
                <c:pt idx="5">
                  <c:v>6.0499999999999989</c:v>
                </c:pt>
                <c:pt idx="6">
                  <c:v>6.0599999999999987</c:v>
                </c:pt>
                <c:pt idx="7">
                  <c:v>6.0699999999999985</c:v>
                </c:pt>
                <c:pt idx="8">
                  <c:v>6.0799999999999983</c:v>
                </c:pt>
                <c:pt idx="9">
                  <c:v>6.0899999999999981</c:v>
                </c:pt>
                <c:pt idx="10">
                  <c:v>6.0999999999999979</c:v>
                </c:pt>
                <c:pt idx="11">
                  <c:v>6.1099999999999977</c:v>
                </c:pt>
                <c:pt idx="12">
                  <c:v>6.1199999999999966</c:v>
                </c:pt>
                <c:pt idx="13">
                  <c:v>6.1299999999999955</c:v>
                </c:pt>
                <c:pt idx="14">
                  <c:v>6.139999999999997</c:v>
                </c:pt>
                <c:pt idx="15">
                  <c:v>6.1499999999999968</c:v>
                </c:pt>
                <c:pt idx="16">
                  <c:v>6.1599999999999966</c:v>
                </c:pt>
                <c:pt idx="17">
                  <c:v>6.1699999999999955</c:v>
                </c:pt>
                <c:pt idx="18">
                  <c:v>6.1799999999999962</c:v>
                </c:pt>
                <c:pt idx="19">
                  <c:v>6.1899999999999959</c:v>
                </c:pt>
                <c:pt idx="20">
                  <c:v>6.1999999999999957</c:v>
                </c:pt>
                <c:pt idx="21">
                  <c:v>6.2099999999999964</c:v>
                </c:pt>
                <c:pt idx="22">
                  <c:v>6.2199999999999953</c:v>
                </c:pt>
                <c:pt idx="23">
                  <c:v>6.2299999999999951</c:v>
                </c:pt>
                <c:pt idx="24">
                  <c:v>6.2399999999999984</c:v>
                </c:pt>
                <c:pt idx="25">
                  <c:v>6.2499999999999964</c:v>
                </c:pt>
                <c:pt idx="26">
                  <c:v>6.2599999999999953</c:v>
                </c:pt>
                <c:pt idx="27">
                  <c:v>6.2699999999999942</c:v>
                </c:pt>
                <c:pt idx="28">
                  <c:v>6.2799999999999994</c:v>
                </c:pt>
                <c:pt idx="29">
                  <c:v>6.2899999999999938</c:v>
                </c:pt>
                <c:pt idx="30">
                  <c:v>6.2999999999999936</c:v>
                </c:pt>
                <c:pt idx="31">
                  <c:v>6.3099999999999925</c:v>
                </c:pt>
                <c:pt idx="32">
                  <c:v>6.3199999999999905</c:v>
                </c:pt>
                <c:pt idx="33">
                  <c:v>6.3299999999999885</c:v>
                </c:pt>
                <c:pt idx="34">
                  <c:v>6.3399999999999928</c:v>
                </c:pt>
                <c:pt idx="35">
                  <c:v>6.3499999999999925</c:v>
                </c:pt>
                <c:pt idx="36">
                  <c:v>6.3599999999999905</c:v>
                </c:pt>
                <c:pt idx="37">
                  <c:v>6.3699999999999886</c:v>
                </c:pt>
                <c:pt idx="38">
                  <c:v>6.3799999999999919</c:v>
                </c:pt>
                <c:pt idx="39">
                  <c:v>6.3899999999999917</c:v>
                </c:pt>
                <c:pt idx="40">
                  <c:v>6.3999999999999915</c:v>
                </c:pt>
                <c:pt idx="41">
                  <c:v>6.4099999999999913</c:v>
                </c:pt>
                <c:pt idx="42">
                  <c:v>6.419999999999991</c:v>
                </c:pt>
                <c:pt idx="43">
                  <c:v>6.4299999999999908</c:v>
                </c:pt>
                <c:pt idx="44">
                  <c:v>6.4399999999999924</c:v>
                </c:pt>
                <c:pt idx="45">
                  <c:v>6.4499999999999904</c:v>
                </c:pt>
                <c:pt idx="46">
                  <c:v>6.4599999999999902</c:v>
                </c:pt>
                <c:pt idx="47">
                  <c:v>6.46999999999999</c:v>
                </c:pt>
                <c:pt idx="48">
                  <c:v>6.4799999999999924</c:v>
                </c:pt>
                <c:pt idx="49">
                  <c:v>6.4899999999999904</c:v>
                </c:pt>
                <c:pt idx="50">
                  <c:v>6.4999999999999893</c:v>
                </c:pt>
                <c:pt idx="51">
                  <c:v>6.5099999999999891</c:v>
                </c:pt>
                <c:pt idx="52">
                  <c:v>6.5199999999999889</c:v>
                </c:pt>
                <c:pt idx="53">
                  <c:v>6.5299999999999887</c:v>
                </c:pt>
                <c:pt idx="54">
                  <c:v>6.5399999999999894</c:v>
                </c:pt>
                <c:pt idx="55">
                  <c:v>6.5499999999999883</c:v>
                </c:pt>
                <c:pt idx="56">
                  <c:v>6.5599999999999881</c:v>
                </c:pt>
                <c:pt idx="57">
                  <c:v>6.5699999999999878</c:v>
                </c:pt>
                <c:pt idx="58">
                  <c:v>6.5799999999999894</c:v>
                </c:pt>
                <c:pt idx="59">
                  <c:v>6.5899999999999874</c:v>
                </c:pt>
                <c:pt idx="60">
                  <c:v>6.5999999999999872</c:v>
                </c:pt>
                <c:pt idx="61">
                  <c:v>6.609999999999987</c:v>
                </c:pt>
                <c:pt idx="62">
                  <c:v>6.6199999999999868</c:v>
                </c:pt>
                <c:pt idx="63">
                  <c:v>6.6299999999999866</c:v>
                </c:pt>
                <c:pt idx="64">
                  <c:v>6.6399999999999864</c:v>
                </c:pt>
                <c:pt idx="65">
                  <c:v>6.6499999999999861</c:v>
                </c:pt>
                <c:pt idx="66">
                  <c:v>6.6599999999999859</c:v>
                </c:pt>
                <c:pt idx="67">
                  <c:v>6.6699999999999857</c:v>
                </c:pt>
                <c:pt idx="68">
                  <c:v>6.6799999999999864</c:v>
                </c:pt>
                <c:pt idx="69">
                  <c:v>6.6899999999999853</c:v>
                </c:pt>
                <c:pt idx="70">
                  <c:v>6.6999999999999851</c:v>
                </c:pt>
                <c:pt idx="71">
                  <c:v>6.7099999999999884</c:v>
                </c:pt>
                <c:pt idx="72">
                  <c:v>6.7199999999999864</c:v>
                </c:pt>
                <c:pt idx="73">
                  <c:v>6.7299999999999844</c:v>
                </c:pt>
                <c:pt idx="74">
                  <c:v>6.7399999999999904</c:v>
                </c:pt>
                <c:pt idx="75">
                  <c:v>6.7499999999999893</c:v>
                </c:pt>
                <c:pt idx="76">
                  <c:v>6.7599999999999838</c:v>
                </c:pt>
                <c:pt idx="77">
                  <c:v>6.7699999999999836</c:v>
                </c:pt>
                <c:pt idx="78">
                  <c:v>6.7799999999999834</c:v>
                </c:pt>
                <c:pt idx="79">
                  <c:v>6.7899999999999832</c:v>
                </c:pt>
                <c:pt idx="80">
                  <c:v>6.7999999999999829</c:v>
                </c:pt>
                <c:pt idx="81">
                  <c:v>6.8099999999999827</c:v>
                </c:pt>
                <c:pt idx="82">
                  <c:v>6.8199999999999825</c:v>
                </c:pt>
                <c:pt idx="83">
                  <c:v>6.8299999999999805</c:v>
                </c:pt>
                <c:pt idx="84">
                  <c:v>6.8399999999999821</c:v>
                </c:pt>
                <c:pt idx="85">
                  <c:v>6.8499999999999819</c:v>
                </c:pt>
                <c:pt idx="86">
                  <c:v>6.8599999999999817</c:v>
                </c:pt>
                <c:pt idx="87">
                  <c:v>6.8699999999999815</c:v>
                </c:pt>
                <c:pt idx="88">
                  <c:v>6.8799999999999812</c:v>
                </c:pt>
                <c:pt idx="89">
                  <c:v>6.889999999999981</c:v>
                </c:pt>
                <c:pt idx="90">
                  <c:v>6.8999999999999808</c:v>
                </c:pt>
                <c:pt idx="91">
                  <c:v>6.9099999999999824</c:v>
                </c:pt>
                <c:pt idx="92">
                  <c:v>6.9199999999999804</c:v>
                </c:pt>
                <c:pt idx="93">
                  <c:v>6.9299999999999802</c:v>
                </c:pt>
                <c:pt idx="94">
                  <c:v>6.9399999999999924</c:v>
                </c:pt>
                <c:pt idx="95">
                  <c:v>6.9499999999999824</c:v>
                </c:pt>
                <c:pt idx="96">
                  <c:v>6.9599999999999804</c:v>
                </c:pt>
                <c:pt idx="97">
                  <c:v>6.9699999999999793</c:v>
                </c:pt>
                <c:pt idx="98">
                  <c:v>6.9799999999999924</c:v>
                </c:pt>
                <c:pt idx="99">
                  <c:v>6.9899999999999824</c:v>
                </c:pt>
                <c:pt idx="100">
                  <c:v>6.9999999999999813</c:v>
                </c:pt>
                <c:pt idx="101">
                  <c:v>7.0099999999999794</c:v>
                </c:pt>
                <c:pt idx="102">
                  <c:v>7.0199999999999783</c:v>
                </c:pt>
                <c:pt idx="103">
                  <c:v>7.029999999999978</c:v>
                </c:pt>
                <c:pt idx="104">
                  <c:v>7.0399999999999814</c:v>
                </c:pt>
                <c:pt idx="105">
                  <c:v>7.0499999999999794</c:v>
                </c:pt>
                <c:pt idx="106">
                  <c:v>7.0599999999999774</c:v>
                </c:pt>
                <c:pt idx="107">
                  <c:v>7.0699999999999772</c:v>
                </c:pt>
                <c:pt idx="108">
                  <c:v>7.0799999999999814</c:v>
                </c:pt>
                <c:pt idx="109">
                  <c:v>7.0899999999999794</c:v>
                </c:pt>
                <c:pt idx="110">
                  <c:v>7.0999999999999774</c:v>
                </c:pt>
                <c:pt idx="111">
                  <c:v>7.1099999999999763</c:v>
                </c:pt>
                <c:pt idx="112">
                  <c:v>7.1199999999999761</c:v>
                </c:pt>
                <c:pt idx="113">
                  <c:v>7.1299999999999759</c:v>
                </c:pt>
                <c:pt idx="114">
                  <c:v>7.1399999999999784</c:v>
                </c:pt>
                <c:pt idx="115">
                  <c:v>7.1499999999999764</c:v>
                </c:pt>
                <c:pt idx="116">
                  <c:v>7.1599999999999753</c:v>
                </c:pt>
                <c:pt idx="117">
                  <c:v>7.1699999999999751</c:v>
                </c:pt>
                <c:pt idx="118">
                  <c:v>7.1799999999999784</c:v>
                </c:pt>
                <c:pt idx="119">
                  <c:v>7.1899999999999764</c:v>
                </c:pt>
                <c:pt idx="120">
                  <c:v>7.1999999999999744</c:v>
                </c:pt>
                <c:pt idx="121">
                  <c:v>7.2099999999999804</c:v>
                </c:pt>
                <c:pt idx="122">
                  <c:v>7.2199999999999784</c:v>
                </c:pt>
                <c:pt idx="123">
                  <c:v>7.2299999999999738</c:v>
                </c:pt>
                <c:pt idx="124">
                  <c:v>7.2399999999999824</c:v>
                </c:pt>
                <c:pt idx="125">
                  <c:v>7.2499999999999734</c:v>
                </c:pt>
                <c:pt idx="126">
                  <c:v>7.2599999999999731</c:v>
                </c:pt>
                <c:pt idx="127">
                  <c:v>7.2699999999999729</c:v>
                </c:pt>
                <c:pt idx="128">
                  <c:v>7.2799999999999834</c:v>
                </c:pt>
                <c:pt idx="129">
                  <c:v>7.2899999999999734</c:v>
                </c:pt>
                <c:pt idx="130">
                  <c:v>7.2999999999999723</c:v>
                </c:pt>
                <c:pt idx="131">
                  <c:v>7.3099999999999721</c:v>
                </c:pt>
                <c:pt idx="132">
                  <c:v>7.3199999999999719</c:v>
                </c:pt>
                <c:pt idx="133">
                  <c:v>7.3299999999999716</c:v>
                </c:pt>
                <c:pt idx="134">
                  <c:v>7.3399999999999714</c:v>
                </c:pt>
                <c:pt idx="135">
                  <c:v>7.3499999999999712</c:v>
                </c:pt>
                <c:pt idx="136">
                  <c:v>7.359999999999971</c:v>
                </c:pt>
                <c:pt idx="137">
                  <c:v>7.3699999999999708</c:v>
                </c:pt>
                <c:pt idx="138">
                  <c:v>7.3799999999999724</c:v>
                </c:pt>
                <c:pt idx="139">
                  <c:v>7.3899999999999704</c:v>
                </c:pt>
                <c:pt idx="140">
                  <c:v>7.3999999999999702</c:v>
                </c:pt>
                <c:pt idx="141">
                  <c:v>7.4099999999999824</c:v>
                </c:pt>
                <c:pt idx="142">
                  <c:v>7.4199999999999724</c:v>
                </c:pt>
                <c:pt idx="143">
                  <c:v>7.4299999999999704</c:v>
                </c:pt>
                <c:pt idx="144">
                  <c:v>7.4399999999999924</c:v>
                </c:pt>
                <c:pt idx="145">
                  <c:v>7.4499999999999824</c:v>
                </c:pt>
                <c:pt idx="146">
                  <c:v>7.4599999999999724</c:v>
                </c:pt>
                <c:pt idx="147">
                  <c:v>7.4699999999999704</c:v>
                </c:pt>
                <c:pt idx="148">
                  <c:v>7.4799999999999924</c:v>
                </c:pt>
                <c:pt idx="149">
                  <c:v>7.4899999999999824</c:v>
                </c:pt>
                <c:pt idx="150">
                  <c:v>7.4999999999999734</c:v>
                </c:pt>
                <c:pt idx="151">
                  <c:v>7.5099999999999714</c:v>
                </c:pt>
                <c:pt idx="152">
                  <c:v>7.5199999999999694</c:v>
                </c:pt>
                <c:pt idx="153">
                  <c:v>7.5299999999999674</c:v>
                </c:pt>
                <c:pt idx="154">
                  <c:v>7.5399999999999734</c:v>
                </c:pt>
                <c:pt idx="155">
                  <c:v>7.5499999999999714</c:v>
                </c:pt>
                <c:pt idx="156">
                  <c:v>7.5599999999999694</c:v>
                </c:pt>
                <c:pt idx="157">
                  <c:v>7.5699999999999674</c:v>
                </c:pt>
                <c:pt idx="158">
                  <c:v>7.5799999999999734</c:v>
                </c:pt>
                <c:pt idx="159">
                  <c:v>7.5899999999999714</c:v>
                </c:pt>
                <c:pt idx="160">
                  <c:v>7.5999999999999694</c:v>
                </c:pt>
                <c:pt idx="161">
                  <c:v>7.6099999999999683</c:v>
                </c:pt>
                <c:pt idx="162">
                  <c:v>7.6199999999999664</c:v>
                </c:pt>
                <c:pt idx="163">
                  <c:v>7.6299999999999653</c:v>
                </c:pt>
                <c:pt idx="164">
                  <c:v>7.6399999999999704</c:v>
                </c:pt>
                <c:pt idx="165">
                  <c:v>7.6499999999999684</c:v>
                </c:pt>
                <c:pt idx="166">
                  <c:v>7.6599999999999664</c:v>
                </c:pt>
                <c:pt idx="167">
                  <c:v>7.6699999999999644</c:v>
                </c:pt>
                <c:pt idx="168">
                  <c:v>7.6799999999999704</c:v>
                </c:pt>
                <c:pt idx="169">
                  <c:v>7.6899999999999684</c:v>
                </c:pt>
                <c:pt idx="170">
                  <c:v>7.6999999999999638</c:v>
                </c:pt>
                <c:pt idx="171">
                  <c:v>7.7099999999999724</c:v>
                </c:pt>
                <c:pt idx="172">
                  <c:v>7.7199999999999633</c:v>
                </c:pt>
                <c:pt idx="173">
                  <c:v>7.7299999999999631</c:v>
                </c:pt>
                <c:pt idx="174">
                  <c:v>7.7399999999999824</c:v>
                </c:pt>
                <c:pt idx="175">
                  <c:v>7.7499999999999734</c:v>
                </c:pt>
                <c:pt idx="176">
                  <c:v>7.7599999999999634</c:v>
                </c:pt>
                <c:pt idx="177">
                  <c:v>7.7699999999999623</c:v>
                </c:pt>
                <c:pt idx="178">
                  <c:v>7.7799999999999834</c:v>
                </c:pt>
                <c:pt idx="179">
                  <c:v>7.7899999999999734</c:v>
                </c:pt>
                <c:pt idx="180">
                  <c:v>7.7999999999999634</c:v>
                </c:pt>
                <c:pt idx="181">
                  <c:v>7.8099999999999614</c:v>
                </c:pt>
                <c:pt idx="182">
                  <c:v>7.8199999999999612</c:v>
                </c:pt>
                <c:pt idx="183">
                  <c:v>7.829999999999961</c:v>
                </c:pt>
                <c:pt idx="184">
                  <c:v>7.8399999999999634</c:v>
                </c:pt>
                <c:pt idx="185">
                  <c:v>7.8499999999999623</c:v>
                </c:pt>
                <c:pt idx="186">
                  <c:v>7.8599999999999604</c:v>
                </c:pt>
                <c:pt idx="187">
                  <c:v>7.8699999999999601</c:v>
                </c:pt>
                <c:pt idx="188">
                  <c:v>7.8799999999999599</c:v>
                </c:pt>
                <c:pt idx="189">
                  <c:v>7.8899999999999597</c:v>
                </c:pt>
                <c:pt idx="190">
                  <c:v>7.8999999999999595</c:v>
                </c:pt>
                <c:pt idx="191">
                  <c:v>7.9099999999999593</c:v>
                </c:pt>
                <c:pt idx="192">
                  <c:v>7.9199999999999591</c:v>
                </c:pt>
                <c:pt idx="193">
                  <c:v>7.9299999999999589</c:v>
                </c:pt>
                <c:pt idx="194">
                  <c:v>7.9399999999999924</c:v>
                </c:pt>
                <c:pt idx="195">
                  <c:v>7.9499999999999584</c:v>
                </c:pt>
                <c:pt idx="196">
                  <c:v>7.9599999999999582</c:v>
                </c:pt>
                <c:pt idx="197">
                  <c:v>7.969999999999958</c:v>
                </c:pt>
                <c:pt idx="198">
                  <c:v>7.9799999999999924</c:v>
                </c:pt>
                <c:pt idx="199">
                  <c:v>7.9899999999999594</c:v>
                </c:pt>
                <c:pt idx="200">
                  <c:v>7.9999999999999574</c:v>
                </c:pt>
              </c:numCache>
            </c:numRef>
          </c:xVal>
          <c:yVal>
            <c:numRef>
              <c:f>List1!$K$2:$K$202</c:f>
              <c:numCache>
                <c:formatCode>General</c:formatCode>
                <c:ptCount val="201"/>
                <c:pt idx="0">
                  <c:v>3.6355966758818297</c:v>
                </c:pt>
                <c:pt idx="1">
                  <c:v>3.6622990478314938</c:v>
                </c:pt>
                <c:pt idx="2">
                  <c:v>3.6889756546977686</c:v>
                </c:pt>
                <c:pt idx="3">
                  <c:v>3.7156248902172417</c:v>
                </c:pt>
                <c:pt idx="4">
                  <c:v>3.7422451891430413</c:v>
                </c:pt>
                <c:pt idx="5">
                  <c:v>3.768835028491976</c:v>
                </c:pt>
                <c:pt idx="6">
                  <c:v>3.7953929287537638</c:v>
                </c:pt>
                <c:pt idx="7">
                  <c:v>3.8219174550614352</c:v>
                </c:pt>
                <c:pt idx="8">
                  <c:v>3.8484072183155651</c:v>
                </c:pt>
                <c:pt idx="9">
                  <c:v>3.8748608762611427</c:v>
                </c:pt>
                <c:pt idx="10">
                  <c:v>3.9012771345121307</c:v>
                </c:pt>
                <c:pt idx="11">
                  <c:v>3.9276547475205565</c:v>
                </c:pt>
                <c:pt idx="12">
                  <c:v>3.9539925194864658</c:v>
                </c:pt>
                <c:pt idx="13">
                  <c:v>3.9802893052064192</c:v>
                </c:pt>
                <c:pt idx="14">
                  <c:v>4.0065440108559756</c:v>
                </c:pt>
                <c:pt idx="15">
                  <c:v>4.0327555947050264</c:v>
                </c:pt>
                <c:pt idx="16">
                  <c:v>4.0589230677623025</c:v>
                </c:pt>
                <c:pt idx="17">
                  <c:v>4.0850454943473133</c:v>
                </c:pt>
                <c:pt idx="18">
                  <c:v>4.111121992587246</c:v>
                </c:pt>
                <c:pt idx="19">
                  <c:v>4.1371517348374605</c:v>
                </c:pt>
                <c:pt idx="20">
                  <c:v>4.1631339480235345</c:v>
                </c:pt>
                <c:pt idx="21">
                  <c:v>4.1890679139040534</c:v>
                </c:pt>
                <c:pt idx="22">
                  <c:v>4.2149529692526855</c:v>
                </c:pt>
                <c:pt idx="23">
                  <c:v>4.2407885059597152</c:v>
                </c:pt>
                <c:pt idx="24">
                  <c:v>4.2665739710510451</c:v>
                </c:pt>
                <c:pt idx="25">
                  <c:v>4.2923088666265645</c:v>
                </c:pt>
                <c:pt idx="26">
                  <c:v>4.3179927497163764</c:v>
                </c:pt>
                <c:pt idx="27">
                  <c:v>4.3436252320565609</c:v>
                </c:pt>
                <c:pt idx="28">
                  <c:v>4.3692059797836693</c:v>
                </c:pt>
                <c:pt idx="29">
                  <c:v>4.3947347130514665</c:v>
                </c:pt>
                <c:pt idx="30">
                  <c:v>4.4202112055686333</c:v>
                </c:pt>
                <c:pt idx="31">
                  <c:v>4.4456352840605984</c:v>
                </c:pt>
                <c:pt idx="32">
                  <c:v>4.4710068276568915</c:v>
                </c:pt>
                <c:pt idx="33">
                  <c:v>4.4963257672060388</c:v>
                </c:pt>
                <c:pt idx="34">
                  <c:v>4.5215920845204414</c:v>
                </c:pt>
                <c:pt idx="35">
                  <c:v>4.546805811553722</c:v>
                </c:pt>
                <c:pt idx="36">
                  <c:v>4.5719670295133934</c:v>
                </c:pt>
                <c:pt idx="37">
                  <c:v>4.5970758679114434</c:v>
                </c:pt>
                <c:pt idx="38">
                  <c:v>4.6221325035571255</c:v>
                </c:pt>
                <c:pt idx="39">
                  <c:v>4.6471371594926065</c:v>
                </c:pt>
                <c:pt idx="40">
                  <c:v>4.6720901038786984</c:v>
                </c:pt>
                <c:pt idx="41">
                  <c:v>4.696991648830827</c:v>
                </c:pt>
                <c:pt idx="42">
                  <c:v>4.7218421492107314</c:v>
                </c:pt>
                <c:pt idx="43">
                  <c:v>4.7466420013771282</c:v>
                </c:pt>
                <c:pt idx="44">
                  <c:v>4.7713916418988891</c:v>
                </c:pt>
                <c:pt idx="45">
                  <c:v>4.7960915462355285</c:v>
                </c:pt>
                <c:pt idx="46">
                  <c:v>4.8207422273878766</c:v>
                </c:pt>
                <c:pt idx="47">
                  <c:v>4.8453442345228197</c:v>
                </c:pt>
                <c:pt idx="48">
                  <c:v>4.8698981515771473</c:v>
                </c:pt>
                <c:pt idx="49">
                  <c:v>4.8944045958432065</c:v>
                </c:pt>
                <c:pt idx="50">
                  <c:v>4.9188642165406575</c:v>
                </c:pt>
                <c:pt idx="51">
                  <c:v>4.9432776933781613</c:v>
                </c:pt>
                <c:pt idx="52">
                  <c:v>4.9676457351079391</c:v>
                </c:pt>
                <c:pt idx="53">
                  <c:v>4.9919690780789328</c:v>
                </c:pt>
                <c:pt idx="54">
                  <c:v>5.0162484847885489</c:v>
                </c:pt>
                <c:pt idx="55">
                  <c:v>5.0404847424392045</c:v>
                </c:pt>
                <c:pt idx="56">
                  <c:v>5.0646786615030495</c:v>
                </c:pt>
                <c:pt idx="57">
                  <c:v>5.0888310742946494</c:v>
                </c:pt>
                <c:pt idx="58">
                  <c:v>5.1129428335585745</c:v>
                </c:pt>
                <c:pt idx="59">
                  <c:v>5.1370148110720173</c:v>
                </c:pt>
                <c:pt idx="60">
                  <c:v>5.1610478962663455</c:v>
                </c:pt>
                <c:pt idx="61">
                  <c:v>5.1850429948683834</c:v>
                </c:pt>
                <c:pt idx="62">
                  <c:v>5.2090010275660052</c:v>
                </c:pt>
                <c:pt idx="63">
                  <c:v>5.2329229286979606</c:v>
                </c:pt>
                <c:pt idx="64">
                  <c:v>5.2568096449704464</c:v>
                </c:pt>
                <c:pt idx="65">
                  <c:v>5.2806621342024682</c:v>
                </c:pt>
                <c:pt idx="66">
                  <c:v>5.3044813641000745</c:v>
                </c:pt>
                <c:pt idx="67">
                  <c:v>5.3282683110635833</c:v>
                </c:pt>
                <c:pt idx="68">
                  <c:v>5.3520239590240211</c:v>
                </c:pt>
                <c:pt idx="69">
                  <c:v>5.3757492983147106</c:v>
                </c:pt>
                <c:pt idx="70">
                  <c:v>5.3994453245746534</c:v>
                </c:pt>
                <c:pt idx="71">
                  <c:v>5.4231130376871945</c:v>
                </c:pt>
                <c:pt idx="72">
                  <c:v>5.4467534407514036</c:v>
                </c:pt>
                <c:pt idx="73">
                  <c:v>5.4703675390877171</c:v>
                </c:pt>
                <c:pt idx="74">
                  <c:v>5.4939563392789355</c:v>
                </c:pt>
                <c:pt idx="75">
                  <c:v>5.5175208482428673</c:v>
                </c:pt>
                <c:pt idx="76">
                  <c:v>5.5410620723398534</c:v>
                </c:pt>
                <c:pt idx="77">
                  <c:v>5.5645810165112399</c:v>
                </c:pt>
                <c:pt idx="78">
                  <c:v>5.5880786834522134</c:v>
                </c:pt>
                <c:pt idx="79">
                  <c:v>5.6115560728122045</c:v>
                </c:pt>
                <c:pt idx="80">
                  <c:v>5.6350141804286187</c:v>
                </c:pt>
                <c:pt idx="81">
                  <c:v>5.6584539975869275</c:v>
                </c:pt>
                <c:pt idx="82">
                  <c:v>5.6818765103095306</c:v>
                </c:pt>
                <c:pt idx="83">
                  <c:v>5.7052826986704526</c:v>
                </c:pt>
                <c:pt idx="84">
                  <c:v>5.7286735361348518</c:v>
                </c:pt>
                <c:pt idx="85">
                  <c:v>5.7520499889218124</c:v>
                </c:pt>
                <c:pt idx="86">
                  <c:v>5.7754130153887164</c:v>
                </c:pt>
                <c:pt idx="87">
                  <c:v>5.798763565435717</c:v>
                </c:pt>
                <c:pt idx="88">
                  <c:v>5.8221025799282247</c:v>
                </c:pt>
                <c:pt idx="89">
                  <c:v>5.8454309901366575</c:v>
                </c:pt>
                <c:pt idx="90">
                  <c:v>5.8687497171891581</c:v>
                </c:pt>
                <c:pt idx="91">
                  <c:v>5.8920596715393865</c:v>
                </c:pt>
                <c:pt idx="92">
                  <c:v>5.9153617524437134</c:v>
                </c:pt>
                <c:pt idx="93">
                  <c:v>5.9386568474475716</c:v>
                </c:pt>
                <c:pt idx="94">
                  <c:v>5.9619458318802945</c:v>
                </c:pt>
                <c:pt idx="95">
                  <c:v>5.9852295683533834</c:v>
                </c:pt>
                <c:pt idx="96">
                  <c:v>6.0085089062633985</c:v>
                </c:pt>
                <c:pt idx="97">
                  <c:v>6.0317846812961164</c:v>
                </c:pt>
                <c:pt idx="98">
                  <c:v>6.0550577149298714</c:v>
                </c:pt>
                <c:pt idx="99">
                  <c:v>6.0783288139370573</c:v>
                </c:pt>
                <c:pt idx="100">
                  <c:v>6.1015987698813143</c:v>
                </c:pt>
                <c:pt idx="101">
                  <c:v>6.1248683586088655</c:v>
                </c:pt>
                <c:pt idx="102">
                  <c:v>6.1481383397322755</c:v>
                </c:pt>
                <c:pt idx="103">
                  <c:v>6.1714094561046524</c:v>
                </c:pt>
                <c:pt idx="104">
                  <c:v>6.1946824332828543</c:v>
                </c:pt>
                <c:pt idx="105">
                  <c:v>6.2179579789782595</c:v>
                </c:pt>
                <c:pt idx="106">
                  <c:v>6.2412367824934893</c:v>
                </c:pt>
                <c:pt idx="107">
                  <c:v>6.264519514141826</c:v>
                </c:pt>
                <c:pt idx="108">
                  <c:v>6.2878068246527485</c:v>
                </c:pt>
                <c:pt idx="109">
                  <c:v>6.3110993445557311</c:v>
                </c:pt>
                <c:pt idx="110">
                  <c:v>6.3343976835464195</c:v>
                </c:pt>
                <c:pt idx="111">
                  <c:v>6.3577024298313294</c:v>
                </c:pt>
                <c:pt idx="112">
                  <c:v>6.381014149450821</c:v>
                </c:pt>
                <c:pt idx="113">
                  <c:v>6.4043333855794033</c:v>
                </c:pt>
                <c:pt idx="114">
                  <c:v>6.4276606578019315</c:v>
                </c:pt>
                <c:pt idx="115">
                  <c:v>6.4509964613667075</c:v>
                </c:pt>
                <c:pt idx="116">
                  <c:v>6.4743412664121527</c:v>
                </c:pt>
                <c:pt idx="117">
                  <c:v>6.4976955171692845</c:v>
                </c:pt>
                <c:pt idx="118">
                  <c:v>6.5210596311382405</c:v>
                </c:pt>
                <c:pt idx="119">
                  <c:v>6.5444339982388575</c:v>
                </c:pt>
                <c:pt idx="120">
                  <c:v>6.5678189799356277</c:v>
                </c:pt>
                <c:pt idx="121">
                  <c:v>6.5912149083375287</c:v>
                </c:pt>
                <c:pt idx="122">
                  <c:v>6.6146220852709199</c:v>
                </c:pt>
                <c:pt idx="123">
                  <c:v>6.6380407813298934</c:v>
                </c:pt>
                <c:pt idx="124">
                  <c:v>6.6614712349007057</c:v>
                </c:pt>
                <c:pt idx="125">
                  <c:v>6.6849136511637655</c:v>
                </c:pt>
                <c:pt idx="126">
                  <c:v>6.7083682010730934</c:v>
                </c:pt>
                <c:pt idx="127">
                  <c:v>6.7318350203146924</c:v>
                </c:pt>
                <c:pt idx="128">
                  <c:v>6.7553142082454407</c:v>
                </c:pt>
                <c:pt idx="129">
                  <c:v>6.7788058268144455</c:v>
                </c:pt>
                <c:pt idx="130">
                  <c:v>6.8023098994665201</c:v>
                </c:pt>
                <c:pt idx="131">
                  <c:v>6.825826410033728</c:v>
                </c:pt>
                <c:pt idx="132">
                  <c:v>6.84935530161329</c:v>
                </c:pt>
                <c:pt idx="133">
                  <c:v>6.8728964754364705</c:v>
                </c:pt>
                <c:pt idx="134">
                  <c:v>6.8964497897304033</c:v>
                </c:pt>
                <c:pt idx="135">
                  <c:v>6.9200150585753439</c:v>
                </c:pt>
                <c:pt idx="136">
                  <c:v>6.9435920507616924</c:v>
                </c:pt>
                <c:pt idx="137">
                  <c:v>6.9671804886468065</c:v>
                </c:pt>
                <c:pt idx="138">
                  <c:v>6.9907800470193466</c:v>
                </c:pt>
                <c:pt idx="139">
                  <c:v>7.0143903519706052</c:v>
                </c:pt>
                <c:pt idx="140">
                  <c:v>7.0380109797787656</c:v>
                </c:pt>
                <c:pt idx="141">
                  <c:v>7.0616414558092124</c:v>
                </c:pt>
                <c:pt idx="142">
                  <c:v>7.0852812534342569</c:v>
                </c:pt>
                <c:pt idx="143">
                  <c:v>7.1089297929781514</c:v>
                </c:pt>
                <c:pt idx="144">
                  <c:v>7.1325864406886845</c:v>
                </c:pt>
                <c:pt idx="145">
                  <c:v>7.1562505077425218</c:v>
                </c:pt>
                <c:pt idx="146">
                  <c:v>7.1799212492864655</c:v>
                </c:pt>
                <c:pt idx="147">
                  <c:v>7.2035978635204776</c:v>
                </c:pt>
                <c:pt idx="148">
                  <c:v>7.2272794908259996</c:v>
                </c:pt>
                <c:pt idx="149">
                  <c:v>7.2509652129445081</c:v>
                </c:pt>
                <c:pt idx="150">
                  <c:v>7.2746540522106953</c:v>
                </c:pt>
                <c:pt idx="151">
                  <c:v>7.2983449708447781</c:v>
                </c:pt>
                <c:pt idx="152">
                  <c:v>7.3220368703082883</c:v>
                </c:pt>
                <c:pt idx="153">
                  <c:v>7.3457285907286911</c:v>
                </c:pt>
                <c:pt idx="154">
                  <c:v>7.3694189103944465</c:v>
                </c:pt>
                <c:pt idx="155">
                  <c:v>7.3931065453294655</c:v>
                </c:pt>
                <c:pt idx="156">
                  <c:v>7.4167901489463794</c:v>
                </c:pt>
                <c:pt idx="157">
                  <c:v>7.4404683117856933</c:v>
                </c:pt>
                <c:pt idx="158">
                  <c:v>7.4641395613435755</c:v>
                </c:pt>
                <c:pt idx="159">
                  <c:v>7.4878023619925429</c:v>
                </c:pt>
                <c:pt idx="160">
                  <c:v>7.511455114997899</c:v>
                </c:pt>
                <c:pt idx="161">
                  <c:v>7.5350961586343423</c:v>
                </c:pt>
                <c:pt idx="162">
                  <c:v>7.5587237684049127</c:v>
                </c:pt>
                <c:pt idx="163">
                  <c:v>7.5823361573658445</c:v>
                </c:pt>
                <c:pt idx="164">
                  <c:v>7.6059314765596246</c:v>
                </c:pt>
                <c:pt idx="165">
                  <c:v>7.6295078155588287</c:v>
                </c:pt>
                <c:pt idx="166">
                  <c:v>7.6530632031227714</c:v>
                </c:pt>
                <c:pt idx="167">
                  <c:v>7.6765956079687285</c:v>
                </c:pt>
                <c:pt idx="168">
                  <c:v>7.700102939659347</c:v>
                </c:pt>
                <c:pt idx="169">
                  <c:v>7.7235830496071065</c:v>
                </c:pt>
                <c:pt idx="170">
                  <c:v>7.7470337321969955</c:v>
                </c:pt>
                <c:pt idx="171">
                  <c:v>7.7704527260275826</c:v>
                </c:pt>
                <c:pt idx="172">
                  <c:v>7.7938377152706924</c:v>
                </c:pt>
                <c:pt idx="173">
                  <c:v>7.8171863311491752</c:v>
                </c:pt>
                <c:pt idx="174">
                  <c:v>7.8404961535332909</c:v>
                </c:pt>
                <c:pt idx="175">
                  <c:v>7.8637647126517294</c:v>
                </c:pt>
                <c:pt idx="176">
                  <c:v>7.886989490920211</c:v>
                </c:pt>
                <c:pt idx="177">
                  <c:v>7.9101679248819874</c:v>
                </c:pt>
                <c:pt idx="178">
                  <c:v>7.9332974072601772</c:v>
                </c:pt>
                <c:pt idx="179">
                  <c:v>7.9563752891183404</c:v>
                </c:pt>
                <c:pt idx="180">
                  <c:v>7.9793988821283017</c:v>
                </c:pt>
                <c:pt idx="181">
                  <c:v>8.0023654609380959</c:v>
                </c:pt>
                <c:pt idx="182">
                  <c:v>8.0252722656416395</c:v>
                </c:pt>
                <c:pt idx="183">
                  <c:v>8.0481165043407916</c:v>
                </c:pt>
                <c:pt idx="184">
                  <c:v>8.0708953557996548</c:v>
                </c:pt>
                <c:pt idx="185">
                  <c:v>8.0936059721839548</c:v>
                </c:pt>
                <c:pt idx="186">
                  <c:v>8.1162454818817089</c:v>
                </c:pt>
                <c:pt idx="187">
                  <c:v>8.1388109923993959</c:v>
                </c:pt>
                <c:pt idx="188">
                  <c:v>8.1612995933280548</c:v>
                </c:pt>
                <c:pt idx="189">
                  <c:v>8.1837083593738384</c:v>
                </c:pt>
                <c:pt idx="190">
                  <c:v>8.2060343534467268</c:v>
                </c:pt>
                <c:pt idx="191">
                  <c:v>8.2282746298003389</c:v>
                </c:pt>
                <c:pt idx="192">
                  <c:v>8.2504262372191768</c:v>
                </c:pt>
                <c:pt idx="193">
                  <c:v>8.2724862222408539</c:v>
                </c:pt>
                <c:pt idx="194">
                  <c:v>8.2944516324138089</c:v>
                </c:pt>
                <c:pt idx="195">
                  <c:v>8.3163195195783768</c:v>
                </c:pt>
                <c:pt idx="196">
                  <c:v>8.3380869431637841</c:v>
                </c:pt>
                <c:pt idx="197">
                  <c:v>8.3597509734987767</c:v>
                </c:pt>
                <c:pt idx="198">
                  <c:v>8.3813086951225699</c:v>
                </c:pt>
                <c:pt idx="199">
                  <c:v>8.4027572100941761</c:v>
                </c:pt>
                <c:pt idx="200">
                  <c:v>8.4240936412882572</c:v>
                </c:pt>
              </c:numCache>
            </c:numRef>
          </c:yVal>
          <c:smooth val="1"/>
          <c:extLst>
            <c:ext xmlns:c16="http://schemas.microsoft.com/office/drawing/2014/chart" uri="{C3380CC4-5D6E-409C-BE32-E72D297353CC}">
              <c16:uniqueId val="{00000000-2F7C-437A-9FED-6D6570A63245}"/>
            </c:ext>
          </c:extLst>
        </c:ser>
        <c:ser>
          <c:idx val="3"/>
          <c:order val="1"/>
          <c:spPr>
            <a:ln w="22225" cap="rnd">
              <a:solidFill>
                <a:schemeClr val="accent4"/>
              </a:solidFill>
              <a:round/>
            </a:ln>
            <a:effectLst/>
          </c:spPr>
          <c:marker>
            <c:symbol val="none"/>
          </c:marker>
          <c:xVal>
            <c:numRef>
              <c:f>List1!$J$2:$J$202</c:f>
              <c:numCache>
                <c:formatCode>General</c:formatCode>
                <c:ptCount val="201"/>
                <c:pt idx="0">
                  <c:v>6</c:v>
                </c:pt>
                <c:pt idx="1">
                  <c:v>6.01</c:v>
                </c:pt>
                <c:pt idx="2">
                  <c:v>6.02</c:v>
                </c:pt>
                <c:pt idx="3">
                  <c:v>6.0299999999999985</c:v>
                </c:pt>
                <c:pt idx="4">
                  <c:v>6.0399999999999991</c:v>
                </c:pt>
                <c:pt idx="5">
                  <c:v>6.0499999999999989</c:v>
                </c:pt>
                <c:pt idx="6">
                  <c:v>6.0599999999999987</c:v>
                </c:pt>
                <c:pt idx="7">
                  <c:v>6.0699999999999985</c:v>
                </c:pt>
                <c:pt idx="8">
                  <c:v>6.0799999999999983</c:v>
                </c:pt>
                <c:pt idx="9">
                  <c:v>6.0899999999999981</c:v>
                </c:pt>
                <c:pt idx="10">
                  <c:v>6.0999999999999979</c:v>
                </c:pt>
                <c:pt idx="11">
                  <c:v>6.1099999999999977</c:v>
                </c:pt>
                <c:pt idx="12">
                  <c:v>6.1199999999999966</c:v>
                </c:pt>
                <c:pt idx="13">
                  <c:v>6.1299999999999955</c:v>
                </c:pt>
                <c:pt idx="14">
                  <c:v>6.139999999999997</c:v>
                </c:pt>
                <c:pt idx="15">
                  <c:v>6.1499999999999968</c:v>
                </c:pt>
                <c:pt idx="16">
                  <c:v>6.1599999999999966</c:v>
                </c:pt>
                <c:pt idx="17">
                  <c:v>6.1699999999999955</c:v>
                </c:pt>
                <c:pt idx="18">
                  <c:v>6.1799999999999962</c:v>
                </c:pt>
                <c:pt idx="19">
                  <c:v>6.1899999999999959</c:v>
                </c:pt>
                <c:pt idx="20">
                  <c:v>6.1999999999999957</c:v>
                </c:pt>
                <c:pt idx="21">
                  <c:v>6.2099999999999964</c:v>
                </c:pt>
                <c:pt idx="22">
                  <c:v>6.2199999999999953</c:v>
                </c:pt>
                <c:pt idx="23">
                  <c:v>6.2299999999999951</c:v>
                </c:pt>
                <c:pt idx="24">
                  <c:v>6.2399999999999984</c:v>
                </c:pt>
                <c:pt idx="25">
                  <c:v>6.2499999999999964</c:v>
                </c:pt>
                <c:pt idx="26">
                  <c:v>6.2599999999999953</c:v>
                </c:pt>
                <c:pt idx="27">
                  <c:v>6.2699999999999942</c:v>
                </c:pt>
                <c:pt idx="28">
                  <c:v>6.2799999999999994</c:v>
                </c:pt>
                <c:pt idx="29">
                  <c:v>6.2899999999999938</c:v>
                </c:pt>
                <c:pt idx="30">
                  <c:v>6.2999999999999936</c:v>
                </c:pt>
                <c:pt idx="31">
                  <c:v>6.3099999999999925</c:v>
                </c:pt>
                <c:pt idx="32">
                  <c:v>6.3199999999999905</c:v>
                </c:pt>
                <c:pt idx="33">
                  <c:v>6.3299999999999885</c:v>
                </c:pt>
                <c:pt idx="34">
                  <c:v>6.3399999999999928</c:v>
                </c:pt>
                <c:pt idx="35">
                  <c:v>6.3499999999999925</c:v>
                </c:pt>
                <c:pt idx="36">
                  <c:v>6.3599999999999905</c:v>
                </c:pt>
                <c:pt idx="37">
                  <c:v>6.3699999999999886</c:v>
                </c:pt>
                <c:pt idx="38">
                  <c:v>6.3799999999999919</c:v>
                </c:pt>
                <c:pt idx="39">
                  <c:v>6.3899999999999917</c:v>
                </c:pt>
                <c:pt idx="40">
                  <c:v>6.3999999999999915</c:v>
                </c:pt>
                <c:pt idx="41">
                  <c:v>6.4099999999999913</c:v>
                </c:pt>
                <c:pt idx="42">
                  <c:v>6.419999999999991</c:v>
                </c:pt>
                <c:pt idx="43">
                  <c:v>6.4299999999999908</c:v>
                </c:pt>
                <c:pt idx="44">
                  <c:v>6.4399999999999924</c:v>
                </c:pt>
                <c:pt idx="45">
                  <c:v>6.4499999999999904</c:v>
                </c:pt>
                <c:pt idx="46">
                  <c:v>6.4599999999999902</c:v>
                </c:pt>
                <c:pt idx="47">
                  <c:v>6.46999999999999</c:v>
                </c:pt>
                <c:pt idx="48">
                  <c:v>6.4799999999999924</c:v>
                </c:pt>
                <c:pt idx="49">
                  <c:v>6.4899999999999904</c:v>
                </c:pt>
                <c:pt idx="50">
                  <c:v>6.4999999999999893</c:v>
                </c:pt>
                <c:pt idx="51">
                  <c:v>6.5099999999999891</c:v>
                </c:pt>
                <c:pt idx="52">
                  <c:v>6.5199999999999889</c:v>
                </c:pt>
                <c:pt idx="53">
                  <c:v>6.5299999999999887</c:v>
                </c:pt>
                <c:pt idx="54">
                  <c:v>6.5399999999999894</c:v>
                </c:pt>
                <c:pt idx="55">
                  <c:v>6.5499999999999883</c:v>
                </c:pt>
                <c:pt idx="56">
                  <c:v>6.5599999999999881</c:v>
                </c:pt>
                <c:pt idx="57">
                  <c:v>6.5699999999999878</c:v>
                </c:pt>
                <c:pt idx="58">
                  <c:v>6.5799999999999894</c:v>
                </c:pt>
                <c:pt idx="59">
                  <c:v>6.5899999999999874</c:v>
                </c:pt>
                <c:pt idx="60">
                  <c:v>6.5999999999999872</c:v>
                </c:pt>
                <c:pt idx="61">
                  <c:v>6.609999999999987</c:v>
                </c:pt>
                <c:pt idx="62">
                  <c:v>6.6199999999999868</c:v>
                </c:pt>
                <c:pt idx="63">
                  <c:v>6.6299999999999866</c:v>
                </c:pt>
                <c:pt idx="64">
                  <c:v>6.6399999999999864</c:v>
                </c:pt>
                <c:pt idx="65">
                  <c:v>6.6499999999999861</c:v>
                </c:pt>
                <c:pt idx="66">
                  <c:v>6.6599999999999859</c:v>
                </c:pt>
                <c:pt idx="67">
                  <c:v>6.6699999999999857</c:v>
                </c:pt>
                <c:pt idx="68">
                  <c:v>6.6799999999999864</c:v>
                </c:pt>
                <c:pt idx="69">
                  <c:v>6.6899999999999853</c:v>
                </c:pt>
                <c:pt idx="70">
                  <c:v>6.6999999999999851</c:v>
                </c:pt>
                <c:pt idx="71">
                  <c:v>6.7099999999999884</c:v>
                </c:pt>
                <c:pt idx="72">
                  <c:v>6.7199999999999864</c:v>
                </c:pt>
                <c:pt idx="73">
                  <c:v>6.7299999999999844</c:v>
                </c:pt>
                <c:pt idx="74">
                  <c:v>6.7399999999999904</c:v>
                </c:pt>
                <c:pt idx="75">
                  <c:v>6.7499999999999893</c:v>
                </c:pt>
                <c:pt idx="76">
                  <c:v>6.7599999999999838</c:v>
                </c:pt>
                <c:pt idx="77">
                  <c:v>6.7699999999999836</c:v>
                </c:pt>
                <c:pt idx="78">
                  <c:v>6.7799999999999834</c:v>
                </c:pt>
                <c:pt idx="79">
                  <c:v>6.7899999999999832</c:v>
                </c:pt>
                <c:pt idx="80">
                  <c:v>6.7999999999999829</c:v>
                </c:pt>
                <c:pt idx="81">
                  <c:v>6.8099999999999827</c:v>
                </c:pt>
                <c:pt idx="82">
                  <c:v>6.8199999999999825</c:v>
                </c:pt>
                <c:pt idx="83">
                  <c:v>6.8299999999999805</c:v>
                </c:pt>
                <c:pt idx="84">
                  <c:v>6.8399999999999821</c:v>
                </c:pt>
                <c:pt idx="85">
                  <c:v>6.8499999999999819</c:v>
                </c:pt>
                <c:pt idx="86">
                  <c:v>6.8599999999999817</c:v>
                </c:pt>
                <c:pt idx="87">
                  <c:v>6.8699999999999815</c:v>
                </c:pt>
                <c:pt idx="88">
                  <c:v>6.8799999999999812</c:v>
                </c:pt>
                <c:pt idx="89">
                  <c:v>6.889999999999981</c:v>
                </c:pt>
                <c:pt idx="90">
                  <c:v>6.8999999999999808</c:v>
                </c:pt>
                <c:pt idx="91">
                  <c:v>6.9099999999999824</c:v>
                </c:pt>
                <c:pt idx="92">
                  <c:v>6.9199999999999804</c:v>
                </c:pt>
                <c:pt idx="93">
                  <c:v>6.9299999999999802</c:v>
                </c:pt>
                <c:pt idx="94">
                  <c:v>6.9399999999999924</c:v>
                </c:pt>
                <c:pt idx="95">
                  <c:v>6.9499999999999824</c:v>
                </c:pt>
                <c:pt idx="96">
                  <c:v>6.9599999999999804</c:v>
                </c:pt>
                <c:pt idx="97">
                  <c:v>6.9699999999999793</c:v>
                </c:pt>
                <c:pt idx="98">
                  <c:v>6.9799999999999924</c:v>
                </c:pt>
                <c:pt idx="99">
                  <c:v>6.9899999999999824</c:v>
                </c:pt>
                <c:pt idx="100">
                  <c:v>6.9999999999999813</c:v>
                </c:pt>
                <c:pt idx="101">
                  <c:v>7.0099999999999794</c:v>
                </c:pt>
                <c:pt idx="102">
                  <c:v>7.0199999999999783</c:v>
                </c:pt>
                <c:pt idx="103">
                  <c:v>7.029999999999978</c:v>
                </c:pt>
                <c:pt idx="104">
                  <c:v>7.0399999999999814</c:v>
                </c:pt>
                <c:pt idx="105">
                  <c:v>7.0499999999999794</c:v>
                </c:pt>
                <c:pt idx="106">
                  <c:v>7.0599999999999774</c:v>
                </c:pt>
                <c:pt idx="107">
                  <c:v>7.0699999999999772</c:v>
                </c:pt>
                <c:pt idx="108">
                  <c:v>7.0799999999999814</c:v>
                </c:pt>
                <c:pt idx="109">
                  <c:v>7.0899999999999794</c:v>
                </c:pt>
                <c:pt idx="110">
                  <c:v>7.0999999999999774</c:v>
                </c:pt>
                <c:pt idx="111">
                  <c:v>7.1099999999999763</c:v>
                </c:pt>
                <c:pt idx="112">
                  <c:v>7.1199999999999761</c:v>
                </c:pt>
                <c:pt idx="113">
                  <c:v>7.1299999999999759</c:v>
                </c:pt>
                <c:pt idx="114">
                  <c:v>7.1399999999999784</c:v>
                </c:pt>
                <c:pt idx="115">
                  <c:v>7.1499999999999764</c:v>
                </c:pt>
                <c:pt idx="116">
                  <c:v>7.1599999999999753</c:v>
                </c:pt>
                <c:pt idx="117">
                  <c:v>7.1699999999999751</c:v>
                </c:pt>
                <c:pt idx="118">
                  <c:v>7.1799999999999784</c:v>
                </c:pt>
                <c:pt idx="119">
                  <c:v>7.1899999999999764</c:v>
                </c:pt>
                <c:pt idx="120">
                  <c:v>7.1999999999999744</c:v>
                </c:pt>
                <c:pt idx="121">
                  <c:v>7.2099999999999804</c:v>
                </c:pt>
                <c:pt idx="122">
                  <c:v>7.2199999999999784</c:v>
                </c:pt>
                <c:pt idx="123">
                  <c:v>7.2299999999999738</c:v>
                </c:pt>
                <c:pt idx="124">
                  <c:v>7.2399999999999824</c:v>
                </c:pt>
                <c:pt idx="125">
                  <c:v>7.2499999999999734</c:v>
                </c:pt>
                <c:pt idx="126">
                  <c:v>7.2599999999999731</c:v>
                </c:pt>
                <c:pt idx="127">
                  <c:v>7.2699999999999729</c:v>
                </c:pt>
                <c:pt idx="128">
                  <c:v>7.2799999999999834</c:v>
                </c:pt>
                <c:pt idx="129">
                  <c:v>7.2899999999999734</c:v>
                </c:pt>
                <c:pt idx="130">
                  <c:v>7.2999999999999723</c:v>
                </c:pt>
                <c:pt idx="131">
                  <c:v>7.3099999999999721</c:v>
                </c:pt>
                <c:pt idx="132">
                  <c:v>7.3199999999999719</c:v>
                </c:pt>
                <c:pt idx="133">
                  <c:v>7.3299999999999716</c:v>
                </c:pt>
                <c:pt idx="134">
                  <c:v>7.3399999999999714</c:v>
                </c:pt>
                <c:pt idx="135">
                  <c:v>7.3499999999999712</c:v>
                </c:pt>
                <c:pt idx="136">
                  <c:v>7.359999999999971</c:v>
                </c:pt>
                <c:pt idx="137">
                  <c:v>7.3699999999999708</c:v>
                </c:pt>
                <c:pt idx="138">
                  <c:v>7.3799999999999724</c:v>
                </c:pt>
                <c:pt idx="139">
                  <c:v>7.3899999999999704</c:v>
                </c:pt>
                <c:pt idx="140">
                  <c:v>7.3999999999999702</c:v>
                </c:pt>
                <c:pt idx="141">
                  <c:v>7.4099999999999824</c:v>
                </c:pt>
                <c:pt idx="142">
                  <c:v>7.4199999999999724</c:v>
                </c:pt>
                <c:pt idx="143">
                  <c:v>7.4299999999999704</c:v>
                </c:pt>
                <c:pt idx="144">
                  <c:v>7.4399999999999924</c:v>
                </c:pt>
                <c:pt idx="145">
                  <c:v>7.4499999999999824</c:v>
                </c:pt>
                <c:pt idx="146">
                  <c:v>7.4599999999999724</c:v>
                </c:pt>
                <c:pt idx="147">
                  <c:v>7.4699999999999704</c:v>
                </c:pt>
                <c:pt idx="148">
                  <c:v>7.4799999999999924</c:v>
                </c:pt>
                <c:pt idx="149">
                  <c:v>7.4899999999999824</c:v>
                </c:pt>
                <c:pt idx="150">
                  <c:v>7.4999999999999734</c:v>
                </c:pt>
                <c:pt idx="151">
                  <c:v>7.5099999999999714</c:v>
                </c:pt>
                <c:pt idx="152">
                  <c:v>7.5199999999999694</c:v>
                </c:pt>
                <c:pt idx="153">
                  <c:v>7.5299999999999674</c:v>
                </c:pt>
                <c:pt idx="154">
                  <c:v>7.5399999999999734</c:v>
                </c:pt>
                <c:pt idx="155">
                  <c:v>7.5499999999999714</c:v>
                </c:pt>
                <c:pt idx="156">
                  <c:v>7.5599999999999694</c:v>
                </c:pt>
                <c:pt idx="157">
                  <c:v>7.5699999999999674</c:v>
                </c:pt>
                <c:pt idx="158">
                  <c:v>7.5799999999999734</c:v>
                </c:pt>
                <c:pt idx="159">
                  <c:v>7.5899999999999714</c:v>
                </c:pt>
                <c:pt idx="160">
                  <c:v>7.5999999999999694</c:v>
                </c:pt>
                <c:pt idx="161">
                  <c:v>7.6099999999999683</c:v>
                </c:pt>
                <c:pt idx="162">
                  <c:v>7.6199999999999664</c:v>
                </c:pt>
                <c:pt idx="163">
                  <c:v>7.6299999999999653</c:v>
                </c:pt>
                <c:pt idx="164">
                  <c:v>7.6399999999999704</c:v>
                </c:pt>
                <c:pt idx="165">
                  <c:v>7.6499999999999684</c:v>
                </c:pt>
                <c:pt idx="166">
                  <c:v>7.6599999999999664</c:v>
                </c:pt>
                <c:pt idx="167">
                  <c:v>7.6699999999999644</c:v>
                </c:pt>
                <c:pt idx="168">
                  <c:v>7.6799999999999704</c:v>
                </c:pt>
                <c:pt idx="169">
                  <c:v>7.6899999999999684</c:v>
                </c:pt>
                <c:pt idx="170">
                  <c:v>7.6999999999999638</c:v>
                </c:pt>
                <c:pt idx="171">
                  <c:v>7.7099999999999724</c:v>
                </c:pt>
                <c:pt idx="172">
                  <c:v>7.7199999999999633</c:v>
                </c:pt>
                <c:pt idx="173">
                  <c:v>7.7299999999999631</c:v>
                </c:pt>
                <c:pt idx="174">
                  <c:v>7.7399999999999824</c:v>
                </c:pt>
                <c:pt idx="175">
                  <c:v>7.7499999999999734</c:v>
                </c:pt>
                <c:pt idx="176">
                  <c:v>7.7599999999999634</c:v>
                </c:pt>
                <c:pt idx="177">
                  <c:v>7.7699999999999623</c:v>
                </c:pt>
                <c:pt idx="178">
                  <c:v>7.7799999999999834</c:v>
                </c:pt>
                <c:pt idx="179">
                  <c:v>7.7899999999999734</c:v>
                </c:pt>
                <c:pt idx="180">
                  <c:v>7.7999999999999634</c:v>
                </c:pt>
                <c:pt idx="181">
                  <c:v>7.8099999999999614</c:v>
                </c:pt>
                <c:pt idx="182">
                  <c:v>7.8199999999999612</c:v>
                </c:pt>
                <c:pt idx="183">
                  <c:v>7.829999999999961</c:v>
                </c:pt>
                <c:pt idx="184">
                  <c:v>7.8399999999999634</c:v>
                </c:pt>
                <c:pt idx="185">
                  <c:v>7.8499999999999623</c:v>
                </c:pt>
                <c:pt idx="186">
                  <c:v>7.8599999999999604</c:v>
                </c:pt>
                <c:pt idx="187">
                  <c:v>7.8699999999999601</c:v>
                </c:pt>
                <c:pt idx="188">
                  <c:v>7.8799999999999599</c:v>
                </c:pt>
                <c:pt idx="189">
                  <c:v>7.8899999999999597</c:v>
                </c:pt>
                <c:pt idx="190">
                  <c:v>7.8999999999999595</c:v>
                </c:pt>
                <c:pt idx="191">
                  <c:v>7.9099999999999593</c:v>
                </c:pt>
                <c:pt idx="192">
                  <c:v>7.9199999999999591</c:v>
                </c:pt>
                <c:pt idx="193">
                  <c:v>7.9299999999999589</c:v>
                </c:pt>
                <c:pt idx="194">
                  <c:v>7.9399999999999924</c:v>
                </c:pt>
                <c:pt idx="195">
                  <c:v>7.9499999999999584</c:v>
                </c:pt>
                <c:pt idx="196">
                  <c:v>7.9599999999999582</c:v>
                </c:pt>
                <c:pt idx="197">
                  <c:v>7.969999999999958</c:v>
                </c:pt>
                <c:pt idx="198">
                  <c:v>7.9799999999999924</c:v>
                </c:pt>
                <c:pt idx="199">
                  <c:v>7.9899999999999594</c:v>
                </c:pt>
                <c:pt idx="200">
                  <c:v>7.9999999999999574</c:v>
                </c:pt>
              </c:numCache>
            </c:numRef>
          </c:xVal>
          <c:yVal>
            <c:numRef>
              <c:f>List1!$N$2:$N$202</c:f>
              <c:numCache>
                <c:formatCode>General</c:formatCode>
                <c:ptCount val="201"/>
                <c:pt idx="0">
                  <c:v>0.9081160279552144</c:v>
                </c:pt>
                <c:pt idx="1">
                  <c:v>0.92734910520972491</c:v>
                </c:pt>
                <c:pt idx="2">
                  <c:v>0.94694526982585925</c:v>
                </c:pt>
                <c:pt idx="3">
                  <c:v>0.96690961809544473</c:v>
                </c:pt>
                <c:pt idx="4">
                  <c:v>0.98724724023099952</c:v>
                </c:pt>
                <c:pt idx="5">
                  <c:v>1.0079632164583889</c:v>
                </c:pt>
                <c:pt idx="6">
                  <c:v>1.029062612952327</c:v>
                </c:pt>
                <c:pt idx="7">
                  <c:v>1.0505504776132581</c:v>
                </c:pt>
                <c:pt idx="8">
                  <c:v>1.0724318356845575</c:v>
                </c:pt>
                <c:pt idx="9">
                  <c:v>1.0947116852089098</c:v>
                </c:pt>
                <c:pt idx="10">
                  <c:v>1.1173949923230289</c:v>
                </c:pt>
                <c:pt idx="11">
                  <c:v>1.1404866863905661</c:v>
                </c:pt>
                <c:pt idx="12">
                  <c:v>1.1639916549727212</c:v>
                </c:pt>
                <c:pt idx="13">
                  <c:v>1.1879147386373248</c:v>
                </c:pt>
                <c:pt idx="14">
                  <c:v>1.2122607256064499</c:v>
                </c:pt>
                <c:pt idx="15">
                  <c:v>1.2370343462438858</c:v>
                </c:pt>
                <c:pt idx="16">
                  <c:v>1.2622402673837365</c:v>
                </c:pt>
                <c:pt idx="17">
                  <c:v>1.2878830865019542</c:v>
                </c:pt>
                <c:pt idx="18">
                  <c:v>1.3139673257330984</c:v>
                </c:pt>
                <c:pt idx="19">
                  <c:v>1.3404974257350324</c:v>
                </c:pt>
                <c:pt idx="20">
                  <c:v>1.3674777394046662</c:v>
                </c:pt>
                <c:pt idx="21">
                  <c:v>1.3949125254488168</c:v>
                </c:pt>
                <c:pt idx="22">
                  <c:v>1.422805941813692</c:v>
                </c:pt>
                <c:pt idx="23">
                  <c:v>1.4511620389789168</c:v>
                </c:pt>
                <c:pt idx="24">
                  <c:v>1.4799847531201098</c:v>
                </c:pt>
                <c:pt idx="25">
                  <c:v>1.5092778991472426</c:v>
                </c:pt>
                <c:pt idx="26">
                  <c:v>1.5390451636241409</c:v>
                </c:pt>
                <c:pt idx="27">
                  <c:v>1.5692900975773585</c:v>
                </c:pt>
                <c:pt idx="28">
                  <c:v>1.6000161092014487</c:v>
                </c:pt>
                <c:pt idx="29">
                  <c:v>1.6312264564689818</c:v>
                </c:pt>
                <c:pt idx="30">
                  <c:v>1.6629242396553352</c:v>
                </c:pt>
                <c:pt idx="31">
                  <c:v>1.6951123937866401</c:v>
                </c:pt>
                <c:pt idx="32">
                  <c:v>1.727793681022264</c:v>
                </c:pt>
                <c:pt idx="33">
                  <c:v>1.76097068298259</c:v>
                </c:pt>
                <c:pt idx="34">
                  <c:v>1.7946457930335165</c:v>
                </c:pt>
                <c:pt idx="35">
                  <c:v>1.8288212085405862</c:v>
                </c:pt>
                <c:pt idx="36">
                  <c:v>1.8634989231056021</c:v>
                </c:pt>
                <c:pt idx="37">
                  <c:v>1.8986807187991415</c:v>
                </c:pt>
                <c:pt idx="38">
                  <c:v>1.9343681584040331</c:v>
                </c:pt>
                <c:pt idx="39">
                  <c:v>1.9705625776841937</c:v>
                </c:pt>
                <c:pt idx="40">
                  <c:v>2.0072650776948824</c:v>
                </c:pt>
                <c:pt idx="41">
                  <c:v>2.0444765171504602</c:v>
                </c:pt>
                <c:pt idx="42">
                  <c:v>2.0821975048666252</c:v>
                </c:pt>
                <c:pt idx="43">
                  <c:v>2.1204283922943872</c:v>
                </c:pt>
                <c:pt idx="44">
                  <c:v>2.1591692661641382</c:v>
                </c:pt>
                <c:pt idx="45">
                  <c:v>2.1984199412575851</c:v>
                </c:pt>
                <c:pt idx="46">
                  <c:v>2.2381799533272111</c:v>
                </c:pt>
                <c:pt idx="47">
                  <c:v>2.2784485521821156</c:v>
                </c:pt>
                <c:pt idx="48">
                  <c:v>2.3192246949601367</c:v>
                </c:pt>
                <c:pt idx="49">
                  <c:v>2.3605070396063055</c:v>
                </c:pt>
                <c:pt idx="50">
                  <c:v>2.4022939385778348</c:v>
                </c:pt>
                <c:pt idx="51">
                  <c:v>2.4445834327963611</c:v>
                </c:pt>
                <c:pt idx="52">
                  <c:v>2.4873732458679907</c:v>
                </c:pt>
                <c:pt idx="53">
                  <c:v>2.5306607785916801</c:v>
                </c:pt>
                <c:pt idx="54">
                  <c:v>2.5744431037779369</c:v>
                </c:pt>
                <c:pt idx="55">
                  <c:v>2.6187169613964612</c:v>
                </c:pt>
                <c:pt idx="56">
                  <c:v>2.6634787540754812</c:v>
                </c:pt>
                <c:pt idx="57">
                  <c:v>2.7087245429721984</c:v>
                </c:pt>
                <c:pt idx="58">
                  <c:v>2.7544500440339972</c:v>
                </c:pt>
                <c:pt idx="59">
                  <c:v>2.8006506246722367</c:v>
                </c:pt>
                <c:pt idx="60">
                  <c:v>2.8473213008648082</c:v>
                </c:pt>
                <c:pt idx="61">
                  <c:v>2.8944567347091801</c:v>
                </c:pt>
                <c:pt idx="62">
                  <c:v>2.9420512324428172</c:v>
                </c:pt>
                <c:pt idx="63">
                  <c:v>2.9900987429478612</c:v>
                </c:pt>
                <c:pt idx="64">
                  <c:v>3.0385928567582758</c:v>
                </c:pt>
                <c:pt idx="65">
                  <c:v>3.0875268055838792</c:v>
                </c:pt>
                <c:pt idx="66">
                  <c:v>3.1368934623665607</c:v>
                </c:pt>
                <c:pt idx="67">
                  <c:v>3.1866853418825412</c:v>
                </c:pt>
                <c:pt idx="68">
                  <c:v>3.2368946019029412</c:v>
                </c:pt>
                <c:pt idx="69">
                  <c:v>3.2875130449242662</c:v>
                </c:pt>
                <c:pt idx="70">
                  <c:v>3.3385321204783907</c:v>
                </c:pt>
                <c:pt idx="71">
                  <c:v>3.3899429280315343</c:v>
                </c:pt>
                <c:pt idx="72">
                  <c:v>3.4417362204780342</c:v>
                </c:pt>
                <c:pt idx="73">
                  <c:v>3.4939024082357877</c:v>
                </c:pt>
                <c:pt idx="74">
                  <c:v>3.5464315639466992</c:v>
                </c:pt>
                <c:pt idx="75">
                  <c:v>3.5993134277845238</c:v>
                </c:pt>
                <c:pt idx="76">
                  <c:v>3.6525374133709478</c:v>
                </c:pt>
                <c:pt idx="77">
                  <c:v>3.7060926142984627</c:v>
                </c:pt>
                <c:pt idx="78">
                  <c:v>3.7599678112573827</c:v>
                </c:pt>
                <c:pt idx="79">
                  <c:v>3.8141514797617577</c:v>
                </c:pt>
                <c:pt idx="80">
                  <c:v>3.8686317984685012</c:v>
                </c:pt>
                <c:pt idx="81">
                  <c:v>3.923396658079596</c:v>
                </c:pt>
                <c:pt idx="82">
                  <c:v>3.9784336708186383</c:v>
                </c:pt>
                <c:pt idx="83">
                  <c:v>4.0337301804685994</c:v>
                </c:pt>
                <c:pt idx="84">
                  <c:v>4.0892732729562704</c:v>
                </c:pt>
                <c:pt idx="85">
                  <c:v>4.1450497874683494</c:v>
                </c:pt>
                <c:pt idx="86">
                  <c:v>4.2010463280804871</c:v>
                </c:pt>
                <c:pt idx="87">
                  <c:v>4.2572492758800724</c:v>
                </c:pt>
                <c:pt idx="88">
                  <c:v>4.3136448015611704</c:v>
                </c:pt>
                <c:pt idx="89">
                  <c:v>4.3702188784687355</c:v>
                </c:pt>
                <c:pt idx="90">
                  <c:v>4.4269572960672745</c:v>
                </c:pt>
                <c:pt idx="91">
                  <c:v>4.4838456738076804</c:v>
                </c:pt>
                <c:pt idx="92">
                  <c:v>4.5408694753647625</c:v>
                </c:pt>
                <c:pt idx="93">
                  <c:v>4.5980140232158755</c:v>
                </c:pt>
                <c:pt idx="94">
                  <c:v>4.6552645135318178</c:v>
                </c:pt>
                <c:pt idx="95">
                  <c:v>4.7126060313456284</c:v>
                </c:pt>
                <c:pt idx="96">
                  <c:v>4.7700235659699324</c:v>
                </c:pt>
                <c:pt idx="97">
                  <c:v>4.8275020266271245</c:v>
                </c:pt>
                <c:pt idx="98">
                  <c:v>4.8850262582590656</c:v>
                </c:pt>
                <c:pt idx="99">
                  <c:v>4.9425810574807745</c:v>
                </c:pt>
                <c:pt idx="100">
                  <c:v>5.0001511886430334</c:v>
                </c:pt>
                <c:pt idx="101">
                  <c:v>5.0577213999675079</c:v>
                </c:pt>
                <c:pt idx="102">
                  <c:v>5.1152764397183805</c:v>
                </c:pt>
                <c:pt idx="103">
                  <c:v>5.1728010723739475</c:v>
                </c:pt>
                <c:pt idx="104">
                  <c:v>5.2302800947619534</c:v>
                </c:pt>
                <c:pt idx="105">
                  <c:v>5.2876983521218834</c:v>
                </c:pt>
                <c:pt idx="106">
                  <c:v>5.3450407540595091</c:v>
                </c:pt>
                <c:pt idx="107">
                  <c:v>5.4022922903561934</c:v>
                </c:pt>
                <c:pt idx="108">
                  <c:v>5.4594380465996428</c:v>
                </c:pt>
                <c:pt idx="109">
                  <c:v>5.5164632196011114</c:v>
                </c:pt>
                <c:pt idx="110">
                  <c:v>5.5733531325653534</c:v>
                </c:pt>
                <c:pt idx="111">
                  <c:v>5.6300932499810905</c:v>
                </c:pt>
                <c:pt idx="112">
                  <c:v>5.6866691922006627</c:v>
                </c:pt>
                <c:pt idx="113">
                  <c:v>5.7430667496771424</c:v>
                </c:pt>
                <c:pt idx="114">
                  <c:v>5.7992718968332024</c:v>
                </c:pt>
                <c:pt idx="115">
                  <c:v>5.8552708055287566</c:v>
                </c:pt>
                <c:pt idx="116">
                  <c:v>5.9110498581069795</c:v>
                </c:pt>
                <c:pt idx="117">
                  <c:v>5.9665956599891672</c:v>
                </c:pt>
                <c:pt idx="118">
                  <c:v>6.0218950517985466</c:v>
                </c:pt>
                <c:pt idx="119">
                  <c:v>6.0769351209901501</c:v>
                </c:pt>
                <c:pt idx="120">
                  <c:v>6.1317032129673974</c:v>
                </c:pt>
                <c:pt idx="121">
                  <c:v>6.186186941667712</c:v>
                </c:pt>
                <c:pt idx="122">
                  <c:v>6.2403741996014004</c:v>
                </c:pt>
                <c:pt idx="123">
                  <c:v>6.2942531673281517</c:v>
                </c:pt>
                <c:pt idx="124">
                  <c:v>6.3478123223615386</c:v>
                </c:pt>
                <c:pt idx="125">
                  <c:v>6.4010404474883504</c:v>
                </c:pt>
                <c:pt idx="126">
                  <c:v>6.4539266384958855</c:v>
                </c:pt>
                <c:pt idx="127">
                  <c:v>6.5064603113002333</c:v>
                </c:pt>
                <c:pt idx="128">
                  <c:v>6.5586312084701062</c:v>
                </c:pt>
                <c:pt idx="129">
                  <c:v>6.6104294051444121</c:v>
                </c:pt>
                <c:pt idx="130">
                  <c:v>6.6618453143413463</c:v>
                </c:pt>
                <c:pt idx="131">
                  <c:v>6.7128696916602424</c:v>
                </c:pt>
                <c:pt idx="132">
                  <c:v>6.7634936393782477</c:v>
                </c:pt>
                <c:pt idx="133">
                  <c:v>6.8137086099460396</c:v>
                </c:pt>
                <c:pt idx="134">
                  <c:v>6.8635064088878845</c:v>
                </c:pt>
                <c:pt idx="135">
                  <c:v>6.9128791971134724</c:v>
                </c:pt>
                <c:pt idx="136">
                  <c:v>6.9618194926499823</c:v>
                </c:pt>
                <c:pt idx="137">
                  <c:v>7.0103201718044152</c:v>
                </c:pt>
                <c:pt idx="138">
                  <c:v>7.0583744697676085</c:v>
                </c:pt>
                <c:pt idx="139">
                  <c:v>7.1059759806723202</c:v>
                </c:pt>
                <c:pt idx="140">
                  <c:v>7.1531186571191752</c:v>
                </c:pt>
                <c:pt idx="141">
                  <c:v>7.1997968091858855</c:v>
                </c:pt>
                <c:pt idx="142">
                  <c:v>7.2460051029336965</c:v>
                </c:pt>
                <c:pt idx="143">
                  <c:v>7.2917385584298744</c:v>
                </c:pt>
                <c:pt idx="144">
                  <c:v>7.3369925473033843</c:v>
                </c:pt>
                <c:pt idx="145">
                  <c:v>7.3817627898496108</c:v>
                </c:pt>
                <c:pt idx="146">
                  <c:v>7.4260453517055875</c:v>
                </c:pt>
                <c:pt idx="147">
                  <c:v>7.4698366401149858</c:v>
                </c:pt>
                <c:pt idx="148">
                  <c:v>7.5131333997998544</c:v>
                </c:pt>
                <c:pt idx="149">
                  <c:v>7.5559327084627705</c:v>
                </c:pt>
                <c:pt idx="150">
                  <c:v>7.5982319719375697</c:v>
                </c:pt>
                <c:pt idx="151">
                  <c:v>7.6400289190100965</c:v>
                </c:pt>
                <c:pt idx="152">
                  <c:v>7.6813215959296972</c:v>
                </c:pt>
                <c:pt idx="153">
                  <c:v>7.7221083606316467</c:v>
                </c:pt>
                <c:pt idx="154">
                  <c:v>7.7623878766930163</c:v>
                </c:pt>
                <c:pt idx="155">
                  <c:v>7.8021591070402776</c:v>
                </c:pt>
                <c:pt idx="156">
                  <c:v>7.8414213074303474</c:v>
                </c:pt>
                <c:pt idx="157">
                  <c:v>7.8801740197266446</c:v>
                </c:pt>
                <c:pt idx="158">
                  <c:v>7.9184170649878229</c:v>
                </c:pt>
                <c:pt idx="159">
                  <c:v>7.9561505363904255</c:v>
                </c:pt>
                <c:pt idx="160">
                  <c:v>7.9933747920046372</c:v>
                </c:pt>
                <c:pt idx="161">
                  <c:v>8.030090447441161</c:v>
                </c:pt>
                <c:pt idx="162">
                  <c:v>8.0662983683898197</c:v>
                </c:pt>
                <c:pt idx="163">
                  <c:v>8.1019996630645199</c:v>
                </c:pt>
                <c:pt idx="164">
                  <c:v>8.1371956745753629</c:v>
                </c:pt>
                <c:pt idx="165">
                  <c:v>8.1718879732425371</c:v>
                </c:pt>
                <c:pt idx="166">
                  <c:v>8.2060783488693687</c:v>
                </c:pt>
                <c:pt idx="167">
                  <c:v>8.2397688029896532</c:v>
                </c:pt>
                <c:pt idx="168">
                  <c:v>8.2729615411045589</c:v>
                </c:pt>
                <c:pt idx="169">
                  <c:v>8.3056589649236248</c:v>
                </c:pt>
                <c:pt idx="170">
                  <c:v>8.3378636646229118</c:v>
                </c:pt>
                <c:pt idx="171">
                  <c:v>8.3695784111345333</c:v>
                </c:pt>
                <c:pt idx="172">
                  <c:v>8.4008061484788001</c:v>
                </c:pt>
                <c:pt idx="173">
                  <c:v>8.4315499861514684</c:v>
                </c:pt>
                <c:pt idx="174">
                  <c:v>8.461813191576848</c:v>
                </c:pt>
                <c:pt idx="175">
                  <c:v>8.4915991826371719</c:v>
                </c:pt>
                <c:pt idx="176">
                  <c:v>8.5209115202880881</c:v>
                </c:pt>
                <c:pt idx="177">
                  <c:v>8.549753901269133</c:v>
                </c:pt>
                <c:pt idx="178">
                  <c:v>8.5781301509178185</c:v>
                </c:pt>
                <c:pt idx="179">
                  <c:v>8.6060442160950767</c:v>
                </c:pt>
                <c:pt idx="180">
                  <c:v>8.6335001582283368</c:v>
                </c:pt>
                <c:pt idx="181">
                  <c:v>8.6605021464815071</c:v>
                </c:pt>
                <c:pt idx="182">
                  <c:v>8.6870544510533687</c:v>
                </c:pt>
                <c:pt idx="183">
                  <c:v>8.7131614366139889</c:v>
                </c:pt>
                <c:pt idx="184">
                  <c:v>8.7388275558817519</c:v>
                </c:pt>
                <c:pt idx="185">
                  <c:v>8.7640573433451401</c:v>
                </c:pt>
                <c:pt idx="186">
                  <c:v>8.7888554091343689</c:v>
                </c:pt>
                <c:pt idx="187">
                  <c:v>8.8132264330447256</c:v>
                </c:pt>
                <c:pt idx="188">
                  <c:v>8.8371751587148619</c:v>
                </c:pt>
                <c:pt idx="189">
                  <c:v>8.8607063879628125</c:v>
                </c:pt>
                <c:pt idx="190">
                  <c:v>8.8838249752795875</c:v>
                </c:pt>
                <c:pt idx="191">
                  <c:v>8.9065358224861768</c:v>
                </c:pt>
                <c:pt idx="192">
                  <c:v>8.9288438735479598</c:v>
                </c:pt>
                <c:pt idx="193">
                  <c:v>8.9507541095546728</c:v>
                </c:pt>
                <c:pt idx="194">
                  <c:v>8.9722715438603711</c:v>
                </c:pt>
                <c:pt idx="195">
                  <c:v>8.9934012173868805</c:v>
                </c:pt>
                <c:pt idx="196">
                  <c:v>9.0141481940874009</c:v>
                </c:pt>
                <c:pt idx="197">
                  <c:v>9.0345175565739968</c:v>
                </c:pt>
                <c:pt idx="198">
                  <c:v>9.0545144019014963</c:v>
                </c:pt>
                <c:pt idx="199">
                  <c:v>9.0741438375128229</c:v>
                </c:pt>
                <c:pt idx="200">
                  <c:v>9.0934109773405201</c:v>
                </c:pt>
              </c:numCache>
            </c:numRef>
          </c:yVal>
          <c:smooth val="1"/>
          <c:extLst>
            <c:ext xmlns:c16="http://schemas.microsoft.com/office/drawing/2014/chart" uri="{C3380CC4-5D6E-409C-BE32-E72D297353CC}">
              <c16:uniqueId val="{00000001-2F7C-437A-9FED-6D6570A63245}"/>
            </c:ext>
          </c:extLst>
        </c:ser>
        <c:dLbls>
          <c:showLegendKey val="0"/>
          <c:showVal val="0"/>
          <c:showCatName val="0"/>
          <c:showSerName val="0"/>
          <c:showPercent val="0"/>
          <c:showBubbleSize val="0"/>
        </c:dLbls>
        <c:axId val="149771776"/>
        <c:axId val="149773696"/>
      </c:scatterChart>
      <c:valAx>
        <c:axId val="149771776"/>
        <c:scaling>
          <c:orientation val="minMax"/>
          <c:max val="8"/>
          <c:min val="6"/>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r>
                  <a:rPr lang="en-US"/>
                  <a:t>pH</a:t>
                </a:r>
              </a:p>
            </c:rich>
          </c:tx>
          <c:overlay val="0"/>
          <c:spPr>
            <a:noFill/>
            <a:ln>
              <a:noFill/>
            </a:ln>
            <a:effectLst/>
          </c:spPr>
          <c:txPr>
            <a:bodyPr rot="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crossAx val="149773696"/>
        <c:crosses val="autoZero"/>
        <c:crossBetween val="midCat"/>
      </c:valAx>
      <c:valAx>
        <c:axId val="1497736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r>
                  <a:rPr lang="en-US"/>
                  <a:t>cB  ( mmol/l ) </a:t>
                </a:r>
              </a:p>
            </c:rich>
          </c:tx>
          <c:layout>
            <c:manualLayout>
              <c:xMode val="edge"/>
              <c:yMode val="edge"/>
              <c:x val="2.5730994152046785E-2"/>
              <c:y val="0.33788613460355205"/>
            </c:manualLayout>
          </c:layout>
          <c:overlay val="0"/>
          <c:spPr>
            <a:noFill/>
            <a:ln>
              <a:noFill/>
            </a:ln>
            <a:effectLst/>
          </c:spPr>
          <c:txPr>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crossAx val="149771776"/>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cs-CZ"/>
    </a:p>
  </c:txPr>
  <c:externalData r:id="rId3">
    <c:autoUpdate val="0"/>
  </c:externalData>
  <c:userShapes r:id="rId4"/>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spPr>
            <a:ln w="22225" cap="rnd">
              <a:solidFill>
                <a:schemeClr val="accent1"/>
              </a:solidFill>
              <a:round/>
            </a:ln>
            <a:effectLst/>
          </c:spPr>
          <c:marker>
            <c:symbol val="none"/>
          </c:marker>
          <c:xVal>
            <c:numRef>
              <c:f>List2!$N$6:$N$284</c:f>
              <c:numCache>
                <c:formatCode>General</c:formatCode>
                <c:ptCount val="279"/>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0.69999999999999973</c:v>
                </c:pt>
                <c:pt idx="14">
                  <c:v>0.75000000000000322</c:v>
                </c:pt>
                <c:pt idx="15">
                  <c:v>0.79999999999999982</c:v>
                </c:pt>
                <c:pt idx="16">
                  <c:v>0.85000000000000064</c:v>
                </c:pt>
                <c:pt idx="17">
                  <c:v>0.89999999999999991</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1.7000000000000006</c:v>
                </c:pt>
                <c:pt idx="34">
                  <c:v>1.7500000000000007</c:v>
                </c:pt>
                <c:pt idx="35">
                  <c:v>1.8000000000000007</c:v>
                </c:pt>
                <c:pt idx="36">
                  <c:v>1.8500000000000021</c:v>
                </c:pt>
                <c:pt idx="37">
                  <c:v>1.9000000000000021</c:v>
                </c:pt>
                <c:pt idx="38">
                  <c:v>1.9500000000000075</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pt idx="251">
                  <c:v>12.600000000000044</c:v>
                </c:pt>
                <c:pt idx="252">
                  <c:v>12.65000000000005</c:v>
                </c:pt>
                <c:pt idx="253">
                  <c:v>12.700000000000045</c:v>
                </c:pt>
                <c:pt idx="254">
                  <c:v>12.750000000000046</c:v>
                </c:pt>
                <c:pt idx="255">
                  <c:v>12.80000000000005</c:v>
                </c:pt>
                <c:pt idx="256">
                  <c:v>12.850000000000056</c:v>
                </c:pt>
                <c:pt idx="257">
                  <c:v>12.90000000000005</c:v>
                </c:pt>
                <c:pt idx="258">
                  <c:v>12.950000000000054</c:v>
                </c:pt>
                <c:pt idx="259">
                  <c:v>13.00000000000005</c:v>
                </c:pt>
                <c:pt idx="260">
                  <c:v>13.05000000000005</c:v>
                </c:pt>
                <c:pt idx="261">
                  <c:v>13.100000000000051</c:v>
                </c:pt>
                <c:pt idx="262">
                  <c:v>13.150000000000052</c:v>
                </c:pt>
                <c:pt idx="263">
                  <c:v>13.200000000000053</c:v>
                </c:pt>
                <c:pt idx="264">
                  <c:v>13.250000000000053</c:v>
                </c:pt>
                <c:pt idx="265">
                  <c:v>13.300000000000054</c:v>
                </c:pt>
                <c:pt idx="266">
                  <c:v>13.350000000000056</c:v>
                </c:pt>
                <c:pt idx="267">
                  <c:v>13.400000000000055</c:v>
                </c:pt>
                <c:pt idx="268">
                  <c:v>13.450000000000056</c:v>
                </c:pt>
                <c:pt idx="269">
                  <c:v>13.500000000000057</c:v>
                </c:pt>
                <c:pt idx="270">
                  <c:v>13.550000000000059</c:v>
                </c:pt>
                <c:pt idx="271">
                  <c:v>13.600000000000058</c:v>
                </c:pt>
                <c:pt idx="272">
                  <c:v>13.650000000000059</c:v>
                </c:pt>
                <c:pt idx="273">
                  <c:v>13.70000000000006</c:v>
                </c:pt>
                <c:pt idx="274">
                  <c:v>13.75000000000006</c:v>
                </c:pt>
                <c:pt idx="275">
                  <c:v>13.800000000000066</c:v>
                </c:pt>
                <c:pt idx="276">
                  <c:v>13.850000000000072</c:v>
                </c:pt>
                <c:pt idx="277">
                  <c:v>13.900000000000064</c:v>
                </c:pt>
                <c:pt idx="278">
                  <c:v>13.95000000000007</c:v>
                </c:pt>
              </c:numCache>
            </c:numRef>
          </c:xVal>
          <c:yVal>
            <c:numRef>
              <c:f>List2!$O$6:$O$284</c:f>
              <c:numCache>
                <c:formatCode>General</c:formatCode>
                <c:ptCount val="279"/>
                <c:pt idx="0">
                  <c:v>8.4395493400554224E-3</c:v>
                </c:pt>
                <c:pt idx="1">
                  <c:v>9.4595889625618268E-3</c:v>
                </c:pt>
                <c:pt idx="2">
                  <c:v>1.0601596753117644E-2</c:v>
                </c:pt>
                <c:pt idx="3">
                  <c:v>1.1879819833259741E-2</c:v>
                </c:pt>
                <c:pt idx="4">
                  <c:v>1.3310083676014904E-2</c:v>
                </c:pt>
                <c:pt idx="5">
                  <c:v>1.4909945030626022E-2</c:v>
                </c:pt>
                <c:pt idx="6">
                  <c:v>1.6698853946744665E-2</c:v>
                </c:pt>
                <c:pt idx="7">
                  <c:v>1.8698323811718365E-2</c:v>
                </c:pt>
                <c:pt idx="8">
                  <c:v>2.0932107720361807E-2</c:v>
                </c:pt>
                <c:pt idx="9">
                  <c:v>2.342637875013193E-2</c:v>
                </c:pt>
                <c:pt idx="10">
                  <c:v>2.6209910790794634E-2</c:v>
                </c:pt>
                <c:pt idx="11">
                  <c:v>2.9314255451096911E-2</c:v>
                </c:pt>
                <c:pt idx="12">
                  <c:v>3.2773909212106496E-2</c:v>
                </c:pt>
                <c:pt idx="13">
                  <c:v>3.6626463398789458E-2</c:v>
                </c:pt>
                <c:pt idx="14">
                  <c:v>4.0912727688175124E-2</c:v>
                </c:pt>
                <c:pt idx="15">
                  <c:v>4.567681576862969E-2</c:v>
                </c:pt>
                <c:pt idx="16">
                  <c:v>5.0966179437113734E-2</c:v>
                </c:pt>
                <c:pt idx="17">
                  <c:v>5.6831574927948152E-2</c:v>
                </c:pt>
                <c:pt idx="18">
                  <c:v>6.3326942708538239E-2</c:v>
                </c:pt>
                <c:pt idx="19">
                  <c:v>7.0509179510915676E-2</c:v>
                </c:pt>
                <c:pt idx="20">
                  <c:v>7.8437779217773423E-2</c:v>
                </c:pt>
                <c:pt idx="21">
                  <c:v>8.7174317693037517E-2</c:v>
                </c:pt>
                <c:pt idx="22">
                  <c:v>9.6781756133262745E-2</c:v>
                </c:pt>
                <c:pt idx="23">
                  <c:v>0.10732353849843988</c:v>
                </c:pt>
                <c:pt idx="24">
                  <c:v>0.11886246161463486</c:v>
                </c:pt>
                <c:pt idx="25">
                  <c:v>0.13145930222305283</c:v>
                </c:pt>
                <c:pt idx="26">
                  <c:v>0.14517119416020241</c:v>
                </c:pt>
                <c:pt idx="27">
                  <c:v>0.16004976146503541</c:v>
                </c:pt>
                <c:pt idx="28">
                  <c:v>0.17613902976656473</c:v>
                </c:pt>
                <c:pt idx="29">
                  <c:v>0.19347315867936296</c:v>
                </c:pt>
                <c:pt idx="30">
                  <c:v>0.21207406145886851</c:v>
                </c:pt>
                <c:pt idx="31">
                  <c:v>0.23194900349844746</c:v>
                </c:pt>
                <c:pt idx="32">
                  <c:v>0.25308829627279888</c:v>
                </c:pt>
                <c:pt idx="33">
                  <c:v>0.27546322518355182</c:v>
                </c:pt>
                <c:pt idx="34">
                  <c:v>0.29902436499808976</c:v>
                </c:pt>
                <c:pt idx="35">
                  <c:v>0.3237004415260103</c:v>
                </c:pt>
                <c:pt idx="36">
                  <c:v>0.3493978895085384</c:v>
                </c:pt>
                <c:pt idx="37">
                  <c:v>0.37600123207309433</c:v>
                </c:pt>
                <c:pt idx="38">
                  <c:v>0.40337436591442161</c:v>
                </c:pt>
                <c:pt idx="39">
                  <c:v>0.43136278027662112</c:v>
                </c:pt>
                <c:pt idx="40">
                  <c:v>0.45979667103513339</c:v>
                </c:pt>
                <c:pt idx="41">
                  <c:v>0.48849484023235934</c:v>
                </c:pt>
                <c:pt idx="42">
                  <c:v>0.51726920438408364</c:v>
                </c:pt>
                <c:pt idx="43">
                  <c:v>0.54592968017617882</c:v>
                </c:pt>
                <c:pt idx="44">
                  <c:v>0.57428918115198457</c:v>
                </c:pt>
                <c:pt idx="45">
                  <c:v>0.60216844853865681</c:v>
                </c:pt>
                <c:pt idx="46">
                  <c:v>0.62940045495958663</c:v>
                </c:pt>
                <c:pt idx="47">
                  <c:v>0.65583415921910992</c:v>
                </c:pt>
                <c:pt idx="48">
                  <c:v>0.68133744815276043</c:v>
                </c:pt>
                <c:pt idx="49">
                  <c:v>0.70579917003756265</c:v>
                </c:pt>
                <c:pt idx="50">
                  <c:v>0.7291302347802584</c:v>
                </c:pt>
                <c:pt idx="51">
                  <c:v>0.75126382119629309</c:v>
                </c:pt>
                <c:pt idx="52">
                  <c:v>0.77215478505766522</c:v>
                </c:pt>
                <c:pt idx="53">
                  <c:v>0.79177839952299234</c:v>
                </c:pt>
                <c:pt idx="54">
                  <c:v>0.8101285808844767</c:v>
                </c:pt>
                <c:pt idx="55">
                  <c:v>0.82721575828492833</c:v>
                </c:pt>
                <c:pt idx="56">
                  <c:v>0.84306453876372889</c:v>
                </c:pt>
                <c:pt idx="57">
                  <c:v>0.85771130214148172</c:v>
                </c:pt>
                <c:pt idx="58">
                  <c:v>0.87120183750828784</c:v>
                </c:pt>
                <c:pt idx="59">
                  <c:v>0.88358910779152156</c:v>
                </c:pt>
                <c:pt idx="60">
                  <c:v>0.89493120376732527</c:v>
                </c:pt>
                <c:pt idx="61">
                  <c:v>0.90528952590254297</c:v>
                </c:pt>
                <c:pt idx="62">
                  <c:v>0.91472721277089708</c:v>
                </c:pt>
                <c:pt idx="63">
                  <c:v>0.92330781902358516</c:v>
                </c:pt>
                <c:pt idx="64">
                  <c:v>0.93109423405460734</c:v>
                </c:pt>
                <c:pt idx="65">
                  <c:v>0.93814782428072263</c:v>
                </c:pt>
                <c:pt idx="66">
                  <c:v>0.94452777685421818</c:v>
                </c:pt>
                <c:pt idx="67">
                  <c:v>0.95029062005254361</c:v>
                </c:pt>
                <c:pt idx="68">
                  <c:v>0.95548989495147163</c:v>
                </c:pt>
                <c:pt idx="69">
                  <c:v>0.96017595374435272</c:v>
                </c:pt>
                <c:pt idx="70">
                  <c:v>0.9643958617556867</c:v>
                </c:pt>
                <c:pt idx="71">
                  <c:v>0.96819338243692743</c:v>
                </c:pt>
                <c:pt idx="72">
                  <c:v>0.97160902713808983</c:v>
                </c:pt>
                <c:pt idx="73">
                  <c:v>0.97468015401008312</c:v>
                </c:pt>
                <c:pt idx="74">
                  <c:v>0.97744110286606989</c:v>
                </c:pt>
                <c:pt idx="75">
                  <c:v>0.97992335512334405</c:v>
                </c:pt>
                <c:pt idx="76">
                  <c:v>0.98215571001056201</c:v>
                </c:pt>
                <c:pt idx="77">
                  <c:v>0.98416447003584751</c:v>
                </c:pt>
                <c:pt idx="78">
                  <c:v>0.98597363026901064</c:v>
                </c:pt>
                <c:pt idx="79">
                  <c:v>0.9876050673079485</c:v>
                </c:pt>
                <c:pt idx="80">
                  <c:v>0.9890787248953925</c:v>
                </c:pt>
                <c:pt idx="81">
                  <c:v>0.99041279405172999</c:v>
                </c:pt>
                <c:pt idx="82">
                  <c:v>0.99162388631848886</c:v>
                </c:pt>
                <c:pt idx="83">
                  <c:v>0.99272719928958464</c:v>
                </c:pt>
                <c:pt idx="84">
                  <c:v>0.99373667406839372</c:v>
                </c:pt>
                <c:pt idx="85">
                  <c:v>0.99466514464697597</c:v>
                </c:pt>
                <c:pt idx="86">
                  <c:v>0.99552447948101053</c:v>
                </c:pt>
                <c:pt idx="87">
                  <c:v>0.99632571574348872</c:v>
                </c:pt>
                <c:pt idx="88">
                  <c:v>0.99707918689757191</c:v>
                </c:pt>
                <c:pt idx="89">
                  <c:v>0.99779464434479093</c:v>
                </c:pt>
                <c:pt idx="90">
                  <c:v>0.99848137398853454</c:v>
                </c:pt>
                <c:pt idx="91">
                  <c:v>0.99914830861234849</c:v>
                </c:pt>
                <c:pt idx="92">
                  <c:v>0.99980413701339665</c:v>
                </c:pt>
                <c:pt idx="93">
                  <c:v>1.0004574108590001</c:v>
                </c:pt>
                <c:pt idx="94">
                  <c:v>1.0011166502509197</c:v>
                </c:pt>
                <c:pt idx="95">
                  <c:v>1.0017904489909273</c:v>
                </c:pt>
                <c:pt idx="96">
                  <c:v>1.0024875805430786</c:v>
                </c:pt>
                <c:pt idx="97">
                  <c:v>1.0032171056836245</c:v>
                </c:pt>
                <c:pt idx="98">
                  <c:v>1.0039884828176875</c:v>
                </c:pt>
                <c:pt idx="99">
                  <c:v>1.0048116819207307</c:v>
                </c:pt>
                <c:pt idx="100">
                  <c:v>1.0056973030309388</c:v>
                </c:pt>
                <c:pt idx="101">
                  <c:v>1.006656700170782</c:v>
                </c:pt>
                <c:pt idx="102">
                  <c:v>1.0077021115072162</c:v>
                </c:pt>
                <c:pt idx="103">
                  <c:v>1.0088467964650778</c:v>
                </c:pt>
                <c:pt idx="104">
                  <c:v>1.0101051803764449</c:v>
                </c:pt>
                <c:pt idx="105">
                  <c:v>1.0114930070723775</c:v>
                </c:pt>
                <c:pt idx="106">
                  <c:v>1.0130274995885826</c:v>
                </c:pt>
                <c:pt idx="107">
                  <c:v>1.0147275288487849</c:v>
                </c:pt>
                <c:pt idx="108">
                  <c:v>1.0166137897930403</c:v>
                </c:pt>
                <c:pt idx="109">
                  <c:v>1.0187089839109149</c:v>
                </c:pt>
                <c:pt idx="110">
                  <c:v>1.0210380065014102</c:v>
                </c:pt>
                <c:pt idx="111">
                  <c:v>1.023628136187748</c:v>
                </c:pt>
                <c:pt idx="112">
                  <c:v>1.0265092232396038</c:v>
                </c:pt>
                <c:pt idx="113">
                  <c:v>1.0297138720739858</c:v>
                </c:pt>
                <c:pt idx="114">
                  <c:v>1.0332776118948137</c:v>
                </c:pt>
                <c:pt idx="115">
                  <c:v>1.0372390477731699</c:v>
                </c:pt>
                <c:pt idx="116">
                  <c:v>1.0416399825574525</c:v>
                </c:pt>
                <c:pt idx="117">
                  <c:v>1.0465254978432639</c:v>
                </c:pt>
                <c:pt idx="118">
                  <c:v>1.051943979859594</c:v>
                </c:pt>
                <c:pt idx="119">
                  <c:v>1.0579470736057301</c:v>
                </c:pt>
                <c:pt idx="120">
                  <c:v>1.0645895460132901</c:v>
                </c:pt>
                <c:pt idx="121">
                  <c:v>1.0719290364795098</c:v>
                </c:pt>
                <c:pt idx="122">
                  <c:v>1.0800256710602951</c:v>
                </c:pt>
                <c:pt idx="123">
                  <c:v>1.0889415152477209</c:v>
                </c:pt>
                <c:pt idx="124">
                  <c:v>1.098739839997632</c:v>
                </c:pt>
                <c:pt idx="125">
                  <c:v>1.1094841770161639</c:v>
                </c:pt>
                <c:pt idx="126">
                  <c:v>1.1212371428268006</c:v>
                </c:pt>
                <c:pt idx="127">
                  <c:v>1.1340590174205767</c:v>
                </c:pt>
                <c:pt idx="128">
                  <c:v>1.1480060729082506</c:v>
                </c:pt>
                <c:pt idx="129">
                  <c:v>1.16312866098173</c:v>
                </c:pt>
                <c:pt idx="130">
                  <c:v>1.1794690853375176</c:v>
                </c:pt>
                <c:pt idx="131">
                  <c:v>1.197059306290218</c:v>
                </c:pt>
                <c:pt idx="132">
                  <c:v>1.215918548820254</c:v>
                </c:pt>
                <c:pt idx="133">
                  <c:v>1.2360509107616049</c:v>
                </c:pt>
                <c:pt idx="134">
                  <c:v>1.2574430924729807</c:v>
                </c:pt>
                <c:pt idx="135">
                  <c:v>1.2800623901521653</c:v>
                </c:pt>
                <c:pt idx="136">
                  <c:v>1.3038551084209287</c:v>
                </c:pt>
                <c:pt idx="137">
                  <c:v>1.3287455502809282</c:v>
                </c:pt>
                <c:pt idx="138">
                  <c:v>1.354635730819242</c:v>
                </c:pt>
                <c:pt idx="139">
                  <c:v>1.3814059330860444</c:v>
                </c:pt>
                <c:pt idx="140">
                  <c:v>1.4089161801803838</c:v>
                </c:pt>
                <c:pt idx="141">
                  <c:v>1.4370086389364958</c:v>
                </c:pt>
                <c:pt idx="142">
                  <c:v>1.4655109024064639</c:v>
                </c:pt>
                <c:pt idx="143">
                  <c:v>1.4942400274945624</c:v>
                </c:pt>
                <c:pt idx="144">
                  <c:v>1.5230071388691007</c:v>
                </c:pt>
                <c:pt idx="145">
                  <c:v>1.5516223589907858</c:v>
                </c:pt>
                <c:pt idx="146">
                  <c:v>1.5798997937009318</c:v>
                </c:pt>
                <c:pt idx="147">
                  <c:v>1.6076622975732904</c:v>
                </c:pt>
                <c:pt idx="148">
                  <c:v>1.6347457638946041</c:v>
                </c:pt>
                <c:pt idx="149">
                  <c:v>1.6610027277802681</c:v>
                </c:pt>
                <c:pt idx="150">
                  <c:v>1.6863051315390876</c:v>
                </c:pt>
                <c:pt idx="151">
                  <c:v>1.710546171024222</c:v>
                </c:pt>
                <c:pt idx="152">
                  <c:v>1.7336412118902198</c:v>
                </c:pt>
                <c:pt idx="153">
                  <c:v>1.7555278278401558</c:v>
                </c:pt>
                <c:pt idx="154">
                  <c:v>1.7761650634388331</c:v>
                </c:pt>
                <c:pt idx="155">
                  <c:v>1.7955320586949441</c:v>
                </c:pt>
                <c:pt idx="156">
                  <c:v>1.8136261906727538</c:v>
                </c:pt>
                <c:pt idx="157">
                  <c:v>1.8304608902615964</c:v>
                </c:pt>
                <c:pt idx="158">
                  <c:v>1.8460632827336179</c:v>
                </c:pt>
                <c:pt idx="159">
                  <c:v>1.8604717824005124</c:v>
                </c:pt>
                <c:pt idx="160">
                  <c:v>1.8737337481745178</c:v>
                </c:pt>
                <c:pt idx="161">
                  <c:v>1.8859032813901337</c:v>
                </c:pt>
                <c:pt idx="162">
                  <c:v>1.897039222426218</c:v>
                </c:pt>
                <c:pt idx="163">
                  <c:v>1.9072033802837303</c:v>
                </c:pt>
                <c:pt idx="164">
                  <c:v>1.9164590103816044</c:v>
                </c:pt>
                <c:pt idx="165">
                  <c:v>1.9248695408633341</c:v>
                </c:pt>
                <c:pt idx="166">
                  <c:v>1.9324975366227934</c:v>
                </c:pt>
                <c:pt idx="167">
                  <c:v>1.9394038827042799</c:v>
                </c:pt>
                <c:pt idx="168">
                  <c:v>1.9456471641830217</c:v>
                </c:pt>
                <c:pt idx="169">
                  <c:v>1.9512832174896158</c:v>
                </c:pt>
                <c:pt idx="170">
                  <c:v>1.9563648278238361</c:v>
                </c:pt>
                <c:pt idx="171">
                  <c:v>1.9609415482758321</c:v>
                </c:pt>
                <c:pt idx="172">
                  <c:v>1.965059618095641</c:v>
                </c:pt>
                <c:pt idx="173">
                  <c:v>1.9687619598613681</c:v>
                </c:pt>
                <c:pt idx="174">
                  <c:v>1.9720882378253408</c:v>
                </c:pt>
                <c:pt idx="175">
                  <c:v>1.975074962267592</c:v>
                </c:pt>
                <c:pt idx="176">
                  <c:v>1.9777556271252903</c:v>
                </c:pt>
                <c:pt idx="177">
                  <c:v>1.9801608704131481</c:v>
                </c:pt>
                <c:pt idx="178">
                  <c:v>1.9823186489589166</c:v>
                </c:pt>
                <c:pt idx="179">
                  <c:v>1.9842544207327126</c:v>
                </c:pt>
                <c:pt idx="180">
                  <c:v>1.9859913295517462</c:v>
                </c:pt>
                <c:pt idx="181">
                  <c:v>1.9875503882067944</c:v>
                </c:pt>
                <c:pt idx="182">
                  <c:v>1.9889506571046838</c:v>
                </c:pt>
                <c:pt idx="183">
                  <c:v>1.9902094163775461</c:v>
                </c:pt>
                <c:pt idx="184">
                  <c:v>1.9913423300986781</c:v>
                </c:pt>
                <c:pt idx="185">
                  <c:v>1.9923636017932391</c:v>
                </c:pt>
                <c:pt idx="186">
                  <c:v>1.9932861208606802</c:v>
                </c:pt>
                <c:pt idx="187">
                  <c:v>1.9941215998572381</c:v>
                </c:pt>
                <c:pt idx="188">
                  <c:v>1.9948807028377431</c:v>
                </c:pt>
                <c:pt idx="189">
                  <c:v>1.9955731651430351</c:v>
                </c:pt>
                <c:pt idx="190">
                  <c:v>1.9962079051556683</c:v>
                </c:pt>
                <c:pt idx="191">
                  <c:v>1.9967931286424425</c:v>
                </c:pt>
                <c:pt idx="192">
                  <c:v>1.9973364263687119</c:v>
                </c:pt>
                <c:pt idx="193">
                  <c:v>1.9978448657117553</c:v>
                </c:pt>
                <c:pt idx="194">
                  <c:v>1.9983250770273269</c:v>
                </c:pt>
                <c:pt idx="195">
                  <c:v>1.9987833355368967</c:v>
                </c:pt>
                <c:pt idx="196">
                  <c:v>1.9992256395098145</c:v>
                </c:pt>
                <c:pt idx="197">
                  <c:v>1.9996577855159081</c:v>
                </c:pt>
                <c:pt idx="198">
                  <c:v>2.0000854415220455</c:v>
                </c:pt>
                <c:pt idx="199">
                  <c:v>2.0005142186045854</c:v>
                </c:pt>
                <c:pt idx="200">
                  <c:v>2.0009497420468811</c:v>
                </c:pt>
                <c:pt idx="201">
                  <c:v>2.0013977225907529</c:v>
                </c:pt>
                <c:pt idx="202">
                  <c:v>2.0018640286098477</c:v>
                </c:pt>
                <c:pt idx="203">
                  <c:v>2.0023547599761202</c:v>
                </c:pt>
                <c:pt idx="204">
                  <c:v>2.0028763243909427</c:v>
                </c:pt>
                <c:pt idx="205">
                  <c:v>2.0034355169563889</c:v>
                </c:pt>
                <c:pt idx="206">
                  <c:v>2.0040396037611621</c:v>
                </c:pt>
                <c:pt idx="207">
                  <c:v>2.0046964102543789</c:v>
                </c:pt>
                <c:pt idx="208">
                  <c:v>2.0054144151696467</c:v>
                </c:pt>
                <c:pt idx="209">
                  <c:v>2.0062028507451437</c:v>
                </c:pt>
                <c:pt idx="210">
                  <c:v>2.0070718099520302</c:v>
                </c:pt>
                <c:pt idx="211">
                  <c:v>2.0080323613927202</c:v>
                </c:pt>
                <c:pt idx="212">
                  <c:v>2.0090966724536448</c:v>
                </c:pt>
                <c:pt idx="213">
                  <c:v>2.0102781411854207</c:v>
                </c:pt>
                <c:pt idx="214">
                  <c:v>2.0115915372291182</c:v>
                </c:pt>
                <c:pt idx="215">
                  <c:v>2.0130531518958175</c:v>
                </c:pt>
                <c:pt idx="216">
                  <c:v>2.0146809572257554</c:v>
                </c:pt>
                <c:pt idx="217">
                  <c:v>2.0164947734852747</c:v>
                </c:pt>
                <c:pt idx="218">
                  <c:v>2.0185164440858867</c:v>
                </c:pt>
                <c:pt idx="219">
                  <c:v>2.020770016308</c:v>
                </c:pt>
                <c:pt idx="220">
                  <c:v>2.023281925458595</c:v>
                </c:pt>
                <c:pt idx="221">
                  <c:v>2.0260811791626536</c:v>
                </c:pt>
                <c:pt idx="222">
                  <c:v>2.0291995373554816</c:v>
                </c:pt>
                <c:pt idx="223">
                  <c:v>2.0326716821861757</c:v>
                </c:pt>
                <c:pt idx="224">
                  <c:v>2.0365353704394269</c:v>
                </c:pt>
                <c:pt idx="225">
                  <c:v>2.0408315592260577</c:v>
                </c:pt>
                <c:pt idx="226">
                  <c:v>2.0456044935851567</c:v>
                </c:pt>
                <c:pt idx="227">
                  <c:v>2.0509017423104292</c:v>
                </c:pt>
                <c:pt idx="228">
                  <c:v>2.0567741658160257</c:v>
                </c:pt>
                <c:pt idx="229">
                  <c:v>2.0632757972986631</c:v>
                </c:pt>
                <c:pt idx="230">
                  <c:v>2.0704636159813665</c:v>
                </c:pt>
                <c:pt idx="231">
                  <c:v>2.0783971890746131</c:v>
                </c:pt>
                <c:pt idx="232">
                  <c:v>2.0871381575585812</c:v>
                </c:pt>
                <c:pt idx="233">
                  <c:v>2.0967495403757477</c:v>
                </c:pt>
                <c:pt idx="234">
                  <c:v>2.1072948326041212</c:v>
                </c:pt>
                <c:pt idx="235">
                  <c:v>2.1188368762137326</c:v>
                </c:pt>
                <c:pt idx="236">
                  <c:v>2.1314364876911265</c:v>
                </c:pt>
                <c:pt idx="237">
                  <c:v>2.1451508357250781</c:v>
                </c:pt>
                <c:pt idx="238">
                  <c:v>2.1600315747582401</c:v>
                </c:pt>
                <c:pt idx="239">
                  <c:v>2.1761227567661412</c:v>
                </c:pt>
                <c:pt idx="240">
                  <c:v>2.1934585639986137</c:v>
                </c:pt>
                <c:pt idx="241">
                  <c:v>2.2120609289429241</c:v>
                </c:pt>
                <c:pt idx="242">
                  <c:v>2.2319371330972047</c:v>
                </c:pt>
                <c:pt idx="243">
                  <c:v>2.2530775011649338</c:v>
                </c:pt>
                <c:pt idx="244">
                  <c:v>2.2754533291311168</c:v>
                </c:pt>
                <c:pt idx="245">
                  <c:v>2.2990151999153867</c:v>
                </c:pt>
                <c:pt idx="246">
                  <c:v>2.3236918452478652</c:v>
                </c:pt>
                <c:pt idx="247">
                  <c:v>2.3493897037437907</c:v>
                </c:pt>
                <c:pt idx="248">
                  <c:v>2.3759933005270732</c:v>
                </c:pt>
                <c:pt idx="249">
                  <c:v>2.4033665325601659</c:v>
                </c:pt>
                <c:pt idx="250">
                  <c:v>2.4313548877492548</c:v>
                </c:pt>
                <c:pt idx="251">
                  <c:v>2.4597885591169888</c:v>
                </c:pt>
                <c:pt idx="252">
                  <c:v>2.4884863443895102</c:v>
                </c:pt>
                <c:pt idx="253">
                  <c:v>2.5172601543083948</c:v>
                </c:pt>
                <c:pt idx="254">
                  <c:v>2.5459198982817091</c:v>
                </c:pt>
                <c:pt idx="255">
                  <c:v>2.5742784809713961</c:v>
                </c:pt>
                <c:pt idx="256">
                  <c:v>2.6021566329641197</c:v>
                </c:pt>
                <c:pt idx="257">
                  <c:v>2.6293873142740432</c:v>
                </c:pt>
                <c:pt idx="258">
                  <c:v>2.6558194688665151</c:v>
                </c:pt>
                <c:pt idx="259">
                  <c:v>2.6813209662001052</c:v>
                </c:pt>
                <c:pt idx="260">
                  <c:v>2.705780634285603</c:v>
                </c:pt>
                <c:pt idx="261">
                  <c:v>2.7291093594836071</c:v>
                </c:pt>
                <c:pt idx="262">
                  <c:v>2.7512402933553539</c:v>
                </c:pt>
                <c:pt idx="263">
                  <c:v>2.7721282602452626</c:v>
                </c:pt>
                <c:pt idx="264">
                  <c:v>2.7917484972061977</c:v>
                </c:pt>
                <c:pt idx="265">
                  <c:v>2.8100948791977007</c:v>
                </c:pt>
                <c:pt idx="266">
                  <c:v>2.827177788203322</c:v>
                </c:pt>
                <c:pt idx="267">
                  <c:v>2.8430217776172899</c:v>
                </c:pt>
                <c:pt idx="268">
                  <c:v>2.8576631663996968</c:v>
                </c:pt>
                <c:pt idx="269">
                  <c:v>2.8711476747529066</c:v>
                </c:pt>
                <c:pt idx="270">
                  <c:v>2.8835281877814611</c:v>
                </c:pt>
                <c:pt idx="271">
                  <c:v>2.8948627084855407</c:v>
                </c:pt>
                <c:pt idx="272">
                  <c:v>2.9052125384584837</c:v>
                </c:pt>
                <c:pt idx="273">
                  <c:v>2.9146407050148424</c:v>
                </c:pt>
                <c:pt idx="274">
                  <c:v>2.9232106377109282</c:v>
                </c:pt>
                <c:pt idx="275">
                  <c:v>2.9309850853769914</c:v>
                </c:pt>
                <c:pt idx="276">
                  <c:v>2.9380252565593499</c:v>
                </c:pt>
                <c:pt idx="277">
                  <c:v>2.9443901611650602</c:v>
                </c:pt>
                <c:pt idx="278">
                  <c:v>2.9501361285260046</c:v>
                </c:pt>
              </c:numCache>
            </c:numRef>
          </c:yVal>
          <c:smooth val="1"/>
          <c:extLst>
            <c:ext xmlns:c16="http://schemas.microsoft.com/office/drawing/2014/chart" uri="{C3380CC4-5D6E-409C-BE32-E72D297353CC}">
              <c16:uniqueId val="{00000000-B14E-4898-B855-62262ACFFF38}"/>
            </c:ext>
          </c:extLst>
        </c:ser>
        <c:ser>
          <c:idx val="1"/>
          <c:order val="1"/>
          <c:spPr>
            <a:ln w="22225" cap="rnd">
              <a:solidFill>
                <a:schemeClr val="accent2"/>
              </a:solidFill>
              <a:round/>
            </a:ln>
            <a:effectLst/>
          </c:spPr>
          <c:marker>
            <c:symbol val="none"/>
          </c:marker>
          <c:xVal>
            <c:numRef>
              <c:f>List2!$N$6:$N$284</c:f>
              <c:numCache>
                <c:formatCode>General</c:formatCode>
                <c:ptCount val="279"/>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0.69999999999999973</c:v>
                </c:pt>
                <c:pt idx="14">
                  <c:v>0.75000000000000322</c:v>
                </c:pt>
                <c:pt idx="15">
                  <c:v>0.79999999999999982</c:v>
                </c:pt>
                <c:pt idx="16">
                  <c:v>0.85000000000000064</c:v>
                </c:pt>
                <c:pt idx="17">
                  <c:v>0.89999999999999991</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1.7000000000000006</c:v>
                </c:pt>
                <c:pt idx="34">
                  <c:v>1.7500000000000007</c:v>
                </c:pt>
                <c:pt idx="35">
                  <c:v>1.8000000000000007</c:v>
                </c:pt>
                <c:pt idx="36">
                  <c:v>1.8500000000000021</c:v>
                </c:pt>
                <c:pt idx="37">
                  <c:v>1.9000000000000021</c:v>
                </c:pt>
                <c:pt idx="38">
                  <c:v>1.9500000000000075</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pt idx="251">
                  <c:v>12.600000000000044</c:v>
                </c:pt>
                <c:pt idx="252">
                  <c:v>12.65000000000005</c:v>
                </c:pt>
                <c:pt idx="253">
                  <c:v>12.700000000000045</c:v>
                </c:pt>
                <c:pt idx="254">
                  <c:v>12.750000000000046</c:v>
                </c:pt>
                <c:pt idx="255">
                  <c:v>12.80000000000005</c:v>
                </c:pt>
                <c:pt idx="256">
                  <c:v>12.850000000000056</c:v>
                </c:pt>
                <c:pt idx="257">
                  <c:v>12.90000000000005</c:v>
                </c:pt>
                <c:pt idx="258">
                  <c:v>12.950000000000054</c:v>
                </c:pt>
                <c:pt idx="259">
                  <c:v>13.00000000000005</c:v>
                </c:pt>
                <c:pt idx="260">
                  <c:v>13.05000000000005</c:v>
                </c:pt>
                <c:pt idx="261">
                  <c:v>13.100000000000051</c:v>
                </c:pt>
                <c:pt idx="262">
                  <c:v>13.150000000000052</c:v>
                </c:pt>
                <c:pt idx="263">
                  <c:v>13.200000000000053</c:v>
                </c:pt>
                <c:pt idx="264">
                  <c:v>13.250000000000053</c:v>
                </c:pt>
                <c:pt idx="265">
                  <c:v>13.300000000000054</c:v>
                </c:pt>
                <c:pt idx="266">
                  <c:v>13.350000000000056</c:v>
                </c:pt>
                <c:pt idx="267">
                  <c:v>13.400000000000055</c:v>
                </c:pt>
                <c:pt idx="268">
                  <c:v>13.450000000000056</c:v>
                </c:pt>
                <c:pt idx="269">
                  <c:v>13.500000000000057</c:v>
                </c:pt>
                <c:pt idx="270">
                  <c:v>13.550000000000059</c:v>
                </c:pt>
                <c:pt idx="271">
                  <c:v>13.600000000000058</c:v>
                </c:pt>
                <c:pt idx="272">
                  <c:v>13.650000000000059</c:v>
                </c:pt>
                <c:pt idx="273">
                  <c:v>13.70000000000006</c:v>
                </c:pt>
                <c:pt idx="274">
                  <c:v>13.75000000000006</c:v>
                </c:pt>
                <c:pt idx="275">
                  <c:v>13.800000000000066</c:v>
                </c:pt>
                <c:pt idx="276">
                  <c:v>13.850000000000072</c:v>
                </c:pt>
                <c:pt idx="277">
                  <c:v>13.900000000000064</c:v>
                </c:pt>
                <c:pt idx="278">
                  <c:v>13.95000000000007</c:v>
                </c:pt>
              </c:numCache>
            </c:numRef>
          </c:xVal>
          <c:yVal>
            <c:numRef>
              <c:f>List2!$P$6:$P$284</c:f>
              <c:numCache>
                <c:formatCode>General</c:formatCode>
                <c:ptCount val="279"/>
                <c:pt idx="0">
                  <c:v>-0.88281138879367949</c:v>
                </c:pt>
                <c:pt idx="1">
                  <c:v>-0.78486864576170756</c:v>
                </c:pt>
                <c:pt idx="2">
                  <c:v>-0.69734418763100681</c:v>
                </c:pt>
                <c:pt idx="3">
                  <c:v>-0.61907752464691812</c:v>
                </c:pt>
                <c:pt idx="4">
                  <c:v>-0.54903124151431681</c:v>
                </c:pt>
                <c:pt idx="5">
                  <c:v>-0.48627728859662667</c:v>
                </c:pt>
                <c:pt idx="6">
                  <c:v>-0.42998473820419886</c:v>
                </c:pt>
                <c:pt idx="7">
                  <c:v>-0.3794088467417559</c:v>
                </c:pt>
                <c:pt idx="8">
                  <c:v>-0.33388128151318808</c:v>
                </c:pt>
                <c:pt idx="9">
                  <c:v>-0.29280138726667754</c:v>
                </c:pt>
                <c:pt idx="10">
                  <c:v>-0.25562838233561791</c:v>
                </c:pt>
                <c:pt idx="11">
                  <c:v>-0.22187438769982146</c:v>
                </c:pt>
                <c:pt idx="12">
                  <c:v>-0.19109820464468305</c:v>
                </c:pt>
                <c:pt idx="13">
                  <c:v>-0.16289976809804838</c:v>
                </c:pt>
                <c:pt idx="14">
                  <c:v>-0.13691521331566198</c:v>
                </c:pt>
                <c:pt idx="15">
                  <c:v>-0.11281250347741825</c:v>
                </c:pt>
                <c:pt idx="16">
                  <c:v>-9.0287575025091146E-2</c:v>
                </c:pt>
                <c:pt idx="17">
                  <c:v>-6.9060966251389522E-2</c:v>
                </c:pt>
                <c:pt idx="18">
                  <c:v>-4.8874902721568955E-2</c:v>
                </c:pt>
                <c:pt idx="19">
                  <c:v>-2.9490820488984517E-2</c:v>
                </c:pt>
                <c:pt idx="20">
                  <c:v>-1.0687314595489095E-2</c:v>
                </c:pt>
                <c:pt idx="21">
                  <c:v>7.7414942207353534E-3</c:v>
                </c:pt>
                <c:pt idx="22">
                  <c:v>2.5987177694990437E-2</c:v>
                </c:pt>
                <c:pt idx="23">
                  <c:v>4.4227804050578474E-2</c:v>
                </c:pt>
                <c:pt idx="24">
                  <c:v>6.262832909577784E-2</c:v>
                </c:pt>
                <c:pt idx="25">
                  <c:v>8.1340578860524981E-2</c:v>
                </c:pt>
                <c:pt idx="26">
                  <c:v>0.10050283494532992</c:v>
                </c:pt>
                <c:pt idx="27">
                  <c:v>0.12023904440993741</c:v>
                </c:pt>
                <c:pt idx="28">
                  <c:v>0.14065769084348906</c:v>
                </c:pt>
                <c:pt idx="29">
                  <c:v>0.16185038207799654</c:v>
                </c:pt>
                <c:pt idx="30">
                  <c:v>0.18389023214657998</c:v>
                </c:pt>
                <c:pt idx="31">
                  <c:v>0.2068301391837484</c:v>
                </c:pt>
                <c:pt idx="32">
                  <c:v>0.23070108488756352</c:v>
                </c:pt>
                <c:pt idx="33">
                  <c:v>0.25551060203436432</c:v>
                </c:pt>
                <c:pt idx="34">
                  <c:v>0.28124157089825991</c:v>
                </c:pt>
                <c:pt idx="35">
                  <c:v>0.30785150960203206</c:v>
                </c:pt>
                <c:pt idx="36">
                  <c:v>0.3352725140630205</c:v>
                </c:pt>
                <c:pt idx="37">
                  <c:v>0.36341197795595193</c:v>
                </c:pt>
                <c:pt idx="38">
                  <c:v>0.39215418137229202</c:v>
                </c:pt>
                <c:pt idx="39">
                  <c:v>0.4213627802776217</c:v>
                </c:pt>
                <c:pt idx="40">
                  <c:v>0.45088416165492168</c:v>
                </c:pt>
                <c:pt idx="41">
                  <c:v>0.48055155788637355</c:v>
                </c:pt>
                <c:pt idx="42">
                  <c:v>0.5101897465416545</c:v>
                </c:pt>
                <c:pt idx="43">
                  <c:v>0.53962010673295757</c:v>
                </c:pt>
                <c:pt idx="44">
                  <c:v>0.56866576790185952</c:v>
                </c:pt>
                <c:pt idx="45">
                  <c:v>0.59715657620437934</c:v>
                </c:pt>
                <c:pt idx="46">
                  <c:v>0.62493361904031064</c:v>
                </c:pt>
                <c:pt idx="47">
                  <c:v>0.6518530875160875</c:v>
                </c:pt>
                <c:pt idx="48">
                  <c:v>0.67778931426325184</c:v>
                </c:pt>
                <c:pt idx="49">
                  <c:v>0.70263689238056071</c:v>
                </c:pt>
                <c:pt idx="50">
                  <c:v>0.7263118518525421</c:v>
                </c:pt>
                <c:pt idx="51">
                  <c:v>0.74875193476876833</c:v>
                </c:pt>
                <c:pt idx="52">
                  <c:v>0.76991606392356704</c:v>
                </c:pt>
                <c:pt idx="53">
                  <c:v>0.78978313721303561</c:v>
                </c:pt>
                <c:pt idx="54">
                  <c:v>0.80835030148006048</c:v>
                </c:pt>
                <c:pt idx="55">
                  <c:v>0.82563086509878103</c:v>
                </c:pt>
                <c:pt idx="56">
                  <c:v>0.84165200122618888</c:v>
                </c:pt>
                <c:pt idx="57">
                  <c:v>0.85645237673762209</c:v>
                </c:pt>
                <c:pt idx="58">
                  <c:v>0.87007981906289678</c:v>
                </c:pt>
                <c:pt idx="59">
                  <c:v>0.88258910780152156</c:v>
                </c:pt>
                <c:pt idx="60">
                  <c:v>0.89403995284041171</c:v>
                </c:pt>
                <c:pt idx="61">
                  <c:v>0.90449519768041264</c:v>
                </c:pt>
                <c:pt idx="62">
                  <c:v>0.9140192670006323</c:v>
                </c:pt>
                <c:pt idx="63">
                  <c:v>0.92267686169494967</c:v>
                </c:pt>
                <c:pt idx="64">
                  <c:v>0.93053189274719605</c:v>
                </c:pt>
                <c:pt idx="65">
                  <c:v>0.93764663706704865</c:v>
                </c:pt>
                <c:pt idx="66">
                  <c:v>0.94408109328445777</c:v>
                </c:pt>
                <c:pt idx="67">
                  <c:v>0.94989251290710874</c:v>
                </c:pt>
                <c:pt idx="68">
                  <c:v>0.9551350815904216</c:v>
                </c:pt>
                <c:pt idx="69">
                  <c:v>0.95985972600995861</c:v>
                </c:pt>
                <c:pt idx="70">
                  <c:v>0.96411402349804165</c:v>
                </c:pt>
                <c:pt idx="71">
                  <c:v>0.96794219383359148</c:v>
                </c:pt>
                <c:pt idx="72">
                  <c:v>0.97138515506889689</c:v>
                </c:pt>
                <c:pt idx="73">
                  <c:v>0.97448062782870115</c:v>
                </c:pt>
                <c:pt idx="74">
                  <c:v>0.97726327498130017</c:v>
                </c:pt>
                <c:pt idx="75">
                  <c:v>0.97976486586719369</c:v>
                </c:pt>
                <c:pt idx="76">
                  <c:v>0.98201445632689766</c:v>
                </c:pt>
                <c:pt idx="77">
                  <c:v>0.98403857757410162</c:v>
                </c:pt>
                <c:pt idx="78">
                  <c:v>0.98586142851270453</c:v>
                </c:pt>
                <c:pt idx="79">
                  <c:v>0.98750506740794519</c:v>
                </c:pt>
                <c:pt idx="80">
                  <c:v>0.98898959991378099</c:v>
                </c:pt>
                <c:pt idx="81">
                  <c:v>0.9903333613541524</c:v>
                </c:pt>
                <c:pt idx="82">
                  <c:v>0.99155309188129337</c:v>
                </c:pt>
                <c:pt idx="83">
                  <c:v>0.99266410371362546</c:v>
                </c:pt>
                <c:pt idx="84">
                  <c:v>0.9936804401137026</c:v>
                </c:pt>
                <c:pt idx="85">
                  <c:v>0.99461502612314323</c:v>
                </c:pt>
                <c:pt idx="86">
                  <c:v>0.99547981134566754</c:v>
                </c:pt>
                <c:pt idx="87">
                  <c:v>0.99628590527761784</c:v>
                </c:pt>
                <c:pt idx="88">
                  <c:v>0.99704370584048652</c:v>
                </c:pt>
                <c:pt idx="89">
                  <c:v>0.99776302188441257</c:v>
                </c:pt>
                <c:pt idx="90">
                  <c:v>0.99845319051403458</c:v>
                </c:pt>
                <c:pt idx="91">
                  <c:v>0.99912319014614059</c:v>
                </c:pt>
                <c:pt idx="92">
                  <c:v>0.99978175024869365</c:v>
                </c:pt>
                <c:pt idx="93">
                  <c:v>1.000437458737037</c:v>
                </c:pt>
                <c:pt idx="94">
                  <c:v>1.0010988680191606</c:v>
                </c:pt>
                <c:pt idx="95">
                  <c:v>1.0017746006899533</c:v>
                </c:pt>
                <c:pt idx="96">
                  <c:v>1.0024734558755715</c:v>
                </c:pt>
                <c:pt idx="97">
                  <c:v>1.0032045172238298</c:v>
                </c:pt>
                <c:pt idx="98">
                  <c:v>1.0039772635244018</c:v>
                </c:pt>
                <c:pt idx="99">
                  <c:v>1.0048016829207298</c:v>
                </c:pt>
                <c:pt idx="100">
                  <c:v>1.0056883916435826</c:v>
                </c:pt>
                <c:pt idx="101">
                  <c:v>1.0066487581473598</c:v>
                </c:pt>
                <c:pt idx="102">
                  <c:v>1.0076950334619099</c:v>
                </c:pt>
                <c:pt idx="103">
                  <c:v>1.0088404884765281</c:v>
                </c:pt>
                <c:pt idx="104">
                  <c:v>1.0100995587414718</c:v>
                </c:pt>
                <c:pt idx="105">
                  <c:v>1.0114879971953157</c:v>
                </c:pt>
                <c:pt idx="106">
                  <c:v>1.0130230349913822</c:v>
                </c:pt>
                <c:pt idx="107">
                  <c:v>1.0147235502889558</c:v>
                </c:pt>
                <c:pt idx="108">
                  <c:v>1.0166102444775309</c:v>
                </c:pt>
                <c:pt idx="109">
                  <c:v>1.0187058247955423</c:v>
                </c:pt>
                <c:pt idx="110">
                  <c:v>1.0210351916666127</c:v>
                </c:pt>
                <c:pt idx="111">
                  <c:v>1.0236256282823806</c:v>
                </c:pt>
                <c:pt idx="112">
                  <c:v>1.0265069889853022</c:v>
                </c:pt>
                <c:pt idx="113">
                  <c:v>1.0297118818235447</c:v>
                </c:pt>
                <c:pt idx="114">
                  <c:v>1.0332758392388235</c:v>
                </c:pt>
                <c:pt idx="115">
                  <c:v>1.0372374691895601</c:v>
                </c:pt>
                <c:pt idx="116">
                  <c:v>1.0416385770993684</c:v>
                </c:pt>
                <c:pt idx="117">
                  <c:v>1.0465242468611338</c:v>
                </c:pt>
                <c:pt idx="118">
                  <c:v>1.0519428667536501</c:v>
                </c:pt>
                <c:pt idx="119">
                  <c:v>1.0579460836057293</c:v>
                </c:pt>
                <c:pt idx="120">
                  <c:v>1.0645886659825361</c:v>
                </c:pt>
                <c:pt idx="121">
                  <c:v>1.0719282547405298</c:v>
                </c:pt>
                <c:pt idx="122">
                  <c:v>1.0800249772398858</c:v>
                </c:pt>
                <c:pt idx="123">
                  <c:v>1.0889409001393082</c:v>
                </c:pt>
                <c:pt idx="124">
                  <c:v>1.0987392954390887</c:v>
                </c:pt>
                <c:pt idx="125">
                  <c:v>1.1094836957815539</c:v>
                </c:pt>
                <c:pt idx="126">
                  <c:v>1.1212367185304057</c:v>
                </c:pt>
                <c:pt idx="127">
                  <c:v>1.134058644432278</c:v>
                </c:pt>
                <c:pt idx="128">
                  <c:v>1.1480057462786841</c:v>
                </c:pt>
                <c:pt idx="129">
                  <c:v>1.1631283763767406</c:v>
                </c:pt>
                <c:pt idx="130">
                  <c:v>1.1794688389805641</c:v>
                </c:pt>
                <c:pt idx="131">
                  <c:v>1.1970590949122861</c:v>
                </c:pt>
                <c:pt idx="132">
                  <c:v>1.2159183696164992</c:v>
                </c:pt>
                <c:pt idx="133">
                  <c:v>1.2360507613540901</c:v>
                </c:pt>
                <c:pt idx="134">
                  <c:v>1.2574429708791819</c:v>
                </c:pt>
                <c:pt idx="135">
                  <c:v>1.2800622947585871</c:v>
                </c:pt>
                <c:pt idx="136">
                  <c:v>1.3038550379617593</c:v>
                </c:pt>
                <c:pt idx="137">
                  <c:v>1.3287455038212228</c:v>
                </c:pt>
                <c:pt idx="138">
                  <c:v>1.3546357077424898</c:v>
                </c:pt>
                <c:pt idx="139">
                  <c:v>1.3814059330860444</c:v>
                </c:pt>
                <c:pt idx="140">
                  <c:v>1.4089162032571279</c:v>
                </c:pt>
                <c:pt idx="141">
                  <c:v>1.4370086853962138</c:v>
                </c:pt>
                <c:pt idx="142">
                  <c:v>1.4655109728656404</c:v>
                </c:pt>
                <c:pt idx="143">
                  <c:v>1.4942401228881481</c:v>
                </c:pt>
                <c:pt idx="144">
                  <c:v>1.5230072604629092</c:v>
                </c:pt>
                <c:pt idx="145">
                  <c:v>1.5516225083982942</c:v>
                </c:pt>
                <c:pt idx="146">
                  <c:v>1.5798999729046876</c:v>
                </c:pt>
                <c:pt idx="147">
                  <c:v>1.6076625089512306</c:v>
                </c:pt>
                <c:pt idx="148">
                  <c:v>1.6347460102515581</c:v>
                </c:pt>
                <c:pt idx="149">
                  <c:v>1.6610030123852562</c:v>
                </c:pt>
                <c:pt idx="150">
                  <c:v>1.6863054581686401</c:v>
                </c:pt>
                <c:pt idx="151">
                  <c:v>1.710546544012528</c:v>
                </c:pt>
                <c:pt idx="152">
                  <c:v>1.7336416361865998</c:v>
                </c:pt>
                <c:pt idx="153">
                  <c:v>1.7555283090747658</c:v>
                </c:pt>
                <c:pt idx="154">
                  <c:v>1.7761656079973576</c:v>
                </c:pt>
                <c:pt idx="155">
                  <c:v>1.7955326738033639</c:v>
                </c:pt>
                <c:pt idx="156">
                  <c:v>1.8136268844931638</c:v>
                </c:pt>
                <c:pt idx="157">
                  <c:v>1.8304616720005704</c:v>
                </c:pt>
                <c:pt idx="158">
                  <c:v>1.8460641627643719</c:v>
                </c:pt>
                <c:pt idx="159">
                  <c:v>1.8604727724005123</c:v>
                </c:pt>
                <c:pt idx="160">
                  <c:v>1.8737348612804638</c:v>
                </c:pt>
                <c:pt idx="161">
                  <c:v>1.8859045323722698</c:v>
                </c:pt>
                <c:pt idx="162">
                  <c:v>1.8970406278843042</c:v>
                </c:pt>
                <c:pt idx="163">
                  <c:v>1.9072049588673492</c:v>
                </c:pt>
                <c:pt idx="164">
                  <c:v>1.9164607830375946</c:v>
                </c:pt>
                <c:pt idx="165">
                  <c:v>1.9248715311137858</c:v>
                </c:pt>
                <c:pt idx="166">
                  <c:v>1.9324997708770844</c:v>
                </c:pt>
                <c:pt idx="167">
                  <c:v>1.9394063906096337</c:v>
                </c:pt>
                <c:pt idx="168">
                  <c:v>1.9456499790178061</c:v>
                </c:pt>
                <c:pt idx="169">
                  <c:v>1.9512863766050041</c:v>
                </c:pt>
                <c:pt idx="170">
                  <c:v>1.9563683731393451</c:v>
                </c:pt>
                <c:pt idx="171">
                  <c:v>1.9609455268356628</c:v>
                </c:pt>
                <c:pt idx="172">
                  <c:v>1.9650640826928414</c:v>
                </c:pt>
                <c:pt idx="173">
                  <c:v>1.9687669697384442</c:v>
                </c:pt>
                <c:pt idx="174">
                  <c:v>1.9720938594603081</c:v>
                </c:pt>
                <c:pt idx="175">
                  <c:v>1.9750812702561429</c:v>
                </c:pt>
                <c:pt idx="176">
                  <c:v>1.9777627051705966</c:v>
                </c:pt>
                <c:pt idx="177">
                  <c:v>1.9801688124365755</c:v>
                </c:pt>
                <c:pt idx="178">
                  <c:v>1.9823275603462878</c:v>
                </c:pt>
                <c:pt idx="179">
                  <c:v>1.9842644197326995</c:v>
                </c:pt>
                <c:pt idx="180">
                  <c:v>1.9860025488450435</c:v>
                </c:pt>
                <c:pt idx="181">
                  <c:v>1.9875629766665872</c:v>
                </c:pt>
                <c:pt idx="182">
                  <c:v>1.9889647817721856</c:v>
                </c:pt>
                <c:pt idx="183">
                  <c:v>1.9902252646785255</c:v>
                </c:pt>
                <c:pt idx="184">
                  <c:v>1.9913601123304359</c:v>
                </c:pt>
                <c:pt idx="185">
                  <c:v>1.9923835539151999</c:v>
                </c:pt>
                <c:pt idx="186">
                  <c:v>1.993308507625374</c:v>
                </c:pt>
                <c:pt idx="187">
                  <c:v>1.9941467183234451</c:v>
                </c:pt>
                <c:pt idx="188">
                  <c:v>1.9949088863122415</c:v>
                </c:pt>
                <c:pt idx="189">
                  <c:v>1.9956047876034018</c:v>
                </c:pt>
                <c:pt idx="190">
                  <c:v>1.9962433862127522</c:v>
                </c:pt>
                <c:pt idx="191">
                  <c:v>1.9968329391083226</c:v>
                </c:pt>
                <c:pt idx="192">
                  <c:v>1.9973810945040431</c:v>
                </c:pt>
                <c:pt idx="193">
                  <c:v>1.997894984235584</c:v>
                </c:pt>
                <c:pt idx="194">
                  <c:v>1.9983813109820181</c:v>
                </c:pt>
                <c:pt idx="195">
                  <c:v>1.9988464311128544</c:v>
                </c:pt>
                <c:pt idx="196">
                  <c:v>1.9992964339470001</c:v>
                </c:pt>
                <c:pt idx="197">
                  <c:v>1.9997372182134878</c:v>
                </c:pt>
                <c:pt idx="198">
                  <c:v>2.0001745665036612</c:v>
                </c:pt>
                <c:pt idx="199">
                  <c:v>2.0006142185045692</c:v>
                </c:pt>
                <c:pt idx="200">
                  <c:v>2.0010619438031827</c:v>
                </c:pt>
                <c:pt idx="201">
                  <c:v>2.0015236150524842</c:v>
                </c:pt>
                <c:pt idx="202">
                  <c:v>2.0020052822935162</c:v>
                </c:pt>
                <c:pt idx="203">
                  <c:v>2.0025132492322681</c:v>
                </c:pt>
                <c:pt idx="204">
                  <c:v>2.0030541522757201</c:v>
                </c:pt>
                <c:pt idx="205">
                  <c:v>2.003635043137749</c:v>
                </c:pt>
                <c:pt idx="206">
                  <c:v>2.0042634758303506</c:v>
                </c:pt>
                <c:pt idx="207">
                  <c:v>2.0049475988577212</c:v>
                </c:pt>
                <c:pt idx="208">
                  <c:v>2.0056962534272942</c:v>
                </c:pt>
                <c:pt idx="209">
                  <c:v>2.0065190784795401</c:v>
                </c:pt>
                <c:pt idx="210">
                  <c:v>2.0074266233130627</c:v>
                </c:pt>
                <c:pt idx="211">
                  <c:v>2.0084304685381511</c:v>
                </c:pt>
                <c:pt idx="212">
                  <c:v>2.0095433560234093</c:v>
                </c:pt>
                <c:pt idx="213">
                  <c:v>2.0107793283990962</c:v>
                </c:pt>
                <c:pt idx="214">
                  <c:v>2.0121538785365245</c:v>
                </c:pt>
                <c:pt idx="215">
                  <c:v>2.0136841092244477</c:v>
                </c:pt>
                <c:pt idx="216">
                  <c:v>2.0153889029960141</c:v>
                </c:pt>
                <c:pt idx="217">
                  <c:v>2.0172891017074099</c:v>
                </c:pt>
                <c:pt idx="218">
                  <c:v>2.0194076950127977</c:v>
                </c:pt>
                <c:pt idx="219">
                  <c:v>2.0217700162980003</c:v>
                </c:pt>
                <c:pt idx="220">
                  <c:v>2.0244039439039847</c:v>
                </c:pt>
                <c:pt idx="221">
                  <c:v>2.0273401045665045</c:v>
                </c:pt>
                <c:pt idx="222">
                  <c:v>2.0306120748930168</c:v>
                </c:pt>
                <c:pt idx="223">
                  <c:v>2.0342565753723272</c:v>
                </c:pt>
                <c:pt idx="224">
                  <c:v>2.0383136498438423</c:v>
                </c:pt>
                <c:pt idx="225">
                  <c:v>2.0428268215359995</c:v>
                </c:pt>
                <c:pt idx="226">
                  <c:v>2.0478432147192627</c:v>
                </c:pt>
                <c:pt idx="227">
                  <c:v>2.0534136287379412</c:v>
                </c:pt>
                <c:pt idx="228">
                  <c:v>2.0595925487437432</c:v>
                </c:pt>
                <c:pt idx="229">
                  <c:v>2.0664380749556677</c:v>
                </c:pt>
                <c:pt idx="230">
                  <c:v>2.0740117498708841</c:v>
                </c:pt>
                <c:pt idx="231">
                  <c:v>2.0823782607776402</c:v>
                </c:pt>
                <c:pt idx="232">
                  <c:v>2.0916049934778367</c:v>
                </c:pt>
                <c:pt idx="233">
                  <c:v>2.1017614127100281</c:v>
                </c:pt>
                <c:pt idx="234">
                  <c:v>2.1129182458542388</c:v>
                </c:pt>
                <c:pt idx="235">
                  <c:v>2.1251464496569512</c:v>
                </c:pt>
                <c:pt idx="236">
                  <c:v>2.1385159455335558</c:v>
                </c:pt>
                <c:pt idx="237">
                  <c:v>2.1530941180710612</c:v>
                </c:pt>
                <c:pt idx="238">
                  <c:v>2.1689440841384582</c:v>
                </c:pt>
                <c:pt idx="239">
                  <c:v>2.1861227567651595</c:v>
                </c:pt>
                <c:pt idx="240">
                  <c:v>2.2046787485407608</c:v>
                </c:pt>
                <c:pt idx="241">
                  <c:v>2.2246501830600725</c:v>
                </c:pt>
                <c:pt idx="242">
                  <c:v>2.2460625085427282</c:v>
                </c:pt>
                <c:pt idx="243">
                  <c:v>2.2689264330888967</c:v>
                </c:pt>
                <c:pt idx="244">
                  <c:v>2.2932361232309457</c:v>
                </c:pt>
                <c:pt idx="245">
                  <c:v>2.3189678230645767</c:v>
                </c:pt>
                <c:pt idx="246">
                  <c:v>2.3460790566330987</c:v>
                </c:pt>
                <c:pt idx="247">
                  <c:v>2.374508568058491</c:v>
                </c:pt>
                <c:pt idx="248">
                  <c:v>2.4041771298393653</c:v>
                </c:pt>
                <c:pt idx="249">
                  <c:v>2.4349893091615371</c:v>
                </c:pt>
                <c:pt idx="250">
                  <c:v>2.4668362266723411</c:v>
                </c:pt>
                <c:pt idx="251">
                  <c:v>2.4995992761721002</c:v>
                </c:pt>
                <c:pt idx="252">
                  <c:v>2.5331547036043882</c:v>
                </c:pt>
                <c:pt idx="253">
                  <c:v>2.5673788776709459</c:v>
                </c:pt>
                <c:pt idx="254">
                  <c:v>2.6021540308005742</c:v>
                </c:pt>
                <c:pt idx="255">
                  <c:v>2.6373742154192641</c:v>
                </c:pt>
                <c:pt idx="256">
                  <c:v>2.6729512114024052</c:v>
                </c:pt>
                <c:pt idx="257">
                  <c:v>2.7088201377463612</c:v>
                </c:pt>
                <c:pt idx="258">
                  <c:v>2.7449445626798012</c:v>
                </c:pt>
                <c:pt idx="259">
                  <c:v>2.7813209662000316</c:v>
                </c:pt>
                <c:pt idx="260">
                  <c:v>2.8179824797157167</c:v>
                </c:pt>
                <c:pt idx="261">
                  <c:v>2.8550019006629594</c:v>
                </c:pt>
                <c:pt idx="262">
                  <c:v>2.8924940478175802</c:v>
                </c:pt>
                <c:pt idx="263">
                  <c:v>2.9306175794913312</c:v>
                </c:pt>
                <c:pt idx="264">
                  <c:v>2.9695764382100633</c:v>
                </c:pt>
                <c:pt idx="265">
                  <c:v>3.0096211106945647</c:v>
                </c:pt>
                <c:pt idx="266">
                  <c:v>3.0510499020601163</c:v>
                </c:pt>
                <c:pt idx="267">
                  <c:v>3.094210420768206</c:v>
                </c:pt>
                <c:pt idx="268">
                  <c:v>3.1395014595261532</c:v>
                </c:pt>
                <c:pt idx="269">
                  <c:v>3.1873754407697552</c:v>
                </c:pt>
                <c:pt idx="270">
                  <c:v>3.2383415770150612</c:v>
                </c:pt>
                <c:pt idx="271">
                  <c:v>3.2929698790390667</c:v>
                </c:pt>
                <c:pt idx="272">
                  <c:v>3.3518961306094681</c:v>
                </c:pt>
                <c:pt idx="273">
                  <c:v>3.4158279386421793</c:v>
                </c:pt>
                <c:pt idx="274">
                  <c:v>3.4855519629013556</c:v>
                </c:pt>
                <c:pt idx="275">
                  <c:v>3.561942429857246</c:v>
                </c:pt>
                <c:pt idx="276">
                  <c:v>3.6459710409435906</c:v>
                </c:pt>
                <c:pt idx="277">
                  <c:v>3.7387183958894341</c:v>
                </c:pt>
                <c:pt idx="278">
                  <c:v>3.8413870666598742</c:v>
                </c:pt>
              </c:numCache>
            </c:numRef>
          </c:yVal>
          <c:smooth val="1"/>
          <c:extLst>
            <c:ext xmlns:c16="http://schemas.microsoft.com/office/drawing/2014/chart" uri="{C3380CC4-5D6E-409C-BE32-E72D297353CC}">
              <c16:uniqueId val="{00000001-B14E-4898-B855-62262ACFFF38}"/>
            </c:ext>
          </c:extLst>
        </c:ser>
        <c:ser>
          <c:idx val="2"/>
          <c:order val="2"/>
          <c:spPr>
            <a:ln w="22225" cap="rnd">
              <a:solidFill>
                <a:schemeClr val="accent3"/>
              </a:solidFill>
              <a:round/>
            </a:ln>
            <a:effectLst/>
          </c:spPr>
          <c:marker>
            <c:symbol val="none"/>
          </c:marker>
          <c:xVal>
            <c:numRef>
              <c:f>List2!$N$6:$N$284</c:f>
              <c:numCache>
                <c:formatCode>General</c:formatCode>
                <c:ptCount val="279"/>
                <c:pt idx="0">
                  <c:v>4.9999999999999933E-2</c:v>
                </c:pt>
                <c:pt idx="1">
                  <c:v>0.10000000000000003</c:v>
                </c:pt>
                <c:pt idx="2">
                  <c:v>0.15000000000000024</c:v>
                </c:pt>
                <c:pt idx="3">
                  <c:v>0.2</c:v>
                </c:pt>
                <c:pt idx="4">
                  <c:v>0.25</c:v>
                </c:pt>
                <c:pt idx="5">
                  <c:v>0.30000000000000032</c:v>
                </c:pt>
                <c:pt idx="6">
                  <c:v>0.35000000000000031</c:v>
                </c:pt>
                <c:pt idx="7">
                  <c:v>0.4</c:v>
                </c:pt>
                <c:pt idx="8">
                  <c:v>0.45</c:v>
                </c:pt>
                <c:pt idx="9">
                  <c:v>0.5</c:v>
                </c:pt>
                <c:pt idx="10">
                  <c:v>0.5499999999999996</c:v>
                </c:pt>
                <c:pt idx="11">
                  <c:v>0.59999999999999953</c:v>
                </c:pt>
                <c:pt idx="12">
                  <c:v>0.65000000000000346</c:v>
                </c:pt>
                <c:pt idx="13">
                  <c:v>0.69999999999999973</c:v>
                </c:pt>
                <c:pt idx="14">
                  <c:v>0.75000000000000322</c:v>
                </c:pt>
                <c:pt idx="15">
                  <c:v>0.79999999999999982</c:v>
                </c:pt>
                <c:pt idx="16">
                  <c:v>0.85000000000000064</c:v>
                </c:pt>
                <c:pt idx="17">
                  <c:v>0.89999999999999991</c:v>
                </c:pt>
                <c:pt idx="18">
                  <c:v>0.95000000000000062</c:v>
                </c:pt>
                <c:pt idx="19">
                  <c:v>1</c:v>
                </c:pt>
                <c:pt idx="20">
                  <c:v>1.05</c:v>
                </c:pt>
                <c:pt idx="21">
                  <c:v>1.1000000000000001</c:v>
                </c:pt>
                <c:pt idx="22">
                  <c:v>1.1500000000000001</c:v>
                </c:pt>
                <c:pt idx="23">
                  <c:v>1.2000000000000002</c:v>
                </c:pt>
                <c:pt idx="24">
                  <c:v>1.2500000000000002</c:v>
                </c:pt>
                <c:pt idx="25">
                  <c:v>1.3000000000000003</c:v>
                </c:pt>
                <c:pt idx="26">
                  <c:v>1.3500000000000003</c:v>
                </c:pt>
                <c:pt idx="27">
                  <c:v>1.4000000000000004</c:v>
                </c:pt>
                <c:pt idx="28">
                  <c:v>1.4500000000000004</c:v>
                </c:pt>
                <c:pt idx="29">
                  <c:v>1.5000000000000004</c:v>
                </c:pt>
                <c:pt idx="30">
                  <c:v>1.5500000000000005</c:v>
                </c:pt>
                <c:pt idx="31">
                  <c:v>1.6000000000000005</c:v>
                </c:pt>
                <c:pt idx="32">
                  <c:v>1.6500000000000021</c:v>
                </c:pt>
                <c:pt idx="33">
                  <c:v>1.7000000000000006</c:v>
                </c:pt>
                <c:pt idx="34">
                  <c:v>1.7500000000000007</c:v>
                </c:pt>
                <c:pt idx="35">
                  <c:v>1.8000000000000007</c:v>
                </c:pt>
                <c:pt idx="36">
                  <c:v>1.8500000000000021</c:v>
                </c:pt>
                <c:pt idx="37">
                  <c:v>1.9000000000000021</c:v>
                </c:pt>
                <c:pt idx="38">
                  <c:v>1.9500000000000075</c:v>
                </c:pt>
                <c:pt idx="39">
                  <c:v>2.0000000000000009</c:v>
                </c:pt>
                <c:pt idx="40">
                  <c:v>2.0500000000000007</c:v>
                </c:pt>
                <c:pt idx="41">
                  <c:v>2.1000000000000005</c:v>
                </c:pt>
                <c:pt idx="42">
                  <c:v>2.1500000000000004</c:v>
                </c:pt>
                <c:pt idx="43">
                  <c:v>2.2000000000000002</c:v>
                </c:pt>
                <c:pt idx="44">
                  <c:v>2.25</c:v>
                </c:pt>
                <c:pt idx="45">
                  <c:v>2.2999999999999998</c:v>
                </c:pt>
                <c:pt idx="46">
                  <c:v>2.3499999999999988</c:v>
                </c:pt>
                <c:pt idx="47">
                  <c:v>2.3999999999999977</c:v>
                </c:pt>
                <c:pt idx="48">
                  <c:v>2.4499999999999993</c:v>
                </c:pt>
                <c:pt idx="49">
                  <c:v>2.4999999999999987</c:v>
                </c:pt>
                <c:pt idx="50">
                  <c:v>2.5499999999999989</c:v>
                </c:pt>
                <c:pt idx="51">
                  <c:v>2.5999999999999988</c:v>
                </c:pt>
                <c:pt idx="52">
                  <c:v>2.6499999999999986</c:v>
                </c:pt>
                <c:pt idx="53">
                  <c:v>2.6999999999999984</c:v>
                </c:pt>
                <c:pt idx="54">
                  <c:v>2.7499999999999982</c:v>
                </c:pt>
                <c:pt idx="55">
                  <c:v>2.799999999999998</c:v>
                </c:pt>
                <c:pt idx="56">
                  <c:v>2.8499999999999979</c:v>
                </c:pt>
                <c:pt idx="57">
                  <c:v>2.8999999999999977</c:v>
                </c:pt>
                <c:pt idx="58">
                  <c:v>2.9499999999999975</c:v>
                </c:pt>
                <c:pt idx="59">
                  <c:v>2.9999999999999973</c:v>
                </c:pt>
                <c:pt idx="60">
                  <c:v>3.0499999999999972</c:v>
                </c:pt>
                <c:pt idx="61">
                  <c:v>3.099999999999997</c:v>
                </c:pt>
                <c:pt idx="62">
                  <c:v>3.1499999999999972</c:v>
                </c:pt>
                <c:pt idx="63">
                  <c:v>3.1999999999999966</c:v>
                </c:pt>
                <c:pt idx="64">
                  <c:v>3.2499999999999982</c:v>
                </c:pt>
                <c:pt idx="65">
                  <c:v>3.2999999999999972</c:v>
                </c:pt>
                <c:pt idx="66">
                  <c:v>3.3499999999999961</c:v>
                </c:pt>
                <c:pt idx="67">
                  <c:v>3.3999999999999937</c:v>
                </c:pt>
                <c:pt idx="68">
                  <c:v>3.4499999999999957</c:v>
                </c:pt>
                <c:pt idx="69">
                  <c:v>3.4999999999999947</c:v>
                </c:pt>
                <c:pt idx="70">
                  <c:v>3.5499999999999954</c:v>
                </c:pt>
                <c:pt idx="71">
                  <c:v>3.5999999999999948</c:v>
                </c:pt>
                <c:pt idx="72">
                  <c:v>3.649999999999995</c:v>
                </c:pt>
                <c:pt idx="73">
                  <c:v>3.6999999999999948</c:v>
                </c:pt>
                <c:pt idx="74">
                  <c:v>3.7499999999999951</c:v>
                </c:pt>
                <c:pt idx="75">
                  <c:v>3.7999999999999945</c:v>
                </c:pt>
                <c:pt idx="76">
                  <c:v>3.8499999999999943</c:v>
                </c:pt>
                <c:pt idx="77">
                  <c:v>3.8999999999999937</c:v>
                </c:pt>
                <c:pt idx="78">
                  <c:v>3.949999999999994</c:v>
                </c:pt>
                <c:pt idx="79">
                  <c:v>3.9999999999999938</c:v>
                </c:pt>
                <c:pt idx="80">
                  <c:v>4.0499999999999936</c:v>
                </c:pt>
                <c:pt idx="81">
                  <c:v>4.0999999999999925</c:v>
                </c:pt>
                <c:pt idx="82">
                  <c:v>4.1499999999999915</c:v>
                </c:pt>
                <c:pt idx="83">
                  <c:v>4.1999999999999895</c:v>
                </c:pt>
                <c:pt idx="84">
                  <c:v>4.2499999999999929</c:v>
                </c:pt>
                <c:pt idx="85">
                  <c:v>4.2999999999999927</c:v>
                </c:pt>
                <c:pt idx="86">
                  <c:v>4.3499999999999925</c:v>
                </c:pt>
                <c:pt idx="87">
                  <c:v>4.3999999999999915</c:v>
                </c:pt>
                <c:pt idx="88">
                  <c:v>4.4499999999999922</c:v>
                </c:pt>
                <c:pt idx="89">
                  <c:v>4.499999999999992</c:v>
                </c:pt>
                <c:pt idx="90">
                  <c:v>4.5499999999999918</c:v>
                </c:pt>
                <c:pt idx="91">
                  <c:v>4.5999999999999917</c:v>
                </c:pt>
                <c:pt idx="92">
                  <c:v>4.6499999999999915</c:v>
                </c:pt>
                <c:pt idx="93">
                  <c:v>4.6999999999999895</c:v>
                </c:pt>
                <c:pt idx="94">
                  <c:v>4.7499999999999911</c:v>
                </c:pt>
                <c:pt idx="95">
                  <c:v>4.7999999999999909</c:v>
                </c:pt>
                <c:pt idx="96">
                  <c:v>4.8499999999999908</c:v>
                </c:pt>
                <c:pt idx="97">
                  <c:v>4.8999999999999906</c:v>
                </c:pt>
                <c:pt idx="98">
                  <c:v>4.9499999999999904</c:v>
                </c:pt>
                <c:pt idx="99">
                  <c:v>4.9999999999999902</c:v>
                </c:pt>
                <c:pt idx="100">
                  <c:v>5.0499999999999901</c:v>
                </c:pt>
                <c:pt idx="101">
                  <c:v>5.0999999999999899</c:v>
                </c:pt>
                <c:pt idx="102">
                  <c:v>5.1499999999999897</c:v>
                </c:pt>
                <c:pt idx="103">
                  <c:v>5.1999999999999895</c:v>
                </c:pt>
                <c:pt idx="104">
                  <c:v>5.2499999999999893</c:v>
                </c:pt>
                <c:pt idx="105">
                  <c:v>5.2999999999999892</c:v>
                </c:pt>
                <c:pt idx="106">
                  <c:v>5.349999999999989</c:v>
                </c:pt>
                <c:pt idx="107">
                  <c:v>5.3999999999999888</c:v>
                </c:pt>
                <c:pt idx="108">
                  <c:v>5.4499999999999904</c:v>
                </c:pt>
                <c:pt idx="109">
                  <c:v>5.4999999999999893</c:v>
                </c:pt>
                <c:pt idx="110">
                  <c:v>5.5499999999999883</c:v>
                </c:pt>
                <c:pt idx="111">
                  <c:v>5.5999999999999881</c:v>
                </c:pt>
                <c:pt idx="112">
                  <c:v>5.6499999999999879</c:v>
                </c:pt>
                <c:pt idx="113">
                  <c:v>5.6999999999999877</c:v>
                </c:pt>
                <c:pt idx="114">
                  <c:v>5.7499999999999893</c:v>
                </c:pt>
                <c:pt idx="115">
                  <c:v>5.7999999999999874</c:v>
                </c:pt>
                <c:pt idx="116">
                  <c:v>5.8499999999999872</c:v>
                </c:pt>
                <c:pt idx="117">
                  <c:v>5.899999999999987</c:v>
                </c:pt>
                <c:pt idx="118">
                  <c:v>5.9499999999999904</c:v>
                </c:pt>
                <c:pt idx="119">
                  <c:v>5.9999999999999893</c:v>
                </c:pt>
                <c:pt idx="120">
                  <c:v>6.0499999999999874</c:v>
                </c:pt>
                <c:pt idx="121">
                  <c:v>6.0999999999999863</c:v>
                </c:pt>
                <c:pt idx="122">
                  <c:v>6.1499999999999861</c:v>
                </c:pt>
                <c:pt idx="123">
                  <c:v>6.199999999999986</c:v>
                </c:pt>
                <c:pt idx="124">
                  <c:v>6.2499999999999893</c:v>
                </c:pt>
                <c:pt idx="125">
                  <c:v>6.2999999999999874</c:v>
                </c:pt>
                <c:pt idx="126">
                  <c:v>6.3499999999999854</c:v>
                </c:pt>
                <c:pt idx="127">
                  <c:v>6.3999999999999853</c:v>
                </c:pt>
                <c:pt idx="128">
                  <c:v>6.4499999999999904</c:v>
                </c:pt>
                <c:pt idx="129">
                  <c:v>6.4999999999999893</c:v>
                </c:pt>
                <c:pt idx="130">
                  <c:v>6.5499999999999874</c:v>
                </c:pt>
                <c:pt idx="131">
                  <c:v>6.5999999999999854</c:v>
                </c:pt>
                <c:pt idx="132">
                  <c:v>6.6499999999999844</c:v>
                </c:pt>
                <c:pt idx="133">
                  <c:v>6.6999999999999842</c:v>
                </c:pt>
                <c:pt idx="134">
                  <c:v>6.7499999999999893</c:v>
                </c:pt>
                <c:pt idx="135">
                  <c:v>6.7999999999999838</c:v>
                </c:pt>
                <c:pt idx="136">
                  <c:v>6.8499999999999837</c:v>
                </c:pt>
                <c:pt idx="137">
                  <c:v>6.8999999999999835</c:v>
                </c:pt>
                <c:pt idx="138">
                  <c:v>6.9499999999999833</c:v>
                </c:pt>
                <c:pt idx="139">
                  <c:v>6.9999999999999831</c:v>
                </c:pt>
                <c:pt idx="140">
                  <c:v>7.0499999999999829</c:v>
                </c:pt>
                <c:pt idx="141">
                  <c:v>7.0999999999999828</c:v>
                </c:pt>
                <c:pt idx="142">
                  <c:v>7.1499999999999826</c:v>
                </c:pt>
                <c:pt idx="143">
                  <c:v>7.1999999999999815</c:v>
                </c:pt>
                <c:pt idx="144">
                  <c:v>7.2499999999999822</c:v>
                </c:pt>
                <c:pt idx="145">
                  <c:v>7.2999999999999821</c:v>
                </c:pt>
                <c:pt idx="146">
                  <c:v>7.3499999999999819</c:v>
                </c:pt>
                <c:pt idx="147">
                  <c:v>7.3999999999999817</c:v>
                </c:pt>
                <c:pt idx="148">
                  <c:v>7.4499999999999824</c:v>
                </c:pt>
                <c:pt idx="149">
                  <c:v>7.4999999999999813</c:v>
                </c:pt>
                <c:pt idx="150">
                  <c:v>7.5499999999999812</c:v>
                </c:pt>
                <c:pt idx="151">
                  <c:v>7.599999999999981</c:v>
                </c:pt>
                <c:pt idx="152">
                  <c:v>7.6499999999999808</c:v>
                </c:pt>
                <c:pt idx="153">
                  <c:v>7.6999999999999806</c:v>
                </c:pt>
                <c:pt idx="154">
                  <c:v>7.7499999999999813</c:v>
                </c:pt>
                <c:pt idx="155">
                  <c:v>7.7999999999999803</c:v>
                </c:pt>
                <c:pt idx="156">
                  <c:v>7.8499999999999801</c:v>
                </c:pt>
                <c:pt idx="157">
                  <c:v>7.8999999999999799</c:v>
                </c:pt>
                <c:pt idx="158">
                  <c:v>7.9499999999999824</c:v>
                </c:pt>
                <c:pt idx="159">
                  <c:v>7.9999999999999813</c:v>
                </c:pt>
                <c:pt idx="160">
                  <c:v>8.0499999999999794</c:v>
                </c:pt>
                <c:pt idx="161">
                  <c:v>8.1000000000000014</c:v>
                </c:pt>
                <c:pt idx="162">
                  <c:v>8.1499999999999808</c:v>
                </c:pt>
                <c:pt idx="163">
                  <c:v>8.2000000000000011</c:v>
                </c:pt>
                <c:pt idx="164">
                  <c:v>8.2499999999999822</c:v>
                </c:pt>
                <c:pt idx="165">
                  <c:v>8.2999999999999847</c:v>
                </c:pt>
                <c:pt idx="166">
                  <c:v>8.3500000000000068</c:v>
                </c:pt>
                <c:pt idx="167">
                  <c:v>8.4000000000000021</c:v>
                </c:pt>
                <c:pt idx="168">
                  <c:v>8.4500000000000028</c:v>
                </c:pt>
                <c:pt idx="169">
                  <c:v>8.5000000000000018</c:v>
                </c:pt>
                <c:pt idx="170">
                  <c:v>8.5499999999999865</c:v>
                </c:pt>
                <c:pt idx="171">
                  <c:v>8.6000000000000014</c:v>
                </c:pt>
                <c:pt idx="172">
                  <c:v>8.6499999999999897</c:v>
                </c:pt>
                <c:pt idx="173">
                  <c:v>8.7000000000000011</c:v>
                </c:pt>
                <c:pt idx="174">
                  <c:v>8.7499999999999893</c:v>
                </c:pt>
                <c:pt idx="175">
                  <c:v>8.8000000000000025</c:v>
                </c:pt>
                <c:pt idx="176">
                  <c:v>8.8500000000000068</c:v>
                </c:pt>
                <c:pt idx="177">
                  <c:v>8.9000000000000021</c:v>
                </c:pt>
                <c:pt idx="178">
                  <c:v>8.9500000000000028</c:v>
                </c:pt>
                <c:pt idx="179">
                  <c:v>9.0000000000000018</c:v>
                </c:pt>
                <c:pt idx="180">
                  <c:v>9.0500000000000025</c:v>
                </c:pt>
                <c:pt idx="181">
                  <c:v>9.1000000000000014</c:v>
                </c:pt>
                <c:pt idx="182">
                  <c:v>9.1499999999999968</c:v>
                </c:pt>
                <c:pt idx="183">
                  <c:v>9.2000000000000011</c:v>
                </c:pt>
                <c:pt idx="184">
                  <c:v>9.2499999999999964</c:v>
                </c:pt>
                <c:pt idx="185">
                  <c:v>9.3000000000000025</c:v>
                </c:pt>
                <c:pt idx="186">
                  <c:v>9.3500000000000068</c:v>
                </c:pt>
                <c:pt idx="187">
                  <c:v>9.4000000000000021</c:v>
                </c:pt>
                <c:pt idx="188">
                  <c:v>9.4500000000000028</c:v>
                </c:pt>
                <c:pt idx="189">
                  <c:v>9.5</c:v>
                </c:pt>
                <c:pt idx="190">
                  <c:v>9.5500000000000007</c:v>
                </c:pt>
                <c:pt idx="191">
                  <c:v>9.6000000000000014</c:v>
                </c:pt>
                <c:pt idx="192">
                  <c:v>9.6500000000000021</c:v>
                </c:pt>
                <c:pt idx="193">
                  <c:v>9.7000000000000011</c:v>
                </c:pt>
                <c:pt idx="194">
                  <c:v>9.7500000000000036</c:v>
                </c:pt>
                <c:pt idx="195">
                  <c:v>9.8000000000000043</c:v>
                </c:pt>
                <c:pt idx="196">
                  <c:v>9.8500000000000068</c:v>
                </c:pt>
                <c:pt idx="197">
                  <c:v>9.9000000000000057</c:v>
                </c:pt>
                <c:pt idx="198">
                  <c:v>9.9500000000000064</c:v>
                </c:pt>
                <c:pt idx="199">
                  <c:v>10.000000000000007</c:v>
                </c:pt>
                <c:pt idx="200">
                  <c:v>10.05000000000002</c:v>
                </c:pt>
                <c:pt idx="201">
                  <c:v>10.100000000000009</c:v>
                </c:pt>
                <c:pt idx="202">
                  <c:v>10.150000000000009</c:v>
                </c:pt>
                <c:pt idx="203">
                  <c:v>10.20000000000001</c:v>
                </c:pt>
                <c:pt idx="204">
                  <c:v>10.250000000000012</c:v>
                </c:pt>
                <c:pt idx="205">
                  <c:v>10.30000000000002</c:v>
                </c:pt>
                <c:pt idx="206">
                  <c:v>10.350000000000026</c:v>
                </c:pt>
                <c:pt idx="207">
                  <c:v>10.400000000000016</c:v>
                </c:pt>
                <c:pt idx="208">
                  <c:v>10.450000000000022</c:v>
                </c:pt>
                <c:pt idx="209">
                  <c:v>10.500000000000014</c:v>
                </c:pt>
                <c:pt idx="210">
                  <c:v>10.55000000000002</c:v>
                </c:pt>
                <c:pt idx="211">
                  <c:v>10.600000000000016</c:v>
                </c:pt>
                <c:pt idx="212">
                  <c:v>10.650000000000016</c:v>
                </c:pt>
                <c:pt idx="213">
                  <c:v>10.700000000000017</c:v>
                </c:pt>
                <c:pt idx="214">
                  <c:v>10.75000000000002</c:v>
                </c:pt>
                <c:pt idx="215">
                  <c:v>10.80000000000002</c:v>
                </c:pt>
                <c:pt idx="216">
                  <c:v>10.850000000000026</c:v>
                </c:pt>
                <c:pt idx="217">
                  <c:v>10.90000000000002</c:v>
                </c:pt>
                <c:pt idx="218">
                  <c:v>10.950000000000022</c:v>
                </c:pt>
                <c:pt idx="219">
                  <c:v>11.000000000000021</c:v>
                </c:pt>
                <c:pt idx="220">
                  <c:v>11.050000000000022</c:v>
                </c:pt>
                <c:pt idx="221">
                  <c:v>11.100000000000023</c:v>
                </c:pt>
                <c:pt idx="222">
                  <c:v>11.150000000000023</c:v>
                </c:pt>
                <c:pt idx="223">
                  <c:v>11.200000000000021</c:v>
                </c:pt>
                <c:pt idx="224">
                  <c:v>11.250000000000025</c:v>
                </c:pt>
                <c:pt idx="225">
                  <c:v>11.300000000000026</c:v>
                </c:pt>
                <c:pt idx="226">
                  <c:v>11.350000000000026</c:v>
                </c:pt>
                <c:pt idx="227">
                  <c:v>11.400000000000027</c:v>
                </c:pt>
                <c:pt idx="228">
                  <c:v>11.450000000000029</c:v>
                </c:pt>
                <c:pt idx="229">
                  <c:v>11.500000000000028</c:v>
                </c:pt>
                <c:pt idx="230">
                  <c:v>11.550000000000029</c:v>
                </c:pt>
                <c:pt idx="231">
                  <c:v>11.60000000000003</c:v>
                </c:pt>
                <c:pt idx="232">
                  <c:v>11.650000000000032</c:v>
                </c:pt>
                <c:pt idx="233">
                  <c:v>11.700000000000031</c:v>
                </c:pt>
                <c:pt idx="234">
                  <c:v>11.750000000000032</c:v>
                </c:pt>
                <c:pt idx="235">
                  <c:v>11.800000000000034</c:v>
                </c:pt>
                <c:pt idx="236">
                  <c:v>11.850000000000056</c:v>
                </c:pt>
                <c:pt idx="237">
                  <c:v>11.900000000000034</c:v>
                </c:pt>
                <c:pt idx="238">
                  <c:v>11.950000000000054</c:v>
                </c:pt>
                <c:pt idx="239">
                  <c:v>12.000000000000036</c:v>
                </c:pt>
                <c:pt idx="240">
                  <c:v>12.050000000000036</c:v>
                </c:pt>
                <c:pt idx="241">
                  <c:v>12.100000000000037</c:v>
                </c:pt>
                <c:pt idx="242">
                  <c:v>12.150000000000039</c:v>
                </c:pt>
                <c:pt idx="243">
                  <c:v>12.200000000000038</c:v>
                </c:pt>
                <c:pt idx="244">
                  <c:v>12.250000000000039</c:v>
                </c:pt>
                <c:pt idx="245">
                  <c:v>12.30000000000005</c:v>
                </c:pt>
                <c:pt idx="246">
                  <c:v>12.350000000000056</c:v>
                </c:pt>
                <c:pt idx="247">
                  <c:v>12.40000000000005</c:v>
                </c:pt>
                <c:pt idx="248">
                  <c:v>12.450000000000054</c:v>
                </c:pt>
                <c:pt idx="249">
                  <c:v>12.500000000000044</c:v>
                </c:pt>
                <c:pt idx="250">
                  <c:v>12.55000000000005</c:v>
                </c:pt>
                <c:pt idx="251">
                  <c:v>12.600000000000044</c:v>
                </c:pt>
                <c:pt idx="252">
                  <c:v>12.65000000000005</c:v>
                </c:pt>
                <c:pt idx="253">
                  <c:v>12.700000000000045</c:v>
                </c:pt>
                <c:pt idx="254">
                  <c:v>12.750000000000046</c:v>
                </c:pt>
                <c:pt idx="255">
                  <c:v>12.80000000000005</c:v>
                </c:pt>
                <c:pt idx="256">
                  <c:v>12.850000000000056</c:v>
                </c:pt>
                <c:pt idx="257">
                  <c:v>12.90000000000005</c:v>
                </c:pt>
                <c:pt idx="258">
                  <c:v>12.950000000000054</c:v>
                </c:pt>
                <c:pt idx="259">
                  <c:v>13.00000000000005</c:v>
                </c:pt>
                <c:pt idx="260">
                  <c:v>13.05000000000005</c:v>
                </c:pt>
                <c:pt idx="261">
                  <c:v>13.100000000000051</c:v>
                </c:pt>
                <c:pt idx="262">
                  <c:v>13.150000000000052</c:v>
                </c:pt>
                <c:pt idx="263">
                  <c:v>13.200000000000053</c:v>
                </c:pt>
                <c:pt idx="264">
                  <c:v>13.250000000000053</c:v>
                </c:pt>
                <c:pt idx="265">
                  <c:v>13.300000000000054</c:v>
                </c:pt>
                <c:pt idx="266">
                  <c:v>13.350000000000056</c:v>
                </c:pt>
                <c:pt idx="267">
                  <c:v>13.400000000000055</c:v>
                </c:pt>
                <c:pt idx="268">
                  <c:v>13.450000000000056</c:v>
                </c:pt>
                <c:pt idx="269">
                  <c:v>13.500000000000057</c:v>
                </c:pt>
                <c:pt idx="270">
                  <c:v>13.550000000000059</c:v>
                </c:pt>
                <c:pt idx="271">
                  <c:v>13.600000000000058</c:v>
                </c:pt>
                <c:pt idx="272">
                  <c:v>13.650000000000059</c:v>
                </c:pt>
                <c:pt idx="273">
                  <c:v>13.70000000000006</c:v>
                </c:pt>
                <c:pt idx="274">
                  <c:v>13.75000000000006</c:v>
                </c:pt>
                <c:pt idx="275">
                  <c:v>13.800000000000066</c:v>
                </c:pt>
                <c:pt idx="276">
                  <c:v>13.850000000000072</c:v>
                </c:pt>
                <c:pt idx="277">
                  <c:v>13.900000000000064</c:v>
                </c:pt>
                <c:pt idx="278">
                  <c:v>13.95000000000007</c:v>
                </c:pt>
              </c:numCache>
            </c:numRef>
          </c:xVal>
          <c:yVal>
            <c:numRef>
              <c:f>List2!$Q$6:$Q$284</c:f>
              <c:numCache>
                <c:formatCode>General</c:formatCode>
                <c:ptCount val="279"/>
                <c:pt idx="0">
                  <c:v>2.9915604506599434</c:v>
                </c:pt>
                <c:pt idx="1">
                  <c:v>2.9905404110374381</c:v>
                </c:pt>
                <c:pt idx="2">
                  <c:v>2.9893984032468777</c:v>
                </c:pt>
                <c:pt idx="3">
                  <c:v>2.9881201801667401</c:v>
                </c:pt>
                <c:pt idx="4">
                  <c:v>2.9866899163239777</c:v>
                </c:pt>
                <c:pt idx="5">
                  <c:v>2.9850900549693802</c:v>
                </c:pt>
                <c:pt idx="6">
                  <c:v>2.9833011460532592</c:v>
                </c:pt>
                <c:pt idx="7">
                  <c:v>2.9813016761882798</c:v>
                </c:pt>
                <c:pt idx="8">
                  <c:v>2.9790678922796374</c:v>
                </c:pt>
                <c:pt idx="9">
                  <c:v>2.9765736212498504</c:v>
                </c:pt>
                <c:pt idx="10">
                  <c:v>2.9737900892092068</c:v>
                </c:pt>
                <c:pt idx="11">
                  <c:v>2.970685744548903</c:v>
                </c:pt>
                <c:pt idx="12">
                  <c:v>2.9672260907878951</c:v>
                </c:pt>
                <c:pt idx="13">
                  <c:v>2.9633735366012202</c:v>
                </c:pt>
                <c:pt idx="14">
                  <c:v>2.9590872723118209</c:v>
                </c:pt>
                <c:pt idx="15">
                  <c:v>2.9543231842313711</c:v>
                </c:pt>
                <c:pt idx="16">
                  <c:v>2.9490338205628888</c:v>
                </c:pt>
                <c:pt idx="17">
                  <c:v>2.9431684250720531</c:v>
                </c:pt>
                <c:pt idx="18">
                  <c:v>2.9366730572914581</c:v>
                </c:pt>
                <c:pt idx="19">
                  <c:v>2.9294908204890837</c:v>
                </c:pt>
                <c:pt idx="20">
                  <c:v>2.9215622207822309</c:v>
                </c:pt>
                <c:pt idx="21">
                  <c:v>2.9128256823069587</c:v>
                </c:pt>
                <c:pt idx="22">
                  <c:v>2.9032182438667342</c:v>
                </c:pt>
                <c:pt idx="23">
                  <c:v>2.8926764615015577</c:v>
                </c:pt>
                <c:pt idx="24">
                  <c:v>2.8811375383853846</c:v>
                </c:pt>
                <c:pt idx="25">
                  <c:v>2.8685406977769445</c:v>
                </c:pt>
                <c:pt idx="26">
                  <c:v>2.8548288058397784</c:v>
                </c:pt>
                <c:pt idx="27">
                  <c:v>2.8399502385349598</c:v>
                </c:pt>
                <c:pt idx="28">
                  <c:v>2.8238609702334379</c:v>
                </c:pt>
                <c:pt idx="29">
                  <c:v>2.8065268413206406</c:v>
                </c:pt>
                <c:pt idx="30">
                  <c:v>2.7879259385411292</c:v>
                </c:pt>
                <c:pt idx="31">
                  <c:v>2.7680509965015552</c:v>
                </c:pt>
                <c:pt idx="32">
                  <c:v>2.746911703727219</c:v>
                </c:pt>
                <c:pt idx="33">
                  <c:v>2.7245367748164728</c:v>
                </c:pt>
                <c:pt idx="34">
                  <c:v>2.7009756350019116</c:v>
                </c:pt>
                <c:pt idx="35">
                  <c:v>2.6762995584739881</c:v>
                </c:pt>
                <c:pt idx="36">
                  <c:v>2.6506021104914637</c:v>
                </c:pt>
                <c:pt idx="37">
                  <c:v>2.623998767926941</c:v>
                </c:pt>
                <c:pt idx="38">
                  <c:v>2.5966256340855596</c:v>
                </c:pt>
                <c:pt idx="39">
                  <c:v>2.5686372197233842</c:v>
                </c:pt>
                <c:pt idx="40">
                  <c:v>2.5402033289648687</c:v>
                </c:pt>
                <c:pt idx="41">
                  <c:v>2.5115051597676437</c:v>
                </c:pt>
                <c:pt idx="42">
                  <c:v>2.4827307956159212</c:v>
                </c:pt>
                <c:pt idx="43">
                  <c:v>2.4540703198238059</c:v>
                </c:pt>
                <c:pt idx="44">
                  <c:v>2.4257108188480152</c:v>
                </c:pt>
                <c:pt idx="45">
                  <c:v>2.397831551461362</c:v>
                </c:pt>
                <c:pt idx="46">
                  <c:v>2.3705995450404211</c:v>
                </c:pt>
                <c:pt idx="47">
                  <c:v>2.3441658407808945</c:v>
                </c:pt>
                <c:pt idx="48">
                  <c:v>2.318662551847237</c:v>
                </c:pt>
                <c:pt idx="49">
                  <c:v>2.2942008299624392</c:v>
                </c:pt>
                <c:pt idx="50">
                  <c:v>2.2708697652197425</c:v>
                </c:pt>
                <c:pt idx="51">
                  <c:v>2.2487361788037092</c:v>
                </c:pt>
                <c:pt idx="52">
                  <c:v>2.2278452149423402</c:v>
                </c:pt>
                <c:pt idx="53">
                  <c:v>2.2082216004770259</c:v>
                </c:pt>
                <c:pt idx="54">
                  <c:v>2.1898714191155224</c:v>
                </c:pt>
                <c:pt idx="55">
                  <c:v>2.1727842417150902</c:v>
                </c:pt>
                <c:pt idx="56">
                  <c:v>2.1569354612362708</c:v>
                </c:pt>
                <c:pt idx="57">
                  <c:v>2.1422886978585187</c:v>
                </c:pt>
                <c:pt idx="58">
                  <c:v>2.1287981624917216</c:v>
                </c:pt>
                <c:pt idx="59">
                  <c:v>2.1164108922084788</c:v>
                </c:pt>
                <c:pt idx="60">
                  <c:v>2.1050687962326755</c:v>
                </c:pt>
                <c:pt idx="61">
                  <c:v>2.0947104740974551</c:v>
                </c:pt>
                <c:pt idx="62">
                  <c:v>2.0852727872291097</c:v>
                </c:pt>
                <c:pt idx="63">
                  <c:v>2.0766921809764187</c:v>
                </c:pt>
                <c:pt idx="64">
                  <c:v>2.0689057659454115</c:v>
                </c:pt>
                <c:pt idx="65">
                  <c:v>2.0618521757192574</c:v>
                </c:pt>
                <c:pt idx="66">
                  <c:v>2.0554722231457623</c:v>
                </c:pt>
                <c:pt idx="67">
                  <c:v>2.0497093799474602</c:v>
                </c:pt>
                <c:pt idx="68">
                  <c:v>2.0445101050485288</c:v>
                </c:pt>
                <c:pt idx="69">
                  <c:v>2.0398240462556476</c:v>
                </c:pt>
                <c:pt idx="70">
                  <c:v>2.035604138244314</c:v>
                </c:pt>
                <c:pt idx="71">
                  <c:v>2.0318066175630567</c:v>
                </c:pt>
                <c:pt idx="72">
                  <c:v>2.0283909728619438</c:v>
                </c:pt>
                <c:pt idx="73">
                  <c:v>2.025319845989936</c:v>
                </c:pt>
                <c:pt idx="74">
                  <c:v>2.0225588971339277</c:v>
                </c:pt>
                <c:pt idx="75">
                  <c:v>2.0200766448766556</c:v>
                </c:pt>
                <c:pt idx="76">
                  <c:v>2.017844289989438</c:v>
                </c:pt>
                <c:pt idx="77">
                  <c:v>2.0158355299641353</c:v>
                </c:pt>
                <c:pt idx="78">
                  <c:v>2.0140263697309901</c:v>
                </c:pt>
                <c:pt idx="79">
                  <c:v>2.0123949326920512</c:v>
                </c:pt>
                <c:pt idx="80">
                  <c:v>2.0109212751046091</c:v>
                </c:pt>
                <c:pt idx="81">
                  <c:v>2.0095872059482631</c:v>
                </c:pt>
                <c:pt idx="82">
                  <c:v>2.0083761136815181</c:v>
                </c:pt>
                <c:pt idx="83">
                  <c:v>2.0072728007104192</c:v>
                </c:pt>
                <c:pt idx="84">
                  <c:v>2.0062633259316063</c:v>
                </c:pt>
                <c:pt idx="85">
                  <c:v>2.0053348553530252</c:v>
                </c:pt>
                <c:pt idx="86">
                  <c:v>2.0044755205189877</c:v>
                </c:pt>
                <c:pt idx="87">
                  <c:v>2.0036742842565212</c:v>
                </c:pt>
                <c:pt idx="88">
                  <c:v>2.0029208131024285</c:v>
                </c:pt>
                <c:pt idx="89">
                  <c:v>2.0022053556552128</c:v>
                </c:pt>
                <c:pt idx="90">
                  <c:v>2.0015186260114648</c:v>
                </c:pt>
                <c:pt idx="91">
                  <c:v>2.0008516913876515</c:v>
                </c:pt>
                <c:pt idx="92">
                  <c:v>2.0001958629866246</c:v>
                </c:pt>
                <c:pt idx="93">
                  <c:v>1.9995425891410135</c:v>
                </c:pt>
                <c:pt idx="94">
                  <c:v>1.9988833497490741</c:v>
                </c:pt>
                <c:pt idx="95">
                  <c:v>1.9982095510090661</c:v>
                </c:pt>
                <c:pt idx="96">
                  <c:v>1.9975124194569365</c:v>
                </c:pt>
                <c:pt idx="97">
                  <c:v>1.9967828943163874</c:v>
                </c:pt>
                <c:pt idx="98">
                  <c:v>1.9960115171823061</c:v>
                </c:pt>
                <c:pt idx="99">
                  <c:v>1.9951883180792691</c:v>
                </c:pt>
                <c:pt idx="100">
                  <c:v>1.9943026969690543</c:v>
                </c:pt>
                <c:pt idx="101">
                  <c:v>1.9933432998292195</c:v>
                </c:pt>
                <c:pt idx="102">
                  <c:v>1.9922978884927911</c:v>
                </c:pt>
                <c:pt idx="103">
                  <c:v>1.9911532035349206</c:v>
                </c:pt>
                <c:pt idx="104">
                  <c:v>1.9898948196235553</c:v>
                </c:pt>
                <c:pt idx="105">
                  <c:v>1.98850699292761</c:v>
                </c:pt>
                <c:pt idx="106">
                  <c:v>1.9869725004114258</c:v>
                </c:pt>
                <c:pt idx="107">
                  <c:v>1.9852724711512375</c:v>
                </c:pt>
                <c:pt idx="108">
                  <c:v>1.9833862102069604</c:v>
                </c:pt>
                <c:pt idx="109">
                  <c:v>1.9812910160890838</c:v>
                </c:pt>
                <c:pt idx="110">
                  <c:v>1.97896199349859</c:v>
                </c:pt>
                <c:pt idx="111">
                  <c:v>1.9763718638122605</c:v>
                </c:pt>
                <c:pt idx="112">
                  <c:v>1.9734907767603942</c:v>
                </c:pt>
                <c:pt idx="113">
                  <c:v>1.9702861279260269</c:v>
                </c:pt>
                <c:pt idx="114">
                  <c:v>1.9667223881051856</c:v>
                </c:pt>
                <c:pt idx="115">
                  <c:v>1.9627609522268221</c:v>
                </c:pt>
                <c:pt idx="116">
                  <c:v>1.9583600174425371</c:v>
                </c:pt>
                <c:pt idx="117">
                  <c:v>1.9534745021567361</c:v>
                </c:pt>
                <c:pt idx="118">
                  <c:v>1.948056020140414</c:v>
                </c:pt>
                <c:pt idx="119">
                  <c:v>1.9420529263942885</c:v>
                </c:pt>
                <c:pt idx="120">
                  <c:v>1.935410453986721</c:v>
                </c:pt>
                <c:pt idx="121">
                  <c:v>1.9280709635204973</c:v>
                </c:pt>
                <c:pt idx="122">
                  <c:v>1.9199743289397047</c:v>
                </c:pt>
                <c:pt idx="123">
                  <c:v>1.9110584847522876</c:v>
                </c:pt>
                <c:pt idx="124">
                  <c:v>1.9012601600023682</c:v>
                </c:pt>
                <c:pt idx="125">
                  <c:v>1.8905158229838472</c:v>
                </c:pt>
                <c:pt idx="126">
                  <c:v>1.8787628571732071</c:v>
                </c:pt>
                <c:pt idx="127">
                  <c:v>1.8659409825794218</c:v>
                </c:pt>
                <c:pt idx="128">
                  <c:v>1.8519939270917563</c:v>
                </c:pt>
                <c:pt idx="129">
                  <c:v>1.8368713390182765</c:v>
                </c:pt>
                <c:pt idx="130">
                  <c:v>1.8205309146624826</c:v>
                </c:pt>
                <c:pt idx="131">
                  <c:v>1.8029406937097878</c:v>
                </c:pt>
                <c:pt idx="132">
                  <c:v>1.7840814511797463</c:v>
                </c:pt>
                <c:pt idx="133">
                  <c:v>1.7639490892384018</c:v>
                </c:pt>
                <c:pt idx="134">
                  <c:v>1.7425569075270093</c:v>
                </c:pt>
                <c:pt idx="135">
                  <c:v>1.7199376098478276</c:v>
                </c:pt>
                <c:pt idx="136">
                  <c:v>1.6961448915790713</c:v>
                </c:pt>
                <c:pt idx="137">
                  <c:v>1.671254449719072</c:v>
                </c:pt>
                <c:pt idx="138">
                  <c:v>1.6453642691807584</c:v>
                </c:pt>
                <c:pt idx="139">
                  <c:v>1.6185940669139627</c:v>
                </c:pt>
                <c:pt idx="140">
                  <c:v>1.5910838198196149</c:v>
                </c:pt>
                <c:pt idx="141">
                  <c:v>1.562991361063504</c:v>
                </c:pt>
                <c:pt idx="142">
                  <c:v>1.5344890975935359</c:v>
                </c:pt>
                <c:pt idx="143">
                  <c:v>1.5057599725054378</c:v>
                </c:pt>
                <c:pt idx="144">
                  <c:v>1.4769928611308993</c:v>
                </c:pt>
                <c:pt idx="145">
                  <c:v>1.4483776410092144</c:v>
                </c:pt>
                <c:pt idx="146">
                  <c:v>1.4201002062990578</c:v>
                </c:pt>
                <c:pt idx="147">
                  <c:v>1.3923377024267125</c:v>
                </c:pt>
                <c:pt idx="148">
                  <c:v>1.3652542361053959</c:v>
                </c:pt>
                <c:pt idx="149">
                  <c:v>1.338997272219733</c:v>
                </c:pt>
                <c:pt idx="150">
                  <c:v>1.3136948684609178</c:v>
                </c:pt>
                <c:pt idx="151">
                  <c:v>1.2894538289757862</c:v>
                </c:pt>
                <c:pt idx="152">
                  <c:v>1.2663587881097802</c:v>
                </c:pt>
                <c:pt idx="153">
                  <c:v>1.2444721721598437</c:v>
                </c:pt>
                <c:pt idx="154">
                  <c:v>1.2238349365611736</c:v>
                </c:pt>
                <c:pt idx="155">
                  <c:v>1.2044679413050501</c:v>
                </c:pt>
                <c:pt idx="156">
                  <c:v>1.186373809327252</c:v>
                </c:pt>
                <c:pt idx="157">
                  <c:v>1.1695391097384031</c:v>
                </c:pt>
                <c:pt idx="158">
                  <c:v>1.1539367172663744</c:v>
                </c:pt>
                <c:pt idx="159">
                  <c:v>1.1395282175994725</c:v>
                </c:pt>
                <c:pt idx="160">
                  <c:v>1.1262662518254798</c:v>
                </c:pt>
                <c:pt idx="161">
                  <c:v>1.1140967186098598</c:v>
                </c:pt>
                <c:pt idx="162">
                  <c:v>1.1029607775737831</c:v>
                </c:pt>
                <c:pt idx="163">
                  <c:v>1.0927966197162695</c:v>
                </c:pt>
                <c:pt idx="164">
                  <c:v>1.0835409896184021</c:v>
                </c:pt>
                <c:pt idx="165">
                  <c:v>1.0751304591366666</c:v>
                </c:pt>
                <c:pt idx="166">
                  <c:v>1.0675024633772181</c:v>
                </c:pt>
                <c:pt idx="167">
                  <c:v>1.0605961172957192</c:v>
                </c:pt>
                <c:pt idx="168">
                  <c:v>1.0543528358170005</c:v>
                </c:pt>
                <c:pt idx="169">
                  <c:v>1.0487167825103794</c:v>
                </c:pt>
                <c:pt idx="170">
                  <c:v>1.0436351721761639</c:v>
                </c:pt>
                <c:pt idx="171">
                  <c:v>1.0390584517241694</c:v>
                </c:pt>
                <c:pt idx="172">
                  <c:v>1.0349403819043592</c:v>
                </c:pt>
                <c:pt idx="173">
                  <c:v>1.0312380401386378</c:v>
                </c:pt>
                <c:pt idx="174">
                  <c:v>1.0279117621746574</c:v>
                </c:pt>
                <c:pt idx="175">
                  <c:v>1.0249250377324017</c:v>
                </c:pt>
                <c:pt idx="176">
                  <c:v>1.0222443728747093</c:v>
                </c:pt>
                <c:pt idx="177">
                  <c:v>1.0198391295868527</c:v>
                </c:pt>
                <c:pt idx="178">
                  <c:v>1.0176813510410898</c:v>
                </c:pt>
                <c:pt idx="179">
                  <c:v>1.0157455792673002</c:v>
                </c:pt>
                <c:pt idx="180">
                  <c:v>1.0140086704482605</c:v>
                </c:pt>
                <c:pt idx="181">
                  <c:v>1.0124496117932131</c:v>
                </c:pt>
                <c:pt idx="182">
                  <c:v>1.0110493428953138</c:v>
                </c:pt>
                <c:pt idx="183">
                  <c:v>1.0097905836224463</c:v>
                </c:pt>
                <c:pt idx="184">
                  <c:v>1.0086576699013323</c:v>
                </c:pt>
                <c:pt idx="185">
                  <c:v>1.0076363982067678</c:v>
                </c:pt>
                <c:pt idx="186">
                  <c:v>1.0067138791393289</c:v>
                </c:pt>
                <c:pt idx="187">
                  <c:v>1.005878400142763</c:v>
                </c:pt>
                <c:pt idx="188">
                  <c:v>1.0051192971622525</c:v>
                </c:pt>
                <c:pt idx="189">
                  <c:v>1.004426834856972</c:v>
                </c:pt>
                <c:pt idx="190">
                  <c:v>1.0037920948443337</c:v>
                </c:pt>
                <c:pt idx="191">
                  <c:v>1.0032068713575575</c:v>
                </c:pt>
                <c:pt idx="192">
                  <c:v>1.0026635736313001</c:v>
                </c:pt>
                <c:pt idx="193">
                  <c:v>1.0021551342882669</c:v>
                </c:pt>
                <c:pt idx="194">
                  <c:v>1.0016749229726718</c:v>
                </c:pt>
                <c:pt idx="195">
                  <c:v>1.0012166644631117</c:v>
                </c:pt>
                <c:pt idx="196">
                  <c:v>1.0007743604901838</c:v>
                </c:pt>
                <c:pt idx="197">
                  <c:v>1.0003422144840919</c:v>
                </c:pt>
                <c:pt idx="198">
                  <c:v>0.9999145584779503</c:v>
                </c:pt>
                <c:pt idx="199">
                  <c:v>0.99948578139543065</c:v>
                </c:pt>
                <c:pt idx="200">
                  <c:v>0.99905025795312064</c:v>
                </c:pt>
                <c:pt idx="201">
                  <c:v>0.99860227740926455</c:v>
                </c:pt>
                <c:pt idx="202">
                  <c:v>0.99813597139015142</c:v>
                </c:pt>
                <c:pt idx="203">
                  <c:v>0.99764524002389043</c:v>
                </c:pt>
                <c:pt idx="204">
                  <c:v>0.99712367560905169</c:v>
                </c:pt>
                <c:pt idx="205">
                  <c:v>0.99656448304362544</c:v>
                </c:pt>
                <c:pt idx="206">
                  <c:v>0.99596039623883781</c:v>
                </c:pt>
                <c:pt idx="207">
                  <c:v>0.99530358974561306</c:v>
                </c:pt>
                <c:pt idx="208">
                  <c:v>0.99458558483034409</c:v>
                </c:pt>
                <c:pt idx="209">
                  <c:v>0.99379714925485507</c:v>
                </c:pt>
                <c:pt idx="210">
                  <c:v>0.99292819004798349</c:v>
                </c:pt>
                <c:pt idx="211">
                  <c:v>0.99196763860728354</c:v>
                </c:pt>
                <c:pt idx="212">
                  <c:v>0.99090332754635357</c:v>
                </c:pt>
                <c:pt idx="213">
                  <c:v>0.98972185881458397</c:v>
                </c:pt>
                <c:pt idx="214">
                  <c:v>0.9884084627708829</c:v>
                </c:pt>
                <c:pt idx="215">
                  <c:v>0.98694684810418265</c:v>
                </c:pt>
                <c:pt idx="216">
                  <c:v>0.98531904277424009</c:v>
                </c:pt>
                <c:pt idx="217">
                  <c:v>0.98350522651472483</c:v>
                </c:pt>
                <c:pt idx="218">
                  <c:v>0.98148355591410696</c:v>
                </c:pt>
                <c:pt idx="219">
                  <c:v>0.97922998369200964</c:v>
                </c:pt>
                <c:pt idx="220">
                  <c:v>0.97671807454140813</c:v>
                </c:pt>
                <c:pt idx="221">
                  <c:v>0.97391882083734549</c:v>
                </c:pt>
                <c:pt idx="222">
                  <c:v>0.97080046264452513</c:v>
                </c:pt>
                <c:pt idx="223">
                  <c:v>0.96732831781382744</c:v>
                </c:pt>
                <c:pt idx="224">
                  <c:v>0.96346462956057577</c:v>
                </c:pt>
                <c:pt idx="225">
                  <c:v>0.95916844077395658</c:v>
                </c:pt>
                <c:pt idx="226">
                  <c:v>0.95439550641484161</c:v>
                </c:pt>
                <c:pt idx="227">
                  <c:v>0.94909825768960376</c:v>
                </c:pt>
                <c:pt idx="228">
                  <c:v>0.94322583418397965</c:v>
                </c:pt>
                <c:pt idx="229">
                  <c:v>0.93672420270133661</c:v>
                </c:pt>
                <c:pt idx="230">
                  <c:v>0.92953638401862793</c:v>
                </c:pt>
                <c:pt idx="231">
                  <c:v>0.92160281092538665</c:v>
                </c:pt>
                <c:pt idx="232">
                  <c:v>0.91286184244142465</c:v>
                </c:pt>
                <c:pt idx="233">
                  <c:v>0.90325045962424888</c:v>
                </c:pt>
                <c:pt idx="234">
                  <c:v>0.89270516739588879</c:v>
                </c:pt>
                <c:pt idx="235">
                  <c:v>0.88116312378625672</c:v>
                </c:pt>
                <c:pt idx="236">
                  <c:v>0.86856351230887618</c:v>
                </c:pt>
                <c:pt idx="237">
                  <c:v>0.85484916427492064</c:v>
                </c:pt>
                <c:pt idx="238">
                  <c:v>0.83996842524175652</c:v>
                </c:pt>
                <c:pt idx="239">
                  <c:v>0.82387724323386058</c:v>
                </c:pt>
                <c:pt idx="240">
                  <c:v>0.80654143600138606</c:v>
                </c:pt>
                <c:pt idx="241">
                  <c:v>0.78793907105707262</c:v>
                </c:pt>
                <c:pt idx="242">
                  <c:v>0.76806286690279035</c:v>
                </c:pt>
                <c:pt idx="243">
                  <c:v>0.74692249883508233</c:v>
                </c:pt>
                <c:pt idx="244">
                  <c:v>0.72454667086888125</c:v>
                </c:pt>
                <c:pt idx="245">
                  <c:v>0.70098480008460473</c:v>
                </c:pt>
                <c:pt idx="246">
                  <c:v>0.67630815475213102</c:v>
                </c:pt>
                <c:pt idx="247">
                  <c:v>0.65061029625620703</c:v>
                </c:pt>
                <c:pt idx="248">
                  <c:v>0.6240066994729202</c:v>
                </c:pt>
                <c:pt idx="249">
                  <c:v>0.59663346743982681</c:v>
                </c:pt>
                <c:pt idx="250">
                  <c:v>0.56864511225074277</c:v>
                </c:pt>
                <c:pt idx="251">
                  <c:v>0.54021144088300166</c:v>
                </c:pt>
                <c:pt idx="252">
                  <c:v>0.51151365561048068</c:v>
                </c:pt>
                <c:pt idx="253">
                  <c:v>0.48273984569159473</c:v>
                </c:pt>
                <c:pt idx="254">
                  <c:v>0.45408010171828256</c:v>
                </c:pt>
                <c:pt idx="255">
                  <c:v>0.4257215190285934</c:v>
                </c:pt>
                <c:pt idx="256">
                  <c:v>0.39784336703587037</c:v>
                </c:pt>
                <c:pt idx="257">
                  <c:v>0.3706126857259493</c:v>
                </c:pt>
                <c:pt idx="258">
                  <c:v>0.34418053113347513</c:v>
                </c:pt>
                <c:pt idx="259">
                  <c:v>0.31867903379988755</c:v>
                </c:pt>
                <c:pt idx="260">
                  <c:v>0.29421936571438556</c:v>
                </c:pt>
                <c:pt idx="261">
                  <c:v>0.27089064051637879</c:v>
                </c:pt>
                <c:pt idx="262">
                  <c:v>0.24875970664463223</c:v>
                </c:pt>
                <c:pt idx="263">
                  <c:v>0.22787173975472283</c:v>
                </c:pt>
                <c:pt idx="264">
                  <c:v>0.20825150279378002</c:v>
                </c:pt>
                <c:pt idx="265">
                  <c:v>0.1899051208022853</c:v>
                </c:pt>
                <c:pt idx="266">
                  <c:v>0.17282221179668542</c:v>
                </c:pt>
                <c:pt idx="267">
                  <c:v>0.15697822238271394</c:v>
                </c:pt>
                <c:pt idx="268">
                  <c:v>0.14233683360027821</c:v>
                </c:pt>
                <c:pt idx="269">
                  <c:v>0.12885232524707668</c:v>
                </c:pt>
                <c:pt idx="270">
                  <c:v>0.11647181221852605</c:v>
                </c:pt>
                <c:pt idx="271">
                  <c:v>0.1051372915144414</c:v>
                </c:pt>
                <c:pt idx="272">
                  <c:v>9.4787461541499946E-2</c:v>
                </c:pt>
                <c:pt idx="273">
                  <c:v>8.535929498512515E-2</c:v>
                </c:pt>
                <c:pt idx="274">
                  <c:v>7.6789362289054447E-2</c:v>
                </c:pt>
                <c:pt idx="275">
                  <c:v>6.9014914622991141E-2</c:v>
                </c:pt>
                <c:pt idx="276">
                  <c:v>6.197474344063196E-2</c:v>
                </c:pt>
                <c:pt idx="277">
                  <c:v>5.5609838834932403E-2</c:v>
                </c:pt>
                <c:pt idx="278">
                  <c:v>4.9863871473977132E-2</c:v>
                </c:pt>
              </c:numCache>
            </c:numRef>
          </c:yVal>
          <c:smooth val="1"/>
          <c:extLst>
            <c:ext xmlns:c16="http://schemas.microsoft.com/office/drawing/2014/chart" uri="{C3380CC4-5D6E-409C-BE32-E72D297353CC}">
              <c16:uniqueId val="{00000002-B14E-4898-B855-62262ACFFF38}"/>
            </c:ext>
          </c:extLst>
        </c:ser>
        <c:dLbls>
          <c:showLegendKey val="0"/>
          <c:showVal val="0"/>
          <c:showCatName val="0"/>
          <c:showSerName val="0"/>
          <c:showPercent val="0"/>
          <c:showBubbleSize val="0"/>
        </c:dLbls>
        <c:axId val="135153536"/>
        <c:axId val="135565312"/>
      </c:scatterChart>
      <c:valAx>
        <c:axId val="135153536"/>
        <c:scaling>
          <c:orientation val="minMax"/>
          <c:max val="14"/>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800" b="0" i="0" u="none" strike="noStrike" kern="1200" cap="all" baseline="0">
                    <a:solidFill>
                      <a:schemeClr val="tx1">
                        <a:lumMod val="65000"/>
                        <a:lumOff val="35000"/>
                      </a:schemeClr>
                    </a:solidFill>
                    <a:latin typeface="+mn-lt"/>
                    <a:ea typeface="+mn-ea"/>
                    <a:cs typeface="+mn-cs"/>
                  </a:defRPr>
                </a:pPr>
                <a:r>
                  <a:rPr lang="en-US" sz="1800"/>
                  <a:t>pH</a:t>
                </a:r>
              </a:p>
            </c:rich>
          </c:tx>
          <c:layout>
            <c:manualLayout>
              <c:xMode val="edge"/>
              <c:yMode val="edge"/>
              <c:x val="0.51867649840905761"/>
              <c:y val="0.66261510128913881"/>
            </c:manualLayout>
          </c:layout>
          <c:overlay val="0"/>
          <c:spPr>
            <a:noFill/>
            <a:ln>
              <a:noFill/>
            </a:ln>
            <a:effectLst/>
          </c:spPr>
          <c:txPr>
            <a:bodyPr rot="0" spcFirstLastPara="1" vertOverflow="ellipsis" vert="horz" wrap="square" anchor="ctr" anchorCtr="1"/>
            <a:lstStyle/>
            <a:p>
              <a:pPr>
                <a:defRPr sz="1800" b="0" i="0" u="none" strike="noStrike" kern="1200" cap="all"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crossAx val="135565312"/>
        <c:crosses val="autoZero"/>
        <c:crossBetween val="midCat"/>
      </c:valAx>
      <c:valAx>
        <c:axId val="135565312"/>
        <c:scaling>
          <c:orientation val="minMax"/>
          <c:max val="4"/>
          <c:min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cap="all" baseline="0">
                    <a:solidFill>
                      <a:schemeClr val="tx1">
                        <a:lumMod val="65000"/>
                        <a:lumOff val="35000"/>
                      </a:schemeClr>
                    </a:solidFill>
                    <a:latin typeface="+mn-lt"/>
                    <a:ea typeface="+mn-ea"/>
                    <a:cs typeface="+mn-cs"/>
                  </a:defRPr>
                </a:pPr>
                <a:r>
                  <a:rPr lang="en-US" sz="1600"/>
                  <a:t>cB    (mol/l)</a:t>
                </a:r>
              </a:p>
            </c:rich>
          </c:tx>
          <c:overlay val="0"/>
          <c:spPr>
            <a:noFill/>
            <a:ln>
              <a:noFill/>
            </a:ln>
            <a:effectLst/>
          </c:spPr>
          <c:txPr>
            <a:bodyPr rot="-5400000" spcFirstLastPara="1" vertOverflow="ellipsis" vert="horz" wrap="square" anchor="ctr" anchorCtr="1"/>
            <a:lstStyle/>
            <a:p>
              <a:pPr>
                <a:defRPr sz="1600" b="0" i="0" u="none" strike="noStrike" kern="1200" cap="all"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crossAx val="135153536"/>
        <c:crosses val="autoZero"/>
        <c:crossBetween val="midCat"/>
        <c:majorUnit val="1"/>
      </c:valAx>
      <c:spPr>
        <a:noFill/>
        <a:ln>
          <a:noFill/>
        </a:ln>
        <a:effectLst/>
      </c:spPr>
    </c:plotArea>
    <c:plotVisOnly val="1"/>
    <c:dispBlanksAs val="gap"/>
    <c:showDLblsOverMax val="0"/>
  </c:chart>
  <c:spPr>
    <a:noFill/>
    <a:ln>
      <a:noFill/>
    </a:ln>
    <a:effectLst/>
  </c:spPr>
  <c:txPr>
    <a:bodyPr/>
    <a:lstStyle/>
    <a:p>
      <a:pPr>
        <a:defRPr/>
      </a:pPr>
      <a:endParaRPr lang="cs-CZ"/>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1">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41">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41">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0-11-01T17:37:56.688" idx="1">
    <p:pos x="10" y="10"/>
    <p:text>u t</p:text>
    <p:extLst>
      <p:ext uri="{C676402C-5697-4E1C-873F-D02D1690AC5C}">
        <p15:threadingInfo xmlns:p15="http://schemas.microsoft.com/office/powerpoint/2012/main" timeZoneBias="-60"/>
      </p:ext>
    </p:extLst>
  </p:cm>
</p:cmLst>
</file>

<file path=ppt/drawings/drawing1.xml><?xml version="1.0" encoding="utf-8"?>
<c:userShapes xmlns:c="http://schemas.openxmlformats.org/drawingml/2006/chart">
  <cdr:relSizeAnchor xmlns:cdr="http://schemas.openxmlformats.org/drawingml/2006/chartDrawing">
    <cdr:from>
      <cdr:x>0.47605</cdr:x>
      <cdr:y>0.19617</cdr:y>
    </cdr:from>
    <cdr:to>
      <cdr:x>0.59974</cdr:x>
      <cdr:y>0.28978</cdr:y>
    </cdr:to>
    <cdr:sp macro="" textlink="">
      <cdr:nvSpPr>
        <cdr:cNvPr id="2" name="TextovéPole 1"/>
        <cdr:cNvSpPr txBox="1"/>
      </cdr:nvSpPr>
      <cdr:spPr>
        <a:xfrm xmlns:a="http://schemas.openxmlformats.org/drawingml/2006/main">
          <a:off x="2290355" y="699588"/>
          <a:ext cx="595086" cy="33382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cs-CZ" sz="2000" dirty="0" err="1"/>
            <a:t>pK</a:t>
          </a:r>
          <a:r>
            <a:rPr lang="cs-CZ" sz="2000" baseline="-25000" dirty="0" err="1"/>
            <a:t>A</a:t>
          </a:r>
          <a:endParaRPr lang="cs-CZ" sz="2000" baseline="-25000" dirty="0"/>
        </a:p>
      </cdr:txBody>
    </cdr:sp>
  </cdr:relSizeAnchor>
</c:userShapes>
</file>

<file path=ppt/drawings/drawing2.xml><?xml version="1.0" encoding="utf-8"?>
<c:userShapes xmlns:c="http://schemas.openxmlformats.org/drawingml/2006/chart">
  <cdr:relSizeAnchor xmlns:cdr="http://schemas.openxmlformats.org/drawingml/2006/chartDrawing">
    <cdr:from>
      <cdr:x>0.53631</cdr:x>
      <cdr:y>0.51724</cdr:y>
    </cdr:from>
    <cdr:to>
      <cdr:x>0.63117</cdr:x>
      <cdr:y>0.58621</cdr:y>
    </cdr:to>
    <cdr:sp macro="" textlink="">
      <cdr:nvSpPr>
        <cdr:cNvPr id="2" name="TextovéPole 1"/>
        <cdr:cNvSpPr txBox="1"/>
      </cdr:nvSpPr>
      <cdr:spPr>
        <a:xfrm xmlns:a="http://schemas.openxmlformats.org/drawingml/2006/main">
          <a:off x="2872378" y="1959428"/>
          <a:ext cx="508000" cy="26125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cs-CZ" sz="1100" dirty="0"/>
            <a:t>pH</a:t>
          </a:r>
        </a:p>
      </cdr:txBody>
    </cdr:sp>
  </cdr:relSizeAnchor>
</c:userShapes>
</file>

<file path=ppt/drawings/drawing3.xml><?xml version="1.0" encoding="utf-8"?>
<c:userShapes xmlns:c="http://schemas.openxmlformats.org/drawingml/2006/chart">
  <cdr:relSizeAnchor xmlns:cdr="http://schemas.openxmlformats.org/drawingml/2006/chartDrawing">
    <cdr:from>
      <cdr:x>0.31123</cdr:x>
      <cdr:y>0.16946</cdr:y>
    </cdr:from>
    <cdr:to>
      <cdr:x>0.64132</cdr:x>
      <cdr:y>0.329</cdr:y>
    </cdr:to>
    <cdr:sp macro="" textlink="">
      <cdr:nvSpPr>
        <cdr:cNvPr id="2" name="TextovéPole 1"/>
        <cdr:cNvSpPr txBox="1"/>
      </cdr:nvSpPr>
      <cdr:spPr>
        <a:xfrm xmlns:a="http://schemas.openxmlformats.org/drawingml/2006/main">
          <a:off x="1436914" y="786267"/>
          <a:ext cx="1524000" cy="74022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cs-CZ" sz="1800" dirty="0"/>
            <a:t>Titrační křivka proteinu</a:t>
          </a:r>
        </a:p>
      </cdr:txBody>
    </cdr:sp>
  </cdr:relSizeAnchor>
</c:userShapes>
</file>

<file path=ppt/drawings/drawing4.xml><?xml version="1.0" encoding="utf-8"?>
<c:userShapes xmlns:c="http://schemas.openxmlformats.org/drawingml/2006/chart">
  <cdr:relSizeAnchor xmlns:cdr="http://schemas.openxmlformats.org/drawingml/2006/chartDrawing">
    <cdr:from>
      <cdr:x>0.45967</cdr:x>
      <cdr:y>0.08642</cdr:y>
    </cdr:from>
    <cdr:to>
      <cdr:x>0.7296</cdr:x>
      <cdr:y>0.23796</cdr:y>
    </cdr:to>
    <cdr:sp macro="" textlink="">
      <cdr:nvSpPr>
        <cdr:cNvPr id="2" name="TextovéPole 1"/>
        <cdr:cNvSpPr txBox="1"/>
      </cdr:nvSpPr>
      <cdr:spPr>
        <a:xfrm xmlns:a="http://schemas.openxmlformats.org/drawingml/2006/main">
          <a:off x="2150338" y="297996"/>
          <a:ext cx="1262742" cy="52251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cs-CZ" sz="1800" dirty="0" err="1"/>
            <a:t>pK</a:t>
          </a:r>
          <a:r>
            <a:rPr lang="cs-CZ" sz="1800" baseline="-25000" dirty="0" err="1"/>
            <a:t>A</a:t>
          </a:r>
          <a:r>
            <a:rPr lang="cs-CZ" sz="1800" baseline="-25000" dirty="0"/>
            <a:t> </a:t>
          </a:r>
          <a:r>
            <a:rPr lang="cs-CZ" sz="1800" dirty="0"/>
            <a:t>= 7,2</a:t>
          </a:r>
          <a:endParaRPr lang="cs-CZ" sz="1800" baseline="-25000"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cs-CZ"/>
          </a:p>
        </p:txBody>
      </p:sp>
      <p:sp>
        <p:nvSpPr>
          <p:cNvPr id="5222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cs-CZ"/>
          </a:p>
        </p:txBody>
      </p:sp>
      <p:sp>
        <p:nvSpPr>
          <p:cNvPr id="166916"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p:spPr>
      </p:sp>
      <p:sp>
        <p:nvSpPr>
          <p:cNvPr id="5222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noProof="0"/>
              <a:t>Klepnutím lze upravit styly předlohy textu.</a:t>
            </a:r>
          </a:p>
          <a:p>
            <a:pPr lvl="1"/>
            <a:r>
              <a:rPr lang="cs-CZ" noProof="0"/>
              <a:t>Druhá úroveň</a:t>
            </a:r>
          </a:p>
          <a:p>
            <a:pPr lvl="2"/>
            <a:r>
              <a:rPr lang="cs-CZ" noProof="0"/>
              <a:t>Třetí úroveň</a:t>
            </a:r>
          </a:p>
          <a:p>
            <a:pPr lvl="3"/>
            <a:r>
              <a:rPr lang="cs-CZ" noProof="0"/>
              <a:t>Čtvrtá úroveň</a:t>
            </a:r>
          </a:p>
          <a:p>
            <a:pPr lvl="4"/>
            <a:r>
              <a:rPr lang="cs-CZ" noProof="0"/>
              <a:t>Pátá úroveň</a:t>
            </a:r>
          </a:p>
        </p:txBody>
      </p:sp>
      <p:sp>
        <p:nvSpPr>
          <p:cNvPr id="5223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cs-CZ"/>
          </a:p>
        </p:txBody>
      </p:sp>
      <p:sp>
        <p:nvSpPr>
          <p:cNvPr id="5223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D59F5BC-737E-4994-AFD5-948AD60E16F8}" type="slidenum">
              <a:rPr lang="cs-CZ"/>
              <a:pPr>
                <a:defRPr/>
              </a:pPr>
              <a:t>‹#›</a:t>
            </a:fld>
            <a:endParaRPr lang="cs-CZ"/>
          </a:p>
        </p:txBody>
      </p:sp>
    </p:spTree>
    <p:extLst>
      <p:ext uri="{BB962C8B-B14F-4D97-AF65-F5344CB8AC3E}">
        <p14:creationId xmlns:p14="http://schemas.microsoft.com/office/powerpoint/2010/main" val="21745484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en.wikipedia.org/wiki/Vasopressin"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3" Type="http://schemas.openxmlformats.org/officeDocument/2006/relationships/hyperlink" Target="https://doi.org/10.1164/ajrccm.162.6.9904099" TargetMode="External"/><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258.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259.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310.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311.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312.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313.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314.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268.xml.rels><?xml version="1.0" encoding="UTF-8" standalone="yes"?>
<Relationships xmlns="http://schemas.openxmlformats.org/package/2006/relationships"><Relationship Id="rId2" Type="http://schemas.openxmlformats.org/officeDocument/2006/relationships/slide" Target="../slides/slide317.xml"/><Relationship Id="rId1" Type="http://schemas.openxmlformats.org/officeDocument/2006/relationships/notesMaster" Target="../notesMasters/notesMaster1.xml"/></Relationships>
</file>

<file path=ppt/notesSlides/_rels/notesSlide269.xml.rels><?xml version="1.0" encoding="UTF-8" standalone="yes"?>
<Relationships xmlns="http://schemas.openxmlformats.org/package/2006/relationships"><Relationship Id="rId2" Type="http://schemas.openxmlformats.org/officeDocument/2006/relationships/slide" Target="../slides/slide318.xml"/><Relationship Id="rId1" Type="http://schemas.openxmlformats.org/officeDocument/2006/relationships/notesMaster" Target="../notesMasters/notesMaster1.xml"/></Relationships>
</file>

<file path=ppt/notesSlides/_rels/notesSlide270.xml.rels><?xml version="1.0" encoding="UTF-8" standalone="yes"?>
<Relationships xmlns="http://schemas.openxmlformats.org/package/2006/relationships"><Relationship Id="rId2" Type="http://schemas.openxmlformats.org/officeDocument/2006/relationships/slide" Target="../slides/slide319.xml"/><Relationship Id="rId1" Type="http://schemas.openxmlformats.org/officeDocument/2006/relationships/notesMaster" Target="../notesMasters/notesMaster1.xml"/></Relationships>
</file>

<file path=ppt/notesSlides/_rels/notesSlide271.xml.rels><?xml version="1.0" encoding="UTF-8" standalone="yes"?>
<Relationships xmlns="http://schemas.openxmlformats.org/package/2006/relationships"><Relationship Id="rId2" Type="http://schemas.openxmlformats.org/officeDocument/2006/relationships/slide" Target="../slides/slide320.xml"/><Relationship Id="rId1" Type="http://schemas.openxmlformats.org/officeDocument/2006/relationships/notesMaster" Target="../notesMasters/notesMaster1.xml"/></Relationships>
</file>

<file path=ppt/notesSlides/_rels/notesSlide272.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273.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274.xml.rels><?xml version="1.0" encoding="UTF-8" standalone="yes"?>
<Relationships xmlns="http://schemas.openxmlformats.org/package/2006/relationships"><Relationship Id="rId2" Type="http://schemas.openxmlformats.org/officeDocument/2006/relationships/slide" Target="../slides/slide323.xml"/><Relationship Id="rId1" Type="http://schemas.openxmlformats.org/officeDocument/2006/relationships/notesMaster" Target="../notesMasters/notesMaster1.xml"/></Relationships>
</file>

<file path=ppt/notesSlides/_rels/notesSlide275.xml.rels><?xml version="1.0" encoding="UTF-8" standalone="yes"?>
<Relationships xmlns="http://schemas.openxmlformats.org/package/2006/relationships"><Relationship Id="rId2" Type="http://schemas.openxmlformats.org/officeDocument/2006/relationships/slide" Target="../slides/slide324.xml"/><Relationship Id="rId1" Type="http://schemas.openxmlformats.org/officeDocument/2006/relationships/notesMaster" Target="../notesMasters/notesMaster1.xml"/></Relationships>
</file>

<file path=ppt/notesSlides/_rels/notesSlide276.xml.rels><?xml version="1.0" encoding="UTF-8" standalone="yes"?>
<Relationships xmlns="http://schemas.openxmlformats.org/package/2006/relationships"><Relationship Id="rId2" Type="http://schemas.openxmlformats.org/officeDocument/2006/relationships/slide" Target="../slides/slide325.xml"/><Relationship Id="rId1" Type="http://schemas.openxmlformats.org/officeDocument/2006/relationships/notesMaster" Target="../notesMasters/notesMaster1.xml"/></Relationships>
</file>

<file path=ppt/notesSlides/_rels/notesSlide277.xml.rels><?xml version="1.0" encoding="UTF-8" standalone="yes"?>
<Relationships xmlns="http://schemas.openxmlformats.org/package/2006/relationships"><Relationship Id="rId2" Type="http://schemas.openxmlformats.org/officeDocument/2006/relationships/slide" Target="../slides/slide326.xml"/><Relationship Id="rId1" Type="http://schemas.openxmlformats.org/officeDocument/2006/relationships/notesMaster" Target="../notesMasters/notesMaster1.xml"/></Relationships>
</file>

<file path=ppt/notesSlides/_rels/notesSlide278.xml.rels><?xml version="1.0" encoding="UTF-8" standalone="yes"?>
<Relationships xmlns="http://schemas.openxmlformats.org/package/2006/relationships"><Relationship Id="rId2" Type="http://schemas.openxmlformats.org/officeDocument/2006/relationships/slide" Target="../slides/slide327.xml"/><Relationship Id="rId1" Type="http://schemas.openxmlformats.org/officeDocument/2006/relationships/notesMaster" Target="../notesMasters/notesMaster1.xml"/></Relationships>
</file>

<file path=ppt/notesSlides/_rels/notesSlide279.xml.rels><?xml version="1.0" encoding="UTF-8" standalone="yes"?>
<Relationships xmlns="http://schemas.openxmlformats.org/package/2006/relationships"><Relationship Id="rId2" Type="http://schemas.openxmlformats.org/officeDocument/2006/relationships/slide" Target="../slides/slide328.xml"/><Relationship Id="rId1" Type="http://schemas.openxmlformats.org/officeDocument/2006/relationships/notesMaster" Target="../notesMasters/notesMaster1.xml"/></Relationships>
</file>

<file path=ppt/notesSlides/_rels/notesSlide280.xml.rels><?xml version="1.0" encoding="UTF-8" standalone="yes"?>
<Relationships xmlns="http://schemas.openxmlformats.org/package/2006/relationships"><Relationship Id="rId2" Type="http://schemas.openxmlformats.org/officeDocument/2006/relationships/slide" Target="../slides/slide329.xml"/><Relationship Id="rId1" Type="http://schemas.openxmlformats.org/officeDocument/2006/relationships/notesMaster" Target="../notesMasters/notesMaster1.xml"/></Relationships>
</file>

<file path=ppt/notesSlides/_rels/notesSlide281.xml.rels><?xml version="1.0" encoding="UTF-8" standalone="yes"?>
<Relationships xmlns="http://schemas.openxmlformats.org/package/2006/relationships"><Relationship Id="rId2" Type="http://schemas.openxmlformats.org/officeDocument/2006/relationships/slide" Target="../slides/slide330.xml"/><Relationship Id="rId1" Type="http://schemas.openxmlformats.org/officeDocument/2006/relationships/notesMaster" Target="../notesMasters/notesMaster1.xml"/></Relationships>
</file>

<file path=ppt/notesSlides/_rels/notesSlide282.xml.rels><?xml version="1.0" encoding="UTF-8" standalone="yes"?>
<Relationships xmlns="http://schemas.openxmlformats.org/package/2006/relationships"><Relationship Id="rId2" Type="http://schemas.openxmlformats.org/officeDocument/2006/relationships/slide" Target="../slides/slide331.xml"/><Relationship Id="rId1" Type="http://schemas.openxmlformats.org/officeDocument/2006/relationships/notesMaster" Target="../notesMasters/notesMaster1.xml"/></Relationships>
</file>

<file path=ppt/notesSlides/_rels/notesSlide283.xml.rels><?xml version="1.0" encoding="UTF-8" standalone="yes"?>
<Relationships xmlns="http://schemas.openxmlformats.org/package/2006/relationships"><Relationship Id="rId2" Type="http://schemas.openxmlformats.org/officeDocument/2006/relationships/slide" Target="../slides/slide332.xml"/><Relationship Id="rId1" Type="http://schemas.openxmlformats.org/officeDocument/2006/relationships/notesMaster" Target="../notesMasters/notesMaster1.xml"/></Relationships>
</file>

<file path=ppt/notesSlides/_rels/notesSlide284.xml.rels><?xml version="1.0" encoding="UTF-8" standalone="yes"?>
<Relationships xmlns="http://schemas.openxmlformats.org/package/2006/relationships"><Relationship Id="rId2" Type="http://schemas.openxmlformats.org/officeDocument/2006/relationships/slide" Target="../slides/slide333.xml"/><Relationship Id="rId1" Type="http://schemas.openxmlformats.org/officeDocument/2006/relationships/notesMaster" Target="../notesMasters/notesMaster1.xml"/></Relationships>
</file>

<file path=ppt/notesSlides/_rels/notesSlide285.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1</a:t>
            </a:fld>
            <a:endParaRPr lang="en-US"/>
          </a:p>
        </p:txBody>
      </p:sp>
    </p:spTree>
    <p:extLst>
      <p:ext uri="{BB962C8B-B14F-4D97-AF65-F5344CB8AC3E}">
        <p14:creationId xmlns:p14="http://schemas.microsoft.com/office/powerpoint/2010/main" val="318188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2</a:t>
            </a:fld>
            <a:endParaRPr lang="cs-CZ"/>
          </a:p>
        </p:txBody>
      </p:sp>
    </p:spTree>
    <p:extLst>
      <p:ext uri="{BB962C8B-B14F-4D97-AF65-F5344CB8AC3E}">
        <p14:creationId xmlns:p14="http://schemas.microsoft.com/office/powerpoint/2010/main" val="151939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a:extLst>
              <a:ext uri="{FF2B5EF4-FFF2-40B4-BE49-F238E27FC236}">
                <a16:creationId xmlns:a16="http://schemas.microsoft.com/office/drawing/2014/main" id="{DBDEB412-BAF8-469A-85FB-BEFE627F93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EFB63A5-96AD-4655-9754-3A15707801F1}" type="slidenum">
              <a:rPr lang="cs-CZ" altLang="en-US"/>
              <a:pPr eaLnBrk="1" hangingPunct="1"/>
              <a:t>3</a:t>
            </a:fld>
            <a:endParaRPr lang="cs-CZ" altLang="en-US"/>
          </a:p>
        </p:txBody>
      </p:sp>
      <p:sp>
        <p:nvSpPr>
          <p:cNvPr id="168963" name="Rectangle 2">
            <a:extLst>
              <a:ext uri="{FF2B5EF4-FFF2-40B4-BE49-F238E27FC236}">
                <a16:creationId xmlns:a16="http://schemas.microsoft.com/office/drawing/2014/main" id="{4D2AD3C8-19DF-4949-AF0F-2FD05AC64E19}"/>
              </a:ext>
            </a:extLst>
          </p:cNvPr>
          <p:cNvSpPr>
            <a:spLocks noGrp="1" noRot="1" noChangeAspect="1" noChangeArrowheads="1" noTextEdit="1"/>
          </p:cNvSpPr>
          <p:nvPr>
            <p:ph type="sldImg"/>
          </p:nvPr>
        </p:nvSpPr>
        <p:spPr>
          <a:ln/>
        </p:spPr>
      </p:sp>
      <p:sp>
        <p:nvSpPr>
          <p:cNvPr id="168964" name="Rectangle 3">
            <a:extLst>
              <a:ext uri="{FF2B5EF4-FFF2-40B4-BE49-F238E27FC236}">
                <a16:creationId xmlns:a16="http://schemas.microsoft.com/office/drawing/2014/main" id="{7307489B-81A2-45E0-9502-A91FDE1723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dirty="0"/>
              <a:t>V roce 1865 francouzský fyziolog Claude Bernard upozornil na to, že prostředí, které obklopuje buňky v organismu není totožné s vnějším prostředím organismu.</a:t>
            </a:r>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a:extLst>
              <a:ext uri="{FF2B5EF4-FFF2-40B4-BE49-F238E27FC236}">
                <a16:creationId xmlns:a16="http://schemas.microsoft.com/office/drawing/2014/main" id="{66FC229B-EBEA-4551-86ED-6AF8FD2849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8F3841C-AD1D-415D-96F1-5E176E1B12E7}" type="slidenum">
              <a:rPr lang="cs-CZ" altLang="en-US"/>
              <a:pPr eaLnBrk="1" hangingPunct="1"/>
              <a:t>4</a:t>
            </a:fld>
            <a:endParaRPr lang="cs-CZ" altLang="en-US"/>
          </a:p>
        </p:txBody>
      </p:sp>
      <p:sp>
        <p:nvSpPr>
          <p:cNvPr id="169987" name="Rectangle 2">
            <a:extLst>
              <a:ext uri="{FF2B5EF4-FFF2-40B4-BE49-F238E27FC236}">
                <a16:creationId xmlns:a16="http://schemas.microsoft.com/office/drawing/2014/main" id="{99412443-D5CB-4339-AA59-E30BF313FE60}"/>
              </a:ext>
            </a:extLst>
          </p:cNvPr>
          <p:cNvSpPr>
            <a:spLocks noGrp="1" noRot="1" noChangeAspect="1" noChangeArrowheads="1" noTextEdit="1"/>
          </p:cNvSpPr>
          <p:nvPr>
            <p:ph type="sldImg"/>
          </p:nvPr>
        </p:nvSpPr>
        <p:spPr>
          <a:ln/>
        </p:spPr>
      </p:sp>
      <p:sp>
        <p:nvSpPr>
          <p:cNvPr id="169988" name="Rectangle 3">
            <a:extLst>
              <a:ext uri="{FF2B5EF4-FFF2-40B4-BE49-F238E27FC236}">
                <a16:creationId xmlns:a16="http://schemas.microsoft.com/office/drawing/2014/main" id="{E92F18A8-3D02-4D2D-BE3B-C091469F201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dirty="0"/>
              <a:t>Vlastnosti prostředí, které buňky obklopuje (tj, teplota, objem, osmolarita, pH, iontové složení, koncentrace krevních plynů, koncentrace glukóza a dalších živin) musí být takové, aby umožňovaly optimální činnost buněčných struktur. Pro buňky obklopující prostředí pak zavedl pojem </a:t>
            </a:r>
            <a:r>
              <a:rPr lang="cs-CZ" altLang="en-US" b="1" i="1" dirty="0"/>
              <a:t>vnitřní prostředí </a:t>
            </a:r>
            <a:r>
              <a:rPr lang="cs-CZ" altLang="en-US" dirty="0"/>
              <a:t>(dnes se ale častěji používá termín extracelulární, resp. intersticiální tekutina). </a:t>
            </a:r>
          </a:p>
          <a:p>
            <a:pPr eaLnBrk="1" hangingPunct="1"/>
            <a:r>
              <a:rPr lang="cs-CZ" altLang="en-US" dirty="0"/>
              <a:t>Regulační mechanismy zajišťují, aby složení vnitřního prostředí (tj. extracelulární, resp. intersticiální tekutiny) bylo stabilní nezávisle na měnících se podmínkách vnějšího prostředí organismu a různé úrovni metabolické činnosti buněk. </a:t>
            </a:r>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a:p>
            <a:pPr eaLnBrk="1" hangingPunct="1"/>
            <a:endParaRPr lang="cs-CZ"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a:extLst>
              <a:ext uri="{FF2B5EF4-FFF2-40B4-BE49-F238E27FC236}">
                <a16:creationId xmlns:a16="http://schemas.microsoft.com/office/drawing/2014/main" id="{E31AA2E5-2F4E-414B-B80B-8E6E9685DB7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C7967B4-9C94-4A6A-B3F1-E4C5168925B7}" type="slidenum">
              <a:rPr lang="cs-CZ" altLang="en-US"/>
              <a:pPr eaLnBrk="1" hangingPunct="1"/>
              <a:t>5</a:t>
            </a:fld>
            <a:endParaRPr lang="cs-CZ" altLang="en-US"/>
          </a:p>
        </p:txBody>
      </p:sp>
      <p:sp>
        <p:nvSpPr>
          <p:cNvPr id="171011" name="Rectangle 2">
            <a:extLst>
              <a:ext uri="{FF2B5EF4-FFF2-40B4-BE49-F238E27FC236}">
                <a16:creationId xmlns:a16="http://schemas.microsoft.com/office/drawing/2014/main" id="{E037335D-2F4B-4AE5-94C5-A1B3673F2C32}"/>
              </a:ext>
            </a:extLst>
          </p:cNvPr>
          <p:cNvSpPr>
            <a:spLocks noGrp="1" noRot="1" noChangeAspect="1" noChangeArrowheads="1" noTextEdit="1"/>
          </p:cNvSpPr>
          <p:nvPr>
            <p:ph type="sldImg"/>
          </p:nvPr>
        </p:nvSpPr>
        <p:spPr>
          <a:ln/>
        </p:spPr>
      </p:sp>
      <p:sp>
        <p:nvSpPr>
          <p:cNvPr id="171012" name="Rectangle 3">
            <a:extLst>
              <a:ext uri="{FF2B5EF4-FFF2-40B4-BE49-F238E27FC236}">
                <a16:creationId xmlns:a16="http://schemas.microsoft.com/office/drawing/2014/main" id="{2ABC78AF-C3E6-4599-9D40-05011FC0CA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Tuto regulaci zajišťující pozoruhodnou stabilitu parametrů vnitřního prostředí (objemu, osmolarity, koncentrace iontů, teploty a pH) souhrnně nazýváme pojmem homeostáza. </a:t>
            </a:r>
          </a:p>
          <a:p>
            <a:pPr eaLnBrk="1" hangingPunct="1"/>
            <a:r>
              <a:rPr lang="cs-CZ" altLang="en-US"/>
              <a:t>Pojem „Homeostáza“ definoval americký fyziolog Walter Cannon v roce 1932 jako regulaci parametrů vnitřního prostředí v rozmezí náležitých hodnot. </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a:extLst>
              <a:ext uri="{FF2B5EF4-FFF2-40B4-BE49-F238E27FC236}">
                <a16:creationId xmlns:a16="http://schemas.microsoft.com/office/drawing/2014/main" id="{435327C1-6F51-4A37-8565-657FD41817A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D41E4FC-5301-4D72-AC7A-0484F95DCAFB}" type="slidenum">
              <a:rPr lang="cs-CZ" altLang="en-US"/>
              <a:pPr eaLnBrk="1" hangingPunct="1"/>
              <a:t>6</a:t>
            </a:fld>
            <a:endParaRPr lang="cs-CZ" altLang="en-US"/>
          </a:p>
        </p:txBody>
      </p:sp>
      <p:sp>
        <p:nvSpPr>
          <p:cNvPr id="177155" name="Rectangle 2">
            <a:extLst>
              <a:ext uri="{FF2B5EF4-FFF2-40B4-BE49-F238E27FC236}">
                <a16:creationId xmlns:a16="http://schemas.microsoft.com/office/drawing/2014/main" id="{3CEE1B9F-67D0-4FC9-8011-BA3A16D16D69}"/>
              </a:ext>
            </a:extLst>
          </p:cNvPr>
          <p:cNvSpPr>
            <a:spLocks noGrp="1" noRot="1" noChangeAspect="1" noChangeArrowheads="1" noTextEdit="1"/>
          </p:cNvSpPr>
          <p:nvPr>
            <p:ph type="sldImg"/>
          </p:nvPr>
        </p:nvSpPr>
        <p:spPr>
          <a:ln/>
        </p:spPr>
      </p:sp>
      <p:sp>
        <p:nvSpPr>
          <p:cNvPr id="177156" name="Rectangle 3">
            <a:extLst>
              <a:ext uri="{FF2B5EF4-FFF2-40B4-BE49-F238E27FC236}">
                <a16:creationId xmlns:a16="http://schemas.microsoft.com/office/drawing/2014/main" id="{9C8AE6F3-86AE-4144-B830-D411AFD52A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Vraťme se ale k pojmu „homeostáza“. </a:t>
            </a:r>
          </a:p>
          <a:p>
            <a:pPr eaLnBrk="1" hangingPunct="1"/>
            <a:r>
              <a:rPr lang="cs-CZ" altLang="en-US"/>
              <a:t>Vnitřní prostředí je podle současné definice totožné s extracelulární tekutinou. Mezi extracelulární tekutinou a intracelulární tekutinou dochází k výměně látek.</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a:extLst>
              <a:ext uri="{FF2B5EF4-FFF2-40B4-BE49-F238E27FC236}">
                <a16:creationId xmlns:a16="http://schemas.microsoft.com/office/drawing/2014/main" id="{39BA2559-CAA5-4C1A-800C-2A6DD646E8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1B77C03-A962-4D3F-A169-C60B761BD257}" type="slidenum">
              <a:rPr lang="cs-CZ" altLang="en-US"/>
              <a:pPr eaLnBrk="1" hangingPunct="1"/>
              <a:t>7</a:t>
            </a:fld>
            <a:endParaRPr lang="cs-CZ" altLang="en-US"/>
          </a:p>
        </p:txBody>
      </p:sp>
      <p:sp>
        <p:nvSpPr>
          <p:cNvPr id="178179" name="Rectangle 2">
            <a:extLst>
              <a:ext uri="{FF2B5EF4-FFF2-40B4-BE49-F238E27FC236}">
                <a16:creationId xmlns:a16="http://schemas.microsoft.com/office/drawing/2014/main" id="{0CFD5022-9165-4F62-B35B-CF1D1F8CD47D}"/>
              </a:ext>
            </a:extLst>
          </p:cNvPr>
          <p:cNvSpPr>
            <a:spLocks noGrp="1" noRot="1" noChangeAspect="1" noChangeArrowheads="1" noTextEdit="1"/>
          </p:cNvSpPr>
          <p:nvPr>
            <p:ph type="sldImg"/>
          </p:nvPr>
        </p:nvSpPr>
        <p:spPr>
          <a:ln/>
        </p:spPr>
      </p:sp>
      <p:sp>
        <p:nvSpPr>
          <p:cNvPr id="178180" name="Rectangle 3">
            <a:extLst>
              <a:ext uri="{FF2B5EF4-FFF2-40B4-BE49-F238E27FC236}">
                <a16:creationId xmlns:a16="http://schemas.microsoft.com/office/drawing/2014/main" id="{ED993B21-834E-4CA3-ABEB-938117F651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Zároveň některé látky mohou vznikat a některá zanikat v buněčném metabolismu. Typickým příkladem je kyslík, který je buňkami spotřebováván a oxid uhličitý a voda, které jsou buňkami produkovány.</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a:extLst>
              <a:ext uri="{FF2B5EF4-FFF2-40B4-BE49-F238E27FC236}">
                <a16:creationId xmlns:a16="http://schemas.microsoft.com/office/drawing/2014/main" id="{A4958773-441A-42B3-BC7F-0873BB9C55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409EDE4-949D-4C29-A853-41B849683D10}" type="slidenum">
              <a:rPr lang="cs-CZ" altLang="en-US"/>
              <a:pPr eaLnBrk="1" hangingPunct="1"/>
              <a:t>8</a:t>
            </a:fld>
            <a:endParaRPr lang="cs-CZ" altLang="en-US"/>
          </a:p>
        </p:txBody>
      </p:sp>
      <p:sp>
        <p:nvSpPr>
          <p:cNvPr id="179203" name="Rectangle 2">
            <a:extLst>
              <a:ext uri="{FF2B5EF4-FFF2-40B4-BE49-F238E27FC236}">
                <a16:creationId xmlns:a16="http://schemas.microsoft.com/office/drawing/2014/main" id="{7C64BDD6-A130-416F-BE18-E4F063BACD03}"/>
              </a:ext>
            </a:extLst>
          </p:cNvPr>
          <p:cNvSpPr>
            <a:spLocks noGrp="1" noRot="1" noChangeAspect="1" noChangeArrowheads="1" noTextEdit="1"/>
          </p:cNvSpPr>
          <p:nvPr>
            <p:ph type="sldImg"/>
          </p:nvPr>
        </p:nvSpPr>
        <p:spPr>
          <a:ln/>
        </p:spPr>
      </p:sp>
      <p:sp>
        <p:nvSpPr>
          <p:cNvPr id="179204" name="Rectangle 3">
            <a:extLst>
              <a:ext uri="{FF2B5EF4-FFF2-40B4-BE49-F238E27FC236}">
                <a16:creationId xmlns:a16="http://schemas.microsoft.com/office/drawing/2014/main" id="{CE47CC38-1204-41CF-90CD-6538A6BA60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Zároveň dochází k výměně látek mezi organismem a vnějším prostředím organismu. </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a:extLst>
              <a:ext uri="{FF2B5EF4-FFF2-40B4-BE49-F238E27FC236}">
                <a16:creationId xmlns:a16="http://schemas.microsoft.com/office/drawing/2014/main" id="{0A8F18F6-EDDB-44C8-AA53-F725F36682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F754E71-96BE-421E-81E3-8C7F0A3C3A8F}" type="slidenum">
              <a:rPr lang="cs-CZ" altLang="en-US"/>
              <a:pPr eaLnBrk="1" hangingPunct="1"/>
              <a:t>9</a:t>
            </a:fld>
            <a:endParaRPr lang="cs-CZ" altLang="en-US"/>
          </a:p>
        </p:txBody>
      </p:sp>
      <p:sp>
        <p:nvSpPr>
          <p:cNvPr id="180227" name="Rectangle 2">
            <a:extLst>
              <a:ext uri="{FF2B5EF4-FFF2-40B4-BE49-F238E27FC236}">
                <a16:creationId xmlns:a16="http://schemas.microsoft.com/office/drawing/2014/main" id="{19F29E7B-7CE3-450C-9102-F0A5D7074172}"/>
              </a:ext>
            </a:extLst>
          </p:cNvPr>
          <p:cNvSpPr>
            <a:spLocks noGrp="1" noRot="1" noChangeAspect="1" noChangeArrowheads="1" noTextEdit="1"/>
          </p:cNvSpPr>
          <p:nvPr>
            <p:ph type="sldImg"/>
          </p:nvPr>
        </p:nvSpPr>
        <p:spPr>
          <a:ln/>
        </p:spPr>
      </p:sp>
      <p:sp>
        <p:nvSpPr>
          <p:cNvPr id="180228" name="Rectangle 3">
            <a:extLst>
              <a:ext uri="{FF2B5EF4-FFF2-40B4-BE49-F238E27FC236}">
                <a16:creationId xmlns:a16="http://schemas.microsoft.com/office/drawing/2014/main" id="{0E64F0B3-61B8-47CD-827C-118C3F6465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b="1" i="1" dirty="0"/>
              <a:t>Zásoby</a:t>
            </a:r>
            <a:r>
              <a:rPr lang="cs-CZ" altLang="en-US" dirty="0"/>
              <a:t> látek v organismu a v jednotlivých tělních tekutinách jsou určovány </a:t>
            </a:r>
            <a:r>
              <a:rPr lang="cs-CZ" altLang="en-US" b="1" i="1" dirty="0"/>
              <a:t>bilancí</a:t>
            </a:r>
            <a:r>
              <a:rPr lang="cs-CZ" altLang="en-US" dirty="0"/>
              <a:t> mezi příjmem a výdejem příslušné látky. Převažuje-li příjem nad výdejem, zásoba látky se zvyšuje - hovoříme o </a:t>
            </a:r>
            <a:r>
              <a:rPr lang="cs-CZ" altLang="en-US" b="1" i="1" dirty="0"/>
              <a:t>retenci</a:t>
            </a:r>
            <a:r>
              <a:rPr lang="cs-CZ" altLang="en-US" dirty="0"/>
              <a:t>, v opačném případě mluvíme o </a:t>
            </a:r>
            <a:r>
              <a:rPr lang="cs-CZ" altLang="en-US" b="1" i="1" dirty="0"/>
              <a:t>depleci</a:t>
            </a:r>
            <a:r>
              <a:rPr lang="cs-CZ" altLang="en-US" i="1" dirty="0"/>
              <a:t>.</a:t>
            </a:r>
            <a:r>
              <a:rPr lang="cs-CZ" altLang="en-US" dirty="0"/>
              <a:t> </a:t>
            </a:r>
          </a:p>
          <a:p>
            <a:pPr eaLnBrk="1" hangingPunct="1"/>
            <a:endParaRPr lang="cs-CZ" altLang="en-US" b="1" i="1" dirty="0"/>
          </a:p>
          <a:p>
            <a:pPr eaLnBrk="1" hangingPunct="1"/>
            <a:endParaRPr lang="cs-CZ" altLang="en-US" b="1" i="1" dirty="0"/>
          </a:p>
          <a:p>
            <a:pPr eaLnBrk="1" hangingPunct="1"/>
            <a:endParaRPr lang="cs-CZ" altLang="en-US" b="1" i="1" dirty="0"/>
          </a:p>
          <a:p>
            <a:pPr eaLnBrk="1" hangingPunct="1"/>
            <a:endParaRPr lang="cs-CZ" altLang="en-US" b="1" i="1" dirty="0"/>
          </a:p>
          <a:p>
            <a:pPr eaLnBrk="1" hangingPunct="1"/>
            <a:endParaRPr lang="cs-CZ" altLang="en-US" b="1" i="1" dirty="0"/>
          </a:p>
          <a:p>
            <a:pPr eaLnBrk="1" hangingPunct="1"/>
            <a:endParaRPr lang="cs-CZ"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7">
            <a:extLst>
              <a:ext uri="{FF2B5EF4-FFF2-40B4-BE49-F238E27FC236}">
                <a16:creationId xmlns:a16="http://schemas.microsoft.com/office/drawing/2014/main" id="{62E1E716-6559-4341-AE13-6863EDEB25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343A05-1737-4E65-A342-48BC1585C80C}" type="slidenum">
              <a:rPr lang="cs-CZ" altLang="en-US"/>
              <a:pPr eaLnBrk="1" hangingPunct="1"/>
              <a:t>10</a:t>
            </a:fld>
            <a:endParaRPr lang="cs-CZ" altLang="en-US"/>
          </a:p>
        </p:txBody>
      </p:sp>
      <p:sp>
        <p:nvSpPr>
          <p:cNvPr id="181251" name="Rectangle 2">
            <a:extLst>
              <a:ext uri="{FF2B5EF4-FFF2-40B4-BE49-F238E27FC236}">
                <a16:creationId xmlns:a16="http://schemas.microsoft.com/office/drawing/2014/main" id="{11163986-2C8F-43B2-946D-ABB204F40110}"/>
              </a:ext>
            </a:extLst>
          </p:cNvPr>
          <p:cNvSpPr>
            <a:spLocks noGrp="1" noRot="1" noChangeAspect="1" noChangeArrowheads="1" noTextEdit="1"/>
          </p:cNvSpPr>
          <p:nvPr>
            <p:ph type="sldImg"/>
          </p:nvPr>
        </p:nvSpPr>
        <p:spPr>
          <a:xfrm>
            <a:off x="407988" y="712788"/>
            <a:ext cx="6080125" cy="3421062"/>
          </a:xfrm>
          <a:ln/>
        </p:spPr>
      </p:sp>
      <p:sp>
        <p:nvSpPr>
          <p:cNvPr id="181252" name="Rectangle 3">
            <a:extLst>
              <a:ext uri="{FF2B5EF4-FFF2-40B4-BE49-F238E27FC236}">
                <a16:creationId xmlns:a16="http://schemas.microsoft.com/office/drawing/2014/main" id="{489A2CBF-1AC5-4E62-9A32-01968BF78438}"/>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Klinicky běžně měřitelné však nejsou zásoby jednotlivých látek, ale pouze jejich koncentrace (a to navíc pouze v extracelulární tekutině). Krom toho můžeme odhadovat (nebo v podmínkách intenzívní péče i měřit) bilanci některých látek.</a:t>
            </a:r>
          </a:p>
          <a:p>
            <a:pPr eaLnBrk="1" hangingPunct="1"/>
            <a:r>
              <a:rPr lang="cs-CZ" altLang="en-US"/>
              <a:t>Na základě klinických úvah pak můžeme množství látek v jednotlivých oddílech tělních tekutin pouze odhadovat a usuzovat na míru jejich deplece či retenci.</a:t>
            </a:r>
          </a:p>
          <a:p>
            <a:pPr eaLnBrk="1" hangingPunct="1"/>
            <a:r>
              <a:rPr lang="cs-CZ" altLang="en-US"/>
              <a:t>Koncentrace látek měříme v části extracelulární tekutiny – v plazmě. </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b="1"/>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a:extLst>
              <a:ext uri="{FF2B5EF4-FFF2-40B4-BE49-F238E27FC236}">
                <a16:creationId xmlns:a16="http://schemas.microsoft.com/office/drawing/2014/main" id="{5415308F-453E-4805-8132-D6804268DB6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597B649-DFF9-4E9C-8FAD-294699FBB834}" type="slidenum">
              <a:rPr lang="cs-CZ" altLang="en-US"/>
              <a:pPr eaLnBrk="1" hangingPunct="1"/>
              <a:t>11</a:t>
            </a:fld>
            <a:endParaRPr lang="cs-CZ" altLang="en-US"/>
          </a:p>
        </p:txBody>
      </p:sp>
      <p:sp>
        <p:nvSpPr>
          <p:cNvPr id="182275" name="Rectangle 2">
            <a:extLst>
              <a:ext uri="{FF2B5EF4-FFF2-40B4-BE49-F238E27FC236}">
                <a16:creationId xmlns:a16="http://schemas.microsoft.com/office/drawing/2014/main" id="{EBABF81C-6D44-4E69-A760-028FED733332}"/>
              </a:ext>
            </a:extLst>
          </p:cNvPr>
          <p:cNvSpPr>
            <a:spLocks noGrp="1" noRot="1" noChangeAspect="1" noChangeArrowheads="1" noTextEdit="1"/>
          </p:cNvSpPr>
          <p:nvPr>
            <p:ph type="sldImg"/>
          </p:nvPr>
        </p:nvSpPr>
        <p:spPr>
          <a:xfrm>
            <a:off x="407988" y="712788"/>
            <a:ext cx="6080125" cy="3421062"/>
          </a:xfrm>
          <a:ln/>
        </p:spPr>
      </p:sp>
      <p:sp>
        <p:nvSpPr>
          <p:cNvPr id="182276" name="Rectangle 3">
            <a:extLst>
              <a:ext uri="{FF2B5EF4-FFF2-40B4-BE49-F238E27FC236}">
                <a16:creationId xmlns:a16="http://schemas.microsoft.com/office/drawing/2014/main" id="{16E502F7-7557-46B6-9324-B1EAC6571D2B}"/>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Extracelulární tekutina se skládá ze dvou částí – z krevní plazmy a z intersticiální tekutiny. Mezi plazmou a intersticiem dochází k intenzívní výměně látek v krevních kapilárách. Koncentrace jednotlivých iontů a dalších nízkomolekulárních látek jsou v plazmě a v intersticiální tekutině téměř stejná. Rozdílná je však koncentrace bílkovin. Bílkoviny krevní plazmy skrze neporušenou membránu kapilár do intersticia neprocházejí. Pokud se do intersticiální tekutiny nějaké bílkoviny z plazmy dostanou, jsou ihned odstraňovány do lymfatických cév a z lymfou se postupně dostávají zpět do oběhu. </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7">
            <a:extLst>
              <a:ext uri="{FF2B5EF4-FFF2-40B4-BE49-F238E27FC236}">
                <a16:creationId xmlns:a16="http://schemas.microsoft.com/office/drawing/2014/main" id="{9462D2D5-87A6-46FE-A2B0-A22094E245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A42E4D2-DE6A-4579-9C93-373E189333C1}" type="slidenum">
              <a:rPr lang="cs-CZ" altLang="en-US"/>
              <a:pPr eaLnBrk="1" hangingPunct="1"/>
              <a:t>12</a:t>
            </a:fld>
            <a:endParaRPr lang="cs-CZ" altLang="en-US"/>
          </a:p>
        </p:txBody>
      </p:sp>
      <p:sp>
        <p:nvSpPr>
          <p:cNvPr id="183299" name="Rectangle 2">
            <a:extLst>
              <a:ext uri="{FF2B5EF4-FFF2-40B4-BE49-F238E27FC236}">
                <a16:creationId xmlns:a16="http://schemas.microsoft.com/office/drawing/2014/main" id="{F7931EA1-D2BF-4C35-9F02-63434DADF0D1}"/>
              </a:ext>
            </a:extLst>
          </p:cNvPr>
          <p:cNvSpPr>
            <a:spLocks noGrp="1" noRot="1" noChangeAspect="1" noChangeArrowheads="1" noTextEdit="1"/>
          </p:cNvSpPr>
          <p:nvPr>
            <p:ph type="sldImg"/>
          </p:nvPr>
        </p:nvSpPr>
        <p:spPr>
          <a:xfrm>
            <a:off x="407988" y="712788"/>
            <a:ext cx="6080125" cy="3421062"/>
          </a:xfrm>
          <a:ln/>
        </p:spPr>
      </p:sp>
      <p:sp>
        <p:nvSpPr>
          <p:cNvPr id="183300" name="Rectangle 3">
            <a:extLst>
              <a:ext uri="{FF2B5EF4-FFF2-40B4-BE49-F238E27FC236}">
                <a16:creationId xmlns:a16="http://schemas.microsoft.com/office/drawing/2014/main" id="{329B9BB4-4A4B-4AD4-8F1C-4483972D46F2}"/>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V krvi necirkuluje jenom krevní plazma. Krev také obsahuje červené a bílé krvinky – dohromady tvoří tzv. intravaskulární tekutinu.  Tekutina uvnitř krvinek je ovšem součástí ICT. </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a:extLst>
              <a:ext uri="{FF2B5EF4-FFF2-40B4-BE49-F238E27FC236}">
                <a16:creationId xmlns:a16="http://schemas.microsoft.com/office/drawing/2014/main" id="{EB8FE7C5-22EB-4881-AD03-F0EDA7FDC42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B37B249-CF9F-4FFF-957B-5554054B0D11}" type="slidenum">
              <a:rPr lang="cs-CZ" altLang="en-US"/>
              <a:pPr eaLnBrk="1" hangingPunct="1"/>
              <a:t>13</a:t>
            </a:fld>
            <a:endParaRPr lang="cs-CZ" altLang="en-US"/>
          </a:p>
        </p:txBody>
      </p:sp>
      <p:sp>
        <p:nvSpPr>
          <p:cNvPr id="184323" name="Rectangle 2">
            <a:extLst>
              <a:ext uri="{FF2B5EF4-FFF2-40B4-BE49-F238E27FC236}">
                <a16:creationId xmlns:a16="http://schemas.microsoft.com/office/drawing/2014/main" id="{85A8AF88-4E26-4926-8129-391E1F2E262D}"/>
              </a:ext>
            </a:extLst>
          </p:cNvPr>
          <p:cNvSpPr>
            <a:spLocks noGrp="1" noRot="1" noChangeAspect="1" noChangeArrowheads="1" noTextEdit="1"/>
          </p:cNvSpPr>
          <p:nvPr>
            <p:ph type="sldImg"/>
          </p:nvPr>
        </p:nvSpPr>
        <p:spPr>
          <a:xfrm>
            <a:off x="407988" y="712788"/>
            <a:ext cx="6080125" cy="3421062"/>
          </a:xfrm>
          <a:ln/>
        </p:spPr>
      </p:sp>
      <p:sp>
        <p:nvSpPr>
          <p:cNvPr id="184324" name="Rectangle 3">
            <a:extLst>
              <a:ext uri="{FF2B5EF4-FFF2-40B4-BE49-F238E27FC236}">
                <a16:creationId xmlns:a16="http://schemas.microsoft.com/office/drawing/2014/main" id="{A5A9E392-55E2-4F1D-9816-5943487FC3D4}"/>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V tělních dutinách obklopených buňkami (jako např. oční komory, mozkové komory) se nachází tzv. transcelulární tekutina – sem patří např. oční tekutina a mozkomíšní mok.</a:t>
            </a:r>
          </a:p>
          <a:p>
            <a:pPr eaLnBrk="1" hangingPunct="1"/>
            <a:r>
              <a:rPr lang="cs-CZ" altLang="en-US"/>
              <a:t>Složení tělesných tekutin je výslednicí mezi přítokem a odtokem jednotlivých látek do příslušných oddílů tělesných tekutin. Některé látky se mohou tvořit nebo být spotřebovávány v metabolismu (vodíkové ionty, CO2, O2, voda, kyselina mléčná, ketokyseliny aj.), látky mohou být přijímány z okolí organismu, nebo jsou do okolí do naopak vylučovány prostřednictvím jednotlivých orgánů.</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a:extLst>
              <a:ext uri="{FF2B5EF4-FFF2-40B4-BE49-F238E27FC236}">
                <a16:creationId xmlns:a16="http://schemas.microsoft.com/office/drawing/2014/main" id="{2E481632-F560-4878-B3EE-08C01664948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DFF60BE-E53E-47C0-804F-1657F91EC743}" type="slidenum">
              <a:rPr lang="cs-CZ" altLang="en-US"/>
              <a:pPr eaLnBrk="1" hangingPunct="1"/>
              <a:t>14</a:t>
            </a:fld>
            <a:endParaRPr lang="cs-CZ" altLang="en-US"/>
          </a:p>
        </p:txBody>
      </p:sp>
      <p:sp>
        <p:nvSpPr>
          <p:cNvPr id="185347" name="Rectangle 2">
            <a:extLst>
              <a:ext uri="{FF2B5EF4-FFF2-40B4-BE49-F238E27FC236}">
                <a16:creationId xmlns:a16="http://schemas.microsoft.com/office/drawing/2014/main" id="{FF2F0767-5914-4656-8529-D29A145C9BF4}"/>
              </a:ext>
            </a:extLst>
          </p:cNvPr>
          <p:cNvSpPr>
            <a:spLocks noGrp="1" noRot="1" noChangeAspect="1" noChangeArrowheads="1" noTextEdit="1"/>
          </p:cNvSpPr>
          <p:nvPr>
            <p:ph type="sldImg"/>
          </p:nvPr>
        </p:nvSpPr>
        <p:spPr>
          <a:xfrm>
            <a:off x="407988" y="712788"/>
            <a:ext cx="6080125" cy="3421062"/>
          </a:xfrm>
          <a:ln/>
        </p:spPr>
      </p:sp>
      <p:sp>
        <p:nvSpPr>
          <p:cNvPr id="185348" name="Rectangle 3">
            <a:extLst>
              <a:ext uri="{FF2B5EF4-FFF2-40B4-BE49-F238E27FC236}">
                <a16:creationId xmlns:a16="http://schemas.microsoft.com/office/drawing/2014/main" id="{C976D768-6CB2-4ACD-BBA0-A89C6697014D}"/>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Tyto orgány fungují jako určité výměníky mezi organismem a jeho vnějším prostředím.</a:t>
            </a:r>
          </a:p>
          <a:p>
            <a:pPr eaLnBrk="1" hangingPunct="1"/>
            <a:r>
              <a:rPr lang="cs-CZ" altLang="en-US"/>
              <a:t>K těmto „výměníkům“ patří kůže – skrze kůži organismus ztrácí prostřednictvím potu vodu a ionty, především sodík a chloridy. Kůže hraje velkou úlohu v termoregulaci organismu – zvýšením prokrvení kůže se může odvádět teplo, organismus může ochladit i zvýšené pocení a následné odpařování. Ztráty vody a iontů při zvýšeném pocení (v důsledku větší vnější teploty nebo větší tělesné námahy) mohou být značné a homeostatické mechanismy musí zajistit stálost vnitřního prostředí. Za patologických okolností – při popáleninách, se může kůží ztrácet velké množství vody a iontů – tyto ztráty jsou jednou ze základních příčin popáleninového šoku.</a:t>
            </a:r>
          </a:p>
          <a:p>
            <a:pPr eaLnBrk="1" hangingPunct="1"/>
            <a:r>
              <a:rPr lang="cs-CZ" altLang="en-US"/>
              <a:t>Dalším důležitým „výměníkem“ je zažívací trakt. Jeho prostřednictvím přijímáme do těla živiny, ionty a vodu. Vody a ionty můžeme také ztrácet při průjmech a zvracení.</a:t>
            </a:r>
          </a:p>
          <a:p>
            <a:pPr eaLnBrk="1" hangingPunct="1"/>
            <a:r>
              <a:rPr lang="cs-CZ" altLang="en-US"/>
              <a:t>Prostřednictvím plic organismus zajišťuje přísun kyslíku a odsun oxidu uhličitého z organismu. Protože vzduch v plicích je prakticky úplně nasycen vodními parami, ztrácí se při dýchání prostřednictvím plic z organismu i voda.</a:t>
            </a:r>
          </a:p>
          <a:p>
            <a:pPr eaLnBrk="1" hangingPunct="1"/>
            <a:r>
              <a:rPr lang="cs-CZ" altLang="en-US"/>
              <a:t>Důležitým orgánem, jehož prostřednictvím organismus reguluje složení vnitřního prostředí (vylučováním vody a iontů),  jsou ledviny. </a:t>
            </a:r>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a:p>
            <a:pPr eaLnBrk="1" hangingPunct="1"/>
            <a:endParaRPr lang="cs-CZ"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a:extLst>
              <a:ext uri="{FF2B5EF4-FFF2-40B4-BE49-F238E27FC236}">
                <a16:creationId xmlns:a16="http://schemas.microsoft.com/office/drawing/2014/main" id="{A9709FB9-46C7-4016-8076-268927DA5F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2CF5FE-595A-4AF1-B815-8C30B2025E9C}" type="slidenum">
              <a:rPr lang="cs-CZ" altLang="en-US"/>
              <a:pPr eaLnBrk="1" hangingPunct="1"/>
              <a:t>15</a:t>
            </a:fld>
            <a:endParaRPr lang="cs-CZ" altLang="en-US"/>
          </a:p>
        </p:txBody>
      </p:sp>
      <p:sp>
        <p:nvSpPr>
          <p:cNvPr id="186371" name="Rectangle 2">
            <a:extLst>
              <a:ext uri="{FF2B5EF4-FFF2-40B4-BE49-F238E27FC236}">
                <a16:creationId xmlns:a16="http://schemas.microsoft.com/office/drawing/2014/main" id="{4BA52B73-67DA-4D7D-A29B-5FBCD9D48D5B}"/>
              </a:ext>
            </a:extLst>
          </p:cNvPr>
          <p:cNvSpPr>
            <a:spLocks noGrp="1" noRot="1" noChangeAspect="1" noChangeArrowheads="1" noTextEdit="1"/>
          </p:cNvSpPr>
          <p:nvPr>
            <p:ph type="sldImg"/>
          </p:nvPr>
        </p:nvSpPr>
        <p:spPr>
          <a:xfrm>
            <a:off x="407988" y="712788"/>
            <a:ext cx="6080125" cy="3421062"/>
          </a:xfrm>
          <a:ln/>
        </p:spPr>
      </p:sp>
      <p:sp>
        <p:nvSpPr>
          <p:cNvPr id="186372" name="Rectangle 3">
            <a:extLst>
              <a:ext uri="{FF2B5EF4-FFF2-40B4-BE49-F238E27FC236}">
                <a16:creationId xmlns:a16="http://schemas.microsoft.com/office/drawing/2014/main" id="{9EEAFFD2-E865-4790-A470-A9FE7D8F5EBD}"/>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a:t>Protože složení tělesných tekutin je výslednicí mezi přítokem a odtokem jednotlivých látek do příslušných oddílů tělesných tekutin, homeostatické regulační mechanismy se uplatňují prostřednictvím </a:t>
            </a:r>
            <a:r>
              <a:rPr lang="cs-CZ" altLang="en-US" b="1"/>
              <a:t>regulace velikosti toků látek</a:t>
            </a:r>
            <a:r>
              <a:rPr lang="cs-CZ" altLang="en-US"/>
              <a:t> mezi organismem a jeho okolím a mezi jednotlivými oddíly tělních tekutin navzájem. Ovlivňováním těchto toků organismus zajišťuje regulační odpověď na ztrátu či depleci jednotlivých látek. Plíce jsou základním regulačním orgánem pro homeostázu krevních plynů, ledviny jsou základním regulačním orgánem pro objemovou a iontovou homeostázu, jak plíce taki i ledviny zajišťují regulaci acidobazické homeostázy.</a:t>
            </a:r>
          </a:p>
          <a:p>
            <a:pPr eaLnBrk="1" hangingPunct="1"/>
            <a:r>
              <a:rPr lang="cs-CZ" altLang="en-US"/>
              <a:t>Důležitá je </a:t>
            </a:r>
            <a:r>
              <a:rPr lang="cs-CZ" altLang="en-US" b="1"/>
              <a:t>úloha oběhového systému</a:t>
            </a:r>
            <a:r>
              <a:rPr lang="cs-CZ" altLang="en-US"/>
              <a:t>, který zajišťuje přenos látek mezi plazmou a intersticiální tekutinou. </a:t>
            </a:r>
          </a:p>
          <a:p>
            <a:pPr eaLnBrk="1" hangingPunct="1">
              <a:spcBef>
                <a:spcPts val="600"/>
              </a:spcBef>
              <a:spcAft>
                <a:spcPts val="600"/>
              </a:spcAft>
            </a:pPr>
            <a:endParaRPr lang="cs-CZ" altLang="en-US"/>
          </a:p>
          <a:p>
            <a:pPr eaLnBrk="1" hangingPunct="1">
              <a:spcBef>
                <a:spcPts val="600"/>
              </a:spcBef>
              <a:spcAft>
                <a:spcPts val="600"/>
              </a:spcAft>
            </a:pPr>
            <a:endParaRPr lang="cs-CZ" altLang="en-US"/>
          </a:p>
          <a:p>
            <a:pPr eaLnBrk="1" hangingPunct="1">
              <a:spcBef>
                <a:spcPts val="600"/>
              </a:spcBef>
              <a:spcAft>
                <a:spcPts val="600"/>
              </a:spcAft>
            </a:pPr>
            <a:endParaRPr lang="cs-CZ" altLang="en-US"/>
          </a:p>
          <a:p>
            <a:pPr eaLnBrk="1" hangingPunct="1">
              <a:spcBef>
                <a:spcPts val="600"/>
              </a:spcBef>
              <a:spcAft>
                <a:spcPts val="600"/>
              </a:spcAft>
            </a:pPr>
            <a:endParaRPr lang="cs-CZ" altLang="en-US"/>
          </a:p>
          <a:p>
            <a:pPr eaLnBrk="1" hangingPunct="1">
              <a:spcBef>
                <a:spcPts val="600"/>
              </a:spcBef>
              <a:spcAft>
                <a:spcPts val="600"/>
              </a:spcAft>
            </a:pPr>
            <a:endParaRPr lang="cs-CZ" altLang="en-US"/>
          </a:p>
          <a:p>
            <a:pPr eaLnBrk="1" hangingPunct="1">
              <a:spcBef>
                <a:spcPts val="600"/>
              </a:spcBef>
              <a:spcAft>
                <a:spcPts val="600"/>
              </a:spcAft>
            </a:pPr>
            <a:endParaRPr lang="cs-CZ" altLang="en-US"/>
          </a:p>
          <a:p>
            <a:pPr eaLnBrk="1" hangingPunct="1">
              <a:spcBef>
                <a:spcPts val="600"/>
              </a:spcBef>
              <a:spcAft>
                <a:spcPts val="600"/>
              </a:spcAft>
            </a:pPr>
            <a:endParaRPr lang="cs-CZ" altLang="en-US"/>
          </a:p>
          <a:p>
            <a:pPr eaLnBrk="1" hangingPunct="1"/>
            <a:endParaRPr lang="cs-CZ"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a:extLst>
              <a:ext uri="{FF2B5EF4-FFF2-40B4-BE49-F238E27FC236}">
                <a16:creationId xmlns:a16="http://schemas.microsoft.com/office/drawing/2014/main" id="{BE303295-F785-4080-B456-7449226EA5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35C0CAF-6610-4A40-BCAA-8C51E3553EDA}" type="slidenum">
              <a:rPr lang="cs-CZ" altLang="en-US"/>
              <a:pPr eaLnBrk="1" hangingPunct="1"/>
              <a:t>16</a:t>
            </a:fld>
            <a:endParaRPr lang="cs-CZ" altLang="en-US"/>
          </a:p>
        </p:txBody>
      </p:sp>
      <p:sp>
        <p:nvSpPr>
          <p:cNvPr id="187395" name="Rectangle 2">
            <a:extLst>
              <a:ext uri="{FF2B5EF4-FFF2-40B4-BE49-F238E27FC236}">
                <a16:creationId xmlns:a16="http://schemas.microsoft.com/office/drawing/2014/main" id="{CE88F66E-7591-4BA5-BFD0-E1858AA3294E}"/>
              </a:ext>
            </a:extLst>
          </p:cNvPr>
          <p:cNvSpPr>
            <a:spLocks noGrp="1" noRot="1" noChangeAspect="1" noChangeArrowheads="1" noTextEdit="1"/>
          </p:cNvSpPr>
          <p:nvPr>
            <p:ph type="sldImg"/>
          </p:nvPr>
        </p:nvSpPr>
        <p:spPr>
          <a:xfrm>
            <a:off x="407988" y="712788"/>
            <a:ext cx="6080125" cy="3421062"/>
          </a:xfrm>
          <a:ln/>
        </p:spPr>
      </p:sp>
      <p:sp>
        <p:nvSpPr>
          <p:cNvPr id="187396" name="Rectangle 3">
            <a:extLst>
              <a:ext uri="{FF2B5EF4-FFF2-40B4-BE49-F238E27FC236}">
                <a16:creationId xmlns:a16="http://schemas.microsoft.com/office/drawing/2014/main" id="{3D5B3ACB-C727-4623-9440-413159D3CD6D}"/>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600"/>
              </a:spcBef>
              <a:spcAft>
                <a:spcPts val="600"/>
              </a:spcAft>
            </a:pPr>
            <a:r>
              <a:rPr lang="cs-CZ" altLang="en-US" dirty="0"/>
              <a:t>V udržování stálosti vnitřního prostředí (homeostáze, tj. regulaci složení ECT v úzkém rozmezí hodnot osmolarity, objemu, koncentrací iontů, pH, živin, zejména glukózy a </a:t>
            </a:r>
            <a:r>
              <a:rPr lang="cs-CZ" altLang="en-US" dirty="0" err="1"/>
              <a:t>rudržování</a:t>
            </a:r>
            <a:r>
              <a:rPr lang="cs-CZ" altLang="en-US" dirty="0"/>
              <a:t> stálé teploty) se tak uplatní  regulace </a:t>
            </a:r>
            <a:r>
              <a:rPr lang="cs-CZ" altLang="en-US" b="1" dirty="0"/>
              <a:t>dýchání</a:t>
            </a:r>
            <a:r>
              <a:rPr lang="cs-CZ" altLang="en-US" dirty="0"/>
              <a:t>, </a:t>
            </a:r>
            <a:r>
              <a:rPr lang="cs-CZ" altLang="en-US" b="1" dirty="0"/>
              <a:t>ledvin</a:t>
            </a:r>
            <a:r>
              <a:rPr lang="cs-CZ" altLang="en-US" dirty="0"/>
              <a:t>, </a:t>
            </a:r>
            <a:r>
              <a:rPr lang="cs-CZ" altLang="en-US" b="1" dirty="0"/>
              <a:t>oběhu</a:t>
            </a:r>
            <a:r>
              <a:rPr lang="cs-CZ" altLang="en-US" dirty="0"/>
              <a:t> i </a:t>
            </a:r>
            <a:r>
              <a:rPr lang="cs-CZ" altLang="en-US" b="1" dirty="0"/>
              <a:t>zažívacího traktu</a:t>
            </a:r>
            <a:r>
              <a:rPr lang="cs-CZ" altLang="en-US" dirty="0"/>
              <a:t>, a z hlediska termoregulaci i </a:t>
            </a:r>
            <a:r>
              <a:rPr lang="cs-CZ" altLang="en-US" dirty="0" err="1"/>
              <a:t>kúže</a:t>
            </a:r>
            <a:r>
              <a:rPr lang="cs-CZ" altLang="en-US" dirty="0"/>
              <a:t>. Důležitou úlohu má i cirkulace, která zajišťuje přesun a odvod látek k jednotlivým orgánům a promíchávání jednotlivých částí extracelulární tekutiny. Celé je to řízeno prostřednictvím příslušných endokrinních regulačních smyček. Poruchy jednotlivých fyziologických subsystémů (ledvin, respirace, cirkulace, gastrointestinálního traktu i neuro-</a:t>
            </a:r>
            <a:r>
              <a:rPr lang="cs-CZ" altLang="en-US" dirty="0" err="1"/>
              <a:t>endokrinni</a:t>
            </a:r>
            <a:r>
              <a:rPr lang="cs-CZ" altLang="en-US" dirty="0"/>
              <a:t> regulace) se pak projeví poruchami vnitřního prostředí. Proto poruchy homeostázy vnitřního prostředí jsou součástí klinického obrazu řady onemocnění a porozumění mechanizmu vzniku těchto poruch a možností jejich terapeutického ovlivnění – je velmi důležité, zejména v medíně akutních stavů</a:t>
            </a:r>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spcBef>
                <a:spcPts val="600"/>
              </a:spcBef>
              <a:spcAft>
                <a:spcPts val="600"/>
              </a:spcAft>
            </a:pPr>
            <a:endParaRPr lang="cs-CZ" altLang="en-US" dirty="0"/>
          </a:p>
          <a:p>
            <a:pPr eaLnBrk="1" hangingPunct="1"/>
            <a:endParaRPr lang="cs-CZ"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6E17368-163D-4B12-B4C0-7D194DF6141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478B42A-9BF9-4A48-904A-7140776F2E0E}" type="slidenum">
              <a:rPr lang="cs-CZ" altLang="cs-CZ" sz="1200"/>
              <a:pPr/>
              <a:t>21</a:t>
            </a:fld>
            <a:endParaRPr lang="cs-CZ" altLang="cs-CZ" sz="1200"/>
          </a:p>
        </p:txBody>
      </p:sp>
      <p:sp>
        <p:nvSpPr>
          <p:cNvPr id="38915" name="Rectangle 2">
            <a:extLst>
              <a:ext uri="{FF2B5EF4-FFF2-40B4-BE49-F238E27FC236}">
                <a16:creationId xmlns:a16="http://schemas.microsoft.com/office/drawing/2014/main" id="{935CFA81-9118-46E8-A6AF-3FEDB1D8493D}"/>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DBA6B57A-B4C3-4085-9061-7DE861A75A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a:solidFill>
                  <a:srgbClr val="000000"/>
                </a:solidFill>
                <a:sym typeface="Arial" panose="020B0604020202020204" pitchFamily="34" charset="0"/>
              </a:rPr>
              <a:t>Z hlediska výukového můžeme poruchy homeostázy členit na poruchy osmotické a objemové homeostázy, poruchy iontové homeostázy a poruchy acidobazické rovnováhy. Patří sem ještě i poruchy regulace hladiny glukózy a termoregulace. Toto členění je jen didaktické. V klinice se často setkáváme se smíšenými poruchami, kde např. acidobazická porucha je provázena poruchou iontovou, a často i narušením objemové a osmotické homeostázy. Ke správné diagnostice a léčení těchto poruch je nutné pochopit a porozumět patogenezu jejich vzniku a způsob uplatnění fyziologických regulačních mechanismů. </a:t>
            </a:r>
          </a:p>
          <a:p>
            <a:pPr eaLnBrk="1" hangingPunct="1"/>
            <a:endParaRPr lang="cs-CZ" altLang="cs-CZ">
              <a:solidFill>
                <a:srgbClr val="000000"/>
              </a:solidFill>
              <a:sym typeface="Arial" panose="020B0604020202020204" pitchFamily="34" charset="0"/>
            </a:endParaRPr>
          </a:p>
          <a:p>
            <a:pPr eaLnBrk="1" hangingPunct="1"/>
            <a:endParaRPr lang="cs-CZ" altLang="cs-CZ">
              <a:solidFill>
                <a:srgbClr val="000000"/>
              </a:solidFill>
              <a:sym typeface="Arial" panose="020B0604020202020204" pitchFamily="34" charset="0"/>
            </a:endParaRPr>
          </a:p>
          <a:p>
            <a:pPr eaLnBrk="1" hangingPunct="1"/>
            <a:endParaRPr lang="cs-CZ" altLang="cs-CZ">
              <a:solidFill>
                <a:srgbClr val="000000"/>
              </a:solidFill>
              <a:sym typeface="Arial" panose="020B0604020202020204" pitchFamily="34" charset="0"/>
            </a:endParaRPr>
          </a:p>
          <a:p>
            <a:pPr eaLnBrk="1" hangingPunct="1"/>
            <a:endParaRPr lang="cs-CZ" altLang="cs-CZ">
              <a:solidFill>
                <a:srgbClr val="000000"/>
              </a:solidFill>
              <a:sym typeface="Arial" panose="020B0604020202020204" pitchFamily="34" charset="0"/>
            </a:endParaRPr>
          </a:p>
          <a:p>
            <a:pPr eaLnBrk="1" hangingPunct="1"/>
            <a:endParaRPr lang="cs-CZ" altLang="cs-CZ">
              <a:solidFill>
                <a:srgbClr val="000000"/>
              </a:solidFill>
              <a:sym typeface="Arial" panose="020B0604020202020204" pitchFamily="34" charset="0"/>
            </a:endParaRPr>
          </a:p>
          <a:p>
            <a:pPr eaLnBrk="1" hangingPunct="1"/>
            <a:endParaRPr lang="cs-CZ" altLang="cs-CZ" dirty="0">
              <a:solidFill>
                <a:srgbClr val="000000"/>
              </a:solidFill>
              <a:sym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solidFill>
                  <a:srgbClr val="000000"/>
                </a:solidFill>
                <a:sym typeface="Arial" panose="020B0604020202020204" pitchFamily="34" charset="0"/>
              </a:rPr>
              <a:t>Důležité je pochopení vzájemných souvislostí mezi poruchami objemové, osmotické, iontové, plynné, acidobazické rovnováhy, regulací glykémie i nakonec také i termoregulace. Poruchy </a:t>
            </a:r>
            <a:r>
              <a:rPr lang="cs-CZ" dirty="0" err="1">
                <a:solidFill>
                  <a:srgbClr val="000000"/>
                </a:solidFill>
                <a:sym typeface="Arial" panose="020B0604020202020204" pitchFamily="34" charset="0"/>
              </a:rPr>
              <a:t>homestázy</a:t>
            </a:r>
            <a:r>
              <a:rPr lang="cs-CZ" dirty="0">
                <a:solidFill>
                  <a:srgbClr val="000000"/>
                </a:solidFill>
                <a:sym typeface="Arial" panose="020B0604020202020204" pitchFamily="34" charset="0"/>
              </a:rPr>
              <a:t> jsou projevem poruch různých subsystémů  cirkulace, respirace, ledvin, </a:t>
            </a:r>
            <a:r>
              <a:rPr lang="cs-CZ" dirty="0" err="1">
                <a:solidFill>
                  <a:srgbClr val="000000"/>
                </a:solidFill>
                <a:sym typeface="Arial" panose="020B0604020202020204" pitchFamily="34" charset="0"/>
              </a:rPr>
              <a:t>gastroinstestinálního</a:t>
            </a:r>
            <a:r>
              <a:rPr lang="cs-CZ" dirty="0">
                <a:solidFill>
                  <a:srgbClr val="000000"/>
                </a:solidFill>
                <a:sym typeface="Arial" panose="020B0604020202020204" pitchFamily="34" charset="0"/>
              </a:rPr>
              <a:t> traktu a poruch nervové a </a:t>
            </a:r>
            <a:r>
              <a:rPr lang="cs-CZ" dirty="0" err="1">
                <a:solidFill>
                  <a:srgbClr val="000000"/>
                </a:solidFill>
                <a:sym typeface="Arial" panose="020B0604020202020204" pitchFamily="34" charset="0"/>
              </a:rPr>
              <a:t>endokrínní</a:t>
            </a:r>
            <a:r>
              <a:rPr lang="cs-CZ" dirty="0">
                <a:solidFill>
                  <a:srgbClr val="000000"/>
                </a:solidFill>
                <a:sym typeface="Arial" panose="020B0604020202020204" pitchFamily="34" charset="0"/>
              </a:rPr>
              <a:t> regulace.  V klinice časti dochází ke kombinace jednotlivých poruch. Pro správné diagnostické a terapeutické rozhodování v klinice je proto velmi důležité porozumět vzájemným souvislostem a mechanismům poruch jednotlivých fyziologických subsystémů a chápat organismus jako jeden integrovaný celek.</a:t>
            </a:r>
          </a:p>
          <a:p>
            <a:r>
              <a:rPr lang="cs-CZ" dirty="0">
                <a:solidFill>
                  <a:srgbClr val="000000"/>
                </a:solidFill>
                <a:sym typeface="Arial" panose="020B0604020202020204" pitchFamily="34" charset="0"/>
              </a:rPr>
              <a:t>V této přednášce se budu věnovat mechanismu poruch objemové a osmotické homeostázy.</a:t>
            </a:r>
          </a:p>
          <a:p>
            <a:endParaRPr lang="en-US" dirty="0">
              <a:solidFill>
                <a:srgbClr val="000000"/>
              </a:solidFill>
              <a:sym typeface="Arial" panose="020B0604020202020204" pitchFamily="34" charset="0"/>
            </a:endParaRPr>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22</a:t>
            </a:fld>
            <a:endParaRPr lang="en-US"/>
          </a:p>
        </p:txBody>
      </p:sp>
    </p:spTree>
    <p:extLst>
      <p:ext uri="{BB962C8B-B14F-4D97-AF65-F5344CB8AC3E}">
        <p14:creationId xmlns:p14="http://schemas.microsoft.com/office/powerpoint/2010/main" val="25633356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7"/>
          <p:cNvSpPr>
            <a:spLocks noGrp="1" noChangeArrowheads="1"/>
          </p:cNvSpPr>
          <p:nvPr>
            <p:ph type="sldNum" sz="quarter" idx="5"/>
          </p:nvPr>
        </p:nvSpPr>
        <p:spPr>
          <a:noFill/>
        </p:spPr>
        <p:txBody>
          <a:bodyPr/>
          <a:lstStyle/>
          <a:p>
            <a:fld id="{7E524613-EB23-46BD-B00A-3C4E75F62B4C}" type="slidenum">
              <a:rPr lang="cs-CZ" smtClean="0"/>
              <a:pPr/>
              <a:t>24</a:t>
            </a:fld>
            <a:endParaRPr lang="cs-CZ"/>
          </a:p>
        </p:txBody>
      </p:sp>
      <p:sp>
        <p:nvSpPr>
          <p:cNvPr id="191491" name="Rectangle 2"/>
          <p:cNvSpPr>
            <a:spLocks noGrp="1" noRot="1" noChangeAspect="1" noChangeArrowheads="1" noTextEdit="1"/>
          </p:cNvSpPr>
          <p:nvPr>
            <p:ph type="sldImg"/>
          </p:nvPr>
        </p:nvSpPr>
        <p:spPr>
          <a:xfrm>
            <a:off x="381000" y="685800"/>
            <a:ext cx="6096000" cy="3429000"/>
          </a:xfrm>
          <a:ln/>
        </p:spPr>
      </p:sp>
      <p:sp>
        <p:nvSpPr>
          <p:cNvPr id="191492" name="Rectangle 3"/>
          <p:cNvSpPr>
            <a:spLocks noGrp="1" noChangeArrowheads="1"/>
          </p:cNvSpPr>
          <p:nvPr>
            <p:ph type="body" idx="1"/>
          </p:nvPr>
        </p:nvSpPr>
        <p:spPr>
          <a:noFill/>
          <a:ln/>
        </p:spPr>
        <p:txBody>
          <a:bodyPr/>
          <a:lstStyle/>
          <a:p>
            <a:pPr eaLnBrk="1" hangingPunct="1"/>
            <a:r>
              <a:rPr lang="cs-CZ" dirty="0"/>
              <a:t>Největší podíl v lidského organismu má voda. Proto pro udržování objemové homeostázy má klíčový význam bilance vody.</a:t>
            </a:r>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Člověk je „obrazně řečeno“ takový chodící sud s vodou. U kojenců tvoří voda téměř tři čtvrtiny hmotnosti těla. U mladých mužů tvoří voda 60-65% tělesné hmotnosti, u mladých žen, díky </a:t>
            </a:r>
            <a:r>
              <a:rPr lang="cs-CZ" dirty="0" err="1"/>
              <a:t>relativě</a:t>
            </a:r>
            <a:r>
              <a:rPr lang="cs-CZ" dirty="0"/>
              <a:t> většímu podílu tukové tkáně jen 50-55%. S věkem procentuální podíl vody klesá… Protože tuková tkáň obsahuje relativně menší procento vody než ostatní tkáně, u tlouštíků voda tvoří menší procento než u štíhlých jedinců.</a:t>
            </a:r>
            <a:endParaRPr lang="en-US"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25</a:t>
            </a:fld>
            <a:endParaRPr lang="cs-CZ"/>
          </a:p>
        </p:txBody>
      </p:sp>
    </p:spTree>
    <p:extLst>
      <p:ext uri="{BB962C8B-B14F-4D97-AF65-F5344CB8AC3E}">
        <p14:creationId xmlns:p14="http://schemas.microsoft.com/office/powerpoint/2010/main" val="28189255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7"/>
          <p:cNvSpPr>
            <a:spLocks noGrp="1" noChangeArrowheads="1"/>
          </p:cNvSpPr>
          <p:nvPr>
            <p:ph type="sldNum" sz="quarter" idx="5"/>
          </p:nvPr>
        </p:nvSpPr>
        <p:spPr>
          <a:noFill/>
        </p:spPr>
        <p:txBody>
          <a:bodyPr/>
          <a:lstStyle/>
          <a:p>
            <a:fld id="{C73D3060-0227-4DC0-809F-E73CA7ADD38D}" type="slidenum">
              <a:rPr lang="cs-CZ" smtClean="0"/>
              <a:pPr/>
              <a:t>26</a:t>
            </a:fld>
            <a:endParaRPr lang="cs-CZ"/>
          </a:p>
        </p:txBody>
      </p:sp>
      <p:sp>
        <p:nvSpPr>
          <p:cNvPr id="193539" name="Rectangle 2"/>
          <p:cNvSpPr>
            <a:spLocks noGrp="1" noRot="1" noChangeAspect="1" noChangeArrowheads="1" noTextEdit="1"/>
          </p:cNvSpPr>
          <p:nvPr>
            <p:ph type="sldImg"/>
          </p:nvPr>
        </p:nvSpPr>
        <p:spPr>
          <a:xfrm>
            <a:off x="381000" y="685800"/>
            <a:ext cx="6096000" cy="3429000"/>
          </a:xfrm>
          <a:ln/>
        </p:spPr>
      </p:sp>
      <p:sp>
        <p:nvSpPr>
          <p:cNvPr id="193540" name="Rectangle 3"/>
          <p:cNvSpPr>
            <a:spLocks noGrp="1" noChangeArrowheads="1"/>
          </p:cNvSpPr>
          <p:nvPr>
            <p:ph type="body" idx="1"/>
          </p:nvPr>
        </p:nvSpPr>
        <p:spPr>
          <a:noFill/>
          <a:ln/>
        </p:spPr>
        <p:txBody>
          <a:bodyPr/>
          <a:lstStyle/>
          <a:p>
            <a:pPr eaLnBrk="1" hangingPunct="1"/>
            <a:r>
              <a:rPr lang="cs-CZ" dirty="0"/>
              <a:t>V buňkách je zhruba dvojnásobek vody než v mimobuněčné extracelulární tekutině. Při šedesátiprocentním obsahu vody u muže vážícího 75 kg je množství celkové tělesné vody cca 45 litrů. V buňkách bude tedy asi 30 litrů a v extracelulární tekutině polovička – tedy 15 litů. </a:t>
            </a:r>
            <a:r>
              <a:rPr lang="cs-CZ" dirty="0" err="1"/>
              <a:t>lntersticiální</a:t>
            </a:r>
            <a:r>
              <a:rPr lang="cs-CZ" dirty="0"/>
              <a:t> tekutiny je zhruba čtyřnásobek objemu plazmy. Z patnácti litrů intersticiální tekutiny na plazmu tedy připadají tři litry a v intersticiální tekutině je třikrát tolik - 12 litrů. Objem krve je cca 5 litrů - při zhruba čtyřicetiprocentním hematokritu z těchto pěti litrů krve připadá na erytrocyty dva litry a tři litry je plazma. Voda v erytrocytech patří ale k intracelulární tekutině.</a:t>
            </a:r>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7"/>
          <p:cNvSpPr>
            <a:spLocks noGrp="1" noChangeArrowheads="1"/>
          </p:cNvSpPr>
          <p:nvPr>
            <p:ph type="sldNum" sz="quarter" idx="5"/>
          </p:nvPr>
        </p:nvSpPr>
        <p:spPr>
          <a:noFill/>
        </p:spPr>
        <p:txBody>
          <a:bodyPr/>
          <a:lstStyle/>
          <a:p>
            <a:fld id="{110FF7EA-ADD7-4352-8DA9-1588511C73FD}" type="slidenum">
              <a:rPr lang="cs-CZ" smtClean="0"/>
              <a:pPr/>
              <a:t>27</a:t>
            </a:fld>
            <a:endParaRPr lang="cs-CZ"/>
          </a:p>
        </p:txBody>
      </p:sp>
      <p:sp>
        <p:nvSpPr>
          <p:cNvPr id="194563" name="Rectangle 2"/>
          <p:cNvSpPr>
            <a:spLocks noGrp="1" noRot="1" noChangeAspect="1" noChangeArrowheads="1" noTextEdit="1"/>
          </p:cNvSpPr>
          <p:nvPr>
            <p:ph type="sldImg"/>
          </p:nvPr>
        </p:nvSpPr>
        <p:spPr>
          <a:xfrm>
            <a:off x="381000" y="685800"/>
            <a:ext cx="6096000" cy="3429000"/>
          </a:xfrm>
          <a:ln/>
        </p:spPr>
      </p:sp>
      <p:sp>
        <p:nvSpPr>
          <p:cNvPr id="194564" name="Rectangle 3"/>
          <p:cNvSpPr>
            <a:spLocks noGrp="1" noChangeArrowheads="1"/>
          </p:cNvSpPr>
          <p:nvPr>
            <p:ph type="body" idx="1"/>
          </p:nvPr>
        </p:nvSpPr>
        <p:spPr>
          <a:noFill/>
          <a:ln/>
        </p:spPr>
        <p:txBody>
          <a:bodyPr/>
          <a:lstStyle/>
          <a:p>
            <a:pPr eaLnBrk="1" hangingPunct="1"/>
            <a:r>
              <a:rPr lang="cs-CZ" dirty="0"/>
              <a:t>Vodu nepřijímáme pouze při pití a v jídle – denně se zhruba půl litru tvoří v metabolismu. Stejné množství vody se za den odpaří v plicích při dýchání. Pitím a potravou přijímáme denně zhruba 2 litry. Potem a odpařováním z kůže ztrácíme, v závislosti na teplotě, více než půl litru vody denně. Stolicí odchází za normálních okolností zhruba desetina litru. </a:t>
            </a:r>
          </a:p>
          <a:p>
            <a:pPr eaLnBrk="1" hangingPunct="1"/>
            <a:r>
              <a:rPr lang="cs-CZ" dirty="0"/>
              <a:t>Bilance se dorovnává díky ledvinám, které vyloučí 1-2 litry moči. V udržování vyrovnané bilance vody hrají ledviny klíčovou regulační úlohu – při nedostatku vody sníží její vylučování a při nadbytku jej zvýší. </a:t>
            </a:r>
          </a:p>
          <a:p>
            <a:pPr eaLnBrk="1" hangingPunct="1"/>
            <a:r>
              <a:rPr lang="cs-CZ" dirty="0"/>
              <a:t>Neméně důležitou regulační úlohu má také centrální nervový systém – prostřednictvím pocitu žízně reguluje příjem vody do organismu.</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p:spPr>
        <p:txBody>
          <a:bodyPr/>
          <a:lstStyle/>
          <a:p>
            <a:fld id="{F8AEFB40-3811-4255-9002-A7E7F931DE18}" type="slidenum">
              <a:rPr lang="cs-CZ" smtClean="0"/>
              <a:pPr/>
              <a:t>28</a:t>
            </a:fld>
            <a:endParaRPr lang="cs-CZ"/>
          </a:p>
        </p:txBody>
      </p:sp>
      <p:sp>
        <p:nvSpPr>
          <p:cNvPr id="195587" name="Rectangle 2"/>
          <p:cNvSpPr>
            <a:spLocks noGrp="1" noRot="1" noChangeAspect="1" noChangeArrowheads="1" noTextEdit="1"/>
          </p:cNvSpPr>
          <p:nvPr>
            <p:ph type="sldImg"/>
          </p:nvPr>
        </p:nvSpPr>
        <p:spPr>
          <a:xfrm>
            <a:off x="381000" y="685800"/>
            <a:ext cx="6096000" cy="3429000"/>
          </a:xfrm>
          <a:ln/>
        </p:spPr>
      </p:sp>
      <p:sp>
        <p:nvSpPr>
          <p:cNvPr id="195588" name="Rectangle 3"/>
          <p:cNvSpPr>
            <a:spLocks noGrp="1" noChangeArrowheads="1"/>
          </p:cNvSpPr>
          <p:nvPr>
            <p:ph type="body" idx="1"/>
          </p:nvPr>
        </p:nvSpPr>
        <p:spPr>
          <a:noFill/>
          <a:ln/>
        </p:spPr>
        <p:txBody>
          <a:bodyPr/>
          <a:lstStyle/>
          <a:p>
            <a:pPr eaLnBrk="1" hangingPunct="1"/>
            <a:r>
              <a:rPr lang="cs-CZ" dirty="0"/>
              <a:t>Voda </a:t>
            </a:r>
            <a:r>
              <a:rPr lang="cs-CZ" dirty="0" err="1"/>
              <a:t>nůže</a:t>
            </a:r>
            <a:r>
              <a:rPr lang="cs-CZ" dirty="0"/>
              <a:t> vodními kanálky prostupovat do buněk a proto je extracelulární a intracelulární tekutina jsou v osmotickém ekvilibriu. Volná prostupnost ale neplatí pro ionty. Koncentraci iontů v buňkách ovlivňuje různá prostupnost kanálků pro ionty a příslušné pumpy (zejména aktivní </a:t>
            </a:r>
            <a:r>
              <a:rPr lang="cs-CZ" dirty="0" err="1"/>
              <a:t>Natrio</a:t>
            </a:r>
            <a:r>
              <a:rPr lang="cs-CZ" dirty="0"/>
              <a:t>-kaliová pumpa). Buňka aktivně uchovává rozdílné iontové složení než intersticiální tekutina, která ji obklopuje. </a:t>
            </a:r>
          </a:p>
          <a:p>
            <a:pPr eaLnBrk="1" hangingPunct="1"/>
            <a:endParaRPr lang="cs-CZ" dirty="0"/>
          </a:p>
          <a:p>
            <a:pPr eaLnBrk="1" hangingPunct="1"/>
            <a:r>
              <a:rPr lang="cs-CZ" dirty="0"/>
              <a:t>Podstatné je, že jak nitrobuněčná tak i extracelulární tekutina jsou elektroneutrální – tj. uvnitř buněk se náboj aniontů se rovná náboji aniontů, stejně tak v extracelulární tekutině je z hlediska náboje počet kladných a záporných nábojů co do celkových koncentrací vyrovnaný. </a:t>
            </a:r>
          </a:p>
          <a:p>
            <a:pPr eaLnBrk="1" hangingPunct="1"/>
            <a:endParaRPr lang="cs-CZ" dirty="0"/>
          </a:p>
          <a:p>
            <a:pPr eaLnBrk="1" hangingPunct="1"/>
            <a:r>
              <a:rPr lang="cs-CZ" dirty="0" err="1"/>
              <a:t>Elektroneutralita</a:t>
            </a:r>
            <a:r>
              <a:rPr lang="cs-CZ" dirty="0"/>
              <a:t> extracelulární a intracelulární tekutiny není v rozporu s tím, že buněčná membrána je elektricky nabitá – na vnitřní straně membrány je záporný náboj – u nervových a svalových buněk při depolarizaci membrány se při šíření akčního potenciálu může tento náboj na membráně dočasně měnit. Rozdíl potenciálů na membráně je jen lokální nahromadění kladných a záporných iontů. Membrána buněk se chová jako kondenzátor – na vnitřní straně buněčné membrány převládají záporně nabité částice a zvnějšku kladné. Vnitřek buňky je však elektroneutrální – koncentrace aniontů a kationtů jsou vyrovnané – lokální rozdíly, které vytvářejí membránový potenciál jsou o mnoho řádů menší.</a:t>
            </a:r>
          </a:p>
          <a:p>
            <a:pPr eaLnBrk="1" hangingPunct="1"/>
            <a:endParaRPr lang="cs-CZ" dirty="0"/>
          </a:p>
          <a:p>
            <a:pPr eaLnBrk="1" hangingPunct="1"/>
            <a:r>
              <a:rPr lang="cs-CZ" dirty="0"/>
              <a:t>Hlavním extracelulárními ionty je sodík a chlorid. Sodíku ho cca 140 </a:t>
            </a:r>
            <a:r>
              <a:rPr lang="cs-CZ" dirty="0" err="1"/>
              <a:t>mmol</a:t>
            </a:r>
            <a:r>
              <a:rPr lang="cs-CZ" dirty="0"/>
              <a:t>/litr, chloridy jsou v menší koncentraci – cca kolem 104 </a:t>
            </a:r>
            <a:r>
              <a:rPr lang="cs-CZ" dirty="0" err="1"/>
              <a:t>mmol</a:t>
            </a:r>
            <a:r>
              <a:rPr lang="cs-CZ" dirty="0"/>
              <a:t>/l. Především díky Na/K pumpě je koncentrace sodíku v buňkách mnohem menší.  Hlavním intracelulárním kationtem je draslík. V extracelulární tekutině je nízká hladina draslíku udržována regulačními mechanismy v úzkém rozmezí. </a:t>
            </a:r>
            <a:r>
              <a:rPr lang="cs-CZ" dirty="0" err="1"/>
              <a:t>Bikarbonátové</a:t>
            </a:r>
            <a:r>
              <a:rPr lang="cs-CZ" dirty="0"/>
              <a:t> ionty, které jsou součástí </a:t>
            </a:r>
            <a:r>
              <a:rPr lang="cs-CZ" dirty="0" err="1"/>
              <a:t>bikarbonátového</a:t>
            </a:r>
            <a:r>
              <a:rPr lang="cs-CZ" dirty="0"/>
              <a:t> </a:t>
            </a:r>
            <a:r>
              <a:rPr lang="cs-CZ" dirty="0" err="1"/>
              <a:t>pufračního</a:t>
            </a:r>
            <a:r>
              <a:rPr lang="cs-CZ" dirty="0"/>
              <a:t> systému závisí na pH a hladině oxidu uhličitého. V buňkách je pH nižší než v </a:t>
            </a:r>
            <a:r>
              <a:rPr lang="cs-CZ" dirty="0" err="1"/>
              <a:t>intersticiu</a:t>
            </a:r>
            <a:r>
              <a:rPr lang="cs-CZ" dirty="0"/>
              <a:t>, (pohybuje se kolem 7 – 7.1) a proto koncentrace bikarbonátů v buňkách je nižší.</a:t>
            </a:r>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p:spPr>
        <p:txBody>
          <a:bodyPr/>
          <a:lstStyle/>
          <a:p>
            <a:fld id="{AC040D08-B14A-4B7C-BD95-B0D92D4C15A0}" type="slidenum">
              <a:rPr lang="cs-CZ" smtClean="0"/>
              <a:pPr/>
              <a:t>29</a:t>
            </a:fld>
            <a:endParaRPr lang="cs-CZ"/>
          </a:p>
        </p:txBody>
      </p:sp>
      <p:sp>
        <p:nvSpPr>
          <p:cNvPr id="196611" name="Rectangle 2"/>
          <p:cNvSpPr>
            <a:spLocks noGrp="1" noRot="1" noChangeAspect="1" noChangeArrowheads="1" noTextEdit="1"/>
          </p:cNvSpPr>
          <p:nvPr>
            <p:ph type="sldImg"/>
          </p:nvPr>
        </p:nvSpPr>
        <p:spPr>
          <a:xfrm>
            <a:off x="381000" y="685800"/>
            <a:ext cx="6096000" cy="3429000"/>
          </a:xfrm>
          <a:ln/>
        </p:spPr>
      </p:sp>
      <p:sp>
        <p:nvSpPr>
          <p:cNvPr id="196612" name="Rectangle 3"/>
          <p:cNvSpPr>
            <a:spLocks noGrp="1" noChangeArrowheads="1"/>
          </p:cNvSpPr>
          <p:nvPr>
            <p:ph type="body" idx="1"/>
          </p:nvPr>
        </p:nvSpPr>
        <p:spPr>
          <a:noFill/>
          <a:ln/>
        </p:spPr>
        <p:txBody>
          <a:bodyPr/>
          <a:lstStyle/>
          <a:p>
            <a:pPr eaLnBrk="1" hangingPunct="1"/>
            <a:r>
              <a:rPr lang="cs-CZ" dirty="0"/>
              <a:t>Sodík a chloridy osmoticky váži vodu a tvoří největší část osmolarity extracelulární tekutiny. Objem extracelulární tekutiny proto závisí na bilanci hlavních iontů extracelulární tekutiny - sodíku a chloridů.</a:t>
            </a:r>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p:spPr>
        <p:txBody>
          <a:bodyPr/>
          <a:lstStyle/>
          <a:p>
            <a:fld id="{18084541-C6E7-47E6-B4D5-4914D5757BC6}" type="slidenum">
              <a:rPr lang="cs-CZ" smtClean="0"/>
              <a:pPr/>
              <a:t>30</a:t>
            </a:fld>
            <a:endParaRPr lang="cs-CZ"/>
          </a:p>
        </p:txBody>
      </p:sp>
      <p:sp>
        <p:nvSpPr>
          <p:cNvPr id="198659" name="Rectangle 2"/>
          <p:cNvSpPr>
            <a:spLocks noGrp="1" noRot="1" noChangeAspect="1" noChangeArrowheads="1" noTextEdit="1"/>
          </p:cNvSpPr>
          <p:nvPr>
            <p:ph type="sldImg"/>
          </p:nvPr>
        </p:nvSpPr>
        <p:spPr>
          <a:xfrm>
            <a:off x="381000" y="685800"/>
            <a:ext cx="6096000" cy="3429000"/>
          </a:xfrm>
          <a:ln/>
        </p:spPr>
      </p:sp>
      <p:sp>
        <p:nvSpPr>
          <p:cNvPr id="198660" name="Rectangle 3"/>
          <p:cNvSpPr>
            <a:spLocks noGrp="1" noChangeArrowheads="1"/>
          </p:cNvSpPr>
          <p:nvPr>
            <p:ph type="body" idx="1"/>
          </p:nvPr>
        </p:nvSpPr>
        <p:spPr>
          <a:noFill/>
          <a:ln/>
        </p:spPr>
        <p:txBody>
          <a:bodyPr/>
          <a:lstStyle/>
          <a:p>
            <a:pPr eaLnBrk="1" hangingPunct="1"/>
            <a:r>
              <a:rPr lang="cs-CZ" dirty="0"/>
              <a:t>Organismus má dobře vyvinutý mechanismus regulace sodíku – příjem sodíku může kolísat ve velkém rozsahu, ledviny jsou schopny udržovat bilanci sodíku – a vypřádat se s jeho sníženým nebo zvýšeným příjmem. Je třeba poznamenat, že lidský organismus díky evoluci lépe zvládá nedostatek sodíku než jejich nadbytečný příjem – dlouhodobý zvýšený příjem sodíku a chloridů může u některých jedinců podporuje vznik hypertenze. </a:t>
            </a:r>
          </a:p>
          <a:p>
            <a:pPr eaLnBrk="1" hangingPunct="1"/>
            <a:r>
              <a:rPr lang="cs-CZ" dirty="0"/>
              <a:t>Hlavním regulačním orgánem, ovlivňujícím bilanci sodíku jsou ledviny. Sodík se v menším množství ztrácí stolicí a potem. </a:t>
            </a:r>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p:spPr>
        <p:txBody>
          <a:bodyPr/>
          <a:lstStyle/>
          <a:p>
            <a:fld id="{18084541-C6E7-47E6-B4D5-4914D5757BC6}" type="slidenum">
              <a:rPr lang="cs-CZ" smtClean="0"/>
              <a:pPr/>
              <a:t>31</a:t>
            </a:fld>
            <a:endParaRPr lang="cs-CZ"/>
          </a:p>
        </p:txBody>
      </p:sp>
      <p:sp>
        <p:nvSpPr>
          <p:cNvPr id="198659" name="Rectangle 2"/>
          <p:cNvSpPr>
            <a:spLocks noGrp="1" noRot="1" noChangeAspect="1" noChangeArrowheads="1" noTextEdit="1"/>
          </p:cNvSpPr>
          <p:nvPr>
            <p:ph type="sldImg"/>
          </p:nvPr>
        </p:nvSpPr>
        <p:spPr>
          <a:xfrm>
            <a:off x="381000" y="685800"/>
            <a:ext cx="6096000" cy="3429000"/>
          </a:xfrm>
          <a:ln/>
        </p:spPr>
      </p:sp>
      <p:sp>
        <p:nvSpPr>
          <p:cNvPr id="198660" name="Rectangle 3"/>
          <p:cNvSpPr>
            <a:spLocks noGrp="1" noChangeArrowheads="1"/>
          </p:cNvSpPr>
          <p:nvPr>
            <p:ph type="body" idx="1"/>
          </p:nvPr>
        </p:nvSpPr>
        <p:spPr>
          <a:noFill/>
          <a:ln/>
        </p:spPr>
        <p:txBody>
          <a:bodyPr/>
          <a:lstStyle/>
          <a:p>
            <a:pPr eaLnBrk="1" hangingPunct="1"/>
            <a:r>
              <a:rPr lang="cs-CZ" dirty="0"/>
              <a:t>Přesto, že koncentrace chloridů v extracelulární tekutině je menší než koncentrace sodíku, bilance chloridů odpovídá bilanci sodíku. Chloridy nejvíce přijímáme jako sůl </a:t>
            </a:r>
            <a:r>
              <a:rPr lang="cs-CZ" dirty="0" err="1"/>
              <a:t>NaCl</a:t>
            </a:r>
            <a:r>
              <a:rPr lang="cs-CZ" dirty="0"/>
              <a:t> (tedy ekvimolárně se sodíkem) a z organismu sodík ztrácíme zhruba ekvimolárně s chloridy.</a:t>
            </a:r>
            <a:endParaRPr lang="en-US" dirty="0"/>
          </a:p>
        </p:txBody>
      </p:sp>
    </p:spTree>
    <p:extLst>
      <p:ext uri="{BB962C8B-B14F-4D97-AF65-F5344CB8AC3E}">
        <p14:creationId xmlns:p14="http://schemas.microsoft.com/office/powerpoint/2010/main" val="4200569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p:spPr>
        <p:txBody>
          <a:bodyPr/>
          <a:lstStyle/>
          <a:p>
            <a:fld id="{DDA762CD-C613-476A-B827-80A76842065B}" type="slidenum">
              <a:rPr lang="cs-CZ" smtClean="0"/>
              <a:pPr/>
              <a:t>33</a:t>
            </a:fld>
            <a:endParaRPr lang="cs-CZ"/>
          </a:p>
        </p:txBody>
      </p:sp>
      <p:sp>
        <p:nvSpPr>
          <p:cNvPr id="199683" name="Rectangle 2"/>
          <p:cNvSpPr>
            <a:spLocks noGrp="1" noRot="1" noChangeAspect="1" noChangeArrowheads="1" noTextEdit="1"/>
          </p:cNvSpPr>
          <p:nvPr>
            <p:ph type="sldImg"/>
          </p:nvPr>
        </p:nvSpPr>
        <p:spPr>
          <a:xfrm>
            <a:off x="381000" y="685800"/>
            <a:ext cx="6096000" cy="3429000"/>
          </a:xfrm>
          <a:ln/>
        </p:spPr>
      </p:sp>
      <p:sp>
        <p:nvSpPr>
          <p:cNvPr id="199684" name="Rectangle 3"/>
          <p:cNvSpPr>
            <a:spLocks noGrp="1" noChangeArrowheads="1"/>
          </p:cNvSpPr>
          <p:nvPr>
            <p:ph type="body" idx="1"/>
          </p:nvPr>
        </p:nvSpPr>
        <p:spPr>
          <a:noFill/>
          <a:ln/>
        </p:spPr>
        <p:txBody>
          <a:bodyPr/>
          <a:lstStyle/>
          <a:p>
            <a:pPr eaLnBrk="1" hangingPunct="1"/>
            <a:r>
              <a:rPr lang="cs-CZ" dirty="0" err="1"/>
              <a:t>Porotže</a:t>
            </a:r>
            <a:r>
              <a:rPr lang="cs-CZ" dirty="0"/>
              <a:t> mezi intracelulární a extracelulární tekutinou je osmotické ekvilibrium – objemové homeostáza je velmi úzce spojena s regulací osmolarity.</a:t>
            </a:r>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7"/>
          <p:cNvSpPr>
            <a:spLocks noGrp="1" noChangeArrowheads="1"/>
          </p:cNvSpPr>
          <p:nvPr>
            <p:ph type="sldNum" sz="quarter" idx="5"/>
          </p:nvPr>
        </p:nvSpPr>
        <p:spPr>
          <a:noFill/>
        </p:spPr>
        <p:txBody>
          <a:bodyPr/>
          <a:lstStyle/>
          <a:p>
            <a:fld id="{DA58BFDC-B3E2-4379-BBBB-09AFCD0F126B}" type="slidenum">
              <a:rPr lang="cs-CZ" smtClean="0"/>
              <a:pPr/>
              <a:t>34</a:t>
            </a:fld>
            <a:endParaRPr lang="cs-CZ"/>
          </a:p>
        </p:txBody>
      </p:sp>
      <p:sp>
        <p:nvSpPr>
          <p:cNvPr id="200707" name="Rectangle 2"/>
          <p:cNvSpPr>
            <a:spLocks noGrp="1" noRot="1" noChangeAspect="1" noChangeArrowheads="1" noTextEdit="1"/>
          </p:cNvSpPr>
          <p:nvPr>
            <p:ph type="sldImg"/>
          </p:nvPr>
        </p:nvSpPr>
        <p:spPr>
          <a:xfrm>
            <a:off x="381000" y="685800"/>
            <a:ext cx="6096000" cy="3429000"/>
          </a:xfrm>
          <a:ln/>
        </p:spPr>
      </p:sp>
      <p:sp>
        <p:nvSpPr>
          <p:cNvPr id="200708" name="Rectangle 3"/>
          <p:cNvSpPr>
            <a:spLocks noGrp="1" noChangeArrowheads="1"/>
          </p:cNvSpPr>
          <p:nvPr>
            <p:ph type="body" idx="1"/>
          </p:nvPr>
        </p:nvSpPr>
        <p:spPr>
          <a:noFill/>
          <a:ln/>
        </p:spPr>
        <p:txBody>
          <a:bodyPr/>
          <a:lstStyle/>
          <a:p>
            <a:pPr eaLnBrk="1" hangingPunct="1">
              <a:lnSpc>
                <a:spcPct val="80000"/>
              </a:lnSpc>
            </a:pPr>
            <a:r>
              <a:rPr lang="cs-CZ" sz="900" dirty="0"/>
              <a:t>Voda tvoři v organismu základní prostředí, v němž je rozpuštěno množství dalších </a:t>
            </a:r>
            <a:r>
              <a:rPr lang="cs-CZ" sz="900" dirty="0" err="1"/>
              <a:t>solutů</a:t>
            </a:r>
            <a:r>
              <a:rPr lang="cs-CZ" sz="900" dirty="0"/>
              <a:t> - zhruba na 200 molekul vody připadá jedna molekula </a:t>
            </a:r>
            <a:r>
              <a:rPr lang="cs-CZ" sz="900" dirty="0" err="1"/>
              <a:t>solutu</a:t>
            </a:r>
            <a:r>
              <a:rPr lang="cs-CZ" sz="900" dirty="0"/>
              <a:t>. </a:t>
            </a:r>
          </a:p>
          <a:p>
            <a:pPr eaLnBrk="1" hangingPunct="1">
              <a:lnSpc>
                <a:spcPct val="80000"/>
              </a:lnSpc>
            </a:pPr>
            <a:r>
              <a:rPr lang="cs-CZ" sz="900" dirty="0"/>
              <a:t>S celkovou koncentrací rozpuštěných částic souvisí osmotický tlak. </a:t>
            </a:r>
          </a:p>
          <a:p>
            <a:pPr eaLnBrk="1" hangingPunct="1">
              <a:lnSpc>
                <a:spcPct val="80000"/>
              </a:lnSpc>
            </a:pPr>
            <a:r>
              <a:rPr lang="cs-CZ" sz="900" dirty="0"/>
              <a:t>Jeho podstatu si ilustrujme na jednoduchém příkladě. Uvažujme dva prostory oddělené polopropustnou </a:t>
            </a:r>
            <a:r>
              <a:rPr lang="cs-CZ" sz="900" dirty="0" err="1"/>
              <a:t>mebránou</a:t>
            </a:r>
            <a:r>
              <a:rPr lang="cs-CZ" sz="900" dirty="0"/>
              <a:t>, která nepropouští </a:t>
            </a:r>
            <a:r>
              <a:rPr lang="cs-CZ" sz="900" dirty="0" err="1"/>
              <a:t>soluty</a:t>
            </a:r>
            <a:r>
              <a:rPr lang="cs-CZ" sz="900" dirty="0"/>
              <a:t>, ale ochotně propouští vodu.</a:t>
            </a:r>
          </a:p>
          <a:p>
            <a:pPr eaLnBrk="1" hangingPunct="1">
              <a:lnSpc>
                <a:spcPct val="80000"/>
              </a:lnSpc>
            </a:pPr>
            <a:r>
              <a:rPr lang="cs-CZ" sz="900" dirty="0"/>
              <a:t> </a:t>
            </a:r>
          </a:p>
          <a:p>
            <a:pPr eaLnBrk="1" hangingPunct="1">
              <a:lnSpc>
                <a:spcPct val="80000"/>
              </a:lnSpc>
            </a:pPr>
            <a:r>
              <a:rPr lang="cs-CZ" sz="900" dirty="0"/>
              <a:t>V prvním z nich je celková koncentrace </a:t>
            </a:r>
            <a:r>
              <a:rPr lang="cs-CZ" sz="900" dirty="0" err="1"/>
              <a:t>solutů</a:t>
            </a:r>
            <a:r>
              <a:rPr lang="cs-CZ" sz="900" dirty="0"/>
              <a:t> (C1) vyšší, než v druhém (C2).  </a:t>
            </a:r>
          </a:p>
          <a:p>
            <a:pPr eaLnBrk="1" hangingPunct="1">
              <a:lnSpc>
                <a:spcPct val="80000"/>
              </a:lnSpc>
            </a:pPr>
            <a:endParaRPr lang="cs-CZ" sz="900" dirty="0"/>
          </a:p>
          <a:p>
            <a:pPr eaLnBrk="1" hangingPunct="1">
              <a:lnSpc>
                <a:spcPct val="80000"/>
              </a:lnSpc>
            </a:pPr>
            <a:r>
              <a:rPr lang="cs-CZ" sz="900" dirty="0"/>
              <a:t>Čím větší je koncentrace rozpuštěných částic, tím na daný objem připadá relativně méně molekul vody. V prostoru s celkovou koncentrací </a:t>
            </a:r>
            <a:r>
              <a:rPr lang="cs-CZ" sz="900" dirty="0" err="1"/>
              <a:t>solutů</a:t>
            </a:r>
            <a:r>
              <a:rPr lang="cs-CZ" sz="900" dirty="0"/>
              <a:t> C1 je tedy nižší koncentrace vody (vyjádřená v molech/litr roztoku) než v prostoru s celkovou koncentrací </a:t>
            </a:r>
            <a:r>
              <a:rPr lang="cs-CZ" sz="900" dirty="0" err="1"/>
              <a:t>solutů</a:t>
            </a:r>
            <a:r>
              <a:rPr lang="cs-CZ" sz="900" dirty="0"/>
              <a:t> C2. V druhém prostoru bude tedy </a:t>
            </a:r>
            <a:r>
              <a:rPr lang="cs-CZ" sz="900" dirty="0" err="1"/>
              <a:t>koncetrace</a:t>
            </a:r>
            <a:r>
              <a:rPr lang="cs-CZ" sz="900" dirty="0"/>
              <a:t> vody vyšší. </a:t>
            </a:r>
          </a:p>
          <a:p>
            <a:pPr eaLnBrk="1" hangingPunct="1">
              <a:lnSpc>
                <a:spcPct val="80000"/>
              </a:lnSpc>
            </a:pPr>
            <a:endParaRPr lang="cs-CZ" sz="900" dirty="0"/>
          </a:p>
          <a:p>
            <a:pPr eaLnBrk="1" hangingPunct="1">
              <a:lnSpc>
                <a:spcPct val="80000"/>
              </a:lnSpc>
            </a:pPr>
            <a:r>
              <a:rPr lang="cs-CZ" sz="900" dirty="0"/>
              <a:t>Znamená to tedy, že voda bude mít tendenci difundovat </a:t>
            </a:r>
            <a:r>
              <a:rPr lang="cs-CZ" sz="900" dirty="0" err="1"/>
              <a:t>zkrze</a:t>
            </a:r>
            <a:r>
              <a:rPr lang="cs-CZ" sz="900" dirty="0"/>
              <a:t> pro vodu propustné kanálky z tohoto  prostředí do prvního prostředí, kde je koncentrace vody nižší - a celková koncentrace </a:t>
            </a:r>
            <a:r>
              <a:rPr lang="cs-CZ" sz="900" dirty="0" err="1"/>
              <a:t>solutů</a:t>
            </a:r>
            <a:r>
              <a:rPr lang="cs-CZ" sz="900" dirty="0"/>
              <a:t> vyšší. Přes polopropustnou membránu voda tedy difunduje směrem k prostoru z vyšší celkovou koncentrací </a:t>
            </a:r>
            <a:r>
              <a:rPr lang="cs-CZ" sz="900" dirty="0" err="1"/>
              <a:t>solutů</a:t>
            </a:r>
            <a:r>
              <a:rPr lang="cs-CZ" sz="900" dirty="0"/>
              <a:t> a snaží se tak koncentrace </a:t>
            </a:r>
            <a:r>
              <a:rPr lang="cs-CZ" sz="900" dirty="0" err="1"/>
              <a:t>solutů</a:t>
            </a:r>
            <a:r>
              <a:rPr lang="cs-CZ" sz="900" dirty="0"/>
              <a:t> v obou prostředích vyrovnat.</a:t>
            </a:r>
          </a:p>
          <a:p>
            <a:pPr eaLnBrk="1" hangingPunct="1">
              <a:lnSpc>
                <a:spcPct val="80000"/>
              </a:lnSpc>
            </a:pPr>
            <a:endParaRPr lang="cs-CZ" sz="900" dirty="0"/>
          </a:p>
          <a:p>
            <a:pPr eaLnBrk="1" hangingPunct="1">
              <a:lnSpc>
                <a:spcPct val="80000"/>
              </a:lnSpc>
            </a:pPr>
            <a:r>
              <a:rPr lang="cs-CZ" sz="900" dirty="0"/>
              <a:t>To je podstata vzniku osmotických tlaků. Osmotický tlak v prostředí s vyšší celkovou koncentrací rozpuštěných látek bude tedy vyšší, než v prostředí s nižší celkovou koncentrací.</a:t>
            </a:r>
          </a:p>
          <a:p>
            <a:pPr eaLnBrk="1" hangingPunct="1">
              <a:lnSpc>
                <a:spcPct val="80000"/>
              </a:lnSpc>
            </a:pPr>
            <a:endParaRPr lang="cs-CZ" sz="900" dirty="0"/>
          </a:p>
          <a:p>
            <a:pPr eaLnBrk="1" hangingPunct="1">
              <a:lnSpc>
                <a:spcPct val="80000"/>
              </a:lnSpc>
            </a:pPr>
            <a:r>
              <a:rPr lang="cs-CZ" sz="900" dirty="0"/>
              <a:t>V našem virtuálním experimentu stoupající tlak v prvním prostoru postupně vytlačuje píst směrem doleva.</a:t>
            </a:r>
          </a:p>
          <a:p>
            <a:pPr eaLnBrk="1" hangingPunct="1">
              <a:lnSpc>
                <a:spcPct val="80000"/>
              </a:lnSpc>
            </a:pPr>
            <a:endParaRPr lang="cs-CZ" sz="900" dirty="0"/>
          </a:p>
          <a:p>
            <a:pPr eaLnBrk="1" hangingPunct="1">
              <a:lnSpc>
                <a:spcPct val="80000"/>
              </a:lnSpc>
            </a:pPr>
            <a:r>
              <a:rPr lang="cs-CZ" sz="900" dirty="0"/>
              <a:t>Přesunem vody do prvního prostoru se však postupně celková koncentrace </a:t>
            </a:r>
            <a:r>
              <a:rPr lang="cs-CZ" sz="900" dirty="0" err="1"/>
              <a:t>solutů</a:t>
            </a:r>
            <a:r>
              <a:rPr lang="cs-CZ" sz="900" dirty="0"/>
              <a:t> v tomto prostoru snižuje.</a:t>
            </a:r>
          </a:p>
          <a:p>
            <a:pPr eaLnBrk="1" hangingPunct="1">
              <a:lnSpc>
                <a:spcPct val="80000"/>
              </a:lnSpc>
            </a:pPr>
            <a:endParaRPr lang="cs-CZ" sz="900" dirty="0"/>
          </a:p>
          <a:p>
            <a:pPr eaLnBrk="1" hangingPunct="1">
              <a:lnSpc>
                <a:spcPct val="80000"/>
              </a:lnSpc>
            </a:pPr>
            <a:r>
              <a:rPr lang="cs-CZ" sz="900" dirty="0"/>
              <a:t>V okamžiku, kdy se obě koncentrace </a:t>
            </a:r>
            <a:r>
              <a:rPr lang="cs-CZ" sz="900" dirty="0" err="1"/>
              <a:t>solutů</a:t>
            </a:r>
            <a:r>
              <a:rPr lang="cs-CZ" sz="900" dirty="0"/>
              <a:t> vyrovnají, ustane i rozdíl osmotických tlaků, který přesun vody </a:t>
            </a:r>
            <a:r>
              <a:rPr lang="cs-CZ" sz="900" dirty="0" err="1"/>
              <a:t>zkrze</a:t>
            </a:r>
            <a:r>
              <a:rPr lang="cs-CZ" sz="900" dirty="0"/>
              <a:t> polopropustnou </a:t>
            </a:r>
            <a:r>
              <a:rPr lang="cs-CZ" sz="900" dirty="0" err="1"/>
              <a:t>memebránu</a:t>
            </a:r>
            <a:r>
              <a:rPr lang="cs-CZ" sz="900" dirty="0"/>
              <a:t> pohání.</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p:spPr>
        <p:txBody>
          <a:bodyPr/>
          <a:lstStyle/>
          <a:p>
            <a:fld id="{CFFEB8E5-5100-4535-B9AE-8A79CA4FCFC1}" type="slidenum">
              <a:rPr lang="cs-CZ" smtClean="0"/>
              <a:pPr/>
              <a:t>35</a:t>
            </a:fld>
            <a:endParaRPr lang="cs-CZ"/>
          </a:p>
        </p:txBody>
      </p:sp>
      <p:sp>
        <p:nvSpPr>
          <p:cNvPr id="201731" name="Rectangle 2"/>
          <p:cNvSpPr>
            <a:spLocks noGrp="1" noRot="1" noChangeAspect="1" noChangeArrowheads="1" noTextEdit="1"/>
          </p:cNvSpPr>
          <p:nvPr>
            <p:ph type="sldImg"/>
          </p:nvPr>
        </p:nvSpPr>
        <p:spPr>
          <a:xfrm>
            <a:off x="381000" y="685800"/>
            <a:ext cx="6096000" cy="3429000"/>
          </a:xfrm>
          <a:ln/>
        </p:spPr>
      </p:sp>
      <p:sp>
        <p:nvSpPr>
          <p:cNvPr id="201732" name="Rectangle 3"/>
          <p:cNvSpPr>
            <a:spLocks noGrp="1" noChangeArrowheads="1"/>
          </p:cNvSpPr>
          <p:nvPr>
            <p:ph type="body" idx="1"/>
          </p:nvPr>
        </p:nvSpPr>
        <p:spPr>
          <a:noFill/>
          <a:ln/>
        </p:spPr>
        <p:txBody>
          <a:bodyPr/>
          <a:lstStyle/>
          <a:p>
            <a:pPr eaLnBrk="1" hangingPunct="1"/>
            <a:r>
              <a:rPr lang="cs-CZ"/>
              <a:t>Osmotický tlak tedy souvisí s koncentrací všech rozpuštěných částic vztažených na hmotnost  rozpouštědla nebo objem roztoku.</a:t>
            </a:r>
          </a:p>
          <a:p>
            <a:pPr eaLnBrk="1" hangingPunct="1"/>
            <a:endParaRPr lang="cs-CZ"/>
          </a:p>
          <a:p>
            <a:pPr eaLnBrk="1" hangingPunct="1"/>
            <a:r>
              <a:rPr lang="cs-CZ"/>
              <a:t>Pokud hovoříme o celkové koncentraci solutů na hmotnost rozpoštědla - hovoříme o osmolalitě. </a:t>
            </a:r>
          </a:p>
          <a:p>
            <a:pPr eaLnBrk="1" hangingPunct="1"/>
            <a:endParaRPr lang="cs-CZ"/>
          </a:p>
          <a:p>
            <a:pPr eaLnBrk="1" hangingPunct="1"/>
            <a:r>
              <a:rPr lang="cs-CZ"/>
              <a:t>Při relativním porovnávání pak mluvíme o hyperosmolalitě či hypoosmolalitě.</a:t>
            </a:r>
          </a:p>
          <a:p>
            <a:pPr eaLnBrk="1" hangingPunct="1"/>
            <a:endParaRPr lang="cs-CZ"/>
          </a:p>
          <a:p>
            <a:pPr eaLnBrk="1" hangingPunct="1"/>
            <a:r>
              <a:rPr lang="cs-CZ"/>
              <a:t>Vyjadřujeme-li celkovou koncentraci vyjádřenou na objem roztoku, pak mluvíme o osmolaritě, případně o hyper a hypo osmolaritě.</a:t>
            </a:r>
          </a:p>
          <a:p>
            <a:pPr eaLnBrk="1" hangingPunct="1"/>
            <a:endParaRPr lang="cs-CZ"/>
          </a:p>
          <a:p>
            <a:pPr eaLnBrk="1" hangingPunct="1"/>
            <a:r>
              <a:rPr lang="cs-CZ"/>
              <a:t>Pojmy osmolalita a osmolartita je nutno rozlišovat, nic to však nemění na podstatě osmotických procesů: voda zkrz membránu, která je propustná pro vodu a nikoli pro soluty, se snaží přecházet z prostředí s nižší osmolalitou, resp. osmolaritou do prostředí s vyšší osmolalitou, resp. osmolaritou. </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p:spPr>
        <p:txBody>
          <a:bodyPr/>
          <a:lstStyle/>
          <a:p>
            <a:fld id="{501A8C58-526A-4FFB-9151-8DA590153ABC}" type="slidenum">
              <a:rPr lang="cs-CZ" smtClean="0"/>
              <a:pPr/>
              <a:t>36</a:t>
            </a:fld>
            <a:endParaRPr lang="cs-CZ"/>
          </a:p>
        </p:txBody>
      </p:sp>
      <p:sp>
        <p:nvSpPr>
          <p:cNvPr id="202755" name="Rectangle 2"/>
          <p:cNvSpPr>
            <a:spLocks noGrp="1" noRot="1" noChangeAspect="1" noChangeArrowheads="1" noTextEdit="1"/>
          </p:cNvSpPr>
          <p:nvPr>
            <p:ph type="sldImg"/>
          </p:nvPr>
        </p:nvSpPr>
        <p:spPr>
          <a:xfrm>
            <a:off x="381000" y="685800"/>
            <a:ext cx="6096000" cy="3429000"/>
          </a:xfrm>
          <a:ln/>
        </p:spPr>
      </p:sp>
      <p:sp>
        <p:nvSpPr>
          <p:cNvPr id="202756" name="Rectangle 3"/>
          <p:cNvSpPr>
            <a:spLocks noGrp="1" noChangeArrowheads="1"/>
          </p:cNvSpPr>
          <p:nvPr>
            <p:ph type="body" idx="1"/>
          </p:nvPr>
        </p:nvSpPr>
        <p:spPr>
          <a:noFill/>
          <a:ln/>
        </p:spPr>
        <p:txBody>
          <a:bodyPr/>
          <a:lstStyle/>
          <a:p>
            <a:pPr eaLnBrk="1" hangingPunct="1"/>
            <a:r>
              <a:rPr lang="cs-CZ"/>
              <a:t>Osmolarita jednotlivých prostorů tělních tekutin se za normálních okolností pohybuje v rozmezí 290 ± 10 mmol/l.</a:t>
            </a:r>
          </a:p>
          <a:p>
            <a:pPr eaLnBrk="1" hangingPunct="1"/>
            <a:endParaRPr lang="cs-CZ"/>
          </a:p>
          <a:p>
            <a:pPr eaLnBrk="1" hangingPunct="1"/>
            <a:r>
              <a:rPr lang="cs-CZ"/>
              <a:t>Díky dobré permeabilitě biologických membrán pro vodu se výkyvy v osmolaritě jednotlivých prostorů tělních tekutin vyrovnávají. </a:t>
            </a:r>
          </a:p>
          <a:p>
            <a:pPr eaLnBrk="1" hangingPunct="1"/>
            <a:endParaRPr lang="cs-CZ"/>
          </a:p>
          <a:p>
            <a:pPr eaLnBrk="1" hangingPunct="1"/>
            <a:r>
              <a:rPr lang="cs-CZ"/>
              <a:t>Osmolarita plazmy, intersiciální tekutiny a buněk je proto zhruba stejná.</a:t>
            </a:r>
          </a:p>
          <a:p>
            <a:pPr eaLnBrk="1" hangingPunct="1"/>
            <a:endParaRPr lang="cs-CZ"/>
          </a:p>
          <a:p>
            <a:pPr eaLnBrk="1" hangingPunct="1"/>
            <a:r>
              <a:rPr lang="cs-CZ"/>
              <a:t>Osmolarita jednotlivých prostorů tělních tekutin se za normálních okolností pohybuje v rozmezí 290 ± 10 mmol/l.</a:t>
            </a:r>
          </a:p>
          <a:p>
            <a:pPr eaLnBrk="1" hangingPunct="1"/>
            <a:endParaRPr lang="cs-CZ"/>
          </a:p>
          <a:p>
            <a:pPr eaLnBrk="1" hangingPunct="1"/>
            <a:r>
              <a:rPr lang="cs-CZ"/>
              <a:t>Díky dobré permeabilitě biologických membrán pro vodu se výkyvy v osmolaritě jednotlivých prostorů tělních tekutin vyrovnávají. </a:t>
            </a:r>
          </a:p>
          <a:p>
            <a:pPr eaLnBrk="1" hangingPunct="1"/>
            <a:endParaRPr lang="cs-CZ"/>
          </a:p>
          <a:p>
            <a:pPr eaLnBrk="1" hangingPunct="1"/>
            <a:r>
              <a:rPr lang="cs-CZ"/>
              <a:t>Osmolarita plazmy, intersiciální tekutiny a buněk je proto zhruba stejná.</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7"/>
          <p:cNvSpPr>
            <a:spLocks noGrp="1" noChangeArrowheads="1"/>
          </p:cNvSpPr>
          <p:nvPr>
            <p:ph type="sldNum" sz="quarter" idx="5"/>
          </p:nvPr>
        </p:nvSpPr>
        <p:spPr>
          <a:noFill/>
        </p:spPr>
        <p:txBody>
          <a:bodyPr/>
          <a:lstStyle/>
          <a:p>
            <a:fld id="{AD4276B9-35F3-4370-9EA4-25545D3E2CF4}" type="slidenum">
              <a:rPr lang="cs-CZ" smtClean="0"/>
              <a:pPr/>
              <a:t>37</a:t>
            </a:fld>
            <a:endParaRPr lang="cs-CZ"/>
          </a:p>
        </p:txBody>
      </p:sp>
      <p:sp>
        <p:nvSpPr>
          <p:cNvPr id="203779" name="Rectangle 2"/>
          <p:cNvSpPr>
            <a:spLocks noGrp="1" noRot="1" noChangeAspect="1" noChangeArrowheads="1" noTextEdit="1"/>
          </p:cNvSpPr>
          <p:nvPr>
            <p:ph type="sldImg"/>
          </p:nvPr>
        </p:nvSpPr>
        <p:spPr>
          <a:xfrm>
            <a:off x="381000" y="685800"/>
            <a:ext cx="6096000" cy="3429000"/>
          </a:xfrm>
          <a:ln/>
        </p:spPr>
      </p:sp>
      <p:sp>
        <p:nvSpPr>
          <p:cNvPr id="203780" name="Rectangle 3"/>
          <p:cNvSpPr>
            <a:spLocks noGrp="1" noChangeArrowheads="1"/>
          </p:cNvSpPr>
          <p:nvPr>
            <p:ph type="body" idx="1"/>
          </p:nvPr>
        </p:nvSpPr>
        <p:spPr>
          <a:noFill/>
          <a:ln/>
        </p:spPr>
        <p:txBody>
          <a:bodyPr/>
          <a:lstStyle/>
          <a:p>
            <a:pPr eaLnBrk="1" hangingPunct="1"/>
            <a:r>
              <a:rPr lang="cs-CZ" dirty="0"/>
              <a:t>Cévní stěna je pro nízkomolekulární </a:t>
            </a:r>
            <a:r>
              <a:rPr lang="cs-CZ" dirty="0" err="1"/>
              <a:t>soluty</a:t>
            </a:r>
            <a:r>
              <a:rPr lang="cs-CZ" dirty="0"/>
              <a:t> a vodu dobře propustná. Stoupne-li osmolarita, stoupne jak v plazmě, tak i v intersticiální tekutině. </a:t>
            </a:r>
          </a:p>
          <a:p>
            <a:pPr eaLnBrk="1" hangingPunct="1"/>
            <a:r>
              <a:rPr lang="cs-CZ" dirty="0"/>
              <a:t>Přes buněčnou membránu však </a:t>
            </a:r>
            <a:r>
              <a:rPr lang="cs-CZ" dirty="0" err="1"/>
              <a:t>soluty</a:t>
            </a:r>
            <a:r>
              <a:rPr lang="cs-CZ" dirty="0"/>
              <a:t> tak snadno difundovat nemohou. Po vzestupu osmolarity v intersticiální tekutině se proto mezi </a:t>
            </a:r>
            <a:r>
              <a:rPr lang="cs-CZ" dirty="0" err="1"/>
              <a:t>intersticiem</a:t>
            </a:r>
            <a:r>
              <a:rPr lang="cs-CZ" dirty="0"/>
              <a:t> a intracelulární tekutinou vytvoří osmotický gradient.</a:t>
            </a:r>
          </a:p>
          <a:p>
            <a:pPr eaLnBrk="1" hangingPunct="1"/>
            <a:endParaRPr lang="cs-CZ" dirty="0"/>
          </a:p>
          <a:p>
            <a:pPr eaLnBrk="1" hangingPunct="1"/>
            <a:r>
              <a:rPr lang="cs-CZ" dirty="0"/>
              <a:t>Tento gradient donutí vodu vystupovat z buněk do intersticiální tekutiny.</a:t>
            </a:r>
          </a:p>
          <a:p>
            <a:pPr eaLnBrk="1" hangingPunct="1"/>
            <a:endParaRPr lang="cs-CZ" dirty="0"/>
          </a:p>
          <a:p>
            <a:pPr eaLnBrk="1" hangingPunct="1"/>
            <a:r>
              <a:rPr lang="cs-CZ" dirty="0"/>
              <a:t>Cévní stěna je pro nízkomolekulární </a:t>
            </a:r>
            <a:r>
              <a:rPr lang="cs-CZ" dirty="0" err="1"/>
              <a:t>soluty</a:t>
            </a:r>
            <a:r>
              <a:rPr lang="cs-CZ" dirty="0"/>
              <a:t> a vodu dobře propustná. Stoupne-li osmolarita, stoupne jak v plazmě, tak i v intersticiální tekutině. </a:t>
            </a:r>
          </a:p>
          <a:p>
            <a:pPr eaLnBrk="1" hangingPunct="1"/>
            <a:r>
              <a:rPr lang="cs-CZ" dirty="0"/>
              <a:t>Přes buněčnou membránu však </a:t>
            </a:r>
            <a:r>
              <a:rPr lang="cs-CZ" dirty="0" err="1"/>
              <a:t>soluty</a:t>
            </a:r>
            <a:r>
              <a:rPr lang="cs-CZ" dirty="0"/>
              <a:t> tak snadno difundovat nemohou. Po vzestupu osmolarity v intersticiální tekutině se proto mezi </a:t>
            </a:r>
            <a:r>
              <a:rPr lang="cs-CZ" dirty="0" err="1"/>
              <a:t>intersticiem</a:t>
            </a:r>
            <a:r>
              <a:rPr lang="cs-CZ" dirty="0"/>
              <a:t> a intracelulární tekutinou vytvoří osmotický gradient.</a:t>
            </a:r>
          </a:p>
          <a:p>
            <a:pPr eaLnBrk="1" hangingPunct="1"/>
            <a:endParaRPr lang="cs-CZ" dirty="0"/>
          </a:p>
          <a:p>
            <a:pPr eaLnBrk="1" hangingPunct="1"/>
            <a:r>
              <a:rPr lang="cs-CZ" dirty="0"/>
              <a:t>Tento gradient donutí vodu vystupovat z buněk do intersticiální tekutiny.</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a:noFill/>
        </p:spPr>
        <p:txBody>
          <a:bodyPr/>
          <a:lstStyle/>
          <a:p>
            <a:fld id="{9EC23738-D307-49A1-BFFA-5F1563ECFE02}" type="slidenum">
              <a:rPr lang="cs-CZ" smtClean="0"/>
              <a:pPr/>
              <a:t>38</a:t>
            </a:fld>
            <a:endParaRPr lang="cs-CZ"/>
          </a:p>
        </p:txBody>
      </p:sp>
      <p:sp>
        <p:nvSpPr>
          <p:cNvPr id="204803" name="Rectangle 2"/>
          <p:cNvSpPr>
            <a:spLocks noGrp="1" noRot="1" noChangeAspect="1" noChangeArrowheads="1" noTextEdit="1"/>
          </p:cNvSpPr>
          <p:nvPr>
            <p:ph type="sldImg"/>
          </p:nvPr>
        </p:nvSpPr>
        <p:spPr>
          <a:xfrm>
            <a:off x="381000" y="685800"/>
            <a:ext cx="6096000" cy="3429000"/>
          </a:xfrm>
          <a:ln/>
        </p:spPr>
      </p:sp>
      <p:sp>
        <p:nvSpPr>
          <p:cNvPr id="204804" name="Rectangle 3"/>
          <p:cNvSpPr>
            <a:spLocks noGrp="1" noChangeArrowheads="1"/>
          </p:cNvSpPr>
          <p:nvPr>
            <p:ph type="body" idx="1"/>
          </p:nvPr>
        </p:nvSpPr>
        <p:spPr>
          <a:noFill/>
          <a:ln/>
        </p:spPr>
        <p:txBody>
          <a:bodyPr/>
          <a:lstStyle/>
          <a:p>
            <a:pPr eaLnBrk="1" hangingPunct="1"/>
            <a:r>
              <a:rPr lang="cs-CZ"/>
              <a:t>Následkem toho buňka zmenší svůj objem. </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7"/>
          <p:cNvSpPr>
            <a:spLocks noGrp="1" noChangeArrowheads="1"/>
          </p:cNvSpPr>
          <p:nvPr>
            <p:ph type="sldNum" sz="quarter" idx="5"/>
          </p:nvPr>
        </p:nvSpPr>
        <p:spPr>
          <a:noFill/>
        </p:spPr>
        <p:txBody>
          <a:bodyPr/>
          <a:lstStyle/>
          <a:p>
            <a:fld id="{5AB5F773-4C4A-4B83-BB21-0D3168C2ABC8}" type="slidenum">
              <a:rPr lang="cs-CZ" smtClean="0"/>
              <a:pPr/>
              <a:t>39</a:t>
            </a:fld>
            <a:endParaRPr lang="cs-CZ"/>
          </a:p>
        </p:txBody>
      </p:sp>
      <p:sp>
        <p:nvSpPr>
          <p:cNvPr id="205827" name="Rectangle 2"/>
          <p:cNvSpPr>
            <a:spLocks noGrp="1" noRot="1" noChangeAspect="1" noChangeArrowheads="1" noTextEdit="1"/>
          </p:cNvSpPr>
          <p:nvPr>
            <p:ph type="sldImg"/>
          </p:nvPr>
        </p:nvSpPr>
        <p:spPr>
          <a:xfrm>
            <a:off x="381000" y="685800"/>
            <a:ext cx="6096000" cy="3429000"/>
          </a:xfrm>
          <a:ln/>
        </p:spPr>
      </p:sp>
      <p:sp>
        <p:nvSpPr>
          <p:cNvPr id="205828" name="Rectangle 3"/>
          <p:cNvSpPr>
            <a:spLocks noGrp="1" noChangeArrowheads="1"/>
          </p:cNvSpPr>
          <p:nvPr>
            <p:ph type="body" idx="1"/>
          </p:nvPr>
        </p:nvSpPr>
        <p:spPr>
          <a:noFill/>
          <a:ln/>
        </p:spPr>
        <p:txBody>
          <a:bodyPr/>
          <a:lstStyle/>
          <a:p>
            <a:pPr eaLnBrk="1" hangingPunct="1"/>
            <a:r>
              <a:rPr lang="cs-CZ" dirty="0"/>
              <a:t>Pokud se izotonické prostředí extracelulární </a:t>
            </a:r>
            <a:r>
              <a:rPr lang="cs-CZ" dirty="0" err="1"/>
              <a:t>tekutíny</a:t>
            </a:r>
            <a:r>
              <a:rPr lang="cs-CZ" dirty="0"/>
              <a:t> změní na hypotonické…</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a:noFill/>
        </p:spPr>
        <p:txBody>
          <a:bodyPr/>
          <a:lstStyle/>
          <a:p>
            <a:fld id="{7B574983-59C5-41AB-B2FC-95B2ACE4DA42}" type="slidenum">
              <a:rPr lang="cs-CZ" smtClean="0"/>
              <a:pPr/>
              <a:t>40</a:t>
            </a:fld>
            <a:endParaRPr lang="cs-CZ"/>
          </a:p>
        </p:txBody>
      </p:sp>
      <p:sp>
        <p:nvSpPr>
          <p:cNvPr id="206851" name="Rectangle 2"/>
          <p:cNvSpPr>
            <a:spLocks noGrp="1" noRot="1" noChangeAspect="1" noChangeArrowheads="1" noTextEdit="1"/>
          </p:cNvSpPr>
          <p:nvPr>
            <p:ph type="sldImg"/>
          </p:nvPr>
        </p:nvSpPr>
        <p:spPr>
          <a:xfrm>
            <a:off x="381000" y="685800"/>
            <a:ext cx="6096000" cy="3429000"/>
          </a:xfrm>
          <a:ln/>
        </p:spPr>
      </p:sp>
      <p:sp>
        <p:nvSpPr>
          <p:cNvPr id="206852" name="Rectangle 3"/>
          <p:cNvSpPr>
            <a:spLocks noGrp="1" noChangeArrowheads="1"/>
          </p:cNvSpPr>
          <p:nvPr>
            <p:ph type="body" idx="1"/>
          </p:nvPr>
        </p:nvSpPr>
        <p:spPr>
          <a:noFill/>
          <a:ln/>
        </p:spPr>
        <p:txBody>
          <a:bodyPr/>
          <a:lstStyle/>
          <a:p>
            <a:pPr eaLnBrk="1" hangingPunct="1"/>
            <a:r>
              <a:rPr lang="cs-CZ" dirty="0"/>
              <a:t>...pak bude nitro buňky mít osmolaritu vyšší než </a:t>
            </a:r>
            <a:r>
              <a:rPr lang="cs-CZ" dirty="0" err="1"/>
              <a:t>intersticium</a:t>
            </a:r>
            <a:r>
              <a:rPr lang="cs-CZ" dirty="0"/>
              <a:t>.  </a:t>
            </a:r>
          </a:p>
          <a:p>
            <a:pPr eaLnBrk="1" hangingPunct="1"/>
            <a:endParaRPr lang="cs-CZ" dirty="0"/>
          </a:p>
          <a:p>
            <a:pPr eaLnBrk="1" hangingPunct="1"/>
            <a:r>
              <a:rPr lang="cs-CZ" dirty="0"/>
              <a:t>To donutí vodu přesunout se směrem do buňky.</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p:spPr>
        <p:txBody>
          <a:bodyPr/>
          <a:lstStyle/>
          <a:p>
            <a:fld id="{4ABCC469-F590-41BF-A7BE-2CA19244E0F6}" type="slidenum">
              <a:rPr lang="cs-CZ" smtClean="0"/>
              <a:pPr/>
              <a:t>41</a:t>
            </a:fld>
            <a:endParaRPr lang="cs-CZ"/>
          </a:p>
        </p:txBody>
      </p:sp>
      <p:sp>
        <p:nvSpPr>
          <p:cNvPr id="207875" name="Rectangle 2"/>
          <p:cNvSpPr>
            <a:spLocks noGrp="1" noRot="1" noChangeAspect="1" noChangeArrowheads="1" noTextEdit="1"/>
          </p:cNvSpPr>
          <p:nvPr>
            <p:ph type="sldImg"/>
          </p:nvPr>
        </p:nvSpPr>
        <p:spPr>
          <a:xfrm>
            <a:off x="381000" y="685800"/>
            <a:ext cx="6096000" cy="3429000"/>
          </a:xfrm>
          <a:ln/>
        </p:spPr>
      </p:sp>
      <p:sp>
        <p:nvSpPr>
          <p:cNvPr id="207876" name="Rectangle 3"/>
          <p:cNvSpPr>
            <a:spLocks noGrp="1" noChangeArrowheads="1"/>
          </p:cNvSpPr>
          <p:nvPr>
            <p:ph type="body" idx="1"/>
          </p:nvPr>
        </p:nvSpPr>
        <p:spPr>
          <a:noFill/>
          <a:ln/>
        </p:spPr>
        <p:txBody>
          <a:bodyPr/>
          <a:lstStyle/>
          <a:p>
            <a:pPr eaLnBrk="1" hangingPunct="1"/>
            <a:r>
              <a:rPr lang="cs-CZ" dirty="0"/>
              <a:t>Buňka díky tomu zvětší svůj objem.</a:t>
            </a:r>
          </a:p>
          <a:p>
            <a:pPr eaLnBrk="1" hangingPunct="1"/>
            <a:endParaRPr lang="cs-CZ" dirty="0"/>
          </a:p>
          <a:p>
            <a:pPr eaLnBrk="1" hangingPunct="1"/>
            <a:endParaRPr lang="cs-CZ"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p:spPr>
        <p:txBody>
          <a:bodyPr/>
          <a:lstStyle/>
          <a:p>
            <a:fld id="{6826DB73-DD57-4835-B845-8A2998DABA4A}" type="slidenum">
              <a:rPr lang="cs-CZ" smtClean="0"/>
              <a:pPr/>
              <a:t>42</a:t>
            </a:fld>
            <a:endParaRPr lang="cs-CZ"/>
          </a:p>
        </p:txBody>
      </p:sp>
      <p:sp>
        <p:nvSpPr>
          <p:cNvPr id="208899" name="Rectangle 2"/>
          <p:cNvSpPr>
            <a:spLocks noGrp="1" noRot="1" noChangeAspect="1" noChangeArrowheads="1" noTextEdit="1"/>
          </p:cNvSpPr>
          <p:nvPr>
            <p:ph type="sldImg"/>
          </p:nvPr>
        </p:nvSpPr>
        <p:spPr>
          <a:xfrm>
            <a:off x="381000" y="685800"/>
            <a:ext cx="6096000" cy="3429000"/>
          </a:xfrm>
          <a:ln/>
        </p:spPr>
      </p:sp>
      <p:sp>
        <p:nvSpPr>
          <p:cNvPr id="208900" name="Rectangle 3"/>
          <p:cNvSpPr>
            <a:spLocks noGrp="1" noChangeArrowheads="1"/>
          </p:cNvSpPr>
          <p:nvPr>
            <p:ph type="body" idx="1"/>
          </p:nvPr>
        </p:nvSpPr>
        <p:spPr>
          <a:noFill/>
          <a:ln/>
        </p:spPr>
        <p:txBody>
          <a:bodyPr/>
          <a:lstStyle/>
          <a:p>
            <a:pPr eaLnBrk="1" hangingPunct="1">
              <a:lnSpc>
                <a:spcPct val="90000"/>
              </a:lnSpc>
            </a:pPr>
            <a:r>
              <a:rPr lang="cs-CZ" dirty="0" err="1"/>
              <a:t>Rostliné</a:t>
            </a:r>
            <a:r>
              <a:rPr lang="cs-CZ" dirty="0"/>
              <a:t> buňky jsou proti osmoticky vyvolaným změnám objemu chráněny pevnou celulózovou buněčnou stěnou. </a:t>
            </a:r>
          </a:p>
          <a:p>
            <a:pPr eaLnBrk="1" hangingPunct="1">
              <a:lnSpc>
                <a:spcPct val="90000"/>
              </a:lnSpc>
            </a:pPr>
            <a:r>
              <a:rPr lang="cs-CZ" dirty="0"/>
              <a:t>Živočišné buňky pevnou stěnu nemají a proto jsou na změny osmolarity citlivé. Osmolarita vnitřního prostředí je proto v organismu regulována.</a:t>
            </a:r>
          </a:p>
          <a:p>
            <a:pPr eaLnBrk="1" hangingPunct="1">
              <a:lnSpc>
                <a:spcPct val="90000"/>
              </a:lnSpc>
            </a:pPr>
            <a:endParaRPr lang="cs-CZ" dirty="0"/>
          </a:p>
          <a:p>
            <a:pPr eaLnBrk="1" hangingPunct="1">
              <a:lnSpc>
                <a:spcPct val="90000"/>
              </a:lnSpc>
            </a:pPr>
            <a:r>
              <a:rPr lang="cs-CZ" dirty="0"/>
              <a:t>V lidském organismu existuje nízkomolekulární látka, která poměrně snadno prochází buněčnou stěnou. Touto látkou je močovina.   </a:t>
            </a:r>
          </a:p>
          <a:p>
            <a:pPr eaLnBrk="1" hangingPunct="1">
              <a:lnSpc>
                <a:spcPct val="90000"/>
              </a:lnSpc>
            </a:pPr>
            <a:r>
              <a:rPr lang="cs-CZ" dirty="0"/>
              <a:t>Při posuzování osmolarity je proto potřeba její hladinu brát v úvahu. Za normálních okolností se pohybuje od 3 do 9 </a:t>
            </a:r>
            <a:r>
              <a:rPr lang="cs-CZ" dirty="0" err="1"/>
              <a:t>mmol</a:t>
            </a:r>
            <a:r>
              <a:rPr lang="cs-CZ" dirty="0"/>
              <a:t>/l. </a:t>
            </a:r>
          </a:p>
          <a:p>
            <a:pPr eaLnBrk="1" hangingPunct="1">
              <a:lnSpc>
                <a:spcPct val="90000"/>
              </a:lnSpc>
            </a:pPr>
            <a:endParaRPr lang="cs-CZ" dirty="0"/>
          </a:p>
          <a:p>
            <a:pPr eaLnBrk="1" hangingPunct="1">
              <a:lnSpc>
                <a:spcPct val="90000"/>
              </a:lnSpc>
            </a:pPr>
            <a:r>
              <a:rPr lang="cs-CZ" dirty="0"/>
              <a:t>Při ledvinném selhání její hladina může značně stoupnout. Ke osmoticky vyvolaným změnám objemu buněk však při tom nedochází protože močovina relativně dobře prochází skrze buněčnou membránu - a její koncentrace zvolna stoupne jak v intersticiální tekutině, tak i v buňkách. Gradient osmotických tlaků mezi buňkou a </a:t>
            </a:r>
            <a:r>
              <a:rPr lang="cs-CZ" dirty="0" err="1"/>
              <a:t>intersaticiální</a:t>
            </a:r>
            <a:r>
              <a:rPr lang="cs-CZ" dirty="0"/>
              <a:t> tekutinou se proto nevytvoří a k žádným přesunům vody tudíž nedojde.</a:t>
            </a:r>
          </a:p>
          <a:p>
            <a:pPr eaLnBrk="1" hangingPunct="1">
              <a:lnSpc>
                <a:spcPct val="90000"/>
              </a:lnSpc>
            </a:pPr>
            <a:endParaRPr lang="cs-CZ" dirty="0"/>
          </a:p>
          <a:p>
            <a:pPr eaLnBrk="1" hangingPunct="1">
              <a:lnSpc>
                <a:spcPct val="90000"/>
              </a:lnSpc>
            </a:pPr>
            <a:r>
              <a:rPr lang="cs-CZ" dirty="0"/>
              <a:t>Přesuny vody mezi buňkou a jejím okolím závisí na tzv. efektivní osmolaritě, což je celková osmolarita bez koncentrace močoviny, která dobře prochází buněčnou membránou.</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p:spPr>
        <p:txBody>
          <a:bodyPr/>
          <a:lstStyle/>
          <a:p>
            <a:fld id="{B168FEC5-FD89-4F51-8AD9-5090245952FE}" type="slidenum">
              <a:rPr lang="cs-CZ" smtClean="0"/>
              <a:pPr/>
              <a:t>43</a:t>
            </a:fld>
            <a:endParaRPr lang="cs-CZ"/>
          </a:p>
        </p:txBody>
      </p:sp>
      <p:sp>
        <p:nvSpPr>
          <p:cNvPr id="210947" name="Rectangle 2"/>
          <p:cNvSpPr>
            <a:spLocks noGrp="1" noRot="1" noChangeAspect="1" noChangeArrowheads="1" noTextEdit="1"/>
          </p:cNvSpPr>
          <p:nvPr>
            <p:ph type="sldImg"/>
          </p:nvPr>
        </p:nvSpPr>
        <p:spPr>
          <a:xfrm>
            <a:off x="381000" y="685800"/>
            <a:ext cx="6096000" cy="3429000"/>
          </a:xfrm>
          <a:ln/>
        </p:spPr>
      </p:sp>
      <p:sp>
        <p:nvSpPr>
          <p:cNvPr id="210948" name="Rectangle 3"/>
          <p:cNvSpPr>
            <a:spLocks noGrp="1" noChangeArrowheads="1"/>
          </p:cNvSpPr>
          <p:nvPr>
            <p:ph type="body" idx="1"/>
          </p:nvPr>
        </p:nvSpPr>
        <p:spPr>
          <a:noFill/>
          <a:ln/>
        </p:spPr>
        <p:txBody>
          <a:bodyPr/>
          <a:lstStyle/>
          <a:p>
            <a:pPr eaLnBrk="1" hangingPunct="1"/>
            <a:r>
              <a:rPr lang="cs-CZ" dirty="0"/>
              <a:t>Na rozdíl od nízkomolekulárních látek, které snadno procházejí stěnou kapilár plazmatické bílkoviny jsou zadržovány v kapilárách. Pouze malá část plazmatických bílkovin prochází kapilární stěnou do intersticiální tekutiny, odkud je ale postupně odstraňována do lymfatických kapilár. Rozdíl koncentrace plazmatických bílkovin tvoří osmotický gradient – u makromolekulárních látek se hovoří o onkotickém gradientu. Tento gradient nasává vodu z </a:t>
            </a:r>
            <a:r>
              <a:rPr lang="cs-CZ" dirty="0" err="1"/>
              <a:t>intersticia</a:t>
            </a:r>
            <a:r>
              <a:rPr lang="cs-CZ" dirty="0"/>
              <a:t> do kapilár. Na druhé straně v kapilárách je voda (a v ní rozpuštěné nízkomolekulární látky vytlačována) </a:t>
            </a:r>
            <a:r>
              <a:rPr lang="cs-CZ" dirty="0" err="1"/>
              <a:t>zkrze</a:t>
            </a:r>
            <a:r>
              <a:rPr lang="cs-CZ" dirty="0"/>
              <a:t> póry ve stěně gradientem hydraulických tlaků. Na kapilárách se tak vytváří dynamická rovnováha.</a:t>
            </a:r>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7"/>
          <p:cNvSpPr>
            <a:spLocks noGrp="1" noChangeArrowheads="1"/>
          </p:cNvSpPr>
          <p:nvPr>
            <p:ph type="sldNum" sz="quarter" idx="5"/>
          </p:nvPr>
        </p:nvSpPr>
        <p:spPr>
          <a:noFill/>
        </p:spPr>
        <p:txBody>
          <a:bodyPr/>
          <a:lstStyle/>
          <a:p>
            <a:fld id="{718DAD6C-C05B-4A46-9EC5-98D058DD90C6}" type="slidenum">
              <a:rPr lang="cs-CZ" smtClean="0"/>
              <a:pPr/>
              <a:t>45</a:t>
            </a:fld>
            <a:endParaRPr lang="cs-CZ"/>
          </a:p>
        </p:txBody>
      </p:sp>
      <p:sp>
        <p:nvSpPr>
          <p:cNvPr id="209923" name="Rectangle 2"/>
          <p:cNvSpPr>
            <a:spLocks noGrp="1" noRot="1" noChangeAspect="1" noChangeArrowheads="1" noTextEdit="1"/>
          </p:cNvSpPr>
          <p:nvPr>
            <p:ph type="sldImg"/>
          </p:nvPr>
        </p:nvSpPr>
        <p:spPr>
          <a:xfrm>
            <a:off x="381000" y="685800"/>
            <a:ext cx="6096000" cy="3429000"/>
          </a:xfrm>
          <a:ln/>
        </p:spPr>
      </p:sp>
      <p:sp>
        <p:nvSpPr>
          <p:cNvPr id="209924" name="Rectangle 3"/>
          <p:cNvSpPr>
            <a:spLocks noGrp="1" noChangeArrowheads="1"/>
          </p:cNvSpPr>
          <p:nvPr>
            <p:ph type="body" idx="1"/>
          </p:nvPr>
        </p:nvSpPr>
        <p:spPr>
          <a:noFill/>
          <a:ln/>
        </p:spPr>
        <p:txBody>
          <a:bodyPr/>
          <a:lstStyle/>
          <a:p>
            <a:pPr eaLnBrk="1" hangingPunct="1"/>
            <a:r>
              <a:rPr lang="cs-CZ" sz="1200" b="0" i="0" kern="1200" dirty="0">
                <a:solidFill>
                  <a:schemeClr val="tx1"/>
                </a:solidFill>
                <a:effectLst/>
                <a:latin typeface="Arial" pitchFamily="34" charset="0"/>
                <a:ea typeface="+mn-ea"/>
                <a:cs typeface="+mn-cs"/>
              </a:rPr>
              <a:t>Rovnováha tlaků na kapiláře, ovlivňující přesuny vody mezi intersticiální tekutinou a kapilárou je spojena se jménem Ernesta </a:t>
            </a:r>
            <a:r>
              <a:rPr lang="cs-CZ" sz="1200" b="0" i="0" kern="1200" dirty="0" err="1">
                <a:solidFill>
                  <a:schemeClr val="tx1"/>
                </a:solidFill>
                <a:effectLst/>
                <a:latin typeface="Arial" pitchFamily="34" charset="0"/>
                <a:ea typeface="+mn-ea"/>
                <a:cs typeface="+mn-cs"/>
              </a:rPr>
              <a:t>Starlinga</a:t>
            </a:r>
            <a:r>
              <a:rPr lang="cs-CZ" sz="1200" b="0" i="0" kern="1200" dirty="0">
                <a:solidFill>
                  <a:schemeClr val="tx1"/>
                </a:solidFill>
                <a:effectLst/>
                <a:latin typeface="Arial" pitchFamily="34" charset="0"/>
                <a:ea typeface="+mn-ea"/>
                <a:cs typeface="+mn-cs"/>
              </a:rPr>
              <a:t>, význačného anglického fyziologa, který několika zásadními objevy přispěl k rozvoji fyziologie.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cs-CZ" sz="1200" b="0" i="0" kern="1200" dirty="0">
              <a:solidFill>
                <a:schemeClr val="tx1"/>
              </a:solidFill>
              <a:effectLst/>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cs-CZ" sz="1200" b="0" i="0" kern="1200" dirty="0">
                <a:solidFill>
                  <a:schemeClr val="tx1"/>
                </a:solidFill>
                <a:effectLst/>
                <a:latin typeface="Arial" pitchFamily="34" charset="0"/>
                <a:ea typeface="+mn-ea"/>
                <a:cs typeface="+mn-cs"/>
              </a:rPr>
              <a:t>S jeho jménem je spojena i analýza srdeční činnosti jako pumpy. </a:t>
            </a:r>
            <a:r>
              <a:rPr lang="cs-CZ" sz="1200" b="0" i="0" kern="1200" dirty="0" err="1">
                <a:solidFill>
                  <a:schemeClr val="tx1"/>
                </a:solidFill>
                <a:effectLst/>
                <a:latin typeface="Arial" pitchFamily="34" charset="0"/>
                <a:ea typeface="+mn-ea"/>
                <a:cs typeface="+mn-cs"/>
              </a:rPr>
              <a:t>Starling</a:t>
            </a:r>
            <a:r>
              <a:rPr lang="cs-CZ" sz="1200" b="0" i="0" kern="1200" dirty="0">
                <a:solidFill>
                  <a:schemeClr val="tx1"/>
                </a:solidFill>
                <a:effectLst/>
                <a:latin typeface="Arial" pitchFamily="34" charset="0"/>
                <a:ea typeface="+mn-ea"/>
                <a:cs typeface="+mn-cs"/>
              </a:rPr>
              <a:t> upozornil na to, že srdce je zvláštní pumpa, která je  řízena tlakem na jejím vstupu – přesněji řešeno, systolický objem je závislý na plnícím tlaku. Tato závislost je známá jako tzv. Frank-</a:t>
            </a:r>
            <a:r>
              <a:rPr lang="cs-CZ" sz="1200" b="0" i="0" kern="1200" dirty="0" err="1">
                <a:solidFill>
                  <a:schemeClr val="tx1"/>
                </a:solidFill>
                <a:effectLst/>
                <a:latin typeface="Arial" pitchFamily="34" charset="0"/>
                <a:ea typeface="+mn-ea"/>
                <a:cs typeface="+mn-cs"/>
              </a:rPr>
              <a:t>Starlingův</a:t>
            </a:r>
            <a:r>
              <a:rPr lang="cs-CZ" sz="1200" b="0" i="0" kern="1200" dirty="0">
                <a:solidFill>
                  <a:schemeClr val="tx1"/>
                </a:solidFill>
                <a:effectLst/>
                <a:latin typeface="Arial" pitchFamily="34" charset="0"/>
                <a:ea typeface="+mn-ea"/>
                <a:cs typeface="+mn-cs"/>
              </a:rPr>
              <a:t> zákon.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cs-CZ" sz="1200" b="0" i="0" kern="1200" dirty="0">
              <a:solidFill>
                <a:schemeClr val="tx1"/>
              </a:solidFill>
              <a:effectLst/>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cs-CZ" sz="1200" b="0" i="0" kern="1200" dirty="0">
                <a:solidFill>
                  <a:schemeClr val="tx1"/>
                </a:solidFill>
                <a:effectLst/>
                <a:latin typeface="Arial" pitchFamily="34" charset="0"/>
                <a:ea typeface="+mn-ea"/>
                <a:cs typeface="+mn-cs"/>
              </a:rPr>
              <a:t>Dále </a:t>
            </a:r>
            <a:r>
              <a:rPr lang="cs-CZ" sz="1200" b="0" i="0" kern="1200" dirty="0" err="1">
                <a:solidFill>
                  <a:schemeClr val="tx1"/>
                </a:solidFill>
                <a:effectLst/>
                <a:latin typeface="Arial" pitchFamily="34" charset="0"/>
                <a:ea typeface="+mn-ea"/>
                <a:cs typeface="+mn-cs"/>
              </a:rPr>
              <a:t>Starling</a:t>
            </a:r>
            <a:r>
              <a:rPr lang="cs-CZ" sz="1200" b="0" i="0" kern="1200" dirty="0">
                <a:solidFill>
                  <a:schemeClr val="tx1"/>
                </a:solidFill>
                <a:effectLst/>
                <a:latin typeface="Arial" pitchFamily="34" charset="0"/>
                <a:ea typeface="+mn-ea"/>
                <a:cs typeface="+mn-cs"/>
              </a:rPr>
              <a:t> se svým švagrem, Wiliamem </a:t>
            </a:r>
            <a:r>
              <a:rPr lang="cs-CZ" sz="1200" b="0" i="0" kern="1200" dirty="0" err="1">
                <a:solidFill>
                  <a:schemeClr val="tx1"/>
                </a:solidFill>
                <a:effectLst/>
                <a:latin typeface="Arial" pitchFamily="34" charset="0"/>
                <a:ea typeface="+mn-ea"/>
                <a:cs typeface="+mn-cs"/>
              </a:rPr>
              <a:t>Baylissem</a:t>
            </a:r>
            <a:r>
              <a:rPr lang="cs-CZ" sz="1200" b="0" i="0" kern="1200" dirty="0">
                <a:solidFill>
                  <a:schemeClr val="tx1"/>
                </a:solidFill>
                <a:effectLst/>
                <a:latin typeface="Arial" pitchFamily="34" charset="0"/>
                <a:ea typeface="+mn-ea"/>
                <a:cs typeface="+mn-cs"/>
              </a:rPr>
              <a:t> objevili s</a:t>
            </a:r>
            <a:r>
              <a:rPr lang="en-US" sz="1200" b="0" i="0" kern="1200" dirty="0">
                <a:solidFill>
                  <a:schemeClr val="tx1"/>
                </a:solidFill>
                <a:effectLst/>
                <a:latin typeface="Arial" pitchFamily="34" charset="0"/>
                <a:ea typeface="+mn-ea"/>
                <a:cs typeface="+mn-cs"/>
              </a:rPr>
              <a:t>e</a:t>
            </a:r>
            <a:r>
              <a:rPr lang="cs-CZ" sz="1200" b="0" i="0" kern="1200" dirty="0">
                <a:solidFill>
                  <a:schemeClr val="tx1"/>
                </a:solidFill>
                <a:effectLst/>
                <a:latin typeface="Arial" pitchFamily="34" charset="0"/>
                <a:ea typeface="+mn-ea"/>
                <a:cs typeface="+mn-cs"/>
              </a:rPr>
              <a:t>k</a:t>
            </a:r>
            <a:r>
              <a:rPr lang="en-US" sz="1200" b="0" i="0" kern="1200" dirty="0" err="1">
                <a:solidFill>
                  <a:schemeClr val="tx1"/>
                </a:solidFill>
                <a:effectLst/>
                <a:latin typeface="Arial" pitchFamily="34" charset="0"/>
                <a:ea typeface="+mn-ea"/>
                <a:cs typeface="+mn-cs"/>
              </a:rPr>
              <a:t>retin</a:t>
            </a:r>
            <a:r>
              <a:rPr lang="cs-CZ" sz="1200" b="0" i="0" kern="1200" dirty="0">
                <a:solidFill>
                  <a:schemeClr val="tx1"/>
                </a:solidFill>
                <a:effectLst/>
                <a:latin typeface="Arial" pitchFamily="34" charset="0"/>
                <a:ea typeface="+mn-ea"/>
                <a:cs typeface="+mn-cs"/>
              </a:rPr>
              <a:t>, což byl první identifikovaný hormon. Termín hormon je pojem zavedený </a:t>
            </a:r>
            <a:r>
              <a:rPr lang="cs-CZ" sz="1200" b="0" i="0" kern="1200" dirty="0" err="1">
                <a:solidFill>
                  <a:schemeClr val="tx1"/>
                </a:solidFill>
                <a:effectLst/>
                <a:latin typeface="Arial" pitchFamily="34" charset="0"/>
                <a:ea typeface="+mn-ea"/>
                <a:cs typeface="+mn-cs"/>
              </a:rPr>
              <a:t>Starlingem</a:t>
            </a:r>
            <a:r>
              <a:rPr lang="cs-CZ" sz="1200" b="0" i="0" kern="1200" dirty="0">
                <a:solidFill>
                  <a:schemeClr val="tx1"/>
                </a:solidFill>
                <a:effectLst/>
                <a:latin typeface="Arial" pitchFamily="34" charset="0"/>
                <a:ea typeface="+mn-ea"/>
                <a:cs typeface="+mn-cs"/>
              </a:rPr>
              <a:t> v roce 1905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cs-CZ" sz="1200" b="0" i="0" kern="1200" dirty="0">
              <a:solidFill>
                <a:schemeClr val="tx1"/>
              </a:solidFill>
              <a:effectLst/>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cs-CZ" sz="1200" b="0" i="0" kern="1200" dirty="0" err="1">
                <a:solidFill>
                  <a:schemeClr val="tx1"/>
                </a:solidFill>
                <a:effectLst/>
                <a:latin typeface="Arial" pitchFamily="34" charset="0"/>
                <a:ea typeface="+mn-ea"/>
                <a:cs typeface="+mn-cs"/>
              </a:rPr>
              <a:t>Starling</a:t>
            </a:r>
            <a:r>
              <a:rPr lang="cs-CZ" sz="1200" b="0" i="0" kern="1200" dirty="0">
                <a:solidFill>
                  <a:schemeClr val="tx1"/>
                </a:solidFill>
                <a:effectLst/>
                <a:latin typeface="Arial" pitchFamily="34" charset="0"/>
                <a:ea typeface="+mn-ea"/>
                <a:cs typeface="+mn-cs"/>
              </a:rPr>
              <a:t> také přispěl k základním poznatkům fyziologie ledvin a přinesl </a:t>
            </a:r>
            <a:r>
              <a:rPr lang="en-US" sz="1200" b="0" i="0" kern="1200" dirty="0" err="1">
                <a:solidFill>
                  <a:schemeClr val="tx1"/>
                </a:solidFill>
                <a:effectLst/>
                <a:latin typeface="Arial" pitchFamily="34" charset="0"/>
                <a:ea typeface="+mn-ea"/>
                <a:cs typeface="+mn-cs"/>
              </a:rPr>
              <a:t>důkazy</a:t>
            </a:r>
            <a:r>
              <a:rPr lang="en-US" sz="1200" b="0" i="0" kern="1200" dirty="0">
                <a:solidFill>
                  <a:schemeClr val="tx1"/>
                </a:solidFill>
                <a:effectLst/>
                <a:latin typeface="Arial" pitchFamily="34" charset="0"/>
                <a:ea typeface="+mn-ea"/>
                <a:cs typeface="+mn-cs"/>
              </a:rPr>
              <a:t> o </a:t>
            </a:r>
            <a:r>
              <a:rPr lang="en-US" sz="1200" b="0" i="0" kern="1200" dirty="0" err="1">
                <a:solidFill>
                  <a:schemeClr val="tx1"/>
                </a:solidFill>
                <a:effectLst/>
                <a:latin typeface="Arial" pitchFamily="34" charset="0"/>
                <a:ea typeface="+mn-ea"/>
                <a:cs typeface="+mn-cs"/>
              </a:rPr>
              <a:t>existenci</a:t>
            </a:r>
            <a:r>
              <a:rPr lang="cs-CZ" sz="1200" b="0" i="0" kern="1200" dirty="0">
                <a:solidFill>
                  <a:schemeClr val="tx1"/>
                </a:solidFill>
                <a:effectLst/>
                <a:latin typeface="Arial" pitchFamily="34" charset="0"/>
                <a:ea typeface="+mn-ea"/>
                <a:cs typeface="+mn-cs"/>
              </a:rPr>
              <a:t> antidiuretického hormonu -</a:t>
            </a:r>
            <a:r>
              <a:rPr lang="en-US" sz="1200" b="0" i="0" kern="1200" dirty="0">
                <a:solidFill>
                  <a:schemeClr val="tx1"/>
                </a:solidFill>
                <a:effectLst/>
                <a:latin typeface="Arial" pitchFamily="34" charset="0"/>
                <a:ea typeface="+mn-ea"/>
                <a:cs typeface="+mn-cs"/>
              </a:rPr>
              <a:t> </a:t>
            </a:r>
            <a:r>
              <a:rPr lang="en-US" sz="1200" b="0" i="0" u="none" strike="noStrike" kern="1200" dirty="0" err="1">
                <a:solidFill>
                  <a:schemeClr val="tx1"/>
                </a:solidFill>
                <a:effectLst/>
                <a:latin typeface="Arial" pitchFamily="34" charset="0"/>
                <a:ea typeface="+mn-ea"/>
                <a:cs typeface="+mn-cs"/>
                <a:hlinkClick r:id="rId3" tooltip="Vazopresin"/>
              </a:rPr>
              <a:t>vazopresinu</a:t>
            </a:r>
            <a:r>
              <a:rPr lang="en-US" sz="1200" b="0" i="0" kern="1200" dirty="0">
                <a:solidFill>
                  <a:schemeClr val="tx1"/>
                </a:solidFill>
                <a:effectLst/>
                <a:latin typeface="Arial" pitchFamily="34" charset="0"/>
                <a:ea typeface="+mn-ea"/>
                <a:cs typeface="+mn-cs"/>
              </a:rPr>
              <a:t>.</a:t>
            </a:r>
            <a:endParaRPr lang="cs-CZ" sz="1200" b="0" i="0" kern="1200" dirty="0">
              <a:solidFill>
                <a:schemeClr val="tx1"/>
              </a:solidFill>
              <a:effectLst/>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cs-CZ" sz="1200" b="0" i="0" kern="1200" dirty="0">
              <a:solidFill>
                <a:schemeClr val="tx1"/>
              </a:solidFill>
              <a:effectLst/>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cs-CZ" sz="1200" b="0" i="0" kern="1200" dirty="0">
              <a:solidFill>
                <a:schemeClr val="tx1"/>
              </a:solidFill>
              <a:effectLst/>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cs-CZ" sz="1200" b="0" i="0" kern="1200" dirty="0">
              <a:solidFill>
                <a:schemeClr val="tx1"/>
              </a:solidFill>
              <a:effectLst/>
              <a:latin typeface="Arial" pitchFamily="34" charset="0"/>
              <a:ea typeface="+mn-ea"/>
              <a:cs typeface="+mn-cs"/>
            </a:endParaRPr>
          </a:p>
          <a:p>
            <a:pPr eaLnBrk="1" hangingPunct="1"/>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 řadě učebnic se </a:t>
            </a:r>
            <a:r>
              <a:rPr lang="cs-CZ" dirty="0" err="1"/>
              <a:t>Starlingova</a:t>
            </a:r>
            <a:r>
              <a:rPr lang="cs-CZ" dirty="0"/>
              <a:t> rovnováha popisuje jako rovnováha mezi gradientem onkotických tlaků a gradientem hydrostatických tlaků. To ale z hlediska fyzikálního není zcela přesné. </a:t>
            </a:r>
          </a:p>
          <a:p>
            <a:endParaRPr lang="cs-CZ" dirty="0"/>
          </a:p>
          <a:p>
            <a:r>
              <a:rPr lang="cs-CZ" dirty="0"/>
              <a:t>Ujasněme si proto základní fyzikální pojmy. Hydrostatický tlak </a:t>
            </a:r>
            <a:r>
              <a:rPr lang="en-US" dirty="0" err="1"/>
              <a:t>závisí</a:t>
            </a:r>
            <a:r>
              <a:rPr lang="en-US" dirty="0"/>
              <a:t> </a:t>
            </a:r>
            <a:r>
              <a:rPr lang="cs-CZ" dirty="0"/>
              <a:t>na tom jak těžký je sloupec kapaliny nad místem kde určujeme tlak – tedy na výšce tohoto sloupce </a:t>
            </a:r>
            <a:r>
              <a:rPr lang="cs-CZ" dirty="0" err="1"/>
              <a:t>sloupce</a:t>
            </a:r>
            <a:r>
              <a:rPr lang="cs-CZ" dirty="0"/>
              <a:t> a na </a:t>
            </a:r>
            <a:r>
              <a:rPr lang="en-US" dirty="0" err="1"/>
              <a:t>hustotě</a:t>
            </a:r>
            <a:r>
              <a:rPr lang="en-US" dirty="0"/>
              <a:t> </a:t>
            </a:r>
            <a:r>
              <a:rPr lang="en-US" dirty="0" err="1"/>
              <a:t>kapaliny</a:t>
            </a:r>
            <a:r>
              <a:rPr lang="cs-CZ" dirty="0"/>
              <a:t>. Proto třeba tlak krve v cévách závisí na místě měření – v dolních končetinách je až o devadesát torů vyšší než tlak v úrovni srdce. Proto také manžetu tonometru při měření </a:t>
            </a:r>
            <a:r>
              <a:rPr lang="cs-CZ" dirty="0" err="1"/>
              <a:t>krevniho</a:t>
            </a:r>
            <a:r>
              <a:rPr lang="cs-CZ" dirty="0"/>
              <a:t> tlaku umisťujeme na paži v úrovni srdce.</a:t>
            </a:r>
          </a:p>
          <a:p>
            <a:endParaRPr lang="cs-CZ" dirty="0"/>
          </a:p>
          <a:p>
            <a:r>
              <a:rPr lang="cs-CZ" dirty="0"/>
              <a:t>P</a:t>
            </a:r>
            <a:r>
              <a:rPr lang="en-US" dirty="0" err="1"/>
              <a:t>okud</a:t>
            </a:r>
            <a:r>
              <a:rPr lang="en-US" dirty="0"/>
              <a:t> </a:t>
            </a:r>
            <a:r>
              <a:rPr lang="en-US" dirty="0" err="1"/>
              <a:t>na</a:t>
            </a:r>
            <a:r>
              <a:rPr lang="en-US" dirty="0"/>
              <a:t> </a:t>
            </a:r>
            <a:r>
              <a:rPr lang="en-US" dirty="0" err="1"/>
              <a:t>kapalinu</a:t>
            </a:r>
            <a:r>
              <a:rPr lang="en-US" dirty="0"/>
              <a:t> </a:t>
            </a:r>
            <a:r>
              <a:rPr lang="en-US" dirty="0" err="1"/>
              <a:t>působí</a:t>
            </a:r>
            <a:r>
              <a:rPr lang="en-US" dirty="0"/>
              <a:t> </a:t>
            </a:r>
            <a:r>
              <a:rPr lang="en-US" dirty="0" err="1"/>
              <a:t>vnější</a:t>
            </a:r>
            <a:r>
              <a:rPr lang="en-US" dirty="0"/>
              <a:t> </a:t>
            </a:r>
            <a:r>
              <a:rPr lang="en-US" dirty="0" err="1"/>
              <a:t>tlaková</a:t>
            </a:r>
            <a:r>
              <a:rPr lang="en-US" dirty="0"/>
              <a:t> </a:t>
            </a:r>
            <a:r>
              <a:rPr lang="en-US" dirty="0" err="1"/>
              <a:t>síla</a:t>
            </a:r>
            <a:r>
              <a:rPr lang="en-US" dirty="0"/>
              <a:t>, </a:t>
            </a:r>
            <a:r>
              <a:rPr lang="en-US" dirty="0" err="1"/>
              <a:t>pak</a:t>
            </a:r>
            <a:r>
              <a:rPr lang="en-US" dirty="0"/>
              <a:t> </a:t>
            </a:r>
            <a:r>
              <a:rPr lang="en-US" dirty="0" err="1"/>
              <a:t>tlak</a:t>
            </a:r>
            <a:r>
              <a:rPr lang="en-US" dirty="0"/>
              <a:t> v </a:t>
            </a:r>
            <a:r>
              <a:rPr lang="en-US" dirty="0" err="1"/>
              <a:t>každém</a:t>
            </a:r>
            <a:r>
              <a:rPr lang="en-US" dirty="0"/>
              <a:t> </a:t>
            </a:r>
            <a:r>
              <a:rPr lang="en-US" dirty="0" err="1"/>
              <a:t>místě</a:t>
            </a:r>
            <a:r>
              <a:rPr lang="en-US" dirty="0"/>
              <a:t> </a:t>
            </a:r>
            <a:r>
              <a:rPr lang="en-US" dirty="0" err="1"/>
              <a:t>kapaliny</a:t>
            </a:r>
            <a:r>
              <a:rPr lang="en-US" dirty="0"/>
              <a:t> </a:t>
            </a:r>
            <a:r>
              <a:rPr lang="en-US" dirty="0" err="1"/>
              <a:t>vzroste</a:t>
            </a:r>
            <a:r>
              <a:rPr lang="en-US" dirty="0"/>
              <a:t> o </a:t>
            </a:r>
            <a:r>
              <a:rPr lang="en-US" dirty="0" err="1"/>
              <a:t>stejnou</a:t>
            </a:r>
            <a:r>
              <a:rPr lang="en-US" dirty="0"/>
              <a:t> </a:t>
            </a:r>
            <a:r>
              <a:rPr lang="en-US" dirty="0" err="1"/>
              <a:t>hodnotu</a:t>
            </a:r>
            <a:r>
              <a:rPr lang="cs-CZ" dirty="0"/>
              <a:t> – k hydrostatickému tlaku na stěnu cévy se tak přidává ještě hydrodynamický tlak.</a:t>
            </a:r>
          </a:p>
          <a:p>
            <a:endParaRPr lang="en-US"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46</a:t>
            </a:fld>
            <a:endParaRPr lang="cs-CZ"/>
          </a:p>
        </p:txBody>
      </p:sp>
    </p:spTree>
    <p:extLst>
      <p:ext uri="{BB962C8B-B14F-4D97-AF65-F5344CB8AC3E}">
        <p14:creationId xmlns:p14="http://schemas.microsoft.com/office/powerpoint/2010/main" val="35752162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Pokud se jedná o proudící kapalinu, pak velikost hydrodynamického tlaku závisí na energetické bilanci proudící kapaliny. </a:t>
            </a:r>
          </a:p>
          <a:p>
            <a:r>
              <a:rPr lang="cs-CZ" dirty="0"/>
              <a:t>Na začátku kapiláry je tlak větší než na jejím konci. </a:t>
            </a:r>
            <a:endParaRPr lang="en-US"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47</a:t>
            </a:fld>
            <a:endParaRPr lang="cs-CZ"/>
          </a:p>
        </p:txBody>
      </p:sp>
    </p:spTree>
    <p:extLst>
      <p:ext uri="{BB962C8B-B14F-4D97-AF65-F5344CB8AC3E}">
        <p14:creationId xmlns:p14="http://schemas.microsoft.com/office/powerpoint/2010/main" val="315492779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a:p>
            <a:r>
              <a:rPr lang="cs-CZ" dirty="0"/>
              <a:t>Výsledný výsledný sumární hydraulický tlak</a:t>
            </a:r>
            <a:r>
              <a:rPr lang="cs-CZ" dirty="0">
                <a:solidFill>
                  <a:srgbClr val="0070C0"/>
                </a:solidFill>
              </a:rPr>
              <a:t> </a:t>
            </a:r>
            <a:r>
              <a:rPr lang="cs-CZ" dirty="0"/>
              <a:t>na stěnu kapilár v</a:t>
            </a:r>
            <a:r>
              <a:rPr lang="en-US" dirty="0" err="1"/>
              <a:t>ychází</a:t>
            </a:r>
            <a:r>
              <a:rPr lang="en-US" dirty="0"/>
              <a:t> z </a:t>
            </a:r>
            <a:r>
              <a:rPr lang="en-US" dirty="0" err="1"/>
              <a:t>energetické</a:t>
            </a:r>
            <a:r>
              <a:rPr lang="en-US" dirty="0"/>
              <a:t> </a:t>
            </a:r>
            <a:r>
              <a:rPr lang="en-US" dirty="0" err="1"/>
              <a:t>bilance</a:t>
            </a:r>
            <a:r>
              <a:rPr lang="en-US" dirty="0"/>
              <a:t> </a:t>
            </a:r>
            <a:r>
              <a:rPr lang="en-US" dirty="0" err="1"/>
              <a:t>proudící</a:t>
            </a:r>
            <a:r>
              <a:rPr lang="en-US" dirty="0"/>
              <a:t> </a:t>
            </a:r>
            <a:r>
              <a:rPr lang="en-US" dirty="0" err="1"/>
              <a:t>kapaliny</a:t>
            </a:r>
            <a:r>
              <a:rPr lang="cs-CZ" dirty="0"/>
              <a:t>. Zahrnuje v sobě hydrostatickou i hydrodynamickou složku.</a:t>
            </a:r>
          </a:p>
          <a:p>
            <a:r>
              <a:rPr lang="cs-CZ" dirty="0"/>
              <a:t>Nejde tedy pouze o hydrostatický tlak – ten je pouze součástí výsledného hydraulického tlaku..</a:t>
            </a:r>
            <a:endParaRPr lang="en-US"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48</a:t>
            </a:fld>
            <a:endParaRPr lang="cs-CZ"/>
          </a:p>
        </p:txBody>
      </p:sp>
    </p:spTree>
    <p:extLst>
      <p:ext uri="{BB962C8B-B14F-4D97-AF65-F5344CB8AC3E}">
        <p14:creationId xmlns:p14="http://schemas.microsoft.com/office/powerpoint/2010/main" val="33084803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p:spPr>
        <p:txBody>
          <a:bodyPr/>
          <a:lstStyle/>
          <a:p>
            <a:fld id="{26F32687-4826-4DE0-970E-9A447DCDBCC1}" type="slidenum">
              <a:rPr lang="cs-CZ" smtClean="0"/>
              <a:pPr/>
              <a:t>49</a:t>
            </a:fld>
            <a:endParaRPr lang="cs-CZ"/>
          </a:p>
        </p:txBody>
      </p:sp>
      <p:sp>
        <p:nvSpPr>
          <p:cNvPr id="211971" name="Rectangle 2"/>
          <p:cNvSpPr>
            <a:spLocks noGrp="1" noRot="1" noChangeAspect="1" noChangeArrowheads="1" noTextEdit="1"/>
          </p:cNvSpPr>
          <p:nvPr>
            <p:ph type="sldImg"/>
          </p:nvPr>
        </p:nvSpPr>
        <p:spPr>
          <a:xfrm>
            <a:off x="381000" y="685800"/>
            <a:ext cx="6096000" cy="3429000"/>
          </a:xfrm>
          <a:ln/>
        </p:spPr>
      </p:sp>
      <p:sp>
        <p:nvSpPr>
          <p:cNvPr id="211972" name="Rectangle 3"/>
          <p:cNvSpPr>
            <a:spLocks noGrp="1" noChangeArrowheads="1"/>
          </p:cNvSpPr>
          <p:nvPr>
            <p:ph type="body" idx="1"/>
          </p:nvPr>
        </p:nvSpPr>
        <p:spPr>
          <a:noFill/>
          <a:ln/>
        </p:spPr>
        <p:txBody>
          <a:bodyPr/>
          <a:lstStyle/>
          <a:p>
            <a:pPr eaLnBrk="1" hangingPunct="1"/>
            <a:r>
              <a:rPr lang="en-US" sz="1200" b="0" i="0" kern="1200" dirty="0">
                <a:solidFill>
                  <a:schemeClr val="tx1"/>
                </a:solidFill>
                <a:effectLst/>
                <a:latin typeface="Arial" pitchFamily="34" charset="0"/>
                <a:ea typeface="+mn-ea"/>
                <a:cs typeface="+mn-cs"/>
              </a:rPr>
              <a:t>V </a:t>
            </a:r>
            <a:r>
              <a:rPr lang="en-US" sz="1200" b="0" i="0" kern="1200" dirty="0" err="1">
                <a:solidFill>
                  <a:schemeClr val="tx1"/>
                </a:solidFill>
                <a:effectLst/>
                <a:latin typeface="Arial" pitchFamily="34" charset="0"/>
                <a:ea typeface="+mn-ea"/>
                <a:cs typeface="+mn-cs"/>
              </a:rPr>
              <a:t>kapilár</a:t>
            </a:r>
            <a:r>
              <a:rPr lang="cs-CZ" sz="1200" b="0" i="0" kern="1200" dirty="0" err="1">
                <a:solidFill>
                  <a:schemeClr val="tx1"/>
                </a:solidFill>
                <a:effectLst/>
                <a:latin typeface="Arial" pitchFamily="34" charset="0"/>
                <a:ea typeface="+mn-ea"/>
                <a:cs typeface="+mn-cs"/>
              </a:rPr>
              <a:t>ách</a:t>
            </a:r>
            <a:r>
              <a:rPr lang="en-US" sz="1200" b="0" i="0" kern="1200" dirty="0">
                <a:solidFill>
                  <a:schemeClr val="tx1"/>
                </a:solidFill>
                <a:effectLst/>
                <a:latin typeface="Arial" pitchFamily="34" charset="0"/>
                <a:ea typeface="+mn-ea"/>
                <a:cs typeface="+mn-cs"/>
              </a:rPr>
              <a:t>, </a:t>
            </a:r>
            <a:r>
              <a:rPr lang="en-US" sz="1200" b="0" i="0" kern="1200" dirty="0" err="1">
                <a:solidFill>
                  <a:schemeClr val="tx1"/>
                </a:solidFill>
                <a:effectLst/>
                <a:latin typeface="Arial" pitchFamily="34" charset="0"/>
                <a:ea typeface="+mn-ea"/>
                <a:cs typeface="+mn-cs"/>
              </a:rPr>
              <a:t>voda</a:t>
            </a:r>
            <a:r>
              <a:rPr lang="en-US" sz="1200" b="0" i="0" kern="1200" dirty="0">
                <a:solidFill>
                  <a:schemeClr val="tx1"/>
                </a:solidFill>
                <a:effectLst/>
                <a:latin typeface="Arial" pitchFamily="34" charset="0"/>
                <a:ea typeface="+mn-ea"/>
                <a:cs typeface="+mn-cs"/>
              </a:rPr>
              <a:t> je </a:t>
            </a:r>
            <a:r>
              <a:rPr lang="en-US" sz="1200" b="0" i="0" kern="1200" dirty="0" err="1">
                <a:solidFill>
                  <a:schemeClr val="tx1"/>
                </a:solidFill>
                <a:effectLst/>
                <a:latin typeface="Arial" pitchFamily="34" charset="0"/>
                <a:ea typeface="+mn-ea"/>
                <a:cs typeface="+mn-cs"/>
              </a:rPr>
              <a:t>vytlačována</a:t>
            </a:r>
            <a:r>
              <a:rPr lang="en-US" sz="1200" b="0" i="0" kern="1200" dirty="0">
                <a:solidFill>
                  <a:schemeClr val="tx1"/>
                </a:solidFill>
                <a:effectLst/>
                <a:latin typeface="Arial" pitchFamily="34" charset="0"/>
                <a:ea typeface="+mn-ea"/>
                <a:cs typeface="+mn-cs"/>
              </a:rPr>
              <a:t> </a:t>
            </a:r>
            <a:r>
              <a:rPr lang="en-US" sz="1200" b="0" i="0" kern="1200" dirty="0" err="1">
                <a:solidFill>
                  <a:schemeClr val="tx1"/>
                </a:solidFill>
                <a:effectLst/>
                <a:latin typeface="Arial" pitchFamily="34" charset="0"/>
                <a:ea typeface="+mn-ea"/>
                <a:cs typeface="+mn-cs"/>
              </a:rPr>
              <a:t>skrz</a:t>
            </a:r>
            <a:r>
              <a:rPr lang="en-US" sz="1200" b="0" i="0" kern="1200" dirty="0">
                <a:solidFill>
                  <a:schemeClr val="tx1"/>
                </a:solidFill>
                <a:effectLst/>
                <a:latin typeface="Arial" pitchFamily="34" charset="0"/>
                <a:ea typeface="+mn-ea"/>
                <a:cs typeface="+mn-cs"/>
              </a:rPr>
              <a:t> </a:t>
            </a:r>
            <a:r>
              <a:rPr lang="en-US" sz="1200" b="0" i="0" kern="1200" dirty="0" err="1">
                <a:solidFill>
                  <a:schemeClr val="tx1"/>
                </a:solidFill>
                <a:effectLst/>
                <a:latin typeface="Arial" pitchFamily="34" charset="0"/>
                <a:ea typeface="+mn-ea"/>
                <a:cs typeface="+mn-cs"/>
              </a:rPr>
              <a:t>póry</a:t>
            </a:r>
            <a:r>
              <a:rPr lang="en-US" sz="1200" b="0" i="0" kern="1200" dirty="0">
                <a:solidFill>
                  <a:schemeClr val="tx1"/>
                </a:solidFill>
                <a:effectLst/>
                <a:latin typeface="Arial" pitchFamily="34" charset="0"/>
                <a:ea typeface="+mn-ea"/>
                <a:cs typeface="+mn-cs"/>
              </a:rPr>
              <a:t> </a:t>
            </a:r>
            <a:r>
              <a:rPr lang="en-US" sz="1200" b="0" i="0" kern="1200" dirty="0" err="1">
                <a:solidFill>
                  <a:schemeClr val="tx1"/>
                </a:solidFill>
                <a:effectLst/>
                <a:latin typeface="Arial" pitchFamily="34" charset="0"/>
                <a:ea typeface="+mn-ea"/>
                <a:cs typeface="+mn-cs"/>
              </a:rPr>
              <a:t>ve</a:t>
            </a:r>
            <a:r>
              <a:rPr lang="en-US" sz="1200" b="0" i="0" kern="1200" dirty="0">
                <a:solidFill>
                  <a:schemeClr val="tx1"/>
                </a:solidFill>
                <a:effectLst/>
                <a:latin typeface="Arial" pitchFamily="34" charset="0"/>
                <a:ea typeface="+mn-ea"/>
                <a:cs typeface="+mn-cs"/>
              </a:rPr>
              <a:t> </a:t>
            </a:r>
            <a:r>
              <a:rPr lang="en-US" sz="1200" b="0" i="0" kern="1200" dirty="0" err="1">
                <a:solidFill>
                  <a:schemeClr val="tx1"/>
                </a:solidFill>
                <a:effectLst/>
                <a:latin typeface="Arial" pitchFamily="34" charset="0"/>
                <a:ea typeface="+mn-ea"/>
                <a:cs typeface="+mn-cs"/>
              </a:rPr>
              <a:t>stěně</a:t>
            </a:r>
            <a:r>
              <a:rPr lang="en-US" sz="1200" b="0" i="0" kern="1200" dirty="0">
                <a:solidFill>
                  <a:schemeClr val="tx1"/>
                </a:solidFill>
                <a:effectLst/>
                <a:latin typeface="Arial" pitchFamily="34" charset="0"/>
                <a:ea typeface="+mn-ea"/>
                <a:cs typeface="+mn-cs"/>
              </a:rPr>
              <a:t> </a:t>
            </a:r>
            <a:r>
              <a:rPr lang="en-US" sz="1200" b="0" i="0" kern="1200" dirty="0" err="1">
                <a:solidFill>
                  <a:schemeClr val="tx1"/>
                </a:solidFill>
                <a:effectLst/>
                <a:latin typeface="Arial" pitchFamily="34" charset="0"/>
                <a:ea typeface="+mn-ea"/>
                <a:cs typeface="+mn-cs"/>
              </a:rPr>
              <a:t>hydr</a:t>
            </a:r>
            <a:r>
              <a:rPr lang="cs-CZ" sz="1200" b="0" i="0" kern="1200" dirty="0" err="1">
                <a:solidFill>
                  <a:schemeClr val="tx1"/>
                </a:solidFill>
                <a:effectLst/>
                <a:latin typeface="Arial" pitchFamily="34" charset="0"/>
                <a:ea typeface="+mn-ea"/>
                <a:cs typeface="+mn-cs"/>
              </a:rPr>
              <a:t>aulickým</a:t>
            </a:r>
            <a:r>
              <a:rPr lang="en-US" sz="1200" b="0" i="0" kern="1200" dirty="0">
                <a:solidFill>
                  <a:schemeClr val="tx1"/>
                </a:solidFill>
                <a:effectLst/>
                <a:latin typeface="Arial" pitchFamily="34" charset="0"/>
                <a:ea typeface="+mn-ea"/>
                <a:cs typeface="+mn-cs"/>
              </a:rPr>
              <a:t> </a:t>
            </a:r>
            <a:r>
              <a:rPr lang="en-US" sz="1200" b="0" i="0" kern="1200" dirty="0" err="1">
                <a:solidFill>
                  <a:schemeClr val="tx1"/>
                </a:solidFill>
                <a:effectLst/>
                <a:latin typeface="Arial" pitchFamily="34" charset="0"/>
                <a:ea typeface="+mn-ea"/>
                <a:cs typeface="+mn-cs"/>
              </a:rPr>
              <a:t>tlakem</a:t>
            </a:r>
            <a:r>
              <a:rPr lang="en-US" sz="1200" b="0" i="0" kern="1200" dirty="0">
                <a:solidFill>
                  <a:schemeClr val="tx1"/>
                </a:solidFill>
                <a:effectLst/>
                <a:latin typeface="Arial" pitchFamily="34" charset="0"/>
                <a:ea typeface="+mn-ea"/>
                <a:cs typeface="+mn-cs"/>
              </a:rPr>
              <a:t> </a:t>
            </a:r>
            <a:r>
              <a:rPr lang="cs-CZ" sz="1200" b="0" i="0" kern="1200" dirty="0">
                <a:solidFill>
                  <a:schemeClr val="tx1"/>
                </a:solidFill>
                <a:effectLst/>
                <a:latin typeface="Arial" pitchFamily="34" charset="0"/>
                <a:ea typeface="+mn-ea"/>
                <a:cs typeface="+mn-cs"/>
              </a:rPr>
              <a:t>do intersticiální tekutiny. Objem </a:t>
            </a:r>
            <a:r>
              <a:rPr lang="cs-CZ" sz="1200" b="0" i="0" kern="1200" dirty="0" err="1">
                <a:solidFill>
                  <a:schemeClr val="tx1"/>
                </a:solidFill>
                <a:effectLst/>
                <a:latin typeface="Arial" pitchFamily="34" charset="0"/>
                <a:ea typeface="+mn-ea"/>
                <a:cs typeface="+mn-cs"/>
              </a:rPr>
              <a:t>intersicia</a:t>
            </a:r>
            <a:r>
              <a:rPr lang="cs-CZ" sz="1200" b="0" i="0" kern="1200" dirty="0">
                <a:solidFill>
                  <a:schemeClr val="tx1"/>
                </a:solidFill>
                <a:effectLst/>
                <a:latin typeface="Arial" pitchFamily="34" charset="0"/>
                <a:ea typeface="+mn-ea"/>
                <a:cs typeface="+mn-cs"/>
              </a:rPr>
              <a:t> je ale ohraničen okolními buňkami a orgány. Čím více je vody v </a:t>
            </a:r>
            <a:r>
              <a:rPr lang="cs-CZ" sz="1200" b="0" i="0" kern="1200" dirty="0" err="1">
                <a:solidFill>
                  <a:schemeClr val="tx1"/>
                </a:solidFill>
                <a:effectLst/>
                <a:latin typeface="Arial" pitchFamily="34" charset="0"/>
                <a:ea typeface="+mn-ea"/>
                <a:cs typeface="+mn-cs"/>
              </a:rPr>
              <a:t>intersticiu</a:t>
            </a:r>
            <a:r>
              <a:rPr lang="cs-CZ" sz="1200" b="0" i="0" kern="1200" dirty="0">
                <a:solidFill>
                  <a:schemeClr val="tx1"/>
                </a:solidFill>
                <a:effectLst/>
                <a:latin typeface="Arial" pitchFamily="34" charset="0"/>
                <a:ea typeface="+mn-ea"/>
                <a:cs typeface="+mn-cs"/>
              </a:rPr>
              <a:t>, tím více proti filtračnímu taku působí protitlak intersticiální tekutiny. Gradient </a:t>
            </a:r>
            <a:r>
              <a:rPr lang="cs-CZ" sz="1200" b="0" i="0" kern="1200" dirty="0" err="1">
                <a:solidFill>
                  <a:schemeClr val="tx1"/>
                </a:solidFill>
                <a:effectLst/>
                <a:latin typeface="Arial" pitchFamily="34" charset="0"/>
                <a:ea typeface="+mn-ea"/>
                <a:cs typeface="+mn-cs"/>
              </a:rPr>
              <a:t>onkoticých</a:t>
            </a:r>
            <a:r>
              <a:rPr lang="cs-CZ" sz="1200" b="0" i="0" kern="1200" dirty="0">
                <a:solidFill>
                  <a:schemeClr val="tx1"/>
                </a:solidFill>
                <a:effectLst/>
                <a:latin typeface="Arial" pitchFamily="34" charset="0"/>
                <a:ea typeface="+mn-ea"/>
                <a:cs typeface="+mn-cs"/>
              </a:rPr>
              <a:t> tlaků vede ke zpětnému nasávání filtrované tekutiny do kapilár. Na kapiláře se </a:t>
            </a:r>
            <a:r>
              <a:rPr lang="cs-CZ" sz="1200" b="0" i="0" kern="1200" dirty="0" err="1">
                <a:solidFill>
                  <a:schemeClr val="tx1"/>
                </a:solidFill>
                <a:effectLst/>
                <a:latin typeface="Arial" pitchFamily="34" charset="0"/>
                <a:ea typeface="+mn-ea"/>
                <a:cs typeface="+mn-cs"/>
              </a:rPr>
              <a:t>ustustaví</a:t>
            </a:r>
            <a:r>
              <a:rPr lang="cs-CZ" sz="1200" b="0" i="0" kern="1200" dirty="0">
                <a:solidFill>
                  <a:schemeClr val="tx1"/>
                </a:solidFill>
                <a:effectLst/>
                <a:latin typeface="Arial" pitchFamily="34" charset="0"/>
                <a:ea typeface="+mn-ea"/>
                <a:cs typeface="+mn-cs"/>
              </a:rPr>
              <a:t> rovnováha, na arteriální </a:t>
            </a:r>
            <a:r>
              <a:rPr lang="cs-CZ" sz="1200" b="0" i="0" kern="1200" dirty="0" err="1">
                <a:solidFill>
                  <a:schemeClr val="tx1"/>
                </a:solidFill>
                <a:effectLst/>
                <a:latin typeface="Arial" pitchFamily="34" charset="0"/>
                <a:ea typeface="+mn-ea"/>
                <a:cs typeface="+mn-cs"/>
              </a:rPr>
              <a:t>strane</a:t>
            </a:r>
            <a:r>
              <a:rPr lang="cs-CZ" sz="1200" b="0" i="0" kern="1200" dirty="0">
                <a:solidFill>
                  <a:schemeClr val="tx1"/>
                </a:solidFill>
                <a:effectLst/>
                <a:latin typeface="Arial" pitchFamily="34" charset="0"/>
                <a:ea typeface="+mn-ea"/>
                <a:cs typeface="+mn-cs"/>
              </a:rPr>
              <a:t> gradient hydraulických tlaků převažuje gradient filtračních tlaků a tekutina se filtruje do </a:t>
            </a:r>
            <a:r>
              <a:rPr lang="cs-CZ" sz="1200" b="0" i="0" kern="1200" dirty="0" err="1">
                <a:solidFill>
                  <a:schemeClr val="tx1"/>
                </a:solidFill>
                <a:effectLst/>
                <a:latin typeface="Arial" pitchFamily="34" charset="0"/>
                <a:ea typeface="+mn-ea"/>
                <a:cs typeface="+mn-cs"/>
              </a:rPr>
              <a:t>intersticia</a:t>
            </a:r>
            <a:r>
              <a:rPr lang="cs-CZ" sz="1200" b="0" i="0" kern="1200" dirty="0">
                <a:solidFill>
                  <a:schemeClr val="tx1"/>
                </a:solidFill>
                <a:effectLst/>
                <a:latin typeface="Arial" pitchFamily="34" charset="0"/>
                <a:ea typeface="+mn-ea"/>
                <a:cs typeface="+mn-cs"/>
              </a:rPr>
              <a:t> a na venózní straně naopak, nasávací síla gradientu onkotických talků převáží a filtrát je zpětně vstřebáván. Pohyb filtrátu tak promývá intersticiální tekutinu a usnadňuje </a:t>
            </a:r>
            <a:r>
              <a:rPr lang="cs-CZ" sz="1200" b="0" i="0" kern="1200" dirty="0" err="1">
                <a:solidFill>
                  <a:schemeClr val="tx1"/>
                </a:solidFill>
                <a:effectLst/>
                <a:latin typeface="Arial" pitchFamily="34" charset="0"/>
                <a:ea typeface="+mn-ea"/>
                <a:cs typeface="+mn-cs"/>
              </a:rPr>
              <a:t>difzi</a:t>
            </a:r>
            <a:r>
              <a:rPr lang="cs-CZ" sz="1200" b="0" i="0" kern="1200" dirty="0">
                <a:solidFill>
                  <a:schemeClr val="tx1"/>
                </a:solidFill>
                <a:effectLst/>
                <a:latin typeface="Arial" pitchFamily="34" charset="0"/>
                <a:ea typeface="+mn-ea"/>
                <a:cs typeface="+mn-cs"/>
              </a:rPr>
              <a:t> látek. Část profiltrované tekutiny, zhruba 3 litry za den, je odváděno lymfatickými kapilárami do lymfatického oběhu. </a:t>
            </a:r>
            <a:r>
              <a:rPr lang="cs-CZ" sz="1200" b="0" i="0" kern="1200" dirty="0" err="1">
                <a:solidFill>
                  <a:schemeClr val="tx1"/>
                </a:solidFill>
                <a:effectLst/>
                <a:latin typeface="Arial" pitchFamily="34" charset="0"/>
                <a:ea typeface="+mn-ea"/>
                <a:cs typeface="+mn-cs"/>
              </a:rPr>
              <a:t>Pohybb</a:t>
            </a:r>
            <a:r>
              <a:rPr lang="cs-CZ" sz="1200" b="0" i="0" kern="1200" dirty="0">
                <a:solidFill>
                  <a:schemeClr val="tx1"/>
                </a:solidFill>
                <a:effectLst/>
                <a:latin typeface="Arial" pitchFamily="34" charset="0"/>
                <a:ea typeface="+mn-ea"/>
                <a:cs typeface="+mn-cs"/>
              </a:rPr>
              <a:t> lymfy </a:t>
            </a:r>
            <a:r>
              <a:rPr lang="cs-CZ" sz="1200" b="0" i="0" kern="1200" dirty="0" err="1">
                <a:solidFill>
                  <a:schemeClr val="tx1"/>
                </a:solidFill>
                <a:effectLst/>
                <a:latin typeface="Arial" pitchFamily="34" charset="0"/>
                <a:ea typeface="+mn-ea"/>
                <a:cs typeface="+mn-cs"/>
              </a:rPr>
              <a:t>ssebou</a:t>
            </a:r>
            <a:r>
              <a:rPr lang="cs-CZ" sz="1200" b="0" i="0" kern="1200" dirty="0">
                <a:solidFill>
                  <a:schemeClr val="tx1"/>
                </a:solidFill>
                <a:effectLst/>
                <a:latin typeface="Arial" pitchFamily="34" charset="0"/>
                <a:ea typeface="+mn-ea"/>
                <a:cs typeface="+mn-cs"/>
              </a:rPr>
              <a:t> strhává i část plazmatických bílkovin, které pronikly </a:t>
            </a:r>
            <a:r>
              <a:rPr lang="cs-CZ" sz="1200" b="0" i="0" kern="1200" dirty="0" err="1">
                <a:solidFill>
                  <a:schemeClr val="tx1"/>
                </a:solidFill>
                <a:effectLst/>
                <a:latin typeface="Arial" pitchFamily="34" charset="0"/>
                <a:ea typeface="+mn-ea"/>
                <a:cs typeface="+mn-cs"/>
              </a:rPr>
              <a:t>zkrz</a:t>
            </a:r>
            <a:r>
              <a:rPr lang="cs-CZ" sz="1200" b="0" i="0" kern="1200" dirty="0">
                <a:solidFill>
                  <a:schemeClr val="tx1"/>
                </a:solidFill>
                <a:effectLst/>
                <a:latin typeface="Arial" pitchFamily="34" charset="0"/>
                <a:ea typeface="+mn-ea"/>
                <a:cs typeface="+mn-cs"/>
              </a:rPr>
              <a:t> </a:t>
            </a:r>
            <a:r>
              <a:rPr lang="cs-CZ" sz="1200" b="0" i="0" kern="1200" dirty="0" err="1">
                <a:solidFill>
                  <a:schemeClr val="tx1"/>
                </a:solidFill>
                <a:effectLst/>
                <a:latin typeface="Arial" pitchFamily="34" charset="0"/>
                <a:ea typeface="+mn-ea"/>
                <a:cs typeface="+mn-cs"/>
              </a:rPr>
              <a:t>kapiární</a:t>
            </a:r>
            <a:r>
              <a:rPr lang="cs-CZ" sz="1200" b="0" i="0" kern="1200" dirty="0">
                <a:solidFill>
                  <a:schemeClr val="tx1"/>
                </a:solidFill>
                <a:effectLst/>
                <a:latin typeface="Arial" pitchFamily="34" charset="0"/>
                <a:ea typeface="+mn-ea"/>
                <a:cs typeface="+mn-cs"/>
              </a:rPr>
              <a:t> póry do </a:t>
            </a:r>
            <a:r>
              <a:rPr lang="cs-CZ" sz="1200" b="0" i="0" kern="1200" dirty="0" err="1">
                <a:solidFill>
                  <a:schemeClr val="tx1"/>
                </a:solidFill>
                <a:effectLst/>
                <a:latin typeface="Arial" pitchFamily="34" charset="0"/>
                <a:ea typeface="+mn-ea"/>
                <a:cs typeface="+mn-cs"/>
              </a:rPr>
              <a:t>intersticia</a:t>
            </a:r>
            <a:r>
              <a:rPr lang="cs-CZ" sz="1200" b="0" i="0" kern="1200" dirty="0">
                <a:solidFill>
                  <a:schemeClr val="tx1"/>
                </a:solidFill>
                <a:effectLst/>
                <a:latin typeface="Arial" pitchFamily="34" charset="0"/>
                <a:ea typeface="+mn-ea"/>
                <a:cs typeface="+mn-cs"/>
              </a:rPr>
              <a:t>.</a:t>
            </a:r>
          </a:p>
          <a:p>
            <a:pPr eaLnBrk="1" hangingPunct="1"/>
            <a:endParaRPr lang="cs-CZ" sz="1200" b="0" i="0" kern="1200" dirty="0">
              <a:solidFill>
                <a:schemeClr val="tx1"/>
              </a:solidFill>
              <a:effectLst/>
              <a:latin typeface="Arial" pitchFamily="34" charset="0"/>
              <a:ea typeface="+mn-ea"/>
              <a:cs typeface="+mn-cs"/>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p:spPr>
        <p:txBody>
          <a:bodyPr/>
          <a:lstStyle/>
          <a:p>
            <a:fld id="{26F32687-4826-4DE0-970E-9A447DCDBCC1}" type="slidenum">
              <a:rPr lang="cs-CZ" smtClean="0"/>
              <a:pPr/>
              <a:t>50</a:t>
            </a:fld>
            <a:endParaRPr lang="cs-CZ"/>
          </a:p>
        </p:txBody>
      </p:sp>
      <p:sp>
        <p:nvSpPr>
          <p:cNvPr id="211971" name="Rectangle 2"/>
          <p:cNvSpPr>
            <a:spLocks noGrp="1" noRot="1" noChangeAspect="1" noChangeArrowheads="1" noTextEdit="1"/>
          </p:cNvSpPr>
          <p:nvPr>
            <p:ph type="sldImg"/>
          </p:nvPr>
        </p:nvSpPr>
        <p:spPr>
          <a:xfrm>
            <a:off x="381000" y="685800"/>
            <a:ext cx="6096000" cy="3429000"/>
          </a:xfrm>
          <a:ln/>
        </p:spPr>
      </p:sp>
      <p:sp>
        <p:nvSpPr>
          <p:cNvPr id="211972" name="Rectangle 3"/>
          <p:cNvSpPr>
            <a:spLocks noGrp="1" noChangeArrowheads="1"/>
          </p:cNvSpPr>
          <p:nvPr>
            <p:ph type="body" idx="1"/>
          </p:nvPr>
        </p:nvSpPr>
        <p:spPr>
          <a:noFill/>
          <a:ln/>
        </p:spPr>
        <p:txBody>
          <a:bodyPr/>
          <a:lstStyle/>
          <a:p>
            <a:pPr eaLnBrk="1" hangingPunct="1"/>
            <a:r>
              <a:rPr lang="cs-CZ" dirty="0"/>
              <a:t>Pokud je ohraničení intersticiální tekutiny narušeno, např. při popáleninách třetího stupně, kdy zmizí kožní </a:t>
            </a:r>
            <a:r>
              <a:rPr lang="cs-CZ" dirty="0" err="1"/>
              <a:t>orhaničení</a:t>
            </a:r>
            <a:r>
              <a:rPr lang="cs-CZ" dirty="0"/>
              <a:t>, filtrát, spolu s částečně  unikajícím bílkovinami se rychle ztrácí z kapilár. Organismus </a:t>
            </a:r>
            <a:r>
              <a:rPr lang="cs-CZ" dirty="0" err="1"/>
              <a:t>ztráci</a:t>
            </a:r>
            <a:r>
              <a:rPr lang="cs-CZ" dirty="0"/>
              <a:t> izotonickou tekutinu, což vede k </a:t>
            </a:r>
            <a:r>
              <a:rPr lang="cs-CZ" dirty="0" err="1"/>
              <a:t>hypovolumickému</a:t>
            </a:r>
            <a:r>
              <a:rPr lang="cs-CZ" dirty="0"/>
              <a:t> šoku. </a:t>
            </a:r>
          </a:p>
          <a:p>
            <a:pPr eaLnBrk="1" hangingPunct="1"/>
            <a:r>
              <a:rPr lang="cs-CZ" dirty="0"/>
              <a:t>V menší míře uniká část filtrátu z organismu při narušení nepropustnosti kožního </a:t>
            </a:r>
            <a:r>
              <a:rPr lang="cs-CZ" dirty="0" err="1"/>
              <a:t>pokrovu</a:t>
            </a:r>
            <a:r>
              <a:rPr lang="cs-CZ" dirty="0"/>
              <a:t> při nejrůznějších kožních erozích a mokvajících vředech – tam se ale koagulační systém a reparační pochody snaží rychle obnovit nepropustnost kožního pokryvu.</a:t>
            </a:r>
            <a:endParaRPr lang="en-US" dirty="0"/>
          </a:p>
        </p:txBody>
      </p:sp>
    </p:spTree>
    <p:extLst>
      <p:ext uri="{BB962C8B-B14F-4D97-AF65-F5344CB8AC3E}">
        <p14:creationId xmlns:p14="http://schemas.microsoft.com/office/powerpoint/2010/main" val="199451337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p:spPr>
        <p:txBody>
          <a:bodyPr/>
          <a:lstStyle/>
          <a:p>
            <a:fld id="{26F32687-4826-4DE0-970E-9A447DCDBCC1}" type="slidenum">
              <a:rPr lang="cs-CZ" smtClean="0"/>
              <a:pPr/>
              <a:t>51</a:t>
            </a:fld>
            <a:endParaRPr lang="cs-CZ"/>
          </a:p>
        </p:txBody>
      </p:sp>
      <p:sp>
        <p:nvSpPr>
          <p:cNvPr id="211971" name="Rectangle 2"/>
          <p:cNvSpPr>
            <a:spLocks noGrp="1" noRot="1" noChangeAspect="1" noChangeArrowheads="1" noTextEdit="1"/>
          </p:cNvSpPr>
          <p:nvPr>
            <p:ph type="sldImg"/>
          </p:nvPr>
        </p:nvSpPr>
        <p:spPr>
          <a:xfrm>
            <a:off x="381000" y="685800"/>
            <a:ext cx="6096000" cy="3429000"/>
          </a:xfrm>
          <a:ln/>
        </p:spPr>
      </p:sp>
      <p:sp>
        <p:nvSpPr>
          <p:cNvPr id="211972" name="Rectangle 3"/>
          <p:cNvSpPr>
            <a:spLocks noGrp="1" noChangeArrowheads="1"/>
          </p:cNvSpPr>
          <p:nvPr>
            <p:ph type="body" idx="1"/>
          </p:nvPr>
        </p:nvSpPr>
        <p:spPr>
          <a:noFill/>
          <a:ln/>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cs-CZ" dirty="0"/>
              <a:t>Zvýší-li se na venózní straně hydraulický tlak, např při kardiální insuficienci nebo při chronické žilní insuficienci v dolních končetinách – zvýší se </a:t>
            </a:r>
            <a:r>
              <a:rPr lang="cs-CZ" dirty="0" err="1"/>
              <a:t>gradoent</a:t>
            </a:r>
            <a:r>
              <a:rPr lang="cs-CZ" dirty="0"/>
              <a:t> hydraulických tlaků</a:t>
            </a:r>
            <a:endParaRPr lang="en-US" dirty="0"/>
          </a:p>
          <a:p>
            <a:pPr eaLnBrk="1" hangingPunct="1"/>
            <a:endParaRPr lang="en-US" dirty="0"/>
          </a:p>
        </p:txBody>
      </p:sp>
    </p:spTree>
    <p:extLst>
      <p:ext uri="{BB962C8B-B14F-4D97-AF65-F5344CB8AC3E}">
        <p14:creationId xmlns:p14="http://schemas.microsoft.com/office/powerpoint/2010/main" val="168372921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p:spPr>
        <p:txBody>
          <a:bodyPr/>
          <a:lstStyle/>
          <a:p>
            <a:fld id="{26F32687-4826-4DE0-970E-9A447DCDBCC1}" type="slidenum">
              <a:rPr lang="cs-CZ" smtClean="0"/>
              <a:pPr/>
              <a:t>52</a:t>
            </a:fld>
            <a:endParaRPr lang="cs-CZ"/>
          </a:p>
        </p:txBody>
      </p:sp>
      <p:sp>
        <p:nvSpPr>
          <p:cNvPr id="211971" name="Rectangle 2"/>
          <p:cNvSpPr>
            <a:spLocks noGrp="1" noRot="1" noChangeAspect="1" noChangeArrowheads="1" noTextEdit="1"/>
          </p:cNvSpPr>
          <p:nvPr>
            <p:ph type="sldImg"/>
          </p:nvPr>
        </p:nvSpPr>
        <p:spPr>
          <a:xfrm>
            <a:off x="381000" y="685800"/>
            <a:ext cx="6096000" cy="3429000"/>
          </a:xfrm>
          <a:ln/>
        </p:spPr>
      </p:sp>
      <p:sp>
        <p:nvSpPr>
          <p:cNvPr id="211972" name="Rectangle 3"/>
          <p:cNvSpPr>
            <a:spLocks noGrp="1" noChangeArrowheads="1"/>
          </p:cNvSpPr>
          <p:nvPr>
            <p:ph type="body" idx="1"/>
          </p:nvPr>
        </p:nvSpPr>
        <p:spPr>
          <a:noFill/>
          <a:ln/>
        </p:spPr>
        <p:txBody>
          <a:bodyPr/>
          <a:lstStyle/>
          <a:p>
            <a:pPr eaLnBrk="1" hangingPunct="1"/>
            <a:r>
              <a:rPr lang="cs-CZ" dirty="0"/>
              <a:t>V intersticiální tekutině gradient hydraulických tlaků převáží nad nasávacím gradientem onkotických </a:t>
            </a:r>
            <a:r>
              <a:rPr lang="cs-CZ" dirty="0" err="1"/>
              <a:t>taků</a:t>
            </a:r>
            <a:r>
              <a:rPr lang="cs-CZ" dirty="0"/>
              <a:t> a filtrát se bude v </a:t>
            </a:r>
            <a:r>
              <a:rPr lang="cs-CZ" dirty="0" err="1"/>
              <a:t>intersiciu</a:t>
            </a:r>
            <a:r>
              <a:rPr lang="cs-CZ" dirty="0"/>
              <a:t> hromadit.</a:t>
            </a:r>
            <a:endParaRPr lang="en-US" dirty="0"/>
          </a:p>
        </p:txBody>
      </p:sp>
    </p:spTree>
    <p:extLst>
      <p:ext uri="{BB962C8B-B14F-4D97-AF65-F5344CB8AC3E}">
        <p14:creationId xmlns:p14="http://schemas.microsoft.com/office/powerpoint/2010/main" val="32693347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p:spPr>
        <p:txBody>
          <a:bodyPr/>
          <a:lstStyle/>
          <a:p>
            <a:fld id="{6BA2A805-4F97-4CF7-A47E-457D7AF332D3}" type="slidenum">
              <a:rPr lang="cs-CZ" smtClean="0"/>
              <a:pPr/>
              <a:t>53</a:t>
            </a:fld>
            <a:endParaRPr lang="cs-CZ"/>
          </a:p>
        </p:txBody>
      </p:sp>
      <p:sp>
        <p:nvSpPr>
          <p:cNvPr id="212995" name="Rectangle 2"/>
          <p:cNvSpPr>
            <a:spLocks noGrp="1" noRot="1" noChangeAspect="1" noChangeArrowheads="1" noTextEdit="1"/>
          </p:cNvSpPr>
          <p:nvPr>
            <p:ph type="sldImg"/>
          </p:nvPr>
        </p:nvSpPr>
        <p:spPr>
          <a:xfrm>
            <a:off x="381000" y="685800"/>
            <a:ext cx="6096000" cy="3429000"/>
          </a:xfrm>
          <a:ln/>
        </p:spPr>
      </p:sp>
      <p:sp>
        <p:nvSpPr>
          <p:cNvPr id="212996" name="Rectangle 3"/>
          <p:cNvSpPr>
            <a:spLocks noGrp="1" noChangeArrowheads="1"/>
          </p:cNvSpPr>
          <p:nvPr>
            <p:ph type="body" idx="1"/>
          </p:nvPr>
        </p:nvSpPr>
        <p:spPr>
          <a:noFill/>
          <a:ln/>
        </p:spPr>
        <p:txBody>
          <a:bodyPr/>
          <a:lstStyle/>
          <a:p>
            <a:pPr eaLnBrk="1" hangingPunct="1"/>
            <a:r>
              <a:rPr lang="cs-CZ" dirty="0"/>
              <a:t>Výsledkem je hromadění </a:t>
            </a:r>
            <a:r>
              <a:rPr lang="cs-CZ" dirty="0" err="1"/>
              <a:t>fitrátu</a:t>
            </a:r>
            <a:r>
              <a:rPr lang="cs-CZ" dirty="0"/>
              <a:t> v </a:t>
            </a:r>
            <a:r>
              <a:rPr lang="cs-CZ" dirty="0" err="1"/>
              <a:t>intersticu</a:t>
            </a:r>
            <a:r>
              <a:rPr lang="cs-CZ" dirty="0"/>
              <a:t>, otok tkáně a následné zvýšení protitlaku </a:t>
            </a:r>
            <a:r>
              <a:rPr lang="cs-CZ" dirty="0" err="1"/>
              <a:t>intersticia</a:t>
            </a:r>
            <a:r>
              <a:rPr lang="cs-CZ" dirty="0"/>
              <a:t>.</a:t>
            </a:r>
            <a:endParaRPr lang="en-US"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EAA94663-62C2-4820-854C-E3E235ADEFD3}" type="slidenum">
              <a:rPr lang="cs-CZ" smtClean="0"/>
              <a:pPr/>
              <a:t>54</a:t>
            </a:fld>
            <a:endParaRPr lang="cs-CZ"/>
          </a:p>
        </p:txBody>
      </p:sp>
      <p:sp>
        <p:nvSpPr>
          <p:cNvPr id="214019" name="Rectangle 2"/>
          <p:cNvSpPr>
            <a:spLocks noGrp="1" noRot="1" noChangeAspect="1" noChangeArrowheads="1" noTextEdit="1"/>
          </p:cNvSpPr>
          <p:nvPr>
            <p:ph type="sldImg"/>
          </p:nvPr>
        </p:nvSpPr>
        <p:spPr>
          <a:xfrm>
            <a:off x="381000" y="685800"/>
            <a:ext cx="6096000" cy="3429000"/>
          </a:xfrm>
          <a:ln/>
        </p:spPr>
      </p:sp>
      <p:sp>
        <p:nvSpPr>
          <p:cNvPr id="214020" name="Rectangle 3"/>
          <p:cNvSpPr>
            <a:spLocks noGrp="1" noChangeArrowheads="1"/>
          </p:cNvSpPr>
          <p:nvPr>
            <p:ph type="body" idx="1"/>
          </p:nvPr>
        </p:nvSpPr>
        <p:spPr>
          <a:noFill/>
          <a:ln/>
        </p:spPr>
        <p:txBody>
          <a:bodyPr/>
          <a:lstStyle/>
          <a:p>
            <a:pPr eaLnBrk="1" hangingPunct="1"/>
            <a:r>
              <a:rPr lang="cs-CZ" dirty="0"/>
              <a:t>Ustaví se nová dynamická rovnováha, kdy filtrace a zpětné nasávání do kapiláry plus </a:t>
            </a:r>
            <a:r>
              <a:rPr lang="cs-CZ" dirty="0" err="1"/>
              <a:t>lymfatikcý</a:t>
            </a:r>
            <a:r>
              <a:rPr lang="cs-CZ" dirty="0"/>
              <a:t> odtok se vyrovnají.</a:t>
            </a:r>
            <a:endParaRPr lang="en-US"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p:spPr>
        <p:txBody>
          <a:bodyPr/>
          <a:lstStyle/>
          <a:p>
            <a:fld id="{26F32687-4826-4DE0-970E-9A447DCDBCC1}" type="slidenum">
              <a:rPr lang="cs-CZ" smtClean="0"/>
              <a:pPr/>
              <a:t>55</a:t>
            </a:fld>
            <a:endParaRPr lang="cs-CZ"/>
          </a:p>
        </p:txBody>
      </p:sp>
      <p:sp>
        <p:nvSpPr>
          <p:cNvPr id="211971" name="Rectangle 2"/>
          <p:cNvSpPr>
            <a:spLocks noGrp="1" noRot="1" noChangeAspect="1" noChangeArrowheads="1" noTextEdit="1"/>
          </p:cNvSpPr>
          <p:nvPr>
            <p:ph type="sldImg"/>
          </p:nvPr>
        </p:nvSpPr>
        <p:spPr>
          <a:xfrm>
            <a:off x="381000" y="685800"/>
            <a:ext cx="6096000" cy="3429000"/>
          </a:xfrm>
          <a:ln/>
        </p:spPr>
      </p:sp>
      <p:sp>
        <p:nvSpPr>
          <p:cNvPr id="211972" name="Rectangle 3"/>
          <p:cNvSpPr>
            <a:spLocks noGrp="1" noChangeArrowheads="1"/>
          </p:cNvSpPr>
          <p:nvPr>
            <p:ph type="body" idx="1"/>
          </p:nvPr>
        </p:nvSpPr>
        <p:spPr>
          <a:noFill/>
          <a:ln/>
        </p:spPr>
        <p:txBody>
          <a:bodyPr/>
          <a:lstStyle/>
          <a:p>
            <a:pPr eaLnBrk="1" hangingPunct="1"/>
            <a:r>
              <a:rPr lang="cs-CZ" dirty="0"/>
              <a:t>Snížení gradientu onkotických tlaků vede také ke hromadění filtrátu v </a:t>
            </a:r>
            <a:r>
              <a:rPr lang="cs-CZ" dirty="0" err="1"/>
              <a:t>intersticiu</a:t>
            </a:r>
            <a:endParaRPr lang="en-US" dirty="0"/>
          </a:p>
        </p:txBody>
      </p:sp>
    </p:spTree>
    <p:extLst>
      <p:ext uri="{BB962C8B-B14F-4D97-AF65-F5344CB8AC3E}">
        <p14:creationId xmlns:p14="http://schemas.microsoft.com/office/powerpoint/2010/main" val="265672325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p:spPr>
        <p:txBody>
          <a:bodyPr/>
          <a:lstStyle/>
          <a:p>
            <a:fld id="{81B30B4E-D314-4F61-8F39-C23984755B72}" type="slidenum">
              <a:rPr lang="cs-CZ" smtClean="0"/>
              <a:pPr/>
              <a:t>56</a:t>
            </a:fld>
            <a:endParaRPr lang="cs-CZ"/>
          </a:p>
        </p:txBody>
      </p:sp>
      <p:sp>
        <p:nvSpPr>
          <p:cNvPr id="216067" name="Rectangle 2"/>
          <p:cNvSpPr>
            <a:spLocks noGrp="1" noRot="1" noChangeAspect="1" noChangeArrowheads="1" noTextEdit="1"/>
          </p:cNvSpPr>
          <p:nvPr>
            <p:ph type="sldImg"/>
          </p:nvPr>
        </p:nvSpPr>
        <p:spPr>
          <a:xfrm>
            <a:off x="381000" y="685800"/>
            <a:ext cx="6096000" cy="3429000"/>
          </a:xfrm>
          <a:ln/>
        </p:spPr>
      </p:sp>
      <p:sp>
        <p:nvSpPr>
          <p:cNvPr id="216068" name="Rectangle 3"/>
          <p:cNvSpPr>
            <a:spLocks noGrp="1" noChangeArrowheads="1"/>
          </p:cNvSpPr>
          <p:nvPr>
            <p:ph type="body" idx="1"/>
          </p:nvPr>
        </p:nvSpPr>
        <p:spPr>
          <a:noFill/>
          <a:ln/>
        </p:spPr>
        <p:txBody>
          <a:bodyPr/>
          <a:lstStyle/>
          <a:p>
            <a:pPr eaLnBrk="1" hangingPunct="1"/>
            <a:r>
              <a:rPr lang="cs-CZ" dirty="0"/>
              <a:t>Příčinou sníženého onkotického gradientu může být pokles hladiny plazmatických bílkovin např při jejich ztrátě ledvinami při nefrotickém syndromu, nebo při snížení tvorby plazmatických bílkovin při jaterním selhání. Kombinuje-li se pokles tvorby plazmatických </a:t>
            </a:r>
            <a:r>
              <a:rPr lang="cs-CZ" dirty="0" err="1"/>
              <a:t>bílovin</a:t>
            </a:r>
            <a:r>
              <a:rPr lang="cs-CZ" dirty="0"/>
              <a:t> se zvýšením venózního tlaku v portálním řečišti, dojde k výraznému hromadění tekutiny v břišní dutině a vzniku ascitu.</a:t>
            </a:r>
          </a:p>
          <a:p>
            <a:pPr eaLnBrk="1" hangingPunct="1"/>
            <a:endParaRPr lang="cs-CZ" dirty="0"/>
          </a:p>
          <a:p>
            <a:pPr eaLnBrk="1" hangingPunct="1"/>
            <a:r>
              <a:rPr lang="cs-CZ" dirty="0"/>
              <a:t>Hromadění bílkovin v </a:t>
            </a:r>
            <a:r>
              <a:rPr lang="cs-CZ" dirty="0" err="1"/>
              <a:t>intersticiu</a:t>
            </a:r>
            <a:r>
              <a:rPr lang="cs-CZ" dirty="0"/>
              <a:t> při snížené lymfatické  drenáži také vede ke snížení onkotického gradientu a následnému otoku postižené části.</a:t>
            </a:r>
          </a:p>
          <a:p>
            <a:pPr eaLnBrk="1" hangingPunct="1"/>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7"/>
          <p:cNvSpPr>
            <a:spLocks noGrp="1" noChangeArrowheads="1"/>
          </p:cNvSpPr>
          <p:nvPr>
            <p:ph type="sldNum" sz="quarter" idx="5"/>
          </p:nvPr>
        </p:nvSpPr>
        <p:spPr>
          <a:noFill/>
        </p:spPr>
        <p:txBody>
          <a:bodyPr/>
          <a:lstStyle/>
          <a:p>
            <a:fld id="{F976F574-EB41-435B-90E1-E6FF3BB41466}" type="slidenum">
              <a:rPr lang="cs-CZ" smtClean="0"/>
              <a:pPr/>
              <a:t>57</a:t>
            </a:fld>
            <a:endParaRPr lang="cs-CZ"/>
          </a:p>
        </p:txBody>
      </p:sp>
      <p:sp>
        <p:nvSpPr>
          <p:cNvPr id="217091" name="Rectangle 2"/>
          <p:cNvSpPr>
            <a:spLocks noGrp="1" noRot="1" noChangeAspect="1" noChangeArrowheads="1" noTextEdit="1"/>
          </p:cNvSpPr>
          <p:nvPr>
            <p:ph type="sldImg"/>
          </p:nvPr>
        </p:nvSpPr>
        <p:spPr>
          <a:xfrm>
            <a:off x="381000" y="685800"/>
            <a:ext cx="6096000" cy="3429000"/>
          </a:xfrm>
          <a:ln/>
        </p:spPr>
      </p:sp>
      <p:sp>
        <p:nvSpPr>
          <p:cNvPr id="217092" name="Rectangle 3"/>
          <p:cNvSpPr>
            <a:spLocks noGrp="1" noChangeArrowheads="1"/>
          </p:cNvSpPr>
          <p:nvPr>
            <p:ph type="body" idx="1"/>
          </p:nvPr>
        </p:nvSpPr>
        <p:spPr>
          <a:noFill/>
          <a:ln/>
        </p:spPr>
        <p:txBody>
          <a:bodyPr/>
          <a:lstStyle/>
          <a:p>
            <a:pPr eaLnBrk="1" hangingPunct="1"/>
            <a:r>
              <a:rPr lang="cs-CZ" dirty="0"/>
              <a:t>	otok zvýší protitlak </a:t>
            </a:r>
            <a:r>
              <a:rPr lang="cs-CZ" dirty="0" err="1"/>
              <a:t>intersticia</a:t>
            </a:r>
            <a:r>
              <a:rPr lang="cs-CZ" dirty="0"/>
              <a:t> a ustaví se nová dynamická rovnováha mezi filtrací a zpětným vstřebáváním a odvodem do lymfatického řečiště.</a:t>
            </a:r>
            <a:endParaRPr lang="en-US"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p:spPr>
        <p:txBody>
          <a:bodyPr/>
          <a:lstStyle/>
          <a:p>
            <a:fld id="{26F32687-4826-4DE0-970E-9A447DCDBCC1}" type="slidenum">
              <a:rPr lang="cs-CZ" smtClean="0"/>
              <a:pPr/>
              <a:t>58</a:t>
            </a:fld>
            <a:endParaRPr lang="cs-CZ"/>
          </a:p>
        </p:txBody>
      </p:sp>
      <p:sp>
        <p:nvSpPr>
          <p:cNvPr id="211971" name="Rectangle 2"/>
          <p:cNvSpPr>
            <a:spLocks noGrp="1" noRot="1" noChangeAspect="1" noChangeArrowheads="1" noTextEdit="1"/>
          </p:cNvSpPr>
          <p:nvPr>
            <p:ph type="sldImg"/>
          </p:nvPr>
        </p:nvSpPr>
        <p:spPr>
          <a:xfrm>
            <a:off x="381000" y="685800"/>
            <a:ext cx="6096000" cy="3429000"/>
          </a:xfrm>
          <a:ln/>
        </p:spPr>
      </p:sp>
      <p:sp>
        <p:nvSpPr>
          <p:cNvPr id="211972" name="Rectangle 3"/>
          <p:cNvSpPr>
            <a:spLocks noGrp="1" noChangeArrowheads="1"/>
          </p:cNvSpPr>
          <p:nvPr>
            <p:ph type="body" idx="1"/>
          </p:nvPr>
        </p:nvSpPr>
        <p:spPr>
          <a:noFill/>
          <a:ln/>
        </p:spPr>
        <p:txBody>
          <a:bodyPr/>
          <a:lstStyle/>
          <a:p>
            <a:pPr eaLnBrk="1" hangingPunct="1"/>
            <a:r>
              <a:rPr lang="cs-CZ" dirty="0"/>
              <a:t>Zánět vede k vazodilataci </a:t>
            </a:r>
            <a:r>
              <a:rPr lang="cs-CZ" dirty="0" err="1"/>
              <a:t>prekapilárních</a:t>
            </a:r>
            <a:r>
              <a:rPr lang="cs-CZ" dirty="0"/>
              <a:t> </a:t>
            </a:r>
            <a:r>
              <a:rPr lang="cs-CZ" dirty="0" err="1"/>
              <a:t>sfiknterů</a:t>
            </a:r>
            <a:r>
              <a:rPr lang="cs-CZ" dirty="0"/>
              <a:t>, zvýšení prokrvení, dilataci kapilár a zvýšení gradientu hydraulických tlaků</a:t>
            </a:r>
            <a:endParaRPr lang="en-US" dirty="0"/>
          </a:p>
        </p:txBody>
      </p:sp>
    </p:spTree>
    <p:extLst>
      <p:ext uri="{BB962C8B-B14F-4D97-AF65-F5344CB8AC3E}">
        <p14:creationId xmlns:p14="http://schemas.microsoft.com/office/powerpoint/2010/main" val="41253463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p:cNvSpPr>
            <a:spLocks noGrp="1" noChangeArrowheads="1"/>
          </p:cNvSpPr>
          <p:nvPr>
            <p:ph type="sldNum" sz="quarter" idx="5"/>
          </p:nvPr>
        </p:nvSpPr>
        <p:spPr>
          <a:noFill/>
        </p:spPr>
        <p:txBody>
          <a:bodyPr/>
          <a:lstStyle/>
          <a:p>
            <a:fld id="{ED134916-84A9-4E3D-B402-9FC0EBD2B338}" type="slidenum">
              <a:rPr lang="cs-CZ" smtClean="0"/>
              <a:pPr/>
              <a:t>59</a:t>
            </a:fld>
            <a:endParaRPr lang="cs-CZ"/>
          </a:p>
        </p:txBody>
      </p:sp>
      <p:sp>
        <p:nvSpPr>
          <p:cNvPr id="219139" name="Rectangle 2"/>
          <p:cNvSpPr>
            <a:spLocks noGrp="1" noRot="1" noChangeAspect="1" noChangeArrowheads="1" noTextEdit="1"/>
          </p:cNvSpPr>
          <p:nvPr>
            <p:ph type="sldImg"/>
          </p:nvPr>
        </p:nvSpPr>
        <p:spPr>
          <a:xfrm>
            <a:off x="381000" y="685800"/>
            <a:ext cx="6096000" cy="3429000"/>
          </a:xfrm>
          <a:ln/>
        </p:spPr>
      </p:sp>
      <p:sp>
        <p:nvSpPr>
          <p:cNvPr id="219140" name="Rectangle 3"/>
          <p:cNvSpPr>
            <a:spLocks noGrp="1" noChangeArrowheads="1"/>
          </p:cNvSpPr>
          <p:nvPr>
            <p:ph type="body" idx="1"/>
          </p:nvPr>
        </p:nvSpPr>
        <p:spPr>
          <a:noFill/>
          <a:ln/>
        </p:spPr>
        <p:txBody>
          <a:bodyPr/>
          <a:lstStyle/>
          <a:p>
            <a:pPr eaLnBrk="1" hangingPunct="1"/>
            <a:r>
              <a:rPr lang="cs-CZ" dirty="0"/>
              <a:t>Důsledkem je hromadění filtrátu v </a:t>
            </a:r>
            <a:r>
              <a:rPr lang="cs-CZ" dirty="0" err="1"/>
              <a:t>intersitciu</a:t>
            </a:r>
            <a:r>
              <a:rPr lang="cs-CZ" dirty="0"/>
              <a:t> a otok</a:t>
            </a:r>
            <a:endParaRPr lang="en-US" dirty="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7"/>
          <p:cNvSpPr>
            <a:spLocks noGrp="1" noChangeArrowheads="1"/>
          </p:cNvSpPr>
          <p:nvPr>
            <p:ph type="sldNum" sz="quarter" idx="5"/>
          </p:nvPr>
        </p:nvSpPr>
        <p:spPr>
          <a:noFill/>
        </p:spPr>
        <p:txBody>
          <a:bodyPr/>
          <a:lstStyle/>
          <a:p>
            <a:fld id="{9706CA0F-2841-4C16-A8CE-4974A2F21B24}" type="slidenum">
              <a:rPr lang="cs-CZ" smtClean="0"/>
              <a:pPr/>
              <a:t>60</a:t>
            </a:fld>
            <a:endParaRPr lang="cs-CZ"/>
          </a:p>
        </p:txBody>
      </p:sp>
      <p:sp>
        <p:nvSpPr>
          <p:cNvPr id="220163" name="Rectangle 2"/>
          <p:cNvSpPr>
            <a:spLocks noGrp="1" noRot="1" noChangeAspect="1" noChangeArrowheads="1" noTextEdit="1"/>
          </p:cNvSpPr>
          <p:nvPr>
            <p:ph type="sldImg"/>
          </p:nvPr>
        </p:nvSpPr>
        <p:spPr>
          <a:xfrm>
            <a:off x="381000" y="685800"/>
            <a:ext cx="6096000" cy="3429000"/>
          </a:xfrm>
          <a:ln/>
        </p:spPr>
      </p:sp>
      <p:sp>
        <p:nvSpPr>
          <p:cNvPr id="220164" name="Rectangle 3"/>
          <p:cNvSpPr>
            <a:spLocks noGrp="1" noChangeArrowheads="1"/>
          </p:cNvSpPr>
          <p:nvPr>
            <p:ph type="body" idx="1"/>
          </p:nvPr>
        </p:nvSpPr>
        <p:spPr>
          <a:noFill/>
          <a:ln/>
        </p:spPr>
        <p:txBody>
          <a:bodyPr/>
          <a:lstStyle/>
          <a:p>
            <a:pPr eaLnBrk="1" hangingPunct="1"/>
            <a:r>
              <a:rPr lang="cs-CZ" dirty="0"/>
              <a:t>Zároveň se při zánětu </a:t>
            </a:r>
            <a:r>
              <a:rPr lang="cs-CZ" dirty="0" err="1"/>
              <a:t>zýáší</a:t>
            </a:r>
            <a:r>
              <a:rPr lang="cs-CZ" dirty="0"/>
              <a:t> permeabilita kapilár což vede k většímu </a:t>
            </a:r>
            <a:r>
              <a:rPr lang="cs-CZ" dirty="0" err="1"/>
              <a:t>prostuu</a:t>
            </a:r>
            <a:r>
              <a:rPr lang="cs-CZ" dirty="0"/>
              <a:t> bílkovin do </a:t>
            </a:r>
            <a:r>
              <a:rPr lang="cs-CZ" dirty="0" err="1"/>
              <a:t>intersicia</a:t>
            </a:r>
            <a:r>
              <a:rPr lang="cs-CZ" dirty="0"/>
              <a:t> a ke snížení nasávacího gradientu onkotických tlaků. Hromadění makromolekulárních produktů zánětové reakce také </a:t>
            </a:r>
            <a:r>
              <a:rPr lang="cs-CZ" dirty="0" err="1"/>
              <a:t>sníži</a:t>
            </a:r>
            <a:r>
              <a:rPr lang="cs-CZ" dirty="0"/>
              <a:t> gradient onkotických tlaků.</a:t>
            </a:r>
            <a:endParaRPr lang="en-US"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p:spPr>
        <p:txBody>
          <a:bodyPr/>
          <a:lstStyle/>
          <a:p>
            <a:fld id="{2BE0CF2B-6CA6-4695-92FD-D5AC37D98FF6}" type="slidenum">
              <a:rPr lang="cs-CZ" smtClean="0"/>
              <a:pPr/>
              <a:t>61</a:t>
            </a:fld>
            <a:endParaRPr lang="cs-CZ"/>
          </a:p>
        </p:txBody>
      </p:sp>
      <p:sp>
        <p:nvSpPr>
          <p:cNvPr id="221187" name="Rectangle 2"/>
          <p:cNvSpPr>
            <a:spLocks noGrp="1" noRot="1" noChangeAspect="1" noChangeArrowheads="1" noTextEdit="1"/>
          </p:cNvSpPr>
          <p:nvPr>
            <p:ph type="sldImg"/>
          </p:nvPr>
        </p:nvSpPr>
        <p:spPr>
          <a:xfrm>
            <a:off x="381000" y="685800"/>
            <a:ext cx="6096000" cy="3429000"/>
          </a:xfrm>
          <a:ln/>
        </p:spPr>
      </p:sp>
      <p:sp>
        <p:nvSpPr>
          <p:cNvPr id="221188" name="Rectangle 3"/>
          <p:cNvSpPr>
            <a:spLocks noGrp="1" noChangeArrowheads="1"/>
          </p:cNvSpPr>
          <p:nvPr>
            <p:ph type="body" idx="1"/>
          </p:nvPr>
        </p:nvSpPr>
        <p:spPr>
          <a:noFill/>
          <a:ln/>
        </p:spPr>
        <p:txBody>
          <a:bodyPr/>
          <a:lstStyle/>
          <a:p>
            <a:pPr eaLnBrk="1" hangingPunct="1"/>
            <a:r>
              <a:rPr lang="cs-CZ" dirty="0"/>
              <a:t>Snížení gradientu onkotických tlaků dále zvýší přesup tekutiny z kapilár do </a:t>
            </a:r>
            <a:r>
              <a:rPr lang="cs-CZ" dirty="0" err="1"/>
              <a:t>intersicia</a:t>
            </a:r>
            <a:endParaRPr lang="en-US" dirty="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7"/>
          <p:cNvSpPr>
            <a:spLocks noGrp="1" noChangeArrowheads="1"/>
          </p:cNvSpPr>
          <p:nvPr>
            <p:ph type="sldNum" sz="quarter" idx="5"/>
          </p:nvPr>
        </p:nvSpPr>
        <p:spPr>
          <a:noFill/>
        </p:spPr>
        <p:txBody>
          <a:bodyPr/>
          <a:lstStyle/>
          <a:p>
            <a:fld id="{D14100B8-32B8-4B0A-AE80-2564D2FF1A44}" type="slidenum">
              <a:rPr lang="cs-CZ" smtClean="0"/>
              <a:pPr/>
              <a:t>62</a:t>
            </a:fld>
            <a:endParaRPr lang="cs-CZ"/>
          </a:p>
        </p:txBody>
      </p:sp>
      <p:sp>
        <p:nvSpPr>
          <p:cNvPr id="222211" name="Rectangle 2"/>
          <p:cNvSpPr>
            <a:spLocks noGrp="1" noRot="1" noChangeAspect="1" noChangeArrowheads="1" noTextEdit="1"/>
          </p:cNvSpPr>
          <p:nvPr>
            <p:ph type="sldImg"/>
          </p:nvPr>
        </p:nvSpPr>
        <p:spPr>
          <a:xfrm>
            <a:off x="381000" y="685800"/>
            <a:ext cx="6096000" cy="3429000"/>
          </a:xfrm>
          <a:ln/>
        </p:spPr>
      </p:sp>
      <p:sp>
        <p:nvSpPr>
          <p:cNvPr id="222212" name="Rectangle 3"/>
          <p:cNvSpPr>
            <a:spLocks noGrp="1" noChangeArrowheads="1"/>
          </p:cNvSpPr>
          <p:nvPr>
            <p:ph type="body" idx="1"/>
          </p:nvPr>
        </p:nvSpPr>
        <p:spPr>
          <a:noFill/>
          <a:ln/>
        </p:spPr>
        <p:txBody>
          <a:bodyPr/>
          <a:lstStyle/>
          <a:p>
            <a:pPr eaLnBrk="1" hangingPunct="1"/>
            <a:r>
              <a:rPr lang="cs-CZ" dirty="0"/>
              <a:t>Důsledkem je otok a zvýšení protitlaku </a:t>
            </a:r>
            <a:r>
              <a:rPr lang="cs-CZ" dirty="0" err="1"/>
              <a:t>intersticia</a:t>
            </a:r>
            <a:r>
              <a:rPr lang="cs-CZ" dirty="0"/>
              <a:t>, které vede k ustavení nové dynamické rovnováhy.</a:t>
            </a:r>
            <a:endParaRPr lang="en-US" dirty="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Zástupný symbol pro obrázek snímku 1"/>
          <p:cNvSpPr>
            <a:spLocks noGrp="1" noRot="1" noChangeAspect="1" noTextEdit="1"/>
          </p:cNvSpPr>
          <p:nvPr>
            <p:ph type="sldImg"/>
          </p:nvPr>
        </p:nvSpPr>
        <p:spPr>
          <a:xfrm>
            <a:off x="381000" y="685800"/>
            <a:ext cx="6096000" cy="3429000"/>
          </a:xfrm>
          <a:ln/>
        </p:spPr>
      </p:sp>
      <p:sp>
        <p:nvSpPr>
          <p:cNvPr id="69635" name="Zástupný symbol pro poznámky 2"/>
          <p:cNvSpPr>
            <a:spLocks noGrp="1"/>
          </p:cNvSpPr>
          <p:nvPr>
            <p:ph type="body" idx="1"/>
          </p:nvPr>
        </p:nvSpPr>
        <p:spPr>
          <a:noFill/>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Organismus nemůže změřit objem extracelulární tekutiny byretou. Má však mechanismy, jak detekovat změny objemu. Změny objemu extracelulární tekutiny se projeví změnou objemu cirkulující krve. Objem extracelulární tekutiny je detekován nepřímo, podle objemu krve. Objem krve je ale také odhadován nepřímo – podle napětí stěny srdečních síní</a:t>
            </a:r>
            <a:r>
              <a:rPr lang="en-US" dirty="0"/>
              <a:t> (</a:t>
            </a:r>
            <a:r>
              <a:rPr lang="cs-CZ" dirty="0"/>
              <a:t>tzv. nízkotlaké baroreceptory</a:t>
            </a:r>
            <a:r>
              <a:rPr lang="en-US" dirty="0"/>
              <a:t>)</a:t>
            </a:r>
            <a:r>
              <a:rPr lang="cs-CZ" dirty="0"/>
              <a:t> a podle napětí stěny arterií v </a:t>
            </a:r>
            <a:r>
              <a:rPr lang="en-US" dirty="0"/>
              <a:t>glomus </a:t>
            </a:r>
            <a:r>
              <a:rPr lang="en-US" dirty="0" err="1"/>
              <a:t>caroticus</a:t>
            </a:r>
            <a:r>
              <a:rPr lang="cs-CZ" dirty="0"/>
              <a:t> v oblouku aorty</a:t>
            </a:r>
            <a:r>
              <a:rPr lang="en-US" dirty="0"/>
              <a:t> (</a:t>
            </a:r>
            <a:r>
              <a:rPr lang="cs-CZ" dirty="0"/>
              <a:t>tzv. vysokotlaké baroreceptory</a:t>
            </a:r>
            <a:r>
              <a:rPr lang="en-US" dirty="0"/>
              <a:t>)</a:t>
            </a:r>
            <a:r>
              <a:rPr lang="cs-CZ" dirty="0"/>
              <a:t>. Proto mluvíme o </a:t>
            </a:r>
            <a:r>
              <a:rPr lang="en-US" b="1" dirty="0">
                <a:solidFill>
                  <a:schemeClr val="accent2"/>
                </a:solidFill>
              </a:rPr>
              <a:t>"</a:t>
            </a:r>
            <a:r>
              <a:rPr lang="en-US" b="1" dirty="0" err="1">
                <a:solidFill>
                  <a:schemeClr val="accent2"/>
                </a:solidFill>
              </a:rPr>
              <a:t>ef</a:t>
            </a:r>
            <a:r>
              <a:rPr lang="cs-CZ" b="1" dirty="0" err="1">
                <a:solidFill>
                  <a:schemeClr val="accent2"/>
                </a:solidFill>
              </a:rPr>
              <a:t>ektivním</a:t>
            </a:r>
            <a:r>
              <a:rPr lang="cs-CZ" b="1" dirty="0">
                <a:solidFill>
                  <a:schemeClr val="accent2"/>
                </a:solidFill>
              </a:rPr>
              <a:t> cirkulujícím objemu</a:t>
            </a:r>
            <a:r>
              <a:rPr lang="en-US" b="1" dirty="0">
                <a:solidFill>
                  <a:schemeClr val="accent2"/>
                </a:solidFill>
              </a:rPr>
              <a:t>„</a:t>
            </a:r>
            <a:r>
              <a:rPr lang="cs-CZ" b="1" dirty="0">
                <a:solidFill>
                  <a:schemeClr val="accent2"/>
                </a:solidFill>
              </a:rPr>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b="1" dirty="0">
              <a:solidFill>
                <a:schemeClr val="accent2"/>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b="1" dirty="0" err="1">
                <a:solidFill>
                  <a:schemeClr val="accent2"/>
                </a:solidFill>
              </a:rPr>
              <a:t>Osmolarit</a:t>
            </a:r>
            <a:r>
              <a:rPr lang="cs-CZ" b="1" dirty="0">
                <a:solidFill>
                  <a:schemeClr val="accent2"/>
                </a:solidFill>
              </a:rPr>
              <a:t>a</a:t>
            </a:r>
            <a:r>
              <a:rPr lang="en-US" dirty="0"/>
              <a:t> – </a:t>
            </a:r>
            <a:r>
              <a:rPr lang="cs-CZ" dirty="0"/>
              <a:t>je detekována osmoreceptory v hypothalamu (a zřejmě i v játrech).</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Řízení objemu a osmolarity souvisí s </a:t>
            </a:r>
            <a:r>
              <a:rPr lang="cs-CZ" b="1" dirty="0">
                <a:solidFill>
                  <a:schemeClr val="accent2"/>
                </a:solidFill>
              </a:rPr>
              <a:t>řízením exkrece sodíku</a:t>
            </a:r>
            <a:r>
              <a:rPr lang="en-US" dirty="0"/>
              <a:t> a </a:t>
            </a:r>
            <a:r>
              <a:rPr lang="cs-CZ" b="1" dirty="0">
                <a:solidFill>
                  <a:schemeClr val="accent2"/>
                </a:solidFill>
              </a:rPr>
              <a:t>řízením osmolarity moči. Uplatňují se zde nervové i hormonální mechanismy.</a:t>
            </a: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69636" name="Zástupný symbol pro číslo snímku 3"/>
          <p:cNvSpPr>
            <a:spLocks noGrp="1"/>
          </p:cNvSpPr>
          <p:nvPr>
            <p:ph type="sldNum" sz="quarter" idx="5"/>
          </p:nvPr>
        </p:nvSpPr>
        <p:spPr>
          <a:noFill/>
        </p:spPr>
        <p:txBody>
          <a:bodyPr/>
          <a:lstStyle/>
          <a:p>
            <a:fld id="{41903BEF-9C3D-431E-B15D-9CEF27B91E9F}" type="slidenum">
              <a:rPr lang="cs-CZ" smtClean="0"/>
              <a:pPr/>
              <a:t>64</a:t>
            </a:fld>
            <a:endParaRPr lang="cs-CZ"/>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a:spLocks noGrp="1" noChangeArrowheads="1"/>
          </p:cNvSpPr>
          <p:nvPr>
            <p:ph type="sldNum" sz="quarter" idx="5"/>
          </p:nvPr>
        </p:nvSpPr>
        <p:spPr>
          <a:noFill/>
        </p:spPr>
        <p:txBody>
          <a:bodyPr/>
          <a:lstStyle/>
          <a:p>
            <a:fld id="{95758307-4ABF-4622-B0D4-0445329BAAF4}" type="slidenum">
              <a:rPr lang="cs-CZ" smtClean="0"/>
              <a:pPr/>
              <a:t>65</a:t>
            </a:fld>
            <a:endParaRPr lang="cs-CZ"/>
          </a:p>
        </p:txBody>
      </p:sp>
      <p:sp>
        <p:nvSpPr>
          <p:cNvPr id="231427" name="Rectangle 2"/>
          <p:cNvSpPr>
            <a:spLocks noGrp="1" noRot="1" noChangeAspect="1" noChangeArrowheads="1" noTextEdit="1"/>
          </p:cNvSpPr>
          <p:nvPr>
            <p:ph type="sldImg"/>
          </p:nvPr>
        </p:nvSpPr>
        <p:spPr>
          <a:xfrm>
            <a:off x="381000" y="685800"/>
            <a:ext cx="6096000" cy="3429000"/>
          </a:xfrm>
          <a:ln/>
        </p:spPr>
      </p:sp>
      <p:sp>
        <p:nvSpPr>
          <p:cNvPr id="231428" name="Rectangle 3"/>
          <p:cNvSpPr>
            <a:spLocks noGrp="1" noChangeArrowheads="1"/>
          </p:cNvSpPr>
          <p:nvPr>
            <p:ph type="body" idx="1"/>
          </p:nvPr>
        </p:nvSpPr>
        <p:spPr>
          <a:noFill/>
          <a:ln/>
        </p:spPr>
        <p:txBody>
          <a:bodyPr/>
          <a:lstStyle/>
          <a:p>
            <a:pPr eaLnBrk="1" hangingPunct="1"/>
            <a:r>
              <a:rPr lang="cs-CZ" dirty="0"/>
              <a:t>Při analýza regulačních systémů, tj. v našem případě regulace objemu a osmolarity v tělních tekutinách, nejprve specifikujeme </a:t>
            </a:r>
            <a:r>
              <a:rPr lang="cs-CZ" b="1" dirty="0"/>
              <a:t>regulační orgán</a:t>
            </a:r>
            <a:r>
              <a:rPr lang="cs-CZ" dirty="0"/>
              <a:t>, který bezprostředně uskutečňuje vlastní regulační zásahy, tím, že generuje tzv. </a:t>
            </a:r>
            <a:r>
              <a:rPr lang="cs-CZ" b="1" dirty="0"/>
              <a:t>akční veličinu</a:t>
            </a:r>
            <a:r>
              <a:rPr lang="cs-CZ" dirty="0"/>
              <a:t>, které působí na </a:t>
            </a:r>
            <a:r>
              <a:rPr lang="cs-CZ" b="1" dirty="0"/>
              <a:t>regulovaný systém</a:t>
            </a:r>
            <a:r>
              <a:rPr lang="cs-CZ" dirty="0"/>
              <a:t>. Vlastní řízení se uskutečňováno </a:t>
            </a:r>
            <a:r>
              <a:rPr lang="cs-CZ" b="1" dirty="0"/>
              <a:t>regulátorem</a:t>
            </a:r>
            <a:r>
              <a:rPr lang="cs-CZ" dirty="0"/>
              <a:t>, </a:t>
            </a:r>
            <a:r>
              <a:rPr lang="cs-CZ" dirty="0" err="1"/>
              <a:t>řídícim</a:t>
            </a:r>
            <a:r>
              <a:rPr lang="cs-CZ" dirty="0"/>
              <a:t> systémem, který vyhodnocuje regulační odchylky řízených veličin, tj. v našem případě objemu a osmolarity, které zpětnovazebně přicházejí z řízeného systému. Regulátor působí na regulační orgán </a:t>
            </a:r>
            <a:r>
              <a:rPr lang="cs-CZ" b="1" dirty="0"/>
              <a:t>prostřednictvím řídících signálů</a:t>
            </a:r>
            <a:r>
              <a:rPr lang="cs-CZ" dirty="0"/>
              <a:t> a tím určuje jaké regulační zásahy prostřednictvím akčních veličin má v řízeném systému uskutečňovat.</a:t>
            </a:r>
          </a:p>
          <a:p>
            <a:pPr eaLnBrk="1" hangingPunct="1"/>
            <a:r>
              <a:rPr lang="cs-CZ" dirty="0"/>
              <a:t>Co to v našem případě konkrétně znamená? </a:t>
            </a:r>
          </a:p>
          <a:p>
            <a:pPr eaLnBrk="1" hangingPunct="1"/>
            <a:r>
              <a:rPr lang="cs-CZ" dirty="0"/>
              <a:t>Důležitým </a:t>
            </a:r>
            <a:r>
              <a:rPr lang="cs-CZ" b="1" dirty="0"/>
              <a:t>regulačním orgánem </a:t>
            </a:r>
            <a:r>
              <a:rPr lang="cs-CZ" dirty="0"/>
              <a:t>je zažívací trakt – objem a osmolaritu ovlivňuje hlavně pitím vody a </a:t>
            </a:r>
            <a:r>
              <a:rPr lang="cs-CZ" dirty="0" err="1"/>
              <a:t>požívaním</a:t>
            </a:r>
            <a:r>
              <a:rPr lang="cs-CZ" dirty="0"/>
              <a:t> soli. Zažívací trakt je může být také i zdrojem poruch – při zvracení nebo průjmech. Oběh ovlivňuje řízení objemu změnou srdečního výdeje a regulací periferního odporu. To je důležité zejména při ohrožení objemu cirkulující krve, kdy je podstatné udržet arteriální tlak krve a zajistit </a:t>
            </a:r>
            <a:r>
              <a:rPr lang="cs-CZ" dirty="0" err="1"/>
              <a:t>perfúzi</a:t>
            </a:r>
            <a:r>
              <a:rPr lang="cs-CZ" dirty="0"/>
              <a:t> mozku a myokardu. Hlavním regulačním orgánem jsou ovšem </a:t>
            </a:r>
            <a:r>
              <a:rPr lang="cs-CZ" b="1" dirty="0"/>
              <a:t>ledviny</a:t>
            </a:r>
            <a:r>
              <a:rPr lang="cs-CZ" dirty="0"/>
              <a:t>, ovlivňující objem a osmolaritu vylučováním vody a iontů.</a:t>
            </a:r>
          </a:p>
          <a:p>
            <a:pPr eaLnBrk="1" hangingPunct="1"/>
            <a:r>
              <a:rPr lang="cs-CZ" b="1" dirty="0"/>
              <a:t>Řídícím systémem </a:t>
            </a:r>
            <a:r>
              <a:rPr lang="cs-CZ" dirty="0"/>
              <a:t>je nervový systém, ovlivňující příjem vody pocitem žízně. Řídícím signálem je tedy pocit žízně. Ovlivnění příjmu soli regulací chutí na slané je u člověka mnohem menší než třeba u koz, ovcí a jelenů. Nervový systém, přes sympatikus a parasympatikus ovlivňuje oběh a ledviny. Hypotalamus je také zdrojem hormonu, transportovaného nervovými vlákny do zadní hypofýzy, kde se dostává do krve. Tento hormon ovlivňuje permeabilitu sběrných kanálků ledvin pro vodu, tím snižuje diurézu a proto se nazývá antidiuretický hormon nebo také vazopresin. Protože také </a:t>
            </a:r>
            <a:r>
              <a:rPr lang="cs-CZ" dirty="0" err="1"/>
              <a:t>vazokonstrikčně</a:t>
            </a:r>
            <a:r>
              <a:rPr lang="cs-CZ" dirty="0"/>
              <a:t> působí na </a:t>
            </a:r>
            <a:r>
              <a:rPr lang="cs-CZ" dirty="0" err="1"/>
              <a:t>cévy,je</a:t>
            </a:r>
            <a:r>
              <a:rPr lang="cs-CZ" dirty="0"/>
              <a:t> známý také pod názvem vazopresin, případně arginin-vazopresin.</a:t>
            </a:r>
          </a:p>
          <a:p>
            <a:pPr eaLnBrk="1" hangingPunct="1"/>
            <a:r>
              <a:rPr lang="cs-CZ" dirty="0"/>
              <a:t>Srdeční síně jsou zdrojem hormonu, nazývaného atriální </a:t>
            </a:r>
            <a:r>
              <a:rPr lang="cs-CZ" dirty="0" err="1"/>
              <a:t>natriuretický</a:t>
            </a:r>
            <a:r>
              <a:rPr lang="cs-CZ" dirty="0"/>
              <a:t> peptid, někdy také nazývaného atriální </a:t>
            </a:r>
            <a:r>
              <a:rPr lang="cs-CZ" dirty="0" err="1"/>
              <a:t>natriuretický</a:t>
            </a:r>
            <a:r>
              <a:rPr lang="cs-CZ" dirty="0"/>
              <a:t> hormon nebo atriální </a:t>
            </a:r>
            <a:r>
              <a:rPr lang="cs-CZ" dirty="0" err="1"/>
              <a:t>natriuretický</a:t>
            </a:r>
            <a:r>
              <a:rPr lang="cs-CZ" dirty="0"/>
              <a:t> faktor.</a:t>
            </a:r>
          </a:p>
          <a:p>
            <a:pPr eaLnBrk="1" hangingPunct="1"/>
            <a:r>
              <a:rPr lang="cs-CZ" dirty="0"/>
              <a:t>Dalším regulátorem je juxtaglomerulární aparát ledvin, produkující renin a kůra nadledvin vytvářející hormon aldosteron. Renin a aldosteron jsou součástí systému </a:t>
            </a:r>
            <a:r>
              <a:rPr lang="cs-CZ" dirty="0" err="1"/>
              <a:t>reninangiotenzin</a:t>
            </a:r>
            <a:r>
              <a:rPr lang="cs-CZ" dirty="0"/>
              <a:t>-aldosteron ovlivňující činnost ledvin i cirkulační systém.</a:t>
            </a:r>
          </a:p>
          <a:p>
            <a:pPr eaLnBrk="1" hangingPunct="1"/>
            <a:endParaRPr lang="cs-CZ" dirty="0"/>
          </a:p>
          <a:p>
            <a:pPr eaLnBrk="1" hangingPunct="1"/>
            <a:endParaRPr lang="cs-CZ" dirty="0"/>
          </a:p>
          <a:p>
            <a:pPr eaLnBrk="1" hangingPunct="1"/>
            <a:endParaRPr lang="en-US"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A5FCD670-EF4E-4583-9268-D25D7364DEF1}" type="slidenum">
              <a:rPr lang="cs-CZ" smtClean="0"/>
              <a:pPr/>
              <a:t>66</a:t>
            </a:fld>
            <a:endParaRPr lang="cs-CZ"/>
          </a:p>
        </p:txBody>
      </p:sp>
      <p:sp>
        <p:nvSpPr>
          <p:cNvPr id="70659" name="Rectangle 2"/>
          <p:cNvSpPr>
            <a:spLocks noGrp="1" noRot="1" noChangeAspect="1" noChangeArrowheads="1" noTextEdit="1"/>
          </p:cNvSpPr>
          <p:nvPr>
            <p:ph type="sldImg"/>
          </p:nvPr>
        </p:nvSpPr>
        <p:spPr>
          <a:xfrm>
            <a:off x="381000" y="685800"/>
            <a:ext cx="6096000" cy="3429000"/>
          </a:xfrm>
          <a:ln/>
        </p:spPr>
      </p:sp>
      <p:sp>
        <p:nvSpPr>
          <p:cNvPr id="70660" name="Rectangle 3"/>
          <p:cNvSpPr>
            <a:spLocks noGrp="1" noChangeArrowheads="1"/>
          </p:cNvSpPr>
          <p:nvPr>
            <p:ph type="body" idx="1"/>
          </p:nvPr>
        </p:nvSpPr>
        <p:spPr>
          <a:noFill/>
          <a:ln/>
        </p:spPr>
        <p:txBody>
          <a:bodyPr/>
          <a:lstStyle/>
          <a:p>
            <a:pPr eaLnBrk="1" hangingPunct="1"/>
            <a:r>
              <a:rPr lang="cs-CZ" dirty="0"/>
              <a:t>Nízkotlaké baroreceptory v srdečních síních a </a:t>
            </a:r>
            <a:r>
              <a:rPr lang="cs-CZ" dirty="0" err="1"/>
              <a:t>vysiokotlaké</a:t>
            </a:r>
            <a:r>
              <a:rPr lang="cs-CZ" dirty="0"/>
              <a:t> baroreceptory v </a:t>
            </a:r>
            <a:r>
              <a:rPr lang="cs-CZ" dirty="0" err="1"/>
              <a:t>glomus</a:t>
            </a:r>
            <a:r>
              <a:rPr lang="cs-CZ" dirty="0"/>
              <a:t> </a:t>
            </a:r>
            <a:r>
              <a:rPr lang="cs-CZ" dirty="0" err="1"/>
              <a:t>karotikus</a:t>
            </a:r>
            <a:r>
              <a:rPr lang="cs-CZ" dirty="0"/>
              <a:t> a v oblouku </a:t>
            </a:r>
            <a:r>
              <a:rPr lang="cs-CZ" dirty="0" err="1"/>
              <a:t>aurty</a:t>
            </a:r>
            <a:r>
              <a:rPr lang="cs-CZ" dirty="0"/>
              <a:t> </a:t>
            </a:r>
            <a:r>
              <a:rPr lang="cs-CZ" dirty="0" err="1"/>
              <a:t>dtetkují</a:t>
            </a:r>
            <a:r>
              <a:rPr lang="cs-CZ" dirty="0"/>
              <a:t> snížení nebo zvýšení efektivního cirkulující objemu. Osmoreceptory v </a:t>
            </a:r>
            <a:r>
              <a:rPr lang="cs-CZ" dirty="0" err="1"/>
              <a:t>anterolaterálním</a:t>
            </a:r>
            <a:r>
              <a:rPr lang="cs-CZ" dirty="0"/>
              <a:t> hypothalamu a patrně i v játrech hlídají osmolaritu.</a:t>
            </a:r>
          </a:p>
          <a:p>
            <a:pPr eaLnBrk="1" hangingPunct="1"/>
            <a:r>
              <a:rPr lang="cs-CZ" dirty="0" err="1"/>
              <a:t>Kadiovaskulární</a:t>
            </a:r>
            <a:r>
              <a:rPr lang="cs-CZ" dirty="0"/>
              <a:t> centrum v prodloužené míše ovlivňuje cirkulační systém přes  aktivitu sympatiku nebo parasympatiku. </a:t>
            </a:r>
          </a:p>
          <a:p>
            <a:pPr eaLnBrk="1" hangingPunct="1"/>
            <a:r>
              <a:rPr lang="cs-CZ" dirty="0"/>
              <a:t>Osmolarita ovlivňuje </a:t>
            </a:r>
            <a:r>
              <a:rPr lang="cs-CZ" dirty="0" err="1"/>
              <a:t>pocitt</a:t>
            </a:r>
            <a:r>
              <a:rPr lang="cs-CZ" dirty="0"/>
              <a:t> žízně. Pocit žízně také vyvolává </a:t>
            </a:r>
            <a:r>
              <a:rPr lang="cs-CZ" dirty="0" err="1"/>
              <a:t>snížrní</a:t>
            </a:r>
            <a:r>
              <a:rPr lang="cs-CZ" dirty="0"/>
              <a:t> efektivního cirkulujícího objemu.</a:t>
            </a:r>
          </a:p>
          <a:p>
            <a:pPr eaLnBrk="1" hangingPunct="1"/>
            <a:r>
              <a:rPr lang="cs-CZ" dirty="0"/>
              <a:t>Sekreci ADH ovlivňuje především osmolarita, a v menší míře i efektivní cirkulující objem detekovaný </a:t>
            </a:r>
            <a:r>
              <a:rPr lang="cs-CZ" dirty="0" err="1"/>
              <a:t>baroreceptorami</a:t>
            </a:r>
            <a:r>
              <a:rPr lang="cs-CZ" dirty="0"/>
              <a:t>..</a:t>
            </a:r>
          </a:p>
          <a:p>
            <a:pPr eaLnBrk="1" hangingPunct="1"/>
            <a:r>
              <a:rPr lang="cs-CZ" dirty="0"/>
              <a:t>Juxtaglomerulární aparát ledvin řídí sekreci reninu. Sekrece reninu závisí na tlaku krve v ledvinách, je detekována vysokotlakými receptory ve </a:t>
            </a:r>
            <a:r>
              <a:rPr lang="cs-CZ" dirty="0" err="1"/>
              <a:t>vas</a:t>
            </a:r>
            <a:r>
              <a:rPr lang="cs-CZ" dirty="0"/>
              <a:t> </a:t>
            </a:r>
            <a:r>
              <a:rPr lang="cs-CZ" dirty="0" err="1"/>
              <a:t>afferens</a:t>
            </a:r>
            <a:r>
              <a:rPr lang="cs-CZ" dirty="0"/>
              <a:t>. Sekreci reninu také ovlivňuje dodávka sodíku do </a:t>
            </a:r>
            <a:r>
              <a:rPr lang="cs-CZ" dirty="0" err="1"/>
              <a:t>macula</a:t>
            </a:r>
            <a:r>
              <a:rPr lang="cs-CZ" dirty="0"/>
              <a:t> </a:t>
            </a:r>
            <a:r>
              <a:rPr lang="cs-CZ" dirty="0" err="1"/>
              <a:t>densa</a:t>
            </a:r>
            <a:r>
              <a:rPr lang="cs-CZ" dirty="0"/>
              <a:t>. Je ovlivňována i aktivitou sympatiku. Renin je enzym, která z </a:t>
            </a:r>
            <a:r>
              <a:rPr lang="cs-CZ" dirty="0" err="1"/>
              <a:t>angiotenzinogenu</a:t>
            </a:r>
            <a:r>
              <a:rPr lang="cs-CZ" dirty="0"/>
              <a:t> odštěpuje </a:t>
            </a:r>
            <a:r>
              <a:rPr lang="cs-CZ" dirty="0" err="1"/>
              <a:t>dekapeptid</a:t>
            </a:r>
            <a:r>
              <a:rPr lang="cs-CZ" dirty="0"/>
              <a:t> angiotenzin 1 angiotenzin konvertující enzym z nej udělá aktivní angiotenzin 2. Angiotenzin 2 působí na kůru nadledvin a v ní iniciuje vyplavení hormonu Aldosteron. Angiotenzin 2 také </a:t>
            </a:r>
            <a:r>
              <a:rPr lang="cs-CZ" dirty="0" err="1"/>
              <a:t>zvyšije</a:t>
            </a:r>
            <a:r>
              <a:rPr lang="cs-CZ" dirty="0"/>
              <a:t> </a:t>
            </a:r>
            <a:r>
              <a:rPr lang="cs-CZ" dirty="0" err="1"/>
              <a:t>senzizivitu</a:t>
            </a:r>
            <a:r>
              <a:rPr lang="cs-CZ" dirty="0"/>
              <a:t> osmoreceptorů. Srdeční síně vytvářejí atriální </a:t>
            </a:r>
            <a:r>
              <a:rPr lang="cs-CZ" dirty="0" err="1"/>
              <a:t>natriuretický</a:t>
            </a:r>
            <a:r>
              <a:rPr lang="cs-CZ" dirty="0"/>
              <a:t> peptid v závislosti na napětí atriální stěny a frekvence síní. </a:t>
            </a:r>
          </a:p>
          <a:p>
            <a:pPr eaLnBrk="1" hangingPunct="1"/>
            <a:r>
              <a:rPr lang="cs-CZ" dirty="0"/>
              <a:t> </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a:t>Podívejeme</a:t>
            </a:r>
            <a:r>
              <a:rPr lang="cs-CZ" dirty="0"/>
              <a:t> se jak ten regulační systém reaguje na změny objemu krve a krevního tlaku. </a:t>
            </a:r>
          </a:p>
          <a:p>
            <a:r>
              <a:rPr lang="cs-CZ" dirty="0"/>
              <a:t>Při snížení objemu cirkulující krve a následnému poklesu arteriálního krevního tlaku </a:t>
            </a:r>
            <a:r>
              <a:rPr lang="cs-CZ" dirty="0" err="1"/>
              <a:t>volumoreceptory</a:t>
            </a:r>
            <a:r>
              <a:rPr lang="cs-CZ" dirty="0"/>
              <a:t> v srdečních síních a karotických a aortálních baroreceptorech spouštějí homeostatické mechanismy v kardiovaskulárním systému a v ledvinách. Mění také chování tím že vyvolávají pocit žízně. Pití vody způsobí vzestup objemu </a:t>
            </a:r>
            <a:r>
              <a:rPr lang="cs-CZ" dirty="0" err="1"/>
              <a:t>ect</a:t>
            </a:r>
            <a:r>
              <a:rPr lang="cs-CZ" dirty="0"/>
              <a:t> a ICT což spolu se zvýšením </a:t>
            </a:r>
            <a:r>
              <a:rPr lang="cs-CZ" dirty="0" err="1"/>
              <a:t>srdcečního</a:t>
            </a:r>
            <a:r>
              <a:rPr lang="cs-CZ" dirty="0"/>
              <a:t> výdeje a vasokonstrikcí způsobí vzestup sníženého krevního tlaku. Zároveň ledviny začnou šetřit vodu aby se minimalizoval další pokles objemu.</a:t>
            </a:r>
          </a:p>
          <a:p>
            <a:r>
              <a:rPr lang="cs-CZ" dirty="0"/>
              <a:t>Na opačnou situaci – zvýšení objemu krve a krevního tlaku </a:t>
            </a:r>
            <a:r>
              <a:rPr lang="cs-CZ" dirty="0" err="1"/>
              <a:t>volumoreceptory</a:t>
            </a:r>
            <a:r>
              <a:rPr lang="cs-CZ" dirty="0"/>
              <a:t> a </a:t>
            </a:r>
            <a:r>
              <a:rPr lang="cs-CZ" dirty="0" err="1"/>
              <a:t>a</a:t>
            </a:r>
            <a:r>
              <a:rPr lang="cs-CZ" dirty="0"/>
              <a:t> baroreceptory, spolu s endokrinními buňkami srdečních síní, produkujících atriální </a:t>
            </a:r>
            <a:r>
              <a:rPr lang="cs-CZ" dirty="0" err="1"/>
              <a:t>natriuretický</a:t>
            </a:r>
            <a:r>
              <a:rPr lang="cs-CZ" dirty="0"/>
              <a:t> peptid vyvolají odpověď ledvin a kardiovaskulárního systému, která vede ke snížení srdečního výdeje a vazodilataci a zvýšení vylučování solí a vody v ledvinách. Výsledkem se snížení objemu ECT a </a:t>
            </a:r>
            <a:r>
              <a:rPr lang="cs-CZ" dirty="0" err="1"/>
              <a:t>Ict</a:t>
            </a:r>
            <a:r>
              <a:rPr lang="cs-CZ" dirty="0"/>
              <a:t> a pokles krevního tlaku.</a:t>
            </a:r>
          </a:p>
          <a:p>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67</a:t>
            </a:fld>
            <a:endParaRPr lang="en-US"/>
          </a:p>
        </p:txBody>
      </p:sp>
    </p:spTree>
    <p:extLst>
      <p:ext uri="{BB962C8B-B14F-4D97-AF65-F5344CB8AC3E}">
        <p14:creationId xmlns:p14="http://schemas.microsoft.com/office/powerpoint/2010/main" val="264177917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Úlohou ledvin je udržování objemu tekutin. \ledvinami protéká zhruba 20% celkového minutového průtoku, z kterého se v ledvinných  glomerulech filtruje tekutina so </a:t>
            </a:r>
            <a:r>
              <a:rPr lang="cs-CZ" dirty="0" err="1"/>
              <a:t>ledviných</a:t>
            </a:r>
            <a:r>
              <a:rPr lang="cs-CZ" dirty="0"/>
              <a:t> tubulů, která se z nich zpátky vstřebává do krve. Ledviny recirkulují tekutinu a mohou regulovat výdej tekutiny. Ledviny nemohou nahradit ztracený objem, ztráta objemu může být nahrazena pouze příjmem tekutiny zvenčí. Mohou ale snížit vylučování moči a bránit tak dalšímu snižování objemu.  </a:t>
            </a:r>
          </a:p>
          <a:p>
            <a:r>
              <a:rPr lang="cs-CZ" dirty="0"/>
              <a:t>Při zvýšení objemu ledviny zvýší ztráta objemu močí.</a:t>
            </a:r>
          </a:p>
          <a:p>
            <a:r>
              <a:rPr lang="cs-CZ" dirty="0"/>
              <a:t>Ledviny udržují objem dvěma mechanismy. dvěma mechanismy. Prvním je regulace glomerulární filtrace. \pokud objem klesne příliš </a:t>
            </a:r>
            <a:r>
              <a:rPr lang="cs-CZ" dirty="0" err="1"/>
              <a:t>hlubokom</a:t>
            </a:r>
            <a:r>
              <a:rPr lang="cs-CZ" dirty="0"/>
              <a:t> glomerulární filtrace se zastaví. Druhým mechanismem je regulace </a:t>
            </a:r>
            <a:r>
              <a:rPr lang="cs-CZ" dirty="0" err="1"/>
              <a:t>reabsorbce</a:t>
            </a:r>
            <a:r>
              <a:rPr lang="cs-CZ" dirty="0"/>
              <a:t> vody.</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68</a:t>
            </a:fld>
            <a:endParaRPr lang="en-US"/>
          </a:p>
        </p:txBody>
      </p:sp>
    </p:spTree>
    <p:extLst>
      <p:ext uri="{BB962C8B-B14F-4D97-AF65-F5344CB8AC3E}">
        <p14:creationId xmlns:p14="http://schemas.microsoft.com/office/powerpoint/2010/main" val="225194576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Nefron se skládá z glomerulu, kde probíhá filtrace – zdravé ledviny profiltrují denně 180 litrů tekutiny do tubulů, v proximálním tubulu probíhá resorpce a sekrece látek, z tubulů se </a:t>
            </a:r>
            <a:r>
              <a:rPr lang="cs-CZ" dirty="0" err="1"/>
              <a:t>rezorbuje</a:t>
            </a:r>
            <a:r>
              <a:rPr lang="cs-CZ" dirty="0"/>
              <a:t> zhruba 70% původně profiltrovaného objemu, z proximálního tubulu přechází cca 30% původně profiltrovaného objemu do </a:t>
            </a:r>
            <a:r>
              <a:rPr lang="cs-CZ" dirty="0" err="1"/>
              <a:t>Henleovy</a:t>
            </a:r>
            <a:r>
              <a:rPr lang="cs-CZ" dirty="0"/>
              <a:t> kličky, v ní probíhá resorpce, tak že na výstupu z </a:t>
            </a:r>
            <a:r>
              <a:rPr lang="cs-CZ" dirty="0" err="1"/>
              <a:t>Henleovy</a:t>
            </a:r>
            <a:r>
              <a:rPr lang="cs-CZ" dirty="0"/>
              <a:t> kličky přichází do distálního tubulu přibližně desetina původního glomerulárního filtrátu. Objem a osmolarita moči pak dále závisí na </a:t>
            </a:r>
            <a:r>
              <a:rPr lang="cs-CZ" dirty="0" err="1"/>
              <a:t>resorbčních</a:t>
            </a:r>
            <a:r>
              <a:rPr lang="cs-CZ" dirty="0"/>
              <a:t> a sekrečních procesech v distálním tubulu a ve sběrných kanálcích</a:t>
            </a:r>
            <a:endParaRPr lang="en-US"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69</a:t>
            </a:fld>
            <a:endParaRPr lang="cs-CZ"/>
          </a:p>
        </p:txBody>
      </p:sp>
    </p:spTree>
    <p:extLst>
      <p:ext uri="{BB962C8B-B14F-4D97-AF65-F5344CB8AC3E}">
        <p14:creationId xmlns:p14="http://schemas.microsoft.com/office/powerpoint/2010/main" val="109150471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Ledvinné tubuly probíhají kůrou a dření ledvin. </a:t>
            </a:r>
            <a:r>
              <a:rPr lang="cs-CZ" dirty="0" err="1"/>
              <a:t>Intersicium</a:t>
            </a:r>
            <a:r>
              <a:rPr lang="cs-CZ" dirty="0"/>
              <a:t> ledvinné kůry je izotonické s plazmou – osmolarita se pohybuje kolem 300 </a:t>
            </a:r>
            <a:r>
              <a:rPr lang="cs-CZ" dirty="0" err="1"/>
              <a:t>mOsmolů</a:t>
            </a:r>
            <a:r>
              <a:rPr lang="cs-CZ" dirty="0"/>
              <a:t>. Osmolarita dřeně ledvin se postupně zvyšuje až na 1200 </a:t>
            </a:r>
            <a:r>
              <a:rPr lang="cs-CZ" dirty="0" err="1"/>
              <a:t>mOsmolů</a:t>
            </a:r>
            <a:r>
              <a:rPr lang="cs-CZ" dirty="0"/>
              <a:t>. </a:t>
            </a:r>
          </a:p>
          <a:p>
            <a:r>
              <a:rPr lang="cs-CZ" dirty="0"/>
              <a:t>Do proximálního tubulu se filtruje izotonická tekutina. V proximálním tubulu se </a:t>
            </a:r>
            <a:r>
              <a:rPr lang="cs-CZ" dirty="0" err="1"/>
              <a:t>rezorbuje</a:t>
            </a:r>
            <a:r>
              <a:rPr lang="cs-CZ" dirty="0"/>
              <a:t> největší část glomerulárního filtrátu – zhruba 70-75%. To vše probíhá izotonicky a při opouštění proximálního tubulu je osmolarita filtrátu 300  </a:t>
            </a:r>
            <a:r>
              <a:rPr lang="cs-CZ" dirty="0" err="1"/>
              <a:t>mOsm</a:t>
            </a:r>
            <a:r>
              <a:rPr lang="cs-CZ" dirty="0"/>
              <a:t>. V sestupném kanálku </a:t>
            </a:r>
            <a:r>
              <a:rPr lang="cs-CZ" dirty="0" err="1"/>
              <a:t>Henleovy</a:t>
            </a:r>
            <a:r>
              <a:rPr lang="cs-CZ" dirty="0"/>
              <a:t> klička se moč postupně stále více koncentruje. Tlustá vzestupná část </a:t>
            </a:r>
            <a:r>
              <a:rPr lang="cs-CZ" dirty="0" err="1"/>
              <a:t>Henleovy</a:t>
            </a:r>
            <a:r>
              <a:rPr lang="cs-CZ" dirty="0"/>
              <a:t> kličky je neprostupná pro vodu, zato se z ní vstřebávají </a:t>
            </a:r>
            <a:r>
              <a:rPr lang="cs-CZ" dirty="0" err="1"/>
              <a:t>soluty</a:t>
            </a:r>
            <a:r>
              <a:rPr lang="cs-CZ" dirty="0"/>
              <a:t>. Odstraňováním </a:t>
            </a:r>
            <a:r>
              <a:rPr lang="cs-CZ" dirty="0" err="1"/>
              <a:t>solutů</a:t>
            </a:r>
            <a:r>
              <a:rPr lang="cs-CZ" dirty="0"/>
              <a:t> se osmolarita filtrátu snižuje a na </a:t>
            </a:r>
            <a:r>
              <a:rPr lang="cs-CZ" dirty="0" err="1"/>
              <a:t>kon</a:t>
            </a:r>
            <a:r>
              <a:rPr lang="cs-CZ" dirty="0"/>
              <a:t> </a:t>
            </a:r>
            <a:r>
              <a:rPr lang="cs-CZ" dirty="0" err="1"/>
              <a:t>ci</a:t>
            </a:r>
            <a:r>
              <a:rPr lang="cs-CZ" dirty="0"/>
              <a:t> </a:t>
            </a:r>
            <a:r>
              <a:rPr lang="cs-CZ" dirty="0" err="1"/>
              <a:t>Henleovy</a:t>
            </a:r>
            <a:r>
              <a:rPr lang="cs-CZ" dirty="0"/>
              <a:t> kličky přichází do distálního tubulu v kůře ledvin hypotonická moč – osmolarita klesne na 100 </a:t>
            </a:r>
            <a:r>
              <a:rPr lang="cs-CZ" dirty="0" err="1"/>
              <a:t>mOsm</a:t>
            </a:r>
            <a:r>
              <a:rPr lang="cs-CZ" dirty="0"/>
              <a:t>. Propustnost vody a rozpuštěných látek v distální části nefronu je regulována hormony. Osmolarita moči proto závisí na </a:t>
            </a:r>
            <a:r>
              <a:rPr lang="cs-CZ" dirty="0" err="1"/>
              <a:t>reabsorbyi</a:t>
            </a:r>
            <a:r>
              <a:rPr lang="cs-CZ" dirty="0"/>
              <a:t> ve sběracích kanálcích a může se pohybovat od vysoce zředěné hypotonické až ke koncentrované moči – od 50 do 1200 </a:t>
            </a:r>
            <a:r>
              <a:rPr lang="cs-CZ" dirty="0" err="1"/>
              <a:t>mOsm</a:t>
            </a:r>
            <a:r>
              <a:rPr lang="cs-CZ" dirty="0"/>
              <a:t>. V kůře ledvin probíhá </a:t>
            </a:r>
            <a:r>
              <a:rPr lang="cs-CZ" dirty="0" err="1"/>
              <a:t>reabsorbce</a:t>
            </a:r>
            <a:r>
              <a:rPr lang="cs-CZ" dirty="0"/>
              <a:t> </a:t>
            </a:r>
            <a:r>
              <a:rPr lang="cs-CZ" dirty="0" err="1"/>
              <a:t>izoosmolární</a:t>
            </a:r>
            <a:r>
              <a:rPr lang="cs-CZ" dirty="0"/>
              <a:t> tekutiny – v proximálním tubulu pod vlivem angiotenzinu a sympatických nervových zakončení, ve spojovacích a sběracích </a:t>
            </a:r>
            <a:r>
              <a:rPr lang="cs-CZ" dirty="0" err="1"/>
              <a:t>kanálcího</a:t>
            </a:r>
            <a:r>
              <a:rPr lang="cs-CZ" dirty="0"/>
              <a:t> korové části distálního </a:t>
            </a:r>
            <a:r>
              <a:rPr lang="cs-CZ" dirty="0" err="1"/>
              <a:t>nevronu</a:t>
            </a:r>
            <a:r>
              <a:rPr lang="cs-CZ" dirty="0"/>
              <a:t> pod vlivem aldosteronu. Ve dřeni probíhá variabilní </a:t>
            </a:r>
            <a:r>
              <a:rPr lang="cs-CZ" dirty="0" err="1"/>
              <a:t>reabsorbce</a:t>
            </a:r>
            <a:r>
              <a:rPr lang="cs-CZ" dirty="0"/>
              <a:t> vody a </a:t>
            </a:r>
            <a:r>
              <a:rPr lang="cs-CZ" dirty="0" err="1"/>
              <a:t>solutů</a:t>
            </a:r>
            <a:r>
              <a:rPr lang="cs-CZ" dirty="0"/>
              <a:t>. </a:t>
            </a:r>
            <a:r>
              <a:rPr lang="cs-CZ" dirty="0" err="1"/>
              <a:t>Vstřevávání</a:t>
            </a:r>
            <a:r>
              <a:rPr lang="cs-CZ" dirty="0"/>
              <a:t> vody závisí na </a:t>
            </a:r>
            <a:r>
              <a:rPr lang="cs-CZ" dirty="0" err="1"/>
              <a:t>andtdiuretickém</a:t>
            </a:r>
            <a:r>
              <a:rPr lang="cs-CZ" dirty="0"/>
              <a:t> hormonu, který </a:t>
            </a:r>
            <a:r>
              <a:rPr lang="cs-CZ" dirty="0" err="1"/>
              <a:t>rzvyšuje</a:t>
            </a:r>
            <a:r>
              <a:rPr lang="cs-CZ" dirty="0"/>
              <a:t> propustnost sběracího kanálku pro vodu. Při vysoké hladině ADH voda podle osmotického gradientu </a:t>
            </a:r>
            <a:r>
              <a:rPr lang="cs-CZ" dirty="0" err="1"/>
              <a:t>reabsorbuje</a:t>
            </a:r>
            <a:r>
              <a:rPr lang="cs-CZ" dirty="0"/>
              <a:t> do </a:t>
            </a:r>
            <a:r>
              <a:rPr lang="cs-CZ" dirty="0" err="1"/>
              <a:t>hyperosmolární</a:t>
            </a:r>
            <a:r>
              <a:rPr lang="cs-CZ" dirty="0"/>
              <a:t> dřeně ledvin a vylučuje se malé množství vysoce </a:t>
            </a:r>
            <a:r>
              <a:rPr lang="cs-CZ" dirty="0" err="1"/>
              <a:t>koncentorované</a:t>
            </a:r>
            <a:r>
              <a:rPr lang="cs-CZ" dirty="0"/>
              <a:t> moči s vysokou osmolaritou.</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70</a:t>
            </a:fld>
            <a:endParaRPr lang="en-US"/>
          </a:p>
        </p:txBody>
      </p:sp>
    </p:spTree>
    <p:extLst>
      <p:ext uri="{BB962C8B-B14F-4D97-AF65-F5344CB8AC3E}">
        <p14:creationId xmlns:p14="http://schemas.microsoft.com/office/powerpoint/2010/main" val="289486398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Dření ledvin prochází </a:t>
            </a:r>
            <a:r>
              <a:rPr lang="cs-CZ" dirty="0" err="1"/>
              <a:t>Henleova</a:t>
            </a:r>
            <a:r>
              <a:rPr lang="cs-CZ" dirty="0"/>
              <a:t> klička obklopená dlouhými kapilárními cévami nazývanými </a:t>
            </a:r>
            <a:r>
              <a:rPr lang="cs-CZ" dirty="0" err="1"/>
              <a:t>vasa</a:t>
            </a:r>
            <a:r>
              <a:rPr lang="cs-CZ" dirty="0"/>
              <a:t> </a:t>
            </a:r>
            <a:r>
              <a:rPr lang="cs-CZ" dirty="0" err="1"/>
              <a:t>recta</a:t>
            </a:r>
            <a:r>
              <a:rPr lang="cs-CZ" dirty="0"/>
              <a:t>. Proud krve v nich jde v opačném směru než  proud filtrátu v </a:t>
            </a:r>
            <a:r>
              <a:rPr lang="cs-CZ" dirty="0" err="1"/>
              <a:t>Henleově</a:t>
            </a:r>
            <a:r>
              <a:rPr lang="cs-CZ" dirty="0"/>
              <a:t> kličce. Mezi těmito cévami a kanálkem dochází k výměně vody a </a:t>
            </a:r>
            <a:r>
              <a:rPr lang="cs-CZ" dirty="0" err="1"/>
              <a:t>solutů</a:t>
            </a:r>
            <a:r>
              <a:rPr lang="cs-CZ" dirty="0"/>
              <a:t> podle koncentračního a osmotického gradientu. Navíc, mezi sestupnými a vzestupnými kapilárami </a:t>
            </a:r>
            <a:r>
              <a:rPr lang="cs-CZ" dirty="0" err="1"/>
              <a:t>Vasa</a:t>
            </a:r>
            <a:r>
              <a:rPr lang="cs-CZ" dirty="0"/>
              <a:t> </a:t>
            </a:r>
            <a:r>
              <a:rPr lang="cs-CZ" dirty="0" err="1"/>
              <a:t>recta</a:t>
            </a:r>
            <a:r>
              <a:rPr lang="cs-CZ" dirty="0"/>
              <a:t> je malá vzdálenost, což umožňuje aby mezi oběma větvemi těchto cév také docházelo k difúzi </a:t>
            </a:r>
            <a:r>
              <a:rPr lang="cs-CZ" dirty="0" err="1"/>
              <a:t>solutů</a:t>
            </a:r>
            <a:r>
              <a:rPr lang="cs-CZ" dirty="0"/>
              <a:t> a vody.</a:t>
            </a:r>
          </a:p>
          <a:p>
            <a:endParaRPr lang="cs-CZ" dirty="0"/>
          </a:p>
          <a:p>
            <a:r>
              <a:rPr lang="cs-CZ" dirty="0"/>
              <a:t>Význam protiproudového mechanismus je možné vysvětlit na principu přenosu tepla v končetinách. Pokud </a:t>
            </a:r>
            <a:r>
              <a:rPr lang="cs-CZ" dirty="0" err="1"/>
              <a:t>nejjsou</a:t>
            </a:r>
            <a:r>
              <a:rPr lang="cs-CZ" dirty="0"/>
              <a:t> artérie i žíly daleko od sebe, teplo se odvádí do vnějšího prostředí. Jiná situace nastane, pokud je arteriální a venózní část řečiště blízko sebe. Pak teplá krev, přicházející do končetiny ohřívá chladnou venózní krev a organismus neztrácí teplo. </a:t>
            </a:r>
          </a:p>
          <a:p>
            <a:r>
              <a:rPr lang="cs-CZ" dirty="0"/>
              <a:t>¨</a:t>
            </a:r>
          </a:p>
          <a:p>
            <a:r>
              <a:rPr lang="cs-CZ" dirty="0"/>
              <a:t>Tento mechanismus např, umožňuje brodivým ptákům dlouhodobý pobyt ve studené vodě.</a:t>
            </a:r>
          </a:p>
          <a:p>
            <a:endParaRPr lang="cs-CZ" dirty="0"/>
          </a:p>
          <a:p>
            <a:r>
              <a:rPr lang="cs-CZ" dirty="0"/>
              <a:t>.</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71</a:t>
            </a:fld>
            <a:endParaRPr lang="en-US"/>
          </a:p>
        </p:txBody>
      </p:sp>
    </p:spTree>
    <p:extLst>
      <p:ext uri="{BB962C8B-B14F-4D97-AF65-F5344CB8AC3E}">
        <p14:creationId xmlns:p14="http://schemas.microsoft.com/office/powerpoint/2010/main" val="39255982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 ledvinách protiproudový mechanismus umožňuje že krev ve </a:t>
            </a:r>
            <a:r>
              <a:rPr lang="cs-CZ" dirty="0" err="1"/>
              <a:t>vasa</a:t>
            </a:r>
            <a:r>
              <a:rPr lang="cs-CZ" dirty="0"/>
              <a:t> rekta v průběhu sestupné části přijímají podle koncentračního gradientu ze dřeně </a:t>
            </a:r>
            <a:r>
              <a:rPr lang="cs-CZ" dirty="0" err="1"/>
              <a:t>soluty</a:t>
            </a:r>
            <a:r>
              <a:rPr lang="cs-CZ" dirty="0"/>
              <a:t> (Na, K, a chloridy, které </a:t>
            </a:r>
            <a:r>
              <a:rPr lang="cs-CZ" dirty="0" err="1"/>
              <a:t>reabsorbuje</a:t>
            </a:r>
            <a:r>
              <a:rPr lang="cs-CZ" dirty="0"/>
              <a:t> tlusté vzestupné raménko </a:t>
            </a:r>
            <a:r>
              <a:rPr lang="cs-CZ" dirty="0" err="1"/>
              <a:t>Henleovy</a:t>
            </a:r>
            <a:r>
              <a:rPr lang="cs-CZ" dirty="0"/>
              <a:t> kličky. Sestupná část </a:t>
            </a:r>
            <a:r>
              <a:rPr lang="cs-CZ" dirty="0" err="1"/>
              <a:t>vasa</a:t>
            </a:r>
            <a:r>
              <a:rPr lang="cs-CZ" dirty="0"/>
              <a:t> </a:t>
            </a:r>
            <a:r>
              <a:rPr lang="cs-CZ" dirty="0" err="1"/>
              <a:t>recta</a:t>
            </a:r>
            <a:r>
              <a:rPr lang="cs-CZ" dirty="0"/>
              <a:t> se stává postupně hypertonickou. Voda podle osmotického gradientu se přesouvá do vzestupného raménka </a:t>
            </a:r>
            <a:r>
              <a:rPr lang="cs-CZ" dirty="0" err="1"/>
              <a:t>vas</a:t>
            </a:r>
            <a:r>
              <a:rPr lang="cs-CZ" dirty="0"/>
              <a:t> </a:t>
            </a:r>
            <a:r>
              <a:rPr lang="cs-CZ" dirty="0" err="1"/>
              <a:t>afferens</a:t>
            </a:r>
            <a:r>
              <a:rPr lang="cs-CZ" dirty="0"/>
              <a:t>.</a:t>
            </a:r>
          </a:p>
          <a:p>
            <a:endParaRPr lang="cs-CZ" dirty="0"/>
          </a:p>
          <a:p>
            <a:r>
              <a:rPr lang="cs-CZ" dirty="0"/>
              <a:t>Zároveň filtrát vstupující do sestupné části </a:t>
            </a:r>
            <a:r>
              <a:rPr lang="cs-CZ" dirty="0" err="1"/>
              <a:t>Henleovy</a:t>
            </a:r>
            <a:r>
              <a:rPr lang="cs-CZ" dirty="0"/>
              <a:t> kličky postupně ztrácí vodu, která podle osmotického gradientu přechází do hypertonického </a:t>
            </a:r>
            <a:r>
              <a:rPr lang="cs-CZ" dirty="0" err="1"/>
              <a:t>intersticia</a:t>
            </a:r>
            <a:r>
              <a:rPr lang="cs-CZ" dirty="0"/>
              <a:t> dřeně ledvin a filtrát se </a:t>
            </a:r>
            <a:r>
              <a:rPr lang="cs-CZ" dirty="0" err="1"/>
              <a:t>postupnš</a:t>
            </a:r>
            <a:r>
              <a:rPr lang="cs-CZ" dirty="0"/>
              <a:t> koncentruje .  Voda z dřeně přechází do vzestupného raménka </a:t>
            </a:r>
            <a:r>
              <a:rPr lang="cs-CZ" dirty="0" err="1"/>
              <a:t>vasa</a:t>
            </a:r>
            <a:r>
              <a:rPr lang="cs-CZ" dirty="0"/>
              <a:t> </a:t>
            </a:r>
            <a:r>
              <a:rPr lang="cs-CZ" dirty="0" err="1"/>
              <a:t>recta</a:t>
            </a:r>
            <a:r>
              <a:rPr lang="cs-CZ" dirty="0"/>
              <a:t>, která zřeďuje krev.</a:t>
            </a:r>
          </a:p>
          <a:p>
            <a:endParaRPr lang="cs-CZ" dirty="0"/>
          </a:p>
          <a:p>
            <a:r>
              <a:rPr lang="cs-CZ" dirty="0"/>
              <a:t>Krev vzestupným raménkem </a:t>
            </a:r>
            <a:r>
              <a:rPr lang="cs-CZ" dirty="0" err="1"/>
              <a:t>vasa</a:t>
            </a:r>
            <a:r>
              <a:rPr lang="cs-CZ" dirty="0"/>
              <a:t> </a:t>
            </a:r>
            <a:r>
              <a:rPr lang="cs-CZ" dirty="0" err="1"/>
              <a:t>recta</a:t>
            </a:r>
            <a:r>
              <a:rPr lang="cs-CZ" dirty="0"/>
              <a:t> opouští </a:t>
            </a:r>
            <a:r>
              <a:rPr lang="cs-CZ" dirty="0" err="1"/>
              <a:t>Henleovu</a:t>
            </a:r>
            <a:r>
              <a:rPr lang="cs-CZ" dirty="0"/>
              <a:t> kličku spolu s vodou a </a:t>
            </a:r>
            <a:r>
              <a:rPr lang="cs-CZ" dirty="0" err="1"/>
              <a:t>rezorbovanými</a:t>
            </a:r>
            <a:r>
              <a:rPr lang="cs-CZ" dirty="0"/>
              <a:t> ionty. Osmolarita krve opouštějící </a:t>
            </a:r>
            <a:r>
              <a:rPr lang="cs-CZ" dirty="0" err="1"/>
              <a:t>hyperosmotickou</a:t>
            </a:r>
            <a:r>
              <a:rPr lang="cs-CZ" dirty="0"/>
              <a:t> dřeň je opět </a:t>
            </a:r>
            <a:r>
              <a:rPr lang="cs-CZ" dirty="0" err="1"/>
              <a:t>izoosmotická</a:t>
            </a:r>
            <a:r>
              <a:rPr lang="cs-CZ" dirty="0"/>
              <a:t> stejně jako krev ve </a:t>
            </a:r>
            <a:r>
              <a:rPr lang="cs-CZ" dirty="0" err="1"/>
              <a:t>vasa</a:t>
            </a:r>
            <a:r>
              <a:rPr lang="cs-CZ" dirty="0"/>
              <a:t> </a:t>
            </a:r>
            <a:r>
              <a:rPr lang="cs-CZ" dirty="0" err="1"/>
              <a:t>recta</a:t>
            </a:r>
            <a:r>
              <a:rPr lang="cs-CZ" dirty="0"/>
              <a:t> na vstupu.</a:t>
            </a:r>
          </a:p>
          <a:p>
            <a:endParaRPr lang="cs-CZ" dirty="0"/>
          </a:p>
          <a:p>
            <a:r>
              <a:rPr lang="cs-CZ" dirty="0"/>
              <a:t>Motorem, který způsobuje </a:t>
            </a:r>
            <a:r>
              <a:rPr lang="cs-CZ" dirty="0" err="1"/>
              <a:t>hypertonicitu</a:t>
            </a:r>
            <a:r>
              <a:rPr lang="cs-CZ" dirty="0"/>
              <a:t> dřeně ledvin je </a:t>
            </a:r>
            <a:r>
              <a:rPr lang="cs-CZ" dirty="0" err="1"/>
              <a:t>zvestupné</a:t>
            </a:r>
            <a:r>
              <a:rPr lang="cs-CZ" dirty="0"/>
              <a:t> raménko </a:t>
            </a:r>
            <a:r>
              <a:rPr lang="cs-CZ" dirty="0" err="1"/>
              <a:t>Henleovy</a:t>
            </a:r>
            <a:r>
              <a:rPr lang="cs-CZ" dirty="0"/>
              <a:t> kličky. Vzestupné raménko z filtrátu postupně vypumpovává ionty Na+, K+ a Cl- a filtrát na výstupu z </a:t>
            </a:r>
            <a:r>
              <a:rPr lang="cs-CZ" dirty="0" err="1"/>
              <a:t>Henlovy</a:t>
            </a:r>
            <a:r>
              <a:rPr lang="cs-CZ" dirty="0"/>
              <a:t> kličky se stává hypotonickým.</a:t>
            </a:r>
          </a:p>
          <a:p>
            <a:endParaRPr lang="cs-CZ" dirty="0"/>
          </a:p>
          <a:p>
            <a:r>
              <a:rPr lang="cs-CZ" dirty="0"/>
              <a:t>Do vzestupného raménka </a:t>
            </a:r>
            <a:r>
              <a:rPr lang="cs-CZ" dirty="0" err="1"/>
              <a:t>přitéhá</a:t>
            </a:r>
            <a:r>
              <a:rPr lang="cs-CZ" dirty="0"/>
              <a:t> filtrát s vysokou osmolaritou. Buňky aktivně transportují ionty sodíku, draslíku a chloridů z </a:t>
            </a:r>
            <a:r>
              <a:rPr lang="cs-CZ" dirty="0" err="1"/>
              <a:t>lumina</a:t>
            </a:r>
            <a:r>
              <a:rPr lang="cs-CZ" dirty="0"/>
              <a:t> kanálku do dřeně ledvin. </a:t>
            </a:r>
          </a:p>
          <a:p>
            <a:endParaRPr lang="cs-CZ" dirty="0"/>
          </a:p>
          <a:p>
            <a:r>
              <a:rPr lang="cs-CZ" dirty="0"/>
              <a:t>Protože tato část kanálku je nepropustná pro vodu, voda nemůže následovat </a:t>
            </a:r>
            <a:r>
              <a:rPr lang="cs-CZ" dirty="0" err="1"/>
              <a:t>soluty</a:t>
            </a:r>
            <a:r>
              <a:rPr lang="cs-CZ" dirty="0"/>
              <a:t> a osmolarita filtrátu v kanálku se snižuje. </a:t>
            </a:r>
          </a:p>
          <a:p>
            <a:endParaRPr 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Na konci  vzestupného kanálku </a:t>
            </a:r>
            <a:r>
              <a:rPr lang="cs-CZ" dirty="0" err="1"/>
              <a:t>Henleovu</a:t>
            </a:r>
            <a:r>
              <a:rPr lang="cs-CZ" dirty="0"/>
              <a:t> kličku opouští hypotonická moč.</a:t>
            </a:r>
          </a:p>
          <a:p>
            <a:endParaRPr lang="cs-CZ" dirty="0"/>
          </a:p>
          <a:p>
            <a:endParaRPr lang="cs-CZ" dirty="0"/>
          </a:p>
          <a:p>
            <a:r>
              <a:rPr lang="cs-CZ" dirty="0"/>
              <a:t>Pro řízení objemu se uplatňuje především renin-angiotenzin- aldosteronový systém a </a:t>
            </a:r>
            <a:r>
              <a:rPr lang="cs-CZ" dirty="0" err="1"/>
              <a:t>natriuretické</a:t>
            </a:r>
            <a:r>
              <a:rPr lang="cs-CZ" dirty="0"/>
              <a:t> peptidy, pro řízení osmolarity se uplatňuje především </a:t>
            </a:r>
            <a:r>
              <a:rPr lang="cs-CZ" dirty="0" err="1"/>
              <a:t>andidiuretický</a:t>
            </a:r>
            <a:r>
              <a:rPr lang="cs-CZ" dirty="0"/>
              <a:t> hormon, neboli vazopresin (někdy se mu také říká arginin-vazopresin – zkratka AVP)</a:t>
            </a:r>
          </a:p>
          <a:p>
            <a:endParaRPr lang="cs-CZ"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72</a:t>
            </a:fld>
            <a:endParaRPr lang="en-US"/>
          </a:p>
        </p:txBody>
      </p:sp>
    </p:spTree>
    <p:extLst>
      <p:ext uri="{BB962C8B-B14F-4D97-AF65-F5344CB8AC3E}">
        <p14:creationId xmlns:p14="http://schemas.microsoft.com/office/powerpoint/2010/main" val="301109839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Vazopresin (neboli antidiuretický hormon) se syntetizuje a balí do vezikul v </a:t>
            </a:r>
            <a:r>
              <a:rPr lang="cs-CZ" dirty="0" err="1"/>
              <a:t>bunčřném</a:t>
            </a:r>
            <a:r>
              <a:rPr lang="cs-CZ" dirty="0"/>
              <a:t> těle neuronů v hypofýze. Vezikuly jsou transportována dolů do hypofýzy uvnitř axonu. V zadní hypofýze jsou </a:t>
            </a:r>
            <a:r>
              <a:rPr lang="cs-CZ" dirty="0" err="1"/>
              <a:t>vezikouly</a:t>
            </a:r>
            <a:r>
              <a:rPr lang="cs-CZ" dirty="0"/>
              <a:t> skladovány a uvolňovány do krve. Stimulem pro uvolnění vazopresinu je zvýšená </a:t>
            </a:r>
            <a:r>
              <a:rPr lang="cs-CZ" dirty="0" err="1"/>
              <a:t>oosmolarita</a:t>
            </a:r>
            <a:r>
              <a:rPr lang="cs-CZ" dirty="0"/>
              <a:t>, detekovaná </a:t>
            </a:r>
            <a:r>
              <a:rPr lang="cs-CZ" dirty="0" err="1"/>
              <a:t>hypothalamickými</a:t>
            </a:r>
            <a:r>
              <a:rPr lang="cs-CZ" dirty="0"/>
              <a:t> osmoreceptory. Částečně uvolnění vazopresinu stimuluje i pokles krevního tlaku detekovaný karotickými a aortálními baroreceptory. Vliv na uvolňování vazopresinu mají také atriální nízkotlaké tahové receptory, indikující pokles roztažení síní v důsledku snížení krevní náplně.</a:t>
            </a:r>
          </a:p>
          <a:p>
            <a:r>
              <a:rPr lang="cs-CZ" dirty="0"/>
              <a:t>Vazopresin v epiteliálních buňkách vodních </a:t>
            </a:r>
            <a:r>
              <a:rPr lang="cs-CZ" dirty="0" err="1"/>
              <a:t>kanálk</a:t>
            </a:r>
            <a:r>
              <a:rPr lang="cs-CZ" dirty="0"/>
              <a:t>§ ledvin vkládá vodní póry do apikální membrány, a voda podle osmotického gradientu se nasává ze sběracích kanálků do hypertonického prostředí dřeně ledvin</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73</a:t>
            </a:fld>
            <a:endParaRPr lang="en-US"/>
          </a:p>
        </p:txBody>
      </p:sp>
    </p:spTree>
    <p:extLst>
      <p:ext uri="{BB962C8B-B14F-4D97-AF65-F5344CB8AC3E}">
        <p14:creationId xmlns:p14="http://schemas.microsoft.com/office/powerpoint/2010/main" val="30474019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7"/>
          <p:cNvSpPr>
            <a:spLocks noGrp="1" noChangeArrowheads="1"/>
          </p:cNvSpPr>
          <p:nvPr>
            <p:ph type="sldNum" sz="quarter" idx="5"/>
          </p:nvPr>
        </p:nvSpPr>
        <p:spPr>
          <a:noFill/>
        </p:spPr>
        <p:txBody>
          <a:bodyPr/>
          <a:lstStyle/>
          <a:p>
            <a:fld id="{6DF0133B-20C7-4692-A5AD-C6FEAC913455}" type="slidenum">
              <a:rPr lang="cs-CZ" smtClean="0"/>
              <a:pPr/>
              <a:t>74</a:t>
            </a:fld>
            <a:endParaRPr lang="cs-CZ"/>
          </a:p>
        </p:txBody>
      </p:sp>
      <p:sp>
        <p:nvSpPr>
          <p:cNvPr id="233475" name="Rectangle 2"/>
          <p:cNvSpPr>
            <a:spLocks noGrp="1" noRot="1" noChangeAspect="1" noChangeArrowheads="1" noTextEdit="1"/>
          </p:cNvSpPr>
          <p:nvPr>
            <p:ph type="sldImg"/>
          </p:nvPr>
        </p:nvSpPr>
        <p:spPr>
          <a:ln/>
        </p:spPr>
      </p:sp>
      <p:sp>
        <p:nvSpPr>
          <p:cNvPr id="233476" name="Rectangle 3"/>
          <p:cNvSpPr>
            <a:spLocks noGrp="1" noChangeArrowheads="1"/>
          </p:cNvSpPr>
          <p:nvPr>
            <p:ph type="body" idx="1"/>
          </p:nvPr>
        </p:nvSpPr>
        <p:spPr>
          <a:noFill/>
          <a:ln/>
        </p:spPr>
        <p:txBody>
          <a:bodyPr/>
          <a:lstStyle/>
          <a:p>
            <a:pPr eaLnBrk="1" hangingPunct="1"/>
            <a:r>
              <a:rPr lang="cs-CZ" dirty="0"/>
              <a:t>Uvolňování vazopresinu tedy ovlivňuje jak osmolarita plazmy, přes centrální a zřejmě i jaterní osmoreceptory, tak i tlakové poměry v arteriálním řečišti detekované arteriálními karotickými a aortálními </a:t>
            </a:r>
            <a:r>
              <a:rPr lang="cs-CZ" dirty="0" err="1"/>
              <a:t>baroreceptiory</a:t>
            </a:r>
            <a:r>
              <a:rPr lang="cs-CZ" dirty="0"/>
              <a:t> tak i nízkotlakovými baroreceptory z srdečních síní.</a:t>
            </a:r>
          </a:p>
          <a:p>
            <a:pPr eaLnBrk="1" hangingPunct="1"/>
            <a:endParaRPr lang="cs-CZ"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cs-CZ" dirty="0"/>
              <a:t>Výdej vazopresinu, neboli antidiuretického hormonu je zpětnovazebně tlumen jeho hladinou v krvi.</a:t>
            </a:r>
            <a:endParaRPr lang="en-US" dirty="0"/>
          </a:p>
          <a:p>
            <a:pPr eaLnBrk="1" hangingPunct="1"/>
            <a:endParaRPr lang="cs-CZ" b="1" dirty="0"/>
          </a:p>
          <a:p>
            <a:pPr eaLnBrk="1" hangingPunct="1"/>
            <a:endParaRPr lang="cs-CZ" dirty="0"/>
          </a:p>
          <a:p>
            <a:pPr eaLnBrk="1" hangingPunct="1"/>
            <a:r>
              <a:rPr lang="cs-CZ" dirty="0"/>
              <a:t>Pokles objemu nebo tlaku krve vyvolávající aktivaci renin-</a:t>
            </a:r>
            <a:r>
              <a:rPr lang="cs-CZ" dirty="0" err="1"/>
              <a:t>angiotenzinového</a:t>
            </a:r>
            <a:r>
              <a:rPr lang="cs-CZ" dirty="0"/>
              <a:t> systému s následným zvýšením hladiny angiotenzinu 2 zcitlivuje osmoreceptory.</a:t>
            </a:r>
          </a:p>
          <a:p>
            <a:pPr eaLnBrk="1" hangingPunct="1"/>
            <a:endParaRPr lang="cs-CZ" dirty="0"/>
          </a:p>
          <a:p>
            <a:pPr eaLnBrk="1" hangingPunct="1"/>
            <a:r>
              <a:rPr lang="cs-CZ" dirty="0" err="1"/>
              <a:t>Nausea</a:t>
            </a:r>
            <a:r>
              <a:rPr lang="cs-CZ" dirty="0"/>
              <a:t> a zvracení cestou vagových vláken rovněž ovlivňuje uvolňování vazopresinu. </a:t>
            </a:r>
          </a:p>
          <a:p>
            <a:pPr eaLnBrk="1" hangingPunct="1"/>
            <a:endParaRPr lang="cs-CZ"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cs-CZ" dirty="0"/>
              <a:t>Na uvolňování vazopresinu, má vliv řada dalších faktorů. Zvýšení </a:t>
            </a:r>
            <a:r>
              <a:rPr lang="cs-CZ" dirty="0" err="1"/>
              <a:t>uvolňuvání</a:t>
            </a:r>
            <a:r>
              <a:rPr lang="cs-CZ" dirty="0"/>
              <a:t> stimuluje dopamin, hypoglykémie nebo hypoxie.  Tlumivý vliv má alkohol, glukokortikoidy nebo enkefaliny</a:t>
            </a:r>
          </a:p>
          <a:p>
            <a:pPr eaLnBrk="1" hangingPunct="1"/>
            <a:endParaRPr lang="cs-CZ" dirty="0"/>
          </a:p>
        </p:txBody>
      </p:sp>
    </p:spTree>
    <p:extLst>
      <p:ext uri="{BB962C8B-B14F-4D97-AF65-F5344CB8AC3E}">
        <p14:creationId xmlns:p14="http://schemas.microsoft.com/office/powerpoint/2010/main" val="26536521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88021020-86C5-4A8A-A1E1-1C307E5F9DAD}" type="slidenum">
              <a:rPr lang="cs-CZ" smtClean="0"/>
              <a:pPr/>
              <a:t>75</a:t>
            </a:fld>
            <a:endParaRPr lang="cs-CZ"/>
          </a:p>
        </p:txBody>
      </p:sp>
      <p:sp>
        <p:nvSpPr>
          <p:cNvPr id="234499" name="Rectangle 2"/>
          <p:cNvSpPr>
            <a:spLocks noGrp="1" noRot="1" noChangeAspect="1" noChangeArrowheads="1" noTextEdit="1"/>
          </p:cNvSpPr>
          <p:nvPr>
            <p:ph type="sldImg"/>
          </p:nvPr>
        </p:nvSpPr>
        <p:spPr>
          <a:xfrm>
            <a:off x="381000" y="685800"/>
            <a:ext cx="6096000" cy="3429000"/>
          </a:xfrm>
          <a:ln/>
        </p:spPr>
      </p:sp>
      <p:sp>
        <p:nvSpPr>
          <p:cNvPr id="234500" name="Rectangle 3"/>
          <p:cNvSpPr>
            <a:spLocks noGrp="1" noChangeArrowheads="1"/>
          </p:cNvSpPr>
          <p:nvPr>
            <p:ph type="body" idx="1"/>
          </p:nvPr>
        </p:nvSpPr>
        <p:spPr>
          <a:noFill/>
          <a:ln/>
        </p:spPr>
        <p:txBody>
          <a:bodyPr/>
          <a:lstStyle/>
          <a:p>
            <a:pPr eaLnBrk="1" hangingPunct="1"/>
            <a:r>
              <a:rPr lang="cs-CZ" dirty="0"/>
              <a:t>Závislost hladiny ADH na osmolarit+ plazmy je skoro lineární. Při hypovolémii se křivka závislosti hladiny ADH na osmolaritě posouvá doleva – tj. </a:t>
            </a:r>
            <a:r>
              <a:rPr lang="cs-CZ" dirty="0" err="1"/>
              <a:t>atejná</a:t>
            </a:r>
            <a:r>
              <a:rPr lang="cs-CZ" dirty="0"/>
              <a:t> osmolarita vyvolá </a:t>
            </a:r>
            <a:r>
              <a:rPr lang="cs-CZ" dirty="0" err="1"/>
              <a:t>větčí</a:t>
            </a:r>
            <a:r>
              <a:rPr lang="cs-CZ" dirty="0"/>
              <a:t> výdej ADH. Zároveň se při </a:t>
            </a:r>
            <a:r>
              <a:rPr lang="cs-CZ" dirty="0" err="1"/>
              <a:t>hypovolémi</a:t>
            </a:r>
            <a:r>
              <a:rPr lang="cs-CZ" dirty="0"/>
              <a:t> posune práh pocitu žízně od normální osmolarity s nižším hodnotám – pocit žízně vzniká už při normální osmolaritě. Pro hypervolémii se citlivost na osmolaritě zase sníží.</a:t>
            </a:r>
            <a:endParaRPr lang="en-US" dirty="0"/>
          </a:p>
        </p:txBody>
      </p:sp>
    </p:spTree>
    <p:extLst>
      <p:ext uri="{BB962C8B-B14F-4D97-AF65-F5344CB8AC3E}">
        <p14:creationId xmlns:p14="http://schemas.microsoft.com/office/powerpoint/2010/main" val="19982150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7"/>
          <p:cNvSpPr>
            <a:spLocks noGrp="1" noChangeArrowheads="1"/>
          </p:cNvSpPr>
          <p:nvPr>
            <p:ph type="sldNum" sz="quarter" idx="5"/>
          </p:nvPr>
        </p:nvSpPr>
        <p:spPr>
          <a:noFill/>
        </p:spPr>
        <p:txBody>
          <a:bodyPr/>
          <a:lstStyle/>
          <a:p>
            <a:fld id="{B6AD83EA-0D4C-433E-8EEB-11B705955BE4}" type="slidenum">
              <a:rPr lang="cs-CZ" smtClean="0"/>
              <a:pPr/>
              <a:t>76</a:t>
            </a:fld>
            <a:endParaRPr lang="cs-CZ"/>
          </a:p>
        </p:txBody>
      </p:sp>
      <p:sp>
        <p:nvSpPr>
          <p:cNvPr id="235523" name="Rectangle 2"/>
          <p:cNvSpPr>
            <a:spLocks noGrp="1" noRot="1" noChangeAspect="1" noChangeArrowheads="1" noTextEdit="1"/>
          </p:cNvSpPr>
          <p:nvPr>
            <p:ph type="sldImg"/>
          </p:nvPr>
        </p:nvSpPr>
        <p:spPr>
          <a:xfrm>
            <a:off x="381000" y="685800"/>
            <a:ext cx="6096000" cy="3429000"/>
          </a:xfrm>
          <a:ln/>
        </p:spPr>
      </p:sp>
      <p:sp>
        <p:nvSpPr>
          <p:cNvPr id="235524" name="Rectangle 3"/>
          <p:cNvSpPr>
            <a:spLocks noGrp="1" noChangeArrowheads="1"/>
          </p:cNvSpPr>
          <p:nvPr>
            <p:ph type="body" idx="1"/>
          </p:nvPr>
        </p:nvSpPr>
        <p:spPr>
          <a:noFill/>
          <a:ln/>
        </p:spPr>
        <p:txBody>
          <a:bodyPr/>
          <a:lstStyle/>
          <a:p>
            <a:pPr eaLnBrk="1" hangingPunct="1"/>
            <a:r>
              <a:rPr lang="cs-CZ" dirty="0"/>
              <a:t>Aby se ale projevil vliv efektivního cirkulujícího objemu na výdej ADH, musí se snížit efektivní cirkulující objem téměř o 10%.</a:t>
            </a:r>
            <a:endParaRPr lang="en-US" dirty="0"/>
          </a:p>
        </p:txBody>
      </p:sp>
    </p:spTree>
    <p:extLst>
      <p:ext uri="{BB962C8B-B14F-4D97-AF65-F5344CB8AC3E}">
        <p14:creationId xmlns:p14="http://schemas.microsoft.com/office/powerpoint/2010/main" val="356671489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Princip působení vazopresinu spočívá v regulaci propustnosti sběracích kanálků pro vodu. Při maximální hladině vazopresinu </a:t>
            </a:r>
            <a:r>
              <a:rPr lang="cs-CZ" dirty="0" err="1"/>
              <a:t>jr</a:t>
            </a:r>
            <a:r>
              <a:rPr lang="cs-CZ" dirty="0"/>
              <a:t> sběrací kanálek volně </a:t>
            </a:r>
            <a:r>
              <a:rPr lang="cs-CZ" dirty="0" err="1"/>
              <a:t>propusntý</a:t>
            </a:r>
            <a:r>
              <a:rPr lang="cs-CZ" dirty="0"/>
              <a:t> pro vodu. Voda opouští kanálek podle osmotického gradientu do hypertonického </a:t>
            </a:r>
            <a:r>
              <a:rPr lang="cs-CZ" dirty="0" err="1"/>
              <a:t>intersticia</a:t>
            </a:r>
            <a:r>
              <a:rPr lang="cs-CZ" dirty="0"/>
              <a:t> ledvin. Odtud je vstřebaná voda odváděna </a:t>
            </a:r>
            <a:r>
              <a:rPr lang="cs-CZ" dirty="0" err="1"/>
              <a:t>kapiláerami</a:t>
            </a:r>
            <a:r>
              <a:rPr lang="cs-CZ" dirty="0"/>
              <a:t> </a:t>
            </a:r>
            <a:r>
              <a:rPr lang="cs-CZ" dirty="0" err="1"/>
              <a:t>vasa</a:t>
            </a:r>
            <a:r>
              <a:rPr lang="cs-CZ" dirty="0"/>
              <a:t> </a:t>
            </a:r>
            <a:r>
              <a:rPr lang="cs-CZ" dirty="0" err="1"/>
              <a:t>recta</a:t>
            </a:r>
            <a:r>
              <a:rPr lang="cs-CZ" dirty="0"/>
              <a:t> z dřeně do organismu. Moč se zahušťuje. Vytváří se malé množství vysoce koncentrované moči.</a:t>
            </a:r>
          </a:p>
          <a:p>
            <a:endParaRPr lang="cs-CZ" dirty="0"/>
          </a:p>
          <a:p>
            <a:r>
              <a:rPr lang="cs-CZ" dirty="0"/>
              <a:t>Naopak, při absenci vazopresinu je kanálek nepropustný pro vodu a vytváří se velké množství hypotonické moči.</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77</a:t>
            </a:fld>
            <a:endParaRPr lang="en-US"/>
          </a:p>
        </p:txBody>
      </p:sp>
    </p:spTree>
    <p:extLst>
      <p:ext uri="{BB962C8B-B14F-4D97-AF65-F5344CB8AC3E}">
        <p14:creationId xmlns:p14="http://schemas.microsoft.com/office/powerpoint/2010/main" val="12540148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Antidiuretický hormon vazopresin se v </a:t>
            </a:r>
            <a:r>
              <a:rPr lang="cs-CZ" dirty="0" err="1"/>
              <a:t>buˇkách</a:t>
            </a:r>
            <a:r>
              <a:rPr lang="cs-CZ" dirty="0"/>
              <a:t> sběracích kanálků váže na membránový receptor, pře systém cyklického </a:t>
            </a:r>
            <a:r>
              <a:rPr lang="cs-CZ" dirty="0" err="1"/>
              <a:t>adenozin</a:t>
            </a:r>
            <a:r>
              <a:rPr lang="cs-CZ" dirty="0"/>
              <a:t> </a:t>
            </a:r>
            <a:r>
              <a:rPr lang="cs-CZ" dirty="0" err="1"/>
              <a:t>monofusfátu</a:t>
            </a:r>
            <a:r>
              <a:rPr lang="cs-CZ" dirty="0"/>
              <a:t> se aktivuje </a:t>
            </a:r>
            <a:r>
              <a:rPr lang="cs-CZ" dirty="0" err="1"/>
              <a:t>peřesun</a:t>
            </a:r>
            <a:r>
              <a:rPr lang="cs-CZ" dirty="0"/>
              <a:t> vodních </a:t>
            </a:r>
            <a:r>
              <a:rPr lang="cs-CZ" dirty="0" err="1"/>
              <a:t>porů</a:t>
            </a:r>
            <a:r>
              <a:rPr lang="cs-CZ" dirty="0"/>
              <a:t>, tvořených vezikulami </a:t>
            </a:r>
            <a:r>
              <a:rPr lang="cs-CZ" dirty="0" err="1"/>
              <a:t>aquaporinu</a:t>
            </a:r>
            <a:r>
              <a:rPr lang="cs-CZ" dirty="0"/>
              <a:t> a jejich zabudování do membrány. Voda je pak nasávána do </a:t>
            </a:r>
            <a:r>
              <a:rPr lang="cs-CZ" dirty="0" err="1"/>
              <a:t>hpertonického</a:t>
            </a:r>
            <a:r>
              <a:rPr lang="cs-CZ" dirty="0"/>
              <a:t> </a:t>
            </a:r>
            <a:r>
              <a:rPr lang="cs-CZ" dirty="0" err="1"/>
              <a:t>intersticia</a:t>
            </a:r>
            <a:r>
              <a:rPr lang="cs-CZ" dirty="0"/>
              <a:t> dřeně ledvin a odtud přes </a:t>
            </a:r>
            <a:r>
              <a:rPr lang="cs-CZ" dirty="0" err="1"/>
              <a:t>vaza</a:t>
            </a:r>
            <a:r>
              <a:rPr lang="cs-CZ" dirty="0"/>
              <a:t> </a:t>
            </a:r>
            <a:r>
              <a:rPr lang="cs-CZ" dirty="0" err="1"/>
              <a:t>recta</a:t>
            </a:r>
            <a:r>
              <a:rPr lang="cs-CZ" dirty="0"/>
              <a:t> se dostává zpět ze dřeně ledvin do organismu</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78</a:t>
            </a:fld>
            <a:endParaRPr lang="en-US"/>
          </a:p>
        </p:txBody>
      </p:sp>
    </p:spTree>
    <p:extLst>
      <p:ext uri="{BB962C8B-B14F-4D97-AF65-F5344CB8AC3E}">
        <p14:creationId xmlns:p14="http://schemas.microsoft.com/office/powerpoint/2010/main" val="35207223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Renin-angiotenzin-aldosteronový systém řídí především objem. Uplatní se hlavně v reakci na snížení objemu, provázeného následným snížením krevního tlaku. Snížený krevní tlak vede ke snížení glomerulární filtrace. Snížená glomerulární filtrace sníží transport sodíku a chloridů do tubulů. </a:t>
            </a:r>
          </a:p>
          <a:p>
            <a:r>
              <a:rPr lang="cs-CZ" dirty="0" err="1"/>
              <a:t>Macula</a:t>
            </a:r>
            <a:r>
              <a:rPr lang="cs-CZ" dirty="0"/>
              <a:t> </a:t>
            </a:r>
            <a:r>
              <a:rPr lang="cs-CZ" dirty="0" err="1"/>
              <a:t>densa</a:t>
            </a:r>
            <a:r>
              <a:rPr lang="cs-CZ" dirty="0"/>
              <a:t> se nachází na začátku distálního tubulu v místě kde tubulus </a:t>
            </a:r>
            <a:r>
              <a:rPr lang="cs-CZ" dirty="0" err="1"/>
              <a:t>procházá</a:t>
            </a:r>
            <a:r>
              <a:rPr lang="cs-CZ" dirty="0"/>
              <a:t> </a:t>
            </a:r>
            <a:r>
              <a:rPr lang="cs-CZ" dirty="0" err="1"/>
              <a:t>mezu</a:t>
            </a:r>
            <a:r>
              <a:rPr lang="cs-CZ" dirty="0"/>
              <a:t> aferentní a eferentní arteriolou.</a:t>
            </a:r>
          </a:p>
          <a:p>
            <a:r>
              <a:rPr lang="cs-CZ" dirty="0" err="1"/>
              <a:t>Macula</a:t>
            </a:r>
            <a:r>
              <a:rPr lang="cs-CZ" dirty="0"/>
              <a:t> </a:t>
            </a:r>
            <a:r>
              <a:rPr lang="cs-CZ" dirty="0" err="1"/>
              <a:t>densa</a:t>
            </a:r>
            <a:r>
              <a:rPr lang="cs-CZ" dirty="0"/>
              <a:t> je tvořena buňkami které jsou citlivé na hladinu sodíku.  S využitém </a:t>
            </a:r>
            <a:r>
              <a:rPr lang="cs-CZ" dirty="0" err="1"/>
              <a:t>parakrinní</a:t>
            </a:r>
            <a:r>
              <a:rPr lang="cs-CZ" dirty="0"/>
              <a:t> sekrece dojde k ovlivněni přilehlých granulárních buněk ve stěně aferentní arterioly, která uvolní renin. K jeho uvolnění vedou i nervové stimuly – kardiovaskulární řídící centrum v prodloužené míše v reakci na pokles krevního tlaku zvýší tonus sympatiku, který </a:t>
            </a:r>
            <a:r>
              <a:rPr lang="cs-CZ" dirty="0" err="1"/>
              <a:t>ovlněním</a:t>
            </a:r>
            <a:r>
              <a:rPr lang="cs-CZ" dirty="0"/>
              <a:t> granulárních buněk stimuluje sekreci reninu.</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79</a:t>
            </a:fld>
            <a:endParaRPr lang="en-US"/>
          </a:p>
        </p:txBody>
      </p:sp>
    </p:spTree>
    <p:extLst>
      <p:ext uri="{BB962C8B-B14F-4D97-AF65-F5344CB8AC3E}">
        <p14:creationId xmlns:p14="http://schemas.microsoft.com/office/powerpoint/2010/main" val="250077979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Renin, produkovaný granulárními buňkami </a:t>
            </a:r>
            <a:r>
              <a:rPr lang="cs-CZ" dirty="0" err="1"/>
              <a:t>aferentí</a:t>
            </a:r>
            <a:r>
              <a:rPr lang="cs-CZ" dirty="0"/>
              <a:t> arterioly odštěpí z </a:t>
            </a:r>
            <a:r>
              <a:rPr lang="cs-CZ" dirty="0" err="1"/>
              <a:t>angiotenzinogenu</a:t>
            </a:r>
            <a:r>
              <a:rPr lang="cs-CZ" dirty="0"/>
              <a:t> produkovaného v játrech </a:t>
            </a:r>
            <a:r>
              <a:rPr lang="cs-CZ" dirty="0" err="1"/>
              <a:t>dekapeptid</a:t>
            </a:r>
            <a:r>
              <a:rPr lang="cs-CZ" dirty="0"/>
              <a:t> </a:t>
            </a:r>
            <a:r>
              <a:rPr lang="cs-CZ" dirty="0" err="1"/>
              <a:t>angiontenzin</a:t>
            </a:r>
            <a:r>
              <a:rPr lang="cs-CZ" dirty="0"/>
              <a:t> 1. Angiotenzin-konvertující enzym (ACE) z endotelu plicních kapilár odštěpením dvou aminokyselin vytvoří z angiotenzinu 1 aktivní účinnou látku – angiotenzin 2. </a:t>
            </a:r>
          </a:p>
          <a:p>
            <a:r>
              <a:rPr lang="cs-CZ" dirty="0"/>
              <a:t>Váže na AT receptor, který se nachází v kůře nadledvin, arteriolách, v prodloužené míše, hypothalamu a ledvinách.</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80</a:t>
            </a:fld>
            <a:endParaRPr lang="en-US"/>
          </a:p>
        </p:txBody>
      </p:sp>
    </p:spTree>
    <p:extLst>
      <p:ext uri="{BB962C8B-B14F-4D97-AF65-F5344CB8AC3E}">
        <p14:creationId xmlns:p14="http://schemas.microsoft.com/office/powerpoint/2010/main" val="209189951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V arteriolách vyvolává vazokonstrikci a tím přispívá ke zvýšení sníženého krevního tlaku. V prodloužené míše zvyšuje reflexivní odpověď kardiovaskulárního řídícího centra na snížení krevního tlaku. V </a:t>
            </a:r>
            <a:r>
              <a:rPr lang="cs-CZ" dirty="0" err="1"/>
              <a:t>v</a:t>
            </a:r>
            <a:r>
              <a:rPr lang="cs-CZ" dirty="0"/>
              <a:t> proximálním tubulu zvyšuje ledvin </a:t>
            </a:r>
            <a:r>
              <a:rPr lang="cs-CZ" dirty="0" err="1"/>
              <a:t>reabsopci</a:t>
            </a:r>
            <a:r>
              <a:rPr lang="cs-CZ" dirty="0"/>
              <a:t> sodíku (a s ním osmoticky vázané vody), zvýší tak objem a tím i krevní tlak. V kůře nadledvin stimuluje uvolňování aldosteronu, který v korové části spojovacích kanálků a sběracích kanálků zvýší vstřebávání sodíku a vody. Angiotenzin 2 se také váže na AT receptory v hypotalamu, vede ke zvýšení hladiny vasopresinu neboli antidiuretického hormonu, který zvýší reabsorpci vody ze sběracích kanálků do dřeně ledvin čí</a:t>
            </a:r>
            <a:r>
              <a:rPr lang="cs-CZ" sz="1200" dirty="0">
                <a:solidFill>
                  <a:schemeClr val="tx1"/>
                </a:solidFill>
              </a:rPr>
              <a:t>mž přispívá ke zvýšení objemu udržování osmolarity. K tomu také přispívá </a:t>
            </a:r>
            <a:r>
              <a:rPr lang="cs-CZ" dirty="0"/>
              <a:t>stimulace pocitu žízně </a:t>
            </a:r>
            <a:r>
              <a:rPr lang="cs-CZ" dirty="0" err="1"/>
              <a:t>angiotenzinem</a:t>
            </a:r>
            <a:r>
              <a:rPr lang="cs-CZ" dirty="0"/>
              <a:t> 2.</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81</a:t>
            </a:fld>
            <a:endParaRPr lang="en-US"/>
          </a:p>
        </p:txBody>
      </p:sp>
    </p:spTree>
    <p:extLst>
      <p:ext uri="{BB962C8B-B14F-4D97-AF65-F5344CB8AC3E}">
        <p14:creationId xmlns:p14="http://schemas.microsoft.com/office/powerpoint/2010/main" val="121591035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Systém renin-angiotenzin se uplatní především v reakci na snížení objemu a krevního tlaku.</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82</a:t>
            </a:fld>
            <a:endParaRPr lang="en-US"/>
          </a:p>
        </p:txBody>
      </p:sp>
    </p:spTree>
    <p:extLst>
      <p:ext uri="{BB962C8B-B14F-4D97-AF65-F5344CB8AC3E}">
        <p14:creationId xmlns:p14="http://schemas.microsoft.com/office/powerpoint/2010/main" val="45230770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Angiotenzin-konvertující enzym 2 (zpravidla uváděný zkratkou ACE 2) vede k vytvoření aktivních substancí angiotenzinu 1-9 a angiotenzin 1-7.</a:t>
            </a:r>
          </a:p>
          <a:p>
            <a:endParaRPr lang="cs-CZ" dirty="0"/>
          </a:p>
          <a:p>
            <a:r>
              <a:rPr lang="cs-CZ" dirty="0"/>
              <a:t>Renin-</a:t>
            </a:r>
            <a:r>
              <a:rPr lang="cs-CZ" dirty="0" err="1"/>
              <a:t>angiotenzinová</a:t>
            </a:r>
            <a:r>
              <a:rPr lang="cs-CZ" dirty="0"/>
              <a:t> systém totiž nemá vliv jen na reakci na udržování objemu a osmolarity působením na retenci sodíku, uvolňování aldosteronu a vazokonstrikci.</a:t>
            </a:r>
          </a:p>
          <a:p>
            <a:endParaRPr lang="cs-CZ" dirty="0"/>
          </a:p>
          <a:p>
            <a:r>
              <a:rPr lang="cs-CZ" dirty="0"/>
              <a:t>Renin-</a:t>
            </a:r>
            <a:r>
              <a:rPr lang="cs-CZ" dirty="0" err="1"/>
              <a:t>angiotenzinový</a:t>
            </a:r>
            <a:r>
              <a:rPr lang="cs-CZ" dirty="0"/>
              <a:t> systém má zásadní úlohu na ovlivňování zánětu a následnou </a:t>
            </a:r>
            <a:r>
              <a:rPr lang="cs-CZ" dirty="0" err="1"/>
              <a:t>pozánětové</a:t>
            </a:r>
            <a:r>
              <a:rPr lang="cs-CZ" dirty="0"/>
              <a:t> </a:t>
            </a:r>
            <a:r>
              <a:rPr lang="cs-CZ" dirty="0" err="1"/>
              <a:t>firbrotizaci</a:t>
            </a:r>
            <a:r>
              <a:rPr lang="cs-CZ" dirty="0"/>
              <a:t> tkání. </a:t>
            </a:r>
          </a:p>
          <a:p>
            <a:endParaRPr lang="cs-CZ" dirty="0"/>
          </a:p>
          <a:p>
            <a:r>
              <a:rPr lang="cs-CZ" dirty="0"/>
              <a:t>Angiotenzin 2 má výrazný </a:t>
            </a:r>
            <a:r>
              <a:rPr lang="cs-CZ" dirty="0" err="1"/>
              <a:t>prozánětový</a:t>
            </a:r>
            <a:r>
              <a:rPr lang="cs-CZ" dirty="0"/>
              <a:t> a pro </a:t>
            </a:r>
            <a:r>
              <a:rPr lang="cs-CZ" dirty="0" err="1"/>
              <a:t>fibrotizační</a:t>
            </a:r>
            <a:r>
              <a:rPr lang="cs-CZ" dirty="0"/>
              <a:t> účinek.</a:t>
            </a:r>
          </a:p>
          <a:p>
            <a:endParaRPr lang="cs-CZ" dirty="0"/>
          </a:p>
          <a:p>
            <a:r>
              <a:rPr lang="cs-CZ" dirty="0"/>
              <a:t>Naproti tomu </a:t>
            </a:r>
            <a:r>
              <a:rPr lang="cs-CZ" dirty="0" err="1"/>
              <a:t>protizánětový</a:t>
            </a:r>
            <a:r>
              <a:rPr lang="cs-CZ" dirty="0"/>
              <a:t> </a:t>
            </a:r>
            <a:r>
              <a:rPr lang="cs-CZ" dirty="0" err="1"/>
              <a:t>úšinek</a:t>
            </a:r>
            <a:r>
              <a:rPr lang="cs-CZ" dirty="0"/>
              <a:t> vyvolává vazba angiotenzinu 1-9 na  AT2 receptor a </a:t>
            </a:r>
            <a:r>
              <a:rPr lang="cs-CZ" dirty="0" err="1"/>
              <a:t>vazva</a:t>
            </a:r>
            <a:r>
              <a:rPr lang="cs-CZ" dirty="0"/>
              <a:t> angiotenzinu 1-7 na MAS receptory, která také brání následné </a:t>
            </a:r>
            <a:r>
              <a:rPr lang="cs-CZ" dirty="0" err="1"/>
              <a:t>fibrotizaci</a:t>
            </a:r>
            <a:r>
              <a:rPr lang="cs-CZ" dirty="0"/>
              <a:t> tkání.</a:t>
            </a:r>
          </a:p>
          <a:p>
            <a:endParaRPr lang="cs-CZ" dirty="0"/>
          </a:p>
          <a:p>
            <a:r>
              <a:rPr lang="cs-CZ" dirty="0"/>
              <a:t>Poruchou rovnováhy mezi pro-a proti zánětovými a pro-</a:t>
            </a:r>
            <a:r>
              <a:rPr lang="cs-CZ" dirty="0" err="1"/>
              <a:t>aproti</a:t>
            </a:r>
            <a:r>
              <a:rPr lang="cs-CZ" dirty="0"/>
              <a:t> </a:t>
            </a:r>
            <a:r>
              <a:rPr lang="cs-CZ" dirty="0" err="1"/>
              <a:t>fibrotizujícími</a:t>
            </a:r>
            <a:r>
              <a:rPr lang="cs-CZ" dirty="0"/>
              <a:t> faktory v tkáních je </a:t>
            </a:r>
            <a:r>
              <a:rPr lang="cs-CZ" dirty="0" err="1"/>
              <a:t>podladem</a:t>
            </a:r>
            <a:r>
              <a:rPr lang="cs-CZ" dirty="0"/>
              <a:t> patogenetických projevů nemoci Covid-19, v důsledku vazby viru na ACE 2 receptory.</a:t>
            </a:r>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83</a:t>
            </a:fld>
            <a:endParaRPr lang="cs-CZ"/>
          </a:p>
        </p:txBody>
      </p:sp>
    </p:spTree>
    <p:extLst>
      <p:ext uri="{BB962C8B-B14F-4D97-AF65-F5344CB8AC3E}">
        <p14:creationId xmlns:p14="http://schemas.microsoft.com/office/powerpoint/2010/main" val="92055827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a:solidFill>
                  <a:srgbClr val="000000"/>
                </a:solidFill>
                <a:sym typeface="Arial" panose="020B0604020202020204" pitchFamily="34" charset="0"/>
              </a:rPr>
              <a:t>Primárním účinkem aldosteronu je renální reabsorpce sodíku. Pokles krevního tlaku zvyšuje cestou renin-angiotenzinového systému hladinu angiotenzinu 2. Angiotenzin 2, za předpokladu, že není zvýšena osmalrita, zvyšuje výdej aldosteronu, který v hlavních buňkách sběracích kanálků zvýší reabsorpce sodíku (a pasivně i reabsorpcichloridů a osmoticky vázané vody). Aldosteron také zvyšuje sekreci drasliku. </a:t>
            </a:r>
          </a:p>
          <a:p>
            <a:r>
              <a:rPr lang="cs-CZ">
                <a:solidFill>
                  <a:srgbClr val="000000"/>
                </a:solidFill>
                <a:sym typeface="Arial" panose="020B0604020202020204" pitchFamily="34" charset="0"/>
              </a:rPr>
              <a:t>Zvýšená osmolarita tlumí vliv angiotenzinu na výdej aldosteronu. Velmi vysoká osmolarita vede naopak ke snížení výdeje aldeosteronu kůrou nadledvin.</a:t>
            </a:r>
          </a:p>
          <a:p>
            <a:r>
              <a:rPr lang="cs-CZ">
                <a:solidFill>
                  <a:srgbClr val="000000"/>
                </a:solidFill>
                <a:sym typeface="Arial" panose="020B0604020202020204" pitchFamily="34" charset="0"/>
              </a:rPr>
              <a:t>Aldosteron je jediným hormonem, který může zvýšit exkreci drasliku z organismu – hyperkalémie zvyšuje výdej aldosteronu v ledvinách-</a:t>
            </a:r>
          </a:p>
          <a:p>
            <a:endParaRPr lang="en-US" dirty="0">
              <a:solidFill>
                <a:srgbClr val="000000"/>
              </a:solidFill>
              <a:sym typeface="Arial" panose="020B0604020202020204" pitchFamily="34" charset="0"/>
            </a:endParaRPr>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84</a:t>
            </a:fld>
            <a:endParaRPr lang="en-US"/>
          </a:p>
        </p:txBody>
      </p:sp>
    </p:spTree>
    <p:extLst>
      <p:ext uri="{BB962C8B-B14F-4D97-AF65-F5344CB8AC3E}">
        <p14:creationId xmlns:p14="http://schemas.microsoft.com/office/powerpoint/2010/main" val="167853162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err="1"/>
              <a:t>Aldosterobn</a:t>
            </a:r>
            <a:r>
              <a:rPr lang="cs-CZ" dirty="0"/>
              <a:t> se váže na cytoplazmatický receptor</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err="1"/>
              <a:t>Hormin-receptorovýá</a:t>
            </a:r>
            <a:r>
              <a:rPr lang="cs-CZ" dirty="0"/>
              <a:t> komplex iniciuje </a:t>
            </a:r>
            <a:r>
              <a:rPr lang="cs-CZ" dirty="0" err="1"/>
              <a:t>traskripci</a:t>
            </a:r>
            <a:r>
              <a:rPr lang="cs-CZ" dirty="0"/>
              <a:t> proteinů, které jsou součástí pump a kanálků v </a:t>
            </a:r>
            <a:r>
              <a:rPr lang="cs-CZ" dirty="0" err="1"/>
              <a:t>jadře</a:t>
            </a:r>
            <a:r>
              <a:rPr lang="cs-CZ" dirty="0"/>
              <a:t> buněk.</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Aldosteronem </a:t>
            </a:r>
            <a:r>
              <a:rPr lang="cs-CZ" dirty="0" err="1"/>
              <a:t>indokované</a:t>
            </a:r>
            <a:r>
              <a:rPr lang="cs-CZ" dirty="0"/>
              <a:t> proteiny modifikuje </a:t>
            </a:r>
            <a:r>
              <a:rPr lang="cs-CZ" dirty="0" err="1"/>
              <a:t>fukce</a:t>
            </a:r>
            <a:r>
              <a:rPr lang="cs-CZ" dirty="0"/>
              <a:t> existující kanálků a pump. Zvýší se aktivita K-N pumpy a </a:t>
            </a:r>
            <a:r>
              <a:rPr lang="cs-CZ" dirty="0" err="1"/>
              <a:t>zvýš</a:t>
            </a:r>
            <a:r>
              <a:rPr lang="cs-CZ" dirty="0"/>
              <a:t> í se počet sodíkových a </a:t>
            </a:r>
            <a:r>
              <a:rPr lang="cs-CZ" dirty="0" err="1"/>
              <a:t>draselnýh</a:t>
            </a:r>
            <a:r>
              <a:rPr lang="cs-CZ" dirty="0"/>
              <a:t> kanálků- Výsledkem je zvýšená reabsorpce sodíku a zvýšená sekrece draslíku.</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Aldosteron je také jediný hormon, který může aktivovat vylučování draslíku ledvinami.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Pokud hladina aldosteronu je zvýšena díky nízké hladině draslíku, pak se také do hlavních buněk </a:t>
            </a:r>
            <a:r>
              <a:rPr lang="cs-CZ" dirty="0" err="1"/>
              <a:t>zabudováví</a:t>
            </a:r>
            <a:r>
              <a:rPr lang="cs-CZ" dirty="0"/>
              <a:t> větší množstvím draselných než sodných kanálků. Pak převažuje sekrece draslíku.</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Poměr draselných a sodných </a:t>
            </a:r>
            <a:r>
              <a:rPr lang="cs-CZ" dirty="0" err="1"/>
              <a:t>kanáklů</a:t>
            </a:r>
            <a:r>
              <a:rPr lang="cs-CZ" dirty="0"/>
              <a:t> na </a:t>
            </a:r>
            <a:r>
              <a:rPr lang="cs-CZ" dirty="0" err="1"/>
              <a:t>lumionální</a:t>
            </a:r>
            <a:r>
              <a:rPr lang="cs-CZ" dirty="0"/>
              <a:t> straně hlavních buněk závisí na koncentraci angiotenzinu 2. Pokud je hladina angiotenzinu 2 vysoká, převažuje </a:t>
            </a:r>
            <a:r>
              <a:rPr lang="cs-CZ" dirty="0" err="1"/>
              <a:t>natriuréza</a:t>
            </a:r>
            <a:r>
              <a:rPr lang="cs-CZ" dirty="0"/>
              <a:t>, pokud je koncentrace </a:t>
            </a:r>
            <a:r>
              <a:rPr lang="cs-CZ" dirty="0" err="1"/>
              <a:t>angiotenzuinu</a:t>
            </a:r>
            <a:r>
              <a:rPr lang="cs-CZ" dirty="0"/>
              <a:t> 2 normální nebo </a:t>
            </a:r>
            <a:r>
              <a:rPr lang="cs-CZ" dirty="0" err="1"/>
              <a:t>nizká</a:t>
            </a:r>
            <a:r>
              <a:rPr lang="cs-CZ" dirty="0"/>
              <a:t>, pak vysoká hladina aldosteronu je v důsledku </a:t>
            </a:r>
            <a:r>
              <a:rPr lang="cs-CZ" dirty="0" err="1"/>
              <a:t>hypokalémie</a:t>
            </a:r>
            <a:r>
              <a:rPr lang="cs-CZ" dirty="0"/>
              <a:t> a převažuje exkrece draslíku.</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dirty="0"/>
          </a:p>
          <a:p>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85</a:t>
            </a:fld>
            <a:endParaRPr lang="en-US"/>
          </a:p>
        </p:txBody>
      </p:sp>
    </p:spTree>
    <p:extLst>
      <p:ext uri="{BB962C8B-B14F-4D97-AF65-F5344CB8AC3E}">
        <p14:creationId xmlns:p14="http://schemas.microsoft.com/office/powerpoint/2010/main" val="167853162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p>
            <a:fld id="{9EA6F63F-7C50-405E-8133-0E98D0376D30}" type="slidenum">
              <a:rPr lang="cs-CZ" smtClean="0"/>
              <a:pPr/>
              <a:t>86</a:t>
            </a:fld>
            <a:endParaRPr lang="cs-CZ"/>
          </a:p>
        </p:txBody>
      </p:sp>
      <p:sp>
        <p:nvSpPr>
          <p:cNvPr id="102403" name="Rectangle 2"/>
          <p:cNvSpPr>
            <a:spLocks noGrp="1" noRot="1" noChangeAspect="1" noChangeArrowheads="1" noTextEdit="1"/>
          </p:cNvSpPr>
          <p:nvPr>
            <p:ph type="sldImg"/>
          </p:nvPr>
        </p:nvSpPr>
        <p:spPr>
          <a:xfrm>
            <a:off x="381000" y="685800"/>
            <a:ext cx="6096000" cy="3429000"/>
          </a:xfrm>
          <a:ln/>
        </p:spPr>
      </p:sp>
      <p:sp>
        <p:nvSpPr>
          <p:cNvPr id="102404" name="Rectangle 3"/>
          <p:cNvSpPr>
            <a:spLocks noGrp="1" noChangeArrowheads="1"/>
          </p:cNvSpPr>
          <p:nvPr>
            <p:ph type="body" idx="1"/>
          </p:nvPr>
        </p:nvSpPr>
        <p:spPr>
          <a:noFill/>
          <a:ln/>
        </p:spPr>
        <p:txBody>
          <a:bodyPr/>
          <a:lstStyle/>
          <a:p>
            <a:r>
              <a:rPr lang="cs-CZ">
                <a:solidFill>
                  <a:srgbClr val="000000"/>
                </a:solidFill>
                <a:sym typeface="Arial" panose="020B0604020202020204" pitchFamily="34" charset="0"/>
              </a:rPr>
              <a:t>Aldosteron se naváže na cytoplazmatický receptor a iniciuje v jádře traskripci proteinů, které zvýší účinnost NA-K pumpy. Zároveň se začnou vytvářek a zabudovávat na luminární stranu kanálky pro sodík. </a:t>
            </a:r>
          </a:p>
          <a:p>
            <a:r>
              <a:rPr lang="cs-CZ">
                <a:solidFill>
                  <a:srgbClr val="000000"/>
                </a:solidFill>
                <a:sym typeface="Arial" panose="020B0604020202020204" pitchFamily="34" charset="0"/>
              </a:rPr>
              <a:t>Díky značnému koncentračním a elektrickým gradientu začne se sodíkový kantiont těmito kanálky vstupovat do buňky. </a:t>
            </a:r>
          </a:p>
          <a:p>
            <a:r>
              <a:rPr lang="cs-CZ">
                <a:solidFill>
                  <a:srgbClr val="000000"/>
                </a:solidFill>
                <a:sym typeface="Arial" panose="020B0604020202020204" pitchFamily="34" charset="0"/>
              </a:rPr>
              <a:t>Na-K pumpa ho okamžitě vyhodí do intersticia kůry ledvin. </a:t>
            </a:r>
          </a:p>
          <a:p>
            <a:r>
              <a:rPr lang="cs-CZ">
                <a:solidFill>
                  <a:srgbClr val="000000"/>
                </a:solidFill>
                <a:sym typeface="Arial" panose="020B0604020202020204" pitchFamily="34" charset="0"/>
              </a:rPr>
              <a:t>Ztrátou kladně nabitého sodíkového kationtu se v lumenu buňky vytvoří elektrický gradient, který způsobí, že chloridový iont sodík následuje a paracelulárně přechází do interditsticia ledvin. Koncentrace sodíku v plazmě a tudíž i v glomerulárním filtrátu je však vyšší, než koncentrace chloridů. Proto negativní potenciál, vytvářený na ztrátou sodíku z lumenu tubulů nemůže být kompenzován jenom přestupem chloridů. </a:t>
            </a:r>
          </a:p>
          <a:p>
            <a:endParaRPr lang="cs-CZ">
              <a:solidFill>
                <a:srgbClr val="000000"/>
              </a:solidFill>
              <a:sym typeface="Arial" panose="020B0604020202020204" pitchFamily="34" charset="0"/>
            </a:endParaRPr>
          </a:p>
          <a:p>
            <a:r>
              <a:rPr lang="cs-CZ">
                <a:solidFill>
                  <a:srgbClr val="000000"/>
                </a:solidFill>
                <a:sym typeface="Arial" panose="020B0604020202020204" pitchFamily="34" charset="0"/>
              </a:rPr>
              <a:t>Tímto negativním potenciálem je na luminální stranu "lákán" kationt draslíku jako náhrada za sodíkový kationt, který z lumina odešel.</a:t>
            </a:r>
          </a:p>
          <a:p>
            <a:endParaRPr lang="cs-CZ">
              <a:solidFill>
                <a:srgbClr val="000000"/>
              </a:solidFill>
              <a:sym typeface="Arial" panose="020B0604020202020204" pitchFamily="34" charset="0"/>
            </a:endParaRPr>
          </a:p>
          <a:p>
            <a:r>
              <a:rPr lang="cs-CZ">
                <a:solidFill>
                  <a:srgbClr val="000000"/>
                </a:solidFill>
                <a:sym typeface="Arial" panose="020B0604020202020204" pitchFamily="34" charset="0"/>
              </a:rPr>
              <a:t>Aldosteron způsobí také vytvoření kanálků pro draslík a jejich zabudování na luminární stranu buňky. </a:t>
            </a:r>
          </a:p>
          <a:p>
            <a:endParaRPr lang="cs-CZ">
              <a:solidFill>
                <a:srgbClr val="000000"/>
              </a:solidFill>
              <a:sym typeface="Arial" panose="020B0604020202020204" pitchFamily="34" charset="0"/>
            </a:endParaRPr>
          </a:p>
          <a:p>
            <a:r>
              <a:rPr lang="cs-CZ">
                <a:solidFill>
                  <a:srgbClr val="000000"/>
                </a:solidFill>
                <a:sym typeface="Arial" panose="020B0604020202020204" pitchFamily="34" charset="0"/>
              </a:rPr>
              <a:t>Draselné ionty,pumpované Na-K pumpou do buňky, začnou buňku opouštět i na luminálním konci</a:t>
            </a:r>
          </a:p>
          <a:p>
            <a:endParaRPr lang="cs-CZ">
              <a:solidFill>
                <a:srgbClr val="000000"/>
              </a:solidFill>
              <a:sym typeface="Arial" panose="020B0604020202020204" pitchFamily="34" charset="0"/>
            </a:endParaRPr>
          </a:p>
          <a:p>
            <a:r>
              <a:rPr lang="cs-CZ">
                <a:solidFill>
                  <a:srgbClr val="000000"/>
                </a:solidFill>
                <a:sym typeface="Arial" panose="020B0604020202020204" pitchFamily="34" charset="0"/>
              </a:rPr>
              <a:t>Vstup draselných iontů do lumen kanálků bude tím větší, čím vetší je rozdíl mezi koncentrací sodíkových a chloridových iontů ve filtrátu v distálním nefronu.  </a:t>
            </a:r>
          </a:p>
          <a:p>
            <a:endParaRPr lang="cs-CZ">
              <a:solidFill>
                <a:srgbClr val="000000"/>
              </a:solidFill>
              <a:sym typeface="Arial" panose="020B0604020202020204" pitchFamily="34" charset="0"/>
            </a:endParaRPr>
          </a:p>
          <a:p>
            <a:r>
              <a:rPr lang="cs-CZ">
                <a:solidFill>
                  <a:srgbClr val="000000"/>
                </a:solidFill>
                <a:sym typeface="Arial" panose="020B0604020202020204" pitchFamily="34" charset="0"/>
              </a:rPr>
              <a:t>Pokud hladina chloridových iontů v kanálku poklesne, například v důsledku zvýšených ztrát chloridů po některých diureticích, pak také poklesne paracelulární vstřebávání chloridů, a tento pokles je nahrazen větší sekrecí draslíku do lumen tubulů. Proto např ke ztrátám draslíku močí vede podání Furosemid, jehož diuretický účinek spočívá ve snížení koncentračního gradientu dřeně ledvin díky blokádě reabsorpcw solutů /včetně chloridů) ve vzestupném kanálku Henleovy kličky,  je provázeno ztrátou draslíku, které musíme hradit.</a:t>
            </a:r>
          </a:p>
          <a:p>
            <a:endParaRPr lang="cs-CZ">
              <a:solidFill>
                <a:srgbClr val="000000"/>
              </a:solidFill>
              <a:sym typeface="Arial" panose="020B0604020202020204" pitchFamily="34" charset="0"/>
            </a:endParaRPr>
          </a:p>
          <a:p>
            <a:r>
              <a:rPr lang="cs-CZ">
                <a:solidFill>
                  <a:srgbClr val="000000"/>
                </a:solidFill>
                <a:sym typeface="Arial" panose="020B0604020202020204" pitchFamily="34" charset="0"/>
              </a:rPr>
              <a:t>Aldosteron také také zvyšuje acidifikaci moči díky ovlivnění H+-atepázy v alfainterkalárních buňkách. Alfa interkalární buňky zvyšují aktivitu H+atpázy při adidózách, na rozdíl od beta-interkalárních buněk, které snižují acidifikaci moči při v alkalózách. </a:t>
            </a:r>
          </a:p>
          <a:p>
            <a:r>
              <a:rPr lang="cs-CZ">
                <a:solidFill>
                  <a:srgbClr val="000000"/>
                </a:solidFill>
                <a:sym typeface="Arial" panose="020B0604020202020204" pitchFamily="34" charset="0"/>
              </a:rPr>
              <a:t>Ke své funkci potřebují mít dostatek chloridů v tubulárním filtrátu. Pokud ej chloridů nedostatek, napři při metabolické alkalóze po zvracení, pak nemohou správně fungovat a nemohou metabolickou alkalózu nemohou korigovat. Protože po zvracení a následné ztrátě hypoosmolární tekutiny  je aktivována antidiuréza, a zvyšuje se hladina aldosteronu, je díky aktivitě alfainterkalárních buněk aktivována acidifikace moči – mluváme o paradoxní acidifikace moči. Zároveň je se ztrácí draslík.</a:t>
            </a:r>
          </a:p>
          <a:p>
            <a:endParaRPr lang="cs-CZ">
              <a:solidFill>
                <a:srgbClr val="000000"/>
              </a:solidFill>
              <a:sym typeface="Arial" panose="020B0604020202020204" pitchFamily="34" charset="0"/>
            </a:endParaRPr>
          </a:p>
          <a:p>
            <a:endParaRPr lang="cs-CZ">
              <a:solidFill>
                <a:srgbClr val="000000"/>
              </a:solidFill>
              <a:sym typeface="Arial" panose="020B0604020202020204" pitchFamily="34" charset="0"/>
            </a:endParaRPr>
          </a:p>
          <a:p>
            <a:r>
              <a:rPr lang="cs-CZ">
                <a:solidFill>
                  <a:srgbClr val="000000"/>
                </a:solidFill>
                <a:sym typeface="Arial" panose="020B0604020202020204" pitchFamily="34" charset="0"/>
              </a:rPr>
              <a:t>Aldosteron je ale také jediným hormonem, který</a:t>
            </a:r>
            <a:endParaRPr lang="cs-CZ" dirty="0">
              <a:solidFill>
                <a:srgbClr val="000000"/>
              </a:solidFill>
              <a:sym typeface="Arial" panose="020B0604020202020204" pitchFamily="34" charset="0"/>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Třetím hormonálním faktorem, který kromě vazopresinu, renin-angiotenzin-aldosteronového systému,  ovlivňuje objem a osmolaritu jsou </a:t>
            </a:r>
            <a:r>
              <a:rPr lang="cs-CZ" dirty="0" err="1"/>
              <a:t>natriuretické</a:t>
            </a:r>
            <a:r>
              <a:rPr lang="cs-CZ" dirty="0"/>
              <a:t> peptidy. Existují dva </a:t>
            </a:r>
            <a:r>
              <a:rPr lang="cs-CZ" dirty="0" err="1"/>
              <a:t>natrouretické</a:t>
            </a:r>
            <a:r>
              <a:rPr lang="cs-CZ" dirty="0"/>
              <a:t> peptidy – atriální </a:t>
            </a:r>
            <a:r>
              <a:rPr lang="cs-CZ" dirty="0" err="1"/>
              <a:t>natriuretický</a:t>
            </a:r>
            <a:r>
              <a:rPr lang="cs-CZ" dirty="0"/>
              <a:t> peptid, který podporuje </a:t>
            </a:r>
            <a:r>
              <a:rPr lang="cs-CZ" dirty="0" err="1"/>
              <a:t>vyločování</a:t>
            </a:r>
            <a:r>
              <a:rPr lang="cs-CZ" dirty="0"/>
              <a:t> soli a vody v ledvinách a mozkový </a:t>
            </a:r>
            <a:r>
              <a:rPr lang="cs-CZ" dirty="0" err="1"/>
              <a:t>natriuretický</a:t>
            </a:r>
            <a:r>
              <a:rPr lang="cs-CZ" dirty="0"/>
              <a:t> peptid, jehož hladina se výrazně </a:t>
            </a:r>
            <a:r>
              <a:rPr lang="cs-CZ" dirty="0" err="1"/>
              <a:t>zvašuje</a:t>
            </a:r>
            <a:r>
              <a:rPr lang="cs-CZ" dirty="0"/>
              <a:t> při městnavém srdečním selhání, který je klinickým markerem srdečního selhání.</a:t>
            </a:r>
          </a:p>
          <a:p>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87</a:t>
            </a:fld>
            <a:endParaRPr lang="en-US"/>
          </a:p>
        </p:txBody>
      </p:sp>
    </p:spTree>
    <p:extLst>
      <p:ext uri="{BB962C8B-B14F-4D97-AF65-F5344CB8AC3E}">
        <p14:creationId xmlns:p14="http://schemas.microsoft.com/office/powerpoint/2010/main" val="11870657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a:t>Natriuretické</a:t>
            </a:r>
            <a:r>
              <a:rPr lang="cs-CZ" dirty="0"/>
              <a:t> peptidy působí v ledvinách na tubuly a aferentní arteriolu. </a:t>
            </a:r>
            <a:r>
              <a:rPr lang="cs-CZ" dirty="0" err="1"/>
              <a:t>Snižuijí</a:t>
            </a:r>
            <a:r>
              <a:rPr lang="cs-CZ" dirty="0"/>
              <a:t> reabsorpci sodíku, dilatují aferentní arteriolu a tím </a:t>
            </a:r>
            <a:r>
              <a:rPr lang="cs-CZ" dirty="0" err="1"/>
              <a:t>zvašují</a:t>
            </a:r>
            <a:r>
              <a:rPr lang="cs-CZ" dirty="0"/>
              <a:t> glomerulární filtraci, snižují sekreci reninu a tím i sekreci aldosteronu. </a:t>
            </a:r>
            <a:r>
              <a:rPr lang="cs-CZ" dirty="0" err="1"/>
              <a:t>Natriuretické</a:t>
            </a:r>
            <a:r>
              <a:rPr lang="cs-CZ" dirty="0"/>
              <a:t> peptidy snižují aldosteron také přímým působením na kůru nadledvin V </a:t>
            </a:r>
            <a:r>
              <a:rPr lang="cs-CZ" dirty="0" err="1"/>
              <a:t>hypothalmu</a:t>
            </a:r>
            <a:r>
              <a:rPr lang="cs-CZ" dirty="0"/>
              <a:t> </a:t>
            </a:r>
            <a:r>
              <a:rPr lang="cs-CZ" dirty="0" err="1"/>
              <a:t>natriuretické</a:t>
            </a:r>
            <a:r>
              <a:rPr lang="cs-CZ" dirty="0"/>
              <a:t> peptidy snižují tvorbu vazopresinu.</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Působením na kardiovaskulární centrum v prodloužené míše snižují tonus sympatiku</a:t>
            </a:r>
            <a:endParaRPr lang="en-US" dirty="0"/>
          </a:p>
          <a:p>
            <a:endParaRPr lang="cs-CZ" dirty="0"/>
          </a:p>
          <a:p>
            <a:r>
              <a:rPr lang="cs-CZ" dirty="0"/>
              <a:t>Výsledkem je snížení objemu cirkulující krve a snížení krevního tlaku. </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88</a:t>
            </a:fld>
            <a:endParaRPr lang="en-US"/>
          </a:p>
        </p:txBody>
      </p:sp>
    </p:spTree>
    <p:extLst>
      <p:ext uri="{BB962C8B-B14F-4D97-AF65-F5344CB8AC3E}">
        <p14:creationId xmlns:p14="http://schemas.microsoft.com/office/powerpoint/2010/main" val="278879345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p>
            <a:fld id="{87130378-4305-49A9-933A-219F02E9EE48}" type="slidenum">
              <a:rPr lang="cs-CZ" smtClean="0"/>
              <a:pPr/>
              <a:t>89</a:t>
            </a:fld>
            <a:endParaRPr lang="cs-CZ"/>
          </a:p>
        </p:txBody>
      </p:sp>
      <p:sp>
        <p:nvSpPr>
          <p:cNvPr id="107523" name="Rectangle 2"/>
          <p:cNvSpPr>
            <a:spLocks noGrp="1" noRot="1" noChangeAspect="1" noChangeArrowheads="1" noTextEdit="1"/>
          </p:cNvSpPr>
          <p:nvPr>
            <p:ph type="sldImg"/>
          </p:nvPr>
        </p:nvSpPr>
        <p:spPr>
          <a:xfrm>
            <a:off x="381000" y="685800"/>
            <a:ext cx="6096000" cy="3429000"/>
          </a:xfrm>
          <a:ln/>
        </p:spPr>
      </p:sp>
      <p:sp>
        <p:nvSpPr>
          <p:cNvPr id="107524" name="Rectangle 3"/>
          <p:cNvSpPr>
            <a:spLocks noGrp="1" noChangeArrowheads="1"/>
          </p:cNvSpPr>
          <p:nvPr>
            <p:ph type="body" idx="1"/>
          </p:nvPr>
        </p:nvSpPr>
        <p:spPr>
          <a:noFill/>
          <a:ln/>
        </p:spPr>
        <p:txBody>
          <a:bodyPr/>
          <a:lstStyle/>
          <a:p>
            <a:r>
              <a:rPr lang="cs-CZ" dirty="0"/>
              <a:t>Atriální </a:t>
            </a:r>
            <a:r>
              <a:rPr lang="cs-CZ" dirty="0" err="1"/>
              <a:t>natriuretické</a:t>
            </a:r>
            <a:r>
              <a:rPr lang="cs-CZ" dirty="0"/>
              <a:t> peptidy fungují jako určitá bezpečnostní záklopka, která brání přílišnému zvýšení žilní náplně při srdečním selhání.</a:t>
            </a:r>
          </a:p>
          <a:p>
            <a:r>
              <a:rPr lang="cs-CZ" dirty="0"/>
              <a:t>Při selhání srdce se snižuje minutový objem srdeční, což vede zvýšení venózního tlaku a vzestupu středního kapilárního tlaku. To vyvolá přesun vody z intravazálního prostoru do </a:t>
            </a:r>
            <a:r>
              <a:rPr lang="cs-CZ" dirty="0" err="1"/>
              <a:t>intersticia</a:t>
            </a:r>
            <a:r>
              <a:rPr lang="cs-CZ" dirty="0"/>
              <a:t>. Efektivní cirkulující </a:t>
            </a:r>
            <a:r>
              <a:rPr lang="cs-CZ" dirty="0" err="1"/>
              <a:t>obnjem</a:t>
            </a:r>
            <a:r>
              <a:rPr lang="cs-CZ" dirty="0"/>
              <a:t> se sníží. Následná postupná aktivace renin angiotenzin aldosteronového systému vede k </a:t>
            </a:r>
            <a:r>
              <a:rPr lang="cs-CZ" dirty="0" err="1"/>
              <a:t>reteni</a:t>
            </a:r>
            <a:r>
              <a:rPr lang="cs-CZ" dirty="0"/>
              <a:t> vody v ledvinách, a zvýšení žilní náplně. Zvýšený tlak v síních vede dle </a:t>
            </a:r>
            <a:r>
              <a:rPr lang="cs-CZ" dirty="0" err="1"/>
              <a:t>starlingova</a:t>
            </a:r>
            <a:r>
              <a:rPr lang="cs-CZ" dirty="0"/>
              <a:t> zákona ke zvýšení systolického a minutového srdečního výdeje, což je kompenzační reakci při srdečním selhání. Pokud je však toto zvýšení příliš velké, síně vytvořením atriálního </a:t>
            </a:r>
            <a:r>
              <a:rPr lang="cs-CZ" dirty="0" err="1"/>
              <a:t>natriuretického</a:t>
            </a:r>
            <a:r>
              <a:rPr lang="cs-CZ" dirty="0"/>
              <a:t> peptidu zajistí rychlé snížení retence vody v ledvinách a tím i pokles příliš zvýšeného žilního návratu. Atriální </a:t>
            </a:r>
            <a:r>
              <a:rPr lang="cs-CZ" dirty="0" err="1"/>
              <a:t>natriuretické</a:t>
            </a:r>
            <a:r>
              <a:rPr lang="cs-CZ" dirty="0"/>
              <a:t> peptidy tak fungují jako určitá bezpečnostní </a:t>
            </a:r>
            <a:r>
              <a:rPr lang="cs-CZ" dirty="0" err="1"/>
              <a:t>záklpky</a:t>
            </a:r>
            <a:r>
              <a:rPr lang="cs-CZ" dirty="0"/>
              <a:t> nedovolující přílišné zvýšení žilní náplně.</a:t>
            </a:r>
          </a:p>
          <a:p>
            <a:r>
              <a:rPr lang="cs-CZ" dirty="0"/>
              <a:t>Mozkový atriální </a:t>
            </a:r>
            <a:r>
              <a:rPr lang="cs-CZ" dirty="0" err="1"/>
              <a:t>natriuretický</a:t>
            </a:r>
            <a:r>
              <a:rPr lang="cs-CZ" dirty="0"/>
              <a:t> peptid má </a:t>
            </a:r>
            <a:r>
              <a:rPr lang="cs-CZ" dirty="0" err="1"/>
              <a:t>dělší</a:t>
            </a:r>
            <a:r>
              <a:rPr lang="cs-CZ" dirty="0"/>
              <a:t> poločas než atriální </a:t>
            </a:r>
            <a:r>
              <a:rPr lang="cs-CZ" dirty="0" err="1"/>
              <a:t>natriuretický</a:t>
            </a:r>
            <a:r>
              <a:rPr lang="cs-CZ" dirty="0"/>
              <a:t> peptid, ovlivňuje </a:t>
            </a:r>
            <a:r>
              <a:rPr lang="cs-CZ" dirty="0" err="1"/>
              <a:t>remodelaci</a:t>
            </a:r>
            <a:r>
              <a:rPr lang="cs-CZ" dirty="0"/>
              <a:t> myokardu při srdečním selhání a je klinickým laboratorním markerem srdečního selhání.</a:t>
            </a: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Zástupný symbol pro obrázek snímku 1"/>
          <p:cNvSpPr>
            <a:spLocks noGrp="1" noRot="1" noChangeAspect="1" noTextEdit="1"/>
          </p:cNvSpPr>
          <p:nvPr>
            <p:ph type="sldImg"/>
          </p:nvPr>
        </p:nvSpPr>
        <p:spPr>
          <a:xfrm>
            <a:off x="381000" y="685800"/>
            <a:ext cx="6096000" cy="3429000"/>
          </a:xfrm>
          <a:ln/>
        </p:spPr>
      </p:sp>
      <p:sp>
        <p:nvSpPr>
          <p:cNvPr id="76803" name="Zástupný symbol pro poznámky 2"/>
          <p:cNvSpPr>
            <a:spLocks noGrp="1"/>
          </p:cNvSpPr>
          <p:nvPr>
            <p:ph type="body" idx="1"/>
          </p:nvPr>
        </p:nvSpPr>
        <p:spPr>
          <a:noFill/>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Podívejme se jak se regulační mechanismy podílejí na homeostatické odpovědí organismu na snížení efektivního cirkulačního objemu.</a:t>
            </a:r>
          </a:p>
          <a:p>
            <a:r>
              <a:rPr lang="cs-CZ" dirty="0"/>
              <a:t>Na snížený efektivní cirkulační objem odpovídá cirkulace vazokonstrikcí a zvýšenou srdeční frekvencí a zvýšením minutového srdečního objemu.</a:t>
            </a:r>
          </a:p>
          <a:p>
            <a:r>
              <a:rPr lang="cs-CZ" dirty="0"/>
              <a:t>A jak budou na snížení efektivního cirkulačního objemu reagovat ledviny?</a:t>
            </a:r>
          </a:p>
          <a:p>
            <a:r>
              <a:rPr lang="cs-CZ" dirty="0"/>
              <a:t>Ledviny nejprve reagují na zvýšenou aktivitu sympatiku snížením glomerulární filtrace</a:t>
            </a:r>
          </a:p>
          <a:p>
            <a:r>
              <a:rPr lang="cs-CZ" dirty="0"/>
              <a:t>Ke snížení glomerulární filtrace také přispívá snížení atriálního </a:t>
            </a:r>
            <a:r>
              <a:rPr lang="cs-CZ" dirty="0" err="1"/>
              <a:t>natriuretického</a:t>
            </a:r>
            <a:r>
              <a:rPr lang="cs-CZ" dirty="0"/>
              <a:t> peptidu</a:t>
            </a:r>
          </a:p>
          <a:p>
            <a:r>
              <a:rPr lang="cs-CZ" dirty="0"/>
              <a:t>Sympatikus také působí na proximální tubulus v korové části ledvin, kde se aktivně zvýší </a:t>
            </a:r>
            <a:r>
              <a:rPr lang="cs-CZ" dirty="0" err="1"/>
              <a:t>rezorpce</a:t>
            </a:r>
            <a:r>
              <a:rPr lang="cs-CZ" dirty="0"/>
              <a:t> sodíku a s ním i izotonická resorpce vody. </a:t>
            </a:r>
          </a:p>
          <a:p>
            <a:r>
              <a:rPr lang="cs-CZ" dirty="0"/>
              <a:t>Zvýšení reninu vede nakonec ke zvýšení hladiny angiotenzinu 2- </a:t>
            </a:r>
            <a:r>
              <a:rPr lang="cs-CZ" dirty="0" err="1"/>
              <a:t>Angitenzin</a:t>
            </a:r>
            <a:r>
              <a:rPr lang="cs-CZ" dirty="0"/>
              <a:t> 2, stejně jako sympatikus,  zvyšuje vstřebávání sodíku a s ním osmoticky </a:t>
            </a:r>
            <a:r>
              <a:rPr lang="cs-CZ" dirty="0" err="1"/>
              <a:t>výzané</a:t>
            </a:r>
            <a:r>
              <a:rPr lang="cs-CZ" dirty="0"/>
              <a:t> vody v proximálním tubulu ledvin. </a:t>
            </a:r>
          </a:p>
          <a:p>
            <a:r>
              <a:rPr lang="cs-CZ" dirty="0"/>
              <a:t>Angiotenzin 2 také působením na hypothalamus zvýší </a:t>
            </a:r>
            <a:r>
              <a:rPr lang="cs-CZ" dirty="0" err="1"/>
              <a:t>sekeci</a:t>
            </a:r>
            <a:r>
              <a:rPr lang="cs-CZ" dirty="0"/>
              <a:t> </a:t>
            </a:r>
            <a:r>
              <a:rPr lang="cs-CZ" dirty="0" err="1"/>
              <a:t>andtidiuretického</a:t>
            </a:r>
            <a:r>
              <a:rPr lang="cs-CZ" dirty="0"/>
              <a:t> hormonu</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Angiotenzin 2 působením na kůru nadledvin zvýší hladinu aldosteronu. </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Aldosteron zvýší resorpci sodíku a vody v korových sběracích kanálcích..</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Antidiuretický hormon zvýší permeabilitu pro vodu </a:t>
            </a:r>
            <a:r>
              <a:rPr lang="cs-CZ" dirty="0" err="1"/>
              <a:t>vodu</a:t>
            </a:r>
            <a:r>
              <a:rPr lang="cs-CZ" dirty="0"/>
              <a:t> v epitelových buňkách dřeňových sběracích kanálků, voda se začne z kanálků nasávat podle osmotického gradientu do hypertonické dřeně. Tím se v dřeňových sběracích kanálcích </a:t>
            </a:r>
            <a:r>
              <a:rPr lang="cs-CZ" dirty="0" err="1"/>
              <a:t>rezorpce</a:t>
            </a:r>
            <a:r>
              <a:rPr lang="cs-CZ" dirty="0"/>
              <a:t> vody zvýší.</a:t>
            </a:r>
          </a:p>
          <a:p>
            <a:r>
              <a:rPr lang="cs-CZ" dirty="0"/>
              <a:t>Výsledkem je snížení sekrece vody a sodíku</a:t>
            </a:r>
          </a:p>
          <a:p>
            <a:r>
              <a:rPr lang="cs-CZ" dirty="0"/>
              <a:t>Na snížení efektivního cirkulačního objemu </a:t>
            </a:r>
            <a:r>
              <a:rPr lang="cs-CZ" dirty="0" err="1"/>
              <a:t>oledviny</a:t>
            </a:r>
            <a:r>
              <a:rPr lang="cs-CZ" dirty="0"/>
              <a:t> odpovídají exkrecí malého </a:t>
            </a:r>
            <a:r>
              <a:rPr lang="cs-CZ" dirty="0" err="1"/>
              <a:t>množsví</a:t>
            </a:r>
            <a:r>
              <a:rPr lang="cs-CZ" dirty="0"/>
              <a:t> vysoce koncentrované moči a tím chrání organismus před dalším poklesem objemu</a:t>
            </a:r>
          </a:p>
          <a:p>
            <a:endParaRPr lang="cs-CZ" dirty="0"/>
          </a:p>
          <a:p>
            <a:endParaRPr lang="cs-CZ" dirty="0"/>
          </a:p>
        </p:txBody>
      </p:sp>
      <p:sp>
        <p:nvSpPr>
          <p:cNvPr id="76804" name="Zástupný symbol pro číslo snímku 3"/>
          <p:cNvSpPr>
            <a:spLocks noGrp="1"/>
          </p:cNvSpPr>
          <p:nvPr>
            <p:ph type="sldNum" sz="quarter" idx="5"/>
          </p:nvPr>
        </p:nvSpPr>
        <p:spPr>
          <a:noFill/>
        </p:spPr>
        <p:txBody>
          <a:bodyPr/>
          <a:lstStyle/>
          <a:p>
            <a:fld id="{F333343E-F629-45B9-A77E-66417AEDCBAD}" type="slidenum">
              <a:rPr lang="cs-CZ" smtClean="0"/>
              <a:pPr/>
              <a:t>90</a:t>
            </a:fld>
            <a:endParaRPr lang="cs-CZ"/>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Zástupný symbol pro obrázek snímku 1"/>
          <p:cNvSpPr>
            <a:spLocks noGrp="1" noRot="1" noChangeAspect="1" noTextEdit="1"/>
          </p:cNvSpPr>
          <p:nvPr>
            <p:ph type="sldImg"/>
          </p:nvPr>
        </p:nvSpPr>
        <p:spPr>
          <a:xfrm>
            <a:off x="381000" y="685800"/>
            <a:ext cx="6096000" cy="3429000"/>
          </a:xfrm>
          <a:ln/>
        </p:spPr>
      </p:sp>
      <p:sp>
        <p:nvSpPr>
          <p:cNvPr id="78851" name="Zástupný symbol pro poznámky 2"/>
          <p:cNvSpPr>
            <a:spLocks noGrp="1"/>
          </p:cNvSpPr>
          <p:nvPr>
            <p:ph type="body" idx="1"/>
          </p:nvPr>
        </p:nvSpPr>
        <p:spPr>
          <a:noFill/>
          <a:ln/>
        </p:spPr>
        <p:txBody>
          <a:bodyPr/>
          <a:lstStyle/>
          <a:p>
            <a:r>
              <a:rPr lang="cs-CZ" dirty="0"/>
              <a:t>Podívejme se na opačný případ. Jaká bude odpověď regulačních </a:t>
            </a:r>
            <a:r>
              <a:rPr lang="cs-CZ" dirty="0" err="1"/>
              <a:t>mechnismů</a:t>
            </a:r>
            <a:r>
              <a:rPr lang="cs-CZ" dirty="0"/>
              <a:t> na vzestup cirkulačního objemu.</a:t>
            </a:r>
          </a:p>
          <a:p>
            <a:r>
              <a:rPr lang="cs-CZ" dirty="0"/>
              <a:t>Na vzestup objemu reaguje především cirkulace.</a:t>
            </a:r>
          </a:p>
          <a:p>
            <a:r>
              <a:rPr lang="cs-CZ" dirty="0"/>
              <a:t>Odpovědí cirkulace je vzestup arteriálního tlaku, aktivace parasympatiku, snížení aktivity sympatiku, vasodilatace, snížení tonu kapacitních žil, kam se organismus snaží přesunout nadbytečný objem krve, snížení srdeční frekvence.</a:t>
            </a:r>
          </a:p>
          <a:p>
            <a:r>
              <a:rPr lang="cs-CZ" dirty="0"/>
              <a:t>Ledviny nejprve reagují na sníženou aktivitu sympatiku zvýšením glomerulární filtrace.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Ke zvýšení glomerulární filtrace také přispívá zvýšení atriálního </a:t>
            </a:r>
            <a:r>
              <a:rPr lang="cs-CZ" dirty="0" err="1"/>
              <a:t>natriuretického</a:t>
            </a:r>
            <a:r>
              <a:rPr lang="cs-CZ" dirty="0"/>
              <a:t> peptidu</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Sympatikus také působí na proximální tubulus v korové části ledvin, kde se aktivně sníží </a:t>
            </a:r>
            <a:r>
              <a:rPr lang="cs-CZ" dirty="0" err="1"/>
              <a:t>rezorpci</a:t>
            </a:r>
            <a:r>
              <a:rPr lang="cs-CZ" dirty="0"/>
              <a:t> sodíku a s ním se i sníží izotonická resorpce vody.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Snížení reninu vede nakonec ke snížení hladiny </a:t>
            </a:r>
            <a:r>
              <a:rPr lang="cs-CZ" dirty="0" err="1"/>
              <a:t>hladiny</a:t>
            </a:r>
            <a:r>
              <a:rPr lang="cs-CZ" dirty="0"/>
              <a:t> angiotenzinu 1 který je v plicích konvertován na angiotenzin 2. </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Snížená hladina </a:t>
            </a:r>
            <a:r>
              <a:rPr lang="cs-CZ" dirty="0" err="1"/>
              <a:t>angitenzin</a:t>
            </a:r>
            <a:r>
              <a:rPr lang="cs-CZ" dirty="0"/>
              <a:t> 2, obdobně jako snížená aktivita sympatiku, snižuje vstřebávání sodíku a s ním osmoticky vázané vody v proximálním tubulu ledvin. </a:t>
            </a:r>
          </a:p>
          <a:p>
            <a:r>
              <a:rPr lang="cs-CZ" dirty="0"/>
              <a:t>Pokles angiotenzinu 2 také působením na hypothalamus sníží </a:t>
            </a:r>
            <a:r>
              <a:rPr lang="cs-CZ" dirty="0" err="1"/>
              <a:t>sekeci</a:t>
            </a:r>
            <a:r>
              <a:rPr lang="cs-CZ" dirty="0"/>
              <a:t> </a:t>
            </a:r>
            <a:r>
              <a:rPr lang="cs-CZ" dirty="0" err="1"/>
              <a:t>andtidiuretického</a:t>
            </a:r>
            <a:r>
              <a:rPr lang="cs-CZ" dirty="0"/>
              <a:t> hormonu</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Snížení hladiny angiotenzinu 2 sníží v kůře nadledvin sekreci aldosteronu. </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Pokles hladiny aldosteronu sníží resorpci sodíku a vody v korových sběracích kanálcích.</a:t>
            </a:r>
          </a:p>
          <a:p>
            <a:pPr marL="0" marR="0" lvl="0" indent="0" algn="l" defTabSz="914400" rtl="0" eaLnBrk="0" fontAlgn="base" latinLnBrk="0" hangingPunct="0">
              <a:lnSpc>
                <a:spcPct val="100000"/>
              </a:lnSpc>
              <a:spcBef>
                <a:spcPct val="30000"/>
              </a:spcBef>
              <a:spcAft>
                <a:spcPct val="0"/>
              </a:spcAft>
              <a:buClrTx/>
              <a:buSzTx/>
              <a:buFontTx/>
              <a:buNone/>
              <a:tabLst/>
              <a:defRPr/>
            </a:pPr>
            <a:r>
              <a:rPr lang="cs-CZ" dirty="0"/>
              <a:t>Pokles antidiuretického hormonu způsobí  pokles permeability pro vodu v epitelových buňkách dřeňových sběracích kanálcích, voda nemůže kanálků nasávat podle osmotického gradientu do hypertonické dřeně. Tím se v dřeňových sběracích kanálcích </a:t>
            </a:r>
            <a:r>
              <a:rPr lang="cs-CZ" dirty="0" err="1"/>
              <a:t>rezorpce</a:t>
            </a:r>
            <a:r>
              <a:rPr lang="cs-CZ" dirty="0"/>
              <a:t> vody sníží.</a:t>
            </a:r>
          </a:p>
          <a:p>
            <a:r>
              <a:rPr lang="cs-CZ" dirty="0"/>
              <a:t>Výsledkem je zvýšení sekrece vody a sodíku.</a:t>
            </a:r>
          </a:p>
          <a:p>
            <a:r>
              <a:rPr lang="cs-CZ" dirty="0"/>
              <a:t>Na zvýšení efektivního cirkulačního objemu ledviny odpovídají exkrecí většího množství moči a soli a snaží se tím snížit zvýšený objem cirkulující krve.</a:t>
            </a:r>
          </a:p>
          <a:p>
            <a:endParaRPr lang="cs-CZ" dirty="0"/>
          </a:p>
          <a:p>
            <a:endParaRPr lang="cs-CZ" dirty="0"/>
          </a:p>
          <a:p>
            <a:endParaRPr lang="cs-CZ" dirty="0"/>
          </a:p>
          <a:p>
            <a:endParaRPr lang="cs-CZ" dirty="0"/>
          </a:p>
        </p:txBody>
      </p:sp>
      <p:sp>
        <p:nvSpPr>
          <p:cNvPr id="78852" name="Zástupný symbol pro číslo snímku 3"/>
          <p:cNvSpPr>
            <a:spLocks noGrp="1"/>
          </p:cNvSpPr>
          <p:nvPr>
            <p:ph type="sldNum" sz="quarter" idx="5"/>
          </p:nvPr>
        </p:nvSpPr>
        <p:spPr>
          <a:noFill/>
        </p:spPr>
        <p:txBody>
          <a:bodyPr/>
          <a:lstStyle/>
          <a:p>
            <a:fld id="{03DA2535-8BBC-48F6-B2FC-E0949208A85D}" type="slidenum">
              <a:rPr lang="cs-CZ" smtClean="0"/>
              <a:pPr/>
              <a:t>91</a:t>
            </a:fld>
            <a:endParaRPr lang="cs-CZ"/>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Příjem soli může kolísat ve velkém rozmezí. Organismus je schopen se vyrovnat jak se snížením tak i se zvýšeným příjmem soli. </a:t>
            </a:r>
          </a:p>
          <a:p>
            <a:r>
              <a:rPr lang="cs-CZ" dirty="0"/>
              <a:t>Posívejme se jak organismus reaguje na požití soli. </a:t>
            </a:r>
          </a:p>
          <a:p>
            <a:r>
              <a:rPr lang="cs-CZ" dirty="0"/>
              <a:t>Pokud zároveň není spojena žádná větší změna objemu, zvýší se osmolarita. To vede k pocitu žízně a příjmu vody. Příjem vody vrací osmolaritu k normě (pokud předpokládáme že příjem vody není nijak </a:t>
            </a:r>
            <a:r>
              <a:rPr lang="cs-CZ" dirty="0" err="1"/>
              <a:t>ometzen</a:t>
            </a:r>
            <a:r>
              <a:rPr lang="cs-CZ" dirty="0"/>
              <a:t>). Zvýšení osmolarity zvedne </a:t>
            </a:r>
            <a:r>
              <a:rPr lang="cs-CZ" dirty="0" err="1"/>
              <a:t>sekerci</a:t>
            </a:r>
            <a:r>
              <a:rPr lang="cs-CZ" dirty="0"/>
              <a:t> vazopresinu, který zvýší renální reabsorpci vody a ledviny začnou šetřit vodu. Zvýšená renální </a:t>
            </a:r>
            <a:r>
              <a:rPr lang="cs-CZ" dirty="0" err="1"/>
              <a:t>rezorpce</a:t>
            </a:r>
            <a:r>
              <a:rPr lang="cs-CZ" dirty="0"/>
              <a:t> vody i pití vody zvýší objem extracelulární tekutiny při normální osmolaritě.</a:t>
            </a:r>
          </a:p>
          <a:p>
            <a:r>
              <a:rPr lang="cs-CZ" dirty="0" err="1"/>
              <a:t>Izoosmotické</a:t>
            </a:r>
            <a:r>
              <a:rPr lang="cs-CZ" dirty="0"/>
              <a:t> zvýšení objemu extracelulární tekutiny zvýší arteriální krevní tlak. </a:t>
            </a:r>
            <a:r>
              <a:rPr lang="cs-CZ" dirty="0" err="1"/>
              <a:t>Rachlá</a:t>
            </a:r>
            <a:r>
              <a:rPr lang="cs-CZ" dirty="0"/>
              <a:t> kardiovaskulární reflexní odpověď – především vazodilatace, snížení tonu kapacitních žil, kam se organismus snaží přesunout nadbytek objemu krve, zvýšení </a:t>
            </a:r>
            <a:r>
              <a:rPr lang="cs-CZ" dirty="0" err="1"/>
              <a:t>fitrace</a:t>
            </a:r>
            <a:r>
              <a:rPr lang="cs-CZ" dirty="0"/>
              <a:t> v kapilárách a přesun části tekutiny do </a:t>
            </a:r>
            <a:r>
              <a:rPr lang="cs-CZ" dirty="0" err="1"/>
              <a:t>intersticia</a:t>
            </a:r>
            <a:r>
              <a:rPr lang="cs-CZ" dirty="0"/>
              <a:t> – vede k poklesu krevního tlaku a náplni arteriálního cévního řečiště. Pomalejší je odezva ledvin – ledviny postupně začínají zvýšeně vylučovat sůl a vodu (tlaková diuréza). Důsledkem je postupný pokles objemu extracelulární tekutiny. U zdravého organismu ledviny přizpůsobí vylučování vody a solí danému příjmu soli a udržují osmolaritu a objem extracelulární tekutiny v normálním rozmezí. </a:t>
            </a:r>
          </a:p>
          <a:p>
            <a:r>
              <a:rPr lang="cs-CZ" dirty="0"/>
              <a:t>Důležitá je souhra kardiovaskulárního systému a ledvin. Porucha vede k </a:t>
            </a:r>
            <a:r>
              <a:rPr lang="cs-CZ" dirty="0" err="1"/>
              <a:t>rozovoji</a:t>
            </a:r>
            <a:r>
              <a:rPr lang="cs-CZ" dirty="0"/>
              <a:t> hypertenze. Je třeba poznamenat, že reakce organismu na snížený příjem soli je fylogeneticky starší a organismus se s ní vypořádává lépe, než s chronicky zvýšeným příjmem, což u </a:t>
            </a:r>
            <a:r>
              <a:rPr lang="cs-CZ" dirty="0" err="1"/>
              <a:t>nškterých</a:t>
            </a:r>
            <a:r>
              <a:rPr lang="cs-CZ" dirty="0"/>
              <a:t> jedinců může podporovat vznik hypertenze.</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92</a:t>
            </a:fld>
            <a:endParaRPr lang="en-US"/>
          </a:p>
        </p:txBody>
      </p:sp>
    </p:spTree>
    <p:extLst>
      <p:ext uri="{BB962C8B-B14F-4D97-AF65-F5344CB8AC3E}">
        <p14:creationId xmlns:p14="http://schemas.microsoft.com/office/powerpoint/2010/main" val="206997738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Podívejme se nyní jak </a:t>
            </a:r>
            <a:r>
              <a:rPr lang="cs-CZ" dirty="0" err="1"/>
              <a:t>oganismus</a:t>
            </a:r>
            <a:r>
              <a:rPr lang="cs-CZ" dirty="0"/>
              <a:t> reaguje na těžkou </a:t>
            </a:r>
            <a:r>
              <a:rPr lang="cs-CZ" dirty="0" err="1"/>
              <a:t>dehydrateci</a:t>
            </a:r>
            <a:r>
              <a:rPr lang="cs-CZ" dirty="0"/>
              <a:t>, spojenou se snížením objemu extracelulární tekutiny a zároveň zvýšenou osmolaritou. </a:t>
            </a:r>
            <a:r>
              <a:rPr lang="cs-CZ" dirty="0" err="1"/>
              <a:t>Taovému</a:t>
            </a:r>
            <a:r>
              <a:rPr lang="cs-CZ" dirty="0"/>
              <a:t> stavu se říká </a:t>
            </a:r>
            <a:r>
              <a:rPr lang="cs-CZ" dirty="0" err="1"/>
              <a:t>hyperosmolární</a:t>
            </a:r>
            <a:r>
              <a:rPr lang="cs-CZ" dirty="0"/>
              <a:t> dehydratace. Díky sníženému objemu extracelulární tekutiny je snížen objem cirkulující krve a arteriální krevní tlak.</a:t>
            </a:r>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93</a:t>
            </a:fld>
            <a:endParaRPr lang="en-US"/>
          </a:p>
        </p:txBody>
      </p:sp>
    </p:spTree>
    <p:extLst>
      <p:ext uri="{BB962C8B-B14F-4D97-AF65-F5344CB8AC3E}">
        <p14:creationId xmlns:p14="http://schemas.microsoft.com/office/powerpoint/2010/main" val="4219613802"/>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Do reakce na tento těžký stav jsou zapojeny kardiovaskulární mechanismy, systém renin-angiotenzin, renální a </a:t>
            </a:r>
            <a:r>
              <a:rPr lang="cs-CZ" dirty="0" err="1"/>
              <a:t>hypothalamické</a:t>
            </a:r>
            <a:r>
              <a:rPr lang="cs-CZ" dirty="0"/>
              <a:t> mechanismy.</a:t>
            </a:r>
          </a:p>
          <a:p>
            <a:r>
              <a:rPr lang="cs-CZ" dirty="0"/>
              <a:t>Kardiovaskulární systém přes karotické a renální baroreceptory posílají informaci do kardiovaskulárního centra v prodloužené míše. </a:t>
            </a:r>
          </a:p>
          <a:p>
            <a:r>
              <a:rPr lang="cs-CZ" dirty="0"/>
              <a:t>Rychlou reflexní reakcí je pokles tonu parasympatiku a vzestup tonu sympatiku. </a:t>
            </a:r>
          </a:p>
          <a:p>
            <a:r>
              <a:rPr lang="cs-CZ" dirty="0"/>
              <a:t>Srdce odpovídá zvýšenou frekvencí stahů a zvýšení </a:t>
            </a:r>
            <a:r>
              <a:rPr lang="cs-CZ" dirty="0" err="1"/>
              <a:t>inotropie</a:t>
            </a:r>
            <a:r>
              <a:rPr lang="cs-CZ" dirty="0"/>
              <a:t> – tj. zvýšením síly stahů. Cévní systém odpovídá vazokonstrikcí a zvýšením periferní rezistence. Důsledkem je zvýšení srdečního výdeje a krevního tlaku.</a:t>
            </a:r>
          </a:p>
          <a:p>
            <a:r>
              <a:rPr lang="cs-CZ" dirty="0"/>
              <a:t>Pokles objemu krve a krevního tlaku aktivuje renin-</a:t>
            </a:r>
            <a:r>
              <a:rPr lang="cs-CZ" dirty="0" err="1"/>
              <a:t>angiotenzinový</a:t>
            </a:r>
            <a:r>
              <a:rPr lang="cs-CZ" dirty="0"/>
              <a:t> systém a granulární buňky aferentní arterioly začnou produkovat renin. Renin z </a:t>
            </a:r>
            <a:r>
              <a:rPr lang="cs-CZ" dirty="0" err="1"/>
              <a:t>angiotenzinogenu</a:t>
            </a:r>
            <a:r>
              <a:rPr lang="cs-CZ" dirty="0"/>
              <a:t> </a:t>
            </a:r>
            <a:r>
              <a:rPr lang="cs-CZ" dirty="0" err="1"/>
              <a:t>odštěoí</a:t>
            </a:r>
            <a:r>
              <a:rPr lang="cs-CZ" dirty="0"/>
              <a:t> angiotenzin 1. který v plicích angiotenzin-konvertující enzym (zkratka ACE) přemění na aktivní angiotenzin 2. Angiotenzin 2 působí vasokonstrikčně na arterioly. Angiotenzin 2 v kůře nadledvin ovlivňuje </a:t>
            </a:r>
            <a:r>
              <a:rPr lang="cs-CZ" dirty="0" err="1"/>
              <a:t>uvolnňování</a:t>
            </a:r>
            <a:r>
              <a:rPr lang="cs-CZ" dirty="0"/>
              <a:t> aldosteronu. Při normální osmolaritě by hladinu aldosteronu zvýšil. Protože je ale zvýšená osmolarita </a:t>
            </a:r>
            <a:r>
              <a:rPr lang="cs-CZ" dirty="0" err="1"/>
              <a:t>inhubuje</a:t>
            </a:r>
            <a:r>
              <a:rPr lang="cs-CZ" dirty="0"/>
              <a:t> </a:t>
            </a:r>
            <a:r>
              <a:rPr lang="cs-CZ" dirty="0" err="1"/>
              <a:t>posobení</a:t>
            </a:r>
            <a:r>
              <a:rPr lang="cs-CZ" dirty="0"/>
              <a:t> angiotenzinu na </a:t>
            </a:r>
            <a:r>
              <a:rPr lang="cs-CZ" dirty="0" err="1"/>
              <a:t>vyločování</a:t>
            </a:r>
            <a:r>
              <a:rPr lang="cs-CZ" dirty="0"/>
              <a:t> aldosteronu, je výsledek opačný – hladina aldosteronu se sníží. Snížená hladina aldosteronu způsobí snížení resorpce sodíku v distálním nefronu – sodík se </a:t>
            </a:r>
            <a:r>
              <a:rPr lang="cs-CZ" dirty="0" err="1"/>
              <a:t>nerezorbuje</a:t>
            </a:r>
            <a:r>
              <a:rPr lang="cs-CZ" dirty="0"/>
              <a:t> ale spíše vylučuje močí a to přispívá ke snížení zvýšené osmolarity.</a:t>
            </a:r>
          </a:p>
          <a:p>
            <a:r>
              <a:rPr lang="cs-CZ" dirty="0"/>
              <a:t>Na renální mechanismy působí zvýšený tonus sympatiku, který vede ke snížení </a:t>
            </a:r>
            <a:r>
              <a:rPr lang="cs-CZ" dirty="0" err="1"/>
              <a:t>glomeruůární</a:t>
            </a:r>
            <a:r>
              <a:rPr lang="cs-CZ" dirty="0"/>
              <a:t> filtrace. Snížená glomerulární filtrace sníží </a:t>
            </a:r>
            <a:r>
              <a:rPr lang="cs-CZ" dirty="0" err="1"/>
              <a:t>tzok</a:t>
            </a:r>
            <a:r>
              <a:rPr lang="cs-CZ" dirty="0"/>
              <a:t> v </a:t>
            </a:r>
            <a:r>
              <a:rPr lang="cs-CZ" dirty="0" err="1"/>
              <a:t>macula</a:t>
            </a:r>
            <a:r>
              <a:rPr lang="cs-CZ" dirty="0"/>
              <a:t> </a:t>
            </a:r>
            <a:r>
              <a:rPr lang="cs-CZ" dirty="0" err="1"/>
              <a:t>densa</a:t>
            </a:r>
            <a:r>
              <a:rPr lang="cs-CZ" dirty="0"/>
              <a:t> a tak </a:t>
            </a:r>
            <a:r>
              <a:rPr lang="cs-CZ" dirty="0" err="1"/>
              <a:t>příspěje</a:t>
            </a:r>
            <a:r>
              <a:rPr lang="cs-CZ" dirty="0"/>
              <a:t> ke zvýšení tvorby reninu a aktivaci renin-</a:t>
            </a:r>
            <a:r>
              <a:rPr lang="cs-CZ" dirty="0" err="1"/>
              <a:t>angiotenzinového</a:t>
            </a:r>
            <a:r>
              <a:rPr lang="cs-CZ" dirty="0"/>
              <a:t> systému. </a:t>
            </a:r>
          </a:p>
          <a:p>
            <a:r>
              <a:rPr lang="cs-CZ" dirty="0" err="1"/>
              <a:t>Zvášená</a:t>
            </a:r>
            <a:r>
              <a:rPr lang="cs-CZ" dirty="0"/>
              <a:t> hladina angiotenzinu 2 spolu se zvýšeným tonem sympatiku zvýší reabsorpci sodíku a s ním </a:t>
            </a:r>
            <a:r>
              <a:rPr lang="cs-CZ" dirty="0" err="1"/>
              <a:t>izoosmoticky</a:t>
            </a:r>
            <a:r>
              <a:rPr lang="cs-CZ" dirty="0"/>
              <a:t> vázané vody v proximálním tubulu. V korové části ledvin tak proximální tubulus zvýšeně </a:t>
            </a:r>
            <a:r>
              <a:rPr lang="cs-CZ" dirty="0" err="1"/>
              <a:t>rezorbuje</a:t>
            </a:r>
            <a:r>
              <a:rPr lang="cs-CZ" dirty="0"/>
              <a:t> </a:t>
            </a:r>
            <a:r>
              <a:rPr lang="cs-CZ" dirty="0" err="1"/>
              <a:t>izoosmotzickou</a:t>
            </a:r>
            <a:r>
              <a:rPr lang="cs-CZ" dirty="0"/>
              <a:t> tekutinu a tím přispívá ke zvýšení objemu.</a:t>
            </a:r>
          </a:p>
          <a:p>
            <a:r>
              <a:rPr lang="cs-CZ" dirty="0"/>
              <a:t>Zvýšená osmolarita aktivuje regulační </a:t>
            </a:r>
            <a:r>
              <a:rPr lang="cs-CZ" dirty="0" err="1"/>
              <a:t>hypothalamické</a:t>
            </a:r>
            <a:r>
              <a:rPr lang="cs-CZ" dirty="0"/>
              <a:t> mechanismy. Zvýšená osmolarita je detekována hypotalamickými osmoreceptory. A atriální </a:t>
            </a:r>
            <a:r>
              <a:rPr lang="cs-CZ" dirty="0" err="1"/>
              <a:t>volumorecweptory</a:t>
            </a:r>
            <a:r>
              <a:rPr lang="cs-CZ" dirty="0"/>
              <a:t> a karotické a aortální </a:t>
            </a:r>
            <a:r>
              <a:rPr lang="cs-CZ" dirty="0" err="1"/>
              <a:t>baroreceptorysignalizují</a:t>
            </a:r>
            <a:r>
              <a:rPr lang="cs-CZ" dirty="0"/>
              <a:t> do hypothalamu informaci o sníženém objemu cirkulující krve. Reakcí je zvýšení uvolňování vazopresinu ze zadního laloku hypofýzy a zvýšení pocitu žízně.</a:t>
            </a:r>
          </a:p>
          <a:p>
            <a:r>
              <a:rPr lang="cs-CZ" dirty="0"/>
              <a:t>Zvýšená hladina vazopresinu (neboli antidiuretického hormonu) </a:t>
            </a:r>
            <a:r>
              <a:rPr lang="cs-CZ" dirty="0" err="1"/>
              <a:t>zvýšá</a:t>
            </a:r>
            <a:r>
              <a:rPr lang="cs-CZ" dirty="0"/>
              <a:t> v distálním tubulu reabsorpci vody což vede ke snížení osmolarity a zvýšení objemu.</a:t>
            </a:r>
          </a:p>
          <a:p>
            <a:r>
              <a:rPr lang="cs-CZ" dirty="0"/>
              <a:t>Zvýšený příjem vody díky zvýšenému pocitu žízně rovněž zvyšuje objem a snižuje osmolaritu.</a:t>
            </a:r>
          </a:p>
          <a:p>
            <a:r>
              <a:rPr lang="cs-CZ" dirty="0"/>
              <a:t>Jak jsem již dříve zmínil, zvýšení osmolarity působí v kůře nadledvin na snížení sekrece aldosteronu, což v distálním nefronu vede ke snížení </a:t>
            </a:r>
            <a:r>
              <a:rPr lang="cs-CZ" dirty="0" err="1"/>
              <a:t>rezorpce</a:t>
            </a:r>
            <a:r>
              <a:rPr lang="cs-CZ" dirty="0"/>
              <a:t> sodíku a tím k jeho většímu vylučování což snižuje osmolaritu.</a:t>
            </a:r>
          </a:p>
          <a:p>
            <a:r>
              <a:rPr lang="cs-CZ" dirty="0"/>
              <a:t>Závěrem tedy vidíme, že homeostatické regulační mechanismy reagují na snížený objem </a:t>
            </a:r>
            <a:r>
              <a:rPr lang="cs-CZ" dirty="0" err="1"/>
              <a:t>krva</a:t>
            </a:r>
            <a:r>
              <a:rPr lang="cs-CZ" dirty="0"/>
              <a:t> a zvýšený krevní tlak zvýšením objemu a snížením krevního tlaku – převážně se na této reakci podílí sympatikus, systém renin-angiotenzin a v ledvinách hlavně proximální </a:t>
            </a:r>
            <a:r>
              <a:rPr lang="cs-CZ" dirty="0" err="1"/>
              <a:t>tubulusk</a:t>
            </a:r>
            <a:r>
              <a:rPr lang="cs-CZ" dirty="0"/>
              <a:t> kde dochází k intenzivní zvýšené reabsorpci solí a vody.</a:t>
            </a:r>
          </a:p>
          <a:p>
            <a:r>
              <a:rPr lang="cs-CZ" dirty="0"/>
              <a:t>Zvýšená osmolarita je korigována snížením osmolarity. Na reakci se podílejí hlavně hypotalamické mechanismy přes snížení aldosteronu. </a:t>
            </a:r>
            <a:r>
              <a:rPr lang="cs-CZ" dirty="0" err="1"/>
              <a:t>Cýsledkem</a:t>
            </a:r>
            <a:r>
              <a:rPr lang="cs-CZ" dirty="0"/>
              <a:t> je zvýšené vstřebávání vody v distálním nefronu a snížená </a:t>
            </a:r>
            <a:r>
              <a:rPr lang="cs-CZ" dirty="0" err="1"/>
              <a:t>reabsorce</a:t>
            </a:r>
            <a:r>
              <a:rPr lang="cs-CZ" dirty="0"/>
              <a:t> sodíku.</a:t>
            </a:r>
          </a:p>
          <a:p>
            <a:endParaRPr lang="cs-CZ" dirty="0"/>
          </a:p>
          <a:p>
            <a:r>
              <a:rPr lang="cs-CZ" dirty="0"/>
              <a:t>Homeostatické mechanismy reagovali </a:t>
            </a:r>
            <a:r>
              <a:rPr lang="cs-CZ" dirty="0" err="1"/>
              <a:t>nasnížený</a:t>
            </a:r>
            <a:r>
              <a:rPr lang="cs-CZ" dirty="0"/>
              <a:t> objem krve a </a:t>
            </a:r>
            <a:r>
              <a:rPr lang="cs-CZ" dirty="0" err="1"/>
              <a:t>snižený</a:t>
            </a:r>
            <a:r>
              <a:rPr lang="cs-CZ" dirty="0"/>
              <a:t> krevní tlak spojený se zvýšenou </a:t>
            </a:r>
            <a:r>
              <a:rPr lang="cs-CZ" dirty="0" err="1"/>
              <a:t>somolaritou</a:t>
            </a:r>
            <a:r>
              <a:rPr lang="cs-CZ" dirty="0"/>
              <a:t>.</a:t>
            </a:r>
          </a:p>
          <a:p>
            <a:r>
              <a:rPr lang="cs-CZ" dirty="0"/>
              <a:t>Výsledkem regulací je zvýšení krevního tlaku, zvýšení objemu a snížení osmolarity.</a:t>
            </a:r>
          </a:p>
          <a:p>
            <a:endParaRPr lang="cs-CZ" dirty="0"/>
          </a:p>
          <a:p>
            <a:endParaRPr lang="en-US" dirty="0"/>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94</a:t>
            </a:fld>
            <a:endParaRPr lang="en-US"/>
          </a:p>
        </p:txBody>
      </p:sp>
    </p:spTree>
    <p:extLst>
      <p:ext uri="{BB962C8B-B14F-4D97-AF65-F5344CB8AC3E}">
        <p14:creationId xmlns:p14="http://schemas.microsoft.com/office/powerpoint/2010/main" val="43928570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Poruchy objemu a osmolarity se spolu kombinují. </a:t>
            </a:r>
          </a:p>
          <a:p>
            <a:r>
              <a:rPr lang="cs-CZ" dirty="0"/>
              <a:t>Objem se může snížit při nezměněná osmolaritě – k tomu např dochází při krvácení nebo při ztrátě izotonické tekutiny při popáleninách třetího stupně.</a:t>
            </a:r>
          </a:p>
          <a:p>
            <a:r>
              <a:rPr lang="cs-CZ" dirty="0"/>
              <a:t>Ke zvýšení objemu a normální osmolaritě vede např.  požití izotonického </a:t>
            </a:r>
            <a:r>
              <a:rPr lang="cs-CZ" dirty="0" err="1"/>
              <a:t>rozotku</a:t>
            </a:r>
            <a:r>
              <a:rPr lang="cs-CZ" dirty="0"/>
              <a:t>..</a:t>
            </a:r>
          </a:p>
          <a:p>
            <a:r>
              <a:rPr lang="cs-CZ" dirty="0"/>
              <a:t>Snížení osmolarity při normálním objemu může být vyvoláno hrazením ztrát solí při pocení pitím čisté vody, případně pitím sladkých vod (cukr se metabolizuje a výsledkem je příjem čisté vody). Při pocení se ztrácí </a:t>
            </a:r>
            <a:r>
              <a:rPr lang="cs-CZ" dirty="0" err="1"/>
              <a:t>hypotionická</a:t>
            </a:r>
            <a:r>
              <a:rPr lang="cs-CZ" dirty="0"/>
              <a:t> tekutina – ztrácíme více vody než </a:t>
            </a:r>
            <a:r>
              <a:rPr lang="cs-CZ" dirty="0" err="1"/>
              <a:t>solutů</a:t>
            </a:r>
            <a:r>
              <a:rPr lang="cs-CZ" dirty="0"/>
              <a:t>, a osmolarita </a:t>
            </a:r>
            <a:r>
              <a:rPr lang="cs-CZ" dirty="0" err="1"/>
              <a:t>ect</a:t>
            </a:r>
            <a:r>
              <a:rPr lang="cs-CZ" dirty="0"/>
              <a:t> se </a:t>
            </a:r>
            <a:r>
              <a:rPr lang="cs-CZ" dirty="0" err="1"/>
              <a:t>zvyšuje.To</a:t>
            </a:r>
            <a:r>
              <a:rPr lang="cs-CZ" dirty="0"/>
              <a:t> vyvolá pocit žízně, a pokud hradíme ztrátu objemu pouze pitím čisté vody, korigujeme tím osmolaritu, ale nikoli objem. Výsledkem je </a:t>
            </a:r>
            <a:r>
              <a:rPr lang="cs-CZ" dirty="0" err="1"/>
              <a:t>izoosmotická</a:t>
            </a:r>
            <a:r>
              <a:rPr lang="cs-CZ" dirty="0"/>
              <a:t> dehydratace. </a:t>
            </a:r>
          </a:p>
          <a:p>
            <a:r>
              <a:rPr lang="cs-CZ" dirty="0"/>
              <a:t>Naopak, příjem solí bez příjmu tekutin vede ke zvýšení osmolarity při neměnném objemu. </a:t>
            </a:r>
          </a:p>
          <a:p>
            <a:r>
              <a:rPr lang="cs-CZ" dirty="0"/>
              <a:t>Pitím velkého množství vody můžeme vyvolat zvýšení objemu extracelulární tekutiny a při snížení osmolarity.</a:t>
            </a:r>
          </a:p>
          <a:p>
            <a:r>
              <a:rPr lang="cs-CZ" dirty="0"/>
              <a:t>Požití hypertonického roztoku – třeba pití mořské vody, vyvolá zvýšení objemu a zároveň zvýšení </a:t>
            </a:r>
            <a:r>
              <a:rPr lang="cs-CZ" dirty="0" err="1"/>
              <a:t>osmolartity</a:t>
            </a:r>
            <a:r>
              <a:rPr lang="cs-CZ" dirty="0"/>
              <a:t>. </a:t>
            </a:r>
          </a:p>
          <a:p>
            <a:r>
              <a:rPr lang="cs-CZ" dirty="0"/>
              <a:t>Ke zvýšení osmolarity a snížení objemu vede ztráta hypotonické tekutiny. Tou je např pot nebo průjmovitá stolice. Výsledkem je </a:t>
            </a:r>
            <a:r>
              <a:rPr lang="cs-CZ" dirty="0" err="1"/>
              <a:t>hyperosmolární</a:t>
            </a:r>
            <a:r>
              <a:rPr lang="cs-CZ" dirty="0"/>
              <a:t> (také říká </a:t>
            </a:r>
            <a:r>
              <a:rPr lang="cs-CZ" dirty="0" err="1"/>
              <a:t>hyperosmotická</a:t>
            </a:r>
            <a:r>
              <a:rPr lang="cs-CZ" dirty="0"/>
              <a:t> nebo hypertonická) dehydratace. </a:t>
            </a:r>
          </a:p>
          <a:p>
            <a:r>
              <a:rPr lang="cs-CZ" dirty="0"/>
              <a:t>Pokud tuto dehydrataci budeme neúplně korigovat – třeba jen hrazením objemu a ne ztrát solí, můžeme dojít ke stavu, kdy máme ještě snížený objem, ale již sníženou osmolaritu – tedy stav kterému se říká hypoosmolární </a:t>
            </a:r>
            <a:r>
              <a:rPr lang="cs-CZ" dirty="0" err="1"/>
              <a:t>hypoosmolární</a:t>
            </a:r>
            <a:r>
              <a:rPr lang="cs-CZ" dirty="0"/>
              <a:t> dehydratace.</a:t>
            </a:r>
          </a:p>
        </p:txBody>
      </p:sp>
      <p:sp>
        <p:nvSpPr>
          <p:cNvPr id="4" name="Zástupný symbol pro číslo snímku 3"/>
          <p:cNvSpPr>
            <a:spLocks noGrp="1"/>
          </p:cNvSpPr>
          <p:nvPr>
            <p:ph type="sldNum" sz="quarter" idx="5"/>
          </p:nvPr>
        </p:nvSpPr>
        <p:spPr/>
        <p:txBody>
          <a:bodyPr/>
          <a:lstStyle/>
          <a:p>
            <a:fld id="{F1ACA957-3376-46E5-BB2A-C370FC50ABC8}" type="slidenum">
              <a:rPr lang="en-US" smtClean="0"/>
              <a:t>96</a:t>
            </a:fld>
            <a:endParaRPr lang="en-US"/>
          </a:p>
        </p:txBody>
      </p:sp>
    </p:spTree>
    <p:extLst>
      <p:ext uri="{BB962C8B-B14F-4D97-AF65-F5344CB8AC3E}">
        <p14:creationId xmlns:p14="http://schemas.microsoft.com/office/powerpoint/2010/main" val="90858227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Zástupný symbol pro obrázek snímku 1">
            <a:extLst>
              <a:ext uri="{FF2B5EF4-FFF2-40B4-BE49-F238E27FC236}">
                <a16:creationId xmlns:a16="http://schemas.microsoft.com/office/drawing/2014/main" id="{08443BD0-6D9E-44EF-9943-A8D7EBA3D4E5}"/>
              </a:ext>
            </a:extLst>
          </p:cNvPr>
          <p:cNvSpPr>
            <a:spLocks noGrp="1" noRot="1" noChangeAspect="1" noTextEdit="1"/>
          </p:cNvSpPr>
          <p:nvPr>
            <p:ph type="sldImg"/>
          </p:nvPr>
        </p:nvSpPr>
        <p:spPr>
          <a:ln/>
        </p:spPr>
      </p:sp>
      <p:sp>
        <p:nvSpPr>
          <p:cNvPr id="140291" name="Zástupný symbol pro poznámky 2">
            <a:extLst>
              <a:ext uri="{FF2B5EF4-FFF2-40B4-BE49-F238E27FC236}">
                <a16:creationId xmlns:a16="http://schemas.microsoft.com/office/drawing/2014/main" id="{247154CE-44BB-4B0C-A21E-20912864B9D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altLang="cs-CZ" dirty="0"/>
              <a:t>Změna objemů a osmolarit extracelulární tekutiny vede k přesunům vody mezi extracelulární a intracelulární tekutinou.</a:t>
            </a:r>
          </a:p>
        </p:txBody>
      </p:sp>
      <p:sp>
        <p:nvSpPr>
          <p:cNvPr id="140292" name="Zástupný symbol pro číslo snímku 3">
            <a:extLst>
              <a:ext uri="{FF2B5EF4-FFF2-40B4-BE49-F238E27FC236}">
                <a16:creationId xmlns:a16="http://schemas.microsoft.com/office/drawing/2014/main" id="{B4FFD4E2-EA11-4F24-BA7C-7D4634F02C8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92F50CF-F060-4D51-8F31-C923AF0E966B}" type="slidenum">
              <a:rPr lang="cs-CZ" altLang="cs-CZ"/>
              <a:pPr>
                <a:spcBef>
                  <a:spcPct val="0"/>
                </a:spcBef>
              </a:pPr>
              <a:t>97</a:t>
            </a:fld>
            <a:endParaRPr lang="cs-CZ" altLang="cs-CZ"/>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a:extLst>
              <a:ext uri="{FF2B5EF4-FFF2-40B4-BE49-F238E27FC236}">
                <a16:creationId xmlns:a16="http://schemas.microsoft.com/office/drawing/2014/main" id="{96C39755-4316-489B-8470-06AF0D8511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45071CD-1529-4062-9315-E77E3F5EA67A}" type="slidenum">
              <a:rPr lang="cs-CZ" altLang="cs-CZ"/>
              <a:pPr>
                <a:spcBef>
                  <a:spcPct val="0"/>
                </a:spcBef>
              </a:pPr>
              <a:t>98</a:t>
            </a:fld>
            <a:endParaRPr lang="cs-CZ" altLang="cs-CZ"/>
          </a:p>
        </p:txBody>
      </p:sp>
      <p:sp>
        <p:nvSpPr>
          <p:cNvPr id="142339" name="Rectangle 2">
            <a:extLst>
              <a:ext uri="{FF2B5EF4-FFF2-40B4-BE49-F238E27FC236}">
                <a16:creationId xmlns:a16="http://schemas.microsoft.com/office/drawing/2014/main" id="{93CB66CA-31FB-4E31-908B-E7F3AAD81D80}"/>
              </a:ext>
            </a:extLst>
          </p:cNvPr>
          <p:cNvSpPr>
            <a:spLocks noGrp="1" noRot="1" noChangeAspect="1" noChangeArrowheads="1" noTextEdit="1"/>
          </p:cNvSpPr>
          <p:nvPr>
            <p:ph type="sldImg"/>
          </p:nvPr>
        </p:nvSpPr>
        <p:spPr>
          <a:ln/>
        </p:spPr>
      </p:sp>
      <p:sp>
        <p:nvSpPr>
          <p:cNvPr id="142340" name="Rectangle 3">
            <a:extLst>
              <a:ext uri="{FF2B5EF4-FFF2-40B4-BE49-F238E27FC236}">
                <a16:creationId xmlns:a16="http://schemas.microsoft.com/office/drawing/2014/main" id="{814EAD51-5D6D-41AC-8AA3-CA2F02CEDC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Buňka v hypertonickém prostředí ztrácí vodu podle osmotického gradientu. Objem buňky se ztrátou vody zmenšuje. </a:t>
            </a:r>
          </a:p>
          <a:p>
            <a:pPr eaLnBrk="1" hangingPunct="1"/>
            <a:r>
              <a:rPr lang="cs-CZ" altLang="cs-CZ" dirty="0"/>
              <a:t>Můžeme to třeba </a:t>
            </a:r>
            <a:r>
              <a:rPr lang="cs-CZ" altLang="cs-CZ" dirty="0" err="1"/>
              <a:t>pozortovat</a:t>
            </a:r>
            <a:r>
              <a:rPr lang="cs-CZ" altLang="cs-CZ" dirty="0"/>
              <a:t> na objemu erytrocytů. Při </a:t>
            </a:r>
            <a:r>
              <a:rPr lang="cs-CZ" altLang="cs-CZ" dirty="0" err="1"/>
              <a:t>hyperosmolaritě</a:t>
            </a:r>
            <a:r>
              <a:rPr lang="cs-CZ" altLang="cs-CZ" dirty="0"/>
              <a:t> plazmy se střední objem erytrocytu snižuje.</a:t>
            </a:r>
            <a:endParaRPr lang="en-US" altLang="cs-CZ" dirty="0"/>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a:extLst>
              <a:ext uri="{FF2B5EF4-FFF2-40B4-BE49-F238E27FC236}">
                <a16:creationId xmlns:a16="http://schemas.microsoft.com/office/drawing/2014/main" id="{38513DF4-C53F-4AE7-83BC-DAD91096182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799D9C9-B056-4BE7-BE89-5EEC0F055174}" type="slidenum">
              <a:rPr lang="cs-CZ" altLang="cs-CZ"/>
              <a:pPr>
                <a:spcBef>
                  <a:spcPct val="0"/>
                </a:spcBef>
              </a:pPr>
              <a:t>99</a:t>
            </a:fld>
            <a:endParaRPr lang="cs-CZ" altLang="cs-CZ"/>
          </a:p>
        </p:txBody>
      </p:sp>
      <p:sp>
        <p:nvSpPr>
          <p:cNvPr id="146435" name="Rectangle 2">
            <a:extLst>
              <a:ext uri="{FF2B5EF4-FFF2-40B4-BE49-F238E27FC236}">
                <a16:creationId xmlns:a16="http://schemas.microsoft.com/office/drawing/2014/main" id="{34EB87AA-D380-4B43-875D-589B4FE0404E}"/>
              </a:ext>
            </a:extLst>
          </p:cNvPr>
          <p:cNvSpPr>
            <a:spLocks noGrp="1" noRot="1" noChangeAspect="1" noChangeArrowheads="1" noTextEdit="1"/>
          </p:cNvSpPr>
          <p:nvPr>
            <p:ph type="sldImg"/>
          </p:nvPr>
        </p:nvSpPr>
        <p:spPr>
          <a:ln/>
        </p:spPr>
      </p:sp>
      <p:sp>
        <p:nvSpPr>
          <p:cNvPr id="146436" name="Rectangle 3">
            <a:extLst>
              <a:ext uri="{FF2B5EF4-FFF2-40B4-BE49-F238E27FC236}">
                <a16:creationId xmlns:a16="http://schemas.microsoft.com/office/drawing/2014/main" id="{DE9BCAB4-ED0C-494B-A21F-19B25016A18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Nicméně to není jen pasivní proces. Některé buňky, hlavě v centrálním </a:t>
            </a:r>
            <a:r>
              <a:rPr lang="cs-CZ" altLang="cs-CZ" dirty="0" err="1"/>
              <a:t>nervoém</a:t>
            </a:r>
            <a:r>
              <a:rPr lang="cs-CZ" altLang="cs-CZ" dirty="0"/>
              <a:t> systému, jsou schopny aktivně zvýšit svou osmolaritu, což brání přílišnému „scvrknutí“ buňky.</a:t>
            </a:r>
            <a:endParaRPr lang="en-US" altLang="cs-CZ" dirty="0"/>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a:extLst>
              <a:ext uri="{FF2B5EF4-FFF2-40B4-BE49-F238E27FC236}">
                <a16:creationId xmlns:a16="http://schemas.microsoft.com/office/drawing/2014/main" id="{7D080870-8041-4268-AFFF-E739073D4A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85FB1CC-FFE1-44E7-BC76-344E48C4076D}" type="slidenum">
              <a:rPr lang="cs-CZ" altLang="cs-CZ"/>
              <a:pPr>
                <a:spcBef>
                  <a:spcPct val="0"/>
                </a:spcBef>
              </a:pPr>
              <a:t>100</a:t>
            </a:fld>
            <a:endParaRPr lang="cs-CZ" altLang="cs-CZ"/>
          </a:p>
        </p:txBody>
      </p:sp>
      <p:sp>
        <p:nvSpPr>
          <p:cNvPr id="148483" name="Rectangle 2">
            <a:extLst>
              <a:ext uri="{FF2B5EF4-FFF2-40B4-BE49-F238E27FC236}">
                <a16:creationId xmlns:a16="http://schemas.microsoft.com/office/drawing/2014/main" id="{1877D9E6-D75A-4D54-A9A6-1AFDE51BE038}"/>
              </a:ext>
            </a:extLst>
          </p:cNvPr>
          <p:cNvSpPr>
            <a:spLocks noGrp="1" noRot="1" noChangeAspect="1" noChangeArrowheads="1" noTextEdit="1"/>
          </p:cNvSpPr>
          <p:nvPr>
            <p:ph type="sldImg"/>
          </p:nvPr>
        </p:nvSpPr>
        <p:spPr>
          <a:ln/>
        </p:spPr>
      </p:sp>
      <p:sp>
        <p:nvSpPr>
          <p:cNvPr id="148484" name="Rectangle 3">
            <a:extLst>
              <a:ext uri="{FF2B5EF4-FFF2-40B4-BE49-F238E27FC236}">
                <a16:creationId xmlns:a16="http://schemas.microsoft.com/office/drawing/2014/main" id="{D3C39BD1-E310-4CC5-B761-02793F3ACEF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Buňky mohou aktivně zvýšit svou osmolaritu různými mechanismy – od zapojení pump přes tvorbu organických osmoticky aktivních látek – tzv. organických </a:t>
            </a:r>
            <a:r>
              <a:rPr lang="cs-CZ" altLang="cs-CZ" dirty="0" err="1"/>
              <a:t>osmolů</a:t>
            </a:r>
            <a:r>
              <a:rPr lang="cs-CZ" altLang="cs-CZ" dirty="0"/>
              <a:t>. </a:t>
            </a:r>
          </a:p>
          <a:p>
            <a:pPr eaLnBrk="1" hangingPunct="1"/>
            <a:r>
              <a:rPr lang="cs-CZ" altLang="cs-CZ" dirty="0"/>
              <a:t>Aktivním zvýšením osmolarity přizpůsobí osmolarity svému </a:t>
            </a:r>
            <a:r>
              <a:rPr lang="cs-CZ" altLang="cs-CZ" dirty="0" err="1"/>
              <a:t>okalí</a:t>
            </a:r>
            <a:r>
              <a:rPr lang="cs-CZ" altLang="cs-CZ" dirty="0"/>
              <a:t> a zabrání </a:t>
            </a:r>
            <a:r>
              <a:rPr lang="cs-CZ" altLang="cs-CZ" dirty="0" err="1"/>
              <a:t>zcvrknutí</a:t>
            </a:r>
            <a:r>
              <a:rPr lang="cs-CZ" altLang="cs-CZ" dirty="0"/>
              <a:t> buňky. </a:t>
            </a:r>
            <a:endParaRPr lang="en-US" altLang="cs-CZ" dirty="0"/>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cs-CZ" alt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altLang="cs-CZ" dirty="0"/>
              <a:t>Zvýšení </a:t>
            </a:r>
            <a:r>
              <a:rPr lang="cs-CZ" altLang="cs-CZ" dirty="0" err="1"/>
              <a:t>osmolartity</a:t>
            </a:r>
            <a:r>
              <a:rPr lang="cs-CZ" altLang="cs-CZ" dirty="0"/>
              <a:t> ECT vede k </a:t>
            </a:r>
            <a:r>
              <a:rPr lang="cs-CZ" altLang="cs-CZ" dirty="0" err="1"/>
              <a:t>přestuou</a:t>
            </a:r>
            <a:r>
              <a:rPr lang="cs-CZ" altLang="cs-CZ" dirty="0"/>
              <a:t> vody z buněk a zmenšení jejich objemu. V mozku by ale vzestup osmolarity by přesun vody z gliových buněk a neuronů vedl ke zmenšení objemu mozku, k protažení cév a nebezpečí ruptury.</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alt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altLang="cs-CZ" dirty="0"/>
              <a:t>Proto mozkové buňky mají schopnost odpovědět na zvýšení osmolarity okolní ECT aktivním zvýšením osmolarity. Tím se zabrání přesunům vody z buňky a ke zmenšení objemu buněk nedojde. Toro adaptační zvýšení intracelulární osmolarity mozkových buněk umožní uvnitř lebky při chronickém zvýšení extracelulární osmolarity zachovat objem mozku na téměř normálním objemu.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altLang="cs-CZ"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cs-CZ" altLang="cs-CZ" dirty="0"/>
              <a:t>Má to však jedno úskalí, na které je potřeba si dávat velmi dobrý  pozor. Pokud dojde k rychlé normalizaci původně zvýšené osmolarity ECT, mozkové buňky nestačí snížit svoji osmolaritu. Osmolarita mozkových buněk je </a:t>
            </a:r>
            <a:r>
              <a:rPr lang="cs-CZ" altLang="cs-CZ" dirty="0" err="1"/>
              <a:t>větčší</a:t>
            </a:r>
            <a:r>
              <a:rPr lang="cs-CZ" altLang="cs-CZ" dirty="0"/>
              <a:t> </a:t>
            </a:r>
            <a:r>
              <a:rPr lang="cs-CZ" altLang="cs-CZ" dirty="0" err="1"/>
              <a:t>nez</a:t>
            </a:r>
            <a:r>
              <a:rPr lang="cs-CZ" altLang="cs-CZ" dirty="0"/>
              <a:t> osmolarita ECT, což vede k přesunům vody z ECT do buněk, jejich objem se zvětší. Přesun vody z ECT do mozkových buněk s adaptačně zvýšenou osmolaritou může proto vést k otoku mozku a </a:t>
            </a:r>
            <a:r>
              <a:rPr lang="cs-CZ" altLang="cs-CZ" dirty="0" err="1"/>
              <a:t>herniaci</a:t>
            </a:r>
            <a:r>
              <a:rPr lang="cs-CZ" altLang="cs-CZ" dirty="0"/>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altLang="cs-CZ"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cs-CZ" altLang="cs-CZ"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101</a:t>
            </a:fld>
            <a:endParaRPr lang="cs-CZ"/>
          </a:p>
        </p:txBody>
      </p:sp>
    </p:spTree>
    <p:extLst>
      <p:ext uri="{BB962C8B-B14F-4D97-AF65-F5344CB8AC3E}">
        <p14:creationId xmlns:p14="http://schemas.microsoft.com/office/powerpoint/2010/main" val="291099370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Zástupný symbol pro obrázek snímku 1">
            <a:extLst>
              <a:ext uri="{FF2B5EF4-FFF2-40B4-BE49-F238E27FC236}">
                <a16:creationId xmlns:a16="http://schemas.microsoft.com/office/drawing/2014/main" id="{B322878B-2D9E-4345-9944-75473E1AF825}"/>
              </a:ext>
            </a:extLst>
          </p:cNvPr>
          <p:cNvSpPr>
            <a:spLocks noGrp="1" noRot="1" noChangeAspect="1" noTextEdit="1"/>
          </p:cNvSpPr>
          <p:nvPr>
            <p:ph type="sldImg"/>
          </p:nvPr>
        </p:nvSpPr>
        <p:spPr>
          <a:ln/>
        </p:spPr>
      </p:sp>
      <p:sp>
        <p:nvSpPr>
          <p:cNvPr id="150531" name="Zástupný symbol pro poznámky 2">
            <a:extLst>
              <a:ext uri="{FF2B5EF4-FFF2-40B4-BE49-F238E27FC236}">
                <a16:creationId xmlns:a16="http://schemas.microsoft.com/office/drawing/2014/main" id="{F1885E2C-7A8E-4422-BC25-BE7BD5618F7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altLang="cs-CZ">
                <a:solidFill>
                  <a:srgbClr val="000000"/>
                </a:solidFill>
                <a:sym typeface="Arial" panose="020B0604020202020204" pitchFamily="34" charset="0"/>
              </a:rPr>
              <a:t>Vzestup osmolarity ECT, což se projeví např. vzestupem hladiny plazmatického sodíku, by bez adaptačních změn vedl ke zmenšení objemu mozkových bunek, k protažení cév a nebezpečí ruptury mozkových cév. </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Aktivní schopnost mozkových buněk zvýšit svoji osmolarity při zvýšení osmolarity okolní ECT umožní těmto změnám předejít a při zýšení extracelulární osmolarity zachovat objem mozku na téměř normálních hodnotách. </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Má to však jedno úskalí, na které je potřeba si dávat velmi dobrý  pozor. </a:t>
            </a:r>
          </a:p>
          <a:p>
            <a:endParaRPr lang="cs-CZ" altLang="cs-CZ">
              <a:solidFill>
                <a:srgbClr val="000000"/>
              </a:solidFill>
              <a:sym typeface="Arial" panose="020B0604020202020204" pitchFamily="34" charset="0"/>
            </a:endParaRPr>
          </a:p>
          <a:p>
            <a:endParaRPr lang="cs-CZ" altLang="cs-CZ">
              <a:solidFill>
                <a:srgbClr val="000000"/>
              </a:solidFill>
              <a:sym typeface="Arial" panose="020B0604020202020204" pitchFamily="34" charset="0"/>
            </a:endParaRP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Přesun vody z ECT do mozkových buněk s adaptačně zvýšenou osmolaritou může vést k otoku mozku a herniaci. </a:t>
            </a:r>
          </a:p>
          <a:p>
            <a:endParaRPr lang="cs-CZ" altLang="cs-CZ">
              <a:solidFill>
                <a:srgbClr val="000000"/>
              </a:solidFill>
              <a:sym typeface="Arial" panose="020B0604020202020204" pitchFamily="34" charset="0"/>
            </a:endParaRPr>
          </a:p>
          <a:p>
            <a:endParaRPr lang="cs-CZ" altLang="cs-CZ">
              <a:solidFill>
                <a:srgbClr val="000000"/>
              </a:solidFill>
              <a:sym typeface="Arial" panose="020B0604020202020204" pitchFamily="34" charset="0"/>
            </a:endParaRP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Cave je latinsky Pozor. </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Patologické změny osmolarity, stejně jako adaptační změny mozkových buněk probíhají většinou pozvolna. Teraputické zásahy však umožnují osmolraitu změnit velmi rtychle., Protože rychlost adaptačních změn mozkových buněk na změny osmolarity je pomalá, musíme i normalizovat osmolaritu pomalu.</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Pokud pacienta s hyperosmolaritou trvající déle než 48 hodin budeme razantně léčit, a jeho vysokou osmolaritu mu rychle snížíme, můžeme ho zabít. </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Při léčení hyperosmolarity, trvající déle než 48 hod by rachlost poklesu PNa+ by neměl přesáhnout hodnotu 0,5 mmol/l/hod, Za 24 hod by hladina sodíku měla klesnout maximálně o 10 mmol/l.</a:t>
            </a:r>
            <a:endParaRPr lang="en-US" dirty="0">
              <a:solidFill>
                <a:srgbClr val="000000"/>
              </a:solidFill>
              <a:sym typeface="Arial" panose="020B0604020202020204" pitchFamily="34" charset="0"/>
            </a:endParaRPr>
          </a:p>
        </p:txBody>
      </p:sp>
      <p:sp>
        <p:nvSpPr>
          <p:cNvPr id="150532" name="Zástupný symbol pro číslo snímku 3">
            <a:extLst>
              <a:ext uri="{FF2B5EF4-FFF2-40B4-BE49-F238E27FC236}">
                <a16:creationId xmlns:a16="http://schemas.microsoft.com/office/drawing/2014/main" id="{E8E20DA8-7BCE-4166-9124-2B1C944508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5029EF0-A46D-49F3-BEB9-4C7960A9083D}" type="slidenum">
              <a:rPr lang="cs-CZ" altLang="cs-CZ"/>
              <a:pPr>
                <a:spcBef>
                  <a:spcPct val="0"/>
                </a:spcBef>
              </a:pPr>
              <a:t>102</a:t>
            </a:fld>
            <a:endParaRPr lang="cs-CZ" altLang="cs-CZ"/>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7">
            <a:extLst>
              <a:ext uri="{FF2B5EF4-FFF2-40B4-BE49-F238E27FC236}">
                <a16:creationId xmlns:a16="http://schemas.microsoft.com/office/drawing/2014/main" id="{741DDA1D-4577-4FF1-9809-41DC315C9B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217B7E0-3BBB-4412-8B76-2755561B5873}" type="slidenum">
              <a:rPr lang="cs-CZ" altLang="cs-CZ"/>
              <a:pPr>
                <a:spcBef>
                  <a:spcPct val="0"/>
                </a:spcBef>
              </a:pPr>
              <a:t>103</a:t>
            </a:fld>
            <a:endParaRPr lang="cs-CZ" altLang="cs-CZ"/>
          </a:p>
        </p:txBody>
      </p:sp>
      <p:sp>
        <p:nvSpPr>
          <p:cNvPr id="152579" name="Rectangle 2">
            <a:extLst>
              <a:ext uri="{FF2B5EF4-FFF2-40B4-BE49-F238E27FC236}">
                <a16:creationId xmlns:a16="http://schemas.microsoft.com/office/drawing/2014/main" id="{DC9B6E7C-B5E3-4E8B-B0EB-5CCD7A2A07A6}"/>
              </a:ext>
            </a:extLst>
          </p:cNvPr>
          <p:cNvSpPr>
            <a:spLocks noGrp="1" noRot="1" noChangeAspect="1" noChangeArrowheads="1" noTextEdit="1"/>
          </p:cNvSpPr>
          <p:nvPr>
            <p:ph type="sldImg"/>
          </p:nvPr>
        </p:nvSpPr>
        <p:spPr>
          <a:ln/>
        </p:spPr>
      </p:sp>
      <p:sp>
        <p:nvSpPr>
          <p:cNvPr id="152580" name="Rectangle 3">
            <a:extLst>
              <a:ext uri="{FF2B5EF4-FFF2-40B4-BE49-F238E27FC236}">
                <a16:creationId xmlns:a16="http://schemas.microsoft.com/office/drawing/2014/main" id="{E0B45A06-0391-4FDA-A861-17A75B64D2D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Buňka v hypotonickém prostředí nasává vodu a zvyšuje svůj objem, Objem buňky se nasátím vody zvětšuje. </a:t>
            </a:r>
          </a:p>
          <a:p>
            <a:pPr eaLnBrk="1" hangingPunct="1"/>
            <a:r>
              <a:rPr lang="cs-CZ" altLang="cs-CZ" dirty="0"/>
              <a:t>Můžeme to třeba </a:t>
            </a:r>
            <a:r>
              <a:rPr lang="cs-CZ" altLang="cs-CZ" dirty="0" err="1"/>
              <a:t>pozortovat</a:t>
            </a:r>
            <a:r>
              <a:rPr lang="cs-CZ" altLang="cs-CZ" dirty="0"/>
              <a:t> na objemu erytrocytů. Při </a:t>
            </a:r>
            <a:r>
              <a:rPr lang="cs-CZ" altLang="cs-CZ" dirty="0" err="1"/>
              <a:t>hypoosmolaritě</a:t>
            </a:r>
            <a:r>
              <a:rPr lang="cs-CZ" altLang="cs-CZ" dirty="0"/>
              <a:t> plazmy se střední objem erytrocytu zvyšuje.</a:t>
            </a:r>
            <a:endParaRPr lang="en-US" altLang="cs-CZ" dirty="0"/>
          </a:p>
          <a:p>
            <a:pPr eaLnBrk="1" hangingPunct="1"/>
            <a:endParaRPr lang="en-US" altLang="cs-CZ" dirty="0"/>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a:extLst>
              <a:ext uri="{FF2B5EF4-FFF2-40B4-BE49-F238E27FC236}">
                <a16:creationId xmlns:a16="http://schemas.microsoft.com/office/drawing/2014/main" id="{5CAADE4B-379E-467A-928D-C0ABBA525D0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7DC7E62-A5C7-4AE8-808A-7076179787A4}" type="slidenum">
              <a:rPr lang="cs-CZ" altLang="cs-CZ"/>
              <a:pPr>
                <a:spcBef>
                  <a:spcPct val="0"/>
                </a:spcBef>
              </a:pPr>
              <a:t>104</a:t>
            </a:fld>
            <a:endParaRPr lang="cs-CZ" altLang="cs-CZ"/>
          </a:p>
        </p:txBody>
      </p:sp>
      <p:sp>
        <p:nvSpPr>
          <p:cNvPr id="155651" name="Rectangle 2">
            <a:extLst>
              <a:ext uri="{FF2B5EF4-FFF2-40B4-BE49-F238E27FC236}">
                <a16:creationId xmlns:a16="http://schemas.microsoft.com/office/drawing/2014/main" id="{C9E8350D-479D-4526-8365-D8A9F50C9950}"/>
              </a:ext>
            </a:extLst>
          </p:cNvPr>
          <p:cNvSpPr>
            <a:spLocks noGrp="1" noRot="1" noChangeAspect="1" noChangeArrowheads="1" noTextEdit="1"/>
          </p:cNvSpPr>
          <p:nvPr>
            <p:ph type="sldImg"/>
          </p:nvPr>
        </p:nvSpPr>
        <p:spPr>
          <a:ln/>
        </p:spPr>
      </p:sp>
      <p:sp>
        <p:nvSpPr>
          <p:cNvPr id="155652" name="Rectangle 3">
            <a:extLst>
              <a:ext uri="{FF2B5EF4-FFF2-40B4-BE49-F238E27FC236}">
                <a16:creationId xmlns:a16="http://schemas.microsoft.com/office/drawing/2014/main" id="{8B59E001-0B0D-40EF-B072-AA9C4B7DA5B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Některé buňky, zejména v mozku, jsou schopny aktivně snížit svoji nitrobuněčnou osmolaritu a dosáhnout toho, aby se příliš nenafoukly.</a:t>
            </a:r>
            <a:endParaRPr lang="en-US" altLang="cs-CZ" dirty="0"/>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a:extLst>
              <a:ext uri="{FF2B5EF4-FFF2-40B4-BE49-F238E27FC236}">
                <a16:creationId xmlns:a16="http://schemas.microsoft.com/office/drawing/2014/main" id="{A2C66FC3-3D4A-403F-98CE-CFF4D38252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456A8EC-36AD-456A-B8EE-B3CFE1735A2B}" type="slidenum">
              <a:rPr lang="cs-CZ" altLang="cs-CZ"/>
              <a:pPr>
                <a:spcBef>
                  <a:spcPct val="0"/>
                </a:spcBef>
              </a:pPr>
              <a:t>105</a:t>
            </a:fld>
            <a:endParaRPr lang="cs-CZ" altLang="cs-CZ"/>
          </a:p>
        </p:txBody>
      </p:sp>
      <p:sp>
        <p:nvSpPr>
          <p:cNvPr id="157699" name="Rectangle 2">
            <a:extLst>
              <a:ext uri="{FF2B5EF4-FFF2-40B4-BE49-F238E27FC236}">
                <a16:creationId xmlns:a16="http://schemas.microsoft.com/office/drawing/2014/main" id="{716C811B-1127-4A17-8175-73D29AEE40A1}"/>
              </a:ext>
            </a:extLst>
          </p:cNvPr>
          <p:cNvSpPr>
            <a:spLocks noGrp="1" noRot="1" noChangeAspect="1" noChangeArrowheads="1" noTextEdit="1"/>
          </p:cNvSpPr>
          <p:nvPr>
            <p:ph type="sldImg"/>
          </p:nvPr>
        </p:nvSpPr>
        <p:spPr>
          <a:ln/>
        </p:spPr>
      </p:sp>
      <p:sp>
        <p:nvSpPr>
          <p:cNvPr id="157700" name="Rectangle 3">
            <a:extLst>
              <a:ext uri="{FF2B5EF4-FFF2-40B4-BE49-F238E27FC236}">
                <a16:creationId xmlns:a16="http://schemas.microsoft.com/office/drawing/2014/main" id="{AC34D778-8AD6-49FD-BE8C-FC0F6CA6D7C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Buňky, zejména centrálního nervového systému, toho dosahují kombinací různých způsobů.</a:t>
            </a:r>
            <a:endParaRPr lang="en-US" altLang="cs-CZ" dirty="0"/>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defTabSz="914400" rtl="0" eaLnBrk="0" fontAlgn="base" latinLnBrk="0" hangingPunct="0">
              <a:buClrTx/>
              <a:buSzTx/>
              <a:buFontTx/>
              <a:buNone/>
              <a:tabLst/>
              <a:defRPr/>
            </a:pPr>
            <a:r>
              <a:rPr lang="cs-CZ" altLang="cs-CZ">
                <a:solidFill>
                  <a:srgbClr val="000000"/>
                </a:solidFill>
                <a:sym typeface="Arial" panose="020B0604020202020204" pitchFamily="34" charset="0"/>
              </a:rPr>
              <a:t>Při snížení osmolarity buňky nasávají vodu podle osmotického gradientu a zvětšují svůj objem. </a:t>
            </a:r>
          </a:p>
          <a:p>
            <a:pPr marL="0" marR="0" lvl="0" indent="0" defTabSz="914400" rtl="0" eaLnBrk="0" fontAlgn="base" latinLnBrk="0" hangingPunct="0">
              <a:buClrTx/>
              <a:buSzTx/>
              <a:buFontTx/>
              <a:buNone/>
              <a:tabLst/>
              <a:defRPr/>
            </a:pPr>
            <a:r>
              <a:rPr lang="cs-CZ" altLang="cs-CZ">
                <a:solidFill>
                  <a:srgbClr val="000000"/>
                </a:solidFill>
                <a:sym typeface="Arial" panose="020B0604020202020204" pitchFamily="34" charset="0"/>
              </a:rPr>
              <a:t>Snížení osmolarity ECT by tak hrozilo edémem mozkových buněk a zvýšením intrakraniálního tlaku. </a:t>
            </a:r>
          </a:p>
          <a:p>
            <a:pPr marL="0" marR="0" lvl="0" indent="0" defTabSz="914400" rtl="0" eaLnBrk="0" fontAlgn="base" latinLnBrk="0" hangingPunct="0">
              <a:buClrTx/>
              <a:buSzTx/>
              <a:buFontTx/>
              <a:buNone/>
              <a:tabLst/>
              <a:defRPr/>
            </a:pPr>
            <a:r>
              <a:rPr lang="cs-CZ" altLang="cs-CZ">
                <a:solidFill>
                  <a:srgbClr val="000000"/>
                </a:solidFill>
                <a:sym typeface="Arial" panose="020B0604020202020204" pitchFamily="34" charset="0"/>
              </a:rPr>
              <a:t>Mozkové buňky jsou však schopny aktivně snížit svoji osmolaritu a zabránit tím přesunům vody z ECT do buněk a edému buňky.</a:t>
            </a:r>
          </a:p>
          <a:p>
            <a:pPr marL="0" marR="0" lvl="0" indent="0" defTabSz="914400" rtl="0" eaLnBrk="0" fontAlgn="base" latinLnBrk="0" hangingPunct="0">
              <a:buClrTx/>
              <a:buSzTx/>
              <a:buFontTx/>
              <a:buNone/>
              <a:tabLst/>
              <a:defRPr/>
            </a:pPr>
            <a:endParaRPr lang="cs-CZ" altLang="cs-CZ">
              <a:solidFill>
                <a:srgbClr val="000000"/>
              </a:solidFill>
              <a:sym typeface="Arial" panose="020B0604020202020204" pitchFamily="34" charset="0"/>
            </a:endParaRPr>
          </a:p>
          <a:p>
            <a:pPr marL="0" marR="0" lvl="0" indent="0" defTabSz="914400" rtl="0" eaLnBrk="0" fontAlgn="base" latinLnBrk="0" hangingPunct="0">
              <a:buClrTx/>
              <a:buSzTx/>
              <a:buFontTx/>
              <a:buNone/>
              <a:tabLst/>
              <a:defRPr/>
            </a:pPr>
            <a:r>
              <a:rPr lang="cs-CZ" altLang="cs-CZ">
                <a:solidFill>
                  <a:srgbClr val="000000"/>
                </a:solidFill>
                <a:sym typeface="Arial" panose="020B0604020202020204" pitchFamily="34" charset="0"/>
              </a:rPr>
              <a:t>Adaptační změny vedou vedou k tomu, že i při nizké osmolaritě má mozek téměř stejný objem a k mozkovému edému nedochází.</a:t>
            </a:r>
          </a:p>
          <a:p>
            <a:pPr marL="0" marR="0" lvl="0" indent="0" defTabSz="914400" rtl="0" eaLnBrk="0" fontAlgn="base" latinLnBrk="0" hangingPunct="0">
              <a:buClrTx/>
              <a:buSzTx/>
              <a:buFontTx/>
              <a:buNone/>
              <a:tabLst/>
              <a:defRPr/>
            </a:pPr>
            <a:endParaRPr lang="cs-CZ" altLang="cs-CZ">
              <a:solidFill>
                <a:srgbClr val="000000"/>
              </a:solidFill>
              <a:sym typeface="Arial" panose="020B0604020202020204" pitchFamily="34" charset="0"/>
            </a:endParaRPr>
          </a:p>
          <a:p>
            <a:pPr marL="0" marR="0" lvl="0" indent="0" defTabSz="914400" rtl="0" eaLnBrk="0" fontAlgn="base" latinLnBrk="0" hangingPunct="0">
              <a:buClrTx/>
              <a:buSzTx/>
              <a:buFontTx/>
              <a:buNone/>
              <a:tabLst/>
              <a:defRPr/>
            </a:pPr>
            <a:endParaRPr lang="cs-CZ" altLang="cs-CZ">
              <a:solidFill>
                <a:srgbClr val="000000"/>
              </a:solidFill>
              <a:sym typeface="Arial" panose="020B0604020202020204" pitchFamily="34" charset="0"/>
            </a:endParaRPr>
          </a:p>
          <a:p>
            <a:pPr marL="0" marR="0" lvl="0" indent="0" defTabSz="914400" rtl="0" eaLnBrk="0" fontAlgn="base" latinLnBrk="0" hangingPunct="0">
              <a:buClrTx/>
              <a:buSzTx/>
              <a:buFontTx/>
              <a:buNone/>
              <a:tabLst/>
              <a:defRPr/>
            </a:pPr>
            <a:r>
              <a:rPr lang="cs-CZ" altLang="cs-CZ">
                <a:solidFill>
                  <a:srgbClr val="000000"/>
                </a:solidFill>
                <a:sym typeface="Arial" panose="020B0604020202020204" pitchFamily="34" charset="0"/>
              </a:rPr>
              <a:t>Pokud ale dojde k rychlé normalizaci původně snížené osmolarity ECT, mozkové buňky nestačí svoji osmolaritu zvýšit, jejich osmolarita je najednou nižší než okolní ECT. Z buněk se začne ztrácet voda, buˇky zmenší svůj objem což vede k osmotické demyelinizace nervových buněk.</a:t>
            </a:r>
          </a:p>
          <a:p>
            <a:pPr marL="0" marR="0" lvl="0" indent="0" defTabSz="914400" rtl="0" eaLnBrk="0" fontAlgn="base" latinLnBrk="0" hangingPunct="0">
              <a:buClrTx/>
              <a:buSzTx/>
              <a:buFontTx/>
              <a:buNone/>
              <a:tabLst/>
              <a:defRPr/>
            </a:pPr>
            <a:endParaRPr lang="cs-CZ" altLang="cs-CZ">
              <a:solidFill>
                <a:srgbClr val="000000"/>
              </a:solidFill>
              <a:sym typeface="Arial" panose="020B0604020202020204" pitchFamily="34" charset="0"/>
            </a:endParaRPr>
          </a:p>
          <a:p>
            <a:endParaRPr lang="en-US" dirty="0">
              <a:solidFill>
                <a:srgbClr val="000000"/>
              </a:solidFill>
              <a:sym typeface="Arial" panose="020B0604020202020204" pitchFamily="34" charset="0"/>
            </a:endParaRPr>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106</a:t>
            </a:fld>
            <a:endParaRPr lang="cs-CZ"/>
          </a:p>
        </p:txBody>
      </p:sp>
    </p:spTree>
    <p:extLst>
      <p:ext uri="{BB962C8B-B14F-4D97-AF65-F5344CB8AC3E}">
        <p14:creationId xmlns:p14="http://schemas.microsoft.com/office/powerpoint/2010/main" val="181822085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Zástupný symbol pro obrázek snímku 1">
            <a:extLst>
              <a:ext uri="{FF2B5EF4-FFF2-40B4-BE49-F238E27FC236}">
                <a16:creationId xmlns:a16="http://schemas.microsoft.com/office/drawing/2014/main" id="{E17DB407-E46A-446D-841A-6953875F779E}"/>
              </a:ext>
            </a:extLst>
          </p:cNvPr>
          <p:cNvSpPr>
            <a:spLocks noGrp="1" noRot="1" noChangeAspect="1" noTextEdit="1"/>
          </p:cNvSpPr>
          <p:nvPr>
            <p:ph type="sldImg"/>
          </p:nvPr>
        </p:nvSpPr>
        <p:spPr>
          <a:ln/>
        </p:spPr>
      </p:sp>
      <p:sp>
        <p:nvSpPr>
          <p:cNvPr id="159747" name="Zástupný symbol pro poznámky 2">
            <a:extLst>
              <a:ext uri="{FF2B5EF4-FFF2-40B4-BE49-F238E27FC236}">
                <a16:creationId xmlns:a16="http://schemas.microsoft.com/office/drawing/2014/main" id="{B52ADC0F-DBF3-43D1-A78B-3A9236E42C7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altLang="cs-CZ">
                <a:solidFill>
                  <a:srgbClr val="000000"/>
                </a:solidFill>
                <a:sym typeface="Arial" panose="020B0604020202020204" pitchFamily="34" charset="0"/>
              </a:rPr>
              <a:t>Pokles osmolarity ECT, detekovatelný například snížením hladiny plazmatického sodíku vede k přesunům vody do buněk podle osmotického gradientu. V mozku by vzestup objemu mozkových buněk vedl k mozkovému edému a zvýšení intrakraniálního tlaku.  Mozkové buňky jsou schopny při snížení osmolarity ECT aktivně snížit svou osmolarity.</a:t>
            </a:r>
          </a:p>
          <a:p>
            <a:r>
              <a:rPr lang="cs-CZ" altLang="cs-CZ">
                <a:solidFill>
                  <a:srgbClr val="000000"/>
                </a:solidFill>
                <a:sym typeface="Arial" panose="020B0604020202020204" pitchFamily="34" charset="0"/>
              </a:rPr>
              <a:t>Adaptační změny vedou k tomu, že i při nizké osmolaritě má mozek téměř stejný objem a nedochází k mozkovému edému. </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Při léčení hypoosmolarity, která trvá déle než 48 hodin, si ale  musíme dávat velký pozor, abychom příliš rychlým vzestupem osmolariy pacienta trvale nepoškodili. </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Příliš rychlý vzestup vede k přesunu vody z buněk do ECT, ke svraštění a osmotické demyelinizaci nervových buněk.</a:t>
            </a:r>
          </a:p>
          <a:p>
            <a:endParaRPr lang="cs-CZ" altLang="cs-CZ">
              <a:solidFill>
                <a:srgbClr val="000000"/>
              </a:solidFill>
              <a:sym typeface="Arial" panose="020B0604020202020204" pitchFamily="34" charset="0"/>
            </a:endParaRPr>
          </a:p>
          <a:p>
            <a:r>
              <a:rPr lang="cs-CZ" altLang="cs-CZ">
                <a:solidFill>
                  <a:srgbClr val="000000"/>
                </a:solidFill>
                <a:sym typeface="Arial" panose="020B0604020202020204" pitchFamily="34" charset="0"/>
              </a:rPr>
              <a:t>Při léčení hypoosmolarity, trvající déle než 48 hod by Rychlost vzestup PNa+ měla být max.1-2 mmol/l/hod,</a:t>
            </a:r>
          </a:p>
          <a:p>
            <a:r>
              <a:rPr lang="cs-CZ" altLang="cs-CZ">
                <a:solidFill>
                  <a:srgbClr val="000000"/>
                </a:solidFill>
                <a:sym typeface="Arial" panose="020B0604020202020204" pitchFamily="34" charset="0"/>
              </a:rPr>
              <a:t>Za 24 hod maximální hladina plazmatického sodíku měla stoupnout maximálně o 10 – 12 mmol/l.</a:t>
            </a:r>
          </a:p>
          <a:p>
            <a:endParaRPr lang="cs-CZ" altLang="cs-CZ" dirty="0">
              <a:solidFill>
                <a:srgbClr val="000000"/>
              </a:solidFill>
              <a:sym typeface="Arial" panose="020B0604020202020204" pitchFamily="34" charset="0"/>
            </a:endParaRPr>
          </a:p>
        </p:txBody>
      </p:sp>
      <p:sp>
        <p:nvSpPr>
          <p:cNvPr id="159748" name="Zástupný symbol pro číslo snímku 3">
            <a:extLst>
              <a:ext uri="{FF2B5EF4-FFF2-40B4-BE49-F238E27FC236}">
                <a16:creationId xmlns:a16="http://schemas.microsoft.com/office/drawing/2014/main" id="{070D90C5-C5D6-4544-A534-65285F4F50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B417F7-B843-4CD4-A8E4-92BE7625A95D}" type="slidenum">
              <a:rPr lang="cs-CZ" altLang="cs-CZ"/>
              <a:pPr>
                <a:spcBef>
                  <a:spcPct val="0"/>
                </a:spcBef>
              </a:pPr>
              <a:t>107</a:t>
            </a:fld>
            <a:endParaRPr lang="cs-CZ" altLang="cs-CZ"/>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Zástupný symbol pro obrázek snímku 1">
            <a:extLst>
              <a:ext uri="{FF2B5EF4-FFF2-40B4-BE49-F238E27FC236}">
                <a16:creationId xmlns:a16="http://schemas.microsoft.com/office/drawing/2014/main" id="{E592A55F-AAB6-4364-879F-2A4E83F159E6}"/>
              </a:ext>
            </a:extLst>
          </p:cNvPr>
          <p:cNvSpPr>
            <a:spLocks noGrp="1" noRot="1" noChangeAspect="1" noTextEdit="1"/>
          </p:cNvSpPr>
          <p:nvPr>
            <p:ph type="sldImg"/>
          </p:nvPr>
        </p:nvSpPr>
        <p:spPr>
          <a:ln/>
        </p:spPr>
      </p:sp>
      <p:sp>
        <p:nvSpPr>
          <p:cNvPr id="161795" name="Zástupný symbol pro poznámky 2">
            <a:extLst>
              <a:ext uri="{FF2B5EF4-FFF2-40B4-BE49-F238E27FC236}">
                <a16:creationId xmlns:a16="http://schemas.microsoft.com/office/drawing/2014/main" id="{3B823750-2B54-4F2F-8B5D-B0EB77AE799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altLang="cs-CZ" dirty="0"/>
              <a:t>Poruchy objemu intravaskulární tekutiny – hypovolémie či hypervolémie vede k  </a:t>
            </a:r>
            <a:r>
              <a:rPr lang="cs-CZ" altLang="cs-CZ" dirty="0" err="1"/>
              <a:t>hemodynamickým</a:t>
            </a:r>
            <a:r>
              <a:rPr lang="cs-CZ" altLang="cs-CZ" dirty="0"/>
              <a:t> příznakům. </a:t>
            </a:r>
          </a:p>
          <a:p>
            <a:r>
              <a:rPr lang="cs-CZ" altLang="cs-CZ" dirty="0"/>
              <a:t>Změny objemu extravaskulární tekutiny – dehydratace a </a:t>
            </a:r>
            <a:r>
              <a:rPr lang="cs-CZ" altLang="cs-CZ" dirty="0" err="1"/>
              <a:t>hyperhydratace</a:t>
            </a:r>
            <a:r>
              <a:rPr lang="cs-CZ" altLang="cs-CZ" dirty="0"/>
              <a:t> se kombinují s poruchami osmolarity, proto mluvíme o </a:t>
            </a:r>
            <a:r>
              <a:rPr lang="cs-CZ" altLang="cs-CZ" dirty="0" err="1"/>
              <a:t>dehydrateci</a:t>
            </a:r>
            <a:r>
              <a:rPr lang="cs-CZ" altLang="cs-CZ" dirty="0"/>
              <a:t> či </a:t>
            </a:r>
            <a:r>
              <a:rPr lang="cs-CZ" altLang="cs-CZ" dirty="0" err="1"/>
              <a:t>hyperhydrataci</a:t>
            </a:r>
            <a:r>
              <a:rPr lang="cs-CZ" altLang="cs-CZ" dirty="0"/>
              <a:t> hypoosmolární (</a:t>
            </a:r>
            <a:r>
              <a:rPr lang="cs-CZ" altLang="cs-CZ" dirty="0" err="1"/>
              <a:t>hypotionické</a:t>
            </a:r>
            <a:r>
              <a:rPr lang="cs-CZ" altLang="cs-CZ" dirty="0"/>
              <a:t>, </a:t>
            </a:r>
            <a:r>
              <a:rPr lang="cs-CZ" altLang="cs-CZ" dirty="0" err="1"/>
              <a:t>izoosmolární</a:t>
            </a:r>
            <a:r>
              <a:rPr lang="cs-CZ" altLang="cs-CZ" dirty="0"/>
              <a:t> (izotonické) a </a:t>
            </a:r>
            <a:r>
              <a:rPr lang="cs-CZ" altLang="cs-CZ" dirty="0" err="1"/>
              <a:t>hyperosmolární</a:t>
            </a:r>
            <a:r>
              <a:rPr lang="cs-CZ" altLang="cs-CZ" dirty="0"/>
              <a:t> (hypertonické) </a:t>
            </a:r>
          </a:p>
        </p:txBody>
      </p:sp>
      <p:sp>
        <p:nvSpPr>
          <p:cNvPr id="161796" name="Zástupný symbol pro číslo snímku 3">
            <a:extLst>
              <a:ext uri="{FF2B5EF4-FFF2-40B4-BE49-F238E27FC236}">
                <a16:creationId xmlns:a16="http://schemas.microsoft.com/office/drawing/2014/main" id="{ADE4B077-39FC-404E-B699-000C31224D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FA031F9-8029-4AFB-BD88-AB576A8EC06B}" type="slidenum">
              <a:rPr lang="cs-CZ" altLang="cs-CZ"/>
              <a:pPr>
                <a:spcBef>
                  <a:spcPct val="0"/>
                </a:spcBef>
              </a:pPr>
              <a:t>108</a:t>
            </a:fld>
            <a:endParaRPr lang="cs-CZ" altLang="cs-CZ"/>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a:extLst>
              <a:ext uri="{FF2B5EF4-FFF2-40B4-BE49-F238E27FC236}">
                <a16:creationId xmlns:a16="http://schemas.microsoft.com/office/drawing/2014/main" id="{CC02140A-DB65-4284-B023-BE9093111BA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5830335-0E9C-4041-93D5-8591DDB93B65}" type="slidenum">
              <a:rPr lang="cs-CZ" altLang="cs-CZ"/>
              <a:pPr>
                <a:spcBef>
                  <a:spcPct val="0"/>
                </a:spcBef>
              </a:pPr>
              <a:t>109</a:t>
            </a:fld>
            <a:endParaRPr lang="cs-CZ" altLang="cs-CZ"/>
          </a:p>
        </p:txBody>
      </p:sp>
      <p:sp>
        <p:nvSpPr>
          <p:cNvPr id="167939" name="Rectangle 2">
            <a:extLst>
              <a:ext uri="{FF2B5EF4-FFF2-40B4-BE49-F238E27FC236}">
                <a16:creationId xmlns:a16="http://schemas.microsoft.com/office/drawing/2014/main" id="{45AE72B7-52C9-4054-942C-4479B4CBE0CC}"/>
              </a:ext>
            </a:extLst>
          </p:cNvPr>
          <p:cNvSpPr>
            <a:spLocks noGrp="1" noRot="1" noChangeAspect="1" noChangeArrowheads="1" noTextEdit="1"/>
          </p:cNvSpPr>
          <p:nvPr>
            <p:ph type="sldImg"/>
          </p:nvPr>
        </p:nvSpPr>
        <p:spPr>
          <a:ln/>
        </p:spPr>
      </p:sp>
      <p:sp>
        <p:nvSpPr>
          <p:cNvPr id="167940" name="Rectangle 3">
            <a:extLst>
              <a:ext uri="{FF2B5EF4-FFF2-40B4-BE49-F238E27FC236}">
                <a16:creationId xmlns:a16="http://schemas.microsoft.com/office/drawing/2014/main" id="{213E096F-620D-44C4-9CFA-55C59E897B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Při posuzování poruch objemu jde o retenci či ztráty vody. </a:t>
            </a:r>
          </a:p>
          <a:p>
            <a:pPr eaLnBrk="1" hangingPunct="1"/>
            <a:endParaRPr lang="cs-CZ" altLang="cs-CZ" dirty="0"/>
          </a:p>
          <a:p>
            <a:pPr eaLnBrk="1" hangingPunct="1"/>
            <a:r>
              <a:rPr lang="cs-CZ" altLang="cs-CZ" dirty="0"/>
              <a:t>Změny objemu se mohou kombinovat se změnami osmolarity </a:t>
            </a:r>
          </a:p>
          <a:p>
            <a:pPr eaLnBrk="1" hangingPunct="1"/>
            <a:endParaRPr lang="cs-CZ" altLang="cs-CZ" dirty="0"/>
          </a:p>
          <a:p>
            <a:pPr eaLnBrk="1" hangingPunct="1"/>
            <a:r>
              <a:rPr lang="cs-CZ" altLang="cs-CZ" dirty="0"/>
              <a:t>O tom, zda se zvýší či sníží osmolarita rozhoduje vzájemný poměr </a:t>
            </a:r>
            <a:r>
              <a:rPr lang="cs-CZ" altLang="cs-CZ" dirty="0" err="1"/>
              <a:t>poměr</a:t>
            </a:r>
            <a:r>
              <a:rPr lang="cs-CZ" altLang="cs-CZ" dirty="0"/>
              <a:t> ztrát a retencí vody a </a:t>
            </a:r>
            <a:r>
              <a:rPr lang="cs-CZ" altLang="cs-CZ" dirty="0" err="1"/>
              <a:t>solutů</a:t>
            </a:r>
            <a:r>
              <a:rPr lang="cs-CZ" altLang="cs-CZ" dirty="0"/>
              <a:t>.</a:t>
            </a:r>
          </a:p>
          <a:p>
            <a:pPr eaLnBrk="1" hangingPunct="1"/>
            <a:endParaRPr lang="cs-CZ" altLang="cs-CZ" dirty="0"/>
          </a:p>
          <a:p>
            <a:pPr eaLnBrk="1" hangingPunct="1"/>
            <a:r>
              <a:rPr lang="cs-CZ" altLang="cs-CZ" dirty="0"/>
              <a:t>Normální objem – </a:t>
            </a:r>
            <a:r>
              <a:rPr lang="cs-CZ" altLang="cs-CZ" dirty="0" err="1"/>
              <a:t>euvolemie</a:t>
            </a:r>
            <a:r>
              <a:rPr lang="cs-CZ" altLang="cs-CZ" dirty="0"/>
              <a:t>, dehydratace nebo zvýšený objem -  </a:t>
            </a:r>
            <a:r>
              <a:rPr lang="cs-CZ" altLang="cs-CZ" dirty="0" err="1"/>
              <a:t>hyperhydratace</a:t>
            </a:r>
            <a:r>
              <a:rPr lang="cs-CZ" altLang="cs-CZ" dirty="0"/>
              <a:t> mohou být </a:t>
            </a:r>
            <a:r>
              <a:rPr lang="cs-CZ" altLang="cs-CZ" dirty="0" err="1"/>
              <a:t>hyppoosmolární</a:t>
            </a:r>
            <a:r>
              <a:rPr lang="cs-CZ" altLang="cs-CZ" dirty="0"/>
              <a:t>, </a:t>
            </a:r>
            <a:r>
              <a:rPr lang="cs-CZ" altLang="cs-CZ" dirty="0" err="1"/>
              <a:t>izoosmolátní</a:t>
            </a:r>
            <a:r>
              <a:rPr lang="cs-CZ" altLang="cs-CZ" dirty="0"/>
              <a:t> nebo </a:t>
            </a:r>
            <a:r>
              <a:rPr lang="cs-CZ" altLang="cs-CZ" dirty="0" err="1"/>
              <a:t>hyperosmolární</a:t>
            </a:r>
            <a:r>
              <a:rPr lang="cs-CZ" altLang="cs-CZ" dirty="0"/>
              <a:t>. </a:t>
            </a:r>
            <a:endParaRPr lang="en-US" altLang="cs-CZ" dirty="0"/>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7"/>
          <p:cNvSpPr>
            <a:spLocks noGrp="1" noChangeArrowheads="1"/>
          </p:cNvSpPr>
          <p:nvPr>
            <p:ph type="sldNum" sz="quarter" idx="5"/>
          </p:nvPr>
        </p:nvSpPr>
        <p:spPr>
          <a:noFill/>
        </p:spPr>
        <p:txBody>
          <a:bodyPr/>
          <a:lstStyle/>
          <a:p>
            <a:fld id="{2B6E2A89-5E10-4976-A193-E4273DCEE2EB}" type="slidenum">
              <a:rPr lang="cs-CZ" smtClean="0"/>
              <a:pPr/>
              <a:t>110</a:t>
            </a:fld>
            <a:endParaRPr lang="cs-CZ"/>
          </a:p>
        </p:txBody>
      </p:sp>
      <p:sp>
        <p:nvSpPr>
          <p:cNvPr id="229379" name="Rectangle 2"/>
          <p:cNvSpPr>
            <a:spLocks noGrp="1" noRot="1" noChangeAspect="1" noChangeArrowheads="1" noTextEdit="1"/>
          </p:cNvSpPr>
          <p:nvPr>
            <p:ph type="sldImg"/>
          </p:nvPr>
        </p:nvSpPr>
        <p:spPr>
          <a:xfrm>
            <a:off x="381000" y="685800"/>
            <a:ext cx="6096000" cy="3429000"/>
          </a:xfrm>
          <a:ln/>
        </p:spPr>
      </p:sp>
      <p:sp>
        <p:nvSpPr>
          <p:cNvPr id="229380" name="Rectangle 3"/>
          <p:cNvSpPr>
            <a:spLocks noGrp="1" noChangeArrowheads="1"/>
          </p:cNvSpPr>
          <p:nvPr>
            <p:ph type="body" idx="1"/>
          </p:nvPr>
        </p:nvSpPr>
        <p:spPr>
          <a:noFill/>
          <a:ln/>
        </p:spPr>
        <p:txBody>
          <a:bodyPr/>
          <a:lstStyle/>
          <a:p>
            <a:pPr eaLnBrk="1" hangingPunct="1"/>
            <a:r>
              <a:rPr lang="cs-CZ">
                <a:solidFill>
                  <a:srgbClr val="000000"/>
                </a:solidFill>
                <a:sym typeface="Arial" panose="020B0604020202020204" pitchFamily="34" charset="0"/>
              </a:rPr>
              <a:t>Hladina plazmatického sodíku je určitým indikátorem osmolarity extracelulární tekutiny. Určuje jí poměr množství sodíku a objemu vody v extracelulární tekutině. </a:t>
            </a:r>
          </a:p>
          <a:p>
            <a:pPr eaLnBrk="1" hangingPunct="1"/>
            <a:r>
              <a:rPr lang="cs-CZ">
                <a:solidFill>
                  <a:srgbClr val="000000"/>
                </a:solidFill>
                <a:sym typeface="Arial" panose="020B0604020202020204" pitchFamily="34" charset="0"/>
              </a:rPr>
              <a:t>Normální hladina sodíku může být při normálním, zvýšeném či sníženém objemu extracelulární tekutiny. </a:t>
            </a:r>
          </a:p>
          <a:p>
            <a:pPr eaLnBrk="1" hangingPunct="1"/>
            <a:r>
              <a:rPr lang="cs-CZ">
                <a:solidFill>
                  <a:srgbClr val="000000"/>
                </a:solidFill>
                <a:sym typeface="Arial" panose="020B0604020202020204" pitchFamily="34" charset="0"/>
              </a:rPr>
              <a:t>Hypernatrémie zpravidla svědčí o zvýšené osmolaritě ECT. Množství vody určuje zda se jedná o dehydratací . hypovolémii, normánlní objem – izovolémii nebo zvýšený objem –hypervolémii, nebo také hyperhydrataci.</a:t>
            </a:r>
          </a:p>
          <a:p>
            <a:pPr eaLnBrk="1" hangingPunct="1"/>
            <a:r>
              <a:rPr lang="cs-CZ">
                <a:solidFill>
                  <a:srgbClr val="000000"/>
                </a:solidFill>
                <a:sym typeface="Arial" panose="020B0604020202020204" pitchFamily="34" charset="0"/>
              </a:rPr>
              <a:t>Hyponatrémie svědčí o tom, že poměr sodíku je relativně menší než objem vody, což nastává při snížení osmolarity. Hyponatrémie může být při různýých objemech ect.</a:t>
            </a:r>
            <a:endParaRPr lang="cs-CZ" dirty="0">
              <a:solidFill>
                <a:srgbClr val="000000"/>
              </a:solidFill>
              <a:sym typeface="Arial" panose="020B0604020202020204" pitchFamily="34" charset="0"/>
            </a:endParaRPr>
          </a:p>
        </p:txBody>
      </p:sp>
    </p:spTree>
    <p:extLst>
      <p:ext uri="{BB962C8B-B14F-4D97-AF65-F5344CB8AC3E}">
        <p14:creationId xmlns:p14="http://schemas.microsoft.com/office/powerpoint/2010/main" val="1259812164"/>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7"/>
          <p:cNvSpPr>
            <a:spLocks noGrp="1" noChangeArrowheads="1"/>
          </p:cNvSpPr>
          <p:nvPr>
            <p:ph type="sldNum" sz="quarter" idx="5"/>
          </p:nvPr>
        </p:nvSpPr>
        <p:spPr>
          <a:noFill/>
        </p:spPr>
        <p:txBody>
          <a:bodyPr/>
          <a:lstStyle/>
          <a:p>
            <a:fld id="{F14BC006-C7E6-485E-B79C-8D9CD8094468}" type="slidenum">
              <a:rPr lang="cs-CZ" smtClean="0"/>
              <a:pPr/>
              <a:t>111</a:t>
            </a:fld>
            <a:endParaRPr lang="cs-CZ"/>
          </a:p>
        </p:txBody>
      </p:sp>
      <p:sp>
        <p:nvSpPr>
          <p:cNvPr id="230403" name="Rectangle 2"/>
          <p:cNvSpPr>
            <a:spLocks noGrp="1" noRot="1" noChangeAspect="1" noChangeArrowheads="1" noTextEdit="1"/>
          </p:cNvSpPr>
          <p:nvPr>
            <p:ph type="sldImg"/>
          </p:nvPr>
        </p:nvSpPr>
        <p:spPr>
          <a:xfrm>
            <a:off x="381000" y="685800"/>
            <a:ext cx="6096000" cy="3429000"/>
          </a:xfrm>
          <a:ln/>
        </p:spPr>
      </p:sp>
      <p:sp>
        <p:nvSpPr>
          <p:cNvPr id="230404" name="Rectangle 3"/>
          <p:cNvSpPr>
            <a:spLocks noGrp="1" noChangeArrowheads="1"/>
          </p:cNvSpPr>
          <p:nvPr>
            <p:ph type="body" idx="1"/>
          </p:nvPr>
        </p:nvSpPr>
        <p:spPr>
          <a:noFill/>
          <a:ln/>
        </p:spPr>
        <p:txBody>
          <a:bodyPr/>
          <a:lstStyle/>
          <a:p>
            <a:pPr eaLnBrk="1" hangingPunct="1"/>
            <a:r>
              <a:rPr lang="cs-CZ" dirty="0"/>
              <a:t>Pro posouzení zásob sodíku v extracelulární tekutině je potřebné hodnotit </a:t>
            </a:r>
            <a:r>
              <a:rPr lang="cs-CZ" dirty="0" err="1"/>
              <a:t>koncenraci</a:t>
            </a:r>
            <a:r>
              <a:rPr lang="cs-CZ" dirty="0"/>
              <a:t> sodíku s odhadem nadbytku či nedostatku vody v ECT. </a:t>
            </a:r>
            <a:endParaRPr lang="en-US" dirty="0"/>
          </a:p>
        </p:txBody>
      </p:sp>
    </p:spTree>
    <p:extLst>
      <p:ext uri="{BB962C8B-B14F-4D97-AF65-F5344CB8AC3E}">
        <p14:creationId xmlns:p14="http://schemas.microsoft.com/office/powerpoint/2010/main" val="3555222903"/>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Pro nepřímé posouzení objemu extracelulární tekutiny – zda se jedná o dehydrataci či </a:t>
            </a:r>
            <a:r>
              <a:rPr lang="cs-CZ" dirty="0" err="1"/>
              <a:t>hyperhydrataci</a:t>
            </a:r>
            <a:r>
              <a:rPr lang="cs-CZ" dirty="0"/>
              <a:t> slouží hematokrit, koncentrace hemoglobinu či koncentrace plazmatických proteinů.</a:t>
            </a:r>
          </a:p>
          <a:p>
            <a:r>
              <a:rPr lang="cs-CZ" dirty="0"/>
              <a:t>Zvýšení těchto hodnot svědčí o dehydrataci, snížení o zvětšení objemu ECT – o </a:t>
            </a:r>
            <a:r>
              <a:rPr lang="cs-CZ" dirty="0" err="1"/>
              <a:t>hyperhydrataci</a:t>
            </a:r>
            <a:r>
              <a:rPr lang="cs-CZ" dirty="0"/>
              <a:t>.</a:t>
            </a:r>
          </a:p>
          <a:p>
            <a:endParaRPr lang="cs-CZ" dirty="0"/>
          </a:p>
          <a:p>
            <a:r>
              <a:rPr lang="cs-CZ" dirty="0"/>
              <a:t>K nepřímému posouzení </a:t>
            </a:r>
            <a:r>
              <a:rPr lang="cs-CZ" dirty="0" err="1"/>
              <a:t>osmlarity</a:t>
            </a:r>
            <a:r>
              <a:rPr lang="cs-CZ" dirty="0"/>
              <a:t>, tedy </a:t>
            </a:r>
            <a:r>
              <a:rPr lang="cs-CZ" dirty="0" err="1"/>
              <a:t>poosoutzené</a:t>
            </a:r>
            <a:r>
              <a:rPr lang="cs-CZ" dirty="0"/>
              <a:t> zda se jedná </a:t>
            </a:r>
            <a:r>
              <a:rPr lang="cs-CZ" dirty="0" err="1"/>
              <a:t>odehydrataci</a:t>
            </a:r>
            <a:r>
              <a:rPr lang="cs-CZ" dirty="0"/>
              <a:t> či </a:t>
            </a:r>
            <a:r>
              <a:rPr lang="cs-CZ" dirty="0" err="1"/>
              <a:t>hyperhydrataci</a:t>
            </a:r>
            <a:r>
              <a:rPr lang="cs-CZ" dirty="0"/>
              <a:t> </a:t>
            </a:r>
            <a:r>
              <a:rPr lang="cs-CZ" dirty="0" err="1"/>
              <a:t>izoosmolární</a:t>
            </a:r>
            <a:r>
              <a:rPr lang="cs-CZ" dirty="0"/>
              <a:t>, hypoosmolární či </a:t>
            </a:r>
            <a:r>
              <a:rPr lang="cs-CZ" dirty="0" err="1"/>
              <a:t>hyperosmolární</a:t>
            </a:r>
            <a:r>
              <a:rPr lang="cs-CZ" dirty="0"/>
              <a:t> slouží hladina plazmatického sodíku a střední objem erytrocytu. </a:t>
            </a:r>
            <a:r>
              <a:rPr lang="cs-CZ" dirty="0" err="1"/>
              <a:t>Hypoosmolaritě</a:t>
            </a:r>
            <a:r>
              <a:rPr lang="cs-CZ" dirty="0"/>
              <a:t> </a:t>
            </a:r>
            <a:r>
              <a:rPr lang="cs-CZ" dirty="0" err="1"/>
              <a:t>jje</a:t>
            </a:r>
            <a:r>
              <a:rPr lang="cs-CZ" dirty="0"/>
              <a:t> hladina sodíku snížena a střední objem erytrocytu se díky nasávání vody di krvinek zvětšuje.</a:t>
            </a:r>
          </a:p>
          <a:p>
            <a:endParaRPr lang="cs-CZ" dirty="0"/>
          </a:p>
          <a:p>
            <a:r>
              <a:rPr lang="cs-CZ" dirty="0" err="1"/>
              <a:t>Hyperosmolarita</a:t>
            </a:r>
            <a:r>
              <a:rPr lang="cs-CZ" dirty="0"/>
              <a:t> má obvykle zvýšenou koncentraci </a:t>
            </a:r>
            <a:r>
              <a:rPr lang="cs-CZ" dirty="0" err="1"/>
              <a:t>sidíku</a:t>
            </a:r>
            <a:r>
              <a:rPr lang="cs-CZ" dirty="0"/>
              <a:t>, a snížený střední objem erytrocytu díky přesunům vody z krvinky do hypertonické extracelulární tekutiny.</a:t>
            </a:r>
            <a:endParaRPr lang="en-US"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112</a:t>
            </a:fld>
            <a:endParaRPr lang="cs-CZ"/>
          </a:p>
        </p:txBody>
      </p:sp>
    </p:spTree>
    <p:extLst>
      <p:ext uri="{BB962C8B-B14F-4D97-AF65-F5344CB8AC3E}">
        <p14:creationId xmlns:p14="http://schemas.microsoft.com/office/powerpoint/2010/main" val="916552399"/>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Klinické </a:t>
            </a:r>
            <a:r>
              <a:rPr lang="cs-CZ"/>
              <a:t>laboratorní říznaky </a:t>
            </a:r>
            <a:r>
              <a:rPr lang="cs-CZ" dirty="0"/>
              <a:t>objemu a osmolarity </a:t>
            </a:r>
            <a:r>
              <a:rPr lang="cs-CZ" dirty="0" err="1"/>
              <a:t>sourhně</a:t>
            </a:r>
            <a:r>
              <a:rPr lang="cs-CZ" dirty="0"/>
              <a:t> uvádí tato tabulka.</a:t>
            </a:r>
            <a:endParaRPr lang="en-US" dirty="0"/>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113</a:t>
            </a:fld>
            <a:endParaRPr lang="cs-CZ"/>
          </a:p>
        </p:txBody>
      </p:sp>
    </p:spTree>
    <p:extLst>
      <p:ext uri="{BB962C8B-B14F-4D97-AF65-F5344CB8AC3E}">
        <p14:creationId xmlns:p14="http://schemas.microsoft.com/office/powerpoint/2010/main" val="4023637338"/>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Zástupný symbol pro obrázek snímku 1">
            <a:extLst>
              <a:ext uri="{FF2B5EF4-FFF2-40B4-BE49-F238E27FC236}">
                <a16:creationId xmlns:a16="http://schemas.microsoft.com/office/drawing/2014/main" id="{CE3B0F19-C55C-49DC-89ED-73935304B490}"/>
              </a:ext>
            </a:extLst>
          </p:cNvPr>
          <p:cNvSpPr>
            <a:spLocks noGrp="1" noRot="1" noChangeAspect="1" noTextEdit="1"/>
          </p:cNvSpPr>
          <p:nvPr>
            <p:ph type="sldImg"/>
          </p:nvPr>
        </p:nvSpPr>
        <p:spPr>
          <a:ln/>
        </p:spPr>
      </p:sp>
      <p:sp>
        <p:nvSpPr>
          <p:cNvPr id="165891" name="Zástupný symbol pro poznámky 2">
            <a:extLst>
              <a:ext uri="{FF2B5EF4-FFF2-40B4-BE49-F238E27FC236}">
                <a16:creationId xmlns:a16="http://schemas.microsoft.com/office/drawing/2014/main" id="{3F3E6FDB-CC80-4948-AD36-39F143D3228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altLang="cs-CZ" dirty="0"/>
              <a:t>Dehydratace i se projeví také jasně zjistitelnými klinickými příznaky. </a:t>
            </a:r>
          </a:p>
        </p:txBody>
      </p:sp>
      <p:sp>
        <p:nvSpPr>
          <p:cNvPr id="165892" name="Zástupný symbol pro číslo snímku 3">
            <a:extLst>
              <a:ext uri="{FF2B5EF4-FFF2-40B4-BE49-F238E27FC236}">
                <a16:creationId xmlns:a16="http://schemas.microsoft.com/office/drawing/2014/main" id="{EEF54343-8876-4841-8A50-D900F85952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5A0E450-06BC-4D29-A715-431AAF1EC29C}" type="slidenum">
              <a:rPr lang="cs-CZ" altLang="cs-CZ"/>
              <a:pPr>
                <a:spcBef>
                  <a:spcPct val="0"/>
                </a:spcBef>
              </a:pPr>
              <a:t>114</a:t>
            </a:fld>
            <a:endParaRPr lang="cs-CZ" altLang="cs-CZ"/>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a:extLst>
              <a:ext uri="{FF2B5EF4-FFF2-40B4-BE49-F238E27FC236}">
                <a16:creationId xmlns:a16="http://schemas.microsoft.com/office/drawing/2014/main" id="{4EE1C3B3-A357-46B0-AFEC-AC2E0A6978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CE8E8F4-7C99-4CE8-955C-42BEE8F9DBB7}" type="slidenum">
              <a:rPr lang="cs-CZ" altLang="cs-CZ"/>
              <a:pPr>
                <a:spcBef>
                  <a:spcPct val="0"/>
                </a:spcBef>
              </a:pPr>
              <a:t>115</a:t>
            </a:fld>
            <a:endParaRPr lang="cs-CZ" altLang="cs-CZ"/>
          </a:p>
        </p:txBody>
      </p:sp>
      <p:sp>
        <p:nvSpPr>
          <p:cNvPr id="182275" name="Rectangle 2">
            <a:extLst>
              <a:ext uri="{FF2B5EF4-FFF2-40B4-BE49-F238E27FC236}">
                <a16:creationId xmlns:a16="http://schemas.microsoft.com/office/drawing/2014/main" id="{077E34F1-9073-4A83-926F-08E016CEE81B}"/>
              </a:ext>
            </a:extLst>
          </p:cNvPr>
          <p:cNvSpPr>
            <a:spLocks noGrp="1" noRot="1" noChangeAspect="1" noChangeArrowheads="1" noTextEdit="1"/>
          </p:cNvSpPr>
          <p:nvPr>
            <p:ph type="sldImg"/>
          </p:nvPr>
        </p:nvSpPr>
        <p:spPr>
          <a:ln/>
        </p:spPr>
      </p:sp>
      <p:sp>
        <p:nvSpPr>
          <p:cNvPr id="182276" name="Rectangle 3">
            <a:extLst>
              <a:ext uri="{FF2B5EF4-FFF2-40B4-BE49-F238E27FC236}">
                <a16:creationId xmlns:a16="http://schemas.microsoft.com/office/drawing/2014/main" id="{1F4D168A-F2C8-41CF-84F2-2A4774C5710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a:solidFill>
                  <a:srgbClr val="000000"/>
                </a:solidFill>
                <a:sym typeface="Arial" panose="020B0604020202020204" pitchFamily="34" charset="0"/>
              </a:rPr>
              <a:t>Hypoosmolární dehydratace je spojena s většími ztrátami solutů než vody. </a:t>
            </a:r>
          </a:p>
          <a:p>
            <a:pPr eaLnBrk="1" hangingPunct="1"/>
            <a:r>
              <a:rPr lang="cs-CZ" altLang="cs-CZ">
                <a:solidFill>
                  <a:srgbClr val="000000"/>
                </a:solidFill>
                <a:sym typeface="Arial" panose="020B0604020202020204" pitchFamily="34" charset="0"/>
              </a:rPr>
              <a:t>Může k tomu dojít např. při ztrátách solí – vedoucí k hyperosmolární dehydrataci – hrazené pouze pitím vody. K hypoosmolární dehydrataci vede také nedostatek mineralokortikoidů nebo nefritida se ztrátou soli.</a:t>
            </a:r>
          </a:p>
          <a:p>
            <a:pPr eaLnBrk="1" hangingPunct="1"/>
            <a:r>
              <a:rPr lang="cs-CZ" altLang="cs-CZ">
                <a:solidFill>
                  <a:srgbClr val="000000"/>
                </a:solidFill>
                <a:sym typeface="Arial" panose="020B0604020202020204" pitchFamily="34" charset="0"/>
              </a:rPr>
              <a:t>Důsledkem je přesun vody z extracelulární tekutiny do buněk.</a:t>
            </a:r>
          </a:p>
          <a:p>
            <a:pPr eaLnBrk="1" hangingPunct="1"/>
            <a:r>
              <a:rPr lang="cs-CZ" altLang="cs-CZ">
                <a:solidFill>
                  <a:srgbClr val="000000"/>
                </a:solidFill>
                <a:sym typeface="Arial" panose="020B0604020202020204" pitchFamily="34" charset="0"/>
              </a:rPr>
              <a:t>Adaptační reakcí buněk, zejména v mozku, je aktivní snížení osmolarity které zabrání edému buněk.</a:t>
            </a:r>
          </a:p>
          <a:p>
            <a:pPr eaLnBrk="1" hangingPunct="1"/>
            <a:r>
              <a:rPr lang="cs-CZ" altLang="cs-CZ">
                <a:solidFill>
                  <a:srgbClr val="000000"/>
                </a:solidFill>
                <a:sym typeface="Arial" panose="020B0604020202020204" pitchFamily="34" charset="0"/>
              </a:rPr>
              <a:t>Díky adaptačním změnám v mozkových buňkách si musíme dávat pozor, abychom při léčení chronické hypoosmolární dehydratace příliš rychle nezvyšovali osmolaritu.</a:t>
            </a:r>
          </a:p>
          <a:p>
            <a:pPr eaLnBrk="1" hangingPunct="1"/>
            <a:endParaRPr lang="en-US" altLang="cs-CZ" dirty="0">
              <a:solidFill>
                <a:srgbClr val="000000"/>
              </a:solidFill>
              <a:sym typeface="Arial" panose="020B0604020202020204" pitchFamily="34" charset="0"/>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7">
            <a:extLst>
              <a:ext uri="{FF2B5EF4-FFF2-40B4-BE49-F238E27FC236}">
                <a16:creationId xmlns:a16="http://schemas.microsoft.com/office/drawing/2014/main" id="{F2351FE2-8DBA-4AD3-B918-950B06F9CA8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ABE82C3-734A-4991-BFA2-A3839F3F90E2}" type="slidenum">
              <a:rPr lang="cs-CZ" altLang="cs-CZ"/>
              <a:pPr>
                <a:spcBef>
                  <a:spcPct val="0"/>
                </a:spcBef>
              </a:pPr>
              <a:t>116</a:t>
            </a:fld>
            <a:endParaRPr lang="cs-CZ" altLang="cs-CZ"/>
          </a:p>
        </p:txBody>
      </p:sp>
      <p:sp>
        <p:nvSpPr>
          <p:cNvPr id="174083" name="Rectangle 2">
            <a:extLst>
              <a:ext uri="{FF2B5EF4-FFF2-40B4-BE49-F238E27FC236}">
                <a16:creationId xmlns:a16="http://schemas.microsoft.com/office/drawing/2014/main" id="{AACB6CCF-A659-4BB6-8FFA-A45BB14FC474}"/>
              </a:ext>
            </a:extLst>
          </p:cNvPr>
          <p:cNvSpPr>
            <a:spLocks noGrp="1" noRot="1" noChangeAspect="1" noChangeArrowheads="1" noTextEdit="1"/>
          </p:cNvSpPr>
          <p:nvPr>
            <p:ph type="sldImg"/>
          </p:nvPr>
        </p:nvSpPr>
        <p:spPr>
          <a:ln/>
        </p:spPr>
      </p:sp>
      <p:sp>
        <p:nvSpPr>
          <p:cNvPr id="174084" name="Rectangle 3">
            <a:extLst>
              <a:ext uri="{FF2B5EF4-FFF2-40B4-BE49-F238E27FC236}">
                <a16:creationId xmlns:a16="http://schemas.microsoft.com/office/drawing/2014/main" id="{462A9B3A-6C94-48EB-B7C5-6A0ED87EF6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err="1"/>
              <a:t>Izoosmolární</a:t>
            </a:r>
            <a:r>
              <a:rPr lang="cs-CZ" altLang="cs-CZ" dirty="0"/>
              <a:t> dehydratace – příčinou jsou ztráty izotonické tekutiny – např. při popáleninách, po punkci ascitu, při úniku </a:t>
            </a:r>
            <a:r>
              <a:rPr lang="cs-CZ" altLang="cs-CZ" dirty="0" err="1"/>
              <a:t>izoosmolární</a:t>
            </a:r>
            <a:r>
              <a:rPr lang="cs-CZ" altLang="cs-CZ" dirty="0"/>
              <a:t> tekutiny do tzv. třetího prostoru (např do střeva při paralytickém ileu). </a:t>
            </a:r>
          </a:p>
          <a:p>
            <a:pPr eaLnBrk="1" hangingPunct="1"/>
            <a:r>
              <a:rPr lang="cs-CZ" altLang="cs-CZ" dirty="0"/>
              <a:t>Objem buněk se nemění. Snižuje se jen objem extracelulární tekutina a tím i objem cirkulující </a:t>
            </a:r>
            <a:r>
              <a:rPr lang="cs-CZ" altLang="cs-CZ" dirty="0" err="1"/>
              <a:t>krva</a:t>
            </a:r>
            <a:r>
              <a:rPr lang="cs-CZ" altLang="cs-CZ" dirty="0"/>
              <a:t>.</a:t>
            </a:r>
          </a:p>
          <a:p>
            <a:pPr eaLnBrk="1" hangingPunct="1"/>
            <a:r>
              <a:rPr lang="cs-CZ" altLang="cs-CZ" dirty="0" err="1"/>
              <a:t>Izoosmolární</a:t>
            </a:r>
            <a:r>
              <a:rPr lang="cs-CZ" altLang="cs-CZ" dirty="0"/>
              <a:t> dehydratace má v popředí </a:t>
            </a:r>
            <a:r>
              <a:rPr lang="cs-CZ" altLang="cs-CZ" dirty="0" err="1"/>
              <a:t>hemodynamické</a:t>
            </a:r>
            <a:r>
              <a:rPr lang="cs-CZ" altLang="cs-CZ" dirty="0"/>
              <a:t> příznaky.</a:t>
            </a:r>
            <a:endParaRPr lang="en-US" altLang="cs-CZ" dirty="0"/>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a:extLst>
              <a:ext uri="{FF2B5EF4-FFF2-40B4-BE49-F238E27FC236}">
                <a16:creationId xmlns:a16="http://schemas.microsoft.com/office/drawing/2014/main" id="{3C664B46-C37C-47CC-A5A0-C9BB63AEAB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4EADBA4-7664-4346-9D0E-3A2988F47F9E}" type="slidenum">
              <a:rPr lang="cs-CZ" altLang="cs-CZ"/>
              <a:pPr>
                <a:spcBef>
                  <a:spcPct val="0"/>
                </a:spcBef>
              </a:pPr>
              <a:t>117</a:t>
            </a:fld>
            <a:endParaRPr lang="cs-CZ" altLang="cs-CZ"/>
          </a:p>
        </p:txBody>
      </p:sp>
      <p:sp>
        <p:nvSpPr>
          <p:cNvPr id="180227" name="Rectangle 2">
            <a:extLst>
              <a:ext uri="{FF2B5EF4-FFF2-40B4-BE49-F238E27FC236}">
                <a16:creationId xmlns:a16="http://schemas.microsoft.com/office/drawing/2014/main" id="{01DC6431-E9FE-4DD3-859F-977BBF177729}"/>
              </a:ext>
            </a:extLst>
          </p:cNvPr>
          <p:cNvSpPr>
            <a:spLocks noGrp="1" noRot="1" noChangeAspect="1" noChangeArrowheads="1" noTextEdit="1"/>
          </p:cNvSpPr>
          <p:nvPr>
            <p:ph type="sldImg"/>
          </p:nvPr>
        </p:nvSpPr>
        <p:spPr>
          <a:ln/>
        </p:spPr>
      </p:sp>
      <p:sp>
        <p:nvSpPr>
          <p:cNvPr id="180228" name="Rectangle 3">
            <a:extLst>
              <a:ext uri="{FF2B5EF4-FFF2-40B4-BE49-F238E27FC236}">
                <a16:creationId xmlns:a16="http://schemas.microsoft.com/office/drawing/2014/main" id="{6147B1F1-348F-4834-9E26-FBA51D55BB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a:t>Při </a:t>
            </a:r>
            <a:r>
              <a:rPr lang="cs-CZ" altLang="cs-CZ" dirty="0" err="1"/>
              <a:t>hyperosmolární</a:t>
            </a:r>
            <a:r>
              <a:rPr lang="cs-CZ" altLang="cs-CZ" dirty="0"/>
              <a:t> dehydrataci dochází k přesunům vody z buněk do ECT a ke snížení objemu buněk.</a:t>
            </a:r>
          </a:p>
          <a:p>
            <a:pPr eaLnBrk="1" hangingPunct="1"/>
            <a:r>
              <a:rPr lang="cs-CZ" altLang="cs-CZ" dirty="0"/>
              <a:t>Příčinou </a:t>
            </a:r>
            <a:r>
              <a:rPr lang="cs-CZ" altLang="cs-CZ" dirty="0" err="1"/>
              <a:t>hyperosmolární</a:t>
            </a:r>
            <a:r>
              <a:rPr lang="cs-CZ" altLang="cs-CZ" dirty="0"/>
              <a:t> dehydratace je větší ztráta vody než </a:t>
            </a:r>
            <a:r>
              <a:rPr lang="cs-CZ" altLang="cs-CZ" dirty="0" err="1"/>
              <a:t>solutů</a:t>
            </a:r>
            <a:r>
              <a:rPr lang="cs-CZ" altLang="cs-CZ" dirty="0"/>
              <a:t>. </a:t>
            </a:r>
          </a:p>
          <a:p>
            <a:pPr eaLnBrk="1" hangingPunct="1"/>
            <a:r>
              <a:rPr lang="cs-CZ" altLang="cs-CZ" dirty="0"/>
              <a:t>Příčinou může být ztráta hypoosmolární tekutiny – při zvracení, průjmech, </a:t>
            </a:r>
            <a:r>
              <a:rPr lang="cs-CZ" altLang="cs-CZ" dirty="0" err="1"/>
              <a:t>profůzním</a:t>
            </a:r>
            <a:r>
              <a:rPr lang="cs-CZ" altLang="cs-CZ" dirty="0"/>
              <a:t> pocení. K </a:t>
            </a:r>
            <a:r>
              <a:rPr lang="cs-CZ" altLang="cs-CZ" dirty="0" err="1"/>
              <a:t>hyperosmolární</a:t>
            </a:r>
            <a:r>
              <a:rPr lang="cs-CZ" altLang="cs-CZ" dirty="0"/>
              <a:t> dehydrataci vede také např. osmotická diuréza nebo snížení příjmu vody. </a:t>
            </a:r>
          </a:p>
          <a:p>
            <a:pPr eaLnBrk="1" hangingPunct="1"/>
            <a:r>
              <a:rPr lang="cs-CZ" altLang="cs-CZ" dirty="0"/>
              <a:t>S </a:t>
            </a:r>
            <a:r>
              <a:rPr lang="cs-CZ" altLang="cs-CZ" dirty="0" err="1"/>
              <a:t>hyperosmolární</a:t>
            </a:r>
            <a:r>
              <a:rPr lang="cs-CZ" altLang="cs-CZ" dirty="0"/>
              <a:t> dehydratací se také setkáme i v polyurické fázi akutního selhání ledvin.</a:t>
            </a:r>
          </a:p>
          <a:p>
            <a:pPr eaLnBrk="1" hangingPunct="1"/>
            <a:r>
              <a:rPr lang="cs-CZ" altLang="cs-CZ" dirty="0"/>
              <a:t>Důsledkem je přesun vody z buněk do extracelulární tekutiny.</a:t>
            </a:r>
          </a:p>
          <a:p>
            <a:pPr eaLnBrk="1" hangingPunct="1"/>
            <a:r>
              <a:rPr lang="cs-CZ" altLang="cs-CZ" dirty="0"/>
              <a:t>Adaptační odpověď buněk, zejména v mozku, je aktivní zvýšení osmolarity, které zabrání ztrátám vody z buněk a snížení objemu buněk.</a:t>
            </a:r>
          </a:p>
          <a:p>
            <a:pPr eaLnBrk="1" hangingPunct="1"/>
            <a:r>
              <a:rPr lang="cs-CZ" altLang="cs-CZ" dirty="0"/>
              <a:t>Díky adaptačním změnám v mozkových buňkách si musíme dávat pozor, abychom při léčení chronické </a:t>
            </a:r>
            <a:r>
              <a:rPr lang="cs-CZ" altLang="cs-CZ" dirty="0" err="1"/>
              <a:t>hyperosmolární</a:t>
            </a:r>
            <a:r>
              <a:rPr lang="cs-CZ" altLang="cs-CZ" dirty="0"/>
              <a:t> dehydratace příliš rychle nesnižovali osmolaritu.</a:t>
            </a:r>
            <a:endParaRPr lang="en-US" altLang="cs-CZ" dirty="0"/>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a:extLst>
              <a:ext uri="{FF2B5EF4-FFF2-40B4-BE49-F238E27FC236}">
                <a16:creationId xmlns:a16="http://schemas.microsoft.com/office/drawing/2014/main" id="{27CEBF30-A3C8-4E27-9DC9-C8DCC3B10E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9F2B3AD-92E5-4EE5-8CDC-504FC0C55ADC}" type="slidenum">
              <a:rPr lang="cs-CZ" altLang="cs-CZ"/>
              <a:pPr>
                <a:spcBef>
                  <a:spcPct val="0"/>
                </a:spcBef>
              </a:pPr>
              <a:t>118</a:t>
            </a:fld>
            <a:endParaRPr lang="cs-CZ" altLang="cs-CZ"/>
          </a:p>
        </p:txBody>
      </p:sp>
      <p:sp>
        <p:nvSpPr>
          <p:cNvPr id="176131" name="Rectangle 2">
            <a:extLst>
              <a:ext uri="{FF2B5EF4-FFF2-40B4-BE49-F238E27FC236}">
                <a16:creationId xmlns:a16="http://schemas.microsoft.com/office/drawing/2014/main" id="{B0D77F7B-1023-4353-914A-B5F4224AB98A}"/>
              </a:ext>
            </a:extLst>
          </p:cNvPr>
          <p:cNvSpPr>
            <a:spLocks noGrp="1" noRot="1" noChangeAspect="1" noChangeArrowheads="1" noTextEdit="1"/>
          </p:cNvSpPr>
          <p:nvPr>
            <p:ph type="sldImg"/>
          </p:nvPr>
        </p:nvSpPr>
        <p:spPr>
          <a:ln/>
        </p:spPr>
      </p:sp>
      <p:sp>
        <p:nvSpPr>
          <p:cNvPr id="176132" name="Rectangle 3">
            <a:extLst>
              <a:ext uri="{FF2B5EF4-FFF2-40B4-BE49-F238E27FC236}">
                <a16:creationId xmlns:a16="http://schemas.microsoft.com/office/drawing/2014/main" id="{D925229C-1C0F-4FA1-99DD-EF6A3E713C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dirty="0" err="1"/>
              <a:t>Izoosmolární</a:t>
            </a:r>
            <a:r>
              <a:rPr lang="cs-CZ" altLang="cs-CZ" dirty="0"/>
              <a:t> </a:t>
            </a:r>
            <a:r>
              <a:rPr lang="cs-CZ" altLang="cs-CZ" dirty="0" err="1"/>
              <a:t>hyperhydratace</a:t>
            </a:r>
            <a:r>
              <a:rPr lang="cs-CZ" altLang="cs-CZ" dirty="0"/>
              <a:t> – příčinou je retence izotonické tekutiny např. při selhání srdce, cirhóze, nefrotickém syndromu nebo při poruchách ledvin.</a:t>
            </a:r>
            <a:endParaRPr lang="en-US" altLang="cs-CZ" dirty="0"/>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a:extLst>
              <a:ext uri="{FF2B5EF4-FFF2-40B4-BE49-F238E27FC236}">
                <a16:creationId xmlns:a16="http://schemas.microsoft.com/office/drawing/2014/main" id="{2CA532C0-3DD8-4932-993F-85B2D85608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8D25F3A-AFDF-4485-A9ED-D42620023B6A}" type="slidenum">
              <a:rPr lang="cs-CZ" altLang="cs-CZ"/>
              <a:pPr>
                <a:spcBef>
                  <a:spcPct val="0"/>
                </a:spcBef>
              </a:pPr>
              <a:t>119</a:t>
            </a:fld>
            <a:endParaRPr lang="cs-CZ" altLang="cs-CZ"/>
          </a:p>
        </p:txBody>
      </p:sp>
      <p:sp>
        <p:nvSpPr>
          <p:cNvPr id="178179" name="Rectangle 2">
            <a:extLst>
              <a:ext uri="{FF2B5EF4-FFF2-40B4-BE49-F238E27FC236}">
                <a16:creationId xmlns:a16="http://schemas.microsoft.com/office/drawing/2014/main" id="{FECB7612-CD8A-44E5-9E4B-B5ECF14D7D88}"/>
              </a:ext>
            </a:extLst>
          </p:cNvPr>
          <p:cNvSpPr>
            <a:spLocks noGrp="1" noRot="1" noChangeAspect="1" noChangeArrowheads="1" noTextEdit="1"/>
          </p:cNvSpPr>
          <p:nvPr>
            <p:ph type="sldImg"/>
          </p:nvPr>
        </p:nvSpPr>
        <p:spPr>
          <a:ln/>
        </p:spPr>
      </p:sp>
      <p:sp>
        <p:nvSpPr>
          <p:cNvPr id="178180" name="Rectangle 3">
            <a:extLst>
              <a:ext uri="{FF2B5EF4-FFF2-40B4-BE49-F238E27FC236}">
                <a16:creationId xmlns:a16="http://schemas.microsoft.com/office/drawing/2014/main" id="{375CCDD6-FE8E-4CB2-AB7E-56139F77E8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cs-CZ">
                <a:solidFill>
                  <a:srgbClr val="000000"/>
                </a:solidFill>
                <a:sym typeface="Arial" panose="020B0604020202020204" pitchFamily="34" charset="0"/>
              </a:rPr>
              <a:t>Společným jmenovatelem řady příčin izoosmolární hyperhydratace je počáteční přesun tekutiny z intravazálního prostoru do intersticia. </a:t>
            </a:r>
          </a:p>
          <a:p>
            <a:pPr eaLnBrk="1" hangingPunct="1"/>
            <a:r>
              <a:rPr lang="cs-CZ" altLang="cs-CZ">
                <a:solidFill>
                  <a:srgbClr val="000000"/>
                </a:solidFill>
                <a:sym typeface="Arial" panose="020B0604020202020204" pitchFamily="34" charset="0"/>
              </a:rPr>
              <a:t>Ať již díky zvýšení kapilárního tlaku při městnavém srdečním selhání, nebo v důsledku portální hypertenze v kombinaci se sníženým onkotickým tlakem při poklesu plazmatické koncentrace albuminu, a následným ascitem. </a:t>
            </a:r>
          </a:p>
          <a:p>
            <a:pPr eaLnBrk="1" hangingPunct="1"/>
            <a:r>
              <a:rPr lang="cs-CZ" altLang="cs-CZ">
                <a:solidFill>
                  <a:srgbClr val="000000"/>
                </a:solidFill>
                <a:sym typeface="Arial" panose="020B0604020202020204" pitchFamily="34" charset="0"/>
              </a:rPr>
              <a:t>Přesun tekutiny z intravaskulárního prostoru do intersticia vyvolá také snížení hladiny albuminu při nefrotickém syndromu. </a:t>
            </a:r>
          </a:p>
          <a:p>
            <a:pPr eaLnBrk="1" hangingPunct="1"/>
            <a:r>
              <a:rPr lang="cs-CZ" altLang="cs-CZ">
                <a:solidFill>
                  <a:srgbClr val="000000"/>
                </a:solidFill>
                <a:sym typeface="Arial" panose="020B0604020202020204" pitchFamily="34" charset="0"/>
              </a:rPr>
              <a:t>Důsledkem je snížení efektivního cirkulujícího objemu, což vyvolá odpověď sympatiku a odezvu renin-angiotenzin.aldosteronového systému. To vede ke zvýšení reabsorpce sodíku v ledvinách s následným izoosmotickým zvýšením objemu. </a:t>
            </a:r>
            <a:endParaRPr lang="en-US" altLang="cs-CZ" dirty="0">
              <a:solidFill>
                <a:srgbClr val="000000"/>
              </a:solidFill>
              <a:sym typeface="Arial" panose="020B0604020202020204" pitchFamily="34" charset="0"/>
            </a:endParaRPr>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7"/>
          <p:cNvSpPr>
            <a:spLocks noGrp="1" noChangeArrowheads="1"/>
          </p:cNvSpPr>
          <p:nvPr>
            <p:ph type="sldNum" sz="quarter" idx="5"/>
          </p:nvPr>
        </p:nvSpPr>
        <p:spPr>
          <a:noFill/>
        </p:spPr>
        <p:txBody>
          <a:bodyPr/>
          <a:lstStyle/>
          <a:p>
            <a:fld id="{871528A0-252B-4E0E-923E-CDEE7C5CF301}" type="slidenum">
              <a:rPr lang="cs-CZ" smtClean="0"/>
              <a:pPr/>
              <a:t>120</a:t>
            </a:fld>
            <a:endParaRPr lang="cs-CZ"/>
          </a:p>
        </p:txBody>
      </p:sp>
      <p:sp>
        <p:nvSpPr>
          <p:cNvPr id="263171" name="Rectangle 2"/>
          <p:cNvSpPr>
            <a:spLocks noGrp="1" noRot="1" noChangeAspect="1" noChangeArrowheads="1" noTextEdit="1"/>
          </p:cNvSpPr>
          <p:nvPr>
            <p:ph type="sldImg"/>
          </p:nvPr>
        </p:nvSpPr>
        <p:spPr>
          <a:xfrm>
            <a:off x="381000" y="685800"/>
            <a:ext cx="6096000" cy="3429000"/>
          </a:xfrm>
          <a:ln/>
        </p:spPr>
      </p:sp>
      <p:sp>
        <p:nvSpPr>
          <p:cNvPr id="263172" name="Rectangle 3"/>
          <p:cNvSpPr>
            <a:spLocks noGrp="1" noChangeArrowheads="1"/>
          </p:cNvSpPr>
          <p:nvPr>
            <p:ph type="body" idx="1"/>
          </p:nvPr>
        </p:nvSpPr>
        <p:spPr>
          <a:noFill/>
          <a:ln/>
        </p:spPr>
        <p:txBody>
          <a:bodyPr/>
          <a:lstStyle/>
          <a:p>
            <a:pPr>
              <a:buFont typeface="Arial" pitchFamily="34" charset="0"/>
              <a:buNone/>
            </a:pPr>
            <a:r>
              <a:rPr lang="cs-CZ">
                <a:solidFill>
                  <a:srgbClr val="000000"/>
                </a:solidFill>
                <a:sym typeface="Arial" panose="020B0604020202020204" pitchFamily="34" charset="0"/>
              </a:rPr>
              <a:t>Příčinou je hyperosmolární hyperhydratace jsou větzší ztráty solutů než vody. Dochází k tomu naspř. při pití mořské vody, předávkování hyperosmolárních roztoků nebo při primárním nadbytuk mineralokortikoidů, hyperrenismus, neobo při akutní selhání ledvin,</a:t>
            </a:r>
          </a:p>
          <a:p>
            <a:pPr>
              <a:buFont typeface="Arial" pitchFamily="34" charset="0"/>
              <a:buNone/>
            </a:pPr>
            <a:r>
              <a:rPr lang="cs-CZ">
                <a:solidFill>
                  <a:srgbClr val="000000"/>
                </a:solidFill>
                <a:sym typeface="Arial" panose="020B0604020202020204" pitchFamily="34" charset="0"/>
              </a:rPr>
              <a:t>Hyperosmolarita v ECT vede k přesunu vody z buněk do ECT, s následným snížením objemu buněk. </a:t>
            </a:r>
          </a:p>
          <a:p>
            <a:pPr>
              <a:buFont typeface="Arial" pitchFamily="34" charset="0"/>
              <a:buNone/>
            </a:pPr>
            <a:r>
              <a:rPr lang="cs-CZ">
                <a:solidFill>
                  <a:srgbClr val="000000"/>
                </a:solidFill>
                <a:sym typeface="Arial" panose="020B0604020202020204" pitchFamily="34" charset="0"/>
              </a:rPr>
              <a:t>Součástí adaptační reakce, ke které dochází  hlavně v mozkových buňkác je aktivní zvýšení itracelulární osmolarity. To vede k tomu, že objem buněk se téměř nemění. Při léčbě dlouhodobé hyperosmolaity si musíme dávat opozar, abychom příliš rychle nesnižovali osmolaritu.</a:t>
            </a:r>
            <a:endParaRPr lang="en-US" dirty="0">
              <a:solidFill>
                <a:srgbClr val="000000"/>
              </a:solidFill>
              <a:sym typeface="Arial" panose="020B0604020202020204" pitchFamily="34" charset="0"/>
            </a:endParaRPr>
          </a:p>
        </p:txBody>
      </p:sp>
    </p:spTree>
    <p:extLst>
      <p:ext uri="{BB962C8B-B14F-4D97-AF65-F5344CB8AC3E}">
        <p14:creationId xmlns:p14="http://schemas.microsoft.com/office/powerpoint/2010/main" val="3903203770"/>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7"/>
          <p:cNvSpPr>
            <a:spLocks noGrp="1" noChangeArrowheads="1"/>
          </p:cNvSpPr>
          <p:nvPr>
            <p:ph type="sldNum" sz="quarter" idx="5"/>
          </p:nvPr>
        </p:nvSpPr>
        <p:spPr>
          <a:noFill/>
        </p:spPr>
        <p:txBody>
          <a:bodyPr/>
          <a:lstStyle/>
          <a:p>
            <a:fld id="{4D0C6CB3-A16D-4BFB-A75B-37238F10D65A}" type="slidenum">
              <a:rPr lang="cs-CZ" smtClean="0"/>
              <a:pPr/>
              <a:t>121</a:t>
            </a:fld>
            <a:endParaRPr lang="cs-CZ"/>
          </a:p>
        </p:txBody>
      </p:sp>
      <p:sp>
        <p:nvSpPr>
          <p:cNvPr id="261123" name="Rectangle 2"/>
          <p:cNvSpPr>
            <a:spLocks noGrp="1" noRot="1" noChangeAspect="1" noChangeArrowheads="1" noTextEdit="1"/>
          </p:cNvSpPr>
          <p:nvPr>
            <p:ph type="sldImg"/>
          </p:nvPr>
        </p:nvSpPr>
        <p:spPr>
          <a:xfrm>
            <a:off x="381000" y="685800"/>
            <a:ext cx="6096000" cy="3429000"/>
          </a:xfrm>
          <a:ln/>
        </p:spPr>
      </p:sp>
      <p:sp>
        <p:nvSpPr>
          <p:cNvPr id="261124" name="Rectangle 3"/>
          <p:cNvSpPr>
            <a:spLocks noGrp="1" noChangeArrowheads="1"/>
          </p:cNvSpPr>
          <p:nvPr>
            <p:ph type="body" idx="1"/>
          </p:nvPr>
        </p:nvSpPr>
        <p:spPr>
          <a:noFill/>
          <a:ln/>
        </p:spPr>
        <p:txBody>
          <a:bodyPr/>
          <a:lstStyle/>
          <a:p>
            <a:pPr eaLnBrk="1" hangingPunct="1"/>
            <a:r>
              <a:rPr lang="cs-CZ">
                <a:solidFill>
                  <a:srgbClr val="000000"/>
                </a:solidFill>
                <a:sym typeface="Arial" panose="020B0604020202020204" pitchFamily="34" charset="0"/>
              </a:rPr>
              <a:t>Příčinou hypeoosmolární hyperhydratace může např být promární zvýšení sekrece reninu nebo primární zvýšení hladiny aldosteronu, což vede k reabsorpci sodíku v ledvinách s následnou retencí sodíku a vody. K retenci sodíku a vody v ledvinách vede také primární onemocnění ledvin spojené se snížením glomerulární filtrace. Důsledkem  je edém a hypertenze.</a:t>
            </a:r>
            <a:endParaRPr lang="en-US" dirty="0">
              <a:solidFill>
                <a:srgbClr val="000000"/>
              </a:solidFill>
              <a:sym typeface="Arial" panose="020B0604020202020204" pitchFamily="34" charset="0"/>
            </a:endParaRPr>
          </a:p>
        </p:txBody>
      </p:sp>
    </p:spTree>
    <p:extLst>
      <p:ext uri="{BB962C8B-B14F-4D97-AF65-F5344CB8AC3E}">
        <p14:creationId xmlns:p14="http://schemas.microsoft.com/office/powerpoint/2010/main" val="4007248480"/>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7"/>
          <p:cNvSpPr>
            <a:spLocks noGrp="1" noChangeArrowheads="1"/>
          </p:cNvSpPr>
          <p:nvPr>
            <p:ph type="sldNum" sz="quarter" idx="5"/>
          </p:nvPr>
        </p:nvSpPr>
        <p:spPr>
          <a:noFill/>
        </p:spPr>
        <p:txBody>
          <a:bodyPr/>
          <a:lstStyle/>
          <a:p>
            <a:fld id="{9023C0EC-EB4E-48C5-9B73-70D3F7F7B451}" type="slidenum">
              <a:rPr lang="cs-CZ" smtClean="0"/>
              <a:pPr/>
              <a:t>122</a:t>
            </a:fld>
            <a:endParaRPr lang="cs-CZ"/>
          </a:p>
        </p:txBody>
      </p:sp>
      <p:sp>
        <p:nvSpPr>
          <p:cNvPr id="264195" name="Rectangle 2"/>
          <p:cNvSpPr>
            <a:spLocks noGrp="1" noRot="1" noChangeAspect="1" noChangeArrowheads="1" noTextEdit="1"/>
          </p:cNvSpPr>
          <p:nvPr>
            <p:ph type="sldImg"/>
          </p:nvPr>
        </p:nvSpPr>
        <p:spPr>
          <a:xfrm>
            <a:off x="381000" y="685800"/>
            <a:ext cx="6096000" cy="3429000"/>
          </a:xfrm>
          <a:ln/>
        </p:spPr>
      </p:sp>
      <p:sp>
        <p:nvSpPr>
          <p:cNvPr id="264196" name="Rectangle 3"/>
          <p:cNvSpPr>
            <a:spLocks noGrp="1" noChangeArrowheads="1"/>
          </p:cNvSpPr>
          <p:nvPr>
            <p:ph type="body" idx="1"/>
          </p:nvPr>
        </p:nvSpPr>
        <p:spPr>
          <a:noFill/>
          <a:ln/>
        </p:spPr>
        <p:txBody>
          <a:bodyPr/>
          <a:lstStyle/>
          <a:p>
            <a:pPr>
              <a:buFont typeface="Arial" pitchFamily="34" charset="0"/>
              <a:buNone/>
            </a:pPr>
            <a:r>
              <a:rPr lang="cs-CZ">
                <a:solidFill>
                  <a:srgbClr val="000000"/>
                </a:solidFill>
                <a:sym typeface="Arial" panose="020B0604020202020204" pitchFamily="34" charset="0"/>
              </a:rPr>
              <a:t>Příčinou hypoosmolární hyperhydratace je větší retence vody než solutů. K tomu napřl dochází při psychogenní polydipsii, nepřiměřené tvorbě ADH (bronchogenní ca, ca prostaty)</a:t>
            </a:r>
          </a:p>
          <a:p>
            <a:pPr>
              <a:buFont typeface="Arial" pitchFamily="34" charset="0"/>
              <a:buNone/>
            </a:pPr>
            <a:r>
              <a:rPr lang="cs-CZ">
                <a:solidFill>
                  <a:srgbClr val="000000"/>
                </a:solidFill>
                <a:sym typeface="Arial" panose="020B0604020202020204" pitchFamily="34" charset="0"/>
              </a:rPr>
              <a:t>nadbytku mineralokortikoidů (spojené s pití, vody) nebo při oligurickém selhání ledvin spojeném s pitím vody, které hypoosmalarizuje ECT. </a:t>
            </a:r>
          </a:p>
          <a:p>
            <a:pPr>
              <a:buFont typeface="Arial" pitchFamily="34" charset="0"/>
              <a:buNone/>
            </a:pPr>
            <a:r>
              <a:rPr lang="cs-CZ">
                <a:solidFill>
                  <a:srgbClr val="000000"/>
                </a:solidFill>
                <a:sym typeface="Arial" panose="020B0604020202020204" pitchFamily="34" charset="0"/>
              </a:rPr>
              <a:t>Důsledkem hypoosmoalrity je přesun vody z extracelulární tekutiny do buněk.</a:t>
            </a:r>
          </a:p>
          <a:p>
            <a:pPr>
              <a:buFont typeface="Arial" pitchFamily="34" charset="0"/>
              <a:buNone/>
            </a:pPr>
            <a:r>
              <a:rPr lang="cs-CZ">
                <a:solidFill>
                  <a:srgbClr val="000000"/>
                </a:solidFill>
                <a:sym typeface="Arial" panose="020B0604020202020204" pitchFamily="34" charset="0"/>
              </a:rPr>
              <a:t>Adaptační reakce buněk, zejména v mozku, je aktivní snížení osmolarity které zabrání edému buněk.</a:t>
            </a:r>
            <a:endParaRPr lang="cs-CZ" dirty="0">
              <a:solidFill>
                <a:srgbClr val="000000"/>
              </a:solidFill>
              <a:sym typeface="Arial" panose="020B0604020202020204" pitchFamily="34" charset="0"/>
            </a:endParaRPr>
          </a:p>
        </p:txBody>
      </p:sp>
    </p:spTree>
    <p:extLst>
      <p:ext uri="{BB962C8B-B14F-4D97-AF65-F5344CB8AC3E}">
        <p14:creationId xmlns:p14="http://schemas.microsoft.com/office/powerpoint/2010/main" val="1777428009"/>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E794CB-E98A-4B92-B1BD-2C096320E5A3}" type="slidenum">
              <a:rPr lang="cs-CZ" smtClean="0"/>
              <a:pPr/>
              <a:t>124</a:t>
            </a:fld>
            <a:endParaRPr lang="cs-CZ"/>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7"/>
          <p:cNvSpPr>
            <a:spLocks noGrp="1" noChangeArrowheads="1"/>
          </p:cNvSpPr>
          <p:nvPr>
            <p:ph type="sldNum" sz="quarter" idx="5"/>
          </p:nvPr>
        </p:nvSpPr>
        <p:spPr>
          <a:noFill/>
        </p:spPr>
        <p:txBody>
          <a:bodyPr/>
          <a:lstStyle/>
          <a:p>
            <a:fld id="{4B2E93FD-44D0-4BBB-87EC-8714204EE63B}" type="slidenum">
              <a:rPr lang="cs-CZ" smtClean="0"/>
              <a:pPr/>
              <a:t>128</a:t>
            </a:fld>
            <a:endParaRPr lang="cs-CZ"/>
          </a:p>
        </p:txBody>
      </p:sp>
      <p:sp>
        <p:nvSpPr>
          <p:cNvPr id="223235" name="Rectangle 2"/>
          <p:cNvSpPr>
            <a:spLocks noGrp="1" noRot="1" noChangeAspect="1" noChangeArrowheads="1" noTextEdit="1"/>
          </p:cNvSpPr>
          <p:nvPr>
            <p:ph type="sldImg"/>
          </p:nvPr>
        </p:nvSpPr>
        <p:spPr>
          <a:xfrm>
            <a:off x="407988" y="712788"/>
            <a:ext cx="6080125" cy="3421062"/>
          </a:xfrm>
          <a:ln/>
        </p:spPr>
      </p:sp>
      <p:sp>
        <p:nvSpPr>
          <p:cNvPr id="223236" name="Rectangle 3"/>
          <p:cNvSpPr>
            <a:spLocks noGrp="1" noChangeArrowheads="1"/>
          </p:cNvSpPr>
          <p:nvPr>
            <p:ph type="body" idx="1"/>
          </p:nvPr>
        </p:nvSpPr>
        <p:spPr>
          <a:xfrm>
            <a:off x="627063" y="4348163"/>
            <a:ext cx="5876925" cy="4348162"/>
          </a:xfrm>
          <a:noFill/>
          <a:ln/>
        </p:spPr>
        <p:txBody>
          <a:bodyPr/>
          <a:lstStyle/>
          <a:p>
            <a:pPr eaLnBrk="1" hangingPunct="1">
              <a:spcBef>
                <a:spcPts val="600"/>
              </a:spcBef>
              <a:spcAft>
                <a:spcPts val="600"/>
              </a:spcAft>
            </a:pPr>
            <a:r>
              <a:rPr lang="cs-CZ" sz="1000">
                <a:cs typeface="Times New Roman" pitchFamily="18" charset="0"/>
              </a:rPr>
              <a:t>obr. 13. 3 Mechanismus vzniku negativního membránového potenciálu nitra buňky.</a:t>
            </a:r>
            <a:r>
              <a:rPr lang="cs-CZ" sz="1000" b="1">
                <a:cs typeface="Times New Roman" pitchFamily="18" charset="0"/>
              </a:rPr>
              <a:t> </a:t>
            </a:r>
            <a:r>
              <a:rPr lang="cs-CZ" sz="1000" b="1"/>
              <a:t>a</a:t>
            </a:r>
            <a:r>
              <a:rPr lang="cs-CZ" sz="1000" b="1">
                <a:cs typeface="Times New Roman" pitchFamily="18" charset="0"/>
              </a:rPr>
              <a:t> -</a:t>
            </a:r>
            <a:r>
              <a:rPr lang="cs-CZ" sz="1000">
                <a:cs typeface="Times New Roman" pitchFamily="18" charset="0"/>
              </a:rPr>
              <a:t> Buněčná membrána je prakticky nepropustná pro negativně nabité bílkoviny a organické fosfáty, proto na membráně dochází k nestejnému rozdělení difuzibilních iontů (Gibbsova-Donnanova rovnováha): nedifuzibilní negativně nabité anionty váží v nitru buňky více sodíkových a draselných kationtů (jejich koncentrace v ICT je pak vyšší než v ECT) a naopak, chloridy buňku opouštějí a jejich koncetrace vně buňky je větší. Toto rozdělení však samo o sobě nevede ke vzniku potenciálu. </a:t>
            </a:r>
            <a:r>
              <a:rPr lang="cs-CZ" sz="1000" b="1"/>
              <a:t>b</a:t>
            </a:r>
            <a:r>
              <a:rPr lang="cs-CZ" sz="1000" b="1">
                <a:cs typeface="Times New Roman" pitchFamily="18" charset="0"/>
              </a:rPr>
              <a:t> -</a:t>
            </a:r>
            <a:r>
              <a:rPr lang="cs-CZ" sz="1000">
                <a:cs typeface="Times New Roman" pitchFamily="18" charset="0"/>
              </a:rPr>
              <a:t> Hlavní příčinou vzniku potenciálu je aktivní činnost sodíkové pumpy, aktivně čerpající sodík z buňky a draslík do buňky. Pumpa je elektrogenní – za 2 ionty draslíku hnané do buňky jsou z buňky odstraněny tři ionty sodíku. Nitro buňky se postupně stává negativním. </a:t>
            </a:r>
            <a:r>
              <a:rPr lang="cs-CZ" sz="1000" b="1"/>
              <a:t>c</a:t>
            </a:r>
            <a:r>
              <a:rPr lang="cs-CZ" sz="1000">
                <a:cs typeface="Times New Roman" pitchFamily="18" charset="0"/>
              </a:rPr>
              <a:t> - Negativita uvnitř buňky stoupá i díky tomu, že (kladně nabité) draselné ionty, pasivně opouštějí buňku podle koncentračního gradientu draselnými kanály. Permeabilita buněčné membrány pro sodíkové ionty je mnohem menší a aktivně odčerpávané sodíkové ionty zpočátku nejsou nahrazovány pasivním přítokem – sodíku je odčerpáváno více, než ho do buňky přitéká, negativita nitra buňky (a koncentrační gradient pro sodík) se dále zvyšuje. </a:t>
            </a:r>
            <a:r>
              <a:rPr lang="cs-CZ" sz="1000" b="1"/>
              <a:t>d</a:t>
            </a:r>
            <a:r>
              <a:rPr lang="cs-CZ" sz="1000" b="1">
                <a:cs typeface="Times New Roman" pitchFamily="18" charset="0"/>
              </a:rPr>
              <a:t> -</a:t>
            </a:r>
            <a:r>
              <a:rPr lang="cs-CZ" sz="1000">
                <a:cs typeface="Times New Roman" pitchFamily="18" charset="0"/>
              </a:rPr>
              <a:t> Negativní potenciál nitrobuněčné tekutiny "vypudí" chloridové ionty z buňky, koncentrace chloridů v buňce klesá. Na druhé straně potenciálový rozdíl zabrání dalšímu zvyšování pasivního úniku draslíku z buňky (negativní nitrobuněčný potenciál brání výtoku kladně nabitých iontů draslíku z buňky). Vzrůstající koncentrační gradient pro sodík spolu s elektrickým gradientem (negativně nabité nitro buňky přitahuje kladně nabité Na</a:t>
            </a:r>
            <a:r>
              <a:rPr lang="cs-CZ" sz="1000" baseline="30000">
                <a:cs typeface="Times New Roman" pitchFamily="18" charset="0"/>
              </a:rPr>
              <a:t>+</a:t>
            </a:r>
            <a:r>
              <a:rPr lang="cs-CZ" sz="1000">
                <a:cs typeface="Times New Roman" pitchFamily="18" charset="0"/>
              </a:rPr>
              <a:t> ionty) postupně zvýší pasivní vtok sodíku do buňky i přes malou permeabilitu membrány pro sodík. </a:t>
            </a:r>
            <a:r>
              <a:rPr lang="cs-CZ" sz="1000" b="1"/>
              <a:t>e</a:t>
            </a:r>
            <a:r>
              <a:rPr lang="cs-CZ" sz="1000" b="1">
                <a:cs typeface="Times New Roman" pitchFamily="18" charset="0"/>
              </a:rPr>
              <a:t> -</a:t>
            </a:r>
            <a:r>
              <a:rPr lang="cs-CZ" sz="1000">
                <a:cs typeface="Times New Roman" pitchFamily="18" charset="0"/>
              </a:rPr>
              <a:t> Nakonec se ustaví dynamická rovnováha. Velký elektrický i koncentrační gradient pro sodík nakonec zvýší pasivní vtok sodíku do buňky tak, že se vyrovná toku Na</a:t>
            </a:r>
            <a:r>
              <a:rPr lang="cs-CZ" sz="1000" baseline="30000">
                <a:cs typeface="Times New Roman" pitchFamily="18" charset="0"/>
              </a:rPr>
              <a:t>+</a:t>
            </a:r>
            <a:r>
              <a:rPr lang="cs-CZ" sz="1000">
                <a:cs typeface="Times New Roman" pitchFamily="18" charset="0"/>
              </a:rPr>
              <a:t> aktivně odčerpávaného z buňky sodíkovou pumpou. Koncentrace sodíku v buňce už dále neklesá. Obdobně se vytvoří rovnováha pro draslík.  Stejné množství draslíku je aktivně "pumpováno" do buňky jako ho opouští pasivně skrz draslíkové kanály (hnáno koncentračním gradientem a brzděno elektrickým gradientem) – koncentrace draslíku v buňce již dále nestoupá. Rovnováha se ustaví i pro chloridy – síla vypuzující chloridy z buňky (elektrický gradient) se vyrovná se silou, působící v opačném směru - koncentračním (chemickým) gradientem, vhánějícím chloridy zpět do buňky. Výsledkem je nerovnoměrné rozložení iontů (K</a:t>
            </a:r>
            <a:r>
              <a:rPr lang="cs-CZ" sz="1000" baseline="30000">
                <a:cs typeface="Times New Roman" pitchFamily="18" charset="0"/>
              </a:rPr>
              <a:t>+</a:t>
            </a:r>
            <a:r>
              <a:rPr lang="cs-CZ" sz="1000">
                <a:cs typeface="Times New Roman" pitchFamily="18" charset="0"/>
              </a:rPr>
              <a:t>, Na</a:t>
            </a:r>
            <a:r>
              <a:rPr lang="cs-CZ" sz="1000" baseline="30000">
                <a:cs typeface="Times New Roman" pitchFamily="18" charset="0"/>
              </a:rPr>
              <a:t>+</a:t>
            </a:r>
            <a:r>
              <a:rPr lang="cs-CZ" sz="1000">
                <a:cs typeface="Times New Roman" pitchFamily="18" charset="0"/>
              </a:rPr>
              <a:t>, Cl</a:t>
            </a:r>
            <a:r>
              <a:rPr lang="cs-CZ" sz="1000" baseline="30000">
                <a:cs typeface="Times New Roman" pitchFamily="18" charset="0"/>
              </a:rPr>
              <a:t>-</a:t>
            </a:r>
            <a:r>
              <a:rPr lang="cs-CZ" sz="1000">
                <a:cs typeface="Times New Roman" pitchFamily="18" charset="0"/>
              </a:rPr>
              <a:t>) vně a uvnitř buňky a negativní nitrobuněčný potenciál (kolem -90 mV). Čím větší je aktivita Na</a:t>
            </a:r>
            <a:r>
              <a:rPr lang="cs-CZ" sz="1000" baseline="30000">
                <a:cs typeface="Times New Roman" pitchFamily="18" charset="0"/>
              </a:rPr>
              <a:t>+</a:t>
            </a:r>
            <a:r>
              <a:rPr lang="cs-CZ" sz="1000">
                <a:cs typeface="Times New Roman" pitchFamily="18" charset="0"/>
              </a:rPr>
              <a:t>/K</a:t>
            </a:r>
            <a:r>
              <a:rPr lang="cs-CZ" sz="1000" baseline="30000">
                <a:cs typeface="Times New Roman" pitchFamily="18" charset="0"/>
              </a:rPr>
              <a:t>+</a:t>
            </a:r>
            <a:r>
              <a:rPr lang="cs-CZ" sz="1000">
                <a:cs typeface="Times New Roman" pitchFamily="18" charset="0"/>
              </a:rPr>
              <a:t> pumpy, tím při větších gradientech sodíku a draslíku se ustaví rovnováha a tím větší je i potenciál (hyperpolarizace). Ke zvýšení potenciálu vede též zvětšení permeability pro draslík. Naopak – zvýšení permeability pro sodík způsobí snížení membránového potenciálu (velké zvýšení permeability vede až k depolarizaci membrány).</a:t>
            </a:r>
            <a:r>
              <a:rPr lang="cs-CZ" sz="1000"/>
              <a:t> </a:t>
            </a:r>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E794CB-E98A-4B92-B1BD-2C096320E5A3}" type="slidenum">
              <a:rPr lang="cs-CZ" smtClean="0"/>
              <a:pPr/>
              <a:t>129</a:t>
            </a:fld>
            <a:endParaRPr lang="cs-CZ"/>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p:cNvSpPr>
            <a:spLocks noGrp="1" noChangeArrowheads="1"/>
          </p:cNvSpPr>
          <p:nvPr>
            <p:ph type="sldNum" sz="quarter" idx="5"/>
          </p:nvPr>
        </p:nvSpPr>
        <p:spPr>
          <a:noFill/>
        </p:spPr>
        <p:txBody>
          <a:bodyPr/>
          <a:lstStyle/>
          <a:p>
            <a:fld id="{AEC4C5F9-7725-4854-B8C0-AA05C843BE1B}" type="slidenum">
              <a:rPr lang="cs-CZ" smtClean="0"/>
              <a:pPr/>
              <a:t>130</a:t>
            </a:fld>
            <a:endParaRPr lang="cs-CZ"/>
          </a:p>
        </p:txBody>
      </p:sp>
      <p:sp>
        <p:nvSpPr>
          <p:cNvPr id="224259" name="Rectangle 2"/>
          <p:cNvSpPr>
            <a:spLocks noGrp="1" noRot="1" noChangeAspect="1" noChangeArrowheads="1" noTextEdit="1"/>
          </p:cNvSpPr>
          <p:nvPr>
            <p:ph type="sldImg"/>
          </p:nvPr>
        </p:nvSpPr>
        <p:spPr>
          <a:ln/>
        </p:spPr>
      </p:sp>
      <p:sp>
        <p:nvSpPr>
          <p:cNvPr id="22426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Rot="1" noChangeAspect="1" noChangeArrowheads="1" noTextEdit="1"/>
          </p:cNvSpPr>
          <p:nvPr>
            <p:ph type="sldImg"/>
          </p:nvPr>
        </p:nvSpPr>
        <p:spPr>
          <a:ln/>
        </p:spPr>
      </p:sp>
      <p:sp>
        <p:nvSpPr>
          <p:cNvPr id="300035" name="Rectangle 3"/>
          <p:cNvSpPr>
            <a:spLocks noGrp="1" noChangeArrowheads="1"/>
          </p:cNvSpPr>
          <p:nvPr>
            <p:ph type="body" idx="1"/>
          </p:nvPr>
        </p:nvSpPr>
        <p:spPr>
          <a:noFill/>
          <a:ln/>
        </p:spPr>
        <p:txBody>
          <a:bodyPr/>
          <a:lstStyle/>
          <a:p>
            <a:endParaRPr lang="cs-CZ"/>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ln/>
        </p:spPr>
      </p:sp>
      <p:sp>
        <p:nvSpPr>
          <p:cNvPr id="292867" name="Rectangle 3"/>
          <p:cNvSpPr>
            <a:spLocks noGrp="1" noChangeArrowheads="1"/>
          </p:cNvSpPr>
          <p:nvPr>
            <p:ph type="body" idx="1"/>
          </p:nvPr>
        </p:nvSpPr>
        <p:spPr>
          <a:noFill/>
          <a:ln/>
        </p:spPr>
        <p:txBody>
          <a:bodyPr/>
          <a:lstStyle/>
          <a:p>
            <a:endParaRPr lang="cs-CZ"/>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Rot="1" noChangeAspect="1" noChangeArrowheads="1" noTextEdit="1"/>
          </p:cNvSpPr>
          <p:nvPr>
            <p:ph type="sldImg"/>
          </p:nvPr>
        </p:nvSpPr>
        <p:spPr>
          <a:ln/>
        </p:spPr>
      </p:sp>
      <p:sp>
        <p:nvSpPr>
          <p:cNvPr id="309251" name="Rectangle 3"/>
          <p:cNvSpPr>
            <a:spLocks noGrp="1" noChangeArrowheads="1"/>
          </p:cNvSpPr>
          <p:nvPr>
            <p:ph type="body" idx="1"/>
          </p:nvPr>
        </p:nvSpPr>
        <p:spPr>
          <a:noFill/>
          <a:ln/>
        </p:spPr>
        <p:txBody>
          <a:bodyPr/>
          <a:lstStyle/>
          <a:p>
            <a:endParaRPr lang="cs-CZ"/>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Rot="1" noChangeAspect="1" noChangeArrowheads="1" noTextEdit="1"/>
          </p:cNvSpPr>
          <p:nvPr>
            <p:ph type="sldImg"/>
          </p:nvPr>
        </p:nvSpPr>
        <p:spPr>
          <a:ln/>
        </p:spPr>
      </p:sp>
      <p:sp>
        <p:nvSpPr>
          <p:cNvPr id="301059" name="Rectangle 3"/>
          <p:cNvSpPr>
            <a:spLocks noGrp="1" noChangeArrowheads="1"/>
          </p:cNvSpPr>
          <p:nvPr>
            <p:ph type="body" idx="1"/>
          </p:nvPr>
        </p:nvSpPr>
        <p:spPr>
          <a:noFill/>
          <a:ln/>
        </p:spPr>
        <p:txBody>
          <a:bodyPr/>
          <a:lstStyle/>
          <a:p>
            <a:endParaRPr lang="cs-CZ"/>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pPr>
              <a:defRPr/>
            </a:pPr>
            <a:fld id="{8D59F5BC-737E-4994-AFD5-948AD60E16F8}" type="slidenum">
              <a:rPr lang="cs-CZ" smtClean="0"/>
              <a:pPr>
                <a:defRPr/>
              </a:pPr>
              <a:t>135</a:t>
            </a:fld>
            <a:endParaRPr lang="cs-CZ"/>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7"/>
          <p:cNvSpPr>
            <a:spLocks noGrp="1" noChangeArrowheads="1"/>
          </p:cNvSpPr>
          <p:nvPr>
            <p:ph type="sldNum" sz="quarter" idx="5"/>
          </p:nvPr>
        </p:nvSpPr>
        <p:spPr>
          <a:noFill/>
        </p:spPr>
        <p:txBody>
          <a:bodyPr/>
          <a:lstStyle/>
          <a:p>
            <a:fld id="{50E76F14-7777-42D2-A87F-BE7893582B6D}" type="slidenum">
              <a:rPr lang="cs-CZ" smtClean="0"/>
              <a:pPr/>
              <a:t>136</a:t>
            </a:fld>
            <a:endParaRPr lang="cs-CZ"/>
          </a:p>
        </p:txBody>
      </p:sp>
      <p:sp>
        <p:nvSpPr>
          <p:cNvPr id="238595" name="Rectangle 2"/>
          <p:cNvSpPr>
            <a:spLocks noGrp="1" noRot="1" noChangeAspect="1" noChangeArrowheads="1" noTextEdit="1"/>
          </p:cNvSpPr>
          <p:nvPr>
            <p:ph type="sldImg"/>
          </p:nvPr>
        </p:nvSpPr>
        <p:spPr>
          <a:ln/>
        </p:spPr>
      </p:sp>
      <p:sp>
        <p:nvSpPr>
          <p:cNvPr id="238596" name="Rectangle 3"/>
          <p:cNvSpPr>
            <a:spLocks noGrp="1" noChangeArrowheads="1"/>
          </p:cNvSpPr>
          <p:nvPr>
            <p:ph type="body" idx="1"/>
          </p:nvPr>
        </p:nvSpPr>
        <p:spPr>
          <a:noFill/>
          <a:ln/>
        </p:spPr>
        <p:txBody>
          <a:bodyPr/>
          <a:lstStyle/>
          <a:p>
            <a:endParaRPr lang="cs-CZ"/>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Zástupný symbol pro obrázek snímku 1"/>
          <p:cNvSpPr>
            <a:spLocks noGrp="1" noRot="1" noChangeAspect="1" noTextEdit="1"/>
          </p:cNvSpPr>
          <p:nvPr>
            <p:ph type="sldImg"/>
          </p:nvPr>
        </p:nvSpPr>
        <p:spPr>
          <a:ln/>
        </p:spPr>
      </p:sp>
      <p:sp>
        <p:nvSpPr>
          <p:cNvPr id="118787" name="Zástupný symbol pro poznámky 2"/>
          <p:cNvSpPr>
            <a:spLocks noGrp="1"/>
          </p:cNvSpPr>
          <p:nvPr>
            <p:ph type="body" idx="1"/>
          </p:nvPr>
        </p:nvSpPr>
        <p:spPr>
          <a:noFill/>
          <a:ln/>
        </p:spPr>
        <p:txBody>
          <a:bodyPr/>
          <a:lstStyle/>
          <a:p>
            <a:endParaRPr lang="cs-CZ"/>
          </a:p>
        </p:txBody>
      </p:sp>
      <p:sp>
        <p:nvSpPr>
          <p:cNvPr id="118788" name="Zástupný symbol pro číslo snímku 3"/>
          <p:cNvSpPr>
            <a:spLocks noGrp="1"/>
          </p:cNvSpPr>
          <p:nvPr>
            <p:ph type="sldNum" sz="quarter" idx="5"/>
          </p:nvPr>
        </p:nvSpPr>
        <p:spPr>
          <a:noFill/>
        </p:spPr>
        <p:txBody>
          <a:bodyPr/>
          <a:lstStyle/>
          <a:p>
            <a:fld id="{BA4C8723-5528-4690-A9E2-4927B2CC9969}" type="slidenum">
              <a:rPr lang="cs-CZ" smtClean="0"/>
              <a:pPr/>
              <a:t>137</a:t>
            </a:fld>
            <a:endParaRPr lang="cs-CZ"/>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E794CB-E98A-4B92-B1BD-2C096320E5A3}" type="slidenum">
              <a:rPr lang="cs-CZ" smtClean="0"/>
              <a:pPr/>
              <a:t>138</a:t>
            </a:fld>
            <a:endParaRPr lang="cs-CZ"/>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p>
            <a:fld id="{9EA6F63F-7C50-405E-8133-0E98D0376D30}" type="slidenum">
              <a:rPr lang="cs-CZ" smtClean="0"/>
              <a:pPr/>
              <a:t>139</a:t>
            </a:fld>
            <a:endParaRPr lang="cs-CZ"/>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p:spPr>
        <p:txBody>
          <a:bodyPr/>
          <a:lstStyle/>
          <a:p>
            <a:endParaRPr lang="cs-CZ"/>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E794CB-E98A-4B92-B1BD-2C096320E5A3}" type="slidenum">
              <a:rPr lang="cs-CZ" smtClean="0"/>
              <a:pPr/>
              <a:t>140</a:t>
            </a:fld>
            <a:endParaRPr lang="cs-CZ"/>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7"/>
          <p:cNvSpPr>
            <a:spLocks noGrp="1" noChangeArrowheads="1"/>
          </p:cNvSpPr>
          <p:nvPr>
            <p:ph type="sldNum" sz="quarter" idx="5"/>
          </p:nvPr>
        </p:nvSpPr>
        <p:spPr>
          <a:noFill/>
        </p:spPr>
        <p:txBody>
          <a:bodyPr/>
          <a:lstStyle/>
          <a:p>
            <a:fld id="{1E16B3ED-E951-46AF-97D5-AB1F59007F38}" type="slidenum">
              <a:rPr lang="cs-CZ" smtClean="0"/>
              <a:pPr/>
              <a:t>141</a:t>
            </a:fld>
            <a:endParaRPr lang="cs-CZ"/>
          </a:p>
        </p:txBody>
      </p:sp>
      <p:sp>
        <p:nvSpPr>
          <p:cNvPr id="258051" name="Rectangle 2"/>
          <p:cNvSpPr>
            <a:spLocks noGrp="1" noRot="1" noChangeAspect="1" noChangeArrowheads="1" noTextEdit="1"/>
          </p:cNvSpPr>
          <p:nvPr>
            <p:ph type="sldImg"/>
          </p:nvPr>
        </p:nvSpPr>
        <p:spPr>
          <a:ln/>
        </p:spPr>
      </p:sp>
      <p:sp>
        <p:nvSpPr>
          <p:cNvPr id="25805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E794CB-E98A-4B92-B1BD-2C096320E5A3}" type="slidenum">
              <a:rPr lang="cs-CZ" smtClean="0"/>
              <a:pPr/>
              <a:t>142</a:t>
            </a:fld>
            <a:endParaRPr lang="cs-CZ"/>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en-US" dirty="0" err="1">
                <a:solidFill>
                  <a:srgbClr val="000000"/>
                </a:solidFill>
                <a:sym typeface="Arial" panose="020B0604020202020204" pitchFamily="34" charset="0"/>
              </a:rPr>
              <a:t>Poruchy</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objemu</a:t>
            </a:r>
            <a:r>
              <a:rPr lang="en-US" dirty="0">
                <a:solidFill>
                  <a:srgbClr val="000000"/>
                </a:solidFill>
                <a:sym typeface="Arial" panose="020B0604020202020204" pitchFamily="34" charset="0"/>
              </a:rPr>
              <a:t> a osmolarity  je </a:t>
            </a:r>
            <a:r>
              <a:rPr lang="en-US" dirty="0" err="1">
                <a:solidFill>
                  <a:srgbClr val="000000"/>
                </a:solidFill>
                <a:sym typeface="Arial" panose="020B0604020202020204" pitchFamily="34" charset="0"/>
              </a:rPr>
              <a:t>potřeba</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chápat</a:t>
            </a:r>
            <a:r>
              <a:rPr lang="en-US" dirty="0">
                <a:solidFill>
                  <a:srgbClr val="000000"/>
                </a:solidFill>
                <a:sym typeface="Arial" panose="020B0604020202020204" pitchFamily="34" charset="0"/>
              </a:rPr>
              <a:t> v </a:t>
            </a:r>
            <a:r>
              <a:rPr lang="en-US" dirty="0" err="1">
                <a:solidFill>
                  <a:srgbClr val="000000"/>
                </a:solidFill>
                <a:sym typeface="Arial" panose="020B0604020202020204" pitchFamily="34" charset="0"/>
              </a:rPr>
              <a:t>souvislostech</a:t>
            </a:r>
            <a:r>
              <a:rPr lang="en-US" dirty="0">
                <a:solidFill>
                  <a:srgbClr val="000000"/>
                </a:solidFill>
                <a:sym typeface="Arial" panose="020B0604020202020204" pitchFamily="34" charset="0"/>
              </a:rPr>
              <a:t> - </a:t>
            </a:r>
            <a:r>
              <a:rPr lang="en-US" dirty="0" err="1">
                <a:solidFill>
                  <a:srgbClr val="000000"/>
                </a:solidFill>
                <a:sym typeface="Arial" panose="020B0604020202020204" pitchFamily="34" charset="0"/>
              </a:rPr>
              <a:t>ve</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skutečnosti</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neexistuje</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žádná</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samostatná</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porucha</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objemu</a:t>
            </a:r>
            <a:r>
              <a:rPr lang="en-US" dirty="0">
                <a:solidFill>
                  <a:srgbClr val="000000"/>
                </a:solidFill>
                <a:sym typeface="Arial" panose="020B0604020202020204" pitchFamily="34" charset="0"/>
              </a:rPr>
              <a:t> a osmolarity, </a:t>
            </a:r>
            <a:r>
              <a:rPr lang="en-US" dirty="0" err="1">
                <a:solidFill>
                  <a:srgbClr val="000000"/>
                </a:solidFill>
                <a:sym typeface="Arial" panose="020B0604020202020204" pitchFamily="34" charset="0"/>
              </a:rPr>
              <a:t>vždy</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jsou</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tak</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či</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onak</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tak</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či</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onak</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spojeny</a:t>
            </a:r>
            <a:r>
              <a:rPr lang="en-US" dirty="0">
                <a:solidFill>
                  <a:srgbClr val="000000"/>
                </a:solidFill>
                <a:sym typeface="Arial" panose="020B0604020202020204" pitchFamily="34" charset="0"/>
              </a:rPr>
              <a:t> s </a:t>
            </a:r>
            <a:r>
              <a:rPr lang="en-US" dirty="0" err="1">
                <a:solidFill>
                  <a:srgbClr val="000000"/>
                </a:solidFill>
                <a:sym typeface="Arial" panose="020B0604020202020204" pitchFamily="34" charset="0"/>
              </a:rPr>
              <a:t>dalšími</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poruchami</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vnitřního</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prostředí</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minimálně</a:t>
            </a:r>
            <a:r>
              <a:rPr lang="en-US" dirty="0">
                <a:solidFill>
                  <a:srgbClr val="000000"/>
                </a:solidFill>
                <a:sym typeface="Arial" panose="020B0604020202020204" pitchFamily="34" charset="0"/>
              </a:rPr>
              <a:t> s </a:t>
            </a:r>
            <a:r>
              <a:rPr lang="en-US" dirty="0" err="1">
                <a:solidFill>
                  <a:srgbClr val="000000"/>
                </a:solidFill>
                <a:sym typeface="Arial" panose="020B0604020202020204" pitchFamily="34" charset="0"/>
              </a:rPr>
              <a:t>ionrovými</a:t>
            </a:r>
            <a:r>
              <a:rPr lang="en-US" dirty="0">
                <a:solidFill>
                  <a:srgbClr val="000000"/>
                </a:solidFill>
                <a:sym typeface="Arial" panose="020B0604020202020204" pitchFamily="34" charset="0"/>
              </a:rPr>
              <a:t> a </a:t>
            </a:r>
            <a:r>
              <a:rPr lang="en-US" dirty="0" err="1">
                <a:solidFill>
                  <a:srgbClr val="000000"/>
                </a:solidFill>
                <a:sym typeface="Arial" panose="020B0604020202020204" pitchFamily="34" charset="0"/>
              </a:rPr>
              <a:t>acidobazickými</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porucham</a:t>
            </a:r>
            <a:r>
              <a:rPr lang="en-US" dirty="0">
                <a:solidFill>
                  <a:srgbClr val="000000"/>
                </a:solidFill>
                <a:sym typeface="Arial" panose="020B0604020202020204" pitchFamily="34" charset="0"/>
              </a:rPr>
              <a:t> . </a:t>
            </a:r>
          </a:p>
          <a:p>
            <a:endParaRPr lang="en-US" dirty="0">
              <a:solidFill>
                <a:srgbClr val="000000"/>
              </a:solidFill>
              <a:sym typeface="Arial" panose="020B0604020202020204" pitchFamily="34" charset="0"/>
            </a:endParaRPr>
          </a:p>
          <a:p>
            <a:r>
              <a:rPr lang="en-US" dirty="0" err="1">
                <a:solidFill>
                  <a:srgbClr val="000000"/>
                </a:solidFill>
                <a:sym typeface="Arial" panose="020B0604020202020204" pitchFamily="34" charset="0"/>
              </a:rPr>
              <a:t>Jako</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příklad</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takové</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komplexní</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poruchy</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bych</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uvedl</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třeba</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průjem</a:t>
            </a:r>
            <a:r>
              <a:rPr lang="en-US" dirty="0">
                <a:solidFill>
                  <a:srgbClr val="000000"/>
                </a:solidFill>
                <a:sym typeface="Arial" panose="020B0604020202020204" pitchFamily="34" charset="0"/>
              </a:rPr>
              <a:t> a </a:t>
            </a:r>
            <a:r>
              <a:rPr lang="en-US" dirty="0" err="1">
                <a:solidFill>
                  <a:srgbClr val="000000"/>
                </a:solidFill>
                <a:sym typeface="Arial" panose="020B0604020202020204" pitchFamily="34" charset="0"/>
              </a:rPr>
              <a:t>zvracení</a:t>
            </a:r>
            <a:r>
              <a:rPr lang="en-US" dirty="0">
                <a:solidFill>
                  <a:srgbClr val="000000"/>
                </a:solidFill>
                <a:sym typeface="Arial" panose="020B0604020202020204" pitchFamily="34" charset="0"/>
              </a:rPr>
              <a:t> -  </a:t>
            </a:r>
            <a:r>
              <a:rPr lang="en-US" dirty="0" err="1">
                <a:solidFill>
                  <a:srgbClr val="000000"/>
                </a:solidFill>
                <a:sym typeface="Arial" panose="020B0604020202020204" pitchFamily="34" charset="0"/>
              </a:rPr>
              <a:t>dospělého</a:t>
            </a:r>
            <a:r>
              <a:rPr lang="en-US" dirty="0">
                <a:solidFill>
                  <a:srgbClr val="000000"/>
                </a:solidFill>
                <a:sym typeface="Arial" panose="020B0604020202020204" pitchFamily="34" charset="0"/>
              </a:rPr>
              <a:t> to </a:t>
            </a:r>
            <a:r>
              <a:rPr lang="en-US" dirty="0" err="1">
                <a:solidFill>
                  <a:srgbClr val="000000"/>
                </a:solidFill>
                <a:sym typeface="Arial" panose="020B0604020202020204" pitchFamily="34" charset="0"/>
              </a:rPr>
              <a:t>jr</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dpíš</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nepříjrmnost</a:t>
            </a:r>
            <a:r>
              <a:rPr lang="en-US" dirty="0">
                <a:solidFill>
                  <a:srgbClr val="000000"/>
                </a:solidFill>
                <a:sym typeface="Arial" panose="020B0604020202020204" pitchFamily="34" charset="0"/>
              </a:rPr>
              <a:t>, ale u </a:t>
            </a:r>
            <a:r>
              <a:rPr lang="en-US" dirty="0" err="1">
                <a:solidFill>
                  <a:srgbClr val="000000"/>
                </a:solidFill>
                <a:sym typeface="Arial" panose="020B0604020202020204" pitchFamily="34" charset="0"/>
              </a:rPr>
              <a:t>kojenců</a:t>
            </a:r>
            <a:r>
              <a:rPr lang="en-US" dirty="0">
                <a:solidFill>
                  <a:srgbClr val="000000"/>
                </a:solidFill>
                <a:sym typeface="Arial" panose="020B0604020202020204" pitchFamily="34" charset="0"/>
              </a:rPr>
              <a:t> to </a:t>
            </a:r>
            <a:r>
              <a:rPr lang="en-US" dirty="0" err="1">
                <a:solidFill>
                  <a:srgbClr val="000000"/>
                </a:solidFill>
                <a:sym typeface="Arial" panose="020B0604020202020204" pitchFamily="34" charset="0"/>
              </a:rPr>
              <a:t>může</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být</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i</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závažné</a:t>
            </a:r>
            <a:r>
              <a:rPr lang="en-US" dirty="0">
                <a:solidFill>
                  <a:srgbClr val="000000"/>
                </a:solidFill>
                <a:sym typeface="Arial" panose="020B0604020202020204" pitchFamily="34" charset="0"/>
              </a:rPr>
              <a:t>.</a:t>
            </a:r>
          </a:p>
          <a:p>
            <a:endParaRPr lang="en-US" dirty="0">
              <a:solidFill>
                <a:srgbClr val="000000"/>
              </a:solidFill>
              <a:sym typeface="Arial" panose="020B0604020202020204" pitchFamily="34" charset="0"/>
            </a:endParaRPr>
          </a:p>
          <a:p>
            <a:r>
              <a:rPr lang="en-US" dirty="0" err="1">
                <a:solidFill>
                  <a:srgbClr val="000000"/>
                </a:solidFill>
                <a:sym typeface="Arial" panose="020B0604020202020204" pitchFamily="34" charset="0"/>
              </a:rPr>
              <a:t>Ke</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správné</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diagnostice</a:t>
            </a:r>
            <a:r>
              <a:rPr lang="en-US" dirty="0">
                <a:solidFill>
                  <a:srgbClr val="000000"/>
                </a:solidFill>
                <a:sym typeface="Arial" panose="020B0604020202020204" pitchFamily="34" charset="0"/>
              </a:rPr>
              <a:t> a </a:t>
            </a:r>
            <a:r>
              <a:rPr lang="en-US" dirty="0" err="1">
                <a:solidFill>
                  <a:srgbClr val="000000"/>
                </a:solidFill>
                <a:sym typeface="Arial" panose="020B0604020202020204" pitchFamily="34" charset="0"/>
              </a:rPr>
              <a:t>léčení</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těchto</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poruch</a:t>
            </a:r>
            <a:r>
              <a:rPr lang="en-US" dirty="0">
                <a:solidFill>
                  <a:srgbClr val="000000"/>
                </a:solidFill>
                <a:sym typeface="Arial" panose="020B0604020202020204" pitchFamily="34" charset="0"/>
              </a:rPr>
              <a:t> je </a:t>
            </a:r>
            <a:r>
              <a:rPr lang="en-US" dirty="0" err="1">
                <a:solidFill>
                  <a:srgbClr val="000000"/>
                </a:solidFill>
                <a:sym typeface="Arial" panose="020B0604020202020204" pitchFamily="34" charset="0"/>
              </a:rPr>
              <a:t>nutné</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pochopit</a:t>
            </a:r>
            <a:r>
              <a:rPr lang="en-US" dirty="0">
                <a:solidFill>
                  <a:srgbClr val="000000"/>
                </a:solidFill>
                <a:sym typeface="Arial" panose="020B0604020202020204" pitchFamily="34" charset="0"/>
              </a:rPr>
              <a:t> a </a:t>
            </a:r>
            <a:r>
              <a:rPr lang="en-US" dirty="0" err="1">
                <a:solidFill>
                  <a:srgbClr val="000000"/>
                </a:solidFill>
                <a:sym typeface="Arial" panose="020B0604020202020204" pitchFamily="34" charset="0"/>
              </a:rPr>
              <a:t>porozumět</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patogenezu</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jejich</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vzniku</a:t>
            </a:r>
            <a:r>
              <a:rPr lang="en-US" dirty="0">
                <a:solidFill>
                  <a:srgbClr val="000000"/>
                </a:solidFill>
                <a:sym typeface="Arial" panose="020B0604020202020204" pitchFamily="34" charset="0"/>
              </a:rPr>
              <a:t> a </a:t>
            </a:r>
            <a:r>
              <a:rPr lang="en-US" dirty="0" err="1">
                <a:solidFill>
                  <a:srgbClr val="000000"/>
                </a:solidFill>
                <a:sym typeface="Arial" panose="020B0604020202020204" pitchFamily="34" charset="0"/>
              </a:rPr>
              <a:t>způsob</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uplatnění</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fyziologických</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regulačních</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mechanismů</a:t>
            </a:r>
            <a:r>
              <a:rPr lang="en-US" dirty="0">
                <a:solidFill>
                  <a:srgbClr val="000000"/>
                </a:solidFill>
                <a:sym typeface="Arial" panose="020B0604020202020204" pitchFamily="34" charset="0"/>
              </a:rPr>
              <a:t>. </a:t>
            </a:r>
          </a:p>
          <a:p>
            <a:endParaRPr lang="en-US" dirty="0">
              <a:solidFill>
                <a:srgbClr val="000000"/>
              </a:solidFill>
              <a:sym typeface="Arial" panose="020B0604020202020204" pitchFamily="34" charset="0"/>
            </a:endParaRPr>
          </a:p>
          <a:p>
            <a:r>
              <a:rPr lang="en-US" dirty="0">
                <a:solidFill>
                  <a:srgbClr val="000000"/>
                </a:solidFill>
                <a:sym typeface="Arial" panose="020B0604020202020204" pitchFamily="34" charset="0"/>
              </a:rPr>
              <a:t>K </a:t>
            </a:r>
            <a:r>
              <a:rPr lang="en-US" dirty="0" err="1">
                <a:solidFill>
                  <a:srgbClr val="000000"/>
                </a:solidFill>
                <a:sym typeface="Arial" panose="020B0604020202020204" pitchFamily="34" charset="0"/>
              </a:rPr>
              <a:t>porozumění</a:t>
            </a:r>
            <a:r>
              <a:rPr lang="en-US" dirty="0">
                <a:solidFill>
                  <a:srgbClr val="000000"/>
                </a:solidFill>
                <a:sym typeface="Arial" panose="020B0604020202020204" pitchFamily="34" charset="0"/>
              </a:rPr>
              <a:t> je </a:t>
            </a:r>
            <a:r>
              <a:rPr lang="en-US" dirty="0" err="1">
                <a:solidFill>
                  <a:srgbClr val="000000"/>
                </a:solidFill>
                <a:sym typeface="Arial" panose="020B0604020202020204" pitchFamily="34" charset="0"/>
              </a:rPr>
              <a:t>třeba</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hledat</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kauzální</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souvislosti</a:t>
            </a:r>
            <a:r>
              <a:rPr lang="en-US" dirty="0">
                <a:solidFill>
                  <a:srgbClr val="000000"/>
                </a:solidFill>
                <a:sym typeface="Arial" panose="020B0604020202020204" pitchFamily="34" charset="0"/>
              </a:rPr>
              <a:t> a </a:t>
            </a:r>
            <a:r>
              <a:rPr lang="en-US" dirty="0" err="1">
                <a:solidFill>
                  <a:srgbClr val="000000"/>
                </a:solidFill>
                <a:sym typeface="Arial" panose="020B0604020202020204" pitchFamily="34" charset="0"/>
              </a:rPr>
              <a:t>snažit</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porozumět</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mechanismu</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regulací</a:t>
            </a:r>
            <a:r>
              <a:rPr lang="en-US" dirty="0">
                <a:solidFill>
                  <a:srgbClr val="000000"/>
                </a:solidFill>
                <a:sym typeface="Arial" panose="020B0604020202020204" pitchFamily="34" charset="0"/>
              </a:rPr>
              <a:t> - </a:t>
            </a:r>
            <a:r>
              <a:rPr lang="en-US" dirty="0" err="1">
                <a:solidFill>
                  <a:srgbClr val="000000"/>
                </a:solidFill>
                <a:sym typeface="Arial" panose="020B0604020202020204" pitchFamily="34" charset="0"/>
              </a:rPr>
              <a:t>regulačních</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orgánů</a:t>
            </a:r>
            <a:r>
              <a:rPr lang="en-US" dirty="0">
                <a:solidFill>
                  <a:srgbClr val="000000"/>
                </a:solidFill>
                <a:sym typeface="Arial" panose="020B0604020202020204" pitchFamily="34" charset="0"/>
              </a:rPr>
              <a:t> - </a:t>
            </a:r>
            <a:r>
              <a:rPr lang="en-US" dirty="0" err="1">
                <a:solidFill>
                  <a:srgbClr val="000000"/>
                </a:solidFill>
                <a:sym typeface="Arial" panose="020B0604020202020204" pitchFamily="34" charset="0"/>
              </a:rPr>
              <a:t>cirkulace</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respirace</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ledvin</a:t>
            </a:r>
            <a:r>
              <a:rPr lang="en-US" dirty="0">
                <a:solidFill>
                  <a:srgbClr val="000000"/>
                </a:solidFill>
                <a:sym typeface="Arial" panose="020B0604020202020204" pitchFamily="34" charset="0"/>
              </a:rPr>
              <a:t> - </a:t>
            </a:r>
            <a:r>
              <a:rPr lang="en-US" dirty="0" err="1">
                <a:solidFill>
                  <a:srgbClr val="000000"/>
                </a:solidFill>
                <a:sym typeface="Arial" panose="020B0604020202020204" pitchFamily="34" charset="0"/>
              </a:rPr>
              <a:t>které</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řídí</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homeostázu</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vnitříního</a:t>
            </a:r>
            <a:r>
              <a:rPr lang="en-US" dirty="0">
                <a:solidFill>
                  <a:srgbClr val="000000"/>
                </a:solidFill>
                <a:sym typeface="Arial" panose="020B0604020202020204" pitchFamily="34" charset="0"/>
              </a:rPr>
              <a:t> </a:t>
            </a:r>
            <a:r>
              <a:rPr lang="en-US" dirty="0" err="1">
                <a:solidFill>
                  <a:srgbClr val="000000"/>
                </a:solidFill>
                <a:sym typeface="Arial" panose="020B0604020202020204" pitchFamily="34" charset="0"/>
              </a:rPr>
              <a:t>prostředí</a:t>
            </a:r>
            <a:r>
              <a:rPr lang="en-US" dirty="0">
                <a:solidFill>
                  <a:srgbClr val="000000"/>
                </a:solidFill>
                <a:sym typeface="Arial" panose="020B0604020202020204" pitchFamily="34" charset="0"/>
              </a:rPr>
              <a:t>.</a:t>
            </a:r>
          </a:p>
          <a:p>
            <a:endParaRPr lang="en-US" dirty="0">
              <a:solidFill>
                <a:srgbClr val="000000"/>
              </a:solidFill>
              <a:sym typeface="Arial" panose="020B0604020202020204" pitchFamily="34" charset="0"/>
            </a:endParaRPr>
          </a:p>
          <a:p>
            <a:r>
              <a:rPr lang="en-US" dirty="0">
                <a:solidFill>
                  <a:srgbClr val="000000"/>
                </a:solidFill>
                <a:sym typeface="Arial" panose="020B0604020202020204" pitchFamily="34" charset="0"/>
              </a:rPr>
              <a:t> </a:t>
            </a:r>
          </a:p>
          <a:p>
            <a:endParaRPr lang="en-US" dirty="0">
              <a:solidFill>
                <a:srgbClr val="000000"/>
              </a:solidFill>
              <a:sym typeface="Arial" panose="020B0604020202020204" pitchFamily="34" charset="0"/>
            </a:endParaRPr>
          </a:p>
          <a:p>
            <a:endParaRPr lang="en-US" dirty="0">
              <a:solidFill>
                <a:srgbClr val="000000"/>
              </a:solidFill>
              <a:sym typeface="Arial" panose="020B0604020202020204" pitchFamily="34" charset="0"/>
            </a:endParaRPr>
          </a:p>
        </p:txBody>
      </p:sp>
      <p:sp>
        <p:nvSpPr>
          <p:cNvPr id="4" name="Zástupný symbol pro číslo snímku 3"/>
          <p:cNvSpPr>
            <a:spLocks noGrp="1"/>
          </p:cNvSpPr>
          <p:nvPr>
            <p:ph type="sldNum" sz="quarter" idx="5"/>
          </p:nvPr>
        </p:nvSpPr>
        <p:spPr/>
        <p:txBody>
          <a:bodyPr/>
          <a:lstStyle/>
          <a:p>
            <a:pPr>
              <a:defRPr/>
            </a:pPr>
            <a:fld id="{8D59F5BC-737E-4994-AFD5-948AD60E16F8}" type="slidenum">
              <a:rPr lang="cs-CZ" smtClean="0"/>
              <a:pPr>
                <a:defRPr/>
              </a:pPr>
              <a:t>144</a:t>
            </a:fld>
            <a:endParaRPr lang="cs-CZ"/>
          </a:p>
        </p:txBody>
      </p:sp>
    </p:spTree>
    <p:extLst>
      <p:ext uri="{BB962C8B-B14F-4D97-AF65-F5344CB8AC3E}">
        <p14:creationId xmlns:p14="http://schemas.microsoft.com/office/powerpoint/2010/main" val="1490304781"/>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D59F5BC-737E-4994-AFD5-948AD60E16F8}" type="slidenum">
              <a:rPr lang="cs-CZ" smtClean="0"/>
              <a:pPr>
                <a:defRPr/>
              </a:pPr>
              <a:t>145</a:t>
            </a:fld>
            <a:endParaRPr lang="cs-CZ"/>
          </a:p>
        </p:txBody>
      </p:sp>
    </p:spTree>
    <p:extLst>
      <p:ext uri="{BB962C8B-B14F-4D97-AF65-F5344CB8AC3E}">
        <p14:creationId xmlns:p14="http://schemas.microsoft.com/office/powerpoint/2010/main" val="3176718119"/>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Důležitou roli při pankreatické a duodenální sekreci hraje tzv. CFTR kanálek, který umožňuje chloridovým iontům opouštět buňku do lumenu pankreatu nebo duodena. Tento kanálek je narušen u cystické fibrózy. Chlorid proto nemůže procházet z buňky do lumenu pankreatických kanálků a do duodena. Na </a:t>
            </a:r>
            <a:r>
              <a:rPr lang="cs-CZ" dirty="0" err="1"/>
              <a:t>luminární</a:t>
            </a:r>
            <a:r>
              <a:rPr lang="cs-CZ" dirty="0"/>
              <a:t> straně se proto nevytváří negativní náboj, který by mohl přitáhnout </a:t>
            </a:r>
            <a:r>
              <a:rPr lang="cs-CZ" dirty="0" err="1"/>
              <a:t>paracelulární</a:t>
            </a:r>
            <a:r>
              <a:rPr lang="cs-CZ" dirty="0"/>
              <a:t> cestou z </a:t>
            </a:r>
            <a:r>
              <a:rPr lang="cs-CZ" dirty="0" err="1"/>
              <a:t>intersticia</a:t>
            </a:r>
            <a:r>
              <a:rPr lang="cs-CZ" dirty="0"/>
              <a:t> sodíkový kationt spolu s osmoticky vázanou vodou. V duodenu a v pankreatických kanálcích se vytváří díky nedostatku vody velmi hustý a vazký hlen. Obdobná porucha je při sekreci bronchiálního hlenu. </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148</a:t>
            </a:fld>
            <a:endParaRPr lang="en-US"/>
          </a:p>
        </p:txBody>
      </p:sp>
    </p:spTree>
    <p:extLst>
      <p:ext uri="{BB962C8B-B14F-4D97-AF65-F5344CB8AC3E}">
        <p14:creationId xmlns:p14="http://schemas.microsoft.com/office/powerpoint/2010/main" val="2783627076"/>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a:t>Potní žlázy</a:t>
            </a:r>
            <a:endParaRPr lang="en-US" dirty="0"/>
          </a:p>
        </p:txBody>
      </p:sp>
      <p:sp>
        <p:nvSpPr>
          <p:cNvPr id="4" name="Slide Number Placeholder 3"/>
          <p:cNvSpPr>
            <a:spLocks noGrp="1"/>
          </p:cNvSpPr>
          <p:nvPr>
            <p:ph type="sldNum" sz="quarter" idx="5"/>
          </p:nvPr>
        </p:nvSpPr>
        <p:spPr/>
        <p:txBody>
          <a:bodyPr/>
          <a:lstStyle/>
          <a:p>
            <a:pPr>
              <a:defRPr/>
            </a:pPr>
            <a:fld id="{8D59F5BC-737E-4994-AFD5-948AD60E16F8}" type="slidenum">
              <a:rPr lang="cs-CZ" smtClean="0"/>
              <a:pPr>
                <a:defRPr/>
              </a:pPr>
              <a:t>149</a:t>
            </a:fld>
            <a:endParaRPr lang="cs-CZ"/>
          </a:p>
        </p:txBody>
      </p:sp>
    </p:spTree>
    <p:extLst>
      <p:ext uri="{BB962C8B-B14F-4D97-AF65-F5344CB8AC3E}">
        <p14:creationId xmlns:p14="http://schemas.microsoft.com/office/powerpoint/2010/main" val="2166476013"/>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a:t>Potní žlázy</a:t>
            </a:r>
            <a:endParaRPr lang="en-US" dirty="0"/>
          </a:p>
        </p:txBody>
      </p:sp>
      <p:sp>
        <p:nvSpPr>
          <p:cNvPr id="4" name="Slide Number Placeholder 3"/>
          <p:cNvSpPr>
            <a:spLocks noGrp="1"/>
          </p:cNvSpPr>
          <p:nvPr>
            <p:ph type="sldNum" sz="quarter" idx="5"/>
          </p:nvPr>
        </p:nvSpPr>
        <p:spPr/>
        <p:txBody>
          <a:bodyPr/>
          <a:lstStyle/>
          <a:p>
            <a:pPr>
              <a:defRPr/>
            </a:pPr>
            <a:fld id="{8D59F5BC-737E-4994-AFD5-948AD60E16F8}" type="slidenum">
              <a:rPr lang="cs-CZ" smtClean="0"/>
              <a:pPr>
                <a:defRPr/>
              </a:pPr>
              <a:t>150</a:t>
            </a:fld>
            <a:endParaRPr lang="cs-CZ"/>
          </a:p>
        </p:txBody>
      </p:sp>
    </p:spTree>
    <p:extLst>
      <p:ext uri="{BB962C8B-B14F-4D97-AF65-F5344CB8AC3E}">
        <p14:creationId xmlns:p14="http://schemas.microsoft.com/office/powerpoint/2010/main" val="3061800058"/>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a:t>Potní žlázy</a:t>
            </a:r>
            <a:endParaRPr lang="en-US" dirty="0"/>
          </a:p>
        </p:txBody>
      </p:sp>
      <p:sp>
        <p:nvSpPr>
          <p:cNvPr id="4" name="Slide Number Placeholder 3"/>
          <p:cNvSpPr>
            <a:spLocks noGrp="1"/>
          </p:cNvSpPr>
          <p:nvPr>
            <p:ph type="sldNum" sz="quarter" idx="5"/>
          </p:nvPr>
        </p:nvSpPr>
        <p:spPr/>
        <p:txBody>
          <a:bodyPr/>
          <a:lstStyle/>
          <a:p>
            <a:pPr>
              <a:defRPr/>
            </a:pPr>
            <a:fld id="{8D59F5BC-737E-4994-AFD5-948AD60E16F8}" type="slidenum">
              <a:rPr lang="cs-CZ" smtClean="0"/>
              <a:pPr>
                <a:defRPr/>
              </a:pPr>
              <a:t>151</a:t>
            </a:fld>
            <a:endParaRPr lang="cs-CZ"/>
          </a:p>
        </p:txBody>
      </p:sp>
    </p:spTree>
    <p:extLst>
      <p:ext uri="{BB962C8B-B14F-4D97-AF65-F5344CB8AC3E}">
        <p14:creationId xmlns:p14="http://schemas.microsoft.com/office/powerpoint/2010/main" val="3322231310"/>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a:t>  </a:t>
            </a:r>
            <a:endParaRPr lang="en-US" dirty="0"/>
          </a:p>
        </p:txBody>
      </p:sp>
      <p:sp>
        <p:nvSpPr>
          <p:cNvPr id="4" name="Slide Number Placeholder 3"/>
          <p:cNvSpPr>
            <a:spLocks noGrp="1"/>
          </p:cNvSpPr>
          <p:nvPr>
            <p:ph type="sldNum" sz="quarter" idx="5"/>
          </p:nvPr>
        </p:nvSpPr>
        <p:spPr/>
        <p:txBody>
          <a:bodyPr/>
          <a:lstStyle/>
          <a:p>
            <a:pPr>
              <a:defRPr/>
            </a:pPr>
            <a:fld id="{8D59F5BC-737E-4994-AFD5-948AD60E16F8}" type="slidenum">
              <a:rPr lang="cs-CZ" smtClean="0"/>
              <a:pPr>
                <a:defRPr/>
              </a:pPr>
              <a:t>154</a:t>
            </a:fld>
            <a:endParaRPr lang="cs-CZ"/>
          </a:p>
        </p:txBody>
      </p:sp>
    </p:spTree>
    <p:extLst>
      <p:ext uri="{BB962C8B-B14F-4D97-AF65-F5344CB8AC3E}">
        <p14:creationId xmlns:p14="http://schemas.microsoft.com/office/powerpoint/2010/main" val="1938405546"/>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155</a:t>
            </a:fld>
            <a:endParaRPr lang="en-US"/>
          </a:p>
        </p:txBody>
      </p:sp>
    </p:spTree>
    <p:extLst>
      <p:ext uri="{BB962C8B-B14F-4D97-AF65-F5344CB8AC3E}">
        <p14:creationId xmlns:p14="http://schemas.microsoft.com/office/powerpoint/2010/main" val="1763488207"/>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Vyrovnání bilance mezi přísunem bikarbonátů do </a:t>
            </a:r>
            <a:r>
              <a:rPr lang="cs-CZ" dirty="0" err="1"/>
              <a:t>intersticia</a:t>
            </a:r>
            <a:r>
              <a:rPr lang="cs-CZ" dirty="0"/>
              <a:t> z parietálních buněk a přísunem H+ z pankreatických a duodenálními </a:t>
            </a:r>
            <a:r>
              <a:rPr lang="cs-CZ" dirty="0" err="1"/>
              <a:t>buňěk</a:t>
            </a:r>
            <a:r>
              <a:rPr lang="cs-CZ" dirty="0"/>
              <a:t> je časově trochu posunuté. Proto po požití potravy, vyvolávající větší žaludeční sekreci </a:t>
            </a:r>
            <a:r>
              <a:rPr lang="cs-CZ" dirty="0" err="1"/>
              <a:t>HCl</a:t>
            </a:r>
            <a:r>
              <a:rPr lang="cs-CZ" dirty="0"/>
              <a:t> (např. masa), můžeme v krvi pozorovat přechodný mírný vzestup bikarbonátů (tzv „alkalickou vlnu“)</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156</a:t>
            </a:fld>
            <a:endParaRPr lang="en-US"/>
          </a:p>
        </p:txBody>
      </p:sp>
    </p:spTree>
    <p:extLst>
      <p:ext uri="{BB962C8B-B14F-4D97-AF65-F5344CB8AC3E}">
        <p14:creationId xmlns:p14="http://schemas.microsoft.com/office/powerpoint/2010/main" val="1068799752"/>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Při zvracení je bilance mezi  tvorbou a odbouráváním bikarbonátů narušena. Parietální buňky do </a:t>
            </a:r>
            <a:r>
              <a:rPr lang="cs-CZ" dirty="0" err="1"/>
              <a:t>intersticia</a:t>
            </a:r>
            <a:r>
              <a:rPr lang="cs-CZ" dirty="0"/>
              <a:t> </a:t>
            </a:r>
            <a:r>
              <a:rPr lang="cs-CZ" dirty="0" err="1"/>
              <a:t>vysecernují</a:t>
            </a:r>
            <a:r>
              <a:rPr lang="cs-CZ" dirty="0"/>
              <a:t> více bikarbonátů než pankreatické a duodenální buňky vytvoří vodíkových iontů k jejich odbourávání. Ztráty chloridů při zvracení vedou k negativní chloridové bilanci. Výsledkem je </a:t>
            </a:r>
            <a:r>
              <a:rPr lang="cs-CZ" dirty="0" err="1"/>
              <a:t>hypochloremická</a:t>
            </a:r>
            <a:r>
              <a:rPr lang="cs-CZ" dirty="0"/>
              <a:t> alkalóza.</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157</a:t>
            </a:fld>
            <a:endParaRPr lang="en-US"/>
          </a:p>
        </p:txBody>
      </p:sp>
    </p:spTree>
    <p:extLst>
      <p:ext uri="{BB962C8B-B14F-4D97-AF65-F5344CB8AC3E}">
        <p14:creationId xmlns:p14="http://schemas.microsoft.com/office/powerpoint/2010/main" val="736360273"/>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Při poklesu pH se zapojují alfa interkalární buňky, které </a:t>
            </a:r>
            <a:r>
              <a:rPr lang="cs-CZ" dirty="0" err="1"/>
              <a:t>acidifikují</a:t>
            </a:r>
            <a:r>
              <a:rPr lang="cs-CZ" dirty="0"/>
              <a:t> moč a zvýší tvorbu bikarbonátů, alkalizujících kyselé vnitřní prostředí. Při vzestupu pH se zapojují beta interkalární buňky, které alkalizují moč a </a:t>
            </a:r>
            <a:r>
              <a:rPr lang="cs-CZ" dirty="0" err="1"/>
              <a:t>acidifikují</a:t>
            </a:r>
            <a:r>
              <a:rPr lang="cs-CZ" dirty="0"/>
              <a:t> alkalické vnitřní prostředí. Aby ale mohly beta-</a:t>
            </a:r>
            <a:r>
              <a:rPr lang="cs-CZ" dirty="0" err="1"/>
              <a:t>intarkalární</a:t>
            </a:r>
            <a:r>
              <a:rPr lang="cs-CZ" dirty="0"/>
              <a:t> buňky </a:t>
            </a:r>
            <a:r>
              <a:rPr lang="cs-CZ" dirty="0" err="1"/>
              <a:t>acidifíkovat</a:t>
            </a:r>
            <a:r>
              <a:rPr lang="cs-CZ" dirty="0"/>
              <a:t> vnitřní prostředí, musí být v tubulárním lumen dostatek chloridů. To při </a:t>
            </a:r>
            <a:r>
              <a:rPr lang="cs-CZ" dirty="0" err="1"/>
              <a:t>hypochloremické</a:t>
            </a:r>
            <a:r>
              <a:rPr lang="cs-CZ" dirty="0"/>
              <a:t> alkalóze po zvracení není splněno. Ledviny se proto nemohou zapojit do adaptační reakce na alkalózu. Ba co více – u pacientů s </a:t>
            </a:r>
            <a:r>
              <a:rPr lang="cs-CZ" dirty="0" err="1"/>
              <a:t>hypochloremickou</a:t>
            </a:r>
            <a:r>
              <a:rPr lang="cs-CZ" dirty="0"/>
              <a:t> alkalózou pozorujeme zvýšenou reakci alfa-interkalárních buněk, které </a:t>
            </a:r>
            <a:r>
              <a:rPr lang="cs-CZ" dirty="0" err="1"/>
              <a:t>acidifikují</a:t>
            </a:r>
            <a:r>
              <a:rPr lang="cs-CZ" dirty="0"/>
              <a:t> moč – ještě více alkalizují vnitřní prostředí - hovoří se o tzv. paradoxní acidifikace moči. Jedním z důvodů je to, že alfa-interkalární buňky jsou také </a:t>
            </a:r>
            <a:r>
              <a:rPr lang="cs-CZ" dirty="0" err="1"/>
              <a:t>stimulovatelné</a:t>
            </a:r>
            <a:r>
              <a:rPr lang="cs-CZ" dirty="0"/>
              <a:t> aldosteronem, a díky </a:t>
            </a:r>
            <a:r>
              <a:rPr lang="cs-CZ" dirty="0" err="1"/>
              <a:t>hyperosmolární</a:t>
            </a:r>
            <a:r>
              <a:rPr lang="cs-CZ" dirty="0"/>
              <a:t> dehydrataci je aktivován renin-angiotenzin-aldosteronový systém.</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158</a:t>
            </a:fld>
            <a:endParaRPr lang="en-US"/>
          </a:p>
        </p:txBody>
      </p:sp>
    </p:spTree>
    <p:extLst>
      <p:ext uri="{BB962C8B-B14F-4D97-AF65-F5344CB8AC3E}">
        <p14:creationId xmlns:p14="http://schemas.microsoft.com/office/powerpoint/2010/main" val="3579132757"/>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7">
            <a:extLst>
              <a:ext uri="{FF2B5EF4-FFF2-40B4-BE49-F238E27FC236}">
                <a16:creationId xmlns:a16="http://schemas.microsoft.com/office/drawing/2014/main" id="{9E1E6D4F-2C89-4648-B134-6899EC94FD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69067B6-2C20-47D9-A76F-C9A9F88B6482}" type="slidenum">
              <a:rPr lang="cs-CZ" altLang="en-US"/>
              <a:pPr eaLnBrk="1" hangingPunct="1"/>
              <a:t>159</a:t>
            </a:fld>
            <a:endParaRPr lang="cs-CZ" altLang="en-US"/>
          </a:p>
        </p:txBody>
      </p:sp>
      <p:sp>
        <p:nvSpPr>
          <p:cNvPr id="293891" name="Rectangle 2">
            <a:extLst>
              <a:ext uri="{FF2B5EF4-FFF2-40B4-BE49-F238E27FC236}">
                <a16:creationId xmlns:a16="http://schemas.microsoft.com/office/drawing/2014/main" id="{998585B2-B55C-4906-940D-1FD287F0DCDC}"/>
              </a:ext>
            </a:extLst>
          </p:cNvPr>
          <p:cNvSpPr>
            <a:spLocks noGrp="1" noRot="1" noChangeAspect="1" noChangeArrowheads="1" noTextEdit="1"/>
          </p:cNvSpPr>
          <p:nvPr>
            <p:ph type="sldImg"/>
          </p:nvPr>
        </p:nvSpPr>
        <p:spPr>
          <a:xfrm>
            <a:off x="407988" y="712788"/>
            <a:ext cx="6080125" cy="3421062"/>
          </a:xfrm>
          <a:ln/>
        </p:spPr>
      </p:sp>
      <p:sp>
        <p:nvSpPr>
          <p:cNvPr id="293892" name="Rectangle 3">
            <a:extLst>
              <a:ext uri="{FF2B5EF4-FFF2-40B4-BE49-F238E27FC236}">
                <a16:creationId xmlns:a16="http://schemas.microsoft.com/office/drawing/2014/main" id="{005C27C5-35C5-4C89-A3EA-4289AC7C2C81}"/>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s-CZ" altLang="en-US" dirty="0"/>
              <a:t>Za normálních okolností jsou v ledvinách resorbovány chloridy spolu se sodíkovými kationty. Zbytek sodíkových iontů je resorbován výměnou za draselné a vodíkové ionty. Protože hladina chloridů poklesla, díky jejich ztrátám při zvracení, je také méně chloridů filtrováno do glomerulárního filtrátu, snižuje se také i množství sodíkových iontů resorbovaných spolu s chloridy – proto se nemohou zapojit beta-interkalární buňky do adaptační odpovědi ledvin a alkalózu. Zvyšuje se proto nabídka </a:t>
            </a:r>
            <a:r>
              <a:rPr lang="cs-CZ" altLang="en-US" dirty="0" err="1"/>
              <a:t>resorbce</a:t>
            </a:r>
            <a:r>
              <a:rPr lang="cs-CZ" altLang="en-US" dirty="0"/>
              <a:t> sodíku výměnou za sekreci draslíku a sekreci vodíkových iontů </a:t>
            </a:r>
            <a:r>
              <a:rPr lang="cs-CZ" altLang="en-US" dirty="0" err="1"/>
              <a:t>alfainterkalárními</a:t>
            </a:r>
            <a:r>
              <a:rPr lang="cs-CZ" altLang="en-US" dirty="0"/>
              <a:t> buňkami – a vyvíjí se paradoxní acidifikace moči. Navíc je resorpce sodíku zvýšena díky </a:t>
            </a:r>
            <a:r>
              <a:rPr lang="cs-CZ" altLang="en-US" dirty="0" err="1"/>
              <a:t>hyperosmotické</a:t>
            </a:r>
            <a:r>
              <a:rPr lang="cs-CZ" altLang="en-US" dirty="0"/>
              <a:t> dehydrataci a následné aktivaci renin-angiotenzin- aldosteronového systému. Zvyšuje se proto sekrece draslíku. Přesto, že pacient již nezvrací, alkalóze je prohlubována ztrátou vodíkových iontů </a:t>
            </a:r>
            <a:r>
              <a:rPr lang="cs-CZ" altLang="en-US" dirty="0" err="1"/>
              <a:t>ledvonami</a:t>
            </a:r>
            <a:r>
              <a:rPr lang="cs-CZ" altLang="en-US" dirty="0"/>
              <a:t>. Krom toho, zvýšená sekrece draslíku vede k postupnému rozvoji deplece draslíku – draslík je uvolňován ze zásob v buňkách a ztrácí se močí, místo draslíku vstupují do buněk vodíkové ionty a tím dále udržují a prohlubují alkalózu. Řešení tohoto stavu je jednoduché – je třeba organismu dodat chloridy – a ledviny to již často vykorigují sami. Ostatně, každý opilec ví, že po tzv. </a:t>
            </a:r>
            <a:r>
              <a:rPr lang="cs-CZ" altLang="en-US" dirty="0" err="1"/>
              <a:t>excessus</a:t>
            </a:r>
            <a:r>
              <a:rPr lang="cs-CZ" altLang="en-US" dirty="0"/>
              <a:t> in </a:t>
            </a:r>
            <a:r>
              <a:rPr lang="cs-CZ" altLang="en-US" dirty="0" err="1"/>
              <a:t>baccho</a:t>
            </a:r>
            <a:r>
              <a:rPr lang="cs-CZ" altLang="en-US" dirty="0"/>
              <a:t> – pomáhá kyselá okurka a slaná polévka.</a:t>
            </a:r>
          </a:p>
        </p:txBody>
      </p:sp>
    </p:spTree>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Nyní se podívejme na další poruchu – průjem. V tlustém střevě na normálních okolností vstřebává 1,4-2 l tekutiny – převážně díky </a:t>
            </a:r>
            <a:r>
              <a:rPr lang="cs-CZ" dirty="0" err="1"/>
              <a:t>adsobci</a:t>
            </a:r>
            <a:r>
              <a:rPr lang="cs-CZ" dirty="0"/>
              <a:t> sodíku, chloridů a osmoticky vázané vody.</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160</a:t>
            </a:fld>
            <a:endParaRPr lang="en-US"/>
          </a:p>
        </p:txBody>
      </p:sp>
    </p:spTree>
    <p:extLst>
      <p:ext uri="{BB962C8B-B14F-4D97-AF65-F5344CB8AC3E}">
        <p14:creationId xmlns:p14="http://schemas.microsoft.com/office/powerpoint/2010/main" val="3855723729"/>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O vstřebávání sodíku se stará NHE pumpa, která vstřebává sodíkový kationt výměnou za vodíkoví iont a chloridový aniont se vstřebává AE pumpou  výměnou za do střeva </a:t>
            </a:r>
            <a:r>
              <a:rPr lang="cs-CZ" dirty="0" err="1"/>
              <a:t>secernované</a:t>
            </a:r>
            <a:r>
              <a:rPr lang="cs-CZ" dirty="0"/>
              <a:t> chloridy. Sekrece H+ a bikarbonátů do střeva je ekvimolární, což nevede k žádným posunům v acidobazické rovnováze. Se sodíkem a </a:t>
            </a:r>
            <a:r>
              <a:rPr lang="cs-CZ" dirty="0" err="1"/>
              <a:t>chloridami</a:t>
            </a:r>
            <a:r>
              <a:rPr lang="cs-CZ" dirty="0"/>
              <a:t> se také osmoticky vstřebává voda.</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161</a:t>
            </a:fld>
            <a:endParaRPr lang="en-US"/>
          </a:p>
        </p:txBody>
      </p:sp>
    </p:spTree>
    <p:extLst>
      <p:ext uri="{BB962C8B-B14F-4D97-AF65-F5344CB8AC3E}">
        <p14:creationId xmlns:p14="http://schemas.microsoft.com/office/powerpoint/2010/main" val="1514473594"/>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Při průjmu přichází do tlustého střeva větší objem – tedy více sodíku, chloridů i vody. Zvyšují se proto nároku na práci NHE pumpy (vstřebávající sodík) a AE pumpy, vstřebávající chloridy. Pumpy zvyšují svou aktivitu.</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162</a:t>
            </a:fld>
            <a:endParaRPr lang="en-US"/>
          </a:p>
        </p:txBody>
      </p:sp>
    </p:spTree>
    <p:extLst>
      <p:ext uri="{BB962C8B-B14F-4D97-AF65-F5344CB8AC3E}">
        <p14:creationId xmlns:p14="http://schemas.microsoft.com/office/powerpoint/2010/main" val="2722935204"/>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Problém spočívá v tom, že AE pumpa, vyměňující bikarbonát za chloridy, má větší maximální kapacitu než NHE pumpa. Důsledkem je to, že do vnitřního prostředí přichází více chloridů, výměnou za bikarbonáty. Rozvíjí se </a:t>
            </a:r>
            <a:r>
              <a:rPr lang="cs-CZ" dirty="0" err="1"/>
              <a:t>hyperchloremická</a:t>
            </a:r>
            <a:r>
              <a:rPr lang="cs-CZ" dirty="0"/>
              <a:t> acidóza. Ztráty hypotonické tekutiny vedou k hypertonické dehydrataci. Protože v tlustém střevě se také vstřebává draslík, který se při </a:t>
            </a:r>
            <a:r>
              <a:rPr lang="cs-CZ" dirty="0" err="1"/>
              <a:t>půjmech</a:t>
            </a:r>
            <a:r>
              <a:rPr lang="cs-CZ" dirty="0"/>
              <a:t> nestačí vstřebat, proto průjmy jsou nezřídka provázeny i ztrátami draslíku.                                                                                                                                                                                                                                                                                                                                                                                                       </a:t>
            </a:r>
            <a:endParaRPr lang="en-US" dirty="0"/>
          </a:p>
        </p:txBody>
      </p:sp>
      <p:sp>
        <p:nvSpPr>
          <p:cNvPr id="4" name="Zástupný symbol pro číslo snímku 3"/>
          <p:cNvSpPr>
            <a:spLocks noGrp="1"/>
          </p:cNvSpPr>
          <p:nvPr>
            <p:ph type="sldNum" sz="quarter" idx="5"/>
          </p:nvPr>
        </p:nvSpPr>
        <p:spPr/>
        <p:txBody>
          <a:bodyPr/>
          <a:lstStyle/>
          <a:p>
            <a:fld id="{8BA830D7-383C-4193-A878-45663264BF32}" type="slidenum">
              <a:rPr lang="en-US" smtClean="0"/>
              <a:t>163</a:t>
            </a:fld>
            <a:endParaRPr lang="en-US"/>
          </a:p>
        </p:txBody>
      </p:sp>
    </p:spTree>
    <p:extLst>
      <p:ext uri="{BB962C8B-B14F-4D97-AF65-F5344CB8AC3E}">
        <p14:creationId xmlns:p14="http://schemas.microsoft.com/office/powerpoint/2010/main" val="1411825152"/>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Acidobazická regulace reguluje </a:t>
            </a:r>
            <a:r>
              <a:rPr lang="cs-CZ" sz="1800" i="1" dirty="0" err="1">
                <a:effectLst/>
                <a:latin typeface="Times New Roman" panose="02020603050405020304" pitchFamily="18" charset="0"/>
                <a:ea typeface="Times New Roman" panose="02020603050405020304" pitchFamily="18" charset="0"/>
              </a:rPr>
              <a:t>koncetraci</a:t>
            </a:r>
            <a:r>
              <a:rPr lang="cs-CZ" sz="1800" i="1" dirty="0">
                <a:effectLst/>
                <a:latin typeface="Times New Roman" panose="02020603050405020304" pitchFamily="18" charset="0"/>
                <a:ea typeface="Times New Roman" panose="02020603050405020304" pitchFamily="18" charset="0"/>
              </a:rPr>
              <a:t> </a:t>
            </a:r>
            <a:r>
              <a:rPr lang="cs-CZ" sz="1800" i="1" dirty="0" err="1">
                <a:effectLst/>
                <a:latin typeface="Times New Roman" panose="02020603050405020304" pitchFamily="18" charset="0"/>
                <a:ea typeface="Times New Roman" panose="02020603050405020304" pitchFamily="18" charset="0"/>
              </a:rPr>
              <a:t>vodíkých</a:t>
            </a:r>
            <a:r>
              <a:rPr lang="cs-CZ" sz="1800" i="1" dirty="0">
                <a:effectLst/>
                <a:latin typeface="Times New Roman" panose="02020603050405020304" pitchFamily="18" charset="0"/>
                <a:ea typeface="Times New Roman" panose="02020603050405020304" pitchFamily="18" charset="0"/>
              </a:rPr>
              <a:t> iontů ve velice úzkém rozmezí, rozmezí slučitelné se životem se pohybuje od 20-160 </a:t>
            </a:r>
            <a:r>
              <a:rPr lang="cs-CZ" sz="1800" i="1" dirty="0" err="1">
                <a:effectLst/>
                <a:latin typeface="Times New Roman" panose="02020603050405020304" pitchFamily="18" charset="0"/>
                <a:ea typeface="Times New Roman" panose="02020603050405020304" pitchFamily="18" charset="0"/>
              </a:rPr>
              <a:t>nmol</a:t>
            </a:r>
            <a:r>
              <a:rPr lang="cs-CZ" sz="1800" i="1" dirty="0">
                <a:effectLst/>
                <a:latin typeface="Times New Roman" panose="02020603050405020304" pitchFamily="18" charset="0"/>
                <a:ea typeface="Times New Roman" panose="02020603050405020304" pitchFamily="18" charset="0"/>
              </a:rPr>
              <a:t>/l. </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165</a:t>
            </a:fld>
            <a:endParaRPr lang="en-US"/>
          </a:p>
        </p:txBody>
      </p:sp>
    </p:spTree>
    <p:extLst>
      <p:ext uri="{BB962C8B-B14F-4D97-AF65-F5344CB8AC3E}">
        <p14:creationId xmlns:p14="http://schemas.microsoft.com/office/powerpoint/2010/main" val="2038205035"/>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Vodíkový můstek je</a:t>
            </a:r>
            <a:r>
              <a:rPr lang="cs-CZ" baseline="0" dirty="0"/>
              <a:t> </a:t>
            </a:r>
            <a:r>
              <a:rPr lang="cs-CZ" dirty="0"/>
              <a:t>speciální slabá chemická vazba, která způsobuje vazbu vodíků v molekule H</a:t>
            </a:r>
            <a:r>
              <a:rPr lang="cs-CZ" baseline="-25000" dirty="0"/>
              <a:t>2</a:t>
            </a:r>
            <a:r>
              <a:rPr lang="cs-CZ" dirty="0"/>
              <a:t>0 na vedlejší molekuly. Díky vodíkovým můstkům</a:t>
            </a:r>
            <a:r>
              <a:rPr lang="cs-CZ" baseline="0" dirty="0"/>
              <a:t> je voda za </a:t>
            </a:r>
            <a:r>
              <a:rPr lang="cs-CZ" baseline="0" dirty="0" err="1"/>
              <a:t>běžkého</a:t>
            </a:r>
            <a:r>
              <a:rPr lang="cs-CZ" baseline="0" dirty="0"/>
              <a:t> tlaku a teploty kapalinou a nikoliv plynem.</a:t>
            </a:r>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168</a:t>
            </a:fld>
            <a:endParaRPr lang="cs-CZ"/>
          </a:p>
        </p:txBody>
      </p:sp>
    </p:spTree>
    <p:extLst>
      <p:ext uri="{BB962C8B-B14F-4D97-AF65-F5344CB8AC3E}">
        <p14:creationId xmlns:p14="http://schemas.microsoft.com/office/powerpoint/2010/main" val="1841400977"/>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169</a:t>
            </a:fld>
            <a:endParaRPr lang="cs-CZ"/>
          </a:p>
        </p:txBody>
      </p:sp>
    </p:spTree>
    <p:extLst>
      <p:ext uri="{BB962C8B-B14F-4D97-AF65-F5344CB8AC3E}">
        <p14:creationId xmlns:p14="http://schemas.microsoft.com/office/powerpoint/2010/main" val="1545285587"/>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170</a:t>
            </a:fld>
            <a:endParaRPr lang="cs-CZ"/>
          </a:p>
        </p:txBody>
      </p:sp>
    </p:spTree>
    <p:extLst>
      <p:ext uri="{BB962C8B-B14F-4D97-AF65-F5344CB8AC3E}">
        <p14:creationId xmlns:p14="http://schemas.microsoft.com/office/powerpoint/2010/main" val="371659500"/>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Vodíkový můstek je</a:t>
            </a:r>
            <a:r>
              <a:rPr lang="cs-CZ" baseline="0" dirty="0"/>
              <a:t> </a:t>
            </a:r>
            <a:r>
              <a:rPr lang="cs-CZ" dirty="0"/>
              <a:t>speciální slabá chemická vazba, která způsobuje vazbu vodíků v molekule H</a:t>
            </a:r>
            <a:r>
              <a:rPr lang="cs-CZ" baseline="-25000" dirty="0"/>
              <a:t>2</a:t>
            </a:r>
            <a:r>
              <a:rPr lang="cs-CZ" dirty="0"/>
              <a:t>0 na vedlejší molekuly. Díky vodíkovým můstkům</a:t>
            </a:r>
            <a:r>
              <a:rPr lang="cs-CZ" baseline="0" dirty="0"/>
              <a:t> je voda za </a:t>
            </a:r>
            <a:r>
              <a:rPr lang="cs-CZ" baseline="0" dirty="0" err="1"/>
              <a:t>běžkého</a:t>
            </a:r>
            <a:r>
              <a:rPr lang="cs-CZ" baseline="0" dirty="0"/>
              <a:t> tlaku a teploty kapalinou a nikoliv plynem.</a:t>
            </a:r>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171</a:t>
            </a:fld>
            <a:endParaRPr lang="cs-CZ"/>
          </a:p>
        </p:txBody>
      </p:sp>
    </p:spTree>
    <p:extLst>
      <p:ext uri="{BB962C8B-B14F-4D97-AF65-F5344CB8AC3E}">
        <p14:creationId xmlns:p14="http://schemas.microsoft.com/office/powerpoint/2010/main" val="2652476181"/>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172</a:t>
            </a:fld>
            <a:endParaRPr lang="cs-CZ"/>
          </a:p>
        </p:txBody>
      </p:sp>
    </p:spTree>
    <p:extLst>
      <p:ext uri="{BB962C8B-B14F-4D97-AF65-F5344CB8AC3E}">
        <p14:creationId xmlns:p14="http://schemas.microsoft.com/office/powerpoint/2010/main" val="3768403145"/>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173</a:t>
            </a:fld>
            <a:endParaRPr lang="cs-CZ"/>
          </a:p>
        </p:txBody>
      </p:sp>
    </p:spTree>
    <p:extLst>
      <p:ext uri="{BB962C8B-B14F-4D97-AF65-F5344CB8AC3E}">
        <p14:creationId xmlns:p14="http://schemas.microsoft.com/office/powerpoint/2010/main" val="3270656099"/>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174</a:t>
            </a:fld>
            <a:endParaRPr lang="cs-CZ"/>
          </a:p>
        </p:txBody>
      </p:sp>
    </p:spTree>
    <p:extLst>
      <p:ext uri="{BB962C8B-B14F-4D97-AF65-F5344CB8AC3E}">
        <p14:creationId xmlns:p14="http://schemas.microsoft.com/office/powerpoint/2010/main" val="3815977165"/>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0B16644-807C-443A-B390-FF480439326A}" type="slidenum">
              <a:rPr lang="cs-CZ" smtClean="0"/>
              <a:t>175</a:t>
            </a:fld>
            <a:endParaRPr lang="cs-CZ"/>
          </a:p>
        </p:txBody>
      </p:sp>
    </p:spTree>
    <p:extLst>
      <p:ext uri="{BB962C8B-B14F-4D97-AF65-F5344CB8AC3E}">
        <p14:creationId xmlns:p14="http://schemas.microsoft.com/office/powerpoint/2010/main" val="2573838908"/>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1FA505C0-E9F3-4105-B813-F9E5F4D152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46DF9258-F896-4C3F-8547-63443D60F2CF}" type="slidenum">
              <a:rPr lang="cs-CZ" altLang="cs-CZ" sz="1200"/>
              <a:pPr/>
              <a:t>187</a:t>
            </a:fld>
            <a:endParaRPr lang="cs-CZ" altLang="cs-CZ" sz="1200"/>
          </a:p>
        </p:txBody>
      </p:sp>
      <p:sp>
        <p:nvSpPr>
          <p:cNvPr id="100355" name="Rectangle 2">
            <a:extLst>
              <a:ext uri="{FF2B5EF4-FFF2-40B4-BE49-F238E27FC236}">
                <a16:creationId xmlns:a16="http://schemas.microsoft.com/office/drawing/2014/main" id="{B18B5B0F-D30D-4A9C-B16A-55BAD7472D30}"/>
              </a:ext>
            </a:extLst>
          </p:cNvPr>
          <p:cNvSpPr>
            <a:spLocks noGrp="1" noRot="1" noChangeAspect="1" noChangeArrowheads="1" noTextEdit="1"/>
          </p:cNvSpPr>
          <p:nvPr>
            <p:ph type="sldImg"/>
          </p:nvPr>
        </p:nvSpPr>
        <p:spPr>
          <a:xfrm>
            <a:off x="407988" y="712788"/>
            <a:ext cx="6080125" cy="3421062"/>
          </a:xfrm>
          <a:solidFill>
            <a:srgbClr val="FFFFFF"/>
          </a:solidFill>
          <a:ln/>
        </p:spPr>
      </p:sp>
      <p:sp>
        <p:nvSpPr>
          <p:cNvPr id="100356" name="Rectangle 3">
            <a:extLst>
              <a:ext uri="{FF2B5EF4-FFF2-40B4-BE49-F238E27FC236}">
                <a16:creationId xmlns:a16="http://schemas.microsoft.com/office/drawing/2014/main" id="{BA431209-339F-4549-AAC1-E73FBE4F0105}"/>
              </a:ext>
            </a:extLst>
          </p:cNvPr>
          <p:cNvSpPr>
            <a:spLocks noGrp="1" noChangeArrowheads="1"/>
          </p:cNvSpPr>
          <p:nvPr>
            <p:ph type="body" idx="1"/>
          </p:nvPr>
        </p:nvSpPr>
        <p:spPr>
          <a:xfrm>
            <a:off x="939800" y="4348163"/>
            <a:ext cx="5014913" cy="4135437"/>
          </a:xfrm>
          <a:solidFill>
            <a:srgbClr val="FFFFFF"/>
          </a:solidFill>
          <a:ln>
            <a:solidFill>
              <a:srgbClr val="000000"/>
            </a:solidFill>
          </a:ln>
        </p:spPr>
        <p:txBody>
          <a:bodyPr/>
          <a:lstStyle/>
          <a:p>
            <a:r>
              <a:rPr lang="cs-CZ" altLang="cs-CZ" sz="2000"/>
              <a:t>A</a:t>
            </a:r>
          </a:p>
          <a:p>
            <a:endParaRPr lang="cs-CZ" altLang="cs-CZ"/>
          </a:p>
          <a:p>
            <a:endParaRPr lang="cs-CZ" altLang="cs-CZ"/>
          </a:p>
          <a:p>
            <a:r>
              <a:rPr lang="cs-CZ" altLang="cs-CZ"/>
              <a:t>obr. 13.21  </a:t>
            </a:r>
            <a:r>
              <a:rPr lang="cs-CZ" altLang="cs-CZ" b="1"/>
              <a:t>A - </a:t>
            </a:r>
            <a:r>
              <a:rPr lang="cs-CZ" altLang="cs-CZ"/>
              <a:t>Pufrování v uzavřeném systému, dokonale odděleném od okolí, vyplněném CO</a:t>
            </a:r>
            <a:r>
              <a:rPr lang="cs-CZ" altLang="cs-CZ" baseline="-25000"/>
              <a:t>2</a:t>
            </a:r>
            <a:r>
              <a:rPr lang="cs-CZ" altLang="cs-CZ"/>
              <a:t> (např. v sifonové lahvi). Mezi všemi složkami bikarbonátového systému existuje rovnováha. Po přidání silné kyseliny se ustavuje nový rovnovážný stav. </a:t>
            </a:r>
            <a:r>
              <a:rPr lang="cs-CZ" altLang="cs-CZ" b="1"/>
              <a:t>B -</a:t>
            </a:r>
            <a:r>
              <a:rPr lang="cs-CZ" altLang="cs-CZ"/>
              <a:t> Pufrování v otevřeném systému, kde množství CO</a:t>
            </a:r>
            <a:r>
              <a:rPr lang="cs-CZ" altLang="cs-CZ" baseline="-25000"/>
              <a:t>2</a:t>
            </a:r>
            <a:r>
              <a:rPr lang="cs-CZ" altLang="cs-CZ"/>
              <a:t>, které je do něho přiváděno zvenčí se rovná množství CO</a:t>
            </a:r>
            <a:r>
              <a:rPr lang="cs-CZ" altLang="cs-CZ" baseline="-25000"/>
              <a:t>2</a:t>
            </a:r>
            <a:r>
              <a:rPr lang="cs-CZ" altLang="cs-CZ"/>
              <a:t>, které se z něho za tutéž dobu uvolní do okolí. Příkladem je vnitřní prostředí, kam CO2 přichází jako produkt buněčného metabolismu a odkud je odstraňován respiračním systémem. Respirace, která v arteriální krvi udržuje hladinu CO</a:t>
            </a:r>
            <a:r>
              <a:rPr lang="cs-CZ" altLang="cs-CZ" baseline="-25000"/>
              <a:t>2</a:t>
            </a:r>
            <a:r>
              <a:rPr lang="cs-CZ" altLang="cs-CZ"/>
              <a:t> na stálé úrovni, závislé na alveolární ventilaci zefektivňuje pufrování silných kyselin a bazí bikarbonátovým nárazníkem.</a:t>
            </a:r>
          </a:p>
        </p:txBody>
      </p:sp>
    </p:spTree>
    <p:extLst>
      <p:ext uri="{BB962C8B-B14F-4D97-AF65-F5344CB8AC3E}">
        <p14:creationId xmlns:p14="http://schemas.microsoft.com/office/powerpoint/2010/main" val="3531714045"/>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BBD2A595-0F85-46DC-AA06-32223AD3DA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EF4DB53-89A1-4CB9-9515-29E42C71D904}" type="slidenum">
              <a:rPr lang="cs-CZ" altLang="cs-CZ" sz="1200"/>
              <a:pPr/>
              <a:t>188</a:t>
            </a:fld>
            <a:endParaRPr lang="cs-CZ" altLang="cs-CZ" sz="1200"/>
          </a:p>
        </p:txBody>
      </p:sp>
      <p:sp>
        <p:nvSpPr>
          <p:cNvPr id="102403" name="Rectangle 2">
            <a:extLst>
              <a:ext uri="{FF2B5EF4-FFF2-40B4-BE49-F238E27FC236}">
                <a16:creationId xmlns:a16="http://schemas.microsoft.com/office/drawing/2014/main" id="{51AC6385-366F-4B72-8092-2A51706C16C5}"/>
              </a:ext>
            </a:extLst>
          </p:cNvPr>
          <p:cNvSpPr>
            <a:spLocks noGrp="1" noRot="1" noChangeAspect="1" noChangeArrowheads="1" noTextEdit="1"/>
          </p:cNvSpPr>
          <p:nvPr>
            <p:ph type="sldImg"/>
          </p:nvPr>
        </p:nvSpPr>
        <p:spPr>
          <a:xfrm>
            <a:off x="407988" y="712788"/>
            <a:ext cx="6080125" cy="3421062"/>
          </a:xfrm>
          <a:solidFill>
            <a:srgbClr val="FFFFFF"/>
          </a:solidFill>
          <a:ln/>
        </p:spPr>
      </p:sp>
      <p:sp>
        <p:nvSpPr>
          <p:cNvPr id="102404" name="Rectangle 3">
            <a:extLst>
              <a:ext uri="{FF2B5EF4-FFF2-40B4-BE49-F238E27FC236}">
                <a16:creationId xmlns:a16="http://schemas.microsoft.com/office/drawing/2014/main" id="{04AC48AA-8DB3-4036-9F53-2744BE2D1C0F}"/>
              </a:ext>
            </a:extLst>
          </p:cNvPr>
          <p:cNvSpPr>
            <a:spLocks noGrp="1" noChangeArrowheads="1"/>
          </p:cNvSpPr>
          <p:nvPr>
            <p:ph type="body" idx="1"/>
          </p:nvPr>
        </p:nvSpPr>
        <p:spPr>
          <a:xfrm>
            <a:off x="939800" y="4348163"/>
            <a:ext cx="5014913" cy="4135437"/>
          </a:xfrm>
          <a:solidFill>
            <a:srgbClr val="FFFFFF"/>
          </a:solidFill>
          <a:ln>
            <a:solidFill>
              <a:srgbClr val="000000"/>
            </a:solidFill>
          </a:ln>
        </p:spPr>
        <p:txBody>
          <a:bodyPr/>
          <a:lstStyle/>
          <a:p>
            <a:r>
              <a:rPr lang="cs-CZ" altLang="cs-CZ" sz="2000"/>
              <a:t>A</a:t>
            </a:r>
          </a:p>
          <a:p>
            <a:endParaRPr lang="cs-CZ" altLang="cs-CZ"/>
          </a:p>
          <a:p>
            <a:endParaRPr lang="cs-CZ" altLang="cs-CZ"/>
          </a:p>
          <a:p>
            <a:r>
              <a:rPr lang="cs-CZ" altLang="cs-CZ"/>
              <a:t>obr. 13.21  </a:t>
            </a:r>
            <a:r>
              <a:rPr lang="cs-CZ" altLang="cs-CZ" b="1"/>
              <a:t>A - </a:t>
            </a:r>
            <a:r>
              <a:rPr lang="cs-CZ" altLang="cs-CZ"/>
              <a:t>Pufrování v uzavřeném systému, dokonale odděleném od okolí, vyplněném CO</a:t>
            </a:r>
            <a:r>
              <a:rPr lang="cs-CZ" altLang="cs-CZ" baseline="-25000"/>
              <a:t>2</a:t>
            </a:r>
            <a:r>
              <a:rPr lang="cs-CZ" altLang="cs-CZ"/>
              <a:t> (např. v sifonové lahvi). Mezi všemi složkami bikarbonátového systému existuje rovnováha. Po přidání silné kyseliny se ustavuje nový rovnovážný stav. </a:t>
            </a:r>
            <a:r>
              <a:rPr lang="cs-CZ" altLang="cs-CZ" b="1"/>
              <a:t>B -</a:t>
            </a:r>
            <a:r>
              <a:rPr lang="cs-CZ" altLang="cs-CZ"/>
              <a:t> Pufrování v otevřeném systému, kde množství CO</a:t>
            </a:r>
            <a:r>
              <a:rPr lang="cs-CZ" altLang="cs-CZ" baseline="-25000"/>
              <a:t>2</a:t>
            </a:r>
            <a:r>
              <a:rPr lang="cs-CZ" altLang="cs-CZ"/>
              <a:t>, které je do něho přiváděno zvenčí se rovná množství CO</a:t>
            </a:r>
            <a:r>
              <a:rPr lang="cs-CZ" altLang="cs-CZ" baseline="-25000"/>
              <a:t>2</a:t>
            </a:r>
            <a:r>
              <a:rPr lang="cs-CZ" altLang="cs-CZ"/>
              <a:t>, které se z něho za tutéž dobu uvolní do okolí. Příkladem je vnitřní prostředí, kam CO2 přichází jako produkt buněčného metabolismu a odkud je odstraňován respiračním systémem. Respirace, která v arteriální krvi udržuje hladinu CO</a:t>
            </a:r>
            <a:r>
              <a:rPr lang="cs-CZ" altLang="cs-CZ" baseline="-25000"/>
              <a:t>2</a:t>
            </a:r>
            <a:r>
              <a:rPr lang="cs-CZ" altLang="cs-CZ"/>
              <a:t> na stálé úrovni, závislé na alveolární ventilaci zefektivňuje pufrování silných kyselin a bazí bikarbonátovým nárazníkem.</a:t>
            </a:r>
          </a:p>
        </p:txBody>
      </p:sp>
    </p:spTree>
    <p:extLst>
      <p:ext uri="{BB962C8B-B14F-4D97-AF65-F5344CB8AC3E}">
        <p14:creationId xmlns:p14="http://schemas.microsoft.com/office/powerpoint/2010/main" val="193235872"/>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0D3FBE79-95E5-4718-B8B6-47EF1384F0E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69228BA-BD69-48CF-BDED-3A62BDFC1FD2}" type="slidenum">
              <a:rPr lang="cs-CZ" altLang="cs-CZ"/>
              <a:pPr>
                <a:spcBef>
                  <a:spcPct val="0"/>
                </a:spcBef>
              </a:pPr>
              <a:t>189</a:t>
            </a:fld>
            <a:endParaRPr lang="cs-CZ" altLang="cs-CZ"/>
          </a:p>
        </p:txBody>
      </p:sp>
      <p:sp>
        <p:nvSpPr>
          <p:cNvPr id="79875" name="Rectangle 2">
            <a:extLst>
              <a:ext uri="{FF2B5EF4-FFF2-40B4-BE49-F238E27FC236}">
                <a16:creationId xmlns:a16="http://schemas.microsoft.com/office/drawing/2014/main" id="{F1C6FA38-D4EA-4579-A44C-81E697107211}"/>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7D92B0D5-FFF2-4608-8DC0-2D369C47D6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465720672"/>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CF25F09B-91A3-4AD4-8BC2-357F614D177F}"/>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a:spcBef>
                <a:spcPct val="0"/>
              </a:spcBef>
            </a:pPr>
            <a:fld id="{9562F7AA-51A4-468B-B8B8-E34D04760B27}" type="slidenum">
              <a:rPr lang="cs-CZ" altLang="cs-CZ"/>
              <a:pPr algn="r">
                <a:spcBef>
                  <a:spcPct val="0"/>
                </a:spcBef>
              </a:pPr>
              <a:t>190</a:t>
            </a:fld>
            <a:endParaRPr lang="cs-CZ" altLang="cs-CZ"/>
          </a:p>
        </p:txBody>
      </p:sp>
      <p:sp>
        <p:nvSpPr>
          <p:cNvPr id="81923" name="Rectangle 2">
            <a:extLst>
              <a:ext uri="{FF2B5EF4-FFF2-40B4-BE49-F238E27FC236}">
                <a16:creationId xmlns:a16="http://schemas.microsoft.com/office/drawing/2014/main" id="{E093931E-B3D6-4F6C-9B03-0A148DEB21F0}"/>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184910EC-9F99-40B1-976E-682A030C74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600525897"/>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8A58F3D8-997A-4873-82D8-AA10B1664901}"/>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a:spcBef>
                <a:spcPct val="0"/>
              </a:spcBef>
            </a:pPr>
            <a:fld id="{44D56D30-B4B8-4583-BDC8-71DC905DC728}" type="slidenum">
              <a:rPr lang="cs-CZ" altLang="cs-CZ"/>
              <a:pPr algn="r">
                <a:spcBef>
                  <a:spcPct val="0"/>
                </a:spcBef>
              </a:pPr>
              <a:t>191</a:t>
            </a:fld>
            <a:endParaRPr lang="cs-CZ" altLang="cs-CZ"/>
          </a:p>
        </p:txBody>
      </p:sp>
      <p:sp>
        <p:nvSpPr>
          <p:cNvPr id="83971" name="Rectangle 2">
            <a:extLst>
              <a:ext uri="{FF2B5EF4-FFF2-40B4-BE49-F238E27FC236}">
                <a16:creationId xmlns:a16="http://schemas.microsoft.com/office/drawing/2014/main" id="{404C17C7-9681-4367-8CD9-14568BCFB81F}"/>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674EC665-A4D2-4C95-A13D-E5C850A0C3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1755871516"/>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4343A837-0E30-4F6C-9DBE-EB536936DB0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D04941C-2E33-4A74-A089-57B0D7C77D43}" type="slidenum">
              <a:rPr lang="cs-CZ" altLang="cs-CZ"/>
              <a:pPr>
                <a:spcBef>
                  <a:spcPct val="0"/>
                </a:spcBef>
              </a:pPr>
              <a:t>192</a:t>
            </a:fld>
            <a:endParaRPr lang="cs-CZ" altLang="cs-CZ"/>
          </a:p>
        </p:txBody>
      </p:sp>
      <p:sp>
        <p:nvSpPr>
          <p:cNvPr id="86019" name="Rectangle 2">
            <a:extLst>
              <a:ext uri="{FF2B5EF4-FFF2-40B4-BE49-F238E27FC236}">
                <a16:creationId xmlns:a16="http://schemas.microsoft.com/office/drawing/2014/main" id="{ED2FEAD3-AF45-4CA1-8FE7-F7C524F09131}"/>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91C7E9FB-C876-4DCF-8A05-52896D54BA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2301967398"/>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5953CD1F-B721-44F3-B366-B9CCA63640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C7AA110-4714-41C7-8DDE-0EE9CDEE0723}" type="slidenum">
              <a:rPr lang="cs-CZ" altLang="cs-CZ"/>
              <a:pPr>
                <a:spcBef>
                  <a:spcPct val="0"/>
                </a:spcBef>
              </a:pPr>
              <a:t>193</a:t>
            </a:fld>
            <a:endParaRPr lang="cs-CZ" altLang="cs-CZ"/>
          </a:p>
        </p:txBody>
      </p:sp>
      <p:sp>
        <p:nvSpPr>
          <p:cNvPr id="88067" name="Rectangle 2">
            <a:extLst>
              <a:ext uri="{FF2B5EF4-FFF2-40B4-BE49-F238E27FC236}">
                <a16:creationId xmlns:a16="http://schemas.microsoft.com/office/drawing/2014/main" id="{EECB049A-D5E2-491E-86A2-16A155852EF7}"/>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092BFEFC-0A67-4257-B250-7BBAC804B63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4137839817"/>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62F55D8E-7973-4EC8-B955-4A8BFD82BE1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4C6038B-BF67-452A-8EA8-817F2F78D12A}" type="slidenum">
              <a:rPr lang="cs-CZ" altLang="cs-CZ"/>
              <a:pPr>
                <a:spcBef>
                  <a:spcPct val="0"/>
                </a:spcBef>
              </a:pPr>
              <a:t>194</a:t>
            </a:fld>
            <a:endParaRPr lang="cs-CZ" altLang="cs-CZ"/>
          </a:p>
        </p:txBody>
      </p:sp>
      <p:sp>
        <p:nvSpPr>
          <p:cNvPr id="90115" name="Rectangle 2">
            <a:extLst>
              <a:ext uri="{FF2B5EF4-FFF2-40B4-BE49-F238E27FC236}">
                <a16:creationId xmlns:a16="http://schemas.microsoft.com/office/drawing/2014/main" id="{CB8D66F4-849A-4BA7-BBCC-C9DF30297750}"/>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EB951D06-2953-4969-9137-0C96A10F211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2205424165"/>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a:extLst>
              <a:ext uri="{FF2B5EF4-FFF2-40B4-BE49-F238E27FC236}">
                <a16:creationId xmlns:a16="http://schemas.microsoft.com/office/drawing/2014/main" id="{DF32CDC5-B39A-40D0-AED6-F3C797EE5E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5D3ECDA-D2FE-47F9-B2EA-E06115B65551}" type="slidenum">
              <a:rPr lang="cs-CZ" altLang="cs-CZ"/>
              <a:pPr>
                <a:spcBef>
                  <a:spcPct val="0"/>
                </a:spcBef>
              </a:pPr>
              <a:t>195</a:t>
            </a:fld>
            <a:endParaRPr lang="cs-CZ" altLang="cs-CZ"/>
          </a:p>
        </p:txBody>
      </p:sp>
      <p:sp>
        <p:nvSpPr>
          <p:cNvPr id="141315" name="Rectangle 2">
            <a:extLst>
              <a:ext uri="{FF2B5EF4-FFF2-40B4-BE49-F238E27FC236}">
                <a16:creationId xmlns:a16="http://schemas.microsoft.com/office/drawing/2014/main" id="{BC0D9AAA-56E2-4DED-A00F-5AC010BE814C}"/>
              </a:ext>
            </a:extLst>
          </p:cNvPr>
          <p:cNvSpPr>
            <a:spLocks noGrp="1" noRot="1" noChangeAspect="1" noChangeArrowheads="1" noTextEdit="1"/>
          </p:cNvSpPr>
          <p:nvPr>
            <p:ph type="sldImg"/>
          </p:nvPr>
        </p:nvSpPr>
        <p:spPr>
          <a:ln/>
        </p:spPr>
      </p:sp>
      <p:sp>
        <p:nvSpPr>
          <p:cNvPr id="141316" name="Rectangle 3">
            <a:extLst>
              <a:ext uri="{FF2B5EF4-FFF2-40B4-BE49-F238E27FC236}">
                <a16:creationId xmlns:a16="http://schemas.microsoft.com/office/drawing/2014/main" id="{54607132-C98D-4C28-9FDD-57614FC2B0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3355876895"/>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a:extLst>
              <a:ext uri="{FF2B5EF4-FFF2-40B4-BE49-F238E27FC236}">
                <a16:creationId xmlns:a16="http://schemas.microsoft.com/office/drawing/2014/main" id="{498E924E-1811-41AD-8559-CA5B40D72E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FC2ACD1-D569-4FE2-808C-9CFC363A2987}" type="slidenum">
              <a:rPr lang="cs-CZ" altLang="cs-CZ"/>
              <a:pPr>
                <a:spcBef>
                  <a:spcPct val="0"/>
                </a:spcBef>
              </a:pPr>
              <a:t>196</a:t>
            </a:fld>
            <a:endParaRPr lang="cs-CZ" altLang="cs-CZ"/>
          </a:p>
        </p:txBody>
      </p:sp>
      <p:sp>
        <p:nvSpPr>
          <p:cNvPr id="143363" name="Rectangle 2">
            <a:extLst>
              <a:ext uri="{FF2B5EF4-FFF2-40B4-BE49-F238E27FC236}">
                <a16:creationId xmlns:a16="http://schemas.microsoft.com/office/drawing/2014/main" id="{BFFC6791-7632-43EB-A842-B5AA05D4AA85}"/>
              </a:ext>
            </a:extLst>
          </p:cNvPr>
          <p:cNvSpPr>
            <a:spLocks noGrp="1" noRot="1" noChangeAspect="1" noChangeArrowheads="1" noTextEdit="1"/>
          </p:cNvSpPr>
          <p:nvPr>
            <p:ph type="sldImg"/>
          </p:nvPr>
        </p:nvSpPr>
        <p:spPr>
          <a:ln/>
        </p:spPr>
      </p:sp>
      <p:sp>
        <p:nvSpPr>
          <p:cNvPr id="143364" name="Rectangle 3">
            <a:extLst>
              <a:ext uri="{FF2B5EF4-FFF2-40B4-BE49-F238E27FC236}">
                <a16:creationId xmlns:a16="http://schemas.microsoft.com/office/drawing/2014/main" id="{97A14E73-FA1F-4CFA-9B79-D1BCFADDC0D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1272972532"/>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a:extLst>
              <a:ext uri="{FF2B5EF4-FFF2-40B4-BE49-F238E27FC236}">
                <a16:creationId xmlns:a16="http://schemas.microsoft.com/office/drawing/2014/main" id="{B5F2C4D3-5BF4-491D-954F-654DE89EC9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B992780-7A7A-4DE4-9FBD-5EBC59456702}" type="slidenum">
              <a:rPr lang="cs-CZ" altLang="cs-CZ"/>
              <a:pPr>
                <a:spcBef>
                  <a:spcPct val="0"/>
                </a:spcBef>
              </a:pPr>
              <a:t>197</a:t>
            </a:fld>
            <a:endParaRPr lang="cs-CZ" altLang="cs-CZ"/>
          </a:p>
        </p:txBody>
      </p:sp>
      <p:sp>
        <p:nvSpPr>
          <p:cNvPr id="145411" name="Rectangle 2">
            <a:extLst>
              <a:ext uri="{FF2B5EF4-FFF2-40B4-BE49-F238E27FC236}">
                <a16:creationId xmlns:a16="http://schemas.microsoft.com/office/drawing/2014/main" id="{EF773B26-02B7-4276-8F66-33A69290E5E2}"/>
              </a:ext>
            </a:extLst>
          </p:cNvPr>
          <p:cNvSpPr>
            <a:spLocks noGrp="1" noRot="1" noChangeAspect="1" noChangeArrowheads="1" noTextEdit="1"/>
          </p:cNvSpPr>
          <p:nvPr>
            <p:ph type="sldImg"/>
          </p:nvPr>
        </p:nvSpPr>
        <p:spPr>
          <a:ln/>
        </p:spPr>
      </p:sp>
      <p:sp>
        <p:nvSpPr>
          <p:cNvPr id="145412" name="Rectangle 3">
            <a:extLst>
              <a:ext uri="{FF2B5EF4-FFF2-40B4-BE49-F238E27FC236}">
                <a16:creationId xmlns:a16="http://schemas.microsoft.com/office/drawing/2014/main" id="{FB7D2157-225D-48AC-9FF6-12800EEB908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3608304500"/>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a:extLst>
              <a:ext uri="{FF2B5EF4-FFF2-40B4-BE49-F238E27FC236}">
                <a16:creationId xmlns:a16="http://schemas.microsoft.com/office/drawing/2014/main" id="{CF34F796-F4F5-4D19-8A52-3749C573A17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3C004BB-1775-4AE3-A768-7765C05551E1}" type="slidenum">
              <a:rPr lang="cs-CZ" altLang="cs-CZ"/>
              <a:pPr>
                <a:spcBef>
                  <a:spcPct val="0"/>
                </a:spcBef>
              </a:pPr>
              <a:t>198</a:t>
            </a:fld>
            <a:endParaRPr lang="cs-CZ" altLang="cs-CZ"/>
          </a:p>
        </p:txBody>
      </p:sp>
      <p:sp>
        <p:nvSpPr>
          <p:cNvPr id="147459" name="Rectangle 2">
            <a:extLst>
              <a:ext uri="{FF2B5EF4-FFF2-40B4-BE49-F238E27FC236}">
                <a16:creationId xmlns:a16="http://schemas.microsoft.com/office/drawing/2014/main" id="{B70F6CAB-52EB-4CF6-BC45-FC365A3E2494}"/>
              </a:ext>
            </a:extLst>
          </p:cNvPr>
          <p:cNvSpPr>
            <a:spLocks noGrp="1" noRot="1" noChangeAspect="1" noChangeArrowheads="1" noTextEdit="1"/>
          </p:cNvSpPr>
          <p:nvPr>
            <p:ph type="sldImg"/>
          </p:nvPr>
        </p:nvSpPr>
        <p:spPr>
          <a:ln/>
        </p:spPr>
      </p:sp>
      <p:sp>
        <p:nvSpPr>
          <p:cNvPr id="147460" name="Rectangle 3">
            <a:extLst>
              <a:ext uri="{FF2B5EF4-FFF2-40B4-BE49-F238E27FC236}">
                <a16:creationId xmlns:a16="http://schemas.microsoft.com/office/drawing/2014/main" id="{E8DC70CB-9AA0-4141-BE61-708AAC3AFD8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3491722779"/>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a:extLst>
              <a:ext uri="{FF2B5EF4-FFF2-40B4-BE49-F238E27FC236}">
                <a16:creationId xmlns:a16="http://schemas.microsoft.com/office/drawing/2014/main" id="{F0CE7E1B-8D40-47D3-ABEB-91C6B352A71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67CE735-DFB9-49CD-93CB-6C0294161C5E}" type="slidenum">
              <a:rPr lang="cs-CZ" altLang="cs-CZ"/>
              <a:pPr>
                <a:spcBef>
                  <a:spcPct val="0"/>
                </a:spcBef>
              </a:pPr>
              <a:t>199</a:t>
            </a:fld>
            <a:endParaRPr lang="cs-CZ" altLang="cs-CZ"/>
          </a:p>
        </p:txBody>
      </p:sp>
      <p:sp>
        <p:nvSpPr>
          <p:cNvPr id="149507" name="Rectangle 2">
            <a:extLst>
              <a:ext uri="{FF2B5EF4-FFF2-40B4-BE49-F238E27FC236}">
                <a16:creationId xmlns:a16="http://schemas.microsoft.com/office/drawing/2014/main" id="{DFDDC524-81BB-471B-9D1F-7CC20A01EED9}"/>
              </a:ext>
            </a:extLst>
          </p:cNvPr>
          <p:cNvSpPr>
            <a:spLocks noGrp="1" noRot="1" noChangeAspect="1" noChangeArrowheads="1" noTextEdit="1"/>
          </p:cNvSpPr>
          <p:nvPr>
            <p:ph type="sldImg"/>
          </p:nvPr>
        </p:nvSpPr>
        <p:spPr>
          <a:ln/>
        </p:spPr>
      </p:sp>
      <p:sp>
        <p:nvSpPr>
          <p:cNvPr id="149508" name="Rectangle 3">
            <a:extLst>
              <a:ext uri="{FF2B5EF4-FFF2-40B4-BE49-F238E27FC236}">
                <a16:creationId xmlns:a16="http://schemas.microsoft.com/office/drawing/2014/main" id="{F61FE79A-BC13-4205-9C02-D2651635837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689033364"/>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a:extLst>
              <a:ext uri="{FF2B5EF4-FFF2-40B4-BE49-F238E27FC236}">
                <a16:creationId xmlns:a16="http://schemas.microsoft.com/office/drawing/2014/main" id="{828FE5A7-0642-4B3C-B14B-F9BFFCE668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F84FBCB-DCCA-4FE6-81F7-6CA6B4563EF9}" type="slidenum">
              <a:rPr lang="cs-CZ" altLang="cs-CZ"/>
              <a:pPr>
                <a:spcBef>
                  <a:spcPct val="0"/>
                </a:spcBef>
              </a:pPr>
              <a:t>200</a:t>
            </a:fld>
            <a:endParaRPr lang="cs-CZ" altLang="cs-CZ"/>
          </a:p>
        </p:txBody>
      </p:sp>
      <p:sp>
        <p:nvSpPr>
          <p:cNvPr id="151555" name="Rectangle 2">
            <a:extLst>
              <a:ext uri="{FF2B5EF4-FFF2-40B4-BE49-F238E27FC236}">
                <a16:creationId xmlns:a16="http://schemas.microsoft.com/office/drawing/2014/main" id="{5EC3EF33-A2E2-4DF6-96E1-9C2C0190C469}"/>
              </a:ext>
            </a:extLst>
          </p:cNvPr>
          <p:cNvSpPr>
            <a:spLocks noGrp="1" noRot="1" noChangeAspect="1" noChangeArrowheads="1" noTextEdit="1"/>
          </p:cNvSpPr>
          <p:nvPr>
            <p:ph type="sldImg"/>
          </p:nvPr>
        </p:nvSpPr>
        <p:spPr>
          <a:ln/>
        </p:spPr>
      </p:sp>
      <p:sp>
        <p:nvSpPr>
          <p:cNvPr id="151556" name="Rectangle 3">
            <a:extLst>
              <a:ext uri="{FF2B5EF4-FFF2-40B4-BE49-F238E27FC236}">
                <a16:creationId xmlns:a16="http://schemas.microsoft.com/office/drawing/2014/main" id="{A3C241F5-8176-45AB-B6AF-AE88FAB548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165265476"/>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a:extLst>
              <a:ext uri="{FF2B5EF4-FFF2-40B4-BE49-F238E27FC236}">
                <a16:creationId xmlns:a16="http://schemas.microsoft.com/office/drawing/2014/main" id="{005DA97E-5E46-4572-B8ED-5DE394DB3C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7035138-50A0-4DDA-8A5E-2DECEE27BE96}" type="slidenum">
              <a:rPr lang="cs-CZ" altLang="cs-CZ"/>
              <a:pPr>
                <a:spcBef>
                  <a:spcPct val="0"/>
                </a:spcBef>
              </a:pPr>
              <a:t>201</a:t>
            </a:fld>
            <a:endParaRPr lang="cs-CZ" altLang="cs-CZ"/>
          </a:p>
        </p:txBody>
      </p:sp>
      <p:sp>
        <p:nvSpPr>
          <p:cNvPr id="153603" name="Rectangle 2">
            <a:extLst>
              <a:ext uri="{FF2B5EF4-FFF2-40B4-BE49-F238E27FC236}">
                <a16:creationId xmlns:a16="http://schemas.microsoft.com/office/drawing/2014/main" id="{7F4528F9-2ECD-4FF9-B346-D42678C6A331}"/>
              </a:ext>
            </a:extLst>
          </p:cNvPr>
          <p:cNvSpPr>
            <a:spLocks noGrp="1" noRot="1" noChangeAspect="1" noChangeArrowheads="1" noTextEdit="1"/>
          </p:cNvSpPr>
          <p:nvPr>
            <p:ph type="sldImg"/>
          </p:nvPr>
        </p:nvSpPr>
        <p:spPr>
          <a:ln/>
        </p:spPr>
      </p:sp>
      <p:sp>
        <p:nvSpPr>
          <p:cNvPr id="153604" name="Rectangle 3">
            <a:extLst>
              <a:ext uri="{FF2B5EF4-FFF2-40B4-BE49-F238E27FC236}">
                <a16:creationId xmlns:a16="http://schemas.microsoft.com/office/drawing/2014/main" id="{630253E1-1F56-423C-AB9C-9F5208DDE5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3578974316"/>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a:extLst>
              <a:ext uri="{FF2B5EF4-FFF2-40B4-BE49-F238E27FC236}">
                <a16:creationId xmlns:a16="http://schemas.microsoft.com/office/drawing/2014/main" id="{C4F9289A-31B8-4784-81FA-CB967AB23C7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5D31081-4977-4F02-875D-FAB8DC628F31}" type="slidenum">
              <a:rPr lang="cs-CZ" altLang="cs-CZ"/>
              <a:pPr>
                <a:spcBef>
                  <a:spcPct val="0"/>
                </a:spcBef>
              </a:pPr>
              <a:t>202</a:t>
            </a:fld>
            <a:endParaRPr lang="cs-CZ" altLang="cs-CZ"/>
          </a:p>
        </p:txBody>
      </p:sp>
      <p:sp>
        <p:nvSpPr>
          <p:cNvPr id="155651" name="Rectangle 2">
            <a:extLst>
              <a:ext uri="{FF2B5EF4-FFF2-40B4-BE49-F238E27FC236}">
                <a16:creationId xmlns:a16="http://schemas.microsoft.com/office/drawing/2014/main" id="{589B757F-8065-4F51-862D-4459E8B5D044}"/>
              </a:ext>
            </a:extLst>
          </p:cNvPr>
          <p:cNvSpPr>
            <a:spLocks noGrp="1" noRot="1" noChangeAspect="1" noChangeArrowheads="1" noTextEdit="1"/>
          </p:cNvSpPr>
          <p:nvPr>
            <p:ph type="sldImg"/>
          </p:nvPr>
        </p:nvSpPr>
        <p:spPr>
          <a:ln/>
        </p:spPr>
      </p:sp>
      <p:sp>
        <p:nvSpPr>
          <p:cNvPr id="155652" name="Rectangle 3">
            <a:extLst>
              <a:ext uri="{FF2B5EF4-FFF2-40B4-BE49-F238E27FC236}">
                <a16:creationId xmlns:a16="http://schemas.microsoft.com/office/drawing/2014/main" id="{329D23FF-F915-4441-A16F-2D8CD9ECF07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1053906474"/>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a:extLst>
              <a:ext uri="{FF2B5EF4-FFF2-40B4-BE49-F238E27FC236}">
                <a16:creationId xmlns:a16="http://schemas.microsoft.com/office/drawing/2014/main" id="{E6EFC4F7-4BF6-4CE8-A502-C0B86F380F8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3C17A20-B397-4F0F-AEFF-D60907F39B1A}" type="slidenum">
              <a:rPr lang="cs-CZ" altLang="cs-CZ"/>
              <a:pPr>
                <a:spcBef>
                  <a:spcPct val="0"/>
                </a:spcBef>
              </a:pPr>
              <a:t>203</a:t>
            </a:fld>
            <a:endParaRPr lang="cs-CZ" altLang="cs-CZ"/>
          </a:p>
        </p:txBody>
      </p:sp>
      <p:sp>
        <p:nvSpPr>
          <p:cNvPr id="157699" name="Rectangle 2">
            <a:extLst>
              <a:ext uri="{FF2B5EF4-FFF2-40B4-BE49-F238E27FC236}">
                <a16:creationId xmlns:a16="http://schemas.microsoft.com/office/drawing/2014/main" id="{2423A30D-8FEF-4C6A-9B36-6EF88818EB11}"/>
              </a:ext>
            </a:extLst>
          </p:cNvPr>
          <p:cNvSpPr>
            <a:spLocks noGrp="1" noRot="1" noChangeAspect="1" noChangeArrowheads="1" noTextEdit="1"/>
          </p:cNvSpPr>
          <p:nvPr>
            <p:ph type="sldImg"/>
          </p:nvPr>
        </p:nvSpPr>
        <p:spPr>
          <a:ln/>
        </p:spPr>
      </p:sp>
      <p:sp>
        <p:nvSpPr>
          <p:cNvPr id="157700" name="Rectangle 3">
            <a:extLst>
              <a:ext uri="{FF2B5EF4-FFF2-40B4-BE49-F238E27FC236}">
                <a16:creationId xmlns:a16="http://schemas.microsoft.com/office/drawing/2014/main" id="{869C58E8-607B-4C00-9B1A-75B16127F1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2540028349"/>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7">
            <a:extLst>
              <a:ext uri="{FF2B5EF4-FFF2-40B4-BE49-F238E27FC236}">
                <a16:creationId xmlns:a16="http://schemas.microsoft.com/office/drawing/2014/main" id="{84EB4DA2-2EF3-43FF-896F-BBB6A671C44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19748FD-B066-456A-B642-9924E8CD653C}" type="slidenum">
              <a:rPr lang="cs-CZ" altLang="cs-CZ"/>
              <a:pPr>
                <a:spcBef>
                  <a:spcPct val="0"/>
                </a:spcBef>
              </a:pPr>
              <a:t>204</a:t>
            </a:fld>
            <a:endParaRPr lang="cs-CZ" altLang="cs-CZ"/>
          </a:p>
        </p:txBody>
      </p:sp>
      <p:sp>
        <p:nvSpPr>
          <p:cNvPr id="159747" name="Rectangle 2">
            <a:extLst>
              <a:ext uri="{FF2B5EF4-FFF2-40B4-BE49-F238E27FC236}">
                <a16:creationId xmlns:a16="http://schemas.microsoft.com/office/drawing/2014/main" id="{B15DA574-ADD4-4B14-9BBE-A1BDE4C8A234}"/>
              </a:ext>
            </a:extLst>
          </p:cNvPr>
          <p:cNvSpPr>
            <a:spLocks noGrp="1" noRot="1" noChangeAspect="1" noChangeArrowheads="1" noTextEdit="1"/>
          </p:cNvSpPr>
          <p:nvPr>
            <p:ph type="sldImg"/>
          </p:nvPr>
        </p:nvSpPr>
        <p:spPr>
          <a:ln/>
        </p:spPr>
      </p:sp>
      <p:sp>
        <p:nvSpPr>
          <p:cNvPr id="159748" name="Rectangle 3">
            <a:extLst>
              <a:ext uri="{FF2B5EF4-FFF2-40B4-BE49-F238E27FC236}">
                <a16:creationId xmlns:a16="http://schemas.microsoft.com/office/drawing/2014/main" id="{C3D53A4F-5194-48E6-A410-0F8E2913A2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extLst>
      <p:ext uri="{BB962C8B-B14F-4D97-AF65-F5344CB8AC3E}">
        <p14:creationId xmlns:p14="http://schemas.microsoft.com/office/powerpoint/2010/main" val="4168948560"/>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Metabolická tvorba oxidu uhličitého a silných kyselin musí být v rovnováze s jejich eliminací z organismu. O odvod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se stará respirační systém, který udržuje stálost koncentrace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 (závislou na hodnotě alveolární ventilace). Vylučování silných kyselin zajišťují ledviny - za každý vyloučený vodíkový iont, který je v moči navázán především na fosfáty jako tzv. </a:t>
            </a:r>
            <a:r>
              <a:rPr lang="cs-CZ" sz="1800" i="1" dirty="0" err="1">
                <a:effectLst/>
                <a:latin typeface="Times New Roman" panose="02020603050405020304" pitchFamily="18" charset="0"/>
                <a:ea typeface="Times New Roman" panose="02020603050405020304" pitchFamily="18" charset="0"/>
              </a:rPr>
              <a:t>titrovatelná</a:t>
            </a:r>
            <a:r>
              <a:rPr lang="cs-CZ" sz="1800" i="1" dirty="0">
                <a:effectLst/>
                <a:latin typeface="Times New Roman" panose="02020603050405020304" pitchFamily="18" charset="0"/>
                <a:ea typeface="Times New Roman" panose="02020603050405020304" pitchFamily="18" charset="0"/>
              </a:rPr>
              <a:t> acidita (TA) nebo jako součást amonného iontu, se do vnitřního prostředí dostává jeden iont bikarbonátů. Bikarbonáty jsou také zároveň filtrovány z plazmy do glomerulárního filtrátu. Za normálních okolností ledviny ale prakticky veškeré množství profiltrovaných bikarbonátů zpětně vstřebají. Renální regulace acidobazické rovnováhy spočívá v regulaci novotvorby bikarbonátů při acidifikací moči (a tím i ovlivnění bilance H</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/HCO</a:t>
            </a:r>
            <a:r>
              <a:rPr lang="cs-CZ" sz="1800" i="1" baseline="-25000" dirty="0">
                <a:effectLst/>
                <a:latin typeface="Times New Roman" panose="02020603050405020304" pitchFamily="18" charset="0"/>
                <a:ea typeface="Times New Roman" panose="02020603050405020304" pitchFamily="18" charset="0"/>
              </a:rPr>
              <a:t>3</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s následnou změnou hodnot BB a BE), respirační regulace acidobazické rovnováhy se uplatňuje prostřednictvím regulace bilance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a následným ovlivněním hladiny pCO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206</a:t>
            </a:fld>
            <a:endParaRPr lang="en-US"/>
          </a:p>
        </p:txBody>
      </p:sp>
    </p:spTree>
    <p:extLst>
      <p:ext uri="{BB962C8B-B14F-4D97-AF65-F5344CB8AC3E}">
        <p14:creationId xmlns:p14="http://schemas.microsoft.com/office/powerpoint/2010/main" val="4024120688"/>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Metabolická tvorba oxidu uhličitého a silných kyselin musí být v rovnováze s jejich eliminací z organismu. O odvod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se stará respirační systém, který udržuje stálost koncentrace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 (závislou na hodnotě alveolární ventilace). Vylučování silných kyselin zajišťují ledviny - za každý vyloučený vodíkový iont, který je v moči navázán především na fosfáty jako tzv. </a:t>
            </a:r>
            <a:r>
              <a:rPr lang="cs-CZ" sz="1800" i="1" dirty="0" err="1">
                <a:effectLst/>
                <a:latin typeface="Times New Roman" panose="02020603050405020304" pitchFamily="18" charset="0"/>
                <a:ea typeface="Times New Roman" panose="02020603050405020304" pitchFamily="18" charset="0"/>
              </a:rPr>
              <a:t>titrovatelná</a:t>
            </a:r>
            <a:r>
              <a:rPr lang="cs-CZ" sz="1800" i="1" dirty="0">
                <a:effectLst/>
                <a:latin typeface="Times New Roman" panose="02020603050405020304" pitchFamily="18" charset="0"/>
                <a:ea typeface="Times New Roman" panose="02020603050405020304" pitchFamily="18" charset="0"/>
              </a:rPr>
              <a:t> acidita (TA) nebo jako součást amonného iontu, se do vnitřního prostředí dostává jeden iont bikarbonátů. Bikarbonáty jsou také zároveň filtrovány z plazmy do glomerulárního filtrátu. Za normálních okolností ledviny ale prakticky veškeré množství profiltrovaných bikarbonátů zpětně vstřebají. Renální regulace acidobazické rovnováhy spočívá v regulaci novotvorby bikarbonátů při acidifikací moči (a tím i ovlivnění bilance H</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/HCO</a:t>
            </a:r>
            <a:r>
              <a:rPr lang="cs-CZ" sz="1800" i="1" baseline="-25000" dirty="0">
                <a:effectLst/>
                <a:latin typeface="Times New Roman" panose="02020603050405020304" pitchFamily="18" charset="0"/>
                <a:ea typeface="Times New Roman" panose="02020603050405020304" pitchFamily="18" charset="0"/>
              </a:rPr>
              <a:t>3</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s následnou změnou hodnot BB a BE), respirační regulace acidobazické rovnováhy se uplatňuje prostřednictvím regulace bilance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a následným ovlivněním hladiny pCO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207</a:t>
            </a:fld>
            <a:endParaRPr lang="en-US"/>
          </a:p>
        </p:txBody>
      </p:sp>
    </p:spTree>
    <p:extLst>
      <p:ext uri="{BB962C8B-B14F-4D97-AF65-F5344CB8AC3E}">
        <p14:creationId xmlns:p14="http://schemas.microsoft.com/office/powerpoint/2010/main" val="4256723375"/>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Metabolická tvorba oxidu uhličitého a silných kyselin musí být v rovnováze s jejich eliminací z organismu. O odvod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se stará respirační systém, který udržuje stálost koncentrace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 (závislou na hodnotě alveolární ventilace). Vylučování silných kyselin zajišťují ledviny - za každý vyloučený vodíkový iont, který je v moči navázán především na fosfáty jako tzv. </a:t>
            </a:r>
            <a:r>
              <a:rPr lang="cs-CZ" sz="1800" i="1" dirty="0" err="1">
                <a:effectLst/>
                <a:latin typeface="Times New Roman" panose="02020603050405020304" pitchFamily="18" charset="0"/>
                <a:ea typeface="Times New Roman" panose="02020603050405020304" pitchFamily="18" charset="0"/>
              </a:rPr>
              <a:t>titrovatelná</a:t>
            </a:r>
            <a:r>
              <a:rPr lang="cs-CZ" sz="1800" i="1" dirty="0">
                <a:effectLst/>
                <a:latin typeface="Times New Roman" panose="02020603050405020304" pitchFamily="18" charset="0"/>
                <a:ea typeface="Times New Roman" panose="02020603050405020304" pitchFamily="18" charset="0"/>
              </a:rPr>
              <a:t> acidita (TA) nebo jako součást amonného iontu, se do vnitřního prostředí dostává jeden iont bikarbonátů. Bikarbonáty jsou také zároveň filtrovány z plazmy do glomerulárního filtrátu. Za normálních okolností ledviny ale prakticky veškeré množství profiltrovaných bikarbonátů zpětně vstřebají. Renální regulace acidobazické rovnováhy spočívá v regulaci novotvorby bikarbonátů při acidifikací moči (a tím i ovlivnění bilance H</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/HCO</a:t>
            </a:r>
            <a:r>
              <a:rPr lang="cs-CZ" sz="1800" i="1" baseline="-25000" dirty="0">
                <a:effectLst/>
                <a:latin typeface="Times New Roman" panose="02020603050405020304" pitchFamily="18" charset="0"/>
                <a:ea typeface="Times New Roman" panose="02020603050405020304" pitchFamily="18" charset="0"/>
              </a:rPr>
              <a:t>3</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s následnou změnou hodnot BB a BE), respirační regulace acidobazické rovnováhy se uplatňuje prostřednictvím regulace bilance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a následným ovlivněním hladiny pCO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208</a:t>
            </a:fld>
            <a:endParaRPr lang="en-US"/>
          </a:p>
        </p:txBody>
      </p:sp>
    </p:spTree>
    <p:extLst>
      <p:ext uri="{BB962C8B-B14F-4D97-AF65-F5344CB8AC3E}">
        <p14:creationId xmlns:p14="http://schemas.microsoft.com/office/powerpoint/2010/main" val="123742456"/>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Metabolická tvorba oxidu uhličitého a silných kyselin musí být v rovnováze s jejich eliminací z organismu. O odvod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se stará respirační systém, který udržuje stálost koncentrace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 (závislou na hodnotě alveolární ventilace). Vylučování silných kyselin zajišťují ledviny - za každý vyloučený vodíkový iont, který je v moči navázán především na fosfáty jako tzv. </a:t>
            </a:r>
            <a:r>
              <a:rPr lang="cs-CZ" sz="1800" i="1" dirty="0" err="1">
                <a:effectLst/>
                <a:latin typeface="Times New Roman" panose="02020603050405020304" pitchFamily="18" charset="0"/>
                <a:ea typeface="Times New Roman" panose="02020603050405020304" pitchFamily="18" charset="0"/>
              </a:rPr>
              <a:t>titrovatelná</a:t>
            </a:r>
            <a:r>
              <a:rPr lang="cs-CZ" sz="1800" i="1" dirty="0">
                <a:effectLst/>
                <a:latin typeface="Times New Roman" panose="02020603050405020304" pitchFamily="18" charset="0"/>
                <a:ea typeface="Times New Roman" panose="02020603050405020304" pitchFamily="18" charset="0"/>
              </a:rPr>
              <a:t> acidita (TA) nebo jako součást amonného iontu, se do vnitřního prostředí dostává jeden iont bikarbonátů. Bikarbonáty jsou také zároveň filtrovány z plazmy do glomerulárního filtrátu. Za normálních okolností ledviny ale prakticky veškeré množství profiltrovaných bikarbonátů zpětně vstřebají. Renální regulace acidobazické rovnováhy spočívá v regulaci novotvorby bikarbonátů při acidifikací moči (a tím i ovlivnění bilance H</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/HCO</a:t>
            </a:r>
            <a:r>
              <a:rPr lang="cs-CZ" sz="1800" i="1" baseline="-25000" dirty="0">
                <a:effectLst/>
                <a:latin typeface="Times New Roman" panose="02020603050405020304" pitchFamily="18" charset="0"/>
                <a:ea typeface="Times New Roman" panose="02020603050405020304" pitchFamily="18" charset="0"/>
              </a:rPr>
              <a:t>3</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s následnou změnou hodnot BB a BE), respirační regulace acidobazické rovnováhy se uplatňuje prostřednictvím regulace bilance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a následným ovlivněním hladiny pCO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v  arteriální krvi.</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216</a:t>
            </a:fld>
            <a:endParaRPr lang="en-US"/>
          </a:p>
        </p:txBody>
      </p:sp>
    </p:spTree>
    <p:extLst>
      <p:ext uri="{BB962C8B-B14F-4D97-AF65-F5344CB8AC3E}">
        <p14:creationId xmlns:p14="http://schemas.microsoft.com/office/powerpoint/2010/main" val="2904417124"/>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75878F93-F8D8-4988-BF7B-45B67CA44F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CDF0CD8-5F94-4CFE-B08E-DE32E2079C95}" type="slidenum">
              <a:rPr lang="cs-CZ" altLang="cs-CZ" smtClean="0"/>
              <a:pPr>
                <a:spcBef>
                  <a:spcPct val="0"/>
                </a:spcBef>
              </a:pPr>
              <a:t>222</a:t>
            </a:fld>
            <a:endParaRPr lang="cs-CZ" altLang="cs-CZ"/>
          </a:p>
        </p:txBody>
      </p:sp>
      <p:sp>
        <p:nvSpPr>
          <p:cNvPr id="25603" name="Rectangle 2">
            <a:extLst>
              <a:ext uri="{FF2B5EF4-FFF2-40B4-BE49-F238E27FC236}">
                <a16:creationId xmlns:a16="http://schemas.microsoft.com/office/drawing/2014/main" id="{782A1908-096B-4643-A347-8CA9FB11366D}"/>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00840BD6-0E28-4D24-A27F-CCC0A938408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dirty="0"/>
              <a:t>Pro </a:t>
            </a:r>
            <a:r>
              <a:rPr lang="en-US" dirty="0" err="1"/>
              <a:t>vyhodnocování</a:t>
            </a:r>
            <a:r>
              <a:rPr lang="en-US" dirty="0"/>
              <a:t> </a:t>
            </a:r>
            <a:r>
              <a:rPr lang="en-US" dirty="0" err="1"/>
              <a:t>acidobazické</a:t>
            </a:r>
            <a:r>
              <a:rPr lang="en-US" dirty="0"/>
              <a:t> </a:t>
            </a:r>
            <a:r>
              <a:rPr lang="en-US" dirty="0" err="1"/>
              <a:t>rovnováhy</a:t>
            </a:r>
            <a:r>
              <a:rPr lang="en-US" dirty="0"/>
              <a:t> (ABR) </a:t>
            </a:r>
            <a:r>
              <a:rPr lang="en-US" dirty="0" err="1"/>
              <a:t>dnes</a:t>
            </a:r>
            <a:r>
              <a:rPr lang="en-US" dirty="0"/>
              <a:t> </a:t>
            </a:r>
            <a:r>
              <a:rPr lang="en-US" dirty="0" err="1"/>
              <a:t>existují</a:t>
            </a:r>
            <a:r>
              <a:rPr lang="en-US" dirty="0"/>
              <a:t> </a:t>
            </a:r>
            <a:r>
              <a:rPr lang="en-US" dirty="0" err="1"/>
              <a:t>dva</a:t>
            </a:r>
            <a:r>
              <a:rPr lang="en-US" dirty="0"/>
              <a:t> </a:t>
            </a:r>
            <a:r>
              <a:rPr lang="en-US" dirty="0" err="1"/>
              <a:t>přístupy</a:t>
            </a:r>
            <a:r>
              <a:rPr lang="en-US" dirty="0"/>
              <a:t> – </a:t>
            </a:r>
            <a:r>
              <a:rPr lang="en-US" dirty="0" err="1"/>
              <a:t>klasické</a:t>
            </a:r>
            <a:r>
              <a:rPr lang="en-US" dirty="0"/>
              <a:t> </a:t>
            </a:r>
            <a:r>
              <a:rPr lang="en-US" dirty="0" err="1"/>
              <a:t>pojetí</a:t>
            </a:r>
            <a:r>
              <a:rPr lang="en-US" dirty="0"/>
              <a:t> </a:t>
            </a:r>
            <a:r>
              <a:rPr lang="en-US" dirty="0" err="1"/>
              <a:t>podle</a:t>
            </a:r>
            <a:r>
              <a:rPr lang="en-US" dirty="0"/>
              <a:t> </a:t>
            </a:r>
            <a:r>
              <a:rPr lang="en-US" dirty="0" err="1"/>
              <a:t>dánské</a:t>
            </a:r>
            <a:r>
              <a:rPr lang="en-US" dirty="0"/>
              <a:t> </a:t>
            </a:r>
            <a:r>
              <a:rPr lang="en-US" dirty="0" err="1"/>
              <a:t>školy</a:t>
            </a:r>
            <a:r>
              <a:rPr lang="cs-CZ" dirty="0"/>
              <a:t> </a:t>
            </a:r>
            <a:r>
              <a:rPr lang="en-US" dirty="0" err="1"/>
              <a:t>Astrupa</a:t>
            </a:r>
            <a:r>
              <a:rPr lang="en-US" dirty="0"/>
              <a:t>, </a:t>
            </a:r>
            <a:r>
              <a:rPr lang="en-US" dirty="0" err="1"/>
              <a:t>Siggaard</a:t>
            </a:r>
            <a:r>
              <a:rPr lang="en-US" dirty="0"/>
              <a:t> </a:t>
            </a:r>
            <a:r>
              <a:rPr lang="en-US" dirty="0" err="1"/>
              <a:t>Andersena</a:t>
            </a:r>
            <a:r>
              <a:rPr lang="en-US" dirty="0"/>
              <a:t> a  </a:t>
            </a:r>
            <a:r>
              <a:rPr lang="en-US" dirty="0" err="1"/>
              <a:t>dalších</a:t>
            </a:r>
            <a:r>
              <a:rPr lang="en-US" dirty="0"/>
              <a:t>, </a:t>
            </a:r>
            <a:r>
              <a:rPr lang="en-US" dirty="0" err="1"/>
              <a:t>využívající</a:t>
            </a:r>
            <a:r>
              <a:rPr lang="en-US" dirty="0"/>
              <a:t> BE a  </a:t>
            </a:r>
            <a:r>
              <a:rPr lang="en-US" dirty="0" err="1"/>
              <a:t>kompenzační</a:t>
            </a:r>
            <a:r>
              <a:rPr lang="en-US" dirty="0"/>
              <a:t> </a:t>
            </a:r>
            <a:r>
              <a:rPr lang="en-US" dirty="0" err="1"/>
              <a:t>diagramy</a:t>
            </a:r>
            <a:r>
              <a:rPr lang="en-US" dirty="0"/>
              <a:t>, a </a:t>
            </a:r>
            <a:r>
              <a:rPr lang="en-US" dirty="0" err="1"/>
              <a:t>Stewartovo</a:t>
            </a:r>
            <a:r>
              <a:rPr lang="en-US" dirty="0"/>
              <a:t> </a:t>
            </a:r>
            <a:r>
              <a:rPr lang="en-US" dirty="0" err="1"/>
              <a:t>pojetí</a:t>
            </a:r>
            <a:r>
              <a:rPr lang="en-US" dirty="0"/>
              <a:t>, </a:t>
            </a:r>
            <a:r>
              <a:rPr lang="en-US" dirty="0" err="1"/>
              <a:t>někdy</a:t>
            </a:r>
            <a:r>
              <a:rPr lang="cs-CZ" dirty="0"/>
              <a:t> </a:t>
            </a:r>
            <a:r>
              <a:rPr lang="en-US" dirty="0" err="1"/>
              <a:t>udávané</a:t>
            </a:r>
            <a:r>
              <a:rPr lang="en-US" dirty="0"/>
              <a:t> </a:t>
            </a:r>
            <a:r>
              <a:rPr lang="en-US" dirty="0" err="1"/>
              <a:t>jako</a:t>
            </a:r>
            <a:r>
              <a:rPr lang="en-US" dirty="0"/>
              <a:t> „</a:t>
            </a:r>
            <a:r>
              <a:rPr lang="en-US" dirty="0" err="1"/>
              <a:t>moderní</a:t>
            </a:r>
            <a:r>
              <a:rPr lang="en-US" dirty="0"/>
              <a:t>“, </a:t>
            </a:r>
            <a:r>
              <a:rPr lang="en-US" dirty="0" err="1"/>
              <a:t>založené</a:t>
            </a:r>
            <a:r>
              <a:rPr lang="en-US" dirty="0"/>
              <a:t> </a:t>
            </a:r>
            <a:r>
              <a:rPr lang="en-US" dirty="0" err="1"/>
              <a:t>na</a:t>
            </a:r>
            <a:r>
              <a:rPr lang="en-US" dirty="0"/>
              <a:t> </a:t>
            </a:r>
            <a:r>
              <a:rPr lang="en-US" dirty="0" err="1"/>
              <a:t>fyzikálně</a:t>
            </a:r>
            <a:r>
              <a:rPr lang="en-US" dirty="0"/>
              <a:t> </a:t>
            </a:r>
            <a:r>
              <a:rPr lang="en-US" dirty="0" err="1"/>
              <a:t>chemických</a:t>
            </a:r>
            <a:r>
              <a:rPr lang="en-US" dirty="0"/>
              <a:t> </a:t>
            </a:r>
            <a:r>
              <a:rPr lang="en-US" dirty="0" err="1"/>
              <a:t>výpočtech</a:t>
            </a:r>
            <a:r>
              <a:rPr lang="en-US" dirty="0"/>
              <a:t> </a:t>
            </a:r>
            <a:r>
              <a:rPr lang="en-US" dirty="0" err="1"/>
              <a:t>acidobazických</a:t>
            </a:r>
            <a:r>
              <a:rPr lang="en-US" dirty="0"/>
              <a:t> a </a:t>
            </a:r>
            <a:r>
              <a:rPr lang="en-US" dirty="0" err="1"/>
              <a:t>elekroneutrálních</a:t>
            </a:r>
            <a:r>
              <a:rPr lang="cs-CZ" dirty="0"/>
              <a:t> </a:t>
            </a:r>
            <a:r>
              <a:rPr lang="en-US" dirty="0" err="1"/>
              <a:t>rovnovah</a:t>
            </a:r>
            <a:r>
              <a:rPr lang="en-US" dirty="0"/>
              <a:t> </a:t>
            </a:r>
            <a:r>
              <a:rPr lang="en-US" dirty="0" err="1"/>
              <a:t>iontů</a:t>
            </a:r>
            <a:r>
              <a:rPr lang="en-US" dirty="0"/>
              <a:t> a </a:t>
            </a:r>
            <a:r>
              <a:rPr lang="en-US" dirty="0" err="1"/>
              <a:t>pufrů</a:t>
            </a:r>
            <a:r>
              <a:rPr lang="en-US" dirty="0"/>
              <a:t> v </a:t>
            </a:r>
            <a:r>
              <a:rPr lang="en-US" dirty="0" err="1"/>
              <a:t>plazmě</a:t>
            </a:r>
            <a:r>
              <a:rPr lang="en-US" dirty="0"/>
              <a:t>. </a:t>
            </a:r>
            <a:r>
              <a:rPr lang="en-US" dirty="0" err="1"/>
              <a:t>Obě</a:t>
            </a:r>
            <a:r>
              <a:rPr lang="en-US" dirty="0"/>
              <a:t> </a:t>
            </a:r>
            <a:r>
              <a:rPr lang="en-US" dirty="0" err="1"/>
              <a:t>teorie</a:t>
            </a:r>
            <a:r>
              <a:rPr lang="en-US" dirty="0"/>
              <a:t> </a:t>
            </a:r>
            <a:r>
              <a:rPr lang="cs-CZ" dirty="0"/>
              <a:t>ale </a:t>
            </a:r>
            <a:r>
              <a:rPr lang="en-US" dirty="0" err="1"/>
              <a:t>popisují</a:t>
            </a:r>
            <a:r>
              <a:rPr lang="en-US" dirty="0"/>
              <a:t> v </a:t>
            </a:r>
            <a:r>
              <a:rPr lang="en-US" dirty="0" err="1"/>
              <a:t>zásadě</a:t>
            </a:r>
            <a:r>
              <a:rPr lang="en-US" dirty="0"/>
              <a:t> </a:t>
            </a:r>
            <a:r>
              <a:rPr lang="en-US" dirty="0" err="1"/>
              <a:t>stejnou</a:t>
            </a:r>
            <a:r>
              <a:rPr lang="en-US" dirty="0"/>
              <a:t> </a:t>
            </a:r>
            <a:r>
              <a:rPr lang="en-US" dirty="0" err="1"/>
              <a:t>problematiku</a:t>
            </a:r>
            <a:r>
              <a:rPr lang="en-US" dirty="0"/>
              <a:t> </a:t>
            </a:r>
            <a:r>
              <a:rPr lang="en-US" dirty="0" err="1"/>
              <a:t>pouze</a:t>
            </a:r>
            <a:r>
              <a:rPr lang="en-US" dirty="0"/>
              <a:t> z </a:t>
            </a:r>
            <a:r>
              <a:rPr lang="en-US" dirty="0" err="1"/>
              <a:t>různých</a:t>
            </a:r>
            <a:r>
              <a:rPr lang="cs-CZ" dirty="0"/>
              <a:t> </a:t>
            </a:r>
            <a:r>
              <a:rPr lang="en-US" dirty="0" err="1"/>
              <a:t>aspektů</a:t>
            </a:r>
            <a:r>
              <a:rPr lang="en-US" dirty="0"/>
              <a:t>.</a:t>
            </a:r>
            <a:endParaRPr lang="cs-CZ" altLang="cs-CZ" dirty="0"/>
          </a:p>
        </p:txBody>
      </p:sp>
    </p:spTree>
    <p:extLst>
      <p:ext uri="{BB962C8B-B14F-4D97-AF65-F5344CB8AC3E}">
        <p14:creationId xmlns:p14="http://schemas.microsoft.com/office/powerpoint/2010/main" val="3552727134"/>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algn="l"/>
            <a:r>
              <a:rPr lang="cs-CZ" sz="1800" b="0" i="0" u="none" strike="noStrike" baseline="0" dirty="0">
                <a:latin typeface="MyriadPro-Regular" panose="020B0503030403020204" pitchFamily="34" charset="0"/>
              </a:rPr>
              <a:t>Vznik klinických metod měření a vyhodnocování acidobazické rovnováhy „dánské školy“ souvisí s epidemií poliomyelitidy, která v </a:t>
            </a:r>
            <a:r>
              <a:rPr lang="en-US" sz="1800" b="0" i="0" u="none" strike="noStrike" baseline="0" dirty="0" err="1">
                <a:latin typeface="MyriadPro-Regular" panose="020B0503030403020204" pitchFamily="34" charset="0"/>
              </a:rPr>
              <a:t>letech</a:t>
            </a:r>
            <a:r>
              <a:rPr lang="en-US" sz="1800" b="0" i="0" u="none" strike="noStrike" baseline="0" dirty="0">
                <a:latin typeface="MyriadPro-Regular" panose="020B0503030403020204" pitchFamily="34" charset="0"/>
              </a:rPr>
              <a:t> 1952–53 </a:t>
            </a:r>
            <a:r>
              <a:rPr lang="en-US" sz="1800" b="0" i="0" u="none" strike="noStrike" baseline="0" dirty="0" err="1">
                <a:latin typeface="MyriadPro-Regular" panose="020B0503030403020204" pitchFamily="34" charset="0"/>
              </a:rPr>
              <a:t>postihla</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Dánsko</a:t>
            </a:r>
            <a:r>
              <a:rPr lang="cs-CZ" sz="1800" b="0" i="0" u="none" strike="noStrike" baseline="0" dirty="0">
                <a:latin typeface="MyriadPro-Regular" panose="020B0503030403020204" pitchFamily="34" charset="0"/>
              </a:rPr>
              <a:t>.</a:t>
            </a:r>
            <a:r>
              <a:rPr lang="en-US" sz="1800" b="0" i="0" u="none" strike="noStrike" baseline="0" dirty="0">
                <a:latin typeface="MyriadPro-Regular" panose="020B0503030403020204" pitchFamily="34" charset="0"/>
              </a:rPr>
              <a:t> </a:t>
            </a:r>
            <a:r>
              <a:rPr lang="cs-CZ" sz="1800" b="0" i="0" u="none" strike="noStrike" baseline="0" dirty="0">
                <a:latin typeface="MyriadPro-Regular" panose="020B0503030403020204" pitchFamily="34" charset="0"/>
              </a:rPr>
              <a:t>T</a:t>
            </a:r>
            <a:r>
              <a:rPr lang="en-US" sz="1800" b="0" i="0" u="none" strike="noStrike" baseline="0" dirty="0" err="1">
                <a:latin typeface="MyriadPro-Regular" panose="020B0503030403020204" pitchFamily="34" charset="0"/>
              </a:rPr>
              <a:t>ěžká</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epidemie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poliomyelitidy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která</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vedla</a:t>
            </a:r>
            <a:r>
              <a:rPr lang="en-US" sz="1800" b="0" i="0" u="none" strike="noStrike" baseline="0" dirty="0">
                <a:latin typeface="MyriadPro-Regular" panose="020B0503030403020204" pitchFamily="34" charset="0"/>
              </a:rPr>
              <a:t> k </a:t>
            </a:r>
            <a:r>
              <a:rPr lang="en-US" sz="1800" b="0" i="0" u="none" strike="noStrike" baseline="0" dirty="0" err="1">
                <a:latin typeface="MyriadPro-Regular" panose="020B0503030403020204" pitchFamily="34" charset="0"/>
              </a:rPr>
              <a:t>nutnosti</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umělé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plicní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ventilace</a:t>
            </a:r>
            <a:r>
              <a:rPr lang="en-US" sz="1800" b="0" i="0" u="none" strike="noStrike" baseline="0" dirty="0">
                <a:latin typeface="MyriadPro-Regular" panose="020B0503030403020204" pitchFamily="34" charset="0"/>
              </a:rPr>
              <a:t> u </a:t>
            </a:r>
            <a:r>
              <a:rPr lang="en-US" sz="1800" b="0" i="0" u="none" strike="noStrike" baseline="0" dirty="0" err="1">
                <a:latin typeface="MyriadPro-Regular" panose="020B0503030403020204" pitchFamily="34" charset="0"/>
              </a:rPr>
              <a:t>řady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pacientů</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zejména</a:t>
            </a:r>
            <a:r>
              <a:rPr lang="en-US" sz="1800" b="0" i="0" u="none" strike="noStrike" baseline="0" dirty="0">
                <a:latin typeface="MyriadPro-Regular" panose="020B0503030403020204" pitchFamily="34" charset="0"/>
              </a:rPr>
              <a:t> a </a:t>
            </a:r>
            <a:r>
              <a:rPr lang="en-US" sz="1800" b="0" i="0" u="none" strike="noStrike" baseline="0" dirty="0" err="1">
                <a:latin typeface="MyriadPro-Regular" panose="020B0503030403020204" pitchFamily="34" charset="0"/>
              </a:rPr>
              <a:t>dětí</a:t>
            </a:r>
            <a:r>
              <a:rPr lang="en-US" sz="1800" b="0" i="0" u="none" strike="noStrike" baseline="0" dirty="0">
                <a:latin typeface="MyriadPro-Regular" panose="020B0503030403020204" pitchFamily="34" charset="0"/>
              </a:rPr>
              <a:t>. V </a:t>
            </a:r>
            <a:r>
              <a:rPr lang="en-US" sz="1800" b="0" i="0" u="none" strike="noStrike" baseline="0" dirty="0" err="1">
                <a:latin typeface="MyriadPro-Regular" panose="020B0503030403020204" pitchFamily="34" charset="0"/>
              </a:rPr>
              <a:t>té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době</a:t>
            </a:r>
            <a:r>
              <a:rPr lang="en-US" sz="1800" b="0" i="0" u="none" strike="noStrike" baseline="0" dirty="0">
                <a:latin typeface="MyriadPro-Regular" panose="020B0503030403020204" pitchFamily="34" charset="0"/>
              </a:rPr>
              <a:t> se pro </a:t>
            </a:r>
            <a:r>
              <a:rPr lang="en-US" sz="1800" b="0" i="0" u="none" strike="noStrike" baseline="0" dirty="0" err="1">
                <a:latin typeface="MyriadPro-Regular" panose="020B0503030403020204" pitchFamily="34" charset="0"/>
              </a:rPr>
              <a:t>umělou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plicní</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ventilaci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využívaly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poměrně</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těžko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ovladatelné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železné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plíce</a:t>
            </a:r>
            <a:r>
              <a:rPr lang="en-US" sz="1800" b="0" i="0" u="none" strike="noStrike" baseline="0" dirty="0">
                <a:latin typeface="MyriadPro-Regular" panose="020B0503030403020204" pitchFamily="34" charset="0"/>
              </a:rPr>
              <a:t>“</a:t>
            </a:r>
            <a:r>
              <a:rPr lang="cs-CZ" sz="1800" b="0" i="0" u="none" strike="noStrike" baseline="0" dirty="0">
                <a:latin typeface="MyriadPro-Regular" panose="020B0503030403020204" pitchFamily="34" charset="0"/>
              </a:rPr>
              <a:t>¨zajišťující ventilaci zevním pod tlakem. Železné plíce byly standardním vybavením pro ventilaci v tzv. </a:t>
            </a:r>
            <a:r>
              <a:rPr lang="cs-CZ" sz="1800" b="0" i="0" u="none" strike="noStrike" baseline="0" dirty="0" err="1">
                <a:latin typeface="MyriadPro-Regular" panose="020B0503030403020204" pitchFamily="34" charset="0"/>
              </a:rPr>
              <a:t>polioventilačních</a:t>
            </a:r>
            <a:r>
              <a:rPr lang="cs-CZ" sz="1800" b="0" i="0" u="none" strike="noStrike" baseline="0" dirty="0">
                <a:latin typeface="MyriadPro-Regular" panose="020B0503030403020204" pitchFamily="34" charset="0"/>
              </a:rPr>
              <a:t> jednotkách od 30. do 50. let v Evropě.</a:t>
            </a:r>
          </a:p>
          <a:p>
            <a:pPr algn="l"/>
            <a:r>
              <a:rPr lang="cs-CZ" sz="1800" b="0" i="0" u="none" strike="noStrike" baseline="0" dirty="0">
                <a:latin typeface="MyriadPro-Regular" panose="020B0503030403020204" pitchFamily="34" charset="0"/>
              </a:rPr>
              <a:t>Dnes se pro dlouhodobou umělou plicní ventilaci používá princip pozitivního přetlaku, v roce 1952 ale komerční přístroje založené na tomto principu ještě neexistovali.</a:t>
            </a:r>
          </a:p>
          <a:p>
            <a:pPr algn="l"/>
            <a:r>
              <a:rPr lang="en-US" sz="1800" b="0" i="0" u="none" strike="noStrike" baseline="0" dirty="0">
                <a:latin typeface="MyriadPro-Regular" panose="020B0503030403020204" pitchFamily="34" charset="0"/>
              </a:rPr>
              <a:t>. </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223</a:t>
            </a:fld>
            <a:endParaRPr lang="en-US"/>
          </a:p>
        </p:txBody>
      </p:sp>
    </p:spTree>
    <p:extLst>
      <p:ext uri="{BB962C8B-B14F-4D97-AF65-F5344CB8AC3E}">
        <p14:creationId xmlns:p14="http://schemas.microsoft.com/office/powerpoint/2010/main" val="987126236"/>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C87C0C3-2271-48F5-AD9B-792C76336D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A54437F-9CBB-40B2-BC53-0628BCB305D4}" type="slidenum">
              <a:rPr lang="cs-CZ" altLang="cs-CZ" smtClean="0"/>
              <a:pPr>
                <a:spcBef>
                  <a:spcPct val="0"/>
                </a:spcBef>
              </a:pPr>
              <a:t>224</a:t>
            </a:fld>
            <a:endParaRPr lang="cs-CZ" altLang="cs-CZ"/>
          </a:p>
        </p:txBody>
      </p:sp>
      <p:sp>
        <p:nvSpPr>
          <p:cNvPr id="28675" name="Rectangle 2">
            <a:extLst>
              <a:ext uri="{FF2B5EF4-FFF2-40B4-BE49-F238E27FC236}">
                <a16:creationId xmlns:a16="http://schemas.microsoft.com/office/drawing/2014/main" id="{AEB0797F-53D2-4DD1-8BCF-EA5E211F6A7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40633334-D60D-4ACA-8663-213BA6EAF0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sz="1800" b="0" i="0" u="none" strike="noStrike" baseline="0" dirty="0" err="1">
                <a:latin typeface="MyriadPro-Regular" panose="020B0503030403020204" pitchFamily="34" charset="0"/>
              </a:rPr>
              <a:t>Nutnost</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řídit</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ventilaci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vyžadovalo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stanovovat</a:t>
            </a:r>
            <a:r>
              <a:rPr lang="en-US" sz="1800" b="0" i="0" u="none" strike="noStrike" baseline="0" dirty="0">
                <a:latin typeface="MyriadPro-Regular" panose="020B0503030403020204" pitchFamily="34" charset="0"/>
              </a:rPr>
              <a:t> pCO2 v </a:t>
            </a:r>
            <a:r>
              <a:rPr lang="en-US" sz="1800" b="0" i="0" u="none" strike="noStrike" baseline="0" dirty="0" err="1">
                <a:latin typeface="MyriadPro-Regular" panose="020B0503030403020204" pitchFamily="34" charset="0"/>
              </a:rPr>
              <a:t>arteriální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krvi</a:t>
            </a:r>
            <a:r>
              <a:rPr lang="en-US" sz="1800" b="0" i="0" u="none" strike="noStrike" baseline="0" dirty="0">
                <a:latin typeface="MyriadPro-Regular" panose="020B0503030403020204" pitchFamily="34" charset="0"/>
              </a:rPr>
              <a:t>. V </a:t>
            </a:r>
            <a:r>
              <a:rPr lang="en-US" sz="1800" b="0" i="0" u="none" strike="noStrike" baseline="0" dirty="0" err="1">
                <a:latin typeface="MyriadPro-Regular" panose="020B0503030403020204" pitchFamily="34" charset="0"/>
              </a:rPr>
              <a:t>té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době</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existovaly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poměrně</a:t>
            </a:r>
            <a:endParaRPr lang="en-US" sz="1800" b="0" i="0" u="none" strike="noStrike" baseline="0" dirty="0">
              <a:latin typeface="MyriadPro-Regular" panose="020B0503030403020204" pitchFamily="34" charset="0"/>
            </a:endParaRPr>
          </a:p>
          <a:p>
            <a:pPr algn="l"/>
            <a:r>
              <a:rPr lang="en-US" sz="1800" b="0" i="0" u="none" strike="noStrike" baseline="0" dirty="0" err="1">
                <a:latin typeface="MyriadPro-Regular" panose="020B0503030403020204" pitchFamily="34" charset="0"/>
              </a:rPr>
              <a:t>přesné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elektrody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na</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měření</a:t>
            </a:r>
            <a:r>
              <a:rPr lang="en-US" sz="1800" b="0" i="0" u="none" strike="noStrike" baseline="0" dirty="0">
                <a:latin typeface="MyriadPro-Regular" panose="020B0503030403020204" pitchFamily="34" charset="0"/>
              </a:rPr>
              <a:t> pH, </a:t>
            </a:r>
            <a:r>
              <a:rPr lang="en-US" sz="1800" b="0" i="0" u="none" strike="noStrike" baseline="0" dirty="0" err="1">
                <a:latin typeface="MyriadPro-Regular" panose="020B0503030403020204" pitchFamily="34" charset="0"/>
              </a:rPr>
              <a:t>avšak</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elektrody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které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přímo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měřily</a:t>
            </a:r>
            <a:r>
              <a:rPr lang="en-US" sz="1800" b="0" i="0" u="none" strike="noStrike" baseline="0" dirty="0">
                <a:latin typeface="MyriadPro-Regular" panose="020B0503030403020204" pitchFamily="34" charset="0"/>
              </a:rPr>
              <a:t> pCO2 v </a:t>
            </a:r>
            <a:r>
              <a:rPr lang="en-US" sz="1800" b="0" i="0" u="none" strike="noStrike" baseline="0" dirty="0" err="1">
                <a:latin typeface="MyriadPro-Regular" panose="020B0503030403020204" pitchFamily="34" charset="0"/>
              </a:rPr>
              <a:t>plazmě</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vyšetřovaného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vzorku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krve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ještě</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neexistovaly</a:t>
            </a:r>
            <a:r>
              <a:rPr lang="en-US" sz="1800" b="0" i="0" u="none" strike="noStrike" baseline="0" dirty="0">
                <a:latin typeface="MyriadPro-Regular" panose="020B0503030403020204" pitchFamily="34" charset="0"/>
              </a:rPr>
              <a:t>. </a:t>
            </a:r>
            <a:endParaRPr lang="cs-CZ" sz="1800" b="0" i="0" u="none" strike="noStrike" baseline="0" dirty="0">
              <a:latin typeface="MyriadPro-Regular" panose="020B0503030403020204" pitchFamily="34" charset="0"/>
            </a:endParaRPr>
          </a:p>
          <a:p>
            <a:pPr algn="l"/>
            <a:endParaRPr lang="cs-CZ" sz="1800" b="0" i="0" u="none" strike="noStrike" baseline="0" dirty="0">
              <a:latin typeface="MyriadPro-Regular" panose="020B0503030403020204" pitchFamily="34" charset="0"/>
            </a:endParaRPr>
          </a:p>
          <a:p>
            <a:pPr algn="l"/>
            <a:endParaRPr lang="cs-CZ" altLang="cs-CZ" dirty="0"/>
          </a:p>
        </p:txBody>
      </p:sp>
    </p:spTree>
    <p:extLst>
      <p:ext uri="{BB962C8B-B14F-4D97-AF65-F5344CB8AC3E}">
        <p14:creationId xmlns:p14="http://schemas.microsoft.com/office/powerpoint/2010/main" val="4118510762"/>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E6B0FF2F-8894-4539-8654-97B773D5CD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D2B11AB-A7B3-416F-B112-2B7E01BB5106}" type="slidenum">
              <a:rPr lang="cs-CZ" altLang="cs-CZ" smtClean="0"/>
              <a:pPr>
                <a:spcBef>
                  <a:spcPct val="0"/>
                </a:spcBef>
              </a:pPr>
              <a:t>225</a:t>
            </a:fld>
            <a:endParaRPr lang="cs-CZ" altLang="cs-CZ"/>
          </a:p>
        </p:txBody>
      </p:sp>
      <p:sp>
        <p:nvSpPr>
          <p:cNvPr id="30723" name="Rectangle 2">
            <a:extLst>
              <a:ext uri="{FF2B5EF4-FFF2-40B4-BE49-F238E27FC236}">
                <a16:creationId xmlns:a16="http://schemas.microsoft.com/office/drawing/2014/main" id="{4CBE68BB-6E33-4FBE-BF45-0D1BD4A873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9F6D233D-F3CC-46EE-A195-29B1E52CBC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200" b="0" i="0" u="none" strike="noStrike" baseline="0" dirty="0">
                <a:latin typeface="MyriadPro-Regular" panose="020B0503030403020204" pitchFamily="34" charset="0"/>
              </a:rPr>
              <a:t>V krvi acidobazické rovnováhu ovlivňuje </a:t>
            </a:r>
            <a:r>
              <a:rPr lang="cs-CZ" sz="1200" b="0" i="0" u="none" strike="noStrike" baseline="0" dirty="0" err="1">
                <a:latin typeface="MyriadPro-Regular" panose="020B0503030403020204" pitchFamily="34" charset="0"/>
              </a:rPr>
              <a:t>bikarbonátový</a:t>
            </a:r>
            <a:r>
              <a:rPr lang="cs-CZ" sz="1200" b="0" i="0" u="none" strike="noStrike" baseline="0" dirty="0">
                <a:latin typeface="MyriadPro-Regular" panose="020B0503030403020204" pitchFamily="34" charset="0"/>
              </a:rPr>
              <a:t> </a:t>
            </a:r>
            <a:r>
              <a:rPr lang="cs-CZ" sz="1200" b="0" i="0" u="none" strike="noStrike" baseline="0" dirty="0" err="1">
                <a:latin typeface="MyriadPro-Regular" panose="020B0503030403020204" pitchFamily="34" charset="0"/>
              </a:rPr>
              <a:t>pufrační</a:t>
            </a:r>
            <a:r>
              <a:rPr lang="cs-CZ" sz="1200" b="0" i="0" u="none" strike="noStrike" baseline="0" dirty="0">
                <a:latin typeface="MyriadPro-Regular" panose="020B0503030403020204" pitchFamily="34" charset="0"/>
              </a:rPr>
              <a:t> systém, vodíkové ionty se ale také váží na albuminy, fosfáty a hemoglobin. Na tomto obrázku jsou všechny </a:t>
            </a:r>
            <a:r>
              <a:rPr lang="cs-CZ" sz="1200" b="0" i="0" u="none" strike="noStrike" baseline="0" dirty="0" err="1">
                <a:latin typeface="MyriadPro-Regular" panose="020B0503030403020204" pitchFamily="34" charset="0"/>
              </a:rPr>
              <a:t>nebikarbonátové</a:t>
            </a:r>
            <a:r>
              <a:rPr lang="cs-CZ" sz="1200" b="0" i="0" u="none" strike="noStrike" baseline="0" dirty="0">
                <a:latin typeface="MyriadPro-Regular" panose="020B0503030403020204" pitchFamily="34" charset="0"/>
              </a:rPr>
              <a:t> pufry schematicky znázorněny jako </a:t>
            </a:r>
            <a:r>
              <a:rPr lang="cs-CZ" sz="1200" b="0" i="0" u="none" strike="noStrike" baseline="0" dirty="0" err="1">
                <a:latin typeface="MyriadPro-Regular" panose="020B0503030403020204" pitchFamily="34" charset="0"/>
              </a:rPr>
              <a:t>Buf</a:t>
            </a:r>
            <a:r>
              <a:rPr lang="cs-CZ" sz="1200" b="0" i="0" u="none" strike="noStrike" baseline="30000" dirty="0">
                <a:latin typeface="MyriadPro-Regular" panose="020B0503030403020204" pitchFamily="34" charset="0"/>
              </a:rPr>
              <a:t>-</a:t>
            </a:r>
            <a:r>
              <a:rPr lang="cs-CZ" sz="1200" b="0" i="0" u="none" strike="noStrike" baseline="0" dirty="0">
                <a:latin typeface="MyriadPro-Regular" panose="020B0503030403020204" pitchFamily="34" charset="0"/>
              </a:rPr>
              <a:t> a </a:t>
            </a:r>
            <a:r>
              <a:rPr lang="cs-CZ" sz="1200" b="0" i="0" u="none" strike="noStrike" baseline="0" dirty="0" err="1">
                <a:latin typeface="MyriadPro-Regular" panose="020B0503030403020204" pitchFamily="34" charset="0"/>
              </a:rPr>
              <a:t>HBuf</a:t>
            </a:r>
            <a:r>
              <a:rPr lang="cs-CZ" sz="1200" b="0" i="0" u="none" strike="noStrike" baseline="0" dirty="0">
                <a:latin typeface="MyriadPro-Regular" panose="020B0503030403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cs-CZ" sz="1200" b="0" i="0" u="none" strike="noStrike" baseline="0" dirty="0">
              <a:latin typeface="MyriadPro-Regular"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s-CZ" sz="1200" b="0" i="0" u="none" strike="noStrike" baseline="0" dirty="0">
                <a:latin typeface="MyriadPro-Regular" panose="020B0503030403020204" pitchFamily="34" charset="0"/>
              </a:rPr>
              <a:t>Pro charakteristiku acidobazické rovnováhy potřebujeme znát dva ze tří parametrů svázaných </a:t>
            </a:r>
            <a:r>
              <a:rPr lang="cs-CZ" sz="1200" b="0" i="0" u="none" strike="noStrike" baseline="0" dirty="0" err="1">
                <a:latin typeface="MyriadPro-Regular" panose="020B0503030403020204" pitchFamily="34" charset="0"/>
              </a:rPr>
              <a:t>Henderson-Hasselbachovou</a:t>
            </a:r>
            <a:r>
              <a:rPr lang="cs-CZ" sz="1200" b="0" i="0" u="none" strike="noStrike" baseline="0" dirty="0">
                <a:latin typeface="MyriadPro-Regular" panose="020B0503030403020204" pitchFamily="34" charset="0"/>
              </a:rPr>
              <a:t> rovnicí - pH, pCO2 a koncentraci bikarbonátu.</a:t>
            </a:r>
          </a:p>
          <a:p>
            <a:pPr marL="0" marR="0" lvl="0" indent="0" algn="l" defTabSz="914400" rtl="0" eaLnBrk="1" fontAlgn="auto" latinLnBrk="0" hangingPunct="1">
              <a:lnSpc>
                <a:spcPct val="100000"/>
              </a:lnSpc>
              <a:spcBef>
                <a:spcPts val="0"/>
              </a:spcBef>
              <a:spcAft>
                <a:spcPts val="0"/>
              </a:spcAft>
              <a:buClrTx/>
              <a:buSzTx/>
              <a:buFontTx/>
              <a:buNone/>
              <a:tabLst/>
              <a:defRPr/>
            </a:pPr>
            <a:endParaRPr lang="cs-CZ" sz="1200" b="0" i="0" u="none" strike="noStrike" baseline="0" dirty="0">
              <a:latin typeface="MyriadPro-Regular" panose="020B0503030403020204" pitchFamily="34" charset="0"/>
            </a:endParaRPr>
          </a:p>
          <a:p>
            <a:pPr algn="l"/>
            <a:endParaRPr lang="cs-CZ" sz="1200" b="0" i="0" u="none" strike="noStrike" baseline="0" dirty="0">
              <a:latin typeface="MyriadPro-Regular" panose="020B0503030403020204" pitchFamily="34" charset="0"/>
            </a:endParaRPr>
          </a:p>
          <a:p>
            <a:endParaRPr lang="cs-CZ" altLang="cs-CZ" dirty="0"/>
          </a:p>
        </p:txBody>
      </p:sp>
    </p:spTree>
    <p:extLst>
      <p:ext uri="{BB962C8B-B14F-4D97-AF65-F5344CB8AC3E}">
        <p14:creationId xmlns:p14="http://schemas.microsoft.com/office/powerpoint/2010/main" val="6403441"/>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BB1882D0-CE45-41AD-96AF-C73DD7DFC6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A7A115E-386C-48A5-8287-16A7A5F6AEEE}" type="slidenum">
              <a:rPr lang="cs-CZ" altLang="cs-CZ" smtClean="0"/>
              <a:pPr>
                <a:spcBef>
                  <a:spcPct val="0"/>
                </a:spcBef>
              </a:pPr>
              <a:t>226</a:t>
            </a:fld>
            <a:endParaRPr lang="cs-CZ" altLang="cs-CZ"/>
          </a:p>
        </p:txBody>
      </p:sp>
      <p:sp>
        <p:nvSpPr>
          <p:cNvPr id="32771" name="Rectangle 2">
            <a:extLst>
              <a:ext uri="{FF2B5EF4-FFF2-40B4-BE49-F238E27FC236}">
                <a16:creationId xmlns:a16="http://schemas.microsoft.com/office/drawing/2014/main" id="{D557DEE9-BEA0-474A-B800-873F5CF7C161}"/>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60C34874-5468-429F-B7DA-2299102587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endParaRPr lang="cs-CZ" sz="1200" b="0" i="0" u="none" strike="noStrike" baseline="0" dirty="0">
              <a:latin typeface="MyriadPro-Regular" panose="020B0503030403020204" pitchFamily="34" charset="0"/>
            </a:endParaRPr>
          </a:p>
          <a:p>
            <a:pPr algn="l"/>
            <a:r>
              <a:rPr lang="cs-CZ" sz="1200" b="0" i="0" u="none" strike="noStrike" baseline="0" dirty="0">
                <a:latin typeface="MyriadPro-Regular" panose="020B0503030403020204" pitchFamily="34" charset="0"/>
              </a:rPr>
              <a:t>V době epidemie poliomyelitidy v Dánsku bylo možné měřit pH v krvi.</a:t>
            </a:r>
          </a:p>
          <a:p>
            <a:pPr algn="l"/>
            <a:endParaRPr lang="cs-CZ" sz="1200" b="0" i="0" u="none" strike="noStrike" baseline="0" dirty="0">
              <a:latin typeface="MyriadPro-Regular"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cs-CZ" sz="1200" b="0" i="0" u="none" strike="noStrike" baseline="0" dirty="0">
              <a:latin typeface="MyriadPro-Regular" panose="020B0503030403020204" pitchFamily="34" charset="0"/>
            </a:endParaRPr>
          </a:p>
          <a:p>
            <a:endParaRPr lang="cs-CZ" altLang="cs-CZ" dirty="0"/>
          </a:p>
        </p:txBody>
      </p:sp>
    </p:spTree>
    <p:extLst>
      <p:ext uri="{BB962C8B-B14F-4D97-AF65-F5344CB8AC3E}">
        <p14:creationId xmlns:p14="http://schemas.microsoft.com/office/powerpoint/2010/main" val="2310232456"/>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4C741A98-C05D-40E3-8078-CFE8CAF97A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7C95497-BE7E-49F6-BAB4-323E70D94EDF}" type="slidenum">
              <a:rPr lang="cs-CZ" altLang="cs-CZ" smtClean="0"/>
              <a:pPr>
                <a:spcBef>
                  <a:spcPct val="0"/>
                </a:spcBef>
              </a:pPr>
              <a:t>227</a:t>
            </a:fld>
            <a:endParaRPr lang="cs-CZ" altLang="cs-CZ"/>
          </a:p>
        </p:txBody>
      </p:sp>
      <p:sp>
        <p:nvSpPr>
          <p:cNvPr id="34819" name="Rectangle 2">
            <a:extLst>
              <a:ext uri="{FF2B5EF4-FFF2-40B4-BE49-F238E27FC236}">
                <a16:creationId xmlns:a16="http://schemas.microsoft.com/office/drawing/2014/main" id="{354C092A-E5A2-4114-BCC5-33FE796D007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79A61F27-1B43-43A1-80EE-6A62D679B1F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altLang="cs-CZ" dirty="0"/>
              <a:t>Celková koncentrace CO2, </a:t>
            </a:r>
            <a:r>
              <a:rPr lang="cs-CZ" altLang="cs-CZ" dirty="0" err="1"/>
              <a:t>vytěsnitelná</a:t>
            </a:r>
            <a:r>
              <a:rPr lang="cs-CZ" altLang="cs-CZ" dirty="0"/>
              <a:t> z krve do vakua (tj. sumární koncentrace rozpuštěného CO</a:t>
            </a:r>
            <a:r>
              <a:rPr lang="cs-CZ" altLang="cs-CZ" baseline="0" dirty="0"/>
              <a:t>2</a:t>
            </a:r>
            <a:r>
              <a:rPr lang="cs-CZ" altLang="cs-CZ" dirty="0"/>
              <a:t>, H</a:t>
            </a:r>
            <a:r>
              <a:rPr lang="cs-CZ" altLang="cs-CZ" sz="1400" baseline="-25000" dirty="0"/>
              <a:t>2</a:t>
            </a:r>
            <a:r>
              <a:rPr lang="cs-CZ" altLang="cs-CZ" dirty="0"/>
              <a:t>CO</a:t>
            </a:r>
            <a:r>
              <a:rPr lang="cs-CZ" altLang="cs-CZ" baseline="-25000" dirty="0"/>
              <a:t>3</a:t>
            </a:r>
            <a:r>
              <a:rPr lang="cs-CZ" altLang="cs-CZ" dirty="0"/>
              <a:t> a HCO</a:t>
            </a:r>
            <a:r>
              <a:rPr lang="cs-CZ" altLang="cs-CZ" baseline="-25000" dirty="0"/>
              <a:t>3</a:t>
            </a:r>
            <a:r>
              <a:rPr lang="cs-CZ" altLang="cs-CZ" baseline="30000" dirty="0"/>
              <a:t>-</a:t>
            </a:r>
            <a:r>
              <a:rPr lang="cs-CZ" altLang="cs-CZ" dirty="0"/>
              <a:t> – a pro upřesnění i CO</a:t>
            </a:r>
            <a:r>
              <a:rPr lang="cs-CZ" altLang="cs-CZ" baseline="-25000" dirty="0"/>
              <a:t>2</a:t>
            </a:r>
            <a:r>
              <a:rPr lang="cs-CZ" altLang="cs-CZ" dirty="0"/>
              <a:t> vázaného na molekulu hemoglobinu jako </a:t>
            </a:r>
            <a:r>
              <a:rPr lang="cs-CZ" altLang="cs-CZ" dirty="0" err="1"/>
              <a:t>karbaminohemoglobin</a:t>
            </a:r>
            <a:r>
              <a:rPr lang="cs-CZ" altLang="cs-CZ" dirty="0"/>
              <a:t>) se nazývala alkalická rezerva. </a:t>
            </a:r>
          </a:p>
          <a:p>
            <a:endParaRPr lang="cs-CZ" altLang="cs-CZ" dirty="0"/>
          </a:p>
          <a:p>
            <a:r>
              <a:rPr lang="cs-CZ" altLang="cs-CZ" dirty="0"/>
              <a:t>Pro její stanovení se využívala poměrně pracná metoda vytěsnění CO</a:t>
            </a:r>
            <a:r>
              <a:rPr lang="cs-CZ" altLang="cs-CZ" baseline="-25000" dirty="0"/>
              <a:t>2</a:t>
            </a:r>
            <a:r>
              <a:rPr lang="cs-CZ" altLang="cs-CZ" dirty="0"/>
              <a:t> do vakua pomocí rtuťové vývěvy. Pokud známe alkalickou </a:t>
            </a:r>
            <a:r>
              <a:rPr lang="cs-CZ" altLang="cs-CZ" dirty="0" err="1"/>
              <a:t>rezeru</a:t>
            </a:r>
            <a:r>
              <a:rPr lang="cs-CZ" altLang="cs-CZ" dirty="0"/>
              <a:t> a pH, dá se z fyzikálně chemických rovnic vypočítat koncentrace HCO</a:t>
            </a:r>
            <a:r>
              <a:rPr lang="cs-CZ" altLang="cs-CZ" baseline="-25000" dirty="0"/>
              <a:t>3</a:t>
            </a:r>
            <a:r>
              <a:rPr lang="cs-CZ" altLang="cs-CZ" dirty="0"/>
              <a:t>- a koncentrace volně rozpuštěného CO</a:t>
            </a:r>
            <a:r>
              <a:rPr lang="cs-CZ" altLang="cs-CZ" baseline="-25000" dirty="0"/>
              <a:t>2</a:t>
            </a:r>
            <a:r>
              <a:rPr lang="cs-CZ" altLang="cs-CZ" dirty="0"/>
              <a:t>, resp. pCO</a:t>
            </a:r>
            <a:r>
              <a:rPr lang="cs-CZ" altLang="cs-CZ" baseline="-25000" dirty="0"/>
              <a:t>2</a:t>
            </a:r>
            <a:r>
              <a:rPr lang="cs-CZ" altLang="cs-CZ" baseline="0" dirty="0"/>
              <a:t>.</a:t>
            </a:r>
          </a:p>
        </p:txBody>
      </p:sp>
    </p:spTree>
    <p:extLst>
      <p:ext uri="{BB962C8B-B14F-4D97-AF65-F5344CB8AC3E}">
        <p14:creationId xmlns:p14="http://schemas.microsoft.com/office/powerpoint/2010/main" val="1759314048"/>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5162CF38-4F6D-4A83-B1B3-3B73EA3CED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5EC1759-C675-45B0-9301-19F6A4C17138}" type="slidenum">
              <a:rPr lang="cs-CZ" altLang="cs-CZ" smtClean="0"/>
              <a:pPr>
                <a:spcBef>
                  <a:spcPct val="0"/>
                </a:spcBef>
              </a:pPr>
              <a:t>228</a:t>
            </a:fld>
            <a:endParaRPr lang="cs-CZ" altLang="cs-CZ"/>
          </a:p>
        </p:txBody>
      </p:sp>
      <p:sp>
        <p:nvSpPr>
          <p:cNvPr id="36867" name="Rectangle 2">
            <a:extLst>
              <a:ext uri="{FF2B5EF4-FFF2-40B4-BE49-F238E27FC236}">
                <a16:creationId xmlns:a16="http://schemas.microsoft.com/office/drawing/2014/main" id="{326EFC71-6161-410D-84A2-BF55086D684F}"/>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8C62946C-5F64-4E57-8803-E41A835C66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baseline="0" dirty="0">
                <a:latin typeface="MyriadPro-Regular" panose="020B0503030403020204" pitchFamily="34" charset="0"/>
              </a:rPr>
              <a:t>Pro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pCO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byla</a:t>
            </a:r>
            <a:r>
              <a:rPr lang="en-US" sz="1200" b="0" i="0" u="none" strike="noStrike" baseline="0" dirty="0">
                <a:latin typeface="MyriadPro-Regular" panose="020B0503030403020204" pitchFamily="34" charset="0"/>
              </a:rPr>
              <a:t> k </a:t>
            </a:r>
            <a:r>
              <a:rPr lang="en-US" sz="1200" b="0" i="0" u="none" strike="noStrike" baseline="0" dirty="0" err="1">
                <a:latin typeface="MyriadPro-Regular" panose="020B0503030403020204" pitchFamily="34" charset="0"/>
              </a:rPr>
              <a:t>dispozici</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poměrně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pracná</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metoda</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kterou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zavedl</a:t>
            </a:r>
            <a:r>
              <a:rPr lang="en-US" sz="1200" b="0" i="0" u="none" strike="noStrike" baseline="0" dirty="0">
                <a:latin typeface="MyriadPro-Regular" panose="020B0503030403020204" pitchFamily="34" charset="0"/>
              </a:rPr>
              <a:t> van Slyke, </a:t>
            </a:r>
            <a:r>
              <a:rPr lang="en-US" sz="1200" b="0" i="0" u="none" strike="noStrike" baseline="0" dirty="0" err="1">
                <a:latin typeface="MyriadPro-Regular" panose="020B0503030403020204" pitchFamily="34" charset="0"/>
              </a:rPr>
              <a:t>spočívající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vytěsnění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z </a:t>
            </a:r>
            <a:r>
              <a:rPr lang="en-US" sz="1200" b="0" i="0" u="none" strike="noStrike" baseline="0" dirty="0" err="1">
                <a:latin typeface="MyriadPro-Regular" panose="020B0503030403020204" pitchFamily="34" charset="0"/>
              </a:rPr>
              <a:t>vyšetřovaného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vzorku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krve</a:t>
            </a:r>
            <a:r>
              <a:rPr lang="en-US" sz="1200" b="0" i="0" u="none" strike="noStrike" baseline="0" dirty="0">
                <a:latin typeface="MyriadPro-Regular" panose="020B0503030403020204" pitchFamily="34" charset="0"/>
              </a:rPr>
              <a:t> do </a:t>
            </a:r>
            <a:r>
              <a:rPr lang="en-US" sz="1200" b="0" i="0" u="none" strike="noStrike" baseline="0" dirty="0" err="1">
                <a:latin typeface="MyriadPro-Regular" panose="020B0503030403020204" pitchFamily="34" charset="0"/>
              </a:rPr>
              <a:t>vakua</a:t>
            </a:r>
            <a:r>
              <a:rPr lang="en-US" sz="1200" b="0" i="0" u="none" strike="noStrike" baseline="0" dirty="0">
                <a:latin typeface="MyriadPro-Regular" panose="020B0503030403020204" pitchFamily="34" charset="0"/>
              </a:rPr>
              <a:t> a </a:t>
            </a:r>
            <a:r>
              <a:rPr lang="en-US" sz="1200" b="0" i="0" u="none" strike="noStrike" baseline="0" dirty="0" err="1">
                <a:latin typeface="MyriadPro-Regular" panose="020B0503030403020204" pitchFamily="34" charset="0"/>
              </a:rPr>
              <a:t>následného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celkového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množství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CO2 v </a:t>
            </a:r>
            <a:r>
              <a:rPr lang="en-US" sz="1200" b="0" i="0" u="none" strike="noStrike" baseline="0" dirty="0" err="1">
                <a:latin typeface="MyriadPro-Regular" panose="020B0503030403020204" pitchFamily="34" charset="0"/>
              </a:rPr>
              <a:t>krvi</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tzv</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alkalické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rezervy</a:t>
            </a:r>
            <a:r>
              <a:rPr lang="en-US" sz="1200" b="0" i="0" u="none" strike="noStrike" baseline="0" dirty="0">
                <a:latin typeface="MyriadPro-Regular" panose="020B0503030403020204" pitchFamily="34" charset="0"/>
              </a:rPr>
              <a:t>“ – </a:t>
            </a:r>
            <a:r>
              <a:rPr lang="en-US" sz="1200" b="0" i="0" u="none" strike="noStrike" baseline="0" dirty="0" err="1">
                <a:latin typeface="MyriadPro-Regular" panose="020B0503030403020204" pitchFamily="34" charset="0"/>
              </a:rPr>
              <a:t>zahrnující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rozpuštěné</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vázané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na</a:t>
            </a:r>
            <a:r>
              <a:rPr lang="en-US" sz="1200" b="0" i="0" u="none" strike="noStrike" baseline="0" dirty="0">
                <a:latin typeface="MyriadPro-Regular" panose="020B0503030403020204" pitchFamily="34" charset="0"/>
              </a:rPr>
              <a:t> hemoglobin</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a CO2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formě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bikarbonátu</a:t>
            </a:r>
            <a:r>
              <a:rPr lang="en-US" sz="1200" b="0" i="0" u="none" strike="noStrike" baseline="0" dirty="0">
                <a:latin typeface="MyriadPro-Regular" panose="020B0503030403020204" pitchFamily="34" charset="0"/>
              </a:rPr>
              <a:t>).</a:t>
            </a:r>
            <a:endParaRPr lang="cs-CZ" altLang="cs-CZ" dirty="0"/>
          </a:p>
          <a:p>
            <a:endParaRPr lang="cs-CZ" altLang="cs-CZ" dirty="0"/>
          </a:p>
        </p:txBody>
      </p:sp>
    </p:spTree>
    <p:extLst>
      <p:ext uri="{BB962C8B-B14F-4D97-AF65-F5344CB8AC3E}">
        <p14:creationId xmlns:p14="http://schemas.microsoft.com/office/powerpoint/2010/main" val="3715446001"/>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F30F1E20-1B62-40F2-B988-9624FC6F707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8BD3199-A608-47A2-B58C-C6829B105E9F}" type="slidenum">
              <a:rPr lang="cs-CZ" altLang="cs-CZ" smtClean="0"/>
              <a:pPr>
                <a:spcBef>
                  <a:spcPct val="0"/>
                </a:spcBef>
              </a:pPr>
              <a:t>229</a:t>
            </a:fld>
            <a:endParaRPr lang="cs-CZ" altLang="cs-CZ"/>
          </a:p>
        </p:txBody>
      </p:sp>
      <p:sp>
        <p:nvSpPr>
          <p:cNvPr id="38915" name="Rectangle 2">
            <a:extLst>
              <a:ext uri="{FF2B5EF4-FFF2-40B4-BE49-F238E27FC236}">
                <a16:creationId xmlns:a16="http://schemas.microsoft.com/office/drawing/2014/main" id="{541C70F6-CF9E-4CC5-815B-3A77666E123C}"/>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658FB72A-C281-4891-933D-1B3ADB29DB6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baseline="0" dirty="0">
                <a:latin typeface="MyriadPro-Regular" panose="020B0503030403020204" pitchFamily="34" charset="0"/>
              </a:rPr>
              <a:t>Pro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pCO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byla</a:t>
            </a:r>
            <a:r>
              <a:rPr lang="en-US" sz="1200" b="0" i="0" u="none" strike="noStrike" baseline="0" dirty="0">
                <a:latin typeface="MyriadPro-Regular" panose="020B0503030403020204" pitchFamily="34" charset="0"/>
              </a:rPr>
              <a:t> k </a:t>
            </a:r>
            <a:r>
              <a:rPr lang="en-US" sz="1200" b="0" i="0" u="none" strike="noStrike" baseline="0" dirty="0" err="1">
                <a:latin typeface="MyriadPro-Regular" panose="020B0503030403020204" pitchFamily="34" charset="0"/>
              </a:rPr>
              <a:t>dispozici</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poměrně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pracná</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metoda</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kterou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zavedl</a:t>
            </a:r>
            <a:r>
              <a:rPr lang="en-US" sz="1200" b="0" i="0" u="none" strike="noStrike" baseline="0" dirty="0">
                <a:latin typeface="MyriadPro-Regular" panose="020B0503030403020204" pitchFamily="34" charset="0"/>
              </a:rPr>
              <a:t> van Slyke, </a:t>
            </a:r>
            <a:r>
              <a:rPr lang="en-US" sz="1200" b="0" i="0" u="none" strike="noStrike" baseline="0" dirty="0" err="1">
                <a:latin typeface="MyriadPro-Regular" panose="020B0503030403020204" pitchFamily="34" charset="0"/>
              </a:rPr>
              <a:t>spočívající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vytěsnění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z </a:t>
            </a:r>
            <a:r>
              <a:rPr lang="en-US" sz="1200" b="0" i="0" u="none" strike="noStrike" baseline="0" dirty="0" err="1">
                <a:latin typeface="MyriadPro-Regular" panose="020B0503030403020204" pitchFamily="34" charset="0"/>
              </a:rPr>
              <a:t>vyšetřovaného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vzorku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krve</a:t>
            </a:r>
            <a:r>
              <a:rPr lang="en-US" sz="1200" b="0" i="0" u="none" strike="noStrike" baseline="0" dirty="0">
                <a:latin typeface="MyriadPro-Regular" panose="020B0503030403020204" pitchFamily="34" charset="0"/>
              </a:rPr>
              <a:t> do </a:t>
            </a:r>
            <a:r>
              <a:rPr lang="en-US" sz="1200" b="0" i="0" u="none" strike="noStrike" baseline="0" dirty="0" err="1">
                <a:latin typeface="MyriadPro-Regular" panose="020B0503030403020204" pitchFamily="34" charset="0"/>
              </a:rPr>
              <a:t>vakua</a:t>
            </a:r>
            <a:r>
              <a:rPr lang="en-US" sz="1200" b="0" i="0" u="none" strike="noStrike" baseline="0" dirty="0">
                <a:latin typeface="MyriadPro-Regular" panose="020B0503030403020204" pitchFamily="34" charset="0"/>
              </a:rPr>
              <a:t> a </a:t>
            </a:r>
            <a:r>
              <a:rPr lang="en-US" sz="1200" b="0" i="0" u="none" strike="noStrike" baseline="0" dirty="0" err="1">
                <a:latin typeface="MyriadPro-Regular" panose="020B0503030403020204" pitchFamily="34" charset="0"/>
              </a:rPr>
              <a:t>následného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celkového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množství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CO2 v </a:t>
            </a:r>
            <a:r>
              <a:rPr lang="en-US" sz="1200" b="0" i="0" u="none" strike="noStrike" baseline="0" dirty="0" err="1">
                <a:latin typeface="MyriadPro-Regular" panose="020B0503030403020204" pitchFamily="34" charset="0"/>
              </a:rPr>
              <a:t>krvi</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tzv</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alkalické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rezervy</a:t>
            </a:r>
            <a:r>
              <a:rPr lang="en-US" sz="1200" b="0" i="0" u="none" strike="noStrike" baseline="0" dirty="0">
                <a:latin typeface="MyriadPro-Regular" panose="020B0503030403020204" pitchFamily="34" charset="0"/>
              </a:rPr>
              <a:t>“ – </a:t>
            </a:r>
            <a:r>
              <a:rPr lang="en-US" sz="1200" b="0" i="0" u="none" strike="noStrike" baseline="0" dirty="0" err="1">
                <a:latin typeface="MyriadPro-Regular" panose="020B0503030403020204" pitchFamily="34" charset="0"/>
              </a:rPr>
              <a:t>zahrnující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rozpuštěné</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vázané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na</a:t>
            </a:r>
            <a:r>
              <a:rPr lang="en-US" sz="1200" b="0" i="0" u="none" strike="noStrike" baseline="0" dirty="0">
                <a:latin typeface="MyriadPro-Regular" panose="020B0503030403020204" pitchFamily="34" charset="0"/>
              </a:rPr>
              <a:t> hemoglobin</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a CO2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formě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bikarbonátu</a:t>
            </a:r>
            <a:r>
              <a:rPr lang="en-US" sz="1200" b="0" i="0" u="none" strike="noStrike" baseline="0" dirty="0">
                <a:latin typeface="MyriadPro-Regular" panose="020B0503030403020204" pitchFamily="34" charset="0"/>
              </a:rPr>
              <a:t>).</a:t>
            </a:r>
            <a:endParaRPr lang="cs-CZ" altLang="cs-CZ" dirty="0"/>
          </a:p>
          <a:p>
            <a:endParaRPr lang="cs-CZ" altLang="cs-CZ" dirty="0"/>
          </a:p>
        </p:txBody>
      </p:sp>
    </p:spTree>
    <p:extLst>
      <p:ext uri="{BB962C8B-B14F-4D97-AF65-F5344CB8AC3E}">
        <p14:creationId xmlns:p14="http://schemas.microsoft.com/office/powerpoint/2010/main" val="1623349715"/>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450C7D53-2435-43A7-B74F-EA55DCFB933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AAF1ED9-48E3-411D-B5E3-A6C6DD5548B7}" type="slidenum">
              <a:rPr lang="cs-CZ" altLang="cs-CZ" smtClean="0"/>
              <a:pPr>
                <a:spcBef>
                  <a:spcPct val="0"/>
                </a:spcBef>
              </a:pPr>
              <a:t>230</a:t>
            </a:fld>
            <a:endParaRPr lang="cs-CZ" altLang="cs-CZ"/>
          </a:p>
        </p:txBody>
      </p:sp>
      <p:sp>
        <p:nvSpPr>
          <p:cNvPr id="40963" name="Rectangle 2">
            <a:extLst>
              <a:ext uri="{FF2B5EF4-FFF2-40B4-BE49-F238E27FC236}">
                <a16:creationId xmlns:a16="http://schemas.microsoft.com/office/drawing/2014/main" id="{AAF03FEC-D56C-45BC-A67B-359BF04D3D8B}"/>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20ED344-E456-4543-9E40-7A5F873A32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baseline="0" dirty="0">
                <a:latin typeface="MyriadPro-Regular" panose="020B0503030403020204" pitchFamily="34" charset="0"/>
              </a:rPr>
              <a:t>Pro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pCO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byla</a:t>
            </a:r>
            <a:r>
              <a:rPr lang="en-US" sz="1200" b="0" i="0" u="none" strike="noStrike" baseline="0" dirty="0">
                <a:latin typeface="MyriadPro-Regular" panose="020B0503030403020204" pitchFamily="34" charset="0"/>
              </a:rPr>
              <a:t> k </a:t>
            </a:r>
            <a:r>
              <a:rPr lang="en-US" sz="1200" b="0" i="0" u="none" strike="noStrike" baseline="0" dirty="0" err="1">
                <a:latin typeface="MyriadPro-Regular" panose="020B0503030403020204" pitchFamily="34" charset="0"/>
              </a:rPr>
              <a:t>dispozici</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poměrně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pracná</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metoda</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kterou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zavedl</a:t>
            </a:r>
            <a:r>
              <a:rPr lang="en-US" sz="1200" b="0" i="0" u="none" strike="noStrike" baseline="0" dirty="0">
                <a:latin typeface="MyriadPro-Regular" panose="020B0503030403020204" pitchFamily="34" charset="0"/>
              </a:rPr>
              <a:t> van Slyke, </a:t>
            </a:r>
            <a:r>
              <a:rPr lang="en-US" sz="1200" b="0" i="0" u="none" strike="noStrike" baseline="0" dirty="0" err="1">
                <a:latin typeface="MyriadPro-Regular" panose="020B0503030403020204" pitchFamily="34" charset="0"/>
              </a:rPr>
              <a:t>spočívající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vytěsnění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z </a:t>
            </a:r>
            <a:r>
              <a:rPr lang="en-US" sz="1200" b="0" i="0" u="none" strike="noStrike" baseline="0" dirty="0" err="1">
                <a:latin typeface="MyriadPro-Regular" panose="020B0503030403020204" pitchFamily="34" charset="0"/>
              </a:rPr>
              <a:t>vyšetřovaného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vzorku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krve</a:t>
            </a:r>
            <a:r>
              <a:rPr lang="en-US" sz="1200" b="0" i="0" u="none" strike="noStrike" baseline="0" dirty="0">
                <a:latin typeface="MyriadPro-Regular" panose="020B0503030403020204" pitchFamily="34" charset="0"/>
              </a:rPr>
              <a:t> do </a:t>
            </a:r>
            <a:r>
              <a:rPr lang="en-US" sz="1200" b="0" i="0" u="none" strike="noStrike" baseline="0" dirty="0" err="1">
                <a:latin typeface="MyriadPro-Regular" panose="020B0503030403020204" pitchFamily="34" charset="0"/>
              </a:rPr>
              <a:t>vakua</a:t>
            </a:r>
            <a:r>
              <a:rPr lang="en-US" sz="1200" b="0" i="0" u="none" strike="noStrike" baseline="0" dirty="0">
                <a:latin typeface="MyriadPro-Regular" panose="020B0503030403020204" pitchFamily="34" charset="0"/>
              </a:rPr>
              <a:t> a </a:t>
            </a:r>
            <a:r>
              <a:rPr lang="en-US" sz="1200" b="0" i="0" u="none" strike="noStrike" baseline="0" dirty="0" err="1">
                <a:latin typeface="MyriadPro-Regular" panose="020B0503030403020204" pitchFamily="34" charset="0"/>
              </a:rPr>
              <a:t>následného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celkového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množství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CO2 v </a:t>
            </a:r>
            <a:r>
              <a:rPr lang="en-US" sz="1200" b="0" i="0" u="none" strike="noStrike" baseline="0" dirty="0" err="1">
                <a:latin typeface="MyriadPro-Regular" panose="020B0503030403020204" pitchFamily="34" charset="0"/>
              </a:rPr>
              <a:t>krvi</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tzv</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alkalické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rezervy</a:t>
            </a:r>
            <a:r>
              <a:rPr lang="en-US" sz="1200" b="0" i="0" u="none" strike="noStrike" baseline="0" dirty="0">
                <a:latin typeface="MyriadPro-Regular" panose="020B0503030403020204" pitchFamily="34" charset="0"/>
              </a:rPr>
              <a:t>“ – </a:t>
            </a:r>
            <a:r>
              <a:rPr lang="en-US" sz="1200" b="0" i="0" u="none" strike="noStrike" baseline="0" dirty="0" err="1">
                <a:latin typeface="MyriadPro-Regular" panose="020B0503030403020204" pitchFamily="34" charset="0"/>
              </a:rPr>
              <a:t>zahrnující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rozpuštěné</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vázané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na</a:t>
            </a:r>
            <a:r>
              <a:rPr lang="en-US" sz="1200" b="0" i="0" u="none" strike="noStrike" baseline="0" dirty="0">
                <a:latin typeface="MyriadPro-Regular" panose="020B0503030403020204" pitchFamily="34" charset="0"/>
              </a:rPr>
              <a:t> hemoglobin</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a CO2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formě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bikarbonátu</a:t>
            </a:r>
            <a:r>
              <a:rPr lang="en-US" sz="1200" b="0" i="0" u="none" strike="noStrike" baseline="0" dirty="0">
                <a:latin typeface="MyriadPro-Regular" panose="020B0503030403020204" pitchFamily="34" charset="0"/>
              </a:rPr>
              <a:t>).</a:t>
            </a:r>
            <a:endParaRPr lang="cs-CZ" altLang="cs-CZ" dirty="0"/>
          </a:p>
          <a:p>
            <a:endParaRPr lang="cs-CZ" altLang="cs-CZ" dirty="0"/>
          </a:p>
        </p:txBody>
      </p:sp>
    </p:spTree>
    <p:extLst>
      <p:ext uri="{BB962C8B-B14F-4D97-AF65-F5344CB8AC3E}">
        <p14:creationId xmlns:p14="http://schemas.microsoft.com/office/powerpoint/2010/main" val="1775661007"/>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EC19F562-6889-43A9-BC3B-F25ADC4B91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38EEE8F-C298-4AF8-817C-C9AF1C3CE999}" type="slidenum">
              <a:rPr lang="cs-CZ" altLang="cs-CZ" smtClean="0"/>
              <a:pPr>
                <a:spcBef>
                  <a:spcPct val="0"/>
                </a:spcBef>
              </a:pPr>
              <a:t>231</a:t>
            </a:fld>
            <a:endParaRPr lang="cs-CZ" altLang="cs-CZ"/>
          </a:p>
        </p:txBody>
      </p:sp>
      <p:sp>
        <p:nvSpPr>
          <p:cNvPr id="43011" name="Rectangle 2">
            <a:extLst>
              <a:ext uri="{FF2B5EF4-FFF2-40B4-BE49-F238E27FC236}">
                <a16:creationId xmlns:a16="http://schemas.microsoft.com/office/drawing/2014/main" id="{CB745556-E48D-437E-B7CC-34BA7AA88BCF}"/>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6C30DE7C-E94E-4F74-91C3-96BFE5EE65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baseline="0" dirty="0">
                <a:latin typeface="MyriadPro-Regular" panose="020B0503030403020204" pitchFamily="34" charset="0"/>
              </a:rPr>
              <a:t>Pro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pCO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byla</a:t>
            </a:r>
            <a:r>
              <a:rPr lang="en-US" sz="1200" b="0" i="0" u="none" strike="noStrike" baseline="0" dirty="0">
                <a:latin typeface="MyriadPro-Regular" panose="020B0503030403020204" pitchFamily="34" charset="0"/>
              </a:rPr>
              <a:t> k </a:t>
            </a:r>
            <a:r>
              <a:rPr lang="en-US" sz="1200" b="0" i="0" u="none" strike="noStrike" baseline="0" dirty="0" err="1">
                <a:latin typeface="MyriadPro-Regular" panose="020B0503030403020204" pitchFamily="34" charset="0"/>
              </a:rPr>
              <a:t>dispozici</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poměrně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pracná</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metoda</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kterou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zavedl</a:t>
            </a:r>
            <a:r>
              <a:rPr lang="en-US" sz="1200" b="0" i="0" u="none" strike="noStrike" baseline="0" dirty="0">
                <a:latin typeface="MyriadPro-Regular" panose="020B0503030403020204" pitchFamily="34" charset="0"/>
              </a:rPr>
              <a:t> van Slyke, </a:t>
            </a:r>
            <a:r>
              <a:rPr lang="en-US" sz="1200" b="0" i="0" u="none" strike="noStrike" baseline="0" dirty="0" err="1">
                <a:latin typeface="MyriadPro-Regular" panose="020B0503030403020204" pitchFamily="34" charset="0"/>
              </a:rPr>
              <a:t>spočívající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vytěsnění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z </a:t>
            </a:r>
            <a:r>
              <a:rPr lang="en-US" sz="1200" b="0" i="0" u="none" strike="noStrike" baseline="0" dirty="0" err="1">
                <a:latin typeface="MyriadPro-Regular" panose="020B0503030403020204" pitchFamily="34" charset="0"/>
              </a:rPr>
              <a:t>vyšetřovaného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vzorku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krve</a:t>
            </a:r>
            <a:r>
              <a:rPr lang="en-US" sz="1200" b="0" i="0" u="none" strike="noStrike" baseline="0" dirty="0">
                <a:latin typeface="MyriadPro-Regular" panose="020B0503030403020204" pitchFamily="34" charset="0"/>
              </a:rPr>
              <a:t> do </a:t>
            </a:r>
            <a:r>
              <a:rPr lang="en-US" sz="1200" b="0" i="0" u="none" strike="noStrike" baseline="0" dirty="0" err="1">
                <a:latin typeface="MyriadPro-Regular" panose="020B0503030403020204" pitchFamily="34" charset="0"/>
              </a:rPr>
              <a:t>vakua</a:t>
            </a:r>
            <a:r>
              <a:rPr lang="en-US" sz="1200" b="0" i="0" u="none" strike="noStrike" baseline="0" dirty="0">
                <a:latin typeface="MyriadPro-Regular" panose="020B0503030403020204" pitchFamily="34" charset="0"/>
              </a:rPr>
              <a:t> a </a:t>
            </a:r>
            <a:r>
              <a:rPr lang="en-US" sz="1200" b="0" i="0" u="none" strike="noStrike" baseline="0" dirty="0" err="1">
                <a:latin typeface="MyriadPro-Regular" panose="020B0503030403020204" pitchFamily="34" charset="0"/>
              </a:rPr>
              <a:t>následného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celkového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množství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CO2 v </a:t>
            </a:r>
            <a:r>
              <a:rPr lang="en-US" sz="1200" b="0" i="0" u="none" strike="noStrike" baseline="0" dirty="0" err="1">
                <a:latin typeface="MyriadPro-Regular" panose="020B0503030403020204" pitchFamily="34" charset="0"/>
              </a:rPr>
              <a:t>krvi</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tzv</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alkalické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rezervy</a:t>
            </a:r>
            <a:r>
              <a:rPr lang="en-US" sz="1200" b="0" i="0" u="none" strike="noStrike" baseline="0" dirty="0">
                <a:latin typeface="MyriadPro-Regular" panose="020B0503030403020204" pitchFamily="34" charset="0"/>
              </a:rPr>
              <a:t>“ – </a:t>
            </a:r>
            <a:r>
              <a:rPr lang="en-US" sz="1200" b="0" i="0" u="none" strike="noStrike" baseline="0" dirty="0" err="1">
                <a:latin typeface="MyriadPro-Regular" panose="020B0503030403020204" pitchFamily="34" charset="0"/>
              </a:rPr>
              <a:t>zahrnující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rozpuštěné</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vázané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na</a:t>
            </a:r>
            <a:r>
              <a:rPr lang="en-US" sz="1200" b="0" i="0" u="none" strike="noStrike" baseline="0" dirty="0">
                <a:latin typeface="MyriadPro-Regular" panose="020B0503030403020204" pitchFamily="34" charset="0"/>
              </a:rPr>
              <a:t> hemoglobin</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a CO2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formě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bikarbonátu</a:t>
            </a:r>
            <a:r>
              <a:rPr lang="en-US" sz="1200" b="0" i="0" u="none" strike="noStrike" baseline="0" dirty="0">
                <a:latin typeface="MyriadPro-Regular" panose="020B0503030403020204" pitchFamily="34" charset="0"/>
              </a:rPr>
              <a:t>).</a:t>
            </a:r>
            <a:endParaRPr lang="cs-CZ" altLang="cs-CZ" dirty="0"/>
          </a:p>
          <a:p>
            <a:endParaRPr lang="cs-CZ" altLang="cs-CZ" dirty="0"/>
          </a:p>
        </p:txBody>
      </p:sp>
    </p:spTree>
    <p:extLst>
      <p:ext uri="{BB962C8B-B14F-4D97-AF65-F5344CB8AC3E}">
        <p14:creationId xmlns:p14="http://schemas.microsoft.com/office/powerpoint/2010/main" val="1693033614"/>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D2B1ACC-9BB2-48E6-B01A-658749C346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249B5AA-A4E1-4846-943C-8095D2BF1B4D}" type="slidenum">
              <a:rPr lang="cs-CZ" altLang="cs-CZ" smtClean="0"/>
              <a:pPr>
                <a:spcBef>
                  <a:spcPct val="0"/>
                </a:spcBef>
              </a:pPr>
              <a:t>232</a:t>
            </a:fld>
            <a:endParaRPr lang="cs-CZ" altLang="cs-CZ"/>
          </a:p>
        </p:txBody>
      </p:sp>
      <p:sp>
        <p:nvSpPr>
          <p:cNvPr id="45059" name="Rectangle 2">
            <a:extLst>
              <a:ext uri="{FF2B5EF4-FFF2-40B4-BE49-F238E27FC236}">
                <a16:creationId xmlns:a16="http://schemas.microsoft.com/office/drawing/2014/main" id="{D2671CF3-316C-4198-A1F9-534A70C39B72}"/>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82BCFB32-1A37-4CBB-9463-F4370F5210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baseline="0" dirty="0">
                <a:latin typeface="MyriadPro-Regular" panose="020B0503030403020204" pitchFamily="34" charset="0"/>
              </a:rPr>
              <a:t>Pro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pCO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byla</a:t>
            </a:r>
            <a:r>
              <a:rPr lang="en-US" sz="1200" b="0" i="0" u="none" strike="noStrike" baseline="0" dirty="0">
                <a:latin typeface="MyriadPro-Regular" panose="020B0503030403020204" pitchFamily="34" charset="0"/>
              </a:rPr>
              <a:t> k </a:t>
            </a:r>
            <a:r>
              <a:rPr lang="en-US" sz="1200" b="0" i="0" u="none" strike="noStrike" baseline="0" dirty="0" err="1">
                <a:latin typeface="MyriadPro-Regular" panose="020B0503030403020204" pitchFamily="34" charset="0"/>
              </a:rPr>
              <a:t>dispozici</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poměrně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pracná</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metoda</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kterou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zavedl</a:t>
            </a:r>
            <a:r>
              <a:rPr lang="en-US" sz="1200" b="0" i="0" u="none" strike="noStrike" baseline="0" dirty="0">
                <a:latin typeface="MyriadPro-Regular" panose="020B0503030403020204" pitchFamily="34" charset="0"/>
              </a:rPr>
              <a:t> van Slyke, </a:t>
            </a:r>
            <a:r>
              <a:rPr lang="en-US" sz="1200" b="0" i="0" u="none" strike="noStrike" baseline="0" dirty="0" err="1">
                <a:latin typeface="MyriadPro-Regular" panose="020B0503030403020204" pitchFamily="34" charset="0"/>
              </a:rPr>
              <a:t>spočívající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vytěsnění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z </a:t>
            </a:r>
            <a:r>
              <a:rPr lang="en-US" sz="1200" b="0" i="0" u="none" strike="noStrike" baseline="0" dirty="0" err="1">
                <a:latin typeface="MyriadPro-Regular" panose="020B0503030403020204" pitchFamily="34" charset="0"/>
              </a:rPr>
              <a:t>vyšetřovaného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vzorku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krve</a:t>
            </a:r>
            <a:r>
              <a:rPr lang="en-US" sz="1200" b="0" i="0" u="none" strike="noStrike" baseline="0" dirty="0">
                <a:latin typeface="MyriadPro-Regular" panose="020B0503030403020204" pitchFamily="34" charset="0"/>
              </a:rPr>
              <a:t> do </a:t>
            </a:r>
            <a:r>
              <a:rPr lang="en-US" sz="1200" b="0" i="0" u="none" strike="noStrike" baseline="0" dirty="0" err="1">
                <a:latin typeface="MyriadPro-Regular" panose="020B0503030403020204" pitchFamily="34" charset="0"/>
              </a:rPr>
              <a:t>vakua</a:t>
            </a:r>
            <a:r>
              <a:rPr lang="en-US" sz="1200" b="0" i="0" u="none" strike="noStrike" baseline="0" dirty="0">
                <a:latin typeface="MyriadPro-Regular" panose="020B0503030403020204" pitchFamily="34" charset="0"/>
              </a:rPr>
              <a:t> a </a:t>
            </a:r>
            <a:r>
              <a:rPr lang="en-US" sz="1200" b="0" i="0" u="none" strike="noStrike" baseline="0" dirty="0" err="1">
                <a:latin typeface="MyriadPro-Regular" panose="020B0503030403020204" pitchFamily="34" charset="0"/>
              </a:rPr>
              <a:t>následného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celkového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množství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CO2 v </a:t>
            </a:r>
            <a:r>
              <a:rPr lang="en-US" sz="1200" b="0" i="0" u="none" strike="noStrike" baseline="0" dirty="0" err="1">
                <a:latin typeface="MyriadPro-Regular" panose="020B0503030403020204" pitchFamily="34" charset="0"/>
              </a:rPr>
              <a:t>krvi</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tzv</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alkalické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rezervy</a:t>
            </a:r>
            <a:r>
              <a:rPr lang="en-US" sz="1200" b="0" i="0" u="none" strike="noStrike" baseline="0" dirty="0">
                <a:latin typeface="MyriadPro-Regular" panose="020B0503030403020204" pitchFamily="34" charset="0"/>
              </a:rPr>
              <a:t>“ – </a:t>
            </a:r>
            <a:r>
              <a:rPr lang="en-US" sz="1200" b="0" i="0" u="none" strike="noStrike" baseline="0" dirty="0" err="1">
                <a:latin typeface="MyriadPro-Regular" panose="020B0503030403020204" pitchFamily="34" charset="0"/>
              </a:rPr>
              <a:t>zahrnující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rozpuštěné</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vázané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na</a:t>
            </a:r>
            <a:r>
              <a:rPr lang="en-US" sz="1200" b="0" i="0" u="none" strike="noStrike" baseline="0" dirty="0">
                <a:latin typeface="MyriadPro-Regular" panose="020B0503030403020204" pitchFamily="34" charset="0"/>
              </a:rPr>
              <a:t> hemoglobin</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a CO2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formě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bikarbonátu</a:t>
            </a:r>
            <a:r>
              <a:rPr lang="en-US" sz="1200" b="0" i="0" u="none" strike="noStrike" baseline="0" dirty="0">
                <a:latin typeface="MyriadPro-Regular" panose="020B0503030403020204" pitchFamily="34" charset="0"/>
              </a:rPr>
              <a:t>).</a:t>
            </a:r>
            <a:endParaRPr lang="cs-CZ" altLang="cs-CZ" dirty="0"/>
          </a:p>
          <a:p>
            <a:endParaRPr lang="cs-CZ" altLang="cs-CZ" dirty="0"/>
          </a:p>
        </p:txBody>
      </p:sp>
    </p:spTree>
    <p:extLst>
      <p:ext uri="{BB962C8B-B14F-4D97-AF65-F5344CB8AC3E}">
        <p14:creationId xmlns:p14="http://schemas.microsoft.com/office/powerpoint/2010/main" val="4082467097"/>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BD7D63C2-E8E6-42F9-8FAD-9C40F961ED3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2E4C157-BD3E-4ABA-8E5E-16FEB1C2F4A8}" type="slidenum">
              <a:rPr lang="cs-CZ" altLang="cs-CZ" smtClean="0"/>
              <a:pPr>
                <a:spcBef>
                  <a:spcPct val="0"/>
                </a:spcBef>
              </a:pPr>
              <a:t>233</a:t>
            </a:fld>
            <a:endParaRPr lang="cs-CZ" altLang="cs-CZ"/>
          </a:p>
        </p:txBody>
      </p:sp>
      <p:sp>
        <p:nvSpPr>
          <p:cNvPr id="47107" name="Rectangle 2">
            <a:extLst>
              <a:ext uri="{FF2B5EF4-FFF2-40B4-BE49-F238E27FC236}">
                <a16:creationId xmlns:a16="http://schemas.microsoft.com/office/drawing/2014/main" id="{D87DD9B0-1069-4338-9613-CECD7C7BE861}"/>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05E2DA15-B6E8-4A36-B961-48E69D5D61F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baseline="0" dirty="0">
                <a:latin typeface="MyriadPro-Regular" panose="020B0503030403020204" pitchFamily="34" charset="0"/>
              </a:rPr>
              <a:t>Pro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pCO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byla</a:t>
            </a:r>
            <a:r>
              <a:rPr lang="en-US" sz="1200" b="0" i="0" u="none" strike="noStrike" baseline="0" dirty="0">
                <a:latin typeface="MyriadPro-Regular" panose="020B0503030403020204" pitchFamily="34" charset="0"/>
              </a:rPr>
              <a:t> k </a:t>
            </a:r>
            <a:r>
              <a:rPr lang="en-US" sz="1200" b="0" i="0" u="none" strike="noStrike" baseline="0" dirty="0" err="1">
                <a:latin typeface="MyriadPro-Regular" panose="020B0503030403020204" pitchFamily="34" charset="0"/>
              </a:rPr>
              <a:t>dispozici</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poměrně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pracná</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metoda</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kterou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zavedl</a:t>
            </a:r>
            <a:r>
              <a:rPr lang="en-US" sz="1200" b="0" i="0" u="none" strike="noStrike" baseline="0" dirty="0">
                <a:latin typeface="MyriadPro-Regular" panose="020B0503030403020204" pitchFamily="34" charset="0"/>
              </a:rPr>
              <a:t> van Slyke, </a:t>
            </a:r>
            <a:r>
              <a:rPr lang="en-US" sz="1200" b="0" i="0" u="none" strike="noStrike" baseline="0" dirty="0" err="1">
                <a:latin typeface="MyriadPro-Regular" panose="020B0503030403020204" pitchFamily="34" charset="0"/>
              </a:rPr>
              <a:t>spočívající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vytěsnění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z </a:t>
            </a:r>
            <a:r>
              <a:rPr lang="en-US" sz="1200" b="0" i="0" u="none" strike="noStrike" baseline="0" dirty="0" err="1">
                <a:latin typeface="MyriadPro-Regular" panose="020B0503030403020204" pitchFamily="34" charset="0"/>
              </a:rPr>
              <a:t>vyšetřovaného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vzorku</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krve</a:t>
            </a:r>
            <a:r>
              <a:rPr lang="en-US" sz="1200" b="0" i="0" u="none" strike="noStrike" baseline="0" dirty="0">
                <a:latin typeface="MyriadPro-Regular" panose="020B0503030403020204" pitchFamily="34" charset="0"/>
              </a:rPr>
              <a:t> do </a:t>
            </a:r>
            <a:r>
              <a:rPr lang="en-US" sz="1200" b="0" i="0" u="none" strike="noStrike" baseline="0" dirty="0" err="1">
                <a:latin typeface="MyriadPro-Regular" panose="020B0503030403020204" pitchFamily="34" charset="0"/>
              </a:rPr>
              <a:t>vakua</a:t>
            </a:r>
            <a:r>
              <a:rPr lang="en-US" sz="1200" b="0" i="0" u="none" strike="noStrike" baseline="0" dirty="0">
                <a:latin typeface="MyriadPro-Regular" panose="020B0503030403020204" pitchFamily="34" charset="0"/>
              </a:rPr>
              <a:t> a </a:t>
            </a:r>
            <a:r>
              <a:rPr lang="en-US" sz="1200" b="0" i="0" u="none" strike="noStrike" baseline="0" dirty="0" err="1">
                <a:latin typeface="MyriadPro-Regular" panose="020B0503030403020204" pitchFamily="34" charset="0"/>
              </a:rPr>
              <a:t>následného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stanovení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celkového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množství</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CO2 v </a:t>
            </a:r>
            <a:r>
              <a:rPr lang="en-US" sz="1200" b="0" i="0" u="none" strike="noStrike" baseline="0" dirty="0" err="1">
                <a:latin typeface="MyriadPro-Regular" panose="020B0503030403020204" pitchFamily="34" charset="0"/>
              </a:rPr>
              <a:t>krvi</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tzv</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alkalické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rezervy</a:t>
            </a:r>
            <a:r>
              <a:rPr lang="en-US" sz="1200" b="0" i="0" u="none" strike="noStrike" baseline="0" dirty="0">
                <a:latin typeface="MyriadPro-Regular" panose="020B0503030403020204" pitchFamily="34" charset="0"/>
              </a:rPr>
              <a:t>“ – </a:t>
            </a:r>
            <a:r>
              <a:rPr lang="en-US" sz="1200" b="0" i="0" u="none" strike="noStrike" baseline="0" dirty="0" err="1">
                <a:latin typeface="MyriadPro-Regular" panose="020B0503030403020204" pitchFamily="34" charset="0"/>
              </a:rPr>
              <a:t>zahrnující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rozpuštěné</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CO</a:t>
            </a:r>
            <a:r>
              <a:rPr lang="en-US" sz="1200" b="0" i="0" u="none" strike="noStrike" baseline="-25000" dirty="0">
                <a:latin typeface="MyriadPro-Regular" panose="020B0503030403020204" pitchFamily="34" charset="0"/>
              </a:rPr>
              <a:t>2</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vázané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na</a:t>
            </a:r>
            <a:r>
              <a:rPr lang="en-US" sz="1200" b="0" i="0" u="none" strike="noStrike" baseline="0" dirty="0">
                <a:latin typeface="MyriadPro-Regular" panose="020B0503030403020204" pitchFamily="34" charset="0"/>
              </a:rPr>
              <a:t> hemoglobin</a:t>
            </a:r>
            <a:r>
              <a:rPr lang="cs-CZ" sz="1200" b="0" i="0" u="none" strike="noStrike" baseline="0" dirty="0">
                <a:latin typeface="MyriadPro-Regular" panose="020B0503030403020204" pitchFamily="34" charset="0"/>
              </a:rPr>
              <a:t> </a:t>
            </a:r>
            <a:r>
              <a:rPr lang="en-US" sz="1200" b="0" i="0" u="none" strike="noStrike" baseline="0" dirty="0">
                <a:latin typeface="MyriadPro-Regular" panose="020B0503030403020204" pitchFamily="34" charset="0"/>
              </a:rPr>
              <a:t>a CO2 </a:t>
            </a:r>
            <a:r>
              <a:rPr lang="en-US" sz="1200" b="0" i="0" u="none" strike="noStrike" baseline="0" dirty="0" err="1">
                <a:latin typeface="MyriadPro-Regular" panose="020B0503030403020204" pitchFamily="34" charset="0"/>
              </a:rPr>
              <a:t>ve</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formě</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bikarbonátu</a:t>
            </a:r>
            <a:r>
              <a:rPr lang="en-US" sz="1200" b="0" i="0" u="none" strike="noStrike" baseline="0" dirty="0">
                <a:latin typeface="MyriadPro-Regular" panose="020B0503030403020204" pitchFamily="34" charset="0"/>
              </a:rPr>
              <a:t>).</a:t>
            </a:r>
            <a:endParaRPr lang="cs-CZ" sz="1200" b="0" i="0" u="none" strike="noStrike" baseline="0" dirty="0">
              <a:latin typeface="MyriadPro-Regular"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cs-CZ" altLang="cs-CZ" sz="1200" b="0" i="0" u="none" strike="noStrike" baseline="0" dirty="0">
              <a:latin typeface="MyriadPro-Regular" panose="020B0503030403020204" pitchFamily="34" charset="0"/>
            </a:endParaRPr>
          </a:p>
          <a:p>
            <a:pPr algn="l"/>
            <a:r>
              <a:rPr lang="en-US" sz="1800" b="1" i="0" u="none" strike="noStrike" baseline="0" dirty="0">
                <a:latin typeface="MyriadPro-Regular" panose="020B0503030403020204" pitchFamily="34" charset="0"/>
              </a:rPr>
              <a:t>Tato </a:t>
            </a:r>
            <a:r>
              <a:rPr lang="en-US" sz="1800" b="1" i="0" u="none" strike="noStrike" baseline="0" dirty="0" err="1">
                <a:latin typeface="MyriadPro-Regular" panose="020B0503030403020204" pitchFamily="34" charset="0"/>
              </a:rPr>
              <a:t>metoda</a:t>
            </a:r>
            <a:r>
              <a:rPr lang="en-US" sz="1800" b="1" i="0" u="none" strike="noStrike" baseline="0" dirty="0">
                <a:latin typeface="MyriadPro-Regular" panose="020B0503030403020204" pitchFamily="34" charset="0"/>
              </a:rPr>
              <a:t> se </a:t>
            </a:r>
            <a:r>
              <a:rPr lang="en-US" sz="1800" b="1" i="0" u="none" strike="noStrike" baseline="0" dirty="0" err="1">
                <a:latin typeface="MyriadPro-Regular" panose="020B0503030403020204" pitchFamily="34" charset="0"/>
              </a:rPr>
              <a:t>dala</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využít</a:t>
            </a:r>
            <a:r>
              <a:rPr lang="en-US" sz="1800" b="1" i="0" u="none" strike="noStrike" baseline="0" dirty="0">
                <a:latin typeface="MyriadPro-Regular" panose="020B0503030403020204" pitchFamily="34" charset="0"/>
              </a:rPr>
              <a:t> pro </a:t>
            </a:r>
            <a:r>
              <a:rPr lang="en-US" sz="1800" b="1" i="0" u="none" strike="noStrike" baseline="0" dirty="0" err="1">
                <a:latin typeface="MyriadPro-Regular" panose="020B0503030403020204" pitchFamily="34" charset="0"/>
              </a:rPr>
              <a:t>výzkumné</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účely</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avšak</a:t>
            </a:r>
            <a:r>
              <a:rPr lang="en-US" sz="1800" b="1" i="0" u="none" strike="noStrike" baseline="0" dirty="0">
                <a:latin typeface="MyriadPro-Regular" panose="020B0503030403020204" pitchFamily="34" charset="0"/>
              </a:rPr>
              <a:t> pro</a:t>
            </a:r>
            <a:r>
              <a:rPr lang="cs-CZ"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rutinní</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klinickou</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praxi</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byla</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stěží</a:t>
            </a:r>
            <a:r>
              <a:rPr lang="en-US" sz="1800" b="1" i="0" u="none" strike="noStrike" baseline="0" dirty="0">
                <a:latin typeface="MyriadPro-Regular" panose="020B0503030403020204" pitchFamily="34" charset="0"/>
              </a:rPr>
              <a:t> </a:t>
            </a:r>
            <a:r>
              <a:rPr lang="en-US" sz="1800" b="1" i="0" u="none" strike="noStrike" baseline="0" dirty="0" err="1">
                <a:latin typeface="MyriadPro-Regular" panose="020B0503030403020204" pitchFamily="34" charset="0"/>
              </a:rPr>
              <a:t>využitelná</a:t>
            </a:r>
            <a:r>
              <a:rPr lang="en-US" sz="1800" b="1" i="0" u="none" strike="noStrike" baseline="0" dirty="0">
                <a:latin typeface="MyriadPro-Regular" panose="020B0503030403020204" pitchFamily="34" charset="0"/>
              </a:rPr>
              <a:t>.</a:t>
            </a:r>
            <a:endParaRPr lang="cs-CZ" altLang="cs-CZ" b="1" dirty="0"/>
          </a:p>
          <a:p>
            <a:endParaRPr lang="cs-CZ" altLang="cs-CZ" dirty="0"/>
          </a:p>
        </p:txBody>
      </p:sp>
    </p:spTree>
    <p:extLst>
      <p:ext uri="{BB962C8B-B14F-4D97-AF65-F5344CB8AC3E}">
        <p14:creationId xmlns:p14="http://schemas.microsoft.com/office/powerpoint/2010/main" val="2761465081"/>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325E045B-4F64-4E4A-9558-D3A8D50F21E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89A017B-3732-48F1-9B97-A5794BC69214}" type="slidenum">
              <a:rPr lang="cs-CZ" altLang="cs-CZ" smtClean="0"/>
              <a:pPr>
                <a:spcBef>
                  <a:spcPct val="0"/>
                </a:spcBef>
              </a:pPr>
              <a:t>234</a:t>
            </a:fld>
            <a:endParaRPr lang="cs-CZ" altLang="cs-CZ"/>
          </a:p>
        </p:txBody>
      </p:sp>
      <p:sp>
        <p:nvSpPr>
          <p:cNvPr id="49155" name="Rectangle 2">
            <a:extLst>
              <a:ext uri="{FF2B5EF4-FFF2-40B4-BE49-F238E27FC236}">
                <a16:creationId xmlns:a16="http://schemas.microsoft.com/office/drawing/2014/main" id="{C24C1327-F2C8-4C0A-9BC5-C604428D45EC}"/>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10AA845D-58FE-482C-B280-29B5994E1F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sz="1800" b="0" i="0" u="none" strike="noStrike" baseline="0" dirty="0">
                <a:latin typeface="MyriadPro-Regular" panose="020B0503030403020204" pitchFamily="34" charset="0"/>
              </a:rPr>
              <a:t>Pod </a:t>
            </a:r>
            <a:r>
              <a:rPr lang="en-US" sz="1800" b="0" i="0" u="none" strike="noStrike" baseline="0" dirty="0" err="1">
                <a:latin typeface="MyriadPro-Regular" panose="020B0503030403020204" pitchFamily="34" charset="0"/>
              </a:rPr>
              <a:t>tlakem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nutnosti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řídit</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umělou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plicní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ventilaci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mnoha</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nemocných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dánský</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lékař</a:t>
            </a:r>
            <a:r>
              <a:rPr lang="cs-CZ" sz="1800" b="0" i="0" u="none" strike="noStrike" baseline="0" dirty="0">
                <a:latin typeface="MyriadPro-Regular" panose="020B0503030403020204" pitchFamily="34" charset="0"/>
              </a:rPr>
              <a:t> </a:t>
            </a:r>
            <a:r>
              <a:rPr lang="en-US" sz="1800" b="0" i="0" u="none" strike="noStrike" baseline="0" dirty="0">
                <a:latin typeface="MyriadPro-Regular" panose="020B0503030403020204" pitchFamily="34" charset="0"/>
              </a:rPr>
              <a:t>Paul </a:t>
            </a:r>
            <a:r>
              <a:rPr lang="en-US" sz="1800" b="0" i="0" u="none" strike="noStrike" baseline="0" dirty="0" err="1">
                <a:latin typeface="MyriadPro-Regular" panose="020B0503030403020204" pitchFamily="34" charset="0"/>
              </a:rPr>
              <a:t>Astrup</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vypracoval</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klinicky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rutinně</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využitelnou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metodu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měření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parciálního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tlaku</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oxidu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uhličitého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Její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princip</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spočívá</a:t>
            </a:r>
            <a:r>
              <a:rPr lang="en-US" sz="1800" b="0" i="0" u="none" strike="noStrike" baseline="0" dirty="0">
                <a:latin typeface="MyriadPro-Regular" panose="020B0503030403020204" pitchFamily="34" charset="0"/>
              </a:rPr>
              <a:t> v </a:t>
            </a:r>
            <a:r>
              <a:rPr lang="en-US" sz="1800" b="0" i="0" u="none" strike="noStrike" baseline="0" dirty="0" err="1">
                <a:latin typeface="MyriadPro-Regular" panose="020B0503030403020204" pitchFamily="34" charset="0"/>
              </a:rPr>
              <a:t>ekvilibraci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krve</a:t>
            </a:r>
            <a:r>
              <a:rPr lang="en-US" sz="1800" b="0" i="0" u="none" strike="noStrike" baseline="0" dirty="0">
                <a:latin typeface="MyriadPro-Regular" panose="020B0503030403020204" pitchFamily="34" charset="0"/>
              </a:rPr>
              <a:t> s </a:t>
            </a:r>
            <a:r>
              <a:rPr lang="en-US" sz="1800" b="0" i="0" u="none" strike="noStrike" baseline="0" dirty="0" err="1">
                <a:latin typeface="MyriadPro-Regular" panose="020B0503030403020204" pitchFamily="34" charset="0"/>
              </a:rPr>
              <a:t>různými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parciálními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tlaky</a:t>
            </a:r>
            <a:r>
              <a:rPr lang="cs-CZ" sz="1800" b="0" i="0" u="none" strike="noStrike" baseline="0" dirty="0">
                <a:latin typeface="MyriadPro-Regular" panose="020B0503030403020204" pitchFamily="34" charset="0"/>
              </a:rPr>
              <a:t> </a:t>
            </a:r>
            <a:r>
              <a:rPr lang="en-US" sz="1800" b="0" i="0" u="none" strike="noStrike" baseline="0" dirty="0">
                <a:latin typeface="MyriadPro-Regular" panose="020B0503030403020204" pitchFamily="34" charset="0"/>
              </a:rPr>
              <a:t>CO2 </a:t>
            </a:r>
            <a:r>
              <a:rPr lang="en-US" sz="1800" b="0" i="0" u="none" strike="noStrike" baseline="0" dirty="0" err="1">
                <a:latin typeface="MyriadPro-Regular" panose="020B0503030403020204" pitchFamily="34" charset="0"/>
              </a:rPr>
              <a:t>které</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vedou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změnám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pH.</a:t>
            </a:r>
            <a:endParaRPr lang="cs-CZ" altLang="cs-CZ" dirty="0"/>
          </a:p>
        </p:txBody>
      </p:sp>
    </p:spTree>
    <p:extLst>
      <p:ext uri="{BB962C8B-B14F-4D97-AF65-F5344CB8AC3E}">
        <p14:creationId xmlns:p14="http://schemas.microsoft.com/office/powerpoint/2010/main" val="1369629945"/>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8E63CF8F-1FA4-440E-B5FC-92BFF0EDA48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6597821-3775-421C-8DC5-0138BB9AFAE4}" type="slidenum">
              <a:rPr lang="cs-CZ" altLang="cs-CZ" smtClean="0"/>
              <a:pPr>
                <a:spcBef>
                  <a:spcPct val="0"/>
                </a:spcBef>
              </a:pPr>
              <a:t>235</a:t>
            </a:fld>
            <a:endParaRPr lang="cs-CZ" altLang="cs-CZ"/>
          </a:p>
        </p:txBody>
      </p:sp>
      <p:sp>
        <p:nvSpPr>
          <p:cNvPr id="51203" name="Rectangle 2">
            <a:extLst>
              <a:ext uri="{FF2B5EF4-FFF2-40B4-BE49-F238E27FC236}">
                <a16:creationId xmlns:a16="http://schemas.microsoft.com/office/drawing/2014/main" id="{B7006B3C-3BB3-4848-B746-F5F436990FEF}"/>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AD343015-4C3C-412F-AC21-D1EE36BD37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sz="1800" b="0" i="0" u="none" strike="noStrike" baseline="0" dirty="0" err="1">
                <a:latin typeface="MyriadPro-Regular" panose="020B0503030403020204" pitchFamily="34" charset="0"/>
              </a:rPr>
              <a:t>Pokud</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titrační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křivku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změn</a:t>
            </a:r>
            <a:r>
              <a:rPr lang="en-US" sz="1800" b="0" i="0" u="none" strike="noStrike" baseline="0" dirty="0">
                <a:latin typeface="MyriadPro-Regular" panose="020B0503030403020204" pitchFamily="34" charset="0"/>
              </a:rPr>
              <a:t> pCO2 a pH </a:t>
            </a:r>
            <a:r>
              <a:rPr lang="en-US" sz="1800" b="0" i="0" u="none" strike="noStrike" baseline="0" dirty="0" err="1">
                <a:latin typeface="MyriadPro-Regular" panose="020B0503030403020204" pitchFamily="34" charset="0"/>
              </a:rPr>
              <a:t>vyjádříme</a:t>
            </a:r>
            <a:r>
              <a:rPr lang="cs-CZ" sz="1800" b="0" i="0" u="none" strike="noStrike" baseline="0" dirty="0">
                <a:latin typeface="MyriadPro-Regular" panose="020B0503030403020204" pitchFamily="34" charset="0"/>
              </a:rPr>
              <a:t> </a:t>
            </a:r>
            <a:r>
              <a:rPr lang="en-US" sz="1800" b="0" i="0" u="none" strike="noStrike" baseline="0" dirty="0">
                <a:latin typeface="MyriadPro-Regular" panose="020B0503030403020204" pitchFamily="34" charset="0"/>
              </a:rPr>
              <a:t>v </a:t>
            </a:r>
            <a:r>
              <a:rPr lang="en-US" sz="1800" b="0" i="0" u="none" strike="noStrike" baseline="0" dirty="0" err="1">
                <a:latin typeface="MyriadPro-Regular" panose="020B0503030403020204" pitchFamily="34" charset="0"/>
              </a:rPr>
              <a:t>semilogaritmických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souřadnicích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pak</a:t>
            </a:r>
            <a:r>
              <a:rPr lang="en-US" sz="1800" b="0" i="0" u="none" strike="noStrike" baseline="0" dirty="0">
                <a:latin typeface="MyriadPro-Regular" panose="020B0503030403020204" pitchFamily="34" charset="0"/>
              </a:rPr>
              <a:t> v </a:t>
            </a:r>
            <a:r>
              <a:rPr lang="en-US" sz="1800" b="0" i="0" u="none" strike="noStrike" baseline="0" dirty="0" err="1">
                <a:latin typeface="MyriadPro-Regular" panose="020B0503030403020204" pitchFamily="34" charset="0"/>
              </a:rPr>
              <a:t>rozmezí</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životem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slučitelných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hodnot</a:t>
            </a:r>
            <a:r>
              <a:rPr lang="en-US" sz="1800" b="0" i="0" u="none" strike="noStrike" baseline="0" dirty="0">
                <a:latin typeface="MyriadPro-Regular" panose="020B0503030403020204" pitchFamily="34" charset="0"/>
              </a:rPr>
              <a:t> pH</a:t>
            </a:r>
            <a:r>
              <a:rPr lang="cs-CZ" sz="1800" b="0" i="0" u="none" strike="noStrike" baseline="0" dirty="0">
                <a:latin typeface="MyriadPro-Regular" panose="020B0503030403020204" pitchFamily="34" charset="0"/>
              </a:rPr>
              <a:t> </a:t>
            </a:r>
            <a:r>
              <a:rPr lang="en-US" sz="1800" b="0" i="0" u="none" strike="noStrike" baseline="0" dirty="0">
                <a:latin typeface="MyriadPro-Regular" panose="020B0503030403020204" pitchFamily="34" charset="0"/>
              </a:rPr>
              <a:t>se </a:t>
            </a:r>
            <a:r>
              <a:rPr lang="en-US" sz="1800" b="0" i="0" u="none" strike="noStrike" baseline="0" dirty="0" err="1">
                <a:latin typeface="MyriadPro-Regular" panose="020B0503030403020204" pitchFamily="34" charset="0"/>
              </a:rPr>
              <a:t>tyto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titrační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křivky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prakticky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blíží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přímkám</a:t>
            </a:r>
            <a:r>
              <a:rPr lang="en-US" sz="1800" b="0" i="0" u="none" strike="noStrike" baseline="0" dirty="0">
                <a:latin typeface="MyriadPro-Regular" panose="020B0503030403020204" pitchFamily="34" charset="0"/>
              </a:rPr>
              <a:t>.</a:t>
            </a:r>
            <a:endParaRPr lang="cs-CZ" altLang="cs-CZ" dirty="0"/>
          </a:p>
        </p:txBody>
      </p:sp>
    </p:spTree>
    <p:extLst>
      <p:ext uri="{BB962C8B-B14F-4D97-AF65-F5344CB8AC3E}">
        <p14:creationId xmlns:p14="http://schemas.microsoft.com/office/powerpoint/2010/main" val="1500085949"/>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63223248-EF24-49ED-9C94-3B113E9CC26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B818E79-BF70-45BE-88EE-3B6F7F78F6DE}" type="slidenum">
              <a:rPr lang="cs-CZ" altLang="cs-CZ" smtClean="0"/>
              <a:pPr>
                <a:spcBef>
                  <a:spcPct val="0"/>
                </a:spcBef>
              </a:pPr>
              <a:t>236</a:t>
            </a:fld>
            <a:endParaRPr lang="cs-CZ" altLang="cs-CZ"/>
          </a:p>
        </p:txBody>
      </p:sp>
      <p:sp>
        <p:nvSpPr>
          <p:cNvPr id="53251" name="Rectangle 2">
            <a:extLst>
              <a:ext uri="{FF2B5EF4-FFF2-40B4-BE49-F238E27FC236}">
                <a16:creationId xmlns:a16="http://schemas.microsoft.com/office/drawing/2014/main" id="{E8AD1234-8251-4C67-BD6B-774A57C29823}"/>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A3288D87-9AF5-458D-98BF-E6E923E3E3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sz="1800" b="0" i="0" u="none" strike="noStrike" baseline="0" dirty="0" err="1">
                <a:latin typeface="MyriadPro-Regular" panose="020B0503030403020204" pitchFamily="34" charset="0"/>
              </a:rPr>
              <a:t>Metoda</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stanovení</a:t>
            </a:r>
            <a:r>
              <a:rPr lang="en-US" sz="1800" b="0" i="0" u="none" strike="noStrike" baseline="0" dirty="0">
                <a:latin typeface="MyriadPro-Regular" panose="020B0503030403020204" pitchFamily="34" charset="0"/>
              </a:rPr>
              <a:t> pCO2 </a:t>
            </a:r>
            <a:r>
              <a:rPr lang="en-US" sz="1800" b="0" i="0" u="none" strike="noStrike" baseline="0" dirty="0" err="1">
                <a:latin typeface="MyriadPro-Regular" panose="020B0503030403020204" pitchFamily="34" charset="0"/>
              </a:rPr>
              <a:t>podle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Astrupa</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spočívala</a:t>
            </a:r>
            <a:r>
              <a:rPr lang="en-US" sz="1800" b="0" i="0" u="none" strike="noStrike" baseline="0" dirty="0">
                <a:latin typeface="MyriadPro-Regular" panose="020B0503030403020204" pitchFamily="34" charset="0"/>
              </a:rPr>
              <a:t> v tom, </a:t>
            </a:r>
            <a:r>
              <a:rPr lang="en-US" sz="1800" b="0" i="0" u="none" strike="noStrike" baseline="0" dirty="0" err="1">
                <a:latin typeface="MyriadPro-Regular" panose="020B0503030403020204" pitchFamily="34" charset="0"/>
              </a:rPr>
              <a:t>že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vyšetřovaném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vzorku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krve</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nejdříve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změřilo</a:t>
            </a:r>
            <a:r>
              <a:rPr lang="en-US" sz="1800" b="0" i="0" u="none" strike="noStrike" baseline="0" dirty="0">
                <a:latin typeface="MyriadPro-Regular" panose="020B0503030403020204" pitchFamily="34" charset="0"/>
              </a:rPr>
              <a:t> pH, </a:t>
            </a:r>
            <a:r>
              <a:rPr lang="en-US" sz="1800" b="0" i="0" u="none" strike="noStrike" baseline="0" dirty="0" err="1">
                <a:latin typeface="MyriadPro-Regular" panose="020B0503030403020204" pitchFamily="34" charset="0"/>
              </a:rPr>
              <a:t>potom</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tento</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vzorek</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krve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automaticky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ekvilibroval</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směsí</a:t>
            </a:r>
            <a:r>
              <a:rPr lang="en-US" sz="1800" b="0" i="0" u="none" strike="noStrike" baseline="0" dirty="0">
                <a:latin typeface="MyriadPro-Regular" panose="020B0503030403020204" pitchFamily="34" charset="0"/>
              </a:rPr>
              <a:t> O2/CO2, v </a:t>
            </a:r>
            <a:r>
              <a:rPr lang="en-US" sz="1800" b="0" i="0" u="none" strike="noStrike" baseline="0" dirty="0" err="1">
                <a:latin typeface="MyriadPro-Regular" panose="020B0503030403020204" pitchFamily="34" charset="0"/>
              </a:rPr>
              <a:t>níž</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mohla</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přesně</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nastavit</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hodnota</a:t>
            </a:r>
            <a:r>
              <a:rPr lang="en-US" sz="1800" b="0" i="0" u="none" strike="noStrike" baseline="0" dirty="0">
                <a:latin typeface="MyriadPro-Regular" panose="020B0503030403020204" pitchFamily="34" charset="0"/>
              </a:rPr>
              <a:t> pCO2. </a:t>
            </a:r>
            <a:r>
              <a:rPr lang="en-US" sz="1800" b="0" i="0" u="none" strike="noStrike" baseline="0" dirty="0" err="1">
                <a:latin typeface="MyriadPro-Regular" panose="020B0503030403020204" pitchFamily="34" charset="0"/>
              </a:rPr>
              <a:t>Vzorek</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krve</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nejprve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ekvilibroval</a:t>
            </a:r>
            <a:r>
              <a:rPr lang="en-US" sz="1800" b="0" i="0" u="none" strike="noStrike" baseline="0" dirty="0">
                <a:latin typeface="MyriadPro-Regular" panose="020B0503030403020204" pitchFamily="34" charset="0"/>
              </a:rPr>
              <a:t> s </a:t>
            </a:r>
            <a:r>
              <a:rPr lang="en-US" sz="1800" b="0" i="0" u="none" strike="noStrike" baseline="0" dirty="0" err="1">
                <a:latin typeface="MyriadPro-Regular" panose="020B0503030403020204" pitchFamily="34" charset="0"/>
              </a:rPr>
              <a:t>plynnou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směsí</a:t>
            </a:r>
            <a:r>
              <a:rPr lang="en-US" sz="1800" b="0" i="0" u="none" strike="noStrike" baseline="0" dirty="0">
                <a:latin typeface="MyriadPro-Regular" panose="020B0503030403020204" pitchFamily="34" charset="0"/>
              </a:rPr>
              <a:t> s </a:t>
            </a:r>
            <a:r>
              <a:rPr lang="en-US" sz="1800" b="0" i="0" u="none" strike="noStrike" baseline="0" dirty="0" err="1">
                <a:latin typeface="MyriadPro-Regular" panose="020B0503030403020204" pitchFamily="34" charset="0"/>
              </a:rPr>
              <a:t>vysokým</a:t>
            </a:r>
            <a:r>
              <a:rPr lang="en-US" sz="1800" b="0" i="0" u="none" strike="noStrike" baseline="0" dirty="0">
                <a:latin typeface="MyriadPro-Regular" panose="020B0503030403020204" pitchFamily="34" charset="0"/>
              </a:rPr>
              <a:t> pCO2,</a:t>
            </a:r>
            <a:r>
              <a:rPr lang="cs-CZ" sz="1800" b="0" i="0" u="none" strike="noStrike" baseline="0" dirty="0">
                <a:latin typeface="MyriadPro-Regular" panose="020B0503030403020204" pitchFamily="34" charset="0"/>
              </a:rPr>
              <a:t> </a:t>
            </a:r>
            <a:r>
              <a:rPr lang="en-US" sz="1800" b="0" i="0" u="none" strike="noStrike" baseline="0" dirty="0">
                <a:latin typeface="MyriadPro-Regular" panose="020B0503030403020204" pitchFamily="34" charset="0"/>
              </a:rPr>
              <a:t>po </a:t>
            </a:r>
            <a:r>
              <a:rPr lang="en-US" sz="1800" b="0" i="0" u="none" strike="noStrike" baseline="0" dirty="0" err="1">
                <a:latin typeface="MyriadPro-Regular" panose="020B0503030403020204" pitchFamily="34" charset="0"/>
              </a:rPr>
              <a:t>ekvilibraci</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změřilo</a:t>
            </a:r>
            <a:r>
              <a:rPr lang="en-US" sz="1800" b="0" i="0" u="none" strike="noStrike" baseline="0" dirty="0">
                <a:latin typeface="MyriadPro-Regular" panose="020B0503030403020204" pitchFamily="34" charset="0"/>
              </a:rPr>
              <a:t> pH, a </a:t>
            </a:r>
            <a:r>
              <a:rPr lang="en-US" sz="1800" b="0" i="0" u="none" strike="noStrike" baseline="0" dirty="0" err="1">
                <a:latin typeface="MyriadPro-Regular" panose="020B0503030403020204" pitchFamily="34" charset="0"/>
              </a:rPr>
              <a:t>pak</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krev</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ekvilibrovala</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směsí</a:t>
            </a:r>
            <a:r>
              <a:rPr lang="en-US" sz="1800" b="0" i="0" u="none" strike="noStrike" baseline="0" dirty="0">
                <a:latin typeface="MyriadPro-Regular" panose="020B0503030403020204" pitchFamily="34" charset="0"/>
              </a:rPr>
              <a:t> s </a:t>
            </a:r>
            <a:r>
              <a:rPr lang="en-US" sz="1800" b="0" i="0" u="none" strike="noStrike" baseline="0" dirty="0" err="1">
                <a:latin typeface="MyriadPro-Regular" panose="020B0503030403020204" pitchFamily="34" charset="0"/>
              </a:rPr>
              <a:t>nízkým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parciálním</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tlakem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oxidu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uhličitého</a:t>
            </a:r>
            <a:r>
              <a:rPr lang="en-US" sz="1800" b="0" i="0" u="none" strike="noStrike" baseline="0" dirty="0">
                <a:latin typeface="MyriadPro-Regular" panose="020B0503030403020204" pitchFamily="34" charset="0"/>
              </a:rPr>
              <a:t> a </a:t>
            </a:r>
            <a:r>
              <a:rPr lang="en-US" sz="1800" b="0" i="0" u="none" strike="noStrike" baseline="0" dirty="0" err="1">
                <a:latin typeface="MyriadPro-Regular" panose="020B0503030403020204" pitchFamily="34" charset="0"/>
              </a:rPr>
              <a:t>rovněž</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změřilo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Obdržené</a:t>
            </a:r>
            <a:r>
              <a:rPr lang="en-US" sz="1800" b="0" i="0" u="none" strike="noStrike" baseline="0" dirty="0">
                <a:latin typeface="MyriadPro-Regular" panose="020B0503030403020204" pitchFamily="34" charset="0"/>
              </a:rPr>
              <a:t> body se </a:t>
            </a:r>
            <a:r>
              <a:rPr lang="en-US" sz="1800" b="0" i="0" u="none" strike="noStrike" baseline="0" dirty="0" err="1">
                <a:latin typeface="MyriadPro-Regular" panose="020B0503030403020204" pitchFamily="34" charset="0"/>
              </a:rPr>
              <a:t>propojili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na</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semilogaritmickém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grafu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přímkou</a:t>
            </a:r>
            <a:r>
              <a:rPr lang="en-US" sz="1800" b="0" i="0" u="none" strike="noStrike" baseline="0" dirty="0">
                <a:latin typeface="MyriadPro-Regular" panose="020B0503030403020204" pitchFamily="34" charset="0"/>
              </a:rPr>
              <a:t> a </a:t>
            </a:r>
            <a:r>
              <a:rPr lang="en-US" sz="1800" b="0" i="0" u="none" strike="noStrike" baseline="0" dirty="0" err="1">
                <a:latin typeface="MyriadPro-Regular" panose="020B0503030403020204" pitchFamily="34" charset="0"/>
              </a:rPr>
              <a:t>na</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ní</a:t>
            </a:r>
            <a:r>
              <a:rPr lang="en-US" sz="1800" b="0" i="0" u="none" strike="noStrike" baseline="0" dirty="0">
                <a:latin typeface="MyriadPro-Regular" panose="020B0503030403020204" pitchFamily="34" charset="0"/>
              </a:rPr>
              <a:t> se </a:t>
            </a:r>
            <a:r>
              <a:rPr lang="en-US" sz="1800" b="0" i="0" u="none" strike="noStrike" baseline="0" dirty="0" err="1">
                <a:latin typeface="MyriadPro-Regular" panose="020B0503030403020204" pitchFamily="34" charset="0"/>
              </a:rPr>
              <a:t>podle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původně</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změřeného</a:t>
            </a:r>
            <a:r>
              <a:rPr lang="en-US" sz="1800" b="0" i="0" u="none" strike="noStrike" baseline="0" dirty="0">
                <a:latin typeface="MyriadPro-Regular" panose="020B0503030403020204" pitchFamily="34" charset="0"/>
              </a:rPr>
              <a:t> pH </a:t>
            </a:r>
            <a:r>
              <a:rPr lang="en-US" sz="1800" b="0" i="0" u="none" strike="noStrike" baseline="0" dirty="0" err="1">
                <a:latin typeface="MyriadPro-Regular" panose="020B0503030403020204" pitchFamily="34" charset="0"/>
              </a:rPr>
              <a:t>odečetla</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odpovídající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hodnota</a:t>
            </a:r>
            <a:r>
              <a:rPr lang="en-US" sz="1800" b="0" i="0" u="none" strike="noStrike" baseline="0" dirty="0">
                <a:latin typeface="MyriadPro-Regular" panose="020B0503030403020204" pitchFamily="34" charset="0"/>
              </a:rPr>
              <a:t> pCO2.</a:t>
            </a:r>
            <a:endParaRPr lang="cs-CZ" sz="1800" b="0" i="0" u="none" strike="noStrike" baseline="0" dirty="0">
              <a:latin typeface="MyriadPro-Regular" panose="020B0503030403020204" pitchFamily="34" charset="0"/>
            </a:endParaRPr>
          </a:p>
          <a:p>
            <a:pPr algn="l"/>
            <a:r>
              <a:rPr lang="en-US" sz="1200" b="0" i="0" u="none" strike="noStrike" baseline="0" dirty="0" err="1">
                <a:latin typeface="MyriadPro-Regular" panose="020B0503030403020204" pitchFamily="34" charset="0"/>
              </a:rPr>
              <a:t>Vynález</a:t>
            </a:r>
            <a:r>
              <a:rPr lang="en-US" sz="1200" b="0" i="0" u="none" strike="noStrike" baseline="0" dirty="0">
                <a:latin typeface="MyriadPro-Regular" panose="020B0503030403020204" pitchFamily="34" charset="0"/>
              </a:rPr>
              <a:t> pCO2 </a:t>
            </a:r>
            <a:r>
              <a:rPr lang="en-US" sz="1200" b="0" i="0" u="none" strike="noStrike" baseline="0" dirty="0" err="1">
                <a:latin typeface="MyriadPro-Regular" panose="020B0503030403020204" pitchFamily="34" charset="0"/>
              </a:rPr>
              <a:t>elektrody</a:t>
            </a:r>
            <a:r>
              <a:rPr lang="en-US" sz="1200" b="0" i="0" u="none" strike="noStrike" baseline="0" dirty="0">
                <a:latin typeface="MyriadPro-Regular" panose="020B0503030403020204" pitchFamily="34" charset="0"/>
              </a:rPr>
              <a:t> </a:t>
            </a:r>
            <a:r>
              <a:rPr lang="cs-CZ" sz="1200" b="0" i="0" u="none" strike="noStrike" baseline="0" dirty="0">
                <a:latin typeface="MyriadPro-Regular" panose="020B0503030403020204" pitchFamily="34" charset="0"/>
              </a:rPr>
              <a:t>v roce 1962 </a:t>
            </a:r>
            <a:r>
              <a:rPr lang="en-US" sz="1200" b="0" i="0" u="none" strike="noStrike" baseline="0" dirty="0" err="1">
                <a:latin typeface="MyriadPro-Regular" panose="020B0503030403020204" pitchFamily="34" charset="0"/>
              </a:rPr>
              <a:t>záhy</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umožnil</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hodnotu</a:t>
            </a:r>
            <a:r>
              <a:rPr lang="en-US" sz="1200" b="0" i="0" u="none" strike="noStrike" baseline="0" dirty="0">
                <a:latin typeface="MyriadPro-Regular" panose="020B0503030403020204" pitchFamily="34" charset="0"/>
              </a:rPr>
              <a:t> pCO2 </a:t>
            </a:r>
            <a:r>
              <a:rPr lang="en-US" sz="1200" b="0" i="0" u="none" strike="noStrike" baseline="0" dirty="0" err="1">
                <a:latin typeface="MyriadPro-Regular" panose="020B0503030403020204" pitchFamily="34" charset="0"/>
              </a:rPr>
              <a:t>měřit</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přímo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nicméně</a:t>
            </a:r>
            <a:r>
              <a:rPr lang="en-US" sz="1200" b="0" i="0" u="none" strike="noStrike" baseline="0" dirty="0">
                <a:latin typeface="MyriadPro-Regular" panose="020B0503030403020204" pitchFamily="34" charset="0"/>
              </a:rPr>
              <a:t> v </a:t>
            </a:r>
            <a:r>
              <a:rPr lang="en-US" sz="1200" b="0" i="0" u="none" strike="noStrike" baseline="0" dirty="0" err="1">
                <a:latin typeface="MyriadPro-Regular" panose="020B0503030403020204" pitchFamily="34" charset="0"/>
              </a:rPr>
              <a:t>klinické</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hantýrce</a:t>
            </a:r>
            <a:r>
              <a:rPr lang="en-US" sz="1200" b="0" i="0" u="none" strike="noStrike" baseline="0" dirty="0">
                <a:latin typeface="MyriadPro-Regular" panose="020B0503030403020204" pitchFamily="34" charset="0"/>
              </a:rPr>
              <a:t> se </a:t>
            </a:r>
            <a:r>
              <a:rPr lang="en-US" sz="1200" b="0" i="0" u="none" strike="noStrike" baseline="0" dirty="0" err="1">
                <a:latin typeface="MyriadPro-Regular" panose="020B0503030403020204" pitchFamily="34" charset="0"/>
              </a:rPr>
              <a:t>dodnes</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užívá</a:t>
            </a:r>
            <a:r>
              <a:rPr lang="en-US" sz="1200" b="0" i="0" u="none" strike="noStrike" baseline="0" dirty="0">
                <a:latin typeface="MyriadPro-Regular" panose="020B0503030403020204" pitchFamily="34" charset="0"/>
              </a:rPr>
              <a:t> pro </a:t>
            </a:r>
            <a:r>
              <a:rPr lang="en-US" sz="1200" b="0" i="0" u="none" strike="noStrike" baseline="0" dirty="0" err="1">
                <a:latin typeface="MyriadPro-Regular" panose="020B0503030403020204" pitchFamily="34" charset="0"/>
              </a:rPr>
              <a:t>vyšetření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acidobazické</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rovnováhy</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termín</a:t>
            </a:r>
            <a:r>
              <a:rPr lang="en-US" sz="1200" b="0" i="0" u="none" strike="noStrike" baseline="0" dirty="0">
                <a:latin typeface="MyriadPro-Regular" panose="020B0503030403020204" pitchFamily="34" charset="0"/>
              </a:rPr>
              <a:t> “</a:t>
            </a:r>
            <a:r>
              <a:rPr lang="en-US" sz="1200" b="0" i="1" u="none" strike="noStrike" baseline="0" dirty="0" err="1">
                <a:latin typeface="MyriadPro-It" panose="020B0503030403090204" pitchFamily="34" charset="0"/>
              </a:rPr>
              <a:t>změřit</a:t>
            </a:r>
            <a:r>
              <a:rPr lang="en-US" sz="1200" b="0" i="1" u="none" strike="noStrike" baseline="0" dirty="0">
                <a:latin typeface="MyriadPro-It" panose="020B0503030403090204" pitchFamily="34" charset="0"/>
              </a:rPr>
              <a:t> </a:t>
            </a:r>
            <a:r>
              <a:rPr lang="en-US" sz="1200" b="0" i="1" u="none" strike="noStrike" baseline="0" dirty="0" err="1">
                <a:latin typeface="MyriadPro-It" panose="020B0503030403090204" pitchFamily="34" charset="0"/>
              </a:rPr>
              <a:t>Astrupa</a:t>
            </a:r>
            <a:r>
              <a:rPr lang="en-US" sz="1200" b="0" i="0" u="none" strike="noStrike" baseline="0" dirty="0">
                <a:latin typeface="MyriadPro-Regular" panose="020B0503030403020204" pitchFamily="34" charset="0"/>
              </a:rPr>
              <a:t>“,</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i</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když</a:t>
            </a:r>
            <a:r>
              <a:rPr lang="en-US" sz="1200" b="0" i="0" u="none" strike="noStrike" baseline="0" dirty="0">
                <a:latin typeface="MyriadPro-Regular" panose="020B0503030403020204" pitchFamily="34" charset="0"/>
              </a:rPr>
              <a:t> se v </a:t>
            </a:r>
            <a:r>
              <a:rPr lang="en-US" sz="1200" b="0" i="0" u="none" strike="noStrike" baseline="0" dirty="0" err="1">
                <a:latin typeface="MyriadPro-Regular" panose="020B0503030403020204" pitchFamily="34" charset="0"/>
              </a:rPr>
              <a:t>současnosti</a:t>
            </a:r>
            <a:r>
              <a:rPr lang="en-US" sz="1200" b="0" i="0" u="none" strike="noStrike" baseline="0" dirty="0">
                <a:latin typeface="MyriadPro-Regular" panose="020B0503030403020204" pitchFamily="34" charset="0"/>
              </a:rPr>
              <a:t> </a:t>
            </a:r>
            <a:r>
              <a:rPr lang="cs-CZ" sz="1200" b="0" i="0" u="none" strike="noStrike" baseline="0" dirty="0" err="1">
                <a:latin typeface="MyriadPro-Regular" panose="020B0503030403020204" pitchFamily="34" charset="0"/>
              </a:rPr>
              <a:t>Astrupova</a:t>
            </a:r>
            <a:r>
              <a:rPr lang="cs-CZ"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ekvilibrační</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metoda</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již</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dávno</a:t>
            </a:r>
            <a:r>
              <a:rPr lang="en-US" sz="1200" b="0" i="0" u="none" strike="noStrike" baseline="0" dirty="0">
                <a:latin typeface="MyriadPro-Regular" panose="020B0503030403020204" pitchFamily="34" charset="0"/>
              </a:rPr>
              <a:t> </a:t>
            </a:r>
            <a:r>
              <a:rPr lang="en-US" sz="1200" b="0" i="0" u="none" strike="noStrike" baseline="0" dirty="0" err="1">
                <a:latin typeface="MyriadPro-Regular" panose="020B0503030403020204" pitchFamily="34" charset="0"/>
              </a:rPr>
              <a:t>nevyužívá</a:t>
            </a:r>
            <a:r>
              <a:rPr lang="en-US" sz="1200" b="0" i="0" u="none" strike="noStrike" baseline="0" dirty="0">
                <a:latin typeface="MyriadPro-Regular" panose="020B0503030403020204" pitchFamily="34" charset="0"/>
              </a:rPr>
              <a:t>.</a:t>
            </a:r>
            <a:endParaRPr lang="cs-CZ" altLang="cs-CZ" dirty="0"/>
          </a:p>
          <a:p>
            <a:pPr algn="l"/>
            <a:endParaRPr lang="cs-CZ" altLang="cs-CZ" dirty="0"/>
          </a:p>
        </p:txBody>
      </p:sp>
    </p:spTree>
    <p:extLst>
      <p:ext uri="{BB962C8B-B14F-4D97-AF65-F5344CB8AC3E}">
        <p14:creationId xmlns:p14="http://schemas.microsoft.com/office/powerpoint/2010/main" val="3059774194"/>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43B8F3B4-3DB7-4042-A258-0E7664AA49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93FC5881-7EC5-4646-BD07-1B2C79533A90}" type="slidenum">
              <a:rPr lang="cs-CZ" altLang="cs-CZ" sz="1200" smtClean="0"/>
              <a:pPr/>
              <a:t>237</a:t>
            </a:fld>
            <a:endParaRPr lang="cs-CZ" altLang="cs-CZ" sz="1200"/>
          </a:p>
        </p:txBody>
      </p:sp>
      <p:sp>
        <p:nvSpPr>
          <p:cNvPr id="55299" name="Rectangle 2">
            <a:extLst>
              <a:ext uri="{FF2B5EF4-FFF2-40B4-BE49-F238E27FC236}">
                <a16:creationId xmlns:a16="http://schemas.microsoft.com/office/drawing/2014/main" id="{C4643DCE-7302-415C-B546-5A36E0C8F5EA}"/>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7158EB97-2C2B-4256-AF1B-5865D073D7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sz="1800" b="0" i="0" u="none" strike="noStrike" baseline="0" dirty="0" err="1">
                <a:latin typeface="MyriadPro-Regular" panose="020B0503030403020204" pitchFamily="34" charset="0"/>
              </a:rPr>
              <a:t>Koncept</a:t>
            </a:r>
            <a:r>
              <a:rPr lang="en-US" sz="1800" b="0" i="0" u="none" strike="noStrike" baseline="0" dirty="0">
                <a:latin typeface="MyriadPro-Regular" panose="020B0503030403020204" pitchFamily="34" charset="0"/>
              </a:rPr>
              <a:t> Buffer Base, </a:t>
            </a:r>
            <a:r>
              <a:rPr lang="en-US" sz="1800" b="0" i="0" u="none" strike="noStrike" baseline="0" dirty="0" err="1">
                <a:latin typeface="MyriadPro-Regular" panose="020B0503030403020204" pitchFamily="34" charset="0"/>
              </a:rPr>
              <a:t>jako</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sumární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koncentrace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všech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pufračních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bází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tedy</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bikarbonátů</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i</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nebikarbonátových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bází</a:t>
            </a:r>
            <a:r>
              <a:rPr lang="en-US" sz="1800" b="0" i="0" u="none" strike="noStrike" baseline="0" dirty="0">
                <a:latin typeface="MyriadPro-Regular" panose="020B0503030403020204" pitchFamily="34" charset="0"/>
              </a:rPr>
              <a:t> – [</a:t>
            </a:r>
            <a:r>
              <a:rPr lang="en-US" sz="1800" b="0" i="0" u="none" strike="noStrike" baseline="0" dirty="0" err="1">
                <a:latin typeface="MyriadPro-Regular" panose="020B0503030403020204" pitchFamily="34" charset="0"/>
              </a:rPr>
              <a:t>Buf</a:t>
            </a:r>
            <a:r>
              <a:rPr lang="en-US" sz="1800" b="0" i="0" u="none" strike="noStrike" baseline="0" dirty="0">
                <a:latin typeface="MyriadPro-Regular" panose="020B0503030403020204" pitchFamily="34" charset="0"/>
              </a:rPr>
              <a:t> </a:t>
            </a:r>
            <a:r>
              <a:rPr lang="en-US" sz="1800" b="0" i="0" u="none" strike="noStrike" baseline="30000" dirty="0">
                <a:latin typeface="MyriadPro-Regular" panose="020B0503030403020204" pitchFamily="34" charset="0"/>
              </a:rPr>
              <a:t>-</a:t>
            </a:r>
            <a:r>
              <a:rPr lang="en-US" sz="1800" b="0" i="0" u="none" strike="noStrike" baseline="0" dirty="0">
                <a:latin typeface="MyriadPro-Regular" panose="020B0503030403020204" pitchFamily="34" charset="0"/>
              </a:rPr>
              <a:t>]</a:t>
            </a:r>
            <a:r>
              <a:rPr lang="cs-CZ" sz="1800" b="0" i="0" u="none" strike="noStrike" baseline="0" dirty="0">
                <a:latin typeface="MyriadPro-Regular" panose="020B0503030403020204" pitchFamily="34" charset="0"/>
              </a:rPr>
              <a:t>: </a:t>
            </a:r>
            <a:r>
              <a:rPr lang="en-US" sz="1800" b="0" i="0" u="none" strike="noStrike" baseline="0" dirty="0">
                <a:latin typeface="MyriadPro-Regular" panose="020B0503030403020204" pitchFamily="34" charset="0"/>
              </a:rPr>
              <a:t>BB = [HCO</a:t>
            </a:r>
            <a:r>
              <a:rPr lang="en-US" sz="1800" b="0" i="0" u="none" strike="noStrike" baseline="-25000" dirty="0">
                <a:latin typeface="MyriadPro-Regular-SC700"/>
              </a:rPr>
              <a:t>3</a:t>
            </a:r>
            <a:r>
              <a:rPr lang="en-US" sz="1800" b="0" i="0" u="none" strike="noStrike" baseline="0" dirty="0">
                <a:latin typeface="MyriadPro-Regular-SC700"/>
              </a:rPr>
              <a:t>-</a:t>
            </a:r>
            <a:r>
              <a:rPr lang="en-US" sz="1800" b="0" i="0" u="none" strike="noStrike" baseline="0" dirty="0">
                <a:latin typeface="MyriadPro-Regular" panose="020B0503030403020204" pitchFamily="34" charset="0"/>
              </a:rPr>
              <a:t>] + [</a:t>
            </a:r>
            <a:r>
              <a:rPr lang="en-US" sz="1800" b="0" i="0" u="none" strike="noStrike" baseline="0" dirty="0" err="1">
                <a:latin typeface="MyriadPro-Regular" panose="020B0503030403020204" pitchFamily="34" charset="0"/>
              </a:rPr>
              <a:t>Buf</a:t>
            </a:r>
            <a:r>
              <a:rPr lang="en-US" sz="1800" b="0" i="0" u="none" strike="noStrike" baseline="30000" dirty="0">
                <a:latin typeface="MyriadPro-Regular" panose="020B0503030403020204" pitchFamily="34" charset="0"/>
              </a:rPr>
              <a:t>-</a:t>
            </a:r>
            <a:r>
              <a:rPr lang="en-US" sz="1800" b="0" i="0" u="none" strike="noStrike" baseline="0" dirty="0">
                <a:latin typeface="MyriadPro-Regular" panose="020B0503030403020204" pitchFamily="34" charset="0"/>
              </a:rPr>
              <a:t>]</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zavedený</a:t>
            </a:r>
            <a:r>
              <a:rPr lang="en-US" sz="1800" b="0" i="0" u="none" strike="noStrike" baseline="0" dirty="0">
                <a:latin typeface="MyriadPro-Regular" panose="020B0503030403020204" pitchFamily="34" charset="0"/>
              </a:rPr>
              <a:t> </a:t>
            </a:r>
            <a:r>
              <a:rPr lang="cs-CZ" sz="1800" b="0" i="0" u="none" strike="noStrike" baseline="0" dirty="0">
                <a:latin typeface="MyriadPro-Regular" panose="020B0503030403020204" pitchFamily="34" charset="0"/>
              </a:rPr>
              <a:t>v roce 1948 </a:t>
            </a:r>
            <a:r>
              <a:rPr lang="en-US" sz="1800" b="0" i="0" u="none" strike="noStrike" baseline="0" dirty="0" err="1">
                <a:latin typeface="MyriadPro-Regular" panose="020B0503030403020204" pitchFamily="34" charset="0"/>
              </a:rPr>
              <a:t>Singerem</a:t>
            </a:r>
            <a:r>
              <a:rPr lang="en-US" sz="1800" b="0" i="0" u="none" strike="noStrike" baseline="0" dirty="0">
                <a:latin typeface="MyriadPro-Regular" panose="020B0503030403020204" pitchFamily="34" charset="0"/>
              </a:rPr>
              <a:t> a </a:t>
            </a:r>
            <a:r>
              <a:rPr lang="en-US" sz="1800" b="0" i="0" u="none" strike="noStrike" baseline="0" dirty="0" err="1">
                <a:latin typeface="MyriadPro-Regular" panose="020B0503030403020204" pitchFamily="34" charset="0"/>
              </a:rPr>
              <a:t>Hastingsem</a:t>
            </a:r>
            <a:r>
              <a:rPr lang="cs-CZ" sz="1800" b="0" i="0" u="none" strike="noStrike" baseline="0" dirty="0">
                <a:latin typeface="MyriadPro-Regular" panose="020B0503030403020204" pitchFamily="34" charset="0"/>
              </a:rPr>
              <a:t>,</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byl</a:t>
            </a:r>
            <a:r>
              <a:rPr lang="en-US" sz="1800" b="0" i="0" u="none" strike="noStrike" baseline="0" dirty="0">
                <a:latin typeface="MyriadPro-Regular" panose="020B0503030403020204" pitchFamily="34" charset="0"/>
              </a:rPr>
              <a:t> v </a:t>
            </a:r>
            <a:r>
              <a:rPr lang="en-US" sz="1800" b="0" i="0" u="none" strike="noStrike" baseline="0" dirty="0" err="1">
                <a:latin typeface="MyriadPro-Regular" panose="020B0503030403020204" pitchFamily="34" charset="0"/>
              </a:rPr>
              <a:t>šedesátých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letech</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dále</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rozveden</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dánským</a:t>
            </a:r>
            <a:r>
              <a:rPr lang="cs-CZ" sz="1800" b="0" i="0" u="none" strike="noStrike" baseline="0" dirty="0">
                <a:latin typeface="MyriadPro-Regular" panose="020B0503030403020204" pitchFamily="34" charset="0"/>
              </a:rPr>
              <a:t> l</a:t>
            </a:r>
            <a:r>
              <a:rPr lang="de-DE" sz="1800" b="0" i="0" u="none" strike="noStrike" baseline="0" dirty="0" err="1">
                <a:latin typeface="MyriadPro-Regular" panose="020B0503030403020204" pitchFamily="34" charset="0"/>
              </a:rPr>
              <a:t>ékařem</a:t>
            </a:r>
            <a:r>
              <a:rPr lang="de-DE" sz="1800" b="0" i="0" u="none" strike="noStrike" baseline="0" dirty="0">
                <a:latin typeface="MyriadPro-Regular" panose="020B0503030403020204" pitchFamily="34" charset="0"/>
              </a:rPr>
              <a:t>, </a:t>
            </a:r>
            <a:r>
              <a:rPr lang="de-DE" sz="1800" b="0" i="0" u="none" strike="noStrike" baseline="0" dirty="0" err="1">
                <a:latin typeface="MyriadPro-Regular" panose="020B0503030403020204" pitchFamily="34" charset="0"/>
              </a:rPr>
              <a:t>klinickým</a:t>
            </a:r>
            <a:r>
              <a:rPr lang="de-DE" sz="1800" b="0" i="0" u="none" strike="noStrike" baseline="0" dirty="0">
                <a:latin typeface="MyriadPro-Regular" panose="020B0503030403020204" pitchFamily="34" charset="0"/>
              </a:rPr>
              <a:t> </a:t>
            </a:r>
            <a:r>
              <a:rPr lang="de-DE" sz="1800" b="0" i="0" u="none" strike="noStrike" baseline="0" dirty="0" err="1">
                <a:latin typeface="MyriadPro-Regular" panose="020B0503030403020204" pitchFamily="34" charset="0"/>
              </a:rPr>
              <a:t>biochemikem</a:t>
            </a:r>
            <a:r>
              <a:rPr lang="de-DE" sz="1800" b="0" i="0" u="none" strike="noStrike" baseline="0" dirty="0">
                <a:latin typeface="MyriadPro-Regular" panose="020B0503030403020204" pitchFamily="34" charset="0"/>
              </a:rPr>
              <a:t> </a:t>
            </a:r>
            <a:r>
              <a:rPr lang="de-DE" sz="1800" b="0" i="0" u="none" strike="noStrike" baseline="0" dirty="0" err="1">
                <a:latin typeface="MyriadPro-Regular" panose="020B0503030403020204" pitchFamily="34" charset="0"/>
              </a:rPr>
              <a:t>Siggaard-Andersenem</a:t>
            </a:r>
            <a:r>
              <a:rPr lang="de-DE" sz="1800" b="0" i="0" u="none" strike="noStrike" baseline="0" dirty="0">
                <a:latin typeface="MyriadPro-Regular" panose="020B0503030403020204" pitchFamily="34" charset="0"/>
              </a:rPr>
              <a:t>, </a:t>
            </a:r>
            <a:r>
              <a:rPr lang="de-DE" sz="1800" b="0" i="0" u="none" strike="noStrike" baseline="0" dirty="0" err="1">
                <a:latin typeface="MyriadPro-Regular" panose="020B0503030403020204" pitchFamily="34" charset="0"/>
              </a:rPr>
              <a:t>který</a:t>
            </a:r>
            <a:r>
              <a:rPr lang="de-DE" sz="1800" b="0" i="0" u="none" strike="noStrike" baseline="0" dirty="0">
                <a:latin typeface="MyriadPro-Regular" panose="020B0503030403020204" pitchFamily="34" charset="0"/>
              </a:rPr>
              <a:t> </a:t>
            </a:r>
            <a:r>
              <a:rPr lang="de-DE" sz="1800" b="0" i="0" u="none" strike="noStrike" baseline="0" dirty="0" err="1">
                <a:latin typeface="MyriadPro-Regular" panose="020B0503030403020204" pitchFamily="34" charset="0"/>
              </a:rPr>
              <a:t>jako</a:t>
            </a:r>
            <a:r>
              <a:rPr lang="de-DE" sz="1800" b="0" i="0" u="none" strike="noStrike" baseline="0" dirty="0">
                <a:latin typeface="MyriadPro-Regular" panose="020B0503030403020204" pitchFamily="34" charset="0"/>
              </a:rPr>
              <a:t> </a:t>
            </a:r>
            <a:r>
              <a:rPr lang="de-DE" sz="1800" b="0" i="0" u="none" strike="noStrike" baseline="0" dirty="0" err="1">
                <a:latin typeface="MyriadPro-Regular" panose="020B0503030403020204" pitchFamily="34" charset="0"/>
              </a:rPr>
              <a:t>klinicky</a:t>
            </a:r>
            <a:endParaRPr lang="de-DE" sz="1800" b="0" i="0" u="none" strike="noStrike" baseline="0" dirty="0">
              <a:latin typeface="MyriadPro-Regular" panose="020B0503030403020204" pitchFamily="34" charset="0"/>
            </a:endParaRPr>
          </a:p>
          <a:p>
            <a:pPr algn="l"/>
            <a:r>
              <a:rPr lang="en-US" sz="1800" b="0" i="0" u="none" strike="noStrike" baseline="0" dirty="0" err="1">
                <a:latin typeface="MyriadPro-Regular" panose="020B0503030403020204" pitchFamily="34" charset="0"/>
              </a:rPr>
              <a:t>relevantní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faktor</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zavedl</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pojem</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rozdílu</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hodnoty</a:t>
            </a:r>
            <a:r>
              <a:rPr lang="en-US" sz="1800" b="0" i="0" u="none" strike="noStrike" baseline="0" dirty="0">
                <a:latin typeface="MyriadPro-Regular" panose="020B0503030403020204" pitchFamily="34" charset="0"/>
              </a:rPr>
              <a:t> Buffer Base (BB) od </a:t>
            </a:r>
            <a:r>
              <a:rPr lang="en-US" sz="1800" b="0" i="0" u="none" strike="noStrike" baseline="0" dirty="0" err="1">
                <a:latin typeface="MyriadPro-Regular" panose="020B0503030403020204" pitchFamily="34" charset="0"/>
              </a:rPr>
              <a:t>její</a:t>
            </a:r>
            <a:r>
              <a:rPr lang="en-US"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normální</a:t>
            </a:r>
            <a:r>
              <a:rPr lang="cs-CZ" sz="1800" b="0" i="0" u="none" strike="noStrike" baseline="0" dirty="0">
                <a:latin typeface="MyriadPro-Regular" panose="020B0503030403020204" pitchFamily="34" charset="0"/>
              </a:rPr>
              <a:t> </a:t>
            </a:r>
            <a:r>
              <a:rPr lang="en-US" sz="1800" b="0" i="0" u="none" strike="noStrike" baseline="0" dirty="0" err="1">
                <a:latin typeface="MyriadPro-Regular" panose="020B0503030403020204" pitchFamily="34" charset="0"/>
              </a:rPr>
              <a:t>hodnoty</a:t>
            </a:r>
            <a:r>
              <a:rPr lang="en-US" sz="1800" b="0" i="0" u="none" strike="noStrike" baseline="0" dirty="0">
                <a:latin typeface="MyriadPro-Regular" panose="020B0503030403020204" pitchFamily="34" charset="0"/>
              </a:rPr>
              <a:t> - Normal Buffer Base (NBB):</a:t>
            </a:r>
            <a:r>
              <a:rPr lang="cs-CZ" sz="1800" b="0" i="0" u="none" strike="noStrike" baseline="0" dirty="0">
                <a:latin typeface="MyriadPro-Regular" panose="020B0503030403020204" pitchFamily="34" charset="0"/>
              </a:rPr>
              <a:t> </a:t>
            </a:r>
            <a:r>
              <a:rPr lang="en-US" sz="1800" b="0" i="0" u="none" strike="noStrike" baseline="0" dirty="0">
                <a:latin typeface="ArialMT"/>
              </a:rPr>
              <a:t>BE=BB-NBB</a:t>
            </a:r>
            <a:endParaRPr lang="cs-CZ" altLang="cs-CZ" dirty="0"/>
          </a:p>
        </p:txBody>
      </p:sp>
    </p:spTree>
    <p:extLst>
      <p:ext uri="{BB962C8B-B14F-4D97-AF65-F5344CB8AC3E}">
        <p14:creationId xmlns:p14="http://schemas.microsoft.com/office/powerpoint/2010/main" val="1394132271"/>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Zástupný symbol pro obrázek snímku 1">
            <a:extLst>
              <a:ext uri="{FF2B5EF4-FFF2-40B4-BE49-F238E27FC236}">
                <a16:creationId xmlns:a16="http://schemas.microsoft.com/office/drawing/2014/main" id="{573A527B-ADFD-4CFD-BA02-F0B0A109A585}"/>
              </a:ext>
            </a:extLst>
          </p:cNvPr>
          <p:cNvSpPr>
            <a:spLocks noGrp="1" noRot="1" noChangeAspect="1" noTextEdit="1"/>
          </p:cNvSpPr>
          <p:nvPr>
            <p:ph type="sldImg"/>
          </p:nvPr>
        </p:nvSpPr>
        <p:spPr>
          <a:ln/>
        </p:spPr>
      </p:sp>
      <p:sp>
        <p:nvSpPr>
          <p:cNvPr id="77827" name="Zástupný symbol pro poznámky 2">
            <a:extLst>
              <a:ext uri="{FF2B5EF4-FFF2-40B4-BE49-F238E27FC236}">
                <a16:creationId xmlns:a16="http://schemas.microsoft.com/office/drawing/2014/main" id="{6DBDC7F3-08F7-4E77-A56B-14F56A0C99E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cs-CZ" altLang="cs-CZ" dirty="0" err="1"/>
              <a:t>Siggaard</a:t>
            </a:r>
            <a:r>
              <a:rPr lang="cs-CZ" altLang="cs-CZ" dirty="0"/>
              <a:t> Andersen, spolupracovník </a:t>
            </a:r>
            <a:r>
              <a:rPr lang="cs-CZ" altLang="cs-CZ" dirty="0" err="1"/>
              <a:t>Astrupa</a:t>
            </a:r>
            <a:r>
              <a:rPr lang="cs-CZ" altLang="cs-CZ" dirty="0"/>
              <a:t>, vymyslel způsob, jak změřit </a:t>
            </a:r>
            <a:r>
              <a:rPr lang="cs-CZ" altLang="cs-CZ" dirty="0" err="1"/>
              <a:t>hodnutu</a:t>
            </a:r>
            <a:r>
              <a:rPr lang="cs-CZ" altLang="cs-CZ" dirty="0"/>
              <a:t> BB a BE. Její princip spočíval v tom, že pokud titrujeme krev zvýšením pCO2, tak vodíkové z disociované kyseliny uhličité se prakticky všechny naváží na </a:t>
            </a:r>
            <a:r>
              <a:rPr lang="cs-CZ" altLang="cs-CZ" dirty="0" err="1"/>
              <a:t>nebikarbonátové</a:t>
            </a:r>
            <a:r>
              <a:rPr lang="cs-CZ" altLang="cs-CZ" dirty="0"/>
              <a:t> </a:t>
            </a:r>
            <a:r>
              <a:rPr lang="cs-CZ" altLang="cs-CZ" dirty="0" err="1"/>
              <a:t>baze</a:t>
            </a:r>
            <a:r>
              <a:rPr lang="cs-CZ" altLang="cs-CZ" dirty="0"/>
              <a:t>. Přesněji řečeno – ne všechny, koncentrace vodíkových iontů stoupne o </a:t>
            </a:r>
            <a:r>
              <a:rPr lang="cs-CZ" altLang="cs-CZ" dirty="0" err="1"/>
              <a:t>nanomoly</a:t>
            </a:r>
            <a:r>
              <a:rPr lang="cs-CZ" altLang="cs-CZ" dirty="0"/>
              <a:t>, ale pokles hodnoty </a:t>
            </a:r>
            <a:r>
              <a:rPr lang="cs-CZ" altLang="cs-CZ" dirty="0" err="1"/>
              <a:t>Buf</a:t>
            </a:r>
            <a:r>
              <a:rPr lang="cs-CZ" altLang="cs-CZ" dirty="0"/>
              <a:t>- a vzestup [HCO3-] je v řádu </a:t>
            </a:r>
            <a:r>
              <a:rPr lang="cs-CZ" altLang="cs-CZ" dirty="0" err="1"/>
              <a:t>milimolů</a:t>
            </a:r>
            <a:r>
              <a:rPr lang="cs-CZ" altLang="cs-CZ" dirty="0"/>
              <a:t>, tedy téměř milionkrát větší hodnotou. Vzestup hodnoty bikarbonátu se prakticky rovná poklesu celkové koncentrace </a:t>
            </a:r>
            <a:r>
              <a:rPr lang="cs-CZ" altLang="cs-CZ" dirty="0" err="1"/>
              <a:t>nebikarbonátových</a:t>
            </a:r>
            <a:r>
              <a:rPr lang="cs-CZ" altLang="cs-CZ" dirty="0"/>
              <a:t> </a:t>
            </a:r>
            <a:r>
              <a:rPr lang="cs-CZ" altLang="cs-CZ" dirty="0" err="1"/>
              <a:t>bazí</a:t>
            </a:r>
            <a:r>
              <a:rPr lang="cs-CZ" altLang="cs-CZ" dirty="0"/>
              <a:t> (</a:t>
            </a:r>
            <a:r>
              <a:rPr lang="cs-CZ" altLang="cs-CZ" dirty="0" err="1"/>
              <a:t>Buf</a:t>
            </a:r>
            <a:r>
              <a:rPr lang="cs-CZ" altLang="cs-CZ" baseline="30000" dirty="0"/>
              <a:t>-</a:t>
            </a:r>
            <a:r>
              <a:rPr lang="cs-CZ" altLang="cs-CZ" dirty="0"/>
              <a:t>).  Obdobně, při poklesu pCO2 snížení koncentrace bikarbonátu se rovná vzestupu </a:t>
            </a:r>
            <a:r>
              <a:rPr lang="cs-CZ" altLang="cs-CZ" dirty="0" err="1"/>
              <a:t>koncwentrace</a:t>
            </a:r>
            <a:r>
              <a:rPr lang="cs-CZ" altLang="cs-CZ" dirty="0"/>
              <a:t> </a:t>
            </a:r>
            <a:r>
              <a:rPr lang="cs-CZ" altLang="cs-CZ" dirty="0" err="1"/>
              <a:t>nebikarbonátových</a:t>
            </a:r>
            <a:r>
              <a:rPr lang="cs-CZ" altLang="cs-CZ" dirty="0"/>
              <a:t> </a:t>
            </a:r>
            <a:r>
              <a:rPr lang="cs-CZ" altLang="cs-CZ" dirty="0" err="1"/>
              <a:t>bazí</a:t>
            </a:r>
            <a:r>
              <a:rPr lang="cs-CZ" altLang="cs-CZ" dirty="0"/>
              <a:t> </a:t>
            </a:r>
            <a:r>
              <a:rPr lang="cs-CZ" altLang="cs-CZ" dirty="0" err="1"/>
              <a:t>Buf</a:t>
            </a:r>
            <a:r>
              <a:rPr lang="cs-CZ" altLang="cs-CZ" baseline="30000" dirty="0"/>
              <a:t>-</a:t>
            </a:r>
            <a:r>
              <a:rPr lang="cs-CZ" altLang="cs-CZ" dirty="0"/>
              <a:t>. Celková koncentrace </a:t>
            </a:r>
            <a:r>
              <a:rPr lang="cs-CZ" altLang="cs-CZ" dirty="0" err="1"/>
              <a:t>nebikarbonátových</a:t>
            </a:r>
            <a:r>
              <a:rPr lang="cs-CZ" altLang="cs-CZ" dirty="0"/>
              <a:t> </a:t>
            </a:r>
            <a:r>
              <a:rPr lang="cs-CZ" altLang="cs-CZ" dirty="0" err="1"/>
              <a:t>bazí</a:t>
            </a:r>
            <a:r>
              <a:rPr lang="cs-CZ" altLang="cs-CZ" dirty="0"/>
              <a:t> se tedy nemění, a je v krvi in vitro nezávislá na hodnotě pCO2.</a:t>
            </a:r>
          </a:p>
        </p:txBody>
      </p:sp>
      <p:sp>
        <p:nvSpPr>
          <p:cNvPr id="77828" name="Zástupný symbol pro číslo snímku 3">
            <a:extLst>
              <a:ext uri="{FF2B5EF4-FFF2-40B4-BE49-F238E27FC236}">
                <a16:creationId xmlns:a16="http://schemas.microsoft.com/office/drawing/2014/main" id="{D51906C2-A807-45F1-B891-41D7BD82A8E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A27CF4FF-02C7-4AF5-85A7-39A2919C9186}" type="slidenum">
              <a:rPr lang="cs-CZ" altLang="cs-CZ" sz="1200" smtClean="0"/>
              <a:pPr/>
              <a:t>238</a:t>
            </a:fld>
            <a:endParaRPr lang="cs-CZ" altLang="cs-CZ" sz="1200"/>
          </a:p>
        </p:txBody>
      </p:sp>
    </p:spTree>
    <p:extLst>
      <p:ext uri="{BB962C8B-B14F-4D97-AF65-F5344CB8AC3E}">
        <p14:creationId xmlns:p14="http://schemas.microsoft.com/office/powerpoint/2010/main" val="1097646051"/>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Zástupný symbol pro obrázek snímku 1">
            <a:extLst>
              <a:ext uri="{FF2B5EF4-FFF2-40B4-BE49-F238E27FC236}">
                <a16:creationId xmlns:a16="http://schemas.microsoft.com/office/drawing/2014/main" id="{573A527B-ADFD-4CFD-BA02-F0B0A109A585}"/>
              </a:ext>
            </a:extLst>
          </p:cNvPr>
          <p:cNvSpPr>
            <a:spLocks noGrp="1" noRot="1" noChangeAspect="1" noTextEdit="1"/>
          </p:cNvSpPr>
          <p:nvPr>
            <p:ph type="sldImg"/>
          </p:nvPr>
        </p:nvSpPr>
        <p:spPr>
          <a:ln/>
        </p:spPr>
      </p:sp>
      <p:sp>
        <p:nvSpPr>
          <p:cNvPr id="77827" name="Zástupný symbol pro poznámky 2">
            <a:extLst>
              <a:ext uri="{FF2B5EF4-FFF2-40B4-BE49-F238E27FC236}">
                <a16:creationId xmlns:a16="http://schemas.microsoft.com/office/drawing/2014/main" id="{6DBDC7F3-08F7-4E77-A56B-14F56A0C99E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cs-CZ" altLang="cs-CZ" dirty="0"/>
              <a:t>Přidáváním definovaného množství silné kyseliny nebo silné zásady je možné experimentálně vytvořit vzorky krve s definovanou hodnotou BE.</a:t>
            </a:r>
          </a:p>
        </p:txBody>
      </p:sp>
      <p:sp>
        <p:nvSpPr>
          <p:cNvPr id="77828" name="Zástupný symbol pro číslo snímku 3">
            <a:extLst>
              <a:ext uri="{FF2B5EF4-FFF2-40B4-BE49-F238E27FC236}">
                <a16:creationId xmlns:a16="http://schemas.microsoft.com/office/drawing/2014/main" id="{D51906C2-A807-45F1-B891-41D7BD82A8E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A27CF4FF-02C7-4AF5-85A7-39A2919C9186}" type="slidenum">
              <a:rPr lang="cs-CZ" altLang="cs-CZ" sz="1200" smtClean="0"/>
              <a:pPr/>
              <a:t>239</a:t>
            </a:fld>
            <a:endParaRPr lang="cs-CZ" altLang="cs-CZ" sz="1200"/>
          </a:p>
        </p:txBody>
      </p:sp>
    </p:spTree>
    <p:extLst>
      <p:ext uri="{BB962C8B-B14F-4D97-AF65-F5344CB8AC3E}">
        <p14:creationId xmlns:p14="http://schemas.microsoft.com/office/powerpoint/2010/main" val="3973703145"/>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FE8BF5AB-2567-4726-8CE4-9C7B4F6116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08D76485-507F-4915-BEF4-4551CFD18D4A}" type="slidenum">
              <a:rPr lang="cs-CZ" altLang="cs-CZ" sz="1200" smtClean="0"/>
              <a:pPr/>
              <a:t>240</a:t>
            </a:fld>
            <a:endParaRPr lang="cs-CZ" altLang="cs-CZ" sz="1200"/>
          </a:p>
        </p:txBody>
      </p:sp>
      <p:sp>
        <p:nvSpPr>
          <p:cNvPr id="79875" name="Rectangle 2">
            <a:extLst>
              <a:ext uri="{FF2B5EF4-FFF2-40B4-BE49-F238E27FC236}">
                <a16:creationId xmlns:a16="http://schemas.microsoft.com/office/drawing/2014/main" id="{99B1E7AB-BA2D-4272-A040-9E9AAE2E2A27}"/>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67CF9B64-772D-47F2-9DD1-D7C935D8E3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dirty="0"/>
          </a:p>
        </p:txBody>
      </p:sp>
    </p:spTree>
    <p:extLst>
      <p:ext uri="{BB962C8B-B14F-4D97-AF65-F5344CB8AC3E}">
        <p14:creationId xmlns:p14="http://schemas.microsoft.com/office/powerpoint/2010/main" val="67463894"/>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Zástupný symbol pro obrázek snímku 1">
            <a:extLst>
              <a:ext uri="{FF2B5EF4-FFF2-40B4-BE49-F238E27FC236}">
                <a16:creationId xmlns:a16="http://schemas.microsoft.com/office/drawing/2014/main" id="{19153BBB-AD51-03E9-0DF8-249C215E92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6435" name="Zástupný symbol pro poznámky 2">
            <a:extLst>
              <a:ext uri="{FF2B5EF4-FFF2-40B4-BE49-F238E27FC236}">
                <a16:creationId xmlns:a16="http://schemas.microsoft.com/office/drawing/2014/main" id="{E15FEE08-1840-1EFC-205D-5B9FCF28F1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37220" name="Zástupný symbol pro číslo snímku 3">
            <a:extLst>
              <a:ext uri="{FF2B5EF4-FFF2-40B4-BE49-F238E27FC236}">
                <a16:creationId xmlns:a16="http://schemas.microsoft.com/office/drawing/2014/main" id="{AF39DD1F-4C83-BD35-8805-8314D64B5509}"/>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D15C05F-0856-4325-AFC7-69436C7976F0}" type="slidenum">
              <a:rPr lang="cs-CZ" altLang="en-US">
                <a:latin typeface="Calibri" panose="020F0502020204030204" pitchFamily="34" charset="0"/>
              </a:rPr>
              <a:pPr eaLnBrk="1" hangingPunct="1"/>
              <a:t>241</a:t>
            </a:fld>
            <a:endParaRPr lang="cs-CZ" altLang="en-US">
              <a:latin typeface="Calibri" panose="020F0502020204030204" pitchFamily="34" charset="0"/>
            </a:endParaRPr>
          </a:p>
        </p:txBody>
      </p:sp>
    </p:spTree>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Zástupný symbol pro obrázek snímku 1">
            <a:extLst>
              <a:ext uri="{FF2B5EF4-FFF2-40B4-BE49-F238E27FC236}">
                <a16:creationId xmlns:a16="http://schemas.microsoft.com/office/drawing/2014/main" id="{F3A04E64-2405-CA85-939F-03602F07DF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7459" name="Zástupný symbol pro poznámky 2">
            <a:extLst>
              <a:ext uri="{FF2B5EF4-FFF2-40B4-BE49-F238E27FC236}">
                <a16:creationId xmlns:a16="http://schemas.microsoft.com/office/drawing/2014/main" id="{D7A4DECE-EFB8-DFA3-89E9-6568DA97C5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38244" name="Zástupný symbol pro číslo snímku 3">
            <a:extLst>
              <a:ext uri="{FF2B5EF4-FFF2-40B4-BE49-F238E27FC236}">
                <a16:creationId xmlns:a16="http://schemas.microsoft.com/office/drawing/2014/main" id="{409CDA0D-F713-169A-2F5C-C5CA82CF4F0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66592E5-05C8-467C-AB12-DB88210CEFD8}" type="slidenum">
              <a:rPr lang="cs-CZ" altLang="en-US">
                <a:latin typeface="Calibri" panose="020F0502020204030204" pitchFamily="34" charset="0"/>
              </a:rPr>
              <a:pPr eaLnBrk="1" hangingPunct="1"/>
              <a:t>242</a:t>
            </a:fld>
            <a:endParaRPr lang="cs-CZ" altLang="en-US">
              <a:latin typeface="Calibri" panose="020F0502020204030204" pitchFamily="34" charset="0"/>
            </a:endParaRPr>
          </a:p>
        </p:txBody>
      </p:sp>
    </p:spTree>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Zástupný symbol pro obrázek snímku 1">
            <a:extLst>
              <a:ext uri="{FF2B5EF4-FFF2-40B4-BE49-F238E27FC236}">
                <a16:creationId xmlns:a16="http://schemas.microsoft.com/office/drawing/2014/main" id="{ED5BDD2E-64E2-773D-D1DE-2F6DCE0A0B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8483" name="Zástupný symbol pro poznámky 2">
            <a:extLst>
              <a:ext uri="{FF2B5EF4-FFF2-40B4-BE49-F238E27FC236}">
                <a16:creationId xmlns:a16="http://schemas.microsoft.com/office/drawing/2014/main" id="{A5A3B747-EEFA-A1B2-4F12-2F2287454B3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39268" name="Zástupný symbol pro číslo snímku 3">
            <a:extLst>
              <a:ext uri="{FF2B5EF4-FFF2-40B4-BE49-F238E27FC236}">
                <a16:creationId xmlns:a16="http://schemas.microsoft.com/office/drawing/2014/main" id="{DC21F52D-CE76-3A19-83FF-91696F6D3577}"/>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8F01AB8-DBA5-4610-B96F-CE72CBF567E8}" type="slidenum">
              <a:rPr lang="cs-CZ" altLang="en-US">
                <a:latin typeface="Calibri" panose="020F0502020204030204" pitchFamily="34" charset="0"/>
              </a:rPr>
              <a:pPr eaLnBrk="1" hangingPunct="1"/>
              <a:t>243</a:t>
            </a:fld>
            <a:endParaRPr lang="cs-CZ" altLang="en-US">
              <a:latin typeface="Calibri" panose="020F0502020204030204" pitchFamily="34" charset="0"/>
            </a:endParaRPr>
          </a:p>
        </p:txBody>
      </p:sp>
    </p:spTree>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Zástupný symbol pro obrázek snímku 1">
            <a:extLst>
              <a:ext uri="{FF2B5EF4-FFF2-40B4-BE49-F238E27FC236}">
                <a16:creationId xmlns:a16="http://schemas.microsoft.com/office/drawing/2014/main" id="{F1C8A365-92CF-D224-72DC-C873F66DDC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9507" name="Zástupný symbol pro poznámky 2">
            <a:extLst>
              <a:ext uri="{FF2B5EF4-FFF2-40B4-BE49-F238E27FC236}">
                <a16:creationId xmlns:a16="http://schemas.microsoft.com/office/drawing/2014/main" id="{7026AF34-25AD-2235-8265-53C7AAD78E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0292" name="Zástupný symbol pro číslo snímku 3">
            <a:extLst>
              <a:ext uri="{FF2B5EF4-FFF2-40B4-BE49-F238E27FC236}">
                <a16:creationId xmlns:a16="http://schemas.microsoft.com/office/drawing/2014/main" id="{4CBB34A8-63AE-E1F1-C8F7-46FB4F844821}"/>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53007B2-D8F5-4051-8C70-A65BE93DB090}" type="slidenum">
              <a:rPr lang="cs-CZ" altLang="en-US">
                <a:latin typeface="Calibri" panose="020F0502020204030204" pitchFamily="34" charset="0"/>
              </a:rPr>
              <a:pPr eaLnBrk="1" hangingPunct="1"/>
              <a:t>244</a:t>
            </a:fld>
            <a:endParaRPr lang="cs-CZ" altLang="en-US">
              <a:latin typeface="Calibri" panose="020F0502020204030204" pitchFamily="34" charset="0"/>
            </a:endParaRPr>
          </a:p>
        </p:txBody>
      </p:sp>
    </p:spTree>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Zástupný symbol pro obrázek snímku 1">
            <a:extLst>
              <a:ext uri="{FF2B5EF4-FFF2-40B4-BE49-F238E27FC236}">
                <a16:creationId xmlns:a16="http://schemas.microsoft.com/office/drawing/2014/main" id="{C745D4DF-963A-BC62-3202-E2DD63DC7E8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0531" name="Zástupný symbol pro poznámky 2">
            <a:extLst>
              <a:ext uri="{FF2B5EF4-FFF2-40B4-BE49-F238E27FC236}">
                <a16:creationId xmlns:a16="http://schemas.microsoft.com/office/drawing/2014/main" id="{20803D40-5664-B536-7C94-391BAB90C9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1316" name="Zástupný symbol pro číslo snímku 3">
            <a:extLst>
              <a:ext uri="{FF2B5EF4-FFF2-40B4-BE49-F238E27FC236}">
                <a16:creationId xmlns:a16="http://schemas.microsoft.com/office/drawing/2014/main" id="{8DBE34F4-6493-4FCC-4F31-A800EB62C66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A01DB1C-594B-467B-9573-0C7B174A74ED}" type="slidenum">
              <a:rPr lang="cs-CZ" altLang="en-US">
                <a:latin typeface="Calibri" panose="020F0502020204030204" pitchFamily="34" charset="0"/>
              </a:rPr>
              <a:pPr eaLnBrk="1" hangingPunct="1"/>
              <a:t>245</a:t>
            </a:fld>
            <a:endParaRPr lang="cs-CZ" altLang="en-US">
              <a:latin typeface="Calibri" panose="020F0502020204030204" pitchFamily="34" charset="0"/>
            </a:endParaRPr>
          </a:p>
        </p:txBody>
      </p:sp>
    </p:spTree>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Zástupný symbol pro obrázek snímku 1">
            <a:extLst>
              <a:ext uri="{FF2B5EF4-FFF2-40B4-BE49-F238E27FC236}">
                <a16:creationId xmlns:a16="http://schemas.microsoft.com/office/drawing/2014/main" id="{6B7009A7-F007-1187-02A6-9650DB80B9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1555" name="Zástupný symbol pro poznámky 2">
            <a:extLst>
              <a:ext uri="{FF2B5EF4-FFF2-40B4-BE49-F238E27FC236}">
                <a16:creationId xmlns:a16="http://schemas.microsoft.com/office/drawing/2014/main" id="{FB994933-0D43-7C7A-9562-36A5C71E38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2340" name="Zástupný symbol pro číslo snímku 3">
            <a:extLst>
              <a:ext uri="{FF2B5EF4-FFF2-40B4-BE49-F238E27FC236}">
                <a16:creationId xmlns:a16="http://schemas.microsoft.com/office/drawing/2014/main" id="{A5A61DD2-D65F-88ED-897F-7326106D5C8A}"/>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1AC281B-FF06-4012-BEC1-E9475461289B}" type="slidenum">
              <a:rPr lang="cs-CZ" altLang="en-US">
                <a:latin typeface="Calibri" panose="020F0502020204030204" pitchFamily="34" charset="0"/>
              </a:rPr>
              <a:pPr eaLnBrk="1" hangingPunct="1"/>
              <a:t>246</a:t>
            </a:fld>
            <a:endParaRPr lang="cs-CZ" altLang="en-US">
              <a:latin typeface="Calibri" panose="020F0502020204030204" pitchFamily="34" charset="0"/>
            </a:endParaRPr>
          </a:p>
        </p:txBody>
      </p:sp>
    </p:spTree>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Zástupný symbol pro obrázek snímku 1">
            <a:extLst>
              <a:ext uri="{FF2B5EF4-FFF2-40B4-BE49-F238E27FC236}">
                <a16:creationId xmlns:a16="http://schemas.microsoft.com/office/drawing/2014/main" id="{C3B579F9-45E5-F39A-075F-AA47DAE592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2579" name="Zástupný symbol pro poznámky 2">
            <a:extLst>
              <a:ext uri="{FF2B5EF4-FFF2-40B4-BE49-F238E27FC236}">
                <a16:creationId xmlns:a16="http://schemas.microsoft.com/office/drawing/2014/main" id="{F0F18EA8-940F-5B57-B4AE-B411CB19B1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364" name="Zástupný symbol pro číslo snímku 3">
            <a:extLst>
              <a:ext uri="{FF2B5EF4-FFF2-40B4-BE49-F238E27FC236}">
                <a16:creationId xmlns:a16="http://schemas.microsoft.com/office/drawing/2014/main" id="{5A5C289A-3385-D625-158F-B7526B0782B8}"/>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DED9864-046B-46E6-88F0-E1550FB62AC8}" type="slidenum">
              <a:rPr lang="cs-CZ" altLang="en-US">
                <a:latin typeface="Calibri" panose="020F0502020204030204" pitchFamily="34" charset="0"/>
              </a:rPr>
              <a:pPr eaLnBrk="1" hangingPunct="1"/>
              <a:t>247</a:t>
            </a:fld>
            <a:endParaRPr lang="cs-CZ" altLang="en-US">
              <a:latin typeface="Calibri" panose="020F0502020204030204" pitchFamily="34" charset="0"/>
            </a:endParaRPr>
          </a:p>
        </p:txBody>
      </p:sp>
    </p:spTree>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Zástupný symbol pro obrázek snímku 1">
            <a:extLst>
              <a:ext uri="{FF2B5EF4-FFF2-40B4-BE49-F238E27FC236}">
                <a16:creationId xmlns:a16="http://schemas.microsoft.com/office/drawing/2014/main" id="{34951877-A04E-BF78-2B33-EEDCD6A387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03" name="Zástupný symbol pro poznámky 2">
            <a:extLst>
              <a:ext uri="{FF2B5EF4-FFF2-40B4-BE49-F238E27FC236}">
                <a16:creationId xmlns:a16="http://schemas.microsoft.com/office/drawing/2014/main" id="{6C7FFEBF-BBF1-344B-8875-DC02E17FB8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4388" name="Zástupný symbol pro číslo snímku 3">
            <a:extLst>
              <a:ext uri="{FF2B5EF4-FFF2-40B4-BE49-F238E27FC236}">
                <a16:creationId xmlns:a16="http://schemas.microsoft.com/office/drawing/2014/main" id="{3BF83060-CE1D-8A9D-28CC-B70BE06186DF}"/>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BCD1138-CB7F-4791-B7C2-EEBF2D2AE32D}" type="slidenum">
              <a:rPr lang="cs-CZ" altLang="en-US">
                <a:latin typeface="Calibri" panose="020F0502020204030204" pitchFamily="34" charset="0"/>
              </a:rPr>
              <a:pPr eaLnBrk="1" hangingPunct="1"/>
              <a:t>248</a:t>
            </a:fld>
            <a:endParaRPr lang="cs-CZ" altLang="en-US">
              <a:latin typeface="Calibri" panose="020F0502020204030204" pitchFamily="34" charset="0"/>
            </a:endParaRPr>
          </a:p>
        </p:txBody>
      </p:sp>
    </p:spTree>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Zástupný symbol pro obrázek snímku 1">
            <a:extLst>
              <a:ext uri="{FF2B5EF4-FFF2-40B4-BE49-F238E27FC236}">
                <a16:creationId xmlns:a16="http://schemas.microsoft.com/office/drawing/2014/main" id="{778C41C6-A9EF-291D-F249-7A97D6E3DD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4627" name="Zástupný symbol pro poznámky 2">
            <a:extLst>
              <a:ext uri="{FF2B5EF4-FFF2-40B4-BE49-F238E27FC236}">
                <a16:creationId xmlns:a16="http://schemas.microsoft.com/office/drawing/2014/main" id="{8C2B48AF-897B-2B57-7CAB-E70B07DAFF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5412" name="Zástupný symbol pro číslo snímku 3">
            <a:extLst>
              <a:ext uri="{FF2B5EF4-FFF2-40B4-BE49-F238E27FC236}">
                <a16:creationId xmlns:a16="http://schemas.microsoft.com/office/drawing/2014/main" id="{E8C36725-0685-D1AB-FC1E-8D4FB29D5150}"/>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0CEF2F6-F406-4F59-9164-3B374768D231}" type="slidenum">
              <a:rPr lang="cs-CZ" altLang="en-US">
                <a:latin typeface="Calibri" panose="020F0502020204030204" pitchFamily="34" charset="0"/>
              </a:rPr>
              <a:pPr eaLnBrk="1" hangingPunct="1"/>
              <a:t>249</a:t>
            </a:fld>
            <a:endParaRPr lang="cs-CZ" altLang="en-US">
              <a:latin typeface="Calibri" panose="020F0502020204030204" pitchFamily="34" charset="0"/>
            </a:endParaRPr>
          </a:p>
        </p:txBody>
      </p:sp>
    </p:spTree>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Zástupný symbol pro obrázek snímku 1">
            <a:extLst>
              <a:ext uri="{FF2B5EF4-FFF2-40B4-BE49-F238E27FC236}">
                <a16:creationId xmlns:a16="http://schemas.microsoft.com/office/drawing/2014/main" id="{54603777-2753-3616-7944-D460E26AB31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5651" name="Zástupný symbol pro poznámky 2">
            <a:extLst>
              <a:ext uri="{FF2B5EF4-FFF2-40B4-BE49-F238E27FC236}">
                <a16:creationId xmlns:a16="http://schemas.microsoft.com/office/drawing/2014/main" id="{85C5ACB5-8EDA-C1A5-59B9-5B50A102FCB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6436" name="Zástupný symbol pro číslo snímku 3">
            <a:extLst>
              <a:ext uri="{FF2B5EF4-FFF2-40B4-BE49-F238E27FC236}">
                <a16:creationId xmlns:a16="http://schemas.microsoft.com/office/drawing/2014/main" id="{A023F38C-48E6-4D87-7992-6AF2C71E7420}"/>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321776D-F9F7-4F20-A081-6DFD8EB8D035}" type="slidenum">
              <a:rPr lang="cs-CZ" altLang="en-US">
                <a:latin typeface="Calibri" panose="020F0502020204030204" pitchFamily="34" charset="0"/>
              </a:rPr>
              <a:pPr eaLnBrk="1" hangingPunct="1"/>
              <a:t>250</a:t>
            </a:fld>
            <a:endParaRPr lang="cs-CZ" altLang="en-US">
              <a:latin typeface="Calibri" panose="020F0502020204030204" pitchFamily="34" charset="0"/>
            </a:endParaRPr>
          </a:p>
        </p:txBody>
      </p:sp>
    </p:spTree>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Zástupný symbol pro obrázek snímku 1">
            <a:extLst>
              <a:ext uri="{FF2B5EF4-FFF2-40B4-BE49-F238E27FC236}">
                <a16:creationId xmlns:a16="http://schemas.microsoft.com/office/drawing/2014/main" id="{EF096DF6-8A77-18A1-FC9F-0DF150DDCA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6675" name="Zástupný symbol pro poznámky 2">
            <a:extLst>
              <a:ext uri="{FF2B5EF4-FFF2-40B4-BE49-F238E27FC236}">
                <a16:creationId xmlns:a16="http://schemas.microsoft.com/office/drawing/2014/main" id="{715FE503-8244-3C83-127B-D59380AFDD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7460" name="Zástupný symbol pro číslo snímku 3">
            <a:extLst>
              <a:ext uri="{FF2B5EF4-FFF2-40B4-BE49-F238E27FC236}">
                <a16:creationId xmlns:a16="http://schemas.microsoft.com/office/drawing/2014/main" id="{EB8BDCDA-3144-901D-2AAA-DA14B225E93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843E259-F53B-44B1-972B-1E1CD0677047}" type="slidenum">
              <a:rPr lang="cs-CZ" altLang="en-US">
                <a:latin typeface="Calibri" panose="020F0502020204030204" pitchFamily="34" charset="0"/>
              </a:rPr>
              <a:pPr eaLnBrk="1" hangingPunct="1"/>
              <a:t>251</a:t>
            </a:fld>
            <a:endParaRPr lang="cs-CZ" altLang="en-US">
              <a:latin typeface="Calibri" panose="020F0502020204030204" pitchFamily="34" charset="0"/>
            </a:endParaRPr>
          </a:p>
        </p:txBody>
      </p:sp>
    </p:spTree>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Princip konstrukce křivky BE v </a:t>
            </a:r>
            <a:r>
              <a:rPr lang="cs-CZ" sz="1800" i="1" dirty="0" err="1">
                <a:effectLst/>
                <a:latin typeface="Times New Roman" panose="02020603050405020304" pitchFamily="18" charset="0"/>
                <a:ea typeface="Times New Roman" panose="02020603050405020304" pitchFamily="18" charset="0"/>
              </a:rPr>
              <a:t>Siggaard</a:t>
            </a:r>
            <a:r>
              <a:rPr lang="cs-CZ" sz="1800" i="1" dirty="0">
                <a:effectLst/>
                <a:latin typeface="Times New Roman" panose="02020603050405020304" pitchFamily="18" charset="0"/>
                <a:ea typeface="Times New Roman" panose="02020603050405020304" pitchFamily="18" charset="0"/>
              </a:rPr>
              <a:t>-Andersenově nomogramu. Vzorky plazmy a krve s různým hematokritem byly titrovány oxidem uhličitým s měnícím se parciálním tlakem. Přidáváním definovaného množství silné kyseliny (nebo silné zásady) byly vytvořeny sady vzorků s různou hodnotou BE. Titrační křivky (v semilogaritmických souřadnicích přímky) při titraci krve oxidem uhličitým mají různý skon v závislosti na koncentraci hemoglobinu. Křivky vzorků krve se stejným BE se protínají v jednom bodě. Průsečíky těchto bodů sloužily podkladem pro experimentální stanovení křivky BE (Base </a:t>
            </a:r>
            <a:r>
              <a:rPr lang="cs-CZ" sz="1800" i="1" dirty="0" err="1">
                <a:effectLst/>
                <a:latin typeface="Times New Roman" panose="02020603050405020304" pitchFamily="18" charset="0"/>
                <a:ea typeface="Times New Roman" panose="02020603050405020304" pitchFamily="18" charset="0"/>
              </a:rPr>
              <a:t>Excess</a:t>
            </a:r>
            <a:r>
              <a:rPr lang="cs-CZ" sz="1800" i="1" dirty="0">
                <a:effectLst/>
                <a:latin typeface="Times New Roman" panose="02020603050405020304" pitchFamily="18" charset="0"/>
                <a:ea typeface="Times New Roman" panose="02020603050405020304" pitchFamily="18" charset="0"/>
              </a:rPr>
              <a:t>). Obdobným způsobem byla experimentálně stanovena křivka BB (Buffer Base) jako průsečík bodů, kde se protínají titrační křivky vzorků krve se stejným BB.</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252</a:t>
            </a:fld>
            <a:endParaRPr lang="en-US"/>
          </a:p>
        </p:txBody>
      </p:sp>
    </p:spTree>
    <p:extLst>
      <p:ext uri="{BB962C8B-B14F-4D97-AF65-F5344CB8AC3E}">
        <p14:creationId xmlns:p14="http://schemas.microsoft.com/office/powerpoint/2010/main" val="664938463"/>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Využití křivkového </a:t>
            </a:r>
            <a:r>
              <a:rPr lang="cs-CZ" sz="1800" i="1" dirty="0" err="1">
                <a:effectLst/>
                <a:latin typeface="Times New Roman" panose="02020603050405020304" pitchFamily="18" charset="0"/>
                <a:ea typeface="Times New Roman" panose="02020603050405020304" pitchFamily="18" charset="0"/>
              </a:rPr>
              <a:t>Siggaard</a:t>
            </a:r>
            <a:r>
              <a:rPr lang="cs-CZ" sz="1800" i="1" dirty="0">
                <a:effectLst/>
                <a:latin typeface="Times New Roman" panose="02020603050405020304" pitchFamily="18" charset="0"/>
                <a:ea typeface="Times New Roman" panose="02020603050405020304" pitchFamily="18" charset="0"/>
              </a:rPr>
              <a:t>-Andersenova nomogramu při vyšetřování acidobazické rovnováhy krve. Křivkový nomogram byl určen pro </a:t>
            </a:r>
            <a:r>
              <a:rPr lang="cs-CZ" sz="1800" i="1" dirty="0" err="1">
                <a:effectLst/>
                <a:latin typeface="Times New Roman" panose="02020603050405020304" pitchFamily="18" charset="0"/>
                <a:ea typeface="Times New Roman" panose="02020603050405020304" pitchFamily="18" charset="0"/>
              </a:rPr>
              <a:t>ekvilibrační</a:t>
            </a:r>
            <a:r>
              <a:rPr lang="cs-CZ" sz="1800" i="1" dirty="0">
                <a:effectLst/>
                <a:latin typeface="Times New Roman" panose="02020603050405020304" pitchFamily="18" charset="0"/>
                <a:ea typeface="Times New Roman" panose="02020603050405020304" pitchFamily="18" charset="0"/>
              </a:rPr>
              <a:t> metodu vyšetřování acidobazické rovnováhy dle </a:t>
            </a:r>
            <a:r>
              <a:rPr lang="cs-CZ" sz="1800" i="1" dirty="0" err="1">
                <a:effectLst/>
                <a:latin typeface="Times New Roman" panose="02020603050405020304" pitchFamily="18" charset="0"/>
                <a:ea typeface="Times New Roman" panose="02020603050405020304" pitchFamily="18" charset="0"/>
              </a:rPr>
              <a:t>Astrupa</a:t>
            </a:r>
            <a:r>
              <a:rPr lang="cs-CZ" sz="1800" i="1" dirty="0">
                <a:effectLst/>
                <a:latin typeface="Times New Roman" panose="02020603050405020304" pitchFamily="18" charset="0"/>
                <a:ea typeface="Times New Roman" panose="02020603050405020304" pitchFamily="18" charset="0"/>
              </a:rPr>
              <a:t>. Z titrační křivky (přímky v semilogaritmickém zobrazení) vyšetřovaného vzorku krve pacienta se na křivce BE a BB odečetly příslušné hodnoty. </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253</a:t>
            </a:fld>
            <a:endParaRPr lang="en-US"/>
          </a:p>
        </p:txBody>
      </p:sp>
    </p:spTree>
    <p:extLst>
      <p:ext uri="{BB962C8B-B14F-4D97-AF65-F5344CB8AC3E}">
        <p14:creationId xmlns:p14="http://schemas.microsoft.com/office/powerpoint/2010/main" val="1125626516"/>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 roce 1962 přišla firma </a:t>
            </a:r>
            <a:r>
              <a:rPr lang="cs-CZ" dirty="0" err="1"/>
              <a:t>Radiometer</a:t>
            </a:r>
            <a:r>
              <a:rPr lang="cs-CZ" dirty="0"/>
              <a:t> s elektrodou přímo měřící pCO2 ve vzorku krve. </a:t>
            </a:r>
            <a:r>
              <a:rPr lang="cs-CZ" dirty="0" err="1"/>
              <a:t>Ekvilibrační</a:t>
            </a:r>
            <a:r>
              <a:rPr lang="cs-CZ" dirty="0"/>
              <a:t> metoda </a:t>
            </a:r>
            <a:r>
              <a:rPr lang="cs-CZ" dirty="0" err="1"/>
              <a:t>jiiž</a:t>
            </a:r>
            <a:r>
              <a:rPr lang="cs-CZ" dirty="0"/>
              <a:t> nebyla zapotřebí</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254</a:t>
            </a:fld>
            <a:endParaRPr lang="en-US"/>
          </a:p>
        </p:txBody>
      </p:sp>
    </p:spTree>
    <p:extLst>
      <p:ext uri="{BB962C8B-B14F-4D97-AF65-F5344CB8AC3E}">
        <p14:creationId xmlns:p14="http://schemas.microsoft.com/office/powerpoint/2010/main" val="614963534"/>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Zástupný symbol pro obrázek snímku 1">
            <a:extLst>
              <a:ext uri="{FF2B5EF4-FFF2-40B4-BE49-F238E27FC236}">
                <a16:creationId xmlns:a16="http://schemas.microsoft.com/office/drawing/2014/main" id="{0FE1851A-CF80-490F-9030-E37702B6E887}"/>
              </a:ext>
            </a:extLst>
          </p:cNvPr>
          <p:cNvSpPr>
            <a:spLocks noGrp="1" noRot="1" noChangeAspect="1" noTextEdit="1"/>
          </p:cNvSpPr>
          <p:nvPr>
            <p:ph type="sldImg"/>
          </p:nvPr>
        </p:nvSpPr>
        <p:spPr>
          <a:ln/>
        </p:spPr>
      </p:sp>
      <p:sp>
        <p:nvSpPr>
          <p:cNvPr id="87043" name="Zástupný symbol pro poznámky 2">
            <a:extLst>
              <a:ext uri="{FF2B5EF4-FFF2-40B4-BE49-F238E27FC236}">
                <a16:creationId xmlns:a16="http://schemas.microsoft.com/office/drawing/2014/main" id="{C1A15C18-EC6D-4D5D-BDFB-AF6D3637FA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cs-CZ" altLang="cs-CZ" dirty="0" err="1"/>
              <a:t>Siggaard</a:t>
            </a:r>
            <a:r>
              <a:rPr lang="cs-CZ" altLang="cs-CZ" dirty="0"/>
              <a:t>-Andersen na základě svého </a:t>
            </a:r>
            <a:r>
              <a:rPr lang="cs-CZ" altLang="cs-CZ" dirty="0" err="1"/>
              <a:t>experimantálně</a:t>
            </a:r>
            <a:r>
              <a:rPr lang="cs-CZ" altLang="cs-CZ" dirty="0"/>
              <a:t> vytvořeného křivkového nomogramu vytvořil spojnicový nomogram pro odečet hodnot BE z hodnot pCO2 pH a koncentrace hemoglobinu </a:t>
            </a:r>
          </a:p>
        </p:txBody>
      </p:sp>
      <p:sp>
        <p:nvSpPr>
          <p:cNvPr id="87044" name="Zástupný symbol pro číslo snímku 3">
            <a:extLst>
              <a:ext uri="{FF2B5EF4-FFF2-40B4-BE49-F238E27FC236}">
                <a16:creationId xmlns:a16="http://schemas.microsoft.com/office/drawing/2014/main" id="{87BD31A1-07CA-4D05-99E2-FA6DD41E37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15AB9C9-3F95-42DF-A02D-39ED570DF58C}" type="slidenum">
              <a:rPr lang="cs-CZ" altLang="cs-CZ" smtClean="0"/>
              <a:pPr>
                <a:spcBef>
                  <a:spcPct val="0"/>
                </a:spcBef>
              </a:pPr>
              <a:t>255</a:t>
            </a:fld>
            <a:endParaRPr lang="cs-CZ" altLang="cs-CZ"/>
          </a:p>
        </p:txBody>
      </p:sp>
    </p:spTree>
    <p:extLst>
      <p:ext uri="{BB962C8B-B14F-4D97-AF65-F5344CB8AC3E}">
        <p14:creationId xmlns:p14="http://schemas.microsoft.com/office/powerpoint/2010/main" val="1023826752"/>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a:extLst>
              <a:ext uri="{FF2B5EF4-FFF2-40B4-BE49-F238E27FC236}">
                <a16:creationId xmlns:a16="http://schemas.microsoft.com/office/drawing/2014/main" id="{A1831048-27DE-437D-A73C-F7D8216F7CC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8853E78-D994-4236-BE93-D67131A145F1}" type="slidenum">
              <a:rPr lang="cs-CZ" altLang="cs-CZ"/>
              <a:pPr>
                <a:spcBef>
                  <a:spcPct val="0"/>
                </a:spcBef>
              </a:pPr>
              <a:t>256</a:t>
            </a:fld>
            <a:endParaRPr lang="cs-CZ" altLang="cs-CZ"/>
          </a:p>
        </p:txBody>
      </p:sp>
      <p:sp>
        <p:nvSpPr>
          <p:cNvPr id="122883" name="Rectangle 2">
            <a:extLst>
              <a:ext uri="{FF2B5EF4-FFF2-40B4-BE49-F238E27FC236}">
                <a16:creationId xmlns:a16="http://schemas.microsoft.com/office/drawing/2014/main" id="{11D12408-9B9A-44E6-91D6-A901D2442A6B}"/>
              </a:ext>
            </a:extLst>
          </p:cNvPr>
          <p:cNvSpPr>
            <a:spLocks noGrp="1" noRot="1" noChangeAspect="1" noChangeArrowheads="1" noTextEdit="1"/>
          </p:cNvSpPr>
          <p:nvPr>
            <p:ph type="sldImg"/>
          </p:nvPr>
        </p:nvSpPr>
        <p:spPr>
          <a:xfrm>
            <a:off x="407988" y="712788"/>
            <a:ext cx="6080125" cy="3421062"/>
          </a:xfrm>
          <a:ln/>
        </p:spPr>
      </p:sp>
      <p:sp>
        <p:nvSpPr>
          <p:cNvPr id="122884" name="Rectangle 3">
            <a:extLst>
              <a:ext uri="{FF2B5EF4-FFF2-40B4-BE49-F238E27FC236}">
                <a16:creationId xmlns:a16="http://schemas.microsoft.com/office/drawing/2014/main" id="{303126B3-1F7F-456D-8C11-967096DDDE5F}"/>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cs-CZ" altLang="cs-CZ" sz="2000" i="1"/>
              <a:t>A</a:t>
            </a:r>
            <a:endParaRPr lang="cs-CZ" altLang="cs-CZ" i="1"/>
          </a:p>
          <a:p>
            <a:pPr>
              <a:spcBef>
                <a:spcPts val="600"/>
              </a:spcBef>
              <a:spcAft>
                <a:spcPts val="600"/>
              </a:spcAft>
            </a:pPr>
            <a:endParaRPr lang="cs-CZ" altLang="cs-CZ" i="1"/>
          </a:p>
          <a:p>
            <a:pPr>
              <a:spcBef>
                <a:spcPts val="600"/>
              </a:spcBef>
              <a:spcAft>
                <a:spcPts val="600"/>
              </a:spcAft>
            </a:pPr>
            <a:endParaRPr lang="cs-CZ" altLang="cs-CZ" i="1"/>
          </a:p>
          <a:p>
            <a:pPr>
              <a:spcBef>
                <a:spcPts val="600"/>
              </a:spcBef>
              <a:spcAft>
                <a:spcPts val="600"/>
              </a:spcAft>
            </a:pPr>
            <a:r>
              <a:rPr lang="cs-CZ" altLang="cs-CZ" i="1"/>
              <a:t>obr. 13.22   </a:t>
            </a:r>
            <a:r>
              <a:rPr lang="cs-CZ" altLang="cs-CZ" b="1" i="1"/>
              <a:t>A -</a:t>
            </a:r>
            <a:r>
              <a:rPr lang="cs-CZ" altLang="cs-CZ" i="1"/>
              <a:t> Titrace krve oxidem uhličitým "in vitro": Při změnách koncentrace CO</a:t>
            </a:r>
            <a:r>
              <a:rPr lang="cs-CZ" altLang="cs-CZ" i="1" baseline="-25000"/>
              <a:t>2 </a:t>
            </a:r>
            <a:r>
              <a:rPr lang="cs-CZ" altLang="cs-CZ" i="1"/>
              <a:t>v krvi se součet celkových koncentrací bikarbonátů a nebikarbonátových nárazníkových bazí (na obr. souhrnně označených jako Buf </a:t>
            </a:r>
            <a:r>
              <a:rPr lang="cs-CZ" altLang="cs-CZ" i="1" baseline="30000">
                <a:latin typeface="h"/>
              </a:rPr>
              <a:t>-</a:t>
            </a:r>
            <a:r>
              <a:rPr lang="cs-CZ" altLang="cs-CZ" i="1">
                <a:latin typeface="h"/>
              </a:rPr>
              <a:t> ) nemění. To ovšem platí pouze v krvi "in vitro", nikoli v krvi v organismu (viz následující obrázek). </a:t>
            </a:r>
            <a:r>
              <a:rPr lang="cs-CZ" altLang="cs-CZ" b="1" i="1">
                <a:latin typeface="h"/>
              </a:rPr>
              <a:t>B -</a:t>
            </a:r>
            <a:r>
              <a:rPr lang="cs-CZ" altLang="cs-CZ" i="1">
                <a:latin typeface="h"/>
              </a:rPr>
              <a:t> Titrace krve oxidem uhličitým "in vivo": </a:t>
            </a:r>
            <a:r>
              <a:rPr lang="cs-CZ" altLang="cs-CZ" i="1"/>
              <a:t>Při vzestupu CO</a:t>
            </a:r>
            <a:r>
              <a:rPr lang="cs-CZ" altLang="cs-CZ" i="1" baseline="-25000"/>
              <a:t>2</a:t>
            </a:r>
            <a:r>
              <a:rPr lang="cs-CZ" altLang="cs-CZ" i="1"/>
              <a:t> se rovnováha v IST ustaví s menší koncentrací bikarbonátů, než v krvi. Mezi plazmou a intersticiem proto dochází ke koncentračnímu gradientu bikarbonátů, které při hyperkapnii</a:t>
            </a:r>
            <a:r>
              <a:rPr lang="cs-CZ" altLang="cs-CZ" i="1" baseline="-25000"/>
              <a:t> </a:t>
            </a:r>
            <a:r>
              <a:rPr lang="cs-CZ" altLang="cs-CZ" i="1"/>
              <a:t>unikají z plazmy do intersticiální tekutiny. BB a BE v krvi proto poněkud klesají.</a:t>
            </a:r>
          </a:p>
          <a:p>
            <a:endParaRPr lang="cs-CZ" altLang="cs-CZ"/>
          </a:p>
        </p:txBody>
      </p:sp>
    </p:spTree>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a:extLst>
              <a:ext uri="{FF2B5EF4-FFF2-40B4-BE49-F238E27FC236}">
                <a16:creationId xmlns:a16="http://schemas.microsoft.com/office/drawing/2014/main" id="{461B3954-6283-4440-AA23-317E09CC9EF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A9839CC-AFDD-4EF0-91BA-A07BE9A7EC88}" type="slidenum">
              <a:rPr lang="cs-CZ" altLang="cs-CZ"/>
              <a:pPr>
                <a:spcBef>
                  <a:spcPct val="0"/>
                </a:spcBef>
              </a:pPr>
              <a:t>257</a:t>
            </a:fld>
            <a:endParaRPr lang="cs-CZ" altLang="cs-CZ"/>
          </a:p>
        </p:txBody>
      </p:sp>
      <p:sp>
        <p:nvSpPr>
          <p:cNvPr id="124931" name="Rectangle 2">
            <a:extLst>
              <a:ext uri="{FF2B5EF4-FFF2-40B4-BE49-F238E27FC236}">
                <a16:creationId xmlns:a16="http://schemas.microsoft.com/office/drawing/2014/main" id="{04C7EFDC-232E-41B7-AE14-56721BA54143}"/>
              </a:ext>
            </a:extLst>
          </p:cNvPr>
          <p:cNvSpPr>
            <a:spLocks noGrp="1" noRot="1" noChangeAspect="1" noChangeArrowheads="1" noTextEdit="1"/>
          </p:cNvSpPr>
          <p:nvPr>
            <p:ph type="sldImg"/>
          </p:nvPr>
        </p:nvSpPr>
        <p:spPr>
          <a:xfrm>
            <a:off x="407988" y="712788"/>
            <a:ext cx="6080125" cy="3421062"/>
          </a:xfrm>
          <a:ln/>
        </p:spPr>
      </p:sp>
      <p:sp>
        <p:nvSpPr>
          <p:cNvPr id="124932" name="Rectangle 3">
            <a:extLst>
              <a:ext uri="{FF2B5EF4-FFF2-40B4-BE49-F238E27FC236}">
                <a16:creationId xmlns:a16="http://schemas.microsoft.com/office/drawing/2014/main" id="{581344D3-28E8-4F1A-BB72-6BBF254A9DBA}"/>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cs-CZ" altLang="cs-CZ" sz="2000" i="1"/>
              <a:t>A</a:t>
            </a:r>
            <a:endParaRPr lang="cs-CZ" altLang="cs-CZ" i="1"/>
          </a:p>
          <a:p>
            <a:pPr>
              <a:spcBef>
                <a:spcPts val="600"/>
              </a:spcBef>
              <a:spcAft>
                <a:spcPts val="600"/>
              </a:spcAft>
            </a:pPr>
            <a:endParaRPr lang="cs-CZ" altLang="cs-CZ" i="1"/>
          </a:p>
          <a:p>
            <a:pPr>
              <a:spcBef>
                <a:spcPts val="600"/>
              </a:spcBef>
              <a:spcAft>
                <a:spcPts val="600"/>
              </a:spcAft>
            </a:pPr>
            <a:endParaRPr lang="cs-CZ" altLang="cs-CZ" i="1"/>
          </a:p>
          <a:p>
            <a:pPr>
              <a:spcBef>
                <a:spcPts val="600"/>
              </a:spcBef>
              <a:spcAft>
                <a:spcPts val="600"/>
              </a:spcAft>
            </a:pPr>
            <a:r>
              <a:rPr lang="cs-CZ" altLang="cs-CZ" i="1"/>
              <a:t>obr. 13.22   </a:t>
            </a:r>
            <a:r>
              <a:rPr lang="cs-CZ" altLang="cs-CZ" b="1" i="1"/>
              <a:t>A -</a:t>
            </a:r>
            <a:r>
              <a:rPr lang="cs-CZ" altLang="cs-CZ" i="1"/>
              <a:t> Titrace krve oxidem uhličitým "in vitro": Při změnách koncentrace CO</a:t>
            </a:r>
            <a:r>
              <a:rPr lang="cs-CZ" altLang="cs-CZ" i="1" baseline="-25000"/>
              <a:t>2 </a:t>
            </a:r>
            <a:r>
              <a:rPr lang="cs-CZ" altLang="cs-CZ" i="1"/>
              <a:t>v krvi se součet celkových koncentrací bikarbonátů a nebikarbonátových nárazníkových bazí (na obr. souhrnně označených jako Buf </a:t>
            </a:r>
            <a:r>
              <a:rPr lang="cs-CZ" altLang="cs-CZ" i="1" baseline="30000">
                <a:latin typeface="h"/>
              </a:rPr>
              <a:t>-</a:t>
            </a:r>
            <a:r>
              <a:rPr lang="cs-CZ" altLang="cs-CZ" i="1">
                <a:latin typeface="h"/>
              </a:rPr>
              <a:t> ) nemění. To ovšem platí pouze v krvi "in vitro", nikoli v krvi v organismu (viz následující obrázek). </a:t>
            </a:r>
            <a:r>
              <a:rPr lang="cs-CZ" altLang="cs-CZ" b="1" i="1">
                <a:latin typeface="h"/>
              </a:rPr>
              <a:t>B -</a:t>
            </a:r>
            <a:r>
              <a:rPr lang="cs-CZ" altLang="cs-CZ" i="1">
                <a:latin typeface="h"/>
              </a:rPr>
              <a:t> Titrace krve oxidem uhličitým "in vivo": </a:t>
            </a:r>
            <a:r>
              <a:rPr lang="cs-CZ" altLang="cs-CZ" i="1"/>
              <a:t>Při vzestupu CO</a:t>
            </a:r>
            <a:r>
              <a:rPr lang="cs-CZ" altLang="cs-CZ" i="1" baseline="-25000"/>
              <a:t>2</a:t>
            </a:r>
            <a:r>
              <a:rPr lang="cs-CZ" altLang="cs-CZ" i="1"/>
              <a:t> se rovnováha v IST ustaví s menší koncentrací bikarbonátů, než v krvi. Mezi plazmou a intersticiem proto dochází ke koncentračnímu gradientu bikarbonátů, které při hyperkapnii</a:t>
            </a:r>
            <a:r>
              <a:rPr lang="cs-CZ" altLang="cs-CZ" i="1" baseline="-25000"/>
              <a:t> </a:t>
            </a:r>
            <a:r>
              <a:rPr lang="cs-CZ" altLang="cs-CZ" i="1"/>
              <a:t>unikají z plazmy do intersticiální tekutiny. BB a BE v krvi proto poněkud klesají.</a:t>
            </a:r>
          </a:p>
          <a:p>
            <a:endParaRPr lang="cs-CZ" altLang="cs-CZ"/>
          </a:p>
        </p:txBody>
      </p:sp>
    </p:spTree>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a:extLst>
              <a:ext uri="{FF2B5EF4-FFF2-40B4-BE49-F238E27FC236}">
                <a16:creationId xmlns:a16="http://schemas.microsoft.com/office/drawing/2014/main" id="{4D5A8F9D-79A4-4A44-9790-52414EC416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7BF18BC-71B2-4938-8975-D6B41F9F7C60}" type="slidenum">
              <a:rPr lang="cs-CZ" altLang="cs-CZ"/>
              <a:pPr>
                <a:spcBef>
                  <a:spcPct val="0"/>
                </a:spcBef>
              </a:pPr>
              <a:t>258</a:t>
            </a:fld>
            <a:endParaRPr lang="cs-CZ" altLang="cs-CZ"/>
          </a:p>
        </p:txBody>
      </p:sp>
      <p:sp>
        <p:nvSpPr>
          <p:cNvPr id="126979" name="Rectangle 2">
            <a:extLst>
              <a:ext uri="{FF2B5EF4-FFF2-40B4-BE49-F238E27FC236}">
                <a16:creationId xmlns:a16="http://schemas.microsoft.com/office/drawing/2014/main" id="{17BE8C97-2CC8-465E-B3BE-AA6D9F618B16}"/>
              </a:ext>
            </a:extLst>
          </p:cNvPr>
          <p:cNvSpPr>
            <a:spLocks noGrp="1" noRot="1" noChangeAspect="1" noChangeArrowheads="1" noTextEdit="1"/>
          </p:cNvSpPr>
          <p:nvPr>
            <p:ph type="sldImg"/>
          </p:nvPr>
        </p:nvSpPr>
        <p:spPr>
          <a:xfrm>
            <a:off x="407988" y="712788"/>
            <a:ext cx="6080125" cy="3421062"/>
          </a:xfrm>
          <a:ln/>
        </p:spPr>
      </p:sp>
      <p:sp>
        <p:nvSpPr>
          <p:cNvPr id="126980" name="Rectangle 3">
            <a:extLst>
              <a:ext uri="{FF2B5EF4-FFF2-40B4-BE49-F238E27FC236}">
                <a16:creationId xmlns:a16="http://schemas.microsoft.com/office/drawing/2014/main" id="{2A3DF15C-733B-4A00-8883-6E74D187D0D0}"/>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cs-CZ" altLang="cs-CZ" sz="2000" i="1"/>
              <a:t>A</a:t>
            </a:r>
            <a:endParaRPr lang="cs-CZ" altLang="cs-CZ" i="1"/>
          </a:p>
          <a:p>
            <a:pPr>
              <a:spcBef>
                <a:spcPts val="600"/>
              </a:spcBef>
              <a:spcAft>
                <a:spcPts val="600"/>
              </a:spcAft>
            </a:pPr>
            <a:endParaRPr lang="cs-CZ" altLang="cs-CZ" i="1"/>
          </a:p>
          <a:p>
            <a:pPr>
              <a:spcBef>
                <a:spcPts val="600"/>
              </a:spcBef>
              <a:spcAft>
                <a:spcPts val="600"/>
              </a:spcAft>
            </a:pPr>
            <a:endParaRPr lang="cs-CZ" altLang="cs-CZ" i="1"/>
          </a:p>
          <a:p>
            <a:pPr>
              <a:spcBef>
                <a:spcPts val="600"/>
              </a:spcBef>
              <a:spcAft>
                <a:spcPts val="600"/>
              </a:spcAft>
            </a:pPr>
            <a:r>
              <a:rPr lang="cs-CZ" altLang="cs-CZ" i="1"/>
              <a:t>obr. 13.22   </a:t>
            </a:r>
            <a:r>
              <a:rPr lang="cs-CZ" altLang="cs-CZ" b="1" i="1"/>
              <a:t>A -</a:t>
            </a:r>
            <a:r>
              <a:rPr lang="cs-CZ" altLang="cs-CZ" i="1"/>
              <a:t> Titrace krve oxidem uhličitým "in vitro": Při změnách koncentrace CO</a:t>
            </a:r>
            <a:r>
              <a:rPr lang="cs-CZ" altLang="cs-CZ" i="1" baseline="-25000"/>
              <a:t>2 </a:t>
            </a:r>
            <a:r>
              <a:rPr lang="cs-CZ" altLang="cs-CZ" i="1"/>
              <a:t>v krvi se součet celkových koncentrací bikarbonátů a nebikarbonátových nárazníkových bazí (na obr. souhrnně označených jako Buf </a:t>
            </a:r>
            <a:r>
              <a:rPr lang="cs-CZ" altLang="cs-CZ" i="1" baseline="30000">
                <a:latin typeface="h"/>
              </a:rPr>
              <a:t>-</a:t>
            </a:r>
            <a:r>
              <a:rPr lang="cs-CZ" altLang="cs-CZ" i="1">
                <a:latin typeface="h"/>
              </a:rPr>
              <a:t> ) nemění. To ovšem platí pouze v krvi "in vitro", nikoli v krvi v organismu (viz následující obrázek). </a:t>
            </a:r>
            <a:r>
              <a:rPr lang="cs-CZ" altLang="cs-CZ" b="1" i="1">
                <a:latin typeface="h"/>
              </a:rPr>
              <a:t>B -</a:t>
            </a:r>
            <a:r>
              <a:rPr lang="cs-CZ" altLang="cs-CZ" i="1">
                <a:latin typeface="h"/>
              </a:rPr>
              <a:t> Titrace krve oxidem uhličitým "in vivo": </a:t>
            </a:r>
            <a:r>
              <a:rPr lang="cs-CZ" altLang="cs-CZ" i="1"/>
              <a:t>Při vzestupu CO</a:t>
            </a:r>
            <a:r>
              <a:rPr lang="cs-CZ" altLang="cs-CZ" i="1" baseline="-25000"/>
              <a:t>2</a:t>
            </a:r>
            <a:r>
              <a:rPr lang="cs-CZ" altLang="cs-CZ" i="1"/>
              <a:t> se rovnováha v IST ustaví s menší koncentrací bikarbonátů, než v krvi. Mezi plazmou a intersticiem proto dochází ke koncentračnímu gradientu bikarbonátů, které při hyperkapnii</a:t>
            </a:r>
            <a:r>
              <a:rPr lang="cs-CZ" altLang="cs-CZ" i="1" baseline="-25000"/>
              <a:t> </a:t>
            </a:r>
            <a:r>
              <a:rPr lang="cs-CZ" altLang="cs-CZ" i="1"/>
              <a:t>unikají z plazmy do intersticiální tekutiny. BB a BE v krvi proto poněkud klesají.</a:t>
            </a:r>
          </a:p>
          <a:p>
            <a:endParaRPr lang="cs-CZ" altLang="cs-CZ"/>
          </a:p>
        </p:txBody>
      </p:sp>
    </p:spTree>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a:extLst>
              <a:ext uri="{FF2B5EF4-FFF2-40B4-BE49-F238E27FC236}">
                <a16:creationId xmlns:a16="http://schemas.microsoft.com/office/drawing/2014/main" id="{F0D9A98C-4AEA-4118-B297-ED96D4593CD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7A9BDB0-9B40-4046-82C9-7E369993C1D8}" type="slidenum">
              <a:rPr lang="cs-CZ" altLang="cs-CZ"/>
              <a:pPr>
                <a:spcBef>
                  <a:spcPct val="0"/>
                </a:spcBef>
              </a:pPr>
              <a:t>259</a:t>
            </a:fld>
            <a:endParaRPr lang="cs-CZ" altLang="cs-CZ"/>
          </a:p>
        </p:txBody>
      </p:sp>
      <p:sp>
        <p:nvSpPr>
          <p:cNvPr id="129027" name="Rectangle 2">
            <a:extLst>
              <a:ext uri="{FF2B5EF4-FFF2-40B4-BE49-F238E27FC236}">
                <a16:creationId xmlns:a16="http://schemas.microsoft.com/office/drawing/2014/main" id="{8F87C496-E296-4299-A66E-C93089A1338C}"/>
              </a:ext>
            </a:extLst>
          </p:cNvPr>
          <p:cNvSpPr>
            <a:spLocks noGrp="1" noRot="1" noChangeAspect="1" noChangeArrowheads="1" noTextEdit="1"/>
          </p:cNvSpPr>
          <p:nvPr>
            <p:ph type="sldImg"/>
          </p:nvPr>
        </p:nvSpPr>
        <p:spPr>
          <a:xfrm>
            <a:off x="407988" y="712788"/>
            <a:ext cx="6080125" cy="3421062"/>
          </a:xfrm>
          <a:ln/>
        </p:spPr>
      </p:sp>
      <p:sp>
        <p:nvSpPr>
          <p:cNvPr id="129028" name="Rectangle 3">
            <a:extLst>
              <a:ext uri="{FF2B5EF4-FFF2-40B4-BE49-F238E27FC236}">
                <a16:creationId xmlns:a16="http://schemas.microsoft.com/office/drawing/2014/main" id="{845717AF-EF7E-4D70-8C43-1395592AF2B9}"/>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cs-CZ" altLang="cs-CZ" sz="2000" i="1"/>
              <a:t>A</a:t>
            </a:r>
            <a:endParaRPr lang="cs-CZ" altLang="cs-CZ" i="1"/>
          </a:p>
          <a:p>
            <a:pPr>
              <a:spcBef>
                <a:spcPts val="600"/>
              </a:spcBef>
              <a:spcAft>
                <a:spcPts val="600"/>
              </a:spcAft>
            </a:pPr>
            <a:endParaRPr lang="cs-CZ" altLang="cs-CZ" i="1"/>
          </a:p>
          <a:p>
            <a:pPr>
              <a:spcBef>
                <a:spcPts val="600"/>
              </a:spcBef>
              <a:spcAft>
                <a:spcPts val="600"/>
              </a:spcAft>
            </a:pPr>
            <a:endParaRPr lang="cs-CZ" altLang="cs-CZ" i="1"/>
          </a:p>
          <a:p>
            <a:pPr>
              <a:spcBef>
                <a:spcPts val="600"/>
              </a:spcBef>
              <a:spcAft>
                <a:spcPts val="600"/>
              </a:spcAft>
            </a:pPr>
            <a:r>
              <a:rPr lang="cs-CZ" altLang="cs-CZ" i="1"/>
              <a:t>obr. 13.22   </a:t>
            </a:r>
            <a:r>
              <a:rPr lang="cs-CZ" altLang="cs-CZ" b="1" i="1"/>
              <a:t>A -</a:t>
            </a:r>
            <a:r>
              <a:rPr lang="cs-CZ" altLang="cs-CZ" i="1"/>
              <a:t> Titrace krve oxidem uhličitým "in vitro": Při změnách koncentrace CO</a:t>
            </a:r>
            <a:r>
              <a:rPr lang="cs-CZ" altLang="cs-CZ" i="1" baseline="-25000"/>
              <a:t>2 </a:t>
            </a:r>
            <a:r>
              <a:rPr lang="cs-CZ" altLang="cs-CZ" i="1"/>
              <a:t>v krvi se součet celkových koncentrací bikarbonátů a nebikarbonátových nárazníkových bazí (na obr. souhrnně označených jako Buf </a:t>
            </a:r>
            <a:r>
              <a:rPr lang="cs-CZ" altLang="cs-CZ" i="1" baseline="30000">
                <a:latin typeface="h"/>
              </a:rPr>
              <a:t>-</a:t>
            </a:r>
            <a:r>
              <a:rPr lang="cs-CZ" altLang="cs-CZ" i="1">
                <a:latin typeface="h"/>
              </a:rPr>
              <a:t> ) nemění. To ovšem platí pouze v krvi "in vitro", nikoli v krvi v organismu (viz následující obrázek). </a:t>
            </a:r>
            <a:r>
              <a:rPr lang="cs-CZ" altLang="cs-CZ" b="1" i="1">
                <a:latin typeface="h"/>
              </a:rPr>
              <a:t>B -</a:t>
            </a:r>
            <a:r>
              <a:rPr lang="cs-CZ" altLang="cs-CZ" i="1">
                <a:latin typeface="h"/>
              </a:rPr>
              <a:t> Titrace krve oxidem uhličitým "in vivo": </a:t>
            </a:r>
            <a:r>
              <a:rPr lang="cs-CZ" altLang="cs-CZ" i="1"/>
              <a:t>Při vzestupu CO</a:t>
            </a:r>
            <a:r>
              <a:rPr lang="cs-CZ" altLang="cs-CZ" i="1" baseline="-25000"/>
              <a:t>2</a:t>
            </a:r>
            <a:r>
              <a:rPr lang="cs-CZ" altLang="cs-CZ" i="1"/>
              <a:t> se rovnováha v IST ustaví s menší koncentrací bikarbonátů, než v krvi. Mezi plazmou a intersticiem proto dochází ke koncentračnímu gradientu bikarbonátů, které při hyperkapnii</a:t>
            </a:r>
            <a:r>
              <a:rPr lang="cs-CZ" altLang="cs-CZ" i="1" baseline="-25000"/>
              <a:t> </a:t>
            </a:r>
            <a:r>
              <a:rPr lang="cs-CZ" altLang="cs-CZ" i="1"/>
              <a:t>unikají z plazmy do intersticiální tekutiny. BB a BE v krvi proto poněkud klesají.</a:t>
            </a:r>
          </a:p>
          <a:p>
            <a:endParaRPr lang="cs-CZ" altLang="cs-CZ"/>
          </a:p>
        </p:txBody>
      </p:sp>
    </p:spTree>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a:extLst>
              <a:ext uri="{FF2B5EF4-FFF2-40B4-BE49-F238E27FC236}">
                <a16:creationId xmlns:a16="http://schemas.microsoft.com/office/drawing/2014/main" id="{1B840231-FA02-411F-9A7C-CC541815A0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EBBDBF0-A931-4676-A61E-837C7A46B23B}" type="slidenum">
              <a:rPr lang="cs-CZ" altLang="cs-CZ"/>
              <a:pPr>
                <a:spcBef>
                  <a:spcPct val="0"/>
                </a:spcBef>
              </a:pPr>
              <a:t>260</a:t>
            </a:fld>
            <a:endParaRPr lang="cs-CZ" altLang="cs-CZ"/>
          </a:p>
        </p:txBody>
      </p:sp>
      <p:sp>
        <p:nvSpPr>
          <p:cNvPr id="131075" name="Rectangle 2">
            <a:extLst>
              <a:ext uri="{FF2B5EF4-FFF2-40B4-BE49-F238E27FC236}">
                <a16:creationId xmlns:a16="http://schemas.microsoft.com/office/drawing/2014/main" id="{C79110B4-0624-470C-B1FE-6AFD07AEBC46}"/>
              </a:ext>
            </a:extLst>
          </p:cNvPr>
          <p:cNvSpPr>
            <a:spLocks noGrp="1" noRot="1" noChangeAspect="1" noChangeArrowheads="1" noTextEdit="1"/>
          </p:cNvSpPr>
          <p:nvPr>
            <p:ph type="sldImg"/>
          </p:nvPr>
        </p:nvSpPr>
        <p:spPr>
          <a:xfrm>
            <a:off x="407988" y="712788"/>
            <a:ext cx="6080125" cy="3421062"/>
          </a:xfrm>
          <a:ln/>
        </p:spPr>
      </p:sp>
      <p:sp>
        <p:nvSpPr>
          <p:cNvPr id="131076" name="Rectangle 3">
            <a:extLst>
              <a:ext uri="{FF2B5EF4-FFF2-40B4-BE49-F238E27FC236}">
                <a16:creationId xmlns:a16="http://schemas.microsoft.com/office/drawing/2014/main" id="{798152AC-1553-460B-8EC5-2DE18E1DBF41}"/>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cs-CZ" altLang="cs-CZ" sz="2000" i="1"/>
              <a:t>A</a:t>
            </a:r>
            <a:endParaRPr lang="cs-CZ" altLang="cs-CZ" i="1"/>
          </a:p>
          <a:p>
            <a:pPr>
              <a:spcBef>
                <a:spcPts val="600"/>
              </a:spcBef>
              <a:spcAft>
                <a:spcPts val="600"/>
              </a:spcAft>
            </a:pPr>
            <a:endParaRPr lang="cs-CZ" altLang="cs-CZ" i="1"/>
          </a:p>
          <a:p>
            <a:pPr>
              <a:spcBef>
                <a:spcPts val="600"/>
              </a:spcBef>
              <a:spcAft>
                <a:spcPts val="600"/>
              </a:spcAft>
            </a:pPr>
            <a:endParaRPr lang="cs-CZ" altLang="cs-CZ" i="1"/>
          </a:p>
          <a:p>
            <a:pPr>
              <a:spcBef>
                <a:spcPts val="600"/>
              </a:spcBef>
              <a:spcAft>
                <a:spcPts val="600"/>
              </a:spcAft>
            </a:pPr>
            <a:r>
              <a:rPr lang="cs-CZ" altLang="cs-CZ" i="1"/>
              <a:t>obr. 13.22   </a:t>
            </a:r>
            <a:r>
              <a:rPr lang="cs-CZ" altLang="cs-CZ" b="1" i="1"/>
              <a:t>A -</a:t>
            </a:r>
            <a:r>
              <a:rPr lang="cs-CZ" altLang="cs-CZ" i="1"/>
              <a:t> Titrace krve oxidem uhličitým "in vitro": Při změnách koncentrace CO</a:t>
            </a:r>
            <a:r>
              <a:rPr lang="cs-CZ" altLang="cs-CZ" i="1" baseline="-25000"/>
              <a:t>2 </a:t>
            </a:r>
            <a:r>
              <a:rPr lang="cs-CZ" altLang="cs-CZ" i="1"/>
              <a:t>v krvi se součet celkových koncentrací bikarbonátů a nebikarbonátových nárazníkových bazí (na obr. souhrnně označených jako Buf </a:t>
            </a:r>
            <a:r>
              <a:rPr lang="cs-CZ" altLang="cs-CZ" i="1" baseline="30000">
                <a:latin typeface="h"/>
              </a:rPr>
              <a:t>-</a:t>
            </a:r>
            <a:r>
              <a:rPr lang="cs-CZ" altLang="cs-CZ" i="1">
                <a:latin typeface="h"/>
              </a:rPr>
              <a:t> ) nemění. To ovšem platí pouze v krvi "in vitro", nikoli v krvi v organismu (viz následující obrázek). </a:t>
            </a:r>
            <a:r>
              <a:rPr lang="cs-CZ" altLang="cs-CZ" b="1" i="1">
                <a:latin typeface="h"/>
              </a:rPr>
              <a:t>B -</a:t>
            </a:r>
            <a:r>
              <a:rPr lang="cs-CZ" altLang="cs-CZ" i="1">
                <a:latin typeface="h"/>
              </a:rPr>
              <a:t> Titrace krve oxidem uhličitým "in vivo": </a:t>
            </a:r>
            <a:r>
              <a:rPr lang="cs-CZ" altLang="cs-CZ" i="1"/>
              <a:t>Při vzestupu CO</a:t>
            </a:r>
            <a:r>
              <a:rPr lang="cs-CZ" altLang="cs-CZ" i="1" baseline="-25000"/>
              <a:t>2</a:t>
            </a:r>
            <a:r>
              <a:rPr lang="cs-CZ" altLang="cs-CZ" i="1"/>
              <a:t> se rovnováha v IST ustaví s menší koncentrací bikarbonátů, než v krvi. Mezi plazmou a intersticiem proto dochází ke koncentračnímu gradientu bikarbonátů, které při hyperkapnii</a:t>
            </a:r>
            <a:r>
              <a:rPr lang="cs-CZ" altLang="cs-CZ" i="1" baseline="-25000"/>
              <a:t> </a:t>
            </a:r>
            <a:r>
              <a:rPr lang="cs-CZ" altLang="cs-CZ" i="1"/>
              <a:t>unikají z plazmy do intersticiální tekutiny. BB a BE v krvi proto poněkud klesají.</a:t>
            </a:r>
          </a:p>
          <a:p>
            <a:endParaRPr lang="cs-CZ" altLang="cs-CZ"/>
          </a:p>
        </p:txBody>
      </p:sp>
    </p:spTree>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a:extLst>
              <a:ext uri="{FF2B5EF4-FFF2-40B4-BE49-F238E27FC236}">
                <a16:creationId xmlns:a16="http://schemas.microsoft.com/office/drawing/2014/main" id="{57B80CDE-0B88-4C59-8F10-A0851709D0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38E4B0A-3AE6-4D1C-99BF-A60AFB8C63A3}" type="slidenum">
              <a:rPr lang="cs-CZ" altLang="cs-CZ"/>
              <a:pPr>
                <a:spcBef>
                  <a:spcPct val="0"/>
                </a:spcBef>
              </a:pPr>
              <a:t>261</a:t>
            </a:fld>
            <a:endParaRPr lang="cs-CZ" altLang="cs-CZ"/>
          </a:p>
        </p:txBody>
      </p:sp>
      <p:sp>
        <p:nvSpPr>
          <p:cNvPr id="137219" name="Rectangle 2">
            <a:extLst>
              <a:ext uri="{FF2B5EF4-FFF2-40B4-BE49-F238E27FC236}">
                <a16:creationId xmlns:a16="http://schemas.microsoft.com/office/drawing/2014/main" id="{549A2E89-717F-48C8-B419-1A8395FE4E16}"/>
              </a:ext>
            </a:extLst>
          </p:cNvPr>
          <p:cNvSpPr>
            <a:spLocks noGrp="1" noRot="1" noChangeAspect="1" noChangeArrowheads="1" noTextEdit="1"/>
          </p:cNvSpPr>
          <p:nvPr>
            <p:ph type="sldImg"/>
          </p:nvPr>
        </p:nvSpPr>
        <p:spPr>
          <a:xfrm>
            <a:off x="407988" y="712788"/>
            <a:ext cx="6080125" cy="3421062"/>
          </a:xfrm>
          <a:solidFill>
            <a:srgbClr val="FFFFFF"/>
          </a:solidFill>
          <a:ln/>
        </p:spPr>
      </p:sp>
      <p:sp>
        <p:nvSpPr>
          <p:cNvPr id="137220" name="Rectangle 3">
            <a:extLst>
              <a:ext uri="{FF2B5EF4-FFF2-40B4-BE49-F238E27FC236}">
                <a16:creationId xmlns:a16="http://schemas.microsoft.com/office/drawing/2014/main" id="{BBFEEC5F-9522-4B8C-866E-63DC7D44C724}"/>
              </a:ext>
            </a:extLst>
          </p:cNvPr>
          <p:cNvSpPr>
            <a:spLocks noGrp="1" noChangeArrowheads="1"/>
          </p:cNvSpPr>
          <p:nvPr>
            <p:ph type="body" idx="1"/>
          </p:nvPr>
        </p:nvSpPr>
        <p:spPr>
          <a:xfrm>
            <a:off x="939800" y="4348163"/>
            <a:ext cx="5014913" cy="4135437"/>
          </a:xfrm>
          <a:solidFill>
            <a:srgbClr val="FFFFFF"/>
          </a:solidFill>
          <a:ln>
            <a:solidFill>
              <a:srgbClr val="000000"/>
            </a:solidFill>
          </a:ln>
        </p:spPr>
        <p:txBody>
          <a:bodyPr/>
          <a:lstStyle/>
          <a:p>
            <a:pPr>
              <a:spcBef>
                <a:spcPts val="600"/>
              </a:spcBef>
              <a:spcAft>
                <a:spcPts val="600"/>
              </a:spcAft>
            </a:pPr>
            <a:r>
              <a:rPr lang="cs-CZ" altLang="cs-CZ" sz="2000" i="1"/>
              <a:t>B</a:t>
            </a:r>
            <a:endParaRPr lang="cs-CZ" altLang="cs-CZ" i="1"/>
          </a:p>
          <a:p>
            <a:pPr>
              <a:spcBef>
                <a:spcPts val="600"/>
              </a:spcBef>
              <a:spcAft>
                <a:spcPts val="600"/>
              </a:spcAft>
            </a:pPr>
            <a:endParaRPr lang="cs-CZ" altLang="cs-CZ" i="1"/>
          </a:p>
          <a:p>
            <a:pPr>
              <a:spcBef>
                <a:spcPts val="600"/>
              </a:spcBef>
              <a:spcAft>
                <a:spcPts val="600"/>
              </a:spcAft>
            </a:pPr>
            <a:endParaRPr lang="cs-CZ" altLang="cs-CZ" i="1"/>
          </a:p>
          <a:p>
            <a:pPr>
              <a:spcBef>
                <a:spcPts val="600"/>
              </a:spcBef>
              <a:spcAft>
                <a:spcPts val="600"/>
              </a:spcAft>
            </a:pPr>
            <a:r>
              <a:rPr lang="cs-CZ" altLang="cs-CZ" i="1"/>
              <a:t>obr. 13.22   </a:t>
            </a:r>
            <a:r>
              <a:rPr lang="cs-CZ" altLang="cs-CZ" b="1" i="1"/>
              <a:t>A -</a:t>
            </a:r>
            <a:r>
              <a:rPr lang="cs-CZ" altLang="cs-CZ" i="1"/>
              <a:t> Titrace krve oxidem uhličitým "in vitro": Při změnách koncentrace CO</a:t>
            </a:r>
            <a:r>
              <a:rPr lang="cs-CZ" altLang="cs-CZ" i="1" baseline="-25000"/>
              <a:t>2 </a:t>
            </a:r>
            <a:r>
              <a:rPr lang="cs-CZ" altLang="cs-CZ" i="1"/>
              <a:t>v krvi se součet celkových koncentrací bikarbonátů a nebikarbonátových nárazníkových bazí (na obr. souhrnně označených jako Buf </a:t>
            </a:r>
            <a:r>
              <a:rPr lang="cs-CZ" altLang="cs-CZ" i="1" baseline="30000">
                <a:latin typeface="h"/>
              </a:rPr>
              <a:t>-</a:t>
            </a:r>
            <a:r>
              <a:rPr lang="cs-CZ" altLang="cs-CZ" i="1">
                <a:latin typeface="h"/>
              </a:rPr>
              <a:t> ) nemění. To ovšem platí pouze v krvi "in vitro", nikoli v krvi v organismu (viz následující obrázek). </a:t>
            </a:r>
            <a:r>
              <a:rPr lang="cs-CZ" altLang="cs-CZ" b="1" i="1">
                <a:latin typeface="h"/>
              </a:rPr>
              <a:t>B -</a:t>
            </a:r>
            <a:r>
              <a:rPr lang="cs-CZ" altLang="cs-CZ" i="1">
                <a:latin typeface="h"/>
              </a:rPr>
              <a:t> Titrace krve oxidem uhličitým "in vivo": </a:t>
            </a:r>
            <a:r>
              <a:rPr lang="cs-CZ" altLang="cs-CZ" i="1"/>
              <a:t>Při vzestupu CO</a:t>
            </a:r>
            <a:r>
              <a:rPr lang="cs-CZ" altLang="cs-CZ" i="1" baseline="-25000"/>
              <a:t>2</a:t>
            </a:r>
            <a:r>
              <a:rPr lang="cs-CZ" altLang="cs-CZ" i="1"/>
              <a:t> se rovnováha v IST ustaví s menší koncentrací bikarbonátů, než v krvi. Mezi plazmou a intersticiem proto dochází ke koncentračnímu gradientu bikarbonátů, které při hyperkapnii</a:t>
            </a:r>
            <a:r>
              <a:rPr lang="cs-CZ" altLang="cs-CZ" i="1" baseline="-25000"/>
              <a:t> </a:t>
            </a:r>
            <a:r>
              <a:rPr lang="cs-CZ" altLang="cs-CZ" i="1"/>
              <a:t>unikají z plazmy do intersticiální tekutiny. BB a BE v krvi proto poněkud klesají.</a:t>
            </a:r>
          </a:p>
          <a:p>
            <a:endParaRPr lang="cs-CZ" altLang="cs-CZ"/>
          </a:p>
        </p:txBody>
      </p:sp>
    </p:spTree>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a:extLst>
              <a:ext uri="{FF2B5EF4-FFF2-40B4-BE49-F238E27FC236}">
                <a16:creationId xmlns:a16="http://schemas.microsoft.com/office/drawing/2014/main" id="{3ADD9AE2-0950-43B3-9548-E41384EDFFA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1F99EE2-450A-440A-8AA3-F39221190D29}" type="slidenum">
              <a:rPr lang="cs-CZ" altLang="cs-CZ"/>
              <a:pPr>
                <a:spcBef>
                  <a:spcPct val="0"/>
                </a:spcBef>
              </a:pPr>
              <a:t>262</a:t>
            </a:fld>
            <a:endParaRPr lang="cs-CZ" altLang="cs-CZ"/>
          </a:p>
        </p:txBody>
      </p:sp>
      <p:sp>
        <p:nvSpPr>
          <p:cNvPr id="139267" name="Rectangle 2">
            <a:extLst>
              <a:ext uri="{FF2B5EF4-FFF2-40B4-BE49-F238E27FC236}">
                <a16:creationId xmlns:a16="http://schemas.microsoft.com/office/drawing/2014/main" id="{C6EEA046-E777-4C68-83B1-169B41E9FE2A}"/>
              </a:ext>
            </a:extLst>
          </p:cNvPr>
          <p:cNvSpPr>
            <a:spLocks noGrp="1" noRot="1" noChangeAspect="1" noChangeArrowheads="1" noTextEdit="1"/>
          </p:cNvSpPr>
          <p:nvPr>
            <p:ph type="sldImg"/>
          </p:nvPr>
        </p:nvSpPr>
        <p:spPr>
          <a:xfrm>
            <a:off x="407988" y="712788"/>
            <a:ext cx="6080125" cy="3421062"/>
          </a:xfrm>
          <a:solidFill>
            <a:srgbClr val="FFFFFF"/>
          </a:solidFill>
          <a:ln/>
        </p:spPr>
      </p:sp>
      <p:sp>
        <p:nvSpPr>
          <p:cNvPr id="139268" name="Rectangle 3">
            <a:extLst>
              <a:ext uri="{FF2B5EF4-FFF2-40B4-BE49-F238E27FC236}">
                <a16:creationId xmlns:a16="http://schemas.microsoft.com/office/drawing/2014/main" id="{3C323E13-F6FF-4B57-A919-053C47A28F1C}"/>
              </a:ext>
            </a:extLst>
          </p:cNvPr>
          <p:cNvSpPr>
            <a:spLocks noGrp="1" noChangeArrowheads="1"/>
          </p:cNvSpPr>
          <p:nvPr>
            <p:ph type="body" idx="1"/>
          </p:nvPr>
        </p:nvSpPr>
        <p:spPr>
          <a:xfrm>
            <a:off x="939800" y="4348163"/>
            <a:ext cx="5014913" cy="4135437"/>
          </a:xfrm>
          <a:solidFill>
            <a:srgbClr val="FFFFFF"/>
          </a:solidFill>
          <a:ln>
            <a:solidFill>
              <a:srgbClr val="000000"/>
            </a:solidFill>
          </a:ln>
        </p:spPr>
        <p:txBody>
          <a:bodyPr/>
          <a:lstStyle/>
          <a:p>
            <a:pPr>
              <a:spcBef>
                <a:spcPts val="600"/>
              </a:spcBef>
              <a:spcAft>
                <a:spcPts val="600"/>
              </a:spcAft>
            </a:pPr>
            <a:r>
              <a:rPr lang="cs-CZ" altLang="cs-CZ" sz="2000" i="1"/>
              <a:t>B</a:t>
            </a:r>
            <a:endParaRPr lang="cs-CZ" altLang="cs-CZ" i="1"/>
          </a:p>
          <a:p>
            <a:pPr>
              <a:spcBef>
                <a:spcPts val="600"/>
              </a:spcBef>
              <a:spcAft>
                <a:spcPts val="600"/>
              </a:spcAft>
            </a:pPr>
            <a:endParaRPr lang="cs-CZ" altLang="cs-CZ" i="1"/>
          </a:p>
          <a:p>
            <a:pPr>
              <a:spcBef>
                <a:spcPts val="600"/>
              </a:spcBef>
              <a:spcAft>
                <a:spcPts val="600"/>
              </a:spcAft>
            </a:pPr>
            <a:endParaRPr lang="cs-CZ" altLang="cs-CZ" i="1"/>
          </a:p>
          <a:p>
            <a:pPr>
              <a:spcBef>
                <a:spcPts val="600"/>
              </a:spcBef>
              <a:spcAft>
                <a:spcPts val="600"/>
              </a:spcAft>
            </a:pPr>
            <a:r>
              <a:rPr lang="cs-CZ" altLang="cs-CZ" i="1"/>
              <a:t>obr. 13.22   </a:t>
            </a:r>
            <a:r>
              <a:rPr lang="cs-CZ" altLang="cs-CZ" b="1" i="1"/>
              <a:t>A -</a:t>
            </a:r>
            <a:r>
              <a:rPr lang="cs-CZ" altLang="cs-CZ" i="1"/>
              <a:t> Titrace krve oxidem uhličitým "in vitro": Při změnách koncentrace CO</a:t>
            </a:r>
            <a:r>
              <a:rPr lang="cs-CZ" altLang="cs-CZ" i="1" baseline="-25000"/>
              <a:t>2 </a:t>
            </a:r>
            <a:r>
              <a:rPr lang="cs-CZ" altLang="cs-CZ" i="1"/>
              <a:t>v krvi se součet celkových koncentrací bikarbonátů a nebikarbonátových nárazníkových bazí (na obr. souhrnně označených jako Buf </a:t>
            </a:r>
            <a:r>
              <a:rPr lang="cs-CZ" altLang="cs-CZ" i="1" baseline="30000">
                <a:latin typeface="h"/>
              </a:rPr>
              <a:t>-</a:t>
            </a:r>
            <a:r>
              <a:rPr lang="cs-CZ" altLang="cs-CZ" i="1">
                <a:latin typeface="h"/>
              </a:rPr>
              <a:t> ) nemění. To ovšem platí pouze v krvi "in vitro", nikoli v krvi v organismu (viz následující obrázek). </a:t>
            </a:r>
            <a:r>
              <a:rPr lang="cs-CZ" altLang="cs-CZ" b="1" i="1">
                <a:latin typeface="h"/>
              </a:rPr>
              <a:t>B -</a:t>
            </a:r>
            <a:r>
              <a:rPr lang="cs-CZ" altLang="cs-CZ" i="1">
                <a:latin typeface="h"/>
              </a:rPr>
              <a:t> Titrace krve oxidem uhličitým "in vivo": </a:t>
            </a:r>
            <a:r>
              <a:rPr lang="cs-CZ" altLang="cs-CZ" i="1"/>
              <a:t>Při vzestupu CO</a:t>
            </a:r>
            <a:r>
              <a:rPr lang="cs-CZ" altLang="cs-CZ" i="1" baseline="-25000"/>
              <a:t>2</a:t>
            </a:r>
            <a:r>
              <a:rPr lang="cs-CZ" altLang="cs-CZ" i="1"/>
              <a:t> se rovnováha v IST ustaví s menší koncentrací bikarbonátů, než v krvi. Mezi plazmou a intersticiem proto dochází ke koncentračnímu gradientu bikarbonátů, které při hyperkapnii</a:t>
            </a:r>
            <a:r>
              <a:rPr lang="cs-CZ" altLang="cs-CZ" i="1" baseline="-25000"/>
              <a:t> </a:t>
            </a:r>
            <a:r>
              <a:rPr lang="cs-CZ" altLang="cs-CZ" i="1"/>
              <a:t>unikají z plazmy do intersticiální tekutiny. BB a BE v krvi proto poněkud klesají.</a:t>
            </a:r>
          </a:p>
          <a:p>
            <a:endParaRPr lang="cs-CZ" altLang="cs-CZ"/>
          </a:p>
        </p:txBody>
      </p:sp>
    </p:spTree>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a:extLst>
              <a:ext uri="{FF2B5EF4-FFF2-40B4-BE49-F238E27FC236}">
                <a16:creationId xmlns:a16="http://schemas.microsoft.com/office/drawing/2014/main" id="{616215D8-3282-41C1-918D-D9B74A1E6AF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0484BD82-9DA4-422A-A6A2-358888C75BDC}" type="slidenum">
              <a:rPr lang="cs-CZ" altLang="cs-CZ" sz="1200"/>
              <a:pPr/>
              <a:t>263</a:t>
            </a:fld>
            <a:endParaRPr lang="cs-CZ" altLang="cs-CZ" sz="1200"/>
          </a:p>
        </p:txBody>
      </p:sp>
      <p:sp>
        <p:nvSpPr>
          <p:cNvPr id="133123" name="Rectangle 2">
            <a:extLst>
              <a:ext uri="{FF2B5EF4-FFF2-40B4-BE49-F238E27FC236}">
                <a16:creationId xmlns:a16="http://schemas.microsoft.com/office/drawing/2014/main" id="{10269B37-BB03-4BCD-807C-D693A6A769C5}"/>
              </a:ext>
            </a:extLst>
          </p:cNvPr>
          <p:cNvSpPr>
            <a:spLocks noGrp="1" noRot="1" noChangeAspect="1" noChangeArrowheads="1" noTextEdit="1"/>
          </p:cNvSpPr>
          <p:nvPr>
            <p:ph type="sldImg"/>
          </p:nvPr>
        </p:nvSpPr>
        <p:spPr>
          <a:ln/>
        </p:spPr>
      </p:sp>
      <p:sp>
        <p:nvSpPr>
          <p:cNvPr id="133124" name="Rectangle 3">
            <a:extLst>
              <a:ext uri="{FF2B5EF4-FFF2-40B4-BE49-F238E27FC236}">
                <a16:creationId xmlns:a16="http://schemas.microsoft.com/office/drawing/2014/main" id="{14E5D1A1-FFBE-46C1-8CCC-32ADB5897F8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a:extLst>
              <a:ext uri="{FF2B5EF4-FFF2-40B4-BE49-F238E27FC236}">
                <a16:creationId xmlns:a16="http://schemas.microsoft.com/office/drawing/2014/main" id="{8545F94E-CBED-4BEE-9886-6B4814CC07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5F22E262-F48C-44E9-BF09-C57207F75669}" type="slidenum">
              <a:rPr lang="cs-CZ" altLang="cs-CZ" sz="1200"/>
              <a:pPr/>
              <a:t>264</a:t>
            </a:fld>
            <a:endParaRPr lang="cs-CZ" altLang="cs-CZ" sz="1200"/>
          </a:p>
        </p:txBody>
      </p:sp>
      <p:sp>
        <p:nvSpPr>
          <p:cNvPr id="135171" name="Rectangle 2">
            <a:extLst>
              <a:ext uri="{FF2B5EF4-FFF2-40B4-BE49-F238E27FC236}">
                <a16:creationId xmlns:a16="http://schemas.microsoft.com/office/drawing/2014/main" id="{783E7B97-C592-409A-BE14-A09CFC35EB72}"/>
              </a:ext>
            </a:extLst>
          </p:cNvPr>
          <p:cNvSpPr>
            <a:spLocks noGrp="1" noRot="1" noChangeAspect="1" noChangeArrowheads="1" noTextEdit="1"/>
          </p:cNvSpPr>
          <p:nvPr>
            <p:ph type="sldImg"/>
          </p:nvPr>
        </p:nvSpPr>
        <p:spPr>
          <a:ln/>
        </p:spPr>
      </p:sp>
      <p:sp>
        <p:nvSpPr>
          <p:cNvPr id="135172" name="Rectangle 3">
            <a:extLst>
              <a:ext uri="{FF2B5EF4-FFF2-40B4-BE49-F238E27FC236}">
                <a16:creationId xmlns:a16="http://schemas.microsoft.com/office/drawing/2014/main" id="{2CC038AB-3435-4109-A94B-3D94CD000AA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ltLang="cs-CZ"/>
          </a:p>
        </p:txBody>
      </p:sp>
    </p:spTree>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Acidobazické bilanční toky: tok metabolické produkce a respirační eliminace CO</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a tok produkce a exkrece silných kyselin. Propojení těchto toků přes </a:t>
            </a:r>
            <a:r>
              <a:rPr lang="cs-CZ" sz="1800" i="1" dirty="0" err="1">
                <a:effectLst/>
                <a:latin typeface="Times New Roman" panose="02020603050405020304" pitchFamily="18" charset="0"/>
                <a:ea typeface="Times New Roman" panose="02020603050405020304" pitchFamily="18" charset="0"/>
              </a:rPr>
              <a:t>bikarbonátový</a:t>
            </a:r>
            <a:r>
              <a:rPr lang="cs-CZ" sz="1800" i="1" dirty="0">
                <a:effectLst/>
                <a:latin typeface="Times New Roman" panose="02020603050405020304" pitchFamily="18" charset="0"/>
                <a:ea typeface="Times New Roman" panose="02020603050405020304" pitchFamily="18" charset="0"/>
              </a:rPr>
              <a:t> pufr dává možnost respiračnímu systému korigovat metabolické poruchy acidobazické rovnováhy a ledvinám korigovat respirační poruchy. Za normálních okolností ledvina </a:t>
            </a:r>
            <a:r>
              <a:rPr lang="cs-CZ" sz="1800" i="1" dirty="0" err="1">
                <a:effectLst/>
                <a:latin typeface="Times New Roman" panose="02020603050405020304" pitchFamily="18" charset="0"/>
                <a:ea typeface="Times New Roman" panose="02020603050405020304" pitchFamily="18" charset="0"/>
              </a:rPr>
              <a:t>reabsorbuje</a:t>
            </a:r>
            <a:r>
              <a:rPr lang="cs-CZ" sz="1800" i="1" dirty="0">
                <a:effectLst/>
                <a:latin typeface="Times New Roman" panose="02020603050405020304" pitchFamily="18" charset="0"/>
                <a:ea typeface="Times New Roman" panose="02020603050405020304" pitchFamily="18" charset="0"/>
              </a:rPr>
              <a:t> veškerý bikarbonát, profiltrovaný do glomerulárního filtrátu. Při acidifikaci moči ledvina vytváří další </a:t>
            </a:r>
            <a:r>
              <a:rPr lang="cs-CZ" sz="1800" i="1" dirty="0" err="1">
                <a:effectLst/>
                <a:latin typeface="Times New Roman" panose="02020603050405020304" pitchFamily="18" charset="0"/>
                <a:ea typeface="Times New Roman" panose="02020603050405020304" pitchFamily="18" charset="0"/>
              </a:rPr>
              <a:t>bikarbonátové</a:t>
            </a:r>
            <a:r>
              <a:rPr lang="cs-CZ" sz="1800" i="1" dirty="0">
                <a:effectLst/>
                <a:latin typeface="Times New Roman" panose="02020603050405020304" pitchFamily="18" charset="0"/>
                <a:ea typeface="Times New Roman" panose="02020603050405020304" pitchFamily="18" charset="0"/>
              </a:rPr>
              <a:t> ionty, které odpovídají </a:t>
            </a:r>
            <a:r>
              <a:rPr lang="cs-CZ" sz="1800" i="1" dirty="0" err="1">
                <a:effectLst/>
                <a:latin typeface="Times New Roman" panose="02020603050405020304" pitchFamily="18" charset="0"/>
                <a:ea typeface="Times New Roman" panose="02020603050405020304" pitchFamily="18" charset="0"/>
              </a:rPr>
              <a:t>extreci</a:t>
            </a:r>
            <a:r>
              <a:rPr lang="cs-CZ" sz="1800" i="1" dirty="0">
                <a:effectLst/>
                <a:latin typeface="Times New Roman" panose="02020603050405020304" pitchFamily="18" charset="0"/>
                <a:ea typeface="Times New Roman" panose="02020603050405020304" pitchFamily="18" charset="0"/>
              </a:rPr>
              <a:t> </a:t>
            </a:r>
            <a:r>
              <a:rPr lang="cs-CZ" sz="1800" i="1" dirty="0" err="1">
                <a:effectLst/>
                <a:latin typeface="Times New Roman" panose="02020603050405020304" pitchFamily="18" charset="0"/>
                <a:ea typeface="Times New Roman" panose="02020603050405020304" pitchFamily="18" charset="0"/>
              </a:rPr>
              <a:t>titrovatelné</a:t>
            </a:r>
            <a:r>
              <a:rPr lang="cs-CZ" sz="1800" i="1" dirty="0">
                <a:effectLst/>
                <a:latin typeface="Times New Roman" panose="02020603050405020304" pitchFamily="18" charset="0"/>
                <a:ea typeface="Times New Roman" panose="02020603050405020304" pitchFamily="18" charset="0"/>
              </a:rPr>
              <a:t> acidity (TA) a NH</a:t>
            </a:r>
            <a:r>
              <a:rPr lang="cs-CZ" sz="1800" i="1" baseline="-25000" dirty="0">
                <a:effectLst/>
                <a:latin typeface="Times New Roman" panose="02020603050405020304" pitchFamily="18" charset="0"/>
                <a:ea typeface="Times New Roman" panose="02020603050405020304" pitchFamily="18" charset="0"/>
              </a:rPr>
              <a:t>4</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do moči. Přítok vodíkových iontů z metabolicky vytvářených silných kyselin za </a:t>
            </a:r>
            <a:r>
              <a:rPr lang="cs-CZ" sz="1800" i="1" dirty="0" err="1">
                <a:effectLst/>
                <a:latin typeface="Times New Roman" panose="02020603050405020304" pitchFamily="18" charset="0"/>
                <a:ea typeface="Times New Roman" panose="02020603050405020304" pitchFamily="18" charset="0"/>
              </a:rPr>
              <a:t>normáních</a:t>
            </a:r>
            <a:r>
              <a:rPr lang="cs-CZ" sz="1800" i="1" dirty="0">
                <a:effectLst/>
                <a:latin typeface="Times New Roman" panose="02020603050405020304" pitchFamily="18" charset="0"/>
                <a:ea typeface="Times New Roman" panose="02020603050405020304" pitchFamily="18" charset="0"/>
              </a:rPr>
              <a:t> okolností odpovídá toku bikarbonátů generovaných ledvinou. Provázející anionty silných kyselin (UA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jsou v ustáleném stavu vylučovány ledvinou a nehromadí se ve vnitřním prostředí. Výkyvy </a:t>
            </a:r>
            <a:r>
              <a:rPr lang="cs-CZ" sz="1800" i="1" dirty="0" err="1">
                <a:effectLst/>
                <a:latin typeface="Times New Roman" panose="02020603050405020304" pitchFamily="18" charset="0"/>
                <a:ea typeface="Times New Roman" panose="02020603050405020304" pitchFamily="18" charset="0"/>
              </a:rPr>
              <a:t>acidobatických</a:t>
            </a:r>
            <a:r>
              <a:rPr lang="cs-CZ" sz="1800" i="1" dirty="0">
                <a:effectLst/>
                <a:latin typeface="Times New Roman" panose="02020603050405020304" pitchFamily="18" charset="0"/>
                <a:ea typeface="Times New Roman" panose="02020603050405020304" pitchFamily="18" charset="0"/>
              </a:rPr>
              <a:t> bilančních toků tlumí </a:t>
            </a:r>
            <a:r>
              <a:rPr lang="cs-CZ" sz="1800" i="1" dirty="0" err="1">
                <a:effectLst/>
                <a:latin typeface="Times New Roman" panose="02020603050405020304" pitchFamily="18" charset="0"/>
                <a:ea typeface="Times New Roman" panose="02020603050405020304" pitchFamily="18" charset="0"/>
              </a:rPr>
              <a:t>pufrační</a:t>
            </a:r>
            <a:r>
              <a:rPr lang="cs-CZ" sz="1800" i="1" dirty="0">
                <a:effectLst/>
                <a:latin typeface="Times New Roman" panose="02020603050405020304" pitchFamily="18" charset="0"/>
                <a:ea typeface="Times New Roman" panose="02020603050405020304" pitchFamily="18" charset="0"/>
              </a:rPr>
              <a:t> systémy. Při negativní nebo pozitivní bilanci bikarbonátů (tj. při metabolické acidóze nebo alkalóze) </a:t>
            </a:r>
            <a:r>
              <a:rPr lang="cs-CZ" sz="1800" i="1" dirty="0" err="1">
                <a:effectLst/>
                <a:latin typeface="Times New Roman" panose="02020603050405020304" pitchFamily="18" charset="0"/>
                <a:ea typeface="Times New Roman" panose="02020603050405020304" pitchFamily="18" charset="0"/>
              </a:rPr>
              <a:t>pufrační</a:t>
            </a:r>
            <a:r>
              <a:rPr lang="cs-CZ" sz="1800" i="1" dirty="0">
                <a:effectLst/>
                <a:latin typeface="Times New Roman" panose="02020603050405020304" pitchFamily="18" charset="0"/>
                <a:ea typeface="Times New Roman" panose="02020603050405020304" pitchFamily="18" charset="0"/>
              </a:rPr>
              <a:t> systémy poskytují nebo akumulují bikarbonáty a následná změna ekvilibria uvnitř </a:t>
            </a:r>
            <a:r>
              <a:rPr lang="cs-CZ" sz="1800" i="1" dirty="0" err="1">
                <a:effectLst/>
                <a:latin typeface="Times New Roman" panose="02020603050405020304" pitchFamily="18" charset="0"/>
                <a:ea typeface="Times New Roman" panose="02020603050405020304" pitchFamily="18" charset="0"/>
              </a:rPr>
              <a:t>pufračních</a:t>
            </a:r>
            <a:r>
              <a:rPr lang="cs-CZ" sz="1800" i="1" dirty="0">
                <a:effectLst/>
                <a:latin typeface="Times New Roman" panose="02020603050405020304" pitchFamily="18" charset="0"/>
                <a:ea typeface="Times New Roman" panose="02020603050405020304" pitchFamily="18" charset="0"/>
              </a:rPr>
              <a:t> systémů vede ke změnám pH.</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265</a:t>
            </a:fld>
            <a:endParaRPr lang="en-US"/>
          </a:p>
        </p:txBody>
      </p:sp>
    </p:spTree>
    <p:extLst>
      <p:ext uri="{BB962C8B-B14F-4D97-AF65-F5344CB8AC3E}">
        <p14:creationId xmlns:p14="http://schemas.microsoft.com/office/powerpoint/2010/main" val="2528053849"/>
      </p:ext>
    </p:extLst>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Buňky mohou při </a:t>
            </a:r>
            <a:r>
              <a:rPr lang="cs-CZ" sz="1800" i="1" dirty="0" err="1">
                <a:effectLst/>
                <a:latin typeface="Times New Roman" panose="02020603050405020304" pitchFamily="18" charset="0"/>
                <a:ea typeface="Times New Roman" panose="02020603050405020304" pitchFamily="18" charset="0"/>
              </a:rPr>
              <a:t>acidémiích</a:t>
            </a:r>
            <a:r>
              <a:rPr lang="cs-CZ" sz="1800" i="1" dirty="0">
                <a:effectLst/>
                <a:latin typeface="Times New Roman" panose="02020603050405020304" pitchFamily="18" charset="0"/>
                <a:ea typeface="Times New Roman" panose="02020603050405020304" pitchFamily="18" charset="0"/>
              </a:rPr>
              <a:t> adsorbovat značné množství vodíkových iontů výměnou za ionty draslíku a sodíku - uvnitř buněk jsou vodíkové ionty pufrovány nitrobuněčnými nárazníky. Při </a:t>
            </a:r>
            <a:r>
              <a:rPr lang="cs-CZ" sz="1800" i="1" dirty="0" err="1">
                <a:effectLst/>
                <a:latin typeface="Times New Roman" panose="02020603050405020304" pitchFamily="18" charset="0"/>
                <a:ea typeface="Times New Roman" panose="02020603050405020304" pitchFamily="18" charset="0"/>
              </a:rPr>
              <a:t>alkalémiích</a:t>
            </a:r>
            <a:r>
              <a:rPr lang="cs-CZ" sz="1800" i="1" dirty="0">
                <a:effectLst/>
                <a:latin typeface="Times New Roman" panose="02020603050405020304" pitchFamily="18" charset="0"/>
                <a:ea typeface="Times New Roman" panose="02020603050405020304" pitchFamily="18" charset="0"/>
              </a:rPr>
              <a:t> dochází k opačným procesům. Při dlouhodobých poruchách acidobazické bilance se uplatňuje jako vazebné místo pro H</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ionty a bikarbonáty ještě základní hmota kostí.</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266</a:t>
            </a:fld>
            <a:endParaRPr lang="en-US"/>
          </a:p>
        </p:txBody>
      </p:sp>
    </p:spTree>
    <p:extLst>
      <p:ext uri="{BB962C8B-B14F-4D97-AF65-F5344CB8AC3E}">
        <p14:creationId xmlns:p14="http://schemas.microsoft.com/office/powerpoint/2010/main" val="2671511190"/>
      </p:ext>
    </p:extLst>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7">
            <a:extLst>
              <a:ext uri="{FF2B5EF4-FFF2-40B4-BE49-F238E27FC236}">
                <a16:creationId xmlns:a16="http://schemas.microsoft.com/office/drawing/2014/main" id="{39553773-6CBF-48E0-9770-0C1095A6BA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E2C9D29-6C9F-410D-9ECC-121C74F3E072}" type="slidenum">
              <a:rPr lang="cs-CZ" altLang="cs-CZ" smtClean="0"/>
              <a:pPr>
                <a:spcBef>
                  <a:spcPct val="0"/>
                </a:spcBef>
              </a:pPr>
              <a:t>267</a:t>
            </a:fld>
            <a:endParaRPr lang="cs-CZ" altLang="cs-CZ"/>
          </a:p>
        </p:txBody>
      </p:sp>
      <p:sp>
        <p:nvSpPr>
          <p:cNvPr id="264195" name="Rectangle 2">
            <a:extLst>
              <a:ext uri="{FF2B5EF4-FFF2-40B4-BE49-F238E27FC236}">
                <a16:creationId xmlns:a16="http://schemas.microsoft.com/office/drawing/2014/main" id="{0E83A126-3D48-4C62-952C-A9D0C7BF2A6E}"/>
              </a:ext>
            </a:extLst>
          </p:cNvPr>
          <p:cNvSpPr>
            <a:spLocks noGrp="1" noRot="1" noChangeAspect="1" noChangeArrowheads="1" noTextEdit="1"/>
          </p:cNvSpPr>
          <p:nvPr>
            <p:ph type="sldImg"/>
          </p:nvPr>
        </p:nvSpPr>
        <p:spPr>
          <a:xfrm>
            <a:off x="407988" y="712788"/>
            <a:ext cx="6080125" cy="3421062"/>
          </a:xfrm>
          <a:ln/>
        </p:spPr>
      </p:sp>
      <p:sp>
        <p:nvSpPr>
          <p:cNvPr id="264196" name="Rectangle 3">
            <a:extLst>
              <a:ext uri="{FF2B5EF4-FFF2-40B4-BE49-F238E27FC236}">
                <a16:creationId xmlns:a16="http://schemas.microsoft.com/office/drawing/2014/main" id="{FC3FD9D2-5BBF-492F-AD48-110C9B72EA78}"/>
              </a:ext>
            </a:extLst>
          </p:cNvPr>
          <p:cNvSpPr>
            <a:spLocks noGrp="1" noChangeArrowheads="1"/>
          </p:cNvSpPr>
          <p:nvPr>
            <p:ph type="body" idx="1"/>
          </p:nvPr>
        </p:nvSpPr>
        <p:spPr>
          <a:xfrm>
            <a:off x="939800" y="4348163"/>
            <a:ext cx="5014913" cy="4135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altLang="cs-CZ" dirty="0"/>
              <a:t>Respirační regulátor acidobazické rovnováhy reaguje na rychlé změny acidobazického stavu s určitým zpožděním. Při náhle vzniklé metabolické acidóze pokles bikarbonátů v moku zaostává za jejich poklesem v plazmě. Příčinou je malá permeabilita hematoencefalické bariéry pro </a:t>
            </a:r>
            <a:r>
              <a:rPr lang="cs-CZ" altLang="cs-CZ" dirty="0" err="1"/>
              <a:t>bikarbonátové</a:t>
            </a:r>
            <a:r>
              <a:rPr lang="cs-CZ" altLang="cs-CZ" dirty="0"/>
              <a:t>  ionty. Spolu s postupným poklesem hladiny bikarbonátů v moku pomalu klesá i mozkomíšní pH a tím se postupně stimulují centrální chemoreceptory dechového centra. Ventilace pozvolna stoupá. Adaptační odpověď respirace na náhle vzniklou metabolickou acidózu proto dosahuje svého maxima až za 12 hodin.</a:t>
            </a:r>
          </a:p>
        </p:txBody>
      </p:sp>
    </p:spTree>
    <p:extLst>
      <p:ext uri="{BB962C8B-B14F-4D97-AF65-F5344CB8AC3E}">
        <p14:creationId xmlns:p14="http://schemas.microsoft.com/office/powerpoint/2010/main" val="2383947497"/>
      </p:ext>
    </p:extLst>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Regulace ABR ledvinou: Sekrece vodíkových iontů v ledvinných tubulech která se podílí na zpětné resorpci bikarbonátů a sekreci </a:t>
            </a:r>
            <a:r>
              <a:rPr lang="cs-CZ" sz="1800" i="1" dirty="0" err="1">
                <a:effectLst/>
                <a:latin typeface="Times New Roman" panose="02020603050405020304" pitchFamily="18" charset="0"/>
                <a:ea typeface="Times New Roman" panose="02020603050405020304" pitchFamily="18" charset="0"/>
              </a:rPr>
              <a:t>titrovatelné</a:t>
            </a:r>
            <a:r>
              <a:rPr lang="cs-CZ" sz="1800" i="1" dirty="0">
                <a:effectLst/>
                <a:latin typeface="Times New Roman" panose="02020603050405020304" pitchFamily="18" charset="0"/>
                <a:ea typeface="Times New Roman" panose="02020603050405020304" pitchFamily="18" charset="0"/>
              </a:rPr>
              <a:t> acidity.</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268</a:t>
            </a:fld>
            <a:endParaRPr lang="en-US"/>
          </a:p>
        </p:txBody>
      </p:sp>
    </p:spTree>
    <p:extLst>
      <p:ext uri="{BB962C8B-B14F-4D97-AF65-F5344CB8AC3E}">
        <p14:creationId xmlns:p14="http://schemas.microsoft.com/office/powerpoint/2010/main" val="572961441"/>
      </p:ext>
    </p:extLst>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Regulace ABR ledvinou: Sekrece vodíkových iontů v ledvinných tubulech která se podílí na zpětné resorpci bikarbonátů a sekreci </a:t>
            </a:r>
            <a:r>
              <a:rPr lang="cs-CZ" sz="1800" i="1" dirty="0" err="1">
                <a:effectLst/>
                <a:latin typeface="Times New Roman" panose="02020603050405020304" pitchFamily="18" charset="0"/>
                <a:ea typeface="Times New Roman" panose="02020603050405020304" pitchFamily="18" charset="0"/>
              </a:rPr>
              <a:t>titrovatelné</a:t>
            </a:r>
            <a:r>
              <a:rPr lang="cs-CZ" sz="1800" i="1" dirty="0">
                <a:effectLst/>
                <a:latin typeface="Times New Roman" panose="02020603050405020304" pitchFamily="18" charset="0"/>
                <a:ea typeface="Times New Roman" panose="02020603050405020304" pitchFamily="18" charset="0"/>
              </a:rPr>
              <a:t> acidity.</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269</a:t>
            </a:fld>
            <a:endParaRPr lang="en-US"/>
          </a:p>
        </p:txBody>
      </p:sp>
    </p:spTree>
    <p:extLst>
      <p:ext uri="{BB962C8B-B14F-4D97-AF65-F5344CB8AC3E}">
        <p14:creationId xmlns:p14="http://schemas.microsoft.com/office/powerpoint/2010/main" val="1265888205"/>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Regulace ABR ledvinou: Sekrece vodíkových iontů v ledvinných tubulech která se podílí na zpětné resorpci bikarbonátů a sekreci </a:t>
            </a:r>
            <a:r>
              <a:rPr lang="cs-CZ" sz="1800" i="1" dirty="0" err="1">
                <a:effectLst/>
                <a:latin typeface="Times New Roman" panose="02020603050405020304" pitchFamily="18" charset="0"/>
                <a:ea typeface="Times New Roman" panose="02020603050405020304" pitchFamily="18" charset="0"/>
              </a:rPr>
              <a:t>titrovatelné</a:t>
            </a:r>
            <a:r>
              <a:rPr lang="cs-CZ" sz="1800" i="1" dirty="0">
                <a:effectLst/>
                <a:latin typeface="Times New Roman" panose="02020603050405020304" pitchFamily="18" charset="0"/>
                <a:ea typeface="Times New Roman" panose="02020603050405020304" pitchFamily="18" charset="0"/>
              </a:rPr>
              <a:t> acidity.</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270</a:t>
            </a:fld>
            <a:endParaRPr lang="en-US"/>
          </a:p>
        </p:txBody>
      </p:sp>
    </p:spTree>
    <p:extLst>
      <p:ext uri="{BB962C8B-B14F-4D97-AF65-F5344CB8AC3E}">
        <p14:creationId xmlns:p14="http://schemas.microsoft.com/office/powerpoint/2010/main" val="2458237020"/>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Regulace ABR ledvinou: Sekrece vodíkových iontů v ledvinných tubulech která se podílí na zpětné resorpci bikarbonátů a sekreci </a:t>
            </a:r>
            <a:r>
              <a:rPr lang="cs-CZ" sz="1800" i="1" dirty="0" err="1">
                <a:effectLst/>
                <a:latin typeface="Times New Roman" panose="02020603050405020304" pitchFamily="18" charset="0"/>
                <a:ea typeface="Times New Roman" panose="02020603050405020304" pitchFamily="18" charset="0"/>
              </a:rPr>
              <a:t>titrovatelné</a:t>
            </a:r>
            <a:r>
              <a:rPr lang="cs-CZ" sz="1800" i="1" dirty="0">
                <a:effectLst/>
                <a:latin typeface="Times New Roman" panose="02020603050405020304" pitchFamily="18" charset="0"/>
                <a:ea typeface="Times New Roman" panose="02020603050405020304" pitchFamily="18" charset="0"/>
              </a:rPr>
              <a:t> acidity.</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271</a:t>
            </a:fld>
            <a:endParaRPr lang="en-US"/>
          </a:p>
        </p:txBody>
      </p:sp>
    </p:spTree>
    <p:extLst>
      <p:ext uri="{BB962C8B-B14F-4D97-AF65-F5344CB8AC3E}">
        <p14:creationId xmlns:p14="http://schemas.microsoft.com/office/powerpoint/2010/main" val="2207317880"/>
      </p:ext>
    </p:extLst>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.Ledvina generuje bikarbonáty při zpracování glutaminu v proximálních buňkách ledvinných tubulů. Ve vzestupném kanálku </a:t>
            </a:r>
            <a:r>
              <a:rPr lang="cs-CZ" sz="1800" i="1" dirty="0" err="1">
                <a:effectLst/>
                <a:latin typeface="Times New Roman" panose="02020603050405020304" pitchFamily="18" charset="0"/>
                <a:ea typeface="Times New Roman" panose="02020603050405020304" pitchFamily="18" charset="0"/>
              </a:rPr>
              <a:t>Henleho</a:t>
            </a:r>
            <a:r>
              <a:rPr lang="cs-CZ" sz="1800" i="1" dirty="0">
                <a:effectLst/>
                <a:latin typeface="Times New Roman" panose="02020603050405020304" pitchFamily="18" charset="0"/>
                <a:ea typeface="Times New Roman" panose="02020603050405020304" pitchFamily="18" charset="0"/>
              </a:rPr>
              <a:t> kličky se část amonných iontů vstřebává a dřeni ledvin se po rozpadu na amoniak a vodíkový iont dostává do sběrných kanálků, kde se váže na vodíkový iont </a:t>
            </a:r>
            <a:r>
              <a:rPr lang="cs-CZ" sz="1800" i="1" dirty="0" err="1">
                <a:effectLst/>
                <a:latin typeface="Times New Roman" panose="02020603050405020304" pitchFamily="18" charset="0"/>
                <a:ea typeface="Times New Roman" panose="02020603050405020304" pitchFamily="18" charset="0"/>
              </a:rPr>
              <a:t>secernovaný</a:t>
            </a:r>
            <a:r>
              <a:rPr lang="cs-CZ" sz="1800" i="1" dirty="0">
                <a:effectLst/>
                <a:latin typeface="Times New Roman" panose="02020603050405020304" pitchFamily="18" charset="0"/>
                <a:ea typeface="Times New Roman" panose="02020603050405020304" pitchFamily="18" charset="0"/>
              </a:rPr>
              <a:t> alfa buňkami ledvinných tubulů, a tím přispívá k zabránění přílišného poklesu pH moči (při poklesu pH moči blízko k hodnotě 5,3 hrozí vznik kalciových konkrementů).</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272</a:t>
            </a:fld>
            <a:endParaRPr lang="en-US"/>
          </a:p>
        </p:txBody>
      </p:sp>
    </p:spTree>
    <p:extLst>
      <p:ext uri="{BB962C8B-B14F-4D97-AF65-F5344CB8AC3E}">
        <p14:creationId xmlns:p14="http://schemas.microsoft.com/office/powerpoint/2010/main" val="41520200"/>
      </p:ext>
    </p:extLst>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Z 1 </a:t>
            </a:r>
            <a:r>
              <a:rPr lang="cs-CZ" sz="1800" i="1" dirty="0" err="1">
                <a:effectLst/>
                <a:latin typeface="Times New Roman" panose="02020603050405020304" pitchFamily="18" charset="0"/>
                <a:ea typeface="Times New Roman" panose="02020603050405020304" pitchFamily="18" charset="0"/>
              </a:rPr>
              <a:t>mmol</a:t>
            </a:r>
            <a:r>
              <a:rPr lang="cs-CZ" sz="1800" i="1" dirty="0">
                <a:effectLst/>
                <a:latin typeface="Times New Roman" panose="02020603050405020304" pitchFamily="18" charset="0"/>
                <a:ea typeface="Times New Roman" panose="02020603050405020304" pitchFamily="18" charset="0"/>
              </a:rPr>
              <a:t> glutaminu se v proximálním tubulu vytvoří 2 </a:t>
            </a:r>
            <a:r>
              <a:rPr lang="cs-CZ" sz="1800" i="1" dirty="0" err="1">
                <a:effectLst/>
                <a:latin typeface="Times New Roman" panose="02020603050405020304" pitchFamily="18" charset="0"/>
                <a:ea typeface="Times New Roman" panose="02020603050405020304" pitchFamily="18" charset="0"/>
              </a:rPr>
              <a:t>mmol</a:t>
            </a:r>
            <a:r>
              <a:rPr lang="cs-CZ" sz="1800" i="1" dirty="0">
                <a:effectLst/>
                <a:latin typeface="Times New Roman" panose="02020603050405020304" pitchFamily="18" charset="0"/>
                <a:ea typeface="Times New Roman" panose="02020603050405020304" pitchFamily="18" charset="0"/>
              </a:rPr>
              <a:t> HCO</a:t>
            </a:r>
            <a:r>
              <a:rPr lang="cs-CZ" sz="1800" i="1" baseline="-25000" dirty="0">
                <a:effectLst/>
                <a:latin typeface="Times New Roman" panose="02020603050405020304" pitchFamily="18" charset="0"/>
                <a:ea typeface="Times New Roman" panose="02020603050405020304" pitchFamily="18" charset="0"/>
              </a:rPr>
              <a:t>3</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a 2 </a:t>
            </a:r>
            <a:r>
              <a:rPr lang="cs-CZ" sz="1800" i="1" dirty="0" err="1">
                <a:effectLst/>
                <a:latin typeface="Times New Roman" panose="02020603050405020304" pitchFamily="18" charset="0"/>
                <a:ea typeface="Times New Roman" panose="02020603050405020304" pitchFamily="18" charset="0"/>
              </a:rPr>
              <a:t>mmol</a:t>
            </a:r>
            <a:r>
              <a:rPr lang="cs-CZ" sz="1800" i="1" dirty="0">
                <a:effectLst/>
                <a:latin typeface="Times New Roman" panose="02020603050405020304" pitchFamily="18" charset="0"/>
                <a:ea typeface="Times New Roman" panose="02020603050405020304" pitchFamily="18" charset="0"/>
              </a:rPr>
              <a:t> NH</a:t>
            </a:r>
            <a:r>
              <a:rPr lang="cs-CZ" sz="1800" i="1" baseline="-25000" dirty="0">
                <a:effectLst/>
                <a:latin typeface="Times New Roman" panose="02020603050405020304" pitchFamily="18" charset="0"/>
                <a:ea typeface="Times New Roman" panose="02020603050405020304" pitchFamily="18" charset="0"/>
              </a:rPr>
              <a:t>4</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Větší část vytvořeného NH</a:t>
            </a:r>
            <a:r>
              <a:rPr lang="cs-CZ" sz="1800" i="1" baseline="-25000" dirty="0">
                <a:effectLst/>
                <a:latin typeface="Times New Roman" panose="02020603050405020304" pitchFamily="18" charset="0"/>
                <a:ea typeface="Times New Roman" panose="02020603050405020304" pitchFamily="18" charset="0"/>
              </a:rPr>
              <a:t>4</a:t>
            </a:r>
            <a:r>
              <a:rPr lang="cs-CZ" sz="1800" i="1" baseline="30000" dirty="0">
                <a:effectLst/>
                <a:latin typeface="Times New Roman" panose="02020603050405020304" pitchFamily="18" charset="0"/>
                <a:ea typeface="Times New Roman" panose="02020603050405020304" pitchFamily="18" charset="0"/>
              </a:rPr>
              <a:t>+ </a:t>
            </a:r>
            <a:r>
              <a:rPr lang="cs-CZ" sz="1800" i="1" dirty="0">
                <a:effectLst/>
                <a:latin typeface="Times New Roman" panose="02020603050405020304" pitchFamily="18" charset="0"/>
                <a:ea typeface="Times New Roman" panose="02020603050405020304" pitchFamily="18" charset="0"/>
              </a:rPr>
              <a:t>se </a:t>
            </a:r>
            <a:r>
              <a:rPr lang="cs-CZ" sz="1800" i="1" dirty="0" err="1">
                <a:effectLst/>
                <a:latin typeface="Times New Roman" panose="02020603050405020304" pitchFamily="18" charset="0"/>
                <a:ea typeface="Times New Roman" panose="02020603050405020304" pitchFamily="18" charset="0"/>
              </a:rPr>
              <a:t>exkretuje</a:t>
            </a:r>
            <a:r>
              <a:rPr lang="cs-CZ" sz="1800" i="1" dirty="0">
                <a:effectLst/>
                <a:latin typeface="Times New Roman" panose="02020603050405020304" pitchFamily="18" charset="0"/>
                <a:ea typeface="Times New Roman" panose="02020603050405020304" pitchFamily="18" charset="0"/>
              </a:rPr>
              <a:t> do moči, zbytek se v játrech zpracuje na močovinu, při níž se spotřebuje ekvimolární množství bikarbonátů. Celkové množství bikarbonátů, které ledvina nově vytvoří při zpracování glutaminu se o toto množství musí snížit. Ledvina do vnitřního prostředí generuje navíc množství bikarbonátů, které odpovídá exkreci NH</a:t>
            </a:r>
            <a:r>
              <a:rPr lang="cs-CZ" sz="1800" i="1" baseline="-25000" dirty="0">
                <a:effectLst/>
                <a:latin typeface="Times New Roman" panose="02020603050405020304" pitchFamily="18" charset="0"/>
                <a:ea typeface="Times New Roman" panose="02020603050405020304" pitchFamily="18" charset="0"/>
              </a:rPr>
              <a:t>4</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273</a:t>
            </a:fld>
            <a:endParaRPr lang="en-US"/>
          </a:p>
        </p:txBody>
      </p:sp>
    </p:spTree>
    <p:extLst>
      <p:ext uri="{BB962C8B-B14F-4D97-AF65-F5344CB8AC3E}">
        <p14:creationId xmlns:p14="http://schemas.microsoft.com/office/powerpoint/2010/main" val="732221605"/>
      </p:ext>
    </p:extLst>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Toky jednotlivých iontů mezi ICT a ECT přes membránu buněk jsou ve své bilanci elektroneutrální (vyjma změny potenciálu membrány ve vzrušivých tkáních). Proto přesuny vodíkových iontů a bikarbonátů mezi ECT a ICT jsou vždy provázeny přesunem komplementárních iontů.</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275</a:t>
            </a:fld>
            <a:endParaRPr lang="en-US"/>
          </a:p>
        </p:txBody>
      </p:sp>
    </p:spTree>
    <p:extLst>
      <p:ext uri="{BB962C8B-B14F-4D97-AF65-F5344CB8AC3E}">
        <p14:creationId xmlns:p14="http://schemas.microsoft.com/office/powerpoint/2010/main" val="2271830945"/>
      </p:ext>
    </p:extLst>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dirty="0">
                <a:effectLst/>
                <a:latin typeface="Times New Roman" panose="02020603050405020304" pitchFamily="18" charset="0"/>
                <a:ea typeface="Times New Roman" panose="02020603050405020304" pitchFamily="18" charset="0"/>
              </a:rPr>
              <a:t>Přes buněčnou membránu procházejí anionty organických kyselin, např. laktát, spolu s vodíkovým iontem (jako kyseliny). Když se laktát </a:t>
            </a:r>
            <a:r>
              <a:rPr lang="cs-CZ" sz="1800" dirty="0" err="1">
                <a:effectLst/>
                <a:latin typeface="Times New Roman" panose="02020603050405020304" pitchFamily="18" charset="0"/>
                <a:ea typeface="Times New Roman" panose="02020603050405020304" pitchFamily="18" charset="0"/>
              </a:rPr>
              <a:t>utilizuje</a:t>
            </a:r>
            <a:r>
              <a:rPr lang="cs-CZ" sz="1800" dirty="0">
                <a:effectLst/>
                <a:latin typeface="Times New Roman" panose="02020603050405020304" pitchFamily="18" charset="0"/>
                <a:ea typeface="Times New Roman" panose="02020603050405020304" pitchFamily="18" charset="0"/>
              </a:rPr>
              <a:t>, přechází do buňky spolu s vodíkovým iontem a ve vnitřním prostředí po něm zůstane bikarbonát (proto jsou laktátové anionty v klinice považovány za potenciální bikarbonáty a </a:t>
            </a:r>
            <a:r>
              <a:rPr lang="cs-CZ" sz="1800" dirty="0" err="1">
                <a:effectLst/>
                <a:latin typeface="Times New Roman" panose="02020603050405020304" pitchFamily="18" charset="0"/>
                <a:ea typeface="Times New Roman" panose="02020603050405020304" pitchFamily="18" charset="0"/>
              </a:rPr>
              <a:t>podíní</a:t>
            </a:r>
            <a:r>
              <a:rPr lang="cs-CZ" sz="1800" dirty="0">
                <a:effectLst/>
                <a:latin typeface="Times New Roman" panose="02020603050405020304" pitchFamily="18" charset="0"/>
                <a:ea typeface="Times New Roman" panose="02020603050405020304" pitchFamily="18" charset="0"/>
              </a:rPr>
              <a:t> natrium-laktátu má </a:t>
            </a:r>
            <a:r>
              <a:rPr lang="cs-CZ" sz="1800" dirty="0" err="1">
                <a:effectLst/>
                <a:latin typeface="Times New Roman" panose="02020603050405020304" pitchFamily="18" charset="0"/>
                <a:ea typeface="Times New Roman" panose="02020603050405020304" pitchFamily="18" charset="0"/>
              </a:rPr>
              <a:t>acidifikační</a:t>
            </a:r>
            <a:r>
              <a:rPr lang="cs-CZ" sz="1800" dirty="0">
                <a:effectLst/>
                <a:latin typeface="Times New Roman" panose="02020603050405020304" pitchFamily="18" charset="0"/>
                <a:ea typeface="Times New Roman" panose="02020603050405020304" pitchFamily="18" charset="0"/>
              </a:rPr>
              <a:t> účinek. </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276</a:t>
            </a:fld>
            <a:endParaRPr lang="en-US"/>
          </a:p>
        </p:txBody>
      </p:sp>
    </p:spTree>
    <p:extLst>
      <p:ext uri="{BB962C8B-B14F-4D97-AF65-F5344CB8AC3E}">
        <p14:creationId xmlns:p14="http://schemas.microsoft.com/office/powerpoint/2010/main" val="133015780"/>
      </p:ext>
    </p:extLst>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Anionty organických kyselin jsou metabolismem vytvářeny a spotřebovávány spolu s vodíkovým iontem jako kyseliny. </a:t>
            </a:r>
            <a:r>
              <a:rPr lang="cs-CZ" sz="1800" i="1" dirty="0">
                <a:solidFill>
                  <a:srgbClr val="000000"/>
                </a:solidFill>
                <a:effectLst/>
                <a:latin typeface="Times New Roman" panose="02020603050405020304" pitchFamily="18" charset="0"/>
                <a:ea typeface="Times New Roman" panose="02020603050405020304" pitchFamily="18" charset="0"/>
              </a:rPr>
              <a:t>V ustáleném stavu je rychlost vzniku a utilizace organických kyselin, proto se nemění jejich koncentrace v krvi a nemění ani acidobazickou rovnováhu (rychlost tvorby vodíkových iontů při jejich sekreci z buněk do ECT se rovná rychlosti spotřeby vodíkových iontů </a:t>
            </a:r>
            <a:r>
              <a:rPr lang="cs-CZ" sz="1800" i="1" dirty="0" err="1">
                <a:solidFill>
                  <a:srgbClr val="000000"/>
                </a:solidFill>
                <a:effectLst/>
                <a:latin typeface="Times New Roman" panose="02020603050405020304" pitchFamily="18" charset="0"/>
                <a:ea typeface="Times New Roman" panose="02020603050405020304" pitchFamily="18" charset="0"/>
              </a:rPr>
              <a:t>přii</a:t>
            </a:r>
            <a:r>
              <a:rPr lang="cs-CZ" sz="1800" i="1" dirty="0">
                <a:solidFill>
                  <a:srgbClr val="000000"/>
                </a:solidFill>
                <a:effectLst/>
                <a:latin typeface="Times New Roman" panose="02020603050405020304" pitchFamily="18" charset="0"/>
                <a:ea typeface="Times New Roman" panose="02020603050405020304" pitchFamily="18" charset="0"/>
              </a:rPr>
              <a:t> jejich utilizaci. Ledviny anionty organických kyselin téměř zcela </a:t>
            </a:r>
            <a:r>
              <a:rPr lang="cs-CZ" sz="1800" i="1" dirty="0" err="1">
                <a:solidFill>
                  <a:srgbClr val="000000"/>
                </a:solidFill>
                <a:effectLst/>
                <a:latin typeface="Times New Roman" panose="02020603050405020304" pitchFamily="18" charset="0"/>
                <a:ea typeface="Times New Roman" panose="02020603050405020304" pitchFamily="18" charset="0"/>
              </a:rPr>
              <a:t>reabsorbují</a:t>
            </a:r>
            <a:r>
              <a:rPr lang="cs-CZ" sz="1800" i="1" dirty="0">
                <a:solidFill>
                  <a:srgbClr val="000000"/>
                </a:solidFill>
                <a:effectLst/>
                <a:latin typeface="Times New Roman" panose="02020603050405020304" pitchFamily="18" charset="0"/>
                <a:ea typeface="Times New Roman" panose="02020603050405020304" pitchFamily="18" charset="0"/>
              </a:rPr>
              <a:t> a organické kyseliny se proto za normálních okolností z těla neztrácejí.</a:t>
            </a:r>
          </a:p>
          <a:p>
            <a:pPr marL="0" marR="0" lvl="0" indent="0" algn="l" defTabSz="914400" rtl="0" eaLnBrk="1" fontAlgn="auto" latinLnBrk="0" hangingPunct="1">
              <a:lnSpc>
                <a:spcPct val="100000"/>
              </a:lnSpc>
              <a:spcBef>
                <a:spcPts val="0"/>
              </a:spcBef>
              <a:spcAft>
                <a:spcPts val="0"/>
              </a:spcAft>
              <a:buClrTx/>
              <a:buSzTx/>
              <a:buFontTx/>
              <a:buNone/>
              <a:tabLst/>
              <a:defRPr/>
            </a:pPr>
            <a:endParaRPr lang="cs-CZ" sz="1800" i="1" dirty="0">
              <a:solidFill>
                <a:srgbClr val="000000"/>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solidFill>
                  <a:srgbClr val="000000"/>
                </a:solidFill>
                <a:effectLst/>
                <a:latin typeface="Times New Roman" panose="02020603050405020304" pitchFamily="18" charset="0"/>
                <a:ea typeface="Times New Roman" panose="02020603050405020304" pitchFamily="18" charset="0"/>
              </a:rPr>
              <a:t> Jiná situace nastává při narušení rovnováhy mezi tvorbou a spotřebou organických kyselin. Příkladem je rychlá metabolická utilizace laktátu alkalizuje vnitřní prostředí – je to proto, že laktát se metabolizuje jako kyselina mléčná a spotřebovávaný vodíkový iont při její utilizaci vede k vytváření </a:t>
            </a:r>
            <a:r>
              <a:rPr lang="cs-CZ" sz="1800" i="1" dirty="0" err="1">
                <a:solidFill>
                  <a:srgbClr val="000000"/>
                </a:solidFill>
                <a:effectLst/>
                <a:latin typeface="Times New Roman" panose="02020603050405020304" pitchFamily="18" charset="0"/>
                <a:ea typeface="Times New Roman" panose="02020603050405020304" pitchFamily="18" charset="0"/>
              </a:rPr>
              <a:t>bikarbonáu</a:t>
            </a:r>
            <a:r>
              <a:rPr lang="cs-CZ" sz="1800" i="1" dirty="0">
                <a:solidFill>
                  <a:srgbClr val="000000"/>
                </a:solidFill>
                <a:effectLst/>
                <a:latin typeface="Times New Roman" panose="02020603050405020304" pitchFamily="18" charset="0"/>
                <a:ea typeface="Times New Roman" panose="02020603050405020304" pitchFamily="18" charset="0"/>
              </a:rPr>
              <a:t> (proto se někdy o laktátových aniontech hovoří jako o potenciálních bikarbonátech).</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277</a:t>
            </a:fld>
            <a:endParaRPr lang="en-US"/>
          </a:p>
        </p:txBody>
      </p:sp>
    </p:spTree>
    <p:extLst>
      <p:ext uri="{BB962C8B-B14F-4D97-AF65-F5344CB8AC3E}">
        <p14:creationId xmlns:p14="http://schemas.microsoft.com/office/powerpoint/2010/main" val="324189989"/>
      </p:ext>
    </p:extLst>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Organické kyseliny se tvoří i metabolizují - normálně je jejich tvorba i metabolický zánik v rovnováze, ledviny anionty organických kyselin z valné většiny </a:t>
            </a:r>
            <a:r>
              <a:rPr lang="cs-CZ" sz="1800" i="1" dirty="0" err="1">
                <a:effectLst/>
                <a:latin typeface="Times New Roman" panose="02020603050405020304" pitchFamily="18" charset="0"/>
                <a:ea typeface="Times New Roman" panose="02020603050405020304" pitchFamily="18" charset="0"/>
              </a:rPr>
              <a:t>reabsorbují</a:t>
            </a:r>
            <a:r>
              <a:rPr lang="cs-CZ" sz="1800" i="1" dirty="0">
                <a:effectLst/>
                <a:latin typeface="Times New Roman" panose="02020603050405020304" pitchFamily="18" charset="0"/>
                <a:ea typeface="Times New Roman" panose="02020603050405020304" pitchFamily="18" charset="0"/>
              </a:rPr>
              <a:t>. Snížení reabsorpce aniontů organických kyselin je regulační odpověď na alkalizaci vnitřního prostředí. Odpověď ledvin na </a:t>
            </a:r>
            <a:r>
              <a:rPr lang="cs-CZ" sz="1800" i="1" dirty="0" err="1">
                <a:effectLst/>
                <a:latin typeface="Times New Roman" panose="02020603050405020304" pitchFamily="18" charset="0"/>
                <a:ea typeface="Times New Roman" panose="02020603050405020304" pitchFamily="18" charset="0"/>
              </a:rPr>
              <a:t>alkalémii</a:t>
            </a:r>
            <a:r>
              <a:rPr lang="cs-CZ" sz="1800" i="1" dirty="0">
                <a:effectLst/>
                <a:latin typeface="Times New Roman" panose="02020603050405020304" pitchFamily="18" charset="0"/>
                <a:ea typeface="Times New Roman" panose="02020603050405020304" pitchFamily="18" charset="0"/>
              </a:rPr>
              <a:t> není proto jen ve snížení acidifikace moči a následném snížení generovaných bikarbonátů. Vzestup pH sníží reabsorpci aniontů organických kyselin a v ECT zadržený vodíkový iont </a:t>
            </a:r>
            <a:r>
              <a:rPr lang="cs-CZ" sz="1800" i="1" dirty="0" err="1">
                <a:effectLst/>
                <a:latin typeface="Times New Roman" panose="02020603050405020304" pitchFamily="18" charset="0"/>
                <a:ea typeface="Times New Roman" panose="02020603050405020304" pitchFamily="18" charset="0"/>
              </a:rPr>
              <a:t>acidifikuje</a:t>
            </a:r>
            <a:r>
              <a:rPr lang="cs-CZ" sz="1800" i="1" dirty="0">
                <a:effectLst/>
                <a:latin typeface="Times New Roman" panose="02020603050405020304" pitchFamily="18" charset="0"/>
                <a:ea typeface="Times New Roman" panose="02020603050405020304" pitchFamily="18" charset="0"/>
              </a:rPr>
              <a:t> vnitřní prostředí.</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278</a:t>
            </a:fld>
            <a:endParaRPr lang="en-US"/>
          </a:p>
        </p:txBody>
      </p:sp>
    </p:spTree>
    <p:extLst>
      <p:ext uri="{BB962C8B-B14F-4D97-AF65-F5344CB8AC3E}">
        <p14:creationId xmlns:p14="http://schemas.microsoft.com/office/powerpoint/2010/main" val="2554080277"/>
      </p:ext>
    </p:extLst>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solidFill>
                  <a:srgbClr val="000000"/>
                </a:solidFill>
                <a:effectLst/>
                <a:latin typeface="Times New Roman" panose="02020603050405020304" pitchFamily="18" charset="0"/>
                <a:ea typeface="Times New Roman" panose="02020603050405020304" pitchFamily="18" charset="0"/>
              </a:rPr>
              <a:t>Tvorba silných kyselin (60-70 </a:t>
            </a:r>
            <a:r>
              <a:rPr lang="cs-CZ" sz="1800" i="1" dirty="0" err="1">
                <a:solidFill>
                  <a:srgbClr val="000000"/>
                </a:solidFill>
                <a:effectLst/>
                <a:latin typeface="Times New Roman" panose="02020603050405020304" pitchFamily="18" charset="0"/>
                <a:ea typeface="Times New Roman" panose="02020603050405020304" pitchFamily="18" charset="0"/>
              </a:rPr>
              <a:t>mmol</a:t>
            </a:r>
            <a:r>
              <a:rPr lang="cs-CZ" sz="1800" i="1" dirty="0">
                <a:solidFill>
                  <a:srgbClr val="000000"/>
                </a:solidFill>
                <a:effectLst/>
                <a:latin typeface="Times New Roman" panose="02020603050405020304" pitchFamily="18" charset="0"/>
                <a:ea typeface="Times New Roman" panose="02020603050405020304" pitchFamily="18" charset="0"/>
              </a:rPr>
              <a:t>/den) závisí na dietě (stoupá s příjmem bílkovin). Naproti tomu soli organických kyselin (kalium citrát apod.) v ovoci a zelenině působí </a:t>
            </a:r>
            <a:r>
              <a:rPr lang="cs-CZ" sz="1800" i="1" dirty="0" err="1">
                <a:solidFill>
                  <a:srgbClr val="000000"/>
                </a:solidFill>
                <a:effectLst/>
                <a:latin typeface="Times New Roman" panose="02020603050405020304" pitchFamily="18" charset="0"/>
                <a:ea typeface="Times New Roman" panose="02020603050405020304" pitchFamily="18" charset="0"/>
              </a:rPr>
              <a:t>acidifikačně</a:t>
            </a:r>
            <a:r>
              <a:rPr lang="cs-CZ" sz="1800" i="1" dirty="0">
                <a:solidFill>
                  <a:srgbClr val="000000"/>
                </a:solidFill>
                <a:effectLst/>
                <a:latin typeface="Times New Roman" panose="02020603050405020304" pitchFamily="18" charset="0"/>
                <a:ea typeface="Times New Roman" panose="02020603050405020304" pitchFamily="18" charset="0"/>
              </a:rPr>
              <a:t> proto, že organické kyseliny se metabolizují jako kyseliny (spolu s vodíkovým iontem), a po vstřebání organické kyseliny vytvořený </a:t>
            </a:r>
            <a:r>
              <a:rPr lang="cs-CZ" sz="1800" i="1" dirty="0" err="1">
                <a:solidFill>
                  <a:srgbClr val="000000"/>
                </a:solidFill>
                <a:effectLst/>
                <a:latin typeface="Times New Roman" panose="02020603050405020304" pitchFamily="18" charset="0"/>
                <a:ea typeface="Times New Roman" panose="02020603050405020304" pitchFamily="18" charset="0"/>
              </a:rPr>
              <a:t>bikarbonátový</a:t>
            </a:r>
            <a:r>
              <a:rPr lang="cs-CZ" sz="1800" i="1" dirty="0">
                <a:solidFill>
                  <a:srgbClr val="000000"/>
                </a:solidFill>
                <a:effectLst/>
                <a:latin typeface="Times New Roman" panose="02020603050405020304" pitchFamily="18" charset="0"/>
                <a:ea typeface="Times New Roman" panose="02020603050405020304" pitchFamily="18" charset="0"/>
              </a:rPr>
              <a:t> iont alkalizuje vnitřní prostředí. </a:t>
            </a:r>
            <a:endParaRPr lang="en-US" sz="1800" dirty="0">
              <a:solidFill>
                <a:srgbClr val="000000"/>
              </a:solidFill>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279</a:t>
            </a:fld>
            <a:endParaRPr lang="en-US"/>
          </a:p>
        </p:txBody>
      </p:sp>
    </p:spTree>
    <p:extLst>
      <p:ext uri="{BB962C8B-B14F-4D97-AF65-F5344CB8AC3E}">
        <p14:creationId xmlns:p14="http://schemas.microsoft.com/office/powerpoint/2010/main" val="290265161"/>
      </p:ext>
    </p:extLst>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Do žaludeční šťávy se </a:t>
            </a:r>
            <a:r>
              <a:rPr lang="cs-CZ" sz="1800" i="1" dirty="0" err="1">
                <a:effectLst/>
                <a:latin typeface="Times New Roman" panose="02020603050405020304" pitchFamily="18" charset="0"/>
                <a:ea typeface="Times New Roman" panose="02020603050405020304" pitchFamily="18" charset="0"/>
              </a:rPr>
              <a:t>secernuje</a:t>
            </a:r>
            <a:r>
              <a:rPr lang="cs-CZ" sz="1800" i="1" dirty="0">
                <a:effectLst/>
                <a:latin typeface="Times New Roman" panose="02020603050405020304" pitchFamily="18" charset="0"/>
                <a:ea typeface="Times New Roman" panose="02020603050405020304" pitchFamily="18" charset="0"/>
              </a:rPr>
              <a:t> kyselina solná, v pankreatu a ve střevech se </a:t>
            </a:r>
            <a:r>
              <a:rPr lang="cs-CZ" sz="1800" i="1" dirty="0" err="1">
                <a:effectLst/>
                <a:latin typeface="Times New Roman" panose="02020603050405020304" pitchFamily="18" charset="0"/>
                <a:ea typeface="Times New Roman" panose="02020603050405020304" pitchFamily="18" charset="0"/>
              </a:rPr>
              <a:t>secernují</a:t>
            </a:r>
            <a:r>
              <a:rPr lang="cs-CZ" sz="1800" i="1" dirty="0">
                <a:effectLst/>
                <a:latin typeface="Times New Roman" panose="02020603050405020304" pitchFamily="18" charset="0"/>
                <a:ea typeface="Times New Roman" panose="02020603050405020304" pitchFamily="18" charset="0"/>
              </a:rPr>
              <a:t> bikarbonáty a resorbují chloridy. bilance bikarbonátů a chloridů je v gastrointestinálním traktu za určitou časovou jednotku vyrovnaná (krátce po příjmu potravy se vnitřní prostředí mírně alkalizuje - hovoří se o tzv. alkalizační vlně, po pasáži potravy do střev se acidobazická bilance vyrovnává). Retence bikarbonátů a ztráta chloridů při zvracení vede k </a:t>
            </a:r>
            <a:r>
              <a:rPr lang="cs-CZ" sz="1800" i="1" dirty="0" err="1">
                <a:effectLst/>
                <a:latin typeface="Times New Roman" panose="02020603050405020304" pitchFamily="18" charset="0"/>
                <a:ea typeface="Times New Roman" panose="02020603050405020304" pitchFamily="18" charset="0"/>
              </a:rPr>
              <a:t>hypochloremické</a:t>
            </a:r>
            <a:r>
              <a:rPr lang="cs-CZ" sz="1800" i="1" dirty="0">
                <a:effectLst/>
                <a:latin typeface="Times New Roman" panose="02020603050405020304" pitchFamily="18" charset="0"/>
                <a:ea typeface="Times New Roman" panose="02020603050405020304" pitchFamily="18" charset="0"/>
              </a:rPr>
              <a:t> alkalóze, ztráty bikarbonátů a retence chloridů vedou k </a:t>
            </a:r>
            <a:r>
              <a:rPr lang="cs-CZ" sz="1800" i="1" dirty="0" err="1">
                <a:effectLst/>
                <a:latin typeface="Times New Roman" panose="02020603050405020304" pitchFamily="18" charset="0"/>
                <a:ea typeface="Times New Roman" panose="02020603050405020304" pitchFamily="18" charset="0"/>
              </a:rPr>
              <a:t>hyperchloremické</a:t>
            </a:r>
            <a:r>
              <a:rPr lang="cs-CZ" sz="1800" i="1" dirty="0">
                <a:effectLst/>
                <a:latin typeface="Times New Roman" panose="02020603050405020304" pitchFamily="18" charset="0"/>
                <a:ea typeface="Times New Roman" panose="02020603050405020304" pitchFamily="18" charset="0"/>
              </a:rPr>
              <a:t> acidóze.</a:t>
            </a:r>
            <a:endParaRPr lang="en-US" sz="1800" dirty="0">
              <a:effectLst/>
              <a:latin typeface="Times New Roman" panose="02020603050405020304" pitchFamily="18" charset="0"/>
              <a:ea typeface="Times New Roman" panose="02020603050405020304" pitchFamily="18" charset="0"/>
            </a:endParaRPr>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280</a:t>
            </a:fld>
            <a:endParaRPr lang="en-US"/>
          </a:p>
        </p:txBody>
      </p:sp>
    </p:spTree>
    <p:extLst>
      <p:ext uri="{BB962C8B-B14F-4D97-AF65-F5344CB8AC3E}">
        <p14:creationId xmlns:p14="http://schemas.microsoft.com/office/powerpoint/2010/main" val="798422306"/>
      </p:ext>
    </p:extLst>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Calibri" panose="020F0502020204030204" pitchFamily="34" charset="0"/>
                <a:ea typeface="Calibri" panose="020F0502020204030204" pitchFamily="34" charset="0"/>
              </a:rPr>
              <a:t>Patogeneze </a:t>
            </a:r>
            <a:r>
              <a:rPr lang="cs-CZ" sz="1800" i="1" dirty="0" err="1">
                <a:effectLst/>
                <a:latin typeface="Calibri" panose="020F0502020204030204" pitchFamily="34" charset="0"/>
                <a:ea typeface="Calibri" panose="020F0502020204030204" pitchFamily="34" charset="0"/>
              </a:rPr>
              <a:t>hyperchloremické</a:t>
            </a:r>
            <a:r>
              <a:rPr lang="cs-CZ" sz="1800" i="1" dirty="0">
                <a:effectLst/>
                <a:latin typeface="Calibri" panose="020F0502020204030204" pitchFamily="34" charset="0"/>
                <a:ea typeface="Calibri" panose="020F0502020204030204" pitchFamily="34" charset="0"/>
              </a:rPr>
              <a:t> acidózy při průjmech. Základní příčinou je ztráta bikarbonátů ekvimolárně provázená akumulací chloridů. Příkladem je </a:t>
            </a:r>
            <a:r>
              <a:rPr lang="cs-CZ" sz="1800" i="1" dirty="0" err="1">
                <a:effectLst/>
                <a:latin typeface="Calibri" panose="020F0502020204030204" pitchFamily="34" charset="0"/>
                <a:ea typeface="Calibri" panose="020F0502020204030204" pitchFamily="34" charset="0"/>
              </a:rPr>
              <a:t>hyperchloremická</a:t>
            </a:r>
            <a:r>
              <a:rPr lang="cs-CZ" sz="1800" i="1" dirty="0">
                <a:effectLst/>
                <a:latin typeface="Calibri" panose="020F0502020204030204" pitchFamily="34" charset="0"/>
                <a:ea typeface="Calibri" panose="020F0502020204030204" pitchFamily="34" charset="0"/>
              </a:rPr>
              <a:t> acidóza při průjmech. Příčinou je menší maximální kapacita pumpy čerpající sodík výměnou za vodíkové ionty. Když střevo musí čerpat velkou nálož obsahu, pak výměna bikarbonátů za chloridy je větší než výměna vodíkových iontů za Na</a:t>
            </a:r>
            <a:r>
              <a:rPr lang="cs-CZ" sz="1800" i="1" baseline="30000" dirty="0">
                <a:effectLst/>
                <a:latin typeface="Calibri" panose="020F0502020204030204" pitchFamily="34" charset="0"/>
                <a:ea typeface="Calibri" panose="020F0502020204030204" pitchFamily="34" charset="0"/>
              </a:rPr>
              <a:t>+</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Dýsledkem</a:t>
            </a:r>
            <a:r>
              <a:rPr lang="cs-CZ" sz="1800" i="1" dirty="0">
                <a:effectLst/>
                <a:latin typeface="Calibri" panose="020F0502020204030204" pitchFamily="34" charset="0"/>
                <a:ea typeface="Calibri" panose="020F0502020204030204" pitchFamily="34" charset="0"/>
              </a:rPr>
              <a:t> je ztráta bikarbonátů a akumulace chloridů. Ztráta bikarbonátů vyvolá pokles koncentrace bikarbonátů a posuny v acidobazických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vedoucí k poklesu pH a k poklesu všech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bazí</a:t>
            </a:r>
            <a:r>
              <a:rPr lang="cs-CZ" sz="1800" i="1" dirty="0">
                <a:effectLst/>
                <a:latin typeface="Calibri" panose="020F0502020204030204" pitchFamily="34" charset="0"/>
                <a:ea typeface="Calibri" panose="020F0502020204030204" pitchFamily="34" charset="0"/>
              </a:rPr>
              <a:t> - a tedy i k poklesu SID. Pokles SID je důsledkem ekvimolární ztráty bikarbonátů a retence chloridů. Tím se liší od Stewartova přístupu, kde pokles SID je jednou z prvotních příčin.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281</a:t>
            </a:fld>
            <a:endParaRPr lang="en-US"/>
          </a:p>
        </p:txBody>
      </p:sp>
    </p:spTree>
    <p:extLst>
      <p:ext uri="{BB962C8B-B14F-4D97-AF65-F5344CB8AC3E}">
        <p14:creationId xmlns:p14="http://schemas.microsoft.com/office/powerpoint/2010/main" val="1231050727"/>
      </p:ext>
    </p:extLst>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Negativně nabitý albumin se tvoří i vstřebává spolu s vodíkovým iontem (přitom se </a:t>
            </a:r>
            <a:r>
              <a:rPr lang="cs-CZ" sz="1800" i="1" dirty="0" err="1">
                <a:effectLst/>
                <a:latin typeface="Times New Roman" panose="02020603050405020304" pitchFamily="18" charset="0"/>
                <a:ea typeface="Times New Roman" panose="02020603050405020304" pitchFamily="18" charset="0"/>
              </a:rPr>
              <a:t>utilizují</a:t>
            </a:r>
            <a:r>
              <a:rPr lang="cs-CZ" sz="1800" i="1" dirty="0">
                <a:effectLst/>
                <a:latin typeface="Times New Roman" panose="02020603050405020304" pitchFamily="18" charset="0"/>
                <a:ea typeface="Times New Roman" panose="02020603050405020304" pitchFamily="18" charset="0"/>
              </a:rPr>
              <a:t> nebo generují bikarbonáty) - pokud jsou tvorba a zánik albuminu vyrovnané, k poruchám bilance nedochází, pokud rychlost odbourávání převáží nad rychlostí tvorby albuminu (a rychlost tvorby bikarbonátů převáží nad rychlostí jejich utilizace) hladina albuminu se sníží a bikarbonáty se </a:t>
            </a:r>
            <a:r>
              <a:rPr lang="cs-CZ" sz="1800" i="1" dirty="0" err="1">
                <a:effectLst/>
                <a:latin typeface="Times New Roman" panose="02020603050405020304" pitchFamily="18" charset="0"/>
                <a:ea typeface="Times New Roman" panose="02020603050405020304" pitchFamily="18" charset="0"/>
              </a:rPr>
              <a:t>retinují</a:t>
            </a:r>
            <a:r>
              <a:rPr lang="cs-CZ" sz="1800" i="1" dirty="0">
                <a:effectLst/>
                <a:latin typeface="Times New Roman" panose="02020603050405020304" pitchFamily="18" charset="0"/>
                <a:ea typeface="Times New Roman" panose="02020603050405020304" pitchFamily="18" charset="0"/>
              </a:rPr>
              <a:t>, což vede k </a:t>
            </a:r>
            <a:r>
              <a:rPr lang="cs-CZ" sz="1800" i="1" dirty="0" err="1">
                <a:effectLst/>
                <a:latin typeface="Times New Roman" panose="02020603050405020304" pitchFamily="18" charset="0"/>
                <a:ea typeface="Times New Roman" panose="02020603050405020304" pitchFamily="18" charset="0"/>
              </a:rPr>
              <a:t>hypoalbuminemické</a:t>
            </a:r>
            <a:r>
              <a:rPr lang="cs-CZ" sz="1800" i="1" dirty="0">
                <a:effectLst/>
                <a:latin typeface="Times New Roman" panose="02020603050405020304" pitchFamily="18" charset="0"/>
                <a:ea typeface="Times New Roman" panose="02020603050405020304" pitchFamily="18" charset="0"/>
              </a:rPr>
              <a:t> alkalóze.</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282</a:t>
            </a:fld>
            <a:endParaRPr lang="en-US"/>
          </a:p>
        </p:txBody>
      </p:sp>
    </p:spTree>
    <p:extLst>
      <p:ext uri="{BB962C8B-B14F-4D97-AF65-F5344CB8AC3E}">
        <p14:creationId xmlns:p14="http://schemas.microsoft.com/office/powerpoint/2010/main" val="1299756746"/>
      </p:ext>
    </p:extLst>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Kompenzační diagram dle </a:t>
            </a:r>
            <a:r>
              <a:rPr lang="cs-CZ" sz="1800" i="1" dirty="0" err="1">
                <a:effectLst/>
                <a:latin typeface="Times New Roman" panose="02020603050405020304" pitchFamily="18" charset="0"/>
                <a:ea typeface="Times New Roman" panose="02020603050405020304" pitchFamily="18" charset="0"/>
              </a:rPr>
              <a:t>Siggaard</a:t>
            </a:r>
            <a:r>
              <a:rPr lang="cs-CZ" sz="1800" i="1" dirty="0">
                <a:effectLst/>
                <a:latin typeface="Times New Roman" panose="02020603050405020304" pitchFamily="18" charset="0"/>
                <a:ea typeface="Times New Roman" panose="02020603050405020304" pitchFamily="18" charset="0"/>
              </a:rPr>
              <a:t>-Andersena, vyjadřující rozsah kompenzační odpovědi respirace a ledvin na poruchu acidobazické rovnováhy.</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283</a:t>
            </a:fld>
            <a:endParaRPr lang="en-US"/>
          </a:p>
        </p:txBody>
      </p:sp>
    </p:spTree>
    <p:extLst>
      <p:ext uri="{BB962C8B-B14F-4D97-AF65-F5344CB8AC3E}">
        <p14:creationId xmlns:p14="http://schemas.microsoft.com/office/powerpoint/2010/main" val="1147180108"/>
      </p:ext>
    </p:extLst>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Kompenzační diagram acidobazické regulace dle Engliše: A - akutní, U - ustálená, M - metabolická, </a:t>
            </a:r>
            <a:r>
              <a:rPr lang="cs-CZ" sz="1800" i="1" dirty="0" err="1">
                <a:effectLst/>
                <a:latin typeface="Times New Roman" panose="02020603050405020304" pitchFamily="18" charset="0"/>
                <a:ea typeface="Times New Roman" panose="02020603050405020304" pitchFamily="18" charset="0"/>
              </a:rPr>
              <a:t>Ac</a:t>
            </a:r>
            <a:r>
              <a:rPr lang="cs-CZ" sz="1800" i="1" dirty="0">
                <a:effectLst/>
                <a:latin typeface="Times New Roman" panose="02020603050405020304" pitchFamily="18" charset="0"/>
                <a:ea typeface="Times New Roman" panose="02020603050405020304" pitchFamily="18" charset="0"/>
              </a:rPr>
              <a:t> - Acidóza, Alk - Alkalóza, NH - oblast fyziologických hodnot.</a:t>
            </a:r>
            <a:endParaRPr lang="en-US" sz="180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Výsledky vyšetřování acidobazické rovnováhy, založené na využití </a:t>
            </a:r>
            <a:r>
              <a:rPr lang="cs-CZ" sz="1800" i="1" dirty="0" err="1">
                <a:effectLst/>
                <a:latin typeface="Times New Roman" panose="02020603050405020304" pitchFamily="18" charset="0"/>
                <a:ea typeface="Times New Roman" panose="02020603050405020304" pitchFamily="18" charset="0"/>
              </a:rPr>
              <a:t>Siggaard-Andersonova</a:t>
            </a:r>
            <a:r>
              <a:rPr lang="cs-CZ" sz="1800" i="1" dirty="0">
                <a:effectLst/>
                <a:latin typeface="Times New Roman" panose="02020603050405020304" pitchFamily="18" charset="0"/>
                <a:ea typeface="Times New Roman" panose="02020603050405020304" pitchFamily="18" charset="0"/>
              </a:rPr>
              <a:t> nomogramu spolu s kompenzačními diagramy byly velkou pomůckou pro posouzení rozsahu kompenzačních odpovědí jednotlivých poruch acidobazické rovnováhy. Umožnily charakterizovat některé smíšené poruchy acidobazické rovnováhy, a byly i pomocníkem pro odhad dávkování infuzní terapie. Kompenzační diagramy vcelku dobře odrážejí situaci, pokud se jedná o jednoduchou poruchu. Umožňují odhalit smíšené poruchy tam, kde nejsou obě poruchy protichůdné (např. Respirační acidóza kombinovaná s metabolickou acidózou). </a:t>
            </a:r>
            <a:endParaRPr lang="en-US" sz="180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Pokud se ale jedná o smíšenou poruchu působící ve dvou směrech – např. metabolická acidóza + metabolická alkalóza, pak se vliv na parametry acidobazické rovnováhy vzájemně vyrušuje a vyšetřované acidobazické parametry mohou být dokonce i téměř normální. </a:t>
            </a:r>
            <a:endParaRPr lang="en-US" sz="180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Pro klinické hodnocení acidobazických poruch proto samotné výsledky vyšetřování ABR parametrů nestačí. Kompenzační diagram sám o sobě vypovídá pouze o stavu </a:t>
            </a:r>
            <a:r>
              <a:rPr lang="cs-CZ" sz="1800" i="1" dirty="0" err="1">
                <a:effectLst/>
                <a:latin typeface="Times New Roman" panose="02020603050405020304" pitchFamily="18" charset="0"/>
                <a:ea typeface="Times New Roman" panose="02020603050405020304" pitchFamily="18" charset="0"/>
              </a:rPr>
              <a:t>pufračních</a:t>
            </a:r>
            <a:r>
              <a:rPr lang="cs-CZ" sz="1800" i="1" dirty="0">
                <a:effectLst/>
                <a:latin typeface="Times New Roman" panose="02020603050405020304" pitchFamily="18" charset="0"/>
                <a:ea typeface="Times New Roman" panose="02020603050405020304" pitchFamily="18" charset="0"/>
              </a:rPr>
              <a:t> systémů a rozsahu adaptačních odpovědí, pro objasnění příčin acidobazických poruch je nutno spojit hodnocení změn acidobazických parametrů s ionty.</a:t>
            </a:r>
            <a:r>
              <a:rPr lang="cs-CZ" sz="1800" i="0" dirty="0">
                <a:effectLst/>
                <a:latin typeface="Times New Roman" panose="02020603050405020304" pitchFamily="18" charset="0"/>
                <a:ea typeface="Times New Roman" panose="02020603050405020304" pitchFamily="18" charset="0"/>
              </a:rPr>
              <a:t> </a:t>
            </a:r>
          </a:p>
          <a:p>
            <a:endParaRPr lang="cs-CZ" sz="1800" i="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Tak například metabolická acidóza, může být způsobena akumulací silných kyselin (např. laktátová acidóza, </a:t>
            </a:r>
            <a:r>
              <a:rPr lang="cs-CZ" sz="1800" i="1" dirty="0" err="1">
                <a:effectLst/>
                <a:latin typeface="Times New Roman" panose="02020603050405020304" pitchFamily="18" charset="0"/>
                <a:ea typeface="Times New Roman" panose="02020603050405020304" pitchFamily="18" charset="0"/>
              </a:rPr>
              <a:t>ketoacidóza</a:t>
            </a:r>
            <a:r>
              <a:rPr lang="cs-CZ" sz="1800" i="1" dirty="0">
                <a:effectLst/>
                <a:latin typeface="Times New Roman" panose="02020603050405020304" pitchFamily="18" charset="0"/>
                <a:ea typeface="Times New Roman" panose="02020603050405020304" pitchFamily="18" charset="0"/>
              </a:rPr>
              <a:t>, renální acidóza) nebo také ztrátou bikarbonátů při průjmech, kdy bikarbonáty se ztrácí ve stolici a místo nich se v extracelulární tekutině akumulují chloridy. Ve všech těchto případech vyšetření acidobazické rovnováhy vykáže snížení BE a pokles hladiny bikarbonátů a neodhalí příčinu acidobazické poruchy.</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284</a:t>
            </a:fld>
            <a:endParaRPr lang="en-US"/>
          </a:p>
        </p:txBody>
      </p:sp>
    </p:spTree>
    <p:extLst>
      <p:ext uri="{BB962C8B-B14F-4D97-AF65-F5344CB8AC3E}">
        <p14:creationId xmlns:p14="http://schemas.microsoft.com/office/powerpoint/2010/main" val="3700383324"/>
      </p:ext>
    </p:extLst>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a:lnSpc>
                <a:spcPct val="115000"/>
              </a:lnSpc>
            </a:pPr>
            <a:r>
              <a:rPr lang="cs-CZ" sz="1800" i="1" dirty="0">
                <a:effectLst/>
                <a:latin typeface="Times New Roman" panose="02020603050405020304" pitchFamily="18" charset="0"/>
                <a:ea typeface="Times New Roman" panose="02020603050405020304" pitchFamily="18" charset="0"/>
              </a:rPr>
              <a:t>Pro klinické hodnocení acidobazických poruch je nutno spojit hodnocení změn acidobazických parametrů s ionty. </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cs-CZ" sz="1800"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cs-CZ" sz="1800" i="1" dirty="0">
                <a:effectLst/>
                <a:latin typeface="Times New Roman" panose="02020603050405020304" pitchFamily="18" charset="0"/>
                <a:ea typeface="Times New Roman" panose="02020603050405020304" pitchFamily="18" charset="0"/>
              </a:rPr>
              <a:t>Proto se v klasické teorii při posuzování příčin metabolické acidózy užívá také rozdíl mezi koncentrací hlavních kationtů a aniontů extracelulární tekutiny: sodíku, chloridů a bikarbonátů, tzv. aniontové okno - </a:t>
            </a:r>
            <a:r>
              <a:rPr lang="cs-CZ" sz="1800" b="1" i="1" dirty="0">
                <a:effectLst/>
                <a:latin typeface="Times New Roman" panose="02020603050405020304" pitchFamily="18" charset="0"/>
                <a:ea typeface="Times New Roman" panose="02020603050405020304" pitchFamily="18" charset="0"/>
              </a:rPr>
              <a:t>anion gap (AG)</a:t>
            </a:r>
            <a:r>
              <a:rPr lang="cs-CZ" sz="1800" i="1"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en-US" sz="1800" i="1" dirty="0">
                <a:effectLst/>
                <a:latin typeface="Times New Roman" panose="02020603050405020304" pitchFamily="18" charset="0"/>
                <a:ea typeface="Times New Roman" panose="02020603050405020304" pitchFamily="18" charset="0"/>
              </a:rPr>
              <a:t>AG = [Na+] - ( [Cl</a:t>
            </a:r>
            <a:r>
              <a:rPr lang="en-US" sz="1800" i="1" baseline="30000" dirty="0">
                <a:effectLst/>
                <a:latin typeface="Times New Roman" panose="02020603050405020304" pitchFamily="18" charset="0"/>
                <a:ea typeface="Times New Roman" panose="02020603050405020304" pitchFamily="18" charset="0"/>
              </a:rPr>
              <a:t>-</a:t>
            </a:r>
            <a:r>
              <a:rPr lang="en-US" sz="1800" i="1" dirty="0">
                <a:effectLst/>
                <a:latin typeface="Times New Roman" panose="02020603050405020304" pitchFamily="18" charset="0"/>
                <a:ea typeface="Times New Roman" panose="02020603050405020304" pitchFamily="18" charset="0"/>
              </a:rPr>
              <a:t>] + [HCO</a:t>
            </a:r>
            <a:r>
              <a:rPr lang="en-US" sz="1800" i="1" baseline="-25000" dirty="0">
                <a:effectLst/>
                <a:latin typeface="Times New Roman" panose="02020603050405020304" pitchFamily="18" charset="0"/>
                <a:ea typeface="Times New Roman" panose="02020603050405020304" pitchFamily="18" charset="0"/>
              </a:rPr>
              <a:t>3</a:t>
            </a:r>
            <a:r>
              <a:rPr lang="en-US" sz="1800" i="1" baseline="30000" dirty="0">
                <a:effectLst/>
                <a:latin typeface="Times New Roman" panose="02020603050405020304" pitchFamily="18" charset="0"/>
                <a:ea typeface="Times New Roman" panose="02020603050405020304" pitchFamily="18" charset="0"/>
              </a:rPr>
              <a:t>-</a:t>
            </a:r>
            <a:r>
              <a:rPr lang="en-US" sz="1800" i="1"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en-US" sz="1800" i="1" dirty="0" err="1">
                <a:effectLst/>
                <a:latin typeface="Times New Roman" panose="02020603050405020304" pitchFamily="18" charset="0"/>
                <a:ea typeface="Times New Roman" panose="02020603050405020304" pitchFamily="18" charset="0"/>
              </a:rPr>
              <a:t>Někdy</a:t>
            </a:r>
            <a:r>
              <a:rPr lang="en-US" sz="1800" i="1" dirty="0">
                <a:effectLst/>
                <a:latin typeface="Times New Roman" panose="02020603050405020304" pitchFamily="18" charset="0"/>
                <a:ea typeface="Times New Roman" panose="02020603050405020304" pitchFamily="18" charset="0"/>
              </a:rPr>
              <a:t> se </a:t>
            </a:r>
            <a:r>
              <a:rPr lang="en-US" sz="1800" i="1" dirty="0" err="1">
                <a:effectLst/>
                <a:latin typeface="Times New Roman" panose="02020603050405020304" pitchFamily="18" charset="0"/>
                <a:ea typeface="Times New Roman" panose="02020603050405020304" pitchFamily="18" charset="0"/>
              </a:rPr>
              <a:t>používá</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i</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druhá</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varianta</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počítající</a:t>
            </a:r>
            <a:r>
              <a:rPr lang="en-US" sz="1800" i="1" dirty="0">
                <a:effectLst/>
                <a:latin typeface="Times New Roman" panose="02020603050405020304" pitchFamily="18" charset="0"/>
                <a:ea typeface="Times New Roman" panose="02020603050405020304" pitchFamily="18" charset="0"/>
              </a:rPr>
              <a:t> s </a:t>
            </a:r>
            <a:r>
              <a:rPr lang="en-US" sz="1800" i="1" dirty="0" err="1">
                <a:effectLst/>
                <a:latin typeface="Times New Roman" panose="02020603050405020304" pitchFamily="18" charset="0"/>
                <a:ea typeface="Times New Roman" panose="02020603050405020304" pitchFamily="18" charset="0"/>
              </a:rPr>
              <a:t>koncentrací</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draslík</a:t>
            </a:r>
            <a:r>
              <a:rPr lang="en-US" sz="1800" i="1"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de-DE" sz="1800" i="1" dirty="0">
                <a:effectLst/>
                <a:latin typeface="Times New Roman" panose="02020603050405020304" pitchFamily="18" charset="0"/>
                <a:ea typeface="Times New Roman" panose="02020603050405020304" pitchFamily="18" charset="0"/>
              </a:rPr>
              <a:t>AG = ([Na</a:t>
            </a:r>
            <a:r>
              <a:rPr lang="de-DE" sz="1800" i="1" baseline="30000" dirty="0">
                <a:effectLst/>
                <a:latin typeface="Times New Roman" panose="02020603050405020304" pitchFamily="18" charset="0"/>
                <a:ea typeface="Times New Roman" panose="02020603050405020304" pitchFamily="18" charset="0"/>
              </a:rPr>
              <a:t>+</a:t>
            </a:r>
            <a:r>
              <a:rPr lang="de-DE" sz="1800" i="1" dirty="0">
                <a:effectLst/>
                <a:latin typeface="Times New Roman" panose="02020603050405020304" pitchFamily="18" charset="0"/>
                <a:ea typeface="Times New Roman" panose="02020603050405020304" pitchFamily="18" charset="0"/>
              </a:rPr>
              <a:t>] + [K</a:t>
            </a:r>
            <a:r>
              <a:rPr lang="de-DE" sz="1800" i="1" baseline="30000" dirty="0">
                <a:effectLst/>
                <a:latin typeface="Times New Roman" panose="02020603050405020304" pitchFamily="18" charset="0"/>
                <a:ea typeface="Times New Roman" panose="02020603050405020304" pitchFamily="18" charset="0"/>
              </a:rPr>
              <a:t>+</a:t>
            </a:r>
            <a:r>
              <a:rPr lang="de-DE" sz="1800" i="1" dirty="0">
                <a:effectLst/>
                <a:latin typeface="Times New Roman" panose="02020603050405020304" pitchFamily="18" charset="0"/>
                <a:ea typeface="Times New Roman" panose="02020603050405020304" pitchFamily="18" charset="0"/>
              </a:rPr>
              <a:t>]) - ([Cl</a:t>
            </a:r>
            <a:r>
              <a:rPr lang="de-DE" sz="1800" i="1" baseline="30000" dirty="0">
                <a:effectLst/>
                <a:latin typeface="Times New Roman" panose="02020603050405020304" pitchFamily="18" charset="0"/>
                <a:ea typeface="Times New Roman" panose="02020603050405020304" pitchFamily="18" charset="0"/>
              </a:rPr>
              <a:t>-</a:t>
            </a:r>
            <a:r>
              <a:rPr lang="de-DE" sz="1800" i="1" dirty="0">
                <a:effectLst/>
                <a:latin typeface="Times New Roman" panose="02020603050405020304" pitchFamily="18" charset="0"/>
                <a:ea typeface="Times New Roman" panose="02020603050405020304" pitchFamily="18" charset="0"/>
              </a:rPr>
              <a:t>] + [HCO</a:t>
            </a:r>
            <a:r>
              <a:rPr lang="de-DE" sz="1800" i="1" baseline="-25000" dirty="0">
                <a:effectLst/>
                <a:latin typeface="Times New Roman" panose="02020603050405020304" pitchFamily="18" charset="0"/>
                <a:ea typeface="Times New Roman" panose="02020603050405020304" pitchFamily="18" charset="0"/>
              </a:rPr>
              <a:t>3</a:t>
            </a:r>
            <a:r>
              <a:rPr lang="de-DE" sz="1800" i="1" baseline="30000" dirty="0">
                <a:effectLst/>
                <a:latin typeface="Times New Roman" panose="02020603050405020304" pitchFamily="18" charset="0"/>
                <a:ea typeface="Times New Roman" panose="02020603050405020304" pitchFamily="18" charset="0"/>
              </a:rPr>
              <a:t>-</a:t>
            </a:r>
            <a:r>
              <a:rPr lang="de-DE" sz="1800" i="1"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de-DE" sz="1800" i="1" dirty="0">
                <a:effectLst/>
                <a:latin typeface="Times New Roman" panose="02020603050405020304" pitchFamily="18" charset="0"/>
                <a:ea typeface="Times New Roman" panose="02020603050405020304" pitchFamily="18" charset="0"/>
              </a:rPr>
              <a:t>V </a:t>
            </a:r>
            <a:r>
              <a:rPr lang="de-DE" sz="1800" i="1" dirty="0" err="1">
                <a:effectLst/>
                <a:latin typeface="Times New Roman" panose="02020603050405020304" pitchFamily="18" charset="0"/>
                <a:ea typeface="Times New Roman" panose="02020603050405020304" pitchFamily="18" charset="0"/>
              </a:rPr>
              <a:t>případě</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acidózy</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při</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průjmech</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kdy</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jsou</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ionty</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bikarbonátů</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směňovány</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za</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ionty</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chloridů</a:t>
            </a:r>
            <a:r>
              <a:rPr lang="de-DE" sz="1800" i="1" dirty="0">
                <a:effectLst/>
                <a:latin typeface="Times New Roman" panose="02020603050405020304" pitchFamily="18" charset="0"/>
                <a:ea typeface="Times New Roman" panose="02020603050405020304" pitchFamily="18" charset="0"/>
              </a:rPr>
              <a:t> se </a:t>
            </a:r>
            <a:r>
              <a:rPr lang="de-DE" sz="1800" i="1" dirty="0" err="1">
                <a:effectLst/>
                <a:latin typeface="Times New Roman" panose="02020603050405020304" pitchFamily="18" charset="0"/>
                <a:ea typeface="Times New Roman" panose="02020603050405020304" pitchFamily="18" charset="0"/>
              </a:rPr>
              <a:t>hodnota</a:t>
            </a:r>
            <a:r>
              <a:rPr lang="de-DE" sz="1800" i="1" dirty="0">
                <a:effectLst/>
                <a:latin typeface="Times New Roman" panose="02020603050405020304" pitchFamily="18" charset="0"/>
                <a:ea typeface="Times New Roman" panose="02020603050405020304" pitchFamily="18" charset="0"/>
              </a:rPr>
              <a:t> AG </a:t>
            </a:r>
            <a:r>
              <a:rPr lang="de-DE" sz="1800" i="1" dirty="0" err="1">
                <a:effectLst/>
                <a:latin typeface="Times New Roman" panose="02020603050405020304" pitchFamily="18" charset="0"/>
                <a:ea typeface="Times New Roman" panose="02020603050405020304" pitchFamily="18" charset="0"/>
              </a:rPr>
              <a:t>nemění</a:t>
            </a:r>
            <a:r>
              <a:rPr lang="de-DE" sz="1800" i="1" dirty="0">
                <a:effectLst/>
                <a:latin typeface="Times New Roman" panose="02020603050405020304" pitchFamily="18" charset="0"/>
                <a:ea typeface="Times New Roman" panose="02020603050405020304" pitchFamily="18" charset="0"/>
              </a:rPr>
              <a:t>, na </a:t>
            </a:r>
            <a:r>
              <a:rPr lang="de-DE" sz="1800" i="1" dirty="0" err="1">
                <a:effectLst/>
                <a:latin typeface="Times New Roman" panose="02020603050405020304" pitchFamily="18" charset="0"/>
                <a:ea typeface="Times New Roman" panose="02020603050405020304" pitchFamily="18" charset="0"/>
              </a:rPr>
              <a:t>rozdíl</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od</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acidóz</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způsobených</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akumulací</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akumulací</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silných</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kyselin</a:t>
            </a:r>
            <a:r>
              <a:rPr lang="de-DE" sz="1800" i="1" dirty="0">
                <a:effectLst/>
                <a:latin typeface="Times New Roman" panose="02020603050405020304" pitchFamily="18" charset="0"/>
                <a:ea typeface="Times New Roman" panose="02020603050405020304" pitchFamily="18" charset="0"/>
              </a:rPr>
              <a:t>, </a:t>
            </a:r>
            <a:r>
              <a:rPr lang="de-DE" sz="1800" i="1" dirty="0" err="1">
                <a:effectLst/>
                <a:latin typeface="Times New Roman" panose="02020603050405020304" pitchFamily="18" charset="0"/>
                <a:ea typeface="Times New Roman" panose="02020603050405020304" pitchFamily="18" charset="0"/>
              </a:rPr>
              <a:t>kdy</a:t>
            </a:r>
            <a:r>
              <a:rPr lang="de-DE" sz="1800" i="1" dirty="0">
                <a:effectLst/>
                <a:latin typeface="Times New Roman" panose="02020603050405020304" pitchFamily="18" charset="0"/>
                <a:ea typeface="Times New Roman" panose="02020603050405020304" pitchFamily="18" charset="0"/>
              </a:rPr>
              <a:t> se </a:t>
            </a:r>
            <a:r>
              <a:rPr lang="de-DE" sz="1800" i="1" dirty="0" err="1">
                <a:effectLst/>
                <a:latin typeface="Times New Roman" panose="02020603050405020304" pitchFamily="18" charset="0"/>
                <a:ea typeface="Times New Roman" panose="02020603050405020304" pitchFamily="18" charset="0"/>
              </a:rPr>
              <a:t>hodnota</a:t>
            </a:r>
            <a:r>
              <a:rPr lang="de-DE" sz="1800" i="1" dirty="0">
                <a:effectLst/>
                <a:latin typeface="Times New Roman" panose="02020603050405020304" pitchFamily="18" charset="0"/>
                <a:ea typeface="Times New Roman" panose="02020603050405020304" pitchFamily="18" charset="0"/>
              </a:rPr>
              <a:t> AG </a:t>
            </a:r>
            <a:r>
              <a:rPr lang="de-DE" sz="1800" i="1" dirty="0" err="1">
                <a:effectLst/>
                <a:latin typeface="Times New Roman" panose="02020603050405020304" pitchFamily="18" charset="0"/>
                <a:ea typeface="Times New Roman" panose="02020603050405020304" pitchFamily="18" charset="0"/>
              </a:rPr>
              <a:t>zvyšuje</a:t>
            </a:r>
            <a:r>
              <a:rPr lang="de-DE" sz="1800" i="1"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cs-CZ" sz="1800"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cs-CZ" sz="1800" i="1" dirty="0">
                <a:effectLst/>
                <a:latin typeface="Times New Roman" panose="02020603050405020304" pitchFamily="18" charset="0"/>
                <a:ea typeface="Times New Roman" panose="02020603050405020304" pitchFamily="18" charset="0"/>
              </a:rPr>
              <a:t>Referenční hodnoty AG se pohybují od 14-18 </a:t>
            </a:r>
            <a:r>
              <a:rPr lang="cs-CZ" sz="1800" i="1" dirty="0" err="1">
                <a:effectLst/>
                <a:latin typeface="Times New Roman" panose="02020603050405020304" pitchFamily="18" charset="0"/>
                <a:ea typeface="Times New Roman" panose="02020603050405020304" pitchFamily="18" charset="0"/>
              </a:rPr>
              <a:t>mmol</a:t>
            </a:r>
            <a:r>
              <a:rPr lang="cs-CZ" sz="1800" i="1" dirty="0">
                <a:effectLst/>
                <a:latin typeface="Times New Roman" panose="02020603050405020304" pitchFamily="18" charset="0"/>
                <a:ea typeface="Times New Roman" panose="02020603050405020304" pitchFamily="18" charset="0"/>
              </a:rPr>
              <a:t>/l. Tato hodnota umožňuje např. odhadnout, zda při metabolické acidóze je zvýšená hodnota neměřených aniontů silných kyselin (UA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např. laktátu, 3-hydroxybutyrátu, </a:t>
            </a:r>
            <a:r>
              <a:rPr lang="cs-CZ" sz="1800" i="1" dirty="0" err="1">
                <a:effectLst/>
                <a:latin typeface="Times New Roman" panose="02020603050405020304" pitchFamily="18" charset="0"/>
                <a:ea typeface="Times New Roman" panose="02020603050405020304" pitchFamily="18" charset="0"/>
              </a:rPr>
              <a:t>acetoacetátu</a:t>
            </a:r>
            <a:r>
              <a:rPr lang="cs-CZ" sz="1800" i="1" dirty="0">
                <a:effectLst/>
                <a:latin typeface="Times New Roman" panose="02020603050405020304" pitchFamily="18" charset="0"/>
                <a:ea typeface="Times New Roman" panose="02020603050405020304" pitchFamily="18" charset="0"/>
              </a:rPr>
              <a:t> (ketolátek) – v těchto případech se AG zvyšuje. Naopak, při </a:t>
            </a:r>
            <a:r>
              <a:rPr lang="cs-CZ" sz="1800" i="1" dirty="0" err="1">
                <a:effectLst/>
                <a:latin typeface="Times New Roman" panose="02020603050405020304" pitchFamily="18" charset="0"/>
                <a:ea typeface="Times New Roman" panose="02020603050405020304" pitchFamily="18" charset="0"/>
              </a:rPr>
              <a:t>hyperchloremické</a:t>
            </a:r>
            <a:r>
              <a:rPr lang="cs-CZ" sz="1800" i="1" dirty="0">
                <a:effectLst/>
                <a:latin typeface="Times New Roman" panose="02020603050405020304" pitchFamily="18" charset="0"/>
                <a:ea typeface="Times New Roman" panose="02020603050405020304" pitchFamily="18" charset="0"/>
              </a:rPr>
              <a:t> acidóze při průjmech, kdy se bikarbonáty ztrácejí ve stolici a místo nich se hromadí chloridy je AG nezměněno. </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cs-CZ" sz="1800"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a:lnSpc>
                <a:spcPct val="115000"/>
              </a:lnSpc>
            </a:pPr>
            <a:r>
              <a:rPr lang="cs-CZ" sz="1800" i="1" dirty="0">
                <a:effectLst/>
                <a:latin typeface="Times New Roman" panose="02020603050405020304" pitchFamily="18" charset="0"/>
                <a:ea typeface="Times New Roman" panose="02020603050405020304" pitchFamily="18" charset="0"/>
              </a:rPr>
              <a:t>Snížená hladina albuminu ale může odhad neměřených aniontů silných kyselin (UA) falešně ovlivnit, proto se používá korigovaná hodnota AG – </a:t>
            </a:r>
            <a:r>
              <a:rPr lang="cs-CZ" sz="1800" i="1" dirty="0" err="1">
                <a:effectLst/>
                <a:latin typeface="Times New Roman" panose="02020603050405020304" pitchFamily="18" charset="0"/>
                <a:ea typeface="Times New Roman" panose="02020603050405020304" pitchFamily="18" charset="0"/>
              </a:rPr>
              <a:t>AGkor</a:t>
            </a:r>
            <a:r>
              <a:rPr lang="cs-CZ" sz="1800" i="1" dirty="0">
                <a:effectLst/>
                <a:latin typeface="Times New Roman" panose="02020603050405020304" pitchFamily="18" charset="0"/>
                <a:ea typeface="Times New Roman" panose="02020603050405020304" pitchFamily="18" charset="0"/>
              </a:rPr>
              <a:t>, která se počítá takto: </a:t>
            </a:r>
            <a:r>
              <a:rPr lang="cs-CZ" sz="1800" i="1" dirty="0" err="1">
                <a:effectLst/>
                <a:latin typeface="Times New Roman" panose="02020603050405020304" pitchFamily="18" charset="0"/>
                <a:ea typeface="Times New Roman" panose="02020603050405020304" pitchFamily="18" charset="0"/>
              </a:rPr>
              <a:t>AGkor</a:t>
            </a:r>
            <a:r>
              <a:rPr lang="cs-CZ" sz="1800" i="1" dirty="0">
                <a:effectLst/>
                <a:latin typeface="Times New Roman" panose="02020603050405020304" pitchFamily="18" charset="0"/>
                <a:ea typeface="Times New Roman" panose="02020603050405020304" pitchFamily="18" charset="0"/>
              </a:rPr>
              <a:t> =(</a:t>
            </a:r>
            <a:r>
              <a:rPr lang="cs-CZ" sz="1800" i="1" dirty="0" err="1">
                <a:effectLst/>
                <a:latin typeface="Times New Roman" panose="02020603050405020304" pitchFamily="18" charset="0"/>
                <a:ea typeface="Times New Roman" panose="02020603050405020304" pitchFamily="18" charset="0"/>
              </a:rPr>
              <a:t>Alb</a:t>
            </a:r>
            <a:r>
              <a:rPr lang="cs-CZ" sz="1800" i="1" baseline="-25000" dirty="0" err="1">
                <a:effectLst/>
                <a:latin typeface="Times New Roman" panose="02020603050405020304" pitchFamily="18" charset="0"/>
                <a:ea typeface="Times New Roman" panose="02020603050405020304" pitchFamily="18" charset="0"/>
              </a:rPr>
              <a:t>Norm</a:t>
            </a:r>
            <a:r>
              <a:rPr lang="cs-CZ" sz="1800" i="1" dirty="0">
                <a:effectLst/>
                <a:latin typeface="Times New Roman" panose="02020603050405020304" pitchFamily="18" charset="0"/>
                <a:ea typeface="Times New Roman" panose="02020603050405020304" pitchFamily="18" charset="0"/>
              </a:rPr>
              <a:t> – </a:t>
            </a:r>
            <a:r>
              <a:rPr lang="cs-CZ" sz="1800" i="1" dirty="0" err="1">
                <a:effectLst/>
                <a:latin typeface="Times New Roman" panose="02020603050405020304" pitchFamily="18" charset="0"/>
                <a:ea typeface="Times New Roman" panose="02020603050405020304" pitchFamily="18" charset="0"/>
              </a:rPr>
              <a:t>Alb</a:t>
            </a:r>
            <a:r>
              <a:rPr lang="cs-CZ" sz="1800" i="1" baseline="-25000" dirty="0" err="1">
                <a:effectLst/>
                <a:latin typeface="Times New Roman" panose="02020603050405020304" pitchFamily="18" charset="0"/>
                <a:ea typeface="Times New Roman" panose="02020603050405020304" pitchFamily="18" charset="0"/>
              </a:rPr>
              <a:t>Měřené</a:t>
            </a:r>
            <a:r>
              <a:rPr lang="cs-CZ" sz="1800" i="1" dirty="0">
                <a:effectLst/>
                <a:latin typeface="Times New Roman" panose="02020603050405020304" pitchFamily="18" charset="0"/>
                <a:ea typeface="Times New Roman" panose="02020603050405020304" pitchFamily="18" charset="0"/>
              </a:rPr>
              <a:t>) * 0,25, kde </a:t>
            </a:r>
            <a:r>
              <a:rPr lang="cs-CZ" sz="1800" i="1" dirty="0" err="1">
                <a:effectLst/>
                <a:latin typeface="Times New Roman" panose="02020603050405020304" pitchFamily="18" charset="0"/>
                <a:ea typeface="Times New Roman" panose="02020603050405020304" pitchFamily="18" charset="0"/>
              </a:rPr>
              <a:t>Alb</a:t>
            </a:r>
            <a:r>
              <a:rPr lang="cs-CZ" sz="1800" i="1" baseline="-25000" dirty="0" err="1">
                <a:effectLst/>
                <a:latin typeface="Times New Roman" panose="02020603050405020304" pitchFamily="18" charset="0"/>
                <a:ea typeface="Times New Roman" panose="02020603050405020304" pitchFamily="18" charset="0"/>
              </a:rPr>
              <a:t>Norm</a:t>
            </a:r>
            <a:r>
              <a:rPr lang="cs-CZ" sz="1800" i="1" dirty="0">
                <a:effectLst/>
                <a:latin typeface="Times New Roman" panose="02020603050405020304" pitchFamily="18" charset="0"/>
                <a:ea typeface="Times New Roman" panose="02020603050405020304" pitchFamily="18" charset="0"/>
              </a:rPr>
              <a:t> je normální, referenční hodnota koncentrace albuminu (40 g/l) a </a:t>
            </a:r>
            <a:r>
              <a:rPr lang="cs-CZ" sz="1800" i="1" dirty="0" err="1">
                <a:effectLst/>
                <a:latin typeface="Times New Roman" panose="02020603050405020304" pitchFamily="18" charset="0"/>
                <a:ea typeface="Times New Roman" panose="02020603050405020304" pitchFamily="18" charset="0"/>
              </a:rPr>
              <a:t>Alb</a:t>
            </a:r>
            <a:r>
              <a:rPr lang="cs-CZ" sz="1800" i="1" baseline="-25000" dirty="0" err="1">
                <a:effectLst/>
                <a:latin typeface="Times New Roman" panose="02020603050405020304" pitchFamily="18" charset="0"/>
                <a:ea typeface="Times New Roman" panose="02020603050405020304" pitchFamily="18" charset="0"/>
              </a:rPr>
              <a:t>Měřené</a:t>
            </a:r>
            <a:r>
              <a:rPr lang="cs-CZ" sz="1800" i="1" dirty="0">
                <a:effectLst/>
                <a:latin typeface="Times New Roman" panose="02020603050405020304" pitchFamily="18" charset="0"/>
                <a:ea typeface="Times New Roman" panose="02020603050405020304" pitchFamily="18" charset="0"/>
              </a:rPr>
              <a:t> je naměřená hodnota albuminu v g/l.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285</a:t>
            </a:fld>
            <a:endParaRPr lang="en-US"/>
          </a:p>
        </p:txBody>
      </p:sp>
    </p:spTree>
    <p:extLst>
      <p:ext uri="{BB962C8B-B14F-4D97-AF65-F5344CB8AC3E}">
        <p14:creationId xmlns:p14="http://schemas.microsoft.com/office/powerpoint/2010/main" val="2265920268"/>
      </p:ext>
    </p:extLst>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err="1">
                <a:effectLst/>
                <a:latin typeface="Times New Roman" panose="02020603050405020304" pitchFamily="18" charset="0"/>
                <a:ea typeface="Times New Roman" panose="02020603050405020304" pitchFamily="18" charset="0"/>
              </a:rPr>
              <a:t>Siggaard</a:t>
            </a:r>
            <a:r>
              <a:rPr lang="cs-CZ" sz="1800" i="1" dirty="0">
                <a:effectLst/>
                <a:latin typeface="Times New Roman" panose="02020603050405020304" pitchFamily="18" charset="0"/>
                <a:ea typeface="Times New Roman" panose="02020603050405020304" pitchFamily="18" charset="0"/>
              </a:rPr>
              <a:t>-Andersenův nomogram (vyjádřený ve formě aproximačních rovnic) se stal základem vyhodnocovacích algoritmů v řadě laboratorních automatů pro měření acidobazické rovnováhy krve. Určitým problémem je to, že experimentální měření při konstrukci </a:t>
            </a:r>
            <a:r>
              <a:rPr lang="cs-CZ" sz="1800" i="1" dirty="0" err="1">
                <a:effectLst/>
                <a:latin typeface="Times New Roman" panose="02020603050405020304" pitchFamily="18" charset="0"/>
                <a:ea typeface="Times New Roman" panose="02020603050405020304" pitchFamily="18" charset="0"/>
              </a:rPr>
              <a:t>Siggaard</a:t>
            </a:r>
            <a:r>
              <a:rPr lang="cs-CZ" sz="1800" i="1" dirty="0">
                <a:effectLst/>
                <a:latin typeface="Times New Roman" panose="02020603050405020304" pitchFamily="18" charset="0"/>
                <a:ea typeface="Times New Roman" panose="02020603050405020304" pitchFamily="18" charset="0"/>
              </a:rPr>
              <a:t>-Andersenova nomogramu byla prováděna při teplotě 38°C. Dnešní přístroje pro měření acidobazické rovnováhy krve (přímo měřící hodnoty pCO2, pH a pO2) poskytují obvykle údaje naměřené při teplotě vzorku krve 37°C. Sám </a:t>
            </a:r>
            <a:r>
              <a:rPr lang="cs-CZ" sz="1800" i="1" dirty="0" err="1">
                <a:effectLst/>
                <a:latin typeface="Times New Roman" panose="02020603050405020304" pitchFamily="18" charset="0"/>
                <a:ea typeface="Times New Roman" panose="02020603050405020304" pitchFamily="18" charset="0"/>
              </a:rPr>
              <a:t>Siggaard</a:t>
            </a:r>
            <a:r>
              <a:rPr lang="cs-CZ" sz="1800" i="1" dirty="0">
                <a:effectLst/>
                <a:latin typeface="Times New Roman" panose="02020603050405020304" pitchFamily="18" charset="0"/>
                <a:ea typeface="Times New Roman" panose="02020603050405020304" pitchFamily="18" charset="0"/>
              </a:rPr>
              <a:t>-Andersen (66) tvrdí, že rozdíl hodnot mezi 37°C a 38°C je vzhledem k citlivosti měření zanedbatelný. Přepočet dat z 38°C na 37°C a vytvoření </a:t>
            </a:r>
            <a:r>
              <a:rPr lang="cs-CZ" sz="1800" i="1" dirty="0" err="1">
                <a:effectLst/>
                <a:latin typeface="Times New Roman" panose="02020603050405020304" pitchFamily="18" charset="0"/>
                <a:ea typeface="Times New Roman" panose="02020603050405020304" pitchFamily="18" charset="0"/>
              </a:rPr>
              <a:t>Siggaard-Andersonova</a:t>
            </a:r>
            <a:r>
              <a:rPr lang="cs-CZ" sz="1800" i="0" dirty="0">
                <a:effectLst/>
                <a:latin typeface="Times New Roman" panose="02020603050405020304" pitchFamily="18" charset="0"/>
                <a:ea typeface="Times New Roman" panose="02020603050405020304" pitchFamily="18" charset="0"/>
              </a:rPr>
              <a:t> </a:t>
            </a:r>
            <a:r>
              <a:rPr lang="cs-CZ" sz="1800" i="1" dirty="0">
                <a:effectLst/>
                <a:latin typeface="Times New Roman" panose="02020603050405020304" pitchFamily="18" charset="0"/>
                <a:ea typeface="Times New Roman" panose="02020603050405020304" pitchFamily="18" charset="0"/>
              </a:rPr>
              <a:t>nomogramu pro 37°C (Kofránek 2009) ukazuje, že rozdíly jsou jen pro extrémní hodnoty BE.</a:t>
            </a:r>
            <a:endParaRPr lang="en-US" sz="1800" dirty="0">
              <a:effectLst/>
              <a:latin typeface="Times New Roman" panose="02020603050405020304" pitchFamily="18" charset="0"/>
              <a:ea typeface="Times New Roman" panose="02020603050405020304" pitchFamily="18" charset="0"/>
            </a:endParaRPr>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286</a:t>
            </a:fld>
            <a:endParaRPr lang="en-US"/>
          </a:p>
        </p:txBody>
      </p:sp>
    </p:spTree>
    <p:extLst>
      <p:ext uri="{BB962C8B-B14F-4D97-AF65-F5344CB8AC3E}">
        <p14:creationId xmlns:p14="http://schemas.microsoft.com/office/powerpoint/2010/main" val="2926924375"/>
      </p:ext>
    </p:extLst>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A97F940C-A56A-4C09-BFC9-FC5D9514AC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A67DF02-7FD5-4E1E-A18C-84DFEC76998B}" type="slidenum">
              <a:rPr lang="cs-CZ" altLang="cs-CZ" smtClean="0">
                <a:latin typeface="Calibri" panose="020F0502020204030204" pitchFamily="34" charset="0"/>
              </a:rPr>
              <a:pPr>
                <a:spcBef>
                  <a:spcPct val="0"/>
                </a:spcBef>
              </a:pPr>
              <a:t>287</a:t>
            </a:fld>
            <a:endParaRPr lang="cs-CZ" altLang="cs-CZ">
              <a:latin typeface="Calibri" panose="020F0502020204030204" pitchFamily="34" charset="0"/>
            </a:endParaRPr>
          </a:p>
        </p:txBody>
      </p:sp>
      <p:sp>
        <p:nvSpPr>
          <p:cNvPr id="94211" name="Rectangle 2">
            <a:extLst>
              <a:ext uri="{FF2B5EF4-FFF2-40B4-BE49-F238E27FC236}">
                <a16:creationId xmlns:a16="http://schemas.microsoft.com/office/drawing/2014/main" id="{5FC799D4-8036-42B3-853F-39D943350D7A}"/>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1FF58253-FF8A-462A-8912-BDF2700C88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sz="1800" b="0" i="1" u="none" strike="noStrike" baseline="0" dirty="0" err="1">
                <a:latin typeface="MyriadPro-Regular" panose="020B0503030403020204" pitchFamily="34" charset="0"/>
              </a:rPr>
              <a:t>Závažnějším</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problémem</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než</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teplotní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posuny</a:t>
            </a:r>
            <a:r>
              <a:rPr lang="en-US" sz="1800" b="0" i="1" u="none" strike="noStrike" baseline="0" dirty="0">
                <a:latin typeface="MyriadPro-Regular" panose="020B0503030403020204" pitchFamily="34" charset="0"/>
              </a:rPr>
              <a:t>, je </a:t>
            </a:r>
            <a:r>
              <a:rPr lang="en-US" sz="1800" b="0" i="1" u="none" strike="noStrike" baseline="0" dirty="0" err="1">
                <a:latin typeface="MyriadPro-Regular" panose="020B0503030403020204" pitchFamily="34" charset="0"/>
              </a:rPr>
              <a:t>však</a:t>
            </a:r>
            <a:r>
              <a:rPr lang="en-US" sz="1800" b="0" i="1" u="none" strike="noStrike" baseline="0" dirty="0">
                <a:latin typeface="MyriadPro-Regular" panose="020B0503030403020204" pitchFamily="34" charset="0"/>
              </a:rPr>
              <a:t> to, </a:t>
            </a:r>
            <a:r>
              <a:rPr lang="en-US" sz="1800" b="0" i="1" u="none" strike="noStrike" baseline="0" dirty="0" err="1">
                <a:latin typeface="MyriadPro-Regular" panose="020B0503030403020204" pitchFamily="34" charset="0"/>
              </a:rPr>
              <a:t>že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titrace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při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tvorbě</a:t>
            </a:r>
            <a:endParaRPr lang="en-US" sz="1800" b="0" i="1" u="none" strike="noStrike" baseline="0" dirty="0">
              <a:latin typeface="MyriadPro-Regular" panose="020B0503030403020204" pitchFamily="34" charset="0"/>
            </a:endParaRPr>
          </a:p>
          <a:p>
            <a:pPr algn="l"/>
            <a:r>
              <a:rPr lang="en-US" sz="1800" b="0" i="1" u="none" strike="noStrike" baseline="0" dirty="0" err="1">
                <a:latin typeface="MyriadPro-Regular" panose="020B0503030403020204" pitchFamily="34" charset="0"/>
              </a:rPr>
              <a:t>experimentálního</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nomogramu</a:t>
            </a:r>
            <a:r>
              <a:rPr lang="en-US" sz="1800" b="0" i="1" u="none" strike="noStrike" baseline="0" dirty="0">
                <a:latin typeface="MyriadPro-Regular" panose="020B0503030403020204" pitchFamily="34" charset="0"/>
              </a:rPr>
              <a:t> (62, 69) </a:t>
            </a:r>
            <a:r>
              <a:rPr lang="en-US" sz="1800" b="0" i="1" u="none" strike="noStrike" baseline="0" dirty="0" err="1">
                <a:latin typeface="MyriadPro-Regular" panose="020B0503030403020204" pitchFamily="34" charset="0"/>
              </a:rPr>
              <a:t>byla</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prováděna</a:t>
            </a:r>
            <a:r>
              <a:rPr lang="en-US" sz="1800" b="0" i="1" u="none" strike="noStrike" baseline="0" dirty="0">
                <a:latin typeface="MyriadPro-Regular" panose="020B0503030403020204" pitchFamily="34" charset="0"/>
              </a:rPr>
              <a:t> s </a:t>
            </a:r>
            <a:r>
              <a:rPr lang="en-US" sz="1800" b="0" i="1" u="none" strike="noStrike" baseline="0" dirty="0" err="1">
                <a:latin typeface="MyriadPro-Regular" panose="020B0503030403020204" pitchFamily="34" charset="0"/>
              </a:rPr>
              <a:t>krví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která</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měla</a:t>
            </a:r>
            <a:r>
              <a:rPr lang="en-US" sz="1800" b="0" i="1" u="none" strike="noStrike" baseline="0" dirty="0">
                <a:latin typeface="MyriadPro-Regular" panose="020B0503030403020204" pitchFamily="34" charset="0"/>
              </a:rPr>
              <a:t> </a:t>
            </a:r>
            <a:r>
              <a:rPr lang="en-US" sz="1800" b="1" i="1" u="none" strike="noStrike" baseline="0" dirty="0" err="1">
                <a:latin typeface="MyriadPro-BoldIt" panose="020B0703030403090204" pitchFamily="34" charset="0"/>
              </a:rPr>
              <a:t>normální</a:t>
            </a:r>
            <a:endParaRPr lang="en-US" sz="1800" b="1" i="1" u="none" strike="noStrike" baseline="0" dirty="0">
              <a:latin typeface="MyriadPro-BoldIt" panose="020B0703030403090204" pitchFamily="34" charset="0"/>
            </a:endParaRPr>
          </a:p>
          <a:p>
            <a:pPr algn="l"/>
            <a:r>
              <a:rPr lang="en-US" sz="1800" b="1" i="1" u="none" strike="noStrike" baseline="0" dirty="0" err="1">
                <a:latin typeface="MyriadPro-BoldIt" panose="020B0703030403090204" pitchFamily="34" charset="0"/>
              </a:rPr>
              <a:t>koncentraci</a:t>
            </a:r>
            <a:r>
              <a:rPr lang="en-US" sz="1800" b="1" i="1" u="none" strike="noStrike" baseline="0" dirty="0">
                <a:latin typeface="MyriadPro-BoldIt" panose="020B0703030403090204" pitchFamily="34" charset="0"/>
              </a:rPr>
              <a:t> </a:t>
            </a:r>
            <a:r>
              <a:rPr lang="en-US" sz="1800" b="1" i="1" u="none" strike="noStrike" baseline="0" dirty="0" err="1">
                <a:latin typeface="MyriadPro-BoldIt" panose="020B0703030403090204" pitchFamily="34" charset="0"/>
              </a:rPr>
              <a:t>plazmatických</a:t>
            </a:r>
            <a:r>
              <a:rPr lang="en-US" sz="1800" b="1" i="1" u="none" strike="noStrike" baseline="0" dirty="0">
                <a:latin typeface="MyriadPro-BoldIt" panose="020B0703030403090204" pitchFamily="34" charset="0"/>
              </a:rPr>
              <a:t> </a:t>
            </a:r>
            <a:r>
              <a:rPr lang="en-US" sz="1800" b="1" i="1" u="none" strike="noStrike" baseline="0" dirty="0" err="1">
                <a:latin typeface="MyriadPro-BoldIt" panose="020B0703030403090204" pitchFamily="34" charset="0"/>
              </a:rPr>
              <a:t>bílkovi</a:t>
            </a:r>
            <a:r>
              <a:rPr lang="en-US" sz="1800" b="0" i="1" u="none" strike="noStrike" baseline="0" dirty="0" err="1">
                <a:latin typeface="MyriadPro-Regular" panose="020B0503030403020204" pitchFamily="34" charset="0"/>
              </a:rPr>
              <a:t>n</a:t>
            </a:r>
            <a:r>
              <a:rPr lang="en-US" sz="1800" b="0" i="1" u="none" strike="noStrike" baseline="0" dirty="0">
                <a:latin typeface="MyriadPro-Regular" panose="020B0503030403020204" pitchFamily="34" charset="0"/>
              </a:rPr>
              <a:t> (72 g/l) a </a:t>
            </a:r>
            <a:r>
              <a:rPr lang="en-US" sz="1800" b="0" i="1" u="none" strike="noStrike" baseline="0" dirty="0" err="1">
                <a:latin typeface="MyriadPro-Regular" panose="020B0503030403020204" pitchFamily="34" charset="0"/>
              </a:rPr>
              <a:t>normální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osmolaritou</a:t>
            </a:r>
            <a:r>
              <a:rPr lang="en-US" sz="1800" b="0" i="1" u="none" strike="noStrike" baseline="0" dirty="0">
                <a:latin typeface="MyriadPro-Regular" panose="020B0503030403020204" pitchFamily="34" charset="0"/>
              </a:rPr>
              <a:t>. V </a:t>
            </a:r>
            <a:r>
              <a:rPr lang="en-US" sz="1800" b="0" i="1" u="none" strike="noStrike" baseline="0" dirty="0" err="1">
                <a:latin typeface="MyriadPro-Regular" panose="020B0503030403020204" pitchFamily="34" charset="0"/>
              </a:rPr>
              <a:t>případech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kdy</a:t>
            </a:r>
            <a:r>
              <a:rPr lang="cs-CZ" sz="1800" b="0" i="1" u="none" strike="noStrike" baseline="0" dirty="0">
                <a:latin typeface="MyriadPro-Regular" panose="020B0503030403020204" pitchFamily="34" charset="0"/>
              </a:rPr>
              <a:t> </a:t>
            </a:r>
            <a:r>
              <a:rPr lang="en-US" sz="1800" b="0" i="1" u="none" strike="noStrike" baseline="0" dirty="0">
                <a:latin typeface="MyriadPro-Regular" panose="020B0503030403020204" pitchFamily="34" charset="0"/>
              </a:rPr>
              <a:t>je </a:t>
            </a:r>
            <a:r>
              <a:rPr lang="en-US" sz="1800" b="0" i="1" u="none" strike="noStrike" baseline="0" dirty="0" err="1">
                <a:latin typeface="MyriadPro-Regular" panose="020B0503030403020204" pitchFamily="34" charset="0"/>
              </a:rPr>
              <a:t>koncentrace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plazmatických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bílkovin</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nižší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což</a:t>
            </a:r>
            <a:r>
              <a:rPr lang="en-US" sz="1800" b="0" i="1" u="none" strike="noStrike" baseline="0" dirty="0">
                <a:latin typeface="MyriadPro-Regular" panose="020B0503030403020204" pitchFamily="34" charset="0"/>
              </a:rPr>
              <a:t> u </a:t>
            </a:r>
            <a:r>
              <a:rPr lang="en-US" sz="1800" b="0" i="1" u="none" strike="noStrike" baseline="0" dirty="0" err="1">
                <a:latin typeface="MyriadPro-Regular" panose="020B0503030403020204" pitchFamily="34" charset="0"/>
              </a:rPr>
              <a:t>kriticky</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nemocných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pacientů</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nebývá</a:t>
            </a:r>
            <a:r>
              <a:rPr lang="cs-CZ"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nijakou</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vzácností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budou</a:t>
            </a:r>
            <a:r>
              <a:rPr lang="en-US" sz="1800" b="0" i="1" u="none" strike="noStrike" baseline="0" dirty="0">
                <a:latin typeface="MyriadPro-Regular" panose="020B0503030403020204" pitchFamily="34" charset="0"/>
              </a:rPr>
              <a:t> body </a:t>
            </a:r>
            <a:r>
              <a:rPr lang="en-US" sz="1800" b="0" i="1" u="none" strike="noStrike" baseline="0" dirty="0" err="1">
                <a:latin typeface="MyriadPro-Regular" panose="020B0503030403020204" pitchFamily="34" charset="0"/>
              </a:rPr>
              <a:t>na</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nomogramu</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posunuty</a:t>
            </a:r>
            <a:r>
              <a:rPr lang="en-US" sz="1800" b="0" i="1" u="none" strike="noStrike" baseline="0" dirty="0">
                <a:latin typeface="MyriadPro-Regular" panose="020B0503030403020204" pitchFamily="34" charset="0"/>
              </a:rPr>
              <a:t> a </a:t>
            </a:r>
            <a:r>
              <a:rPr lang="en-US" sz="1800" b="0" i="1" u="none" strike="noStrike" baseline="0" dirty="0" err="1">
                <a:latin typeface="MyriadPro-Regular" panose="020B0503030403020204" pitchFamily="34" charset="0"/>
              </a:rPr>
              <a:t>veškeré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klinické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výpočty</a:t>
            </a:r>
            <a:r>
              <a:rPr lang="cs-CZ" sz="1800" b="0" i="1" u="none" strike="noStrike" baseline="0" dirty="0">
                <a:latin typeface="MyriadPro-Regular" panose="020B0503030403020204" pitchFamily="34" charset="0"/>
              </a:rPr>
              <a:t> </a:t>
            </a:r>
            <a:r>
              <a:rPr lang="pl-PL" sz="1800" b="0" i="1" u="none" strike="noStrike" baseline="0" dirty="0">
                <a:latin typeface="MyriadPro-Regular" panose="020B0503030403020204" pitchFamily="34" charset="0"/>
              </a:rPr>
              <a:t>podle tohoto nomogramu budou tedy chybné.</a:t>
            </a:r>
          </a:p>
          <a:p>
            <a:pPr algn="l"/>
            <a:r>
              <a:rPr lang="en-US" sz="1800" b="0" i="1" u="none" strike="noStrike" baseline="0" dirty="0" err="1">
                <a:latin typeface="MyriadPro-Regular" panose="020B0503030403020204" pitchFamily="34" charset="0"/>
              </a:rPr>
              <a:t>Siggaard</a:t>
            </a:r>
            <a:r>
              <a:rPr lang="en-US" sz="1800" b="0" i="1" u="none" strike="noStrike" baseline="0" dirty="0">
                <a:latin typeface="MyriadPro-Regular" panose="020B0503030403020204" pitchFamily="34" charset="0"/>
              </a:rPr>
              <a:t>-Andersen </a:t>
            </a:r>
            <a:r>
              <a:rPr lang="en-US" sz="1800" b="0" i="1" u="none" strike="noStrike" baseline="0" dirty="0" err="1">
                <a:latin typeface="MyriadPro-Regular" panose="020B0503030403020204" pitchFamily="34" charset="0"/>
              </a:rPr>
              <a:t>později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publikoval</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určité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korekce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uvažující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různé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koncentrace</a:t>
            </a:r>
            <a:endParaRPr lang="en-US" sz="1800" b="0" i="1" u="none" strike="noStrike" baseline="0" dirty="0">
              <a:latin typeface="MyriadPro-Regular" panose="020B0503030403020204" pitchFamily="34" charset="0"/>
            </a:endParaRPr>
          </a:p>
          <a:p>
            <a:pPr algn="l"/>
            <a:r>
              <a:rPr lang="en-US" sz="1800" b="0" i="1" u="none" strike="noStrike" baseline="0" dirty="0" err="1">
                <a:latin typeface="MyriadPro-Regular" panose="020B0503030403020204" pitchFamily="34" charset="0"/>
              </a:rPr>
              <a:t>plazmatických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bílkovin</a:t>
            </a:r>
            <a:r>
              <a:rPr lang="en-US" sz="1800" b="0" i="1" u="none" strike="noStrike" baseline="0" dirty="0">
                <a:latin typeface="MyriadPro-Regular" panose="020B0503030403020204" pitchFamily="34" charset="0"/>
              </a:rPr>
              <a:t> (67, 68, 70, 71), do </a:t>
            </a:r>
            <a:r>
              <a:rPr lang="en-US" sz="1800" b="0" i="1" u="none" strike="noStrike" baseline="0" dirty="0" err="1">
                <a:latin typeface="MyriadPro-Regular" panose="020B0503030403020204" pitchFamily="34" charset="0"/>
              </a:rPr>
              <a:t>rutinní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klinické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praxe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však</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tyto</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korekce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zřejmě</a:t>
            </a:r>
            <a:r>
              <a:rPr lang="cs-CZ"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pronikly</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nedostatečně</a:t>
            </a:r>
            <a:r>
              <a:rPr lang="en-US" sz="1800" b="0" i="1" u="none" strike="noStrike" baseline="0" dirty="0">
                <a:latin typeface="MyriadPro-Regular" panose="020B0503030403020204" pitchFamily="34" charset="0"/>
              </a:rPr>
              <a:t>.</a:t>
            </a:r>
          </a:p>
          <a:p>
            <a:pPr algn="l"/>
            <a:r>
              <a:rPr lang="en-US" sz="1800" b="0" i="1" u="none" strike="noStrike" baseline="0" dirty="0" err="1">
                <a:latin typeface="MyriadPro-Regular" panose="020B0503030403020204" pitchFamily="34" charset="0"/>
              </a:rPr>
              <a:t>Protože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experimenty</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na</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jejichž</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základě</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byl</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sestaven</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Siggaard-Andersonův</a:t>
            </a:r>
            <a:r>
              <a:rPr lang="cs-CZ" sz="1800" b="0" i="1" u="none" strike="noStrike" baseline="0" dirty="0">
                <a:latin typeface="MyriadPro-Regular" panose="020B0503030403020204" pitchFamily="34" charset="0"/>
              </a:rPr>
              <a:t> </a:t>
            </a:r>
            <a:r>
              <a:rPr lang="en-US" sz="1800" b="0" i="1" u="none" strike="noStrike" baseline="0" dirty="0">
                <a:latin typeface="MyriadPro-Regular" panose="020B0503030403020204" pitchFamily="34" charset="0"/>
              </a:rPr>
              <a:t>nomogram </a:t>
            </a:r>
            <a:r>
              <a:rPr lang="en-US" sz="1800" b="0" i="1" u="none" strike="noStrike" baseline="0" dirty="0" err="1">
                <a:latin typeface="MyriadPro-Regular" panose="020B0503030403020204" pitchFamily="34" charset="0"/>
              </a:rPr>
              <a:t>byly</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prováděny</a:t>
            </a:r>
            <a:r>
              <a:rPr lang="en-US" sz="1800" b="0" i="1" u="none" strike="noStrike" baseline="0" dirty="0">
                <a:latin typeface="MyriadPro-Regular" panose="020B0503030403020204" pitchFamily="34" charset="0"/>
              </a:rPr>
              <a:t> a </a:t>
            </a:r>
            <a:r>
              <a:rPr lang="en-US" sz="1800" b="0" i="1" u="none" strike="noStrike" baseline="0" dirty="0" err="1">
                <a:latin typeface="MyriadPro-Regular" panose="020B0503030403020204" pitchFamily="34" charset="0"/>
              </a:rPr>
              <a:t>krví</a:t>
            </a:r>
            <a:r>
              <a:rPr lang="en-US" sz="1800" b="0" i="1" u="none" strike="noStrike" baseline="0" dirty="0">
                <a:latin typeface="MyriadPro-Regular" panose="020B0503030403020204" pitchFamily="34" charset="0"/>
              </a:rPr>
              <a:t> s </a:t>
            </a:r>
            <a:r>
              <a:rPr lang="en-US" sz="1800" b="0" i="1" u="none" strike="noStrike" baseline="0" dirty="0" err="1">
                <a:latin typeface="MyriadPro-Regular" panose="020B0503030403020204" pitchFamily="34" charset="0"/>
              </a:rPr>
              <a:t>normální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osmolaritou</a:t>
            </a:r>
            <a:r>
              <a:rPr lang="en-US" sz="1800" b="0" i="1" u="none" strike="noStrike" baseline="0" dirty="0">
                <a:latin typeface="MyriadPro-Regular" panose="020B0503030403020204" pitchFamily="34" charset="0"/>
              </a:rPr>
              <a:t> a </a:t>
            </a:r>
            <a:r>
              <a:rPr lang="en-US" sz="1800" b="0" i="1" u="none" strike="noStrike" baseline="0" dirty="0" err="1">
                <a:latin typeface="MyriadPro-Regular" panose="020B0503030403020204" pitchFamily="34" charset="0"/>
              </a:rPr>
              <a:t>normálním</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složením</a:t>
            </a:r>
            <a:endParaRPr lang="en-US" sz="1800" b="0" i="1" u="none" strike="noStrike" baseline="0" dirty="0">
              <a:latin typeface="MyriadPro-Regular" panose="020B0503030403020204" pitchFamily="34" charset="0"/>
            </a:endParaRPr>
          </a:p>
          <a:p>
            <a:pPr algn="l"/>
            <a:r>
              <a:rPr lang="en-US" sz="1800" b="0" i="1" u="none" strike="noStrike" baseline="0" dirty="0" err="1">
                <a:latin typeface="MyriadPro-Regular" panose="020B0503030403020204" pitchFamily="34" charset="0"/>
              </a:rPr>
              <a:t>elektrolytů</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hodnocení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acidobazického</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stavu</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podle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nomogramu</a:t>
            </a:r>
            <a:r>
              <a:rPr lang="en-US" sz="1800" b="0" i="1" u="none" strike="noStrike" baseline="0" dirty="0">
                <a:latin typeface="MyriadPro-Regular" panose="020B0503030403020204" pitchFamily="34" charset="0"/>
              </a:rPr>
              <a:t> </a:t>
            </a:r>
            <a:r>
              <a:rPr lang="en-US" sz="1800" b="1" i="1" u="none" strike="noStrike" baseline="0" dirty="0" err="1">
                <a:latin typeface="MyriadPro-BoldIt" panose="020B0703030403090204" pitchFamily="34" charset="0"/>
              </a:rPr>
              <a:t>selhává</a:t>
            </a:r>
            <a:r>
              <a:rPr lang="en-US" sz="1800" b="1" i="1" u="none" strike="noStrike" baseline="0" dirty="0">
                <a:latin typeface="MyriadPro-BoldIt" panose="020B0703030403090204" pitchFamily="34" charset="0"/>
              </a:rPr>
              <a:t> </a:t>
            </a:r>
            <a:r>
              <a:rPr lang="en-US" sz="1800" b="0" i="1" u="none" strike="noStrike" baseline="0" dirty="0" err="1">
                <a:latin typeface="MyriadPro-Regular" panose="020B0503030403020204" pitchFamily="34" charset="0"/>
              </a:rPr>
              <a:t>také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při</a:t>
            </a:r>
            <a:endParaRPr lang="en-US" sz="1800" b="0" i="1" u="none" strike="noStrike" baseline="0" dirty="0">
              <a:latin typeface="MyriadPro-Regular" panose="020B0503030403020204" pitchFamily="34" charset="0"/>
            </a:endParaRPr>
          </a:p>
          <a:p>
            <a:pPr algn="l"/>
            <a:r>
              <a:rPr lang="en-US" sz="1800" b="1" i="1" u="none" strike="noStrike" baseline="0" dirty="0" err="1">
                <a:latin typeface="MyriadPro-BoldIt" panose="020B0703030403090204" pitchFamily="34" charset="0"/>
              </a:rPr>
              <a:t>hemodiluci</a:t>
            </a:r>
            <a:r>
              <a:rPr lang="en-US" sz="1800" b="1" i="1" u="none" strike="noStrike" baseline="0" dirty="0">
                <a:latin typeface="MyriadPro-BoldIt" panose="020B0703030403090204" pitchFamily="34" charset="0"/>
              </a:rPr>
              <a:t> </a:t>
            </a:r>
            <a:r>
              <a:rPr lang="en-US" sz="1800" b="0" i="1" u="none" strike="noStrike" baseline="0" dirty="0" err="1">
                <a:latin typeface="MyriadPro-Regular" panose="020B0503030403020204" pitchFamily="34" charset="0"/>
              </a:rPr>
              <a:t>nebo</a:t>
            </a:r>
            <a:r>
              <a:rPr lang="en-US" sz="1800" b="0" i="1" u="none" strike="noStrike" baseline="0" dirty="0">
                <a:latin typeface="MyriadPro-Regular" panose="020B0503030403020204" pitchFamily="34" charset="0"/>
              </a:rPr>
              <a:t> </a:t>
            </a:r>
            <a:r>
              <a:rPr lang="en-US" sz="1800" b="1" i="1" u="none" strike="noStrike" baseline="0" dirty="0" err="1">
                <a:latin typeface="MyriadPro-BoldIt" panose="020B0703030403090204" pitchFamily="34" charset="0"/>
              </a:rPr>
              <a:t>hemokoncentraci</a:t>
            </a:r>
            <a:r>
              <a:rPr lang="en-US" sz="1800" b="0" i="1" u="none" strike="noStrike" baseline="0" dirty="0">
                <a:latin typeface="MyriadPro-Regular" panose="020B0503030403020204" pitchFamily="34" charset="0"/>
              </a:rPr>
              <a:t>.</a:t>
            </a:r>
          </a:p>
          <a:p>
            <a:pPr algn="l"/>
            <a:endParaRPr lang="cs-CZ" sz="1800" b="0" i="1" u="none" strike="noStrike" baseline="0" dirty="0">
              <a:latin typeface="MyriadPro-Regular" panose="020B0503030403020204" pitchFamily="34" charset="0"/>
            </a:endParaRPr>
          </a:p>
          <a:p>
            <a:pPr algn="l"/>
            <a:r>
              <a:rPr lang="en-US" sz="1800" b="0" i="1" u="none" strike="noStrike" baseline="0" dirty="0">
                <a:latin typeface="MyriadPro-Regular" panose="020B0503030403020204" pitchFamily="34" charset="0"/>
              </a:rPr>
              <a:t>Tyto </a:t>
            </a:r>
            <a:r>
              <a:rPr lang="en-US" sz="1800" b="0" i="1" u="none" strike="noStrike" baseline="0" dirty="0" err="1">
                <a:latin typeface="MyriadPro-Regular" panose="020B0503030403020204" pitchFamily="34" charset="0"/>
              </a:rPr>
              <a:t>problémy</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vedly</a:t>
            </a:r>
            <a:r>
              <a:rPr lang="en-US" sz="1800" b="0" i="1" u="none" strike="noStrike" baseline="0" dirty="0">
                <a:latin typeface="MyriadPro-Regular" panose="020B0503030403020204" pitchFamily="34" charset="0"/>
              </a:rPr>
              <a:t> k </a:t>
            </a:r>
            <a:r>
              <a:rPr lang="en-US" sz="1800" b="0" i="1" u="none" strike="noStrike" baseline="0" dirty="0" err="1">
                <a:latin typeface="MyriadPro-Regular" panose="020B0503030403020204" pitchFamily="34" charset="0"/>
              </a:rPr>
              <a:t>tomu</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že</a:t>
            </a:r>
            <a:r>
              <a:rPr lang="en-US" sz="1800" b="0" i="1" u="none" strike="noStrike" baseline="0" dirty="0">
                <a:latin typeface="MyriadPro-Regular" panose="020B0503030403020204" pitchFamily="34" charset="0"/>
              </a:rPr>
              <a:t> v </a:t>
            </a:r>
            <a:r>
              <a:rPr lang="en-US" sz="1800" b="0" i="1" u="none" strike="noStrike" baseline="0" dirty="0" err="1">
                <a:latin typeface="MyriadPro-Regular" panose="020B0503030403020204" pitchFamily="34" charset="0"/>
              </a:rPr>
              <a:t>oblasti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studia</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acidobazických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stavů</a:t>
            </a:r>
            <a:r>
              <a:rPr lang="en-US" sz="1800" b="0" i="1" u="none" strike="noStrike" baseline="0" dirty="0">
                <a:latin typeface="MyriadPro-Regular" panose="020B0503030403020204" pitchFamily="34" charset="0"/>
              </a:rPr>
              <a:t> se </a:t>
            </a:r>
            <a:r>
              <a:rPr lang="en-US" sz="1800" b="0" i="1" u="none" strike="noStrike" baseline="0" dirty="0" err="1">
                <a:latin typeface="MyriadPro-Regular" panose="020B0503030403020204" pitchFamily="34" charset="0"/>
              </a:rPr>
              <a:t>pozornost</a:t>
            </a:r>
            <a:r>
              <a:rPr lang="cs-CZ"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obrátila</a:t>
            </a:r>
            <a:r>
              <a:rPr lang="en-US" sz="1800" b="0" i="1" u="none" strike="noStrike" baseline="0" dirty="0">
                <a:latin typeface="MyriadPro-Regular" panose="020B0503030403020204" pitchFamily="34" charset="0"/>
              </a:rPr>
              <a:t> k </a:t>
            </a:r>
            <a:r>
              <a:rPr lang="en-US" sz="1800" b="0" i="1" u="none" strike="noStrike" baseline="0" dirty="0" err="1">
                <a:latin typeface="MyriadPro-Regular" panose="020B0503030403020204" pitchFamily="34" charset="0"/>
              </a:rPr>
              <a:t>metodám</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popisu</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fyziologické</a:t>
            </a:r>
            <a:r>
              <a:rPr lang="en-US" sz="1800" b="0" i="1" u="none" strike="noStrike" baseline="0" dirty="0">
                <a:latin typeface="MyriadPro-Regular" panose="020B0503030403020204" pitchFamily="34" charset="0"/>
              </a:rPr>
              <a:t> reality </a:t>
            </a:r>
            <a:r>
              <a:rPr lang="en-US" sz="1800" b="0" i="1" u="none" strike="noStrike" baseline="0" dirty="0" err="1">
                <a:latin typeface="MyriadPro-Regular" panose="020B0503030403020204" pitchFamily="34" charset="0"/>
              </a:rPr>
              <a:t>na</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základě</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matematického</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popisu</a:t>
            </a:r>
            <a:endParaRPr lang="en-US" sz="1800" b="0" i="1" u="none" strike="noStrike" baseline="0" dirty="0">
              <a:latin typeface="MyriadPro-Regular" panose="020B0503030403020204" pitchFamily="34" charset="0"/>
            </a:endParaRPr>
          </a:p>
          <a:p>
            <a:pPr algn="l"/>
            <a:r>
              <a:rPr lang="en-US" sz="1800" b="0" i="1" u="none" strike="noStrike" baseline="0" dirty="0" err="1">
                <a:latin typeface="MyriadPro-Regular" panose="020B0503030403020204" pitchFamily="34" charset="0"/>
              </a:rPr>
              <a:t>fyzikálně</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chemických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vztahů</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které</a:t>
            </a:r>
            <a:r>
              <a:rPr lang="en-US" sz="1800" b="0" i="1" u="none" strike="noStrike" baseline="0" dirty="0">
                <a:latin typeface="MyriadPro-Regular" panose="020B0503030403020204" pitchFamily="34" charset="0"/>
              </a:rPr>
              <a:t> by </a:t>
            </a:r>
            <a:r>
              <a:rPr lang="en-US" sz="1800" b="0" i="1" u="none" strike="noStrike" baseline="0" dirty="0" err="1">
                <a:latin typeface="MyriadPro-Regular" panose="020B0503030403020204" pitchFamily="34" charset="0"/>
              </a:rPr>
              <a:t>nahradily</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experimentálně</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získané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empirické</a:t>
            </a:r>
            <a:r>
              <a:rPr lang="cs-CZ"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závislosti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Siggaard-Andersenova</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nomogramu</a:t>
            </a:r>
            <a:r>
              <a:rPr lang="en-US" sz="1800" b="0" i="1" u="none" strike="noStrike" baseline="0" dirty="0">
                <a:latin typeface="MyriadPro-Regular" panose="020B0503030403020204" pitchFamily="34" charset="0"/>
              </a:rPr>
              <a:t>.</a:t>
            </a:r>
            <a:endParaRPr lang="en-US" altLang="cs-CZ" i="1" dirty="0"/>
          </a:p>
        </p:txBody>
      </p:sp>
    </p:spTree>
    <p:extLst>
      <p:ext uri="{BB962C8B-B14F-4D97-AF65-F5344CB8AC3E}">
        <p14:creationId xmlns:p14="http://schemas.microsoft.com/office/powerpoint/2010/main" val="3522565017"/>
      </p:ext>
    </p:extLst>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7A5EAEDC-6E32-4653-AEBF-9FAFCF342953}"/>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8431131D-4754-47A7-93D5-42A4D63DA191}" type="slidenum">
              <a:rPr lang="cs-CZ" altLang="cs-CZ">
                <a:latin typeface="Arial" panose="020B0604020202020204" pitchFamily="34" charset="0"/>
              </a:rPr>
              <a:pPr algn="r" eaLnBrk="1" hangingPunct="1">
                <a:spcBef>
                  <a:spcPct val="0"/>
                </a:spcBef>
              </a:pPr>
              <a:t>288</a:t>
            </a:fld>
            <a:endParaRPr lang="cs-CZ" altLang="cs-CZ">
              <a:latin typeface="Arial" panose="020B0604020202020204" pitchFamily="34" charset="0"/>
            </a:endParaRPr>
          </a:p>
        </p:txBody>
      </p:sp>
      <p:sp>
        <p:nvSpPr>
          <p:cNvPr id="96259" name="Rectangle 2">
            <a:extLst>
              <a:ext uri="{FF2B5EF4-FFF2-40B4-BE49-F238E27FC236}">
                <a16:creationId xmlns:a16="http://schemas.microsoft.com/office/drawing/2014/main" id="{940418BD-6FD4-4663-82E7-1EC6E1271167}"/>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1B0059D8-798B-4556-B1CB-BBDFBA5754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pl-PL" sz="1800" dirty="0">
                <a:effectLst/>
                <a:latin typeface="Times New Roman" panose="02020603050405020304" pitchFamily="18" charset="0"/>
                <a:ea typeface="Times New Roman" panose="02020603050405020304" pitchFamily="18" charset="0"/>
              </a:rPr>
              <a:t>Siggaard-Andersena spolu s dalšími později publikovali i určité korekce, uvažující různé koncentrace plazmatických bílkovin, do rutinní klinické praxe však tyto korekce zřejmě pronikly nedostatečně.</a:t>
            </a:r>
            <a:endParaRPr lang="en-US"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US" altLang="cs-CZ" dirty="0"/>
          </a:p>
        </p:txBody>
      </p:sp>
    </p:spTree>
    <p:extLst>
      <p:ext uri="{BB962C8B-B14F-4D97-AF65-F5344CB8AC3E}">
        <p14:creationId xmlns:p14="http://schemas.microsoft.com/office/powerpoint/2010/main" val="3486248831"/>
      </p:ext>
    </p:extLst>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9BE6E899-EF66-46A0-B84C-A6D315F0EC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C1DE606-23C8-4490-870B-EDA92005FF8B}" type="slidenum">
              <a:rPr lang="cs-CZ" altLang="cs-CZ" smtClean="0">
                <a:latin typeface="Calibri" panose="020F0502020204030204" pitchFamily="34" charset="0"/>
              </a:rPr>
              <a:pPr>
                <a:spcBef>
                  <a:spcPct val="0"/>
                </a:spcBef>
              </a:pPr>
              <a:t>289</a:t>
            </a:fld>
            <a:endParaRPr lang="cs-CZ" altLang="cs-CZ">
              <a:latin typeface="Calibri" panose="020F0502020204030204" pitchFamily="34" charset="0"/>
            </a:endParaRPr>
          </a:p>
        </p:txBody>
      </p:sp>
      <p:sp>
        <p:nvSpPr>
          <p:cNvPr id="101379" name="Rectangle 2">
            <a:extLst>
              <a:ext uri="{FF2B5EF4-FFF2-40B4-BE49-F238E27FC236}">
                <a16:creationId xmlns:a16="http://schemas.microsoft.com/office/drawing/2014/main" id="{067652D7-CDE5-4236-89F2-5D1135E41E03}"/>
              </a:ext>
            </a:extLst>
          </p:cNvPr>
          <p:cNvSpPr>
            <a:spLocks noGrp="1" noRot="1" noChangeAspect="1" noChangeArrowheads="1" noTextEdit="1"/>
          </p:cNvSpPr>
          <p:nvPr>
            <p:ph type="sldImg"/>
          </p:nvPr>
        </p:nvSpPr>
        <p:spPr>
          <a:ln/>
        </p:spPr>
      </p:sp>
      <p:sp>
        <p:nvSpPr>
          <p:cNvPr id="101380" name="Rectangle 3">
            <a:extLst>
              <a:ext uri="{FF2B5EF4-FFF2-40B4-BE49-F238E27FC236}">
                <a16:creationId xmlns:a16="http://schemas.microsoft.com/office/drawing/2014/main" id="{08348A3C-3047-40FF-9274-38D1A96495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20000"/>
              </a:lnSpc>
              <a:spcBef>
                <a:spcPts val="200"/>
              </a:spcBef>
              <a:spcAft>
                <a:spcPts val="300"/>
              </a:spcAft>
            </a:pPr>
            <a:r>
              <a:rPr lang="cs-CZ" sz="1800" i="1" dirty="0">
                <a:solidFill>
                  <a:srgbClr val="000000"/>
                </a:solidFill>
                <a:effectLst/>
                <a:latin typeface="Times New Roman" panose="02020603050405020304" pitchFamily="18" charset="0"/>
                <a:ea typeface="Times New Roman" panose="02020603050405020304" pitchFamily="18" charset="0"/>
              </a:rPr>
              <a:t>Problémy experimentálně stanoveného </a:t>
            </a:r>
            <a:r>
              <a:rPr lang="cs-CZ" sz="1800" i="1" dirty="0" err="1">
                <a:solidFill>
                  <a:srgbClr val="000000"/>
                </a:solidFill>
                <a:effectLst/>
                <a:latin typeface="Times New Roman" panose="02020603050405020304" pitchFamily="18" charset="0"/>
                <a:ea typeface="Times New Roman" panose="02020603050405020304" pitchFamily="18" charset="0"/>
              </a:rPr>
              <a:t>Siggaard-Andesrenova</a:t>
            </a:r>
            <a:r>
              <a:rPr lang="cs-CZ" sz="1800" i="1" dirty="0">
                <a:solidFill>
                  <a:srgbClr val="000000"/>
                </a:solidFill>
                <a:effectLst/>
                <a:latin typeface="Times New Roman" panose="02020603050405020304" pitchFamily="18" charset="0"/>
                <a:ea typeface="Times New Roman" panose="02020603050405020304" pitchFamily="18" charset="0"/>
              </a:rPr>
              <a:t> nomogramu vedly k tomu, že v oblasti studia acidobazických stavů se pozornost obrátila k metodám popisu fyziologické reality na základě matematického popisu fyzikálně chemických vztahů, které by nahradily experimentálně získané empirické závislosti.</a:t>
            </a:r>
            <a:endParaRPr lang="en-US" sz="1800" dirty="0">
              <a:solidFill>
                <a:srgbClr val="000000"/>
              </a:solidFill>
              <a:effectLst/>
              <a:latin typeface="Times New Roman" panose="02020603050405020304" pitchFamily="18" charset="0"/>
              <a:ea typeface="Times New Roman" panose="02020603050405020304" pitchFamily="18" charset="0"/>
            </a:endParaRPr>
          </a:p>
          <a:p>
            <a:pPr algn="just">
              <a:lnSpc>
                <a:spcPct val="120000"/>
              </a:lnSpc>
              <a:spcBef>
                <a:spcPts val="200"/>
              </a:spcBef>
              <a:spcAft>
                <a:spcPts val="300"/>
              </a:spcAft>
            </a:pPr>
            <a:r>
              <a:rPr lang="cs-CZ" sz="1800" i="1" dirty="0">
                <a:solidFill>
                  <a:srgbClr val="000000"/>
                </a:solidFill>
                <a:effectLst/>
                <a:latin typeface="Times New Roman" panose="02020603050405020304" pitchFamily="18" charset="0"/>
                <a:ea typeface="Times New Roman" panose="02020603050405020304" pitchFamily="18" charset="0"/>
              </a:rPr>
              <a:t>V klinice se často pro popis acidobazických poruch využívá přístup, který navrhl kanadský fyziolog Peter Stewart (75, 76) a který dále rozvinul Fencl, </a:t>
            </a:r>
            <a:r>
              <a:rPr lang="cs-CZ" sz="1800" i="1" dirty="0" err="1">
                <a:solidFill>
                  <a:srgbClr val="000000"/>
                </a:solidFill>
                <a:effectLst/>
                <a:latin typeface="Times New Roman" panose="02020603050405020304" pitchFamily="18" charset="0"/>
                <a:ea typeface="Times New Roman" panose="02020603050405020304" pitchFamily="18" charset="0"/>
              </a:rPr>
              <a:t>Jabor</a:t>
            </a:r>
            <a:r>
              <a:rPr lang="cs-CZ" sz="1800" i="1" dirty="0">
                <a:solidFill>
                  <a:srgbClr val="000000"/>
                </a:solidFill>
                <a:effectLst/>
                <a:latin typeface="Times New Roman" panose="02020603050405020304" pitchFamily="18" charset="0"/>
                <a:ea typeface="Times New Roman" panose="02020603050405020304" pitchFamily="18" charset="0"/>
              </a:rPr>
              <a:t>, Kazda, </a:t>
            </a:r>
            <a:r>
              <a:rPr lang="cs-CZ" sz="1800" i="1" dirty="0" err="1">
                <a:solidFill>
                  <a:srgbClr val="000000"/>
                </a:solidFill>
                <a:effectLst/>
                <a:latin typeface="Times New Roman" panose="02020603050405020304" pitchFamily="18" charset="0"/>
                <a:ea typeface="Times New Roman" panose="02020603050405020304" pitchFamily="18" charset="0"/>
              </a:rPr>
              <a:t>Figge</a:t>
            </a:r>
            <a:r>
              <a:rPr lang="cs-CZ" sz="1800" i="1" dirty="0">
                <a:solidFill>
                  <a:srgbClr val="000000"/>
                </a:solidFill>
                <a:effectLst/>
                <a:latin typeface="Times New Roman" panose="02020603050405020304" pitchFamily="18" charset="0"/>
                <a:ea typeface="Times New Roman" panose="02020603050405020304" pitchFamily="18" charset="0"/>
              </a:rPr>
              <a:t> a další.</a:t>
            </a:r>
            <a:endParaRPr lang="en-US" sz="1800" dirty="0">
              <a:solidFill>
                <a:srgbClr val="000000"/>
              </a:solidFill>
              <a:effectLst/>
              <a:latin typeface="Times New Roman" panose="02020603050405020304" pitchFamily="18" charset="0"/>
              <a:ea typeface="Times New Roman" panose="02020603050405020304" pitchFamily="18" charset="0"/>
            </a:endParaRPr>
          </a:p>
          <a:p>
            <a:pPr algn="just">
              <a:lnSpc>
                <a:spcPct val="120000"/>
              </a:lnSpc>
              <a:spcBef>
                <a:spcPts val="200"/>
              </a:spcBef>
              <a:spcAft>
                <a:spcPts val="300"/>
              </a:spcAft>
            </a:pPr>
            <a:r>
              <a:rPr lang="cs-CZ" sz="1800" i="1" dirty="0">
                <a:solidFill>
                  <a:srgbClr val="000000"/>
                </a:solidFill>
                <a:effectLst/>
                <a:latin typeface="Times New Roman" panose="02020603050405020304" pitchFamily="18" charset="0"/>
                <a:ea typeface="Times New Roman" panose="02020603050405020304" pitchFamily="18" charset="0"/>
              </a:rPr>
              <a:t>Na rozdíl od </a:t>
            </a:r>
            <a:r>
              <a:rPr lang="cs-CZ" sz="1800" i="1" dirty="0" err="1">
                <a:solidFill>
                  <a:srgbClr val="000000"/>
                </a:solidFill>
                <a:effectLst/>
                <a:latin typeface="Times New Roman" panose="02020603050405020304" pitchFamily="18" charset="0"/>
                <a:ea typeface="Times New Roman" panose="02020603050405020304" pitchFamily="18" charset="0"/>
              </a:rPr>
              <a:t>Siggaard</a:t>
            </a:r>
            <a:r>
              <a:rPr lang="cs-CZ" sz="1800" i="1" dirty="0">
                <a:solidFill>
                  <a:srgbClr val="000000"/>
                </a:solidFill>
                <a:effectLst/>
                <a:latin typeface="Times New Roman" panose="02020603050405020304" pitchFamily="18" charset="0"/>
                <a:ea typeface="Times New Roman" panose="02020603050405020304" pitchFamily="18" charset="0"/>
              </a:rPr>
              <a:t>-Andersena se Stewartův popis omezuje pouze na krevní plazmu, je však schopen přesně popsat </a:t>
            </a:r>
            <a:r>
              <a:rPr lang="cs-CZ" sz="1800" i="1" dirty="0" err="1">
                <a:solidFill>
                  <a:srgbClr val="000000"/>
                </a:solidFill>
                <a:effectLst/>
                <a:latin typeface="Times New Roman" panose="02020603050405020304" pitchFamily="18" charset="0"/>
                <a:ea typeface="Times New Roman" panose="02020603050405020304" pitchFamily="18" charset="0"/>
              </a:rPr>
              <a:t>hypo</a:t>
            </a:r>
            <a:r>
              <a:rPr lang="cs-CZ" sz="1800" i="1" dirty="0">
                <a:solidFill>
                  <a:srgbClr val="000000"/>
                </a:solidFill>
                <a:effectLst/>
                <a:latin typeface="Times New Roman" panose="02020603050405020304" pitchFamily="18" charset="0"/>
                <a:ea typeface="Times New Roman" panose="02020603050405020304" pitchFamily="18" charset="0"/>
              </a:rPr>
              <a:t>- a </a:t>
            </a:r>
            <a:r>
              <a:rPr lang="cs-CZ" sz="1800" i="1" dirty="0" err="1">
                <a:solidFill>
                  <a:srgbClr val="000000"/>
                </a:solidFill>
                <a:effectLst/>
                <a:latin typeface="Times New Roman" panose="02020603050405020304" pitchFamily="18" charset="0"/>
                <a:ea typeface="Times New Roman" panose="02020603050405020304" pitchFamily="18" charset="0"/>
              </a:rPr>
              <a:t>hyperalbuminémie</a:t>
            </a:r>
            <a:r>
              <a:rPr lang="cs-CZ" sz="1800" i="1" dirty="0">
                <a:solidFill>
                  <a:srgbClr val="000000"/>
                </a:solidFill>
                <a:effectLst/>
                <a:latin typeface="Times New Roman" panose="02020603050405020304" pitchFamily="18" charset="0"/>
                <a:ea typeface="Times New Roman" panose="02020603050405020304" pitchFamily="18" charset="0"/>
              </a:rPr>
              <a:t>, </a:t>
            </a:r>
            <a:r>
              <a:rPr lang="cs-CZ" sz="1800" i="1" dirty="0" err="1">
                <a:solidFill>
                  <a:srgbClr val="000000"/>
                </a:solidFill>
                <a:effectLst/>
                <a:latin typeface="Times New Roman" panose="02020603050405020304" pitchFamily="18" charset="0"/>
                <a:ea typeface="Times New Roman" panose="02020603050405020304" pitchFamily="18" charset="0"/>
              </a:rPr>
              <a:t>diluční</a:t>
            </a:r>
            <a:r>
              <a:rPr lang="cs-CZ" sz="1800" i="1" dirty="0">
                <a:solidFill>
                  <a:srgbClr val="000000"/>
                </a:solidFill>
                <a:effectLst/>
                <a:latin typeface="Times New Roman" panose="02020603050405020304" pitchFamily="18" charset="0"/>
                <a:ea typeface="Times New Roman" panose="02020603050405020304" pitchFamily="18" charset="0"/>
              </a:rPr>
              <a:t> acidózy i koncentrační alkalózy.</a:t>
            </a:r>
            <a:endParaRPr lang="en-US" sz="1800" dirty="0">
              <a:solidFill>
                <a:srgbClr val="000000"/>
              </a:solidFill>
              <a:effectLst/>
              <a:latin typeface="Times New Roman" panose="02020603050405020304" pitchFamily="18" charset="0"/>
              <a:ea typeface="Times New Roman" panose="02020603050405020304" pitchFamily="18" charset="0"/>
            </a:endParaRPr>
          </a:p>
          <a:p>
            <a:pPr algn="just">
              <a:lnSpc>
                <a:spcPct val="120000"/>
              </a:lnSpc>
              <a:spcBef>
                <a:spcPts val="200"/>
              </a:spcBef>
              <a:spcAft>
                <a:spcPts val="300"/>
              </a:spcAft>
            </a:pPr>
            <a:r>
              <a:rPr lang="cs-CZ" sz="1800" i="1" dirty="0">
                <a:solidFill>
                  <a:srgbClr val="000000"/>
                </a:solidFill>
                <a:effectLst/>
                <a:latin typeface="Times New Roman" panose="02020603050405020304" pitchFamily="18" charset="0"/>
                <a:ea typeface="Times New Roman" panose="02020603050405020304" pitchFamily="18" charset="0"/>
              </a:rPr>
              <a:t>Stewartovy kalkulace vycházejí z kombinace fyzikálně chemických rovnic. </a:t>
            </a:r>
            <a:endParaRPr lang="en-US" sz="1800" dirty="0">
              <a:solidFill>
                <a:srgbClr val="000000"/>
              </a:solidFill>
              <a:effectLst/>
              <a:latin typeface="Times New Roman" panose="02020603050405020304" pitchFamily="18" charset="0"/>
              <a:ea typeface="Times New Roman" panose="02020603050405020304" pitchFamily="18" charset="0"/>
            </a:endParaRPr>
          </a:p>
          <a:p>
            <a:pPr algn="just">
              <a:lnSpc>
                <a:spcPct val="120000"/>
              </a:lnSpc>
              <a:spcBef>
                <a:spcPts val="200"/>
              </a:spcBef>
              <a:spcAft>
                <a:spcPts val="300"/>
              </a:spcAft>
            </a:pPr>
            <a:r>
              <a:rPr lang="cs-CZ" sz="1800" i="1" dirty="0">
                <a:solidFill>
                  <a:srgbClr val="000000"/>
                </a:solidFill>
                <a:effectLst/>
                <a:latin typeface="Times New Roman" panose="02020603050405020304" pitchFamily="18" charset="0"/>
                <a:ea typeface="Times New Roman" panose="02020603050405020304" pitchFamily="18" charset="0"/>
              </a:rPr>
              <a:t>Původní Stewartovy kalkulace vycházejí z následujících jednoduchých předpokladů:</a:t>
            </a:r>
            <a:endParaRPr lang="en-US"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20000"/>
              </a:lnSpc>
              <a:spcBef>
                <a:spcPts val="200"/>
              </a:spcBef>
              <a:spcAft>
                <a:spcPts val="300"/>
              </a:spcAft>
              <a:buFont typeface="Times New Roman" panose="02020603050405020304" pitchFamily="18" charset="0"/>
              <a:buChar char="•"/>
            </a:pPr>
            <a:r>
              <a:rPr lang="en-US" sz="1800" i="1" dirty="0" err="1">
                <a:solidFill>
                  <a:srgbClr val="000000"/>
                </a:solidFill>
                <a:effectLst/>
                <a:latin typeface="Times New Roman" panose="02020603050405020304" pitchFamily="18" charset="0"/>
                <a:ea typeface="Times New Roman" panose="02020603050405020304" pitchFamily="18" charset="0"/>
              </a:rPr>
              <a:t>Musí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platit</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iontová</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rovnice</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vody</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685165" algn="just">
              <a:lnSpc>
                <a:spcPct val="120000"/>
              </a:lnSpc>
              <a:spcBef>
                <a:spcPts val="200"/>
              </a:spcBef>
              <a:spcAft>
                <a:spcPts val="300"/>
              </a:spcAft>
            </a:pPr>
            <a:r>
              <a:rPr lang="en-US" sz="1800" i="1" dirty="0">
                <a:solidFill>
                  <a:srgbClr val="000000"/>
                </a:solidFill>
                <a:effectLst/>
                <a:latin typeface="Times New Roman" panose="02020603050405020304" pitchFamily="18" charset="0"/>
                <a:ea typeface="Times New Roman" panose="02020603050405020304" pitchFamily="18" charset="0"/>
              </a:rPr>
              <a:t>[H</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[OH</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 Kw</a:t>
            </a:r>
            <a:endParaRPr lang="en-US"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20000"/>
              </a:lnSpc>
              <a:spcBef>
                <a:spcPts val="200"/>
              </a:spcBef>
              <a:spcAft>
                <a:spcPts val="300"/>
              </a:spcAft>
              <a:buFont typeface="Times New Roman" panose="02020603050405020304" pitchFamily="18" charset="0"/>
              <a:buChar char="•"/>
            </a:pPr>
            <a:r>
              <a:rPr lang="en-US" sz="1800" i="1" dirty="0" err="1">
                <a:solidFill>
                  <a:srgbClr val="000000"/>
                </a:solidFill>
                <a:effectLst/>
                <a:latin typeface="Times New Roman" panose="02020603050405020304" pitchFamily="18" charset="0"/>
                <a:ea typeface="Times New Roman" panose="02020603050405020304" pitchFamily="18" charset="0"/>
              </a:rPr>
              <a:t>Stálost</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součtu</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koncentrací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slabých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netěkavých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kyselin</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Buf</a:t>
            </a:r>
            <a:r>
              <a:rPr lang="en-US" sz="1800" i="1" dirty="0">
                <a:solidFill>
                  <a:srgbClr val="000000"/>
                </a:solidFill>
                <a:effectLst/>
                <a:latin typeface="Times New Roman" panose="02020603050405020304" pitchFamily="18" charset="0"/>
                <a:ea typeface="Times New Roman" panose="02020603050405020304" pitchFamily="18" charset="0"/>
              </a:rPr>
              <a:t>-), a </a:t>
            </a:r>
            <a:r>
              <a:rPr lang="en-US" sz="1800" i="1" dirty="0" err="1">
                <a:solidFill>
                  <a:srgbClr val="000000"/>
                </a:solidFill>
                <a:effectLst/>
                <a:latin typeface="Times New Roman" panose="02020603050405020304" pitchFamily="18" charset="0"/>
                <a:ea typeface="Times New Roman" panose="02020603050405020304" pitchFamily="18" charset="0"/>
              </a:rPr>
              <a:t>jejich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disociovaných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pufračních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bází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Buf</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tvořících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nebikarbonátový</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pufr</a:t>
            </a:r>
            <a:r>
              <a:rPr lang="en-US" sz="1800" i="1" dirty="0">
                <a:solidFill>
                  <a:srgbClr val="000000"/>
                </a:solidFill>
                <a:effectLst/>
                <a:latin typeface="Times New Roman" panose="02020603050405020304" pitchFamily="18" charset="0"/>
                <a:ea typeface="Times New Roman" panose="02020603050405020304" pitchFamily="18" charset="0"/>
              </a:rPr>
              <a:t>. V </a:t>
            </a:r>
            <a:r>
              <a:rPr lang="en-US" sz="1800" i="1" dirty="0" err="1">
                <a:solidFill>
                  <a:srgbClr val="000000"/>
                </a:solidFill>
                <a:effectLst/>
                <a:latin typeface="Times New Roman" panose="02020603050405020304" pitchFamily="18" charset="0"/>
                <a:ea typeface="Times New Roman" panose="02020603050405020304" pitchFamily="18" charset="0"/>
              </a:rPr>
              <a:t>případě</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plazmy</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jsou</a:t>
            </a:r>
            <a:r>
              <a:rPr lang="en-US" sz="1800" i="1" dirty="0">
                <a:solidFill>
                  <a:srgbClr val="000000"/>
                </a:solidFill>
                <a:effectLst/>
                <a:latin typeface="Times New Roman" panose="02020603050405020304" pitchFamily="18" charset="0"/>
                <a:ea typeface="Times New Roman" panose="02020603050405020304" pitchFamily="18" charset="0"/>
              </a:rPr>
              <a:t> </a:t>
            </a:r>
            <a:r>
              <a:rPr lang="pt-BR" sz="1800" i="1" dirty="0">
                <a:solidFill>
                  <a:srgbClr val="000000"/>
                </a:solidFill>
                <a:effectLst/>
                <a:latin typeface="Times New Roman" panose="02020603050405020304" pitchFamily="18" charset="0"/>
                <a:ea typeface="Times New Roman" panose="02020603050405020304" pitchFamily="18" charset="0"/>
              </a:rPr>
              <a:t>nebikarbonátové pufry tvořeny albuminem a fosfáty.:</a:t>
            </a:r>
            <a:endParaRPr lang="en-US" sz="1800" dirty="0">
              <a:solidFill>
                <a:srgbClr val="000000"/>
              </a:solidFill>
              <a:effectLst/>
              <a:latin typeface="Times New Roman" panose="02020603050405020304" pitchFamily="18" charset="0"/>
              <a:ea typeface="Times New Roman" panose="02020603050405020304" pitchFamily="18" charset="0"/>
            </a:endParaRPr>
          </a:p>
          <a:p>
            <a:pPr marL="685165" algn="just">
              <a:lnSpc>
                <a:spcPct val="120000"/>
              </a:lnSpc>
              <a:spcBef>
                <a:spcPts val="200"/>
              </a:spcBef>
              <a:spcAft>
                <a:spcPts val="300"/>
              </a:spcAft>
            </a:pPr>
            <a:r>
              <a:rPr lang="en-US" sz="1800" i="1" dirty="0">
                <a:solidFill>
                  <a:srgbClr val="000000"/>
                </a:solidFill>
                <a:effectLst/>
                <a:latin typeface="Times New Roman" panose="02020603050405020304" pitchFamily="18" charset="0"/>
                <a:ea typeface="Times New Roman" panose="02020603050405020304" pitchFamily="18" charset="0"/>
              </a:rPr>
              <a:t>[</a:t>
            </a:r>
            <a:r>
              <a:rPr lang="en-US" sz="1800" i="1" dirty="0" err="1">
                <a:solidFill>
                  <a:srgbClr val="000000"/>
                </a:solidFill>
                <a:effectLst/>
                <a:latin typeface="Times New Roman" panose="02020603050405020304" pitchFamily="18" charset="0"/>
                <a:ea typeface="Times New Roman" panose="02020603050405020304" pitchFamily="18" charset="0"/>
              </a:rPr>
              <a:t>Buf</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a:t>
            </a:r>
            <a:r>
              <a:rPr lang="en-US" sz="1800" i="1" dirty="0" err="1">
                <a:solidFill>
                  <a:srgbClr val="000000"/>
                </a:solidFill>
                <a:effectLst/>
                <a:latin typeface="Times New Roman" panose="02020603050405020304" pitchFamily="18" charset="0"/>
                <a:ea typeface="Times New Roman" panose="02020603050405020304" pitchFamily="18" charset="0"/>
              </a:rPr>
              <a:t>HBuf</a:t>
            </a:r>
            <a:r>
              <a:rPr lang="en-US" sz="1800" i="1" dirty="0">
                <a:solidFill>
                  <a:srgbClr val="000000"/>
                </a:solidFill>
                <a:effectLst/>
                <a:latin typeface="Times New Roman" panose="02020603050405020304" pitchFamily="18" charset="0"/>
                <a:ea typeface="Times New Roman" panose="02020603050405020304" pitchFamily="18" charset="0"/>
              </a:rPr>
              <a:t>] = [ATOT]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20000"/>
              </a:lnSpc>
              <a:spcBef>
                <a:spcPts val="200"/>
              </a:spcBef>
              <a:spcAft>
                <a:spcPts val="300"/>
              </a:spcAft>
              <a:buFont typeface="Times New Roman" panose="02020603050405020304" pitchFamily="18" charset="0"/>
              <a:buChar char="•"/>
            </a:pPr>
            <a:r>
              <a:rPr lang="en-US" sz="1800" i="1" dirty="0" err="1">
                <a:solidFill>
                  <a:srgbClr val="000000"/>
                </a:solidFill>
                <a:effectLst/>
                <a:latin typeface="Times New Roman" panose="02020603050405020304" pitchFamily="18" charset="0"/>
                <a:ea typeface="Times New Roman" panose="02020603050405020304" pitchFamily="18" charset="0"/>
              </a:rPr>
              <a:t>Disociační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rovnováha</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soustavy</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nebikarbonátového</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pufru</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685165" algn="just">
              <a:lnSpc>
                <a:spcPct val="120000"/>
              </a:lnSpc>
              <a:spcBef>
                <a:spcPts val="200"/>
              </a:spcBef>
              <a:spcAft>
                <a:spcPts val="300"/>
              </a:spcAft>
            </a:pPr>
            <a:r>
              <a:rPr lang="en-US" sz="1800" i="1" dirty="0">
                <a:solidFill>
                  <a:srgbClr val="000000"/>
                </a:solidFill>
                <a:effectLst/>
                <a:latin typeface="Times New Roman" panose="02020603050405020304" pitchFamily="18" charset="0"/>
                <a:ea typeface="Times New Roman" panose="02020603050405020304" pitchFamily="18" charset="0"/>
              </a:rPr>
              <a:t>[</a:t>
            </a:r>
            <a:r>
              <a:rPr lang="en-US" sz="1800" i="1" dirty="0" err="1">
                <a:solidFill>
                  <a:srgbClr val="000000"/>
                </a:solidFill>
                <a:effectLst/>
                <a:latin typeface="Times New Roman" panose="02020603050405020304" pitchFamily="18" charset="0"/>
                <a:ea typeface="Times New Roman" panose="02020603050405020304" pitchFamily="18" charset="0"/>
              </a:rPr>
              <a:t>Buf</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[H</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 KBUF × [</a:t>
            </a:r>
            <a:r>
              <a:rPr lang="en-US" sz="1800" i="1" dirty="0" err="1">
                <a:solidFill>
                  <a:srgbClr val="000000"/>
                </a:solidFill>
                <a:effectLst/>
                <a:latin typeface="Times New Roman" panose="02020603050405020304" pitchFamily="18" charset="0"/>
                <a:ea typeface="Times New Roman" panose="02020603050405020304" pitchFamily="18" charset="0"/>
              </a:rPr>
              <a:t>HBuf</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20000"/>
              </a:lnSpc>
              <a:spcBef>
                <a:spcPts val="200"/>
              </a:spcBef>
              <a:spcAft>
                <a:spcPts val="300"/>
              </a:spcAft>
              <a:buFont typeface="Times New Roman" panose="02020603050405020304" pitchFamily="18" charset="0"/>
              <a:buChar char="•"/>
            </a:pPr>
            <a:r>
              <a:rPr lang="en-US" sz="1800" i="1" dirty="0" err="1">
                <a:solidFill>
                  <a:srgbClr val="000000"/>
                </a:solidFill>
                <a:effectLst/>
                <a:latin typeface="Times New Roman" panose="02020603050405020304" pitchFamily="18" charset="0"/>
                <a:ea typeface="Times New Roman" panose="02020603050405020304" pitchFamily="18" charset="0"/>
              </a:rPr>
              <a:t>Disociační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rovnováha</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soustavy</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bikarbonátového</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pufru</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685165" algn="just">
              <a:lnSpc>
                <a:spcPct val="120000"/>
              </a:lnSpc>
              <a:spcBef>
                <a:spcPts val="200"/>
              </a:spcBef>
              <a:spcAft>
                <a:spcPts val="300"/>
              </a:spcAft>
            </a:pPr>
            <a:r>
              <a:rPr lang="en-US" sz="1800" i="1" dirty="0">
                <a:solidFill>
                  <a:srgbClr val="000000"/>
                </a:solidFill>
                <a:effectLst/>
                <a:latin typeface="Times New Roman" panose="02020603050405020304" pitchFamily="18" charset="0"/>
                <a:ea typeface="Times New Roman" panose="02020603050405020304" pitchFamily="18" charset="0"/>
              </a:rPr>
              <a:t>[H</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[HCO</a:t>
            </a:r>
            <a:r>
              <a:rPr lang="en-US" sz="1800" i="1" baseline="-25000" dirty="0">
                <a:solidFill>
                  <a:srgbClr val="000000"/>
                </a:solidFill>
                <a:effectLst/>
                <a:latin typeface="Times New Roman" panose="02020603050405020304" pitchFamily="18" charset="0"/>
                <a:ea typeface="Times New Roman" panose="02020603050405020304" pitchFamily="18" charset="0"/>
              </a:rPr>
              <a:t>3</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 M × pCO</a:t>
            </a:r>
            <a:r>
              <a:rPr lang="en-US" sz="1800" i="1" baseline="-25000" dirty="0">
                <a:solidFill>
                  <a:srgbClr val="000000"/>
                </a:solidFill>
                <a:effectLst/>
                <a:latin typeface="Times New Roman" panose="02020603050405020304" pitchFamily="18" charset="0"/>
                <a:ea typeface="Times New Roman" panose="02020603050405020304" pitchFamily="18" charset="0"/>
              </a:rPr>
              <a:t>2</a:t>
            </a:r>
            <a:endParaRPr lang="en-US"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20000"/>
              </a:lnSpc>
              <a:spcBef>
                <a:spcPts val="200"/>
              </a:spcBef>
              <a:spcAft>
                <a:spcPts val="300"/>
              </a:spcAft>
              <a:buFont typeface="Times New Roman" panose="02020603050405020304" pitchFamily="18" charset="0"/>
              <a:buChar char="•"/>
            </a:pPr>
            <a:r>
              <a:rPr lang="en-US" sz="1800" i="1" dirty="0" err="1">
                <a:solidFill>
                  <a:srgbClr val="000000"/>
                </a:solidFill>
                <a:effectLst/>
                <a:latin typeface="Times New Roman" panose="02020603050405020304" pitchFamily="18" charset="0"/>
                <a:ea typeface="Times New Roman" panose="02020603050405020304" pitchFamily="18" charset="0"/>
              </a:rPr>
              <a:t>Disociační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rovnováha</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mezi</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bikarbonátem</a:t>
            </a:r>
            <a:r>
              <a:rPr lang="en-US" sz="1800" i="1" dirty="0">
                <a:solidFill>
                  <a:srgbClr val="000000"/>
                </a:solidFill>
                <a:effectLst/>
                <a:latin typeface="Times New Roman" panose="02020603050405020304" pitchFamily="18" charset="0"/>
                <a:ea typeface="Times New Roman" panose="02020603050405020304" pitchFamily="18" charset="0"/>
              </a:rPr>
              <a:t> a </a:t>
            </a:r>
            <a:r>
              <a:rPr lang="en-US" sz="1800" i="1" dirty="0" err="1">
                <a:solidFill>
                  <a:srgbClr val="000000"/>
                </a:solidFill>
                <a:effectLst/>
                <a:latin typeface="Times New Roman" panose="02020603050405020304" pitchFamily="18" charset="0"/>
                <a:ea typeface="Times New Roman" panose="02020603050405020304" pitchFamily="18" charset="0"/>
              </a:rPr>
              <a:t>karbonátem</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685165" algn="just">
              <a:lnSpc>
                <a:spcPct val="120000"/>
              </a:lnSpc>
              <a:spcBef>
                <a:spcPts val="200"/>
              </a:spcBef>
              <a:spcAft>
                <a:spcPts val="300"/>
              </a:spcAft>
            </a:pPr>
            <a:r>
              <a:rPr lang="en-US" sz="1800" i="1" dirty="0">
                <a:solidFill>
                  <a:srgbClr val="000000"/>
                </a:solidFill>
                <a:effectLst/>
                <a:latin typeface="Times New Roman" panose="02020603050405020304" pitchFamily="18" charset="0"/>
                <a:ea typeface="Times New Roman" panose="02020603050405020304" pitchFamily="18" charset="0"/>
              </a:rPr>
              <a:t>[H</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[CO</a:t>
            </a:r>
            <a:r>
              <a:rPr lang="en-US" sz="1800" i="1" baseline="-25000" dirty="0">
                <a:solidFill>
                  <a:srgbClr val="000000"/>
                </a:solidFill>
                <a:effectLst/>
                <a:latin typeface="Times New Roman" panose="02020603050405020304" pitchFamily="18" charset="0"/>
                <a:ea typeface="Times New Roman" panose="02020603050405020304" pitchFamily="18" charset="0"/>
              </a:rPr>
              <a:t>3</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baseline="30000" dirty="0">
                <a:solidFill>
                  <a:srgbClr val="000000"/>
                </a:solidFill>
                <a:effectLst/>
                <a:latin typeface="Times New Roman" panose="02020603050405020304" pitchFamily="18" charset="0"/>
                <a:ea typeface="Times New Roman" panose="02020603050405020304" pitchFamily="18" charset="0"/>
              </a:rPr>
              <a:t>2-</a:t>
            </a:r>
            <a:r>
              <a:rPr lang="en-US" sz="1800" i="1" dirty="0">
                <a:solidFill>
                  <a:srgbClr val="000000"/>
                </a:solidFill>
                <a:effectLst/>
                <a:latin typeface="Times New Roman" panose="02020603050405020304" pitchFamily="18" charset="0"/>
                <a:ea typeface="Times New Roman" panose="02020603050405020304" pitchFamily="18" charset="0"/>
              </a:rPr>
              <a:t>] = N × [HCO</a:t>
            </a:r>
            <a:r>
              <a:rPr lang="en-US" sz="1800" i="1" baseline="-25000" dirty="0">
                <a:solidFill>
                  <a:srgbClr val="000000"/>
                </a:solidFill>
                <a:effectLst/>
                <a:latin typeface="Times New Roman" panose="02020603050405020304" pitchFamily="18" charset="0"/>
                <a:ea typeface="Times New Roman" panose="02020603050405020304" pitchFamily="18" charset="0"/>
              </a:rPr>
              <a:t>3</a:t>
            </a:r>
            <a:r>
              <a:rPr lang="en-US" sz="1800" i="1" baseline="30000" dirty="0">
                <a:solidFill>
                  <a:srgbClr val="000000"/>
                </a:solidFill>
                <a:effectLst/>
                <a:latin typeface="Times New Roman" panose="02020603050405020304" pitchFamily="18" charset="0"/>
                <a:ea typeface="Times New Roman" panose="02020603050405020304" pitchFamily="18" charset="0"/>
              </a:rPr>
              <a:t> -</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20000"/>
              </a:lnSpc>
              <a:spcBef>
                <a:spcPts val="200"/>
              </a:spcBef>
              <a:spcAft>
                <a:spcPts val="300"/>
              </a:spcAft>
              <a:buFont typeface="Times New Roman" panose="02020603050405020304" pitchFamily="18" charset="0"/>
              <a:buChar char="•"/>
            </a:pPr>
            <a:r>
              <a:rPr lang="en-US" sz="1800" i="1" dirty="0" err="1">
                <a:solidFill>
                  <a:srgbClr val="000000"/>
                </a:solidFill>
                <a:effectLst/>
                <a:latin typeface="Times New Roman" panose="02020603050405020304" pitchFamily="18" charset="0"/>
                <a:ea typeface="Times New Roman" panose="02020603050405020304" pitchFamily="18" charset="0"/>
              </a:rPr>
              <a:t>Elektroneutralita</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Součet</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všech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disociovaných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kationtů</a:t>
            </a:r>
            <a:r>
              <a:rPr lang="en-US" sz="1800" i="1" dirty="0">
                <a:solidFill>
                  <a:srgbClr val="000000"/>
                </a:solidFill>
                <a:effectLst/>
                <a:latin typeface="Times New Roman" panose="02020603050405020304" pitchFamily="18" charset="0"/>
                <a:ea typeface="Times New Roman" panose="02020603050405020304" pitchFamily="18" charset="0"/>
              </a:rPr>
              <a:t> a </a:t>
            </a:r>
            <a:r>
              <a:rPr lang="en-US" sz="1800" i="1" dirty="0" err="1">
                <a:solidFill>
                  <a:srgbClr val="000000"/>
                </a:solidFill>
                <a:effectLst/>
                <a:latin typeface="Times New Roman" panose="02020603050405020304" pitchFamily="18" charset="0"/>
                <a:ea typeface="Times New Roman" panose="02020603050405020304" pitchFamily="18" charset="0"/>
              </a:rPr>
              <a:t>aniontů</a:t>
            </a:r>
            <a:r>
              <a:rPr lang="en-US" sz="1800" i="1" dirty="0">
                <a:solidFill>
                  <a:srgbClr val="000000"/>
                </a:solidFill>
                <a:effectLst/>
                <a:latin typeface="Times New Roman" panose="02020603050405020304" pitchFamily="18" charset="0"/>
                <a:ea typeface="Times New Roman" panose="02020603050405020304" pitchFamily="18" charset="0"/>
              </a:rPr>
              <a:t> se </a:t>
            </a:r>
            <a:r>
              <a:rPr lang="en-US" sz="1800" i="1" dirty="0" err="1">
                <a:solidFill>
                  <a:srgbClr val="000000"/>
                </a:solidFill>
                <a:effectLst/>
                <a:latin typeface="Times New Roman" panose="02020603050405020304" pitchFamily="18" charset="0"/>
                <a:ea typeface="Times New Roman" panose="02020603050405020304" pitchFamily="18" charset="0"/>
              </a:rPr>
              <a:t>musí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rovnat</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Pokud</a:t>
            </a:r>
            <a:r>
              <a:rPr lang="en-US" sz="1800" i="1" dirty="0">
                <a:solidFill>
                  <a:srgbClr val="000000"/>
                </a:solidFill>
                <a:effectLst/>
                <a:latin typeface="Times New Roman" panose="02020603050405020304" pitchFamily="18" charset="0"/>
                <a:ea typeface="Times New Roman" panose="02020603050405020304" pitchFamily="18" charset="0"/>
              </a:rPr>
              <a:t> od </a:t>
            </a:r>
            <a:r>
              <a:rPr lang="en-US" sz="1800" i="1" dirty="0" err="1">
                <a:solidFill>
                  <a:srgbClr val="000000"/>
                </a:solidFill>
                <a:effectLst/>
                <a:latin typeface="Times New Roman" panose="02020603050405020304" pitchFamily="18" charset="0"/>
                <a:ea typeface="Times New Roman" panose="02020603050405020304" pitchFamily="18" charset="0"/>
              </a:rPr>
              <a:t>všech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koncentrací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plně</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disociovaných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kationtů</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odečteme</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všechny</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koncentrace</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plně</a:t>
            </a:r>
            <a:endParaRPr lang="en-US" sz="1800" dirty="0">
              <a:solidFill>
                <a:srgbClr val="000000"/>
              </a:solidFill>
              <a:effectLst/>
              <a:latin typeface="Times New Roman" panose="02020603050405020304" pitchFamily="18" charset="0"/>
              <a:ea typeface="Times New Roman" panose="02020603050405020304" pitchFamily="18" charset="0"/>
            </a:endParaRPr>
          </a:p>
          <a:p>
            <a:pPr marL="685165" algn="just">
              <a:lnSpc>
                <a:spcPct val="120000"/>
              </a:lnSpc>
              <a:spcBef>
                <a:spcPts val="200"/>
              </a:spcBef>
              <a:spcAft>
                <a:spcPts val="300"/>
              </a:spcAft>
            </a:pPr>
            <a:r>
              <a:rPr lang="en-US" sz="1800" i="1" dirty="0" err="1">
                <a:solidFill>
                  <a:srgbClr val="000000"/>
                </a:solidFill>
                <a:effectLst/>
                <a:latin typeface="Times New Roman" panose="02020603050405020304" pitchFamily="18" charset="0"/>
                <a:ea typeface="Times New Roman" panose="02020603050405020304" pitchFamily="18" charset="0"/>
              </a:rPr>
              <a:t>disociovaných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chemicky</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nereagujících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aniontů</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dostaneme</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součet</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nábojů</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pufračních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bazí</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všech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bikarbonátových</a:t>
            </a:r>
            <a:r>
              <a:rPr lang="en-US" sz="1800" i="1" dirty="0">
                <a:solidFill>
                  <a:srgbClr val="000000"/>
                </a:solidFill>
                <a:effectLst/>
                <a:latin typeface="Times New Roman" panose="02020603050405020304" pitchFamily="18" charset="0"/>
                <a:ea typeface="Times New Roman" panose="02020603050405020304" pitchFamily="18" charset="0"/>
              </a:rPr>
              <a:t> a </a:t>
            </a:r>
            <a:r>
              <a:rPr lang="en-US" sz="1800" i="1" dirty="0" err="1">
                <a:solidFill>
                  <a:srgbClr val="000000"/>
                </a:solidFill>
                <a:effectLst/>
                <a:latin typeface="Times New Roman" panose="02020603050405020304" pitchFamily="18" charset="0"/>
                <a:ea typeface="Times New Roman" panose="02020603050405020304" pitchFamily="18" charset="0"/>
              </a:rPr>
              <a:t>nebikarbonátových</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Times New Roman" panose="02020603050405020304" pitchFamily="18" charset="0"/>
                <a:ea typeface="Times New Roman" panose="02020603050405020304" pitchFamily="18" charset="0"/>
              </a:rPr>
              <a:t>pufrů</a:t>
            </a:r>
            <a:r>
              <a:rPr lang="en-US" sz="1800" i="1" dirty="0">
                <a:solidFill>
                  <a:srgbClr val="000000"/>
                </a:solidFill>
                <a:effectLst/>
                <a:latin typeface="Times New Roman" panose="02020603050405020304" pitchFamily="18" charset="0"/>
                <a:ea typeface="Times New Roman" panose="02020603050405020304" pitchFamily="18"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Tento</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rozdíl</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koncentrací</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Stewart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nazval</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jako</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tzv</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b="1" i="1" dirty="0">
                <a:solidFill>
                  <a:srgbClr val="000000"/>
                </a:solidFill>
                <a:effectLst/>
                <a:latin typeface="MyriadPro-BoldIt" panose="020B0703030403090204" pitchFamily="34" charset="0"/>
                <a:ea typeface="Times New Roman" panose="02020603050405020304" pitchFamily="18" charset="0"/>
                <a:cs typeface="MyriadPro-BoldIt" panose="020B0703030403090204" pitchFamily="34" charset="0"/>
              </a:rPr>
              <a:t>„strong ion difference“ – SID </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(v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češtině</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se mu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někdy</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říká</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reziduální</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 </a:t>
            </a:r>
            <a:r>
              <a:rPr lang="en-US" sz="1800" i="1" dirty="0" err="1">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anionty</a:t>
            </a:r>
            <a:r>
              <a:rPr lang="en-US" sz="1800" i="1" dirty="0">
                <a:solidFill>
                  <a:srgbClr val="000000"/>
                </a:solidFill>
                <a:effectLst/>
                <a:latin typeface="MyriadPro-Regular" panose="020B0503030403020204" pitchFamily="34" charset="0"/>
                <a:ea typeface="Times New Roman" panose="02020603050405020304" pitchFamily="18" charset="0"/>
                <a:cs typeface="MyriadPro-Regular" panose="020B0503030403020204" pitchFamily="34" charset="0"/>
              </a:rPr>
              <a:t>“)</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pPr marL="685165" algn="just">
              <a:lnSpc>
                <a:spcPct val="120000"/>
              </a:lnSpc>
              <a:spcBef>
                <a:spcPts val="200"/>
              </a:spcBef>
              <a:spcAft>
                <a:spcPts val="300"/>
              </a:spcAft>
            </a:pPr>
            <a:r>
              <a:rPr lang="en-US" sz="1800" i="1" dirty="0">
                <a:solidFill>
                  <a:srgbClr val="000000"/>
                </a:solidFill>
                <a:effectLst/>
                <a:latin typeface="Times New Roman" panose="02020603050405020304" pitchFamily="18" charset="0"/>
                <a:ea typeface="Times New Roman" panose="02020603050405020304" pitchFamily="18" charset="0"/>
              </a:rPr>
              <a:t>SID = [HCO</a:t>
            </a:r>
            <a:r>
              <a:rPr lang="en-US" sz="1800" i="1" baseline="-25000" dirty="0">
                <a:solidFill>
                  <a:srgbClr val="000000"/>
                </a:solidFill>
                <a:effectLst/>
                <a:latin typeface="Times New Roman" panose="02020603050405020304" pitchFamily="18" charset="0"/>
                <a:ea typeface="Times New Roman" panose="02020603050405020304" pitchFamily="18" charset="0"/>
              </a:rPr>
              <a:t>3</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 + [CO</a:t>
            </a:r>
            <a:r>
              <a:rPr lang="en-US" sz="1800" i="1" baseline="-25000" dirty="0">
                <a:solidFill>
                  <a:srgbClr val="000000"/>
                </a:solidFill>
                <a:effectLst/>
                <a:latin typeface="Times New Roman" panose="02020603050405020304" pitchFamily="18" charset="0"/>
                <a:ea typeface="Times New Roman" panose="02020603050405020304" pitchFamily="18" charset="0"/>
              </a:rPr>
              <a:t>3</a:t>
            </a:r>
            <a:r>
              <a:rPr lang="en-US" sz="1800" i="1" baseline="30000" dirty="0">
                <a:solidFill>
                  <a:srgbClr val="000000"/>
                </a:solidFill>
                <a:effectLst/>
                <a:latin typeface="Times New Roman" panose="02020603050405020304" pitchFamily="18" charset="0"/>
                <a:ea typeface="Times New Roman" panose="02020603050405020304" pitchFamily="18" charset="0"/>
              </a:rPr>
              <a:t>2-</a:t>
            </a:r>
            <a:r>
              <a:rPr lang="en-US" sz="1800" i="1" dirty="0">
                <a:solidFill>
                  <a:srgbClr val="000000"/>
                </a:solidFill>
                <a:effectLst/>
                <a:latin typeface="Times New Roman" panose="02020603050405020304" pitchFamily="18" charset="0"/>
                <a:ea typeface="Times New Roman" panose="02020603050405020304" pitchFamily="18" charset="0"/>
              </a:rPr>
              <a:t>] + [</a:t>
            </a:r>
            <a:r>
              <a:rPr lang="en-US" sz="1800" i="1" dirty="0" err="1">
                <a:solidFill>
                  <a:srgbClr val="000000"/>
                </a:solidFill>
                <a:effectLst/>
                <a:latin typeface="Times New Roman" panose="02020603050405020304" pitchFamily="18" charset="0"/>
                <a:ea typeface="Times New Roman" panose="02020603050405020304" pitchFamily="18" charset="0"/>
              </a:rPr>
              <a:t>Buf</a:t>
            </a:r>
            <a:r>
              <a:rPr lang="en-US" sz="1800" i="1" baseline="30000" dirty="0">
                <a:solidFill>
                  <a:srgbClr val="000000"/>
                </a:solidFill>
                <a:effectLst/>
                <a:latin typeface="Times New Roman" panose="02020603050405020304" pitchFamily="18" charset="0"/>
                <a:ea typeface="Times New Roman" panose="02020603050405020304" pitchFamily="18" charset="0"/>
              </a:rPr>
              <a:t>-</a:t>
            </a:r>
            <a:r>
              <a:rPr lang="en-US"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99148963"/>
      </p:ext>
    </p:extLst>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a:extLst>
              <a:ext uri="{FF2B5EF4-FFF2-40B4-BE49-F238E27FC236}">
                <a16:creationId xmlns:a16="http://schemas.microsoft.com/office/drawing/2014/main" id="{C23D7B1E-DDC5-4544-BA1F-241F20DEF18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9F890AF-9EBF-42FF-8462-FAE798B1ACB9}" type="slidenum">
              <a:rPr lang="cs-CZ" altLang="cs-CZ" smtClean="0">
                <a:latin typeface="Calibri" panose="020F0502020204030204" pitchFamily="34" charset="0"/>
              </a:rPr>
              <a:pPr>
                <a:spcBef>
                  <a:spcPct val="0"/>
                </a:spcBef>
              </a:pPr>
              <a:t>290</a:t>
            </a:fld>
            <a:endParaRPr lang="cs-CZ" altLang="cs-CZ">
              <a:latin typeface="Calibri" panose="020F0502020204030204" pitchFamily="34" charset="0"/>
            </a:endParaRPr>
          </a:p>
        </p:txBody>
      </p:sp>
      <p:sp>
        <p:nvSpPr>
          <p:cNvPr id="103427" name="Rectangle 2">
            <a:extLst>
              <a:ext uri="{FF2B5EF4-FFF2-40B4-BE49-F238E27FC236}">
                <a16:creationId xmlns:a16="http://schemas.microsoft.com/office/drawing/2014/main" id="{EA455B31-DADD-44FA-9207-58DBE23EB0C0}"/>
              </a:ext>
            </a:extLst>
          </p:cNvPr>
          <p:cNvSpPr>
            <a:spLocks noGrp="1" noRot="1" noChangeAspect="1" noChangeArrowheads="1" noTextEdit="1"/>
          </p:cNvSpPr>
          <p:nvPr>
            <p:ph type="sldImg"/>
          </p:nvPr>
        </p:nvSpPr>
        <p:spPr>
          <a:ln/>
        </p:spPr>
      </p:sp>
      <p:sp>
        <p:nvSpPr>
          <p:cNvPr id="103428" name="Rectangle 3">
            <a:extLst>
              <a:ext uri="{FF2B5EF4-FFF2-40B4-BE49-F238E27FC236}">
                <a16:creationId xmlns:a16="http://schemas.microsoft.com/office/drawing/2014/main" id="{C50F2F19-A50E-4DC5-95B0-04DAAB93594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sz="1800" b="0" i="1" u="none" strike="noStrike" baseline="0" dirty="0" err="1">
                <a:latin typeface="MyriadPro-Regular" panose="020B0503030403020204" pitchFamily="34" charset="0"/>
              </a:rPr>
              <a:t>Kombinací</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výše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uvedených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rovnic</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dostaneme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algebraickou</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rovnici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čtvrtého</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stupně</a:t>
            </a:r>
            <a:r>
              <a:rPr lang="en-US" sz="1800" b="0" i="1" u="none" strike="noStrike" baseline="0" dirty="0">
                <a:latin typeface="MyriadPro-Regular" panose="020B0503030403020204" pitchFamily="34" charset="0"/>
              </a:rPr>
              <a:t>,</a:t>
            </a:r>
            <a:r>
              <a:rPr lang="cs-CZ" sz="1800" b="0" i="1" u="none" strike="noStrike" baseline="0" dirty="0">
                <a:latin typeface="MyriadPro-Regular" panose="020B0503030403020204" pitchFamily="34" charset="0"/>
              </a:rPr>
              <a:t> </a:t>
            </a:r>
            <a:r>
              <a:rPr lang="en-US" sz="1800" b="0" i="1" u="none" strike="noStrike" baseline="0" dirty="0">
                <a:latin typeface="MyriadPro-Regular" panose="020B0503030403020204" pitchFamily="34" charset="0"/>
              </a:rPr>
              <a:t>z </a:t>
            </a:r>
            <a:r>
              <a:rPr lang="en-US" sz="1800" b="0" i="1" u="none" strike="noStrike" baseline="0" dirty="0" err="1">
                <a:latin typeface="MyriadPro-Regular" panose="020B0503030403020204" pitchFamily="34" charset="0"/>
              </a:rPr>
              <a:t>níž</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lze</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vypočítat</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koncentraci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vodíkových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iontů</a:t>
            </a:r>
            <a:r>
              <a:rPr lang="cs-CZ" sz="1800" b="0" i="1" u="none" strike="noStrike" baseline="0" dirty="0">
                <a:latin typeface="MyriadPro-Regular" panose="020B0503030403020204" pitchFamily="34" charset="0"/>
              </a:rPr>
              <a:t> [H</a:t>
            </a:r>
            <a:r>
              <a:rPr lang="cs-CZ" sz="1800" b="0" i="1" u="none" strike="noStrike" baseline="30000" dirty="0">
                <a:latin typeface="MyriadPro-Regular" panose="020B0503030403020204" pitchFamily="34" charset="0"/>
              </a:rPr>
              <a:t>+</a:t>
            </a:r>
            <a:r>
              <a:rPr lang="cs-CZ" sz="1800" b="0" i="1" u="none" strike="noStrike" baseline="0" dirty="0">
                <a:latin typeface="MyriadPro-Regular" panose="020B0503030403020204" pitchFamily="34" charset="0"/>
              </a:rPr>
              <a:t>]</a:t>
            </a:r>
            <a:r>
              <a:rPr lang="en-US" sz="1800" b="0" i="1" u="none" strike="noStrike" baseline="0" dirty="0">
                <a:latin typeface="MyriadPro-Regular" panose="020B0503030403020204" pitchFamily="34" charset="0"/>
              </a:rPr>
              <a:t> v </a:t>
            </a:r>
            <a:r>
              <a:rPr lang="en-US" sz="1800" b="0" i="1" u="none" strike="noStrike" baseline="0" dirty="0" err="1">
                <a:latin typeface="MyriadPro-Regular" panose="020B0503030403020204" pitchFamily="34" charset="0"/>
              </a:rPr>
              <a:t>závislosti</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na</a:t>
            </a:r>
            <a:r>
              <a:rPr lang="en-US" sz="1800" b="0" i="1" u="none" strike="noStrike" baseline="0" dirty="0">
                <a:latin typeface="MyriadPro-Regular" panose="020B0503030403020204" pitchFamily="34" charset="0"/>
              </a:rPr>
              <a:t> SID, </a:t>
            </a:r>
            <a:r>
              <a:rPr lang="en-US" sz="1800" b="0" i="1" u="none" strike="noStrike" baseline="0" dirty="0" err="1">
                <a:latin typeface="MyriadPro-Regular" panose="020B0503030403020204" pitchFamily="34" charset="0"/>
              </a:rPr>
              <a:t>celkové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koncentraci</a:t>
            </a:r>
            <a:endParaRPr lang="en-US" sz="1800" b="0" i="1" u="none" strike="noStrike" baseline="0" dirty="0">
              <a:latin typeface="MyriadPro-Regular" panose="020B0503030403020204" pitchFamily="34" charset="0"/>
            </a:endParaRPr>
          </a:p>
          <a:p>
            <a:pPr algn="l"/>
            <a:r>
              <a:rPr lang="en-US" sz="1800" b="0" i="1" u="none" strike="noStrike" baseline="0" dirty="0" err="1">
                <a:latin typeface="MyriadPro-Regular" panose="020B0503030403020204" pitchFamily="34" charset="0"/>
              </a:rPr>
              <a:t>slabých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kyselin</a:t>
            </a:r>
            <a:r>
              <a:rPr lang="en-US" sz="1800" b="0" i="1" u="none" strike="noStrike" baseline="0" dirty="0">
                <a:latin typeface="MyriadPro-Regular" panose="020B0503030403020204" pitchFamily="34" charset="0"/>
              </a:rPr>
              <a:t> a </a:t>
            </a:r>
            <a:r>
              <a:rPr lang="en-US" sz="1800" b="0" i="1" u="none" strike="noStrike" baseline="0" dirty="0" err="1">
                <a:latin typeface="MyriadPro-Regular" panose="020B0503030403020204" pitchFamily="34" charset="0"/>
              </a:rPr>
              <a:t>jejich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pufračních</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bází</a:t>
            </a:r>
            <a:r>
              <a:rPr lang="en-US" sz="1800" b="0" i="1" u="none" strike="noStrike" baseline="0" dirty="0">
                <a:latin typeface="MyriadPro-Regular" panose="020B0503030403020204" pitchFamily="34" charset="0"/>
              </a:rPr>
              <a:t> [A</a:t>
            </a:r>
            <a:r>
              <a:rPr lang="en-US" sz="1800" b="0" i="1" u="none" strike="noStrike" baseline="-25000" dirty="0">
                <a:latin typeface="MyriadPro-Regular" panose="020B0503030403020204" pitchFamily="34" charset="0"/>
              </a:rPr>
              <a:t>TOT</a:t>
            </a:r>
            <a:r>
              <a:rPr lang="en-US" sz="1800" b="0" i="1" u="none" strike="noStrike" baseline="0" dirty="0">
                <a:latin typeface="MyriadPro-Regular" panose="020B0503030403020204" pitchFamily="34" charset="0"/>
              </a:rPr>
              <a:t>] a pCO</a:t>
            </a:r>
            <a:r>
              <a:rPr lang="en-US" sz="1800" b="0" i="1" u="none" strike="noStrike" baseline="-25000" dirty="0">
                <a:latin typeface="MyriadPro-Regular" panose="020B0503030403020204" pitchFamily="34" charset="0"/>
              </a:rPr>
              <a:t>2</a:t>
            </a:r>
            <a:r>
              <a:rPr lang="en-US" sz="1800" b="0" i="1" u="none" strike="noStrike" baseline="0" dirty="0">
                <a:latin typeface="MyriadPro-Regular" panose="020B0503030403020204" pitchFamily="34" charset="0"/>
              </a:rPr>
              <a:t> (v </a:t>
            </a:r>
            <a:r>
              <a:rPr lang="en-US" sz="1800" b="0" i="1" u="none" strike="noStrike" baseline="0" dirty="0" err="1">
                <a:latin typeface="MyriadPro-Regular" panose="020B0503030403020204" pitchFamily="34" charset="0"/>
              </a:rPr>
              <a:t>rovnici</a:t>
            </a:r>
            <a:r>
              <a:rPr lang="en-US" sz="1800" b="0" i="1" u="none" strike="noStrike" baseline="0" dirty="0">
                <a:latin typeface="MyriadPro-Regular" panose="020B0503030403020204" pitchFamily="34" charset="0"/>
              </a:rPr>
              <a:t> je </a:t>
            </a:r>
            <a:r>
              <a:rPr lang="en-US" sz="1800" b="0" i="1" u="none" strike="noStrike" baseline="0" dirty="0" err="1">
                <a:latin typeface="MyriadPro-Regular" panose="020B0503030403020204" pitchFamily="34" charset="0"/>
              </a:rPr>
              <a:t>závislá</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proměnná</a:t>
            </a:r>
            <a:r>
              <a:rPr lang="cs-CZ"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označena</a:t>
            </a:r>
            <a:r>
              <a:rPr lang="en-US" sz="1800" b="0" i="1" u="none" strike="noStrike" baseline="0" dirty="0">
                <a:latin typeface="MyriadPro-Regular" panose="020B0503030403020204" pitchFamily="34" charset="0"/>
              </a:rPr>
              <a:t> </a:t>
            </a:r>
            <a:r>
              <a:rPr lang="cs-CZ" sz="1800" b="0" i="1" u="none" strike="noStrike" baseline="0" dirty="0">
                <a:latin typeface="MyriadPro-Regular" panose="020B0503030403020204" pitchFamily="34" charset="0"/>
              </a:rPr>
              <a:t>červenou barvou a </a:t>
            </a:r>
            <a:r>
              <a:rPr lang="en-US" sz="1800" b="0" i="1" u="none" strike="noStrike" baseline="0" dirty="0" err="1">
                <a:latin typeface="MyriadPro-Regular" panose="020B0503030403020204" pitchFamily="34" charset="0"/>
              </a:rPr>
              <a:t>podtržením</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nezávislé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proměnné</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jsou</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vyznačeny</a:t>
            </a:r>
            <a:r>
              <a:rPr lang="en-US" sz="1800" b="0" i="1" u="none" strike="noStrike" baseline="0" dirty="0">
                <a:latin typeface="MyriadPro-Regular" panose="020B0503030403020204" pitchFamily="34" charset="0"/>
              </a:rPr>
              <a:t> </a:t>
            </a:r>
            <a:r>
              <a:rPr lang="en-US" sz="1800" b="0" i="1" u="none" strike="noStrike" baseline="0" dirty="0" err="1">
                <a:latin typeface="MyriadPro-Regular" panose="020B0503030403020204" pitchFamily="34" charset="0"/>
              </a:rPr>
              <a:t>tučně</a:t>
            </a:r>
            <a:r>
              <a:rPr lang="en-US" sz="1800" b="0" i="1" u="none" strike="noStrike" baseline="0" dirty="0">
                <a:latin typeface="MyriadPro-Regular" panose="020B0503030403020204" pitchFamily="34" charset="0"/>
              </a:rPr>
              <a:t> a </a:t>
            </a:r>
            <a:r>
              <a:rPr lang="en-US" sz="1800" b="0" i="1" u="none" strike="noStrike" baseline="0" dirty="0" err="1">
                <a:latin typeface="MyriadPro-Regular" panose="020B0503030403020204" pitchFamily="34" charset="0"/>
              </a:rPr>
              <a:t>konstanty</a:t>
            </a:r>
            <a:endParaRPr lang="en-US" sz="1800" b="0" i="1" u="none" strike="noStrike" baseline="0" dirty="0">
              <a:latin typeface="MyriadPro-Regular" panose="020B0503030403020204" pitchFamily="34" charset="0"/>
            </a:endParaRPr>
          </a:p>
          <a:p>
            <a:pPr algn="l"/>
            <a:r>
              <a:rPr lang="en-US" sz="1800" b="0" i="1" u="none" strike="noStrike" baseline="0" dirty="0" err="1">
                <a:latin typeface="MyriadPro-Regular" panose="020B0503030403020204" pitchFamily="34" charset="0"/>
              </a:rPr>
              <a:t>proloženě</a:t>
            </a:r>
            <a:r>
              <a:rPr lang="en-US" sz="1800" b="0" i="1" u="none" strike="noStrike" baseline="0" dirty="0">
                <a:latin typeface="MyriadPro-Regular" panose="020B0503030403020204" pitchFamily="34" charset="0"/>
              </a:rPr>
              <a:t>)</a:t>
            </a:r>
            <a:r>
              <a:rPr lang="cs-CZ" sz="1800" b="0" i="1" u="none" strike="noStrike" baseline="0" dirty="0">
                <a:latin typeface="MyriadPro-Regular" panose="020B0503030403020204" pitchFamily="34" charset="0"/>
              </a:rPr>
              <a:t>.</a:t>
            </a:r>
          </a:p>
          <a:p>
            <a:r>
              <a:rPr lang="en-US" sz="1800" i="1" dirty="0">
                <a:effectLst/>
                <a:latin typeface="MyriadPro-Regular" panose="020B0503030403020204" pitchFamily="34" charset="0"/>
                <a:ea typeface="Times New Roman" panose="02020603050405020304" pitchFamily="18" charset="0"/>
                <a:cs typeface="MyriadPro-Regular" panose="020B0503030403020204" pitchFamily="34" charset="0"/>
              </a:rPr>
              <a:t> </a:t>
            </a:r>
            <a:r>
              <a:rPr lang="cs-CZ" sz="1800" i="1" dirty="0">
                <a:effectLst/>
                <a:latin typeface="MyriadPro-Regular" panose="020B0503030403020204" pitchFamily="34" charset="0"/>
                <a:ea typeface="Times New Roman" panose="02020603050405020304" pitchFamily="18" charset="0"/>
                <a:cs typeface="MyriadPro-Regular" panose="020B0503030403020204" pitchFamily="34" charset="0"/>
              </a:rPr>
              <a:t>Řešením této rovnice dostaneme koncentraci vodíkových iontů, která je závislá na třech na sobě nezávislých parametrech: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arenBoth"/>
            </a:pPr>
            <a:r>
              <a:rPr lang="cs-CZ" sz="1800" i="1" dirty="0">
                <a:effectLst/>
                <a:latin typeface="MyriadPro-Regular" panose="020B0503030403020204" pitchFamily="34" charset="0"/>
                <a:ea typeface="Times New Roman" panose="02020603050405020304" pitchFamily="18" charset="0"/>
                <a:cs typeface="MyriadPro-Regular" panose="020B0503030403020204" pitchFamily="34" charset="0"/>
              </a:rPr>
              <a:t>na respirační složce acidobazické rovnováhy – tj. pCO2,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arenBoth"/>
            </a:pPr>
            <a:r>
              <a:rPr lang="cs-CZ" sz="1800" i="1" dirty="0">
                <a:effectLst/>
                <a:latin typeface="MyriadPro-Regular" panose="020B0503030403020204" pitchFamily="34" charset="0"/>
                <a:ea typeface="Times New Roman" panose="02020603050405020304" pitchFamily="18" charset="0"/>
                <a:cs typeface="MyriadPro-Regular" panose="020B0503030403020204" pitchFamily="34" charset="0"/>
              </a:rPr>
              <a:t>na hodnotě SID a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arenBoth"/>
            </a:pPr>
            <a:r>
              <a:rPr lang="cs-CZ" sz="1800" i="1" dirty="0">
                <a:effectLst/>
                <a:latin typeface="MyriadPro-Regular" panose="020B0503030403020204" pitchFamily="34" charset="0"/>
                <a:ea typeface="Times New Roman" panose="02020603050405020304" pitchFamily="18" charset="0"/>
                <a:cs typeface="MyriadPro-Regular" panose="020B0503030403020204" pitchFamily="34" charset="0"/>
              </a:rPr>
              <a:t>na celkové koncentraci </a:t>
            </a:r>
            <a:r>
              <a:rPr lang="cs-CZ" sz="1800" i="1" dirty="0" err="1">
                <a:effectLst/>
                <a:latin typeface="MyriadPro-Regular" panose="020B0503030403020204" pitchFamily="34" charset="0"/>
                <a:ea typeface="Times New Roman" panose="02020603050405020304" pitchFamily="18" charset="0"/>
                <a:cs typeface="MyriadPro-Regular" panose="020B0503030403020204" pitchFamily="34" charset="0"/>
              </a:rPr>
              <a:t>nebikarbonátových</a:t>
            </a:r>
            <a:r>
              <a:rPr lang="cs-CZ" sz="1800" i="1" dirty="0">
                <a:effectLst/>
                <a:latin typeface="MyriadPro-Regular" panose="020B0503030403020204" pitchFamily="34" charset="0"/>
                <a:ea typeface="Times New Roman" panose="02020603050405020304" pitchFamily="18" charset="0"/>
                <a:cs typeface="MyriadPro-Regular" panose="020B0503030403020204" pitchFamily="34" charset="0"/>
              </a:rPr>
              <a:t> bází a kyselin [ATOT]:</a:t>
            </a:r>
            <a:endParaRPr lang="en-US" sz="1800" dirty="0">
              <a:effectLst/>
              <a:latin typeface="Times New Roman" panose="02020603050405020304" pitchFamily="18" charset="0"/>
              <a:ea typeface="Times New Roman" panose="02020603050405020304" pitchFamily="18" charset="0"/>
            </a:endParaRPr>
          </a:p>
          <a:p>
            <a:pPr algn="l"/>
            <a:endParaRPr lang="cs-CZ" sz="1800" b="0" i="0" u="none" strike="noStrike" baseline="0" dirty="0">
              <a:latin typeface="ArialMT"/>
            </a:endParaRPr>
          </a:p>
          <a:p>
            <a:pPr algn="l"/>
            <a:r>
              <a:rPr lang="en-US" sz="1800" b="0" i="0" u="none" strike="noStrike" baseline="0" dirty="0">
                <a:latin typeface="ArialMT"/>
              </a:rPr>
              <a:t>pH = </a:t>
            </a:r>
            <a:r>
              <a:rPr lang="en-US" sz="1800" b="0" i="0" u="none" strike="noStrike" baseline="0" dirty="0" err="1">
                <a:latin typeface="ArialMT"/>
              </a:rPr>
              <a:t>funkce</a:t>
            </a:r>
            <a:r>
              <a:rPr lang="en-US" sz="1800" b="0" i="0" u="none" strike="noStrike" baseline="0" dirty="0">
                <a:latin typeface="ArialMT"/>
              </a:rPr>
              <a:t> (pCO2, SID, [A</a:t>
            </a:r>
            <a:r>
              <a:rPr lang="en-US" sz="1800" b="0" i="0" u="none" strike="noStrike" baseline="-25000" dirty="0">
                <a:latin typeface="ArialMT"/>
              </a:rPr>
              <a:t>TOT</a:t>
            </a:r>
            <a:r>
              <a:rPr lang="en-US" sz="1800" b="0" i="0" u="none" strike="noStrike" baseline="0" dirty="0">
                <a:latin typeface="ArialMT"/>
              </a:rPr>
              <a:t>])</a:t>
            </a:r>
            <a:endParaRPr lang="en-US" altLang="cs-CZ" dirty="0"/>
          </a:p>
        </p:txBody>
      </p:sp>
    </p:spTree>
    <p:extLst>
      <p:ext uri="{BB962C8B-B14F-4D97-AF65-F5344CB8AC3E}">
        <p14:creationId xmlns:p14="http://schemas.microsoft.com/office/powerpoint/2010/main" val="3817895397"/>
      </p:ext>
    </p:extLst>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C32C8081-B42C-4221-8BEA-91D402F108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9778705-40B9-498D-9359-FB7319BBA0C3}" type="slidenum">
              <a:rPr lang="cs-CZ" altLang="cs-CZ" smtClean="0">
                <a:latin typeface="Calibri" panose="020F0502020204030204" pitchFamily="34" charset="0"/>
              </a:rPr>
              <a:pPr>
                <a:spcBef>
                  <a:spcPct val="0"/>
                </a:spcBef>
              </a:pPr>
              <a:t>291</a:t>
            </a:fld>
            <a:endParaRPr lang="cs-CZ" altLang="cs-CZ">
              <a:latin typeface="Calibri" panose="020F0502020204030204" pitchFamily="34" charset="0"/>
            </a:endParaRPr>
          </a:p>
        </p:txBody>
      </p:sp>
      <p:sp>
        <p:nvSpPr>
          <p:cNvPr id="105475" name="Rectangle 2">
            <a:extLst>
              <a:ext uri="{FF2B5EF4-FFF2-40B4-BE49-F238E27FC236}">
                <a16:creationId xmlns:a16="http://schemas.microsoft.com/office/drawing/2014/main" id="{0BE4893E-B8F3-4F8B-A1D7-1FBFA9D5FCBA}"/>
              </a:ext>
            </a:extLst>
          </p:cNvPr>
          <p:cNvSpPr>
            <a:spLocks noGrp="1" noRot="1" noChangeAspect="1" noChangeArrowheads="1" noTextEdit="1"/>
          </p:cNvSpPr>
          <p:nvPr>
            <p:ph type="sldImg"/>
          </p:nvPr>
        </p:nvSpPr>
        <p:spPr>
          <a:ln/>
        </p:spPr>
      </p:sp>
      <p:sp>
        <p:nvSpPr>
          <p:cNvPr id="105476" name="Rectangle 3">
            <a:extLst>
              <a:ext uri="{FF2B5EF4-FFF2-40B4-BE49-F238E27FC236}">
                <a16:creationId xmlns:a16="http://schemas.microsoft.com/office/drawing/2014/main" id="{83783DD1-F43E-4036-A639-9B67B78FC4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endParaRPr lang="cs-CZ" sz="1800" b="0" i="0" u="none" strike="noStrike" baseline="0" dirty="0">
              <a:latin typeface="MyriadPro-Regular" panose="020B0503030403020204" pitchFamily="34" charset="0"/>
            </a:endParaRPr>
          </a:p>
          <a:p>
            <a:pPr algn="l"/>
            <a:endParaRPr lang="cs-CZ" sz="1800" b="0" i="0" u="none" strike="noStrike" baseline="0" dirty="0">
              <a:latin typeface="MyriadPro-Regular" panose="020B0503030403020204" pitchFamily="34" charset="0"/>
            </a:endParaRPr>
          </a:p>
        </p:txBody>
      </p:sp>
    </p:spTree>
    <p:extLst>
      <p:ext uri="{BB962C8B-B14F-4D97-AF65-F5344CB8AC3E}">
        <p14:creationId xmlns:p14="http://schemas.microsoft.com/office/powerpoint/2010/main" val="3708399742"/>
      </p:ext>
    </p:extLst>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solidFill>
                  <a:srgbClr val="000000"/>
                </a:solidFill>
                <a:effectLst/>
                <a:latin typeface="Times New Roman" panose="02020603050405020304" pitchFamily="18" charset="0"/>
                <a:ea typeface="Times New Roman" panose="02020603050405020304" pitchFamily="18" charset="0"/>
              </a:rPr>
              <a:t>Z fyzikálně-chemických vztahů vyplývá, že hodnoty pH a koncentraci bikarbonátů v plazmě lze vypočítat ze tří vzájemně nezávislých proměnných: z hladiny pCO</a:t>
            </a:r>
            <a:r>
              <a:rPr lang="cs-CZ" sz="1800" i="1" baseline="-25000" dirty="0">
                <a:solidFill>
                  <a:srgbClr val="000000"/>
                </a:solidFill>
                <a:effectLst/>
                <a:latin typeface="Times New Roman" panose="02020603050405020304" pitchFamily="18" charset="0"/>
                <a:ea typeface="Times New Roman" panose="02020603050405020304" pitchFamily="18" charset="0"/>
              </a:rPr>
              <a:t>2</a:t>
            </a:r>
            <a:r>
              <a:rPr lang="cs-CZ" sz="1800" i="1" dirty="0">
                <a:solidFill>
                  <a:srgbClr val="000000"/>
                </a:solidFill>
                <a:effectLst/>
                <a:latin typeface="Times New Roman" panose="02020603050405020304" pitchFamily="18" charset="0"/>
                <a:ea typeface="Times New Roman" panose="02020603050405020304" pitchFamily="18" charset="0"/>
              </a:rPr>
              <a:t> v plazmě, z hodnoty SID a z celkové koncentrace všech </a:t>
            </a:r>
            <a:r>
              <a:rPr lang="cs-CZ" sz="1800" i="1" dirty="0" err="1">
                <a:solidFill>
                  <a:srgbClr val="000000"/>
                </a:solidFill>
                <a:effectLst/>
                <a:latin typeface="Times New Roman" panose="02020603050405020304" pitchFamily="18" charset="0"/>
                <a:ea typeface="Times New Roman" panose="02020603050405020304" pitchFamily="18" charset="0"/>
              </a:rPr>
              <a:t>nebikarbonátových</a:t>
            </a:r>
            <a:r>
              <a:rPr lang="cs-CZ" sz="1800" i="1" dirty="0">
                <a:solidFill>
                  <a:srgbClr val="000000"/>
                </a:solidFill>
                <a:effectLst/>
                <a:latin typeface="Times New Roman" panose="02020603050405020304" pitchFamily="18" charset="0"/>
                <a:ea typeface="Times New Roman" panose="02020603050405020304" pitchFamily="18" charset="0"/>
              </a:rPr>
              <a:t> pufrů [</a:t>
            </a:r>
            <a:r>
              <a:rPr lang="cs-CZ" sz="1800" i="1" dirty="0" err="1">
                <a:solidFill>
                  <a:srgbClr val="000000"/>
                </a:solidFill>
                <a:effectLst/>
                <a:latin typeface="Times New Roman" panose="02020603050405020304" pitchFamily="18" charset="0"/>
                <a:ea typeface="Times New Roman" panose="02020603050405020304" pitchFamily="18" charset="0"/>
              </a:rPr>
              <a:t>A</a:t>
            </a:r>
            <a:r>
              <a:rPr lang="cs-CZ" sz="1800" i="1" baseline="-25000" dirty="0" err="1">
                <a:solidFill>
                  <a:srgbClr val="000000"/>
                </a:solidFill>
                <a:effectLst/>
                <a:latin typeface="Times New Roman" panose="02020603050405020304" pitchFamily="18" charset="0"/>
                <a:ea typeface="Times New Roman" panose="02020603050405020304" pitchFamily="18" charset="0"/>
              </a:rPr>
              <a:t>tot</a:t>
            </a:r>
            <a:r>
              <a:rPr lang="cs-CZ" sz="1800" i="1" dirty="0">
                <a:solidFill>
                  <a:srgbClr val="000000"/>
                </a:solidFill>
                <a:effectLst/>
                <a:latin typeface="Times New Roman" panose="02020603050405020304" pitchFamily="18" charset="0"/>
                <a:ea typeface="Times New Roman" panose="02020603050405020304" pitchFamily="18" charset="0"/>
              </a:rPr>
              <a:t>] - tj. z koncentrace albuminu [Alb] a z celkové koncentrace fosfátů [</a:t>
            </a:r>
            <a:r>
              <a:rPr lang="cs-CZ" sz="1800" i="1" dirty="0" err="1">
                <a:solidFill>
                  <a:srgbClr val="000000"/>
                </a:solidFill>
                <a:effectLst/>
                <a:latin typeface="Times New Roman" panose="02020603050405020304" pitchFamily="18" charset="0"/>
                <a:ea typeface="Times New Roman" panose="02020603050405020304" pitchFamily="18" charset="0"/>
              </a:rPr>
              <a:t>Pi</a:t>
            </a:r>
            <a:r>
              <a:rPr lang="cs-CZ" sz="1800" i="1" dirty="0">
                <a:solidFill>
                  <a:srgbClr val="000000"/>
                </a:solidFill>
                <a:effectLst/>
                <a:latin typeface="Times New Roman" panose="02020603050405020304" pitchFamily="18" charset="0"/>
                <a:ea typeface="Times New Roman" panose="02020603050405020304" pitchFamily="18" charset="0"/>
              </a:rPr>
              <a:t>] = [PO</a:t>
            </a:r>
            <a:r>
              <a:rPr lang="cs-CZ" sz="1800" i="1" baseline="-25000" dirty="0">
                <a:solidFill>
                  <a:srgbClr val="000000"/>
                </a:solidFill>
                <a:effectLst/>
                <a:latin typeface="Times New Roman" panose="02020603050405020304" pitchFamily="18" charset="0"/>
                <a:ea typeface="Times New Roman" panose="02020603050405020304" pitchFamily="18" charset="0"/>
              </a:rPr>
              <a:t>4</a:t>
            </a:r>
            <a:r>
              <a:rPr lang="cs-CZ" sz="1800" i="1" baseline="30000" dirty="0">
                <a:solidFill>
                  <a:srgbClr val="000000"/>
                </a:solidFill>
                <a:effectLst/>
                <a:latin typeface="Times New Roman" panose="02020603050405020304" pitchFamily="18" charset="0"/>
                <a:ea typeface="Times New Roman" panose="02020603050405020304" pitchFamily="18" charset="0"/>
              </a:rPr>
              <a:t>3-</a:t>
            </a:r>
            <a:r>
              <a:rPr lang="cs-CZ" sz="1800" i="1" dirty="0">
                <a:solidFill>
                  <a:srgbClr val="000000"/>
                </a:solidFill>
                <a:effectLst/>
                <a:latin typeface="Times New Roman" panose="02020603050405020304" pitchFamily="18" charset="0"/>
                <a:ea typeface="Times New Roman" panose="02020603050405020304" pitchFamily="18" charset="0"/>
              </a:rPr>
              <a:t>]+[HPO</a:t>
            </a:r>
            <a:r>
              <a:rPr lang="cs-CZ" sz="1800" i="1" baseline="-25000" dirty="0">
                <a:solidFill>
                  <a:srgbClr val="000000"/>
                </a:solidFill>
                <a:effectLst/>
                <a:latin typeface="Times New Roman" panose="02020603050405020304" pitchFamily="18" charset="0"/>
                <a:ea typeface="Times New Roman" panose="02020603050405020304" pitchFamily="18" charset="0"/>
              </a:rPr>
              <a:t>4</a:t>
            </a:r>
            <a:r>
              <a:rPr lang="cs-CZ" sz="1800" i="1" baseline="30000" dirty="0">
                <a:solidFill>
                  <a:srgbClr val="000000"/>
                </a:solidFill>
                <a:effectLst/>
                <a:latin typeface="Times New Roman" panose="02020603050405020304" pitchFamily="18" charset="0"/>
                <a:ea typeface="Times New Roman" panose="02020603050405020304" pitchFamily="18" charset="0"/>
              </a:rPr>
              <a:t>2-</a:t>
            </a:r>
            <a:r>
              <a:rPr lang="cs-CZ" sz="1800" i="1" dirty="0">
                <a:solidFill>
                  <a:srgbClr val="000000"/>
                </a:solidFill>
                <a:effectLst/>
                <a:latin typeface="Times New Roman" panose="02020603050405020304" pitchFamily="18" charset="0"/>
                <a:ea typeface="Times New Roman" panose="02020603050405020304" pitchFamily="18" charset="0"/>
              </a:rPr>
              <a:t>]+[H</a:t>
            </a:r>
            <a:r>
              <a:rPr lang="cs-CZ" sz="1800" i="1" baseline="-25000" dirty="0">
                <a:solidFill>
                  <a:srgbClr val="000000"/>
                </a:solidFill>
                <a:effectLst/>
                <a:latin typeface="Times New Roman" panose="02020603050405020304" pitchFamily="18" charset="0"/>
                <a:ea typeface="Times New Roman" panose="02020603050405020304" pitchFamily="18" charset="0"/>
              </a:rPr>
              <a:t>2</a:t>
            </a:r>
            <a:r>
              <a:rPr lang="cs-CZ" sz="1800" i="1" dirty="0">
                <a:solidFill>
                  <a:srgbClr val="000000"/>
                </a:solidFill>
                <a:effectLst/>
                <a:latin typeface="Times New Roman" panose="02020603050405020304" pitchFamily="18" charset="0"/>
                <a:ea typeface="Times New Roman" panose="02020603050405020304" pitchFamily="18" charset="0"/>
              </a:rPr>
              <a:t>PO</a:t>
            </a:r>
            <a:r>
              <a:rPr lang="cs-CZ" sz="1800" i="1" baseline="-25000" dirty="0">
                <a:solidFill>
                  <a:srgbClr val="000000"/>
                </a:solidFill>
                <a:effectLst/>
                <a:latin typeface="Times New Roman" panose="02020603050405020304" pitchFamily="18" charset="0"/>
                <a:ea typeface="Times New Roman" panose="02020603050405020304" pitchFamily="18" charset="0"/>
              </a:rPr>
              <a:t>4</a:t>
            </a:r>
            <a:r>
              <a:rPr lang="cs-CZ" sz="1800" i="1" baseline="30000" dirty="0">
                <a:solidFill>
                  <a:srgbClr val="000000"/>
                </a:solidFill>
                <a:effectLst/>
                <a:latin typeface="Times New Roman" panose="02020603050405020304" pitchFamily="18" charset="0"/>
                <a:ea typeface="Times New Roman" panose="02020603050405020304" pitchFamily="18" charset="0"/>
              </a:rPr>
              <a:t>-</a:t>
            </a:r>
            <a:r>
              <a:rPr lang="cs-CZ" sz="1800" i="1" dirty="0">
                <a:solidFill>
                  <a:srgbClr val="000000"/>
                </a:solidFill>
                <a:effectLst/>
                <a:latin typeface="Times New Roman" panose="02020603050405020304" pitchFamily="18" charset="0"/>
                <a:ea typeface="Times New Roman" panose="02020603050405020304" pitchFamily="18" charset="0"/>
              </a:rPr>
              <a:t>].</a:t>
            </a:r>
            <a:endParaRPr lang="en-US" sz="1800" dirty="0">
              <a:solidFill>
                <a:srgbClr val="000000"/>
              </a:solidFill>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292</a:t>
            </a:fld>
            <a:endParaRPr lang="en-US"/>
          </a:p>
        </p:txBody>
      </p:sp>
    </p:spTree>
    <p:extLst>
      <p:ext uri="{BB962C8B-B14F-4D97-AF65-F5344CB8AC3E}">
        <p14:creationId xmlns:p14="http://schemas.microsoft.com/office/powerpoint/2010/main" val="766701774"/>
      </p:ext>
    </p:extLst>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Zdánlivá (</a:t>
            </a:r>
            <a:r>
              <a:rPr lang="cs-CZ" sz="1800" i="1" dirty="0" err="1">
                <a:effectLst/>
                <a:latin typeface="Times New Roman" panose="02020603050405020304" pitchFamily="18" charset="0"/>
                <a:ea typeface="Times New Roman" panose="02020603050405020304" pitchFamily="18" charset="0"/>
              </a:rPr>
              <a:t>SID</a:t>
            </a:r>
            <a:r>
              <a:rPr lang="cs-CZ" sz="1800" i="1" baseline="-25000" dirty="0" err="1">
                <a:effectLst/>
                <a:latin typeface="Times New Roman" panose="02020603050405020304" pitchFamily="18" charset="0"/>
                <a:ea typeface="Times New Roman" panose="02020603050405020304" pitchFamily="18" charset="0"/>
              </a:rPr>
              <a:t>app</a:t>
            </a:r>
            <a:r>
              <a:rPr lang="cs-CZ" sz="1800" i="1" dirty="0">
                <a:effectLst/>
                <a:latin typeface="Times New Roman" panose="02020603050405020304" pitchFamily="18" charset="0"/>
                <a:ea typeface="Times New Roman" panose="02020603050405020304" pitchFamily="18" charset="0"/>
              </a:rPr>
              <a:t>) a skutečná hodnota SID, zjištěná z koncentrací měřený silných iontů. Problém je stanovení hodnoty tzv. neměřených aniontů – (UA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293</a:t>
            </a:fld>
            <a:endParaRPr lang="en-US"/>
          </a:p>
        </p:txBody>
      </p:sp>
    </p:spTree>
    <p:extLst>
      <p:ext uri="{BB962C8B-B14F-4D97-AF65-F5344CB8AC3E}">
        <p14:creationId xmlns:p14="http://schemas.microsoft.com/office/powerpoint/2010/main" val="1227999355"/>
      </p:ext>
    </p:extLst>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highlight>
                  <a:srgbClr val="FFFF00"/>
                </a:highlight>
                <a:latin typeface="Times New Roman" panose="02020603050405020304" pitchFamily="18" charset="0"/>
                <a:ea typeface="Times New Roman" panose="02020603050405020304" pitchFamily="18" charset="0"/>
              </a:rPr>
              <a:t>Obr 13</a:t>
            </a:r>
            <a:r>
              <a:rPr lang="cs-CZ" sz="1800" i="1" dirty="0">
                <a:effectLst/>
                <a:latin typeface="Times New Roman" panose="02020603050405020304" pitchFamily="18" charset="0"/>
                <a:ea typeface="Times New Roman" panose="02020603050405020304" pitchFamily="18" charset="0"/>
              </a:rPr>
              <a:t>. Způsob výpočtu hodnoty zdánlivého SID a hodnoty neměřených aniontů (UA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z hodnot pH, celkové koncentrace fosfátů (P</a:t>
            </a:r>
            <a:r>
              <a:rPr lang="cs-CZ" sz="1800" i="1" baseline="-25000" dirty="0">
                <a:effectLst/>
                <a:latin typeface="Times New Roman" panose="02020603050405020304" pitchFamily="18" charset="0"/>
                <a:ea typeface="Times New Roman" panose="02020603050405020304" pitchFamily="18" charset="0"/>
              </a:rPr>
              <a:t>TOT</a:t>
            </a:r>
            <a:r>
              <a:rPr lang="cs-CZ" sz="1800" i="1" dirty="0">
                <a:effectLst/>
                <a:latin typeface="Times New Roman" panose="02020603050405020304" pitchFamily="18" charset="0"/>
                <a:ea typeface="Times New Roman" panose="02020603050405020304" pitchFamily="18" charset="0"/>
              </a:rPr>
              <a:t>) a koncentrace albuminu (</a:t>
            </a:r>
            <a:r>
              <a:rPr lang="cs-CZ" sz="1800" i="1" dirty="0" err="1">
                <a:effectLst/>
                <a:latin typeface="Times New Roman" panose="02020603050405020304" pitchFamily="18" charset="0"/>
                <a:ea typeface="Times New Roman" panose="02020603050405020304" pitchFamily="18" charset="0"/>
              </a:rPr>
              <a:t>Alb</a:t>
            </a:r>
            <a:r>
              <a:rPr lang="cs-CZ" sz="1800" i="1" baseline="-25000" dirty="0" err="1">
                <a:effectLst/>
                <a:latin typeface="Times New Roman" panose="02020603050405020304" pitchFamily="18" charset="0"/>
                <a:ea typeface="Times New Roman" panose="02020603050405020304" pitchFamily="18" charset="0"/>
              </a:rPr>
              <a:t>TOT</a:t>
            </a:r>
            <a:r>
              <a:rPr lang="cs-CZ" sz="1800" i="1" dirty="0">
                <a:effectLst/>
                <a:latin typeface="Times New Roman" panose="02020603050405020304" pitchFamily="18" charset="0"/>
                <a:ea typeface="Times New Roman" panose="02020603050405020304" pitchFamily="18" charset="0"/>
              </a:rPr>
              <a:t>) navržený Fenclem a spol. Vypočítává se negativní náboj fosfátů (</a:t>
            </a:r>
            <a:r>
              <a:rPr lang="cs-CZ" sz="1800" i="1" dirty="0" err="1">
                <a:effectLst/>
                <a:latin typeface="Times New Roman" panose="02020603050405020304" pitchFamily="18" charset="0"/>
                <a:ea typeface="Times New Roman" panose="02020603050405020304" pitchFamily="18" charset="0"/>
              </a:rPr>
              <a:t>Pi</a:t>
            </a:r>
            <a:r>
              <a:rPr lang="cs-CZ" sz="1800" i="1" baseline="30000" dirty="0">
                <a:effectLst/>
                <a:latin typeface="Times New Roman" panose="02020603050405020304" pitchFamily="18" charset="0"/>
                <a:ea typeface="Times New Roman" panose="02020603050405020304" pitchFamily="18" charset="0"/>
              </a:rPr>
              <a:t>- </a:t>
            </a:r>
            <a:r>
              <a:rPr lang="cs-CZ" sz="1800" i="1" dirty="0">
                <a:effectLst/>
                <a:latin typeface="Times New Roman" panose="02020603050405020304" pitchFamily="18" charset="0"/>
                <a:ea typeface="Times New Roman" panose="02020603050405020304" pitchFamily="18" charset="0"/>
              </a:rPr>
              <a:t>= [H</a:t>
            </a:r>
            <a:r>
              <a:rPr lang="cs-CZ" sz="1800" i="1" baseline="-25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PO</a:t>
            </a:r>
            <a:r>
              <a:rPr lang="cs-CZ" sz="1800" i="1" baseline="-25000" dirty="0">
                <a:effectLst/>
                <a:latin typeface="Times New Roman" panose="02020603050405020304" pitchFamily="18" charset="0"/>
                <a:ea typeface="Times New Roman" panose="02020603050405020304" pitchFamily="18" charset="0"/>
              </a:rPr>
              <a:t>4</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[HPO4</a:t>
            </a:r>
            <a:r>
              <a:rPr lang="cs-CZ" sz="1800" i="1" baseline="30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a negativní náboj Albuminu (Alb</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Pak z klinicky měřených hodnot </a:t>
            </a:r>
            <a:r>
              <a:rPr lang="cs-CZ" sz="1800" i="1" dirty="0" err="1">
                <a:effectLst/>
                <a:latin typeface="Times New Roman" panose="02020603050405020304" pitchFamily="18" charset="0"/>
                <a:ea typeface="Times New Roman" panose="02020603050405020304" pitchFamily="18" charset="0"/>
              </a:rPr>
              <a:t>iontogramu</a:t>
            </a:r>
            <a:r>
              <a:rPr lang="cs-CZ" sz="1800" i="1" dirty="0">
                <a:effectLst/>
                <a:latin typeface="Times New Roman" panose="02020603050405020304" pitchFamily="18" charset="0"/>
                <a:ea typeface="Times New Roman" panose="02020603050405020304" pitchFamily="18" charset="0"/>
              </a:rPr>
              <a:t> hodnot </a:t>
            </a:r>
            <a:r>
              <a:rPr lang="cs-CZ" sz="1800" i="1" dirty="0" err="1">
                <a:effectLst/>
                <a:latin typeface="Times New Roman" panose="02020603050405020304" pitchFamily="18" charset="0"/>
                <a:ea typeface="Times New Roman" panose="02020603050405020304" pitchFamily="18" charset="0"/>
              </a:rPr>
              <a:t>Pi</a:t>
            </a:r>
            <a:r>
              <a:rPr lang="cs-CZ" sz="1800" i="1" baseline="30000" dirty="0">
                <a:effectLst/>
                <a:latin typeface="Times New Roman" panose="02020603050405020304" pitchFamily="18" charset="0"/>
                <a:ea typeface="Times New Roman" panose="02020603050405020304" pitchFamily="18" charset="0"/>
              </a:rPr>
              <a:t>- </a:t>
            </a:r>
            <a:r>
              <a:rPr lang="cs-CZ" sz="1800" i="1" dirty="0">
                <a:effectLst/>
                <a:latin typeface="Times New Roman" panose="02020603050405020304" pitchFamily="18" charset="0"/>
                <a:ea typeface="Times New Roman" panose="02020603050405020304" pitchFamily="18" charset="0"/>
              </a:rPr>
              <a:t>, Alb</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a [HCO</a:t>
            </a:r>
            <a:r>
              <a:rPr lang="cs-CZ" sz="1800" i="1" baseline="-25000" dirty="0">
                <a:effectLst/>
                <a:latin typeface="Times New Roman" panose="02020603050405020304" pitchFamily="18" charset="0"/>
                <a:ea typeface="Times New Roman" panose="02020603050405020304" pitchFamily="18" charset="0"/>
              </a:rPr>
              <a:t>3</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se vypočítává koncentrace neměřených </a:t>
            </a:r>
            <a:r>
              <a:rPr lang="cs-CZ" sz="1800" i="1" dirty="0" err="1">
                <a:effectLst/>
                <a:latin typeface="Times New Roman" panose="02020603050405020304" pitchFamily="18" charset="0"/>
                <a:ea typeface="Times New Roman" panose="02020603050405020304" pitchFamily="18" charset="0"/>
              </a:rPr>
              <a:t>aiontů</a:t>
            </a:r>
            <a:r>
              <a:rPr lang="cs-CZ" sz="1800" i="1" dirty="0">
                <a:effectLst/>
                <a:latin typeface="Times New Roman" panose="02020603050405020304" pitchFamily="18" charset="0"/>
                <a:ea typeface="Times New Roman" panose="02020603050405020304" pitchFamily="18" charset="0"/>
              </a:rPr>
              <a:t> UA</a:t>
            </a:r>
            <a:r>
              <a:rPr lang="cs-CZ" sz="1800" i="1" baseline="30000" dirty="0">
                <a:effectLst/>
                <a:latin typeface="Times New Roman" panose="02020603050405020304" pitchFamily="18" charset="0"/>
                <a:ea typeface="Times New Roman" panose="02020603050405020304" pitchFamily="18" charset="0"/>
              </a:rPr>
              <a:t>- </a:t>
            </a:r>
            <a:r>
              <a:rPr lang="cs-CZ" sz="1800" i="1" dirty="0">
                <a:effectLst/>
                <a:latin typeface="Times New Roman" panose="02020603050405020304" pitchFamily="18" charset="0"/>
                <a:ea typeface="Times New Roman" panose="02020603050405020304" pitchFamily="18" charset="0"/>
              </a:rPr>
              <a:t> (kam patří např. anionty silných kyselin, např SO</a:t>
            </a:r>
            <a:r>
              <a:rPr lang="cs-CZ" sz="1800" i="1" baseline="-25000" dirty="0">
                <a:effectLst/>
                <a:latin typeface="Times New Roman" panose="02020603050405020304" pitchFamily="18" charset="0"/>
                <a:ea typeface="Times New Roman" panose="02020603050405020304" pitchFamily="18" charset="0"/>
              </a:rPr>
              <a:t>4</a:t>
            </a:r>
            <a:r>
              <a:rPr lang="cs-CZ" sz="1800" i="1" baseline="30000" dirty="0">
                <a:effectLst/>
                <a:latin typeface="Times New Roman" panose="02020603050405020304" pitchFamily="18" charset="0"/>
                <a:ea typeface="Times New Roman" panose="02020603050405020304" pitchFamily="18" charset="0"/>
              </a:rPr>
              <a:t>2-</a:t>
            </a:r>
            <a:r>
              <a:rPr lang="cs-CZ" sz="1800" i="1" dirty="0">
                <a:effectLst/>
                <a:latin typeface="Times New Roman" panose="02020603050405020304" pitchFamily="18" charset="0"/>
                <a:ea typeface="Times New Roman" panose="02020603050405020304" pitchFamily="18" charset="0"/>
              </a:rPr>
              <a:t> ale i anionty organických kyselin, např laktátu, citrátu aj., které jsou při pH v organismu prakticky zcela disociované a chovají se proto jako silné kyseliny).</a:t>
            </a:r>
            <a:endParaRPr lang="en-US" sz="1800" dirty="0">
              <a:effectLst/>
              <a:latin typeface="Times New Roman" panose="02020603050405020304" pitchFamily="18" charset="0"/>
              <a:ea typeface="Times New Roman" panose="02020603050405020304" pitchFamily="18" charset="0"/>
            </a:endParaRPr>
          </a:p>
          <a:p>
            <a:r>
              <a:rPr lang="cs-CZ" sz="1800" i="1" dirty="0">
                <a:effectLst/>
                <a:latin typeface="Times New Roman" panose="02020603050405020304" pitchFamily="18" charset="0"/>
                <a:ea typeface="Times New Roman" panose="02020603050405020304" pitchFamily="18" charset="0"/>
              </a:rPr>
              <a:t>(článek </a:t>
            </a:r>
            <a:r>
              <a:rPr lang="cs-CZ" sz="1800" i="1" dirty="0" err="1">
                <a:effectLst/>
                <a:latin typeface="Times New Roman" panose="02020603050405020304" pitchFamily="18" charset="0"/>
                <a:ea typeface="Times New Roman" panose="02020603050405020304" pitchFamily="18" charset="0"/>
              </a:rPr>
              <a:t>Fenla</a:t>
            </a:r>
            <a:r>
              <a:rPr lang="cs-CZ" sz="1800" i="1" dirty="0">
                <a:effectLst/>
                <a:latin typeface="Times New Roman" panose="02020603050405020304" pitchFamily="18" charset="0"/>
                <a:ea typeface="Times New Roman" panose="02020603050405020304" pitchFamily="18" charset="0"/>
              </a:rPr>
              <a:t> a spol: </a:t>
            </a:r>
            <a:r>
              <a:rPr lang="cs-CZ" sz="1800" u="sng" dirty="0">
                <a:solidFill>
                  <a:srgbClr val="0000FF"/>
                </a:solidFill>
                <a:effectLst/>
                <a:latin typeface="Open Sans" panose="020B0606030504020204" pitchFamily="34" charset="0"/>
                <a:ea typeface="Times New Roman" panose="02020603050405020304" pitchFamily="18" charset="0"/>
                <a:hlinkClick r:id="rId3"/>
              </a:rPr>
              <a:t>https://doi.org/10.1164/ajrccm.162.6.9904099</a:t>
            </a:r>
            <a:r>
              <a:rPr lang="cs-CZ" sz="1800" b="1" i="1" dirty="0">
                <a:solidFill>
                  <a:srgbClr val="666666"/>
                </a:solidFill>
                <a:effectLst/>
                <a:latin typeface="Open Sans" panose="020B0606030504020204" pitchFamily="34" charset="0"/>
                <a:ea typeface="Times New Roman" panose="02020603050405020304" pitchFamily="18" charset="0"/>
              </a:rPr>
              <a:t> </a:t>
            </a:r>
            <a:r>
              <a:rPr lang="cs-CZ" sz="1800" i="1" dirty="0">
                <a:solidFill>
                  <a:srgbClr val="666666"/>
                </a:solidFill>
                <a:effectLst/>
                <a:latin typeface="Open Sans" panose="020B0606030504020204" pitchFamily="34"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294</a:t>
            </a:fld>
            <a:endParaRPr lang="en-US"/>
          </a:p>
        </p:txBody>
      </p:sp>
    </p:spTree>
    <p:extLst>
      <p:ext uri="{BB962C8B-B14F-4D97-AF65-F5344CB8AC3E}">
        <p14:creationId xmlns:p14="http://schemas.microsoft.com/office/powerpoint/2010/main" val="1914140114"/>
      </p:ext>
    </p:extLst>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Times New Roman" panose="02020603050405020304" pitchFamily="18" charset="0"/>
                <a:ea typeface="Times New Roman" panose="02020603050405020304" pitchFamily="18" charset="0"/>
              </a:rPr>
              <a:t>Klasifikace poruch acidobazické rovnováhy dle Stewart-Fenclova přístupu. [Na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[Cl</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[Alb], [</a:t>
            </a:r>
            <a:r>
              <a:rPr lang="cs-CZ" sz="1800" i="1" dirty="0" err="1">
                <a:effectLst/>
                <a:latin typeface="Times New Roman" panose="02020603050405020304" pitchFamily="18" charset="0"/>
                <a:ea typeface="Times New Roman" panose="02020603050405020304" pitchFamily="18" charset="0"/>
              </a:rPr>
              <a:t>Pi</a:t>
            </a:r>
            <a:r>
              <a:rPr lang="cs-CZ" sz="1800" i="1" dirty="0">
                <a:effectLst/>
                <a:latin typeface="Times New Roman" panose="02020603050405020304" pitchFamily="18" charset="0"/>
                <a:ea typeface="Times New Roman" panose="02020603050405020304" pitchFamily="18" charset="0"/>
              </a:rPr>
              <a:t>] - změřené sérové koncentrace sodíku, chloridů, albuminu a fosfátů, [UA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 - sérová koncentrace aniontů, které běžně nestanovujeme (tj. laktátu, </a:t>
            </a:r>
            <a:r>
              <a:rPr lang="cs-CZ" sz="1800" i="1" dirty="0" err="1">
                <a:effectLst/>
                <a:latin typeface="Times New Roman" panose="02020603050405020304" pitchFamily="18" charset="0"/>
                <a:ea typeface="Times New Roman" panose="02020603050405020304" pitchFamily="18" charset="0"/>
              </a:rPr>
              <a:t>ketokyselin</a:t>
            </a:r>
            <a:r>
              <a:rPr lang="cs-CZ" sz="1800" i="1" dirty="0">
                <a:effectLst/>
                <a:latin typeface="Times New Roman" panose="02020603050405020304" pitchFamily="18" charset="0"/>
                <a:ea typeface="Times New Roman" panose="02020603050405020304" pitchFamily="18" charset="0"/>
              </a:rPr>
              <a:t>, dalších organických kyselin, sulfátů či exogenních aniontů), [</a:t>
            </a:r>
            <a:r>
              <a:rPr lang="cs-CZ" sz="1800" i="1" dirty="0" err="1">
                <a:effectLst/>
                <a:latin typeface="Times New Roman" panose="02020603050405020304" pitchFamily="18" charset="0"/>
                <a:ea typeface="Times New Roman" panose="02020603050405020304" pitchFamily="18" charset="0"/>
              </a:rPr>
              <a:t>Atot</a:t>
            </a:r>
            <a:r>
              <a:rPr lang="cs-CZ" sz="1800" i="1" dirty="0">
                <a:effectLst/>
                <a:latin typeface="Times New Roman" panose="02020603050405020304" pitchFamily="18" charset="0"/>
                <a:ea typeface="Times New Roman" panose="02020603050405020304" pitchFamily="18" charset="0"/>
              </a:rPr>
              <a:t>] - sérová koncentrace </a:t>
            </a:r>
            <a:r>
              <a:rPr lang="cs-CZ" sz="1800" i="1" dirty="0" err="1">
                <a:effectLst/>
                <a:latin typeface="Times New Roman" panose="02020603050405020304" pitchFamily="18" charset="0"/>
                <a:ea typeface="Times New Roman" panose="02020603050405020304" pitchFamily="18" charset="0"/>
              </a:rPr>
              <a:t>nebikarbonátových</a:t>
            </a:r>
            <a:r>
              <a:rPr lang="cs-CZ" sz="1800" i="1" dirty="0">
                <a:effectLst/>
                <a:latin typeface="Times New Roman" panose="02020603050405020304" pitchFamily="18" charset="0"/>
                <a:ea typeface="Times New Roman" panose="02020603050405020304" pitchFamily="18" charset="0"/>
              </a:rPr>
              <a:t> pufrů (tj. albuminu a fosfátů).</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295</a:t>
            </a:fld>
            <a:endParaRPr lang="en-US"/>
          </a:p>
        </p:txBody>
      </p:sp>
    </p:spTree>
    <p:extLst>
      <p:ext uri="{BB962C8B-B14F-4D97-AF65-F5344CB8AC3E}">
        <p14:creationId xmlns:p14="http://schemas.microsoft.com/office/powerpoint/2010/main" val="1065565208"/>
      </p:ext>
    </p:extLst>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6C50C-49AA-C44A-8FB9-758652A74D70}"/>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E1CA8169-5A22-00A3-4EC7-DC38328C3E19}"/>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DFF1C5CD-574D-0806-5441-EC955880E355}"/>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FD2FF4C0-0C66-B96A-2D72-FAFF43F7BAFF}"/>
              </a:ext>
            </a:extLst>
          </p:cNvPr>
          <p:cNvSpPr>
            <a:spLocks noGrp="1"/>
          </p:cNvSpPr>
          <p:nvPr>
            <p:ph type="sldNum" sz="quarter" idx="5"/>
          </p:nvPr>
        </p:nvSpPr>
        <p:spPr/>
        <p:txBody>
          <a:bodyPr/>
          <a:lstStyle/>
          <a:p>
            <a:fld id="{E9729D51-9690-455B-995B-214F27A52887}" type="slidenum">
              <a:rPr lang="en-US" smtClean="0"/>
              <a:t>296</a:t>
            </a:fld>
            <a:endParaRPr lang="en-US"/>
          </a:p>
        </p:txBody>
      </p:sp>
    </p:spTree>
    <p:extLst>
      <p:ext uri="{BB962C8B-B14F-4D97-AF65-F5344CB8AC3E}">
        <p14:creationId xmlns:p14="http://schemas.microsoft.com/office/powerpoint/2010/main" val="117617339"/>
      </p:ext>
    </p:extLst>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4732C-B0F7-F730-F658-0938B61A603D}"/>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98D8DD6E-B9C1-E9B6-9770-25220498A0CE}"/>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0C6235B7-A6EB-E8A2-3514-C675AD1F0271}"/>
              </a:ext>
            </a:extLst>
          </p:cNvPr>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Kontrakční alkalóza – formální příčina vzestup SID a vzestup koncentrace chloridů</a:t>
            </a:r>
            <a:endParaRPr lang="en-US" dirty="0"/>
          </a:p>
        </p:txBody>
      </p:sp>
      <p:sp>
        <p:nvSpPr>
          <p:cNvPr id="4" name="Zástupný symbol pro číslo snímku 3">
            <a:extLst>
              <a:ext uri="{FF2B5EF4-FFF2-40B4-BE49-F238E27FC236}">
                <a16:creationId xmlns:a16="http://schemas.microsoft.com/office/drawing/2014/main" id="{81E0BB02-32CB-0BB1-425A-0261670A0C80}"/>
              </a:ext>
            </a:extLst>
          </p:cNvPr>
          <p:cNvSpPr>
            <a:spLocks noGrp="1"/>
          </p:cNvSpPr>
          <p:nvPr>
            <p:ph type="sldNum" sz="quarter" idx="5"/>
          </p:nvPr>
        </p:nvSpPr>
        <p:spPr/>
        <p:txBody>
          <a:bodyPr/>
          <a:lstStyle/>
          <a:p>
            <a:fld id="{E9729D51-9690-455B-995B-214F27A52887}" type="slidenum">
              <a:rPr lang="en-US" smtClean="0"/>
              <a:t>297</a:t>
            </a:fld>
            <a:endParaRPr lang="en-US"/>
          </a:p>
        </p:txBody>
      </p:sp>
    </p:spTree>
    <p:extLst>
      <p:ext uri="{BB962C8B-B14F-4D97-AF65-F5344CB8AC3E}">
        <p14:creationId xmlns:p14="http://schemas.microsoft.com/office/powerpoint/2010/main" val="3667423208"/>
      </p:ext>
    </p:extLst>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err="1">
                <a:effectLst/>
                <a:latin typeface="Times New Roman" panose="02020603050405020304" pitchFamily="18" charset="0"/>
                <a:ea typeface="Times New Roman" panose="02020603050405020304" pitchFamily="18" charset="0"/>
              </a:rPr>
              <a:t>Hyperchloremická</a:t>
            </a:r>
            <a:r>
              <a:rPr lang="cs-CZ" sz="1800" i="1" dirty="0">
                <a:effectLst/>
                <a:latin typeface="Times New Roman" panose="02020603050405020304" pitchFamily="18" charset="0"/>
                <a:ea typeface="Times New Roman" panose="02020603050405020304" pitchFamily="18" charset="0"/>
              </a:rPr>
              <a:t> acidóza – pokles SID a vzestup chloridů.</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298</a:t>
            </a:fld>
            <a:endParaRPr lang="en-US"/>
          </a:p>
        </p:txBody>
      </p:sp>
    </p:spTree>
    <p:extLst>
      <p:ext uri="{BB962C8B-B14F-4D97-AF65-F5344CB8AC3E}">
        <p14:creationId xmlns:p14="http://schemas.microsoft.com/office/powerpoint/2010/main" val="1534485653"/>
      </p:ext>
    </p:extLst>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C4806-5A6B-CA62-50B0-0CFCA6762515}"/>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A15BFB56-3BFB-2D06-8ABD-4F4654E8484C}"/>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C3F86513-8302-BA64-EEC1-CCFD6450BB3A}"/>
              </a:ext>
            </a:extLst>
          </p:cNvPr>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Acidóza při retenci silných kyselin – acidóza ze zvýšení silných neměřených aniontů – formální příčina: pokles SID a vzestup UA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a:t>
            </a:r>
            <a:endParaRPr lang="en-US" dirty="0"/>
          </a:p>
        </p:txBody>
      </p:sp>
      <p:sp>
        <p:nvSpPr>
          <p:cNvPr id="4" name="Zástupný symbol pro číslo snímku 3">
            <a:extLst>
              <a:ext uri="{FF2B5EF4-FFF2-40B4-BE49-F238E27FC236}">
                <a16:creationId xmlns:a16="http://schemas.microsoft.com/office/drawing/2014/main" id="{1A66C7E1-4EA1-357E-38B9-694CE89AD38E}"/>
              </a:ext>
            </a:extLst>
          </p:cNvPr>
          <p:cNvSpPr>
            <a:spLocks noGrp="1"/>
          </p:cNvSpPr>
          <p:nvPr>
            <p:ph type="sldNum" sz="quarter" idx="5"/>
          </p:nvPr>
        </p:nvSpPr>
        <p:spPr/>
        <p:txBody>
          <a:bodyPr/>
          <a:lstStyle/>
          <a:p>
            <a:fld id="{E9729D51-9690-455B-995B-214F27A52887}" type="slidenum">
              <a:rPr lang="en-US" smtClean="0"/>
              <a:t>300</a:t>
            </a:fld>
            <a:endParaRPr lang="en-US"/>
          </a:p>
        </p:txBody>
      </p:sp>
    </p:spTree>
    <p:extLst>
      <p:ext uri="{BB962C8B-B14F-4D97-AF65-F5344CB8AC3E}">
        <p14:creationId xmlns:p14="http://schemas.microsoft.com/office/powerpoint/2010/main" val="1146476737"/>
      </p:ext>
    </p:extLst>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EBECF-3884-79F7-AEAA-C40AE5819262}"/>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A70C9A7C-8622-8CB6-96AD-D6D3FC00600A}"/>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DE56EABD-4CCD-7776-86E1-BD6221584CB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dirty="0" err="1">
                <a:effectLst/>
                <a:latin typeface="Times New Roman" panose="02020603050405020304" pitchFamily="18" charset="0"/>
                <a:ea typeface="Times New Roman" panose="02020603050405020304" pitchFamily="18" charset="0"/>
              </a:rPr>
              <a:t>Hypoalbuminemická</a:t>
            </a:r>
            <a:r>
              <a:rPr lang="cs-CZ" sz="1800" dirty="0">
                <a:effectLst/>
                <a:latin typeface="Times New Roman" panose="02020603050405020304" pitchFamily="18" charset="0"/>
                <a:ea typeface="Times New Roman" panose="02020603050405020304" pitchFamily="18" charset="0"/>
              </a:rPr>
              <a:t> acidóza – formální příčina: pokles albuminu při nezměněné hodnotě SID.</a:t>
            </a:r>
            <a:endParaRPr lang="en-US" sz="1800" dirty="0">
              <a:effectLst/>
              <a:latin typeface="Times New Roman" panose="02020603050405020304" pitchFamily="18" charset="0"/>
              <a:ea typeface="Times New Roman" panose="02020603050405020304" pitchFamily="18" charset="0"/>
            </a:endParaRPr>
          </a:p>
        </p:txBody>
      </p:sp>
      <p:sp>
        <p:nvSpPr>
          <p:cNvPr id="4" name="Zástupný symbol pro číslo snímku 3">
            <a:extLst>
              <a:ext uri="{FF2B5EF4-FFF2-40B4-BE49-F238E27FC236}">
                <a16:creationId xmlns:a16="http://schemas.microsoft.com/office/drawing/2014/main" id="{8C02AF6C-9BCF-8F3E-C7AB-C68F48FC2F71}"/>
              </a:ext>
            </a:extLst>
          </p:cNvPr>
          <p:cNvSpPr>
            <a:spLocks noGrp="1"/>
          </p:cNvSpPr>
          <p:nvPr>
            <p:ph type="sldNum" sz="quarter" idx="5"/>
          </p:nvPr>
        </p:nvSpPr>
        <p:spPr/>
        <p:txBody>
          <a:bodyPr/>
          <a:lstStyle/>
          <a:p>
            <a:fld id="{E9729D51-9690-455B-995B-214F27A52887}" type="slidenum">
              <a:rPr lang="en-US" smtClean="0"/>
              <a:t>301</a:t>
            </a:fld>
            <a:endParaRPr lang="en-US"/>
          </a:p>
        </p:txBody>
      </p:sp>
    </p:spTree>
    <p:extLst>
      <p:ext uri="{BB962C8B-B14F-4D97-AF65-F5344CB8AC3E}">
        <p14:creationId xmlns:p14="http://schemas.microsoft.com/office/powerpoint/2010/main" val="630537661"/>
      </p:ext>
    </p:extLst>
  </p:cSld>
  <p:clrMapOvr>
    <a:masterClrMapping/>
  </p:clrMapOvr>
</p:notes>
</file>

<file path=ppt/notesSlides/notesSlide2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8661A-D07C-2098-BD64-901644546278}"/>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8E32A60C-C148-2CB7-C763-774BDA7FFEB4}"/>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867B87C8-C19E-1B88-2922-EAE53D64EB9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dirty="0" err="1">
                <a:effectLst/>
                <a:latin typeface="Times New Roman" panose="02020603050405020304" pitchFamily="18" charset="0"/>
                <a:ea typeface="Times New Roman" panose="02020603050405020304" pitchFamily="18" charset="0"/>
              </a:rPr>
              <a:t>Hyperfosfatemická</a:t>
            </a:r>
            <a:r>
              <a:rPr lang="cs-CZ" sz="1800" dirty="0">
                <a:effectLst/>
                <a:latin typeface="Times New Roman" panose="02020603050405020304" pitchFamily="18" charset="0"/>
                <a:ea typeface="Times New Roman" panose="02020603050405020304" pitchFamily="18" charset="0"/>
              </a:rPr>
              <a:t> acidóza – formální příčina: vzestup fosfátů při nezměněné hodnotě SID.</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a:extLst>
              <a:ext uri="{FF2B5EF4-FFF2-40B4-BE49-F238E27FC236}">
                <a16:creationId xmlns:a16="http://schemas.microsoft.com/office/drawing/2014/main" id="{33AF8B9E-8690-C8F2-F17B-C0C968BE2560}"/>
              </a:ext>
            </a:extLst>
          </p:cNvPr>
          <p:cNvSpPr>
            <a:spLocks noGrp="1"/>
          </p:cNvSpPr>
          <p:nvPr>
            <p:ph type="sldNum" sz="quarter" idx="5"/>
          </p:nvPr>
        </p:nvSpPr>
        <p:spPr/>
        <p:txBody>
          <a:bodyPr/>
          <a:lstStyle/>
          <a:p>
            <a:fld id="{E9729D51-9690-455B-995B-214F27A52887}" type="slidenum">
              <a:rPr lang="en-US" smtClean="0"/>
              <a:t>302</a:t>
            </a:fld>
            <a:endParaRPr lang="en-US"/>
          </a:p>
        </p:txBody>
      </p:sp>
    </p:spTree>
    <p:extLst>
      <p:ext uri="{BB962C8B-B14F-4D97-AF65-F5344CB8AC3E}">
        <p14:creationId xmlns:p14="http://schemas.microsoft.com/office/powerpoint/2010/main" val="336734889"/>
      </p:ext>
    </p:extLst>
  </p:cSld>
  <p:clrMapOvr>
    <a:masterClrMapping/>
  </p:clrMapOvr>
</p:notes>
</file>

<file path=ppt/notesSlides/notesSlide2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4F4674FF-7A26-0B59-126F-702CF3D518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82B5E25-7AB1-4C65-8EB5-D5AF4E213161}" type="slidenum">
              <a:rPr lang="cs-CZ" altLang="cs-CZ"/>
              <a:pPr>
                <a:spcBef>
                  <a:spcPct val="0"/>
                </a:spcBef>
              </a:pPr>
              <a:t>303</a:t>
            </a:fld>
            <a:endParaRPr lang="cs-CZ" altLang="cs-CZ"/>
          </a:p>
        </p:txBody>
      </p:sp>
      <p:sp>
        <p:nvSpPr>
          <p:cNvPr id="18435" name="Rectangle 2">
            <a:extLst>
              <a:ext uri="{FF2B5EF4-FFF2-40B4-BE49-F238E27FC236}">
                <a16:creationId xmlns:a16="http://schemas.microsoft.com/office/drawing/2014/main" id="{C2829699-7596-F9A9-5DAE-8BE6B4251351}"/>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E450AD80-73CF-C332-C699-B7F2923FD5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cs-CZ" altLang="cs-CZ" dirty="0">
              <a:latin typeface="Arial" panose="020B0604020202020204" pitchFamily="34" charset="0"/>
            </a:endParaRPr>
          </a:p>
        </p:txBody>
      </p:sp>
    </p:spTree>
  </p:cSld>
  <p:clrMapOvr>
    <a:masterClrMapping/>
  </p:clrMapOvr>
</p:notes>
</file>

<file path=ppt/notesSlides/notesSlide2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Zástupný symbol pro obrázek snímku 1">
            <a:extLst>
              <a:ext uri="{FF2B5EF4-FFF2-40B4-BE49-F238E27FC236}">
                <a16:creationId xmlns:a16="http://schemas.microsoft.com/office/drawing/2014/main" id="{91A149D4-286B-1537-BFCE-B142CFE2D7DC}"/>
              </a:ext>
            </a:extLst>
          </p:cNvPr>
          <p:cNvSpPr>
            <a:spLocks noGrp="1" noRot="1" noChangeAspect="1" noTextEdit="1"/>
          </p:cNvSpPr>
          <p:nvPr>
            <p:ph type="sldImg"/>
          </p:nvPr>
        </p:nvSpPr>
        <p:spPr>
          <a:ln/>
        </p:spPr>
      </p:sp>
      <p:sp>
        <p:nvSpPr>
          <p:cNvPr id="20483" name="Zástupný symbol pro poznámky 2">
            <a:extLst>
              <a:ext uri="{FF2B5EF4-FFF2-40B4-BE49-F238E27FC236}">
                <a16:creationId xmlns:a16="http://schemas.microsoft.com/office/drawing/2014/main" id="{B6A83990-B99A-762D-0225-67A36B5F91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cs-CZ" altLang="cs-CZ">
              <a:latin typeface="Arial" panose="020B0604020202020204" pitchFamily="34" charset="0"/>
            </a:endParaRPr>
          </a:p>
        </p:txBody>
      </p:sp>
      <p:sp>
        <p:nvSpPr>
          <p:cNvPr id="20484" name="Zástupný symbol pro číslo snímku 3">
            <a:extLst>
              <a:ext uri="{FF2B5EF4-FFF2-40B4-BE49-F238E27FC236}">
                <a16:creationId xmlns:a16="http://schemas.microsoft.com/office/drawing/2014/main" id="{F549DCEE-D3BA-632A-2AAC-A9FC33E07C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785E2FF-655F-488C-9EFA-AA579A638C5C}" type="slidenum">
              <a:rPr lang="cs-CZ" altLang="cs-CZ"/>
              <a:pPr>
                <a:spcBef>
                  <a:spcPct val="0"/>
                </a:spcBef>
              </a:pPr>
              <a:t>304</a:t>
            </a:fld>
            <a:endParaRPr lang="cs-CZ" altLang="cs-CZ"/>
          </a:p>
        </p:txBody>
      </p:sp>
    </p:spTree>
  </p:cSld>
  <p:clrMapOvr>
    <a:masterClrMapping/>
  </p:clrMapOvr>
</p:notes>
</file>

<file path=ppt/notesSlides/notesSlide2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0C4B5-092D-49B0-5502-7A48A7C637E7}"/>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AFA04323-0A19-8635-FB44-007CB9A4B059}"/>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F6C98556-BF7B-0971-70B3-057EB5926ED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err="1">
                <a:effectLst/>
                <a:latin typeface="Times New Roman" panose="02020603050405020304" pitchFamily="18" charset="0"/>
                <a:ea typeface="Times New Roman" panose="02020603050405020304" pitchFamily="18" charset="0"/>
              </a:rPr>
              <a:t>Hyperchloremická</a:t>
            </a:r>
            <a:r>
              <a:rPr lang="cs-CZ" sz="1800" i="1" dirty="0">
                <a:effectLst/>
                <a:latin typeface="Times New Roman" panose="02020603050405020304" pitchFamily="18" charset="0"/>
                <a:ea typeface="Times New Roman" panose="02020603050405020304" pitchFamily="18" charset="0"/>
              </a:rPr>
              <a:t> acidóza – pokles SID a vzestup chloridů.</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a:extLst>
              <a:ext uri="{FF2B5EF4-FFF2-40B4-BE49-F238E27FC236}">
                <a16:creationId xmlns:a16="http://schemas.microsoft.com/office/drawing/2014/main" id="{68F2F137-03C5-AEE2-CB73-E24448E6DE09}"/>
              </a:ext>
            </a:extLst>
          </p:cNvPr>
          <p:cNvSpPr>
            <a:spLocks noGrp="1"/>
          </p:cNvSpPr>
          <p:nvPr>
            <p:ph type="sldNum" sz="quarter" idx="5"/>
          </p:nvPr>
        </p:nvSpPr>
        <p:spPr/>
        <p:txBody>
          <a:bodyPr/>
          <a:lstStyle/>
          <a:p>
            <a:fld id="{E9729D51-9690-455B-995B-214F27A52887}" type="slidenum">
              <a:rPr lang="en-US" smtClean="0"/>
              <a:t>306</a:t>
            </a:fld>
            <a:endParaRPr lang="en-US"/>
          </a:p>
        </p:txBody>
      </p:sp>
    </p:spTree>
    <p:extLst>
      <p:ext uri="{BB962C8B-B14F-4D97-AF65-F5344CB8AC3E}">
        <p14:creationId xmlns:p14="http://schemas.microsoft.com/office/powerpoint/2010/main" val="1468261632"/>
      </p:ext>
    </p:extLst>
  </p:cSld>
  <p:clrMapOvr>
    <a:masterClrMapping/>
  </p:clrMapOvr>
</p:notes>
</file>

<file path=ppt/notesSlides/notesSlide2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9DA8B7-B2BE-AF2E-6BFE-FDDAB0A32E8C}"/>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399F4BD1-95D1-EF90-89E3-8F118107B42D}"/>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6DAB1BBE-915F-EC08-2C65-48B034155275}"/>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1406756D-FF69-EF3D-FEEE-19F4607D2CC8}"/>
              </a:ext>
            </a:extLst>
          </p:cNvPr>
          <p:cNvSpPr>
            <a:spLocks noGrp="1"/>
          </p:cNvSpPr>
          <p:nvPr>
            <p:ph type="sldNum" sz="quarter" idx="5"/>
          </p:nvPr>
        </p:nvSpPr>
        <p:spPr/>
        <p:txBody>
          <a:bodyPr/>
          <a:lstStyle/>
          <a:p>
            <a:fld id="{E9729D51-9690-455B-995B-214F27A52887}" type="slidenum">
              <a:rPr lang="en-US" smtClean="0"/>
              <a:t>307</a:t>
            </a:fld>
            <a:endParaRPr lang="en-US"/>
          </a:p>
        </p:txBody>
      </p:sp>
    </p:spTree>
    <p:extLst>
      <p:ext uri="{BB962C8B-B14F-4D97-AF65-F5344CB8AC3E}">
        <p14:creationId xmlns:p14="http://schemas.microsoft.com/office/powerpoint/2010/main" val="4186570170"/>
      </p:ext>
    </p:extLst>
  </p:cSld>
  <p:clrMapOvr>
    <a:masterClrMapping/>
  </p:clrMapOvr>
</p:notes>
</file>

<file path=ppt/notesSlides/notesSlide2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D4775-451A-360D-CC20-CD346E6EC8DE}"/>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A98856FE-51B7-E16C-1AC3-EA319A5908B3}"/>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3A4A92D2-6F98-DA41-293C-B55AE2A2DE5E}"/>
              </a:ext>
            </a:extLst>
          </p:cNvPr>
          <p:cNvSpPr>
            <a:spLocks noGrp="1"/>
          </p:cNvSpPr>
          <p:nvPr>
            <p:ph type="body" idx="1"/>
          </p:nvPr>
        </p:nvSpPr>
        <p:spPr/>
        <p:txBody>
          <a:bodyPr/>
          <a:lstStyle/>
          <a:p>
            <a:r>
              <a:rPr lang="cs-CZ" sz="1800" i="1" dirty="0" err="1">
                <a:effectLst/>
                <a:latin typeface="Times New Roman" panose="02020603050405020304" pitchFamily="18" charset="0"/>
                <a:ea typeface="Times New Roman" panose="02020603050405020304" pitchFamily="18" charset="0"/>
              </a:rPr>
              <a:t>Hypochloremická</a:t>
            </a:r>
            <a:r>
              <a:rPr lang="cs-CZ" sz="1800" i="1" dirty="0">
                <a:effectLst/>
                <a:latin typeface="Times New Roman" panose="02020603050405020304" pitchFamily="18" charset="0"/>
                <a:ea typeface="Times New Roman" panose="02020603050405020304" pitchFamily="18" charset="0"/>
              </a:rPr>
              <a:t> alkalóze – kauzální příčina: ztráta chloridů při zvracení, vodíkové ionty jsou </a:t>
            </a:r>
            <a:r>
              <a:rPr lang="cs-CZ" sz="1800" i="1" dirty="0" err="1">
                <a:effectLst/>
                <a:latin typeface="Times New Roman" panose="02020603050405020304" pitchFamily="18" charset="0"/>
                <a:ea typeface="Times New Roman" panose="02020603050405020304" pitchFamily="18" charset="0"/>
              </a:rPr>
              <a:t>secernované</a:t>
            </a:r>
            <a:r>
              <a:rPr lang="cs-CZ" sz="1800" i="1" dirty="0">
                <a:effectLst/>
                <a:latin typeface="Times New Roman" panose="02020603050405020304" pitchFamily="18" charset="0"/>
                <a:ea typeface="Times New Roman" panose="02020603050405020304" pitchFamily="18" charset="0"/>
              </a:rPr>
              <a:t> do žaludku parietálními buňkami, které do vnitřního prostředí vrací bikarbonát. Ve ztracené žaludeční šťávě při zvracení mizí z organismu chloridy a vodíkové ionty. Za fyziologických okolností by přísun bikarbonátů parietálními buňkami žaludku byl kompenzován jejich sekrecí v duodenu a v pankreatu, a chloridy by se též neabsorbovaly, bilance by nebyla narušena. Při zvracení se akumulují bikarbonáty výměnou za chloridy ztrácené z organismu.</a:t>
            </a:r>
            <a:endParaRPr lang="en-US" dirty="0"/>
          </a:p>
        </p:txBody>
      </p:sp>
      <p:sp>
        <p:nvSpPr>
          <p:cNvPr id="4" name="Zástupný symbol pro číslo snímku 3">
            <a:extLst>
              <a:ext uri="{FF2B5EF4-FFF2-40B4-BE49-F238E27FC236}">
                <a16:creationId xmlns:a16="http://schemas.microsoft.com/office/drawing/2014/main" id="{B91AAF12-2D42-7EC0-9F8E-D9A7A9DF8AA8}"/>
              </a:ext>
            </a:extLst>
          </p:cNvPr>
          <p:cNvSpPr>
            <a:spLocks noGrp="1"/>
          </p:cNvSpPr>
          <p:nvPr>
            <p:ph type="sldNum" sz="quarter" idx="5"/>
          </p:nvPr>
        </p:nvSpPr>
        <p:spPr/>
        <p:txBody>
          <a:bodyPr/>
          <a:lstStyle/>
          <a:p>
            <a:fld id="{E9729D51-9690-455B-995B-214F27A52887}" type="slidenum">
              <a:rPr lang="en-US" smtClean="0"/>
              <a:t>309</a:t>
            </a:fld>
            <a:endParaRPr lang="en-US"/>
          </a:p>
        </p:txBody>
      </p:sp>
    </p:spTree>
    <p:extLst>
      <p:ext uri="{BB962C8B-B14F-4D97-AF65-F5344CB8AC3E}">
        <p14:creationId xmlns:p14="http://schemas.microsoft.com/office/powerpoint/2010/main" val="1768128476"/>
      </p:ext>
    </p:extLst>
  </p:cSld>
  <p:clrMapOvr>
    <a:masterClrMapping/>
  </p:clrMapOvr>
</p:notes>
</file>

<file path=ppt/notesSlides/notesSlide2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B640D-4B7F-23C8-529A-A95F18359BFB}"/>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4A10B26B-ABBB-0DF4-2F9E-390A82424EED}"/>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71ED308E-FEA8-9879-CBB5-BC4A43D6D730}"/>
              </a:ext>
            </a:extLst>
          </p:cNvPr>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Acidóza při retenci silných kyselin – acidóza ze zvýšení silných neměřených aniontů – formální příčina: pokles SID a vzestup UA</a:t>
            </a:r>
            <a:r>
              <a:rPr lang="cs-CZ" sz="1800" i="1" baseline="30000" dirty="0">
                <a:effectLst/>
                <a:latin typeface="Times New Roman" panose="02020603050405020304" pitchFamily="18" charset="0"/>
                <a:ea typeface="Times New Roman" panose="02020603050405020304" pitchFamily="18" charset="0"/>
              </a:rPr>
              <a:t>-</a:t>
            </a:r>
            <a:r>
              <a:rPr lang="cs-CZ" sz="1800" i="1" dirty="0">
                <a:effectLst/>
                <a:latin typeface="Times New Roman" panose="02020603050405020304" pitchFamily="18" charset="0"/>
                <a:ea typeface="Times New Roman" panose="02020603050405020304" pitchFamily="18" charset="0"/>
              </a:rPr>
              <a:t>.</a:t>
            </a:r>
            <a:endParaRPr lang="en-US" dirty="0"/>
          </a:p>
        </p:txBody>
      </p:sp>
      <p:sp>
        <p:nvSpPr>
          <p:cNvPr id="4" name="Zástupný symbol pro číslo snímku 3">
            <a:extLst>
              <a:ext uri="{FF2B5EF4-FFF2-40B4-BE49-F238E27FC236}">
                <a16:creationId xmlns:a16="http://schemas.microsoft.com/office/drawing/2014/main" id="{EBED1546-50C8-7C31-8D87-08EA93D8E5BA}"/>
              </a:ext>
            </a:extLst>
          </p:cNvPr>
          <p:cNvSpPr>
            <a:spLocks noGrp="1"/>
          </p:cNvSpPr>
          <p:nvPr>
            <p:ph type="sldNum" sz="quarter" idx="5"/>
          </p:nvPr>
        </p:nvSpPr>
        <p:spPr/>
        <p:txBody>
          <a:bodyPr/>
          <a:lstStyle/>
          <a:p>
            <a:fld id="{E9729D51-9690-455B-995B-214F27A52887}" type="slidenum">
              <a:rPr lang="en-US" smtClean="0"/>
              <a:t>310</a:t>
            </a:fld>
            <a:endParaRPr lang="en-US"/>
          </a:p>
        </p:txBody>
      </p:sp>
    </p:spTree>
    <p:extLst>
      <p:ext uri="{BB962C8B-B14F-4D97-AF65-F5344CB8AC3E}">
        <p14:creationId xmlns:p14="http://schemas.microsoft.com/office/powerpoint/2010/main" val="2731917800"/>
      </p:ext>
    </p:extLst>
  </p:cSld>
  <p:clrMapOvr>
    <a:masterClrMapping/>
  </p:clrMapOvr>
</p:notes>
</file>

<file path=ppt/notesSlides/notesSlide2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BD60B-1F70-5C04-96D7-946D523E9050}"/>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9E178B7F-1157-D5F3-4434-7EA8586DF8A2}"/>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D9C36D82-9F53-B502-9618-D870067CD59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latin typeface="Calibri" panose="020F0502020204030204" pitchFamily="34" charset="0"/>
                <a:ea typeface="Calibri" panose="020F0502020204030204" pitchFamily="34" charset="0"/>
              </a:rPr>
              <a:t>Kauzální patogenetické příčiny acidózy ze zvýšení neměřených aniontů, kam patří anionty silných kyselin - SO</a:t>
            </a:r>
            <a:r>
              <a:rPr lang="cs-CZ" sz="1800" i="1" baseline="-25000" dirty="0">
                <a:effectLst/>
                <a:latin typeface="Calibri" panose="020F0502020204030204" pitchFamily="34" charset="0"/>
                <a:ea typeface="Calibri" panose="020F0502020204030204" pitchFamily="34" charset="0"/>
              </a:rPr>
              <a:t>4</a:t>
            </a:r>
            <a:r>
              <a:rPr lang="cs-CZ" sz="1800" i="1" baseline="30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 a také anionty organických kyselin (laktát, </a:t>
            </a:r>
            <a:r>
              <a:rPr lang="cs-CZ" sz="1800" i="1" dirty="0" err="1">
                <a:effectLst/>
                <a:latin typeface="Calibri" panose="020F0502020204030204" pitchFamily="34" charset="0"/>
                <a:ea typeface="Calibri" panose="020F0502020204030204" pitchFamily="34" charset="0"/>
              </a:rPr>
              <a:t>ketokátky</a:t>
            </a:r>
            <a:r>
              <a:rPr lang="cs-CZ" sz="1800" i="1" dirty="0">
                <a:effectLst/>
                <a:latin typeface="Calibri" panose="020F0502020204030204" pitchFamily="34" charset="0"/>
                <a:ea typeface="Calibri" panose="020F0502020204030204" pitchFamily="34" charset="0"/>
              </a:rPr>
              <a:t>, aj.) nebo anionty kyselin vznikajících v důsledku </a:t>
            </a:r>
            <a:r>
              <a:rPr lang="cs-CZ" sz="1800" i="1" dirty="0" err="1">
                <a:effectLst/>
                <a:latin typeface="Calibri" panose="020F0502020204030204" pitchFamily="34" charset="0"/>
                <a:ea typeface="Calibri" panose="020F0502020204030204" pitchFamily="34" charset="0"/>
              </a:rPr>
              <a:t>metabolizace</a:t>
            </a:r>
            <a:r>
              <a:rPr lang="cs-CZ" sz="1800" i="1" dirty="0">
                <a:effectLst/>
                <a:latin typeface="Calibri" panose="020F0502020204030204" pitchFamily="34" charset="0"/>
                <a:ea typeface="Calibri" panose="020F0502020204030204" pitchFamily="34" charset="0"/>
              </a:rPr>
              <a:t> exogenních látek). Základní příčinou poruchy je retence silných disociovaných kyselin v ECT. Vodíkové ionty se okamžitě vážou na bikarbonát, a tím snižují jeho koncentraci. Retence aniontů silných kyselin je proto provázená ekvimolární ztrátou bikarbonátů, které vyvazují </a:t>
            </a:r>
            <a:r>
              <a:rPr lang="cs-CZ" sz="1800" i="1" dirty="0" err="1">
                <a:effectLst/>
                <a:latin typeface="Calibri" panose="020F0502020204030204" pitchFamily="34" charset="0"/>
                <a:ea typeface="Calibri" panose="020F0502020204030204" pitchFamily="34" charset="0"/>
              </a:rPr>
              <a:t>vodikové</a:t>
            </a:r>
            <a:r>
              <a:rPr lang="cs-CZ" sz="1800" i="1" dirty="0">
                <a:effectLst/>
                <a:latin typeface="Calibri" panose="020F0502020204030204" pitchFamily="34" charset="0"/>
                <a:ea typeface="Calibri" panose="020F0502020204030204" pitchFamily="34" charset="0"/>
              </a:rPr>
              <a:t> ionty z </a:t>
            </a:r>
            <a:r>
              <a:rPr lang="cs-CZ" sz="1800" i="1" dirty="0" err="1">
                <a:effectLst/>
                <a:latin typeface="Calibri" panose="020F0502020204030204" pitchFamily="34" charset="0"/>
                <a:ea typeface="Calibri" panose="020F0502020204030204" pitchFamily="34" charset="0"/>
              </a:rPr>
              <a:t>retinovaných</a:t>
            </a:r>
            <a:r>
              <a:rPr lang="cs-CZ" sz="1800" i="1" dirty="0">
                <a:effectLst/>
                <a:latin typeface="Calibri" panose="020F0502020204030204" pitchFamily="34" charset="0"/>
                <a:ea typeface="Calibri" panose="020F0502020204030204" pitchFamily="34" charset="0"/>
              </a:rPr>
              <a:t> kyselin. Příčinou může mimo jiné být retence endogenních aniontů, zejména sulfátů při renální insuficienci, kdy ledviny netvoří v </a:t>
            </a:r>
            <a:r>
              <a:rPr lang="cs-CZ" sz="1800" i="1" dirty="0" err="1">
                <a:effectLst/>
                <a:latin typeface="Calibri" panose="020F0502020204030204" pitchFamily="34" charset="0"/>
                <a:ea typeface="Calibri" panose="020F0502020204030204" pitchFamily="34" charset="0"/>
              </a:rPr>
              <a:t>acidifikačních</a:t>
            </a:r>
            <a:r>
              <a:rPr lang="cs-CZ" sz="1800" i="1" dirty="0">
                <a:effectLst/>
                <a:latin typeface="Calibri" panose="020F0502020204030204" pitchFamily="34" charset="0"/>
                <a:ea typeface="Calibri" panose="020F0502020204030204" pitchFamily="34" charset="0"/>
              </a:rPr>
              <a:t> procesech dostatek bikarbonátů vyvazujících vodíkové ionty. Ztráta bikarbonátů vede k posunu rovnováhy v acidobazických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vedoucí k v poklesu pH a k poklesu koncentrací všech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bazí</a:t>
            </a:r>
            <a:r>
              <a:rPr lang="cs-CZ" sz="1800" i="1" dirty="0">
                <a:effectLst/>
                <a:latin typeface="Calibri" panose="020F0502020204030204" pitchFamily="34" charset="0"/>
                <a:ea typeface="Calibri" panose="020F0502020204030204" pitchFamily="34" charset="0"/>
              </a:rPr>
              <a:t> - a tedy i k poklesu SID.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a:extLst>
              <a:ext uri="{FF2B5EF4-FFF2-40B4-BE49-F238E27FC236}">
                <a16:creationId xmlns:a16="http://schemas.microsoft.com/office/drawing/2014/main" id="{14D6FBB1-94A4-5F28-A245-2EF3158F771D}"/>
              </a:ext>
            </a:extLst>
          </p:cNvPr>
          <p:cNvSpPr>
            <a:spLocks noGrp="1"/>
          </p:cNvSpPr>
          <p:nvPr>
            <p:ph type="sldNum" sz="quarter" idx="5"/>
          </p:nvPr>
        </p:nvSpPr>
        <p:spPr/>
        <p:txBody>
          <a:bodyPr/>
          <a:lstStyle/>
          <a:p>
            <a:fld id="{E9729D51-9690-455B-995B-214F27A52887}" type="slidenum">
              <a:rPr lang="en-US" smtClean="0"/>
              <a:t>311</a:t>
            </a:fld>
            <a:endParaRPr lang="en-US"/>
          </a:p>
        </p:txBody>
      </p:sp>
    </p:spTree>
    <p:extLst>
      <p:ext uri="{BB962C8B-B14F-4D97-AF65-F5344CB8AC3E}">
        <p14:creationId xmlns:p14="http://schemas.microsoft.com/office/powerpoint/2010/main" val="4200572699"/>
      </p:ext>
    </p:extLst>
  </p:cSld>
  <p:clrMapOvr>
    <a:masterClrMapping/>
  </p:clrMapOvr>
</p:notes>
</file>

<file path=ppt/notesSlides/notesSlide2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solidFill>
                  <a:srgbClr val="000000"/>
                </a:solidFill>
                <a:effectLst/>
                <a:latin typeface="Times New Roman" panose="02020603050405020304" pitchFamily="18" charset="0"/>
                <a:ea typeface="Times New Roman" panose="02020603050405020304" pitchFamily="18" charset="0"/>
              </a:rPr>
              <a:t>Možné varianty vztahů plazmatické koncentrace sodíku a chloridů při poruchách objemové a acidobazické homeostázy.</a:t>
            </a:r>
            <a:endParaRPr lang="en-US" sz="1800" dirty="0">
              <a:solidFill>
                <a:srgbClr val="000000"/>
              </a:solidFill>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312</a:t>
            </a:fld>
            <a:endParaRPr lang="en-US"/>
          </a:p>
        </p:txBody>
      </p:sp>
    </p:spTree>
    <p:extLst>
      <p:ext uri="{BB962C8B-B14F-4D97-AF65-F5344CB8AC3E}">
        <p14:creationId xmlns:p14="http://schemas.microsoft.com/office/powerpoint/2010/main" val="911222520"/>
      </p:ext>
    </p:extLst>
  </p:cSld>
  <p:clrMapOvr>
    <a:masterClrMapping/>
  </p:clrMapOvr>
</p:notes>
</file>

<file path=ppt/notesSlides/notesSlide2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CA257-D130-9155-3665-4F2712CE91F8}"/>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2E2FF134-5BE1-92C9-61E4-AB7A506B58AF}"/>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9BE47AEF-1237-A864-5B2C-EEEA837EC9AB}"/>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6DEE836C-F5BD-4482-7E60-6F47F598F579}"/>
              </a:ext>
            </a:extLst>
          </p:cNvPr>
          <p:cNvSpPr>
            <a:spLocks noGrp="1"/>
          </p:cNvSpPr>
          <p:nvPr>
            <p:ph type="sldNum" sz="quarter" idx="5"/>
          </p:nvPr>
        </p:nvSpPr>
        <p:spPr/>
        <p:txBody>
          <a:bodyPr/>
          <a:lstStyle/>
          <a:p>
            <a:fld id="{E9729D51-9690-455B-995B-214F27A52887}" type="slidenum">
              <a:rPr lang="en-US" smtClean="0"/>
              <a:t>313</a:t>
            </a:fld>
            <a:endParaRPr lang="en-US"/>
          </a:p>
        </p:txBody>
      </p:sp>
    </p:spTree>
    <p:extLst>
      <p:ext uri="{BB962C8B-B14F-4D97-AF65-F5344CB8AC3E}">
        <p14:creationId xmlns:p14="http://schemas.microsoft.com/office/powerpoint/2010/main" val="1918110499"/>
      </p:ext>
    </p:extLst>
  </p:cSld>
  <p:clrMapOvr>
    <a:masterClrMapping/>
  </p:clrMapOvr>
</p:notes>
</file>

<file path=ppt/notesSlides/notesSlide2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Calibri" panose="020F0502020204030204" pitchFamily="34" charset="0"/>
                <a:ea typeface="Calibri" panose="020F0502020204030204" pitchFamily="34" charset="0"/>
              </a:rPr>
              <a:t>Hodnota pH  v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je určena poměrem koncentrací </a:t>
            </a:r>
            <a:r>
              <a:rPr lang="cs-CZ" sz="1800" i="1" dirty="0" err="1">
                <a:effectLst/>
                <a:latin typeface="Calibri" panose="020F0502020204030204" pitchFamily="34" charset="0"/>
                <a:ea typeface="Calibri" panose="020F0502020204030204" pitchFamily="34" charset="0"/>
              </a:rPr>
              <a:t>konjuganých</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bazí</a:t>
            </a:r>
            <a:r>
              <a:rPr lang="cs-CZ" sz="1800" i="1" dirty="0">
                <a:effectLst/>
                <a:latin typeface="Calibri" panose="020F0502020204030204" pitchFamily="34" charset="0"/>
                <a:ea typeface="Calibri" panose="020F0502020204030204" pitchFamily="34" charset="0"/>
              </a:rPr>
              <a:t> s slabých kyselin: H2CO3/HCO3, </a:t>
            </a:r>
            <a:r>
              <a:rPr lang="cs-CZ" sz="1800" i="1" dirty="0" err="1">
                <a:effectLst/>
                <a:latin typeface="Calibri" panose="020F0502020204030204" pitchFamily="34" charset="0"/>
                <a:ea typeface="Calibri" panose="020F0502020204030204" pitchFamily="34" charset="0"/>
              </a:rPr>
              <a:t>HBuf</a:t>
            </a:r>
            <a:r>
              <a:rPr lang="cs-CZ" sz="1800" i="1" dirty="0">
                <a:effectLst/>
                <a:latin typeface="Calibri" panose="020F0502020204030204" pitchFamily="34" charset="0"/>
                <a:ea typeface="Calibri" panose="020F0502020204030204" pitchFamily="34" charset="0"/>
              </a:rPr>
              <a:t>/</a:t>
            </a:r>
            <a:r>
              <a:rPr lang="cs-CZ" sz="1800" i="1" dirty="0" err="1">
                <a:effectLst/>
                <a:latin typeface="Calibri" panose="020F0502020204030204" pitchFamily="34" charset="0"/>
                <a:ea typeface="Calibri" panose="020F0502020204030204" pitchFamily="34" charset="0"/>
              </a:rPr>
              <a:t>Buf</a:t>
            </a:r>
            <a:r>
              <a:rPr lang="cs-CZ" sz="1800" i="1" dirty="0">
                <a:effectLst/>
                <a:latin typeface="Calibri" panose="020F0502020204030204" pitchFamily="34" charset="0"/>
                <a:ea typeface="Calibri" panose="020F0502020204030204" pitchFamily="34" charset="0"/>
              </a:rPr>
              <a:t>-. Proto se při zředění pufrů in vitro se snižuje jeho </a:t>
            </a:r>
            <a:r>
              <a:rPr lang="cs-CZ" sz="1800" i="1" dirty="0" err="1">
                <a:effectLst/>
                <a:latin typeface="Calibri" panose="020F0502020204030204" pitchFamily="34" charset="0"/>
                <a:ea typeface="Calibri" panose="020F0502020204030204" pitchFamily="34" charset="0"/>
              </a:rPr>
              <a:t>pufrační</a:t>
            </a:r>
            <a:r>
              <a:rPr lang="cs-CZ" sz="1800" i="1" dirty="0">
                <a:effectLst/>
                <a:latin typeface="Calibri" panose="020F0502020204030204" pitchFamily="34" charset="0"/>
                <a:ea typeface="Calibri" panose="020F0502020204030204" pitchFamily="34" charset="0"/>
              </a:rPr>
              <a:t> kapacita, ale nemění se jeho pH - koncentrace konjugované </a:t>
            </a:r>
            <a:r>
              <a:rPr lang="cs-CZ" sz="1800" i="1" dirty="0" err="1">
                <a:effectLst/>
                <a:latin typeface="Calibri" panose="020F0502020204030204" pitchFamily="34" charset="0"/>
                <a:ea typeface="Calibri" panose="020F0502020204030204" pitchFamily="34" charset="0"/>
              </a:rPr>
              <a:t>pufrační</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baze</a:t>
            </a:r>
            <a:r>
              <a:rPr lang="cs-CZ" sz="1800" i="1" dirty="0">
                <a:effectLst/>
                <a:latin typeface="Calibri" panose="020F0502020204030204" pitchFamily="34" charset="0"/>
                <a:ea typeface="Calibri" panose="020F0502020204030204" pitchFamily="34" charset="0"/>
              </a:rPr>
              <a:t> i slabé kyseliny se při ředění snižují stejnoměrně. V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plazmy a krve in </a:t>
            </a:r>
            <a:r>
              <a:rPr lang="cs-CZ" sz="1800" i="1" dirty="0" err="1">
                <a:effectLst/>
                <a:latin typeface="Calibri" panose="020F0502020204030204" pitchFamily="34" charset="0"/>
                <a:ea typeface="Calibri" panose="020F0502020204030204" pitchFamily="34" charset="0"/>
              </a:rPr>
              <a:t>vivo</a:t>
            </a:r>
            <a:r>
              <a:rPr lang="cs-CZ" sz="1800" i="1" dirty="0">
                <a:effectLst/>
                <a:latin typeface="Calibri" panose="020F0502020204030204" pitchFamily="34" charset="0"/>
                <a:ea typeface="Calibri" panose="020F0502020204030204" pitchFamily="34" charset="0"/>
              </a:rPr>
              <a:t> to však neplatí - tam je koncentrace CO</a:t>
            </a:r>
            <a:r>
              <a:rPr lang="cs-CZ" sz="1800" i="1" baseline="-25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 a H</a:t>
            </a:r>
            <a:r>
              <a:rPr lang="cs-CZ" sz="1800" i="1" baseline="-25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CO</a:t>
            </a:r>
            <a:r>
              <a:rPr lang="cs-CZ" sz="1800" i="1" baseline="-25000" dirty="0">
                <a:effectLst/>
                <a:latin typeface="Calibri" panose="020F0502020204030204" pitchFamily="34" charset="0"/>
                <a:ea typeface="Calibri" panose="020F0502020204030204" pitchFamily="34" charset="0"/>
              </a:rPr>
              <a:t>3</a:t>
            </a:r>
            <a:r>
              <a:rPr lang="cs-CZ" sz="1800" i="1" dirty="0">
                <a:effectLst/>
                <a:latin typeface="Calibri" panose="020F0502020204030204" pitchFamily="34" charset="0"/>
                <a:ea typeface="Calibri" panose="020F0502020204030204" pitchFamily="34" charset="0"/>
              </a:rPr>
              <a:t> v arteriální krvi řízena ventilací - je udržována na stále hodnotě, závislé na alveolární ventilace (VA) a proto při zředění se rovnováha v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posouvá a vede k vzestupu koncentrace H</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314</a:t>
            </a:fld>
            <a:endParaRPr lang="en-US"/>
          </a:p>
        </p:txBody>
      </p:sp>
    </p:spTree>
    <p:extLst>
      <p:ext uri="{BB962C8B-B14F-4D97-AF65-F5344CB8AC3E}">
        <p14:creationId xmlns:p14="http://schemas.microsoft.com/office/powerpoint/2010/main" val="1655336520"/>
      </p:ext>
    </p:extLst>
  </p:cSld>
  <p:clrMapOvr>
    <a:masterClrMapping/>
  </p:clrMapOvr>
</p:notes>
</file>

<file path=ppt/notesSlides/notesSlide2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545CA-69BA-C556-85AB-F3E42791ED71}"/>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87EAFCFB-2B56-D7DD-97A2-630AE472778A}"/>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AA48D5F8-47E9-FCCA-A311-C4CA81BBC859}"/>
              </a:ext>
            </a:extLst>
          </p:cNvPr>
          <p:cNvSpPr>
            <a:spLocks noGrp="1"/>
          </p:cNvSpPr>
          <p:nvPr>
            <p:ph type="body" idx="1"/>
          </p:nvPr>
        </p:nvSpPr>
        <p:spPr/>
        <p:txBody>
          <a:bodyPr/>
          <a:lstStyle/>
          <a:p>
            <a:r>
              <a:rPr lang="cs-CZ" sz="1800" i="1" dirty="0">
                <a:effectLst/>
                <a:latin typeface="Calibri" panose="020F0502020204030204" pitchFamily="34" charset="0"/>
                <a:ea typeface="Calibri" panose="020F0502020204030204" pitchFamily="34" charset="0"/>
              </a:rPr>
              <a:t>Hodnota pH  v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je určena poměrem koncentrací </a:t>
            </a:r>
            <a:r>
              <a:rPr lang="cs-CZ" sz="1800" i="1" dirty="0" err="1">
                <a:effectLst/>
                <a:latin typeface="Calibri" panose="020F0502020204030204" pitchFamily="34" charset="0"/>
                <a:ea typeface="Calibri" panose="020F0502020204030204" pitchFamily="34" charset="0"/>
              </a:rPr>
              <a:t>konjuganých</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bazí</a:t>
            </a:r>
            <a:r>
              <a:rPr lang="cs-CZ" sz="1800" i="1" dirty="0">
                <a:effectLst/>
                <a:latin typeface="Calibri" panose="020F0502020204030204" pitchFamily="34" charset="0"/>
                <a:ea typeface="Calibri" panose="020F0502020204030204" pitchFamily="34" charset="0"/>
              </a:rPr>
              <a:t> s slabých kyselin: H2CO3/HCO3, </a:t>
            </a:r>
            <a:r>
              <a:rPr lang="cs-CZ" sz="1800" i="1" dirty="0" err="1">
                <a:effectLst/>
                <a:latin typeface="Calibri" panose="020F0502020204030204" pitchFamily="34" charset="0"/>
                <a:ea typeface="Calibri" panose="020F0502020204030204" pitchFamily="34" charset="0"/>
              </a:rPr>
              <a:t>HBuf</a:t>
            </a:r>
            <a:r>
              <a:rPr lang="cs-CZ" sz="1800" i="1" dirty="0">
                <a:effectLst/>
                <a:latin typeface="Calibri" panose="020F0502020204030204" pitchFamily="34" charset="0"/>
                <a:ea typeface="Calibri" panose="020F0502020204030204" pitchFamily="34" charset="0"/>
              </a:rPr>
              <a:t>/</a:t>
            </a:r>
            <a:r>
              <a:rPr lang="cs-CZ" sz="1800" i="1" dirty="0" err="1">
                <a:effectLst/>
                <a:latin typeface="Calibri" panose="020F0502020204030204" pitchFamily="34" charset="0"/>
                <a:ea typeface="Calibri" panose="020F0502020204030204" pitchFamily="34" charset="0"/>
              </a:rPr>
              <a:t>Buf</a:t>
            </a:r>
            <a:r>
              <a:rPr lang="cs-CZ" sz="1800" i="1" dirty="0">
                <a:effectLst/>
                <a:latin typeface="Calibri" panose="020F0502020204030204" pitchFamily="34" charset="0"/>
                <a:ea typeface="Calibri" panose="020F0502020204030204" pitchFamily="34" charset="0"/>
              </a:rPr>
              <a:t>-. Proto se při zředění pufrů in vitro se snižuje jeho </a:t>
            </a:r>
            <a:r>
              <a:rPr lang="cs-CZ" sz="1800" i="1" dirty="0" err="1">
                <a:effectLst/>
                <a:latin typeface="Calibri" panose="020F0502020204030204" pitchFamily="34" charset="0"/>
                <a:ea typeface="Calibri" panose="020F0502020204030204" pitchFamily="34" charset="0"/>
              </a:rPr>
              <a:t>pufrační</a:t>
            </a:r>
            <a:r>
              <a:rPr lang="cs-CZ" sz="1800" i="1" dirty="0">
                <a:effectLst/>
                <a:latin typeface="Calibri" panose="020F0502020204030204" pitchFamily="34" charset="0"/>
                <a:ea typeface="Calibri" panose="020F0502020204030204" pitchFamily="34" charset="0"/>
              </a:rPr>
              <a:t> kapacita, ale nemění se jeho pH - koncentrace konjugované </a:t>
            </a:r>
            <a:r>
              <a:rPr lang="cs-CZ" sz="1800" i="1" dirty="0" err="1">
                <a:effectLst/>
                <a:latin typeface="Calibri" panose="020F0502020204030204" pitchFamily="34" charset="0"/>
                <a:ea typeface="Calibri" panose="020F0502020204030204" pitchFamily="34" charset="0"/>
              </a:rPr>
              <a:t>pufrační</a:t>
            </a:r>
            <a:r>
              <a:rPr lang="cs-CZ" sz="1800" i="1" dirty="0">
                <a:effectLst/>
                <a:latin typeface="Calibri" panose="020F0502020204030204" pitchFamily="34" charset="0"/>
                <a:ea typeface="Calibri" panose="020F0502020204030204" pitchFamily="34" charset="0"/>
              </a:rPr>
              <a:t> </a:t>
            </a:r>
            <a:r>
              <a:rPr lang="cs-CZ" sz="1800" i="1" dirty="0" err="1">
                <a:effectLst/>
                <a:latin typeface="Calibri" panose="020F0502020204030204" pitchFamily="34" charset="0"/>
                <a:ea typeface="Calibri" panose="020F0502020204030204" pitchFamily="34" charset="0"/>
              </a:rPr>
              <a:t>baze</a:t>
            </a:r>
            <a:r>
              <a:rPr lang="cs-CZ" sz="1800" i="1" dirty="0">
                <a:effectLst/>
                <a:latin typeface="Calibri" panose="020F0502020204030204" pitchFamily="34" charset="0"/>
                <a:ea typeface="Calibri" panose="020F0502020204030204" pitchFamily="34" charset="0"/>
              </a:rPr>
              <a:t> i slabé kyseliny se při ředění snižují stejnoměrně. V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plazmy a krve in </a:t>
            </a:r>
            <a:r>
              <a:rPr lang="cs-CZ" sz="1800" i="1" dirty="0" err="1">
                <a:effectLst/>
                <a:latin typeface="Calibri" panose="020F0502020204030204" pitchFamily="34" charset="0"/>
                <a:ea typeface="Calibri" panose="020F0502020204030204" pitchFamily="34" charset="0"/>
              </a:rPr>
              <a:t>vivo</a:t>
            </a:r>
            <a:r>
              <a:rPr lang="cs-CZ" sz="1800" i="1" dirty="0">
                <a:effectLst/>
                <a:latin typeface="Calibri" panose="020F0502020204030204" pitchFamily="34" charset="0"/>
                <a:ea typeface="Calibri" panose="020F0502020204030204" pitchFamily="34" charset="0"/>
              </a:rPr>
              <a:t> to však neplatí - tam je koncentrace CO</a:t>
            </a:r>
            <a:r>
              <a:rPr lang="cs-CZ" sz="1800" i="1" baseline="-25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 a H</a:t>
            </a:r>
            <a:r>
              <a:rPr lang="cs-CZ" sz="1800" i="1" baseline="-25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CO</a:t>
            </a:r>
            <a:r>
              <a:rPr lang="cs-CZ" sz="1800" i="1" baseline="-25000" dirty="0">
                <a:effectLst/>
                <a:latin typeface="Calibri" panose="020F0502020204030204" pitchFamily="34" charset="0"/>
                <a:ea typeface="Calibri" panose="020F0502020204030204" pitchFamily="34" charset="0"/>
              </a:rPr>
              <a:t>3</a:t>
            </a:r>
            <a:r>
              <a:rPr lang="cs-CZ" sz="1800" i="1" dirty="0">
                <a:effectLst/>
                <a:latin typeface="Calibri" panose="020F0502020204030204" pitchFamily="34" charset="0"/>
                <a:ea typeface="Calibri" panose="020F0502020204030204" pitchFamily="34" charset="0"/>
              </a:rPr>
              <a:t> v arteriální krvi řízena ventilací - je udržována na stále hodnotě, závislé na alveolární ventilace (VA) a proto při zředění se rovnováha v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posouvá a vede k vzestupu koncentrace H</a:t>
            </a:r>
            <a:endParaRPr lang="en-US" dirty="0"/>
          </a:p>
        </p:txBody>
      </p:sp>
      <p:sp>
        <p:nvSpPr>
          <p:cNvPr id="4" name="Zástupný symbol pro číslo snímku 3">
            <a:extLst>
              <a:ext uri="{FF2B5EF4-FFF2-40B4-BE49-F238E27FC236}">
                <a16:creationId xmlns:a16="http://schemas.microsoft.com/office/drawing/2014/main" id="{A0F3FA61-EF96-6DC9-EB1D-24748334E59A}"/>
              </a:ext>
            </a:extLst>
          </p:cNvPr>
          <p:cNvSpPr>
            <a:spLocks noGrp="1"/>
          </p:cNvSpPr>
          <p:nvPr>
            <p:ph type="sldNum" sz="quarter" idx="5"/>
          </p:nvPr>
        </p:nvSpPr>
        <p:spPr/>
        <p:txBody>
          <a:bodyPr/>
          <a:lstStyle/>
          <a:p>
            <a:fld id="{E9729D51-9690-455B-995B-214F27A52887}" type="slidenum">
              <a:rPr lang="en-US" smtClean="0"/>
              <a:t>315</a:t>
            </a:fld>
            <a:endParaRPr lang="en-US"/>
          </a:p>
        </p:txBody>
      </p:sp>
    </p:spTree>
    <p:extLst>
      <p:ext uri="{BB962C8B-B14F-4D97-AF65-F5344CB8AC3E}">
        <p14:creationId xmlns:p14="http://schemas.microsoft.com/office/powerpoint/2010/main" val="2211013257"/>
      </p:ext>
    </p:extLst>
  </p:cSld>
  <p:clrMapOvr>
    <a:masterClrMapping/>
  </p:clrMapOvr>
</p:notes>
</file>

<file path=ppt/notesSlides/notesSlide2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solidFill>
                  <a:srgbClr val="000000"/>
                </a:solidFill>
                <a:effectLst/>
                <a:latin typeface="Calibri" panose="020F0502020204030204" pitchFamily="34" charset="0"/>
                <a:ea typeface="Calibri" panose="020F0502020204030204" pitchFamily="34" charset="0"/>
              </a:rPr>
              <a:t>Patogenetické příčiny </a:t>
            </a:r>
            <a:r>
              <a:rPr lang="cs-CZ" sz="1800" i="1" dirty="0" err="1">
                <a:solidFill>
                  <a:srgbClr val="000000"/>
                </a:solidFill>
                <a:effectLst/>
                <a:latin typeface="Calibri" panose="020F0502020204030204" pitchFamily="34" charset="0"/>
                <a:ea typeface="Calibri" panose="020F0502020204030204" pitchFamily="34" charset="0"/>
              </a:rPr>
              <a:t>diluční</a:t>
            </a:r>
            <a:r>
              <a:rPr lang="cs-CZ" sz="1800" i="1" dirty="0">
                <a:solidFill>
                  <a:srgbClr val="000000"/>
                </a:solidFill>
                <a:effectLst/>
                <a:latin typeface="Calibri" panose="020F0502020204030204" pitchFamily="34" charset="0"/>
                <a:ea typeface="Calibri" panose="020F0502020204030204" pitchFamily="34" charset="0"/>
              </a:rPr>
              <a:t> acidózy. Hodnota pH  v </a:t>
            </a:r>
            <a:r>
              <a:rPr lang="cs-CZ" sz="1800" i="1" dirty="0" err="1">
                <a:solidFill>
                  <a:srgbClr val="000000"/>
                </a:solidFill>
                <a:effectLst/>
                <a:latin typeface="Calibri" panose="020F0502020204030204" pitchFamily="34" charset="0"/>
                <a:ea typeface="Calibri" panose="020F0502020204030204" pitchFamily="34" charset="0"/>
              </a:rPr>
              <a:t>pufračních</a:t>
            </a:r>
            <a:r>
              <a:rPr lang="cs-CZ" sz="1800" i="1" dirty="0">
                <a:solidFill>
                  <a:srgbClr val="000000"/>
                </a:solidFill>
                <a:effectLst/>
                <a:latin typeface="Calibri" panose="020F0502020204030204" pitchFamily="34" charset="0"/>
                <a:ea typeface="Calibri" panose="020F0502020204030204" pitchFamily="34" charset="0"/>
              </a:rPr>
              <a:t> systémech je určena poměrem koncentrací </a:t>
            </a:r>
            <a:r>
              <a:rPr lang="cs-CZ" sz="1800" i="1" dirty="0" err="1">
                <a:solidFill>
                  <a:srgbClr val="000000"/>
                </a:solidFill>
                <a:effectLst/>
                <a:latin typeface="Calibri" panose="020F0502020204030204" pitchFamily="34" charset="0"/>
                <a:ea typeface="Calibri" panose="020F0502020204030204" pitchFamily="34" charset="0"/>
              </a:rPr>
              <a:t>konjuoganých</a:t>
            </a:r>
            <a:r>
              <a:rPr lang="cs-CZ" sz="1800" i="1" dirty="0">
                <a:solidFill>
                  <a:srgbClr val="000000"/>
                </a:solidFill>
                <a:effectLst/>
                <a:latin typeface="Calibri" panose="020F0502020204030204" pitchFamily="34" charset="0"/>
                <a:ea typeface="Calibri" panose="020F0502020204030204" pitchFamily="34" charset="0"/>
              </a:rPr>
              <a:t> </a:t>
            </a:r>
            <a:r>
              <a:rPr lang="cs-CZ" sz="1800" i="1" dirty="0" err="1">
                <a:solidFill>
                  <a:srgbClr val="000000"/>
                </a:solidFill>
                <a:effectLst/>
                <a:latin typeface="Calibri" panose="020F0502020204030204" pitchFamily="34" charset="0"/>
                <a:ea typeface="Calibri" panose="020F0502020204030204" pitchFamily="34" charset="0"/>
              </a:rPr>
              <a:t>pufračních</a:t>
            </a:r>
            <a:r>
              <a:rPr lang="cs-CZ" sz="1800" i="1" dirty="0">
                <a:solidFill>
                  <a:srgbClr val="000000"/>
                </a:solidFill>
                <a:effectLst/>
                <a:latin typeface="Calibri" panose="020F0502020204030204" pitchFamily="34" charset="0"/>
                <a:ea typeface="Calibri" panose="020F0502020204030204" pitchFamily="34" charset="0"/>
              </a:rPr>
              <a:t> </a:t>
            </a:r>
            <a:r>
              <a:rPr lang="cs-CZ" sz="1800" i="1" dirty="0" err="1">
                <a:solidFill>
                  <a:srgbClr val="000000"/>
                </a:solidFill>
                <a:effectLst/>
                <a:latin typeface="Calibri" panose="020F0502020204030204" pitchFamily="34" charset="0"/>
                <a:ea typeface="Calibri" panose="020F0502020204030204" pitchFamily="34" charset="0"/>
              </a:rPr>
              <a:t>bazí</a:t>
            </a:r>
            <a:r>
              <a:rPr lang="cs-CZ" sz="1800" i="1" dirty="0">
                <a:solidFill>
                  <a:srgbClr val="000000"/>
                </a:solidFill>
                <a:effectLst/>
                <a:latin typeface="Calibri" panose="020F0502020204030204" pitchFamily="34" charset="0"/>
                <a:ea typeface="Calibri" panose="020F0502020204030204" pitchFamily="34" charset="0"/>
              </a:rPr>
              <a:t> s slabých </a:t>
            </a:r>
            <a:r>
              <a:rPr lang="cs-CZ" sz="1800" i="1" dirty="0" err="1">
                <a:solidFill>
                  <a:srgbClr val="000000"/>
                </a:solidFill>
                <a:effectLst/>
                <a:latin typeface="Calibri" panose="020F0502020204030204" pitchFamily="34" charset="0"/>
                <a:ea typeface="Calibri" panose="020F0502020204030204" pitchFamily="34" charset="0"/>
              </a:rPr>
              <a:t>kyelin</a:t>
            </a:r>
            <a:r>
              <a:rPr lang="cs-CZ" sz="1800" i="1" dirty="0">
                <a:solidFill>
                  <a:srgbClr val="000000"/>
                </a:solidFill>
                <a:effectLst/>
                <a:latin typeface="Calibri" panose="020F0502020204030204" pitchFamily="34" charset="0"/>
                <a:ea typeface="Calibri" panose="020F0502020204030204" pitchFamily="34" charset="0"/>
              </a:rPr>
              <a:t>. Proto se při zředění pufrů in vitro se snižuje jeho </a:t>
            </a:r>
            <a:r>
              <a:rPr lang="cs-CZ" sz="1800" i="1" dirty="0" err="1">
                <a:solidFill>
                  <a:srgbClr val="000000"/>
                </a:solidFill>
                <a:effectLst/>
                <a:latin typeface="Calibri" panose="020F0502020204030204" pitchFamily="34" charset="0"/>
                <a:ea typeface="Calibri" panose="020F0502020204030204" pitchFamily="34" charset="0"/>
              </a:rPr>
              <a:t>pufrační</a:t>
            </a:r>
            <a:r>
              <a:rPr lang="cs-CZ" sz="1800" i="1" dirty="0">
                <a:solidFill>
                  <a:srgbClr val="000000"/>
                </a:solidFill>
                <a:effectLst/>
                <a:latin typeface="Calibri" panose="020F0502020204030204" pitchFamily="34" charset="0"/>
                <a:ea typeface="Calibri" panose="020F0502020204030204" pitchFamily="34" charset="0"/>
              </a:rPr>
              <a:t> kapacita, ale nemění se jeho pH - koncentrace konjugované </a:t>
            </a:r>
            <a:r>
              <a:rPr lang="cs-CZ" sz="1800" i="1" dirty="0" err="1">
                <a:solidFill>
                  <a:srgbClr val="000000"/>
                </a:solidFill>
                <a:effectLst/>
                <a:latin typeface="Calibri" panose="020F0502020204030204" pitchFamily="34" charset="0"/>
                <a:ea typeface="Calibri" panose="020F0502020204030204" pitchFamily="34" charset="0"/>
              </a:rPr>
              <a:t>pufrační</a:t>
            </a:r>
            <a:r>
              <a:rPr lang="cs-CZ" sz="1800" i="1" dirty="0">
                <a:solidFill>
                  <a:srgbClr val="000000"/>
                </a:solidFill>
                <a:effectLst/>
                <a:latin typeface="Calibri" panose="020F0502020204030204" pitchFamily="34" charset="0"/>
                <a:ea typeface="Calibri" panose="020F0502020204030204" pitchFamily="34" charset="0"/>
              </a:rPr>
              <a:t> </a:t>
            </a:r>
            <a:r>
              <a:rPr lang="cs-CZ" sz="1800" i="1" dirty="0" err="1">
                <a:solidFill>
                  <a:srgbClr val="000000"/>
                </a:solidFill>
                <a:effectLst/>
                <a:latin typeface="Calibri" panose="020F0502020204030204" pitchFamily="34" charset="0"/>
                <a:ea typeface="Calibri" panose="020F0502020204030204" pitchFamily="34" charset="0"/>
              </a:rPr>
              <a:t>baze</a:t>
            </a:r>
            <a:r>
              <a:rPr lang="cs-CZ" sz="1800" i="1" dirty="0">
                <a:solidFill>
                  <a:srgbClr val="000000"/>
                </a:solidFill>
                <a:effectLst/>
                <a:latin typeface="Calibri" panose="020F0502020204030204" pitchFamily="34" charset="0"/>
                <a:ea typeface="Calibri" panose="020F0502020204030204" pitchFamily="34" charset="0"/>
              </a:rPr>
              <a:t> i slabé kyseliny se při ředění snižují stejnoměrně. V </a:t>
            </a:r>
            <a:r>
              <a:rPr lang="cs-CZ" sz="1800" i="1" dirty="0" err="1">
                <a:solidFill>
                  <a:srgbClr val="000000"/>
                </a:solidFill>
                <a:effectLst/>
                <a:latin typeface="Calibri" panose="020F0502020204030204" pitchFamily="34" charset="0"/>
                <a:ea typeface="Calibri" panose="020F0502020204030204" pitchFamily="34" charset="0"/>
              </a:rPr>
              <a:t>pufračních</a:t>
            </a:r>
            <a:r>
              <a:rPr lang="cs-CZ" sz="1800" i="1" dirty="0">
                <a:solidFill>
                  <a:srgbClr val="000000"/>
                </a:solidFill>
                <a:effectLst/>
                <a:latin typeface="Calibri" panose="020F0502020204030204" pitchFamily="34" charset="0"/>
                <a:ea typeface="Calibri" panose="020F0502020204030204" pitchFamily="34" charset="0"/>
              </a:rPr>
              <a:t> systémech plazmy a krve in </a:t>
            </a:r>
            <a:r>
              <a:rPr lang="cs-CZ" sz="1800" i="1" dirty="0" err="1">
                <a:solidFill>
                  <a:srgbClr val="000000"/>
                </a:solidFill>
                <a:effectLst/>
                <a:latin typeface="Calibri" panose="020F0502020204030204" pitchFamily="34" charset="0"/>
                <a:ea typeface="Calibri" panose="020F0502020204030204" pitchFamily="34" charset="0"/>
              </a:rPr>
              <a:t>vivo</a:t>
            </a:r>
            <a:r>
              <a:rPr lang="cs-CZ" sz="1800" i="1" dirty="0">
                <a:solidFill>
                  <a:srgbClr val="000000"/>
                </a:solidFill>
                <a:effectLst/>
                <a:latin typeface="Calibri" panose="020F0502020204030204" pitchFamily="34" charset="0"/>
                <a:ea typeface="Calibri" panose="020F0502020204030204" pitchFamily="34" charset="0"/>
              </a:rPr>
              <a:t> to však neplatí - tam je koncentrace CO</a:t>
            </a:r>
            <a:r>
              <a:rPr lang="cs-CZ" sz="1800" i="1" baseline="-25000" dirty="0">
                <a:solidFill>
                  <a:srgbClr val="000000"/>
                </a:solidFill>
                <a:effectLst/>
                <a:latin typeface="Calibri" panose="020F0502020204030204" pitchFamily="34" charset="0"/>
                <a:ea typeface="Calibri" panose="020F0502020204030204" pitchFamily="34" charset="0"/>
              </a:rPr>
              <a:t>2</a:t>
            </a:r>
            <a:r>
              <a:rPr lang="cs-CZ" sz="1800" i="1" dirty="0">
                <a:solidFill>
                  <a:srgbClr val="000000"/>
                </a:solidFill>
                <a:effectLst/>
                <a:latin typeface="Calibri" panose="020F0502020204030204" pitchFamily="34" charset="0"/>
                <a:ea typeface="Calibri" panose="020F0502020204030204" pitchFamily="34" charset="0"/>
              </a:rPr>
              <a:t> a H</a:t>
            </a:r>
            <a:r>
              <a:rPr lang="cs-CZ" sz="1800" i="1" baseline="-25000" dirty="0">
                <a:solidFill>
                  <a:srgbClr val="000000"/>
                </a:solidFill>
                <a:effectLst/>
                <a:latin typeface="Calibri" panose="020F0502020204030204" pitchFamily="34" charset="0"/>
                <a:ea typeface="Calibri" panose="020F0502020204030204" pitchFamily="34" charset="0"/>
              </a:rPr>
              <a:t>2</a:t>
            </a:r>
            <a:r>
              <a:rPr lang="cs-CZ" sz="1800" i="1" dirty="0">
                <a:solidFill>
                  <a:srgbClr val="000000"/>
                </a:solidFill>
                <a:effectLst/>
                <a:latin typeface="Calibri" panose="020F0502020204030204" pitchFamily="34" charset="0"/>
                <a:ea typeface="Calibri" panose="020F0502020204030204" pitchFamily="34" charset="0"/>
              </a:rPr>
              <a:t>CO</a:t>
            </a:r>
            <a:r>
              <a:rPr lang="cs-CZ" sz="1800" i="1" baseline="-25000" dirty="0">
                <a:solidFill>
                  <a:srgbClr val="000000"/>
                </a:solidFill>
                <a:effectLst/>
                <a:latin typeface="Calibri" panose="020F0502020204030204" pitchFamily="34" charset="0"/>
                <a:ea typeface="Calibri" panose="020F0502020204030204" pitchFamily="34" charset="0"/>
              </a:rPr>
              <a:t>3</a:t>
            </a:r>
            <a:r>
              <a:rPr lang="cs-CZ" sz="1800" i="1" dirty="0">
                <a:solidFill>
                  <a:srgbClr val="000000"/>
                </a:solidFill>
                <a:effectLst/>
                <a:latin typeface="Calibri" panose="020F0502020204030204" pitchFamily="34" charset="0"/>
                <a:ea typeface="Calibri" panose="020F0502020204030204" pitchFamily="34" charset="0"/>
              </a:rPr>
              <a:t> v arteriální krvi řízena ventilací - je udržována na stále hodnotě, závislé na alveolární ventilace (VA) a proto při zředění se rovnováha v </a:t>
            </a:r>
            <a:r>
              <a:rPr lang="cs-CZ" sz="1800" i="1" dirty="0" err="1">
                <a:solidFill>
                  <a:srgbClr val="000000"/>
                </a:solidFill>
                <a:effectLst/>
                <a:latin typeface="Calibri" panose="020F0502020204030204" pitchFamily="34" charset="0"/>
                <a:ea typeface="Calibri" panose="020F0502020204030204" pitchFamily="34" charset="0"/>
              </a:rPr>
              <a:t>pufračních</a:t>
            </a:r>
            <a:r>
              <a:rPr lang="cs-CZ" sz="1800" i="1" dirty="0">
                <a:solidFill>
                  <a:srgbClr val="000000"/>
                </a:solidFill>
                <a:effectLst/>
                <a:latin typeface="Calibri" panose="020F0502020204030204" pitchFamily="34" charset="0"/>
                <a:ea typeface="Calibri" panose="020F0502020204030204" pitchFamily="34" charset="0"/>
              </a:rPr>
              <a:t> systémech posouvá a vede k vzestupu koncentrace H</a:t>
            </a:r>
            <a:r>
              <a:rPr lang="cs-CZ" sz="1800" i="1" baseline="30000" dirty="0">
                <a:solidFill>
                  <a:srgbClr val="000000"/>
                </a:solidFill>
                <a:effectLst/>
                <a:latin typeface="Calibri" panose="020F0502020204030204" pitchFamily="34" charset="0"/>
                <a:ea typeface="Calibri" panose="020F0502020204030204" pitchFamily="34" charset="0"/>
              </a:rPr>
              <a:t>+</a:t>
            </a:r>
            <a:r>
              <a:rPr lang="cs-CZ" sz="1800" i="1" dirty="0">
                <a:solidFill>
                  <a:srgbClr val="000000"/>
                </a:solidFill>
                <a:effectLst/>
                <a:latin typeface="Calibri" panose="020F0502020204030204" pitchFamily="34" charset="0"/>
                <a:ea typeface="Calibri" panose="020F0502020204030204" pitchFamily="34" charset="0"/>
              </a:rPr>
              <a:t>.  To je názorné kauzální vysvětlení příčin změn koncentrace HCO</a:t>
            </a:r>
            <a:r>
              <a:rPr lang="cs-CZ" sz="1800" i="1" baseline="-25000" dirty="0">
                <a:solidFill>
                  <a:srgbClr val="000000"/>
                </a:solidFill>
                <a:effectLst/>
                <a:latin typeface="Calibri" panose="020F0502020204030204" pitchFamily="34" charset="0"/>
                <a:ea typeface="Calibri" panose="020F0502020204030204" pitchFamily="34" charset="0"/>
              </a:rPr>
              <a:t>3</a:t>
            </a:r>
            <a:r>
              <a:rPr lang="cs-CZ" sz="1800" i="1" baseline="30000" dirty="0">
                <a:solidFill>
                  <a:srgbClr val="000000"/>
                </a:solidFill>
                <a:effectLst/>
                <a:latin typeface="Calibri" panose="020F0502020204030204" pitchFamily="34" charset="0"/>
                <a:ea typeface="Calibri" panose="020F0502020204030204" pitchFamily="34" charset="0"/>
              </a:rPr>
              <a:t>-</a:t>
            </a:r>
            <a:r>
              <a:rPr lang="cs-CZ" sz="1800" i="1" dirty="0">
                <a:solidFill>
                  <a:srgbClr val="000000"/>
                </a:solidFill>
                <a:effectLst/>
                <a:latin typeface="Calibri" panose="020F0502020204030204" pitchFamily="34" charset="0"/>
                <a:ea typeface="Calibri" panose="020F0502020204030204" pitchFamily="34" charset="0"/>
              </a:rPr>
              <a:t> a H</a:t>
            </a:r>
            <a:r>
              <a:rPr lang="cs-CZ" sz="1800" i="1" baseline="30000" dirty="0">
                <a:solidFill>
                  <a:srgbClr val="000000"/>
                </a:solidFill>
                <a:effectLst/>
                <a:latin typeface="Calibri" panose="020F0502020204030204" pitchFamily="34" charset="0"/>
                <a:ea typeface="Calibri" panose="020F0502020204030204" pitchFamily="34" charset="0"/>
              </a:rPr>
              <a:t>+</a:t>
            </a:r>
            <a:r>
              <a:rPr lang="cs-CZ" sz="1800" i="1" dirty="0">
                <a:solidFill>
                  <a:srgbClr val="000000"/>
                </a:solidFill>
                <a:effectLst/>
                <a:latin typeface="Calibri" panose="020F0502020204030204" pitchFamily="34" charset="0"/>
                <a:ea typeface="Calibri" panose="020F0502020204030204" pitchFamily="34" charset="0"/>
              </a:rPr>
              <a:t>, který Stewartova koncepce vysvětluje pouze jako důsledek snížením SID a </a:t>
            </a:r>
            <a:r>
              <a:rPr lang="cs-CZ" sz="1800" i="1" dirty="0" err="1">
                <a:solidFill>
                  <a:srgbClr val="000000"/>
                </a:solidFill>
                <a:effectLst/>
                <a:latin typeface="Calibri" panose="020F0502020204030204" pitchFamily="34" charset="0"/>
                <a:ea typeface="Calibri" panose="020F0502020204030204" pitchFamily="34" charset="0"/>
              </a:rPr>
              <a:t>Atot</a:t>
            </a:r>
            <a:r>
              <a:rPr lang="cs-CZ" sz="1800" i="1" dirty="0">
                <a:solidFill>
                  <a:srgbClr val="000000"/>
                </a:solidFill>
                <a:effectLst/>
                <a:latin typeface="Calibri" panose="020F0502020204030204" pitchFamily="34" charset="0"/>
                <a:ea typeface="Calibri" panose="020F0502020204030204" pitchFamily="34" charset="0"/>
              </a:rPr>
              <a:t> (při nezměněné hodnotě pCO</a:t>
            </a:r>
            <a:r>
              <a:rPr lang="cs-CZ" sz="1800" i="1" baseline="-25000" dirty="0">
                <a:solidFill>
                  <a:srgbClr val="000000"/>
                </a:solidFill>
                <a:effectLst/>
                <a:latin typeface="Calibri" panose="020F0502020204030204" pitchFamily="34" charset="0"/>
                <a:ea typeface="Calibri" panose="020F0502020204030204" pitchFamily="34" charset="0"/>
              </a:rPr>
              <a:t>2</a:t>
            </a:r>
            <a:r>
              <a:rPr lang="cs-CZ" sz="1800" i="1" dirty="0">
                <a:solidFill>
                  <a:srgbClr val="000000"/>
                </a:solidFill>
                <a:effectLst/>
                <a:latin typeface="Calibri" panose="020F0502020204030204" pitchFamily="34" charset="0"/>
                <a:ea typeface="Calibri" panose="020F0502020204030204" pitchFamily="34" charset="0"/>
              </a:rPr>
              <a:t>).  Podstata je stejná, v rovnicích, které odvozují výslednou rovnici závislosti pH na pCO2, SID a </a:t>
            </a:r>
            <a:r>
              <a:rPr lang="cs-CZ" sz="1800" i="1" dirty="0" err="1">
                <a:solidFill>
                  <a:srgbClr val="000000"/>
                </a:solidFill>
                <a:effectLst/>
                <a:latin typeface="Calibri" panose="020F0502020204030204" pitchFamily="34" charset="0"/>
                <a:ea typeface="Calibri" panose="020F0502020204030204" pitchFamily="34" charset="0"/>
              </a:rPr>
              <a:t>Atot</a:t>
            </a:r>
            <a:r>
              <a:rPr lang="cs-CZ" sz="1800" i="1" dirty="0">
                <a:solidFill>
                  <a:srgbClr val="000000"/>
                </a:solidFill>
                <a:effectLst/>
                <a:latin typeface="Calibri" panose="020F0502020204030204" pitchFamily="34" charset="0"/>
                <a:ea typeface="Calibri" panose="020F0502020204030204" pitchFamily="34" charset="0"/>
              </a:rPr>
              <a:t> lze ukázat, že kdyby se změnila hodnota pCO2 stejným způsobem ředění, jako zředění SID a </a:t>
            </a:r>
            <a:r>
              <a:rPr lang="cs-CZ" sz="1800" i="1" dirty="0" err="1">
                <a:solidFill>
                  <a:srgbClr val="000000"/>
                </a:solidFill>
                <a:effectLst/>
                <a:latin typeface="Calibri" panose="020F0502020204030204" pitchFamily="34" charset="0"/>
                <a:ea typeface="Calibri" panose="020F0502020204030204" pitchFamily="34" charset="0"/>
              </a:rPr>
              <a:t>Atot</a:t>
            </a:r>
            <a:r>
              <a:rPr lang="cs-CZ" sz="1800" i="1" dirty="0">
                <a:solidFill>
                  <a:srgbClr val="000000"/>
                </a:solidFill>
                <a:effectLst/>
                <a:latin typeface="Calibri" panose="020F0502020204030204" pitchFamily="34" charset="0"/>
                <a:ea typeface="Calibri" panose="020F0502020204030204" pitchFamily="34" charset="0"/>
              </a:rPr>
              <a:t>, pH by se nezměnilo. </a:t>
            </a:r>
            <a:endParaRPr lang="en-US" sz="1800" dirty="0">
              <a:solidFill>
                <a:srgbClr val="000000"/>
              </a:solidFill>
              <a:effectLst/>
              <a:latin typeface="Arial" panose="020B0604020202020204" pitchFamily="34" charset="0"/>
              <a:ea typeface="Arial" panose="020B0604020202020204" pitchFamily="34"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316</a:t>
            </a:fld>
            <a:endParaRPr lang="en-US"/>
          </a:p>
        </p:txBody>
      </p:sp>
    </p:spTree>
    <p:extLst>
      <p:ext uri="{BB962C8B-B14F-4D97-AF65-F5344CB8AC3E}">
        <p14:creationId xmlns:p14="http://schemas.microsoft.com/office/powerpoint/2010/main" val="3267798876"/>
      </p:ext>
    </p:extLst>
  </p:cSld>
  <p:clrMapOvr>
    <a:masterClrMapping/>
  </p:clrMapOvr>
</p:notes>
</file>

<file path=ppt/notesSlides/notesSlide2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76428-A1E9-E4AF-BEC4-3688552A473D}"/>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6DB94489-F41F-449B-E517-1E8CD030F4EA}"/>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5BCC2219-5BCC-BF70-C08D-68B6D6AABEA7}"/>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412AE598-CB1F-8BCE-5864-034A27ACFA39}"/>
              </a:ext>
            </a:extLst>
          </p:cNvPr>
          <p:cNvSpPr>
            <a:spLocks noGrp="1"/>
          </p:cNvSpPr>
          <p:nvPr>
            <p:ph type="sldNum" sz="quarter" idx="5"/>
          </p:nvPr>
        </p:nvSpPr>
        <p:spPr/>
        <p:txBody>
          <a:bodyPr/>
          <a:lstStyle/>
          <a:p>
            <a:fld id="{E9729D51-9690-455B-995B-214F27A52887}" type="slidenum">
              <a:rPr lang="en-US" smtClean="0"/>
              <a:t>317</a:t>
            </a:fld>
            <a:endParaRPr lang="en-US"/>
          </a:p>
        </p:txBody>
      </p:sp>
    </p:spTree>
    <p:extLst>
      <p:ext uri="{BB962C8B-B14F-4D97-AF65-F5344CB8AC3E}">
        <p14:creationId xmlns:p14="http://schemas.microsoft.com/office/powerpoint/2010/main" val="529705959"/>
      </p:ext>
    </p:extLst>
  </p:cSld>
  <p:clrMapOvr>
    <a:masterClrMapping/>
  </p:clrMapOvr>
</p:notes>
</file>

<file path=ppt/notesSlides/notesSlide2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6EFBA-F783-7103-EE87-33D63D22B47F}"/>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7E83E8BA-F2A6-1AB6-D26F-C73FEFD0FE8B}"/>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66EC7A0A-72AC-0035-3AEE-15285B772B59}"/>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BFAAB79D-723C-5AD5-9826-F20D7514BB35}"/>
              </a:ext>
            </a:extLst>
          </p:cNvPr>
          <p:cNvSpPr>
            <a:spLocks noGrp="1"/>
          </p:cNvSpPr>
          <p:nvPr>
            <p:ph type="sldNum" sz="quarter" idx="5"/>
          </p:nvPr>
        </p:nvSpPr>
        <p:spPr/>
        <p:txBody>
          <a:bodyPr/>
          <a:lstStyle/>
          <a:p>
            <a:fld id="{E9729D51-9690-455B-995B-214F27A52887}" type="slidenum">
              <a:rPr lang="en-US" smtClean="0"/>
              <a:t>318</a:t>
            </a:fld>
            <a:endParaRPr lang="en-US"/>
          </a:p>
        </p:txBody>
      </p:sp>
    </p:spTree>
    <p:extLst>
      <p:ext uri="{BB962C8B-B14F-4D97-AF65-F5344CB8AC3E}">
        <p14:creationId xmlns:p14="http://schemas.microsoft.com/office/powerpoint/2010/main" val="753571769"/>
      </p:ext>
    </p:extLst>
  </p:cSld>
  <p:clrMapOvr>
    <a:masterClrMapping/>
  </p:clrMapOvr>
</p:notes>
</file>

<file path=ppt/notesSlides/notesSlide2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04410-3D1F-6D7C-043A-FA422C923553}"/>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59F4DFDF-CF0E-AB98-4E22-920B44B4EC3B}"/>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D134D476-2126-F7B4-4394-DFA8B9109F17}"/>
              </a:ext>
            </a:extLst>
          </p:cNvPr>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Kontrakční alkalóza – formální příčina vzestup SID a vzestup koncentrace chloridů</a:t>
            </a:r>
            <a:endParaRPr lang="en-US" dirty="0"/>
          </a:p>
        </p:txBody>
      </p:sp>
      <p:sp>
        <p:nvSpPr>
          <p:cNvPr id="4" name="Zástupný symbol pro číslo snímku 3">
            <a:extLst>
              <a:ext uri="{FF2B5EF4-FFF2-40B4-BE49-F238E27FC236}">
                <a16:creationId xmlns:a16="http://schemas.microsoft.com/office/drawing/2014/main" id="{46A38FCA-0D08-D12B-7A78-B3921CBE30BE}"/>
              </a:ext>
            </a:extLst>
          </p:cNvPr>
          <p:cNvSpPr>
            <a:spLocks noGrp="1"/>
          </p:cNvSpPr>
          <p:nvPr>
            <p:ph type="sldNum" sz="quarter" idx="5"/>
          </p:nvPr>
        </p:nvSpPr>
        <p:spPr/>
        <p:txBody>
          <a:bodyPr/>
          <a:lstStyle/>
          <a:p>
            <a:fld id="{E9729D51-9690-455B-995B-214F27A52887}" type="slidenum">
              <a:rPr lang="en-US" smtClean="0"/>
              <a:t>319</a:t>
            </a:fld>
            <a:endParaRPr lang="en-US"/>
          </a:p>
        </p:txBody>
      </p:sp>
    </p:spTree>
    <p:extLst>
      <p:ext uri="{BB962C8B-B14F-4D97-AF65-F5344CB8AC3E}">
        <p14:creationId xmlns:p14="http://schemas.microsoft.com/office/powerpoint/2010/main" val="1167365512"/>
      </p:ext>
    </p:extLst>
  </p:cSld>
  <p:clrMapOvr>
    <a:masterClrMapping/>
  </p:clrMapOvr>
</p:notes>
</file>

<file path=ppt/notesSlides/notesSlide2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D809B-3A60-DF79-2992-523CA8EBB65B}"/>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745D50A0-9C0E-00F9-67C9-5B01568AB21C}"/>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820BA511-6B34-D257-907D-CE26D2FDF63A}"/>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71B45822-72B9-CB90-3602-253AB3CD461B}"/>
              </a:ext>
            </a:extLst>
          </p:cNvPr>
          <p:cNvSpPr>
            <a:spLocks noGrp="1"/>
          </p:cNvSpPr>
          <p:nvPr>
            <p:ph type="sldNum" sz="quarter" idx="5"/>
          </p:nvPr>
        </p:nvSpPr>
        <p:spPr/>
        <p:txBody>
          <a:bodyPr/>
          <a:lstStyle/>
          <a:p>
            <a:fld id="{E9729D51-9690-455B-995B-214F27A52887}" type="slidenum">
              <a:rPr lang="en-US" smtClean="0"/>
              <a:t>320</a:t>
            </a:fld>
            <a:endParaRPr lang="en-US"/>
          </a:p>
        </p:txBody>
      </p:sp>
    </p:spTree>
    <p:extLst>
      <p:ext uri="{BB962C8B-B14F-4D97-AF65-F5344CB8AC3E}">
        <p14:creationId xmlns:p14="http://schemas.microsoft.com/office/powerpoint/2010/main" val="2191096855"/>
      </p:ext>
    </p:extLst>
  </p:cSld>
  <p:clrMapOvr>
    <a:masterClrMapping/>
  </p:clrMapOvr>
</p:notes>
</file>

<file path=ppt/notesSlides/notesSlide2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59349-43DF-7926-20C0-BBC207FCF6C0}"/>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3DEDBAD3-C2F4-ED0B-C1E8-D8C425ADA29E}"/>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14A9FDC5-6897-A776-2226-FE526BB77ABC}"/>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7D41BAE5-3DA5-DD92-6DA6-F81E0B444964}"/>
              </a:ext>
            </a:extLst>
          </p:cNvPr>
          <p:cNvSpPr>
            <a:spLocks noGrp="1"/>
          </p:cNvSpPr>
          <p:nvPr>
            <p:ph type="sldNum" sz="quarter" idx="5"/>
          </p:nvPr>
        </p:nvSpPr>
        <p:spPr/>
        <p:txBody>
          <a:bodyPr/>
          <a:lstStyle/>
          <a:p>
            <a:fld id="{E9729D51-9690-455B-995B-214F27A52887}" type="slidenum">
              <a:rPr lang="en-US" smtClean="0"/>
              <a:t>321</a:t>
            </a:fld>
            <a:endParaRPr lang="en-US"/>
          </a:p>
        </p:txBody>
      </p:sp>
    </p:spTree>
    <p:extLst>
      <p:ext uri="{BB962C8B-B14F-4D97-AF65-F5344CB8AC3E}">
        <p14:creationId xmlns:p14="http://schemas.microsoft.com/office/powerpoint/2010/main" val="3563151066"/>
      </p:ext>
    </p:extLst>
  </p:cSld>
  <p:clrMapOvr>
    <a:masterClrMapping/>
  </p:clrMapOvr>
</p:notes>
</file>

<file path=ppt/notesSlides/notesSlide2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D1ECF0-D50A-91CC-8214-F1D1F0C97808}"/>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5D65BE97-F9B8-0417-A804-7133C5FBA273}"/>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EB9EAC3C-DADD-801C-B232-F77AEDC4FA1D}"/>
              </a:ext>
            </a:extLst>
          </p:cNvPr>
          <p:cNvSpPr>
            <a:spLocks noGrp="1"/>
          </p:cNvSpPr>
          <p:nvPr>
            <p:ph type="body" idx="1"/>
          </p:nvPr>
        </p:nvSpPr>
        <p:spPr/>
        <p:txBody>
          <a:bodyPr/>
          <a:lstStyle/>
          <a:p>
            <a:endParaRPr lang="en-US" dirty="0"/>
          </a:p>
        </p:txBody>
      </p:sp>
      <p:sp>
        <p:nvSpPr>
          <p:cNvPr id="4" name="Zástupný symbol pro číslo snímku 3">
            <a:extLst>
              <a:ext uri="{FF2B5EF4-FFF2-40B4-BE49-F238E27FC236}">
                <a16:creationId xmlns:a16="http://schemas.microsoft.com/office/drawing/2014/main" id="{D6AFA85C-93AB-5A8E-80E3-0B2B6B02E1E1}"/>
              </a:ext>
            </a:extLst>
          </p:cNvPr>
          <p:cNvSpPr>
            <a:spLocks noGrp="1"/>
          </p:cNvSpPr>
          <p:nvPr>
            <p:ph type="sldNum" sz="quarter" idx="5"/>
          </p:nvPr>
        </p:nvSpPr>
        <p:spPr/>
        <p:txBody>
          <a:bodyPr/>
          <a:lstStyle/>
          <a:p>
            <a:fld id="{E9729D51-9690-455B-995B-214F27A52887}" type="slidenum">
              <a:rPr lang="en-US" smtClean="0"/>
              <a:t>322</a:t>
            </a:fld>
            <a:endParaRPr lang="en-US"/>
          </a:p>
        </p:txBody>
      </p:sp>
    </p:spTree>
    <p:extLst>
      <p:ext uri="{BB962C8B-B14F-4D97-AF65-F5344CB8AC3E}">
        <p14:creationId xmlns:p14="http://schemas.microsoft.com/office/powerpoint/2010/main" val="4145187469"/>
      </p:ext>
    </p:extLst>
  </p:cSld>
  <p:clrMapOvr>
    <a:masterClrMapping/>
  </p:clrMapOvr>
</p:notes>
</file>

<file path=ppt/notesSlides/notesSlide2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Calibri" panose="020F0502020204030204" pitchFamily="34" charset="0"/>
                <a:ea typeface="Calibri" panose="020F0502020204030204" pitchFamily="34" charset="0"/>
              </a:rPr>
              <a:t>Patogenetické příčiny kontrakční alkalózy. Příčinou je </a:t>
            </a:r>
            <a:r>
              <a:rPr lang="cs-CZ" sz="1800" i="1" dirty="0" err="1">
                <a:effectLst/>
                <a:latin typeface="Calibri" panose="020F0502020204030204" pitchFamily="34" charset="0"/>
                <a:ea typeface="Calibri" panose="020F0502020204030204" pitchFamily="34" charset="0"/>
              </a:rPr>
              <a:t>zakoncentrování</a:t>
            </a:r>
            <a:r>
              <a:rPr lang="cs-CZ" sz="1800" i="1" dirty="0">
                <a:effectLst/>
                <a:latin typeface="Calibri" panose="020F0502020204030204" pitchFamily="34" charset="0"/>
                <a:ea typeface="Calibri" panose="020F0502020204030204" pitchFamily="34" charset="0"/>
              </a:rPr>
              <a:t> složek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systémů s výjimkou koncentrace CO</a:t>
            </a:r>
            <a:r>
              <a:rPr lang="cs-CZ" sz="1800" i="1" baseline="-25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 a H</a:t>
            </a:r>
            <a:r>
              <a:rPr lang="cs-CZ" sz="1800" i="1" baseline="-25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CO</a:t>
            </a:r>
            <a:r>
              <a:rPr lang="cs-CZ" sz="1800" i="1" baseline="-25000" dirty="0">
                <a:effectLst/>
                <a:latin typeface="Calibri" panose="020F0502020204030204" pitchFamily="34" charset="0"/>
                <a:ea typeface="Calibri" panose="020F0502020204030204" pitchFamily="34" charset="0"/>
              </a:rPr>
              <a:t>3 </a:t>
            </a:r>
            <a:r>
              <a:rPr lang="cs-CZ" sz="1800" i="1" dirty="0">
                <a:effectLst/>
                <a:latin typeface="Calibri" panose="020F0502020204030204" pitchFamily="34" charset="0"/>
                <a:ea typeface="Calibri" panose="020F0502020204030204" pitchFamily="34" charset="0"/>
              </a:rPr>
              <a:t>, jejichž koncentraci v arteriální krvi určuje alveolární ventilace. Obdobně jako u patogeneze </a:t>
            </a:r>
            <a:r>
              <a:rPr lang="cs-CZ" sz="1800" i="1" dirty="0" err="1">
                <a:effectLst/>
                <a:latin typeface="Calibri" panose="020F0502020204030204" pitchFamily="34" charset="0"/>
                <a:ea typeface="Calibri" panose="020F0502020204030204" pitchFamily="34" charset="0"/>
              </a:rPr>
              <a:t>diluční</a:t>
            </a:r>
            <a:r>
              <a:rPr lang="cs-CZ" sz="1800" i="1" dirty="0">
                <a:effectLst/>
                <a:latin typeface="Calibri" panose="020F0502020204030204" pitchFamily="34" charset="0"/>
                <a:ea typeface="Calibri" panose="020F0502020204030204" pitchFamily="34" charset="0"/>
              </a:rPr>
              <a:t> alkalózy, na </a:t>
            </a:r>
            <a:r>
              <a:rPr lang="cs-CZ" sz="1800" i="1" dirty="0" err="1">
                <a:effectLst/>
                <a:latin typeface="Calibri" panose="020F0502020204030204" pitchFamily="34" charset="0"/>
                <a:ea typeface="Calibri" panose="020F0502020204030204" pitchFamily="34" charset="0"/>
              </a:rPr>
              <a:t>zakoncentrování</a:t>
            </a:r>
            <a:r>
              <a:rPr lang="cs-CZ" sz="1800" i="1" dirty="0">
                <a:effectLst/>
                <a:latin typeface="Calibri" panose="020F0502020204030204" pitchFamily="34" charset="0"/>
                <a:ea typeface="Calibri" panose="020F0502020204030204" pitchFamily="34" charset="0"/>
              </a:rPr>
              <a:t> nezávislá hladina CO</a:t>
            </a:r>
            <a:r>
              <a:rPr lang="cs-CZ" sz="1800" i="1" baseline="-25000" dirty="0">
                <a:effectLst/>
                <a:latin typeface="Calibri" panose="020F0502020204030204" pitchFamily="34" charset="0"/>
                <a:ea typeface="Calibri" panose="020F0502020204030204" pitchFamily="34" charset="0"/>
              </a:rPr>
              <a:t>2 </a:t>
            </a:r>
            <a:r>
              <a:rPr lang="cs-CZ" sz="1800" i="1" dirty="0">
                <a:effectLst/>
                <a:latin typeface="Calibri" panose="020F0502020204030204" pitchFamily="34" charset="0"/>
                <a:ea typeface="Calibri" panose="020F0502020204030204" pitchFamily="34" charset="0"/>
              </a:rPr>
              <a:t>a H</a:t>
            </a:r>
            <a:r>
              <a:rPr lang="cs-CZ" sz="1800" i="1" baseline="-25000" dirty="0">
                <a:effectLst/>
                <a:latin typeface="Calibri" panose="020F0502020204030204" pitchFamily="34" charset="0"/>
                <a:ea typeface="Calibri" panose="020F0502020204030204" pitchFamily="34" charset="0"/>
              </a:rPr>
              <a:t>2</a:t>
            </a:r>
            <a:r>
              <a:rPr lang="cs-CZ" sz="1800" i="1" dirty="0">
                <a:effectLst/>
                <a:latin typeface="Calibri" panose="020F0502020204030204" pitchFamily="34" charset="0"/>
                <a:ea typeface="Calibri" panose="020F0502020204030204" pitchFamily="34" charset="0"/>
              </a:rPr>
              <a:t>CO</a:t>
            </a:r>
            <a:r>
              <a:rPr lang="cs-CZ" sz="1800" i="1" baseline="-25000" dirty="0">
                <a:effectLst/>
                <a:latin typeface="Calibri" panose="020F0502020204030204" pitchFamily="34" charset="0"/>
                <a:ea typeface="Calibri" panose="020F0502020204030204" pitchFamily="34" charset="0"/>
              </a:rPr>
              <a:t>3</a:t>
            </a:r>
            <a:r>
              <a:rPr lang="cs-CZ" sz="1800" i="1" dirty="0">
                <a:effectLst/>
                <a:latin typeface="Calibri" panose="020F0502020204030204" pitchFamily="34" charset="0"/>
                <a:ea typeface="Calibri" panose="020F0502020204030204" pitchFamily="34" charset="0"/>
              </a:rPr>
              <a:t>, způsobuje posun chemické rovnováhy, která vede k snížení koncentrace H</a:t>
            </a:r>
            <a:r>
              <a:rPr lang="cs-CZ" sz="1800" i="1" baseline="30000" dirty="0">
                <a:effectLst/>
                <a:latin typeface="Calibri" panose="020F0502020204030204" pitchFamily="34" charset="0"/>
                <a:ea typeface="Calibri" panose="020F0502020204030204" pitchFamily="34" charset="0"/>
              </a:rPr>
              <a:t>+</a:t>
            </a:r>
            <a:r>
              <a:rPr lang="cs-CZ" sz="1800" i="1" dirty="0">
                <a:effectLst/>
                <a:latin typeface="Calibri" panose="020F0502020204030204" pitchFamily="34" charset="0"/>
                <a:ea typeface="Calibri" panose="020F0502020204030204" pitchFamily="34" charset="0"/>
              </a:rPr>
              <a:t>. Stewartova koncepce kontrakční alkalózu bez podrobnějšího vysvětlení příčin interpretuje změnu pH a koncentrace HCO</a:t>
            </a:r>
            <a:r>
              <a:rPr lang="cs-CZ" sz="1800" i="1" baseline="-25000" dirty="0">
                <a:effectLst/>
                <a:latin typeface="Calibri" panose="020F0502020204030204" pitchFamily="34" charset="0"/>
                <a:ea typeface="Calibri" panose="020F0502020204030204" pitchFamily="34" charset="0"/>
              </a:rPr>
              <a:t>3</a:t>
            </a:r>
            <a:r>
              <a:rPr lang="cs-CZ" sz="1800" i="1" baseline="30000" dirty="0">
                <a:effectLst/>
                <a:latin typeface="Calibri" panose="020F0502020204030204" pitchFamily="34" charset="0"/>
                <a:ea typeface="Calibri" panose="020F0502020204030204" pitchFamily="34" charset="0"/>
              </a:rPr>
              <a:t>-</a:t>
            </a:r>
            <a:r>
              <a:rPr lang="cs-CZ" sz="1800" i="1" dirty="0">
                <a:effectLst/>
                <a:latin typeface="Calibri" panose="020F0502020204030204" pitchFamily="34" charset="0"/>
                <a:ea typeface="Calibri" panose="020F0502020204030204" pitchFamily="34" charset="0"/>
              </a:rPr>
              <a:t> vzestupem SID a </a:t>
            </a:r>
            <a:r>
              <a:rPr lang="cs-CZ" sz="1800" i="1" dirty="0" err="1">
                <a:effectLst/>
                <a:latin typeface="Calibri" panose="020F0502020204030204" pitchFamily="34" charset="0"/>
                <a:ea typeface="Calibri" panose="020F0502020204030204" pitchFamily="34" charset="0"/>
              </a:rPr>
              <a:t>Atot</a:t>
            </a:r>
            <a:r>
              <a:rPr lang="cs-CZ" sz="1800" i="1" dirty="0">
                <a:effectLst/>
                <a:latin typeface="Calibri" panose="020F0502020204030204" pitchFamily="34" charset="0"/>
                <a:ea typeface="Calibri" panose="020F0502020204030204" pitchFamily="34" charset="0"/>
              </a:rPr>
              <a:t> .</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323</a:t>
            </a:fld>
            <a:endParaRPr lang="en-US"/>
          </a:p>
        </p:txBody>
      </p:sp>
    </p:spTree>
    <p:extLst>
      <p:ext uri="{BB962C8B-B14F-4D97-AF65-F5344CB8AC3E}">
        <p14:creationId xmlns:p14="http://schemas.microsoft.com/office/powerpoint/2010/main" val="1522786185"/>
      </p:ext>
    </p:extLst>
  </p:cSld>
  <p:clrMapOvr>
    <a:masterClrMapping/>
  </p:clrMapOvr>
</p:notes>
</file>

<file path=ppt/notesSlides/notesSlide2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4BF0B-2F13-69F6-5E5A-C9000C09E621}"/>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83ECAE2E-E31C-F479-B845-D2CA1680F30D}"/>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7B49DD91-9BE0-BE20-426E-9C5109078EC9}"/>
              </a:ext>
            </a:extLst>
          </p:cNvPr>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Kontrakční alkalóza – formální příčina vzestup SID a vzestup koncentrace chloridů</a:t>
            </a:r>
            <a:endParaRPr lang="en-US" dirty="0"/>
          </a:p>
        </p:txBody>
      </p:sp>
      <p:sp>
        <p:nvSpPr>
          <p:cNvPr id="4" name="Zástupný symbol pro číslo snímku 3">
            <a:extLst>
              <a:ext uri="{FF2B5EF4-FFF2-40B4-BE49-F238E27FC236}">
                <a16:creationId xmlns:a16="http://schemas.microsoft.com/office/drawing/2014/main" id="{97001020-EFD4-A41A-CC9C-65357F81FA39}"/>
              </a:ext>
            </a:extLst>
          </p:cNvPr>
          <p:cNvSpPr>
            <a:spLocks noGrp="1"/>
          </p:cNvSpPr>
          <p:nvPr>
            <p:ph type="sldNum" sz="quarter" idx="5"/>
          </p:nvPr>
        </p:nvSpPr>
        <p:spPr/>
        <p:txBody>
          <a:bodyPr/>
          <a:lstStyle/>
          <a:p>
            <a:fld id="{E9729D51-9690-455B-995B-214F27A52887}" type="slidenum">
              <a:rPr lang="en-US" smtClean="0"/>
              <a:t>324</a:t>
            </a:fld>
            <a:endParaRPr lang="en-US"/>
          </a:p>
        </p:txBody>
      </p:sp>
    </p:spTree>
    <p:extLst>
      <p:ext uri="{BB962C8B-B14F-4D97-AF65-F5344CB8AC3E}">
        <p14:creationId xmlns:p14="http://schemas.microsoft.com/office/powerpoint/2010/main" val="3452267486"/>
      </p:ext>
    </p:extLst>
  </p:cSld>
  <p:clrMapOvr>
    <a:masterClrMapping/>
  </p:clrMapOvr>
</p:notes>
</file>

<file path=ppt/notesSlides/notesSlide2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F20DB-8544-914D-EC07-973F1635C8F8}"/>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EBFC4182-E47B-4D18-4E27-9D9AC913057F}"/>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BAD53DC4-3C10-8C10-F36E-1F4598AE549F}"/>
              </a:ext>
            </a:extLst>
          </p:cNvPr>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Kontrakční alkalóza – formální příčina vzestup SID a vzestup koncentrace chloridů</a:t>
            </a:r>
            <a:endParaRPr lang="en-US" dirty="0"/>
          </a:p>
        </p:txBody>
      </p:sp>
      <p:sp>
        <p:nvSpPr>
          <p:cNvPr id="4" name="Zástupný symbol pro číslo snímku 3">
            <a:extLst>
              <a:ext uri="{FF2B5EF4-FFF2-40B4-BE49-F238E27FC236}">
                <a16:creationId xmlns:a16="http://schemas.microsoft.com/office/drawing/2014/main" id="{2DDB3E61-F5CC-BD45-2667-AF709C91018F}"/>
              </a:ext>
            </a:extLst>
          </p:cNvPr>
          <p:cNvSpPr>
            <a:spLocks noGrp="1"/>
          </p:cNvSpPr>
          <p:nvPr>
            <p:ph type="sldNum" sz="quarter" idx="5"/>
          </p:nvPr>
        </p:nvSpPr>
        <p:spPr/>
        <p:txBody>
          <a:bodyPr/>
          <a:lstStyle/>
          <a:p>
            <a:fld id="{E9729D51-9690-455B-995B-214F27A52887}" type="slidenum">
              <a:rPr lang="en-US" smtClean="0"/>
              <a:t>325</a:t>
            </a:fld>
            <a:endParaRPr lang="en-US"/>
          </a:p>
        </p:txBody>
      </p:sp>
    </p:spTree>
    <p:extLst>
      <p:ext uri="{BB962C8B-B14F-4D97-AF65-F5344CB8AC3E}">
        <p14:creationId xmlns:p14="http://schemas.microsoft.com/office/powerpoint/2010/main" val="759208163"/>
      </p:ext>
    </p:extLst>
  </p:cSld>
  <p:clrMapOvr>
    <a:masterClrMapping/>
  </p:clrMapOvr>
</p:notes>
</file>

<file path=ppt/notesSlides/notesSlide2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dirty="0" err="1">
                <a:effectLst/>
                <a:latin typeface="Times New Roman" panose="02020603050405020304" pitchFamily="18" charset="0"/>
                <a:ea typeface="Times New Roman" panose="02020603050405020304" pitchFamily="18" charset="0"/>
              </a:rPr>
              <a:t>Hypoalbuminemická</a:t>
            </a:r>
            <a:r>
              <a:rPr lang="cs-CZ" sz="1800" dirty="0">
                <a:effectLst/>
                <a:latin typeface="Times New Roman" panose="02020603050405020304" pitchFamily="18" charset="0"/>
                <a:ea typeface="Times New Roman" panose="02020603050405020304" pitchFamily="18" charset="0"/>
              </a:rPr>
              <a:t> acidóza – formální příčina: pokles albuminu při nezměněné hodnotě SID.</a:t>
            </a:r>
            <a:endParaRPr lang="en-US" sz="1800" dirty="0">
              <a:effectLst/>
              <a:latin typeface="Times New Roman" panose="02020603050405020304" pitchFamily="18" charset="0"/>
              <a:ea typeface="Times New Roman" panose="02020603050405020304" pitchFamily="18" charset="0"/>
            </a:endParaRPr>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326</a:t>
            </a:fld>
            <a:endParaRPr lang="en-US"/>
          </a:p>
        </p:txBody>
      </p:sp>
    </p:spTree>
    <p:extLst>
      <p:ext uri="{BB962C8B-B14F-4D97-AF65-F5344CB8AC3E}">
        <p14:creationId xmlns:p14="http://schemas.microsoft.com/office/powerpoint/2010/main" val="1731648985"/>
      </p:ext>
    </p:extLst>
  </p:cSld>
  <p:clrMapOvr>
    <a:masterClrMapping/>
  </p:clrMapOvr>
</p:notes>
</file>

<file path=ppt/notesSlides/notesSlide2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Times New Roman" panose="02020603050405020304" pitchFamily="18" charset="0"/>
                <a:ea typeface="Times New Roman" panose="02020603050405020304" pitchFamily="18" charset="0"/>
              </a:rPr>
              <a:t>Negativně nabitý albumin se tvoří i vstřebává spolu s vodíkovým iontem (přitom se </a:t>
            </a:r>
            <a:r>
              <a:rPr lang="cs-CZ" sz="1800" i="1" dirty="0" err="1">
                <a:effectLst/>
                <a:latin typeface="Times New Roman" panose="02020603050405020304" pitchFamily="18" charset="0"/>
                <a:ea typeface="Times New Roman" panose="02020603050405020304" pitchFamily="18" charset="0"/>
              </a:rPr>
              <a:t>utilizují</a:t>
            </a:r>
            <a:r>
              <a:rPr lang="cs-CZ" sz="1800" i="1" dirty="0">
                <a:effectLst/>
                <a:latin typeface="Times New Roman" panose="02020603050405020304" pitchFamily="18" charset="0"/>
                <a:ea typeface="Times New Roman" panose="02020603050405020304" pitchFamily="18" charset="0"/>
              </a:rPr>
              <a:t> nebo generují bikarbonáty) - pokud jsou tvorba a zánik albuminu vyrovnané, k poruchám bilance nedochází, pokud rychlost odbourávání převáží nad rychlostí tvorby albuminu (a rychlost tvorby bikarbonátů převáží nad rychlostí jejich utilizace) hladina albuminu se sníží a bikarbonáty se </a:t>
            </a:r>
            <a:r>
              <a:rPr lang="cs-CZ" sz="1800" i="1" dirty="0" err="1">
                <a:effectLst/>
                <a:latin typeface="Times New Roman" panose="02020603050405020304" pitchFamily="18" charset="0"/>
                <a:ea typeface="Times New Roman" panose="02020603050405020304" pitchFamily="18" charset="0"/>
              </a:rPr>
              <a:t>retinují</a:t>
            </a:r>
            <a:r>
              <a:rPr lang="cs-CZ" sz="1800" i="1" dirty="0">
                <a:effectLst/>
                <a:latin typeface="Times New Roman" panose="02020603050405020304" pitchFamily="18" charset="0"/>
                <a:ea typeface="Times New Roman" panose="02020603050405020304" pitchFamily="18" charset="0"/>
              </a:rPr>
              <a:t>, což vede k </a:t>
            </a:r>
            <a:r>
              <a:rPr lang="cs-CZ" sz="1800" i="1" dirty="0" err="1">
                <a:effectLst/>
                <a:latin typeface="Times New Roman" panose="02020603050405020304" pitchFamily="18" charset="0"/>
                <a:ea typeface="Times New Roman" panose="02020603050405020304" pitchFamily="18" charset="0"/>
              </a:rPr>
              <a:t>hypoalbuminemické</a:t>
            </a:r>
            <a:r>
              <a:rPr lang="cs-CZ" sz="1800" i="1" dirty="0">
                <a:effectLst/>
                <a:latin typeface="Times New Roman" panose="02020603050405020304" pitchFamily="18" charset="0"/>
                <a:ea typeface="Times New Roman" panose="02020603050405020304" pitchFamily="18" charset="0"/>
              </a:rPr>
              <a:t> alkalóze.</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327</a:t>
            </a:fld>
            <a:endParaRPr lang="en-US"/>
          </a:p>
        </p:txBody>
      </p:sp>
    </p:spTree>
    <p:extLst>
      <p:ext uri="{BB962C8B-B14F-4D97-AF65-F5344CB8AC3E}">
        <p14:creationId xmlns:p14="http://schemas.microsoft.com/office/powerpoint/2010/main" val="1814946270"/>
      </p:ext>
    </p:extLst>
  </p:cSld>
  <p:clrMapOvr>
    <a:masterClrMapping/>
  </p:clrMapOvr>
</p:notes>
</file>

<file path=ppt/notesSlides/notesSlide2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800" i="1" dirty="0">
                <a:effectLst/>
                <a:latin typeface="Calibri" panose="020F0502020204030204" pitchFamily="34" charset="0"/>
                <a:ea typeface="Calibri" panose="020F0502020204030204" pitchFamily="34" charset="0"/>
              </a:rPr>
              <a:t> Patogenetické příčiny </a:t>
            </a:r>
            <a:r>
              <a:rPr lang="cs-CZ" sz="1800" i="1" dirty="0" err="1">
                <a:effectLst/>
                <a:latin typeface="Calibri" panose="020F0502020204030204" pitchFamily="34" charset="0"/>
                <a:ea typeface="Calibri" panose="020F0502020204030204" pitchFamily="34" charset="0"/>
              </a:rPr>
              <a:t>hypoalbuminemické</a:t>
            </a:r>
            <a:r>
              <a:rPr lang="cs-CZ" sz="1800" i="1" dirty="0">
                <a:effectLst/>
                <a:latin typeface="Calibri" panose="020F0502020204030204" pitchFamily="34" charset="0"/>
                <a:ea typeface="Calibri" panose="020F0502020204030204" pitchFamily="34" charset="0"/>
              </a:rPr>
              <a:t> alkalózy. Příčinou </a:t>
            </a:r>
            <a:r>
              <a:rPr lang="cs-CZ" sz="1800" i="1" dirty="0" err="1">
                <a:effectLst/>
                <a:latin typeface="Calibri" panose="020F0502020204030204" pitchFamily="34" charset="0"/>
                <a:ea typeface="Calibri" panose="020F0502020204030204" pitchFamily="34" charset="0"/>
              </a:rPr>
              <a:t>hypoalbuminemické</a:t>
            </a:r>
            <a:r>
              <a:rPr lang="cs-CZ" sz="1800" i="1" dirty="0">
                <a:effectLst/>
                <a:latin typeface="Calibri" panose="020F0502020204030204" pitchFamily="34" charset="0"/>
                <a:ea typeface="Calibri" panose="020F0502020204030204" pitchFamily="34" charset="0"/>
              </a:rPr>
              <a:t> alkalózy je negativní bilance tvorby a odbourávání albuminu. Albumin, jako negativně nabitá bílkovina, je při syntéze doprovázen tvorbou vodíkových iontů (a odpovídající spotřebou bikarbonátů)  a při katabolismu spotřebou vodíkových iontů (a odpovídající tvorbou bikarbonátů). Negativní bilance albuminu, kdy spotřeba je menší než tvorba, je provázena negativní bilancí bikarbonátů - pokles albuminu odpovídá ekvivalentnímu přísunu bikarbonátů. Důsledkem je posun pH při nezměněné hodnotě SID a pokles hladiny albuminu. Tím se liší od Stewartova přístupu, kde je pokles hladiny albuminu při neměnné hodnotě SID vyvolávající příčinou. </a:t>
            </a:r>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328</a:t>
            </a:fld>
            <a:endParaRPr lang="en-US"/>
          </a:p>
        </p:txBody>
      </p:sp>
    </p:spTree>
    <p:extLst>
      <p:ext uri="{BB962C8B-B14F-4D97-AF65-F5344CB8AC3E}">
        <p14:creationId xmlns:p14="http://schemas.microsoft.com/office/powerpoint/2010/main" val="39753040"/>
      </p:ext>
    </p:extLst>
  </p:cSld>
  <p:clrMapOvr>
    <a:masterClrMapping/>
  </p:clrMapOvr>
</p:notes>
</file>

<file path=ppt/notesSlides/notesSlide2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dirty="0" err="1">
                <a:effectLst/>
                <a:latin typeface="Times New Roman" panose="02020603050405020304" pitchFamily="18" charset="0"/>
                <a:ea typeface="Times New Roman" panose="02020603050405020304" pitchFamily="18" charset="0"/>
              </a:rPr>
              <a:t>Hyperfosfatemická</a:t>
            </a:r>
            <a:r>
              <a:rPr lang="cs-CZ" sz="1800" dirty="0">
                <a:effectLst/>
                <a:latin typeface="Times New Roman" panose="02020603050405020304" pitchFamily="18" charset="0"/>
                <a:ea typeface="Times New Roman" panose="02020603050405020304" pitchFamily="18" charset="0"/>
              </a:rPr>
              <a:t> acidóza – formální příčina: vzestup fosfátů při nezměněné hodnotě SID.</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329</a:t>
            </a:fld>
            <a:endParaRPr lang="en-US"/>
          </a:p>
        </p:txBody>
      </p:sp>
    </p:spTree>
    <p:extLst>
      <p:ext uri="{BB962C8B-B14F-4D97-AF65-F5344CB8AC3E}">
        <p14:creationId xmlns:p14="http://schemas.microsoft.com/office/powerpoint/2010/main" val="2172206247"/>
      </p:ext>
    </p:extLst>
  </p:cSld>
  <p:clrMapOvr>
    <a:masterClrMapping/>
  </p:clrMapOvr>
</p:notes>
</file>

<file path=ppt/notesSlides/notesSlide2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i="1" dirty="0">
                <a:effectLst/>
                <a:highlight>
                  <a:srgbClr val="FFFF00"/>
                </a:highlight>
                <a:latin typeface="Calibri" panose="020F0502020204030204" pitchFamily="34" charset="0"/>
                <a:ea typeface="Calibri" panose="020F0502020204030204" pitchFamily="34" charset="0"/>
              </a:rPr>
              <a:t>58</a:t>
            </a:r>
            <a:r>
              <a:rPr lang="cs-CZ" sz="1800" i="1" dirty="0">
                <a:effectLst/>
                <a:latin typeface="Calibri" panose="020F0502020204030204" pitchFamily="34" charset="0"/>
                <a:ea typeface="Calibri" panose="020F0502020204030204" pitchFamily="34" charset="0"/>
              </a:rPr>
              <a:t> Patogenetické příčiny </a:t>
            </a:r>
            <a:r>
              <a:rPr lang="cs-CZ" sz="1800" i="1" dirty="0" err="1">
                <a:effectLst/>
                <a:latin typeface="Calibri" panose="020F0502020204030204" pitchFamily="34" charset="0"/>
                <a:ea typeface="Calibri" panose="020F0502020204030204" pitchFamily="34" charset="0"/>
              </a:rPr>
              <a:t>hyperfosfatemické</a:t>
            </a:r>
            <a:r>
              <a:rPr lang="cs-CZ" sz="1800" i="1" dirty="0">
                <a:effectLst/>
                <a:latin typeface="Calibri" panose="020F0502020204030204" pitchFamily="34" charset="0"/>
                <a:ea typeface="Calibri" panose="020F0502020204030204" pitchFamily="34" charset="0"/>
              </a:rPr>
              <a:t> acidózy. </a:t>
            </a:r>
            <a:r>
              <a:rPr lang="cs-CZ" sz="1800" i="1" dirty="0" err="1">
                <a:effectLst/>
                <a:latin typeface="Calibri" panose="020F0502020204030204" pitchFamily="34" charset="0"/>
                <a:ea typeface="Calibri" panose="020F0502020204030204" pitchFamily="34" charset="0"/>
              </a:rPr>
              <a:t>Hyperfosfatemická</a:t>
            </a:r>
            <a:r>
              <a:rPr lang="cs-CZ" sz="1800" i="1" dirty="0">
                <a:effectLst/>
                <a:latin typeface="Calibri" panose="020F0502020204030204" pitchFamily="34" charset="0"/>
                <a:ea typeface="Calibri" panose="020F0502020204030204" pitchFamily="34" charset="0"/>
              </a:rPr>
              <a:t> acidóza je způsobená akumulací vodíkových iontů provázejících akumulaci fosfátů při rozvinutém renálním selhání. Akumulované vodíkové ionty vyvazují bikarbonáty a proto vzestup fosfátů je provázen ekvivalentní spotřebou bikarbonátů při nezměněné hodnotě SID. Výsledkem je posun v </a:t>
            </a:r>
            <a:r>
              <a:rPr lang="cs-CZ" sz="1800" i="1" dirty="0" err="1">
                <a:effectLst/>
                <a:latin typeface="Calibri" panose="020F0502020204030204" pitchFamily="34" charset="0"/>
                <a:ea typeface="Calibri" panose="020F0502020204030204" pitchFamily="34" charset="0"/>
              </a:rPr>
              <a:t>pufračních</a:t>
            </a:r>
            <a:r>
              <a:rPr lang="cs-CZ" sz="1800" i="1" dirty="0">
                <a:effectLst/>
                <a:latin typeface="Calibri" panose="020F0502020204030204" pitchFamily="34" charset="0"/>
                <a:ea typeface="Calibri" panose="020F0502020204030204" pitchFamily="34" charset="0"/>
              </a:rPr>
              <a:t> systémech který vede ke vzestupu koncentrace H</a:t>
            </a:r>
            <a:r>
              <a:rPr lang="cs-CZ" sz="1800" i="1" baseline="30000" dirty="0">
                <a:effectLst/>
                <a:latin typeface="Calibri" panose="020F0502020204030204" pitchFamily="34" charset="0"/>
                <a:ea typeface="Calibri" panose="020F0502020204030204" pitchFamily="34" charset="0"/>
              </a:rPr>
              <a:t>+</a:t>
            </a:r>
            <a:r>
              <a:rPr lang="cs-CZ" sz="1800" i="1" dirty="0">
                <a:effectLst/>
                <a:latin typeface="Calibri" panose="020F0502020204030204" pitchFamily="34" charset="0"/>
                <a:ea typeface="Calibri" panose="020F0502020204030204" pitchFamily="34" charset="0"/>
              </a:rPr>
              <a:t>. Tím se liší od Stewartova přístupu, kde vzestup fosfátů při neměnné hodnotě SID je vyvolávající příčinou.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330</a:t>
            </a:fld>
            <a:endParaRPr lang="en-US"/>
          </a:p>
        </p:txBody>
      </p:sp>
    </p:spTree>
    <p:extLst>
      <p:ext uri="{BB962C8B-B14F-4D97-AF65-F5344CB8AC3E}">
        <p14:creationId xmlns:p14="http://schemas.microsoft.com/office/powerpoint/2010/main" val="2565591848"/>
      </p:ext>
    </p:extLst>
  </p:cSld>
  <p:clrMapOvr>
    <a:masterClrMapping/>
  </p:clrMapOvr>
</p:notes>
</file>

<file path=ppt/notesSlides/notesSlide2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C32C8081-B42C-4221-8BEA-91D402F108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9778705-40B9-498D-9359-FB7319BBA0C3}" type="slidenum">
              <a:rPr lang="cs-CZ" altLang="cs-CZ" smtClean="0">
                <a:latin typeface="Calibri" panose="020F0502020204030204" pitchFamily="34" charset="0"/>
              </a:rPr>
              <a:pPr>
                <a:spcBef>
                  <a:spcPct val="0"/>
                </a:spcBef>
              </a:pPr>
              <a:t>331</a:t>
            </a:fld>
            <a:endParaRPr lang="cs-CZ" altLang="cs-CZ">
              <a:latin typeface="Calibri" panose="020F0502020204030204" pitchFamily="34" charset="0"/>
            </a:endParaRPr>
          </a:p>
        </p:txBody>
      </p:sp>
      <p:sp>
        <p:nvSpPr>
          <p:cNvPr id="105475" name="Rectangle 2">
            <a:extLst>
              <a:ext uri="{FF2B5EF4-FFF2-40B4-BE49-F238E27FC236}">
                <a16:creationId xmlns:a16="http://schemas.microsoft.com/office/drawing/2014/main" id="{0BE4893E-B8F3-4F8B-A1D7-1FBFA9D5FCBA}"/>
              </a:ext>
            </a:extLst>
          </p:cNvPr>
          <p:cNvSpPr>
            <a:spLocks noGrp="1" noRot="1" noChangeAspect="1" noChangeArrowheads="1" noTextEdit="1"/>
          </p:cNvSpPr>
          <p:nvPr>
            <p:ph type="sldImg"/>
          </p:nvPr>
        </p:nvSpPr>
        <p:spPr>
          <a:ln/>
        </p:spPr>
      </p:sp>
      <p:sp>
        <p:nvSpPr>
          <p:cNvPr id="105476" name="Rectangle 3">
            <a:extLst>
              <a:ext uri="{FF2B5EF4-FFF2-40B4-BE49-F238E27FC236}">
                <a16:creationId xmlns:a16="http://schemas.microsoft.com/office/drawing/2014/main" id="{83783DD1-F43E-4036-A639-9B67B78FC4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15000"/>
              </a:lnSpc>
              <a:spcAft>
                <a:spcPts val="500"/>
              </a:spcAft>
            </a:pPr>
            <a:r>
              <a:rPr lang="cs-CZ" sz="1800" dirty="0">
                <a:solidFill>
                  <a:srgbClr val="000000"/>
                </a:solidFill>
                <a:effectLst/>
                <a:latin typeface="Arial" panose="020B0604020202020204" pitchFamily="34" charset="0"/>
                <a:ea typeface="Arial" panose="020B0604020202020204" pitchFamily="34" charset="0"/>
              </a:rPr>
              <a:t>Stewartův přístup, díky tomu, že umožňuje přesněji popsat některé patofyziologické stavy (vliv </a:t>
            </a:r>
            <a:r>
              <a:rPr lang="cs-CZ" sz="1800" dirty="0" err="1">
                <a:solidFill>
                  <a:srgbClr val="000000"/>
                </a:solidFill>
                <a:effectLst/>
                <a:latin typeface="Arial" panose="020B0604020202020204" pitchFamily="34" charset="0"/>
                <a:ea typeface="Arial" panose="020B0604020202020204" pitchFamily="34" charset="0"/>
              </a:rPr>
              <a:t>hypo</a:t>
            </a:r>
            <a:r>
              <a:rPr lang="cs-CZ" sz="1800" dirty="0">
                <a:solidFill>
                  <a:srgbClr val="000000"/>
                </a:solidFill>
                <a:effectLst/>
                <a:latin typeface="Arial" panose="020B0604020202020204" pitchFamily="34" charset="0"/>
                <a:ea typeface="Arial" panose="020B0604020202020204" pitchFamily="34" charset="0"/>
              </a:rPr>
              <a:t>- a </a:t>
            </a:r>
            <a:r>
              <a:rPr lang="cs-CZ" sz="1800" dirty="0" err="1">
                <a:solidFill>
                  <a:srgbClr val="000000"/>
                </a:solidFill>
                <a:effectLst/>
                <a:latin typeface="Arial" panose="020B0604020202020204" pitchFamily="34" charset="0"/>
                <a:ea typeface="Arial" panose="020B0604020202020204" pitchFamily="34" charset="0"/>
              </a:rPr>
              <a:t>hyperalbuminémie</a:t>
            </a:r>
            <a:r>
              <a:rPr lang="cs-CZ" sz="1800" dirty="0">
                <a:solidFill>
                  <a:srgbClr val="000000"/>
                </a:solidFill>
                <a:effectLst/>
                <a:latin typeface="Arial" panose="020B0604020202020204" pitchFamily="34" charset="0"/>
                <a:ea typeface="Arial" panose="020B0604020202020204" pitchFamily="34" charset="0"/>
              </a:rPr>
              <a:t> na acidobazickou rovnováhu, </a:t>
            </a:r>
            <a:r>
              <a:rPr lang="cs-CZ" sz="1800" dirty="0" err="1">
                <a:solidFill>
                  <a:srgbClr val="000000"/>
                </a:solidFill>
                <a:effectLst/>
                <a:latin typeface="Arial" panose="020B0604020202020204" pitchFamily="34" charset="0"/>
                <a:ea typeface="Arial" panose="020B0604020202020204" pitchFamily="34" charset="0"/>
              </a:rPr>
              <a:t>diluční</a:t>
            </a:r>
            <a:r>
              <a:rPr lang="cs-CZ" sz="1800" dirty="0">
                <a:solidFill>
                  <a:srgbClr val="000000"/>
                </a:solidFill>
                <a:effectLst/>
                <a:latin typeface="Arial" panose="020B0604020202020204" pitchFamily="34" charset="0"/>
                <a:ea typeface="Arial" panose="020B0604020202020204" pitchFamily="34" charset="0"/>
              </a:rPr>
              <a:t> acidózu a koncentrační alkalózu) na první pohled dává klinikům lepšího vhledu do příčin acidobazické poruchy pacienta. K určení "nezávislých proměnných" z nichž se vypočítávají další acidobazické parametry, je totiž třeba explicitně změřit koncentrace fosfátů, Na</a:t>
            </a:r>
            <a:r>
              <a:rPr lang="cs-CZ" sz="1800" baseline="30000" dirty="0">
                <a:solidFill>
                  <a:srgbClr val="000000"/>
                </a:solidFill>
                <a:effectLst/>
                <a:latin typeface="Arial" panose="020B0604020202020204" pitchFamily="34" charset="0"/>
                <a:ea typeface="Arial" panose="020B0604020202020204" pitchFamily="34" charset="0"/>
              </a:rPr>
              <a:t>+</a:t>
            </a:r>
            <a:r>
              <a:rPr lang="cs-CZ" sz="1800" dirty="0">
                <a:solidFill>
                  <a:srgbClr val="000000"/>
                </a:solidFill>
                <a:effectLst/>
                <a:latin typeface="Arial" panose="020B0604020202020204" pitchFamily="34" charset="0"/>
                <a:ea typeface="Arial" panose="020B0604020202020204" pitchFamily="34" charset="0"/>
              </a:rPr>
              <a:t>, Cl</a:t>
            </a:r>
            <a:r>
              <a:rPr lang="cs-CZ" sz="1800" baseline="30000" dirty="0">
                <a:solidFill>
                  <a:srgbClr val="000000"/>
                </a:solidFill>
                <a:effectLst/>
                <a:latin typeface="Arial" panose="020B0604020202020204" pitchFamily="34" charset="0"/>
                <a:ea typeface="Arial" panose="020B0604020202020204" pitchFamily="34" charset="0"/>
              </a:rPr>
              <a:t>-</a:t>
            </a:r>
            <a:r>
              <a:rPr lang="cs-CZ" sz="1800" dirty="0">
                <a:solidFill>
                  <a:srgbClr val="000000"/>
                </a:solidFill>
                <a:effectLst/>
                <a:latin typeface="Arial" panose="020B0604020202020204" pitchFamily="34" charset="0"/>
                <a:ea typeface="Arial" panose="020B0604020202020204" pitchFamily="34" charset="0"/>
              </a:rPr>
              <a:t>, HCO</a:t>
            </a:r>
            <a:r>
              <a:rPr lang="cs-CZ" sz="1800" baseline="-25000" dirty="0">
                <a:solidFill>
                  <a:srgbClr val="000000"/>
                </a:solidFill>
                <a:effectLst/>
                <a:latin typeface="Arial" panose="020B0604020202020204" pitchFamily="34" charset="0"/>
                <a:ea typeface="Arial" panose="020B0604020202020204" pitchFamily="34" charset="0"/>
              </a:rPr>
              <a:t>3</a:t>
            </a:r>
            <a:r>
              <a:rPr lang="cs-CZ" sz="1800" baseline="30000" dirty="0">
                <a:solidFill>
                  <a:srgbClr val="000000"/>
                </a:solidFill>
                <a:effectLst/>
                <a:latin typeface="Arial" panose="020B0604020202020204" pitchFamily="34" charset="0"/>
                <a:ea typeface="Arial" panose="020B0604020202020204" pitchFamily="34" charset="0"/>
              </a:rPr>
              <a:t>-</a:t>
            </a:r>
            <a:r>
              <a:rPr lang="cs-CZ" sz="1800" dirty="0">
                <a:solidFill>
                  <a:srgbClr val="000000"/>
                </a:solidFill>
                <a:effectLst/>
                <a:latin typeface="Arial" panose="020B0604020202020204" pitchFamily="34" charset="0"/>
                <a:ea typeface="Arial" panose="020B0604020202020204" pitchFamily="34" charset="0"/>
              </a:rPr>
              <a:t> a jiných iontů, se kterými klinik pracuje ve své diagnostické rozvaze.</a:t>
            </a:r>
            <a:endParaRPr lang="en-US" sz="1800" dirty="0">
              <a:solidFill>
                <a:srgbClr val="000000"/>
              </a:solidFill>
              <a:effectLst/>
              <a:latin typeface="Arial" panose="020B0604020202020204" pitchFamily="34" charset="0"/>
              <a:ea typeface="Arial" panose="020B0604020202020204" pitchFamily="34" charset="0"/>
            </a:endParaRPr>
          </a:p>
          <a:p>
            <a:pPr algn="just">
              <a:lnSpc>
                <a:spcPct val="115000"/>
              </a:lnSpc>
              <a:spcAft>
                <a:spcPts val="500"/>
              </a:spcAft>
            </a:pPr>
            <a:r>
              <a:rPr lang="cs-CZ" sz="1800" dirty="0">
                <a:solidFill>
                  <a:srgbClr val="000000"/>
                </a:solidFill>
                <a:effectLst/>
                <a:latin typeface="Arial" panose="020B0604020202020204" pitchFamily="34" charset="0"/>
                <a:ea typeface="Arial" panose="020B0604020202020204" pitchFamily="34" charset="0"/>
              </a:rPr>
              <a:t>Naproti tomu, k nevýhodám Stewartovy teorie patří to, že pracuje pouze s krevní plazmou. </a:t>
            </a:r>
            <a:endParaRPr lang="en-US" sz="1800" dirty="0">
              <a:solidFill>
                <a:srgbClr val="000000"/>
              </a:solidFill>
              <a:effectLst/>
              <a:latin typeface="Arial" panose="020B0604020202020204" pitchFamily="34" charset="0"/>
              <a:ea typeface="Arial" panose="020B0604020202020204" pitchFamily="34" charset="0"/>
            </a:endParaRPr>
          </a:p>
          <a:p>
            <a:pPr algn="just">
              <a:lnSpc>
                <a:spcPct val="115000"/>
              </a:lnSpc>
              <a:spcAft>
                <a:spcPts val="500"/>
              </a:spcAft>
            </a:pPr>
            <a:r>
              <a:rPr lang="cs-CZ" sz="1800" dirty="0">
                <a:solidFill>
                  <a:srgbClr val="000000"/>
                </a:solidFill>
                <a:effectLst/>
                <a:latin typeface="Arial" panose="020B0604020202020204" pitchFamily="34" charset="0"/>
                <a:ea typeface="Arial" panose="020B0604020202020204" pitchFamily="34" charset="0"/>
              </a:rPr>
              <a:t>Rozdělení </a:t>
            </a:r>
            <a:r>
              <a:rPr lang="cs-CZ" sz="1800" b="1" i="1" dirty="0">
                <a:solidFill>
                  <a:srgbClr val="000000"/>
                </a:solidFill>
                <a:effectLst/>
                <a:latin typeface="Arial" panose="020B0604020202020204" pitchFamily="34" charset="0"/>
                <a:ea typeface="Arial" panose="020B0604020202020204" pitchFamily="34" charset="0"/>
              </a:rPr>
              <a:t>metabolických acidobazických poruch</a:t>
            </a:r>
            <a:r>
              <a:rPr lang="cs-CZ" sz="1800" dirty="0">
                <a:solidFill>
                  <a:srgbClr val="000000"/>
                </a:solidFill>
                <a:effectLst/>
                <a:latin typeface="Arial" panose="020B0604020202020204" pitchFamily="34" charset="0"/>
                <a:ea typeface="Arial" panose="020B0604020202020204" pitchFamily="34" charset="0"/>
              </a:rPr>
              <a:t> je </a:t>
            </a:r>
            <a:r>
              <a:rPr lang="cs-CZ" sz="1800" b="1" i="1" dirty="0">
                <a:solidFill>
                  <a:srgbClr val="000000"/>
                </a:solidFill>
                <a:effectLst/>
                <a:latin typeface="Arial" panose="020B0604020202020204" pitchFamily="34" charset="0"/>
                <a:ea typeface="Arial" panose="020B0604020202020204" pitchFamily="34" charset="0"/>
              </a:rPr>
              <a:t>fenomenologické</a:t>
            </a:r>
            <a:r>
              <a:rPr lang="cs-CZ" sz="1800" dirty="0">
                <a:solidFill>
                  <a:srgbClr val="000000"/>
                </a:solidFill>
                <a:effectLst/>
                <a:latin typeface="Arial" panose="020B0604020202020204" pitchFamily="34" charset="0"/>
                <a:ea typeface="Arial" panose="020B0604020202020204" pitchFamily="34" charset="0"/>
              </a:rPr>
              <a:t>, podle plazmatických hodnot SID, hladin chloridů, sodíku, fosfátu a albuminu, mezi nimiž se příčinné souvislosti bez dalších vysvětlení hledají obtížně. Ve snaze najít logické příčinné souvislosti někteří následovníci Stewarta, fascinování tím, že acidobazické parametry - pH (a příslušné koncentrace bikarbonátů, karbonátů, </a:t>
            </a:r>
            <a:r>
              <a:rPr lang="cs-CZ" sz="1800" dirty="0" err="1">
                <a:solidFill>
                  <a:srgbClr val="000000"/>
                </a:solidFill>
                <a:effectLst/>
                <a:latin typeface="Arial" panose="020B0604020202020204" pitchFamily="34" charset="0"/>
                <a:ea typeface="Arial" panose="020B0604020202020204" pitchFamily="34" charset="0"/>
              </a:rPr>
              <a:t>nebikarbonátových</a:t>
            </a:r>
            <a:r>
              <a:rPr lang="cs-CZ" sz="1800" dirty="0">
                <a:solidFill>
                  <a:srgbClr val="000000"/>
                </a:solidFill>
                <a:effectLst/>
                <a:latin typeface="Arial" panose="020B0604020202020204" pitchFamily="34" charset="0"/>
                <a:ea typeface="Arial" panose="020B0604020202020204" pitchFamily="34" charset="0"/>
              </a:rPr>
              <a:t> kyselin) lze vypočítat z nezávislých proměnných (pCO</a:t>
            </a:r>
            <a:r>
              <a:rPr lang="cs-CZ" sz="1800" baseline="-25000" dirty="0">
                <a:solidFill>
                  <a:srgbClr val="000000"/>
                </a:solidFill>
                <a:effectLst/>
                <a:latin typeface="Arial" panose="020B0604020202020204" pitchFamily="34" charset="0"/>
                <a:ea typeface="Arial" panose="020B0604020202020204" pitchFamily="34" charset="0"/>
              </a:rPr>
              <a:t>2</a:t>
            </a:r>
            <a:r>
              <a:rPr lang="cs-CZ" sz="1800" dirty="0">
                <a:solidFill>
                  <a:srgbClr val="000000"/>
                </a:solidFill>
                <a:effectLst/>
                <a:latin typeface="Arial" panose="020B0604020202020204" pitchFamily="34" charset="0"/>
                <a:ea typeface="Arial" panose="020B0604020202020204" pitchFamily="34" charset="0"/>
              </a:rPr>
              <a:t>, SID, [</a:t>
            </a:r>
            <a:r>
              <a:rPr lang="cs-CZ" sz="1800" dirty="0" err="1">
                <a:solidFill>
                  <a:srgbClr val="000000"/>
                </a:solidFill>
                <a:effectLst/>
                <a:latin typeface="Arial" panose="020B0604020202020204" pitchFamily="34" charset="0"/>
                <a:ea typeface="Arial" panose="020B0604020202020204" pitchFamily="34" charset="0"/>
              </a:rPr>
              <a:t>Alb</a:t>
            </a:r>
            <a:r>
              <a:rPr lang="cs-CZ" sz="1800" baseline="-25000" dirty="0" err="1">
                <a:solidFill>
                  <a:srgbClr val="000000"/>
                </a:solidFill>
                <a:effectLst/>
                <a:latin typeface="Arial" panose="020B0604020202020204" pitchFamily="34" charset="0"/>
                <a:ea typeface="Arial" panose="020B0604020202020204" pitchFamily="34" charset="0"/>
              </a:rPr>
              <a:t>TOT</a:t>
            </a:r>
            <a:r>
              <a:rPr lang="cs-CZ" sz="1800" dirty="0">
                <a:solidFill>
                  <a:srgbClr val="000000"/>
                </a:solidFill>
                <a:effectLst/>
                <a:latin typeface="Arial" panose="020B0604020202020204" pitchFamily="34" charset="0"/>
                <a:ea typeface="Arial" panose="020B0604020202020204" pitchFamily="34" charset="0"/>
              </a:rPr>
              <a:t>], [P</a:t>
            </a:r>
            <a:r>
              <a:rPr lang="cs-CZ" sz="1800" baseline="-25000" dirty="0">
                <a:solidFill>
                  <a:srgbClr val="000000"/>
                </a:solidFill>
                <a:effectLst/>
                <a:latin typeface="Arial" panose="020B0604020202020204" pitchFamily="34" charset="0"/>
                <a:ea typeface="Arial" panose="020B0604020202020204" pitchFamily="34" charset="0"/>
              </a:rPr>
              <a:t>TOT</a:t>
            </a:r>
            <a:r>
              <a:rPr lang="cs-CZ" sz="1800" dirty="0">
                <a:solidFill>
                  <a:srgbClr val="000000"/>
                </a:solidFill>
                <a:effectLst/>
                <a:latin typeface="Arial" panose="020B0604020202020204" pitchFamily="34" charset="0"/>
                <a:ea typeface="Arial" panose="020B0604020202020204" pitchFamily="34" charset="0"/>
              </a:rPr>
              <a:t>]) nezřídka docházejí v jejich interpretaci k věcně nesprávným názorům. </a:t>
            </a:r>
            <a:endParaRPr lang="en-US" sz="1800" dirty="0">
              <a:solidFill>
                <a:srgbClr val="000000"/>
              </a:solidFill>
              <a:effectLst/>
              <a:latin typeface="Arial" panose="020B0604020202020204" pitchFamily="34" charset="0"/>
              <a:ea typeface="Arial" panose="020B0604020202020204" pitchFamily="34" charset="0"/>
            </a:endParaRPr>
          </a:p>
          <a:p>
            <a:pPr algn="just">
              <a:lnSpc>
                <a:spcPct val="115000"/>
              </a:lnSpc>
              <a:spcAft>
                <a:spcPts val="500"/>
              </a:spcAft>
            </a:pPr>
            <a:r>
              <a:rPr lang="cs-CZ" sz="1800" b="1" i="1" dirty="0">
                <a:solidFill>
                  <a:srgbClr val="000000"/>
                </a:solidFill>
                <a:effectLst/>
                <a:latin typeface="Arial" panose="020B0604020202020204" pitchFamily="34" charset="0"/>
                <a:ea typeface="Arial" panose="020B0604020202020204" pitchFamily="34" charset="0"/>
              </a:rPr>
              <a:t>Nezávislost výchozích proměnných</a:t>
            </a:r>
            <a:r>
              <a:rPr lang="cs-CZ" sz="1800" dirty="0">
                <a:solidFill>
                  <a:srgbClr val="000000"/>
                </a:solidFill>
                <a:effectLst/>
                <a:latin typeface="Arial" panose="020B0604020202020204" pitchFamily="34" charset="0"/>
                <a:ea typeface="Arial" panose="020B0604020202020204" pitchFamily="34" charset="0"/>
              </a:rPr>
              <a:t> pro výpočet pH, především SID je totiž při výpočtu míněna</a:t>
            </a:r>
            <a:r>
              <a:rPr lang="cs-CZ" sz="1800" b="1" i="1" dirty="0">
                <a:solidFill>
                  <a:srgbClr val="000000"/>
                </a:solidFill>
                <a:effectLst/>
                <a:latin typeface="Arial" panose="020B0604020202020204" pitchFamily="34" charset="0"/>
                <a:ea typeface="Arial" panose="020B0604020202020204" pitchFamily="34" charset="0"/>
              </a:rPr>
              <a:t> nikoli v kauzálním</a:t>
            </a:r>
            <a:r>
              <a:rPr lang="cs-CZ" sz="1800" dirty="0">
                <a:solidFill>
                  <a:srgbClr val="000000"/>
                </a:solidFill>
                <a:effectLst/>
                <a:latin typeface="Arial" panose="020B0604020202020204" pitchFamily="34" charset="0"/>
                <a:ea typeface="Arial" panose="020B0604020202020204" pitchFamily="34" charset="0"/>
              </a:rPr>
              <a:t>, ale ve </a:t>
            </a:r>
            <a:r>
              <a:rPr lang="cs-CZ" sz="1800" b="1" i="1" dirty="0">
                <a:solidFill>
                  <a:srgbClr val="000000"/>
                </a:solidFill>
                <a:effectLst/>
                <a:latin typeface="Arial" panose="020B0604020202020204" pitchFamily="34" charset="0"/>
                <a:ea typeface="Arial" panose="020B0604020202020204" pitchFamily="34" charset="0"/>
              </a:rPr>
              <a:t>striktně matematickém slova smyslu</a:t>
            </a:r>
            <a:r>
              <a:rPr lang="cs-CZ" sz="1800" dirty="0">
                <a:solidFill>
                  <a:srgbClr val="000000"/>
                </a:solidFill>
                <a:effectLst/>
                <a:latin typeface="Arial" panose="020B0604020202020204" pitchFamily="34" charset="0"/>
                <a:ea typeface="Arial" panose="020B0604020202020204" pitchFamily="34" charset="0"/>
              </a:rPr>
              <a:t>. Z možnosti výpočtu pH ze tří na sobě nezávisejících proměnných neznamená, že organismus řídí pH regulací hodnot těchto proměnných. Ovšem v klinicko-fyziologické praxi se na to zapomíná, což často vede k </a:t>
            </a:r>
            <a:r>
              <a:rPr lang="cs-CZ" sz="1800" b="1" i="1" dirty="0">
                <a:solidFill>
                  <a:srgbClr val="000000"/>
                </a:solidFill>
                <a:effectLst/>
                <a:latin typeface="Arial" panose="020B0604020202020204" pitchFamily="34" charset="0"/>
                <a:ea typeface="Arial" panose="020B0604020202020204" pitchFamily="34" charset="0"/>
              </a:rPr>
              <a:t>nesprávnému výkladu kauzálního řetězce příčin acidobazických poruc</a:t>
            </a:r>
            <a:r>
              <a:rPr lang="cs-CZ" sz="1800" dirty="0">
                <a:solidFill>
                  <a:srgbClr val="000000"/>
                </a:solidFill>
                <a:effectLst/>
                <a:latin typeface="Arial" panose="020B0604020202020204" pitchFamily="34" charset="0"/>
                <a:ea typeface="Arial" panose="020B0604020202020204" pitchFamily="34" charset="0"/>
              </a:rPr>
              <a:t>h. Kauzalita matematického výpočtu (kdy se ze závislých proměnných počítají nezávislé proměnné) se zaměňuje s kauzalitou patofyziologických vztahů. Z věcně správných matematických vztahů se pak vyvozují nesprávné kauzální příčiny.</a:t>
            </a:r>
            <a:endParaRPr lang="en-US" sz="1800" dirty="0">
              <a:solidFill>
                <a:srgbClr val="000000"/>
              </a:solidFill>
              <a:effectLst/>
              <a:latin typeface="Arial" panose="020B0604020202020204" pitchFamily="34" charset="0"/>
              <a:ea typeface="Arial" panose="020B0604020202020204" pitchFamily="34" charset="0"/>
            </a:endParaRPr>
          </a:p>
          <a:p>
            <a:pPr eaLnBrk="1" hangingPunct="1">
              <a:spcBef>
                <a:spcPct val="0"/>
              </a:spcBef>
            </a:pPr>
            <a:endParaRPr lang="en-US" altLang="cs-CZ" dirty="0"/>
          </a:p>
        </p:txBody>
      </p:sp>
    </p:spTree>
    <p:extLst>
      <p:ext uri="{BB962C8B-B14F-4D97-AF65-F5344CB8AC3E}">
        <p14:creationId xmlns:p14="http://schemas.microsoft.com/office/powerpoint/2010/main" val="1672205199"/>
      </p:ext>
    </p:extLst>
  </p:cSld>
  <p:clrMapOvr>
    <a:masterClrMapping/>
  </p:clrMapOvr>
</p:notes>
</file>

<file path=ppt/notesSlides/notesSlide2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800" dirty="0">
                <a:effectLst/>
                <a:latin typeface="Times New Roman" panose="02020603050405020304" pitchFamily="18" charset="0"/>
                <a:ea typeface="Times New Roman" panose="02020603050405020304" pitchFamily="18" charset="0"/>
              </a:rPr>
              <a:t>Dle Stewartovy koncepce </a:t>
            </a:r>
            <a:r>
              <a:rPr lang="cs-CZ" sz="1800" b="1" i="1" dirty="0">
                <a:effectLst/>
                <a:latin typeface="Times New Roman" panose="02020603050405020304" pitchFamily="18" charset="0"/>
                <a:ea typeface="Times New Roman" panose="02020603050405020304" pitchFamily="18" charset="0"/>
              </a:rPr>
              <a:t>regulaci acidobazické rovnováhy zajišťují ledviny řízením hodnoty SID</a:t>
            </a:r>
            <a:r>
              <a:rPr lang="cs-CZ" sz="1800" dirty="0">
                <a:effectLst/>
                <a:latin typeface="Times New Roman" panose="02020603050405020304" pitchFamily="18" charset="0"/>
                <a:ea typeface="Times New Roman" panose="02020603050405020304" pitchFamily="18" charset="0"/>
              </a:rPr>
              <a:t> a játra </a:t>
            </a:r>
            <a:r>
              <a:rPr lang="cs-CZ" sz="1800" b="1" i="1" dirty="0">
                <a:effectLst/>
                <a:latin typeface="Times New Roman" panose="02020603050405020304" pitchFamily="18" charset="0"/>
                <a:ea typeface="Times New Roman" panose="02020603050405020304" pitchFamily="18" charset="0"/>
              </a:rPr>
              <a:t>řízením hodnoty celkové koncentrace </a:t>
            </a:r>
            <a:r>
              <a:rPr lang="cs-CZ" sz="1800" b="1" i="1" dirty="0" err="1">
                <a:effectLst/>
                <a:latin typeface="Times New Roman" panose="02020603050405020304" pitchFamily="18" charset="0"/>
                <a:ea typeface="Times New Roman" panose="02020603050405020304" pitchFamily="18" charset="0"/>
              </a:rPr>
              <a:t>nebikarbonátových</a:t>
            </a:r>
            <a:r>
              <a:rPr lang="cs-CZ" sz="1800" b="1" i="1" dirty="0">
                <a:effectLst/>
                <a:latin typeface="Times New Roman" panose="02020603050405020304" pitchFamily="18" charset="0"/>
                <a:ea typeface="Times New Roman" panose="02020603050405020304" pitchFamily="18" charset="0"/>
              </a:rPr>
              <a:t> pufr</a:t>
            </a:r>
            <a:r>
              <a:rPr lang="cs-CZ" sz="1800" dirty="0">
                <a:effectLst/>
                <a:latin typeface="Times New Roman" panose="02020603050405020304" pitchFamily="18" charset="0"/>
                <a:ea typeface="Times New Roman" panose="02020603050405020304" pitchFamily="18" charset="0"/>
              </a:rPr>
              <a:t>ů [</a:t>
            </a:r>
            <a:r>
              <a:rPr lang="cs-CZ" sz="1800" dirty="0" err="1">
                <a:effectLst/>
                <a:latin typeface="Times New Roman" panose="02020603050405020304" pitchFamily="18" charset="0"/>
                <a:ea typeface="Times New Roman" panose="02020603050405020304" pitchFamily="18" charset="0"/>
              </a:rPr>
              <a:t>A</a:t>
            </a:r>
            <a:r>
              <a:rPr lang="cs-CZ" sz="1800" baseline="-25000" dirty="0" err="1">
                <a:effectLst/>
                <a:latin typeface="Times New Roman" panose="02020603050405020304" pitchFamily="18" charset="0"/>
                <a:ea typeface="Times New Roman" panose="02020603050405020304" pitchFamily="18" charset="0"/>
              </a:rPr>
              <a:t>tot</a:t>
            </a:r>
            <a:r>
              <a:rPr lang="cs-CZ" sz="1800" dirty="0">
                <a:effectLst/>
                <a:latin typeface="Times New Roman" panose="02020603050405020304" pitchFamily="18" charset="0"/>
                <a:ea typeface="Times New Roman" panose="02020603050405020304" pitchFamily="18" charset="0"/>
              </a:rPr>
              <a:t>], tedy zejména albuminu.</a:t>
            </a:r>
          </a:p>
          <a:p>
            <a:pPr marL="0" marR="0" lvl="0" indent="0" algn="l" defTabSz="914400" rtl="0" eaLnBrk="1" fontAlgn="auto" latinLnBrk="0" hangingPunct="1">
              <a:lnSpc>
                <a:spcPct val="100000"/>
              </a:lnSpc>
              <a:spcBef>
                <a:spcPts val="0"/>
              </a:spcBef>
              <a:spcAft>
                <a:spcPts val="0"/>
              </a:spcAft>
              <a:buClrTx/>
              <a:buSzTx/>
              <a:buFontTx/>
              <a:buNone/>
              <a:tabLst/>
              <a:defRPr/>
            </a:pPr>
            <a:endParaRPr lang="cs-CZ"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s-CZ" sz="1800" dirty="0">
                <a:effectLst/>
                <a:latin typeface="Times New Roman" panose="02020603050405020304" pitchFamily="18" charset="0"/>
                <a:ea typeface="Times New Roman" panose="02020603050405020304" pitchFamily="18" charset="0"/>
              </a:rPr>
              <a:t>Z hlediska struktury regulačního systému by regulace acidobazické rovnováhy prostřednictvím řízení koncentrace silných iontů a hladiny albuminu byla neefektivní a velmi citlivá na přesnost - malé regulační odchylky by se hned projevily acidobazickou poruchou. Tak se regulační systémy živých organismů nechovají. To by bylo v rozporu s běžně pozorovanou stabilitou biologických regulací, získanou díky dlouhé evoluční selekci.</a:t>
            </a:r>
          </a:p>
          <a:p>
            <a:pPr marL="0" marR="0" lvl="0" indent="0" algn="l" defTabSz="914400" rtl="0" eaLnBrk="1" fontAlgn="auto" latinLnBrk="0" hangingPunct="1">
              <a:lnSpc>
                <a:spcPct val="100000"/>
              </a:lnSpc>
              <a:spcBef>
                <a:spcPts val="0"/>
              </a:spcBef>
              <a:spcAft>
                <a:spcPts val="0"/>
              </a:spcAft>
              <a:buClrTx/>
              <a:buSzTx/>
              <a:buFontTx/>
              <a:buNone/>
              <a:tabLst/>
              <a:defRPr/>
            </a:pPr>
            <a:endParaRPr lang="cs-CZ"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s-CZ" sz="1800" dirty="0">
                <a:effectLst/>
                <a:latin typeface="Times New Roman" panose="02020603050405020304" pitchFamily="18" charset="0"/>
                <a:ea typeface="Times New Roman" panose="02020603050405020304" pitchFamily="18" charset="0"/>
              </a:rPr>
              <a:t>Ve skutečnosti je regulace acidobazické rovnováhy zajišťována přes regulaci toků CO</a:t>
            </a:r>
            <a:r>
              <a:rPr lang="cs-CZ" sz="1800" baseline="-25000" dirty="0">
                <a:effectLst/>
                <a:latin typeface="Times New Roman" panose="02020603050405020304" pitchFamily="18" charset="0"/>
                <a:ea typeface="Times New Roman" panose="02020603050405020304" pitchFamily="18" charset="0"/>
              </a:rPr>
              <a:t>2</a:t>
            </a:r>
            <a:r>
              <a:rPr lang="cs-CZ" sz="1800" dirty="0">
                <a:effectLst/>
                <a:latin typeface="Times New Roman" panose="02020603050405020304" pitchFamily="18" charset="0"/>
                <a:ea typeface="Times New Roman" panose="02020603050405020304" pitchFamily="18" charset="0"/>
              </a:rPr>
              <a:t> (respirační regulace) a toků H</a:t>
            </a:r>
            <a:r>
              <a:rPr lang="cs-CZ" sz="1800" baseline="30000" dirty="0">
                <a:effectLst/>
                <a:latin typeface="Times New Roman" panose="02020603050405020304" pitchFamily="18" charset="0"/>
                <a:ea typeface="Times New Roman" panose="02020603050405020304" pitchFamily="18" charset="0"/>
              </a:rPr>
              <a:t>+</a:t>
            </a:r>
            <a:r>
              <a:rPr lang="cs-CZ" sz="1800" dirty="0">
                <a:effectLst/>
                <a:latin typeface="Times New Roman" panose="02020603050405020304" pitchFamily="18" charset="0"/>
                <a:ea typeface="Times New Roman" panose="02020603050405020304" pitchFamily="18" charset="0"/>
              </a:rPr>
              <a:t>/HCO</a:t>
            </a:r>
            <a:r>
              <a:rPr lang="cs-CZ" sz="1800" baseline="-25000" dirty="0">
                <a:effectLst/>
                <a:latin typeface="Times New Roman" panose="02020603050405020304" pitchFamily="18" charset="0"/>
                <a:ea typeface="Times New Roman" panose="02020603050405020304" pitchFamily="18" charset="0"/>
              </a:rPr>
              <a:t>3</a:t>
            </a:r>
            <a:r>
              <a:rPr lang="cs-CZ" sz="1800" baseline="30000" dirty="0">
                <a:effectLst/>
                <a:latin typeface="Times New Roman" panose="02020603050405020304" pitchFamily="18" charset="0"/>
                <a:ea typeface="Times New Roman" panose="02020603050405020304" pitchFamily="18" charset="0"/>
              </a:rPr>
              <a:t>-</a:t>
            </a:r>
            <a:r>
              <a:rPr lang="cs-CZ" sz="1800" baseline="0" dirty="0">
                <a:effectLst/>
                <a:latin typeface="Times New Roman" panose="02020603050405020304" pitchFamily="18" charset="0"/>
                <a:ea typeface="Times New Roman" panose="02020603050405020304" pitchFamily="18" charset="0"/>
              </a:rPr>
              <a:t> (renální regulace) propojených přes </a:t>
            </a:r>
            <a:r>
              <a:rPr lang="cs-CZ" sz="1800" baseline="0" dirty="0" err="1">
                <a:effectLst/>
                <a:latin typeface="Times New Roman" panose="02020603050405020304" pitchFamily="18" charset="0"/>
                <a:ea typeface="Times New Roman" panose="02020603050405020304" pitchFamily="18" charset="0"/>
              </a:rPr>
              <a:t>bikarbonátový</a:t>
            </a:r>
            <a:r>
              <a:rPr lang="cs-CZ" sz="1800" baseline="0" dirty="0">
                <a:effectLst/>
                <a:latin typeface="Times New Roman" panose="02020603050405020304" pitchFamily="18" charset="0"/>
                <a:ea typeface="Times New Roman" panose="02020603050405020304" pitchFamily="18" charset="0"/>
              </a:rPr>
              <a:t> </a:t>
            </a:r>
            <a:r>
              <a:rPr lang="cs-CZ" sz="1800" baseline="0" dirty="0" err="1">
                <a:effectLst/>
                <a:latin typeface="Times New Roman" panose="02020603050405020304" pitchFamily="18" charset="0"/>
                <a:ea typeface="Times New Roman" panose="02020603050405020304" pitchFamily="18" charset="0"/>
              </a:rPr>
              <a:t>pufrační</a:t>
            </a:r>
            <a:r>
              <a:rPr lang="cs-CZ" sz="1800" baseline="0" dirty="0">
                <a:effectLst/>
                <a:latin typeface="Times New Roman" panose="02020603050405020304" pitchFamily="18" charset="0"/>
                <a:ea typeface="Times New Roman" panose="02020603050405020304" pitchFamily="18" charset="0"/>
              </a:rPr>
              <a:t> systém.</a:t>
            </a:r>
            <a:endParaRPr lang="cs-CZ" sz="1800" baseline="300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cs-CZ" sz="1800" dirty="0">
              <a:effectLst/>
              <a:latin typeface="Times New Roman" panose="02020603050405020304" pitchFamily="18" charset="0"/>
              <a:ea typeface="Times New Roman" panose="02020603050405020304" pitchFamily="18" charset="0"/>
            </a:endParaRPr>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332</a:t>
            </a:fld>
            <a:endParaRPr lang="en-US"/>
          </a:p>
        </p:txBody>
      </p:sp>
    </p:spTree>
    <p:extLst>
      <p:ext uri="{BB962C8B-B14F-4D97-AF65-F5344CB8AC3E}">
        <p14:creationId xmlns:p14="http://schemas.microsoft.com/office/powerpoint/2010/main" val="220610520"/>
      </p:ext>
    </p:extLst>
  </p:cSld>
  <p:clrMapOvr>
    <a:masterClrMapping/>
  </p:clrMapOvr>
</p:notes>
</file>

<file path=ppt/notesSlides/notesSlide2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a:extLst>
              <a:ext uri="{FF2B5EF4-FFF2-40B4-BE49-F238E27FC236}">
                <a16:creationId xmlns:a16="http://schemas.microsoft.com/office/drawing/2014/main" id="{27D64CF8-FE72-4BA2-981E-5693DEC3F09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E3E9590-3512-4573-8D71-65A5C51492F5}" type="slidenum">
              <a:rPr lang="cs-CZ" altLang="cs-CZ" smtClean="0"/>
              <a:pPr>
                <a:spcBef>
                  <a:spcPct val="0"/>
                </a:spcBef>
              </a:pPr>
              <a:t>333</a:t>
            </a:fld>
            <a:endParaRPr lang="cs-CZ" altLang="cs-CZ"/>
          </a:p>
        </p:txBody>
      </p:sp>
      <p:sp>
        <p:nvSpPr>
          <p:cNvPr id="141315" name="Rectangle 2">
            <a:extLst>
              <a:ext uri="{FF2B5EF4-FFF2-40B4-BE49-F238E27FC236}">
                <a16:creationId xmlns:a16="http://schemas.microsoft.com/office/drawing/2014/main" id="{D797B9FC-6ABF-4E65-9668-C6E1AAC7F430}"/>
              </a:ext>
            </a:extLst>
          </p:cNvPr>
          <p:cNvSpPr>
            <a:spLocks noGrp="1" noRot="1" noChangeAspect="1" noChangeArrowheads="1" noTextEdit="1"/>
          </p:cNvSpPr>
          <p:nvPr>
            <p:ph type="sldImg"/>
          </p:nvPr>
        </p:nvSpPr>
        <p:spPr>
          <a:ln/>
        </p:spPr>
      </p:sp>
      <p:sp>
        <p:nvSpPr>
          <p:cNvPr id="141316" name="Rectangle 3">
            <a:extLst>
              <a:ext uri="{FF2B5EF4-FFF2-40B4-BE49-F238E27FC236}">
                <a16:creationId xmlns:a16="http://schemas.microsoft.com/office/drawing/2014/main" id="{62431146-AE02-423B-BC17-925B50DFCBD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15000"/>
              </a:lnSpc>
              <a:spcAft>
                <a:spcPts val="500"/>
              </a:spcAft>
            </a:pPr>
            <a:r>
              <a:rPr lang="cs-CZ" sz="1800" i="1" dirty="0">
                <a:solidFill>
                  <a:srgbClr val="000000"/>
                </a:solidFill>
                <a:effectLst/>
                <a:latin typeface="Arial" panose="020B0604020202020204" pitchFamily="34" charset="0"/>
                <a:ea typeface="Arial" panose="020B0604020202020204" pitchFamily="34" charset="0"/>
              </a:rPr>
              <a:t>Ze vzrušených debat, které vedou příznivci klasického přístupu dánské školy a Stewartova přístupu ve světovém odborném tisku, např. by se na první pohled mohlo zdát, že obě teorie jsou naprosto odlišné. </a:t>
            </a:r>
          </a:p>
          <a:p>
            <a:pPr algn="just">
              <a:lnSpc>
                <a:spcPct val="115000"/>
              </a:lnSpc>
              <a:spcAft>
                <a:spcPts val="500"/>
              </a:spcAft>
            </a:pPr>
            <a:r>
              <a:rPr lang="cs-CZ" sz="1800" i="1" dirty="0">
                <a:solidFill>
                  <a:srgbClr val="000000"/>
                </a:solidFill>
                <a:effectLst/>
                <a:latin typeface="Arial" panose="020B0604020202020204" pitchFamily="34" charset="0"/>
                <a:ea typeface="Arial" panose="020B0604020202020204" pitchFamily="34" charset="0"/>
              </a:rPr>
              <a:t>Ve skutečnosti se obě teorie</a:t>
            </a:r>
            <a:r>
              <a:rPr lang="cs-CZ" sz="1800" b="1" i="1" dirty="0">
                <a:solidFill>
                  <a:srgbClr val="000000"/>
                </a:solidFill>
                <a:effectLst/>
                <a:latin typeface="Arial" panose="020B0604020202020204" pitchFamily="34" charset="0"/>
                <a:ea typeface="Arial" panose="020B0604020202020204" pitchFamily="34" charset="0"/>
              </a:rPr>
              <a:t> </a:t>
            </a:r>
            <a:r>
              <a:rPr lang="cs-CZ" sz="1800" b="0" i="1" dirty="0">
                <a:solidFill>
                  <a:srgbClr val="000000"/>
                </a:solidFill>
                <a:effectLst/>
                <a:latin typeface="Arial" panose="020B0604020202020204" pitchFamily="34" charset="0"/>
                <a:ea typeface="Arial" panose="020B0604020202020204" pitchFamily="34" charset="0"/>
              </a:rPr>
              <a:t>doplňují  a </a:t>
            </a:r>
            <a:r>
              <a:rPr lang="en-US" sz="1800" i="1" dirty="0" err="1"/>
              <a:t>popisují</a:t>
            </a:r>
            <a:r>
              <a:rPr lang="en-US" sz="1800" i="1" dirty="0"/>
              <a:t> v </a:t>
            </a:r>
            <a:r>
              <a:rPr lang="en-US" sz="1800" i="1" dirty="0" err="1"/>
              <a:t>zásadě</a:t>
            </a:r>
            <a:r>
              <a:rPr lang="en-US" sz="1800" i="1" dirty="0"/>
              <a:t> </a:t>
            </a:r>
            <a:r>
              <a:rPr lang="en-US" sz="1800" i="1" dirty="0" err="1"/>
              <a:t>stejnou</a:t>
            </a:r>
            <a:r>
              <a:rPr lang="en-US" sz="1800" i="1" dirty="0"/>
              <a:t> </a:t>
            </a:r>
            <a:r>
              <a:rPr lang="en-US" sz="1800" i="1" dirty="0" err="1"/>
              <a:t>problematiku</a:t>
            </a:r>
            <a:r>
              <a:rPr lang="en-US" sz="1800" i="1" dirty="0"/>
              <a:t> </a:t>
            </a:r>
            <a:r>
              <a:rPr lang="en-US" sz="1800" i="1" dirty="0" err="1"/>
              <a:t>pouze</a:t>
            </a:r>
            <a:r>
              <a:rPr lang="en-US" sz="1800" i="1" dirty="0"/>
              <a:t> z </a:t>
            </a:r>
            <a:r>
              <a:rPr lang="en-US" sz="1800" i="1" dirty="0" err="1"/>
              <a:t>různých</a:t>
            </a:r>
            <a:r>
              <a:rPr lang="cs-CZ" sz="1800" i="1" dirty="0"/>
              <a:t> </a:t>
            </a:r>
            <a:r>
              <a:rPr lang="en-US" sz="1800" i="1" dirty="0" err="1"/>
              <a:t>aspektů</a:t>
            </a:r>
            <a:r>
              <a:rPr lang="cs-CZ" sz="1800" i="1" dirty="0"/>
              <a:t>. </a:t>
            </a:r>
          </a:p>
          <a:p>
            <a:pPr algn="just">
              <a:lnSpc>
                <a:spcPct val="115000"/>
              </a:lnSpc>
              <a:spcAft>
                <a:spcPts val="500"/>
              </a:spcAft>
            </a:pPr>
            <a:endParaRPr lang="cs-CZ" sz="1800" i="1" dirty="0"/>
          </a:p>
          <a:p>
            <a:pPr algn="just">
              <a:lnSpc>
                <a:spcPct val="115000"/>
              </a:lnSpc>
              <a:spcAft>
                <a:spcPts val="500"/>
              </a:spcAft>
            </a:pPr>
            <a:r>
              <a:rPr lang="cs-CZ" sz="1800" i="1" dirty="0">
                <a:solidFill>
                  <a:srgbClr val="000000"/>
                </a:solidFill>
                <a:effectLst/>
                <a:latin typeface="Arial" panose="020B0604020202020204" pitchFamily="34" charset="0"/>
                <a:ea typeface="Arial" panose="020B0604020202020204" pitchFamily="34" charset="0"/>
              </a:rPr>
              <a:t>Klíčem k pochopení patofyziologických souvislostí acidobazické rovnováhy je pojetí homeostázy vnitřního prostředí jako výslednice regulace bilancí toků látek.</a:t>
            </a:r>
          </a:p>
          <a:p>
            <a:pPr algn="just">
              <a:lnSpc>
                <a:spcPct val="115000"/>
              </a:lnSpc>
              <a:spcAft>
                <a:spcPts val="500"/>
              </a:spcAft>
            </a:pPr>
            <a:endParaRPr lang="en-US" sz="1800" i="1" dirty="0">
              <a:solidFill>
                <a:srgbClr val="000000"/>
              </a:solidFill>
              <a:effectLst/>
              <a:latin typeface="Arial" panose="020B0604020202020204" pitchFamily="34" charset="0"/>
              <a:ea typeface="Arial" panose="020B0604020202020204" pitchFamily="34" charset="0"/>
            </a:endParaRPr>
          </a:p>
          <a:p>
            <a:pPr algn="just">
              <a:lnSpc>
                <a:spcPct val="115000"/>
              </a:lnSpc>
              <a:spcAft>
                <a:spcPts val="500"/>
              </a:spcAft>
            </a:pPr>
            <a:endParaRPr lang="en-US" sz="1800" i="0" dirty="0">
              <a:solidFill>
                <a:srgbClr val="000000"/>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100912160"/>
      </p:ext>
    </p:extLst>
  </p:cSld>
  <p:clrMapOvr>
    <a:masterClrMapping/>
  </p:clrMapOvr>
</p:notes>
</file>

<file path=ppt/notesSlides/notesSlide2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i="1" dirty="0"/>
              <a:t>Fenomenologický postup – je jednoduchý a nabízí v praxi použitelný, ale patofyziologicky neúplný.</a:t>
            </a:r>
          </a:p>
          <a:p>
            <a:r>
              <a:rPr lang="cs-CZ" i="1" dirty="0"/>
              <a:t>Bilanční přístup – dává kauzální vysvětlení propojení acidobazických iontových a objemových poruch.</a:t>
            </a:r>
            <a:endParaRPr lang="en-US" i="1" dirty="0"/>
          </a:p>
        </p:txBody>
      </p:sp>
      <p:sp>
        <p:nvSpPr>
          <p:cNvPr id="4" name="Zástupný symbol pro číslo snímku 3"/>
          <p:cNvSpPr>
            <a:spLocks noGrp="1"/>
          </p:cNvSpPr>
          <p:nvPr>
            <p:ph type="sldNum" sz="quarter" idx="5"/>
          </p:nvPr>
        </p:nvSpPr>
        <p:spPr/>
        <p:txBody>
          <a:bodyPr/>
          <a:lstStyle/>
          <a:p>
            <a:fld id="{E9729D51-9690-455B-995B-214F27A52887}" type="slidenum">
              <a:rPr lang="en-US" smtClean="0"/>
              <a:t>334</a:t>
            </a:fld>
            <a:endParaRPr lang="en-US"/>
          </a:p>
        </p:txBody>
      </p:sp>
    </p:spTree>
    <p:extLst>
      <p:ext uri="{BB962C8B-B14F-4D97-AF65-F5344CB8AC3E}">
        <p14:creationId xmlns:p14="http://schemas.microsoft.com/office/powerpoint/2010/main" val="2795988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914400" y="2130426"/>
            <a:ext cx="10363200" cy="1470025"/>
          </a:xfrm>
        </p:spPr>
        <p:txBody>
          <a:bodyPr/>
          <a:lstStyle/>
          <a:p>
            <a:r>
              <a:rPr lang="cs-CZ"/>
              <a:t>Klepnutím lze upravit styl předlohy nadpisů.</a:t>
            </a:r>
          </a:p>
        </p:txBody>
      </p:sp>
      <p:sp>
        <p:nvSpPr>
          <p:cNvPr id="3" name="Podnadpis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a:t>Klepnutím lze upravit styl předlohy podnadpisů.</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216A65DE-DCED-4C6C-8A91-46CA5F4FA3E6}"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Zástupný symbol pro obsah 2"/>
          <p:cNvSpPr>
            <a:spLocks noGrp="1"/>
          </p:cNvSpPr>
          <p:nvPr>
            <p:ph idx="1"/>
          </p:nvPr>
        </p:nvSpPr>
        <p:spPr/>
        <p:txBody>
          <a:body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C82E17B3-856F-4D92-BE0C-87A119937549}"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963084" y="4406901"/>
            <a:ext cx="10363200" cy="1362075"/>
          </a:xfrm>
        </p:spPr>
        <p:txBody>
          <a:bodyPr anchor="t"/>
          <a:lstStyle>
            <a:lvl1pPr algn="l">
              <a:defRPr sz="4000" b="1" cap="all"/>
            </a:lvl1pPr>
          </a:lstStyle>
          <a:p>
            <a:r>
              <a:rPr lang="cs-CZ"/>
              <a:t>Klepnutím lze upravit styl předlohy nadpisů.</a:t>
            </a:r>
          </a:p>
        </p:txBody>
      </p:sp>
      <p:sp>
        <p:nvSpPr>
          <p:cNvPr id="3" name="Zástupný symbol pro text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AC63C5BE-8DAE-4BFE-8EEF-358EFBE8B089}"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Zástupný symbol pro obsah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F036C6FA-8A23-45F1-B296-F506ADCD5626}"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a:t>Klepnutím lze upravit styl předlohy nadpisů.</a:t>
            </a:r>
          </a:p>
        </p:txBody>
      </p:sp>
      <p:sp>
        <p:nvSpPr>
          <p:cNvPr id="3" name="Zástupný symbol pro text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Klepnutím lze upravit styly předlohy textu.</a:t>
            </a:r>
          </a:p>
        </p:txBody>
      </p:sp>
      <p:sp>
        <p:nvSpPr>
          <p:cNvPr id="4" name="Zástupný symbol pro obsah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Klepnutím lze upravit styly předlohy textu.</a:t>
            </a:r>
          </a:p>
        </p:txBody>
      </p:sp>
      <p:sp>
        <p:nvSpPr>
          <p:cNvPr id="6" name="Zástupný symbol pro obsah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2EA296B5-B2C0-4512-8E8A-017B9E374F8A}"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9FDBB160-D9DB-46DE-A04C-6D5B432120FA}"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96E1E24F-72C2-42EB-A36F-C4421C7E17A6}"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1" y="273050"/>
            <a:ext cx="4011084" cy="1162050"/>
          </a:xfrm>
        </p:spPr>
        <p:txBody>
          <a:bodyPr anchor="b"/>
          <a:lstStyle>
            <a:lvl1pPr algn="l">
              <a:defRPr sz="2000" b="1"/>
            </a:lvl1pPr>
          </a:lstStyle>
          <a:p>
            <a:r>
              <a:rPr lang="cs-CZ"/>
              <a:t>Klepnutím lze upravit styl předlohy nadpisů.</a:t>
            </a:r>
          </a:p>
        </p:txBody>
      </p:sp>
      <p:sp>
        <p:nvSpPr>
          <p:cNvPr id="3" name="Zástupný symbol pro obsah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BBDAE5CF-A881-4FCF-AA49-FB915D05F79D}"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389717" y="4800600"/>
            <a:ext cx="7315200" cy="566738"/>
          </a:xfrm>
        </p:spPr>
        <p:txBody>
          <a:bodyPr anchor="b"/>
          <a:lstStyle>
            <a:lvl1pPr algn="l">
              <a:defRPr sz="2000" b="1"/>
            </a:lvl1pPr>
          </a:lstStyle>
          <a:p>
            <a:r>
              <a:rPr lang="cs-CZ"/>
              <a:t>Klepnutím lze upravit styl předlohy nadpisů.</a:t>
            </a:r>
          </a:p>
        </p:txBody>
      </p:sp>
      <p:sp>
        <p:nvSpPr>
          <p:cNvPr id="3" name="Zástupný symbol pro obrázek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C36523F9-9854-4942-A4D4-4915849C2CBB}"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Zástupný symbol pro svislý text 2"/>
          <p:cNvSpPr>
            <a:spLocks noGrp="1"/>
          </p:cNvSpPr>
          <p:nvPr>
            <p:ph type="body" orient="vert" idx="1"/>
          </p:nvPr>
        </p:nvSpPr>
        <p:spPr/>
        <p:txBody>
          <a:bodyPr vert="eaVert"/>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AA4C66FC-0A1E-4C1E-89D5-139AEAE0F77E}"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8839200" y="274639"/>
            <a:ext cx="2743200" cy="5851525"/>
          </a:xfrm>
        </p:spPr>
        <p:txBody>
          <a:bodyPr vert="eaVert"/>
          <a:lstStyle/>
          <a:p>
            <a:r>
              <a:rPr lang="cs-CZ"/>
              <a:t>Klepnutím lze upravit styl předlohy nadpisů.</a:t>
            </a:r>
          </a:p>
        </p:txBody>
      </p:sp>
      <p:sp>
        <p:nvSpPr>
          <p:cNvPr id="3" name="Zástupný symbol pro svislý text 2"/>
          <p:cNvSpPr>
            <a:spLocks noGrp="1"/>
          </p:cNvSpPr>
          <p:nvPr>
            <p:ph type="body" orient="vert" idx="1"/>
          </p:nvPr>
        </p:nvSpPr>
        <p:spPr>
          <a:xfrm>
            <a:off x="609600" y="274639"/>
            <a:ext cx="8026400" cy="5851525"/>
          </a:xfrm>
        </p:spPr>
        <p:txBody>
          <a:bodyPr vert="eaVert"/>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19BB5864-292C-4E97-9502-D3B037AE17DA}"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609600" y="277813"/>
            <a:ext cx="10972800" cy="1143000"/>
          </a:xfrm>
        </p:spPr>
        <p:txBody>
          <a:bodyPr/>
          <a:lstStyle/>
          <a:p>
            <a:r>
              <a:rPr lang="cs-CZ"/>
              <a:t>Klepnutím lze upravit styl předlohy nadpisů.</a:t>
            </a:r>
            <a:endParaRPr lang="en-GB"/>
          </a:p>
        </p:txBody>
      </p:sp>
      <p:sp>
        <p:nvSpPr>
          <p:cNvPr id="3" name="Zástupný symbol pro tabulku 2"/>
          <p:cNvSpPr>
            <a:spLocks noGrp="1"/>
          </p:cNvSpPr>
          <p:nvPr>
            <p:ph type="tbl" idx="1"/>
          </p:nvPr>
        </p:nvSpPr>
        <p:spPr>
          <a:xfrm>
            <a:off x="609600" y="1600201"/>
            <a:ext cx="10972800" cy="4530725"/>
          </a:xfrm>
        </p:spPr>
        <p:txBody>
          <a:bodyPr/>
          <a:lstStyle/>
          <a:p>
            <a:pPr lvl="0"/>
            <a:endParaRPr lang="en-GB" noProof="0"/>
          </a:p>
        </p:txBody>
      </p:sp>
      <p:sp>
        <p:nvSpPr>
          <p:cNvPr id="4" name="Zástupný symbol pro datum 3"/>
          <p:cNvSpPr>
            <a:spLocks noGrp="1"/>
          </p:cNvSpPr>
          <p:nvPr>
            <p:ph type="dt" sz="half" idx="10"/>
          </p:nvPr>
        </p:nvSpPr>
        <p:spPr>
          <a:xfrm>
            <a:off x="609600" y="6278563"/>
            <a:ext cx="2844800" cy="457200"/>
          </a:xfrm>
        </p:spPr>
        <p:txBody>
          <a:bodyPr/>
          <a:lstStyle>
            <a:lvl1pPr>
              <a:defRPr/>
            </a:lvl1pPr>
          </a:lstStyle>
          <a:p>
            <a:pPr>
              <a:defRPr/>
            </a:pPr>
            <a:endParaRPr lang="cs-CZ"/>
          </a:p>
        </p:txBody>
      </p:sp>
      <p:sp>
        <p:nvSpPr>
          <p:cNvPr id="5" name="Zástupný symbol pro zápatí 4"/>
          <p:cNvSpPr>
            <a:spLocks noGrp="1"/>
          </p:cNvSpPr>
          <p:nvPr>
            <p:ph type="ftr" sz="quarter" idx="11"/>
          </p:nvPr>
        </p:nvSpPr>
        <p:spPr>
          <a:xfrm>
            <a:off x="4165600" y="6278563"/>
            <a:ext cx="3860800" cy="457200"/>
          </a:xfrm>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a:xfrm>
            <a:off x="8737600" y="6278563"/>
            <a:ext cx="2844800" cy="457200"/>
          </a:xfrm>
        </p:spPr>
        <p:txBody>
          <a:bodyPr/>
          <a:lstStyle>
            <a:lvl1pPr>
              <a:defRPr/>
            </a:lvl1pPr>
          </a:lstStyle>
          <a:p>
            <a:pPr>
              <a:defRPr/>
            </a:pPr>
            <a:fld id="{3C0AAF84-FEAD-4A0E-8939-2E06B69D955B}" type="slidenum">
              <a:rPr lang="cs-CZ"/>
              <a:pPr>
                <a:defRPr/>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914400" y="609600"/>
            <a:ext cx="10363200" cy="5486400"/>
          </a:xfrm>
        </p:spPr>
        <p:txBody>
          <a:body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3" name="Zástupný symbol pro datum 2"/>
          <p:cNvSpPr>
            <a:spLocks noGrp="1"/>
          </p:cNvSpPr>
          <p:nvPr>
            <p:ph type="dt" sz="half" idx="10"/>
          </p:nvPr>
        </p:nvSpPr>
        <p:spPr>
          <a:xfrm>
            <a:off x="914400" y="6248400"/>
            <a:ext cx="2540000" cy="457200"/>
          </a:xfrm>
        </p:spPr>
        <p:txBody>
          <a:bodyPr/>
          <a:lstStyle>
            <a:lvl1pPr>
              <a:defRPr/>
            </a:lvl1pPr>
          </a:lstStyle>
          <a:p>
            <a:pPr>
              <a:defRPr/>
            </a:pPr>
            <a:endParaRPr lang="cs-CZ"/>
          </a:p>
        </p:txBody>
      </p:sp>
      <p:sp>
        <p:nvSpPr>
          <p:cNvPr id="4" name="Zástupný symbol pro zápatí 3"/>
          <p:cNvSpPr>
            <a:spLocks noGrp="1"/>
          </p:cNvSpPr>
          <p:nvPr>
            <p:ph type="ftr" sz="quarter" idx="11"/>
          </p:nvPr>
        </p:nvSpPr>
        <p:spPr>
          <a:xfrm>
            <a:off x="4165600" y="6248400"/>
            <a:ext cx="3860800" cy="457200"/>
          </a:xfrm>
        </p:spPr>
        <p:txBody>
          <a:bodyPr/>
          <a:lstStyle>
            <a:lvl1pPr>
              <a:defRPr/>
            </a:lvl1pPr>
          </a:lstStyle>
          <a:p>
            <a:pPr>
              <a:defRPr/>
            </a:pPr>
            <a:endParaRPr lang="cs-CZ"/>
          </a:p>
        </p:txBody>
      </p:sp>
      <p:sp>
        <p:nvSpPr>
          <p:cNvPr id="5" name="Zástupný symbol pro číslo snímku 4"/>
          <p:cNvSpPr>
            <a:spLocks noGrp="1"/>
          </p:cNvSpPr>
          <p:nvPr>
            <p:ph type="sldNum" sz="quarter" idx="12"/>
          </p:nvPr>
        </p:nvSpPr>
        <p:spPr>
          <a:xfrm>
            <a:off x="8737600" y="6248400"/>
            <a:ext cx="2540000" cy="457200"/>
          </a:xfrm>
        </p:spPr>
        <p:txBody>
          <a:bodyPr/>
          <a:lstStyle>
            <a:lvl1pPr>
              <a:defRPr/>
            </a:lvl1pPr>
          </a:lstStyle>
          <a:p>
            <a:pPr>
              <a:defRPr/>
            </a:pPr>
            <a:fld id="{31566D3D-02CC-459B-8F9A-4B1F6D55F73C}" type="slidenum">
              <a:rPr lang="cs-CZ"/>
              <a:pPr>
                <a:defRPr/>
              </a:pPr>
              <a:t>‹#›</a:t>
            </a:fld>
            <a:endParaRPr lang="cs-CZ"/>
          </a:p>
        </p:txBody>
      </p:sp>
    </p:spTree>
    <p:extLst>
      <p:ext uri="{BB962C8B-B14F-4D97-AF65-F5344CB8AC3E}">
        <p14:creationId xmlns:p14="http://schemas.microsoft.com/office/powerpoint/2010/main" val="334563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alpha val="5098"/>
          </a:schemeClr>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a:t>Klepnutím lze upravit styl předlohy nadpisů.</a:t>
            </a:r>
          </a:p>
        </p:txBody>
      </p:sp>
      <p:sp>
        <p:nvSpPr>
          <p:cNvPr id="46083" name="Rectangle 3"/>
          <p:cNvSpPr>
            <a:spLocks noGrp="1" noChangeArrowheads="1"/>
          </p:cNvSpPr>
          <p:nvPr>
            <p:ph type="body" idx="1"/>
          </p:nvPr>
        </p:nvSpPr>
        <p:spPr bwMode="auto">
          <a:xfrm>
            <a:off x="609600" y="1600201"/>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3C129FA0-F3AD-4861-9A50-48183192CFB2}"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90" r:id="rId12"/>
    <p:sldLayoutId id="2147483691"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slide" Target="slide124.xml"/><Relationship Id="rId3" Type="http://schemas.openxmlformats.org/officeDocument/2006/relationships/slide" Target="slide3.xml"/><Relationship Id="rId7" Type="http://schemas.openxmlformats.org/officeDocument/2006/relationships/slide" Target="slide96.xml"/><Relationship Id="rId12" Type="http://schemas.openxmlformats.org/officeDocument/2006/relationships/slide" Target="slide33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slide" Target="slide64.xml"/><Relationship Id="rId11" Type="http://schemas.openxmlformats.org/officeDocument/2006/relationships/slide" Target="slide165.xml"/><Relationship Id="rId5" Type="http://schemas.openxmlformats.org/officeDocument/2006/relationships/slide" Target="slide33.xml"/><Relationship Id="rId10" Type="http://schemas.openxmlformats.org/officeDocument/2006/relationships/slide" Target="slide45.xml"/><Relationship Id="rId4" Type="http://schemas.openxmlformats.org/officeDocument/2006/relationships/slide" Target="slide24.xml"/><Relationship Id="rId9" Type="http://schemas.openxmlformats.org/officeDocument/2006/relationships/slide" Target="slide144.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3.xml"/><Relationship Id="rId6" Type="http://schemas.openxmlformats.org/officeDocument/2006/relationships/image" Target="../media/image4.gif"/><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4.xml"/><Relationship Id="rId5" Type="http://schemas.openxmlformats.org/officeDocument/2006/relationships/image" Target="../media/image5.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6.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ags" Target="../tags/tag7.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ags" Target="../tags/tag8.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8.w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oleObject" Target="../embeddings/oleObject2.bin"/><Relationship Id="rId5" Type="http://schemas.openxmlformats.org/officeDocument/2006/relationships/image" Target="../media/image7.wmf"/><Relationship Id="rId4"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audio" Target="../media/media1.wav"/><Relationship Id="rId7" Type="http://schemas.openxmlformats.org/officeDocument/2006/relationships/oleObject" Target="../embeddings/oleObject3.bin"/><Relationship Id="rId2" Type="http://schemas.microsoft.com/office/2007/relationships/media" Target="../media/media1.wav"/><Relationship Id="rId1" Type="http://schemas.openxmlformats.org/officeDocument/2006/relationships/tags" Target="../tags/tag10.xml"/><Relationship Id="rId6" Type="http://schemas.openxmlformats.org/officeDocument/2006/relationships/image" Target="../media/image9.wmf"/><Relationship Id="rId5" Type="http://schemas.openxmlformats.org/officeDocument/2006/relationships/notesSlide" Target="../notesSlides/notesSlide10.xml"/><Relationship Id="rId4" Type="http://schemas.openxmlformats.org/officeDocument/2006/relationships/slideLayout" Target="../slideLayouts/slideLayout7.xml"/><Relationship Id="rId9"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8.wmf"/><Relationship Id="rId5" Type="http://schemas.openxmlformats.org/officeDocument/2006/relationships/oleObject" Target="../embeddings/oleObject3.bin"/><Relationship Id="rId4" Type="http://schemas.openxmlformats.org/officeDocument/2006/relationships/image" Target="../media/image9.wm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8.wmf"/><Relationship Id="rId5" Type="http://schemas.openxmlformats.org/officeDocument/2006/relationships/oleObject" Target="../embeddings/oleObject3.bin"/><Relationship Id="rId4" Type="http://schemas.openxmlformats.org/officeDocument/2006/relationships/image" Target="../media/image9.wm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8.wmf"/><Relationship Id="rId5" Type="http://schemas.openxmlformats.org/officeDocument/2006/relationships/oleObject" Target="../embeddings/oleObject3.bin"/><Relationship Id="rId4" Type="http://schemas.openxmlformats.org/officeDocument/2006/relationships/image" Target="../media/image9.wmf"/></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4.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6.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 Id="rId5" Type="http://schemas.openxmlformats.org/officeDocument/2006/relationships/slide" Target="slide2.xm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tags" Target="../tags/tag19.xml"/></Relationships>
</file>

<file path=ppt/slides/_rels/slide25.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image" Target="../media/image26.png"/><Relationship Id="rId3" Type="http://schemas.openxmlformats.org/officeDocument/2006/relationships/notesSlide" Target="../notesSlides/notesSlide20.xml"/><Relationship Id="rId7" Type="http://schemas.openxmlformats.org/officeDocument/2006/relationships/image" Target="../media/image20.jpeg"/><Relationship Id="rId12"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tags" Target="../tags/tag20.xml"/><Relationship Id="rId6" Type="http://schemas.openxmlformats.org/officeDocument/2006/relationships/image" Target="../media/image19.jpeg"/><Relationship Id="rId11" Type="http://schemas.openxmlformats.org/officeDocument/2006/relationships/image" Target="../media/image24.jpeg"/><Relationship Id="rId5" Type="http://schemas.openxmlformats.org/officeDocument/2006/relationships/image" Target="../media/image18.png"/><Relationship Id="rId10" Type="http://schemas.openxmlformats.org/officeDocument/2006/relationships/image" Target="../media/image23.jpeg"/><Relationship Id="rId4" Type="http://schemas.openxmlformats.org/officeDocument/2006/relationships/image" Target="../media/image17.png"/><Relationship Id="rId9" Type="http://schemas.openxmlformats.org/officeDocument/2006/relationships/image" Target="../media/image22.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1.xml"/></Relationships>
</file>

<file path=ppt/slides/_rels/slide27.xml.rels><?xml version="1.0" encoding="UTF-8" standalone="yes"?>
<Relationships xmlns="http://schemas.openxmlformats.org/package/2006/relationships"><Relationship Id="rId8" Type="http://schemas.openxmlformats.org/officeDocument/2006/relationships/oleObject" Target="../embeddings/oleObject7.bin"/><Relationship Id="rId13" Type="http://schemas.openxmlformats.org/officeDocument/2006/relationships/image" Target="../media/image28.wmf"/><Relationship Id="rId3" Type="http://schemas.openxmlformats.org/officeDocument/2006/relationships/notesSlide" Target="../notesSlides/notesSlide22.xml"/><Relationship Id="rId7" Type="http://schemas.openxmlformats.org/officeDocument/2006/relationships/oleObject" Target="../embeddings/oleObject6.bin"/><Relationship Id="rId12" Type="http://schemas.openxmlformats.org/officeDocument/2006/relationships/image" Target="../media/image27.png"/><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oleObject" Target="../embeddings/oleObject5.bin"/><Relationship Id="rId11" Type="http://schemas.openxmlformats.org/officeDocument/2006/relationships/oleObject" Target="../embeddings/oleObject9.bin"/><Relationship Id="rId5" Type="http://schemas.openxmlformats.org/officeDocument/2006/relationships/image" Target="../media/image7.wmf"/><Relationship Id="rId10" Type="http://schemas.openxmlformats.org/officeDocument/2006/relationships/image" Target="../media/image8.wmf"/><Relationship Id="rId4" Type="http://schemas.openxmlformats.org/officeDocument/2006/relationships/oleObject" Target="../embeddings/oleObject4.bin"/><Relationship Id="rId9" Type="http://schemas.openxmlformats.org/officeDocument/2006/relationships/oleObject" Target="../embeddings/oleObject8.bin"/></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6.xml"/><Relationship Id="rId1" Type="http://schemas.openxmlformats.org/officeDocument/2006/relationships/tags" Target="../tags/tag24.xml"/></Relationships>
</file>

<file path=ppt/slides/_rels/slide30.xml.rels><?xml version="1.0" encoding="UTF-8" standalone="yes"?>
<Relationships xmlns="http://schemas.openxmlformats.org/package/2006/relationships"><Relationship Id="rId8" Type="http://schemas.openxmlformats.org/officeDocument/2006/relationships/oleObject" Target="../embeddings/oleObject13.bin"/><Relationship Id="rId3" Type="http://schemas.openxmlformats.org/officeDocument/2006/relationships/notesSlide" Target="../notesSlides/notesSlide25.xml"/><Relationship Id="rId7"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oleObject" Target="../embeddings/oleObject11.bin"/><Relationship Id="rId5" Type="http://schemas.openxmlformats.org/officeDocument/2006/relationships/image" Target="../media/image7.wmf"/><Relationship Id="rId4" Type="http://schemas.openxmlformats.org/officeDocument/2006/relationships/oleObject" Target="../embeddings/oleObject10.bin"/><Relationship Id="rId9" Type="http://schemas.openxmlformats.org/officeDocument/2006/relationships/image" Target="../media/image8.wmf"/></Relationships>
</file>

<file path=ppt/slides/_rels/slide31.xml.rels><?xml version="1.0" encoding="UTF-8" standalone="yes"?>
<Relationships xmlns="http://schemas.openxmlformats.org/package/2006/relationships"><Relationship Id="rId8" Type="http://schemas.openxmlformats.org/officeDocument/2006/relationships/oleObject" Target="../embeddings/oleObject13.bin"/><Relationship Id="rId3" Type="http://schemas.openxmlformats.org/officeDocument/2006/relationships/notesSlide" Target="../notesSlides/notesSlide26.xml"/><Relationship Id="rId7"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oleObject" Target="../embeddings/oleObject11.bin"/><Relationship Id="rId5" Type="http://schemas.openxmlformats.org/officeDocument/2006/relationships/image" Target="../media/image7.wmf"/><Relationship Id="rId10" Type="http://schemas.openxmlformats.org/officeDocument/2006/relationships/slide" Target="slide2.xml"/><Relationship Id="rId4" Type="http://schemas.openxmlformats.org/officeDocument/2006/relationships/oleObject" Target="../embeddings/oleObject10.bin"/><Relationship Id="rId9" Type="http://schemas.openxmlformats.org/officeDocument/2006/relationships/image" Target="../media/image8.wmf"/></Relationships>
</file>

<file path=ppt/slides/_rels/slide32.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6.xml"/><Relationship Id="rId1" Type="http://schemas.openxmlformats.org/officeDocument/2006/relationships/tags" Target="../tags/tag27.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37.xml"/><Relationship Id="rId4" Type="http://schemas.openxmlformats.org/officeDocument/2006/relationships/slide" Target="slide2.xml"/></Relationships>
</file>

<file path=ppt/slides/_rels/slide44.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tags" Target="../tags/tag38.xml"/><Relationship Id="rId4" Type="http://schemas.openxmlformats.org/officeDocument/2006/relationships/image" Target="../media/image29.jpe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6.xml"/><Relationship Id="rId1" Type="http://schemas.openxmlformats.org/officeDocument/2006/relationships/tags" Target="../tags/tag39.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6.xml"/><Relationship Id="rId1" Type="http://schemas.openxmlformats.org/officeDocument/2006/relationships/tags" Target="../tags/tag40.xml"/><Relationship Id="rId4" Type="http://schemas.openxmlformats.org/officeDocument/2006/relationships/image" Target="../media/image30.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6.xml"/><Relationship Id="rId1" Type="http://schemas.openxmlformats.org/officeDocument/2006/relationships/tags" Target="../tags/tag41.xml"/><Relationship Id="rId4" Type="http://schemas.openxmlformats.org/officeDocument/2006/relationships/image" Target="../media/image30.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4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7.xml"/><Relationship Id="rId1" Type="http://schemas.openxmlformats.org/officeDocument/2006/relationships/tags" Target="../tags/tag43.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tags" Target="../tags/tag44.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7.xml"/><Relationship Id="rId1" Type="http://schemas.openxmlformats.org/officeDocument/2006/relationships/tags" Target="../tags/tag45.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7.xml"/><Relationship Id="rId1" Type="http://schemas.openxmlformats.org/officeDocument/2006/relationships/tags" Target="../tags/tag46.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7.xml"/><Relationship Id="rId1" Type="http://schemas.openxmlformats.org/officeDocument/2006/relationships/tags" Target="../tags/tag47.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7.xml"/><Relationship Id="rId1" Type="http://schemas.openxmlformats.org/officeDocument/2006/relationships/tags" Target="../tags/tag48.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tags" Target="../tags/tag49.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7.xml"/><Relationship Id="rId1" Type="http://schemas.openxmlformats.org/officeDocument/2006/relationships/tags" Target="../tags/tag50.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7.xml"/><Relationship Id="rId1" Type="http://schemas.openxmlformats.org/officeDocument/2006/relationships/tags" Target="../tags/tag51.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7.xml"/><Relationship Id="rId1" Type="http://schemas.openxmlformats.org/officeDocument/2006/relationships/tags" Target="../tags/tag52.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7.xml"/><Relationship Id="rId1" Type="http://schemas.openxmlformats.org/officeDocument/2006/relationships/tags" Target="../tags/tag53.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7.xml"/><Relationship Id="rId1" Type="http://schemas.openxmlformats.org/officeDocument/2006/relationships/tags" Target="../tags/tag54.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7.xml"/><Relationship Id="rId1" Type="http://schemas.openxmlformats.org/officeDocument/2006/relationships/tags" Target="../tags/tag55.xml"/><Relationship Id="rId4" Type="http://schemas.openxmlformats.org/officeDocument/2006/relationships/slide" Target="slide2.xml"/></Relationships>
</file>

<file path=ppt/slides/_rels/slide6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xml"/><Relationship Id="rId1" Type="http://schemas.openxmlformats.org/officeDocument/2006/relationships/tags" Target="../tags/tag5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eg"/></Relationships>
</file>

<file path=ppt/slides/_rels/slide65.xml.rels><?xml version="1.0" encoding="UTF-8" standalone="yes"?>
<Relationships xmlns="http://schemas.openxmlformats.org/package/2006/relationships"><Relationship Id="rId8" Type="http://schemas.openxmlformats.org/officeDocument/2006/relationships/oleObject" Target="../embeddings/oleObject16.bin"/><Relationship Id="rId13" Type="http://schemas.openxmlformats.org/officeDocument/2006/relationships/image" Target="../media/image37.wmf"/><Relationship Id="rId3" Type="http://schemas.openxmlformats.org/officeDocument/2006/relationships/notesSlide" Target="../notesSlides/notesSlide57.xml"/><Relationship Id="rId7" Type="http://schemas.openxmlformats.org/officeDocument/2006/relationships/image" Target="../media/image34.wmf"/><Relationship Id="rId12" Type="http://schemas.openxmlformats.org/officeDocument/2006/relationships/oleObject" Target="../embeddings/oleObject18.bin"/><Relationship Id="rId2" Type="http://schemas.openxmlformats.org/officeDocument/2006/relationships/slideLayout" Target="../slideLayouts/slideLayout7.xml"/><Relationship Id="rId16" Type="http://schemas.openxmlformats.org/officeDocument/2006/relationships/image" Target="../media/image38.wmf"/><Relationship Id="rId1" Type="http://schemas.openxmlformats.org/officeDocument/2006/relationships/tags" Target="../tags/tag57.xml"/><Relationship Id="rId6" Type="http://schemas.openxmlformats.org/officeDocument/2006/relationships/oleObject" Target="../embeddings/oleObject15.bin"/><Relationship Id="rId11" Type="http://schemas.openxmlformats.org/officeDocument/2006/relationships/image" Target="../media/image36.wmf"/><Relationship Id="rId5" Type="http://schemas.openxmlformats.org/officeDocument/2006/relationships/image" Target="../media/image27.png"/><Relationship Id="rId15" Type="http://schemas.openxmlformats.org/officeDocument/2006/relationships/oleObject" Target="../embeddings/oleObject20.bin"/><Relationship Id="rId10" Type="http://schemas.openxmlformats.org/officeDocument/2006/relationships/oleObject" Target="../embeddings/oleObject17.bin"/><Relationship Id="rId4" Type="http://schemas.openxmlformats.org/officeDocument/2006/relationships/oleObject" Target="../embeddings/oleObject14.bin"/><Relationship Id="rId9" Type="http://schemas.openxmlformats.org/officeDocument/2006/relationships/image" Target="../media/image35.wmf"/><Relationship Id="rId14" Type="http://schemas.openxmlformats.org/officeDocument/2006/relationships/oleObject" Target="../embeddings/oleObject19.bin"/></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58.xml"/><Relationship Id="rId7" Type="http://schemas.openxmlformats.org/officeDocument/2006/relationships/image" Target="../media/image40.wmf"/><Relationship Id="rId2" Type="http://schemas.openxmlformats.org/officeDocument/2006/relationships/slideLayout" Target="../slideLayouts/slideLayout7.xml"/><Relationship Id="rId1" Type="http://schemas.openxmlformats.org/officeDocument/2006/relationships/tags" Target="../tags/tag58.xml"/><Relationship Id="rId6" Type="http://schemas.openxmlformats.org/officeDocument/2006/relationships/oleObject" Target="../embeddings/oleObject22.bin"/><Relationship Id="rId5" Type="http://schemas.openxmlformats.org/officeDocument/2006/relationships/image" Target="../media/image39.png"/><Relationship Id="rId4" Type="http://schemas.openxmlformats.org/officeDocument/2006/relationships/oleObject" Target="../embeddings/oleObject21.bin"/></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7.xml"/><Relationship Id="rId1" Type="http://schemas.openxmlformats.org/officeDocument/2006/relationships/tags" Target="../tags/tag59.xml"/><Relationship Id="rId4" Type="http://schemas.openxmlformats.org/officeDocument/2006/relationships/image" Target="../media/image41.pn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7.xml"/><Relationship Id="rId1" Type="http://schemas.openxmlformats.org/officeDocument/2006/relationships/tags" Target="../tags/tag60.xml"/><Relationship Id="rId4" Type="http://schemas.openxmlformats.org/officeDocument/2006/relationships/image" Target="../media/image42.pn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2.xml"/><Relationship Id="rId1" Type="http://schemas.openxmlformats.org/officeDocument/2006/relationships/tags" Target="../tags/tag61.xml"/><Relationship Id="rId4" Type="http://schemas.openxmlformats.org/officeDocument/2006/relationships/image" Target="../media/image43.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7.xml"/><Relationship Id="rId1" Type="http://schemas.openxmlformats.org/officeDocument/2006/relationships/tags" Target="../tags/tag62.xml"/><Relationship Id="rId4" Type="http://schemas.openxmlformats.org/officeDocument/2006/relationships/image" Target="../media/image44.png"/></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7.xml"/><Relationship Id="rId1" Type="http://schemas.openxmlformats.org/officeDocument/2006/relationships/tags" Target="../tags/tag63.xml"/><Relationship Id="rId6" Type="http://schemas.openxmlformats.org/officeDocument/2006/relationships/image" Target="../media/image47.jpeg"/><Relationship Id="rId5" Type="http://schemas.openxmlformats.org/officeDocument/2006/relationships/image" Target="../media/image46.png"/><Relationship Id="rId4" Type="http://schemas.openxmlformats.org/officeDocument/2006/relationships/image" Target="../media/image45.png"/></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7.xml"/><Relationship Id="rId1" Type="http://schemas.openxmlformats.org/officeDocument/2006/relationships/tags" Target="../tags/tag64.xml"/><Relationship Id="rId4" Type="http://schemas.openxmlformats.org/officeDocument/2006/relationships/image" Target="../media/image45.png"/></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7.xml"/><Relationship Id="rId1" Type="http://schemas.openxmlformats.org/officeDocument/2006/relationships/tags" Target="../tags/tag65.xml"/><Relationship Id="rId4" Type="http://schemas.openxmlformats.org/officeDocument/2006/relationships/image" Target="../media/image48.png"/></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7.xml"/><Relationship Id="rId1" Type="http://schemas.openxmlformats.org/officeDocument/2006/relationships/tags" Target="../tags/tag66.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7.xml"/><Relationship Id="rId1" Type="http://schemas.openxmlformats.org/officeDocument/2006/relationships/tags" Target="../tags/tag67.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7.xml"/><Relationship Id="rId1" Type="http://schemas.openxmlformats.org/officeDocument/2006/relationships/tags" Target="../tags/tag68.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7.xml"/><Relationship Id="rId1" Type="http://schemas.openxmlformats.org/officeDocument/2006/relationships/tags" Target="../tags/tag69.xml"/><Relationship Id="rId4" Type="http://schemas.openxmlformats.org/officeDocument/2006/relationships/image" Target="../media/image49.png"/></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7.xml"/><Relationship Id="rId1" Type="http://schemas.openxmlformats.org/officeDocument/2006/relationships/tags" Target="../tags/tag70.xml"/><Relationship Id="rId4" Type="http://schemas.openxmlformats.org/officeDocument/2006/relationships/image" Target="../media/image50.pn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7.xml"/><Relationship Id="rId1" Type="http://schemas.openxmlformats.org/officeDocument/2006/relationships/tags" Target="../tags/tag71.xml"/><Relationship Id="rId5" Type="http://schemas.openxmlformats.org/officeDocument/2006/relationships/image" Target="../media/image52.png"/><Relationship Id="rId4" Type="http://schemas.openxmlformats.org/officeDocument/2006/relationships/image" Target="../media/image51.png"/></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7.xml"/><Relationship Id="rId1" Type="http://schemas.openxmlformats.org/officeDocument/2006/relationships/tags" Target="../tags/tag72.xml"/><Relationship Id="rId4" Type="http://schemas.openxmlformats.org/officeDocument/2006/relationships/image" Target="../media/image51.png"/></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7.xml"/><Relationship Id="rId1" Type="http://schemas.openxmlformats.org/officeDocument/2006/relationships/tags" Target="../tags/tag73.xml"/></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7.xml"/><Relationship Id="rId1" Type="http://schemas.openxmlformats.org/officeDocument/2006/relationships/tags" Target="../tags/tag74.xml"/><Relationship Id="rId4" Type="http://schemas.openxmlformats.org/officeDocument/2006/relationships/image" Target="../media/image51.png"/></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7.xml"/><Relationship Id="rId1" Type="http://schemas.openxmlformats.org/officeDocument/2006/relationships/tags" Target="../tags/tag75.xml"/><Relationship Id="rId5" Type="http://schemas.openxmlformats.org/officeDocument/2006/relationships/image" Target="../media/image54.jpeg"/><Relationship Id="rId4" Type="http://schemas.openxmlformats.org/officeDocument/2006/relationships/image" Target="../media/image53.jpeg"/></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7.xml"/><Relationship Id="rId1" Type="http://schemas.openxmlformats.org/officeDocument/2006/relationships/tags" Target="../tags/tag76.xml"/><Relationship Id="rId4" Type="http://schemas.openxmlformats.org/officeDocument/2006/relationships/image" Target="../media/image55.pn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7.xml"/><Relationship Id="rId1" Type="http://schemas.openxmlformats.org/officeDocument/2006/relationships/tags" Target="../tags/tag77.xml"/><Relationship Id="rId4" Type="http://schemas.openxmlformats.org/officeDocument/2006/relationships/image" Target="../media/image55.png"/></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7.xml"/><Relationship Id="rId1" Type="http://schemas.openxmlformats.org/officeDocument/2006/relationships/tags" Target="../tags/tag78.xml"/><Relationship Id="rId4" Type="http://schemas.openxmlformats.org/officeDocument/2006/relationships/comments" Target="../comments/comment1.xml"/></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7.xml"/><Relationship Id="rId1" Type="http://schemas.openxmlformats.org/officeDocument/2006/relationships/tags" Target="../tags/tag79.xml"/><Relationship Id="rId4" Type="http://schemas.openxmlformats.org/officeDocument/2006/relationships/image" Target="../media/image56.png"/></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7.xml"/><Relationship Id="rId1" Type="http://schemas.openxmlformats.org/officeDocument/2006/relationships/tags" Target="../tags/tag80.xml"/><Relationship Id="rId4" Type="http://schemas.openxmlformats.org/officeDocument/2006/relationships/image" Target="../media/image56.png"/></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7.xml"/><Relationship Id="rId1" Type="http://schemas.openxmlformats.org/officeDocument/2006/relationships/tags" Target="../tags/tag81.xml"/><Relationship Id="rId5" Type="http://schemas.openxmlformats.org/officeDocument/2006/relationships/image" Target="../media/image39.png"/><Relationship Id="rId4" Type="http://schemas.openxmlformats.org/officeDocument/2006/relationships/oleObject" Target="../embeddings/oleObject23.bin"/></Relationships>
</file>

<file path=ppt/slides/_rels/slide90.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7.xml"/><Relationship Id="rId1" Type="http://schemas.openxmlformats.org/officeDocument/2006/relationships/tags" Target="../tags/tag82.xml"/><Relationship Id="rId4" Type="http://schemas.openxmlformats.org/officeDocument/2006/relationships/image" Target="../media/image57.png"/></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7.xml"/><Relationship Id="rId1" Type="http://schemas.openxmlformats.org/officeDocument/2006/relationships/tags" Target="../tags/tag83.xml"/><Relationship Id="rId4" Type="http://schemas.openxmlformats.org/officeDocument/2006/relationships/image" Target="../media/image57.png"/></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84.xml"/><Relationship Id="rId7" Type="http://schemas.openxmlformats.org/officeDocument/2006/relationships/image" Target="../media/image61.jpeg"/><Relationship Id="rId2" Type="http://schemas.openxmlformats.org/officeDocument/2006/relationships/slideLayout" Target="../slideLayouts/slideLayout7.xml"/><Relationship Id="rId1" Type="http://schemas.openxmlformats.org/officeDocument/2006/relationships/tags" Target="../tags/tag84.xml"/><Relationship Id="rId6" Type="http://schemas.openxmlformats.org/officeDocument/2006/relationships/image" Target="../media/image60.gif"/><Relationship Id="rId5" Type="http://schemas.openxmlformats.org/officeDocument/2006/relationships/image" Target="../media/image59.jpeg"/><Relationship Id="rId4" Type="http://schemas.openxmlformats.org/officeDocument/2006/relationships/image" Target="../media/image58.png"/></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85.xml"/><Relationship Id="rId2" Type="http://schemas.openxmlformats.org/officeDocument/2006/relationships/slideLayout" Target="../slideLayouts/slideLayout7.xml"/><Relationship Id="rId1" Type="http://schemas.openxmlformats.org/officeDocument/2006/relationships/tags" Target="../tags/tag85.xml"/><Relationship Id="rId4" Type="http://schemas.openxmlformats.org/officeDocument/2006/relationships/image" Target="../media/image62.png"/></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86.xml"/><Relationship Id="rId2" Type="http://schemas.openxmlformats.org/officeDocument/2006/relationships/slideLayout" Target="../slideLayouts/slideLayout7.xml"/><Relationship Id="rId1" Type="http://schemas.openxmlformats.org/officeDocument/2006/relationships/tags" Target="../tags/tag86.xml"/><Relationship Id="rId5" Type="http://schemas.openxmlformats.org/officeDocument/2006/relationships/slide" Target="slide2.xml"/><Relationship Id="rId4" Type="http://schemas.openxmlformats.org/officeDocument/2006/relationships/image" Target="../media/image62.png"/></Relationships>
</file>

<file path=ppt/slides/_rels/slide9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87.xml"/><Relationship Id="rId2" Type="http://schemas.openxmlformats.org/officeDocument/2006/relationships/slideLayout" Target="../slideLayouts/slideLayout7.xml"/><Relationship Id="rId1" Type="http://schemas.openxmlformats.org/officeDocument/2006/relationships/tags" Target="../tags/tag87.xml"/><Relationship Id="rId4" Type="http://schemas.openxmlformats.org/officeDocument/2006/relationships/image" Target="../media/image63.png"/></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7.xml"/><Relationship Id="rId1" Type="http://schemas.openxmlformats.org/officeDocument/2006/relationships/tags" Target="../tags/tag88.xml"/></Relationships>
</file>

<file path=ppt/slides/_rels/slide98.xml.rels><?xml version="1.0" encoding="UTF-8" standalone="yes"?>
<Relationships xmlns="http://schemas.openxmlformats.org/package/2006/relationships"><Relationship Id="rId3" Type="http://schemas.openxmlformats.org/officeDocument/2006/relationships/notesSlide" Target="../notesSlides/notesSlide89.xml"/><Relationship Id="rId2" Type="http://schemas.openxmlformats.org/officeDocument/2006/relationships/slideLayout" Target="../slideLayouts/slideLayout7.xml"/><Relationship Id="rId1" Type="http://schemas.openxmlformats.org/officeDocument/2006/relationships/tags" Target="../tags/tag89.xml"/><Relationship Id="rId5" Type="http://schemas.openxmlformats.org/officeDocument/2006/relationships/image" Target="../media/image65.png"/><Relationship Id="rId4" Type="http://schemas.openxmlformats.org/officeDocument/2006/relationships/image" Target="../media/image64.png"/></Relationships>
</file>

<file path=ppt/slides/_rels/slide99.xml.rels><?xml version="1.0" encoding="UTF-8" standalone="yes"?>
<Relationships xmlns="http://schemas.openxmlformats.org/package/2006/relationships"><Relationship Id="rId3" Type="http://schemas.openxmlformats.org/officeDocument/2006/relationships/notesSlide" Target="../notesSlides/notesSlide90.xml"/><Relationship Id="rId2" Type="http://schemas.openxmlformats.org/officeDocument/2006/relationships/slideLayout" Target="../slideLayouts/slideLayout7.xml"/><Relationship Id="rId1" Type="http://schemas.openxmlformats.org/officeDocument/2006/relationships/tags" Target="../tags/tag90.xml"/><Relationship Id="rId4" Type="http://schemas.openxmlformats.org/officeDocument/2006/relationships/image" Target="../media/image66.jpeg"/></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7.xml"/><Relationship Id="rId1" Type="http://schemas.openxmlformats.org/officeDocument/2006/relationships/tags" Target="../tags/tag91.xml"/><Relationship Id="rId4" Type="http://schemas.openxmlformats.org/officeDocument/2006/relationships/image" Target="../media/image66.jpeg"/></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92.xml"/><Relationship Id="rId2" Type="http://schemas.openxmlformats.org/officeDocument/2006/relationships/slideLayout" Target="../slideLayouts/slideLayout7.xml"/><Relationship Id="rId1" Type="http://schemas.openxmlformats.org/officeDocument/2006/relationships/tags" Target="../tags/tag92.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jpeg"/></Relationships>
</file>

<file path=ppt/slides/_rels/slide102.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7.xml"/><Relationship Id="rId1" Type="http://schemas.openxmlformats.org/officeDocument/2006/relationships/tags" Target="../tags/tag93.xml"/><Relationship Id="rId6" Type="http://schemas.openxmlformats.org/officeDocument/2006/relationships/image" Target="../media/image66.jpeg"/><Relationship Id="rId5" Type="http://schemas.openxmlformats.org/officeDocument/2006/relationships/image" Target="../media/image68.png"/><Relationship Id="rId4" Type="http://schemas.openxmlformats.org/officeDocument/2006/relationships/image" Target="../media/image67.png"/></Relationships>
</file>

<file path=ppt/slides/_rels/slide103.xml.rels><?xml version="1.0" encoding="UTF-8" standalone="yes"?>
<Relationships xmlns="http://schemas.openxmlformats.org/package/2006/relationships"><Relationship Id="rId3" Type="http://schemas.openxmlformats.org/officeDocument/2006/relationships/audio" Target="../media/media2.wav"/><Relationship Id="rId7" Type="http://schemas.openxmlformats.org/officeDocument/2006/relationships/image" Target="../media/image65.png"/><Relationship Id="rId2" Type="http://schemas.microsoft.com/office/2007/relationships/media" Target="../media/media2.wav"/><Relationship Id="rId1" Type="http://schemas.openxmlformats.org/officeDocument/2006/relationships/tags" Target="../tags/tag94.xml"/><Relationship Id="rId6" Type="http://schemas.openxmlformats.org/officeDocument/2006/relationships/image" Target="../media/image10.png"/><Relationship Id="rId5" Type="http://schemas.openxmlformats.org/officeDocument/2006/relationships/notesSlide" Target="../notesSlides/notesSlide94.xml"/><Relationship Id="rId4"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95.xml"/><Relationship Id="rId2" Type="http://schemas.openxmlformats.org/officeDocument/2006/relationships/slideLayout" Target="../slideLayouts/slideLayout7.xml"/><Relationship Id="rId1" Type="http://schemas.openxmlformats.org/officeDocument/2006/relationships/tags" Target="../tags/tag95.xml"/><Relationship Id="rId4" Type="http://schemas.openxmlformats.org/officeDocument/2006/relationships/image" Target="../media/image66.jpeg"/></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96.xml"/><Relationship Id="rId2" Type="http://schemas.openxmlformats.org/officeDocument/2006/relationships/slideLayout" Target="../slideLayouts/slideLayout7.xml"/><Relationship Id="rId1" Type="http://schemas.openxmlformats.org/officeDocument/2006/relationships/tags" Target="../tags/tag96.xml"/><Relationship Id="rId4" Type="http://schemas.openxmlformats.org/officeDocument/2006/relationships/image" Target="../media/image66.jpeg"/></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97.xml"/><Relationship Id="rId2" Type="http://schemas.openxmlformats.org/officeDocument/2006/relationships/slideLayout" Target="../slideLayouts/slideLayout7.xml"/><Relationship Id="rId1" Type="http://schemas.openxmlformats.org/officeDocument/2006/relationships/tags" Target="../tags/tag97.xml"/><Relationship Id="rId5" Type="http://schemas.openxmlformats.org/officeDocument/2006/relationships/image" Target="../media/image69.png"/><Relationship Id="rId4" Type="http://schemas.openxmlformats.org/officeDocument/2006/relationships/image" Target="../media/image66.jpeg"/></Relationships>
</file>

<file path=ppt/slides/_rels/slide10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audio" Target="../media/media3.wav"/><Relationship Id="rId7" Type="http://schemas.openxmlformats.org/officeDocument/2006/relationships/image" Target="../media/image69.png"/><Relationship Id="rId2" Type="http://schemas.microsoft.com/office/2007/relationships/media" Target="../media/media3.wav"/><Relationship Id="rId1" Type="http://schemas.openxmlformats.org/officeDocument/2006/relationships/tags" Target="../tags/tag98.xml"/><Relationship Id="rId6" Type="http://schemas.openxmlformats.org/officeDocument/2006/relationships/image" Target="../media/image66.jpeg"/><Relationship Id="rId5" Type="http://schemas.openxmlformats.org/officeDocument/2006/relationships/notesSlide" Target="../notesSlides/notesSlide98.xml"/><Relationship Id="rId4"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7.xml"/><Relationship Id="rId1" Type="http://schemas.openxmlformats.org/officeDocument/2006/relationships/tags" Target="../tags/tag99.xml"/></Relationships>
</file>

<file path=ppt/slides/_rels/slide109.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notesSlide" Target="../notesSlides/notesSlide100.xml"/><Relationship Id="rId7" Type="http://schemas.openxmlformats.org/officeDocument/2006/relationships/oleObject" Target="../embeddings/oleObject25.bin"/><Relationship Id="rId2" Type="http://schemas.openxmlformats.org/officeDocument/2006/relationships/slideLayout" Target="../slideLayouts/slideLayout7.xml"/><Relationship Id="rId1" Type="http://schemas.openxmlformats.org/officeDocument/2006/relationships/tags" Target="../tags/tag100.xml"/><Relationship Id="rId6" Type="http://schemas.openxmlformats.org/officeDocument/2006/relationships/image" Target="../media/image70.jpeg"/><Relationship Id="rId5" Type="http://schemas.openxmlformats.org/officeDocument/2006/relationships/image" Target="../media/image7.wmf"/><Relationship Id="rId10" Type="http://schemas.openxmlformats.org/officeDocument/2006/relationships/oleObject" Target="../embeddings/oleObject27.bin"/><Relationship Id="rId4" Type="http://schemas.openxmlformats.org/officeDocument/2006/relationships/oleObject" Target="../embeddings/oleObject24.bin"/><Relationship Id="rId9" Type="http://schemas.openxmlformats.org/officeDocument/2006/relationships/oleObject" Target="../embeddings/oleObject26.bin"/></Relationships>
</file>

<file path=ppt/slides/_rels/slide110.xml.rels><?xml version="1.0" encoding="UTF-8" standalone="yes"?>
<Relationships xmlns="http://schemas.openxmlformats.org/package/2006/relationships"><Relationship Id="rId3" Type="http://schemas.openxmlformats.org/officeDocument/2006/relationships/tags" Target="../tags/tag102.xml"/><Relationship Id="rId2" Type="http://schemas.openxmlformats.org/officeDocument/2006/relationships/control" Target="../activeX/activeX1.xml"/><Relationship Id="rId1" Type="http://schemas.openxmlformats.org/officeDocument/2006/relationships/tags" Target="../tags/tag101.xml"/><Relationship Id="rId6" Type="http://schemas.openxmlformats.org/officeDocument/2006/relationships/image" Target="../media/image71.wmf"/><Relationship Id="rId5" Type="http://schemas.openxmlformats.org/officeDocument/2006/relationships/notesSlide" Target="../notesSlides/notesSlide101.xml"/><Relationship Id="rId4" Type="http://schemas.openxmlformats.org/officeDocument/2006/relationships/slideLayout" Target="../slideLayouts/slideLayout1.xml"/></Relationships>
</file>

<file path=ppt/slides/_rels/slide111.xml.rels><?xml version="1.0" encoding="UTF-8" standalone="yes"?>
<Relationships xmlns="http://schemas.openxmlformats.org/package/2006/relationships"><Relationship Id="rId3" Type="http://schemas.openxmlformats.org/officeDocument/2006/relationships/tags" Target="../tags/tag104.xml"/><Relationship Id="rId7" Type="http://schemas.openxmlformats.org/officeDocument/2006/relationships/image" Target="../media/image71.wmf"/><Relationship Id="rId2" Type="http://schemas.openxmlformats.org/officeDocument/2006/relationships/control" Target="../activeX/activeX2.xml"/><Relationship Id="rId1" Type="http://schemas.openxmlformats.org/officeDocument/2006/relationships/tags" Target="../tags/tag103.xml"/><Relationship Id="rId6" Type="http://schemas.openxmlformats.org/officeDocument/2006/relationships/image" Target="../media/image72.png"/><Relationship Id="rId5" Type="http://schemas.openxmlformats.org/officeDocument/2006/relationships/notesSlide" Target="../notesSlides/notesSlide102.xml"/><Relationship Id="rId4" Type="http://schemas.openxmlformats.org/officeDocument/2006/relationships/slideLayout" Target="../slideLayouts/slideLayout1.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103.xml"/><Relationship Id="rId2" Type="http://schemas.openxmlformats.org/officeDocument/2006/relationships/slideLayout" Target="../slideLayouts/slideLayout7.xml"/><Relationship Id="rId1" Type="http://schemas.openxmlformats.org/officeDocument/2006/relationships/tags" Target="../tags/tag105.xml"/><Relationship Id="rId5" Type="http://schemas.openxmlformats.org/officeDocument/2006/relationships/image" Target="../media/image64.png"/><Relationship Id="rId4" Type="http://schemas.openxmlformats.org/officeDocument/2006/relationships/image" Target="../media/image65.png"/></Relationships>
</file>

<file path=ppt/slides/_rels/slide113.xml.rels><?xml version="1.0" encoding="UTF-8" standalone="yes"?>
<Relationships xmlns="http://schemas.openxmlformats.org/package/2006/relationships"><Relationship Id="rId3" Type="http://schemas.openxmlformats.org/officeDocument/2006/relationships/notesSlide" Target="../notesSlides/notesSlide104.xml"/><Relationship Id="rId2" Type="http://schemas.openxmlformats.org/officeDocument/2006/relationships/slideLayout" Target="../slideLayouts/slideLayout12.xml"/><Relationship Id="rId1" Type="http://schemas.openxmlformats.org/officeDocument/2006/relationships/tags" Target="../tags/tag106.xml"/><Relationship Id="rId5" Type="http://schemas.openxmlformats.org/officeDocument/2006/relationships/image" Target="../media/image73.png"/><Relationship Id="rId4" Type="http://schemas.openxmlformats.org/officeDocument/2006/relationships/image" Target="../media/image65.png"/></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105.xml"/><Relationship Id="rId2" Type="http://schemas.openxmlformats.org/officeDocument/2006/relationships/slideLayout" Target="../slideLayouts/slideLayout2.xml"/><Relationship Id="rId1" Type="http://schemas.openxmlformats.org/officeDocument/2006/relationships/tags" Target="../tags/tag107.xml"/><Relationship Id="rId4" Type="http://schemas.openxmlformats.org/officeDocument/2006/relationships/image" Target="../media/image74.jpeg"/></Relationships>
</file>

<file path=ppt/slides/_rels/slide115.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slideLayout" Target="../slideLayouts/slideLayout7.xml"/><Relationship Id="rId7" Type="http://schemas.openxmlformats.org/officeDocument/2006/relationships/image" Target="../media/image76.png"/><Relationship Id="rId2" Type="http://schemas.openxmlformats.org/officeDocument/2006/relationships/tags" Target="../tags/tag108.xml"/><Relationship Id="rId1" Type="http://schemas.openxmlformats.org/officeDocument/2006/relationships/themeOverride" Target="../theme/themeOverride1.xml"/><Relationship Id="rId6" Type="http://schemas.openxmlformats.org/officeDocument/2006/relationships/hyperlink" Target="https://fr.wikipedia.org/wiki/Prophase" TargetMode="External"/><Relationship Id="rId5" Type="http://schemas.openxmlformats.org/officeDocument/2006/relationships/image" Target="../media/image75.png"/><Relationship Id="rId4" Type="http://schemas.openxmlformats.org/officeDocument/2006/relationships/notesSlide" Target="../notesSlides/notesSlide106.xml"/></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7.xml"/><Relationship Id="rId1" Type="http://schemas.openxmlformats.org/officeDocument/2006/relationships/tags" Target="../tags/tag109.xml"/></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108.xml"/><Relationship Id="rId7" Type="http://schemas.openxmlformats.org/officeDocument/2006/relationships/image" Target="../media/image80.png"/><Relationship Id="rId2" Type="http://schemas.openxmlformats.org/officeDocument/2006/relationships/slideLayout" Target="../slideLayouts/slideLayout7.xml"/><Relationship Id="rId1" Type="http://schemas.openxmlformats.org/officeDocument/2006/relationships/tags" Target="../tags/tag110.xml"/><Relationship Id="rId6" Type="http://schemas.openxmlformats.org/officeDocument/2006/relationships/image" Target="../media/image79.png"/><Relationship Id="rId5" Type="http://schemas.openxmlformats.org/officeDocument/2006/relationships/hyperlink" Target="https://fr.wikipedia.org/wiki/Prophase" TargetMode="External"/><Relationship Id="rId4" Type="http://schemas.openxmlformats.org/officeDocument/2006/relationships/image" Target="../media/image78.png"/></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109.xml"/><Relationship Id="rId2" Type="http://schemas.openxmlformats.org/officeDocument/2006/relationships/slideLayout" Target="../slideLayouts/slideLayout7.xml"/><Relationship Id="rId1" Type="http://schemas.openxmlformats.org/officeDocument/2006/relationships/tags" Target="../tags/tag111.xml"/></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110.xml"/><Relationship Id="rId7" Type="http://schemas.openxmlformats.org/officeDocument/2006/relationships/image" Target="../media/image27.png"/><Relationship Id="rId2" Type="http://schemas.openxmlformats.org/officeDocument/2006/relationships/slideLayout" Target="../slideLayouts/slideLayout7.xml"/><Relationship Id="rId1" Type="http://schemas.openxmlformats.org/officeDocument/2006/relationships/tags" Target="../tags/tag112.xml"/><Relationship Id="rId6" Type="http://schemas.openxmlformats.org/officeDocument/2006/relationships/oleObject" Target="../embeddings/oleObject29.bin"/><Relationship Id="rId5" Type="http://schemas.openxmlformats.org/officeDocument/2006/relationships/image" Target="../media/image81.wmf"/><Relationship Id="rId4" Type="http://schemas.openxmlformats.org/officeDocument/2006/relationships/oleObject" Target="../embeddings/oleObject28.bin"/></Relationships>
</file>

<file path=ppt/slides/_rels/slide120.xml.rels><?xml version="1.0" encoding="UTF-8" standalone="yes"?>
<Relationships xmlns="http://schemas.openxmlformats.org/package/2006/relationships"><Relationship Id="rId3" Type="http://schemas.openxmlformats.org/officeDocument/2006/relationships/notesSlide" Target="../notesSlides/notesSlide111.xml"/><Relationship Id="rId7" Type="http://schemas.openxmlformats.org/officeDocument/2006/relationships/image" Target="../media/image79.png"/><Relationship Id="rId2" Type="http://schemas.openxmlformats.org/officeDocument/2006/relationships/slideLayout" Target="../slideLayouts/slideLayout7.xml"/><Relationship Id="rId1" Type="http://schemas.openxmlformats.org/officeDocument/2006/relationships/tags" Target="../tags/tag113.xml"/><Relationship Id="rId6" Type="http://schemas.openxmlformats.org/officeDocument/2006/relationships/image" Target="../media/image78.png"/><Relationship Id="rId5" Type="http://schemas.openxmlformats.org/officeDocument/2006/relationships/hyperlink" Target="https://fr.wikipedia.org/wiki/Prophase" TargetMode="External"/><Relationship Id="rId4" Type="http://schemas.openxmlformats.org/officeDocument/2006/relationships/image" Target="../media/image80.png"/></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112.xml"/><Relationship Id="rId7" Type="http://schemas.openxmlformats.org/officeDocument/2006/relationships/image" Target="../media/image82.wmf"/><Relationship Id="rId2" Type="http://schemas.openxmlformats.org/officeDocument/2006/relationships/slideLayout" Target="../slideLayouts/slideLayout7.xml"/><Relationship Id="rId1" Type="http://schemas.openxmlformats.org/officeDocument/2006/relationships/tags" Target="../tags/tag114.xml"/><Relationship Id="rId6" Type="http://schemas.openxmlformats.org/officeDocument/2006/relationships/oleObject" Target="../embeddings/oleObject31.bin"/><Relationship Id="rId5" Type="http://schemas.openxmlformats.org/officeDocument/2006/relationships/image" Target="../media/image27.png"/><Relationship Id="rId4" Type="http://schemas.openxmlformats.org/officeDocument/2006/relationships/oleObject" Target="../embeddings/oleObject30.bin"/></Relationships>
</file>

<file path=ppt/slides/_rels/slide122.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notesSlide" Target="../notesSlides/notesSlide113.xml"/><Relationship Id="rId7" Type="http://schemas.openxmlformats.org/officeDocument/2006/relationships/image" Target="../media/image75.png"/><Relationship Id="rId2" Type="http://schemas.openxmlformats.org/officeDocument/2006/relationships/slideLayout" Target="../slideLayouts/slideLayout7.xml"/><Relationship Id="rId1" Type="http://schemas.openxmlformats.org/officeDocument/2006/relationships/tags" Target="../tags/tag115.xml"/><Relationship Id="rId6" Type="http://schemas.openxmlformats.org/officeDocument/2006/relationships/image" Target="../media/image77.png"/><Relationship Id="rId5" Type="http://schemas.openxmlformats.org/officeDocument/2006/relationships/hyperlink" Target="https://fr.wikipedia.org/wiki/Prophase" TargetMode="External"/><Relationship Id="rId4" Type="http://schemas.openxmlformats.org/officeDocument/2006/relationships/image" Target="../media/image76.png"/></Relationships>
</file>

<file path=ppt/slides/_rels/slide12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oleObject" Target="../embeddings/oleObject32.bin"/><Relationship Id="rId7" Type="http://schemas.openxmlformats.org/officeDocument/2006/relationships/oleObject" Target="../embeddings/oleObject34.bin"/><Relationship Id="rId12" Type="http://schemas.openxmlformats.org/officeDocument/2006/relationships/oleObject" Target="../embeddings/oleObject37.bin"/><Relationship Id="rId2" Type="http://schemas.openxmlformats.org/officeDocument/2006/relationships/notesSlide" Target="../notesSlides/notesSlide122.xml"/><Relationship Id="rId1" Type="http://schemas.openxmlformats.org/officeDocument/2006/relationships/slideLayout" Target="../slideLayouts/slideLayout7.xml"/><Relationship Id="rId6" Type="http://schemas.openxmlformats.org/officeDocument/2006/relationships/image" Target="../media/image87.wmf"/><Relationship Id="rId11" Type="http://schemas.openxmlformats.org/officeDocument/2006/relationships/image" Target="../media/image88.png"/><Relationship Id="rId5" Type="http://schemas.openxmlformats.org/officeDocument/2006/relationships/oleObject" Target="../embeddings/oleObject33.bin"/><Relationship Id="rId10" Type="http://schemas.openxmlformats.org/officeDocument/2006/relationships/oleObject" Target="../embeddings/oleObject36.bin"/><Relationship Id="rId4" Type="http://schemas.openxmlformats.org/officeDocument/2006/relationships/image" Target="../media/image86.wmf"/><Relationship Id="rId9" Type="http://schemas.openxmlformats.org/officeDocument/2006/relationships/oleObject" Target="../embeddings/oleObject35.bin"/></Relationships>
</file>

<file path=ppt/slides/_rels/slide13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23.xml"/><Relationship Id="rId1" Type="http://schemas.openxmlformats.org/officeDocument/2006/relationships/slideLayout" Target="../slideLayouts/slideLayout13.xml"/><Relationship Id="rId4" Type="http://schemas.openxmlformats.org/officeDocument/2006/relationships/image" Target="../media/image90.png"/></Relationships>
</file>

<file path=ppt/slides/_rels/slide13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oleObject" Target="../embeddings/oleObject38.bin"/><Relationship Id="rId2" Type="http://schemas.openxmlformats.org/officeDocument/2006/relationships/notesSlide" Target="../notesSlides/notesSlide127.xml"/><Relationship Id="rId1" Type="http://schemas.openxmlformats.org/officeDocument/2006/relationships/slideLayout" Target="../slideLayouts/slideLayout7.xml"/><Relationship Id="rId5" Type="http://schemas.openxmlformats.org/officeDocument/2006/relationships/image" Target="../media/image91.png"/><Relationship Id="rId4" Type="http://schemas.openxmlformats.org/officeDocument/2006/relationships/image" Target="../media/image27.png"/></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3" Type="http://schemas.openxmlformats.org/officeDocument/2006/relationships/oleObject" Target="../embeddings/oleObject39.bin"/><Relationship Id="rId2" Type="http://schemas.openxmlformats.org/officeDocument/2006/relationships/notesSlide" Target="../notesSlides/notesSlide129.xml"/><Relationship Id="rId1" Type="http://schemas.openxmlformats.org/officeDocument/2006/relationships/slideLayout" Target="../slideLayouts/slideLayout7.xml"/><Relationship Id="rId6" Type="http://schemas.openxmlformats.org/officeDocument/2006/relationships/slide" Target="slide2.xml"/><Relationship Id="rId5" Type="http://schemas.openxmlformats.org/officeDocument/2006/relationships/image" Target="../media/image91.png"/><Relationship Id="rId4" Type="http://schemas.openxmlformats.org/officeDocument/2006/relationships/image" Target="../media/image27.png"/></Relationships>
</file>

<file path=ppt/slides/_rels/slide14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audio" Target="../media/media4.mp3"/><Relationship Id="rId7" Type="http://schemas.openxmlformats.org/officeDocument/2006/relationships/image" Target="../media/image94.png"/><Relationship Id="rId2" Type="http://schemas.microsoft.com/office/2007/relationships/media" Target="../media/media4.mp3"/><Relationship Id="rId1" Type="http://schemas.openxmlformats.org/officeDocument/2006/relationships/tags" Target="../tags/tag116.xml"/><Relationship Id="rId6" Type="http://schemas.openxmlformats.org/officeDocument/2006/relationships/image" Target="../media/image93.png"/><Relationship Id="rId5" Type="http://schemas.openxmlformats.org/officeDocument/2006/relationships/notesSlide" Target="../notesSlides/notesSlide130.xml"/><Relationship Id="rId10" Type="http://schemas.openxmlformats.org/officeDocument/2006/relationships/slide" Target="slide2.xml"/><Relationship Id="rId4" Type="http://schemas.openxmlformats.org/officeDocument/2006/relationships/slideLayout" Target="../slideLayouts/slideLayout1.xml"/><Relationship Id="rId9" Type="http://schemas.openxmlformats.org/officeDocument/2006/relationships/image" Target="../media/image10.png"/></Relationships>
</file>

<file path=ppt/slides/_rels/slide14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10.png"/><Relationship Id="rId5" Type="http://schemas.openxmlformats.org/officeDocument/2006/relationships/image" Target="../media/image96.png"/><Relationship Id="rId4" Type="http://schemas.openxmlformats.org/officeDocument/2006/relationships/notesSlide" Target="../notesSlides/notesSlide131.xml"/></Relationships>
</file>

<file path=ppt/slides/_rels/slide1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slide" Target="slide2.xml"/><Relationship Id="rId5" Type="http://schemas.openxmlformats.org/officeDocument/2006/relationships/image" Target="../media/image10.png"/><Relationship Id="rId4" Type="http://schemas.openxmlformats.org/officeDocument/2006/relationships/image" Target="../media/image97.png"/></Relationships>
</file>

<file path=ppt/slides/_rels/slide1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slide" Target="slide2.xml"/><Relationship Id="rId5" Type="http://schemas.openxmlformats.org/officeDocument/2006/relationships/image" Target="../media/image10.png"/><Relationship Id="rId4" Type="http://schemas.openxmlformats.org/officeDocument/2006/relationships/image" Target="../media/image98.png"/></Relationships>
</file>

<file path=ppt/slides/_rels/slide14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slide" Target="slide2.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10.png"/><Relationship Id="rId5" Type="http://schemas.openxmlformats.org/officeDocument/2006/relationships/image" Target="../media/image98.png"/><Relationship Id="rId4" Type="http://schemas.openxmlformats.org/officeDocument/2006/relationships/notesSlide" Target="../notesSlides/notesSlide132.xml"/></Relationships>
</file>

<file path=ppt/slides/_rels/slide14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33.xml"/><Relationship Id="rId1" Type="http://schemas.openxmlformats.org/officeDocument/2006/relationships/slideLayout" Target="../slideLayouts/slideLayout7.xml"/><Relationship Id="rId4" Type="http://schemas.openxmlformats.org/officeDocument/2006/relationships/slide" Target="slide2.xml"/></Relationships>
</file>

<file path=ppt/slides/_rels/slide15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34.xml"/><Relationship Id="rId1" Type="http://schemas.openxmlformats.org/officeDocument/2006/relationships/slideLayout" Target="../slideLayouts/slideLayout7.xml"/><Relationship Id="rId4" Type="http://schemas.openxmlformats.org/officeDocument/2006/relationships/slide" Target="slide2.xml"/></Relationships>
</file>

<file path=ppt/slides/_rels/slide15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35.xml"/><Relationship Id="rId1" Type="http://schemas.openxmlformats.org/officeDocument/2006/relationships/slideLayout" Target="../slideLayouts/slideLayout7.xml"/><Relationship Id="rId4" Type="http://schemas.openxmlformats.org/officeDocument/2006/relationships/slide" Target="slide2.xml"/></Relationships>
</file>

<file path=ppt/slides/_rels/slide152.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36.xml"/><Relationship Id="rId1" Type="http://schemas.openxmlformats.org/officeDocument/2006/relationships/slideLayout" Target="../slideLayouts/slideLayout7.xml"/><Relationship Id="rId4" Type="http://schemas.openxmlformats.org/officeDocument/2006/relationships/slide" Target="slide2.xml"/></Relationships>
</file>

<file path=ppt/slides/_rels/slide15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audio" Target="../media/media9.wav"/><Relationship Id="rId1" Type="http://schemas.microsoft.com/office/2007/relationships/media" Target="../media/media9.wav"/><Relationship Id="rId6" Type="http://schemas.openxmlformats.org/officeDocument/2006/relationships/image" Target="../media/image10.png"/><Relationship Id="rId5" Type="http://schemas.openxmlformats.org/officeDocument/2006/relationships/image" Target="../media/image96.png"/><Relationship Id="rId4" Type="http://schemas.openxmlformats.org/officeDocument/2006/relationships/notesSlide" Target="../notesSlides/notesSlide137.xml"/></Relationships>
</file>

<file path=ppt/slides/_rels/slide15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10.png"/><Relationship Id="rId5" Type="http://schemas.openxmlformats.org/officeDocument/2006/relationships/image" Target="../media/image96.png"/><Relationship Id="rId4" Type="http://schemas.openxmlformats.org/officeDocument/2006/relationships/notesSlide" Target="../notesSlides/notesSlide138.xml"/></Relationships>
</file>

<file path=ppt/slides/_rels/slide15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image" Target="../media/image10.png"/><Relationship Id="rId5" Type="http://schemas.openxmlformats.org/officeDocument/2006/relationships/image" Target="../media/image96.png"/><Relationship Id="rId4" Type="http://schemas.openxmlformats.org/officeDocument/2006/relationships/notesSlide" Target="../notesSlides/notesSlide139.xml"/></Relationships>
</file>

<file path=ppt/slides/_rels/slide15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40.xml"/><Relationship Id="rId1" Type="http://schemas.openxmlformats.org/officeDocument/2006/relationships/slideLayout" Target="../slideLayouts/slideLayout2.xml"/><Relationship Id="rId5" Type="http://schemas.openxmlformats.org/officeDocument/2006/relationships/slide" Target="slide2.xml"/><Relationship Id="rId4" Type="http://schemas.openxmlformats.org/officeDocument/2006/relationships/image" Target="../media/image104.png"/></Relationships>
</file>

<file path=ppt/slides/_rels/slide159.xml.rels><?xml version="1.0" encoding="UTF-8" standalone="yes"?>
<Relationships xmlns="http://schemas.openxmlformats.org/package/2006/relationships"><Relationship Id="rId3" Type="http://schemas.openxmlformats.org/officeDocument/2006/relationships/oleObject" Target="../embeddings/oleObject40.bin"/><Relationship Id="rId2" Type="http://schemas.openxmlformats.org/officeDocument/2006/relationships/notesSlide" Target="../notesSlides/notesSlide141.xml"/><Relationship Id="rId1" Type="http://schemas.openxmlformats.org/officeDocument/2006/relationships/slideLayout" Target="../slideLayouts/slideLayout7.xml"/><Relationship Id="rId5" Type="http://schemas.openxmlformats.org/officeDocument/2006/relationships/slide" Target="slide2.xml"/><Relationship Id="rId4" Type="http://schemas.openxmlformats.org/officeDocument/2006/relationships/image" Target="../media/image27.png"/></Relationships>
</file>

<file path=ppt/slides/_rels/slide16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142.xml"/><Relationship Id="rId1" Type="http://schemas.openxmlformats.org/officeDocument/2006/relationships/slideLayout" Target="../slideLayouts/slideLayout2.xml"/><Relationship Id="rId4" Type="http://schemas.openxmlformats.org/officeDocument/2006/relationships/slide" Target="slide2.xml"/></Relationships>
</file>

<file path=ppt/slides/_rels/slide16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43.xml"/><Relationship Id="rId1" Type="http://schemas.openxmlformats.org/officeDocument/2006/relationships/slideLayout" Target="../slideLayouts/slideLayout2.xml"/><Relationship Id="rId4" Type="http://schemas.openxmlformats.org/officeDocument/2006/relationships/slide" Target="slide2.xml"/></Relationships>
</file>

<file path=ppt/slides/_rels/slide16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44.xml"/><Relationship Id="rId1" Type="http://schemas.openxmlformats.org/officeDocument/2006/relationships/slideLayout" Target="../slideLayouts/slideLayout2.xml"/><Relationship Id="rId4" Type="http://schemas.openxmlformats.org/officeDocument/2006/relationships/slide" Target="slide2.xml"/></Relationships>
</file>

<file path=ppt/slides/_rels/slide163.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45.xml"/><Relationship Id="rId1" Type="http://schemas.openxmlformats.org/officeDocument/2006/relationships/slideLayout" Target="../slideLayouts/slideLayout2.xml"/><Relationship Id="rId4" Type="http://schemas.openxmlformats.org/officeDocument/2006/relationships/slide" Target="slide2.xml"/></Relationships>
</file>

<file path=ppt/slides/_rels/slide164.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3.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147.xml"/><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148.xml"/><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149.xml"/><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50.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151.xml"/><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152.xml"/><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153.xml"/><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154.xml"/><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2.xml"/><Relationship Id="rId6" Type="http://schemas.openxmlformats.org/officeDocument/2006/relationships/image" Target="../media/image113.png"/><Relationship Id="rId5" Type="http://schemas.openxmlformats.org/officeDocument/2006/relationships/image" Target="../media/image112.jpeg"/><Relationship Id="rId4" Type="http://schemas.openxmlformats.org/officeDocument/2006/relationships/image" Target="../media/image111.png"/></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1.xml.rels><?xml version="1.0" encoding="UTF-8" standalone="yes"?>
<Relationships xmlns="http://schemas.openxmlformats.org/package/2006/relationships"><Relationship Id="rId3" Type="http://schemas.openxmlformats.org/officeDocument/2006/relationships/image" Target="../media/image910.png"/><Relationship Id="rId2" Type="http://schemas.openxmlformats.org/officeDocument/2006/relationships/chart" Target="../charts/chart1.xml"/><Relationship Id="rId1" Type="http://schemas.openxmlformats.org/officeDocument/2006/relationships/slideLayout" Target="../slideLayouts/slideLayout4.xml"/><Relationship Id="rId4" Type="http://schemas.openxmlformats.org/officeDocument/2006/relationships/chart" Target="../charts/chart2.xml"/></Relationships>
</file>

<file path=ppt/slides/_rels/slide182.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4.xml"/></Relationships>
</file>

<file path=ppt/slides/_rels/slide183.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4.xml"/></Relationships>
</file>

<file path=ppt/slides/_rels/slide184.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image" Target="../media/image114.png"/><Relationship Id="rId1" Type="http://schemas.openxmlformats.org/officeDocument/2006/relationships/slideLayout" Target="../slideLayouts/slideLayout4.xml"/></Relationships>
</file>

<file path=ppt/slides/_rels/slide185.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4.xml"/></Relationships>
</file>

<file path=ppt/slides/_rels/slide186.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155.xml"/><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3" Type="http://schemas.openxmlformats.org/officeDocument/2006/relationships/oleObject" Target="../embeddings/oleObject41.bin"/><Relationship Id="rId2" Type="http://schemas.openxmlformats.org/officeDocument/2006/relationships/notesSlide" Target="../notesSlides/notesSlide156.xml"/><Relationship Id="rId1" Type="http://schemas.openxmlformats.org/officeDocument/2006/relationships/slideLayout" Target="../slideLayouts/slideLayout7.xml"/><Relationship Id="rId4" Type="http://schemas.openxmlformats.org/officeDocument/2006/relationships/image" Target="../media/image116.wmf"/></Relationships>
</file>

<file path=ppt/slides/_rels/slide189.xml.rels><?xml version="1.0" encoding="UTF-8" standalone="yes"?>
<Relationships xmlns="http://schemas.openxmlformats.org/package/2006/relationships"><Relationship Id="rId2" Type="http://schemas.openxmlformats.org/officeDocument/2006/relationships/notesSlide" Target="../notesSlides/notesSlide157.xml"/><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2" Type="http://schemas.openxmlformats.org/officeDocument/2006/relationships/notesSlide" Target="../notesSlides/notesSlide158.xml"/><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2" Type="http://schemas.openxmlformats.org/officeDocument/2006/relationships/notesSlide" Target="../notesSlides/notesSlide159.xml"/><Relationship Id="rId1" Type="http://schemas.openxmlformats.org/officeDocument/2006/relationships/slideLayout" Target="../slideLayouts/slideLayout7.xml"/></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160.xml"/><Relationship Id="rId1" Type="http://schemas.openxmlformats.org/officeDocument/2006/relationships/slideLayout" Target="../slideLayouts/slideLayout7.xml"/></Relationships>
</file>

<file path=ppt/slides/_rels/slide193.xml.rels><?xml version="1.0" encoding="UTF-8" standalone="yes"?>
<Relationships xmlns="http://schemas.openxmlformats.org/package/2006/relationships"><Relationship Id="rId2" Type="http://schemas.openxmlformats.org/officeDocument/2006/relationships/notesSlide" Target="../notesSlides/notesSlide161.xml"/><Relationship Id="rId1" Type="http://schemas.openxmlformats.org/officeDocument/2006/relationships/slideLayout" Target="../slideLayouts/slideLayout7.xml"/></Relationships>
</file>

<file path=ppt/slides/_rels/slide194.xml.rels><?xml version="1.0" encoding="UTF-8" standalone="yes"?>
<Relationships xmlns="http://schemas.openxmlformats.org/package/2006/relationships"><Relationship Id="rId2" Type="http://schemas.openxmlformats.org/officeDocument/2006/relationships/notesSlide" Target="../notesSlides/notesSlide162.xml"/><Relationship Id="rId1" Type="http://schemas.openxmlformats.org/officeDocument/2006/relationships/slideLayout" Target="../slideLayouts/slideLayout7.xml"/></Relationships>
</file>

<file path=ppt/slides/_rels/slide195.xml.rels><?xml version="1.0" encoding="UTF-8" standalone="yes"?>
<Relationships xmlns="http://schemas.openxmlformats.org/package/2006/relationships"><Relationship Id="rId2" Type="http://schemas.openxmlformats.org/officeDocument/2006/relationships/notesSlide" Target="../notesSlides/notesSlide163.xml"/><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2" Type="http://schemas.openxmlformats.org/officeDocument/2006/relationships/notesSlide" Target="../notesSlides/notesSlide164.xml"/><Relationship Id="rId1" Type="http://schemas.openxmlformats.org/officeDocument/2006/relationships/slideLayout" Target="../slideLayouts/slideLayout7.xml"/></Relationships>
</file>

<file path=ppt/slides/_rels/slide197.xml.rels><?xml version="1.0" encoding="UTF-8" standalone="yes"?>
<Relationships xmlns="http://schemas.openxmlformats.org/package/2006/relationships"><Relationship Id="rId2" Type="http://schemas.openxmlformats.org/officeDocument/2006/relationships/notesSlide" Target="../notesSlides/notesSlide165.xml"/><Relationship Id="rId1" Type="http://schemas.openxmlformats.org/officeDocument/2006/relationships/slideLayout" Target="../slideLayouts/slideLayout7.xml"/></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166.xml"/><Relationship Id="rId1" Type="http://schemas.openxmlformats.org/officeDocument/2006/relationships/slideLayout" Target="../slideLayouts/slideLayout7.xml"/></Relationships>
</file>

<file path=ppt/slides/_rels/slide199.xml.rels><?xml version="1.0" encoding="UTF-8" standalone="yes"?>
<Relationships xmlns="http://schemas.openxmlformats.org/package/2006/relationships"><Relationship Id="rId3" Type="http://schemas.openxmlformats.org/officeDocument/2006/relationships/oleObject" Target="../embeddings/oleObject42.bin"/><Relationship Id="rId2" Type="http://schemas.openxmlformats.org/officeDocument/2006/relationships/notesSlide" Target="../notesSlides/notesSlide167.xml"/><Relationship Id="rId1" Type="http://schemas.openxmlformats.org/officeDocument/2006/relationships/slideLayout" Target="../slideLayouts/slideLayout7.xml"/><Relationship Id="rId6" Type="http://schemas.openxmlformats.org/officeDocument/2006/relationships/image" Target="../media/image116.wmf"/><Relationship Id="rId5" Type="http://schemas.openxmlformats.org/officeDocument/2006/relationships/oleObject" Target="../embeddings/oleObject43.bin"/><Relationship Id="rId4" Type="http://schemas.openxmlformats.org/officeDocument/2006/relationships/image" Target="../media/image27.png"/></Relationships>
</file>

<file path=ppt/slides/_rels/slide200.xml.rels><?xml version="1.0" encoding="UTF-8" standalone="yes"?>
<Relationships xmlns="http://schemas.openxmlformats.org/package/2006/relationships"><Relationship Id="rId3" Type="http://schemas.openxmlformats.org/officeDocument/2006/relationships/oleObject" Target="../embeddings/oleObject44.bin"/><Relationship Id="rId2" Type="http://schemas.openxmlformats.org/officeDocument/2006/relationships/notesSlide" Target="../notesSlides/notesSlide168.xml"/><Relationship Id="rId1" Type="http://schemas.openxmlformats.org/officeDocument/2006/relationships/slideLayout" Target="../slideLayouts/slideLayout7.xml"/><Relationship Id="rId6" Type="http://schemas.openxmlformats.org/officeDocument/2006/relationships/image" Target="../media/image116.wmf"/><Relationship Id="rId5" Type="http://schemas.openxmlformats.org/officeDocument/2006/relationships/oleObject" Target="../embeddings/oleObject45.bin"/><Relationship Id="rId4" Type="http://schemas.openxmlformats.org/officeDocument/2006/relationships/image" Target="../media/image27.png"/></Relationships>
</file>

<file path=ppt/slides/_rels/slide201.xml.rels><?xml version="1.0" encoding="UTF-8" standalone="yes"?>
<Relationships xmlns="http://schemas.openxmlformats.org/package/2006/relationships"><Relationship Id="rId3" Type="http://schemas.openxmlformats.org/officeDocument/2006/relationships/oleObject" Target="../embeddings/oleObject46.bin"/><Relationship Id="rId2" Type="http://schemas.openxmlformats.org/officeDocument/2006/relationships/notesSlide" Target="../notesSlides/notesSlide169.xml"/><Relationship Id="rId1" Type="http://schemas.openxmlformats.org/officeDocument/2006/relationships/slideLayout" Target="../slideLayouts/slideLayout7.xml"/><Relationship Id="rId6" Type="http://schemas.openxmlformats.org/officeDocument/2006/relationships/image" Target="../media/image116.wmf"/><Relationship Id="rId5" Type="http://schemas.openxmlformats.org/officeDocument/2006/relationships/oleObject" Target="../embeddings/oleObject47.bin"/><Relationship Id="rId4" Type="http://schemas.openxmlformats.org/officeDocument/2006/relationships/image" Target="../media/image27.png"/></Relationships>
</file>

<file path=ppt/slides/_rels/slide202.xml.rels><?xml version="1.0" encoding="UTF-8" standalone="yes"?>
<Relationships xmlns="http://schemas.openxmlformats.org/package/2006/relationships"><Relationship Id="rId3" Type="http://schemas.openxmlformats.org/officeDocument/2006/relationships/oleObject" Target="../embeddings/oleObject48.bin"/><Relationship Id="rId2" Type="http://schemas.openxmlformats.org/officeDocument/2006/relationships/notesSlide" Target="../notesSlides/notesSlide170.xml"/><Relationship Id="rId1" Type="http://schemas.openxmlformats.org/officeDocument/2006/relationships/slideLayout" Target="../slideLayouts/slideLayout7.xml"/><Relationship Id="rId6" Type="http://schemas.openxmlformats.org/officeDocument/2006/relationships/image" Target="../media/image116.wmf"/><Relationship Id="rId5" Type="http://schemas.openxmlformats.org/officeDocument/2006/relationships/oleObject" Target="../embeddings/oleObject49.bin"/><Relationship Id="rId4" Type="http://schemas.openxmlformats.org/officeDocument/2006/relationships/image" Target="../media/image27.png"/></Relationships>
</file>

<file path=ppt/slides/_rels/slide203.xml.rels><?xml version="1.0" encoding="UTF-8" standalone="yes"?>
<Relationships xmlns="http://schemas.openxmlformats.org/package/2006/relationships"><Relationship Id="rId3" Type="http://schemas.openxmlformats.org/officeDocument/2006/relationships/oleObject" Target="../embeddings/oleObject50.bin"/><Relationship Id="rId2" Type="http://schemas.openxmlformats.org/officeDocument/2006/relationships/notesSlide" Target="../notesSlides/notesSlide171.xml"/><Relationship Id="rId1" Type="http://schemas.openxmlformats.org/officeDocument/2006/relationships/slideLayout" Target="../slideLayouts/slideLayout7.xml"/><Relationship Id="rId6" Type="http://schemas.openxmlformats.org/officeDocument/2006/relationships/image" Target="../media/image116.wmf"/><Relationship Id="rId5" Type="http://schemas.openxmlformats.org/officeDocument/2006/relationships/oleObject" Target="../embeddings/oleObject51.bin"/><Relationship Id="rId4" Type="http://schemas.openxmlformats.org/officeDocument/2006/relationships/image" Target="../media/image27.png"/></Relationships>
</file>

<file path=ppt/slides/_rels/slide204.xml.rels><?xml version="1.0" encoding="UTF-8" standalone="yes"?>
<Relationships xmlns="http://schemas.openxmlformats.org/package/2006/relationships"><Relationship Id="rId3" Type="http://schemas.openxmlformats.org/officeDocument/2006/relationships/oleObject" Target="../embeddings/oleObject52.bin"/><Relationship Id="rId2" Type="http://schemas.openxmlformats.org/officeDocument/2006/relationships/notesSlide" Target="../notesSlides/notesSlide172.xml"/><Relationship Id="rId1" Type="http://schemas.openxmlformats.org/officeDocument/2006/relationships/slideLayout" Target="../slideLayouts/slideLayout7.xml"/><Relationship Id="rId6" Type="http://schemas.openxmlformats.org/officeDocument/2006/relationships/image" Target="../media/image116.wmf"/><Relationship Id="rId5" Type="http://schemas.openxmlformats.org/officeDocument/2006/relationships/oleObject" Target="../embeddings/oleObject53.bin"/><Relationship Id="rId4" Type="http://schemas.openxmlformats.org/officeDocument/2006/relationships/image" Target="../media/image27.png"/></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73.xml"/><Relationship Id="rId1" Type="http://schemas.openxmlformats.org/officeDocument/2006/relationships/slideLayout" Target="../slideLayouts/slideLayout7.xml"/></Relationships>
</file>

<file path=ppt/slides/_rels/slide207.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74.xml"/><Relationship Id="rId1" Type="http://schemas.openxmlformats.org/officeDocument/2006/relationships/slideLayout" Target="../slideLayouts/slideLayout7.xml"/></Relationships>
</file>

<file path=ppt/slides/_rels/slide208.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75.xml"/><Relationship Id="rId1" Type="http://schemas.openxmlformats.org/officeDocument/2006/relationships/slideLayout" Target="../slideLayouts/slideLayout7.xml"/></Relationships>
</file>

<file path=ppt/slides/_rels/slide209.xml.rels><?xml version="1.0" encoding="UTF-8" standalone="yes"?>
<Relationships xmlns="http://schemas.openxmlformats.org/package/2006/relationships"><Relationship Id="rId2" Type="http://schemas.openxmlformats.org/officeDocument/2006/relationships/image" Target="../media/image118.wmf"/><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2" Type="http://schemas.openxmlformats.org/officeDocument/2006/relationships/image" Target="../media/image119.wmf"/><Relationship Id="rId1" Type="http://schemas.openxmlformats.org/officeDocument/2006/relationships/slideLayout" Target="../slideLayouts/slideLayout7.xml"/></Relationships>
</file>

<file path=ppt/slides/_rels/slide211.xml.rels><?xml version="1.0" encoding="UTF-8" standalone="yes"?>
<Relationships xmlns="http://schemas.openxmlformats.org/package/2006/relationships"><Relationship Id="rId2" Type="http://schemas.openxmlformats.org/officeDocument/2006/relationships/image" Target="../media/image120.wmf"/><Relationship Id="rId1" Type="http://schemas.openxmlformats.org/officeDocument/2006/relationships/slideLayout" Target="../slideLayouts/slideLayout7.xml"/></Relationships>
</file>

<file path=ppt/slides/_rels/slide212.xml.rels><?xml version="1.0" encoding="UTF-8" standalone="yes"?>
<Relationships xmlns="http://schemas.openxmlformats.org/package/2006/relationships"><Relationship Id="rId2" Type="http://schemas.openxmlformats.org/officeDocument/2006/relationships/image" Target="../media/image121.wmf"/><Relationship Id="rId1" Type="http://schemas.openxmlformats.org/officeDocument/2006/relationships/slideLayout" Target="../slideLayouts/slideLayout7.xml"/></Relationships>
</file>

<file path=ppt/slides/_rels/slide213.xml.rels><?xml version="1.0" encoding="UTF-8" standalone="yes"?>
<Relationships xmlns="http://schemas.openxmlformats.org/package/2006/relationships"><Relationship Id="rId2" Type="http://schemas.openxmlformats.org/officeDocument/2006/relationships/image" Target="../media/image122.wmf"/><Relationship Id="rId1" Type="http://schemas.openxmlformats.org/officeDocument/2006/relationships/slideLayout" Target="../slideLayouts/slideLayout7.xml"/></Relationships>
</file>

<file path=ppt/slides/_rels/slide214.xml.rels><?xml version="1.0" encoding="UTF-8" standalone="yes"?>
<Relationships xmlns="http://schemas.openxmlformats.org/package/2006/relationships"><Relationship Id="rId2" Type="http://schemas.openxmlformats.org/officeDocument/2006/relationships/image" Target="../media/image123.wmf"/><Relationship Id="rId1" Type="http://schemas.openxmlformats.org/officeDocument/2006/relationships/slideLayout" Target="../slideLayouts/slideLayout7.xml"/></Relationships>
</file>

<file path=ppt/slides/_rels/slide215.xml.rels><?xml version="1.0" encoding="UTF-8" standalone="yes"?>
<Relationships xmlns="http://schemas.openxmlformats.org/package/2006/relationships"><Relationship Id="rId2" Type="http://schemas.openxmlformats.org/officeDocument/2006/relationships/image" Target="../media/image124.wmf"/><Relationship Id="rId1" Type="http://schemas.openxmlformats.org/officeDocument/2006/relationships/slideLayout" Target="../slideLayouts/slideLayout7.xml"/></Relationships>
</file>

<file path=ppt/slides/_rels/slide216.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76.xml"/><Relationship Id="rId1" Type="http://schemas.openxmlformats.org/officeDocument/2006/relationships/slideLayout" Target="../slideLayouts/slideLayout7.xml"/><Relationship Id="rId4" Type="http://schemas.openxmlformats.org/officeDocument/2006/relationships/image" Target="../media/image126.png"/></Relationships>
</file>

<file path=ppt/slides/_rels/slide217.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219.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2.xml"/><Relationship Id="rId4" Type="http://schemas.openxmlformats.org/officeDocument/2006/relationships/image" Target="../media/image126.png"/></Relationships>
</file>

<file path=ppt/slides/_rels/slide220.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31.png"/><Relationship Id="rId1" Type="http://schemas.openxmlformats.org/officeDocument/2006/relationships/slideLayout" Target="../slideLayouts/slideLayout2.xml"/></Relationships>
</file>

<file path=ppt/slides/_rels/slide2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2.xml.rels><?xml version="1.0" encoding="UTF-8" standalone="yes"?>
<Relationships xmlns="http://schemas.openxmlformats.org/package/2006/relationships"><Relationship Id="rId8" Type="http://schemas.openxmlformats.org/officeDocument/2006/relationships/notesSlide" Target="../notesSlides/notesSlide177.xml"/><Relationship Id="rId13" Type="http://schemas.openxmlformats.org/officeDocument/2006/relationships/image" Target="../media/image135.jpeg"/><Relationship Id="rId3" Type="http://schemas.openxmlformats.org/officeDocument/2006/relationships/control" Target="../activeX/activeX4.xml"/><Relationship Id="rId7" Type="http://schemas.openxmlformats.org/officeDocument/2006/relationships/slideLayout" Target="../slideLayouts/slideLayout2.xml"/><Relationship Id="rId12" Type="http://schemas.openxmlformats.org/officeDocument/2006/relationships/hyperlink" Target="../../../MEDSOFT%202009/Komplexn&#237;%20model/2006Acidob&#225;ze.swf" TargetMode="External"/><Relationship Id="rId2" Type="http://schemas.openxmlformats.org/officeDocument/2006/relationships/tags" Target="../tags/tag117.xml"/><Relationship Id="rId16" Type="http://schemas.openxmlformats.org/officeDocument/2006/relationships/image" Target="../media/image138.wmf"/><Relationship Id="rId1" Type="http://schemas.openxmlformats.org/officeDocument/2006/relationships/control" Target="../activeX/activeX3.xml"/><Relationship Id="rId6" Type="http://schemas.openxmlformats.org/officeDocument/2006/relationships/tags" Target="../tags/tag119.xml"/><Relationship Id="rId11" Type="http://schemas.openxmlformats.org/officeDocument/2006/relationships/image" Target="../media/image134.jpeg"/><Relationship Id="rId5" Type="http://schemas.openxmlformats.org/officeDocument/2006/relationships/control" Target="../activeX/activeX5.xml"/><Relationship Id="rId15" Type="http://schemas.openxmlformats.org/officeDocument/2006/relationships/image" Target="../media/image137.wmf"/><Relationship Id="rId10" Type="http://schemas.openxmlformats.org/officeDocument/2006/relationships/image" Target="../media/image133.jpeg"/><Relationship Id="rId4" Type="http://schemas.openxmlformats.org/officeDocument/2006/relationships/tags" Target="../tags/tag118.xml"/><Relationship Id="rId9" Type="http://schemas.openxmlformats.org/officeDocument/2006/relationships/image" Target="../media/image132.jpeg"/><Relationship Id="rId14" Type="http://schemas.openxmlformats.org/officeDocument/2006/relationships/image" Target="../media/image136.wmf"/></Relationships>
</file>

<file path=ppt/slides/_rels/slide223.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178.xml"/><Relationship Id="rId1" Type="http://schemas.openxmlformats.org/officeDocument/2006/relationships/slideLayout" Target="../slideLayouts/slideLayout2.xml"/><Relationship Id="rId4" Type="http://schemas.openxmlformats.org/officeDocument/2006/relationships/image" Target="../media/image140.jpeg"/></Relationships>
</file>

<file path=ppt/slides/_rels/slide224.xml.rels><?xml version="1.0" encoding="UTF-8" standalone="yes"?>
<Relationships xmlns="http://schemas.openxmlformats.org/package/2006/relationships"><Relationship Id="rId8" Type="http://schemas.openxmlformats.org/officeDocument/2006/relationships/notesSlide" Target="../notesSlides/notesSlide179.xml"/><Relationship Id="rId13" Type="http://schemas.openxmlformats.org/officeDocument/2006/relationships/image" Target="../media/image138.wmf"/><Relationship Id="rId3" Type="http://schemas.openxmlformats.org/officeDocument/2006/relationships/control" Target="../activeX/activeX7.xml"/><Relationship Id="rId7" Type="http://schemas.openxmlformats.org/officeDocument/2006/relationships/slideLayout" Target="../slideLayouts/slideLayout2.xml"/><Relationship Id="rId12" Type="http://schemas.openxmlformats.org/officeDocument/2006/relationships/image" Target="../media/image136.wmf"/><Relationship Id="rId2" Type="http://schemas.openxmlformats.org/officeDocument/2006/relationships/tags" Target="../tags/tag120.xml"/><Relationship Id="rId1" Type="http://schemas.openxmlformats.org/officeDocument/2006/relationships/control" Target="../activeX/activeX6.xml"/><Relationship Id="rId6" Type="http://schemas.openxmlformats.org/officeDocument/2006/relationships/tags" Target="../tags/tag122.xml"/><Relationship Id="rId11" Type="http://schemas.openxmlformats.org/officeDocument/2006/relationships/image" Target="../media/image139.jpeg"/><Relationship Id="rId5" Type="http://schemas.openxmlformats.org/officeDocument/2006/relationships/control" Target="../activeX/activeX8.xml"/><Relationship Id="rId10" Type="http://schemas.openxmlformats.org/officeDocument/2006/relationships/image" Target="../media/image134.jpeg"/><Relationship Id="rId4" Type="http://schemas.openxmlformats.org/officeDocument/2006/relationships/tags" Target="../tags/tag121.xml"/><Relationship Id="rId9" Type="http://schemas.openxmlformats.org/officeDocument/2006/relationships/image" Target="../media/image133.jpeg"/></Relationships>
</file>

<file path=ppt/slides/_rels/slide225.xml.rels><?xml version="1.0" encoding="UTF-8" standalone="yes"?>
<Relationships xmlns="http://schemas.openxmlformats.org/package/2006/relationships"><Relationship Id="rId2" Type="http://schemas.openxmlformats.org/officeDocument/2006/relationships/notesSlide" Target="../notesSlides/notesSlide180.xml"/><Relationship Id="rId1" Type="http://schemas.openxmlformats.org/officeDocument/2006/relationships/slideLayout" Target="../slideLayouts/slideLayout2.xml"/></Relationships>
</file>

<file path=ppt/slides/_rels/slide226.xml.rels><?xml version="1.0" encoding="UTF-8" standalone="yes"?>
<Relationships xmlns="http://schemas.openxmlformats.org/package/2006/relationships"><Relationship Id="rId2" Type="http://schemas.openxmlformats.org/officeDocument/2006/relationships/notesSlide" Target="../notesSlides/notesSlide181.xml"/><Relationship Id="rId1" Type="http://schemas.openxmlformats.org/officeDocument/2006/relationships/slideLayout" Target="../slideLayouts/slideLayout2.xml"/></Relationships>
</file>

<file path=ppt/slides/_rels/slide227.xml.rels><?xml version="1.0" encoding="UTF-8" standalone="yes"?>
<Relationships xmlns="http://schemas.openxmlformats.org/package/2006/relationships"><Relationship Id="rId2" Type="http://schemas.openxmlformats.org/officeDocument/2006/relationships/notesSlide" Target="../notesSlides/notesSlide182.xml"/><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83.xml"/><Relationship Id="rId1" Type="http://schemas.openxmlformats.org/officeDocument/2006/relationships/slideLayout" Target="../slideLayouts/slideLayout2.xml"/><Relationship Id="rId5" Type="http://schemas.openxmlformats.org/officeDocument/2006/relationships/image" Target="../media/image143.jpeg"/><Relationship Id="rId4" Type="http://schemas.openxmlformats.org/officeDocument/2006/relationships/image" Target="../media/image142.jpeg"/></Relationships>
</file>

<file path=ppt/slides/_rels/slide229.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84.xml"/><Relationship Id="rId1" Type="http://schemas.openxmlformats.org/officeDocument/2006/relationships/slideLayout" Target="../slideLayouts/slideLayout2.xml"/><Relationship Id="rId5" Type="http://schemas.openxmlformats.org/officeDocument/2006/relationships/image" Target="../media/image143.jpeg"/><Relationship Id="rId4" Type="http://schemas.openxmlformats.org/officeDocument/2006/relationships/image" Target="../media/image142.jpeg"/></Relationships>
</file>

<file path=ppt/slides/_rels/slide230.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85.xml"/><Relationship Id="rId1" Type="http://schemas.openxmlformats.org/officeDocument/2006/relationships/slideLayout" Target="../slideLayouts/slideLayout2.xml"/><Relationship Id="rId5" Type="http://schemas.openxmlformats.org/officeDocument/2006/relationships/image" Target="../media/image143.jpeg"/><Relationship Id="rId4" Type="http://schemas.openxmlformats.org/officeDocument/2006/relationships/image" Target="../media/image142.jpeg"/></Relationships>
</file>

<file path=ppt/slides/_rels/slide231.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86.xml"/><Relationship Id="rId1" Type="http://schemas.openxmlformats.org/officeDocument/2006/relationships/slideLayout" Target="../slideLayouts/slideLayout2.xml"/><Relationship Id="rId5" Type="http://schemas.openxmlformats.org/officeDocument/2006/relationships/image" Target="../media/image143.jpeg"/><Relationship Id="rId4" Type="http://schemas.openxmlformats.org/officeDocument/2006/relationships/image" Target="../media/image142.jpeg"/></Relationships>
</file>

<file path=ppt/slides/_rels/slide232.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87.xml"/><Relationship Id="rId1" Type="http://schemas.openxmlformats.org/officeDocument/2006/relationships/slideLayout" Target="../slideLayouts/slideLayout2.xml"/><Relationship Id="rId5" Type="http://schemas.openxmlformats.org/officeDocument/2006/relationships/image" Target="../media/image143.jpeg"/><Relationship Id="rId4" Type="http://schemas.openxmlformats.org/officeDocument/2006/relationships/image" Target="../media/image142.jpeg"/></Relationships>
</file>

<file path=ppt/slides/_rels/slide233.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88.xml"/><Relationship Id="rId1" Type="http://schemas.openxmlformats.org/officeDocument/2006/relationships/slideLayout" Target="../slideLayouts/slideLayout2.xml"/><Relationship Id="rId5" Type="http://schemas.openxmlformats.org/officeDocument/2006/relationships/image" Target="../media/image143.jpeg"/><Relationship Id="rId4" Type="http://schemas.openxmlformats.org/officeDocument/2006/relationships/image" Target="../media/image142.jpeg"/></Relationships>
</file>

<file path=ppt/slides/_rels/slide234.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189.xml"/><Relationship Id="rId1" Type="http://schemas.openxmlformats.org/officeDocument/2006/relationships/slideLayout" Target="../slideLayouts/slideLayout2.xml"/><Relationship Id="rId4" Type="http://schemas.openxmlformats.org/officeDocument/2006/relationships/image" Target="../media/image144.jpeg"/></Relationships>
</file>

<file path=ppt/slides/_rels/slide235.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190.xml"/><Relationship Id="rId1" Type="http://schemas.openxmlformats.org/officeDocument/2006/relationships/slideLayout" Target="../slideLayouts/slideLayout6.xml"/></Relationships>
</file>

<file path=ppt/slides/_rels/slide236.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191.xml"/><Relationship Id="rId1" Type="http://schemas.openxmlformats.org/officeDocument/2006/relationships/slideLayout" Target="../slideLayouts/slideLayout6.xml"/></Relationships>
</file>

<file path=ppt/slides/_rels/slide237.xml.rels><?xml version="1.0" encoding="UTF-8" standalone="yes"?>
<Relationships xmlns="http://schemas.openxmlformats.org/package/2006/relationships"><Relationship Id="rId2" Type="http://schemas.openxmlformats.org/officeDocument/2006/relationships/notesSlide" Target="../notesSlides/notesSlide192.xml"/><Relationship Id="rId1" Type="http://schemas.openxmlformats.org/officeDocument/2006/relationships/slideLayout" Target="../slideLayouts/slideLayout7.xml"/></Relationships>
</file>

<file path=ppt/slides/_rels/slide238.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193.xml"/><Relationship Id="rId1" Type="http://schemas.openxmlformats.org/officeDocument/2006/relationships/slideLayout" Target="../slideLayouts/slideLayout2.xml"/></Relationships>
</file>

<file path=ppt/slides/_rels/slide239.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194.xml"/><Relationship Id="rId1" Type="http://schemas.openxmlformats.org/officeDocument/2006/relationships/slideLayout" Target="../slideLayouts/slideLayout2.xml"/></Relationships>
</file>

<file path=ppt/slides/_rels/slide240.xml.rels><?xml version="1.0" encoding="UTF-8" standalone="yes"?>
<Relationships xmlns="http://schemas.openxmlformats.org/package/2006/relationships"><Relationship Id="rId2" Type="http://schemas.openxmlformats.org/officeDocument/2006/relationships/notesSlide" Target="../notesSlides/notesSlide195.xml"/><Relationship Id="rId1" Type="http://schemas.openxmlformats.org/officeDocument/2006/relationships/slideLayout" Target="../slideLayouts/slideLayout2.xml"/></Relationships>
</file>

<file path=ppt/slides/_rels/slide241.xml.rels><?xml version="1.0" encoding="UTF-8" standalone="yes"?>
<Relationships xmlns="http://schemas.openxmlformats.org/package/2006/relationships"><Relationship Id="rId2" Type="http://schemas.openxmlformats.org/officeDocument/2006/relationships/notesSlide" Target="../notesSlides/notesSlide196.xml"/><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2" Type="http://schemas.openxmlformats.org/officeDocument/2006/relationships/notesSlide" Target="../notesSlides/notesSlide197.xml"/><Relationship Id="rId1" Type="http://schemas.openxmlformats.org/officeDocument/2006/relationships/slideLayout" Target="../slideLayouts/slideLayout2.xml"/></Relationships>
</file>

<file path=ppt/slides/_rels/slide243.xml.rels><?xml version="1.0" encoding="UTF-8" standalone="yes"?>
<Relationships xmlns="http://schemas.openxmlformats.org/package/2006/relationships"><Relationship Id="rId2" Type="http://schemas.openxmlformats.org/officeDocument/2006/relationships/notesSlide" Target="../notesSlides/notesSlide198.xml"/><Relationship Id="rId1" Type="http://schemas.openxmlformats.org/officeDocument/2006/relationships/slideLayout" Target="../slideLayouts/slideLayout2.xml"/></Relationships>
</file>

<file path=ppt/slides/_rels/slide244.xml.rels><?xml version="1.0" encoding="UTF-8" standalone="yes"?>
<Relationships xmlns="http://schemas.openxmlformats.org/package/2006/relationships"><Relationship Id="rId2" Type="http://schemas.openxmlformats.org/officeDocument/2006/relationships/notesSlide" Target="../notesSlides/notesSlide199.xml"/><Relationship Id="rId1" Type="http://schemas.openxmlformats.org/officeDocument/2006/relationships/slideLayout" Target="../slideLayouts/slideLayout2.xml"/></Relationships>
</file>

<file path=ppt/slides/_rels/slide245.xml.rels><?xml version="1.0" encoding="UTF-8" standalone="yes"?>
<Relationships xmlns="http://schemas.openxmlformats.org/package/2006/relationships"><Relationship Id="rId2" Type="http://schemas.openxmlformats.org/officeDocument/2006/relationships/notesSlide" Target="../notesSlides/notesSlide200.xml"/><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2" Type="http://schemas.openxmlformats.org/officeDocument/2006/relationships/notesSlide" Target="../notesSlides/notesSlide201.xml"/><Relationship Id="rId1" Type="http://schemas.openxmlformats.org/officeDocument/2006/relationships/slideLayout" Target="../slideLayouts/slideLayout2.xml"/></Relationships>
</file>

<file path=ppt/slides/_rels/slide247.xml.rels><?xml version="1.0" encoding="UTF-8" standalone="yes"?>
<Relationships xmlns="http://schemas.openxmlformats.org/package/2006/relationships"><Relationship Id="rId3" Type="http://schemas.openxmlformats.org/officeDocument/2006/relationships/image" Target="../media/image147.emf"/><Relationship Id="rId2" Type="http://schemas.openxmlformats.org/officeDocument/2006/relationships/notesSlide" Target="../notesSlides/notesSlide202.xml"/><Relationship Id="rId1" Type="http://schemas.openxmlformats.org/officeDocument/2006/relationships/slideLayout" Target="../slideLayouts/slideLayout2.xml"/></Relationships>
</file>

<file path=ppt/slides/_rels/slide248.xml.rels><?xml version="1.0" encoding="UTF-8" standalone="yes"?>
<Relationships xmlns="http://schemas.openxmlformats.org/package/2006/relationships"><Relationship Id="rId3" Type="http://schemas.openxmlformats.org/officeDocument/2006/relationships/image" Target="../media/image147.emf"/><Relationship Id="rId2" Type="http://schemas.openxmlformats.org/officeDocument/2006/relationships/notesSlide" Target="../notesSlides/notesSlide203.xml"/><Relationship Id="rId1" Type="http://schemas.openxmlformats.org/officeDocument/2006/relationships/slideLayout" Target="../slideLayouts/slideLayout2.xml"/></Relationships>
</file>

<file path=ppt/slides/_rels/slide249.xml.rels><?xml version="1.0" encoding="UTF-8" standalone="yes"?>
<Relationships xmlns="http://schemas.openxmlformats.org/package/2006/relationships"><Relationship Id="rId3" Type="http://schemas.openxmlformats.org/officeDocument/2006/relationships/image" Target="../media/image147.emf"/><Relationship Id="rId2" Type="http://schemas.openxmlformats.org/officeDocument/2006/relationships/notesSlide" Target="../notesSlides/notesSlide204.xml"/><Relationship Id="rId1" Type="http://schemas.openxmlformats.org/officeDocument/2006/relationships/slideLayout" Target="../slideLayouts/slideLayout2.xml"/></Relationships>
</file>

<file path=ppt/slides/_rels/slide250.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205.xml"/><Relationship Id="rId1" Type="http://schemas.openxmlformats.org/officeDocument/2006/relationships/slideLayout" Target="../slideLayouts/slideLayout2.xml"/></Relationships>
</file>

<file path=ppt/slides/_rels/slide251.xml.rels><?xml version="1.0" encoding="UTF-8" standalone="yes"?>
<Relationships xmlns="http://schemas.openxmlformats.org/package/2006/relationships"><Relationship Id="rId8" Type="http://schemas.openxmlformats.org/officeDocument/2006/relationships/image" Target="../media/image151.wmf"/><Relationship Id="rId3" Type="http://schemas.openxmlformats.org/officeDocument/2006/relationships/oleObject" Target="../embeddings/oleObject54.bin"/><Relationship Id="rId7" Type="http://schemas.openxmlformats.org/officeDocument/2006/relationships/oleObject" Target="../embeddings/oleObject56.bin"/><Relationship Id="rId2" Type="http://schemas.openxmlformats.org/officeDocument/2006/relationships/notesSlide" Target="../notesSlides/notesSlide206.xml"/><Relationship Id="rId1" Type="http://schemas.openxmlformats.org/officeDocument/2006/relationships/slideLayout" Target="../slideLayouts/slideLayout2.xml"/><Relationship Id="rId6" Type="http://schemas.openxmlformats.org/officeDocument/2006/relationships/image" Target="../media/image150.wmf"/><Relationship Id="rId5" Type="http://schemas.openxmlformats.org/officeDocument/2006/relationships/oleObject" Target="../embeddings/oleObject55.bin"/><Relationship Id="rId4" Type="http://schemas.openxmlformats.org/officeDocument/2006/relationships/image" Target="../media/image149.wmf"/><Relationship Id="rId9" Type="http://schemas.openxmlformats.org/officeDocument/2006/relationships/image" Target="../media/image152.emf"/></Relationships>
</file>

<file path=ppt/slides/_rels/slide252.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207.xml"/><Relationship Id="rId1" Type="http://schemas.openxmlformats.org/officeDocument/2006/relationships/slideLayout" Target="../slideLayouts/slideLayout2.xml"/></Relationships>
</file>

<file path=ppt/slides/_rels/slide253.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208.xml"/><Relationship Id="rId1" Type="http://schemas.openxmlformats.org/officeDocument/2006/relationships/slideLayout" Target="../slideLayouts/slideLayout2.xml"/></Relationships>
</file>

<file path=ppt/slides/_rels/slide254.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209.xml"/><Relationship Id="rId1" Type="http://schemas.openxmlformats.org/officeDocument/2006/relationships/slideLayout" Target="../slideLayouts/slideLayout7.xml"/><Relationship Id="rId6" Type="http://schemas.openxmlformats.org/officeDocument/2006/relationships/image" Target="../media/image158.jpeg"/><Relationship Id="rId5" Type="http://schemas.openxmlformats.org/officeDocument/2006/relationships/image" Target="../media/image157.jpeg"/><Relationship Id="rId4" Type="http://schemas.openxmlformats.org/officeDocument/2006/relationships/image" Target="../media/image156.png"/></Relationships>
</file>

<file path=ppt/slides/_rels/slide25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210.xml"/><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3" Type="http://schemas.openxmlformats.org/officeDocument/2006/relationships/oleObject" Target="../embeddings/oleObject57.bin"/><Relationship Id="rId2" Type="http://schemas.openxmlformats.org/officeDocument/2006/relationships/notesSlide" Target="../notesSlides/notesSlide211.xml"/><Relationship Id="rId1" Type="http://schemas.openxmlformats.org/officeDocument/2006/relationships/slideLayout" Target="../slideLayouts/slideLayout7.xml"/><Relationship Id="rId4" Type="http://schemas.openxmlformats.org/officeDocument/2006/relationships/image" Target="../media/image116.wmf"/></Relationships>
</file>

<file path=ppt/slides/_rels/slide257.xml.rels><?xml version="1.0" encoding="UTF-8" standalone="yes"?>
<Relationships xmlns="http://schemas.openxmlformats.org/package/2006/relationships"><Relationship Id="rId2" Type="http://schemas.openxmlformats.org/officeDocument/2006/relationships/notesSlide" Target="../notesSlides/notesSlide212.xml"/><Relationship Id="rId1" Type="http://schemas.openxmlformats.org/officeDocument/2006/relationships/slideLayout" Target="../slideLayouts/slideLayout7.xml"/></Relationships>
</file>

<file path=ppt/slides/_rels/slide258.xml.rels><?xml version="1.0" encoding="UTF-8" standalone="yes"?>
<Relationships xmlns="http://schemas.openxmlformats.org/package/2006/relationships"><Relationship Id="rId2" Type="http://schemas.openxmlformats.org/officeDocument/2006/relationships/notesSlide" Target="../notesSlides/notesSlide213.xml"/><Relationship Id="rId1" Type="http://schemas.openxmlformats.org/officeDocument/2006/relationships/slideLayout" Target="../slideLayouts/slideLayout7.xml"/></Relationships>
</file>

<file path=ppt/slides/_rels/slide259.xml.rels><?xml version="1.0" encoding="UTF-8" standalone="yes"?>
<Relationships xmlns="http://schemas.openxmlformats.org/package/2006/relationships"><Relationship Id="rId2" Type="http://schemas.openxmlformats.org/officeDocument/2006/relationships/notesSlide" Target="../notesSlides/notesSlide214.xml"/><Relationship Id="rId1" Type="http://schemas.openxmlformats.org/officeDocument/2006/relationships/slideLayout" Target="../slideLayouts/slideLayout7.xml"/></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215.xml"/><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3" Type="http://schemas.openxmlformats.org/officeDocument/2006/relationships/oleObject" Target="../embeddings/oleObject58.bin"/><Relationship Id="rId2" Type="http://schemas.openxmlformats.org/officeDocument/2006/relationships/notesSlide" Target="../notesSlides/notesSlide216.xml"/><Relationship Id="rId1" Type="http://schemas.openxmlformats.org/officeDocument/2006/relationships/slideLayout" Target="../slideLayouts/slideLayout7.xml"/><Relationship Id="rId4" Type="http://schemas.openxmlformats.org/officeDocument/2006/relationships/image" Target="../media/image116.wmf"/></Relationships>
</file>

<file path=ppt/slides/_rels/slide262.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notesSlide" Target="../notesSlides/notesSlide217.xml"/><Relationship Id="rId1" Type="http://schemas.openxmlformats.org/officeDocument/2006/relationships/slideLayout" Target="../slideLayouts/slideLayout7.xml"/><Relationship Id="rId5" Type="http://schemas.openxmlformats.org/officeDocument/2006/relationships/image" Target="../media/image116.wmf"/><Relationship Id="rId4" Type="http://schemas.openxmlformats.org/officeDocument/2006/relationships/oleObject" Target="../embeddings/oleObject59.bin"/></Relationships>
</file>

<file path=ppt/slides/_rels/slide263.xml.rels><?xml version="1.0" encoding="UTF-8" standalone="yes"?>
<Relationships xmlns="http://schemas.openxmlformats.org/package/2006/relationships"><Relationship Id="rId2" Type="http://schemas.openxmlformats.org/officeDocument/2006/relationships/notesSlide" Target="../notesSlides/notesSlide218.xml"/><Relationship Id="rId1" Type="http://schemas.openxmlformats.org/officeDocument/2006/relationships/slideLayout" Target="../slideLayouts/slideLayout7.xml"/></Relationships>
</file>

<file path=ppt/slides/_rels/slide264.xml.rels><?xml version="1.0" encoding="UTF-8" standalone="yes"?>
<Relationships xmlns="http://schemas.openxmlformats.org/package/2006/relationships"><Relationship Id="rId2" Type="http://schemas.openxmlformats.org/officeDocument/2006/relationships/notesSlide" Target="../notesSlides/notesSlide219.xml"/><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220.xml"/><Relationship Id="rId1" Type="http://schemas.openxmlformats.org/officeDocument/2006/relationships/slideLayout" Target="../slideLayouts/slideLayout1.xml"/></Relationships>
</file>

<file path=ppt/slides/_rels/slide266.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221.xml"/><Relationship Id="rId1" Type="http://schemas.openxmlformats.org/officeDocument/2006/relationships/slideLayout" Target="../slideLayouts/slideLayout2.xml"/></Relationships>
</file>

<file path=ppt/slides/_rels/slide267.xml.rels><?xml version="1.0" encoding="UTF-8" standalone="yes"?>
<Relationships xmlns="http://schemas.openxmlformats.org/package/2006/relationships"><Relationship Id="rId3" Type="http://schemas.openxmlformats.org/officeDocument/2006/relationships/oleObject" Target="../embeddings/oleObject60.bin"/><Relationship Id="rId2" Type="http://schemas.openxmlformats.org/officeDocument/2006/relationships/notesSlide" Target="../notesSlides/notesSlide222.xml"/><Relationship Id="rId1" Type="http://schemas.openxmlformats.org/officeDocument/2006/relationships/slideLayout" Target="../slideLayouts/slideLayout7.xml"/><Relationship Id="rId4" Type="http://schemas.openxmlformats.org/officeDocument/2006/relationships/image" Target="../media/image116.wmf"/></Relationships>
</file>

<file path=ppt/slides/_rels/slide268.xml.rels><?xml version="1.0" encoding="UTF-8" standalone="yes"?>
<Relationships xmlns="http://schemas.openxmlformats.org/package/2006/relationships"><Relationship Id="rId3" Type="http://schemas.openxmlformats.org/officeDocument/2006/relationships/oleObject" Target="../embeddings/oleObject61.bin"/><Relationship Id="rId2" Type="http://schemas.openxmlformats.org/officeDocument/2006/relationships/notesSlide" Target="../notesSlides/notesSlide22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69.xml.rels><?xml version="1.0" encoding="UTF-8" standalone="yes"?>
<Relationships xmlns="http://schemas.openxmlformats.org/package/2006/relationships"><Relationship Id="rId3" Type="http://schemas.openxmlformats.org/officeDocument/2006/relationships/oleObject" Target="../embeddings/oleObject62.bin"/><Relationship Id="rId2" Type="http://schemas.openxmlformats.org/officeDocument/2006/relationships/notesSlide" Target="../notesSlides/notesSlide22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0.xml.rels><?xml version="1.0" encoding="UTF-8" standalone="yes"?>
<Relationships xmlns="http://schemas.openxmlformats.org/package/2006/relationships"><Relationship Id="rId3" Type="http://schemas.openxmlformats.org/officeDocument/2006/relationships/oleObject" Target="../embeddings/oleObject63.bin"/><Relationship Id="rId2" Type="http://schemas.openxmlformats.org/officeDocument/2006/relationships/notesSlide" Target="../notesSlides/notesSlide225.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1.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226.xml"/><Relationship Id="rId1" Type="http://schemas.openxmlformats.org/officeDocument/2006/relationships/slideLayout" Target="../slideLayouts/slideLayout2.xml"/></Relationships>
</file>

<file path=ppt/slides/_rels/slide272.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227.xml"/><Relationship Id="rId1" Type="http://schemas.openxmlformats.org/officeDocument/2006/relationships/slideLayout" Target="../slideLayouts/slideLayout2.xml"/><Relationship Id="rId4" Type="http://schemas.openxmlformats.org/officeDocument/2006/relationships/image" Target="../media/image165.png"/></Relationships>
</file>

<file path=ppt/slides/_rels/slide27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228.xml"/><Relationship Id="rId1" Type="http://schemas.openxmlformats.org/officeDocument/2006/relationships/slideLayout" Target="../slideLayouts/slideLayout2.xml"/></Relationships>
</file>

<file path=ppt/slides/_rels/slide274.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2.xml"/></Relationships>
</file>

<file path=ppt/slides/_rels/slide275.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229.xml"/><Relationship Id="rId1" Type="http://schemas.openxmlformats.org/officeDocument/2006/relationships/slideLayout" Target="../slideLayouts/slideLayout2.xml"/><Relationship Id="rId4" Type="http://schemas.openxmlformats.org/officeDocument/2006/relationships/image" Target="../media/image169.png"/></Relationships>
</file>

<file path=ppt/slides/_rels/slide276.xml.rels><?xml version="1.0" encoding="UTF-8" standalone="yes"?>
<Relationships xmlns="http://schemas.openxmlformats.org/package/2006/relationships"><Relationship Id="rId2" Type="http://schemas.openxmlformats.org/officeDocument/2006/relationships/notesSlide" Target="../notesSlides/notesSlide230.xml"/><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notesSlide" Target="../notesSlides/notesSlide231.xml"/><Relationship Id="rId1" Type="http://schemas.openxmlformats.org/officeDocument/2006/relationships/slideLayout" Target="../slideLayouts/slideLayout2.xml"/></Relationships>
</file>

<file path=ppt/slides/_rels/slide278.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notesSlide" Target="../notesSlides/notesSlide232.xml"/><Relationship Id="rId1" Type="http://schemas.openxmlformats.org/officeDocument/2006/relationships/slideLayout" Target="../slideLayouts/slideLayout2.xml"/></Relationships>
</file>

<file path=ppt/slides/_rels/slide279.xml.rels><?xml version="1.0" encoding="UTF-8" standalone="yes"?>
<Relationships xmlns="http://schemas.openxmlformats.org/package/2006/relationships"><Relationship Id="rId3" Type="http://schemas.openxmlformats.org/officeDocument/2006/relationships/image" Target="../media/image172.jpg"/><Relationship Id="rId2" Type="http://schemas.openxmlformats.org/officeDocument/2006/relationships/notesSlide" Target="../notesSlides/notesSlide233.xml"/><Relationship Id="rId1" Type="http://schemas.openxmlformats.org/officeDocument/2006/relationships/slideLayout" Target="../slideLayouts/slideLayout2.xml"/></Relationships>
</file>

<file path=ppt/slides/_rels/slide280.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notesSlide" Target="../notesSlides/notesSlide234.xml"/><Relationship Id="rId1" Type="http://schemas.openxmlformats.org/officeDocument/2006/relationships/slideLayout" Target="../slideLayouts/slideLayout2.xml"/></Relationships>
</file>

<file path=ppt/slides/_rels/slide281.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notesSlide" Target="../notesSlides/notesSlide235.xml"/><Relationship Id="rId1" Type="http://schemas.openxmlformats.org/officeDocument/2006/relationships/slideLayout" Target="../slideLayouts/slideLayout2.xml"/><Relationship Id="rId5" Type="http://schemas.openxmlformats.org/officeDocument/2006/relationships/image" Target="../media/image175.png"/><Relationship Id="rId4" Type="http://schemas.openxmlformats.org/officeDocument/2006/relationships/image" Target="../media/image174.png"/></Relationships>
</file>

<file path=ppt/slides/_rels/slide282.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notesSlide" Target="../notesSlides/notesSlide236.xml"/><Relationship Id="rId1" Type="http://schemas.openxmlformats.org/officeDocument/2006/relationships/slideLayout" Target="../slideLayouts/slideLayout2.xml"/></Relationships>
</file>

<file path=ppt/slides/_rels/slide283.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237.xml"/><Relationship Id="rId1" Type="http://schemas.openxmlformats.org/officeDocument/2006/relationships/slideLayout" Target="../slideLayouts/slideLayout2.xml"/></Relationships>
</file>

<file path=ppt/slides/_rels/slide284.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238.xml"/><Relationship Id="rId1" Type="http://schemas.openxmlformats.org/officeDocument/2006/relationships/slideLayout" Target="../slideLayouts/slideLayout2.xml"/></Relationships>
</file>

<file path=ppt/slides/_rels/slide285.xml.rels><?xml version="1.0" encoding="UTF-8" standalone="yes"?>
<Relationships xmlns="http://schemas.openxmlformats.org/package/2006/relationships"><Relationship Id="rId2" Type="http://schemas.openxmlformats.org/officeDocument/2006/relationships/notesSlide" Target="../notesSlides/notesSlide239.xml"/><Relationship Id="rId1" Type="http://schemas.openxmlformats.org/officeDocument/2006/relationships/slideLayout" Target="../slideLayouts/slideLayout2.xml"/></Relationships>
</file>

<file path=ppt/slides/_rels/slide286.xml.rels><?xml version="1.0" encoding="UTF-8" standalone="yes"?>
<Relationships xmlns="http://schemas.openxmlformats.org/package/2006/relationships"><Relationship Id="rId3" Type="http://schemas.openxmlformats.org/officeDocument/2006/relationships/oleObject" Target="../embeddings/oleObject64.bin"/><Relationship Id="rId2" Type="http://schemas.openxmlformats.org/officeDocument/2006/relationships/notesSlide" Target="../notesSlides/notesSlide240.xml"/><Relationship Id="rId1" Type="http://schemas.openxmlformats.org/officeDocument/2006/relationships/slideLayout" Target="../slideLayouts/slideLayout2.xml"/><Relationship Id="rId4" Type="http://schemas.openxmlformats.org/officeDocument/2006/relationships/image" Target="../media/image179.emf"/></Relationships>
</file>

<file path=ppt/slides/_rels/slide287.xml.rels><?xml version="1.0" encoding="UTF-8" standalone="yes"?>
<Relationships xmlns="http://schemas.openxmlformats.org/package/2006/relationships"><Relationship Id="rId3" Type="http://schemas.openxmlformats.org/officeDocument/2006/relationships/oleObject" Target="../embeddings/oleObject65.bin"/><Relationship Id="rId2" Type="http://schemas.openxmlformats.org/officeDocument/2006/relationships/notesSlide" Target="../notesSlides/notesSlide241.xml"/><Relationship Id="rId1" Type="http://schemas.openxmlformats.org/officeDocument/2006/relationships/slideLayout" Target="../slideLayouts/slideLayout2.xml"/><Relationship Id="rId4" Type="http://schemas.openxmlformats.org/officeDocument/2006/relationships/image" Target="../media/image180.wmf"/></Relationships>
</file>

<file path=ppt/slides/_rels/slide288.xml.rels><?xml version="1.0" encoding="UTF-8" standalone="yes"?>
<Relationships xmlns="http://schemas.openxmlformats.org/package/2006/relationships"><Relationship Id="rId2" Type="http://schemas.openxmlformats.org/officeDocument/2006/relationships/notesSlide" Target="../notesSlides/notesSlide242.xml"/><Relationship Id="rId1" Type="http://schemas.openxmlformats.org/officeDocument/2006/relationships/slideLayout" Target="../slideLayouts/slideLayout2.xml"/></Relationships>
</file>

<file path=ppt/slides/_rels/slide289.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243.xml"/><Relationship Id="rId1" Type="http://schemas.openxmlformats.org/officeDocument/2006/relationships/slideLayout" Target="../slideLayouts/slideLayout2.xml"/></Relationships>
</file>

<file path=ppt/slides/_rels/slide290.xml.rels><?xml version="1.0" encoding="UTF-8" standalone="yes"?>
<Relationships xmlns="http://schemas.openxmlformats.org/package/2006/relationships"><Relationship Id="rId2" Type="http://schemas.openxmlformats.org/officeDocument/2006/relationships/notesSlide" Target="../notesSlides/notesSlide244.xml"/><Relationship Id="rId1" Type="http://schemas.openxmlformats.org/officeDocument/2006/relationships/slideLayout" Target="../slideLayouts/slideLayout2.xml"/></Relationships>
</file>

<file path=ppt/slides/_rels/slide291.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245.xml"/><Relationship Id="rId1" Type="http://schemas.openxmlformats.org/officeDocument/2006/relationships/slideLayout" Target="../slideLayouts/slideLayout2.xml"/></Relationships>
</file>

<file path=ppt/slides/_rels/slide292.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246.xml"/><Relationship Id="rId1" Type="http://schemas.openxmlformats.org/officeDocument/2006/relationships/slideLayout" Target="../slideLayouts/slideLayout2.xml"/></Relationships>
</file>

<file path=ppt/slides/_rels/slide293.xml.rels><?xml version="1.0" encoding="UTF-8" standalone="yes"?>
<Relationships xmlns="http://schemas.openxmlformats.org/package/2006/relationships"><Relationship Id="rId2" Type="http://schemas.openxmlformats.org/officeDocument/2006/relationships/notesSlide" Target="../notesSlides/notesSlide247.xml"/><Relationship Id="rId1" Type="http://schemas.openxmlformats.org/officeDocument/2006/relationships/slideLayout" Target="../slideLayouts/slideLayout2.xml"/></Relationships>
</file>

<file path=ppt/slides/_rels/slide294.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248.xml"/><Relationship Id="rId1" Type="http://schemas.openxmlformats.org/officeDocument/2006/relationships/slideLayout" Target="../slideLayouts/slideLayout2.xml"/></Relationships>
</file>

<file path=ppt/slides/_rels/slide295.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249.xml"/><Relationship Id="rId1" Type="http://schemas.openxmlformats.org/officeDocument/2006/relationships/slideLayout" Target="../slideLayouts/slideLayout2.xml"/></Relationships>
</file>

<file path=ppt/slides/_rels/slide296.xml.rels><?xml version="1.0" encoding="UTF-8" standalone="yes"?>
<Relationships xmlns="http://schemas.openxmlformats.org/package/2006/relationships"><Relationship Id="rId2" Type="http://schemas.openxmlformats.org/officeDocument/2006/relationships/notesSlide" Target="../notesSlides/notesSlide250.xml"/><Relationship Id="rId1" Type="http://schemas.openxmlformats.org/officeDocument/2006/relationships/slideLayout" Target="../slideLayouts/slideLayout2.xml"/></Relationships>
</file>

<file path=ppt/slides/_rels/slide297.xml.rels><?xml version="1.0" encoding="UTF-8" standalone="yes"?>
<Relationships xmlns="http://schemas.openxmlformats.org/package/2006/relationships"><Relationship Id="rId2" Type="http://schemas.openxmlformats.org/officeDocument/2006/relationships/notesSlide" Target="../notesSlides/notesSlide251.xml"/><Relationship Id="rId1" Type="http://schemas.openxmlformats.org/officeDocument/2006/relationships/slideLayout" Target="../slideLayouts/slideLayout2.xml"/></Relationships>
</file>

<file path=ppt/slides/_rels/slide298.xml.rels><?xml version="1.0" encoding="UTF-8" standalone="yes"?>
<Relationships xmlns="http://schemas.openxmlformats.org/package/2006/relationships"><Relationship Id="rId2" Type="http://schemas.openxmlformats.org/officeDocument/2006/relationships/notesSlide" Target="../notesSlides/notesSlide252.xml"/><Relationship Id="rId1" Type="http://schemas.openxmlformats.org/officeDocument/2006/relationships/slideLayout" Target="../slideLayouts/slideLayout2.xml"/></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0.xml.rels><?xml version="1.0" encoding="UTF-8" standalone="yes"?>
<Relationships xmlns="http://schemas.openxmlformats.org/package/2006/relationships"><Relationship Id="rId2" Type="http://schemas.openxmlformats.org/officeDocument/2006/relationships/notesSlide" Target="../notesSlides/notesSlide253.xml"/><Relationship Id="rId1" Type="http://schemas.openxmlformats.org/officeDocument/2006/relationships/slideLayout" Target="../slideLayouts/slideLayout2.xml"/></Relationships>
</file>

<file path=ppt/slides/_rels/slide301.xml.rels><?xml version="1.0" encoding="UTF-8" standalone="yes"?>
<Relationships xmlns="http://schemas.openxmlformats.org/package/2006/relationships"><Relationship Id="rId2" Type="http://schemas.openxmlformats.org/officeDocument/2006/relationships/notesSlide" Target="../notesSlides/notesSlide254.xml"/><Relationship Id="rId1" Type="http://schemas.openxmlformats.org/officeDocument/2006/relationships/slideLayout" Target="../slideLayouts/slideLayout2.xml"/></Relationships>
</file>

<file path=ppt/slides/_rels/slide302.xml.rels><?xml version="1.0" encoding="UTF-8" standalone="yes"?>
<Relationships xmlns="http://schemas.openxmlformats.org/package/2006/relationships"><Relationship Id="rId2" Type="http://schemas.openxmlformats.org/officeDocument/2006/relationships/notesSlide" Target="../notesSlides/notesSlide255.xml"/><Relationship Id="rId1" Type="http://schemas.openxmlformats.org/officeDocument/2006/relationships/slideLayout" Target="../slideLayouts/slideLayout2.xml"/></Relationships>
</file>

<file path=ppt/slides/_rels/slide303.xml.rels><?xml version="1.0" encoding="UTF-8" standalone="yes"?>
<Relationships xmlns="http://schemas.openxmlformats.org/package/2006/relationships"><Relationship Id="rId2" Type="http://schemas.openxmlformats.org/officeDocument/2006/relationships/notesSlide" Target="../notesSlides/notesSlide256.xml"/><Relationship Id="rId1" Type="http://schemas.openxmlformats.org/officeDocument/2006/relationships/slideLayout" Target="../slideLayouts/slideLayout7.xml"/></Relationships>
</file>

<file path=ppt/slides/_rels/slide304.xml.rels><?xml version="1.0" encoding="UTF-8" standalone="yes"?>
<Relationships xmlns="http://schemas.openxmlformats.org/package/2006/relationships"><Relationship Id="rId2" Type="http://schemas.openxmlformats.org/officeDocument/2006/relationships/notesSlide" Target="../notesSlides/notesSlide257.xml"/><Relationship Id="rId1" Type="http://schemas.openxmlformats.org/officeDocument/2006/relationships/slideLayout" Target="../slideLayouts/slideLayout2.xml"/></Relationships>
</file>

<file path=ppt/slides/_rels/slide305.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Layout" Target="../slideLayouts/slideLayout7.xml"/></Relationships>
</file>

<file path=ppt/slides/_rels/slide306.xml.rels><?xml version="1.0" encoding="UTF-8" standalone="yes"?>
<Relationships xmlns="http://schemas.openxmlformats.org/package/2006/relationships"><Relationship Id="rId2" Type="http://schemas.openxmlformats.org/officeDocument/2006/relationships/notesSlide" Target="../notesSlides/notesSlide258.xml"/><Relationship Id="rId1" Type="http://schemas.openxmlformats.org/officeDocument/2006/relationships/slideLayout" Target="../slideLayouts/slideLayout2.xml"/></Relationships>
</file>

<file path=ppt/slides/_rels/slide307.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259.xml"/><Relationship Id="rId1" Type="http://schemas.openxmlformats.org/officeDocument/2006/relationships/slideLayout" Target="../slideLayouts/slideLayout2.xml"/></Relationships>
</file>

<file path=ppt/slides/_rels/slide3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9.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notesSlide" Target="../notesSlides/notesSlide260.xml"/><Relationship Id="rId1" Type="http://schemas.openxmlformats.org/officeDocument/2006/relationships/slideLayout" Target="../slideLayouts/slideLayout2.xml"/><Relationship Id="rId4" Type="http://schemas.openxmlformats.org/officeDocument/2006/relationships/image" Target="../media/image186.jpeg"/></Relationships>
</file>

<file path=ppt/slides/_rels/slide310.xml.rels><?xml version="1.0" encoding="UTF-8" standalone="yes"?>
<Relationships xmlns="http://schemas.openxmlformats.org/package/2006/relationships"><Relationship Id="rId2" Type="http://schemas.openxmlformats.org/officeDocument/2006/relationships/notesSlide" Target="../notesSlides/notesSlide261.xml"/><Relationship Id="rId1" Type="http://schemas.openxmlformats.org/officeDocument/2006/relationships/slideLayout" Target="../slideLayouts/slideLayout2.xml"/></Relationships>
</file>

<file path=ppt/slides/_rels/slide311.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262.xml"/><Relationship Id="rId1" Type="http://schemas.openxmlformats.org/officeDocument/2006/relationships/slideLayout" Target="../slideLayouts/slideLayout2.xml"/></Relationships>
</file>

<file path=ppt/slides/_rels/slide312.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263.xml"/><Relationship Id="rId1" Type="http://schemas.openxmlformats.org/officeDocument/2006/relationships/slideLayout" Target="../slideLayouts/slideLayout2.xml"/></Relationships>
</file>

<file path=ppt/slides/_rels/slide313.xml.rels><?xml version="1.0" encoding="UTF-8" standalone="yes"?>
<Relationships xmlns="http://schemas.openxmlformats.org/package/2006/relationships"><Relationship Id="rId2" Type="http://schemas.openxmlformats.org/officeDocument/2006/relationships/notesSlide" Target="../notesSlides/notesSlide264.xml"/><Relationship Id="rId1" Type="http://schemas.openxmlformats.org/officeDocument/2006/relationships/slideLayout" Target="../slideLayouts/slideLayout2.xml"/></Relationships>
</file>

<file path=ppt/slides/_rels/slide314.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265.xml"/><Relationship Id="rId1" Type="http://schemas.openxmlformats.org/officeDocument/2006/relationships/slideLayout" Target="../slideLayouts/slideLayout2.xml"/></Relationships>
</file>

<file path=ppt/slides/_rels/slide315.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266.xml"/><Relationship Id="rId1" Type="http://schemas.openxmlformats.org/officeDocument/2006/relationships/slideLayout" Target="../slideLayouts/slideLayout2.xml"/></Relationships>
</file>

<file path=ppt/slides/_rels/slide316.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267.xml"/><Relationship Id="rId1" Type="http://schemas.openxmlformats.org/officeDocument/2006/relationships/slideLayout" Target="../slideLayouts/slideLayout2.xml"/></Relationships>
</file>

<file path=ppt/slides/_rels/slide317.xml.rels><?xml version="1.0" encoding="UTF-8" standalone="yes"?>
<Relationships xmlns="http://schemas.openxmlformats.org/package/2006/relationships"><Relationship Id="rId2" Type="http://schemas.openxmlformats.org/officeDocument/2006/relationships/notesSlide" Target="../notesSlides/notesSlide268.xml"/><Relationship Id="rId1" Type="http://schemas.openxmlformats.org/officeDocument/2006/relationships/slideLayout" Target="../slideLayouts/slideLayout2.xml"/></Relationships>
</file>

<file path=ppt/slides/_rels/slide318.xml.rels><?xml version="1.0" encoding="UTF-8" standalone="yes"?>
<Relationships xmlns="http://schemas.openxmlformats.org/package/2006/relationships"><Relationship Id="rId2" Type="http://schemas.openxmlformats.org/officeDocument/2006/relationships/notesSlide" Target="../notesSlides/notesSlide269.xml"/><Relationship Id="rId1" Type="http://schemas.openxmlformats.org/officeDocument/2006/relationships/slideLayout" Target="../slideLayouts/slideLayout2.xml"/></Relationships>
</file>

<file path=ppt/slides/_rels/slide319.xml.rels><?xml version="1.0" encoding="UTF-8" standalone="yes"?>
<Relationships xmlns="http://schemas.openxmlformats.org/package/2006/relationships"><Relationship Id="rId2" Type="http://schemas.openxmlformats.org/officeDocument/2006/relationships/notesSlide" Target="../notesSlides/notesSlide270.xml"/><Relationship Id="rId1" Type="http://schemas.openxmlformats.org/officeDocument/2006/relationships/slideLayout" Target="../slideLayouts/slideLayout2.xml"/></Relationships>
</file>

<file path=ppt/slides/_rels/slide320.xml.rels><?xml version="1.0" encoding="UTF-8" standalone="yes"?>
<Relationships xmlns="http://schemas.openxmlformats.org/package/2006/relationships"><Relationship Id="rId2" Type="http://schemas.openxmlformats.org/officeDocument/2006/relationships/notesSlide" Target="../notesSlides/notesSlide271.xml"/><Relationship Id="rId1" Type="http://schemas.openxmlformats.org/officeDocument/2006/relationships/slideLayout" Target="../slideLayouts/slideLayout2.xml"/></Relationships>
</file>

<file path=ppt/slides/_rels/slide321.xml.rels><?xml version="1.0" encoding="UTF-8" standalone="yes"?>
<Relationships xmlns="http://schemas.openxmlformats.org/package/2006/relationships"><Relationship Id="rId2" Type="http://schemas.openxmlformats.org/officeDocument/2006/relationships/notesSlide" Target="../notesSlides/notesSlide272.xml"/><Relationship Id="rId1" Type="http://schemas.openxmlformats.org/officeDocument/2006/relationships/slideLayout" Target="../slideLayouts/slideLayout2.xml"/></Relationships>
</file>

<file path=ppt/slides/_rels/slide322.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273.xml"/><Relationship Id="rId1" Type="http://schemas.openxmlformats.org/officeDocument/2006/relationships/slideLayout" Target="../slideLayouts/slideLayout2.xml"/></Relationships>
</file>

<file path=ppt/slides/_rels/slide323.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notesSlide" Target="../notesSlides/notesSlide274.xml"/><Relationship Id="rId1" Type="http://schemas.openxmlformats.org/officeDocument/2006/relationships/slideLayout" Target="../slideLayouts/slideLayout2.xml"/></Relationships>
</file>

<file path=ppt/slides/_rels/slide324.xml.rels><?xml version="1.0" encoding="UTF-8" standalone="yes"?>
<Relationships xmlns="http://schemas.openxmlformats.org/package/2006/relationships"><Relationship Id="rId2" Type="http://schemas.openxmlformats.org/officeDocument/2006/relationships/notesSlide" Target="../notesSlides/notesSlide275.xml"/><Relationship Id="rId1" Type="http://schemas.openxmlformats.org/officeDocument/2006/relationships/slideLayout" Target="../slideLayouts/slideLayout2.xml"/></Relationships>
</file>

<file path=ppt/slides/_rels/slide325.xml.rels><?xml version="1.0" encoding="UTF-8" standalone="yes"?>
<Relationships xmlns="http://schemas.openxmlformats.org/package/2006/relationships"><Relationship Id="rId2" Type="http://schemas.openxmlformats.org/officeDocument/2006/relationships/notesSlide" Target="../notesSlides/notesSlide276.xml"/><Relationship Id="rId1" Type="http://schemas.openxmlformats.org/officeDocument/2006/relationships/slideLayout" Target="../slideLayouts/slideLayout2.xml"/></Relationships>
</file>

<file path=ppt/slides/_rels/slide326.xml.rels><?xml version="1.0" encoding="UTF-8" standalone="yes"?>
<Relationships xmlns="http://schemas.openxmlformats.org/package/2006/relationships"><Relationship Id="rId2" Type="http://schemas.openxmlformats.org/officeDocument/2006/relationships/notesSlide" Target="../notesSlides/notesSlide277.xml"/><Relationship Id="rId1" Type="http://schemas.openxmlformats.org/officeDocument/2006/relationships/slideLayout" Target="../slideLayouts/slideLayout2.xml"/></Relationships>
</file>

<file path=ppt/slides/_rels/slide327.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278.xml"/><Relationship Id="rId1" Type="http://schemas.openxmlformats.org/officeDocument/2006/relationships/slideLayout" Target="../slideLayouts/slideLayout2.xml"/></Relationships>
</file>

<file path=ppt/slides/_rels/slide328.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279.xml"/><Relationship Id="rId1" Type="http://schemas.openxmlformats.org/officeDocument/2006/relationships/slideLayout" Target="../slideLayouts/slideLayout2.xml"/></Relationships>
</file>

<file path=ppt/slides/_rels/slide329.xml.rels><?xml version="1.0" encoding="UTF-8" standalone="yes"?>
<Relationships xmlns="http://schemas.openxmlformats.org/package/2006/relationships"><Relationship Id="rId2" Type="http://schemas.openxmlformats.org/officeDocument/2006/relationships/notesSlide" Target="../notesSlides/notesSlide280.xml"/><Relationship Id="rId1" Type="http://schemas.openxmlformats.org/officeDocument/2006/relationships/slideLayout" Target="../slideLayouts/slideLayout2.xml"/></Relationships>
</file>

<file path=ppt/slides/_rels/slide330.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281.xml"/><Relationship Id="rId1" Type="http://schemas.openxmlformats.org/officeDocument/2006/relationships/slideLayout" Target="../slideLayouts/slideLayout2.xml"/></Relationships>
</file>

<file path=ppt/slides/_rels/slide331.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282.xml"/><Relationship Id="rId1" Type="http://schemas.openxmlformats.org/officeDocument/2006/relationships/slideLayout" Target="../slideLayouts/slideLayout2.xml"/></Relationships>
</file>

<file path=ppt/slides/_rels/slide332.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283.xml"/><Relationship Id="rId1" Type="http://schemas.openxmlformats.org/officeDocument/2006/relationships/slideLayout" Target="../slideLayouts/slideLayout2.xml"/><Relationship Id="rId6" Type="http://schemas.openxmlformats.org/officeDocument/2006/relationships/image" Target="../media/image197.png"/><Relationship Id="rId5" Type="http://schemas.openxmlformats.org/officeDocument/2006/relationships/image" Target="../media/image196.jpeg"/><Relationship Id="rId4" Type="http://schemas.openxmlformats.org/officeDocument/2006/relationships/image" Target="../media/image195.jpeg"/></Relationships>
</file>

<file path=ppt/slides/_rels/slide333.xml.rels><?xml version="1.0" encoding="UTF-8" standalone="yes"?>
<Relationships xmlns="http://schemas.openxmlformats.org/package/2006/relationships"><Relationship Id="rId8" Type="http://schemas.openxmlformats.org/officeDocument/2006/relationships/notesSlide" Target="../notesSlides/notesSlide284.xml"/><Relationship Id="rId13" Type="http://schemas.openxmlformats.org/officeDocument/2006/relationships/image" Target="../media/image136.wmf"/><Relationship Id="rId3" Type="http://schemas.openxmlformats.org/officeDocument/2006/relationships/control" Target="../activeX/activeX10.xml"/><Relationship Id="rId7" Type="http://schemas.openxmlformats.org/officeDocument/2006/relationships/slideLayout" Target="../slideLayouts/slideLayout2.xml"/><Relationship Id="rId12" Type="http://schemas.openxmlformats.org/officeDocument/2006/relationships/image" Target="../media/image135.jpeg"/><Relationship Id="rId2" Type="http://schemas.openxmlformats.org/officeDocument/2006/relationships/tags" Target="../tags/tag123.xml"/><Relationship Id="rId1" Type="http://schemas.openxmlformats.org/officeDocument/2006/relationships/control" Target="../activeX/activeX9.xml"/><Relationship Id="rId6" Type="http://schemas.openxmlformats.org/officeDocument/2006/relationships/tags" Target="../tags/tag125.xml"/><Relationship Id="rId11" Type="http://schemas.openxmlformats.org/officeDocument/2006/relationships/image" Target="../media/image134.jpeg"/><Relationship Id="rId5" Type="http://schemas.openxmlformats.org/officeDocument/2006/relationships/control" Target="../activeX/activeX11.xml"/><Relationship Id="rId10" Type="http://schemas.openxmlformats.org/officeDocument/2006/relationships/image" Target="../media/image133.jpeg"/><Relationship Id="rId4" Type="http://schemas.openxmlformats.org/officeDocument/2006/relationships/tags" Target="../tags/tag124.xml"/><Relationship Id="rId9" Type="http://schemas.openxmlformats.org/officeDocument/2006/relationships/image" Target="../media/image132.jpeg"/><Relationship Id="rId14" Type="http://schemas.openxmlformats.org/officeDocument/2006/relationships/image" Target="../media/image138.wmf"/></Relationships>
</file>

<file path=ppt/slides/_rels/slide334.xml.rels><?xml version="1.0" encoding="UTF-8" standalone="yes"?>
<Relationships xmlns="http://schemas.openxmlformats.org/package/2006/relationships"><Relationship Id="rId2" Type="http://schemas.openxmlformats.org/officeDocument/2006/relationships/notesSlide" Target="../notesSlides/notesSlide285.xml"/><Relationship Id="rId1" Type="http://schemas.openxmlformats.org/officeDocument/2006/relationships/slideLayout" Target="../slideLayouts/slideLayout11.xml"/></Relationships>
</file>

<file path=ppt/slides/_rels/slide335.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36.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9.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Layout" Target="../slideLayouts/slideLayout2.xml"/></Relationships>
</file>

<file path=ppt/slides/_rels/slide340.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2.xml"/></Relationships>
</file>

<file path=ppt/slides/_rels/slide341.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342.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2.xml"/></Relationships>
</file>

<file path=ppt/slides/_rels/slide343.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2.xml"/></Relationships>
</file>

<file path=ppt/slides/_rels/slide344.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2.xml"/></Relationships>
</file>

<file path=ppt/slides/_rels/slide345.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2.xml"/></Relationships>
</file>

<file path=ppt/slides/_rels/slide3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7.xml.rels><?xml version="1.0" encoding="UTF-8" standalone="yes"?>
<Relationships xmlns="http://schemas.openxmlformats.org/package/2006/relationships"><Relationship Id="rId2" Type="http://schemas.openxmlformats.org/officeDocument/2006/relationships/image" Target="../media/image206.png"/><Relationship Id="rId1" Type="http://schemas.openxmlformats.org/officeDocument/2006/relationships/slideLayout" Target="../slideLayouts/slideLayout2.xml"/></Relationships>
</file>

<file path=ppt/slides/_rels/slide348.xml.rels><?xml version="1.0" encoding="UTF-8" standalone="yes"?>
<Relationships xmlns="http://schemas.openxmlformats.org/package/2006/relationships"><Relationship Id="rId2" Type="http://schemas.openxmlformats.org/officeDocument/2006/relationships/image" Target="../media/image207.png"/><Relationship Id="rId1" Type="http://schemas.openxmlformats.org/officeDocument/2006/relationships/slideLayout" Target="../slideLayouts/slideLayout2.xml"/></Relationships>
</file>

<file path=ppt/slides/_rels/slide349.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222E9675-FB6A-43AC-807E-80775A7F71CA}"/>
              </a:ext>
            </a:extLst>
          </p:cNvPr>
          <p:cNvSpPr>
            <a:spLocks noGrp="1"/>
          </p:cNvSpPr>
          <p:nvPr>
            <p:ph type="ctrTitle"/>
          </p:nvPr>
        </p:nvSpPr>
        <p:spPr>
          <a:xfrm>
            <a:off x="0" y="529423"/>
            <a:ext cx="11377264" cy="1221826"/>
          </a:xfrm>
        </p:spPr>
        <p:txBody>
          <a:bodyPr/>
          <a:lstStyle/>
          <a:p>
            <a:r>
              <a:rPr lang="cs-CZ" dirty="0"/>
              <a:t>Poruchy vnitřního prostředí</a:t>
            </a:r>
            <a:endParaRPr lang="en-US" dirty="0"/>
          </a:p>
        </p:txBody>
      </p:sp>
      <p:sp>
        <p:nvSpPr>
          <p:cNvPr id="6" name="TextovéPole 5">
            <a:extLst>
              <a:ext uri="{FF2B5EF4-FFF2-40B4-BE49-F238E27FC236}">
                <a16:creationId xmlns:a16="http://schemas.microsoft.com/office/drawing/2014/main" id="{6720472B-5D78-40E5-89DD-EC907968815A}"/>
              </a:ext>
            </a:extLst>
          </p:cNvPr>
          <p:cNvSpPr txBox="1"/>
          <p:nvPr/>
        </p:nvSpPr>
        <p:spPr>
          <a:xfrm>
            <a:off x="4619836" y="2605407"/>
            <a:ext cx="4076810" cy="400110"/>
          </a:xfrm>
          <a:prstGeom prst="rect">
            <a:avLst/>
          </a:prstGeom>
          <a:noFill/>
        </p:spPr>
        <p:txBody>
          <a:bodyPr wrap="square" rtlCol="0">
            <a:spAutoFit/>
          </a:bodyPr>
          <a:lstStyle/>
          <a:p>
            <a:pPr algn="ctr"/>
            <a:r>
              <a:rPr lang="cs-CZ" sz="2000" dirty="0"/>
              <a:t>doc. MUDr. Jiří Kofránek, CSc.</a:t>
            </a:r>
            <a:endParaRPr lang="en-US" sz="2000" dirty="0"/>
          </a:p>
        </p:txBody>
      </p:sp>
      <p:sp>
        <p:nvSpPr>
          <p:cNvPr id="8" name="TextovéPole 7">
            <a:extLst>
              <a:ext uri="{FF2B5EF4-FFF2-40B4-BE49-F238E27FC236}">
                <a16:creationId xmlns:a16="http://schemas.microsoft.com/office/drawing/2014/main" id="{FF505253-E8F0-4157-91AB-EFBDBCA8CB23}"/>
              </a:ext>
            </a:extLst>
          </p:cNvPr>
          <p:cNvSpPr txBox="1"/>
          <p:nvPr/>
        </p:nvSpPr>
        <p:spPr>
          <a:xfrm>
            <a:off x="4691844" y="3320988"/>
            <a:ext cx="4256830" cy="369332"/>
          </a:xfrm>
          <a:prstGeom prst="rect">
            <a:avLst/>
          </a:prstGeom>
          <a:noFill/>
        </p:spPr>
        <p:txBody>
          <a:bodyPr wrap="square" rtlCol="0">
            <a:spAutoFit/>
          </a:bodyPr>
          <a:lstStyle/>
          <a:p>
            <a:pPr algn="ctr"/>
            <a:r>
              <a:rPr lang="cs-CZ" i="1" dirty="0">
                <a:solidFill>
                  <a:srgbClr val="7030A0"/>
                </a:solidFill>
              </a:rPr>
              <a:t>Ústav patologické fyziologie 1. LF UK.</a:t>
            </a:r>
            <a:endParaRPr lang="en-US" i="1" dirty="0">
              <a:solidFill>
                <a:srgbClr val="7030A0"/>
              </a:solidFill>
            </a:endParaRPr>
          </a:p>
        </p:txBody>
      </p:sp>
      <p:sp>
        <p:nvSpPr>
          <p:cNvPr id="10" name="TextovéPole 9">
            <a:extLst>
              <a:ext uri="{FF2B5EF4-FFF2-40B4-BE49-F238E27FC236}">
                <a16:creationId xmlns:a16="http://schemas.microsoft.com/office/drawing/2014/main" id="{A9F0ED60-6D82-4F99-BF2C-0C9916819B04}"/>
              </a:ext>
            </a:extLst>
          </p:cNvPr>
          <p:cNvSpPr txBox="1"/>
          <p:nvPr/>
        </p:nvSpPr>
        <p:spPr>
          <a:xfrm>
            <a:off x="7248128" y="4578478"/>
            <a:ext cx="3545108" cy="369332"/>
          </a:xfrm>
          <a:prstGeom prst="rect">
            <a:avLst/>
          </a:prstGeom>
          <a:noFill/>
        </p:spPr>
        <p:txBody>
          <a:bodyPr wrap="square" rtlCol="0">
            <a:spAutoFit/>
          </a:bodyPr>
          <a:lstStyle/>
          <a:p>
            <a:pPr algn="ctr"/>
            <a:r>
              <a:rPr lang="cs-CZ" i="1" u="sng" dirty="0">
                <a:solidFill>
                  <a:schemeClr val="accent2"/>
                </a:solidFill>
              </a:rPr>
              <a:t>kofranek@gmail.com</a:t>
            </a:r>
            <a:endParaRPr lang="en-US" i="1" u="sng" dirty="0">
              <a:solidFill>
                <a:schemeClr val="accent2"/>
              </a:solidFill>
            </a:endParaRPr>
          </a:p>
        </p:txBody>
      </p:sp>
      <p:sp>
        <p:nvSpPr>
          <p:cNvPr id="4" name="TextovéPole 3">
            <a:extLst>
              <a:ext uri="{FF2B5EF4-FFF2-40B4-BE49-F238E27FC236}">
                <a16:creationId xmlns:a16="http://schemas.microsoft.com/office/drawing/2014/main" id="{D0092DAE-11FB-2CB7-F803-16823006F2C1}"/>
              </a:ext>
            </a:extLst>
          </p:cNvPr>
          <p:cNvSpPr txBox="1"/>
          <p:nvPr/>
        </p:nvSpPr>
        <p:spPr>
          <a:xfrm>
            <a:off x="7824192" y="4947810"/>
            <a:ext cx="1980029" cy="369332"/>
          </a:xfrm>
          <a:prstGeom prst="rect">
            <a:avLst/>
          </a:prstGeom>
          <a:noFill/>
        </p:spPr>
        <p:txBody>
          <a:bodyPr wrap="none" rtlCol="0">
            <a:spAutoFit/>
          </a:bodyPr>
          <a:lstStyle/>
          <a:p>
            <a:r>
              <a:rPr lang="cs-CZ" dirty="0">
                <a:solidFill>
                  <a:srgbClr val="7030A0"/>
                </a:solidFill>
              </a:rPr>
              <a:t>tel.: 777-68 68 68</a:t>
            </a:r>
          </a:p>
        </p:txBody>
      </p:sp>
      <p:sp>
        <p:nvSpPr>
          <p:cNvPr id="5" name="TextovéPole 4">
            <a:extLst>
              <a:ext uri="{FF2B5EF4-FFF2-40B4-BE49-F238E27FC236}">
                <a16:creationId xmlns:a16="http://schemas.microsoft.com/office/drawing/2014/main" id="{FF8BCB38-20FA-844F-F94B-BA148C44E173}"/>
              </a:ext>
            </a:extLst>
          </p:cNvPr>
          <p:cNvSpPr txBox="1"/>
          <p:nvPr/>
        </p:nvSpPr>
        <p:spPr>
          <a:xfrm>
            <a:off x="3611724" y="4537190"/>
            <a:ext cx="4301177" cy="369332"/>
          </a:xfrm>
          <a:prstGeom prst="rect">
            <a:avLst/>
          </a:prstGeom>
          <a:noFill/>
        </p:spPr>
        <p:txBody>
          <a:bodyPr wrap="none" rtlCol="0">
            <a:spAutoFit/>
          </a:bodyPr>
          <a:lstStyle/>
          <a:p>
            <a:r>
              <a:rPr lang="cs-CZ" dirty="0"/>
              <a:t>Dotazy a konzultace (nebojte se zeptat):</a:t>
            </a:r>
          </a:p>
        </p:txBody>
      </p:sp>
      <p:pic>
        <p:nvPicPr>
          <p:cNvPr id="1026" name="Picture 2" descr="Institut pro politiku a společnost - Doc. MUDr. Jiří Kofránek, CSc., jenž  vystoupí na E-Health panelu ZÍTŘEJŠÍ Mezinárodní konference Digitální Česko  2017​, vede multioborový tým na Oddělení biokybernetiky a počítačové  podpory výuky">
            <a:extLst>
              <a:ext uri="{FF2B5EF4-FFF2-40B4-BE49-F238E27FC236}">
                <a16:creationId xmlns:a16="http://schemas.microsoft.com/office/drawing/2014/main" id="{8FDD78F3-3B13-9659-265A-5F47C6ABA0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3412" y="2602970"/>
            <a:ext cx="2350949" cy="262818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75770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E437D0-B9C7-8DC3-4607-975CF3B19172}"/>
              </a:ext>
            </a:extLst>
          </p:cNvPr>
          <p:cNvSpPr txBox="1"/>
          <p:nvPr/>
        </p:nvSpPr>
        <p:spPr>
          <a:xfrm>
            <a:off x="589324" y="1340768"/>
            <a:ext cx="2390398" cy="369332"/>
          </a:xfrm>
          <a:prstGeom prst="rect">
            <a:avLst/>
          </a:prstGeom>
          <a:noFill/>
        </p:spPr>
        <p:txBody>
          <a:bodyPr wrap="none" rtlCol="0">
            <a:spAutoFit/>
          </a:bodyPr>
          <a:lstStyle/>
          <a:p>
            <a:r>
              <a:rPr lang="cs-CZ" dirty="0">
                <a:hlinkClick r:id="rId3" action="ppaction://hlinksldjump"/>
              </a:rPr>
              <a:t>Co je vnitřní prostředí</a:t>
            </a:r>
            <a:endParaRPr lang="en-US" dirty="0"/>
          </a:p>
        </p:txBody>
      </p:sp>
      <p:sp>
        <p:nvSpPr>
          <p:cNvPr id="5" name="TextBox 4">
            <a:extLst>
              <a:ext uri="{FF2B5EF4-FFF2-40B4-BE49-F238E27FC236}">
                <a16:creationId xmlns:a16="http://schemas.microsoft.com/office/drawing/2014/main" id="{62B64A50-06D0-81D2-5F56-867F11673587}"/>
              </a:ext>
            </a:extLst>
          </p:cNvPr>
          <p:cNvSpPr txBox="1"/>
          <p:nvPr/>
        </p:nvSpPr>
        <p:spPr>
          <a:xfrm>
            <a:off x="443372" y="800708"/>
            <a:ext cx="864339" cy="369332"/>
          </a:xfrm>
          <a:prstGeom prst="rect">
            <a:avLst/>
          </a:prstGeom>
          <a:noFill/>
        </p:spPr>
        <p:txBody>
          <a:bodyPr wrap="none" rtlCol="0">
            <a:spAutoFit/>
          </a:bodyPr>
          <a:lstStyle/>
          <a:p>
            <a:r>
              <a:rPr lang="cs-CZ" dirty="0"/>
              <a:t>Obsah</a:t>
            </a:r>
            <a:endParaRPr lang="en-US" dirty="0"/>
          </a:p>
        </p:txBody>
      </p:sp>
      <p:sp>
        <p:nvSpPr>
          <p:cNvPr id="6" name="TextBox 5">
            <a:hlinkClick r:id="rId4" action="ppaction://hlinksldjump"/>
            <a:extLst>
              <a:ext uri="{FF2B5EF4-FFF2-40B4-BE49-F238E27FC236}">
                <a16:creationId xmlns:a16="http://schemas.microsoft.com/office/drawing/2014/main" id="{5C05A9E1-E69A-6B57-B35C-9D6755575D11}"/>
              </a:ext>
            </a:extLst>
          </p:cNvPr>
          <p:cNvSpPr txBox="1"/>
          <p:nvPr/>
        </p:nvSpPr>
        <p:spPr>
          <a:xfrm>
            <a:off x="589324" y="1897997"/>
            <a:ext cx="3347904" cy="369332"/>
          </a:xfrm>
          <a:prstGeom prst="rect">
            <a:avLst/>
          </a:prstGeom>
          <a:noFill/>
        </p:spPr>
        <p:txBody>
          <a:bodyPr wrap="none" rtlCol="0">
            <a:spAutoFit/>
          </a:bodyPr>
          <a:lstStyle/>
          <a:p>
            <a:r>
              <a:rPr lang="cs-CZ" dirty="0">
                <a:hlinkClick r:id="rId4" action="ppaction://hlinksldjump"/>
              </a:rPr>
              <a:t>Bilance vody, sodíku a chloridů</a:t>
            </a:r>
            <a:endParaRPr lang="en-US" dirty="0"/>
          </a:p>
        </p:txBody>
      </p:sp>
      <p:sp>
        <p:nvSpPr>
          <p:cNvPr id="7" name="TextBox 6">
            <a:extLst>
              <a:ext uri="{FF2B5EF4-FFF2-40B4-BE49-F238E27FC236}">
                <a16:creationId xmlns:a16="http://schemas.microsoft.com/office/drawing/2014/main" id="{F0937FF5-D1CB-9B73-4BDB-B71A89542FFF}"/>
              </a:ext>
            </a:extLst>
          </p:cNvPr>
          <p:cNvSpPr txBox="1"/>
          <p:nvPr/>
        </p:nvSpPr>
        <p:spPr>
          <a:xfrm>
            <a:off x="589324" y="2455226"/>
            <a:ext cx="4455066" cy="369332"/>
          </a:xfrm>
          <a:prstGeom prst="rect">
            <a:avLst/>
          </a:prstGeom>
          <a:noFill/>
        </p:spPr>
        <p:txBody>
          <a:bodyPr wrap="none" rtlCol="0">
            <a:spAutoFit/>
          </a:bodyPr>
          <a:lstStyle/>
          <a:p>
            <a:r>
              <a:rPr lang="cs-CZ" dirty="0">
                <a:hlinkClick r:id="rId5" action="ppaction://hlinksldjump"/>
              </a:rPr>
              <a:t>Osmotická rovnováha v tělních tekutinách</a:t>
            </a:r>
            <a:endParaRPr lang="en-US" dirty="0"/>
          </a:p>
        </p:txBody>
      </p:sp>
      <p:sp>
        <p:nvSpPr>
          <p:cNvPr id="8" name="TextBox 7">
            <a:extLst>
              <a:ext uri="{FF2B5EF4-FFF2-40B4-BE49-F238E27FC236}">
                <a16:creationId xmlns:a16="http://schemas.microsoft.com/office/drawing/2014/main" id="{0667F0D7-A4C7-B914-4801-C1EAB1ADABDB}"/>
              </a:ext>
            </a:extLst>
          </p:cNvPr>
          <p:cNvSpPr txBox="1"/>
          <p:nvPr/>
        </p:nvSpPr>
        <p:spPr>
          <a:xfrm>
            <a:off x="589324" y="3569684"/>
            <a:ext cx="2980303" cy="369332"/>
          </a:xfrm>
          <a:prstGeom prst="rect">
            <a:avLst/>
          </a:prstGeom>
          <a:noFill/>
        </p:spPr>
        <p:txBody>
          <a:bodyPr wrap="none" rtlCol="0">
            <a:spAutoFit/>
          </a:bodyPr>
          <a:lstStyle/>
          <a:p>
            <a:r>
              <a:rPr lang="cs-CZ" dirty="0">
                <a:hlinkClick r:id="rId6" action="ppaction://hlinksldjump"/>
              </a:rPr>
              <a:t>Řízení objemu a osmolarity</a:t>
            </a:r>
            <a:endParaRPr lang="en-US" dirty="0"/>
          </a:p>
        </p:txBody>
      </p:sp>
      <p:sp>
        <p:nvSpPr>
          <p:cNvPr id="9" name="TextBox 8">
            <a:extLst>
              <a:ext uri="{FF2B5EF4-FFF2-40B4-BE49-F238E27FC236}">
                <a16:creationId xmlns:a16="http://schemas.microsoft.com/office/drawing/2014/main" id="{2F7F8850-F936-6EE4-3141-530EB228BD15}"/>
              </a:ext>
            </a:extLst>
          </p:cNvPr>
          <p:cNvSpPr txBox="1"/>
          <p:nvPr/>
        </p:nvSpPr>
        <p:spPr>
          <a:xfrm>
            <a:off x="589324" y="4126913"/>
            <a:ext cx="3223959" cy="369332"/>
          </a:xfrm>
          <a:prstGeom prst="rect">
            <a:avLst/>
          </a:prstGeom>
          <a:noFill/>
        </p:spPr>
        <p:txBody>
          <a:bodyPr wrap="none" rtlCol="0">
            <a:spAutoFit/>
          </a:bodyPr>
          <a:lstStyle/>
          <a:p>
            <a:r>
              <a:rPr lang="cs-CZ" dirty="0">
                <a:hlinkClick r:id="rId7" action="ppaction://hlinksldjump"/>
              </a:rPr>
              <a:t>Poruchy objemu a osmolarity</a:t>
            </a:r>
            <a:endParaRPr lang="en-US" dirty="0"/>
          </a:p>
        </p:txBody>
      </p:sp>
      <p:sp>
        <p:nvSpPr>
          <p:cNvPr id="10" name="TextBox 9">
            <a:hlinkClick r:id="rId8" action="ppaction://hlinksldjump"/>
            <a:extLst>
              <a:ext uri="{FF2B5EF4-FFF2-40B4-BE49-F238E27FC236}">
                <a16:creationId xmlns:a16="http://schemas.microsoft.com/office/drawing/2014/main" id="{03C37CE6-1244-7970-91E4-4497F4EC0D05}"/>
              </a:ext>
            </a:extLst>
          </p:cNvPr>
          <p:cNvSpPr txBox="1"/>
          <p:nvPr/>
        </p:nvSpPr>
        <p:spPr>
          <a:xfrm>
            <a:off x="589324" y="4684142"/>
            <a:ext cx="4031873" cy="369332"/>
          </a:xfrm>
          <a:prstGeom prst="rect">
            <a:avLst/>
          </a:prstGeom>
          <a:noFill/>
        </p:spPr>
        <p:txBody>
          <a:bodyPr wrap="none" rtlCol="0">
            <a:spAutoFit/>
          </a:bodyPr>
          <a:lstStyle/>
          <a:p>
            <a:r>
              <a:rPr lang="cs-CZ" dirty="0">
                <a:hlinkClick r:id="rId8" action="ppaction://hlinksldjump"/>
              </a:rPr>
              <a:t>Draslík – hlavní intracelulární kationt</a:t>
            </a:r>
            <a:endParaRPr lang="en-US" dirty="0"/>
          </a:p>
        </p:txBody>
      </p:sp>
      <p:sp>
        <p:nvSpPr>
          <p:cNvPr id="11" name="TextBox 10">
            <a:extLst>
              <a:ext uri="{FF2B5EF4-FFF2-40B4-BE49-F238E27FC236}">
                <a16:creationId xmlns:a16="http://schemas.microsoft.com/office/drawing/2014/main" id="{14F7483B-3C16-B532-44B5-AA660DEE4445}"/>
              </a:ext>
            </a:extLst>
          </p:cNvPr>
          <p:cNvSpPr txBox="1"/>
          <p:nvPr/>
        </p:nvSpPr>
        <p:spPr>
          <a:xfrm>
            <a:off x="589324" y="5241371"/>
            <a:ext cx="9520555" cy="369332"/>
          </a:xfrm>
          <a:prstGeom prst="rect">
            <a:avLst/>
          </a:prstGeom>
          <a:noFill/>
        </p:spPr>
        <p:txBody>
          <a:bodyPr wrap="none" rtlCol="0">
            <a:spAutoFit/>
          </a:bodyPr>
          <a:lstStyle/>
          <a:p>
            <a:r>
              <a:rPr lang="cs-CZ" dirty="0">
                <a:hlinkClick r:id="rId9" action="ppaction://hlinksldjump"/>
              </a:rPr>
              <a:t>Průjem a zvracení – důsledky – dehydratace, poruchy osmolarity a acidobazické rovnováhy</a:t>
            </a:r>
            <a:endParaRPr lang="en-US" dirty="0"/>
          </a:p>
        </p:txBody>
      </p:sp>
      <p:sp>
        <p:nvSpPr>
          <p:cNvPr id="15" name="TextBox 14">
            <a:hlinkClick r:id="rId10" action="ppaction://hlinksldjump"/>
            <a:extLst>
              <a:ext uri="{FF2B5EF4-FFF2-40B4-BE49-F238E27FC236}">
                <a16:creationId xmlns:a16="http://schemas.microsoft.com/office/drawing/2014/main" id="{D86B7CE6-AD9F-97E9-0510-2F02C42CF7EC}"/>
              </a:ext>
            </a:extLst>
          </p:cNvPr>
          <p:cNvSpPr txBox="1"/>
          <p:nvPr/>
        </p:nvSpPr>
        <p:spPr>
          <a:xfrm>
            <a:off x="589324" y="3012455"/>
            <a:ext cx="3980577" cy="369332"/>
          </a:xfrm>
          <a:prstGeom prst="rect">
            <a:avLst/>
          </a:prstGeom>
          <a:noFill/>
        </p:spPr>
        <p:txBody>
          <a:bodyPr wrap="none" rtlCol="0">
            <a:spAutoFit/>
          </a:bodyPr>
          <a:lstStyle/>
          <a:p>
            <a:r>
              <a:rPr lang="cs-CZ" dirty="0">
                <a:hlinkClick r:id="rId10" action="ppaction://hlinksldjump"/>
              </a:rPr>
              <a:t>Rovnováha na kapiláře a její poruchy</a:t>
            </a:r>
            <a:endParaRPr lang="en-US" dirty="0"/>
          </a:p>
        </p:txBody>
      </p:sp>
      <p:sp>
        <p:nvSpPr>
          <p:cNvPr id="2" name="TextBox 10">
            <a:extLst>
              <a:ext uri="{FF2B5EF4-FFF2-40B4-BE49-F238E27FC236}">
                <a16:creationId xmlns:a16="http://schemas.microsoft.com/office/drawing/2014/main" id="{9498ABFC-8691-C10F-859D-BDCF4C0C1869}"/>
              </a:ext>
            </a:extLst>
          </p:cNvPr>
          <p:cNvSpPr txBox="1"/>
          <p:nvPr/>
        </p:nvSpPr>
        <p:spPr>
          <a:xfrm>
            <a:off x="575013" y="5795084"/>
            <a:ext cx="4121641" cy="369332"/>
          </a:xfrm>
          <a:prstGeom prst="rect">
            <a:avLst/>
          </a:prstGeom>
          <a:noFill/>
        </p:spPr>
        <p:txBody>
          <a:bodyPr wrap="none" rtlCol="0">
            <a:spAutoFit/>
          </a:bodyPr>
          <a:lstStyle/>
          <a:p>
            <a:r>
              <a:rPr lang="cs-CZ" dirty="0">
                <a:hlinkClick r:id="rId11" action="ppaction://hlinksldjump"/>
              </a:rPr>
              <a:t>Acidobazická rovnováha a její poruchy</a:t>
            </a:r>
            <a:endParaRPr lang="en-US" dirty="0"/>
          </a:p>
        </p:txBody>
      </p:sp>
      <p:sp>
        <p:nvSpPr>
          <p:cNvPr id="3" name="TextBox 10">
            <a:hlinkClick r:id="rId12" action="ppaction://hlinksldjump"/>
            <a:extLst>
              <a:ext uri="{FF2B5EF4-FFF2-40B4-BE49-F238E27FC236}">
                <a16:creationId xmlns:a16="http://schemas.microsoft.com/office/drawing/2014/main" id="{AFC60AD2-518E-EDA0-F49E-80C3E306F67A}"/>
              </a:ext>
            </a:extLst>
          </p:cNvPr>
          <p:cNvSpPr txBox="1"/>
          <p:nvPr/>
        </p:nvSpPr>
        <p:spPr>
          <a:xfrm>
            <a:off x="575013" y="6335144"/>
            <a:ext cx="3429144" cy="369332"/>
          </a:xfrm>
          <a:prstGeom prst="rect">
            <a:avLst/>
          </a:prstGeom>
          <a:noFill/>
        </p:spPr>
        <p:txBody>
          <a:bodyPr wrap="none" rtlCol="0">
            <a:spAutoFit/>
          </a:bodyPr>
          <a:lstStyle/>
          <a:p>
            <a:r>
              <a:rPr lang="cs-CZ" dirty="0">
                <a:hlinkClick r:id="rId12" action="ppaction://hlinksldjump"/>
              </a:rPr>
              <a:t>Poruchy bilance kalcia a fosfátů</a:t>
            </a:r>
            <a:endParaRPr lang="en-US" dirty="0"/>
          </a:p>
        </p:txBody>
      </p:sp>
    </p:spTree>
    <p:extLst>
      <p:ext uri="{BB962C8B-B14F-4D97-AF65-F5344CB8AC3E}">
        <p14:creationId xmlns:p14="http://schemas.microsoft.com/office/powerpoint/2010/main" val="2655314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claudeBernard">
            <a:extLst>
              <a:ext uri="{FF2B5EF4-FFF2-40B4-BE49-F238E27FC236}">
                <a16:creationId xmlns:a16="http://schemas.microsoft.com/office/drawing/2014/main" id="{73D57169-C2F7-4413-BA2D-4BF6E9C8B9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0014" y="333376"/>
            <a:ext cx="1666875"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Text Box 3">
            <a:extLst>
              <a:ext uri="{FF2B5EF4-FFF2-40B4-BE49-F238E27FC236}">
                <a16:creationId xmlns:a16="http://schemas.microsoft.com/office/drawing/2014/main" id="{DE44895E-8FEA-41BE-958D-420A394878F7}"/>
              </a:ext>
            </a:extLst>
          </p:cNvPr>
          <p:cNvSpPr txBox="1">
            <a:spLocks noChangeArrowheads="1"/>
          </p:cNvSpPr>
          <p:nvPr/>
        </p:nvSpPr>
        <p:spPr bwMode="auto">
          <a:xfrm>
            <a:off x="2474913" y="2874963"/>
            <a:ext cx="2139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a:latin typeface="Times New Roman" panose="02020603050405020304" pitchFamily="18" charset="0"/>
              </a:rPr>
              <a:t>1865 Claude Bernard</a:t>
            </a:r>
          </a:p>
        </p:txBody>
      </p:sp>
      <p:pic>
        <p:nvPicPr>
          <p:cNvPr id="50180" name="Picture 4" descr="kapr_index">
            <a:extLst>
              <a:ext uri="{FF2B5EF4-FFF2-40B4-BE49-F238E27FC236}">
                <a16:creationId xmlns:a16="http://schemas.microsoft.com/office/drawing/2014/main" id="{3EFB7A37-9EBB-4C01-8F6E-C4B2F3D29F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2852739"/>
            <a:ext cx="4954588" cy="241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Text Box 5">
            <a:extLst>
              <a:ext uri="{FF2B5EF4-FFF2-40B4-BE49-F238E27FC236}">
                <a16:creationId xmlns:a16="http://schemas.microsoft.com/office/drawing/2014/main" id="{C14DCB3C-2946-4A16-9B16-CBD6BFF9360D}"/>
              </a:ext>
            </a:extLst>
          </p:cNvPr>
          <p:cNvSpPr txBox="1">
            <a:spLocks noChangeArrowheads="1"/>
          </p:cNvSpPr>
          <p:nvPr/>
        </p:nvSpPr>
        <p:spPr bwMode="auto">
          <a:xfrm>
            <a:off x="6003925" y="1885951"/>
            <a:ext cx="4052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organismu</a:t>
            </a:r>
          </a:p>
        </p:txBody>
      </p:sp>
      <p:pic>
        <p:nvPicPr>
          <p:cNvPr id="314374" name="Picture 6" descr="j0223796">
            <a:extLst>
              <a:ext uri="{FF2B5EF4-FFF2-40B4-BE49-F238E27FC236}">
                <a16:creationId xmlns:a16="http://schemas.microsoft.com/office/drawing/2014/main" id="{344B4169-14CE-4839-9E5F-24D5526171BB}"/>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5808664" y="3429000"/>
            <a:ext cx="2020887"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4375" name="Text Box 7">
            <a:extLst>
              <a:ext uri="{FF2B5EF4-FFF2-40B4-BE49-F238E27FC236}">
                <a16:creationId xmlns:a16="http://schemas.microsoft.com/office/drawing/2014/main" id="{E18D848F-8987-47EF-9AFC-430B631D0BB4}"/>
              </a:ext>
            </a:extLst>
          </p:cNvPr>
          <p:cNvSpPr txBox="1">
            <a:spLocks noChangeArrowheads="1"/>
          </p:cNvSpPr>
          <p:nvPr/>
        </p:nvSpPr>
        <p:spPr bwMode="auto">
          <a:xfrm>
            <a:off x="1847851" y="6092826"/>
            <a:ext cx="3421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buněk</a:t>
            </a:r>
          </a:p>
        </p:txBody>
      </p:sp>
      <p:sp>
        <p:nvSpPr>
          <p:cNvPr id="314376" name="AutoShape 8">
            <a:extLst>
              <a:ext uri="{FF2B5EF4-FFF2-40B4-BE49-F238E27FC236}">
                <a16:creationId xmlns:a16="http://schemas.microsoft.com/office/drawing/2014/main" id="{1383FDF3-B4BF-4F7E-AAFE-8ED60B0584C1}"/>
              </a:ext>
            </a:extLst>
          </p:cNvPr>
          <p:cNvSpPr>
            <a:spLocks noChangeArrowheads="1"/>
          </p:cNvSpPr>
          <p:nvPr/>
        </p:nvSpPr>
        <p:spPr bwMode="auto">
          <a:xfrm flipH="1">
            <a:off x="3792538" y="4437064"/>
            <a:ext cx="1295400" cy="1582737"/>
          </a:xfrm>
          <a:prstGeom prst="lightningBol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4377" name="AutoShape 9">
            <a:extLst>
              <a:ext uri="{FF2B5EF4-FFF2-40B4-BE49-F238E27FC236}">
                <a16:creationId xmlns:a16="http://schemas.microsoft.com/office/drawing/2014/main" id="{09152E59-1291-4883-8220-DECCC19DEE88}"/>
              </a:ext>
            </a:extLst>
          </p:cNvPr>
          <p:cNvSpPr>
            <a:spLocks noChangeArrowheads="1"/>
          </p:cNvSpPr>
          <p:nvPr/>
        </p:nvSpPr>
        <p:spPr bwMode="auto">
          <a:xfrm flipV="1">
            <a:off x="5016500" y="2276475"/>
            <a:ext cx="1079500" cy="1728788"/>
          </a:xfrm>
          <a:prstGeom prst="lightningBol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14374"/>
                                        </p:tgtEl>
                                        <p:attrNameLst>
                                          <p:attrName>style.visibility</p:attrName>
                                        </p:attrNameLst>
                                      </p:cBhvr>
                                      <p:to>
                                        <p:strVal val="visible"/>
                                      </p:to>
                                    </p:set>
                                    <p:animEffect transition="in" filter="checkerboard(across)">
                                      <p:cBhvr>
                                        <p:cTn id="7" dur="500"/>
                                        <p:tgtEl>
                                          <p:spTgt spid="31437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14375"/>
                                        </p:tgtEl>
                                        <p:attrNameLst>
                                          <p:attrName>style.visibility</p:attrName>
                                        </p:attrNameLst>
                                      </p:cBhvr>
                                      <p:to>
                                        <p:strVal val="visible"/>
                                      </p:to>
                                    </p:set>
                                    <p:animEffect transition="in" filter="checkerboard(across)">
                                      <p:cBhvr>
                                        <p:cTn id="10" dur="500"/>
                                        <p:tgtEl>
                                          <p:spTgt spid="314375"/>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nodeType="clickEffect">
                                  <p:stCondLst>
                                    <p:cond delay="0"/>
                                  </p:stCondLst>
                                  <p:childTnLst>
                                    <p:set>
                                      <p:cBhvr>
                                        <p:cTn id="14" dur="1" fill="hold">
                                          <p:stCondLst>
                                            <p:cond delay="0"/>
                                          </p:stCondLst>
                                        </p:cTn>
                                        <p:tgtEl>
                                          <p:spTgt spid="314374"/>
                                        </p:tgtEl>
                                        <p:attrNameLst>
                                          <p:attrName>style.visibility</p:attrName>
                                        </p:attrNameLst>
                                      </p:cBhvr>
                                      <p:to>
                                        <p:strVal val="visible"/>
                                      </p:to>
                                    </p:set>
                                    <p:animEffect transition="in" filter="checkerboard(across)">
                                      <p:cBhvr>
                                        <p:cTn id="15" dur="500"/>
                                        <p:tgtEl>
                                          <p:spTgt spid="314374"/>
                                        </p:tgtEl>
                                      </p:cBhvr>
                                    </p:animEffect>
                                  </p:childTnLst>
                                </p:cTn>
                              </p:par>
                              <p:par>
                                <p:cTn id="16" presetID="5" presetClass="entr" presetSubtype="10" fill="hold" grpId="1" nodeType="withEffect">
                                  <p:stCondLst>
                                    <p:cond delay="0"/>
                                  </p:stCondLst>
                                  <p:childTnLst>
                                    <p:set>
                                      <p:cBhvr>
                                        <p:cTn id="17" dur="1" fill="hold">
                                          <p:stCondLst>
                                            <p:cond delay="0"/>
                                          </p:stCondLst>
                                        </p:cTn>
                                        <p:tgtEl>
                                          <p:spTgt spid="314375"/>
                                        </p:tgtEl>
                                        <p:attrNameLst>
                                          <p:attrName>style.visibility</p:attrName>
                                        </p:attrNameLst>
                                      </p:cBhvr>
                                      <p:to>
                                        <p:strVal val="visible"/>
                                      </p:to>
                                    </p:set>
                                    <p:animEffect transition="in" filter="checkerboard(across)">
                                      <p:cBhvr>
                                        <p:cTn id="18" dur="500"/>
                                        <p:tgtEl>
                                          <p:spTgt spid="314375"/>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314376"/>
                                        </p:tgtEl>
                                        <p:attrNameLst>
                                          <p:attrName>style.visibility</p:attrName>
                                        </p:attrNameLst>
                                      </p:cBhvr>
                                      <p:to>
                                        <p:strVal val="visible"/>
                                      </p:to>
                                    </p:set>
                                    <p:animEffect transition="in" filter="checkerboard(across)">
                                      <p:cBhvr>
                                        <p:cTn id="21" dur="500"/>
                                        <p:tgtEl>
                                          <p:spTgt spid="314376"/>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314377"/>
                                        </p:tgtEl>
                                        <p:attrNameLst>
                                          <p:attrName>style.visibility</p:attrName>
                                        </p:attrNameLst>
                                      </p:cBhvr>
                                      <p:to>
                                        <p:strVal val="visible"/>
                                      </p:to>
                                    </p:set>
                                    <p:animEffect transition="in" filter="checkerboard(across)">
                                      <p:cBhvr>
                                        <p:cTn id="24" dur="500"/>
                                        <p:tgtEl>
                                          <p:spTgt spid="3143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4375" grpId="0"/>
      <p:bldP spid="314375" grpId="1"/>
      <p:bldP spid="314376" grpId="0" animBg="1"/>
      <p:bldP spid="31437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claudeBernard">
            <a:extLst>
              <a:ext uri="{FF2B5EF4-FFF2-40B4-BE49-F238E27FC236}">
                <a16:creationId xmlns:a16="http://schemas.microsoft.com/office/drawing/2014/main" id="{0A873A2A-2F7D-4512-B30F-1873786141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0014" y="333376"/>
            <a:ext cx="1666875"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3" name="Text Box 3">
            <a:extLst>
              <a:ext uri="{FF2B5EF4-FFF2-40B4-BE49-F238E27FC236}">
                <a16:creationId xmlns:a16="http://schemas.microsoft.com/office/drawing/2014/main" id="{029E2038-6092-47FB-ABEA-E38EE1E3ADCC}"/>
              </a:ext>
            </a:extLst>
          </p:cNvPr>
          <p:cNvSpPr txBox="1">
            <a:spLocks noChangeArrowheads="1"/>
          </p:cNvSpPr>
          <p:nvPr/>
        </p:nvSpPr>
        <p:spPr bwMode="auto">
          <a:xfrm>
            <a:off x="2474913" y="2874963"/>
            <a:ext cx="2139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a:latin typeface="Times New Roman" panose="02020603050405020304" pitchFamily="18" charset="0"/>
              </a:rPr>
              <a:t>1865 Claude Bernard</a:t>
            </a:r>
          </a:p>
        </p:txBody>
      </p:sp>
      <p:sp>
        <p:nvSpPr>
          <p:cNvPr id="51204" name="Text Box 4">
            <a:extLst>
              <a:ext uri="{FF2B5EF4-FFF2-40B4-BE49-F238E27FC236}">
                <a16:creationId xmlns:a16="http://schemas.microsoft.com/office/drawing/2014/main" id="{1DA17261-E32B-4447-864B-3A6D32B9D946}"/>
              </a:ext>
            </a:extLst>
          </p:cNvPr>
          <p:cNvSpPr txBox="1">
            <a:spLocks noChangeArrowheads="1"/>
          </p:cNvSpPr>
          <p:nvPr/>
        </p:nvSpPr>
        <p:spPr bwMode="auto">
          <a:xfrm>
            <a:off x="6003925" y="1885951"/>
            <a:ext cx="4052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organismu</a:t>
            </a:r>
          </a:p>
        </p:txBody>
      </p:sp>
      <p:pic>
        <p:nvPicPr>
          <p:cNvPr id="51205" name="Picture 5" descr="j0182837">
            <a:extLst>
              <a:ext uri="{FF2B5EF4-FFF2-40B4-BE49-F238E27FC236}">
                <a16:creationId xmlns:a16="http://schemas.microsoft.com/office/drawing/2014/main" id="{8B0AE325-51DA-4FAF-953D-F0B4BFCD90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32401" y="3141663"/>
            <a:ext cx="4233863" cy="2773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6" name="Text Box 6">
            <a:extLst>
              <a:ext uri="{FF2B5EF4-FFF2-40B4-BE49-F238E27FC236}">
                <a16:creationId xmlns:a16="http://schemas.microsoft.com/office/drawing/2014/main" id="{168EB622-A52E-48FE-A1AF-35B7A6A1C60A}"/>
              </a:ext>
            </a:extLst>
          </p:cNvPr>
          <p:cNvSpPr txBox="1">
            <a:spLocks noChangeArrowheads="1"/>
          </p:cNvSpPr>
          <p:nvPr/>
        </p:nvSpPr>
        <p:spPr bwMode="auto">
          <a:xfrm>
            <a:off x="1847851" y="6092826"/>
            <a:ext cx="3421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buněk</a:t>
            </a:r>
          </a:p>
        </p:txBody>
      </p:sp>
      <p:sp>
        <p:nvSpPr>
          <p:cNvPr id="51207" name="Line 7">
            <a:extLst>
              <a:ext uri="{FF2B5EF4-FFF2-40B4-BE49-F238E27FC236}">
                <a16:creationId xmlns:a16="http://schemas.microsoft.com/office/drawing/2014/main" id="{E91F827A-EF95-445A-9A72-35505E1DF68E}"/>
              </a:ext>
            </a:extLst>
          </p:cNvPr>
          <p:cNvSpPr>
            <a:spLocks noChangeShapeType="1"/>
          </p:cNvSpPr>
          <p:nvPr/>
        </p:nvSpPr>
        <p:spPr bwMode="auto">
          <a:xfrm flipV="1">
            <a:off x="4295776" y="4724400"/>
            <a:ext cx="1800225" cy="14414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6424" name="Text Box 8">
            <a:extLst>
              <a:ext uri="{FF2B5EF4-FFF2-40B4-BE49-F238E27FC236}">
                <a16:creationId xmlns:a16="http://schemas.microsoft.com/office/drawing/2014/main" id="{10516958-04C0-4E5A-BED9-4058C5151877}"/>
              </a:ext>
            </a:extLst>
          </p:cNvPr>
          <p:cNvSpPr txBox="1">
            <a:spLocks noChangeArrowheads="1"/>
          </p:cNvSpPr>
          <p:nvPr/>
        </p:nvSpPr>
        <p:spPr bwMode="auto">
          <a:xfrm>
            <a:off x="5303838" y="6092826"/>
            <a:ext cx="30146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 vnitřní prostředí</a:t>
            </a:r>
          </a:p>
        </p:txBody>
      </p:sp>
      <p:sp>
        <p:nvSpPr>
          <p:cNvPr id="316425" name="Text Box 9">
            <a:extLst>
              <a:ext uri="{FF2B5EF4-FFF2-40B4-BE49-F238E27FC236}">
                <a16:creationId xmlns:a16="http://schemas.microsoft.com/office/drawing/2014/main" id="{2CD6B80B-CA9B-46A5-911E-3A5728012BEF}"/>
              </a:ext>
            </a:extLst>
          </p:cNvPr>
          <p:cNvSpPr txBox="1">
            <a:spLocks noChangeArrowheads="1"/>
          </p:cNvSpPr>
          <p:nvPr/>
        </p:nvSpPr>
        <p:spPr bwMode="auto">
          <a:xfrm>
            <a:off x="1919289" y="4149726"/>
            <a:ext cx="33496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Jeho </a:t>
            </a:r>
            <a:r>
              <a:rPr lang="cs-CZ" altLang="en-US" sz="2800" b="1">
                <a:latin typeface="Times New Roman" panose="02020603050405020304" pitchFamily="18" charset="0"/>
              </a:rPr>
              <a:t>vlastnosti </a:t>
            </a:r>
          </a:p>
          <a:p>
            <a:pPr eaLnBrk="1" hangingPunct="1"/>
            <a:r>
              <a:rPr lang="cs-CZ" altLang="en-US" sz="2800">
                <a:latin typeface="Times New Roman" panose="02020603050405020304" pitchFamily="18" charset="0"/>
              </a:rPr>
              <a:t>musí umožňovat optimální činnost buněčných struktur</a:t>
            </a:r>
          </a:p>
        </p:txBody>
      </p:sp>
      <p:sp>
        <p:nvSpPr>
          <p:cNvPr id="316426" name="AutoShape 10">
            <a:extLst>
              <a:ext uri="{FF2B5EF4-FFF2-40B4-BE49-F238E27FC236}">
                <a16:creationId xmlns:a16="http://schemas.microsoft.com/office/drawing/2014/main" id="{D72EDB05-3DC9-47F9-98D9-3952FA79D1AE}"/>
              </a:ext>
            </a:extLst>
          </p:cNvPr>
          <p:cNvSpPr>
            <a:spLocks noChangeArrowheads="1"/>
          </p:cNvSpPr>
          <p:nvPr/>
        </p:nvSpPr>
        <p:spPr bwMode="auto">
          <a:xfrm>
            <a:off x="4691064" y="2493964"/>
            <a:ext cx="5976937" cy="1870075"/>
          </a:xfrm>
          <a:prstGeom prst="wedgeEllipseCallout">
            <a:avLst>
              <a:gd name="adj1" fmla="val -56773"/>
              <a:gd name="adj2" fmla="val 54755"/>
            </a:avLst>
          </a:prstGeom>
          <a:solidFill>
            <a:schemeClr val="accent1"/>
          </a:solidFill>
          <a:ln w="9525">
            <a:solidFill>
              <a:schemeClr val="tx1"/>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000">
                <a:latin typeface="Times New Roman" panose="02020603050405020304" pitchFamily="18" charset="0"/>
              </a:rPr>
              <a:t>tj. teplota, objem, osmolarita, pH, iontové složení, koncentrace O</a:t>
            </a:r>
            <a:r>
              <a:rPr lang="cs-CZ" altLang="en-US" sz="2000" baseline="-25000">
                <a:latin typeface="Times New Roman" panose="02020603050405020304" pitchFamily="18" charset="0"/>
              </a:rPr>
              <a:t>2</a:t>
            </a:r>
            <a:r>
              <a:rPr lang="cs-CZ" altLang="en-US" sz="2000">
                <a:latin typeface="Times New Roman" panose="02020603050405020304" pitchFamily="18" charset="0"/>
              </a:rPr>
              <a:t>, CO</a:t>
            </a:r>
            <a:r>
              <a:rPr lang="cs-CZ" altLang="en-US" sz="2000" baseline="-25000">
                <a:latin typeface="Times New Roman" panose="02020603050405020304" pitchFamily="18" charset="0"/>
              </a:rPr>
              <a:t>2</a:t>
            </a:r>
            <a:r>
              <a:rPr lang="cs-CZ" altLang="en-US" sz="2000">
                <a:latin typeface="Times New Roman" panose="02020603050405020304" pitchFamily="18" charset="0"/>
              </a:rPr>
              <a:t>, koncentrace glukózy a dalších živin</a:t>
            </a:r>
          </a:p>
          <a:p>
            <a:pPr algn="ctr" eaLnBrk="1" hangingPunct="1"/>
            <a:endParaRPr lang="cs-CZ" altLang="en-US" sz="2000">
              <a:latin typeface="Times New Roman" panose="02020603050405020304" pitchFamily="18" charset="0"/>
            </a:endParaRPr>
          </a:p>
        </p:txBody>
      </p:sp>
      <p:sp>
        <p:nvSpPr>
          <p:cNvPr id="316427" name="AutoShape 11">
            <a:extLst>
              <a:ext uri="{FF2B5EF4-FFF2-40B4-BE49-F238E27FC236}">
                <a16:creationId xmlns:a16="http://schemas.microsoft.com/office/drawing/2014/main" id="{755CC980-27DA-4CC7-ADE7-4D711BDCB015}"/>
              </a:ext>
            </a:extLst>
          </p:cNvPr>
          <p:cNvSpPr>
            <a:spLocks noChangeArrowheads="1"/>
          </p:cNvSpPr>
          <p:nvPr/>
        </p:nvSpPr>
        <p:spPr bwMode="auto">
          <a:xfrm>
            <a:off x="6527800" y="4005264"/>
            <a:ext cx="4356100" cy="2376487"/>
          </a:xfrm>
          <a:prstGeom prst="cloudCallout">
            <a:avLst>
              <a:gd name="adj1" fmla="val -27148"/>
              <a:gd name="adj2" fmla="val -59019"/>
            </a:avLst>
          </a:prstGeom>
          <a:solidFill>
            <a:schemeClr val="accent1"/>
          </a:solidFill>
          <a:ln w="9525">
            <a:solidFill>
              <a:schemeClr val="tx1"/>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1600" b="1">
                <a:latin typeface="Times New Roman" panose="02020603050405020304" pitchFamily="18" charset="0"/>
              </a:rPr>
              <a:t>JSOU STABILNÍ, NEZÁVISLE NA MĚNÍCICH SE PODMÍNKÁCH VNĚJŠÍHO PROSTŘEDÍ A RŮZNÉ ÚROVNI METABOLICKÉ ČINNOSTI BUNĚK</a:t>
            </a:r>
          </a:p>
          <a:p>
            <a:pPr algn="ctr" eaLnBrk="1" hangingPunct="1"/>
            <a:endParaRPr lang="cs-CZ" altLang="en-US" sz="1600">
              <a:latin typeface="Times New Roman" panose="02020603050405020304" pitchFamily="18"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16425"/>
                                        </p:tgtEl>
                                        <p:attrNameLst>
                                          <p:attrName>style.visibility</p:attrName>
                                        </p:attrNameLst>
                                      </p:cBhvr>
                                      <p:to>
                                        <p:strVal val="visible"/>
                                      </p:to>
                                    </p:set>
                                    <p:animEffect transition="in" filter="checkerboard(across)">
                                      <p:cBhvr>
                                        <p:cTn id="7" dur="500"/>
                                        <p:tgtEl>
                                          <p:spTgt spid="31642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16426"/>
                                        </p:tgtEl>
                                        <p:attrNameLst>
                                          <p:attrName>style.visibility</p:attrName>
                                        </p:attrNameLst>
                                      </p:cBhvr>
                                      <p:to>
                                        <p:strVal val="visible"/>
                                      </p:to>
                                    </p:set>
                                    <p:animEffect transition="in" filter="checkerboard(across)">
                                      <p:cBhvr>
                                        <p:cTn id="12" dur="500"/>
                                        <p:tgtEl>
                                          <p:spTgt spid="31642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16427"/>
                                        </p:tgtEl>
                                        <p:attrNameLst>
                                          <p:attrName>style.visibility</p:attrName>
                                        </p:attrNameLst>
                                      </p:cBhvr>
                                      <p:to>
                                        <p:strVal val="visible"/>
                                      </p:to>
                                    </p:set>
                                    <p:animEffect transition="in" filter="checkerboard(across)">
                                      <p:cBhvr>
                                        <p:cTn id="17" dur="500"/>
                                        <p:tgtEl>
                                          <p:spTgt spid="316427"/>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16424"/>
                                        </p:tgtEl>
                                        <p:attrNameLst>
                                          <p:attrName>style.visibility</p:attrName>
                                        </p:attrNameLst>
                                      </p:cBhvr>
                                      <p:to>
                                        <p:strVal val="visible"/>
                                      </p:to>
                                    </p:set>
                                    <p:animEffect transition="in" filter="checkerboard(across)">
                                      <p:cBhvr>
                                        <p:cTn id="22" dur="500"/>
                                        <p:tgtEl>
                                          <p:spTgt spid="3164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24" grpId="0"/>
      <p:bldP spid="316425" grpId="0"/>
      <p:bldP spid="316426" grpId="0" animBg="1"/>
      <p:bldP spid="31642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ext Box 2">
            <a:extLst>
              <a:ext uri="{FF2B5EF4-FFF2-40B4-BE49-F238E27FC236}">
                <a16:creationId xmlns:a16="http://schemas.microsoft.com/office/drawing/2014/main" id="{83E0C5F1-8BE6-4809-80E9-32407323C8F3}"/>
              </a:ext>
            </a:extLst>
          </p:cNvPr>
          <p:cNvSpPr txBox="1">
            <a:spLocks noChangeArrowheads="1"/>
          </p:cNvSpPr>
          <p:nvPr/>
        </p:nvSpPr>
        <p:spPr bwMode="auto">
          <a:xfrm>
            <a:off x="2474913" y="2874963"/>
            <a:ext cx="208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a:latin typeface="Times New Roman" panose="02020603050405020304" pitchFamily="18" charset="0"/>
              </a:rPr>
              <a:t>1932 Walter Cannon</a:t>
            </a:r>
          </a:p>
        </p:txBody>
      </p:sp>
      <p:sp>
        <p:nvSpPr>
          <p:cNvPr id="52227" name="Text Box 3">
            <a:extLst>
              <a:ext uri="{FF2B5EF4-FFF2-40B4-BE49-F238E27FC236}">
                <a16:creationId xmlns:a16="http://schemas.microsoft.com/office/drawing/2014/main" id="{0E854166-32FC-4799-BD77-75336B72D37A}"/>
              </a:ext>
            </a:extLst>
          </p:cNvPr>
          <p:cNvSpPr txBox="1">
            <a:spLocks noChangeArrowheads="1"/>
          </p:cNvSpPr>
          <p:nvPr/>
        </p:nvSpPr>
        <p:spPr bwMode="auto">
          <a:xfrm>
            <a:off x="6003925" y="1885951"/>
            <a:ext cx="4052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organismu</a:t>
            </a:r>
          </a:p>
        </p:txBody>
      </p:sp>
      <p:pic>
        <p:nvPicPr>
          <p:cNvPr id="52228" name="Picture 4" descr="j0182837">
            <a:extLst>
              <a:ext uri="{FF2B5EF4-FFF2-40B4-BE49-F238E27FC236}">
                <a16:creationId xmlns:a16="http://schemas.microsoft.com/office/drawing/2014/main" id="{90A3472B-F189-4C26-8771-51070F33A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2401" y="3141663"/>
            <a:ext cx="4233863" cy="2773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9" name="Text Box 5">
            <a:extLst>
              <a:ext uri="{FF2B5EF4-FFF2-40B4-BE49-F238E27FC236}">
                <a16:creationId xmlns:a16="http://schemas.microsoft.com/office/drawing/2014/main" id="{F14FD11C-D4ED-4A44-9149-5179E927BB3D}"/>
              </a:ext>
            </a:extLst>
          </p:cNvPr>
          <p:cNvSpPr txBox="1">
            <a:spLocks noChangeArrowheads="1"/>
          </p:cNvSpPr>
          <p:nvPr/>
        </p:nvSpPr>
        <p:spPr bwMode="auto">
          <a:xfrm>
            <a:off x="1847851" y="6092826"/>
            <a:ext cx="3421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buněk</a:t>
            </a:r>
          </a:p>
        </p:txBody>
      </p:sp>
      <p:sp>
        <p:nvSpPr>
          <p:cNvPr id="52230" name="Line 6">
            <a:extLst>
              <a:ext uri="{FF2B5EF4-FFF2-40B4-BE49-F238E27FC236}">
                <a16:creationId xmlns:a16="http://schemas.microsoft.com/office/drawing/2014/main" id="{68CB2E98-44EB-4CE6-A406-C279A0F67B42}"/>
              </a:ext>
            </a:extLst>
          </p:cNvPr>
          <p:cNvSpPr>
            <a:spLocks noChangeShapeType="1"/>
          </p:cNvSpPr>
          <p:nvPr/>
        </p:nvSpPr>
        <p:spPr bwMode="auto">
          <a:xfrm flipV="1">
            <a:off x="4295776" y="4724400"/>
            <a:ext cx="1800225" cy="14414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52231" name="Text Box 7">
            <a:extLst>
              <a:ext uri="{FF2B5EF4-FFF2-40B4-BE49-F238E27FC236}">
                <a16:creationId xmlns:a16="http://schemas.microsoft.com/office/drawing/2014/main" id="{90E810D9-E5E1-49BD-A04E-BD286E69816E}"/>
              </a:ext>
            </a:extLst>
          </p:cNvPr>
          <p:cNvSpPr txBox="1">
            <a:spLocks noChangeArrowheads="1"/>
          </p:cNvSpPr>
          <p:nvPr/>
        </p:nvSpPr>
        <p:spPr bwMode="auto">
          <a:xfrm>
            <a:off x="5303838" y="6092826"/>
            <a:ext cx="30146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 vnitřní prostředí</a:t>
            </a:r>
          </a:p>
        </p:txBody>
      </p:sp>
      <p:sp>
        <p:nvSpPr>
          <p:cNvPr id="52232" name="Text Box 8">
            <a:extLst>
              <a:ext uri="{FF2B5EF4-FFF2-40B4-BE49-F238E27FC236}">
                <a16:creationId xmlns:a16="http://schemas.microsoft.com/office/drawing/2014/main" id="{697E41D8-6D01-4583-B06D-499FE22832B2}"/>
              </a:ext>
            </a:extLst>
          </p:cNvPr>
          <p:cNvSpPr txBox="1">
            <a:spLocks noChangeArrowheads="1"/>
          </p:cNvSpPr>
          <p:nvPr/>
        </p:nvSpPr>
        <p:spPr bwMode="auto">
          <a:xfrm>
            <a:off x="1919289" y="4149726"/>
            <a:ext cx="33496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Jeho </a:t>
            </a:r>
            <a:r>
              <a:rPr lang="cs-CZ" altLang="en-US" sz="2800" b="1">
                <a:latin typeface="Times New Roman" panose="02020603050405020304" pitchFamily="18" charset="0"/>
              </a:rPr>
              <a:t>vlastnosti </a:t>
            </a:r>
          </a:p>
          <a:p>
            <a:pPr eaLnBrk="1" hangingPunct="1"/>
            <a:r>
              <a:rPr lang="cs-CZ" altLang="en-US" sz="2800">
                <a:latin typeface="Times New Roman" panose="02020603050405020304" pitchFamily="18" charset="0"/>
              </a:rPr>
              <a:t>musí umožňovat optimální činnost buněčných struktur</a:t>
            </a:r>
          </a:p>
        </p:txBody>
      </p:sp>
      <p:sp>
        <p:nvSpPr>
          <p:cNvPr id="52233" name="AutoShape 9">
            <a:extLst>
              <a:ext uri="{FF2B5EF4-FFF2-40B4-BE49-F238E27FC236}">
                <a16:creationId xmlns:a16="http://schemas.microsoft.com/office/drawing/2014/main" id="{E636C1EE-9F7B-436B-83CF-DCA1179D036A}"/>
              </a:ext>
            </a:extLst>
          </p:cNvPr>
          <p:cNvSpPr>
            <a:spLocks noChangeArrowheads="1"/>
          </p:cNvSpPr>
          <p:nvPr/>
        </p:nvSpPr>
        <p:spPr bwMode="auto">
          <a:xfrm>
            <a:off x="4691064" y="2493964"/>
            <a:ext cx="5976937" cy="1870075"/>
          </a:xfrm>
          <a:prstGeom prst="wedgeEllipseCallout">
            <a:avLst>
              <a:gd name="adj1" fmla="val -56773"/>
              <a:gd name="adj2" fmla="val 54755"/>
            </a:avLst>
          </a:prstGeom>
          <a:solidFill>
            <a:schemeClr val="accent1"/>
          </a:solidFill>
          <a:ln w="9525">
            <a:solidFill>
              <a:schemeClr val="tx1"/>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000" dirty="0">
                <a:latin typeface="Times New Roman" panose="02020603050405020304" pitchFamily="18" charset="0"/>
              </a:rPr>
              <a:t>tj. teplota, objem, osmolarita, pH, iontové složení, koncentrace O</a:t>
            </a:r>
            <a:r>
              <a:rPr lang="cs-CZ" altLang="en-US" sz="2000" baseline="-25000" dirty="0">
                <a:latin typeface="Times New Roman" panose="02020603050405020304" pitchFamily="18" charset="0"/>
              </a:rPr>
              <a:t>2</a:t>
            </a:r>
            <a:r>
              <a:rPr lang="cs-CZ" altLang="en-US" sz="2000" dirty="0">
                <a:latin typeface="Times New Roman" panose="02020603050405020304" pitchFamily="18" charset="0"/>
              </a:rPr>
              <a:t>, CO</a:t>
            </a:r>
            <a:r>
              <a:rPr lang="cs-CZ" altLang="en-US" sz="2000" baseline="-25000" dirty="0">
                <a:latin typeface="Times New Roman" panose="02020603050405020304" pitchFamily="18" charset="0"/>
              </a:rPr>
              <a:t>2</a:t>
            </a:r>
            <a:r>
              <a:rPr lang="cs-CZ" altLang="en-US" sz="2000" dirty="0">
                <a:latin typeface="Times New Roman" panose="02020603050405020304" pitchFamily="18" charset="0"/>
              </a:rPr>
              <a:t>, koncentrace glukózy a dalších živin</a:t>
            </a:r>
          </a:p>
          <a:p>
            <a:pPr algn="ctr" eaLnBrk="1" hangingPunct="1"/>
            <a:endParaRPr lang="cs-CZ" altLang="en-US" sz="2000" dirty="0">
              <a:latin typeface="Times New Roman" panose="02020603050405020304" pitchFamily="18" charset="0"/>
            </a:endParaRPr>
          </a:p>
        </p:txBody>
      </p:sp>
      <p:sp>
        <p:nvSpPr>
          <p:cNvPr id="52234" name="AutoShape 10">
            <a:extLst>
              <a:ext uri="{FF2B5EF4-FFF2-40B4-BE49-F238E27FC236}">
                <a16:creationId xmlns:a16="http://schemas.microsoft.com/office/drawing/2014/main" id="{BB73177A-0F40-4EF9-B049-5EE5E772AFB0}"/>
              </a:ext>
            </a:extLst>
          </p:cNvPr>
          <p:cNvSpPr>
            <a:spLocks noChangeArrowheads="1"/>
          </p:cNvSpPr>
          <p:nvPr/>
        </p:nvSpPr>
        <p:spPr bwMode="auto">
          <a:xfrm>
            <a:off x="6527800" y="4005264"/>
            <a:ext cx="4356100" cy="2376487"/>
          </a:xfrm>
          <a:prstGeom prst="cloudCallout">
            <a:avLst>
              <a:gd name="adj1" fmla="val -27148"/>
              <a:gd name="adj2" fmla="val -59019"/>
            </a:avLst>
          </a:prstGeom>
          <a:solidFill>
            <a:schemeClr val="accent1"/>
          </a:solidFill>
          <a:ln w="9525">
            <a:solidFill>
              <a:schemeClr val="tx1"/>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1600" b="1">
                <a:latin typeface="Times New Roman" panose="02020603050405020304" pitchFamily="18" charset="0"/>
              </a:rPr>
              <a:t>JSOU STABILNÍ, NEZÁVISLE NA MĚNÍCICH SE PODMÍNKÁCH VNĚJŠÍHO PROSTŘEDÍ A RŮZNÉ ÚROVNI METABOLICKÉ ČINNOSTI BUNĚK</a:t>
            </a:r>
          </a:p>
          <a:p>
            <a:pPr algn="ctr" eaLnBrk="1" hangingPunct="1"/>
            <a:endParaRPr lang="cs-CZ" altLang="en-US" sz="1600">
              <a:latin typeface="Times New Roman" panose="02020603050405020304" pitchFamily="18" charset="0"/>
            </a:endParaRPr>
          </a:p>
        </p:txBody>
      </p:sp>
      <p:pic>
        <p:nvPicPr>
          <p:cNvPr id="52235" name="Picture 11" descr="cannontop">
            <a:extLst>
              <a:ext uri="{FF2B5EF4-FFF2-40B4-BE49-F238E27FC236}">
                <a16:creationId xmlns:a16="http://schemas.microsoft.com/office/drawing/2014/main" id="{52BADB77-4E10-4D99-9B30-63329F1677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66989" y="333376"/>
            <a:ext cx="1627187"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6" name="Text Box 12">
            <a:extLst>
              <a:ext uri="{FF2B5EF4-FFF2-40B4-BE49-F238E27FC236}">
                <a16:creationId xmlns:a16="http://schemas.microsoft.com/office/drawing/2014/main" id="{5BB32FEA-6DE2-4E54-B0A1-04E1E5B4962D}"/>
              </a:ext>
            </a:extLst>
          </p:cNvPr>
          <p:cNvSpPr txBox="1">
            <a:spLocks noChangeArrowheads="1"/>
          </p:cNvSpPr>
          <p:nvPr/>
        </p:nvSpPr>
        <p:spPr bwMode="auto">
          <a:xfrm>
            <a:off x="4943475" y="333375"/>
            <a:ext cx="504190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dirty="0">
                <a:latin typeface="Times New Roman" panose="02020603050405020304" pitchFamily="18" charset="0"/>
              </a:rPr>
              <a:t>Homeostáza </a:t>
            </a:r>
            <a:r>
              <a:rPr lang="cs-CZ" altLang="en-US" sz="2800" i="1" dirty="0">
                <a:latin typeface="Times New Roman" panose="02020603050405020304" pitchFamily="18" charset="0"/>
              </a:rPr>
              <a:t>= regulace parametrů vnitřního prostředí v rozmezí náležitých hodnot</a:t>
            </a:r>
          </a:p>
        </p:txBody>
      </p:sp>
      <p:pic>
        <p:nvPicPr>
          <p:cNvPr id="14" name="Picture 2" descr="claudeBernard">
            <a:extLst>
              <a:ext uri="{FF2B5EF4-FFF2-40B4-BE49-F238E27FC236}">
                <a16:creationId xmlns:a16="http://schemas.microsoft.com/office/drawing/2014/main" id="{9045AE4A-D1E4-4D58-B3FE-FF8EBF3538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40014" y="333376"/>
            <a:ext cx="1666875"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3">
            <a:extLst>
              <a:ext uri="{FF2B5EF4-FFF2-40B4-BE49-F238E27FC236}">
                <a16:creationId xmlns:a16="http://schemas.microsoft.com/office/drawing/2014/main" id="{D44012D5-F4DB-4431-BD82-761DCEA56463}"/>
              </a:ext>
            </a:extLst>
          </p:cNvPr>
          <p:cNvSpPr txBox="1">
            <a:spLocks noChangeArrowheads="1"/>
          </p:cNvSpPr>
          <p:nvPr/>
        </p:nvSpPr>
        <p:spPr bwMode="auto">
          <a:xfrm>
            <a:off x="2474913" y="2874963"/>
            <a:ext cx="2139950" cy="366712"/>
          </a:xfrm>
          <a:prstGeom prst="rect">
            <a:avLst/>
          </a:prstGeom>
          <a:solidFill>
            <a:schemeClr val="bg1"/>
          </a:solidFill>
          <a:ln>
            <a:noFill/>
          </a:ln>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dirty="0">
                <a:latin typeface="Times New Roman" panose="02020603050405020304" pitchFamily="18" charset="0"/>
              </a:rPr>
              <a:t>1865 Claude Bernard</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2236"/>
                                        </p:tgtEl>
                                        <p:attrNameLst>
                                          <p:attrName>style.visibility</p:attrName>
                                        </p:attrNameLst>
                                      </p:cBhvr>
                                      <p:to>
                                        <p:strVal val="visible"/>
                                      </p:to>
                                    </p:set>
                                    <p:animEffect transition="in" filter="fade">
                                      <p:cBhvr>
                                        <p:cTn id="7" dur="500"/>
                                        <p:tgtEl>
                                          <p:spTgt spid="5223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par>
                                <p:cTn id="13" presetID="10" presetClass="exit" presetSubtype="0" fill="hold" grpId="0" nodeType="withEffect">
                                  <p:stCondLst>
                                    <p:cond delay="0"/>
                                  </p:stCondLst>
                                  <p:childTnLst>
                                    <p:animEffect transition="out" filter="fade">
                                      <p:cBhvr>
                                        <p:cTn id="14" dur="500"/>
                                        <p:tgtEl>
                                          <p:spTgt spid="15"/>
                                        </p:tgtEl>
                                      </p:cBhvr>
                                    </p:animEffect>
                                    <p:set>
                                      <p:cBhvr>
                                        <p:cTn id="15"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36" grpId="0"/>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21F4B80F-A3DC-4317-931B-E9546B6D4625}"/>
              </a:ext>
            </a:extLst>
          </p:cNvPr>
          <p:cNvSpPr>
            <a:spLocks noChangeArrowheads="1"/>
          </p:cNvSpPr>
          <p:nvPr/>
        </p:nvSpPr>
        <p:spPr bwMode="auto">
          <a:xfrm>
            <a:off x="5664200" y="3789364"/>
            <a:ext cx="1873250" cy="13684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2400">
                <a:latin typeface="Times New Roman" panose="02020603050405020304" pitchFamily="18" charset="0"/>
              </a:rPr>
              <a:t>extracelulární </a:t>
            </a:r>
          </a:p>
          <a:p>
            <a:pPr algn="ctr" eaLnBrk="1" hangingPunct="1"/>
            <a:r>
              <a:rPr lang="cs-CZ" altLang="en-US" sz="2400">
                <a:latin typeface="Times New Roman" panose="02020603050405020304" pitchFamily="18" charset="0"/>
              </a:rPr>
              <a:t>tekutina</a:t>
            </a:r>
          </a:p>
        </p:txBody>
      </p:sp>
      <p:sp>
        <p:nvSpPr>
          <p:cNvPr id="58371" name="Text Box 3">
            <a:extLst>
              <a:ext uri="{FF2B5EF4-FFF2-40B4-BE49-F238E27FC236}">
                <a16:creationId xmlns:a16="http://schemas.microsoft.com/office/drawing/2014/main" id="{B719DAFF-F426-44A5-8374-73B90443502D}"/>
              </a:ext>
            </a:extLst>
          </p:cNvPr>
          <p:cNvSpPr txBox="1">
            <a:spLocks noChangeArrowheads="1"/>
          </p:cNvSpPr>
          <p:nvPr/>
        </p:nvSpPr>
        <p:spPr bwMode="auto">
          <a:xfrm>
            <a:off x="2459596" y="2848770"/>
            <a:ext cx="208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dirty="0">
                <a:latin typeface="Times New Roman" panose="02020603050405020304" pitchFamily="18" charset="0"/>
              </a:rPr>
              <a:t>1932 Walter </a:t>
            </a:r>
            <a:r>
              <a:rPr lang="cs-CZ" altLang="en-US" dirty="0" err="1">
                <a:latin typeface="Times New Roman" panose="02020603050405020304" pitchFamily="18" charset="0"/>
              </a:rPr>
              <a:t>Cannon</a:t>
            </a:r>
            <a:endParaRPr lang="cs-CZ" altLang="en-US" dirty="0">
              <a:latin typeface="Times New Roman" panose="02020603050405020304" pitchFamily="18" charset="0"/>
            </a:endParaRPr>
          </a:p>
        </p:txBody>
      </p:sp>
      <p:sp>
        <p:nvSpPr>
          <p:cNvPr id="58372" name="Text Box 4">
            <a:extLst>
              <a:ext uri="{FF2B5EF4-FFF2-40B4-BE49-F238E27FC236}">
                <a16:creationId xmlns:a16="http://schemas.microsoft.com/office/drawing/2014/main" id="{BAD6698B-8321-43E4-AA45-AED8A349650B}"/>
              </a:ext>
            </a:extLst>
          </p:cNvPr>
          <p:cNvSpPr txBox="1">
            <a:spLocks noChangeArrowheads="1"/>
          </p:cNvSpPr>
          <p:nvPr/>
        </p:nvSpPr>
        <p:spPr bwMode="auto">
          <a:xfrm>
            <a:off x="6003925" y="1885951"/>
            <a:ext cx="4052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organismu</a:t>
            </a:r>
          </a:p>
        </p:txBody>
      </p:sp>
      <p:sp>
        <p:nvSpPr>
          <p:cNvPr id="58373" name="Text Box 5">
            <a:extLst>
              <a:ext uri="{FF2B5EF4-FFF2-40B4-BE49-F238E27FC236}">
                <a16:creationId xmlns:a16="http://schemas.microsoft.com/office/drawing/2014/main" id="{096CF4D1-AC63-4583-8051-71573067E937}"/>
              </a:ext>
            </a:extLst>
          </p:cNvPr>
          <p:cNvSpPr txBox="1">
            <a:spLocks noChangeArrowheads="1"/>
          </p:cNvSpPr>
          <p:nvPr/>
        </p:nvSpPr>
        <p:spPr bwMode="auto">
          <a:xfrm>
            <a:off x="1847851" y="6092826"/>
            <a:ext cx="3421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buněk</a:t>
            </a:r>
          </a:p>
        </p:txBody>
      </p:sp>
      <p:sp>
        <p:nvSpPr>
          <p:cNvPr id="58374" name="Line 6">
            <a:extLst>
              <a:ext uri="{FF2B5EF4-FFF2-40B4-BE49-F238E27FC236}">
                <a16:creationId xmlns:a16="http://schemas.microsoft.com/office/drawing/2014/main" id="{0498BF68-6C84-4C3A-A2E6-87D0868B57D9}"/>
              </a:ext>
            </a:extLst>
          </p:cNvPr>
          <p:cNvSpPr>
            <a:spLocks noChangeShapeType="1"/>
          </p:cNvSpPr>
          <p:nvPr/>
        </p:nvSpPr>
        <p:spPr bwMode="auto">
          <a:xfrm flipV="1">
            <a:off x="4295776" y="4724400"/>
            <a:ext cx="1800225" cy="14414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58375" name="Text Box 7">
            <a:extLst>
              <a:ext uri="{FF2B5EF4-FFF2-40B4-BE49-F238E27FC236}">
                <a16:creationId xmlns:a16="http://schemas.microsoft.com/office/drawing/2014/main" id="{CDB1948C-E64F-4B4B-8E76-C6F9AB2642CA}"/>
              </a:ext>
            </a:extLst>
          </p:cNvPr>
          <p:cNvSpPr txBox="1">
            <a:spLocks noChangeArrowheads="1"/>
          </p:cNvSpPr>
          <p:nvPr/>
        </p:nvSpPr>
        <p:spPr bwMode="auto">
          <a:xfrm>
            <a:off x="5303838" y="6092826"/>
            <a:ext cx="30146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 vnitřní prostředí</a:t>
            </a:r>
          </a:p>
        </p:txBody>
      </p:sp>
      <p:sp>
        <p:nvSpPr>
          <p:cNvPr id="58376" name="Text Box 8">
            <a:extLst>
              <a:ext uri="{FF2B5EF4-FFF2-40B4-BE49-F238E27FC236}">
                <a16:creationId xmlns:a16="http://schemas.microsoft.com/office/drawing/2014/main" id="{F6F990A4-BE2C-4F97-BF7B-9A459DC63313}"/>
              </a:ext>
            </a:extLst>
          </p:cNvPr>
          <p:cNvSpPr txBox="1">
            <a:spLocks noChangeArrowheads="1"/>
          </p:cNvSpPr>
          <p:nvPr/>
        </p:nvSpPr>
        <p:spPr bwMode="auto">
          <a:xfrm>
            <a:off x="1919289" y="4149726"/>
            <a:ext cx="33496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Jeho </a:t>
            </a:r>
            <a:r>
              <a:rPr lang="cs-CZ" altLang="en-US" sz="2800" b="1">
                <a:latin typeface="Times New Roman" panose="02020603050405020304" pitchFamily="18" charset="0"/>
              </a:rPr>
              <a:t>vlastnosti </a:t>
            </a:r>
          </a:p>
          <a:p>
            <a:pPr eaLnBrk="1" hangingPunct="1"/>
            <a:r>
              <a:rPr lang="cs-CZ" altLang="en-US" sz="2800">
                <a:latin typeface="Times New Roman" panose="02020603050405020304" pitchFamily="18" charset="0"/>
              </a:rPr>
              <a:t>musí umožňovat optimální činnost buněčných struktur</a:t>
            </a:r>
          </a:p>
        </p:txBody>
      </p:sp>
      <p:pic>
        <p:nvPicPr>
          <p:cNvPr id="58377" name="Picture 9" descr="cannontop">
            <a:extLst>
              <a:ext uri="{FF2B5EF4-FFF2-40B4-BE49-F238E27FC236}">
                <a16:creationId xmlns:a16="http://schemas.microsoft.com/office/drawing/2014/main" id="{9007ABF7-B316-4B55-9B55-DA4055B992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6989" y="333376"/>
            <a:ext cx="1627187"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8" name="Text Box 10">
            <a:extLst>
              <a:ext uri="{FF2B5EF4-FFF2-40B4-BE49-F238E27FC236}">
                <a16:creationId xmlns:a16="http://schemas.microsoft.com/office/drawing/2014/main" id="{B21AD402-4657-45D6-8404-11541D0152F1}"/>
              </a:ext>
            </a:extLst>
          </p:cNvPr>
          <p:cNvSpPr txBox="1">
            <a:spLocks noChangeArrowheads="1"/>
          </p:cNvSpPr>
          <p:nvPr/>
        </p:nvSpPr>
        <p:spPr bwMode="auto">
          <a:xfrm>
            <a:off x="4943475" y="333375"/>
            <a:ext cx="504190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Homeostáza </a:t>
            </a:r>
            <a:r>
              <a:rPr lang="cs-CZ" altLang="en-US" sz="2800" i="1">
                <a:latin typeface="Times New Roman" panose="02020603050405020304" pitchFamily="18" charset="0"/>
              </a:rPr>
              <a:t>= regulace parametrů vnitřního prostředí v rozmezí náležitých hodnot</a:t>
            </a:r>
          </a:p>
        </p:txBody>
      </p:sp>
      <p:sp>
        <p:nvSpPr>
          <p:cNvPr id="58379" name="Rectangle 11">
            <a:extLst>
              <a:ext uri="{FF2B5EF4-FFF2-40B4-BE49-F238E27FC236}">
                <a16:creationId xmlns:a16="http://schemas.microsoft.com/office/drawing/2014/main" id="{4BABFCCB-0842-4679-B2B8-1A88CEF84DAD}"/>
              </a:ext>
            </a:extLst>
          </p:cNvPr>
          <p:cNvSpPr>
            <a:spLocks noChangeArrowheads="1"/>
          </p:cNvSpPr>
          <p:nvPr/>
        </p:nvSpPr>
        <p:spPr bwMode="auto">
          <a:xfrm>
            <a:off x="7896226" y="3644900"/>
            <a:ext cx="2303463" cy="1728788"/>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2400">
                <a:latin typeface="Times New Roman" panose="02020603050405020304" pitchFamily="18" charset="0"/>
              </a:rPr>
              <a:t>intracelulární </a:t>
            </a:r>
          </a:p>
          <a:p>
            <a:pPr algn="ctr" eaLnBrk="1" hangingPunct="1"/>
            <a:r>
              <a:rPr lang="cs-CZ" altLang="en-US" sz="2400">
                <a:latin typeface="Times New Roman" panose="02020603050405020304" pitchFamily="18" charset="0"/>
              </a:rPr>
              <a:t>tekutina</a:t>
            </a:r>
          </a:p>
        </p:txBody>
      </p:sp>
      <p:sp>
        <p:nvSpPr>
          <p:cNvPr id="58380" name="Line 12">
            <a:extLst>
              <a:ext uri="{FF2B5EF4-FFF2-40B4-BE49-F238E27FC236}">
                <a16:creationId xmlns:a16="http://schemas.microsoft.com/office/drawing/2014/main" id="{160148A4-B349-49DC-AB57-DF5ABE1735A0}"/>
              </a:ext>
            </a:extLst>
          </p:cNvPr>
          <p:cNvSpPr>
            <a:spLocks noChangeShapeType="1"/>
          </p:cNvSpPr>
          <p:nvPr/>
        </p:nvSpPr>
        <p:spPr bwMode="auto">
          <a:xfrm>
            <a:off x="7464425" y="4652963"/>
            <a:ext cx="503238" cy="0"/>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E2A5BB46-FA6E-45D4-8581-D2531B24C2B8}"/>
              </a:ext>
            </a:extLst>
          </p:cNvPr>
          <p:cNvSpPr>
            <a:spLocks noChangeArrowheads="1"/>
          </p:cNvSpPr>
          <p:nvPr/>
        </p:nvSpPr>
        <p:spPr bwMode="auto">
          <a:xfrm>
            <a:off x="5664200" y="3789364"/>
            <a:ext cx="1873250" cy="13684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2400">
                <a:latin typeface="Times New Roman" panose="02020603050405020304" pitchFamily="18" charset="0"/>
              </a:rPr>
              <a:t>extracelulární </a:t>
            </a:r>
          </a:p>
          <a:p>
            <a:pPr algn="ctr" eaLnBrk="1" hangingPunct="1"/>
            <a:r>
              <a:rPr lang="cs-CZ" altLang="en-US" sz="2400">
                <a:latin typeface="Times New Roman" panose="02020603050405020304" pitchFamily="18" charset="0"/>
              </a:rPr>
              <a:t>tekutina</a:t>
            </a:r>
          </a:p>
        </p:txBody>
      </p:sp>
      <p:sp>
        <p:nvSpPr>
          <p:cNvPr id="59395" name="Text Box 3">
            <a:extLst>
              <a:ext uri="{FF2B5EF4-FFF2-40B4-BE49-F238E27FC236}">
                <a16:creationId xmlns:a16="http://schemas.microsoft.com/office/drawing/2014/main" id="{370FB298-F96C-4850-9B9A-CDD058D04D90}"/>
              </a:ext>
            </a:extLst>
          </p:cNvPr>
          <p:cNvSpPr txBox="1">
            <a:spLocks noChangeArrowheads="1"/>
          </p:cNvSpPr>
          <p:nvPr/>
        </p:nvSpPr>
        <p:spPr bwMode="auto">
          <a:xfrm>
            <a:off x="2474913" y="2874963"/>
            <a:ext cx="208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a:latin typeface="Times New Roman" panose="02020603050405020304" pitchFamily="18" charset="0"/>
              </a:rPr>
              <a:t>1932 Walter Cannon</a:t>
            </a:r>
          </a:p>
        </p:txBody>
      </p:sp>
      <p:sp>
        <p:nvSpPr>
          <p:cNvPr id="59396" name="Text Box 4">
            <a:extLst>
              <a:ext uri="{FF2B5EF4-FFF2-40B4-BE49-F238E27FC236}">
                <a16:creationId xmlns:a16="http://schemas.microsoft.com/office/drawing/2014/main" id="{EFCEBD58-7124-4EAF-8277-DD29CB75AF76}"/>
              </a:ext>
            </a:extLst>
          </p:cNvPr>
          <p:cNvSpPr txBox="1">
            <a:spLocks noChangeArrowheads="1"/>
          </p:cNvSpPr>
          <p:nvPr/>
        </p:nvSpPr>
        <p:spPr bwMode="auto">
          <a:xfrm>
            <a:off x="6003925" y="1885951"/>
            <a:ext cx="4052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organismu</a:t>
            </a:r>
          </a:p>
        </p:txBody>
      </p:sp>
      <p:sp>
        <p:nvSpPr>
          <p:cNvPr id="59397" name="Text Box 5">
            <a:extLst>
              <a:ext uri="{FF2B5EF4-FFF2-40B4-BE49-F238E27FC236}">
                <a16:creationId xmlns:a16="http://schemas.microsoft.com/office/drawing/2014/main" id="{6B7DCD4B-7813-4619-A73F-1FDFC677B794}"/>
              </a:ext>
            </a:extLst>
          </p:cNvPr>
          <p:cNvSpPr txBox="1">
            <a:spLocks noChangeArrowheads="1"/>
          </p:cNvSpPr>
          <p:nvPr/>
        </p:nvSpPr>
        <p:spPr bwMode="auto">
          <a:xfrm>
            <a:off x="1847851" y="6092826"/>
            <a:ext cx="3421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buněk</a:t>
            </a:r>
          </a:p>
        </p:txBody>
      </p:sp>
      <p:sp>
        <p:nvSpPr>
          <p:cNvPr id="59398" name="Line 6">
            <a:extLst>
              <a:ext uri="{FF2B5EF4-FFF2-40B4-BE49-F238E27FC236}">
                <a16:creationId xmlns:a16="http://schemas.microsoft.com/office/drawing/2014/main" id="{61745360-2F95-4EA9-A8E5-3094C119795C}"/>
              </a:ext>
            </a:extLst>
          </p:cNvPr>
          <p:cNvSpPr>
            <a:spLocks noChangeShapeType="1"/>
          </p:cNvSpPr>
          <p:nvPr/>
        </p:nvSpPr>
        <p:spPr bwMode="auto">
          <a:xfrm flipV="1">
            <a:off x="4295776" y="4724400"/>
            <a:ext cx="1800225" cy="14414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59399" name="Text Box 7">
            <a:extLst>
              <a:ext uri="{FF2B5EF4-FFF2-40B4-BE49-F238E27FC236}">
                <a16:creationId xmlns:a16="http://schemas.microsoft.com/office/drawing/2014/main" id="{5042C1D7-80A8-492D-B36D-697C97DDE3B0}"/>
              </a:ext>
            </a:extLst>
          </p:cNvPr>
          <p:cNvSpPr txBox="1">
            <a:spLocks noChangeArrowheads="1"/>
          </p:cNvSpPr>
          <p:nvPr/>
        </p:nvSpPr>
        <p:spPr bwMode="auto">
          <a:xfrm>
            <a:off x="5303838" y="6092826"/>
            <a:ext cx="30146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 vnitřní prostředí</a:t>
            </a:r>
          </a:p>
        </p:txBody>
      </p:sp>
      <p:sp>
        <p:nvSpPr>
          <p:cNvPr id="59400" name="Text Box 8">
            <a:extLst>
              <a:ext uri="{FF2B5EF4-FFF2-40B4-BE49-F238E27FC236}">
                <a16:creationId xmlns:a16="http://schemas.microsoft.com/office/drawing/2014/main" id="{B8A46E2A-1285-4BA2-AE94-FF059485C56E}"/>
              </a:ext>
            </a:extLst>
          </p:cNvPr>
          <p:cNvSpPr txBox="1">
            <a:spLocks noChangeArrowheads="1"/>
          </p:cNvSpPr>
          <p:nvPr/>
        </p:nvSpPr>
        <p:spPr bwMode="auto">
          <a:xfrm>
            <a:off x="1919289" y="4149726"/>
            <a:ext cx="33496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Jeho </a:t>
            </a:r>
            <a:r>
              <a:rPr lang="cs-CZ" altLang="en-US" sz="2800" b="1">
                <a:latin typeface="Times New Roman" panose="02020603050405020304" pitchFamily="18" charset="0"/>
              </a:rPr>
              <a:t>vlastnosti </a:t>
            </a:r>
          </a:p>
          <a:p>
            <a:pPr eaLnBrk="1" hangingPunct="1"/>
            <a:r>
              <a:rPr lang="cs-CZ" altLang="en-US" sz="2800">
                <a:latin typeface="Times New Roman" panose="02020603050405020304" pitchFamily="18" charset="0"/>
              </a:rPr>
              <a:t>musí umožňovat optimální činnost buněčných struktur</a:t>
            </a:r>
          </a:p>
        </p:txBody>
      </p:sp>
      <p:pic>
        <p:nvPicPr>
          <p:cNvPr id="59401" name="Picture 9" descr="cannontop">
            <a:extLst>
              <a:ext uri="{FF2B5EF4-FFF2-40B4-BE49-F238E27FC236}">
                <a16:creationId xmlns:a16="http://schemas.microsoft.com/office/drawing/2014/main" id="{D8D46A0E-DF2A-4FA8-BE62-E440865FBA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6989" y="333376"/>
            <a:ext cx="1627187"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02" name="Text Box 10">
            <a:extLst>
              <a:ext uri="{FF2B5EF4-FFF2-40B4-BE49-F238E27FC236}">
                <a16:creationId xmlns:a16="http://schemas.microsoft.com/office/drawing/2014/main" id="{2AD09336-C505-4CB8-B212-16D54469F04A}"/>
              </a:ext>
            </a:extLst>
          </p:cNvPr>
          <p:cNvSpPr txBox="1">
            <a:spLocks noChangeArrowheads="1"/>
          </p:cNvSpPr>
          <p:nvPr/>
        </p:nvSpPr>
        <p:spPr bwMode="auto">
          <a:xfrm>
            <a:off x="4943475" y="333375"/>
            <a:ext cx="504190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Homeostáza </a:t>
            </a:r>
            <a:r>
              <a:rPr lang="cs-CZ" altLang="en-US" sz="2800" i="1">
                <a:latin typeface="Times New Roman" panose="02020603050405020304" pitchFamily="18" charset="0"/>
              </a:rPr>
              <a:t>= regulace parametrů vnitřního prostředí v rozmezí náležitých hodnot</a:t>
            </a:r>
          </a:p>
        </p:txBody>
      </p:sp>
      <p:sp>
        <p:nvSpPr>
          <p:cNvPr id="59403" name="Rectangle 11">
            <a:extLst>
              <a:ext uri="{FF2B5EF4-FFF2-40B4-BE49-F238E27FC236}">
                <a16:creationId xmlns:a16="http://schemas.microsoft.com/office/drawing/2014/main" id="{D21CEFC7-CF0B-4DCF-9EE1-B7A4E2C9CA0E}"/>
              </a:ext>
            </a:extLst>
          </p:cNvPr>
          <p:cNvSpPr>
            <a:spLocks noChangeArrowheads="1"/>
          </p:cNvSpPr>
          <p:nvPr/>
        </p:nvSpPr>
        <p:spPr bwMode="auto">
          <a:xfrm>
            <a:off x="7896226" y="3644900"/>
            <a:ext cx="2303463" cy="1728788"/>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2400">
                <a:latin typeface="Times New Roman" panose="02020603050405020304" pitchFamily="18" charset="0"/>
              </a:rPr>
              <a:t>intracelulární </a:t>
            </a:r>
          </a:p>
          <a:p>
            <a:pPr algn="ctr" eaLnBrk="1" hangingPunct="1"/>
            <a:r>
              <a:rPr lang="cs-CZ" altLang="en-US" sz="2400">
                <a:latin typeface="Times New Roman" panose="02020603050405020304" pitchFamily="18" charset="0"/>
              </a:rPr>
              <a:t>tekutina</a:t>
            </a:r>
          </a:p>
        </p:txBody>
      </p:sp>
      <p:sp>
        <p:nvSpPr>
          <p:cNvPr id="59404" name="Line 12">
            <a:extLst>
              <a:ext uri="{FF2B5EF4-FFF2-40B4-BE49-F238E27FC236}">
                <a16:creationId xmlns:a16="http://schemas.microsoft.com/office/drawing/2014/main" id="{38BB076A-E39B-4E0D-9973-6877DB74C3CE}"/>
              </a:ext>
            </a:extLst>
          </p:cNvPr>
          <p:cNvSpPr>
            <a:spLocks noChangeShapeType="1"/>
          </p:cNvSpPr>
          <p:nvPr/>
        </p:nvSpPr>
        <p:spPr bwMode="auto">
          <a:xfrm>
            <a:off x="7464425" y="4652963"/>
            <a:ext cx="503238" cy="0"/>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59405" name="Line 13">
            <a:extLst>
              <a:ext uri="{FF2B5EF4-FFF2-40B4-BE49-F238E27FC236}">
                <a16:creationId xmlns:a16="http://schemas.microsoft.com/office/drawing/2014/main" id="{B84C6C1F-9CF8-4C05-A7DD-7DFB9095AD69}"/>
              </a:ext>
            </a:extLst>
          </p:cNvPr>
          <p:cNvSpPr>
            <a:spLocks noChangeShapeType="1"/>
          </p:cNvSpPr>
          <p:nvPr/>
        </p:nvSpPr>
        <p:spPr bwMode="auto">
          <a:xfrm>
            <a:off x="9409113" y="5373689"/>
            <a:ext cx="0" cy="5032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59406" name="Line 14">
            <a:extLst>
              <a:ext uri="{FF2B5EF4-FFF2-40B4-BE49-F238E27FC236}">
                <a16:creationId xmlns:a16="http://schemas.microsoft.com/office/drawing/2014/main" id="{EF780149-9535-40C5-8FD2-E71E929C334E}"/>
              </a:ext>
            </a:extLst>
          </p:cNvPr>
          <p:cNvSpPr>
            <a:spLocks noChangeShapeType="1"/>
          </p:cNvSpPr>
          <p:nvPr/>
        </p:nvSpPr>
        <p:spPr bwMode="auto">
          <a:xfrm>
            <a:off x="9625013" y="5373688"/>
            <a:ext cx="0" cy="4318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59407" name="Text Box 15">
            <a:extLst>
              <a:ext uri="{FF2B5EF4-FFF2-40B4-BE49-F238E27FC236}">
                <a16:creationId xmlns:a16="http://schemas.microsoft.com/office/drawing/2014/main" id="{2F45B6C2-F9AC-4397-9F02-C6DFFBA2A81F}"/>
              </a:ext>
            </a:extLst>
          </p:cNvPr>
          <p:cNvSpPr txBox="1">
            <a:spLocks noChangeArrowheads="1"/>
          </p:cNvSpPr>
          <p:nvPr/>
        </p:nvSpPr>
        <p:spPr bwMode="auto">
          <a:xfrm>
            <a:off x="8386763" y="5734051"/>
            <a:ext cx="23177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Metabolismus</a:t>
            </a: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571A50D-ED72-453A-8AF6-343381CE2AD5}"/>
              </a:ext>
            </a:extLst>
          </p:cNvPr>
          <p:cNvSpPr>
            <a:spLocks noChangeArrowheads="1"/>
          </p:cNvSpPr>
          <p:nvPr/>
        </p:nvSpPr>
        <p:spPr bwMode="auto">
          <a:xfrm>
            <a:off x="5664200" y="3789364"/>
            <a:ext cx="1873250" cy="13684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2400">
                <a:latin typeface="Times New Roman" panose="02020603050405020304" pitchFamily="18" charset="0"/>
              </a:rPr>
              <a:t>extracelulární </a:t>
            </a:r>
          </a:p>
          <a:p>
            <a:pPr algn="ctr" eaLnBrk="1" hangingPunct="1"/>
            <a:r>
              <a:rPr lang="cs-CZ" altLang="en-US" sz="2400">
                <a:latin typeface="Times New Roman" panose="02020603050405020304" pitchFamily="18" charset="0"/>
              </a:rPr>
              <a:t>tekutina</a:t>
            </a:r>
          </a:p>
        </p:txBody>
      </p:sp>
      <p:sp>
        <p:nvSpPr>
          <p:cNvPr id="60419" name="Text Box 3">
            <a:extLst>
              <a:ext uri="{FF2B5EF4-FFF2-40B4-BE49-F238E27FC236}">
                <a16:creationId xmlns:a16="http://schemas.microsoft.com/office/drawing/2014/main" id="{62602A32-53EA-4944-83F8-C44A0DCB111D}"/>
              </a:ext>
            </a:extLst>
          </p:cNvPr>
          <p:cNvSpPr txBox="1">
            <a:spLocks noChangeArrowheads="1"/>
          </p:cNvSpPr>
          <p:nvPr/>
        </p:nvSpPr>
        <p:spPr bwMode="auto">
          <a:xfrm>
            <a:off x="2474913" y="2874963"/>
            <a:ext cx="208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a:latin typeface="Times New Roman" panose="02020603050405020304" pitchFamily="18" charset="0"/>
              </a:rPr>
              <a:t>1932 Walter Cannon</a:t>
            </a:r>
          </a:p>
        </p:txBody>
      </p:sp>
      <p:sp>
        <p:nvSpPr>
          <p:cNvPr id="60420" name="Text Box 4">
            <a:extLst>
              <a:ext uri="{FF2B5EF4-FFF2-40B4-BE49-F238E27FC236}">
                <a16:creationId xmlns:a16="http://schemas.microsoft.com/office/drawing/2014/main" id="{53ADAB67-7DBE-4828-9CC7-C3597112D04A}"/>
              </a:ext>
            </a:extLst>
          </p:cNvPr>
          <p:cNvSpPr txBox="1">
            <a:spLocks noChangeArrowheads="1"/>
          </p:cNvSpPr>
          <p:nvPr/>
        </p:nvSpPr>
        <p:spPr bwMode="auto">
          <a:xfrm>
            <a:off x="6003926" y="1885951"/>
            <a:ext cx="43529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Vnější prostředí organismu</a:t>
            </a:r>
          </a:p>
        </p:txBody>
      </p:sp>
      <p:sp>
        <p:nvSpPr>
          <p:cNvPr id="60421" name="Text Box 5">
            <a:extLst>
              <a:ext uri="{FF2B5EF4-FFF2-40B4-BE49-F238E27FC236}">
                <a16:creationId xmlns:a16="http://schemas.microsoft.com/office/drawing/2014/main" id="{7B10D943-73D0-4B2F-BDD3-89D16658F280}"/>
              </a:ext>
            </a:extLst>
          </p:cNvPr>
          <p:cNvSpPr txBox="1">
            <a:spLocks noChangeArrowheads="1"/>
          </p:cNvSpPr>
          <p:nvPr/>
        </p:nvSpPr>
        <p:spPr bwMode="auto">
          <a:xfrm>
            <a:off x="1847851" y="6092826"/>
            <a:ext cx="3421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Vnější prostředí buněk</a:t>
            </a:r>
          </a:p>
        </p:txBody>
      </p:sp>
      <p:sp>
        <p:nvSpPr>
          <p:cNvPr id="60422" name="Line 6">
            <a:extLst>
              <a:ext uri="{FF2B5EF4-FFF2-40B4-BE49-F238E27FC236}">
                <a16:creationId xmlns:a16="http://schemas.microsoft.com/office/drawing/2014/main" id="{3621758E-9861-40FA-9019-B7CA25C7662F}"/>
              </a:ext>
            </a:extLst>
          </p:cNvPr>
          <p:cNvSpPr>
            <a:spLocks noChangeShapeType="1"/>
          </p:cNvSpPr>
          <p:nvPr/>
        </p:nvSpPr>
        <p:spPr bwMode="auto">
          <a:xfrm flipV="1">
            <a:off x="4295776" y="4724400"/>
            <a:ext cx="1800225" cy="14414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0423" name="Text Box 7">
            <a:extLst>
              <a:ext uri="{FF2B5EF4-FFF2-40B4-BE49-F238E27FC236}">
                <a16:creationId xmlns:a16="http://schemas.microsoft.com/office/drawing/2014/main" id="{7F489A9D-CCB5-4495-994B-5D292E701359}"/>
              </a:ext>
            </a:extLst>
          </p:cNvPr>
          <p:cNvSpPr txBox="1">
            <a:spLocks noChangeArrowheads="1"/>
          </p:cNvSpPr>
          <p:nvPr/>
        </p:nvSpPr>
        <p:spPr bwMode="auto">
          <a:xfrm>
            <a:off x="5303838" y="6092826"/>
            <a:ext cx="30146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 vnitřní prostředí</a:t>
            </a:r>
          </a:p>
        </p:txBody>
      </p:sp>
      <p:sp>
        <p:nvSpPr>
          <p:cNvPr id="60424" name="Text Box 8">
            <a:extLst>
              <a:ext uri="{FF2B5EF4-FFF2-40B4-BE49-F238E27FC236}">
                <a16:creationId xmlns:a16="http://schemas.microsoft.com/office/drawing/2014/main" id="{240F96A8-5AF2-465F-958E-4626C5092165}"/>
              </a:ext>
            </a:extLst>
          </p:cNvPr>
          <p:cNvSpPr txBox="1">
            <a:spLocks noChangeArrowheads="1"/>
          </p:cNvSpPr>
          <p:nvPr/>
        </p:nvSpPr>
        <p:spPr bwMode="auto">
          <a:xfrm>
            <a:off x="1919289" y="4149726"/>
            <a:ext cx="33496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Jeho </a:t>
            </a:r>
            <a:r>
              <a:rPr lang="cs-CZ" altLang="en-US" sz="2800" b="1">
                <a:latin typeface="Times New Roman" panose="02020603050405020304" pitchFamily="18" charset="0"/>
              </a:rPr>
              <a:t>vlastnosti </a:t>
            </a:r>
          </a:p>
          <a:p>
            <a:pPr eaLnBrk="1" hangingPunct="1"/>
            <a:r>
              <a:rPr lang="cs-CZ" altLang="en-US" sz="2800">
                <a:latin typeface="Times New Roman" panose="02020603050405020304" pitchFamily="18" charset="0"/>
              </a:rPr>
              <a:t>musí umožňovat optimální činnost buněčných struktur</a:t>
            </a:r>
          </a:p>
        </p:txBody>
      </p:sp>
      <p:pic>
        <p:nvPicPr>
          <p:cNvPr id="60425" name="Picture 9" descr="cannontop">
            <a:extLst>
              <a:ext uri="{FF2B5EF4-FFF2-40B4-BE49-F238E27FC236}">
                <a16:creationId xmlns:a16="http://schemas.microsoft.com/office/drawing/2014/main" id="{446316C1-80C5-464D-8783-E6834AB610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6989" y="333376"/>
            <a:ext cx="1627187"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6" name="Text Box 10">
            <a:extLst>
              <a:ext uri="{FF2B5EF4-FFF2-40B4-BE49-F238E27FC236}">
                <a16:creationId xmlns:a16="http://schemas.microsoft.com/office/drawing/2014/main" id="{B365964A-8535-41FE-A24A-8E551FB6DDDC}"/>
              </a:ext>
            </a:extLst>
          </p:cNvPr>
          <p:cNvSpPr txBox="1">
            <a:spLocks noChangeArrowheads="1"/>
          </p:cNvSpPr>
          <p:nvPr/>
        </p:nvSpPr>
        <p:spPr bwMode="auto">
          <a:xfrm>
            <a:off x="4943475" y="333375"/>
            <a:ext cx="504190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Homeostáza </a:t>
            </a:r>
            <a:r>
              <a:rPr lang="cs-CZ" altLang="en-US" sz="2800" i="1">
                <a:latin typeface="Times New Roman" panose="02020603050405020304" pitchFamily="18" charset="0"/>
              </a:rPr>
              <a:t>= regulace parametrů vnitřního prostředí v rozmezí náležitých hodnot</a:t>
            </a:r>
          </a:p>
        </p:txBody>
      </p:sp>
      <p:sp>
        <p:nvSpPr>
          <p:cNvPr id="60427" name="Rectangle 11">
            <a:extLst>
              <a:ext uri="{FF2B5EF4-FFF2-40B4-BE49-F238E27FC236}">
                <a16:creationId xmlns:a16="http://schemas.microsoft.com/office/drawing/2014/main" id="{BD48A98D-C270-475E-BD3C-54790B13F3FE}"/>
              </a:ext>
            </a:extLst>
          </p:cNvPr>
          <p:cNvSpPr>
            <a:spLocks noChangeArrowheads="1"/>
          </p:cNvSpPr>
          <p:nvPr/>
        </p:nvSpPr>
        <p:spPr bwMode="auto">
          <a:xfrm>
            <a:off x="7896226" y="3644900"/>
            <a:ext cx="2303463" cy="1728788"/>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2400">
                <a:latin typeface="Times New Roman" panose="02020603050405020304" pitchFamily="18" charset="0"/>
              </a:rPr>
              <a:t>intracelulární </a:t>
            </a:r>
          </a:p>
          <a:p>
            <a:pPr algn="ctr" eaLnBrk="1" hangingPunct="1"/>
            <a:r>
              <a:rPr lang="cs-CZ" altLang="en-US" sz="2400">
                <a:latin typeface="Times New Roman" panose="02020603050405020304" pitchFamily="18" charset="0"/>
              </a:rPr>
              <a:t>tekutina</a:t>
            </a:r>
          </a:p>
        </p:txBody>
      </p:sp>
      <p:sp>
        <p:nvSpPr>
          <p:cNvPr id="60428" name="Line 12">
            <a:extLst>
              <a:ext uri="{FF2B5EF4-FFF2-40B4-BE49-F238E27FC236}">
                <a16:creationId xmlns:a16="http://schemas.microsoft.com/office/drawing/2014/main" id="{154819ED-3D6B-48C2-992E-EE985679A792}"/>
              </a:ext>
            </a:extLst>
          </p:cNvPr>
          <p:cNvSpPr>
            <a:spLocks noChangeShapeType="1"/>
          </p:cNvSpPr>
          <p:nvPr/>
        </p:nvSpPr>
        <p:spPr bwMode="auto">
          <a:xfrm>
            <a:off x="7464425" y="4652963"/>
            <a:ext cx="503238" cy="0"/>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0429" name="Line 13">
            <a:extLst>
              <a:ext uri="{FF2B5EF4-FFF2-40B4-BE49-F238E27FC236}">
                <a16:creationId xmlns:a16="http://schemas.microsoft.com/office/drawing/2014/main" id="{200DC491-48E1-4AFF-8903-83704499B8A3}"/>
              </a:ext>
            </a:extLst>
          </p:cNvPr>
          <p:cNvSpPr>
            <a:spLocks noChangeShapeType="1"/>
          </p:cNvSpPr>
          <p:nvPr/>
        </p:nvSpPr>
        <p:spPr bwMode="auto">
          <a:xfrm>
            <a:off x="9409113" y="5373689"/>
            <a:ext cx="0" cy="5032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0430" name="Line 14">
            <a:extLst>
              <a:ext uri="{FF2B5EF4-FFF2-40B4-BE49-F238E27FC236}">
                <a16:creationId xmlns:a16="http://schemas.microsoft.com/office/drawing/2014/main" id="{0AF53442-DE67-4450-A249-58683C737313}"/>
              </a:ext>
            </a:extLst>
          </p:cNvPr>
          <p:cNvSpPr>
            <a:spLocks noChangeShapeType="1"/>
          </p:cNvSpPr>
          <p:nvPr/>
        </p:nvSpPr>
        <p:spPr bwMode="auto">
          <a:xfrm>
            <a:off x="9625013" y="5373688"/>
            <a:ext cx="0" cy="4318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60431" name="Text Box 15">
            <a:extLst>
              <a:ext uri="{FF2B5EF4-FFF2-40B4-BE49-F238E27FC236}">
                <a16:creationId xmlns:a16="http://schemas.microsoft.com/office/drawing/2014/main" id="{6D510CEA-A15F-49E2-8FF3-8A70587320E7}"/>
              </a:ext>
            </a:extLst>
          </p:cNvPr>
          <p:cNvSpPr txBox="1">
            <a:spLocks noChangeArrowheads="1"/>
          </p:cNvSpPr>
          <p:nvPr/>
        </p:nvSpPr>
        <p:spPr bwMode="auto">
          <a:xfrm>
            <a:off x="8386763" y="5734051"/>
            <a:ext cx="23177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a:latin typeface="Times New Roman" panose="02020603050405020304" pitchFamily="18" charset="0"/>
              </a:rPr>
              <a:t>Metabolismus</a:t>
            </a:r>
          </a:p>
        </p:txBody>
      </p:sp>
      <p:sp>
        <p:nvSpPr>
          <p:cNvPr id="60432" name="Line 16">
            <a:extLst>
              <a:ext uri="{FF2B5EF4-FFF2-40B4-BE49-F238E27FC236}">
                <a16:creationId xmlns:a16="http://schemas.microsoft.com/office/drawing/2014/main" id="{31F315E0-17B7-41B9-9B67-C6145B5AB96C}"/>
              </a:ext>
            </a:extLst>
          </p:cNvPr>
          <p:cNvSpPr>
            <a:spLocks noChangeShapeType="1"/>
          </p:cNvSpPr>
          <p:nvPr/>
        </p:nvSpPr>
        <p:spPr bwMode="auto">
          <a:xfrm>
            <a:off x="6888163" y="2420939"/>
            <a:ext cx="0" cy="13668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0433" name="Line 17">
            <a:extLst>
              <a:ext uri="{FF2B5EF4-FFF2-40B4-BE49-F238E27FC236}">
                <a16:creationId xmlns:a16="http://schemas.microsoft.com/office/drawing/2014/main" id="{759A343F-E025-4458-B941-249C730CF7D7}"/>
              </a:ext>
            </a:extLst>
          </p:cNvPr>
          <p:cNvSpPr>
            <a:spLocks noChangeShapeType="1"/>
          </p:cNvSpPr>
          <p:nvPr/>
        </p:nvSpPr>
        <p:spPr bwMode="auto">
          <a:xfrm>
            <a:off x="7104063" y="2420938"/>
            <a:ext cx="0" cy="12954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Text Box 2">
            <a:extLst>
              <a:ext uri="{FF2B5EF4-FFF2-40B4-BE49-F238E27FC236}">
                <a16:creationId xmlns:a16="http://schemas.microsoft.com/office/drawing/2014/main" id="{4B00C201-6AE0-4A4F-9420-EC6129982772}"/>
              </a:ext>
            </a:extLst>
          </p:cNvPr>
          <p:cNvSpPr txBox="1">
            <a:spLocks noChangeArrowheads="1"/>
          </p:cNvSpPr>
          <p:nvPr/>
        </p:nvSpPr>
        <p:spPr bwMode="auto">
          <a:xfrm>
            <a:off x="9575801" y="4795838"/>
            <a:ext cx="9636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latin typeface="Times New Roman" panose="02020603050405020304" pitchFamily="18" charset="0"/>
              </a:rPr>
              <a:t>Výdej</a:t>
            </a:r>
            <a:endParaRPr lang="cs-CZ" altLang="en-US" sz="2400">
              <a:latin typeface="Times New Roman" panose="02020603050405020304" pitchFamily="18" charset="0"/>
            </a:endParaRPr>
          </a:p>
        </p:txBody>
      </p:sp>
      <p:grpSp>
        <p:nvGrpSpPr>
          <p:cNvPr id="1029" name="Group 3">
            <a:extLst>
              <a:ext uri="{FF2B5EF4-FFF2-40B4-BE49-F238E27FC236}">
                <a16:creationId xmlns:a16="http://schemas.microsoft.com/office/drawing/2014/main" id="{5266F251-F159-4A52-B446-DEE7730C1867}"/>
              </a:ext>
            </a:extLst>
          </p:cNvPr>
          <p:cNvGrpSpPr>
            <a:grpSpLocks/>
          </p:cNvGrpSpPr>
          <p:nvPr/>
        </p:nvGrpSpPr>
        <p:grpSpPr bwMode="auto">
          <a:xfrm>
            <a:off x="7248525" y="2678113"/>
            <a:ext cx="1277938" cy="2438400"/>
            <a:chOff x="1190" y="1848"/>
            <a:chExt cx="1113" cy="1934"/>
          </a:xfrm>
        </p:grpSpPr>
        <p:sp>
          <p:nvSpPr>
            <p:cNvPr id="1048" name="AutoShape 4">
              <a:extLst>
                <a:ext uri="{FF2B5EF4-FFF2-40B4-BE49-F238E27FC236}">
                  <a16:creationId xmlns:a16="http://schemas.microsoft.com/office/drawing/2014/main" id="{BFCAB74D-F110-44AC-8ED2-FE6B0E4B92EE}"/>
                </a:ext>
              </a:extLst>
            </p:cNvPr>
            <p:cNvSpPr>
              <a:spLocks noChangeArrowheads="1"/>
            </p:cNvSpPr>
            <p:nvPr/>
          </p:nvSpPr>
          <p:spPr bwMode="auto">
            <a:xfrm>
              <a:off x="1265" y="1911"/>
              <a:ext cx="958" cy="1351"/>
            </a:xfrm>
            <a:prstGeom prst="can">
              <a:avLst>
                <a:gd name="adj" fmla="val 35256"/>
              </a:avLst>
            </a:prstGeom>
            <a:solidFill>
              <a:schemeClr val="bg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1049" name="Group 5">
              <a:extLst>
                <a:ext uri="{FF2B5EF4-FFF2-40B4-BE49-F238E27FC236}">
                  <a16:creationId xmlns:a16="http://schemas.microsoft.com/office/drawing/2014/main" id="{20DD1F74-EEE3-4E72-9889-F9406BD8BCAF}"/>
                </a:ext>
              </a:extLst>
            </p:cNvPr>
            <p:cNvGrpSpPr>
              <a:grpSpLocks/>
            </p:cNvGrpSpPr>
            <p:nvPr/>
          </p:nvGrpSpPr>
          <p:grpSpPr bwMode="auto">
            <a:xfrm>
              <a:off x="1265" y="2865"/>
              <a:ext cx="962" cy="870"/>
              <a:chOff x="2539" y="2227"/>
              <a:chExt cx="962" cy="870"/>
            </a:xfrm>
          </p:grpSpPr>
          <p:sp>
            <p:nvSpPr>
              <p:cNvPr id="1052" name="Freeform 6">
                <a:extLst>
                  <a:ext uri="{FF2B5EF4-FFF2-40B4-BE49-F238E27FC236}">
                    <a16:creationId xmlns:a16="http://schemas.microsoft.com/office/drawing/2014/main" id="{0A727B88-55C3-437A-A9BD-D17D09415EBF}"/>
                  </a:ext>
                </a:extLst>
              </p:cNvPr>
              <p:cNvSpPr>
                <a:spLocks/>
              </p:cNvSpPr>
              <p:nvPr/>
            </p:nvSpPr>
            <p:spPr bwMode="auto">
              <a:xfrm>
                <a:off x="2539" y="2399"/>
                <a:ext cx="958" cy="698"/>
              </a:xfrm>
              <a:custGeom>
                <a:avLst/>
                <a:gdLst>
                  <a:gd name="T0" fmla="*/ 0 w 1915"/>
                  <a:gd name="T1" fmla="*/ 0 h 1396"/>
                  <a:gd name="T2" fmla="*/ 0 w 1915"/>
                  <a:gd name="T3" fmla="*/ 261 h 1396"/>
                  <a:gd name="T4" fmla="*/ 4 w 1915"/>
                  <a:gd name="T5" fmla="*/ 275 h 1396"/>
                  <a:gd name="T6" fmla="*/ 8 w 1915"/>
                  <a:gd name="T7" fmla="*/ 284 h 1396"/>
                  <a:gd name="T8" fmla="*/ 14 w 1915"/>
                  <a:gd name="T9" fmla="*/ 293 h 1396"/>
                  <a:gd name="T10" fmla="*/ 22 w 1915"/>
                  <a:gd name="T11" fmla="*/ 300 h 1396"/>
                  <a:gd name="T12" fmla="*/ 33 w 1915"/>
                  <a:gd name="T13" fmla="*/ 307 h 1396"/>
                  <a:gd name="T14" fmla="*/ 45 w 1915"/>
                  <a:gd name="T15" fmla="*/ 313 h 1396"/>
                  <a:gd name="T16" fmla="*/ 58 w 1915"/>
                  <a:gd name="T17" fmla="*/ 319 h 1396"/>
                  <a:gd name="T18" fmla="*/ 74 w 1915"/>
                  <a:gd name="T19" fmla="*/ 325 h 1396"/>
                  <a:gd name="T20" fmla="*/ 91 w 1915"/>
                  <a:gd name="T21" fmla="*/ 331 h 1396"/>
                  <a:gd name="T22" fmla="*/ 106 w 1915"/>
                  <a:gd name="T23" fmla="*/ 335 h 1396"/>
                  <a:gd name="T24" fmla="*/ 126 w 1915"/>
                  <a:gd name="T25" fmla="*/ 339 h 1396"/>
                  <a:gd name="T26" fmla="*/ 145 w 1915"/>
                  <a:gd name="T27" fmla="*/ 342 h 1396"/>
                  <a:gd name="T28" fmla="*/ 162 w 1915"/>
                  <a:gd name="T29" fmla="*/ 345 h 1396"/>
                  <a:gd name="T30" fmla="*/ 180 w 1915"/>
                  <a:gd name="T31" fmla="*/ 347 h 1396"/>
                  <a:gd name="T32" fmla="*/ 200 w 1915"/>
                  <a:gd name="T33" fmla="*/ 348 h 1396"/>
                  <a:gd name="T34" fmla="*/ 221 w 1915"/>
                  <a:gd name="T35" fmla="*/ 349 h 1396"/>
                  <a:gd name="T36" fmla="*/ 246 w 1915"/>
                  <a:gd name="T37" fmla="*/ 349 h 1396"/>
                  <a:gd name="T38" fmla="*/ 271 w 1915"/>
                  <a:gd name="T39" fmla="*/ 348 h 1396"/>
                  <a:gd name="T40" fmla="*/ 294 w 1915"/>
                  <a:gd name="T41" fmla="*/ 347 h 1396"/>
                  <a:gd name="T42" fmla="*/ 317 w 1915"/>
                  <a:gd name="T43" fmla="*/ 345 h 1396"/>
                  <a:gd name="T44" fmla="*/ 339 w 1915"/>
                  <a:gd name="T45" fmla="*/ 341 h 1396"/>
                  <a:gd name="T46" fmla="*/ 355 w 1915"/>
                  <a:gd name="T47" fmla="*/ 338 h 1396"/>
                  <a:gd name="T48" fmla="*/ 376 w 1915"/>
                  <a:gd name="T49" fmla="*/ 333 h 1396"/>
                  <a:gd name="T50" fmla="*/ 392 w 1915"/>
                  <a:gd name="T51" fmla="*/ 328 h 1396"/>
                  <a:gd name="T52" fmla="*/ 408 w 1915"/>
                  <a:gd name="T53" fmla="*/ 324 h 1396"/>
                  <a:gd name="T54" fmla="*/ 423 w 1915"/>
                  <a:gd name="T55" fmla="*/ 318 h 1396"/>
                  <a:gd name="T56" fmla="*/ 437 w 1915"/>
                  <a:gd name="T57" fmla="*/ 312 h 1396"/>
                  <a:gd name="T58" fmla="*/ 448 w 1915"/>
                  <a:gd name="T59" fmla="*/ 306 h 1396"/>
                  <a:gd name="T60" fmla="*/ 458 w 1915"/>
                  <a:gd name="T61" fmla="*/ 298 h 1396"/>
                  <a:gd name="T62" fmla="*/ 465 w 1915"/>
                  <a:gd name="T63" fmla="*/ 292 h 1396"/>
                  <a:gd name="T64" fmla="*/ 471 w 1915"/>
                  <a:gd name="T65" fmla="*/ 285 h 1396"/>
                  <a:gd name="T66" fmla="*/ 476 w 1915"/>
                  <a:gd name="T67" fmla="*/ 275 h 1396"/>
                  <a:gd name="T68" fmla="*/ 479 w 1915"/>
                  <a:gd name="T69" fmla="*/ 263 h 1396"/>
                  <a:gd name="T70" fmla="*/ 479 w 1915"/>
                  <a:gd name="T71" fmla="*/ 1 h 1396"/>
                  <a:gd name="T72" fmla="*/ 0 w 1915"/>
                  <a:gd name="T73" fmla="*/ 0 h 139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15"/>
                  <a:gd name="T112" fmla="*/ 0 h 1396"/>
                  <a:gd name="T113" fmla="*/ 1915 w 1915"/>
                  <a:gd name="T114" fmla="*/ 1396 h 139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15" h="1396">
                    <a:moveTo>
                      <a:pt x="0" y="0"/>
                    </a:moveTo>
                    <a:lnTo>
                      <a:pt x="0" y="1041"/>
                    </a:lnTo>
                    <a:lnTo>
                      <a:pt x="13" y="1098"/>
                    </a:lnTo>
                    <a:lnTo>
                      <a:pt x="31" y="1135"/>
                    </a:lnTo>
                    <a:lnTo>
                      <a:pt x="54" y="1170"/>
                    </a:lnTo>
                    <a:lnTo>
                      <a:pt x="88" y="1197"/>
                    </a:lnTo>
                    <a:lnTo>
                      <a:pt x="132" y="1228"/>
                    </a:lnTo>
                    <a:lnTo>
                      <a:pt x="179" y="1251"/>
                    </a:lnTo>
                    <a:lnTo>
                      <a:pt x="230" y="1275"/>
                    </a:lnTo>
                    <a:lnTo>
                      <a:pt x="296" y="1298"/>
                    </a:lnTo>
                    <a:lnTo>
                      <a:pt x="362" y="1322"/>
                    </a:lnTo>
                    <a:lnTo>
                      <a:pt x="424" y="1337"/>
                    </a:lnTo>
                    <a:lnTo>
                      <a:pt x="501" y="1354"/>
                    </a:lnTo>
                    <a:lnTo>
                      <a:pt x="580" y="1367"/>
                    </a:lnTo>
                    <a:lnTo>
                      <a:pt x="648" y="1377"/>
                    </a:lnTo>
                    <a:lnTo>
                      <a:pt x="718" y="1386"/>
                    </a:lnTo>
                    <a:lnTo>
                      <a:pt x="797" y="1391"/>
                    </a:lnTo>
                    <a:lnTo>
                      <a:pt x="884" y="1396"/>
                    </a:lnTo>
                    <a:lnTo>
                      <a:pt x="983" y="1396"/>
                    </a:lnTo>
                    <a:lnTo>
                      <a:pt x="1081" y="1391"/>
                    </a:lnTo>
                    <a:lnTo>
                      <a:pt x="1176" y="1386"/>
                    </a:lnTo>
                    <a:lnTo>
                      <a:pt x="1265" y="1377"/>
                    </a:lnTo>
                    <a:lnTo>
                      <a:pt x="1355" y="1364"/>
                    </a:lnTo>
                    <a:lnTo>
                      <a:pt x="1420" y="1352"/>
                    </a:lnTo>
                    <a:lnTo>
                      <a:pt x="1503" y="1332"/>
                    </a:lnTo>
                    <a:lnTo>
                      <a:pt x="1568" y="1312"/>
                    </a:lnTo>
                    <a:lnTo>
                      <a:pt x="1629" y="1293"/>
                    </a:lnTo>
                    <a:lnTo>
                      <a:pt x="1689" y="1272"/>
                    </a:lnTo>
                    <a:lnTo>
                      <a:pt x="1747" y="1246"/>
                    </a:lnTo>
                    <a:lnTo>
                      <a:pt x="1789" y="1222"/>
                    </a:lnTo>
                    <a:lnTo>
                      <a:pt x="1830" y="1190"/>
                    </a:lnTo>
                    <a:lnTo>
                      <a:pt x="1858" y="1167"/>
                    </a:lnTo>
                    <a:lnTo>
                      <a:pt x="1881" y="1140"/>
                    </a:lnTo>
                    <a:lnTo>
                      <a:pt x="1904" y="1099"/>
                    </a:lnTo>
                    <a:lnTo>
                      <a:pt x="1915" y="1052"/>
                    </a:lnTo>
                    <a:lnTo>
                      <a:pt x="1915" y="1"/>
                    </a:lnTo>
                    <a:lnTo>
                      <a:pt x="0" y="0"/>
                    </a:lnTo>
                    <a:close/>
                  </a:path>
                </a:pathLst>
              </a:custGeom>
              <a:solidFill>
                <a:srgbClr val="0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53" name="Oval 7">
                <a:extLst>
                  <a:ext uri="{FF2B5EF4-FFF2-40B4-BE49-F238E27FC236}">
                    <a16:creationId xmlns:a16="http://schemas.microsoft.com/office/drawing/2014/main" id="{6FB84A0A-DA7F-4E24-8CCE-1DCC99B5C861}"/>
                  </a:ext>
                </a:extLst>
              </p:cNvPr>
              <p:cNvSpPr>
                <a:spLocks noChangeArrowheads="1"/>
              </p:cNvSpPr>
              <p:nvPr/>
            </p:nvSpPr>
            <p:spPr bwMode="auto">
              <a:xfrm>
                <a:off x="2539" y="2227"/>
                <a:ext cx="962" cy="335"/>
              </a:xfrm>
              <a:prstGeom prst="ellipse">
                <a:avLst/>
              </a:prstGeom>
              <a:solidFill>
                <a:srgbClr val="8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54" name="Oval 8">
                <a:extLst>
                  <a:ext uri="{FF2B5EF4-FFF2-40B4-BE49-F238E27FC236}">
                    <a16:creationId xmlns:a16="http://schemas.microsoft.com/office/drawing/2014/main" id="{5D68E8F3-D97B-46FB-A67B-DB97B799A879}"/>
                  </a:ext>
                </a:extLst>
              </p:cNvPr>
              <p:cNvSpPr>
                <a:spLocks noChangeArrowheads="1"/>
              </p:cNvSpPr>
              <p:nvPr/>
            </p:nvSpPr>
            <p:spPr bwMode="auto">
              <a:xfrm>
                <a:off x="2574" y="2250"/>
                <a:ext cx="889" cy="293"/>
              </a:xfrm>
              <a:prstGeom prst="ellipse">
                <a:avLst/>
              </a:pr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1050" name="AutoShape 9">
              <a:extLst>
                <a:ext uri="{FF2B5EF4-FFF2-40B4-BE49-F238E27FC236}">
                  <a16:creationId xmlns:a16="http://schemas.microsoft.com/office/drawing/2014/main" id="{17307446-8D45-4E0D-8185-1F125A1FD83E}"/>
                </a:ext>
              </a:extLst>
            </p:cNvPr>
            <p:cNvSpPr>
              <a:spLocks noChangeArrowheads="1"/>
            </p:cNvSpPr>
            <p:nvPr/>
          </p:nvSpPr>
          <p:spPr bwMode="auto">
            <a:xfrm>
              <a:off x="1190" y="1848"/>
              <a:ext cx="1113" cy="1934"/>
            </a:xfrm>
            <a:prstGeom prst="can">
              <a:avLst>
                <a:gd name="adj" fmla="val 43441"/>
              </a:avLst>
            </a:prstGeom>
            <a:solidFill>
              <a:schemeClr val="folHlink">
                <a:alpha val="50195"/>
              </a:schemeClr>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36906" name="Oval 10">
              <a:extLst>
                <a:ext uri="{FF2B5EF4-FFF2-40B4-BE49-F238E27FC236}">
                  <a16:creationId xmlns:a16="http://schemas.microsoft.com/office/drawing/2014/main" id="{323D30BE-CD37-4FA7-817F-F03BBC491CF2}"/>
                </a:ext>
              </a:extLst>
            </p:cNvPr>
            <p:cNvSpPr>
              <a:spLocks noChangeArrowheads="1"/>
            </p:cNvSpPr>
            <p:nvPr/>
          </p:nvSpPr>
          <p:spPr bwMode="auto">
            <a:xfrm>
              <a:off x="1269" y="1906"/>
              <a:ext cx="950" cy="345"/>
            </a:xfrm>
            <a:prstGeom prst="ellipse">
              <a:avLst/>
            </a:prstGeom>
            <a:gradFill rotWithShape="0">
              <a:gsLst>
                <a:gs pos="0">
                  <a:schemeClr val="bg2">
                    <a:gamma/>
                    <a:shade val="46275"/>
                    <a:invGamma/>
                  </a:schemeClr>
                </a:gs>
                <a:gs pos="100000">
                  <a:schemeClr val="bg2"/>
                </a:gs>
              </a:gsLst>
              <a:lin ang="0" scaled="1"/>
            </a:gradFill>
            <a:ln w="9525">
              <a:solidFill>
                <a:schemeClr val="tx1"/>
              </a:solidFill>
              <a:round/>
              <a:headEnd/>
              <a:tailEnd/>
            </a:ln>
            <a:effectLst/>
          </p:spPr>
          <p:txBody>
            <a:bodyPr wrap="none" anchor="ctr"/>
            <a:lstStyle/>
            <a:p>
              <a:pPr>
                <a:defRPr/>
              </a:pPr>
              <a:endParaRPr lang="cs-CZ"/>
            </a:p>
          </p:txBody>
        </p:sp>
      </p:grpSp>
      <p:grpSp>
        <p:nvGrpSpPr>
          <p:cNvPr id="1030" name="Group 11">
            <a:extLst>
              <a:ext uri="{FF2B5EF4-FFF2-40B4-BE49-F238E27FC236}">
                <a16:creationId xmlns:a16="http://schemas.microsoft.com/office/drawing/2014/main" id="{F612AA34-6EA0-423C-A77C-49615D2EB947}"/>
              </a:ext>
            </a:extLst>
          </p:cNvPr>
          <p:cNvGrpSpPr>
            <a:grpSpLocks/>
          </p:cNvGrpSpPr>
          <p:nvPr/>
        </p:nvGrpSpPr>
        <p:grpSpPr bwMode="auto">
          <a:xfrm>
            <a:off x="9317038" y="5008564"/>
            <a:ext cx="76200" cy="320675"/>
            <a:chOff x="4076" y="3462"/>
            <a:chExt cx="66" cy="255"/>
          </a:xfrm>
        </p:grpSpPr>
        <p:sp>
          <p:nvSpPr>
            <p:cNvPr id="1046" name="Freeform 12">
              <a:extLst>
                <a:ext uri="{FF2B5EF4-FFF2-40B4-BE49-F238E27FC236}">
                  <a16:creationId xmlns:a16="http://schemas.microsoft.com/office/drawing/2014/main" id="{DA59D264-2BFB-4F8C-B77B-7D8882AFE67A}"/>
                </a:ext>
              </a:extLst>
            </p:cNvPr>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47" name="Freeform 13">
              <a:extLst>
                <a:ext uri="{FF2B5EF4-FFF2-40B4-BE49-F238E27FC236}">
                  <a16:creationId xmlns:a16="http://schemas.microsoft.com/office/drawing/2014/main" id="{DDEEF164-7B11-47A2-91B5-6CF7ECDF0011}"/>
                </a:ext>
              </a:extLst>
            </p:cNvPr>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aphicFrame>
        <p:nvGraphicFramePr>
          <p:cNvPr id="1026" name="Object 14">
            <a:extLst>
              <a:ext uri="{FF2B5EF4-FFF2-40B4-BE49-F238E27FC236}">
                <a16:creationId xmlns:a16="http://schemas.microsoft.com/office/drawing/2014/main" id="{04EC9BFF-59BB-428F-AACE-D9122309275B}"/>
              </a:ext>
            </a:extLst>
          </p:cNvPr>
          <p:cNvGraphicFramePr>
            <a:graphicFrameLocks noChangeAspect="1"/>
          </p:cNvGraphicFramePr>
          <p:nvPr/>
        </p:nvGraphicFramePr>
        <p:xfrm>
          <a:off x="8702676" y="4284663"/>
          <a:ext cx="822325" cy="715962"/>
        </p:xfrm>
        <a:graphic>
          <a:graphicData uri="http://schemas.openxmlformats.org/presentationml/2006/ole">
            <mc:AlternateContent xmlns:mc="http://schemas.openxmlformats.org/markup-compatibility/2006">
              <mc:Choice xmlns:v="urn:schemas-microsoft-com:vml" Requires="v">
                <p:oleObj name="Clip" r:id="rId4" imgW="9134280" imgH="6848280" progId="MS_ClipArt_Gallery.2">
                  <p:embed/>
                </p:oleObj>
              </mc:Choice>
              <mc:Fallback>
                <p:oleObj name="Clip" r:id="rId4" imgW="9134280" imgH="6848280" progId="MS_ClipArt_Gallery.2">
                  <p:embed/>
                  <p:pic>
                    <p:nvPicPr>
                      <p:cNvPr id="1026" name="Object 14">
                        <a:extLst>
                          <a:ext uri="{FF2B5EF4-FFF2-40B4-BE49-F238E27FC236}">
                            <a16:creationId xmlns:a16="http://schemas.microsoft.com/office/drawing/2014/main" id="{04EC9BFF-59BB-428F-AACE-D912230927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02676" y="4284663"/>
                        <a:ext cx="822325" cy="7159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31" name="Rectangle 15">
            <a:extLst>
              <a:ext uri="{FF2B5EF4-FFF2-40B4-BE49-F238E27FC236}">
                <a16:creationId xmlns:a16="http://schemas.microsoft.com/office/drawing/2014/main" id="{381004B1-3F94-4CE2-94E0-E1D5ED15E564}"/>
              </a:ext>
            </a:extLst>
          </p:cNvPr>
          <p:cNvSpPr>
            <a:spLocks noChangeArrowheads="1"/>
          </p:cNvSpPr>
          <p:nvPr/>
        </p:nvSpPr>
        <p:spPr bwMode="auto">
          <a:xfrm>
            <a:off x="8528051" y="4465638"/>
            <a:ext cx="371475" cy="387350"/>
          </a:xfrm>
          <a:prstGeom prst="rect">
            <a:avLst/>
          </a:prstGeom>
          <a:solidFill>
            <a:schemeClr val="bg2"/>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32" name="Rectangle 16">
            <a:extLst>
              <a:ext uri="{FF2B5EF4-FFF2-40B4-BE49-F238E27FC236}">
                <a16:creationId xmlns:a16="http://schemas.microsoft.com/office/drawing/2014/main" id="{92669983-9DFE-473F-9ED9-F8E72795F980}"/>
              </a:ext>
            </a:extLst>
          </p:cNvPr>
          <p:cNvSpPr>
            <a:spLocks noChangeArrowheads="1"/>
          </p:cNvSpPr>
          <p:nvPr/>
        </p:nvSpPr>
        <p:spPr bwMode="auto">
          <a:xfrm>
            <a:off x="8429625" y="4630738"/>
            <a:ext cx="463550" cy="74612"/>
          </a:xfrm>
          <a:prstGeom prst="rect">
            <a:avLst/>
          </a:prstGeom>
          <a:solidFill>
            <a:srgbClr val="0099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1033" name="Group 17">
            <a:extLst>
              <a:ext uri="{FF2B5EF4-FFF2-40B4-BE49-F238E27FC236}">
                <a16:creationId xmlns:a16="http://schemas.microsoft.com/office/drawing/2014/main" id="{E15598CA-B42B-4053-81D5-C3F2705AD5B8}"/>
              </a:ext>
            </a:extLst>
          </p:cNvPr>
          <p:cNvGrpSpPr>
            <a:grpSpLocks/>
          </p:cNvGrpSpPr>
          <p:nvPr/>
        </p:nvGrpSpPr>
        <p:grpSpPr bwMode="auto">
          <a:xfrm>
            <a:off x="7432676" y="1195389"/>
            <a:ext cx="879475" cy="1404937"/>
            <a:chOff x="628" y="1648"/>
            <a:chExt cx="766" cy="1115"/>
          </a:xfrm>
        </p:grpSpPr>
        <p:sp>
          <p:nvSpPr>
            <p:cNvPr id="1037" name="Freeform 18">
              <a:extLst>
                <a:ext uri="{FF2B5EF4-FFF2-40B4-BE49-F238E27FC236}">
                  <a16:creationId xmlns:a16="http://schemas.microsoft.com/office/drawing/2014/main" id="{70A2E0C8-4158-49ED-9ECD-298317022455}"/>
                </a:ext>
              </a:extLst>
            </p:cNvPr>
            <p:cNvSpPr>
              <a:spLocks/>
            </p:cNvSpPr>
            <p:nvPr/>
          </p:nvSpPr>
          <p:spPr bwMode="auto">
            <a:xfrm>
              <a:off x="635" y="1733"/>
              <a:ext cx="752" cy="765"/>
            </a:xfrm>
            <a:custGeom>
              <a:avLst/>
              <a:gdLst>
                <a:gd name="T0" fmla="*/ 0 w 2256"/>
                <a:gd name="T1" fmla="*/ 0 h 2295"/>
                <a:gd name="T2" fmla="*/ 104 w 2256"/>
                <a:gd name="T3" fmla="*/ 131 h 2295"/>
                <a:gd name="T4" fmla="*/ 109 w 2256"/>
                <a:gd name="T5" fmla="*/ 242 h 2295"/>
                <a:gd name="T6" fmla="*/ 109 w 2256"/>
                <a:gd name="T7" fmla="*/ 245 h 2295"/>
                <a:gd name="T8" fmla="*/ 110 w 2256"/>
                <a:gd name="T9" fmla="*/ 247 h 2295"/>
                <a:gd name="T10" fmla="*/ 111 w 2256"/>
                <a:gd name="T11" fmla="*/ 248 h 2295"/>
                <a:gd name="T12" fmla="*/ 112 w 2256"/>
                <a:gd name="T13" fmla="*/ 250 h 2295"/>
                <a:gd name="T14" fmla="*/ 114 w 2256"/>
                <a:gd name="T15" fmla="*/ 251 h 2295"/>
                <a:gd name="T16" fmla="*/ 115 w 2256"/>
                <a:gd name="T17" fmla="*/ 252 h 2295"/>
                <a:gd name="T18" fmla="*/ 118 w 2256"/>
                <a:gd name="T19" fmla="*/ 253 h 2295"/>
                <a:gd name="T20" fmla="*/ 120 w 2256"/>
                <a:gd name="T21" fmla="*/ 254 h 2295"/>
                <a:gd name="T22" fmla="*/ 123 w 2256"/>
                <a:gd name="T23" fmla="*/ 255 h 2295"/>
                <a:gd name="T24" fmla="*/ 125 w 2256"/>
                <a:gd name="T25" fmla="*/ 255 h 2295"/>
                <a:gd name="T26" fmla="*/ 127 w 2256"/>
                <a:gd name="T27" fmla="*/ 255 h 2295"/>
                <a:gd name="T28" fmla="*/ 129 w 2256"/>
                <a:gd name="T29" fmla="*/ 255 h 2295"/>
                <a:gd name="T30" fmla="*/ 131 w 2256"/>
                <a:gd name="T31" fmla="*/ 254 h 2295"/>
                <a:gd name="T32" fmla="*/ 134 w 2256"/>
                <a:gd name="T33" fmla="*/ 253 h 2295"/>
                <a:gd name="T34" fmla="*/ 136 w 2256"/>
                <a:gd name="T35" fmla="*/ 252 h 2295"/>
                <a:gd name="T36" fmla="*/ 137 w 2256"/>
                <a:gd name="T37" fmla="*/ 251 h 2295"/>
                <a:gd name="T38" fmla="*/ 139 w 2256"/>
                <a:gd name="T39" fmla="*/ 249 h 2295"/>
                <a:gd name="T40" fmla="*/ 140 w 2256"/>
                <a:gd name="T41" fmla="*/ 247 h 2295"/>
                <a:gd name="T42" fmla="*/ 141 w 2256"/>
                <a:gd name="T43" fmla="*/ 245 h 2295"/>
                <a:gd name="T44" fmla="*/ 142 w 2256"/>
                <a:gd name="T45" fmla="*/ 242 h 2295"/>
                <a:gd name="T46" fmla="*/ 148 w 2256"/>
                <a:gd name="T47" fmla="*/ 129 h 2295"/>
                <a:gd name="T48" fmla="*/ 251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38" name="Oval 19">
              <a:extLst>
                <a:ext uri="{FF2B5EF4-FFF2-40B4-BE49-F238E27FC236}">
                  <a16:creationId xmlns:a16="http://schemas.microsoft.com/office/drawing/2014/main" id="{39D04F54-1B2F-4BE2-ABA5-70120E541A55}"/>
                </a:ext>
              </a:extLst>
            </p:cNvPr>
            <p:cNvSpPr>
              <a:spLocks noChangeArrowheads="1"/>
            </p:cNvSpPr>
            <p:nvPr/>
          </p:nvSpPr>
          <p:spPr bwMode="auto">
            <a:xfrm>
              <a:off x="628" y="1648"/>
              <a:ext cx="766" cy="14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39" name="Freeform 20">
              <a:extLst>
                <a:ext uri="{FF2B5EF4-FFF2-40B4-BE49-F238E27FC236}">
                  <a16:creationId xmlns:a16="http://schemas.microsoft.com/office/drawing/2014/main" id="{39C9CA15-C82C-43A5-B0C1-94033DF48F00}"/>
                </a:ext>
              </a:extLst>
            </p:cNvPr>
            <p:cNvSpPr>
              <a:spLocks/>
            </p:cNvSpPr>
            <p:nvPr/>
          </p:nvSpPr>
          <p:spPr bwMode="auto">
            <a:xfrm>
              <a:off x="688" y="1755"/>
              <a:ext cx="652" cy="720"/>
            </a:xfrm>
            <a:custGeom>
              <a:avLst/>
              <a:gdLst>
                <a:gd name="T0" fmla="*/ 0 w 1956"/>
                <a:gd name="T1" fmla="*/ 2 h 2159"/>
                <a:gd name="T2" fmla="*/ 95 w 1956"/>
                <a:gd name="T3" fmla="*/ 118 h 2159"/>
                <a:gd name="T4" fmla="*/ 98 w 1956"/>
                <a:gd name="T5" fmla="*/ 232 h 2159"/>
                <a:gd name="T6" fmla="*/ 99 w 1956"/>
                <a:gd name="T7" fmla="*/ 234 h 2159"/>
                <a:gd name="T8" fmla="*/ 100 w 1956"/>
                <a:gd name="T9" fmla="*/ 236 h 2159"/>
                <a:gd name="T10" fmla="*/ 101 w 1956"/>
                <a:gd name="T11" fmla="*/ 238 h 2159"/>
                <a:gd name="T12" fmla="*/ 102 w 1956"/>
                <a:gd name="T13" fmla="*/ 239 h 2159"/>
                <a:gd name="T14" fmla="*/ 104 w 1956"/>
                <a:gd name="T15" fmla="*/ 240 h 2159"/>
                <a:gd name="T16" fmla="*/ 107 w 1956"/>
                <a:gd name="T17" fmla="*/ 240 h 2159"/>
                <a:gd name="T18" fmla="*/ 109 w 1956"/>
                <a:gd name="T19" fmla="*/ 240 h 2159"/>
                <a:gd name="T20" fmla="*/ 112 w 1956"/>
                <a:gd name="T21" fmla="*/ 239 h 2159"/>
                <a:gd name="T22" fmla="*/ 114 w 1956"/>
                <a:gd name="T23" fmla="*/ 238 h 2159"/>
                <a:gd name="T24" fmla="*/ 116 w 1956"/>
                <a:gd name="T25" fmla="*/ 236 h 2159"/>
                <a:gd name="T26" fmla="*/ 116 w 1956"/>
                <a:gd name="T27" fmla="*/ 234 h 2159"/>
                <a:gd name="T28" fmla="*/ 117 w 1956"/>
                <a:gd name="T29" fmla="*/ 232 h 2159"/>
                <a:gd name="T30" fmla="*/ 122 w 1956"/>
                <a:gd name="T31" fmla="*/ 116 h 2159"/>
                <a:gd name="T32" fmla="*/ 217 w 1956"/>
                <a:gd name="T33" fmla="*/ 0 h 2159"/>
                <a:gd name="T34" fmla="*/ 199 w 1956"/>
                <a:gd name="T35" fmla="*/ 5 h 2159"/>
                <a:gd name="T36" fmla="*/ 170 w 1956"/>
                <a:gd name="T37" fmla="*/ 9 h 2159"/>
                <a:gd name="T38" fmla="*/ 139 w 1956"/>
                <a:gd name="T39" fmla="*/ 11 h 2159"/>
                <a:gd name="T40" fmla="*/ 107 w 1956"/>
                <a:gd name="T41" fmla="*/ 12 h 2159"/>
                <a:gd name="T42" fmla="*/ 74 w 1956"/>
                <a:gd name="T43" fmla="*/ 11 h 2159"/>
                <a:gd name="T44" fmla="*/ 44 w 1956"/>
                <a:gd name="T45" fmla="*/ 9 h 2159"/>
                <a:gd name="T46" fmla="*/ 20 w 1956"/>
                <a:gd name="T47" fmla="*/ 6 h 2159"/>
                <a:gd name="T48" fmla="*/ 0 w 1956"/>
                <a:gd name="T49" fmla="*/ 2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40" name="Freeform 21">
              <a:extLst>
                <a:ext uri="{FF2B5EF4-FFF2-40B4-BE49-F238E27FC236}">
                  <a16:creationId xmlns:a16="http://schemas.microsoft.com/office/drawing/2014/main" id="{7C627708-5804-4309-8719-E3368322AA07}"/>
                </a:ext>
              </a:extLst>
            </p:cNvPr>
            <p:cNvSpPr>
              <a:spLocks/>
            </p:cNvSpPr>
            <p:nvPr/>
          </p:nvSpPr>
          <p:spPr bwMode="auto">
            <a:xfrm>
              <a:off x="800" y="1901"/>
              <a:ext cx="421" cy="576"/>
            </a:xfrm>
            <a:custGeom>
              <a:avLst/>
              <a:gdLst>
                <a:gd name="T0" fmla="*/ 0 w 1264"/>
                <a:gd name="T1" fmla="*/ 0 h 1728"/>
                <a:gd name="T2" fmla="*/ 58 w 1264"/>
                <a:gd name="T3" fmla="*/ 69 h 1728"/>
                <a:gd name="T4" fmla="*/ 59 w 1264"/>
                <a:gd name="T5" fmla="*/ 184 h 1728"/>
                <a:gd name="T6" fmla="*/ 60 w 1264"/>
                <a:gd name="T7" fmla="*/ 186 h 1728"/>
                <a:gd name="T8" fmla="*/ 61 w 1264"/>
                <a:gd name="T9" fmla="*/ 188 h 1728"/>
                <a:gd name="T10" fmla="*/ 63 w 1264"/>
                <a:gd name="T11" fmla="*/ 189 h 1728"/>
                <a:gd name="T12" fmla="*/ 64 w 1264"/>
                <a:gd name="T13" fmla="*/ 191 h 1728"/>
                <a:gd name="T14" fmla="*/ 68 w 1264"/>
                <a:gd name="T15" fmla="*/ 191 h 1728"/>
                <a:gd name="T16" fmla="*/ 70 w 1264"/>
                <a:gd name="T17" fmla="*/ 192 h 1728"/>
                <a:gd name="T18" fmla="*/ 72 w 1264"/>
                <a:gd name="T19" fmla="*/ 192 h 1728"/>
                <a:gd name="T20" fmla="*/ 75 w 1264"/>
                <a:gd name="T21" fmla="*/ 191 h 1728"/>
                <a:gd name="T22" fmla="*/ 77 w 1264"/>
                <a:gd name="T23" fmla="*/ 190 h 1728"/>
                <a:gd name="T24" fmla="*/ 79 w 1264"/>
                <a:gd name="T25" fmla="*/ 188 h 1728"/>
                <a:gd name="T26" fmla="*/ 80 w 1264"/>
                <a:gd name="T27" fmla="*/ 185 h 1728"/>
                <a:gd name="T28" fmla="*/ 81 w 1264"/>
                <a:gd name="T29" fmla="*/ 184 h 1728"/>
                <a:gd name="T30" fmla="*/ 84 w 1264"/>
                <a:gd name="T31" fmla="*/ 67 h 1728"/>
                <a:gd name="T32" fmla="*/ 14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41" name="Freeform 22">
              <a:extLst>
                <a:ext uri="{FF2B5EF4-FFF2-40B4-BE49-F238E27FC236}">
                  <a16:creationId xmlns:a16="http://schemas.microsoft.com/office/drawing/2014/main" id="{0C6E4136-383A-4B32-9ED9-23E3EB36B55B}"/>
                </a:ext>
              </a:extLst>
            </p:cNvPr>
            <p:cNvSpPr>
              <a:spLocks/>
            </p:cNvSpPr>
            <p:nvPr/>
          </p:nvSpPr>
          <p:spPr bwMode="auto">
            <a:xfrm>
              <a:off x="978" y="2508"/>
              <a:ext cx="66" cy="124"/>
            </a:xfrm>
            <a:custGeom>
              <a:avLst/>
              <a:gdLst>
                <a:gd name="T0" fmla="*/ 11 w 196"/>
                <a:gd name="T1" fmla="*/ 0 h 370"/>
                <a:gd name="T2" fmla="*/ 12 w 196"/>
                <a:gd name="T3" fmla="*/ 6 h 370"/>
                <a:gd name="T4" fmla="*/ 12 w 196"/>
                <a:gd name="T5" fmla="*/ 10 h 370"/>
                <a:gd name="T6" fmla="*/ 14 w 196"/>
                <a:gd name="T7" fmla="*/ 14 h 370"/>
                <a:gd name="T8" fmla="*/ 15 w 196"/>
                <a:gd name="T9" fmla="*/ 16 h 370"/>
                <a:gd name="T10" fmla="*/ 17 w 196"/>
                <a:gd name="T11" fmla="*/ 19 h 370"/>
                <a:gd name="T12" fmla="*/ 19 w 196"/>
                <a:gd name="T13" fmla="*/ 22 h 370"/>
                <a:gd name="T14" fmla="*/ 21 w 196"/>
                <a:gd name="T15" fmla="*/ 25 h 370"/>
                <a:gd name="T16" fmla="*/ 22 w 196"/>
                <a:gd name="T17" fmla="*/ 27 h 370"/>
                <a:gd name="T18" fmla="*/ 22 w 196"/>
                <a:gd name="T19" fmla="*/ 31 h 370"/>
                <a:gd name="T20" fmla="*/ 22 w 196"/>
                <a:gd name="T21" fmla="*/ 35 h 370"/>
                <a:gd name="T22" fmla="*/ 20 w 196"/>
                <a:gd name="T23" fmla="*/ 37 h 370"/>
                <a:gd name="T24" fmla="*/ 19 w 196"/>
                <a:gd name="T25" fmla="*/ 39 h 370"/>
                <a:gd name="T26" fmla="*/ 16 w 196"/>
                <a:gd name="T27" fmla="*/ 41 h 370"/>
                <a:gd name="T28" fmla="*/ 14 w 196"/>
                <a:gd name="T29" fmla="*/ 41 h 370"/>
                <a:gd name="T30" fmla="*/ 11 w 196"/>
                <a:gd name="T31" fmla="*/ 42 h 370"/>
                <a:gd name="T32" fmla="*/ 9 w 196"/>
                <a:gd name="T33" fmla="*/ 41 h 370"/>
                <a:gd name="T34" fmla="*/ 6 w 196"/>
                <a:gd name="T35" fmla="*/ 41 h 370"/>
                <a:gd name="T36" fmla="*/ 4 w 196"/>
                <a:gd name="T37" fmla="*/ 39 h 370"/>
                <a:gd name="T38" fmla="*/ 2 w 196"/>
                <a:gd name="T39" fmla="*/ 38 h 370"/>
                <a:gd name="T40" fmla="*/ 1 w 196"/>
                <a:gd name="T41" fmla="*/ 36 h 370"/>
                <a:gd name="T42" fmla="*/ 0 w 196"/>
                <a:gd name="T43" fmla="*/ 33 h 370"/>
                <a:gd name="T44" fmla="*/ 0 w 196"/>
                <a:gd name="T45" fmla="*/ 30 h 370"/>
                <a:gd name="T46" fmla="*/ 1 w 196"/>
                <a:gd name="T47" fmla="*/ 27 h 370"/>
                <a:gd name="T48" fmla="*/ 1 w 196"/>
                <a:gd name="T49" fmla="*/ 24 h 370"/>
                <a:gd name="T50" fmla="*/ 3 w 196"/>
                <a:gd name="T51" fmla="*/ 21 h 370"/>
                <a:gd name="T52" fmla="*/ 6 w 196"/>
                <a:gd name="T53" fmla="*/ 19 h 370"/>
                <a:gd name="T54" fmla="*/ 7 w 196"/>
                <a:gd name="T55" fmla="*/ 16 h 370"/>
                <a:gd name="T56" fmla="*/ 8 w 196"/>
                <a:gd name="T57" fmla="*/ 13 h 370"/>
                <a:gd name="T58" fmla="*/ 9 w 196"/>
                <a:gd name="T59" fmla="*/ 10 h 370"/>
                <a:gd name="T60" fmla="*/ 10 w 196"/>
                <a:gd name="T61" fmla="*/ 6 h 370"/>
                <a:gd name="T62" fmla="*/ 11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42" name="Oval 23">
              <a:extLst>
                <a:ext uri="{FF2B5EF4-FFF2-40B4-BE49-F238E27FC236}">
                  <a16:creationId xmlns:a16="http://schemas.microsoft.com/office/drawing/2014/main" id="{8C4BE35E-4182-4F48-BE65-4976474C88DE}"/>
                </a:ext>
              </a:extLst>
            </p:cNvPr>
            <p:cNvSpPr>
              <a:spLocks noChangeArrowheads="1"/>
            </p:cNvSpPr>
            <p:nvPr/>
          </p:nvSpPr>
          <p:spPr bwMode="auto">
            <a:xfrm>
              <a:off x="666" y="1662"/>
              <a:ext cx="690" cy="117"/>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43" name="Freeform 24">
              <a:extLst>
                <a:ext uri="{FF2B5EF4-FFF2-40B4-BE49-F238E27FC236}">
                  <a16:creationId xmlns:a16="http://schemas.microsoft.com/office/drawing/2014/main" id="{A36B24DE-1EE9-4463-A683-25C303217013}"/>
                </a:ext>
              </a:extLst>
            </p:cNvPr>
            <p:cNvSpPr>
              <a:spLocks/>
            </p:cNvSpPr>
            <p:nvPr/>
          </p:nvSpPr>
          <p:spPr bwMode="auto">
            <a:xfrm>
              <a:off x="978" y="2639"/>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5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44" name="Oval 25">
              <a:extLst>
                <a:ext uri="{FF2B5EF4-FFF2-40B4-BE49-F238E27FC236}">
                  <a16:creationId xmlns:a16="http://schemas.microsoft.com/office/drawing/2014/main" id="{876A58E7-F569-4351-9525-FD2534705214}"/>
                </a:ext>
              </a:extLst>
            </p:cNvPr>
            <p:cNvSpPr>
              <a:spLocks noChangeArrowheads="1"/>
            </p:cNvSpPr>
            <p:nvPr/>
          </p:nvSpPr>
          <p:spPr bwMode="auto">
            <a:xfrm>
              <a:off x="796" y="1855"/>
              <a:ext cx="430" cy="75"/>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045" name="Oval 26">
              <a:extLst>
                <a:ext uri="{FF2B5EF4-FFF2-40B4-BE49-F238E27FC236}">
                  <a16:creationId xmlns:a16="http://schemas.microsoft.com/office/drawing/2014/main" id="{554FDFC6-D1B3-4AD1-8B65-1FF1011F7663}"/>
                </a:ext>
              </a:extLst>
            </p:cNvPr>
            <p:cNvSpPr>
              <a:spLocks noChangeArrowheads="1"/>
            </p:cNvSpPr>
            <p:nvPr/>
          </p:nvSpPr>
          <p:spPr bwMode="auto">
            <a:xfrm>
              <a:off x="982" y="2430"/>
              <a:ext cx="57" cy="58"/>
            </a:xfrm>
            <a:prstGeom prst="ellipse">
              <a:avLst/>
            </a:prstGeom>
            <a:solidFill>
              <a:srgbClr val="009999"/>
            </a:solidFill>
            <a:ln w="17463">
              <a:solidFill>
                <a:srgbClr val="404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aphicFrame>
        <p:nvGraphicFramePr>
          <p:cNvPr id="1027" name="Object 27">
            <a:extLst>
              <a:ext uri="{FF2B5EF4-FFF2-40B4-BE49-F238E27FC236}">
                <a16:creationId xmlns:a16="http://schemas.microsoft.com/office/drawing/2014/main" id="{1921D28F-7AFA-4527-8C05-F5FDD65313B8}"/>
              </a:ext>
            </a:extLst>
          </p:cNvPr>
          <p:cNvGraphicFramePr>
            <a:graphicFrameLocks noChangeAspect="1"/>
          </p:cNvGraphicFramePr>
          <p:nvPr/>
        </p:nvGraphicFramePr>
        <p:xfrm>
          <a:off x="2862264" y="1195389"/>
          <a:ext cx="2820987" cy="2524125"/>
        </p:xfrm>
        <a:graphic>
          <a:graphicData uri="http://schemas.openxmlformats.org/presentationml/2006/ole">
            <mc:AlternateContent xmlns:mc="http://schemas.openxmlformats.org/markup-compatibility/2006">
              <mc:Choice xmlns:v="urn:schemas-microsoft-com:vml" Requires="v">
                <p:oleObj name="Clip" r:id="rId6" imgW="1785960" imgH="1429560" progId="MS_ClipArt_Gallery.2">
                  <p:embed/>
                </p:oleObj>
              </mc:Choice>
              <mc:Fallback>
                <p:oleObj name="Clip" r:id="rId6" imgW="1785960" imgH="1429560" progId="MS_ClipArt_Gallery.2">
                  <p:embed/>
                  <p:pic>
                    <p:nvPicPr>
                      <p:cNvPr id="1027" name="Object 27">
                        <a:extLst>
                          <a:ext uri="{FF2B5EF4-FFF2-40B4-BE49-F238E27FC236}">
                            <a16:creationId xmlns:a16="http://schemas.microsoft.com/office/drawing/2014/main" id="{1921D28F-7AFA-4527-8C05-F5FDD65313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62264" y="1195389"/>
                        <a:ext cx="2820987" cy="2524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34" name="Text Box 28">
            <a:extLst>
              <a:ext uri="{FF2B5EF4-FFF2-40B4-BE49-F238E27FC236}">
                <a16:creationId xmlns:a16="http://schemas.microsoft.com/office/drawing/2014/main" id="{348B38E7-6DB9-45F8-B8A4-40B1A9400749}"/>
              </a:ext>
            </a:extLst>
          </p:cNvPr>
          <p:cNvSpPr txBox="1">
            <a:spLocks noChangeArrowheads="1"/>
          </p:cNvSpPr>
          <p:nvPr/>
        </p:nvSpPr>
        <p:spPr bwMode="auto">
          <a:xfrm>
            <a:off x="8464550" y="1431925"/>
            <a:ext cx="1079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latin typeface="Times New Roman" panose="02020603050405020304" pitchFamily="18" charset="0"/>
              </a:rPr>
              <a:t>Příjem</a:t>
            </a:r>
          </a:p>
        </p:txBody>
      </p:sp>
      <p:sp>
        <p:nvSpPr>
          <p:cNvPr id="1035" name="Text Box 29">
            <a:extLst>
              <a:ext uri="{FF2B5EF4-FFF2-40B4-BE49-F238E27FC236}">
                <a16:creationId xmlns:a16="http://schemas.microsoft.com/office/drawing/2014/main" id="{069852C9-6E21-4D08-8CBC-F138A07574E6}"/>
              </a:ext>
            </a:extLst>
          </p:cNvPr>
          <p:cNvSpPr txBox="1">
            <a:spLocks noChangeArrowheads="1"/>
          </p:cNvSpPr>
          <p:nvPr/>
        </p:nvSpPr>
        <p:spPr bwMode="auto">
          <a:xfrm>
            <a:off x="7221538" y="4437063"/>
            <a:ext cx="1376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latin typeface="Times New Roman" panose="02020603050405020304" pitchFamily="18" charset="0"/>
              </a:rPr>
              <a:t>Zásoba</a:t>
            </a:r>
          </a:p>
        </p:txBody>
      </p:sp>
      <p:sp>
        <p:nvSpPr>
          <p:cNvPr id="1036" name="Text Box 30">
            <a:extLst>
              <a:ext uri="{FF2B5EF4-FFF2-40B4-BE49-F238E27FC236}">
                <a16:creationId xmlns:a16="http://schemas.microsoft.com/office/drawing/2014/main" id="{C242B467-B0A7-43B3-AF6D-832AF5FB19C0}"/>
              </a:ext>
            </a:extLst>
          </p:cNvPr>
          <p:cNvSpPr txBox="1">
            <a:spLocks noChangeArrowheads="1"/>
          </p:cNvSpPr>
          <p:nvPr/>
        </p:nvSpPr>
        <p:spPr bwMode="auto">
          <a:xfrm>
            <a:off x="1502602" y="3891390"/>
            <a:ext cx="569906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latin typeface="Times New Roman" panose="02020603050405020304" pitchFamily="18" charset="0"/>
              </a:rPr>
              <a:t>Bilance mezi příjmem a výdejem látky</a:t>
            </a:r>
          </a:p>
          <a:p>
            <a:pPr algn="ctr"/>
            <a:r>
              <a:rPr lang="cs-CZ" altLang="en-US" sz="2400" b="1">
                <a:latin typeface="Times New Roman" panose="02020603050405020304" pitchFamily="18" charset="0"/>
              </a:rPr>
              <a:t>určuje, zda se rozvíjí retence nebo deplece</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a:extLst>
              <a:ext uri="{FF2B5EF4-FFF2-40B4-BE49-F238E27FC236}">
                <a16:creationId xmlns:a16="http://schemas.microsoft.com/office/drawing/2014/main" id="{73879554-FEAA-471F-B76F-711BC2E974E8}"/>
              </a:ext>
            </a:extLst>
          </p:cNvPr>
          <p:cNvSpPr>
            <a:spLocks noChangeArrowheads="1"/>
          </p:cNvSpPr>
          <p:nvPr/>
        </p:nvSpPr>
        <p:spPr bwMode="auto">
          <a:xfrm>
            <a:off x="4235451" y="2205038"/>
            <a:ext cx="3876675" cy="1966912"/>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52" name="Freeform 3">
            <a:extLst>
              <a:ext uri="{FF2B5EF4-FFF2-40B4-BE49-F238E27FC236}">
                <a16:creationId xmlns:a16="http://schemas.microsoft.com/office/drawing/2014/main" id="{A6919D88-B1D4-4C84-A7C1-5C01136E4200}"/>
              </a:ext>
            </a:extLst>
          </p:cNvPr>
          <p:cNvSpPr>
            <a:spLocks/>
          </p:cNvSpPr>
          <p:nvPr/>
        </p:nvSpPr>
        <p:spPr bwMode="auto">
          <a:xfrm>
            <a:off x="1857376" y="4610100"/>
            <a:ext cx="8512175" cy="1460500"/>
          </a:xfrm>
          <a:custGeom>
            <a:avLst/>
            <a:gdLst>
              <a:gd name="T0" fmla="*/ 345262173 w 5362"/>
              <a:gd name="T1" fmla="*/ 2520950 h 920"/>
              <a:gd name="T2" fmla="*/ 272176875 w 5362"/>
              <a:gd name="T3" fmla="*/ 17641889 h 920"/>
              <a:gd name="T4" fmla="*/ 201612476 w 5362"/>
              <a:gd name="T5" fmla="*/ 47883762 h 920"/>
              <a:gd name="T6" fmla="*/ 141128748 w 5362"/>
              <a:gd name="T7" fmla="*/ 88206264 h 920"/>
              <a:gd name="T8" fmla="*/ 88206255 w 5362"/>
              <a:gd name="T9" fmla="*/ 141128762 h 920"/>
              <a:gd name="T10" fmla="*/ 47883757 w 5362"/>
              <a:gd name="T11" fmla="*/ 201612496 h 920"/>
              <a:gd name="T12" fmla="*/ 17640300 w 5362"/>
              <a:gd name="T13" fmla="*/ 272176902 h 920"/>
              <a:gd name="T14" fmla="*/ 2520950 w 5362"/>
              <a:gd name="T15" fmla="*/ 345262208 h 920"/>
              <a:gd name="T16" fmla="*/ 0 w 5362"/>
              <a:gd name="T17" fmla="*/ 1932960918 h 920"/>
              <a:gd name="T18" fmla="*/ 7559675 w 5362"/>
              <a:gd name="T19" fmla="*/ 2011084948 h 920"/>
              <a:gd name="T20" fmla="*/ 30241876 w 5362"/>
              <a:gd name="T21" fmla="*/ 2081649304 h 920"/>
              <a:gd name="T22" fmla="*/ 65524063 w 5362"/>
              <a:gd name="T23" fmla="*/ 2147173349 h 920"/>
              <a:gd name="T24" fmla="*/ 113406246 w 5362"/>
              <a:gd name="T25" fmla="*/ 2147483647 h 920"/>
              <a:gd name="T26" fmla="*/ 171370612 w 5362"/>
              <a:gd name="T27" fmla="*/ 2147483647 h 920"/>
              <a:gd name="T28" fmla="*/ 236894700 w 5362"/>
              <a:gd name="T29" fmla="*/ 2147483647 h 920"/>
              <a:gd name="T30" fmla="*/ 307459050 w 5362"/>
              <a:gd name="T31" fmla="*/ 2147483647 h 920"/>
              <a:gd name="T32" fmla="*/ 385584659 w 5362"/>
              <a:gd name="T33" fmla="*/ 2147483647 h 920"/>
              <a:gd name="T34" fmla="*/ 2147483647 w 5362"/>
              <a:gd name="T35" fmla="*/ 2147483647 h 920"/>
              <a:gd name="T36" fmla="*/ 2147483647 w 5362"/>
              <a:gd name="T37" fmla="*/ 2147483647 h 920"/>
              <a:gd name="T38" fmla="*/ 2147483647 w 5362"/>
              <a:gd name="T39" fmla="*/ 2147483647 h 920"/>
              <a:gd name="T40" fmla="*/ 2147483647 w 5362"/>
              <a:gd name="T41" fmla="*/ 2147483647 h 920"/>
              <a:gd name="T42" fmla="*/ 2147483647 w 5362"/>
              <a:gd name="T43" fmla="*/ 2147483647 h 920"/>
              <a:gd name="T44" fmla="*/ 2147483647 w 5362"/>
              <a:gd name="T45" fmla="*/ 2116931482 h 920"/>
              <a:gd name="T46" fmla="*/ 2147483647 w 5362"/>
              <a:gd name="T47" fmla="*/ 2046367126 h 920"/>
              <a:gd name="T48" fmla="*/ 2147483647 w 5362"/>
              <a:gd name="T49" fmla="*/ 1973283408 h 920"/>
              <a:gd name="T50" fmla="*/ 2147483647 w 5362"/>
              <a:gd name="T51" fmla="*/ 385584697 h 920"/>
              <a:gd name="T52" fmla="*/ 2147483647 w 5362"/>
              <a:gd name="T53" fmla="*/ 307459080 h 920"/>
              <a:gd name="T54" fmla="*/ 2147483647 w 5362"/>
              <a:gd name="T55" fmla="*/ 236894724 h 920"/>
              <a:gd name="T56" fmla="*/ 2147483647 w 5362"/>
              <a:gd name="T57" fmla="*/ 171370629 h 920"/>
              <a:gd name="T58" fmla="*/ 2147483647 w 5362"/>
              <a:gd name="T59" fmla="*/ 113407845 h 920"/>
              <a:gd name="T60" fmla="*/ 2147483647 w 5362"/>
              <a:gd name="T61" fmla="*/ 65524070 h 920"/>
              <a:gd name="T62" fmla="*/ 2147483647 w 5362"/>
              <a:gd name="T63" fmla="*/ 30241879 h 920"/>
              <a:gd name="T64" fmla="*/ 2147483647 w 5362"/>
              <a:gd name="T65" fmla="*/ 7561264 h 920"/>
              <a:gd name="T66" fmla="*/ 2147483647 w 5362"/>
              <a:gd name="T67" fmla="*/ 0 h 9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62"/>
              <a:gd name="T103" fmla="*/ 0 h 920"/>
              <a:gd name="T104" fmla="*/ 5362 w 5362"/>
              <a:gd name="T105" fmla="*/ 920 h 9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62" h="920">
                <a:moveTo>
                  <a:pt x="153" y="0"/>
                </a:moveTo>
                <a:lnTo>
                  <a:pt x="137" y="1"/>
                </a:lnTo>
                <a:lnTo>
                  <a:pt x="122" y="3"/>
                </a:lnTo>
                <a:lnTo>
                  <a:pt x="108" y="7"/>
                </a:lnTo>
                <a:lnTo>
                  <a:pt x="94" y="12"/>
                </a:lnTo>
                <a:lnTo>
                  <a:pt x="80" y="19"/>
                </a:lnTo>
                <a:lnTo>
                  <a:pt x="68" y="26"/>
                </a:lnTo>
                <a:lnTo>
                  <a:pt x="56" y="35"/>
                </a:lnTo>
                <a:lnTo>
                  <a:pt x="45" y="45"/>
                </a:lnTo>
                <a:lnTo>
                  <a:pt x="35" y="56"/>
                </a:lnTo>
                <a:lnTo>
                  <a:pt x="26" y="68"/>
                </a:lnTo>
                <a:lnTo>
                  <a:pt x="19" y="80"/>
                </a:lnTo>
                <a:lnTo>
                  <a:pt x="12" y="94"/>
                </a:lnTo>
                <a:lnTo>
                  <a:pt x="7" y="108"/>
                </a:lnTo>
                <a:lnTo>
                  <a:pt x="3" y="122"/>
                </a:lnTo>
                <a:lnTo>
                  <a:pt x="1" y="137"/>
                </a:lnTo>
                <a:lnTo>
                  <a:pt x="0" y="153"/>
                </a:lnTo>
                <a:lnTo>
                  <a:pt x="0" y="767"/>
                </a:lnTo>
                <a:lnTo>
                  <a:pt x="1" y="783"/>
                </a:lnTo>
                <a:lnTo>
                  <a:pt x="3" y="798"/>
                </a:lnTo>
                <a:lnTo>
                  <a:pt x="7" y="812"/>
                </a:lnTo>
                <a:lnTo>
                  <a:pt x="12" y="826"/>
                </a:lnTo>
                <a:lnTo>
                  <a:pt x="19" y="840"/>
                </a:lnTo>
                <a:lnTo>
                  <a:pt x="26" y="852"/>
                </a:lnTo>
                <a:lnTo>
                  <a:pt x="35" y="864"/>
                </a:lnTo>
                <a:lnTo>
                  <a:pt x="45" y="875"/>
                </a:lnTo>
                <a:lnTo>
                  <a:pt x="56" y="885"/>
                </a:lnTo>
                <a:lnTo>
                  <a:pt x="68" y="894"/>
                </a:lnTo>
                <a:lnTo>
                  <a:pt x="80" y="901"/>
                </a:lnTo>
                <a:lnTo>
                  <a:pt x="94" y="908"/>
                </a:lnTo>
                <a:lnTo>
                  <a:pt x="108" y="913"/>
                </a:lnTo>
                <a:lnTo>
                  <a:pt x="122" y="917"/>
                </a:lnTo>
                <a:lnTo>
                  <a:pt x="137" y="919"/>
                </a:lnTo>
                <a:lnTo>
                  <a:pt x="153" y="920"/>
                </a:lnTo>
                <a:lnTo>
                  <a:pt x="5209" y="920"/>
                </a:lnTo>
                <a:lnTo>
                  <a:pt x="5225" y="919"/>
                </a:lnTo>
                <a:lnTo>
                  <a:pt x="5240" y="917"/>
                </a:lnTo>
                <a:lnTo>
                  <a:pt x="5254" y="913"/>
                </a:lnTo>
                <a:lnTo>
                  <a:pt x="5268" y="908"/>
                </a:lnTo>
                <a:lnTo>
                  <a:pt x="5282" y="901"/>
                </a:lnTo>
                <a:lnTo>
                  <a:pt x="5294" y="894"/>
                </a:lnTo>
                <a:lnTo>
                  <a:pt x="5306" y="885"/>
                </a:lnTo>
                <a:lnTo>
                  <a:pt x="5317" y="875"/>
                </a:lnTo>
                <a:lnTo>
                  <a:pt x="5327" y="864"/>
                </a:lnTo>
                <a:lnTo>
                  <a:pt x="5336" y="852"/>
                </a:lnTo>
                <a:lnTo>
                  <a:pt x="5343" y="840"/>
                </a:lnTo>
                <a:lnTo>
                  <a:pt x="5350" y="826"/>
                </a:lnTo>
                <a:lnTo>
                  <a:pt x="5355" y="812"/>
                </a:lnTo>
                <a:lnTo>
                  <a:pt x="5359" y="798"/>
                </a:lnTo>
                <a:lnTo>
                  <a:pt x="5361" y="783"/>
                </a:lnTo>
                <a:lnTo>
                  <a:pt x="5362" y="767"/>
                </a:lnTo>
                <a:lnTo>
                  <a:pt x="5362" y="153"/>
                </a:lnTo>
                <a:lnTo>
                  <a:pt x="5361" y="137"/>
                </a:lnTo>
                <a:lnTo>
                  <a:pt x="5359" y="122"/>
                </a:lnTo>
                <a:lnTo>
                  <a:pt x="5355" y="108"/>
                </a:lnTo>
                <a:lnTo>
                  <a:pt x="5350" y="94"/>
                </a:lnTo>
                <a:lnTo>
                  <a:pt x="5343" y="80"/>
                </a:lnTo>
                <a:lnTo>
                  <a:pt x="5336" y="68"/>
                </a:lnTo>
                <a:lnTo>
                  <a:pt x="5327" y="56"/>
                </a:lnTo>
                <a:lnTo>
                  <a:pt x="5317" y="45"/>
                </a:lnTo>
                <a:lnTo>
                  <a:pt x="5306" y="35"/>
                </a:lnTo>
                <a:lnTo>
                  <a:pt x="5294" y="26"/>
                </a:lnTo>
                <a:lnTo>
                  <a:pt x="5282" y="19"/>
                </a:lnTo>
                <a:lnTo>
                  <a:pt x="5268" y="12"/>
                </a:lnTo>
                <a:lnTo>
                  <a:pt x="5254" y="7"/>
                </a:lnTo>
                <a:lnTo>
                  <a:pt x="5240" y="3"/>
                </a:lnTo>
                <a:lnTo>
                  <a:pt x="5225" y="1"/>
                </a:lnTo>
                <a:lnTo>
                  <a:pt x="5209" y="0"/>
                </a:lnTo>
                <a:lnTo>
                  <a:pt x="153" y="0"/>
                </a:lnTo>
                <a:close/>
              </a:path>
            </a:pathLst>
          </a:custGeom>
          <a:solidFill>
            <a:srgbClr val="00CC99"/>
          </a:solidFill>
          <a:ln w="1905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2053" name="Group 4">
            <a:extLst>
              <a:ext uri="{FF2B5EF4-FFF2-40B4-BE49-F238E27FC236}">
                <a16:creationId xmlns:a16="http://schemas.microsoft.com/office/drawing/2014/main" id="{61BE2830-AA85-4F78-9AFB-2836D61DEEFB}"/>
              </a:ext>
            </a:extLst>
          </p:cNvPr>
          <p:cNvGrpSpPr>
            <a:grpSpLocks/>
          </p:cNvGrpSpPr>
          <p:nvPr/>
        </p:nvGrpSpPr>
        <p:grpSpPr bwMode="auto">
          <a:xfrm>
            <a:off x="6238876" y="4152900"/>
            <a:ext cx="169863" cy="412750"/>
            <a:chOff x="2827" y="2616"/>
            <a:chExt cx="107" cy="260"/>
          </a:xfrm>
        </p:grpSpPr>
        <p:sp>
          <p:nvSpPr>
            <p:cNvPr id="2082" name="Rectangle 5">
              <a:extLst>
                <a:ext uri="{FF2B5EF4-FFF2-40B4-BE49-F238E27FC236}">
                  <a16:creationId xmlns:a16="http://schemas.microsoft.com/office/drawing/2014/main" id="{ECD524B7-627C-4B14-B0FF-8955843984C4}"/>
                </a:ext>
              </a:extLst>
            </p:cNvPr>
            <p:cNvSpPr>
              <a:spLocks noChangeArrowheads="1"/>
            </p:cNvSpPr>
            <p:nvPr/>
          </p:nvSpPr>
          <p:spPr bwMode="auto">
            <a:xfrm>
              <a:off x="2868" y="2721"/>
              <a:ext cx="24" cy="1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83" name="Freeform 6">
              <a:extLst>
                <a:ext uri="{FF2B5EF4-FFF2-40B4-BE49-F238E27FC236}">
                  <a16:creationId xmlns:a16="http://schemas.microsoft.com/office/drawing/2014/main" id="{8954409C-008D-4F2D-A289-D20678316A8C}"/>
                </a:ext>
              </a:extLst>
            </p:cNvPr>
            <p:cNvSpPr>
              <a:spLocks/>
            </p:cNvSpPr>
            <p:nvPr/>
          </p:nvSpPr>
          <p:spPr bwMode="auto">
            <a:xfrm>
              <a:off x="2827" y="2616"/>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2054" name="Group 7">
            <a:extLst>
              <a:ext uri="{FF2B5EF4-FFF2-40B4-BE49-F238E27FC236}">
                <a16:creationId xmlns:a16="http://schemas.microsoft.com/office/drawing/2014/main" id="{7AD2F9A4-F4E5-41D6-810C-D90C49887530}"/>
              </a:ext>
            </a:extLst>
          </p:cNvPr>
          <p:cNvGrpSpPr>
            <a:grpSpLocks/>
          </p:cNvGrpSpPr>
          <p:nvPr/>
        </p:nvGrpSpPr>
        <p:grpSpPr bwMode="auto">
          <a:xfrm>
            <a:off x="5776913" y="4175126"/>
            <a:ext cx="169862" cy="411163"/>
            <a:chOff x="2536" y="2630"/>
            <a:chExt cx="107" cy="259"/>
          </a:xfrm>
        </p:grpSpPr>
        <p:sp>
          <p:nvSpPr>
            <p:cNvPr id="2080" name="Rectangle 8">
              <a:extLst>
                <a:ext uri="{FF2B5EF4-FFF2-40B4-BE49-F238E27FC236}">
                  <a16:creationId xmlns:a16="http://schemas.microsoft.com/office/drawing/2014/main" id="{E6ECA1D5-05D5-4E4C-9AC8-6138CFF5B9B7}"/>
                </a:ext>
              </a:extLst>
            </p:cNvPr>
            <p:cNvSpPr>
              <a:spLocks noChangeArrowheads="1"/>
            </p:cNvSpPr>
            <p:nvPr/>
          </p:nvSpPr>
          <p:spPr bwMode="auto">
            <a:xfrm>
              <a:off x="2578" y="2630"/>
              <a:ext cx="24" cy="154"/>
            </a:xfrm>
            <a:prstGeom prst="rect">
              <a:avLst/>
            </a:prstGeom>
            <a:solidFill>
              <a:srgbClr val="000000"/>
            </a:solidFill>
            <a:ln w="1270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81" name="Freeform 9">
              <a:extLst>
                <a:ext uri="{FF2B5EF4-FFF2-40B4-BE49-F238E27FC236}">
                  <a16:creationId xmlns:a16="http://schemas.microsoft.com/office/drawing/2014/main" id="{598D4122-1FEC-4947-8816-F6902ECB68F7}"/>
                </a:ext>
              </a:extLst>
            </p:cNvPr>
            <p:cNvSpPr>
              <a:spLocks/>
            </p:cNvSpPr>
            <p:nvPr/>
          </p:nvSpPr>
          <p:spPr bwMode="auto">
            <a:xfrm>
              <a:off x="2536" y="2782"/>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2055" name="Group 10">
            <a:extLst>
              <a:ext uri="{FF2B5EF4-FFF2-40B4-BE49-F238E27FC236}">
                <a16:creationId xmlns:a16="http://schemas.microsoft.com/office/drawing/2014/main" id="{43EEFE3A-A1F5-4961-AE8C-5DB15E46D25B}"/>
              </a:ext>
            </a:extLst>
          </p:cNvPr>
          <p:cNvGrpSpPr>
            <a:grpSpLocks/>
          </p:cNvGrpSpPr>
          <p:nvPr/>
        </p:nvGrpSpPr>
        <p:grpSpPr bwMode="auto">
          <a:xfrm>
            <a:off x="6278563" y="6054726"/>
            <a:ext cx="169862" cy="447675"/>
            <a:chOff x="2852" y="3814"/>
            <a:chExt cx="107" cy="282"/>
          </a:xfrm>
        </p:grpSpPr>
        <p:sp>
          <p:nvSpPr>
            <p:cNvPr id="2078" name="Rectangle 11">
              <a:extLst>
                <a:ext uri="{FF2B5EF4-FFF2-40B4-BE49-F238E27FC236}">
                  <a16:creationId xmlns:a16="http://schemas.microsoft.com/office/drawing/2014/main" id="{278745B3-65F8-4560-85CD-70F48F2F5E15}"/>
                </a:ext>
              </a:extLst>
            </p:cNvPr>
            <p:cNvSpPr>
              <a:spLocks noChangeArrowheads="1"/>
            </p:cNvSpPr>
            <p:nvPr/>
          </p:nvSpPr>
          <p:spPr bwMode="auto">
            <a:xfrm>
              <a:off x="2893" y="3919"/>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79" name="Freeform 12">
              <a:extLst>
                <a:ext uri="{FF2B5EF4-FFF2-40B4-BE49-F238E27FC236}">
                  <a16:creationId xmlns:a16="http://schemas.microsoft.com/office/drawing/2014/main" id="{017DDB5F-E670-4E86-B518-242283320873}"/>
                </a:ext>
              </a:extLst>
            </p:cNvPr>
            <p:cNvSpPr>
              <a:spLocks/>
            </p:cNvSpPr>
            <p:nvPr/>
          </p:nvSpPr>
          <p:spPr bwMode="auto">
            <a:xfrm>
              <a:off x="2852" y="3814"/>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2056" name="Group 13">
            <a:extLst>
              <a:ext uri="{FF2B5EF4-FFF2-40B4-BE49-F238E27FC236}">
                <a16:creationId xmlns:a16="http://schemas.microsoft.com/office/drawing/2014/main" id="{104FC0B6-B96B-4067-AB63-8EAD3A983569}"/>
              </a:ext>
            </a:extLst>
          </p:cNvPr>
          <p:cNvGrpSpPr>
            <a:grpSpLocks/>
          </p:cNvGrpSpPr>
          <p:nvPr/>
        </p:nvGrpSpPr>
        <p:grpSpPr bwMode="auto">
          <a:xfrm>
            <a:off x="5794376" y="6070601"/>
            <a:ext cx="169863" cy="385763"/>
            <a:chOff x="2547" y="3824"/>
            <a:chExt cx="107" cy="243"/>
          </a:xfrm>
        </p:grpSpPr>
        <p:sp>
          <p:nvSpPr>
            <p:cNvPr id="2076" name="Rectangle 14">
              <a:extLst>
                <a:ext uri="{FF2B5EF4-FFF2-40B4-BE49-F238E27FC236}">
                  <a16:creationId xmlns:a16="http://schemas.microsoft.com/office/drawing/2014/main" id="{C8D318E7-6B01-4DF3-B150-93847F567461}"/>
                </a:ext>
              </a:extLst>
            </p:cNvPr>
            <p:cNvSpPr>
              <a:spLocks noChangeArrowheads="1"/>
            </p:cNvSpPr>
            <p:nvPr/>
          </p:nvSpPr>
          <p:spPr bwMode="auto">
            <a:xfrm>
              <a:off x="2589" y="3824"/>
              <a:ext cx="24" cy="13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77" name="Freeform 15">
              <a:extLst>
                <a:ext uri="{FF2B5EF4-FFF2-40B4-BE49-F238E27FC236}">
                  <a16:creationId xmlns:a16="http://schemas.microsoft.com/office/drawing/2014/main" id="{358AF220-56FF-4D7E-91E7-8983C45EB925}"/>
                </a:ext>
              </a:extLst>
            </p:cNvPr>
            <p:cNvSpPr>
              <a:spLocks/>
            </p:cNvSpPr>
            <p:nvPr/>
          </p:nvSpPr>
          <p:spPr bwMode="auto">
            <a:xfrm>
              <a:off x="2547" y="3960"/>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2057" name="Rectangle 16">
            <a:extLst>
              <a:ext uri="{FF2B5EF4-FFF2-40B4-BE49-F238E27FC236}">
                <a16:creationId xmlns:a16="http://schemas.microsoft.com/office/drawing/2014/main" id="{D7A4A831-9E06-4AA0-926B-468B4170B1F5}"/>
              </a:ext>
            </a:extLst>
          </p:cNvPr>
          <p:cNvSpPr>
            <a:spLocks noChangeArrowheads="1"/>
          </p:cNvSpPr>
          <p:nvPr/>
        </p:nvSpPr>
        <p:spPr bwMode="auto">
          <a:xfrm>
            <a:off x="4440239" y="3063875"/>
            <a:ext cx="36420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Extracelulární tekutina - ECT</a:t>
            </a:r>
            <a:endParaRPr lang="cs-CZ" altLang="en-US" sz="2400">
              <a:latin typeface="Times New Roman" panose="02020603050405020304" pitchFamily="18" charset="0"/>
            </a:endParaRPr>
          </a:p>
        </p:txBody>
      </p:sp>
      <p:sp>
        <p:nvSpPr>
          <p:cNvPr id="2058" name="Rectangle 17">
            <a:extLst>
              <a:ext uri="{FF2B5EF4-FFF2-40B4-BE49-F238E27FC236}">
                <a16:creationId xmlns:a16="http://schemas.microsoft.com/office/drawing/2014/main" id="{5EC9D97F-C043-4FFE-8059-1DCB5649C31B}"/>
              </a:ext>
            </a:extLst>
          </p:cNvPr>
          <p:cNvSpPr>
            <a:spLocks noChangeArrowheads="1"/>
          </p:cNvSpPr>
          <p:nvPr/>
        </p:nvSpPr>
        <p:spPr bwMode="auto">
          <a:xfrm>
            <a:off x="4164013" y="4991100"/>
            <a:ext cx="34544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intracelulární tekutina - ICT</a:t>
            </a:r>
            <a:endParaRPr lang="cs-CZ" altLang="en-US" sz="2400">
              <a:latin typeface="Times New Roman" panose="02020603050405020304" pitchFamily="18" charset="0"/>
            </a:endParaRPr>
          </a:p>
        </p:txBody>
      </p:sp>
      <p:sp>
        <p:nvSpPr>
          <p:cNvPr id="2059" name="Rectangle 18">
            <a:extLst>
              <a:ext uri="{FF2B5EF4-FFF2-40B4-BE49-F238E27FC236}">
                <a16:creationId xmlns:a16="http://schemas.microsoft.com/office/drawing/2014/main" id="{653CC097-2C68-41DC-96D2-4D3BDA9675A7}"/>
              </a:ext>
            </a:extLst>
          </p:cNvPr>
          <p:cNvSpPr>
            <a:spLocks noChangeArrowheads="1"/>
          </p:cNvSpPr>
          <p:nvPr/>
        </p:nvSpPr>
        <p:spPr bwMode="auto">
          <a:xfrm>
            <a:off x="4879976" y="6397625"/>
            <a:ext cx="18954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60" name="Rectangle 19">
            <a:extLst>
              <a:ext uri="{FF2B5EF4-FFF2-40B4-BE49-F238E27FC236}">
                <a16:creationId xmlns:a16="http://schemas.microsoft.com/office/drawing/2014/main" id="{96E36E9A-99C2-4D63-B424-E53AAF7A5B3D}"/>
              </a:ext>
            </a:extLst>
          </p:cNvPr>
          <p:cNvSpPr>
            <a:spLocks noChangeArrowheads="1"/>
          </p:cNvSpPr>
          <p:nvPr/>
        </p:nvSpPr>
        <p:spPr bwMode="auto">
          <a:xfrm>
            <a:off x="5199064" y="6464300"/>
            <a:ext cx="1777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b="1" i="1">
                <a:solidFill>
                  <a:srgbClr val="000000"/>
                </a:solidFill>
                <a:latin typeface="Times New Roman" panose="02020603050405020304" pitchFamily="18" charset="0"/>
              </a:rPr>
              <a:t>Metabolismus</a:t>
            </a:r>
            <a:endParaRPr lang="cs-CZ" altLang="en-US" sz="2400" b="1">
              <a:latin typeface="Times New Roman" panose="02020603050405020304" pitchFamily="18" charset="0"/>
            </a:endParaRPr>
          </a:p>
        </p:txBody>
      </p:sp>
      <p:sp>
        <p:nvSpPr>
          <p:cNvPr id="2061" name="Rectangle 20">
            <a:extLst>
              <a:ext uri="{FF2B5EF4-FFF2-40B4-BE49-F238E27FC236}">
                <a16:creationId xmlns:a16="http://schemas.microsoft.com/office/drawing/2014/main" id="{E9B31E6B-E4BD-48F3-A956-B5BB41784717}"/>
              </a:ext>
            </a:extLst>
          </p:cNvPr>
          <p:cNvSpPr>
            <a:spLocks noChangeArrowheads="1"/>
          </p:cNvSpPr>
          <p:nvPr/>
        </p:nvSpPr>
        <p:spPr bwMode="auto">
          <a:xfrm>
            <a:off x="2976564" y="2533650"/>
            <a:ext cx="1385887"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62" name="Rectangle 21">
            <a:extLst>
              <a:ext uri="{FF2B5EF4-FFF2-40B4-BE49-F238E27FC236}">
                <a16:creationId xmlns:a16="http://schemas.microsoft.com/office/drawing/2014/main" id="{7A745EC4-332E-4989-98AF-DC3E45FEC274}"/>
              </a:ext>
            </a:extLst>
          </p:cNvPr>
          <p:cNvSpPr>
            <a:spLocks noChangeArrowheads="1"/>
          </p:cNvSpPr>
          <p:nvPr/>
        </p:nvSpPr>
        <p:spPr bwMode="auto">
          <a:xfrm>
            <a:off x="12304713" y="2092326"/>
            <a:ext cx="246062" cy="12287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2063" name="Group 22">
            <a:extLst>
              <a:ext uri="{FF2B5EF4-FFF2-40B4-BE49-F238E27FC236}">
                <a16:creationId xmlns:a16="http://schemas.microsoft.com/office/drawing/2014/main" id="{90769F39-FB45-4FC5-A881-AD86EEBF9A5F}"/>
              </a:ext>
            </a:extLst>
          </p:cNvPr>
          <p:cNvGrpSpPr>
            <a:grpSpLocks/>
          </p:cNvGrpSpPr>
          <p:nvPr/>
        </p:nvGrpSpPr>
        <p:grpSpPr bwMode="auto">
          <a:xfrm>
            <a:off x="6159501" y="1590676"/>
            <a:ext cx="169863" cy="542925"/>
            <a:chOff x="2968" y="839"/>
            <a:chExt cx="107" cy="342"/>
          </a:xfrm>
        </p:grpSpPr>
        <p:sp>
          <p:nvSpPr>
            <p:cNvPr id="2074" name="Freeform 23">
              <a:extLst>
                <a:ext uri="{FF2B5EF4-FFF2-40B4-BE49-F238E27FC236}">
                  <a16:creationId xmlns:a16="http://schemas.microsoft.com/office/drawing/2014/main" id="{C12A8AC7-0B5A-42D7-B72F-1C8F47AC12E2}"/>
                </a:ext>
              </a:extLst>
            </p:cNvPr>
            <p:cNvSpPr>
              <a:spLocks/>
            </p:cNvSpPr>
            <p:nvPr/>
          </p:nvSpPr>
          <p:spPr bwMode="auto">
            <a:xfrm>
              <a:off x="3008" y="944"/>
              <a:ext cx="25" cy="237"/>
            </a:xfrm>
            <a:custGeom>
              <a:avLst/>
              <a:gdLst>
                <a:gd name="T0" fmla="*/ 0 w 25"/>
                <a:gd name="T1" fmla="*/ 237 h 237"/>
                <a:gd name="T2" fmla="*/ 24 w 25"/>
                <a:gd name="T3" fmla="*/ 237 h 237"/>
                <a:gd name="T4" fmla="*/ 25 w 25"/>
                <a:gd name="T5" fmla="*/ 0 h 237"/>
                <a:gd name="T6" fmla="*/ 1 w 25"/>
                <a:gd name="T7" fmla="*/ 0 h 237"/>
                <a:gd name="T8" fmla="*/ 0 w 25"/>
                <a:gd name="T9" fmla="*/ 237 h 237"/>
                <a:gd name="T10" fmla="*/ 0 60000 65536"/>
                <a:gd name="T11" fmla="*/ 0 60000 65536"/>
                <a:gd name="T12" fmla="*/ 0 60000 65536"/>
                <a:gd name="T13" fmla="*/ 0 60000 65536"/>
                <a:gd name="T14" fmla="*/ 0 60000 65536"/>
                <a:gd name="T15" fmla="*/ 0 w 25"/>
                <a:gd name="T16" fmla="*/ 0 h 237"/>
                <a:gd name="T17" fmla="*/ 25 w 25"/>
                <a:gd name="T18" fmla="*/ 237 h 237"/>
              </a:gdLst>
              <a:ahLst/>
              <a:cxnLst>
                <a:cxn ang="T10">
                  <a:pos x="T0" y="T1"/>
                </a:cxn>
                <a:cxn ang="T11">
                  <a:pos x="T2" y="T3"/>
                </a:cxn>
                <a:cxn ang="T12">
                  <a:pos x="T4" y="T5"/>
                </a:cxn>
                <a:cxn ang="T13">
                  <a:pos x="T6" y="T7"/>
                </a:cxn>
                <a:cxn ang="T14">
                  <a:pos x="T8" y="T9"/>
                </a:cxn>
              </a:cxnLst>
              <a:rect l="T15" t="T16" r="T17" b="T18"/>
              <a:pathLst>
                <a:path w="25" h="237">
                  <a:moveTo>
                    <a:pt x="0" y="237"/>
                  </a:moveTo>
                  <a:lnTo>
                    <a:pt x="24" y="237"/>
                  </a:lnTo>
                  <a:lnTo>
                    <a:pt x="25" y="0"/>
                  </a:lnTo>
                  <a:lnTo>
                    <a:pt x="1" y="0"/>
                  </a:lnTo>
                  <a:lnTo>
                    <a:pt x="0" y="2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75" name="Freeform 24">
              <a:extLst>
                <a:ext uri="{FF2B5EF4-FFF2-40B4-BE49-F238E27FC236}">
                  <a16:creationId xmlns:a16="http://schemas.microsoft.com/office/drawing/2014/main" id="{D2947386-9EA9-44EB-A80B-3F0F0EF64298}"/>
                </a:ext>
              </a:extLst>
            </p:cNvPr>
            <p:cNvSpPr>
              <a:spLocks/>
            </p:cNvSpPr>
            <p:nvPr/>
          </p:nvSpPr>
          <p:spPr bwMode="auto">
            <a:xfrm>
              <a:off x="2968" y="839"/>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2064" name="Group 25">
            <a:extLst>
              <a:ext uri="{FF2B5EF4-FFF2-40B4-BE49-F238E27FC236}">
                <a16:creationId xmlns:a16="http://schemas.microsoft.com/office/drawing/2014/main" id="{920032C9-F46E-4B30-BC91-33D6040F8950}"/>
              </a:ext>
            </a:extLst>
          </p:cNvPr>
          <p:cNvGrpSpPr>
            <a:grpSpLocks/>
          </p:cNvGrpSpPr>
          <p:nvPr/>
        </p:nvGrpSpPr>
        <p:grpSpPr bwMode="auto">
          <a:xfrm>
            <a:off x="5808663" y="1601788"/>
            <a:ext cx="169862" cy="508000"/>
            <a:chOff x="2747" y="846"/>
            <a:chExt cx="107" cy="320"/>
          </a:xfrm>
        </p:grpSpPr>
        <p:sp>
          <p:nvSpPr>
            <p:cNvPr id="2072" name="Rectangle 26">
              <a:extLst>
                <a:ext uri="{FF2B5EF4-FFF2-40B4-BE49-F238E27FC236}">
                  <a16:creationId xmlns:a16="http://schemas.microsoft.com/office/drawing/2014/main" id="{122905DA-F0E4-4C95-993E-387220A1D9D8}"/>
                </a:ext>
              </a:extLst>
            </p:cNvPr>
            <p:cNvSpPr>
              <a:spLocks noChangeArrowheads="1"/>
            </p:cNvSpPr>
            <p:nvPr/>
          </p:nvSpPr>
          <p:spPr bwMode="auto">
            <a:xfrm>
              <a:off x="2789" y="846"/>
              <a:ext cx="24" cy="2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73" name="Freeform 27">
              <a:extLst>
                <a:ext uri="{FF2B5EF4-FFF2-40B4-BE49-F238E27FC236}">
                  <a16:creationId xmlns:a16="http://schemas.microsoft.com/office/drawing/2014/main" id="{E3096D27-1B81-4062-80CB-DB831B256A54}"/>
                </a:ext>
              </a:extLst>
            </p:cNvPr>
            <p:cNvSpPr>
              <a:spLocks/>
            </p:cNvSpPr>
            <p:nvPr/>
          </p:nvSpPr>
          <p:spPr bwMode="auto">
            <a:xfrm>
              <a:off x="2747" y="105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2065" name="Text Box 28">
            <a:extLst>
              <a:ext uri="{FF2B5EF4-FFF2-40B4-BE49-F238E27FC236}">
                <a16:creationId xmlns:a16="http://schemas.microsoft.com/office/drawing/2014/main" id="{1BDB3FF8-9EB8-408A-A7FC-1B4FDFA564F0}"/>
              </a:ext>
            </a:extLst>
          </p:cNvPr>
          <p:cNvSpPr txBox="1">
            <a:spLocks noChangeArrowheads="1"/>
          </p:cNvSpPr>
          <p:nvPr/>
        </p:nvSpPr>
        <p:spPr bwMode="auto">
          <a:xfrm>
            <a:off x="4135438" y="908051"/>
            <a:ext cx="41719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Vnější prostředí organismu</a:t>
            </a:r>
          </a:p>
        </p:txBody>
      </p:sp>
      <p:pic>
        <p:nvPicPr>
          <p:cNvPr id="338973" name="Picture 29" descr="j0345367">
            <a:extLst>
              <a:ext uri="{FF2B5EF4-FFF2-40B4-BE49-F238E27FC236}">
                <a16:creationId xmlns:a16="http://schemas.microsoft.com/office/drawing/2014/main" id="{5812AB9D-50C7-49D1-BD9D-B33669122DE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19289" y="333375"/>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974" name="Text Box 30">
            <a:extLst>
              <a:ext uri="{FF2B5EF4-FFF2-40B4-BE49-F238E27FC236}">
                <a16:creationId xmlns:a16="http://schemas.microsoft.com/office/drawing/2014/main" id="{C67783B5-3EF1-4A0F-8FE7-EC608B3754C4}"/>
              </a:ext>
            </a:extLst>
          </p:cNvPr>
          <p:cNvSpPr txBox="1">
            <a:spLocks noChangeArrowheads="1"/>
          </p:cNvSpPr>
          <p:nvPr/>
        </p:nvSpPr>
        <p:spPr bwMode="auto">
          <a:xfrm>
            <a:off x="1524001" y="1700213"/>
            <a:ext cx="197802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Koncentrace</a:t>
            </a:r>
          </a:p>
        </p:txBody>
      </p:sp>
      <p:graphicFrame>
        <p:nvGraphicFramePr>
          <p:cNvPr id="338975" name="Object 31">
            <a:extLst>
              <a:ext uri="{FF2B5EF4-FFF2-40B4-BE49-F238E27FC236}">
                <a16:creationId xmlns:a16="http://schemas.microsoft.com/office/drawing/2014/main" id="{F928F65D-53DB-4DEB-865D-B39DC9C9A977}"/>
              </a:ext>
            </a:extLst>
          </p:cNvPr>
          <p:cNvGraphicFramePr>
            <a:graphicFrameLocks noChangeAspect="1"/>
          </p:cNvGraphicFramePr>
          <p:nvPr/>
        </p:nvGraphicFramePr>
        <p:xfrm>
          <a:off x="10771188" y="1713708"/>
          <a:ext cx="884238" cy="792162"/>
        </p:xfrm>
        <a:graphic>
          <a:graphicData uri="http://schemas.openxmlformats.org/presentationml/2006/ole">
            <mc:AlternateContent xmlns:mc="http://schemas.openxmlformats.org/markup-compatibility/2006">
              <mc:Choice xmlns:v="urn:schemas-microsoft-com:vml" Requires="v">
                <p:oleObj name="Clip" r:id="rId7" imgW="1785960" imgH="1429560" progId="MS_ClipArt_Gallery.2">
                  <p:embed/>
                </p:oleObj>
              </mc:Choice>
              <mc:Fallback>
                <p:oleObj name="Clip" r:id="rId7" imgW="1785960" imgH="1429560" progId="MS_ClipArt_Gallery.2">
                  <p:embed/>
                  <p:pic>
                    <p:nvPicPr>
                      <p:cNvPr id="338975" name="Object 31">
                        <a:extLst>
                          <a:ext uri="{FF2B5EF4-FFF2-40B4-BE49-F238E27FC236}">
                            <a16:creationId xmlns:a16="http://schemas.microsoft.com/office/drawing/2014/main" id="{F928F65D-53DB-4DEB-865D-B39DC9C9A9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771188" y="1713708"/>
                        <a:ext cx="884238" cy="792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38976" name="Text Box 32">
            <a:extLst>
              <a:ext uri="{FF2B5EF4-FFF2-40B4-BE49-F238E27FC236}">
                <a16:creationId xmlns:a16="http://schemas.microsoft.com/office/drawing/2014/main" id="{9437D1D8-1897-40EA-891D-AE0E70C12F55}"/>
              </a:ext>
            </a:extLst>
          </p:cNvPr>
          <p:cNvSpPr txBox="1">
            <a:spLocks noChangeArrowheads="1"/>
          </p:cNvSpPr>
          <p:nvPr/>
        </p:nvSpPr>
        <p:spPr bwMode="auto">
          <a:xfrm>
            <a:off x="10019507" y="2528888"/>
            <a:ext cx="21859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Odhad bilancí</a:t>
            </a:r>
          </a:p>
        </p:txBody>
      </p:sp>
      <p:pic>
        <p:nvPicPr>
          <p:cNvPr id="338977" name="Picture 33" descr="j0345367">
            <a:extLst>
              <a:ext uri="{FF2B5EF4-FFF2-40B4-BE49-F238E27FC236}">
                <a16:creationId xmlns:a16="http://schemas.microsoft.com/office/drawing/2014/main" id="{61182EB4-1529-4487-A6E2-D57D573EE86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371014" y="0"/>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978" name="Line 34">
            <a:extLst>
              <a:ext uri="{FF2B5EF4-FFF2-40B4-BE49-F238E27FC236}">
                <a16:creationId xmlns:a16="http://schemas.microsoft.com/office/drawing/2014/main" id="{F7E76000-D2D8-4E36-8630-F15B8932C28E}"/>
              </a:ext>
            </a:extLst>
          </p:cNvPr>
          <p:cNvSpPr>
            <a:spLocks noChangeShapeType="1"/>
          </p:cNvSpPr>
          <p:nvPr/>
        </p:nvSpPr>
        <p:spPr bwMode="auto">
          <a:xfrm>
            <a:off x="2927351" y="2205038"/>
            <a:ext cx="1655763" cy="647700"/>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38979" name="Line 35">
            <a:extLst>
              <a:ext uri="{FF2B5EF4-FFF2-40B4-BE49-F238E27FC236}">
                <a16:creationId xmlns:a16="http://schemas.microsoft.com/office/drawing/2014/main" id="{B0B4C98D-F4B5-4310-9FD7-89B896D29BDA}"/>
              </a:ext>
            </a:extLst>
          </p:cNvPr>
          <p:cNvSpPr>
            <a:spLocks noChangeShapeType="1"/>
          </p:cNvSpPr>
          <p:nvPr/>
        </p:nvSpPr>
        <p:spPr bwMode="auto">
          <a:xfrm>
            <a:off x="10056813" y="1196974"/>
            <a:ext cx="971549" cy="560389"/>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pic>
        <p:nvPicPr>
          <p:cNvPr id="3" name="201020_0342">
            <a:hlinkClick r:id="" action="ppaction://media"/>
            <a:extLst>
              <a:ext uri="{FF2B5EF4-FFF2-40B4-BE49-F238E27FC236}">
                <a16:creationId xmlns:a16="http://schemas.microsoft.com/office/drawing/2014/main" id="{B1CADA6D-616F-4E3A-9E3B-E60508F8C6D2}"/>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2777787" y="1122364"/>
            <a:ext cx="304800" cy="30480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338973"/>
                                        </p:tgtEl>
                                        <p:attrNameLst>
                                          <p:attrName>style.visibility</p:attrName>
                                        </p:attrNameLst>
                                      </p:cBhvr>
                                      <p:to>
                                        <p:strVal val="visible"/>
                                      </p:to>
                                    </p:set>
                                    <p:animEffect transition="in" filter="checkerboard(across)">
                                      <p:cBhvr>
                                        <p:cTn id="7" dur="500"/>
                                        <p:tgtEl>
                                          <p:spTgt spid="338973"/>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38974"/>
                                        </p:tgtEl>
                                        <p:attrNameLst>
                                          <p:attrName>style.visibility</p:attrName>
                                        </p:attrNameLst>
                                      </p:cBhvr>
                                      <p:to>
                                        <p:strVal val="visible"/>
                                      </p:to>
                                    </p:set>
                                    <p:animEffect transition="in" filter="checkerboard(across)">
                                      <p:cBhvr>
                                        <p:cTn id="10" dur="500"/>
                                        <p:tgtEl>
                                          <p:spTgt spid="338974"/>
                                        </p:tgtEl>
                                      </p:cBhvr>
                                    </p:animEffect>
                                  </p:childTnLst>
                                </p:cTn>
                              </p:par>
                              <p:par>
                                <p:cTn id="11" presetID="5" presetClass="entr" presetSubtype="10" fill="hold" nodeType="withEffect">
                                  <p:stCondLst>
                                    <p:cond delay="0"/>
                                  </p:stCondLst>
                                  <p:childTnLst>
                                    <p:set>
                                      <p:cBhvr>
                                        <p:cTn id="12" dur="1" fill="hold">
                                          <p:stCondLst>
                                            <p:cond delay="0"/>
                                          </p:stCondLst>
                                        </p:cTn>
                                        <p:tgtEl>
                                          <p:spTgt spid="338978"/>
                                        </p:tgtEl>
                                        <p:attrNameLst>
                                          <p:attrName>style.visibility</p:attrName>
                                        </p:attrNameLst>
                                      </p:cBhvr>
                                      <p:to>
                                        <p:strVal val="visible"/>
                                      </p:to>
                                    </p:set>
                                    <p:animEffect transition="in" filter="checkerboard(across)">
                                      <p:cBhvr>
                                        <p:cTn id="13" dur="500"/>
                                        <p:tgtEl>
                                          <p:spTgt spid="338978"/>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38976"/>
                                        </p:tgtEl>
                                        <p:attrNameLst>
                                          <p:attrName>style.visibility</p:attrName>
                                        </p:attrNameLst>
                                      </p:cBhvr>
                                      <p:to>
                                        <p:strVal val="visible"/>
                                      </p:to>
                                    </p:set>
                                    <p:animEffect transition="in" filter="checkerboard(across)">
                                      <p:cBhvr>
                                        <p:cTn id="18" dur="500"/>
                                        <p:tgtEl>
                                          <p:spTgt spid="338976"/>
                                        </p:tgtEl>
                                      </p:cBhvr>
                                    </p:animEffect>
                                  </p:childTnLst>
                                </p:cTn>
                              </p:par>
                              <p:par>
                                <p:cTn id="19" presetID="5" presetClass="entr" presetSubtype="10" fill="hold" nodeType="withEffect">
                                  <p:stCondLst>
                                    <p:cond delay="0"/>
                                  </p:stCondLst>
                                  <p:childTnLst>
                                    <p:set>
                                      <p:cBhvr>
                                        <p:cTn id="20" dur="1" fill="hold">
                                          <p:stCondLst>
                                            <p:cond delay="0"/>
                                          </p:stCondLst>
                                        </p:cTn>
                                        <p:tgtEl>
                                          <p:spTgt spid="338975"/>
                                        </p:tgtEl>
                                        <p:attrNameLst>
                                          <p:attrName>style.visibility</p:attrName>
                                        </p:attrNameLst>
                                      </p:cBhvr>
                                      <p:to>
                                        <p:strVal val="visible"/>
                                      </p:to>
                                    </p:set>
                                    <p:animEffect transition="in" filter="checkerboard(across)">
                                      <p:cBhvr>
                                        <p:cTn id="21" dur="500"/>
                                        <p:tgtEl>
                                          <p:spTgt spid="338975"/>
                                        </p:tgtEl>
                                      </p:cBhvr>
                                    </p:animEffect>
                                  </p:childTnLst>
                                </p:cTn>
                              </p:par>
                              <p:par>
                                <p:cTn id="22" presetID="5" presetClass="entr" presetSubtype="10" fill="hold" nodeType="withEffect">
                                  <p:stCondLst>
                                    <p:cond delay="0"/>
                                  </p:stCondLst>
                                  <p:childTnLst>
                                    <p:set>
                                      <p:cBhvr>
                                        <p:cTn id="23" dur="1" fill="hold">
                                          <p:stCondLst>
                                            <p:cond delay="0"/>
                                          </p:stCondLst>
                                        </p:cTn>
                                        <p:tgtEl>
                                          <p:spTgt spid="338979"/>
                                        </p:tgtEl>
                                        <p:attrNameLst>
                                          <p:attrName>style.visibility</p:attrName>
                                        </p:attrNameLst>
                                      </p:cBhvr>
                                      <p:to>
                                        <p:strVal val="visible"/>
                                      </p:to>
                                    </p:set>
                                    <p:animEffect transition="in" filter="checkerboard(across)">
                                      <p:cBhvr>
                                        <p:cTn id="24" dur="500"/>
                                        <p:tgtEl>
                                          <p:spTgt spid="338979"/>
                                        </p:tgtEl>
                                      </p:cBhvr>
                                    </p:animEffect>
                                  </p:childTnLst>
                                </p:cTn>
                              </p:par>
                              <p:par>
                                <p:cTn id="25" presetID="5" presetClass="entr" presetSubtype="10" fill="hold" nodeType="withEffect">
                                  <p:stCondLst>
                                    <p:cond delay="0"/>
                                  </p:stCondLst>
                                  <p:childTnLst>
                                    <p:set>
                                      <p:cBhvr>
                                        <p:cTn id="26" dur="1" fill="hold">
                                          <p:stCondLst>
                                            <p:cond delay="0"/>
                                          </p:stCondLst>
                                        </p:cTn>
                                        <p:tgtEl>
                                          <p:spTgt spid="338977"/>
                                        </p:tgtEl>
                                        <p:attrNameLst>
                                          <p:attrName>style.visibility</p:attrName>
                                        </p:attrNameLst>
                                      </p:cBhvr>
                                      <p:to>
                                        <p:strVal val="visible"/>
                                      </p:to>
                                    </p:set>
                                    <p:animEffect transition="in" filter="checkerboard(across)">
                                      <p:cBhvr>
                                        <p:cTn id="27" dur="500"/>
                                        <p:tgtEl>
                                          <p:spTgt spid="338977"/>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3"/>
                </p:tgtEl>
              </p:cMediaNode>
            </p:audio>
          </p:childTnLst>
        </p:cTn>
      </p:par>
    </p:tnLst>
    <p:bldLst>
      <p:bldP spid="338974" grpId="0"/>
      <p:bldP spid="33897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a:extLst>
              <a:ext uri="{FF2B5EF4-FFF2-40B4-BE49-F238E27FC236}">
                <a16:creationId xmlns:a16="http://schemas.microsoft.com/office/drawing/2014/main" id="{E32BEEB2-AAA0-45FD-8719-3157D2376F19}"/>
              </a:ext>
            </a:extLst>
          </p:cNvPr>
          <p:cNvSpPr>
            <a:spLocks noChangeArrowheads="1"/>
          </p:cNvSpPr>
          <p:nvPr/>
        </p:nvSpPr>
        <p:spPr bwMode="auto">
          <a:xfrm>
            <a:off x="5337175" y="1862138"/>
            <a:ext cx="1722438" cy="8255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076" name="Rectangle 3">
            <a:extLst>
              <a:ext uri="{FF2B5EF4-FFF2-40B4-BE49-F238E27FC236}">
                <a16:creationId xmlns:a16="http://schemas.microsoft.com/office/drawing/2014/main" id="{66C5E6B6-70A5-4256-AE20-CFC6623B1948}"/>
              </a:ext>
            </a:extLst>
          </p:cNvPr>
          <p:cNvSpPr>
            <a:spLocks noChangeArrowheads="1"/>
          </p:cNvSpPr>
          <p:nvPr/>
        </p:nvSpPr>
        <p:spPr bwMode="auto">
          <a:xfrm>
            <a:off x="5645151" y="2063750"/>
            <a:ext cx="8864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plazma</a:t>
            </a:r>
            <a:endParaRPr lang="cs-CZ" altLang="en-US" sz="2400">
              <a:latin typeface="Times New Roman" panose="02020603050405020304" pitchFamily="18" charset="0"/>
            </a:endParaRPr>
          </a:p>
        </p:txBody>
      </p:sp>
      <p:sp>
        <p:nvSpPr>
          <p:cNvPr id="3077" name="Rectangle 4">
            <a:extLst>
              <a:ext uri="{FF2B5EF4-FFF2-40B4-BE49-F238E27FC236}">
                <a16:creationId xmlns:a16="http://schemas.microsoft.com/office/drawing/2014/main" id="{C51CB6E0-5009-4FB8-9E98-A261FC37A645}"/>
              </a:ext>
            </a:extLst>
          </p:cNvPr>
          <p:cNvSpPr>
            <a:spLocks noChangeArrowheads="1"/>
          </p:cNvSpPr>
          <p:nvPr/>
        </p:nvSpPr>
        <p:spPr bwMode="auto">
          <a:xfrm>
            <a:off x="5330825" y="1866900"/>
            <a:ext cx="1701800" cy="83185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078" name="Rectangle 5">
            <a:extLst>
              <a:ext uri="{FF2B5EF4-FFF2-40B4-BE49-F238E27FC236}">
                <a16:creationId xmlns:a16="http://schemas.microsoft.com/office/drawing/2014/main" id="{423A6F29-FAC8-4B31-8FB9-5CEEAB5E7A71}"/>
              </a:ext>
            </a:extLst>
          </p:cNvPr>
          <p:cNvSpPr>
            <a:spLocks noChangeArrowheads="1"/>
          </p:cNvSpPr>
          <p:nvPr/>
        </p:nvSpPr>
        <p:spPr bwMode="auto">
          <a:xfrm>
            <a:off x="4235451" y="3194050"/>
            <a:ext cx="3444875" cy="977900"/>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079" name="Freeform 6">
            <a:extLst>
              <a:ext uri="{FF2B5EF4-FFF2-40B4-BE49-F238E27FC236}">
                <a16:creationId xmlns:a16="http://schemas.microsoft.com/office/drawing/2014/main" id="{E0749452-714C-4216-A2AC-99F87750AF7B}"/>
              </a:ext>
            </a:extLst>
          </p:cNvPr>
          <p:cNvSpPr>
            <a:spLocks/>
          </p:cNvSpPr>
          <p:nvPr/>
        </p:nvSpPr>
        <p:spPr bwMode="auto">
          <a:xfrm>
            <a:off x="1857376" y="4610100"/>
            <a:ext cx="8512175" cy="1460500"/>
          </a:xfrm>
          <a:custGeom>
            <a:avLst/>
            <a:gdLst>
              <a:gd name="T0" fmla="*/ 345262173 w 5362"/>
              <a:gd name="T1" fmla="*/ 2520950 h 920"/>
              <a:gd name="T2" fmla="*/ 272176875 w 5362"/>
              <a:gd name="T3" fmla="*/ 17641889 h 920"/>
              <a:gd name="T4" fmla="*/ 201612476 w 5362"/>
              <a:gd name="T5" fmla="*/ 47883762 h 920"/>
              <a:gd name="T6" fmla="*/ 141128748 w 5362"/>
              <a:gd name="T7" fmla="*/ 88206264 h 920"/>
              <a:gd name="T8" fmla="*/ 88206255 w 5362"/>
              <a:gd name="T9" fmla="*/ 141128762 h 920"/>
              <a:gd name="T10" fmla="*/ 47883757 w 5362"/>
              <a:gd name="T11" fmla="*/ 201612496 h 920"/>
              <a:gd name="T12" fmla="*/ 17640300 w 5362"/>
              <a:gd name="T13" fmla="*/ 272176902 h 920"/>
              <a:gd name="T14" fmla="*/ 2520950 w 5362"/>
              <a:gd name="T15" fmla="*/ 345262208 h 920"/>
              <a:gd name="T16" fmla="*/ 0 w 5362"/>
              <a:gd name="T17" fmla="*/ 1932960918 h 920"/>
              <a:gd name="T18" fmla="*/ 7559675 w 5362"/>
              <a:gd name="T19" fmla="*/ 2011084948 h 920"/>
              <a:gd name="T20" fmla="*/ 30241876 w 5362"/>
              <a:gd name="T21" fmla="*/ 2081649304 h 920"/>
              <a:gd name="T22" fmla="*/ 65524063 w 5362"/>
              <a:gd name="T23" fmla="*/ 2147173349 h 920"/>
              <a:gd name="T24" fmla="*/ 113406246 w 5362"/>
              <a:gd name="T25" fmla="*/ 2147483647 h 920"/>
              <a:gd name="T26" fmla="*/ 171370612 w 5362"/>
              <a:gd name="T27" fmla="*/ 2147483647 h 920"/>
              <a:gd name="T28" fmla="*/ 236894700 w 5362"/>
              <a:gd name="T29" fmla="*/ 2147483647 h 920"/>
              <a:gd name="T30" fmla="*/ 307459050 w 5362"/>
              <a:gd name="T31" fmla="*/ 2147483647 h 920"/>
              <a:gd name="T32" fmla="*/ 385584659 w 5362"/>
              <a:gd name="T33" fmla="*/ 2147483647 h 920"/>
              <a:gd name="T34" fmla="*/ 2147483647 w 5362"/>
              <a:gd name="T35" fmla="*/ 2147483647 h 920"/>
              <a:gd name="T36" fmla="*/ 2147483647 w 5362"/>
              <a:gd name="T37" fmla="*/ 2147483647 h 920"/>
              <a:gd name="T38" fmla="*/ 2147483647 w 5362"/>
              <a:gd name="T39" fmla="*/ 2147483647 h 920"/>
              <a:gd name="T40" fmla="*/ 2147483647 w 5362"/>
              <a:gd name="T41" fmla="*/ 2147483647 h 920"/>
              <a:gd name="T42" fmla="*/ 2147483647 w 5362"/>
              <a:gd name="T43" fmla="*/ 2147483647 h 920"/>
              <a:gd name="T44" fmla="*/ 2147483647 w 5362"/>
              <a:gd name="T45" fmla="*/ 2116931482 h 920"/>
              <a:gd name="T46" fmla="*/ 2147483647 w 5362"/>
              <a:gd name="T47" fmla="*/ 2046367126 h 920"/>
              <a:gd name="T48" fmla="*/ 2147483647 w 5362"/>
              <a:gd name="T49" fmla="*/ 1973283408 h 920"/>
              <a:gd name="T50" fmla="*/ 2147483647 w 5362"/>
              <a:gd name="T51" fmla="*/ 385584697 h 920"/>
              <a:gd name="T52" fmla="*/ 2147483647 w 5362"/>
              <a:gd name="T53" fmla="*/ 307459080 h 920"/>
              <a:gd name="T54" fmla="*/ 2147483647 w 5362"/>
              <a:gd name="T55" fmla="*/ 236894724 h 920"/>
              <a:gd name="T56" fmla="*/ 2147483647 w 5362"/>
              <a:gd name="T57" fmla="*/ 171370629 h 920"/>
              <a:gd name="T58" fmla="*/ 2147483647 w 5362"/>
              <a:gd name="T59" fmla="*/ 113407845 h 920"/>
              <a:gd name="T60" fmla="*/ 2147483647 w 5362"/>
              <a:gd name="T61" fmla="*/ 65524070 h 920"/>
              <a:gd name="T62" fmla="*/ 2147483647 w 5362"/>
              <a:gd name="T63" fmla="*/ 30241879 h 920"/>
              <a:gd name="T64" fmla="*/ 2147483647 w 5362"/>
              <a:gd name="T65" fmla="*/ 7561264 h 920"/>
              <a:gd name="T66" fmla="*/ 2147483647 w 5362"/>
              <a:gd name="T67" fmla="*/ 0 h 9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62"/>
              <a:gd name="T103" fmla="*/ 0 h 920"/>
              <a:gd name="T104" fmla="*/ 5362 w 5362"/>
              <a:gd name="T105" fmla="*/ 920 h 9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62" h="920">
                <a:moveTo>
                  <a:pt x="153" y="0"/>
                </a:moveTo>
                <a:lnTo>
                  <a:pt x="137" y="1"/>
                </a:lnTo>
                <a:lnTo>
                  <a:pt x="122" y="3"/>
                </a:lnTo>
                <a:lnTo>
                  <a:pt x="108" y="7"/>
                </a:lnTo>
                <a:lnTo>
                  <a:pt x="94" y="12"/>
                </a:lnTo>
                <a:lnTo>
                  <a:pt x="80" y="19"/>
                </a:lnTo>
                <a:lnTo>
                  <a:pt x="68" y="26"/>
                </a:lnTo>
                <a:lnTo>
                  <a:pt x="56" y="35"/>
                </a:lnTo>
                <a:lnTo>
                  <a:pt x="45" y="45"/>
                </a:lnTo>
                <a:lnTo>
                  <a:pt x="35" y="56"/>
                </a:lnTo>
                <a:lnTo>
                  <a:pt x="26" y="68"/>
                </a:lnTo>
                <a:lnTo>
                  <a:pt x="19" y="80"/>
                </a:lnTo>
                <a:lnTo>
                  <a:pt x="12" y="94"/>
                </a:lnTo>
                <a:lnTo>
                  <a:pt x="7" y="108"/>
                </a:lnTo>
                <a:lnTo>
                  <a:pt x="3" y="122"/>
                </a:lnTo>
                <a:lnTo>
                  <a:pt x="1" y="137"/>
                </a:lnTo>
                <a:lnTo>
                  <a:pt x="0" y="153"/>
                </a:lnTo>
                <a:lnTo>
                  <a:pt x="0" y="767"/>
                </a:lnTo>
                <a:lnTo>
                  <a:pt x="1" y="783"/>
                </a:lnTo>
                <a:lnTo>
                  <a:pt x="3" y="798"/>
                </a:lnTo>
                <a:lnTo>
                  <a:pt x="7" y="812"/>
                </a:lnTo>
                <a:lnTo>
                  <a:pt x="12" y="826"/>
                </a:lnTo>
                <a:lnTo>
                  <a:pt x="19" y="840"/>
                </a:lnTo>
                <a:lnTo>
                  <a:pt x="26" y="852"/>
                </a:lnTo>
                <a:lnTo>
                  <a:pt x="35" y="864"/>
                </a:lnTo>
                <a:lnTo>
                  <a:pt x="45" y="875"/>
                </a:lnTo>
                <a:lnTo>
                  <a:pt x="56" y="885"/>
                </a:lnTo>
                <a:lnTo>
                  <a:pt x="68" y="894"/>
                </a:lnTo>
                <a:lnTo>
                  <a:pt x="80" y="901"/>
                </a:lnTo>
                <a:lnTo>
                  <a:pt x="94" y="908"/>
                </a:lnTo>
                <a:lnTo>
                  <a:pt x="108" y="913"/>
                </a:lnTo>
                <a:lnTo>
                  <a:pt x="122" y="917"/>
                </a:lnTo>
                <a:lnTo>
                  <a:pt x="137" y="919"/>
                </a:lnTo>
                <a:lnTo>
                  <a:pt x="153" y="920"/>
                </a:lnTo>
                <a:lnTo>
                  <a:pt x="5209" y="920"/>
                </a:lnTo>
                <a:lnTo>
                  <a:pt x="5225" y="919"/>
                </a:lnTo>
                <a:lnTo>
                  <a:pt x="5240" y="917"/>
                </a:lnTo>
                <a:lnTo>
                  <a:pt x="5254" y="913"/>
                </a:lnTo>
                <a:lnTo>
                  <a:pt x="5268" y="908"/>
                </a:lnTo>
                <a:lnTo>
                  <a:pt x="5282" y="901"/>
                </a:lnTo>
                <a:lnTo>
                  <a:pt x="5294" y="894"/>
                </a:lnTo>
                <a:lnTo>
                  <a:pt x="5306" y="885"/>
                </a:lnTo>
                <a:lnTo>
                  <a:pt x="5317" y="875"/>
                </a:lnTo>
                <a:lnTo>
                  <a:pt x="5327" y="864"/>
                </a:lnTo>
                <a:lnTo>
                  <a:pt x="5336" y="852"/>
                </a:lnTo>
                <a:lnTo>
                  <a:pt x="5343" y="840"/>
                </a:lnTo>
                <a:lnTo>
                  <a:pt x="5350" y="826"/>
                </a:lnTo>
                <a:lnTo>
                  <a:pt x="5355" y="812"/>
                </a:lnTo>
                <a:lnTo>
                  <a:pt x="5359" y="798"/>
                </a:lnTo>
                <a:lnTo>
                  <a:pt x="5361" y="783"/>
                </a:lnTo>
                <a:lnTo>
                  <a:pt x="5362" y="767"/>
                </a:lnTo>
                <a:lnTo>
                  <a:pt x="5362" y="153"/>
                </a:lnTo>
                <a:lnTo>
                  <a:pt x="5361" y="137"/>
                </a:lnTo>
                <a:lnTo>
                  <a:pt x="5359" y="122"/>
                </a:lnTo>
                <a:lnTo>
                  <a:pt x="5355" y="108"/>
                </a:lnTo>
                <a:lnTo>
                  <a:pt x="5350" y="94"/>
                </a:lnTo>
                <a:lnTo>
                  <a:pt x="5343" y="80"/>
                </a:lnTo>
                <a:lnTo>
                  <a:pt x="5336" y="68"/>
                </a:lnTo>
                <a:lnTo>
                  <a:pt x="5327" y="56"/>
                </a:lnTo>
                <a:lnTo>
                  <a:pt x="5317" y="45"/>
                </a:lnTo>
                <a:lnTo>
                  <a:pt x="5306" y="35"/>
                </a:lnTo>
                <a:lnTo>
                  <a:pt x="5294" y="26"/>
                </a:lnTo>
                <a:lnTo>
                  <a:pt x="5282" y="19"/>
                </a:lnTo>
                <a:lnTo>
                  <a:pt x="5268" y="12"/>
                </a:lnTo>
                <a:lnTo>
                  <a:pt x="5254" y="7"/>
                </a:lnTo>
                <a:lnTo>
                  <a:pt x="5240" y="3"/>
                </a:lnTo>
                <a:lnTo>
                  <a:pt x="5225" y="1"/>
                </a:lnTo>
                <a:lnTo>
                  <a:pt x="5209" y="0"/>
                </a:lnTo>
                <a:lnTo>
                  <a:pt x="153" y="0"/>
                </a:lnTo>
                <a:close/>
              </a:path>
            </a:pathLst>
          </a:custGeom>
          <a:solidFill>
            <a:srgbClr val="00CC99"/>
          </a:solidFill>
          <a:ln w="1905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3080" name="Group 7">
            <a:extLst>
              <a:ext uri="{FF2B5EF4-FFF2-40B4-BE49-F238E27FC236}">
                <a16:creationId xmlns:a16="http://schemas.microsoft.com/office/drawing/2014/main" id="{9FEECFC1-A144-477B-894E-4268E56B186E}"/>
              </a:ext>
            </a:extLst>
          </p:cNvPr>
          <p:cNvGrpSpPr>
            <a:grpSpLocks/>
          </p:cNvGrpSpPr>
          <p:nvPr/>
        </p:nvGrpSpPr>
        <p:grpSpPr bwMode="auto">
          <a:xfrm>
            <a:off x="6124576" y="2690814"/>
            <a:ext cx="169863" cy="498475"/>
            <a:chOff x="3104" y="1695"/>
            <a:chExt cx="107" cy="314"/>
          </a:xfrm>
        </p:grpSpPr>
        <p:sp>
          <p:nvSpPr>
            <p:cNvPr id="3121" name="Rectangle 8">
              <a:extLst>
                <a:ext uri="{FF2B5EF4-FFF2-40B4-BE49-F238E27FC236}">
                  <a16:creationId xmlns:a16="http://schemas.microsoft.com/office/drawing/2014/main" id="{ACAE65BB-13A2-4C47-AC7B-F7331E2BEA27}"/>
                </a:ext>
              </a:extLst>
            </p:cNvPr>
            <p:cNvSpPr>
              <a:spLocks noChangeArrowheads="1"/>
            </p:cNvSpPr>
            <p:nvPr/>
          </p:nvSpPr>
          <p:spPr bwMode="auto">
            <a:xfrm>
              <a:off x="3145" y="1800"/>
              <a:ext cx="24" cy="20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22" name="Freeform 9">
              <a:extLst>
                <a:ext uri="{FF2B5EF4-FFF2-40B4-BE49-F238E27FC236}">
                  <a16:creationId xmlns:a16="http://schemas.microsoft.com/office/drawing/2014/main" id="{BC187C48-BD7D-4EEE-8587-31E2612626C0}"/>
                </a:ext>
              </a:extLst>
            </p:cNvPr>
            <p:cNvSpPr>
              <a:spLocks/>
            </p:cNvSpPr>
            <p:nvPr/>
          </p:nvSpPr>
          <p:spPr bwMode="auto">
            <a:xfrm>
              <a:off x="3104" y="1695"/>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081" name="Group 10">
            <a:extLst>
              <a:ext uri="{FF2B5EF4-FFF2-40B4-BE49-F238E27FC236}">
                <a16:creationId xmlns:a16="http://schemas.microsoft.com/office/drawing/2014/main" id="{1E8C43E8-7631-4F45-A558-98EDB92B7473}"/>
              </a:ext>
            </a:extLst>
          </p:cNvPr>
          <p:cNvGrpSpPr>
            <a:grpSpLocks/>
          </p:cNvGrpSpPr>
          <p:nvPr/>
        </p:nvGrpSpPr>
        <p:grpSpPr bwMode="auto">
          <a:xfrm>
            <a:off x="5808663" y="2695576"/>
            <a:ext cx="169862" cy="473075"/>
            <a:chOff x="2905" y="1698"/>
            <a:chExt cx="107" cy="298"/>
          </a:xfrm>
        </p:grpSpPr>
        <p:sp>
          <p:nvSpPr>
            <p:cNvPr id="3119" name="Rectangle 11">
              <a:extLst>
                <a:ext uri="{FF2B5EF4-FFF2-40B4-BE49-F238E27FC236}">
                  <a16:creationId xmlns:a16="http://schemas.microsoft.com/office/drawing/2014/main" id="{89F9B918-293E-48C3-B2B0-8EF189F1E583}"/>
                </a:ext>
              </a:extLst>
            </p:cNvPr>
            <p:cNvSpPr>
              <a:spLocks noChangeArrowheads="1"/>
            </p:cNvSpPr>
            <p:nvPr/>
          </p:nvSpPr>
          <p:spPr bwMode="auto">
            <a:xfrm>
              <a:off x="2947" y="1698"/>
              <a:ext cx="24" cy="19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20" name="Freeform 12">
              <a:extLst>
                <a:ext uri="{FF2B5EF4-FFF2-40B4-BE49-F238E27FC236}">
                  <a16:creationId xmlns:a16="http://schemas.microsoft.com/office/drawing/2014/main" id="{BD2285AE-9AB6-4001-8855-9AC369BE2651}"/>
                </a:ext>
              </a:extLst>
            </p:cNvPr>
            <p:cNvSpPr>
              <a:spLocks/>
            </p:cNvSpPr>
            <p:nvPr/>
          </p:nvSpPr>
          <p:spPr bwMode="auto">
            <a:xfrm>
              <a:off x="2905" y="188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082" name="Group 13">
            <a:extLst>
              <a:ext uri="{FF2B5EF4-FFF2-40B4-BE49-F238E27FC236}">
                <a16:creationId xmlns:a16="http://schemas.microsoft.com/office/drawing/2014/main" id="{A5EB3C14-9180-47FD-9714-BD51E7FCF853}"/>
              </a:ext>
            </a:extLst>
          </p:cNvPr>
          <p:cNvGrpSpPr>
            <a:grpSpLocks/>
          </p:cNvGrpSpPr>
          <p:nvPr/>
        </p:nvGrpSpPr>
        <p:grpSpPr bwMode="auto">
          <a:xfrm>
            <a:off x="6238876" y="4152900"/>
            <a:ext cx="169863" cy="412750"/>
            <a:chOff x="2827" y="2616"/>
            <a:chExt cx="107" cy="260"/>
          </a:xfrm>
        </p:grpSpPr>
        <p:sp>
          <p:nvSpPr>
            <p:cNvPr id="3117" name="Rectangle 14">
              <a:extLst>
                <a:ext uri="{FF2B5EF4-FFF2-40B4-BE49-F238E27FC236}">
                  <a16:creationId xmlns:a16="http://schemas.microsoft.com/office/drawing/2014/main" id="{2CA71845-7D61-467F-A3C6-DC0868358F72}"/>
                </a:ext>
              </a:extLst>
            </p:cNvPr>
            <p:cNvSpPr>
              <a:spLocks noChangeArrowheads="1"/>
            </p:cNvSpPr>
            <p:nvPr/>
          </p:nvSpPr>
          <p:spPr bwMode="auto">
            <a:xfrm>
              <a:off x="2868" y="2721"/>
              <a:ext cx="24" cy="1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18" name="Freeform 15">
              <a:extLst>
                <a:ext uri="{FF2B5EF4-FFF2-40B4-BE49-F238E27FC236}">
                  <a16:creationId xmlns:a16="http://schemas.microsoft.com/office/drawing/2014/main" id="{2BABA1C3-717C-450A-B4C9-84B6D2CFC894}"/>
                </a:ext>
              </a:extLst>
            </p:cNvPr>
            <p:cNvSpPr>
              <a:spLocks/>
            </p:cNvSpPr>
            <p:nvPr/>
          </p:nvSpPr>
          <p:spPr bwMode="auto">
            <a:xfrm>
              <a:off x="2827" y="2616"/>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083" name="Group 16">
            <a:extLst>
              <a:ext uri="{FF2B5EF4-FFF2-40B4-BE49-F238E27FC236}">
                <a16:creationId xmlns:a16="http://schemas.microsoft.com/office/drawing/2014/main" id="{A8E359C0-BC42-4E42-B3CE-E7BADEF02266}"/>
              </a:ext>
            </a:extLst>
          </p:cNvPr>
          <p:cNvGrpSpPr>
            <a:grpSpLocks/>
          </p:cNvGrpSpPr>
          <p:nvPr/>
        </p:nvGrpSpPr>
        <p:grpSpPr bwMode="auto">
          <a:xfrm>
            <a:off x="5776913" y="4175126"/>
            <a:ext cx="169862" cy="411163"/>
            <a:chOff x="2536" y="2630"/>
            <a:chExt cx="107" cy="259"/>
          </a:xfrm>
        </p:grpSpPr>
        <p:sp>
          <p:nvSpPr>
            <p:cNvPr id="3115" name="Rectangle 17">
              <a:extLst>
                <a:ext uri="{FF2B5EF4-FFF2-40B4-BE49-F238E27FC236}">
                  <a16:creationId xmlns:a16="http://schemas.microsoft.com/office/drawing/2014/main" id="{827F3210-10A5-4850-82E7-F3BDDC5FB331}"/>
                </a:ext>
              </a:extLst>
            </p:cNvPr>
            <p:cNvSpPr>
              <a:spLocks noChangeArrowheads="1"/>
            </p:cNvSpPr>
            <p:nvPr/>
          </p:nvSpPr>
          <p:spPr bwMode="auto">
            <a:xfrm>
              <a:off x="2578" y="2630"/>
              <a:ext cx="24" cy="154"/>
            </a:xfrm>
            <a:prstGeom prst="rect">
              <a:avLst/>
            </a:prstGeom>
            <a:solidFill>
              <a:srgbClr val="000000"/>
            </a:solidFill>
            <a:ln w="1270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16" name="Freeform 18">
              <a:extLst>
                <a:ext uri="{FF2B5EF4-FFF2-40B4-BE49-F238E27FC236}">
                  <a16:creationId xmlns:a16="http://schemas.microsoft.com/office/drawing/2014/main" id="{03A93A5E-9AAC-40F4-858E-7E632FB810E3}"/>
                </a:ext>
              </a:extLst>
            </p:cNvPr>
            <p:cNvSpPr>
              <a:spLocks/>
            </p:cNvSpPr>
            <p:nvPr/>
          </p:nvSpPr>
          <p:spPr bwMode="auto">
            <a:xfrm>
              <a:off x="2536" y="2782"/>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084" name="Group 19">
            <a:extLst>
              <a:ext uri="{FF2B5EF4-FFF2-40B4-BE49-F238E27FC236}">
                <a16:creationId xmlns:a16="http://schemas.microsoft.com/office/drawing/2014/main" id="{DC316FE6-9C37-49E6-BA07-63339441D034}"/>
              </a:ext>
            </a:extLst>
          </p:cNvPr>
          <p:cNvGrpSpPr>
            <a:grpSpLocks/>
          </p:cNvGrpSpPr>
          <p:nvPr/>
        </p:nvGrpSpPr>
        <p:grpSpPr bwMode="auto">
          <a:xfrm>
            <a:off x="6278563" y="6054726"/>
            <a:ext cx="169862" cy="447675"/>
            <a:chOff x="2852" y="3814"/>
            <a:chExt cx="107" cy="282"/>
          </a:xfrm>
        </p:grpSpPr>
        <p:sp>
          <p:nvSpPr>
            <p:cNvPr id="3113" name="Rectangle 20">
              <a:extLst>
                <a:ext uri="{FF2B5EF4-FFF2-40B4-BE49-F238E27FC236}">
                  <a16:creationId xmlns:a16="http://schemas.microsoft.com/office/drawing/2014/main" id="{F6EAFEED-348B-4DD4-BFE6-CB843B70DB04}"/>
                </a:ext>
              </a:extLst>
            </p:cNvPr>
            <p:cNvSpPr>
              <a:spLocks noChangeArrowheads="1"/>
            </p:cNvSpPr>
            <p:nvPr/>
          </p:nvSpPr>
          <p:spPr bwMode="auto">
            <a:xfrm>
              <a:off x="2893" y="3919"/>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14" name="Freeform 21">
              <a:extLst>
                <a:ext uri="{FF2B5EF4-FFF2-40B4-BE49-F238E27FC236}">
                  <a16:creationId xmlns:a16="http://schemas.microsoft.com/office/drawing/2014/main" id="{830996F9-4275-4DFF-BF8F-CA81EE8B6AC0}"/>
                </a:ext>
              </a:extLst>
            </p:cNvPr>
            <p:cNvSpPr>
              <a:spLocks/>
            </p:cNvSpPr>
            <p:nvPr/>
          </p:nvSpPr>
          <p:spPr bwMode="auto">
            <a:xfrm>
              <a:off x="2852" y="3814"/>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085" name="Group 22">
            <a:extLst>
              <a:ext uri="{FF2B5EF4-FFF2-40B4-BE49-F238E27FC236}">
                <a16:creationId xmlns:a16="http://schemas.microsoft.com/office/drawing/2014/main" id="{B36EA5D1-0AA7-49A0-9D63-87194E2D841B}"/>
              </a:ext>
            </a:extLst>
          </p:cNvPr>
          <p:cNvGrpSpPr>
            <a:grpSpLocks/>
          </p:cNvGrpSpPr>
          <p:nvPr/>
        </p:nvGrpSpPr>
        <p:grpSpPr bwMode="auto">
          <a:xfrm>
            <a:off x="5794376" y="6070601"/>
            <a:ext cx="169863" cy="385763"/>
            <a:chOff x="2547" y="3824"/>
            <a:chExt cx="107" cy="243"/>
          </a:xfrm>
        </p:grpSpPr>
        <p:sp>
          <p:nvSpPr>
            <p:cNvPr id="3111" name="Rectangle 23">
              <a:extLst>
                <a:ext uri="{FF2B5EF4-FFF2-40B4-BE49-F238E27FC236}">
                  <a16:creationId xmlns:a16="http://schemas.microsoft.com/office/drawing/2014/main" id="{12F8E453-F52D-4E85-B7B8-F6C3F5089E95}"/>
                </a:ext>
              </a:extLst>
            </p:cNvPr>
            <p:cNvSpPr>
              <a:spLocks noChangeArrowheads="1"/>
            </p:cNvSpPr>
            <p:nvPr/>
          </p:nvSpPr>
          <p:spPr bwMode="auto">
            <a:xfrm>
              <a:off x="2589" y="3824"/>
              <a:ext cx="24" cy="13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12" name="Freeform 24">
              <a:extLst>
                <a:ext uri="{FF2B5EF4-FFF2-40B4-BE49-F238E27FC236}">
                  <a16:creationId xmlns:a16="http://schemas.microsoft.com/office/drawing/2014/main" id="{4C9EE810-8385-4FD8-863F-FBF49261EDA4}"/>
                </a:ext>
              </a:extLst>
            </p:cNvPr>
            <p:cNvSpPr>
              <a:spLocks/>
            </p:cNvSpPr>
            <p:nvPr/>
          </p:nvSpPr>
          <p:spPr bwMode="auto">
            <a:xfrm>
              <a:off x="2547" y="3960"/>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086" name="Group 25">
            <a:extLst>
              <a:ext uri="{FF2B5EF4-FFF2-40B4-BE49-F238E27FC236}">
                <a16:creationId xmlns:a16="http://schemas.microsoft.com/office/drawing/2014/main" id="{F7EEF2F8-4D00-4868-A105-6A53073AE3D1}"/>
              </a:ext>
            </a:extLst>
          </p:cNvPr>
          <p:cNvGrpSpPr>
            <a:grpSpLocks/>
          </p:cNvGrpSpPr>
          <p:nvPr/>
        </p:nvGrpSpPr>
        <p:grpSpPr bwMode="auto">
          <a:xfrm>
            <a:off x="6235701" y="1331914"/>
            <a:ext cx="169863" cy="542925"/>
            <a:chOff x="2968" y="839"/>
            <a:chExt cx="107" cy="342"/>
          </a:xfrm>
        </p:grpSpPr>
        <p:sp>
          <p:nvSpPr>
            <p:cNvPr id="3109" name="Freeform 26">
              <a:extLst>
                <a:ext uri="{FF2B5EF4-FFF2-40B4-BE49-F238E27FC236}">
                  <a16:creationId xmlns:a16="http://schemas.microsoft.com/office/drawing/2014/main" id="{8EC191D8-9214-4799-BCC1-F45664D5EB4D}"/>
                </a:ext>
              </a:extLst>
            </p:cNvPr>
            <p:cNvSpPr>
              <a:spLocks/>
            </p:cNvSpPr>
            <p:nvPr/>
          </p:nvSpPr>
          <p:spPr bwMode="auto">
            <a:xfrm>
              <a:off x="3008" y="944"/>
              <a:ext cx="25" cy="237"/>
            </a:xfrm>
            <a:custGeom>
              <a:avLst/>
              <a:gdLst>
                <a:gd name="T0" fmla="*/ 0 w 25"/>
                <a:gd name="T1" fmla="*/ 237 h 237"/>
                <a:gd name="T2" fmla="*/ 24 w 25"/>
                <a:gd name="T3" fmla="*/ 237 h 237"/>
                <a:gd name="T4" fmla="*/ 25 w 25"/>
                <a:gd name="T5" fmla="*/ 0 h 237"/>
                <a:gd name="T6" fmla="*/ 1 w 25"/>
                <a:gd name="T7" fmla="*/ 0 h 237"/>
                <a:gd name="T8" fmla="*/ 0 w 25"/>
                <a:gd name="T9" fmla="*/ 237 h 237"/>
                <a:gd name="T10" fmla="*/ 0 60000 65536"/>
                <a:gd name="T11" fmla="*/ 0 60000 65536"/>
                <a:gd name="T12" fmla="*/ 0 60000 65536"/>
                <a:gd name="T13" fmla="*/ 0 60000 65536"/>
                <a:gd name="T14" fmla="*/ 0 60000 65536"/>
                <a:gd name="T15" fmla="*/ 0 w 25"/>
                <a:gd name="T16" fmla="*/ 0 h 237"/>
                <a:gd name="T17" fmla="*/ 25 w 25"/>
                <a:gd name="T18" fmla="*/ 237 h 237"/>
              </a:gdLst>
              <a:ahLst/>
              <a:cxnLst>
                <a:cxn ang="T10">
                  <a:pos x="T0" y="T1"/>
                </a:cxn>
                <a:cxn ang="T11">
                  <a:pos x="T2" y="T3"/>
                </a:cxn>
                <a:cxn ang="T12">
                  <a:pos x="T4" y="T5"/>
                </a:cxn>
                <a:cxn ang="T13">
                  <a:pos x="T6" y="T7"/>
                </a:cxn>
                <a:cxn ang="T14">
                  <a:pos x="T8" y="T9"/>
                </a:cxn>
              </a:cxnLst>
              <a:rect l="T15" t="T16" r="T17" b="T18"/>
              <a:pathLst>
                <a:path w="25" h="237">
                  <a:moveTo>
                    <a:pt x="0" y="237"/>
                  </a:moveTo>
                  <a:lnTo>
                    <a:pt x="24" y="237"/>
                  </a:lnTo>
                  <a:lnTo>
                    <a:pt x="25" y="0"/>
                  </a:lnTo>
                  <a:lnTo>
                    <a:pt x="1" y="0"/>
                  </a:lnTo>
                  <a:lnTo>
                    <a:pt x="0" y="2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10" name="Freeform 27">
              <a:extLst>
                <a:ext uri="{FF2B5EF4-FFF2-40B4-BE49-F238E27FC236}">
                  <a16:creationId xmlns:a16="http://schemas.microsoft.com/office/drawing/2014/main" id="{26D0F383-3403-46FB-9EC8-2808F5C17C85}"/>
                </a:ext>
              </a:extLst>
            </p:cNvPr>
            <p:cNvSpPr>
              <a:spLocks/>
            </p:cNvSpPr>
            <p:nvPr/>
          </p:nvSpPr>
          <p:spPr bwMode="auto">
            <a:xfrm>
              <a:off x="2968" y="839"/>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087" name="Group 28">
            <a:extLst>
              <a:ext uri="{FF2B5EF4-FFF2-40B4-BE49-F238E27FC236}">
                <a16:creationId xmlns:a16="http://schemas.microsoft.com/office/drawing/2014/main" id="{E9FEAAA9-DA33-43B1-86D2-7B9F4BC0B7B0}"/>
              </a:ext>
            </a:extLst>
          </p:cNvPr>
          <p:cNvGrpSpPr>
            <a:grpSpLocks/>
          </p:cNvGrpSpPr>
          <p:nvPr/>
        </p:nvGrpSpPr>
        <p:grpSpPr bwMode="auto">
          <a:xfrm>
            <a:off x="5884863" y="1343025"/>
            <a:ext cx="169862" cy="508000"/>
            <a:chOff x="2747" y="846"/>
            <a:chExt cx="107" cy="320"/>
          </a:xfrm>
        </p:grpSpPr>
        <p:sp>
          <p:nvSpPr>
            <p:cNvPr id="3107" name="Rectangle 29">
              <a:extLst>
                <a:ext uri="{FF2B5EF4-FFF2-40B4-BE49-F238E27FC236}">
                  <a16:creationId xmlns:a16="http://schemas.microsoft.com/office/drawing/2014/main" id="{001CFF25-CADE-4DCC-9398-440FA5A2BF02}"/>
                </a:ext>
              </a:extLst>
            </p:cNvPr>
            <p:cNvSpPr>
              <a:spLocks noChangeArrowheads="1"/>
            </p:cNvSpPr>
            <p:nvPr/>
          </p:nvSpPr>
          <p:spPr bwMode="auto">
            <a:xfrm>
              <a:off x="2789" y="846"/>
              <a:ext cx="24" cy="2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08" name="Freeform 30">
              <a:extLst>
                <a:ext uri="{FF2B5EF4-FFF2-40B4-BE49-F238E27FC236}">
                  <a16:creationId xmlns:a16="http://schemas.microsoft.com/office/drawing/2014/main" id="{C367588A-D6CB-46A5-A5C3-1AAD13CBE8BF}"/>
                </a:ext>
              </a:extLst>
            </p:cNvPr>
            <p:cNvSpPr>
              <a:spLocks/>
            </p:cNvSpPr>
            <p:nvPr/>
          </p:nvSpPr>
          <p:spPr bwMode="auto">
            <a:xfrm>
              <a:off x="2747" y="105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3088" name="Rectangle 31">
            <a:extLst>
              <a:ext uri="{FF2B5EF4-FFF2-40B4-BE49-F238E27FC236}">
                <a16:creationId xmlns:a16="http://schemas.microsoft.com/office/drawing/2014/main" id="{ACD8F4DB-5AB6-4170-90D2-0D4D3EB5CA9B}"/>
              </a:ext>
            </a:extLst>
          </p:cNvPr>
          <p:cNvSpPr>
            <a:spLocks noChangeArrowheads="1"/>
          </p:cNvSpPr>
          <p:nvPr/>
        </p:nvSpPr>
        <p:spPr bwMode="auto">
          <a:xfrm>
            <a:off x="4513264" y="3525838"/>
            <a:ext cx="26000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intersticiální tekutina</a:t>
            </a:r>
            <a:endParaRPr lang="cs-CZ" altLang="en-US" sz="2400">
              <a:latin typeface="Times New Roman" panose="02020603050405020304" pitchFamily="18" charset="0"/>
            </a:endParaRPr>
          </a:p>
        </p:txBody>
      </p:sp>
      <p:sp>
        <p:nvSpPr>
          <p:cNvPr id="3089" name="Rectangle 32">
            <a:extLst>
              <a:ext uri="{FF2B5EF4-FFF2-40B4-BE49-F238E27FC236}">
                <a16:creationId xmlns:a16="http://schemas.microsoft.com/office/drawing/2014/main" id="{06C73FBE-E9CA-45FF-93D0-1CD0AE575715}"/>
              </a:ext>
            </a:extLst>
          </p:cNvPr>
          <p:cNvSpPr>
            <a:spLocks noChangeArrowheads="1"/>
          </p:cNvSpPr>
          <p:nvPr/>
        </p:nvSpPr>
        <p:spPr bwMode="auto">
          <a:xfrm>
            <a:off x="4164013" y="4991100"/>
            <a:ext cx="34544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intracelulární tekutina - ICT</a:t>
            </a:r>
            <a:endParaRPr lang="cs-CZ" altLang="en-US" sz="2400">
              <a:latin typeface="Times New Roman" panose="02020603050405020304" pitchFamily="18" charset="0"/>
            </a:endParaRPr>
          </a:p>
        </p:txBody>
      </p:sp>
      <p:sp>
        <p:nvSpPr>
          <p:cNvPr id="3090" name="Rectangle 33">
            <a:extLst>
              <a:ext uri="{FF2B5EF4-FFF2-40B4-BE49-F238E27FC236}">
                <a16:creationId xmlns:a16="http://schemas.microsoft.com/office/drawing/2014/main" id="{466DBE70-24AC-4C16-B039-0AEDB24E8C10}"/>
              </a:ext>
            </a:extLst>
          </p:cNvPr>
          <p:cNvSpPr>
            <a:spLocks noChangeArrowheads="1"/>
          </p:cNvSpPr>
          <p:nvPr/>
        </p:nvSpPr>
        <p:spPr bwMode="auto">
          <a:xfrm>
            <a:off x="4879976" y="6397625"/>
            <a:ext cx="18954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091" name="Rectangle 34">
            <a:extLst>
              <a:ext uri="{FF2B5EF4-FFF2-40B4-BE49-F238E27FC236}">
                <a16:creationId xmlns:a16="http://schemas.microsoft.com/office/drawing/2014/main" id="{E4EAF61E-1A47-4665-86A1-15A421CD62B9}"/>
              </a:ext>
            </a:extLst>
          </p:cNvPr>
          <p:cNvSpPr>
            <a:spLocks noChangeArrowheads="1"/>
          </p:cNvSpPr>
          <p:nvPr/>
        </p:nvSpPr>
        <p:spPr bwMode="auto">
          <a:xfrm>
            <a:off x="5199064" y="6464300"/>
            <a:ext cx="1777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b="1" i="1">
                <a:solidFill>
                  <a:srgbClr val="000000"/>
                </a:solidFill>
                <a:latin typeface="Times New Roman" panose="02020603050405020304" pitchFamily="18" charset="0"/>
              </a:rPr>
              <a:t>Metabolismus</a:t>
            </a:r>
            <a:endParaRPr lang="cs-CZ" altLang="en-US" sz="2400" b="1">
              <a:latin typeface="Times New Roman" panose="02020603050405020304" pitchFamily="18" charset="0"/>
            </a:endParaRPr>
          </a:p>
        </p:txBody>
      </p:sp>
      <p:sp>
        <p:nvSpPr>
          <p:cNvPr id="3092" name="Rectangle 35">
            <a:extLst>
              <a:ext uri="{FF2B5EF4-FFF2-40B4-BE49-F238E27FC236}">
                <a16:creationId xmlns:a16="http://schemas.microsoft.com/office/drawing/2014/main" id="{D436C513-28C0-4FC2-B986-A485019B7D4C}"/>
              </a:ext>
            </a:extLst>
          </p:cNvPr>
          <p:cNvSpPr>
            <a:spLocks noChangeArrowheads="1"/>
          </p:cNvSpPr>
          <p:nvPr/>
        </p:nvSpPr>
        <p:spPr bwMode="auto">
          <a:xfrm>
            <a:off x="2976564" y="2533650"/>
            <a:ext cx="1385887"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093" name="Rectangle 36">
            <a:extLst>
              <a:ext uri="{FF2B5EF4-FFF2-40B4-BE49-F238E27FC236}">
                <a16:creationId xmlns:a16="http://schemas.microsoft.com/office/drawing/2014/main" id="{0BAFE7FC-73DB-45AF-9025-F62E12167C7C}"/>
              </a:ext>
            </a:extLst>
          </p:cNvPr>
          <p:cNvSpPr>
            <a:spLocks noChangeArrowheads="1"/>
          </p:cNvSpPr>
          <p:nvPr/>
        </p:nvSpPr>
        <p:spPr bwMode="auto">
          <a:xfrm>
            <a:off x="12304713" y="2092326"/>
            <a:ext cx="246062" cy="12287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094" name="Text Box 37">
            <a:extLst>
              <a:ext uri="{FF2B5EF4-FFF2-40B4-BE49-F238E27FC236}">
                <a16:creationId xmlns:a16="http://schemas.microsoft.com/office/drawing/2014/main" id="{88137DAA-5256-49BE-ABAE-C3F1563BB757}"/>
              </a:ext>
            </a:extLst>
          </p:cNvPr>
          <p:cNvSpPr txBox="1">
            <a:spLocks noChangeArrowheads="1"/>
          </p:cNvSpPr>
          <p:nvPr/>
        </p:nvSpPr>
        <p:spPr bwMode="auto">
          <a:xfrm>
            <a:off x="3919538" y="692151"/>
            <a:ext cx="41719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Vnější prostředí organismu</a:t>
            </a:r>
          </a:p>
        </p:txBody>
      </p:sp>
      <p:sp>
        <p:nvSpPr>
          <p:cNvPr id="3097" name="Text Box 41">
            <a:extLst>
              <a:ext uri="{FF2B5EF4-FFF2-40B4-BE49-F238E27FC236}">
                <a16:creationId xmlns:a16="http://schemas.microsoft.com/office/drawing/2014/main" id="{8F0A481D-CF92-4CEB-B7B8-CAE8C6AD4A0C}"/>
              </a:ext>
            </a:extLst>
          </p:cNvPr>
          <p:cNvSpPr txBox="1">
            <a:spLocks noChangeArrowheads="1"/>
          </p:cNvSpPr>
          <p:nvPr/>
        </p:nvSpPr>
        <p:spPr bwMode="auto">
          <a:xfrm>
            <a:off x="6456364" y="1412876"/>
            <a:ext cx="21859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a:latin typeface="Times New Roman" panose="02020603050405020304" pitchFamily="18" charset="0"/>
              </a:rPr>
              <a:t>Odhad bilancí</a:t>
            </a:r>
          </a:p>
        </p:txBody>
      </p:sp>
      <p:pic>
        <p:nvPicPr>
          <p:cNvPr id="3098" name="Picture 42" descr="j0345367">
            <a:extLst>
              <a:ext uri="{FF2B5EF4-FFF2-40B4-BE49-F238E27FC236}">
                <a16:creationId xmlns:a16="http://schemas.microsoft.com/office/drawing/2014/main" id="{D9C98FE0-3BB5-4032-93D8-DDBBAE56C3B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371014" y="0"/>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9" name="Line 43">
            <a:extLst>
              <a:ext uri="{FF2B5EF4-FFF2-40B4-BE49-F238E27FC236}">
                <a16:creationId xmlns:a16="http://schemas.microsoft.com/office/drawing/2014/main" id="{BC33F59B-0D12-4544-B1B8-384F3A5559DF}"/>
              </a:ext>
            </a:extLst>
          </p:cNvPr>
          <p:cNvSpPr>
            <a:spLocks noChangeShapeType="1"/>
          </p:cNvSpPr>
          <p:nvPr/>
        </p:nvSpPr>
        <p:spPr bwMode="auto">
          <a:xfrm>
            <a:off x="2927350" y="2205038"/>
            <a:ext cx="2808288" cy="215900"/>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01" name="Rectangle 45">
            <a:extLst>
              <a:ext uri="{FF2B5EF4-FFF2-40B4-BE49-F238E27FC236}">
                <a16:creationId xmlns:a16="http://schemas.microsoft.com/office/drawing/2014/main" id="{EF4BBEAB-263A-443F-8D6D-8835FB79A701}"/>
              </a:ext>
            </a:extLst>
          </p:cNvPr>
          <p:cNvSpPr>
            <a:spLocks noChangeArrowheads="1"/>
          </p:cNvSpPr>
          <p:nvPr/>
        </p:nvSpPr>
        <p:spPr bwMode="auto">
          <a:xfrm>
            <a:off x="8256588" y="2997200"/>
            <a:ext cx="2411412"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Extracelulární tekutina - ECT</a:t>
            </a:r>
            <a:endParaRPr lang="cs-CZ" altLang="en-US" sz="2400">
              <a:latin typeface="Times New Roman" panose="02020603050405020304" pitchFamily="18" charset="0"/>
            </a:endParaRPr>
          </a:p>
        </p:txBody>
      </p:sp>
      <p:sp>
        <p:nvSpPr>
          <p:cNvPr id="3102" name="Line 46">
            <a:extLst>
              <a:ext uri="{FF2B5EF4-FFF2-40B4-BE49-F238E27FC236}">
                <a16:creationId xmlns:a16="http://schemas.microsoft.com/office/drawing/2014/main" id="{904785BA-6069-4696-B222-69DB8F72F77C}"/>
              </a:ext>
            </a:extLst>
          </p:cNvPr>
          <p:cNvSpPr>
            <a:spLocks noChangeShapeType="1"/>
          </p:cNvSpPr>
          <p:nvPr/>
        </p:nvSpPr>
        <p:spPr bwMode="auto">
          <a:xfrm flipV="1">
            <a:off x="7464425" y="3429000"/>
            <a:ext cx="719138" cy="287338"/>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3103" name="Line 47">
            <a:extLst>
              <a:ext uri="{FF2B5EF4-FFF2-40B4-BE49-F238E27FC236}">
                <a16:creationId xmlns:a16="http://schemas.microsoft.com/office/drawing/2014/main" id="{BB8F61F6-1348-41A4-958D-2CFB2B300975}"/>
              </a:ext>
            </a:extLst>
          </p:cNvPr>
          <p:cNvSpPr>
            <a:spLocks noChangeShapeType="1"/>
          </p:cNvSpPr>
          <p:nvPr/>
        </p:nvSpPr>
        <p:spPr bwMode="auto">
          <a:xfrm>
            <a:off x="6600825" y="2492376"/>
            <a:ext cx="1582738" cy="720725"/>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341040" name="Rectangle 48">
            <a:extLst>
              <a:ext uri="{FF2B5EF4-FFF2-40B4-BE49-F238E27FC236}">
                <a16:creationId xmlns:a16="http://schemas.microsoft.com/office/drawing/2014/main" id="{FCCDCEB7-45AB-46F9-A8C8-21A1B1982285}"/>
              </a:ext>
            </a:extLst>
          </p:cNvPr>
          <p:cNvSpPr>
            <a:spLocks noChangeArrowheads="1"/>
          </p:cNvSpPr>
          <p:nvPr/>
        </p:nvSpPr>
        <p:spPr bwMode="auto">
          <a:xfrm>
            <a:off x="6383338" y="27765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341041" name="Rectangle 49">
            <a:extLst>
              <a:ext uri="{FF2B5EF4-FFF2-40B4-BE49-F238E27FC236}">
                <a16:creationId xmlns:a16="http://schemas.microsoft.com/office/drawing/2014/main" id="{5A87CA43-16ED-40D1-9411-F0BFF3C0340D}"/>
              </a:ext>
            </a:extLst>
          </p:cNvPr>
          <p:cNvSpPr>
            <a:spLocks noChangeArrowheads="1"/>
          </p:cNvSpPr>
          <p:nvPr/>
        </p:nvSpPr>
        <p:spPr bwMode="auto">
          <a:xfrm>
            <a:off x="3000375" y="22050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Lymfa</a:t>
            </a:r>
            <a:endParaRPr lang="cs-CZ" altLang="en-US" sz="2400">
              <a:latin typeface="Times New Roman" panose="02020603050405020304" pitchFamily="18" charset="0"/>
            </a:endParaRPr>
          </a:p>
        </p:txBody>
      </p:sp>
      <p:sp>
        <p:nvSpPr>
          <p:cNvPr id="341042" name="Freeform 50">
            <a:extLst>
              <a:ext uri="{FF2B5EF4-FFF2-40B4-BE49-F238E27FC236}">
                <a16:creationId xmlns:a16="http://schemas.microsoft.com/office/drawing/2014/main" id="{8AC56939-6B6F-49A5-9BDA-A88231805ECA}"/>
              </a:ext>
            </a:extLst>
          </p:cNvPr>
          <p:cNvSpPr>
            <a:spLocks/>
          </p:cNvSpPr>
          <p:nvPr/>
        </p:nvSpPr>
        <p:spPr bwMode="auto">
          <a:xfrm>
            <a:off x="2757489" y="2432050"/>
            <a:ext cx="2541587" cy="1303338"/>
          </a:xfrm>
          <a:custGeom>
            <a:avLst/>
            <a:gdLst>
              <a:gd name="T0" fmla="*/ 2147483647 w 1601"/>
              <a:gd name="T1" fmla="*/ 2069050047 h 821"/>
              <a:gd name="T2" fmla="*/ 284776819 w 1601"/>
              <a:gd name="T3" fmla="*/ 587197449 h 821"/>
              <a:gd name="T4" fmla="*/ 2147483647 w 1601"/>
              <a:gd name="T5" fmla="*/ 60483780 h 821"/>
              <a:gd name="T6" fmla="*/ 0 60000 65536"/>
              <a:gd name="T7" fmla="*/ 0 60000 65536"/>
              <a:gd name="T8" fmla="*/ 0 60000 65536"/>
              <a:gd name="T9" fmla="*/ 0 w 1601"/>
              <a:gd name="T10" fmla="*/ 0 h 821"/>
              <a:gd name="T11" fmla="*/ 1601 w 1601"/>
              <a:gd name="T12" fmla="*/ 821 h 821"/>
            </a:gdLst>
            <a:ahLst/>
            <a:cxnLst>
              <a:cxn ang="T6">
                <a:pos x="T0" y="T1"/>
              </a:cxn>
              <a:cxn ang="T7">
                <a:pos x="T2" y="T3"/>
              </a:cxn>
              <a:cxn ang="T8">
                <a:pos x="T4" y="T5"/>
              </a:cxn>
            </a:cxnLst>
            <a:rect l="T9" t="T10" r="T11" b="T12"/>
            <a:pathLst>
              <a:path w="1601" h="821">
                <a:moveTo>
                  <a:pt x="925" y="821"/>
                </a:moveTo>
                <a:cubicBezTo>
                  <a:pt x="790" y="723"/>
                  <a:pt x="0" y="366"/>
                  <a:pt x="113" y="233"/>
                </a:cubicBezTo>
                <a:cubicBezTo>
                  <a:pt x="125" y="0"/>
                  <a:pt x="1291" y="68"/>
                  <a:pt x="1601" y="24"/>
                </a:cubicBez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pic>
        <p:nvPicPr>
          <p:cNvPr id="51" name="Picture 29" descr="j0345367">
            <a:extLst>
              <a:ext uri="{FF2B5EF4-FFF2-40B4-BE49-F238E27FC236}">
                <a16:creationId xmlns:a16="http://schemas.microsoft.com/office/drawing/2014/main" id="{B5763ABB-6237-4A5F-8E53-AA1D47BE430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19289" y="333375"/>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a:extLst>
              <a:ext uri="{FF2B5EF4-FFF2-40B4-BE49-F238E27FC236}">
                <a16:creationId xmlns:a16="http://schemas.microsoft.com/office/drawing/2014/main" id="{D0FF847A-8B3A-44DD-9053-36315F43D672}"/>
              </a:ext>
            </a:extLst>
          </p:cNvPr>
          <p:cNvSpPr txBox="1">
            <a:spLocks noChangeArrowheads="1"/>
          </p:cNvSpPr>
          <p:nvPr/>
        </p:nvSpPr>
        <p:spPr bwMode="auto">
          <a:xfrm>
            <a:off x="1524001" y="1700213"/>
            <a:ext cx="197802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Koncentrace</a:t>
            </a:r>
          </a:p>
        </p:txBody>
      </p:sp>
      <p:graphicFrame>
        <p:nvGraphicFramePr>
          <p:cNvPr id="53" name="Object 31">
            <a:extLst>
              <a:ext uri="{FF2B5EF4-FFF2-40B4-BE49-F238E27FC236}">
                <a16:creationId xmlns:a16="http://schemas.microsoft.com/office/drawing/2014/main" id="{2D754766-839E-444F-A058-2DFDF73C55A2}"/>
              </a:ext>
            </a:extLst>
          </p:cNvPr>
          <p:cNvGraphicFramePr>
            <a:graphicFrameLocks noChangeAspect="1"/>
          </p:cNvGraphicFramePr>
          <p:nvPr/>
        </p:nvGraphicFramePr>
        <p:xfrm>
          <a:off x="10771188" y="1713708"/>
          <a:ext cx="884238" cy="792162"/>
        </p:xfrm>
        <a:graphic>
          <a:graphicData uri="http://schemas.openxmlformats.org/presentationml/2006/ole">
            <mc:AlternateContent xmlns:mc="http://schemas.openxmlformats.org/markup-compatibility/2006">
              <mc:Choice xmlns:v="urn:schemas-microsoft-com:vml" Requires="v">
                <p:oleObj name="Clip" r:id="rId5" imgW="1785960" imgH="1429560" progId="MS_ClipArt_Gallery.2">
                  <p:embed/>
                </p:oleObj>
              </mc:Choice>
              <mc:Fallback>
                <p:oleObj name="Clip" r:id="rId5" imgW="1785960" imgH="1429560" progId="MS_ClipArt_Gallery.2">
                  <p:embed/>
                  <p:pic>
                    <p:nvPicPr>
                      <p:cNvPr id="53" name="Object 31">
                        <a:extLst>
                          <a:ext uri="{FF2B5EF4-FFF2-40B4-BE49-F238E27FC236}">
                            <a16:creationId xmlns:a16="http://schemas.microsoft.com/office/drawing/2014/main" id="{2D754766-839E-444F-A058-2DFDF73C55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71188" y="1713708"/>
                        <a:ext cx="884238" cy="792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4" name="Text Box 32">
            <a:extLst>
              <a:ext uri="{FF2B5EF4-FFF2-40B4-BE49-F238E27FC236}">
                <a16:creationId xmlns:a16="http://schemas.microsoft.com/office/drawing/2014/main" id="{6337BEB8-6692-4040-B744-A6BB87BE2595}"/>
              </a:ext>
            </a:extLst>
          </p:cNvPr>
          <p:cNvSpPr txBox="1">
            <a:spLocks noChangeArrowheads="1"/>
          </p:cNvSpPr>
          <p:nvPr/>
        </p:nvSpPr>
        <p:spPr bwMode="auto">
          <a:xfrm>
            <a:off x="10019507" y="2528888"/>
            <a:ext cx="21859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Odhad bilancí</a:t>
            </a:r>
          </a:p>
        </p:txBody>
      </p:sp>
      <p:sp>
        <p:nvSpPr>
          <p:cNvPr id="55" name="Line 35">
            <a:extLst>
              <a:ext uri="{FF2B5EF4-FFF2-40B4-BE49-F238E27FC236}">
                <a16:creationId xmlns:a16="http://schemas.microsoft.com/office/drawing/2014/main" id="{31E4BFBF-DAF5-4262-819F-0CF4E77A6286}"/>
              </a:ext>
            </a:extLst>
          </p:cNvPr>
          <p:cNvSpPr>
            <a:spLocks noChangeShapeType="1"/>
          </p:cNvSpPr>
          <p:nvPr/>
        </p:nvSpPr>
        <p:spPr bwMode="auto">
          <a:xfrm>
            <a:off x="10056813" y="1196974"/>
            <a:ext cx="971549" cy="560389"/>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41040"/>
                                        </p:tgtEl>
                                        <p:attrNameLst>
                                          <p:attrName>style.visibility</p:attrName>
                                        </p:attrNameLst>
                                      </p:cBhvr>
                                      <p:to>
                                        <p:strVal val="visible"/>
                                      </p:to>
                                    </p:set>
                                    <p:animEffect transition="in" filter="checkerboard(across)">
                                      <p:cBhvr>
                                        <p:cTn id="7" dur="500"/>
                                        <p:tgtEl>
                                          <p:spTgt spid="3410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41041"/>
                                        </p:tgtEl>
                                        <p:attrNameLst>
                                          <p:attrName>style.visibility</p:attrName>
                                        </p:attrNameLst>
                                      </p:cBhvr>
                                      <p:to>
                                        <p:strVal val="visible"/>
                                      </p:to>
                                    </p:set>
                                    <p:animEffect transition="in" filter="checkerboard(across)">
                                      <p:cBhvr>
                                        <p:cTn id="12" dur="500"/>
                                        <p:tgtEl>
                                          <p:spTgt spid="341041"/>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341042"/>
                                        </p:tgtEl>
                                        <p:attrNameLst>
                                          <p:attrName>style.visibility</p:attrName>
                                        </p:attrNameLst>
                                      </p:cBhvr>
                                      <p:to>
                                        <p:strVal val="visible"/>
                                      </p:to>
                                    </p:set>
                                    <p:animEffect transition="in" filter="checkerboard(across)">
                                      <p:cBhvr>
                                        <p:cTn id="15" dur="500"/>
                                        <p:tgtEl>
                                          <p:spTgt spid="3410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1040" grpId="0"/>
      <p:bldP spid="341041" grpId="0"/>
      <p:bldP spid="34104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442" name="Group 2">
            <a:extLst>
              <a:ext uri="{FF2B5EF4-FFF2-40B4-BE49-F238E27FC236}">
                <a16:creationId xmlns:a16="http://schemas.microsoft.com/office/drawing/2014/main" id="{7C227590-6CA0-4A16-B33E-E1C2C701AF29}"/>
              </a:ext>
            </a:extLst>
          </p:cNvPr>
          <p:cNvGrpSpPr>
            <a:grpSpLocks/>
          </p:cNvGrpSpPr>
          <p:nvPr/>
        </p:nvGrpSpPr>
        <p:grpSpPr bwMode="auto">
          <a:xfrm>
            <a:off x="5448301" y="1844676"/>
            <a:ext cx="3287713" cy="881063"/>
            <a:chOff x="2486" y="1161"/>
            <a:chExt cx="2071" cy="555"/>
          </a:xfrm>
        </p:grpSpPr>
        <p:sp>
          <p:nvSpPr>
            <p:cNvPr id="61497" name="Freeform 3">
              <a:extLst>
                <a:ext uri="{FF2B5EF4-FFF2-40B4-BE49-F238E27FC236}">
                  <a16:creationId xmlns:a16="http://schemas.microsoft.com/office/drawing/2014/main" id="{322D5903-E6DB-437E-8FD1-247F8D467647}"/>
                </a:ext>
              </a:extLst>
            </p:cNvPr>
            <p:cNvSpPr>
              <a:spLocks/>
            </p:cNvSpPr>
            <p:nvPr/>
          </p:nvSpPr>
          <p:spPr bwMode="auto">
            <a:xfrm>
              <a:off x="2486" y="1161"/>
              <a:ext cx="96" cy="555"/>
            </a:xfrm>
            <a:custGeom>
              <a:avLst/>
              <a:gdLst>
                <a:gd name="T0" fmla="*/ 96 w 96"/>
                <a:gd name="T1" fmla="*/ 0 h 555"/>
                <a:gd name="T2" fmla="*/ 85 w 96"/>
                <a:gd name="T3" fmla="*/ 1 h 555"/>
                <a:gd name="T4" fmla="*/ 69 w 96"/>
                <a:gd name="T5" fmla="*/ 8 h 555"/>
                <a:gd name="T6" fmla="*/ 60 w 96"/>
                <a:gd name="T7" fmla="*/ 15 h 555"/>
                <a:gd name="T8" fmla="*/ 50 w 96"/>
                <a:gd name="T9" fmla="*/ 29 h 555"/>
                <a:gd name="T10" fmla="*/ 46 w 96"/>
                <a:gd name="T11" fmla="*/ 42 h 555"/>
                <a:gd name="T12" fmla="*/ 45 w 96"/>
                <a:gd name="T13" fmla="*/ 232 h 555"/>
                <a:gd name="T14" fmla="*/ 42 w 96"/>
                <a:gd name="T15" fmla="*/ 250 h 555"/>
                <a:gd name="T16" fmla="*/ 43 w 96"/>
                <a:gd name="T17" fmla="*/ 245 h 555"/>
                <a:gd name="T18" fmla="*/ 33 w 96"/>
                <a:gd name="T19" fmla="*/ 259 h 555"/>
                <a:gd name="T20" fmla="*/ 31 w 96"/>
                <a:gd name="T21" fmla="*/ 269 h 555"/>
                <a:gd name="T22" fmla="*/ 21 w 96"/>
                <a:gd name="T23" fmla="*/ 268 h 555"/>
                <a:gd name="T24" fmla="*/ 15 w 96"/>
                <a:gd name="T25" fmla="*/ 276 h 555"/>
                <a:gd name="T26" fmla="*/ 6 w 96"/>
                <a:gd name="T27" fmla="*/ 271 h 555"/>
                <a:gd name="T28" fmla="*/ 4 w 96"/>
                <a:gd name="T29" fmla="*/ 272 h 555"/>
                <a:gd name="T30" fmla="*/ 0 w 96"/>
                <a:gd name="T31" fmla="*/ 277 h 555"/>
                <a:gd name="T32" fmla="*/ 4 w 96"/>
                <a:gd name="T33" fmla="*/ 282 h 555"/>
                <a:gd name="T34" fmla="*/ 15 w 96"/>
                <a:gd name="T35" fmla="*/ 284 h 555"/>
                <a:gd name="T36" fmla="*/ 13 w 96"/>
                <a:gd name="T37" fmla="*/ 283 h 555"/>
                <a:gd name="T38" fmla="*/ 29 w 96"/>
                <a:gd name="T39" fmla="*/ 290 h 555"/>
                <a:gd name="T40" fmla="*/ 27 w 96"/>
                <a:gd name="T41" fmla="*/ 289 h 555"/>
                <a:gd name="T42" fmla="*/ 39 w 96"/>
                <a:gd name="T43" fmla="*/ 302 h 555"/>
                <a:gd name="T44" fmla="*/ 48 w 96"/>
                <a:gd name="T45" fmla="*/ 305 h 555"/>
                <a:gd name="T46" fmla="*/ 44 w 96"/>
                <a:gd name="T47" fmla="*/ 314 h 555"/>
                <a:gd name="T48" fmla="*/ 45 w 96"/>
                <a:gd name="T49" fmla="*/ 504 h 555"/>
                <a:gd name="T50" fmla="*/ 49 w 96"/>
                <a:gd name="T51" fmla="*/ 522 h 555"/>
                <a:gd name="T52" fmla="*/ 54 w 96"/>
                <a:gd name="T53" fmla="*/ 534 h 555"/>
                <a:gd name="T54" fmla="*/ 67 w 96"/>
                <a:gd name="T55" fmla="*/ 546 h 555"/>
                <a:gd name="T56" fmla="*/ 76 w 96"/>
                <a:gd name="T57" fmla="*/ 551 h 555"/>
                <a:gd name="T58" fmla="*/ 87 w 96"/>
                <a:gd name="T59" fmla="*/ 554 h 555"/>
                <a:gd name="T60" fmla="*/ 96 w 96"/>
                <a:gd name="T61" fmla="*/ 543 h 555"/>
                <a:gd name="T62" fmla="*/ 87 w 96"/>
                <a:gd name="T63" fmla="*/ 548 h 555"/>
                <a:gd name="T64" fmla="*/ 81 w 96"/>
                <a:gd name="T65" fmla="*/ 540 h 555"/>
                <a:gd name="T66" fmla="*/ 71 w 96"/>
                <a:gd name="T67" fmla="*/ 541 h 555"/>
                <a:gd name="T68" fmla="*/ 69 w 96"/>
                <a:gd name="T69" fmla="*/ 531 h 555"/>
                <a:gd name="T70" fmla="*/ 59 w 96"/>
                <a:gd name="T71" fmla="*/ 517 h 555"/>
                <a:gd name="T72" fmla="*/ 61 w 96"/>
                <a:gd name="T73" fmla="*/ 522 h 555"/>
                <a:gd name="T74" fmla="*/ 57 w 96"/>
                <a:gd name="T75" fmla="*/ 504 h 555"/>
                <a:gd name="T76" fmla="*/ 56 w 96"/>
                <a:gd name="T77" fmla="*/ 314 h 555"/>
                <a:gd name="T78" fmla="*/ 52 w 96"/>
                <a:gd name="T79" fmla="*/ 301 h 555"/>
                <a:gd name="T80" fmla="*/ 42 w 96"/>
                <a:gd name="T81" fmla="*/ 286 h 555"/>
                <a:gd name="T82" fmla="*/ 34 w 96"/>
                <a:gd name="T83" fmla="*/ 279 h 555"/>
                <a:gd name="T84" fmla="*/ 18 w 96"/>
                <a:gd name="T85" fmla="*/ 272 h 555"/>
                <a:gd name="T86" fmla="*/ 6 w 96"/>
                <a:gd name="T87" fmla="*/ 271 h 555"/>
                <a:gd name="T88" fmla="*/ 8 w 96"/>
                <a:gd name="T89" fmla="*/ 282 h 555"/>
                <a:gd name="T90" fmla="*/ 12 w 96"/>
                <a:gd name="T91" fmla="*/ 277 h 555"/>
                <a:gd name="T92" fmla="*/ 8 w 96"/>
                <a:gd name="T93" fmla="*/ 272 h 555"/>
                <a:gd name="T94" fmla="*/ 6 w 96"/>
                <a:gd name="T95" fmla="*/ 283 h 555"/>
                <a:gd name="T96" fmla="*/ 18 w 96"/>
                <a:gd name="T97" fmla="*/ 282 h 555"/>
                <a:gd name="T98" fmla="*/ 34 w 96"/>
                <a:gd name="T99" fmla="*/ 275 h 555"/>
                <a:gd name="T100" fmla="*/ 42 w 96"/>
                <a:gd name="T101" fmla="*/ 268 h 555"/>
                <a:gd name="T102" fmla="*/ 52 w 96"/>
                <a:gd name="T103" fmla="*/ 254 h 555"/>
                <a:gd name="T104" fmla="*/ 54 w 96"/>
                <a:gd name="T105" fmla="*/ 250 h 555"/>
                <a:gd name="T106" fmla="*/ 57 w 96"/>
                <a:gd name="T107" fmla="*/ 232 h 555"/>
                <a:gd name="T108" fmla="*/ 58 w 96"/>
                <a:gd name="T109" fmla="*/ 42 h 555"/>
                <a:gd name="T110" fmla="*/ 55 w 96"/>
                <a:gd name="T111" fmla="*/ 33 h 555"/>
                <a:gd name="T112" fmla="*/ 63 w 96"/>
                <a:gd name="T113" fmla="*/ 30 h 555"/>
                <a:gd name="T114" fmla="*/ 76 w 96"/>
                <a:gd name="T115" fmla="*/ 18 h 555"/>
                <a:gd name="T116" fmla="*/ 74 w 96"/>
                <a:gd name="T117" fmla="*/ 19 h 555"/>
                <a:gd name="T118" fmla="*/ 90 w 96"/>
                <a:gd name="T119" fmla="*/ 12 h 555"/>
                <a:gd name="T120" fmla="*/ 87 w 96"/>
                <a:gd name="T121" fmla="*/ 13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96" y="12"/>
                  </a:moveTo>
                  <a:lnTo>
                    <a:pt x="96" y="0"/>
                  </a:lnTo>
                  <a:lnTo>
                    <a:pt x="87" y="1"/>
                  </a:lnTo>
                  <a:lnTo>
                    <a:pt x="85" y="1"/>
                  </a:lnTo>
                  <a:lnTo>
                    <a:pt x="76" y="4"/>
                  </a:lnTo>
                  <a:lnTo>
                    <a:pt x="69" y="8"/>
                  </a:lnTo>
                  <a:lnTo>
                    <a:pt x="67" y="9"/>
                  </a:lnTo>
                  <a:lnTo>
                    <a:pt x="60" y="15"/>
                  </a:lnTo>
                  <a:lnTo>
                    <a:pt x="54" y="21"/>
                  </a:lnTo>
                  <a:lnTo>
                    <a:pt x="50" y="29"/>
                  </a:lnTo>
                  <a:lnTo>
                    <a:pt x="49" y="33"/>
                  </a:lnTo>
                  <a:lnTo>
                    <a:pt x="46" y="42"/>
                  </a:lnTo>
                  <a:lnTo>
                    <a:pt x="45" y="51"/>
                  </a:lnTo>
                  <a:lnTo>
                    <a:pt x="45" y="232"/>
                  </a:lnTo>
                  <a:lnTo>
                    <a:pt x="44" y="241"/>
                  </a:lnTo>
                  <a:lnTo>
                    <a:pt x="42" y="250"/>
                  </a:lnTo>
                  <a:lnTo>
                    <a:pt x="48" y="250"/>
                  </a:lnTo>
                  <a:lnTo>
                    <a:pt x="43" y="245"/>
                  </a:lnTo>
                  <a:lnTo>
                    <a:pt x="39" y="253"/>
                  </a:lnTo>
                  <a:lnTo>
                    <a:pt x="33" y="259"/>
                  </a:lnTo>
                  <a:lnTo>
                    <a:pt x="27" y="265"/>
                  </a:lnTo>
                  <a:lnTo>
                    <a:pt x="31" y="269"/>
                  </a:lnTo>
                  <a:lnTo>
                    <a:pt x="29" y="264"/>
                  </a:lnTo>
                  <a:lnTo>
                    <a:pt x="21" y="268"/>
                  </a:lnTo>
                  <a:lnTo>
                    <a:pt x="13" y="271"/>
                  </a:lnTo>
                  <a:lnTo>
                    <a:pt x="15" y="276"/>
                  </a:lnTo>
                  <a:lnTo>
                    <a:pt x="15" y="270"/>
                  </a:lnTo>
                  <a:lnTo>
                    <a:pt x="6" y="271"/>
                  </a:lnTo>
                  <a:lnTo>
                    <a:pt x="4" y="272"/>
                  </a:lnTo>
                  <a:lnTo>
                    <a:pt x="2" y="273"/>
                  </a:lnTo>
                  <a:lnTo>
                    <a:pt x="0" y="277"/>
                  </a:lnTo>
                  <a:lnTo>
                    <a:pt x="2" y="281"/>
                  </a:lnTo>
                  <a:lnTo>
                    <a:pt x="4" y="282"/>
                  </a:lnTo>
                  <a:lnTo>
                    <a:pt x="6" y="283"/>
                  </a:lnTo>
                  <a:lnTo>
                    <a:pt x="15" y="284"/>
                  </a:lnTo>
                  <a:lnTo>
                    <a:pt x="15" y="278"/>
                  </a:lnTo>
                  <a:lnTo>
                    <a:pt x="13" y="283"/>
                  </a:lnTo>
                  <a:lnTo>
                    <a:pt x="21" y="286"/>
                  </a:lnTo>
                  <a:lnTo>
                    <a:pt x="29" y="290"/>
                  </a:lnTo>
                  <a:lnTo>
                    <a:pt x="31" y="285"/>
                  </a:lnTo>
                  <a:lnTo>
                    <a:pt x="27" y="289"/>
                  </a:lnTo>
                  <a:lnTo>
                    <a:pt x="33" y="295"/>
                  </a:lnTo>
                  <a:lnTo>
                    <a:pt x="39" y="302"/>
                  </a:lnTo>
                  <a:lnTo>
                    <a:pt x="43" y="310"/>
                  </a:lnTo>
                  <a:lnTo>
                    <a:pt x="48" y="305"/>
                  </a:lnTo>
                  <a:lnTo>
                    <a:pt x="42" y="305"/>
                  </a:lnTo>
                  <a:lnTo>
                    <a:pt x="44" y="314"/>
                  </a:lnTo>
                  <a:lnTo>
                    <a:pt x="45" y="323"/>
                  </a:lnTo>
                  <a:lnTo>
                    <a:pt x="45" y="504"/>
                  </a:lnTo>
                  <a:lnTo>
                    <a:pt x="46" y="513"/>
                  </a:lnTo>
                  <a:lnTo>
                    <a:pt x="49" y="522"/>
                  </a:lnTo>
                  <a:lnTo>
                    <a:pt x="50" y="526"/>
                  </a:lnTo>
                  <a:lnTo>
                    <a:pt x="54" y="534"/>
                  </a:lnTo>
                  <a:lnTo>
                    <a:pt x="60" y="540"/>
                  </a:lnTo>
                  <a:lnTo>
                    <a:pt x="67" y="546"/>
                  </a:lnTo>
                  <a:lnTo>
                    <a:pt x="69" y="547"/>
                  </a:lnTo>
                  <a:lnTo>
                    <a:pt x="76" y="551"/>
                  </a:lnTo>
                  <a:lnTo>
                    <a:pt x="85" y="554"/>
                  </a:lnTo>
                  <a:lnTo>
                    <a:pt x="87" y="554"/>
                  </a:lnTo>
                  <a:lnTo>
                    <a:pt x="96" y="555"/>
                  </a:lnTo>
                  <a:lnTo>
                    <a:pt x="96" y="543"/>
                  </a:lnTo>
                  <a:lnTo>
                    <a:pt x="87" y="542"/>
                  </a:lnTo>
                  <a:lnTo>
                    <a:pt x="87" y="548"/>
                  </a:lnTo>
                  <a:lnTo>
                    <a:pt x="90" y="543"/>
                  </a:lnTo>
                  <a:lnTo>
                    <a:pt x="81" y="540"/>
                  </a:lnTo>
                  <a:lnTo>
                    <a:pt x="74" y="536"/>
                  </a:lnTo>
                  <a:lnTo>
                    <a:pt x="71" y="541"/>
                  </a:lnTo>
                  <a:lnTo>
                    <a:pt x="76" y="537"/>
                  </a:lnTo>
                  <a:lnTo>
                    <a:pt x="69" y="531"/>
                  </a:lnTo>
                  <a:lnTo>
                    <a:pt x="63" y="525"/>
                  </a:lnTo>
                  <a:lnTo>
                    <a:pt x="59" y="517"/>
                  </a:lnTo>
                  <a:lnTo>
                    <a:pt x="55" y="522"/>
                  </a:lnTo>
                  <a:lnTo>
                    <a:pt x="61" y="522"/>
                  </a:lnTo>
                  <a:lnTo>
                    <a:pt x="58" y="513"/>
                  </a:lnTo>
                  <a:lnTo>
                    <a:pt x="57" y="504"/>
                  </a:lnTo>
                  <a:lnTo>
                    <a:pt x="57" y="323"/>
                  </a:lnTo>
                  <a:lnTo>
                    <a:pt x="56" y="314"/>
                  </a:lnTo>
                  <a:lnTo>
                    <a:pt x="54" y="305"/>
                  </a:lnTo>
                  <a:lnTo>
                    <a:pt x="52" y="301"/>
                  </a:lnTo>
                  <a:lnTo>
                    <a:pt x="48" y="293"/>
                  </a:lnTo>
                  <a:lnTo>
                    <a:pt x="42" y="286"/>
                  </a:lnTo>
                  <a:lnTo>
                    <a:pt x="36" y="280"/>
                  </a:lnTo>
                  <a:lnTo>
                    <a:pt x="34" y="279"/>
                  </a:lnTo>
                  <a:lnTo>
                    <a:pt x="26" y="275"/>
                  </a:lnTo>
                  <a:lnTo>
                    <a:pt x="18" y="272"/>
                  </a:lnTo>
                  <a:lnTo>
                    <a:pt x="15" y="272"/>
                  </a:lnTo>
                  <a:lnTo>
                    <a:pt x="6" y="271"/>
                  </a:lnTo>
                  <a:lnTo>
                    <a:pt x="6" y="283"/>
                  </a:lnTo>
                  <a:lnTo>
                    <a:pt x="8" y="282"/>
                  </a:lnTo>
                  <a:lnTo>
                    <a:pt x="10" y="281"/>
                  </a:lnTo>
                  <a:lnTo>
                    <a:pt x="12" y="277"/>
                  </a:lnTo>
                  <a:lnTo>
                    <a:pt x="10" y="273"/>
                  </a:lnTo>
                  <a:lnTo>
                    <a:pt x="8" y="272"/>
                  </a:lnTo>
                  <a:lnTo>
                    <a:pt x="6" y="277"/>
                  </a:lnTo>
                  <a:lnTo>
                    <a:pt x="6" y="283"/>
                  </a:lnTo>
                  <a:lnTo>
                    <a:pt x="15" y="282"/>
                  </a:lnTo>
                  <a:lnTo>
                    <a:pt x="18" y="282"/>
                  </a:lnTo>
                  <a:lnTo>
                    <a:pt x="26" y="279"/>
                  </a:lnTo>
                  <a:lnTo>
                    <a:pt x="34" y="275"/>
                  </a:lnTo>
                  <a:lnTo>
                    <a:pt x="36" y="274"/>
                  </a:lnTo>
                  <a:lnTo>
                    <a:pt x="42" y="268"/>
                  </a:lnTo>
                  <a:lnTo>
                    <a:pt x="48" y="262"/>
                  </a:lnTo>
                  <a:lnTo>
                    <a:pt x="52" y="254"/>
                  </a:lnTo>
                  <a:lnTo>
                    <a:pt x="54" y="250"/>
                  </a:lnTo>
                  <a:lnTo>
                    <a:pt x="56" y="241"/>
                  </a:lnTo>
                  <a:lnTo>
                    <a:pt x="57" y="232"/>
                  </a:lnTo>
                  <a:lnTo>
                    <a:pt x="57" y="51"/>
                  </a:lnTo>
                  <a:lnTo>
                    <a:pt x="58" y="42"/>
                  </a:lnTo>
                  <a:lnTo>
                    <a:pt x="61" y="33"/>
                  </a:lnTo>
                  <a:lnTo>
                    <a:pt x="55" y="33"/>
                  </a:lnTo>
                  <a:lnTo>
                    <a:pt x="59" y="38"/>
                  </a:lnTo>
                  <a:lnTo>
                    <a:pt x="63" y="30"/>
                  </a:lnTo>
                  <a:lnTo>
                    <a:pt x="69" y="24"/>
                  </a:lnTo>
                  <a:lnTo>
                    <a:pt x="76" y="18"/>
                  </a:lnTo>
                  <a:lnTo>
                    <a:pt x="71" y="14"/>
                  </a:lnTo>
                  <a:lnTo>
                    <a:pt x="74" y="19"/>
                  </a:lnTo>
                  <a:lnTo>
                    <a:pt x="81" y="15"/>
                  </a:lnTo>
                  <a:lnTo>
                    <a:pt x="90" y="12"/>
                  </a:lnTo>
                  <a:lnTo>
                    <a:pt x="87" y="7"/>
                  </a:lnTo>
                  <a:lnTo>
                    <a:pt x="87" y="13"/>
                  </a:lnTo>
                  <a:lnTo>
                    <a:pt x="96"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98" name="Freeform 4">
              <a:extLst>
                <a:ext uri="{FF2B5EF4-FFF2-40B4-BE49-F238E27FC236}">
                  <a16:creationId xmlns:a16="http://schemas.microsoft.com/office/drawing/2014/main" id="{7B8534B7-54CE-4C70-88DF-1808D694DA9F}"/>
                </a:ext>
              </a:extLst>
            </p:cNvPr>
            <p:cNvSpPr>
              <a:spLocks/>
            </p:cNvSpPr>
            <p:nvPr/>
          </p:nvSpPr>
          <p:spPr bwMode="auto">
            <a:xfrm>
              <a:off x="4461" y="1161"/>
              <a:ext cx="96" cy="555"/>
            </a:xfrm>
            <a:custGeom>
              <a:avLst/>
              <a:gdLst>
                <a:gd name="T0" fmla="*/ 0 w 96"/>
                <a:gd name="T1" fmla="*/ 12 h 555"/>
                <a:gd name="T2" fmla="*/ 9 w 96"/>
                <a:gd name="T3" fmla="*/ 7 h 555"/>
                <a:gd name="T4" fmla="*/ 15 w 96"/>
                <a:gd name="T5" fmla="*/ 15 h 555"/>
                <a:gd name="T6" fmla="*/ 25 w 96"/>
                <a:gd name="T7" fmla="*/ 14 h 555"/>
                <a:gd name="T8" fmla="*/ 27 w 96"/>
                <a:gd name="T9" fmla="*/ 24 h 555"/>
                <a:gd name="T10" fmla="*/ 37 w 96"/>
                <a:gd name="T11" fmla="*/ 38 h 555"/>
                <a:gd name="T12" fmla="*/ 35 w 96"/>
                <a:gd name="T13" fmla="*/ 33 h 555"/>
                <a:gd name="T14" fmla="*/ 39 w 96"/>
                <a:gd name="T15" fmla="*/ 51 h 555"/>
                <a:gd name="T16" fmla="*/ 40 w 96"/>
                <a:gd name="T17" fmla="*/ 241 h 555"/>
                <a:gd name="T18" fmla="*/ 44 w 96"/>
                <a:gd name="T19" fmla="*/ 254 h 555"/>
                <a:gd name="T20" fmla="*/ 54 w 96"/>
                <a:gd name="T21" fmla="*/ 268 h 555"/>
                <a:gd name="T22" fmla="*/ 62 w 96"/>
                <a:gd name="T23" fmla="*/ 275 h 555"/>
                <a:gd name="T24" fmla="*/ 78 w 96"/>
                <a:gd name="T25" fmla="*/ 282 h 555"/>
                <a:gd name="T26" fmla="*/ 90 w 96"/>
                <a:gd name="T27" fmla="*/ 283 h 555"/>
                <a:gd name="T28" fmla="*/ 90 w 96"/>
                <a:gd name="T29" fmla="*/ 271 h 555"/>
                <a:gd name="T30" fmla="*/ 86 w 96"/>
                <a:gd name="T31" fmla="*/ 273 h 555"/>
                <a:gd name="T32" fmla="*/ 86 w 96"/>
                <a:gd name="T33" fmla="*/ 281 h 555"/>
                <a:gd name="T34" fmla="*/ 90 w 96"/>
                <a:gd name="T35" fmla="*/ 271 h 555"/>
                <a:gd name="T36" fmla="*/ 78 w 96"/>
                <a:gd name="T37" fmla="*/ 272 h 555"/>
                <a:gd name="T38" fmla="*/ 62 w 96"/>
                <a:gd name="T39" fmla="*/ 279 h 555"/>
                <a:gd name="T40" fmla="*/ 54 w 96"/>
                <a:gd name="T41" fmla="*/ 286 h 555"/>
                <a:gd name="T42" fmla="*/ 44 w 96"/>
                <a:gd name="T43" fmla="*/ 301 h 555"/>
                <a:gd name="T44" fmla="*/ 40 w 96"/>
                <a:gd name="T45" fmla="*/ 314 h 555"/>
                <a:gd name="T46" fmla="*/ 39 w 96"/>
                <a:gd name="T47" fmla="*/ 504 h 555"/>
                <a:gd name="T48" fmla="*/ 35 w 96"/>
                <a:gd name="T49" fmla="*/ 522 h 555"/>
                <a:gd name="T50" fmla="*/ 37 w 96"/>
                <a:gd name="T51" fmla="*/ 517 h 555"/>
                <a:gd name="T52" fmla="*/ 27 w 96"/>
                <a:gd name="T53" fmla="*/ 531 h 555"/>
                <a:gd name="T54" fmla="*/ 25 w 96"/>
                <a:gd name="T55" fmla="*/ 541 h 555"/>
                <a:gd name="T56" fmla="*/ 15 w 96"/>
                <a:gd name="T57" fmla="*/ 540 h 555"/>
                <a:gd name="T58" fmla="*/ 9 w 96"/>
                <a:gd name="T59" fmla="*/ 548 h 555"/>
                <a:gd name="T60" fmla="*/ 0 w 96"/>
                <a:gd name="T61" fmla="*/ 543 h 555"/>
                <a:gd name="T62" fmla="*/ 9 w 96"/>
                <a:gd name="T63" fmla="*/ 554 h 555"/>
                <a:gd name="T64" fmla="*/ 20 w 96"/>
                <a:gd name="T65" fmla="*/ 551 h 555"/>
                <a:gd name="T66" fmla="*/ 29 w 96"/>
                <a:gd name="T67" fmla="*/ 546 h 555"/>
                <a:gd name="T68" fmla="*/ 42 w 96"/>
                <a:gd name="T69" fmla="*/ 534 h 555"/>
                <a:gd name="T70" fmla="*/ 47 w 96"/>
                <a:gd name="T71" fmla="*/ 522 h 555"/>
                <a:gd name="T72" fmla="*/ 50 w 96"/>
                <a:gd name="T73" fmla="*/ 513 h 555"/>
                <a:gd name="T74" fmla="*/ 51 w 96"/>
                <a:gd name="T75" fmla="*/ 323 h 555"/>
                <a:gd name="T76" fmla="*/ 55 w 96"/>
                <a:gd name="T77" fmla="*/ 305 h 555"/>
                <a:gd name="T78" fmla="*/ 53 w 96"/>
                <a:gd name="T79" fmla="*/ 310 h 555"/>
                <a:gd name="T80" fmla="*/ 63 w 96"/>
                <a:gd name="T81" fmla="*/ 295 h 555"/>
                <a:gd name="T82" fmla="*/ 65 w 96"/>
                <a:gd name="T83" fmla="*/ 285 h 555"/>
                <a:gd name="T84" fmla="*/ 75 w 96"/>
                <a:gd name="T85" fmla="*/ 286 h 555"/>
                <a:gd name="T86" fmla="*/ 81 w 96"/>
                <a:gd name="T87" fmla="*/ 278 h 555"/>
                <a:gd name="T88" fmla="*/ 90 w 96"/>
                <a:gd name="T89" fmla="*/ 283 h 555"/>
                <a:gd name="T90" fmla="*/ 92 w 96"/>
                <a:gd name="T91" fmla="*/ 282 h 555"/>
                <a:gd name="T92" fmla="*/ 96 w 96"/>
                <a:gd name="T93" fmla="*/ 277 h 555"/>
                <a:gd name="T94" fmla="*/ 92 w 96"/>
                <a:gd name="T95" fmla="*/ 272 h 555"/>
                <a:gd name="T96" fmla="*/ 81 w 96"/>
                <a:gd name="T97" fmla="*/ 270 h 555"/>
                <a:gd name="T98" fmla="*/ 83 w 96"/>
                <a:gd name="T99" fmla="*/ 271 h 555"/>
                <a:gd name="T100" fmla="*/ 67 w 96"/>
                <a:gd name="T101" fmla="*/ 264 h 555"/>
                <a:gd name="T102" fmla="*/ 69 w 96"/>
                <a:gd name="T103" fmla="*/ 265 h 555"/>
                <a:gd name="T104" fmla="*/ 57 w 96"/>
                <a:gd name="T105" fmla="*/ 253 h 555"/>
                <a:gd name="T106" fmla="*/ 49 w 96"/>
                <a:gd name="T107" fmla="*/ 250 h 555"/>
                <a:gd name="T108" fmla="*/ 52 w 96"/>
                <a:gd name="T109" fmla="*/ 241 h 555"/>
                <a:gd name="T110" fmla="*/ 51 w 96"/>
                <a:gd name="T111" fmla="*/ 51 h 555"/>
                <a:gd name="T112" fmla="*/ 47 w 96"/>
                <a:gd name="T113" fmla="*/ 33 h 555"/>
                <a:gd name="T114" fmla="*/ 42 w 96"/>
                <a:gd name="T115" fmla="*/ 21 h 555"/>
                <a:gd name="T116" fmla="*/ 29 w 96"/>
                <a:gd name="T117" fmla="*/ 9 h 555"/>
                <a:gd name="T118" fmla="*/ 20 w 96"/>
                <a:gd name="T119" fmla="*/ 4 h 555"/>
                <a:gd name="T120" fmla="*/ 9 w 96"/>
                <a:gd name="T121" fmla="*/ 1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0" y="0"/>
                  </a:moveTo>
                  <a:lnTo>
                    <a:pt x="0" y="12"/>
                  </a:lnTo>
                  <a:lnTo>
                    <a:pt x="9" y="13"/>
                  </a:lnTo>
                  <a:lnTo>
                    <a:pt x="9" y="7"/>
                  </a:lnTo>
                  <a:lnTo>
                    <a:pt x="6" y="12"/>
                  </a:lnTo>
                  <a:lnTo>
                    <a:pt x="15" y="15"/>
                  </a:lnTo>
                  <a:lnTo>
                    <a:pt x="22" y="19"/>
                  </a:lnTo>
                  <a:lnTo>
                    <a:pt x="25" y="14"/>
                  </a:lnTo>
                  <a:lnTo>
                    <a:pt x="20" y="18"/>
                  </a:lnTo>
                  <a:lnTo>
                    <a:pt x="27" y="24"/>
                  </a:lnTo>
                  <a:lnTo>
                    <a:pt x="33" y="30"/>
                  </a:lnTo>
                  <a:lnTo>
                    <a:pt x="37" y="38"/>
                  </a:lnTo>
                  <a:lnTo>
                    <a:pt x="41" y="33"/>
                  </a:lnTo>
                  <a:lnTo>
                    <a:pt x="35" y="33"/>
                  </a:lnTo>
                  <a:lnTo>
                    <a:pt x="38" y="42"/>
                  </a:lnTo>
                  <a:lnTo>
                    <a:pt x="39" y="51"/>
                  </a:lnTo>
                  <a:lnTo>
                    <a:pt x="39" y="232"/>
                  </a:lnTo>
                  <a:lnTo>
                    <a:pt x="40" y="241"/>
                  </a:lnTo>
                  <a:lnTo>
                    <a:pt x="43" y="250"/>
                  </a:lnTo>
                  <a:lnTo>
                    <a:pt x="44" y="254"/>
                  </a:lnTo>
                  <a:lnTo>
                    <a:pt x="48" y="262"/>
                  </a:lnTo>
                  <a:lnTo>
                    <a:pt x="54" y="268"/>
                  </a:lnTo>
                  <a:lnTo>
                    <a:pt x="60" y="274"/>
                  </a:lnTo>
                  <a:lnTo>
                    <a:pt x="62" y="275"/>
                  </a:lnTo>
                  <a:lnTo>
                    <a:pt x="70" y="279"/>
                  </a:lnTo>
                  <a:lnTo>
                    <a:pt x="78" y="282"/>
                  </a:lnTo>
                  <a:lnTo>
                    <a:pt x="81" y="282"/>
                  </a:lnTo>
                  <a:lnTo>
                    <a:pt x="90" y="283"/>
                  </a:lnTo>
                  <a:lnTo>
                    <a:pt x="90" y="277"/>
                  </a:lnTo>
                  <a:lnTo>
                    <a:pt x="90" y="271"/>
                  </a:lnTo>
                  <a:lnTo>
                    <a:pt x="88" y="272"/>
                  </a:lnTo>
                  <a:lnTo>
                    <a:pt x="86" y="273"/>
                  </a:lnTo>
                  <a:lnTo>
                    <a:pt x="84" y="277"/>
                  </a:lnTo>
                  <a:lnTo>
                    <a:pt x="86" y="281"/>
                  </a:lnTo>
                  <a:lnTo>
                    <a:pt x="88" y="282"/>
                  </a:lnTo>
                  <a:lnTo>
                    <a:pt x="90" y="271"/>
                  </a:lnTo>
                  <a:lnTo>
                    <a:pt x="81" y="272"/>
                  </a:lnTo>
                  <a:lnTo>
                    <a:pt x="78" y="272"/>
                  </a:lnTo>
                  <a:lnTo>
                    <a:pt x="70" y="275"/>
                  </a:lnTo>
                  <a:lnTo>
                    <a:pt x="62" y="279"/>
                  </a:lnTo>
                  <a:lnTo>
                    <a:pt x="60" y="280"/>
                  </a:lnTo>
                  <a:lnTo>
                    <a:pt x="54" y="286"/>
                  </a:lnTo>
                  <a:lnTo>
                    <a:pt x="48" y="293"/>
                  </a:lnTo>
                  <a:lnTo>
                    <a:pt x="44" y="301"/>
                  </a:lnTo>
                  <a:lnTo>
                    <a:pt x="43" y="305"/>
                  </a:lnTo>
                  <a:lnTo>
                    <a:pt x="40" y="314"/>
                  </a:lnTo>
                  <a:lnTo>
                    <a:pt x="39" y="323"/>
                  </a:lnTo>
                  <a:lnTo>
                    <a:pt x="39" y="504"/>
                  </a:lnTo>
                  <a:lnTo>
                    <a:pt x="38" y="513"/>
                  </a:lnTo>
                  <a:lnTo>
                    <a:pt x="35" y="522"/>
                  </a:lnTo>
                  <a:lnTo>
                    <a:pt x="41" y="522"/>
                  </a:lnTo>
                  <a:lnTo>
                    <a:pt x="37" y="517"/>
                  </a:lnTo>
                  <a:lnTo>
                    <a:pt x="33" y="525"/>
                  </a:lnTo>
                  <a:lnTo>
                    <a:pt x="27" y="531"/>
                  </a:lnTo>
                  <a:lnTo>
                    <a:pt x="20" y="537"/>
                  </a:lnTo>
                  <a:lnTo>
                    <a:pt x="25" y="541"/>
                  </a:lnTo>
                  <a:lnTo>
                    <a:pt x="22" y="536"/>
                  </a:lnTo>
                  <a:lnTo>
                    <a:pt x="15" y="540"/>
                  </a:lnTo>
                  <a:lnTo>
                    <a:pt x="6" y="543"/>
                  </a:lnTo>
                  <a:lnTo>
                    <a:pt x="9" y="548"/>
                  </a:lnTo>
                  <a:lnTo>
                    <a:pt x="9" y="542"/>
                  </a:lnTo>
                  <a:lnTo>
                    <a:pt x="0" y="543"/>
                  </a:lnTo>
                  <a:lnTo>
                    <a:pt x="0" y="555"/>
                  </a:lnTo>
                  <a:lnTo>
                    <a:pt x="9" y="554"/>
                  </a:lnTo>
                  <a:lnTo>
                    <a:pt x="11" y="554"/>
                  </a:lnTo>
                  <a:lnTo>
                    <a:pt x="20" y="551"/>
                  </a:lnTo>
                  <a:lnTo>
                    <a:pt x="27" y="547"/>
                  </a:lnTo>
                  <a:lnTo>
                    <a:pt x="29" y="546"/>
                  </a:lnTo>
                  <a:lnTo>
                    <a:pt x="36" y="540"/>
                  </a:lnTo>
                  <a:lnTo>
                    <a:pt x="42" y="534"/>
                  </a:lnTo>
                  <a:lnTo>
                    <a:pt x="46" y="526"/>
                  </a:lnTo>
                  <a:lnTo>
                    <a:pt x="47" y="522"/>
                  </a:lnTo>
                  <a:lnTo>
                    <a:pt x="50" y="513"/>
                  </a:lnTo>
                  <a:lnTo>
                    <a:pt x="51" y="504"/>
                  </a:lnTo>
                  <a:lnTo>
                    <a:pt x="51" y="323"/>
                  </a:lnTo>
                  <a:lnTo>
                    <a:pt x="52" y="314"/>
                  </a:lnTo>
                  <a:lnTo>
                    <a:pt x="55" y="305"/>
                  </a:lnTo>
                  <a:lnTo>
                    <a:pt x="49" y="305"/>
                  </a:lnTo>
                  <a:lnTo>
                    <a:pt x="53" y="310"/>
                  </a:lnTo>
                  <a:lnTo>
                    <a:pt x="57" y="302"/>
                  </a:lnTo>
                  <a:lnTo>
                    <a:pt x="63" y="295"/>
                  </a:lnTo>
                  <a:lnTo>
                    <a:pt x="69" y="289"/>
                  </a:lnTo>
                  <a:lnTo>
                    <a:pt x="65" y="285"/>
                  </a:lnTo>
                  <a:lnTo>
                    <a:pt x="67" y="290"/>
                  </a:lnTo>
                  <a:lnTo>
                    <a:pt x="75" y="286"/>
                  </a:lnTo>
                  <a:lnTo>
                    <a:pt x="83" y="283"/>
                  </a:lnTo>
                  <a:lnTo>
                    <a:pt x="81" y="278"/>
                  </a:lnTo>
                  <a:lnTo>
                    <a:pt x="81" y="284"/>
                  </a:lnTo>
                  <a:lnTo>
                    <a:pt x="90" y="283"/>
                  </a:lnTo>
                  <a:lnTo>
                    <a:pt x="92" y="282"/>
                  </a:lnTo>
                  <a:lnTo>
                    <a:pt x="94" y="281"/>
                  </a:lnTo>
                  <a:lnTo>
                    <a:pt x="96" y="277"/>
                  </a:lnTo>
                  <a:lnTo>
                    <a:pt x="94" y="273"/>
                  </a:lnTo>
                  <a:lnTo>
                    <a:pt x="92" y="272"/>
                  </a:lnTo>
                  <a:lnTo>
                    <a:pt x="90" y="271"/>
                  </a:lnTo>
                  <a:lnTo>
                    <a:pt x="81" y="270"/>
                  </a:lnTo>
                  <a:lnTo>
                    <a:pt x="81" y="276"/>
                  </a:lnTo>
                  <a:lnTo>
                    <a:pt x="83" y="271"/>
                  </a:lnTo>
                  <a:lnTo>
                    <a:pt x="75" y="268"/>
                  </a:lnTo>
                  <a:lnTo>
                    <a:pt x="67" y="264"/>
                  </a:lnTo>
                  <a:lnTo>
                    <a:pt x="65" y="269"/>
                  </a:lnTo>
                  <a:lnTo>
                    <a:pt x="69" y="265"/>
                  </a:lnTo>
                  <a:lnTo>
                    <a:pt x="63" y="259"/>
                  </a:lnTo>
                  <a:lnTo>
                    <a:pt x="57" y="253"/>
                  </a:lnTo>
                  <a:lnTo>
                    <a:pt x="53" y="245"/>
                  </a:lnTo>
                  <a:lnTo>
                    <a:pt x="49" y="250"/>
                  </a:lnTo>
                  <a:lnTo>
                    <a:pt x="55" y="250"/>
                  </a:lnTo>
                  <a:lnTo>
                    <a:pt x="52" y="241"/>
                  </a:lnTo>
                  <a:lnTo>
                    <a:pt x="51" y="232"/>
                  </a:lnTo>
                  <a:lnTo>
                    <a:pt x="51" y="51"/>
                  </a:lnTo>
                  <a:lnTo>
                    <a:pt x="50" y="42"/>
                  </a:lnTo>
                  <a:lnTo>
                    <a:pt x="47" y="33"/>
                  </a:lnTo>
                  <a:lnTo>
                    <a:pt x="46" y="29"/>
                  </a:lnTo>
                  <a:lnTo>
                    <a:pt x="42" y="21"/>
                  </a:lnTo>
                  <a:lnTo>
                    <a:pt x="36" y="15"/>
                  </a:lnTo>
                  <a:lnTo>
                    <a:pt x="29" y="9"/>
                  </a:lnTo>
                  <a:lnTo>
                    <a:pt x="27" y="8"/>
                  </a:lnTo>
                  <a:lnTo>
                    <a:pt x="20" y="4"/>
                  </a:lnTo>
                  <a:lnTo>
                    <a:pt x="11" y="1"/>
                  </a:lnTo>
                  <a:lnTo>
                    <a:pt x="9"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1443" name="Rectangle 5">
            <a:extLst>
              <a:ext uri="{FF2B5EF4-FFF2-40B4-BE49-F238E27FC236}">
                <a16:creationId xmlns:a16="http://schemas.microsoft.com/office/drawing/2014/main" id="{D38E0010-025F-4189-9A0C-8ED2B97687BF}"/>
              </a:ext>
            </a:extLst>
          </p:cNvPr>
          <p:cNvSpPr>
            <a:spLocks noChangeArrowheads="1"/>
          </p:cNvSpPr>
          <p:nvPr/>
        </p:nvSpPr>
        <p:spPr bwMode="auto">
          <a:xfrm>
            <a:off x="8729664" y="1935163"/>
            <a:ext cx="18434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intravaskulární</a:t>
            </a:r>
            <a:endParaRPr lang="cs-CZ" altLang="en-US" sz="2400">
              <a:latin typeface="Times New Roman" panose="02020603050405020304" pitchFamily="18" charset="0"/>
            </a:endParaRPr>
          </a:p>
        </p:txBody>
      </p:sp>
      <p:sp>
        <p:nvSpPr>
          <p:cNvPr id="61444" name="Rectangle 6">
            <a:extLst>
              <a:ext uri="{FF2B5EF4-FFF2-40B4-BE49-F238E27FC236}">
                <a16:creationId xmlns:a16="http://schemas.microsoft.com/office/drawing/2014/main" id="{26160E47-6B50-4880-9623-305E9D0EA628}"/>
              </a:ext>
            </a:extLst>
          </p:cNvPr>
          <p:cNvSpPr>
            <a:spLocks noChangeArrowheads="1"/>
          </p:cNvSpPr>
          <p:nvPr/>
        </p:nvSpPr>
        <p:spPr bwMode="auto">
          <a:xfrm>
            <a:off x="8729664" y="2300288"/>
            <a:ext cx="9890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tekutina</a:t>
            </a:r>
            <a:endParaRPr lang="cs-CZ" altLang="en-US" sz="2400">
              <a:latin typeface="Times New Roman" panose="02020603050405020304" pitchFamily="18" charset="0"/>
            </a:endParaRPr>
          </a:p>
        </p:txBody>
      </p:sp>
      <p:grpSp>
        <p:nvGrpSpPr>
          <p:cNvPr id="61445" name="Group 7">
            <a:extLst>
              <a:ext uri="{FF2B5EF4-FFF2-40B4-BE49-F238E27FC236}">
                <a16:creationId xmlns:a16="http://schemas.microsoft.com/office/drawing/2014/main" id="{289F8D6B-D493-49E5-A34F-F0E5A55EC6ED}"/>
              </a:ext>
            </a:extLst>
          </p:cNvPr>
          <p:cNvGrpSpPr>
            <a:grpSpLocks/>
          </p:cNvGrpSpPr>
          <p:nvPr/>
        </p:nvGrpSpPr>
        <p:grpSpPr bwMode="auto">
          <a:xfrm>
            <a:off x="7131050" y="1851025"/>
            <a:ext cx="1443038" cy="844550"/>
            <a:chOff x="3554" y="1166"/>
            <a:chExt cx="887" cy="532"/>
          </a:xfrm>
        </p:grpSpPr>
        <p:sp>
          <p:nvSpPr>
            <p:cNvPr id="61493" name="Rectangle 8">
              <a:extLst>
                <a:ext uri="{FF2B5EF4-FFF2-40B4-BE49-F238E27FC236}">
                  <a16:creationId xmlns:a16="http://schemas.microsoft.com/office/drawing/2014/main" id="{CE68553C-DAEB-463A-8E89-8CFE726844DC}"/>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94" name="Rectangle 9">
              <a:extLst>
                <a:ext uri="{FF2B5EF4-FFF2-40B4-BE49-F238E27FC236}">
                  <a16:creationId xmlns:a16="http://schemas.microsoft.com/office/drawing/2014/main" id="{457B82D4-3B2A-4504-AAD2-F7C1500F12F4}"/>
                </a:ext>
              </a:extLst>
            </p:cNvPr>
            <p:cNvSpPr>
              <a:spLocks noChangeArrowheads="1"/>
            </p:cNvSpPr>
            <p:nvPr/>
          </p:nvSpPr>
          <p:spPr bwMode="auto">
            <a:xfrm>
              <a:off x="3554" y="1166"/>
              <a:ext cx="886" cy="531"/>
            </a:xfrm>
            <a:prstGeom prst="rect">
              <a:avLst/>
            </a:prstGeom>
            <a:solidFill>
              <a:srgbClr val="FF9999"/>
            </a:solidFill>
            <a:ln w="0">
              <a:solidFill>
                <a:srgbClr val="FFFFFF"/>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95" name="Rectangle 10">
              <a:extLst>
                <a:ext uri="{FF2B5EF4-FFF2-40B4-BE49-F238E27FC236}">
                  <a16:creationId xmlns:a16="http://schemas.microsoft.com/office/drawing/2014/main" id="{37FE4222-DC43-4C39-86EC-A730A2EEBF2F}"/>
                </a:ext>
              </a:extLst>
            </p:cNvPr>
            <p:cNvSpPr>
              <a:spLocks noChangeArrowheads="1"/>
            </p:cNvSpPr>
            <p:nvPr/>
          </p:nvSpPr>
          <p:spPr bwMode="auto">
            <a:xfrm>
              <a:off x="3554" y="1166"/>
              <a:ext cx="887" cy="532"/>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96" name="Rectangle 11">
              <a:extLst>
                <a:ext uri="{FF2B5EF4-FFF2-40B4-BE49-F238E27FC236}">
                  <a16:creationId xmlns:a16="http://schemas.microsoft.com/office/drawing/2014/main" id="{3C90E81F-881E-437A-A748-1CE00E5AD8E0}"/>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1446" name="Rectangle 12">
            <a:extLst>
              <a:ext uri="{FF2B5EF4-FFF2-40B4-BE49-F238E27FC236}">
                <a16:creationId xmlns:a16="http://schemas.microsoft.com/office/drawing/2014/main" id="{78725250-BB7F-4DED-9AF3-A795A1F3DECD}"/>
              </a:ext>
            </a:extLst>
          </p:cNvPr>
          <p:cNvSpPr>
            <a:spLocks noChangeArrowheads="1"/>
          </p:cNvSpPr>
          <p:nvPr/>
        </p:nvSpPr>
        <p:spPr bwMode="auto">
          <a:xfrm>
            <a:off x="4235451" y="3194050"/>
            <a:ext cx="3444875" cy="977900"/>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47" name="Freeform 13">
            <a:extLst>
              <a:ext uri="{FF2B5EF4-FFF2-40B4-BE49-F238E27FC236}">
                <a16:creationId xmlns:a16="http://schemas.microsoft.com/office/drawing/2014/main" id="{106051B4-1C4C-4687-824D-C12A170F8DD0}"/>
              </a:ext>
            </a:extLst>
          </p:cNvPr>
          <p:cNvSpPr>
            <a:spLocks/>
          </p:cNvSpPr>
          <p:nvPr/>
        </p:nvSpPr>
        <p:spPr bwMode="auto">
          <a:xfrm>
            <a:off x="1857376" y="4610100"/>
            <a:ext cx="8512175" cy="1460500"/>
          </a:xfrm>
          <a:custGeom>
            <a:avLst/>
            <a:gdLst>
              <a:gd name="T0" fmla="*/ 345262173 w 5362"/>
              <a:gd name="T1" fmla="*/ 2520950 h 920"/>
              <a:gd name="T2" fmla="*/ 272176875 w 5362"/>
              <a:gd name="T3" fmla="*/ 17641889 h 920"/>
              <a:gd name="T4" fmla="*/ 201612476 w 5362"/>
              <a:gd name="T5" fmla="*/ 47883762 h 920"/>
              <a:gd name="T6" fmla="*/ 141128748 w 5362"/>
              <a:gd name="T7" fmla="*/ 88206264 h 920"/>
              <a:gd name="T8" fmla="*/ 88206255 w 5362"/>
              <a:gd name="T9" fmla="*/ 141128762 h 920"/>
              <a:gd name="T10" fmla="*/ 47883757 w 5362"/>
              <a:gd name="T11" fmla="*/ 201612496 h 920"/>
              <a:gd name="T12" fmla="*/ 17640300 w 5362"/>
              <a:gd name="T13" fmla="*/ 272176902 h 920"/>
              <a:gd name="T14" fmla="*/ 2520950 w 5362"/>
              <a:gd name="T15" fmla="*/ 345262208 h 920"/>
              <a:gd name="T16" fmla="*/ 0 w 5362"/>
              <a:gd name="T17" fmla="*/ 1932960918 h 920"/>
              <a:gd name="T18" fmla="*/ 7559675 w 5362"/>
              <a:gd name="T19" fmla="*/ 2011084948 h 920"/>
              <a:gd name="T20" fmla="*/ 30241876 w 5362"/>
              <a:gd name="T21" fmla="*/ 2081649304 h 920"/>
              <a:gd name="T22" fmla="*/ 65524063 w 5362"/>
              <a:gd name="T23" fmla="*/ 2147173349 h 920"/>
              <a:gd name="T24" fmla="*/ 113406246 w 5362"/>
              <a:gd name="T25" fmla="*/ 2147483647 h 920"/>
              <a:gd name="T26" fmla="*/ 171370612 w 5362"/>
              <a:gd name="T27" fmla="*/ 2147483647 h 920"/>
              <a:gd name="T28" fmla="*/ 236894700 w 5362"/>
              <a:gd name="T29" fmla="*/ 2147483647 h 920"/>
              <a:gd name="T30" fmla="*/ 307459050 w 5362"/>
              <a:gd name="T31" fmla="*/ 2147483647 h 920"/>
              <a:gd name="T32" fmla="*/ 385584659 w 5362"/>
              <a:gd name="T33" fmla="*/ 2147483647 h 920"/>
              <a:gd name="T34" fmla="*/ 2147483647 w 5362"/>
              <a:gd name="T35" fmla="*/ 2147483647 h 920"/>
              <a:gd name="T36" fmla="*/ 2147483647 w 5362"/>
              <a:gd name="T37" fmla="*/ 2147483647 h 920"/>
              <a:gd name="T38" fmla="*/ 2147483647 w 5362"/>
              <a:gd name="T39" fmla="*/ 2147483647 h 920"/>
              <a:gd name="T40" fmla="*/ 2147483647 w 5362"/>
              <a:gd name="T41" fmla="*/ 2147483647 h 920"/>
              <a:gd name="T42" fmla="*/ 2147483647 w 5362"/>
              <a:gd name="T43" fmla="*/ 2147483647 h 920"/>
              <a:gd name="T44" fmla="*/ 2147483647 w 5362"/>
              <a:gd name="T45" fmla="*/ 2116931482 h 920"/>
              <a:gd name="T46" fmla="*/ 2147483647 w 5362"/>
              <a:gd name="T47" fmla="*/ 2046367126 h 920"/>
              <a:gd name="T48" fmla="*/ 2147483647 w 5362"/>
              <a:gd name="T49" fmla="*/ 1973283408 h 920"/>
              <a:gd name="T50" fmla="*/ 2147483647 w 5362"/>
              <a:gd name="T51" fmla="*/ 385584697 h 920"/>
              <a:gd name="T52" fmla="*/ 2147483647 w 5362"/>
              <a:gd name="T53" fmla="*/ 307459080 h 920"/>
              <a:gd name="T54" fmla="*/ 2147483647 w 5362"/>
              <a:gd name="T55" fmla="*/ 236894724 h 920"/>
              <a:gd name="T56" fmla="*/ 2147483647 w 5362"/>
              <a:gd name="T57" fmla="*/ 171370629 h 920"/>
              <a:gd name="T58" fmla="*/ 2147483647 w 5362"/>
              <a:gd name="T59" fmla="*/ 113407845 h 920"/>
              <a:gd name="T60" fmla="*/ 2147483647 w 5362"/>
              <a:gd name="T61" fmla="*/ 65524070 h 920"/>
              <a:gd name="T62" fmla="*/ 2147483647 w 5362"/>
              <a:gd name="T63" fmla="*/ 30241879 h 920"/>
              <a:gd name="T64" fmla="*/ 2147483647 w 5362"/>
              <a:gd name="T65" fmla="*/ 7561264 h 920"/>
              <a:gd name="T66" fmla="*/ 2147483647 w 5362"/>
              <a:gd name="T67" fmla="*/ 0 h 9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62"/>
              <a:gd name="T103" fmla="*/ 0 h 920"/>
              <a:gd name="T104" fmla="*/ 5362 w 5362"/>
              <a:gd name="T105" fmla="*/ 920 h 9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62" h="920">
                <a:moveTo>
                  <a:pt x="153" y="0"/>
                </a:moveTo>
                <a:lnTo>
                  <a:pt x="137" y="1"/>
                </a:lnTo>
                <a:lnTo>
                  <a:pt x="122" y="3"/>
                </a:lnTo>
                <a:lnTo>
                  <a:pt x="108" y="7"/>
                </a:lnTo>
                <a:lnTo>
                  <a:pt x="94" y="12"/>
                </a:lnTo>
                <a:lnTo>
                  <a:pt x="80" y="19"/>
                </a:lnTo>
                <a:lnTo>
                  <a:pt x="68" y="26"/>
                </a:lnTo>
                <a:lnTo>
                  <a:pt x="56" y="35"/>
                </a:lnTo>
                <a:lnTo>
                  <a:pt x="45" y="45"/>
                </a:lnTo>
                <a:lnTo>
                  <a:pt x="35" y="56"/>
                </a:lnTo>
                <a:lnTo>
                  <a:pt x="26" y="68"/>
                </a:lnTo>
                <a:lnTo>
                  <a:pt x="19" y="80"/>
                </a:lnTo>
                <a:lnTo>
                  <a:pt x="12" y="94"/>
                </a:lnTo>
                <a:lnTo>
                  <a:pt x="7" y="108"/>
                </a:lnTo>
                <a:lnTo>
                  <a:pt x="3" y="122"/>
                </a:lnTo>
                <a:lnTo>
                  <a:pt x="1" y="137"/>
                </a:lnTo>
                <a:lnTo>
                  <a:pt x="0" y="153"/>
                </a:lnTo>
                <a:lnTo>
                  <a:pt x="0" y="767"/>
                </a:lnTo>
                <a:lnTo>
                  <a:pt x="1" y="783"/>
                </a:lnTo>
                <a:lnTo>
                  <a:pt x="3" y="798"/>
                </a:lnTo>
                <a:lnTo>
                  <a:pt x="7" y="812"/>
                </a:lnTo>
                <a:lnTo>
                  <a:pt x="12" y="826"/>
                </a:lnTo>
                <a:lnTo>
                  <a:pt x="19" y="840"/>
                </a:lnTo>
                <a:lnTo>
                  <a:pt x="26" y="852"/>
                </a:lnTo>
                <a:lnTo>
                  <a:pt x="35" y="864"/>
                </a:lnTo>
                <a:lnTo>
                  <a:pt x="45" y="875"/>
                </a:lnTo>
                <a:lnTo>
                  <a:pt x="56" y="885"/>
                </a:lnTo>
                <a:lnTo>
                  <a:pt x="68" y="894"/>
                </a:lnTo>
                <a:lnTo>
                  <a:pt x="80" y="901"/>
                </a:lnTo>
                <a:lnTo>
                  <a:pt x="94" y="908"/>
                </a:lnTo>
                <a:lnTo>
                  <a:pt x="108" y="913"/>
                </a:lnTo>
                <a:lnTo>
                  <a:pt x="122" y="917"/>
                </a:lnTo>
                <a:lnTo>
                  <a:pt x="137" y="919"/>
                </a:lnTo>
                <a:lnTo>
                  <a:pt x="153" y="920"/>
                </a:lnTo>
                <a:lnTo>
                  <a:pt x="5209" y="920"/>
                </a:lnTo>
                <a:lnTo>
                  <a:pt x="5225" y="919"/>
                </a:lnTo>
                <a:lnTo>
                  <a:pt x="5240" y="917"/>
                </a:lnTo>
                <a:lnTo>
                  <a:pt x="5254" y="913"/>
                </a:lnTo>
                <a:lnTo>
                  <a:pt x="5268" y="908"/>
                </a:lnTo>
                <a:lnTo>
                  <a:pt x="5282" y="901"/>
                </a:lnTo>
                <a:lnTo>
                  <a:pt x="5294" y="894"/>
                </a:lnTo>
                <a:lnTo>
                  <a:pt x="5306" y="885"/>
                </a:lnTo>
                <a:lnTo>
                  <a:pt x="5317" y="875"/>
                </a:lnTo>
                <a:lnTo>
                  <a:pt x="5327" y="864"/>
                </a:lnTo>
                <a:lnTo>
                  <a:pt x="5336" y="852"/>
                </a:lnTo>
                <a:lnTo>
                  <a:pt x="5343" y="840"/>
                </a:lnTo>
                <a:lnTo>
                  <a:pt x="5350" y="826"/>
                </a:lnTo>
                <a:lnTo>
                  <a:pt x="5355" y="812"/>
                </a:lnTo>
                <a:lnTo>
                  <a:pt x="5359" y="798"/>
                </a:lnTo>
                <a:lnTo>
                  <a:pt x="5361" y="783"/>
                </a:lnTo>
                <a:lnTo>
                  <a:pt x="5362" y="767"/>
                </a:lnTo>
                <a:lnTo>
                  <a:pt x="5362" y="153"/>
                </a:lnTo>
                <a:lnTo>
                  <a:pt x="5361" y="137"/>
                </a:lnTo>
                <a:lnTo>
                  <a:pt x="5359" y="122"/>
                </a:lnTo>
                <a:lnTo>
                  <a:pt x="5355" y="108"/>
                </a:lnTo>
                <a:lnTo>
                  <a:pt x="5350" y="94"/>
                </a:lnTo>
                <a:lnTo>
                  <a:pt x="5343" y="80"/>
                </a:lnTo>
                <a:lnTo>
                  <a:pt x="5336" y="68"/>
                </a:lnTo>
                <a:lnTo>
                  <a:pt x="5327" y="56"/>
                </a:lnTo>
                <a:lnTo>
                  <a:pt x="5317" y="45"/>
                </a:lnTo>
                <a:lnTo>
                  <a:pt x="5306" y="35"/>
                </a:lnTo>
                <a:lnTo>
                  <a:pt x="5294" y="26"/>
                </a:lnTo>
                <a:lnTo>
                  <a:pt x="5282" y="19"/>
                </a:lnTo>
                <a:lnTo>
                  <a:pt x="5268" y="12"/>
                </a:lnTo>
                <a:lnTo>
                  <a:pt x="5254" y="7"/>
                </a:lnTo>
                <a:lnTo>
                  <a:pt x="5240" y="3"/>
                </a:lnTo>
                <a:lnTo>
                  <a:pt x="5225" y="1"/>
                </a:lnTo>
                <a:lnTo>
                  <a:pt x="5209" y="0"/>
                </a:lnTo>
                <a:lnTo>
                  <a:pt x="153" y="0"/>
                </a:lnTo>
                <a:close/>
              </a:path>
            </a:pathLst>
          </a:custGeom>
          <a:solidFill>
            <a:srgbClr val="00CC99"/>
          </a:solidFill>
          <a:ln w="1905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1448" name="Group 14">
            <a:extLst>
              <a:ext uri="{FF2B5EF4-FFF2-40B4-BE49-F238E27FC236}">
                <a16:creationId xmlns:a16="http://schemas.microsoft.com/office/drawing/2014/main" id="{FA56707D-8DB2-4A8B-AA46-9E3310BCE39C}"/>
              </a:ext>
            </a:extLst>
          </p:cNvPr>
          <p:cNvGrpSpPr>
            <a:grpSpLocks/>
          </p:cNvGrpSpPr>
          <p:nvPr/>
        </p:nvGrpSpPr>
        <p:grpSpPr bwMode="auto">
          <a:xfrm>
            <a:off x="6124576" y="2690814"/>
            <a:ext cx="169863" cy="498475"/>
            <a:chOff x="3104" y="1695"/>
            <a:chExt cx="107" cy="314"/>
          </a:xfrm>
        </p:grpSpPr>
        <p:sp>
          <p:nvSpPr>
            <p:cNvPr id="61491" name="Rectangle 15">
              <a:extLst>
                <a:ext uri="{FF2B5EF4-FFF2-40B4-BE49-F238E27FC236}">
                  <a16:creationId xmlns:a16="http://schemas.microsoft.com/office/drawing/2014/main" id="{A30CF1E1-E406-4C8C-9DBA-9BEA0234C02C}"/>
                </a:ext>
              </a:extLst>
            </p:cNvPr>
            <p:cNvSpPr>
              <a:spLocks noChangeArrowheads="1"/>
            </p:cNvSpPr>
            <p:nvPr/>
          </p:nvSpPr>
          <p:spPr bwMode="auto">
            <a:xfrm>
              <a:off x="3145" y="1800"/>
              <a:ext cx="24" cy="20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92" name="Freeform 16">
              <a:extLst>
                <a:ext uri="{FF2B5EF4-FFF2-40B4-BE49-F238E27FC236}">
                  <a16:creationId xmlns:a16="http://schemas.microsoft.com/office/drawing/2014/main" id="{B35B1096-DCB0-4A58-8DDE-BB0DCDECBCAF}"/>
                </a:ext>
              </a:extLst>
            </p:cNvPr>
            <p:cNvSpPr>
              <a:spLocks/>
            </p:cNvSpPr>
            <p:nvPr/>
          </p:nvSpPr>
          <p:spPr bwMode="auto">
            <a:xfrm>
              <a:off x="3104" y="1695"/>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1449" name="Group 17">
            <a:extLst>
              <a:ext uri="{FF2B5EF4-FFF2-40B4-BE49-F238E27FC236}">
                <a16:creationId xmlns:a16="http://schemas.microsoft.com/office/drawing/2014/main" id="{2C1B8675-9E2F-4EF4-80C6-90107EE6FDE1}"/>
              </a:ext>
            </a:extLst>
          </p:cNvPr>
          <p:cNvGrpSpPr>
            <a:grpSpLocks/>
          </p:cNvGrpSpPr>
          <p:nvPr/>
        </p:nvGrpSpPr>
        <p:grpSpPr bwMode="auto">
          <a:xfrm>
            <a:off x="5808663" y="2695576"/>
            <a:ext cx="169862" cy="473075"/>
            <a:chOff x="2905" y="1698"/>
            <a:chExt cx="107" cy="298"/>
          </a:xfrm>
        </p:grpSpPr>
        <p:sp>
          <p:nvSpPr>
            <p:cNvPr id="61489" name="Rectangle 18">
              <a:extLst>
                <a:ext uri="{FF2B5EF4-FFF2-40B4-BE49-F238E27FC236}">
                  <a16:creationId xmlns:a16="http://schemas.microsoft.com/office/drawing/2014/main" id="{85F7BEDC-6B3B-49B6-9EB5-79C9303FECCC}"/>
                </a:ext>
              </a:extLst>
            </p:cNvPr>
            <p:cNvSpPr>
              <a:spLocks noChangeArrowheads="1"/>
            </p:cNvSpPr>
            <p:nvPr/>
          </p:nvSpPr>
          <p:spPr bwMode="auto">
            <a:xfrm>
              <a:off x="2947" y="1698"/>
              <a:ext cx="24" cy="19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90" name="Freeform 19">
              <a:extLst>
                <a:ext uri="{FF2B5EF4-FFF2-40B4-BE49-F238E27FC236}">
                  <a16:creationId xmlns:a16="http://schemas.microsoft.com/office/drawing/2014/main" id="{22B20E0F-C3E3-42C7-AC48-DBA37B9B3442}"/>
                </a:ext>
              </a:extLst>
            </p:cNvPr>
            <p:cNvSpPr>
              <a:spLocks/>
            </p:cNvSpPr>
            <p:nvPr/>
          </p:nvSpPr>
          <p:spPr bwMode="auto">
            <a:xfrm>
              <a:off x="2905" y="188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1450" name="Group 20">
            <a:extLst>
              <a:ext uri="{FF2B5EF4-FFF2-40B4-BE49-F238E27FC236}">
                <a16:creationId xmlns:a16="http://schemas.microsoft.com/office/drawing/2014/main" id="{841166EA-ED31-45CB-9AAD-3D1181110F7F}"/>
              </a:ext>
            </a:extLst>
          </p:cNvPr>
          <p:cNvGrpSpPr>
            <a:grpSpLocks/>
          </p:cNvGrpSpPr>
          <p:nvPr/>
        </p:nvGrpSpPr>
        <p:grpSpPr bwMode="auto">
          <a:xfrm>
            <a:off x="6238876" y="4152900"/>
            <a:ext cx="169863" cy="412750"/>
            <a:chOff x="2827" y="2616"/>
            <a:chExt cx="107" cy="260"/>
          </a:xfrm>
        </p:grpSpPr>
        <p:sp>
          <p:nvSpPr>
            <p:cNvPr id="61487" name="Rectangle 21">
              <a:extLst>
                <a:ext uri="{FF2B5EF4-FFF2-40B4-BE49-F238E27FC236}">
                  <a16:creationId xmlns:a16="http://schemas.microsoft.com/office/drawing/2014/main" id="{63630C35-65FB-44B5-B396-B55DE8985302}"/>
                </a:ext>
              </a:extLst>
            </p:cNvPr>
            <p:cNvSpPr>
              <a:spLocks noChangeArrowheads="1"/>
            </p:cNvSpPr>
            <p:nvPr/>
          </p:nvSpPr>
          <p:spPr bwMode="auto">
            <a:xfrm>
              <a:off x="2868" y="2721"/>
              <a:ext cx="24" cy="1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88" name="Freeform 22">
              <a:extLst>
                <a:ext uri="{FF2B5EF4-FFF2-40B4-BE49-F238E27FC236}">
                  <a16:creationId xmlns:a16="http://schemas.microsoft.com/office/drawing/2014/main" id="{44AD0CB5-A7EA-4217-9863-F3A588A0E2E8}"/>
                </a:ext>
              </a:extLst>
            </p:cNvPr>
            <p:cNvSpPr>
              <a:spLocks/>
            </p:cNvSpPr>
            <p:nvPr/>
          </p:nvSpPr>
          <p:spPr bwMode="auto">
            <a:xfrm>
              <a:off x="2827" y="2616"/>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1451" name="Group 23">
            <a:extLst>
              <a:ext uri="{FF2B5EF4-FFF2-40B4-BE49-F238E27FC236}">
                <a16:creationId xmlns:a16="http://schemas.microsoft.com/office/drawing/2014/main" id="{2DB49F84-1650-4118-BC96-AF69F6AE4185}"/>
              </a:ext>
            </a:extLst>
          </p:cNvPr>
          <p:cNvGrpSpPr>
            <a:grpSpLocks/>
          </p:cNvGrpSpPr>
          <p:nvPr/>
        </p:nvGrpSpPr>
        <p:grpSpPr bwMode="auto">
          <a:xfrm>
            <a:off x="5776913" y="4175126"/>
            <a:ext cx="169862" cy="411163"/>
            <a:chOff x="2536" y="2630"/>
            <a:chExt cx="107" cy="259"/>
          </a:xfrm>
        </p:grpSpPr>
        <p:sp>
          <p:nvSpPr>
            <p:cNvPr id="61485" name="Rectangle 24">
              <a:extLst>
                <a:ext uri="{FF2B5EF4-FFF2-40B4-BE49-F238E27FC236}">
                  <a16:creationId xmlns:a16="http://schemas.microsoft.com/office/drawing/2014/main" id="{EE536AF5-BF5D-415A-8927-A1028F4E9B20}"/>
                </a:ext>
              </a:extLst>
            </p:cNvPr>
            <p:cNvSpPr>
              <a:spLocks noChangeArrowheads="1"/>
            </p:cNvSpPr>
            <p:nvPr/>
          </p:nvSpPr>
          <p:spPr bwMode="auto">
            <a:xfrm>
              <a:off x="2578" y="2630"/>
              <a:ext cx="24" cy="154"/>
            </a:xfrm>
            <a:prstGeom prst="rect">
              <a:avLst/>
            </a:prstGeom>
            <a:solidFill>
              <a:srgbClr val="000000"/>
            </a:solidFill>
            <a:ln w="1270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86" name="Freeform 25">
              <a:extLst>
                <a:ext uri="{FF2B5EF4-FFF2-40B4-BE49-F238E27FC236}">
                  <a16:creationId xmlns:a16="http://schemas.microsoft.com/office/drawing/2014/main" id="{7DC5E0B6-95B3-4C9D-9BD5-BECAC54562E6}"/>
                </a:ext>
              </a:extLst>
            </p:cNvPr>
            <p:cNvSpPr>
              <a:spLocks/>
            </p:cNvSpPr>
            <p:nvPr/>
          </p:nvSpPr>
          <p:spPr bwMode="auto">
            <a:xfrm>
              <a:off x="2536" y="2782"/>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1452" name="Group 26">
            <a:extLst>
              <a:ext uri="{FF2B5EF4-FFF2-40B4-BE49-F238E27FC236}">
                <a16:creationId xmlns:a16="http://schemas.microsoft.com/office/drawing/2014/main" id="{1FA049BB-4BBF-4F5E-9D87-6238F2428214}"/>
              </a:ext>
            </a:extLst>
          </p:cNvPr>
          <p:cNvGrpSpPr>
            <a:grpSpLocks/>
          </p:cNvGrpSpPr>
          <p:nvPr/>
        </p:nvGrpSpPr>
        <p:grpSpPr bwMode="auto">
          <a:xfrm>
            <a:off x="6278563" y="6054726"/>
            <a:ext cx="169862" cy="447675"/>
            <a:chOff x="2852" y="3814"/>
            <a:chExt cx="107" cy="282"/>
          </a:xfrm>
        </p:grpSpPr>
        <p:sp>
          <p:nvSpPr>
            <p:cNvPr id="61483" name="Rectangle 27">
              <a:extLst>
                <a:ext uri="{FF2B5EF4-FFF2-40B4-BE49-F238E27FC236}">
                  <a16:creationId xmlns:a16="http://schemas.microsoft.com/office/drawing/2014/main" id="{5D650929-A5F0-45F5-B6B5-31831532C34D}"/>
                </a:ext>
              </a:extLst>
            </p:cNvPr>
            <p:cNvSpPr>
              <a:spLocks noChangeArrowheads="1"/>
            </p:cNvSpPr>
            <p:nvPr/>
          </p:nvSpPr>
          <p:spPr bwMode="auto">
            <a:xfrm>
              <a:off x="2893" y="3919"/>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84" name="Freeform 28">
              <a:extLst>
                <a:ext uri="{FF2B5EF4-FFF2-40B4-BE49-F238E27FC236}">
                  <a16:creationId xmlns:a16="http://schemas.microsoft.com/office/drawing/2014/main" id="{E60E2992-BC33-47CF-A98E-67CF49362AEC}"/>
                </a:ext>
              </a:extLst>
            </p:cNvPr>
            <p:cNvSpPr>
              <a:spLocks/>
            </p:cNvSpPr>
            <p:nvPr/>
          </p:nvSpPr>
          <p:spPr bwMode="auto">
            <a:xfrm>
              <a:off x="2852" y="3814"/>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1453" name="Group 29">
            <a:extLst>
              <a:ext uri="{FF2B5EF4-FFF2-40B4-BE49-F238E27FC236}">
                <a16:creationId xmlns:a16="http://schemas.microsoft.com/office/drawing/2014/main" id="{B46BFD1B-7B78-4DC6-AB10-64D8D8BFB113}"/>
              </a:ext>
            </a:extLst>
          </p:cNvPr>
          <p:cNvGrpSpPr>
            <a:grpSpLocks/>
          </p:cNvGrpSpPr>
          <p:nvPr/>
        </p:nvGrpSpPr>
        <p:grpSpPr bwMode="auto">
          <a:xfrm>
            <a:off x="5794376" y="6070601"/>
            <a:ext cx="169863" cy="385763"/>
            <a:chOff x="2547" y="3824"/>
            <a:chExt cx="107" cy="243"/>
          </a:xfrm>
        </p:grpSpPr>
        <p:sp>
          <p:nvSpPr>
            <p:cNvPr id="61481" name="Rectangle 30">
              <a:extLst>
                <a:ext uri="{FF2B5EF4-FFF2-40B4-BE49-F238E27FC236}">
                  <a16:creationId xmlns:a16="http://schemas.microsoft.com/office/drawing/2014/main" id="{FB8714CC-AECF-4976-A465-FB5AA72ADD7C}"/>
                </a:ext>
              </a:extLst>
            </p:cNvPr>
            <p:cNvSpPr>
              <a:spLocks noChangeArrowheads="1"/>
            </p:cNvSpPr>
            <p:nvPr/>
          </p:nvSpPr>
          <p:spPr bwMode="auto">
            <a:xfrm>
              <a:off x="2589" y="3824"/>
              <a:ext cx="24" cy="13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82" name="Freeform 31">
              <a:extLst>
                <a:ext uri="{FF2B5EF4-FFF2-40B4-BE49-F238E27FC236}">
                  <a16:creationId xmlns:a16="http://schemas.microsoft.com/office/drawing/2014/main" id="{6F0727C6-2E68-4A89-9AC2-3A08E17430E2}"/>
                </a:ext>
              </a:extLst>
            </p:cNvPr>
            <p:cNvSpPr>
              <a:spLocks/>
            </p:cNvSpPr>
            <p:nvPr/>
          </p:nvSpPr>
          <p:spPr bwMode="auto">
            <a:xfrm>
              <a:off x="2547" y="3960"/>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1454" name="Group 32">
            <a:extLst>
              <a:ext uri="{FF2B5EF4-FFF2-40B4-BE49-F238E27FC236}">
                <a16:creationId xmlns:a16="http://schemas.microsoft.com/office/drawing/2014/main" id="{0CA38C50-DBB2-4CA8-9EA1-FBFD64FEA72E}"/>
              </a:ext>
            </a:extLst>
          </p:cNvPr>
          <p:cNvGrpSpPr>
            <a:grpSpLocks/>
          </p:cNvGrpSpPr>
          <p:nvPr/>
        </p:nvGrpSpPr>
        <p:grpSpPr bwMode="auto">
          <a:xfrm>
            <a:off x="6235701" y="1331914"/>
            <a:ext cx="169863" cy="542925"/>
            <a:chOff x="2968" y="839"/>
            <a:chExt cx="107" cy="342"/>
          </a:xfrm>
        </p:grpSpPr>
        <p:sp>
          <p:nvSpPr>
            <p:cNvPr id="61479" name="Freeform 33">
              <a:extLst>
                <a:ext uri="{FF2B5EF4-FFF2-40B4-BE49-F238E27FC236}">
                  <a16:creationId xmlns:a16="http://schemas.microsoft.com/office/drawing/2014/main" id="{B38E8BB7-C4B2-42FC-AFEA-BC997F052872}"/>
                </a:ext>
              </a:extLst>
            </p:cNvPr>
            <p:cNvSpPr>
              <a:spLocks/>
            </p:cNvSpPr>
            <p:nvPr/>
          </p:nvSpPr>
          <p:spPr bwMode="auto">
            <a:xfrm>
              <a:off x="3008" y="944"/>
              <a:ext cx="25" cy="237"/>
            </a:xfrm>
            <a:custGeom>
              <a:avLst/>
              <a:gdLst>
                <a:gd name="T0" fmla="*/ 0 w 25"/>
                <a:gd name="T1" fmla="*/ 237 h 237"/>
                <a:gd name="T2" fmla="*/ 24 w 25"/>
                <a:gd name="T3" fmla="*/ 237 h 237"/>
                <a:gd name="T4" fmla="*/ 25 w 25"/>
                <a:gd name="T5" fmla="*/ 0 h 237"/>
                <a:gd name="T6" fmla="*/ 1 w 25"/>
                <a:gd name="T7" fmla="*/ 0 h 237"/>
                <a:gd name="T8" fmla="*/ 0 w 25"/>
                <a:gd name="T9" fmla="*/ 237 h 237"/>
                <a:gd name="T10" fmla="*/ 0 60000 65536"/>
                <a:gd name="T11" fmla="*/ 0 60000 65536"/>
                <a:gd name="T12" fmla="*/ 0 60000 65536"/>
                <a:gd name="T13" fmla="*/ 0 60000 65536"/>
                <a:gd name="T14" fmla="*/ 0 60000 65536"/>
                <a:gd name="T15" fmla="*/ 0 w 25"/>
                <a:gd name="T16" fmla="*/ 0 h 237"/>
                <a:gd name="T17" fmla="*/ 25 w 25"/>
                <a:gd name="T18" fmla="*/ 237 h 237"/>
              </a:gdLst>
              <a:ahLst/>
              <a:cxnLst>
                <a:cxn ang="T10">
                  <a:pos x="T0" y="T1"/>
                </a:cxn>
                <a:cxn ang="T11">
                  <a:pos x="T2" y="T3"/>
                </a:cxn>
                <a:cxn ang="T12">
                  <a:pos x="T4" y="T5"/>
                </a:cxn>
                <a:cxn ang="T13">
                  <a:pos x="T6" y="T7"/>
                </a:cxn>
                <a:cxn ang="T14">
                  <a:pos x="T8" y="T9"/>
                </a:cxn>
              </a:cxnLst>
              <a:rect l="T15" t="T16" r="T17" b="T18"/>
              <a:pathLst>
                <a:path w="25" h="237">
                  <a:moveTo>
                    <a:pt x="0" y="237"/>
                  </a:moveTo>
                  <a:lnTo>
                    <a:pt x="24" y="237"/>
                  </a:lnTo>
                  <a:lnTo>
                    <a:pt x="25" y="0"/>
                  </a:lnTo>
                  <a:lnTo>
                    <a:pt x="1" y="0"/>
                  </a:lnTo>
                  <a:lnTo>
                    <a:pt x="0" y="2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80" name="Freeform 34">
              <a:extLst>
                <a:ext uri="{FF2B5EF4-FFF2-40B4-BE49-F238E27FC236}">
                  <a16:creationId xmlns:a16="http://schemas.microsoft.com/office/drawing/2014/main" id="{B121A52F-B88A-4199-B35B-F09F9C078482}"/>
                </a:ext>
              </a:extLst>
            </p:cNvPr>
            <p:cNvSpPr>
              <a:spLocks/>
            </p:cNvSpPr>
            <p:nvPr/>
          </p:nvSpPr>
          <p:spPr bwMode="auto">
            <a:xfrm>
              <a:off x="2968" y="839"/>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1455" name="Group 35">
            <a:extLst>
              <a:ext uri="{FF2B5EF4-FFF2-40B4-BE49-F238E27FC236}">
                <a16:creationId xmlns:a16="http://schemas.microsoft.com/office/drawing/2014/main" id="{89A3DE7C-7261-4FFE-85CF-387EE114B778}"/>
              </a:ext>
            </a:extLst>
          </p:cNvPr>
          <p:cNvGrpSpPr>
            <a:grpSpLocks/>
          </p:cNvGrpSpPr>
          <p:nvPr/>
        </p:nvGrpSpPr>
        <p:grpSpPr bwMode="auto">
          <a:xfrm>
            <a:off x="5884863" y="1343025"/>
            <a:ext cx="169862" cy="508000"/>
            <a:chOff x="2747" y="846"/>
            <a:chExt cx="107" cy="320"/>
          </a:xfrm>
        </p:grpSpPr>
        <p:sp>
          <p:nvSpPr>
            <p:cNvPr id="61477" name="Rectangle 36">
              <a:extLst>
                <a:ext uri="{FF2B5EF4-FFF2-40B4-BE49-F238E27FC236}">
                  <a16:creationId xmlns:a16="http://schemas.microsoft.com/office/drawing/2014/main" id="{EC3E6787-80E5-4118-8E6C-005766E17A05}"/>
                </a:ext>
              </a:extLst>
            </p:cNvPr>
            <p:cNvSpPr>
              <a:spLocks noChangeArrowheads="1"/>
            </p:cNvSpPr>
            <p:nvPr/>
          </p:nvSpPr>
          <p:spPr bwMode="auto">
            <a:xfrm>
              <a:off x="2789" y="846"/>
              <a:ext cx="24" cy="2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78" name="Freeform 37">
              <a:extLst>
                <a:ext uri="{FF2B5EF4-FFF2-40B4-BE49-F238E27FC236}">
                  <a16:creationId xmlns:a16="http://schemas.microsoft.com/office/drawing/2014/main" id="{9A79355A-7776-4B78-8F1B-F04556C5F1D5}"/>
                </a:ext>
              </a:extLst>
            </p:cNvPr>
            <p:cNvSpPr>
              <a:spLocks/>
            </p:cNvSpPr>
            <p:nvPr/>
          </p:nvSpPr>
          <p:spPr bwMode="auto">
            <a:xfrm>
              <a:off x="2747" y="105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1456" name="Rectangle 38">
            <a:extLst>
              <a:ext uri="{FF2B5EF4-FFF2-40B4-BE49-F238E27FC236}">
                <a16:creationId xmlns:a16="http://schemas.microsoft.com/office/drawing/2014/main" id="{76E2B068-73D1-42E0-AEB9-EE3CC0A2A99D}"/>
              </a:ext>
            </a:extLst>
          </p:cNvPr>
          <p:cNvSpPr>
            <a:spLocks noChangeArrowheads="1"/>
          </p:cNvSpPr>
          <p:nvPr/>
        </p:nvSpPr>
        <p:spPr bwMode="auto">
          <a:xfrm>
            <a:off x="4513264" y="3525838"/>
            <a:ext cx="26000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intersticiální tekutina</a:t>
            </a:r>
            <a:endParaRPr lang="cs-CZ" altLang="en-US" sz="2400">
              <a:latin typeface="Times New Roman" panose="02020603050405020304" pitchFamily="18" charset="0"/>
            </a:endParaRPr>
          </a:p>
        </p:txBody>
      </p:sp>
      <p:sp>
        <p:nvSpPr>
          <p:cNvPr id="61457" name="Rectangle 39">
            <a:extLst>
              <a:ext uri="{FF2B5EF4-FFF2-40B4-BE49-F238E27FC236}">
                <a16:creationId xmlns:a16="http://schemas.microsoft.com/office/drawing/2014/main" id="{4D41A628-C197-4240-9FC2-32150DE0D8C5}"/>
              </a:ext>
            </a:extLst>
          </p:cNvPr>
          <p:cNvSpPr>
            <a:spLocks noChangeArrowheads="1"/>
          </p:cNvSpPr>
          <p:nvPr/>
        </p:nvSpPr>
        <p:spPr bwMode="auto">
          <a:xfrm>
            <a:off x="4164013" y="4991100"/>
            <a:ext cx="34544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intracelulární tekutina - ICT</a:t>
            </a:r>
            <a:endParaRPr lang="cs-CZ" altLang="en-US" sz="2400">
              <a:latin typeface="Times New Roman" panose="02020603050405020304" pitchFamily="18" charset="0"/>
            </a:endParaRPr>
          </a:p>
        </p:txBody>
      </p:sp>
      <p:sp>
        <p:nvSpPr>
          <p:cNvPr id="61458" name="Rectangle 40">
            <a:extLst>
              <a:ext uri="{FF2B5EF4-FFF2-40B4-BE49-F238E27FC236}">
                <a16:creationId xmlns:a16="http://schemas.microsoft.com/office/drawing/2014/main" id="{945F6861-FEAD-4469-BA28-C228B4FBCDFD}"/>
              </a:ext>
            </a:extLst>
          </p:cNvPr>
          <p:cNvSpPr>
            <a:spLocks noChangeArrowheads="1"/>
          </p:cNvSpPr>
          <p:nvPr/>
        </p:nvSpPr>
        <p:spPr bwMode="auto">
          <a:xfrm>
            <a:off x="4879976" y="6397625"/>
            <a:ext cx="18954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59" name="Rectangle 41">
            <a:extLst>
              <a:ext uri="{FF2B5EF4-FFF2-40B4-BE49-F238E27FC236}">
                <a16:creationId xmlns:a16="http://schemas.microsoft.com/office/drawing/2014/main" id="{977F6AE9-540C-42D0-9CCB-4EA8ECED78E3}"/>
              </a:ext>
            </a:extLst>
          </p:cNvPr>
          <p:cNvSpPr>
            <a:spLocks noChangeArrowheads="1"/>
          </p:cNvSpPr>
          <p:nvPr/>
        </p:nvSpPr>
        <p:spPr bwMode="auto">
          <a:xfrm>
            <a:off x="5199064" y="6464300"/>
            <a:ext cx="1777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b="1" i="1">
                <a:solidFill>
                  <a:srgbClr val="000000"/>
                </a:solidFill>
                <a:latin typeface="Times New Roman" panose="02020603050405020304" pitchFamily="18" charset="0"/>
              </a:rPr>
              <a:t>Metabolismus</a:t>
            </a:r>
            <a:endParaRPr lang="cs-CZ" altLang="en-US" sz="2400" b="1">
              <a:latin typeface="Times New Roman" panose="02020603050405020304" pitchFamily="18" charset="0"/>
            </a:endParaRPr>
          </a:p>
        </p:txBody>
      </p:sp>
      <p:sp>
        <p:nvSpPr>
          <p:cNvPr id="61460" name="Rectangle 42">
            <a:extLst>
              <a:ext uri="{FF2B5EF4-FFF2-40B4-BE49-F238E27FC236}">
                <a16:creationId xmlns:a16="http://schemas.microsoft.com/office/drawing/2014/main" id="{2F8B899A-0BFD-4767-BF6F-A4D8E22A684D}"/>
              </a:ext>
            </a:extLst>
          </p:cNvPr>
          <p:cNvSpPr>
            <a:spLocks noChangeArrowheads="1"/>
          </p:cNvSpPr>
          <p:nvPr/>
        </p:nvSpPr>
        <p:spPr bwMode="auto">
          <a:xfrm>
            <a:off x="2976564" y="2533650"/>
            <a:ext cx="1385887"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61" name="Rectangle 43">
            <a:extLst>
              <a:ext uri="{FF2B5EF4-FFF2-40B4-BE49-F238E27FC236}">
                <a16:creationId xmlns:a16="http://schemas.microsoft.com/office/drawing/2014/main" id="{46DD9D3E-237F-40BE-B99F-F35DBE88A7AB}"/>
              </a:ext>
            </a:extLst>
          </p:cNvPr>
          <p:cNvSpPr>
            <a:spLocks noChangeArrowheads="1"/>
          </p:cNvSpPr>
          <p:nvPr/>
        </p:nvSpPr>
        <p:spPr bwMode="auto">
          <a:xfrm>
            <a:off x="12304713" y="2092326"/>
            <a:ext cx="246062" cy="12287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62" name="Text Box 44">
            <a:extLst>
              <a:ext uri="{FF2B5EF4-FFF2-40B4-BE49-F238E27FC236}">
                <a16:creationId xmlns:a16="http://schemas.microsoft.com/office/drawing/2014/main" id="{9DCE53FD-3E9D-4AD4-9D1A-F77A5CCCBD1C}"/>
              </a:ext>
            </a:extLst>
          </p:cNvPr>
          <p:cNvSpPr txBox="1">
            <a:spLocks noChangeArrowheads="1"/>
          </p:cNvSpPr>
          <p:nvPr/>
        </p:nvSpPr>
        <p:spPr bwMode="auto">
          <a:xfrm>
            <a:off x="3919538" y="692151"/>
            <a:ext cx="41719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Vnější prostředí organismu</a:t>
            </a:r>
          </a:p>
        </p:txBody>
      </p:sp>
      <p:sp>
        <p:nvSpPr>
          <p:cNvPr id="61463" name="Rectangle 45">
            <a:extLst>
              <a:ext uri="{FF2B5EF4-FFF2-40B4-BE49-F238E27FC236}">
                <a16:creationId xmlns:a16="http://schemas.microsoft.com/office/drawing/2014/main" id="{0E8C2F4B-39CE-4492-AD4B-D5E8D32B3DBA}"/>
              </a:ext>
            </a:extLst>
          </p:cNvPr>
          <p:cNvSpPr>
            <a:spLocks noChangeArrowheads="1"/>
          </p:cNvSpPr>
          <p:nvPr/>
        </p:nvSpPr>
        <p:spPr bwMode="auto">
          <a:xfrm>
            <a:off x="5337175" y="1862138"/>
            <a:ext cx="1722438" cy="8255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64" name="Rectangle 46">
            <a:extLst>
              <a:ext uri="{FF2B5EF4-FFF2-40B4-BE49-F238E27FC236}">
                <a16:creationId xmlns:a16="http://schemas.microsoft.com/office/drawing/2014/main" id="{E66E9D70-5937-45EB-8425-F8FD1EB089AD}"/>
              </a:ext>
            </a:extLst>
          </p:cNvPr>
          <p:cNvSpPr>
            <a:spLocks noChangeArrowheads="1"/>
          </p:cNvSpPr>
          <p:nvPr/>
        </p:nvSpPr>
        <p:spPr bwMode="auto">
          <a:xfrm>
            <a:off x="5645151" y="2063750"/>
            <a:ext cx="8864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plazma</a:t>
            </a:r>
            <a:endParaRPr lang="cs-CZ" altLang="en-US" sz="2400">
              <a:latin typeface="Times New Roman" panose="02020603050405020304" pitchFamily="18" charset="0"/>
            </a:endParaRPr>
          </a:p>
        </p:txBody>
      </p:sp>
      <p:sp>
        <p:nvSpPr>
          <p:cNvPr id="61465" name="Rectangle 47">
            <a:extLst>
              <a:ext uri="{FF2B5EF4-FFF2-40B4-BE49-F238E27FC236}">
                <a16:creationId xmlns:a16="http://schemas.microsoft.com/office/drawing/2014/main" id="{DED24AE2-392A-4C8D-8024-DBE695A4EC94}"/>
              </a:ext>
            </a:extLst>
          </p:cNvPr>
          <p:cNvSpPr>
            <a:spLocks noChangeArrowheads="1"/>
          </p:cNvSpPr>
          <p:nvPr/>
        </p:nvSpPr>
        <p:spPr bwMode="auto">
          <a:xfrm>
            <a:off x="7261226" y="1944688"/>
            <a:ext cx="9569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krvinky</a:t>
            </a:r>
            <a:endParaRPr lang="cs-CZ" altLang="en-US" sz="2400">
              <a:latin typeface="Times New Roman" panose="02020603050405020304" pitchFamily="18" charset="0"/>
            </a:endParaRPr>
          </a:p>
        </p:txBody>
      </p:sp>
      <p:sp>
        <p:nvSpPr>
          <p:cNvPr id="61466" name="Rectangle 48">
            <a:extLst>
              <a:ext uri="{FF2B5EF4-FFF2-40B4-BE49-F238E27FC236}">
                <a16:creationId xmlns:a16="http://schemas.microsoft.com/office/drawing/2014/main" id="{DC84AC7D-8FCD-486A-8A05-D46D31D73505}"/>
              </a:ext>
            </a:extLst>
          </p:cNvPr>
          <p:cNvSpPr>
            <a:spLocks noChangeArrowheads="1"/>
          </p:cNvSpPr>
          <p:nvPr/>
        </p:nvSpPr>
        <p:spPr bwMode="auto">
          <a:xfrm>
            <a:off x="7261225" y="2305050"/>
            <a:ext cx="1250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a:solidFill>
                  <a:srgbClr val="000000"/>
                </a:solidFill>
                <a:latin typeface="Times New Roman" panose="02020603050405020304" pitchFamily="18" charset="0"/>
              </a:rPr>
              <a:t>(součást ICT)</a:t>
            </a:r>
            <a:endParaRPr lang="cs-CZ" altLang="en-US" sz="2400">
              <a:latin typeface="Times New Roman" panose="02020603050405020304" pitchFamily="18" charset="0"/>
            </a:endParaRPr>
          </a:p>
        </p:txBody>
      </p:sp>
      <p:sp>
        <p:nvSpPr>
          <p:cNvPr id="61467" name="Rectangle 49">
            <a:extLst>
              <a:ext uri="{FF2B5EF4-FFF2-40B4-BE49-F238E27FC236}">
                <a16:creationId xmlns:a16="http://schemas.microsoft.com/office/drawing/2014/main" id="{C7089704-B8F5-4564-A61D-BE92CAC15CB7}"/>
              </a:ext>
            </a:extLst>
          </p:cNvPr>
          <p:cNvSpPr>
            <a:spLocks noChangeArrowheads="1"/>
          </p:cNvSpPr>
          <p:nvPr/>
        </p:nvSpPr>
        <p:spPr bwMode="auto">
          <a:xfrm>
            <a:off x="5330825" y="1866900"/>
            <a:ext cx="3233738" cy="83185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1468" name="Line 50">
            <a:extLst>
              <a:ext uri="{FF2B5EF4-FFF2-40B4-BE49-F238E27FC236}">
                <a16:creationId xmlns:a16="http://schemas.microsoft.com/office/drawing/2014/main" id="{7C3A4418-0920-4EFF-A4D9-C346D77B022A}"/>
              </a:ext>
            </a:extLst>
          </p:cNvPr>
          <p:cNvSpPr>
            <a:spLocks noChangeShapeType="1"/>
          </p:cNvSpPr>
          <p:nvPr/>
        </p:nvSpPr>
        <p:spPr bwMode="auto">
          <a:xfrm flipV="1">
            <a:off x="6907214" y="2413000"/>
            <a:ext cx="339725" cy="127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61469" name="Rectangle 51">
            <a:extLst>
              <a:ext uri="{FF2B5EF4-FFF2-40B4-BE49-F238E27FC236}">
                <a16:creationId xmlns:a16="http://schemas.microsoft.com/office/drawing/2014/main" id="{82FABB7C-D45F-45A9-A022-37262931EA92}"/>
              </a:ext>
            </a:extLst>
          </p:cNvPr>
          <p:cNvSpPr>
            <a:spLocks noChangeArrowheads="1"/>
          </p:cNvSpPr>
          <p:nvPr/>
        </p:nvSpPr>
        <p:spPr bwMode="auto">
          <a:xfrm>
            <a:off x="8256588" y="2997200"/>
            <a:ext cx="2411412"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Extracelulární tekutina - ECT</a:t>
            </a:r>
            <a:endParaRPr lang="cs-CZ" altLang="en-US" sz="2400">
              <a:latin typeface="Times New Roman" panose="02020603050405020304" pitchFamily="18" charset="0"/>
            </a:endParaRPr>
          </a:p>
        </p:txBody>
      </p:sp>
      <p:sp>
        <p:nvSpPr>
          <p:cNvPr id="61470" name="Line 52">
            <a:extLst>
              <a:ext uri="{FF2B5EF4-FFF2-40B4-BE49-F238E27FC236}">
                <a16:creationId xmlns:a16="http://schemas.microsoft.com/office/drawing/2014/main" id="{314A7DE0-9AB5-449F-821E-17D6FE523348}"/>
              </a:ext>
            </a:extLst>
          </p:cNvPr>
          <p:cNvSpPr>
            <a:spLocks noChangeShapeType="1"/>
          </p:cNvSpPr>
          <p:nvPr/>
        </p:nvSpPr>
        <p:spPr bwMode="auto">
          <a:xfrm flipV="1">
            <a:off x="7464425" y="3429000"/>
            <a:ext cx="719138" cy="287338"/>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1471" name="Line 53">
            <a:extLst>
              <a:ext uri="{FF2B5EF4-FFF2-40B4-BE49-F238E27FC236}">
                <a16:creationId xmlns:a16="http://schemas.microsoft.com/office/drawing/2014/main" id="{A82341E3-0B6C-4727-A82B-4B5FEA23FC83}"/>
              </a:ext>
            </a:extLst>
          </p:cNvPr>
          <p:cNvSpPr>
            <a:spLocks noChangeShapeType="1"/>
          </p:cNvSpPr>
          <p:nvPr/>
        </p:nvSpPr>
        <p:spPr bwMode="auto">
          <a:xfrm>
            <a:off x="6600825" y="2492376"/>
            <a:ext cx="1582738" cy="720725"/>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1472" name="Rectangle 54">
            <a:extLst>
              <a:ext uri="{FF2B5EF4-FFF2-40B4-BE49-F238E27FC236}">
                <a16:creationId xmlns:a16="http://schemas.microsoft.com/office/drawing/2014/main" id="{1602E37E-6308-4F28-9604-800CD4220934}"/>
              </a:ext>
            </a:extLst>
          </p:cNvPr>
          <p:cNvSpPr>
            <a:spLocks noChangeArrowheads="1"/>
          </p:cNvSpPr>
          <p:nvPr/>
        </p:nvSpPr>
        <p:spPr bwMode="auto">
          <a:xfrm>
            <a:off x="4727575" y="2708275"/>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61473" name="Line 55">
            <a:extLst>
              <a:ext uri="{FF2B5EF4-FFF2-40B4-BE49-F238E27FC236}">
                <a16:creationId xmlns:a16="http://schemas.microsoft.com/office/drawing/2014/main" id="{6426C55F-EE97-44A1-ADB0-074EC5AF724B}"/>
              </a:ext>
            </a:extLst>
          </p:cNvPr>
          <p:cNvSpPr>
            <a:spLocks noChangeShapeType="1"/>
          </p:cNvSpPr>
          <p:nvPr/>
        </p:nvSpPr>
        <p:spPr bwMode="auto">
          <a:xfrm flipV="1">
            <a:off x="6964363" y="2293938"/>
            <a:ext cx="328612" cy="12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1474" name="Rectangle 56">
            <a:extLst>
              <a:ext uri="{FF2B5EF4-FFF2-40B4-BE49-F238E27FC236}">
                <a16:creationId xmlns:a16="http://schemas.microsoft.com/office/drawing/2014/main" id="{B2C0B7EA-E092-4967-88A8-618F2DBCA52B}"/>
              </a:ext>
            </a:extLst>
          </p:cNvPr>
          <p:cNvSpPr>
            <a:spLocks noChangeArrowheads="1"/>
          </p:cNvSpPr>
          <p:nvPr/>
        </p:nvSpPr>
        <p:spPr bwMode="auto">
          <a:xfrm>
            <a:off x="6240463" y="27765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61475" name="Rectangle 57">
            <a:extLst>
              <a:ext uri="{FF2B5EF4-FFF2-40B4-BE49-F238E27FC236}">
                <a16:creationId xmlns:a16="http://schemas.microsoft.com/office/drawing/2014/main" id="{A40CF0F4-AF3A-4D9F-B07A-7F58F461A4F2}"/>
              </a:ext>
            </a:extLst>
          </p:cNvPr>
          <p:cNvSpPr>
            <a:spLocks noChangeArrowheads="1"/>
          </p:cNvSpPr>
          <p:nvPr/>
        </p:nvSpPr>
        <p:spPr bwMode="auto">
          <a:xfrm>
            <a:off x="3000375" y="22050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Lymfa</a:t>
            </a:r>
            <a:endParaRPr lang="cs-CZ" altLang="en-US" sz="2400">
              <a:latin typeface="Times New Roman" panose="02020603050405020304" pitchFamily="18" charset="0"/>
            </a:endParaRPr>
          </a:p>
        </p:txBody>
      </p:sp>
      <p:sp>
        <p:nvSpPr>
          <p:cNvPr id="61476" name="Freeform 58">
            <a:extLst>
              <a:ext uri="{FF2B5EF4-FFF2-40B4-BE49-F238E27FC236}">
                <a16:creationId xmlns:a16="http://schemas.microsoft.com/office/drawing/2014/main" id="{F1C077A7-F8E1-4C2B-BE8F-F79F5290DF33}"/>
              </a:ext>
            </a:extLst>
          </p:cNvPr>
          <p:cNvSpPr>
            <a:spLocks/>
          </p:cNvSpPr>
          <p:nvPr/>
        </p:nvSpPr>
        <p:spPr bwMode="auto">
          <a:xfrm>
            <a:off x="2757489" y="2432050"/>
            <a:ext cx="2541587" cy="1303338"/>
          </a:xfrm>
          <a:custGeom>
            <a:avLst/>
            <a:gdLst>
              <a:gd name="T0" fmla="*/ 2147483647 w 1601"/>
              <a:gd name="T1" fmla="*/ 2069050047 h 821"/>
              <a:gd name="T2" fmla="*/ 284776819 w 1601"/>
              <a:gd name="T3" fmla="*/ 587197449 h 821"/>
              <a:gd name="T4" fmla="*/ 2147483647 w 1601"/>
              <a:gd name="T5" fmla="*/ 60483780 h 821"/>
              <a:gd name="T6" fmla="*/ 0 60000 65536"/>
              <a:gd name="T7" fmla="*/ 0 60000 65536"/>
              <a:gd name="T8" fmla="*/ 0 60000 65536"/>
              <a:gd name="T9" fmla="*/ 0 w 1601"/>
              <a:gd name="T10" fmla="*/ 0 h 821"/>
              <a:gd name="T11" fmla="*/ 1601 w 1601"/>
              <a:gd name="T12" fmla="*/ 821 h 821"/>
            </a:gdLst>
            <a:ahLst/>
            <a:cxnLst>
              <a:cxn ang="T6">
                <a:pos x="T0" y="T1"/>
              </a:cxn>
              <a:cxn ang="T7">
                <a:pos x="T2" y="T3"/>
              </a:cxn>
              <a:cxn ang="T8">
                <a:pos x="T4" y="T5"/>
              </a:cxn>
            </a:cxnLst>
            <a:rect l="T9" t="T10" r="T11" b="T12"/>
            <a:pathLst>
              <a:path w="1601" h="821">
                <a:moveTo>
                  <a:pt x="925" y="821"/>
                </a:moveTo>
                <a:cubicBezTo>
                  <a:pt x="790" y="723"/>
                  <a:pt x="0" y="366"/>
                  <a:pt x="113" y="233"/>
                </a:cubicBezTo>
                <a:cubicBezTo>
                  <a:pt x="125" y="0"/>
                  <a:pt x="1291" y="68"/>
                  <a:pt x="1601" y="24"/>
                </a:cubicBez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pic>
        <p:nvPicPr>
          <p:cNvPr id="60" name="Picture 42" descr="j0345367">
            <a:extLst>
              <a:ext uri="{FF2B5EF4-FFF2-40B4-BE49-F238E27FC236}">
                <a16:creationId xmlns:a16="http://schemas.microsoft.com/office/drawing/2014/main" id="{C596D0E9-58EF-4FDB-9AC4-2EB2FE035FC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371014" y="0"/>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 name="Line 43">
            <a:extLst>
              <a:ext uri="{FF2B5EF4-FFF2-40B4-BE49-F238E27FC236}">
                <a16:creationId xmlns:a16="http://schemas.microsoft.com/office/drawing/2014/main" id="{A08EFB79-7991-4E40-BDFD-B61BFF215C3A}"/>
              </a:ext>
            </a:extLst>
          </p:cNvPr>
          <p:cNvSpPr>
            <a:spLocks noChangeShapeType="1"/>
          </p:cNvSpPr>
          <p:nvPr/>
        </p:nvSpPr>
        <p:spPr bwMode="auto">
          <a:xfrm>
            <a:off x="2927350" y="2205038"/>
            <a:ext cx="2808288" cy="215900"/>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pic>
        <p:nvPicPr>
          <p:cNvPr id="63" name="Picture 29" descr="j0345367">
            <a:extLst>
              <a:ext uri="{FF2B5EF4-FFF2-40B4-BE49-F238E27FC236}">
                <a16:creationId xmlns:a16="http://schemas.microsoft.com/office/drawing/2014/main" id="{27AE2769-5DA5-4158-A0B5-8584AE43393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19289" y="333375"/>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Text Box 30">
            <a:extLst>
              <a:ext uri="{FF2B5EF4-FFF2-40B4-BE49-F238E27FC236}">
                <a16:creationId xmlns:a16="http://schemas.microsoft.com/office/drawing/2014/main" id="{5A027D9F-DAD5-4B04-A036-3E15020C90A0}"/>
              </a:ext>
            </a:extLst>
          </p:cNvPr>
          <p:cNvSpPr txBox="1">
            <a:spLocks noChangeArrowheads="1"/>
          </p:cNvSpPr>
          <p:nvPr/>
        </p:nvSpPr>
        <p:spPr bwMode="auto">
          <a:xfrm>
            <a:off x="1524001" y="1700213"/>
            <a:ext cx="197802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Koncentrace</a:t>
            </a:r>
          </a:p>
        </p:txBody>
      </p:sp>
      <p:graphicFrame>
        <p:nvGraphicFramePr>
          <p:cNvPr id="65" name="Object 31">
            <a:extLst>
              <a:ext uri="{FF2B5EF4-FFF2-40B4-BE49-F238E27FC236}">
                <a16:creationId xmlns:a16="http://schemas.microsoft.com/office/drawing/2014/main" id="{37E6BE4D-36AB-435C-BCAE-AD54CD07C0B4}"/>
              </a:ext>
            </a:extLst>
          </p:cNvPr>
          <p:cNvGraphicFramePr>
            <a:graphicFrameLocks noChangeAspect="1"/>
          </p:cNvGraphicFramePr>
          <p:nvPr/>
        </p:nvGraphicFramePr>
        <p:xfrm>
          <a:off x="10771188" y="1713708"/>
          <a:ext cx="884238" cy="792162"/>
        </p:xfrm>
        <a:graphic>
          <a:graphicData uri="http://schemas.openxmlformats.org/presentationml/2006/ole">
            <mc:AlternateContent xmlns:mc="http://schemas.openxmlformats.org/markup-compatibility/2006">
              <mc:Choice xmlns:v="urn:schemas-microsoft-com:vml" Requires="v">
                <p:oleObj name="Clip" r:id="rId5" imgW="1785960" imgH="1429560" progId="MS_ClipArt_Gallery.2">
                  <p:embed/>
                </p:oleObj>
              </mc:Choice>
              <mc:Fallback>
                <p:oleObj name="Clip" r:id="rId5" imgW="1785960" imgH="1429560" progId="MS_ClipArt_Gallery.2">
                  <p:embed/>
                  <p:pic>
                    <p:nvPicPr>
                      <p:cNvPr id="65" name="Object 31">
                        <a:extLst>
                          <a:ext uri="{FF2B5EF4-FFF2-40B4-BE49-F238E27FC236}">
                            <a16:creationId xmlns:a16="http://schemas.microsoft.com/office/drawing/2014/main" id="{37E6BE4D-36AB-435C-BCAE-AD54CD07C0B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71188" y="1713708"/>
                        <a:ext cx="884238" cy="792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6" name="Text Box 32">
            <a:extLst>
              <a:ext uri="{FF2B5EF4-FFF2-40B4-BE49-F238E27FC236}">
                <a16:creationId xmlns:a16="http://schemas.microsoft.com/office/drawing/2014/main" id="{1BA66643-91CB-4758-AE2E-C46B426168B3}"/>
              </a:ext>
            </a:extLst>
          </p:cNvPr>
          <p:cNvSpPr txBox="1">
            <a:spLocks noChangeArrowheads="1"/>
          </p:cNvSpPr>
          <p:nvPr/>
        </p:nvSpPr>
        <p:spPr bwMode="auto">
          <a:xfrm>
            <a:off x="10019507" y="2528888"/>
            <a:ext cx="21859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Odhad bilancí</a:t>
            </a:r>
          </a:p>
        </p:txBody>
      </p:sp>
      <p:sp>
        <p:nvSpPr>
          <p:cNvPr id="67" name="Line 35">
            <a:extLst>
              <a:ext uri="{FF2B5EF4-FFF2-40B4-BE49-F238E27FC236}">
                <a16:creationId xmlns:a16="http://schemas.microsoft.com/office/drawing/2014/main" id="{F4DA3967-00C6-4D00-A5AA-5D6D8DC48116}"/>
              </a:ext>
            </a:extLst>
          </p:cNvPr>
          <p:cNvSpPr>
            <a:spLocks noChangeShapeType="1"/>
          </p:cNvSpPr>
          <p:nvPr/>
        </p:nvSpPr>
        <p:spPr bwMode="auto">
          <a:xfrm>
            <a:off x="10056813" y="1196974"/>
            <a:ext cx="971549" cy="560389"/>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2466" name="Group 2">
            <a:extLst>
              <a:ext uri="{FF2B5EF4-FFF2-40B4-BE49-F238E27FC236}">
                <a16:creationId xmlns:a16="http://schemas.microsoft.com/office/drawing/2014/main" id="{8CA0DA78-8898-40EA-9A5B-46C79160A853}"/>
              </a:ext>
            </a:extLst>
          </p:cNvPr>
          <p:cNvGrpSpPr>
            <a:grpSpLocks/>
          </p:cNvGrpSpPr>
          <p:nvPr/>
        </p:nvGrpSpPr>
        <p:grpSpPr bwMode="auto">
          <a:xfrm>
            <a:off x="5448301" y="1844676"/>
            <a:ext cx="3287713" cy="881063"/>
            <a:chOff x="2486" y="1161"/>
            <a:chExt cx="2071" cy="555"/>
          </a:xfrm>
        </p:grpSpPr>
        <p:sp>
          <p:nvSpPr>
            <p:cNvPr id="62530" name="Freeform 3">
              <a:extLst>
                <a:ext uri="{FF2B5EF4-FFF2-40B4-BE49-F238E27FC236}">
                  <a16:creationId xmlns:a16="http://schemas.microsoft.com/office/drawing/2014/main" id="{6EE2CF93-D17E-4755-A931-F4C16597310E}"/>
                </a:ext>
              </a:extLst>
            </p:cNvPr>
            <p:cNvSpPr>
              <a:spLocks/>
            </p:cNvSpPr>
            <p:nvPr/>
          </p:nvSpPr>
          <p:spPr bwMode="auto">
            <a:xfrm>
              <a:off x="2486" y="1161"/>
              <a:ext cx="96" cy="555"/>
            </a:xfrm>
            <a:custGeom>
              <a:avLst/>
              <a:gdLst>
                <a:gd name="T0" fmla="*/ 96 w 96"/>
                <a:gd name="T1" fmla="*/ 0 h 555"/>
                <a:gd name="T2" fmla="*/ 85 w 96"/>
                <a:gd name="T3" fmla="*/ 1 h 555"/>
                <a:gd name="T4" fmla="*/ 69 w 96"/>
                <a:gd name="T5" fmla="*/ 8 h 555"/>
                <a:gd name="T6" fmla="*/ 60 w 96"/>
                <a:gd name="T7" fmla="*/ 15 h 555"/>
                <a:gd name="T8" fmla="*/ 50 w 96"/>
                <a:gd name="T9" fmla="*/ 29 h 555"/>
                <a:gd name="T10" fmla="*/ 46 w 96"/>
                <a:gd name="T11" fmla="*/ 42 h 555"/>
                <a:gd name="T12" fmla="*/ 45 w 96"/>
                <a:gd name="T13" fmla="*/ 232 h 555"/>
                <a:gd name="T14" fmla="*/ 42 w 96"/>
                <a:gd name="T15" fmla="*/ 250 h 555"/>
                <a:gd name="T16" fmla="*/ 43 w 96"/>
                <a:gd name="T17" fmla="*/ 245 h 555"/>
                <a:gd name="T18" fmla="*/ 33 w 96"/>
                <a:gd name="T19" fmla="*/ 259 h 555"/>
                <a:gd name="T20" fmla="*/ 31 w 96"/>
                <a:gd name="T21" fmla="*/ 269 h 555"/>
                <a:gd name="T22" fmla="*/ 21 w 96"/>
                <a:gd name="T23" fmla="*/ 268 h 555"/>
                <a:gd name="T24" fmla="*/ 15 w 96"/>
                <a:gd name="T25" fmla="*/ 276 h 555"/>
                <a:gd name="T26" fmla="*/ 6 w 96"/>
                <a:gd name="T27" fmla="*/ 271 h 555"/>
                <a:gd name="T28" fmla="*/ 4 w 96"/>
                <a:gd name="T29" fmla="*/ 272 h 555"/>
                <a:gd name="T30" fmla="*/ 0 w 96"/>
                <a:gd name="T31" fmla="*/ 277 h 555"/>
                <a:gd name="T32" fmla="*/ 4 w 96"/>
                <a:gd name="T33" fmla="*/ 282 h 555"/>
                <a:gd name="T34" fmla="*/ 15 w 96"/>
                <a:gd name="T35" fmla="*/ 284 h 555"/>
                <a:gd name="T36" fmla="*/ 13 w 96"/>
                <a:gd name="T37" fmla="*/ 283 h 555"/>
                <a:gd name="T38" fmla="*/ 29 w 96"/>
                <a:gd name="T39" fmla="*/ 290 h 555"/>
                <a:gd name="T40" fmla="*/ 27 w 96"/>
                <a:gd name="T41" fmla="*/ 289 h 555"/>
                <a:gd name="T42" fmla="*/ 39 w 96"/>
                <a:gd name="T43" fmla="*/ 302 h 555"/>
                <a:gd name="T44" fmla="*/ 48 w 96"/>
                <a:gd name="T45" fmla="*/ 305 h 555"/>
                <a:gd name="T46" fmla="*/ 44 w 96"/>
                <a:gd name="T47" fmla="*/ 314 h 555"/>
                <a:gd name="T48" fmla="*/ 45 w 96"/>
                <a:gd name="T49" fmla="*/ 504 h 555"/>
                <a:gd name="T50" fmla="*/ 49 w 96"/>
                <a:gd name="T51" fmla="*/ 522 h 555"/>
                <a:gd name="T52" fmla="*/ 54 w 96"/>
                <a:gd name="T53" fmla="*/ 534 h 555"/>
                <a:gd name="T54" fmla="*/ 67 w 96"/>
                <a:gd name="T55" fmla="*/ 546 h 555"/>
                <a:gd name="T56" fmla="*/ 76 w 96"/>
                <a:gd name="T57" fmla="*/ 551 h 555"/>
                <a:gd name="T58" fmla="*/ 87 w 96"/>
                <a:gd name="T59" fmla="*/ 554 h 555"/>
                <a:gd name="T60" fmla="*/ 96 w 96"/>
                <a:gd name="T61" fmla="*/ 543 h 555"/>
                <a:gd name="T62" fmla="*/ 87 w 96"/>
                <a:gd name="T63" fmla="*/ 548 h 555"/>
                <a:gd name="T64" fmla="*/ 81 w 96"/>
                <a:gd name="T65" fmla="*/ 540 h 555"/>
                <a:gd name="T66" fmla="*/ 71 w 96"/>
                <a:gd name="T67" fmla="*/ 541 h 555"/>
                <a:gd name="T68" fmla="*/ 69 w 96"/>
                <a:gd name="T69" fmla="*/ 531 h 555"/>
                <a:gd name="T70" fmla="*/ 59 w 96"/>
                <a:gd name="T71" fmla="*/ 517 h 555"/>
                <a:gd name="T72" fmla="*/ 61 w 96"/>
                <a:gd name="T73" fmla="*/ 522 h 555"/>
                <a:gd name="T74" fmla="*/ 57 w 96"/>
                <a:gd name="T75" fmla="*/ 504 h 555"/>
                <a:gd name="T76" fmla="*/ 56 w 96"/>
                <a:gd name="T77" fmla="*/ 314 h 555"/>
                <a:gd name="T78" fmla="*/ 52 w 96"/>
                <a:gd name="T79" fmla="*/ 301 h 555"/>
                <a:gd name="T80" fmla="*/ 42 w 96"/>
                <a:gd name="T81" fmla="*/ 286 h 555"/>
                <a:gd name="T82" fmla="*/ 34 w 96"/>
                <a:gd name="T83" fmla="*/ 279 h 555"/>
                <a:gd name="T84" fmla="*/ 18 w 96"/>
                <a:gd name="T85" fmla="*/ 272 h 555"/>
                <a:gd name="T86" fmla="*/ 6 w 96"/>
                <a:gd name="T87" fmla="*/ 271 h 555"/>
                <a:gd name="T88" fmla="*/ 8 w 96"/>
                <a:gd name="T89" fmla="*/ 282 h 555"/>
                <a:gd name="T90" fmla="*/ 12 w 96"/>
                <a:gd name="T91" fmla="*/ 277 h 555"/>
                <a:gd name="T92" fmla="*/ 8 w 96"/>
                <a:gd name="T93" fmla="*/ 272 h 555"/>
                <a:gd name="T94" fmla="*/ 6 w 96"/>
                <a:gd name="T95" fmla="*/ 283 h 555"/>
                <a:gd name="T96" fmla="*/ 18 w 96"/>
                <a:gd name="T97" fmla="*/ 282 h 555"/>
                <a:gd name="T98" fmla="*/ 34 w 96"/>
                <a:gd name="T99" fmla="*/ 275 h 555"/>
                <a:gd name="T100" fmla="*/ 42 w 96"/>
                <a:gd name="T101" fmla="*/ 268 h 555"/>
                <a:gd name="T102" fmla="*/ 52 w 96"/>
                <a:gd name="T103" fmla="*/ 254 h 555"/>
                <a:gd name="T104" fmla="*/ 54 w 96"/>
                <a:gd name="T105" fmla="*/ 250 h 555"/>
                <a:gd name="T106" fmla="*/ 57 w 96"/>
                <a:gd name="T107" fmla="*/ 232 h 555"/>
                <a:gd name="T108" fmla="*/ 58 w 96"/>
                <a:gd name="T109" fmla="*/ 42 h 555"/>
                <a:gd name="T110" fmla="*/ 55 w 96"/>
                <a:gd name="T111" fmla="*/ 33 h 555"/>
                <a:gd name="T112" fmla="*/ 63 w 96"/>
                <a:gd name="T113" fmla="*/ 30 h 555"/>
                <a:gd name="T114" fmla="*/ 76 w 96"/>
                <a:gd name="T115" fmla="*/ 18 h 555"/>
                <a:gd name="T116" fmla="*/ 74 w 96"/>
                <a:gd name="T117" fmla="*/ 19 h 555"/>
                <a:gd name="T118" fmla="*/ 90 w 96"/>
                <a:gd name="T119" fmla="*/ 12 h 555"/>
                <a:gd name="T120" fmla="*/ 87 w 96"/>
                <a:gd name="T121" fmla="*/ 13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96" y="12"/>
                  </a:moveTo>
                  <a:lnTo>
                    <a:pt x="96" y="0"/>
                  </a:lnTo>
                  <a:lnTo>
                    <a:pt x="87" y="1"/>
                  </a:lnTo>
                  <a:lnTo>
                    <a:pt x="85" y="1"/>
                  </a:lnTo>
                  <a:lnTo>
                    <a:pt x="76" y="4"/>
                  </a:lnTo>
                  <a:lnTo>
                    <a:pt x="69" y="8"/>
                  </a:lnTo>
                  <a:lnTo>
                    <a:pt x="67" y="9"/>
                  </a:lnTo>
                  <a:lnTo>
                    <a:pt x="60" y="15"/>
                  </a:lnTo>
                  <a:lnTo>
                    <a:pt x="54" y="21"/>
                  </a:lnTo>
                  <a:lnTo>
                    <a:pt x="50" y="29"/>
                  </a:lnTo>
                  <a:lnTo>
                    <a:pt x="49" y="33"/>
                  </a:lnTo>
                  <a:lnTo>
                    <a:pt x="46" y="42"/>
                  </a:lnTo>
                  <a:lnTo>
                    <a:pt x="45" y="51"/>
                  </a:lnTo>
                  <a:lnTo>
                    <a:pt x="45" y="232"/>
                  </a:lnTo>
                  <a:lnTo>
                    <a:pt x="44" y="241"/>
                  </a:lnTo>
                  <a:lnTo>
                    <a:pt x="42" y="250"/>
                  </a:lnTo>
                  <a:lnTo>
                    <a:pt x="48" y="250"/>
                  </a:lnTo>
                  <a:lnTo>
                    <a:pt x="43" y="245"/>
                  </a:lnTo>
                  <a:lnTo>
                    <a:pt x="39" y="253"/>
                  </a:lnTo>
                  <a:lnTo>
                    <a:pt x="33" y="259"/>
                  </a:lnTo>
                  <a:lnTo>
                    <a:pt x="27" y="265"/>
                  </a:lnTo>
                  <a:lnTo>
                    <a:pt x="31" y="269"/>
                  </a:lnTo>
                  <a:lnTo>
                    <a:pt x="29" y="264"/>
                  </a:lnTo>
                  <a:lnTo>
                    <a:pt x="21" y="268"/>
                  </a:lnTo>
                  <a:lnTo>
                    <a:pt x="13" y="271"/>
                  </a:lnTo>
                  <a:lnTo>
                    <a:pt x="15" y="276"/>
                  </a:lnTo>
                  <a:lnTo>
                    <a:pt x="15" y="270"/>
                  </a:lnTo>
                  <a:lnTo>
                    <a:pt x="6" y="271"/>
                  </a:lnTo>
                  <a:lnTo>
                    <a:pt x="4" y="272"/>
                  </a:lnTo>
                  <a:lnTo>
                    <a:pt x="2" y="273"/>
                  </a:lnTo>
                  <a:lnTo>
                    <a:pt x="0" y="277"/>
                  </a:lnTo>
                  <a:lnTo>
                    <a:pt x="2" y="281"/>
                  </a:lnTo>
                  <a:lnTo>
                    <a:pt x="4" y="282"/>
                  </a:lnTo>
                  <a:lnTo>
                    <a:pt x="6" y="283"/>
                  </a:lnTo>
                  <a:lnTo>
                    <a:pt x="15" y="284"/>
                  </a:lnTo>
                  <a:lnTo>
                    <a:pt x="15" y="278"/>
                  </a:lnTo>
                  <a:lnTo>
                    <a:pt x="13" y="283"/>
                  </a:lnTo>
                  <a:lnTo>
                    <a:pt x="21" y="286"/>
                  </a:lnTo>
                  <a:lnTo>
                    <a:pt x="29" y="290"/>
                  </a:lnTo>
                  <a:lnTo>
                    <a:pt x="31" y="285"/>
                  </a:lnTo>
                  <a:lnTo>
                    <a:pt x="27" y="289"/>
                  </a:lnTo>
                  <a:lnTo>
                    <a:pt x="33" y="295"/>
                  </a:lnTo>
                  <a:lnTo>
                    <a:pt x="39" y="302"/>
                  </a:lnTo>
                  <a:lnTo>
                    <a:pt x="43" y="310"/>
                  </a:lnTo>
                  <a:lnTo>
                    <a:pt x="48" y="305"/>
                  </a:lnTo>
                  <a:lnTo>
                    <a:pt x="42" y="305"/>
                  </a:lnTo>
                  <a:lnTo>
                    <a:pt x="44" y="314"/>
                  </a:lnTo>
                  <a:lnTo>
                    <a:pt x="45" y="323"/>
                  </a:lnTo>
                  <a:lnTo>
                    <a:pt x="45" y="504"/>
                  </a:lnTo>
                  <a:lnTo>
                    <a:pt x="46" y="513"/>
                  </a:lnTo>
                  <a:lnTo>
                    <a:pt x="49" y="522"/>
                  </a:lnTo>
                  <a:lnTo>
                    <a:pt x="50" y="526"/>
                  </a:lnTo>
                  <a:lnTo>
                    <a:pt x="54" y="534"/>
                  </a:lnTo>
                  <a:lnTo>
                    <a:pt x="60" y="540"/>
                  </a:lnTo>
                  <a:lnTo>
                    <a:pt x="67" y="546"/>
                  </a:lnTo>
                  <a:lnTo>
                    <a:pt x="69" y="547"/>
                  </a:lnTo>
                  <a:lnTo>
                    <a:pt x="76" y="551"/>
                  </a:lnTo>
                  <a:lnTo>
                    <a:pt x="85" y="554"/>
                  </a:lnTo>
                  <a:lnTo>
                    <a:pt x="87" y="554"/>
                  </a:lnTo>
                  <a:lnTo>
                    <a:pt x="96" y="555"/>
                  </a:lnTo>
                  <a:lnTo>
                    <a:pt x="96" y="543"/>
                  </a:lnTo>
                  <a:lnTo>
                    <a:pt x="87" y="542"/>
                  </a:lnTo>
                  <a:lnTo>
                    <a:pt x="87" y="548"/>
                  </a:lnTo>
                  <a:lnTo>
                    <a:pt x="90" y="543"/>
                  </a:lnTo>
                  <a:lnTo>
                    <a:pt x="81" y="540"/>
                  </a:lnTo>
                  <a:lnTo>
                    <a:pt x="74" y="536"/>
                  </a:lnTo>
                  <a:lnTo>
                    <a:pt x="71" y="541"/>
                  </a:lnTo>
                  <a:lnTo>
                    <a:pt x="76" y="537"/>
                  </a:lnTo>
                  <a:lnTo>
                    <a:pt x="69" y="531"/>
                  </a:lnTo>
                  <a:lnTo>
                    <a:pt x="63" y="525"/>
                  </a:lnTo>
                  <a:lnTo>
                    <a:pt x="59" y="517"/>
                  </a:lnTo>
                  <a:lnTo>
                    <a:pt x="55" y="522"/>
                  </a:lnTo>
                  <a:lnTo>
                    <a:pt x="61" y="522"/>
                  </a:lnTo>
                  <a:lnTo>
                    <a:pt x="58" y="513"/>
                  </a:lnTo>
                  <a:lnTo>
                    <a:pt x="57" y="504"/>
                  </a:lnTo>
                  <a:lnTo>
                    <a:pt x="57" y="323"/>
                  </a:lnTo>
                  <a:lnTo>
                    <a:pt x="56" y="314"/>
                  </a:lnTo>
                  <a:lnTo>
                    <a:pt x="54" y="305"/>
                  </a:lnTo>
                  <a:lnTo>
                    <a:pt x="52" y="301"/>
                  </a:lnTo>
                  <a:lnTo>
                    <a:pt x="48" y="293"/>
                  </a:lnTo>
                  <a:lnTo>
                    <a:pt x="42" y="286"/>
                  </a:lnTo>
                  <a:lnTo>
                    <a:pt x="36" y="280"/>
                  </a:lnTo>
                  <a:lnTo>
                    <a:pt x="34" y="279"/>
                  </a:lnTo>
                  <a:lnTo>
                    <a:pt x="26" y="275"/>
                  </a:lnTo>
                  <a:lnTo>
                    <a:pt x="18" y="272"/>
                  </a:lnTo>
                  <a:lnTo>
                    <a:pt x="15" y="272"/>
                  </a:lnTo>
                  <a:lnTo>
                    <a:pt x="6" y="271"/>
                  </a:lnTo>
                  <a:lnTo>
                    <a:pt x="6" y="283"/>
                  </a:lnTo>
                  <a:lnTo>
                    <a:pt x="8" y="282"/>
                  </a:lnTo>
                  <a:lnTo>
                    <a:pt x="10" y="281"/>
                  </a:lnTo>
                  <a:lnTo>
                    <a:pt x="12" y="277"/>
                  </a:lnTo>
                  <a:lnTo>
                    <a:pt x="10" y="273"/>
                  </a:lnTo>
                  <a:lnTo>
                    <a:pt x="8" y="272"/>
                  </a:lnTo>
                  <a:lnTo>
                    <a:pt x="6" y="277"/>
                  </a:lnTo>
                  <a:lnTo>
                    <a:pt x="6" y="283"/>
                  </a:lnTo>
                  <a:lnTo>
                    <a:pt x="15" y="282"/>
                  </a:lnTo>
                  <a:lnTo>
                    <a:pt x="18" y="282"/>
                  </a:lnTo>
                  <a:lnTo>
                    <a:pt x="26" y="279"/>
                  </a:lnTo>
                  <a:lnTo>
                    <a:pt x="34" y="275"/>
                  </a:lnTo>
                  <a:lnTo>
                    <a:pt x="36" y="274"/>
                  </a:lnTo>
                  <a:lnTo>
                    <a:pt x="42" y="268"/>
                  </a:lnTo>
                  <a:lnTo>
                    <a:pt x="48" y="262"/>
                  </a:lnTo>
                  <a:lnTo>
                    <a:pt x="52" y="254"/>
                  </a:lnTo>
                  <a:lnTo>
                    <a:pt x="54" y="250"/>
                  </a:lnTo>
                  <a:lnTo>
                    <a:pt x="56" y="241"/>
                  </a:lnTo>
                  <a:lnTo>
                    <a:pt x="57" y="232"/>
                  </a:lnTo>
                  <a:lnTo>
                    <a:pt x="57" y="51"/>
                  </a:lnTo>
                  <a:lnTo>
                    <a:pt x="58" y="42"/>
                  </a:lnTo>
                  <a:lnTo>
                    <a:pt x="61" y="33"/>
                  </a:lnTo>
                  <a:lnTo>
                    <a:pt x="55" y="33"/>
                  </a:lnTo>
                  <a:lnTo>
                    <a:pt x="59" y="38"/>
                  </a:lnTo>
                  <a:lnTo>
                    <a:pt x="63" y="30"/>
                  </a:lnTo>
                  <a:lnTo>
                    <a:pt x="69" y="24"/>
                  </a:lnTo>
                  <a:lnTo>
                    <a:pt x="76" y="18"/>
                  </a:lnTo>
                  <a:lnTo>
                    <a:pt x="71" y="14"/>
                  </a:lnTo>
                  <a:lnTo>
                    <a:pt x="74" y="19"/>
                  </a:lnTo>
                  <a:lnTo>
                    <a:pt x="81" y="15"/>
                  </a:lnTo>
                  <a:lnTo>
                    <a:pt x="90" y="12"/>
                  </a:lnTo>
                  <a:lnTo>
                    <a:pt x="87" y="7"/>
                  </a:lnTo>
                  <a:lnTo>
                    <a:pt x="87" y="13"/>
                  </a:lnTo>
                  <a:lnTo>
                    <a:pt x="96"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31" name="Freeform 4">
              <a:extLst>
                <a:ext uri="{FF2B5EF4-FFF2-40B4-BE49-F238E27FC236}">
                  <a16:creationId xmlns:a16="http://schemas.microsoft.com/office/drawing/2014/main" id="{AB7F75B8-7F17-4556-BCB9-EBB284FE7009}"/>
                </a:ext>
              </a:extLst>
            </p:cNvPr>
            <p:cNvSpPr>
              <a:spLocks/>
            </p:cNvSpPr>
            <p:nvPr/>
          </p:nvSpPr>
          <p:spPr bwMode="auto">
            <a:xfrm>
              <a:off x="4461" y="1161"/>
              <a:ext cx="96" cy="555"/>
            </a:xfrm>
            <a:custGeom>
              <a:avLst/>
              <a:gdLst>
                <a:gd name="T0" fmla="*/ 0 w 96"/>
                <a:gd name="T1" fmla="*/ 12 h 555"/>
                <a:gd name="T2" fmla="*/ 9 w 96"/>
                <a:gd name="T3" fmla="*/ 7 h 555"/>
                <a:gd name="T4" fmla="*/ 15 w 96"/>
                <a:gd name="T5" fmla="*/ 15 h 555"/>
                <a:gd name="T6" fmla="*/ 25 w 96"/>
                <a:gd name="T7" fmla="*/ 14 h 555"/>
                <a:gd name="T8" fmla="*/ 27 w 96"/>
                <a:gd name="T9" fmla="*/ 24 h 555"/>
                <a:gd name="T10" fmla="*/ 37 w 96"/>
                <a:gd name="T11" fmla="*/ 38 h 555"/>
                <a:gd name="T12" fmla="*/ 35 w 96"/>
                <a:gd name="T13" fmla="*/ 33 h 555"/>
                <a:gd name="T14" fmla="*/ 39 w 96"/>
                <a:gd name="T15" fmla="*/ 51 h 555"/>
                <a:gd name="T16" fmla="*/ 40 w 96"/>
                <a:gd name="T17" fmla="*/ 241 h 555"/>
                <a:gd name="T18" fmla="*/ 44 w 96"/>
                <a:gd name="T19" fmla="*/ 254 h 555"/>
                <a:gd name="T20" fmla="*/ 54 w 96"/>
                <a:gd name="T21" fmla="*/ 268 h 555"/>
                <a:gd name="T22" fmla="*/ 62 w 96"/>
                <a:gd name="T23" fmla="*/ 275 h 555"/>
                <a:gd name="T24" fmla="*/ 78 w 96"/>
                <a:gd name="T25" fmla="*/ 282 h 555"/>
                <a:gd name="T26" fmla="*/ 90 w 96"/>
                <a:gd name="T27" fmla="*/ 283 h 555"/>
                <a:gd name="T28" fmla="*/ 90 w 96"/>
                <a:gd name="T29" fmla="*/ 271 h 555"/>
                <a:gd name="T30" fmla="*/ 86 w 96"/>
                <a:gd name="T31" fmla="*/ 273 h 555"/>
                <a:gd name="T32" fmla="*/ 86 w 96"/>
                <a:gd name="T33" fmla="*/ 281 h 555"/>
                <a:gd name="T34" fmla="*/ 90 w 96"/>
                <a:gd name="T35" fmla="*/ 271 h 555"/>
                <a:gd name="T36" fmla="*/ 78 w 96"/>
                <a:gd name="T37" fmla="*/ 272 h 555"/>
                <a:gd name="T38" fmla="*/ 62 w 96"/>
                <a:gd name="T39" fmla="*/ 279 h 555"/>
                <a:gd name="T40" fmla="*/ 54 w 96"/>
                <a:gd name="T41" fmla="*/ 286 h 555"/>
                <a:gd name="T42" fmla="*/ 44 w 96"/>
                <a:gd name="T43" fmla="*/ 301 h 555"/>
                <a:gd name="T44" fmla="*/ 40 w 96"/>
                <a:gd name="T45" fmla="*/ 314 h 555"/>
                <a:gd name="T46" fmla="*/ 39 w 96"/>
                <a:gd name="T47" fmla="*/ 504 h 555"/>
                <a:gd name="T48" fmla="*/ 35 w 96"/>
                <a:gd name="T49" fmla="*/ 522 h 555"/>
                <a:gd name="T50" fmla="*/ 37 w 96"/>
                <a:gd name="T51" fmla="*/ 517 h 555"/>
                <a:gd name="T52" fmla="*/ 27 w 96"/>
                <a:gd name="T53" fmla="*/ 531 h 555"/>
                <a:gd name="T54" fmla="*/ 25 w 96"/>
                <a:gd name="T55" fmla="*/ 541 h 555"/>
                <a:gd name="T56" fmla="*/ 15 w 96"/>
                <a:gd name="T57" fmla="*/ 540 h 555"/>
                <a:gd name="T58" fmla="*/ 9 w 96"/>
                <a:gd name="T59" fmla="*/ 548 h 555"/>
                <a:gd name="T60" fmla="*/ 0 w 96"/>
                <a:gd name="T61" fmla="*/ 543 h 555"/>
                <a:gd name="T62" fmla="*/ 9 w 96"/>
                <a:gd name="T63" fmla="*/ 554 h 555"/>
                <a:gd name="T64" fmla="*/ 20 w 96"/>
                <a:gd name="T65" fmla="*/ 551 h 555"/>
                <a:gd name="T66" fmla="*/ 29 w 96"/>
                <a:gd name="T67" fmla="*/ 546 h 555"/>
                <a:gd name="T68" fmla="*/ 42 w 96"/>
                <a:gd name="T69" fmla="*/ 534 h 555"/>
                <a:gd name="T70" fmla="*/ 47 w 96"/>
                <a:gd name="T71" fmla="*/ 522 h 555"/>
                <a:gd name="T72" fmla="*/ 50 w 96"/>
                <a:gd name="T73" fmla="*/ 513 h 555"/>
                <a:gd name="T74" fmla="*/ 51 w 96"/>
                <a:gd name="T75" fmla="*/ 323 h 555"/>
                <a:gd name="T76" fmla="*/ 55 w 96"/>
                <a:gd name="T77" fmla="*/ 305 h 555"/>
                <a:gd name="T78" fmla="*/ 53 w 96"/>
                <a:gd name="T79" fmla="*/ 310 h 555"/>
                <a:gd name="T80" fmla="*/ 63 w 96"/>
                <a:gd name="T81" fmla="*/ 295 h 555"/>
                <a:gd name="T82" fmla="*/ 65 w 96"/>
                <a:gd name="T83" fmla="*/ 285 h 555"/>
                <a:gd name="T84" fmla="*/ 75 w 96"/>
                <a:gd name="T85" fmla="*/ 286 h 555"/>
                <a:gd name="T86" fmla="*/ 81 w 96"/>
                <a:gd name="T87" fmla="*/ 278 h 555"/>
                <a:gd name="T88" fmla="*/ 90 w 96"/>
                <a:gd name="T89" fmla="*/ 283 h 555"/>
                <a:gd name="T90" fmla="*/ 92 w 96"/>
                <a:gd name="T91" fmla="*/ 282 h 555"/>
                <a:gd name="T92" fmla="*/ 96 w 96"/>
                <a:gd name="T93" fmla="*/ 277 h 555"/>
                <a:gd name="T94" fmla="*/ 92 w 96"/>
                <a:gd name="T95" fmla="*/ 272 h 555"/>
                <a:gd name="T96" fmla="*/ 81 w 96"/>
                <a:gd name="T97" fmla="*/ 270 h 555"/>
                <a:gd name="T98" fmla="*/ 83 w 96"/>
                <a:gd name="T99" fmla="*/ 271 h 555"/>
                <a:gd name="T100" fmla="*/ 67 w 96"/>
                <a:gd name="T101" fmla="*/ 264 h 555"/>
                <a:gd name="T102" fmla="*/ 69 w 96"/>
                <a:gd name="T103" fmla="*/ 265 h 555"/>
                <a:gd name="T104" fmla="*/ 57 w 96"/>
                <a:gd name="T105" fmla="*/ 253 h 555"/>
                <a:gd name="T106" fmla="*/ 49 w 96"/>
                <a:gd name="T107" fmla="*/ 250 h 555"/>
                <a:gd name="T108" fmla="*/ 52 w 96"/>
                <a:gd name="T109" fmla="*/ 241 h 555"/>
                <a:gd name="T110" fmla="*/ 51 w 96"/>
                <a:gd name="T111" fmla="*/ 51 h 555"/>
                <a:gd name="T112" fmla="*/ 47 w 96"/>
                <a:gd name="T113" fmla="*/ 33 h 555"/>
                <a:gd name="T114" fmla="*/ 42 w 96"/>
                <a:gd name="T115" fmla="*/ 21 h 555"/>
                <a:gd name="T116" fmla="*/ 29 w 96"/>
                <a:gd name="T117" fmla="*/ 9 h 555"/>
                <a:gd name="T118" fmla="*/ 20 w 96"/>
                <a:gd name="T119" fmla="*/ 4 h 555"/>
                <a:gd name="T120" fmla="*/ 9 w 96"/>
                <a:gd name="T121" fmla="*/ 1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0" y="0"/>
                  </a:moveTo>
                  <a:lnTo>
                    <a:pt x="0" y="12"/>
                  </a:lnTo>
                  <a:lnTo>
                    <a:pt x="9" y="13"/>
                  </a:lnTo>
                  <a:lnTo>
                    <a:pt x="9" y="7"/>
                  </a:lnTo>
                  <a:lnTo>
                    <a:pt x="6" y="12"/>
                  </a:lnTo>
                  <a:lnTo>
                    <a:pt x="15" y="15"/>
                  </a:lnTo>
                  <a:lnTo>
                    <a:pt x="22" y="19"/>
                  </a:lnTo>
                  <a:lnTo>
                    <a:pt x="25" y="14"/>
                  </a:lnTo>
                  <a:lnTo>
                    <a:pt x="20" y="18"/>
                  </a:lnTo>
                  <a:lnTo>
                    <a:pt x="27" y="24"/>
                  </a:lnTo>
                  <a:lnTo>
                    <a:pt x="33" y="30"/>
                  </a:lnTo>
                  <a:lnTo>
                    <a:pt x="37" y="38"/>
                  </a:lnTo>
                  <a:lnTo>
                    <a:pt x="41" y="33"/>
                  </a:lnTo>
                  <a:lnTo>
                    <a:pt x="35" y="33"/>
                  </a:lnTo>
                  <a:lnTo>
                    <a:pt x="38" y="42"/>
                  </a:lnTo>
                  <a:lnTo>
                    <a:pt x="39" y="51"/>
                  </a:lnTo>
                  <a:lnTo>
                    <a:pt x="39" y="232"/>
                  </a:lnTo>
                  <a:lnTo>
                    <a:pt x="40" y="241"/>
                  </a:lnTo>
                  <a:lnTo>
                    <a:pt x="43" y="250"/>
                  </a:lnTo>
                  <a:lnTo>
                    <a:pt x="44" y="254"/>
                  </a:lnTo>
                  <a:lnTo>
                    <a:pt x="48" y="262"/>
                  </a:lnTo>
                  <a:lnTo>
                    <a:pt x="54" y="268"/>
                  </a:lnTo>
                  <a:lnTo>
                    <a:pt x="60" y="274"/>
                  </a:lnTo>
                  <a:lnTo>
                    <a:pt x="62" y="275"/>
                  </a:lnTo>
                  <a:lnTo>
                    <a:pt x="70" y="279"/>
                  </a:lnTo>
                  <a:lnTo>
                    <a:pt x="78" y="282"/>
                  </a:lnTo>
                  <a:lnTo>
                    <a:pt x="81" y="282"/>
                  </a:lnTo>
                  <a:lnTo>
                    <a:pt x="90" y="283"/>
                  </a:lnTo>
                  <a:lnTo>
                    <a:pt x="90" y="277"/>
                  </a:lnTo>
                  <a:lnTo>
                    <a:pt x="90" y="271"/>
                  </a:lnTo>
                  <a:lnTo>
                    <a:pt x="88" y="272"/>
                  </a:lnTo>
                  <a:lnTo>
                    <a:pt x="86" y="273"/>
                  </a:lnTo>
                  <a:lnTo>
                    <a:pt x="84" y="277"/>
                  </a:lnTo>
                  <a:lnTo>
                    <a:pt x="86" y="281"/>
                  </a:lnTo>
                  <a:lnTo>
                    <a:pt x="88" y="282"/>
                  </a:lnTo>
                  <a:lnTo>
                    <a:pt x="90" y="271"/>
                  </a:lnTo>
                  <a:lnTo>
                    <a:pt x="81" y="272"/>
                  </a:lnTo>
                  <a:lnTo>
                    <a:pt x="78" y="272"/>
                  </a:lnTo>
                  <a:lnTo>
                    <a:pt x="70" y="275"/>
                  </a:lnTo>
                  <a:lnTo>
                    <a:pt x="62" y="279"/>
                  </a:lnTo>
                  <a:lnTo>
                    <a:pt x="60" y="280"/>
                  </a:lnTo>
                  <a:lnTo>
                    <a:pt x="54" y="286"/>
                  </a:lnTo>
                  <a:lnTo>
                    <a:pt x="48" y="293"/>
                  </a:lnTo>
                  <a:lnTo>
                    <a:pt x="44" y="301"/>
                  </a:lnTo>
                  <a:lnTo>
                    <a:pt x="43" y="305"/>
                  </a:lnTo>
                  <a:lnTo>
                    <a:pt x="40" y="314"/>
                  </a:lnTo>
                  <a:lnTo>
                    <a:pt x="39" y="323"/>
                  </a:lnTo>
                  <a:lnTo>
                    <a:pt x="39" y="504"/>
                  </a:lnTo>
                  <a:lnTo>
                    <a:pt x="38" y="513"/>
                  </a:lnTo>
                  <a:lnTo>
                    <a:pt x="35" y="522"/>
                  </a:lnTo>
                  <a:lnTo>
                    <a:pt x="41" y="522"/>
                  </a:lnTo>
                  <a:lnTo>
                    <a:pt x="37" y="517"/>
                  </a:lnTo>
                  <a:lnTo>
                    <a:pt x="33" y="525"/>
                  </a:lnTo>
                  <a:lnTo>
                    <a:pt x="27" y="531"/>
                  </a:lnTo>
                  <a:lnTo>
                    <a:pt x="20" y="537"/>
                  </a:lnTo>
                  <a:lnTo>
                    <a:pt x="25" y="541"/>
                  </a:lnTo>
                  <a:lnTo>
                    <a:pt x="22" y="536"/>
                  </a:lnTo>
                  <a:lnTo>
                    <a:pt x="15" y="540"/>
                  </a:lnTo>
                  <a:lnTo>
                    <a:pt x="6" y="543"/>
                  </a:lnTo>
                  <a:lnTo>
                    <a:pt x="9" y="548"/>
                  </a:lnTo>
                  <a:lnTo>
                    <a:pt x="9" y="542"/>
                  </a:lnTo>
                  <a:lnTo>
                    <a:pt x="0" y="543"/>
                  </a:lnTo>
                  <a:lnTo>
                    <a:pt x="0" y="555"/>
                  </a:lnTo>
                  <a:lnTo>
                    <a:pt x="9" y="554"/>
                  </a:lnTo>
                  <a:lnTo>
                    <a:pt x="11" y="554"/>
                  </a:lnTo>
                  <a:lnTo>
                    <a:pt x="20" y="551"/>
                  </a:lnTo>
                  <a:lnTo>
                    <a:pt x="27" y="547"/>
                  </a:lnTo>
                  <a:lnTo>
                    <a:pt x="29" y="546"/>
                  </a:lnTo>
                  <a:lnTo>
                    <a:pt x="36" y="540"/>
                  </a:lnTo>
                  <a:lnTo>
                    <a:pt x="42" y="534"/>
                  </a:lnTo>
                  <a:lnTo>
                    <a:pt x="46" y="526"/>
                  </a:lnTo>
                  <a:lnTo>
                    <a:pt x="47" y="522"/>
                  </a:lnTo>
                  <a:lnTo>
                    <a:pt x="50" y="513"/>
                  </a:lnTo>
                  <a:lnTo>
                    <a:pt x="51" y="504"/>
                  </a:lnTo>
                  <a:lnTo>
                    <a:pt x="51" y="323"/>
                  </a:lnTo>
                  <a:lnTo>
                    <a:pt x="52" y="314"/>
                  </a:lnTo>
                  <a:lnTo>
                    <a:pt x="55" y="305"/>
                  </a:lnTo>
                  <a:lnTo>
                    <a:pt x="49" y="305"/>
                  </a:lnTo>
                  <a:lnTo>
                    <a:pt x="53" y="310"/>
                  </a:lnTo>
                  <a:lnTo>
                    <a:pt x="57" y="302"/>
                  </a:lnTo>
                  <a:lnTo>
                    <a:pt x="63" y="295"/>
                  </a:lnTo>
                  <a:lnTo>
                    <a:pt x="69" y="289"/>
                  </a:lnTo>
                  <a:lnTo>
                    <a:pt x="65" y="285"/>
                  </a:lnTo>
                  <a:lnTo>
                    <a:pt x="67" y="290"/>
                  </a:lnTo>
                  <a:lnTo>
                    <a:pt x="75" y="286"/>
                  </a:lnTo>
                  <a:lnTo>
                    <a:pt x="83" y="283"/>
                  </a:lnTo>
                  <a:lnTo>
                    <a:pt x="81" y="278"/>
                  </a:lnTo>
                  <a:lnTo>
                    <a:pt x="81" y="284"/>
                  </a:lnTo>
                  <a:lnTo>
                    <a:pt x="90" y="283"/>
                  </a:lnTo>
                  <a:lnTo>
                    <a:pt x="92" y="282"/>
                  </a:lnTo>
                  <a:lnTo>
                    <a:pt x="94" y="281"/>
                  </a:lnTo>
                  <a:lnTo>
                    <a:pt x="96" y="277"/>
                  </a:lnTo>
                  <a:lnTo>
                    <a:pt x="94" y="273"/>
                  </a:lnTo>
                  <a:lnTo>
                    <a:pt x="92" y="272"/>
                  </a:lnTo>
                  <a:lnTo>
                    <a:pt x="90" y="271"/>
                  </a:lnTo>
                  <a:lnTo>
                    <a:pt x="81" y="270"/>
                  </a:lnTo>
                  <a:lnTo>
                    <a:pt x="81" y="276"/>
                  </a:lnTo>
                  <a:lnTo>
                    <a:pt x="83" y="271"/>
                  </a:lnTo>
                  <a:lnTo>
                    <a:pt x="75" y="268"/>
                  </a:lnTo>
                  <a:lnTo>
                    <a:pt x="67" y="264"/>
                  </a:lnTo>
                  <a:lnTo>
                    <a:pt x="65" y="269"/>
                  </a:lnTo>
                  <a:lnTo>
                    <a:pt x="69" y="265"/>
                  </a:lnTo>
                  <a:lnTo>
                    <a:pt x="63" y="259"/>
                  </a:lnTo>
                  <a:lnTo>
                    <a:pt x="57" y="253"/>
                  </a:lnTo>
                  <a:lnTo>
                    <a:pt x="53" y="245"/>
                  </a:lnTo>
                  <a:lnTo>
                    <a:pt x="49" y="250"/>
                  </a:lnTo>
                  <a:lnTo>
                    <a:pt x="55" y="250"/>
                  </a:lnTo>
                  <a:lnTo>
                    <a:pt x="52" y="241"/>
                  </a:lnTo>
                  <a:lnTo>
                    <a:pt x="51" y="232"/>
                  </a:lnTo>
                  <a:lnTo>
                    <a:pt x="51" y="51"/>
                  </a:lnTo>
                  <a:lnTo>
                    <a:pt x="50" y="42"/>
                  </a:lnTo>
                  <a:lnTo>
                    <a:pt x="47" y="33"/>
                  </a:lnTo>
                  <a:lnTo>
                    <a:pt x="46" y="29"/>
                  </a:lnTo>
                  <a:lnTo>
                    <a:pt x="42" y="21"/>
                  </a:lnTo>
                  <a:lnTo>
                    <a:pt x="36" y="15"/>
                  </a:lnTo>
                  <a:lnTo>
                    <a:pt x="29" y="9"/>
                  </a:lnTo>
                  <a:lnTo>
                    <a:pt x="27" y="8"/>
                  </a:lnTo>
                  <a:lnTo>
                    <a:pt x="20" y="4"/>
                  </a:lnTo>
                  <a:lnTo>
                    <a:pt x="11" y="1"/>
                  </a:lnTo>
                  <a:lnTo>
                    <a:pt x="9"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2467" name="Rectangle 5">
            <a:extLst>
              <a:ext uri="{FF2B5EF4-FFF2-40B4-BE49-F238E27FC236}">
                <a16:creationId xmlns:a16="http://schemas.microsoft.com/office/drawing/2014/main" id="{B1A463CF-BE7D-4D61-933B-3033AA342713}"/>
              </a:ext>
            </a:extLst>
          </p:cNvPr>
          <p:cNvSpPr>
            <a:spLocks noChangeArrowheads="1"/>
          </p:cNvSpPr>
          <p:nvPr/>
        </p:nvSpPr>
        <p:spPr bwMode="auto">
          <a:xfrm>
            <a:off x="8729664" y="1935163"/>
            <a:ext cx="18434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intravaskulární</a:t>
            </a:r>
            <a:endParaRPr lang="cs-CZ" altLang="en-US" sz="2400">
              <a:latin typeface="Times New Roman" panose="02020603050405020304" pitchFamily="18" charset="0"/>
            </a:endParaRPr>
          </a:p>
        </p:txBody>
      </p:sp>
      <p:sp>
        <p:nvSpPr>
          <p:cNvPr id="62468" name="Rectangle 6">
            <a:extLst>
              <a:ext uri="{FF2B5EF4-FFF2-40B4-BE49-F238E27FC236}">
                <a16:creationId xmlns:a16="http://schemas.microsoft.com/office/drawing/2014/main" id="{D838495E-CF30-41EF-95E3-648A84584CF0}"/>
              </a:ext>
            </a:extLst>
          </p:cNvPr>
          <p:cNvSpPr>
            <a:spLocks noChangeArrowheads="1"/>
          </p:cNvSpPr>
          <p:nvPr/>
        </p:nvSpPr>
        <p:spPr bwMode="auto">
          <a:xfrm>
            <a:off x="8729664" y="2300288"/>
            <a:ext cx="9890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tekutina</a:t>
            </a:r>
            <a:endParaRPr lang="cs-CZ" altLang="en-US" sz="2400">
              <a:latin typeface="Times New Roman" panose="02020603050405020304" pitchFamily="18" charset="0"/>
            </a:endParaRPr>
          </a:p>
        </p:txBody>
      </p:sp>
      <p:grpSp>
        <p:nvGrpSpPr>
          <p:cNvPr id="62469" name="Group 7">
            <a:extLst>
              <a:ext uri="{FF2B5EF4-FFF2-40B4-BE49-F238E27FC236}">
                <a16:creationId xmlns:a16="http://schemas.microsoft.com/office/drawing/2014/main" id="{9F1AED9B-7D0C-4660-A28D-385C75CF058C}"/>
              </a:ext>
            </a:extLst>
          </p:cNvPr>
          <p:cNvGrpSpPr>
            <a:grpSpLocks/>
          </p:cNvGrpSpPr>
          <p:nvPr/>
        </p:nvGrpSpPr>
        <p:grpSpPr bwMode="auto">
          <a:xfrm>
            <a:off x="7131050" y="1851025"/>
            <a:ext cx="1443038" cy="844550"/>
            <a:chOff x="3554" y="1166"/>
            <a:chExt cx="887" cy="532"/>
          </a:xfrm>
        </p:grpSpPr>
        <p:sp>
          <p:nvSpPr>
            <p:cNvPr id="62526" name="Rectangle 8">
              <a:extLst>
                <a:ext uri="{FF2B5EF4-FFF2-40B4-BE49-F238E27FC236}">
                  <a16:creationId xmlns:a16="http://schemas.microsoft.com/office/drawing/2014/main" id="{4EEF114C-3E34-434D-A0BF-5256313FE8EE}"/>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27" name="Rectangle 9">
              <a:extLst>
                <a:ext uri="{FF2B5EF4-FFF2-40B4-BE49-F238E27FC236}">
                  <a16:creationId xmlns:a16="http://schemas.microsoft.com/office/drawing/2014/main" id="{9F7B7E05-4A07-4870-90D1-CC9D826B9DD0}"/>
                </a:ext>
              </a:extLst>
            </p:cNvPr>
            <p:cNvSpPr>
              <a:spLocks noChangeArrowheads="1"/>
            </p:cNvSpPr>
            <p:nvPr/>
          </p:nvSpPr>
          <p:spPr bwMode="auto">
            <a:xfrm>
              <a:off x="3554" y="1166"/>
              <a:ext cx="886" cy="531"/>
            </a:xfrm>
            <a:prstGeom prst="rect">
              <a:avLst/>
            </a:prstGeom>
            <a:solidFill>
              <a:srgbClr val="FF9999"/>
            </a:solidFill>
            <a:ln w="0">
              <a:solidFill>
                <a:srgbClr val="FFFFFF"/>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28" name="Rectangle 10">
              <a:extLst>
                <a:ext uri="{FF2B5EF4-FFF2-40B4-BE49-F238E27FC236}">
                  <a16:creationId xmlns:a16="http://schemas.microsoft.com/office/drawing/2014/main" id="{3984ED0D-8387-4A2D-ADB2-7F910AEE6439}"/>
                </a:ext>
              </a:extLst>
            </p:cNvPr>
            <p:cNvSpPr>
              <a:spLocks noChangeArrowheads="1"/>
            </p:cNvSpPr>
            <p:nvPr/>
          </p:nvSpPr>
          <p:spPr bwMode="auto">
            <a:xfrm>
              <a:off x="3554" y="1166"/>
              <a:ext cx="887" cy="532"/>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29" name="Rectangle 11">
              <a:extLst>
                <a:ext uri="{FF2B5EF4-FFF2-40B4-BE49-F238E27FC236}">
                  <a16:creationId xmlns:a16="http://schemas.microsoft.com/office/drawing/2014/main" id="{AED2D455-440E-4964-BECF-51F30C4F15FB}"/>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2470" name="Rectangle 12">
            <a:extLst>
              <a:ext uri="{FF2B5EF4-FFF2-40B4-BE49-F238E27FC236}">
                <a16:creationId xmlns:a16="http://schemas.microsoft.com/office/drawing/2014/main" id="{16EFF87A-1D54-4A90-9784-FFA990C74615}"/>
              </a:ext>
            </a:extLst>
          </p:cNvPr>
          <p:cNvSpPr>
            <a:spLocks noChangeArrowheads="1"/>
          </p:cNvSpPr>
          <p:nvPr/>
        </p:nvSpPr>
        <p:spPr bwMode="auto">
          <a:xfrm>
            <a:off x="4235451" y="3194050"/>
            <a:ext cx="3444875" cy="977900"/>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471" name="Freeform 13">
            <a:extLst>
              <a:ext uri="{FF2B5EF4-FFF2-40B4-BE49-F238E27FC236}">
                <a16:creationId xmlns:a16="http://schemas.microsoft.com/office/drawing/2014/main" id="{A957A5AF-A6EC-4B7B-85B8-7AED32F000E0}"/>
              </a:ext>
            </a:extLst>
          </p:cNvPr>
          <p:cNvSpPr>
            <a:spLocks/>
          </p:cNvSpPr>
          <p:nvPr/>
        </p:nvSpPr>
        <p:spPr bwMode="auto">
          <a:xfrm>
            <a:off x="1857376" y="4610100"/>
            <a:ext cx="8512175" cy="1460500"/>
          </a:xfrm>
          <a:custGeom>
            <a:avLst/>
            <a:gdLst>
              <a:gd name="T0" fmla="*/ 345262173 w 5362"/>
              <a:gd name="T1" fmla="*/ 2520950 h 920"/>
              <a:gd name="T2" fmla="*/ 272176875 w 5362"/>
              <a:gd name="T3" fmla="*/ 17641889 h 920"/>
              <a:gd name="T4" fmla="*/ 201612476 w 5362"/>
              <a:gd name="T5" fmla="*/ 47883762 h 920"/>
              <a:gd name="T6" fmla="*/ 141128748 w 5362"/>
              <a:gd name="T7" fmla="*/ 88206264 h 920"/>
              <a:gd name="T8" fmla="*/ 88206255 w 5362"/>
              <a:gd name="T9" fmla="*/ 141128762 h 920"/>
              <a:gd name="T10" fmla="*/ 47883757 w 5362"/>
              <a:gd name="T11" fmla="*/ 201612496 h 920"/>
              <a:gd name="T12" fmla="*/ 17640300 w 5362"/>
              <a:gd name="T13" fmla="*/ 272176902 h 920"/>
              <a:gd name="T14" fmla="*/ 2520950 w 5362"/>
              <a:gd name="T15" fmla="*/ 345262208 h 920"/>
              <a:gd name="T16" fmla="*/ 0 w 5362"/>
              <a:gd name="T17" fmla="*/ 1932960918 h 920"/>
              <a:gd name="T18" fmla="*/ 7559675 w 5362"/>
              <a:gd name="T19" fmla="*/ 2011084948 h 920"/>
              <a:gd name="T20" fmla="*/ 30241876 w 5362"/>
              <a:gd name="T21" fmla="*/ 2081649304 h 920"/>
              <a:gd name="T22" fmla="*/ 65524063 w 5362"/>
              <a:gd name="T23" fmla="*/ 2147173349 h 920"/>
              <a:gd name="T24" fmla="*/ 113406246 w 5362"/>
              <a:gd name="T25" fmla="*/ 2147483647 h 920"/>
              <a:gd name="T26" fmla="*/ 171370612 w 5362"/>
              <a:gd name="T27" fmla="*/ 2147483647 h 920"/>
              <a:gd name="T28" fmla="*/ 236894700 w 5362"/>
              <a:gd name="T29" fmla="*/ 2147483647 h 920"/>
              <a:gd name="T30" fmla="*/ 307459050 w 5362"/>
              <a:gd name="T31" fmla="*/ 2147483647 h 920"/>
              <a:gd name="T32" fmla="*/ 385584659 w 5362"/>
              <a:gd name="T33" fmla="*/ 2147483647 h 920"/>
              <a:gd name="T34" fmla="*/ 2147483647 w 5362"/>
              <a:gd name="T35" fmla="*/ 2147483647 h 920"/>
              <a:gd name="T36" fmla="*/ 2147483647 w 5362"/>
              <a:gd name="T37" fmla="*/ 2147483647 h 920"/>
              <a:gd name="T38" fmla="*/ 2147483647 w 5362"/>
              <a:gd name="T39" fmla="*/ 2147483647 h 920"/>
              <a:gd name="T40" fmla="*/ 2147483647 w 5362"/>
              <a:gd name="T41" fmla="*/ 2147483647 h 920"/>
              <a:gd name="T42" fmla="*/ 2147483647 w 5362"/>
              <a:gd name="T43" fmla="*/ 2147483647 h 920"/>
              <a:gd name="T44" fmla="*/ 2147483647 w 5362"/>
              <a:gd name="T45" fmla="*/ 2116931482 h 920"/>
              <a:gd name="T46" fmla="*/ 2147483647 w 5362"/>
              <a:gd name="T47" fmla="*/ 2046367126 h 920"/>
              <a:gd name="T48" fmla="*/ 2147483647 w 5362"/>
              <a:gd name="T49" fmla="*/ 1973283408 h 920"/>
              <a:gd name="T50" fmla="*/ 2147483647 w 5362"/>
              <a:gd name="T51" fmla="*/ 385584697 h 920"/>
              <a:gd name="T52" fmla="*/ 2147483647 w 5362"/>
              <a:gd name="T53" fmla="*/ 307459080 h 920"/>
              <a:gd name="T54" fmla="*/ 2147483647 w 5362"/>
              <a:gd name="T55" fmla="*/ 236894724 h 920"/>
              <a:gd name="T56" fmla="*/ 2147483647 w 5362"/>
              <a:gd name="T57" fmla="*/ 171370629 h 920"/>
              <a:gd name="T58" fmla="*/ 2147483647 w 5362"/>
              <a:gd name="T59" fmla="*/ 113407845 h 920"/>
              <a:gd name="T60" fmla="*/ 2147483647 w 5362"/>
              <a:gd name="T61" fmla="*/ 65524070 h 920"/>
              <a:gd name="T62" fmla="*/ 2147483647 w 5362"/>
              <a:gd name="T63" fmla="*/ 30241879 h 920"/>
              <a:gd name="T64" fmla="*/ 2147483647 w 5362"/>
              <a:gd name="T65" fmla="*/ 7561264 h 920"/>
              <a:gd name="T66" fmla="*/ 2147483647 w 5362"/>
              <a:gd name="T67" fmla="*/ 0 h 9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62"/>
              <a:gd name="T103" fmla="*/ 0 h 920"/>
              <a:gd name="T104" fmla="*/ 5362 w 5362"/>
              <a:gd name="T105" fmla="*/ 920 h 9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62" h="920">
                <a:moveTo>
                  <a:pt x="153" y="0"/>
                </a:moveTo>
                <a:lnTo>
                  <a:pt x="137" y="1"/>
                </a:lnTo>
                <a:lnTo>
                  <a:pt x="122" y="3"/>
                </a:lnTo>
                <a:lnTo>
                  <a:pt x="108" y="7"/>
                </a:lnTo>
                <a:lnTo>
                  <a:pt x="94" y="12"/>
                </a:lnTo>
                <a:lnTo>
                  <a:pt x="80" y="19"/>
                </a:lnTo>
                <a:lnTo>
                  <a:pt x="68" y="26"/>
                </a:lnTo>
                <a:lnTo>
                  <a:pt x="56" y="35"/>
                </a:lnTo>
                <a:lnTo>
                  <a:pt x="45" y="45"/>
                </a:lnTo>
                <a:lnTo>
                  <a:pt x="35" y="56"/>
                </a:lnTo>
                <a:lnTo>
                  <a:pt x="26" y="68"/>
                </a:lnTo>
                <a:lnTo>
                  <a:pt x="19" y="80"/>
                </a:lnTo>
                <a:lnTo>
                  <a:pt x="12" y="94"/>
                </a:lnTo>
                <a:lnTo>
                  <a:pt x="7" y="108"/>
                </a:lnTo>
                <a:lnTo>
                  <a:pt x="3" y="122"/>
                </a:lnTo>
                <a:lnTo>
                  <a:pt x="1" y="137"/>
                </a:lnTo>
                <a:lnTo>
                  <a:pt x="0" y="153"/>
                </a:lnTo>
                <a:lnTo>
                  <a:pt x="0" y="767"/>
                </a:lnTo>
                <a:lnTo>
                  <a:pt x="1" y="783"/>
                </a:lnTo>
                <a:lnTo>
                  <a:pt x="3" y="798"/>
                </a:lnTo>
                <a:lnTo>
                  <a:pt x="7" y="812"/>
                </a:lnTo>
                <a:lnTo>
                  <a:pt x="12" y="826"/>
                </a:lnTo>
                <a:lnTo>
                  <a:pt x="19" y="840"/>
                </a:lnTo>
                <a:lnTo>
                  <a:pt x="26" y="852"/>
                </a:lnTo>
                <a:lnTo>
                  <a:pt x="35" y="864"/>
                </a:lnTo>
                <a:lnTo>
                  <a:pt x="45" y="875"/>
                </a:lnTo>
                <a:lnTo>
                  <a:pt x="56" y="885"/>
                </a:lnTo>
                <a:lnTo>
                  <a:pt x="68" y="894"/>
                </a:lnTo>
                <a:lnTo>
                  <a:pt x="80" y="901"/>
                </a:lnTo>
                <a:lnTo>
                  <a:pt x="94" y="908"/>
                </a:lnTo>
                <a:lnTo>
                  <a:pt x="108" y="913"/>
                </a:lnTo>
                <a:lnTo>
                  <a:pt x="122" y="917"/>
                </a:lnTo>
                <a:lnTo>
                  <a:pt x="137" y="919"/>
                </a:lnTo>
                <a:lnTo>
                  <a:pt x="153" y="920"/>
                </a:lnTo>
                <a:lnTo>
                  <a:pt x="5209" y="920"/>
                </a:lnTo>
                <a:lnTo>
                  <a:pt x="5225" y="919"/>
                </a:lnTo>
                <a:lnTo>
                  <a:pt x="5240" y="917"/>
                </a:lnTo>
                <a:lnTo>
                  <a:pt x="5254" y="913"/>
                </a:lnTo>
                <a:lnTo>
                  <a:pt x="5268" y="908"/>
                </a:lnTo>
                <a:lnTo>
                  <a:pt x="5282" y="901"/>
                </a:lnTo>
                <a:lnTo>
                  <a:pt x="5294" y="894"/>
                </a:lnTo>
                <a:lnTo>
                  <a:pt x="5306" y="885"/>
                </a:lnTo>
                <a:lnTo>
                  <a:pt x="5317" y="875"/>
                </a:lnTo>
                <a:lnTo>
                  <a:pt x="5327" y="864"/>
                </a:lnTo>
                <a:lnTo>
                  <a:pt x="5336" y="852"/>
                </a:lnTo>
                <a:lnTo>
                  <a:pt x="5343" y="840"/>
                </a:lnTo>
                <a:lnTo>
                  <a:pt x="5350" y="826"/>
                </a:lnTo>
                <a:lnTo>
                  <a:pt x="5355" y="812"/>
                </a:lnTo>
                <a:lnTo>
                  <a:pt x="5359" y="798"/>
                </a:lnTo>
                <a:lnTo>
                  <a:pt x="5361" y="783"/>
                </a:lnTo>
                <a:lnTo>
                  <a:pt x="5362" y="767"/>
                </a:lnTo>
                <a:lnTo>
                  <a:pt x="5362" y="153"/>
                </a:lnTo>
                <a:lnTo>
                  <a:pt x="5361" y="137"/>
                </a:lnTo>
                <a:lnTo>
                  <a:pt x="5359" y="122"/>
                </a:lnTo>
                <a:lnTo>
                  <a:pt x="5355" y="108"/>
                </a:lnTo>
                <a:lnTo>
                  <a:pt x="5350" y="94"/>
                </a:lnTo>
                <a:lnTo>
                  <a:pt x="5343" y="80"/>
                </a:lnTo>
                <a:lnTo>
                  <a:pt x="5336" y="68"/>
                </a:lnTo>
                <a:lnTo>
                  <a:pt x="5327" y="56"/>
                </a:lnTo>
                <a:lnTo>
                  <a:pt x="5317" y="45"/>
                </a:lnTo>
                <a:lnTo>
                  <a:pt x="5306" y="35"/>
                </a:lnTo>
                <a:lnTo>
                  <a:pt x="5294" y="26"/>
                </a:lnTo>
                <a:lnTo>
                  <a:pt x="5282" y="19"/>
                </a:lnTo>
                <a:lnTo>
                  <a:pt x="5268" y="12"/>
                </a:lnTo>
                <a:lnTo>
                  <a:pt x="5254" y="7"/>
                </a:lnTo>
                <a:lnTo>
                  <a:pt x="5240" y="3"/>
                </a:lnTo>
                <a:lnTo>
                  <a:pt x="5225" y="1"/>
                </a:lnTo>
                <a:lnTo>
                  <a:pt x="5209" y="0"/>
                </a:lnTo>
                <a:lnTo>
                  <a:pt x="153" y="0"/>
                </a:lnTo>
                <a:close/>
              </a:path>
            </a:pathLst>
          </a:custGeom>
          <a:solidFill>
            <a:srgbClr val="00CC99"/>
          </a:solidFill>
          <a:ln w="1905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2472" name="Group 14">
            <a:extLst>
              <a:ext uri="{FF2B5EF4-FFF2-40B4-BE49-F238E27FC236}">
                <a16:creationId xmlns:a16="http://schemas.microsoft.com/office/drawing/2014/main" id="{4B1E1957-2ECA-402D-BE99-AB1C6420D149}"/>
              </a:ext>
            </a:extLst>
          </p:cNvPr>
          <p:cNvGrpSpPr>
            <a:grpSpLocks/>
          </p:cNvGrpSpPr>
          <p:nvPr/>
        </p:nvGrpSpPr>
        <p:grpSpPr bwMode="auto">
          <a:xfrm>
            <a:off x="6124576" y="2690814"/>
            <a:ext cx="169863" cy="498475"/>
            <a:chOff x="3104" y="1695"/>
            <a:chExt cx="107" cy="314"/>
          </a:xfrm>
        </p:grpSpPr>
        <p:sp>
          <p:nvSpPr>
            <p:cNvPr id="62524" name="Rectangle 15">
              <a:extLst>
                <a:ext uri="{FF2B5EF4-FFF2-40B4-BE49-F238E27FC236}">
                  <a16:creationId xmlns:a16="http://schemas.microsoft.com/office/drawing/2014/main" id="{4DB33722-EEF3-42F6-BF5D-E032AFD9E3C7}"/>
                </a:ext>
              </a:extLst>
            </p:cNvPr>
            <p:cNvSpPr>
              <a:spLocks noChangeArrowheads="1"/>
            </p:cNvSpPr>
            <p:nvPr/>
          </p:nvSpPr>
          <p:spPr bwMode="auto">
            <a:xfrm>
              <a:off x="3145" y="1800"/>
              <a:ext cx="24" cy="20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25" name="Freeform 16">
              <a:extLst>
                <a:ext uri="{FF2B5EF4-FFF2-40B4-BE49-F238E27FC236}">
                  <a16:creationId xmlns:a16="http://schemas.microsoft.com/office/drawing/2014/main" id="{BD9CC6C0-B053-432B-A920-83AED09CD0B0}"/>
                </a:ext>
              </a:extLst>
            </p:cNvPr>
            <p:cNvSpPr>
              <a:spLocks/>
            </p:cNvSpPr>
            <p:nvPr/>
          </p:nvSpPr>
          <p:spPr bwMode="auto">
            <a:xfrm>
              <a:off x="3104" y="1695"/>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73" name="Group 17">
            <a:extLst>
              <a:ext uri="{FF2B5EF4-FFF2-40B4-BE49-F238E27FC236}">
                <a16:creationId xmlns:a16="http://schemas.microsoft.com/office/drawing/2014/main" id="{8205B329-5B22-4955-B391-5EE3E1B5C491}"/>
              </a:ext>
            </a:extLst>
          </p:cNvPr>
          <p:cNvGrpSpPr>
            <a:grpSpLocks/>
          </p:cNvGrpSpPr>
          <p:nvPr/>
        </p:nvGrpSpPr>
        <p:grpSpPr bwMode="auto">
          <a:xfrm>
            <a:off x="5808663" y="2695576"/>
            <a:ext cx="169862" cy="473075"/>
            <a:chOff x="2905" y="1698"/>
            <a:chExt cx="107" cy="298"/>
          </a:xfrm>
        </p:grpSpPr>
        <p:sp>
          <p:nvSpPr>
            <p:cNvPr id="62522" name="Rectangle 18">
              <a:extLst>
                <a:ext uri="{FF2B5EF4-FFF2-40B4-BE49-F238E27FC236}">
                  <a16:creationId xmlns:a16="http://schemas.microsoft.com/office/drawing/2014/main" id="{1D742684-5F03-4C98-A047-77BE4719B8D4}"/>
                </a:ext>
              </a:extLst>
            </p:cNvPr>
            <p:cNvSpPr>
              <a:spLocks noChangeArrowheads="1"/>
            </p:cNvSpPr>
            <p:nvPr/>
          </p:nvSpPr>
          <p:spPr bwMode="auto">
            <a:xfrm>
              <a:off x="2947" y="1698"/>
              <a:ext cx="24" cy="19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23" name="Freeform 19">
              <a:extLst>
                <a:ext uri="{FF2B5EF4-FFF2-40B4-BE49-F238E27FC236}">
                  <a16:creationId xmlns:a16="http://schemas.microsoft.com/office/drawing/2014/main" id="{B0D5DAAB-F33F-49CF-9076-92D5CC627D94}"/>
                </a:ext>
              </a:extLst>
            </p:cNvPr>
            <p:cNvSpPr>
              <a:spLocks/>
            </p:cNvSpPr>
            <p:nvPr/>
          </p:nvSpPr>
          <p:spPr bwMode="auto">
            <a:xfrm>
              <a:off x="2905" y="188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74" name="Group 20">
            <a:extLst>
              <a:ext uri="{FF2B5EF4-FFF2-40B4-BE49-F238E27FC236}">
                <a16:creationId xmlns:a16="http://schemas.microsoft.com/office/drawing/2014/main" id="{5DA4A025-3D87-40FD-AA78-3958695875F9}"/>
              </a:ext>
            </a:extLst>
          </p:cNvPr>
          <p:cNvGrpSpPr>
            <a:grpSpLocks/>
          </p:cNvGrpSpPr>
          <p:nvPr/>
        </p:nvGrpSpPr>
        <p:grpSpPr bwMode="auto">
          <a:xfrm>
            <a:off x="6238876" y="4152900"/>
            <a:ext cx="169863" cy="412750"/>
            <a:chOff x="2827" y="2616"/>
            <a:chExt cx="107" cy="260"/>
          </a:xfrm>
        </p:grpSpPr>
        <p:sp>
          <p:nvSpPr>
            <p:cNvPr id="62520" name="Rectangle 21">
              <a:extLst>
                <a:ext uri="{FF2B5EF4-FFF2-40B4-BE49-F238E27FC236}">
                  <a16:creationId xmlns:a16="http://schemas.microsoft.com/office/drawing/2014/main" id="{59C26ED4-68FB-4E49-8A31-24AB2BF4276C}"/>
                </a:ext>
              </a:extLst>
            </p:cNvPr>
            <p:cNvSpPr>
              <a:spLocks noChangeArrowheads="1"/>
            </p:cNvSpPr>
            <p:nvPr/>
          </p:nvSpPr>
          <p:spPr bwMode="auto">
            <a:xfrm>
              <a:off x="2868" y="2721"/>
              <a:ext cx="24" cy="1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21" name="Freeform 22">
              <a:extLst>
                <a:ext uri="{FF2B5EF4-FFF2-40B4-BE49-F238E27FC236}">
                  <a16:creationId xmlns:a16="http://schemas.microsoft.com/office/drawing/2014/main" id="{D9D848DD-246D-4D00-B8B7-051FE9E87516}"/>
                </a:ext>
              </a:extLst>
            </p:cNvPr>
            <p:cNvSpPr>
              <a:spLocks/>
            </p:cNvSpPr>
            <p:nvPr/>
          </p:nvSpPr>
          <p:spPr bwMode="auto">
            <a:xfrm>
              <a:off x="2827" y="2616"/>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75" name="Group 23">
            <a:extLst>
              <a:ext uri="{FF2B5EF4-FFF2-40B4-BE49-F238E27FC236}">
                <a16:creationId xmlns:a16="http://schemas.microsoft.com/office/drawing/2014/main" id="{A1558155-B3DB-4328-A94E-549249F3B771}"/>
              </a:ext>
            </a:extLst>
          </p:cNvPr>
          <p:cNvGrpSpPr>
            <a:grpSpLocks/>
          </p:cNvGrpSpPr>
          <p:nvPr/>
        </p:nvGrpSpPr>
        <p:grpSpPr bwMode="auto">
          <a:xfrm>
            <a:off x="5776913" y="4175126"/>
            <a:ext cx="169862" cy="411163"/>
            <a:chOff x="2536" y="2630"/>
            <a:chExt cx="107" cy="259"/>
          </a:xfrm>
        </p:grpSpPr>
        <p:sp>
          <p:nvSpPr>
            <p:cNvPr id="62518" name="Rectangle 24">
              <a:extLst>
                <a:ext uri="{FF2B5EF4-FFF2-40B4-BE49-F238E27FC236}">
                  <a16:creationId xmlns:a16="http://schemas.microsoft.com/office/drawing/2014/main" id="{97D4EF48-DBA0-430F-857B-A2DBA5D157B8}"/>
                </a:ext>
              </a:extLst>
            </p:cNvPr>
            <p:cNvSpPr>
              <a:spLocks noChangeArrowheads="1"/>
            </p:cNvSpPr>
            <p:nvPr/>
          </p:nvSpPr>
          <p:spPr bwMode="auto">
            <a:xfrm>
              <a:off x="2578" y="2630"/>
              <a:ext cx="24" cy="154"/>
            </a:xfrm>
            <a:prstGeom prst="rect">
              <a:avLst/>
            </a:prstGeom>
            <a:solidFill>
              <a:srgbClr val="000000"/>
            </a:solidFill>
            <a:ln w="1270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19" name="Freeform 25">
              <a:extLst>
                <a:ext uri="{FF2B5EF4-FFF2-40B4-BE49-F238E27FC236}">
                  <a16:creationId xmlns:a16="http://schemas.microsoft.com/office/drawing/2014/main" id="{4F8918E0-3638-4CE7-AE96-A9D87F4DC34A}"/>
                </a:ext>
              </a:extLst>
            </p:cNvPr>
            <p:cNvSpPr>
              <a:spLocks/>
            </p:cNvSpPr>
            <p:nvPr/>
          </p:nvSpPr>
          <p:spPr bwMode="auto">
            <a:xfrm>
              <a:off x="2536" y="2782"/>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76" name="Group 26">
            <a:extLst>
              <a:ext uri="{FF2B5EF4-FFF2-40B4-BE49-F238E27FC236}">
                <a16:creationId xmlns:a16="http://schemas.microsoft.com/office/drawing/2014/main" id="{DD4E5673-7139-4BC4-8638-C75BAAACD3AF}"/>
              </a:ext>
            </a:extLst>
          </p:cNvPr>
          <p:cNvGrpSpPr>
            <a:grpSpLocks/>
          </p:cNvGrpSpPr>
          <p:nvPr/>
        </p:nvGrpSpPr>
        <p:grpSpPr bwMode="auto">
          <a:xfrm>
            <a:off x="6278563" y="6054726"/>
            <a:ext cx="169862" cy="447675"/>
            <a:chOff x="2852" y="3814"/>
            <a:chExt cx="107" cy="282"/>
          </a:xfrm>
        </p:grpSpPr>
        <p:sp>
          <p:nvSpPr>
            <p:cNvPr id="62516" name="Rectangle 27">
              <a:extLst>
                <a:ext uri="{FF2B5EF4-FFF2-40B4-BE49-F238E27FC236}">
                  <a16:creationId xmlns:a16="http://schemas.microsoft.com/office/drawing/2014/main" id="{D9B62D25-26EF-438A-9F1F-7F45D9133690}"/>
                </a:ext>
              </a:extLst>
            </p:cNvPr>
            <p:cNvSpPr>
              <a:spLocks noChangeArrowheads="1"/>
            </p:cNvSpPr>
            <p:nvPr/>
          </p:nvSpPr>
          <p:spPr bwMode="auto">
            <a:xfrm>
              <a:off x="2893" y="3919"/>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17" name="Freeform 28">
              <a:extLst>
                <a:ext uri="{FF2B5EF4-FFF2-40B4-BE49-F238E27FC236}">
                  <a16:creationId xmlns:a16="http://schemas.microsoft.com/office/drawing/2014/main" id="{A07D22BE-14FD-4518-BCD2-531BDCDDFD3C}"/>
                </a:ext>
              </a:extLst>
            </p:cNvPr>
            <p:cNvSpPr>
              <a:spLocks/>
            </p:cNvSpPr>
            <p:nvPr/>
          </p:nvSpPr>
          <p:spPr bwMode="auto">
            <a:xfrm>
              <a:off x="2852" y="3814"/>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77" name="Group 29">
            <a:extLst>
              <a:ext uri="{FF2B5EF4-FFF2-40B4-BE49-F238E27FC236}">
                <a16:creationId xmlns:a16="http://schemas.microsoft.com/office/drawing/2014/main" id="{17E9A87F-D4CF-4C8C-9843-D97374B8B31F}"/>
              </a:ext>
            </a:extLst>
          </p:cNvPr>
          <p:cNvGrpSpPr>
            <a:grpSpLocks/>
          </p:cNvGrpSpPr>
          <p:nvPr/>
        </p:nvGrpSpPr>
        <p:grpSpPr bwMode="auto">
          <a:xfrm>
            <a:off x="5794376" y="6070601"/>
            <a:ext cx="169863" cy="385763"/>
            <a:chOff x="2547" y="3824"/>
            <a:chExt cx="107" cy="243"/>
          </a:xfrm>
        </p:grpSpPr>
        <p:sp>
          <p:nvSpPr>
            <p:cNvPr id="62514" name="Rectangle 30">
              <a:extLst>
                <a:ext uri="{FF2B5EF4-FFF2-40B4-BE49-F238E27FC236}">
                  <a16:creationId xmlns:a16="http://schemas.microsoft.com/office/drawing/2014/main" id="{AA75AADA-3F49-42A4-B0DE-0EA705845585}"/>
                </a:ext>
              </a:extLst>
            </p:cNvPr>
            <p:cNvSpPr>
              <a:spLocks noChangeArrowheads="1"/>
            </p:cNvSpPr>
            <p:nvPr/>
          </p:nvSpPr>
          <p:spPr bwMode="auto">
            <a:xfrm>
              <a:off x="2589" y="3824"/>
              <a:ext cx="24" cy="13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15" name="Freeform 31">
              <a:extLst>
                <a:ext uri="{FF2B5EF4-FFF2-40B4-BE49-F238E27FC236}">
                  <a16:creationId xmlns:a16="http://schemas.microsoft.com/office/drawing/2014/main" id="{348E5354-6F2F-490D-BC75-36E3A952BADC}"/>
                </a:ext>
              </a:extLst>
            </p:cNvPr>
            <p:cNvSpPr>
              <a:spLocks/>
            </p:cNvSpPr>
            <p:nvPr/>
          </p:nvSpPr>
          <p:spPr bwMode="auto">
            <a:xfrm>
              <a:off x="2547" y="3960"/>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78" name="Group 32">
            <a:extLst>
              <a:ext uri="{FF2B5EF4-FFF2-40B4-BE49-F238E27FC236}">
                <a16:creationId xmlns:a16="http://schemas.microsoft.com/office/drawing/2014/main" id="{F0F91398-AD5A-4966-A8F2-9FD2358E0BBD}"/>
              </a:ext>
            </a:extLst>
          </p:cNvPr>
          <p:cNvGrpSpPr>
            <a:grpSpLocks/>
          </p:cNvGrpSpPr>
          <p:nvPr/>
        </p:nvGrpSpPr>
        <p:grpSpPr bwMode="auto">
          <a:xfrm>
            <a:off x="6235701" y="1331914"/>
            <a:ext cx="169863" cy="542925"/>
            <a:chOff x="2968" y="839"/>
            <a:chExt cx="107" cy="342"/>
          </a:xfrm>
        </p:grpSpPr>
        <p:sp>
          <p:nvSpPr>
            <p:cNvPr id="62512" name="Freeform 33">
              <a:extLst>
                <a:ext uri="{FF2B5EF4-FFF2-40B4-BE49-F238E27FC236}">
                  <a16:creationId xmlns:a16="http://schemas.microsoft.com/office/drawing/2014/main" id="{1973060E-101F-46D9-95BA-CC53F7BBB539}"/>
                </a:ext>
              </a:extLst>
            </p:cNvPr>
            <p:cNvSpPr>
              <a:spLocks/>
            </p:cNvSpPr>
            <p:nvPr/>
          </p:nvSpPr>
          <p:spPr bwMode="auto">
            <a:xfrm>
              <a:off x="3008" y="944"/>
              <a:ext cx="25" cy="237"/>
            </a:xfrm>
            <a:custGeom>
              <a:avLst/>
              <a:gdLst>
                <a:gd name="T0" fmla="*/ 0 w 25"/>
                <a:gd name="T1" fmla="*/ 237 h 237"/>
                <a:gd name="T2" fmla="*/ 24 w 25"/>
                <a:gd name="T3" fmla="*/ 237 h 237"/>
                <a:gd name="T4" fmla="*/ 25 w 25"/>
                <a:gd name="T5" fmla="*/ 0 h 237"/>
                <a:gd name="T6" fmla="*/ 1 w 25"/>
                <a:gd name="T7" fmla="*/ 0 h 237"/>
                <a:gd name="T8" fmla="*/ 0 w 25"/>
                <a:gd name="T9" fmla="*/ 237 h 237"/>
                <a:gd name="T10" fmla="*/ 0 60000 65536"/>
                <a:gd name="T11" fmla="*/ 0 60000 65536"/>
                <a:gd name="T12" fmla="*/ 0 60000 65536"/>
                <a:gd name="T13" fmla="*/ 0 60000 65536"/>
                <a:gd name="T14" fmla="*/ 0 60000 65536"/>
                <a:gd name="T15" fmla="*/ 0 w 25"/>
                <a:gd name="T16" fmla="*/ 0 h 237"/>
                <a:gd name="T17" fmla="*/ 25 w 25"/>
                <a:gd name="T18" fmla="*/ 237 h 237"/>
              </a:gdLst>
              <a:ahLst/>
              <a:cxnLst>
                <a:cxn ang="T10">
                  <a:pos x="T0" y="T1"/>
                </a:cxn>
                <a:cxn ang="T11">
                  <a:pos x="T2" y="T3"/>
                </a:cxn>
                <a:cxn ang="T12">
                  <a:pos x="T4" y="T5"/>
                </a:cxn>
                <a:cxn ang="T13">
                  <a:pos x="T6" y="T7"/>
                </a:cxn>
                <a:cxn ang="T14">
                  <a:pos x="T8" y="T9"/>
                </a:cxn>
              </a:cxnLst>
              <a:rect l="T15" t="T16" r="T17" b="T18"/>
              <a:pathLst>
                <a:path w="25" h="237">
                  <a:moveTo>
                    <a:pt x="0" y="237"/>
                  </a:moveTo>
                  <a:lnTo>
                    <a:pt x="24" y="237"/>
                  </a:lnTo>
                  <a:lnTo>
                    <a:pt x="25" y="0"/>
                  </a:lnTo>
                  <a:lnTo>
                    <a:pt x="1" y="0"/>
                  </a:lnTo>
                  <a:lnTo>
                    <a:pt x="0" y="2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13" name="Freeform 34">
              <a:extLst>
                <a:ext uri="{FF2B5EF4-FFF2-40B4-BE49-F238E27FC236}">
                  <a16:creationId xmlns:a16="http://schemas.microsoft.com/office/drawing/2014/main" id="{D3DA5F88-B044-41E7-AA74-3EFCFAD73C24}"/>
                </a:ext>
              </a:extLst>
            </p:cNvPr>
            <p:cNvSpPr>
              <a:spLocks/>
            </p:cNvSpPr>
            <p:nvPr/>
          </p:nvSpPr>
          <p:spPr bwMode="auto">
            <a:xfrm>
              <a:off x="2968" y="839"/>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79" name="Group 35">
            <a:extLst>
              <a:ext uri="{FF2B5EF4-FFF2-40B4-BE49-F238E27FC236}">
                <a16:creationId xmlns:a16="http://schemas.microsoft.com/office/drawing/2014/main" id="{9E2CE25A-4B7F-4A4B-A0EE-1C7216D8A7A1}"/>
              </a:ext>
            </a:extLst>
          </p:cNvPr>
          <p:cNvGrpSpPr>
            <a:grpSpLocks/>
          </p:cNvGrpSpPr>
          <p:nvPr/>
        </p:nvGrpSpPr>
        <p:grpSpPr bwMode="auto">
          <a:xfrm>
            <a:off x="5884863" y="1343025"/>
            <a:ext cx="169862" cy="508000"/>
            <a:chOff x="2747" y="846"/>
            <a:chExt cx="107" cy="320"/>
          </a:xfrm>
        </p:grpSpPr>
        <p:sp>
          <p:nvSpPr>
            <p:cNvPr id="62510" name="Rectangle 36">
              <a:extLst>
                <a:ext uri="{FF2B5EF4-FFF2-40B4-BE49-F238E27FC236}">
                  <a16:creationId xmlns:a16="http://schemas.microsoft.com/office/drawing/2014/main" id="{769F1932-994A-4C18-869A-95EC096D3E38}"/>
                </a:ext>
              </a:extLst>
            </p:cNvPr>
            <p:cNvSpPr>
              <a:spLocks noChangeArrowheads="1"/>
            </p:cNvSpPr>
            <p:nvPr/>
          </p:nvSpPr>
          <p:spPr bwMode="auto">
            <a:xfrm>
              <a:off x="2789" y="846"/>
              <a:ext cx="24" cy="2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11" name="Freeform 37">
              <a:extLst>
                <a:ext uri="{FF2B5EF4-FFF2-40B4-BE49-F238E27FC236}">
                  <a16:creationId xmlns:a16="http://schemas.microsoft.com/office/drawing/2014/main" id="{C85537BD-15FC-4603-AC17-4EA9C77650CC}"/>
                </a:ext>
              </a:extLst>
            </p:cNvPr>
            <p:cNvSpPr>
              <a:spLocks/>
            </p:cNvSpPr>
            <p:nvPr/>
          </p:nvSpPr>
          <p:spPr bwMode="auto">
            <a:xfrm>
              <a:off x="2747" y="105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2480" name="Rectangle 38">
            <a:extLst>
              <a:ext uri="{FF2B5EF4-FFF2-40B4-BE49-F238E27FC236}">
                <a16:creationId xmlns:a16="http://schemas.microsoft.com/office/drawing/2014/main" id="{816F55DD-7E55-4411-822E-F36E71493CAC}"/>
              </a:ext>
            </a:extLst>
          </p:cNvPr>
          <p:cNvSpPr>
            <a:spLocks noChangeArrowheads="1"/>
          </p:cNvSpPr>
          <p:nvPr/>
        </p:nvSpPr>
        <p:spPr bwMode="auto">
          <a:xfrm>
            <a:off x="4513264" y="3525838"/>
            <a:ext cx="26000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intersticiální tekutina</a:t>
            </a:r>
            <a:endParaRPr lang="cs-CZ" altLang="en-US" sz="2400">
              <a:latin typeface="Times New Roman" panose="02020603050405020304" pitchFamily="18" charset="0"/>
            </a:endParaRPr>
          </a:p>
        </p:txBody>
      </p:sp>
      <p:sp>
        <p:nvSpPr>
          <p:cNvPr id="62481" name="Rectangle 39">
            <a:extLst>
              <a:ext uri="{FF2B5EF4-FFF2-40B4-BE49-F238E27FC236}">
                <a16:creationId xmlns:a16="http://schemas.microsoft.com/office/drawing/2014/main" id="{3E187192-A5C8-431C-A201-D58A2F42E788}"/>
              </a:ext>
            </a:extLst>
          </p:cNvPr>
          <p:cNvSpPr>
            <a:spLocks noChangeArrowheads="1"/>
          </p:cNvSpPr>
          <p:nvPr/>
        </p:nvSpPr>
        <p:spPr bwMode="auto">
          <a:xfrm>
            <a:off x="4164013" y="4991100"/>
            <a:ext cx="34544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intracelulární tekutina - ICT</a:t>
            </a:r>
            <a:endParaRPr lang="cs-CZ" altLang="en-US" sz="2400">
              <a:latin typeface="Times New Roman" panose="02020603050405020304" pitchFamily="18" charset="0"/>
            </a:endParaRPr>
          </a:p>
        </p:txBody>
      </p:sp>
      <p:sp>
        <p:nvSpPr>
          <p:cNvPr id="62482" name="Rectangle 40">
            <a:extLst>
              <a:ext uri="{FF2B5EF4-FFF2-40B4-BE49-F238E27FC236}">
                <a16:creationId xmlns:a16="http://schemas.microsoft.com/office/drawing/2014/main" id="{57D78392-5041-4E23-BFE5-EB4DF627D0EA}"/>
              </a:ext>
            </a:extLst>
          </p:cNvPr>
          <p:cNvSpPr>
            <a:spLocks noChangeArrowheads="1"/>
          </p:cNvSpPr>
          <p:nvPr/>
        </p:nvSpPr>
        <p:spPr bwMode="auto">
          <a:xfrm>
            <a:off x="4879976" y="6397625"/>
            <a:ext cx="18954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483" name="Rectangle 41">
            <a:extLst>
              <a:ext uri="{FF2B5EF4-FFF2-40B4-BE49-F238E27FC236}">
                <a16:creationId xmlns:a16="http://schemas.microsoft.com/office/drawing/2014/main" id="{C16765A9-5532-4920-A044-2C4A8E58EECC}"/>
              </a:ext>
            </a:extLst>
          </p:cNvPr>
          <p:cNvSpPr>
            <a:spLocks noChangeArrowheads="1"/>
          </p:cNvSpPr>
          <p:nvPr/>
        </p:nvSpPr>
        <p:spPr bwMode="auto">
          <a:xfrm>
            <a:off x="5199064" y="6464300"/>
            <a:ext cx="1777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b="1" i="1">
                <a:solidFill>
                  <a:srgbClr val="000000"/>
                </a:solidFill>
                <a:latin typeface="Times New Roman" panose="02020603050405020304" pitchFamily="18" charset="0"/>
              </a:rPr>
              <a:t>Metabolismus</a:t>
            </a:r>
            <a:endParaRPr lang="cs-CZ" altLang="en-US" sz="2400" b="1">
              <a:latin typeface="Times New Roman" panose="02020603050405020304" pitchFamily="18" charset="0"/>
            </a:endParaRPr>
          </a:p>
        </p:txBody>
      </p:sp>
      <p:sp>
        <p:nvSpPr>
          <p:cNvPr id="62484" name="Rectangle 42">
            <a:extLst>
              <a:ext uri="{FF2B5EF4-FFF2-40B4-BE49-F238E27FC236}">
                <a16:creationId xmlns:a16="http://schemas.microsoft.com/office/drawing/2014/main" id="{39032152-DBF0-4CB8-81D4-0098B1D570F1}"/>
              </a:ext>
            </a:extLst>
          </p:cNvPr>
          <p:cNvSpPr>
            <a:spLocks noChangeArrowheads="1"/>
          </p:cNvSpPr>
          <p:nvPr/>
        </p:nvSpPr>
        <p:spPr bwMode="auto">
          <a:xfrm>
            <a:off x="2976564" y="2533650"/>
            <a:ext cx="1385887"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485" name="Rectangle 43">
            <a:extLst>
              <a:ext uri="{FF2B5EF4-FFF2-40B4-BE49-F238E27FC236}">
                <a16:creationId xmlns:a16="http://schemas.microsoft.com/office/drawing/2014/main" id="{7F292AC3-5561-4F00-B1D3-26DD2E06C2FB}"/>
              </a:ext>
            </a:extLst>
          </p:cNvPr>
          <p:cNvSpPr>
            <a:spLocks noChangeArrowheads="1"/>
          </p:cNvSpPr>
          <p:nvPr/>
        </p:nvSpPr>
        <p:spPr bwMode="auto">
          <a:xfrm>
            <a:off x="12304713" y="2092326"/>
            <a:ext cx="246062" cy="12287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486" name="Text Box 44">
            <a:extLst>
              <a:ext uri="{FF2B5EF4-FFF2-40B4-BE49-F238E27FC236}">
                <a16:creationId xmlns:a16="http://schemas.microsoft.com/office/drawing/2014/main" id="{37B5005E-0AAA-44E5-BF5E-BDDF9DA289B8}"/>
              </a:ext>
            </a:extLst>
          </p:cNvPr>
          <p:cNvSpPr txBox="1">
            <a:spLocks noChangeArrowheads="1"/>
          </p:cNvSpPr>
          <p:nvPr/>
        </p:nvSpPr>
        <p:spPr bwMode="auto">
          <a:xfrm>
            <a:off x="3919538" y="692151"/>
            <a:ext cx="41719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Vnější prostředí organismu</a:t>
            </a:r>
          </a:p>
        </p:txBody>
      </p:sp>
      <p:sp>
        <p:nvSpPr>
          <p:cNvPr id="62487" name="Rectangle 45">
            <a:extLst>
              <a:ext uri="{FF2B5EF4-FFF2-40B4-BE49-F238E27FC236}">
                <a16:creationId xmlns:a16="http://schemas.microsoft.com/office/drawing/2014/main" id="{1DE1F1B2-CDEA-44E7-9634-C84DD8DBFDCF}"/>
              </a:ext>
            </a:extLst>
          </p:cNvPr>
          <p:cNvSpPr>
            <a:spLocks noChangeArrowheads="1"/>
          </p:cNvSpPr>
          <p:nvPr/>
        </p:nvSpPr>
        <p:spPr bwMode="auto">
          <a:xfrm>
            <a:off x="5337175" y="1862138"/>
            <a:ext cx="1722438" cy="8255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488" name="Rectangle 46">
            <a:extLst>
              <a:ext uri="{FF2B5EF4-FFF2-40B4-BE49-F238E27FC236}">
                <a16:creationId xmlns:a16="http://schemas.microsoft.com/office/drawing/2014/main" id="{C1D71B38-F528-4518-8F77-9E5058234204}"/>
              </a:ext>
            </a:extLst>
          </p:cNvPr>
          <p:cNvSpPr>
            <a:spLocks noChangeArrowheads="1"/>
          </p:cNvSpPr>
          <p:nvPr/>
        </p:nvSpPr>
        <p:spPr bwMode="auto">
          <a:xfrm>
            <a:off x="5645151" y="2063750"/>
            <a:ext cx="8864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plazma</a:t>
            </a:r>
            <a:endParaRPr lang="cs-CZ" altLang="en-US" sz="2400">
              <a:latin typeface="Times New Roman" panose="02020603050405020304" pitchFamily="18" charset="0"/>
            </a:endParaRPr>
          </a:p>
        </p:txBody>
      </p:sp>
      <p:sp>
        <p:nvSpPr>
          <p:cNvPr id="62489" name="Rectangle 47">
            <a:extLst>
              <a:ext uri="{FF2B5EF4-FFF2-40B4-BE49-F238E27FC236}">
                <a16:creationId xmlns:a16="http://schemas.microsoft.com/office/drawing/2014/main" id="{2796318B-E0AA-44D9-8AE4-1D2B7760D9B3}"/>
              </a:ext>
            </a:extLst>
          </p:cNvPr>
          <p:cNvSpPr>
            <a:spLocks noChangeArrowheads="1"/>
          </p:cNvSpPr>
          <p:nvPr/>
        </p:nvSpPr>
        <p:spPr bwMode="auto">
          <a:xfrm>
            <a:off x="7261226" y="1944688"/>
            <a:ext cx="9569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krvinky</a:t>
            </a:r>
            <a:endParaRPr lang="cs-CZ" altLang="en-US" sz="2400">
              <a:latin typeface="Times New Roman" panose="02020603050405020304" pitchFamily="18" charset="0"/>
            </a:endParaRPr>
          </a:p>
        </p:txBody>
      </p:sp>
      <p:sp>
        <p:nvSpPr>
          <p:cNvPr id="62490" name="Rectangle 48">
            <a:extLst>
              <a:ext uri="{FF2B5EF4-FFF2-40B4-BE49-F238E27FC236}">
                <a16:creationId xmlns:a16="http://schemas.microsoft.com/office/drawing/2014/main" id="{E1DFC61D-F040-412E-9F08-38D730BCB862}"/>
              </a:ext>
            </a:extLst>
          </p:cNvPr>
          <p:cNvSpPr>
            <a:spLocks noChangeArrowheads="1"/>
          </p:cNvSpPr>
          <p:nvPr/>
        </p:nvSpPr>
        <p:spPr bwMode="auto">
          <a:xfrm>
            <a:off x="7261225" y="2305050"/>
            <a:ext cx="1250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a:solidFill>
                  <a:srgbClr val="000000"/>
                </a:solidFill>
                <a:latin typeface="Times New Roman" panose="02020603050405020304" pitchFamily="18" charset="0"/>
              </a:rPr>
              <a:t>(součást ICT)</a:t>
            </a:r>
            <a:endParaRPr lang="cs-CZ" altLang="en-US" sz="2400">
              <a:latin typeface="Times New Roman" panose="02020603050405020304" pitchFamily="18" charset="0"/>
            </a:endParaRPr>
          </a:p>
        </p:txBody>
      </p:sp>
      <p:sp>
        <p:nvSpPr>
          <p:cNvPr id="62491" name="Rectangle 49">
            <a:extLst>
              <a:ext uri="{FF2B5EF4-FFF2-40B4-BE49-F238E27FC236}">
                <a16:creationId xmlns:a16="http://schemas.microsoft.com/office/drawing/2014/main" id="{D66A50BF-2889-4F06-9ECA-F82D28D9FEC1}"/>
              </a:ext>
            </a:extLst>
          </p:cNvPr>
          <p:cNvSpPr>
            <a:spLocks noChangeArrowheads="1"/>
          </p:cNvSpPr>
          <p:nvPr/>
        </p:nvSpPr>
        <p:spPr bwMode="auto">
          <a:xfrm>
            <a:off x="5330825" y="1866900"/>
            <a:ext cx="3233738" cy="83185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492" name="Line 50">
            <a:extLst>
              <a:ext uri="{FF2B5EF4-FFF2-40B4-BE49-F238E27FC236}">
                <a16:creationId xmlns:a16="http://schemas.microsoft.com/office/drawing/2014/main" id="{ADCBD936-0398-4C10-9041-F0DAC64E23C0}"/>
              </a:ext>
            </a:extLst>
          </p:cNvPr>
          <p:cNvSpPr>
            <a:spLocks noChangeShapeType="1"/>
          </p:cNvSpPr>
          <p:nvPr/>
        </p:nvSpPr>
        <p:spPr bwMode="auto">
          <a:xfrm flipV="1">
            <a:off x="6907214" y="2413000"/>
            <a:ext cx="339725" cy="127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62493" name="Rectangle 51">
            <a:extLst>
              <a:ext uri="{FF2B5EF4-FFF2-40B4-BE49-F238E27FC236}">
                <a16:creationId xmlns:a16="http://schemas.microsoft.com/office/drawing/2014/main" id="{9E55F8AC-0C01-449C-AA6E-DF4F5E5D605E}"/>
              </a:ext>
            </a:extLst>
          </p:cNvPr>
          <p:cNvSpPr>
            <a:spLocks noChangeArrowheads="1"/>
          </p:cNvSpPr>
          <p:nvPr/>
        </p:nvSpPr>
        <p:spPr bwMode="auto">
          <a:xfrm>
            <a:off x="4727575" y="2708275"/>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62494" name="Line 52">
            <a:extLst>
              <a:ext uri="{FF2B5EF4-FFF2-40B4-BE49-F238E27FC236}">
                <a16:creationId xmlns:a16="http://schemas.microsoft.com/office/drawing/2014/main" id="{CEE56408-1914-4D0F-8A69-40C15B32716C}"/>
              </a:ext>
            </a:extLst>
          </p:cNvPr>
          <p:cNvSpPr>
            <a:spLocks noChangeShapeType="1"/>
          </p:cNvSpPr>
          <p:nvPr/>
        </p:nvSpPr>
        <p:spPr bwMode="auto">
          <a:xfrm flipV="1">
            <a:off x="6964363" y="2293938"/>
            <a:ext cx="328612" cy="12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nvGrpSpPr>
          <p:cNvPr id="62495" name="Group 53">
            <a:extLst>
              <a:ext uri="{FF2B5EF4-FFF2-40B4-BE49-F238E27FC236}">
                <a16:creationId xmlns:a16="http://schemas.microsoft.com/office/drawing/2014/main" id="{55F2DAA8-7D5D-4BAE-872F-CF307DC2E646}"/>
              </a:ext>
            </a:extLst>
          </p:cNvPr>
          <p:cNvGrpSpPr>
            <a:grpSpLocks/>
          </p:cNvGrpSpPr>
          <p:nvPr/>
        </p:nvGrpSpPr>
        <p:grpSpPr bwMode="auto">
          <a:xfrm>
            <a:off x="8886826" y="4138614"/>
            <a:ext cx="169863" cy="447675"/>
            <a:chOff x="4638" y="2607"/>
            <a:chExt cx="107" cy="282"/>
          </a:xfrm>
        </p:grpSpPr>
        <p:sp>
          <p:nvSpPr>
            <p:cNvPr id="62508" name="Rectangle 54">
              <a:extLst>
                <a:ext uri="{FF2B5EF4-FFF2-40B4-BE49-F238E27FC236}">
                  <a16:creationId xmlns:a16="http://schemas.microsoft.com/office/drawing/2014/main" id="{BB77C279-F4D4-4A94-984A-58C3DC0B6E12}"/>
                </a:ext>
              </a:extLst>
            </p:cNvPr>
            <p:cNvSpPr>
              <a:spLocks noChangeArrowheads="1"/>
            </p:cNvSpPr>
            <p:nvPr/>
          </p:nvSpPr>
          <p:spPr bwMode="auto">
            <a:xfrm>
              <a:off x="4679" y="2712"/>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09" name="Freeform 55">
              <a:extLst>
                <a:ext uri="{FF2B5EF4-FFF2-40B4-BE49-F238E27FC236}">
                  <a16:creationId xmlns:a16="http://schemas.microsoft.com/office/drawing/2014/main" id="{BC8E7FBF-FA6B-445B-BBAB-3EB3DB5ACA89}"/>
                </a:ext>
              </a:extLst>
            </p:cNvPr>
            <p:cNvSpPr>
              <a:spLocks/>
            </p:cNvSpPr>
            <p:nvPr/>
          </p:nvSpPr>
          <p:spPr bwMode="auto">
            <a:xfrm>
              <a:off x="4638" y="2607"/>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2496" name="Group 56">
            <a:extLst>
              <a:ext uri="{FF2B5EF4-FFF2-40B4-BE49-F238E27FC236}">
                <a16:creationId xmlns:a16="http://schemas.microsoft.com/office/drawing/2014/main" id="{C5DD9B6D-641D-4B50-8DC2-C9A5049167B4}"/>
              </a:ext>
            </a:extLst>
          </p:cNvPr>
          <p:cNvGrpSpPr>
            <a:grpSpLocks/>
          </p:cNvGrpSpPr>
          <p:nvPr/>
        </p:nvGrpSpPr>
        <p:grpSpPr bwMode="auto">
          <a:xfrm>
            <a:off x="8432801" y="4159250"/>
            <a:ext cx="169863" cy="420688"/>
            <a:chOff x="4352" y="2620"/>
            <a:chExt cx="107" cy="265"/>
          </a:xfrm>
        </p:grpSpPr>
        <p:sp>
          <p:nvSpPr>
            <p:cNvPr id="62506" name="Rectangle 57">
              <a:extLst>
                <a:ext uri="{FF2B5EF4-FFF2-40B4-BE49-F238E27FC236}">
                  <a16:creationId xmlns:a16="http://schemas.microsoft.com/office/drawing/2014/main" id="{DEB02C5E-3FDC-4758-87E2-83DD68D7025E}"/>
                </a:ext>
              </a:extLst>
            </p:cNvPr>
            <p:cNvSpPr>
              <a:spLocks noChangeArrowheads="1"/>
            </p:cNvSpPr>
            <p:nvPr/>
          </p:nvSpPr>
          <p:spPr bwMode="auto">
            <a:xfrm>
              <a:off x="4394" y="2620"/>
              <a:ext cx="24" cy="1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507" name="Freeform 58">
              <a:extLst>
                <a:ext uri="{FF2B5EF4-FFF2-40B4-BE49-F238E27FC236}">
                  <a16:creationId xmlns:a16="http://schemas.microsoft.com/office/drawing/2014/main" id="{DA907A5A-4045-4214-ADDC-8D8ADA615986}"/>
                </a:ext>
              </a:extLst>
            </p:cNvPr>
            <p:cNvSpPr>
              <a:spLocks/>
            </p:cNvSpPr>
            <p:nvPr/>
          </p:nvSpPr>
          <p:spPr bwMode="auto">
            <a:xfrm>
              <a:off x="4352" y="2778"/>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2497" name="Rectangle 59">
            <a:extLst>
              <a:ext uri="{FF2B5EF4-FFF2-40B4-BE49-F238E27FC236}">
                <a16:creationId xmlns:a16="http://schemas.microsoft.com/office/drawing/2014/main" id="{3FAB006C-9496-4777-B04F-A21CB7B488B8}"/>
              </a:ext>
            </a:extLst>
          </p:cNvPr>
          <p:cNvSpPr>
            <a:spLocks noChangeArrowheads="1"/>
          </p:cNvSpPr>
          <p:nvPr/>
        </p:nvSpPr>
        <p:spPr bwMode="auto">
          <a:xfrm>
            <a:off x="7824788" y="3200400"/>
            <a:ext cx="2798762" cy="960438"/>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2498" name="Rectangle 60">
            <a:extLst>
              <a:ext uri="{FF2B5EF4-FFF2-40B4-BE49-F238E27FC236}">
                <a16:creationId xmlns:a16="http://schemas.microsoft.com/office/drawing/2014/main" id="{4CF52E0F-A084-4A8E-845B-869DF6539488}"/>
              </a:ext>
            </a:extLst>
          </p:cNvPr>
          <p:cNvSpPr>
            <a:spLocks noChangeArrowheads="1"/>
          </p:cNvSpPr>
          <p:nvPr/>
        </p:nvSpPr>
        <p:spPr bwMode="auto">
          <a:xfrm>
            <a:off x="7866064" y="3529013"/>
            <a:ext cx="167193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transcelulární</a:t>
            </a:r>
            <a:endParaRPr lang="cs-CZ" altLang="en-US" sz="2400">
              <a:latin typeface="Times New Roman" panose="02020603050405020304" pitchFamily="18" charset="0"/>
            </a:endParaRPr>
          </a:p>
        </p:txBody>
      </p:sp>
      <p:sp>
        <p:nvSpPr>
          <p:cNvPr id="62499" name="Rectangle 61">
            <a:extLst>
              <a:ext uri="{FF2B5EF4-FFF2-40B4-BE49-F238E27FC236}">
                <a16:creationId xmlns:a16="http://schemas.microsoft.com/office/drawing/2014/main" id="{1F0F7079-5DAB-4CA8-B231-E26DC34A4EA4}"/>
              </a:ext>
            </a:extLst>
          </p:cNvPr>
          <p:cNvSpPr>
            <a:spLocks noChangeArrowheads="1"/>
          </p:cNvSpPr>
          <p:nvPr/>
        </p:nvSpPr>
        <p:spPr bwMode="auto">
          <a:xfrm>
            <a:off x="9521826" y="3529013"/>
            <a:ext cx="106599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 tekutina</a:t>
            </a:r>
            <a:endParaRPr lang="cs-CZ" altLang="en-US" sz="2400">
              <a:latin typeface="Times New Roman" panose="02020603050405020304" pitchFamily="18" charset="0"/>
            </a:endParaRPr>
          </a:p>
        </p:txBody>
      </p:sp>
      <p:sp>
        <p:nvSpPr>
          <p:cNvPr id="62500" name="Line 62">
            <a:extLst>
              <a:ext uri="{FF2B5EF4-FFF2-40B4-BE49-F238E27FC236}">
                <a16:creationId xmlns:a16="http://schemas.microsoft.com/office/drawing/2014/main" id="{FC281919-F7D3-420E-A99C-0C88209FB22F}"/>
              </a:ext>
            </a:extLst>
          </p:cNvPr>
          <p:cNvSpPr>
            <a:spLocks noChangeShapeType="1"/>
          </p:cNvSpPr>
          <p:nvPr/>
        </p:nvSpPr>
        <p:spPr bwMode="auto">
          <a:xfrm flipV="1">
            <a:off x="6888163" y="2997200"/>
            <a:ext cx="647700" cy="4318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01" name="Line 63">
            <a:extLst>
              <a:ext uri="{FF2B5EF4-FFF2-40B4-BE49-F238E27FC236}">
                <a16:creationId xmlns:a16="http://schemas.microsoft.com/office/drawing/2014/main" id="{3C9DB223-4AEC-497A-AA88-1786EC639519}"/>
              </a:ext>
            </a:extLst>
          </p:cNvPr>
          <p:cNvSpPr>
            <a:spLocks noChangeShapeType="1"/>
          </p:cNvSpPr>
          <p:nvPr/>
        </p:nvSpPr>
        <p:spPr bwMode="auto">
          <a:xfrm>
            <a:off x="6672264" y="2563813"/>
            <a:ext cx="790575" cy="360362"/>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02" name="Rectangle 64">
            <a:extLst>
              <a:ext uri="{FF2B5EF4-FFF2-40B4-BE49-F238E27FC236}">
                <a16:creationId xmlns:a16="http://schemas.microsoft.com/office/drawing/2014/main" id="{C9F06036-C7A3-4BFA-BC9B-8205BF198E58}"/>
              </a:ext>
            </a:extLst>
          </p:cNvPr>
          <p:cNvSpPr>
            <a:spLocks noChangeArrowheads="1"/>
          </p:cNvSpPr>
          <p:nvPr/>
        </p:nvSpPr>
        <p:spPr bwMode="auto">
          <a:xfrm>
            <a:off x="7369969" y="2750105"/>
            <a:ext cx="2962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dirty="0">
                <a:solidFill>
                  <a:srgbClr val="000000"/>
                </a:solidFill>
                <a:latin typeface="Times New Roman" panose="02020603050405020304" pitchFamily="18" charset="0"/>
              </a:rPr>
              <a:t>Extracelulární tekutina</a:t>
            </a:r>
          </a:p>
        </p:txBody>
      </p:sp>
      <p:sp>
        <p:nvSpPr>
          <p:cNvPr id="62503" name="Rectangle 65">
            <a:extLst>
              <a:ext uri="{FF2B5EF4-FFF2-40B4-BE49-F238E27FC236}">
                <a16:creationId xmlns:a16="http://schemas.microsoft.com/office/drawing/2014/main" id="{C610664E-499A-4A18-896F-564A11FC3BD7}"/>
              </a:ext>
            </a:extLst>
          </p:cNvPr>
          <p:cNvSpPr>
            <a:spLocks noChangeArrowheads="1"/>
          </p:cNvSpPr>
          <p:nvPr/>
        </p:nvSpPr>
        <p:spPr bwMode="auto">
          <a:xfrm>
            <a:off x="6240463" y="27765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62504" name="Rectangle 66">
            <a:extLst>
              <a:ext uri="{FF2B5EF4-FFF2-40B4-BE49-F238E27FC236}">
                <a16:creationId xmlns:a16="http://schemas.microsoft.com/office/drawing/2014/main" id="{D76D1D06-AA1A-4D1F-B8CE-0EFD20979004}"/>
              </a:ext>
            </a:extLst>
          </p:cNvPr>
          <p:cNvSpPr>
            <a:spLocks noChangeArrowheads="1"/>
          </p:cNvSpPr>
          <p:nvPr/>
        </p:nvSpPr>
        <p:spPr bwMode="auto">
          <a:xfrm>
            <a:off x="3000375" y="22050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Lymfa</a:t>
            </a:r>
            <a:endParaRPr lang="cs-CZ" altLang="en-US" sz="2400">
              <a:latin typeface="Times New Roman" panose="02020603050405020304" pitchFamily="18" charset="0"/>
            </a:endParaRPr>
          </a:p>
        </p:txBody>
      </p:sp>
      <p:sp>
        <p:nvSpPr>
          <p:cNvPr id="62505" name="Freeform 67">
            <a:extLst>
              <a:ext uri="{FF2B5EF4-FFF2-40B4-BE49-F238E27FC236}">
                <a16:creationId xmlns:a16="http://schemas.microsoft.com/office/drawing/2014/main" id="{8093900B-316F-48A2-8667-151416650704}"/>
              </a:ext>
            </a:extLst>
          </p:cNvPr>
          <p:cNvSpPr>
            <a:spLocks/>
          </p:cNvSpPr>
          <p:nvPr/>
        </p:nvSpPr>
        <p:spPr bwMode="auto">
          <a:xfrm>
            <a:off x="2757489" y="2432050"/>
            <a:ext cx="2541587" cy="1303338"/>
          </a:xfrm>
          <a:custGeom>
            <a:avLst/>
            <a:gdLst>
              <a:gd name="T0" fmla="*/ 2147483647 w 1601"/>
              <a:gd name="T1" fmla="*/ 2069050047 h 821"/>
              <a:gd name="T2" fmla="*/ 284776819 w 1601"/>
              <a:gd name="T3" fmla="*/ 587197449 h 821"/>
              <a:gd name="T4" fmla="*/ 2147483647 w 1601"/>
              <a:gd name="T5" fmla="*/ 60483780 h 821"/>
              <a:gd name="T6" fmla="*/ 0 60000 65536"/>
              <a:gd name="T7" fmla="*/ 0 60000 65536"/>
              <a:gd name="T8" fmla="*/ 0 60000 65536"/>
              <a:gd name="T9" fmla="*/ 0 w 1601"/>
              <a:gd name="T10" fmla="*/ 0 h 821"/>
              <a:gd name="T11" fmla="*/ 1601 w 1601"/>
              <a:gd name="T12" fmla="*/ 821 h 821"/>
            </a:gdLst>
            <a:ahLst/>
            <a:cxnLst>
              <a:cxn ang="T6">
                <a:pos x="T0" y="T1"/>
              </a:cxn>
              <a:cxn ang="T7">
                <a:pos x="T2" y="T3"/>
              </a:cxn>
              <a:cxn ang="T8">
                <a:pos x="T4" y="T5"/>
              </a:cxn>
            </a:cxnLst>
            <a:rect l="T9" t="T10" r="T11" b="T12"/>
            <a:pathLst>
              <a:path w="1601" h="821">
                <a:moveTo>
                  <a:pt x="925" y="821"/>
                </a:moveTo>
                <a:cubicBezTo>
                  <a:pt x="790" y="723"/>
                  <a:pt x="0" y="366"/>
                  <a:pt x="113" y="233"/>
                </a:cubicBezTo>
                <a:cubicBezTo>
                  <a:pt x="125" y="0"/>
                  <a:pt x="1291" y="68"/>
                  <a:pt x="1601" y="24"/>
                </a:cubicBez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pic>
        <p:nvPicPr>
          <p:cNvPr id="69" name="Picture 42" descr="j0345367">
            <a:extLst>
              <a:ext uri="{FF2B5EF4-FFF2-40B4-BE49-F238E27FC236}">
                <a16:creationId xmlns:a16="http://schemas.microsoft.com/office/drawing/2014/main" id="{8BD5F789-F7CC-4E80-BF4E-9AC658AE231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371014" y="0"/>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 name="Line 43">
            <a:extLst>
              <a:ext uri="{FF2B5EF4-FFF2-40B4-BE49-F238E27FC236}">
                <a16:creationId xmlns:a16="http://schemas.microsoft.com/office/drawing/2014/main" id="{F00CD75E-4CD4-4FE2-B999-36F812B05453}"/>
              </a:ext>
            </a:extLst>
          </p:cNvPr>
          <p:cNvSpPr>
            <a:spLocks noChangeShapeType="1"/>
          </p:cNvSpPr>
          <p:nvPr/>
        </p:nvSpPr>
        <p:spPr bwMode="auto">
          <a:xfrm>
            <a:off x="2927350" y="2205038"/>
            <a:ext cx="2808288" cy="215900"/>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pic>
        <p:nvPicPr>
          <p:cNvPr id="72" name="Picture 29" descr="j0345367">
            <a:extLst>
              <a:ext uri="{FF2B5EF4-FFF2-40B4-BE49-F238E27FC236}">
                <a16:creationId xmlns:a16="http://schemas.microsoft.com/office/drawing/2014/main" id="{AC43D62F-436F-4586-8FCE-611950FEF91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19289" y="333375"/>
            <a:ext cx="129698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Text Box 30">
            <a:extLst>
              <a:ext uri="{FF2B5EF4-FFF2-40B4-BE49-F238E27FC236}">
                <a16:creationId xmlns:a16="http://schemas.microsoft.com/office/drawing/2014/main" id="{D4E77989-76C1-49B4-AC59-D2EF004595F9}"/>
              </a:ext>
            </a:extLst>
          </p:cNvPr>
          <p:cNvSpPr txBox="1">
            <a:spLocks noChangeArrowheads="1"/>
          </p:cNvSpPr>
          <p:nvPr/>
        </p:nvSpPr>
        <p:spPr bwMode="auto">
          <a:xfrm>
            <a:off x="1524001" y="1700213"/>
            <a:ext cx="197802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Koncentrace</a:t>
            </a:r>
          </a:p>
        </p:txBody>
      </p:sp>
      <p:graphicFrame>
        <p:nvGraphicFramePr>
          <p:cNvPr id="74" name="Object 31">
            <a:extLst>
              <a:ext uri="{FF2B5EF4-FFF2-40B4-BE49-F238E27FC236}">
                <a16:creationId xmlns:a16="http://schemas.microsoft.com/office/drawing/2014/main" id="{24D3090B-E21B-464E-AC3C-4F20B7AF07C2}"/>
              </a:ext>
            </a:extLst>
          </p:cNvPr>
          <p:cNvGraphicFramePr>
            <a:graphicFrameLocks noChangeAspect="1"/>
          </p:cNvGraphicFramePr>
          <p:nvPr/>
        </p:nvGraphicFramePr>
        <p:xfrm>
          <a:off x="10771188" y="1713708"/>
          <a:ext cx="884238" cy="792162"/>
        </p:xfrm>
        <a:graphic>
          <a:graphicData uri="http://schemas.openxmlformats.org/presentationml/2006/ole">
            <mc:AlternateContent xmlns:mc="http://schemas.openxmlformats.org/markup-compatibility/2006">
              <mc:Choice xmlns:v="urn:schemas-microsoft-com:vml" Requires="v">
                <p:oleObj name="Clip" r:id="rId5" imgW="1785960" imgH="1429560" progId="MS_ClipArt_Gallery.2">
                  <p:embed/>
                </p:oleObj>
              </mc:Choice>
              <mc:Fallback>
                <p:oleObj name="Clip" r:id="rId5" imgW="1785960" imgH="1429560" progId="MS_ClipArt_Gallery.2">
                  <p:embed/>
                  <p:pic>
                    <p:nvPicPr>
                      <p:cNvPr id="74" name="Object 31">
                        <a:extLst>
                          <a:ext uri="{FF2B5EF4-FFF2-40B4-BE49-F238E27FC236}">
                            <a16:creationId xmlns:a16="http://schemas.microsoft.com/office/drawing/2014/main" id="{24D3090B-E21B-464E-AC3C-4F20B7AF07C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71188" y="1713708"/>
                        <a:ext cx="884238" cy="792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75" name="Text Box 32">
            <a:extLst>
              <a:ext uri="{FF2B5EF4-FFF2-40B4-BE49-F238E27FC236}">
                <a16:creationId xmlns:a16="http://schemas.microsoft.com/office/drawing/2014/main" id="{5329AD0B-D2F1-4E02-AF8E-7EE222F18DDE}"/>
              </a:ext>
            </a:extLst>
          </p:cNvPr>
          <p:cNvSpPr txBox="1">
            <a:spLocks noChangeArrowheads="1"/>
          </p:cNvSpPr>
          <p:nvPr/>
        </p:nvSpPr>
        <p:spPr bwMode="auto">
          <a:xfrm>
            <a:off x="10019507" y="2528888"/>
            <a:ext cx="21859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dirty="0">
                <a:latin typeface="Times New Roman" panose="02020603050405020304" pitchFamily="18" charset="0"/>
              </a:rPr>
              <a:t>Odhad bilancí</a:t>
            </a:r>
          </a:p>
        </p:txBody>
      </p:sp>
      <p:sp>
        <p:nvSpPr>
          <p:cNvPr id="76" name="Line 35">
            <a:extLst>
              <a:ext uri="{FF2B5EF4-FFF2-40B4-BE49-F238E27FC236}">
                <a16:creationId xmlns:a16="http://schemas.microsoft.com/office/drawing/2014/main" id="{EE797E6E-1E09-4336-B095-A5A61612584A}"/>
              </a:ext>
            </a:extLst>
          </p:cNvPr>
          <p:cNvSpPr>
            <a:spLocks noChangeShapeType="1"/>
          </p:cNvSpPr>
          <p:nvPr/>
        </p:nvSpPr>
        <p:spPr bwMode="auto">
          <a:xfrm>
            <a:off x="10056813" y="1196974"/>
            <a:ext cx="971549" cy="560389"/>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0944D430-AF24-4258-AD02-C81B3E1ABDE8}"/>
              </a:ext>
            </a:extLst>
          </p:cNvPr>
          <p:cNvGrpSpPr>
            <a:grpSpLocks/>
          </p:cNvGrpSpPr>
          <p:nvPr/>
        </p:nvGrpSpPr>
        <p:grpSpPr bwMode="auto">
          <a:xfrm>
            <a:off x="4033839" y="276226"/>
            <a:ext cx="750887" cy="1495425"/>
            <a:chOff x="1581" y="174"/>
            <a:chExt cx="473" cy="942"/>
          </a:xfrm>
        </p:grpSpPr>
        <p:grpSp>
          <p:nvGrpSpPr>
            <p:cNvPr id="63824" name="Group 3">
              <a:extLst>
                <a:ext uri="{FF2B5EF4-FFF2-40B4-BE49-F238E27FC236}">
                  <a16:creationId xmlns:a16="http://schemas.microsoft.com/office/drawing/2014/main" id="{06BA1C29-7CB8-4309-BD2A-D3D6169896AA}"/>
                </a:ext>
              </a:extLst>
            </p:cNvPr>
            <p:cNvGrpSpPr>
              <a:grpSpLocks/>
            </p:cNvGrpSpPr>
            <p:nvPr/>
          </p:nvGrpSpPr>
          <p:grpSpPr bwMode="auto">
            <a:xfrm>
              <a:off x="1630" y="174"/>
              <a:ext cx="406" cy="467"/>
              <a:chOff x="1630" y="174"/>
              <a:chExt cx="406" cy="467"/>
            </a:xfrm>
          </p:grpSpPr>
          <p:sp>
            <p:nvSpPr>
              <p:cNvPr id="63844" name="Freeform 4">
                <a:extLst>
                  <a:ext uri="{FF2B5EF4-FFF2-40B4-BE49-F238E27FC236}">
                    <a16:creationId xmlns:a16="http://schemas.microsoft.com/office/drawing/2014/main" id="{50BCC850-BEE6-41E0-ACA3-3CB466FC869C}"/>
                  </a:ext>
                </a:extLst>
              </p:cNvPr>
              <p:cNvSpPr>
                <a:spLocks/>
              </p:cNvSpPr>
              <p:nvPr/>
            </p:nvSpPr>
            <p:spPr bwMode="auto">
              <a:xfrm>
                <a:off x="1630" y="186"/>
                <a:ext cx="406" cy="455"/>
              </a:xfrm>
              <a:custGeom>
                <a:avLst/>
                <a:gdLst>
                  <a:gd name="T0" fmla="*/ 0 w 1624"/>
                  <a:gd name="T1" fmla="*/ 101 h 1819"/>
                  <a:gd name="T2" fmla="*/ 1 w 1624"/>
                  <a:gd name="T3" fmla="*/ 92 h 1819"/>
                  <a:gd name="T4" fmla="*/ 3 w 1624"/>
                  <a:gd name="T5" fmla="*/ 87 h 1819"/>
                  <a:gd name="T6" fmla="*/ 8 w 1624"/>
                  <a:gd name="T7" fmla="*/ 84 h 1819"/>
                  <a:gd name="T8" fmla="*/ 13 w 1624"/>
                  <a:gd name="T9" fmla="*/ 84 h 1819"/>
                  <a:gd name="T10" fmla="*/ 22 w 1624"/>
                  <a:gd name="T11" fmla="*/ 87 h 1819"/>
                  <a:gd name="T12" fmla="*/ 28 w 1624"/>
                  <a:gd name="T13" fmla="*/ 83 h 1819"/>
                  <a:gd name="T14" fmla="*/ 38 w 1624"/>
                  <a:gd name="T15" fmla="*/ 81 h 1819"/>
                  <a:gd name="T16" fmla="*/ 45 w 1624"/>
                  <a:gd name="T17" fmla="*/ 79 h 1819"/>
                  <a:gd name="T18" fmla="*/ 50 w 1624"/>
                  <a:gd name="T19" fmla="*/ 69 h 1819"/>
                  <a:gd name="T20" fmla="*/ 50 w 1624"/>
                  <a:gd name="T21" fmla="*/ 62 h 1819"/>
                  <a:gd name="T22" fmla="*/ 47 w 1624"/>
                  <a:gd name="T23" fmla="*/ 53 h 1819"/>
                  <a:gd name="T24" fmla="*/ 42 w 1624"/>
                  <a:gd name="T25" fmla="*/ 33 h 1819"/>
                  <a:gd name="T26" fmla="*/ 41 w 1624"/>
                  <a:gd name="T27" fmla="*/ 8 h 1819"/>
                  <a:gd name="T28" fmla="*/ 41 w 1624"/>
                  <a:gd name="T29" fmla="*/ 1 h 1819"/>
                  <a:gd name="T30" fmla="*/ 44 w 1624"/>
                  <a:gd name="T31" fmla="*/ 2 h 1819"/>
                  <a:gd name="T32" fmla="*/ 49 w 1624"/>
                  <a:gd name="T33" fmla="*/ 3 h 1819"/>
                  <a:gd name="T34" fmla="*/ 53 w 1624"/>
                  <a:gd name="T35" fmla="*/ 2 h 1819"/>
                  <a:gd name="T36" fmla="*/ 55 w 1624"/>
                  <a:gd name="T37" fmla="*/ 0 h 1819"/>
                  <a:gd name="T38" fmla="*/ 55 w 1624"/>
                  <a:gd name="T39" fmla="*/ 19 h 1819"/>
                  <a:gd name="T40" fmla="*/ 58 w 1624"/>
                  <a:gd name="T41" fmla="*/ 43 h 1819"/>
                  <a:gd name="T42" fmla="*/ 65 w 1624"/>
                  <a:gd name="T43" fmla="*/ 53 h 1819"/>
                  <a:gd name="T44" fmla="*/ 72 w 1624"/>
                  <a:gd name="T45" fmla="*/ 47 h 1819"/>
                  <a:gd name="T46" fmla="*/ 79 w 1624"/>
                  <a:gd name="T47" fmla="*/ 43 h 1819"/>
                  <a:gd name="T48" fmla="*/ 84 w 1624"/>
                  <a:gd name="T49" fmla="*/ 42 h 1819"/>
                  <a:gd name="T50" fmla="*/ 90 w 1624"/>
                  <a:gd name="T51" fmla="*/ 43 h 1819"/>
                  <a:gd name="T52" fmla="*/ 95 w 1624"/>
                  <a:gd name="T53" fmla="*/ 47 h 1819"/>
                  <a:gd name="T54" fmla="*/ 98 w 1624"/>
                  <a:gd name="T55" fmla="*/ 52 h 1819"/>
                  <a:gd name="T56" fmla="*/ 101 w 1624"/>
                  <a:gd name="T57" fmla="*/ 62 h 1819"/>
                  <a:gd name="T58" fmla="*/ 101 w 1624"/>
                  <a:gd name="T59" fmla="*/ 75 h 1819"/>
                  <a:gd name="T60" fmla="*/ 97 w 1624"/>
                  <a:gd name="T61" fmla="*/ 84 h 1819"/>
                  <a:gd name="T62" fmla="*/ 91 w 1624"/>
                  <a:gd name="T63" fmla="*/ 92 h 1819"/>
                  <a:gd name="T64" fmla="*/ 86 w 1624"/>
                  <a:gd name="T65" fmla="*/ 99 h 1819"/>
                  <a:gd name="T66" fmla="*/ 78 w 1624"/>
                  <a:gd name="T67" fmla="*/ 104 h 1819"/>
                  <a:gd name="T68" fmla="*/ 70 w 1624"/>
                  <a:gd name="T69" fmla="*/ 107 h 1819"/>
                  <a:gd name="T70" fmla="*/ 59 w 1624"/>
                  <a:gd name="T71" fmla="*/ 111 h 1819"/>
                  <a:gd name="T72" fmla="*/ 41 w 1624"/>
                  <a:gd name="T73" fmla="*/ 114 h 1819"/>
                  <a:gd name="T74" fmla="*/ 28 w 1624"/>
                  <a:gd name="T75" fmla="*/ 113 h 1819"/>
                  <a:gd name="T76" fmla="*/ 20 w 1624"/>
                  <a:gd name="T77" fmla="*/ 108 h 1819"/>
                  <a:gd name="T78" fmla="*/ 14 w 1624"/>
                  <a:gd name="T79" fmla="*/ 100 h 1819"/>
                  <a:gd name="T80" fmla="*/ 11 w 1624"/>
                  <a:gd name="T81" fmla="*/ 101 h 1819"/>
                  <a:gd name="T82" fmla="*/ 6 w 1624"/>
                  <a:gd name="T83" fmla="*/ 106 h 1819"/>
                  <a:gd name="T84" fmla="*/ 1 w 1624"/>
                  <a:gd name="T85" fmla="*/ 105 h 181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624"/>
                  <a:gd name="T130" fmla="*/ 0 h 1819"/>
                  <a:gd name="T131" fmla="*/ 1624 w 1624"/>
                  <a:gd name="T132" fmla="*/ 1819 h 181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624" h="1819">
                    <a:moveTo>
                      <a:pt x="12" y="1673"/>
                    </a:moveTo>
                    <a:lnTo>
                      <a:pt x="0" y="1606"/>
                    </a:lnTo>
                    <a:lnTo>
                      <a:pt x="0" y="1515"/>
                    </a:lnTo>
                    <a:lnTo>
                      <a:pt x="8" y="1470"/>
                    </a:lnTo>
                    <a:lnTo>
                      <a:pt x="18" y="1430"/>
                    </a:lnTo>
                    <a:lnTo>
                      <a:pt x="51" y="1392"/>
                    </a:lnTo>
                    <a:lnTo>
                      <a:pt x="79" y="1365"/>
                    </a:lnTo>
                    <a:lnTo>
                      <a:pt x="127" y="1339"/>
                    </a:lnTo>
                    <a:lnTo>
                      <a:pt x="170" y="1334"/>
                    </a:lnTo>
                    <a:lnTo>
                      <a:pt x="212" y="1334"/>
                    </a:lnTo>
                    <a:lnTo>
                      <a:pt x="260" y="1352"/>
                    </a:lnTo>
                    <a:lnTo>
                      <a:pt x="344" y="1382"/>
                    </a:lnTo>
                    <a:lnTo>
                      <a:pt x="393" y="1352"/>
                    </a:lnTo>
                    <a:lnTo>
                      <a:pt x="447" y="1322"/>
                    </a:lnTo>
                    <a:lnTo>
                      <a:pt x="519" y="1304"/>
                    </a:lnTo>
                    <a:lnTo>
                      <a:pt x="604" y="1297"/>
                    </a:lnTo>
                    <a:lnTo>
                      <a:pt x="665" y="1291"/>
                    </a:lnTo>
                    <a:lnTo>
                      <a:pt x="719" y="1254"/>
                    </a:lnTo>
                    <a:lnTo>
                      <a:pt x="772" y="1182"/>
                    </a:lnTo>
                    <a:lnTo>
                      <a:pt x="798" y="1109"/>
                    </a:lnTo>
                    <a:lnTo>
                      <a:pt x="803" y="1033"/>
                    </a:lnTo>
                    <a:lnTo>
                      <a:pt x="795" y="996"/>
                    </a:lnTo>
                    <a:lnTo>
                      <a:pt x="785" y="959"/>
                    </a:lnTo>
                    <a:lnTo>
                      <a:pt x="744" y="844"/>
                    </a:lnTo>
                    <a:lnTo>
                      <a:pt x="706" y="701"/>
                    </a:lnTo>
                    <a:lnTo>
                      <a:pt x="676" y="533"/>
                    </a:lnTo>
                    <a:lnTo>
                      <a:pt x="658" y="327"/>
                    </a:lnTo>
                    <a:lnTo>
                      <a:pt x="655" y="129"/>
                    </a:lnTo>
                    <a:lnTo>
                      <a:pt x="652" y="0"/>
                    </a:lnTo>
                    <a:lnTo>
                      <a:pt x="660" y="15"/>
                    </a:lnTo>
                    <a:lnTo>
                      <a:pt x="680" y="28"/>
                    </a:lnTo>
                    <a:lnTo>
                      <a:pt x="706" y="35"/>
                    </a:lnTo>
                    <a:lnTo>
                      <a:pt x="737" y="39"/>
                    </a:lnTo>
                    <a:lnTo>
                      <a:pt x="775" y="42"/>
                    </a:lnTo>
                    <a:lnTo>
                      <a:pt x="815" y="38"/>
                    </a:lnTo>
                    <a:lnTo>
                      <a:pt x="846" y="32"/>
                    </a:lnTo>
                    <a:lnTo>
                      <a:pt x="871" y="18"/>
                    </a:lnTo>
                    <a:lnTo>
                      <a:pt x="887" y="1"/>
                    </a:lnTo>
                    <a:lnTo>
                      <a:pt x="881" y="123"/>
                    </a:lnTo>
                    <a:lnTo>
                      <a:pt x="884" y="309"/>
                    </a:lnTo>
                    <a:lnTo>
                      <a:pt x="900" y="521"/>
                    </a:lnTo>
                    <a:lnTo>
                      <a:pt x="925" y="692"/>
                    </a:lnTo>
                    <a:lnTo>
                      <a:pt x="972" y="928"/>
                    </a:lnTo>
                    <a:lnTo>
                      <a:pt x="1043" y="838"/>
                    </a:lnTo>
                    <a:lnTo>
                      <a:pt x="1092" y="787"/>
                    </a:lnTo>
                    <a:lnTo>
                      <a:pt x="1151" y="742"/>
                    </a:lnTo>
                    <a:lnTo>
                      <a:pt x="1225" y="699"/>
                    </a:lnTo>
                    <a:lnTo>
                      <a:pt x="1266" y="685"/>
                    </a:lnTo>
                    <a:lnTo>
                      <a:pt x="1300" y="678"/>
                    </a:lnTo>
                    <a:lnTo>
                      <a:pt x="1342" y="672"/>
                    </a:lnTo>
                    <a:lnTo>
                      <a:pt x="1386" y="675"/>
                    </a:lnTo>
                    <a:lnTo>
                      <a:pt x="1433" y="687"/>
                    </a:lnTo>
                    <a:lnTo>
                      <a:pt x="1477" y="715"/>
                    </a:lnTo>
                    <a:lnTo>
                      <a:pt x="1514" y="747"/>
                    </a:lnTo>
                    <a:lnTo>
                      <a:pt x="1539" y="782"/>
                    </a:lnTo>
                    <a:lnTo>
                      <a:pt x="1566" y="834"/>
                    </a:lnTo>
                    <a:lnTo>
                      <a:pt x="1587" y="903"/>
                    </a:lnTo>
                    <a:lnTo>
                      <a:pt x="1608" y="989"/>
                    </a:lnTo>
                    <a:lnTo>
                      <a:pt x="1624" y="1115"/>
                    </a:lnTo>
                    <a:lnTo>
                      <a:pt x="1618" y="1199"/>
                    </a:lnTo>
                    <a:lnTo>
                      <a:pt x="1587" y="1287"/>
                    </a:lnTo>
                    <a:lnTo>
                      <a:pt x="1549" y="1349"/>
                    </a:lnTo>
                    <a:lnTo>
                      <a:pt x="1511" y="1416"/>
                    </a:lnTo>
                    <a:lnTo>
                      <a:pt x="1461" y="1477"/>
                    </a:lnTo>
                    <a:lnTo>
                      <a:pt x="1425" y="1525"/>
                    </a:lnTo>
                    <a:lnTo>
                      <a:pt x="1375" y="1575"/>
                    </a:lnTo>
                    <a:lnTo>
                      <a:pt x="1323" y="1615"/>
                    </a:lnTo>
                    <a:lnTo>
                      <a:pt x="1249" y="1661"/>
                    </a:lnTo>
                    <a:lnTo>
                      <a:pt x="1170" y="1700"/>
                    </a:lnTo>
                    <a:lnTo>
                      <a:pt x="1123" y="1715"/>
                    </a:lnTo>
                    <a:lnTo>
                      <a:pt x="1037" y="1748"/>
                    </a:lnTo>
                    <a:lnTo>
                      <a:pt x="948" y="1772"/>
                    </a:lnTo>
                    <a:lnTo>
                      <a:pt x="808" y="1803"/>
                    </a:lnTo>
                    <a:lnTo>
                      <a:pt x="652" y="1819"/>
                    </a:lnTo>
                    <a:lnTo>
                      <a:pt x="513" y="1806"/>
                    </a:lnTo>
                    <a:lnTo>
                      <a:pt x="450" y="1799"/>
                    </a:lnTo>
                    <a:lnTo>
                      <a:pt x="399" y="1782"/>
                    </a:lnTo>
                    <a:lnTo>
                      <a:pt x="320" y="1722"/>
                    </a:lnTo>
                    <a:lnTo>
                      <a:pt x="253" y="1630"/>
                    </a:lnTo>
                    <a:lnTo>
                      <a:pt x="229" y="1600"/>
                    </a:lnTo>
                    <a:lnTo>
                      <a:pt x="201" y="1599"/>
                    </a:lnTo>
                    <a:lnTo>
                      <a:pt x="175" y="1613"/>
                    </a:lnTo>
                    <a:lnTo>
                      <a:pt x="157" y="1680"/>
                    </a:lnTo>
                    <a:lnTo>
                      <a:pt x="103" y="1691"/>
                    </a:lnTo>
                    <a:lnTo>
                      <a:pt x="47" y="1687"/>
                    </a:lnTo>
                    <a:lnTo>
                      <a:pt x="12" y="1673"/>
                    </a:lnTo>
                    <a:close/>
                  </a:path>
                </a:pathLst>
              </a:custGeom>
              <a:solidFill>
                <a:srgbClr val="40FFFF"/>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45" name="Oval 5">
                <a:extLst>
                  <a:ext uri="{FF2B5EF4-FFF2-40B4-BE49-F238E27FC236}">
                    <a16:creationId xmlns:a16="http://schemas.microsoft.com/office/drawing/2014/main" id="{D1AED8B0-C6DA-42DD-9B8D-D20146877D1D}"/>
                  </a:ext>
                </a:extLst>
              </p:cNvPr>
              <p:cNvSpPr>
                <a:spLocks noChangeArrowheads="1"/>
              </p:cNvSpPr>
              <p:nvPr/>
            </p:nvSpPr>
            <p:spPr bwMode="auto">
              <a:xfrm>
                <a:off x="1792" y="174"/>
                <a:ext cx="60" cy="23"/>
              </a:xfrm>
              <a:prstGeom prst="ellipse">
                <a:avLst/>
              </a:prstGeom>
              <a:solidFill>
                <a:srgbClr val="00A0A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825" name="Group 6">
              <a:extLst>
                <a:ext uri="{FF2B5EF4-FFF2-40B4-BE49-F238E27FC236}">
                  <a16:creationId xmlns:a16="http://schemas.microsoft.com/office/drawing/2014/main" id="{9AEF84D9-5A07-4B94-AE6C-42F488D9AB70}"/>
                </a:ext>
              </a:extLst>
            </p:cNvPr>
            <p:cNvGrpSpPr>
              <a:grpSpLocks/>
            </p:cNvGrpSpPr>
            <p:nvPr/>
          </p:nvGrpSpPr>
          <p:grpSpPr bwMode="auto">
            <a:xfrm>
              <a:off x="1581" y="525"/>
              <a:ext cx="473" cy="591"/>
              <a:chOff x="1581" y="525"/>
              <a:chExt cx="473" cy="591"/>
            </a:xfrm>
          </p:grpSpPr>
          <p:grpSp>
            <p:nvGrpSpPr>
              <p:cNvPr id="63826" name="Group 7">
                <a:extLst>
                  <a:ext uri="{FF2B5EF4-FFF2-40B4-BE49-F238E27FC236}">
                    <a16:creationId xmlns:a16="http://schemas.microsoft.com/office/drawing/2014/main" id="{8E7F12F2-44B0-47F5-85A3-03C245DA8D08}"/>
                  </a:ext>
                </a:extLst>
              </p:cNvPr>
              <p:cNvGrpSpPr>
                <a:grpSpLocks/>
              </p:cNvGrpSpPr>
              <p:nvPr/>
            </p:nvGrpSpPr>
            <p:grpSpPr bwMode="auto">
              <a:xfrm>
                <a:off x="1665" y="660"/>
                <a:ext cx="320" cy="275"/>
                <a:chOff x="1665" y="660"/>
                <a:chExt cx="320" cy="275"/>
              </a:xfrm>
            </p:grpSpPr>
            <p:sp>
              <p:nvSpPr>
                <p:cNvPr id="63841" name="Freeform 8">
                  <a:extLst>
                    <a:ext uri="{FF2B5EF4-FFF2-40B4-BE49-F238E27FC236}">
                      <a16:creationId xmlns:a16="http://schemas.microsoft.com/office/drawing/2014/main" id="{5B1A43BE-414A-4A7A-9727-DE9D69535794}"/>
                    </a:ext>
                  </a:extLst>
                </p:cNvPr>
                <p:cNvSpPr>
                  <a:spLocks/>
                </p:cNvSpPr>
                <p:nvPr/>
              </p:nvSpPr>
              <p:spPr bwMode="auto">
                <a:xfrm>
                  <a:off x="1740" y="734"/>
                  <a:ext cx="214" cy="201"/>
                </a:xfrm>
                <a:custGeom>
                  <a:avLst/>
                  <a:gdLst>
                    <a:gd name="T0" fmla="*/ 20 w 859"/>
                    <a:gd name="T1" fmla="*/ 46 h 803"/>
                    <a:gd name="T2" fmla="*/ 14 w 859"/>
                    <a:gd name="T3" fmla="*/ 50 h 803"/>
                    <a:gd name="T4" fmla="*/ 7 w 859"/>
                    <a:gd name="T5" fmla="*/ 50 h 803"/>
                    <a:gd name="T6" fmla="*/ 2 w 859"/>
                    <a:gd name="T7" fmla="*/ 46 h 803"/>
                    <a:gd name="T8" fmla="*/ 1 w 859"/>
                    <a:gd name="T9" fmla="*/ 40 h 803"/>
                    <a:gd name="T10" fmla="*/ 6 w 859"/>
                    <a:gd name="T11" fmla="*/ 39 h 803"/>
                    <a:gd name="T12" fmla="*/ 11 w 859"/>
                    <a:gd name="T13" fmla="*/ 42 h 803"/>
                    <a:gd name="T14" fmla="*/ 20 w 859"/>
                    <a:gd name="T15" fmla="*/ 42 h 803"/>
                    <a:gd name="T16" fmla="*/ 24 w 859"/>
                    <a:gd name="T17" fmla="*/ 38 h 803"/>
                    <a:gd name="T18" fmla="*/ 32 w 859"/>
                    <a:gd name="T19" fmla="*/ 38 h 803"/>
                    <a:gd name="T20" fmla="*/ 38 w 859"/>
                    <a:gd name="T21" fmla="*/ 34 h 803"/>
                    <a:gd name="T22" fmla="*/ 29 w 859"/>
                    <a:gd name="T23" fmla="*/ 38 h 803"/>
                    <a:gd name="T24" fmla="*/ 23 w 859"/>
                    <a:gd name="T25" fmla="*/ 36 h 803"/>
                    <a:gd name="T26" fmla="*/ 12 w 859"/>
                    <a:gd name="T27" fmla="*/ 26 h 803"/>
                    <a:gd name="T28" fmla="*/ 3 w 859"/>
                    <a:gd name="T29" fmla="*/ 22 h 803"/>
                    <a:gd name="T30" fmla="*/ 0 w 859"/>
                    <a:gd name="T31" fmla="*/ 18 h 803"/>
                    <a:gd name="T32" fmla="*/ 1 w 859"/>
                    <a:gd name="T33" fmla="*/ 12 h 803"/>
                    <a:gd name="T34" fmla="*/ 7 w 859"/>
                    <a:gd name="T35" fmla="*/ 8 h 803"/>
                    <a:gd name="T36" fmla="*/ 19 w 859"/>
                    <a:gd name="T37" fmla="*/ 8 h 803"/>
                    <a:gd name="T38" fmla="*/ 27 w 859"/>
                    <a:gd name="T39" fmla="*/ 11 h 803"/>
                    <a:gd name="T40" fmla="*/ 27 w 859"/>
                    <a:gd name="T41" fmla="*/ 13 h 803"/>
                    <a:gd name="T42" fmla="*/ 29 w 859"/>
                    <a:gd name="T43" fmla="*/ 7 h 803"/>
                    <a:gd name="T44" fmla="*/ 32 w 859"/>
                    <a:gd name="T45" fmla="*/ 1 h 803"/>
                    <a:gd name="T46" fmla="*/ 38 w 859"/>
                    <a:gd name="T47" fmla="*/ 1 h 803"/>
                    <a:gd name="T48" fmla="*/ 46 w 859"/>
                    <a:gd name="T49" fmla="*/ 3 h 803"/>
                    <a:gd name="T50" fmla="*/ 53 w 859"/>
                    <a:gd name="T51" fmla="*/ 11 h 803"/>
                    <a:gd name="T52" fmla="*/ 53 w 859"/>
                    <a:gd name="T53" fmla="*/ 19 h 803"/>
                    <a:gd name="T54" fmla="*/ 49 w 859"/>
                    <a:gd name="T55" fmla="*/ 23 h 803"/>
                    <a:gd name="T56" fmla="*/ 44 w 859"/>
                    <a:gd name="T57" fmla="*/ 25 h 803"/>
                    <a:gd name="T58" fmla="*/ 43 w 859"/>
                    <a:gd name="T59" fmla="*/ 17 h 803"/>
                    <a:gd name="T60" fmla="*/ 37 w 859"/>
                    <a:gd name="T61" fmla="*/ 10 h 803"/>
                    <a:gd name="T62" fmla="*/ 41 w 859"/>
                    <a:gd name="T63" fmla="*/ 14 h 803"/>
                    <a:gd name="T64" fmla="*/ 43 w 859"/>
                    <a:gd name="T65" fmla="*/ 25 h 803"/>
                    <a:gd name="T66" fmla="*/ 33 w 859"/>
                    <a:gd name="T67" fmla="*/ 27 h 803"/>
                    <a:gd name="T68" fmla="*/ 27 w 859"/>
                    <a:gd name="T69" fmla="*/ 25 h 803"/>
                    <a:gd name="T70" fmla="*/ 19 w 859"/>
                    <a:gd name="T71" fmla="*/ 19 h 803"/>
                    <a:gd name="T72" fmla="*/ 15 w 859"/>
                    <a:gd name="T73" fmla="*/ 19 h 803"/>
                    <a:gd name="T74" fmla="*/ 27 w 859"/>
                    <a:gd name="T75" fmla="*/ 26 h 803"/>
                    <a:gd name="T76" fmla="*/ 35 w 859"/>
                    <a:gd name="T77" fmla="*/ 27 h 803"/>
                    <a:gd name="T78" fmla="*/ 42 w 859"/>
                    <a:gd name="T79" fmla="*/ 25 h 803"/>
                    <a:gd name="T80" fmla="*/ 45 w 859"/>
                    <a:gd name="T81" fmla="*/ 29 h 803"/>
                    <a:gd name="T82" fmla="*/ 44 w 859"/>
                    <a:gd name="T83" fmla="*/ 39 h 803"/>
                    <a:gd name="T84" fmla="*/ 41 w 859"/>
                    <a:gd name="T85" fmla="*/ 45 h 803"/>
                    <a:gd name="T86" fmla="*/ 34 w 859"/>
                    <a:gd name="T87" fmla="*/ 47 h 803"/>
                    <a:gd name="T88" fmla="*/ 27 w 859"/>
                    <a:gd name="T89" fmla="*/ 45 h 80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9"/>
                    <a:gd name="T136" fmla="*/ 0 h 803"/>
                    <a:gd name="T137" fmla="*/ 859 w 859"/>
                    <a:gd name="T138" fmla="*/ 803 h 80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9" h="803">
                      <a:moveTo>
                        <a:pt x="390" y="705"/>
                      </a:moveTo>
                      <a:lnTo>
                        <a:pt x="354" y="712"/>
                      </a:lnTo>
                      <a:lnTo>
                        <a:pt x="316" y="734"/>
                      </a:lnTo>
                      <a:lnTo>
                        <a:pt x="290" y="766"/>
                      </a:lnTo>
                      <a:lnTo>
                        <a:pt x="280" y="786"/>
                      </a:lnTo>
                      <a:lnTo>
                        <a:pt x="221" y="794"/>
                      </a:lnTo>
                      <a:lnTo>
                        <a:pt x="185" y="800"/>
                      </a:lnTo>
                      <a:lnTo>
                        <a:pt x="155" y="803"/>
                      </a:lnTo>
                      <a:lnTo>
                        <a:pt x="121" y="800"/>
                      </a:lnTo>
                      <a:lnTo>
                        <a:pt x="84" y="789"/>
                      </a:lnTo>
                      <a:lnTo>
                        <a:pt x="56" y="769"/>
                      </a:lnTo>
                      <a:lnTo>
                        <a:pt x="35" y="739"/>
                      </a:lnTo>
                      <a:lnTo>
                        <a:pt x="22" y="698"/>
                      </a:lnTo>
                      <a:lnTo>
                        <a:pt x="16" y="674"/>
                      </a:lnTo>
                      <a:lnTo>
                        <a:pt x="19" y="645"/>
                      </a:lnTo>
                      <a:lnTo>
                        <a:pt x="32" y="624"/>
                      </a:lnTo>
                      <a:lnTo>
                        <a:pt x="62" y="620"/>
                      </a:lnTo>
                      <a:lnTo>
                        <a:pt x="93" y="623"/>
                      </a:lnTo>
                      <a:lnTo>
                        <a:pt x="118" y="631"/>
                      </a:lnTo>
                      <a:lnTo>
                        <a:pt x="142" y="651"/>
                      </a:lnTo>
                      <a:lnTo>
                        <a:pt x="176" y="665"/>
                      </a:lnTo>
                      <a:lnTo>
                        <a:pt x="240" y="677"/>
                      </a:lnTo>
                      <a:lnTo>
                        <a:pt x="280" y="679"/>
                      </a:lnTo>
                      <a:lnTo>
                        <a:pt x="318" y="674"/>
                      </a:lnTo>
                      <a:lnTo>
                        <a:pt x="348" y="657"/>
                      </a:lnTo>
                      <a:lnTo>
                        <a:pt x="366" y="641"/>
                      </a:lnTo>
                      <a:lnTo>
                        <a:pt x="393" y="613"/>
                      </a:lnTo>
                      <a:lnTo>
                        <a:pt x="421" y="604"/>
                      </a:lnTo>
                      <a:lnTo>
                        <a:pt x="469" y="604"/>
                      </a:lnTo>
                      <a:lnTo>
                        <a:pt x="509" y="599"/>
                      </a:lnTo>
                      <a:lnTo>
                        <a:pt x="543" y="589"/>
                      </a:lnTo>
                      <a:lnTo>
                        <a:pt x="567" y="570"/>
                      </a:lnTo>
                      <a:lnTo>
                        <a:pt x="608" y="536"/>
                      </a:lnTo>
                      <a:lnTo>
                        <a:pt x="535" y="583"/>
                      </a:lnTo>
                      <a:lnTo>
                        <a:pt x="505" y="590"/>
                      </a:lnTo>
                      <a:lnTo>
                        <a:pt x="462" y="599"/>
                      </a:lnTo>
                      <a:lnTo>
                        <a:pt x="418" y="599"/>
                      </a:lnTo>
                      <a:lnTo>
                        <a:pt x="394" y="599"/>
                      </a:lnTo>
                      <a:lnTo>
                        <a:pt x="373" y="576"/>
                      </a:lnTo>
                      <a:lnTo>
                        <a:pt x="348" y="539"/>
                      </a:lnTo>
                      <a:lnTo>
                        <a:pt x="294" y="491"/>
                      </a:lnTo>
                      <a:lnTo>
                        <a:pt x="197" y="418"/>
                      </a:lnTo>
                      <a:lnTo>
                        <a:pt x="147" y="398"/>
                      </a:lnTo>
                      <a:lnTo>
                        <a:pt x="104" y="380"/>
                      </a:lnTo>
                      <a:lnTo>
                        <a:pt x="56" y="356"/>
                      </a:lnTo>
                      <a:lnTo>
                        <a:pt x="32" y="339"/>
                      </a:lnTo>
                      <a:lnTo>
                        <a:pt x="11" y="322"/>
                      </a:lnTo>
                      <a:lnTo>
                        <a:pt x="2" y="289"/>
                      </a:lnTo>
                      <a:lnTo>
                        <a:pt x="0" y="257"/>
                      </a:lnTo>
                      <a:lnTo>
                        <a:pt x="4" y="224"/>
                      </a:lnTo>
                      <a:lnTo>
                        <a:pt x="16" y="194"/>
                      </a:lnTo>
                      <a:lnTo>
                        <a:pt x="38" y="162"/>
                      </a:lnTo>
                      <a:lnTo>
                        <a:pt x="73" y="139"/>
                      </a:lnTo>
                      <a:lnTo>
                        <a:pt x="113" y="123"/>
                      </a:lnTo>
                      <a:lnTo>
                        <a:pt x="152" y="117"/>
                      </a:lnTo>
                      <a:lnTo>
                        <a:pt x="216" y="115"/>
                      </a:lnTo>
                      <a:lnTo>
                        <a:pt x="304" y="122"/>
                      </a:lnTo>
                      <a:lnTo>
                        <a:pt x="378" y="122"/>
                      </a:lnTo>
                      <a:lnTo>
                        <a:pt x="418" y="137"/>
                      </a:lnTo>
                      <a:lnTo>
                        <a:pt x="431" y="167"/>
                      </a:lnTo>
                      <a:lnTo>
                        <a:pt x="431" y="212"/>
                      </a:lnTo>
                      <a:lnTo>
                        <a:pt x="432" y="267"/>
                      </a:lnTo>
                      <a:lnTo>
                        <a:pt x="442" y="212"/>
                      </a:lnTo>
                      <a:lnTo>
                        <a:pt x="435" y="156"/>
                      </a:lnTo>
                      <a:lnTo>
                        <a:pt x="437" y="129"/>
                      </a:lnTo>
                      <a:lnTo>
                        <a:pt x="461" y="112"/>
                      </a:lnTo>
                      <a:lnTo>
                        <a:pt x="479" y="91"/>
                      </a:lnTo>
                      <a:lnTo>
                        <a:pt x="497" y="58"/>
                      </a:lnTo>
                      <a:lnTo>
                        <a:pt x="517" y="18"/>
                      </a:lnTo>
                      <a:lnTo>
                        <a:pt x="541" y="0"/>
                      </a:lnTo>
                      <a:lnTo>
                        <a:pt x="575" y="0"/>
                      </a:lnTo>
                      <a:lnTo>
                        <a:pt x="612" y="10"/>
                      </a:lnTo>
                      <a:lnTo>
                        <a:pt x="636" y="31"/>
                      </a:lnTo>
                      <a:lnTo>
                        <a:pt x="697" y="37"/>
                      </a:lnTo>
                      <a:lnTo>
                        <a:pt x="741" y="42"/>
                      </a:lnTo>
                      <a:lnTo>
                        <a:pt x="783" y="62"/>
                      </a:lnTo>
                      <a:lnTo>
                        <a:pt x="821" y="103"/>
                      </a:lnTo>
                      <a:lnTo>
                        <a:pt x="850" y="172"/>
                      </a:lnTo>
                      <a:lnTo>
                        <a:pt x="857" y="214"/>
                      </a:lnTo>
                      <a:lnTo>
                        <a:pt x="853" y="257"/>
                      </a:lnTo>
                      <a:lnTo>
                        <a:pt x="859" y="301"/>
                      </a:lnTo>
                      <a:lnTo>
                        <a:pt x="850" y="336"/>
                      </a:lnTo>
                      <a:lnTo>
                        <a:pt x="827" y="350"/>
                      </a:lnTo>
                      <a:lnTo>
                        <a:pt x="795" y="370"/>
                      </a:lnTo>
                      <a:lnTo>
                        <a:pt x="772" y="393"/>
                      </a:lnTo>
                      <a:lnTo>
                        <a:pt x="745" y="403"/>
                      </a:lnTo>
                      <a:lnTo>
                        <a:pt x="710" y="398"/>
                      </a:lnTo>
                      <a:lnTo>
                        <a:pt x="697" y="393"/>
                      </a:lnTo>
                      <a:lnTo>
                        <a:pt x="693" y="328"/>
                      </a:lnTo>
                      <a:lnTo>
                        <a:pt x="693" y="271"/>
                      </a:lnTo>
                      <a:lnTo>
                        <a:pt x="678" y="234"/>
                      </a:lnTo>
                      <a:lnTo>
                        <a:pt x="642" y="200"/>
                      </a:lnTo>
                      <a:lnTo>
                        <a:pt x="599" y="162"/>
                      </a:lnTo>
                      <a:lnTo>
                        <a:pt x="588" y="152"/>
                      </a:lnTo>
                      <a:lnTo>
                        <a:pt x="612" y="180"/>
                      </a:lnTo>
                      <a:lnTo>
                        <a:pt x="664" y="228"/>
                      </a:lnTo>
                      <a:lnTo>
                        <a:pt x="683" y="267"/>
                      </a:lnTo>
                      <a:lnTo>
                        <a:pt x="686" y="303"/>
                      </a:lnTo>
                      <a:lnTo>
                        <a:pt x="690" y="390"/>
                      </a:lnTo>
                      <a:lnTo>
                        <a:pt x="626" y="398"/>
                      </a:lnTo>
                      <a:lnTo>
                        <a:pt x="575" y="418"/>
                      </a:lnTo>
                      <a:lnTo>
                        <a:pt x="529" y="433"/>
                      </a:lnTo>
                      <a:lnTo>
                        <a:pt x="497" y="433"/>
                      </a:lnTo>
                      <a:lnTo>
                        <a:pt x="465" y="418"/>
                      </a:lnTo>
                      <a:lnTo>
                        <a:pt x="442" y="394"/>
                      </a:lnTo>
                      <a:lnTo>
                        <a:pt x="403" y="356"/>
                      </a:lnTo>
                      <a:lnTo>
                        <a:pt x="360" y="326"/>
                      </a:lnTo>
                      <a:lnTo>
                        <a:pt x="305" y="303"/>
                      </a:lnTo>
                      <a:lnTo>
                        <a:pt x="250" y="285"/>
                      </a:lnTo>
                      <a:lnTo>
                        <a:pt x="155" y="261"/>
                      </a:lnTo>
                      <a:lnTo>
                        <a:pt x="240" y="295"/>
                      </a:lnTo>
                      <a:lnTo>
                        <a:pt x="305" y="313"/>
                      </a:lnTo>
                      <a:lnTo>
                        <a:pt x="398" y="362"/>
                      </a:lnTo>
                      <a:lnTo>
                        <a:pt x="441" y="407"/>
                      </a:lnTo>
                      <a:lnTo>
                        <a:pt x="483" y="438"/>
                      </a:lnTo>
                      <a:lnTo>
                        <a:pt x="523" y="443"/>
                      </a:lnTo>
                      <a:lnTo>
                        <a:pt x="560" y="434"/>
                      </a:lnTo>
                      <a:lnTo>
                        <a:pt x="598" y="420"/>
                      </a:lnTo>
                      <a:lnTo>
                        <a:pt x="640" y="404"/>
                      </a:lnTo>
                      <a:lnTo>
                        <a:pt x="684" y="398"/>
                      </a:lnTo>
                      <a:lnTo>
                        <a:pt x="736" y="407"/>
                      </a:lnTo>
                      <a:lnTo>
                        <a:pt x="746" y="420"/>
                      </a:lnTo>
                      <a:lnTo>
                        <a:pt x="731" y="465"/>
                      </a:lnTo>
                      <a:lnTo>
                        <a:pt x="728" y="526"/>
                      </a:lnTo>
                      <a:lnTo>
                        <a:pt x="727" y="579"/>
                      </a:lnTo>
                      <a:lnTo>
                        <a:pt x="714" y="623"/>
                      </a:lnTo>
                      <a:lnTo>
                        <a:pt x="698" y="669"/>
                      </a:lnTo>
                      <a:lnTo>
                        <a:pt x="686" y="698"/>
                      </a:lnTo>
                      <a:lnTo>
                        <a:pt x="667" y="719"/>
                      </a:lnTo>
                      <a:lnTo>
                        <a:pt x="640" y="734"/>
                      </a:lnTo>
                      <a:lnTo>
                        <a:pt x="608" y="745"/>
                      </a:lnTo>
                      <a:lnTo>
                        <a:pt x="555" y="756"/>
                      </a:lnTo>
                      <a:lnTo>
                        <a:pt x="521" y="756"/>
                      </a:lnTo>
                      <a:lnTo>
                        <a:pt x="476" y="736"/>
                      </a:lnTo>
                      <a:lnTo>
                        <a:pt x="438" y="715"/>
                      </a:lnTo>
                      <a:lnTo>
                        <a:pt x="390" y="705"/>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42" name="Freeform 9">
                  <a:extLst>
                    <a:ext uri="{FF2B5EF4-FFF2-40B4-BE49-F238E27FC236}">
                      <a16:creationId xmlns:a16="http://schemas.microsoft.com/office/drawing/2014/main" id="{CD64BC3B-8E32-400D-91B5-4CAB7FD993F9}"/>
                    </a:ext>
                  </a:extLst>
                </p:cNvPr>
                <p:cNvSpPr>
                  <a:spLocks/>
                </p:cNvSpPr>
                <p:nvPr/>
              </p:nvSpPr>
              <p:spPr bwMode="auto">
                <a:xfrm>
                  <a:off x="1665" y="684"/>
                  <a:ext cx="201" cy="219"/>
                </a:xfrm>
                <a:custGeom>
                  <a:avLst/>
                  <a:gdLst>
                    <a:gd name="T0" fmla="*/ 30 w 803"/>
                    <a:gd name="T1" fmla="*/ 46 h 876"/>
                    <a:gd name="T2" fmla="*/ 29 w 803"/>
                    <a:gd name="T3" fmla="*/ 46 h 876"/>
                    <a:gd name="T4" fmla="*/ 26 w 803"/>
                    <a:gd name="T5" fmla="*/ 52 h 876"/>
                    <a:gd name="T6" fmla="*/ 30 w 803"/>
                    <a:gd name="T7" fmla="*/ 54 h 876"/>
                    <a:gd name="T8" fmla="*/ 35 w 803"/>
                    <a:gd name="T9" fmla="*/ 55 h 876"/>
                    <a:gd name="T10" fmla="*/ 39 w 803"/>
                    <a:gd name="T11" fmla="*/ 54 h 876"/>
                    <a:gd name="T12" fmla="*/ 42 w 803"/>
                    <a:gd name="T13" fmla="*/ 52 h 876"/>
                    <a:gd name="T14" fmla="*/ 42 w 803"/>
                    <a:gd name="T15" fmla="*/ 49 h 876"/>
                    <a:gd name="T16" fmla="*/ 39 w 803"/>
                    <a:gd name="T17" fmla="*/ 45 h 876"/>
                    <a:gd name="T18" fmla="*/ 32 w 803"/>
                    <a:gd name="T19" fmla="*/ 40 h 876"/>
                    <a:gd name="T20" fmla="*/ 24 w 803"/>
                    <a:gd name="T21" fmla="*/ 36 h 876"/>
                    <a:gd name="T22" fmla="*/ 18 w 803"/>
                    <a:gd name="T23" fmla="*/ 35 h 876"/>
                    <a:gd name="T24" fmla="*/ 12 w 803"/>
                    <a:gd name="T25" fmla="*/ 37 h 876"/>
                    <a:gd name="T26" fmla="*/ 17 w 803"/>
                    <a:gd name="T27" fmla="*/ 32 h 876"/>
                    <a:gd name="T28" fmla="*/ 19 w 803"/>
                    <a:gd name="T29" fmla="*/ 26 h 876"/>
                    <a:gd name="T30" fmla="*/ 18 w 803"/>
                    <a:gd name="T31" fmla="*/ 19 h 876"/>
                    <a:gd name="T32" fmla="*/ 15 w 803"/>
                    <a:gd name="T33" fmla="*/ 16 h 876"/>
                    <a:gd name="T34" fmla="*/ 17 w 803"/>
                    <a:gd name="T35" fmla="*/ 16 h 876"/>
                    <a:gd name="T36" fmla="*/ 20 w 803"/>
                    <a:gd name="T37" fmla="*/ 18 h 876"/>
                    <a:gd name="T38" fmla="*/ 25 w 803"/>
                    <a:gd name="T39" fmla="*/ 20 h 876"/>
                    <a:gd name="T40" fmla="*/ 34 w 803"/>
                    <a:gd name="T41" fmla="*/ 20 h 876"/>
                    <a:gd name="T42" fmla="*/ 42 w 803"/>
                    <a:gd name="T43" fmla="*/ 20 h 876"/>
                    <a:gd name="T44" fmla="*/ 46 w 803"/>
                    <a:gd name="T45" fmla="*/ 21 h 876"/>
                    <a:gd name="T46" fmla="*/ 49 w 803"/>
                    <a:gd name="T47" fmla="*/ 17 h 876"/>
                    <a:gd name="T48" fmla="*/ 50 w 803"/>
                    <a:gd name="T49" fmla="*/ 13 h 876"/>
                    <a:gd name="T50" fmla="*/ 48 w 803"/>
                    <a:gd name="T51" fmla="*/ 11 h 876"/>
                    <a:gd name="T52" fmla="*/ 47 w 803"/>
                    <a:gd name="T53" fmla="*/ 9 h 876"/>
                    <a:gd name="T54" fmla="*/ 45 w 803"/>
                    <a:gd name="T55" fmla="*/ 7 h 876"/>
                    <a:gd name="T56" fmla="*/ 42 w 803"/>
                    <a:gd name="T57" fmla="*/ 5 h 876"/>
                    <a:gd name="T58" fmla="*/ 36 w 803"/>
                    <a:gd name="T59" fmla="*/ 7 h 876"/>
                    <a:gd name="T60" fmla="*/ 31 w 803"/>
                    <a:gd name="T61" fmla="*/ 7 h 876"/>
                    <a:gd name="T62" fmla="*/ 25 w 803"/>
                    <a:gd name="T63" fmla="*/ 5 h 876"/>
                    <a:gd name="T64" fmla="*/ 22 w 803"/>
                    <a:gd name="T65" fmla="*/ 4 h 876"/>
                    <a:gd name="T66" fmla="*/ 21 w 803"/>
                    <a:gd name="T67" fmla="*/ 7 h 876"/>
                    <a:gd name="T68" fmla="*/ 27 w 803"/>
                    <a:gd name="T69" fmla="*/ 11 h 876"/>
                    <a:gd name="T70" fmla="*/ 35 w 803"/>
                    <a:gd name="T71" fmla="*/ 14 h 876"/>
                    <a:gd name="T72" fmla="*/ 35 w 803"/>
                    <a:gd name="T73" fmla="*/ 14 h 876"/>
                    <a:gd name="T74" fmla="*/ 27 w 803"/>
                    <a:gd name="T75" fmla="*/ 11 h 876"/>
                    <a:gd name="T76" fmla="*/ 19 w 803"/>
                    <a:gd name="T77" fmla="*/ 5 h 876"/>
                    <a:gd name="T78" fmla="*/ 15 w 803"/>
                    <a:gd name="T79" fmla="*/ 5 h 876"/>
                    <a:gd name="T80" fmla="*/ 11 w 803"/>
                    <a:gd name="T81" fmla="*/ 3 h 876"/>
                    <a:gd name="T82" fmla="*/ 6 w 803"/>
                    <a:gd name="T83" fmla="*/ 0 h 876"/>
                    <a:gd name="T84" fmla="*/ 4 w 803"/>
                    <a:gd name="T85" fmla="*/ 6 h 876"/>
                    <a:gd name="T86" fmla="*/ 1 w 803"/>
                    <a:gd name="T87" fmla="*/ 11 h 876"/>
                    <a:gd name="T88" fmla="*/ 1 w 803"/>
                    <a:gd name="T89" fmla="*/ 14 h 876"/>
                    <a:gd name="T90" fmla="*/ 3 w 803"/>
                    <a:gd name="T91" fmla="*/ 18 h 876"/>
                    <a:gd name="T92" fmla="*/ 3 w 803"/>
                    <a:gd name="T93" fmla="*/ 21 h 876"/>
                    <a:gd name="T94" fmla="*/ 5 w 803"/>
                    <a:gd name="T95" fmla="*/ 25 h 876"/>
                    <a:gd name="T96" fmla="*/ 2 w 803"/>
                    <a:gd name="T97" fmla="*/ 27 h 876"/>
                    <a:gd name="T98" fmla="*/ 0 w 803"/>
                    <a:gd name="T99" fmla="*/ 31 h 876"/>
                    <a:gd name="T100" fmla="*/ 4 w 803"/>
                    <a:gd name="T101" fmla="*/ 37 h 876"/>
                    <a:gd name="T102" fmla="*/ 5 w 803"/>
                    <a:gd name="T103" fmla="*/ 43 h 876"/>
                    <a:gd name="T104" fmla="*/ 4 w 803"/>
                    <a:gd name="T105" fmla="*/ 47 h 876"/>
                    <a:gd name="T106" fmla="*/ 6 w 803"/>
                    <a:gd name="T107" fmla="*/ 48 h 876"/>
                    <a:gd name="T108" fmla="*/ 12 w 803"/>
                    <a:gd name="T109" fmla="*/ 46 h 876"/>
                    <a:gd name="T110" fmla="*/ 18 w 803"/>
                    <a:gd name="T111" fmla="*/ 44 h 876"/>
                    <a:gd name="T112" fmla="*/ 23 w 803"/>
                    <a:gd name="T113" fmla="*/ 44 h 876"/>
                    <a:gd name="T114" fmla="*/ 27 w 803"/>
                    <a:gd name="T115" fmla="*/ 45 h 876"/>
                    <a:gd name="T116" fmla="*/ 30 w 803"/>
                    <a:gd name="T117" fmla="*/ 44 h 87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803"/>
                    <a:gd name="T178" fmla="*/ 0 h 876"/>
                    <a:gd name="T179" fmla="*/ 803 w 803"/>
                    <a:gd name="T180" fmla="*/ 876 h 87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803" h="876">
                      <a:moveTo>
                        <a:pt x="481" y="707"/>
                      </a:moveTo>
                      <a:lnTo>
                        <a:pt x="481" y="727"/>
                      </a:lnTo>
                      <a:lnTo>
                        <a:pt x="477" y="741"/>
                      </a:lnTo>
                      <a:lnTo>
                        <a:pt x="463" y="738"/>
                      </a:lnTo>
                      <a:lnTo>
                        <a:pt x="455" y="732"/>
                      </a:lnTo>
                      <a:lnTo>
                        <a:pt x="416" y="830"/>
                      </a:lnTo>
                      <a:lnTo>
                        <a:pt x="446" y="850"/>
                      </a:lnTo>
                      <a:lnTo>
                        <a:pt x="474" y="863"/>
                      </a:lnTo>
                      <a:lnTo>
                        <a:pt x="519" y="873"/>
                      </a:lnTo>
                      <a:lnTo>
                        <a:pt x="558" y="876"/>
                      </a:lnTo>
                      <a:lnTo>
                        <a:pt x="603" y="873"/>
                      </a:lnTo>
                      <a:lnTo>
                        <a:pt x="627" y="864"/>
                      </a:lnTo>
                      <a:lnTo>
                        <a:pt x="650" y="852"/>
                      </a:lnTo>
                      <a:lnTo>
                        <a:pt x="667" y="836"/>
                      </a:lnTo>
                      <a:lnTo>
                        <a:pt x="676" y="818"/>
                      </a:lnTo>
                      <a:lnTo>
                        <a:pt x="676" y="788"/>
                      </a:lnTo>
                      <a:lnTo>
                        <a:pt x="650" y="742"/>
                      </a:lnTo>
                      <a:lnTo>
                        <a:pt x="620" y="714"/>
                      </a:lnTo>
                      <a:lnTo>
                        <a:pt x="578" y="678"/>
                      </a:lnTo>
                      <a:lnTo>
                        <a:pt x="514" y="630"/>
                      </a:lnTo>
                      <a:lnTo>
                        <a:pt x="471" y="607"/>
                      </a:lnTo>
                      <a:lnTo>
                        <a:pt x="378" y="566"/>
                      </a:lnTo>
                      <a:lnTo>
                        <a:pt x="324" y="555"/>
                      </a:lnTo>
                      <a:lnTo>
                        <a:pt x="293" y="555"/>
                      </a:lnTo>
                      <a:lnTo>
                        <a:pt x="249" y="563"/>
                      </a:lnTo>
                      <a:lnTo>
                        <a:pt x="187" y="589"/>
                      </a:lnTo>
                      <a:lnTo>
                        <a:pt x="245" y="549"/>
                      </a:lnTo>
                      <a:lnTo>
                        <a:pt x="269" y="517"/>
                      </a:lnTo>
                      <a:lnTo>
                        <a:pt x="286" y="471"/>
                      </a:lnTo>
                      <a:lnTo>
                        <a:pt x="300" y="421"/>
                      </a:lnTo>
                      <a:lnTo>
                        <a:pt x="302" y="363"/>
                      </a:lnTo>
                      <a:lnTo>
                        <a:pt x="290" y="300"/>
                      </a:lnTo>
                      <a:lnTo>
                        <a:pt x="272" y="275"/>
                      </a:lnTo>
                      <a:lnTo>
                        <a:pt x="245" y="251"/>
                      </a:lnTo>
                      <a:lnTo>
                        <a:pt x="210" y="217"/>
                      </a:lnTo>
                      <a:lnTo>
                        <a:pt x="264" y="254"/>
                      </a:lnTo>
                      <a:lnTo>
                        <a:pt x="300" y="275"/>
                      </a:lnTo>
                      <a:lnTo>
                        <a:pt x="312" y="281"/>
                      </a:lnTo>
                      <a:lnTo>
                        <a:pt x="348" y="298"/>
                      </a:lnTo>
                      <a:lnTo>
                        <a:pt x="402" y="312"/>
                      </a:lnTo>
                      <a:lnTo>
                        <a:pt x="465" y="312"/>
                      </a:lnTo>
                      <a:lnTo>
                        <a:pt x="549" y="314"/>
                      </a:lnTo>
                      <a:lnTo>
                        <a:pt x="616" y="318"/>
                      </a:lnTo>
                      <a:lnTo>
                        <a:pt x="676" y="316"/>
                      </a:lnTo>
                      <a:lnTo>
                        <a:pt x="706" y="326"/>
                      </a:lnTo>
                      <a:lnTo>
                        <a:pt x="735" y="326"/>
                      </a:lnTo>
                      <a:lnTo>
                        <a:pt x="764" y="304"/>
                      </a:lnTo>
                      <a:lnTo>
                        <a:pt x="787" y="271"/>
                      </a:lnTo>
                      <a:lnTo>
                        <a:pt x="801" y="240"/>
                      </a:lnTo>
                      <a:lnTo>
                        <a:pt x="803" y="209"/>
                      </a:lnTo>
                      <a:lnTo>
                        <a:pt x="791" y="190"/>
                      </a:lnTo>
                      <a:lnTo>
                        <a:pt x="764" y="180"/>
                      </a:lnTo>
                      <a:lnTo>
                        <a:pt x="745" y="162"/>
                      </a:lnTo>
                      <a:lnTo>
                        <a:pt x="745" y="138"/>
                      </a:lnTo>
                      <a:lnTo>
                        <a:pt x="735" y="121"/>
                      </a:lnTo>
                      <a:lnTo>
                        <a:pt x="722" y="106"/>
                      </a:lnTo>
                      <a:lnTo>
                        <a:pt x="706" y="94"/>
                      </a:lnTo>
                      <a:lnTo>
                        <a:pt x="674" y="84"/>
                      </a:lnTo>
                      <a:lnTo>
                        <a:pt x="624" y="106"/>
                      </a:lnTo>
                      <a:lnTo>
                        <a:pt x="579" y="112"/>
                      </a:lnTo>
                      <a:lnTo>
                        <a:pt x="529" y="114"/>
                      </a:lnTo>
                      <a:lnTo>
                        <a:pt x="490" y="108"/>
                      </a:lnTo>
                      <a:lnTo>
                        <a:pt x="440" y="94"/>
                      </a:lnTo>
                      <a:lnTo>
                        <a:pt x="395" y="71"/>
                      </a:lnTo>
                      <a:lnTo>
                        <a:pt x="367" y="55"/>
                      </a:lnTo>
                      <a:lnTo>
                        <a:pt x="343" y="60"/>
                      </a:lnTo>
                      <a:lnTo>
                        <a:pt x="324" y="70"/>
                      </a:lnTo>
                      <a:lnTo>
                        <a:pt x="330" y="108"/>
                      </a:lnTo>
                      <a:lnTo>
                        <a:pt x="378" y="136"/>
                      </a:lnTo>
                      <a:lnTo>
                        <a:pt x="429" y="166"/>
                      </a:lnTo>
                      <a:lnTo>
                        <a:pt x="491" y="197"/>
                      </a:lnTo>
                      <a:lnTo>
                        <a:pt x="562" y="221"/>
                      </a:lnTo>
                      <a:lnTo>
                        <a:pt x="614" y="230"/>
                      </a:lnTo>
                      <a:lnTo>
                        <a:pt x="553" y="226"/>
                      </a:lnTo>
                      <a:lnTo>
                        <a:pt x="477" y="199"/>
                      </a:lnTo>
                      <a:lnTo>
                        <a:pt x="433" y="176"/>
                      </a:lnTo>
                      <a:lnTo>
                        <a:pt x="343" y="118"/>
                      </a:lnTo>
                      <a:lnTo>
                        <a:pt x="300" y="81"/>
                      </a:lnTo>
                      <a:lnTo>
                        <a:pt x="273" y="81"/>
                      </a:lnTo>
                      <a:lnTo>
                        <a:pt x="244" y="78"/>
                      </a:lnTo>
                      <a:lnTo>
                        <a:pt x="217" y="68"/>
                      </a:lnTo>
                      <a:lnTo>
                        <a:pt x="179" y="41"/>
                      </a:lnTo>
                      <a:lnTo>
                        <a:pt x="131" y="0"/>
                      </a:lnTo>
                      <a:lnTo>
                        <a:pt x="87" y="4"/>
                      </a:lnTo>
                      <a:lnTo>
                        <a:pt x="78" y="54"/>
                      </a:lnTo>
                      <a:lnTo>
                        <a:pt x="64" y="98"/>
                      </a:lnTo>
                      <a:lnTo>
                        <a:pt x="43" y="135"/>
                      </a:lnTo>
                      <a:lnTo>
                        <a:pt x="16" y="166"/>
                      </a:lnTo>
                      <a:lnTo>
                        <a:pt x="9" y="190"/>
                      </a:lnTo>
                      <a:lnTo>
                        <a:pt x="10" y="219"/>
                      </a:lnTo>
                      <a:lnTo>
                        <a:pt x="20" y="254"/>
                      </a:lnTo>
                      <a:lnTo>
                        <a:pt x="44" y="284"/>
                      </a:lnTo>
                      <a:lnTo>
                        <a:pt x="36" y="308"/>
                      </a:lnTo>
                      <a:lnTo>
                        <a:pt x="40" y="338"/>
                      </a:lnTo>
                      <a:lnTo>
                        <a:pt x="53" y="369"/>
                      </a:lnTo>
                      <a:lnTo>
                        <a:pt x="72" y="392"/>
                      </a:lnTo>
                      <a:lnTo>
                        <a:pt x="43" y="407"/>
                      </a:lnTo>
                      <a:lnTo>
                        <a:pt x="24" y="423"/>
                      </a:lnTo>
                      <a:lnTo>
                        <a:pt x="6" y="451"/>
                      </a:lnTo>
                      <a:lnTo>
                        <a:pt x="0" y="494"/>
                      </a:lnTo>
                      <a:lnTo>
                        <a:pt x="36" y="542"/>
                      </a:lnTo>
                      <a:lnTo>
                        <a:pt x="58" y="585"/>
                      </a:lnTo>
                      <a:lnTo>
                        <a:pt x="72" y="627"/>
                      </a:lnTo>
                      <a:lnTo>
                        <a:pt x="71" y="680"/>
                      </a:lnTo>
                      <a:lnTo>
                        <a:pt x="60" y="717"/>
                      </a:lnTo>
                      <a:lnTo>
                        <a:pt x="60" y="742"/>
                      </a:lnTo>
                      <a:lnTo>
                        <a:pt x="77" y="759"/>
                      </a:lnTo>
                      <a:lnTo>
                        <a:pt x="101" y="763"/>
                      </a:lnTo>
                      <a:lnTo>
                        <a:pt x="131" y="755"/>
                      </a:lnTo>
                      <a:lnTo>
                        <a:pt x="190" y="728"/>
                      </a:lnTo>
                      <a:lnTo>
                        <a:pt x="248" y="708"/>
                      </a:lnTo>
                      <a:lnTo>
                        <a:pt x="288" y="700"/>
                      </a:lnTo>
                      <a:lnTo>
                        <a:pt x="328" y="697"/>
                      </a:lnTo>
                      <a:lnTo>
                        <a:pt x="364" y="700"/>
                      </a:lnTo>
                      <a:lnTo>
                        <a:pt x="392" y="708"/>
                      </a:lnTo>
                      <a:lnTo>
                        <a:pt x="430" y="718"/>
                      </a:lnTo>
                      <a:lnTo>
                        <a:pt x="471" y="731"/>
                      </a:lnTo>
                      <a:lnTo>
                        <a:pt x="481" y="707"/>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43" name="Freeform 10">
                  <a:extLst>
                    <a:ext uri="{FF2B5EF4-FFF2-40B4-BE49-F238E27FC236}">
                      <a16:creationId xmlns:a16="http://schemas.microsoft.com/office/drawing/2014/main" id="{0839D4E1-4C07-4398-813E-C8AFAADCB93F}"/>
                    </a:ext>
                  </a:extLst>
                </p:cNvPr>
                <p:cNvSpPr>
                  <a:spLocks/>
                </p:cNvSpPr>
                <p:nvPr/>
              </p:nvSpPr>
              <p:spPr bwMode="auto">
                <a:xfrm>
                  <a:off x="1853" y="660"/>
                  <a:ext cx="132" cy="127"/>
                </a:xfrm>
                <a:custGeom>
                  <a:avLst/>
                  <a:gdLst>
                    <a:gd name="T0" fmla="*/ 28 w 529"/>
                    <a:gd name="T1" fmla="*/ 0 h 509"/>
                    <a:gd name="T2" fmla="*/ 26 w 529"/>
                    <a:gd name="T3" fmla="*/ 0 h 509"/>
                    <a:gd name="T4" fmla="*/ 24 w 529"/>
                    <a:gd name="T5" fmla="*/ 1 h 509"/>
                    <a:gd name="T6" fmla="*/ 22 w 529"/>
                    <a:gd name="T7" fmla="*/ 2 h 509"/>
                    <a:gd name="T8" fmla="*/ 21 w 529"/>
                    <a:gd name="T9" fmla="*/ 3 h 509"/>
                    <a:gd name="T10" fmla="*/ 20 w 529"/>
                    <a:gd name="T11" fmla="*/ 5 h 509"/>
                    <a:gd name="T12" fmla="*/ 18 w 529"/>
                    <a:gd name="T13" fmla="*/ 7 h 509"/>
                    <a:gd name="T14" fmla="*/ 15 w 529"/>
                    <a:gd name="T15" fmla="*/ 8 h 509"/>
                    <a:gd name="T16" fmla="*/ 13 w 529"/>
                    <a:gd name="T17" fmla="*/ 10 h 509"/>
                    <a:gd name="T18" fmla="*/ 9 w 529"/>
                    <a:gd name="T19" fmla="*/ 10 h 509"/>
                    <a:gd name="T20" fmla="*/ 5 w 529"/>
                    <a:gd name="T21" fmla="*/ 11 h 509"/>
                    <a:gd name="T22" fmla="*/ 3 w 529"/>
                    <a:gd name="T23" fmla="*/ 11 h 509"/>
                    <a:gd name="T24" fmla="*/ 1 w 529"/>
                    <a:gd name="T25" fmla="*/ 13 h 509"/>
                    <a:gd name="T26" fmla="*/ 0 w 529"/>
                    <a:gd name="T27" fmla="*/ 15 h 509"/>
                    <a:gd name="T28" fmla="*/ 0 w 529"/>
                    <a:gd name="T29" fmla="*/ 16 h 509"/>
                    <a:gd name="T30" fmla="*/ 1 w 529"/>
                    <a:gd name="T31" fmla="*/ 17 h 509"/>
                    <a:gd name="T32" fmla="*/ 3 w 529"/>
                    <a:gd name="T33" fmla="*/ 18 h 509"/>
                    <a:gd name="T34" fmla="*/ 5 w 529"/>
                    <a:gd name="T35" fmla="*/ 18 h 509"/>
                    <a:gd name="T36" fmla="*/ 7 w 529"/>
                    <a:gd name="T37" fmla="*/ 18 h 509"/>
                    <a:gd name="T38" fmla="*/ 8 w 529"/>
                    <a:gd name="T39" fmla="*/ 18 h 509"/>
                    <a:gd name="T40" fmla="*/ 10 w 529"/>
                    <a:gd name="T41" fmla="*/ 19 h 509"/>
                    <a:gd name="T42" fmla="*/ 11 w 529"/>
                    <a:gd name="T43" fmla="*/ 20 h 509"/>
                    <a:gd name="T44" fmla="*/ 12 w 529"/>
                    <a:gd name="T45" fmla="*/ 21 h 509"/>
                    <a:gd name="T46" fmla="*/ 14 w 529"/>
                    <a:gd name="T47" fmla="*/ 21 h 509"/>
                    <a:gd name="T48" fmla="*/ 17 w 529"/>
                    <a:gd name="T49" fmla="*/ 21 h 509"/>
                    <a:gd name="T50" fmla="*/ 19 w 529"/>
                    <a:gd name="T51" fmla="*/ 21 h 509"/>
                    <a:gd name="T52" fmla="*/ 21 w 529"/>
                    <a:gd name="T53" fmla="*/ 23 h 509"/>
                    <a:gd name="T54" fmla="*/ 22 w 529"/>
                    <a:gd name="T55" fmla="*/ 24 h 509"/>
                    <a:gd name="T56" fmla="*/ 23 w 529"/>
                    <a:gd name="T57" fmla="*/ 26 h 509"/>
                    <a:gd name="T58" fmla="*/ 24 w 529"/>
                    <a:gd name="T59" fmla="*/ 29 h 509"/>
                    <a:gd name="T60" fmla="*/ 25 w 529"/>
                    <a:gd name="T61" fmla="*/ 32 h 509"/>
                    <a:gd name="T62" fmla="*/ 27 w 529"/>
                    <a:gd name="T63" fmla="*/ 29 h 509"/>
                    <a:gd name="T64" fmla="*/ 28 w 529"/>
                    <a:gd name="T65" fmla="*/ 27 h 509"/>
                    <a:gd name="T66" fmla="*/ 30 w 529"/>
                    <a:gd name="T67" fmla="*/ 25 h 509"/>
                    <a:gd name="T68" fmla="*/ 31 w 529"/>
                    <a:gd name="T69" fmla="*/ 23 h 509"/>
                    <a:gd name="T70" fmla="*/ 32 w 529"/>
                    <a:gd name="T71" fmla="*/ 21 h 509"/>
                    <a:gd name="T72" fmla="*/ 33 w 529"/>
                    <a:gd name="T73" fmla="*/ 18 h 509"/>
                    <a:gd name="T74" fmla="*/ 32 w 529"/>
                    <a:gd name="T75" fmla="*/ 18 h 509"/>
                    <a:gd name="T76" fmla="*/ 30 w 529"/>
                    <a:gd name="T77" fmla="*/ 17 h 509"/>
                    <a:gd name="T78" fmla="*/ 28 w 529"/>
                    <a:gd name="T79" fmla="*/ 15 h 509"/>
                    <a:gd name="T80" fmla="*/ 27 w 529"/>
                    <a:gd name="T81" fmla="*/ 13 h 509"/>
                    <a:gd name="T82" fmla="*/ 26 w 529"/>
                    <a:gd name="T83" fmla="*/ 11 h 509"/>
                    <a:gd name="T84" fmla="*/ 22 w 529"/>
                    <a:gd name="T85" fmla="*/ 11 h 509"/>
                    <a:gd name="T86" fmla="*/ 19 w 529"/>
                    <a:gd name="T87" fmla="*/ 11 h 509"/>
                    <a:gd name="T88" fmla="*/ 15 w 529"/>
                    <a:gd name="T89" fmla="*/ 12 h 509"/>
                    <a:gd name="T90" fmla="*/ 19 w 529"/>
                    <a:gd name="T91" fmla="*/ 11 h 509"/>
                    <a:gd name="T92" fmla="*/ 22 w 529"/>
                    <a:gd name="T93" fmla="*/ 10 h 509"/>
                    <a:gd name="T94" fmla="*/ 26 w 529"/>
                    <a:gd name="T95" fmla="*/ 11 h 509"/>
                    <a:gd name="T96" fmla="*/ 26 w 529"/>
                    <a:gd name="T97" fmla="*/ 8 h 509"/>
                    <a:gd name="T98" fmla="*/ 26 w 529"/>
                    <a:gd name="T99" fmla="*/ 4 h 509"/>
                    <a:gd name="T100" fmla="*/ 28 w 529"/>
                    <a:gd name="T101" fmla="*/ 0 h 50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29"/>
                    <a:gd name="T154" fmla="*/ 0 h 509"/>
                    <a:gd name="T155" fmla="*/ 529 w 529"/>
                    <a:gd name="T156" fmla="*/ 509 h 50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29" h="509">
                      <a:moveTo>
                        <a:pt x="448" y="0"/>
                      </a:moveTo>
                      <a:lnTo>
                        <a:pt x="419" y="2"/>
                      </a:lnTo>
                      <a:lnTo>
                        <a:pt x="388" y="12"/>
                      </a:lnTo>
                      <a:lnTo>
                        <a:pt x="358" y="34"/>
                      </a:lnTo>
                      <a:lnTo>
                        <a:pt x="344" y="48"/>
                      </a:lnTo>
                      <a:lnTo>
                        <a:pt x="321" y="77"/>
                      </a:lnTo>
                      <a:lnTo>
                        <a:pt x="290" y="109"/>
                      </a:lnTo>
                      <a:lnTo>
                        <a:pt x="249" y="138"/>
                      </a:lnTo>
                      <a:lnTo>
                        <a:pt x="205" y="159"/>
                      </a:lnTo>
                      <a:lnTo>
                        <a:pt x="140" y="169"/>
                      </a:lnTo>
                      <a:lnTo>
                        <a:pt x="80" y="176"/>
                      </a:lnTo>
                      <a:lnTo>
                        <a:pt x="44" y="182"/>
                      </a:lnTo>
                      <a:lnTo>
                        <a:pt x="11" y="206"/>
                      </a:lnTo>
                      <a:lnTo>
                        <a:pt x="0" y="240"/>
                      </a:lnTo>
                      <a:lnTo>
                        <a:pt x="0" y="260"/>
                      </a:lnTo>
                      <a:lnTo>
                        <a:pt x="24" y="278"/>
                      </a:lnTo>
                      <a:lnTo>
                        <a:pt x="52" y="293"/>
                      </a:lnTo>
                      <a:lnTo>
                        <a:pt x="88" y="298"/>
                      </a:lnTo>
                      <a:lnTo>
                        <a:pt x="112" y="295"/>
                      </a:lnTo>
                      <a:lnTo>
                        <a:pt x="134" y="297"/>
                      </a:lnTo>
                      <a:lnTo>
                        <a:pt x="157" y="305"/>
                      </a:lnTo>
                      <a:lnTo>
                        <a:pt x="173" y="325"/>
                      </a:lnTo>
                      <a:lnTo>
                        <a:pt x="198" y="331"/>
                      </a:lnTo>
                      <a:lnTo>
                        <a:pt x="231" y="335"/>
                      </a:lnTo>
                      <a:lnTo>
                        <a:pt x="267" y="338"/>
                      </a:lnTo>
                      <a:lnTo>
                        <a:pt x="304" y="345"/>
                      </a:lnTo>
                      <a:lnTo>
                        <a:pt x="331" y="364"/>
                      </a:lnTo>
                      <a:lnTo>
                        <a:pt x="354" y="383"/>
                      </a:lnTo>
                      <a:lnTo>
                        <a:pt x="376" y="416"/>
                      </a:lnTo>
                      <a:lnTo>
                        <a:pt x="390" y="461"/>
                      </a:lnTo>
                      <a:lnTo>
                        <a:pt x="406" y="509"/>
                      </a:lnTo>
                      <a:lnTo>
                        <a:pt x="433" y="467"/>
                      </a:lnTo>
                      <a:lnTo>
                        <a:pt x="454" y="434"/>
                      </a:lnTo>
                      <a:lnTo>
                        <a:pt x="485" y="398"/>
                      </a:lnTo>
                      <a:lnTo>
                        <a:pt x="491" y="376"/>
                      </a:lnTo>
                      <a:lnTo>
                        <a:pt x="509" y="342"/>
                      </a:lnTo>
                      <a:lnTo>
                        <a:pt x="529" y="297"/>
                      </a:lnTo>
                      <a:lnTo>
                        <a:pt x="509" y="287"/>
                      </a:lnTo>
                      <a:lnTo>
                        <a:pt x="485" y="268"/>
                      </a:lnTo>
                      <a:lnTo>
                        <a:pt x="450" y="240"/>
                      </a:lnTo>
                      <a:lnTo>
                        <a:pt x="434" y="210"/>
                      </a:lnTo>
                      <a:lnTo>
                        <a:pt x="424" y="182"/>
                      </a:lnTo>
                      <a:lnTo>
                        <a:pt x="355" y="182"/>
                      </a:lnTo>
                      <a:lnTo>
                        <a:pt x="310" y="186"/>
                      </a:lnTo>
                      <a:lnTo>
                        <a:pt x="247" y="200"/>
                      </a:lnTo>
                      <a:lnTo>
                        <a:pt x="306" y="178"/>
                      </a:lnTo>
                      <a:lnTo>
                        <a:pt x="354" y="169"/>
                      </a:lnTo>
                      <a:lnTo>
                        <a:pt x="424" y="178"/>
                      </a:lnTo>
                      <a:lnTo>
                        <a:pt x="422" y="125"/>
                      </a:lnTo>
                      <a:lnTo>
                        <a:pt x="426" y="68"/>
                      </a:lnTo>
                      <a:lnTo>
                        <a:pt x="448" y="0"/>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827" name="Group 11">
                <a:extLst>
                  <a:ext uri="{FF2B5EF4-FFF2-40B4-BE49-F238E27FC236}">
                    <a16:creationId xmlns:a16="http://schemas.microsoft.com/office/drawing/2014/main" id="{D6CDEBA9-13C8-4E2B-8E94-4920E24DE5B4}"/>
                  </a:ext>
                </a:extLst>
              </p:cNvPr>
              <p:cNvGrpSpPr>
                <a:grpSpLocks/>
              </p:cNvGrpSpPr>
              <p:nvPr/>
            </p:nvGrpSpPr>
            <p:grpSpPr bwMode="auto">
              <a:xfrm>
                <a:off x="1581" y="525"/>
                <a:ext cx="473" cy="591"/>
                <a:chOff x="1581" y="525"/>
                <a:chExt cx="473" cy="591"/>
              </a:xfrm>
            </p:grpSpPr>
            <p:sp>
              <p:nvSpPr>
                <p:cNvPr id="63828" name="Freeform 12">
                  <a:extLst>
                    <a:ext uri="{FF2B5EF4-FFF2-40B4-BE49-F238E27FC236}">
                      <a16:creationId xmlns:a16="http://schemas.microsoft.com/office/drawing/2014/main" id="{BBECE4E7-B674-4A73-AA95-587701D4C288}"/>
                    </a:ext>
                  </a:extLst>
                </p:cNvPr>
                <p:cNvSpPr>
                  <a:spLocks/>
                </p:cNvSpPr>
                <p:nvPr/>
              </p:nvSpPr>
              <p:spPr bwMode="auto">
                <a:xfrm>
                  <a:off x="1581" y="525"/>
                  <a:ext cx="473" cy="591"/>
                </a:xfrm>
                <a:custGeom>
                  <a:avLst/>
                  <a:gdLst>
                    <a:gd name="T0" fmla="*/ 66 w 1891"/>
                    <a:gd name="T1" fmla="*/ 134 h 2363"/>
                    <a:gd name="T2" fmla="*/ 72 w 1891"/>
                    <a:gd name="T3" fmla="*/ 118 h 2363"/>
                    <a:gd name="T4" fmla="*/ 79 w 1891"/>
                    <a:gd name="T5" fmla="*/ 113 h 2363"/>
                    <a:gd name="T6" fmla="*/ 91 w 1891"/>
                    <a:gd name="T7" fmla="*/ 108 h 2363"/>
                    <a:gd name="T8" fmla="*/ 99 w 1891"/>
                    <a:gd name="T9" fmla="*/ 99 h 2363"/>
                    <a:gd name="T10" fmla="*/ 106 w 1891"/>
                    <a:gd name="T11" fmla="*/ 83 h 2363"/>
                    <a:gd name="T12" fmla="*/ 114 w 1891"/>
                    <a:gd name="T13" fmla="*/ 69 h 2363"/>
                    <a:gd name="T14" fmla="*/ 118 w 1891"/>
                    <a:gd name="T15" fmla="*/ 54 h 2363"/>
                    <a:gd name="T16" fmla="*/ 117 w 1891"/>
                    <a:gd name="T17" fmla="*/ 43 h 2363"/>
                    <a:gd name="T18" fmla="*/ 115 w 1891"/>
                    <a:gd name="T19" fmla="*/ 31 h 2363"/>
                    <a:gd name="T20" fmla="*/ 118 w 1891"/>
                    <a:gd name="T21" fmla="*/ 12 h 2363"/>
                    <a:gd name="T22" fmla="*/ 109 w 1891"/>
                    <a:gd name="T23" fmla="*/ 0 h 2363"/>
                    <a:gd name="T24" fmla="*/ 94 w 1891"/>
                    <a:gd name="T25" fmla="*/ 17 h 2363"/>
                    <a:gd name="T26" fmla="*/ 83 w 1891"/>
                    <a:gd name="T27" fmla="*/ 24 h 2363"/>
                    <a:gd name="T28" fmla="*/ 66 w 1891"/>
                    <a:gd name="T29" fmla="*/ 28 h 2363"/>
                    <a:gd name="T30" fmla="*/ 44 w 1891"/>
                    <a:gd name="T31" fmla="*/ 29 h 2363"/>
                    <a:gd name="T32" fmla="*/ 29 w 1891"/>
                    <a:gd name="T33" fmla="*/ 24 h 2363"/>
                    <a:gd name="T34" fmla="*/ 21 w 1891"/>
                    <a:gd name="T35" fmla="*/ 21 h 2363"/>
                    <a:gd name="T36" fmla="*/ 10 w 1891"/>
                    <a:gd name="T37" fmla="*/ 23 h 2363"/>
                    <a:gd name="T38" fmla="*/ 2 w 1891"/>
                    <a:gd name="T39" fmla="*/ 31 h 2363"/>
                    <a:gd name="T40" fmla="*/ 3 w 1891"/>
                    <a:gd name="T41" fmla="*/ 43 h 2363"/>
                    <a:gd name="T42" fmla="*/ 1 w 1891"/>
                    <a:gd name="T43" fmla="*/ 53 h 2363"/>
                    <a:gd name="T44" fmla="*/ 1 w 1891"/>
                    <a:gd name="T45" fmla="*/ 64 h 2363"/>
                    <a:gd name="T46" fmla="*/ 3 w 1891"/>
                    <a:gd name="T47" fmla="*/ 71 h 2363"/>
                    <a:gd name="T48" fmla="*/ 5 w 1891"/>
                    <a:gd name="T49" fmla="*/ 89 h 2363"/>
                    <a:gd name="T50" fmla="*/ 7 w 1891"/>
                    <a:gd name="T51" fmla="*/ 101 h 2363"/>
                    <a:gd name="T52" fmla="*/ 16 w 1891"/>
                    <a:gd name="T53" fmla="*/ 108 h 2363"/>
                    <a:gd name="T54" fmla="*/ 31 w 1891"/>
                    <a:gd name="T55" fmla="*/ 103 h 2363"/>
                    <a:gd name="T56" fmla="*/ 40 w 1891"/>
                    <a:gd name="T57" fmla="*/ 100 h 2363"/>
                    <a:gd name="T58" fmla="*/ 41 w 1891"/>
                    <a:gd name="T59" fmla="*/ 92 h 2363"/>
                    <a:gd name="T60" fmla="*/ 50 w 1891"/>
                    <a:gd name="T61" fmla="*/ 86 h 2363"/>
                    <a:gd name="T62" fmla="*/ 30 w 1891"/>
                    <a:gd name="T63" fmla="*/ 87 h 2363"/>
                    <a:gd name="T64" fmla="*/ 25 w 1891"/>
                    <a:gd name="T65" fmla="*/ 83 h 2363"/>
                    <a:gd name="T66" fmla="*/ 22 w 1891"/>
                    <a:gd name="T67" fmla="*/ 70 h 2363"/>
                    <a:gd name="T68" fmla="*/ 23 w 1891"/>
                    <a:gd name="T69" fmla="*/ 58 h 2363"/>
                    <a:gd name="T70" fmla="*/ 25 w 1891"/>
                    <a:gd name="T71" fmla="*/ 47 h 2363"/>
                    <a:gd name="T72" fmla="*/ 33 w 1891"/>
                    <a:gd name="T73" fmla="*/ 42 h 2363"/>
                    <a:gd name="T74" fmla="*/ 44 w 1891"/>
                    <a:gd name="T75" fmla="*/ 43 h 2363"/>
                    <a:gd name="T76" fmla="*/ 58 w 1891"/>
                    <a:gd name="T77" fmla="*/ 47 h 2363"/>
                    <a:gd name="T78" fmla="*/ 70 w 1891"/>
                    <a:gd name="T79" fmla="*/ 45 h 2363"/>
                    <a:gd name="T80" fmla="*/ 86 w 1891"/>
                    <a:gd name="T81" fmla="*/ 40 h 2363"/>
                    <a:gd name="T82" fmla="*/ 94 w 1891"/>
                    <a:gd name="T83" fmla="*/ 33 h 2363"/>
                    <a:gd name="T84" fmla="*/ 95 w 1891"/>
                    <a:gd name="T85" fmla="*/ 47 h 2363"/>
                    <a:gd name="T86" fmla="*/ 99 w 1891"/>
                    <a:gd name="T87" fmla="*/ 59 h 2363"/>
                    <a:gd name="T88" fmla="*/ 93 w 1891"/>
                    <a:gd name="T89" fmla="*/ 72 h 2363"/>
                    <a:gd name="T90" fmla="*/ 87 w 1891"/>
                    <a:gd name="T91" fmla="*/ 79 h 2363"/>
                    <a:gd name="T92" fmla="*/ 84 w 1891"/>
                    <a:gd name="T93" fmla="*/ 92 h 2363"/>
                    <a:gd name="T94" fmla="*/ 78 w 1891"/>
                    <a:gd name="T95" fmla="*/ 101 h 2363"/>
                    <a:gd name="T96" fmla="*/ 71 w 1891"/>
                    <a:gd name="T97" fmla="*/ 99 h 2363"/>
                    <a:gd name="T98" fmla="*/ 64 w 1891"/>
                    <a:gd name="T99" fmla="*/ 97 h 2363"/>
                    <a:gd name="T100" fmla="*/ 57 w 1891"/>
                    <a:gd name="T101" fmla="*/ 103 h 2363"/>
                    <a:gd name="T102" fmla="*/ 57 w 1891"/>
                    <a:gd name="T103" fmla="*/ 115 h 2363"/>
                    <a:gd name="T104" fmla="*/ 62 w 1891"/>
                    <a:gd name="T105" fmla="*/ 147 h 236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891"/>
                    <a:gd name="T160" fmla="*/ 0 h 2363"/>
                    <a:gd name="T161" fmla="*/ 1891 w 1891"/>
                    <a:gd name="T162" fmla="*/ 2363 h 236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891" h="2363">
                      <a:moveTo>
                        <a:pt x="1010" y="2363"/>
                      </a:moveTo>
                      <a:lnTo>
                        <a:pt x="1031" y="2349"/>
                      </a:lnTo>
                      <a:lnTo>
                        <a:pt x="1042" y="2252"/>
                      </a:lnTo>
                      <a:lnTo>
                        <a:pt x="1055" y="2149"/>
                      </a:lnTo>
                      <a:lnTo>
                        <a:pt x="1066" y="2082"/>
                      </a:lnTo>
                      <a:lnTo>
                        <a:pt x="1100" y="2028"/>
                      </a:lnTo>
                      <a:lnTo>
                        <a:pt x="1133" y="1956"/>
                      </a:lnTo>
                      <a:lnTo>
                        <a:pt x="1150" y="1888"/>
                      </a:lnTo>
                      <a:lnTo>
                        <a:pt x="1151" y="1828"/>
                      </a:lnTo>
                      <a:lnTo>
                        <a:pt x="1150" y="1797"/>
                      </a:lnTo>
                      <a:lnTo>
                        <a:pt x="1204" y="1810"/>
                      </a:lnTo>
                      <a:lnTo>
                        <a:pt x="1263" y="1811"/>
                      </a:lnTo>
                      <a:lnTo>
                        <a:pt x="1332" y="1804"/>
                      </a:lnTo>
                      <a:lnTo>
                        <a:pt x="1386" y="1785"/>
                      </a:lnTo>
                      <a:lnTo>
                        <a:pt x="1410" y="1773"/>
                      </a:lnTo>
                      <a:lnTo>
                        <a:pt x="1457" y="1725"/>
                      </a:lnTo>
                      <a:lnTo>
                        <a:pt x="1468" y="1695"/>
                      </a:lnTo>
                      <a:lnTo>
                        <a:pt x="1519" y="1669"/>
                      </a:lnTo>
                      <a:lnTo>
                        <a:pt x="1556" y="1634"/>
                      </a:lnTo>
                      <a:lnTo>
                        <a:pt x="1586" y="1580"/>
                      </a:lnTo>
                      <a:lnTo>
                        <a:pt x="1604" y="1512"/>
                      </a:lnTo>
                      <a:lnTo>
                        <a:pt x="1596" y="1409"/>
                      </a:lnTo>
                      <a:lnTo>
                        <a:pt x="1641" y="1385"/>
                      </a:lnTo>
                      <a:lnTo>
                        <a:pt x="1689" y="1320"/>
                      </a:lnTo>
                      <a:lnTo>
                        <a:pt x="1723" y="1258"/>
                      </a:lnTo>
                      <a:lnTo>
                        <a:pt x="1741" y="1143"/>
                      </a:lnTo>
                      <a:lnTo>
                        <a:pt x="1779" y="1126"/>
                      </a:lnTo>
                      <a:lnTo>
                        <a:pt x="1815" y="1100"/>
                      </a:lnTo>
                      <a:lnTo>
                        <a:pt x="1853" y="1047"/>
                      </a:lnTo>
                      <a:lnTo>
                        <a:pt x="1867" y="1017"/>
                      </a:lnTo>
                      <a:lnTo>
                        <a:pt x="1887" y="924"/>
                      </a:lnTo>
                      <a:lnTo>
                        <a:pt x="1891" y="863"/>
                      </a:lnTo>
                      <a:lnTo>
                        <a:pt x="1887" y="833"/>
                      </a:lnTo>
                      <a:lnTo>
                        <a:pt x="1870" y="786"/>
                      </a:lnTo>
                      <a:lnTo>
                        <a:pt x="1839" y="772"/>
                      </a:lnTo>
                      <a:lnTo>
                        <a:pt x="1863" y="690"/>
                      </a:lnTo>
                      <a:lnTo>
                        <a:pt x="1861" y="639"/>
                      </a:lnTo>
                      <a:lnTo>
                        <a:pt x="1846" y="611"/>
                      </a:lnTo>
                      <a:lnTo>
                        <a:pt x="1849" y="542"/>
                      </a:lnTo>
                      <a:lnTo>
                        <a:pt x="1832" y="490"/>
                      </a:lnTo>
                      <a:lnTo>
                        <a:pt x="1827" y="433"/>
                      </a:lnTo>
                      <a:lnTo>
                        <a:pt x="1876" y="300"/>
                      </a:lnTo>
                      <a:lnTo>
                        <a:pt x="1887" y="243"/>
                      </a:lnTo>
                      <a:lnTo>
                        <a:pt x="1886" y="182"/>
                      </a:lnTo>
                      <a:lnTo>
                        <a:pt x="1876" y="117"/>
                      </a:lnTo>
                      <a:lnTo>
                        <a:pt x="1851" y="67"/>
                      </a:lnTo>
                      <a:lnTo>
                        <a:pt x="1809" y="16"/>
                      </a:lnTo>
                      <a:lnTo>
                        <a:pt x="1748" y="0"/>
                      </a:lnTo>
                      <a:lnTo>
                        <a:pt x="1670" y="104"/>
                      </a:lnTo>
                      <a:lnTo>
                        <a:pt x="1625" y="162"/>
                      </a:lnTo>
                      <a:lnTo>
                        <a:pt x="1567" y="223"/>
                      </a:lnTo>
                      <a:lnTo>
                        <a:pt x="1505" y="273"/>
                      </a:lnTo>
                      <a:lnTo>
                        <a:pt x="1468" y="301"/>
                      </a:lnTo>
                      <a:lnTo>
                        <a:pt x="1441" y="335"/>
                      </a:lnTo>
                      <a:lnTo>
                        <a:pt x="1372" y="344"/>
                      </a:lnTo>
                      <a:lnTo>
                        <a:pt x="1318" y="379"/>
                      </a:lnTo>
                      <a:lnTo>
                        <a:pt x="1276" y="440"/>
                      </a:lnTo>
                      <a:lnTo>
                        <a:pt x="1175" y="426"/>
                      </a:lnTo>
                      <a:lnTo>
                        <a:pt x="1127" y="433"/>
                      </a:lnTo>
                      <a:lnTo>
                        <a:pt x="1058" y="453"/>
                      </a:lnTo>
                      <a:lnTo>
                        <a:pt x="970" y="493"/>
                      </a:lnTo>
                      <a:lnTo>
                        <a:pt x="909" y="469"/>
                      </a:lnTo>
                      <a:lnTo>
                        <a:pt x="752" y="457"/>
                      </a:lnTo>
                      <a:lnTo>
                        <a:pt x="696" y="459"/>
                      </a:lnTo>
                      <a:lnTo>
                        <a:pt x="648" y="460"/>
                      </a:lnTo>
                      <a:lnTo>
                        <a:pt x="598" y="423"/>
                      </a:lnTo>
                      <a:lnTo>
                        <a:pt x="513" y="392"/>
                      </a:lnTo>
                      <a:lnTo>
                        <a:pt x="455" y="386"/>
                      </a:lnTo>
                      <a:lnTo>
                        <a:pt x="423" y="395"/>
                      </a:lnTo>
                      <a:lnTo>
                        <a:pt x="393" y="364"/>
                      </a:lnTo>
                      <a:lnTo>
                        <a:pt x="370" y="321"/>
                      </a:lnTo>
                      <a:lnTo>
                        <a:pt x="328" y="334"/>
                      </a:lnTo>
                      <a:lnTo>
                        <a:pt x="278" y="338"/>
                      </a:lnTo>
                      <a:lnTo>
                        <a:pt x="237" y="331"/>
                      </a:lnTo>
                      <a:lnTo>
                        <a:pt x="212" y="320"/>
                      </a:lnTo>
                      <a:lnTo>
                        <a:pt x="151" y="368"/>
                      </a:lnTo>
                      <a:lnTo>
                        <a:pt x="134" y="395"/>
                      </a:lnTo>
                      <a:lnTo>
                        <a:pt x="99" y="406"/>
                      </a:lnTo>
                      <a:lnTo>
                        <a:pt x="59" y="440"/>
                      </a:lnTo>
                      <a:lnTo>
                        <a:pt x="32" y="497"/>
                      </a:lnTo>
                      <a:lnTo>
                        <a:pt x="21" y="540"/>
                      </a:lnTo>
                      <a:lnTo>
                        <a:pt x="21" y="581"/>
                      </a:lnTo>
                      <a:lnTo>
                        <a:pt x="26" y="630"/>
                      </a:lnTo>
                      <a:lnTo>
                        <a:pt x="46" y="679"/>
                      </a:lnTo>
                      <a:lnTo>
                        <a:pt x="75" y="714"/>
                      </a:lnTo>
                      <a:lnTo>
                        <a:pt x="76" y="736"/>
                      </a:lnTo>
                      <a:lnTo>
                        <a:pt x="50" y="795"/>
                      </a:lnTo>
                      <a:lnTo>
                        <a:pt x="21" y="849"/>
                      </a:lnTo>
                      <a:lnTo>
                        <a:pt x="4" y="900"/>
                      </a:lnTo>
                      <a:lnTo>
                        <a:pt x="0" y="938"/>
                      </a:lnTo>
                      <a:lnTo>
                        <a:pt x="4" y="982"/>
                      </a:lnTo>
                      <a:lnTo>
                        <a:pt x="14" y="1019"/>
                      </a:lnTo>
                      <a:lnTo>
                        <a:pt x="35" y="1049"/>
                      </a:lnTo>
                      <a:lnTo>
                        <a:pt x="76" y="1076"/>
                      </a:lnTo>
                      <a:lnTo>
                        <a:pt x="59" y="1112"/>
                      </a:lnTo>
                      <a:lnTo>
                        <a:pt x="48" y="1138"/>
                      </a:lnTo>
                      <a:lnTo>
                        <a:pt x="45" y="1178"/>
                      </a:lnTo>
                      <a:lnTo>
                        <a:pt x="46" y="1280"/>
                      </a:lnTo>
                      <a:lnTo>
                        <a:pt x="50" y="1354"/>
                      </a:lnTo>
                      <a:lnTo>
                        <a:pt x="70" y="1428"/>
                      </a:lnTo>
                      <a:lnTo>
                        <a:pt x="113" y="1512"/>
                      </a:lnTo>
                      <a:lnTo>
                        <a:pt x="100" y="1533"/>
                      </a:lnTo>
                      <a:lnTo>
                        <a:pt x="94" y="1564"/>
                      </a:lnTo>
                      <a:lnTo>
                        <a:pt x="104" y="1611"/>
                      </a:lnTo>
                      <a:lnTo>
                        <a:pt x="128" y="1649"/>
                      </a:lnTo>
                      <a:lnTo>
                        <a:pt x="165" y="1685"/>
                      </a:lnTo>
                      <a:lnTo>
                        <a:pt x="207" y="1710"/>
                      </a:lnTo>
                      <a:lnTo>
                        <a:pt x="257" y="1719"/>
                      </a:lnTo>
                      <a:lnTo>
                        <a:pt x="329" y="1712"/>
                      </a:lnTo>
                      <a:lnTo>
                        <a:pt x="394" y="1692"/>
                      </a:lnTo>
                      <a:lnTo>
                        <a:pt x="445" y="1654"/>
                      </a:lnTo>
                      <a:lnTo>
                        <a:pt x="491" y="1638"/>
                      </a:lnTo>
                      <a:lnTo>
                        <a:pt x="536" y="1634"/>
                      </a:lnTo>
                      <a:lnTo>
                        <a:pt x="571" y="1629"/>
                      </a:lnTo>
                      <a:lnTo>
                        <a:pt x="618" y="1618"/>
                      </a:lnTo>
                      <a:lnTo>
                        <a:pt x="645" y="1590"/>
                      </a:lnTo>
                      <a:lnTo>
                        <a:pt x="652" y="1557"/>
                      </a:lnTo>
                      <a:lnTo>
                        <a:pt x="648" y="1514"/>
                      </a:lnTo>
                      <a:lnTo>
                        <a:pt x="646" y="1486"/>
                      </a:lnTo>
                      <a:lnTo>
                        <a:pt x="660" y="1464"/>
                      </a:lnTo>
                      <a:lnTo>
                        <a:pt x="680" y="1454"/>
                      </a:lnTo>
                      <a:lnTo>
                        <a:pt x="708" y="1454"/>
                      </a:lnTo>
                      <a:lnTo>
                        <a:pt x="752" y="1468"/>
                      </a:lnTo>
                      <a:lnTo>
                        <a:pt x="793" y="1368"/>
                      </a:lnTo>
                      <a:lnTo>
                        <a:pt x="690" y="1334"/>
                      </a:lnTo>
                      <a:lnTo>
                        <a:pt x="618" y="1338"/>
                      </a:lnTo>
                      <a:lnTo>
                        <a:pt x="551" y="1357"/>
                      </a:lnTo>
                      <a:lnTo>
                        <a:pt x="481" y="1387"/>
                      </a:lnTo>
                      <a:lnTo>
                        <a:pt x="408" y="1418"/>
                      </a:lnTo>
                      <a:lnTo>
                        <a:pt x="376" y="1429"/>
                      </a:lnTo>
                      <a:lnTo>
                        <a:pt x="379" y="1388"/>
                      </a:lnTo>
                      <a:lnTo>
                        <a:pt x="403" y="1328"/>
                      </a:lnTo>
                      <a:lnTo>
                        <a:pt x="407" y="1263"/>
                      </a:lnTo>
                      <a:lnTo>
                        <a:pt x="376" y="1183"/>
                      </a:lnTo>
                      <a:lnTo>
                        <a:pt x="348" y="1144"/>
                      </a:lnTo>
                      <a:lnTo>
                        <a:pt x="342" y="1124"/>
                      </a:lnTo>
                      <a:lnTo>
                        <a:pt x="340" y="1104"/>
                      </a:lnTo>
                      <a:lnTo>
                        <a:pt x="366" y="1039"/>
                      </a:lnTo>
                      <a:lnTo>
                        <a:pt x="372" y="991"/>
                      </a:lnTo>
                      <a:lnTo>
                        <a:pt x="372" y="931"/>
                      </a:lnTo>
                      <a:lnTo>
                        <a:pt x="352" y="882"/>
                      </a:lnTo>
                      <a:lnTo>
                        <a:pt x="318" y="821"/>
                      </a:lnTo>
                      <a:lnTo>
                        <a:pt x="359" y="796"/>
                      </a:lnTo>
                      <a:lnTo>
                        <a:pt x="396" y="742"/>
                      </a:lnTo>
                      <a:lnTo>
                        <a:pt x="418" y="677"/>
                      </a:lnTo>
                      <a:lnTo>
                        <a:pt x="427" y="639"/>
                      </a:lnTo>
                      <a:lnTo>
                        <a:pt x="477" y="635"/>
                      </a:lnTo>
                      <a:lnTo>
                        <a:pt x="519" y="677"/>
                      </a:lnTo>
                      <a:lnTo>
                        <a:pt x="580" y="714"/>
                      </a:lnTo>
                      <a:lnTo>
                        <a:pt x="626" y="717"/>
                      </a:lnTo>
                      <a:lnTo>
                        <a:pt x="664" y="704"/>
                      </a:lnTo>
                      <a:lnTo>
                        <a:pt x="698" y="683"/>
                      </a:lnTo>
                      <a:lnTo>
                        <a:pt x="732" y="711"/>
                      </a:lnTo>
                      <a:lnTo>
                        <a:pt x="789" y="738"/>
                      </a:lnTo>
                      <a:lnTo>
                        <a:pt x="865" y="750"/>
                      </a:lnTo>
                      <a:lnTo>
                        <a:pt x="926" y="748"/>
                      </a:lnTo>
                      <a:lnTo>
                        <a:pt x="967" y="742"/>
                      </a:lnTo>
                      <a:lnTo>
                        <a:pt x="1017" y="720"/>
                      </a:lnTo>
                      <a:lnTo>
                        <a:pt x="1065" y="690"/>
                      </a:lnTo>
                      <a:lnTo>
                        <a:pt x="1125" y="717"/>
                      </a:lnTo>
                      <a:lnTo>
                        <a:pt x="1191" y="711"/>
                      </a:lnTo>
                      <a:lnTo>
                        <a:pt x="1284" y="700"/>
                      </a:lnTo>
                      <a:lnTo>
                        <a:pt x="1338" y="671"/>
                      </a:lnTo>
                      <a:lnTo>
                        <a:pt x="1380" y="639"/>
                      </a:lnTo>
                      <a:lnTo>
                        <a:pt x="1417" y="596"/>
                      </a:lnTo>
                      <a:lnTo>
                        <a:pt x="1429" y="578"/>
                      </a:lnTo>
                      <a:lnTo>
                        <a:pt x="1465" y="530"/>
                      </a:lnTo>
                      <a:lnTo>
                        <a:pt x="1495" y="524"/>
                      </a:lnTo>
                      <a:lnTo>
                        <a:pt x="1543" y="511"/>
                      </a:lnTo>
                      <a:lnTo>
                        <a:pt x="1518" y="606"/>
                      </a:lnTo>
                      <a:lnTo>
                        <a:pt x="1513" y="700"/>
                      </a:lnTo>
                      <a:lnTo>
                        <a:pt x="1525" y="752"/>
                      </a:lnTo>
                      <a:lnTo>
                        <a:pt x="1553" y="792"/>
                      </a:lnTo>
                      <a:lnTo>
                        <a:pt x="1622" y="835"/>
                      </a:lnTo>
                      <a:lnTo>
                        <a:pt x="1598" y="882"/>
                      </a:lnTo>
                      <a:lnTo>
                        <a:pt x="1574" y="938"/>
                      </a:lnTo>
                      <a:lnTo>
                        <a:pt x="1543" y="972"/>
                      </a:lnTo>
                      <a:lnTo>
                        <a:pt x="1511" y="1021"/>
                      </a:lnTo>
                      <a:lnTo>
                        <a:pt x="1489" y="1082"/>
                      </a:lnTo>
                      <a:lnTo>
                        <a:pt x="1493" y="1150"/>
                      </a:lnTo>
                      <a:lnTo>
                        <a:pt x="1479" y="1173"/>
                      </a:lnTo>
                      <a:lnTo>
                        <a:pt x="1439" y="1197"/>
                      </a:lnTo>
                      <a:lnTo>
                        <a:pt x="1403" y="1229"/>
                      </a:lnTo>
                      <a:lnTo>
                        <a:pt x="1382" y="1258"/>
                      </a:lnTo>
                      <a:lnTo>
                        <a:pt x="1368" y="1293"/>
                      </a:lnTo>
                      <a:lnTo>
                        <a:pt x="1366" y="1344"/>
                      </a:lnTo>
                      <a:lnTo>
                        <a:pt x="1362" y="1415"/>
                      </a:lnTo>
                      <a:lnTo>
                        <a:pt x="1344" y="1476"/>
                      </a:lnTo>
                      <a:lnTo>
                        <a:pt x="1324" y="1554"/>
                      </a:lnTo>
                      <a:lnTo>
                        <a:pt x="1300" y="1587"/>
                      </a:lnTo>
                      <a:lnTo>
                        <a:pt x="1276" y="1605"/>
                      </a:lnTo>
                      <a:lnTo>
                        <a:pt x="1239" y="1615"/>
                      </a:lnTo>
                      <a:lnTo>
                        <a:pt x="1213" y="1618"/>
                      </a:lnTo>
                      <a:lnTo>
                        <a:pt x="1189" y="1611"/>
                      </a:lnTo>
                      <a:lnTo>
                        <a:pt x="1163" y="1604"/>
                      </a:lnTo>
                      <a:lnTo>
                        <a:pt x="1133" y="1585"/>
                      </a:lnTo>
                      <a:lnTo>
                        <a:pt x="1106" y="1569"/>
                      </a:lnTo>
                      <a:lnTo>
                        <a:pt x="1076" y="1554"/>
                      </a:lnTo>
                      <a:lnTo>
                        <a:pt x="1044" y="1547"/>
                      </a:lnTo>
                      <a:lnTo>
                        <a:pt x="1020" y="1543"/>
                      </a:lnTo>
                      <a:lnTo>
                        <a:pt x="994" y="1547"/>
                      </a:lnTo>
                      <a:lnTo>
                        <a:pt x="960" y="1569"/>
                      </a:lnTo>
                      <a:lnTo>
                        <a:pt x="933" y="1600"/>
                      </a:lnTo>
                      <a:lnTo>
                        <a:pt x="915" y="1638"/>
                      </a:lnTo>
                      <a:lnTo>
                        <a:pt x="905" y="1702"/>
                      </a:lnTo>
                      <a:lnTo>
                        <a:pt x="909" y="1780"/>
                      </a:lnTo>
                      <a:lnTo>
                        <a:pt x="932" y="1800"/>
                      </a:lnTo>
                      <a:lnTo>
                        <a:pt x="914" y="1845"/>
                      </a:lnTo>
                      <a:lnTo>
                        <a:pt x="919" y="1943"/>
                      </a:lnTo>
                      <a:lnTo>
                        <a:pt x="982" y="2119"/>
                      </a:lnTo>
                      <a:lnTo>
                        <a:pt x="982" y="2176"/>
                      </a:lnTo>
                      <a:lnTo>
                        <a:pt x="993" y="2343"/>
                      </a:lnTo>
                      <a:lnTo>
                        <a:pt x="1010" y="2363"/>
                      </a:lnTo>
                      <a:close/>
                    </a:path>
                  </a:pathLst>
                </a:custGeom>
                <a:solidFill>
                  <a:srgbClr val="FFC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3829" name="Group 13">
                  <a:extLst>
                    <a:ext uri="{FF2B5EF4-FFF2-40B4-BE49-F238E27FC236}">
                      <a16:creationId xmlns:a16="http://schemas.microsoft.com/office/drawing/2014/main" id="{EDA1BE23-6D3C-4FB4-8CB0-949A8AAA0E4C}"/>
                    </a:ext>
                  </a:extLst>
                </p:cNvPr>
                <p:cNvGrpSpPr>
                  <a:grpSpLocks/>
                </p:cNvGrpSpPr>
                <p:nvPr/>
              </p:nvGrpSpPr>
              <p:grpSpPr bwMode="auto">
                <a:xfrm>
                  <a:off x="1610" y="596"/>
                  <a:ext cx="415" cy="346"/>
                  <a:chOff x="1610" y="596"/>
                  <a:chExt cx="415" cy="346"/>
                </a:xfrm>
              </p:grpSpPr>
              <p:sp>
                <p:nvSpPr>
                  <p:cNvPr id="63830" name="Freeform 14">
                    <a:extLst>
                      <a:ext uri="{FF2B5EF4-FFF2-40B4-BE49-F238E27FC236}">
                        <a16:creationId xmlns:a16="http://schemas.microsoft.com/office/drawing/2014/main" id="{B8918534-FEE9-4519-9024-B0FBF7B0AFD4}"/>
                      </a:ext>
                    </a:extLst>
                  </p:cNvPr>
                  <p:cNvSpPr>
                    <a:spLocks/>
                  </p:cNvSpPr>
                  <p:nvPr/>
                </p:nvSpPr>
                <p:spPr bwMode="auto">
                  <a:xfrm>
                    <a:off x="1990" y="631"/>
                    <a:ext cx="6" cy="32"/>
                  </a:xfrm>
                  <a:custGeom>
                    <a:avLst/>
                    <a:gdLst>
                      <a:gd name="T0" fmla="*/ 2 w 24"/>
                      <a:gd name="T1" fmla="*/ 8 h 127"/>
                      <a:gd name="T2" fmla="*/ 0 w 24"/>
                      <a:gd name="T3" fmla="*/ 5 h 127"/>
                      <a:gd name="T4" fmla="*/ 0 w 24"/>
                      <a:gd name="T5" fmla="*/ 1 h 127"/>
                      <a:gd name="T6" fmla="*/ 1 w 24"/>
                      <a:gd name="T7" fmla="*/ 0 h 127"/>
                      <a:gd name="T8" fmla="*/ 0 60000 65536"/>
                      <a:gd name="T9" fmla="*/ 0 60000 65536"/>
                      <a:gd name="T10" fmla="*/ 0 60000 65536"/>
                      <a:gd name="T11" fmla="*/ 0 60000 65536"/>
                      <a:gd name="T12" fmla="*/ 0 w 24"/>
                      <a:gd name="T13" fmla="*/ 0 h 127"/>
                      <a:gd name="T14" fmla="*/ 24 w 24"/>
                      <a:gd name="T15" fmla="*/ 127 h 127"/>
                    </a:gdLst>
                    <a:ahLst/>
                    <a:cxnLst>
                      <a:cxn ang="T8">
                        <a:pos x="T0" y="T1"/>
                      </a:cxn>
                      <a:cxn ang="T9">
                        <a:pos x="T2" y="T3"/>
                      </a:cxn>
                      <a:cxn ang="T10">
                        <a:pos x="T4" y="T5"/>
                      </a:cxn>
                      <a:cxn ang="T11">
                        <a:pos x="T6" y="T7"/>
                      </a:cxn>
                    </a:cxnLst>
                    <a:rect l="T12" t="T13" r="T14" b="T15"/>
                    <a:pathLst>
                      <a:path w="24" h="127">
                        <a:moveTo>
                          <a:pt x="24" y="127"/>
                        </a:moveTo>
                        <a:lnTo>
                          <a:pt x="0" y="72"/>
                        </a:lnTo>
                        <a:lnTo>
                          <a:pt x="0" y="12"/>
                        </a:lnTo>
                        <a:lnTo>
                          <a:pt x="12"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1" name="Freeform 15">
                    <a:extLst>
                      <a:ext uri="{FF2B5EF4-FFF2-40B4-BE49-F238E27FC236}">
                        <a16:creationId xmlns:a16="http://schemas.microsoft.com/office/drawing/2014/main" id="{05F5B9C1-148F-4FC3-8631-B35C3571C80E}"/>
                      </a:ext>
                    </a:extLst>
                  </p:cNvPr>
                  <p:cNvSpPr>
                    <a:spLocks/>
                  </p:cNvSpPr>
                  <p:nvPr/>
                </p:nvSpPr>
                <p:spPr bwMode="auto">
                  <a:xfrm>
                    <a:off x="1963" y="596"/>
                    <a:ext cx="46" cy="59"/>
                  </a:xfrm>
                  <a:custGeom>
                    <a:avLst/>
                    <a:gdLst>
                      <a:gd name="T0" fmla="*/ 11 w 187"/>
                      <a:gd name="T1" fmla="*/ 0 h 237"/>
                      <a:gd name="T2" fmla="*/ 10 w 187"/>
                      <a:gd name="T3" fmla="*/ 3 h 237"/>
                      <a:gd name="T4" fmla="*/ 8 w 187"/>
                      <a:gd name="T5" fmla="*/ 7 h 237"/>
                      <a:gd name="T6" fmla="*/ 8 w 187"/>
                      <a:gd name="T7" fmla="*/ 9 h 237"/>
                      <a:gd name="T8" fmla="*/ 5 w 187"/>
                      <a:gd name="T9" fmla="*/ 11 h 237"/>
                      <a:gd name="T10" fmla="*/ 3 w 187"/>
                      <a:gd name="T11" fmla="*/ 13 h 237"/>
                      <a:gd name="T12" fmla="*/ 0 w 187"/>
                      <a:gd name="T13" fmla="*/ 14 h 237"/>
                      <a:gd name="T14" fmla="*/ 1 w 187"/>
                      <a:gd name="T15" fmla="*/ 15 h 237"/>
                      <a:gd name="T16" fmla="*/ 0 60000 65536"/>
                      <a:gd name="T17" fmla="*/ 0 60000 65536"/>
                      <a:gd name="T18" fmla="*/ 0 60000 65536"/>
                      <a:gd name="T19" fmla="*/ 0 60000 65536"/>
                      <a:gd name="T20" fmla="*/ 0 60000 65536"/>
                      <a:gd name="T21" fmla="*/ 0 60000 65536"/>
                      <a:gd name="T22" fmla="*/ 0 60000 65536"/>
                      <a:gd name="T23" fmla="*/ 0 60000 65536"/>
                      <a:gd name="T24" fmla="*/ 0 w 187"/>
                      <a:gd name="T25" fmla="*/ 0 h 237"/>
                      <a:gd name="T26" fmla="*/ 187 w 187"/>
                      <a:gd name="T27" fmla="*/ 237 h 23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7" h="237">
                        <a:moveTo>
                          <a:pt x="187" y="0"/>
                        </a:moveTo>
                        <a:lnTo>
                          <a:pt x="163" y="55"/>
                        </a:lnTo>
                        <a:lnTo>
                          <a:pt x="139" y="109"/>
                        </a:lnTo>
                        <a:lnTo>
                          <a:pt x="128" y="152"/>
                        </a:lnTo>
                        <a:lnTo>
                          <a:pt x="84" y="176"/>
                        </a:lnTo>
                        <a:lnTo>
                          <a:pt x="43" y="218"/>
                        </a:lnTo>
                        <a:lnTo>
                          <a:pt x="0" y="224"/>
                        </a:lnTo>
                        <a:lnTo>
                          <a:pt x="19" y="23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2" name="Freeform 16">
                    <a:extLst>
                      <a:ext uri="{FF2B5EF4-FFF2-40B4-BE49-F238E27FC236}">
                        <a16:creationId xmlns:a16="http://schemas.microsoft.com/office/drawing/2014/main" id="{5E42F385-6FFA-46F6-94D5-95D5DB089995}"/>
                      </a:ext>
                    </a:extLst>
                  </p:cNvPr>
                  <p:cNvSpPr>
                    <a:spLocks/>
                  </p:cNvSpPr>
                  <p:nvPr/>
                </p:nvSpPr>
                <p:spPr bwMode="auto">
                  <a:xfrm>
                    <a:off x="1823" y="652"/>
                    <a:ext cx="9" cy="14"/>
                  </a:xfrm>
                  <a:custGeom>
                    <a:avLst/>
                    <a:gdLst>
                      <a:gd name="T0" fmla="*/ 0 w 37"/>
                      <a:gd name="T1" fmla="*/ 0 h 55"/>
                      <a:gd name="T2" fmla="*/ 2 w 37"/>
                      <a:gd name="T3" fmla="*/ 3 h 55"/>
                      <a:gd name="T4" fmla="*/ 2 w 37"/>
                      <a:gd name="T5" fmla="*/ 4 h 55"/>
                      <a:gd name="T6" fmla="*/ 0 60000 65536"/>
                      <a:gd name="T7" fmla="*/ 0 60000 65536"/>
                      <a:gd name="T8" fmla="*/ 0 60000 65536"/>
                      <a:gd name="T9" fmla="*/ 0 w 37"/>
                      <a:gd name="T10" fmla="*/ 0 h 55"/>
                      <a:gd name="T11" fmla="*/ 37 w 37"/>
                      <a:gd name="T12" fmla="*/ 55 h 55"/>
                    </a:gdLst>
                    <a:ahLst/>
                    <a:cxnLst>
                      <a:cxn ang="T6">
                        <a:pos x="T0" y="T1"/>
                      </a:cxn>
                      <a:cxn ang="T7">
                        <a:pos x="T2" y="T3"/>
                      </a:cxn>
                      <a:cxn ang="T8">
                        <a:pos x="T4" y="T5"/>
                      </a:cxn>
                    </a:cxnLst>
                    <a:rect l="T9" t="T10" r="T11" b="T12"/>
                    <a:pathLst>
                      <a:path w="37" h="55">
                        <a:moveTo>
                          <a:pt x="0" y="0"/>
                        </a:moveTo>
                        <a:lnTo>
                          <a:pt x="37" y="48"/>
                        </a:lnTo>
                        <a:lnTo>
                          <a:pt x="37" y="55"/>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3" name="Line 17">
                    <a:extLst>
                      <a:ext uri="{FF2B5EF4-FFF2-40B4-BE49-F238E27FC236}">
                        <a16:creationId xmlns:a16="http://schemas.microsoft.com/office/drawing/2014/main" id="{69E460F2-F3BD-46AE-834F-56CB97D69E72}"/>
                      </a:ext>
                    </a:extLst>
                  </p:cNvPr>
                  <p:cNvSpPr>
                    <a:spLocks noChangeShapeType="1"/>
                  </p:cNvSpPr>
                  <p:nvPr/>
                </p:nvSpPr>
                <p:spPr bwMode="auto">
                  <a:xfrm>
                    <a:off x="1738" y="635"/>
                    <a:ext cx="14" cy="18"/>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3834" name="Freeform 18">
                    <a:extLst>
                      <a:ext uri="{FF2B5EF4-FFF2-40B4-BE49-F238E27FC236}">
                        <a16:creationId xmlns:a16="http://schemas.microsoft.com/office/drawing/2014/main" id="{054D316C-048D-499B-BBF8-37228E597811}"/>
                      </a:ext>
                    </a:extLst>
                  </p:cNvPr>
                  <p:cNvSpPr>
                    <a:spLocks/>
                  </p:cNvSpPr>
                  <p:nvPr/>
                </p:nvSpPr>
                <p:spPr bwMode="auto">
                  <a:xfrm>
                    <a:off x="1610" y="622"/>
                    <a:ext cx="77" cy="12"/>
                  </a:xfrm>
                  <a:custGeom>
                    <a:avLst/>
                    <a:gdLst>
                      <a:gd name="T0" fmla="*/ 19 w 309"/>
                      <a:gd name="T1" fmla="*/ 0 h 49"/>
                      <a:gd name="T2" fmla="*/ 16 w 309"/>
                      <a:gd name="T3" fmla="*/ 3 h 49"/>
                      <a:gd name="T4" fmla="*/ 14 w 309"/>
                      <a:gd name="T5" fmla="*/ 3 h 49"/>
                      <a:gd name="T6" fmla="*/ 12 w 309"/>
                      <a:gd name="T7" fmla="*/ 1 h 49"/>
                      <a:gd name="T8" fmla="*/ 9 w 309"/>
                      <a:gd name="T9" fmla="*/ 0 h 49"/>
                      <a:gd name="T10" fmla="*/ 6 w 309"/>
                      <a:gd name="T11" fmla="*/ 0 h 49"/>
                      <a:gd name="T12" fmla="*/ 1 w 309"/>
                      <a:gd name="T13" fmla="*/ 0 h 49"/>
                      <a:gd name="T14" fmla="*/ 0 w 309"/>
                      <a:gd name="T15" fmla="*/ 0 h 49"/>
                      <a:gd name="T16" fmla="*/ 0 w 309"/>
                      <a:gd name="T17" fmla="*/ 1 h 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9"/>
                      <a:gd name="T28" fmla="*/ 0 h 49"/>
                      <a:gd name="T29" fmla="*/ 309 w 309"/>
                      <a:gd name="T30" fmla="*/ 49 h 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9" h="49">
                        <a:moveTo>
                          <a:pt x="309" y="0"/>
                        </a:moveTo>
                        <a:lnTo>
                          <a:pt x="266" y="43"/>
                        </a:lnTo>
                        <a:lnTo>
                          <a:pt x="224" y="49"/>
                        </a:lnTo>
                        <a:lnTo>
                          <a:pt x="194" y="19"/>
                        </a:lnTo>
                        <a:lnTo>
                          <a:pt x="146" y="6"/>
                        </a:lnTo>
                        <a:lnTo>
                          <a:pt x="91" y="6"/>
                        </a:lnTo>
                        <a:lnTo>
                          <a:pt x="19" y="6"/>
                        </a:lnTo>
                        <a:lnTo>
                          <a:pt x="0" y="6"/>
                        </a:lnTo>
                        <a:lnTo>
                          <a:pt x="7" y="12"/>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5" name="Freeform 19">
                    <a:extLst>
                      <a:ext uri="{FF2B5EF4-FFF2-40B4-BE49-F238E27FC236}">
                        <a16:creationId xmlns:a16="http://schemas.microsoft.com/office/drawing/2014/main" id="{5757B6B0-42A1-4D82-A946-4191D5BFA408}"/>
                      </a:ext>
                    </a:extLst>
                  </p:cNvPr>
                  <p:cNvSpPr>
                    <a:spLocks/>
                  </p:cNvSpPr>
                  <p:nvPr/>
                </p:nvSpPr>
                <p:spPr bwMode="auto">
                  <a:xfrm>
                    <a:off x="1620" y="669"/>
                    <a:ext cx="65" cy="44"/>
                  </a:xfrm>
                  <a:custGeom>
                    <a:avLst/>
                    <a:gdLst>
                      <a:gd name="T0" fmla="*/ 16 w 260"/>
                      <a:gd name="T1" fmla="*/ 5 h 176"/>
                      <a:gd name="T2" fmla="*/ 12 w 260"/>
                      <a:gd name="T3" fmla="*/ 5 h 176"/>
                      <a:gd name="T4" fmla="*/ 8 w 260"/>
                      <a:gd name="T5" fmla="*/ 5 h 176"/>
                      <a:gd name="T6" fmla="*/ 5 w 260"/>
                      <a:gd name="T7" fmla="*/ 5 h 176"/>
                      <a:gd name="T8" fmla="*/ 2 w 260"/>
                      <a:gd name="T9" fmla="*/ 3 h 176"/>
                      <a:gd name="T10" fmla="*/ 1 w 260"/>
                      <a:gd name="T11" fmla="*/ 0 h 176"/>
                      <a:gd name="T12" fmla="*/ 2 w 260"/>
                      <a:gd name="T13" fmla="*/ 3 h 176"/>
                      <a:gd name="T14" fmla="*/ 2 w 260"/>
                      <a:gd name="T15" fmla="*/ 6 h 176"/>
                      <a:gd name="T16" fmla="*/ 2 w 260"/>
                      <a:gd name="T17" fmla="*/ 9 h 176"/>
                      <a:gd name="T18" fmla="*/ 1 w 260"/>
                      <a:gd name="T19" fmla="*/ 10 h 176"/>
                      <a:gd name="T20" fmla="*/ 0 w 260"/>
                      <a:gd name="T21" fmla="*/ 11 h 1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0"/>
                      <a:gd name="T34" fmla="*/ 0 h 176"/>
                      <a:gd name="T35" fmla="*/ 260 w 260"/>
                      <a:gd name="T36" fmla="*/ 176 h 1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0" h="176">
                        <a:moveTo>
                          <a:pt x="260" y="73"/>
                        </a:moveTo>
                        <a:lnTo>
                          <a:pt x="193" y="73"/>
                        </a:lnTo>
                        <a:lnTo>
                          <a:pt x="138" y="73"/>
                        </a:lnTo>
                        <a:lnTo>
                          <a:pt x="90" y="73"/>
                        </a:lnTo>
                        <a:lnTo>
                          <a:pt x="42" y="42"/>
                        </a:lnTo>
                        <a:lnTo>
                          <a:pt x="7" y="0"/>
                        </a:lnTo>
                        <a:lnTo>
                          <a:pt x="36" y="49"/>
                        </a:lnTo>
                        <a:lnTo>
                          <a:pt x="42" y="97"/>
                        </a:lnTo>
                        <a:lnTo>
                          <a:pt x="36" y="140"/>
                        </a:lnTo>
                        <a:lnTo>
                          <a:pt x="18" y="157"/>
                        </a:lnTo>
                        <a:lnTo>
                          <a:pt x="0" y="176"/>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6" name="Freeform 20">
                    <a:extLst>
                      <a:ext uri="{FF2B5EF4-FFF2-40B4-BE49-F238E27FC236}">
                        <a16:creationId xmlns:a16="http://schemas.microsoft.com/office/drawing/2014/main" id="{56F2AED3-3E10-4628-9567-BFFC961B1579}"/>
                      </a:ext>
                    </a:extLst>
                  </p:cNvPr>
                  <p:cNvSpPr>
                    <a:spLocks/>
                  </p:cNvSpPr>
                  <p:nvPr/>
                </p:nvSpPr>
                <p:spPr bwMode="auto">
                  <a:xfrm>
                    <a:off x="1625" y="744"/>
                    <a:ext cx="37" cy="176"/>
                  </a:xfrm>
                  <a:custGeom>
                    <a:avLst/>
                    <a:gdLst>
                      <a:gd name="T0" fmla="*/ 0 w 151"/>
                      <a:gd name="T1" fmla="*/ 0 h 704"/>
                      <a:gd name="T2" fmla="*/ 0 w 151"/>
                      <a:gd name="T3" fmla="*/ 3 h 704"/>
                      <a:gd name="T4" fmla="*/ 1 w 151"/>
                      <a:gd name="T5" fmla="*/ 6 h 704"/>
                      <a:gd name="T6" fmla="*/ 4 w 151"/>
                      <a:gd name="T7" fmla="*/ 8 h 704"/>
                      <a:gd name="T8" fmla="*/ 2 w 151"/>
                      <a:gd name="T9" fmla="*/ 10 h 704"/>
                      <a:gd name="T10" fmla="*/ 1 w 151"/>
                      <a:gd name="T11" fmla="*/ 13 h 704"/>
                      <a:gd name="T12" fmla="*/ 2 w 151"/>
                      <a:gd name="T13" fmla="*/ 16 h 704"/>
                      <a:gd name="T14" fmla="*/ 4 w 151"/>
                      <a:gd name="T15" fmla="*/ 19 h 704"/>
                      <a:gd name="T16" fmla="*/ 5 w 151"/>
                      <a:gd name="T17" fmla="*/ 21 h 704"/>
                      <a:gd name="T18" fmla="*/ 5 w 151"/>
                      <a:gd name="T19" fmla="*/ 24 h 704"/>
                      <a:gd name="T20" fmla="*/ 4 w 151"/>
                      <a:gd name="T21" fmla="*/ 27 h 704"/>
                      <a:gd name="T22" fmla="*/ 2 w 151"/>
                      <a:gd name="T23" fmla="*/ 29 h 704"/>
                      <a:gd name="T24" fmla="*/ 5 w 151"/>
                      <a:gd name="T25" fmla="*/ 30 h 704"/>
                      <a:gd name="T26" fmla="*/ 5 w 151"/>
                      <a:gd name="T27" fmla="*/ 32 h 704"/>
                      <a:gd name="T28" fmla="*/ 7 w 151"/>
                      <a:gd name="T29" fmla="*/ 36 h 704"/>
                      <a:gd name="T30" fmla="*/ 7 w 151"/>
                      <a:gd name="T31" fmla="*/ 37 h 704"/>
                      <a:gd name="T32" fmla="*/ 6 w 151"/>
                      <a:gd name="T33" fmla="*/ 38 h 704"/>
                      <a:gd name="T34" fmla="*/ 5 w 151"/>
                      <a:gd name="T35" fmla="*/ 41 h 704"/>
                      <a:gd name="T36" fmla="*/ 6 w 151"/>
                      <a:gd name="T37" fmla="*/ 42 h 704"/>
                      <a:gd name="T38" fmla="*/ 8 w 151"/>
                      <a:gd name="T39" fmla="*/ 43 h 704"/>
                      <a:gd name="T40" fmla="*/ 8 w 151"/>
                      <a:gd name="T41" fmla="*/ 44 h 704"/>
                      <a:gd name="T42" fmla="*/ 9 w 151"/>
                      <a:gd name="T43" fmla="*/ 44 h 70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51"/>
                      <a:gd name="T67" fmla="*/ 0 h 704"/>
                      <a:gd name="T68" fmla="*/ 151 w 151"/>
                      <a:gd name="T69" fmla="*/ 704 h 70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51" h="704">
                        <a:moveTo>
                          <a:pt x="0" y="0"/>
                        </a:moveTo>
                        <a:lnTo>
                          <a:pt x="6" y="49"/>
                        </a:lnTo>
                        <a:lnTo>
                          <a:pt x="18" y="97"/>
                        </a:lnTo>
                        <a:lnTo>
                          <a:pt x="67" y="128"/>
                        </a:lnTo>
                        <a:lnTo>
                          <a:pt x="30" y="165"/>
                        </a:lnTo>
                        <a:lnTo>
                          <a:pt x="24" y="206"/>
                        </a:lnTo>
                        <a:lnTo>
                          <a:pt x="42" y="256"/>
                        </a:lnTo>
                        <a:lnTo>
                          <a:pt x="72" y="304"/>
                        </a:lnTo>
                        <a:lnTo>
                          <a:pt x="78" y="334"/>
                        </a:lnTo>
                        <a:lnTo>
                          <a:pt x="85" y="389"/>
                        </a:lnTo>
                        <a:lnTo>
                          <a:pt x="61" y="432"/>
                        </a:lnTo>
                        <a:lnTo>
                          <a:pt x="37" y="473"/>
                        </a:lnTo>
                        <a:lnTo>
                          <a:pt x="78" y="486"/>
                        </a:lnTo>
                        <a:lnTo>
                          <a:pt x="91" y="516"/>
                        </a:lnTo>
                        <a:lnTo>
                          <a:pt x="109" y="577"/>
                        </a:lnTo>
                        <a:lnTo>
                          <a:pt x="109" y="595"/>
                        </a:lnTo>
                        <a:lnTo>
                          <a:pt x="96" y="613"/>
                        </a:lnTo>
                        <a:lnTo>
                          <a:pt x="91" y="649"/>
                        </a:lnTo>
                        <a:lnTo>
                          <a:pt x="96" y="673"/>
                        </a:lnTo>
                        <a:lnTo>
                          <a:pt x="133" y="692"/>
                        </a:lnTo>
                        <a:lnTo>
                          <a:pt x="139" y="704"/>
                        </a:lnTo>
                        <a:lnTo>
                          <a:pt x="151" y="69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7" name="Freeform 21">
                    <a:extLst>
                      <a:ext uri="{FF2B5EF4-FFF2-40B4-BE49-F238E27FC236}">
                        <a16:creationId xmlns:a16="http://schemas.microsoft.com/office/drawing/2014/main" id="{9B5F01FA-38A6-4D1E-9D6B-A7273ABFD673}"/>
                      </a:ext>
                    </a:extLst>
                  </p:cNvPr>
                  <p:cNvSpPr>
                    <a:spLocks/>
                  </p:cNvSpPr>
                  <p:nvPr/>
                </p:nvSpPr>
                <p:spPr bwMode="auto">
                  <a:xfrm>
                    <a:off x="1999" y="701"/>
                    <a:ext cx="26" cy="36"/>
                  </a:xfrm>
                  <a:custGeom>
                    <a:avLst/>
                    <a:gdLst>
                      <a:gd name="T0" fmla="*/ 1 w 103"/>
                      <a:gd name="T1" fmla="*/ 0 h 146"/>
                      <a:gd name="T2" fmla="*/ 0 w 103"/>
                      <a:gd name="T3" fmla="*/ 1 h 146"/>
                      <a:gd name="T4" fmla="*/ 0 w 103"/>
                      <a:gd name="T5" fmla="*/ 4 h 146"/>
                      <a:gd name="T6" fmla="*/ 1 w 103"/>
                      <a:gd name="T7" fmla="*/ 5 h 146"/>
                      <a:gd name="T8" fmla="*/ 2 w 103"/>
                      <a:gd name="T9" fmla="*/ 8 h 146"/>
                      <a:gd name="T10" fmla="*/ 2 w 103"/>
                      <a:gd name="T11" fmla="*/ 9 h 146"/>
                      <a:gd name="T12" fmla="*/ 4 w 103"/>
                      <a:gd name="T13" fmla="*/ 7 h 146"/>
                      <a:gd name="T14" fmla="*/ 7 w 103"/>
                      <a:gd name="T15" fmla="*/ 7 h 146"/>
                      <a:gd name="T16" fmla="*/ 0 60000 65536"/>
                      <a:gd name="T17" fmla="*/ 0 60000 65536"/>
                      <a:gd name="T18" fmla="*/ 0 60000 65536"/>
                      <a:gd name="T19" fmla="*/ 0 60000 65536"/>
                      <a:gd name="T20" fmla="*/ 0 60000 65536"/>
                      <a:gd name="T21" fmla="*/ 0 60000 65536"/>
                      <a:gd name="T22" fmla="*/ 0 60000 65536"/>
                      <a:gd name="T23" fmla="*/ 0 60000 65536"/>
                      <a:gd name="T24" fmla="*/ 0 w 103"/>
                      <a:gd name="T25" fmla="*/ 0 h 146"/>
                      <a:gd name="T26" fmla="*/ 103 w 103"/>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3" h="146">
                        <a:moveTo>
                          <a:pt x="13" y="0"/>
                        </a:moveTo>
                        <a:lnTo>
                          <a:pt x="0" y="25"/>
                        </a:lnTo>
                        <a:lnTo>
                          <a:pt x="0" y="67"/>
                        </a:lnTo>
                        <a:lnTo>
                          <a:pt x="13" y="91"/>
                        </a:lnTo>
                        <a:lnTo>
                          <a:pt x="24" y="128"/>
                        </a:lnTo>
                        <a:lnTo>
                          <a:pt x="37" y="146"/>
                        </a:lnTo>
                        <a:lnTo>
                          <a:pt x="66" y="110"/>
                        </a:lnTo>
                        <a:lnTo>
                          <a:pt x="103" y="11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8" name="Freeform 22">
                    <a:extLst>
                      <a:ext uri="{FF2B5EF4-FFF2-40B4-BE49-F238E27FC236}">
                        <a16:creationId xmlns:a16="http://schemas.microsoft.com/office/drawing/2014/main" id="{09679019-51BD-474F-8230-CE9C16DFA78B}"/>
                      </a:ext>
                    </a:extLst>
                  </p:cNvPr>
                  <p:cNvSpPr>
                    <a:spLocks/>
                  </p:cNvSpPr>
                  <p:nvPr/>
                </p:nvSpPr>
                <p:spPr bwMode="auto">
                  <a:xfrm>
                    <a:off x="1989" y="763"/>
                    <a:ext cx="20" cy="50"/>
                  </a:xfrm>
                  <a:custGeom>
                    <a:avLst/>
                    <a:gdLst>
                      <a:gd name="T0" fmla="*/ 5 w 84"/>
                      <a:gd name="T1" fmla="*/ 0 h 200"/>
                      <a:gd name="T2" fmla="*/ 2 w 84"/>
                      <a:gd name="T3" fmla="*/ 2 h 200"/>
                      <a:gd name="T4" fmla="*/ 1 w 84"/>
                      <a:gd name="T5" fmla="*/ 4 h 200"/>
                      <a:gd name="T6" fmla="*/ 0 w 84"/>
                      <a:gd name="T7" fmla="*/ 7 h 200"/>
                      <a:gd name="T8" fmla="*/ 1 w 84"/>
                      <a:gd name="T9" fmla="*/ 11 h 200"/>
                      <a:gd name="T10" fmla="*/ 0 w 84"/>
                      <a:gd name="T11" fmla="*/ 13 h 200"/>
                      <a:gd name="T12" fmla="*/ 0 60000 65536"/>
                      <a:gd name="T13" fmla="*/ 0 60000 65536"/>
                      <a:gd name="T14" fmla="*/ 0 60000 65536"/>
                      <a:gd name="T15" fmla="*/ 0 60000 65536"/>
                      <a:gd name="T16" fmla="*/ 0 60000 65536"/>
                      <a:gd name="T17" fmla="*/ 0 60000 65536"/>
                      <a:gd name="T18" fmla="*/ 0 w 84"/>
                      <a:gd name="T19" fmla="*/ 0 h 200"/>
                      <a:gd name="T20" fmla="*/ 84 w 84"/>
                      <a:gd name="T21" fmla="*/ 200 h 200"/>
                    </a:gdLst>
                    <a:ahLst/>
                    <a:cxnLst>
                      <a:cxn ang="T12">
                        <a:pos x="T0" y="T1"/>
                      </a:cxn>
                      <a:cxn ang="T13">
                        <a:pos x="T2" y="T3"/>
                      </a:cxn>
                      <a:cxn ang="T14">
                        <a:pos x="T4" y="T5"/>
                      </a:cxn>
                      <a:cxn ang="T15">
                        <a:pos x="T6" y="T7"/>
                      </a:cxn>
                      <a:cxn ang="T16">
                        <a:pos x="T8" y="T9"/>
                      </a:cxn>
                      <a:cxn ang="T17">
                        <a:pos x="T10" y="T11"/>
                      </a:cxn>
                    </a:cxnLst>
                    <a:rect l="T18" t="T19" r="T20" b="T21"/>
                    <a:pathLst>
                      <a:path w="84" h="200">
                        <a:moveTo>
                          <a:pt x="84" y="0"/>
                        </a:moveTo>
                        <a:lnTo>
                          <a:pt x="36" y="37"/>
                        </a:lnTo>
                        <a:lnTo>
                          <a:pt x="18" y="67"/>
                        </a:lnTo>
                        <a:lnTo>
                          <a:pt x="6" y="122"/>
                        </a:lnTo>
                        <a:lnTo>
                          <a:pt x="18" y="170"/>
                        </a:lnTo>
                        <a:lnTo>
                          <a:pt x="0" y="20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39" name="Freeform 23">
                    <a:extLst>
                      <a:ext uri="{FF2B5EF4-FFF2-40B4-BE49-F238E27FC236}">
                        <a16:creationId xmlns:a16="http://schemas.microsoft.com/office/drawing/2014/main" id="{2BA5760C-0060-489F-87DB-3C6ACBF84B66}"/>
                      </a:ext>
                    </a:extLst>
                  </p:cNvPr>
                  <p:cNvSpPr>
                    <a:spLocks/>
                  </p:cNvSpPr>
                  <p:nvPr/>
                </p:nvSpPr>
                <p:spPr bwMode="auto">
                  <a:xfrm>
                    <a:off x="1948" y="838"/>
                    <a:ext cx="21" cy="54"/>
                  </a:xfrm>
                  <a:custGeom>
                    <a:avLst/>
                    <a:gdLst>
                      <a:gd name="T0" fmla="*/ 5 w 85"/>
                      <a:gd name="T1" fmla="*/ 0 h 213"/>
                      <a:gd name="T2" fmla="*/ 2 w 85"/>
                      <a:gd name="T3" fmla="*/ 3 h 213"/>
                      <a:gd name="T4" fmla="*/ 1 w 85"/>
                      <a:gd name="T5" fmla="*/ 7 h 213"/>
                      <a:gd name="T6" fmla="*/ 0 w 85"/>
                      <a:gd name="T7" fmla="*/ 11 h 213"/>
                      <a:gd name="T8" fmla="*/ 0 w 85"/>
                      <a:gd name="T9" fmla="*/ 13 h 213"/>
                      <a:gd name="T10" fmla="*/ 0 w 85"/>
                      <a:gd name="T11" fmla="*/ 14 h 213"/>
                      <a:gd name="T12" fmla="*/ 0 60000 65536"/>
                      <a:gd name="T13" fmla="*/ 0 60000 65536"/>
                      <a:gd name="T14" fmla="*/ 0 60000 65536"/>
                      <a:gd name="T15" fmla="*/ 0 60000 65536"/>
                      <a:gd name="T16" fmla="*/ 0 60000 65536"/>
                      <a:gd name="T17" fmla="*/ 0 60000 65536"/>
                      <a:gd name="T18" fmla="*/ 0 w 85"/>
                      <a:gd name="T19" fmla="*/ 0 h 213"/>
                      <a:gd name="T20" fmla="*/ 85 w 85"/>
                      <a:gd name="T21" fmla="*/ 213 h 213"/>
                    </a:gdLst>
                    <a:ahLst/>
                    <a:cxnLst>
                      <a:cxn ang="T12">
                        <a:pos x="T0" y="T1"/>
                      </a:cxn>
                      <a:cxn ang="T13">
                        <a:pos x="T2" y="T3"/>
                      </a:cxn>
                      <a:cxn ang="T14">
                        <a:pos x="T4" y="T5"/>
                      </a:cxn>
                      <a:cxn ang="T15">
                        <a:pos x="T6" y="T7"/>
                      </a:cxn>
                      <a:cxn ang="T16">
                        <a:pos x="T8" y="T9"/>
                      </a:cxn>
                      <a:cxn ang="T17">
                        <a:pos x="T10" y="T11"/>
                      </a:cxn>
                    </a:cxnLst>
                    <a:rect l="T18" t="T19" r="T20" b="T21"/>
                    <a:pathLst>
                      <a:path w="85" h="213">
                        <a:moveTo>
                          <a:pt x="85" y="0"/>
                        </a:moveTo>
                        <a:lnTo>
                          <a:pt x="36" y="43"/>
                        </a:lnTo>
                        <a:lnTo>
                          <a:pt x="18" y="104"/>
                        </a:lnTo>
                        <a:lnTo>
                          <a:pt x="0" y="165"/>
                        </a:lnTo>
                        <a:lnTo>
                          <a:pt x="0" y="206"/>
                        </a:lnTo>
                        <a:lnTo>
                          <a:pt x="0" y="213"/>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40" name="Freeform 24">
                    <a:extLst>
                      <a:ext uri="{FF2B5EF4-FFF2-40B4-BE49-F238E27FC236}">
                        <a16:creationId xmlns:a16="http://schemas.microsoft.com/office/drawing/2014/main" id="{49835979-EAF6-408D-B0F0-EC6A073E107F}"/>
                      </a:ext>
                    </a:extLst>
                  </p:cNvPr>
                  <p:cNvSpPr>
                    <a:spLocks/>
                  </p:cNvSpPr>
                  <p:nvPr/>
                </p:nvSpPr>
                <p:spPr bwMode="auto">
                  <a:xfrm>
                    <a:off x="1901" y="902"/>
                    <a:ext cx="36" cy="40"/>
                  </a:xfrm>
                  <a:custGeom>
                    <a:avLst/>
                    <a:gdLst>
                      <a:gd name="T0" fmla="*/ 9 w 144"/>
                      <a:gd name="T1" fmla="*/ 0 h 157"/>
                      <a:gd name="T2" fmla="*/ 7 w 144"/>
                      <a:gd name="T3" fmla="*/ 3 h 157"/>
                      <a:gd name="T4" fmla="*/ 6 w 144"/>
                      <a:gd name="T5" fmla="*/ 5 h 157"/>
                      <a:gd name="T6" fmla="*/ 4 w 144"/>
                      <a:gd name="T7" fmla="*/ 7 h 157"/>
                      <a:gd name="T8" fmla="*/ 2 w 144"/>
                      <a:gd name="T9" fmla="*/ 9 h 157"/>
                      <a:gd name="T10" fmla="*/ 0 w 144"/>
                      <a:gd name="T11" fmla="*/ 10 h 157"/>
                      <a:gd name="T12" fmla="*/ 0 60000 65536"/>
                      <a:gd name="T13" fmla="*/ 0 60000 65536"/>
                      <a:gd name="T14" fmla="*/ 0 60000 65536"/>
                      <a:gd name="T15" fmla="*/ 0 60000 65536"/>
                      <a:gd name="T16" fmla="*/ 0 60000 65536"/>
                      <a:gd name="T17" fmla="*/ 0 60000 65536"/>
                      <a:gd name="T18" fmla="*/ 0 w 144"/>
                      <a:gd name="T19" fmla="*/ 0 h 157"/>
                      <a:gd name="T20" fmla="*/ 144 w 1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144" h="157">
                        <a:moveTo>
                          <a:pt x="144" y="0"/>
                        </a:moveTo>
                        <a:lnTo>
                          <a:pt x="115" y="41"/>
                        </a:lnTo>
                        <a:lnTo>
                          <a:pt x="102" y="84"/>
                        </a:lnTo>
                        <a:lnTo>
                          <a:pt x="61" y="102"/>
                        </a:lnTo>
                        <a:lnTo>
                          <a:pt x="42" y="139"/>
                        </a:lnTo>
                        <a:lnTo>
                          <a:pt x="0" y="15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3491" name="Group 25">
            <a:extLst>
              <a:ext uri="{FF2B5EF4-FFF2-40B4-BE49-F238E27FC236}">
                <a16:creationId xmlns:a16="http://schemas.microsoft.com/office/drawing/2014/main" id="{755088B3-D34F-4F7E-9639-345121C597A9}"/>
              </a:ext>
            </a:extLst>
          </p:cNvPr>
          <p:cNvGrpSpPr>
            <a:grpSpLocks/>
          </p:cNvGrpSpPr>
          <p:nvPr/>
        </p:nvGrpSpPr>
        <p:grpSpPr bwMode="auto">
          <a:xfrm>
            <a:off x="5448301" y="1844676"/>
            <a:ext cx="3287713" cy="881063"/>
            <a:chOff x="2486" y="1161"/>
            <a:chExt cx="2071" cy="555"/>
          </a:xfrm>
        </p:grpSpPr>
        <p:sp>
          <p:nvSpPr>
            <p:cNvPr id="63822" name="Freeform 26">
              <a:extLst>
                <a:ext uri="{FF2B5EF4-FFF2-40B4-BE49-F238E27FC236}">
                  <a16:creationId xmlns:a16="http://schemas.microsoft.com/office/drawing/2014/main" id="{C3025E22-EDB7-4A36-8AC3-D6F1F626E522}"/>
                </a:ext>
              </a:extLst>
            </p:cNvPr>
            <p:cNvSpPr>
              <a:spLocks/>
            </p:cNvSpPr>
            <p:nvPr/>
          </p:nvSpPr>
          <p:spPr bwMode="auto">
            <a:xfrm>
              <a:off x="2486" y="1161"/>
              <a:ext cx="96" cy="555"/>
            </a:xfrm>
            <a:custGeom>
              <a:avLst/>
              <a:gdLst>
                <a:gd name="T0" fmla="*/ 96 w 96"/>
                <a:gd name="T1" fmla="*/ 0 h 555"/>
                <a:gd name="T2" fmla="*/ 85 w 96"/>
                <a:gd name="T3" fmla="*/ 1 h 555"/>
                <a:gd name="T4" fmla="*/ 69 w 96"/>
                <a:gd name="T5" fmla="*/ 8 h 555"/>
                <a:gd name="T6" fmla="*/ 60 w 96"/>
                <a:gd name="T7" fmla="*/ 15 h 555"/>
                <a:gd name="T8" fmla="*/ 50 w 96"/>
                <a:gd name="T9" fmla="*/ 29 h 555"/>
                <a:gd name="T10" fmla="*/ 46 w 96"/>
                <a:gd name="T11" fmla="*/ 42 h 555"/>
                <a:gd name="T12" fmla="*/ 45 w 96"/>
                <a:gd name="T13" fmla="*/ 232 h 555"/>
                <a:gd name="T14" fmla="*/ 42 w 96"/>
                <a:gd name="T15" fmla="*/ 250 h 555"/>
                <a:gd name="T16" fmla="*/ 43 w 96"/>
                <a:gd name="T17" fmla="*/ 245 h 555"/>
                <a:gd name="T18" fmla="*/ 33 w 96"/>
                <a:gd name="T19" fmla="*/ 259 h 555"/>
                <a:gd name="T20" fmla="*/ 31 w 96"/>
                <a:gd name="T21" fmla="*/ 269 h 555"/>
                <a:gd name="T22" fmla="*/ 21 w 96"/>
                <a:gd name="T23" fmla="*/ 268 h 555"/>
                <a:gd name="T24" fmla="*/ 15 w 96"/>
                <a:gd name="T25" fmla="*/ 276 h 555"/>
                <a:gd name="T26" fmla="*/ 6 w 96"/>
                <a:gd name="T27" fmla="*/ 271 h 555"/>
                <a:gd name="T28" fmla="*/ 4 w 96"/>
                <a:gd name="T29" fmla="*/ 272 h 555"/>
                <a:gd name="T30" fmla="*/ 0 w 96"/>
                <a:gd name="T31" fmla="*/ 277 h 555"/>
                <a:gd name="T32" fmla="*/ 4 w 96"/>
                <a:gd name="T33" fmla="*/ 282 h 555"/>
                <a:gd name="T34" fmla="*/ 15 w 96"/>
                <a:gd name="T35" fmla="*/ 284 h 555"/>
                <a:gd name="T36" fmla="*/ 13 w 96"/>
                <a:gd name="T37" fmla="*/ 283 h 555"/>
                <a:gd name="T38" fmla="*/ 29 w 96"/>
                <a:gd name="T39" fmla="*/ 290 h 555"/>
                <a:gd name="T40" fmla="*/ 27 w 96"/>
                <a:gd name="T41" fmla="*/ 289 h 555"/>
                <a:gd name="T42" fmla="*/ 39 w 96"/>
                <a:gd name="T43" fmla="*/ 302 h 555"/>
                <a:gd name="T44" fmla="*/ 48 w 96"/>
                <a:gd name="T45" fmla="*/ 305 h 555"/>
                <a:gd name="T46" fmla="*/ 44 w 96"/>
                <a:gd name="T47" fmla="*/ 314 h 555"/>
                <a:gd name="T48" fmla="*/ 45 w 96"/>
                <a:gd name="T49" fmla="*/ 504 h 555"/>
                <a:gd name="T50" fmla="*/ 49 w 96"/>
                <a:gd name="T51" fmla="*/ 522 h 555"/>
                <a:gd name="T52" fmla="*/ 54 w 96"/>
                <a:gd name="T53" fmla="*/ 534 h 555"/>
                <a:gd name="T54" fmla="*/ 67 w 96"/>
                <a:gd name="T55" fmla="*/ 546 h 555"/>
                <a:gd name="T56" fmla="*/ 76 w 96"/>
                <a:gd name="T57" fmla="*/ 551 h 555"/>
                <a:gd name="T58" fmla="*/ 87 w 96"/>
                <a:gd name="T59" fmla="*/ 554 h 555"/>
                <a:gd name="T60" fmla="*/ 96 w 96"/>
                <a:gd name="T61" fmla="*/ 543 h 555"/>
                <a:gd name="T62" fmla="*/ 87 w 96"/>
                <a:gd name="T63" fmla="*/ 548 h 555"/>
                <a:gd name="T64" fmla="*/ 81 w 96"/>
                <a:gd name="T65" fmla="*/ 540 h 555"/>
                <a:gd name="T66" fmla="*/ 71 w 96"/>
                <a:gd name="T67" fmla="*/ 541 h 555"/>
                <a:gd name="T68" fmla="*/ 69 w 96"/>
                <a:gd name="T69" fmla="*/ 531 h 555"/>
                <a:gd name="T70" fmla="*/ 59 w 96"/>
                <a:gd name="T71" fmla="*/ 517 h 555"/>
                <a:gd name="T72" fmla="*/ 61 w 96"/>
                <a:gd name="T73" fmla="*/ 522 h 555"/>
                <a:gd name="T74" fmla="*/ 57 w 96"/>
                <a:gd name="T75" fmla="*/ 504 h 555"/>
                <a:gd name="T76" fmla="*/ 56 w 96"/>
                <a:gd name="T77" fmla="*/ 314 h 555"/>
                <a:gd name="T78" fmla="*/ 52 w 96"/>
                <a:gd name="T79" fmla="*/ 301 h 555"/>
                <a:gd name="T80" fmla="*/ 42 w 96"/>
                <a:gd name="T81" fmla="*/ 286 h 555"/>
                <a:gd name="T82" fmla="*/ 34 w 96"/>
                <a:gd name="T83" fmla="*/ 279 h 555"/>
                <a:gd name="T84" fmla="*/ 18 w 96"/>
                <a:gd name="T85" fmla="*/ 272 h 555"/>
                <a:gd name="T86" fmla="*/ 6 w 96"/>
                <a:gd name="T87" fmla="*/ 271 h 555"/>
                <a:gd name="T88" fmla="*/ 8 w 96"/>
                <a:gd name="T89" fmla="*/ 282 h 555"/>
                <a:gd name="T90" fmla="*/ 12 w 96"/>
                <a:gd name="T91" fmla="*/ 277 h 555"/>
                <a:gd name="T92" fmla="*/ 8 w 96"/>
                <a:gd name="T93" fmla="*/ 272 h 555"/>
                <a:gd name="T94" fmla="*/ 6 w 96"/>
                <a:gd name="T95" fmla="*/ 283 h 555"/>
                <a:gd name="T96" fmla="*/ 18 w 96"/>
                <a:gd name="T97" fmla="*/ 282 h 555"/>
                <a:gd name="T98" fmla="*/ 34 w 96"/>
                <a:gd name="T99" fmla="*/ 275 h 555"/>
                <a:gd name="T100" fmla="*/ 42 w 96"/>
                <a:gd name="T101" fmla="*/ 268 h 555"/>
                <a:gd name="T102" fmla="*/ 52 w 96"/>
                <a:gd name="T103" fmla="*/ 254 h 555"/>
                <a:gd name="T104" fmla="*/ 54 w 96"/>
                <a:gd name="T105" fmla="*/ 250 h 555"/>
                <a:gd name="T106" fmla="*/ 57 w 96"/>
                <a:gd name="T107" fmla="*/ 232 h 555"/>
                <a:gd name="T108" fmla="*/ 58 w 96"/>
                <a:gd name="T109" fmla="*/ 42 h 555"/>
                <a:gd name="T110" fmla="*/ 55 w 96"/>
                <a:gd name="T111" fmla="*/ 33 h 555"/>
                <a:gd name="T112" fmla="*/ 63 w 96"/>
                <a:gd name="T113" fmla="*/ 30 h 555"/>
                <a:gd name="T114" fmla="*/ 76 w 96"/>
                <a:gd name="T115" fmla="*/ 18 h 555"/>
                <a:gd name="T116" fmla="*/ 74 w 96"/>
                <a:gd name="T117" fmla="*/ 19 h 555"/>
                <a:gd name="T118" fmla="*/ 90 w 96"/>
                <a:gd name="T119" fmla="*/ 12 h 555"/>
                <a:gd name="T120" fmla="*/ 87 w 96"/>
                <a:gd name="T121" fmla="*/ 13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96" y="12"/>
                  </a:moveTo>
                  <a:lnTo>
                    <a:pt x="96" y="0"/>
                  </a:lnTo>
                  <a:lnTo>
                    <a:pt x="87" y="1"/>
                  </a:lnTo>
                  <a:lnTo>
                    <a:pt x="85" y="1"/>
                  </a:lnTo>
                  <a:lnTo>
                    <a:pt x="76" y="4"/>
                  </a:lnTo>
                  <a:lnTo>
                    <a:pt x="69" y="8"/>
                  </a:lnTo>
                  <a:lnTo>
                    <a:pt x="67" y="9"/>
                  </a:lnTo>
                  <a:lnTo>
                    <a:pt x="60" y="15"/>
                  </a:lnTo>
                  <a:lnTo>
                    <a:pt x="54" y="21"/>
                  </a:lnTo>
                  <a:lnTo>
                    <a:pt x="50" y="29"/>
                  </a:lnTo>
                  <a:lnTo>
                    <a:pt x="49" y="33"/>
                  </a:lnTo>
                  <a:lnTo>
                    <a:pt x="46" y="42"/>
                  </a:lnTo>
                  <a:lnTo>
                    <a:pt x="45" y="51"/>
                  </a:lnTo>
                  <a:lnTo>
                    <a:pt x="45" y="232"/>
                  </a:lnTo>
                  <a:lnTo>
                    <a:pt x="44" y="241"/>
                  </a:lnTo>
                  <a:lnTo>
                    <a:pt x="42" y="250"/>
                  </a:lnTo>
                  <a:lnTo>
                    <a:pt x="48" y="250"/>
                  </a:lnTo>
                  <a:lnTo>
                    <a:pt x="43" y="245"/>
                  </a:lnTo>
                  <a:lnTo>
                    <a:pt x="39" y="253"/>
                  </a:lnTo>
                  <a:lnTo>
                    <a:pt x="33" y="259"/>
                  </a:lnTo>
                  <a:lnTo>
                    <a:pt x="27" y="265"/>
                  </a:lnTo>
                  <a:lnTo>
                    <a:pt x="31" y="269"/>
                  </a:lnTo>
                  <a:lnTo>
                    <a:pt x="29" y="264"/>
                  </a:lnTo>
                  <a:lnTo>
                    <a:pt x="21" y="268"/>
                  </a:lnTo>
                  <a:lnTo>
                    <a:pt x="13" y="271"/>
                  </a:lnTo>
                  <a:lnTo>
                    <a:pt x="15" y="276"/>
                  </a:lnTo>
                  <a:lnTo>
                    <a:pt x="15" y="270"/>
                  </a:lnTo>
                  <a:lnTo>
                    <a:pt x="6" y="271"/>
                  </a:lnTo>
                  <a:lnTo>
                    <a:pt x="4" y="272"/>
                  </a:lnTo>
                  <a:lnTo>
                    <a:pt x="2" y="273"/>
                  </a:lnTo>
                  <a:lnTo>
                    <a:pt x="0" y="277"/>
                  </a:lnTo>
                  <a:lnTo>
                    <a:pt x="2" y="281"/>
                  </a:lnTo>
                  <a:lnTo>
                    <a:pt x="4" y="282"/>
                  </a:lnTo>
                  <a:lnTo>
                    <a:pt x="6" y="283"/>
                  </a:lnTo>
                  <a:lnTo>
                    <a:pt x="15" y="284"/>
                  </a:lnTo>
                  <a:lnTo>
                    <a:pt x="15" y="278"/>
                  </a:lnTo>
                  <a:lnTo>
                    <a:pt x="13" y="283"/>
                  </a:lnTo>
                  <a:lnTo>
                    <a:pt x="21" y="286"/>
                  </a:lnTo>
                  <a:lnTo>
                    <a:pt x="29" y="290"/>
                  </a:lnTo>
                  <a:lnTo>
                    <a:pt x="31" y="285"/>
                  </a:lnTo>
                  <a:lnTo>
                    <a:pt x="27" y="289"/>
                  </a:lnTo>
                  <a:lnTo>
                    <a:pt x="33" y="295"/>
                  </a:lnTo>
                  <a:lnTo>
                    <a:pt x="39" y="302"/>
                  </a:lnTo>
                  <a:lnTo>
                    <a:pt x="43" y="310"/>
                  </a:lnTo>
                  <a:lnTo>
                    <a:pt x="48" y="305"/>
                  </a:lnTo>
                  <a:lnTo>
                    <a:pt x="42" y="305"/>
                  </a:lnTo>
                  <a:lnTo>
                    <a:pt x="44" y="314"/>
                  </a:lnTo>
                  <a:lnTo>
                    <a:pt x="45" y="323"/>
                  </a:lnTo>
                  <a:lnTo>
                    <a:pt x="45" y="504"/>
                  </a:lnTo>
                  <a:lnTo>
                    <a:pt x="46" y="513"/>
                  </a:lnTo>
                  <a:lnTo>
                    <a:pt x="49" y="522"/>
                  </a:lnTo>
                  <a:lnTo>
                    <a:pt x="50" y="526"/>
                  </a:lnTo>
                  <a:lnTo>
                    <a:pt x="54" y="534"/>
                  </a:lnTo>
                  <a:lnTo>
                    <a:pt x="60" y="540"/>
                  </a:lnTo>
                  <a:lnTo>
                    <a:pt x="67" y="546"/>
                  </a:lnTo>
                  <a:lnTo>
                    <a:pt x="69" y="547"/>
                  </a:lnTo>
                  <a:lnTo>
                    <a:pt x="76" y="551"/>
                  </a:lnTo>
                  <a:lnTo>
                    <a:pt x="85" y="554"/>
                  </a:lnTo>
                  <a:lnTo>
                    <a:pt x="87" y="554"/>
                  </a:lnTo>
                  <a:lnTo>
                    <a:pt x="96" y="555"/>
                  </a:lnTo>
                  <a:lnTo>
                    <a:pt x="96" y="543"/>
                  </a:lnTo>
                  <a:lnTo>
                    <a:pt x="87" y="542"/>
                  </a:lnTo>
                  <a:lnTo>
                    <a:pt x="87" y="548"/>
                  </a:lnTo>
                  <a:lnTo>
                    <a:pt x="90" y="543"/>
                  </a:lnTo>
                  <a:lnTo>
                    <a:pt x="81" y="540"/>
                  </a:lnTo>
                  <a:lnTo>
                    <a:pt x="74" y="536"/>
                  </a:lnTo>
                  <a:lnTo>
                    <a:pt x="71" y="541"/>
                  </a:lnTo>
                  <a:lnTo>
                    <a:pt x="76" y="537"/>
                  </a:lnTo>
                  <a:lnTo>
                    <a:pt x="69" y="531"/>
                  </a:lnTo>
                  <a:lnTo>
                    <a:pt x="63" y="525"/>
                  </a:lnTo>
                  <a:lnTo>
                    <a:pt x="59" y="517"/>
                  </a:lnTo>
                  <a:lnTo>
                    <a:pt x="55" y="522"/>
                  </a:lnTo>
                  <a:lnTo>
                    <a:pt x="61" y="522"/>
                  </a:lnTo>
                  <a:lnTo>
                    <a:pt x="58" y="513"/>
                  </a:lnTo>
                  <a:lnTo>
                    <a:pt x="57" y="504"/>
                  </a:lnTo>
                  <a:lnTo>
                    <a:pt x="57" y="323"/>
                  </a:lnTo>
                  <a:lnTo>
                    <a:pt x="56" y="314"/>
                  </a:lnTo>
                  <a:lnTo>
                    <a:pt x="54" y="305"/>
                  </a:lnTo>
                  <a:lnTo>
                    <a:pt x="52" y="301"/>
                  </a:lnTo>
                  <a:lnTo>
                    <a:pt x="48" y="293"/>
                  </a:lnTo>
                  <a:lnTo>
                    <a:pt x="42" y="286"/>
                  </a:lnTo>
                  <a:lnTo>
                    <a:pt x="36" y="280"/>
                  </a:lnTo>
                  <a:lnTo>
                    <a:pt x="34" y="279"/>
                  </a:lnTo>
                  <a:lnTo>
                    <a:pt x="26" y="275"/>
                  </a:lnTo>
                  <a:lnTo>
                    <a:pt x="18" y="272"/>
                  </a:lnTo>
                  <a:lnTo>
                    <a:pt x="15" y="272"/>
                  </a:lnTo>
                  <a:lnTo>
                    <a:pt x="6" y="271"/>
                  </a:lnTo>
                  <a:lnTo>
                    <a:pt x="6" y="283"/>
                  </a:lnTo>
                  <a:lnTo>
                    <a:pt x="8" y="282"/>
                  </a:lnTo>
                  <a:lnTo>
                    <a:pt x="10" y="281"/>
                  </a:lnTo>
                  <a:lnTo>
                    <a:pt x="12" y="277"/>
                  </a:lnTo>
                  <a:lnTo>
                    <a:pt x="10" y="273"/>
                  </a:lnTo>
                  <a:lnTo>
                    <a:pt x="8" y="272"/>
                  </a:lnTo>
                  <a:lnTo>
                    <a:pt x="6" y="277"/>
                  </a:lnTo>
                  <a:lnTo>
                    <a:pt x="6" y="283"/>
                  </a:lnTo>
                  <a:lnTo>
                    <a:pt x="15" y="282"/>
                  </a:lnTo>
                  <a:lnTo>
                    <a:pt x="18" y="282"/>
                  </a:lnTo>
                  <a:lnTo>
                    <a:pt x="26" y="279"/>
                  </a:lnTo>
                  <a:lnTo>
                    <a:pt x="34" y="275"/>
                  </a:lnTo>
                  <a:lnTo>
                    <a:pt x="36" y="274"/>
                  </a:lnTo>
                  <a:lnTo>
                    <a:pt x="42" y="268"/>
                  </a:lnTo>
                  <a:lnTo>
                    <a:pt x="48" y="262"/>
                  </a:lnTo>
                  <a:lnTo>
                    <a:pt x="52" y="254"/>
                  </a:lnTo>
                  <a:lnTo>
                    <a:pt x="54" y="250"/>
                  </a:lnTo>
                  <a:lnTo>
                    <a:pt x="56" y="241"/>
                  </a:lnTo>
                  <a:lnTo>
                    <a:pt x="57" y="232"/>
                  </a:lnTo>
                  <a:lnTo>
                    <a:pt x="57" y="51"/>
                  </a:lnTo>
                  <a:lnTo>
                    <a:pt x="58" y="42"/>
                  </a:lnTo>
                  <a:lnTo>
                    <a:pt x="61" y="33"/>
                  </a:lnTo>
                  <a:lnTo>
                    <a:pt x="55" y="33"/>
                  </a:lnTo>
                  <a:lnTo>
                    <a:pt x="59" y="38"/>
                  </a:lnTo>
                  <a:lnTo>
                    <a:pt x="63" y="30"/>
                  </a:lnTo>
                  <a:lnTo>
                    <a:pt x="69" y="24"/>
                  </a:lnTo>
                  <a:lnTo>
                    <a:pt x="76" y="18"/>
                  </a:lnTo>
                  <a:lnTo>
                    <a:pt x="71" y="14"/>
                  </a:lnTo>
                  <a:lnTo>
                    <a:pt x="74" y="19"/>
                  </a:lnTo>
                  <a:lnTo>
                    <a:pt x="81" y="15"/>
                  </a:lnTo>
                  <a:lnTo>
                    <a:pt x="90" y="12"/>
                  </a:lnTo>
                  <a:lnTo>
                    <a:pt x="87" y="7"/>
                  </a:lnTo>
                  <a:lnTo>
                    <a:pt x="87" y="13"/>
                  </a:lnTo>
                  <a:lnTo>
                    <a:pt x="96"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23" name="Freeform 27">
              <a:extLst>
                <a:ext uri="{FF2B5EF4-FFF2-40B4-BE49-F238E27FC236}">
                  <a16:creationId xmlns:a16="http://schemas.microsoft.com/office/drawing/2014/main" id="{2D97C5E0-AC17-4D9B-857B-BF8749DE6E00}"/>
                </a:ext>
              </a:extLst>
            </p:cNvPr>
            <p:cNvSpPr>
              <a:spLocks/>
            </p:cNvSpPr>
            <p:nvPr/>
          </p:nvSpPr>
          <p:spPr bwMode="auto">
            <a:xfrm>
              <a:off x="4461" y="1161"/>
              <a:ext cx="96" cy="555"/>
            </a:xfrm>
            <a:custGeom>
              <a:avLst/>
              <a:gdLst>
                <a:gd name="T0" fmla="*/ 0 w 96"/>
                <a:gd name="T1" fmla="*/ 12 h 555"/>
                <a:gd name="T2" fmla="*/ 9 w 96"/>
                <a:gd name="T3" fmla="*/ 7 h 555"/>
                <a:gd name="T4" fmla="*/ 15 w 96"/>
                <a:gd name="T5" fmla="*/ 15 h 555"/>
                <a:gd name="T6" fmla="*/ 25 w 96"/>
                <a:gd name="T7" fmla="*/ 14 h 555"/>
                <a:gd name="T8" fmla="*/ 27 w 96"/>
                <a:gd name="T9" fmla="*/ 24 h 555"/>
                <a:gd name="T10" fmla="*/ 37 w 96"/>
                <a:gd name="T11" fmla="*/ 38 h 555"/>
                <a:gd name="T12" fmla="*/ 35 w 96"/>
                <a:gd name="T13" fmla="*/ 33 h 555"/>
                <a:gd name="T14" fmla="*/ 39 w 96"/>
                <a:gd name="T15" fmla="*/ 51 h 555"/>
                <a:gd name="T16" fmla="*/ 40 w 96"/>
                <a:gd name="T17" fmla="*/ 241 h 555"/>
                <a:gd name="T18" fmla="*/ 44 w 96"/>
                <a:gd name="T19" fmla="*/ 254 h 555"/>
                <a:gd name="T20" fmla="*/ 54 w 96"/>
                <a:gd name="T21" fmla="*/ 268 h 555"/>
                <a:gd name="T22" fmla="*/ 62 w 96"/>
                <a:gd name="T23" fmla="*/ 275 h 555"/>
                <a:gd name="T24" fmla="*/ 78 w 96"/>
                <a:gd name="T25" fmla="*/ 282 h 555"/>
                <a:gd name="T26" fmla="*/ 90 w 96"/>
                <a:gd name="T27" fmla="*/ 283 h 555"/>
                <a:gd name="T28" fmla="*/ 90 w 96"/>
                <a:gd name="T29" fmla="*/ 271 h 555"/>
                <a:gd name="T30" fmla="*/ 86 w 96"/>
                <a:gd name="T31" fmla="*/ 273 h 555"/>
                <a:gd name="T32" fmla="*/ 86 w 96"/>
                <a:gd name="T33" fmla="*/ 281 h 555"/>
                <a:gd name="T34" fmla="*/ 90 w 96"/>
                <a:gd name="T35" fmla="*/ 271 h 555"/>
                <a:gd name="T36" fmla="*/ 78 w 96"/>
                <a:gd name="T37" fmla="*/ 272 h 555"/>
                <a:gd name="T38" fmla="*/ 62 w 96"/>
                <a:gd name="T39" fmla="*/ 279 h 555"/>
                <a:gd name="T40" fmla="*/ 54 w 96"/>
                <a:gd name="T41" fmla="*/ 286 h 555"/>
                <a:gd name="T42" fmla="*/ 44 w 96"/>
                <a:gd name="T43" fmla="*/ 301 h 555"/>
                <a:gd name="T44" fmla="*/ 40 w 96"/>
                <a:gd name="T45" fmla="*/ 314 h 555"/>
                <a:gd name="T46" fmla="*/ 39 w 96"/>
                <a:gd name="T47" fmla="*/ 504 h 555"/>
                <a:gd name="T48" fmla="*/ 35 w 96"/>
                <a:gd name="T49" fmla="*/ 522 h 555"/>
                <a:gd name="T50" fmla="*/ 37 w 96"/>
                <a:gd name="T51" fmla="*/ 517 h 555"/>
                <a:gd name="T52" fmla="*/ 27 w 96"/>
                <a:gd name="T53" fmla="*/ 531 h 555"/>
                <a:gd name="T54" fmla="*/ 25 w 96"/>
                <a:gd name="T55" fmla="*/ 541 h 555"/>
                <a:gd name="T56" fmla="*/ 15 w 96"/>
                <a:gd name="T57" fmla="*/ 540 h 555"/>
                <a:gd name="T58" fmla="*/ 9 w 96"/>
                <a:gd name="T59" fmla="*/ 548 h 555"/>
                <a:gd name="T60" fmla="*/ 0 w 96"/>
                <a:gd name="T61" fmla="*/ 543 h 555"/>
                <a:gd name="T62" fmla="*/ 9 w 96"/>
                <a:gd name="T63" fmla="*/ 554 h 555"/>
                <a:gd name="T64" fmla="*/ 20 w 96"/>
                <a:gd name="T65" fmla="*/ 551 h 555"/>
                <a:gd name="T66" fmla="*/ 29 w 96"/>
                <a:gd name="T67" fmla="*/ 546 h 555"/>
                <a:gd name="T68" fmla="*/ 42 w 96"/>
                <a:gd name="T69" fmla="*/ 534 h 555"/>
                <a:gd name="T70" fmla="*/ 47 w 96"/>
                <a:gd name="T71" fmla="*/ 522 h 555"/>
                <a:gd name="T72" fmla="*/ 50 w 96"/>
                <a:gd name="T73" fmla="*/ 513 h 555"/>
                <a:gd name="T74" fmla="*/ 51 w 96"/>
                <a:gd name="T75" fmla="*/ 323 h 555"/>
                <a:gd name="T76" fmla="*/ 55 w 96"/>
                <a:gd name="T77" fmla="*/ 305 h 555"/>
                <a:gd name="T78" fmla="*/ 53 w 96"/>
                <a:gd name="T79" fmla="*/ 310 h 555"/>
                <a:gd name="T80" fmla="*/ 63 w 96"/>
                <a:gd name="T81" fmla="*/ 295 h 555"/>
                <a:gd name="T82" fmla="*/ 65 w 96"/>
                <a:gd name="T83" fmla="*/ 285 h 555"/>
                <a:gd name="T84" fmla="*/ 75 w 96"/>
                <a:gd name="T85" fmla="*/ 286 h 555"/>
                <a:gd name="T86" fmla="*/ 81 w 96"/>
                <a:gd name="T87" fmla="*/ 278 h 555"/>
                <a:gd name="T88" fmla="*/ 90 w 96"/>
                <a:gd name="T89" fmla="*/ 283 h 555"/>
                <a:gd name="T90" fmla="*/ 92 w 96"/>
                <a:gd name="T91" fmla="*/ 282 h 555"/>
                <a:gd name="T92" fmla="*/ 96 w 96"/>
                <a:gd name="T93" fmla="*/ 277 h 555"/>
                <a:gd name="T94" fmla="*/ 92 w 96"/>
                <a:gd name="T95" fmla="*/ 272 h 555"/>
                <a:gd name="T96" fmla="*/ 81 w 96"/>
                <a:gd name="T97" fmla="*/ 270 h 555"/>
                <a:gd name="T98" fmla="*/ 83 w 96"/>
                <a:gd name="T99" fmla="*/ 271 h 555"/>
                <a:gd name="T100" fmla="*/ 67 w 96"/>
                <a:gd name="T101" fmla="*/ 264 h 555"/>
                <a:gd name="T102" fmla="*/ 69 w 96"/>
                <a:gd name="T103" fmla="*/ 265 h 555"/>
                <a:gd name="T104" fmla="*/ 57 w 96"/>
                <a:gd name="T105" fmla="*/ 253 h 555"/>
                <a:gd name="T106" fmla="*/ 49 w 96"/>
                <a:gd name="T107" fmla="*/ 250 h 555"/>
                <a:gd name="T108" fmla="*/ 52 w 96"/>
                <a:gd name="T109" fmla="*/ 241 h 555"/>
                <a:gd name="T110" fmla="*/ 51 w 96"/>
                <a:gd name="T111" fmla="*/ 51 h 555"/>
                <a:gd name="T112" fmla="*/ 47 w 96"/>
                <a:gd name="T113" fmla="*/ 33 h 555"/>
                <a:gd name="T114" fmla="*/ 42 w 96"/>
                <a:gd name="T115" fmla="*/ 21 h 555"/>
                <a:gd name="T116" fmla="*/ 29 w 96"/>
                <a:gd name="T117" fmla="*/ 9 h 555"/>
                <a:gd name="T118" fmla="*/ 20 w 96"/>
                <a:gd name="T119" fmla="*/ 4 h 555"/>
                <a:gd name="T120" fmla="*/ 9 w 96"/>
                <a:gd name="T121" fmla="*/ 1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0" y="0"/>
                  </a:moveTo>
                  <a:lnTo>
                    <a:pt x="0" y="12"/>
                  </a:lnTo>
                  <a:lnTo>
                    <a:pt x="9" y="13"/>
                  </a:lnTo>
                  <a:lnTo>
                    <a:pt x="9" y="7"/>
                  </a:lnTo>
                  <a:lnTo>
                    <a:pt x="6" y="12"/>
                  </a:lnTo>
                  <a:lnTo>
                    <a:pt x="15" y="15"/>
                  </a:lnTo>
                  <a:lnTo>
                    <a:pt x="22" y="19"/>
                  </a:lnTo>
                  <a:lnTo>
                    <a:pt x="25" y="14"/>
                  </a:lnTo>
                  <a:lnTo>
                    <a:pt x="20" y="18"/>
                  </a:lnTo>
                  <a:lnTo>
                    <a:pt x="27" y="24"/>
                  </a:lnTo>
                  <a:lnTo>
                    <a:pt x="33" y="30"/>
                  </a:lnTo>
                  <a:lnTo>
                    <a:pt x="37" y="38"/>
                  </a:lnTo>
                  <a:lnTo>
                    <a:pt x="41" y="33"/>
                  </a:lnTo>
                  <a:lnTo>
                    <a:pt x="35" y="33"/>
                  </a:lnTo>
                  <a:lnTo>
                    <a:pt x="38" y="42"/>
                  </a:lnTo>
                  <a:lnTo>
                    <a:pt x="39" y="51"/>
                  </a:lnTo>
                  <a:lnTo>
                    <a:pt x="39" y="232"/>
                  </a:lnTo>
                  <a:lnTo>
                    <a:pt x="40" y="241"/>
                  </a:lnTo>
                  <a:lnTo>
                    <a:pt x="43" y="250"/>
                  </a:lnTo>
                  <a:lnTo>
                    <a:pt x="44" y="254"/>
                  </a:lnTo>
                  <a:lnTo>
                    <a:pt x="48" y="262"/>
                  </a:lnTo>
                  <a:lnTo>
                    <a:pt x="54" y="268"/>
                  </a:lnTo>
                  <a:lnTo>
                    <a:pt x="60" y="274"/>
                  </a:lnTo>
                  <a:lnTo>
                    <a:pt x="62" y="275"/>
                  </a:lnTo>
                  <a:lnTo>
                    <a:pt x="70" y="279"/>
                  </a:lnTo>
                  <a:lnTo>
                    <a:pt x="78" y="282"/>
                  </a:lnTo>
                  <a:lnTo>
                    <a:pt x="81" y="282"/>
                  </a:lnTo>
                  <a:lnTo>
                    <a:pt x="90" y="283"/>
                  </a:lnTo>
                  <a:lnTo>
                    <a:pt x="90" y="277"/>
                  </a:lnTo>
                  <a:lnTo>
                    <a:pt x="90" y="271"/>
                  </a:lnTo>
                  <a:lnTo>
                    <a:pt x="88" y="272"/>
                  </a:lnTo>
                  <a:lnTo>
                    <a:pt x="86" y="273"/>
                  </a:lnTo>
                  <a:lnTo>
                    <a:pt x="84" y="277"/>
                  </a:lnTo>
                  <a:lnTo>
                    <a:pt x="86" y="281"/>
                  </a:lnTo>
                  <a:lnTo>
                    <a:pt x="88" y="282"/>
                  </a:lnTo>
                  <a:lnTo>
                    <a:pt x="90" y="271"/>
                  </a:lnTo>
                  <a:lnTo>
                    <a:pt x="81" y="272"/>
                  </a:lnTo>
                  <a:lnTo>
                    <a:pt x="78" y="272"/>
                  </a:lnTo>
                  <a:lnTo>
                    <a:pt x="70" y="275"/>
                  </a:lnTo>
                  <a:lnTo>
                    <a:pt x="62" y="279"/>
                  </a:lnTo>
                  <a:lnTo>
                    <a:pt x="60" y="280"/>
                  </a:lnTo>
                  <a:lnTo>
                    <a:pt x="54" y="286"/>
                  </a:lnTo>
                  <a:lnTo>
                    <a:pt x="48" y="293"/>
                  </a:lnTo>
                  <a:lnTo>
                    <a:pt x="44" y="301"/>
                  </a:lnTo>
                  <a:lnTo>
                    <a:pt x="43" y="305"/>
                  </a:lnTo>
                  <a:lnTo>
                    <a:pt x="40" y="314"/>
                  </a:lnTo>
                  <a:lnTo>
                    <a:pt x="39" y="323"/>
                  </a:lnTo>
                  <a:lnTo>
                    <a:pt x="39" y="504"/>
                  </a:lnTo>
                  <a:lnTo>
                    <a:pt x="38" y="513"/>
                  </a:lnTo>
                  <a:lnTo>
                    <a:pt x="35" y="522"/>
                  </a:lnTo>
                  <a:lnTo>
                    <a:pt x="41" y="522"/>
                  </a:lnTo>
                  <a:lnTo>
                    <a:pt x="37" y="517"/>
                  </a:lnTo>
                  <a:lnTo>
                    <a:pt x="33" y="525"/>
                  </a:lnTo>
                  <a:lnTo>
                    <a:pt x="27" y="531"/>
                  </a:lnTo>
                  <a:lnTo>
                    <a:pt x="20" y="537"/>
                  </a:lnTo>
                  <a:lnTo>
                    <a:pt x="25" y="541"/>
                  </a:lnTo>
                  <a:lnTo>
                    <a:pt x="22" y="536"/>
                  </a:lnTo>
                  <a:lnTo>
                    <a:pt x="15" y="540"/>
                  </a:lnTo>
                  <a:lnTo>
                    <a:pt x="6" y="543"/>
                  </a:lnTo>
                  <a:lnTo>
                    <a:pt x="9" y="548"/>
                  </a:lnTo>
                  <a:lnTo>
                    <a:pt x="9" y="542"/>
                  </a:lnTo>
                  <a:lnTo>
                    <a:pt x="0" y="543"/>
                  </a:lnTo>
                  <a:lnTo>
                    <a:pt x="0" y="555"/>
                  </a:lnTo>
                  <a:lnTo>
                    <a:pt x="9" y="554"/>
                  </a:lnTo>
                  <a:lnTo>
                    <a:pt x="11" y="554"/>
                  </a:lnTo>
                  <a:lnTo>
                    <a:pt x="20" y="551"/>
                  </a:lnTo>
                  <a:lnTo>
                    <a:pt x="27" y="547"/>
                  </a:lnTo>
                  <a:lnTo>
                    <a:pt x="29" y="546"/>
                  </a:lnTo>
                  <a:lnTo>
                    <a:pt x="36" y="540"/>
                  </a:lnTo>
                  <a:lnTo>
                    <a:pt x="42" y="534"/>
                  </a:lnTo>
                  <a:lnTo>
                    <a:pt x="46" y="526"/>
                  </a:lnTo>
                  <a:lnTo>
                    <a:pt x="47" y="522"/>
                  </a:lnTo>
                  <a:lnTo>
                    <a:pt x="50" y="513"/>
                  </a:lnTo>
                  <a:lnTo>
                    <a:pt x="51" y="504"/>
                  </a:lnTo>
                  <a:lnTo>
                    <a:pt x="51" y="323"/>
                  </a:lnTo>
                  <a:lnTo>
                    <a:pt x="52" y="314"/>
                  </a:lnTo>
                  <a:lnTo>
                    <a:pt x="55" y="305"/>
                  </a:lnTo>
                  <a:lnTo>
                    <a:pt x="49" y="305"/>
                  </a:lnTo>
                  <a:lnTo>
                    <a:pt x="53" y="310"/>
                  </a:lnTo>
                  <a:lnTo>
                    <a:pt x="57" y="302"/>
                  </a:lnTo>
                  <a:lnTo>
                    <a:pt x="63" y="295"/>
                  </a:lnTo>
                  <a:lnTo>
                    <a:pt x="69" y="289"/>
                  </a:lnTo>
                  <a:lnTo>
                    <a:pt x="65" y="285"/>
                  </a:lnTo>
                  <a:lnTo>
                    <a:pt x="67" y="290"/>
                  </a:lnTo>
                  <a:lnTo>
                    <a:pt x="75" y="286"/>
                  </a:lnTo>
                  <a:lnTo>
                    <a:pt x="83" y="283"/>
                  </a:lnTo>
                  <a:lnTo>
                    <a:pt x="81" y="278"/>
                  </a:lnTo>
                  <a:lnTo>
                    <a:pt x="81" y="284"/>
                  </a:lnTo>
                  <a:lnTo>
                    <a:pt x="90" y="283"/>
                  </a:lnTo>
                  <a:lnTo>
                    <a:pt x="92" y="282"/>
                  </a:lnTo>
                  <a:lnTo>
                    <a:pt x="94" y="281"/>
                  </a:lnTo>
                  <a:lnTo>
                    <a:pt x="96" y="277"/>
                  </a:lnTo>
                  <a:lnTo>
                    <a:pt x="94" y="273"/>
                  </a:lnTo>
                  <a:lnTo>
                    <a:pt x="92" y="272"/>
                  </a:lnTo>
                  <a:lnTo>
                    <a:pt x="90" y="271"/>
                  </a:lnTo>
                  <a:lnTo>
                    <a:pt x="81" y="270"/>
                  </a:lnTo>
                  <a:lnTo>
                    <a:pt x="81" y="276"/>
                  </a:lnTo>
                  <a:lnTo>
                    <a:pt x="83" y="271"/>
                  </a:lnTo>
                  <a:lnTo>
                    <a:pt x="75" y="268"/>
                  </a:lnTo>
                  <a:lnTo>
                    <a:pt x="67" y="264"/>
                  </a:lnTo>
                  <a:lnTo>
                    <a:pt x="65" y="269"/>
                  </a:lnTo>
                  <a:lnTo>
                    <a:pt x="69" y="265"/>
                  </a:lnTo>
                  <a:lnTo>
                    <a:pt x="63" y="259"/>
                  </a:lnTo>
                  <a:lnTo>
                    <a:pt x="57" y="253"/>
                  </a:lnTo>
                  <a:lnTo>
                    <a:pt x="53" y="245"/>
                  </a:lnTo>
                  <a:lnTo>
                    <a:pt x="49" y="250"/>
                  </a:lnTo>
                  <a:lnTo>
                    <a:pt x="55" y="250"/>
                  </a:lnTo>
                  <a:lnTo>
                    <a:pt x="52" y="241"/>
                  </a:lnTo>
                  <a:lnTo>
                    <a:pt x="51" y="232"/>
                  </a:lnTo>
                  <a:lnTo>
                    <a:pt x="51" y="51"/>
                  </a:lnTo>
                  <a:lnTo>
                    <a:pt x="50" y="42"/>
                  </a:lnTo>
                  <a:lnTo>
                    <a:pt x="47" y="33"/>
                  </a:lnTo>
                  <a:lnTo>
                    <a:pt x="46" y="29"/>
                  </a:lnTo>
                  <a:lnTo>
                    <a:pt x="42" y="21"/>
                  </a:lnTo>
                  <a:lnTo>
                    <a:pt x="36" y="15"/>
                  </a:lnTo>
                  <a:lnTo>
                    <a:pt x="29" y="9"/>
                  </a:lnTo>
                  <a:lnTo>
                    <a:pt x="27" y="8"/>
                  </a:lnTo>
                  <a:lnTo>
                    <a:pt x="20" y="4"/>
                  </a:lnTo>
                  <a:lnTo>
                    <a:pt x="11" y="1"/>
                  </a:lnTo>
                  <a:lnTo>
                    <a:pt x="9"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3492" name="Rectangle 28">
            <a:extLst>
              <a:ext uri="{FF2B5EF4-FFF2-40B4-BE49-F238E27FC236}">
                <a16:creationId xmlns:a16="http://schemas.microsoft.com/office/drawing/2014/main" id="{FBE23636-DBBF-44D0-B0E4-26A744782163}"/>
              </a:ext>
            </a:extLst>
          </p:cNvPr>
          <p:cNvSpPr>
            <a:spLocks noChangeArrowheads="1"/>
          </p:cNvSpPr>
          <p:nvPr/>
        </p:nvSpPr>
        <p:spPr bwMode="auto">
          <a:xfrm>
            <a:off x="8729664" y="1935163"/>
            <a:ext cx="18434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intravaskulární</a:t>
            </a:r>
            <a:endParaRPr lang="cs-CZ" altLang="en-US" sz="2400">
              <a:latin typeface="Times New Roman" panose="02020603050405020304" pitchFamily="18" charset="0"/>
            </a:endParaRPr>
          </a:p>
        </p:txBody>
      </p:sp>
      <p:sp>
        <p:nvSpPr>
          <p:cNvPr id="63493" name="Rectangle 29">
            <a:extLst>
              <a:ext uri="{FF2B5EF4-FFF2-40B4-BE49-F238E27FC236}">
                <a16:creationId xmlns:a16="http://schemas.microsoft.com/office/drawing/2014/main" id="{825605E7-05C1-4BBE-AC88-210B96B563CD}"/>
              </a:ext>
            </a:extLst>
          </p:cNvPr>
          <p:cNvSpPr>
            <a:spLocks noChangeArrowheads="1"/>
          </p:cNvSpPr>
          <p:nvPr/>
        </p:nvSpPr>
        <p:spPr bwMode="auto">
          <a:xfrm>
            <a:off x="8729664" y="2300288"/>
            <a:ext cx="9890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tekutina</a:t>
            </a:r>
            <a:endParaRPr lang="cs-CZ" altLang="en-US" sz="2400">
              <a:latin typeface="Times New Roman" panose="02020603050405020304" pitchFamily="18" charset="0"/>
            </a:endParaRPr>
          </a:p>
        </p:txBody>
      </p:sp>
      <p:grpSp>
        <p:nvGrpSpPr>
          <p:cNvPr id="63494" name="Group 30">
            <a:extLst>
              <a:ext uri="{FF2B5EF4-FFF2-40B4-BE49-F238E27FC236}">
                <a16:creationId xmlns:a16="http://schemas.microsoft.com/office/drawing/2014/main" id="{0B6636AC-761A-4550-B77D-EFCE4C8FE862}"/>
              </a:ext>
            </a:extLst>
          </p:cNvPr>
          <p:cNvGrpSpPr>
            <a:grpSpLocks/>
          </p:cNvGrpSpPr>
          <p:nvPr/>
        </p:nvGrpSpPr>
        <p:grpSpPr bwMode="auto">
          <a:xfrm>
            <a:off x="7131050" y="1851025"/>
            <a:ext cx="1443038" cy="844550"/>
            <a:chOff x="3554" y="1166"/>
            <a:chExt cx="887" cy="532"/>
          </a:xfrm>
        </p:grpSpPr>
        <p:sp>
          <p:nvSpPr>
            <p:cNvPr id="63818" name="Rectangle 31">
              <a:extLst>
                <a:ext uri="{FF2B5EF4-FFF2-40B4-BE49-F238E27FC236}">
                  <a16:creationId xmlns:a16="http://schemas.microsoft.com/office/drawing/2014/main" id="{7A863CD0-0DEA-43BB-8EAE-778DB1487341}"/>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19" name="Rectangle 32">
              <a:extLst>
                <a:ext uri="{FF2B5EF4-FFF2-40B4-BE49-F238E27FC236}">
                  <a16:creationId xmlns:a16="http://schemas.microsoft.com/office/drawing/2014/main" id="{2537AAB1-16A3-40B4-BC02-10BAF73706B3}"/>
                </a:ext>
              </a:extLst>
            </p:cNvPr>
            <p:cNvSpPr>
              <a:spLocks noChangeArrowheads="1"/>
            </p:cNvSpPr>
            <p:nvPr/>
          </p:nvSpPr>
          <p:spPr bwMode="auto">
            <a:xfrm>
              <a:off x="3554" y="1166"/>
              <a:ext cx="886" cy="531"/>
            </a:xfrm>
            <a:prstGeom prst="rect">
              <a:avLst/>
            </a:prstGeom>
            <a:solidFill>
              <a:srgbClr val="FF9999"/>
            </a:solidFill>
            <a:ln w="0">
              <a:solidFill>
                <a:srgbClr val="FFFFFF"/>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20" name="Rectangle 33">
              <a:extLst>
                <a:ext uri="{FF2B5EF4-FFF2-40B4-BE49-F238E27FC236}">
                  <a16:creationId xmlns:a16="http://schemas.microsoft.com/office/drawing/2014/main" id="{DA0B4A2F-0620-4370-AC8C-E64B3F9CA37E}"/>
                </a:ext>
              </a:extLst>
            </p:cNvPr>
            <p:cNvSpPr>
              <a:spLocks noChangeArrowheads="1"/>
            </p:cNvSpPr>
            <p:nvPr/>
          </p:nvSpPr>
          <p:spPr bwMode="auto">
            <a:xfrm>
              <a:off x="3554" y="1166"/>
              <a:ext cx="887" cy="532"/>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21" name="Rectangle 34">
              <a:extLst>
                <a:ext uri="{FF2B5EF4-FFF2-40B4-BE49-F238E27FC236}">
                  <a16:creationId xmlns:a16="http://schemas.microsoft.com/office/drawing/2014/main" id="{9AB7353C-8A03-4E6A-959A-B4B2DCEE8707}"/>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3495" name="Rectangle 35">
            <a:extLst>
              <a:ext uri="{FF2B5EF4-FFF2-40B4-BE49-F238E27FC236}">
                <a16:creationId xmlns:a16="http://schemas.microsoft.com/office/drawing/2014/main" id="{33927A59-7B28-49AB-B9EB-C960A66C2D85}"/>
              </a:ext>
            </a:extLst>
          </p:cNvPr>
          <p:cNvSpPr>
            <a:spLocks noChangeArrowheads="1"/>
          </p:cNvSpPr>
          <p:nvPr/>
        </p:nvSpPr>
        <p:spPr bwMode="auto">
          <a:xfrm>
            <a:off x="4235451" y="3194050"/>
            <a:ext cx="3444875" cy="977900"/>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496" name="Freeform 36">
            <a:extLst>
              <a:ext uri="{FF2B5EF4-FFF2-40B4-BE49-F238E27FC236}">
                <a16:creationId xmlns:a16="http://schemas.microsoft.com/office/drawing/2014/main" id="{640DFD9C-8266-4B84-8E10-50F77BBC172A}"/>
              </a:ext>
            </a:extLst>
          </p:cNvPr>
          <p:cNvSpPr>
            <a:spLocks/>
          </p:cNvSpPr>
          <p:nvPr/>
        </p:nvSpPr>
        <p:spPr bwMode="auto">
          <a:xfrm>
            <a:off x="1857376" y="4610100"/>
            <a:ext cx="8512175" cy="1460500"/>
          </a:xfrm>
          <a:custGeom>
            <a:avLst/>
            <a:gdLst>
              <a:gd name="T0" fmla="*/ 345262173 w 5362"/>
              <a:gd name="T1" fmla="*/ 2520950 h 920"/>
              <a:gd name="T2" fmla="*/ 272176875 w 5362"/>
              <a:gd name="T3" fmla="*/ 17641889 h 920"/>
              <a:gd name="T4" fmla="*/ 201612476 w 5362"/>
              <a:gd name="T5" fmla="*/ 47883762 h 920"/>
              <a:gd name="T6" fmla="*/ 141128748 w 5362"/>
              <a:gd name="T7" fmla="*/ 88206264 h 920"/>
              <a:gd name="T8" fmla="*/ 88206255 w 5362"/>
              <a:gd name="T9" fmla="*/ 141128762 h 920"/>
              <a:gd name="T10" fmla="*/ 47883757 w 5362"/>
              <a:gd name="T11" fmla="*/ 201612496 h 920"/>
              <a:gd name="T12" fmla="*/ 17640300 w 5362"/>
              <a:gd name="T13" fmla="*/ 272176902 h 920"/>
              <a:gd name="T14" fmla="*/ 2520950 w 5362"/>
              <a:gd name="T15" fmla="*/ 345262208 h 920"/>
              <a:gd name="T16" fmla="*/ 0 w 5362"/>
              <a:gd name="T17" fmla="*/ 1932960918 h 920"/>
              <a:gd name="T18" fmla="*/ 7559675 w 5362"/>
              <a:gd name="T19" fmla="*/ 2011084948 h 920"/>
              <a:gd name="T20" fmla="*/ 30241876 w 5362"/>
              <a:gd name="T21" fmla="*/ 2081649304 h 920"/>
              <a:gd name="T22" fmla="*/ 65524063 w 5362"/>
              <a:gd name="T23" fmla="*/ 2147173349 h 920"/>
              <a:gd name="T24" fmla="*/ 113406246 w 5362"/>
              <a:gd name="T25" fmla="*/ 2147483647 h 920"/>
              <a:gd name="T26" fmla="*/ 171370612 w 5362"/>
              <a:gd name="T27" fmla="*/ 2147483647 h 920"/>
              <a:gd name="T28" fmla="*/ 236894700 w 5362"/>
              <a:gd name="T29" fmla="*/ 2147483647 h 920"/>
              <a:gd name="T30" fmla="*/ 307459050 w 5362"/>
              <a:gd name="T31" fmla="*/ 2147483647 h 920"/>
              <a:gd name="T32" fmla="*/ 385584659 w 5362"/>
              <a:gd name="T33" fmla="*/ 2147483647 h 920"/>
              <a:gd name="T34" fmla="*/ 2147483647 w 5362"/>
              <a:gd name="T35" fmla="*/ 2147483647 h 920"/>
              <a:gd name="T36" fmla="*/ 2147483647 w 5362"/>
              <a:gd name="T37" fmla="*/ 2147483647 h 920"/>
              <a:gd name="T38" fmla="*/ 2147483647 w 5362"/>
              <a:gd name="T39" fmla="*/ 2147483647 h 920"/>
              <a:gd name="T40" fmla="*/ 2147483647 w 5362"/>
              <a:gd name="T41" fmla="*/ 2147483647 h 920"/>
              <a:gd name="T42" fmla="*/ 2147483647 w 5362"/>
              <a:gd name="T43" fmla="*/ 2147483647 h 920"/>
              <a:gd name="T44" fmla="*/ 2147483647 w 5362"/>
              <a:gd name="T45" fmla="*/ 2116931482 h 920"/>
              <a:gd name="T46" fmla="*/ 2147483647 w 5362"/>
              <a:gd name="T47" fmla="*/ 2046367126 h 920"/>
              <a:gd name="T48" fmla="*/ 2147483647 w 5362"/>
              <a:gd name="T49" fmla="*/ 1973283408 h 920"/>
              <a:gd name="T50" fmla="*/ 2147483647 w 5362"/>
              <a:gd name="T51" fmla="*/ 385584697 h 920"/>
              <a:gd name="T52" fmla="*/ 2147483647 w 5362"/>
              <a:gd name="T53" fmla="*/ 307459080 h 920"/>
              <a:gd name="T54" fmla="*/ 2147483647 w 5362"/>
              <a:gd name="T55" fmla="*/ 236894724 h 920"/>
              <a:gd name="T56" fmla="*/ 2147483647 w 5362"/>
              <a:gd name="T57" fmla="*/ 171370629 h 920"/>
              <a:gd name="T58" fmla="*/ 2147483647 w 5362"/>
              <a:gd name="T59" fmla="*/ 113407845 h 920"/>
              <a:gd name="T60" fmla="*/ 2147483647 w 5362"/>
              <a:gd name="T61" fmla="*/ 65524070 h 920"/>
              <a:gd name="T62" fmla="*/ 2147483647 w 5362"/>
              <a:gd name="T63" fmla="*/ 30241879 h 920"/>
              <a:gd name="T64" fmla="*/ 2147483647 w 5362"/>
              <a:gd name="T65" fmla="*/ 7561264 h 920"/>
              <a:gd name="T66" fmla="*/ 2147483647 w 5362"/>
              <a:gd name="T67" fmla="*/ 0 h 9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62"/>
              <a:gd name="T103" fmla="*/ 0 h 920"/>
              <a:gd name="T104" fmla="*/ 5362 w 5362"/>
              <a:gd name="T105" fmla="*/ 920 h 9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62" h="920">
                <a:moveTo>
                  <a:pt x="153" y="0"/>
                </a:moveTo>
                <a:lnTo>
                  <a:pt x="137" y="1"/>
                </a:lnTo>
                <a:lnTo>
                  <a:pt x="122" y="3"/>
                </a:lnTo>
                <a:lnTo>
                  <a:pt x="108" y="7"/>
                </a:lnTo>
                <a:lnTo>
                  <a:pt x="94" y="12"/>
                </a:lnTo>
                <a:lnTo>
                  <a:pt x="80" y="19"/>
                </a:lnTo>
                <a:lnTo>
                  <a:pt x="68" y="26"/>
                </a:lnTo>
                <a:lnTo>
                  <a:pt x="56" y="35"/>
                </a:lnTo>
                <a:lnTo>
                  <a:pt x="45" y="45"/>
                </a:lnTo>
                <a:lnTo>
                  <a:pt x="35" y="56"/>
                </a:lnTo>
                <a:lnTo>
                  <a:pt x="26" y="68"/>
                </a:lnTo>
                <a:lnTo>
                  <a:pt x="19" y="80"/>
                </a:lnTo>
                <a:lnTo>
                  <a:pt x="12" y="94"/>
                </a:lnTo>
                <a:lnTo>
                  <a:pt x="7" y="108"/>
                </a:lnTo>
                <a:lnTo>
                  <a:pt x="3" y="122"/>
                </a:lnTo>
                <a:lnTo>
                  <a:pt x="1" y="137"/>
                </a:lnTo>
                <a:lnTo>
                  <a:pt x="0" y="153"/>
                </a:lnTo>
                <a:lnTo>
                  <a:pt x="0" y="767"/>
                </a:lnTo>
                <a:lnTo>
                  <a:pt x="1" y="783"/>
                </a:lnTo>
                <a:lnTo>
                  <a:pt x="3" y="798"/>
                </a:lnTo>
                <a:lnTo>
                  <a:pt x="7" y="812"/>
                </a:lnTo>
                <a:lnTo>
                  <a:pt x="12" y="826"/>
                </a:lnTo>
                <a:lnTo>
                  <a:pt x="19" y="840"/>
                </a:lnTo>
                <a:lnTo>
                  <a:pt x="26" y="852"/>
                </a:lnTo>
                <a:lnTo>
                  <a:pt x="35" y="864"/>
                </a:lnTo>
                <a:lnTo>
                  <a:pt x="45" y="875"/>
                </a:lnTo>
                <a:lnTo>
                  <a:pt x="56" y="885"/>
                </a:lnTo>
                <a:lnTo>
                  <a:pt x="68" y="894"/>
                </a:lnTo>
                <a:lnTo>
                  <a:pt x="80" y="901"/>
                </a:lnTo>
                <a:lnTo>
                  <a:pt x="94" y="908"/>
                </a:lnTo>
                <a:lnTo>
                  <a:pt x="108" y="913"/>
                </a:lnTo>
                <a:lnTo>
                  <a:pt x="122" y="917"/>
                </a:lnTo>
                <a:lnTo>
                  <a:pt x="137" y="919"/>
                </a:lnTo>
                <a:lnTo>
                  <a:pt x="153" y="920"/>
                </a:lnTo>
                <a:lnTo>
                  <a:pt x="5209" y="920"/>
                </a:lnTo>
                <a:lnTo>
                  <a:pt x="5225" y="919"/>
                </a:lnTo>
                <a:lnTo>
                  <a:pt x="5240" y="917"/>
                </a:lnTo>
                <a:lnTo>
                  <a:pt x="5254" y="913"/>
                </a:lnTo>
                <a:lnTo>
                  <a:pt x="5268" y="908"/>
                </a:lnTo>
                <a:lnTo>
                  <a:pt x="5282" y="901"/>
                </a:lnTo>
                <a:lnTo>
                  <a:pt x="5294" y="894"/>
                </a:lnTo>
                <a:lnTo>
                  <a:pt x="5306" y="885"/>
                </a:lnTo>
                <a:lnTo>
                  <a:pt x="5317" y="875"/>
                </a:lnTo>
                <a:lnTo>
                  <a:pt x="5327" y="864"/>
                </a:lnTo>
                <a:lnTo>
                  <a:pt x="5336" y="852"/>
                </a:lnTo>
                <a:lnTo>
                  <a:pt x="5343" y="840"/>
                </a:lnTo>
                <a:lnTo>
                  <a:pt x="5350" y="826"/>
                </a:lnTo>
                <a:lnTo>
                  <a:pt x="5355" y="812"/>
                </a:lnTo>
                <a:lnTo>
                  <a:pt x="5359" y="798"/>
                </a:lnTo>
                <a:lnTo>
                  <a:pt x="5361" y="783"/>
                </a:lnTo>
                <a:lnTo>
                  <a:pt x="5362" y="767"/>
                </a:lnTo>
                <a:lnTo>
                  <a:pt x="5362" y="153"/>
                </a:lnTo>
                <a:lnTo>
                  <a:pt x="5361" y="137"/>
                </a:lnTo>
                <a:lnTo>
                  <a:pt x="5359" y="122"/>
                </a:lnTo>
                <a:lnTo>
                  <a:pt x="5355" y="108"/>
                </a:lnTo>
                <a:lnTo>
                  <a:pt x="5350" y="94"/>
                </a:lnTo>
                <a:lnTo>
                  <a:pt x="5343" y="80"/>
                </a:lnTo>
                <a:lnTo>
                  <a:pt x="5336" y="68"/>
                </a:lnTo>
                <a:lnTo>
                  <a:pt x="5327" y="56"/>
                </a:lnTo>
                <a:lnTo>
                  <a:pt x="5317" y="45"/>
                </a:lnTo>
                <a:lnTo>
                  <a:pt x="5306" y="35"/>
                </a:lnTo>
                <a:lnTo>
                  <a:pt x="5294" y="26"/>
                </a:lnTo>
                <a:lnTo>
                  <a:pt x="5282" y="19"/>
                </a:lnTo>
                <a:lnTo>
                  <a:pt x="5268" y="12"/>
                </a:lnTo>
                <a:lnTo>
                  <a:pt x="5254" y="7"/>
                </a:lnTo>
                <a:lnTo>
                  <a:pt x="5240" y="3"/>
                </a:lnTo>
                <a:lnTo>
                  <a:pt x="5225" y="1"/>
                </a:lnTo>
                <a:lnTo>
                  <a:pt x="5209" y="0"/>
                </a:lnTo>
                <a:lnTo>
                  <a:pt x="153" y="0"/>
                </a:lnTo>
                <a:close/>
              </a:path>
            </a:pathLst>
          </a:custGeom>
          <a:solidFill>
            <a:srgbClr val="00CC99"/>
          </a:solidFill>
          <a:ln w="1905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3497" name="Group 37">
            <a:extLst>
              <a:ext uri="{FF2B5EF4-FFF2-40B4-BE49-F238E27FC236}">
                <a16:creationId xmlns:a16="http://schemas.microsoft.com/office/drawing/2014/main" id="{62E95369-ED53-4E86-BF7C-4AB1A7085343}"/>
              </a:ext>
            </a:extLst>
          </p:cNvPr>
          <p:cNvGrpSpPr>
            <a:grpSpLocks/>
          </p:cNvGrpSpPr>
          <p:nvPr/>
        </p:nvGrpSpPr>
        <p:grpSpPr bwMode="auto">
          <a:xfrm>
            <a:off x="6124576" y="2690814"/>
            <a:ext cx="169863" cy="498475"/>
            <a:chOff x="3104" y="1695"/>
            <a:chExt cx="107" cy="314"/>
          </a:xfrm>
        </p:grpSpPr>
        <p:sp>
          <p:nvSpPr>
            <p:cNvPr id="63816" name="Rectangle 38">
              <a:extLst>
                <a:ext uri="{FF2B5EF4-FFF2-40B4-BE49-F238E27FC236}">
                  <a16:creationId xmlns:a16="http://schemas.microsoft.com/office/drawing/2014/main" id="{BE9FA43D-CEB1-4749-A8C6-EE7FB2CA9FB7}"/>
                </a:ext>
              </a:extLst>
            </p:cNvPr>
            <p:cNvSpPr>
              <a:spLocks noChangeArrowheads="1"/>
            </p:cNvSpPr>
            <p:nvPr/>
          </p:nvSpPr>
          <p:spPr bwMode="auto">
            <a:xfrm>
              <a:off x="3145" y="1800"/>
              <a:ext cx="24" cy="20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17" name="Freeform 39">
              <a:extLst>
                <a:ext uri="{FF2B5EF4-FFF2-40B4-BE49-F238E27FC236}">
                  <a16:creationId xmlns:a16="http://schemas.microsoft.com/office/drawing/2014/main" id="{1E9314D7-5279-4637-9790-3E8272E7A9BC}"/>
                </a:ext>
              </a:extLst>
            </p:cNvPr>
            <p:cNvSpPr>
              <a:spLocks/>
            </p:cNvSpPr>
            <p:nvPr/>
          </p:nvSpPr>
          <p:spPr bwMode="auto">
            <a:xfrm>
              <a:off x="3104" y="1695"/>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498" name="Group 40">
            <a:extLst>
              <a:ext uri="{FF2B5EF4-FFF2-40B4-BE49-F238E27FC236}">
                <a16:creationId xmlns:a16="http://schemas.microsoft.com/office/drawing/2014/main" id="{6DCBD58A-0BB7-48BB-A7C2-1D6E1E011B33}"/>
              </a:ext>
            </a:extLst>
          </p:cNvPr>
          <p:cNvGrpSpPr>
            <a:grpSpLocks/>
          </p:cNvGrpSpPr>
          <p:nvPr/>
        </p:nvGrpSpPr>
        <p:grpSpPr bwMode="auto">
          <a:xfrm>
            <a:off x="5808663" y="2695576"/>
            <a:ext cx="169862" cy="473075"/>
            <a:chOff x="2905" y="1698"/>
            <a:chExt cx="107" cy="298"/>
          </a:xfrm>
        </p:grpSpPr>
        <p:sp>
          <p:nvSpPr>
            <p:cNvPr id="63814" name="Rectangle 41">
              <a:extLst>
                <a:ext uri="{FF2B5EF4-FFF2-40B4-BE49-F238E27FC236}">
                  <a16:creationId xmlns:a16="http://schemas.microsoft.com/office/drawing/2014/main" id="{600FAC03-3F64-4118-919D-8A514BF94221}"/>
                </a:ext>
              </a:extLst>
            </p:cNvPr>
            <p:cNvSpPr>
              <a:spLocks noChangeArrowheads="1"/>
            </p:cNvSpPr>
            <p:nvPr/>
          </p:nvSpPr>
          <p:spPr bwMode="auto">
            <a:xfrm>
              <a:off x="2947" y="1698"/>
              <a:ext cx="24" cy="19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15" name="Freeform 42">
              <a:extLst>
                <a:ext uri="{FF2B5EF4-FFF2-40B4-BE49-F238E27FC236}">
                  <a16:creationId xmlns:a16="http://schemas.microsoft.com/office/drawing/2014/main" id="{AD11C7A0-DCF3-436B-91B1-C06ECE08C74E}"/>
                </a:ext>
              </a:extLst>
            </p:cNvPr>
            <p:cNvSpPr>
              <a:spLocks/>
            </p:cNvSpPr>
            <p:nvPr/>
          </p:nvSpPr>
          <p:spPr bwMode="auto">
            <a:xfrm>
              <a:off x="2905" y="188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499" name="Group 43">
            <a:extLst>
              <a:ext uri="{FF2B5EF4-FFF2-40B4-BE49-F238E27FC236}">
                <a16:creationId xmlns:a16="http://schemas.microsoft.com/office/drawing/2014/main" id="{2EEEFFE5-C3D1-4494-8489-B673DC485133}"/>
              </a:ext>
            </a:extLst>
          </p:cNvPr>
          <p:cNvGrpSpPr>
            <a:grpSpLocks/>
          </p:cNvGrpSpPr>
          <p:nvPr/>
        </p:nvGrpSpPr>
        <p:grpSpPr bwMode="auto">
          <a:xfrm>
            <a:off x="6238876" y="4152900"/>
            <a:ext cx="169863" cy="412750"/>
            <a:chOff x="2827" y="2616"/>
            <a:chExt cx="107" cy="260"/>
          </a:xfrm>
        </p:grpSpPr>
        <p:sp>
          <p:nvSpPr>
            <p:cNvPr id="63812" name="Rectangle 44">
              <a:extLst>
                <a:ext uri="{FF2B5EF4-FFF2-40B4-BE49-F238E27FC236}">
                  <a16:creationId xmlns:a16="http://schemas.microsoft.com/office/drawing/2014/main" id="{DE2C5BFC-D5DC-421B-90B9-E1B0B73AB2B8}"/>
                </a:ext>
              </a:extLst>
            </p:cNvPr>
            <p:cNvSpPr>
              <a:spLocks noChangeArrowheads="1"/>
            </p:cNvSpPr>
            <p:nvPr/>
          </p:nvSpPr>
          <p:spPr bwMode="auto">
            <a:xfrm>
              <a:off x="2868" y="2721"/>
              <a:ext cx="24" cy="1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13" name="Freeform 45">
              <a:extLst>
                <a:ext uri="{FF2B5EF4-FFF2-40B4-BE49-F238E27FC236}">
                  <a16:creationId xmlns:a16="http://schemas.microsoft.com/office/drawing/2014/main" id="{9DF5F171-326E-40F7-8434-E5BF9C491E0F}"/>
                </a:ext>
              </a:extLst>
            </p:cNvPr>
            <p:cNvSpPr>
              <a:spLocks/>
            </p:cNvSpPr>
            <p:nvPr/>
          </p:nvSpPr>
          <p:spPr bwMode="auto">
            <a:xfrm>
              <a:off x="2827" y="2616"/>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00" name="Group 46">
            <a:extLst>
              <a:ext uri="{FF2B5EF4-FFF2-40B4-BE49-F238E27FC236}">
                <a16:creationId xmlns:a16="http://schemas.microsoft.com/office/drawing/2014/main" id="{7068ED2E-F5EB-4845-B6A0-D9F58867AE03}"/>
              </a:ext>
            </a:extLst>
          </p:cNvPr>
          <p:cNvGrpSpPr>
            <a:grpSpLocks/>
          </p:cNvGrpSpPr>
          <p:nvPr/>
        </p:nvGrpSpPr>
        <p:grpSpPr bwMode="auto">
          <a:xfrm>
            <a:off x="5776913" y="4175126"/>
            <a:ext cx="169862" cy="411163"/>
            <a:chOff x="2536" y="2630"/>
            <a:chExt cx="107" cy="259"/>
          </a:xfrm>
        </p:grpSpPr>
        <p:sp>
          <p:nvSpPr>
            <p:cNvPr id="63810" name="Rectangle 47">
              <a:extLst>
                <a:ext uri="{FF2B5EF4-FFF2-40B4-BE49-F238E27FC236}">
                  <a16:creationId xmlns:a16="http://schemas.microsoft.com/office/drawing/2014/main" id="{AB6B7944-0AA6-4B7E-B4D7-224E126DCE99}"/>
                </a:ext>
              </a:extLst>
            </p:cNvPr>
            <p:cNvSpPr>
              <a:spLocks noChangeArrowheads="1"/>
            </p:cNvSpPr>
            <p:nvPr/>
          </p:nvSpPr>
          <p:spPr bwMode="auto">
            <a:xfrm>
              <a:off x="2578" y="2630"/>
              <a:ext cx="24" cy="154"/>
            </a:xfrm>
            <a:prstGeom prst="rect">
              <a:avLst/>
            </a:prstGeom>
            <a:solidFill>
              <a:srgbClr val="000000"/>
            </a:solidFill>
            <a:ln w="1270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11" name="Freeform 48">
              <a:extLst>
                <a:ext uri="{FF2B5EF4-FFF2-40B4-BE49-F238E27FC236}">
                  <a16:creationId xmlns:a16="http://schemas.microsoft.com/office/drawing/2014/main" id="{9D81E791-3B4A-4902-B3F7-5627B5E957E6}"/>
                </a:ext>
              </a:extLst>
            </p:cNvPr>
            <p:cNvSpPr>
              <a:spLocks/>
            </p:cNvSpPr>
            <p:nvPr/>
          </p:nvSpPr>
          <p:spPr bwMode="auto">
            <a:xfrm>
              <a:off x="2536" y="2782"/>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01" name="Group 49">
            <a:extLst>
              <a:ext uri="{FF2B5EF4-FFF2-40B4-BE49-F238E27FC236}">
                <a16:creationId xmlns:a16="http://schemas.microsoft.com/office/drawing/2014/main" id="{1495B963-99CA-4233-BE81-7224C5FB1515}"/>
              </a:ext>
            </a:extLst>
          </p:cNvPr>
          <p:cNvGrpSpPr>
            <a:grpSpLocks/>
          </p:cNvGrpSpPr>
          <p:nvPr/>
        </p:nvGrpSpPr>
        <p:grpSpPr bwMode="auto">
          <a:xfrm>
            <a:off x="6278563" y="6054726"/>
            <a:ext cx="169862" cy="447675"/>
            <a:chOff x="2852" y="3814"/>
            <a:chExt cx="107" cy="282"/>
          </a:xfrm>
        </p:grpSpPr>
        <p:sp>
          <p:nvSpPr>
            <p:cNvPr id="63808" name="Rectangle 50">
              <a:extLst>
                <a:ext uri="{FF2B5EF4-FFF2-40B4-BE49-F238E27FC236}">
                  <a16:creationId xmlns:a16="http://schemas.microsoft.com/office/drawing/2014/main" id="{B2D59342-5296-478C-B6C7-6A2E129D504B}"/>
                </a:ext>
              </a:extLst>
            </p:cNvPr>
            <p:cNvSpPr>
              <a:spLocks noChangeArrowheads="1"/>
            </p:cNvSpPr>
            <p:nvPr/>
          </p:nvSpPr>
          <p:spPr bwMode="auto">
            <a:xfrm>
              <a:off x="2893" y="3919"/>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09" name="Freeform 51">
              <a:extLst>
                <a:ext uri="{FF2B5EF4-FFF2-40B4-BE49-F238E27FC236}">
                  <a16:creationId xmlns:a16="http://schemas.microsoft.com/office/drawing/2014/main" id="{C721E7E0-4689-4165-BAE0-D38A7BCD2321}"/>
                </a:ext>
              </a:extLst>
            </p:cNvPr>
            <p:cNvSpPr>
              <a:spLocks/>
            </p:cNvSpPr>
            <p:nvPr/>
          </p:nvSpPr>
          <p:spPr bwMode="auto">
            <a:xfrm>
              <a:off x="2852" y="3814"/>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02" name="Group 52">
            <a:extLst>
              <a:ext uri="{FF2B5EF4-FFF2-40B4-BE49-F238E27FC236}">
                <a16:creationId xmlns:a16="http://schemas.microsoft.com/office/drawing/2014/main" id="{B891B3D2-C1C1-48C5-B57A-05E23378E4F4}"/>
              </a:ext>
            </a:extLst>
          </p:cNvPr>
          <p:cNvGrpSpPr>
            <a:grpSpLocks/>
          </p:cNvGrpSpPr>
          <p:nvPr/>
        </p:nvGrpSpPr>
        <p:grpSpPr bwMode="auto">
          <a:xfrm>
            <a:off x="5794376" y="6070601"/>
            <a:ext cx="169863" cy="385763"/>
            <a:chOff x="2547" y="3824"/>
            <a:chExt cx="107" cy="243"/>
          </a:xfrm>
        </p:grpSpPr>
        <p:sp>
          <p:nvSpPr>
            <p:cNvPr id="63806" name="Rectangle 53">
              <a:extLst>
                <a:ext uri="{FF2B5EF4-FFF2-40B4-BE49-F238E27FC236}">
                  <a16:creationId xmlns:a16="http://schemas.microsoft.com/office/drawing/2014/main" id="{70FE9967-AB11-4D18-9C7D-2A49D3AE1A67}"/>
                </a:ext>
              </a:extLst>
            </p:cNvPr>
            <p:cNvSpPr>
              <a:spLocks noChangeArrowheads="1"/>
            </p:cNvSpPr>
            <p:nvPr/>
          </p:nvSpPr>
          <p:spPr bwMode="auto">
            <a:xfrm>
              <a:off x="2589" y="3824"/>
              <a:ext cx="24" cy="13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07" name="Freeform 54">
              <a:extLst>
                <a:ext uri="{FF2B5EF4-FFF2-40B4-BE49-F238E27FC236}">
                  <a16:creationId xmlns:a16="http://schemas.microsoft.com/office/drawing/2014/main" id="{EF8925C3-4B14-4895-A458-4C1056BD0018}"/>
                </a:ext>
              </a:extLst>
            </p:cNvPr>
            <p:cNvSpPr>
              <a:spLocks/>
            </p:cNvSpPr>
            <p:nvPr/>
          </p:nvSpPr>
          <p:spPr bwMode="auto">
            <a:xfrm>
              <a:off x="2547" y="3960"/>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16" name="Group 55">
            <a:extLst>
              <a:ext uri="{FF2B5EF4-FFF2-40B4-BE49-F238E27FC236}">
                <a16:creationId xmlns:a16="http://schemas.microsoft.com/office/drawing/2014/main" id="{99442EDF-B32B-4CE1-A5E2-F386B99D5356}"/>
              </a:ext>
            </a:extLst>
          </p:cNvPr>
          <p:cNvGrpSpPr>
            <a:grpSpLocks/>
          </p:cNvGrpSpPr>
          <p:nvPr/>
        </p:nvGrpSpPr>
        <p:grpSpPr bwMode="auto">
          <a:xfrm>
            <a:off x="6235701" y="1331914"/>
            <a:ext cx="169863" cy="542925"/>
            <a:chOff x="2968" y="839"/>
            <a:chExt cx="107" cy="342"/>
          </a:xfrm>
        </p:grpSpPr>
        <p:sp>
          <p:nvSpPr>
            <p:cNvPr id="63804" name="Freeform 56">
              <a:extLst>
                <a:ext uri="{FF2B5EF4-FFF2-40B4-BE49-F238E27FC236}">
                  <a16:creationId xmlns:a16="http://schemas.microsoft.com/office/drawing/2014/main" id="{A2271F4F-39E7-44FF-B726-91FF63E27474}"/>
                </a:ext>
              </a:extLst>
            </p:cNvPr>
            <p:cNvSpPr>
              <a:spLocks/>
            </p:cNvSpPr>
            <p:nvPr/>
          </p:nvSpPr>
          <p:spPr bwMode="auto">
            <a:xfrm>
              <a:off x="3008" y="944"/>
              <a:ext cx="25" cy="237"/>
            </a:xfrm>
            <a:custGeom>
              <a:avLst/>
              <a:gdLst>
                <a:gd name="T0" fmla="*/ 0 w 25"/>
                <a:gd name="T1" fmla="*/ 237 h 237"/>
                <a:gd name="T2" fmla="*/ 24 w 25"/>
                <a:gd name="T3" fmla="*/ 237 h 237"/>
                <a:gd name="T4" fmla="*/ 25 w 25"/>
                <a:gd name="T5" fmla="*/ 0 h 237"/>
                <a:gd name="T6" fmla="*/ 1 w 25"/>
                <a:gd name="T7" fmla="*/ 0 h 237"/>
                <a:gd name="T8" fmla="*/ 0 w 25"/>
                <a:gd name="T9" fmla="*/ 237 h 237"/>
                <a:gd name="T10" fmla="*/ 0 60000 65536"/>
                <a:gd name="T11" fmla="*/ 0 60000 65536"/>
                <a:gd name="T12" fmla="*/ 0 60000 65536"/>
                <a:gd name="T13" fmla="*/ 0 60000 65536"/>
                <a:gd name="T14" fmla="*/ 0 60000 65536"/>
                <a:gd name="T15" fmla="*/ 0 w 25"/>
                <a:gd name="T16" fmla="*/ 0 h 237"/>
                <a:gd name="T17" fmla="*/ 25 w 25"/>
                <a:gd name="T18" fmla="*/ 237 h 237"/>
              </a:gdLst>
              <a:ahLst/>
              <a:cxnLst>
                <a:cxn ang="T10">
                  <a:pos x="T0" y="T1"/>
                </a:cxn>
                <a:cxn ang="T11">
                  <a:pos x="T2" y="T3"/>
                </a:cxn>
                <a:cxn ang="T12">
                  <a:pos x="T4" y="T5"/>
                </a:cxn>
                <a:cxn ang="T13">
                  <a:pos x="T6" y="T7"/>
                </a:cxn>
                <a:cxn ang="T14">
                  <a:pos x="T8" y="T9"/>
                </a:cxn>
              </a:cxnLst>
              <a:rect l="T15" t="T16" r="T17" b="T18"/>
              <a:pathLst>
                <a:path w="25" h="237">
                  <a:moveTo>
                    <a:pt x="0" y="237"/>
                  </a:moveTo>
                  <a:lnTo>
                    <a:pt x="24" y="237"/>
                  </a:lnTo>
                  <a:lnTo>
                    <a:pt x="25" y="0"/>
                  </a:lnTo>
                  <a:lnTo>
                    <a:pt x="1" y="0"/>
                  </a:lnTo>
                  <a:lnTo>
                    <a:pt x="0" y="2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05" name="Freeform 57">
              <a:extLst>
                <a:ext uri="{FF2B5EF4-FFF2-40B4-BE49-F238E27FC236}">
                  <a16:creationId xmlns:a16="http://schemas.microsoft.com/office/drawing/2014/main" id="{05D97A49-3003-4454-93A0-D14493DDCF55}"/>
                </a:ext>
              </a:extLst>
            </p:cNvPr>
            <p:cNvSpPr>
              <a:spLocks/>
            </p:cNvSpPr>
            <p:nvPr/>
          </p:nvSpPr>
          <p:spPr bwMode="auto">
            <a:xfrm>
              <a:off x="2968" y="839"/>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17" name="Group 58">
            <a:extLst>
              <a:ext uri="{FF2B5EF4-FFF2-40B4-BE49-F238E27FC236}">
                <a16:creationId xmlns:a16="http://schemas.microsoft.com/office/drawing/2014/main" id="{ED226A38-9EF7-4EE0-89CB-0A19C27541A6}"/>
              </a:ext>
            </a:extLst>
          </p:cNvPr>
          <p:cNvGrpSpPr>
            <a:grpSpLocks/>
          </p:cNvGrpSpPr>
          <p:nvPr/>
        </p:nvGrpSpPr>
        <p:grpSpPr bwMode="auto">
          <a:xfrm>
            <a:off x="5884863" y="1343025"/>
            <a:ext cx="169862" cy="508000"/>
            <a:chOff x="2747" y="846"/>
            <a:chExt cx="107" cy="320"/>
          </a:xfrm>
        </p:grpSpPr>
        <p:sp>
          <p:nvSpPr>
            <p:cNvPr id="63802" name="Rectangle 59">
              <a:extLst>
                <a:ext uri="{FF2B5EF4-FFF2-40B4-BE49-F238E27FC236}">
                  <a16:creationId xmlns:a16="http://schemas.microsoft.com/office/drawing/2014/main" id="{229C40F0-4AC5-4492-9FBE-9E6AF23ADD6F}"/>
                </a:ext>
              </a:extLst>
            </p:cNvPr>
            <p:cNvSpPr>
              <a:spLocks noChangeArrowheads="1"/>
            </p:cNvSpPr>
            <p:nvPr/>
          </p:nvSpPr>
          <p:spPr bwMode="auto">
            <a:xfrm>
              <a:off x="2789" y="846"/>
              <a:ext cx="24" cy="2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03" name="Freeform 60">
              <a:extLst>
                <a:ext uri="{FF2B5EF4-FFF2-40B4-BE49-F238E27FC236}">
                  <a16:creationId xmlns:a16="http://schemas.microsoft.com/office/drawing/2014/main" id="{EDD15C5D-E329-488B-AF6E-632CC2269C14}"/>
                </a:ext>
              </a:extLst>
            </p:cNvPr>
            <p:cNvSpPr>
              <a:spLocks/>
            </p:cNvSpPr>
            <p:nvPr/>
          </p:nvSpPr>
          <p:spPr bwMode="auto">
            <a:xfrm>
              <a:off x="2747" y="105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3505" name="Rectangle 61">
            <a:extLst>
              <a:ext uri="{FF2B5EF4-FFF2-40B4-BE49-F238E27FC236}">
                <a16:creationId xmlns:a16="http://schemas.microsoft.com/office/drawing/2014/main" id="{54B5A1B1-D3E5-4F4B-A4E0-6BC77E1AE2D3}"/>
              </a:ext>
            </a:extLst>
          </p:cNvPr>
          <p:cNvSpPr>
            <a:spLocks noChangeArrowheads="1"/>
          </p:cNvSpPr>
          <p:nvPr/>
        </p:nvSpPr>
        <p:spPr bwMode="auto">
          <a:xfrm>
            <a:off x="4513264" y="3525838"/>
            <a:ext cx="26000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intersticiální tekutina</a:t>
            </a:r>
            <a:endParaRPr lang="cs-CZ" altLang="en-US" sz="2400">
              <a:latin typeface="Times New Roman" panose="02020603050405020304" pitchFamily="18" charset="0"/>
            </a:endParaRPr>
          </a:p>
        </p:txBody>
      </p:sp>
      <p:sp>
        <p:nvSpPr>
          <p:cNvPr id="63506" name="Rectangle 62">
            <a:extLst>
              <a:ext uri="{FF2B5EF4-FFF2-40B4-BE49-F238E27FC236}">
                <a16:creationId xmlns:a16="http://schemas.microsoft.com/office/drawing/2014/main" id="{4895092E-8472-49B7-A0F4-AADB9A5986E3}"/>
              </a:ext>
            </a:extLst>
          </p:cNvPr>
          <p:cNvSpPr>
            <a:spLocks noChangeArrowheads="1"/>
          </p:cNvSpPr>
          <p:nvPr/>
        </p:nvSpPr>
        <p:spPr bwMode="auto">
          <a:xfrm>
            <a:off x="4164013" y="4991100"/>
            <a:ext cx="34544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intracelulární tekutina - ICT</a:t>
            </a:r>
            <a:endParaRPr lang="cs-CZ" altLang="en-US" sz="2400">
              <a:latin typeface="Times New Roman" panose="02020603050405020304" pitchFamily="18" charset="0"/>
            </a:endParaRPr>
          </a:p>
        </p:txBody>
      </p:sp>
      <p:sp>
        <p:nvSpPr>
          <p:cNvPr id="63507" name="Rectangle 63">
            <a:extLst>
              <a:ext uri="{FF2B5EF4-FFF2-40B4-BE49-F238E27FC236}">
                <a16:creationId xmlns:a16="http://schemas.microsoft.com/office/drawing/2014/main" id="{EEB0A80E-54DB-41A2-8A4B-484474A3E582}"/>
              </a:ext>
            </a:extLst>
          </p:cNvPr>
          <p:cNvSpPr>
            <a:spLocks noChangeArrowheads="1"/>
          </p:cNvSpPr>
          <p:nvPr/>
        </p:nvSpPr>
        <p:spPr bwMode="auto">
          <a:xfrm>
            <a:off x="4879976" y="6397625"/>
            <a:ext cx="18954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08" name="Rectangle 64">
            <a:extLst>
              <a:ext uri="{FF2B5EF4-FFF2-40B4-BE49-F238E27FC236}">
                <a16:creationId xmlns:a16="http://schemas.microsoft.com/office/drawing/2014/main" id="{B7E95C7C-F8C0-4158-BDF7-0B2A5A103BD5}"/>
              </a:ext>
            </a:extLst>
          </p:cNvPr>
          <p:cNvSpPr>
            <a:spLocks noChangeArrowheads="1"/>
          </p:cNvSpPr>
          <p:nvPr/>
        </p:nvSpPr>
        <p:spPr bwMode="auto">
          <a:xfrm>
            <a:off x="5199064" y="6464300"/>
            <a:ext cx="1777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b="1" i="1">
                <a:solidFill>
                  <a:srgbClr val="000000"/>
                </a:solidFill>
                <a:latin typeface="Times New Roman" panose="02020603050405020304" pitchFamily="18" charset="0"/>
              </a:rPr>
              <a:t>Metabolismus</a:t>
            </a:r>
            <a:endParaRPr lang="cs-CZ" altLang="en-US" sz="2400" b="1">
              <a:latin typeface="Times New Roman" panose="02020603050405020304" pitchFamily="18" charset="0"/>
            </a:endParaRPr>
          </a:p>
        </p:txBody>
      </p:sp>
      <p:sp>
        <p:nvSpPr>
          <p:cNvPr id="63509" name="Rectangle 65">
            <a:extLst>
              <a:ext uri="{FF2B5EF4-FFF2-40B4-BE49-F238E27FC236}">
                <a16:creationId xmlns:a16="http://schemas.microsoft.com/office/drawing/2014/main" id="{C89BBB4E-93FA-40DE-973C-6B3550808DF5}"/>
              </a:ext>
            </a:extLst>
          </p:cNvPr>
          <p:cNvSpPr>
            <a:spLocks noChangeArrowheads="1"/>
          </p:cNvSpPr>
          <p:nvPr/>
        </p:nvSpPr>
        <p:spPr bwMode="auto">
          <a:xfrm>
            <a:off x="2976564" y="2533650"/>
            <a:ext cx="1385887"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10" name="Rectangle 66">
            <a:extLst>
              <a:ext uri="{FF2B5EF4-FFF2-40B4-BE49-F238E27FC236}">
                <a16:creationId xmlns:a16="http://schemas.microsoft.com/office/drawing/2014/main" id="{ECEA6950-C6FF-4BDB-9B8A-852DEF9752DE}"/>
              </a:ext>
            </a:extLst>
          </p:cNvPr>
          <p:cNvSpPr>
            <a:spLocks noChangeArrowheads="1"/>
          </p:cNvSpPr>
          <p:nvPr/>
        </p:nvSpPr>
        <p:spPr bwMode="auto">
          <a:xfrm>
            <a:off x="12304713" y="2092326"/>
            <a:ext cx="246062" cy="12287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11" name="Text Box 67">
            <a:extLst>
              <a:ext uri="{FF2B5EF4-FFF2-40B4-BE49-F238E27FC236}">
                <a16:creationId xmlns:a16="http://schemas.microsoft.com/office/drawing/2014/main" id="{46A043B7-7AF2-40F7-A893-5FC9C32005DC}"/>
              </a:ext>
            </a:extLst>
          </p:cNvPr>
          <p:cNvSpPr txBox="1">
            <a:spLocks noChangeArrowheads="1"/>
          </p:cNvSpPr>
          <p:nvPr/>
        </p:nvSpPr>
        <p:spPr bwMode="auto">
          <a:xfrm>
            <a:off x="3919538" y="-114300"/>
            <a:ext cx="41719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Vnější prostředí organismu</a:t>
            </a:r>
          </a:p>
        </p:txBody>
      </p:sp>
      <p:sp>
        <p:nvSpPr>
          <p:cNvPr id="63512" name="Rectangle 68">
            <a:extLst>
              <a:ext uri="{FF2B5EF4-FFF2-40B4-BE49-F238E27FC236}">
                <a16:creationId xmlns:a16="http://schemas.microsoft.com/office/drawing/2014/main" id="{793AD92D-C397-4DDE-9C00-A9EBE4A98068}"/>
              </a:ext>
            </a:extLst>
          </p:cNvPr>
          <p:cNvSpPr>
            <a:spLocks noChangeArrowheads="1"/>
          </p:cNvSpPr>
          <p:nvPr/>
        </p:nvSpPr>
        <p:spPr bwMode="auto">
          <a:xfrm>
            <a:off x="5337175" y="1862138"/>
            <a:ext cx="1722438" cy="8255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13" name="Rectangle 69">
            <a:extLst>
              <a:ext uri="{FF2B5EF4-FFF2-40B4-BE49-F238E27FC236}">
                <a16:creationId xmlns:a16="http://schemas.microsoft.com/office/drawing/2014/main" id="{172D5626-28A3-435A-A3CC-5AA9646D9ADD}"/>
              </a:ext>
            </a:extLst>
          </p:cNvPr>
          <p:cNvSpPr>
            <a:spLocks noChangeArrowheads="1"/>
          </p:cNvSpPr>
          <p:nvPr/>
        </p:nvSpPr>
        <p:spPr bwMode="auto">
          <a:xfrm>
            <a:off x="5645151" y="2063750"/>
            <a:ext cx="8864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plazma</a:t>
            </a:r>
            <a:endParaRPr lang="cs-CZ" altLang="en-US" sz="2400">
              <a:latin typeface="Times New Roman" panose="02020603050405020304" pitchFamily="18" charset="0"/>
            </a:endParaRPr>
          </a:p>
        </p:txBody>
      </p:sp>
      <p:sp>
        <p:nvSpPr>
          <p:cNvPr id="63514" name="Rectangle 70">
            <a:extLst>
              <a:ext uri="{FF2B5EF4-FFF2-40B4-BE49-F238E27FC236}">
                <a16:creationId xmlns:a16="http://schemas.microsoft.com/office/drawing/2014/main" id="{167B62D4-5194-46BF-873E-199A68A3A904}"/>
              </a:ext>
            </a:extLst>
          </p:cNvPr>
          <p:cNvSpPr>
            <a:spLocks noChangeArrowheads="1"/>
          </p:cNvSpPr>
          <p:nvPr/>
        </p:nvSpPr>
        <p:spPr bwMode="auto">
          <a:xfrm>
            <a:off x="7261226" y="1944688"/>
            <a:ext cx="9569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krvinky</a:t>
            </a:r>
            <a:endParaRPr lang="cs-CZ" altLang="en-US" sz="2400">
              <a:latin typeface="Times New Roman" panose="02020603050405020304" pitchFamily="18" charset="0"/>
            </a:endParaRPr>
          </a:p>
        </p:txBody>
      </p:sp>
      <p:sp>
        <p:nvSpPr>
          <p:cNvPr id="63515" name="Rectangle 71">
            <a:extLst>
              <a:ext uri="{FF2B5EF4-FFF2-40B4-BE49-F238E27FC236}">
                <a16:creationId xmlns:a16="http://schemas.microsoft.com/office/drawing/2014/main" id="{4E68923F-5900-4B91-85E6-A7679FB980D7}"/>
              </a:ext>
            </a:extLst>
          </p:cNvPr>
          <p:cNvSpPr>
            <a:spLocks noChangeArrowheads="1"/>
          </p:cNvSpPr>
          <p:nvPr/>
        </p:nvSpPr>
        <p:spPr bwMode="auto">
          <a:xfrm>
            <a:off x="7261225" y="2305050"/>
            <a:ext cx="1250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a:solidFill>
                  <a:srgbClr val="000000"/>
                </a:solidFill>
                <a:latin typeface="Times New Roman" panose="02020603050405020304" pitchFamily="18" charset="0"/>
              </a:rPr>
              <a:t>(součást ICT)</a:t>
            </a:r>
            <a:endParaRPr lang="cs-CZ" altLang="en-US" sz="2400">
              <a:latin typeface="Times New Roman" panose="02020603050405020304" pitchFamily="18" charset="0"/>
            </a:endParaRPr>
          </a:p>
        </p:txBody>
      </p:sp>
      <p:sp>
        <p:nvSpPr>
          <p:cNvPr id="63516" name="Rectangle 72">
            <a:extLst>
              <a:ext uri="{FF2B5EF4-FFF2-40B4-BE49-F238E27FC236}">
                <a16:creationId xmlns:a16="http://schemas.microsoft.com/office/drawing/2014/main" id="{0F4FD864-EE58-4B27-AED6-E7D0F633D0E7}"/>
              </a:ext>
            </a:extLst>
          </p:cNvPr>
          <p:cNvSpPr>
            <a:spLocks noChangeArrowheads="1"/>
          </p:cNvSpPr>
          <p:nvPr/>
        </p:nvSpPr>
        <p:spPr bwMode="auto">
          <a:xfrm>
            <a:off x="5330825" y="1866900"/>
            <a:ext cx="3233738" cy="83185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17" name="Line 73">
            <a:extLst>
              <a:ext uri="{FF2B5EF4-FFF2-40B4-BE49-F238E27FC236}">
                <a16:creationId xmlns:a16="http://schemas.microsoft.com/office/drawing/2014/main" id="{FD3560C4-DB72-46F6-A4BB-67E0B36DC19D}"/>
              </a:ext>
            </a:extLst>
          </p:cNvPr>
          <p:cNvSpPr>
            <a:spLocks noChangeShapeType="1"/>
          </p:cNvSpPr>
          <p:nvPr/>
        </p:nvSpPr>
        <p:spPr bwMode="auto">
          <a:xfrm flipV="1">
            <a:off x="6907214" y="2413000"/>
            <a:ext cx="339725" cy="127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63518" name="Rectangle 74">
            <a:extLst>
              <a:ext uri="{FF2B5EF4-FFF2-40B4-BE49-F238E27FC236}">
                <a16:creationId xmlns:a16="http://schemas.microsoft.com/office/drawing/2014/main" id="{8F2DD08D-4778-4668-AEB8-57479885ED40}"/>
              </a:ext>
            </a:extLst>
          </p:cNvPr>
          <p:cNvSpPr>
            <a:spLocks noChangeArrowheads="1"/>
          </p:cNvSpPr>
          <p:nvPr/>
        </p:nvSpPr>
        <p:spPr bwMode="auto">
          <a:xfrm>
            <a:off x="6240463" y="27765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63519" name="Rectangle 75">
            <a:extLst>
              <a:ext uri="{FF2B5EF4-FFF2-40B4-BE49-F238E27FC236}">
                <a16:creationId xmlns:a16="http://schemas.microsoft.com/office/drawing/2014/main" id="{1FCD2C23-B037-43F6-8C54-8EDD51E5B7AC}"/>
              </a:ext>
            </a:extLst>
          </p:cNvPr>
          <p:cNvSpPr>
            <a:spLocks noChangeArrowheads="1"/>
          </p:cNvSpPr>
          <p:nvPr/>
        </p:nvSpPr>
        <p:spPr bwMode="auto">
          <a:xfrm>
            <a:off x="3000375" y="22050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Lymfa</a:t>
            </a:r>
            <a:endParaRPr lang="cs-CZ" altLang="en-US" sz="2400">
              <a:latin typeface="Times New Roman" panose="02020603050405020304" pitchFamily="18" charset="0"/>
            </a:endParaRPr>
          </a:p>
        </p:txBody>
      </p:sp>
      <p:sp>
        <p:nvSpPr>
          <p:cNvPr id="63520" name="Freeform 76">
            <a:extLst>
              <a:ext uri="{FF2B5EF4-FFF2-40B4-BE49-F238E27FC236}">
                <a16:creationId xmlns:a16="http://schemas.microsoft.com/office/drawing/2014/main" id="{485FBA59-1DA8-4C42-814D-DF4E9CA1D55E}"/>
              </a:ext>
            </a:extLst>
          </p:cNvPr>
          <p:cNvSpPr>
            <a:spLocks/>
          </p:cNvSpPr>
          <p:nvPr/>
        </p:nvSpPr>
        <p:spPr bwMode="auto">
          <a:xfrm>
            <a:off x="2757489" y="2432050"/>
            <a:ext cx="2541587" cy="1303338"/>
          </a:xfrm>
          <a:custGeom>
            <a:avLst/>
            <a:gdLst>
              <a:gd name="T0" fmla="*/ 2147483647 w 1601"/>
              <a:gd name="T1" fmla="*/ 2069050047 h 821"/>
              <a:gd name="T2" fmla="*/ 284776819 w 1601"/>
              <a:gd name="T3" fmla="*/ 587197449 h 821"/>
              <a:gd name="T4" fmla="*/ 2147483647 w 1601"/>
              <a:gd name="T5" fmla="*/ 60483780 h 821"/>
              <a:gd name="T6" fmla="*/ 0 60000 65536"/>
              <a:gd name="T7" fmla="*/ 0 60000 65536"/>
              <a:gd name="T8" fmla="*/ 0 60000 65536"/>
              <a:gd name="T9" fmla="*/ 0 w 1601"/>
              <a:gd name="T10" fmla="*/ 0 h 821"/>
              <a:gd name="T11" fmla="*/ 1601 w 1601"/>
              <a:gd name="T12" fmla="*/ 821 h 821"/>
            </a:gdLst>
            <a:ahLst/>
            <a:cxnLst>
              <a:cxn ang="T6">
                <a:pos x="T0" y="T1"/>
              </a:cxn>
              <a:cxn ang="T7">
                <a:pos x="T2" y="T3"/>
              </a:cxn>
              <a:cxn ang="T8">
                <a:pos x="T4" y="T5"/>
              </a:cxn>
            </a:cxnLst>
            <a:rect l="T9" t="T10" r="T11" b="T12"/>
            <a:pathLst>
              <a:path w="1601" h="821">
                <a:moveTo>
                  <a:pt x="925" y="821"/>
                </a:moveTo>
                <a:cubicBezTo>
                  <a:pt x="790" y="723"/>
                  <a:pt x="0" y="366"/>
                  <a:pt x="113" y="233"/>
                </a:cubicBezTo>
                <a:cubicBezTo>
                  <a:pt x="125" y="0"/>
                  <a:pt x="1291" y="68"/>
                  <a:pt x="1601" y="24"/>
                </a:cubicBez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21" name="Line 77">
            <a:extLst>
              <a:ext uri="{FF2B5EF4-FFF2-40B4-BE49-F238E27FC236}">
                <a16:creationId xmlns:a16="http://schemas.microsoft.com/office/drawing/2014/main" id="{72211F03-38B8-4E87-BC96-1F338C9C360B}"/>
              </a:ext>
            </a:extLst>
          </p:cNvPr>
          <p:cNvSpPr>
            <a:spLocks noChangeShapeType="1"/>
          </p:cNvSpPr>
          <p:nvPr/>
        </p:nvSpPr>
        <p:spPr bwMode="auto">
          <a:xfrm flipV="1">
            <a:off x="6964363" y="2293938"/>
            <a:ext cx="328612" cy="12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nvGrpSpPr>
          <p:cNvPr id="63522" name="Group 78">
            <a:extLst>
              <a:ext uri="{FF2B5EF4-FFF2-40B4-BE49-F238E27FC236}">
                <a16:creationId xmlns:a16="http://schemas.microsoft.com/office/drawing/2014/main" id="{3F3E55B2-DE7C-4705-8504-30BEBF6EEDA3}"/>
              </a:ext>
            </a:extLst>
          </p:cNvPr>
          <p:cNvGrpSpPr>
            <a:grpSpLocks/>
          </p:cNvGrpSpPr>
          <p:nvPr/>
        </p:nvGrpSpPr>
        <p:grpSpPr bwMode="auto">
          <a:xfrm>
            <a:off x="8886826" y="4138614"/>
            <a:ext cx="169863" cy="447675"/>
            <a:chOff x="4638" y="2607"/>
            <a:chExt cx="107" cy="282"/>
          </a:xfrm>
        </p:grpSpPr>
        <p:sp>
          <p:nvSpPr>
            <p:cNvPr id="63800" name="Rectangle 79">
              <a:extLst>
                <a:ext uri="{FF2B5EF4-FFF2-40B4-BE49-F238E27FC236}">
                  <a16:creationId xmlns:a16="http://schemas.microsoft.com/office/drawing/2014/main" id="{3169A27C-54E9-4677-B4BF-56053522C459}"/>
                </a:ext>
              </a:extLst>
            </p:cNvPr>
            <p:cNvSpPr>
              <a:spLocks noChangeArrowheads="1"/>
            </p:cNvSpPr>
            <p:nvPr/>
          </p:nvSpPr>
          <p:spPr bwMode="auto">
            <a:xfrm>
              <a:off x="4679" y="2712"/>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801" name="Freeform 80">
              <a:extLst>
                <a:ext uri="{FF2B5EF4-FFF2-40B4-BE49-F238E27FC236}">
                  <a16:creationId xmlns:a16="http://schemas.microsoft.com/office/drawing/2014/main" id="{02DE93B1-8943-4726-B4A3-53A88B437BE3}"/>
                </a:ext>
              </a:extLst>
            </p:cNvPr>
            <p:cNvSpPr>
              <a:spLocks/>
            </p:cNvSpPr>
            <p:nvPr/>
          </p:nvSpPr>
          <p:spPr bwMode="auto">
            <a:xfrm>
              <a:off x="4638" y="2607"/>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23" name="Group 81">
            <a:extLst>
              <a:ext uri="{FF2B5EF4-FFF2-40B4-BE49-F238E27FC236}">
                <a16:creationId xmlns:a16="http://schemas.microsoft.com/office/drawing/2014/main" id="{16BDE8F5-FAF8-441D-9519-632853DA796E}"/>
              </a:ext>
            </a:extLst>
          </p:cNvPr>
          <p:cNvGrpSpPr>
            <a:grpSpLocks/>
          </p:cNvGrpSpPr>
          <p:nvPr/>
        </p:nvGrpSpPr>
        <p:grpSpPr bwMode="auto">
          <a:xfrm>
            <a:off x="8432801" y="4159250"/>
            <a:ext cx="169863" cy="420688"/>
            <a:chOff x="4352" y="2620"/>
            <a:chExt cx="107" cy="265"/>
          </a:xfrm>
        </p:grpSpPr>
        <p:sp>
          <p:nvSpPr>
            <p:cNvPr id="63798" name="Rectangle 82">
              <a:extLst>
                <a:ext uri="{FF2B5EF4-FFF2-40B4-BE49-F238E27FC236}">
                  <a16:creationId xmlns:a16="http://schemas.microsoft.com/office/drawing/2014/main" id="{60E5B5E0-BF49-48E8-9267-BF3074825358}"/>
                </a:ext>
              </a:extLst>
            </p:cNvPr>
            <p:cNvSpPr>
              <a:spLocks noChangeArrowheads="1"/>
            </p:cNvSpPr>
            <p:nvPr/>
          </p:nvSpPr>
          <p:spPr bwMode="auto">
            <a:xfrm>
              <a:off x="4394" y="2620"/>
              <a:ext cx="24" cy="1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99" name="Freeform 83">
              <a:extLst>
                <a:ext uri="{FF2B5EF4-FFF2-40B4-BE49-F238E27FC236}">
                  <a16:creationId xmlns:a16="http://schemas.microsoft.com/office/drawing/2014/main" id="{9CAD6BC2-5827-4665-83AA-0E3372C72929}"/>
                </a:ext>
              </a:extLst>
            </p:cNvPr>
            <p:cNvSpPr>
              <a:spLocks/>
            </p:cNvSpPr>
            <p:nvPr/>
          </p:nvSpPr>
          <p:spPr bwMode="auto">
            <a:xfrm>
              <a:off x="4352" y="2778"/>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3524" name="Rectangle 84">
            <a:extLst>
              <a:ext uri="{FF2B5EF4-FFF2-40B4-BE49-F238E27FC236}">
                <a16:creationId xmlns:a16="http://schemas.microsoft.com/office/drawing/2014/main" id="{EAF41F75-9655-4C4A-95D6-AAF08F64A4F9}"/>
              </a:ext>
            </a:extLst>
          </p:cNvPr>
          <p:cNvSpPr>
            <a:spLocks noChangeArrowheads="1"/>
          </p:cNvSpPr>
          <p:nvPr/>
        </p:nvSpPr>
        <p:spPr bwMode="auto">
          <a:xfrm>
            <a:off x="7824788" y="3200400"/>
            <a:ext cx="2798762" cy="960438"/>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25" name="Rectangle 85">
            <a:extLst>
              <a:ext uri="{FF2B5EF4-FFF2-40B4-BE49-F238E27FC236}">
                <a16:creationId xmlns:a16="http://schemas.microsoft.com/office/drawing/2014/main" id="{40BB6327-644D-4B5C-B0FB-099A21159F7D}"/>
              </a:ext>
            </a:extLst>
          </p:cNvPr>
          <p:cNvSpPr>
            <a:spLocks noChangeArrowheads="1"/>
          </p:cNvSpPr>
          <p:nvPr/>
        </p:nvSpPr>
        <p:spPr bwMode="auto">
          <a:xfrm>
            <a:off x="7866064" y="3529013"/>
            <a:ext cx="167193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transcelulární</a:t>
            </a:r>
            <a:endParaRPr lang="cs-CZ" altLang="en-US" sz="2400">
              <a:latin typeface="Times New Roman" panose="02020603050405020304" pitchFamily="18" charset="0"/>
            </a:endParaRPr>
          </a:p>
        </p:txBody>
      </p:sp>
      <p:sp>
        <p:nvSpPr>
          <p:cNvPr id="63526" name="Rectangle 86">
            <a:extLst>
              <a:ext uri="{FF2B5EF4-FFF2-40B4-BE49-F238E27FC236}">
                <a16:creationId xmlns:a16="http://schemas.microsoft.com/office/drawing/2014/main" id="{CDC601BC-4E24-4B7E-BDFD-C927C259709B}"/>
              </a:ext>
            </a:extLst>
          </p:cNvPr>
          <p:cNvSpPr>
            <a:spLocks noChangeArrowheads="1"/>
          </p:cNvSpPr>
          <p:nvPr/>
        </p:nvSpPr>
        <p:spPr bwMode="auto">
          <a:xfrm>
            <a:off x="9521826" y="3529013"/>
            <a:ext cx="106599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 tekutina</a:t>
            </a:r>
            <a:endParaRPr lang="cs-CZ" altLang="en-US" sz="2400">
              <a:latin typeface="Times New Roman" panose="02020603050405020304" pitchFamily="18" charset="0"/>
            </a:endParaRPr>
          </a:p>
        </p:txBody>
      </p:sp>
      <p:sp>
        <p:nvSpPr>
          <p:cNvPr id="63527" name="Line 87">
            <a:extLst>
              <a:ext uri="{FF2B5EF4-FFF2-40B4-BE49-F238E27FC236}">
                <a16:creationId xmlns:a16="http://schemas.microsoft.com/office/drawing/2014/main" id="{D67FE22B-05D5-48EC-A80A-21B8E3FD4D36}"/>
              </a:ext>
            </a:extLst>
          </p:cNvPr>
          <p:cNvSpPr>
            <a:spLocks noChangeShapeType="1"/>
          </p:cNvSpPr>
          <p:nvPr/>
        </p:nvSpPr>
        <p:spPr bwMode="auto">
          <a:xfrm flipV="1">
            <a:off x="6888163" y="2997200"/>
            <a:ext cx="647700" cy="4318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3528" name="Line 88">
            <a:extLst>
              <a:ext uri="{FF2B5EF4-FFF2-40B4-BE49-F238E27FC236}">
                <a16:creationId xmlns:a16="http://schemas.microsoft.com/office/drawing/2014/main" id="{C7F9F32E-8314-43CE-AEDF-7D9DC2F5CA0A}"/>
              </a:ext>
            </a:extLst>
          </p:cNvPr>
          <p:cNvSpPr>
            <a:spLocks noChangeShapeType="1"/>
          </p:cNvSpPr>
          <p:nvPr/>
        </p:nvSpPr>
        <p:spPr bwMode="auto">
          <a:xfrm>
            <a:off x="6672264" y="2563813"/>
            <a:ext cx="790575" cy="360362"/>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3529" name="Rectangle 89">
            <a:extLst>
              <a:ext uri="{FF2B5EF4-FFF2-40B4-BE49-F238E27FC236}">
                <a16:creationId xmlns:a16="http://schemas.microsoft.com/office/drawing/2014/main" id="{25891C78-F94D-485E-900B-381122C16E3C}"/>
              </a:ext>
            </a:extLst>
          </p:cNvPr>
          <p:cNvSpPr>
            <a:spLocks noChangeArrowheads="1"/>
          </p:cNvSpPr>
          <p:nvPr/>
        </p:nvSpPr>
        <p:spPr bwMode="auto">
          <a:xfrm>
            <a:off x="7464426" y="2684463"/>
            <a:ext cx="2962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solidFill>
                  <a:srgbClr val="000000"/>
                </a:solidFill>
                <a:latin typeface="Times New Roman" panose="02020603050405020304" pitchFamily="18" charset="0"/>
              </a:rPr>
              <a:t>Extracelulární tekutina</a:t>
            </a:r>
          </a:p>
        </p:txBody>
      </p:sp>
      <p:grpSp>
        <p:nvGrpSpPr>
          <p:cNvPr id="20" name="Group 90">
            <a:extLst>
              <a:ext uri="{FF2B5EF4-FFF2-40B4-BE49-F238E27FC236}">
                <a16:creationId xmlns:a16="http://schemas.microsoft.com/office/drawing/2014/main" id="{E52775F8-91F6-4813-8CBC-FEAF4AB36D20}"/>
              </a:ext>
            </a:extLst>
          </p:cNvPr>
          <p:cNvGrpSpPr>
            <a:grpSpLocks/>
          </p:cNvGrpSpPr>
          <p:nvPr/>
        </p:nvGrpSpPr>
        <p:grpSpPr bwMode="auto">
          <a:xfrm>
            <a:off x="5476875" y="477839"/>
            <a:ext cx="1333500" cy="993775"/>
            <a:chOff x="2512" y="300"/>
            <a:chExt cx="840" cy="626"/>
          </a:xfrm>
        </p:grpSpPr>
        <p:grpSp>
          <p:nvGrpSpPr>
            <p:cNvPr id="63605" name="Group 91">
              <a:extLst>
                <a:ext uri="{FF2B5EF4-FFF2-40B4-BE49-F238E27FC236}">
                  <a16:creationId xmlns:a16="http://schemas.microsoft.com/office/drawing/2014/main" id="{D2EE419D-BEEF-4EAB-99EB-13E192F75744}"/>
                </a:ext>
              </a:extLst>
            </p:cNvPr>
            <p:cNvGrpSpPr>
              <a:grpSpLocks/>
            </p:cNvGrpSpPr>
            <p:nvPr/>
          </p:nvGrpSpPr>
          <p:grpSpPr bwMode="auto">
            <a:xfrm>
              <a:off x="2512" y="300"/>
              <a:ext cx="840" cy="626"/>
              <a:chOff x="2512" y="300"/>
              <a:chExt cx="840" cy="626"/>
            </a:xfrm>
          </p:grpSpPr>
          <p:grpSp>
            <p:nvGrpSpPr>
              <p:cNvPr id="63746" name="Group 92">
                <a:extLst>
                  <a:ext uri="{FF2B5EF4-FFF2-40B4-BE49-F238E27FC236}">
                    <a16:creationId xmlns:a16="http://schemas.microsoft.com/office/drawing/2014/main" id="{1B13106C-FA24-423D-AAB9-BE533A77DE2D}"/>
                  </a:ext>
                </a:extLst>
              </p:cNvPr>
              <p:cNvGrpSpPr>
                <a:grpSpLocks/>
              </p:cNvGrpSpPr>
              <p:nvPr/>
            </p:nvGrpSpPr>
            <p:grpSpPr bwMode="auto">
              <a:xfrm>
                <a:off x="2512" y="300"/>
                <a:ext cx="840" cy="626"/>
                <a:chOff x="2512" y="300"/>
                <a:chExt cx="840" cy="626"/>
              </a:xfrm>
            </p:grpSpPr>
            <p:grpSp>
              <p:nvGrpSpPr>
                <p:cNvPr id="63784" name="Group 93">
                  <a:extLst>
                    <a:ext uri="{FF2B5EF4-FFF2-40B4-BE49-F238E27FC236}">
                      <a16:creationId xmlns:a16="http://schemas.microsoft.com/office/drawing/2014/main" id="{EA10D274-5CB3-4612-8F8E-712D05389D4C}"/>
                    </a:ext>
                  </a:extLst>
                </p:cNvPr>
                <p:cNvGrpSpPr>
                  <a:grpSpLocks/>
                </p:cNvGrpSpPr>
                <p:nvPr/>
              </p:nvGrpSpPr>
              <p:grpSpPr bwMode="auto">
                <a:xfrm>
                  <a:off x="2512" y="302"/>
                  <a:ext cx="383" cy="624"/>
                  <a:chOff x="2512" y="302"/>
                  <a:chExt cx="383" cy="624"/>
                </a:xfrm>
              </p:grpSpPr>
              <p:grpSp>
                <p:nvGrpSpPr>
                  <p:cNvPr id="63792" name="Group 94">
                    <a:extLst>
                      <a:ext uri="{FF2B5EF4-FFF2-40B4-BE49-F238E27FC236}">
                        <a16:creationId xmlns:a16="http://schemas.microsoft.com/office/drawing/2014/main" id="{FA9728E5-3864-4BBB-897B-6425902A136D}"/>
                      </a:ext>
                    </a:extLst>
                  </p:cNvPr>
                  <p:cNvGrpSpPr>
                    <a:grpSpLocks/>
                  </p:cNvGrpSpPr>
                  <p:nvPr/>
                </p:nvGrpSpPr>
                <p:grpSpPr bwMode="auto">
                  <a:xfrm>
                    <a:off x="2512" y="302"/>
                    <a:ext cx="383" cy="624"/>
                    <a:chOff x="2512" y="302"/>
                    <a:chExt cx="383" cy="624"/>
                  </a:xfrm>
                </p:grpSpPr>
                <p:sp>
                  <p:nvSpPr>
                    <p:cNvPr id="63794" name="Freeform 95">
                      <a:extLst>
                        <a:ext uri="{FF2B5EF4-FFF2-40B4-BE49-F238E27FC236}">
                          <a16:creationId xmlns:a16="http://schemas.microsoft.com/office/drawing/2014/main" id="{04D579BF-ACA9-407B-9C48-753D78125E9D}"/>
                        </a:ext>
                      </a:extLst>
                    </p:cNvPr>
                    <p:cNvSpPr>
                      <a:spLocks/>
                    </p:cNvSpPr>
                    <p:nvPr/>
                  </p:nvSpPr>
                  <p:spPr bwMode="auto">
                    <a:xfrm>
                      <a:off x="2512" y="302"/>
                      <a:ext cx="383" cy="623"/>
                    </a:xfrm>
                    <a:custGeom>
                      <a:avLst/>
                      <a:gdLst>
                        <a:gd name="T0" fmla="*/ 78 w 1532"/>
                        <a:gd name="T1" fmla="*/ 5 h 2491"/>
                        <a:gd name="T2" fmla="*/ 72 w 1532"/>
                        <a:gd name="T3" fmla="*/ 2 h 2491"/>
                        <a:gd name="T4" fmla="*/ 63 w 1532"/>
                        <a:gd name="T5" fmla="*/ 0 h 2491"/>
                        <a:gd name="T6" fmla="*/ 56 w 1532"/>
                        <a:gd name="T7" fmla="*/ 1 h 2491"/>
                        <a:gd name="T8" fmla="*/ 49 w 1532"/>
                        <a:gd name="T9" fmla="*/ 5 h 2491"/>
                        <a:gd name="T10" fmla="*/ 40 w 1532"/>
                        <a:gd name="T11" fmla="*/ 14 h 2491"/>
                        <a:gd name="T12" fmla="*/ 30 w 1532"/>
                        <a:gd name="T13" fmla="*/ 26 h 2491"/>
                        <a:gd name="T14" fmla="*/ 22 w 1532"/>
                        <a:gd name="T15" fmla="*/ 41 h 2491"/>
                        <a:gd name="T16" fmla="*/ 17 w 1532"/>
                        <a:gd name="T17" fmla="*/ 53 h 2491"/>
                        <a:gd name="T18" fmla="*/ 13 w 1532"/>
                        <a:gd name="T19" fmla="*/ 65 h 2491"/>
                        <a:gd name="T20" fmla="*/ 8 w 1532"/>
                        <a:gd name="T21" fmla="*/ 81 h 2491"/>
                        <a:gd name="T22" fmla="*/ 3 w 1532"/>
                        <a:gd name="T23" fmla="*/ 93 h 2491"/>
                        <a:gd name="T24" fmla="*/ 1 w 1532"/>
                        <a:gd name="T25" fmla="*/ 105 h 2491"/>
                        <a:gd name="T26" fmla="*/ 0 w 1532"/>
                        <a:gd name="T27" fmla="*/ 119 h 2491"/>
                        <a:gd name="T28" fmla="*/ 3 w 1532"/>
                        <a:gd name="T29" fmla="*/ 145 h 2491"/>
                        <a:gd name="T30" fmla="*/ 5 w 1532"/>
                        <a:gd name="T31" fmla="*/ 150 h 2491"/>
                        <a:gd name="T32" fmla="*/ 7 w 1532"/>
                        <a:gd name="T33" fmla="*/ 153 h 2491"/>
                        <a:gd name="T34" fmla="*/ 12 w 1532"/>
                        <a:gd name="T35" fmla="*/ 155 h 2491"/>
                        <a:gd name="T36" fmla="*/ 17 w 1532"/>
                        <a:gd name="T37" fmla="*/ 156 h 2491"/>
                        <a:gd name="T38" fmla="*/ 24 w 1532"/>
                        <a:gd name="T39" fmla="*/ 154 h 2491"/>
                        <a:gd name="T40" fmla="*/ 42 w 1532"/>
                        <a:gd name="T41" fmla="*/ 149 h 2491"/>
                        <a:gd name="T42" fmla="*/ 49 w 1532"/>
                        <a:gd name="T43" fmla="*/ 150 h 2491"/>
                        <a:gd name="T44" fmla="*/ 59 w 1532"/>
                        <a:gd name="T45" fmla="*/ 148 h 2491"/>
                        <a:gd name="T46" fmla="*/ 75 w 1532"/>
                        <a:gd name="T47" fmla="*/ 144 h 2491"/>
                        <a:gd name="T48" fmla="*/ 83 w 1532"/>
                        <a:gd name="T49" fmla="*/ 141 h 2491"/>
                        <a:gd name="T50" fmla="*/ 88 w 1532"/>
                        <a:gd name="T51" fmla="*/ 137 h 2491"/>
                        <a:gd name="T52" fmla="*/ 91 w 1532"/>
                        <a:gd name="T53" fmla="*/ 130 h 2491"/>
                        <a:gd name="T54" fmla="*/ 93 w 1532"/>
                        <a:gd name="T55" fmla="*/ 121 h 2491"/>
                        <a:gd name="T56" fmla="*/ 95 w 1532"/>
                        <a:gd name="T57" fmla="*/ 112 h 2491"/>
                        <a:gd name="T58" fmla="*/ 96 w 1532"/>
                        <a:gd name="T59" fmla="*/ 100 h 2491"/>
                        <a:gd name="T60" fmla="*/ 93 w 1532"/>
                        <a:gd name="T61" fmla="*/ 84 h 2491"/>
                        <a:gd name="T62" fmla="*/ 90 w 1532"/>
                        <a:gd name="T63" fmla="*/ 63 h 2491"/>
                        <a:gd name="T64" fmla="*/ 87 w 1532"/>
                        <a:gd name="T65" fmla="*/ 56 h 2491"/>
                        <a:gd name="T66" fmla="*/ 84 w 1532"/>
                        <a:gd name="T67" fmla="*/ 50 h 2491"/>
                        <a:gd name="T68" fmla="*/ 85 w 1532"/>
                        <a:gd name="T69" fmla="*/ 38 h 2491"/>
                        <a:gd name="T70" fmla="*/ 85 w 1532"/>
                        <a:gd name="T71" fmla="*/ 30 h 2491"/>
                        <a:gd name="T72" fmla="*/ 83 w 1532"/>
                        <a:gd name="T73" fmla="*/ 17 h 2491"/>
                        <a:gd name="T74" fmla="*/ 80 w 1532"/>
                        <a:gd name="T75" fmla="*/ 8 h 249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2"/>
                        <a:gd name="T115" fmla="*/ 0 h 2491"/>
                        <a:gd name="T116" fmla="*/ 1532 w 1532"/>
                        <a:gd name="T117" fmla="*/ 2491 h 249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2" h="2491">
                          <a:moveTo>
                            <a:pt x="1278" y="127"/>
                          </a:moveTo>
                          <a:lnTo>
                            <a:pt x="1247" y="85"/>
                          </a:lnTo>
                          <a:lnTo>
                            <a:pt x="1197" y="48"/>
                          </a:lnTo>
                          <a:lnTo>
                            <a:pt x="1143" y="25"/>
                          </a:lnTo>
                          <a:lnTo>
                            <a:pt x="1090" y="9"/>
                          </a:lnTo>
                          <a:lnTo>
                            <a:pt x="1017" y="0"/>
                          </a:lnTo>
                          <a:lnTo>
                            <a:pt x="960" y="7"/>
                          </a:lnTo>
                          <a:lnTo>
                            <a:pt x="897" y="21"/>
                          </a:lnTo>
                          <a:lnTo>
                            <a:pt x="833" y="45"/>
                          </a:lnTo>
                          <a:lnTo>
                            <a:pt x="785" y="75"/>
                          </a:lnTo>
                          <a:lnTo>
                            <a:pt x="733" y="121"/>
                          </a:lnTo>
                          <a:lnTo>
                            <a:pt x="641" y="220"/>
                          </a:lnTo>
                          <a:lnTo>
                            <a:pt x="563" y="312"/>
                          </a:lnTo>
                          <a:lnTo>
                            <a:pt x="487" y="419"/>
                          </a:lnTo>
                          <a:lnTo>
                            <a:pt x="413" y="540"/>
                          </a:lnTo>
                          <a:lnTo>
                            <a:pt x="356" y="652"/>
                          </a:lnTo>
                          <a:lnTo>
                            <a:pt x="308" y="758"/>
                          </a:lnTo>
                          <a:lnTo>
                            <a:pt x="273" y="852"/>
                          </a:lnTo>
                          <a:lnTo>
                            <a:pt x="247" y="946"/>
                          </a:lnTo>
                          <a:lnTo>
                            <a:pt x="216" y="1043"/>
                          </a:lnTo>
                          <a:lnTo>
                            <a:pt x="184" y="1132"/>
                          </a:lnTo>
                          <a:lnTo>
                            <a:pt x="131" y="1286"/>
                          </a:lnTo>
                          <a:lnTo>
                            <a:pt x="74" y="1414"/>
                          </a:lnTo>
                          <a:lnTo>
                            <a:pt x="45" y="1485"/>
                          </a:lnTo>
                          <a:lnTo>
                            <a:pt x="25" y="1572"/>
                          </a:lnTo>
                          <a:lnTo>
                            <a:pt x="10" y="1677"/>
                          </a:lnTo>
                          <a:lnTo>
                            <a:pt x="0" y="1792"/>
                          </a:lnTo>
                          <a:lnTo>
                            <a:pt x="2" y="1902"/>
                          </a:lnTo>
                          <a:lnTo>
                            <a:pt x="24" y="2166"/>
                          </a:lnTo>
                          <a:lnTo>
                            <a:pt x="45" y="2322"/>
                          </a:lnTo>
                          <a:lnTo>
                            <a:pt x="56" y="2363"/>
                          </a:lnTo>
                          <a:lnTo>
                            <a:pt x="74" y="2400"/>
                          </a:lnTo>
                          <a:lnTo>
                            <a:pt x="96" y="2430"/>
                          </a:lnTo>
                          <a:lnTo>
                            <a:pt x="120" y="2451"/>
                          </a:lnTo>
                          <a:lnTo>
                            <a:pt x="146" y="2469"/>
                          </a:lnTo>
                          <a:lnTo>
                            <a:pt x="184" y="2481"/>
                          </a:lnTo>
                          <a:lnTo>
                            <a:pt x="228" y="2488"/>
                          </a:lnTo>
                          <a:lnTo>
                            <a:pt x="274" y="2491"/>
                          </a:lnTo>
                          <a:lnTo>
                            <a:pt x="333" y="2484"/>
                          </a:lnTo>
                          <a:lnTo>
                            <a:pt x="393" y="2469"/>
                          </a:lnTo>
                          <a:lnTo>
                            <a:pt x="520" y="2429"/>
                          </a:lnTo>
                          <a:lnTo>
                            <a:pt x="670" y="2379"/>
                          </a:lnTo>
                          <a:lnTo>
                            <a:pt x="741" y="2393"/>
                          </a:lnTo>
                          <a:lnTo>
                            <a:pt x="786" y="2399"/>
                          </a:lnTo>
                          <a:lnTo>
                            <a:pt x="840" y="2393"/>
                          </a:lnTo>
                          <a:lnTo>
                            <a:pt x="947" y="2372"/>
                          </a:lnTo>
                          <a:lnTo>
                            <a:pt x="1081" y="2337"/>
                          </a:lnTo>
                          <a:lnTo>
                            <a:pt x="1202" y="2301"/>
                          </a:lnTo>
                          <a:lnTo>
                            <a:pt x="1281" y="2273"/>
                          </a:lnTo>
                          <a:lnTo>
                            <a:pt x="1326" y="2253"/>
                          </a:lnTo>
                          <a:lnTo>
                            <a:pt x="1368" y="2226"/>
                          </a:lnTo>
                          <a:lnTo>
                            <a:pt x="1403" y="2185"/>
                          </a:lnTo>
                          <a:lnTo>
                            <a:pt x="1429" y="2138"/>
                          </a:lnTo>
                          <a:lnTo>
                            <a:pt x="1452" y="2082"/>
                          </a:lnTo>
                          <a:lnTo>
                            <a:pt x="1472" y="2024"/>
                          </a:lnTo>
                          <a:lnTo>
                            <a:pt x="1493" y="1931"/>
                          </a:lnTo>
                          <a:lnTo>
                            <a:pt x="1505" y="1858"/>
                          </a:lnTo>
                          <a:lnTo>
                            <a:pt x="1515" y="1784"/>
                          </a:lnTo>
                          <a:lnTo>
                            <a:pt x="1529" y="1669"/>
                          </a:lnTo>
                          <a:lnTo>
                            <a:pt x="1532" y="1593"/>
                          </a:lnTo>
                          <a:lnTo>
                            <a:pt x="1522" y="1491"/>
                          </a:lnTo>
                          <a:lnTo>
                            <a:pt x="1493" y="1343"/>
                          </a:lnTo>
                          <a:lnTo>
                            <a:pt x="1465" y="1150"/>
                          </a:lnTo>
                          <a:lnTo>
                            <a:pt x="1434" y="1010"/>
                          </a:lnTo>
                          <a:lnTo>
                            <a:pt x="1411" y="952"/>
                          </a:lnTo>
                          <a:lnTo>
                            <a:pt x="1385" y="899"/>
                          </a:lnTo>
                          <a:lnTo>
                            <a:pt x="1364" y="845"/>
                          </a:lnTo>
                          <a:lnTo>
                            <a:pt x="1349" y="802"/>
                          </a:lnTo>
                          <a:lnTo>
                            <a:pt x="1338" y="723"/>
                          </a:lnTo>
                          <a:lnTo>
                            <a:pt x="1359" y="612"/>
                          </a:lnTo>
                          <a:lnTo>
                            <a:pt x="1363" y="543"/>
                          </a:lnTo>
                          <a:lnTo>
                            <a:pt x="1357" y="474"/>
                          </a:lnTo>
                          <a:lnTo>
                            <a:pt x="1346" y="386"/>
                          </a:lnTo>
                          <a:lnTo>
                            <a:pt x="1326" y="269"/>
                          </a:lnTo>
                          <a:lnTo>
                            <a:pt x="1304" y="185"/>
                          </a:lnTo>
                          <a:lnTo>
                            <a:pt x="1278" y="127"/>
                          </a:lnTo>
                          <a:close/>
                        </a:path>
                      </a:pathLst>
                    </a:custGeom>
                    <a:solidFill>
                      <a:srgbClr val="8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3795" name="Group 96">
                      <a:extLst>
                        <a:ext uri="{FF2B5EF4-FFF2-40B4-BE49-F238E27FC236}">
                          <a16:creationId xmlns:a16="http://schemas.microsoft.com/office/drawing/2014/main" id="{9C06F1AC-AD81-4E09-A635-BD599B9C0DA1}"/>
                        </a:ext>
                      </a:extLst>
                    </p:cNvPr>
                    <p:cNvGrpSpPr>
                      <a:grpSpLocks/>
                    </p:cNvGrpSpPr>
                    <p:nvPr/>
                  </p:nvGrpSpPr>
                  <p:grpSpPr bwMode="auto">
                    <a:xfrm>
                      <a:off x="2512" y="612"/>
                      <a:ext cx="383" cy="314"/>
                      <a:chOff x="2512" y="612"/>
                      <a:chExt cx="383" cy="314"/>
                    </a:xfrm>
                  </p:grpSpPr>
                  <p:sp>
                    <p:nvSpPr>
                      <p:cNvPr id="63796" name="Freeform 97">
                        <a:extLst>
                          <a:ext uri="{FF2B5EF4-FFF2-40B4-BE49-F238E27FC236}">
                            <a16:creationId xmlns:a16="http://schemas.microsoft.com/office/drawing/2014/main" id="{3D245D46-BA54-49C9-BB12-F267D22B1BFD}"/>
                          </a:ext>
                        </a:extLst>
                      </p:cNvPr>
                      <p:cNvSpPr>
                        <a:spLocks/>
                      </p:cNvSpPr>
                      <p:nvPr/>
                    </p:nvSpPr>
                    <p:spPr bwMode="auto">
                      <a:xfrm>
                        <a:off x="2512" y="612"/>
                        <a:ext cx="383" cy="314"/>
                      </a:xfrm>
                      <a:custGeom>
                        <a:avLst/>
                        <a:gdLst>
                          <a:gd name="T0" fmla="*/ 9 w 1532"/>
                          <a:gd name="T1" fmla="*/ 0 h 1254"/>
                          <a:gd name="T2" fmla="*/ 8 w 1532"/>
                          <a:gd name="T3" fmla="*/ 3 h 1254"/>
                          <a:gd name="T4" fmla="*/ 5 w 1532"/>
                          <a:gd name="T5" fmla="*/ 11 h 1254"/>
                          <a:gd name="T6" fmla="*/ 3 w 1532"/>
                          <a:gd name="T7" fmla="*/ 16 h 1254"/>
                          <a:gd name="T8" fmla="*/ 1 w 1532"/>
                          <a:gd name="T9" fmla="*/ 21 h 1254"/>
                          <a:gd name="T10" fmla="*/ 1 w 1532"/>
                          <a:gd name="T11" fmla="*/ 28 h 1254"/>
                          <a:gd name="T12" fmla="*/ 0 w 1532"/>
                          <a:gd name="T13" fmla="*/ 35 h 1254"/>
                          <a:gd name="T14" fmla="*/ 0 w 1532"/>
                          <a:gd name="T15" fmla="*/ 42 h 1254"/>
                          <a:gd name="T16" fmla="*/ 1 w 1532"/>
                          <a:gd name="T17" fmla="*/ 58 h 1254"/>
                          <a:gd name="T18" fmla="*/ 3 w 1532"/>
                          <a:gd name="T19" fmla="*/ 68 h 1254"/>
                          <a:gd name="T20" fmla="*/ 3 w 1532"/>
                          <a:gd name="T21" fmla="*/ 71 h 1254"/>
                          <a:gd name="T22" fmla="*/ 5 w 1532"/>
                          <a:gd name="T23" fmla="*/ 73 h 1254"/>
                          <a:gd name="T24" fmla="*/ 6 w 1532"/>
                          <a:gd name="T25" fmla="*/ 75 h 1254"/>
                          <a:gd name="T26" fmla="*/ 7 w 1532"/>
                          <a:gd name="T27" fmla="*/ 76 h 1254"/>
                          <a:gd name="T28" fmla="*/ 9 w 1532"/>
                          <a:gd name="T29" fmla="*/ 77 h 1254"/>
                          <a:gd name="T30" fmla="*/ 12 w 1532"/>
                          <a:gd name="T31" fmla="*/ 78 h 1254"/>
                          <a:gd name="T32" fmla="*/ 14 w 1532"/>
                          <a:gd name="T33" fmla="*/ 78 h 1254"/>
                          <a:gd name="T34" fmla="*/ 17 w 1532"/>
                          <a:gd name="T35" fmla="*/ 79 h 1254"/>
                          <a:gd name="T36" fmla="*/ 21 w 1532"/>
                          <a:gd name="T37" fmla="*/ 78 h 1254"/>
                          <a:gd name="T38" fmla="*/ 24 w 1532"/>
                          <a:gd name="T39" fmla="*/ 77 h 1254"/>
                          <a:gd name="T40" fmla="*/ 33 w 1532"/>
                          <a:gd name="T41" fmla="*/ 75 h 1254"/>
                          <a:gd name="T42" fmla="*/ 42 w 1532"/>
                          <a:gd name="T43" fmla="*/ 72 h 1254"/>
                          <a:gd name="T44" fmla="*/ 46 w 1532"/>
                          <a:gd name="T45" fmla="*/ 73 h 1254"/>
                          <a:gd name="T46" fmla="*/ 49 w 1532"/>
                          <a:gd name="T47" fmla="*/ 73 h 1254"/>
                          <a:gd name="T48" fmla="*/ 52 w 1532"/>
                          <a:gd name="T49" fmla="*/ 73 h 1254"/>
                          <a:gd name="T50" fmla="*/ 59 w 1532"/>
                          <a:gd name="T51" fmla="*/ 71 h 1254"/>
                          <a:gd name="T52" fmla="*/ 68 w 1532"/>
                          <a:gd name="T53" fmla="*/ 69 h 1254"/>
                          <a:gd name="T54" fmla="*/ 75 w 1532"/>
                          <a:gd name="T55" fmla="*/ 67 h 1254"/>
                          <a:gd name="T56" fmla="*/ 80 w 1532"/>
                          <a:gd name="T57" fmla="*/ 65 h 1254"/>
                          <a:gd name="T58" fmla="*/ 83 w 1532"/>
                          <a:gd name="T59" fmla="*/ 64 h 1254"/>
                          <a:gd name="T60" fmla="*/ 86 w 1532"/>
                          <a:gd name="T61" fmla="*/ 62 h 1254"/>
                          <a:gd name="T62" fmla="*/ 88 w 1532"/>
                          <a:gd name="T63" fmla="*/ 60 h 1254"/>
                          <a:gd name="T64" fmla="*/ 89 w 1532"/>
                          <a:gd name="T65" fmla="*/ 57 h 1254"/>
                          <a:gd name="T66" fmla="*/ 91 w 1532"/>
                          <a:gd name="T67" fmla="*/ 53 h 1254"/>
                          <a:gd name="T68" fmla="*/ 92 w 1532"/>
                          <a:gd name="T69" fmla="*/ 49 h 1254"/>
                          <a:gd name="T70" fmla="*/ 93 w 1532"/>
                          <a:gd name="T71" fmla="*/ 44 h 1254"/>
                          <a:gd name="T72" fmla="*/ 94 w 1532"/>
                          <a:gd name="T73" fmla="*/ 39 h 1254"/>
                          <a:gd name="T74" fmla="*/ 95 w 1532"/>
                          <a:gd name="T75" fmla="*/ 34 h 1254"/>
                          <a:gd name="T76" fmla="*/ 96 w 1532"/>
                          <a:gd name="T77" fmla="*/ 27 h 1254"/>
                          <a:gd name="T78" fmla="*/ 96 w 1532"/>
                          <a:gd name="T79" fmla="*/ 22 h 1254"/>
                          <a:gd name="T80" fmla="*/ 95 w 1532"/>
                          <a:gd name="T81" fmla="*/ 16 h 1254"/>
                          <a:gd name="T82" fmla="*/ 95 w 1532"/>
                          <a:gd name="T83" fmla="*/ 12 h 1254"/>
                          <a:gd name="T84" fmla="*/ 93 w 1532"/>
                          <a:gd name="T85" fmla="*/ 12 h 1254"/>
                          <a:gd name="T86" fmla="*/ 90 w 1532"/>
                          <a:gd name="T87" fmla="*/ 13 h 1254"/>
                          <a:gd name="T88" fmla="*/ 87 w 1532"/>
                          <a:gd name="T89" fmla="*/ 13 h 1254"/>
                          <a:gd name="T90" fmla="*/ 81 w 1532"/>
                          <a:gd name="T91" fmla="*/ 13 h 1254"/>
                          <a:gd name="T92" fmla="*/ 76 w 1532"/>
                          <a:gd name="T93" fmla="*/ 13 h 1254"/>
                          <a:gd name="T94" fmla="*/ 69 w 1532"/>
                          <a:gd name="T95" fmla="*/ 13 h 1254"/>
                          <a:gd name="T96" fmla="*/ 63 w 1532"/>
                          <a:gd name="T97" fmla="*/ 14 h 1254"/>
                          <a:gd name="T98" fmla="*/ 57 w 1532"/>
                          <a:gd name="T99" fmla="*/ 13 h 1254"/>
                          <a:gd name="T100" fmla="*/ 52 w 1532"/>
                          <a:gd name="T101" fmla="*/ 13 h 1254"/>
                          <a:gd name="T102" fmla="*/ 48 w 1532"/>
                          <a:gd name="T103" fmla="*/ 13 h 1254"/>
                          <a:gd name="T104" fmla="*/ 44 w 1532"/>
                          <a:gd name="T105" fmla="*/ 12 h 1254"/>
                          <a:gd name="T106" fmla="*/ 40 w 1532"/>
                          <a:gd name="T107" fmla="*/ 12 h 1254"/>
                          <a:gd name="T108" fmla="*/ 36 w 1532"/>
                          <a:gd name="T109" fmla="*/ 10 h 1254"/>
                          <a:gd name="T110" fmla="*/ 31 w 1532"/>
                          <a:gd name="T111" fmla="*/ 9 h 1254"/>
                          <a:gd name="T112" fmla="*/ 26 w 1532"/>
                          <a:gd name="T113" fmla="*/ 7 h 1254"/>
                          <a:gd name="T114" fmla="*/ 22 w 1532"/>
                          <a:gd name="T115" fmla="*/ 5 h 1254"/>
                          <a:gd name="T116" fmla="*/ 17 w 1532"/>
                          <a:gd name="T117" fmla="*/ 3 h 1254"/>
                          <a:gd name="T118" fmla="*/ 13 w 1532"/>
                          <a:gd name="T119" fmla="*/ 1 h 1254"/>
                          <a:gd name="T120" fmla="*/ 11 w 1532"/>
                          <a:gd name="T121" fmla="*/ 0 h 1254"/>
                          <a:gd name="T122" fmla="*/ 9 w 1532"/>
                          <a:gd name="T123" fmla="*/ 0 h 12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532"/>
                          <a:gd name="T187" fmla="*/ 0 h 1254"/>
                          <a:gd name="T188" fmla="*/ 1532 w 1532"/>
                          <a:gd name="T189" fmla="*/ 1254 h 12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532" h="1254">
                            <a:moveTo>
                              <a:pt x="147" y="0"/>
                            </a:moveTo>
                            <a:lnTo>
                              <a:pt x="131" y="50"/>
                            </a:lnTo>
                            <a:lnTo>
                              <a:pt x="74" y="179"/>
                            </a:lnTo>
                            <a:lnTo>
                              <a:pt x="45" y="250"/>
                            </a:lnTo>
                            <a:lnTo>
                              <a:pt x="25" y="336"/>
                            </a:lnTo>
                            <a:lnTo>
                              <a:pt x="9" y="440"/>
                            </a:lnTo>
                            <a:lnTo>
                              <a:pt x="0" y="555"/>
                            </a:lnTo>
                            <a:lnTo>
                              <a:pt x="2" y="667"/>
                            </a:lnTo>
                            <a:lnTo>
                              <a:pt x="24" y="931"/>
                            </a:lnTo>
                            <a:lnTo>
                              <a:pt x="45" y="1085"/>
                            </a:lnTo>
                            <a:lnTo>
                              <a:pt x="56" y="1127"/>
                            </a:lnTo>
                            <a:lnTo>
                              <a:pt x="74" y="1164"/>
                            </a:lnTo>
                            <a:lnTo>
                              <a:pt x="96" y="1194"/>
                            </a:lnTo>
                            <a:lnTo>
                              <a:pt x="120" y="1215"/>
                            </a:lnTo>
                            <a:lnTo>
                              <a:pt x="146" y="1233"/>
                            </a:lnTo>
                            <a:lnTo>
                              <a:pt x="184" y="1245"/>
                            </a:lnTo>
                            <a:lnTo>
                              <a:pt x="228" y="1252"/>
                            </a:lnTo>
                            <a:lnTo>
                              <a:pt x="274" y="1254"/>
                            </a:lnTo>
                            <a:lnTo>
                              <a:pt x="332" y="1247"/>
                            </a:lnTo>
                            <a:lnTo>
                              <a:pt x="393" y="1233"/>
                            </a:lnTo>
                            <a:lnTo>
                              <a:pt x="520" y="1192"/>
                            </a:lnTo>
                            <a:lnTo>
                              <a:pt x="670" y="1143"/>
                            </a:lnTo>
                            <a:lnTo>
                              <a:pt x="741" y="1157"/>
                            </a:lnTo>
                            <a:lnTo>
                              <a:pt x="786" y="1163"/>
                            </a:lnTo>
                            <a:lnTo>
                              <a:pt x="840" y="1157"/>
                            </a:lnTo>
                            <a:lnTo>
                              <a:pt x="947" y="1135"/>
                            </a:lnTo>
                            <a:lnTo>
                              <a:pt x="1081" y="1101"/>
                            </a:lnTo>
                            <a:lnTo>
                              <a:pt x="1202" y="1064"/>
                            </a:lnTo>
                            <a:lnTo>
                              <a:pt x="1280" y="1037"/>
                            </a:lnTo>
                            <a:lnTo>
                              <a:pt x="1326" y="1017"/>
                            </a:lnTo>
                            <a:lnTo>
                              <a:pt x="1368" y="989"/>
                            </a:lnTo>
                            <a:lnTo>
                              <a:pt x="1403" y="949"/>
                            </a:lnTo>
                            <a:lnTo>
                              <a:pt x="1429" y="902"/>
                            </a:lnTo>
                            <a:lnTo>
                              <a:pt x="1451" y="847"/>
                            </a:lnTo>
                            <a:lnTo>
                              <a:pt x="1472" y="788"/>
                            </a:lnTo>
                            <a:lnTo>
                              <a:pt x="1493" y="696"/>
                            </a:lnTo>
                            <a:lnTo>
                              <a:pt x="1505" y="622"/>
                            </a:lnTo>
                            <a:lnTo>
                              <a:pt x="1514" y="547"/>
                            </a:lnTo>
                            <a:lnTo>
                              <a:pt x="1529" y="433"/>
                            </a:lnTo>
                            <a:lnTo>
                              <a:pt x="1532" y="357"/>
                            </a:lnTo>
                            <a:lnTo>
                              <a:pt x="1522" y="256"/>
                            </a:lnTo>
                            <a:lnTo>
                              <a:pt x="1512" y="189"/>
                            </a:lnTo>
                            <a:lnTo>
                              <a:pt x="1481" y="193"/>
                            </a:lnTo>
                            <a:lnTo>
                              <a:pt x="1434" y="207"/>
                            </a:lnTo>
                            <a:lnTo>
                              <a:pt x="1386" y="212"/>
                            </a:lnTo>
                            <a:lnTo>
                              <a:pt x="1293" y="211"/>
                            </a:lnTo>
                            <a:lnTo>
                              <a:pt x="1215" y="207"/>
                            </a:lnTo>
                            <a:lnTo>
                              <a:pt x="1106" y="212"/>
                            </a:lnTo>
                            <a:lnTo>
                              <a:pt x="1008" y="214"/>
                            </a:lnTo>
                            <a:lnTo>
                              <a:pt x="916" y="212"/>
                            </a:lnTo>
                            <a:lnTo>
                              <a:pt x="838" y="208"/>
                            </a:lnTo>
                            <a:lnTo>
                              <a:pt x="771" y="205"/>
                            </a:lnTo>
                            <a:lnTo>
                              <a:pt x="696" y="194"/>
                            </a:lnTo>
                            <a:lnTo>
                              <a:pt x="640" y="182"/>
                            </a:lnTo>
                            <a:lnTo>
                              <a:pt x="568" y="155"/>
                            </a:lnTo>
                            <a:lnTo>
                              <a:pt x="504" y="136"/>
                            </a:lnTo>
                            <a:lnTo>
                              <a:pt x="423" y="111"/>
                            </a:lnTo>
                            <a:lnTo>
                              <a:pt x="344" y="79"/>
                            </a:lnTo>
                            <a:lnTo>
                              <a:pt x="271" y="48"/>
                            </a:lnTo>
                            <a:lnTo>
                              <a:pt x="208" y="15"/>
                            </a:lnTo>
                            <a:lnTo>
                              <a:pt x="174" y="2"/>
                            </a:lnTo>
                            <a:lnTo>
                              <a:pt x="147" y="0"/>
                            </a:lnTo>
                            <a:close/>
                          </a:path>
                        </a:pathLst>
                      </a:custGeom>
                      <a:solidFill>
                        <a:srgbClr val="A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97" name="Freeform 98">
                        <a:extLst>
                          <a:ext uri="{FF2B5EF4-FFF2-40B4-BE49-F238E27FC236}">
                            <a16:creationId xmlns:a16="http://schemas.microsoft.com/office/drawing/2014/main" id="{35985FA9-7218-48EA-B93E-968750194A6B}"/>
                          </a:ext>
                        </a:extLst>
                      </p:cNvPr>
                      <p:cNvSpPr>
                        <a:spLocks/>
                      </p:cNvSpPr>
                      <p:nvPr/>
                    </p:nvSpPr>
                    <p:spPr bwMode="auto">
                      <a:xfrm>
                        <a:off x="2512" y="612"/>
                        <a:ext cx="176" cy="314"/>
                      </a:xfrm>
                      <a:custGeom>
                        <a:avLst/>
                        <a:gdLst>
                          <a:gd name="T0" fmla="*/ 9 w 707"/>
                          <a:gd name="T1" fmla="*/ 0 h 1254"/>
                          <a:gd name="T2" fmla="*/ 8 w 707"/>
                          <a:gd name="T3" fmla="*/ 3 h 1254"/>
                          <a:gd name="T4" fmla="*/ 4 w 707"/>
                          <a:gd name="T5" fmla="*/ 11 h 1254"/>
                          <a:gd name="T6" fmla="*/ 3 w 707"/>
                          <a:gd name="T7" fmla="*/ 16 h 1254"/>
                          <a:gd name="T8" fmla="*/ 1 w 707"/>
                          <a:gd name="T9" fmla="*/ 21 h 1254"/>
                          <a:gd name="T10" fmla="*/ 0 w 707"/>
                          <a:gd name="T11" fmla="*/ 28 h 1254"/>
                          <a:gd name="T12" fmla="*/ 0 w 707"/>
                          <a:gd name="T13" fmla="*/ 35 h 1254"/>
                          <a:gd name="T14" fmla="*/ 0 w 707"/>
                          <a:gd name="T15" fmla="*/ 42 h 1254"/>
                          <a:gd name="T16" fmla="*/ 1 w 707"/>
                          <a:gd name="T17" fmla="*/ 58 h 1254"/>
                          <a:gd name="T18" fmla="*/ 3 w 707"/>
                          <a:gd name="T19" fmla="*/ 68 h 1254"/>
                          <a:gd name="T20" fmla="*/ 3 w 707"/>
                          <a:gd name="T21" fmla="*/ 71 h 1254"/>
                          <a:gd name="T22" fmla="*/ 4 w 707"/>
                          <a:gd name="T23" fmla="*/ 73 h 1254"/>
                          <a:gd name="T24" fmla="*/ 6 w 707"/>
                          <a:gd name="T25" fmla="*/ 75 h 1254"/>
                          <a:gd name="T26" fmla="*/ 7 w 707"/>
                          <a:gd name="T27" fmla="*/ 76 h 1254"/>
                          <a:gd name="T28" fmla="*/ 9 w 707"/>
                          <a:gd name="T29" fmla="*/ 77 h 1254"/>
                          <a:gd name="T30" fmla="*/ 11 w 707"/>
                          <a:gd name="T31" fmla="*/ 78 h 1254"/>
                          <a:gd name="T32" fmla="*/ 14 w 707"/>
                          <a:gd name="T33" fmla="*/ 78 h 1254"/>
                          <a:gd name="T34" fmla="*/ 17 w 707"/>
                          <a:gd name="T35" fmla="*/ 79 h 1254"/>
                          <a:gd name="T36" fmla="*/ 20 w 707"/>
                          <a:gd name="T37" fmla="*/ 78 h 1254"/>
                          <a:gd name="T38" fmla="*/ 24 w 707"/>
                          <a:gd name="T39" fmla="*/ 77 h 1254"/>
                          <a:gd name="T40" fmla="*/ 32 w 707"/>
                          <a:gd name="T41" fmla="*/ 75 h 1254"/>
                          <a:gd name="T42" fmla="*/ 42 w 707"/>
                          <a:gd name="T43" fmla="*/ 72 h 1254"/>
                          <a:gd name="T44" fmla="*/ 42 w 707"/>
                          <a:gd name="T45" fmla="*/ 71 h 1254"/>
                          <a:gd name="T46" fmla="*/ 43 w 707"/>
                          <a:gd name="T47" fmla="*/ 70 h 1254"/>
                          <a:gd name="T48" fmla="*/ 44 w 707"/>
                          <a:gd name="T49" fmla="*/ 68 h 1254"/>
                          <a:gd name="T50" fmla="*/ 44 w 707"/>
                          <a:gd name="T51" fmla="*/ 67 h 1254"/>
                          <a:gd name="T52" fmla="*/ 43 w 707"/>
                          <a:gd name="T53" fmla="*/ 64 h 1254"/>
                          <a:gd name="T54" fmla="*/ 40 w 707"/>
                          <a:gd name="T55" fmla="*/ 59 h 1254"/>
                          <a:gd name="T56" fmla="*/ 36 w 707"/>
                          <a:gd name="T57" fmla="*/ 51 h 1254"/>
                          <a:gd name="T58" fmla="*/ 34 w 707"/>
                          <a:gd name="T59" fmla="*/ 47 h 1254"/>
                          <a:gd name="T60" fmla="*/ 31 w 707"/>
                          <a:gd name="T61" fmla="*/ 42 h 1254"/>
                          <a:gd name="T62" fmla="*/ 29 w 707"/>
                          <a:gd name="T63" fmla="*/ 37 h 1254"/>
                          <a:gd name="T64" fmla="*/ 26 w 707"/>
                          <a:gd name="T65" fmla="*/ 32 h 1254"/>
                          <a:gd name="T66" fmla="*/ 23 w 707"/>
                          <a:gd name="T67" fmla="*/ 28 h 1254"/>
                          <a:gd name="T68" fmla="*/ 21 w 707"/>
                          <a:gd name="T69" fmla="*/ 23 h 1254"/>
                          <a:gd name="T70" fmla="*/ 18 w 707"/>
                          <a:gd name="T71" fmla="*/ 17 h 1254"/>
                          <a:gd name="T72" fmla="*/ 15 w 707"/>
                          <a:gd name="T73" fmla="*/ 12 h 1254"/>
                          <a:gd name="T74" fmla="*/ 12 w 707"/>
                          <a:gd name="T75" fmla="*/ 7 h 1254"/>
                          <a:gd name="T76" fmla="*/ 11 w 707"/>
                          <a:gd name="T77" fmla="*/ 3 h 1254"/>
                          <a:gd name="T78" fmla="*/ 10 w 707"/>
                          <a:gd name="T79" fmla="*/ 1 h 1254"/>
                          <a:gd name="T80" fmla="*/ 9 w 707"/>
                          <a:gd name="T81" fmla="*/ 0 h 125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07"/>
                          <a:gd name="T124" fmla="*/ 0 h 1254"/>
                          <a:gd name="T125" fmla="*/ 707 w 707"/>
                          <a:gd name="T126" fmla="*/ 1254 h 125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07" h="1254">
                            <a:moveTo>
                              <a:pt x="147" y="0"/>
                            </a:moveTo>
                            <a:lnTo>
                              <a:pt x="131" y="50"/>
                            </a:lnTo>
                            <a:lnTo>
                              <a:pt x="74" y="179"/>
                            </a:lnTo>
                            <a:lnTo>
                              <a:pt x="45" y="250"/>
                            </a:lnTo>
                            <a:lnTo>
                              <a:pt x="25" y="336"/>
                            </a:lnTo>
                            <a:lnTo>
                              <a:pt x="9" y="440"/>
                            </a:lnTo>
                            <a:lnTo>
                              <a:pt x="0" y="555"/>
                            </a:lnTo>
                            <a:lnTo>
                              <a:pt x="2" y="667"/>
                            </a:lnTo>
                            <a:lnTo>
                              <a:pt x="24" y="931"/>
                            </a:lnTo>
                            <a:lnTo>
                              <a:pt x="45" y="1085"/>
                            </a:lnTo>
                            <a:lnTo>
                              <a:pt x="56" y="1127"/>
                            </a:lnTo>
                            <a:lnTo>
                              <a:pt x="74" y="1164"/>
                            </a:lnTo>
                            <a:lnTo>
                              <a:pt x="96" y="1194"/>
                            </a:lnTo>
                            <a:lnTo>
                              <a:pt x="120" y="1215"/>
                            </a:lnTo>
                            <a:lnTo>
                              <a:pt x="146" y="1233"/>
                            </a:lnTo>
                            <a:lnTo>
                              <a:pt x="183" y="1245"/>
                            </a:lnTo>
                            <a:lnTo>
                              <a:pt x="227" y="1252"/>
                            </a:lnTo>
                            <a:lnTo>
                              <a:pt x="273" y="1254"/>
                            </a:lnTo>
                            <a:lnTo>
                              <a:pt x="331" y="1247"/>
                            </a:lnTo>
                            <a:lnTo>
                              <a:pt x="393" y="1233"/>
                            </a:lnTo>
                            <a:lnTo>
                              <a:pt x="520" y="1192"/>
                            </a:lnTo>
                            <a:lnTo>
                              <a:pt x="669" y="1143"/>
                            </a:lnTo>
                            <a:lnTo>
                              <a:pt x="683" y="1131"/>
                            </a:lnTo>
                            <a:lnTo>
                              <a:pt x="700" y="1109"/>
                            </a:lnTo>
                            <a:lnTo>
                              <a:pt x="704" y="1090"/>
                            </a:lnTo>
                            <a:lnTo>
                              <a:pt x="707" y="1062"/>
                            </a:lnTo>
                            <a:lnTo>
                              <a:pt x="694" y="1027"/>
                            </a:lnTo>
                            <a:lnTo>
                              <a:pt x="647" y="943"/>
                            </a:lnTo>
                            <a:lnTo>
                              <a:pt x="581" y="819"/>
                            </a:lnTo>
                            <a:lnTo>
                              <a:pt x="546" y="755"/>
                            </a:lnTo>
                            <a:lnTo>
                              <a:pt x="501" y="668"/>
                            </a:lnTo>
                            <a:lnTo>
                              <a:pt x="461" y="596"/>
                            </a:lnTo>
                            <a:lnTo>
                              <a:pt x="418" y="517"/>
                            </a:lnTo>
                            <a:lnTo>
                              <a:pt x="379" y="443"/>
                            </a:lnTo>
                            <a:lnTo>
                              <a:pt x="340" y="371"/>
                            </a:lnTo>
                            <a:lnTo>
                              <a:pt x="286" y="274"/>
                            </a:lnTo>
                            <a:lnTo>
                              <a:pt x="241" y="188"/>
                            </a:lnTo>
                            <a:lnTo>
                              <a:pt x="198" y="106"/>
                            </a:lnTo>
                            <a:lnTo>
                              <a:pt x="174" y="53"/>
                            </a:lnTo>
                            <a:lnTo>
                              <a:pt x="159" y="21"/>
                            </a:lnTo>
                            <a:lnTo>
                              <a:pt x="147" y="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3793" name="Freeform 99">
                    <a:extLst>
                      <a:ext uri="{FF2B5EF4-FFF2-40B4-BE49-F238E27FC236}">
                        <a16:creationId xmlns:a16="http://schemas.microsoft.com/office/drawing/2014/main" id="{7D77F802-FC85-4C1E-AD6F-4DD4F4FF5D2F}"/>
                      </a:ext>
                    </a:extLst>
                  </p:cNvPr>
                  <p:cNvSpPr>
                    <a:spLocks/>
                  </p:cNvSpPr>
                  <p:nvPr/>
                </p:nvSpPr>
                <p:spPr bwMode="auto">
                  <a:xfrm>
                    <a:off x="2777" y="444"/>
                    <a:ext cx="72" cy="61"/>
                  </a:xfrm>
                  <a:custGeom>
                    <a:avLst/>
                    <a:gdLst>
                      <a:gd name="T0" fmla="*/ 18 w 285"/>
                      <a:gd name="T1" fmla="*/ 15 h 244"/>
                      <a:gd name="T2" fmla="*/ 16 w 285"/>
                      <a:gd name="T3" fmla="*/ 15 h 244"/>
                      <a:gd name="T4" fmla="*/ 14 w 285"/>
                      <a:gd name="T5" fmla="*/ 13 h 244"/>
                      <a:gd name="T6" fmla="*/ 11 w 285"/>
                      <a:gd name="T7" fmla="*/ 11 h 244"/>
                      <a:gd name="T8" fmla="*/ 10 w 285"/>
                      <a:gd name="T9" fmla="*/ 10 h 244"/>
                      <a:gd name="T10" fmla="*/ 9 w 285"/>
                      <a:gd name="T11" fmla="*/ 8 h 244"/>
                      <a:gd name="T12" fmla="*/ 8 w 285"/>
                      <a:gd name="T13" fmla="*/ 6 h 244"/>
                      <a:gd name="T14" fmla="*/ 7 w 285"/>
                      <a:gd name="T15" fmla="*/ 5 h 244"/>
                      <a:gd name="T16" fmla="*/ 6 w 285"/>
                      <a:gd name="T17" fmla="*/ 3 h 244"/>
                      <a:gd name="T18" fmla="*/ 4 w 285"/>
                      <a:gd name="T19" fmla="*/ 2 h 244"/>
                      <a:gd name="T20" fmla="*/ 3 w 285"/>
                      <a:gd name="T21" fmla="*/ 1 h 244"/>
                      <a:gd name="T22" fmla="*/ 0 w 285"/>
                      <a:gd name="T23" fmla="*/ 0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5"/>
                      <a:gd name="T37" fmla="*/ 0 h 244"/>
                      <a:gd name="T38" fmla="*/ 285 w 285"/>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5" h="244">
                        <a:moveTo>
                          <a:pt x="285" y="244"/>
                        </a:moveTo>
                        <a:lnTo>
                          <a:pt x="253" y="230"/>
                        </a:lnTo>
                        <a:lnTo>
                          <a:pt x="217" y="209"/>
                        </a:lnTo>
                        <a:lnTo>
                          <a:pt x="175" y="178"/>
                        </a:lnTo>
                        <a:lnTo>
                          <a:pt x="152" y="153"/>
                        </a:lnTo>
                        <a:lnTo>
                          <a:pt x="137" y="128"/>
                        </a:lnTo>
                        <a:lnTo>
                          <a:pt x="121" y="99"/>
                        </a:lnTo>
                        <a:lnTo>
                          <a:pt x="103" y="70"/>
                        </a:lnTo>
                        <a:lnTo>
                          <a:pt x="86" y="47"/>
                        </a:lnTo>
                        <a:lnTo>
                          <a:pt x="65" y="32"/>
                        </a:lnTo>
                        <a:lnTo>
                          <a:pt x="39" y="15"/>
                        </a:lnTo>
                        <a:lnTo>
                          <a:pt x="0"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785" name="Group 100">
                  <a:extLst>
                    <a:ext uri="{FF2B5EF4-FFF2-40B4-BE49-F238E27FC236}">
                      <a16:creationId xmlns:a16="http://schemas.microsoft.com/office/drawing/2014/main" id="{F92B0FA0-678B-4BB4-9468-2D34ACE62D13}"/>
                    </a:ext>
                  </a:extLst>
                </p:cNvPr>
                <p:cNvGrpSpPr>
                  <a:grpSpLocks/>
                </p:cNvGrpSpPr>
                <p:nvPr/>
              </p:nvGrpSpPr>
              <p:grpSpPr bwMode="auto">
                <a:xfrm>
                  <a:off x="2969" y="300"/>
                  <a:ext cx="383" cy="624"/>
                  <a:chOff x="2969" y="300"/>
                  <a:chExt cx="383" cy="624"/>
                </a:xfrm>
              </p:grpSpPr>
              <p:grpSp>
                <p:nvGrpSpPr>
                  <p:cNvPr id="63786" name="Group 101">
                    <a:extLst>
                      <a:ext uri="{FF2B5EF4-FFF2-40B4-BE49-F238E27FC236}">
                        <a16:creationId xmlns:a16="http://schemas.microsoft.com/office/drawing/2014/main" id="{73A96953-A0B6-4F2C-9580-57EABCE5BD79}"/>
                      </a:ext>
                    </a:extLst>
                  </p:cNvPr>
                  <p:cNvGrpSpPr>
                    <a:grpSpLocks/>
                  </p:cNvGrpSpPr>
                  <p:nvPr/>
                </p:nvGrpSpPr>
                <p:grpSpPr bwMode="auto">
                  <a:xfrm>
                    <a:off x="2969" y="300"/>
                    <a:ext cx="383" cy="624"/>
                    <a:chOff x="2969" y="300"/>
                    <a:chExt cx="383" cy="624"/>
                  </a:xfrm>
                </p:grpSpPr>
                <p:sp>
                  <p:nvSpPr>
                    <p:cNvPr id="63788" name="Freeform 102">
                      <a:extLst>
                        <a:ext uri="{FF2B5EF4-FFF2-40B4-BE49-F238E27FC236}">
                          <a16:creationId xmlns:a16="http://schemas.microsoft.com/office/drawing/2014/main" id="{196D7030-EDF0-414A-B80D-97B6E4E772EA}"/>
                        </a:ext>
                      </a:extLst>
                    </p:cNvPr>
                    <p:cNvSpPr>
                      <a:spLocks/>
                    </p:cNvSpPr>
                    <p:nvPr/>
                  </p:nvSpPr>
                  <p:spPr bwMode="auto">
                    <a:xfrm>
                      <a:off x="2969" y="300"/>
                      <a:ext cx="383" cy="623"/>
                    </a:xfrm>
                    <a:custGeom>
                      <a:avLst/>
                      <a:gdLst>
                        <a:gd name="T0" fmla="*/ 18 w 1532"/>
                        <a:gd name="T1" fmla="*/ 5 h 2491"/>
                        <a:gd name="T2" fmla="*/ 24 w 1532"/>
                        <a:gd name="T3" fmla="*/ 2 h 2491"/>
                        <a:gd name="T4" fmla="*/ 32 w 1532"/>
                        <a:gd name="T5" fmla="*/ 0 h 2491"/>
                        <a:gd name="T6" fmla="*/ 40 w 1532"/>
                        <a:gd name="T7" fmla="*/ 1 h 2491"/>
                        <a:gd name="T8" fmla="*/ 47 w 1532"/>
                        <a:gd name="T9" fmla="*/ 5 h 2491"/>
                        <a:gd name="T10" fmla="*/ 56 w 1532"/>
                        <a:gd name="T11" fmla="*/ 14 h 2491"/>
                        <a:gd name="T12" fmla="*/ 65 w 1532"/>
                        <a:gd name="T13" fmla="*/ 26 h 2491"/>
                        <a:gd name="T14" fmla="*/ 74 w 1532"/>
                        <a:gd name="T15" fmla="*/ 41 h 2491"/>
                        <a:gd name="T16" fmla="*/ 79 w 1532"/>
                        <a:gd name="T17" fmla="*/ 53 h 2491"/>
                        <a:gd name="T18" fmla="*/ 82 w 1532"/>
                        <a:gd name="T19" fmla="*/ 65 h 2491"/>
                        <a:gd name="T20" fmla="*/ 88 w 1532"/>
                        <a:gd name="T21" fmla="*/ 80 h 2491"/>
                        <a:gd name="T22" fmla="*/ 93 w 1532"/>
                        <a:gd name="T23" fmla="*/ 93 h 2491"/>
                        <a:gd name="T24" fmla="*/ 95 w 1532"/>
                        <a:gd name="T25" fmla="*/ 105 h 2491"/>
                        <a:gd name="T26" fmla="*/ 96 w 1532"/>
                        <a:gd name="T27" fmla="*/ 119 h 2491"/>
                        <a:gd name="T28" fmla="*/ 93 w 1532"/>
                        <a:gd name="T29" fmla="*/ 145 h 2491"/>
                        <a:gd name="T30" fmla="*/ 91 w 1532"/>
                        <a:gd name="T31" fmla="*/ 150 h 2491"/>
                        <a:gd name="T32" fmla="*/ 88 w 1532"/>
                        <a:gd name="T33" fmla="*/ 153 h 2491"/>
                        <a:gd name="T34" fmla="*/ 84 w 1532"/>
                        <a:gd name="T35" fmla="*/ 155 h 2491"/>
                        <a:gd name="T36" fmla="*/ 79 w 1532"/>
                        <a:gd name="T37" fmla="*/ 156 h 2491"/>
                        <a:gd name="T38" fmla="*/ 71 w 1532"/>
                        <a:gd name="T39" fmla="*/ 154 h 2491"/>
                        <a:gd name="T40" fmla="*/ 54 w 1532"/>
                        <a:gd name="T41" fmla="*/ 149 h 2491"/>
                        <a:gd name="T42" fmla="*/ 47 w 1532"/>
                        <a:gd name="T43" fmla="*/ 150 h 2491"/>
                        <a:gd name="T44" fmla="*/ 37 w 1532"/>
                        <a:gd name="T45" fmla="*/ 148 h 2491"/>
                        <a:gd name="T46" fmla="*/ 21 w 1532"/>
                        <a:gd name="T47" fmla="*/ 144 h 2491"/>
                        <a:gd name="T48" fmla="*/ 13 w 1532"/>
                        <a:gd name="T49" fmla="*/ 141 h 2491"/>
                        <a:gd name="T50" fmla="*/ 8 w 1532"/>
                        <a:gd name="T51" fmla="*/ 137 h 2491"/>
                        <a:gd name="T52" fmla="*/ 5 w 1532"/>
                        <a:gd name="T53" fmla="*/ 130 h 2491"/>
                        <a:gd name="T54" fmla="*/ 3 w 1532"/>
                        <a:gd name="T55" fmla="*/ 121 h 2491"/>
                        <a:gd name="T56" fmla="*/ 1 w 1532"/>
                        <a:gd name="T57" fmla="*/ 112 h 2491"/>
                        <a:gd name="T58" fmla="*/ 0 w 1532"/>
                        <a:gd name="T59" fmla="*/ 100 h 2491"/>
                        <a:gd name="T60" fmla="*/ 3 w 1532"/>
                        <a:gd name="T61" fmla="*/ 84 h 2491"/>
                        <a:gd name="T62" fmla="*/ 6 w 1532"/>
                        <a:gd name="T63" fmla="*/ 63 h 2491"/>
                        <a:gd name="T64" fmla="*/ 9 w 1532"/>
                        <a:gd name="T65" fmla="*/ 56 h 2491"/>
                        <a:gd name="T66" fmla="*/ 12 w 1532"/>
                        <a:gd name="T67" fmla="*/ 50 h 2491"/>
                        <a:gd name="T68" fmla="*/ 11 w 1532"/>
                        <a:gd name="T69" fmla="*/ 38 h 2491"/>
                        <a:gd name="T70" fmla="*/ 11 w 1532"/>
                        <a:gd name="T71" fmla="*/ 30 h 2491"/>
                        <a:gd name="T72" fmla="*/ 13 w 1532"/>
                        <a:gd name="T73" fmla="*/ 17 h 2491"/>
                        <a:gd name="T74" fmla="*/ 16 w 1532"/>
                        <a:gd name="T75" fmla="*/ 8 h 249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2"/>
                        <a:gd name="T115" fmla="*/ 0 h 2491"/>
                        <a:gd name="T116" fmla="*/ 1532 w 1532"/>
                        <a:gd name="T117" fmla="*/ 2491 h 249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2" h="2491">
                          <a:moveTo>
                            <a:pt x="254" y="127"/>
                          </a:moveTo>
                          <a:lnTo>
                            <a:pt x="285" y="85"/>
                          </a:lnTo>
                          <a:lnTo>
                            <a:pt x="335" y="48"/>
                          </a:lnTo>
                          <a:lnTo>
                            <a:pt x="390" y="25"/>
                          </a:lnTo>
                          <a:lnTo>
                            <a:pt x="442" y="9"/>
                          </a:lnTo>
                          <a:lnTo>
                            <a:pt x="515" y="0"/>
                          </a:lnTo>
                          <a:lnTo>
                            <a:pt x="573" y="7"/>
                          </a:lnTo>
                          <a:lnTo>
                            <a:pt x="635" y="21"/>
                          </a:lnTo>
                          <a:lnTo>
                            <a:pt x="700" y="45"/>
                          </a:lnTo>
                          <a:lnTo>
                            <a:pt x="747" y="74"/>
                          </a:lnTo>
                          <a:lnTo>
                            <a:pt x="799" y="121"/>
                          </a:lnTo>
                          <a:lnTo>
                            <a:pt x="891" y="219"/>
                          </a:lnTo>
                          <a:lnTo>
                            <a:pt x="969" y="312"/>
                          </a:lnTo>
                          <a:lnTo>
                            <a:pt x="1045" y="419"/>
                          </a:lnTo>
                          <a:lnTo>
                            <a:pt x="1119" y="540"/>
                          </a:lnTo>
                          <a:lnTo>
                            <a:pt x="1176" y="652"/>
                          </a:lnTo>
                          <a:lnTo>
                            <a:pt x="1225" y="758"/>
                          </a:lnTo>
                          <a:lnTo>
                            <a:pt x="1259" y="852"/>
                          </a:lnTo>
                          <a:lnTo>
                            <a:pt x="1285" y="946"/>
                          </a:lnTo>
                          <a:lnTo>
                            <a:pt x="1316" y="1043"/>
                          </a:lnTo>
                          <a:lnTo>
                            <a:pt x="1348" y="1132"/>
                          </a:lnTo>
                          <a:lnTo>
                            <a:pt x="1402" y="1285"/>
                          </a:lnTo>
                          <a:lnTo>
                            <a:pt x="1459" y="1414"/>
                          </a:lnTo>
                          <a:lnTo>
                            <a:pt x="1487" y="1485"/>
                          </a:lnTo>
                          <a:lnTo>
                            <a:pt x="1507" y="1572"/>
                          </a:lnTo>
                          <a:lnTo>
                            <a:pt x="1523" y="1676"/>
                          </a:lnTo>
                          <a:lnTo>
                            <a:pt x="1532" y="1792"/>
                          </a:lnTo>
                          <a:lnTo>
                            <a:pt x="1530" y="1902"/>
                          </a:lnTo>
                          <a:lnTo>
                            <a:pt x="1509" y="2166"/>
                          </a:lnTo>
                          <a:lnTo>
                            <a:pt x="1487" y="2322"/>
                          </a:lnTo>
                          <a:lnTo>
                            <a:pt x="1476" y="2363"/>
                          </a:lnTo>
                          <a:lnTo>
                            <a:pt x="1459" y="2400"/>
                          </a:lnTo>
                          <a:lnTo>
                            <a:pt x="1436" y="2430"/>
                          </a:lnTo>
                          <a:lnTo>
                            <a:pt x="1412" y="2451"/>
                          </a:lnTo>
                          <a:lnTo>
                            <a:pt x="1386" y="2469"/>
                          </a:lnTo>
                          <a:lnTo>
                            <a:pt x="1348" y="2481"/>
                          </a:lnTo>
                          <a:lnTo>
                            <a:pt x="1304" y="2488"/>
                          </a:lnTo>
                          <a:lnTo>
                            <a:pt x="1258" y="2491"/>
                          </a:lnTo>
                          <a:lnTo>
                            <a:pt x="1200" y="2483"/>
                          </a:lnTo>
                          <a:lnTo>
                            <a:pt x="1139" y="2469"/>
                          </a:lnTo>
                          <a:lnTo>
                            <a:pt x="1012" y="2429"/>
                          </a:lnTo>
                          <a:lnTo>
                            <a:pt x="862" y="2379"/>
                          </a:lnTo>
                          <a:lnTo>
                            <a:pt x="791" y="2393"/>
                          </a:lnTo>
                          <a:lnTo>
                            <a:pt x="746" y="2399"/>
                          </a:lnTo>
                          <a:lnTo>
                            <a:pt x="692" y="2393"/>
                          </a:lnTo>
                          <a:lnTo>
                            <a:pt x="586" y="2372"/>
                          </a:lnTo>
                          <a:lnTo>
                            <a:pt x="451" y="2337"/>
                          </a:lnTo>
                          <a:lnTo>
                            <a:pt x="330" y="2300"/>
                          </a:lnTo>
                          <a:lnTo>
                            <a:pt x="252" y="2273"/>
                          </a:lnTo>
                          <a:lnTo>
                            <a:pt x="207" y="2253"/>
                          </a:lnTo>
                          <a:lnTo>
                            <a:pt x="164" y="2226"/>
                          </a:lnTo>
                          <a:lnTo>
                            <a:pt x="129" y="2185"/>
                          </a:lnTo>
                          <a:lnTo>
                            <a:pt x="103" y="2138"/>
                          </a:lnTo>
                          <a:lnTo>
                            <a:pt x="81" y="2082"/>
                          </a:lnTo>
                          <a:lnTo>
                            <a:pt x="61" y="2023"/>
                          </a:lnTo>
                          <a:lnTo>
                            <a:pt x="39" y="1931"/>
                          </a:lnTo>
                          <a:lnTo>
                            <a:pt x="27" y="1858"/>
                          </a:lnTo>
                          <a:lnTo>
                            <a:pt x="18" y="1783"/>
                          </a:lnTo>
                          <a:lnTo>
                            <a:pt x="4" y="1669"/>
                          </a:lnTo>
                          <a:lnTo>
                            <a:pt x="0" y="1593"/>
                          </a:lnTo>
                          <a:lnTo>
                            <a:pt x="11" y="1491"/>
                          </a:lnTo>
                          <a:lnTo>
                            <a:pt x="39" y="1343"/>
                          </a:lnTo>
                          <a:lnTo>
                            <a:pt x="68" y="1150"/>
                          </a:lnTo>
                          <a:lnTo>
                            <a:pt x="99" y="1010"/>
                          </a:lnTo>
                          <a:lnTo>
                            <a:pt x="121" y="952"/>
                          </a:lnTo>
                          <a:lnTo>
                            <a:pt x="147" y="899"/>
                          </a:lnTo>
                          <a:lnTo>
                            <a:pt x="169" y="845"/>
                          </a:lnTo>
                          <a:lnTo>
                            <a:pt x="183" y="802"/>
                          </a:lnTo>
                          <a:lnTo>
                            <a:pt x="195" y="723"/>
                          </a:lnTo>
                          <a:lnTo>
                            <a:pt x="173" y="612"/>
                          </a:lnTo>
                          <a:lnTo>
                            <a:pt x="170" y="543"/>
                          </a:lnTo>
                          <a:lnTo>
                            <a:pt x="176" y="474"/>
                          </a:lnTo>
                          <a:lnTo>
                            <a:pt x="186" y="386"/>
                          </a:lnTo>
                          <a:lnTo>
                            <a:pt x="207" y="269"/>
                          </a:lnTo>
                          <a:lnTo>
                            <a:pt x="228" y="185"/>
                          </a:lnTo>
                          <a:lnTo>
                            <a:pt x="254" y="127"/>
                          </a:lnTo>
                          <a:close/>
                        </a:path>
                      </a:pathLst>
                    </a:custGeom>
                    <a:solidFill>
                      <a:srgbClr val="8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3789" name="Group 103">
                      <a:extLst>
                        <a:ext uri="{FF2B5EF4-FFF2-40B4-BE49-F238E27FC236}">
                          <a16:creationId xmlns:a16="http://schemas.microsoft.com/office/drawing/2014/main" id="{FF323F5C-4283-4EA4-ACC3-918CDB8B493C}"/>
                        </a:ext>
                      </a:extLst>
                    </p:cNvPr>
                    <p:cNvGrpSpPr>
                      <a:grpSpLocks/>
                    </p:cNvGrpSpPr>
                    <p:nvPr/>
                  </p:nvGrpSpPr>
                  <p:grpSpPr bwMode="auto">
                    <a:xfrm>
                      <a:off x="2969" y="610"/>
                      <a:ext cx="383" cy="314"/>
                      <a:chOff x="2969" y="610"/>
                      <a:chExt cx="383" cy="314"/>
                    </a:xfrm>
                  </p:grpSpPr>
                  <p:sp>
                    <p:nvSpPr>
                      <p:cNvPr id="63790" name="Freeform 104">
                        <a:extLst>
                          <a:ext uri="{FF2B5EF4-FFF2-40B4-BE49-F238E27FC236}">
                            <a16:creationId xmlns:a16="http://schemas.microsoft.com/office/drawing/2014/main" id="{B10BE75B-1F88-4500-862B-C8814308A53A}"/>
                          </a:ext>
                        </a:extLst>
                      </p:cNvPr>
                      <p:cNvSpPr>
                        <a:spLocks/>
                      </p:cNvSpPr>
                      <p:nvPr/>
                    </p:nvSpPr>
                    <p:spPr bwMode="auto">
                      <a:xfrm>
                        <a:off x="2969" y="610"/>
                        <a:ext cx="383" cy="314"/>
                      </a:xfrm>
                      <a:custGeom>
                        <a:avLst/>
                        <a:gdLst>
                          <a:gd name="T0" fmla="*/ 87 w 1532"/>
                          <a:gd name="T1" fmla="*/ 0 h 1254"/>
                          <a:gd name="T2" fmla="*/ 88 w 1532"/>
                          <a:gd name="T3" fmla="*/ 3 h 1254"/>
                          <a:gd name="T4" fmla="*/ 91 w 1532"/>
                          <a:gd name="T5" fmla="*/ 11 h 1254"/>
                          <a:gd name="T6" fmla="*/ 93 w 1532"/>
                          <a:gd name="T7" fmla="*/ 16 h 1254"/>
                          <a:gd name="T8" fmla="*/ 94 w 1532"/>
                          <a:gd name="T9" fmla="*/ 21 h 1254"/>
                          <a:gd name="T10" fmla="*/ 95 w 1532"/>
                          <a:gd name="T11" fmla="*/ 28 h 1254"/>
                          <a:gd name="T12" fmla="*/ 96 w 1532"/>
                          <a:gd name="T13" fmla="*/ 35 h 1254"/>
                          <a:gd name="T14" fmla="*/ 96 w 1532"/>
                          <a:gd name="T15" fmla="*/ 42 h 1254"/>
                          <a:gd name="T16" fmla="*/ 94 w 1532"/>
                          <a:gd name="T17" fmla="*/ 58 h 1254"/>
                          <a:gd name="T18" fmla="*/ 93 w 1532"/>
                          <a:gd name="T19" fmla="*/ 68 h 1254"/>
                          <a:gd name="T20" fmla="*/ 92 w 1532"/>
                          <a:gd name="T21" fmla="*/ 71 h 1254"/>
                          <a:gd name="T22" fmla="*/ 91 w 1532"/>
                          <a:gd name="T23" fmla="*/ 73 h 1254"/>
                          <a:gd name="T24" fmla="*/ 90 w 1532"/>
                          <a:gd name="T25" fmla="*/ 75 h 1254"/>
                          <a:gd name="T26" fmla="*/ 88 w 1532"/>
                          <a:gd name="T27" fmla="*/ 76 h 1254"/>
                          <a:gd name="T28" fmla="*/ 87 w 1532"/>
                          <a:gd name="T29" fmla="*/ 77 h 1254"/>
                          <a:gd name="T30" fmla="*/ 84 w 1532"/>
                          <a:gd name="T31" fmla="*/ 78 h 1254"/>
                          <a:gd name="T32" fmla="*/ 82 w 1532"/>
                          <a:gd name="T33" fmla="*/ 78 h 1254"/>
                          <a:gd name="T34" fmla="*/ 79 w 1532"/>
                          <a:gd name="T35" fmla="*/ 79 h 1254"/>
                          <a:gd name="T36" fmla="*/ 75 w 1532"/>
                          <a:gd name="T37" fmla="*/ 78 h 1254"/>
                          <a:gd name="T38" fmla="*/ 71 w 1532"/>
                          <a:gd name="T39" fmla="*/ 77 h 1254"/>
                          <a:gd name="T40" fmla="*/ 63 w 1532"/>
                          <a:gd name="T41" fmla="*/ 75 h 1254"/>
                          <a:gd name="T42" fmla="*/ 54 w 1532"/>
                          <a:gd name="T43" fmla="*/ 72 h 1254"/>
                          <a:gd name="T44" fmla="*/ 49 w 1532"/>
                          <a:gd name="T45" fmla="*/ 73 h 1254"/>
                          <a:gd name="T46" fmla="*/ 47 w 1532"/>
                          <a:gd name="T47" fmla="*/ 73 h 1254"/>
                          <a:gd name="T48" fmla="*/ 43 w 1532"/>
                          <a:gd name="T49" fmla="*/ 73 h 1254"/>
                          <a:gd name="T50" fmla="*/ 37 w 1532"/>
                          <a:gd name="T51" fmla="*/ 71 h 1254"/>
                          <a:gd name="T52" fmla="*/ 28 w 1532"/>
                          <a:gd name="T53" fmla="*/ 69 h 1254"/>
                          <a:gd name="T54" fmla="*/ 21 w 1532"/>
                          <a:gd name="T55" fmla="*/ 67 h 1254"/>
                          <a:gd name="T56" fmla="*/ 16 w 1532"/>
                          <a:gd name="T57" fmla="*/ 65 h 1254"/>
                          <a:gd name="T58" fmla="*/ 13 w 1532"/>
                          <a:gd name="T59" fmla="*/ 64 h 1254"/>
                          <a:gd name="T60" fmla="*/ 10 w 1532"/>
                          <a:gd name="T61" fmla="*/ 62 h 1254"/>
                          <a:gd name="T62" fmla="*/ 8 w 1532"/>
                          <a:gd name="T63" fmla="*/ 60 h 1254"/>
                          <a:gd name="T64" fmla="*/ 6 w 1532"/>
                          <a:gd name="T65" fmla="*/ 57 h 1254"/>
                          <a:gd name="T66" fmla="*/ 5 w 1532"/>
                          <a:gd name="T67" fmla="*/ 53 h 1254"/>
                          <a:gd name="T68" fmla="*/ 4 w 1532"/>
                          <a:gd name="T69" fmla="*/ 49 h 1254"/>
                          <a:gd name="T70" fmla="*/ 3 w 1532"/>
                          <a:gd name="T71" fmla="*/ 44 h 1254"/>
                          <a:gd name="T72" fmla="*/ 2 w 1532"/>
                          <a:gd name="T73" fmla="*/ 39 h 1254"/>
                          <a:gd name="T74" fmla="*/ 1 w 1532"/>
                          <a:gd name="T75" fmla="*/ 34 h 1254"/>
                          <a:gd name="T76" fmla="*/ 0 w 1532"/>
                          <a:gd name="T77" fmla="*/ 27 h 1254"/>
                          <a:gd name="T78" fmla="*/ 0 w 1532"/>
                          <a:gd name="T79" fmla="*/ 22 h 1254"/>
                          <a:gd name="T80" fmla="*/ 1 w 1532"/>
                          <a:gd name="T81" fmla="*/ 16 h 1254"/>
                          <a:gd name="T82" fmla="*/ 1 w 1532"/>
                          <a:gd name="T83" fmla="*/ 12 h 1254"/>
                          <a:gd name="T84" fmla="*/ 3 w 1532"/>
                          <a:gd name="T85" fmla="*/ 12 h 1254"/>
                          <a:gd name="T86" fmla="*/ 6 w 1532"/>
                          <a:gd name="T87" fmla="*/ 13 h 1254"/>
                          <a:gd name="T88" fmla="*/ 9 w 1532"/>
                          <a:gd name="T89" fmla="*/ 13 h 1254"/>
                          <a:gd name="T90" fmla="*/ 15 w 1532"/>
                          <a:gd name="T91" fmla="*/ 13 h 1254"/>
                          <a:gd name="T92" fmla="*/ 20 w 1532"/>
                          <a:gd name="T93" fmla="*/ 13 h 1254"/>
                          <a:gd name="T94" fmla="*/ 27 w 1532"/>
                          <a:gd name="T95" fmla="*/ 13 h 1254"/>
                          <a:gd name="T96" fmla="*/ 33 w 1532"/>
                          <a:gd name="T97" fmla="*/ 14 h 1254"/>
                          <a:gd name="T98" fmla="*/ 39 w 1532"/>
                          <a:gd name="T99" fmla="*/ 13 h 1254"/>
                          <a:gd name="T100" fmla="*/ 44 w 1532"/>
                          <a:gd name="T101" fmla="*/ 13 h 1254"/>
                          <a:gd name="T102" fmla="*/ 48 w 1532"/>
                          <a:gd name="T103" fmla="*/ 13 h 1254"/>
                          <a:gd name="T104" fmla="*/ 52 w 1532"/>
                          <a:gd name="T105" fmla="*/ 12 h 1254"/>
                          <a:gd name="T106" fmla="*/ 56 w 1532"/>
                          <a:gd name="T107" fmla="*/ 12 h 1254"/>
                          <a:gd name="T108" fmla="*/ 60 w 1532"/>
                          <a:gd name="T109" fmla="*/ 10 h 1254"/>
                          <a:gd name="T110" fmla="*/ 64 w 1532"/>
                          <a:gd name="T111" fmla="*/ 9 h 1254"/>
                          <a:gd name="T112" fmla="*/ 70 w 1532"/>
                          <a:gd name="T113" fmla="*/ 7 h 1254"/>
                          <a:gd name="T114" fmla="*/ 74 w 1532"/>
                          <a:gd name="T115" fmla="*/ 5 h 1254"/>
                          <a:gd name="T116" fmla="*/ 79 w 1532"/>
                          <a:gd name="T117" fmla="*/ 3 h 1254"/>
                          <a:gd name="T118" fmla="*/ 83 w 1532"/>
                          <a:gd name="T119" fmla="*/ 1 h 1254"/>
                          <a:gd name="T120" fmla="*/ 85 w 1532"/>
                          <a:gd name="T121" fmla="*/ 0 h 1254"/>
                          <a:gd name="T122" fmla="*/ 87 w 1532"/>
                          <a:gd name="T123" fmla="*/ 0 h 12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532"/>
                          <a:gd name="T187" fmla="*/ 0 h 1254"/>
                          <a:gd name="T188" fmla="*/ 1532 w 1532"/>
                          <a:gd name="T189" fmla="*/ 1254 h 12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532" h="1254">
                            <a:moveTo>
                              <a:pt x="1385" y="0"/>
                            </a:moveTo>
                            <a:lnTo>
                              <a:pt x="1402" y="50"/>
                            </a:lnTo>
                            <a:lnTo>
                              <a:pt x="1459" y="179"/>
                            </a:lnTo>
                            <a:lnTo>
                              <a:pt x="1487" y="250"/>
                            </a:lnTo>
                            <a:lnTo>
                              <a:pt x="1508" y="335"/>
                            </a:lnTo>
                            <a:lnTo>
                              <a:pt x="1523" y="440"/>
                            </a:lnTo>
                            <a:lnTo>
                              <a:pt x="1532" y="555"/>
                            </a:lnTo>
                            <a:lnTo>
                              <a:pt x="1530" y="667"/>
                            </a:lnTo>
                            <a:lnTo>
                              <a:pt x="1509" y="931"/>
                            </a:lnTo>
                            <a:lnTo>
                              <a:pt x="1487" y="1085"/>
                            </a:lnTo>
                            <a:lnTo>
                              <a:pt x="1477" y="1127"/>
                            </a:lnTo>
                            <a:lnTo>
                              <a:pt x="1459" y="1164"/>
                            </a:lnTo>
                            <a:lnTo>
                              <a:pt x="1436" y="1193"/>
                            </a:lnTo>
                            <a:lnTo>
                              <a:pt x="1413" y="1215"/>
                            </a:lnTo>
                            <a:lnTo>
                              <a:pt x="1386" y="1233"/>
                            </a:lnTo>
                            <a:lnTo>
                              <a:pt x="1348" y="1245"/>
                            </a:lnTo>
                            <a:lnTo>
                              <a:pt x="1304" y="1252"/>
                            </a:lnTo>
                            <a:lnTo>
                              <a:pt x="1258" y="1254"/>
                            </a:lnTo>
                            <a:lnTo>
                              <a:pt x="1200" y="1247"/>
                            </a:lnTo>
                            <a:lnTo>
                              <a:pt x="1139" y="1233"/>
                            </a:lnTo>
                            <a:lnTo>
                              <a:pt x="1012" y="1192"/>
                            </a:lnTo>
                            <a:lnTo>
                              <a:pt x="863" y="1142"/>
                            </a:lnTo>
                            <a:lnTo>
                              <a:pt x="791" y="1157"/>
                            </a:lnTo>
                            <a:lnTo>
                              <a:pt x="746" y="1163"/>
                            </a:lnTo>
                            <a:lnTo>
                              <a:pt x="693" y="1157"/>
                            </a:lnTo>
                            <a:lnTo>
                              <a:pt x="586" y="1135"/>
                            </a:lnTo>
                            <a:lnTo>
                              <a:pt x="452" y="1101"/>
                            </a:lnTo>
                            <a:lnTo>
                              <a:pt x="330" y="1064"/>
                            </a:lnTo>
                            <a:lnTo>
                              <a:pt x="252" y="1037"/>
                            </a:lnTo>
                            <a:lnTo>
                              <a:pt x="207" y="1016"/>
                            </a:lnTo>
                            <a:lnTo>
                              <a:pt x="164" y="989"/>
                            </a:lnTo>
                            <a:lnTo>
                              <a:pt x="130" y="949"/>
                            </a:lnTo>
                            <a:lnTo>
                              <a:pt x="103" y="902"/>
                            </a:lnTo>
                            <a:lnTo>
                              <a:pt x="81" y="846"/>
                            </a:lnTo>
                            <a:lnTo>
                              <a:pt x="61" y="788"/>
                            </a:lnTo>
                            <a:lnTo>
                              <a:pt x="39" y="696"/>
                            </a:lnTo>
                            <a:lnTo>
                              <a:pt x="27" y="622"/>
                            </a:lnTo>
                            <a:lnTo>
                              <a:pt x="18" y="547"/>
                            </a:lnTo>
                            <a:lnTo>
                              <a:pt x="4" y="433"/>
                            </a:lnTo>
                            <a:lnTo>
                              <a:pt x="0" y="357"/>
                            </a:lnTo>
                            <a:lnTo>
                              <a:pt x="11" y="256"/>
                            </a:lnTo>
                            <a:lnTo>
                              <a:pt x="20" y="189"/>
                            </a:lnTo>
                            <a:lnTo>
                              <a:pt x="51" y="193"/>
                            </a:lnTo>
                            <a:lnTo>
                              <a:pt x="99" y="207"/>
                            </a:lnTo>
                            <a:lnTo>
                              <a:pt x="146" y="212"/>
                            </a:lnTo>
                            <a:lnTo>
                              <a:pt x="239" y="211"/>
                            </a:lnTo>
                            <a:lnTo>
                              <a:pt x="317" y="207"/>
                            </a:lnTo>
                            <a:lnTo>
                              <a:pt x="427" y="212"/>
                            </a:lnTo>
                            <a:lnTo>
                              <a:pt x="524" y="215"/>
                            </a:lnTo>
                            <a:lnTo>
                              <a:pt x="617" y="212"/>
                            </a:lnTo>
                            <a:lnTo>
                              <a:pt x="694" y="208"/>
                            </a:lnTo>
                            <a:lnTo>
                              <a:pt x="762" y="205"/>
                            </a:lnTo>
                            <a:lnTo>
                              <a:pt x="836" y="194"/>
                            </a:lnTo>
                            <a:lnTo>
                              <a:pt x="892" y="182"/>
                            </a:lnTo>
                            <a:lnTo>
                              <a:pt x="965" y="155"/>
                            </a:lnTo>
                            <a:lnTo>
                              <a:pt x="1029" y="136"/>
                            </a:lnTo>
                            <a:lnTo>
                              <a:pt x="1110" y="111"/>
                            </a:lnTo>
                            <a:lnTo>
                              <a:pt x="1188" y="79"/>
                            </a:lnTo>
                            <a:lnTo>
                              <a:pt x="1262" y="48"/>
                            </a:lnTo>
                            <a:lnTo>
                              <a:pt x="1325" y="15"/>
                            </a:lnTo>
                            <a:lnTo>
                              <a:pt x="1358" y="1"/>
                            </a:lnTo>
                            <a:lnTo>
                              <a:pt x="1385" y="0"/>
                            </a:lnTo>
                            <a:close/>
                          </a:path>
                        </a:pathLst>
                      </a:custGeom>
                      <a:solidFill>
                        <a:srgbClr val="A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91" name="Freeform 105">
                        <a:extLst>
                          <a:ext uri="{FF2B5EF4-FFF2-40B4-BE49-F238E27FC236}">
                            <a16:creationId xmlns:a16="http://schemas.microsoft.com/office/drawing/2014/main" id="{DE775870-7A39-4C2E-8004-E90D7790B8F1}"/>
                          </a:ext>
                        </a:extLst>
                      </p:cNvPr>
                      <p:cNvSpPr>
                        <a:spLocks/>
                      </p:cNvSpPr>
                      <p:nvPr/>
                    </p:nvSpPr>
                    <p:spPr bwMode="auto">
                      <a:xfrm>
                        <a:off x="3175" y="610"/>
                        <a:ext cx="177" cy="314"/>
                      </a:xfrm>
                      <a:custGeom>
                        <a:avLst/>
                        <a:gdLst>
                          <a:gd name="T0" fmla="*/ 35 w 706"/>
                          <a:gd name="T1" fmla="*/ 0 h 1254"/>
                          <a:gd name="T2" fmla="*/ 36 w 706"/>
                          <a:gd name="T3" fmla="*/ 3 h 1254"/>
                          <a:gd name="T4" fmla="*/ 40 w 706"/>
                          <a:gd name="T5" fmla="*/ 11 h 1254"/>
                          <a:gd name="T6" fmla="*/ 42 w 706"/>
                          <a:gd name="T7" fmla="*/ 16 h 1254"/>
                          <a:gd name="T8" fmla="*/ 43 w 706"/>
                          <a:gd name="T9" fmla="*/ 21 h 1254"/>
                          <a:gd name="T10" fmla="*/ 44 w 706"/>
                          <a:gd name="T11" fmla="*/ 28 h 1254"/>
                          <a:gd name="T12" fmla="*/ 44 w 706"/>
                          <a:gd name="T13" fmla="*/ 35 h 1254"/>
                          <a:gd name="T14" fmla="*/ 44 w 706"/>
                          <a:gd name="T15" fmla="*/ 42 h 1254"/>
                          <a:gd name="T16" fmla="*/ 43 w 706"/>
                          <a:gd name="T17" fmla="*/ 58 h 1254"/>
                          <a:gd name="T18" fmla="*/ 42 w 706"/>
                          <a:gd name="T19" fmla="*/ 68 h 1254"/>
                          <a:gd name="T20" fmla="*/ 41 w 706"/>
                          <a:gd name="T21" fmla="*/ 71 h 1254"/>
                          <a:gd name="T22" fmla="*/ 40 w 706"/>
                          <a:gd name="T23" fmla="*/ 73 h 1254"/>
                          <a:gd name="T24" fmla="*/ 38 w 706"/>
                          <a:gd name="T25" fmla="*/ 75 h 1254"/>
                          <a:gd name="T26" fmla="*/ 37 w 706"/>
                          <a:gd name="T27" fmla="*/ 76 h 1254"/>
                          <a:gd name="T28" fmla="*/ 35 w 706"/>
                          <a:gd name="T29" fmla="*/ 77 h 1254"/>
                          <a:gd name="T30" fmla="*/ 33 w 706"/>
                          <a:gd name="T31" fmla="*/ 78 h 1254"/>
                          <a:gd name="T32" fmla="*/ 30 w 706"/>
                          <a:gd name="T33" fmla="*/ 78 h 1254"/>
                          <a:gd name="T34" fmla="*/ 27 w 706"/>
                          <a:gd name="T35" fmla="*/ 79 h 1254"/>
                          <a:gd name="T36" fmla="*/ 24 w 706"/>
                          <a:gd name="T37" fmla="*/ 78 h 1254"/>
                          <a:gd name="T38" fmla="*/ 20 w 706"/>
                          <a:gd name="T39" fmla="*/ 77 h 1254"/>
                          <a:gd name="T40" fmla="*/ 12 w 706"/>
                          <a:gd name="T41" fmla="*/ 75 h 1254"/>
                          <a:gd name="T42" fmla="*/ 3 w 706"/>
                          <a:gd name="T43" fmla="*/ 72 h 1254"/>
                          <a:gd name="T44" fmla="*/ 2 w 706"/>
                          <a:gd name="T45" fmla="*/ 71 h 1254"/>
                          <a:gd name="T46" fmla="*/ 1 w 706"/>
                          <a:gd name="T47" fmla="*/ 70 h 1254"/>
                          <a:gd name="T48" fmla="*/ 0 w 706"/>
                          <a:gd name="T49" fmla="*/ 68 h 1254"/>
                          <a:gd name="T50" fmla="*/ 0 w 706"/>
                          <a:gd name="T51" fmla="*/ 67 h 1254"/>
                          <a:gd name="T52" fmla="*/ 1 w 706"/>
                          <a:gd name="T53" fmla="*/ 64 h 1254"/>
                          <a:gd name="T54" fmla="*/ 4 w 706"/>
                          <a:gd name="T55" fmla="*/ 59 h 1254"/>
                          <a:gd name="T56" fmla="*/ 8 w 706"/>
                          <a:gd name="T57" fmla="*/ 51 h 1254"/>
                          <a:gd name="T58" fmla="*/ 10 w 706"/>
                          <a:gd name="T59" fmla="*/ 47 h 1254"/>
                          <a:gd name="T60" fmla="*/ 13 w 706"/>
                          <a:gd name="T61" fmla="*/ 42 h 1254"/>
                          <a:gd name="T62" fmla="*/ 16 w 706"/>
                          <a:gd name="T63" fmla="*/ 37 h 1254"/>
                          <a:gd name="T64" fmla="*/ 18 w 706"/>
                          <a:gd name="T65" fmla="*/ 32 h 1254"/>
                          <a:gd name="T66" fmla="*/ 21 w 706"/>
                          <a:gd name="T67" fmla="*/ 28 h 1254"/>
                          <a:gd name="T68" fmla="*/ 23 w 706"/>
                          <a:gd name="T69" fmla="*/ 23 h 1254"/>
                          <a:gd name="T70" fmla="*/ 26 w 706"/>
                          <a:gd name="T71" fmla="*/ 17 h 1254"/>
                          <a:gd name="T72" fmla="*/ 29 w 706"/>
                          <a:gd name="T73" fmla="*/ 12 h 1254"/>
                          <a:gd name="T74" fmla="*/ 32 w 706"/>
                          <a:gd name="T75" fmla="*/ 7 h 1254"/>
                          <a:gd name="T76" fmla="*/ 33 w 706"/>
                          <a:gd name="T77" fmla="*/ 3 h 1254"/>
                          <a:gd name="T78" fmla="*/ 34 w 706"/>
                          <a:gd name="T79" fmla="*/ 1 h 1254"/>
                          <a:gd name="T80" fmla="*/ 35 w 706"/>
                          <a:gd name="T81" fmla="*/ 0 h 125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06"/>
                          <a:gd name="T124" fmla="*/ 0 h 1254"/>
                          <a:gd name="T125" fmla="*/ 706 w 706"/>
                          <a:gd name="T126" fmla="*/ 1254 h 125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06" h="1254">
                            <a:moveTo>
                              <a:pt x="559" y="0"/>
                            </a:moveTo>
                            <a:lnTo>
                              <a:pt x="576" y="50"/>
                            </a:lnTo>
                            <a:lnTo>
                              <a:pt x="633" y="179"/>
                            </a:lnTo>
                            <a:lnTo>
                              <a:pt x="661" y="250"/>
                            </a:lnTo>
                            <a:lnTo>
                              <a:pt x="682" y="335"/>
                            </a:lnTo>
                            <a:lnTo>
                              <a:pt x="697" y="440"/>
                            </a:lnTo>
                            <a:lnTo>
                              <a:pt x="706" y="555"/>
                            </a:lnTo>
                            <a:lnTo>
                              <a:pt x="704" y="667"/>
                            </a:lnTo>
                            <a:lnTo>
                              <a:pt x="683" y="931"/>
                            </a:lnTo>
                            <a:lnTo>
                              <a:pt x="661" y="1085"/>
                            </a:lnTo>
                            <a:lnTo>
                              <a:pt x="651" y="1127"/>
                            </a:lnTo>
                            <a:lnTo>
                              <a:pt x="633" y="1164"/>
                            </a:lnTo>
                            <a:lnTo>
                              <a:pt x="610" y="1193"/>
                            </a:lnTo>
                            <a:lnTo>
                              <a:pt x="587" y="1215"/>
                            </a:lnTo>
                            <a:lnTo>
                              <a:pt x="560" y="1233"/>
                            </a:lnTo>
                            <a:lnTo>
                              <a:pt x="524" y="1245"/>
                            </a:lnTo>
                            <a:lnTo>
                              <a:pt x="480" y="1252"/>
                            </a:lnTo>
                            <a:lnTo>
                              <a:pt x="433" y="1254"/>
                            </a:lnTo>
                            <a:lnTo>
                              <a:pt x="375" y="1247"/>
                            </a:lnTo>
                            <a:lnTo>
                              <a:pt x="313" y="1233"/>
                            </a:lnTo>
                            <a:lnTo>
                              <a:pt x="186" y="1192"/>
                            </a:lnTo>
                            <a:lnTo>
                              <a:pt x="38" y="1142"/>
                            </a:lnTo>
                            <a:lnTo>
                              <a:pt x="23" y="1130"/>
                            </a:lnTo>
                            <a:lnTo>
                              <a:pt x="7" y="1109"/>
                            </a:lnTo>
                            <a:lnTo>
                              <a:pt x="2" y="1090"/>
                            </a:lnTo>
                            <a:lnTo>
                              <a:pt x="0" y="1062"/>
                            </a:lnTo>
                            <a:lnTo>
                              <a:pt x="13" y="1027"/>
                            </a:lnTo>
                            <a:lnTo>
                              <a:pt x="59" y="943"/>
                            </a:lnTo>
                            <a:lnTo>
                              <a:pt x="126" y="819"/>
                            </a:lnTo>
                            <a:lnTo>
                              <a:pt x="160" y="755"/>
                            </a:lnTo>
                            <a:lnTo>
                              <a:pt x="205" y="668"/>
                            </a:lnTo>
                            <a:lnTo>
                              <a:pt x="246" y="596"/>
                            </a:lnTo>
                            <a:lnTo>
                              <a:pt x="288" y="517"/>
                            </a:lnTo>
                            <a:lnTo>
                              <a:pt x="328" y="442"/>
                            </a:lnTo>
                            <a:lnTo>
                              <a:pt x="367" y="371"/>
                            </a:lnTo>
                            <a:lnTo>
                              <a:pt x="420" y="274"/>
                            </a:lnTo>
                            <a:lnTo>
                              <a:pt x="465" y="188"/>
                            </a:lnTo>
                            <a:lnTo>
                              <a:pt x="508" y="106"/>
                            </a:lnTo>
                            <a:lnTo>
                              <a:pt x="532" y="53"/>
                            </a:lnTo>
                            <a:lnTo>
                              <a:pt x="547" y="21"/>
                            </a:lnTo>
                            <a:lnTo>
                              <a:pt x="559" y="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3787" name="Freeform 106">
                    <a:extLst>
                      <a:ext uri="{FF2B5EF4-FFF2-40B4-BE49-F238E27FC236}">
                        <a16:creationId xmlns:a16="http://schemas.microsoft.com/office/drawing/2014/main" id="{4E4C8F9E-15D1-4500-9A26-968711D7978A}"/>
                      </a:ext>
                    </a:extLst>
                  </p:cNvPr>
                  <p:cNvSpPr>
                    <a:spLocks/>
                  </p:cNvSpPr>
                  <p:nvPr/>
                </p:nvSpPr>
                <p:spPr bwMode="auto">
                  <a:xfrm>
                    <a:off x="3016" y="444"/>
                    <a:ext cx="71" cy="61"/>
                  </a:xfrm>
                  <a:custGeom>
                    <a:avLst/>
                    <a:gdLst>
                      <a:gd name="T0" fmla="*/ 0 w 285"/>
                      <a:gd name="T1" fmla="*/ 15 h 244"/>
                      <a:gd name="T2" fmla="*/ 2 w 285"/>
                      <a:gd name="T3" fmla="*/ 15 h 244"/>
                      <a:gd name="T4" fmla="*/ 4 w 285"/>
                      <a:gd name="T5" fmla="*/ 13 h 244"/>
                      <a:gd name="T6" fmla="*/ 7 w 285"/>
                      <a:gd name="T7" fmla="*/ 11 h 244"/>
                      <a:gd name="T8" fmla="*/ 8 w 285"/>
                      <a:gd name="T9" fmla="*/ 10 h 244"/>
                      <a:gd name="T10" fmla="*/ 9 w 285"/>
                      <a:gd name="T11" fmla="*/ 8 h 244"/>
                      <a:gd name="T12" fmla="*/ 10 w 285"/>
                      <a:gd name="T13" fmla="*/ 6 h 244"/>
                      <a:gd name="T14" fmla="*/ 11 w 285"/>
                      <a:gd name="T15" fmla="*/ 5 h 244"/>
                      <a:gd name="T16" fmla="*/ 12 w 285"/>
                      <a:gd name="T17" fmla="*/ 3 h 244"/>
                      <a:gd name="T18" fmla="*/ 14 w 285"/>
                      <a:gd name="T19" fmla="*/ 2 h 244"/>
                      <a:gd name="T20" fmla="*/ 15 w 285"/>
                      <a:gd name="T21" fmla="*/ 1 h 244"/>
                      <a:gd name="T22" fmla="*/ 18 w 285"/>
                      <a:gd name="T23" fmla="*/ 0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5"/>
                      <a:gd name="T37" fmla="*/ 0 h 244"/>
                      <a:gd name="T38" fmla="*/ 285 w 285"/>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5" h="244">
                        <a:moveTo>
                          <a:pt x="0" y="244"/>
                        </a:moveTo>
                        <a:lnTo>
                          <a:pt x="32" y="230"/>
                        </a:lnTo>
                        <a:lnTo>
                          <a:pt x="67" y="209"/>
                        </a:lnTo>
                        <a:lnTo>
                          <a:pt x="110" y="178"/>
                        </a:lnTo>
                        <a:lnTo>
                          <a:pt x="133" y="153"/>
                        </a:lnTo>
                        <a:lnTo>
                          <a:pt x="148" y="128"/>
                        </a:lnTo>
                        <a:lnTo>
                          <a:pt x="164" y="99"/>
                        </a:lnTo>
                        <a:lnTo>
                          <a:pt x="181" y="70"/>
                        </a:lnTo>
                        <a:lnTo>
                          <a:pt x="199" y="47"/>
                        </a:lnTo>
                        <a:lnTo>
                          <a:pt x="219" y="32"/>
                        </a:lnTo>
                        <a:lnTo>
                          <a:pt x="246" y="15"/>
                        </a:lnTo>
                        <a:lnTo>
                          <a:pt x="285"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3747" name="Group 107">
                <a:extLst>
                  <a:ext uri="{FF2B5EF4-FFF2-40B4-BE49-F238E27FC236}">
                    <a16:creationId xmlns:a16="http://schemas.microsoft.com/office/drawing/2014/main" id="{DF4EC5E5-D6ED-42ED-9963-64045B1E48A5}"/>
                  </a:ext>
                </a:extLst>
              </p:cNvPr>
              <p:cNvGrpSpPr>
                <a:grpSpLocks/>
              </p:cNvGrpSpPr>
              <p:nvPr/>
            </p:nvGrpSpPr>
            <p:grpSpPr bwMode="auto">
              <a:xfrm>
                <a:off x="2544" y="414"/>
                <a:ext cx="579" cy="456"/>
                <a:chOff x="2544" y="414"/>
                <a:chExt cx="579" cy="456"/>
              </a:xfrm>
            </p:grpSpPr>
            <p:grpSp>
              <p:nvGrpSpPr>
                <p:cNvPr id="63748" name="Group 108">
                  <a:extLst>
                    <a:ext uri="{FF2B5EF4-FFF2-40B4-BE49-F238E27FC236}">
                      <a16:creationId xmlns:a16="http://schemas.microsoft.com/office/drawing/2014/main" id="{96BF7491-9BA3-4F23-85B1-2281F128E23A}"/>
                    </a:ext>
                  </a:extLst>
                </p:cNvPr>
                <p:cNvGrpSpPr>
                  <a:grpSpLocks/>
                </p:cNvGrpSpPr>
                <p:nvPr/>
              </p:nvGrpSpPr>
              <p:grpSpPr bwMode="auto">
                <a:xfrm>
                  <a:off x="2544" y="414"/>
                  <a:ext cx="579" cy="456"/>
                  <a:chOff x="2544" y="414"/>
                  <a:chExt cx="579" cy="456"/>
                </a:xfrm>
              </p:grpSpPr>
              <p:grpSp>
                <p:nvGrpSpPr>
                  <p:cNvPr id="63766" name="Group 109">
                    <a:extLst>
                      <a:ext uri="{FF2B5EF4-FFF2-40B4-BE49-F238E27FC236}">
                        <a16:creationId xmlns:a16="http://schemas.microsoft.com/office/drawing/2014/main" id="{5FE8A48D-1052-4B96-8E57-3499BE524307}"/>
                      </a:ext>
                    </a:extLst>
                  </p:cNvPr>
                  <p:cNvGrpSpPr>
                    <a:grpSpLocks/>
                  </p:cNvGrpSpPr>
                  <p:nvPr/>
                </p:nvGrpSpPr>
                <p:grpSpPr bwMode="auto">
                  <a:xfrm>
                    <a:off x="2627" y="414"/>
                    <a:ext cx="474" cy="417"/>
                    <a:chOff x="2627" y="414"/>
                    <a:chExt cx="474" cy="417"/>
                  </a:xfrm>
                </p:grpSpPr>
                <p:sp>
                  <p:nvSpPr>
                    <p:cNvPr id="63782" name="Freeform 110">
                      <a:extLst>
                        <a:ext uri="{FF2B5EF4-FFF2-40B4-BE49-F238E27FC236}">
                          <a16:creationId xmlns:a16="http://schemas.microsoft.com/office/drawing/2014/main" id="{9640D28B-8B95-4C2B-AAAD-E3D07B9CDE04}"/>
                        </a:ext>
                      </a:extLst>
                    </p:cNvPr>
                    <p:cNvSpPr>
                      <a:spLocks/>
                    </p:cNvSpPr>
                    <p:nvPr/>
                  </p:nvSpPr>
                  <p:spPr bwMode="auto">
                    <a:xfrm>
                      <a:off x="2627" y="414"/>
                      <a:ext cx="287" cy="417"/>
                    </a:xfrm>
                    <a:custGeom>
                      <a:avLst/>
                      <a:gdLst>
                        <a:gd name="T0" fmla="*/ 72 w 1149"/>
                        <a:gd name="T1" fmla="*/ 0 h 1668"/>
                        <a:gd name="T2" fmla="*/ 72 w 1149"/>
                        <a:gd name="T3" fmla="*/ 21 h 1668"/>
                        <a:gd name="T4" fmla="*/ 71 w 1149"/>
                        <a:gd name="T5" fmla="*/ 23 h 1668"/>
                        <a:gd name="T6" fmla="*/ 70 w 1149"/>
                        <a:gd name="T7" fmla="*/ 25 h 1668"/>
                        <a:gd name="T8" fmla="*/ 69 w 1149"/>
                        <a:gd name="T9" fmla="*/ 26 h 1668"/>
                        <a:gd name="T10" fmla="*/ 68 w 1149"/>
                        <a:gd name="T11" fmla="*/ 28 h 1668"/>
                        <a:gd name="T12" fmla="*/ 66 w 1149"/>
                        <a:gd name="T13" fmla="*/ 29 h 1668"/>
                        <a:gd name="T14" fmla="*/ 64 w 1149"/>
                        <a:gd name="T15" fmla="*/ 30 h 1668"/>
                        <a:gd name="T16" fmla="*/ 62 w 1149"/>
                        <a:gd name="T17" fmla="*/ 30 h 1668"/>
                        <a:gd name="T18" fmla="*/ 60 w 1149"/>
                        <a:gd name="T19" fmla="*/ 31 h 1668"/>
                        <a:gd name="T20" fmla="*/ 58 w 1149"/>
                        <a:gd name="T21" fmla="*/ 33 h 1668"/>
                        <a:gd name="T22" fmla="*/ 56 w 1149"/>
                        <a:gd name="T23" fmla="*/ 34 h 1668"/>
                        <a:gd name="T24" fmla="*/ 55 w 1149"/>
                        <a:gd name="T25" fmla="*/ 35 h 1668"/>
                        <a:gd name="T26" fmla="*/ 54 w 1149"/>
                        <a:gd name="T27" fmla="*/ 37 h 1668"/>
                        <a:gd name="T28" fmla="*/ 53 w 1149"/>
                        <a:gd name="T29" fmla="*/ 38 h 1668"/>
                        <a:gd name="T30" fmla="*/ 52 w 1149"/>
                        <a:gd name="T31" fmla="*/ 41 h 1668"/>
                        <a:gd name="T32" fmla="*/ 50 w 1149"/>
                        <a:gd name="T33" fmla="*/ 44 h 1668"/>
                        <a:gd name="T34" fmla="*/ 48 w 1149"/>
                        <a:gd name="T35" fmla="*/ 48 h 1668"/>
                        <a:gd name="T36" fmla="*/ 47 w 1149"/>
                        <a:gd name="T37" fmla="*/ 51 h 1668"/>
                        <a:gd name="T38" fmla="*/ 46 w 1149"/>
                        <a:gd name="T39" fmla="*/ 53 h 1668"/>
                        <a:gd name="T40" fmla="*/ 46 w 1149"/>
                        <a:gd name="T41" fmla="*/ 55 h 1668"/>
                        <a:gd name="T42" fmla="*/ 46 w 1149"/>
                        <a:gd name="T43" fmla="*/ 57 h 1668"/>
                        <a:gd name="T44" fmla="*/ 46 w 1149"/>
                        <a:gd name="T45" fmla="*/ 59 h 1668"/>
                        <a:gd name="T46" fmla="*/ 46 w 1149"/>
                        <a:gd name="T47" fmla="*/ 61 h 1668"/>
                        <a:gd name="T48" fmla="*/ 47 w 1149"/>
                        <a:gd name="T49" fmla="*/ 64 h 1668"/>
                        <a:gd name="T50" fmla="*/ 47 w 1149"/>
                        <a:gd name="T51" fmla="*/ 66 h 1668"/>
                        <a:gd name="T52" fmla="*/ 47 w 1149"/>
                        <a:gd name="T53" fmla="*/ 68 h 1668"/>
                        <a:gd name="T54" fmla="*/ 47 w 1149"/>
                        <a:gd name="T55" fmla="*/ 70 h 1668"/>
                        <a:gd name="T56" fmla="*/ 46 w 1149"/>
                        <a:gd name="T57" fmla="*/ 72 h 1668"/>
                        <a:gd name="T58" fmla="*/ 46 w 1149"/>
                        <a:gd name="T59" fmla="*/ 76 h 1668"/>
                        <a:gd name="T60" fmla="*/ 45 w 1149"/>
                        <a:gd name="T61" fmla="*/ 78 h 1668"/>
                        <a:gd name="T62" fmla="*/ 44 w 1149"/>
                        <a:gd name="T63" fmla="*/ 80 h 1668"/>
                        <a:gd name="T64" fmla="*/ 43 w 1149"/>
                        <a:gd name="T65" fmla="*/ 83 h 1668"/>
                        <a:gd name="T66" fmla="*/ 42 w 1149"/>
                        <a:gd name="T67" fmla="*/ 84 h 1668"/>
                        <a:gd name="T68" fmla="*/ 41 w 1149"/>
                        <a:gd name="T69" fmla="*/ 85 h 1668"/>
                        <a:gd name="T70" fmla="*/ 40 w 1149"/>
                        <a:gd name="T71" fmla="*/ 86 h 1668"/>
                        <a:gd name="T72" fmla="*/ 38 w 1149"/>
                        <a:gd name="T73" fmla="*/ 87 h 1668"/>
                        <a:gd name="T74" fmla="*/ 35 w 1149"/>
                        <a:gd name="T75" fmla="*/ 88 h 1668"/>
                        <a:gd name="T76" fmla="*/ 33 w 1149"/>
                        <a:gd name="T77" fmla="*/ 90 h 1668"/>
                        <a:gd name="T78" fmla="*/ 29 w 1149"/>
                        <a:gd name="T79" fmla="*/ 91 h 1668"/>
                        <a:gd name="T80" fmla="*/ 26 w 1149"/>
                        <a:gd name="T81" fmla="*/ 93 h 1668"/>
                        <a:gd name="T82" fmla="*/ 21 w 1149"/>
                        <a:gd name="T83" fmla="*/ 95 h 1668"/>
                        <a:gd name="T84" fmla="*/ 17 w 1149"/>
                        <a:gd name="T85" fmla="*/ 97 h 1668"/>
                        <a:gd name="T86" fmla="*/ 11 w 1149"/>
                        <a:gd name="T87" fmla="*/ 99 h 1668"/>
                        <a:gd name="T88" fmla="*/ 5 w 1149"/>
                        <a:gd name="T89" fmla="*/ 102 h 1668"/>
                        <a:gd name="T90" fmla="*/ 0 w 1149"/>
                        <a:gd name="T91" fmla="*/ 104 h 166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149"/>
                        <a:gd name="T139" fmla="*/ 0 h 1668"/>
                        <a:gd name="T140" fmla="*/ 1149 w 1149"/>
                        <a:gd name="T141" fmla="*/ 1668 h 166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149" h="1668">
                          <a:moveTo>
                            <a:pt x="1149" y="0"/>
                          </a:moveTo>
                          <a:lnTo>
                            <a:pt x="1149" y="327"/>
                          </a:lnTo>
                          <a:lnTo>
                            <a:pt x="1139" y="361"/>
                          </a:lnTo>
                          <a:lnTo>
                            <a:pt x="1127" y="391"/>
                          </a:lnTo>
                          <a:lnTo>
                            <a:pt x="1112" y="420"/>
                          </a:lnTo>
                          <a:lnTo>
                            <a:pt x="1092" y="448"/>
                          </a:lnTo>
                          <a:lnTo>
                            <a:pt x="1064" y="464"/>
                          </a:lnTo>
                          <a:lnTo>
                            <a:pt x="1030" y="478"/>
                          </a:lnTo>
                          <a:lnTo>
                            <a:pt x="995" y="489"/>
                          </a:lnTo>
                          <a:lnTo>
                            <a:pt x="956" y="505"/>
                          </a:lnTo>
                          <a:lnTo>
                            <a:pt x="929" y="519"/>
                          </a:lnTo>
                          <a:lnTo>
                            <a:pt x="903" y="538"/>
                          </a:lnTo>
                          <a:lnTo>
                            <a:pt x="884" y="558"/>
                          </a:lnTo>
                          <a:lnTo>
                            <a:pt x="865" y="583"/>
                          </a:lnTo>
                          <a:lnTo>
                            <a:pt x="848" y="612"/>
                          </a:lnTo>
                          <a:lnTo>
                            <a:pt x="827" y="650"/>
                          </a:lnTo>
                          <a:lnTo>
                            <a:pt x="799" y="709"/>
                          </a:lnTo>
                          <a:lnTo>
                            <a:pt x="776" y="765"/>
                          </a:lnTo>
                          <a:lnTo>
                            <a:pt x="758" y="810"/>
                          </a:lnTo>
                          <a:lnTo>
                            <a:pt x="745" y="849"/>
                          </a:lnTo>
                          <a:lnTo>
                            <a:pt x="736" y="884"/>
                          </a:lnTo>
                          <a:lnTo>
                            <a:pt x="734" y="912"/>
                          </a:lnTo>
                          <a:lnTo>
                            <a:pt x="736" y="945"/>
                          </a:lnTo>
                          <a:lnTo>
                            <a:pt x="744" y="979"/>
                          </a:lnTo>
                          <a:lnTo>
                            <a:pt x="755" y="1022"/>
                          </a:lnTo>
                          <a:lnTo>
                            <a:pt x="758" y="1048"/>
                          </a:lnTo>
                          <a:lnTo>
                            <a:pt x="755" y="1084"/>
                          </a:lnTo>
                          <a:lnTo>
                            <a:pt x="752" y="1120"/>
                          </a:lnTo>
                          <a:lnTo>
                            <a:pt x="744" y="1157"/>
                          </a:lnTo>
                          <a:lnTo>
                            <a:pt x="733" y="1207"/>
                          </a:lnTo>
                          <a:lnTo>
                            <a:pt x="721" y="1249"/>
                          </a:lnTo>
                          <a:lnTo>
                            <a:pt x="707" y="1283"/>
                          </a:lnTo>
                          <a:lnTo>
                            <a:pt x="687" y="1321"/>
                          </a:lnTo>
                          <a:lnTo>
                            <a:pt x="675" y="1340"/>
                          </a:lnTo>
                          <a:lnTo>
                            <a:pt x="660" y="1358"/>
                          </a:lnTo>
                          <a:lnTo>
                            <a:pt x="640" y="1374"/>
                          </a:lnTo>
                          <a:lnTo>
                            <a:pt x="607" y="1394"/>
                          </a:lnTo>
                          <a:lnTo>
                            <a:pt x="570" y="1412"/>
                          </a:lnTo>
                          <a:lnTo>
                            <a:pt x="523" y="1431"/>
                          </a:lnTo>
                          <a:lnTo>
                            <a:pt x="467" y="1454"/>
                          </a:lnTo>
                          <a:lnTo>
                            <a:pt x="414" y="1478"/>
                          </a:lnTo>
                          <a:lnTo>
                            <a:pt x="343" y="1510"/>
                          </a:lnTo>
                          <a:lnTo>
                            <a:pt x="270" y="1545"/>
                          </a:lnTo>
                          <a:lnTo>
                            <a:pt x="183" y="1584"/>
                          </a:lnTo>
                          <a:lnTo>
                            <a:pt x="88" y="1628"/>
                          </a:lnTo>
                          <a:lnTo>
                            <a:pt x="0" y="1668"/>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83" name="Freeform 111">
                      <a:extLst>
                        <a:ext uri="{FF2B5EF4-FFF2-40B4-BE49-F238E27FC236}">
                          <a16:creationId xmlns:a16="http://schemas.microsoft.com/office/drawing/2014/main" id="{5034E983-AC23-4B08-B12E-395C07E4E59D}"/>
                        </a:ext>
                      </a:extLst>
                    </p:cNvPr>
                    <p:cNvSpPr>
                      <a:spLocks/>
                    </p:cNvSpPr>
                    <p:nvPr/>
                  </p:nvSpPr>
                  <p:spPr bwMode="auto">
                    <a:xfrm>
                      <a:off x="2916" y="488"/>
                      <a:ext cx="185" cy="170"/>
                    </a:xfrm>
                    <a:custGeom>
                      <a:avLst/>
                      <a:gdLst>
                        <a:gd name="T0" fmla="*/ 0 w 740"/>
                        <a:gd name="T1" fmla="*/ 0 h 681"/>
                        <a:gd name="T2" fmla="*/ 1 w 740"/>
                        <a:gd name="T3" fmla="*/ 3 h 681"/>
                        <a:gd name="T4" fmla="*/ 3 w 740"/>
                        <a:gd name="T5" fmla="*/ 6 h 681"/>
                        <a:gd name="T6" fmla="*/ 4 w 740"/>
                        <a:gd name="T7" fmla="*/ 7 h 681"/>
                        <a:gd name="T8" fmla="*/ 6 w 740"/>
                        <a:gd name="T9" fmla="*/ 9 h 681"/>
                        <a:gd name="T10" fmla="*/ 7 w 740"/>
                        <a:gd name="T11" fmla="*/ 10 h 681"/>
                        <a:gd name="T12" fmla="*/ 9 w 740"/>
                        <a:gd name="T13" fmla="*/ 12 h 681"/>
                        <a:gd name="T14" fmla="*/ 12 w 740"/>
                        <a:gd name="T15" fmla="*/ 13 h 681"/>
                        <a:gd name="T16" fmla="*/ 13 w 740"/>
                        <a:gd name="T17" fmla="*/ 14 h 681"/>
                        <a:gd name="T18" fmla="*/ 15 w 740"/>
                        <a:gd name="T19" fmla="*/ 14 h 681"/>
                        <a:gd name="T20" fmla="*/ 17 w 740"/>
                        <a:gd name="T21" fmla="*/ 14 h 681"/>
                        <a:gd name="T22" fmla="*/ 20 w 740"/>
                        <a:gd name="T23" fmla="*/ 15 h 681"/>
                        <a:gd name="T24" fmla="*/ 22 w 740"/>
                        <a:gd name="T25" fmla="*/ 15 h 681"/>
                        <a:gd name="T26" fmla="*/ 23 w 740"/>
                        <a:gd name="T27" fmla="*/ 15 h 681"/>
                        <a:gd name="T28" fmla="*/ 25 w 740"/>
                        <a:gd name="T29" fmla="*/ 15 h 681"/>
                        <a:gd name="T30" fmla="*/ 26 w 740"/>
                        <a:gd name="T31" fmla="*/ 16 h 681"/>
                        <a:gd name="T32" fmla="*/ 28 w 740"/>
                        <a:gd name="T33" fmla="*/ 17 h 681"/>
                        <a:gd name="T34" fmla="*/ 29 w 740"/>
                        <a:gd name="T35" fmla="*/ 18 h 681"/>
                        <a:gd name="T36" fmla="*/ 30 w 740"/>
                        <a:gd name="T37" fmla="*/ 19 h 681"/>
                        <a:gd name="T38" fmla="*/ 31 w 740"/>
                        <a:gd name="T39" fmla="*/ 20 h 681"/>
                        <a:gd name="T40" fmla="*/ 33 w 740"/>
                        <a:gd name="T41" fmla="*/ 22 h 681"/>
                        <a:gd name="T42" fmla="*/ 33 w 740"/>
                        <a:gd name="T43" fmla="*/ 24 h 681"/>
                        <a:gd name="T44" fmla="*/ 34 w 740"/>
                        <a:gd name="T45" fmla="*/ 26 h 681"/>
                        <a:gd name="T46" fmla="*/ 36 w 740"/>
                        <a:gd name="T47" fmla="*/ 30 h 681"/>
                        <a:gd name="T48" fmla="*/ 37 w 740"/>
                        <a:gd name="T49" fmla="*/ 33 h 681"/>
                        <a:gd name="T50" fmla="*/ 39 w 740"/>
                        <a:gd name="T51" fmla="*/ 36 h 681"/>
                        <a:gd name="T52" fmla="*/ 40 w 740"/>
                        <a:gd name="T53" fmla="*/ 38 h 681"/>
                        <a:gd name="T54" fmla="*/ 41 w 740"/>
                        <a:gd name="T55" fmla="*/ 39 h 681"/>
                        <a:gd name="T56" fmla="*/ 42 w 740"/>
                        <a:gd name="T57" fmla="*/ 41 h 681"/>
                        <a:gd name="T58" fmla="*/ 43 w 740"/>
                        <a:gd name="T59" fmla="*/ 42 h 681"/>
                        <a:gd name="T60" fmla="*/ 44 w 740"/>
                        <a:gd name="T61" fmla="*/ 42 h 681"/>
                        <a:gd name="T62" fmla="*/ 45 w 740"/>
                        <a:gd name="T63" fmla="*/ 42 h 681"/>
                        <a:gd name="T64" fmla="*/ 46 w 740"/>
                        <a:gd name="T65" fmla="*/ 42 h 6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40"/>
                        <a:gd name="T100" fmla="*/ 0 h 681"/>
                        <a:gd name="T101" fmla="*/ 740 w 740"/>
                        <a:gd name="T102" fmla="*/ 681 h 6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40" h="681">
                          <a:moveTo>
                            <a:pt x="0" y="0"/>
                          </a:moveTo>
                          <a:lnTo>
                            <a:pt x="21" y="46"/>
                          </a:lnTo>
                          <a:lnTo>
                            <a:pt x="50" y="93"/>
                          </a:lnTo>
                          <a:lnTo>
                            <a:pt x="66" y="118"/>
                          </a:lnTo>
                          <a:lnTo>
                            <a:pt x="88" y="144"/>
                          </a:lnTo>
                          <a:lnTo>
                            <a:pt x="114" y="167"/>
                          </a:lnTo>
                          <a:lnTo>
                            <a:pt x="148" y="189"/>
                          </a:lnTo>
                          <a:lnTo>
                            <a:pt x="185" y="207"/>
                          </a:lnTo>
                          <a:lnTo>
                            <a:pt x="216" y="219"/>
                          </a:lnTo>
                          <a:lnTo>
                            <a:pt x="243" y="226"/>
                          </a:lnTo>
                          <a:lnTo>
                            <a:pt x="274" y="232"/>
                          </a:lnTo>
                          <a:lnTo>
                            <a:pt x="313" y="236"/>
                          </a:lnTo>
                          <a:lnTo>
                            <a:pt x="345" y="239"/>
                          </a:lnTo>
                          <a:lnTo>
                            <a:pt x="374" y="242"/>
                          </a:lnTo>
                          <a:lnTo>
                            <a:pt x="405" y="249"/>
                          </a:lnTo>
                          <a:lnTo>
                            <a:pt x="425" y="257"/>
                          </a:lnTo>
                          <a:lnTo>
                            <a:pt x="448" y="270"/>
                          </a:lnTo>
                          <a:lnTo>
                            <a:pt x="469" y="285"/>
                          </a:lnTo>
                          <a:lnTo>
                            <a:pt x="490" y="306"/>
                          </a:lnTo>
                          <a:lnTo>
                            <a:pt x="505" y="329"/>
                          </a:lnTo>
                          <a:lnTo>
                            <a:pt x="519" y="356"/>
                          </a:lnTo>
                          <a:lnTo>
                            <a:pt x="532" y="384"/>
                          </a:lnTo>
                          <a:lnTo>
                            <a:pt x="547" y="419"/>
                          </a:lnTo>
                          <a:lnTo>
                            <a:pt x="571" y="476"/>
                          </a:lnTo>
                          <a:lnTo>
                            <a:pt x="595" y="526"/>
                          </a:lnTo>
                          <a:lnTo>
                            <a:pt x="622" y="582"/>
                          </a:lnTo>
                          <a:lnTo>
                            <a:pt x="635" y="607"/>
                          </a:lnTo>
                          <a:lnTo>
                            <a:pt x="653" y="634"/>
                          </a:lnTo>
                          <a:lnTo>
                            <a:pt x="670" y="656"/>
                          </a:lnTo>
                          <a:lnTo>
                            <a:pt x="684" y="669"/>
                          </a:lnTo>
                          <a:lnTo>
                            <a:pt x="699" y="677"/>
                          </a:lnTo>
                          <a:lnTo>
                            <a:pt x="717" y="681"/>
                          </a:lnTo>
                          <a:lnTo>
                            <a:pt x="740" y="680"/>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767" name="Group 112">
                    <a:extLst>
                      <a:ext uri="{FF2B5EF4-FFF2-40B4-BE49-F238E27FC236}">
                        <a16:creationId xmlns:a16="http://schemas.microsoft.com/office/drawing/2014/main" id="{62140CE2-20EC-441F-91C3-A22548374B24}"/>
                      </a:ext>
                    </a:extLst>
                  </p:cNvPr>
                  <p:cNvGrpSpPr>
                    <a:grpSpLocks/>
                  </p:cNvGrpSpPr>
                  <p:nvPr/>
                </p:nvGrpSpPr>
                <p:grpSpPr bwMode="auto">
                  <a:xfrm>
                    <a:off x="2544" y="445"/>
                    <a:ext cx="579" cy="425"/>
                    <a:chOff x="2544" y="445"/>
                    <a:chExt cx="579" cy="425"/>
                  </a:xfrm>
                </p:grpSpPr>
                <p:grpSp>
                  <p:nvGrpSpPr>
                    <p:cNvPr id="63768" name="Group 113">
                      <a:extLst>
                        <a:ext uri="{FF2B5EF4-FFF2-40B4-BE49-F238E27FC236}">
                          <a16:creationId xmlns:a16="http://schemas.microsoft.com/office/drawing/2014/main" id="{12AB7C8A-DA49-49C6-A05F-831434F58896}"/>
                        </a:ext>
                      </a:extLst>
                    </p:cNvPr>
                    <p:cNvGrpSpPr>
                      <a:grpSpLocks/>
                    </p:cNvGrpSpPr>
                    <p:nvPr/>
                  </p:nvGrpSpPr>
                  <p:grpSpPr bwMode="auto">
                    <a:xfrm>
                      <a:off x="3045" y="514"/>
                      <a:ext cx="78" cy="84"/>
                      <a:chOff x="3045" y="514"/>
                      <a:chExt cx="78" cy="84"/>
                    </a:xfrm>
                  </p:grpSpPr>
                  <p:sp>
                    <p:nvSpPr>
                      <p:cNvPr id="63780" name="Freeform 114">
                        <a:extLst>
                          <a:ext uri="{FF2B5EF4-FFF2-40B4-BE49-F238E27FC236}">
                            <a16:creationId xmlns:a16="http://schemas.microsoft.com/office/drawing/2014/main" id="{43F885A3-7D2E-4FA5-9B16-70C265AD08F7}"/>
                          </a:ext>
                        </a:extLst>
                      </p:cNvPr>
                      <p:cNvSpPr>
                        <a:spLocks/>
                      </p:cNvSpPr>
                      <p:nvPr/>
                    </p:nvSpPr>
                    <p:spPr bwMode="auto">
                      <a:xfrm>
                        <a:off x="3045" y="514"/>
                        <a:ext cx="68" cy="57"/>
                      </a:xfrm>
                      <a:custGeom>
                        <a:avLst/>
                        <a:gdLst>
                          <a:gd name="T0" fmla="*/ 0 w 274"/>
                          <a:gd name="T1" fmla="*/ 14 h 226"/>
                          <a:gd name="T2" fmla="*/ 2 w 274"/>
                          <a:gd name="T3" fmla="*/ 13 h 226"/>
                          <a:gd name="T4" fmla="*/ 5 w 274"/>
                          <a:gd name="T5" fmla="*/ 12 h 226"/>
                          <a:gd name="T6" fmla="*/ 8 w 274"/>
                          <a:gd name="T7" fmla="*/ 11 h 226"/>
                          <a:gd name="T8" fmla="*/ 10 w 274"/>
                          <a:gd name="T9" fmla="*/ 9 h 226"/>
                          <a:gd name="T10" fmla="*/ 11 w 274"/>
                          <a:gd name="T11" fmla="*/ 7 h 226"/>
                          <a:gd name="T12" fmla="*/ 13 w 274"/>
                          <a:gd name="T13" fmla="*/ 5 h 226"/>
                          <a:gd name="T14" fmla="*/ 15 w 274"/>
                          <a:gd name="T15" fmla="*/ 2 h 226"/>
                          <a:gd name="T16" fmla="*/ 17 w 274"/>
                          <a:gd name="T17" fmla="*/ 0 h 2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4"/>
                          <a:gd name="T28" fmla="*/ 0 h 226"/>
                          <a:gd name="T29" fmla="*/ 274 w 274"/>
                          <a:gd name="T30" fmla="*/ 226 h 22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4" h="226">
                            <a:moveTo>
                              <a:pt x="0" y="226"/>
                            </a:moveTo>
                            <a:lnTo>
                              <a:pt x="39" y="212"/>
                            </a:lnTo>
                            <a:lnTo>
                              <a:pt x="75" y="195"/>
                            </a:lnTo>
                            <a:lnTo>
                              <a:pt x="124" y="168"/>
                            </a:lnTo>
                            <a:lnTo>
                              <a:pt x="157" y="143"/>
                            </a:lnTo>
                            <a:lnTo>
                              <a:pt x="185" y="115"/>
                            </a:lnTo>
                            <a:lnTo>
                              <a:pt x="217" y="75"/>
                            </a:lnTo>
                            <a:lnTo>
                              <a:pt x="248" y="36"/>
                            </a:lnTo>
                            <a:lnTo>
                              <a:pt x="274" y="0"/>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81" name="Freeform 115">
                        <a:extLst>
                          <a:ext uri="{FF2B5EF4-FFF2-40B4-BE49-F238E27FC236}">
                            <a16:creationId xmlns:a16="http://schemas.microsoft.com/office/drawing/2014/main" id="{EEB81B9B-7D7D-484D-B7A4-89036B52E120}"/>
                          </a:ext>
                        </a:extLst>
                      </p:cNvPr>
                      <p:cNvSpPr>
                        <a:spLocks/>
                      </p:cNvSpPr>
                      <p:nvPr/>
                    </p:nvSpPr>
                    <p:spPr bwMode="auto">
                      <a:xfrm>
                        <a:off x="3058" y="573"/>
                        <a:ext cx="65" cy="25"/>
                      </a:xfrm>
                      <a:custGeom>
                        <a:avLst/>
                        <a:gdLst>
                          <a:gd name="T0" fmla="*/ 0 w 258"/>
                          <a:gd name="T1" fmla="*/ 6 h 98"/>
                          <a:gd name="T2" fmla="*/ 1 w 258"/>
                          <a:gd name="T3" fmla="*/ 6 h 98"/>
                          <a:gd name="T4" fmla="*/ 2 w 258"/>
                          <a:gd name="T5" fmla="*/ 5 h 98"/>
                          <a:gd name="T6" fmla="*/ 3 w 258"/>
                          <a:gd name="T7" fmla="*/ 4 h 98"/>
                          <a:gd name="T8" fmla="*/ 5 w 258"/>
                          <a:gd name="T9" fmla="*/ 4 h 98"/>
                          <a:gd name="T10" fmla="*/ 7 w 258"/>
                          <a:gd name="T11" fmla="*/ 4 h 98"/>
                          <a:gd name="T12" fmla="*/ 9 w 258"/>
                          <a:gd name="T13" fmla="*/ 3 h 98"/>
                          <a:gd name="T14" fmla="*/ 11 w 258"/>
                          <a:gd name="T15" fmla="*/ 3 h 98"/>
                          <a:gd name="T16" fmla="*/ 13 w 258"/>
                          <a:gd name="T17" fmla="*/ 3 h 98"/>
                          <a:gd name="T18" fmla="*/ 14 w 258"/>
                          <a:gd name="T19" fmla="*/ 2 h 98"/>
                          <a:gd name="T20" fmla="*/ 15 w 258"/>
                          <a:gd name="T21" fmla="*/ 1 h 98"/>
                          <a:gd name="T22" fmla="*/ 16 w 258"/>
                          <a:gd name="T23" fmla="*/ 0 h 9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58"/>
                          <a:gd name="T37" fmla="*/ 0 h 98"/>
                          <a:gd name="T38" fmla="*/ 258 w 258"/>
                          <a:gd name="T39" fmla="*/ 98 h 9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58" h="98">
                            <a:moveTo>
                              <a:pt x="0" y="98"/>
                            </a:moveTo>
                            <a:lnTo>
                              <a:pt x="16" y="85"/>
                            </a:lnTo>
                            <a:lnTo>
                              <a:pt x="34" y="73"/>
                            </a:lnTo>
                            <a:lnTo>
                              <a:pt x="53" y="64"/>
                            </a:lnTo>
                            <a:lnTo>
                              <a:pt x="80" y="59"/>
                            </a:lnTo>
                            <a:lnTo>
                              <a:pt x="105" y="55"/>
                            </a:lnTo>
                            <a:lnTo>
                              <a:pt x="135" y="52"/>
                            </a:lnTo>
                            <a:lnTo>
                              <a:pt x="169" y="45"/>
                            </a:lnTo>
                            <a:lnTo>
                              <a:pt x="198" y="38"/>
                            </a:lnTo>
                            <a:lnTo>
                              <a:pt x="223" y="28"/>
                            </a:lnTo>
                            <a:lnTo>
                              <a:pt x="242" y="16"/>
                            </a:lnTo>
                            <a:lnTo>
                              <a:pt x="258" y="0"/>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769" name="Group 116">
                      <a:extLst>
                        <a:ext uri="{FF2B5EF4-FFF2-40B4-BE49-F238E27FC236}">
                          <a16:creationId xmlns:a16="http://schemas.microsoft.com/office/drawing/2014/main" id="{2E90D931-BB98-4A9A-A4AA-2C16C7A763BC}"/>
                        </a:ext>
                      </a:extLst>
                    </p:cNvPr>
                    <p:cNvGrpSpPr>
                      <a:grpSpLocks/>
                    </p:cNvGrpSpPr>
                    <p:nvPr/>
                  </p:nvGrpSpPr>
                  <p:grpSpPr bwMode="auto">
                    <a:xfrm>
                      <a:off x="2544" y="445"/>
                      <a:ext cx="284" cy="425"/>
                      <a:chOff x="2544" y="445"/>
                      <a:chExt cx="284" cy="425"/>
                    </a:xfrm>
                  </p:grpSpPr>
                  <p:grpSp>
                    <p:nvGrpSpPr>
                      <p:cNvPr id="63770" name="Group 117">
                        <a:extLst>
                          <a:ext uri="{FF2B5EF4-FFF2-40B4-BE49-F238E27FC236}">
                            <a16:creationId xmlns:a16="http://schemas.microsoft.com/office/drawing/2014/main" id="{2E58865F-B715-450A-AD62-A80895B7CB0B}"/>
                          </a:ext>
                        </a:extLst>
                      </p:cNvPr>
                      <p:cNvGrpSpPr>
                        <a:grpSpLocks/>
                      </p:cNvGrpSpPr>
                      <p:nvPr/>
                    </p:nvGrpSpPr>
                    <p:grpSpPr bwMode="auto">
                      <a:xfrm>
                        <a:off x="2700" y="445"/>
                        <a:ext cx="128" cy="131"/>
                        <a:chOff x="2700" y="445"/>
                        <a:chExt cx="128" cy="131"/>
                      </a:xfrm>
                    </p:grpSpPr>
                    <p:sp>
                      <p:nvSpPr>
                        <p:cNvPr id="63778" name="Freeform 118">
                          <a:extLst>
                            <a:ext uri="{FF2B5EF4-FFF2-40B4-BE49-F238E27FC236}">
                              <a16:creationId xmlns:a16="http://schemas.microsoft.com/office/drawing/2014/main" id="{BD45BB65-B547-4DAF-B0DC-136F737D65D9}"/>
                            </a:ext>
                          </a:extLst>
                        </p:cNvPr>
                        <p:cNvSpPr>
                          <a:spLocks/>
                        </p:cNvSpPr>
                        <p:nvPr/>
                      </p:nvSpPr>
                      <p:spPr bwMode="auto">
                        <a:xfrm>
                          <a:off x="2758" y="445"/>
                          <a:ext cx="70" cy="131"/>
                        </a:xfrm>
                        <a:custGeom>
                          <a:avLst/>
                          <a:gdLst>
                            <a:gd name="T0" fmla="*/ 1 w 282"/>
                            <a:gd name="T1" fmla="*/ 0 h 527"/>
                            <a:gd name="T2" fmla="*/ 1 w 282"/>
                            <a:gd name="T3" fmla="*/ 1 h 527"/>
                            <a:gd name="T4" fmla="*/ 0 w 282"/>
                            <a:gd name="T5" fmla="*/ 2 h 527"/>
                            <a:gd name="T6" fmla="*/ 0 w 282"/>
                            <a:gd name="T7" fmla="*/ 4 h 527"/>
                            <a:gd name="T8" fmla="*/ 0 w 282"/>
                            <a:gd name="T9" fmla="*/ 5 h 527"/>
                            <a:gd name="T10" fmla="*/ 0 w 282"/>
                            <a:gd name="T11" fmla="*/ 7 h 527"/>
                            <a:gd name="T12" fmla="*/ 0 w 282"/>
                            <a:gd name="T13" fmla="*/ 9 h 527"/>
                            <a:gd name="T14" fmla="*/ 1 w 282"/>
                            <a:gd name="T15" fmla="*/ 12 h 527"/>
                            <a:gd name="T16" fmla="*/ 1 w 282"/>
                            <a:gd name="T17" fmla="*/ 14 h 527"/>
                            <a:gd name="T18" fmla="*/ 2 w 282"/>
                            <a:gd name="T19" fmla="*/ 17 h 527"/>
                            <a:gd name="T20" fmla="*/ 3 w 282"/>
                            <a:gd name="T21" fmla="*/ 20 h 527"/>
                            <a:gd name="T22" fmla="*/ 4 w 282"/>
                            <a:gd name="T23" fmla="*/ 22 h 527"/>
                            <a:gd name="T24" fmla="*/ 6 w 282"/>
                            <a:gd name="T25" fmla="*/ 24 h 527"/>
                            <a:gd name="T26" fmla="*/ 7 w 282"/>
                            <a:gd name="T27" fmla="*/ 26 h 527"/>
                            <a:gd name="T28" fmla="*/ 10 w 282"/>
                            <a:gd name="T29" fmla="*/ 28 h 527"/>
                            <a:gd name="T30" fmla="*/ 12 w 282"/>
                            <a:gd name="T31" fmla="*/ 30 h 527"/>
                            <a:gd name="T32" fmla="*/ 15 w 282"/>
                            <a:gd name="T33" fmla="*/ 31 h 527"/>
                            <a:gd name="T34" fmla="*/ 17 w 282"/>
                            <a:gd name="T35" fmla="*/ 33 h 52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82"/>
                            <a:gd name="T55" fmla="*/ 0 h 527"/>
                            <a:gd name="T56" fmla="*/ 282 w 282"/>
                            <a:gd name="T57" fmla="*/ 527 h 52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82" h="527">
                              <a:moveTo>
                                <a:pt x="24" y="0"/>
                              </a:moveTo>
                              <a:lnTo>
                                <a:pt x="15" y="18"/>
                              </a:lnTo>
                              <a:lnTo>
                                <a:pt x="8" y="40"/>
                              </a:lnTo>
                              <a:lnTo>
                                <a:pt x="3" y="61"/>
                              </a:lnTo>
                              <a:lnTo>
                                <a:pt x="0" y="85"/>
                              </a:lnTo>
                              <a:lnTo>
                                <a:pt x="4" y="118"/>
                              </a:lnTo>
                              <a:lnTo>
                                <a:pt x="8" y="152"/>
                              </a:lnTo>
                              <a:lnTo>
                                <a:pt x="15" y="199"/>
                              </a:lnTo>
                              <a:lnTo>
                                <a:pt x="22" y="234"/>
                              </a:lnTo>
                              <a:lnTo>
                                <a:pt x="35" y="275"/>
                              </a:lnTo>
                              <a:lnTo>
                                <a:pt x="49" y="316"/>
                              </a:lnTo>
                              <a:lnTo>
                                <a:pt x="67" y="352"/>
                              </a:lnTo>
                              <a:lnTo>
                                <a:pt x="93" y="391"/>
                              </a:lnTo>
                              <a:lnTo>
                                <a:pt x="120" y="420"/>
                              </a:lnTo>
                              <a:lnTo>
                                <a:pt x="161" y="453"/>
                              </a:lnTo>
                              <a:lnTo>
                                <a:pt x="202" y="480"/>
                              </a:lnTo>
                              <a:lnTo>
                                <a:pt x="243" y="505"/>
                              </a:lnTo>
                              <a:lnTo>
                                <a:pt x="282" y="527"/>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79" name="Freeform 119">
                          <a:extLst>
                            <a:ext uri="{FF2B5EF4-FFF2-40B4-BE49-F238E27FC236}">
                              <a16:creationId xmlns:a16="http://schemas.microsoft.com/office/drawing/2014/main" id="{BBB7D03E-297D-465D-BA30-877034631191}"/>
                            </a:ext>
                          </a:extLst>
                        </p:cNvPr>
                        <p:cNvSpPr>
                          <a:spLocks/>
                        </p:cNvSpPr>
                        <p:nvPr/>
                      </p:nvSpPr>
                      <p:spPr bwMode="auto">
                        <a:xfrm>
                          <a:off x="2700" y="486"/>
                          <a:ext cx="71" cy="56"/>
                        </a:xfrm>
                        <a:custGeom>
                          <a:avLst/>
                          <a:gdLst>
                            <a:gd name="T0" fmla="*/ 0 w 284"/>
                            <a:gd name="T1" fmla="*/ 0 h 224"/>
                            <a:gd name="T2" fmla="*/ 2 w 284"/>
                            <a:gd name="T3" fmla="*/ 1 h 224"/>
                            <a:gd name="T4" fmla="*/ 4 w 284"/>
                            <a:gd name="T5" fmla="*/ 1 h 224"/>
                            <a:gd name="T6" fmla="*/ 6 w 284"/>
                            <a:gd name="T7" fmla="*/ 2 h 224"/>
                            <a:gd name="T8" fmla="*/ 8 w 284"/>
                            <a:gd name="T9" fmla="*/ 3 h 224"/>
                            <a:gd name="T10" fmla="*/ 10 w 284"/>
                            <a:gd name="T11" fmla="*/ 5 h 224"/>
                            <a:gd name="T12" fmla="*/ 12 w 284"/>
                            <a:gd name="T13" fmla="*/ 6 h 224"/>
                            <a:gd name="T14" fmla="*/ 14 w 284"/>
                            <a:gd name="T15" fmla="*/ 9 h 224"/>
                            <a:gd name="T16" fmla="*/ 18 w 284"/>
                            <a:gd name="T17" fmla="*/ 13 h 224"/>
                            <a:gd name="T18" fmla="*/ 16 w 284"/>
                            <a:gd name="T19" fmla="*/ 14 h 224"/>
                            <a:gd name="T20" fmla="*/ 14 w 284"/>
                            <a:gd name="T21" fmla="*/ 14 h 224"/>
                            <a:gd name="T22" fmla="*/ 11 w 284"/>
                            <a:gd name="T23" fmla="*/ 14 h 224"/>
                            <a:gd name="T24" fmla="*/ 9 w 284"/>
                            <a:gd name="T25" fmla="*/ 14 h 224"/>
                            <a:gd name="T26" fmla="*/ 6 w 284"/>
                            <a:gd name="T27" fmla="*/ 13 h 224"/>
                            <a:gd name="T28" fmla="*/ 4 w 284"/>
                            <a:gd name="T29" fmla="*/ 13 h 2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4"/>
                            <a:gd name="T46" fmla="*/ 0 h 224"/>
                            <a:gd name="T47" fmla="*/ 284 w 284"/>
                            <a:gd name="T48" fmla="*/ 224 h 2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4" h="224">
                              <a:moveTo>
                                <a:pt x="0" y="0"/>
                              </a:moveTo>
                              <a:lnTo>
                                <a:pt x="39" y="6"/>
                              </a:lnTo>
                              <a:lnTo>
                                <a:pt x="69" y="15"/>
                              </a:lnTo>
                              <a:lnTo>
                                <a:pt x="95" y="28"/>
                              </a:lnTo>
                              <a:lnTo>
                                <a:pt x="123" y="47"/>
                              </a:lnTo>
                              <a:lnTo>
                                <a:pt x="157" y="70"/>
                              </a:lnTo>
                              <a:lnTo>
                                <a:pt x="187" y="95"/>
                              </a:lnTo>
                              <a:lnTo>
                                <a:pt x="224" y="138"/>
                              </a:lnTo>
                              <a:lnTo>
                                <a:pt x="284" y="211"/>
                              </a:lnTo>
                              <a:lnTo>
                                <a:pt x="260" y="218"/>
                              </a:lnTo>
                              <a:lnTo>
                                <a:pt x="221" y="221"/>
                              </a:lnTo>
                              <a:lnTo>
                                <a:pt x="184" y="224"/>
                              </a:lnTo>
                              <a:lnTo>
                                <a:pt x="145" y="218"/>
                              </a:lnTo>
                              <a:lnTo>
                                <a:pt x="103" y="211"/>
                              </a:lnTo>
                              <a:lnTo>
                                <a:pt x="71" y="204"/>
                              </a:lnTo>
                            </a:path>
                          </a:pathLst>
                        </a:custGeom>
                        <a:noFill/>
                        <a:ln w="2222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771" name="Group 120">
                        <a:extLst>
                          <a:ext uri="{FF2B5EF4-FFF2-40B4-BE49-F238E27FC236}">
                            <a16:creationId xmlns:a16="http://schemas.microsoft.com/office/drawing/2014/main" id="{909EF0E2-A797-4B04-BD16-41421C0B51C6}"/>
                          </a:ext>
                        </a:extLst>
                      </p:cNvPr>
                      <p:cNvGrpSpPr>
                        <a:grpSpLocks/>
                      </p:cNvGrpSpPr>
                      <p:nvPr/>
                    </p:nvGrpSpPr>
                    <p:grpSpPr bwMode="auto">
                      <a:xfrm>
                        <a:off x="2544" y="771"/>
                        <a:ext cx="176" cy="99"/>
                        <a:chOff x="2544" y="771"/>
                        <a:chExt cx="176" cy="99"/>
                      </a:xfrm>
                    </p:grpSpPr>
                    <p:sp>
                      <p:nvSpPr>
                        <p:cNvPr id="63772" name="Freeform 121">
                          <a:extLst>
                            <a:ext uri="{FF2B5EF4-FFF2-40B4-BE49-F238E27FC236}">
                              <a16:creationId xmlns:a16="http://schemas.microsoft.com/office/drawing/2014/main" id="{37B86EB5-C46D-41B7-9869-81629A84621C}"/>
                            </a:ext>
                          </a:extLst>
                        </p:cNvPr>
                        <p:cNvSpPr>
                          <a:spLocks/>
                        </p:cNvSpPr>
                        <p:nvPr/>
                      </p:nvSpPr>
                      <p:spPr bwMode="auto">
                        <a:xfrm>
                          <a:off x="2618" y="777"/>
                          <a:ext cx="50" cy="27"/>
                        </a:xfrm>
                        <a:custGeom>
                          <a:avLst/>
                          <a:gdLst>
                            <a:gd name="T0" fmla="*/ 0 w 200"/>
                            <a:gd name="T1" fmla="*/ 0 h 107"/>
                            <a:gd name="T2" fmla="*/ 3 w 200"/>
                            <a:gd name="T3" fmla="*/ 1 h 107"/>
                            <a:gd name="T4" fmla="*/ 6 w 200"/>
                            <a:gd name="T5" fmla="*/ 2 h 107"/>
                            <a:gd name="T6" fmla="*/ 7 w 200"/>
                            <a:gd name="T7" fmla="*/ 3 h 107"/>
                            <a:gd name="T8" fmla="*/ 10 w 200"/>
                            <a:gd name="T9" fmla="*/ 5 h 107"/>
                            <a:gd name="T10" fmla="*/ 13 w 200"/>
                            <a:gd name="T11" fmla="*/ 7 h 107"/>
                            <a:gd name="T12" fmla="*/ 0 60000 65536"/>
                            <a:gd name="T13" fmla="*/ 0 60000 65536"/>
                            <a:gd name="T14" fmla="*/ 0 60000 65536"/>
                            <a:gd name="T15" fmla="*/ 0 60000 65536"/>
                            <a:gd name="T16" fmla="*/ 0 60000 65536"/>
                            <a:gd name="T17" fmla="*/ 0 60000 65536"/>
                            <a:gd name="T18" fmla="*/ 0 w 200"/>
                            <a:gd name="T19" fmla="*/ 0 h 107"/>
                            <a:gd name="T20" fmla="*/ 200 w 200"/>
                            <a:gd name="T21" fmla="*/ 107 h 107"/>
                          </a:gdLst>
                          <a:ahLst/>
                          <a:cxnLst>
                            <a:cxn ang="T12">
                              <a:pos x="T0" y="T1"/>
                            </a:cxn>
                            <a:cxn ang="T13">
                              <a:pos x="T2" y="T3"/>
                            </a:cxn>
                            <a:cxn ang="T14">
                              <a:pos x="T4" y="T5"/>
                            </a:cxn>
                            <a:cxn ang="T15">
                              <a:pos x="T6" y="T7"/>
                            </a:cxn>
                            <a:cxn ang="T16">
                              <a:pos x="T8" y="T9"/>
                            </a:cxn>
                            <a:cxn ang="T17">
                              <a:pos x="T10" y="T11"/>
                            </a:cxn>
                          </a:cxnLst>
                          <a:rect l="T18" t="T19" r="T20" b="T21"/>
                          <a:pathLst>
                            <a:path w="200" h="107">
                              <a:moveTo>
                                <a:pt x="0" y="0"/>
                              </a:moveTo>
                              <a:lnTo>
                                <a:pt x="46" y="13"/>
                              </a:lnTo>
                              <a:lnTo>
                                <a:pt x="86" y="28"/>
                              </a:lnTo>
                              <a:lnTo>
                                <a:pt x="121" y="45"/>
                              </a:lnTo>
                              <a:lnTo>
                                <a:pt x="160" y="71"/>
                              </a:lnTo>
                              <a:lnTo>
                                <a:pt x="200" y="107"/>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3773" name="Group 122">
                          <a:extLst>
                            <a:ext uri="{FF2B5EF4-FFF2-40B4-BE49-F238E27FC236}">
                              <a16:creationId xmlns:a16="http://schemas.microsoft.com/office/drawing/2014/main" id="{E6A31653-15A5-4534-BEAE-56C1D3524478}"/>
                            </a:ext>
                          </a:extLst>
                        </p:cNvPr>
                        <p:cNvGrpSpPr>
                          <a:grpSpLocks/>
                        </p:cNvGrpSpPr>
                        <p:nvPr/>
                      </p:nvGrpSpPr>
                      <p:grpSpPr bwMode="auto">
                        <a:xfrm>
                          <a:off x="2544" y="771"/>
                          <a:ext cx="176" cy="99"/>
                          <a:chOff x="2544" y="771"/>
                          <a:chExt cx="176" cy="99"/>
                        </a:xfrm>
                      </p:grpSpPr>
                      <p:sp>
                        <p:nvSpPr>
                          <p:cNvPr id="63774" name="Freeform 123">
                            <a:extLst>
                              <a:ext uri="{FF2B5EF4-FFF2-40B4-BE49-F238E27FC236}">
                                <a16:creationId xmlns:a16="http://schemas.microsoft.com/office/drawing/2014/main" id="{33836D6E-6036-43DB-AF28-A1A6ECF5B64A}"/>
                              </a:ext>
                            </a:extLst>
                          </p:cNvPr>
                          <p:cNvSpPr>
                            <a:spLocks/>
                          </p:cNvSpPr>
                          <p:nvPr/>
                        </p:nvSpPr>
                        <p:spPr bwMode="auto">
                          <a:xfrm>
                            <a:off x="2664" y="771"/>
                            <a:ext cx="56" cy="13"/>
                          </a:xfrm>
                          <a:custGeom>
                            <a:avLst/>
                            <a:gdLst>
                              <a:gd name="T0" fmla="*/ 0 w 225"/>
                              <a:gd name="T1" fmla="*/ 0 h 55"/>
                              <a:gd name="T2" fmla="*/ 2 w 225"/>
                              <a:gd name="T3" fmla="*/ 1 h 55"/>
                              <a:gd name="T4" fmla="*/ 4 w 225"/>
                              <a:gd name="T5" fmla="*/ 2 h 55"/>
                              <a:gd name="T6" fmla="*/ 6 w 225"/>
                              <a:gd name="T7" fmla="*/ 3 h 55"/>
                              <a:gd name="T8" fmla="*/ 9 w 225"/>
                              <a:gd name="T9" fmla="*/ 3 h 55"/>
                              <a:gd name="T10" fmla="*/ 11 w 225"/>
                              <a:gd name="T11" fmla="*/ 3 h 55"/>
                              <a:gd name="T12" fmla="*/ 14 w 225"/>
                              <a:gd name="T13" fmla="*/ 3 h 55"/>
                              <a:gd name="T14" fmla="*/ 0 60000 65536"/>
                              <a:gd name="T15" fmla="*/ 0 60000 65536"/>
                              <a:gd name="T16" fmla="*/ 0 60000 65536"/>
                              <a:gd name="T17" fmla="*/ 0 60000 65536"/>
                              <a:gd name="T18" fmla="*/ 0 60000 65536"/>
                              <a:gd name="T19" fmla="*/ 0 60000 65536"/>
                              <a:gd name="T20" fmla="*/ 0 60000 65536"/>
                              <a:gd name="T21" fmla="*/ 0 w 225"/>
                              <a:gd name="T22" fmla="*/ 0 h 55"/>
                              <a:gd name="T23" fmla="*/ 225 w 225"/>
                              <a:gd name="T24" fmla="*/ 55 h 5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5" h="55">
                                <a:moveTo>
                                  <a:pt x="0" y="0"/>
                                </a:moveTo>
                                <a:lnTo>
                                  <a:pt x="36" y="21"/>
                                </a:lnTo>
                                <a:lnTo>
                                  <a:pt x="71" y="36"/>
                                </a:lnTo>
                                <a:lnTo>
                                  <a:pt x="104" y="46"/>
                                </a:lnTo>
                                <a:lnTo>
                                  <a:pt x="145" y="54"/>
                                </a:lnTo>
                                <a:lnTo>
                                  <a:pt x="185" y="55"/>
                                </a:lnTo>
                                <a:lnTo>
                                  <a:pt x="225" y="51"/>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75" name="Freeform 124">
                            <a:extLst>
                              <a:ext uri="{FF2B5EF4-FFF2-40B4-BE49-F238E27FC236}">
                                <a16:creationId xmlns:a16="http://schemas.microsoft.com/office/drawing/2014/main" id="{7351C365-ECE6-418D-9D34-BD12D37BF981}"/>
                              </a:ext>
                            </a:extLst>
                          </p:cNvPr>
                          <p:cNvSpPr>
                            <a:spLocks/>
                          </p:cNvSpPr>
                          <p:nvPr/>
                        </p:nvSpPr>
                        <p:spPr bwMode="auto">
                          <a:xfrm>
                            <a:off x="2669" y="809"/>
                            <a:ext cx="19" cy="36"/>
                          </a:xfrm>
                          <a:custGeom>
                            <a:avLst/>
                            <a:gdLst>
                              <a:gd name="T0" fmla="*/ 5 w 79"/>
                              <a:gd name="T1" fmla="*/ 0 h 144"/>
                              <a:gd name="T2" fmla="*/ 4 w 79"/>
                              <a:gd name="T3" fmla="*/ 2 h 144"/>
                              <a:gd name="T4" fmla="*/ 4 w 79"/>
                              <a:gd name="T5" fmla="*/ 4 h 144"/>
                              <a:gd name="T6" fmla="*/ 2 w 79"/>
                              <a:gd name="T7" fmla="*/ 6 h 144"/>
                              <a:gd name="T8" fmla="*/ 1 w 79"/>
                              <a:gd name="T9" fmla="*/ 8 h 144"/>
                              <a:gd name="T10" fmla="*/ 0 w 79"/>
                              <a:gd name="T11" fmla="*/ 9 h 144"/>
                              <a:gd name="T12" fmla="*/ 0 60000 65536"/>
                              <a:gd name="T13" fmla="*/ 0 60000 65536"/>
                              <a:gd name="T14" fmla="*/ 0 60000 65536"/>
                              <a:gd name="T15" fmla="*/ 0 60000 65536"/>
                              <a:gd name="T16" fmla="*/ 0 60000 65536"/>
                              <a:gd name="T17" fmla="*/ 0 60000 65536"/>
                              <a:gd name="T18" fmla="*/ 0 w 79"/>
                              <a:gd name="T19" fmla="*/ 0 h 144"/>
                              <a:gd name="T20" fmla="*/ 79 w 79"/>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79" h="144">
                                <a:moveTo>
                                  <a:pt x="79" y="0"/>
                                </a:moveTo>
                                <a:lnTo>
                                  <a:pt x="75" y="36"/>
                                </a:lnTo>
                                <a:lnTo>
                                  <a:pt x="63" y="69"/>
                                </a:lnTo>
                                <a:lnTo>
                                  <a:pt x="43" y="100"/>
                                </a:lnTo>
                                <a:lnTo>
                                  <a:pt x="20" y="129"/>
                                </a:lnTo>
                                <a:lnTo>
                                  <a:pt x="0" y="144"/>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76" name="Freeform 125">
                            <a:extLst>
                              <a:ext uri="{FF2B5EF4-FFF2-40B4-BE49-F238E27FC236}">
                                <a16:creationId xmlns:a16="http://schemas.microsoft.com/office/drawing/2014/main" id="{A976F1AE-45EE-4D2C-8E81-B6450DC57BFA}"/>
                              </a:ext>
                            </a:extLst>
                          </p:cNvPr>
                          <p:cNvSpPr>
                            <a:spLocks/>
                          </p:cNvSpPr>
                          <p:nvPr/>
                        </p:nvSpPr>
                        <p:spPr bwMode="auto">
                          <a:xfrm>
                            <a:off x="2544" y="828"/>
                            <a:ext cx="78" cy="8"/>
                          </a:xfrm>
                          <a:custGeom>
                            <a:avLst/>
                            <a:gdLst>
                              <a:gd name="T0" fmla="*/ 19 w 314"/>
                              <a:gd name="T1" fmla="*/ 0 h 31"/>
                              <a:gd name="T2" fmla="*/ 17 w 314"/>
                              <a:gd name="T3" fmla="*/ 1 h 31"/>
                              <a:gd name="T4" fmla="*/ 14 w 314"/>
                              <a:gd name="T5" fmla="*/ 2 h 31"/>
                              <a:gd name="T6" fmla="*/ 10 w 314"/>
                              <a:gd name="T7" fmla="*/ 2 h 31"/>
                              <a:gd name="T8" fmla="*/ 8 w 314"/>
                              <a:gd name="T9" fmla="*/ 2 h 31"/>
                              <a:gd name="T10" fmla="*/ 5 w 314"/>
                              <a:gd name="T11" fmla="*/ 2 h 31"/>
                              <a:gd name="T12" fmla="*/ 2 w 314"/>
                              <a:gd name="T13" fmla="*/ 1 h 31"/>
                              <a:gd name="T14" fmla="*/ 0 w 314"/>
                              <a:gd name="T15" fmla="*/ 0 h 31"/>
                              <a:gd name="T16" fmla="*/ 0 60000 65536"/>
                              <a:gd name="T17" fmla="*/ 0 60000 65536"/>
                              <a:gd name="T18" fmla="*/ 0 60000 65536"/>
                              <a:gd name="T19" fmla="*/ 0 60000 65536"/>
                              <a:gd name="T20" fmla="*/ 0 60000 65536"/>
                              <a:gd name="T21" fmla="*/ 0 60000 65536"/>
                              <a:gd name="T22" fmla="*/ 0 60000 65536"/>
                              <a:gd name="T23" fmla="*/ 0 60000 65536"/>
                              <a:gd name="T24" fmla="*/ 0 w 314"/>
                              <a:gd name="T25" fmla="*/ 0 h 31"/>
                              <a:gd name="T26" fmla="*/ 314 w 314"/>
                              <a:gd name="T27" fmla="*/ 31 h 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14" h="31">
                                <a:moveTo>
                                  <a:pt x="314" y="4"/>
                                </a:moveTo>
                                <a:lnTo>
                                  <a:pt x="271" y="15"/>
                                </a:lnTo>
                                <a:lnTo>
                                  <a:pt x="221" y="25"/>
                                </a:lnTo>
                                <a:lnTo>
                                  <a:pt x="170" y="31"/>
                                </a:lnTo>
                                <a:lnTo>
                                  <a:pt x="126" y="29"/>
                                </a:lnTo>
                                <a:lnTo>
                                  <a:pt x="75" y="22"/>
                                </a:lnTo>
                                <a:lnTo>
                                  <a:pt x="40" y="13"/>
                                </a:lnTo>
                                <a:lnTo>
                                  <a:pt x="0" y="0"/>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77" name="Freeform 126">
                            <a:extLst>
                              <a:ext uri="{FF2B5EF4-FFF2-40B4-BE49-F238E27FC236}">
                                <a16:creationId xmlns:a16="http://schemas.microsoft.com/office/drawing/2014/main" id="{9B40CB4C-5C17-4021-A3EA-19B459D1D9BE}"/>
                              </a:ext>
                            </a:extLst>
                          </p:cNvPr>
                          <p:cNvSpPr>
                            <a:spLocks/>
                          </p:cNvSpPr>
                          <p:nvPr/>
                        </p:nvSpPr>
                        <p:spPr bwMode="auto">
                          <a:xfrm>
                            <a:off x="2563" y="835"/>
                            <a:ext cx="66" cy="35"/>
                          </a:xfrm>
                          <a:custGeom>
                            <a:avLst/>
                            <a:gdLst>
                              <a:gd name="T0" fmla="*/ 16 w 266"/>
                              <a:gd name="T1" fmla="*/ 0 h 139"/>
                              <a:gd name="T2" fmla="*/ 15 w 266"/>
                              <a:gd name="T3" fmla="*/ 1 h 139"/>
                              <a:gd name="T4" fmla="*/ 13 w 266"/>
                              <a:gd name="T5" fmla="*/ 3 h 139"/>
                              <a:gd name="T6" fmla="*/ 10 w 266"/>
                              <a:gd name="T7" fmla="*/ 5 h 139"/>
                              <a:gd name="T8" fmla="*/ 8 w 266"/>
                              <a:gd name="T9" fmla="*/ 6 h 139"/>
                              <a:gd name="T10" fmla="*/ 6 w 266"/>
                              <a:gd name="T11" fmla="*/ 7 h 139"/>
                              <a:gd name="T12" fmla="*/ 4 w 266"/>
                              <a:gd name="T13" fmla="*/ 8 h 139"/>
                              <a:gd name="T14" fmla="*/ 2 w 266"/>
                              <a:gd name="T15" fmla="*/ 8 h 139"/>
                              <a:gd name="T16" fmla="*/ 0 w 266"/>
                              <a:gd name="T17" fmla="*/ 9 h 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6"/>
                              <a:gd name="T28" fmla="*/ 0 h 139"/>
                              <a:gd name="T29" fmla="*/ 266 w 266"/>
                              <a:gd name="T30" fmla="*/ 139 h 1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6" h="139">
                                <a:moveTo>
                                  <a:pt x="266" y="0"/>
                                </a:moveTo>
                                <a:lnTo>
                                  <a:pt x="239" y="21"/>
                                </a:lnTo>
                                <a:lnTo>
                                  <a:pt x="206" y="46"/>
                                </a:lnTo>
                                <a:lnTo>
                                  <a:pt x="166" y="72"/>
                                </a:lnTo>
                                <a:lnTo>
                                  <a:pt x="131" y="96"/>
                                </a:lnTo>
                                <a:lnTo>
                                  <a:pt x="96" y="114"/>
                                </a:lnTo>
                                <a:lnTo>
                                  <a:pt x="62" y="126"/>
                                </a:lnTo>
                                <a:lnTo>
                                  <a:pt x="36" y="133"/>
                                </a:lnTo>
                                <a:lnTo>
                                  <a:pt x="0" y="139"/>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grpSp>
              <p:nvGrpSpPr>
                <p:cNvPr id="63749" name="Group 127">
                  <a:extLst>
                    <a:ext uri="{FF2B5EF4-FFF2-40B4-BE49-F238E27FC236}">
                      <a16:creationId xmlns:a16="http://schemas.microsoft.com/office/drawing/2014/main" id="{A455BC83-062B-45B0-92AA-B9CE5A0B229A}"/>
                    </a:ext>
                  </a:extLst>
                </p:cNvPr>
                <p:cNvGrpSpPr>
                  <a:grpSpLocks/>
                </p:cNvGrpSpPr>
                <p:nvPr/>
              </p:nvGrpSpPr>
              <p:grpSpPr bwMode="auto">
                <a:xfrm>
                  <a:off x="2866" y="422"/>
                  <a:ext cx="132" cy="133"/>
                  <a:chOff x="2866" y="422"/>
                  <a:chExt cx="132" cy="133"/>
                </a:xfrm>
              </p:grpSpPr>
              <p:grpSp>
                <p:nvGrpSpPr>
                  <p:cNvPr id="63750" name="Group 128">
                    <a:extLst>
                      <a:ext uri="{FF2B5EF4-FFF2-40B4-BE49-F238E27FC236}">
                        <a16:creationId xmlns:a16="http://schemas.microsoft.com/office/drawing/2014/main" id="{066821AF-D106-4FFE-8323-1A7F6F9EA146}"/>
                      </a:ext>
                    </a:extLst>
                  </p:cNvPr>
                  <p:cNvGrpSpPr>
                    <a:grpSpLocks/>
                  </p:cNvGrpSpPr>
                  <p:nvPr/>
                </p:nvGrpSpPr>
                <p:grpSpPr bwMode="auto">
                  <a:xfrm>
                    <a:off x="2900" y="422"/>
                    <a:ext cx="35" cy="85"/>
                    <a:chOff x="2900" y="422"/>
                    <a:chExt cx="35" cy="85"/>
                  </a:xfrm>
                </p:grpSpPr>
                <p:sp>
                  <p:nvSpPr>
                    <p:cNvPr id="63761" name="Arc 129">
                      <a:extLst>
                        <a:ext uri="{FF2B5EF4-FFF2-40B4-BE49-F238E27FC236}">
                          <a16:creationId xmlns:a16="http://schemas.microsoft.com/office/drawing/2014/main" id="{556F69C1-929A-4A8E-9DAA-244F6FA16538}"/>
                        </a:ext>
                      </a:extLst>
                    </p:cNvPr>
                    <p:cNvSpPr>
                      <a:spLocks/>
                    </p:cNvSpPr>
                    <p:nvPr/>
                  </p:nvSpPr>
                  <p:spPr bwMode="auto">
                    <a:xfrm>
                      <a:off x="2902" y="422"/>
                      <a:ext cx="24" cy="8"/>
                    </a:xfrm>
                    <a:custGeom>
                      <a:avLst/>
                      <a:gdLst>
                        <a:gd name="T0" fmla="*/ 0 w 43058"/>
                        <a:gd name="T1" fmla="*/ 0 h 21600"/>
                        <a:gd name="T2" fmla="*/ 0 w 43058"/>
                        <a:gd name="T3" fmla="*/ 0 h 21600"/>
                        <a:gd name="T4" fmla="*/ 0 w 43058"/>
                        <a:gd name="T5" fmla="*/ 0 h 21600"/>
                        <a:gd name="T6" fmla="*/ 0 60000 65536"/>
                        <a:gd name="T7" fmla="*/ 0 60000 65536"/>
                        <a:gd name="T8" fmla="*/ 0 60000 65536"/>
                        <a:gd name="T9" fmla="*/ 0 w 43058"/>
                        <a:gd name="T10" fmla="*/ 0 h 21600"/>
                        <a:gd name="T11" fmla="*/ 43058 w 43058"/>
                        <a:gd name="T12" fmla="*/ 21600 h 21600"/>
                      </a:gdLst>
                      <a:ahLst/>
                      <a:cxnLst>
                        <a:cxn ang="T6">
                          <a:pos x="T0" y="T1"/>
                        </a:cxn>
                        <a:cxn ang="T7">
                          <a:pos x="T2" y="T3"/>
                        </a:cxn>
                        <a:cxn ang="T8">
                          <a:pos x="T4" y="T5"/>
                        </a:cxn>
                      </a:cxnLst>
                      <a:rect l="T9" t="T10" r="T11" b="T12"/>
                      <a:pathLst>
                        <a:path w="43058" h="21600" fill="none" extrusionOk="0">
                          <a:moveTo>
                            <a:pt x="43058" y="0"/>
                          </a:moveTo>
                          <a:cubicBezTo>
                            <a:pt x="43058" y="11929"/>
                            <a:pt x="33387" y="21600"/>
                            <a:pt x="21458" y="21600"/>
                          </a:cubicBezTo>
                          <a:cubicBezTo>
                            <a:pt x="10486" y="21600"/>
                            <a:pt x="1258" y="13375"/>
                            <a:pt x="0" y="2475"/>
                          </a:cubicBezTo>
                        </a:path>
                        <a:path w="43058" h="21600" stroke="0" extrusionOk="0">
                          <a:moveTo>
                            <a:pt x="43058" y="0"/>
                          </a:moveTo>
                          <a:cubicBezTo>
                            <a:pt x="43058" y="11929"/>
                            <a:pt x="33387" y="21600"/>
                            <a:pt x="21458" y="21600"/>
                          </a:cubicBezTo>
                          <a:cubicBezTo>
                            <a:pt x="10486" y="21600"/>
                            <a:pt x="1258" y="13375"/>
                            <a:pt x="0" y="2475"/>
                          </a:cubicBezTo>
                          <a:lnTo>
                            <a:pt x="21458" y="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62" name="Arc 130">
                      <a:extLst>
                        <a:ext uri="{FF2B5EF4-FFF2-40B4-BE49-F238E27FC236}">
                          <a16:creationId xmlns:a16="http://schemas.microsoft.com/office/drawing/2014/main" id="{5D633FC1-9072-4647-A129-72261419D913}"/>
                        </a:ext>
                      </a:extLst>
                    </p:cNvPr>
                    <p:cNvSpPr>
                      <a:spLocks/>
                    </p:cNvSpPr>
                    <p:nvPr/>
                  </p:nvSpPr>
                  <p:spPr bwMode="auto">
                    <a:xfrm>
                      <a:off x="2902" y="440"/>
                      <a:ext cx="25" cy="9"/>
                    </a:xfrm>
                    <a:custGeom>
                      <a:avLst/>
                      <a:gdLst>
                        <a:gd name="T0" fmla="*/ 0 w 43200"/>
                        <a:gd name="T1" fmla="*/ 0 h 24571"/>
                        <a:gd name="T2" fmla="*/ 0 w 43200"/>
                        <a:gd name="T3" fmla="*/ 0 h 24571"/>
                        <a:gd name="T4" fmla="*/ 0 w 43200"/>
                        <a:gd name="T5" fmla="*/ 0 h 24571"/>
                        <a:gd name="T6" fmla="*/ 0 60000 65536"/>
                        <a:gd name="T7" fmla="*/ 0 60000 65536"/>
                        <a:gd name="T8" fmla="*/ 0 60000 65536"/>
                        <a:gd name="T9" fmla="*/ 0 w 43200"/>
                        <a:gd name="T10" fmla="*/ 0 h 24571"/>
                        <a:gd name="T11" fmla="*/ 43200 w 43200"/>
                        <a:gd name="T12" fmla="*/ 24571 h 24571"/>
                      </a:gdLst>
                      <a:ahLst/>
                      <a:cxnLst>
                        <a:cxn ang="T6">
                          <a:pos x="T0" y="T1"/>
                        </a:cxn>
                        <a:cxn ang="T7">
                          <a:pos x="T2" y="T3"/>
                        </a:cxn>
                        <a:cxn ang="T8">
                          <a:pos x="T4" y="T5"/>
                        </a:cxn>
                      </a:cxnLst>
                      <a:rect l="T9" t="T10" r="T11" b="T12"/>
                      <a:pathLst>
                        <a:path w="43200" h="24571" fill="none" extrusionOk="0">
                          <a:moveTo>
                            <a:pt x="42994" y="0"/>
                          </a:moveTo>
                          <a:cubicBezTo>
                            <a:pt x="43131" y="984"/>
                            <a:pt x="43200" y="1977"/>
                            <a:pt x="43200" y="2971"/>
                          </a:cubicBezTo>
                          <a:cubicBezTo>
                            <a:pt x="43200" y="14900"/>
                            <a:pt x="33529" y="24571"/>
                            <a:pt x="21600" y="24571"/>
                          </a:cubicBezTo>
                          <a:cubicBezTo>
                            <a:pt x="9670" y="24571"/>
                            <a:pt x="0" y="14900"/>
                            <a:pt x="0" y="2971"/>
                          </a:cubicBezTo>
                        </a:path>
                        <a:path w="43200" h="24571" stroke="0" extrusionOk="0">
                          <a:moveTo>
                            <a:pt x="42994" y="0"/>
                          </a:moveTo>
                          <a:cubicBezTo>
                            <a:pt x="43131" y="984"/>
                            <a:pt x="43200" y="1977"/>
                            <a:pt x="43200" y="2971"/>
                          </a:cubicBezTo>
                          <a:cubicBezTo>
                            <a:pt x="43200" y="14900"/>
                            <a:pt x="33529" y="24571"/>
                            <a:pt x="21600" y="24571"/>
                          </a:cubicBezTo>
                          <a:cubicBezTo>
                            <a:pt x="9670" y="24571"/>
                            <a:pt x="0" y="14900"/>
                            <a:pt x="0" y="2971"/>
                          </a:cubicBezTo>
                          <a:lnTo>
                            <a:pt x="21600" y="2971"/>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63" name="Arc 131">
                      <a:extLst>
                        <a:ext uri="{FF2B5EF4-FFF2-40B4-BE49-F238E27FC236}">
                          <a16:creationId xmlns:a16="http://schemas.microsoft.com/office/drawing/2014/main" id="{1743ADBA-E009-42DA-B7D3-099A47069AAD}"/>
                        </a:ext>
                      </a:extLst>
                    </p:cNvPr>
                    <p:cNvSpPr>
                      <a:spLocks/>
                    </p:cNvSpPr>
                    <p:nvPr/>
                  </p:nvSpPr>
                  <p:spPr bwMode="auto">
                    <a:xfrm>
                      <a:off x="2902" y="460"/>
                      <a:ext cx="24" cy="8"/>
                    </a:xfrm>
                    <a:custGeom>
                      <a:avLst/>
                      <a:gdLst>
                        <a:gd name="T0" fmla="*/ 0 w 43200"/>
                        <a:gd name="T1" fmla="*/ 0 h 21600"/>
                        <a:gd name="T2" fmla="*/ 0 w 43200"/>
                        <a:gd name="T3" fmla="*/ 0 h 21600"/>
                        <a:gd name="T4" fmla="*/ 0 w 43200"/>
                        <a:gd name="T5" fmla="*/ 0 h 21600"/>
                        <a:gd name="T6" fmla="*/ 0 60000 65536"/>
                        <a:gd name="T7" fmla="*/ 0 60000 65536"/>
                        <a:gd name="T8" fmla="*/ 0 60000 65536"/>
                        <a:gd name="T9" fmla="*/ 0 w 43200"/>
                        <a:gd name="T10" fmla="*/ 0 h 21600"/>
                        <a:gd name="T11" fmla="*/ 43200 w 43200"/>
                        <a:gd name="T12" fmla="*/ 21600 h 21600"/>
                      </a:gdLst>
                      <a:ahLst/>
                      <a:cxnLst>
                        <a:cxn ang="T6">
                          <a:pos x="T0" y="T1"/>
                        </a:cxn>
                        <a:cxn ang="T7">
                          <a:pos x="T2" y="T3"/>
                        </a:cxn>
                        <a:cxn ang="T8">
                          <a:pos x="T4" y="T5"/>
                        </a:cxn>
                      </a:cxnLst>
                      <a:rect l="T9" t="T10" r="T11" b="T12"/>
                      <a:pathLst>
                        <a:path w="43200" h="21600" fill="none" extrusionOk="0">
                          <a:moveTo>
                            <a:pt x="43200" y="0"/>
                          </a:moveTo>
                          <a:cubicBezTo>
                            <a:pt x="43200" y="11929"/>
                            <a:pt x="33529" y="21600"/>
                            <a:pt x="21600" y="21600"/>
                          </a:cubicBezTo>
                          <a:cubicBezTo>
                            <a:pt x="9670" y="21600"/>
                            <a:pt x="0" y="11929"/>
                            <a:pt x="0" y="0"/>
                          </a:cubicBezTo>
                        </a:path>
                        <a:path w="43200" h="21600" stroke="0" extrusionOk="0">
                          <a:moveTo>
                            <a:pt x="43200" y="0"/>
                          </a:moveTo>
                          <a:cubicBezTo>
                            <a:pt x="43200" y="11929"/>
                            <a:pt x="33529" y="21600"/>
                            <a:pt x="21600" y="21600"/>
                          </a:cubicBezTo>
                          <a:cubicBezTo>
                            <a:pt x="9670" y="21600"/>
                            <a:pt x="0" y="11929"/>
                            <a:pt x="0" y="0"/>
                          </a:cubicBezTo>
                          <a:lnTo>
                            <a:pt x="21600" y="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64" name="Arc 132">
                      <a:extLst>
                        <a:ext uri="{FF2B5EF4-FFF2-40B4-BE49-F238E27FC236}">
                          <a16:creationId xmlns:a16="http://schemas.microsoft.com/office/drawing/2014/main" id="{D86E374A-58B8-4A82-8761-CE58D273F0AE}"/>
                        </a:ext>
                      </a:extLst>
                    </p:cNvPr>
                    <p:cNvSpPr>
                      <a:spLocks/>
                    </p:cNvSpPr>
                    <p:nvPr/>
                  </p:nvSpPr>
                  <p:spPr bwMode="auto">
                    <a:xfrm>
                      <a:off x="2902" y="480"/>
                      <a:ext cx="24" cy="8"/>
                    </a:xfrm>
                    <a:custGeom>
                      <a:avLst/>
                      <a:gdLst>
                        <a:gd name="T0" fmla="*/ 0 w 43200"/>
                        <a:gd name="T1" fmla="*/ 0 h 24239"/>
                        <a:gd name="T2" fmla="*/ 0 w 43200"/>
                        <a:gd name="T3" fmla="*/ 0 h 24239"/>
                        <a:gd name="T4" fmla="*/ 0 w 43200"/>
                        <a:gd name="T5" fmla="*/ 0 h 24239"/>
                        <a:gd name="T6" fmla="*/ 0 60000 65536"/>
                        <a:gd name="T7" fmla="*/ 0 60000 65536"/>
                        <a:gd name="T8" fmla="*/ 0 60000 65536"/>
                        <a:gd name="T9" fmla="*/ 0 w 43200"/>
                        <a:gd name="T10" fmla="*/ 0 h 24239"/>
                        <a:gd name="T11" fmla="*/ 43200 w 43200"/>
                        <a:gd name="T12" fmla="*/ 24239 h 24239"/>
                      </a:gdLst>
                      <a:ahLst/>
                      <a:cxnLst>
                        <a:cxn ang="T6">
                          <a:pos x="T0" y="T1"/>
                        </a:cxn>
                        <a:cxn ang="T7">
                          <a:pos x="T2" y="T3"/>
                        </a:cxn>
                        <a:cxn ang="T8">
                          <a:pos x="T4" y="T5"/>
                        </a:cxn>
                      </a:cxnLst>
                      <a:rect l="T9" t="T10" r="T11" b="T12"/>
                      <a:pathLst>
                        <a:path w="43200" h="24239" fill="none" extrusionOk="0">
                          <a:moveTo>
                            <a:pt x="43038" y="-1"/>
                          </a:moveTo>
                          <a:cubicBezTo>
                            <a:pt x="43145" y="875"/>
                            <a:pt x="43200" y="1756"/>
                            <a:pt x="43200" y="2639"/>
                          </a:cubicBezTo>
                          <a:cubicBezTo>
                            <a:pt x="43200" y="14568"/>
                            <a:pt x="33529" y="24239"/>
                            <a:pt x="21600" y="24239"/>
                          </a:cubicBezTo>
                          <a:cubicBezTo>
                            <a:pt x="9670" y="24239"/>
                            <a:pt x="0" y="14568"/>
                            <a:pt x="0" y="2639"/>
                          </a:cubicBezTo>
                        </a:path>
                        <a:path w="43200" h="24239" stroke="0" extrusionOk="0">
                          <a:moveTo>
                            <a:pt x="43038" y="-1"/>
                          </a:moveTo>
                          <a:cubicBezTo>
                            <a:pt x="43145" y="875"/>
                            <a:pt x="43200" y="1756"/>
                            <a:pt x="43200" y="2639"/>
                          </a:cubicBezTo>
                          <a:cubicBezTo>
                            <a:pt x="43200" y="14568"/>
                            <a:pt x="33529" y="24239"/>
                            <a:pt x="21600" y="24239"/>
                          </a:cubicBezTo>
                          <a:cubicBezTo>
                            <a:pt x="9670" y="24239"/>
                            <a:pt x="0" y="14568"/>
                            <a:pt x="0" y="2639"/>
                          </a:cubicBezTo>
                          <a:lnTo>
                            <a:pt x="21600" y="2639"/>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65" name="Arc 133">
                      <a:extLst>
                        <a:ext uri="{FF2B5EF4-FFF2-40B4-BE49-F238E27FC236}">
                          <a16:creationId xmlns:a16="http://schemas.microsoft.com/office/drawing/2014/main" id="{5DDA51DB-3680-41C3-8190-5B96BFD14667}"/>
                        </a:ext>
                      </a:extLst>
                    </p:cNvPr>
                    <p:cNvSpPr>
                      <a:spLocks/>
                    </p:cNvSpPr>
                    <p:nvPr/>
                  </p:nvSpPr>
                  <p:spPr bwMode="auto">
                    <a:xfrm>
                      <a:off x="2900" y="499"/>
                      <a:ext cx="35" cy="8"/>
                    </a:xfrm>
                    <a:custGeom>
                      <a:avLst/>
                      <a:gdLst>
                        <a:gd name="T0" fmla="*/ 0 w 43200"/>
                        <a:gd name="T1" fmla="*/ 0 h 24377"/>
                        <a:gd name="T2" fmla="*/ 0 w 43200"/>
                        <a:gd name="T3" fmla="*/ 0 h 24377"/>
                        <a:gd name="T4" fmla="*/ 0 w 43200"/>
                        <a:gd name="T5" fmla="*/ 0 h 24377"/>
                        <a:gd name="T6" fmla="*/ 0 60000 65536"/>
                        <a:gd name="T7" fmla="*/ 0 60000 65536"/>
                        <a:gd name="T8" fmla="*/ 0 60000 65536"/>
                        <a:gd name="T9" fmla="*/ 0 w 43200"/>
                        <a:gd name="T10" fmla="*/ 0 h 24377"/>
                        <a:gd name="T11" fmla="*/ 43200 w 43200"/>
                        <a:gd name="T12" fmla="*/ 24377 h 24377"/>
                      </a:gdLst>
                      <a:ahLst/>
                      <a:cxnLst>
                        <a:cxn ang="T6">
                          <a:pos x="T0" y="T1"/>
                        </a:cxn>
                        <a:cxn ang="T7">
                          <a:pos x="T2" y="T3"/>
                        </a:cxn>
                        <a:cxn ang="T8">
                          <a:pos x="T4" y="T5"/>
                        </a:cxn>
                      </a:cxnLst>
                      <a:rect l="T9" t="T10" r="T11" b="T12"/>
                      <a:pathLst>
                        <a:path w="43200" h="24377" fill="none" extrusionOk="0">
                          <a:moveTo>
                            <a:pt x="43020" y="0"/>
                          </a:moveTo>
                          <a:cubicBezTo>
                            <a:pt x="43140" y="920"/>
                            <a:pt x="43200" y="1848"/>
                            <a:pt x="43200" y="2777"/>
                          </a:cubicBezTo>
                          <a:cubicBezTo>
                            <a:pt x="43200" y="14706"/>
                            <a:pt x="33529" y="24377"/>
                            <a:pt x="21600" y="24377"/>
                          </a:cubicBezTo>
                          <a:cubicBezTo>
                            <a:pt x="9670" y="24377"/>
                            <a:pt x="0" y="14706"/>
                            <a:pt x="0" y="2777"/>
                          </a:cubicBezTo>
                        </a:path>
                        <a:path w="43200" h="24377" stroke="0" extrusionOk="0">
                          <a:moveTo>
                            <a:pt x="43020" y="0"/>
                          </a:moveTo>
                          <a:cubicBezTo>
                            <a:pt x="43140" y="920"/>
                            <a:pt x="43200" y="1848"/>
                            <a:pt x="43200" y="2777"/>
                          </a:cubicBezTo>
                          <a:cubicBezTo>
                            <a:pt x="43200" y="14706"/>
                            <a:pt x="33529" y="24377"/>
                            <a:pt x="21600" y="24377"/>
                          </a:cubicBezTo>
                          <a:cubicBezTo>
                            <a:pt x="9670" y="24377"/>
                            <a:pt x="0" y="14706"/>
                            <a:pt x="0" y="2777"/>
                          </a:cubicBezTo>
                          <a:lnTo>
                            <a:pt x="21600" y="2777"/>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751" name="Group 134">
                    <a:extLst>
                      <a:ext uri="{FF2B5EF4-FFF2-40B4-BE49-F238E27FC236}">
                        <a16:creationId xmlns:a16="http://schemas.microsoft.com/office/drawing/2014/main" id="{31ED4688-311A-4995-8389-C3CAFB62FBE8}"/>
                      </a:ext>
                    </a:extLst>
                  </p:cNvPr>
                  <p:cNvGrpSpPr>
                    <a:grpSpLocks/>
                  </p:cNvGrpSpPr>
                  <p:nvPr/>
                </p:nvGrpSpPr>
                <p:grpSpPr bwMode="auto">
                  <a:xfrm>
                    <a:off x="2866" y="515"/>
                    <a:ext cx="41" cy="32"/>
                    <a:chOff x="2866" y="515"/>
                    <a:chExt cx="41" cy="32"/>
                  </a:xfrm>
                </p:grpSpPr>
                <p:sp>
                  <p:nvSpPr>
                    <p:cNvPr id="63757" name="Arc 135">
                      <a:extLst>
                        <a:ext uri="{FF2B5EF4-FFF2-40B4-BE49-F238E27FC236}">
                          <a16:creationId xmlns:a16="http://schemas.microsoft.com/office/drawing/2014/main" id="{0BF04BD1-8C00-40BE-A712-D2A1343D5152}"/>
                        </a:ext>
                      </a:extLst>
                    </p:cNvPr>
                    <p:cNvSpPr>
                      <a:spLocks/>
                    </p:cNvSpPr>
                    <p:nvPr/>
                  </p:nvSpPr>
                  <p:spPr bwMode="auto">
                    <a:xfrm>
                      <a:off x="2893" y="515"/>
                      <a:ext cx="14" cy="20"/>
                    </a:xfrm>
                    <a:custGeom>
                      <a:avLst/>
                      <a:gdLst>
                        <a:gd name="T0" fmla="*/ 0 w 21600"/>
                        <a:gd name="T1" fmla="*/ 0 h 25110"/>
                        <a:gd name="T2" fmla="*/ 0 w 21600"/>
                        <a:gd name="T3" fmla="*/ 0 h 25110"/>
                        <a:gd name="T4" fmla="*/ 0 w 21600"/>
                        <a:gd name="T5" fmla="*/ 0 h 25110"/>
                        <a:gd name="T6" fmla="*/ 0 60000 65536"/>
                        <a:gd name="T7" fmla="*/ 0 60000 65536"/>
                        <a:gd name="T8" fmla="*/ 0 60000 65536"/>
                        <a:gd name="T9" fmla="*/ 0 w 21600"/>
                        <a:gd name="T10" fmla="*/ 0 h 25110"/>
                        <a:gd name="T11" fmla="*/ 21600 w 21600"/>
                        <a:gd name="T12" fmla="*/ 25110 h 25110"/>
                      </a:gdLst>
                      <a:ahLst/>
                      <a:cxnLst>
                        <a:cxn ang="T6">
                          <a:pos x="T0" y="T1"/>
                        </a:cxn>
                        <a:cxn ang="T7">
                          <a:pos x="T2" y="T3"/>
                        </a:cxn>
                        <a:cxn ang="T8">
                          <a:pos x="T4" y="T5"/>
                        </a:cxn>
                      </a:cxnLst>
                      <a:rect l="T9" t="T10" r="T11" b="T12"/>
                      <a:pathLst>
                        <a:path w="21600" h="25110" fill="none" extrusionOk="0">
                          <a:moveTo>
                            <a:pt x="-1" y="0"/>
                          </a:moveTo>
                          <a:cubicBezTo>
                            <a:pt x="11929" y="0"/>
                            <a:pt x="21600" y="9670"/>
                            <a:pt x="21600" y="21600"/>
                          </a:cubicBezTo>
                          <a:cubicBezTo>
                            <a:pt x="21600" y="22775"/>
                            <a:pt x="21503" y="23949"/>
                            <a:pt x="21312" y="25109"/>
                          </a:cubicBezTo>
                        </a:path>
                        <a:path w="21600" h="25110" stroke="0" extrusionOk="0">
                          <a:moveTo>
                            <a:pt x="-1" y="0"/>
                          </a:moveTo>
                          <a:cubicBezTo>
                            <a:pt x="11929" y="0"/>
                            <a:pt x="21600" y="9670"/>
                            <a:pt x="21600" y="21600"/>
                          </a:cubicBezTo>
                          <a:cubicBezTo>
                            <a:pt x="21600" y="22775"/>
                            <a:pt x="21503" y="23949"/>
                            <a:pt x="21312" y="25109"/>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58" name="Arc 136">
                      <a:extLst>
                        <a:ext uri="{FF2B5EF4-FFF2-40B4-BE49-F238E27FC236}">
                          <a16:creationId xmlns:a16="http://schemas.microsoft.com/office/drawing/2014/main" id="{4AF205C2-6D47-426C-BFDE-D445ACE5F043}"/>
                        </a:ext>
                      </a:extLst>
                    </p:cNvPr>
                    <p:cNvSpPr>
                      <a:spLocks/>
                    </p:cNvSpPr>
                    <p:nvPr/>
                  </p:nvSpPr>
                  <p:spPr bwMode="auto">
                    <a:xfrm>
                      <a:off x="2885" y="520"/>
                      <a:ext cx="14" cy="20"/>
                    </a:xfrm>
                    <a:custGeom>
                      <a:avLst/>
                      <a:gdLst>
                        <a:gd name="T0" fmla="*/ 0 w 21600"/>
                        <a:gd name="T1" fmla="*/ 0 h 25110"/>
                        <a:gd name="T2" fmla="*/ 0 w 21600"/>
                        <a:gd name="T3" fmla="*/ 0 h 25110"/>
                        <a:gd name="T4" fmla="*/ 0 w 21600"/>
                        <a:gd name="T5" fmla="*/ 0 h 25110"/>
                        <a:gd name="T6" fmla="*/ 0 60000 65536"/>
                        <a:gd name="T7" fmla="*/ 0 60000 65536"/>
                        <a:gd name="T8" fmla="*/ 0 60000 65536"/>
                        <a:gd name="T9" fmla="*/ 0 w 21600"/>
                        <a:gd name="T10" fmla="*/ 0 h 25110"/>
                        <a:gd name="T11" fmla="*/ 21600 w 21600"/>
                        <a:gd name="T12" fmla="*/ 25110 h 25110"/>
                      </a:gdLst>
                      <a:ahLst/>
                      <a:cxnLst>
                        <a:cxn ang="T6">
                          <a:pos x="T0" y="T1"/>
                        </a:cxn>
                        <a:cxn ang="T7">
                          <a:pos x="T2" y="T3"/>
                        </a:cxn>
                        <a:cxn ang="T8">
                          <a:pos x="T4" y="T5"/>
                        </a:cxn>
                      </a:cxnLst>
                      <a:rect l="T9" t="T10" r="T11" b="T12"/>
                      <a:pathLst>
                        <a:path w="21600" h="25110" fill="none" extrusionOk="0">
                          <a:moveTo>
                            <a:pt x="-1" y="0"/>
                          </a:moveTo>
                          <a:cubicBezTo>
                            <a:pt x="11929" y="0"/>
                            <a:pt x="21600" y="9670"/>
                            <a:pt x="21600" y="21600"/>
                          </a:cubicBezTo>
                          <a:cubicBezTo>
                            <a:pt x="21600" y="22775"/>
                            <a:pt x="21503" y="23949"/>
                            <a:pt x="21312" y="25109"/>
                          </a:cubicBezTo>
                        </a:path>
                        <a:path w="21600" h="25110" stroke="0" extrusionOk="0">
                          <a:moveTo>
                            <a:pt x="-1" y="0"/>
                          </a:moveTo>
                          <a:cubicBezTo>
                            <a:pt x="11929" y="0"/>
                            <a:pt x="21600" y="9670"/>
                            <a:pt x="21600" y="21600"/>
                          </a:cubicBezTo>
                          <a:cubicBezTo>
                            <a:pt x="21600" y="22775"/>
                            <a:pt x="21503" y="23949"/>
                            <a:pt x="21312" y="25109"/>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59" name="Arc 137">
                      <a:extLst>
                        <a:ext uri="{FF2B5EF4-FFF2-40B4-BE49-F238E27FC236}">
                          <a16:creationId xmlns:a16="http://schemas.microsoft.com/office/drawing/2014/main" id="{6064F10B-1DC4-40B4-95B2-4624362606B3}"/>
                        </a:ext>
                      </a:extLst>
                    </p:cNvPr>
                    <p:cNvSpPr>
                      <a:spLocks/>
                    </p:cNvSpPr>
                    <p:nvPr/>
                  </p:nvSpPr>
                  <p:spPr bwMode="auto">
                    <a:xfrm>
                      <a:off x="2875" y="523"/>
                      <a:ext cx="15" cy="19"/>
                    </a:xfrm>
                    <a:custGeom>
                      <a:avLst/>
                      <a:gdLst>
                        <a:gd name="T0" fmla="*/ 0 w 23018"/>
                        <a:gd name="T1" fmla="*/ 0 h 24053"/>
                        <a:gd name="T2" fmla="*/ 0 w 23018"/>
                        <a:gd name="T3" fmla="*/ 0 h 24053"/>
                        <a:gd name="T4" fmla="*/ 0 w 23018"/>
                        <a:gd name="T5" fmla="*/ 0 h 24053"/>
                        <a:gd name="T6" fmla="*/ 0 60000 65536"/>
                        <a:gd name="T7" fmla="*/ 0 60000 65536"/>
                        <a:gd name="T8" fmla="*/ 0 60000 65536"/>
                        <a:gd name="T9" fmla="*/ 0 w 23018"/>
                        <a:gd name="T10" fmla="*/ 0 h 24053"/>
                        <a:gd name="T11" fmla="*/ 23018 w 23018"/>
                        <a:gd name="T12" fmla="*/ 24053 h 24053"/>
                      </a:gdLst>
                      <a:ahLst/>
                      <a:cxnLst>
                        <a:cxn ang="T6">
                          <a:pos x="T0" y="T1"/>
                        </a:cxn>
                        <a:cxn ang="T7">
                          <a:pos x="T2" y="T3"/>
                        </a:cxn>
                        <a:cxn ang="T8">
                          <a:pos x="T4" y="T5"/>
                        </a:cxn>
                      </a:cxnLst>
                      <a:rect l="T9" t="T10" r="T11" b="T12"/>
                      <a:pathLst>
                        <a:path w="23018" h="24053" fill="none" extrusionOk="0">
                          <a:moveTo>
                            <a:pt x="-1" y="46"/>
                          </a:moveTo>
                          <a:cubicBezTo>
                            <a:pt x="472" y="15"/>
                            <a:pt x="944" y="-1"/>
                            <a:pt x="1418" y="0"/>
                          </a:cubicBezTo>
                          <a:cubicBezTo>
                            <a:pt x="13347" y="0"/>
                            <a:pt x="23018" y="9670"/>
                            <a:pt x="23018" y="21600"/>
                          </a:cubicBezTo>
                          <a:cubicBezTo>
                            <a:pt x="23018" y="22419"/>
                            <a:pt x="22971" y="23238"/>
                            <a:pt x="22878" y="24053"/>
                          </a:cubicBezTo>
                        </a:path>
                        <a:path w="23018" h="24053" stroke="0" extrusionOk="0">
                          <a:moveTo>
                            <a:pt x="-1" y="46"/>
                          </a:moveTo>
                          <a:cubicBezTo>
                            <a:pt x="472" y="15"/>
                            <a:pt x="944" y="-1"/>
                            <a:pt x="1418" y="0"/>
                          </a:cubicBezTo>
                          <a:cubicBezTo>
                            <a:pt x="13347" y="0"/>
                            <a:pt x="23018" y="9670"/>
                            <a:pt x="23018" y="21600"/>
                          </a:cubicBezTo>
                          <a:cubicBezTo>
                            <a:pt x="23018" y="22419"/>
                            <a:pt x="22971" y="23238"/>
                            <a:pt x="22878" y="24053"/>
                          </a:cubicBezTo>
                          <a:lnTo>
                            <a:pt x="1418"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60" name="Arc 138">
                      <a:extLst>
                        <a:ext uri="{FF2B5EF4-FFF2-40B4-BE49-F238E27FC236}">
                          <a16:creationId xmlns:a16="http://schemas.microsoft.com/office/drawing/2014/main" id="{F1385C33-BD41-4049-8CEE-CCBB8083F731}"/>
                        </a:ext>
                      </a:extLst>
                    </p:cNvPr>
                    <p:cNvSpPr>
                      <a:spLocks/>
                    </p:cNvSpPr>
                    <p:nvPr/>
                  </p:nvSpPr>
                  <p:spPr bwMode="auto">
                    <a:xfrm>
                      <a:off x="2866" y="528"/>
                      <a:ext cx="14" cy="19"/>
                    </a:xfrm>
                    <a:custGeom>
                      <a:avLst/>
                      <a:gdLst>
                        <a:gd name="T0" fmla="*/ 0 w 21600"/>
                        <a:gd name="T1" fmla="*/ 0 h 25464"/>
                        <a:gd name="T2" fmla="*/ 0 w 21600"/>
                        <a:gd name="T3" fmla="*/ 0 h 25464"/>
                        <a:gd name="T4" fmla="*/ 0 w 21600"/>
                        <a:gd name="T5" fmla="*/ 0 h 25464"/>
                        <a:gd name="T6" fmla="*/ 0 60000 65536"/>
                        <a:gd name="T7" fmla="*/ 0 60000 65536"/>
                        <a:gd name="T8" fmla="*/ 0 60000 65536"/>
                        <a:gd name="T9" fmla="*/ 0 w 21600"/>
                        <a:gd name="T10" fmla="*/ 0 h 25464"/>
                        <a:gd name="T11" fmla="*/ 21600 w 21600"/>
                        <a:gd name="T12" fmla="*/ 25464 h 25464"/>
                      </a:gdLst>
                      <a:ahLst/>
                      <a:cxnLst>
                        <a:cxn ang="T6">
                          <a:pos x="T0" y="T1"/>
                        </a:cxn>
                        <a:cxn ang="T7">
                          <a:pos x="T2" y="T3"/>
                        </a:cxn>
                        <a:cxn ang="T8">
                          <a:pos x="T4" y="T5"/>
                        </a:cxn>
                      </a:cxnLst>
                      <a:rect l="T9" t="T10" r="T11" b="T12"/>
                      <a:pathLst>
                        <a:path w="21600" h="25464" fill="none" extrusionOk="0">
                          <a:moveTo>
                            <a:pt x="-1" y="0"/>
                          </a:moveTo>
                          <a:cubicBezTo>
                            <a:pt x="11929" y="0"/>
                            <a:pt x="21600" y="9670"/>
                            <a:pt x="21600" y="21600"/>
                          </a:cubicBezTo>
                          <a:cubicBezTo>
                            <a:pt x="21600" y="22895"/>
                            <a:pt x="21483" y="24189"/>
                            <a:pt x="21251" y="25463"/>
                          </a:cubicBezTo>
                        </a:path>
                        <a:path w="21600" h="25464" stroke="0" extrusionOk="0">
                          <a:moveTo>
                            <a:pt x="-1" y="0"/>
                          </a:moveTo>
                          <a:cubicBezTo>
                            <a:pt x="11929" y="0"/>
                            <a:pt x="21600" y="9670"/>
                            <a:pt x="21600" y="21600"/>
                          </a:cubicBezTo>
                          <a:cubicBezTo>
                            <a:pt x="21600" y="22895"/>
                            <a:pt x="21483" y="24189"/>
                            <a:pt x="21251" y="25463"/>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752" name="Group 139">
                    <a:extLst>
                      <a:ext uri="{FF2B5EF4-FFF2-40B4-BE49-F238E27FC236}">
                        <a16:creationId xmlns:a16="http://schemas.microsoft.com/office/drawing/2014/main" id="{615921B5-F86A-49EA-A825-378BBAD9FFDF}"/>
                      </a:ext>
                    </a:extLst>
                  </p:cNvPr>
                  <p:cNvGrpSpPr>
                    <a:grpSpLocks/>
                  </p:cNvGrpSpPr>
                  <p:nvPr/>
                </p:nvGrpSpPr>
                <p:grpSpPr bwMode="auto">
                  <a:xfrm>
                    <a:off x="2926" y="516"/>
                    <a:ext cx="72" cy="39"/>
                    <a:chOff x="2926" y="516"/>
                    <a:chExt cx="72" cy="39"/>
                  </a:xfrm>
                </p:grpSpPr>
                <p:sp>
                  <p:nvSpPr>
                    <p:cNvPr id="63753" name="Arc 140">
                      <a:extLst>
                        <a:ext uri="{FF2B5EF4-FFF2-40B4-BE49-F238E27FC236}">
                          <a16:creationId xmlns:a16="http://schemas.microsoft.com/office/drawing/2014/main" id="{B7E15CBC-2270-48CA-A5DA-0F47829944CF}"/>
                        </a:ext>
                      </a:extLst>
                    </p:cNvPr>
                    <p:cNvSpPr>
                      <a:spLocks/>
                    </p:cNvSpPr>
                    <p:nvPr/>
                  </p:nvSpPr>
                  <p:spPr bwMode="auto">
                    <a:xfrm>
                      <a:off x="2926" y="516"/>
                      <a:ext cx="25" cy="12"/>
                    </a:xfrm>
                    <a:custGeom>
                      <a:avLst/>
                      <a:gdLst>
                        <a:gd name="T0" fmla="*/ 0 w 36567"/>
                        <a:gd name="T1" fmla="*/ 0 h 21600"/>
                        <a:gd name="T2" fmla="*/ 0 w 36567"/>
                        <a:gd name="T3" fmla="*/ 0 h 21600"/>
                        <a:gd name="T4" fmla="*/ 0 w 36567"/>
                        <a:gd name="T5" fmla="*/ 0 h 21600"/>
                        <a:gd name="T6" fmla="*/ 0 60000 65536"/>
                        <a:gd name="T7" fmla="*/ 0 60000 65536"/>
                        <a:gd name="T8" fmla="*/ 0 60000 65536"/>
                        <a:gd name="T9" fmla="*/ 0 w 36567"/>
                        <a:gd name="T10" fmla="*/ 0 h 21600"/>
                        <a:gd name="T11" fmla="*/ 36567 w 36567"/>
                        <a:gd name="T12" fmla="*/ 21600 h 21600"/>
                      </a:gdLst>
                      <a:ahLst/>
                      <a:cxnLst>
                        <a:cxn ang="T6">
                          <a:pos x="T0" y="T1"/>
                        </a:cxn>
                        <a:cxn ang="T7">
                          <a:pos x="T2" y="T3"/>
                        </a:cxn>
                        <a:cxn ang="T8">
                          <a:pos x="T4" y="T5"/>
                        </a:cxn>
                      </a:cxnLst>
                      <a:rect l="T9" t="T10" r="T11" b="T12"/>
                      <a:pathLst>
                        <a:path w="36567" h="21600" fill="none" extrusionOk="0">
                          <a:moveTo>
                            <a:pt x="-1" y="19902"/>
                          </a:moveTo>
                          <a:cubicBezTo>
                            <a:pt x="885" y="8666"/>
                            <a:pt x="10261" y="-1"/>
                            <a:pt x="21533" y="0"/>
                          </a:cubicBezTo>
                          <a:cubicBezTo>
                            <a:pt x="27145" y="0"/>
                            <a:pt x="32537" y="2184"/>
                            <a:pt x="36567" y="6090"/>
                          </a:cubicBezTo>
                        </a:path>
                        <a:path w="36567" h="21600" stroke="0" extrusionOk="0">
                          <a:moveTo>
                            <a:pt x="-1" y="19902"/>
                          </a:moveTo>
                          <a:cubicBezTo>
                            <a:pt x="885" y="8666"/>
                            <a:pt x="10261" y="-1"/>
                            <a:pt x="21533" y="0"/>
                          </a:cubicBezTo>
                          <a:cubicBezTo>
                            <a:pt x="27145" y="0"/>
                            <a:pt x="32537" y="2184"/>
                            <a:pt x="36567" y="6090"/>
                          </a:cubicBezTo>
                          <a:lnTo>
                            <a:pt x="21533"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54" name="Arc 141">
                      <a:extLst>
                        <a:ext uri="{FF2B5EF4-FFF2-40B4-BE49-F238E27FC236}">
                          <a16:creationId xmlns:a16="http://schemas.microsoft.com/office/drawing/2014/main" id="{FE6E6DFB-1D49-44C2-9CA0-D046B5D7B25A}"/>
                        </a:ext>
                      </a:extLst>
                    </p:cNvPr>
                    <p:cNvSpPr>
                      <a:spLocks/>
                    </p:cNvSpPr>
                    <p:nvPr/>
                  </p:nvSpPr>
                  <p:spPr bwMode="auto">
                    <a:xfrm>
                      <a:off x="2934" y="524"/>
                      <a:ext cx="26" cy="12"/>
                    </a:xfrm>
                    <a:custGeom>
                      <a:avLst/>
                      <a:gdLst>
                        <a:gd name="T0" fmla="*/ 0 w 33951"/>
                        <a:gd name="T1" fmla="*/ 0 h 21600"/>
                        <a:gd name="T2" fmla="*/ 0 w 33951"/>
                        <a:gd name="T3" fmla="*/ 0 h 21600"/>
                        <a:gd name="T4" fmla="*/ 0 w 33951"/>
                        <a:gd name="T5" fmla="*/ 0 h 21600"/>
                        <a:gd name="T6" fmla="*/ 0 60000 65536"/>
                        <a:gd name="T7" fmla="*/ 0 60000 65536"/>
                        <a:gd name="T8" fmla="*/ 0 60000 65536"/>
                        <a:gd name="T9" fmla="*/ 0 w 33951"/>
                        <a:gd name="T10" fmla="*/ 0 h 21600"/>
                        <a:gd name="T11" fmla="*/ 33951 w 33951"/>
                        <a:gd name="T12" fmla="*/ 21600 h 21600"/>
                      </a:gdLst>
                      <a:ahLst/>
                      <a:cxnLst>
                        <a:cxn ang="T6">
                          <a:pos x="T0" y="T1"/>
                        </a:cxn>
                        <a:cxn ang="T7">
                          <a:pos x="T2" y="T3"/>
                        </a:cxn>
                        <a:cxn ang="T8">
                          <a:pos x="T4" y="T5"/>
                        </a:cxn>
                      </a:cxnLst>
                      <a:rect l="T9" t="T10" r="T11" b="T12"/>
                      <a:pathLst>
                        <a:path w="33951" h="21600" fill="none" extrusionOk="0">
                          <a:moveTo>
                            <a:pt x="0" y="21600"/>
                          </a:moveTo>
                          <a:cubicBezTo>
                            <a:pt x="0" y="9670"/>
                            <a:pt x="9670" y="0"/>
                            <a:pt x="21600" y="0"/>
                          </a:cubicBezTo>
                          <a:cubicBezTo>
                            <a:pt x="26016" y="0"/>
                            <a:pt x="30327" y="1353"/>
                            <a:pt x="33950" y="3879"/>
                          </a:cubicBezTo>
                        </a:path>
                        <a:path w="33951" h="21600" stroke="0" extrusionOk="0">
                          <a:moveTo>
                            <a:pt x="0" y="21600"/>
                          </a:moveTo>
                          <a:cubicBezTo>
                            <a:pt x="0" y="9670"/>
                            <a:pt x="9670" y="0"/>
                            <a:pt x="21600" y="0"/>
                          </a:cubicBezTo>
                          <a:cubicBezTo>
                            <a:pt x="26016" y="0"/>
                            <a:pt x="30327" y="1353"/>
                            <a:pt x="33950" y="3879"/>
                          </a:cubicBezTo>
                          <a:lnTo>
                            <a:pt x="2160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55" name="Arc 142">
                      <a:extLst>
                        <a:ext uri="{FF2B5EF4-FFF2-40B4-BE49-F238E27FC236}">
                          <a16:creationId xmlns:a16="http://schemas.microsoft.com/office/drawing/2014/main" id="{05038CA6-BE79-4744-A175-33EF54832334}"/>
                        </a:ext>
                      </a:extLst>
                    </p:cNvPr>
                    <p:cNvSpPr>
                      <a:spLocks/>
                    </p:cNvSpPr>
                    <p:nvPr/>
                  </p:nvSpPr>
                  <p:spPr bwMode="auto">
                    <a:xfrm>
                      <a:off x="2946" y="531"/>
                      <a:ext cx="30" cy="16"/>
                    </a:xfrm>
                    <a:custGeom>
                      <a:avLst/>
                      <a:gdLst>
                        <a:gd name="T0" fmla="*/ 0 w 30428"/>
                        <a:gd name="T1" fmla="*/ 0 h 21600"/>
                        <a:gd name="T2" fmla="*/ 0 w 30428"/>
                        <a:gd name="T3" fmla="*/ 0 h 21600"/>
                        <a:gd name="T4" fmla="*/ 0 w 30428"/>
                        <a:gd name="T5" fmla="*/ 0 h 21600"/>
                        <a:gd name="T6" fmla="*/ 0 60000 65536"/>
                        <a:gd name="T7" fmla="*/ 0 60000 65536"/>
                        <a:gd name="T8" fmla="*/ 0 60000 65536"/>
                        <a:gd name="T9" fmla="*/ 0 w 30428"/>
                        <a:gd name="T10" fmla="*/ 0 h 21600"/>
                        <a:gd name="T11" fmla="*/ 30428 w 30428"/>
                        <a:gd name="T12" fmla="*/ 21600 h 21600"/>
                      </a:gdLst>
                      <a:ahLst/>
                      <a:cxnLst>
                        <a:cxn ang="T6">
                          <a:pos x="T0" y="T1"/>
                        </a:cxn>
                        <a:cxn ang="T7">
                          <a:pos x="T2" y="T3"/>
                        </a:cxn>
                        <a:cxn ang="T8">
                          <a:pos x="T4" y="T5"/>
                        </a:cxn>
                      </a:cxnLst>
                      <a:rect l="T9" t="T10" r="T11" b="T12"/>
                      <a:pathLst>
                        <a:path w="30428" h="21600" fill="none" extrusionOk="0">
                          <a:moveTo>
                            <a:pt x="0" y="19041"/>
                          </a:moveTo>
                          <a:cubicBezTo>
                            <a:pt x="1296" y="8178"/>
                            <a:pt x="10508" y="-1"/>
                            <a:pt x="21448" y="0"/>
                          </a:cubicBezTo>
                          <a:cubicBezTo>
                            <a:pt x="24546" y="0"/>
                            <a:pt x="27609" y="666"/>
                            <a:pt x="30427" y="1955"/>
                          </a:cubicBezTo>
                        </a:path>
                        <a:path w="30428" h="21600" stroke="0" extrusionOk="0">
                          <a:moveTo>
                            <a:pt x="0" y="19041"/>
                          </a:moveTo>
                          <a:cubicBezTo>
                            <a:pt x="1296" y="8178"/>
                            <a:pt x="10508" y="-1"/>
                            <a:pt x="21448" y="0"/>
                          </a:cubicBezTo>
                          <a:cubicBezTo>
                            <a:pt x="24546" y="0"/>
                            <a:pt x="27609" y="666"/>
                            <a:pt x="30427" y="1955"/>
                          </a:cubicBezTo>
                          <a:lnTo>
                            <a:pt x="21448"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56" name="Arc 143">
                      <a:extLst>
                        <a:ext uri="{FF2B5EF4-FFF2-40B4-BE49-F238E27FC236}">
                          <a16:creationId xmlns:a16="http://schemas.microsoft.com/office/drawing/2014/main" id="{EEC56887-E7AB-4BDE-A8DC-5584F52A808E}"/>
                        </a:ext>
                      </a:extLst>
                    </p:cNvPr>
                    <p:cNvSpPr>
                      <a:spLocks/>
                    </p:cNvSpPr>
                    <p:nvPr/>
                  </p:nvSpPr>
                  <p:spPr bwMode="auto">
                    <a:xfrm>
                      <a:off x="2964" y="535"/>
                      <a:ext cx="34" cy="20"/>
                    </a:xfrm>
                    <a:custGeom>
                      <a:avLst/>
                      <a:gdLst>
                        <a:gd name="T0" fmla="*/ 0 w 29723"/>
                        <a:gd name="T1" fmla="*/ 0 h 21600"/>
                        <a:gd name="T2" fmla="*/ 0 w 29723"/>
                        <a:gd name="T3" fmla="*/ 0 h 21600"/>
                        <a:gd name="T4" fmla="*/ 0 w 29723"/>
                        <a:gd name="T5" fmla="*/ 0 h 21600"/>
                        <a:gd name="T6" fmla="*/ 0 60000 65536"/>
                        <a:gd name="T7" fmla="*/ 0 60000 65536"/>
                        <a:gd name="T8" fmla="*/ 0 60000 65536"/>
                        <a:gd name="T9" fmla="*/ 0 w 29723"/>
                        <a:gd name="T10" fmla="*/ 0 h 21600"/>
                        <a:gd name="T11" fmla="*/ 29723 w 29723"/>
                        <a:gd name="T12" fmla="*/ 21600 h 21600"/>
                      </a:gdLst>
                      <a:ahLst/>
                      <a:cxnLst>
                        <a:cxn ang="T6">
                          <a:pos x="T0" y="T1"/>
                        </a:cxn>
                        <a:cxn ang="T7">
                          <a:pos x="T2" y="T3"/>
                        </a:cxn>
                        <a:cxn ang="T8">
                          <a:pos x="T4" y="T5"/>
                        </a:cxn>
                      </a:cxnLst>
                      <a:rect l="T9" t="T10" r="T11" b="T12"/>
                      <a:pathLst>
                        <a:path w="29723" h="21600" fill="none" extrusionOk="0">
                          <a:moveTo>
                            <a:pt x="0" y="18501"/>
                          </a:moveTo>
                          <a:cubicBezTo>
                            <a:pt x="1540" y="7879"/>
                            <a:pt x="10644" y="-1"/>
                            <a:pt x="21377" y="0"/>
                          </a:cubicBezTo>
                          <a:cubicBezTo>
                            <a:pt x="24242" y="0"/>
                            <a:pt x="27079" y="570"/>
                            <a:pt x="29722" y="1677"/>
                          </a:cubicBezTo>
                        </a:path>
                        <a:path w="29723" h="21600" stroke="0" extrusionOk="0">
                          <a:moveTo>
                            <a:pt x="0" y="18501"/>
                          </a:moveTo>
                          <a:cubicBezTo>
                            <a:pt x="1540" y="7879"/>
                            <a:pt x="10644" y="-1"/>
                            <a:pt x="21377" y="0"/>
                          </a:cubicBezTo>
                          <a:cubicBezTo>
                            <a:pt x="24242" y="0"/>
                            <a:pt x="27079" y="570"/>
                            <a:pt x="29722" y="1677"/>
                          </a:cubicBezTo>
                          <a:lnTo>
                            <a:pt x="21377"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3606" name="Group 144">
              <a:extLst>
                <a:ext uri="{FF2B5EF4-FFF2-40B4-BE49-F238E27FC236}">
                  <a16:creationId xmlns:a16="http://schemas.microsoft.com/office/drawing/2014/main" id="{EB35BEF3-73D7-4ED5-8D8B-231558B5F733}"/>
                </a:ext>
              </a:extLst>
            </p:cNvPr>
            <p:cNvGrpSpPr>
              <a:grpSpLocks/>
            </p:cNvGrpSpPr>
            <p:nvPr/>
          </p:nvGrpSpPr>
          <p:grpSpPr bwMode="auto">
            <a:xfrm>
              <a:off x="2520" y="387"/>
              <a:ext cx="745" cy="521"/>
              <a:chOff x="2520" y="387"/>
              <a:chExt cx="745" cy="521"/>
            </a:xfrm>
          </p:grpSpPr>
          <p:grpSp>
            <p:nvGrpSpPr>
              <p:cNvPr id="63607" name="Group 145">
                <a:extLst>
                  <a:ext uri="{FF2B5EF4-FFF2-40B4-BE49-F238E27FC236}">
                    <a16:creationId xmlns:a16="http://schemas.microsoft.com/office/drawing/2014/main" id="{FFC3BD76-A16E-46CF-B260-709D7C79AD89}"/>
                  </a:ext>
                </a:extLst>
              </p:cNvPr>
              <p:cNvGrpSpPr>
                <a:grpSpLocks/>
              </p:cNvGrpSpPr>
              <p:nvPr/>
            </p:nvGrpSpPr>
            <p:grpSpPr bwMode="auto">
              <a:xfrm>
                <a:off x="2981" y="387"/>
                <a:ext cx="284" cy="362"/>
                <a:chOff x="2981" y="387"/>
                <a:chExt cx="284" cy="362"/>
              </a:xfrm>
            </p:grpSpPr>
            <p:grpSp>
              <p:nvGrpSpPr>
                <p:cNvPr id="63664" name="Group 146">
                  <a:extLst>
                    <a:ext uri="{FF2B5EF4-FFF2-40B4-BE49-F238E27FC236}">
                      <a16:creationId xmlns:a16="http://schemas.microsoft.com/office/drawing/2014/main" id="{4E57289A-E97A-4DC8-BDC7-0D9426F91C17}"/>
                    </a:ext>
                  </a:extLst>
                </p:cNvPr>
                <p:cNvGrpSpPr>
                  <a:grpSpLocks/>
                </p:cNvGrpSpPr>
                <p:nvPr/>
              </p:nvGrpSpPr>
              <p:grpSpPr bwMode="auto">
                <a:xfrm>
                  <a:off x="3172" y="387"/>
                  <a:ext cx="93" cy="116"/>
                  <a:chOff x="3172" y="387"/>
                  <a:chExt cx="93" cy="116"/>
                </a:xfrm>
              </p:grpSpPr>
              <p:sp>
                <p:nvSpPr>
                  <p:cNvPr id="63732" name="Oval 147">
                    <a:extLst>
                      <a:ext uri="{FF2B5EF4-FFF2-40B4-BE49-F238E27FC236}">
                        <a16:creationId xmlns:a16="http://schemas.microsoft.com/office/drawing/2014/main" id="{28A40691-45C4-49F0-B94D-5B84A20AA71D}"/>
                      </a:ext>
                    </a:extLst>
                  </p:cNvPr>
                  <p:cNvSpPr>
                    <a:spLocks noChangeArrowheads="1"/>
                  </p:cNvSpPr>
                  <p:nvPr/>
                </p:nvSpPr>
                <p:spPr bwMode="auto">
                  <a:xfrm>
                    <a:off x="3201" y="38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3" name="Oval 148">
                    <a:extLst>
                      <a:ext uri="{FF2B5EF4-FFF2-40B4-BE49-F238E27FC236}">
                        <a16:creationId xmlns:a16="http://schemas.microsoft.com/office/drawing/2014/main" id="{334EF4C3-ED78-41FF-ADA7-BF22FAF17EF9}"/>
                      </a:ext>
                    </a:extLst>
                  </p:cNvPr>
                  <p:cNvSpPr>
                    <a:spLocks noChangeArrowheads="1"/>
                  </p:cNvSpPr>
                  <p:nvPr/>
                </p:nvSpPr>
                <p:spPr bwMode="auto">
                  <a:xfrm>
                    <a:off x="3206" y="40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4" name="Oval 149">
                    <a:extLst>
                      <a:ext uri="{FF2B5EF4-FFF2-40B4-BE49-F238E27FC236}">
                        <a16:creationId xmlns:a16="http://schemas.microsoft.com/office/drawing/2014/main" id="{91391C05-C164-45AD-825A-BE0B5B5F0D68}"/>
                      </a:ext>
                    </a:extLst>
                  </p:cNvPr>
                  <p:cNvSpPr>
                    <a:spLocks noChangeArrowheads="1"/>
                  </p:cNvSpPr>
                  <p:nvPr/>
                </p:nvSpPr>
                <p:spPr bwMode="auto">
                  <a:xfrm>
                    <a:off x="3175" y="39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5" name="Oval 150">
                    <a:extLst>
                      <a:ext uri="{FF2B5EF4-FFF2-40B4-BE49-F238E27FC236}">
                        <a16:creationId xmlns:a16="http://schemas.microsoft.com/office/drawing/2014/main" id="{98A8D208-A5BA-46E6-9FCD-77D9B3DB5492}"/>
                      </a:ext>
                    </a:extLst>
                  </p:cNvPr>
                  <p:cNvSpPr>
                    <a:spLocks noChangeArrowheads="1"/>
                  </p:cNvSpPr>
                  <p:nvPr/>
                </p:nvSpPr>
                <p:spPr bwMode="auto">
                  <a:xfrm>
                    <a:off x="3172" y="42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6" name="Oval 151">
                    <a:extLst>
                      <a:ext uri="{FF2B5EF4-FFF2-40B4-BE49-F238E27FC236}">
                        <a16:creationId xmlns:a16="http://schemas.microsoft.com/office/drawing/2014/main" id="{33845671-D9D4-4756-BF6E-B1CE1847B8A8}"/>
                      </a:ext>
                    </a:extLst>
                  </p:cNvPr>
                  <p:cNvSpPr>
                    <a:spLocks noChangeArrowheads="1"/>
                  </p:cNvSpPr>
                  <p:nvPr/>
                </p:nvSpPr>
                <p:spPr bwMode="auto">
                  <a:xfrm>
                    <a:off x="3227"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7" name="Oval 152">
                    <a:extLst>
                      <a:ext uri="{FF2B5EF4-FFF2-40B4-BE49-F238E27FC236}">
                        <a16:creationId xmlns:a16="http://schemas.microsoft.com/office/drawing/2014/main" id="{B6BA6C54-B9E5-4D50-B5BC-F12E32E90DAA}"/>
                      </a:ext>
                    </a:extLst>
                  </p:cNvPr>
                  <p:cNvSpPr>
                    <a:spLocks noChangeArrowheads="1"/>
                  </p:cNvSpPr>
                  <p:nvPr/>
                </p:nvSpPr>
                <p:spPr bwMode="auto">
                  <a:xfrm>
                    <a:off x="3201"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8" name="Oval 153">
                    <a:extLst>
                      <a:ext uri="{FF2B5EF4-FFF2-40B4-BE49-F238E27FC236}">
                        <a16:creationId xmlns:a16="http://schemas.microsoft.com/office/drawing/2014/main" id="{6D951A4E-6048-4AA5-83E5-00AD79CBAB19}"/>
                      </a:ext>
                    </a:extLst>
                  </p:cNvPr>
                  <p:cNvSpPr>
                    <a:spLocks noChangeArrowheads="1"/>
                  </p:cNvSpPr>
                  <p:nvPr/>
                </p:nvSpPr>
                <p:spPr bwMode="auto">
                  <a:xfrm>
                    <a:off x="3185"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9" name="Oval 154">
                    <a:extLst>
                      <a:ext uri="{FF2B5EF4-FFF2-40B4-BE49-F238E27FC236}">
                        <a16:creationId xmlns:a16="http://schemas.microsoft.com/office/drawing/2014/main" id="{01FE1314-C06C-40C2-833D-2F52A9C42182}"/>
                      </a:ext>
                    </a:extLst>
                  </p:cNvPr>
                  <p:cNvSpPr>
                    <a:spLocks noChangeArrowheads="1"/>
                  </p:cNvSpPr>
                  <p:nvPr/>
                </p:nvSpPr>
                <p:spPr bwMode="auto">
                  <a:xfrm>
                    <a:off x="3173" y="445"/>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40" name="Oval 155">
                    <a:extLst>
                      <a:ext uri="{FF2B5EF4-FFF2-40B4-BE49-F238E27FC236}">
                        <a16:creationId xmlns:a16="http://schemas.microsoft.com/office/drawing/2014/main" id="{EA547DEB-550C-432E-B4D9-C0BC10A3BC3C}"/>
                      </a:ext>
                    </a:extLst>
                  </p:cNvPr>
                  <p:cNvSpPr>
                    <a:spLocks noChangeArrowheads="1"/>
                  </p:cNvSpPr>
                  <p:nvPr/>
                </p:nvSpPr>
                <p:spPr bwMode="auto">
                  <a:xfrm>
                    <a:off x="3244" y="4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41" name="Oval 156">
                    <a:extLst>
                      <a:ext uri="{FF2B5EF4-FFF2-40B4-BE49-F238E27FC236}">
                        <a16:creationId xmlns:a16="http://schemas.microsoft.com/office/drawing/2014/main" id="{0D2400E2-5365-4FB0-B416-6796F5CEB24E}"/>
                      </a:ext>
                    </a:extLst>
                  </p:cNvPr>
                  <p:cNvSpPr>
                    <a:spLocks noChangeArrowheads="1"/>
                  </p:cNvSpPr>
                  <p:nvPr/>
                </p:nvSpPr>
                <p:spPr bwMode="auto">
                  <a:xfrm>
                    <a:off x="3212" y="46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42" name="Oval 157">
                    <a:extLst>
                      <a:ext uri="{FF2B5EF4-FFF2-40B4-BE49-F238E27FC236}">
                        <a16:creationId xmlns:a16="http://schemas.microsoft.com/office/drawing/2014/main" id="{BBFE773F-69AF-464E-BB89-BDBF5195E8E3}"/>
                      </a:ext>
                    </a:extLst>
                  </p:cNvPr>
                  <p:cNvSpPr>
                    <a:spLocks noChangeArrowheads="1"/>
                  </p:cNvSpPr>
                  <p:nvPr/>
                </p:nvSpPr>
                <p:spPr bwMode="auto">
                  <a:xfrm>
                    <a:off x="3227" y="4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43" name="Oval 158">
                    <a:extLst>
                      <a:ext uri="{FF2B5EF4-FFF2-40B4-BE49-F238E27FC236}">
                        <a16:creationId xmlns:a16="http://schemas.microsoft.com/office/drawing/2014/main" id="{0801B0B4-F951-4CB6-811C-A20D93762AF5}"/>
                      </a:ext>
                    </a:extLst>
                  </p:cNvPr>
                  <p:cNvSpPr>
                    <a:spLocks noChangeArrowheads="1"/>
                  </p:cNvSpPr>
                  <p:nvPr/>
                </p:nvSpPr>
                <p:spPr bwMode="auto">
                  <a:xfrm>
                    <a:off x="3181" y="47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44" name="Oval 159">
                    <a:extLst>
                      <a:ext uri="{FF2B5EF4-FFF2-40B4-BE49-F238E27FC236}">
                        <a16:creationId xmlns:a16="http://schemas.microsoft.com/office/drawing/2014/main" id="{8607B500-2CD6-4855-8B0B-2DBBFBEFC544}"/>
                      </a:ext>
                    </a:extLst>
                  </p:cNvPr>
                  <p:cNvSpPr>
                    <a:spLocks noChangeArrowheads="1"/>
                  </p:cNvSpPr>
                  <p:nvPr/>
                </p:nvSpPr>
                <p:spPr bwMode="auto">
                  <a:xfrm>
                    <a:off x="3253" y="4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45" name="Oval 160">
                    <a:extLst>
                      <a:ext uri="{FF2B5EF4-FFF2-40B4-BE49-F238E27FC236}">
                        <a16:creationId xmlns:a16="http://schemas.microsoft.com/office/drawing/2014/main" id="{56C53BED-A8D2-44D8-B4D7-B0B9E8FCD0EC}"/>
                      </a:ext>
                    </a:extLst>
                  </p:cNvPr>
                  <p:cNvSpPr>
                    <a:spLocks noChangeArrowheads="1"/>
                  </p:cNvSpPr>
                  <p:nvPr/>
                </p:nvSpPr>
                <p:spPr bwMode="auto">
                  <a:xfrm>
                    <a:off x="3209" y="49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665" name="Group 161">
                  <a:extLst>
                    <a:ext uri="{FF2B5EF4-FFF2-40B4-BE49-F238E27FC236}">
                      <a16:creationId xmlns:a16="http://schemas.microsoft.com/office/drawing/2014/main" id="{B9C8FA82-F88B-41DA-B32C-40B94CA2853C}"/>
                    </a:ext>
                  </a:extLst>
                </p:cNvPr>
                <p:cNvGrpSpPr>
                  <a:grpSpLocks/>
                </p:cNvGrpSpPr>
                <p:nvPr/>
              </p:nvGrpSpPr>
              <p:grpSpPr bwMode="auto">
                <a:xfrm>
                  <a:off x="3001" y="482"/>
                  <a:ext cx="186" cy="145"/>
                  <a:chOff x="3001" y="482"/>
                  <a:chExt cx="186" cy="145"/>
                </a:xfrm>
              </p:grpSpPr>
              <p:sp>
                <p:nvSpPr>
                  <p:cNvPr id="63691" name="Oval 162">
                    <a:extLst>
                      <a:ext uri="{FF2B5EF4-FFF2-40B4-BE49-F238E27FC236}">
                        <a16:creationId xmlns:a16="http://schemas.microsoft.com/office/drawing/2014/main" id="{7E7FF3A2-318F-4DFD-94E9-DF64226588AE}"/>
                      </a:ext>
                    </a:extLst>
                  </p:cNvPr>
                  <p:cNvSpPr>
                    <a:spLocks noChangeArrowheads="1"/>
                  </p:cNvSpPr>
                  <p:nvPr/>
                </p:nvSpPr>
                <p:spPr bwMode="auto">
                  <a:xfrm>
                    <a:off x="3054" y="5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3692" name="Group 163">
                    <a:extLst>
                      <a:ext uri="{FF2B5EF4-FFF2-40B4-BE49-F238E27FC236}">
                        <a16:creationId xmlns:a16="http://schemas.microsoft.com/office/drawing/2014/main" id="{0EBC9EC9-DFA0-4890-A390-651BDD602EA7}"/>
                      </a:ext>
                    </a:extLst>
                  </p:cNvPr>
                  <p:cNvGrpSpPr>
                    <a:grpSpLocks/>
                  </p:cNvGrpSpPr>
                  <p:nvPr/>
                </p:nvGrpSpPr>
                <p:grpSpPr bwMode="auto">
                  <a:xfrm>
                    <a:off x="3001" y="482"/>
                    <a:ext cx="186" cy="145"/>
                    <a:chOff x="3001" y="482"/>
                    <a:chExt cx="186" cy="145"/>
                  </a:xfrm>
                </p:grpSpPr>
                <p:sp>
                  <p:nvSpPr>
                    <p:cNvPr id="63693" name="Oval 164">
                      <a:extLst>
                        <a:ext uri="{FF2B5EF4-FFF2-40B4-BE49-F238E27FC236}">
                          <a16:creationId xmlns:a16="http://schemas.microsoft.com/office/drawing/2014/main" id="{907F6566-D512-4849-8F02-38FDA91D773D}"/>
                        </a:ext>
                      </a:extLst>
                    </p:cNvPr>
                    <p:cNvSpPr>
                      <a:spLocks noChangeArrowheads="1"/>
                    </p:cNvSpPr>
                    <p:nvPr/>
                  </p:nvSpPr>
                  <p:spPr bwMode="auto">
                    <a:xfrm>
                      <a:off x="3086" y="48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94" name="Oval 165">
                      <a:extLst>
                        <a:ext uri="{FF2B5EF4-FFF2-40B4-BE49-F238E27FC236}">
                          <a16:creationId xmlns:a16="http://schemas.microsoft.com/office/drawing/2014/main" id="{BD7BEEE0-2EF1-427F-8F4D-AAA9F94FA649}"/>
                        </a:ext>
                      </a:extLst>
                    </p:cNvPr>
                    <p:cNvSpPr>
                      <a:spLocks noChangeArrowheads="1"/>
                    </p:cNvSpPr>
                    <p:nvPr/>
                  </p:nvSpPr>
                  <p:spPr bwMode="auto">
                    <a:xfrm>
                      <a:off x="3123" y="49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95" name="Oval 166">
                      <a:extLst>
                        <a:ext uri="{FF2B5EF4-FFF2-40B4-BE49-F238E27FC236}">
                          <a16:creationId xmlns:a16="http://schemas.microsoft.com/office/drawing/2014/main" id="{C9CB042F-FF0B-487D-888C-7829F9107ADA}"/>
                        </a:ext>
                      </a:extLst>
                    </p:cNvPr>
                    <p:cNvSpPr>
                      <a:spLocks noChangeArrowheads="1"/>
                    </p:cNvSpPr>
                    <p:nvPr/>
                  </p:nvSpPr>
                  <p:spPr bwMode="auto">
                    <a:xfrm>
                      <a:off x="3105" y="4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96" name="Oval 167">
                      <a:extLst>
                        <a:ext uri="{FF2B5EF4-FFF2-40B4-BE49-F238E27FC236}">
                          <a16:creationId xmlns:a16="http://schemas.microsoft.com/office/drawing/2014/main" id="{0CE7D1F8-615D-4BB0-8288-32C74490AB3C}"/>
                        </a:ext>
                      </a:extLst>
                    </p:cNvPr>
                    <p:cNvSpPr>
                      <a:spLocks noChangeArrowheads="1"/>
                    </p:cNvSpPr>
                    <p:nvPr/>
                  </p:nvSpPr>
                  <p:spPr bwMode="auto">
                    <a:xfrm>
                      <a:off x="3154" y="519"/>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97" name="Oval 168">
                      <a:extLst>
                        <a:ext uri="{FF2B5EF4-FFF2-40B4-BE49-F238E27FC236}">
                          <a16:creationId xmlns:a16="http://schemas.microsoft.com/office/drawing/2014/main" id="{0A4DAD8F-8CF6-49AC-AC6A-D33306EB84A8}"/>
                        </a:ext>
                      </a:extLst>
                    </p:cNvPr>
                    <p:cNvSpPr>
                      <a:spLocks noChangeArrowheads="1"/>
                    </p:cNvSpPr>
                    <p:nvPr/>
                  </p:nvSpPr>
                  <p:spPr bwMode="auto">
                    <a:xfrm>
                      <a:off x="3135" y="52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98" name="Oval 169">
                      <a:extLst>
                        <a:ext uri="{FF2B5EF4-FFF2-40B4-BE49-F238E27FC236}">
                          <a16:creationId xmlns:a16="http://schemas.microsoft.com/office/drawing/2014/main" id="{B2B4545E-7F90-4D17-8FE4-86737788E62C}"/>
                        </a:ext>
                      </a:extLst>
                    </p:cNvPr>
                    <p:cNvSpPr>
                      <a:spLocks noChangeArrowheads="1"/>
                    </p:cNvSpPr>
                    <p:nvPr/>
                  </p:nvSpPr>
                  <p:spPr bwMode="auto">
                    <a:xfrm>
                      <a:off x="3080" y="51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99" name="Oval 170">
                      <a:extLst>
                        <a:ext uri="{FF2B5EF4-FFF2-40B4-BE49-F238E27FC236}">
                          <a16:creationId xmlns:a16="http://schemas.microsoft.com/office/drawing/2014/main" id="{5E0D90D8-03C6-4D81-B608-F6C9E27A4B69}"/>
                        </a:ext>
                      </a:extLst>
                    </p:cNvPr>
                    <p:cNvSpPr>
                      <a:spLocks noChangeArrowheads="1"/>
                    </p:cNvSpPr>
                    <p:nvPr/>
                  </p:nvSpPr>
                  <p:spPr bwMode="auto">
                    <a:xfrm>
                      <a:off x="3069" y="49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0" name="Oval 171">
                      <a:extLst>
                        <a:ext uri="{FF2B5EF4-FFF2-40B4-BE49-F238E27FC236}">
                          <a16:creationId xmlns:a16="http://schemas.microsoft.com/office/drawing/2014/main" id="{78C5020F-6A10-4F2D-AFBD-2839109A3D96}"/>
                        </a:ext>
                      </a:extLst>
                    </p:cNvPr>
                    <p:cNvSpPr>
                      <a:spLocks noChangeArrowheads="1"/>
                    </p:cNvSpPr>
                    <p:nvPr/>
                  </p:nvSpPr>
                  <p:spPr bwMode="auto">
                    <a:xfrm>
                      <a:off x="3048" y="49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1" name="Oval 172">
                      <a:extLst>
                        <a:ext uri="{FF2B5EF4-FFF2-40B4-BE49-F238E27FC236}">
                          <a16:creationId xmlns:a16="http://schemas.microsoft.com/office/drawing/2014/main" id="{C1784738-DF7B-4D56-A534-FF667F7F4AD2}"/>
                        </a:ext>
                      </a:extLst>
                    </p:cNvPr>
                    <p:cNvSpPr>
                      <a:spLocks noChangeArrowheads="1"/>
                    </p:cNvSpPr>
                    <p:nvPr/>
                  </p:nvSpPr>
                  <p:spPr bwMode="auto">
                    <a:xfrm>
                      <a:off x="3051" y="50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2" name="Oval 173">
                      <a:extLst>
                        <a:ext uri="{FF2B5EF4-FFF2-40B4-BE49-F238E27FC236}">
                          <a16:creationId xmlns:a16="http://schemas.microsoft.com/office/drawing/2014/main" id="{8AA53780-24ED-4BAF-A937-F912644E8DA5}"/>
                        </a:ext>
                      </a:extLst>
                    </p:cNvPr>
                    <p:cNvSpPr>
                      <a:spLocks noChangeArrowheads="1"/>
                    </p:cNvSpPr>
                    <p:nvPr/>
                  </p:nvSpPr>
                  <p:spPr bwMode="auto">
                    <a:xfrm>
                      <a:off x="3044" y="52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3" name="Oval 174">
                      <a:extLst>
                        <a:ext uri="{FF2B5EF4-FFF2-40B4-BE49-F238E27FC236}">
                          <a16:creationId xmlns:a16="http://schemas.microsoft.com/office/drawing/2014/main" id="{823DFDE1-65FC-421D-9B6C-7D77F0DE0104}"/>
                        </a:ext>
                      </a:extLst>
                    </p:cNvPr>
                    <p:cNvSpPr>
                      <a:spLocks noChangeArrowheads="1"/>
                    </p:cNvSpPr>
                    <p:nvPr/>
                  </p:nvSpPr>
                  <p:spPr bwMode="auto">
                    <a:xfrm>
                      <a:off x="3021" y="5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4" name="Oval 175">
                      <a:extLst>
                        <a:ext uri="{FF2B5EF4-FFF2-40B4-BE49-F238E27FC236}">
                          <a16:creationId xmlns:a16="http://schemas.microsoft.com/office/drawing/2014/main" id="{064FB8B7-15F3-4ACB-B6A7-0469C2C223F5}"/>
                        </a:ext>
                      </a:extLst>
                    </p:cNvPr>
                    <p:cNvSpPr>
                      <a:spLocks noChangeArrowheads="1"/>
                    </p:cNvSpPr>
                    <p:nvPr/>
                  </p:nvSpPr>
                  <p:spPr bwMode="auto">
                    <a:xfrm>
                      <a:off x="3072" y="54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5" name="Oval 176">
                      <a:extLst>
                        <a:ext uri="{FF2B5EF4-FFF2-40B4-BE49-F238E27FC236}">
                          <a16:creationId xmlns:a16="http://schemas.microsoft.com/office/drawing/2014/main" id="{BFFE58BE-694C-4991-9005-4D00816060C9}"/>
                        </a:ext>
                      </a:extLst>
                    </p:cNvPr>
                    <p:cNvSpPr>
                      <a:spLocks noChangeArrowheads="1"/>
                    </p:cNvSpPr>
                    <p:nvPr/>
                  </p:nvSpPr>
                  <p:spPr bwMode="auto">
                    <a:xfrm>
                      <a:off x="3106" y="50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6" name="Oval 177">
                      <a:extLst>
                        <a:ext uri="{FF2B5EF4-FFF2-40B4-BE49-F238E27FC236}">
                          <a16:creationId xmlns:a16="http://schemas.microsoft.com/office/drawing/2014/main" id="{A7712A10-91A7-435D-A678-A4A39524ED4C}"/>
                        </a:ext>
                      </a:extLst>
                    </p:cNvPr>
                    <p:cNvSpPr>
                      <a:spLocks noChangeArrowheads="1"/>
                    </p:cNvSpPr>
                    <p:nvPr/>
                  </p:nvSpPr>
                  <p:spPr bwMode="auto">
                    <a:xfrm>
                      <a:off x="3014" y="530"/>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7" name="Oval 178">
                      <a:extLst>
                        <a:ext uri="{FF2B5EF4-FFF2-40B4-BE49-F238E27FC236}">
                          <a16:creationId xmlns:a16="http://schemas.microsoft.com/office/drawing/2014/main" id="{9EC5AFD3-3376-47CD-BF33-556605EA346A}"/>
                        </a:ext>
                      </a:extLst>
                    </p:cNvPr>
                    <p:cNvSpPr>
                      <a:spLocks noChangeArrowheads="1"/>
                    </p:cNvSpPr>
                    <p:nvPr/>
                  </p:nvSpPr>
                  <p:spPr bwMode="auto">
                    <a:xfrm>
                      <a:off x="3029" y="54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8" name="Oval 179">
                      <a:extLst>
                        <a:ext uri="{FF2B5EF4-FFF2-40B4-BE49-F238E27FC236}">
                          <a16:creationId xmlns:a16="http://schemas.microsoft.com/office/drawing/2014/main" id="{B00B4C81-57ED-4EFF-9ABC-BC06DBAA11ED}"/>
                        </a:ext>
                      </a:extLst>
                    </p:cNvPr>
                    <p:cNvSpPr>
                      <a:spLocks noChangeArrowheads="1"/>
                    </p:cNvSpPr>
                    <p:nvPr/>
                  </p:nvSpPr>
                  <p:spPr bwMode="auto">
                    <a:xfrm>
                      <a:off x="3034" y="55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09" name="Oval 180">
                      <a:extLst>
                        <a:ext uri="{FF2B5EF4-FFF2-40B4-BE49-F238E27FC236}">
                          <a16:creationId xmlns:a16="http://schemas.microsoft.com/office/drawing/2014/main" id="{D0F5C474-8FFA-4DB8-BB05-98DE2BCF3220}"/>
                        </a:ext>
                      </a:extLst>
                    </p:cNvPr>
                    <p:cNvSpPr>
                      <a:spLocks noChangeArrowheads="1"/>
                    </p:cNvSpPr>
                    <p:nvPr/>
                  </p:nvSpPr>
                  <p:spPr bwMode="auto">
                    <a:xfrm>
                      <a:off x="3059" y="55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0" name="Oval 181">
                      <a:extLst>
                        <a:ext uri="{FF2B5EF4-FFF2-40B4-BE49-F238E27FC236}">
                          <a16:creationId xmlns:a16="http://schemas.microsoft.com/office/drawing/2014/main" id="{39E01D70-CAF2-488F-9743-D169A0A2D202}"/>
                        </a:ext>
                      </a:extLst>
                    </p:cNvPr>
                    <p:cNvSpPr>
                      <a:spLocks noChangeArrowheads="1"/>
                    </p:cNvSpPr>
                    <p:nvPr/>
                  </p:nvSpPr>
                  <p:spPr bwMode="auto">
                    <a:xfrm>
                      <a:off x="3020" y="56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1" name="Oval 182">
                      <a:extLst>
                        <a:ext uri="{FF2B5EF4-FFF2-40B4-BE49-F238E27FC236}">
                          <a16:creationId xmlns:a16="http://schemas.microsoft.com/office/drawing/2014/main" id="{C594DC83-ACF0-4538-85DF-D96B146F84B2}"/>
                        </a:ext>
                      </a:extLst>
                    </p:cNvPr>
                    <p:cNvSpPr>
                      <a:spLocks noChangeArrowheads="1"/>
                    </p:cNvSpPr>
                    <p:nvPr/>
                  </p:nvSpPr>
                  <p:spPr bwMode="auto">
                    <a:xfrm>
                      <a:off x="3001" y="58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2" name="Oval 183">
                      <a:extLst>
                        <a:ext uri="{FF2B5EF4-FFF2-40B4-BE49-F238E27FC236}">
                          <a16:creationId xmlns:a16="http://schemas.microsoft.com/office/drawing/2014/main" id="{762BC5FB-EE9E-4AA0-8289-FFB83ADEAEF7}"/>
                        </a:ext>
                      </a:extLst>
                    </p:cNvPr>
                    <p:cNvSpPr>
                      <a:spLocks noChangeArrowheads="1"/>
                    </p:cNvSpPr>
                    <p:nvPr/>
                  </p:nvSpPr>
                  <p:spPr bwMode="auto">
                    <a:xfrm>
                      <a:off x="3003" y="603"/>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3" name="Oval 184">
                      <a:extLst>
                        <a:ext uri="{FF2B5EF4-FFF2-40B4-BE49-F238E27FC236}">
                          <a16:creationId xmlns:a16="http://schemas.microsoft.com/office/drawing/2014/main" id="{AC1EC9A2-D991-45CB-8723-EC7F2E177459}"/>
                        </a:ext>
                      </a:extLst>
                    </p:cNvPr>
                    <p:cNvSpPr>
                      <a:spLocks noChangeArrowheads="1"/>
                    </p:cNvSpPr>
                    <p:nvPr/>
                  </p:nvSpPr>
                  <p:spPr bwMode="auto">
                    <a:xfrm>
                      <a:off x="3028" y="590"/>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4" name="Oval 185">
                      <a:extLst>
                        <a:ext uri="{FF2B5EF4-FFF2-40B4-BE49-F238E27FC236}">
                          <a16:creationId xmlns:a16="http://schemas.microsoft.com/office/drawing/2014/main" id="{0FEC982A-276D-4EE9-B369-4882D1C665E1}"/>
                        </a:ext>
                      </a:extLst>
                    </p:cNvPr>
                    <p:cNvSpPr>
                      <a:spLocks noChangeArrowheads="1"/>
                    </p:cNvSpPr>
                    <p:nvPr/>
                  </p:nvSpPr>
                  <p:spPr bwMode="auto">
                    <a:xfrm>
                      <a:off x="3058" y="57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5" name="Oval 186">
                      <a:extLst>
                        <a:ext uri="{FF2B5EF4-FFF2-40B4-BE49-F238E27FC236}">
                          <a16:creationId xmlns:a16="http://schemas.microsoft.com/office/drawing/2014/main" id="{280AC1FC-C541-4E7B-B973-64B01DBEC46E}"/>
                        </a:ext>
                      </a:extLst>
                    </p:cNvPr>
                    <p:cNvSpPr>
                      <a:spLocks noChangeArrowheads="1"/>
                    </p:cNvSpPr>
                    <p:nvPr/>
                  </p:nvSpPr>
                  <p:spPr bwMode="auto">
                    <a:xfrm>
                      <a:off x="3046" y="60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6" name="Oval 187">
                      <a:extLst>
                        <a:ext uri="{FF2B5EF4-FFF2-40B4-BE49-F238E27FC236}">
                          <a16:creationId xmlns:a16="http://schemas.microsoft.com/office/drawing/2014/main" id="{378593D8-95C8-4B21-AD20-0577C267759E}"/>
                        </a:ext>
                      </a:extLst>
                    </p:cNvPr>
                    <p:cNvSpPr>
                      <a:spLocks noChangeArrowheads="1"/>
                    </p:cNvSpPr>
                    <p:nvPr/>
                  </p:nvSpPr>
                  <p:spPr bwMode="auto">
                    <a:xfrm>
                      <a:off x="3063" y="58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7" name="Oval 188">
                      <a:extLst>
                        <a:ext uri="{FF2B5EF4-FFF2-40B4-BE49-F238E27FC236}">
                          <a16:creationId xmlns:a16="http://schemas.microsoft.com/office/drawing/2014/main" id="{1D02228A-01CE-4E1D-876C-E426E2D63752}"/>
                        </a:ext>
                      </a:extLst>
                    </p:cNvPr>
                    <p:cNvSpPr>
                      <a:spLocks noChangeArrowheads="1"/>
                    </p:cNvSpPr>
                    <p:nvPr/>
                  </p:nvSpPr>
                  <p:spPr bwMode="auto">
                    <a:xfrm>
                      <a:off x="3071" y="59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8" name="Oval 189">
                      <a:extLst>
                        <a:ext uri="{FF2B5EF4-FFF2-40B4-BE49-F238E27FC236}">
                          <a16:creationId xmlns:a16="http://schemas.microsoft.com/office/drawing/2014/main" id="{FEBB3FF0-150E-4B9A-8F71-CDE23FBA75CD}"/>
                        </a:ext>
                      </a:extLst>
                    </p:cNvPr>
                    <p:cNvSpPr>
                      <a:spLocks noChangeArrowheads="1"/>
                    </p:cNvSpPr>
                    <p:nvPr/>
                  </p:nvSpPr>
                  <p:spPr bwMode="auto">
                    <a:xfrm>
                      <a:off x="3082" y="571"/>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19" name="Oval 190">
                      <a:extLst>
                        <a:ext uri="{FF2B5EF4-FFF2-40B4-BE49-F238E27FC236}">
                          <a16:creationId xmlns:a16="http://schemas.microsoft.com/office/drawing/2014/main" id="{DC7349E5-9887-4A5F-89A6-F449A23998D5}"/>
                        </a:ext>
                      </a:extLst>
                    </p:cNvPr>
                    <p:cNvSpPr>
                      <a:spLocks noChangeArrowheads="1"/>
                    </p:cNvSpPr>
                    <p:nvPr/>
                  </p:nvSpPr>
                  <p:spPr bwMode="auto">
                    <a:xfrm>
                      <a:off x="3085" y="58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0" name="Oval 191">
                      <a:extLst>
                        <a:ext uri="{FF2B5EF4-FFF2-40B4-BE49-F238E27FC236}">
                          <a16:creationId xmlns:a16="http://schemas.microsoft.com/office/drawing/2014/main" id="{367112FA-0507-47F2-B900-FE2EB7354157}"/>
                        </a:ext>
                      </a:extLst>
                    </p:cNvPr>
                    <p:cNvSpPr>
                      <a:spLocks noChangeArrowheads="1"/>
                    </p:cNvSpPr>
                    <p:nvPr/>
                  </p:nvSpPr>
                  <p:spPr bwMode="auto">
                    <a:xfrm>
                      <a:off x="3103" y="557"/>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1" name="Oval 192">
                      <a:extLst>
                        <a:ext uri="{FF2B5EF4-FFF2-40B4-BE49-F238E27FC236}">
                          <a16:creationId xmlns:a16="http://schemas.microsoft.com/office/drawing/2014/main" id="{4F81723D-C8E8-4ECF-99DC-F82B205CC54A}"/>
                        </a:ext>
                      </a:extLst>
                    </p:cNvPr>
                    <p:cNvSpPr>
                      <a:spLocks noChangeArrowheads="1"/>
                    </p:cNvSpPr>
                    <p:nvPr/>
                  </p:nvSpPr>
                  <p:spPr bwMode="auto">
                    <a:xfrm>
                      <a:off x="3102" y="572"/>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2" name="Oval 193">
                      <a:extLst>
                        <a:ext uri="{FF2B5EF4-FFF2-40B4-BE49-F238E27FC236}">
                          <a16:creationId xmlns:a16="http://schemas.microsoft.com/office/drawing/2014/main" id="{78DFB3B8-9BD9-429E-A2C0-8DBDCDDC52FC}"/>
                        </a:ext>
                      </a:extLst>
                    </p:cNvPr>
                    <p:cNvSpPr>
                      <a:spLocks noChangeArrowheads="1"/>
                    </p:cNvSpPr>
                    <p:nvPr/>
                  </p:nvSpPr>
                  <p:spPr bwMode="auto">
                    <a:xfrm>
                      <a:off x="3103" y="59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3" name="Oval 194">
                      <a:extLst>
                        <a:ext uri="{FF2B5EF4-FFF2-40B4-BE49-F238E27FC236}">
                          <a16:creationId xmlns:a16="http://schemas.microsoft.com/office/drawing/2014/main" id="{C7A31C4A-E4B6-46B9-B333-73DD8397BA96}"/>
                        </a:ext>
                      </a:extLst>
                    </p:cNvPr>
                    <p:cNvSpPr>
                      <a:spLocks noChangeArrowheads="1"/>
                    </p:cNvSpPr>
                    <p:nvPr/>
                  </p:nvSpPr>
                  <p:spPr bwMode="auto">
                    <a:xfrm>
                      <a:off x="3118" y="557"/>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4" name="Oval 195">
                      <a:extLst>
                        <a:ext uri="{FF2B5EF4-FFF2-40B4-BE49-F238E27FC236}">
                          <a16:creationId xmlns:a16="http://schemas.microsoft.com/office/drawing/2014/main" id="{852DAABC-9C23-40EA-9B88-F002885702A4}"/>
                        </a:ext>
                      </a:extLst>
                    </p:cNvPr>
                    <p:cNvSpPr>
                      <a:spLocks noChangeArrowheads="1"/>
                    </p:cNvSpPr>
                    <p:nvPr/>
                  </p:nvSpPr>
                  <p:spPr bwMode="auto">
                    <a:xfrm>
                      <a:off x="3137" y="54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5" name="Oval 196">
                      <a:extLst>
                        <a:ext uri="{FF2B5EF4-FFF2-40B4-BE49-F238E27FC236}">
                          <a16:creationId xmlns:a16="http://schemas.microsoft.com/office/drawing/2014/main" id="{197C4C53-E8AB-47B5-AE28-24C3A5480937}"/>
                        </a:ext>
                      </a:extLst>
                    </p:cNvPr>
                    <p:cNvSpPr>
                      <a:spLocks noChangeArrowheads="1"/>
                    </p:cNvSpPr>
                    <p:nvPr/>
                  </p:nvSpPr>
                  <p:spPr bwMode="auto">
                    <a:xfrm>
                      <a:off x="3152" y="54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6" name="Oval 197">
                      <a:extLst>
                        <a:ext uri="{FF2B5EF4-FFF2-40B4-BE49-F238E27FC236}">
                          <a16:creationId xmlns:a16="http://schemas.microsoft.com/office/drawing/2014/main" id="{AFB5BC11-3783-4DF0-B303-75E65521B6E7}"/>
                        </a:ext>
                      </a:extLst>
                    </p:cNvPr>
                    <p:cNvSpPr>
                      <a:spLocks noChangeArrowheads="1"/>
                    </p:cNvSpPr>
                    <p:nvPr/>
                  </p:nvSpPr>
                  <p:spPr bwMode="auto">
                    <a:xfrm>
                      <a:off x="3175" y="551"/>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7" name="Oval 198">
                      <a:extLst>
                        <a:ext uri="{FF2B5EF4-FFF2-40B4-BE49-F238E27FC236}">
                          <a16:creationId xmlns:a16="http://schemas.microsoft.com/office/drawing/2014/main" id="{6DEED4C8-FB45-4A21-ABE7-14B3D4BDE5D1}"/>
                        </a:ext>
                      </a:extLst>
                    </p:cNvPr>
                    <p:cNvSpPr>
                      <a:spLocks noChangeArrowheads="1"/>
                    </p:cNvSpPr>
                    <p:nvPr/>
                  </p:nvSpPr>
                  <p:spPr bwMode="auto">
                    <a:xfrm>
                      <a:off x="3166" y="56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8" name="Oval 199">
                      <a:extLst>
                        <a:ext uri="{FF2B5EF4-FFF2-40B4-BE49-F238E27FC236}">
                          <a16:creationId xmlns:a16="http://schemas.microsoft.com/office/drawing/2014/main" id="{52B9FD63-13CE-4AF7-8659-6E20F5E14D79}"/>
                        </a:ext>
                      </a:extLst>
                    </p:cNvPr>
                    <p:cNvSpPr>
                      <a:spLocks noChangeArrowheads="1"/>
                    </p:cNvSpPr>
                    <p:nvPr/>
                  </p:nvSpPr>
                  <p:spPr bwMode="auto">
                    <a:xfrm>
                      <a:off x="3129" y="56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29" name="Oval 200">
                      <a:extLst>
                        <a:ext uri="{FF2B5EF4-FFF2-40B4-BE49-F238E27FC236}">
                          <a16:creationId xmlns:a16="http://schemas.microsoft.com/office/drawing/2014/main" id="{48516287-0344-498F-B57F-9F0E4B7FA87D}"/>
                        </a:ext>
                      </a:extLst>
                    </p:cNvPr>
                    <p:cNvSpPr>
                      <a:spLocks noChangeArrowheads="1"/>
                    </p:cNvSpPr>
                    <p:nvPr/>
                  </p:nvSpPr>
                  <p:spPr bwMode="auto">
                    <a:xfrm>
                      <a:off x="3140" y="5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0" name="Oval 201">
                      <a:extLst>
                        <a:ext uri="{FF2B5EF4-FFF2-40B4-BE49-F238E27FC236}">
                          <a16:creationId xmlns:a16="http://schemas.microsoft.com/office/drawing/2014/main" id="{B0DA464D-6CC1-4271-9007-158B5F968634}"/>
                        </a:ext>
                      </a:extLst>
                    </p:cNvPr>
                    <p:cNvSpPr>
                      <a:spLocks noChangeArrowheads="1"/>
                    </p:cNvSpPr>
                    <p:nvPr/>
                  </p:nvSpPr>
                  <p:spPr bwMode="auto">
                    <a:xfrm>
                      <a:off x="3115" y="58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731" name="Oval 202">
                      <a:extLst>
                        <a:ext uri="{FF2B5EF4-FFF2-40B4-BE49-F238E27FC236}">
                          <a16:creationId xmlns:a16="http://schemas.microsoft.com/office/drawing/2014/main" id="{79B4C209-9FD0-4F86-8EB3-1DCF9749158D}"/>
                        </a:ext>
                      </a:extLst>
                    </p:cNvPr>
                    <p:cNvSpPr>
                      <a:spLocks noChangeArrowheads="1"/>
                    </p:cNvSpPr>
                    <p:nvPr/>
                  </p:nvSpPr>
                  <p:spPr bwMode="auto">
                    <a:xfrm>
                      <a:off x="3132" y="61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3666" name="Group 203">
                  <a:extLst>
                    <a:ext uri="{FF2B5EF4-FFF2-40B4-BE49-F238E27FC236}">
                      <a16:creationId xmlns:a16="http://schemas.microsoft.com/office/drawing/2014/main" id="{3B0E8373-333F-41A8-9D9B-C155ECC7FD90}"/>
                    </a:ext>
                  </a:extLst>
                </p:cNvPr>
                <p:cNvGrpSpPr>
                  <a:grpSpLocks/>
                </p:cNvGrpSpPr>
                <p:nvPr/>
              </p:nvGrpSpPr>
              <p:grpSpPr bwMode="auto">
                <a:xfrm>
                  <a:off x="2981" y="633"/>
                  <a:ext cx="168" cy="116"/>
                  <a:chOff x="2981" y="633"/>
                  <a:chExt cx="168" cy="116"/>
                </a:xfrm>
              </p:grpSpPr>
              <p:sp>
                <p:nvSpPr>
                  <p:cNvPr id="63667" name="Oval 204">
                    <a:extLst>
                      <a:ext uri="{FF2B5EF4-FFF2-40B4-BE49-F238E27FC236}">
                        <a16:creationId xmlns:a16="http://schemas.microsoft.com/office/drawing/2014/main" id="{DE21039B-4627-42F5-A09A-52BDDB383E0F}"/>
                      </a:ext>
                    </a:extLst>
                  </p:cNvPr>
                  <p:cNvSpPr>
                    <a:spLocks noChangeArrowheads="1"/>
                  </p:cNvSpPr>
                  <p:nvPr/>
                </p:nvSpPr>
                <p:spPr bwMode="auto">
                  <a:xfrm>
                    <a:off x="3070" y="64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68" name="Oval 205">
                    <a:extLst>
                      <a:ext uri="{FF2B5EF4-FFF2-40B4-BE49-F238E27FC236}">
                        <a16:creationId xmlns:a16="http://schemas.microsoft.com/office/drawing/2014/main" id="{5DEC5FF4-52AB-4DDD-A774-6B6BF3EC3B11}"/>
                      </a:ext>
                    </a:extLst>
                  </p:cNvPr>
                  <p:cNvSpPr>
                    <a:spLocks noChangeArrowheads="1"/>
                  </p:cNvSpPr>
                  <p:nvPr/>
                </p:nvSpPr>
                <p:spPr bwMode="auto">
                  <a:xfrm>
                    <a:off x="2998" y="63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69" name="Oval 206">
                    <a:extLst>
                      <a:ext uri="{FF2B5EF4-FFF2-40B4-BE49-F238E27FC236}">
                        <a16:creationId xmlns:a16="http://schemas.microsoft.com/office/drawing/2014/main" id="{C39E7E52-9F6C-4952-B0CD-FE78CFD0DCF9}"/>
                      </a:ext>
                    </a:extLst>
                  </p:cNvPr>
                  <p:cNvSpPr>
                    <a:spLocks noChangeArrowheads="1"/>
                  </p:cNvSpPr>
                  <p:nvPr/>
                </p:nvSpPr>
                <p:spPr bwMode="auto">
                  <a:xfrm>
                    <a:off x="3099" y="661"/>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0" name="Oval 207">
                    <a:extLst>
                      <a:ext uri="{FF2B5EF4-FFF2-40B4-BE49-F238E27FC236}">
                        <a16:creationId xmlns:a16="http://schemas.microsoft.com/office/drawing/2014/main" id="{98D94F1E-9378-47D7-867A-E4189A8A36F0}"/>
                      </a:ext>
                    </a:extLst>
                  </p:cNvPr>
                  <p:cNvSpPr>
                    <a:spLocks noChangeArrowheads="1"/>
                  </p:cNvSpPr>
                  <p:nvPr/>
                </p:nvSpPr>
                <p:spPr bwMode="auto">
                  <a:xfrm>
                    <a:off x="3119" y="65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1" name="Oval 208">
                    <a:extLst>
                      <a:ext uri="{FF2B5EF4-FFF2-40B4-BE49-F238E27FC236}">
                        <a16:creationId xmlns:a16="http://schemas.microsoft.com/office/drawing/2014/main" id="{89B8EFF3-E8B0-46CD-A147-0CCDE181F14A}"/>
                      </a:ext>
                    </a:extLst>
                  </p:cNvPr>
                  <p:cNvSpPr>
                    <a:spLocks noChangeArrowheads="1"/>
                  </p:cNvSpPr>
                  <p:nvPr/>
                </p:nvSpPr>
                <p:spPr bwMode="auto">
                  <a:xfrm>
                    <a:off x="3137" y="68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2" name="Oval 209">
                    <a:extLst>
                      <a:ext uri="{FF2B5EF4-FFF2-40B4-BE49-F238E27FC236}">
                        <a16:creationId xmlns:a16="http://schemas.microsoft.com/office/drawing/2014/main" id="{417910A5-DE19-4BF3-8576-6CC74D6DFA2D}"/>
                      </a:ext>
                    </a:extLst>
                  </p:cNvPr>
                  <p:cNvSpPr>
                    <a:spLocks noChangeArrowheads="1"/>
                  </p:cNvSpPr>
                  <p:nvPr/>
                </p:nvSpPr>
                <p:spPr bwMode="auto">
                  <a:xfrm>
                    <a:off x="3100" y="67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3" name="Oval 210">
                    <a:extLst>
                      <a:ext uri="{FF2B5EF4-FFF2-40B4-BE49-F238E27FC236}">
                        <a16:creationId xmlns:a16="http://schemas.microsoft.com/office/drawing/2014/main" id="{150CE040-E9C6-42BA-819D-FC3E388FD0F0}"/>
                      </a:ext>
                    </a:extLst>
                  </p:cNvPr>
                  <p:cNvSpPr>
                    <a:spLocks noChangeArrowheads="1"/>
                  </p:cNvSpPr>
                  <p:nvPr/>
                </p:nvSpPr>
                <p:spPr bwMode="auto">
                  <a:xfrm>
                    <a:off x="3082" y="6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4" name="Oval 211">
                    <a:extLst>
                      <a:ext uri="{FF2B5EF4-FFF2-40B4-BE49-F238E27FC236}">
                        <a16:creationId xmlns:a16="http://schemas.microsoft.com/office/drawing/2014/main" id="{042CF419-ECE0-4741-8A87-F1DE2BE6F60D}"/>
                      </a:ext>
                    </a:extLst>
                  </p:cNvPr>
                  <p:cNvSpPr>
                    <a:spLocks noChangeArrowheads="1"/>
                  </p:cNvSpPr>
                  <p:nvPr/>
                </p:nvSpPr>
                <p:spPr bwMode="auto">
                  <a:xfrm>
                    <a:off x="3129" y="69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5" name="Oval 212">
                    <a:extLst>
                      <a:ext uri="{FF2B5EF4-FFF2-40B4-BE49-F238E27FC236}">
                        <a16:creationId xmlns:a16="http://schemas.microsoft.com/office/drawing/2014/main" id="{4DB59F16-0DDD-4E41-A6A6-1C42DE03CB05}"/>
                      </a:ext>
                    </a:extLst>
                  </p:cNvPr>
                  <p:cNvSpPr>
                    <a:spLocks noChangeArrowheads="1"/>
                  </p:cNvSpPr>
                  <p:nvPr/>
                </p:nvSpPr>
                <p:spPr bwMode="auto">
                  <a:xfrm>
                    <a:off x="3022" y="683"/>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6" name="Oval 213">
                    <a:extLst>
                      <a:ext uri="{FF2B5EF4-FFF2-40B4-BE49-F238E27FC236}">
                        <a16:creationId xmlns:a16="http://schemas.microsoft.com/office/drawing/2014/main" id="{58B2EDE2-18D8-4863-98FB-C92B861689BD}"/>
                      </a:ext>
                    </a:extLst>
                  </p:cNvPr>
                  <p:cNvSpPr>
                    <a:spLocks noChangeArrowheads="1"/>
                  </p:cNvSpPr>
                  <p:nvPr/>
                </p:nvSpPr>
                <p:spPr bwMode="auto">
                  <a:xfrm>
                    <a:off x="2998" y="687"/>
                    <a:ext cx="11"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7" name="Oval 214">
                    <a:extLst>
                      <a:ext uri="{FF2B5EF4-FFF2-40B4-BE49-F238E27FC236}">
                        <a16:creationId xmlns:a16="http://schemas.microsoft.com/office/drawing/2014/main" id="{A4F83F31-3E9D-4737-9D30-E6E312679F8C}"/>
                      </a:ext>
                    </a:extLst>
                  </p:cNvPr>
                  <p:cNvSpPr>
                    <a:spLocks noChangeArrowheads="1"/>
                  </p:cNvSpPr>
                  <p:nvPr/>
                </p:nvSpPr>
                <p:spPr bwMode="auto">
                  <a:xfrm>
                    <a:off x="2994" y="67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8" name="Oval 215">
                    <a:extLst>
                      <a:ext uri="{FF2B5EF4-FFF2-40B4-BE49-F238E27FC236}">
                        <a16:creationId xmlns:a16="http://schemas.microsoft.com/office/drawing/2014/main" id="{EF48014A-75F9-41EB-BA34-76F5043C5171}"/>
                      </a:ext>
                    </a:extLst>
                  </p:cNvPr>
                  <p:cNvSpPr>
                    <a:spLocks noChangeArrowheads="1"/>
                  </p:cNvSpPr>
                  <p:nvPr/>
                </p:nvSpPr>
                <p:spPr bwMode="auto">
                  <a:xfrm>
                    <a:off x="3045" y="703"/>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79" name="Oval 216">
                    <a:extLst>
                      <a:ext uri="{FF2B5EF4-FFF2-40B4-BE49-F238E27FC236}">
                        <a16:creationId xmlns:a16="http://schemas.microsoft.com/office/drawing/2014/main" id="{8BA8B24A-A210-4349-985A-5C0EB5620B63}"/>
                      </a:ext>
                    </a:extLst>
                  </p:cNvPr>
                  <p:cNvSpPr>
                    <a:spLocks noChangeArrowheads="1"/>
                  </p:cNvSpPr>
                  <p:nvPr/>
                </p:nvSpPr>
                <p:spPr bwMode="auto">
                  <a:xfrm>
                    <a:off x="3105" y="710"/>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0" name="Oval 217">
                    <a:extLst>
                      <a:ext uri="{FF2B5EF4-FFF2-40B4-BE49-F238E27FC236}">
                        <a16:creationId xmlns:a16="http://schemas.microsoft.com/office/drawing/2014/main" id="{7B1133ED-72A0-471D-95C4-0075979D4319}"/>
                      </a:ext>
                    </a:extLst>
                  </p:cNvPr>
                  <p:cNvSpPr>
                    <a:spLocks noChangeArrowheads="1"/>
                  </p:cNvSpPr>
                  <p:nvPr/>
                </p:nvSpPr>
                <p:spPr bwMode="auto">
                  <a:xfrm>
                    <a:off x="3066" y="70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1" name="Oval 218">
                    <a:extLst>
                      <a:ext uri="{FF2B5EF4-FFF2-40B4-BE49-F238E27FC236}">
                        <a16:creationId xmlns:a16="http://schemas.microsoft.com/office/drawing/2014/main" id="{746C0138-C410-4973-840D-9E3F7C4384F7}"/>
                      </a:ext>
                    </a:extLst>
                  </p:cNvPr>
                  <p:cNvSpPr>
                    <a:spLocks noChangeArrowheads="1"/>
                  </p:cNvSpPr>
                  <p:nvPr/>
                </p:nvSpPr>
                <p:spPr bwMode="auto">
                  <a:xfrm>
                    <a:off x="3079" y="71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2" name="Oval 219">
                    <a:extLst>
                      <a:ext uri="{FF2B5EF4-FFF2-40B4-BE49-F238E27FC236}">
                        <a16:creationId xmlns:a16="http://schemas.microsoft.com/office/drawing/2014/main" id="{9FD84B2C-12F2-4233-9184-9A8B2124E800}"/>
                      </a:ext>
                    </a:extLst>
                  </p:cNvPr>
                  <p:cNvSpPr>
                    <a:spLocks noChangeArrowheads="1"/>
                  </p:cNvSpPr>
                  <p:nvPr/>
                </p:nvSpPr>
                <p:spPr bwMode="auto">
                  <a:xfrm>
                    <a:off x="3022" y="70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3" name="Oval 220">
                    <a:extLst>
                      <a:ext uri="{FF2B5EF4-FFF2-40B4-BE49-F238E27FC236}">
                        <a16:creationId xmlns:a16="http://schemas.microsoft.com/office/drawing/2014/main" id="{53D10444-D4E3-4BA8-8085-40FBF4D75ABD}"/>
                      </a:ext>
                    </a:extLst>
                  </p:cNvPr>
                  <p:cNvSpPr>
                    <a:spLocks noChangeArrowheads="1"/>
                  </p:cNvSpPr>
                  <p:nvPr/>
                </p:nvSpPr>
                <p:spPr bwMode="auto">
                  <a:xfrm>
                    <a:off x="3017" y="70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4" name="Oval 221">
                    <a:extLst>
                      <a:ext uri="{FF2B5EF4-FFF2-40B4-BE49-F238E27FC236}">
                        <a16:creationId xmlns:a16="http://schemas.microsoft.com/office/drawing/2014/main" id="{B81F1D01-7F95-414A-BCFA-03410E8EDAA4}"/>
                      </a:ext>
                    </a:extLst>
                  </p:cNvPr>
                  <p:cNvSpPr>
                    <a:spLocks noChangeArrowheads="1"/>
                  </p:cNvSpPr>
                  <p:nvPr/>
                </p:nvSpPr>
                <p:spPr bwMode="auto">
                  <a:xfrm>
                    <a:off x="3055" y="73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5" name="Oval 222">
                    <a:extLst>
                      <a:ext uri="{FF2B5EF4-FFF2-40B4-BE49-F238E27FC236}">
                        <a16:creationId xmlns:a16="http://schemas.microsoft.com/office/drawing/2014/main" id="{3F659F19-8817-464E-A05E-5A69F50F54CB}"/>
                      </a:ext>
                    </a:extLst>
                  </p:cNvPr>
                  <p:cNvSpPr>
                    <a:spLocks noChangeArrowheads="1"/>
                  </p:cNvSpPr>
                  <p:nvPr/>
                </p:nvSpPr>
                <p:spPr bwMode="auto">
                  <a:xfrm>
                    <a:off x="3035" y="73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6" name="Oval 223">
                    <a:extLst>
                      <a:ext uri="{FF2B5EF4-FFF2-40B4-BE49-F238E27FC236}">
                        <a16:creationId xmlns:a16="http://schemas.microsoft.com/office/drawing/2014/main" id="{E8D1D2D1-7046-4AC5-80D8-5A153131F335}"/>
                      </a:ext>
                    </a:extLst>
                  </p:cNvPr>
                  <p:cNvSpPr>
                    <a:spLocks noChangeArrowheads="1"/>
                  </p:cNvSpPr>
                  <p:nvPr/>
                </p:nvSpPr>
                <p:spPr bwMode="auto">
                  <a:xfrm>
                    <a:off x="3010" y="73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7" name="Oval 224">
                    <a:extLst>
                      <a:ext uri="{FF2B5EF4-FFF2-40B4-BE49-F238E27FC236}">
                        <a16:creationId xmlns:a16="http://schemas.microsoft.com/office/drawing/2014/main" id="{5193E79E-3FE1-436D-A62D-B24B0F135A52}"/>
                      </a:ext>
                    </a:extLst>
                  </p:cNvPr>
                  <p:cNvSpPr>
                    <a:spLocks noChangeArrowheads="1"/>
                  </p:cNvSpPr>
                  <p:nvPr/>
                </p:nvSpPr>
                <p:spPr bwMode="auto">
                  <a:xfrm>
                    <a:off x="2982" y="65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8" name="Oval 225">
                    <a:extLst>
                      <a:ext uri="{FF2B5EF4-FFF2-40B4-BE49-F238E27FC236}">
                        <a16:creationId xmlns:a16="http://schemas.microsoft.com/office/drawing/2014/main" id="{E102027E-2D81-4990-95C8-C80E1C5A9B84}"/>
                      </a:ext>
                    </a:extLst>
                  </p:cNvPr>
                  <p:cNvSpPr>
                    <a:spLocks noChangeArrowheads="1"/>
                  </p:cNvSpPr>
                  <p:nvPr/>
                </p:nvSpPr>
                <p:spPr bwMode="auto">
                  <a:xfrm>
                    <a:off x="2981" y="6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89" name="Oval 226">
                    <a:extLst>
                      <a:ext uri="{FF2B5EF4-FFF2-40B4-BE49-F238E27FC236}">
                        <a16:creationId xmlns:a16="http://schemas.microsoft.com/office/drawing/2014/main" id="{C9BF31A0-38FE-4C84-9BCF-B8716B7B3060}"/>
                      </a:ext>
                    </a:extLst>
                  </p:cNvPr>
                  <p:cNvSpPr>
                    <a:spLocks noChangeArrowheads="1"/>
                  </p:cNvSpPr>
                  <p:nvPr/>
                </p:nvSpPr>
                <p:spPr bwMode="auto">
                  <a:xfrm>
                    <a:off x="2983" y="70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90" name="Oval 227">
                    <a:extLst>
                      <a:ext uri="{FF2B5EF4-FFF2-40B4-BE49-F238E27FC236}">
                        <a16:creationId xmlns:a16="http://schemas.microsoft.com/office/drawing/2014/main" id="{D1D67548-4F2B-4F00-8FFC-EF76AD527AEA}"/>
                      </a:ext>
                    </a:extLst>
                  </p:cNvPr>
                  <p:cNvSpPr>
                    <a:spLocks noChangeArrowheads="1"/>
                  </p:cNvSpPr>
                  <p:nvPr/>
                </p:nvSpPr>
                <p:spPr bwMode="auto">
                  <a:xfrm>
                    <a:off x="2992" y="72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3608" name="Group 228">
                <a:extLst>
                  <a:ext uri="{FF2B5EF4-FFF2-40B4-BE49-F238E27FC236}">
                    <a16:creationId xmlns:a16="http://schemas.microsoft.com/office/drawing/2014/main" id="{FAB07798-4A86-41D0-9AF3-E13746AEE0B1}"/>
                  </a:ext>
                </a:extLst>
              </p:cNvPr>
              <p:cNvGrpSpPr>
                <a:grpSpLocks/>
              </p:cNvGrpSpPr>
              <p:nvPr/>
            </p:nvGrpSpPr>
            <p:grpSpPr bwMode="auto">
              <a:xfrm>
                <a:off x="2520" y="407"/>
                <a:ext cx="320" cy="501"/>
                <a:chOff x="2520" y="407"/>
                <a:chExt cx="320" cy="501"/>
              </a:xfrm>
            </p:grpSpPr>
            <p:grpSp>
              <p:nvGrpSpPr>
                <p:cNvPr id="63609" name="Group 229">
                  <a:extLst>
                    <a:ext uri="{FF2B5EF4-FFF2-40B4-BE49-F238E27FC236}">
                      <a16:creationId xmlns:a16="http://schemas.microsoft.com/office/drawing/2014/main" id="{F8DF09C6-DF67-4C94-8499-2125BC3A348D}"/>
                    </a:ext>
                  </a:extLst>
                </p:cNvPr>
                <p:cNvGrpSpPr>
                  <a:grpSpLocks/>
                </p:cNvGrpSpPr>
                <p:nvPr/>
              </p:nvGrpSpPr>
              <p:grpSpPr bwMode="auto">
                <a:xfrm>
                  <a:off x="2756" y="520"/>
                  <a:ext cx="84" cy="126"/>
                  <a:chOff x="2756" y="520"/>
                  <a:chExt cx="84" cy="126"/>
                </a:xfrm>
              </p:grpSpPr>
              <p:sp>
                <p:nvSpPr>
                  <p:cNvPr id="63651" name="Oval 230">
                    <a:extLst>
                      <a:ext uri="{FF2B5EF4-FFF2-40B4-BE49-F238E27FC236}">
                        <a16:creationId xmlns:a16="http://schemas.microsoft.com/office/drawing/2014/main" id="{306F0784-DC61-4D32-A757-8F6EE348D243}"/>
                      </a:ext>
                    </a:extLst>
                  </p:cNvPr>
                  <p:cNvSpPr>
                    <a:spLocks noChangeArrowheads="1"/>
                  </p:cNvSpPr>
                  <p:nvPr/>
                </p:nvSpPr>
                <p:spPr bwMode="auto">
                  <a:xfrm>
                    <a:off x="2828" y="5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2" name="Oval 231">
                    <a:extLst>
                      <a:ext uri="{FF2B5EF4-FFF2-40B4-BE49-F238E27FC236}">
                        <a16:creationId xmlns:a16="http://schemas.microsoft.com/office/drawing/2014/main" id="{B07624B4-5C31-4A24-92FB-AA4A6DD77AA9}"/>
                      </a:ext>
                    </a:extLst>
                  </p:cNvPr>
                  <p:cNvSpPr>
                    <a:spLocks noChangeArrowheads="1"/>
                  </p:cNvSpPr>
                  <p:nvPr/>
                </p:nvSpPr>
                <p:spPr bwMode="auto">
                  <a:xfrm>
                    <a:off x="2822" y="52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3" name="Oval 232">
                    <a:extLst>
                      <a:ext uri="{FF2B5EF4-FFF2-40B4-BE49-F238E27FC236}">
                        <a16:creationId xmlns:a16="http://schemas.microsoft.com/office/drawing/2014/main" id="{5829C976-A01E-48A8-B75C-01BF1A4641D9}"/>
                      </a:ext>
                    </a:extLst>
                  </p:cNvPr>
                  <p:cNvSpPr>
                    <a:spLocks noChangeArrowheads="1"/>
                  </p:cNvSpPr>
                  <p:nvPr/>
                </p:nvSpPr>
                <p:spPr bwMode="auto">
                  <a:xfrm>
                    <a:off x="2782" y="52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4" name="Oval 233">
                    <a:extLst>
                      <a:ext uri="{FF2B5EF4-FFF2-40B4-BE49-F238E27FC236}">
                        <a16:creationId xmlns:a16="http://schemas.microsoft.com/office/drawing/2014/main" id="{9ED531BE-7631-46A0-A10B-2D4817C7B0B9}"/>
                      </a:ext>
                    </a:extLst>
                  </p:cNvPr>
                  <p:cNvSpPr>
                    <a:spLocks noChangeArrowheads="1"/>
                  </p:cNvSpPr>
                  <p:nvPr/>
                </p:nvSpPr>
                <p:spPr bwMode="auto">
                  <a:xfrm>
                    <a:off x="2756" y="535"/>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5" name="Oval 234">
                    <a:extLst>
                      <a:ext uri="{FF2B5EF4-FFF2-40B4-BE49-F238E27FC236}">
                        <a16:creationId xmlns:a16="http://schemas.microsoft.com/office/drawing/2014/main" id="{2E700D83-D264-4F6B-9F19-37A6EB74305D}"/>
                      </a:ext>
                    </a:extLst>
                  </p:cNvPr>
                  <p:cNvSpPr>
                    <a:spLocks noChangeArrowheads="1"/>
                  </p:cNvSpPr>
                  <p:nvPr/>
                </p:nvSpPr>
                <p:spPr bwMode="auto">
                  <a:xfrm>
                    <a:off x="2788" y="5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6" name="Oval 235">
                    <a:extLst>
                      <a:ext uri="{FF2B5EF4-FFF2-40B4-BE49-F238E27FC236}">
                        <a16:creationId xmlns:a16="http://schemas.microsoft.com/office/drawing/2014/main" id="{B1723ACD-6FA0-417E-B191-53E6AF37B476}"/>
                      </a:ext>
                    </a:extLst>
                  </p:cNvPr>
                  <p:cNvSpPr>
                    <a:spLocks noChangeArrowheads="1"/>
                  </p:cNvSpPr>
                  <p:nvPr/>
                </p:nvSpPr>
                <p:spPr bwMode="auto">
                  <a:xfrm>
                    <a:off x="2807" y="57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7" name="Oval 236">
                    <a:extLst>
                      <a:ext uri="{FF2B5EF4-FFF2-40B4-BE49-F238E27FC236}">
                        <a16:creationId xmlns:a16="http://schemas.microsoft.com/office/drawing/2014/main" id="{22035F35-04EE-4CAF-BB17-285435E0BE3C}"/>
                      </a:ext>
                    </a:extLst>
                  </p:cNvPr>
                  <p:cNvSpPr>
                    <a:spLocks noChangeArrowheads="1"/>
                  </p:cNvSpPr>
                  <p:nvPr/>
                </p:nvSpPr>
                <p:spPr bwMode="auto">
                  <a:xfrm>
                    <a:off x="2782" y="57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8" name="Oval 237">
                    <a:extLst>
                      <a:ext uri="{FF2B5EF4-FFF2-40B4-BE49-F238E27FC236}">
                        <a16:creationId xmlns:a16="http://schemas.microsoft.com/office/drawing/2014/main" id="{DC17056F-798A-4D4F-8139-DA86AFEE6008}"/>
                      </a:ext>
                    </a:extLst>
                  </p:cNvPr>
                  <p:cNvSpPr>
                    <a:spLocks noChangeArrowheads="1"/>
                  </p:cNvSpPr>
                  <p:nvPr/>
                </p:nvSpPr>
                <p:spPr bwMode="auto">
                  <a:xfrm>
                    <a:off x="2785" y="58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9" name="Oval 238">
                    <a:extLst>
                      <a:ext uri="{FF2B5EF4-FFF2-40B4-BE49-F238E27FC236}">
                        <a16:creationId xmlns:a16="http://schemas.microsoft.com/office/drawing/2014/main" id="{9CAF5B55-FDBD-4B31-9C26-0FB8C11B1140}"/>
                      </a:ext>
                    </a:extLst>
                  </p:cNvPr>
                  <p:cNvSpPr>
                    <a:spLocks noChangeArrowheads="1"/>
                  </p:cNvSpPr>
                  <p:nvPr/>
                </p:nvSpPr>
                <p:spPr bwMode="auto">
                  <a:xfrm>
                    <a:off x="2756" y="58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60" name="Oval 239">
                    <a:extLst>
                      <a:ext uri="{FF2B5EF4-FFF2-40B4-BE49-F238E27FC236}">
                        <a16:creationId xmlns:a16="http://schemas.microsoft.com/office/drawing/2014/main" id="{8EC0EFE9-2E02-4E5A-994B-68E783BA74D6}"/>
                      </a:ext>
                    </a:extLst>
                  </p:cNvPr>
                  <p:cNvSpPr>
                    <a:spLocks noChangeArrowheads="1"/>
                  </p:cNvSpPr>
                  <p:nvPr/>
                </p:nvSpPr>
                <p:spPr bwMode="auto">
                  <a:xfrm>
                    <a:off x="2792" y="6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61" name="Oval 240">
                    <a:extLst>
                      <a:ext uri="{FF2B5EF4-FFF2-40B4-BE49-F238E27FC236}">
                        <a16:creationId xmlns:a16="http://schemas.microsoft.com/office/drawing/2014/main" id="{C6772E88-F174-44BF-B904-EC636043DB11}"/>
                      </a:ext>
                    </a:extLst>
                  </p:cNvPr>
                  <p:cNvSpPr>
                    <a:spLocks noChangeArrowheads="1"/>
                  </p:cNvSpPr>
                  <p:nvPr/>
                </p:nvSpPr>
                <p:spPr bwMode="auto">
                  <a:xfrm>
                    <a:off x="2756" y="59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62" name="Oval 241">
                    <a:extLst>
                      <a:ext uri="{FF2B5EF4-FFF2-40B4-BE49-F238E27FC236}">
                        <a16:creationId xmlns:a16="http://schemas.microsoft.com/office/drawing/2014/main" id="{0E16AD5E-E746-417E-B30D-6D8E5AA8399F}"/>
                      </a:ext>
                    </a:extLst>
                  </p:cNvPr>
                  <p:cNvSpPr>
                    <a:spLocks noChangeArrowheads="1"/>
                  </p:cNvSpPr>
                  <p:nvPr/>
                </p:nvSpPr>
                <p:spPr bwMode="auto">
                  <a:xfrm>
                    <a:off x="2764" y="62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63" name="Oval 242">
                    <a:extLst>
                      <a:ext uri="{FF2B5EF4-FFF2-40B4-BE49-F238E27FC236}">
                        <a16:creationId xmlns:a16="http://schemas.microsoft.com/office/drawing/2014/main" id="{A10FAEA1-175D-4761-ACE5-58EF15AA69FA}"/>
                      </a:ext>
                    </a:extLst>
                  </p:cNvPr>
                  <p:cNvSpPr>
                    <a:spLocks noChangeArrowheads="1"/>
                  </p:cNvSpPr>
                  <p:nvPr/>
                </p:nvSpPr>
                <p:spPr bwMode="auto">
                  <a:xfrm>
                    <a:off x="2780" y="63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610" name="Group 243">
                  <a:extLst>
                    <a:ext uri="{FF2B5EF4-FFF2-40B4-BE49-F238E27FC236}">
                      <a16:creationId xmlns:a16="http://schemas.microsoft.com/office/drawing/2014/main" id="{DD89269A-9307-4103-BCDB-59FC46B7386B}"/>
                    </a:ext>
                  </a:extLst>
                </p:cNvPr>
                <p:cNvGrpSpPr>
                  <a:grpSpLocks/>
                </p:cNvGrpSpPr>
                <p:nvPr/>
              </p:nvGrpSpPr>
              <p:grpSpPr bwMode="auto">
                <a:xfrm>
                  <a:off x="2628" y="407"/>
                  <a:ext cx="62" cy="60"/>
                  <a:chOff x="2628" y="407"/>
                  <a:chExt cx="62" cy="60"/>
                </a:xfrm>
              </p:grpSpPr>
              <p:sp>
                <p:nvSpPr>
                  <p:cNvPr id="63642" name="Oval 244">
                    <a:extLst>
                      <a:ext uri="{FF2B5EF4-FFF2-40B4-BE49-F238E27FC236}">
                        <a16:creationId xmlns:a16="http://schemas.microsoft.com/office/drawing/2014/main" id="{24593CB4-4A3D-403E-B47F-60EB218C7F4D}"/>
                      </a:ext>
                    </a:extLst>
                  </p:cNvPr>
                  <p:cNvSpPr>
                    <a:spLocks noChangeArrowheads="1"/>
                  </p:cNvSpPr>
                  <p:nvPr/>
                </p:nvSpPr>
                <p:spPr bwMode="auto">
                  <a:xfrm>
                    <a:off x="2677" y="44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3" name="Oval 245">
                    <a:extLst>
                      <a:ext uri="{FF2B5EF4-FFF2-40B4-BE49-F238E27FC236}">
                        <a16:creationId xmlns:a16="http://schemas.microsoft.com/office/drawing/2014/main" id="{7172B732-181E-444E-B67F-7F3EB75E0DF9}"/>
                      </a:ext>
                    </a:extLst>
                  </p:cNvPr>
                  <p:cNvSpPr>
                    <a:spLocks noChangeArrowheads="1"/>
                  </p:cNvSpPr>
                  <p:nvPr/>
                </p:nvSpPr>
                <p:spPr bwMode="auto">
                  <a:xfrm>
                    <a:off x="2674" y="42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4" name="Oval 246">
                    <a:extLst>
                      <a:ext uri="{FF2B5EF4-FFF2-40B4-BE49-F238E27FC236}">
                        <a16:creationId xmlns:a16="http://schemas.microsoft.com/office/drawing/2014/main" id="{3379AAE3-E6CA-46EB-8F06-1035FC83F212}"/>
                      </a:ext>
                    </a:extLst>
                  </p:cNvPr>
                  <p:cNvSpPr>
                    <a:spLocks noChangeArrowheads="1"/>
                  </p:cNvSpPr>
                  <p:nvPr/>
                </p:nvSpPr>
                <p:spPr bwMode="auto">
                  <a:xfrm>
                    <a:off x="2659" y="40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5" name="Oval 247">
                    <a:extLst>
                      <a:ext uri="{FF2B5EF4-FFF2-40B4-BE49-F238E27FC236}">
                        <a16:creationId xmlns:a16="http://schemas.microsoft.com/office/drawing/2014/main" id="{5526D0A5-766C-4CE4-8B02-0C3342E13285}"/>
                      </a:ext>
                    </a:extLst>
                  </p:cNvPr>
                  <p:cNvSpPr>
                    <a:spLocks noChangeArrowheads="1"/>
                  </p:cNvSpPr>
                  <p:nvPr/>
                </p:nvSpPr>
                <p:spPr bwMode="auto">
                  <a:xfrm>
                    <a:off x="2631" y="41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6" name="Oval 248">
                    <a:extLst>
                      <a:ext uri="{FF2B5EF4-FFF2-40B4-BE49-F238E27FC236}">
                        <a16:creationId xmlns:a16="http://schemas.microsoft.com/office/drawing/2014/main" id="{D05F8916-7AD4-44B4-B153-B5DAA7D0A3B7}"/>
                      </a:ext>
                    </a:extLst>
                  </p:cNvPr>
                  <p:cNvSpPr>
                    <a:spLocks noChangeArrowheads="1"/>
                  </p:cNvSpPr>
                  <p:nvPr/>
                </p:nvSpPr>
                <p:spPr bwMode="auto">
                  <a:xfrm>
                    <a:off x="2644" y="42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7" name="Oval 249">
                    <a:extLst>
                      <a:ext uri="{FF2B5EF4-FFF2-40B4-BE49-F238E27FC236}">
                        <a16:creationId xmlns:a16="http://schemas.microsoft.com/office/drawing/2014/main" id="{9F6FCBEF-757F-4F87-ADA3-863189B406A5}"/>
                      </a:ext>
                    </a:extLst>
                  </p:cNvPr>
                  <p:cNvSpPr>
                    <a:spLocks noChangeArrowheads="1"/>
                  </p:cNvSpPr>
                  <p:nvPr/>
                </p:nvSpPr>
                <p:spPr bwMode="auto">
                  <a:xfrm>
                    <a:off x="2652" y="442"/>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8" name="Oval 250">
                    <a:extLst>
                      <a:ext uri="{FF2B5EF4-FFF2-40B4-BE49-F238E27FC236}">
                        <a16:creationId xmlns:a16="http://schemas.microsoft.com/office/drawing/2014/main" id="{7E5003D8-57F2-45AE-98C1-CA588C479531}"/>
                      </a:ext>
                    </a:extLst>
                  </p:cNvPr>
                  <p:cNvSpPr>
                    <a:spLocks noChangeArrowheads="1"/>
                  </p:cNvSpPr>
                  <p:nvPr/>
                </p:nvSpPr>
                <p:spPr bwMode="auto">
                  <a:xfrm>
                    <a:off x="2666" y="45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9" name="Oval 251">
                    <a:extLst>
                      <a:ext uri="{FF2B5EF4-FFF2-40B4-BE49-F238E27FC236}">
                        <a16:creationId xmlns:a16="http://schemas.microsoft.com/office/drawing/2014/main" id="{2B0EE8A7-327A-4F7A-99FC-1093B0CBDB7B}"/>
                      </a:ext>
                    </a:extLst>
                  </p:cNvPr>
                  <p:cNvSpPr>
                    <a:spLocks noChangeArrowheads="1"/>
                  </p:cNvSpPr>
                  <p:nvPr/>
                </p:nvSpPr>
                <p:spPr bwMode="auto">
                  <a:xfrm>
                    <a:off x="2640" y="45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50" name="Oval 252">
                    <a:extLst>
                      <a:ext uri="{FF2B5EF4-FFF2-40B4-BE49-F238E27FC236}">
                        <a16:creationId xmlns:a16="http://schemas.microsoft.com/office/drawing/2014/main" id="{B55B4831-78F8-4541-9C78-C69360EF8875}"/>
                      </a:ext>
                    </a:extLst>
                  </p:cNvPr>
                  <p:cNvSpPr>
                    <a:spLocks noChangeArrowheads="1"/>
                  </p:cNvSpPr>
                  <p:nvPr/>
                </p:nvSpPr>
                <p:spPr bwMode="auto">
                  <a:xfrm>
                    <a:off x="2628" y="4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611" name="Group 253">
                  <a:extLst>
                    <a:ext uri="{FF2B5EF4-FFF2-40B4-BE49-F238E27FC236}">
                      <a16:creationId xmlns:a16="http://schemas.microsoft.com/office/drawing/2014/main" id="{EA2A59F2-96F0-4D17-A5DE-6133AF699187}"/>
                    </a:ext>
                  </a:extLst>
                </p:cNvPr>
                <p:cNvGrpSpPr>
                  <a:grpSpLocks/>
                </p:cNvGrpSpPr>
                <p:nvPr/>
              </p:nvGrpSpPr>
              <p:grpSpPr bwMode="auto">
                <a:xfrm>
                  <a:off x="2520" y="758"/>
                  <a:ext cx="168" cy="150"/>
                  <a:chOff x="2520" y="758"/>
                  <a:chExt cx="168" cy="150"/>
                </a:xfrm>
              </p:grpSpPr>
              <p:sp>
                <p:nvSpPr>
                  <p:cNvPr id="63612" name="Oval 254">
                    <a:extLst>
                      <a:ext uri="{FF2B5EF4-FFF2-40B4-BE49-F238E27FC236}">
                        <a16:creationId xmlns:a16="http://schemas.microsoft.com/office/drawing/2014/main" id="{9C7CE3C5-FF22-438B-8A44-516829E8E9D0}"/>
                      </a:ext>
                    </a:extLst>
                  </p:cNvPr>
                  <p:cNvSpPr>
                    <a:spLocks noChangeArrowheads="1"/>
                  </p:cNvSpPr>
                  <p:nvPr/>
                </p:nvSpPr>
                <p:spPr bwMode="auto">
                  <a:xfrm>
                    <a:off x="2642" y="7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13" name="Oval 255">
                    <a:extLst>
                      <a:ext uri="{FF2B5EF4-FFF2-40B4-BE49-F238E27FC236}">
                        <a16:creationId xmlns:a16="http://schemas.microsoft.com/office/drawing/2014/main" id="{A5C2CA14-3FBA-441D-AFD6-7BE7D4C07560}"/>
                      </a:ext>
                    </a:extLst>
                  </p:cNvPr>
                  <p:cNvSpPr>
                    <a:spLocks noChangeArrowheads="1"/>
                  </p:cNvSpPr>
                  <p:nvPr/>
                </p:nvSpPr>
                <p:spPr bwMode="auto">
                  <a:xfrm>
                    <a:off x="2670" y="77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14" name="Oval 256">
                    <a:extLst>
                      <a:ext uri="{FF2B5EF4-FFF2-40B4-BE49-F238E27FC236}">
                        <a16:creationId xmlns:a16="http://schemas.microsoft.com/office/drawing/2014/main" id="{CD41FF12-6F04-4A70-AE0B-685EF4757BB2}"/>
                      </a:ext>
                    </a:extLst>
                  </p:cNvPr>
                  <p:cNvSpPr>
                    <a:spLocks noChangeArrowheads="1"/>
                  </p:cNvSpPr>
                  <p:nvPr/>
                </p:nvSpPr>
                <p:spPr bwMode="auto">
                  <a:xfrm>
                    <a:off x="2626" y="78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15" name="Oval 257">
                    <a:extLst>
                      <a:ext uri="{FF2B5EF4-FFF2-40B4-BE49-F238E27FC236}">
                        <a16:creationId xmlns:a16="http://schemas.microsoft.com/office/drawing/2014/main" id="{BF9BB952-2F9F-489B-BCBC-255E131037E1}"/>
                      </a:ext>
                    </a:extLst>
                  </p:cNvPr>
                  <p:cNvSpPr>
                    <a:spLocks noChangeArrowheads="1"/>
                  </p:cNvSpPr>
                  <p:nvPr/>
                </p:nvSpPr>
                <p:spPr bwMode="auto">
                  <a:xfrm>
                    <a:off x="2658" y="81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16" name="Oval 258">
                    <a:extLst>
                      <a:ext uri="{FF2B5EF4-FFF2-40B4-BE49-F238E27FC236}">
                        <a16:creationId xmlns:a16="http://schemas.microsoft.com/office/drawing/2014/main" id="{E0F041B5-3156-42BE-AA78-C7F5706AAD44}"/>
                      </a:ext>
                    </a:extLst>
                  </p:cNvPr>
                  <p:cNvSpPr>
                    <a:spLocks noChangeArrowheads="1"/>
                  </p:cNvSpPr>
                  <p:nvPr/>
                </p:nvSpPr>
                <p:spPr bwMode="auto">
                  <a:xfrm>
                    <a:off x="2609" y="80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17" name="Oval 259">
                    <a:extLst>
                      <a:ext uri="{FF2B5EF4-FFF2-40B4-BE49-F238E27FC236}">
                        <a16:creationId xmlns:a16="http://schemas.microsoft.com/office/drawing/2014/main" id="{EF144B77-19FC-437F-8ECC-12957C829A2A}"/>
                      </a:ext>
                    </a:extLst>
                  </p:cNvPr>
                  <p:cNvSpPr>
                    <a:spLocks noChangeArrowheads="1"/>
                  </p:cNvSpPr>
                  <p:nvPr/>
                </p:nvSpPr>
                <p:spPr bwMode="auto">
                  <a:xfrm>
                    <a:off x="2637" y="820"/>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18" name="Oval 260">
                    <a:extLst>
                      <a:ext uri="{FF2B5EF4-FFF2-40B4-BE49-F238E27FC236}">
                        <a16:creationId xmlns:a16="http://schemas.microsoft.com/office/drawing/2014/main" id="{F7C4783B-0579-4EA7-8ACD-703315A58634}"/>
                      </a:ext>
                    </a:extLst>
                  </p:cNvPr>
                  <p:cNvSpPr>
                    <a:spLocks noChangeArrowheads="1"/>
                  </p:cNvSpPr>
                  <p:nvPr/>
                </p:nvSpPr>
                <p:spPr bwMode="auto">
                  <a:xfrm>
                    <a:off x="2655" y="83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19" name="Oval 261">
                    <a:extLst>
                      <a:ext uri="{FF2B5EF4-FFF2-40B4-BE49-F238E27FC236}">
                        <a16:creationId xmlns:a16="http://schemas.microsoft.com/office/drawing/2014/main" id="{2FC06C1F-D2E4-498C-B52C-E2E32B5C30C4}"/>
                      </a:ext>
                    </a:extLst>
                  </p:cNvPr>
                  <p:cNvSpPr>
                    <a:spLocks noChangeArrowheads="1"/>
                  </p:cNvSpPr>
                  <p:nvPr/>
                </p:nvSpPr>
                <p:spPr bwMode="auto">
                  <a:xfrm>
                    <a:off x="2676" y="84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0" name="Oval 262">
                    <a:extLst>
                      <a:ext uri="{FF2B5EF4-FFF2-40B4-BE49-F238E27FC236}">
                        <a16:creationId xmlns:a16="http://schemas.microsoft.com/office/drawing/2014/main" id="{0CCB63EA-B83E-4FA6-8966-D7E3D508AE6C}"/>
                      </a:ext>
                    </a:extLst>
                  </p:cNvPr>
                  <p:cNvSpPr>
                    <a:spLocks noChangeArrowheads="1"/>
                  </p:cNvSpPr>
                  <p:nvPr/>
                </p:nvSpPr>
                <p:spPr bwMode="auto">
                  <a:xfrm>
                    <a:off x="2658" y="8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1" name="Oval 263">
                    <a:extLst>
                      <a:ext uri="{FF2B5EF4-FFF2-40B4-BE49-F238E27FC236}">
                        <a16:creationId xmlns:a16="http://schemas.microsoft.com/office/drawing/2014/main" id="{5FEFAD4C-B280-4291-A905-F6EBF29E811E}"/>
                      </a:ext>
                    </a:extLst>
                  </p:cNvPr>
                  <p:cNvSpPr>
                    <a:spLocks noChangeArrowheads="1"/>
                  </p:cNvSpPr>
                  <p:nvPr/>
                </p:nvSpPr>
                <p:spPr bwMode="auto">
                  <a:xfrm>
                    <a:off x="2571" y="78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2" name="Oval 264">
                    <a:extLst>
                      <a:ext uri="{FF2B5EF4-FFF2-40B4-BE49-F238E27FC236}">
                        <a16:creationId xmlns:a16="http://schemas.microsoft.com/office/drawing/2014/main" id="{C321C26E-49B7-4C7B-9895-909BD91ECA33}"/>
                      </a:ext>
                    </a:extLst>
                  </p:cNvPr>
                  <p:cNvSpPr>
                    <a:spLocks noChangeArrowheads="1"/>
                  </p:cNvSpPr>
                  <p:nvPr/>
                </p:nvSpPr>
                <p:spPr bwMode="auto">
                  <a:xfrm>
                    <a:off x="2582" y="8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3" name="Oval 265">
                    <a:extLst>
                      <a:ext uri="{FF2B5EF4-FFF2-40B4-BE49-F238E27FC236}">
                        <a16:creationId xmlns:a16="http://schemas.microsoft.com/office/drawing/2014/main" id="{159AF960-C314-4D0A-86A9-43F541B487CD}"/>
                      </a:ext>
                    </a:extLst>
                  </p:cNvPr>
                  <p:cNvSpPr>
                    <a:spLocks noChangeArrowheads="1"/>
                  </p:cNvSpPr>
                  <p:nvPr/>
                </p:nvSpPr>
                <p:spPr bwMode="auto">
                  <a:xfrm>
                    <a:off x="2554" y="80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4" name="Oval 266">
                    <a:extLst>
                      <a:ext uri="{FF2B5EF4-FFF2-40B4-BE49-F238E27FC236}">
                        <a16:creationId xmlns:a16="http://schemas.microsoft.com/office/drawing/2014/main" id="{2700D552-D104-48F0-84B1-1980462AED21}"/>
                      </a:ext>
                    </a:extLst>
                  </p:cNvPr>
                  <p:cNvSpPr>
                    <a:spLocks noChangeArrowheads="1"/>
                  </p:cNvSpPr>
                  <p:nvPr/>
                </p:nvSpPr>
                <p:spPr bwMode="auto">
                  <a:xfrm>
                    <a:off x="2536" y="79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5" name="Oval 267">
                    <a:extLst>
                      <a:ext uri="{FF2B5EF4-FFF2-40B4-BE49-F238E27FC236}">
                        <a16:creationId xmlns:a16="http://schemas.microsoft.com/office/drawing/2014/main" id="{0B6115DA-45CB-4824-BBFB-06AED3F9FF6E}"/>
                      </a:ext>
                    </a:extLst>
                  </p:cNvPr>
                  <p:cNvSpPr>
                    <a:spLocks noChangeArrowheads="1"/>
                  </p:cNvSpPr>
                  <p:nvPr/>
                </p:nvSpPr>
                <p:spPr bwMode="auto">
                  <a:xfrm>
                    <a:off x="2520" y="81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6" name="Oval 268">
                    <a:extLst>
                      <a:ext uri="{FF2B5EF4-FFF2-40B4-BE49-F238E27FC236}">
                        <a16:creationId xmlns:a16="http://schemas.microsoft.com/office/drawing/2014/main" id="{8BB5BFBF-8C03-4379-BDDF-B684EBD43E6E}"/>
                      </a:ext>
                    </a:extLst>
                  </p:cNvPr>
                  <p:cNvSpPr>
                    <a:spLocks noChangeArrowheads="1"/>
                  </p:cNvSpPr>
                  <p:nvPr/>
                </p:nvSpPr>
                <p:spPr bwMode="auto">
                  <a:xfrm>
                    <a:off x="2574" y="83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7" name="Oval 269">
                    <a:extLst>
                      <a:ext uri="{FF2B5EF4-FFF2-40B4-BE49-F238E27FC236}">
                        <a16:creationId xmlns:a16="http://schemas.microsoft.com/office/drawing/2014/main" id="{C9106285-4AD4-4325-B5C2-FE721055A873}"/>
                      </a:ext>
                    </a:extLst>
                  </p:cNvPr>
                  <p:cNvSpPr>
                    <a:spLocks noChangeArrowheads="1"/>
                  </p:cNvSpPr>
                  <p:nvPr/>
                </p:nvSpPr>
                <p:spPr bwMode="auto">
                  <a:xfrm>
                    <a:off x="2561" y="8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8" name="Oval 270">
                    <a:extLst>
                      <a:ext uri="{FF2B5EF4-FFF2-40B4-BE49-F238E27FC236}">
                        <a16:creationId xmlns:a16="http://schemas.microsoft.com/office/drawing/2014/main" id="{CC91E23C-4E6A-499E-BE9B-6398557A75EE}"/>
                      </a:ext>
                    </a:extLst>
                  </p:cNvPr>
                  <p:cNvSpPr>
                    <a:spLocks noChangeArrowheads="1"/>
                  </p:cNvSpPr>
                  <p:nvPr/>
                </p:nvSpPr>
                <p:spPr bwMode="auto">
                  <a:xfrm>
                    <a:off x="2520" y="83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29" name="Oval 271">
                    <a:extLst>
                      <a:ext uri="{FF2B5EF4-FFF2-40B4-BE49-F238E27FC236}">
                        <a16:creationId xmlns:a16="http://schemas.microsoft.com/office/drawing/2014/main" id="{2C0AF825-566F-4033-94CF-939B855CD665}"/>
                      </a:ext>
                    </a:extLst>
                  </p:cNvPr>
                  <p:cNvSpPr>
                    <a:spLocks noChangeArrowheads="1"/>
                  </p:cNvSpPr>
                  <p:nvPr/>
                </p:nvSpPr>
                <p:spPr bwMode="auto">
                  <a:xfrm>
                    <a:off x="2536" y="84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0" name="Oval 272">
                    <a:extLst>
                      <a:ext uri="{FF2B5EF4-FFF2-40B4-BE49-F238E27FC236}">
                        <a16:creationId xmlns:a16="http://schemas.microsoft.com/office/drawing/2014/main" id="{B698BC3A-A617-48D1-8E91-87DC1339A5A4}"/>
                      </a:ext>
                    </a:extLst>
                  </p:cNvPr>
                  <p:cNvSpPr>
                    <a:spLocks noChangeArrowheads="1"/>
                  </p:cNvSpPr>
                  <p:nvPr/>
                </p:nvSpPr>
                <p:spPr bwMode="auto">
                  <a:xfrm>
                    <a:off x="2521" y="860"/>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1" name="Oval 273">
                    <a:extLst>
                      <a:ext uri="{FF2B5EF4-FFF2-40B4-BE49-F238E27FC236}">
                        <a16:creationId xmlns:a16="http://schemas.microsoft.com/office/drawing/2014/main" id="{4BE1EA53-7B50-4CB4-A870-F4CE448282AA}"/>
                      </a:ext>
                    </a:extLst>
                  </p:cNvPr>
                  <p:cNvSpPr>
                    <a:spLocks noChangeArrowheads="1"/>
                  </p:cNvSpPr>
                  <p:nvPr/>
                </p:nvSpPr>
                <p:spPr bwMode="auto">
                  <a:xfrm>
                    <a:off x="2530" y="87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2" name="Oval 274">
                    <a:extLst>
                      <a:ext uri="{FF2B5EF4-FFF2-40B4-BE49-F238E27FC236}">
                        <a16:creationId xmlns:a16="http://schemas.microsoft.com/office/drawing/2014/main" id="{2BAC8AA3-27F2-4702-913E-A09646338281}"/>
                      </a:ext>
                    </a:extLst>
                  </p:cNvPr>
                  <p:cNvSpPr>
                    <a:spLocks noChangeArrowheads="1"/>
                  </p:cNvSpPr>
                  <p:nvPr/>
                </p:nvSpPr>
                <p:spPr bwMode="auto">
                  <a:xfrm>
                    <a:off x="2620" y="84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3" name="Oval 275">
                    <a:extLst>
                      <a:ext uri="{FF2B5EF4-FFF2-40B4-BE49-F238E27FC236}">
                        <a16:creationId xmlns:a16="http://schemas.microsoft.com/office/drawing/2014/main" id="{D31E4CCA-55B9-410A-A890-209B1B137827}"/>
                      </a:ext>
                    </a:extLst>
                  </p:cNvPr>
                  <p:cNvSpPr>
                    <a:spLocks noChangeArrowheads="1"/>
                  </p:cNvSpPr>
                  <p:nvPr/>
                </p:nvSpPr>
                <p:spPr bwMode="auto">
                  <a:xfrm>
                    <a:off x="2604" y="85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4" name="Oval 276">
                    <a:extLst>
                      <a:ext uri="{FF2B5EF4-FFF2-40B4-BE49-F238E27FC236}">
                        <a16:creationId xmlns:a16="http://schemas.microsoft.com/office/drawing/2014/main" id="{462F79C2-1F8E-4018-A2D7-0D12C4BA8DBD}"/>
                      </a:ext>
                    </a:extLst>
                  </p:cNvPr>
                  <p:cNvSpPr>
                    <a:spLocks noChangeArrowheads="1"/>
                  </p:cNvSpPr>
                  <p:nvPr/>
                </p:nvSpPr>
                <p:spPr bwMode="auto">
                  <a:xfrm>
                    <a:off x="2584" y="86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5" name="Oval 277">
                    <a:extLst>
                      <a:ext uri="{FF2B5EF4-FFF2-40B4-BE49-F238E27FC236}">
                        <a16:creationId xmlns:a16="http://schemas.microsoft.com/office/drawing/2014/main" id="{D17ABD9C-4F28-4B4C-83A8-A50592DF0AA2}"/>
                      </a:ext>
                    </a:extLst>
                  </p:cNvPr>
                  <p:cNvSpPr>
                    <a:spLocks noChangeArrowheads="1"/>
                  </p:cNvSpPr>
                  <p:nvPr/>
                </p:nvSpPr>
                <p:spPr bwMode="auto">
                  <a:xfrm>
                    <a:off x="2559" y="86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6" name="Oval 278">
                    <a:extLst>
                      <a:ext uri="{FF2B5EF4-FFF2-40B4-BE49-F238E27FC236}">
                        <a16:creationId xmlns:a16="http://schemas.microsoft.com/office/drawing/2014/main" id="{467DA825-0D3D-4646-8A06-F73D6CF246AE}"/>
                      </a:ext>
                    </a:extLst>
                  </p:cNvPr>
                  <p:cNvSpPr>
                    <a:spLocks noChangeArrowheads="1"/>
                  </p:cNvSpPr>
                  <p:nvPr/>
                </p:nvSpPr>
                <p:spPr bwMode="auto">
                  <a:xfrm>
                    <a:off x="2633" y="87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7" name="Oval 279">
                    <a:extLst>
                      <a:ext uri="{FF2B5EF4-FFF2-40B4-BE49-F238E27FC236}">
                        <a16:creationId xmlns:a16="http://schemas.microsoft.com/office/drawing/2014/main" id="{76AAE5B6-EDD4-4D37-AC1A-DED15887CB47}"/>
                      </a:ext>
                    </a:extLst>
                  </p:cNvPr>
                  <p:cNvSpPr>
                    <a:spLocks noChangeArrowheads="1"/>
                  </p:cNvSpPr>
                  <p:nvPr/>
                </p:nvSpPr>
                <p:spPr bwMode="auto">
                  <a:xfrm>
                    <a:off x="2618" y="8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8" name="Oval 280">
                    <a:extLst>
                      <a:ext uri="{FF2B5EF4-FFF2-40B4-BE49-F238E27FC236}">
                        <a16:creationId xmlns:a16="http://schemas.microsoft.com/office/drawing/2014/main" id="{DB613453-E68D-4E0F-B384-6B6BC8A36DB9}"/>
                      </a:ext>
                    </a:extLst>
                  </p:cNvPr>
                  <p:cNvSpPr>
                    <a:spLocks noChangeArrowheads="1"/>
                  </p:cNvSpPr>
                  <p:nvPr/>
                </p:nvSpPr>
                <p:spPr bwMode="auto">
                  <a:xfrm>
                    <a:off x="2605" y="8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39" name="Oval 281">
                    <a:extLst>
                      <a:ext uri="{FF2B5EF4-FFF2-40B4-BE49-F238E27FC236}">
                        <a16:creationId xmlns:a16="http://schemas.microsoft.com/office/drawing/2014/main" id="{97BF260A-4C61-45B6-8329-96C48B681ABC}"/>
                      </a:ext>
                    </a:extLst>
                  </p:cNvPr>
                  <p:cNvSpPr>
                    <a:spLocks noChangeArrowheads="1"/>
                  </p:cNvSpPr>
                  <p:nvPr/>
                </p:nvSpPr>
                <p:spPr bwMode="auto">
                  <a:xfrm>
                    <a:off x="2565" y="881"/>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0" name="Oval 282">
                    <a:extLst>
                      <a:ext uri="{FF2B5EF4-FFF2-40B4-BE49-F238E27FC236}">
                        <a16:creationId xmlns:a16="http://schemas.microsoft.com/office/drawing/2014/main" id="{F1B8DBD7-0571-4D83-BA25-FFBE81FEAE92}"/>
                      </a:ext>
                    </a:extLst>
                  </p:cNvPr>
                  <p:cNvSpPr>
                    <a:spLocks noChangeArrowheads="1"/>
                  </p:cNvSpPr>
                  <p:nvPr/>
                </p:nvSpPr>
                <p:spPr bwMode="auto">
                  <a:xfrm>
                    <a:off x="2592" y="89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41" name="Oval 283">
                    <a:extLst>
                      <a:ext uri="{FF2B5EF4-FFF2-40B4-BE49-F238E27FC236}">
                        <a16:creationId xmlns:a16="http://schemas.microsoft.com/office/drawing/2014/main" id="{E427E5A9-A661-4574-AE7A-48CEE4CF01C2}"/>
                      </a:ext>
                    </a:extLst>
                  </p:cNvPr>
                  <p:cNvSpPr>
                    <a:spLocks noChangeArrowheads="1"/>
                  </p:cNvSpPr>
                  <p:nvPr/>
                </p:nvSpPr>
                <p:spPr bwMode="auto">
                  <a:xfrm>
                    <a:off x="2549" y="89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pic>
        <p:nvPicPr>
          <p:cNvPr id="347420" name="Picture 284">
            <a:extLst>
              <a:ext uri="{FF2B5EF4-FFF2-40B4-BE49-F238E27FC236}">
                <a16:creationId xmlns:a16="http://schemas.microsoft.com/office/drawing/2014/main" id="{A451E768-6F73-402B-98F4-9C0DC4BDE7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89851" y="376238"/>
            <a:ext cx="12223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47403" name="Group 285">
            <a:extLst>
              <a:ext uri="{FF2B5EF4-FFF2-40B4-BE49-F238E27FC236}">
                <a16:creationId xmlns:a16="http://schemas.microsoft.com/office/drawing/2014/main" id="{A1B372E8-A7C2-4481-AD20-31C071A0371B}"/>
              </a:ext>
            </a:extLst>
          </p:cNvPr>
          <p:cNvGrpSpPr>
            <a:grpSpLocks/>
          </p:cNvGrpSpPr>
          <p:nvPr/>
        </p:nvGrpSpPr>
        <p:grpSpPr bwMode="auto">
          <a:xfrm>
            <a:off x="2625726" y="1533525"/>
            <a:ext cx="1173163" cy="642938"/>
            <a:chOff x="716" y="965"/>
            <a:chExt cx="739" cy="405"/>
          </a:xfrm>
        </p:grpSpPr>
        <p:grpSp>
          <p:nvGrpSpPr>
            <p:cNvPr id="63576" name="Group 286">
              <a:extLst>
                <a:ext uri="{FF2B5EF4-FFF2-40B4-BE49-F238E27FC236}">
                  <a16:creationId xmlns:a16="http://schemas.microsoft.com/office/drawing/2014/main" id="{16DEF49D-A78A-4217-ADBF-CF686B7E86EA}"/>
                </a:ext>
              </a:extLst>
            </p:cNvPr>
            <p:cNvGrpSpPr>
              <a:grpSpLocks/>
            </p:cNvGrpSpPr>
            <p:nvPr/>
          </p:nvGrpSpPr>
          <p:grpSpPr bwMode="auto">
            <a:xfrm>
              <a:off x="716" y="965"/>
              <a:ext cx="739" cy="405"/>
              <a:chOff x="716" y="965"/>
              <a:chExt cx="739" cy="405"/>
            </a:xfrm>
          </p:grpSpPr>
          <p:sp>
            <p:nvSpPr>
              <p:cNvPr id="63603" name="Freeform 287">
                <a:extLst>
                  <a:ext uri="{FF2B5EF4-FFF2-40B4-BE49-F238E27FC236}">
                    <a16:creationId xmlns:a16="http://schemas.microsoft.com/office/drawing/2014/main" id="{1DBCF56F-BDB7-4B5B-8F14-4A5D2A772213}"/>
                  </a:ext>
                </a:extLst>
              </p:cNvPr>
              <p:cNvSpPr>
                <a:spLocks/>
              </p:cNvSpPr>
              <p:nvPr/>
            </p:nvSpPr>
            <p:spPr bwMode="auto">
              <a:xfrm>
                <a:off x="716" y="965"/>
                <a:ext cx="739" cy="404"/>
              </a:xfrm>
              <a:custGeom>
                <a:avLst/>
                <a:gdLst>
                  <a:gd name="T0" fmla="*/ 54 w 2956"/>
                  <a:gd name="T1" fmla="*/ 5 h 1617"/>
                  <a:gd name="T2" fmla="*/ 57 w 2956"/>
                  <a:gd name="T3" fmla="*/ 15 h 1617"/>
                  <a:gd name="T4" fmla="*/ 61 w 2956"/>
                  <a:gd name="T5" fmla="*/ 23 h 1617"/>
                  <a:gd name="T6" fmla="*/ 68 w 2956"/>
                  <a:gd name="T7" fmla="*/ 31 h 1617"/>
                  <a:gd name="T8" fmla="*/ 77 w 2956"/>
                  <a:gd name="T9" fmla="*/ 37 h 1617"/>
                  <a:gd name="T10" fmla="*/ 89 w 2956"/>
                  <a:gd name="T11" fmla="*/ 42 h 1617"/>
                  <a:gd name="T12" fmla="*/ 101 w 2956"/>
                  <a:gd name="T13" fmla="*/ 47 h 1617"/>
                  <a:gd name="T14" fmla="*/ 111 w 2956"/>
                  <a:gd name="T15" fmla="*/ 52 h 1617"/>
                  <a:gd name="T16" fmla="*/ 118 w 2956"/>
                  <a:gd name="T17" fmla="*/ 56 h 1617"/>
                  <a:gd name="T18" fmla="*/ 129 w 2956"/>
                  <a:gd name="T19" fmla="*/ 55 h 1617"/>
                  <a:gd name="T20" fmla="*/ 138 w 2956"/>
                  <a:gd name="T21" fmla="*/ 56 h 1617"/>
                  <a:gd name="T22" fmla="*/ 145 w 2956"/>
                  <a:gd name="T23" fmla="*/ 59 h 1617"/>
                  <a:gd name="T24" fmla="*/ 154 w 2956"/>
                  <a:gd name="T25" fmla="*/ 62 h 1617"/>
                  <a:gd name="T26" fmla="*/ 166 w 2956"/>
                  <a:gd name="T27" fmla="*/ 62 h 1617"/>
                  <a:gd name="T28" fmla="*/ 179 w 2956"/>
                  <a:gd name="T29" fmla="*/ 60 h 1617"/>
                  <a:gd name="T30" fmla="*/ 183 w 2956"/>
                  <a:gd name="T31" fmla="*/ 60 h 1617"/>
                  <a:gd name="T32" fmla="*/ 184 w 2956"/>
                  <a:gd name="T33" fmla="*/ 61 h 1617"/>
                  <a:gd name="T34" fmla="*/ 185 w 2956"/>
                  <a:gd name="T35" fmla="*/ 67 h 1617"/>
                  <a:gd name="T36" fmla="*/ 184 w 2956"/>
                  <a:gd name="T37" fmla="*/ 73 h 1617"/>
                  <a:gd name="T38" fmla="*/ 183 w 2956"/>
                  <a:gd name="T39" fmla="*/ 76 h 1617"/>
                  <a:gd name="T40" fmla="*/ 183 w 2956"/>
                  <a:gd name="T41" fmla="*/ 80 h 1617"/>
                  <a:gd name="T42" fmla="*/ 180 w 2956"/>
                  <a:gd name="T43" fmla="*/ 83 h 1617"/>
                  <a:gd name="T44" fmla="*/ 176 w 2956"/>
                  <a:gd name="T45" fmla="*/ 84 h 1617"/>
                  <a:gd name="T46" fmla="*/ 173 w 2956"/>
                  <a:gd name="T47" fmla="*/ 87 h 1617"/>
                  <a:gd name="T48" fmla="*/ 169 w 2956"/>
                  <a:gd name="T49" fmla="*/ 88 h 1617"/>
                  <a:gd name="T50" fmla="*/ 162 w 2956"/>
                  <a:gd name="T51" fmla="*/ 87 h 1617"/>
                  <a:gd name="T52" fmla="*/ 162 w 2956"/>
                  <a:gd name="T53" fmla="*/ 91 h 1617"/>
                  <a:gd name="T54" fmla="*/ 161 w 2956"/>
                  <a:gd name="T55" fmla="*/ 93 h 1617"/>
                  <a:gd name="T56" fmla="*/ 157 w 2956"/>
                  <a:gd name="T57" fmla="*/ 93 h 1617"/>
                  <a:gd name="T58" fmla="*/ 151 w 2956"/>
                  <a:gd name="T59" fmla="*/ 93 h 1617"/>
                  <a:gd name="T60" fmla="*/ 145 w 2956"/>
                  <a:gd name="T61" fmla="*/ 91 h 1617"/>
                  <a:gd name="T62" fmla="*/ 144 w 2956"/>
                  <a:gd name="T63" fmla="*/ 94 h 1617"/>
                  <a:gd name="T64" fmla="*/ 141 w 2956"/>
                  <a:gd name="T65" fmla="*/ 95 h 1617"/>
                  <a:gd name="T66" fmla="*/ 136 w 2956"/>
                  <a:gd name="T67" fmla="*/ 95 h 1617"/>
                  <a:gd name="T68" fmla="*/ 132 w 2956"/>
                  <a:gd name="T69" fmla="*/ 94 h 1617"/>
                  <a:gd name="T70" fmla="*/ 127 w 2956"/>
                  <a:gd name="T71" fmla="*/ 96 h 1617"/>
                  <a:gd name="T72" fmla="*/ 122 w 2956"/>
                  <a:gd name="T73" fmla="*/ 96 h 1617"/>
                  <a:gd name="T74" fmla="*/ 112 w 2956"/>
                  <a:gd name="T75" fmla="*/ 98 h 1617"/>
                  <a:gd name="T76" fmla="*/ 104 w 2956"/>
                  <a:gd name="T77" fmla="*/ 99 h 1617"/>
                  <a:gd name="T78" fmla="*/ 94 w 2956"/>
                  <a:gd name="T79" fmla="*/ 96 h 1617"/>
                  <a:gd name="T80" fmla="*/ 84 w 2956"/>
                  <a:gd name="T81" fmla="*/ 94 h 1617"/>
                  <a:gd name="T82" fmla="*/ 76 w 2956"/>
                  <a:gd name="T83" fmla="*/ 95 h 1617"/>
                  <a:gd name="T84" fmla="*/ 67 w 2956"/>
                  <a:gd name="T85" fmla="*/ 97 h 1617"/>
                  <a:gd name="T86" fmla="*/ 58 w 2956"/>
                  <a:gd name="T87" fmla="*/ 98 h 1617"/>
                  <a:gd name="T88" fmla="*/ 46 w 2956"/>
                  <a:gd name="T89" fmla="*/ 98 h 1617"/>
                  <a:gd name="T90" fmla="*/ 33 w 2956"/>
                  <a:gd name="T91" fmla="*/ 100 h 1617"/>
                  <a:gd name="T92" fmla="*/ 23 w 2956"/>
                  <a:gd name="T93" fmla="*/ 101 h 1617"/>
                  <a:gd name="T94" fmla="*/ 15 w 2956"/>
                  <a:gd name="T95" fmla="*/ 100 h 1617"/>
                  <a:gd name="T96" fmla="*/ 9 w 2956"/>
                  <a:gd name="T97" fmla="*/ 97 h 1617"/>
                  <a:gd name="T98" fmla="*/ 4 w 2956"/>
                  <a:gd name="T99" fmla="*/ 93 h 1617"/>
                  <a:gd name="T100" fmla="*/ 1 w 2956"/>
                  <a:gd name="T101" fmla="*/ 87 h 1617"/>
                  <a:gd name="T102" fmla="*/ 1 w 2956"/>
                  <a:gd name="T103" fmla="*/ 80 h 1617"/>
                  <a:gd name="T104" fmla="*/ 3 w 2956"/>
                  <a:gd name="T105" fmla="*/ 71 h 1617"/>
                  <a:gd name="T106" fmla="*/ 8 w 2956"/>
                  <a:gd name="T107" fmla="*/ 59 h 1617"/>
                  <a:gd name="T108" fmla="*/ 10 w 2956"/>
                  <a:gd name="T109" fmla="*/ 48 h 1617"/>
                  <a:gd name="T110" fmla="*/ 9 w 2956"/>
                  <a:gd name="T111" fmla="*/ 39 h 1617"/>
                  <a:gd name="T112" fmla="*/ 7 w 2956"/>
                  <a:gd name="T113" fmla="*/ 31 h 1617"/>
                  <a:gd name="T114" fmla="*/ 3 w 2956"/>
                  <a:gd name="T115" fmla="*/ 21 h 1617"/>
                  <a:gd name="T116" fmla="*/ 53 w 2956"/>
                  <a:gd name="T117" fmla="*/ 0 h 1617"/>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956"/>
                  <a:gd name="T178" fmla="*/ 0 h 1617"/>
                  <a:gd name="T179" fmla="*/ 2956 w 2956"/>
                  <a:gd name="T180" fmla="*/ 1617 h 1617"/>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956" h="1617">
                    <a:moveTo>
                      <a:pt x="852" y="0"/>
                    </a:moveTo>
                    <a:lnTo>
                      <a:pt x="871" y="81"/>
                    </a:lnTo>
                    <a:lnTo>
                      <a:pt x="891" y="158"/>
                    </a:lnTo>
                    <a:lnTo>
                      <a:pt x="916" y="236"/>
                    </a:lnTo>
                    <a:lnTo>
                      <a:pt x="947" y="309"/>
                    </a:lnTo>
                    <a:lnTo>
                      <a:pt x="984" y="373"/>
                    </a:lnTo>
                    <a:lnTo>
                      <a:pt x="1033" y="437"/>
                    </a:lnTo>
                    <a:lnTo>
                      <a:pt x="1086" y="493"/>
                    </a:lnTo>
                    <a:lnTo>
                      <a:pt x="1150" y="549"/>
                    </a:lnTo>
                    <a:lnTo>
                      <a:pt x="1225" y="600"/>
                    </a:lnTo>
                    <a:lnTo>
                      <a:pt x="1310" y="641"/>
                    </a:lnTo>
                    <a:lnTo>
                      <a:pt x="1419" y="678"/>
                    </a:lnTo>
                    <a:lnTo>
                      <a:pt x="1534" y="715"/>
                    </a:lnTo>
                    <a:lnTo>
                      <a:pt x="1620" y="752"/>
                    </a:lnTo>
                    <a:lnTo>
                      <a:pt x="1704" y="791"/>
                    </a:lnTo>
                    <a:lnTo>
                      <a:pt x="1781" y="832"/>
                    </a:lnTo>
                    <a:lnTo>
                      <a:pt x="1836" y="867"/>
                    </a:lnTo>
                    <a:lnTo>
                      <a:pt x="1886" y="906"/>
                    </a:lnTo>
                    <a:lnTo>
                      <a:pt x="1967" y="894"/>
                    </a:lnTo>
                    <a:lnTo>
                      <a:pt x="2060" y="881"/>
                    </a:lnTo>
                    <a:lnTo>
                      <a:pt x="2130" y="885"/>
                    </a:lnTo>
                    <a:lnTo>
                      <a:pt x="2199" y="903"/>
                    </a:lnTo>
                    <a:lnTo>
                      <a:pt x="2256" y="928"/>
                    </a:lnTo>
                    <a:lnTo>
                      <a:pt x="2311" y="952"/>
                    </a:lnTo>
                    <a:lnTo>
                      <a:pt x="2382" y="974"/>
                    </a:lnTo>
                    <a:lnTo>
                      <a:pt x="2456" y="987"/>
                    </a:lnTo>
                    <a:lnTo>
                      <a:pt x="2535" y="993"/>
                    </a:lnTo>
                    <a:lnTo>
                      <a:pt x="2647" y="987"/>
                    </a:lnTo>
                    <a:lnTo>
                      <a:pt x="2763" y="968"/>
                    </a:lnTo>
                    <a:lnTo>
                      <a:pt x="2856" y="956"/>
                    </a:lnTo>
                    <a:lnTo>
                      <a:pt x="2906" y="950"/>
                    </a:lnTo>
                    <a:lnTo>
                      <a:pt x="2922" y="956"/>
                    </a:lnTo>
                    <a:lnTo>
                      <a:pt x="2930" y="967"/>
                    </a:lnTo>
                    <a:lnTo>
                      <a:pt x="2939" y="983"/>
                    </a:lnTo>
                    <a:lnTo>
                      <a:pt x="2948" y="1020"/>
                    </a:lnTo>
                    <a:lnTo>
                      <a:pt x="2956" y="1070"/>
                    </a:lnTo>
                    <a:lnTo>
                      <a:pt x="2955" y="1124"/>
                    </a:lnTo>
                    <a:lnTo>
                      <a:pt x="2943" y="1166"/>
                    </a:lnTo>
                    <a:lnTo>
                      <a:pt x="2931" y="1194"/>
                    </a:lnTo>
                    <a:lnTo>
                      <a:pt x="2918" y="1214"/>
                    </a:lnTo>
                    <a:lnTo>
                      <a:pt x="2925" y="1251"/>
                    </a:lnTo>
                    <a:lnTo>
                      <a:pt x="2918" y="1288"/>
                    </a:lnTo>
                    <a:lnTo>
                      <a:pt x="2900" y="1312"/>
                    </a:lnTo>
                    <a:lnTo>
                      <a:pt x="2878" y="1330"/>
                    </a:lnTo>
                    <a:lnTo>
                      <a:pt x="2852" y="1337"/>
                    </a:lnTo>
                    <a:lnTo>
                      <a:pt x="2813" y="1343"/>
                    </a:lnTo>
                    <a:lnTo>
                      <a:pt x="2800" y="1365"/>
                    </a:lnTo>
                    <a:lnTo>
                      <a:pt x="2773" y="1390"/>
                    </a:lnTo>
                    <a:lnTo>
                      <a:pt x="2741" y="1404"/>
                    </a:lnTo>
                    <a:lnTo>
                      <a:pt x="2706" y="1411"/>
                    </a:lnTo>
                    <a:lnTo>
                      <a:pt x="2671" y="1408"/>
                    </a:lnTo>
                    <a:lnTo>
                      <a:pt x="2597" y="1393"/>
                    </a:lnTo>
                    <a:lnTo>
                      <a:pt x="2603" y="1430"/>
                    </a:lnTo>
                    <a:lnTo>
                      <a:pt x="2597" y="1455"/>
                    </a:lnTo>
                    <a:lnTo>
                      <a:pt x="2585" y="1471"/>
                    </a:lnTo>
                    <a:lnTo>
                      <a:pt x="2566" y="1483"/>
                    </a:lnTo>
                    <a:lnTo>
                      <a:pt x="2538" y="1490"/>
                    </a:lnTo>
                    <a:lnTo>
                      <a:pt x="2504" y="1493"/>
                    </a:lnTo>
                    <a:lnTo>
                      <a:pt x="2467" y="1492"/>
                    </a:lnTo>
                    <a:lnTo>
                      <a:pt x="2414" y="1484"/>
                    </a:lnTo>
                    <a:lnTo>
                      <a:pt x="2368" y="1473"/>
                    </a:lnTo>
                    <a:lnTo>
                      <a:pt x="2318" y="1455"/>
                    </a:lnTo>
                    <a:lnTo>
                      <a:pt x="2315" y="1480"/>
                    </a:lnTo>
                    <a:lnTo>
                      <a:pt x="2302" y="1499"/>
                    </a:lnTo>
                    <a:lnTo>
                      <a:pt x="2282" y="1513"/>
                    </a:lnTo>
                    <a:lnTo>
                      <a:pt x="2254" y="1520"/>
                    </a:lnTo>
                    <a:lnTo>
                      <a:pt x="2220" y="1523"/>
                    </a:lnTo>
                    <a:lnTo>
                      <a:pt x="2171" y="1516"/>
                    </a:lnTo>
                    <a:lnTo>
                      <a:pt x="2128" y="1498"/>
                    </a:lnTo>
                    <a:lnTo>
                      <a:pt x="2104" y="1513"/>
                    </a:lnTo>
                    <a:lnTo>
                      <a:pt x="2075" y="1525"/>
                    </a:lnTo>
                    <a:lnTo>
                      <a:pt x="2038" y="1532"/>
                    </a:lnTo>
                    <a:lnTo>
                      <a:pt x="1998" y="1539"/>
                    </a:lnTo>
                    <a:lnTo>
                      <a:pt x="1948" y="1545"/>
                    </a:lnTo>
                    <a:lnTo>
                      <a:pt x="1874" y="1559"/>
                    </a:lnTo>
                    <a:lnTo>
                      <a:pt x="1793" y="1578"/>
                    </a:lnTo>
                    <a:lnTo>
                      <a:pt x="1729" y="1584"/>
                    </a:lnTo>
                    <a:lnTo>
                      <a:pt x="1670" y="1580"/>
                    </a:lnTo>
                    <a:lnTo>
                      <a:pt x="1582" y="1564"/>
                    </a:lnTo>
                    <a:lnTo>
                      <a:pt x="1502" y="1544"/>
                    </a:lnTo>
                    <a:lnTo>
                      <a:pt x="1412" y="1525"/>
                    </a:lnTo>
                    <a:lnTo>
                      <a:pt x="1335" y="1513"/>
                    </a:lnTo>
                    <a:lnTo>
                      <a:pt x="1272" y="1508"/>
                    </a:lnTo>
                    <a:lnTo>
                      <a:pt x="1217" y="1515"/>
                    </a:lnTo>
                    <a:lnTo>
                      <a:pt x="1156" y="1528"/>
                    </a:lnTo>
                    <a:lnTo>
                      <a:pt x="1076" y="1547"/>
                    </a:lnTo>
                    <a:lnTo>
                      <a:pt x="989" y="1564"/>
                    </a:lnTo>
                    <a:lnTo>
                      <a:pt x="924" y="1569"/>
                    </a:lnTo>
                    <a:lnTo>
                      <a:pt x="859" y="1565"/>
                    </a:lnTo>
                    <a:lnTo>
                      <a:pt x="736" y="1578"/>
                    </a:lnTo>
                    <a:lnTo>
                      <a:pt x="638" y="1590"/>
                    </a:lnTo>
                    <a:lnTo>
                      <a:pt x="526" y="1609"/>
                    </a:lnTo>
                    <a:lnTo>
                      <a:pt x="450" y="1617"/>
                    </a:lnTo>
                    <a:lnTo>
                      <a:pt x="370" y="1612"/>
                    </a:lnTo>
                    <a:lnTo>
                      <a:pt x="302" y="1606"/>
                    </a:lnTo>
                    <a:lnTo>
                      <a:pt x="241" y="1596"/>
                    </a:lnTo>
                    <a:lnTo>
                      <a:pt x="188" y="1583"/>
                    </a:lnTo>
                    <a:lnTo>
                      <a:pt x="137" y="1561"/>
                    </a:lnTo>
                    <a:lnTo>
                      <a:pt x="97" y="1531"/>
                    </a:lnTo>
                    <a:lnTo>
                      <a:pt x="64" y="1494"/>
                    </a:lnTo>
                    <a:lnTo>
                      <a:pt x="42" y="1451"/>
                    </a:lnTo>
                    <a:lnTo>
                      <a:pt x="26" y="1401"/>
                    </a:lnTo>
                    <a:lnTo>
                      <a:pt x="12" y="1343"/>
                    </a:lnTo>
                    <a:lnTo>
                      <a:pt x="8" y="1283"/>
                    </a:lnTo>
                    <a:lnTo>
                      <a:pt x="17" y="1221"/>
                    </a:lnTo>
                    <a:lnTo>
                      <a:pt x="42" y="1140"/>
                    </a:lnTo>
                    <a:lnTo>
                      <a:pt x="85" y="1043"/>
                    </a:lnTo>
                    <a:lnTo>
                      <a:pt x="125" y="950"/>
                    </a:lnTo>
                    <a:lnTo>
                      <a:pt x="153" y="854"/>
                    </a:lnTo>
                    <a:lnTo>
                      <a:pt x="163" y="777"/>
                    </a:lnTo>
                    <a:lnTo>
                      <a:pt x="159" y="700"/>
                    </a:lnTo>
                    <a:lnTo>
                      <a:pt x="148" y="628"/>
                    </a:lnTo>
                    <a:lnTo>
                      <a:pt x="131" y="558"/>
                    </a:lnTo>
                    <a:lnTo>
                      <a:pt x="112" y="496"/>
                    </a:lnTo>
                    <a:lnTo>
                      <a:pt x="87" y="425"/>
                    </a:lnTo>
                    <a:lnTo>
                      <a:pt x="54" y="340"/>
                    </a:lnTo>
                    <a:lnTo>
                      <a:pt x="0" y="222"/>
                    </a:lnTo>
                    <a:lnTo>
                      <a:pt x="852" y="0"/>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04" name="Freeform 288">
                <a:extLst>
                  <a:ext uri="{FF2B5EF4-FFF2-40B4-BE49-F238E27FC236}">
                    <a16:creationId xmlns:a16="http://schemas.microsoft.com/office/drawing/2014/main" id="{7F6C21C9-2A53-42AF-B668-A9A1570FDAFD}"/>
                  </a:ext>
                </a:extLst>
              </p:cNvPr>
              <p:cNvSpPr>
                <a:spLocks/>
              </p:cNvSpPr>
              <p:nvPr/>
            </p:nvSpPr>
            <p:spPr bwMode="auto">
              <a:xfrm>
                <a:off x="716" y="965"/>
                <a:ext cx="739" cy="405"/>
              </a:xfrm>
              <a:custGeom>
                <a:avLst/>
                <a:gdLst>
                  <a:gd name="T0" fmla="*/ 54 w 2958"/>
                  <a:gd name="T1" fmla="*/ 5 h 1619"/>
                  <a:gd name="T2" fmla="*/ 57 w 2958"/>
                  <a:gd name="T3" fmla="*/ 15 h 1619"/>
                  <a:gd name="T4" fmla="*/ 61 w 2958"/>
                  <a:gd name="T5" fmla="*/ 23 h 1619"/>
                  <a:gd name="T6" fmla="*/ 68 w 2958"/>
                  <a:gd name="T7" fmla="*/ 31 h 1619"/>
                  <a:gd name="T8" fmla="*/ 76 w 2958"/>
                  <a:gd name="T9" fmla="*/ 38 h 1619"/>
                  <a:gd name="T10" fmla="*/ 89 w 2958"/>
                  <a:gd name="T11" fmla="*/ 43 h 1619"/>
                  <a:gd name="T12" fmla="*/ 101 w 2958"/>
                  <a:gd name="T13" fmla="*/ 47 h 1619"/>
                  <a:gd name="T14" fmla="*/ 111 w 2958"/>
                  <a:gd name="T15" fmla="*/ 52 h 1619"/>
                  <a:gd name="T16" fmla="*/ 118 w 2958"/>
                  <a:gd name="T17" fmla="*/ 57 h 1619"/>
                  <a:gd name="T18" fmla="*/ 129 w 2958"/>
                  <a:gd name="T19" fmla="*/ 55 h 1619"/>
                  <a:gd name="T20" fmla="*/ 137 w 2958"/>
                  <a:gd name="T21" fmla="*/ 57 h 1619"/>
                  <a:gd name="T22" fmla="*/ 144 w 2958"/>
                  <a:gd name="T23" fmla="*/ 60 h 1619"/>
                  <a:gd name="T24" fmla="*/ 153 w 2958"/>
                  <a:gd name="T25" fmla="*/ 62 h 1619"/>
                  <a:gd name="T26" fmla="*/ 165 w 2958"/>
                  <a:gd name="T27" fmla="*/ 62 h 1619"/>
                  <a:gd name="T28" fmla="*/ 178 w 2958"/>
                  <a:gd name="T29" fmla="*/ 60 h 1619"/>
                  <a:gd name="T30" fmla="*/ 183 w 2958"/>
                  <a:gd name="T31" fmla="*/ 60 h 1619"/>
                  <a:gd name="T32" fmla="*/ 184 w 2958"/>
                  <a:gd name="T33" fmla="*/ 62 h 1619"/>
                  <a:gd name="T34" fmla="*/ 185 w 2958"/>
                  <a:gd name="T35" fmla="*/ 67 h 1619"/>
                  <a:gd name="T36" fmla="*/ 184 w 2958"/>
                  <a:gd name="T37" fmla="*/ 73 h 1619"/>
                  <a:gd name="T38" fmla="*/ 182 w 2958"/>
                  <a:gd name="T39" fmla="*/ 76 h 1619"/>
                  <a:gd name="T40" fmla="*/ 182 w 2958"/>
                  <a:gd name="T41" fmla="*/ 81 h 1619"/>
                  <a:gd name="T42" fmla="*/ 180 w 2958"/>
                  <a:gd name="T43" fmla="*/ 83 h 1619"/>
                  <a:gd name="T44" fmla="*/ 176 w 2958"/>
                  <a:gd name="T45" fmla="*/ 84 h 1619"/>
                  <a:gd name="T46" fmla="*/ 173 w 2958"/>
                  <a:gd name="T47" fmla="*/ 87 h 1619"/>
                  <a:gd name="T48" fmla="*/ 169 w 2958"/>
                  <a:gd name="T49" fmla="*/ 89 h 1619"/>
                  <a:gd name="T50" fmla="*/ 162 w 2958"/>
                  <a:gd name="T51" fmla="*/ 87 h 1619"/>
                  <a:gd name="T52" fmla="*/ 162 w 2958"/>
                  <a:gd name="T53" fmla="*/ 91 h 1619"/>
                  <a:gd name="T54" fmla="*/ 160 w 2958"/>
                  <a:gd name="T55" fmla="*/ 93 h 1619"/>
                  <a:gd name="T56" fmla="*/ 156 w 2958"/>
                  <a:gd name="T57" fmla="*/ 94 h 1619"/>
                  <a:gd name="T58" fmla="*/ 151 w 2958"/>
                  <a:gd name="T59" fmla="*/ 93 h 1619"/>
                  <a:gd name="T60" fmla="*/ 145 w 2958"/>
                  <a:gd name="T61" fmla="*/ 91 h 1619"/>
                  <a:gd name="T62" fmla="*/ 144 w 2958"/>
                  <a:gd name="T63" fmla="*/ 94 h 1619"/>
                  <a:gd name="T64" fmla="*/ 141 w 2958"/>
                  <a:gd name="T65" fmla="*/ 95 h 1619"/>
                  <a:gd name="T66" fmla="*/ 136 w 2958"/>
                  <a:gd name="T67" fmla="*/ 95 h 1619"/>
                  <a:gd name="T68" fmla="*/ 131 w 2958"/>
                  <a:gd name="T69" fmla="*/ 95 h 1619"/>
                  <a:gd name="T70" fmla="*/ 127 w 2958"/>
                  <a:gd name="T71" fmla="*/ 96 h 1619"/>
                  <a:gd name="T72" fmla="*/ 122 w 2958"/>
                  <a:gd name="T73" fmla="*/ 97 h 1619"/>
                  <a:gd name="T74" fmla="*/ 112 w 2958"/>
                  <a:gd name="T75" fmla="*/ 99 h 1619"/>
                  <a:gd name="T76" fmla="*/ 104 w 2958"/>
                  <a:gd name="T77" fmla="*/ 99 h 1619"/>
                  <a:gd name="T78" fmla="*/ 94 w 2958"/>
                  <a:gd name="T79" fmla="*/ 97 h 1619"/>
                  <a:gd name="T80" fmla="*/ 83 w 2958"/>
                  <a:gd name="T81" fmla="*/ 95 h 1619"/>
                  <a:gd name="T82" fmla="*/ 76 w 2958"/>
                  <a:gd name="T83" fmla="*/ 95 h 1619"/>
                  <a:gd name="T84" fmla="*/ 67 w 2958"/>
                  <a:gd name="T85" fmla="*/ 97 h 1619"/>
                  <a:gd name="T86" fmla="*/ 58 w 2958"/>
                  <a:gd name="T87" fmla="*/ 98 h 1619"/>
                  <a:gd name="T88" fmla="*/ 46 w 2958"/>
                  <a:gd name="T89" fmla="*/ 99 h 1619"/>
                  <a:gd name="T90" fmla="*/ 33 w 2958"/>
                  <a:gd name="T91" fmla="*/ 101 h 1619"/>
                  <a:gd name="T92" fmla="*/ 23 w 2958"/>
                  <a:gd name="T93" fmla="*/ 101 h 1619"/>
                  <a:gd name="T94" fmla="*/ 15 w 2958"/>
                  <a:gd name="T95" fmla="*/ 100 h 1619"/>
                  <a:gd name="T96" fmla="*/ 8 w 2958"/>
                  <a:gd name="T97" fmla="*/ 98 h 1619"/>
                  <a:gd name="T98" fmla="*/ 4 w 2958"/>
                  <a:gd name="T99" fmla="*/ 94 h 1619"/>
                  <a:gd name="T100" fmla="*/ 1 w 2958"/>
                  <a:gd name="T101" fmla="*/ 88 h 1619"/>
                  <a:gd name="T102" fmla="*/ 0 w 2958"/>
                  <a:gd name="T103" fmla="*/ 80 h 1619"/>
                  <a:gd name="T104" fmla="*/ 2 w 2958"/>
                  <a:gd name="T105" fmla="*/ 71 h 1619"/>
                  <a:gd name="T106" fmla="*/ 8 w 2958"/>
                  <a:gd name="T107" fmla="*/ 60 h 1619"/>
                  <a:gd name="T108" fmla="*/ 10 w 2958"/>
                  <a:gd name="T109" fmla="*/ 49 h 1619"/>
                  <a:gd name="T110" fmla="*/ 9 w 2958"/>
                  <a:gd name="T111" fmla="*/ 39 h 1619"/>
                  <a:gd name="T112" fmla="*/ 7 w 2958"/>
                  <a:gd name="T113" fmla="*/ 31 h 1619"/>
                  <a:gd name="T114" fmla="*/ 3 w 2958"/>
                  <a:gd name="T115" fmla="*/ 21 h 161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958"/>
                  <a:gd name="T175" fmla="*/ 0 h 1619"/>
                  <a:gd name="T176" fmla="*/ 2958 w 2958"/>
                  <a:gd name="T177" fmla="*/ 1619 h 161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958" h="1619">
                    <a:moveTo>
                      <a:pt x="854" y="0"/>
                    </a:moveTo>
                    <a:lnTo>
                      <a:pt x="872" y="81"/>
                    </a:lnTo>
                    <a:lnTo>
                      <a:pt x="892" y="158"/>
                    </a:lnTo>
                    <a:lnTo>
                      <a:pt x="917" y="236"/>
                    </a:lnTo>
                    <a:lnTo>
                      <a:pt x="948" y="309"/>
                    </a:lnTo>
                    <a:lnTo>
                      <a:pt x="985" y="373"/>
                    </a:lnTo>
                    <a:lnTo>
                      <a:pt x="1034" y="438"/>
                    </a:lnTo>
                    <a:lnTo>
                      <a:pt x="1087" y="494"/>
                    </a:lnTo>
                    <a:lnTo>
                      <a:pt x="1151" y="550"/>
                    </a:lnTo>
                    <a:lnTo>
                      <a:pt x="1226" y="602"/>
                    </a:lnTo>
                    <a:lnTo>
                      <a:pt x="1311" y="642"/>
                    </a:lnTo>
                    <a:lnTo>
                      <a:pt x="1420" y="679"/>
                    </a:lnTo>
                    <a:lnTo>
                      <a:pt x="1535" y="716"/>
                    </a:lnTo>
                    <a:lnTo>
                      <a:pt x="1621" y="753"/>
                    </a:lnTo>
                    <a:lnTo>
                      <a:pt x="1705" y="792"/>
                    </a:lnTo>
                    <a:lnTo>
                      <a:pt x="1782" y="833"/>
                    </a:lnTo>
                    <a:lnTo>
                      <a:pt x="1837" y="868"/>
                    </a:lnTo>
                    <a:lnTo>
                      <a:pt x="1887" y="907"/>
                    </a:lnTo>
                    <a:lnTo>
                      <a:pt x="1968" y="895"/>
                    </a:lnTo>
                    <a:lnTo>
                      <a:pt x="2061" y="883"/>
                    </a:lnTo>
                    <a:lnTo>
                      <a:pt x="2131" y="886"/>
                    </a:lnTo>
                    <a:lnTo>
                      <a:pt x="2200" y="904"/>
                    </a:lnTo>
                    <a:lnTo>
                      <a:pt x="2258" y="929"/>
                    </a:lnTo>
                    <a:lnTo>
                      <a:pt x="2313" y="953"/>
                    </a:lnTo>
                    <a:lnTo>
                      <a:pt x="2384" y="976"/>
                    </a:lnTo>
                    <a:lnTo>
                      <a:pt x="2459" y="988"/>
                    </a:lnTo>
                    <a:lnTo>
                      <a:pt x="2537" y="994"/>
                    </a:lnTo>
                    <a:lnTo>
                      <a:pt x="2649" y="988"/>
                    </a:lnTo>
                    <a:lnTo>
                      <a:pt x="2766" y="969"/>
                    </a:lnTo>
                    <a:lnTo>
                      <a:pt x="2859" y="957"/>
                    </a:lnTo>
                    <a:lnTo>
                      <a:pt x="2908" y="951"/>
                    </a:lnTo>
                    <a:lnTo>
                      <a:pt x="2924" y="957"/>
                    </a:lnTo>
                    <a:lnTo>
                      <a:pt x="2932" y="968"/>
                    </a:lnTo>
                    <a:lnTo>
                      <a:pt x="2941" y="984"/>
                    </a:lnTo>
                    <a:lnTo>
                      <a:pt x="2951" y="1021"/>
                    </a:lnTo>
                    <a:lnTo>
                      <a:pt x="2958" y="1071"/>
                    </a:lnTo>
                    <a:lnTo>
                      <a:pt x="2957" y="1125"/>
                    </a:lnTo>
                    <a:lnTo>
                      <a:pt x="2945" y="1167"/>
                    </a:lnTo>
                    <a:lnTo>
                      <a:pt x="2933" y="1195"/>
                    </a:lnTo>
                    <a:lnTo>
                      <a:pt x="2921" y="1216"/>
                    </a:lnTo>
                    <a:lnTo>
                      <a:pt x="2927" y="1253"/>
                    </a:lnTo>
                    <a:lnTo>
                      <a:pt x="2921" y="1290"/>
                    </a:lnTo>
                    <a:lnTo>
                      <a:pt x="2902" y="1314"/>
                    </a:lnTo>
                    <a:lnTo>
                      <a:pt x="2880" y="1332"/>
                    </a:lnTo>
                    <a:lnTo>
                      <a:pt x="2854" y="1339"/>
                    </a:lnTo>
                    <a:lnTo>
                      <a:pt x="2815" y="1345"/>
                    </a:lnTo>
                    <a:lnTo>
                      <a:pt x="2802" y="1367"/>
                    </a:lnTo>
                    <a:lnTo>
                      <a:pt x="2775" y="1392"/>
                    </a:lnTo>
                    <a:lnTo>
                      <a:pt x="2743" y="1406"/>
                    </a:lnTo>
                    <a:lnTo>
                      <a:pt x="2708" y="1414"/>
                    </a:lnTo>
                    <a:lnTo>
                      <a:pt x="2674" y="1410"/>
                    </a:lnTo>
                    <a:lnTo>
                      <a:pt x="2599" y="1395"/>
                    </a:lnTo>
                    <a:lnTo>
                      <a:pt x="2605" y="1432"/>
                    </a:lnTo>
                    <a:lnTo>
                      <a:pt x="2599" y="1457"/>
                    </a:lnTo>
                    <a:lnTo>
                      <a:pt x="2587" y="1473"/>
                    </a:lnTo>
                    <a:lnTo>
                      <a:pt x="2568" y="1485"/>
                    </a:lnTo>
                    <a:lnTo>
                      <a:pt x="2540" y="1492"/>
                    </a:lnTo>
                    <a:lnTo>
                      <a:pt x="2506" y="1495"/>
                    </a:lnTo>
                    <a:lnTo>
                      <a:pt x="2469" y="1494"/>
                    </a:lnTo>
                    <a:lnTo>
                      <a:pt x="2416" y="1486"/>
                    </a:lnTo>
                    <a:lnTo>
                      <a:pt x="2370" y="1476"/>
                    </a:lnTo>
                    <a:lnTo>
                      <a:pt x="2320" y="1457"/>
                    </a:lnTo>
                    <a:lnTo>
                      <a:pt x="2317" y="1482"/>
                    </a:lnTo>
                    <a:lnTo>
                      <a:pt x="2305" y="1501"/>
                    </a:lnTo>
                    <a:lnTo>
                      <a:pt x="2284" y="1515"/>
                    </a:lnTo>
                    <a:lnTo>
                      <a:pt x="2256" y="1522"/>
                    </a:lnTo>
                    <a:lnTo>
                      <a:pt x="2222" y="1525"/>
                    </a:lnTo>
                    <a:lnTo>
                      <a:pt x="2172" y="1518"/>
                    </a:lnTo>
                    <a:lnTo>
                      <a:pt x="2129" y="1500"/>
                    </a:lnTo>
                    <a:lnTo>
                      <a:pt x="2105" y="1515"/>
                    </a:lnTo>
                    <a:lnTo>
                      <a:pt x="2076" y="1527"/>
                    </a:lnTo>
                    <a:lnTo>
                      <a:pt x="2039" y="1534"/>
                    </a:lnTo>
                    <a:lnTo>
                      <a:pt x="1999" y="1541"/>
                    </a:lnTo>
                    <a:lnTo>
                      <a:pt x="1949" y="1547"/>
                    </a:lnTo>
                    <a:lnTo>
                      <a:pt x="1875" y="1561"/>
                    </a:lnTo>
                    <a:lnTo>
                      <a:pt x="1794" y="1580"/>
                    </a:lnTo>
                    <a:lnTo>
                      <a:pt x="1730" y="1586"/>
                    </a:lnTo>
                    <a:lnTo>
                      <a:pt x="1671" y="1582"/>
                    </a:lnTo>
                    <a:lnTo>
                      <a:pt x="1583" y="1566"/>
                    </a:lnTo>
                    <a:lnTo>
                      <a:pt x="1503" y="1546"/>
                    </a:lnTo>
                    <a:lnTo>
                      <a:pt x="1413" y="1527"/>
                    </a:lnTo>
                    <a:lnTo>
                      <a:pt x="1336" y="1515"/>
                    </a:lnTo>
                    <a:lnTo>
                      <a:pt x="1273" y="1510"/>
                    </a:lnTo>
                    <a:lnTo>
                      <a:pt x="1218" y="1517"/>
                    </a:lnTo>
                    <a:lnTo>
                      <a:pt x="1157" y="1530"/>
                    </a:lnTo>
                    <a:lnTo>
                      <a:pt x="1077" y="1549"/>
                    </a:lnTo>
                    <a:lnTo>
                      <a:pt x="990" y="1566"/>
                    </a:lnTo>
                    <a:lnTo>
                      <a:pt x="925" y="1571"/>
                    </a:lnTo>
                    <a:lnTo>
                      <a:pt x="860" y="1568"/>
                    </a:lnTo>
                    <a:lnTo>
                      <a:pt x="736" y="1580"/>
                    </a:lnTo>
                    <a:lnTo>
                      <a:pt x="638" y="1592"/>
                    </a:lnTo>
                    <a:lnTo>
                      <a:pt x="526" y="1611"/>
                    </a:lnTo>
                    <a:lnTo>
                      <a:pt x="450" y="1619"/>
                    </a:lnTo>
                    <a:lnTo>
                      <a:pt x="370" y="1614"/>
                    </a:lnTo>
                    <a:lnTo>
                      <a:pt x="302" y="1608"/>
                    </a:lnTo>
                    <a:lnTo>
                      <a:pt x="241" y="1598"/>
                    </a:lnTo>
                    <a:lnTo>
                      <a:pt x="188" y="1585"/>
                    </a:lnTo>
                    <a:lnTo>
                      <a:pt x="137" y="1563"/>
                    </a:lnTo>
                    <a:lnTo>
                      <a:pt x="97" y="1533"/>
                    </a:lnTo>
                    <a:lnTo>
                      <a:pt x="64" y="1496"/>
                    </a:lnTo>
                    <a:lnTo>
                      <a:pt x="42" y="1453"/>
                    </a:lnTo>
                    <a:lnTo>
                      <a:pt x="26" y="1403"/>
                    </a:lnTo>
                    <a:lnTo>
                      <a:pt x="12" y="1345"/>
                    </a:lnTo>
                    <a:lnTo>
                      <a:pt x="8" y="1285"/>
                    </a:lnTo>
                    <a:lnTo>
                      <a:pt x="17" y="1223"/>
                    </a:lnTo>
                    <a:lnTo>
                      <a:pt x="42" y="1141"/>
                    </a:lnTo>
                    <a:lnTo>
                      <a:pt x="85" y="1044"/>
                    </a:lnTo>
                    <a:lnTo>
                      <a:pt x="125" y="951"/>
                    </a:lnTo>
                    <a:lnTo>
                      <a:pt x="153" y="855"/>
                    </a:lnTo>
                    <a:lnTo>
                      <a:pt x="163" y="778"/>
                    </a:lnTo>
                    <a:lnTo>
                      <a:pt x="159" y="701"/>
                    </a:lnTo>
                    <a:lnTo>
                      <a:pt x="148" y="629"/>
                    </a:lnTo>
                    <a:lnTo>
                      <a:pt x="131" y="559"/>
                    </a:lnTo>
                    <a:lnTo>
                      <a:pt x="112" y="497"/>
                    </a:lnTo>
                    <a:lnTo>
                      <a:pt x="87" y="426"/>
                    </a:lnTo>
                    <a:lnTo>
                      <a:pt x="54" y="340"/>
                    </a:lnTo>
                    <a:lnTo>
                      <a:pt x="0" y="222"/>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77" name="Group 289">
              <a:extLst>
                <a:ext uri="{FF2B5EF4-FFF2-40B4-BE49-F238E27FC236}">
                  <a16:creationId xmlns:a16="http://schemas.microsoft.com/office/drawing/2014/main" id="{BA799B7C-1349-4B38-94F3-F1DA296EBD12}"/>
                </a:ext>
              </a:extLst>
            </p:cNvPr>
            <p:cNvGrpSpPr>
              <a:grpSpLocks/>
            </p:cNvGrpSpPr>
            <p:nvPr/>
          </p:nvGrpSpPr>
          <p:grpSpPr bwMode="auto">
            <a:xfrm>
              <a:off x="826" y="1020"/>
              <a:ext cx="620" cy="330"/>
              <a:chOff x="826" y="1020"/>
              <a:chExt cx="620" cy="330"/>
            </a:xfrm>
          </p:grpSpPr>
          <p:grpSp>
            <p:nvGrpSpPr>
              <p:cNvPr id="63578" name="Group 290">
                <a:extLst>
                  <a:ext uri="{FF2B5EF4-FFF2-40B4-BE49-F238E27FC236}">
                    <a16:creationId xmlns:a16="http://schemas.microsoft.com/office/drawing/2014/main" id="{DCCA18EF-6D66-43EE-9991-ECDC291A7825}"/>
                  </a:ext>
                </a:extLst>
              </p:cNvPr>
              <p:cNvGrpSpPr>
                <a:grpSpLocks/>
              </p:cNvGrpSpPr>
              <p:nvPr/>
            </p:nvGrpSpPr>
            <p:grpSpPr bwMode="auto">
              <a:xfrm>
                <a:off x="826" y="1020"/>
                <a:ext cx="425" cy="274"/>
                <a:chOff x="826" y="1020"/>
                <a:chExt cx="425" cy="274"/>
              </a:xfrm>
            </p:grpSpPr>
            <p:grpSp>
              <p:nvGrpSpPr>
                <p:cNvPr id="63595" name="Group 291">
                  <a:extLst>
                    <a:ext uri="{FF2B5EF4-FFF2-40B4-BE49-F238E27FC236}">
                      <a16:creationId xmlns:a16="http://schemas.microsoft.com/office/drawing/2014/main" id="{69101FEF-F23A-408E-9515-77082774B140}"/>
                    </a:ext>
                  </a:extLst>
                </p:cNvPr>
                <p:cNvGrpSpPr>
                  <a:grpSpLocks/>
                </p:cNvGrpSpPr>
                <p:nvPr/>
              </p:nvGrpSpPr>
              <p:grpSpPr bwMode="auto">
                <a:xfrm>
                  <a:off x="1155" y="1210"/>
                  <a:ext cx="96" cy="59"/>
                  <a:chOff x="1155" y="1210"/>
                  <a:chExt cx="96" cy="59"/>
                </a:xfrm>
              </p:grpSpPr>
              <p:sp>
                <p:nvSpPr>
                  <p:cNvPr id="63600" name="Freeform 292">
                    <a:extLst>
                      <a:ext uri="{FF2B5EF4-FFF2-40B4-BE49-F238E27FC236}">
                        <a16:creationId xmlns:a16="http://schemas.microsoft.com/office/drawing/2014/main" id="{AD03FB59-1565-4FAE-9F8E-1F2ED7F96AC2}"/>
                      </a:ext>
                    </a:extLst>
                  </p:cNvPr>
                  <p:cNvSpPr>
                    <a:spLocks/>
                  </p:cNvSpPr>
                  <p:nvPr/>
                </p:nvSpPr>
                <p:spPr bwMode="auto">
                  <a:xfrm>
                    <a:off x="1155" y="1238"/>
                    <a:ext cx="47" cy="31"/>
                  </a:xfrm>
                  <a:custGeom>
                    <a:avLst/>
                    <a:gdLst>
                      <a:gd name="T0" fmla="*/ 0 w 189"/>
                      <a:gd name="T1" fmla="*/ 0 h 125"/>
                      <a:gd name="T2" fmla="*/ 2 w 189"/>
                      <a:gd name="T3" fmla="*/ 1 h 125"/>
                      <a:gd name="T4" fmla="*/ 5 w 189"/>
                      <a:gd name="T5" fmla="*/ 2 h 125"/>
                      <a:gd name="T6" fmla="*/ 7 w 189"/>
                      <a:gd name="T7" fmla="*/ 3 h 125"/>
                      <a:gd name="T8" fmla="*/ 10 w 189"/>
                      <a:gd name="T9" fmla="*/ 5 h 125"/>
                      <a:gd name="T10" fmla="*/ 12 w 189"/>
                      <a:gd name="T11" fmla="*/ 8 h 125"/>
                      <a:gd name="T12" fmla="*/ 0 60000 65536"/>
                      <a:gd name="T13" fmla="*/ 0 60000 65536"/>
                      <a:gd name="T14" fmla="*/ 0 60000 65536"/>
                      <a:gd name="T15" fmla="*/ 0 60000 65536"/>
                      <a:gd name="T16" fmla="*/ 0 60000 65536"/>
                      <a:gd name="T17" fmla="*/ 0 60000 65536"/>
                      <a:gd name="T18" fmla="*/ 0 w 189"/>
                      <a:gd name="T19" fmla="*/ 0 h 125"/>
                      <a:gd name="T20" fmla="*/ 189 w 189"/>
                      <a:gd name="T21" fmla="*/ 125 h 125"/>
                    </a:gdLst>
                    <a:ahLst/>
                    <a:cxnLst>
                      <a:cxn ang="T12">
                        <a:pos x="T0" y="T1"/>
                      </a:cxn>
                      <a:cxn ang="T13">
                        <a:pos x="T2" y="T3"/>
                      </a:cxn>
                      <a:cxn ang="T14">
                        <a:pos x="T4" y="T5"/>
                      </a:cxn>
                      <a:cxn ang="T15">
                        <a:pos x="T6" y="T7"/>
                      </a:cxn>
                      <a:cxn ang="T16">
                        <a:pos x="T8" y="T9"/>
                      </a:cxn>
                      <a:cxn ang="T17">
                        <a:pos x="T10" y="T11"/>
                      </a:cxn>
                    </a:cxnLst>
                    <a:rect l="T18" t="T19" r="T20" b="T21"/>
                    <a:pathLst>
                      <a:path w="189" h="125">
                        <a:moveTo>
                          <a:pt x="0" y="0"/>
                        </a:moveTo>
                        <a:lnTo>
                          <a:pt x="41" y="11"/>
                        </a:lnTo>
                        <a:lnTo>
                          <a:pt x="81" y="28"/>
                        </a:lnTo>
                        <a:lnTo>
                          <a:pt x="121" y="53"/>
                        </a:lnTo>
                        <a:lnTo>
                          <a:pt x="155" y="84"/>
                        </a:lnTo>
                        <a:lnTo>
                          <a:pt x="189" y="12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01" name="Freeform 293">
                    <a:extLst>
                      <a:ext uri="{FF2B5EF4-FFF2-40B4-BE49-F238E27FC236}">
                        <a16:creationId xmlns:a16="http://schemas.microsoft.com/office/drawing/2014/main" id="{50E37D85-00A7-48D2-8369-612505C08784}"/>
                      </a:ext>
                    </a:extLst>
                  </p:cNvPr>
                  <p:cNvSpPr>
                    <a:spLocks/>
                  </p:cNvSpPr>
                  <p:nvPr/>
                </p:nvSpPr>
                <p:spPr bwMode="auto">
                  <a:xfrm>
                    <a:off x="1185" y="1230"/>
                    <a:ext cx="40" cy="17"/>
                  </a:xfrm>
                  <a:custGeom>
                    <a:avLst/>
                    <a:gdLst>
                      <a:gd name="T0" fmla="*/ 0 w 161"/>
                      <a:gd name="T1" fmla="*/ 0 h 68"/>
                      <a:gd name="T2" fmla="*/ 3 w 161"/>
                      <a:gd name="T3" fmla="*/ 1 h 68"/>
                      <a:gd name="T4" fmla="*/ 5 w 161"/>
                      <a:gd name="T5" fmla="*/ 1 h 68"/>
                      <a:gd name="T6" fmla="*/ 7 w 161"/>
                      <a:gd name="T7" fmla="*/ 2 h 68"/>
                      <a:gd name="T8" fmla="*/ 10 w 161"/>
                      <a:gd name="T9" fmla="*/ 4 h 68"/>
                      <a:gd name="T10" fmla="*/ 0 60000 65536"/>
                      <a:gd name="T11" fmla="*/ 0 60000 65536"/>
                      <a:gd name="T12" fmla="*/ 0 60000 65536"/>
                      <a:gd name="T13" fmla="*/ 0 60000 65536"/>
                      <a:gd name="T14" fmla="*/ 0 60000 65536"/>
                      <a:gd name="T15" fmla="*/ 0 w 161"/>
                      <a:gd name="T16" fmla="*/ 0 h 68"/>
                      <a:gd name="T17" fmla="*/ 161 w 161"/>
                      <a:gd name="T18" fmla="*/ 68 h 68"/>
                    </a:gdLst>
                    <a:ahLst/>
                    <a:cxnLst>
                      <a:cxn ang="T10">
                        <a:pos x="T0" y="T1"/>
                      </a:cxn>
                      <a:cxn ang="T11">
                        <a:pos x="T2" y="T3"/>
                      </a:cxn>
                      <a:cxn ang="T12">
                        <a:pos x="T4" y="T5"/>
                      </a:cxn>
                      <a:cxn ang="T13">
                        <a:pos x="T6" y="T7"/>
                      </a:cxn>
                      <a:cxn ang="T14">
                        <a:pos x="T8" y="T9"/>
                      </a:cxn>
                    </a:cxnLst>
                    <a:rect l="T15" t="T16" r="T17" b="T18"/>
                    <a:pathLst>
                      <a:path w="161" h="68">
                        <a:moveTo>
                          <a:pt x="0" y="0"/>
                        </a:moveTo>
                        <a:lnTo>
                          <a:pt x="44" y="10"/>
                        </a:lnTo>
                        <a:lnTo>
                          <a:pt x="86" y="25"/>
                        </a:lnTo>
                        <a:lnTo>
                          <a:pt x="122" y="42"/>
                        </a:lnTo>
                        <a:lnTo>
                          <a:pt x="161" y="6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602" name="Freeform 294">
                    <a:extLst>
                      <a:ext uri="{FF2B5EF4-FFF2-40B4-BE49-F238E27FC236}">
                        <a16:creationId xmlns:a16="http://schemas.microsoft.com/office/drawing/2014/main" id="{538A6FA6-32BD-4C0A-BF17-B3BF0EAC5140}"/>
                      </a:ext>
                    </a:extLst>
                  </p:cNvPr>
                  <p:cNvSpPr>
                    <a:spLocks/>
                  </p:cNvSpPr>
                  <p:nvPr/>
                </p:nvSpPr>
                <p:spPr bwMode="auto">
                  <a:xfrm>
                    <a:off x="1188" y="1210"/>
                    <a:ext cx="63" cy="22"/>
                  </a:xfrm>
                  <a:custGeom>
                    <a:avLst/>
                    <a:gdLst>
                      <a:gd name="T0" fmla="*/ 0 w 254"/>
                      <a:gd name="T1" fmla="*/ 0 h 84"/>
                      <a:gd name="T2" fmla="*/ 2 w 254"/>
                      <a:gd name="T3" fmla="*/ 0 h 84"/>
                      <a:gd name="T4" fmla="*/ 5 w 254"/>
                      <a:gd name="T5" fmla="*/ 0 h 84"/>
                      <a:gd name="T6" fmla="*/ 7 w 254"/>
                      <a:gd name="T7" fmla="*/ 1 h 84"/>
                      <a:gd name="T8" fmla="*/ 10 w 254"/>
                      <a:gd name="T9" fmla="*/ 2 h 84"/>
                      <a:gd name="T10" fmla="*/ 13 w 254"/>
                      <a:gd name="T11" fmla="*/ 3 h 84"/>
                      <a:gd name="T12" fmla="*/ 16 w 254"/>
                      <a:gd name="T13" fmla="*/ 6 h 84"/>
                      <a:gd name="T14" fmla="*/ 0 60000 65536"/>
                      <a:gd name="T15" fmla="*/ 0 60000 65536"/>
                      <a:gd name="T16" fmla="*/ 0 60000 65536"/>
                      <a:gd name="T17" fmla="*/ 0 60000 65536"/>
                      <a:gd name="T18" fmla="*/ 0 60000 65536"/>
                      <a:gd name="T19" fmla="*/ 0 60000 65536"/>
                      <a:gd name="T20" fmla="*/ 0 60000 65536"/>
                      <a:gd name="T21" fmla="*/ 0 w 254"/>
                      <a:gd name="T22" fmla="*/ 0 h 84"/>
                      <a:gd name="T23" fmla="*/ 254 w 254"/>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54" h="84">
                        <a:moveTo>
                          <a:pt x="0" y="5"/>
                        </a:moveTo>
                        <a:lnTo>
                          <a:pt x="37" y="0"/>
                        </a:lnTo>
                        <a:lnTo>
                          <a:pt x="81" y="2"/>
                        </a:lnTo>
                        <a:lnTo>
                          <a:pt x="118" y="8"/>
                        </a:lnTo>
                        <a:lnTo>
                          <a:pt x="161" y="24"/>
                        </a:lnTo>
                        <a:lnTo>
                          <a:pt x="205" y="48"/>
                        </a:lnTo>
                        <a:lnTo>
                          <a:pt x="254" y="8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96" name="Group 295">
                  <a:extLst>
                    <a:ext uri="{FF2B5EF4-FFF2-40B4-BE49-F238E27FC236}">
                      <a16:creationId xmlns:a16="http://schemas.microsoft.com/office/drawing/2014/main" id="{57354AB2-A71B-41CF-9EE6-8244DC258CB7}"/>
                    </a:ext>
                  </a:extLst>
                </p:cNvPr>
                <p:cNvGrpSpPr>
                  <a:grpSpLocks/>
                </p:cNvGrpSpPr>
                <p:nvPr/>
              </p:nvGrpSpPr>
              <p:grpSpPr bwMode="auto">
                <a:xfrm>
                  <a:off x="826" y="1020"/>
                  <a:ext cx="137" cy="274"/>
                  <a:chOff x="826" y="1020"/>
                  <a:chExt cx="137" cy="274"/>
                </a:xfrm>
              </p:grpSpPr>
              <p:sp>
                <p:nvSpPr>
                  <p:cNvPr id="63597" name="Freeform 296">
                    <a:extLst>
                      <a:ext uri="{FF2B5EF4-FFF2-40B4-BE49-F238E27FC236}">
                        <a16:creationId xmlns:a16="http://schemas.microsoft.com/office/drawing/2014/main" id="{444D5170-1DB2-4126-8C19-27A29E2A6A6A}"/>
                      </a:ext>
                    </a:extLst>
                  </p:cNvPr>
                  <p:cNvSpPr>
                    <a:spLocks/>
                  </p:cNvSpPr>
                  <p:nvPr/>
                </p:nvSpPr>
                <p:spPr bwMode="auto">
                  <a:xfrm>
                    <a:off x="909" y="1020"/>
                    <a:ext cx="46" cy="68"/>
                  </a:xfrm>
                  <a:custGeom>
                    <a:avLst/>
                    <a:gdLst>
                      <a:gd name="T0" fmla="*/ 0 w 182"/>
                      <a:gd name="T1" fmla="*/ 0 h 272"/>
                      <a:gd name="T2" fmla="*/ 2 w 182"/>
                      <a:gd name="T3" fmla="*/ 3 h 272"/>
                      <a:gd name="T4" fmla="*/ 3 w 182"/>
                      <a:gd name="T5" fmla="*/ 6 h 272"/>
                      <a:gd name="T6" fmla="*/ 5 w 182"/>
                      <a:gd name="T7" fmla="*/ 10 h 272"/>
                      <a:gd name="T8" fmla="*/ 8 w 182"/>
                      <a:gd name="T9" fmla="*/ 14 h 272"/>
                      <a:gd name="T10" fmla="*/ 12 w 182"/>
                      <a:gd name="T11" fmla="*/ 17 h 272"/>
                      <a:gd name="T12" fmla="*/ 0 60000 65536"/>
                      <a:gd name="T13" fmla="*/ 0 60000 65536"/>
                      <a:gd name="T14" fmla="*/ 0 60000 65536"/>
                      <a:gd name="T15" fmla="*/ 0 60000 65536"/>
                      <a:gd name="T16" fmla="*/ 0 60000 65536"/>
                      <a:gd name="T17" fmla="*/ 0 60000 65536"/>
                      <a:gd name="T18" fmla="*/ 0 w 182"/>
                      <a:gd name="T19" fmla="*/ 0 h 272"/>
                      <a:gd name="T20" fmla="*/ 182 w 182"/>
                      <a:gd name="T21" fmla="*/ 272 h 272"/>
                    </a:gdLst>
                    <a:ahLst/>
                    <a:cxnLst>
                      <a:cxn ang="T12">
                        <a:pos x="T0" y="T1"/>
                      </a:cxn>
                      <a:cxn ang="T13">
                        <a:pos x="T2" y="T3"/>
                      </a:cxn>
                      <a:cxn ang="T14">
                        <a:pos x="T4" y="T5"/>
                      </a:cxn>
                      <a:cxn ang="T15">
                        <a:pos x="T6" y="T7"/>
                      </a:cxn>
                      <a:cxn ang="T16">
                        <a:pos x="T8" y="T9"/>
                      </a:cxn>
                      <a:cxn ang="T17">
                        <a:pos x="T10" y="T11"/>
                      </a:cxn>
                    </a:cxnLst>
                    <a:rect l="T18" t="T19" r="T20" b="T21"/>
                    <a:pathLst>
                      <a:path w="182" h="272">
                        <a:moveTo>
                          <a:pt x="0" y="0"/>
                        </a:moveTo>
                        <a:lnTo>
                          <a:pt x="24" y="53"/>
                        </a:lnTo>
                        <a:lnTo>
                          <a:pt x="51" y="106"/>
                        </a:lnTo>
                        <a:lnTo>
                          <a:pt x="85" y="160"/>
                        </a:lnTo>
                        <a:lnTo>
                          <a:pt x="130" y="222"/>
                        </a:lnTo>
                        <a:lnTo>
                          <a:pt x="182" y="272"/>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98" name="Freeform 297">
                    <a:extLst>
                      <a:ext uri="{FF2B5EF4-FFF2-40B4-BE49-F238E27FC236}">
                        <a16:creationId xmlns:a16="http://schemas.microsoft.com/office/drawing/2014/main" id="{7BDB699B-5A69-4495-BAA7-165E2CC02209}"/>
                      </a:ext>
                    </a:extLst>
                  </p:cNvPr>
                  <p:cNvSpPr>
                    <a:spLocks/>
                  </p:cNvSpPr>
                  <p:nvPr/>
                </p:nvSpPr>
                <p:spPr bwMode="auto">
                  <a:xfrm>
                    <a:off x="826" y="1128"/>
                    <a:ext cx="32" cy="98"/>
                  </a:xfrm>
                  <a:custGeom>
                    <a:avLst/>
                    <a:gdLst>
                      <a:gd name="T0" fmla="*/ 0 w 130"/>
                      <a:gd name="T1" fmla="*/ 0 h 390"/>
                      <a:gd name="T2" fmla="*/ 1 w 130"/>
                      <a:gd name="T3" fmla="*/ 2 h 390"/>
                      <a:gd name="T4" fmla="*/ 1 w 130"/>
                      <a:gd name="T5" fmla="*/ 5 h 390"/>
                      <a:gd name="T6" fmla="*/ 1 w 130"/>
                      <a:gd name="T7" fmla="*/ 7 h 390"/>
                      <a:gd name="T8" fmla="*/ 1 w 130"/>
                      <a:gd name="T9" fmla="*/ 9 h 390"/>
                      <a:gd name="T10" fmla="*/ 0 w 130"/>
                      <a:gd name="T11" fmla="*/ 11 h 390"/>
                      <a:gd name="T12" fmla="*/ 0 w 130"/>
                      <a:gd name="T13" fmla="*/ 14 h 390"/>
                      <a:gd name="T14" fmla="*/ 0 w 130"/>
                      <a:gd name="T15" fmla="*/ 16 h 390"/>
                      <a:gd name="T16" fmla="*/ 1 w 130"/>
                      <a:gd name="T17" fmla="*/ 17 h 390"/>
                      <a:gd name="T18" fmla="*/ 2 w 130"/>
                      <a:gd name="T19" fmla="*/ 19 h 390"/>
                      <a:gd name="T20" fmla="*/ 4 w 130"/>
                      <a:gd name="T21" fmla="*/ 21 h 390"/>
                      <a:gd name="T22" fmla="*/ 6 w 130"/>
                      <a:gd name="T23" fmla="*/ 22 h 390"/>
                      <a:gd name="T24" fmla="*/ 8 w 130"/>
                      <a:gd name="T25" fmla="*/ 25 h 39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0"/>
                      <a:gd name="T40" fmla="*/ 0 h 390"/>
                      <a:gd name="T41" fmla="*/ 130 w 130"/>
                      <a:gd name="T42" fmla="*/ 390 h 39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0" h="390">
                        <a:moveTo>
                          <a:pt x="0" y="0"/>
                        </a:moveTo>
                        <a:lnTo>
                          <a:pt x="18" y="34"/>
                        </a:lnTo>
                        <a:lnTo>
                          <a:pt x="25" y="75"/>
                        </a:lnTo>
                        <a:lnTo>
                          <a:pt x="24" y="106"/>
                        </a:lnTo>
                        <a:lnTo>
                          <a:pt x="19" y="149"/>
                        </a:lnTo>
                        <a:lnTo>
                          <a:pt x="8" y="179"/>
                        </a:lnTo>
                        <a:lnTo>
                          <a:pt x="0" y="216"/>
                        </a:lnTo>
                        <a:lnTo>
                          <a:pt x="4" y="245"/>
                        </a:lnTo>
                        <a:lnTo>
                          <a:pt x="12" y="272"/>
                        </a:lnTo>
                        <a:lnTo>
                          <a:pt x="33" y="300"/>
                        </a:lnTo>
                        <a:lnTo>
                          <a:pt x="62" y="328"/>
                        </a:lnTo>
                        <a:lnTo>
                          <a:pt x="97" y="350"/>
                        </a:lnTo>
                        <a:lnTo>
                          <a:pt x="130" y="39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99" name="Freeform 298">
                    <a:extLst>
                      <a:ext uri="{FF2B5EF4-FFF2-40B4-BE49-F238E27FC236}">
                        <a16:creationId xmlns:a16="http://schemas.microsoft.com/office/drawing/2014/main" id="{EC1345A0-EA6D-40F1-B35F-1581B55350A1}"/>
                      </a:ext>
                    </a:extLst>
                  </p:cNvPr>
                  <p:cNvSpPr>
                    <a:spLocks/>
                  </p:cNvSpPr>
                  <p:nvPr/>
                </p:nvSpPr>
                <p:spPr bwMode="auto">
                  <a:xfrm>
                    <a:off x="846" y="1250"/>
                    <a:ext cx="117" cy="44"/>
                  </a:xfrm>
                  <a:custGeom>
                    <a:avLst/>
                    <a:gdLst>
                      <a:gd name="T0" fmla="*/ 0 w 470"/>
                      <a:gd name="T1" fmla="*/ 0 h 178"/>
                      <a:gd name="T2" fmla="*/ 2 w 470"/>
                      <a:gd name="T3" fmla="*/ 0 h 178"/>
                      <a:gd name="T4" fmla="*/ 4 w 470"/>
                      <a:gd name="T5" fmla="*/ 0 h 178"/>
                      <a:gd name="T6" fmla="*/ 7 w 470"/>
                      <a:gd name="T7" fmla="*/ 1 h 178"/>
                      <a:gd name="T8" fmla="*/ 9 w 470"/>
                      <a:gd name="T9" fmla="*/ 3 h 178"/>
                      <a:gd name="T10" fmla="*/ 12 w 470"/>
                      <a:gd name="T11" fmla="*/ 5 h 178"/>
                      <a:gd name="T12" fmla="*/ 15 w 470"/>
                      <a:gd name="T13" fmla="*/ 7 h 178"/>
                      <a:gd name="T14" fmla="*/ 18 w 470"/>
                      <a:gd name="T15" fmla="*/ 9 h 178"/>
                      <a:gd name="T16" fmla="*/ 20 w 470"/>
                      <a:gd name="T17" fmla="*/ 10 h 178"/>
                      <a:gd name="T18" fmla="*/ 23 w 470"/>
                      <a:gd name="T19" fmla="*/ 11 h 178"/>
                      <a:gd name="T20" fmla="*/ 25 w 470"/>
                      <a:gd name="T21" fmla="*/ 11 h 178"/>
                      <a:gd name="T22" fmla="*/ 27 w 470"/>
                      <a:gd name="T23" fmla="*/ 10 h 178"/>
                      <a:gd name="T24" fmla="*/ 29 w 470"/>
                      <a:gd name="T25" fmla="*/ 10 h 17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0"/>
                      <a:gd name="T40" fmla="*/ 0 h 178"/>
                      <a:gd name="T41" fmla="*/ 470 w 470"/>
                      <a:gd name="T42" fmla="*/ 178 h 17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0" h="178">
                        <a:moveTo>
                          <a:pt x="0" y="7"/>
                        </a:moveTo>
                        <a:lnTo>
                          <a:pt x="37" y="0"/>
                        </a:lnTo>
                        <a:lnTo>
                          <a:pt x="74" y="6"/>
                        </a:lnTo>
                        <a:lnTo>
                          <a:pt x="111" y="24"/>
                        </a:lnTo>
                        <a:lnTo>
                          <a:pt x="152" y="51"/>
                        </a:lnTo>
                        <a:lnTo>
                          <a:pt x="195" y="82"/>
                        </a:lnTo>
                        <a:lnTo>
                          <a:pt x="235" y="113"/>
                        </a:lnTo>
                        <a:lnTo>
                          <a:pt x="296" y="149"/>
                        </a:lnTo>
                        <a:lnTo>
                          <a:pt x="328" y="163"/>
                        </a:lnTo>
                        <a:lnTo>
                          <a:pt x="369" y="174"/>
                        </a:lnTo>
                        <a:lnTo>
                          <a:pt x="406" y="178"/>
                        </a:lnTo>
                        <a:lnTo>
                          <a:pt x="436" y="171"/>
                        </a:lnTo>
                        <a:lnTo>
                          <a:pt x="470" y="15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3579" name="Group 299">
                <a:extLst>
                  <a:ext uri="{FF2B5EF4-FFF2-40B4-BE49-F238E27FC236}">
                    <a16:creationId xmlns:a16="http://schemas.microsoft.com/office/drawing/2014/main" id="{4A8B8611-1A45-4BE4-92EF-9FA1098BDFC3}"/>
                  </a:ext>
                </a:extLst>
              </p:cNvPr>
              <p:cNvGrpSpPr>
                <a:grpSpLocks/>
              </p:cNvGrpSpPr>
              <p:nvPr/>
            </p:nvGrpSpPr>
            <p:grpSpPr bwMode="auto">
              <a:xfrm>
                <a:off x="1208" y="1204"/>
                <a:ext cx="238" cy="146"/>
                <a:chOff x="1208" y="1204"/>
                <a:chExt cx="238" cy="146"/>
              </a:xfrm>
            </p:grpSpPr>
            <p:grpSp>
              <p:nvGrpSpPr>
                <p:cNvPr id="63580" name="Group 300">
                  <a:extLst>
                    <a:ext uri="{FF2B5EF4-FFF2-40B4-BE49-F238E27FC236}">
                      <a16:creationId xmlns:a16="http://schemas.microsoft.com/office/drawing/2014/main" id="{E1FB829C-5CA1-458E-8E66-1E576404847E}"/>
                    </a:ext>
                  </a:extLst>
                </p:cNvPr>
                <p:cNvGrpSpPr>
                  <a:grpSpLocks/>
                </p:cNvGrpSpPr>
                <p:nvPr/>
              </p:nvGrpSpPr>
              <p:grpSpPr bwMode="auto">
                <a:xfrm>
                  <a:off x="1208" y="1223"/>
                  <a:ext cx="238" cy="127"/>
                  <a:chOff x="1208" y="1223"/>
                  <a:chExt cx="238" cy="127"/>
                </a:xfrm>
              </p:grpSpPr>
              <p:sp>
                <p:nvSpPr>
                  <p:cNvPr id="63588" name="Freeform 301">
                    <a:extLst>
                      <a:ext uri="{FF2B5EF4-FFF2-40B4-BE49-F238E27FC236}">
                        <a16:creationId xmlns:a16="http://schemas.microsoft.com/office/drawing/2014/main" id="{77F8B7A9-041A-4A09-83A8-A72FB3ECF3F2}"/>
                      </a:ext>
                    </a:extLst>
                  </p:cNvPr>
                  <p:cNvSpPr>
                    <a:spLocks/>
                  </p:cNvSpPr>
                  <p:nvPr/>
                </p:nvSpPr>
                <p:spPr bwMode="auto">
                  <a:xfrm>
                    <a:off x="1299" y="1223"/>
                    <a:ext cx="147" cy="46"/>
                  </a:xfrm>
                  <a:custGeom>
                    <a:avLst/>
                    <a:gdLst>
                      <a:gd name="T0" fmla="*/ 0 w 587"/>
                      <a:gd name="T1" fmla="*/ 0 h 184"/>
                      <a:gd name="T2" fmla="*/ 3 w 587"/>
                      <a:gd name="T3" fmla="*/ 1 h 184"/>
                      <a:gd name="T4" fmla="*/ 5 w 587"/>
                      <a:gd name="T5" fmla="*/ 1 h 184"/>
                      <a:gd name="T6" fmla="*/ 9 w 587"/>
                      <a:gd name="T7" fmla="*/ 2 h 184"/>
                      <a:gd name="T8" fmla="*/ 11 w 587"/>
                      <a:gd name="T9" fmla="*/ 1 h 184"/>
                      <a:gd name="T10" fmla="*/ 14 w 587"/>
                      <a:gd name="T11" fmla="*/ 1 h 184"/>
                      <a:gd name="T12" fmla="*/ 16 w 587"/>
                      <a:gd name="T13" fmla="*/ 1 h 184"/>
                      <a:gd name="T14" fmla="*/ 19 w 587"/>
                      <a:gd name="T15" fmla="*/ 3 h 184"/>
                      <a:gd name="T16" fmla="*/ 22 w 587"/>
                      <a:gd name="T17" fmla="*/ 4 h 184"/>
                      <a:gd name="T18" fmla="*/ 26 w 587"/>
                      <a:gd name="T19" fmla="*/ 6 h 184"/>
                      <a:gd name="T20" fmla="*/ 29 w 587"/>
                      <a:gd name="T21" fmla="*/ 7 h 184"/>
                      <a:gd name="T22" fmla="*/ 31 w 587"/>
                      <a:gd name="T23" fmla="*/ 8 h 184"/>
                      <a:gd name="T24" fmla="*/ 33 w 587"/>
                      <a:gd name="T25" fmla="*/ 9 h 184"/>
                      <a:gd name="T26" fmla="*/ 36 w 587"/>
                      <a:gd name="T27" fmla="*/ 11 h 184"/>
                      <a:gd name="T28" fmla="*/ 37 w 587"/>
                      <a:gd name="T29" fmla="*/ 12 h 1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87"/>
                      <a:gd name="T46" fmla="*/ 0 h 184"/>
                      <a:gd name="T47" fmla="*/ 587 w 587"/>
                      <a:gd name="T48" fmla="*/ 184 h 1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87" h="184">
                        <a:moveTo>
                          <a:pt x="0" y="0"/>
                        </a:moveTo>
                        <a:lnTo>
                          <a:pt x="43" y="14"/>
                        </a:lnTo>
                        <a:lnTo>
                          <a:pt x="81" y="23"/>
                        </a:lnTo>
                        <a:lnTo>
                          <a:pt x="137" y="30"/>
                        </a:lnTo>
                        <a:lnTo>
                          <a:pt x="177" y="23"/>
                        </a:lnTo>
                        <a:lnTo>
                          <a:pt x="224" y="18"/>
                        </a:lnTo>
                        <a:lnTo>
                          <a:pt x="255" y="24"/>
                        </a:lnTo>
                        <a:lnTo>
                          <a:pt x="295" y="40"/>
                        </a:lnTo>
                        <a:lnTo>
                          <a:pt x="342" y="61"/>
                        </a:lnTo>
                        <a:lnTo>
                          <a:pt x="415" y="92"/>
                        </a:lnTo>
                        <a:lnTo>
                          <a:pt x="454" y="107"/>
                        </a:lnTo>
                        <a:lnTo>
                          <a:pt x="488" y="125"/>
                        </a:lnTo>
                        <a:lnTo>
                          <a:pt x="530" y="145"/>
                        </a:lnTo>
                        <a:lnTo>
                          <a:pt x="569" y="169"/>
                        </a:lnTo>
                        <a:lnTo>
                          <a:pt x="587" y="18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89" name="Freeform 302">
                    <a:extLst>
                      <a:ext uri="{FF2B5EF4-FFF2-40B4-BE49-F238E27FC236}">
                        <a16:creationId xmlns:a16="http://schemas.microsoft.com/office/drawing/2014/main" id="{2766A182-22A6-4974-9D69-9568D96E8FF4}"/>
                      </a:ext>
                    </a:extLst>
                  </p:cNvPr>
                  <p:cNvSpPr>
                    <a:spLocks/>
                  </p:cNvSpPr>
                  <p:nvPr/>
                </p:nvSpPr>
                <p:spPr bwMode="auto">
                  <a:xfrm>
                    <a:off x="1276" y="1235"/>
                    <a:ext cx="98" cy="26"/>
                  </a:xfrm>
                  <a:custGeom>
                    <a:avLst/>
                    <a:gdLst>
                      <a:gd name="T0" fmla="*/ 0 w 391"/>
                      <a:gd name="T1" fmla="*/ 0 h 105"/>
                      <a:gd name="T2" fmla="*/ 5 w 391"/>
                      <a:gd name="T3" fmla="*/ 1 h 105"/>
                      <a:gd name="T4" fmla="*/ 8 w 391"/>
                      <a:gd name="T5" fmla="*/ 2 h 105"/>
                      <a:gd name="T6" fmla="*/ 9 w 391"/>
                      <a:gd name="T7" fmla="*/ 2 h 105"/>
                      <a:gd name="T8" fmla="*/ 11 w 391"/>
                      <a:gd name="T9" fmla="*/ 2 h 105"/>
                      <a:gd name="T10" fmla="*/ 14 w 391"/>
                      <a:gd name="T11" fmla="*/ 1 h 105"/>
                      <a:gd name="T12" fmla="*/ 16 w 391"/>
                      <a:gd name="T13" fmla="*/ 1 h 105"/>
                      <a:gd name="T14" fmla="*/ 18 w 391"/>
                      <a:gd name="T15" fmla="*/ 1 h 105"/>
                      <a:gd name="T16" fmla="*/ 20 w 391"/>
                      <a:gd name="T17" fmla="*/ 2 h 105"/>
                      <a:gd name="T18" fmla="*/ 21 w 391"/>
                      <a:gd name="T19" fmla="*/ 4 h 105"/>
                      <a:gd name="T20" fmla="*/ 23 w 391"/>
                      <a:gd name="T21" fmla="*/ 5 h 105"/>
                      <a:gd name="T22" fmla="*/ 25 w 391"/>
                      <a:gd name="T23" fmla="*/ 6 h 10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91"/>
                      <a:gd name="T37" fmla="*/ 0 h 105"/>
                      <a:gd name="T38" fmla="*/ 391 w 391"/>
                      <a:gd name="T39" fmla="*/ 105 h 10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91" h="105">
                        <a:moveTo>
                          <a:pt x="0" y="0"/>
                        </a:moveTo>
                        <a:lnTo>
                          <a:pt x="75" y="12"/>
                        </a:lnTo>
                        <a:lnTo>
                          <a:pt x="121" y="27"/>
                        </a:lnTo>
                        <a:lnTo>
                          <a:pt x="145" y="33"/>
                        </a:lnTo>
                        <a:lnTo>
                          <a:pt x="174" y="30"/>
                        </a:lnTo>
                        <a:lnTo>
                          <a:pt x="217" y="18"/>
                        </a:lnTo>
                        <a:lnTo>
                          <a:pt x="248" y="15"/>
                        </a:lnTo>
                        <a:lnTo>
                          <a:pt x="279" y="18"/>
                        </a:lnTo>
                        <a:lnTo>
                          <a:pt x="311" y="37"/>
                        </a:lnTo>
                        <a:lnTo>
                          <a:pt x="338" y="62"/>
                        </a:lnTo>
                        <a:lnTo>
                          <a:pt x="360" y="83"/>
                        </a:lnTo>
                        <a:lnTo>
                          <a:pt x="391" y="10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90" name="Freeform 303">
                    <a:extLst>
                      <a:ext uri="{FF2B5EF4-FFF2-40B4-BE49-F238E27FC236}">
                        <a16:creationId xmlns:a16="http://schemas.microsoft.com/office/drawing/2014/main" id="{3B7C2621-6D3A-4B17-B4A1-B11BF48E1930}"/>
                      </a:ext>
                    </a:extLst>
                  </p:cNvPr>
                  <p:cNvSpPr>
                    <a:spLocks/>
                  </p:cNvSpPr>
                  <p:nvPr/>
                </p:nvSpPr>
                <p:spPr bwMode="auto">
                  <a:xfrm>
                    <a:off x="1248" y="1252"/>
                    <a:ext cx="118" cy="61"/>
                  </a:xfrm>
                  <a:custGeom>
                    <a:avLst/>
                    <a:gdLst>
                      <a:gd name="T0" fmla="*/ 0 w 470"/>
                      <a:gd name="T1" fmla="*/ 1 h 244"/>
                      <a:gd name="T2" fmla="*/ 3 w 470"/>
                      <a:gd name="T3" fmla="*/ 0 h 244"/>
                      <a:gd name="T4" fmla="*/ 4 w 470"/>
                      <a:gd name="T5" fmla="*/ 0 h 244"/>
                      <a:gd name="T6" fmla="*/ 6 w 470"/>
                      <a:gd name="T7" fmla="*/ 1 h 244"/>
                      <a:gd name="T8" fmla="*/ 8 w 470"/>
                      <a:gd name="T9" fmla="*/ 3 h 244"/>
                      <a:gd name="T10" fmla="*/ 12 w 470"/>
                      <a:gd name="T11" fmla="*/ 4 h 244"/>
                      <a:gd name="T12" fmla="*/ 14 w 470"/>
                      <a:gd name="T13" fmla="*/ 4 h 244"/>
                      <a:gd name="T14" fmla="*/ 17 w 470"/>
                      <a:gd name="T15" fmla="*/ 7 h 244"/>
                      <a:gd name="T16" fmla="*/ 19 w 470"/>
                      <a:gd name="T17" fmla="*/ 9 h 244"/>
                      <a:gd name="T18" fmla="*/ 21 w 470"/>
                      <a:gd name="T19" fmla="*/ 11 h 244"/>
                      <a:gd name="T20" fmla="*/ 25 w 470"/>
                      <a:gd name="T21" fmla="*/ 12 h 244"/>
                      <a:gd name="T22" fmla="*/ 27 w 470"/>
                      <a:gd name="T23" fmla="*/ 13 h 244"/>
                      <a:gd name="T24" fmla="*/ 29 w 470"/>
                      <a:gd name="T25" fmla="*/ 14 h 244"/>
                      <a:gd name="T26" fmla="*/ 30 w 470"/>
                      <a:gd name="T27" fmla="*/ 15 h 24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0"/>
                      <a:gd name="T43" fmla="*/ 0 h 244"/>
                      <a:gd name="T44" fmla="*/ 470 w 470"/>
                      <a:gd name="T45" fmla="*/ 244 h 24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0" h="244">
                        <a:moveTo>
                          <a:pt x="0" y="6"/>
                        </a:moveTo>
                        <a:lnTo>
                          <a:pt x="43" y="0"/>
                        </a:lnTo>
                        <a:lnTo>
                          <a:pt x="69" y="4"/>
                        </a:lnTo>
                        <a:lnTo>
                          <a:pt x="95" y="20"/>
                        </a:lnTo>
                        <a:lnTo>
                          <a:pt x="129" y="50"/>
                        </a:lnTo>
                        <a:lnTo>
                          <a:pt x="185" y="56"/>
                        </a:lnTo>
                        <a:lnTo>
                          <a:pt x="228" y="68"/>
                        </a:lnTo>
                        <a:lnTo>
                          <a:pt x="272" y="105"/>
                        </a:lnTo>
                        <a:lnTo>
                          <a:pt x="303" y="142"/>
                        </a:lnTo>
                        <a:lnTo>
                          <a:pt x="340" y="166"/>
                        </a:lnTo>
                        <a:lnTo>
                          <a:pt x="396" y="185"/>
                        </a:lnTo>
                        <a:lnTo>
                          <a:pt x="433" y="200"/>
                        </a:lnTo>
                        <a:lnTo>
                          <a:pt x="458" y="220"/>
                        </a:lnTo>
                        <a:lnTo>
                          <a:pt x="470" y="24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91" name="Freeform 304">
                    <a:extLst>
                      <a:ext uri="{FF2B5EF4-FFF2-40B4-BE49-F238E27FC236}">
                        <a16:creationId xmlns:a16="http://schemas.microsoft.com/office/drawing/2014/main" id="{0735E73F-B060-47FE-AF58-1753300E4C85}"/>
                      </a:ext>
                    </a:extLst>
                  </p:cNvPr>
                  <p:cNvSpPr>
                    <a:spLocks/>
                  </p:cNvSpPr>
                  <p:nvPr/>
                </p:nvSpPr>
                <p:spPr bwMode="auto">
                  <a:xfrm>
                    <a:off x="1209" y="1272"/>
                    <a:ext cx="88" cy="59"/>
                  </a:xfrm>
                  <a:custGeom>
                    <a:avLst/>
                    <a:gdLst>
                      <a:gd name="T0" fmla="*/ 0 w 352"/>
                      <a:gd name="T1" fmla="*/ 2 h 234"/>
                      <a:gd name="T2" fmla="*/ 3 w 352"/>
                      <a:gd name="T3" fmla="*/ 1 h 234"/>
                      <a:gd name="T4" fmla="*/ 5 w 352"/>
                      <a:gd name="T5" fmla="*/ 0 h 234"/>
                      <a:gd name="T6" fmla="*/ 7 w 352"/>
                      <a:gd name="T7" fmla="*/ 0 h 234"/>
                      <a:gd name="T8" fmla="*/ 9 w 352"/>
                      <a:gd name="T9" fmla="*/ 1 h 234"/>
                      <a:gd name="T10" fmla="*/ 11 w 352"/>
                      <a:gd name="T11" fmla="*/ 2 h 234"/>
                      <a:gd name="T12" fmla="*/ 12 w 352"/>
                      <a:gd name="T13" fmla="*/ 4 h 234"/>
                      <a:gd name="T14" fmla="*/ 14 w 352"/>
                      <a:gd name="T15" fmla="*/ 5 h 234"/>
                      <a:gd name="T16" fmla="*/ 16 w 352"/>
                      <a:gd name="T17" fmla="*/ 5 h 234"/>
                      <a:gd name="T18" fmla="*/ 18 w 352"/>
                      <a:gd name="T19" fmla="*/ 5 h 234"/>
                      <a:gd name="T20" fmla="*/ 19 w 352"/>
                      <a:gd name="T21" fmla="*/ 5 h 234"/>
                      <a:gd name="T22" fmla="*/ 20 w 352"/>
                      <a:gd name="T23" fmla="*/ 6 h 234"/>
                      <a:gd name="T24" fmla="*/ 21 w 352"/>
                      <a:gd name="T25" fmla="*/ 8 h 234"/>
                      <a:gd name="T26" fmla="*/ 22 w 352"/>
                      <a:gd name="T27" fmla="*/ 11 h 234"/>
                      <a:gd name="T28" fmla="*/ 22 w 352"/>
                      <a:gd name="T29" fmla="*/ 13 h 234"/>
                      <a:gd name="T30" fmla="*/ 22 w 352"/>
                      <a:gd name="T31" fmla="*/ 15 h 2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52"/>
                      <a:gd name="T49" fmla="*/ 0 h 234"/>
                      <a:gd name="T50" fmla="*/ 352 w 352"/>
                      <a:gd name="T51" fmla="*/ 234 h 2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52" h="234">
                        <a:moveTo>
                          <a:pt x="0" y="24"/>
                        </a:moveTo>
                        <a:lnTo>
                          <a:pt x="38" y="9"/>
                        </a:lnTo>
                        <a:lnTo>
                          <a:pt x="83" y="0"/>
                        </a:lnTo>
                        <a:lnTo>
                          <a:pt x="115" y="4"/>
                        </a:lnTo>
                        <a:lnTo>
                          <a:pt x="145" y="16"/>
                        </a:lnTo>
                        <a:lnTo>
                          <a:pt x="174" y="37"/>
                        </a:lnTo>
                        <a:lnTo>
                          <a:pt x="198" y="54"/>
                        </a:lnTo>
                        <a:lnTo>
                          <a:pt x="226" y="79"/>
                        </a:lnTo>
                        <a:lnTo>
                          <a:pt x="256" y="73"/>
                        </a:lnTo>
                        <a:lnTo>
                          <a:pt x="281" y="76"/>
                        </a:lnTo>
                        <a:lnTo>
                          <a:pt x="299" y="85"/>
                        </a:lnTo>
                        <a:lnTo>
                          <a:pt x="313" y="101"/>
                        </a:lnTo>
                        <a:lnTo>
                          <a:pt x="330" y="129"/>
                        </a:lnTo>
                        <a:lnTo>
                          <a:pt x="346" y="166"/>
                        </a:lnTo>
                        <a:lnTo>
                          <a:pt x="352" y="201"/>
                        </a:lnTo>
                        <a:lnTo>
                          <a:pt x="349" y="23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92" name="Freeform 305">
                    <a:extLst>
                      <a:ext uri="{FF2B5EF4-FFF2-40B4-BE49-F238E27FC236}">
                        <a16:creationId xmlns:a16="http://schemas.microsoft.com/office/drawing/2014/main" id="{3E2E22AE-3744-446F-8867-D4E747933C4A}"/>
                      </a:ext>
                    </a:extLst>
                  </p:cNvPr>
                  <p:cNvSpPr>
                    <a:spLocks/>
                  </p:cNvSpPr>
                  <p:nvPr/>
                </p:nvSpPr>
                <p:spPr bwMode="auto">
                  <a:xfrm>
                    <a:off x="1251" y="1315"/>
                    <a:ext cx="18" cy="23"/>
                  </a:xfrm>
                  <a:custGeom>
                    <a:avLst/>
                    <a:gdLst>
                      <a:gd name="T0" fmla="*/ 5 w 72"/>
                      <a:gd name="T1" fmla="*/ 0 h 93"/>
                      <a:gd name="T2" fmla="*/ 4 w 72"/>
                      <a:gd name="T3" fmla="*/ 2 h 93"/>
                      <a:gd name="T4" fmla="*/ 3 w 72"/>
                      <a:gd name="T5" fmla="*/ 3 h 93"/>
                      <a:gd name="T6" fmla="*/ 2 w 72"/>
                      <a:gd name="T7" fmla="*/ 5 h 93"/>
                      <a:gd name="T8" fmla="*/ 0 w 72"/>
                      <a:gd name="T9" fmla="*/ 6 h 93"/>
                      <a:gd name="T10" fmla="*/ 0 60000 65536"/>
                      <a:gd name="T11" fmla="*/ 0 60000 65536"/>
                      <a:gd name="T12" fmla="*/ 0 60000 65536"/>
                      <a:gd name="T13" fmla="*/ 0 60000 65536"/>
                      <a:gd name="T14" fmla="*/ 0 60000 65536"/>
                      <a:gd name="T15" fmla="*/ 0 w 72"/>
                      <a:gd name="T16" fmla="*/ 0 h 93"/>
                      <a:gd name="T17" fmla="*/ 72 w 72"/>
                      <a:gd name="T18" fmla="*/ 93 h 93"/>
                    </a:gdLst>
                    <a:ahLst/>
                    <a:cxnLst>
                      <a:cxn ang="T10">
                        <a:pos x="T0" y="T1"/>
                      </a:cxn>
                      <a:cxn ang="T11">
                        <a:pos x="T2" y="T3"/>
                      </a:cxn>
                      <a:cxn ang="T12">
                        <a:pos x="T4" y="T5"/>
                      </a:cxn>
                      <a:cxn ang="T13">
                        <a:pos x="T6" y="T7"/>
                      </a:cxn>
                      <a:cxn ang="T14">
                        <a:pos x="T8" y="T9"/>
                      </a:cxn>
                    </a:cxnLst>
                    <a:rect l="T15" t="T16" r="T17" b="T18"/>
                    <a:pathLst>
                      <a:path w="72" h="93">
                        <a:moveTo>
                          <a:pt x="72" y="0"/>
                        </a:moveTo>
                        <a:lnTo>
                          <a:pt x="65" y="34"/>
                        </a:lnTo>
                        <a:lnTo>
                          <a:pt x="56" y="56"/>
                        </a:lnTo>
                        <a:lnTo>
                          <a:pt x="32" y="75"/>
                        </a:lnTo>
                        <a:lnTo>
                          <a:pt x="0" y="9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93" name="Freeform 306">
                    <a:extLst>
                      <a:ext uri="{FF2B5EF4-FFF2-40B4-BE49-F238E27FC236}">
                        <a16:creationId xmlns:a16="http://schemas.microsoft.com/office/drawing/2014/main" id="{4CFB3130-6ADF-4846-A91D-FEE31D14DCD5}"/>
                      </a:ext>
                    </a:extLst>
                  </p:cNvPr>
                  <p:cNvSpPr>
                    <a:spLocks/>
                  </p:cNvSpPr>
                  <p:nvPr/>
                </p:nvSpPr>
                <p:spPr bwMode="auto">
                  <a:xfrm>
                    <a:off x="1208" y="1332"/>
                    <a:ext cx="5" cy="18"/>
                  </a:xfrm>
                  <a:custGeom>
                    <a:avLst/>
                    <a:gdLst>
                      <a:gd name="T0" fmla="*/ 1 w 18"/>
                      <a:gd name="T1" fmla="*/ 0 h 74"/>
                      <a:gd name="T2" fmla="*/ 1 w 18"/>
                      <a:gd name="T3" fmla="*/ 2 h 74"/>
                      <a:gd name="T4" fmla="*/ 1 w 18"/>
                      <a:gd name="T5" fmla="*/ 3 h 74"/>
                      <a:gd name="T6" fmla="*/ 0 w 18"/>
                      <a:gd name="T7" fmla="*/ 4 h 74"/>
                      <a:gd name="T8" fmla="*/ 0 60000 65536"/>
                      <a:gd name="T9" fmla="*/ 0 60000 65536"/>
                      <a:gd name="T10" fmla="*/ 0 60000 65536"/>
                      <a:gd name="T11" fmla="*/ 0 60000 65536"/>
                      <a:gd name="T12" fmla="*/ 0 w 18"/>
                      <a:gd name="T13" fmla="*/ 0 h 74"/>
                      <a:gd name="T14" fmla="*/ 18 w 18"/>
                      <a:gd name="T15" fmla="*/ 74 h 74"/>
                    </a:gdLst>
                    <a:ahLst/>
                    <a:cxnLst>
                      <a:cxn ang="T8">
                        <a:pos x="T0" y="T1"/>
                      </a:cxn>
                      <a:cxn ang="T9">
                        <a:pos x="T2" y="T3"/>
                      </a:cxn>
                      <a:cxn ang="T10">
                        <a:pos x="T4" y="T5"/>
                      </a:cxn>
                      <a:cxn ang="T11">
                        <a:pos x="T6" y="T7"/>
                      </a:cxn>
                    </a:cxnLst>
                    <a:rect l="T12" t="T13" r="T14" b="T15"/>
                    <a:pathLst>
                      <a:path w="18" h="74">
                        <a:moveTo>
                          <a:pt x="15" y="0"/>
                        </a:moveTo>
                        <a:lnTo>
                          <a:pt x="18" y="28"/>
                        </a:lnTo>
                        <a:lnTo>
                          <a:pt x="12" y="50"/>
                        </a:lnTo>
                        <a:lnTo>
                          <a:pt x="0" y="7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94" name="Freeform 307">
                    <a:extLst>
                      <a:ext uri="{FF2B5EF4-FFF2-40B4-BE49-F238E27FC236}">
                        <a16:creationId xmlns:a16="http://schemas.microsoft.com/office/drawing/2014/main" id="{0ED01B2F-F247-4A43-9298-5CF302C54BC5}"/>
                      </a:ext>
                    </a:extLst>
                  </p:cNvPr>
                  <p:cNvSpPr>
                    <a:spLocks/>
                  </p:cNvSpPr>
                  <p:nvPr/>
                </p:nvSpPr>
                <p:spPr bwMode="auto">
                  <a:xfrm>
                    <a:off x="1304" y="1278"/>
                    <a:ext cx="11" cy="14"/>
                  </a:xfrm>
                  <a:custGeom>
                    <a:avLst/>
                    <a:gdLst>
                      <a:gd name="T0" fmla="*/ 3 w 43"/>
                      <a:gd name="T1" fmla="*/ 0 h 55"/>
                      <a:gd name="T2" fmla="*/ 2 w 43"/>
                      <a:gd name="T3" fmla="*/ 2 h 55"/>
                      <a:gd name="T4" fmla="*/ 0 w 43"/>
                      <a:gd name="T5" fmla="*/ 4 h 55"/>
                      <a:gd name="T6" fmla="*/ 0 60000 65536"/>
                      <a:gd name="T7" fmla="*/ 0 60000 65536"/>
                      <a:gd name="T8" fmla="*/ 0 60000 65536"/>
                      <a:gd name="T9" fmla="*/ 0 w 43"/>
                      <a:gd name="T10" fmla="*/ 0 h 55"/>
                      <a:gd name="T11" fmla="*/ 43 w 43"/>
                      <a:gd name="T12" fmla="*/ 55 h 55"/>
                    </a:gdLst>
                    <a:ahLst/>
                    <a:cxnLst>
                      <a:cxn ang="T6">
                        <a:pos x="T0" y="T1"/>
                      </a:cxn>
                      <a:cxn ang="T7">
                        <a:pos x="T2" y="T3"/>
                      </a:cxn>
                      <a:cxn ang="T8">
                        <a:pos x="T4" y="T5"/>
                      </a:cxn>
                    </a:cxnLst>
                    <a:rect l="T9" t="T10" r="T11" b="T12"/>
                    <a:pathLst>
                      <a:path w="43" h="55">
                        <a:moveTo>
                          <a:pt x="43" y="0"/>
                        </a:moveTo>
                        <a:lnTo>
                          <a:pt x="22" y="30"/>
                        </a:lnTo>
                        <a:lnTo>
                          <a:pt x="0" y="5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81" name="Group 308">
                  <a:extLst>
                    <a:ext uri="{FF2B5EF4-FFF2-40B4-BE49-F238E27FC236}">
                      <a16:creationId xmlns:a16="http://schemas.microsoft.com/office/drawing/2014/main" id="{4F703D19-4A7A-4B2E-B930-400154F2842C}"/>
                    </a:ext>
                  </a:extLst>
                </p:cNvPr>
                <p:cNvGrpSpPr>
                  <a:grpSpLocks/>
                </p:cNvGrpSpPr>
                <p:nvPr/>
              </p:nvGrpSpPr>
              <p:grpSpPr bwMode="auto">
                <a:xfrm>
                  <a:off x="1284" y="1204"/>
                  <a:ext cx="162" cy="134"/>
                  <a:chOff x="1284" y="1204"/>
                  <a:chExt cx="162" cy="134"/>
                </a:xfrm>
              </p:grpSpPr>
              <p:sp>
                <p:nvSpPr>
                  <p:cNvPr id="63582" name="Freeform 309">
                    <a:extLst>
                      <a:ext uri="{FF2B5EF4-FFF2-40B4-BE49-F238E27FC236}">
                        <a16:creationId xmlns:a16="http://schemas.microsoft.com/office/drawing/2014/main" id="{58657864-B2CA-4A15-85B1-DFCCB46557E4}"/>
                      </a:ext>
                    </a:extLst>
                  </p:cNvPr>
                  <p:cNvSpPr>
                    <a:spLocks/>
                  </p:cNvSpPr>
                  <p:nvPr/>
                </p:nvSpPr>
                <p:spPr bwMode="auto">
                  <a:xfrm>
                    <a:off x="1383" y="1204"/>
                    <a:ext cx="52" cy="22"/>
                  </a:xfrm>
                  <a:custGeom>
                    <a:avLst/>
                    <a:gdLst>
                      <a:gd name="T0" fmla="*/ 2 w 209"/>
                      <a:gd name="T1" fmla="*/ 1 h 88"/>
                      <a:gd name="T2" fmla="*/ 0 w 209"/>
                      <a:gd name="T3" fmla="*/ 5 h 88"/>
                      <a:gd name="T4" fmla="*/ 2 w 209"/>
                      <a:gd name="T5" fmla="*/ 5 h 88"/>
                      <a:gd name="T6" fmla="*/ 4 w 209"/>
                      <a:gd name="T7" fmla="*/ 6 h 88"/>
                      <a:gd name="T8" fmla="*/ 7 w 209"/>
                      <a:gd name="T9" fmla="*/ 5 h 88"/>
                      <a:gd name="T10" fmla="*/ 9 w 209"/>
                      <a:gd name="T11" fmla="*/ 5 h 88"/>
                      <a:gd name="T12" fmla="*/ 12 w 209"/>
                      <a:gd name="T13" fmla="*/ 4 h 88"/>
                      <a:gd name="T14" fmla="*/ 13 w 209"/>
                      <a:gd name="T15" fmla="*/ 3 h 88"/>
                      <a:gd name="T16" fmla="*/ 13 w 209"/>
                      <a:gd name="T17" fmla="*/ 1 h 88"/>
                      <a:gd name="T18" fmla="*/ 13 w 209"/>
                      <a:gd name="T19" fmla="*/ 0 h 8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09"/>
                      <a:gd name="T31" fmla="*/ 0 h 88"/>
                      <a:gd name="T32" fmla="*/ 209 w 209"/>
                      <a:gd name="T33" fmla="*/ 88 h 8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09" h="88">
                        <a:moveTo>
                          <a:pt x="38" y="26"/>
                        </a:moveTo>
                        <a:lnTo>
                          <a:pt x="0" y="75"/>
                        </a:lnTo>
                        <a:lnTo>
                          <a:pt x="28" y="84"/>
                        </a:lnTo>
                        <a:lnTo>
                          <a:pt x="61" y="88"/>
                        </a:lnTo>
                        <a:lnTo>
                          <a:pt x="111" y="85"/>
                        </a:lnTo>
                        <a:lnTo>
                          <a:pt x="154" y="75"/>
                        </a:lnTo>
                        <a:lnTo>
                          <a:pt x="187" y="63"/>
                        </a:lnTo>
                        <a:lnTo>
                          <a:pt x="206" y="47"/>
                        </a:lnTo>
                        <a:lnTo>
                          <a:pt x="209" y="25"/>
                        </a:lnTo>
                        <a:lnTo>
                          <a:pt x="204"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83" name="Freeform 310">
                    <a:extLst>
                      <a:ext uri="{FF2B5EF4-FFF2-40B4-BE49-F238E27FC236}">
                        <a16:creationId xmlns:a16="http://schemas.microsoft.com/office/drawing/2014/main" id="{DCC7FBFE-F83E-4B80-A11F-57812467678E}"/>
                      </a:ext>
                    </a:extLst>
                  </p:cNvPr>
                  <p:cNvSpPr>
                    <a:spLocks/>
                  </p:cNvSpPr>
                  <p:nvPr/>
                </p:nvSpPr>
                <p:spPr bwMode="auto">
                  <a:xfrm>
                    <a:off x="1392" y="1272"/>
                    <a:ext cx="28" cy="31"/>
                  </a:xfrm>
                  <a:custGeom>
                    <a:avLst/>
                    <a:gdLst>
                      <a:gd name="T0" fmla="*/ 0 w 110"/>
                      <a:gd name="T1" fmla="*/ 0 h 123"/>
                      <a:gd name="T2" fmla="*/ 3 w 110"/>
                      <a:gd name="T3" fmla="*/ 1 h 123"/>
                      <a:gd name="T4" fmla="*/ 6 w 110"/>
                      <a:gd name="T5" fmla="*/ 2 h 123"/>
                      <a:gd name="T6" fmla="*/ 7 w 110"/>
                      <a:gd name="T7" fmla="*/ 3 h 123"/>
                      <a:gd name="T8" fmla="*/ 7 w 110"/>
                      <a:gd name="T9" fmla="*/ 5 h 123"/>
                      <a:gd name="T10" fmla="*/ 7 w 110"/>
                      <a:gd name="T11" fmla="*/ 6 h 123"/>
                      <a:gd name="T12" fmla="*/ 7 w 110"/>
                      <a:gd name="T13" fmla="*/ 8 h 123"/>
                      <a:gd name="T14" fmla="*/ 0 60000 65536"/>
                      <a:gd name="T15" fmla="*/ 0 60000 65536"/>
                      <a:gd name="T16" fmla="*/ 0 60000 65536"/>
                      <a:gd name="T17" fmla="*/ 0 60000 65536"/>
                      <a:gd name="T18" fmla="*/ 0 60000 65536"/>
                      <a:gd name="T19" fmla="*/ 0 60000 65536"/>
                      <a:gd name="T20" fmla="*/ 0 60000 65536"/>
                      <a:gd name="T21" fmla="*/ 0 w 110"/>
                      <a:gd name="T22" fmla="*/ 0 h 123"/>
                      <a:gd name="T23" fmla="*/ 110 w 110"/>
                      <a:gd name="T24" fmla="*/ 123 h 1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 h="123">
                        <a:moveTo>
                          <a:pt x="0" y="0"/>
                        </a:moveTo>
                        <a:lnTo>
                          <a:pt x="42" y="12"/>
                        </a:lnTo>
                        <a:lnTo>
                          <a:pt x="85" y="24"/>
                        </a:lnTo>
                        <a:lnTo>
                          <a:pt x="101" y="46"/>
                        </a:lnTo>
                        <a:lnTo>
                          <a:pt x="109" y="72"/>
                        </a:lnTo>
                        <a:lnTo>
                          <a:pt x="110" y="98"/>
                        </a:lnTo>
                        <a:lnTo>
                          <a:pt x="107" y="12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84" name="Freeform 311">
                    <a:extLst>
                      <a:ext uri="{FF2B5EF4-FFF2-40B4-BE49-F238E27FC236}">
                        <a16:creationId xmlns:a16="http://schemas.microsoft.com/office/drawing/2014/main" id="{A8EC28AB-2DC3-4AE2-9123-5836B26AA9A7}"/>
                      </a:ext>
                    </a:extLst>
                  </p:cNvPr>
                  <p:cNvSpPr>
                    <a:spLocks/>
                  </p:cNvSpPr>
                  <p:nvPr/>
                </p:nvSpPr>
                <p:spPr bwMode="auto">
                  <a:xfrm>
                    <a:off x="1372" y="1272"/>
                    <a:ext cx="40" cy="16"/>
                  </a:xfrm>
                  <a:custGeom>
                    <a:avLst/>
                    <a:gdLst>
                      <a:gd name="T0" fmla="*/ 10 w 160"/>
                      <a:gd name="T1" fmla="*/ 2 h 62"/>
                      <a:gd name="T2" fmla="*/ 9 w 160"/>
                      <a:gd name="T3" fmla="*/ 3 h 62"/>
                      <a:gd name="T4" fmla="*/ 7 w 160"/>
                      <a:gd name="T5" fmla="*/ 3 h 62"/>
                      <a:gd name="T6" fmla="*/ 5 w 160"/>
                      <a:gd name="T7" fmla="*/ 4 h 62"/>
                      <a:gd name="T8" fmla="*/ 3 w 160"/>
                      <a:gd name="T9" fmla="*/ 4 h 62"/>
                      <a:gd name="T10" fmla="*/ 1 w 160"/>
                      <a:gd name="T11" fmla="*/ 4 h 62"/>
                      <a:gd name="T12" fmla="*/ 0 w 160"/>
                      <a:gd name="T13" fmla="*/ 3 h 62"/>
                      <a:gd name="T14" fmla="*/ 1 w 160"/>
                      <a:gd name="T15" fmla="*/ 2 h 62"/>
                      <a:gd name="T16" fmla="*/ 2 w 160"/>
                      <a:gd name="T17" fmla="*/ 1 h 62"/>
                      <a:gd name="T18" fmla="*/ 3 w 160"/>
                      <a:gd name="T19" fmla="*/ 0 h 6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0"/>
                      <a:gd name="T31" fmla="*/ 0 h 62"/>
                      <a:gd name="T32" fmla="*/ 160 w 160"/>
                      <a:gd name="T33" fmla="*/ 62 h 6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0" h="62">
                        <a:moveTo>
                          <a:pt x="160" y="26"/>
                        </a:moveTo>
                        <a:lnTo>
                          <a:pt x="145" y="41"/>
                        </a:lnTo>
                        <a:lnTo>
                          <a:pt x="120" y="51"/>
                        </a:lnTo>
                        <a:lnTo>
                          <a:pt x="87" y="59"/>
                        </a:lnTo>
                        <a:lnTo>
                          <a:pt x="50" y="62"/>
                        </a:lnTo>
                        <a:lnTo>
                          <a:pt x="21" y="55"/>
                        </a:lnTo>
                        <a:lnTo>
                          <a:pt x="0" y="46"/>
                        </a:lnTo>
                        <a:lnTo>
                          <a:pt x="14" y="28"/>
                        </a:lnTo>
                        <a:lnTo>
                          <a:pt x="31" y="13"/>
                        </a:lnTo>
                        <a:lnTo>
                          <a:pt x="58"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85" name="Freeform 312">
                    <a:extLst>
                      <a:ext uri="{FF2B5EF4-FFF2-40B4-BE49-F238E27FC236}">
                        <a16:creationId xmlns:a16="http://schemas.microsoft.com/office/drawing/2014/main" id="{958181BC-69D1-4390-972F-0EEBB0310923}"/>
                      </a:ext>
                    </a:extLst>
                  </p:cNvPr>
                  <p:cNvSpPr>
                    <a:spLocks/>
                  </p:cNvSpPr>
                  <p:nvPr/>
                </p:nvSpPr>
                <p:spPr bwMode="auto">
                  <a:xfrm>
                    <a:off x="1329" y="1296"/>
                    <a:ext cx="34" cy="20"/>
                  </a:xfrm>
                  <a:custGeom>
                    <a:avLst/>
                    <a:gdLst>
                      <a:gd name="T0" fmla="*/ 3 w 137"/>
                      <a:gd name="T1" fmla="*/ 0 h 77"/>
                      <a:gd name="T2" fmla="*/ 0 w 137"/>
                      <a:gd name="T3" fmla="*/ 3 h 77"/>
                      <a:gd name="T4" fmla="*/ 2 w 137"/>
                      <a:gd name="T5" fmla="*/ 4 h 77"/>
                      <a:gd name="T6" fmla="*/ 4 w 137"/>
                      <a:gd name="T7" fmla="*/ 5 h 77"/>
                      <a:gd name="T8" fmla="*/ 5 w 137"/>
                      <a:gd name="T9" fmla="*/ 5 h 77"/>
                      <a:gd name="T10" fmla="*/ 7 w 137"/>
                      <a:gd name="T11" fmla="*/ 5 h 77"/>
                      <a:gd name="T12" fmla="*/ 8 w 137"/>
                      <a:gd name="T13" fmla="*/ 3 h 77"/>
                      <a:gd name="T14" fmla="*/ 0 60000 65536"/>
                      <a:gd name="T15" fmla="*/ 0 60000 65536"/>
                      <a:gd name="T16" fmla="*/ 0 60000 65536"/>
                      <a:gd name="T17" fmla="*/ 0 60000 65536"/>
                      <a:gd name="T18" fmla="*/ 0 60000 65536"/>
                      <a:gd name="T19" fmla="*/ 0 60000 65536"/>
                      <a:gd name="T20" fmla="*/ 0 60000 65536"/>
                      <a:gd name="T21" fmla="*/ 0 w 137"/>
                      <a:gd name="T22" fmla="*/ 0 h 77"/>
                      <a:gd name="T23" fmla="*/ 137 w 137"/>
                      <a:gd name="T24" fmla="*/ 77 h 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7" h="77">
                        <a:moveTo>
                          <a:pt x="50" y="0"/>
                        </a:moveTo>
                        <a:lnTo>
                          <a:pt x="0" y="43"/>
                        </a:lnTo>
                        <a:lnTo>
                          <a:pt x="31" y="63"/>
                        </a:lnTo>
                        <a:lnTo>
                          <a:pt x="59" y="72"/>
                        </a:lnTo>
                        <a:lnTo>
                          <a:pt x="88" y="77"/>
                        </a:lnTo>
                        <a:lnTo>
                          <a:pt x="112" y="71"/>
                        </a:lnTo>
                        <a:lnTo>
                          <a:pt x="137" y="49"/>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86" name="Freeform 313">
                    <a:extLst>
                      <a:ext uri="{FF2B5EF4-FFF2-40B4-BE49-F238E27FC236}">
                        <a16:creationId xmlns:a16="http://schemas.microsoft.com/office/drawing/2014/main" id="{399A2E78-0134-4D3D-A0B0-700DD2B601A8}"/>
                      </a:ext>
                    </a:extLst>
                  </p:cNvPr>
                  <p:cNvSpPr>
                    <a:spLocks/>
                  </p:cNvSpPr>
                  <p:nvPr/>
                </p:nvSpPr>
                <p:spPr bwMode="auto">
                  <a:xfrm>
                    <a:off x="1284" y="1312"/>
                    <a:ext cx="9" cy="26"/>
                  </a:xfrm>
                  <a:custGeom>
                    <a:avLst/>
                    <a:gdLst>
                      <a:gd name="T0" fmla="*/ 2 w 38"/>
                      <a:gd name="T1" fmla="*/ 0 h 105"/>
                      <a:gd name="T2" fmla="*/ 1 w 38"/>
                      <a:gd name="T3" fmla="*/ 1 h 105"/>
                      <a:gd name="T4" fmla="*/ 0 w 38"/>
                      <a:gd name="T5" fmla="*/ 2 h 105"/>
                      <a:gd name="T6" fmla="*/ 0 w 38"/>
                      <a:gd name="T7" fmla="*/ 4 h 105"/>
                      <a:gd name="T8" fmla="*/ 0 w 38"/>
                      <a:gd name="T9" fmla="*/ 6 h 105"/>
                      <a:gd name="T10" fmla="*/ 0 60000 65536"/>
                      <a:gd name="T11" fmla="*/ 0 60000 65536"/>
                      <a:gd name="T12" fmla="*/ 0 60000 65536"/>
                      <a:gd name="T13" fmla="*/ 0 60000 65536"/>
                      <a:gd name="T14" fmla="*/ 0 60000 65536"/>
                      <a:gd name="T15" fmla="*/ 0 w 38"/>
                      <a:gd name="T16" fmla="*/ 0 h 105"/>
                      <a:gd name="T17" fmla="*/ 38 w 38"/>
                      <a:gd name="T18" fmla="*/ 105 h 105"/>
                    </a:gdLst>
                    <a:ahLst/>
                    <a:cxnLst>
                      <a:cxn ang="T10">
                        <a:pos x="T0" y="T1"/>
                      </a:cxn>
                      <a:cxn ang="T11">
                        <a:pos x="T2" y="T3"/>
                      </a:cxn>
                      <a:cxn ang="T12">
                        <a:pos x="T4" y="T5"/>
                      </a:cxn>
                      <a:cxn ang="T13">
                        <a:pos x="T6" y="T7"/>
                      </a:cxn>
                      <a:cxn ang="T14">
                        <a:pos x="T8" y="T9"/>
                      </a:cxn>
                    </a:cxnLst>
                    <a:rect l="T15" t="T16" r="T17" b="T18"/>
                    <a:pathLst>
                      <a:path w="38" h="105">
                        <a:moveTo>
                          <a:pt x="38" y="0"/>
                        </a:moveTo>
                        <a:lnTo>
                          <a:pt x="19" y="15"/>
                        </a:lnTo>
                        <a:lnTo>
                          <a:pt x="5" y="38"/>
                        </a:lnTo>
                        <a:lnTo>
                          <a:pt x="0" y="68"/>
                        </a:lnTo>
                        <a:lnTo>
                          <a:pt x="7" y="10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87" name="Freeform 314">
                    <a:extLst>
                      <a:ext uri="{FF2B5EF4-FFF2-40B4-BE49-F238E27FC236}">
                        <a16:creationId xmlns:a16="http://schemas.microsoft.com/office/drawing/2014/main" id="{95FCC941-2503-4839-BADC-227E1BAEABE5}"/>
                      </a:ext>
                    </a:extLst>
                  </p:cNvPr>
                  <p:cNvSpPr>
                    <a:spLocks/>
                  </p:cNvSpPr>
                  <p:nvPr/>
                </p:nvSpPr>
                <p:spPr bwMode="auto">
                  <a:xfrm>
                    <a:off x="1420" y="1255"/>
                    <a:ext cx="26" cy="21"/>
                  </a:xfrm>
                  <a:custGeom>
                    <a:avLst/>
                    <a:gdLst>
                      <a:gd name="T0" fmla="*/ 0 w 106"/>
                      <a:gd name="T1" fmla="*/ 0 h 83"/>
                      <a:gd name="T2" fmla="*/ 0 w 106"/>
                      <a:gd name="T3" fmla="*/ 2 h 83"/>
                      <a:gd name="T4" fmla="*/ 0 w 106"/>
                      <a:gd name="T5" fmla="*/ 3 h 83"/>
                      <a:gd name="T6" fmla="*/ 1 w 106"/>
                      <a:gd name="T7" fmla="*/ 4 h 83"/>
                      <a:gd name="T8" fmla="*/ 2 w 106"/>
                      <a:gd name="T9" fmla="*/ 4 h 83"/>
                      <a:gd name="T10" fmla="*/ 3 w 106"/>
                      <a:gd name="T11" fmla="*/ 5 h 83"/>
                      <a:gd name="T12" fmla="*/ 5 w 106"/>
                      <a:gd name="T13" fmla="*/ 5 h 83"/>
                      <a:gd name="T14" fmla="*/ 6 w 106"/>
                      <a:gd name="T15" fmla="*/ 5 h 83"/>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83"/>
                      <a:gd name="T26" fmla="*/ 106 w 106"/>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83">
                        <a:moveTo>
                          <a:pt x="6" y="0"/>
                        </a:moveTo>
                        <a:lnTo>
                          <a:pt x="0" y="25"/>
                        </a:lnTo>
                        <a:lnTo>
                          <a:pt x="2" y="43"/>
                        </a:lnTo>
                        <a:lnTo>
                          <a:pt x="13" y="56"/>
                        </a:lnTo>
                        <a:lnTo>
                          <a:pt x="33" y="69"/>
                        </a:lnTo>
                        <a:lnTo>
                          <a:pt x="58" y="78"/>
                        </a:lnTo>
                        <a:lnTo>
                          <a:pt x="81" y="83"/>
                        </a:lnTo>
                        <a:lnTo>
                          <a:pt x="106" y="7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sp>
        <p:nvSpPr>
          <p:cNvPr id="63533" name="Rectangle 315">
            <a:extLst>
              <a:ext uri="{FF2B5EF4-FFF2-40B4-BE49-F238E27FC236}">
                <a16:creationId xmlns:a16="http://schemas.microsoft.com/office/drawing/2014/main" id="{E90AF8E6-B2D5-415D-A3A3-47A0B107FF1C}"/>
              </a:ext>
            </a:extLst>
          </p:cNvPr>
          <p:cNvSpPr>
            <a:spLocks noChangeArrowheads="1"/>
          </p:cNvSpPr>
          <p:nvPr/>
        </p:nvSpPr>
        <p:spPr bwMode="auto">
          <a:xfrm>
            <a:off x="6632576" y="574675"/>
            <a:ext cx="80962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47452" name="Rectangle 316">
            <a:extLst>
              <a:ext uri="{FF2B5EF4-FFF2-40B4-BE49-F238E27FC236}">
                <a16:creationId xmlns:a16="http://schemas.microsoft.com/office/drawing/2014/main" id="{82BD5C9D-FD69-4454-8D78-394E9AB9BB3E}"/>
              </a:ext>
            </a:extLst>
          </p:cNvPr>
          <p:cNvSpPr>
            <a:spLocks noChangeArrowheads="1"/>
          </p:cNvSpPr>
          <p:nvPr/>
        </p:nvSpPr>
        <p:spPr bwMode="auto">
          <a:xfrm>
            <a:off x="6724651" y="641350"/>
            <a:ext cx="62998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Plíce</a:t>
            </a:r>
            <a:endParaRPr lang="cs-CZ" altLang="en-US" sz="2400">
              <a:latin typeface="Times New Roman" panose="02020603050405020304" pitchFamily="18" charset="0"/>
            </a:endParaRPr>
          </a:p>
        </p:txBody>
      </p:sp>
      <p:sp>
        <p:nvSpPr>
          <p:cNvPr id="63535" name="Rectangle 317">
            <a:extLst>
              <a:ext uri="{FF2B5EF4-FFF2-40B4-BE49-F238E27FC236}">
                <a16:creationId xmlns:a16="http://schemas.microsoft.com/office/drawing/2014/main" id="{5DCD5358-8B84-4D16-B71E-8B50691F7215}"/>
              </a:ext>
            </a:extLst>
          </p:cNvPr>
          <p:cNvSpPr>
            <a:spLocks noChangeArrowheads="1"/>
          </p:cNvSpPr>
          <p:nvPr/>
        </p:nvSpPr>
        <p:spPr bwMode="auto">
          <a:xfrm>
            <a:off x="3497263" y="530225"/>
            <a:ext cx="677862"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47454" name="Rectangle 318">
            <a:extLst>
              <a:ext uri="{FF2B5EF4-FFF2-40B4-BE49-F238E27FC236}">
                <a16:creationId xmlns:a16="http://schemas.microsoft.com/office/drawing/2014/main" id="{01AE8370-AD60-458B-A8A2-FE00EA0E73DA}"/>
              </a:ext>
            </a:extLst>
          </p:cNvPr>
          <p:cNvSpPr>
            <a:spLocks noChangeArrowheads="1"/>
          </p:cNvSpPr>
          <p:nvPr/>
        </p:nvSpPr>
        <p:spPr bwMode="auto">
          <a:xfrm>
            <a:off x="3589339" y="596900"/>
            <a:ext cx="4969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GIT</a:t>
            </a:r>
            <a:endParaRPr lang="cs-CZ" altLang="en-US" sz="2400">
              <a:latin typeface="Times New Roman" panose="02020603050405020304" pitchFamily="18" charset="0"/>
            </a:endParaRPr>
          </a:p>
        </p:txBody>
      </p:sp>
      <p:sp>
        <p:nvSpPr>
          <p:cNvPr id="63537" name="Rectangle 319">
            <a:extLst>
              <a:ext uri="{FF2B5EF4-FFF2-40B4-BE49-F238E27FC236}">
                <a16:creationId xmlns:a16="http://schemas.microsoft.com/office/drawing/2014/main" id="{71A75825-D347-483B-8C1C-1450AF274A55}"/>
              </a:ext>
            </a:extLst>
          </p:cNvPr>
          <p:cNvSpPr>
            <a:spLocks noChangeArrowheads="1"/>
          </p:cNvSpPr>
          <p:nvPr/>
        </p:nvSpPr>
        <p:spPr bwMode="auto">
          <a:xfrm>
            <a:off x="8812213" y="982664"/>
            <a:ext cx="114935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47456" name="Rectangle 320">
            <a:extLst>
              <a:ext uri="{FF2B5EF4-FFF2-40B4-BE49-F238E27FC236}">
                <a16:creationId xmlns:a16="http://schemas.microsoft.com/office/drawing/2014/main" id="{4826C774-41C5-4962-B31F-E169F6D3A00B}"/>
              </a:ext>
            </a:extLst>
          </p:cNvPr>
          <p:cNvSpPr>
            <a:spLocks noChangeArrowheads="1"/>
          </p:cNvSpPr>
          <p:nvPr/>
        </p:nvSpPr>
        <p:spPr bwMode="auto">
          <a:xfrm>
            <a:off x="8904289" y="1049338"/>
            <a:ext cx="9730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Ledviny</a:t>
            </a:r>
            <a:endParaRPr lang="cs-CZ" altLang="en-US" sz="2400">
              <a:latin typeface="Times New Roman" panose="02020603050405020304" pitchFamily="18" charset="0"/>
            </a:endParaRPr>
          </a:p>
        </p:txBody>
      </p:sp>
      <p:grpSp>
        <p:nvGrpSpPr>
          <p:cNvPr id="347412" name="Group 321">
            <a:extLst>
              <a:ext uri="{FF2B5EF4-FFF2-40B4-BE49-F238E27FC236}">
                <a16:creationId xmlns:a16="http://schemas.microsoft.com/office/drawing/2014/main" id="{0EEA891B-0799-463D-989A-E3A8E3E64A85}"/>
              </a:ext>
            </a:extLst>
          </p:cNvPr>
          <p:cNvGrpSpPr>
            <a:grpSpLocks/>
          </p:cNvGrpSpPr>
          <p:nvPr/>
        </p:nvGrpSpPr>
        <p:grpSpPr bwMode="auto">
          <a:xfrm>
            <a:off x="2393951" y="1468438"/>
            <a:ext cx="525463" cy="400050"/>
            <a:chOff x="570" y="924"/>
            <a:chExt cx="331" cy="252"/>
          </a:xfrm>
        </p:grpSpPr>
        <p:sp>
          <p:nvSpPr>
            <p:cNvPr id="63574" name="Freeform 322">
              <a:extLst>
                <a:ext uri="{FF2B5EF4-FFF2-40B4-BE49-F238E27FC236}">
                  <a16:creationId xmlns:a16="http://schemas.microsoft.com/office/drawing/2014/main" id="{358BA9D1-558E-4A7D-B319-F81D1DBC8D92}"/>
                </a:ext>
              </a:extLst>
            </p:cNvPr>
            <p:cNvSpPr>
              <a:spLocks/>
            </p:cNvSpPr>
            <p:nvPr/>
          </p:nvSpPr>
          <p:spPr bwMode="auto">
            <a:xfrm>
              <a:off x="647" y="977"/>
              <a:ext cx="254" cy="199"/>
            </a:xfrm>
            <a:custGeom>
              <a:avLst/>
              <a:gdLst>
                <a:gd name="T0" fmla="*/ 240 w 254"/>
                <a:gd name="T1" fmla="*/ 199 h 199"/>
                <a:gd name="T2" fmla="*/ 254 w 254"/>
                <a:gd name="T3" fmla="*/ 180 h 199"/>
                <a:gd name="T4" fmla="*/ 14 w 254"/>
                <a:gd name="T5" fmla="*/ 0 h 199"/>
                <a:gd name="T6" fmla="*/ 0 w 254"/>
                <a:gd name="T7" fmla="*/ 19 h 199"/>
                <a:gd name="T8" fmla="*/ 240 w 254"/>
                <a:gd name="T9" fmla="*/ 199 h 199"/>
                <a:gd name="T10" fmla="*/ 0 60000 65536"/>
                <a:gd name="T11" fmla="*/ 0 60000 65536"/>
                <a:gd name="T12" fmla="*/ 0 60000 65536"/>
                <a:gd name="T13" fmla="*/ 0 60000 65536"/>
                <a:gd name="T14" fmla="*/ 0 60000 65536"/>
                <a:gd name="T15" fmla="*/ 0 w 254"/>
                <a:gd name="T16" fmla="*/ 0 h 199"/>
                <a:gd name="T17" fmla="*/ 254 w 254"/>
                <a:gd name="T18" fmla="*/ 199 h 199"/>
              </a:gdLst>
              <a:ahLst/>
              <a:cxnLst>
                <a:cxn ang="T10">
                  <a:pos x="T0" y="T1"/>
                </a:cxn>
                <a:cxn ang="T11">
                  <a:pos x="T2" y="T3"/>
                </a:cxn>
                <a:cxn ang="T12">
                  <a:pos x="T4" y="T5"/>
                </a:cxn>
                <a:cxn ang="T13">
                  <a:pos x="T6" y="T7"/>
                </a:cxn>
                <a:cxn ang="T14">
                  <a:pos x="T8" y="T9"/>
                </a:cxn>
              </a:cxnLst>
              <a:rect l="T15" t="T16" r="T17" b="T18"/>
              <a:pathLst>
                <a:path w="254" h="199">
                  <a:moveTo>
                    <a:pt x="240" y="199"/>
                  </a:moveTo>
                  <a:lnTo>
                    <a:pt x="254" y="180"/>
                  </a:lnTo>
                  <a:lnTo>
                    <a:pt x="14" y="0"/>
                  </a:lnTo>
                  <a:lnTo>
                    <a:pt x="0" y="19"/>
                  </a:lnTo>
                  <a:lnTo>
                    <a:pt x="240" y="19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75" name="Freeform 323">
              <a:extLst>
                <a:ext uri="{FF2B5EF4-FFF2-40B4-BE49-F238E27FC236}">
                  <a16:creationId xmlns:a16="http://schemas.microsoft.com/office/drawing/2014/main" id="{A0B188FE-BD56-4812-9A9E-5B8684DF4BAB}"/>
                </a:ext>
              </a:extLst>
            </p:cNvPr>
            <p:cNvSpPr>
              <a:spLocks/>
            </p:cNvSpPr>
            <p:nvPr/>
          </p:nvSpPr>
          <p:spPr bwMode="auto">
            <a:xfrm>
              <a:off x="570" y="924"/>
              <a:ext cx="118" cy="106"/>
            </a:xfrm>
            <a:custGeom>
              <a:avLst/>
              <a:gdLst>
                <a:gd name="T0" fmla="*/ 118 w 118"/>
                <a:gd name="T1" fmla="*/ 21 h 106"/>
                <a:gd name="T2" fmla="*/ 0 w 118"/>
                <a:gd name="T3" fmla="*/ 0 h 106"/>
                <a:gd name="T4" fmla="*/ 54 w 118"/>
                <a:gd name="T5" fmla="*/ 106 h 106"/>
                <a:gd name="T6" fmla="*/ 118 w 118"/>
                <a:gd name="T7" fmla="*/ 21 h 106"/>
                <a:gd name="T8" fmla="*/ 0 60000 65536"/>
                <a:gd name="T9" fmla="*/ 0 60000 65536"/>
                <a:gd name="T10" fmla="*/ 0 60000 65536"/>
                <a:gd name="T11" fmla="*/ 0 60000 65536"/>
                <a:gd name="T12" fmla="*/ 0 w 118"/>
                <a:gd name="T13" fmla="*/ 0 h 106"/>
                <a:gd name="T14" fmla="*/ 118 w 118"/>
                <a:gd name="T15" fmla="*/ 106 h 106"/>
              </a:gdLst>
              <a:ahLst/>
              <a:cxnLst>
                <a:cxn ang="T8">
                  <a:pos x="T0" y="T1"/>
                </a:cxn>
                <a:cxn ang="T9">
                  <a:pos x="T2" y="T3"/>
                </a:cxn>
                <a:cxn ang="T10">
                  <a:pos x="T4" y="T5"/>
                </a:cxn>
                <a:cxn ang="T11">
                  <a:pos x="T6" y="T7"/>
                </a:cxn>
              </a:cxnLst>
              <a:rect l="T12" t="T13" r="T14" b="T15"/>
              <a:pathLst>
                <a:path w="118" h="106">
                  <a:moveTo>
                    <a:pt x="118" y="21"/>
                  </a:moveTo>
                  <a:lnTo>
                    <a:pt x="0" y="0"/>
                  </a:lnTo>
                  <a:lnTo>
                    <a:pt x="54" y="106"/>
                  </a:lnTo>
                  <a:lnTo>
                    <a:pt x="118"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13" name="Group 324">
            <a:extLst>
              <a:ext uri="{FF2B5EF4-FFF2-40B4-BE49-F238E27FC236}">
                <a16:creationId xmlns:a16="http://schemas.microsoft.com/office/drawing/2014/main" id="{1C1F6D00-1734-440B-9A6A-E47335A28699}"/>
              </a:ext>
            </a:extLst>
          </p:cNvPr>
          <p:cNvGrpSpPr>
            <a:grpSpLocks/>
          </p:cNvGrpSpPr>
          <p:nvPr/>
        </p:nvGrpSpPr>
        <p:grpSpPr bwMode="auto">
          <a:xfrm>
            <a:off x="3429000" y="182563"/>
            <a:ext cx="1111250" cy="577850"/>
            <a:chOff x="1222" y="114"/>
            <a:chExt cx="700" cy="364"/>
          </a:xfrm>
        </p:grpSpPr>
        <p:sp>
          <p:nvSpPr>
            <p:cNvPr id="63572" name="Freeform 325">
              <a:extLst>
                <a:ext uri="{FF2B5EF4-FFF2-40B4-BE49-F238E27FC236}">
                  <a16:creationId xmlns:a16="http://schemas.microsoft.com/office/drawing/2014/main" id="{5355DF05-9336-43C3-9A26-1F0FBD871FFE}"/>
                </a:ext>
              </a:extLst>
            </p:cNvPr>
            <p:cNvSpPr>
              <a:spLocks/>
            </p:cNvSpPr>
            <p:nvPr/>
          </p:nvSpPr>
          <p:spPr bwMode="auto">
            <a:xfrm>
              <a:off x="1222" y="114"/>
              <a:ext cx="613" cy="328"/>
            </a:xfrm>
            <a:custGeom>
              <a:avLst/>
              <a:gdLst>
                <a:gd name="T0" fmla="*/ 11 w 613"/>
                <a:gd name="T1" fmla="*/ 0 h 328"/>
                <a:gd name="T2" fmla="*/ 0 w 613"/>
                <a:gd name="T3" fmla="*/ 21 h 328"/>
                <a:gd name="T4" fmla="*/ 602 w 613"/>
                <a:gd name="T5" fmla="*/ 328 h 328"/>
                <a:gd name="T6" fmla="*/ 613 w 613"/>
                <a:gd name="T7" fmla="*/ 307 h 328"/>
                <a:gd name="T8" fmla="*/ 11 w 613"/>
                <a:gd name="T9" fmla="*/ 0 h 328"/>
                <a:gd name="T10" fmla="*/ 0 60000 65536"/>
                <a:gd name="T11" fmla="*/ 0 60000 65536"/>
                <a:gd name="T12" fmla="*/ 0 60000 65536"/>
                <a:gd name="T13" fmla="*/ 0 60000 65536"/>
                <a:gd name="T14" fmla="*/ 0 60000 65536"/>
                <a:gd name="T15" fmla="*/ 0 w 613"/>
                <a:gd name="T16" fmla="*/ 0 h 328"/>
                <a:gd name="T17" fmla="*/ 613 w 613"/>
                <a:gd name="T18" fmla="*/ 328 h 328"/>
              </a:gdLst>
              <a:ahLst/>
              <a:cxnLst>
                <a:cxn ang="T10">
                  <a:pos x="T0" y="T1"/>
                </a:cxn>
                <a:cxn ang="T11">
                  <a:pos x="T2" y="T3"/>
                </a:cxn>
                <a:cxn ang="T12">
                  <a:pos x="T4" y="T5"/>
                </a:cxn>
                <a:cxn ang="T13">
                  <a:pos x="T6" y="T7"/>
                </a:cxn>
                <a:cxn ang="T14">
                  <a:pos x="T8" y="T9"/>
                </a:cxn>
              </a:cxnLst>
              <a:rect l="T15" t="T16" r="T17" b="T18"/>
              <a:pathLst>
                <a:path w="613" h="328">
                  <a:moveTo>
                    <a:pt x="11" y="0"/>
                  </a:moveTo>
                  <a:lnTo>
                    <a:pt x="0" y="21"/>
                  </a:lnTo>
                  <a:lnTo>
                    <a:pt x="602" y="328"/>
                  </a:lnTo>
                  <a:lnTo>
                    <a:pt x="613" y="307"/>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73" name="Freeform 326">
              <a:extLst>
                <a:ext uri="{FF2B5EF4-FFF2-40B4-BE49-F238E27FC236}">
                  <a16:creationId xmlns:a16="http://schemas.microsoft.com/office/drawing/2014/main" id="{5CC981BF-DCD4-404F-9BFA-DB483F373D74}"/>
                </a:ext>
              </a:extLst>
            </p:cNvPr>
            <p:cNvSpPr>
              <a:spLocks/>
            </p:cNvSpPr>
            <p:nvPr/>
          </p:nvSpPr>
          <p:spPr bwMode="auto">
            <a:xfrm>
              <a:off x="1802" y="382"/>
              <a:ext cx="120" cy="96"/>
            </a:xfrm>
            <a:custGeom>
              <a:avLst/>
              <a:gdLst>
                <a:gd name="T0" fmla="*/ 0 w 120"/>
                <a:gd name="T1" fmla="*/ 95 h 96"/>
                <a:gd name="T2" fmla="*/ 120 w 120"/>
                <a:gd name="T3" fmla="*/ 96 h 96"/>
                <a:gd name="T4" fmla="*/ 49 w 120"/>
                <a:gd name="T5" fmla="*/ 0 h 96"/>
                <a:gd name="T6" fmla="*/ 0 w 120"/>
                <a:gd name="T7" fmla="*/ 95 h 96"/>
                <a:gd name="T8" fmla="*/ 0 60000 65536"/>
                <a:gd name="T9" fmla="*/ 0 60000 65536"/>
                <a:gd name="T10" fmla="*/ 0 60000 65536"/>
                <a:gd name="T11" fmla="*/ 0 60000 65536"/>
                <a:gd name="T12" fmla="*/ 0 w 120"/>
                <a:gd name="T13" fmla="*/ 0 h 96"/>
                <a:gd name="T14" fmla="*/ 120 w 120"/>
                <a:gd name="T15" fmla="*/ 96 h 96"/>
              </a:gdLst>
              <a:ahLst/>
              <a:cxnLst>
                <a:cxn ang="T8">
                  <a:pos x="T0" y="T1"/>
                </a:cxn>
                <a:cxn ang="T9">
                  <a:pos x="T2" y="T3"/>
                </a:cxn>
                <a:cxn ang="T10">
                  <a:pos x="T4" y="T5"/>
                </a:cxn>
                <a:cxn ang="T11">
                  <a:pos x="T6" y="T7"/>
                </a:cxn>
              </a:cxnLst>
              <a:rect l="T12" t="T13" r="T14" b="T15"/>
              <a:pathLst>
                <a:path w="120" h="96">
                  <a:moveTo>
                    <a:pt x="0" y="95"/>
                  </a:moveTo>
                  <a:lnTo>
                    <a:pt x="120" y="96"/>
                  </a:lnTo>
                  <a:lnTo>
                    <a:pt x="49" y="0"/>
                  </a:lnTo>
                  <a:lnTo>
                    <a:pt x="0"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14" name="Group 327">
            <a:extLst>
              <a:ext uri="{FF2B5EF4-FFF2-40B4-BE49-F238E27FC236}">
                <a16:creationId xmlns:a16="http://schemas.microsoft.com/office/drawing/2014/main" id="{62A6D771-6D96-44B1-A999-3E0D79CE2C82}"/>
              </a:ext>
            </a:extLst>
          </p:cNvPr>
          <p:cNvGrpSpPr>
            <a:grpSpLocks/>
          </p:cNvGrpSpPr>
          <p:nvPr/>
        </p:nvGrpSpPr>
        <p:grpSpPr bwMode="auto">
          <a:xfrm>
            <a:off x="8374064" y="161925"/>
            <a:ext cx="1235075" cy="793750"/>
            <a:chOff x="4337" y="101"/>
            <a:chExt cx="778" cy="500"/>
          </a:xfrm>
        </p:grpSpPr>
        <p:sp>
          <p:nvSpPr>
            <p:cNvPr id="63570" name="Freeform 328">
              <a:extLst>
                <a:ext uri="{FF2B5EF4-FFF2-40B4-BE49-F238E27FC236}">
                  <a16:creationId xmlns:a16="http://schemas.microsoft.com/office/drawing/2014/main" id="{A4551AB7-C7E5-465A-BE19-5EF00B836D9D}"/>
                </a:ext>
              </a:extLst>
            </p:cNvPr>
            <p:cNvSpPr>
              <a:spLocks/>
            </p:cNvSpPr>
            <p:nvPr/>
          </p:nvSpPr>
          <p:spPr bwMode="auto">
            <a:xfrm>
              <a:off x="4337" y="146"/>
              <a:ext cx="697" cy="455"/>
            </a:xfrm>
            <a:custGeom>
              <a:avLst/>
              <a:gdLst>
                <a:gd name="T0" fmla="*/ 0 w 697"/>
                <a:gd name="T1" fmla="*/ 435 h 455"/>
                <a:gd name="T2" fmla="*/ 13 w 697"/>
                <a:gd name="T3" fmla="*/ 455 h 455"/>
                <a:gd name="T4" fmla="*/ 697 w 697"/>
                <a:gd name="T5" fmla="*/ 20 h 455"/>
                <a:gd name="T6" fmla="*/ 684 w 697"/>
                <a:gd name="T7" fmla="*/ 0 h 455"/>
                <a:gd name="T8" fmla="*/ 0 w 697"/>
                <a:gd name="T9" fmla="*/ 435 h 455"/>
                <a:gd name="T10" fmla="*/ 0 60000 65536"/>
                <a:gd name="T11" fmla="*/ 0 60000 65536"/>
                <a:gd name="T12" fmla="*/ 0 60000 65536"/>
                <a:gd name="T13" fmla="*/ 0 60000 65536"/>
                <a:gd name="T14" fmla="*/ 0 60000 65536"/>
                <a:gd name="T15" fmla="*/ 0 w 697"/>
                <a:gd name="T16" fmla="*/ 0 h 455"/>
                <a:gd name="T17" fmla="*/ 697 w 697"/>
                <a:gd name="T18" fmla="*/ 455 h 455"/>
              </a:gdLst>
              <a:ahLst/>
              <a:cxnLst>
                <a:cxn ang="T10">
                  <a:pos x="T0" y="T1"/>
                </a:cxn>
                <a:cxn ang="T11">
                  <a:pos x="T2" y="T3"/>
                </a:cxn>
                <a:cxn ang="T12">
                  <a:pos x="T4" y="T5"/>
                </a:cxn>
                <a:cxn ang="T13">
                  <a:pos x="T6" y="T7"/>
                </a:cxn>
                <a:cxn ang="T14">
                  <a:pos x="T8" y="T9"/>
                </a:cxn>
              </a:cxnLst>
              <a:rect l="T15" t="T16" r="T17" b="T18"/>
              <a:pathLst>
                <a:path w="697" h="455">
                  <a:moveTo>
                    <a:pt x="0" y="435"/>
                  </a:moveTo>
                  <a:lnTo>
                    <a:pt x="13" y="455"/>
                  </a:lnTo>
                  <a:lnTo>
                    <a:pt x="697" y="20"/>
                  </a:lnTo>
                  <a:lnTo>
                    <a:pt x="684" y="0"/>
                  </a:lnTo>
                  <a:lnTo>
                    <a:pt x="0" y="43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71" name="Freeform 329">
              <a:extLst>
                <a:ext uri="{FF2B5EF4-FFF2-40B4-BE49-F238E27FC236}">
                  <a16:creationId xmlns:a16="http://schemas.microsoft.com/office/drawing/2014/main" id="{03CCFD76-3DC3-4CD7-94A2-3BD8B740DF33}"/>
                </a:ext>
              </a:extLst>
            </p:cNvPr>
            <p:cNvSpPr>
              <a:spLocks/>
            </p:cNvSpPr>
            <p:nvPr/>
          </p:nvSpPr>
          <p:spPr bwMode="auto">
            <a:xfrm>
              <a:off x="4996" y="101"/>
              <a:ext cx="119" cy="103"/>
            </a:xfrm>
            <a:custGeom>
              <a:avLst/>
              <a:gdLst>
                <a:gd name="T0" fmla="*/ 57 w 119"/>
                <a:gd name="T1" fmla="*/ 103 h 103"/>
                <a:gd name="T2" fmla="*/ 119 w 119"/>
                <a:gd name="T3" fmla="*/ 0 h 103"/>
                <a:gd name="T4" fmla="*/ 0 w 119"/>
                <a:gd name="T5" fmla="*/ 12 h 103"/>
                <a:gd name="T6" fmla="*/ 57 w 119"/>
                <a:gd name="T7" fmla="*/ 103 h 103"/>
                <a:gd name="T8" fmla="*/ 0 60000 65536"/>
                <a:gd name="T9" fmla="*/ 0 60000 65536"/>
                <a:gd name="T10" fmla="*/ 0 60000 65536"/>
                <a:gd name="T11" fmla="*/ 0 60000 65536"/>
                <a:gd name="T12" fmla="*/ 0 w 119"/>
                <a:gd name="T13" fmla="*/ 0 h 103"/>
                <a:gd name="T14" fmla="*/ 119 w 119"/>
                <a:gd name="T15" fmla="*/ 103 h 103"/>
              </a:gdLst>
              <a:ahLst/>
              <a:cxnLst>
                <a:cxn ang="T8">
                  <a:pos x="T0" y="T1"/>
                </a:cxn>
                <a:cxn ang="T9">
                  <a:pos x="T2" y="T3"/>
                </a:cxn>
                <a:cxn ang="T10">
                  <a:pos x="T4" y="T5"/>
                </a:cxn>
                <a:cxn ang="T11">
                  <a:pos x="T6" y="T7"/>
                </a:cxn>
              </a:cxnLst>
              <a:rect l="T12" t="T13" r="T14" b="T15"/>
              <a:pathLst>
                <a:path w="119" h="103">
                  <a:moveTo>
                    <a:pt x="57" y="103"/>
                  </a:moveTo>
                  <a:lnTo>
                    <a:pt x="119" y="0"/>
                  </a:lnTo>
                  <a:lnTo>
                    <a:pt x="0" y="12"/>
                  </a:lnTo>
                  <a:lnTo>
                    <a:pt x="57"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15" name="Group 330">
            <a:extLst>
              <a:ext uri="{FF2B5EF4-FFF2-40B4-BE49-F238E27FC236}">
                <a16:creationId xmlns:a16="http://schemas.microsoft.com/office/drawing/2014/main" id="{70286DB9-581D-4F3E-AE1E-48EEA89D62E7}"/>
              </a:ext>
            </a:extLst>
          </p:cNvPr>
          <p:cNvGrpSpPr>
            <a:grpSpLocks/>
          </p:cNvGrpSpPr>
          <p:nvPr/>
        </p:nvGrpSpPr>
        <p:grpSpPr bwMode="auto">
          <a:xfrm rot="10800000">
            <a:off x="6591300" y="323850"/>
            <a:ext cx="611188" cy="368300"/>
            <a:chOff x="3214" y="162"/>
            <a:chExt cx="385" cy="232"/>
          </a:xfrm>
        </p:grpSpPr>
        <p:sp>
          <p:nvSpPr>
            <p:cNvPr id="63568" name="Freeform 331">
              <a:extLst>
                <a:ext uri="{FF2B5EF4-FFF2-40B4-BE49-F238E27FC236}">
                  <a16:creationId xmlns:a16="http://schemas.microsoft.com/office/drawing/2014/main" id="{B92CA5A7-796C-4E4D-AFA9-0EB8DD66DDB0}"/>
                </a:ext>
              </a:extLst>
            </p:cNvPr>
            <p:cNvSpPr>
              <a:spLocks/>
            </p:cNvSpPr>
            <p:nvPr/>
          </p:nvSpPr>
          <p:spPr bwMode="auto">
            <a:xfrm>
              <a:off x="3298" y="162"/>
              <a:ext cx="301" cy="190"/>
            </a:xfrm>
            <a:custGeom>
              <a:avLst/>
              <a:gdLst>
                <a:gd name="T0" fmla="*/ 301 w 301"/>
                <a:gd name="T1" fmla="*/ 20 h 190"/>
                <a:gd name="T2" fmla="*/ 289 w 301"/>
                <a:gd name="T3" fmla="*/ 0 h 190"/>
                <a:gd name="T4" fmla="*/ 0 w 301"/>
                <a:gd name="T5" fmla="*/ 170 h 190"/>
                <a:gd name="T6" fmla="*/ 12 w 301"/>
                <a:gd name="T7" fmla="*/ 190 h 190"/>
                <a:gd name="T8" fmla="*/ 301 w 301"/>
                <a:gd name="T9" fmla="*/ 20 h 190"/>
                <a:gd name="T10" fmla="*/ 0 60000 65536"/>
                <a:gd name="T11" fmla="*/ 0 60000 65536"/>
                <a:gd name="T12" fmla="*/ 0 60000 65536"/>
                <a:gd name="T13" fmla="*/ 0 60000 65536"/>
                <a:gd name="T14" fmla="*/ 0 60000 65536"/>
                <a:gd name="T15" fmla="*/ 0 w 301"/>
                <a:gd name="T16" fmla="*/ 0 h 190"/>
                <a:gd name="T17" fmla="*/ 301 w 301"/>
                <a:gd name="T18" fmla="*/ 190 h 190"/>
              </a:gdLst>
              <a:ahLst/>
              <a:cxnLst>
                <a:cxn ang="T10">
                  <a:pos x="T0" y="T1"/>
                </a:cxn>
                <a:cxn ang="T11">
                  <a:pos x="T2" y="T3"/>
                </a:cxn>
                <a:cxn ang="T12">
                  <a:pos x="T4" y="T5"/>
                </a:cxn>
                <a:cxn ang="T13">
                  <a:pos x="T6" y="T7"/>
                </a:cxn>
                <a:cxn ang="T14">
                  <a:pos x="T8" y="T9"/>
                </a:cxn>
              </a:cxnLst>
              <a:rect l="T15" t="T16" r="T17" b="T18"/>
              <a:pathLst>
                <a:path w="301" h="190">
                  <a:moveTo>
                    <a:pt x="301" y="20"/>
                  </a:moveTo>
                  <a:lnTo>
                    <a:pt x="289" y="0"/>
                  </a:lnTo>
                  <a:lnTo>
                    <a:pt x="0" y="170"/>
                  </a:lnTo>
                  <a:lnTo>
                    <a:pt x="12" y="190"/>
                  </a:lnTo>
                  <a:lnTo>
                    <a:pt x="301"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69" name="Freeform 332">
              <a:extLst>
                <a:ext uri="{FF2B5EF4-FFF2-40B4-BE49-F238E27FC236}">
                  <a16:creationId xmlns:a16="http://schemas.microsoft.com/office/drawing/2014/main" id="{8A57CA78-153F-40F8-BD29-59859FFC2A92}"/>
                </a:ext>
              </a:extLst>
            </p:cNvPr>
            <p:cNvSpPr>
              <a:spLocks/>
            </p:cNvSpPr>
            <p:nvPr/>
          </p:nvSpPr>
          <p:spPr bwMode="auto">
            <a:xfrm>
              <a:off x="3214" y="293"/>
              <a:ext cx="119" cy="101"/>
            </a:xfrm>
            <a:custGeom>
              <a:avLst/>
              <a:gdLst>
                <a:gd name="T0" fmla="*/ 65 w 119"/>
                <a:gd name="T1" fmla="*/ 0 h 101"/>
                <a:gd name="T2" fmla="*/ 0 w 119"/>
                <a:gd name="T3" fmla="*/ 101 h 101"/>
                <a:gd name="T4" fmla="*/ 119 w 119"/>
                <a:gd name="T5" fmla="*/ 93 h 101"/>
                <a:gd name="T6" fmla="*/ 65 w 119"/>
                <a:gd name="T7" fmla="*/ 0 h 101"/>
                <a:gd name="T8" fmla="*/ 0 60000 65536"/>
                <a:gd name="T9" fmla="*/ 0 60000 65536"/>
                <a:gd name="T10" fmla="*/ 0 60000 65536"/>
                <a:gd name="T11" fmla="*/ 0 60000 65536"/>
                <a:gd name="T12" fmla="*/ 0 w 119"/>
                <a:gd name="T13" fmla="*/ 0 h 101"/>
                <a:gd name="T14" fmla="*/ 119 w 119"/>
                <a:gd name="T15" fmla="*/ 101 h 101"/>
              </a:gdLst>
              <a:ahLst/>
              <a:cxnLst>
                <a:cxn ang="T8">
                  <a:pos x="T0" y="T1"/>
                </a:cxn>
                <a:cxn ang="T9">
                  <a:pos x="T2" y="T3"/>
                </a:cxn>
                <a:cxn ang="T10">
                  <a:pos x="T4" y="T5"/>
                </a:cxn>
                <a:cxn ang="T11">
                  <a:pos x="T6" y="T7"/>
                </a:cxn>
              </a:cxnLst>
              <a:rect l="T12" t="T13" r="T14" b="T15"/>
              <a:pathLst>
                <a:path w="119" h="101">
                  <a:moveTo>
                    <a:pt x="65" y="0"/>
                  </a:moveTo>
                  <a:lnTo>
                    <a:pt x="0" y="101"/>
                  </a:lnTo>
                  <a:lnTo>
                    <a:pt x="119" y="93"/>
                  </a:lnTo>
                  <a:lnTo>
                    <a:pt x="6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16" name="Group 333">
            <a:extLst>
              <a:ext uri="{FF2B5EF4-FFF2-40B4-BE49-F238E27FC236}">
                <a16:creationId xmlns:a16="http://schemas.microsoft.com/office/drawing/2014/main" id="{ED5629D0-DB61-4CA5-AB6B-A69D2C64F1F2}"/>
              </a:ext>
            </a:extLst>
          </p:cNvPr>
          <p:cNvGrpSpPr>
            <a:grpSpLocks/>
          </p:cNvGrpSpPr>
          <p:nvPr/>
        </p:nvGrpSpPr>
        <p:grpSpPr bwMode="auto">
          <a:xfrm>
            <a:off x="5000626" y="311151"/>
            <a:ext cx="720725" cy="454025"/>
            <a:chOff x="2212" y="111"/>
            <a:chExt cx="454" cy="286"/>
          </a:xfrm>
        </p:grpSpPr>
        <p:sp>
          <p:nvSpPr>
            <p:cNvPr id="63566" name="Freeform 334">
              <a:extLst>
                <a:ext uri="{FF2B5EF4-FFF2-40B4-BE49-F238E27FC236}">
                  <a16:creationId xmlns:a16="http://schemas.microsoft.com/office/drawing/2014/main" id="{DBAF456C-8104-439D-A5D7-6BE66DD788F3}"/>
                </a:ext>
              </a:extLst>
            </p:cNvPr>
            <p:cNvSpPr>
              <a:spLocks/>
            </p:cNvSpPr>
            <p:nvPr/>
          </p:nvSpPr>
          <p:spPr bwMode="auto">
            <a:xfrm>
              <a:off x="2212" y="111"/>
              <a:ext cx="371" cy="242"/>
            </a:xfrm>
            <a:custGeom>
              <a:avLst/>
              <a:gdLst>
                <a:gd name="T0" fmla="*/ 12 w 371"/>
                <a:gd name="T1" fmla="*/ 0 h 242"/>
                <a:gd name="T2" fmla="*/ 0 w 371"/>
                <a:gd name="T3" fmla="*/ 20 h 242"/>
                <a:gd name="T4" fmla="*/ 359 w 371"/>
                <a:gd name="T5" fmla="*/ 242 h 242"/>
                <a:gd name="T6" fmla="*/ 371 w 371"/>
                <a:gd name="T7" fmla="*/ 222 h 242"/>
                <a:gd name="T8" fmla="*/ 12 w 371"/>
                <a:gd name="T9" fmla="*/ 0 h 242"/>
                <a:gd name="T10" fmla="*/ 0 60000 65536"/>
                <a:gd name="T11" fmla="*/ 0 60000 65536"/>
                <a:gd name="T12" fmla="*/ 0 60000 65536"/>
                <a:gd name="T13" fmla="*/ 0 60000 65536"/>
                <a:gd name="T14" fmla="*/ 0 60000 65536"/>
                <a:gd name="T15" fmla="*/ 0 w 371"/>
                <a:gd name="T16" fmla="*/ 0 h 242"/>
                <a:gd name="T17" fmla="*/ 371 w 371"/>
                <a:gd name="T18" fmla="*/ 242 h 242"/>
              </a:gdLst>
              <a:ahLst/>
              <a:cxnLst>
                <a:cxn ang="T10">
                  <a:pos x="T0" y="T1"/>
                </a:cxn>
                <a:cxn ang="T11">
                  <a:pos x="T2" y="T3"/>
                </a:cxn>
                <a:cxn ang="T12">
                  <a:pos x="T4" y="T5"/>
                </a:cxn>
                <a:cxn ang="T13">
                  <a:pos x="T6" y="T7"/>
                </a:cxn>
                <a:cxn ang="T14">
                  <a:pos x="T8" y="T9"/>
                </a:cxn>
              </a:cxnLst>
              <a:rect l="T15" t="T16" r="T17" b="T18"/>
              <a:pathLst>
                <a:path w="371" h="242">
                  <a:moveTo>
                    <a:pt x="12" y="0"/>
                  </a:moveTo>
                  <a:lnTo>
                    <a:pt x="0" y="20"/>
                  </a:lnTo>
                  <a:lnTo>
                    <a:pt x="359" y="242"/>
                  </a:lnTo>
                  <a:lnTo>
                    <a:pt x="371" y="222"/>
                  </a:lnTo>
                  <a:lnTo>
                    <a:pt x="1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67" name="Freeform 335">
              <a:extLst>
                <a:ext uri="{FF2B5EF4-FFF2-40B4-BE49-F238E27FC236}">
                  <a16:creationId xmlns:a16="http://schemas.microsoft.com/office/drawing/2014/main" id="{72F46EB6-E62A-4220-BF81-DD92E21DF6A2}"/>
                </a:ext>
              </a:extLst>
            </p:cNvPr>
            <p:cNvSpPr>
              <a:spLocks/>
            </p:cNvSpPr>
            <p:nvPr/>
          </p:nvSpPr>
          <p:spPr bwMode="auto">
            <a:xfrm>
              <a:off x="2547" y="296"/>
              <a:ext cx="119" cy="101"/>
            </a:xfrm>
            <a:custGeom>
              <a:avLst/>
              <a:gdLst>
                <a:gd name="T0" fmla="*/ 0 w 119"/>
                <a:gd name="T1" fmla="*/ 91 h 101"/>
                <a:gd name="T2" fmla="*/ 119 w 119"/>
                <a:gd name="T3" fmla="*/ 101 h 101"/>
                <a:gd name="T4" fmla="*/ 56 w 119"/>
                <a:gd name="T5" fmla="*/ 0 h 101"/>
                <a:gd name="T6" fmla="*/ 0 w 119"/>
                <a:gd name="T7" fmla="*/ 91 h 101"/>
                <a:gd name="T8" fmla="*/ 0 60000 65536"/>
                <a:gd name="T9" fmla="*/ 0 60000 65536"/>
                <a:gd name="T10" fmla="*/ 0 60000 65536"/>
                <a:gd name="T11" fmla="*/ 0 60000 65536"/>
                <a:gd name="T12" fmla="*/ 0 w 119"/>
                <a:gd name="T13" fmla="*/ 0 h 101"/>
                <a:gd name="T14" fmla="*/ 119 w 119"/>
                <a:gd name="T15" fmla="*/ 101 h 101"/>
              </a:gdLst>
              <a:ahLst/>
              <a:cxnLst>
                <a:cxn ang="T8">
                  <a:pos x="T0" y="T1"/>
                </a:cxn>
                <a:cxn ang="T9">
                  <a:pos x="T2" y="T3"/>
                </a:cxn>
                <a:cxn ang="T10">
                  <a:pos x="T4" y="T5"/>
                </a:cxn>
                <a:cxn ang="T11">
                  <a:pos x="T6" y="T7"/>
                </a:cxn>
              </a:cxnLst>
              <a:rect l="T12" t="T13" r="T14" b="T15"/>
              <a:pathLst>
                <a:path w="119" h="101">
                  <a:moveTo>
                    <a:pt x="0" y="91"/>
                  </a:moveTo>
                  <a:lnTo>
                    <a:pt x="119" y="101"/>
                  </a:lnTo>
                  <a:lnTo>
                    <a:pt x="56" y="0"/>
                  </a:lnTo>
                  <a:lnTo>
                    <a:pt x="0"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17" name="Group 336">
            <a:extLst>
              <a:ext uri="{FF2B5EF4-FFF2-40B4-BE49-F238E27FC236}">
                <a16:creationId xmlns:a16="http://schemas.microsoft.com/office/drawing/2014/main" id="{CB572100-9D98-4F40-875C-180E81BF4273}"/>
              </a:ext>
            </a:extLst>
          </p:cNvPr>
          <p:cNvGrpSpPr>
            <a:grpSpLocks/>
          </p:cNvGrpSpPr>
          <p:nvPr/>
        </p:nvGrpSpPr>
        <p:grpSpPr bwMode="auto">
          <a:xfrm>
            <a:off x="4730751" y="1195389"/>
            <a:ext cx="873125" cy="669925"/>
            <a:chOff x="2042" y="752"/>
            <a:chExt cx="550" cy="422"/>
          </a:xfrm>
        </p:grpSpPr>
        <p:sp>
          <p:nvSpPr>
            <p:cNvPr id="63564" name="Freeform 337">
              <a:extLst>
                <a:ext uri="{FF2B5EF4-FFF2-40B4-BE49-F238E27FC236}">
                  <a16:creationId xmlns:a16="http://schemas.microsoft.com/office/drawing/2014/main" id="{512D6293-01EF-4B21-B413-4921B6FBD4AA}"/>
                </a:ext>
              </a:extLst>
            </p:cNvPr>
            <p:cNvSpPr>
              <a:spLocks/>
            </p:cNvSpPr>
            <p:nvPr/>
          </p:nvSpPr>
          <p:spPr bwMode="auto">
            <a:xfrm>
              <a:off x="2042" y="752"/>
              <a:ext cx="474" cy="369"/>
            </a:xfrm>
            <a:custGeom>
              <a:avLst/>
              <a:gdLst>
                <a:gd name="T0" fmla="*/ 460 w 474"/>
                <a:gd name="T1" fmla="*/ 369 h 369"/>
                <a:gd name="T2" fmla="*/ 474 w 474"/>
                <a:gd name="T3" fmla="*/ 350 h 369"/>
                <a:gd name="T4" fmla="*/ 14 w 474"/>
                <a:gd name="T5" fmla="*/ 0 h 369"/>
                <a:gd name="T6" fmla="*/ 0 w 474"/>
                <a:gd name="T7" fmla="*/ 19 h 369"/>
                <a:gd name="T8" fmla="*/ 460 w 474"/>
                <a:gd name="T9" fmla="*/ 369 h 369"/>
                <a:gd name="T10" fmla="*/ 0 60000 65536"/>
                <a:gd name="T11" fmla="*/ 0 60000 65536"/>
                <a:gd name="T12" fmla="*/ 0 60000 65536"/>
                <a:gd name="T13" fmla="*/ 0 60000 65536"/>
                <a:gd name="T14" fmla="*/ 0 60000 65536"/>
                <a:gd name="T15" fmla="*/ 0 w 474"/>
                <a:gd name="T16" fmla="*/ 0 h 369"/>
                <a:gd name="T17" fmla="*/ 474 w 474"/>
                <a:gd name="T18" fmla="*/ 369 h 369"/>
              </a:gdLst>
              <a:ahLst/>
              <a:cxnLst>
                <a:cxn ang="T10">
                  <a:pos x="T0" y="T1"/>
                </a:cxn>
                <a:cxn ang="T11">
                  <a:pos x="T2" y="T3"/>
                </a:cxn>
                <a:cxn ang="T12">
                  <a:pos x="T4" y="T5"/>
                </a:cxn>
                <a:cxn ang="T13">
                  <a:pos x="T6" y="T7"/>
                </a:cxn>
                <a:cxn ang="T14">
                  <a:pos x="T8" y="T9"/>
                </a:cxn>
              </a:cxnLst>
              <a:rect l="T15" t="T16" r="T17" b="T18"/>
              <a:pathLst>
                <a:path w="474" h="369">
                  <a:moveTo>
                    <a:pt x="460" y="369"/>
                  </a:moveTo>
                  <a:lnTo>
                    <a:pt x="474" y="350"/>
                  </a:lnTo>
                  <a:lnTo>
                    <a:pt x="14" y="0"/>
                  </a:lnTo>
                  <a:lnTo>
                    <a:pt x="0" y="19"/>
                  </a:lnTo>
                  <a:lnTo>
                    <a:pt x="460" y="36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65" name="Freeform 338">
              <a:extLst>
                <a:ext uri="{FF2B5EF4-FFF2-40B4-BE49-F238E27FC236}">
                  <a16:creationId xmlns:a16="http://schemas.microsoft.com/office/drawing/2014/main" id="{2F5FE044-C05E-41A8-B81D-D261B0928055}"/>
                </a:ext>
              </a:extLst>
            </p:cNvPr>
            <p:cNvSpPr>
              <a:spLocks/>
            </p:cNvSpPr>
            <p:nvPr/>
          </p:nvSpPr>
          <p:spPr bwMode="auto">
            <a:xfrm>
              <a:off x="2474" y="1067"/>
              <a:ext cx="118" cy="107"/>
            </a:xfrm>
            <a:custGeom>
              <a:avLst/>
              <a:gdLst>
                <a:gd name="T0" fmla="*/ 0 w 118"/>
                <a:gd name="T1" fmla="*/ 85 h 107"/>
                <a:gd name="T2" fmla="*/ 118 w 118"/>
                <a:gd name="T3" fmla="*/ 107 h 107"/>
                <a:gd name="T4" fmla="*/ 65 w 118"/>
                <a:gd name="T5" fmla="*/ 0 h 107"/>
                <a:gd name="T6" fmla="*/ 0 w 118"/>
                <a:gd name="T7" fmla="*/ 85 h 107"/>
                <a:gd name="T8" fmla="*/ 0 60000 65536"/>
                <a:gd name="T9" fmla="*/ 0 60000 65536"/>
                <a:gd name="T10" fmla="*/ 0 60000 65536"/>
                <a:gd name="T11" fmla="*/ 0 60000 65536"/>
                <a:gd name="T12" fmla="*/ 0 w 118"/>
                <a:gd name="T13" fmla="*/ 0 h 107"/>
                <a:gd name="T14" fmla="*/ 118 w 118"/>
                <a:gd name="T15" fmla="*/ 107 h 107"/>
              </a:gdLst>
              <a:ahLst/>
              <a:cxnLst>
                <a:cxn ang="T8">
                  <a:pos x="T0" y="T1"/>
                </a:cxn>
                <a:cxn ang="T9">
                  <a:pos x="T2" y="T3"/>
                </a:cxn>
                <a:cxn ang="T10">
                  <a:pos x="T4" y="T5"/>
                </a:cxn>
                <a:cxn ang="T11">
                  <a:pos x="T6" y="T7"/>
                </a:cxn>
              </a:cxnLst>
              <a:rect l="T12" t="T13" r="T14" b="T15"/>
              <a:pathLst>
                <a:path w="118" h="107">
                  <a:moveTo>
                    <a:pt x="0" y="85"/>
                  </a:moveTo>
                  <a:lnTo>
                    <a:pt x="118" y="107"/>
                  </a:lnTo>
                  <a:lnTo>
                    <a:pt x="65" y="0"/>
                  </a:lnTo>
                  <a:lnTo>
                    <a:pt x="0"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18" name="Group 339">
            <a:extLst>
              <a:ext uri="{FF2B5EF4-FFF2-40B4-BE49-F238E27FC236}">
                <a16:creationId xmlns:a16="http://schemas.microsoft.com/office/drawing/2014/main" id="{BF388B8F-15C4-46E7-AD51-5220097A68DF}"/>
              </a:ext>
            </a:extLst>
          </p:cNvPr>
          <p:cNvGrpSpPr>
            <a:grpSpLocks/>
          </p:cNvGrpSpPr>
          <p:nvPr/>
        </p:nvGrpSpPr>
        <p:grpSpPr bwMode="auto">
          <a:xfrm>
            <a:off x="4652964" y="1365250"/>
            <a:ext cx="708025" cy="496888"/>
            <a:chOff x="1993" y="859"/>
            <a:chExt cx="446" cy="313"/>
          </a:xfrm>
        </p:grpSpPr>
        <p:sp>
          <p:nvSpPr>
            <p:cNvPr id="63562" name="Freeform 340">
              <a:extLst>
                <a:ext uri="{FF2B5EF4-FFF2-40B4-BE49-F238E27FC236}">
                  <a16:creationId xmlns:a16="http://schemas.microsoft.com/office/drawing/2014/main" id="{DD28FEB9-0DA6-449B-976F-99731F52C9F4}"/>
                </a:ext>
              </a:extLst>
            </p:cNvPr>
            <p:cNvSpPr>
              <a:spLocks/>
            </p:cNvSpPr>
            <p:nvPr/>
          </p:nvSpPr>
          <p:spPr bwMode="auto">
            <a:xfrm>
              <a:off x="2073" y="909"/>
              <a:ext cx="366" cy="263"/>
            </a:xfrm>
            <a:custGeom>
              <a:avLst/>
              <a:gdLst>
                <a:gd name="T0" fmla="*/ 353 w 366"/>
                <a:gd name="T1" fmla="*/ 263 h 263"/>
                <a:gd name="T2" fmla="*/ 366 w 366"/>
                <a:gd name="T3" fmla="*/ 244 h 263"/>
                <a:gd name="T4" fmla="*/ 13 w 366"/>
                <a:gd name="T5" fmla="*/ 0 h 263"/>
                <a:gd name="T6" fmla="*/ 0 w 366"/>
                <a:gd name="T7" fmla="*/ 19 h 263"/>
                <a:gd name="T8" fmla="*/ 353 w 366"/>
                <a:gd name="T9" fmla="*/ 263 h 263"/>
                <a:gd name="T10" fmla="*/ 0 60000 65536"/>
                <a:gd name="T11" fmla="*/ 0 60000 65536"/>
                <a:gd name="T12" fmla="*/ 0 60000 65536"/>
                <a:gd name="T13" fmla="*/ 0 60000 65536"/>
                <a:gd name="T14" fmla="*/ 0 60000 65536"/>
                <a:gd name="T15" fmla="*/ 0 w 366"/>
                <a:gd name="T16" fmla="*/ 0 h 263"/>
                <a:gd name="T17" fmla="*/ 366 w 366"/>
                <a:gd name="T18" fmla="*/ 263 h 263"/>
              </a:gdLst>
              <a:ahLst/>
              <a:cxnLst>
                <a:cxn ang="T10">
                  <a:pos x="T0" y="T1"/>
                </a:cxn>
                <a:cxn ang="T11">
                  <a:pos x="T2" y="T3"/>
                </a:cxn>
                <a:cxn ang="T12">
                  <a:pos x="T4" y="T5"/>
                </a:cxn>
                <a:cxn ang="T13">
                  <a:pos x="T6" y="T7"/>
                </a:cxn>
                <a:cxn ang="T14">
                  <a:pos x="T8" y="T9"/>
                </a:cxn>
              </a:cxnLst>
              <a:rect l="T15" t="T16" r="T17" b="T18"/>
              <a:pathLst>
                <a:path w="366" h="263">
                  <a:moveTo>
                    <a:pt x="353" y="263"/>
                  </a:moveTo>
                  <a:lnTo>
                    <a:pt x="366" y="244"/>
                  </a:lnTo>
                  <a:lnTo>
                    <a:pt x="13" y="0"/>
                  </a:lnTo>
                  <a:lnTo>
                    <a:pt x="0" y="19"/>
                  </a:lnTo>
                  <a:lnTo>
                    <a:pt x="353" y="2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63" name="Freeform 341">
              <a:extLst>
                <a:ext uri="{FF2B5EF4-FFF2-40B4-BE49-F238E27FC236}">
                  <a16:creationId xmlns:a16="http://schemas.microsoft.com/office/drawing/2014/main" id="{48B8C3BC-D6C4-4529-81FE-442D3F51E028}"/>
                </a:ext>
              </a:extLst>
            </p:cNvPr>
            <p:cNvSpPr>
              <a:spLocks/>
            </p:cNvSpPr>
            <p:nvPr/>
          </p:nvSpPr>
          <p:spPr bwMode="auto">
            <a:xfrm>
              <a:off x="1993" y="859"/>
              <a:ext cx="119" cy="105"/>
            </a:xfrm>
            <a:custGeom>
              <a:avLst/>
              <a:gdLst>
                <a:gd name="T0" fmla="*/ 119 w 119"/>
                <a:gd name="T1" fmla="*/ 17 h 105"/>
                <a:gd name="T2" fmla="*/ 0 w 119"/>
                <a:gd name="T3" fmla="*/ 0 h 105"/>
                <a:gd name="T4" fmla="*/ 58 w 119"/>
                <a:gd name="T5" fmla="*/ 105 h 105"/>
                <a:gd name="T6" fmla="*/ 119 w 119"/>
                <a:gd name="T7" fmla="*/ 17 h 105"/>
                <a:gd name="T8" fmla="*/ 0 60000 65536"/>
                <a:gd name="T9" fmla="*/ 0 60000 65536"/>
                <a:gd name="T10" fmla="*/ 0 60000 65536"/>
                <a:gd name="T11" fmla="*/ 0 60000 65536"/>
                <a:gd name="T12" fmla="*/ 0 w 119"/>
                <a:gd name="T13" fmla="*/ 0 h 105"/>
                <a:gd name="T14" fmla="*/ 119 w 119"/>
                <a:gd name="T15" fmla="*/ 105 h 105"/>
              </a:gdLst>
              <a:ahLst/>
              <a:cxnLst>
                <a:cxn ang="T8">
                  <a:pos x="T0" y="T1"/>
                </a:cxn>
                <a:cxn ang="T9">
                  <a:pos x="T2" y="T3"/>
                </a:cxn>
                <a:cxn ang="T10">
                  <a:pos x="T4" y="T5"/>
                </a:cxn>
                <a:cxn ang="T11">
                  <a:pos x="T6" y="T7"/>
                </a:cxn>
              </a:cxnLst>
              <a:rect l="T12" t="T13" r="T14" b="T15"/>
              <a:pathLst>
                <a:path w="119" h="105">
                  <a:moveTo>
                    <a:pt x="119" y="17"/>
                  </a:moveTo>
                  <a:lnTo>
                    <a:pt x="0" y="0"/>
                  </a:lnTo>
                  <a:lnTo>
                    <a:pt x="58" y="105"/>
                  </a:lnTo>
                  <a:lnTo>
                    <a:pt x="119"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19" name="Group 342">
            <a:extLst>
              <a:ext uri="{FF2B5EF4-FFF2-40B4-BE49-F238E27FC236}">
                <a16:creationId xmlns:a16="http://schemas.microsoft.com/office/drawing/2014/main" id="{33999F65-162F-4579-AFE5-85A24C06CE9F}"/>
              </a:ext>
            </a:extLst>
          </p:cNvPr>
          <p:cNvGrpSpPr>
            <a:grpSpLocks/>
          </p:cNvGrpSpPr>
          <p:nvPr/>
        </p:nvGrpSpPr>
        <p:grpSpPr bwMode="auto">
          <a:xfrm>
            <a:off x="6715126" y="981075"/>
            <a:ext cx="1185863" cy="890588"/>
            <a:chOff x="3292" y="617"/>
            <a:chExt cx="747" cy="561"/>
          </a:xfrm>
        </p:grpSpPr>
        <p:sp>
          <p:nvSpPr>
            <p:cNvPr id="63560" name="Freeform 343">
              <a:extLst>
                <a:ext uri="{FF2B5EF4-FFF2-40B4-BE49-F238E27FC236}">
                  <a16:creationId xmlns:a16="http://schemas.microsoft.com/office/drawing/2014/main" id="{75A96EB2-F7F0-434A-AAB2-7589D71F76F0}"/>
                </a:ext>
              </a:extLst>
            </p:cNvPr>
            <p:cNvSpPr>
              <a:spLocks/>
            </p:cNvSpPr>
            <p:nvPr/>
          </p:nvSpPr>
          <p:spPr bwMode="auto">
            <a:xfrm>
              <a:off x="3292" y="670"/>
              <a:ext cx="670" cy="508"/>
            </a:xfrm>
            <a:custGeom>
              <a:avLst/>
              <a:gdLst>
                <a:gd name="T0" fmla="*/ 0 w 670"/>
                <a:gd name="T1" fmla="*/ 489 h 508"/>
                <a:gd name="T2" fmla="*/ 14 w 670"/>
                <a:gd name="T3" fmla="*/ 508 h 508"/>
                <a:gd name="T4" fmla="*/ 670 w 670"/>
                <a:gd name="T5" fmla="*/ 19 h 508"/>
                <a:gd name="T6" fmla="*/ 656 w 670"/>
                <a:gd name="T7" fmla="*/ 0 h 508"/>
                <a:gd name="T8" fmla="*/ 0 w 670"/>
                <a:gd name="T9" fmla="*/ 489 h 508"/>
                <a:gd name="T10" fmla="*/ 0 60000 65536"/>
                <a:gd name="T11" fmla="*/ 0 60000 65536"/>
                <a:gd name="T12" fmla="*/ 0 60000 65536"/>
                <a:gd name="T13" fmla="*/ 0 60000 65536"/>
                <a:gd name="T14" fmla="*/ 0 60000 65536"/>
                <a:gd name="T15" fmla="*/ 0 w 670"/>
                <a:gd name="T16" fmla="*/ 0 h 508"/>
                <a:gd name="T17" fmla="*/ 670 w 670"/>
                <a:gd name="T18" fmla="*/ 508 h 508"/>
              </a:gdLst>
              <a:ahLst/>
              <a:cxnLst>
                <a:cxn ang="T10">
                  <a:pos x="T0" y="T1"/>
                </a:cxn>
                <a:cxn ang="T11">
                  <a:pos x="T2" y="T3"/>
                </a:cxn>
                <a:cxn ang="T12">
                  <a:pos x="T4" y="T5"/>
                </a:cxn>
                <a:cxn ang="T13">
                  <a:pos x="T6" y="T7"/>
                </a:cxn>
                <a:cxn ang="T14">
                  <a:pos x="T8" y="T9"/>
                </a:cxn>
              </a:cxnLst>
              <a:rect l="T15" t="T16" r="T17" b="T18"/>
              <a:pathLst>
                <a:path w="670" h="508">
                  <a:moveTo>
                    <a:pt x="0" y="489"/>
                  </a:moveTo>
                  <a:lnTo>
                    <a:pt x="14" y="508"/>
                  </a:lnTo>
                  <a:lnTo>
                    <a:pt x="670" y="19"/>
                  </a:lnTo>
                  <a:lnTo>
                    <a:pt x="656" y="0"/>
                  </a:lnTo>
                  <a:lnTo>
                    <a:pt x="0" y="48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61" name="Freeform 344">
              <a:extLst>
                <a:ext uri="{FF2B5EF4-FFF2-40B4-BE49-F238E27FC236}">
                  <a16:creationId xmlns:a16="http://schemas.microsoft.com/office/drawing/2014/main" id="{0443EA3C-1E6B-4A23-A43C-A17E7049FCDA}"/>
                </a:ext>
              </a:extLst>
            </p:cNvPr>
            <p:cNvSpPr>
              <a:spLocks/>
            </p:cNvSpPr>
            <p:nvPr/>
          </p:nvSpPr>
          <p:spPr bwMode="auto">
            <a:xfrm>
              <a:off x="3922" y="617"/>
              <a:ext cx="117" cy="107"/>
            </a:xfrm>
            <a:custGeom>
              <a:avLst/>
              <a:gdLst>
                <a:gd name="T0" fmla="*/ 63 w 117"/>
                <a:gd name="T1" fmla="*/ 107 h 107"/>
                <a:gd name="T2" fmla="*/ 117 w 117"/>
                <a:gd name="T3" fmla="*/ 0 h 107"/>
                <a:gd name="T4" fmla="*/ 0 w 117"/>
                <a:gd name="T5" fmla="*/ 21 h 107"/>
                <a:gd name="T6" fmla="*/ 63 w 117"/>
                <a:gd name="T7" fmla="*/ 107 h 107"/>
                <a:gd name="T8" fmla="*/ 0 60000 65536"/>
                <a:gd name="T9" fmla="*/ 0 60000 65536"/>
                <a:gd name="T10" fmla="*/ 0 60000 65536"/>
                <a:gd name="T11" fmla="*/ 0 60000 65536"/>
                <a:gd name="T12" fmla="*/ 0 w 117"/>
                <a:gd name="T13" fmla="*/ 0 h 107"/>
                <a:gd name="T14" fmla="*/ 117 w 117"/>
                <a:gd name="T15" fmla="*/ 107 h 107"/>
              </a:gdLst>
              <a:ahLst/>
              <a:cxnLst>
                <a:cxn ang="T8">
                  <a:pos x="T0" y="T1"/>
                </a:cxn>
                <a:cxn ang="T9">
                  <a:pos x="T2" y="T3"/>
                </a:cxn>
                <a:cxn ang="T10">
                  <a:pos x="T4" y="T5"/>
                </a:cxn>
                <a:cxn ang="T11">
                  <a:pos x="T6" y="T7"/>
                </a:cxn>
              </a:cxnLst>
              <a:rect l="T12" t="T13" r="T14" b="T15"/>
              <a:pathLst>
                <a:path w="117" h="107">
                  <a:moveTo>
                    <a:pt x="63" y="107"/>
                  </a:moveTo>
                  <a:lnTo>
                    <a:pt x="117" y="0"/>
                  </a:lnTo>
                  <a:lnTo>
                    <a:pt x="0" y="21"/>
                  </a:lnTo>
                  <a:lnTo>
                    <a:pt x="63"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21" name="Group 345">
            <a:extLst>
              <a:ext uri="{FF2B5EF4-FFF2-40B4-BE49-F238E27FC236}">
                <a16:creationId xmlns:a16="http://schemas.microsoft.com/office/drawing/2014/main" id="{6BD1A42C-8BAE-4A9B-8317-DC6590459EFD}"/>
              </a:ext>
            </a:extLst>
          </p:cNvPr>
          <p:cNvGrpSpPr>
            <a:grpSpLocks/>
          </p:cNvGrpSpPr>
          <p:nvPr/>
        </p:nvGrpSpPr>
        <p:grpSpPr bwMode="auto">
          <a:xfrm>
            <a:off x="6985001" y="1198563"/>
            <a:ext cx="904875" cy="660400"/>
            <a:chOff x="3477" y="754"/>
            <a:chExt cx="555" cy="416"/>
          </a:xfrm>
        </p:grpSpPr>
        <p:sp>
          <p:nvSpPr>
            <p:cNvPr id="63558" name="Freeform 346">
              <a:extLst>
                <a:ext uri="{FF2B5EF4-FFF2-40B4-BE49-F238E27FC236}">
                  <a16:creationId xmlns:a16="http://schemas.microsoft.com/office/drawing/2014/main" id="{CC4BFC9E-94ED-4D3C-9E9D-FE900D5946F3}"/>
                </a:ext>
              </a:extLst>
            </p:cNvPr>
            <p:cNvSpPr>
              <a:spLocks/>
            </p:cNvSpPr>
            <p:nvPr/>
          </p:nvSpPr>
          <p:spPr bwMode="auto">
            <a:xfrm>
              <a:off x="3554" y="754"/>
              <a:ext cx="478" cy="364"/>
            </a:xfrm>
            <a:custGeom>
              <a:avLst/>
              <a:gdLst>
                <a:gd name="T0" fmla="*/ 0 w 478"/>
                <a:gd name="T1" fmla="*/ 345 h 364"/>
                <a:gd name="T2" fmla="*/ 14 w 478"/>
                <a:gd name="T3" fmla="*/ 364 h 364"/>
                <a:gd name="T4" fmla="*/ 478 w 478"/>
                <a:gd name="T5" fmla="*/ 19 h 364"/>
                <a:gd name="T6" fmla="*/ 464 w 478"/>
                <a:gd name="T7" fmla="*/ 0 h 364"/>
                <a:gd name="T8" fmla="*/ 0 w 478"/>
                <a:gd name="T9" fmla="*/ 345 h 364"/>
                <a:gd name="T10" fmla="*/ 0 60000 65536"/>
                <a:gd name="T11" fmla="*/ 0 60000 65536"/>
                <a:gd name="T12" fmla="*/ 0 60000 65536"/>
                <a:gd name="T13" fmla="*/ 0 60000 65536"/>
                <a:gd name="T14" fmla="*/ 0 60000 65536"/>
                <a:gd name="T15" fmla="*/ 0 w 478"/>
                <a:gd name="T16" fmla="*/ 0 h 364"/>
                <a:gd name="T17" fmla="*/ 478 w 478"/>
                <a:gd name="T18" fmla="*/ 364 h 364"/>
              </a:gdLst>
              <a:ahLst/>
              <a:cxnLst>
                <a:cxn ang="T10">
                  <a:pos x="T0" y="T1"/>
                </a:cxn>
                <a:cxn ang="T11">
                  <a:pos x="T2" y="T3"/>
                </a:cxn>
                <a:cxn ang="T12">
                  <a:pos x="T4" y="T5"/>
                </a:cxn>
                <a:cxn ang="T13">
                  <a:pos x="T6" y="T7"/>
                </a:cxn>
                <a:cxn ang="T14">
                  <a:pos x="T8" y="T9"/>
                </a:cxn>
              </a:cxnLst>
              <a:rect l="T15" t="T16" r="T17" b="T18"/>
              <a:pathLst>
                <a:path w="478" h="364">
                  <a:moveTo>
                    <a:pt x="0" y="345"/>
                  </a:moveTo>
                  <a:lnTo>
                    <a:pt x="14" y="364"/>
                  </a:lnTo>
                  <a:lnTo>
                    <a:pt x="478" y="19"/>
                  </a:lnTo>
                  <a:lnTo>
                    <a:pt x="464" y="0"/>
                  </a:lnTo>
                  <a:lnTo>
                    <a:pt x="0" y="3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59" name="Freeform 347">
              <a:extLst>
                <a:ext uri="{FF2B5EF4-FFF2-40B4-BE49-F238E27FC236}">
                  <a16:creationId xmlns:a16="http://schemas.microsoft.com/office/drawing/2014/main" id="{610A6E40-880D-4107-A48A-FD91E026D660}"/>
                </a:ext>
              </a:extLst>
            </p:cNvPr>
            <p:cNvSpPr>
              <a:spLocks/>
            </p:cNvSpPr>
            <p:nvPr/>
          </p:nvSpPr>
          <p:spPr bwMode="auto">
            <a:xfrm>
              <a:off x="3477" y="1063"/>
              <a:ext cx="117" cy="107"/>
            </a:xfrm>
            <a:custGeom>
              <a:avLst/>
              <a:gdLst>
                <a:gd name="T0" fmla="*/ 54 w 117"/>
                <a:gd name="T1" fmla="*/ 0 h 107"/>
                <a:gd name="T2" fmla="*/ 0 w 117"/>
                <a:gd name="T3" fmla="*/ 107 h 107"/>
                <a:gd name="T4" fmla="*/ 117 w 117"/>
                <a:gd name="T5" fmla="*/ 86 h 107"/>
                <a:gd name="T6" fmla="*/ 54 w 117"/>
                <a:gd name="T7" fmla="*/ 0 h 107"/>
                <a:gd name="T8" fmla="*/ 0 60000 65536"/>
                <a:gd name="T9" fmla="*/ 0 60000 65536"/>
                <a:gd name="T10" fmla="*/ 0 60000 65536"/>
                <a:gd name="T11" fmla="*/ 0 60000 65536"/>
                <a:gd name="T12" fmla="*/ 0 w 117"/>
                <a:gd name="T13" fmla="*/ 0 h 107"/>
                <a:gd name="T14" fmla="*/ 117 w 117"/>
                <a:gd name="T15" fmla="*/ 107 h 107"/>
              </a:gdLst>
              <a:ahLst/>
              <a:cxnLst>
                <a:cxn ang="T8">
                  <a:pos x="T0" y="T1"/>
                </a:cxn>
                <a:cxn ang="T9">
                  <a:pos x="T2" y="T3"/>
                </a:cxn>
                <a:cxn ang="T10">
                  <a:pos x="T4" y="T5"/>
                </a:cxn>
                <a:cxn ang="T11">
                  <a:pos x="T6" y="T7"/>
                </a:cxn>
              </a:cxnLst>
              <a:rect l="T12" t="T13" r="T14" b="T15"/>
              <a:pathLst>
                <a:path w="117" h="107">
                  <a:moveTo>
                    <a:pt x="54" y="0"/>
                  </a:moveTo>
                  <a:lnTo>
                    <a:pt x="0" y="107"/>
                  </a:lnTo>
                  <a:lnTo>
                    <a:pt x="117" y="86"/>
                  </a:lnTo>
                  <a:lnTo>
                    <a:pt x="5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347422" name="Group 348">
            <a:extLst>
              <a:ext uri="{FF2B5EF4-FFF2-40B4-BE49-F238E27FC236}">
                <a16:creationId xmlns:a16="http://schemas.microsoft.com/office/drawing/2014/main" id="{BE027A1E-14D2-48FD-B67A-084459419F54}"/>
              </a:ext>
            </a:extLst>
          </p:cNvPr>
          <p:cNvGrpSpPr>
            <a:grpSpLocks/>
          </p:cNvGrpSpPr>
          <p:nvPr/>
        </p:nvGrpSpPr>
        <p:grpSpPr bwMode="auto">
          <a:xfrm>
            <a:off x="3303589" y="1892301"/>
            <a:ext cx="1990725" cy="169863"/>
            <a:chOff x="1143" y="1191"/>
            <a:chExt cx="1254" cy="107"/>
          </a:xfrm>
        </p:grpSpPr>
        <p:sp>
          <p:nvSpPr>
            <p:cNvPr id="63556" name="Freeform 349">
              <a:extLst>
                <a:ext uri="{FF2B5EF4-FFF2-40B4-BE49-F238E27FC236}">
                  <a16:creationId xmlns:a16="http://schemas.microsoft.com/office/drawing/2014/main" id="{C02171FC-77B2-4F5E-8BDD-E0CE04BE3F29}"/>
                </a:ext>
              </a:extLst>
            </p:cNvPr>
            <p:cNvSpPr>
              <a:spLocks/>
            </p:cNvSpPr>
            <p:nvPr/>
          </p:nvSpPr>
          <p:spPr bwMode="auto">
            <a:xfrm>
              <a:off x="1248" y="1228"/>
              <a:ext cx="1149" cy="29"/>
            </a:xfrm>
            <a:custGeom>
              <a:avLst/>
              <a:gdLst>
                <a:gd name="T0" fmla="*/ 1149 w 1149"/>
                <a:gd name="T1" fmla="*/ 24 h 29"/>
                <a:gd name="T2" fmla="*/ 1149 w 1149"/>
                <a:gd name="T3" fmla="*/ 0 h 29"/>
                <a:gd name="T4" fmla="*/ 0 w 1149"/>
                <a:gd name="T5" fmla="*/ 5 h 29"/>
                <a:gd name="T6" fmla="*/ 0 w 1149"/>
                <a:gd name="T7" fmla="*/ 29 h 29"/>
                <a:gd name="T8" fmla="*/ 1149 w 1149"/>
                <a:gd name="T9" fmla="*/ 24 h 29"/>
                <a:gd name="T10" fmla="*/ 0 60000 65536"/>
                <a:gd name="T11" fmla="*/ 0 60000 65536"/>
                <a:gd name="T12" fmla="*/ 0 60000 65536"/>
                <a:gd name="T13" fmla="*/ 0 60000 65536"/>
                <a:gd name="T14" fmla="*/ 0 60000 65536"/>
                <a:gd name="T15" fmla="*/ 0 w 1149"/>
                <a:gd name="T16" fmla="*/ 0 h 29"/>
                <a:gd name="T17" fmla="*/ 1149 w 1149"/>
                <a:gd name="T18" fmla="*/ 29 h 29"/>
              </a:gdLst>
              <a:ahLst/>
              <a:cxnLst>
                <a:cxn ang="T10">
                  <a:pos x="T0" y="T1"/>
                </a:cxn>
                <a:cxn ang="T11">
                  <a:pos x="T2" y="T3"/>
                </a:cxn>
                <a:cxn ang="T12">
                  <a:pos x="T4" y="T5"/>
                </a:cxn>
                <a:cxn ang="T13">
                  <a:pos x="T6" y="T7"/>
                </a:cxn>
                <a:cxn ang="T14">
                  <a:pos x="T8" y="T9"/>
                </a:cxn>
              </a:cxnLst>
              <a:rect l="T15" t="T16" r="T17" b="T18"/>
              <a:pathLst>
                <a:path w="1149" h="29">
                  <a:moveTo>
                    <a:pt x="1149" y="24"/>
                  </a:moveTo>
                  <a:lnTo>
                    <a:pt x="1149" y="0"/>
                  </a:lnTo>
                  <a:lnTo>
                    <a:pt x="0" y="5"/>
                  </a:lnTo>
                  <a:lnTo>
                    <a:pt x="0" y="29"/>
                  </a:lnTo>
                  <a:lnTo>
                    <a:pt x="1149"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57" name="Freeform 350">
              <a:extLst>
                <a:ext uri="{FF2B5EF4-FFF2-40B4-BE49-F238E27FC236}">
                  <a16:creationId xmlns:a16="http://schemas.microsoft.com/office/drawing/2014/main" id="{52424C9A-141A-42A2-A6F4-0C3A8749DDDE}"/>
                </a:ext>
              </a:extLst>
            </p:cNvPr>
            <p:cNvSpPr>
              <a:spLocks/>
            </p:cNvSpPr>
            <p:nvPr/>
          </p:nvSpPr>
          <p:spPr bwMode="auto">
            <a:xfrm>
              <a:off x="1143" y="1191"/>
              <a:ext cx="107" cy="107"/>
            </a:xfrm>
            <a:custGeom>
              <a:avLst/>
              <a:gdLst>
                <a:gd name="T0" fmla="*/ 107 w 107"/>
                <a:gd name="T1" fmla="*/ 0 h 107"/>
                <a:gd name="T2" fmla="*/ 0 w 107"/>
                <a:gd name="T3" fmla="*/ 54 h 107"/>
                <a:gd name="T4" fmla="*/ 107 w 107"/>
                <a:gd name="T5" fmla="*/ 107 h 107"/>
                <a:gd name="T6" fmla="*/ 107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0"/>
                  </a:moveTo>
                  <a:lnTo>
                    <a:pt x="0" y="54"/>
                  </a:lnTo>
                  <a:lnTo>
                    <a:pt x="107" y="107"/>
                  </a:lnTo>
                  <a:lnTo>
                    <a:pt x="10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3549" name="Group 351">
            <a:extLst>
              <a:ext uri="{FF2B5EF4-FFF2-40B4-BE49-F238E27FC236}">
                <a16:creationId xmlns:a16="http://schemas.microsoft.com/office/drawing/2014/main" id="{158A3687-1811-415E-9043-A6C401987CE4}"/>
              </a:ext>
            </a:extLst>
          </p:cNvPr>
          <p:cNvGrpSpPr>
            <a:grpSpLocks/>
          </p:cNvGrpSpPr>
          <p:nvPr/>
        </p:nvGrpSpPr>
        <p:grpSpPr bwMode="auto">
          <a:xfrm>
            <a:off x="2005013" y="115889"/>
            <a:ext cx="8153400" cy="1755775"/>
            <a:chOff x="325" y="72"/>
            <a:chExt cx="5136" cy="1106"/>
          </a:xfrm>
        </p:grpSpPr>
        <p:sp>
          <p:nvSpPr>
            <p:cNvPr id="63554" name="Freeform 352">
              <a:extLst>
                <a:ext uri="{FF2B5EF4-FFF2-40B4-BE49-F238E27FC236}">
                  <a16:creationId xmlns:a16="http://schemas.microsoft.com/office/drawing/2014/main" id="{D4278925-5AD7-418D-BBA6-5D2BEA541A0A}"/>
                </a:ext>
              </a:extLst>
            </p:cNvPr>
            <p:cNvSpPr>
              <a:spLocks/>
            </p:cNvSpPr>
            <p:nvPr/>
          </p:nvSpPr>
          <p:spPr bwMode="auto">
            <a:xfrm>
              <a:off x="325" y="72"/>
              <a:ext cx="188" cy="1106"/>
            </a:xfrm>
            <a:custGeom>
              <a:avLst/>
              <a:gdLst>
                <a:gd name="T0" fmla="*/ 188 w 188"/>
                <a:gd name="T1" fmla="*/ 0 h 1106"/>
                <a:gd name="T2" fmla="*/ 167 w 188"/>
                <a:gd name="T3" fmla="*/ 2 h 1106"/>
                <a:gd name="T4" fmla="*/ 135 w 188"/>
                <a:gd name="T5" fmla="*/ 16 h 1106"/>
                <a:gd name="T6" fmla="*/ 119 w 188"/>
                <a:gd name="T7" fmla="*/ 28 h 1106"/>
                <a:gd name="T8" fmla="*/ 100 w 188"/>
                <a:gd name="T9" fmla="*/ 57 h 1106"/>
                <a:gd name="T10" fmla="*/ 93 w 188"/>
                <a:gd name="T11" fmla="*/ 79 h 1106"/>
                <a:gd name="T12" fmla="*/ 91 w 188"/>
                <a:gd name="T13" fmla="*/ 462 h 1106"/>
                <a:gd name="T14" fmla="*/ 84 w 188"/>
                <a:gd name="T15" fmla="*/ 497 h 1106"/>
                <a:gd name="T16" fmla="*/ 85 w 188"/>
                <a:gd name="T17" fmla="*/ 493 h 1106"/>
                <a:gd name="T18" fmla="*/ 66 w 188"/>
                <a:gd name="T19" fmla="*/ 522 h 1106"/>
                <a:gd name="T20" fmla="*/ 57 w 188"/>
                <a:gd name="T21" fmla="*/ 537 h 1106"/>
                <a:gd name="T22" fmla="*/ 39 w 188"/>
                <a:gd name="T23" fmla="*/ 540 h 1106"/>
                <a:gd name="T24" fmla="*/ 24 w 188"/>
                <a:gd name="T25" fmla="*/ 551 h 1106"/>
                <a:gd name="T26" fmla="*/ 6 w 188"/>
                <a:gd name="T27" fmla="*/ 547 h 1106"/>
                <a:gd name="T28" fmla="*/ 4 w 188"/>
                <a:gd name="T29" fmla="*/ 548 h 1106"/>
                <a:gd name="T30" fmla="*/ 0 w 188"/>
                <a:gd name="T31" fmla="*/ 553 h 1106"/>
                <a:gd name="T32" fmla="*/ 4 w 188"/>
                <a:gd name="T33" fmla="*/ 558 h 1106"/>
                <a:gd name="T34" fmla="*/ 24 w 188"/>
                <a:gd name="T35" fmla="*/ 561 h 1106"/>
                <a:gd name="T36" fmla="*/ 22 w 188"/>
                <a:gd name="T37" fmla="*/ 560 h 1106"/>
                <a:gd name="T38" fmla="*/ 54 w 188"/>
                <a:gd name="T39" fmla="*/ 574 h 1106"/>
                <a:gd name="T40" fmla="*/ 52 w 188"/>
                <a:gd name="T41" fmla="*/ 573 h 1106"/>
                <a:gd name="T42" fmla="*/ 77 w 188"/>
                <a:gd name="T43" fmla="*/ 598 h 1106"/>
                <a:gd name="T44" fmla="*/ 90 w 188"/>
                <a:gd name="T45" fmla="*/ 609 h 1106"/>
                <a:gd name="T46" fmla="*/ 89 w 188"/>
                <a:gd name="T47" fmla="*/ 626 h 1106"/>
                <a:gd name="T48" fmla="*/ 91 w 188"/>
                <a:gd name="T49" fmla="*/ 1009 h 1106"/>
                <a:gd name="T50" fmla="*/ 98 w 188"/>
                <a:gd name="T51" fmla="*/ 1044 h 1106"/>
                <a:gd name="T52" fmla="*/ 108 w 188"/>
                <a:gd name="T53" fmla="*/ 1064 h 1106"/>
                <a:gd name="T54" fmla="*/ 133 w 188"/>
                <a:gd name="T55" fmla="*/ 1089 h 1106"/>
                <a:gd name="T56" fmla="*/ 150 w 188"/>
                <a:gd name="T57" fmla="*/ 1098 h 1106"/>
                <a:gd name="T58" fmla="*/ 170 w 188"/>
                <a:gd name="T59" fmla="*/ 1104 h 1106"/>
                <a:gd name="T60" fmla="*/ 188 w 188"/>
                <a:gd name="T61" fmla="*/ 1094 h 1106"/>
                <a:gd name="T62" fmla="*/ 170 w 188"/>
                <a:gd name="T63" fmla="*/ 1098 h 1106"/>
                <a:gd name="T64" fmla="*/ 155 w 188"/>
                <a:gd name="T65" fmla="*/ 1087 h 1106"/>
                <a:gd name="T66" fmla="*/ 137 w 188"/>
                <a:gd name="T67" fmla="*/ 1084 h 1106"/>
                <a:gd name="T68" fmla="*/ 128 w 188"/>
                <a:gd name="T69" fmla="*/ 1069 h 1106"/>
                <a:gd name="T70" fmla="*/ 109 w 188"/>
                <a:gd name="T71" fmla="*/ 1040 h 1106"/>
                <a:gd name="T72" fmla="*/ 110 w 188"/>
                <a:gd name="T73" fmla="*/ 1044 h 1106"/>
                <a:gd name="T74" fmla="*/ 103 w 188"/>
                <a:gd name="T75" fmla="*/ 1009 h 1106"/>
                <a:gd name="T76" fmla="*/ 101 w 188"/>
                <a:gd name="T77" fmla="*/ 626 h 1106"/>
                <a:gd name="T78" fmla="*/ 94 w 188"/>
                <a:gd name="T79" fmla="*/ 604 h 1106"/>
                <a:gd name="T80" fmla="*/ 75 w 188"/>
                <a:gd name="T81" fmla="*/ 575 h 1106"/>
                <a:gd name="T82" fmla="*/ 59 w 188"/>
                <a:gd name="T83" fmla="*/ 563 h 1106"/>
                <a:gd name="T84" fmla="*/ 27 w 188"/>
                <a:gd name="T85" fmla="*/ 549 h 1106"/>
                <a:gd name="T86" fmla="*/ 6 w 188"/>
                <a:gd name="T87" fmla="*/ 547 h 1106"/>
                <a:gd name="T88" fmla="*/ 8 w 188"/>
                <a:gd name="T89" fmla="*/ 558 h 1106"/>
                <a:gd name="T90" fmla="*/ 12 w 188"/>
                <a:gd name="T91" fmla="*/ 553 h 1106"/>
                <a:gd name="T92" fmla="*/ 8 w 188"/>
                <a:gd name="T93" fmla="*/ 548 h 1106"/>
                <a:gd name="T94" fmla="*/ 6 w 188"/>
                <a:gd name="T95" fmla="*/ 559 h 1106"/>
                <a:gd name="T96" fmla="*/ 27 w 188"/>
                <a:gd name="T97" fmla="*/ 557 h 1106"/>
                <a:gd name="T98" fmla="*/ 59 w 188"/>
                <a:gd name="T99" fmla="*/ 543 h 1106"/>
                <a:gd name="T100" fmla="*/ 75 w 188"/>
                <a:gd name="T101" fmla="*/ 531 h 1106"/>
                <a:gd name="T102" fmla="*/ 94 w 188"/>
                <a:gd name="T103" fmla="*/ 502 h 1106"/>
                <a:gd name="T104" fmla="*/ 96 w 188"/>
                <a:gd name="T105" fmla="*/ 497 h 1106"/>
                <a:gd name="T106" fmla="*/ 103 w 188"/>
                <a:gd name="T107" fmla="*/ 462 h 1106"/>
                <a:gd name="T108" fmla="*/ 105 w 188"/>
                <a:gd name="T109" fmla="*/ 79 h 1106"/>
                <a:gd name="T110" fmla="*/ 104 w 188"/>
                <a:gd name="T111" fmla="*/ 62 h 1106"/>
                <a:gd name="T112" fmla="*/ 117 w 188"/>
                <a:gd name="T113" fmla="*/ 51 h 1106"/>
                <a:gd name="T114" fmla="*/ 142 w 188"/>
                <a:gd name="T115" fmla="*/ 26 h 1106"/>
                <a:gd name="T116" fmla="*/ 140 w 188"/>
                <a:gd name="T117" fmla="*/ 27 h 1106"/>
                <a:gd name="T118" fmla="*/ 172 w 188"/>
                <a:gd name="T119" fmla="*/ 13 h 1106"/>
                <a:gd name="T120" fmla="*/ 170 w 188"/>
                <a:gd name="T121" fmla="*/ 14 h 110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8"/>
                <a:gd name="T184" fmla="*/ 0 h 1106"/>
                <a:gd name="T185" fmla="*/ 188 w 188"/>
                <a:gd name="T186" fmla="*/ 1106 h 110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8" h="1106">
                  <a:moveTo>
                    <a:pt x="188" y="12"/>
                  </a:moveTo>
                  <a:lnTo>
                    <a:pt x="188" y="0"/>
                  </a:lnTo>
                  <a:lnTo>
                    <a:pt x="170" y="2"/>
                  </a:lnTo>
                  <a:lnTo>
                    <a:pt x="167" y="2"/>
                  </a:lnTo>
                  <a:lnTo>
                    <a:pt x="150" y="8"/>
                  </a:lnTo>
                  <a:lnTo>
                    <a:pt x="135" y="16"/>
                  </a:lnTo>
                  <a:lnTo>
                    <a:pt x="133" y="17"/>
                  </a:lnTo>
                  <a:lnTo>
                    <a:pt x="119" y="28"/>
                  </a:lnTo>
                  <a:lnTo>
                    <a:pt x="108" y="42"/>
                  </a:lnTo>
                  <a:lnTo>
                    <a:pt x="100" y="57"/>
                  </a:lnTo>
                  <a:lnTo>
                    <a:pt x="98" y="62"/>
                  </a:lnTo>
                  <a:lnTo>
                    <a:pt x="93" y="79"/>
                  </a:lnTo>
                  <a:lnTo>
                    <a:pt x="91" y="97"/>
                  </a:lnTo>
                  <a:lnTo>
                    <a:pt x="91" y="462"/>
                  </a:lnTo>
                  <a:lnTo>
                    <a:pt x="89" y="480"/>
                  </a:lnTo>
                  <a:lnTo>
                    <a:pt x="84" y="497"/>
                  </a:lnTo>
                  <a:lnTo>
                    <a:pt x="90" y="497"/>
                  </a:lnTo>
                  <a:lnTo>
                    <a:pt x="85" y="493"/>
                  </a:lnTo>
                  <a:lnTo>
                    <a:pt x="77" y="508"/>
                  </a:lnTo>
                  <a:lnTo>
                    <a:pt x="66" y="522"/>
                  </a:lnTo>
                  <a:lnTo>
                    <a:pt x="52" y="533"/>
                  </a:lnTo>
                  <a:lnTo>
                    <a:pt x="57" y="537"/>
                  </a:lnTo>
                  <a:lnTo>
                    <a:pt x="54" y="532"/>
                  </a:lnTo>
                  <a:lnTo>
                    <a:pt x="39" y="540"/>
                  </a:lnTo>
                  <a:lnTo>
                    <a:pt x="22" y="546"/>
                  </a:lnTo>
                  <a:lnTo>
                    <a:pt x="24" y="551"/>
                  </a:lnTo>
                  <a:lnTo>
                    <a:pt x="24" y="545"/>
                  </a:lnTo>
                  <a:lnTo>
                    <a:pt x="6" y="547"/>
                  </a:lnTo>
                  <a:lnTo>
                    <a:pt x="4" y="548"/>
                  </a:lnTo>
                  <a:lnTo>
                    <a:pt x="2" y="549"/>
                  </a:lnTo>
                  <a:lnTo>
                    <a:pt x="0" y="553"/>
                  </a:lnTo>
                  <a:lnTo>
                    <a:pt x="2" y="557"/>
                  </a:lnTo>
                  <a:lnTo>
                    <a:pt x="4" y="558"/>
                  </a:lnTo>
                  <a:lnTo>
                    <a:pt x="6" y="559"/>
                  </a:lnTo>
                  <a:lnTo>
                    <a:pt x="24" y="561"/>
                  </a:lnTo>
                  <a:lnTo>
                    <a:pt x="24" y="555"/>
                  </a:lnTo>
                  <a:lnTo>
                    <a:pt x="22" y="560"/>
                  </a:lnTo>
                  <a:lnTo>
                    <a:pt x="39" y="566"/>
                  </a:lnTo>
                  <a:lnTo>
                    <a:pt x="54" y="574"/>
                  </a:lnTo>
                  <a:lnTo>
                    <a:pt x="57" y="569"/>
                  </a:lnTo>
                  <a:lnTo>
                    <a:pt x="52" y="573"/>
                  </a:lnTo>
                  <a:lnTo>
                    <a:pt x="66" y="584"/>
                  </a:lnTo>
                  <a:lnTo>
                    <a:pt x="77" y="598"/>
                  </a:lnTo>
                  <a:lnTo>
                    <a:pt x="85" y="613"/>
                  </a:lnTo>
                  <a:lnTo>
                    <a:pt x="90" y="609"/>
                  </a:lnTo>
                  <a:lnTo>
                    <a:pt x="84" y="609"/>
                  </a:lnTo>
                  <a:lnTo>
                    <a:pt x="89" y="626"/>
                  </a:lnTo>
                  <a:lnTo>
                    <a:pt x="91" y="644"/>
                  </a:lnTo>
                  <a:lnTo>
                    <a:pt x="91" y="1009"/>
                  </a:lnTo>
                  <a:lnTo>
                    <a:pt x="93" y="1027"/>
                  </a:lnTo>
                  <a:lnTo>
                    <a:pt x="98" y="1044"/>
                  </a:lnTo>
                  <a:lnTo>
                    <a:pt x="100" y="1049"/>
                  </a:lnTo>
                  <a:lnTo>
                    <a:pt x="108" y="1064"/>
                  </a:lnTo>
                  <a:lnTo>
                    <a:pt x="119" y="1078"/>
                  </a:lnTo>
                  <a:lnTo>
                    <a:pt x="133" y="1089"/>
                  </a:lnTo>
                  <a:lnTo>
                    <a:pt x="135" y="1090"/>
                  </a:lnTo>
                  <a:lnTo>
                    <a:pt x="150" y="1098"/>
                  </a:lnTo>
                  <a:lnTo>
                    <a:pt x="167" y="1104"/>
                  </a:lnTo>
                  <a:lnTo>
                    <a:pt x="170" y="1104"/>
                  </a:lnTo>
                  <a:lnTo>
                    <a:pt x="188" y="1106"/>
                  </a:lnTo>
                  <a:lnTo>
                    <a:pt x="188" y="1094"/>
                  </a:lnTo>
                  <a:lnTo>
                    <a:pt x="170" y="1092"/>
                  </a:lnTo>
                  <a:lnTo>
                    <a:pt x="170" y="1098"/>
                  </a:lnTo>
                  <a:lnTo>
                    <a:pt x="172" y="1093"/>
                  </a:lnTo>
                  <a:lnTo>
                    <a:pt x="155" y="1087"/>
                  </a:lnTo>
                  <a:lnTo>
                    <a:pt x="140" y="1079"/>
                  </a:lnTo>
                  <a:lnTo>
                    <a:pt x="137" y="1084"/>
                  </a:lnTo>
                  <a:lnTo>
                    <a:pt x="142" y="1080"/>
                  </a:lnTo>
                  <a:lnTo>
                    <a:pt x="128" y="1069"/>
                  </a:lnTo>
                  <a:lnTo>
                    <a:pt x="117" y="1055"/>
                  </a:lnTo>
                  <a:lnTo>
                    <a:pt x="109" y="1040"/>
                  </a:lnTo>
                  <a:lnTo>
                    <a:pt x="104" y="1044"/>
                  </a:lnTo>
                  <a:lnTo>
                    <a:pt x="110" y="1044"/>
                  </a:lnTo>
                  <a:lnTo>
                    <a:pt x="105" y="1027"/>
                  </a:lnTo>
                  <a:lnTo>
                    <a:pt x="103" y="1009"/>
                  </a:lnTo>
                  <a:lnTo>
                    <a:pt x="103" y="644"/>
                  </a:lnTo>
                  <a:lnTo>
                    <a:pt x="101" y="626"/>
                  </a:lnTo>
                  <a:lnTo>
                    <a:pt x="96" y="609"/>
                  </a:lnTo>
                  <a:lnTo>
                    <a:pt x="94" y="604"/>
                  </a:lnTo>
                  <a:lnTo>
                    <a:pt x="86" y="589"/>
                  </a:lnTo>
                  <a:lnTo>
                    <a:pt x="75" y="575"/>
                  </a:lnTo>
                  <a:lnTo>
                    <a:pt x="61" y="564"/>
                  </a:lnTo>
                  <a:lnTo>
                    <a:pt x="59" y="563"/>
                  </a:lnTo>
                  <a:lnTo>
                    <a:pt x="44" y="555"/>
                  </a:lnTo>
                  <a:lnTo>
                    <a:pt x="27" y="549"/>
                  </a:lnTo>
                  <a:lnTo>
                    <a:pt x="24" y="549"/>
                  </a:lnTo>
                  <a:lnTo>
                    <a:pt x="6" y="547"/>
                  </a:lnTo>
                  <a:lnTo>
                    <a:pt x="6" y="559"/>
                  </a:lnTo>
                  <a:lnTo>
                    <a:pt x="8" y="558"/>
                  </a:lnTo>
                  <a:lnTo>
                    <a:pt x="10" y="557"/>
                  </a:lnTo>
                  <a:lnTo>
                    <a:pt x="12" y="553"/>
                  </a:lnTo>
                  <a:lnTo>
                    <a:pt x="10" y="549"/>
                  </a:lnTo>
                  <a:lnTo>
                    <a:pt x="8" y="548"/>
                  </a:lnTo>
                  <a:lnTo>
                    <a:pt x="6" y="553"/>
                  </a:lnTo>
                  <a:lnTo>
                    <a:pt x="6" y="559"/>
                  </a:lnTo>
                  <a:lnTo>
                    <a:pt x="24" y="557"/>
                  </a:lnTo>
                  <a:lnTo>
                    <a:pt x="27" y="557"/>
                  </a:lnTo>
                  <a:lnTo>
                    <a:pt x="44" y="551"/>
                  </a:lnTo>
                  <a:lnTo>
                    <a:pt x="59" y="543"/>
                  </a:lnTo>
                  <a:lnTo>
                    <a:pt x="61" y="542"/>
                  </a:lnTo>
                  <a:lnTo>
                    <a:pt x="75" y="531"/>
                  </a:lnTo>
                  <a:lnTo>
                    <a:pt x="86" y="517"/>
                  </a:lnTo>
                  <a:lnTo>
                    <a:pt x="94" y="502"/>
                  </a:lnTo>
                  <a:lnTo>
                    <a:pt x="96" y="497"/>
                  </a:lnTo>
                  <a:lnTo>
                    <a:pt x="101" y="480"/>
                  </a:lnTo>
                  <a:lnTo>
                    <a:pt x="103" y="462"/>
                  </a:lnTo>
                  <a:lnTo>
                    <a:pt x="103" y="97"/>
                  </a:lnTo>
                  <a:lnTo>
                    <a:pt x="105" y="79"/>
                  </a:lnTo>
                  <a:lnTo>
                    <a:pt x="110" y="62"/>
                  </a:lnTo>
                  <a:lnTo>
                    <a:pt x="104" y="62"/>
                  </a:lnTo>
                  <a:lnTo>
                    <a:pt x="109" y="66"/>
                  </a:lnTo>
                  <a:lnTo>
                    <a:pt x="117" y="51"/>
                  </a:lnTo>
                  <a:lnTo>
                    <a:pt x="128" y="37"/>
                  </a:lnTo>
                  <a:lnTo>
                    <a:pt x="142" y="26"/>
                  </a:lnTo>
                  <a:lnTo>
                    <a:pt x="137" y="22"/>
                  </a:lnTo>
                  <a:lnTo>
                    <a:pt x="140" y="27"/>
                  </a:lnTo>
                  <a:lnTo>
                    <a:pt x="155" y="19"/>
                  </a:lnTo>
                  <a:lnTo>
                    <a:pt x="172" y="13"/>
                  </a:lnTo>
                  <a:lnTo>
                    <a:pt x="170" y="8"/>
                  </a:lnTo>
                  <a:lnTo>
                    <a:pt x="170" y="14"/>
                  </a:lnTo>
                  <a:lnTo>
                    <a:pt x="188"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55" name="Freeform 353">
              <a:extLst>
                <a:ext uri="{FF2B5EF4-FFF2-40B4-BE49-F238E27FC236}">
                  <a16:creationId xmlns:a16="http://schemas.microsoft.com/office/drawing/2014/main" id="{230DBE1E-EDD1-4980-B388-68FCFF270A96}"/>
                </a:ext>
              </a:extLst>
            </p:cNvPr>
            <p:cNvSpPr>
              <a:spLocks/>
            </p:cNvSpPr>
            <p:nvPr/>
          </p:nvSpPr>
          <p:spPr bwMode="auto">
            <a:xfrm>
              <a:off x="5273" y="72"/>
              <a:ext cx="188" cy="1106"/>
            </a:xfrm>
            <a:custGeom>
              <a:avLst/>
              <a:gdLst>
                <a:gd name="T0" fmla="*/ 0 w 188"/>
                <a:gd name="T1" fmla="*/ 12 h 1106"/>
                <a:gd name="T2" fmla="*/ 18 w 188"/>
                <a:gd name="T3" fmla="*/ 8 h 1106"/>
                <a:gd name="T4" fmla="*/ 33 w 188"/>
                <a:gd name="T5" fmla="*/ 19 h 1106"/>
                <a:gd name="T6" fmla="*/ 51 w 188"/>
                <a:gd name="T7" fmla="*/ 22 h 1106"/>
                <a:gd name="T8" fmla="*/ 60 w 188"/>
                <a:gd name="T9" fmla="*/ 37 h 1106"/>
                <a:gd name="T10" fmla="*/ 79 w 188"/>
                <a:gd name="T11" fmla="*/ 66 h 1106"/>
                <a:gd name="T12" fmla="*/ 78 w 188"/>
                <a:gd name="T13" fmla="*/ 62 h 1106"/>
                <a:gd name="T14" fmla="*/ 85 w 188"/>
                <a:gd name="T15" fmla="*/ 97 h 1106"/>
                <a:gd name="T16" fmla="*/ 87 w 188"/>
                <a:gd name="T17" fmla="*/ 480 h 1106"/>
                <a:gd name="T18" fmla="*/ 94 w 188"/>
                <a:gd name="T19" fmla="*/ 502 h 1106"/>
                <a:gd name="T20" fmla="*/ 113 w 188"/>
                <a:gd name="T21" fmla="*/ 531 h 1106"/>
                <a:gd name="T22" fmla="*/ 129 w 188"/>
                <a:gd name="T23" fmla="*/ 543 h 1106"/>
                <a:gd name="T24" fmla="*/ 161 w 188"/>
                <a:gd name="T25" fmla="*/ 557 h 1106"/>
                <a:gd name="T26" fmla="*/ 182 w 188"/>
                <a:gd name="T27" fmla="*/ 559 h 1106"/>
                <a:gd name="T28" fmla="*/ 182 w 188"/>
                <a:gd name="T29" fmla="*/ 547 h 1106"/>
                <a:gd name="T30" fmla="*/ 178 w 188"/>
                <a:gd name="T31" fmla="*/ 549 h 1106"/>
                <a:gd name="T32" fmla="*/ 178 w 188"/>
                <a:gd name="T33" fmla="*/ 557 h 1106"/>
                <a:gd name="T34" fmla="*/ 182 w 188"/>
                <a:gd name="T35" fmla="*/ 547 h 1106"/>
                <a:gd name="T36" fmla="*/ 161 w 188"/>
                <a:gd name="T37" fmla="*/ 549 h 1106"/>
                <a:gd name="T38" fmla="*/ 129 w 188"/>
                <a:gd name="T39" fmla="*/ 563 h 1106"/>
                <a:gd name="T40" fmla="*/ 113 w 188"/>
                <a:gd name="T41" fmla="*/ 575 h 1106"/>
                <a:gd name="T42" fmla="*/ 94 w 188"/>
                <a:gd name="T43" fmla="*/ 604 h 1106"/>
                <a:gd name="T44" fmla="*/ 87 w 188"/>
                <a:gd name="T45" fmla="*/ 626 h 1106"/>
                <a:gd name="T46" fmla="*/ 85 w 188"/>
                <a:gd name="T47" fmla="*/ 1009 h 1106"/>
                <a:gd name="T48" fmla="*/ 78 w 188"/>
                <a:gd name="T49" fmla="*/ 1044 h 1106"/>
                <a:gd name="T50" fmla="*/ 79 w 188"/>
                <a:gd name="T51" fmla="*/ 1040 h 1106"/>
                <a:gd name="T52" fmla="*/ 60 w 188"/>
                <a:gd name="T53" fmla="*/ 1069 h 1106"/>
                <a:gd name="T54" fmla="*/ 51 w 188"/>
                <a:gd name="T55" fmla="*/ 1084 h 1106"/>
                <a:gd name="T56" fmla="*/ 33 w 188"/>
                <a:gd name="T57" fmla="*/ 1087 h 1106"/>
                <a:gd name="T58" fmla="*/ 18 w 188"/>
                <a:gd name="T59" fmla="*/ 1098 h 1106"/>
                <a:gd name="T60" fmla="*/ 0 w 188"/>
                <a:gd name="T61" fmla="*/ 1094 h 1106"/>
                <a:gd name="T62" fmla="*/ 18 w 188"/>
                <a:gd name="T63" fmla="*/ 1104 h 1106"/>
                <a:gd name="T64" fmla="*/ 38 w 188"/>
                <a:gd name="T65" fmla="*/ 1098 h 1106"/>
                <a:gd name="T66" fmla="*/ 55 w 188"/>
                <a:gd name="T67" fmla="*/ 1089 h 1106"/>
                <a:gd name="T68" fmla="*/ 80 w 188"/>
                <a:gd name="T69" fmla="*/ 1064 h 1106"/>
                <a:gd name="T70" fmla="*/ 90 w 188"/>
                <a:gd name="T71" fmla="*/ 1044 h 1106"/>
                <a:gd name="T72" fmla="*/ 95 w 188"/>
                <a:gd name="T73" fmla="*/ 1027 h 1106"/>
                <a:gd name="T74" fmla="*/ 97 w 188"/>
                <a:gd name="T75" fmla="*/ 644 h 1106"/>
                <a:gd name="T76" fmla="*/ 104 w 188"/>
                <a:gd name="T77" fmla="*/ 609 h 1106"/>
                <a:gd name="T78" fmla="*/ 103 w 188"/>
                <a:gd name="T79" fmla="*/ 613 h 1106"/>
                <a:gd name="T80" fmla="*/ 122 w 188"/>
                <a:gd name="T81" fmla="*/ 584 h 1106"/>
                <a:gd name="T82" fmla="*/ 131 w 188"/>
                <a:gd name="T83" fmla="*/ 569 h 1106"/>
                <a:gd name="T84" fmla="*/ 149 w 188"/>
                <a:gd name="T85" fmla="*/ 566 h 1106"/>
                <a:gd name="T86" fmla="*/ 164 w 188"/>
                <a:gd name="T87" fmla="*/ 555 h 1106"/>
                <a:gd name="T88" fmla="*/ 182 w 188"/>
                <a:gd name="T89" fmla="*/ 559 h 1106"/>
                <a:gd name="T90" fmla="*/ 184 w 188"/>
                <a:gd name="T91" fmla="*/ 558 h 1106"/>
                <a:gd name="T92" fmla="*/ 188 w 188"/>
                <a:gd name="T93" fmla="*/ 553 h 1106"/>
                <a:gd name="T94" fmla="*/ 184 w 188"/>
                <a:gd name="T95" fmla="*/ 548 h 1106"/>
                <a:gd name="T96" fmla="*/ 164 w 188"/>
                <a:gd name="T97" fmla="*/ 545 h 1106"/>
                <a:gd name="T98" fmla="*/ 166 w 188"/>
                <a:gd name="T99" fmla="*/ 546 h 1106"/>
                <a:gd name="T100" fmla="*/ 134 w 188"/>
                <a:gd name="T101" fmla="*/ 532 h 1106"/>
                <a:gd name="T102" fmla="*/ 136 w 188"/>
                <a:gd name="T103" fmla="*/ 533 h 1106"/>
                <a:gd name="T104" fmla="*/ 111 w 188"/>
                <a:gd name="T105" fmla="*/ 508 h 1106"/>
                <a:gd name="T106" fmla="*/ 98 w 188"/>
                <a:gd name="T107" fmla="*/ 497 h 1106"/>
                <a:gd name="T108" fmla="*/ 99 w 188"/>
                <a:gd name="T109" fmla="*/ 480 h 1106"/>
                <a:gd name="T110" fmla="*/ 97 w 188"/>
                <a:gd name="T111" fmla="*/ 97 h 1106"/>
                <a:gd name="T112" fmla="*/ 90 w 188"/>
                <a:gd name="T113" fmla="*/ 62 h 1106"/>
                <a:gd name="T114" fmla="*/ 80 w 188"/>
                <a:gd name="T115" fmla="*/ 42 h 1106"/>
                <a:gd name="T116" fmla="*/ 55 w 188"/>
                <a:gd name="T117" fmla="*/ 17 h 1106"/>
                <a:gd name="T118" fmla="*/ 38 w 188"/>
                <a:gd name="T119" fmla="*/ 8 h 1106"/>
                <a:gd name="T120" fmla="*/ 18 w 188"/>
                <a:gd name="T121" fmla="*/ 2 h 110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8"/>
                <a:gd name="T184" fmla="*/ 0 h 1106"/>
                <a:gd name="T185" fmla="*/ 188 w 188"/>
                <a:gd name="T186" fmla="*/ 1106 h 110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8" h="1106">
                  <a:moveTo>
                    <a:pt x="0" y="0"/>
                  </a:moveTo>
                  <a:lnTo>
                    <a:pt x="0" y="12"/>
                  </a:lnTo>
                  <a:lnTo>
                    <a:pt x="18" y="14"/>
                  </a:lnTo>
                  <a:lnTo>
                    <a:pt x="18" y="8"/>
                  </a:lnTo>
                  <a:lnTo>
                    <a:pt x="16" y="13"/>
                  </a:lnTo>
                  <a:lnTo>
                    <a:pt x="33" y="19"/>
                  </a:lnTo>
                  <a:lnTo>
                    <a:pt x="48" y="27"/>
                  </a:lnTo>
                  <a:lnTo>
                    <a:pt x="51" y="22"/>
                  </a:lnTo>
                  <a:lnTo>
                    <a:pt x="46" y="26"/>
                  </a:lnTo>
                  <a:lnTo>
                    <a:pt x="60" y="37"/>
                  </a:lnTo>
                  <a:lnTo>
                    <a:pt x="71" y="51"/>
                  </a:lnTo>
                  <a:lnTo>
                    <a:pt x="79" y="66"/>
                  </a:lnTo>
                  <a:lnTo>
                    <a:pt x="84" y="62"/>
                  </a:lnTo>
                  <a:lnTo>
                    <a:pt x="78" y="62"/>
                  </a:lnTo>
                  <a:lnTo>
                    <a:pt x="83" y="79"/>
                  </a:lnTo>
                  <a:lnTo>
                    <a:pt x="85" y="97"/>
                  </a:lnTo>
                  <a:lnTo>
                    <a:pt x="85" y="462"/>
                  </a:lnTo>
                  <a:lnTo>
                    <a:pt x="87" y="480"/>
                  </a:lnTo>
                  <a:lnTo>
                    <a:pt x="92" y="497"/>
                  </a:lnTo>
                  <a:lnTo>
                    <a:pt x="94" y="502"/>
                  </a:lnTo>
                  <a:lnTo>
                    <a:pt x="102" y="517"/>
                  </a:lnTo>
                  <a:lnTo>
                    <a:pt x="113" y="531"/>
                  </a:lnTo>
                  <a:lnTo>
                    <a:pt x="127" y="542"/>
                  </a:lnTo>
                  <a:lnTo>
                    <a:pt x="129" y="543"/>
                  </a:lnTo>
                  <a:lnTo>
                    <a:pt x="144" y="551"/>
                  </a:lnTo>
                  <a:lnTo>
                    <a:pt x="161" y="557"/>
                  </a:lnTo>
                  <a:lnTo>
                    <a:pt x="164" y="557"/>
                  </a:lnTo>
                  <a:lnTo>
                    <a:pt x="182" y="559"/>
                  </a:lnTo>
                  <a:lnTo>
                    <a:pt x="182" y="553"/>
                  </a:lnTo>
                  <a:lnTo>
                    <a:pt x="182" y="547"/>
                  </a:lnTo>
                  <a:lnTo>
                    <a:pt x="180" y="548"/>
                  </a:lnTo>
                  <a:lnTo>
                    <a:pt x="178" y="549"/>
                  </a:lnTo>
                  <a:lnTo>
                    <a:pt x="176" y="553"/>
                  </a:lnTo>
                  <a:lnTo>
                    <a:pt x="178" y="557"/>
                  </a:lnTo>
                  <a:lnTo>
                    <a:pt x="180" y="558"/>
                  </a:lnTo>
                  <a:lnTo>
                    <a:pt x="182" y="547"/>
                  </a:lnTo>
                  <a:lnTo>
                    <a:pt x="164" y="549"/>
                  </a:lnTo>
                  <a:lnTo>
                    <a:pt x="161" y="549"/>
                  </a:lnTo>
                  <a:lnTo>
                    <a:pt x="144" y="555"/>
                  </a:lnTo>
                  <a:lnTo>
                    <a:pt x="129" y="563"/>
                  </a:lnTo>
                  <a:lnTo>
                    <a:pt x="127" y="564"/>
                  </a:lnTo>
                  <a:lnTo>
                    <a:pt x="113" y="575"/>
                  </a:lnTo>
                  <a:lnTo>
                    <a:pt x="102" y="589"/>
                  </a:lnTo>
                  <a:lnTo>
                    <a:pt x="94" y="604"/>
                  </a:lnTo>
                  <a:lnTo>
                    <a:pt x="92" y="609"/>
                  </a:lnTo>
                  <a:lnTo>
                    <a:pt x="87" y="626"/>
                  </a:lnTo>
                  <a:lnTo>
                    <a:pt x="85" y="644"/>
                  </a:lnTo>
                  <a:lnTo>
                    <a:pt x="85" y="1009"/>
                  </a:lnTo>
                  <a:lnTo>
                    <a:pt x="83" y="1027"/>
                  </a:lnTo>
                  <a:lnTo>
                    <a:pt x="78" y="1044"/>
                  </a:lnTo>
                  <a:lnTo>
                    <a:pt x="84" y="1044"/>
                  </a:lnTo>
                  <a:lnTo>
                    <a:pt x="79" y="1040"/>
                  </a:lnTo>
                  <a:lnTo>
                    <a:pt x="71" y="1055"/>
                  </a:lnTo>
                  <a:lnTo>
                    <a:pt x="60" y="1069"/>
                  </a:lnTo>
                  <a:lnTo>
                    <a:pt x="46" y="1080"/>
                  </a:lnTo>
                  <a:lnTo>
                    <a:pt x="51" y="1084"/>
                  </a:lnTo>
                  <a:lnTo>
                    <a:pt x="48" y="1079"/>
                  </a:lnTo>
                  <a:lnTo>
                    <a:pt x="33" y="1087"/>
                  </a:lnTo>
                  <a:lnTo>
                    <a:pt x="16" y="1093"/>
                  </a:lnTo>
                  <a:lnTo>
                    <a:pt x="18" y="1098"/>
                  </a:lnTo>
                  <a:lnTo>
                    <a:pt x="18" y="1092"/>
                  </a:lnTo>
                  <a:lnTo>
                    <a:pt x="0" y="1094"/>
                  </a:lnTo>
                  <a:lnTo>
                    <a:pt x="0" y="1106"/>
                  </a:lnTo>
                  <a:lnTo>
                    <a:pt x="18" y="1104"/>
                  </a:lnTo>
                  <a:lnTo>
                    <a:pt x="21" y="1104"/>
                  </a:lnTo>
                  <a:lnTo>
                    <a:pt x="38" y="1098"/>
                  </a:lnTo>
                  <a:lnTo>
                    <a:pt x="53" y="1090"/>
                  </a:lnTo>
                  <a:lnTo>
                    <a:pt x="55" y="1089"/>
                  </a:lnTo>
                  <a:lnTo>
                    <a:pt x="69" y="1078"/>
                  </a:lnTo>
                  <a:lnTo>
                    <a:pt x="80" y="1064"/>
                  </a:lnTo>
                  <a:lnTo>
                    <a:pt x="88" y="1049"/>
                  </a:lnTo>
                  <a:lnTo>
                    <a:pt x="90" y="1044"/>
                  </a:lnTo>
                  <a:lnTo>
                    <a:pt x="95" y="1027"/>
                  </a:lnTo>
                  <a:lnTo>
                    <a:pt x="97" y="1009"/>
                  </a:lnTo>
                  <a:lnTo>
                    <a:pt x="97" y="644"/>
                  </a:lnTo>
                  <a:lnTo>
                    <a:pt x="99" y="626"/>
                  </a:lnTo>
                  <a:lnTo>
                    <a:pt x="104" y="609"/>
                  </a:lnTo>
                  <a:lnTo>
                    <a:pt x="98" y="609"/>
                  </a:lnTo>
                  <a:lnTo>
                    <a:pt x="103" y="613"/>
                  </a:lnTo>
                  <a:lnTo>
                    <a:pt x="111" y="598"/>
                  </a:lnTo>
                  <a:lnTo>
                    <a:pt x="122" y="584"/>
                  </a:lnTo>
                  <a:lnTo>
                    <a:pt x="136" y="573"/>
                  </a:lnTo>
                  <a:lnTo>
                    <a:pt x="131" y="569"/>
                  </a:lnTo>
                  <a:lnTo>
                    <a:pt x="134" y="574"/>
                  </a:lnTo>
                  <a:lnTo>
                    <a:pt x="149" y="566"/>
                  </a:lnTo>
                  <a:lnTo>
                    <a:pt x="166" y="560"/>
                  </a:lnTo>
                  <a:lnTo>
                    <a:pt x="164" y="555"/>
                  </a:lnTo>
                  <a:lnTo>
                    <a:pt x="164" y="561"/>
                  </a:lnTo>
                  <a:lnTo>
                    <a:pt x="182" y="559"/>
                  </a:lnTo>
                  <a:lnTo>
                    <a:pt x="184" y="558"/>
                  </a:lnTo>
                  <a:lnTo>
                    <a:pt x="186" y="557"/>
                  </a:lnTo>
                  <a:lnTo>
                    <a:pt x="188" y="553"/>
                  </a:lnTo>
                  <a:lnTo>
                    <a:pt x="186" y="549"/>
                  </a:lnTo>
                  <a:lnTo>
                    <a:pt x="184" y="548"/>
                  </a:lnTo>
                  <a:lnTo>
                    <a:pt x="182" y="547"/>
                  </a:lnTo>
                  <a:lnTo>
                    <a:pt x="164" y="545"/>
                  </a:lnTo>
                  <a:lnTo>
                    <a:pt x="164" y="551"/>
                  </a:lnTo>
                  <a:lnTo>
                    <a:pt x="166" y="546"/>
                  </a:lnTo>
                  <a:lnTo>
                    <a:pt x="149" y="540"/>
                  </a:lnTo>
                  <a:lnTo>
                    <a:pt x="134" y="532"/>
                  </a:lnTo>
                  <a:lnTo>
                    <a:pt x="131" y="537"/>
                  </a:lnTo>
                  <a:lnTo>
                    <a:pt x="136" y="533"/>
                  </a:lnTo>
                  <a:lnTo>
                    <a:pt x="122" y="522"/>
                  </a:lnTo>
                  <a:lnTo>
                    <a:pt x="111" y="508"/>
                  </a:lnTo>
                  <a:lnTo>
                    <a:pt x="103" y="493"/>
                  </a:lnTo>
                  <a:lnTo>
                    <a:pt x="98" y="497"/>
                  </a:lnTo>
                  <a:lnTo>
                    <a:pt x="104" y="497"/>
                  </a:lnTo>
                  <a:lnTo>
                    <a:pt x="99" y="480"/>
                  </a:lnTo>
                  <a:lnTo>
                    <a:pt x="97" y="462"/>
                  </a:lnTo>
                  <a:lnTo>
                    <a:pt x="97" y="97"/>
                  </a:lnTo>
                  <a:lnTo>
                    <a:pt x="95" y="79"/>
                  </a:lnTo>
                  <a:lnTo>
                    <a:pt x="90" y="62"/>
                  </a:lnTo>
                  <a:lnTo>
                    <a:pt x="88" y="57"/>
                  </a:lnTo>
                  <a:lnTo>
                    <a:pt x="80" y="42"/>
                  </a:lnTo>
                  <a:lnTo>
                    <a:pt x="69" y="28"/>
                  </a:lnTo>
                  <a:lnTo>
                    <a:pt x="55" y="17"/>
                  </a:lnTo>
                  <a:lnTo>
                    <a:pt x="53" y="16"/>
                  </a:lnTo>
                  <a:lnTo>
                    <a:pt x="38" y="8"/>
                  </a:lnTo>
                  <a:lnTo>
                    <a:pt x="21" y="2"/>
                  </a:lnTo>
                  <a:lnTo>
                    <a:pt x="18"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3550" name="Rectangle 354">
            <a:extLst>
              <a:ext uri="{FF2B5EF4-FFF2-40B4-BE49-F238E27FC236}">
                <a16:creationId xmlns:a16="http://schemas.microsoft.com/office/drawing/2014/main" id="{A626B678-7B58-443D-A128-BC4BD61DBC39}"/>
              </a:ext>
            </a:extLst>
          </p:cNvPr>
          <p:cNvSpPr>
            <a:spLocks noChangeArrowheads="1"/>
          </p:cNvSpPr>
          <p:nvPr/>
        </p:nvSpPr>
        <p:spPr bwMode="auto">
          <a:xfrm rot="16200000">
            <a:off x="990481" y="827366"/>
            <a:ext cx="150201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„výměníky“</a:t>
            </a:r>
            <a:endParaRPr lang="cs-CZ" altLang="en-US" sz="2400">
              <a:latin typeface="Times New Roman" panose="02020603050405020304" pitchFamily="18" charset="0"/>
            </a:endParaRPr>
          </a:p>
        </p:txBody>
      </p:sp>
      <p:grpSp>
        <p:nvGrpSpPr>
          <p:cNvPr id="347424" name="Group 355">
            <a:extLst>
              <a:ext uri="{FF2B5EF4-FFF2-40B4-BE49-F238E27FC236}">
                <a16:creationId xmlns:a16="http://schemas.microsoft.com/office/drawing/2014/main" id="{C8EEEADA-4B38-4F54-AA98-8220648C15CC}"/>
              </a:ext>
            </a:extLst>
          </p:cNvPr>
          <p:cNvGrpSpPr>
            <a:grpSpLocks/>
          </p:cNvGrpSpPr>
          <p:nvPr/>
        </p:nvGrpSpPr>
        <p:grpSpPr bwMode="auto">
          <a:xfrm>
            <a:off x="2736850" y="857251"/>
            <a:ext cx="1703388" cy="885825"/>
            <a:chOff x="764" y="540"/>
            <a:chExt cx="1073" cy="558"/>
          </a:xfrm>
        </p:grpSpPr>
        <p:sp>
          <p:nvSpPr>
            <p:cNvPr id="63552" name="Freeform 356">
              <a:extLst>
                <a:ext uri="{FF2B5EF4-FFF2-40B4-BE49-F238E27FC236}">
                  <a16:creationId xmlns:a16="http://schemas.microsoft.com/office/drawing/2014/main" id="{367F2710-46B4-4EE1-BFEA-916B01A71544}"/>
                </a:ext>
              </a:extLst>
            </p:cNvPr>
            <p:cNvSpPr>
              <a:spLocks/>
            </p:cNvSpPr>
            <p:nvPr/>
          </p:nvSpPr>
          <p:spPr bwMode="auto">
            <a:xfrm>
              <a:off x="852" y="577"/>
              <a:ext cx="985" cy="521"/>
            </a:xfrm>
            <a:custGeom>
              <a:avLst/>
              <a:gdLst>
                <a:gd name="T0" fmla="*/ 974 w 985"/>
                <a:gd name="T1" fmla="*/ 521 h 521"/>
                <a:gd name="T2" fmla="*/ 985 w 985"/>
                <a:gd name="T3" fmla="*/ 500 h 521"/>
                <a:gd name="T4" fmla="*/ 11 w 985"/>
                <a:gd name="T5" fmla="*/ 0 h 521"/>
                <a:gd name="T6" fmla="*/ 0 w 985"/>
                <a:gd name="T7" fmla="*/ 21 h 521"/>
                <a:gd name="T8" fmla="*/ 974 w 985"/>
                <a:gd name="T9" fmla="*/ 521 h 521"/>
                <a:gd name="T10" fmla="*/ 0 60000 65536"/>
                <a:gd name="T11" fmla="*/ 0 60000 65536"/>
                <a:gd name="T12" fmla="*/ 0 60000 65536"/>
                <a:gd name="T13" fmla="*/ 0 60000 65536"/>
                <a:gd name="T14" fmla="*/ 0 60000 65536"/>
                <a:gd name="T15" fmla="*/ 0 w 985"/>
                <a:gd name="T16" fmla="*/ 0 h 521"/>
                <a:gd name="T17" fmla="*/ 985 w 985"/>
                <a:gd name="T18" fmla="*/ 521 h 521"/>
              </a:gdLst>
              <a:ahLst/>
              <a:cxnLst>
                <a:cxn ang="T10">
                  <a:pos x="T0" y="T1"/>
                </a:cxn>
                <a:cxn ang="T11">
                  <a:pos x="T2" y="T3"/>
                </a:cxn>
                <a:cxn ang="T12">
                  <a:pos x="T4" y="T5"/>
                </a:cxn>
                <a:cxn ang="T13">
                  <a:pos x="T6" y="T7"/>
                </a:cxn>
                <a:cxn ang="T14">
                  <a:pos x="T8" y="T9"/>
                </a:cxn>
              </a:cxnLst>
              <a:rect l="T15" t="T16" r="T17" b="T18"/>
              <a:pathLst>
                <a:path w="985" h="521">
                  <a:moveTo>
                    <a:pt x="974" y="521"/>
                  </a:moveTo>
                  <a:lnTo>
                    <a:pt x="985" y="500"/>
                  </a:lnTo>
                  <a:lnTo>
                    <a:pt x="11" y="0"/>
                  </a:lnTo>
                  <a:lnTo>
                    <a:pt x="0" y="21"/>
                  </a:lnTo>
                  <a:lnTo>
                    <a:pt x="974" y="5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3553" name="Freeform 357">
              <a:extLst>
                <a:ext uri="{FF2B5EF4-FFF2-40B4-BE49-F238E27FC236}">
                  <a16:creationId xmlns:a16="http://schemas.microsoft.com/office/drawing/2014/main" id="{0147A463-73A1-4A41-99FC-722268172D2D}"/>
                </a:ext>
              </a:extLst>
            </p:cNvPr>
            <p:cNvSpPr>
              <a:spLocks/>
            </p:cNvSpPr>
            <p:nvPr/>
          </p:nvSpPr>
          <p:spPr bwMode="auto">
            <a:xfrm>
              <a:off x="764" y="540"/>
              <a:ext cx="120" cy="96"/>
            </a:xfrm>
            <a:custGeom>
              <a:avLst/>
              <a:gdLst>
                <a:gd name="T0" fmla="*/ 120 w 120"/>
                <a:gd name="T1" fmla="*/ 1 h 96"/>
                <a:gd name="T2" fmla="*/ 0 w 120"/>
                <a:gd name="T3" fmla="*/ 0 h 96"/>
                <a:gd name="T4" fmla="*/ 71 w 120"/>
                <a:gd name="T5" fmla="*/ 96 h 96"/>
                <a:gd name="T6" fmla="*/ 120 w 120"/>
                <a:gd name="T7" fmla="*/ 1 h 96"/>
                <a:gd name="T8" fmla="*/ 0 60000 65536"/>
                <a:gd name="T9" fmla="*/ 0 60000 65536"/>
                <a:gd name="T10" fmla="*/ 0 60000 65536"/>
                <a:gd name="T11" fmla="*/ 0 60000 65536"/>
                <a:gd name="T12" fmla="*/ 0 w 120"/>
                <a:gd name="T13" fmla="*/ 0 h 96"/>
                <a:gd name="T14" fmla="*/ 120 w 120"/>
                <a:gd name="T15" fmla="*/ 96 h 96"/>
              </a:gdLst>
              <a:ahLst/>
              <a:cxnLst>
                <a:cxn ang="T8">
                  <a:pos x="T0" y="T1"/>
                </a:cxn>
                <a:cxn ang="T9">
                  <a:pos x="T2" y="T3"/>
                </a:cxn>
                <a:cxn ang="T10">
                  <a:pos x="T4" y="T5"/>
                </a:cxn>
                <a:cxn ang="T11">
                  <a:pos x="T6" y="T7"/>
                </a:cxn>
              </a:cxnLst>
              <a:rect l="T12" t="T13" r="T14" b="T15"/>
              <a:pathLst>
                <a:path w="120" h="96">
                  <a:moveTo>
                    <a:pt x="120" y="1"/>
                  </a:moveTo>
                  <a:lnTo>
                    <a:pt x="0" y="0"/>
                  </a:lnTo>
                  <a:lnTo>
                    <a:pt x="71" y="96"/>
                  </a:lnTo>
                  <a:lnTo>
                    <a:pt x="12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347403"/>
                                        </p:tgtEl>
                                        <p:attrNameLst>
                                          <p:attrName>style.visibility</p:attrName>
                                        </p:attrNameLst>
                                      </p:cBhvr>
                                      <p:to>
                                        <p:strVal val="visible"/>
                                      </p:to>
                                    </p:set>
                                    <p:animEffect transition="in" filter="checkerboard(across)">
                                      <p:cBhvr>
                                        <p:cTn id="7" dur="500"/>
                                        <p:tgtEl>
                                          <p:spTgt spid="347403"/>
                                        </p:tgtEl>
                                      </p:cBhvr>
                                    </p:animEffect>
                                  </p:childTnLst>
                                </p:cTn>
                              </p:par>
                              <p:par>
                                <p:cTn id="8" presetID="5" presetClass="entr" presetSubtype="10" fill="hold" nodeType="withEffect">
                                  <p:stCondLst>
                                    <p:cond delay="0"/>
                                  </p:stCondLst>
                                  <p:childTnLst>
                                    <p:set>
                                      <p:cBhvr>
                                        <p:cTn id="9" dur="1" fill="hold">
                                          <p:stCondLst>
                                            <p:cond delay="0"/>
                                          </p:stCondLst>
                                        </p:cTn>
                                        <p:tgtEl>
                                          <p:spTgt spid="347412"/>
                                        </p:tgtEl>
                                        <p:attrNameLst>
                                          <p:attrName>style.visibility</p:attrName>
                                        </p:attrNameLst>
                                      </p:cBhvr>
                                      <p:to>
                                        <p:strVal val="visible"/>
                                      </p:to>
                                    </p:set>
                                    <p:animEffect transition="in" filter="checkerboard(across)">
                                      <p:cBhvr>
                                        <p:cTn id="10" dur="500"/>
                                        <p:tgtEl>
                                          <p:spTgt spid="347412"/>
                                        </p:tgtEl>
                                      </p:cBhvr>
                                    </p:animEffect>
                                  </p:childTnLst>
                                </p:cTn>
                              </p:par>
                              <p:par>
                                <p:cTn id="11" presetID="5" presetClass="entr" presetSubtype="10" fill="hold" nodeType="withEffect">
                                  <p:stCondLst>
                                    <p:cond delay="0"/>
                                  </p:stCondLst>
                                  <p:childTnLst>
                                    <p:set>
                                      <p:cBhvr>
                                        <p:cTn id="12" dur="1" fill="hold">
                                          <p:stCondLst>
                                            <p:cond delay="0"/>
                                          </p:stCondLst>
                                        </p:cTn>
                                        <p:tgtEl>
                                          <p:spTgt spid="347422"/>
                                        </p:tgtEl>
                                        <p:attrNameLst>
                                          <p:attrName>style.visibility</p:attrName>
                                        </p:attrNameLst>
                                      </p:cBhvr>
                                      <p:to>
                                        <p:strVal val="visible"/>
                                      </p:to>
                                    </p:set>
                                    <p:animEffect transition="in" filter="checkerboard(across)">
                                      <p:cBhvr>
                                        <p:cTn id="13" dur="500"/>
                                        <p:tgtEl>
                                          <p:spTgt spid="34742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5" presetClass="entr" presetSubtype="10" fill="hold" nodeType="clickEffect">
                                  <p:stCondLst>
                                    <p:cond delay="0"/>
                                  </p:stCondLst>
                                  <p:childTnLst>
                                    <p:set>
                                      <p:cBhvr>
                                        <p:cTn id="17" dur="1" fill="hold">
                                          <p:stCondLst>
                                            <p:cond delay="0"/>
                                          </p:stCondLst>
                                        </p:cTn>
                                        <p:tgtEl>
                                          <p:spTgt spid="347424"/>
                                        </p:tgtEl>
                                        <p:attrNameLst>
                                          <p:attrName>style.visibility</p:attrName>
                                        </p:attrNameLst>
                                      </p:cBhvr>
                                      <p:to>
                                        <p:strVal val="visible"/>
                                      </p:to>
                                    </p:set>
                                    <p:animEffect transition="in" filter="checkerboard(across)">
                                      <p:cBhvr>
                                        <p:cTn id="18" dur="500"/>
                                        <p:tgtEl>
                                          <p:spTgt spid="347424"/>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347454"/>
                                        </p:tgtEl>
                                        <p:attrNameLst>
                                          <p:attrName>style.visibility</p:attrName>
                                        </p:attrNameLst>
                                      </p:cBhvr>
                                      <p:to>
                                        <p:strVal val="visible"/>
                                      </p:to>
                                    </p:set>
                                    <p:animEffect transition="in" filter="checkerboard(across)">
                                      <p:cBhvr>
                                        <p:cTn id="21" dur="500"/>
                                        <p:tgtEl>
                                          <p:spTgt spid="347454"/>
                                        </p:tgtEl>
                                      </p:cBhvr>
                                    </p:animEffect>
                                  </p:childTnLst>
                                </p:cTn>
                              </p:par>
                              <p:par>
                                <p:cTn id="22" presetID="5" presetClass="entr" presetSubtype="10"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checkerboard(across)">
                                      <p:cBhvr>
                                        <p:cTn id="24" dur="500"/>
                                        <p:tgtEl>
                                          <p:spTgt spid="2"/>
                                        </p:tgtEl>
                                      </p:cBhvr>
                                    </p:animEffect>
                                  </p:childTnLst>
                                </p:cTn>
                              </p:par>
                              <p:par>
                                <p:cTn id="25" presetID="5" presetClass="entr" presetSubtype="10" fill="hold" nodeType="withEffect">
                                  <p:stCondLst>
                                    <p:cond delay="0"/>
                                  </p:stCondLst>
                                  <p:childTnLst>
                                    <p:set>
                                      <p:cBhvr>
                                        <p:cTn id="26" dur="1" fill="hold">
                                          <p:stCondLst>
                                            <p:cond delay="0"/>
                                          </p:stCondLst>
                                        </p:cTn>
                                        <p:tgtEl>
                                          <p:spTgt spid="347418"/>
                                        </p:tgtEl>
                                        <p:attrNameLst>
                                          <p:attrName>style.visibility</p:attrName>
                                        </p:attrNameLst>
                                      </p:cBhvr>
                                      <p:to>
                                        <p:strVal val="visible"/>
                                      </p:to>
                                    </p:set>
                                    <p:animEffect transition="in" filter="checkerboard(across)">
                                      <p:cBhvr>
                                        <p:cTn id="27" dur="500"/>
                                        <p:tgtEl>
                                          <p:spTgt spid="347418"/>
                                        </p:tgtEl>
                                      </p:cBhvr>
                                    </p:animEffect>
                                  </p:childTnLst>
                                </p:cTn>
                              </p:par>
                              <p:par>
                                <p:cTn id="28" presetID="5" presetClass="entr" presetSubtype="10" fill="hold" nodeType="withEffect">
                                  <p:stCondLst>
                                    <p:cond delay="0"/>
                                  </p:stCondLst>
                                  <p:childTnLst>
                                    <p:set>
                                      <p:cBhvr>
                                        <p:cTn id="29" dur="1" fill="hold">
                                          <p:stCondLst>
                                            <p:cond delay="0"/>
                                          </p:stCondLst>
                                        </p:cTn>
                                        <p:tgtEl>
                                          <p:spTgt spid="347417"/>
                                        </p:tgtEl>
                                        <p:attrNameLst>
                                          <p:attrName>style.visibility</p:attrName>
                                        </p:attrNameLst>
                                      </p:cBhvr>
                                      <p:to>
                                        <p:strVal val="visible"/>
                                      </p:to>
                                    </p:set>
                                    <p:animEffect transition="in" filter="checkerboard(across)">
                                      <p:cBhvr>
                                        <p:cTn id="30" dur="500"/>
                                        <p:tgtEl>
                                          <p:spTgt spid="347417"/>
                                        </p:tgtEl>
                                      </p:cBhvr>
                                    </p:animEffect>
                                  </p:childTnLst>
                                </p:cTn>
                              </p:par>
                              <p:par>
                                <p:cTn id="31" presetID="5" presetClass="entr" presetSubtype="10" fill="hold" nodeType="withEffect">
                                  <p:stCondLst>
                                    <p:cond delay="0"/>
                                  </p:stCondLst>
                                  <p:childTnLst>
                                    <p:set>
                                      <p:cBhvr>
                                        <p:cTn id="32" dur="1" fill="hold">
                                          <p:stCondLst>
                                            <p:cond delay="0"/>
                                          </p:stCondLst>
                                        </p:cTn>
                                        <p:tgtEl>
                                          <p:spTgt spid="347413"/>
                                        </p:tgtEl>
                                        <p:attrNameLst>
                                          <p:attrName>style.visibility</p:attrName>
                                        </p:attrNameLst>
                                      </p:cBhvr>
                                      <p:to>
                                        <p:strVal val="visible"/>
                                      </p:to>
                                    </p:set>
                                    <p:animEffect transition="in" filter="checkerboard(across)">
                                      <p:cBhvr>
                                        <p:cTn id="33" dur="500"/>
                                        <p:tgtEl>
                                          <p:spTgt spid="347413"/>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5" presetClass="entr" presetSubtype="10" fill="hold" nodeType="clickEffect">
                                  <p:stCondLst>
                                    <p:cond delay="0"/>
                                  </p:stCondLst>
                                  <p:childTnLst>
                                    <p:set>
                                      <p:cBhvr>
                                        <p:cTn id="37" dur="1" fill="hold">
                                          <p:stCondLst>
                                            <p:cond delay="0"/>
                                          </p:stCondLst>
                                        </p:cTn>
                                        <p:tgtEl>
                                          <p:spTgt spid="347416"/>
                                        </p:tgtEl>
                                        <p:attrNameLst>
                                          <p:attrName>style.visibility</p:attrName>
                                        </p:attrNameLst>
                                      </p:cBhvr>
                                      <p:to>
                                        <p:strVal val="visible"/>
                                      </p:to>
                                    </p:set>
                                    <p:animEffect transition="in" filter="checkerboard(across)">
                                      <p:cBhvr>
                                        <p:cTn id="38" dur="500"/>
                                        <p:tgtEl>
                                          <p:spTgt spid="347416"/>
                                        </p:tgtEl>
                                      </p:cBhvr>
                                    </p:animEffect>
                                  </p:childTnLst>
                                </p:cTn>
                              </p:par>
                              <p:par>
                                <p:cTn id="39" presetID="5" presetClass="entr" presetSubtype="10" fill="hold" grpId="0" nodeType="withEffect">
                                  <p:stCondLst>
                                    <p:cond delay="0"/>
                                  </p:stCondLst>
                                  <p:childTnLst>
                                    <p:set>
                                      <p:cBhvr>
                                        <p:cTn id="40" dur="1" fill="hold">
                                          <p:stCondLst>
                                            <p:cond delay="0"/>
                                          </p:stCondLst>
                                        </p:cTn>
                                        <p:tgtEl>
                                          <p:spTgt spid="347452"/>
                                        </p:tgtEl>
                                        <p:attrNameLst>
                                          <p:attrName>style.visibility</p:attrName>
                                        </p:attrNameLst>
                                      </p:cBhvr>
                                      <p:to>
                                        <p:strVal val="visible"/>
                                      </p:to>
                                    </p:set>
                                    <p:animEffect transition="in" filter="checkerboard(across)">
                                      <p:cBhvr>
                                        <p:cTn id="41" dur="500"/>
                                        <p:tgtEl>
                                          <p:spTgt spid="347452"/>
                                        </p:tgtEl>
                                      </p:cBhvr>
                                    </p:animEffect>
                                  </p:childTnLst>
                                </p:cTn>
                              </p:par>
                              <p:par>
                                <p:cTn id="42" presetID="5" presetClass="entr" presetSubtype="10" fill="hold" nodeType="withEffect">
                                  <p:stCondLst>
                                    <p:cond delay="0"/>
                                  </p:stCondLst>
                                  <p:childTnLst>
                                    <p:set>
                                      <p:cBhvr>
                                        <p:cTn id="43" dur="1" fill="hold">
                                          <p:stCondLst>
                                            <p:cond delay="0"/>
                                          </p:stCondLst>
                                        </p:cTn>
                                        <p:tgtEl>
                                          <p:spTgt spid="347415"/>
                                        </p:tgtEl>
                                        <p:attrNameLst>
                                          <p:attrName>style.visibility</p:attrName>
                                        </p:attrNameLst>
                                      </p:cBhvr>
                                      <p:to>
                                        <p:strVal val="visible"/>
                                      </p:to>
                                    </p:set>
                                    <p:animEffect transition="in" filter="checkerboard(across)">
                                      <p:cBhvr>
                                        <p:cTn id="44" dur="500"/>
                                        <p:tgtEl>
                                          <p:spTgt spid="347415"/>
                                        </p:tgtEl>
                                      </p:cBhvr>
                                    </p:animEffect>
                                  </p:childTnLst>
                                </p:cTn>
                              </p:par>
                              <p:par>
                                <p:cTn id="45" presetID="5" presetClass="entr" presetSubtype="10" fill="hold" nodeType="with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checkerboard(across)">
                                      <p:cBhvr>
                                        <p:cTn id="47" dur="500"/>
                                        <p:tgtEl>
                                          <p:spTgt spid="20"/>
                                        </p:tgtEl>
                                      </p:cBhvr>
                                    </p:animEffect>
                                  </p:childTnLst>
                                </p:cTn>
                              </p:par>
                              <p:par>
                                <p:cTn id="48" presetID="5" presetClass="entr" presetSubtype="10" fill="hold" nodeType="with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checkerboard(across)">
                                      <p:cBhvr>
                                        <p:cTn id="50" dur="500"/>
                                        <p:tgtEl>
                                          <p:spTgt spid="17"/>
                                        </p:tgtEl>
                                      </p:cBhvr>
                                    </p:animEffect>
                                  </p:childTnLst>
                                </p:cTn>
                              </p:par>
                              <p:par>
                                <p:cTn id="51" presetID="5" presetClass="entr" presetSubtype="10" fill="hold" nodeType="with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checkerboard(across)">
                                      <p:cBhvr>
                                        <p:cTn id="53" dur="500"/>
                                        <p:tgtEl>
                                          <p:spTgt spid="16"/>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5" presetClass="entr" presetSubtype="10" fill="hold" nodeType="clickEffect">
                                  <p:stCondLst>
                                    <p:cond delay="0"/>
                                  </p:stCondLst>
                                  <p:childTnLst>
                                    <p:set>
                                      <p:cBhvr>
                                        <p:cTn id="57" dur="1" fill="hold">
                                          <p:stCondLst>
                                            <p:cond delay="0"/>
                                          </p:stCondLst>
                                        </p:cTn>
                                        <p:tgtEl>
                                          <p:spTgt spid="347421"/>
                                        </p:tgtEl>
                                        <p:attrNameLst>
                                          <p:attrName>style.visibility</p:attrName>
                                        </p:attrNameLst>
                                      </p:cBhvr>
                                      <p:to>
                                        <p:strVal val="visible"/>
                                      </p:to>
                                    </p:set>
                                    <p:animEffect transition="in" filter="checkerboard(across)">
                                      <p:cBhvr>
                                        <p:cTn id="58" dur="500"/>
                                        <p:tgtEl>
                                          <p:spTgt spid="347421"/>
                                        </p:tgtEl>
                                      </p:cBhvr>
                                    </p:animEffect>
                                  </p:childTnLst>
                                </p:cTn>
                              </p:par>
                              <p:par>
                                <p:cTn id="59" presetID="5" presetClass="entr" presetSubtype="10" fill="hold" nodeType="withEffect">
                                  <p:stCondLst>
                                    <p:cond delay="0"/>
                                  </p:stCondLst>
                                  <p:childTnLst>
                                    <p:set>
                                      <p:cBhvr>
                                        <p:cTn id="60" dur="1" fill="hold">
                                          <p:stCondLst>
                                            <p:cond delay="0"/>
                                          </p:stCondLst>
                                        </p:cTn>
                                        <p:tgtEl>
                                          <p:spTgt spid="347419"/>
                                        </p:tgtEl>
                                        <p:attrNameLst>
                                          <p:attrName>style.visibility</p:attrName>
                                        </p:attrNameLst>
                                      </p:cBhvr>
                                      <p:to>
                                        <p:strVal val="visible"/>
                                      </p:to>
                                    </p:set>
                                    <p:animEffect transition="in" filter="checkerboard(across)">
                                      <p:cBhvr>
                                        <p:cTn id="61" dur="500"/>
                                        <p:tgtEl>
                                          <p:spTgt spid="347419"/>
                                        </p:tgtEl>
                                      </p:cBhvr>
                                    </p:animEffect>
                                  </p:childTnLst>
                                </p:cTn>
                              </p:par>
                              <p:par>
                                <p:cTn id="62" presetID="5" presetClass="entr" presetSubtype="10" fill="hold" nodeType="withEffect">
                                  <p:stCondLst>
                                    <p:cond delay="0"/>
                                  </p:stCondLst>
                                  <p:childTnLst>
                                    <p:set>
                                      <p:cBhvr>
                                        <p:cTn id="63" dur="1" fill="hold">
                                          <p:stCondLst>
                                            <p:cond delay="0"/>
                                          </p:stCondLst>
                                        </p:cTn>
                                        <p:tgtEl>
                                          <p:spTgt spid="347420"/>
                                        </p:tgtEl>
                                        <p:attrNameLst>
                                          <p:attrName>style.visibility</p:attrName>
                                        </p:attrNameLst>
                                      </p:cBhvr>
                                      <p:to>
                                        <p:strVal val="visible"/>
                                      </p:to>
                                    </p:set>
                                    <p:animEffect transition="in" filter="checkerboard(across)">
                                      <p:cBhvr>
                                        <p:cTn id="64" dur="500"/>
                                        <p:tgtEl>
                                          <p:spTgt spid="347420"/>
                                        </p:tgtEl>
                                      </p:cBhvr>
                                    </p:animEffect>
                                  </p:childTnLst>
                                </p:cTn>
                              </p:par>
                              <p:par>
                                <p:cTn id="65" presetID="5" presetClass="entr" presetSubtype="10" fill="hold" nodeType="withEffect">
                                  <p:stCondLst>
                                    <p:cond delay="0"/>
                                  </p:stCondLst>
                                  <p:childTnLst>
                                    <p:set>
                                      <p:cBhvr>
                                        <p:cTn id="66" dur="1" fill="hold">
                                          <p:stCondLst>
                                            <p:cond delay="0"/>
                                          </p:stCondLst>
                                        </p:cTn>
                                        <p:tgtEl>
                                          <p:spTgt spid="347414"/>
                                        </p:tgtEl>
                                        <p:attrNameLst>
                                          <p:attrName>style.visibility</p:attrName>
                                        </p:attrNameLst>
                                      </p:cBhvr>
                                      <p:to>
                                        <p:strVal val="visible"/>
                                      </p:to>
                                    </p:set>
                                    <p:animEffect transition="in" filter="checkerboard(across)">
                                      <p:cBhvr>
                                        <p:cTn id="67" dur="500"/>
                                        <p:tgtEl>
                                          <p:spTgt spid="347414"/>
                                        </p:tgtEl>
                                      </p:cBhvr>
                                    </p:animEffect>
                                  </p:childTnLst>
                                </p:cTn>
                              </p:par>
                              <p:par>
                                <p:cTn id="68" presetID="5" presetClass="entr" presetSubtype="10" fill="hold" grpId="0" nodeType="withEffect">
                                  <p:stCondLst>
                                    <p:cond delay="0"/>
                                  </p:stCondLst>
                                  <p:childTnLst>
                                    <p:set>
                                      <p:cBhvr>
                                        <p:cTn id="69" dur="1" fill="hold">
                                          <p:stCondLst>
                                            <p:cond delay="0"/>
                                          </p:stCondLst>
                                        </p:cTn>
                                        <p:tgtEl>
                                          <p:spTgt spid="347456"/>
                                        </p:tgtEl>
                                        <p:attrNameLst>
                                          <p:attrName>style.visibility</p:attrName>
                                        </p:attrNameLst>
                                      </p:cBhvr>
                                      <p:to>
                                        <p:strVal val="visible"/>
                                      </p:to>
                                    </p:set>
                                    <p:animEffect transition="in" filter="checkerboard(across)">
                                      <p:cBhvr>
                                        <p:cTn id="70" dur="500"/>
                                        <p:tgtEl>
                                          <p:spTgt spid="3474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7452" grpId="0"/>
      <p:bldP spid="347454" grpId="0"/>
      <p:bldP spid="34745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93386E03-A0AD-4FB6-A829-9E9ACE66D7A7}"/>
              </a:ext>
            </a:extLst>
          </p:cNvPr>
          <p:cNvGrpSpPr>
            <a:grpSpLocks/>
          </p:cNvGrpSpPr>
          <p:nvPr/>
        </p:nvGrpSpPr>
        <p:grpSpPr bwMode="auto">
          <a:xfrm>
            <a:off x="4295775" y="2205039"/>
            <a:ext cx="1430338" cy="1328737"/>
            <a:chOff x="1739" y="1340"/>
            <a:chExt cx="901" cy="837"/>
          </a:xfrm>
        </p:grpSpPr>
        <p:grpSp>
          <p:nvGrpSpPr>
            <p:cNvPr id="64876" name="Group 3">
              <a:extLst>
                <a:ext uri="{FF2B5EF4-FFF2-40B4-BE49-F238E27FC236}">
                  <a16:creationId xmlns:a16="http://schemas.microsoft.com/office/drawing/2014/main" id="{6E1136FE-3113-4940-BEE2-5C75EB7BB73D}"/>
                </a:ext>
              </a:extLst>
            </p:cNvPr>
            <p:cNvGrpSpPr>
              <a:grpSpLocks/>
            </p:cNvGrpSpPr>
            <p:nvPr/>
          </p:nvGrpSpPr>
          <p:grpSpPr bwMode="auto">
            <a:xfrm>
              <a:off x="1739" y="1340"/>
              <a:ext cx="901" cy="837"/>
              <a:chOff x="1739" y="1340"/>
              <a:chExt cx="901" cy="837"/>
            </a:xfrm>
          </p:grpSpPr>
          <p:sp>
            <p:nvSpPr>
              <p:cNvPr id="65030" name="Freeform 4">
                <a:extLst>
                  <a:ext uri="{FF2B5EF4-FFF2-40B4-BE49-F238E27FC236}">
                    <a16:creationId xmlns:a16="http://schemas.microsoft.com/office/drawing/2014/main" id="{4708B70C-21F9-473C-A61B-6C0A07163D2D}"/>
                  </a:ext>
                </a:extLst>
              </p:cNvPr>
              <p:cNvSpPr>
                <a:spLocks/>
              </p:cNvSpPr>
              <p:nvPr/>
            </p:nvSpPr>
            <p:spPr bwMode="auto">
              <a:xfrm>
                <a:off x="2199" y="1341"/>
                <a:ext cx="441" cy="498"/>
              </a:xfrm>
              <a:custGeom>
                <a:avLst/>
                <a:gdLst>
                  <a:gd name="T0" fmla="*/ 54 w 1323"/>
                  <a:gd name="T1" fmla="*/ 165 h 1496"/>
                  <a:gd name="T2" fmla="*/ 67 w 1323"/>
                  <a:gd name="T3" fmla="*/ 163 h 1496"/>
                  <a:gd name="T4" fmla="*/ 78 w 1323"/>
                  <a:gd name="T5" fmla="*/ 161 h 1496"/>
                  <a:gd name="T6" fmla="*/ 88 w 1323"/>
                  <a:gd name="T7" fmla="*/ 158 h 1496"/>
                  <a:gd name="T8" fmla="*/ 102 w 1323"/>
                  <a:gd name="T9" fmla="*/ 152 h 1496"/>
                  <a:gd name="T10" fmla="*/ 113 w 1323"/>
                  <a:gd name="T11" fmla="*/ 145 h 1496"/>
                  <a:gd name="T12" fmla="*/ 121 w 1323"/>
                  <a:gd name="T13" fmla="*/ 139 h 1496"/>
                  <a:gd name="T14" fmla="*/ 127 w 1323"/>
                  <a:gd name="T15" fmla="*/ 133 h 1496"/>
                  <a:gd name="T16" fmla="*/ 133 w 1323"/>
                  <a:gd name="T17" fmla="*/ 126 h 1496"/>
                  <a:gd name="T18" fmla="*/ 138 w 1323"/>
                  <a:gd name="T19" fmla="*/ 119 h 1496"/>
                  <a:gd name="T20" fmla="*/ 143 w 1323"/>
                  <a:gd name="T21" fmla="*/ 110 h 1496"/>
                  <a:gd name="T22" fmla="*/ 145 w 1323"/>
                  <a:gd name="T23" fmla="*/ 101 h 1496"/>
                  <a:gd name="T24" fmla="*/ 147 w 1323"/>
                  <a:gd name="T25" fmla="*/ 90 h 1496"/>
                  <a:gd name="T26" fmla="*/ 146 w 1323"/>
                  <a:gd name="T27" fmla="*/ 80 h 1496"/>
                  <a:gd name="T28" fmla="*/ 143 w 1323"/>
                  <a:gd name="T29" fmla="*/ 70 h 1496"/>
                  <a:gd name="T30" fmla="*/ 140 w 1323"/>
                  <a:gd name="T31" fmla="*/ 62 h 1496"/>
                  <a:gd name="T32" fmla="*/ 133 w 1323"/>
                  <a:gd name="T33" fmla="*/ 52 h 1496"/>
                  <a:gd name="T34" fmla="*/ 126 w 1323"/>
                  <a:gd name="T35" fmla="*/ 44 h 1496"/>
                  <a:gd name="T36" fmla="*/ 118 w 1323"/>
                  <a:gd name="T37" fmla="*/ 37 h 1496"/>
                  <a:gd name="T38" fmla="*/ 108 w 1323"/>
                  <a:gd name="T39" fmla="*/ 30 h 1496"/>
                  <a:gd name="T40" fmla="*/ 96 w 1323"/>
                  <a:gd name="T41" fmla="*/ 23 h 1496"/>
                  <a:gd name="T42" fmla="*/ 72 w 1323"/>
                  <a:gd name="T43" fmla="*/ 16 h 1496"/>
                  <a:gd name="T44" fmla="*/ 51 w 1323"/>
                  <a:gd name="T45" fmla="*/ 12 h 1496"/>
                  <a:gd name="T46" fmla="*/ 40 w 1323"/>
                  <a:gd name="T47" fmla="*/ 0 h 1496"/>
                  <a:gd name="T48" fmla="*/ 40 w 1323"/>
                  <a:gd name="T49" fmla="*/ 53 h 1496"/>
                  <a:gd name="T50" fmla="*/ 52 w 1323"/>
                  <a:gd name="T51" fmla="*/ 42 h 1496"/>
                  <a:gd name="T52" fmla="*/ 70 w 1323"/>
                  <a:gd name="T53" fmla="*/ 46 h 1496"/>
                  <a:gd name="T54" fmla="*/ 89 w 1323"/>
                  <a:gd name="T55" fmla="*/ 54 h 1496"/>
                  <a:gd name="T56" fmla="*/ 100 w 1323"/>
                  <a:gd name="T57" fmla="*/ 61 h 1496"/>
                  <a:gd name="T58" fmla="*/ 108 w 1323"/>
                  <a:gd name="T59" fmla="*/ 69 h 1496"/>
                  <a:gd name="T60" fmla="*/ 115 w 1323"/>
                  <a:gd name="T61" fmla="*/ 78 h 1496"/>
                  <a:gd name="T62" fmla="*/ 120 w 1323"/>
                  <a:gd name="T63" fmla="*/ 88 h 1496"/>
                  <a:gd name="T64" fmla="*/ 123 w 1323"/>
                  <a:gd name="T65" fmla="*/ 99 h 1496"/>
                  <a:gd name="T66" fmla="*/ 123 w 1323"/>
                  <a:gd name="T67" fmla="*/ 109 h 1496"/>
                  <a:gd name="T68" fmla="*/ 120 w 1323"/>
                  <a:gd name="T69" fmla="*/ 118 h 1496"/>
                  <a:gd name="T70" fmla="*/ 116 w 1323"/>
                  <a:gd name="T71" fmla="*/ 127 h 1496"/>
                  <a:gd name="T72" fmla="*/ 108 w 1323"/>
                  <a:gd name="T73" fmla="*/ 138 h 1496"/>
                  <a:gd name="T74" fmla="*/ 98 w 1323"/>
                  <a:gd name="T75" fmla="*/ 147 h 1496"/>
                  <a:gd name="T76" fmla="*/ 87 w 1323"/>
                  <a:gd name="T77" fmla="*/ 154 h 1496"/>
                  <a:gd name="T78" fmla="*/ 77 w 1323"/>
                  <a:gd name="T79" fmla="*/ 158 h 1496"/>
                  <a:gd name="T80" fmla="*/ 69 w 1323"/>
                  <a:gd name="T81" fmla="*/ 161 h 1496"/>
                  <a:gd name="T82" fmla="*/ 59 w 1323"/>
                  <a:gd name="T83" fmla="*/ 163 h 1496"/>
                  <a:gd name="T84" fmla="*/ 36 w 1323"/>
                  <a:gd name="T85" fmla="*/ 166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3"/>
                  <a:gd name="T130" fmla="*/ 0 h 1496"/>
                  <a:gd name="T131" fmla="*/ 1323 w 1323"/>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3" h="1496">
                    <a:moveTo>
                      <a:pt x="326" y="1496"/>
                    </a:moveTo>
                    <a:lnTo>
                      <a:pt x="483" y="1493"/>
                    </a:lnTo>
                    <a:lnTo>
                      <a:pt x="537" y="1487"/>
                    </a:lnTo>
                    <a:lnTo>
                      <a:pt x="603" y="1476"/>
                    </a:lnTo>
                    <a:lnTo>
                      <a:pt x="653" y="1467"/>
                    </a:lnTo>
                    <a:lnTo>
                      <a:pt x="702" y="1455"/>
                    </a:lnTo>
                    <a:lnTo>
                      <a:pt x="752" y="1439"/>
                    </a:lnTo>
                    <a:lnTo>
                      <a:pt x="796" y="1423"/>
                    </a:lnTo>
                    <a:lnTo>
                      <a:pt x="850" y="1401"/>
                    </a:lnTo>
                    <a:lnTo>
                      <a:pt x="915" y="1371"/>
                    </a:lnTo>
                    <a:lnTo>
                      <a:pt x="965" y="1343"/>
                    </a:lnTo>
                    <a:lnTo>
                      <a:pt x="1014" y="1312"/>
                    </a:lnTo>
                    <a:lnTo>
                      <a:pt x="1047" y="1286"/>
                    </a:lnTo>
                    <a:lnTo>
                      <a:pt x="1086" y="1256"/>
                    </a:lnTo>
                    <a:lnTo>
                      <a:pt x="1113" y="1232"/>
                    </a:lnTo>
                    <a:lnTo>
                      <a:pt x="1143" y="1199"/>
                    </a:lnTo>
                    <a:lnTo>
                      <a:pt x="1170" y="1169"/>
                    </a:lnTo>
                    <a:lnTo>
                      <a:pt x="1196" y="1135"/>
                    </a:lnTo>
                    <a:lnTo>
                      <a:pt x="1217" y="1108"/>
                    </a:lnTo>
                    <a:lnTo>
                      <a:pt x="1242" y="1070"/>
                    </a:lnTo>
                    <a:lnTo>
                      <a:pt x="1267" y="1029"/>
                    </a:lnTo>
                    <a:lnTo>
                      <a:pt x="1283" y="987"/>
                    </a:lnTo>
                    <a:lnTo>
                      <a:pt x="1297" y="952"/>
                    </a:lnTo>
                    <a:lnTo>
                      <a:pt x="1309" y="910"/>
                    </a:lnTo>
                    <a:lnTo>
                      <a:pt x="1319" y="867"/>
                    </a:lnTo>
                    <a:lnTo>
                      <a:pt x="1323" y="809"/>
                    </a:lnTo>
                    <a:lnTo>
                      <a:pt x="1320" y="761"/>
                    </a:lnTo>
                    <a:lnTo>
                      <a:pt x="1313" y="721"/>
                    </a:lnTo>
                    <a:lnTo>
                      <a:pt x="1306" y="680"/>
                    </a:lnTo>
                    <a:lnTo>
                      <a:pt x="1291" y="635"/>
                    </a:lnTo>
                    <a:lnTo>
                      <a:pt x="1278" y="598"/>
                    </a:lnTo>
                    <a:lnTo>
                      <a:pt x="1260" y="563"/>
                    </a:lnTo>
                    <a:lnTo>
                      <a:pt x="1233" y="519"/>
                    </a:lnTo>
                    <a:lnTo>
                      <a:pt x="1200" y="469"/>
                    </a:lnTo>
                    <a:lnTo>
                      <a:pt x="1165" y="429"/>
                    </a:lnTo>
                    <a:lnTo>
                      <a:pt x="1136" y="395"/>
                    </a:lnTo>
                    <a:lnTo>
                      <a:pt x="1100" y="362"/>
                    </a:lnTo>
                    <a:lnTo>
                      <a:pt x="1064" y="335"/>
                    </a:lnTo>
                    <a:lnTo>
                      <a:pt x="1023" y="305"/>
                    </a:lnTo>
                    <a:lnTo>
                      <a:pt x="970" y="268"/>
                    </a:lnTo>
                    <a:lnTo>
                      <a:pt x="920" y="241"/>
                    </a:lnTo>
                    <a:lnTo>
                      <a:pt x="863" y="211"/>
                    </a:lnTo>
                    <a:lnTo>
                      <a:pt x="746" y="168"/>
                    </a:lnTo>
                    <a:lnTo>
                      <a:pt x="651" y="141"/>
                    </a:lnTo>
                    <a:lnTo>
                      <a:pt x="547" y="121"/>
                    </a:lnTo>
                    <a:lnTo>
                      <a:pt x="463" y="111"/>
                    </a:lnTo>
                    <a:lnTo>
                      <a:pt x="356" y="105"/>
                    </a:lnTo>
                    <a:lnTo>
                      <a:pt x="356" y="0"/>
                    </a:lnTo>
                    <a:lnTo>
                      <a:pt x="0" y="238"/>
                    </a:lnTo>
                    <a:lnTo>
                      <a:pt x="361" y="479"/>
                    </a:lnTo>
                    <a:lnTo>
                      <a:pt x="360" y="372"/>
                    </a:lnTo>
                    <a:lnTo>
                      <a:pt x="467" y="379"/>
                    </a:lnTo>
                    <a:lnTo>
                      <a:pt x="547" y="392"/>
                    </a:lnTo>
                    <a:lnTo>
                      <a:pt x="630" y="412"/>
                    </a:lnTo>
                    <a:lnTo>
                      <a:pt x="746" y="456"/>
                    </a:lnTo>
                    <a:lnTo>
                      <a:pt x="801" y="485"/>
                    </a:lnTo>
                    <a:lnTo>
                      <a:pt x="853" y="516"/>
                    </a:lnTo>
                    <a:lnTo>
                      <a:pt x="897" y="552"/>
                    </a:lnTo>
                    <a:lnTo>
                      <a:pt x="940" y="587"/>
                    </a:lnTo>
                    <a:lnTo>
                      <a:pt x="975" y="620"/>
                    </a:lnTo>
                    <a:lnTo>
                      <a:pt x="1004" y="656"/>
                    </a:lnTo>
                    <a:lnTo>
                      <a:pt x="1036" y="700"/>
                    </a:lnTo>
                    <a:lnTo>
                      <a:pt x="1064" y="750"/>
                    </a:lnTo>
                    <a:lnTo>
                      <a:pt x="1084" y="797"/>
                    </a:lnTo>
                    <a:lnTo>
                      <a:pt x="1094" y="841"/>
                    </a:lnTo>
                    <a:lnTo>
                      <a:pt x="1104" y="894"/>
                    </a:lnTo>
                    <a:lnTo>
                      <a:pt x="1105" y="946"/>
                    </a:lnTo>
                    <a:lnTo>
                      <a:pt x="1103" y="982"/>
                    </a:lnTo>
                    <a:lnTo>
                      <a:pt x="1097" y="1020"/>
                    </a:lnTo>
                    <a:lnTo>
                      <a:pt x="1084" y="1065"/>
                    </a:lnTo>
                    <a:lnTo>
                      <a:pt x="1067" y="1108"/>
                    </a:lnTo>
                    <a:lnTo>
                      <a:pt x="1047" y="1150"/>
                    </a:lnTo>
                    <a:lnTo>
                      <a:pt x="1020" y="1190"/>
                    </a:lnTo>
                    <a:lnTo>
                      <a:pt x="973" y="1249"/>
                    </a:lnTo>
                    <a:lnTo>
                      <a:pt x="932" y="1288"/>
                    </a:lnTo>
                    <a:lnTo>
                      <a:pt x="880" y="1330"/>
                    </a:lnTo>
                    <a:lnTo>
                      <a:pt x="827" y="1366"/>
                    </a:lnTo>
                    <a:lnTo>
                      <a:pt x="786" y="1389"/>
                    </a:lnTo>
                    <a:lnTo>
                      <a:pt x="739" y="1413"/>
                    </a:lnTo>
                    <a:lnTo>
                      <a:pt x="693" y="1430"/>
                    </a:lnTo>
                    <a:lnTo>
                      <a:pt x="656" y="1444"/>
                    </a:lnTo>
                    <a:lnTo>
                      <a:pt x="620" y="1456"/>
                    </a:lnTo>
                    <a:lnTo>
                      <a:pt x="574" y="1465"/>
                    </a:lnTo>
                    <a:lnTo>
                      <a:pt x="531" y="1472"/>
                    </a:lnTo>
                    <a:lnTo>
                      <a:pt x="473" y="1482"/>
                    </a:lnTo>
                    <a:lnTo>
                      <a:pt x="326" y="1496"/>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31" name="Freeform 5">
                <a:extLst>
                  <a:ext uri="{FF2B5EF4-FFF2-40B4-BE49-F238E27FC236}">
                    <a16:creationId xmlns:a16="http://schemas.microsoft.com/office/drawing/2014/main" id="{9FED742E-A307-43A4-9436-1D3C2D804420}"/>
                  </a:ext>
                </a:extLst>
              </p:cNvPr>
              <p:cNvSpPr>
                <a:spLocks/>
              </p:cNvSpPr>
              <p:nvPr/>
            </p:nvSpPr>
            <p:spPr bwMode="auto">
              <a:xfrm>
                <a:off x="2199" y="1672"/>
                <a:ext cx="441" cy="499"/>
              </a:xfrm>
              <a:custGeom>
                <a:avLst/>
                <a:gdLst>
                  <a:gd name="T0" fmla="*/ 54 w 1323"/>
                  <a:gd name="T1" fmla="*/ 0 h 1496"/>
                  <a:gd name="T2" fmla="*/ 67 w 1323"/>
                  <a:gd name="T3" fmla="*/ 2 h 1496"/>
                  <a:gd name="T4" fmla="*/ 78 w 1323"/>
                  <a:gd name="T5" fmla="*/ 5 h 1496"/>
                  <a:gd name="T6" fmla="*/ 88 w 1323"/>
                  <a:gd name="T7" fmla="*/ 8 h 1496"/>
                  <a:gd name="T8" fmla="*/ 102 w 1323"/>
                  <a:gd name="T9" fmla="*/ 14 h 1496"/>
                  <a:gd name="T10" fmla="*/ 113 w 1323"/>
                  <a:gd name="T11" fmla="*/ 21 h 1496"/>
                  <a:gd name="T12" fmla="*/ 121 w 1323"/>
                  <a:gd name="T13" fmla="*/ 27 h 1496"/>
                  <a:gd name="T14" fmla="*/ 127 w 1323"/>
                  <a:gd name="T15" fmla="*/ 33 h 1496"/>
                  <a:gd name="T16" fmla="*/ 133 w 1323"/>
                  <a:gd name="T17" fmla="*/ 40 h 1496"/>
                  <a:gd name="T18" fmla="*/ 138 w 1323"/>
                  <a:gd name="T19" fmla="*/ 47 h 1496"/>
                  <a:gd name="T20" fmla="*/ 143 w 1323"/>
                  <a:gd name="T21" fmla="*/ 57 h 1496"/>
                  <a:gd name="T22" fmla="*/ 145 w 1323"/>
                  <a:gd name="T23" fmla="*/ 65 h 1496"/>
                  <a:gd name="T24" fmla="*/ 147 w 1323"/>
                  <a:gd name="T25" fmla="*/ 76 h 1496"/>
                  <a:gd name="T26" fmla="*/ 146 w 1323"/>
                  <a:gd name="T27" fmla="*/ 86 h 1496"/>
                  <a:gd name="T28" fmla="*/ 143 w 1323"/>
                  <a:gd name="T29" fmla="*/ 96 h 1496"/>
                  <a:gd name="T30" fmla="*/ 140 w 1323"/>
                  <a:gd name="T31" fmla="*/ 104 h 1496"/>
                  <a:gd name="T32" fmla="*/ 133 w 1323"/>
                  <a:gd name="T33" fmla="*/ 114 h 1496"/>
                  <a:gd name="T34" fmla="*/ 126 w 1323"/>
                  <a:gd name="T35" fmla="*/ 122 h 1496"/>
                  <a:gd name="T36" fmla="*/ 118 w 1323"/>
                  <a:gd name="T37" fmla="*/ 129 h 1496"/>
                  <a:gd name="T38" fmla="*/ 108 w 1323"/>
                  <a:gd name="T39" fmla="*/ 137 h 1496"/>
                  <a:gd name="T40" fmla="*/ 96 w 1323"/>
                  <a:gd name="T41" fmla="*/ 143 h 1496"/>
                  <a:gd name="T42" fmla="*/ 72 w 1323"/>
                  <a:gd name="T43" fmla="*/ 151 h 1496"/>
                  <a:gd name="T44" fmla="*/ 51 w 1323"/>
                  <a:gd name="T45" fmla="*/ 154 h 1496"/>
                  <a:gd name="T46" fmla="*/ 40 w 1323"/>
                  <a:gd name="T47" fmla="*/ 166 h 1496"/>
                  <a:gd name="T48" fmla="*/ 40 w 1323"/>
                  <a:gd name="T49" fmla="*/ 113 h 1496"/>
                  <a:gd name="T50" fmla="*/ 52 w 1323"/>
                  <a:gd name="T51" fmla="*/ 124 h 1496"/>
                  <a:gd name="T52" fmla="*/ 70 w 1323"/>
                  <a:gd name="T53" fmla="*/ 121 h 1496"/>
                  <a:gd name="T54" fmla="*/ 89 w 1323"/>
                  <a:gd name="T55" fmla="*/ 113 h 1496"/>
                  <a:gd name="T56" fmla="*/ 100 w 1323"/>
                  <a:gd name="T57" fmla="*/ 105 h 1496"/>
                  <a:gd name="T58" fmla="*/ 108 w 1323"/>
                  <a:gd name="T59" fmla="*/ 98 h 1496"/>
                  <a:gd name="T60" fmla="*/ 115 w 1323"/>
                  <a:gd name="T61" fmla="*/ 89 h 1496"/>
                  <a:gd name="T62" fmla="*/ 120 w 1323"/>
                  <a:gd name="T63" fmla="*/ 78 h 1496"/>
                  <a:gd name="T64" fmla="*/ 123 w 1323"/>
                  <a:gd name="T65" fmla="*/ 67 h 1496"/>
                  <a:gd name="T66" fmla="*/ 123 w 1323"/>
                  <a:gd name="T67" fmla="*/ 57 h 1496"/>
                  <a:gd name="T68" fmla="*/ 120 w 1323"/>
                  <a:gd name="T69" fmla="*/ 48 h 1496"/>
                  <a:gd name="T70" fmla="*/ 116 w 1323"/>
                  <a:gd name="T71" fmla="*/ 39 h 1496"/>
                  <a:gd name="T72" fmla="*/ 108 w 1323"/>
                  <a:gd name="T73" fmla="*/ 27 h 1496"/>
                  <a:gd name="T74" fmla="*/ 98 w 1323"/>
                  <a:gd name="T75" fmla="*/ 19 h 1496"/>
                  <a:gd name="T76" fmla="*/ 87 w 1323"/>
                  <a:gd name="T77" fmla="*/ 12 h 1496"/>
                  <a:gd name="T78" fmla="*/ 77 w 1323"/>
                  <a:gd name="T79" fmla="*/ 7 h 1496"/>
                  <a:gd name="T80" fmla="*/ 69 w 1323"/>
                  <a:gd name="T81" fmla="*/ 5 h 1496"/>
                  <a:gd name="T82" fmla="*/ 59 w 1323"/>
                  <a:gd name="T83" fmla="*/ 3 h 1496"/>
                  <a:gd name="T84" fmla="*/ 36 w 1323"/>
                  <a:gd name="T85" fmla="*/ 0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3"/>
                  <a:gd name="T130" fmla="*/ 0 h 1496"/>
                  <a:gd name="T131" fmla="*/ 1323 w 1323"/>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3" h="1496">
                    <a:moveTo>
                      <a:pt x="326" y="0"/>
                    </a:moveTo>
                    <a:lnTo>
                      <a:pt x="483" y="4"/>
                    </a:lnTo>
                    <a:lnTo>
                      <a:pt x="537" y="9"/>
                    </a:lnTo>
                    <a:lnTo>
                      <a:pt x="603" y="20"/>
                    </a:lnTo>
                    <a:lnTo>
                      <a:pt x="653" y="29"/>
                    </a:lnTo>
                    <a:lnTo>
                      <a:pt x="702" y="43"/>
                    </a:lnTo>
                    <a:lnTo>
                      <a:pt x="752" y="57"/>
                    </a:lnTo>
                    <a:lnTo>
                      <a:pt x="796" y="74"/>
                    </a:lnTo>
                    <a:lnTo>
                      <a:pt x="850" y="95"/>
                    </a:lnTo>
                    <a:lnTo>
                      <a:pt x="915" y="126"/>
                    </a:lnTo>
                    <a:lnTo>
                      <a:pt x="965" y="153"/>
                    </a:lnTo>
                    <a:lnTo>
                      <a:pt x="1014" y="185"/>
                    </a:lnTo>
                    <a:lnTo>
                      <a:pt x="1047" y="211"/>
                    </a:lnTo>
                    <a:lnTo>
                      <a:pt x="1086" y="241"/>
                    </a:lnTo>
                    <a:lnTo>
                      <a:pt x="1113" y="264"/>
                    </a:lnTo>
                    <a:lnTo>
                      <a:pt x="1143" y="298"/>
                    </a:lnTo>
                    <a:lnTo>
                      <a:pt x="1170" y="328"/>
                    </a:lnTo>
                    <a:lnTo>
                      <a:pt x="1196" y="362"/>
                    </a:lnTo>
                    <a:lnTo>
                      <a:pt x="1217" y="388"/>
                    </a:lnTo>
                    <a:lnTo>
                      <a:pt x="1242" y="426"/>
                    </a:lnTo>
                    <a:lnTo>
                      <a:pt x="1267" y="469"/>
                    </a:lnTo>
                    <a:lnTo>
                      <a:pt x="1283" y="509"/>
                    </a:lnTo>
                    <a:lnTo>
                      <a:pt x="1297" y="545"/>
                    </a:lnTo>
                    <a:lnTo>
                      <a:pt x="1309" y="586"/>
                    </a:lnTo>
                    <a:lnTo>
                      <a:pt x="1319" y="630"/>
                    </a:lnTo>
                    <a:lnTo>
                      <a:pt x="1323" y="687"/>
                    </a:lnTo>
                    <a:lnTo>
                      <a:pt x="1320" y="735"/>
                    </a:lnTo>
                    <a:lnTo>
                      <a:pt x="1313" y="776"/>
                    </a:lnTo>
                    <a:lnTo>
                      <a:pt x="1306" y="817"/>
                    </a:lnTo>
                    <a:lnTo>
                      <a:pt x="1291" y="862"/>
                    </a:lnTo>
                    <a:lnTo>
                      <a:pt x="1278" y="899"/>
                    </a:lnTo>
                    <a:lnTo>
                      <a:pt x="1260" y="933"/>
                    </a:lnTo>
                    <a:lnTo>
                      <a:pt x="1233" y="978"/>
                    </a:lnTo>
                    <a:lnTo>
                      <a:pt x="1200" y="1027"/>
                    </a:lnTo>
                    <a:lnTo>
                      <a:pt x="1165" y="1068"/>
                    </a:lnTo>
                    <a:lnTo>
                      <a:pt x="1136" y="1101"/>
                    </a:lnTo>
                    <a:lnTo>
                      <a:pt x="1100" y="1135"/>
                    </a:lnTo>
                    <a:lnTo>
                      <a:pt x="1064" y="1162"/>
                    </a:lnTo>
                    <a:lnTo>
                      <a:pt x="1023" y="1192"/>
                    </a:lnTo>
                    <a:lnTo>
                      <a:pt x="970" y="1229"/>
                    </a:lnTo>
                    <a:lnTo>
                      <a:pt x="920" y="1256"/>
                    </a:lnTo>
                    <a:lnTo>
                      <a:pt x="863" y="1286"/>
                    </a:lnTo>
                    <a:lnTo>
                      <a:pt x="746" y="1328"/>
                    </a:lnTo>
                    <a:lnTo>
                      <a:pt x="651" y="1355"/>
                    </a:lnTo>
                    <a:lnTo>
                      <a:pt x="547" y="1375"/>
                    </a:lnTo>
                    <a:lnTo>
                      <a:pt x="463" y="1385"/>
                    </a:lnTo>
                    <a:lnTo>
                      <a:pt x="356" y="1392"/>
                    </a:lnTo>
                    <a:lnTo>
                      <a:pt x="356" y="1496"/>
                    </a:lnTo>
                    <a:lnTo>
                      <a:pt x="0" y="1259"/>
                    </a:lnTo>
                    <a:lnTo>
                      <a:pt x="361" y="1017"/>
                    </a:lnTo>
                    <a:lnTo>
                      <a:pt x="360" y="1125"/>
                    </a:lnTo>
                    <a:lnTo>
                      <a:pt x="467" y="1118"/>
                    </a:lnTo>
                    <a:lnTo>
                      <a:pt x="547" y="1105"/>
                    </a:lnTo>
                    <a:lnTo>
                      <a:pt x="630" y="1084"/>
                    </a:lnTo>
                    <a:lnTo>
                      <a:pt x="746" y="1041"/>
                    </a:lnTo>
                    <a:lnTo>
                      <a:pt x="801" y="1012"/>
                    </a:lnTo>
                    <a:lnTo>
                      <a:pt x="853" y="980"/>
                    </a:lnTo>
                    <a:lnTo>
                      <a:pt x="897" y="945"/>
                    </a:lnTo>
                    <a:lnTo>
                      <a:pt x="940" y="910"/>
                    </a:lnTo>
                    <a:lnTo>
                      <a:pt x="975" y="877"/>
                    </a:lnTo>
                    <a:lnTo>
                      <a:pt x="1004" y="840"/>
                    </a:lnTo>
                    <a:lnTo>
                      <a:pt x="1036" y="797"/>
                    </a:lnTo>
                    <a:lnTo>
                      <a:pt x="1064" y="746"/>
                    </a:lnTo>
                    <a:lnTo>
                      <a:pt x="1084" y="699"/>
                    </a:lnTo>
                    <a:lnTo>
                      <a:pt x="1094" y="656"/>
                    </a:lnTo>
                    <a:lnTo>
                      <a:pt x="1104" y="602"/>
                    </a:lnTo>
                    <a:lnTo>
                      <a:pt x="1105" y="551"/>
                    </a:lnTo>
                    <a:lnTo>
                      <a:pt x="1103" y="515"/>
                    </a:lnTo>
                    <a:lnTo>
                      <a:pt x="1097" y="477"/>
                    </a:lnTo>
                    <a:lnTo>
                      <a:pt x="1084" y="432"/>
                    </a:lnTo>
                    <a:lnTo>
                      <a:pt x="1067" y="388"/>
                    </a:lnTo>
                    <a:lnTo>
                      <a:pt x="1047" y="347"/>
                    </a:lnTo>
                    <a:lnTo>
                      <a:pt x="1020" y="307"/>
                    </a:lnTo>
                    <a:lnTo>
                      <a:pt x="973" y="247"/>
                    </a:lnTo>
                    <a:lnTo>
                      <a:pt x="932" y="208"/>
                    </a:lnTo>
                    <a:lnTo>
                      <a:pt x="880" y="167"/>
                    </a:lnTo>
                    <a:lnTo>
                      <a:pt x="827" y="131"/>
                    </a:lnTo>
                    <a:lnTo>
                      <a:pt x="786" y="108"/>
                    </a:lnTo>
                    <a:lnTo>
                      <a:pt x="739" y="84"/>
                    </a:lnTo>
                    <a:lnTo>
                      <a:pt x="693" y="66"/>
                    </a:lnTo>
                    <a:lnTo>
                      <a:pt x="656" y="53"/>
                    </a:lnTo>
                    <a:lnTo>
                      <a:pt x="620" y="42"/>
                    </a:lnTo>
                    <a:lnTo>
                      <a:pt x="574" y="32"/>
                    </a:lnTo>
                    <a:lnTo>
                      <a:pt x="531" y="25"/>
                    </a:lnTo>
                    <a:lnTo>
                      <a:pt x="473" y="15"/>
                    </a:lnTo>
                    <a:lnTo>
                      <a:pt x="326" y="0"/>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32" name="Freeform 6">
                <a:extLst>
                  <a:ext uri="{FF2B5EF4-FFF2-40B4-BE49-F238E27FC236}">
                    <a16:creationId xmlns:a16="http://schemas.microsoft.com/office/drawing/2014/main" id="{AA03C509-DA54-45F2-8E07-140592DAC93A}"/>
                  </a:ext>
                </a:extLst>
              </p:cNvPr>
              <p:cNvSpPr>
                <a:spLocks/>
              </p:cNvSpPr>
              <p:nvPr/>
            </p:nvSpPr>
            <p:spPr bwMode="auto">
              <a:xfrm>
                <a:off x="1741" y="1678"/>
                <a:ext cx="441" cy="499"/>
              </a:xfrm>
              <a:custGeom>
                <a:avLst/>
                <a:gdLst>
                  <a:gd name="T0" fmla="*/ 93 w 1324"/>
                  <a:gd name="T1" fmla="*/ 0 h 1496"/>
                  <a:gd name="T2" fmla="*/ 80 w 1324"/>
                  <a:gd name="T3" fmla="*/ 2 h 1496"/>
                  <a:gd name="T4" fmla="*/ 69 w 1324"/>
                  <a:gd name="T5" fmla="*/ 5 h 1496"/>
                  <a:gd name="T6" fmla="*/ 59 w 1324"/>
                  <a:gd name="T7" fmla="*/ 8 h 1496"/>
                  <a:gd name="T8" fmla="*/ 45 w 1324"/>
                  <a:gd name="T9" fmla="*/ 14 h 1496"/>
                  <a:gd name="T10" fmla="*/ 34 w 1324"/>
                  <a:gd name="T11" fmla="*/ 21 h 1496"/>
                  <a:gd name="T12" fmla="*/ 26 w 1324"/>
                  <a:gd name="T13" fmla="*/ 27 h 1496"/>
                  <a:gd name="T14" fmla="*/ 20 w 1324"/>
                  <a:gd name="T15" fmla="*/ 33 h 1496"/>
                  <a:gd name="T16" fmla="*/ 14 w 1324"/>
                  <a:gd name="T17" fmla="*/ 40 h 1496"/>
                  <a:gd name="T18" fmla="*/ 9 w 1324"/>
                  <a:gd name="T19" fmla="*/ 47 h 1496"/>
                  <a:gd name="T20" fmla="*/ 4 w 1324"/>
                  <a:gd name="T21" fmla="*/ 57 h 1496"/>
                  <a:gd name="T22" fmla="*/ 2 w 1324"/>
                  <a:gd name="T23" fmla="*/ 65 h 1496"/>
                  <a:gd name="T24" fmla="*/ 0 w 1324"/>
                  <a:gd name="T25" fmla="*/ 76 h 1496"/>
                  <a:gd name="T26" fmla="*/ 1 w 1324"/>
                  <a:gd name="T27" fmla="*/ 86 h 1496"/>
                  <a:gd name="T28" fmla="*/ 4 w 1324"/>
                  <a:gd name="T29" fmla="*/ 96 h 1496"/>
                  <a:gd name="T30" fmla="*/ 7 w 1324"/>
                  <a:gd name="T31" fmla="*/ 104 h 1496"/>
                  <a:gd name="T32" fmla="*/ 14 w 1324"/>
                  <a:gd name="T33" fmla="*/ 114 h 1496"/>
                  <a:gd name="T34" fmla="*/ 21 w 1324"/>
                  <a:gd name="T35" fmla="*/ 122 h 1496"/>
                  <a:gd name="T36" fmla="*/ 29 w 1324"/>
                  <a:gd name="T37" fmla="*/ 129 h 1496"/>
                  <a:gd name="T38" fmla="*/ 39 w 1324"/>
                  <a:gd name="T39" fmla="*/ 137 h 1496"/>
                  <a:gd name="T40" fmla="*/ 51 w 1324"/>
                  <a:gd name="T41" fmla="*/ 143 h 1496"/>
                  <a:gd name="T42" fmla="*/ 75 w 1324"/>
                  <a:gd name="T43" fmla="*/ 151 h 1496"/>
                  <a:gd name="T44" fmla="*/ 95 w 1324"/>
                  <a:gd name="T45" fmla="*/ 154 h 1496"/>
                  <a:gd name="T46" fmla="*/ 107 w 1324"/>
                  <a:gd name="T47" fmla="*/ 166 h 1496"/>
                  <a:gd name="T48" fmla="*/ 107 w 1324"/>
                  <a:gd name="T49" fmla="*/ 113 h 1496"/>
                  <a:gd name="T50" fmla="*/ 95 w 1324"/>
                  <a:gd name="T51" fmla="*/ 124 h 1496"/>
                  <a:gd name="T52" fmla="*/ 77 w 1324"/>
                  <a:gd name="T53" fmla="*/ 121 h 1496"/>
                  <a:gd name="T54" fmla="*/ 58 w 1324"/>
                  <a:gd name="T55" fmla="*/ 113 h 1496"/>
                  <a:gd name="T56" fmla="*/ 47 w 1324"/>
                  <a:gd name="T57" fmla="*/ 105 h 1496"/>
                  <a:gd name="T58" fmla="*/ 39 w 1324"/>
                  <a:gd name="T59" fmla="*/ 97 h 1496"/>
                  <a:gd name="T60" fmla="*/ 32 w 1324"/>
                  <a:gd name="T61" fmla="*/ 89 h 1496"/>
                  <a:gd name="T62" fmla="*/ 27 w 1324"/>
                  <a:gd name="T63" fmla="*/ 78 h 1496"/>
                  <a:gd name="T64" fmla="*/ 24 w 1324"/>
                  <a:gd name="T65" fmla="*/ 67 h 1496"/>
                  <a:gd name="T66" fmla="*/ 25 w 1324"/>
                  <a:gd name="T67" fmla="*/ 57 h 1496"/>
                  <a:gd name="T68" fmla="*/ 27 w 1324"/>
                  <a:gd name="T69" fmla="*/ 48 h 1496"/>
                  <a:gd name="T70" fmla="*/ 31 w 1324"/>
                  <a:gd name="T71" fmla="*/ 39 h 1496"/>
                  <a:gd name="T72" fmla="*/ 39 w 1324"/>
                  <a:gd name="T73" fmla="*/ 27 h 1496"/>
                  <a:gd name="T74" fmla="*/ 49 w 1324"/>
                  <a:gd name="T75" fmla="*/ 19 h 1496"/>
                  <a:gd name="T76" fmla="*/ 60 w 1324"/>
                  <a:gd name="T77" fmla="*/ 12 h 1496"/>
                  <a:gd name="T78" fmla="*/ 70 w 1324"/>
                  <a:gd name="T79" fmla="*/ 7 h 1496"/>
                  <a:gd name="T80" fmla="*/ 78 w 1324"/>
                  <a:gd name="T81" fmla="*/ 4 h 1496"/>
                  <a:gd name="T82" fmla="*/ 88 w 1324"/>
                  <a:gd name="T83" fmla="*/ 3 h 1496"/>
                  <a:gd name="T84" fmla="*/ 111 w 1324"/>
                  <a:gd name="T85" fmla="*/ 0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4"/>
                  <a:gd name="T130" fmla="*/ 0 h 1496"/>
                  <a:gd name="T131" fmla="*/ 1324 w 1324"/>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4" h="1496">
                    <a:moveTo>
                      <a:pt x="997" y="0"/>
                    </a:moveTo>
                    <a:lnTo>
                      <a:pt x="840" y="3"/>
                    </a:lnTo>
                    <a:lnTo>
                      <a:pt x="787" y="9"/>
                    </a:lnTo>
                    <a:lnTo>
                      <a:pt x="721" y="20"/>
                    </a:lnTo>
                    <a:lnTo>
                      <a:pt x="671" y="29"/>
                    </a:lnTo>
                    <a:lnTo>
                      <a:pt x="622" y="41"/>
                    </a:lnTo>
                    <a:lnTo>
                      <a:pt x="572" y="57"/>
                    </a:lnTo>
                    <a:lnTo>
                      <a:pt x="527" y="74"/>
                    </a:lnTo>
                    <a:lnTo>
                      <a:pt x="474" y="95"/>
                    </a:lnTo>
                    <a:lnTo>
                      <a:pt x="409" y="125"/>
                    </a:lnTo>
                    <a:lnTo>
                      <a:pt x="359" y="153"/>
                    </a:lnTo>
                    <a:lnTo>
                      <a:pt x="310" y="185"/>
                    </a:lnTo>
                    <a:lnTo>
                      <a:pt x="276" y="210"/>
                    </a:lnTo>
                    <a:lnTo>
                      <a:pt x="237" y="241"/>
                    </a:lnTo>
                    <a:lnTo>
                      <a:pt x="209" y="264"/>
                    </a:lnTo>
                    <a:lnTo>
                      <a:pt x="180" y="298"/>
                    </a:lnTo>
                    <a:lnTo>
                      <a:pt x="154" y="328"/>
                    </a:lnTo>
                    <a:lnTo>
                      <a:pt x="127" y="361"/>
                    </a:lnTo>
                    <a:lnTo>
                      <a:pt x="107" y="388"/>
                    </a:lnTo>
                    <a:lnTo>
                      <a:pt x="81" y="426"/>
                    </a:lnTo>
                    <a:lnTo>
                      <a:pt x="57" y="468"/>
                    </a:lnTo>
                    <a:lnTo>
                      <a:pt x="40" y="509"/>
                    </a:lnTo>
                    <a:lnTo>
                      <a:pt x="27" y="545"/>
                    </a:lnTo>
                    <a:lnTo>
                      <a:pt x="14" y="586"/>
                    </a:lnTo>
                    <a:lnTo>
                      <a:pt x="4" y="630"/>
                    </a:lnTo>
                    <a:lnTo>
                      <a:pt x="0" y="687"/>
                    </a:lnTo>
                    <a:lnTo>
                      <a:pt x="3" y="735"/>
                    </a:lnTo>
                    <a:lnTo>
                      <a:pt x="10" y="775"/>
                    </a:lnTo>
                    <a:lnTo>
                      <a:pt x="18" y="817"/>
                    </a:lnTo>
                    <a:lnTo>
                      <a:pt x="32" y="862"/>
                    </a:lnTo>
                    <a:lnTo>
                      <a:pt x="46" y="899"/>
                    </a:lnTo>
                    <a:lnTo>
                      <a:pt x="64" y="933"/>
                    </a:lnTo>
                    <a:lnTo>
                      <a:pt x="90" y="978"/>
                    </a:lnTo>
                    <a:lnTo>
                      <a:pt x="124" y="1027"/>
                    </a:lnTo>
                    <a:lnTo>
                      <a:pt x="158" y="1068"/>
                    </a:lnTo>
                    <a:lnTo>
                      <a:pt x="187" y="1101"/>
                    </a:lnTo>
                    <a:lnTo>
                      <a:pt x="224" y="1135"/>
                    </a:lnTo>
                    <a:lnTo>
                      <a:pt x="260" y="1161"/>
                    </a:lnTo>
                    <a:lnTo>
                      <a:pt x="301" y="1192"/>
                    </a:lnTo>
                    <a:lnTo>
                      <a:pt x="353" y="1229"/>
                    </a:lnTo>
                    <a:lnTo>
                      <a:pt x="403" y="1255"/>
                    </a:lnTo>
                    <a:lnTo>
                      <a:pt x="460" y="1286"/>
                    </a:lnTo>
                    <a:lnTo>
                      <a:pt x="577" y="1328"/>
                    </a:lnTo>
                    <a:lnTo>
                      <a:pt x="673" y="1355"/>
                    </a:lnTo>
                    <a:lnTo>
                      <a:pt x="777" y="1375"/>
                    </a:lnTo>
                    <a:lnTo>
                      <a:pt x="860" y="1385"/>
                    </a:lnTo>
                    <a:lnTo>
                      <a:pt x="967" y="1392"/>
                    </a:lnTo>
                    <a:lnTo>
                      <a:pt x="967" y="1496"/>
                    </a:lnTo>
                    <a:lnTo>
                      <a:pt x="1324" y="1259"/>
                    </a:lnTo>
                    <a:lnTo>
                      <a:pt x="963" y="1017"/>
                    </a:lnTo>
                    <a:lnTo>
                      <a:pt x="964" y="1125"/>
                    </a:lnTo>
                    <a:lnTo>
                      <a:pt x="857" y="1118"/>
                    </a:lnTo>
                    <a:lnTo>
                      <a:pt x="777" y="1104"/>
                    </a:lnTo>
                    <a:lnTo>
                      <a:pt x="693" y="1084"/>
                    </a:lnTo>
                    <a:lnTo>
                      <a:pt x="577" y="1041"/>
                    </a:lnTo>
                    <a:lnTo>
                      <a:pt x="523" y="1012"/>
                    </a:lnTo>
                    <a:lnTo>
                      <a:pt x="470" y="980"/>
                    </a:lnTo>
                    <a:lnTo>
                      <a:pt x="427" y="944"/>
                    </a:lnTo>
                    <a:lnTo>
                      <a:pt x="383" y="910"/>
                    </a:lnTo>
                    <a:lnTo>
                      <a:pt x="349" y="876"/>
                    </a:lnTo>
                    <a:lnTo>
                      <a:pt x="320" y="840"/>
                    </a:lnTo>
                    <a:lnTo>
                      <a:pt x="287" y="797"/>
                    </a:lnTo>
                    <a:lnTo>
                      <a:pt x="260" y="746"/>
                    </a:lnTo>
                    <a:lnTo>
                      <a:pt x="240" y="699"/>
                    </a:lnTo>
                    <a:lnTo>
                      <a:pt x="230" y="656"/>
                    </a:lnTo>
                    <a:lnTo>
                      <a:pt x="219" y="602"/>
                    </a:lnTo>
                    <a:lnTo>
                      <a:pt x="218" y="551"/>
                    </a:lnTo>
                    <a:lnTo>
                      <a:pt x="221" y="515"/>
                    </a:lnTo>
                    <a:lnTo>
                      <a:pt x="226" y="477"/>
                    </a:lnTo>
                    <a:lnTo>
                      <a:pt x="240" y="432"/>
                    </a:lnTo>
                    <a:lnTo>
                      <a:pt x="256" y="388"/>
                    </a:lnTo>
                    <a:lnTo>
                      <a:pt x="276" y="347"/>
                    </a:lnTo>
                    <a:lnTo>
                      <a:pt x="303" y="307"/>
                    </a:lnTo>
                    <a:lnTo>
                      <a:pt x="351" y="247"/>
                    </a:lnTo>
                    <a:lnTo>
                      <a:pt x="391" y="208"/>
                    </a:lnTo>
                    <a:lnTo>
                      <a:pt x="443" y="167"/>
                    </a:lnTo>
                    <a:lnTo>
                      <a:pt x="497" y="131"/>
                    </a:lnTo>
                    <a:lnTo>
                      <a:pt x="537" y="108"/>
                    </a:lnTo>
                    <a:lnTo>
                      <a:pt x="585" y="84"/>
                    </a:lnTo>
                    <a:lnTo>
                      <a:pt x="631" y="66"/>
                    </a:lnTo>
                    <a:lnTo>
                      <a:pt x="666" y="53"/>
                    </a:lnTo>
                    <a:lnTo>
                      <a:pt x="703" y="40"/>
                    </a:lnTo>
                    <a:lnTo>
                      <a:pt x="750" y="30"/>
                    </a:lnTo>
                    <a:lnTo>
                      <a:pt x="792" y="25"/>
                    </a:lnTo>
                    <a:lnTo>
                      <a:pt x="850" y="15"/>
                    </a:lnTo>
                    <a:lnTo>
                      <a:pt x="997" y="0"/>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33" name="Freeform 7">
                <a:extLst>
                  <a:ext uri="{FF2B5EF4-FFF2-40B4-BE49-F238E27FC236}">
                    <a16:creationId xmlns:a16="http://schemas.microsoft.com/office/drawing/2014/main" id="{BD52EB2A-D61A-492B-9FD5-6C28CBFAE02B}"/>
                  </a:ext>
                </a:extLst>
              </p:cNvPr>
              <p:cNvSpPr>
                <a:spLocks/>
              </p:cNvSpPr>
              <p:nvPr/>
            </p:nvSpPr>
            <p:spPr bwMode="auto">
              <a:xfrm>
                <a:off x="1739" y="1340"/>
                <a:ext cx="441" cy="499"/>
              </a:xfrm>
              <a:custGeom>
                <a:avLst/>
                <a:gdLst>
                  <a:gd name="T0" fmla="*/ 93 w 1324"/>
                  <a:gd name="T1" fmla="*/ 166 h 1496"/>
                  <a:gd name="T2" fmla="*/ 80 w 1324"/>
                  <a:gd name="T3" fmla="*/ 164 h 1496"/>
                  <a:gd name="T4" fmla="*/ 69 w 1324"/>
                  <a:gd name="T5" fmla="*/ 162 h 1496"/>
                  <a:gd name="T6" fmla="*/ 59 w 1324"/>
                  <a:gd name="T7" fmla="*/ 158 h 1496"/>
                  <a:gd name="T8" fmla="*/ 45 w 1324"/>
                  <a:gd name="T9" fmla="*/ 152 h 1496"/>
                  <a:gd name="T10" fmla="*/ 34 w 1324"/>
                  <a:gd name="T11" fmla="*/ 146 h 1496"/>
                  <a:gd name="T12" fmla="*/ 26 w 1324"/>
                  <a:gd name="T13" fmla="*/ 140 h 1496"/>
                  <a:gd name="T14" fmla="*/ 20 w 1324"/>
                  <a:gd name="T15" fmla="*/ 133 h 1496"/>
                  <a:gd name="T16" fmla="*/ 14 w 1324"/>
                  <a:gd name="T17" fmla="*/ 126 h 1496"/>
                  <a:gd name="T18" fmla="*/ 9 w 1324"/>
                  <a:gd name="T19" fmla="*/ 119 h 1496"/>
                  <a:gd name="T20" fmla="*/ 5 w 1324"/>
                  <a:gd name="T21" fmla="*/ 110 h 1496"/>
                  <a:gd name="T22" fmla="*/ 2 w 1324"/>
                  <a:gd name="T23" fmla="*/ 101 h 1496"/>
                  <a:gd name="T24" fmla="*/ 0 w 1324"/>
                  <a:gd name="T25" fmla="*/ 90 h 1496"/>
                  <a:gd name="T26" fmla="*/ 1 w 1324"/>
                  <a:gd name="T27" fmla="*/ 80 h 1496"/>
                  <a:gd name="T28" fmla="*/ 4 w 1324"/>
                  <a:gd name="T29" fmla="*/ 71 h 1496"/>
                  <a:gd name="T30" fmla="*/ 7 w 1324"/>
                  <a:gd name="T31" fmla="*/ 63 h 1496"/>
                  <a:gd name="T32" fmla="*/ 14 w 1324"/>
                  <a:gd name="T33" fmla="*/ 52 h 1496"/>
                  <a:gd name="T34" fmla="*/ 21 w 1324"/>
                  <a:gd name="T35" fmla="*/ 44 h 1496"/>
                  <a:gd name="T36" fmla="*/ 29 w 1324"/>
                  <a:gd name="T37" fmla="*/ 37 h 1496"/>
                  <a:gd name="T38" fmla="*/ 39 w 1324"/>
                  <a:gd name="T39" fmla="*/ 30 h 1496"/>
                  <a:gd name="T40" fmla="*/ 51 w 1324"/>
                  <a:gd name="T41" fmla="*/ 23 h 1496"/>
                  <a:gd name="T42" fmla="*/ 75 w 1324"/>
                  <a:gd name="T43" fmla="*/ 16 h 1496"/>
                  <a:gd name="T44" fmla="*/ 96 w 1324"/>
                  <a:gd name="T45" fmla="*/ 12 h 1496"/>
                  <a:gd name="T46" fmla="*/ 107 w 1324"/>
                  <a:gd name="T47" fmla="*/ 0 h 1496"/>
                  <a:gd name="T48" fmla="*/ 107 w 1324"/>
                  <a:gd name="T49" fmla="*/ 53 h 1496"/>
                  <a:gd name="T50" fmla="*/ 95 w 1324"/>
                  <a:gd name="T51" fmla="*/ 42 h 1496"/>
                  <a:gd name="T52" fmla="*/ 77 w 1324"/>
                  <a:gd name="T53" fmla="*/ 46 h 1496"/>
                  <a:gd name="T54" fmla="*/ 58 w 1324"/>
                  <a:gd name="T55" fmla="*/ 54 h 1496"/>
                  <a:gd name="T56" fmla="*/ 47 w 1324"/>
                  <a:gd name="T57" fmla="*/ 61 h 1496"/>
                  <a:gd name="T58" fmla="*/ 39 w 1324"/>
                  <a:gd name="T59" fmla="*/ 69 h 1496"/>
                  <a:gd name="T60" fmla="*/ 32 w 1324"/>
                  <a:gd name="T61" fmla="*/ 78 h 1496"/>
                  <a:gd name="T62" fmla="*/ 27 w 1324"/>
                  <a:gd name="T63" fmla="*/ 89 h 1496"/>
                  <a:gd name="T64" fmla="*/ 24 w 1324"/>
                  <a:gd name="T65" fmla="*/ 99 h 1496"/>
                  <a:gd name="T66" fmla="*/ 25 w 1324"/>
                  <a:gd name="T67" fmla="*/ 109 h 1496"/>
                  <a:gd name="T68" fmla="*/ 27 w 1324"/>
                  <a:gd name="T69" fmla="*/ 118 h 1496"/>
                  <a:gd name="T70" fmla="*/ 31 w 1324"/>
                  <a:gd name="T71" fmla="*/ 128 h 1496"/>
                  <a:gd name="T72" fmla="*/ 39 w 1324"/>
                  <a:gd name="T73" fmla="*/ 139 h 1496"/>
                  <a:gd name="T74" fmla="*/ 49 w 1324"/>
                  <a:gd name="T75" fmla="*/ 148 h 1496"/>
                  <a:gd name="T76" fmla="*/ 60 w 1324"/>
                  <a:gd name="T77" fmla="*/ 154 h 1496"/>
                  <a:gd name="T78" fmla="*/ 70 w 1324"/>
                  <a:gd name="T79" fmla="*/ 159 h 1496"/>
                  <a:gd name="T80" fmla="*/ 78 w 1324"/>
                  <a:gd name="T81" fmla="*/ 162 h 1496"/>
                  <a:gd name="T82" fmla="*/ 88 w 1324"/>
                  <a:gd name="T83" fmla="*/ 164 h 1496"/>
                  <a:gd name="T84" fmla="*/ 111 w 1324"/>
                  <a:gd name="T85" fmla="*/ 166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4"/>
                  <a:gd name="T130" fmla="*/ 0 h 1496"/>
                  <a:gd name="T131" fmla="*/ 1324 w 1324"/>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4" h="1496">
                    <a:moveTo>
                      <a:pt x="998" y="1496"/>
                    </a:moveTo>
                    <a:lnTo>
                      <a:pt x="840" y="1493"/>
                    </a:lnTo>
                    <a:lnTo>
                      <a:pt x="787" y="1487"/>
                    </a:lnTo>
                    <a:lnTo>
                      <a:pt x="721" y="1476"/>
                    </a:lnTo>
                    <a:lnTo>
                      <a:pt x="671" y="1467"/>
                    </a:lnTo>
                    <a:lnTo>
                      <a:pt x="622" y="1455"/>
                    </a:lnTo>
                    <a:lnTo>
                      <a:pt x="572" y="1439"/>
                    </a:lnTo>
                    <a:lnTo>
                      <a:pt x="527" y="1422"/>
                    </a:lnTo>
                    <a:lnTo>
                      <a:pt x="474" y="1401"/>
                    </a:lnTo>
                    <a:lnTo>
                      <a:pt x="409" y="1371"/>
                    </a:lnTo>
                    <a:lnTo>
                      <a:pt x="359" y="1343"/>
                    </a:lnTo>
                    <a:lnTo>
                      <a:pt x="310" y="1312"/>
                    </a:lnTo>
                    <a:lnTo>
                      <a:pt x="277" y="1286"/>
                    </a:lnTo>
                    <a:lnTo>
                      <a:pt x="238" y="1256"/>
                    </a:lnTo>
                    <a:lnTo>
                      <a:pt x="211" y="1232"/>
                    </a:lnTo>
                    <a:lnTo>
                      <a:pt x="181" y="1199"/>
                    </a:lnTo>
                    <a:lnTo>
                      <a:pt x="154" y="1168"/>
                    </a:lnTo>
                    <a:lnTo>
                      <a:pt x="127" y="1135"/>
                    </a:lnTo>
                    <a:lnTo>
                      <a:pt x="107" y="1108"/>
                    </a:lnTo>
                    <a:lnTo>
                      <a:pt x="82" y="1070"/>
                    </a:lnTo>
                    <a:lnTo>
                      <a:pt x="57" y="1029"/>
                    </a:lnTo>
                    <a:lnTo>
                      <a:pt x="41" y="987"/>
                    </a:lnTo>
                    <a:lnTo>
                      <a:pt x="27" y="951"/>
                    </a:lnTo>
                    <a:lnTo>
                      <a:pt x="15" y="910"/>
                    </a:lnTo>
                    <a:lnTo>
                      <a:pt x="5" y="866"/>
                    </a:lnTo>
                    <a:lnTo>
                      <a:pt x="0" y="809"/>
                    </a:lnTo>
                    <a:lnTo>
                      <a:pt x="4" y="761"/>
                    </a:lnTo>
                    <a:lnTo>
                      <a:pt x="10" y="721"/>
                    </a:lnTo>
                    <a:lnTo>
                      <a:pt x="18" y="679"/>
                    </a:lnTo>
                    <a:lnTo>
                      <a:pt x="33" y="635"/>
                    </a:lnTo>
                    <a:lnTo>
                      <a:pt x="46" y="598"/>
                    </a:lnTo>
                    <a:lnTo>
                      <a:pt x="64" y="563"/>
                    </a:lnTo>
                    <a:lnTo>
                      <a:pt x="91" y="518"/>
                    </a:lnTo>
                    <a:lnTo>
                      <a:pt x="124" y="469"/>
                    </a:lnTo>
                    <a:lnTo>
                      <a:pt x="159" y="429"/>
                    </a:lnTo>
                    <a:lnTo>
                      <a:pt x="188" y="395"/>
                    </a:lnTo>
                    <a:lnTo>
                      <a:pt x="224" y="362"/>
                    </a:lnTo>
                    <a:lnTo>
                      <a:pt x="260" y="335"/>
                    </a:lnTo>
                    <a:lnTo>
                      <a:pt x="301" y="305"/>
                    </a:lnTo>
                    <a:lnTo>
                      <a:pt x="354" y="268"/>
                    </a:lnTo>
                    <a:lnTo>
                      <a:pt x="404" y="241"/>
                    </a:lnTo>
                    <a:lnTo>
                      <a:pt x="461" y="211"/>
                    </a:lnTo>
                    <a:lnTo>
                      <a:pt x="578" y="168"/>
                    </a:lnTo>
                    <a:lnTo>
                      <a:pt x="673" y="141"/>
                    </a:lnTo>
                    <a:lnTo>
                      <a:pt x="777" y="121"/>
                    </a:lnTo>
                    <a:lnTo>
                      <a:pt x="861" y="111"/>
                    </a:lnTo>
                    <a:lnTo>
                      <a:pt x="968" y="104"/>
                    </a:lnTo>
                    <a:lnTo>
                      <a:pt x="968" y="0"/>
                    </a:lnTo>
                    <a:lnTo>
                      <a:pt x="1324" y="237"/>
                    </a:lnTo>
                    <a:lnTo>
                      <a:pt x="963" y="479"/>
                    </a:lnTo>
                    <a:lnTo>
                      <a:pt x="964" y="372"/>
                    </a:lnTo>
                    <a:lnTo>
                      <a:pt x="857" y="378"/>
                    </a:lnTo>
                    <a:lnTo>
                      <a:pt x="777" y="392"/>
                    </a:lnTo>
                    <a:lnTo>
                      <a:pt x="693" y="412"/>
                    </a:lnTo>
                    <a:lnTo>
                      <a:pt x="578" y="456"/>
                    </a:lnTo>
                    <a:lnTo>
                      <a:pt x="523" y="485"/>
                    </a:lnTo>
                    <a:lnTo>
                      <a:pt x="471" y="516"/>
                    </a:lnTo>
                    <a:lnTo>
                      <a:pt x="427" y="552"/>
                    </a:lnTo>
                    <a:lnTo>
                      <a:pt x="384" y="587"/>
                    </a:lnTo>
                    <a:lnTo>
                      <a:pt x="349" y="620"/>
                    </a:lnTo>
                    <a:lnTo>
                      <a:pt x="320" y="656"/>
                    </a:lnTo>
                    <a:lnTo>
                      <a:pt x="288" y="700"/>
                    </a:lnTo>
                    <a:lnTo>
                      <a:pt x="260" y="750"/>
                    </a:lnTo>
                    <a:lnTo>
                      <a:pt x="240" y="797"/>
                    </a:lnTo>
                    <a:lnTo>
                      <a:pt x="230" y="841"/>
                    </a:lnTo>
                    <a:lnTo>
                      <a:pt x="220" y="894"/>
                    </a:lnTo>
                    <a:lnTo>
                      <a:pt x="219" y="946"/>
                    </a:lnTo>
                    <a:lnTo>
                      <a:pt x="221" y="982"/>
                    </a:lnTo>
                    <a:lnTo>
                      <a:pt x="227" y="1020"/>
                    </a:lnTo>
                    <a:lnTo>
                      <a:pt x="240" y="1064"/>
                    </a:lnTo>
                    <a:lnTo>
                      <a:pt x="257" y="1108"/>
                    </a:lnTo>
                    <a:lnTo>
                      <a:pt x="277" y="1149"/>
                    </a:lnTo>
                    <a:lnTo>
                      <a:pt x="303" y="1190"/>
                    </a:lnTo>
                    <a:lnTo>
                      <a:pt x="351" y="1249"/>
                    </a:lnTo>
                    <a:lnTo>
                      <a:pt x="391" y="1288"/>
                    </a:lnTo>
                    <a:lnTo>
                      <a:pt x="444" y="1329"/>
                    </a:lnTo>
                    <a:lnTo>
                      <a:pt x="497" y="1365"/>
                    </a:lnTo>
                    <a:lnTo>
                      <a:pt x="537" y="1389"/>
                    </a:lnTo>
                    <a:lnTo>
                      <a:pt x="585" y="1412"/>
                    </a:lnTo>
                    <a:lnTo>
                      <a:pt x="631" y="1430"/>
                    </a:lnTo>
                    <a:lnTo>
                      <a:pt x="668" y="1444"/>
                    </a:lnTo>
                    <a:lnTo>
                      <a:pt x="703" y="1456"/>
                    </a:lnTo>
                    <a:lnTo>
                      <a:pt x="750" y="1466"/>
                    </a:lnTo>
                    <a:lnTo>
                      <a:pt x="793" y="1472"/>
                    </a:lnTo>
                    <a:lnTo>
                      <a:pt x="851" y="1482"/>
                    </a:lnTo>
                    <a:lnTo>
                      <a:pt x="998" y="1496"/>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877" name="Group 8">
              <a:extLst>
                <a:ext uri="{FF2B5EF4-FFF2-40B4-BE49-F238E27FC236}">
                  <a16:creationId xmlns:a16="http://schemas.microsoft.com/office/drawing/2014/main" id="{399B1CCA-6286-4634-8EFB-8038CFA9D1D4}"/>
                </a:ext>
              </a:extLst>
            </p:cNvPr>
            <p:cNvGrpSpPr>
              <a:grpSpLocks/>
            </p:cNvGrpSpPr>
            <p:nvPr/>
          </p:nvGrpSpPr>
          <p:grpSpPr bwMode="auto">
            <a:xfrm>
              <a:off x="2009" y="1522"/>
              <a:ext cx="369" cy="440"/>
              <a:chOff x="2009" y="1522"/>
              <a:chExt cx="369" cy="440"/>
            </a:xfrm>
          </p:grpSpPr>
          <p:grpSp>
            <p:nvGrpSpPr>
              <p:cNvPr id="64878" name="Group 9">
                <a:extLst>
                  <a:ext uri="{FF2B5EF4-FFF2-40B4-BE49-F238E27FC236}">
                    <a16:creationId xmlns:a16="http://schemas.microsoft.com/office/drawing/2014/main" id="{DDB9D9E5-62E2-403C-A180-B40116948F34}"/>
                  </a:ext>
                </a:extLst>
              </p:cNvPr>
              <p:cNvGrpSpPr>
                <a:grpSpLocks/>
              </p:cNvGrpSpPr>
              <p:nvPr/>
            </p:nvGrpSpPr>
            <p:grpSpPr bwMode="auto">
              <a:xfrm>
                <a:off x="2012" y="1522"/>
                <a:ext cx="366" cy="440"/>
                <a:chOff x="2012" y="1522"/>
                <a:chExt cx="366" cy="440"/>
              </a:xfrm>
            </p:grpSpPr>
            <p:grpSp>
              <p:nvGrpSpPr>
                <p:cNvPr id="64893" name="Group 10">
                  <a:extLst>
                    <a:ext uri="{FF2B5EF4-FFF2-40B4-BE49-F238E27FC236}">
                      <a16:creationId xmlns:a16="http://schemas.microsoft.com/office/drawing/2014/main" id="{23B6A765-F692-426F-A0B9-3515CE417F5B}"/>
                    </a:ext>
                  </a:extLst>
                </p:cNvPr>
                <p:cNvGrpSpPr>
                  <a:grpSpLocks/>
                </p:cNvGrpSpPr>
                <p:nvPr/>
              </p:nvGrpSpPr>
              <p:grpSpPr bwMode="auto">
                <a:xfrm>
                  <a:off x="2025" y="1624"/>
                  <a:ext cx="353" cy="338"/>
                  <a:chOff x="2025" y="1624"/>
                  <a:chExt cx="353" cy="338"/>
                </a:xfrm>
              </p:grpSpPr>
              <p:grpSp>
                <p:nvGrpSpPr>
                  <p:cNvPr id="64929" name="Group 11">
                    <a:extLst>
                      <a:ext uri="{FF2B5EF4-FFF2-40B4-BE49-F238E27FC236}">
                        <a16:creationId xmlns:a16="http://schemas.microsoft.com/office/drawing/2014/main" id="{0BBB5779-2CAE-4BFD-A117-7BF65118EE4D}"/>
                      </a:ext>
                    </a:extLst>
                  </p:cNvPr>
                  <p:cNvGrpSpPr>
                    <a:grpSpLocks/>
                  </p:cNvGrpSpPr>
                  <p:nvPr/>
                </p:nvGrpSpPr>
                <p:grpSpPr bwMode="auto">
                  <a:xfrm>
                    <a:off x="2025" y="1624"/>
                    <a:ext cx="285" cy="72"/>
                    <a:chOff x="2025" y="1624"/>
                    <a:chExt cx="285" cy="72"/>
                  </a:xfrm>
                </p:grpSpPr>
                <p:grpSp>
                  <p:nvGrpSpPr>
                    <p:cNvPr id="65008" name="Group 12">
                      <a:extLst>
                        <a:ext uri="{FF2B5EF4-FFF2-40B4-BE49-F238E27FC236}">
                          <a16:creationId xmlns:a16="http://schemas.microsoft.com/office/drawing/2014/main" id="{62493192-C707-4C3F-A647-8A7E377CD7E7}"/>
                        </a:ext>
                      </a:extLst>
                    </p:cNvPr>
                    <p:cNvGrpSpPr>
                      <a:grpSpLocks/>
                    </p:cNvGrpSpPr>
                    <p:nvPr/>
                  </p:nvGrpSpPr>
                  <p:grpSpPr bwMode="auto">
                    <a:xfrm>
                      <a:off x="2248" y="1634"/>
                      <a:ext cx="62" cy="62"/>
                      <a:chOff x="2248" y="1634"/>
                      <a:chExt cx="62" cy="62"/>
                    </a:xfrm>
                  </p:grpSpPr>
                  <p:grpSp>
                    <p:nvGrpSpPr>
                      <p:cNvPr id="65022" name="Group 13">
                        <a:extLst>
                          <a:ext uri="{FF2B5EF4-FFF2-40B4-BE49-F238E27FC236}">
                            <a16:creationId xmlns:a16="http://schemas.microsoft.com/office/drawing/2014/main" id="{533721CE-5B0A-4BC9-AE0D-563934D5C6A8}"/>
                          </a:ext>
                        </a:extLst>
                      </p:cNvPr>
                      <p:cNvGrpSpPr>
                        <a:grpSpLocks/>
                      </p:cNvGrpSpPr>
                      <p:nvPr/>
                    </p:nvGrpSpPr>
                    <p:grpSpPr bwMode="auto">
                      <a:xfrm>
                        <a:off x="2248" y="1634"/>
                        <a:ext cx="44" cy="39"/>
                        <a:chOff x="2248" y="1634"/>
                        <a:chExt cx="44" cy="39"/>
                      </a:xfrm>
                    </p:grpSpPr>
                    <p:sp>
                      <p:nvSpPr>
                        <p:cNvPr id="65027" name="Freeform 14">
                          <a:extLst>
                            <a:ext uri="{FF2B5EF4-FFF2-40B4-BE49-F238E27FC236}">
                              <a16:creationId xmlns:a16="http://schemas.microsoft.com/office/drawing/2014/main" id="{EC2AF6BC-49A3-4522-8F38-896A6192D0F5}"/>
                            </a:ext>
                          </a:extLst>
                        </p:cNvPr>
                        <p:cNvSpPr>
                          <a:spLocks/>
                        </p:cNvSpPr>
                        <p:nvPr/>
                      </p:nvSpPr>
                      <p:spPr bwMode="auto">
                        <a:xfrm>
                          <a:off x="2248" y="1637"/>
                          <a:ext cx="40" cy="32"/>
                        </a:xfrm>
                        <a:custGeom>
                          <a:avLst/>
                          <a:gdLst>
                            <a:gd name="T0" fmla="*/ 0 w 198"/>
                            <a:gd name="T1" fmla="*/ 6 h 161"/>
                            <a:gd name="T2" fmla="*/ 1 w 198"/>
                            <a:gd name="T3" fmla="*/ 5 h 161"/>
                            <a:gd name="T4" fmla="*/ 1 w 198"/>
                            <a:gd name="T5" fmla="*/ 4 h 161"/>
                            <a:gd name="T6" fmla="*/ 2 w 198"/>
                            <a:gd name="T7" fmla="*/ 3 h 161"/>
                            <a:gd name="T8" fmla="*/ 3 w 198"/>
                            <a:gd name="T9" fmla="*/ 2 h 161"/>
                            <a:gd name="T10" fmla="*/ 4 w 198"/>
                            <a:gd name="T11" fmla="*/ 1 h 161"/>
                            <a:gd name="T12" fmla="*/ 5 w 198"/>
                            <a:gd name="T13" fmla="*/ 1 h 161"/>
                            <a:gd name="T14" fmla="*/ 6 w 198"/>
                            <a:gd name="T15" fmla="*/ 0 h 161"/>
                            <a:gd name="T16" fmla="*/ 7 w 198"/>
                            <a:gd name="T17" fmla="*/ 0 h 161"/>
                            <a:gd name="T18" fmla="*/ 8 w 198"/>
                            <a:gd name="T19" fmla="*/ 0 h 1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1"/>
                            <a:gd name="T32" fmla="*/ 198 w 198"/>
                            <a:gd name="T33" fmla="*/ 161 h 1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1">
                              <a:moveTo>
                                <a:pt x="0" y="161"/>
                              </a:moveTo>
                              <a:lnTo>
                                <a:pt x="18" y="132"/>
                              </a:lnTo>
                              <a:lnTo>
                                <a:pt x="37" y="108"/>
                              </a:lnTo>
                              <a:lnTo>
                                <a:pt x="58" y="81"/>
                              </a:lnTo>
                              <a:lnTo>
                                <a:pt x="82" y="57"/>
                              </a:lnTo>
                              <a:lnTo>
                                <a:pt x="107" y="37"/>
                              </a:lnTo>
                              <a:lnTo>
                                <a:pt x="131" y="23"/>
                              </a:lnTo>
                              <a:lnTo>
                                <a:pt x="150" y="12"/>
                              </a:lnTo>
                              <a:lnTo>
                                <a:pt x="170" y="6"/>
                              </a:lnTo>
                              <a:lnTo>
                                <a:pt x="198" y="0"/>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28" name="Freeform 15">
                          <a:extLst>
                            <a:ext uri="{FF2B5EF4-FFF2-40B4-BE49-F238E27FC236}">
                              <a16:creationId xmlns:a16="http://schemas.microsoft.com/office/drawing/2014/main" id="{40264B75-9051-4236-A3B8-70DD4AA938E5}"/>
                            </a:ext>
                          </a:extLst>
                        </p:cNvPr>
                        <p:cNvSpPr>
                          <a:spLocks/>
                        </p:cNvSpPr>
                        <p:nvPr/>
                      </p:nvSpPr>
                      <p:spPr bwMode="auto">
                        <a:xfrm>
                          <a:off x="2253" y="1641"/>
                          <a:ext cx="39" cy="32"/>
                        </a:xfrm>
                        <a:custGeom>
                          <a:avLst/>
                          <a:gdLst>
                            <a:gd name="T0" fmla="*/ 0 w 195"/>
                            <a:gd name="T1" fmla="*/ 6 h 160"/>
                            <a:gd name="T2" fmla="*/ 1 w 195"/>
                            <a:gd name="T3" fmla="*/ 5 h 160"/>
                            <a:gd name="T4" fmla="*/ 1 w 195"/>
                            <a:gd name="T5" fmla="*/ 4 h 160"/>
                            <a:gd name="T6" fmla="*/ 2 w 195"/>
                            <a:gd name="T7" fmla="*/ 3 h 160"/>
                            <a:gd name="T8" fmla="*/ 3 w 195"/>
                            <a:gd name="T9" fmla="*/ 2 h 160"/>
                            <a:gd name="T10" fmla="*/ 4 w 195"/>
                            <a:gd name="T11" fmla="*/ 1 h 160"/>
                            <a:gd name="T12" fmla="*/ 5 w 195"/>
                            <a:gd name="T13" fmla="*/ 1 h 160"/>
                            <a:gd name="T14" fmla="*/ 6 w 195"/>
                            <a:gd name="T15" fmla="*/ 0 h 160"/>
                            <a:gd name="T16" fmla="*/ 7 w 195"/>
                            <a:gd name="T17" fmla="*/ 0 h 160"/>
                            <a:gd name="T18" fmla="*/ 8 w 195"/>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60"/>
                            <a:gd name="T32" fmla="*/ 195 w 195"/>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60">
                              <a:moveTo>
                                <a:pt x="0" y="160"/>
                              </a:moveTo>
                              <a:lnTo>
                                <a:pt x="19" y="131"/>
                              </a:lnTo>
                              <a:lnTo>
                                <a:pt x="37" y="106"/>
                              </a:lnTo>
                              <a:lnTo>
                                <a:pt x="59" y="80"/>
                              </a:lnTo>
                              <a:lnTo>
                                <a:pt x="82" y="55"/>
                              </a:lnTo>
                              <a:lnTo>
                                <a:pt x="108" y="35"/>
                              </a:lnTo>
                              <a:lnTo>
                                <a:pt x="131" y="21"/>
                              </a:lnTo>
                              <a:lnTo>
                                <a:pt x="156" y="11"/>
                              </a:lnTo>
                              <a:lnTo>
                                <a:pt x="177" y="3"/>
                              </a:lnTo>
                              <a:lnTo>
                                <a:pt x="195" y="0"/>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29" name="Freeform 16">
                          <a:extLst>
                            <a:ext uri="{FF2B5EF4-FFF2-40B4-BE49-F238E27FC236}">
                              <a16:creationId xmlns:a16="http://schemas.microsoft.com/office/drawing/2014/main" id="{06412C0F-68E1-442A-93F2-A6C290B34E65}"/>
                            </a:ext>
                          </a:extLst>
                        </p:cNvPr>
                        <p:cNvSpPr>
                          <a:spLocks/>
                        </p:cNvSpPr>
                        <p:nvPr/>
                      </p:nvSpPr>
                      <p:spPr bwMode="auto">
                        <a:xfrm>
                          <a:off x="2248" y="1634"/>
                          <a:ext cx="39" cy="32"/>
                        </a:xfrm>
                        <a:custGeom>
                          <a:avLst/>
                          <a:gdLst>
                            <a:gd name="T0" fmla="*/ 0 w 194"/>
                            <a:gd name="T1" fmla="*/ 6 h 160"/>
                            <a:gd name="T2" fmla="*/ 1 w 194"/>
                            <a:gd name="T3" fmla="*/ 5 h 160"/>
                            <a:gd name="T4" fmla="*/ 1 w 194"/>
                            <a:gd name="T5" fmla="*/ 4 h 160"/>
                            <a:gd name="T6" fmla="*/ 2 w 194"/>
                            <a:gd name="T7" fmla="*/ 3 h 160"/>
                            <a:gd name="T8" fmla="*/ 3 w 194"/>
                            <a:gd name="T9" fmla="*/ 2 h 160"/>
                            <a:gd name="T10" fmla="*/ 4 w 194"/>
                            <a:gd name="T11" fmla="*/ 1 h 160"/>
                            <a:gd name="T12" fmla="*/ 5 w 194"/>
                            <a:gd name="T13" fmla="*/ 1 h 160"/>
                            <a:gd name="T14" fmla="*/ 6 w 194"/>
                            <a:gd name="T15" fmla="*/ 0 h 160"/>
                            <a:gd name="T16" fmla="*/ 7 w 194"/>
                            <a:gd name="T17" fmla="*/ 0 h 160"/>
                            <a:gd name="T18" fmla="*/ 8 w 194"/>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60"/>
                            <a:gd name="T32" fmla="*/ 194 w 194"/>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60">
                              <a:moveTo>
                                <a:pt x="0" y="160"/>
                              </a:moveTo>
                              <a:lnTo>
                                <a:pt x="18" y="131"/>
                              </a:lnTo>
                              <a:lnTo>
                                <a:pt x="37" y="106"/>
                              </a:lnTo>
                              <a:lnTo>
                                <a:pt x="58" y="80"/>
                              </a:lnTo>
                              <a:lnTo>
                                <a:pt x="82" y="55"/>
                              </a:lnTo>
                              <a:lnTo>
                                <a:pt x="107" y="36"/>
                              </a:lnTo>
                              <a:lnTo>
                                <a:pt x="131" y="21"/>
                              </a:lnTo>
                              <a:lnTo>
                                <a:pt x="155" y="11"/>
                              </a:lnTo>
                              <a:lnTo>
                                <a:pt x="178" y="3"/>
                              </a:lnTo>
                              <a:lnTo>
                                <a:pt x="194" y="0"/>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023" name="Group 17">
                        <a:extLst>
                          <a:ext uri="{FF2B5EF4-FFF2-40B4-BE49-F238E27FC236}">
                            <a16:creationId xmlns:a16="http://schemas.microsoft.com/office/drawing/2014/main" id="{80873A6F-3989-489E-9BB2-1DB08AA7EF21}"/>
                          </a:ext>
                        </a:extLst>
                      </p:cNvPr>
                      <p:cNvGrpSpPr>
                        <a:grpSpLocks/>
                      </p:cNvGrpSpPr>
                      <p:nvPr/>
                    </p:nvGrpSpPr>
                    <p:grpSpPr bwMode="auto">
                      <a:xfrm>
                        <a:off x="2265" y="1658"/>
                        <a:ext cx="45" cy="38"/>
                        <a:chOff x="2265" y="1658"/>
                        <a:chExt cx="45" cy="38"/>
                      </a:xfrm>
                    </p:grpSpPr>
                    <p:sp>
                      <p:nvSpPr>
                        <p:cNvPr id="65024" name="Freeform 18">
                          <a:extLst>
                            <a:ext uri="{FF2B5EF4-FFF2-40B4-BE49-F238E27FC236}">
                              <a16:creationId xmlns:a16="http://schemas.microsoft.com/office/drawing/2014/main" id="{8F4EC6C7-264A-4153-9CF1-DAE71C912324}"/>
                            </a:ext>
                          </a:extLst>
                        </p:cNvPr>
                        <p:cNvSpPr>
                          <a:spLocks/>
                        </p:cNvSpPr>
                        <p:nvPr/>
                      </p:nvSpPr>
                      <p:spPr bwMode="auto">
                        <a:xfrm>
                          <a:off x="2265" y="1660"/>
                          <a:ext cx="40" cy="32"/>
                        </a:xfrm>
                        <a:custGeom>
                          <a:avLst/>
                          <a:gdLst>
                            <a:gd name="T0" fmla="*/ 0 w 198"/>
                            <a:gd name="T1" fmla="*/ 6 h 160"/>
                            <a:gd name="T2" fmla="*/ 1 w 198"/>
                            <a:gd name="T3" fmla="*/ 5 h 160"/>
                            <a:gd name="T4" fmla="*/ 1 w 198"/>
                            <a:gd name="T5" fmla="*/ 4 h 160"/>
                            <a:gd name="T6" fmla="*/ 2 w 198"/>
                            <a:gd name="T7" fmla="*/ 3 h 160"/>
                            <a:gd name="T8" fmla="*/ 3 w 198"/>
                            <a:gd name="T9" fmla="*/ 2 h 160"/>
                            <a:gd name="T10" fmla="*/ 4 w 198"/>
                            <a:gd name="T11" fmla="*/ 1 h 160"/>
                            <a:gd name="T12" fmla="*/ 5 w 198"/>
                            <a:gd name="T13" fmla="*/ 1 h 160"/>
                            <a:gd name="T14" fmla="*/ 6 w 198"/>
                            <a:gd name="T15" fmla="*/ 0 h 160"/>
                            <a:gd name="T16" fmla="*/ 7 w 198"/>
                            <a:gd name="T17" fmla="*/ 0 h 160"/>
                            <a:gd name="T18" fmla="*/ 8 w 198"/>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0"/>
                            <a:gd name="T32" fmla="*/ 198 w 198"/>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0">
                              <a:moveTo>
                                <a:pt x="0" y="160"/>
                              </a:moveTo>
                              <a:lnTo>
                                <a:pt x="18" y="131"/>
                              </a:lnTo>
                              <a:lnTo>
                                <a:pt x="37" y="107"/>
                              </a:lnTo>
                              <a:lnTo>
                                <a:pt x="58" y="81"/>
                              </a:lnTo>
                              <a:lnTo>
                                <a:pt x="82" y="56"/>
                              </a:lnTo>
                              <a:lnTo>
                                <a:pt x="106" y="37"/>
                              </a:lnTo>
                              <a:lnTo>
                                <a:pt x="130" y="23"/>
                              </a:lnTo>
                              <a:lnTo>
                                <a:pt x="149" y="12"/>
                              </a:lnTo>
                              <a:lnTo>
                                <a:pt x="168" y="6"/>
                              </a:lnTo>
                              <a:lnTo>
                                <a:pt x="198" y="0"/>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25" name="Freeform 19">
                          <a:extLst>
                            <a:ext uri="{FF2B5EF4-FFF2-40B4-BE49-F238E27FC236}">
                              <a16:creationId xmlns:a16="http://schemas.microsoft.com/office/drawing/2014/main" id="{B3F3FD6F-6A64-4095-AE8A-89CBC3AB1503}"/>
                            </a:ext>
                          </a:extLst>
                        </p:cNvPr>
                        <p:cNvSpPr>
                          <a:spLocks/>
                        </p:cNvSpPr>
                        <p:nvPr/>
                      </p:nvSpPr>
                      <p:spPr bwMode="auto">
                        <a:xfrm>
                          <a:off x="2271" y="1664"/>
                          <a:ext cx="39" cy="32"/>
                        </a:xfrm>
                        <a:custGeom>
                          <a:avLst/>
                          <a:gdLst>
                            <a:gd name="T0" fmla="*/ 0 w 195"/>
                            <a:gd name="T1" fmla="*/ 6 h 159"/>
                            <a:gd name="T2" fmla="*/ 1 w 195"/>
                            <a:gd name="T3" fmla="*/ 5 h 159"/>
                            <a:gd name="T4" fmla="*/ 1 w 195"/>
                            <a:gd name="T5" fmla="*/ 4 h 159"/>
                            <a:gd name="T6" fmla="*/ 2 w 195"/>
                            <a:gd name="T7" fmla="*/ 3 h 159"/>
                            <a:gd name="T8" fmla="*/ 3 w 195"/>
                            <a:gd name="T9" fmla="*/ 2 h 159"/>
                            <a:gd name="T10" fmla="*/ 4 w 195"/>
                            <a:gd name="T11" fmla="*/ 1 h 159"/>
                            <a:gd name="T12" fmla="*/ 5 w 195"/>
                            <a:gd name="T13" fmla="*/ 1 h 159"/>
                            <a:gd name="T14" fmla="*/ 6 w 195"/>
                            <a:gd name="T15" fmla="*/ 0 h 159"/>
                            <a:gd name="T16" fmla="*/ 7 w 195"/>
                            <a:gd name="T17" fmla="*/ 0 h 159"/>
                            <a:gd name="T18" fmla="*/ 8 w 195"/>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59"/>
                            <a:gd name="T32" fmla="*/ 195 w 195"/>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59">
                              <a:moveTo>
                                <a:pt x="0" y="159"/>
                              </a:moveTo>
                              <a:lnTo>
                                <a:pt x="19" y="131"/>
                              </a:lnTo>
                              <a:lnTo>
                                <a:pt x="37" y="106"/>
                              </a:lnTo>
                              <a:lnTo>
                                <a:pt x="59" y="79"/>
                              </a:lnTo>
                              <a:lnTo>
                                <a:pt x="81" y="56"/>
                              </a:lnTo>
                              <a:lnTo>
                                <a:pt x="107" y="36"/>
                              </a:lnTo>
                              <a:lnTo>
                                <a:pt x="130" y="22"/>
                              </a:lnTo>
                              <a:lnTo>
                                <a:pt x="155" y="12"/>
                              </a:lnTo>
                              <a:lnTo>
                                <a:pt x="177" y="4"/>
                              </a:lnTo>
                              <a:lnTo>
                                <a:pt x="195" y="0"/>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26" name="Freeform 20">
                          <a:extLst>
                            <a:ext uri="{FF2B5EF4-FFF2-40B4-BE49-F238E27FC236}">
                              <a16:creationId xmlns:a16="http://schemas.microsoft.com/office/drawing/2014/main" id="{6149F1B9-B2F5-43A6-B334-DC2273E0DB3C}"/>
                            </a:ext>
                          </a:extLst>
                        </p:cNvPr>
                        <p:cNvSpPr>
                          <a:spLocks/>
                        </p:cNvSpPr>
                        <p:nvPr/>
                      </p:nvSpPr>
                      <p:spPr bwMode="auto">
                        <a:xfrm>
                          <a:off x="2265" y="1658"/>
                          <a:ext cx="39" cy="31"/>
                        </a:xfrm>
                        <a:custGeom>
                          <a:avLst/>
                          <a:gdLst>
                            <a:gd name="T0" fmla="*/ 0 w 194"/>
                            <a:gd name="T1" fmla="*/ 6 h 159"/>
                            <a:gd name="T2" fmla="*/ 1 w 194"/>
                            <a:gd name="T3" fmla="*/ 5 h 159"/>
                            <a:gd name="T4" fmla="*/ 1 w 194"/>
                            <a:gd name="T5" fmla="*/ 4 h 159"/>
                            <a:gd name="T6" fmla="*/ 2 w 194"/>
                            <a:gd name="T7" fmla="*/ 3 h 159"/>
                            <a:gd name="T8" fmla="*/ 3 w 194"/>
                            <a:gd name="T9" fmla="*/ 2 h 159"/>
                            <a:gd name="T10" fmla="*/ 4 w 194"/>
                            <a:gd name="T11" fmla="*/ 1 h 159"/>
                            <a:gd name="T12" fmla="*/ 5 w 194"/>
                            <a:gd name="T13" fmla="*/ 1 h 159"/>
                            <a:gd name="T14" fmla="*/ 6 w 194"/>
                            <a:gd name="T15" fmla="*/ 0 h 159"/>
                            <a:gd name="T16" fmla="*/ 7 w 194"/>
                            <a:gd name="T17" fmla="*/ 0 h 159"/>
                            <a:gd name="T18" fmla="*/ 8 w 194"/>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59"/>
                            <a:gd name="T32" fmla="*/ 194 w 194"/>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59">
                              <a:moveTo>
                                <a:pt x="0" y="159"/>
                              </a:moveTo>
                              <a:lnTo>
                                <a:pt x="18" y="130"/>
                              </a:lnTo>
                              <a:lnTo>
                                <a:pt x="37" y="106"/>
                              </a:lnTo>
                              <a:lnTo>
                                <a:pt x="58" y="80"/>
                              </a:lnTo>
                              <a:lnTo>
                                <a:pt x="82" y="55"/>
                              </a:lnTo>
                              <a:lnTo>
                                <a:pt x="106" y="36"/>
                              </a:lnTo>
                              <a:lnTo>
                                <a:pt x="130" y="21"/>
                              </a:lnTo>
                              <a:lnTo>
                                <a:pt x="154" y="11"/>
                              </a:lnTo>
                              <a:lnTo>
                                <a:pt x="177" y="3"/>
                              </a:lnTo>
                              <a:lnTo>
                                <a:pt x="194" y="0"/>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009" name="Group 21">
                      <a:extLst>
                        <a:ext uri="{FF2B5EF4-FFF2-40B4-BE49-F238E27FC236}">
                          <a16:creationId xmlns:a16="http://schemas.microsoft.com/office/drawing/2014/main" id="{44888871-B625-40B6-A12C-EAFF42DFC6D0}"/>
                        </a:ext>
                      </a:extLst>
                    </p:cNvPr>
                    <p:cNvGrpSpPr>
                      <a:grpSpLocks/>
                    </p:cNvGrpSpPr>
                    <p:nvPr/>
                  </p:nvGrpSpPr>
                  <p:grpSpPr bwMode="auto">
                    <a:xfrm>
                      <a:off x="2025" y="1624"/>
                      <a:ext cx="213" cy="55"/>
                      <a:chOff x="2025" y="1624"/>
                      <a:chExt cx="213" cy="55"/>
                    </a:xfrm>
                  </p:grpSpPr>
                  <p:grpSp>
                    <p:nvGrpSpPr>
                      <p:cNvPr id="65010" name="Group 22">
                        <a:extLst>
                          <a:ext uri="{FF2B5EF4-FFF2-40B4-BE49-F238E27FC236}">
                            <a16:creationId xmlns:a16="http://schemas.microsoft.com/office/drawing/2014/main" id="{8F95DCD7-5609-4E07-BEC1-EB81A11C7A27}"/>
                          </a:ext>
                        </a:extLst>
                      </p:cNvPr>
                      <p:cNvGrpSpPr>
                        <a:grpSpLocks/>
                      </p:cNvGrpSpPr>
                      <p:nvPr/>
                    </p:nvGrpSpPr>
                    <p:grpSpPr bwMode="auto">
                      <a:xfrm>
                        <a:off x="2051" y="1650"/>
                        <a:ext cx="148" cy="29"/>
                        <a:chOff x="2051" y="1650"/>
                        <a:chExt cx="148" cy="29"/>
                      </a:xfrm>
                    </p:grpSpPr>
                    <p:grpSp>
                      <p:nvGrpSpPr>
                        <p:cNvPr id="65017" name="Group 23">
                          <a:extLst>
                            <a:ext uri="{FF2B5EF4-FFF2-40B4-BE49-F238E27FC236}">
                              <a16:creationId xmlns:a16="http://schemas.microsoft.com/office/drawing/2014/main" id="{F52E43EF-5863-4DB9-BAC4-7E4290DE0383}"/>
                            </a:ext>
                          </a:extLst>
                        </p:cNvPr>
                        <p:cNvGrpSpPr>
                          <a:grpSpLocks/>
                        </p:cNvGrpSpPr>
                        <p:nvPr/>
                      </p:nvGrpSpPr>
                      <p:grpSpPr bwMode="auto">
                        <a:xfrm>
                          <a:off x="2057" y="1650"/>
                          <a:ext cx="142" cy="29"/>
                          <a:chOff x="2057" y="1650"/>
                          <a:chExt cx="142" cy="29"/>
                        </a:xfrm>
                      </p:grpSpPr>
                      <p:sp>
                        <p:nvSpPr>
                          <p:cNvPr id="65019" name="Freeform 24">
                            <a:extLst>
                              <a:ext uri="{FF2B5EF4-FFF2-40B4-BE49-F238E27FC236}">
                                <a16:creationId xmlns:a16="http://schemas.microsoft.com/office/drawing/2014/main" id="{0745863C-AE80-41AA-B26A-AFFC3A2DE4F5}"/>
                              </a:ext>
                            </a:extLst>
                          </p:cNvPr>
                          <p:cNvSpPr>
                            <a:spLocks/>
                          </p:cNvSpPr>
                          <p:nvPr/>
                        </p:nvSpPr>
                        <p:spPr bwMode="auto">
                          <a:xfrm>
                            <a:off x="2058" y="1653"/>
                            <a:ext cx="139" cy="20"/>
                          </a:xfrm>
                          <a:custGeom>
                            <a:avLst/>
                            <a:gdLst>
                              <a:gd name="T0" fmla="*/ 0 w 694"/>
                              <a:gd name="T1" fmla="*/ 3 h 101"/>
                              <a:gd name="T2" fmla="*/ 2 w 694"/>
                              <a:gd name="T3" fmla="*/ 3 h 101"/>
                              <a:gd name="T4" fmla="*/ 3 w 694"/>
                              <a:gd name="T5" fmla="*/ 2 h 101"/>
                              <a:gd name="T6" fmla="*/ 6 w 694"/>
                              <a:gd name="T7" fmla="*/ 2 h 101"/>
                              <a:gd name="T8" fmla="*/ 8 w 694"/>
                              <a:gd name="T9" fmla="*/ 1 h 101"/>
                              <a:gd name="T10" fmla="*/ 11 w 694"/>
                              <a:gd name="T11" fmla="*/ 1 h 101"/>
                              <a:gd name="T12" fmla="*/ 13 w 694"/>
                              <a:gd name="T13" fmla="*/ 0 h 101"/>
                              <a:gd name="T14" fmla="*/ 15 w 694"/>
                              <a:gd name="T15" fmla="*/ 0 h 101"/>
                              <a:gd name="T16" fmla="*/ 17 w 694"/>
                              <a:gd name="T17" fmla="*/ 0 h 101"/>
                              <a:gd name="T18" fmla="*/ 20 w 694"/>
                              <a:gd name="T19" fmla="*/ 0 h 101"/>
                              <a:gd name="T20" fmla="*/ 22 w 694"/>
                              <a:gd name="T21" fmla="*/ 0 h 101"/>
                              <a:gd name="T22" fmla="*/ 24 w 694"/>
                              <a:gd name="T23" fmla="*/ 1 h 101"/>
                              <a:gd name="T24" fmla="*/ 25 w 694"/>
                              <a:gd name="T25" fmla="*/ 1 h 101"/>
                              <a:gd name="T26" fmla="*/ 26 w 694"/>
                              <a:gd name="T27" fmla="*/ 2 h 101"/>
                              <a:gd name="T28" fmla="*/ 27 w 694"/>
                              <a:gd name="T29" fmla="*/ 2 h 101"/>
                              <a:gd name="T30" fmla="*/ 27 w 694"/>
                              <a:gd name="T31" fmla="*/ 3 h 101"/>
                              <a:gd name="T32" fmla="*/ 28 w 694"/>
                              <a:gd name="T33" fmla="*/ 4 h 1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1"/>
                              <a:gd name="T53" fmla="*/ 694 w 694"/>
                              <a:gd name="T54" fmla="*/ 101 h 10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1">
                                <a:moveTo>
                                  <a:pt x="0" y="80"/>
                                </a:moveTo>
                                <a:lnTo>
                                  <a:pt x="42" y="67"/>
                                </a:lnTo>
                                <a:lnTo>
                                  <a:pt x="85" y="54"/>
                                </a:lnTo>
                                <a:lnTo>
                                  <a:pt x="143" y="40"/>
                                </a:lnTo>
                                <a:lnTo>
                                  <a:pt x="205" y="27"/>
                                </a:lnTo>
                                <a:lnTo>
                                  <a:pt x="268" y="14"/>
                                </a:lnTo>
                                <a:lnTo>
                                  <a:pt x="315" y="8"/>
                                </a:lnTo>
                                <a:lnTo>
                                  <a:pt x="372" y="2"/>
                                </a:lnTo>
                                <a:lnTo>
                                  <a:pt x="433" y="0"/>
                                </a:lnTo>
                                <a:lnTo>
                                  <a:pt x="490" y="3"/>
                                </a:lnTo>
                                <a:lnTo>
                                  <a:pt x="540" y="6"/>
                                </a:lnTo>
                                <a:lnTo>
                                  <a:pt x="590" y="14"/>
                                </a:lnTo>
                                <a:lnTo>
                                  <a:pt x="617" y="25"/>
                                </a:lnTo>
                                <a:lnTo>
                                  <a:pt x="642" y="39"/>
                                </a:lnTo>
                                <a:lnTo>
                                  <a:pt x="663" y="56"/>
                                </a:lnTo>
                                <a:lnTo>
                                  <a:pt x="685" y="83"/>
                                </a:lnTo>
                                <a:lnTo>
                                  <a:pt x="694" y="101"/>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20" name="Freeform 25">
                            <a:extLst>
                              <a:ext uri="{FF2B5EF4-FFF2-40B4-BE49-F238E27FC236}">
                                <a16:creationId xmlns:a16="http://schemas.microsoft.com/office/drawing/2014/main" id="{470A319B-8591-4864-8AC1-EBC8C4E276FA}"/>
                              </a:ext>
                            </a:extLst>
                          </p:cNvPr>
                          <p:cNvSpPr>
                            <a:spLocks/>
                          </p:cNvSpPr>
                          <p:nvPr/>
                        </p:nvSpPr>
                        <p:spPr bwMode="auto">
                          <a:xfrm>
                            <a:off x="2057" y="1659"/>
                            <a:ext cx="138"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19 w 694"/>
                              <a:gd name="T19" fmla="*/ 0 h 100"/>
                              <a:gd name="T20" fmla="*/ 21 w 694"/>
                              <a:gd name="T21" fmla="*/ 0 h 100"/>
                              <a:gd name="T22" fmla="*/ 23 w 694"/>
                              <a:gd name="T23" fmla="*/ 1 h 100"/>
                              <a:gd name="T24" fmla="*/ 24 w 694"/>
                              <a:gd name="T25" fmla="*/ 1 h 100"/>
                              <a:gd name="T26" fmla="*/ 25 w 694"/>
                              <a:gd name="T27" fmla="*/ 2 h 100"/>
                              <a:gd name="T28" fmla="*/ 26 w 694"/>
                              <a:gd name="T29" fmla="*/ 2 h 100"/>
                              <a:gd name="T30" fmla="*/ 27 w 694"/>
                              <a:gd name="T31" fmla="*/ 3 h 100"/>
                              <a:gd name="T32" fmla="*/ 27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1" y="66"/>
                                </a:lnTo>
                                <a:lnTo>
                                  <a:pt x="84" y="54"/>
                                </a:lnTo>
                                <a:lnTo>
                                  <a:pt x="143" y="40"/>
                                </a:lnTo>
                                <a:lnTo>
                                  <a:pt x="205" y="26"/>
                                </a:lnTo>
                                <a:lnTo>
                                  <a:pt x="267" y="14"/>
                                </a:lnTo>
                                <a:lnTo>
                                  <a:pt x="315" y="8"/>
                                </a:lnTo>
                                <a:lnTo>
                                  <a:pt x="372" y="2"/>
                                </a:lnTo>
                                <a:lnTo>
                                  <a:pt x="433" y="0"/>
                                </a:lnTo>
                                <a:lnTo>
                                  <a:pt x="489" y="3"/>
                                </a:lnTo>
                                <a:lnTo>
                                  <a:pt x="540" y="6"/>
                                </a:lnTo>
                                <a:lnTo>
                                  <a:pt x="590" y="14"/>
                                </a:lnTo>
                                <a:lnTo>
                                  <a:pt x="617" y="24"/>
                                </a:lnTo>
                                <a:lnTo>
                                  <a:pt x="642" y="39"/>
                                </a:lnTo>
                                <a:lnTo>
                                  <a:pt x="663" y="55"/>
                                </a:lnTo>
                                <a:lnTo>
                                  <a:pt x="685" y="83"/>
                                </a:lnTo>
                                <a:lnTo>
                                  <a:pt x="694" y="100"/>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21" name="Freeform 26">
                            <a:extLst>
                              <a:ext uri="{FF2B5EF4-FFF2-40B4-BE49-F238E27FC236}">
                                <a16:creationId xmlns:a16="http://schemas.microsoft.com/office/drawing/2014/main" id="{D56F2AEC-5DF4-494C-B353-C41F883651B1}"/>
                              </a:ext>
                            </a:extLst>
                          </p:cNvPr>
                          <p:cNvSpPr>
                            <a:spLocks/>
                          </p:cNvSpPr>
                          <p:nvPr/>
                        </p:nvSpPr>
                        <p:spPr bwMode="auto">
                          <a:xfrm>
                            <a:off x="2060" y="1650"/>
                            <a:ext cx="139"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20 w 694"/>
                              <a:gd name="T19" fmla="*/ 0 h 100"/>
                              <a:gd name="T20" fmla="*/ 22 w 694"/>
                              <a:gd name="T21" fmla="*/ 0 h 100"/>
                              <a:gd name="T22" fmla="*/ 24 w 694"/>
                              <a:gd name="T23" fmla="*/ 1 h 100"/>
                              <a:gd name="T24" fmla="*/ 25 w 694"/>
                              <a:gd name="T25" fmla="*/ 1 h 100"/>
                              <a:gd name="T26" fmla="*/ 26 w 694"/>
                              <a:gd name="T27" fmla="*/ 2 h 100"/>
                              <a:gd name="T28" fmla="*/ 27 w 694"/>
                              <a:gd name="T29" fmla="*/ 2 h 100"/>
                              <a:gd name="T30" fmla="*/ 27 w 694"/>
                              <a:gd name="T31" fmla="*/ 3 h 100"/>
                              <a:gd name="T32" fmla="*/ 28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2" y="66"/>
                                </a:lnTo>
                                <a:lnTo>
                                  <a:pt x="85" y="54"/>
                                </a:lnTo>
                                <a:lnTo>
                                  <a:pt x="143" y="40"/>
                                </a:lnTo>
                                <a:lnTo>
                                  <a:pt x="204" y="26"/>
                                </a:lnTo>
                                <a:lnTo>
                                  <a:pt x="268" y="14"/>
                                </a:lnTo>
                                <a:lnTo>
                                  <a:pt x="315" y="8"/>
                                </a:lnTo>
                                <a:lnTo>
                                  <a:pt x="372" y="2"/>
                                </a:lnTo>
                                <a:lnTo>
                                  <a:pt x="434" y="0"/>
                                </a:lnTo>
                                <a:lnTo>
                                  <a:pt x="490" y="3"/>
                                </a:lnTo>
                                <a:lnTo>
                                  <a:pt x="540" y="6"/>
                                </a:lnTo>
                                <a:lnTo>
                                  <a:pt x="590" y="14"/>
                                </a:lnTo>
                                <a:lnTo>
                                  <a:pt x="618" y="24"/>
                                </a:lnTo>
                                <a:lnTo>
                                  <a:pt x="642" y="39"/>
                                </a:lnTo>
                                <a:lnTo>
                                  <a:pt x="664" y="55"/>
                                </a:lnTo>
                                <a:lnTo>
                                  <a:pt x="685" y="83"/>
                                </a:lnTo>
                                <a:lnTo>
                                  <a:pt x="694" y="100"/>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018" name="Oval 27">
                          <a:extLst>
                            <a:ext uri="{FF2B5EF4-FFF2-40B4-BE49-F238E27FC236}">
                              <a16:creationId xmlns:a16="http://schemas.microsoft.com/office/drawing/2014/main" id="{3484EDE5-BDDA-4017-B87C-487233855779}"/>
                            </a:ext>
                          </a:extLst>
                        </p:cNvPr>
                        <p:cNvSpPr>
                          <a:spLocks noChangeArrowheads="1"/>
                        </p:cNvSpPr>
                        <p:nvPr/>
                      </p:nvSpPr>
                      <p:spPr bwMode="auto">
                        <a:xfrm>
                          <a:off x="2051" y="1663"/>
                          <a:ext cx="8" cy="14"/>
                        </a:xfrm>
                        <a:prstGeom prst="ellipse">
                          <a:avLst/>
                        </a:prstGeom>
                        <a:solidFill>
                          <a:srgbClr val="200020"/>
                        </a:solidFill>
                        <a:ln w="3175">
                          <a:solidFill>
                            <a:srgbClr val="80008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011" name="Group 28">
                        <a:extLst>
                          <a:ext uri="{FF2B5EF4-FFF2-40B4-BE49-F238E27FC236}">
                            <a16:creationId xmlns:a16="http://schemas.microsoft.com/office/drawing/2014/main" id="{18488D30-5BD8-4FD0-8A50-1A6A1FF8B003}"/>
                          </a:ext>
                        </a:extLst>
                      </p:cNvPr>
                      <p:cNvGrpSpPr>
                        <a:grpSpLocks/>
                      </p:cNvGrpSpPr>
                      <p:nvPr/>
                    </p:nvGrpSpPr>
                    <p:grpSpPr bwMode="auto">
                      <a:xfrm>
                        <a:off x="2025" y="1624"/>
                        <a:ext cx="213" cy="42"/>
                        <a:chOff x="2025" y="1624"/>
                        <a:chExt cx="213" cy="42"/>
                      </a:xfrm>
                    </p:grpSpPr>
                    <p:grpSp>
                      <p:nvGrpSpPr>
                        <p:cNvPr id="65012" name="Group 29">
                          <a:extLst>
                            <a:ext uri="{FF2B5EF4-FFF2-40B4-BE49-F238E27FC236}">
                              <a16:creationId xmlns:a16="http://schemas.microsoft.com/office/drawing/2014/main" id="{EDA4FDEE-D126-47EF-B381-DDCC68ADBFAA}"/>
                            </a:ext>
                          </a:extLst>
                        </p:cNvPr>
                        <p:cNvGrpSpPr>
                          <a:grpSpLocks/>
                        </p:cNvGrpSpPr>
                        <p:nvPr/>
                      </p:nvGrpSpPr>
                      <p:grpSpPr bwMode="auto">
                        <a:xfrm>
                          <a:off x="2030" y="1624"/>
                          <a:ext cx="208" cy="42"/>
                          <a:chOff x="2030" y="1624"/>
                          <a:chExt cx="208" cy="42"/>
                        </a:xfrm>
                      </p:grpSpPr>
                      <p:sp>
                        <p:nvSpPr>
                          <p:cNvPr id="65014" name="Freeform 30">
                            <a:extLst>
                              <a:ext uri="{FF2B5EF4-FFF2-40B4-BE49-F238E27FC236}">
                                <a16:creationId xmlns:a16="http://schemas.microsoft.com/office/drawing/2014/main" id="{B9BC8154-A7A6-47AE-8A7A-A346372C2896}"/>
                              </a:ext>
                            </a:extLst>
                          </p:cNvPr>
                          <p:cNvSpPr>
                            <a:spLocks/>
                          </p:cNvSpPr>
                          <p:nvPr/>
                        </p:nvSpPr>
                        <p:spPr bwMode="auto">
                          <a:xfrm>
                            <a:off x="2032" y="1629"/>
                            <a:ext cx="202" cy="29"/>
                          </a:xfrm>
                          <a:custGeom>
                            <a:avLst/>
                            <a:gdLst>
                              <a:gd name="T0" fmla="*/ 0 w 1012"/>
                              <a:gd name="T1" fmla="*/ 5 h 148"/>
                              <a:gd name="T2" fmla="*/ 2 w 1012"/>
                              <a:gd name="T3" fmla="*/ 4 h 148"/>
                              <a:gd name="T4" fmla="*/ 5 w 1012"/>
                              <a:gd name="T5" fmla="*/ 3 h 148"/>
                              <a:gd name="T6" fmla="*/ 8 w 1012"/>
                              <a:gd name="T7" fmla="*/ 2 h 148"/>
                              <a:gd name="T8" fmla="*/ 12 w 1012"/>
                              <a:gd name="T9" fmla="*/ 2 h 148"/>
                              <a:gd name="T10" fmla="*/ 16 w 1012"/>
                              <a:gd name="T11" fmla="*/ 1 h 148"/>
                              <a:gd name="T12" fmla="*/ 18 w 1012"/>
                              <a:gd name="T13" fmla="*/ 0 h 148"/>
                              <a:gd name="T14" fmla="*/ 22 w 1012"/>
                              <a:gd name="T15" fmla="*/ 0 h 148"/>
                              <a:gd name="T16" fmla="*/ 25 w 1012"/>
                              <a:gd name="T17" fmla="*/ 0 h 148"/>
                              <a:gd name="T18" fmla="*/ 29 w 1012"/>
                              <a:gd name="T19" fmla="*/ 0 h 148"/>
                              <a:gd name="T20" fmla="*/ 31 w 1012"/>
                              <a:gd name="T21" fmla="*/ 0 h 148"/>
                              <a:gd name="T22" fmla="*/ 34 w 1012"/>
                              <a:gd name="T23" fmla="*/ 1 h 148"/>
                              <a:gd name="T24" fmla="*/ 36 w 1012"/>
                              <a:gd name="T25" fmla="*/ 1 h 148"/>
                              <a:gd name="T26" fmla="*/ 37 w 1012"/>
                              <a:gd name="T27" fmla="*/ 2 h 148"/>
                              <a:gd name="T28" fmla="*/ 39 w 1012"/>
                              <a:gd name="T29" fmla="*/ 3 h 148"/>
                              <a:gd name="T30" fmla="*/ 40 w 1012"/>
                              <a:gd name="T31" fmla="*/ 5 h 148"/>
                              <a:gd name="T32" fmla="*/ 40 w 1012"/>
                              <a:gd name="T33" fmla="*/ 6 h 14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8"/>
                              <a:gd name="T53" fmla="*/ 1012 w 1012"/>
                              <a:gd name="T54" fmla="*/ 148 h 14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8">
                                <a:moveTo>
                                  <a:pt x="0" y="117"/>
                                </a:moveTo>
                                <a:lnTo>
                                  <a:pt x="60" y="98"/>
                                </a:lnTo>
                                <a:lnTo>
                                  <a:pt x="123" y="80"/>
                                </a:lnTo>
                                <a:lnTo>
                                  <a:pt x="207" y="59"/>
                                </a:lnTo>
                                <a:lnTo>
                                  <a:pt x="298" y="39"/>
                                </a:lnTo>
                                <a:lnTo>
                                  <a:pt x="390" y="22"/>
                                </a:lnTo>
                                <a:lnTo>
                                  <a:pt x="459" y="12"/>
                                </a:lnTo>
                                <a:lnTo>
                                  <a:pt x="543" y="3"/>
                                </a:lnTo>
                                <a:lnTo>
                                  <a:pt x="632" y="0"/>
                                </a:lnTo>
                                <a:lnTo>
                                  <a:pt x="714" y="4"/>
                                </a:lnTo>
                                <a:lnTo>
                                  <a:pt x="788" y="9"/>
                                </a:lnTo>
                                <a:lnTo>
                                  <a:pt x="861" y="22"/>
                                </a:lnTo>
                                <a:lnTo>
                                  <a:pt x="901" y="36"/>
                                </a:lnTo>
                                <a:lnTo>
                                  <a:pt x="937" y="58"/>
                                </a:lnTo>
                                <a:lnTo>
                                  <a:pt x="967" y="81"/>
                                </a:lnTo>
                                <a:lnTo>
                                  <a:pt x="999" y="122"/>
                                </a:lnTo>
                                <a:lnTo>
                                  <a:pt x="1012" y="148"/>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15" name="Freeform 31">
                            <a:extLst>
                              <a:ext uri="{FF2B5EF4-FFF2-40B4-BE49-F238E27FC236}">
                                <a16:creationId xmlns:a16="http://schemas.microsoft.com/office/drawing/2014/main" id="{20B481D0-C9A6-473C-A138-3A68A5536192}"/>
                              </a:ext>
                            </a:extLst>
                          </p:cNvPr>
                          <p:cNvSpPr>
                            <a:spLocks/>
                          </p:cNvSpPr>
                          <p:nvPr/>
                        </p:nvSpPr>
                        <p:spPr bwMode="auto">
                          <a:xfrm>
                            <a:off x="2030" y="1637"/>
                            <a:ext cx="203"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9 w 1012"/>
                              <a:gd name="T19" fmla="*/ 0 h 147"/>
                              <a:gd name="T20" fmla="*/ 32 w 1012"/>
                              <a:gd name="T21" fmla="*/ 0 h 147"/>
                              <a:gd name="T22" fmla="*/ 35 w 1012"/>
                              <a:gd name="T23" fmla="*/ 1 h 147"/>
                              <a:gd name="T24" fmla="*/ 36 w 1012"/>
                              <a:gd name="T25" fmla="*/ 1 h 147"/>
                              <a:gd name="T26" fmla="*/ 38 w 1012"/>
                              <a:gd name="T27" fmla="*/ 2 h 147"/>
                              <a:gd name="T28" fmla="*/ 39 w 1012"/>
                              <a:gd name="T29" fmla="*/ 3 h 147"/>
                              <a:gd name="T30" fmla="*/ 40 w 1012"/>
                              <a:gd name="T31" fmla="*/ 5 h 147"/>
                              <a:gd name="T32" fmla="*/ 41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2" y="79"/>
                                </a:lnTo>
                                <a:lnTo>
                                  <a:pt x="208" y="59"/>
                                </a:lnTo>
                                <a:lnTo>
                                  <a:pt x="299" y="39"/>
                                </a:lnTo>
                                <a:lnTo>
                                  <a:pt x="390" y="21"/>
                                </a:lnTo>
                                <a:lnTo>
                                  <a:pt x="459" y="11"/>
                                </a:lnTo>
                                <a:lnTo>
                                  <a:pt x="543" y="3"/>
                                </a:lnTo>
                                <a:lnTo>
                                  <a:pt x="633" y="0"/>
                                </a:lnTo>
                                <a:lnTo>
                                  <a:pt x="713" y="4"/>
                                </a:lnTo>
                                <a:lnTo>
                                  <a:pt x="788" y="8"/>
                                </a:lnTo>
                                <a:lnTo>
                                  <a:pt x="861" y="21"/>
                                </a:lnTo>
                                <a:lnTo>
                                  <a:pt x="902" y="36"/>
                                </a:lnTo>
                                <a:lnTo>
                                  <a:pt x="937" y="57"/>
                                </a:lnTo>
                                <a:lnTo>
                                  <a:pt x="968" y="81"/>
                                </a:lnTo>
                                <a:lnTo>
                                  <a:pt x="999" y="121"/>
                                </a:lnTo>
                                <a:lnTo>
                                  <a:pt x="1012" y="147"/>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16" name="Freeform 32">
                            <a:extLst>
                              <a:ext uri="{FF2B5EF4-FFF2-40B4-BE49-F238E27FC236}">
                                <a16:creationId xmlns:a16="http://schemas.microsoft.com/office/drawing/2014/main" id="{B68B97F1-8A53-48E9-BA6F-83AC873BD8E5}"/>
                              </a:ext>
                            </a:extLst>
                          </p:cNvPr>
                          <p:cNvSpPr>
                            <a:spLocks/>
                          </p:cNvSpPr>
                          <p:nvPr/>
                        </p:nvSpPr>
                        <p:spPr bwMode="auto">
                          <a:xfrm>
                            <a:off x="2036" y="1624"/>
                            <a:ext cx="202"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8 w 1012"/>
                              <a:gd name="T19" fmla="*/ 0 h 147"/>
                              <a:gd name="T20" fmla="*/ 31 w 1012"/>
                              <a:gd name="T21" fmla="*/ 0 h 147"/>
                              <a:gd name="T22" fmla="*/ 34 w 1012"/>
                              <a:gd name="T23" fmla="*/ 1 h 147"/>
                              <a:gd name="T24" fmla="*/ 36 w 1012"/>
                              <a:gd name="T25" fmla="*/ 1 h 147"/>
                              <a:gd name="T26" fmla="*/ 37 w 1012"/>
                              <a:gd name="T27" fmla="*/ 2 h 147"/>
                              <a:gd name="T28" fmla="*/ 39 w 1012"/>
                              <a:gd name="T29" fmla="*/ 3 h 147"/>
                              <a:gd name="T30" fmla="*/ 40 w 1012"/>
                              <a:gd name="T31" fmla="*/ 5 h 147"/>
                              <a:gd name="T32" fmla="*/ 40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3" y="79"/>
                                </a:lnTo>
                                <a:lnTo>
                                  <a:pt x="208" y="59"/>
                                </a:lnTo>
                                <a:lnTo>
                                  <a:pt x="299" y="39"/>
                                </a:lnTo>
                                <a:lnTo>
                                  <a:pt x="390" y="21"/>
                                </a:lnTo>
                                <a:lnTo>
                                  <a:pt x="458" y="12"/>
                                </a:lnTo>
                                <a:lnTo>
                                  <a:pt x="542" y="3"/>
                                </a:lnTo>
                                <a:lnTo>
                                  <a:pt x="632" y="0"/>
                                </a:lnTo>
                                <a:lnTo>
                                  <a:pt x="713" y="5"/>
                                </a:lnTo>
                                <a:lnTo>
                                  <a:pt x="788" y="9"/>
                                </a:lnTo>
                                <a:lnTo>
                                  <a:pt x="861" y="21"/>
                                </a:lnTo>
                                <a:lnTo>
                                  <a:pt x="901" y="36"/>
                                </a:lnTo>
                                <a:lnTo>
                                  <a:pt x="937" y="57"/>
                                </a:lnTo>
                                <a:lnTo>
                                  <a:pt x="968" y="82"/>
                                </a:lnTo>
                                <a:lnTo>
                                  <a:pt x="998" y="122"/>
                                </a:lnTo>
                                <a:lnTo>
                                  <a:pt x="1012" y="147"/>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013" name="Oval 33">
                          <a:extLst>
                            <a:ext uri="{FF2B5EF4-FFF2-40B4-BE49-F238E27FC236}">
                              <a16:creationId xmlns:a16="http://schemas.microsoft.com/office/drawing/2014/main" id="{45413B92-CB31-4E38-AB83-612DD35228CC}"/>
                            </a:ext>
                          </a:extLst>
                        </p:cNvPr>
                        <p:cNvSpPr>
                          <a:spLocks noChangeArrowheads="1"/>
                        </p:cNvSpPr>
                        <p:nvPr/>
                      </p:nvSpPr>
                      <p:spPr bwMode="auto">
                        <a:xfrm>
                          <a:off x="2025" y="1645"/>
                          <a:ext cx="10" cy="17"/>
                        </a:xfrm>
                        <a:prstGeom prst="ellipse">
                          <a:avLst/>
                        </a:prstGeom>
                        <a:solidFill>
                          <a:srgbClr val="200020"/>
                        </a:solidFill>
                        <a:ln w="3175">
                          <a:solidFill>
                            <a:srgbClr val="80008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nvGrpSpPr>
                  <p:cNvPr id="64930" name="Group 34">
                    <a:extLst>
                      <a:ext uri="{FF2B5EF4-FFF2-40B4-BE49-F238E27FC236}">
                        <a16:creationId xmlns:a16="http://schemas.microsoft.com/office/drawing/2014/main" id="{BB06D6D8-C396-4035-82D3-A95E33C7BAB6}"/>
                      </a:ext>
                    </a:extLst>
                  </p:cNvPr>
                  <p:cNvGrpSpPr>
                    <a:grpSpLocks/>
                  </p:cNvGrpSpPr>
                  <p:nvPr/>
                </p:nvGrpSpPr>
                <p:grpSpPr bwMode="auto">
                  <a:xfrm>
                    <a:off x="2034" y="1657"/>
                    <a:ext cx="344" cy="305"/>
                    <a:chOff x="2034" y="1657"/>
                    <a:chExt cx="344" cy="305"/>
                  </a:xfrm>
                </p:grpSpPr>
                <p:grpSp>
                  <p:nvGrpSpPr>
                    <p:cNvPr id="64931" name="Group 35">
                      <a:extLst>
                        <a:ext uri="{FF2B5EF4-FFF2-40B4-BE49-F238E27FC236}">
                          <a16:creationId xmlns:a16="http://schemas.microsoft.com/office/drawing/2014/main" id="{89160A11-27E8-49DA-A3D9-FF3016EE02CF}"/>
                        </a:ext>
                      </a:extLst>
                    </p:cNvPr>
                    <p:cNvGrpSpPr>
                      <a:grpSpLocks/>
                    </p:cNvGrpSpPr>
                    <p:nvPr/>
                  </p:nvGrpSpPr>
                  <p:grpSpPr bwMode="auto">
                    <a:xfrm>
                      <a:off x="2034" y="1657"/>
                      <a:ext cx="344" cy="305"/>
                      <a:chOff x="2034" y="1657"/>
                      <a:chExt cx="344" cy="305"/>
                    </a:xfrm>
                  </p:grpSpPr>
                  <p:grpSp>
                    <p:nvGrpSpPr>
                      <p:cNvPr id="64951" name="Group 36">
                        <a:extLst>
                          <a:ext uri="{FF2B5EF4-FFF2-40B4-BE49-F238E27FC236}">
                            <a16:creationId xmlns:a16="http://schemas.microsoft.com/office/drawing/2014/main" id="{4E496A2C-46A5-479F-BB7D-C7D9B98435D6}"/>
                          </a:ext>
                        </a:extLst>
                      </p:cNvPr>
                      <p:cNvGrpSpPr>
                        <a:grpSpLocks/>
                      </p:cNvGrpSpPr>
                      <p:nvPr/>
                    </p:nvGrpSpPr>
                    <p:grpSpPr bwMode="auto">
                      <a:xfrm>
                        <a:off x="2034" y="1657"/>
                        <a:ext cx="344" cy="305"/>
                        <a:chOff x="2034" y="1657"/>
                        <a:chExt cx="344" cy="305"/>
                      </a:xfrm>
                    </p:grpSpPr>
                    <p:grpSp>
                      <p:nvGrpSpPr>
                        <p:cNvPr id="65002" name="Group 37">
                          <a:extLst>
                            <a:ext uri="{FF2B5EF4-FFF2-40B4-BE49-F238E27FC236}">
                              <a16:creationId xmlns:a16="http://schemas.microsoft.com/office/drawing/2014/main" id="{7BCB93FE-ADCB-4EF0-8FF0-7F5C5BC8A7CF}"/>
                            </a:ext>
                          </a:extLst>
                        </p:cNvPr>
                        <p:cNvGrpSpPr>
                          <a:grpSpLocks/>
                        </p:cNvGrpSpPr>
                        <p:nvPr/>
                      </p:nvGrpSpPr>
                      <p:grpSpPr bwMode="auto">
                        <a:xfrm>
                          <a:off x="2034" y="1657"/>
                          <a:ext cx="344" cy="305"/>
                          <a:chOff x="2034" y="1657"/>
                          <a:chExt cx="344" cy="305"/>
                        </a:xfrm>
                      </p:grpSpPr>
                      <p:grpSp>
                        <p:nvGrpSpPr>
                          <p:cNvPr id="65004" name="Group 38">
                            <a:extLst>
                              <a:ext uri="{FF2B5EF4-FFF2-40B4-BE49-F238E27FC236}">
                                <a16:creationId xmlns:a16="http://schemas.microsoft.com/office/drawing/2014/main" id="{6595BF15-FB0B-4E0D-9992-1A7F277D4E42}"/>
                              </a:ext>
                            </a:extLst>
                          </p:cNvPr>
                          <p:cNvGrpSpPr>
                            <a:grpSpLocks/>
                          </p:cNvGrpSpPr>
                          <p:nvPr/>
                        </p:nvGrpSpPr>
                        <p:grpSpPr bwMode="auto">
                          <a:xfrm>
                            <a:off x="2034" y="1657"/>
                            <a:ext cx="344" cy="305"/>
                            <a:chOff x="2034" y="1657"/>
                            <a:chExt cx="344" cy="305"/>
                          </a:xfrm>
                        </p:grpSpPr>
                        <p:sp>
                          <p:nvSpPr>
                            <p:cNvPr id="65006" name="Freeform 39">
                              <a:extLst>
                                <a:ext uri="{FF2B5EF4-FFF2-40B4-BE49-F238E27FC236}">
                                  <a16:creationId xmlns:a16="http://schemas.microsoft.com/office/drawing/2014/main" id="{634D9101-8A02-4253-BA8E-80406BCFC803}"/>
                                </a:ext>
                              </a:extLst>
                            </p:cNvPr>
                            <p:cNvSpPr>
                              <a:spLocks/>
                            </p:cNvSpPr>
                            <p:nvPr/>
                          </p:nvSpPr>
                          <p:spPr bwMode="auto">
                            <a:xfrm>
                              <a:off x="2034" y="1657"/>
                              <a:ext cx="344" cy="305"/>
                            </a:xfrm>
                            <a:custGeom>
                              <a:avLst/>
                              <a:gdLst>
                                <a:gd name="T0" fmla="*/ 22 w 1716"/>
                                <a:gd name="T1" fmla="*/ 10 h 1521"/>
                                <a:gd name="T2" fmla="*/ 25 w 1716"/>
                                <a:gd name="T3" fmla="*/ 6 h 1521"/>
                                <a:gd name="T4" fmla="*/ 29 w 1716"/>
                                <a:gd name="T5" fmla="*/ 3 h 1521"/>
                                <a:gd name="T6" fmla="*/ 32 w 1716"/>
                                <a:gd name="T7" fmla="*/ 1 h 1521"/>
                                <a:gd name="T8" fmla="*/ 36 w 1716"/>
                                <a:gd name="T9" fmla="*/ 0 h 1521"/>
                                <a:gd name="T10" fmla="*/ 40 w 1716"/>
                                <a:gd name="T11" fmla="*/ 1 h 1521"/>
                                <a:gd name="T12" fmla="*/ 44 w 1716"/>
                                <a:gd name="T13" fmla="*/ 2 h 1521"/>
                                <a:gd name="T14" fmla="*/ 47 w 1716"/>
                                <a:gd name="T15" fmla="*/ 3 h 1521"/>
                                <a:gd name="T16" fmla="*/ 50 w 1716"/>
                                <a:gd name="T17" fmla="*/ 6 h 1521"/>
                                <a:gd name="T18" fmla="*/ 52 w 1716"/>
                                <a:gd name="T19" fmla="*/ 9 h 1521"/>
                                <a:gd name="T20" fmla="*/ 52 w 1716"/>
                                <a:gd name="T21" fmla="*/ 12 h 1521"/>
                                <a:gd name="T22" fmla="*/ 54 w 1716"/>
                                <a:gd name="T23" fmla="*/ 14 h 1521"/>
                                <a:gd name="T24" fmla="*/ 56 w 1716"/>
                                <a:gd name="T25" fmla="*/ 15 h 1521"/>
                                <a:gd name="T26" fmla="*/ 58 w 1716"/>
                                <a:gd name="T27" fmla="*/ 18 h 1521"/>
                                <a:gd name="T28" fmla="*/ 60 w 1716"/>
                                <a:gd name="T29" fmla="*/ 20 h 1521"/>
                                <a:gd name="T30" fmla="*/ 63 w 1716"/>
                                <a:gd name="T31" fmla="*/ 24 h 1521"/>
                                <a:gd name="T32" fmla="*/ 65 w 1716"/>
                                <a:gd name="T33" fmla="*/ 28 h 1521"/>
                                <a:gd name="T34" fmla="*/ 66 w 1716"/>
                                <a:gd name="T35" fmla="*/ 33 h 1521"/>
                                <a:gd name="T36" fmla="*/ 67 w 1716"/>
                                <a:gd name="T37" fmla="*/ 38 h 1521"/>
                                <a:gd name="T38" fmla="*/ 68 w 1716"/>
                                <a:gd name="T39" fmla="*/ 43 h 1521"/>
                                <a:gd name="T40" fmla="*/ 69 w 1716"/>
                                <a:gd name="T41" fmla="*/ 48 h 1521"/>
                                <a:gd name="T42" fmla="*/ 69 w 1716"/>
                                <a:gd name="T43" fmla="*/ 52 h 1521"/>
                                <a:gd name="T44" fmla="*/ 68 w 1716"/>
                                <a:gd name="T45" fmla="*/ 55 h 1521"/>
                                <a:gd name="T46" fmla="*/ 67 w 1716"/>
                                <a:gd name="T47" fmla="*/ 58 h 1521"/>
                                <a:gd name="T48" fmla="*/ 63 w 1716"/>
                                <a:gd name="T49" fmla="*/ 60 h 1521"/>
                                <a:gd name="T50" fmla="*/ 59 w 1716"/>
                                <a:gd name="T51" fmla="*/ 60 h 1521"/>
                                <a:gd name="T52" fmla="*/ 54 w 1716"/>
                                <a:gd name="T53" fmla="*/ 61 h 1521"/>
                                <a:gd name="T54" fmla="*/ 49 w 1716"/>
                                <a:gd name="T55" fmla="*/ 61 h 1521"/>
                                <a:gd name="T56" fmla="*/ 44 w 1716"/>
                                <a:gd name="T57" fmla="*/ 61 h 1521"/>
                                <a:gd name="T58" fmla="*/ 40 w 1716"/>
                                <a:gd name="T59" fmla="*/ 61 h 1521"/>
                                <a:gd name="T60" fmla="*/ 36 w 1716"/>
                                <a:gd name="T61" fmla="*/ 59 h 1521"/>
                                <a:gd name="T62" fmla="*/ 32 w 1716"/>
                                <a:gd name="T63" fmla="*/ 58 h 1521"/>
                                <a:gd name="T64" fmla="*/ 28 w 1716"/>
                                <a:gd name="T65" fmla="*/ 56 h 1521"/>
                                <a:gd name="T66" fmla="*/ 24 w 1716"/>
                                <a:gd name="T67" fmla="*/ 54 h 1521"/>
                                <a:gd name="T68" fmla="*/ 20 w 1716"/>
                                <a:gd name="T69" fmla="*/ 52 h 1521"/>
                                <a:gd name="T70" fmla="*/ 17 w 1716"/>
                                <a:gd name="T71" fmla="*/ 49 h 1521"/>
                                <a:gd name="T72" fmla="*/ 14 w 1716"/>
                                <a:gd name="T73" fmla="*/ 45 h 1521"/>
                                <a:gd name="T74" fmla="*/ 12 w 1716"/>
                                <a:gd name="T75" fmla="*/ 42 h 1521"/>
                                <a:gd name="T76" fmla="*/ 10 w 1716"/>
                                <a:gd name="T77" fmla="*/ 41 h 1521"/>
                                <a:gd name="T78" fmla="*/ 8 w 1716"/>
                                <a:gd name="T79" fmla="*/ 40 h 1521"/>
                                <a:gd name="T80" fmla="*/ 4 w 1716"/>
                                <a:gd name="T81" fmla="*/ 37 h 1521"/>
                                <a:gd name="T82" fmla="*/ 2 w 1716"/>
                                <a:gd name="T83" fmla="*/ 34 h 1521"/>
                                <a:gd name="T84" fmla="*/ 0 w 1716"/>
                                <a:gd name="T85" fmla="*/ 31 h 1521"/>
                                <a:gd name="T86" fmla="*/ 0 w 1716"/>
                                <a:gd name="T87" fmla="*/ 27 h 1521"/>
                                <a:gd name="T88" fmla="*/ 0 w 1716"/>
                                <a:gd name="T89" fmla="*/ 24 h 1521"/>
                                <a:gd name="T90" fmla="*/ 2 w 1716"/>
                                <a:gd name="T91" fmla="*/ 20 h 1521"/>
                                <a:gd name="T92" fmla="*/ 4 w 1716"/>
                                <a:gd name="T93" fmla="*/ 16 h 1521"/>
                                <a:gd name="T94" fmla="*/ 7 w 1716"/>
                                <a:gd name="T95" fmla="*/ 14 h 1521"/>
                                <a:gd name="T96" fmla="*/ 10 w 1716"/>
                                <a:gd name="T97" fmla="*/ 12 h 1521"/>
                                <a:gd name="T98" fmla="*/ 14 w 1716"/>
                                <a:gd name="T99" fmla="*/ 11 h 1521"/>
                                <a:gd name="T100" fmla="*/ 19 w 1716"/>
                                <a:gd name="T101" fmla="*/ 12 h 152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16"/>
                                <a:gd name="T154" fmla="*/ 0 h 1521"/>
                                <a:gd name="T155" fmla="*/ 1716 w 1716"/>
                                <a:gd name="T156" fmla="*/ 1521 h 152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16" h="1521">
                                  <a:moveTo>
                                    <a:pt x="499" y="282"/>
                                  </a:moveTo>
                                  <a:lnTo>
                                    <a:pt x="548" y="246"/>
                                  </a:lnTo>
                                  <a:lnTo>
                                    <a:pt x="591" y="194"/>
                                  </a:lnTo>
                                  <a:lnTo>
                                    <a:pt x="634" y="140"/>
                                  </a:lnTo>
                                  <a:lnTo>
                                    <a:pt x="673" y="105"/>
                                  </a:lnTo>
                                  <a:lnTo>
                                    <a:pt x="716" y="70"/>
                                  </a:lnTo>
                                  <a:lnTo>
                                    <a:pt x="768" y="40"/>
                                  </a:lnTo>
                                  <a:lnTo>
                                    <a:pt x="806" y="19"/>
                                  </a:lnTo>
                                  <a:lnTo>
                                    <a:pt x="854" y="9"/>
                                  </a:lnTo>
                                  <a:lnTo>
                                    <a:pt x="906" y="0"/>
                                  </a:lnTo>
                                  <a:lnTo>
                                    <a:pt x="960" y="6"/>
                                  </a:lnTo>
                                  <a:lnTo>
                                    <a:pt x="1004" y="13"/>
                                  </a:lnTo>
                                  <a:lnTo>
                                    <a:pt x="1040" y="22"/>
                                  </a:lnTo>
                                  <a:lnTo>
                                    <a:pt x="1084" y="43"/>
                                  </a:lnTo>
                                  <a:lnTo>
                                    <a:pt x="1130" y="64"/>
                                  </a:lnTo>
                                  <a:lnTo>
                                    <a:pt x="1168" y="84"/>
                                  </a:lnTo>
                                  <a:lnTo>
                                    <a:pt x="1211" y="116"/>
                                  </a:lnTo>
                                  <a:lnTo>
                                    <a:pt x="1244" y="152"/>
                                  </a:lnTo>
                                  <a:lnTo>
                                    <a:pt x="1270" y="199"/>
                                  </a:lnTo>
                                  <a:lnTo>
                                    <a:pt x="1281" y="227"/>
                                  </a:lnTo>
                                  <a:lnTo>
                                    <a:pt x="1283" y="263"/>
                                  </a:lnTo>
                                  <a:lnTo>
                                    <a:pt x="1298" y="294"/>
                                  </a:lnTo>
                                  <a:lnTo>
                                    <a:pt x="1319" y="323"/>
                                  </a:lnTo>
                                  <a:lnTo>
                                    <a:pt x="1347" y="343"/>
                                  </a:lnTo>
                                  <a:lnTo>
                                    <a:pt x="1381" y="360"/>
                                  </a:lnTo>
                                  <a:lnTo>
                                    <a:pt x="1401" y="378"/>
                                  </a:lnTo>
                                  <a:lnTo>
                                    <a:pt x="1418" y="404"/>
                                  </a:lnTo>
                                  <a:lnTo>
                                    <a:pt x="1444" y="438"/>
                                  </a:lnTo>
                                  <a:lnTo>
                                    <a:pt x="1472" y="471"/>
                                  </a:lnTo>
                                  <a:lnTo>
                                    <a:pt x="1503" y="505"/>
                                  </a:lnTo>
                                  <a:lnTo>
                                    <a:pt x="1534" y="539"/>
                                  </a:lnTo>
                                  <a:lnTo>
                                    <a:pt x="1567" y="601"/>
                                  </a:lnTo>
                                  <a:lnTo>
                                    <a:pt x="1591" y="661"/>
                                  </a:lnTo>
                                  <a:lnTo>
                                    <a:pt x="1609" y="707"/>
                                  </a:lnTo>
                                  <a:lnTo>
                                    <a:pt x="1622" y="769"/>
                                  </a:lnTo>
                                  <a:lnTo>
                                    <a:pt x="1641" y="832"/>
                                  </a:lnTo>
                                  <a:lnTo>
                                    <a:pt x="1656" y="891"/>
                                  </a:lnTo>
                                  <a:lnTo>
                                    <a:pt x="1668" y="947"/>
                                  </a:lnTo>
                                  <a:lnTo>
                                    <a:pt x="1680" y="1005"/>
                                  </a:lnTo>
                                  <a:lnTo>
                                    <a:pt x="1695" y="1057"/>
                                  </a:lnTo>
                                  <a:lnTo>
                                    <a:pt x="1702" y="1122"/>
                                  </a:lnTo>
                                  <a:lnTo>
                                    <a:pt x="1710" y="1190"/>
                                  </a:lnTo>
                                  <a:lnTo>
                                    <a:pt x="1716" y="1253"/>
                                  </a:lnTo>
                                  <a:lnTo>
                                    <a:pt x="1708" y="1301"/>
                                  </a:lnTo>
                                  <a:lnTo>
                                    <a:pt x="1702" y="1340"/>
                                  </a:lnTo>
                                  <a:lnTo>
                                    <a:pt x="1698" y="1374"/>
                                  </a:lnTo>
                                  <a:lnTo>
                                    <a:pt x="1683" y="1404"/>
                                  </a:lnTo>
                                  <a:lnTo>
                                    <a:pt x="1658" y="1435"/>
                                  </a:lnTo>
                                  <a:lnTo>
                                    <a:pt x="1621" y="1463"/>
                                  </a:lnTo>
                                  <a:lnTo>
                                    <a:pt x="1576" y="1480"/>
                                  </a:lnTo>
                                  <a:lnTo>
                                    <a:pt x="1525" y="1491"/>
                                  </a:lnTo>
                                  <a:lnTo>
                                    <a:pt x="1464" y="1499"/>
                                  </a:lnTo>
                                  <a:lnTo>
                                    <a:pt x="1408" y="1506"/>
                                  </a:lnTo>
                                  <a:lnTo>
                                    <a:pt x="1346" y="1509"/>
                                  </a:lnTo>
                                  <a:lnTo>
                                    <a:pt x="1273" y="1516"/>
                                  </a:lnTo>
                                  <a:lnTo>
                                    <a:pt x="1210" y="1521"/>
                                  </a:lnTo>
                                  <a:lnTo>
                                    <a:pt x="1152" y="1521"/>
                                  </a:lnTo>
                                  <a:lnTo>
                                    <a:pt x="1094" y="1516"/>
                                  </a:lnTo>
                                  <a:lnTo>
                                    <a:pt x="1042" y="1509"/>
                                  </a:lnTo>
                                  <a:lnTo>
                                    <a:pt x="1001" y="1505"/>
                                  </a:lnTo>
                                  <a:lnTo>
                                    <a:pt x="957" y="1493"/>
                                  </a:lnTo>
                                  <a:lnTo>
                                    <a:pt x="903" y="1478"/>
                                  </a:lnTo>
                                  <a:lnTo>
                                    <a:pt x="843" y="1459"/>
                                  </a:lnTo>
                                  <a:lnTo>
                                    <a:pt x="796" y="1441"/>
                                  </a:lnTo>
                                  <a:lnTo>
                                    <a:pt x="741" y="1419"/>
                                  </a:lnTo>
                                  <a:lnTo>
                                    <a:pt x="694" y="1399"/>
                                  </a:lnTo>
                                  <a:lnTo>
                                    <a:pt x="647" y="1375"/>
                                  </a:lnTo>
                                  <a:lnTo>
                                    <a:pt x="597" y="1349"/>
                                  </a:lnTo>
                                  <a:lnTo>
                                    <a:pt x="550" y="1321"/>
                                  </a:lnTo>
                                  <a:lnTo>
                                    <a:pt x="503" y="1286"/>
                                  </a:lnTo>
                                  <a:lnTo>
                                    <a:pt x="460" y="1252"/>
                                  </a:lnTo>
                                  <a:lnTo>
                                    <a:pt x="429" y="1224"/>
                                  </a:lnTo>
                                  <a:lnTo>
                                    <a:pt x="388" y="1170"/>
                                  </a:lnTo>
                                  <a:lnTo>
                                    <a:pt x="355" y="1127"/>
                                  </a:lnTo>
                                  <a:lnTo>
                                    <a:pt x="321" y="1079"/>
                                  </a:lnTo>
                                  <a:lnTo>
                                    <a:pt x="301" y="1051"/>
                                  </a:lnTo>
                                  <a:lnTo>
                                    <a:pt x="285" y="1014"/>
                                  </a:lnTo>
                                  <a:lnTo>
                                    <a:pt x="255" y="1006"/>
                                  </a:lnTo>
                                  <a:lnTo>
                                    <a:pt x="221" y="996"/>
                                  </a:lnTo>
                                  <a:lnTo>
                                    <a:pt x="190" y="981"/>
                                  </a:lnTo>
                                  <a:lnTo>
                                    <a:pt x="150" y="957"/>
                                  </a:lnTo>
                                  <a:lnTo>
                                    <a:pt x="111" y="928"/>
                                  </a:lnTo>
                                  <a:lnTo>
                                    <a:pt x="85" y="894"/>
                                  </a:lnTo>
                                  <a:lnTo>
                                    <a:pt x="55" y="854"/>
                                  </a:lnTo>
                                  <a:lnTo>
                                    <a:pt x="33" y="817"/>
                                  </a:lnTo>
                                  <a:lnTo>
                                    <a:pt x="12" y="777"/>
                                  </a:lnTo>
                                  <a:lnTo>
                                    <a:pt x="4" y="738"/>
                                  </a:lnTo>
                                  <a:lnTo>
                                    <a:pt x="0" y="684"/>
                                  </a:lnTo>
                                  <a:lnTo>
                                    <a:pt x="3" y="641"/>
                                  </a:lnTo>
                                  <a:lnTo>
                                    <a:pt x="12" y="597"/>
                                  </a:lnTo>
                                  <a:lnTo>
                                    <a:pt x="27" y="547"/>
                                  </a:lnTo>
                                  <a:lnTo>
                                    <a:pt x="49" y="499"/>
                                  </a:lnTo>
                                  <a:lnTo>
                                    <a:pt x="76" y="451"/>
                                  </a:lnTo>
                                  <a:lnTo>
                                    <a:pt x="107" y="409"/>
                                  </a:lnTo>
                                  <a:lnTo>
                                    <a:pt x="134" y="378"/>
                                  </a:lnTo>
                                  <a:lnTo>
                                    <a:pt x="168" y="347"/>
                                  </a:lnTo>
                                  <a:lnTo>
                                    <a:pt x="208" y="320"/>
                                  </a:lnTo>
                                  <a:lnTo>
                                    <a:pt x="248" y="301"/>
                                  </a:lnTo>
                                  <a:lnTo>
                                    <a:pt x="298" y="289"/>
                                  </a:lnTo>
                                  <a:lnTo>
                                    <a:pt x="360" y="281"/>
                                  </a:lnTo>
                                  <a:lnTo>
                                    <a:pt x="415" y="282"/>
                                  </a:lnTo>
                                  <a:lnTo>
                                    <a:pt x="466" y="288"/>
                                  </a:lnTo>
                                  <a:lnTo>
                                    <a:pt x="499" y="282"/>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07" name="Freeform 40">
                              <a:extLst>
                                <a:ext uri="{FF2B5EF4-FFF2-40B4-BE49-F238E27FC236}">
                                  <a16:creationId xmlns:a16="http://schemas.microsoft.com/office/drawing/2014/main" id="{16D76FF0-F2D9-4F8B-957B-560FB0D6808B}"/>
                                </a:ext>
                              </a:extLst>
                            </p:cNvPr>
                            <p:cNvSpPr>
                              <a:spLocks/>
                            </p:cNvSpPr>
                            <p:nvPr/>
                          </p:nvSpPr>
                          <p:spPr bwMode="auto">
                            <a:xfrm>
                              <a:off x="2105" y="1733"/>
                              <a:ext cx="273" cy="229"/>
                            </a:xfrm>
                            <a:custGeom>
                              <a:avLst/>
                              <a:gdLst>
                                <a:gd name="T0" fmla="*/ 42 w 1361"/>
                                <a:gd name="T1" fmla="*/ 1 h 1143"/>
                                <a:gd name="T2" fmla="*/ 43 w 1361"/>
                                <a:gd name="T3" fmla="*/ 1 h 1143"/>
                                <a:gd name="T4" fmla="*/ 45 w 1361"/>
                                <a:gd name="T5" fmla="*/ 4 h 1143"/>
                                <a:gd name="T6" fmla="*/ 47 w 1361"/>
                                <a:gd name="T7" fmla="*/ 6 h 1143"/>
                                <a:gd name="T8" fmla="*/ 50 w 1361"/>
                                <a:gd name="T9" fmla="*/ 11 h 1143"/>
                                <a:gd name="T10" fmla="*/ 51 w 1361"/>
                                <a:gd name="T11" fmla="*/ 16 h 1143"/>
                                <a:gd name="T12" fmla="*/ 52 w 1361"/>
                                <a:gd name="T13" fmla="*/ 21 h 1143"/>
                                <a:gd name="T14" fmla="*/ 53 w 1361"/>
                                <a:gd name="T15" fmla="*/ 25 h 1143"/>
                                <a:gd name="T16" fmla="*/ 54 w 1361"/>
                                <a:gd name="T17" fmla="*/ 30 h 1143"/>
                                <a:gd name="T18" fmla="*/ 55 w 1361"/>
                                <a:gd name="T19" fmla="*/ 35 h 1143"/>
                                <a:gd name="T20" fmla="*/ 54 w 1361"/>
                                <a:gd name="T21" fmla="*/ 39 h 1143"/>
                                <a:gd name="T22" fmla="*/ 53 w 1361"/>
                                <a:gd name="T23" fmla="*/ 41 h 1143"/>
                                <a:gd name="T24" fmla="*/ 51 w 1361"/>
                                <a:gd name="T25" fmla="*/ 43 h 1143"/>
                                <a:gd name="T26" fmla="*/ 47 w 1361"/>
                                <a:gd name="T27" fmla="*/ 45 h 1143"/>
                                <a:gd name="T28" fmla="*/ 42 w 1361"/>
                                <a:gd name="T29" fmla="*/ 45 h 1143"/>
                                <a:gd name="T30" fmla="*/ 37 w 1361"/>
                                <a:gd name="T31" fmla="*/ 46 h 1143"/>
                                <a:gd name="T32" fmla="*/ 32 w 1361"/>
                                <a:gd name="T33" fmla="*/ 46 h 1143"/>
                                <a:gd name="T34" fmla="*/ 28 w 1361"/>
                                <a:gd name="T35" fmla="*/ 45 h 1143"/>
                                <a:gd name="T36" fmla="*/ 24 w 1361"/>
                                <a:gd name="T37" fmla="*/ 45 h 1143"/>
                                <a:gd name="T38" fmla="*/ 20 w 1361"/>
                                <a:gd name="T39" fmla="*/ 43 h 1143"/>
                                <a:gd name="T40" fmla="*/ 15 w 1361"/>
                                <a:gd name="T41" fmla="*/ 42 h 1143"/>
                                <a:gd name="T42" fmla="*/ 12 w 1361"/>
                                <a:gd name="T43" fmla="*/ 40 h 1143"/>
                                <a:gd name="T44" fmla="*/ 8 w 1361"/>
                                <a:gd name="T45" fmla="*/ 38 h 1143"/>
                                <a:gd name="T46" fmla="*/ 4 w 1361"/>
                                <a:gd name="T47" fmla="*/ 35 h 1143"/>
                                <a:gd name="T48" fmla="*/ 1 w 1361"/>
                                <a:gd name="T49" fmla="*/ 32 h 1143"/>
                                <a:gd name="T50" fmla="*/ 1 w 1361"/>
                                <a:gd name="T51" fmla="*/ 30 h 1143"/>
                                <a:gd name="T52" fmla="*/ 3 w 1361"/>
                                <a:gd name="T53" fmla="*/ 33 h 1143"/>
                                <a:gd name="T54" fmla="*/ 6 w 1361"/>
                                <a:gd name="T55" fmla="*/ 35 h 1143"/>
                                <a:gd name="T56" fmla="*/ 9 w 1361"/>
                                <a:gd name="T57" fmla="*/ 37 h 1143"/>
                                <a:gd name="T58" fmla="*/ 13 w 1361"/>
                                <a:gd name="T59" fmla="*/ 39 h 1143"/>
                                <a:gd name="T60" fmla="*/ 16 w 1361"/>
                                <a:gd name="T61" fmla="*/ 41 h 1143"/>
                                <a:gd name="T62" fmla="*/ 19 w 1361"/>
                                <a:gd name="T63" fmla="*/ 42 h 1143"/>
                                <a:gd name="T64" fmla="*/ 23 w 1361"/>
                                <a:gd name="T65" fmla="*/ 43 h 1143"/>
                                <a:gd name="T66" fmla="*/ 26 w 1361"/>
                                <a:gd name="T67" fmla="*/ 44 h 1143"/>
                                <a:gd name="T68" fmla="*/ 30 w 1361"/>
                                <a:gd name="T69" fmla="*/ 44 h 1143"/>
                                <a:gd name="T70" fmla="*/ 34 w 1361"/>
                                <a:gd name="T71" fmla="*/ 44 h 1143"/>
                                <a:gd name="T72" fmla="*/ 37 w 1361"/>
                                <a:gd name="T73" fmla="*/ 44 h 1143"/>
                                <a:gd name="T74" fmla="*/ 41 w 1361"/>
                                <a:gd name="T75" fmla="*/ 44 h 1143"/>
                                <a:gd name="T76" fmla="*/ 44 w 1361"/>
                                <a:gd name="T77" fmla="*/ 43 h 1143"/>
                                <a:gd name="T78" fmla="*/ 47 w 1361"/>
                                <a:gd name="T79" fmla="*/ 43 h 1143"/>
                                <a:gd name="T80" fmla="*/ 49 w 1361"/>
                                <a:gd name="T81" fmla="*/ 41 h 1143"/>
                                <a:gd name="T82" fmla="*/ 50 w 1361"/>
                                <a:gd name="T83" fmla="*/ 39 h 1143"/>
                                <a:gd name="T84" fmla="*/ 52 w 1361"/>
                                <a:gd name="T85" fmla="*/ 37 h 1143"/>
                                <a:gd name="T86" fmla="*/ 52 w 1361"/>
                                <a:gd name="T87" fmla="*/ 35 h 1143"/>
                                <a:gd name="T88" fmla="*/ 52 w 1361"/>
                                <a:gd name="T89" fmla="*/ 30 h 1143"/>
                                <a:gd name="T90" fmla="*/ 52 w 1361"/>
                                <a:gd name="T91" fmla="*/ 26 h 1143"/>
                                <a:gd name="T92" fmla="*/ 51 w 1361"/>
                                <a:gd name="T93" fmla="*/ 22 h 1143"/>
                                <a:gd name="T94" fmla="*/ 50 w 1361"/>
                                <a:gd name="T95" fmla="*/ 19 h 1143"/>
                                <a:gd name="T96" fmla="*/ 49 w 1361"/>
                                <a:gd name="T97" fmla="*/ 16 h 1143"/>
                                <a:gd name="T98" fmla="*/ 48 w 1361"/>
                                <a:gd name="T99" fmla="*/ 12 h 1143"/>
                                <a:gd name="T100" fmla="*/ 47 w 1361"/>
                                <a:gd name="T101" fmla="*/ 9 h 1143"/>
                                <a:gd name="T102" fmla="*/ 45 w 1361"/>
                                <a:gd name="T103" fmla="*/ 6 h 1143"/>
                                <a:gd name="T104" fmla="*/ 43 w 1361"/>
                                <a:gd name="T105" fmla="*/ 3 h 11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61"/>
                                <a:gd name="T160" fmla="*/ 0 h 1143"/>
                                <a:gd name="T161" fmla="*/ 1361 w 1361"/>
                                <a:gd name="T162" fmla="*/ 1143 h 11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61" h="1143">
                                  <a:moveTo>
                                    <a:pt x="1051" y="53"/>
                                  </a:moveTo>
                                  <a:lnTo>
                                    <a:pt x="1042" y="25"/>
                                  </a:lnTo>
                                  <a:lnTo>
                                    <a:pt x="1046" y="0"/>
                                  </a:lnTo>
                                  <a:lnTo>
                                    <a:pt x="1063" y="27"/>
                                  </a:lnTo>
                                  <a:lnTo>
                                    <a:pt x="1089" y="61"/>
                                  </a:lnTo>
                                  <a:lnTo>
                                    <a:pt x="1117" y="94"/>
                                  </a:lnTo>
                                  <a:lnTo>
                                    <a:pt x="1148" y="128"/>
                                  </a:lnTo>
                                  <a:lnTo>
                                    <a:pt x="1179" y="162"/>
                                  </a:lnTo>
                                  <a:lnTo>
                                    <a:pt x="1212" y="224"/>
                                  </a:lnTo>
                                  <a:lnTo>
                                    <a:pt x="1236" y="284"/>
                                  </a:lnTo>
                                  <a:lnTo>
                                    <a:pt x="1254" y="329"/>
                                  </a:lnTo>
                                  <a:lnTo>
                                    <a:pt x="1267" y="391"/>
                                  </a:lnTo>
                                  <a:lnTo>
                                    <a:pt x="1286" y="454"/>
                                  </a:lnTo>
                                  <a:lnTo>
                                    <a:pt x="1301" y="513"/>
                                  </a:lnTo>
                                  <a:lnTo>
                                    <a:pt x="1313" y="569"/>
                                  </a:lnTo>
                                  <a:lnTo>
                                    <a:pt x="1325" y="627"/>
                                  </a:lnTo>
                                  <a:lnTo>
                                    <a:pt x="1340" y="679"/>
                                  </a:lnTo>
                                  <a:lnTo>
                                    <a:pt x="1347" y="744"/>
                                  </a:lnTo>
                                  <a:lnTo>
                                    <a:pt x="1355" y="813"/>
                                  </a:lnTo>
                                  <a:lnTo>
                                    <a:pt x="1361" y="875"/>
                                  </a:lnTo>
                                  <a:lnTo>
                                    <a:pt x="1353" y="923"/>
                                  </a:lnTo>
                                  <a:lnTo>
                                    <a:pt x="1347" y="962"/>
                                  </a:lnTo>
                                  <a:lnTo>
                                    <a:pt x="1343" y="996"/>
                                  </a:lnTo>
                                  <a:lnTo>
                                    <a:pt x="1328" y="1026"/>
                                  </a:lnTo>
                                  <a:lnTo>
                                    <a:pt x="1303" y="1057"/>
                                  </a:lnTo>
                                  <a:lnTo>
                                    <a:pt x="1266" y="1085"/>
                                  </a:lnTo>
                                  <a:lnTo>
                                    <a:pt x="1221" y="1102"/>
                                  </a:lnTo>
                                  <a:lnTo>
                                    <a:pt x="1170" y="1113"/>
                                  </a:lnTo>
                                  <a:lnTo>
                                    <a:pt x="1109" y="1121"/>
                                  </a:lnTo>
                                  <a:lnTo>
                                    <a:pt x="1053" y="1128"/>
                                  </a:lnTo>
                                  <a:lnTo>
                                    <a:pt x="992" y="1131"/>
                                  </a:lnTo>
                                  <a:lnTo>
                                    <a:pt x="918" y="1138"/>
                                  </a:lnTo>
                                  <a:lnTo>
                                    <a:pt x="855" y="1143"/>
                                  </a:lnTo>
                                  <a:lnTo>
                                    <a:pt x="797" y="1143"/>
                                  </a:lnTo>
                                  <a:lnTo>
                                    <a:pt x="739" y="1138"/>
                                  </a:lnTo>
                                  <a:lnTo>
                                    <a:pt x="687" y="1131"/>
                                  </a:lnTo>
                                  <a:lnTo>
                                    <a:pt x="646" y="1127"/>
                                  </a:lnTo>
                                  <a:lnTo>
                                    <a:pt x="602" y="1115"/>
                                  </a:lnTo>
                                  <a:lnTo>
                                    <a:pt x="548" y="1100"/>
                                  </a:lnTo>
                                  <a:lnTo>
                                    <a:pt x="488" y="1081"/>
                                  </a:lnTo>
                                  <a:lnTo>
                                    <a:pt x="441" y="1063"/>
                                  </a:lnTo>
                                  <a:lnTo>
                                    <a:pt x="386" y="1041"/>
                                  </a:lnTo>
                                  <a:lnTo>
                                    <a:pt x="341" y="1021"/>
                                  </a:lnTo>
                                  <a:lnTo>
                                    <a:pt x="293" y="997"/>
                                  </a:lnTo>
                                  <a:lnTo>
                                    <a:pt x="243" y="971"/>
                                  </a:lnTo>
                                  <a:lnTo>
                                    <a:pt x="196" y="943"/>
                                  </a:lnTo>
                                  <a:lnTo>
                                    <a:pt x="149" y="908"/>
                                  </a:lnTo>
                                  <a:lnTo>
                                    <a:pt x="106" y="874"/>
                                  </a:lnTo>
                                  <a:lnTo>
                                    <a:pt x="74" y="847"/>
                                  </a:lnTo>
                                  <a:lnTo>
                                    <a:pt x="33" y="793"/>
                                  </a:lnTo>
                                  <a:lnTo>
                                    <a:pt x="0" y="749"/>
                                  </a:lnTo>
                                  <a:lnTo>
                                    <a:pt x="29" y="760"/>
                                  </a:lnTo>
                                  <a:lnTo>
                                    <a:pt x="54" y="782"/>
                                  </a:lnTo>
                                  <a:lnTo>
                                    <a:pt x="84" y="819"/>
                                  </a:lnTo>
                                  <a:lnTo>
                                    <a:pt x="122" y="853"/>
                                  </a:lnTo>
                                  <a:lnTo>
                                    <a:pt x="157" y="879"/>
                                  </a:lnTo>
                                  <a:lnTo>
                                    <a:pt x="198" y="908"/>
                                  </a:lnTo>
                                  <a:lnTo>
                                    <a:pt x="236" y="932"/>
                                  </a:lnTo>
                                  <a:lnTo>
                                    <a:pt x="278" y="960"/>
                                  </a:lnTo>
                                  <a:lnTo>
                                    <a:pt x="318" y="976"/>
                                  </a:lnTo>
                                  <a:lnTo>
                                    <a:pt x="366" y="1001"/>
                                  </a:lnTo>
                                  <a:lnTo>
                                    <a:pt x="406" y="1013"/>
                                  </a:lnTo>
                                  <a:lnTo>
                                    <a:pt x="443" y="1033"/>
                                  </a:lnTo>
                                  <a:lnTo>
                                    <a:pt x="483" y="1047"/>
                                  </a:lnTo>
                                  <a:lnTo>
                                    <a:pt x="519" y="1058"/>
                                  </a:lnTo>
                                  <a:lnTo>
                                    <a:pt x="568" y="1078"/>
                                  </a:lnTo>
                                  <a:lnTo>
                                    <a:pt x="613" y="1085"/>
                                  </a:lnTo>
                                  <a:lnTo>
                                    <a:pt x="660" y="1093"/>
                                  </a:lnTo>
                                  <a:lnTo>
                                    <a:pt x="708" y="1100"/>
                                  </a:lnTo>
                                  <a:lnTo>
                                    <a:pt x="757" y="1106"/>
                                  </a:lnTo>
                                  <a:lnTo>
                                    <a:pt x="805" y="1109"/>
                                  </a:lnTo>
                                  <a:lnTo>
                                    <a:pt x="845" y="1107"/>
                                  </a:lnTo>
                                  <a:lnTo>
                                    <a:pt x="889" y="1106"/>
                                  </a:lnTo>
                                  <a:lnTo>
                                    <a:pt x="928" y="1104"/>
                                  </a:lnTo>
                                  <a:lnTo>
                                    <a:pt x="971" y="1100"/>
                                  </a:lnTo>
                                  <a:lnTo>
                                    <a:pt x="1012" y="1097"/>
                                  </a:lnTo>
                                  <a:lnTo>
                                    <a:pt x="1052" y="1090"/>
                                  </a:lnTo>
                                  <a:lnTo>
                                    <a:pt x="1098" y="1084"/>
                                  </a:lnTo>
                                  <a:lnTo>
                                    <a:pt x="1140" y="1081"/>
                                  </a:lnTo>
                                  <a:lnTo>
                                    <a:pt x="1163" y="1067"/>
                                  </a:lnTo>
                                  <a:lnTo>
                                    <a:pt x="1190" y="1047"/>
                                  </a:lnTo>
                                  <a:lnTo>
                                    <a:pt x="1216" y="1033"/>
                                  </a:lnTo>
                                  <a:lnTo>
                                    <a:pt x="1234" y="1008"/>
                                  </a:lnTo>
                                  <a:lnTo>
                                    <a:pt x="1251" y="980"/>
                                  </a:lnTo>
                                  <a:lnTo>
                                    <a:pt x="1265" y="952"/>
                                  </a:lnTo>
                                  <a:lnTo>
                                    <a:pt x="1280" y="921"/>
                                  </a:lnTo>
                                  <a:lnTo>
                                    <a:pt x="1290" y="888"/>
                                  </a:lnTo>
                                  <a:lnTo>
                                    <a:pt x="1302" y="867"/>
                                  </a:lnTo>
                                  <a:lnTo>
                                    <a:pt x="1297" y="809"/>
                                  </a:lnTo>
                                  <a:lnTo>
                                    <a:pt x="1293" y="750"/>
                                  </a:lnTo>
                                  <a:lnTo>
                                    <a:pt x="1290" y="692"/>
                                  </a:lnTo>
                                  <a:lnTo>
                                    <a:pt x="1287" y="644"/>
                                  </a:lnTo>
                                  <a:lnTo>
                                    <a:pt x="1277" y="604"/>
                                  </a:lnTo>
                                  <a:lnTo>
                                    <a:pt x="1266" y="558"/>
                                  </a:lnTo>
                                  <a:lnTo>
                                    <a:pt x="1253" y="516"/>
                                  </a:lnTo>
                                  <a:lnTo>
                                    <a:pt x="1245" y="479"/>
                                  </a:lnTo>
                                  <a:lnTo>
                                    <a:pt x="1234" y="436"/>
                                  </a:lnTo>
                                  <a:lnTo>
                                    <a:pt x="1220" y="387"/>
                                  </a:lnTo>
                                  <a:lnTo>
                                    <a:pt x="1208" y="337"/>
                                  </a:lnTo>
                                  <a:lnTo>
                                    <a:pt x="1203" y="299"/>
                                  </a:lnTo>
                                  <a:lnTo>
                                    <a:pt x="1180" y="263"/>
                                  </a:lnTo>
                                  <a:lnTo>
                                    <a:pt x="1159" y="232"/>
                                  </a:lnTo>
                                  <a:lnTo>
                                    <a:pt x="1137" y="192"/>
                                  </a:lnTo>
                                  <a:lnTo>
                                    <a:pt x="1113" y="149"/>
                                  </a:lnTo>
                                  <a:lnTo>
                                    <a:pt x="1092" y="113"/>
                                  </a:lnTo>
                                  <a:lnTo>
                                    <a:pt x="1070" y="84"/>
                                  </a:lnTo>
                                  <a:lnTo>
                                    <a:pt x="1051" y="53"/>
                                  </a:lnTo>
                                  <a:close/>
                                </a:path>
                              </a:pathLst>
                            </a:custGeom>
                            <a:solidFill>
                              <a:srgbClr val="FFA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005" name="Freeform 41">
                            <a:extLst>
                              <a:ext uri="{FF2B5EF4-FFF2-40B4-BE49-F238E27FC236}">
                                <a16:creationId xmlns:a16="http://schemas.microsoft.com/office/drawing/2014/main" id="{5DB7846F-6D7C-4731-98F9-3880400AE1EB}"/>
                              </a:ext>
                            </a:extLst>
                          </p:cNvPr>
                          <p:cNvSpPr>
                            <a:spLocks/>
                          </p:cNvSpPr>
                          <p:nvPr/>
                        </p:nvSpPr>
                        <p:spPr bwMode="auto">
                          <a:xfrm>
                            <a:off x="2215" y="1825"/>
                            <a:ext cx="97" cy="98"/>
                          </a:xfrm>
                          <a:custGeom>
                            <a:avLst/>
                            <a:gdLst>
                              <a:gd name="T0" fmla="*/ 1 w 488"/>
                              <a:gd name="T1" fmla="*/ 0 h 488"/>
                              <a:gd name="T2" fmla="*/ 2 w 488"/>
                              <a:gd name="T3" fmla="*/ 1 h 488"/>
                              <a:gd name="T4" fmla="*/ 4 w 488"/>
                              <a:gd name="T5" fmla="*/ 2 h 488"/>
                              <a:gd name="T6" fmla="*/ 5 w 488"/>
                              <a:gd name="T7" fmla="*/ 4 h 488"/>
                              <a:gd name="T8" fmla="*/ 6 w 488"/>
                              <a:gd name="T9" fmla="*/ 5 h 488"/>
                              <a:gd name="T10" fmla="*/ 8 w 488"/>
                              <a:gd name="T11" fmla="*/ 7 h 488"/>
                              <a:gd name="T12" fmla="*/ 10 w 488"/>
                              <a:gd name="T13" fmla="*/ 9 h 488"/>
                              <a:gd name="T14" fmla="*/ 12 w 488"/>
                              <a:gd name="T15" fmla="*/ 11 h 488"/>
                              <a:gd name="T16" fmla="*/ 13 w 488"/>
                              <a:gd name="T17" fmla="*/ 13 h 488"/>
                              <a:gd name="T18" fmla="*/ 14 w 488"/>
                              <a:gd name="T19" fmla="*/ 14 h 488"/>
                              <a:gd name="T20" fmla="*/ 15 w 488"/>
                              <a:gd name="T21" fmla="*/ 15 h 488"/>
                              <a:gd name="T22" fmla="*/ 16 w 488"/>
                              <a:gd name="T23" fmla="*/ 16 h 488"/>
                              <a:gd name="T24" fmla="*/ 17 w 488"/>
                              <a:gd name="T25" fmla="*/ 17 h 488"/>
                              <a:gd name="T26" fmla="*/ 18 w 488"/>
                              <a:gd name="T27" fmla="*/ 17 h 488"/>
                              <a:gd name="T28" fmla="*/ 19 w 488"/>
                              <a:gd name="T29" fmla="*/ 18 h 488"/>
                              <a:gd name="T30" fmla="*/ 19 w 488"/>
                              <a:gd name="T31" fmla="*/ 19 h 488"/>
                              <a:gd name="T32" fmla="*/ 19 w 488"/>
                              <a:gd name="T33" fmla="*/ 19 h 488"/>
                              <a:gd name="T34" fmla="*/ 19 w 488"/>
                              <a:gd name="T35" fmla="*/ 20 h 488"/>
                              <a:gd name="T36" fmla="*/ 18 w 488"/>
                              <a:gd name="T37" fmla="*/ 20 h 488"/>
                              <a:gd name="T38" fmla="*/ 17 w 488"/>
                              <a:gd name="T39" fmla="*/ 19 h 488"/>
                              <a:gd name="T40" fmla="*/ 16 w 488"/>
                              <a:gd name="T41" fmla="*/ 19 h 488"/>
                              <a:gd name="T42" fmla="*/ 16 w 488"/>
                              <a:gd name="T43" fmla="*/ 18 h 488"/>
                              <a:gd name="T44" fmla="*/ 15 w 488"/>
                              <a:gd name="T45" fmla="*/ 18 h 488"/>
                              <a:gd name="T46" fmla="*/ 13 w 488"/>
                              <a:gd name="T47" fmla="*/ 17 h 488"/>
                              <a:gd name="T48" fmla="*/ 12 w 488"/>
                              <a:gd name="T49" fmla="*/ 16 h 488"/>
                              <a:gd name="T50" fmla="*/ 11 w 488"/>
                              <a:gd name="T51" fmla="*/ 14 h 488"/>
                              <a:gd name="T52" fmla="*/ 10 w 488"/>
                              <a:gd name="T53" fmla="*/ 13 h 488"/>
                              <a:gd name="T54" fmla="*/ 8 w 488"/>
                              <a:gd name="T55" fmla="*/ 12 h 488"/>
                              <a:gd name="T56" fmla="*/ 7 w 488"/>
                              <a:gd name="T57" fmla="*/ 11 h 488"/>
                              <a:gd name="T58" fmla="*/ 6 w 488"/>
                              <a:gd name="T59" fmla="*/ 10 h 488"/>
                              <a:gd name="T60" fmla="*/ 5 w 488"/>
                              <a:gd name="T61" fmla="*/ 9 h 488"/>
                              <a:gd name="T62" fmla="*/ 5 w 488"/>
                              <a:gd name="T63" fmla="*/ 8 h 488"/>
                              <a:gd name="T64" fmla="*/ 4 w 488"/>
                              <a:gd name="T65" fmla="*/ 7 h 488"/>
                              <a:gd name="T66" fmla="*/ 3 w 488"/>
                              <a:gd name="T67" fmla="*/ 6 h 488"/>
                              <a:gd name="T68" fmla="*/ 2 w 488"/>
                              <a:gd name="T69" fmla="*/ 4 h 488"/>
                              <a:gd name="T70" fmla="*/ 1 w 488"/>
                              <a:gd name="T71" fmla="*/ 3 h 488"/>
                              <a:gd name="T72" fmla="*/ 1 w 488"/>
                              <a:gd name="T73" fmla="*/ 2 h 488"/>
                              <a:gd name="T74" fmla="*/ 0 w 488"/>
                              <a:gd name="T75" fmla="*/ 1 h 488"/>
                              <a:gd name="T76" fmla="*/ 0 w 488"/>
                              <a:gd name="T77" fmla="*/ 1 h 488"/>
                              <a:gd name="T78" fmla="*/ 0 w 488"/>
                              <a:gd name="T79" fmla="*/ 0 h 488"/>
                              <a:gd name="T80" fmla="*/ 1 w 488"/>
                              <a:gd name="T81" fmla="*/ 0 h 48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88"/>
                              <a:gd name="T124" fmla="*/ 0 h 488"/>
                              <a:gd name="T125" fmla="*/ 488 w 488"/>
                              <a:gd name="T126" fmla="*/ 488 h 48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88" h="488">
                                <a:moveTo>
                                  <a:pt x="22" y="0"/>
                                </a:moveTo>
                                <a:lnTo>
                                  <a:pt x="57" y="24"/>
                                </a:lnTo>
                                <a:lnTo>
                                  <a:pt x="89" y="55"/>
                                </a:lnTo>
                                <a:lnTo>
                                  <a:pt x="122" y="89"/>
                                </a:lnTo>
                                <a:lnTo>
                                  <a:pt x="158" y="130"/>
                                </a:lnTo>
                                <a:lnTo>
                                  <a:pt x="197" y="173"/>
                                </a:lnTo>
                                <a:lnTo>
                                  <a:pt x="243" y="221"/>
                                </a:lnTo>
                                <a:lnTo>
                                  <a:pt x="290" y="273"/>
                                </a:lnTo>
                                <a:lnTo>
                                  <a:pt x="323" y="313"/>
                                </a:lnTo>
                                <a:lnTo>
                                  <a:pt x="352" y="339"/>
                                </a:lnTo>
                                <a:lnTo>
                                  <a:pt x="381" y="364"/>
                                </a:lnTo>
                                <a:lnTo>
                                  <a:pt x="413" y="386"/>
                                </a:lnTo>
                                <a:lnTo>
                                  <a:pt x="444" y="412"/>
                                </a:lnTo>
                                <a:lnTo>
                                  <a:pt x="470" y="433"/>
                                </a:lnTo>
                                <a:lnTo>
                                  <a:pt x="484" y="449"/>
                                </a:lnTo>
                                <a:lnTo>
                                  <a:pt x="488" y="466"/>
                                </a:lnTo>
                                <a:lnTo>
                                  <a:pt x="485" y="479"/>
                                </a:lnTo>
                                <a:lnTo>
                                  <a:pt x="476" y="486"/>
                                </a:lnTo>
                                <a:lnTo>
                                  <a:pt x="462" y="488"/>
                                </a:lnTo>
                                <a:lnTo>
                                  <a:pt x="444" y="482"/>
                                </a:lnTo>
                                <a:lnTo>
                                  <a:pt x="417" y="463"/>
                                </a:lnTo>
                                <a:lnTo>
                                  <a:pt x="390" y="448"/>
                                </a:lnTo>
                                <a:lnTo>
                                  <a:pt x="365" y="436"/>
                                </a:lnTo>
                                <a:lnTo>
                                  <a:pt x="336" y="411"/>
                                </a:lnTo>
                                <a:lnTo>
                                  <a:pt x="308" y="389"/>
                                </a:lnTo>
                                <a:lnTo>
                                  <a:pt x="274" y="361"/>
                                </a:lnTo>
                                <a:lnTo>
                                  <a:pt x="243" y="336"/>
                                </a:lnTo>
                                <a:lnTo>
                                  <a:pt x="208" y="307"/>
                                </a:lnTo>
                                <a:lnTo>
                                  <a:pt x="179" y="281"/>
                                </a:lnTo>
                                <a:lnTo>
                                  <a:pt x="155" y="252"/>
                                </a:lnTo>
                                <a:lnTo>
                                  <a:pt x="130" y="228"/>
                                </a:lnTo>
                                <a:lnTo>
                                  <a:pt x="116" y="208"/>
                                </a:lnTo>
                                <a:lnTo>
                                  <a:pt x="92" y="176"/>
                                </a:lnTo>
                                <a:lnTo>
                                  <a:pt x="71" y="142"/>
                                </a:lnTo>
                                <a:lnTo>
                                  <a:pt x="49" y="109"/>
                                </a:lnTo>
                                <a:lnTo>
                                  <a:pt x="31" y="79"/>
                                </a:lnTo>
                                <a:lnTo>
                                  <a:pt x="15" y="52"/>
                                </a:lnTo>
                                <a:lnTo>
                                  <a:pt x="4" y="30"/>
                                </a:lnTo>
                                <a:lnTo>
                                  <a:pt x="0" y="15"/>
                                </a:lnTo>
                                <a:lnTo>
                                  <a:pt x="4" y="5"/>
                                </a:lnTo>
                                <a:lnTo>
                                  <a:pt x="22" y="0"/>
                                </a:lnTo>
                                <a:close/>
                              </a:path>
                            </a:pathLst>
                          </a:custGeom>
                          <a:solidFill>
                            <a:srgbClr val="FFE0C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003" name="Freeform 42">
                          <a:extLst>
                            <a:ext uri="{FF2B5EF4-FFF2-40B4-BE49-F238E27FC236}">
                              <a16:creationId xmlns:a16="http://schemas.microsoft.com/office/drawing/2014/main" id="{CC68A998-A565-48CA-B73E-E2E9D265F433}"/>
                            </a:ext>
                          </a:extLst>
                        </p:cNvPr>
                        <p:cNvSpPr>
                          <a:spLocks/>
                        </p:cNvSpPr>
                        <p:nvPr/>
                      </p:nvSpPr>
                      <p:spPr bwMode="auto">
                        <a:xfrm>
                          <a:off x="2267" y="1883"/>
                          <a:ext cx="85" cy="65"/>
                        </a:xfrm>
                        <a:custGeom>
                          <a:avLst/>
                          <a:gdLst>
                            <a:gd name="T0" fmla="*/ 17 w 422"/>
                            <a:gd name="T1" fmla="*/ 0 h 325"/>
                            <a:gd name="T2" fmla="*/ 17 w 422"/>
                            <a:gd name="T3" fmla="*/ 2 h 325"/>
                            <a:gd name="T4" fmla="*/ 17 w 422"/>
                            <a:gd name="T5" fmla="*/ 4 h 325"/>
                            <a:gd name="T6" fmla="*/ 17 w 422"/>
                            <a:gd name="T7" fmla="*/ 6 h 325"/>
                            <a:gd name="T8" fmla="*/ 16 w 422"/>
                            <a:gd name="T9" fmla="*/ 8 h 325"/>
                            <a:gd name="T10" fmla="*/ 16 w 422"/>
                            <a:gd name="T11" fmla="*/ 9 h 325"/>
                            <a:gd name="T12" fmla="*/ 15 w 422"/>
                            <a:gd name="T13" fmla="*/ 10 h 325"/>
                            <a:gd name="T14" fmla="*/ 13 w 422"/>
                            <a:gd name="T15" fmla="*/ 10 h 325"/>
                            <a:gd name="T16" fmla="*/ 12 w 422"/>
                            <a:gd name="T17" fmla="*/ 11 h 325"/>
                            <a:gd name="T18" fmla="*/ 10 w 422"/>
                            <a:gd name="T19" fmla="*/ 12 h 325"/>
                            <a:gd name="T20" fmla="*/ 8 w 422"/>
                            <a:gd name="T21" fmla="*/ 13 h 325"/>
                            <a:gd name="T22" fmla="*/ 6 w 422"/>
                            <a:gd name="T23" fmla="*/ 13 h 325"/>
                            <a:gd name="T24" fmla="*/ 4 w 422"/>
                            <a:gd name="T25" fmla="*/ 13 h 325"/>
                            <a:gd name="T26" fmla="*/ 2 w 422"/>
                            <a:gd name="T27" fmla="*/ 13 h 325"/>
                            <a:gd name="T28" fmla="*/ 0 w 422"/>
                            <a:gd name="T29" fmla="*/ 13 h 3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2"/>
                            <a:gd name="T46" fmla="*/ 0 h 325"/>
                            <a:gd name="T47" fmla="*/ 422 w 422"/>
                            <a:gd name="T48" fmla="*/ 325 h 32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2" h="325">
                              <a:moveTo>
                                <a:pt x="422" y="0"/>
                              </a:moveTo>
                              <a:lnTo>
                                <a:pt x="422" y="44"/>
                              </a:lnTo>
                              <a:lnTo>
                                <a:pt x="421" y="99"/>
                              </a:lnTo>
                              <a:lnTo>
                                <a:pt x="415" y="148"/>
                              </a:lnTo>
                              <a:lnTo>
                                <a:pt x="403" y="188"/>
                              </a:lnTo>
                              <a:lnTo>
                                <a:pt x="383" y="215"/>
                              </a:lnTo>
                              <a:lnTo>
                                <a:pt x="359" y="238"/>
                              </a:lnTo>
                              <a:lnTo>
                                <a:pt x="325" y="260"/>
                              </a:lnTo>
                              <a:lnTo>
                                <a:pt x="290" y="279"/>
                              </a:lnTo>
                              <a:lnTo>
                                <a:pt x="239" y="300"/>
                              </a:lnTo>
                              <a:lnTo>
                                <a:pt x="193" y="313"/>
                              </a:lnTo>
                              <a:lnTo>
                                <a:pt x="141" y="320"/>
                              </a:lnTo>
                              <a:lnTo>
                                <a:pt x="95" y="325"/>
                              </a:lnTo>
                              <a:lnTo>
                                <a:pt x="47" y="323"/>
                              </a:lnTo>
                              <a:lnTo>
                                <a:pt x="0" y="320"/>
                              </a:lnTo>
                            </a:path>
                          </a:pathLst>
                        </a:custGeom>
                        <a:noFill/>
                        <a:ln w="3175">
                          <a:solidFill>
                            <a:srgbClr val="FF8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952" name="Group 43">
                        <a:extLst>
                          <a:ext uri="{FF2B5EF4-FFF2-40B4-BE49-F238E27FC236}">
                            <a16:creationId xmlns:a16="http://schemas.microsoft.com/office/drawing/2014/main" id="{5BFCD2DD-22BD-44F8-8E52-5FDD5DB36EF7}"/>
                          </a:ext>
                        </a:extLst>
                      </p:cNvPr>
                      <p:cNvGrpSpPr>
                        <a:grpSpLocks/>
                      </p:cNvGrpSpPr>
                      <p:nvPr/>
                    </p:nvGrpSpPr>
                    <p:grpSpPr bwMode="auto">
                      <a:xfrm>
                        <a:off x="2045" y="1667"/>
                        <a:ext cx="293" cy="271"/>
                        <a:chOff x="2045" y="1667"/>
                        <a:chExt cx="293" cy="271"/>
                      </a:xfrm>
                    </p:grpSpPr>
                    <p:grpSp>
                      <p:nvGrpSpPr>
                        <p:cNvPr id="64953" name="Group 44">
                          <a:extLst>
                            <a:ext uri="{FF2B5EF4-FFF2-40B4-BE49-F238E27FC236}">
                              <a16:creationId xmlns:a16="http://schemas.microsoft.com/office/drawing/2014/main" id="{EB14BBFE-6701-49F7-8F20-977988DB7FC4}"/>
                            </a:ext>
                          </a:extLst>
                        </p:cNvPr>
                        <p:cNvGrpSpPr>
                          <a:grpSpLocks/>
                        </p:cNvGrpSpPr>
                        <p:nvPr/>
                      </p:nvGrpSpPr>
                      <p:grpSpPr bwMode="auto">
                        <a:xfrm>
                          <a:off x="2150" y="1667"/>
                          <a:ext cx="188" cy="243"/>
                          <a:chOff x="2150" y="1667"/>
                          <a:chExt cx="188" cy="243"/>
                        </a:xfrm>
                      </p:grpSpPr>
                      <p:grpSp>
                        <p:nvGrpSpPr>
                          <p:cNvPr id="64979" name="Group 45">
                            <a:extLst>
                              <a:ext uri="{FF2B5EF4-FFF2-40B4-BE49-F238E27FC236}">
                                <a16:creationId xmlns:a16="http://schemas.microsoft.com/office/drawing/2014/main" id="{DADEA9E6-12CD-4BD9-8075-8234D50D0AC6}"/>
                              </a:ext>
                            </a:extLst>
                          </p:cNvPr>
                          <p:cNvGrpSpPr>
                            <a:grpSpLocks/>
                          </p:cNvGrpSpPr>
                          <p:nvPr/>
                        </p:nvGrpSpPr>
                        <p:grpSpPr bwMode="auto">
                          <a:xfrm>
                            <a:off x="2150" y="1667"/>
                            <a:ext cx="188" cy="243"/>
                            <a:chOff x="2150" y="1667"/>
                            <a:chExt cx="188" cy="243"/>
                          </a:xfrm>
                        </p:grpSpPr>
                        <p:grpSp>
                          <p:nvGrpSpPr>
                            <p:cNvPr id="64984" name="Group 46">
                              <a:extLst>
                                <a:ext uri="{FF2B5EF4-FFF2-40B4-BE49-F238E27FC236}">
                                  <a16:creationId xmlns:a16="http://schemas.microsoft.com/office/drawing/2014/main" id="{2BDDB264-77DF-40E8-AB97-89B9C619A77A}"/>
                                </a:ext>
                              </a:extLst>
                            </p:cNvPr>
                            <p:cNvGrpSpPr>
                              <a:grpSpLocks/>
                            </p:cNvGrpSpPr>
                            <p:nvPr/>
                          </p:nvGrpSpPr>
                          <p:grpSpPr bwMode="auto">
                            <a:xfrm>
                              <a:off x="2150" y="1667"/>
                              <a:ext cx="188" cy="243"/>
                              <a:chOff x="2150" y="1667"/>
                              <a:chExt cx="188" cy="243"/>
                            </a:xfrm>
                          </p:grpSpPr>
                          <p:grpSp>
                            <p:nvGrpSpPr>
                              <p:cNvPr id="64990" name="Group 47">
                                <a:extLst>
                                  <a:ext uri="{FF2B5EF4-FFF2-40B4-BE49-F238E27FC236}">
                                    <a16:creationId xmlns:a16="http://schemas.microsoft.com/office/drawing/2014/main" id="{DE07DF56-1196-46C1-8356-D2D283195A5A}"/>
                                  </a:ext>
                                </a:extLst>
                              </p:cNvPr>
                              <p:cNvGrpSpPr>
                                <a:grpSpLocks/>
                              </p:cNvGrpSpPr>
                              <p:nvPr/>
                            </p:nvGrpSpPr>
                            <p:grpSpPr bwMode="auto">
                              <a:xfrm>
                                <a:off x="2150" y="1667"/>
                                <a:ext cx="188" cy="243"/>
                                <a:chOff x="2150" y="1667"/>
                                <a:chExt cx="188" cy="243"/>
                              </a:xfrm>
                            </p:grpSpPr>
                            <p:grpSp>
                              <p:nvGrpSpPr>
                                <p:cNvPr id="64996" name="Group 48">
                                  <a:extLst>
                                    <a:ext uri="{FF2B5EF4-FFF2-40B4-BE49-F238E27FC236}">
                                      <a16:creationId xmlns:a16="http://schemas.microsoft.com/office/drawing/2014/main" id="{1EDEE5C9-A399-4CAE-B939-0E04B132E546}"/>
                                    </a:ext>
                                  </a:extLst>
                                </p:cNvPr>
                                <p:cNvGrpSpPr>
                                  <a:grpSpLocks/>
                                </p:cNvGrpSpPr>
                                <p:nvPr/>
                              </p:nvGrpSpPr>
                              <p:grpSpPr bwMode="auto">
                                <a:xfrm>
                                  <a:off x="2150" y="1667"/>
                                  <a:ext cx="188" cy="243"/>
                                  <a:chOff x="2150" y="1667"/>
                                  <a:chExt cx="188" cy="243"/>
                                </a:xfrm>
                              </p:grpSpPr>
                              <p:sp>
                                <p:nvSpPr>
                                  <p:cNvPr id="64998" name="Freeform 49">
                                    <a:extLst>
                                      <a:ext uri="{FF2B5EF4-FFF2-40B4-BE49-F238E27FC236}">
                                        <a16:creationId xmlns:a16="http://schemas.microsoft.com/office/drawing/2014/main" id="{7A715D3D-14B3-4661-BB56-1F937EF3F6F1}"/>
                                      </a:ext>
                                    </a:extLst>
                                  </p:cNvPr>
                                  <p:cNvSpPr>
                                    <a:spLocks/>
                                  </p:cNvSpPr>
                                  <p:nvPr/>
                                </p:nvSpPr>
                                <p:spPr bwMode="auto">
                                  <a:xfrm>
                                    <a:off x="2150" y="1667"/>
                                    <a:ext cx="188" cy="243"/>
                                  </a:xfrm>
                                  <a:custGeom>
                                    <a:avLst/>
                                    <a:gdLst>
                                      <a:gd name="T0" fmla="*/ 1 w 939"/>
                                      <a:gd name="T1" fmla="*/ 9 h 1215"/>
                                      <a:gd name="T2" fmla="*/ 2 w 939"/>
                                      <a:gd name="T3" fmla="*/ 7 h 1215"/>
                                      <a:gd name="T4" fmla="*/ 4 w 939"/>
                                      <a:gd name="T5" fmla="*/ 5 h 1215"/>
                                      <a:gd name="T6" fmla="*/ 7 w 939"/>
                                      <a:gd name="T7" fmla="*/ 2 h 1215"/>
                                      <a:gd name="T8" fmla="*/ 9 w 939"/>
                                      <a:gd name="T9" fmla="*/ 1 h 1215"/>
                                      <a:gd name="T10" fmla="*/ 13 w 939"/>
                                      <a:gd name="T11" fmla="*/ 0 h 1215"/>
                                      <a:gd name="T12" fmla="*/ 17 w 939"/>
                                      <a:gd name="T13" fmla="*/ 0 h 1215"/>
                                      <a:gd name="T14" fmla="*/ 20 w 939"/>
                                      <a:gd name="T15" fmla="*/ 1 h 1215"/>
                                      <a:gd name="T16" fmla="*/ 23 w 939"/>
                                      <a:gd name="T17" fmla="*/ 3 h 1215"/>
                                      <a:gd name="T18" fmla="*/ 25 w 939"/>
                                      <a:gd name="T19" fmla="*/ 5 h 1215"/>
                                      <a:gd name="T20" fmla="*/ 26 w 939"/>
                                      <a:gd name="T21" fmla="*/ 8 h 1215"/>
                                      <a:gd name="T22" fmla="*/ 26 w 939"/>
                                      <a:gd name="T23" fmla="*/ 11 h 1215"/>
                                      <a:gd name="T24" fmla="*/ 25 w 939"/>
                                      <a:gd name="T25" fmla="*/ 14 h 1215"/>
                                      <a:gd name="T26" fmla="*/ 24 w 939"/>
                                      <a:gd name="T27" fmla="*/ 16 h 1215"/>
                                      <a:gd name="T28" fmla="*/ 23 w 939"/>
                                      <a:gd name="T29" fmla="*/ 19 h 1215"/>
                                      <a:gd name="T30" fmla="*/ 24 w 939"/>
                                      <a:gd name="T31" fmla="*/ 19 h 1215"/>
                                      <a:gd name="T32" fmla="*/ 25 w 939"/>
                                      <a:gd name="T33" fmla="*/ 18 h 1215"/>
                                      <a:gd name="T34" fmla="*/ 26 w 939"/>
                                      <a:gd name="T35" fmla="*/ 15 h 1215"/>
                                      <a:gd name="T36" fmla="*/ 27 w 939"/>
                                      <a:gd name="T37" fmla="*/ 13 h 1215"/>
                                      <a:gd name="T38" fmla="*/ 28 w 939"/>
                                      <a:gd name="T39" fmla="*/ 14 h 1215"/>
                                      <a:gd name="T40" fmla="*/ 30 w 939"/>
                                      <a:gd name="T41" fmla="*/ 16 h 1215"/>
                                      <a:gd name="T42" fmla="*/ 31 w 939"/>
                                      <a:gd name="T43" fmla="*/ 19 h 1215"/>
                                      <a:gd name="T44" fmla="*/ 32 w 939"/>
                                      <a:gd name="T45" fmla="*/ 21 h 1215"/>
                                      <a:gd name="T46" fmla="*/ 33 w 939"/>
                                      <a:gd name="T47" fmla="*/ 23 h 1215"/>
                                      <a:gd name="T48" fmla="*/ 32 w 939"/>
                                      <a:gd name="T49" fmla="*/ 26 h 1215"/>
                                      <a:gd name="T50" fmla="*/ 33 w 939"/>
                                      <a:gd name="T51" fmla="*/ 28 h 1215"/>
                                      <a:gd name="T52" fmla="*/ 35 w 939"/>
                                      <a:gd name="T53" fmla="*/ 32 h 1215"/>
                                      <a:gd name="T54" fmla="*/ 36 w 939"/>
                                      <a:gd name="T55" fmla="*/ 34 h 1215"/>
                                      <a:gd name="T56" fmla="*/ 37 w 939"/>
                                      <a:gd name="T57" fmla="*/ 38 h 1215"/>
                                      <a:gd name="T58" fmla="*/ 37 w 939"/>
                                      <a:gd name="T59" fmla="*/ 41 h 1215"/>
                                      <a:gd name="T60" fmla="*/ 38 w 939"/>
                                      <a:gd name="T61" fmla="*/ 46 h 1215"/>
                                      <a:gd name="T62" fmla="*/ 37 w 939"/>
                                      <a:gd name="T63" fmla="*/ 48 h 1215"/>
                                      <a:gd name="T64" fmla="*/ 35 w 939"/>
                                      <a:gd name="T65" fmla="*/ 48 h 1215"/>
                                      <a:gd name="T66" fmla="*/ 32 w 939"/>
                                      <a:gd name="T67" fmla="*/ 47 h 1215"/>
                                      <a:gd name="T68" fmla="*/ 29 w 939"/>
                                      <a:gd name="T69" fmla="*/ 44 h 1215"/>
                                      <a:gd name="T70" fmla="*/ 25 w 939"/>
                                      <a:gd name="T71" fmla="*/ 40 h 1215"/>
                                      <a:gd name="T72" fmla="*/ 21 w 939"/>
                                      <a:gd name="T73" fmla="*/ 36 h 1215"/>
                                      <a:gd name="T74" fmla="*/ 15 w 939"/>
                                      <a:gd name="T75" fmla="*/ 30 h 1215"/>
                                      <a:gd name="T76" fmla="*/ 12 w 939"/>
                                      <a:gd name="T77" fmla="*/ 26 h 1215"/>
                                      <a:gd name="T78" fmla="*/ 11 w 939"/>
                                      <a:gd name="T79" fmla="*/ 24 h 1215"/>
                                      <a:gd name="T80" fmla="*/ 12 w 939"/>
                                      <a:gd name="T81" fmla="*/ 23 h 1215"/>
                                      <a:gd name="T82" fmla="*/ 15 w 939"/>
                                      <a:gd name="T83" fmla="*/ 22 h 1215"/>
                                      <a:gd name="T84" fmla="*/ 17 w 939"/>
                                      <a:gd name="T85" fmla="*/ 21 h 1215"/>
                                      <a:gd name="T86" fmla="*/ 18 w 939"/>
                                      <a:gd name="T87" fmla="*/ 20 h 1215"/>
                                      <a:gd name="T88" fmla="*/ 17 w 939"/>
                                      <a:gd name="T89" fmla="*/ 20 h 1215"/>
                                      <a:gd name="T90" fmla="*/ 14 w 939"/>
                                      <a:gd name="T91" fmla="*/ 20 h 1215"/>
                                      <a:gd name="T92" fmla="*/ 12 w 939"/>
                                      <a:gd name="T93" fmla="*/ 22 h 1215"/>
                                      <a:gd name="T94" fmla="*/ 9 w 939"/>
                                      <a:gd name="T95" fmla="*/ 23 h 1215"/>
                                      <a:gd name="T96" fmla="*/ 7 w 939"/>
                                      <a:gd name="T97" fmla="*/ 22 h 1215"/>
                                      <a:gd name="T98" fmla="*/ 6 w 939"/>
                                      <a:gd name="T99" fmla="*/ 21 h 1215"/>
                                      <a:gd name="T100" fmla="*/ 4 w 939"/>
                                      <a:gd name="T101" fmla="*/ 19 h 1215"/>
                                      <a:gd name="T102" fmla="*/ 2 w 939"/>
                                      <a:gd name="T103" fmla="*/ 16 h 1215"/>
                                      <a:gd name="T104" fmla="*/ 1 w 939"/>
                                      <a:gd name="T105" fmla="*/ 14 h 1215"/>
                                      <a:gd name="T106" fmla="*/ 0 w 939"/>
                                      <a:gd name="T107" fmla="*/ 12 h 12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9"/>
                                      <a:gd name="T163" fmla="*/ 0 h 1215"/>
                                      <a:gd name="T164" fmla="*/ 939 w 939"/>
                                      <a:gd name="T165" fmla="*/ 1215 h 12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9" h="1215">
                                        <a:moveTo>
                                          <a:pt x="2" y="270"/>
                                        </a:moveTo>
                                        <a:lnTo>
                                          <a:pt x="10" y="248"/>
                                        </a:lnTo>
                                        <a:lnTo>
                                          <a:pt x="20" y="228"/>
                                        </a:lnTo>
                                        <a:lnTo>
                                          <a:pt x="32" y="206"/>
                                        </a:lnTo>
                                        <a:lnTo>
                                          <a:pt x="45" y="191"/>
                                        </a:lnTo>
                                        <a:lnTo>
                                          <a:pt x="58" y="178"/>
                                        </a:lnTo>
                                        <a:lnTo>
                                          <a:pt x="75" y="160"/>
                                        </a:lnTo>
                                        <a:lnTo>
                                          <a:pt x="95" y="137"/>
                                        </a:lnTo>
                                        <a:lnTo>
                                          <a:pt x="110" y="116"/>
                                        </a:lnTo>
                                        <a:lnTo>
                                          <a:pt x="126" y="96"/>
                                        </a:lnTo>
                                        <a:lnTo>
                                          <a:pt x="143" y="80"/>
                                        </a:lnTo>
                                        <a:lnTo>
                                          <a:pt x="164" y="62"/>
                                        </a:lnTo>
                                        <a:lnTo>
                                          <a:pt x="184" y="47"/>
                                        </a:lnTo>
                                        <a:lnTo>
                                          <a:pt x="205" y="34"/>
                                        </a:lnTo>
                                        <a:lnTo>
                                          <a:pt x="231" y="21"/>
                                        </a:lnTo>
                                        <a:lnTo>
                                          <a:pt x="259" y="11"/>
                                        </a:lnTo>
                                        <a:lnTo>
                                          <a:pt x="288" y="4"/>
                                        </a:lnTo>
                                        <a:lnTo>
                                          <a:pt x="324" y="1"/>
                                        </a:lnTo>
                                        <a:lnTo>
                                          <a:pt x="358" y="0"/>
                                        </a:lnTo>
                                        <a:lnTo>
                                          <a:pt x="385" y="2"/>
                                        </a:lnTo>
                                        <a:lnTo>
                                          <a:pt x="413" y="6"/>
                                        </a:lnTo>
                                        <a:lnTo>
                                          <a:pt x="439" y="11"/>
                                        </a:lnTo>
                                        <a:lnTo>
                                          <a:pt x="471" y="19"/>
                                        </a:lnTo>
                                        <a:lnTo>
                                          <a:pt x="499" y="32"/>
                                        </a:lnTo>
                                        <a:lnTo>
                                          <a:pt x="521" y="43"/>
                                        </a:lnTo>
                                        <a:lnTo>
                                          <a:pt x="546" y="56"/>
                                        </a:lnTo>
                                        <a:lnTo>
                                          <a:pt x="565" y="74"/>
                                        </a:lnTo>
                                        <a:lnTo>
                                          <a:pt x="584" y="93"/>
                                        </a:lnTo>
                                        <a:lnTo>
                                          <a:pt x="599" y="112"/>
                                        </a:lnTo>
                                        <a:lnTo>
                                          <a:pt x="616" y="135"/>
                                        </a:lnTo>
                                        <a:lnTo>
                                          <a:pt x="631" y="158"/>
                                        </a:lnTo>
                                        <a:lnTo>
                                          <a:pt x="640" y="179"/>
                                        </a:lnTo>
                                        <a:lnTo>
                                          <a:pt x="646" y="206"/>
                                        </a:lnTo>
                                        <a:lnTo>
                                          <a:pt x="651" y="231"/>
                                        </a:lnTo>
                                        <a:lnTo>
                                          <a:pt x="654" y="250"/>
                                        </a:lnTo>
                                        <a:lnTo>
                                          <a:pt x="653" y="271"/>
                                        </a:lnTo>
                                        <a:lnTo>
                                          <a:pt x="648" y="286"/>
                                        </a:lnTo>
                                        <a:lnTo>
                                          <a:pt x="638" y="310"/>
                                        </a:lnTo>
                                        <a:lnTo>
                                          <a:pt x="624" y="339"/>
                                        </a:lnTo>
                                        <a:lnTo>
                                          <a:pt x="611" y="365"/>
                                        </a:lnTo>
                                        <a:lnTo>
                                          <a:pt x="601" y="386"/>
                                        </a:lnTo>
                                        <a:lnTo>
                                          <a:pt x="594" y="409"/>
                                        </a:lnTo>
                                        <a:lnTo>
                                          <a:pt x="586" y="433"/>
                                        </a:lnTo>
                                        <a:lnTo>
                                          <a:pt x="580" y="454"/>
                                        </a:lnTo>
                                        <a:lnTo>
                                          <a:pt x="577" y="465"/>
                                        </a:lnTo>
                                        <a:lnTo>
                                          <a:pt x="578" y="473"/>
                                        </a:lnTo>
                                        <a:lnTo>
                                          <a:pt x="583" y="476"/>
                                        </a:lnTo>
                                        <a:lnTo>
                                          <a:pt x="590" y="476"/>
                                        </a:lnTo>
                                        <a:lnTo>
                                          <a:pt x="596" y="470"/>
                                        </a:lnTo>
                                        <a:lnTo>
                                          <a:pt x="603" y="459"/>
                                        </a:lnTo>
                                        <a:lnTo>
                                          <a:pt x="612" y="439"/>
                                        </a:lnTo>
                                        <a:lnTo>
                                          <a:pt x="625" y="411"/>
                                        </a:lnTo>
                                        <a:lnTo>
                                          <a:pt x="640" y="385"/>
                                        </a:lnTo>
                                        <a:lnTo>
                                          <a:pt x="654" y="363"/>
                                        </a:lnTo>
                                        <a:lnTo>
                                          <a:pt x="668" y="343"/>
                                        </a:lnTo>
                                        <a:lnTo>
                                          <a:pt x="676" y="334"/>
                                        </a:lnTo>
                                        <a:lnTo>
                                          <a:pt x="684" y="329"/>
                                        </a:lnTo>
                                        <a:lnTo>
                                          <a:pt x="694" y="327"/>
                                        </a:lnTo>
                                        <a:lnTo>
                                          <a:pt x="701" y="333"/>
                                        </a:lnTo>
                                        <a:lnTo>
                                          <a:pt x="711" y="351"/>
                                        </a:lnTo>
                                        <a:lnTo>
                                          <a:pt x="720" y="367"/>
                                        </a:lnTo>
                                        <a:lnTo>
                                          <a:pt x="731" y="389"/>
                                        </a:lnTo>
                                        <a:lnTo>
                                          <a:pt x="743" y="410"/>
                                        </a:lnTo>
                                        <a:lnTo>
                                          <a:pt x="753" y="429"/>
                                        </a:lnTo>
                                        <a:lnTo>
                                          <a:pt x="761" y="450"/>
                                        </a:lnTo>
                                        <a:lnTo>
                                          <a:pt x="770" y="469"/>
                                        </a:lnTo>
                                        <a:lnTo>
                                          <a:pt x="778" y="491"/>
                                        </a:lnTo>
                                        <a:lnTo>
                                          <a:pt x="792" y="505"/>
                                        </a:lnTo>
                                        <a:lnTo>
                                          <a:pt x="808" y="524"/>
                                        </a:lnTo>
                                        <a:lnTo>
                                          <a:pt x="820" y="541"/>
                                        </a:lnTo>
                                        <a:lnTo>
                                          <a:pt x="823" y="561"/>
                                        </a:lnTo>
                                        <a:lnTo>
                                          <a:pt x="821" y="581"/>
                                        </a:lnTo>
                                        <a:lnTo>
                                          <a:pt x="817" y="608"/>
                                        </a:lnTo>
                                        <a:lnTo>
                                          <a:pt x="812" y="633"/>
                                        </a:lnTo>
                                        <a:lnTo>
                                          <a:pt x="807" y="659"/>
                                        </a:lnTo>
                                        <a:lnTo>
                                          <a:pt x="817" y="675"/>
                                        </a:lnTo>
                                        <a:lnTo>
                                          <a:pt x="827" y="691"/>
                                        </a:lnTo>
                                        <a:lnTo>
                                          <a:pt x="836" y="709"/>
                                        </a:lnTo>
                                        <a:lnTo>
                                          <a:pt x="847" y="729"/>
                                        </a:lnTo>
                                        <a:lnTo>
                                          <a:pt x="863" y="762"/>
                                        </a:lnTo>
                                        <a:lnTo>
                                          <a:pt x="877" y="790"/>
                                        </a:lnTo>
                                        <a:lnTo>
                                          <a:pt x="893" y="817"/>
                                        </a:lnTo>
                                        <a:lnTo>
                                          <a:pt x="905" y="843"/>
                                        </a:lnTo>
                                        <a:lnTo>
                                          <a:pt x="911" y="861"/>
                                        </a:lnTo>
                                        <a:lnTo>
                                          <a:pt x="917" y="888"/>
                                        </a:lnTo>
                                        <a:lnTo>
                                          <a:pt x="922" y="918"/>
                                        </a:lnTo>
                                        <a:lnTo>
                                          <a:pt x="927" y="940"/>
                                        </a:lnTo>
                                        <a:lnTo>
                                          <a:pt x="933" y="971"/>
                                        </a:lnTo>
                                        <a:lnTo>
                                          <a:pt x="935" y="1002"/>
                                        </a:lnTo>
                                        <a:lnTo>
                                          <a:pt x="934" y="1023"/>
                                        </a:lnTo>
                                        <a:lnTo>
                                          <a:pt x="934" y="1047"/>
                                        </a:lnTo>
                                        <a:lnTo>
                                          <a:pt x="935" y="1096"/>
                                        </a:lnTo>
                                        <a:lnTo>
                                          <a:pt x="939" y="1153"/>
                                        </a:lnTo>
                                        <a:lnTo>
                                          <a:pt x="938" y="1179"/>
                                        </a:lnTo>
                                        <a:lnTo>
                                          <a:pt x="935" y="1196"/>
                                        </a:lnTo>
                                        <a:lnTo>
                                          <a:pt x="924" y="1206"/>
                                        </a:lnTo>
                                        <a:lnTo>
                                          <a:pt x="906" y="1214"/>
                                        </a:lnTo>
                                        <a:lnTo>
                                          <a:pt x="888" y="1215"/>
                                        </a:lnTo>
                                        <a:lnTo>
                                          <a:pt x="873" y="1208"/>
                                        </a:lnTo>
                                        <a:lnTo>
                                          <a:pt x="862" y="1199"/>
                                        </a:lnTo>
                                        <a:lnTo>
                                          <a:pt x="833" y="1181"/>
                                        </a:lnTo>
                                        <a:lnTo>
                                          <a:pt x="806" y="1167"/>
                                        </a:lnTo>
                                        <a:lnTo>
                                          <a:pt x="779" y="1155"/>
                                        </a:lnTo>
                                        <a:lnTo>
                                          <a:pt x="758" y="1136"/>
                                        </a:lnTo>
                                        <a:lnTo>
                                          <a:pt x="721" y="1103"/>
                                        </a:lnTo>
                                        <a:lnTo>
                                          <a:pt x="687" y="1069"/>
                                        </a:lnTo>
                                        <a:lnTo>
                                          <a:pt x="653" y="1038"/>
                                        </a:lnTo>
                                        <a:lnTo>
                                          <a:pt x="621" y="1002"/>
                                        </a:lnTo>
                                        <a:lnTo>
                                          <a:pt x="582" y="954"/>
                                        </a:lnTo>
                                        <a:lnTo>
                                          <a:pt x="553" y="918"/>
                                        </a:lnTo>
                                        <a:lnTo>
                                          <a:pt x="520" y="888"/>
                                        </a:lnTo>
                                        <a:lnTo>
                                          <a:pt x="481" y="847"/>
                                        </a:lnTo>
                                        <a:lnTo>
                                          <a:pt x="441" y="806"/>
                                        </a:lnTo>
                                        <a:lnTo>
                                          <a:pt x="385" y="754"/>
                                        </a:lnTo>
                                        <a:lnTo>
                                          <a:pt x="334" y="711"/>
                                        </a:lnTo>
                                        <a:lnTo>
                                          <a:pt x="310" y="684"/>
                                        </a:lnTo>
                                        <a:lnTo>
                                          <a:pt x="291" y="662"/>
                                        </a:lnTo>
                                        <a:lnTo>
                                          <a:pt x="280" y="643"/>
                                        </a:lnTo>
                                        <a:lnTo>
                                          <a:pt x="271" y="619"/>
                                        </a:lnTo>
                                        <a:lnTo>
                                          <a:pt x="270" y="607"/>
                                        </a:lnTo>
                                        <a:lnTo>
                                          <a:pt x="275" y="599"/>
                                        </a:lnTo>
                                        <a:lnTo>
                                          <a:pt x="287" y="590"/>
                                        </a:lnTo>
                                        <a:lnTo>
                                          <a:pt x="306" y="576"/>
                                        </a:lnTo>
                                        <a:lnTo>
                                          <a:pt x="327" y="562"/>
                                        </a:lnTo>
                                        <a:lnTo>
                                          <a:pt x="347" y="548"/>
                                        </a:lnTo>
                                        <a:lnTo>
                                          <a:pt x="363" y="538"/>
                                        </a:lnTo>
                                        <a:lnTo>
                                          <a:pt x="381" y="531"/>
                                        </a:lnTo>
                                        <a:lnTo>
                                          <a:pt x="402" y="524"/>
                                        </a:lnTo>
                                        <a:lnTo>
                                          <a:pt x="422" y="517"/>
                                        </a:lnTo>
                                        <a:lnTo>
                                          <a:pt x="443" y="510"/>
                                        </a:lnTo>
                                        <a:lnTo>
                                          <a:pt x="457" y="504"/>
                                        </a:lnTo>
                                        <a:lnTo>
                                          <a:pt x="459" y="498"/>
                                        </a:lnTo>
                                        <a:lnTo>
                                          <a:pt x="454" y="491"/>
                                        </a:lnTo>
                                        <a:lnTo>
                                          <a:pt x="445" y="489"/>
                                        </a:lnTo>
                                        <a:lnTo>
                                          <a:pt x="422" y="492"/>
                                        </a:lnTo>
                                        <a:lnTo>
                                          <a:pt x="398" y="496"/>
                                        </a:lnTo>
                                        <a:lnTo>
                                          <a:pt x="369" y="502"/>
                                        </a:lnTo>
                                        <a:lnTo>
                                          <a:pt x="340" y="510"/>
                                        </a:lnTo>
                                        <a:lnTo>
                                          <a:pt x="327" y="515"/>
                                        </a:lnTo>
                                        <a:lnTo>
                                          <a:pt x="311" y="527"/>
                                        </a:lnTo>
                                        <a:lnTo>
                                          <a:pt x="292" y="541"/>
                                        </a:lnTo>
                                        <a:lnTo>
                                          <a:pt x="268" y="562"/>
                                        </a:lnTo>
                                        <a:lnTo>
                                          <a:pt x="254" y="565"/>
                                        </a:lnTo>
                                        <a:lnTo>
                                          <a:pt x="232" y="567"/>
                                        </a:lnTo>
                                        <a:lnTo>
                                          <a:pt x="211" y="568"/>
                                        </a:lnTo>
                                        <a:lnTo>
                                          <a:pt x="197" y="564"/>
                                        </a:lnTo>
                                        <a:lnTo>
                                          <a:pt x="182" y="557"/>
                                        </a:lnTo>
                                        <a:lnTo>
                                          <a:pt x="162" y="549"/>
                                        </a:lnTo>
                                        <a:lnTo>
                                          <a:pt x="152" y="539"/>
                                        </a:lnTo>
                                        <a:lnTo>
                                          <a:pt x="141" y="523"/>
                                        </a:lnTo>
                                        <a:lnTo>
                                          <a:pt x="129" y="504"/>
                                        </a:lnTo>
                                        <a:lnTo>
                                          <a:pt x="119" y="489"/>
                                        </a:lnTo>
                                        <a:lnTo>
                                          <a:pt x="98" y="468"/>
                                        </a:lnTo>
                                        <a:lnTo>
                                          <a:pt x="83" y="449"/>
                                        </a:lnTo>
                                        <a:lnTo>
                                          <a:pt x="61" y="428"/>
                                        </a:lnTo>
                                        <a:lnTo>
                                          <a:pt x="44" y="410"/>
                                        </a:lnTo>
                                        <a:lnTo>
                                          <a:pt x="33" y="398"/>
                                        </a:lnTo>
                                        <a:lnTo>
                                          <a:pt x="26" y="383"/>
                                        </a:lnTo>
                                        <a:lnTo>
                                          <a:pt x="18" y="362"/>
                                        </a:lnTo>
                                        <a:lnTo>
                                          <a:pt x="9" y="338"/>
                                        </a:lnTo>
                                        <a:lnTo>
                                          <a:pt x="4" y="314"/>
                                        </a:lnTo>
                                        <a:lnTo>
                                          <a:pt x="0" y="288"/>
                                        </a:lnTo>
                                        <a:lnTo>
                                          <a:pt x="2" y="270"/>
                                        </a:lnTo>
                                        <a:close/>
                                      </a:path>
                                    </a:pathLst>
                                  </a:custGeom>
                                  <a:solidFill>
                                    <a:srgbClr val="FF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999" name="Group 50">
                                    <a:extLst>
                                      <a:ext uri="{FF2B5EF4-FFF2-40B4-BE49-F238E27FC236}">
                                        <a16:creationId xmlns:a16="http://schemas.microsoft.com/office/drawing/2014/main" id="{D2B179E2-A64A-4B30-9EBA-99FACCE544CA}"/>
                                      </a:ext>
                                    </a:extLst>
                                  </p:cNvPr>
                                  <p:cNvGrpSpPr>
                                    <a:grpSpLocks/>
                                  </p:cNvGrpSpPr>
                                  <p:nvPr/>
                                </p:nvGrpSpPr>
                                <p:grpSpPr bwMode="auto">
                                  <a:xfrm>
                                    <a:off x="2150" y="1667"/>
                                    <a:ext cx="188" cy="242"/>
                                    <a:chOff x="2150" y="1667"/>
                                    <a:chExt cx="188" cy="242"/>
                                  </a:xfrm>
                                </p:grpSpPr>
                                <p:sp>
                                  <p:nvSpPr>
                                    <p:cNvPr id="65000" name="Freeform 51">
                                      <a:extLst>
                                        <a:ext uri="{FF2B5EF4-FFF2-40B4-BE49-F238E27FC236}">
                                          <a16:creationId xmlns:a16="http://schemas.microsoft.com/office/drawing/2014/main" id="{F303E949-358D-4F3A-A8FA-4127F1186CBD}"/>
                                        </a:ext>
                                      </a:extLst>
                                    </p:cNvPr>
                                    <p:cNvSpPr>
                                      <a:spLocks/>
                                    </p:cNvSpPr>
                                    <p:nvPr/>
                                  </p:nvSpPr>
                                  <p:spPr bwMode="auto">
                                    <a:xfrm>
                                      <a:off x="2204" y="1732"/>
                                      <a:ext cx="134" cy="177"/>
                                    </a:xfrm>
                                    <a:custGeom>
                                      <a:avLst/>
                                      <a:gdLst>
                                        <a:gd name="T0" fmla="*/ 15 w 668"/>
                                        <a:gd name="T1" fmla="*/ 3 h 887"/>
                                        <a:gd name="T2" fmla="*/ 15 w 668"/>
                                        <a:gd name="T3" fmla="*/ 2 h 887"/>
                                        <a:gd name="T4" fmla="*/ 16 w 668"/>
                                        <a:gd name="T5" fmla="*/ 0 h 887"/>
                                        <a:gd name="T6" fmla="*/ 17 w 668"/>
                                        <a:gd name="T7" fmla="*/ 0 h 887"/>
                                        <a:gd name="T8" fmla="*/ 18 w 668"/>
                                        <a:gd name="T9" fmla="*/ 2 h 887"/>
                                        <a:gd name="T10" fmla="*/ 20 w 668"/>
                                        <a:gd name="T11" fmla="*/ 5 h 887"/>
                                        <a:gd name="T12" fmla="*/ 21 w 668"/>
                                        <a:gd name="T13" fmla="*/ 7 h 887"/>
                                        <a:gd name="T14" fmla="*/ 22 w 668"/>
                                        <a:gd name="T15" fmla="*/ 9 h 887"/>
                                        <a:gd name="T16" fmla="*/ 22 w 668"/>
                                        <a:gd name="T17" fmla="*/ 12 h 887"/>
                                        <a:gd name="T18" fmla="*/ 22 w 668"/>
                                        <a:gd name="T19" fmla="*/ 14 h 887"/>
                                        <a:gd name="T20" fmla="*/ 24 w 668"/>
                                        <a:gd name="T21" fmla="*/ 17 h 887"/>
                                        <a:gd name="T22" fmla="*/ 25 w 668"/>
                                        <a:gd name="T23" fmla="*/ 21 h 887"/>
                                        <a:gd name="T24" fmla="*/ 26 w 668"/>
                                        <a:gd name="T25" fmla="*/ 24 h 887"/>
                                        <a:gd name="T26" fmla="*/ 27 w 668"/>
                                        <a:gd name="T27" fmla="*/ 27 h 887"/>
                                        <a:gd name="T28" fmla="*/ 27 w 668"/>
                                        <a:gd name="T29" fmla="*/ 31 h 887"/>
                                        <a:gd name="T30" fmla="*/ 27 w 668"/>
                                        <a:gd name="T31" fmla="*/ 35 h 887"/>
                                        <a:gd name="T32" fmla="*/ 25 w 668"/>
                                        <a:gd name="T33" fmla="*/ 35 h 887"/>
                                        <a:gd name="T34" fmla="*/ 23 w 668"/>
                                        <a:gd name="T35" fmla="*/ 34 h 887"/>
                                        <a:gd name="T36" fmla="*/ 20 w 668"/>
                                        <a:gd name="T37" fmla="*/ 32 h 887"/>
                                        <a:gd name="T38" fmla="*/ 15 w 668"/>
                                        <a:gd name="T39" fmla="*/ 28 h 887"/>
                                        <a:gd name="T40" fmla="*/ 11 w 668"/>
                                        <a:gd name="T41" fmla="*/ 24 h 887"/>
                                        <a:gd name="T42" fmla="*/ 7 w 668"/>
                                        <a:gd name="T43" fmla="*/ 19 h 887"/>
                                        <a:gd name="T44" fmla="*/ 2 w 668"/>
                                        <a:gd name="T45" fmla="*/ 14 h 887"/>
                                        <a:gd name="T46" fmla="*/ 0 w 668"/>
                                        <a:gd name="T47" fmla="*/ 12 h 887"/>
                                        <a:gd name="T48" fmla="*/ 1 w 668"/>
                                        <a:gd name="T49" fmla="*/ 10 h 887"/>
                                        <a:gd name="T50" fmla="*/ 3 w 668"/>
                                        <a:gd name="T51" fmla="*/ 9 h 887"/>
                                        <a:gd name="T52" fmla="*/ 3 w 668"/>
                                        <a:gd name="T53" fmla="*/ 10 h 887"/>
                                        <a:gd name="T54" fmla="*/ 2 w 668"/>
                                        <a:gd name="T55" fmla="*/ 12 h 887"/>
                                        <a:gd name="T56" fmla="*/ 4 w 668"/>
                                        <a:gd name="T57" fmla="*/ 15 h 887"/>
                                        <a:gd name="T58" fmla="*/ 7 w 668"/>
                                        <a:gd name="T59" fmla="*/ 17 h 887"/>
                                        <a:gd name="T60" fmla="*/ 10 w 668"/>
                                        <a:gd name="T61" fmla="*/ 20 h 887"/>
                                        <a:gd name="T62" fmla="*/ 12 w 668"/>
                                        <a:gd name="T63" fmla="*/ 22 h 887"/>
                                        <a:gd name="T64" fmla="*/ 14 w 668"/>
                                        <a:gd name="T65" fmla="*/ 25 h 887"/>
                                        <a:gd name="T66" fmla="*/ 17 w 668"/>
                                        <a:gd name="T67" fmla="*/ 28 h 887"/>
                                        <a:gd name="T68" fmla="*/ 20 w 668"/>
                                        <a:gd name="T69" fmla="*/ 30 h 887"/>
                                        <a:gd name="T70" fmla="*/ 22 w 668"/>
                                        <a:gd name="T71" fmla="*/ 32 h 887"/>
                                        <a:gd name="T72" fmla="*/ 24 w 668"/>
                                        <a:gd name="T73" fmla="*/ 32 h 887"/>
                                        <a:gd name="T74" fmla="*/ 25 w 668"/>
                                        <a:gd name="T75" fmla="*/ 31 h 887"/>
                                        <a:gd name="T76" fmla="*/ 25 w 668"/>
                                        <a:gd name="T77" fmla="*/ 28 h 887"/>
                                        <a:gd name="T78" fmla="*/ 24 w 668"/>
                                        <a:gd name="T79" fmla="*/ 25 h 887"/>
                                        <a:gd name="T80" fmla="*/ 24 w 668"/>
                                        <a:gd name="T81" fmla="*/ 22 h 887"/>
                                        <a:gd name="T82" fmla="*/ 23 w 668"/>
                                        <a:gd name="T83" fmla="*/ 19 h 887"/>
                                        <a:gd name="T84" fmla="*/ 21 w 668"/>
                                        <a:gd name="T85" fmla="*/ 17 h 887"/>
                                        <a:gd name="T86" fmla="*/ 20 w 668"/>
                                        <a:gd name="T87" fmla="*/ 14 h 887"/>
                                        <a:gd name="T88" fmla="*/ 20 w 668"/>
                                        <a:gd name="T89" fmla="*/ 12 h 887"/>
                                        <a:gd name="T90" fmla="*/ 20 w 668"/>
                                        <a:gd name="T91" fmla="*/ 10 h 887"/>
                                        <a:gd name="T92" fmla="*/ 20 w 668"/>
                                        <a:gd name="T93" fmla="*/ 8 h 887"/>
                                        <a:gd name="T94" fmla="*/ 18 w 668"/>
                                        <a:gd name="T95" fmla="*/ 4 h 887"/>
                                        <a:gd name="T96" fmla="*/ 17 w 668"/>
                                        <a:gd name="T97" fmla="*/ 2 h 8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68"/>
                                        <a:gd name="T148" fmla="*/ 0 h 887"/>
                                        <a:gd name="T149" fmla="*/ 668 w 668"/>
                                        <a:gd name="T150" fmla="*/ 887 h 8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68" h="887">
                                          <a:moveTo>
                                            <a:pt x="408" y="53"/>
                                          </a:moveTo>
                                          <a:lnTo>
                                            <a:pt x="395" y="57"/>
                                          </a:lnTo>
                                          <a:lnTo>
                                            <a:pt x="379" y="68"/>
                                          </a:lnTo>
                                          <a:lnTo>
                                            <a:pt x="365" y="77"/>
                                          </a:lnTo>
                                          <a:lnTo>
                                            <a:pt x="354" y="84"/>
                                          </a:lnTo>
                                          <a:lnTo>
                                            <a:pt x="369" y="58"/>
                                          </a:lnTo>
                                          <a:lnTo>
                                            <a:pt x="383" y="36"/>
                                          </a:lnTo>
                                          <a:lnTo>
                                            <a:pt x="397" y="16"/>
                                          </a:lnTo>
                                          <a:lnTo>
                                            <a:pt x="405" y="7"/>
                                          </a:lnTo>
                                          <a:lnTo>
                                            <a:pt x="413" y="2"/>
                                          </a:lnTo>
                                          <a:lnTo>
                                            <a:pt x="423" y="0"/>
                                          </a:lnTo>
                                          <a:lnTo>
                                            <a:pt x="430" y="6"/>
                                          </a:lnTo>
                                          <a:lnTo>
                                            <a:pt x="441" y="24"/>
                                          </a:lnTo>
                                          <a:lnTo>
                                            <a:pt x="450" y="40"/>
                                          </a:lnTo>
                                          <a:lnTo>
                                            <a:pt x="461" y="62"/>
                                          </a:lnTo>
                                          <a:lnTo>
                                            <a:pt x="473" y="83"/>
                                          </a:lnTo>
                                          <a:lnTo>
                                            <a:pt x="483" y="102"/>
                                          </a:lnTo>
                                          <a:lnTo>
                                            <a:pt x="491" y="123"/>
                                          </a:lnTo>
                                          <a:lnTo>
                                            <a:pt x="500" y="142"/>
                                          </a:lnTo>
                                          <a:lnTo>
                                            <a:pt x="507" y="164"/>
                                          </a:lnTo>
                                          <a:lnTo>
                                            <a:pt x="521" y="178"/>
                                          </a:lnTo>
                                          <a:lnTo>
                                            <a:pt x="537" y="197"/>
                                          </a:lnTo>
                                          <a:lnTo>
                                            <a:pt x="549" y="214"/>
                                          </a:lnTo>
                                          <a:lnTo>
                                            <a:pt x="552" y="233"/>
                                          </a:lnTo>
                                          <a:lnTo>
                                            <a:pt x="550" y="253"/>
                                          </a:lnTo>
                                          <a:lnTo>
                                            <a:pt x="546" y="280"/>
                                          </a:lnTo>
                                          <a:lnTo>
                                            <a:pt x="541" y="305"/>
                                          </a:lnTo>
                                          <a:lnTo>
                                            <a:pt x="536" y="331"/>
                                          </a:lnTo>
                                          <a:lnTo>
                                            <a:pt x="546" y="347"/>
                                          </a:lnTo>
                                          <a:lnTo>
                                            <a:pt x="556" y="363"/>
                                          </a:lnTo>
                                          <a:lnTo>
                                            <a:pt x="565" y="381"/>
                                          </a:lnTo>
                                          <a:lnTo>
                                            <a:pt x="576" y="401"/>
                                          </a:lnTo>
                                          <a:lnTo>
                                            <a:pt x="592" y="434"/>
                                          </a:lnTo>
                                          <a:lnTo>
                                            <a:pt x="606" y="462"/>
                                          </a:lnTo>
                                          <a:lnTo>
                                            <a:pt x="622" y="489"/>
                                          </a:lnTo>
                                          <a:lnTo>
                                            <a:pt x="634" y="515"/>
                                          </a:lnTo>
                                          <a:lnTo>
                                            <a:pt x="640" y="533"/>
                                          </a:lnTo>
                                          <a:lnTo>
                                            <a:pt x="646" y="560"/>
                                          </a:lnTo>
                                          <a:lnTo>
                                            <a:pt x="651" y="591"/>
                                          </a:lnTo>
                                          <a:lnTo>
                                            <a:pt x="656" y="613"/>
                                          </a:lnTo>
                                          <a:lnTo>
                                            <a:pt x="662" y="644"/>
                                          </a:lnTo>
                                          <a:lnTo>
                                            <a:pt x="664" y="674"/>
                                          </a:lnTo>
                                          <a:lnTo>
                                            <a:pt x="663" y="695"/>
                                          </a:lnTo>
                                          <a:lnTo>
                                            <a:pt x="663" y="719"/>
                                          </a:lnTo>
                                          <a:lnTo>
                                            <a:pt x="664" y="768"/>
                                          </a:lnTo>
                                          <a:lnTo>
                                            <a:pt x="668" y="825"/>
                                          </a:lnTo>
                                          <a:lnTo>
                                            <a:pt x="667" y="851"/>
                                          </a:lnTo>
                                          <a:lnTo>
                                            <a:pt x="664" y="868"/>
                                          </a:lnTo>
                                          <a:lnTo>
                                            <a:pt x="653" y="878"/>
                                          </a:lnTo>
                                          <a:lnTo>
                                            <a:pt x="635" y="886"/>
                                          </a:lnTo>
                                          <a:lnTo>
                                            <a:pt x="617" y="887"/>
                                          </a:lnTo>
                                          <a:lnTo>
                                            <a:pt x="602" y="880"/>
                                          </a:lnTo>
                                          <a:lnTo>
                                            <a:pt x="591" y="871"/>
                                          </a:lnTo>
                                          <a:lnTo>
                                            <a:pt x="562" y="853"/>
                                          </a:lnTo>
                                          <a:lnTo>
                                            <a:pt x="535" y="839"/>
                                          </a:lnTo>
                                          <a:lnTo>
                                            <a:pt x="508" y="827"/>
                                          </a:lnTo>
                                          <a:lnTo>
                                            <a:pt x="488" y="808"/>
                                          </a:lnTo>
                                          <a:lnTo>
                                            <a:pt x="451" y="775"/>
                                          </a:lnTo>
                                          <a:lnTo>
                                            <a:pt x="416" y="741"/>
                                          </a:lnTo>
                                          <a:lnTo>
                                            <a:pt x="382" y="710"/>
                                          </a:lnTo>
                                          <a:lnTo>
                                            <a:pt x="350" y="674"/>
                                          </a:lnTo>
                                          <a:lnTo>
                                            <a:pt x="311" y="627"/>
                                          </a:lnTo>
                                          <a:lnTo>
                                            <a:pt x="282" y="591"/>
                                          </a:lnTo>
                                          <a:lnTo>
                                            <a:pt x="249" y="560"/>
                                          </a:lnTo>
                                          <a:lnTo>
                                            <a:pt x="210" y="519"/>
                                          </a:lnTo>
                                          <a:lnTo>
                                            <a:pt x="170" y="478"/>
                                          </a:lnTo>
                                          <a:lnTo>
                                            <a:pt x="115" y="426"/>
                                          </a:lnTo>
                                          <a:lnTo>
                                            <a:pt x="64" y="383"/>
                                          </a:lnTo>
                                          <a:lnTo>
                                            <a:pt x="40" y="356"/>
                                          </a:lnTo>
                                          <a:lnTo>
                                            <a:pt x="21" y="334"/>
                                          </a:lnTo>
                                          <a:lnTo>
                                            <a:pt x="10" y="315"/>
                                          </a:lnTo>
                                          <a:lnTo>
                                            <a:pt x="1" y="291"/>
                                          </a:lnTo>
                                          <a:lnTo>
                                            <a:pt x="0" y="279"/>
                                          </a:lnTo>
                                          <a:lnTo>
                                            <a:pt x="5" y="271"/>
                                          </a:lnTo>
                                          <a:lnTo>
                                            <a:pt x="17" y="262"/>
                                          </a:lnTo>
                                          <a:lnTo>
                                            <a:pt x="36" y="248"/>
                                          </a:lnTo>
                                          <a:lnTo>
                                            <a:pt x="57" y="234"/>
                                          </a:lnTo>
                                          <a:lnTo>
                                            <a:pt x="77" y="221"/>
                                          </a:lnTo>
                                          <a:lnTo>
                                            <a:pt x="93" y="211"/>
                                          </a:lnTo>
                                          <a:lnTo>
                                            <a:pt x="82" y="237"/>
                                          </a:lnTo>
                                          <a:lnTo>
                                            <a:pt x="71" y="258"/>
                                          </a:lnTo>
                                          <a:lnTo>
                                            <a:pt x="60" y="280"/>
                                          </a:lnTo>
                                          <a:lnTo>
                                            <a:pt x="54" y="295"/>
                                          </a:lnTo>
                                          <a:lnTo>
                                            <a:pt x="55" y="308"/>
                                          </a:lnTo>
                                          <a:lnTo>
                                            <a:pt x="62" y="325"/>
                                          </a:lnTo>
                                          <a:lnTo>
                                            <a:pt x="74" y="347"/>
                                          </a:lnTo>
                                          <a:lnTo>
                                            <a:pt x="91" y="366"/>
                                          </a:lnTo>
                                          <a:lnTo>
                                            <a:pt x="109" y="390"/>
                                          </a:lnTo>
                                          <a:lnTo>
                                            <a:pt x="138" y="411"/>
                                          </a:lnTo>
                                          <a:lnTo>
                                            <a:pt x="167" y="436"/>
                                          </a:lnTo>
                                          <a:lnTo>
                                            <a:pt x="190" y="455"/>
                                          </a:lnTo>
                                          <a:lnTo>
                                            <a:pt x="215" y="475"/>
                                          </a:lnTo>
                                          <a:lnTo>
                                            <a:pt x="239" y="495"/>
                                          </a:lnTo>
                                          <a:lnTo>
                                            <a:pt x="264" y="516"/>
                                          </a:lnTo>
                                          <a:lnTo>
                                            <a:pt x="284" y="541"/>
                                          </a:lnTo>
                                          <a:lnTo>
                                            <a:pt x="307" y="559"/>
                                          </a:lnTo>
                                          <a:lnTo>
                                            <a:pt x="322" y="577"/>
                                          </a:lnTo>
                                          <a:lnTo>
                                            <a:pt x="341" y="603"/>
                                          </a:lnTo>
                                          <a:lnTo>
                                            <a:pt x="358" y="628"/>
                                          </a:lnTo>
                                          <a:lnTo>
                                            <a:pt x="377" y="655"/>
                                          </a:lnTo>
                                          <a:lnTo>
                                            <a:pt x="397" y="678"/>
                                          </a:lnTo>
                                          <a:lnTo>
                                            <a:pt x="420" y="697"/>
                                          </a:lnTo>
                                          <a:lnTo>
                                            <a:pt x="453" y="724"/>
                                          </a:lnTo>
                                          <a:lnTo>
                                            <a:pt x="475" y="743"/>
                                          </a:lnTo>
                                          <a:lnTo>
                                            <a:pt x="496" y="760"/>
                                          </a:lnTo>
                                          <a:lnTo>
                                            <a:pt x="509" y="776"/>
                                          </a:lnTo>
                                          <a:lnTo>
                                            <a:pt x="528" y="783"/>
                                          </a:lnTo>
                                          <a:lnTo>
                                            <a:pt x="546" y="792"/>
                                          </a:lnTo>
                                          <a:lnTo>
                                            <a:pt x="564" y="798"/>
                                          </a:lnTo>
                                          <a:lnTo>
                                            <a:pt x="582" y="803"/>
                                          </a:lnTo>
                                          <a:lnTo>
                                            <a:pt x="594" y="802"/>
                                          </a:lnTo>
                                          <a:lnTo>
                                            <a:pt x="604" y="798"/>
                                          </a:lnTo>
                                          <a:lnTo>
                                            <a:pt x="614" y="792"/>
                                          </a:lnTo>
                                          <a:lnTo>
                                            <a:pt x="620" y="779"/>
                                          </a:lnTo>
                                          <a:lnTo>
                                            <a:pt x="623" y="766"/>
                                          </a:lnTo>
                                          <a:lnTo>
                                            <a:pt x="620" y="738"/>
                                          </a:lnTo>
                                          <a:lnTo>
                                            <a:pt x="618" y="704"/>
                                          </a:lnTo>
                                          <a:lnTo>
                                            <a:pt x="614" y="673"/>
                                          </a:lnTo>
                                          <a:lnTo>
                                            <a:pt x="610" y="640"/>
                                          </a:lnTo>
                                          <a:lnTo>
                                            <a:pt x="607" y="617"/>
                                          </a:lnTo>
                                          <a:lnTo>
                                            <a:pt x="601" y="595"/>
                                          </a:lnTo>
                                          <a:lnTo>
                                            <a:pt x="595" y="566"/>
                                          </a:lnTo>
                                          <a:lnTo>
                                            <a:pt x="586" y="539"/>
                                          </a:lnTo>
                                          <a:lnTo>
                                            <a:pt x="583" y="521"/>
                                          </a:lnTo>
                                          <a:lnTo>
                                            <a:pt x="577" y="502"/>
                                          </a:lnTo>
                                          <a:lnTo>
                                            <a:pt x="564" y="481"/>
                                          </a:lnTo>
                                          <a:lnTo>
                                            <a:pt x="555" y="459"/>
                                          </a:lnTo>
                                          <a:lnTo>
                                            <a:pt x="543" y="440"/>
                                          </a:lnTo>
                                          <a:lnTo>
                                            <a:pt x="531" y="417"/>
                                          </a:lnTo>
                                          <a:lnTo>
                                            <a:pt x="519" y="395"/>
                                          </a:lnTo>
                                          <a:lnTo>
                                            <a:pt x="506" y="370"/>
                                          </a:lnTo>
                                          <a:lnTo>
                                            <a:pt x="492" y="347"/>
                                          </a:lnTo>
                                          <a:lnTo>
                                            <a:pt x="485" y="334"/>
                                          </a:lnTo>
                                          <a:lnTo>
                                            <a:pt x="483" y="325"/>
                                          </a:lnTo>
                                          <a:lnTo>
                                            <a:pt x="487" y="313"/>
                                          </a:lnTo>
                                          <a:lnTo>
                                            <a:pt x="492" y="291"/>
                                          </a:lnTo>
                                          <a:lnTo>
                                            <a:pt x="498" y="267"/>
                                          </a:lnTo>
                                          <a:lnTo>
                                            <a:pt x="501" y="253"/>
                                          </a:lnTo>
                                          <a:lnTo>
                                            <a:pt x="506" y="242"/>
                                          </a:lnTo>
                                          <a:lnTo>
                                            <a:pt x="497" y="222"/>
                                          </a:lnTo>
                                          <a:lnTo>
                                            <a:pt x="487" y="196"/>
                                          </a:lnTo>
                                          <a:lnTo>
                                            <a:pt x="475" y="165"/>
                                          </a:lnTo>
                                          <a:lnTo>
                                            <a:pt x="463" y="135"/>
                                          </a:lnTo>
                                          <a:lnTo>
                                            <a:pt x="449" y="103"/>
                                          </a:lnTo>
                                          <a:lnTo>
                                            <a:pt x="438" y="78"/>
                                          </a:lnTo>
                                          <a:lnTo>
                                            <a:pt x="427" y="57"/>
                                          </a:lnTo>
                                          <a:lnTo>
                                            <a:pt x="418" y="52"/>
                                          </a:lnTo>
                                          <a:lnTo>
                                            <a:pt x="408" y="53"/>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001" name="Freeform 52">
                                      <a:extLst>
                                        <a:ext uri="{FF2B5EF4-FFF2-40B4-BE49-F238E27FC236}">
                                          <a16:creationId xmlns:a16="http://schemas.microsoft.com/office/drawing/2014/main" id="{D7FE71B7-4F10-491D-9362-F77F64B4E958}"/>
                                        </a:ext>
                                      </a:extLst>
                                    </p:cNvPr>
                                    <p:cNvSpPr>
                                      <a:spLocks/>
                                    </p:cNvSpPr>
                                    <p:nvPr/>
                                  </p:nvSpPr>
                                  <p:spPr bwMode="auto">
                                    <a:xfrm>
                                      <a:off x="2150" y="1667"/>
                                      <a:ext cx="130" cy="113"/>
                                    </a:xfrm>
                                    <a:custGeom>
                                      <a:avLst/>
                                      <a:gdLst>
                                        <a:gd name="T0" fmla="*/ 0 w 653"/>
                                        <a:gd name="T1" fmla="*/ 10 h 567"/>
                                        <a:gd name="T2" fmla="*/ 1 w 653"/>
                                        <a:gd name="T3" fmla="*/ 8 h 567"/>
                                        <a:gd name="T4" fmla="*/ 2 w 653"/>
                                        <a:gd name="T5" fmla="*/ 7 h 567"/>
                                        <a:gd name="T6" fmla="*/ 4 w 653"/>
                                        <a:gd name="T7" fmla="*/ 5 h 567"/>
                                        <a:gd name="T8" fmla="*/ 5 w 653"/>
                                        <a:gd name="T9" fmla="*/ 4 h 567"/>
                                        <a:gd name="T10" fmla="*/ 6 w 653"/>
                                        <a:gd name="T11" fmla="*/ 2 h 567"/>
                                        <a:gd name="T12" fmla="*/ 8 w 653"/>
                                        <a:gd name="T13" fmla="*/ 1 h 567"/>
                                        <a:gd name="T14" fmla="*/ 10 w 653"/>
                                        <a:gd name="T15" fmla="*/ 0 h 567"/>
                                        <a:gd name="T16" fmla="*/ 13 w 653"/>
                                        <a:gd name="T17" fmla="*/ 0 h 567"/>
                                        <a:gd name="T18" fmla="*/ 15 w 653"/>
                                        <a:gd name="T19" fmla="*/ 0 h 567"/>
                                        <a:gd name="T20" fmla="*/ 17 w 653"/>
                                        <a:gd name="T21" fmla="*/ 0 h 567"/>
                                        <a:gd name="T22" fmla="*/ 20 w 653"/>
                                        <a:gd name="T23" fmla="*/ 1 h 567"/>
                                        <a:gd name="T24" fmla="*/ 22 w 653"/>
                                        <a:gd name="T25" fmla="*/ 2 h 567"/>
                                        <a:gd name="T26" fmla="*/ 23 w 653"/>
                                        <a:gd name="T27" fmla="*/ 4 h 567"/>
                                        <a:gd name="T28" fmla="*/ 24 w 653"/>
                                        <a:gd name="T29" fmla="*/ 5 h 567"/>
                                        <a:gd name="T30" fmla="*/ 25 w 653"/>
                                        <a:gd name="T31" fmla="*/ 7 h 567"/>
                                        <a:gd name="T32" fmla="*/ 26 w 653"/>
                                        <a:gd name="T33" fmla="*/ 9 h 567"/>
                                        <a:gd name="T34" fmla="*/ 25 w 653"/>
                                        <a:gd name="T35" fmla="*/ 8 h 567"/>
                                        <a:gd name="T36" fmla="*/ 24 w 653"/>
                                        <a:gd name="T37" fmla="*/ 6 h 567"/>
                                        <a:gd name="T38" fmla="*/ 23 w 653"/>
                                        <a:gd name="T39" fmla="*/ 5 h 567"/>
                                        <a:gd name="T40" fmla="*/ 22 w 653"/>
                                        <a:gd name="T41" fmla="*/ 4 h 567"/>
                                        <a:gd name="T42" fmla="*/ 21 w 653"/>
                                        <a:gd name="T43" fmla="*/ 3 h 567"/>
                                        <a:gd name="T44" fmla="*/ 19 w 653"/>
                                        <a:gd name="T45" fmla="*/ 2 h 567"/>
                                        <a:gd name="T46" fmla="*/ 18 w 653"/>
                                        <a:gd name="T47" fmla="*/ 2 h 567"/>
                                        <a:gd name="T48" fmla="*/ 16 w 653"/>
                                        <a:gd name="T49" fmla="*/ 1 h 567"/>
                                        <a:gd name="T50" fmla="*/ 14 w 653"/>
                                        <a:gd name="T51" fmla="*/ 1 h 567"/>
                                        <a:gd name="T52" fmla="*/ 12 w 653"/>
                                        <a:gd name="T53" fmla="*/ 1 h 567"/>
                                        <a:gd name="T54" fmla="*/ 10 w 653"/>
                                        <a:gd name="T55" fmla="*/ 2 h 567"/>
                                        <a:gd name="T56" fmla="*/ 9 w 653"/>
                                        <a:gd name="T57" fmla="*/ 2 h 567"/>
                                        <a:gd name="T58" fmla="*/ 7 w 653"/>
                                        <a:gd name="T59" fmla="*/ 3 h 567"/>
                                        <a:gd name="T60" fmla="*/ 6 w 653"/>
                                        <a:gd name="T61" fmla="*/ 5 h 567"/>
                                        <a:gd name="T62" fmla="*/ 4 w 653"/>
                                        <a:gd name="T63" fmla="*/ 7 h 567"/>
                                        <a:gd name="T64" fmla="*/ 3 w 653"/>
                                        <a:gd name="T65" fmla="*/ 8 h 567"/>
                                        <a:gd name="T66" fmla="*/ 2 w 653"/>
                                        <a:gd name="T67" fmla="*/ 10 h 567"/>
                                        <a:gd name="T68" fmla="*/ 1 w 653"/>
                                        <a:gd name="T69" fmla="*/ 11 h 567"/>
                                        <a:gd name="T70" fmla="*/ 2 w 653"/>
                                        <a:gd name="T71" fmla="*/ 13 h 567"/>
                                        <a:gd name="T72" fmla="*/ 2 w 653"/>
                                        <a:gd name="T73" fmla="*/ 14 h 567"/>
                                        <a:gd name="T74" fmla="*/ 3 w 653"/>
                                        <a:gd name="T75" fmla="*/ 16 h 567"/>
                                        <a:gd name="T76" fmla="*/ 4 w 653"/>
                                        <a:gd name="T77" fmla="*/ 17 h 567"/>
                                        <a:gd name="T78" fmla="*/ 6 w 653"/>
                                        <a:gd name="T79" fmla="*/ 19 h 567"/>
                                        <a:gd name="T80" fmla="*/ 7 w 653"/>
                                        <a:gd name="T81" fmla="*/ 21 h 567"/>
                                        <a:gd name="T82" fmla="*/ 8 w 653"/>
                                        <a:gd name="T83" fmla="*/ 21 h 567"/>
                                        <a:gd name="T84" fmla="*/ 9 w 653"/>
                                        <a:gd name="T85" fmla="*/ 22 h 567"/>
                                        <a:gd name="T86" fmla="*/ 10 w 653"/>
                                        <a:gd name="T87" fmla="*/ 22 h 567"/>
                                        <a:gd name="T88" fmla="*/ 10 w 653"/>
                                        <a:gd name="T89" fmla="*/ 22 h 567"/>
                                        <a:gd name="T90" fmla="*/ 8 w 653"/>
                                        <a:gd name="T91" fmla="*/ 23 h 567"/>
                                        <a:gd name="T92" fmla="*/ 7 w 653"/>
                                        <a:gd name="T93" fmla="*/ 22 h 567"/>
                                        <a:gd name="T94" fmla="*/ 6 w 653"/>
                                        <a:gd name="T95" fmla="*/ 21 h 567"/>
                                        <a:gd name="T96" fmla="*/ 5 w 653"/>
                                        <a:gd name="T97" fmla="*/ 20 h 567"/>
                                        <a:gd name="T98" fmla="*/ 4 w 653"/>
                                        <a:gd name="T99" fmla="*/ 19 h 567"/>
                                        <a:gd name="T100" fmla="*/ 2 w 653"/>
                                        <a:gd name="T101" fmla="*/ 17 h 567"/>
                                        <a:gd name="T102" fmla="*/ 1 w 653"/>
                                        <a:gd name="T103" fmla="*/ 16 h 567"/>
                                        <a:gd name="T104" fmla="*/ 1 w 653"/>
                                        <a:gd name="T105" fmla="*/ 14 h 567"/>
                                        <a:gd name="T106" fmla="*/ 0 w 653"/>
                                        <a:gd name="T107" fmla="*/ 13 h 567"/>
                                        <a:gd name="T108" fmla="*/ 0 w 653"/>
                                        <a:gd name="T109" fmla="*/ 11 h 5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53"/>
                                        <a:gd name="T166" fmla="*/ 0 h 567"/>
                                        <a:gd name="T167" fmla="*/ 653 w 653"/>
                                        <a:gd name="T168" fmla="*/ 567 h 56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53" h="567">
                                          <a:moveTo>
                                            <a:pt x="2" y="269"/>
                                          </a:moveTo>
                                          <a:lnTo>
                                            <a:pt x="10" y="247"/>
                                          </a:lnTo>
                                          <a:lnTo>
                                            <a:pt x="20" y="226"/>
                                          </a:lnTo>
                                          <a:lnTo>
                                            <a:pt x="32" y="205"/>
                                          </a:lnTo>
                                          <a:lnTo>
                                            <a:pt x="45" y="190"/>
                                          </a:lnTo>
                                          <a:lnTo>
                                            <a:pt x="58" y="177"/>
                                          </a:lnTo>
                                          <a:lnTo>
                                            <a:pt x="75" y="159"/>
                                          </a:lnTo>
                                          <a:lnTo>
                                            <a:pt x="95" y="137"/>
                                          </a:lnTo>
                                          <a:lnTo>
                                            <a:pt x="110" y="116"/>
                                          </a:lnTo>
                                          <a:lnTo>
                                            <a:pt x="126" y="96"/>
                                          </a:lnTo>
                                          <a:lnTo>
                                            <a:pt x="143" y="80"/>
                                          </a:lnTo>
                                          <a:lnTo>
                                            <a:pt x="163" y="62"/>
                                          </a:lnTo>
                                          <a:lnTo>
                                            <a:pt x="183" y="47"/>
                                          </a:lnTo>
                                          <a:lnTo>
                                            <a:pt x="204" y="34"/>
                                          </a:lnTo>
                                          <a:lnTo>
                                            <a:pt x="230" y="21"/>
                                          </a:lnTo>
                                          <a:lnTo>
                                            <a:pt x="259" y="11"/>
                                          </a:lnTo>
                                          <a:lnTo>
                                            <a:pt x="288" y="4"/>
                                          </a:lnTo>
                                          <a:lnTo>
                                            <a:pt x="324" y="1"/>
                                          </a:lnTo>
                                          <a:lnTo>
                                            <a:pt x="358" y="0"/>
                                          </a:lnTo>
                                          <a:lnTo>
                                            <a:pt x="385" y="2"/>
                                          </a:lnTo>
                                          <a:lnTo>
                                            <a:pt x="413" y="6"/>
                                          </a:lnTo>
                                          <a:lnTo>
                                            <a:pt x="439" y="11"/>
                                          </a:lnTo>
                                          <a:lnTo>
                                            <a:pt x="471" y="19"/>
                                          </a:lnTo>
                                          <a:lnTo>
                                            <a:pt x="498" y="32"/>
                                          </a:lnTo>
                                          <a:lnTo>
                                            <a:pt x="520" y="43"/>
                                          </a:lnTo>
                                          <a:lnTo>
                                            <a:pt x="545" y="56"/>
                                          </a:lnTo>
                                          <a:lnTo>
                                            <a:pt x="564" y="74"/>
                                          </a:lnTo>
                                          <a:lnTo>
                                            <a:pt x="583" y="93"/>
                                          </a:lnTo>
                                          <a:lnTo>
                                            <a:pt x="598" y="112"/>
                                          </a:lnTo>
                                          <a:lnTo>
                                            <a:pt x="615" y="135"/>
                                          </a:lnTo>
                                          <a:lnTo>
                                            <a:pt x="630" y="157"/>
                                          </a:lnTo>
                                          <a:lnTo>
                                            <a:pt x="639" y="178"/>
                                          </a:lnTo>
                                          <a:lnTo>
                                            <a:pt x="645" y="205"/>
                                          </a:lnTo>
                                          <a:lnTo>
                                            <a:pt x="650" y="230"/>
                                          </a:lnTo>
                                          <a:lnTo>
                                            <a:pt x="653" y="249"/>
                                          </a:lnTo>
                                          <a:lnTo>
                                            <a:pt x="634" y="208"/>
                                          </a:lnTo>
                                          <a:lnTo>
                                            <a:pt x="623" y="188"/>
                                          </a:lnTo>
                                          <a:lnTo>
                                            <a:pt x="610" y="162"/>
                                          </a:lnTo>
                                          <a:lnTo>
                                            <a:pt x="599" y="142"/>
                                          </a:lnTo>
                                          <a:lnTo>
                                            <a:pt x="586" y="125"/>
                                          </a:lnTo>
                                          <a:lnTo>
                                            <a:pt x="571" y="105"/>
                                          </a:lnTo>
                                          <a:lnTo>
                                            <a:pt x="552" y="89"/>
                                          </a:lnTo>
                                          <a:lnTo>
                                            <a:pt x="537" y="75"/>
                                          </a:lnTo>
                                          <a:lnTo>
                                            <a:pt x="521" y="65"/>
                                          </a:lnTo>
                                          <a:lnTo>
                                            <a:pt x="503" y="59"/>
                                          </a:lnTo>
                                          <a:lnTo>
                                            <a:pt x="486" y="51"/>
                                          </a:lnTo>
                                          <a:lnTo>
                                            <a:pt x="464" y="43"/>
                                          </a:lnTo>
                                          <a:lnTo>
                                            <a:pt x="445" y="38"/>
                                          </a:lnTo>
                                          <a:lnTo>
                                            <a:pt x="422" y="32"/>
                                          </a:lnTo>
                                          <a:lnTo>
                                            <a:pt x="397" y="26"/>
                                          </a:lnTo>
                                          <a:lnTo>
                                            <a:pt x="371" y="24"/>
                                          </a:lnTo>
                                          <a:lnTo>
                                            <a:pt x="349" y="22"/>
                                          </a:lnTo>
                                          <a:lnTo>
                                            <a:pt x="331" y="24"/>
                                          </a:lnTo>
                                          <a:lnTo>
                                            <a:pt x="305" y="29"/>
                                          </a:lnTo>
                                          <a:lnTo>
                                            <a:pt x="280" y="35"/>
                                          </a:lnTo>
                                          <a:lnTo>
                                            <a:pt x="260" y="40"/>
                                          </a:lnTo>
                                          <a:lnTo>
                                            <a:pt x="240" y="49"/>
                                          </a:lnTo>
                                          <a:lnTo>
                                            <a:pt x="215" y="61"/>
                                          </a:lnTo>
                                          <a:lnTo>
                                            <a:pt x="199" y="69"/>
                                          </a:lnTo>
                                          <a:lnTo>
                                            <a:pt x="183" y="82"/>
                                          </a:lnTo>
                                          <a:lnTo>
                                            <a:pt x="161" y="99"/>
                                          </a:lnTo>
                                          <a:lnTo>
                                            <a:pt x="140" y="120"/>
                                          </a:lnTo>
                                          <a:lnTo>
                                            <a:pt x="118" y="141"/>
                                          </a:lnTo>
                                          <a:lnTo>
                                            <a:pt x="100" y="164"/>
                                          </a:lnTo>
                                          <a:lnTo>
                                            <a:pt x="82" y="189"/>
                                          </a:lnTo>
                                          <a:lnTo>
                                            <a:pt x="64" y="211"/>
                                          </a:lnTo>
                                          <a:lnTo>
                                            <a:pt x="56" y="225"/>
                                          </a:lnTo>
                                          <a:lnTo>
                                            <a:pt x="51" y="244"/>
                                          </a:lnTo>
                                          <a:lnTo>
                                            <a:pt x="43" y="261"/>
                                          </a:lnTo>
                                          <a:lnTo>
                                            <a:pt x="37" y="274"/>
                                          </a:lnTo>
                                          <a:lnTo>
                                            <a:pt x="40" y="298"/>
                                          </a:lnTo>
                                          <a:lnTo>
                                            <a:pt x="41" y="321"/>
                                          </a:lnTo>
                                          <a:lnTo>
                                            <a:pt x="47" y="336"/>
                                          </a:lnTo>
                                          <a:lnTo>
                                            <a:pt x="55" y="356"/>
                                          </a:lnTo>
                                          <a:lnTo>
                                            <a:pt x="63" y="375"/>
                                          </a:lnTo>
                                          <a:lnTo>
                                            <a:pt x="72" y="393"/>
                                          </a:lnTo>
                                          <a:lnTo>
                                            <a:pt x="91" y="415"/>
                                          </a:lnTo>
                                          <a:lnTo>
                                            <a:pt x="112" y="439"/>
                                          </a:lnTo>
                                          <a:lnTo>
                                            <a:pt x="133" y="463"/>
                                          </a:lnTo>
                                          <a:lnTo>
                                            <a:pt x="149" y="484"/>
                                          </a:lnTo>
                                          <a:lnTo>
                                            <a:pt x="163" y="502"/>
                                          </a:lnTo>
                                          <a:lnTo>
                                            <a:pt x="176" y="517"/>
                                          </a:lnTo>
                                          <a:lnTo>
                                            <a:pt x="184" y="529"/>
                                          </a:lnTo>
                                          <a:lnTo>
                                            <a:pt x="194" y="533"/>
                                          </a:lnTo>
                                          <a:lnTo>
                                            <a:pt x="208" y="536"/>
                                          </a:lnTo>
                                          <a:lnTo>
                                            <a:pt x="225" y="540"/>
                                          </a:lnTo>
                                          <a:lnTo>
                                            <a:pt x="242" y="545"/>
                                          </a:lnTo>
                                          <a:lnTo>
                                            <a:pt x="256" y="553"/>
                                          </a:lnTo>
                                          <a:lnTo>
                                            <a:pt x="268" y="561"/>
                                          </a:lnTo>
                                          <a:lnTo>
                                            <a:pt x="253" y="564"/>
                                          </a:lnTo>
                                          <a:lnTo>
                                            <a:pt x="231" y="566"/>
                                          </a:lnTo>
                                          <a:lnTo>
                                            <a:pt x="210" y="567"/>
                                          </a:lnTo>
                                          <a:lnTo>
                                            <a:pt x="196" y="563"/>
                                          </a:lnTo>
                                          <a:lnTo>
                                            <a:pt x="181" y="556"/>
                                          </a:lnTo>
                                          <a:lnTo>
                                            <a:pt x="162" y="548"/>
                                          </a:lnTo>
                                          <a:lnTo>
                                            <a:pt x="152" y="538"/>
                                          </a:lnTo>
                                          <a:lnTo>
                                            <a:pt x="141" y="522"/>
                                          </a:lnTo>
                                          <a:lnTo>
                                            <a:pt x="129" y="503"/>
                                          </a:lnTo>
                                          <a:lnTo>
                                            <a:pt x="118" y="488"/>
                                          </a:lnTo>
                                          <a:lnTo>
                                            <a:pt x="98" y="466"/>
                                          </a:lnTo>
                                          <a:lnTo>
                                            <a:pt x="83" y="448"/>
                                          </a:lnTo>
                                          <a:lnTo>
                                            <a:pt x="61" y="426"/>
                                          </a:lnTo>
                                          <a:lnTo>
                                            <a:pt x="44" y="410"/>
                                          </a:lnTo>
                                          <a:lnTo>
                                            <a:pt x="33" y="398"/>
                                          </a:lnTo>
                                          <a:lnTo>
                                            <a:pt x="26" y="383"/>
                                          </a:lnTo>
                                          <a:lnTo>
                                            <a:pt x="18" y="362"/>
                                          </a:lnTo>
                                          <a:lnTo>
                                            <a:pt x="9" y="338"/>
                                          </a:lnTo>
                                          <a:lnTo>
                                            <a:pt x="4" y="314"/>
                                          </a:lnTo>
                                          <a:lnTo>
                                            <a:pt x="0" y="287"/>
                                          </a:lnTo>
                                          <a:lnTo>
                                            <a:pt x="2" y="269"/>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4997" name="Freeform 53">
                                  <a:extLst>
                                    <a:ext uri="{FF2B5EF4-FFF2-40B4-BE49-F238E27FC236}">
                                      <a16:creationId xmlns:a16="http://schemas.microsoft.com/office/drawing/2014/main" id="{B367D51A-F308-4EA1-80C4-E55BDA81F0F0}"/>
                                    </a:ext>
                                  </a:extLst>
                                </p:cNvPr>
                                <p:cNvSpPr>
                                  <a:spLocks/>
                                </p:cNvSpPr>
                                <p:nvPr/>
                              </p:nvSpPr>
                              <p:spPr bwMode="auto">
                                <a:xfrm>
                                  <a:off x="2240" y="1768"/>
                                  <a:ext cx="78" cy="101"/>
                                </a:xfrm>
                                <a:custGeom>
                                  <a:avLst/>
                                  <a:gdLst>
                                    <a:gd name="T0" fmla="*/ 4 w 391"/>
                                    <a:gd name="T1" fmla="*/ 3 h 501"/>
                                    <a:gd name="T2" fmla="*/ 5 w 391"/>
                                    <a:gd name="T3" fmla="*/ 2 h 501"/>
                                    <a:gd name="T4" fmla="*/ 6 w 391"/>
                                    <a:gd name="T5" fmla="*/ 1 h 501"/>
                                    <a:gd name="T6" fmla="*/ 7 w 391"/>
                                    <a:gd name="T7" fmla="*/ 0 h 501"/>
                                    <a:gd name="T8" fmla="*/ 8 w 391"/>
                                    <a:gd name="T9" fmla="*/ 0 h 501"/>
                                    <a:gd name="T10" fmla="*/ 9 w 391"/>
                                    <a:gd name="T11" fmla="*/ 0 h 501"/>
                                    <a:gd name="T12" fmla="*/ 9 w 391"/>
                                    <a:gd name="T13" fmla="*/ 0 h 501"/>
                                    <a:gd name="T14" fmla="*/ 10 w 391"/>
                                    <a:gd name="T15" fmla="*/ 1 h 501"/>
                                    <a:gd name="T16" fmla="*/ 10 w 391"/>
                                    <a:gd name="T17" fmla="*/ 1 h 501"/>
                                    <a:gd name="T18" fmla="*/ 10 w 391"/>
                                    <a:gd name="T19" fmla="*/ 2 h 501"/>
                                    <a:gd name="T20" fmla="*/ 10 w 391"/>
                                    <a:gd name="T21" fmla="*/ 4 h 501"/>
                                    <a:gd name="T22" fmla="*/ 10 w 391"/>
                                    <a:gd name="T23" fmla="*/ 5 h 501"/>
                                    <a:gd name="T24" fmla="*/ 11 w 391"/>
                                    <a:gd name="T25" fmla="*/ 7 h 501"/>
                                    <a:gd name="T26" fmla="*/ 11 w 391"/>
                                    <a:gd name="T27" fmla="*/ 8 h 501"/>
                                    <a:gd name="T28" fmla="*/ 12 w 391"/>
                                    <a:gd name="T29" fmla="*/ 10 h 501"/>
                                    <a:gd name="T30" fmla="*/ 13 w 391"/>
                                    <a:gd name="T31" fmla="*/ 11 h 501"/>
                                    <a:gd name="T32" fmla="*/ 14 w 391"/>
                                    <a:gd name="T33" fmla="*/ 13 h 501"/>
                                    <a:gd name="T34" fmla="*/ 15 w 391"/>
                                    <a:gd name="T35" fmla="*/ 15 h 501"/>
                                    <a:gd name="T36" fmla="*/ 15 w 391"/>
                                    <a:gd name="T37" fmla="*/ 17 h 501"/>
                                    <a:gd name="T38" fmla="*/ 16 w 391"/>
                                    <a:gd name="T39" fmla="*/ 18 h 501"/>
                                    <a:gd name="T40" fmla="*/ 16 w 391"/>
                                    <a:gd name="T41" fmla="*/ 19 h 501"/>
                                    <a:gd name="T42" fmla="*/ 15 w 391"/>
                                    <a:gd name="T43" fmla="*/ 20 h 501"/>
                                    <a:gd name="T44" fmla="*/ 15 w 391"/>
                                    <a:gd name="T45" fmla="*/ 20 h 501"/>
                                    <a:gd name="T46" fmla="*/ 14 w 391"/>
                                    <a:gd name="T47" fmla="*/ 20 h 501"/>
                                    <a:gd name="T48" fmla="*/ 13 w 391"/>
                                    <a:gd name="T49" fmla="*/ 20 h 501"/>
                                    <a:gd name="T50" fmla="*/ 12 w 391"/>
                                    <a:gd name="T51" fmla="*/ 20 h 501"/>
                                    <a:gd name="T52" fmla="*/ 11 w 391"/>
                                    <a:gd name="T53" fmla="*/ 19 h 501"/>
                                    <a:gd name="T54" fmla="*/ 10 w 391"/>
                                    <a:gd name="T55" fmla="*/ 18 h 501"/>
                                    <a:gd name="T56" fmla="*/ 9 w 391"/>
                                    <a:gd name="T57" fmla="*/ 17 h 501"/>
                                    <a:gd name="T58" fmla="*/ 8 w 391"/>
                                    <a:gd name="T59" fmla="*/ 15 h 501"/>
                                    <a:gd name="T60" fmla="*/ 7 w 391"/>
                                    <a:gd name="T61" fmla="*/ 14 h 501"/>
                                    <a:gd name="T62" fmla="*/ 6 w 391"/>
                                    <a:gd name="T63" fmla="*/ 13 h 501"/>
                                    <a:gd name="T64" fmla="*/ 4 w 391"/>
                                    <a:gd name="T65" fmla="*/ 12 h 501"/>
                                    <a:gd name="T66" fmla="*/ 4 w 391"/>
                                    <a:gd name="T67" fmla="*/ 10 h 501"/>
                                    <a:gd name="T68" fmla="*/ 3 w 391"/>
                                    <a:gd name="T69" fmla="*/ 9 h 501"/>
                                    <a:gd name="T70" fmla="*/ 1 w 391"/>
                                    <a:gd name="T71" fmla="*/ 7 h 501"/>
                                    <a:gd name="T72" fmla="*/ 1 w 391"/>
                                    <a:gd name="T73" fmla="*/ 7 h 501"/>
                                    <a:gd name="T74" fmla="*/ 0 w 391"/>
                                    <a:gd name="T75" fmla="*/ 6 h 501"/>
                                    <a:gd name="T76" fmla="*/ 0 w 391"/>
                                    <a:gd name="T77" fmla="*/ 5 h 501"/>
                                    <a:gd name="T78" fmla="*/ 0 w 391"/>
                                    <a:gd name="T79" fmla="*/ 4 h 501"/>
                                    <a:gd name="T80" fmla="*/ 1 w 391"/>
                                    <a:gd name="T81" fmla="*/ 4 h 501"/>
                                    <a:gd name="T82" fmla="*/ 1 w 391"/>
                                    <a:gd name="T83" fmla="*/ 3 h 501"/>
                                    <a:gd name="T84" fmla="*/ 2 w 391"/>
                                    <a:gd name="T85" fmla="*/ 3 h 501"/>
                                    <a:gd name="T86" fmla="*/ 3 w 391"/>
                                    <a:gd name="T87" fmla="*/ 3 h 501"/>
                                    <a:gd name="T88" fmla="*/ 4 w 391"/>
                                    <a:gd name="T89" fmla="*/ 3 h 5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1"/>
                                    <a:gd name="T136" fmla="*/ 0 h 501"/>
                                    <a:gd name="T137" fmla="*/ 391 w 391"/>
                                    <a:gd name="T138" fmla="*/ 501 h 5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1" h="501">
                                      <a:moveTo>
                                        <a:pt x="103" y="64"/>
                                      </a:moveTo>
                                      <a:lnTo>
                                        <a:pt x="132" y="49"/>
                                      </a:lnTo>
                                      <a:lnTo>
                                        <a:pt x="152" y="31"/>
                                      </a:lnTo>
                                      <a:lnTo>
                                        <a:pt x="178" y="12"/>
                                      </a:lnTo>
                                      <a:lnTo>
                                        <a:pt x="198" y="3"/>
                                      </a:lnTo>
                                      <a:lnTo>
                                        <a:pt x="217" y="0"/>
                                      </a:lnTo>
                                      <a:lnTo>
                                        <a:pt x="229" y="3"/>
                                      </a:lnTo>
                                      <a:lnTo>
                                        <a:pt x="241" y="13"/>
                                      </a:lnTo>
                                      <a:lnTo>
                                        <a:pt x="249" y="31"/>
                                      </a:lnTo>
                                      <a:lnTo>
                                        <a:pt x="259" y="62"/>
                                      </a:lnTo>
                                      <a:lnTo>
                                        <a:pt x="262" y="95"/>
                                      </a:lnTo>
                                      <a:lnTo>
                                        <a:pt x="263" y="131"/>
                                      </a:lnTo>
                                      <a:lnTo>
                                        <a:pt x="269" y="165"/>
                                      </a:lnTo>
                                      <a:lnTo>
                                        <a:pt x="283" y="197"/>
                                      </a:lnTo>
                                      <a:lnTo>
                                        <a:pt x="301" y="237"/>
                                      </a:lnTo>
                                      <a:lnTo>
                                        <a:pt x="319" y="277"/>
                                      </a:lnTo>
                                      <a:lnTo>
                                        <a:pt x="340" y="319"/>
                                      </a:lnTo>
                                      <a:lnTo>
                                        <a:pt x="365" y="368"/>
                                      </a:lnTo>
                                      <a:lnTo>
                                        <a:pt x="383" y="409"/>
                                      </a:lnTo>
                                      <a:lnTo>
                                        <a:pt x="391" y="434"/>
                                      </a:lnTo>
                                      <a:lnTo>
                                        <a:pt x="391" y="458"/>
                                      </a:lnTo>
                                      <a:lnTo>
                                        <a:pt x="384" y="480"/>
                                      </a:lnTo>
                                      <a:lnTo>
                                        <a:pt x="371" y="494"/>
                                      </a:lnTo>
                                      <a:lnTo>
                                        <a:pt x="350" y="501"/>
                                      </a:lnTo>
                                      <a:lnTo>
                                        <a:pt x="326" y="498"/>
                                      </a:lnTo>
                                      <a:lnTo>
                                        <a:pt x="298" y="490"/>
                                      </a:lnTo>
                                      <a:lnTo>
                                        <a:pt x="274" y="468"/>
                                      </a:lnTo>
                                      <a:lnTo>
                                        <a:pt x="249" y="446"/>
                                      </a:lnTo>
                                      <a:lnTo>
                                        <a:pt x="227" y="416"/>
                                      </a:lnTo>
                                      <a:lnTo>
                                        <a:pt x="198" y="378"/>
                                      </a:lnTo>
                                      <a:lnTo>
                                        <a:pt x="177" y="346"/>
                                      </a:lnTo>
                                      <a:lnTo>
                                        <a:pt x="143" y="317"/>
                                      </a:lnTo>
                                      <a:lnTo>
                                        <a:pt x="112" y="288"/>
                                      </a:lnTo>
                                      <a:lnTo>
                                        <a:pt x="89" y="259"/>
                                      </a:lnTo>
                                      <a:lnTo>
                                        <a:pt x="64" y="222"/>
                                      </a:lnTo>
                                      <a:lnTo>
                                        <a:pt x="35" y="186"/>
                                      </a:lnTo>
                                      <a:lnTo>
                                        <a:pt x="15" y="163"/>
                                      </a:lnTo>
                                      <a:lnTo>
                                        <a:pt x="3" y="143"/>
                                      </a:lnTo>
                                      <a:lnTo>
                                        <a:pt x="0" y="125"/>
                                      </a:lnTo>
                                      <a:lnTo>
                                        <a:pt x="4" y="102"/>
                                      </a:lnTo>
                                      <a:lnTo>
                                        <a:pt x="16" y="87"/>
                                      </a:lnTo>
                                      <a:lnTo>
                                        <a:pt x="34" y="80"/>
                                      </a:lnTo>
                                      <a:lnTo>
                                        <a:pt x="55" y="74"/>
                                      </a:lnTo>
                                      <a:lnTo>
                                        <a:pt x="80" y="68"/>
                                      </a:lnTo>
                                      <a:lnTo>
                                        <a:pt x="103" y="64"/>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991" name="Group 54">
                                <a:extLst>
                                  <a:ext uri="{FF2B5EF4-FFF2-40B4-BE49-F238E27FC236}">
                                    <a16:creationId xmlns:a16="http://schemas.microsoft.com/office/drawing/2014/main" id="{46F5B7FF-DD8C-4A7D-9384-B0893613362F}"/>
                                  </a:ext>
                                </a:extLst>
                              </p:cNvPr>
                              <p:cNvGrpSpPr>
                                <a:grpSpLocks/>
                              </p:cNvGrpSpPr>
                              <p:nvPr/>
                            </p:nvGrpSpPr>
                            <p:grpSpPr bwMode="auto">
                              <a:xfrm>
                                <a:off x="2162" y="1678"/>
                                <a:ext cx="108" cy="94"/>
                                <a:chOff x="2162" y="1678"/>
                                <a:chExt cx="108" cy="94"/>
                              </a:xfrm>
                            </p:grpSpPr>
                            <p:sp>
                              <p:nvSpPr>
                                <p:cNvPr id="64992" name="Freeform 55">
                                  <a:extLst>
                                    <a:ext uri="{FF2B5EF4-FFF2-40B4-BE49-F238E27FC236}">
                                      <a16:creationId xmlns:a16="http://schemas.microsoft.com/office/drawing/2014/main" id="{757F4245-48F3-4E5E-A9EF-96072D7BA329}"/>
                                    </a:ext>
                                  </a:extLst>
                                </p:cNvPr>
                                <p:cNvSpPr>
                                  <a:spLocks/>
                                </p:cNvSpPr>
                                <p:nvPr/>
                              </p:nvSpPr>
                              <p:spPr bwMode="auto">
                                <a:xfrm>
                                  <a:off x="2162" y="1678"/>
                                  <a:ext cx="108" cy="94"/>
                                </a:xfrm>
                                <a:custGeom>
                                  <a:avLst/>
                                  <a:gdLst>
                                    <a:gd name="T0" fmla="*/ 0 w 541"/>
                                    <a:gd name="T1" fmla="*/ 8 h 470"/>
                                    <a:gd name="T2" fmla="*/ 1 w 541"/>
                                    <a:gd name="T3" fmla="*/ 7 h 470"/>
                                    <a:gd name="T4" fmla="*/ 2 w 541"/>
                                    <a:gd name="T5" fmla="*/ 6 h 470"/>
                                    <a:gd name="T6" fmla="*/ 3 w 541"/>
                                    <a:gd name="T7" fmla="*/ 5 h 470"/>
                                    <a:gd name="T8" fmla="*/ 4 w 541"/>
                                    <a:gd name="T9" fmla="*/ 3 h 470"/>
                                    <a:gd name="T10" fmla="*/ 5 w 541"/>
                                    <a:gd name="T11" fmla="*/ 2 h 470"/>
                                    <a:gd name="T12" fmla="*/ 7 w 541"/>
                                    <a:gd name="T13" fmla="*/ 1 h 470"/>
                                    <a:gd name="T14" fmla="*/ 9 w 541"/>
                                    <a:gd name="T15" fmla="*/ 0 h 470"/>
                                    <a:gd name="T16" fmla="*/ 11 w 541"/>
                                    <a:gd name="T17" fmla="*/ 0 h 470"/>
                                    <a:gd name="T18" fmla="*/ 13 w 541"/>
                                    <a:gd name="T19" fmla="*/ 0 h 470"/>
                                    <a:gd name="T20" fmla="*/ 14 w 541"/>
                                    <a:gd name="T21" fmla="*/ 0 h 470"/>
                                    <a:gd name="T22" fmla="*/ 16 w 541"/>
                                    <a:gd name="T23" fmla="*/ 1 h 470"/>
                                    <a:gd name="T24" fmla="*/ 18 w 541"/>
                                    <a:gd name="T25" fmla="*/ 2 h 470"/>
                                    <a:gd name="T26" fmla="*/ 19 w 541"/>
                                    <a:gd name="T27" fmla="*/ 3 h 470"/>
                                    <a:gd name="T28" fmla="*/ 20 w 541"/>
                                    <a:gd name="T29" fmla="*/ 4 h 470"/>
                                    <a:gd name="T30" fmla="*/ 21 w 541"/>
                                    <a:gd name="T31" fmla="*/ 6 h 470"/>
                                    <a:gd name="T32" fmla="*/ 22 w 541"/>
                                    <a:gd name="T33" fmla="*/ 8 h 470"/>
                                    <a:gd name="T34" fmla="*/ 22 w 541"/>
                                    <a:gd name="T35" fmla="*/ 9 h 470"/>
                                    <a:gd name="T36" fmla="*/ 21 w 541"/>
                                    <a:gd name="T37" fmla="*/ 10 h 470"/>
                                    <a:gd name="T38" fmla="*/ 20 w 541"/>
                                    <a:gd name="T39" fmla="*/ 12 h 470"/>
                                    <a:gd name="T40" fmla="*/ 20 w 541"/>
                                    <a:gd name="T41" fmla="*/ 14 h 470"/>
                                    <a:gd name="T42" fmla="*/ 19 w 541"/>
                                    <a:gd name="T43" fmla="*/ 15 h 470"/>
                                    <a:gd name="T44" fmla="*/ 19 w 541"/>
                                    <a:gd name="T45" fmla="*/ 16 h 470"/>
                                    <a:gd name="T46" fmla="*/ 16 w 541"/>
                                    <a:gd name="T47" fmla="*/ 18 h 470"/>
                                    <a:gd name="T48" fmla="*/ 15 w 541"/>
                                    <a:gd name="T49" fmla="*/ 17 h 470"/>
                                    <a:gd name="T50" fmla="*/ 15 w 541"/>
                                    <a:gd name="T51" fmla="*/ 16 h 470"/>
                                    <a:gd name="T52" fmla="*/ 13 w 541"/>
                                    <a:gd name="T53" fmla="*/ 16 h 470"/>
                                    <a:gd name="T54" fmla="*/ 11 w 541"/>
                                    <a:gd name="T55" fmla="*/ 17 h 470"/>
                                    <a:gd name="T56" fmla="*/ 10 w 541"/>
                                    <a:gd name="T57" fmla="*/ 17 h 470"/>
                                    <a:gd name="T58" fmla="*/ 9 w 541"/>
                                    <a:gd name="T59" fmla="*/ 19 h 470"/>
                                    <a:gd name="T60" fmla="*/ 8 w 541"/>
                                    <a:gd name="T61" fmla="*/ 19 h 470"/>
                                    <a:gd name="T62" fmla="*/ 7 w 541"/>
                                    <a:gd name="T63" fmla="*/ 19 h 470"/>
                                    <a:gd name="T64" fmla="*/ 5 w 541"/>
                                    <a:gd name="T65" fmla="*/ 18 h 470"/>
                                    <a:gd name="T66" fmla="*/ 5 w 541"/>
                                    <a:gd name="T67" fmla="*/ 17 h 470"/>
                                    <a:gd name="T68" fmla="*/ 4 w 541"/>
                                    <a:gd name="T69" fmla="*/ 16 h 470"/>
                                    <a:gd name="T70" fmla="*/ 3 w 541"/>
                                    <a:gd name="T71" fmla="*/ 15 h 470"/>
                                    <a:gd name="T72" fmla="*/ 1 w 541"/>
                                    <a:gd name="T73" fmla="*/ 14 h 470"/>
                                    <a:gd name="T74" fmla="*/ 1 w 541"/>
                                    <a:gd name="T75" fmla="*/ 13 h 470"/>
                                    <a:gd name="T76" fmla="*/ 0 w 541"/>
                                    <a:gd name="T77" fmla="*/ 11 h 470"/>
                                    <a:gd name="T78" fmla="*/ 0 w 541"/>
                                    <a:gd name="T79" fmla="*/ 10 h 4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1"/>
                                    <a:gd name="T121" fmla="*/ 0 h 470"/>
                                    <a:gd name="T122" fmla="*/ 541 w 541"/>
                                    <a:gd name="T123" fmla="*/ 470 h 4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1" h="470">
                                      <a:moveTo>
                                        <a:pt x="1" y="223"/>
                                      </a:moveTo>
                                      <a:lnTo>
                                        <a:pt x="7" y="204"/>
                                      </a:lnTo>
                                      <a:lnTo>
                                        <a:pt x="16" y="188"/>
                                      </a:lnTo>
                                      <a:lnTo>
                                        <a:pt x="25" y="169"/>
                                      </a:lnTo>
                                      <a:lnTo>
                                        <a:pt x="36" y="157"/>
                                      </a:lnTo>
                                      <a:lnTo>
                                        <a:pt x="47" y="147"/>
                                      </a:lnTo>
                                      <a:lnTo>
                                        <a:pt x="62" y="131"/>
                                      </a:lnTo>
                                      <a:lnTo>
                                        <a:pt x="79" y="114"/>
                                      </a:lnTo>
                                      <a:lnTo>
                                        <a:pt x="91" y="96"/>
                                      </a:lnTo>
                                      <a:lnTo>
                                        <a:pt x="104" y="79"/>
                                      </a:lnTo>
                                      <a:lnTo>
                                        <a:pt x="119" y="66"/>
                                      </a:lnTo>
                                      <a:lnTo>
                                        <a:pt x="135" y="51"/>
                                      </a:lnTo>
                                      <a:lnTo>
                                        <a:pt x="152" y="38"/>
                                      </a:lnTo>
                                      <a:lnTo>
                                        <a:pt x="169" y="27"/>
                                      </a:lnTo>
                                      <a:lnTo>
                                        <a:pt x="190" y="17"/>
                                      </a:lnTo>
                                      <a:lnTo>
                                        <a:pt x="214" y="8"/>
                                      </a:lnTo>
                                      <a:lnTo>
                                        <a:pt x="239" y="3"/>
                                      </a:lnTo>
                                      <a:lnTo>
                                        <a:pt x="268" y="0"/>
                                      </a:lnTo>
                                      <a:lnTo>
                                        <a:pt x="297" y="0"/>
                                      </a:lnTo>
                                      <a:lnTo>
                                        <a:pt x="319" y="1"/>
                                      </a:lnTo>
                                      <a:lnTo>
                                        <a:pt x="342" y="4"/>
                                      </a:lnTo>
                                      <a:lnTo>
                                        <a:pt x="363" y="8"/>
                                      </a:lnTo>
                                      <a:lnTo>
                                        <a:pt x="391" y="15"/>
                                      </a:lnTo>
                                      <a:lnTo>
                                        <a:pt x="412" y="25"/>
                                      </a:lnTo>
                                      <a:lnTo>
                                        <a:pt x="431" y="34"/>
                                      </a:lnTo>
                                      <a:lnTo>
                                        <a:pt x="451" y="45"/>
                                      </a:lnTo>
                                      <a:lnTo>
                                        <a:pt x="468" y="61"/>
                                      </a:lnTo>
                                      <a:lnTo>
                                        <a:pt x="483" y="77"/>
                                      </a:lnTo>
                                      <a:lnTo>
                                        <a:pt x="496" y="93"/>
                                      </a:lnTo>
                                      <a:lnTo>
                                        <a:pt x="510" y="112"/>
                                      </a:lnTo>
                                      <a:lnTo>
                                        <a:pt x="522" y="129"/>
                                      </a:lnTo>
                                      <a:lnTo>
                                        <a:pt x="530" y="148"/>
                                      </a:lnTo>
                                      <a:lnTo>
                                        <a:pt x="535" y="169"/>
                                      </a:lnTo>
                                      <a:lnTo>
                                        <a:pt x="539" y="190"/>
                                      </a:lnTo>
                                      <a:lnTo>
                                        <a:pt x="541" y="206"/>
                                      </a:lnTo>
                                      <a:lnTo>
                                        <a:pt x="541" y="224"/>
                                      </a:lnTo>
                                      <a:lnTo>
                                        <a:pt x="536" y="236"/>
                                      </a:lnTo>
                                      <a:lnTo>
                                        <a:pt x="528" y="257"/>
                                      </a:lnTo>
                                      <a:lnTo>
                                        <a:pt x="516" y="281"/>
                                      </a:lnTo>
                                      <a:lnTo>
                                        <a:pt x="506" y="303"/>
                                      </a:lnTo>
                                      <a:lnTo>
                                        <a:pt x="497" y="320"/>
                                      </a:lnTo>
                                      <a:lnTo>
                                        <a:pt x="491" y="340"/>
                                      </a:lnTo>
                                      <a:lnTo>
                                        <a:pt x="485" y="358"/>
                                      </a:lnTo>
                                      <a:lnTo>
                                        <a:pt x="480" y="376"/>
                                      </a:lnTo>
                                      <a:lnTo>
                                        <a:pt x="477" y="385"/>
                                      </a:lnTo>
                                      <a:lnTo>
                                        <a:pt x="476" y="399"/>
                                      </a:lnTo>
                                      <a:lnTo>
                                        <a:pt x="475" y="421"/>
                                      </a:lnTo>
                                      <a:lnTo>
                                        <a:pt x="389" y="441"/>
                                      </a:lnTo>
                                      <a:lnTo>
                                        <a:pt x="387" y="427"/>
                                      </a:lnTo>
                                      <a:lnTo>
                                        <a:pt x="384" y="417"/>
                                      </a:lnTo>
                                      <a:lnTo>
                                        <a:pt x="379" y="409"/>
                                      </a:lnTo>
                                      <a:lnTo>
                                        <a:pt x="368" y="404"/>
                                      </a:lnTo>
                                      <a:lnTo>
                                        <a:pt x="350" y="407"/>
                                      </a:lnTo>
                                      <a:lnTo>
                                        <a:pt x="330" y="410"/>
                                      </a:lnTo>
                                      <a:lnTo>
                                        <a:pt x="306" y="416"/>
                                      </a:lnTo>
                                      <a:lnTo>
                                        <a:pt x="283" y="422"/>
                                      </a:lnTo>
                                      <a:lnTo>
                                        <a:pt x="271" y="426"/>
                                      </a:lnTo>
                                      <a:lnTo>
                                        <a:pt x="258" y="436"/>
                                      </a:lnTo>
                                      <a:lnTo>
                                        <a:pt x="243" y="448"/>
                                      </a:lnTo>
                                      <a:lnTo>
                                        <a:pt x="222" y="465"/>
                                      </a:lnTo>
                                      <a:lnTo>
                                        <a:pt x="210" y="468"/>
                                      </a:lnTo>
                                      <a:lnTo>
                                        <a:pt x="191" y="470"/>
                                      </a:lnTo>
                                      <a:lnTo>
                                        <a:pt x="173" y="470"/>
                                      </a:lnTo>
                                      <a:lnTo>
                                        <a:pt x="163" y="467"/>
                                      </a:lnTo>
                                      <a:lnTo>
                                        <a:pt x="150" y="461"/>
                                      </a:lnTo>
                                      <a:lnTo>
                                        <a:pt x="134" y="455"/>
                                      </a:lnTo>
                                      <a:lnTo>
                                        <a:pt x="126" y="446"/>
                                      </a:lnTo>
                                      <a:lnTo>
                                        <a:pt x="117" y="433"/>
                                      </a:lnTo>
                                      <a:lnTo>
                                        <a:pt x="107" y="418"/>
                                      </a:lnTo>
                                      <a:lnTo>
                                        <a:pt x="98" y="404"/>
                                      </a:lnTo>
                                      <a:lnTo>
                                        <a:pt x="81" y="387"/>
                                      </a:lnTo>
                                      <a:lnTo>
                                        <a:pt x="69" y="371"/>
                                      </a:lnTo>
                                      <a:lnTo>
                                        <a:pt x="49" y="354"/>
                                      </a:lnTo>
                                      <a:lnTo>
                                        <a:pt x="35" y="340"/>
                                      </a:lnTo>
                                      <a:lnTo>
                                        <a:pt x="26" y="329"/>
                                      </a:lnTo>
                                      <a:lnTo>
                                        <a:pt x="21" y="319"/>
                                      </a:lnTo>
                                      <a:lnTo>
                                        <a:pt x="14" y="301"/>
                                      </a:lnTo>
                                      <a:lnTo>
                                        <a:pt x="6" y="280"/>
                                      </a:lnTo>
                                      <a:lnTo>
                                        <a:pt x="2" y="260"/>
                                      </a:lnTo>
                                      <a:lnTo>
                                        <a:pt x="0" y="238"/>
                                      </a:lnTo>
                                      <a:lnTo>
                                        <a:pt x="1" y="223"/>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93" name="Freeform 56">
                                  <a:extLst>
                                    <a:ext uri="{FF2B5EF4-FFF2-40B4-BE49-F238E27FC236}">
                                      <a16:creationId xmlns:a16="http://schemas.microsoft.com/office/drawing/2014/main" id="{CA22280A-716C-4A81-9CAD-B313CC344BD3}"/>
                                    </a:ext>
                                  </a:extLst>
                                </p:cNvPr>
                                <p:cNvSpPr>
                                  <a:spLocks/>
                                </p:cNvSpPr>
                                <p:nvPr/>
                              </p:nvSpPr>
                              <p:spPr bwMode="auto">
                                <a:xfrm>
                                  <a:off x="2169" y="1685"/>
                                  <a:ext cx="99" cy="85"/>
                                </a:xfrm>
                                <a:custGeom>
                                  <a:avLst/>
                                  <a:gdLst>
                                    <a:gd name="T0" fmla="*/ 0 w 492"/>
                                    <a:gd name="T1" fmla="*/ 7 h 428"/>
                                    <a:gd name="T2" fmla="*/ 1 w 492"/>
                                    <a:gd name="T3" fmla="*/ 6 h 428"/>
                                    <a:gd name="T4" fmla="*/ 2 w 492"/>
                                    <a:gd name="T5" fmla="*/ 5 h 428"/>
                                    <a:gd name="T6" fmla="*/ 3 w 492"/>
                                    <a:gd name="T7" fmla="*/ 4 h 428"/>
                                    <a:gd name="T8" fmla="*/ 4 w 492"/>
                                    <a:gd name="T9" fmla="*/ 3 h 428"/>
                                    <a:gd name="T10" fmla="*/ 5 w 492"/>
                                    <a:gd name="T11" fmla="*/ 2 h 428"/>
                                    <a:gd name="T12" fmla="*/ 6 w 492"/>
                                    <a:gd name="T13" fmla="*/ 1 h 428"/>
                                    <a:gd name="T14" fmla="*/ 8 w 492"/>
                                    <a:gd name="T15" fmla="*/ 0 h 428"/>
                                    <a:gd name="T16" fmla="*/ 10 w 492"/>
                                    <a:gd name="T17" fmla="*/ 0 h 428"/>
                                    <a:gd name="T18" fmla="*/ 12 w 492"/>
                                    <a:gd name="T19" fmla="*/ 0 h 428"/>
                                    <a:gd name="T20" fmla="*/ 13 w 492"/>
                                    <a:gd name="T21" fmla="*/ 0 h 428"/>
                                    <a:gd name="T22" fmla="*/ 15 w 492"/>
                                    <a:gd name="T23" fmla="*/ 1 h 428"/>
                                    <a:gd name="T24" fmla="*/ 17 w 492"/>
                                    <a:gd name="T25" fmla="*/ 2 h 428"/>
                                    <a:gd name="T26" fmla="*/ 18 w 492"/>
                                    <a:gd name="T27" fmla="*/ 3 h 428"/>
                                    <a:gd name="T28" fmla="*/ 19 w 492"/>
                                    <a:gd name="T29" fmla="*/ 4 h 428"/>
                                    <a:gd name="T30" fmla="*/ 20 w 492"/>
                                    <a:gd name="T31" fmla="*/ 5 h 428"/>
                                    <a:gd name="T32" fmla="*/ 20 w 492"/>
                                    <a:gd name="T33" fmla="*/ 7 h 428"/>
                                    <a:gd name="T34" fmla="*/ 20 w 492"/>
                                    <a:gd name="T35" fmla="*/ 8 h 428"/>
                                    <a:gd name="T36" fmla="*/ 20 w 492"/>
                                    <a:gd name="T37" fmla="*/ 9 h 428"/>
                                    <a:gd name="T38" fmla="*/ 19 w 492"/>
                                    <a:gd name="T39" fmla="*/ 11 h 428"/>
                                    <a:gd name="T40" fmla="*/ 18 w 492"/>
                                    <a:gd name="T41" fmla="*/ 12 h 428"/>
                                    <a:gd name="T42" fmla="*/ 18 w 492"/>
                                    <a:gd name="T43" fmla="*/ 14 h 428"/>
                                    <a:gd name="T44" fmla="*/ 18 w 492"/>
                                    <a:gd name="T45" fmla="*/ 14 h 428"/>
                                    <a:gd name="T46" fmla="*/ 14 w 492"/>
                                    <a:gd name="T47" fmla="*/ 16 h 428"/>
                                    <a:gd name="T48" fmla="*/ 14 w 492"/>
                                    <a:gd name="T49" fmla="*/ 15 h 428"/>
                                    <a:gd name="T50" fmla="*/ 13 w 492"/>
                                    <a:gd name="T51" fmla="*/ 14 h 428"/>
                                    <a:gd name="T52" fmla="*/ 12 w 492"/>
                                    <a:gd name="T53" fmla="*/ 15 h 428"/>
                                    <a:gd name="T54" fmla="*/ 10 w 492"/>
                                    <a:gd name="T55" fmla="*/ 15 h 428"/>
                                    <a:gd name="T56" fmla="*/ 9 w 492"/>
                                    <a:gd name="T57" fmla="*/ 16 h 428"/>
                                    <a:gd name="T58" fmla="*/ 8 w 492"/>
                                    <a:gd name="T59" fmla="*/ 17 h 428"/>
                                    <a:gd name="T60" fmla="*/ 7 w 492"/>
                                    <a:gd name="T61" fmla="*/ 17 h 428"/>
                                    <a:gd name="T62" fmla="*/ 6 w 492"/>
                                    <a:gd name="T63" fmla="*/ 17 h 428"/>
                                    <a:gd name="T64" fmla="*/ 5 w 492"/>
                                    <a:gd name="T65" fmla="*/ 16 h 428"/>
                                    <a:gd name="T66" fmla="*/ 4 w 492"/>
                                    <a:gd name="T67" fmla="*/ 15 h 428"/>
                                    <a:gd name="T68" fmla="*/ 4 w 492"/>
                                    <a:gd name="T69" fmla="*/ 14 h 428"/>
                                    <a:gd name="T70" fmla="*/ 2 w 492"/>
                                    <a:gd name="T71" fmla="*/ 13 h 428"/>
                                    <a:gd name="T72" fmla="*/ 1 w 492"/>
                                    <a:gd name="T73" fmla="*/ 12 h 428"/>
                                    <a:gd name="T74" fmla="*/ 1 w 492"/>
                                    <a:gd name="T75" fmla="*/ 12 h 428"/>
                                    <a:gd name="T76" fmla="*/ 0 w 492"/>
                                    <a:gd name="T77" fmla="*/ 10 h 428"/>
                                    <a:gd name="T78" fmla="*/ 0 w 492"/>
                                    <a:gd name="T79" fmla="*/ 9 h 4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92"/>
                                    <a:gd name="T121" fmla="*/ 0 h 428"/>
                                    <a:gd name="T122" fmla="*/ 492 w 492"/>
                                    <a:gd name="T123" fmla="*/ 428 h 4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92" h="428">
                                      <a:moveTo>
                                        <a:pt x="0" y="203"/>
                                      </a:moveTo>
                                      <a:lnTo>
                                        <a:pt x="7" y="187"/>
                                      </a:lnTo>
                                      <a:lnTo>
                                        <a:pt x="14" y="171"/>
                                      </a:lnTo>
                                      <a:lnTo>
                                        <a:pt x="23" y="155"/>
                                      </a:lnTo>
                                      <a:lnTo>
                                        <a:pt x="33" y="144"/>
                                      </a:lnTo>
                                      <a:lnTo>
                                        <a:pt x="43" y="134"/>
                                      </a:lnTo>
                                      <a:lnTo>
                                        <a:pt x="56" y="120"/>
                                      </a:lnTo>
                                      <a:lnTo>
                                        <a:pt x="72" y="105"/>
                                      </a:lnTo>
                                      <a:lnTo>
                                        <a:pt x="83" y="87"/>
                                      </a:lnTo>
                                      <a:lnTo>
                                        <a:pt x="94" y="73"/>
                                      </a:lnTo>
                                      <a:lnTo>
                                        <a:pt x="108" y="61"/>
                                      </a:lnTo>
                                      <a:lnTo>
                                        <a:pt x="123" y="47"/>
                                      </a:lnTo>
                                      <a:lnTo>
                                        <a:pt x="138" y="35"/>
                                      </a:lnTo>
                                      <a:lnTo>
                                        <a:pt x="153" y="25"/>
                                      </a:lnTo>
                                      <a:lnTo>
                                        <a:pt x="174" y="15"/>
                                      </a:lnTo>
                                      <a:lnTo>
                                        <a:pt x="194" y="8"/>
                                      </a:lnTo>
                                      <a:lnTo>
                                        <a:pt x="217" y="2"/>
                                      </a:lnTo>
                                      <a:lnTo>
                                        <a:pt x="244" y="0"/>
                                      </a:lnTo>
                                      <a:lnTo>
                                        <a:pt x="270" y="0"/>
                                      </a:lnTo>
                                      <a:lnTo>
                                        <a:pt x="290" y="0"/>
                                      </a:lnTo>
                                      <a:lnTo>
                                        <a:pt x="311" y="3"/>
                                      </a:lnTo>
                                      <a:lnTo>
                                        <a:pt x="330" y="8"/>
                                      </a:lnTo>
                                      <a:lnTo>
                                        <a:pt x="356" y="13"/>
                                      </a:lnTo>
                                      <a:lnTo>
                                        <a:pt x="375" y="23"/>
                                      </a:lnTo>
                                      <a:lnTo>
                                        <a:pt x="392" y="31"/>
                                      </a:lnTo>
                                      <a:lnTo>
                                        <a:pt x="410" y="42"/>
                                      </a:lnTo>
                                      <a:lnTo>
                                        <a:pt x="425" y="55"/>
                                      </a:lnTo>
                                      <a:lnTo>
                                        <a:pt x="440" y="71"/>
                                      </a:lnTo>
                                      <a:lnTo>
                                        <a:pt x="451" y="84"/>
                                      </a:lnTo>
                                      <a:lnTo>
                                        <a:pt x="463" y="103"/>
                                      </a:lnTo>
                                      <a:lnTo>
                                        <a:pt x="475" y="118"/>
                                      </a:lnTo>
                                      <a:lnTo>
                                        <a:pt x="482" y="135"/>
                                      </a:lnTo>
                                      <a:lnTo>
                                        <a:pt x="487" y="155"/>
                                      </a:lnTo>
                                      <a:lnTo>
                                        <a:pt x="491" y="173"/>
                                      </a:lnTo>
                                      <a:lnTo>
                                        <a:pt x="492" y="188"/>
                                      </a:lnTo>
                                      <a:lnTo>
                                        <a:pt x="492" y="204"/>
                                      </a:lnTo>
                                      <a:lnTo>
                                        <a:pt x="488" y="215"/>
                                      </a:lnTo>
                                      <a:lnTo>
                                        <a:pt x="481" y="234"/>
                                      </a:lnTo>
                                      <a:lnTo>
                                        <a:pt x="469" y="257"/>
                                      </a:lnTo>
                                      <a:lnTo>
                                        <a:pt x="461" y="276"/>
                                      </a:lnTo>
                                      <a:lnTo>
                                        <a:pt x="452" y="292"/>
                                      </a:lnTo>
                                      <a:lnTo>
                                        <a:pt x="447" y="310"/>
                                      </a:lnTo>
                                      <a:lnTo>
                                        <a:pt x="441" y="326"/>
                                      </a:lnTo>
                                      <a:lnTo>
                                        <a:pt x="437" y="343"/>
                                      </a:lnTo>
                                      <a:lnTo>
                                        <a:pt x="434" y="351"/>
                                      </a:lnTo>
                                      <a:lnTo>
                                        <a:pt x="433" y="364"/>
                                      </a:lnTo>
                                      <a:lnTo>
                                        <a:pt x="432" y="384"/>
                                      </a:lnTo>
                                      <a:lnTo>
                                        <a:pt x="354" y="402"/>
                                      </a:lnTo>
                                      <a:lnTo>
                                        <a:pt x="352" y="389"/>
                                      </a:lnTo>
                                      <a:lnTo>
                                        <a:pt x="349" y="380"/>
                                      </a:lnTo>
                                      <a:lnTo>
                                        <a:pt x="345" y="373"/>
                                      </a:lnTo>
                                      <a:lnTo>
                                        <a:pt x="335" y="368"/>
                                      </a:lnTo>
                                      <a:lnTo>
                                        <a:pt x="318" y="371"/>
                                      </a:lnTo>
                                      <a:lnTo>
                                        <a:pt x="300" y="374"/>
                                      </a:lnTo>
                                      <a:lnTo>
                                        <a:pt x="277" y="379"/>
                                      </a:lnTo>
                                      <a:lnTo>
                                        <a:pt x="257" y="385"/>
                                      </a:lnTo>
                                      <a:lnTo>
                                        <a:pt x="247" y="388"/>
                                      </a:lnTo>
                                      <a:lnTo>
                                        <a:pt x="235" y="397"/>
                                      </a:lnTo>
                                      <a:lnTo>
                                        <a:pt x="221" y="408"/>
                                      </a:lnTo>
                                      <a:lnTo>
                                        <a:pt x="203" y="424"/>
                                      </a:lnTo>
                                      <a:lnTo>
                                        <a:pt x="191" y="427"/>
                                      </a:lnTo>
                                      <a:lnTo>
                                        <a:pt x="174" y="428"/>
                                      </a:lnTo>
                                      <a:lnTo>
                                        <a:pt x="158" y="428"/>
                                      </a:lnTo>
                                      <a:lnTo>
                                        <a:pt x="148" y="426"/>
                                      </a:lnTo>
                                      <a:lnTo>
                                        <a:pt x="136" y="420"/>
                                      </a:lnTo>
                                      <a:lnTo>
                                        <a:pt x="123" y="414"/>
                                      </a:lnTo>
                                      <a:lnTo>
                                        <a:pt x="115" y="407"/>
                                      </a:lnTo>
                                      <a:lnTo>
                                        <a:pt x="106" y="395"/>
                                      </a:lnTo>
                                      <a:lnTo>
                                        <a:pt x="97" y="381"/>
                                      </a:lnTo>
                                      <a:lnTo>
                                        <a:pt x="90" y="368"/>
                                      </a:lnTo>
                                      <a:lnTo>
                                        <a:pt x="74" y="353"/>
                                      </a:lnTo>
                                      <a:lnTo>
                                        <a:pt x="62" y="339"/>
                                      </a:lnTo>
                                      <a:lnTo>
                                        <a:pt x="45" y="323"/>
                                      </a:lnTo>
                                      <a:lnTo>
                                        <a:pt x="32" y="310"/>
                                      </a:lnTo>
                                      <a:lnTo>
                                        <a:pt x="24" y="301"/>
                                      </a:lnTo>
                                      <a:lnTo>
                                        <a:pt x="19" y="290"/>
                                      </a:lnTo>
                                      <a:lnTo>
                                        <a:pt x="12" y="274"/>
                                      </a:lnTo>
                                      <a:lnTo>
                                        <a:pt x="6" y="255"/>
                                      </a:lnTo>
                                      <a:lnTo>
                                        <a:pt x="2" y="237"/>
                                      </a:lnTo>
                                      <a:lnTo>
                                        <a:pt x="0" y="218"/>
                                      </a:lnTo>
                                      <a:lnTo>
                                        <a:pt x="0" y="203"/>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94" name="Freeform 57">
                                  <a:extLst>
                                    <a:ext uri="{FF2B5EF4-FFF2-40B4-BE49-F238E27FC236}">
                                      <a16:creationId xmlns:a16="http://schemas.microsoft.com/office/drawing/2014/main" id="{852E9D91-5452-4C00-8CD3-9C2A7BC5371D}"/>
                                    </a:ext>
                                  </a:extLst>
                                </p:cNvPr>
                                <p:cNvSpPr>
                                  <a:spLocks/>
                                </p:cNvSpPr>
                                <p:nvPr/>
                              </p:nvSpPr>
                              <p:spPr bwMode="auto">
                                <a:xfrm>
                                  <a:off x="2176" y="1691"/>
                                  <a:ext cx="89" cy="77"/>
                                </a:xfrm>
                                <a:custGeom>
                                  <a:avLst/>
                                  <a:gdLst>
                                    <a:gd name="T0" fmla="*/ 0 w 441"/>
                                    <a:gd name="T1" fmla="*/ 7 h 383"/>
                                    <a:gd name="T2" fmla="*/ 1 w 441"/>
                                    <a:gd name="T3" fmla="*/ 6 h 383"/>
                                    <a:gd name="T4" fmla="*/ 2 w 441"/>
                                    <a:gd name="T5" fmla="*/ 5 h 383"/>
                                    <a:gd name="T6" fmla="*/ 3 w 441"/>
                                    <a:gd name="T7" fmla="*/ 4 h 383"/>
                                    <a:gd name="T8" fmla="*/ 3 w 441"/>
                                    <a:gd name="T9" fmla="*/ 3 h 383"/>
                                    <a:gd name="T10" fmla="*/ 4 w 441"/>
                                    <a:gd name="T11" fmla="*/ 2 h 383"/>
                                    <a:gd name="T12" fmla="*/ 6 w 441"/>
                                    <a:gd name="T13" fmla="*/ 1 h 383"/>
                                    <a:gd name="T14" fmla="*/ 7 w 441"/>
                                    <a:gd name="T15" fmla="*/ 0 h 383"/>
                                    <a:gd name="T16" fmla="*/ 9 w 441"/>
                                    <a:gd name="T17" fmla="*/ 0 h 383"/>
                                    <a:gd name="T18" fmla="*/ 11 w 441"/>
                                    <a:gd name="T19" fmla="*/ 0 h 383"/>
                                    <a:gd name="T20" fmla="*/ 12 w 441"/>
                                    <a:gd name="T21" fmla="*/ 0 h 383"/>
                                    <a:gd name="T22" fmla="*/ 14 w 441"/>
                                    <a:gd name="T23" fmla="*/ 1 h 383"/>
                                    <a:gd name="T24" fmla="*/ 15 w 441"/>
                                    <a:gd name="T25" fmla="*/ 1 h 383"/>
                                    <a:gd name="T26" fmla="*/ 16 w 441"/>
                                    <a:gd name="T27" fmla="*/ 3 h 383"/>
                                    <a:gd name="T28" fmla="*/ 17 w 441"/>
                                    <a:gd name="T29" fmla="*/ 4 h 383"/>
                                    <a:gd name="T30" fmla="*/ 18 w 441"/>
                                    <a:gd name="T31" fmla="*/ 5 h 383"/>
                                    <a:gd name="T32" fmla="*/ 18 w 441"/>
                                    <a:gd name="T33" fmla="*/ 6 h 383"/>
                                    <a:gd name="T34" fmla="*/ 18 w 441"/>
                                    <a:gd name="T35" fmla="*/ 7 h 383"/>
                                    <a:gd name="T36" fmla="*/ 18 w 441"/>
                                    <a:gd name="T37" fmla="*/ 8 h 383"/>
                                    <a:gd name="T38" fmla="*/ 17 w 441"/>
                                    <a:gd name="T39" fmla="*/ 10 h 383"/>
                                    <a:gd name="T40" fmla="*/ 16 w 441"/>
                                    <a:gd name="T41" fmla="*/ 11 h 383"/>
                                    <a:gd name="T42" fmla="*/ 16 w 441"/>
                                    <a:gd name="T43" fmla="*/ 12 h 383"/>
                                    <a:gd name="T44" fmla="*/ 16 w 441"/>
                                    <a:gd name="T45" fmla="*/ 13 h 383"/>
                                    <a:gd name="T46" fmla="*/ 13 w 441"/>
                                    <a:gd name="T47" fmla="*/ 15 h 383"/>
                                    <a:gd name="T48" fmla="*/ 13 w 441"/>
                                    <a:gd name="T49" fmla="*/ 14 h 383"/>
                                    <a:gd name="T50" fmla="*/ 12 w 441"/>
                                    <a:gd name="T51" fmla="*/ 13 h 383"/>
                                    <a:gd name="T52" fmla="*/ 11 w 441"/>
                                    <a:gd name="T53" fmla="*/ 14 h 383"/>
                                    <a:gd name="T54" fmla="*/ 9 w 441"/>
                                    <a:gd name="T55" fmla="*/ 14 h 383"/>
                                    <a:gd name="T56" fmla="*/ 9 w 441"/>
                                    <a:gd name="T57" fmla="*/ 14 h 383"/>
                                    <a:gd name="T58" fmla="*/ 7 w 441"/>
                                    <a:gd name="T59" fmla="*/ 15 h 383"/>
                                    <a:gd name="T60" fmla="*/ 6 w 441"/>
                                    <a:gd name="T61" fmla="*/ 15 h 383"/>
                                    <a:gd name="T62" fmla="*/ 5 w 441"/>
                                    <a:gd name="T63" fmla="*/ 15 h 383"/>
                                    <a:gd name="T64" fmla="*/ 4 w 441"/>
                                    <a:gd name="T65" fmla="*/ 15 h 383"/>
                                    <a:gd name="T66" fmla="*/ 4 w 441"/>
                                    <a:gd name="T67" fmla="*/ 14 h 383"/>
                                    <a:gd name="T68" fmla="*/ 3 w 441"/>
                                    <a:gd name="T69" fmla="*/ 13 h 383"/>
                                    <a:gd name="T70" fmla="*/ 2 w 441"/>
                                    <a:gd name="T71" fmla="*/ 12 h 383"/>
                                    <a:gd name="T72" fmla="*/ 1 w 441"/>
                                    <a:gd name="T73" fmla="*/ 11 h 383"/>
                                    <a:gd name="T74" fmla="*/ 1 w 441"/>
                                    <a:gd name="T75" fmla="*/ 10 h 383"/>
                                    <a:gd name="T76" fmla="*/ 0 w 441"/>
                                    <a:gd name="T77" fmla="*/ 9 h 383"/>
                                    <a:gd name="T78" fmla="*/ 0 w 441"/>
                                    <a:gd name="T79" fmla="*/ 8 h 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1"/>
                                    <a:gd name="T121" fmla="*/ 0 h 383"/>
                                    <a:gd name="T122" fmla="*/ 441 w 441"/>
                                    <a:gd name="T123" fmla="*/ 383 h 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1" h="383">
                                      <a:moveTo>
                                        <a:pt x="0" y="182"/>
                                      </a:moveTo>
                                      <a:lnTo>
                                        <a:pt x="6" y="167"/>
                                      </a:lnTo>
                                      <a:lnTo>
                                        <a:pt x="12" y="154"/>
                                      </a:lnTo>
                                      <a:lnTo>
                                        <a:pt x="19" y="138"/>
                                      </a:lnTo>
                                      <a:lnTo>
                                        <a:pt x="28" y="128"/>
                                      </a:lnTo>
                                      <a:lnTo>
                                        <a:pt x="38" y="120"/>
                                      </a:lnTo>
                                      <a:lnTo>
                                        <a:pt x="50" y="108"/>
                                      </a:lnTo>
                                      <a:lnTo>
                                        <a:pt x="63" y="93"/>
                                      </a:lnTo>
                                      <a:lnTo>
                                        <a:pt x="73" y="78"/>
                                      </a:lnTo>
                                      <a:lnTo>
                                        <a:pt x="84" y="64"/>
                                      </a:lnTo>
                                      <a:lnTo>
                                        <a:pt x="97" y="54"/>
                                      </a:lnTo>
                                      <a:lnTo>
                                        <a:pt x="110" y="42"/>
                                      </a:lnTo>
                                      <a:lnTo>
                                        <a:pt x="124" y="31"/>
                                      </a:lnTo>
                                      <a:lnTo>
                                        <a:pt x="137" y="21"/>
                                      </a:lnTo>
                                      <a:lnTo>
                                        <a:pt x="155" y="13"/>
                                      </a:lnTo>
                                      <a:lnTo>
                                        <a:pt x="174" y="7"/>
                                      </a:lnTo>
                                      <a:lnTo>
                                        <a:pt x="194" y="1"/>
                                      </a:lnTo>
                                      <a:lnTo>
                                        <a:pt x="219" y="0"/>
                                      </a:lnTo>
                                      <a:lnTo>
                                        <a:pt x="241" y="0"/>
                                      </a:lnTo>
                                      <a:lnTo>
                                        <a:pt x="261" y="0"/>
                                      </a:lnTo>
                                      <a:lnTo>
                                        <a:pt x="279" y="2"/>
                                      </a:lnTo>
                                      <a:lnTo>
                                        <a:pt x="296" y="7"/>
                                      </a:lnTo>
                                      <a:lnTo>
                                        <a:pt x="319" y="11"/>
                                      </a:lnTo>
                                      <a:lnTo>
                                        <a:pt x="336" y="19"/>
                                      </a:lnTo>
                                      <a:lnTo>
                                        <a:pt x="351" y="27"/>
                                      </a:lnTo>
                                      <a:lnTo>
                                        <a:pt x="368" y="37"/>
                                      </a:lnTo>
                                      <a:lnTo>
                                        <a:pt x="381" y="49"/>
                                      </a:lnTo>
                                      <a:lnTo>
                                        <a:pt x="395" y="63"/>
                                      </a:lnTo>
                                      <a:lnTo>
                                        <a:pt x="405" y="75"/>
                                      </a:lnTo>
                                      <a:lnTo>
                                        <a:pt x="415" y="91"/>
                                      </a:lnTo>
                                      <a:lnTo>
                                        <a:pt x="425" y="106"/>
                                      </a:lnTo>
                                      <a:lnTo>
                                        <a:pt x="432" y="121"/>
                                      </a:lnTo>
                                      <a:lnTo>
                                        <a:pt x="437" y="138"/>
                                      </a:lnTo>
                                      <a:lnTo>
                                        <a:pt x="441" y="155"/>
                                      </a:lnTo>
                                      <a:lnTo>
                                        <a:pt x="441" y="168"/>
                                      </a:lnTo>
                                      <a:lnTo>
                                        <a:pt x="441" y="182"/>
                                      </a:lnTo>
                                      <a:lnTo>
                                        <a:pt x="438" y="193"/>
                                      </a:lnTo>
                                      <a:lnTo>
                                        <a:pt x="431" y="210"/>
                                      </a:lnTo>
                                      <a:lnTo>
                                        <a:pt x="421" y="230"/>
                                      </a:lnTo>
                                      <a:lnTo>
                                        <a:pt x="414" y="247"/>
                                      </a:lnTo>
                                      <a:lnTo>
                                        <a:pt x="405" y="262"/>
                                      </a:lnTo>
                                      <a:lnTo>
                                        <a:pt x="401" y="278"/>
                                      </a:lnTo>
                                      <a:lnTo>
                                        <a:pt x="396" y="292"/>
                                      </a:lnTo>
                                      <a:lnTo>
                                        <a:pt x="392" y="308"/>
                                      </a:lnTo>
                                      <a:lnTo>
                                        <a:pt x="388" y="315"/>
                                      </a:lnTo>
                                      <a:lnTo>
                                        <a:pt x="387" y="327"/>
                                      </a:lnTo>
                                      <a:lnTo>
                                        <a:pt x="386" y="344"/>
                                      </a:lnTo>
                                      <a:lnTo>
                                        <a:pt x="317" y="361"/>
                                      </a:lnTo>
                                      <a:lnTo>
                                        <a:pt x="315" y="349"/>
                                      </a:lnTo>
                                      <a:lnTo>
                                        <a:pt x="313" y="340"/>
                                      </a:lnTo>
                                      <a:lnTo>
                                        <a:pt x="309" y="335"/>
                                      </a:lnTo>
                                      <a:lnTo>
                                        <a:pt x="301" y="330"/>
                                      </a:lnTo>
                                      <a:lnTo>
                                        <a:pt x="285" y="333"/>
                                      </a:lnTo>
                                      <a:lnTo>
                                        <a:pt x="269" y="336"/>
                                      </a:lnTo>
                                      <a:lnTo>
                                        <a:pt x="248" y="339"/>
                                      </a:lnTo>
                                      <a:lnTo>
                                        <a:pt x="230" y="346"/>
                                      </a:lnTo>
                                      <a:lnTo>
                                        <a:pt x="221" y="348"/>
                                      </a:lnTo>
                                      <a:lnTo>
                                        <a:pt x="211" y="356"/>
                                      </a:lnTo>
                                      <a:lnTo>
                                        <a:pt x="198" y="366"/>
                                      </a:lnTo>
                                      <a:lnTo>
                                        <a:pt x="181" y="380"/>
                                      </a:lnTo>
                                      <a:lnTo>
                                        <a:pt x="171" y="383"/>
                                      </a:lnTo>
                                      <a:lnTo>
                                        <a:pt x="155" y="383"/>
                                      </a:lnTo>
                                      <a:lnTo>
                                        <a:pt x="141" y="383"/>
                                      </a:lnTo>
                                      <a:lnTo>
                                        <a:pt x="133" y="382"/>
                                      </a:lnTo>
                                      <a:lnTo>
                                        <a:pt x="122" y="376"/>
                                      </a:lnTo>
                                      <a:lnTo>
                                        <a:pt x="109" y="372"/>
                                      </a:lnTo>
                                      <a:lnTo>
                                        <a:pt x="102" y="365"/>
                                      </a:lnTo>
                                      <a:lnTo>
                                        <a:pt x="95" y="355"/>
                                      </a:lnTo>
                                      <a:lnTo>
                                        <a:pt x="87" y="341"/>
                                      </a:lnTo>
                                      <a:lnTo>
                                        <a:pt x="81" y="330"/>
                                      </a:lnTo>
                                      <a:lnTo>
                                        <a:pt x="65" y="317"/>
                                      </a:lnTo>
                                      <a:lnTo>
                                        <a:pt x="55" y="303"/>
                                      </a:lnTo>
                                      <a:lnTo>
                                        <a:pt x="40" y="290"/>
                                      </a:lnTo>
                                      <a:lnTo>
                                        <a:pt x="27" y="278"/>
                                      </a:lnTo>
                                      <a:lnTo>
                                        <a:pt x="20" y="270"/>
                                      </a:lnTo>
                                      <a:lnTo>
                                        <a:pt x="17" y="260"/>
                                      </a:lnTo>
                                      <a:lnTo>
                                        <a:pt x="10" y="246"/>
                                      </a:lnTo>
                                      <a:lnTo>
                                        <a:pt x="5" y="229"/>
                                      </a:lnTo>
                                      <a:lnTo>
                                        <a:pt x="1" y="212"/>
                                      </a:lnTo>
                                      <a:lnTo>
                                        <a:pt x="0" y="195"/>
                                      </a:lnTo>
                                      <a:lnTo>
                                        <a:pt x="0" y="182"/>
                                      </a:lnTo>
                                      <a:close/>
                                    </a:path>
                                  </a:pathLst>
                                </a:custGeom>
                                <a:solidFill>
                                  <a:srgbClr val="E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95" name="Freeform 58">
                                  <a:extLst>
                                    <a:ext uri="{FF2B5EF4-FFF2-40B4-BE49-F238E27FC236}">
                                      <a16:creationId xmlns:a16="http://schemas.microsoft.com/office/drawing/2014/main" id="{D978E8FB-206E-432D-8502-4D82148B73DA}"/>
                                    </a:ext>
                                  </a:extLst>
                                </p:cNvPr>
                                <p:cNvSpPr>
                                  <a:spLocks/>
                                </p:cNvSpPr>
                                <p:nvPr/>
                              </p:nvSpPr>
                              <p:spPr bwMode="auto">
                                <a:xfrm>
                                  <a:off x="2183" y="1697"/>
                                  <a:ext cx="79" cy="69"/>
                                </a:xfrm>
                                <a:custGeom>
                                  <a:avLst/>
                                  <a:gdLst>
                                    <a:gd name="T0" fmla="*/ 0 w 396"/>
                                    <a:gd name="T1" fmla="*/ 6 h 345"/>
                                    <a:gd name="T2" fmla="*/ 1 w 396"/>
                                    <a:gd name="T3" fmla="*/ 5 h 345"/>
                                    <a:gd name="T4" fmla="*/ 1 w 396"/>
                                    <a:gd name="T5" fmla="*/ 4 h 345"/>
                                    <a:gd name="T6" fmla="*/ 2 w 396"/>
                                    <a:gd name="T7" fmla="*/ 3 h 345"/>
                                    <a:gd name="T8" fmla="*/ 3 w 396"/>
                                    <a:gd name="T9" fmla="*/ 2 h 345"/>
                                    <a:gd name="T10" fmla="*/ 4 w 396"/>
                                    <a:gd name="T11" fmla="*/ 2 h 345"/>
                                    <a:gd name="T12" fmla="*/ 5 w 396"/>
                                    <a:gd name="T13" fmla="*/ 1 h 345"/>
                                    <a:gd name="T14" fmla="*/ 6 w 396"/>
                                    <a:gd name="T15" fmla="*/ 0 h 345"/>
                                    <a:gd name="T16" fmla="*/ 8 w 396"/>
                                    <a:gd name="T17" fmla="*/ 0 h 345"/>
                                    <a:gd name="T18" fmla="*/ 9 w 396"/>
                                    <a:gd name="T19" fmla="*/ 0 h 345"/>
                                    <a:gd name="T20" fmla="*/ 11 w 396"/>
                                    <a:gd name="T21" fmla="*/ 0 h 345"/>
                                    <a:gd name="T22" fmla="*/ 12 w 396"/>
                                    <a:gd name="T23" fmla="*/ 1 h 345"/>
                                    <a:gd name="T24" fmla="*/ 13 w 396"/>
                                    <a:gd name="T25" fmla="*/ 1 h 345"/>
                                    <a:gd name="T26" fmla="*/ 14 w 396"/>
                                    <a:gd name="T27" fmla="*/ 2 h 345"/>
                                    <a:gd name="T28" fmla="*/ 15 w 396"/>
                                    <a:gd name="T29" fmla="*/ 3 h 345"/>
                                    <a:gd name="T30" fmla="*/ 16 w 396"/>
                                    <a:gd name="T31" fmla="*/ 4 h 345"/>
                                    <a:gd name="T32" fmla="*/ 16 w 396"/>
                                    <a:gd name="T33" fmla="*/ 6 h 345"/>
                                    <a:gd name="T34" fmla="*/ 16 w 396"/>
                                    <a:gd name="T35" fmla="*/ 7 h 345"/>
                                    <a:gd name="T36" fmla="*/ 15 w 396"/>
                                    <a:gd name="T37" fmla="*/ 8 h 345"/>
                                    <a:gd name="T38" fmla="*/ 15 w 396"/>
                                    <a:gd name="T39" fmla="*/ 9 h 345"/>
                                    <a:gd name="T40" fmla="*/ 14 w 396"/>
                                    <a:gd name="T41" fmla="*/ 10 h 345"/>
                                    <a:gd name="T42" fmla="*/ 14 w 396"/>
                                    <a:gd name="T43" fmla="*/ 11 h 345"/>
                                    <a:gd name="T44" fmla="*/ 14 w 396"/>
                                    <a:gd name="T45" fmla="*/ 12 h 345"/>
                                    <a:gd name="T46" fmla="*/ 11 w 396"/>
                                    <a:gd name="T47" fmla="*/ 13 h 345"/>
                                    <a:gd name="T48" fmla="*/ 11 w 396"/>
                                    <a:gd name="T49" fmla="*/ 12 h 345"/>
                                    <a:gd name="T50" fmla="*/ 11 w 396"/>
                                    <a:gd name="T51" fmla="*/ 12 h 345"/>
                                    <a:gd name="T52" fmla="*/ 10 w 396"/>
                                    <a:gd name="T53" fmla="*/ 12 h 345"/>
                                    <a:gd name="T54" fmla="*/ 8 w 396"/>
                                    <a:gd name="T55" fmla="*/ 12 h 345"/>
                                    <a:gd name="T56" fmla="*/ 8 w 396"/>
                                    <a:gd name="T57" fmla="*/ 13 h 345"/>
                                    <a:gd name="T58" fmla="*/ 6 w 396"/>
                                    <a:gd name="T59" fmla="*/ 14 h 345"/>
                                    <a:gd name="T60" fmla="*/ 6 w 396"/>
                                    <a:gd name="T61" fmla="*/ 14 h 345"/>
                                    <a:gd name="T62" fmla="*/ 5 w 396"/>
                                    <a:gd name="T63" fmla="*/ 14 h 345"/>
                                    <a:gd name="T64" fmla="*/ 4 w 396"/>
                                    <a:gd name="T65" fmla="*/ 13 h 345"/>
                                    <a:gd name="T66" fmla="*/ 3 w 396"/>
                                    <a:gd name="T67" fmla="*/ 13 h 345"/>
                                    <a:gd name="T68" fmla="*/ 3 w 396"/>
                                    <a:gd name="T69" fmla="*/ 12 h 345"/>
                                    <a:gd name="T70" fmla="*/ 2 w 396"/>
                                    <a:gd name="T71" fmla="*/ 11 h 345"/>
                                    <a:gd name="T72" fmla="*/ 1 w 396"/>
                                    <a:gd name="T73" fmla="*/ 10 h 345"/>
                                    <a:gd name="T74" fmla="*/ 1 w 396"/>
                                    <a:gd name="T75" fmla="*/ 9 h 345"/>
                                    <a:gd name="T76" fmla="*/ 0 w 396"/>
                                    <a:gd name="T77" fmla="*/ 8 h 345"/>
                                    <a:gd name="T78" fmla="*/ 0 w 396"/>
                                    <a:gd name="T79" fmla="*/ 7 h 3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345"/>
                                    <a:gd name="T122" fmla="*/ 396 w 396"/>
                                    <a:gd name="T123" fmla="*/ 345 h 3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345">
                                      <a:moveTo>
                                        <a:pt x="0" y="164"/>
                                      </a:moveTo>
                                      <a:lnTo>
                                        <a:pt x="5" y="150"/>
                                      </a:lnTo>
                                      <a:lnTo>
                                        <a:pt x="10" y="138"/>
                                      </a:lnTo>
                                      <a:lnTo>
                                        <a:pt x="17" y="125"/>
                                      </a:lnTo>
                                      <a:lnTo>
                                        <a:pt x="25" y="114"/>
                                      </a:lnTo>
                                      <a:lnTo>
                                        <a:pt x="33" y="107"/>
                                      </a:lnTo>
                                      <a:lnTo>
                                        <a:pt x="45" y="96"/>
                                      </a:lnTo>
                                      <a:lnTo>
                                        <a:pt x="56" y="84"/>
                                      </a:lnTo>
                                      <a:lnTo>
                                        <a:pt x="66" y="69"/>
                                      </a:lnTo>
                                      <a:lnTo>
                                        <a:pt x="75" y="57"/>
                                      </a:lnTo>
                                      <a:lnTo>
                                        <a:pt x="86" y="48"/>
                                      </a:lnTo>
                                      <a:lnTo>
                                        <a:pt x="99" y="38"/>
                                      </a:lnTo>
                                      <a:lnTo>
                                        <a:pt x="111" y="27"/>
                                      </a:lnTo>
                                      <a:lnTo>
                                        <a:pt x="122" y="18"/>
                                      </a:lnTo>
                                      <a:lnTo>
                                        <a:pt x="140" y="11"/>
                                      </a:lnTo>
                                      <a:lnTo>
                                        <a:pt x="156" y="6"/>
                                      </a:lnTo>
                                      <a:lnTo>
                                        <a:pt x="174" y="0"/>
                                      </a:lnTo>
                                      <a:lnTo>
                                        <a:pt x="197" y="0"/>
                                      </a:lnTo>
                                      <a:lnTo>
                                        <a:pt x="216" y="0"/>
                                      </a:lnTo>
                                      <a:lnTo>
                                        <a:pt x="235" y="0"/>
                                      </a:lnTo>
                                      <a:lnTo>
                                        <a:pt x="251" y="1"/>
                                      </a:lnTo>
                                      <a:lnTo>
                                        <a:pt x="266" y="6"/>
                                      </a:lnTo>
                                      <a:lnTo>
                                        <a:pt x="287" y="9"/>
                                      </a:lnTo>
                                      <a:lnTo>
                                        <a:pt x="302" y="17"/>
                                      </a:lnTo>
                                      <a:lnTo>
                                        <a:pt x="316" y="23"/>
                                      </a:lnTo>
                                      <a:lnTo>
                                        <a:pt x="331" y="32"/>
                                      </a:lnTo>
                                      <a:lnTo>
                                        <a:pt x="343" y="44"/>
                                      </a:lnTo>
                                      <a:lnTo>
                                        <a:pt x="355" y="57"/>
                                      </a:lnTo>
                                      <a:lnTo>
                                        <a:pt x="365" y="67"/>
                                      </a:lnTo>
                                      <a:lnTo>
                                        <a:pt x="374" y="82"/>
                                      </a:lnTo>
                                      <a:lnTo>
                                        <a:pt x="383" y="95"/>
                                      </a:lnTo>
                                      <a:lnTo>
                                        <a:pt x="389" y="108"/>
                                      </a:lnTo>
                                      <a:lnTo>
                                        <a:pt x="393" y="125"/>
                                      </a:lnTo>
                                      <a:lnTo>
                                        <a:pt x="396" y="139"/>
                                      </a:lnTo>
                                      <a:lnTo>
                                        <a:pt x="396" y="151"/>
                                      </a:lnTo>
                                      <a:lnTo>
                                        <a:pt x="396" y="164"/>
                                      </a:lnTo>
                                      <a:lnTo>
                                        <a:pt x="394" y="173"/>
                                      </a:lnTo>
                                      <a:lnTo>
                                        <a:pt x="388" y="189"/>
                                      </a:lnTo>
                                      <a:lnTo>
                                        <a:pt x="379" y="207"/>
                                      </a:lnTo>
                                      <a:lnTo>
                                        <a:pt x="373" y="222"/>
                                      </a:lnTo>
                                      <a:lnTo>
                                        <a:pt x="365" y="237"/>
                                      </a:lnTo>
                                      <a:lnTo>
                                        <a:pt x="361" y="250"/>
                                      </a:lnTo>
                                      <a:lnTo>
                                        <a:pt x="356" y="263"/>
                                      </a:lnTo>
                                      <a:lnTo>
                                        <a:pt x="352" y="278"/>
                                      </a:lnTo>
                                      <a:lnTo>
                                        <a:pt x="349" y="284"/>
                                      </a:lnTo>
                                      <a:lnTo>
                                        <a:pt x="349" y="295"/>
                                      </a:lnTo>
                                      <a:lnTo>
                                        <a:pt x="348" y="310"/>
                                      </a:lnTo>
                                      <a:lnTo>
                                        <a:pt x="285" y="326"/>
                                      </a:lnTo>
                                      <a:lnTo>
                                        <a:pt x="283" y="314"/>
                                      </a:lnTo>
                                      <a:lnTo>
                                        <a:pt x="282" y="307"/>
                                      </a:lnTo>
                                      <a:lnTo>
                                        <a:pt x="278" y="302"/>
                                      </a:lnTo>
                                      <a:lnTo>
                                        <a:pt x="271" y="297"/>
                                      </a:lnTo>
                                      <a:lnTo>
                                        <a:pt x="256" y="300"/>
                                      </a:lnTo>
                                      <a:lnTo>
                                        <a:pt x="242" y="303"/>
                                      </a:lnTo>
                                      <a:lnTo>
                                        <a:pt x="223" y="306"/>
                                      </a:lnTo>
                                      <a:lnTo>
                                        <a:pt x="206" y="311"/>
                                      </a:lnTo>
                                      <a:lnTo>
                                        <a:pt x="198" y="313"/>
                                      </a:lnTo>
                                      <a:lnTo>
                                        <a:pt x="189" y="321"/>
                                      </a:lnTo>
                                      <a:lnTo>
                                        <a:pt x="178" y="330"/>
                                      </a:lnTo>
                                      <a:lnTo>
                                        <a:pt x="162" y="343"/>
                                      </a:lnTo>
                                      <a:lnTo>
                                        <a:pt x="153" y="345"/>
                                      </a:lnTo>
                                      <a:lnTo>
                                        <a:pt x="140" y="345"/>
                                      </a:lnTo>
                                      <a:lnTo>
                                        <a:pt x="126" y="345"/>
                                      </a:lnTo>
                                      <a:lnTo>
                                        <a:pt x="119" y="345"/>
                                      </a:lnTo>
                                      <a:lnTo>
                                        <a:pt x="109" y="339"/>
                                      </a:lnTo>
                                      <a:lnTo>
                                        <a:pt x="98" y="336"/>
                                      </a:lnTo>
                                      <a:lnTo>
                                        <a:pt x="92" y="329"/>
                                      </a:lnTo>
                                      <a:lnTo>
                                        <a:pt x="84" y="320"/>
                                      </a:lnTo>
                                      <a:lnTo>
                                        <a:pt x="77" y="307"/>
                                      </a:lnTo>
                                      <a:lnTo>
                                        <a:pt x="72" y="297"/>
                                      </a:lnTo>
                                      <a:lnTo>
                                        <a:pt x="58" y="286"/>
                                      </a:lnTo>
                                      <a:lnTo>
                                        <a:pt x="49" y="273"/>
                                      </a:lnTo>
                                      <a:lnTo>
                                        <a:pt x="35" y="261"/>
                                      </a:lnTo>
                                      <a:lnTo>
                                        <a:pt x="24" y="250"/>
                                      </a:lnTo>
                                      <a:lnTo>
                                        <a:pt x="18" y="243"/>
                                      </a:lnTo>
                                      <a:lnTo>
                                        <a:pt x="15" y="234"/>
                                      </a:lnTo>
                                      <a:lnTo>
                                        <a:pt x="9" y="221"/>
                                      </a:lnTo>
                                      <a:lnTo>
                                        <a:pt x="4" y="206"/>
                                      </a:lnTo>
                                      <a:lnTo>
                                        <a:pt x="0" y="191"/>
                                      </a:lnTo>
                                      <a:lnTo>
                                        <a:pt x="0" y="175"/>
                                      </a:lnTo>
                                      <a:lnTo>
                                        <a:pt x="0" y="164"/>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85" name="Group 59">
                              <a:extLst>
                                <a:ext uri="{FF2B5EF4-FFF2-40B4-BE49-F238E27FC236}">
                                  <a16:creationId xmlns:a16="http://schemas.microsoft.com/office/drawing/2014/main" id="{215F2CF5-F3E0-4F5C-B5C2-9E6E3E4EC704}"/>
                                </a:ext>
                              </a:extLst>
                            </p:cNvPr>
                            <p:cNvGrpSpPr>
                              <a:grpSpLocks/>
                            </p:cNvGrpSpPr>
                            <p:nvPr/>
                          </p:nvGrpSpPr>
                          <p:grpSpPr bwMode="auto">
                            <a:xfrm>
                              <a:off x="2199" y="1676"/>
                              <a:ext cx="73" cy="34"/>
                              <a:chOff x="2199" y="1676"/>
                              <a:chExt cx="73" cy="34"/>
                            </a:xfrm>
                          </p:grpSpPr>
                          <p:sp>
                            <p:nvSpPr>
                              <p:cNvPr id="64986" name="Freeform 60">
                                <a:extLst>
                                  <a:ext uri="{FF2B5EF4-FFF2-40B4-BE49-F238E27FC236}">
                                    <a16:creationId xmlns:a16="http://schemas.microsoft.com/office/drawing/2014/main" id="{7BEA66AB-40B9-4725-8819-23DF2FCE958F}"/>
                                  </a:ext>
                                </a:extLst>
                              </p:cNvPr>
                              <p:cNvSpPr>
                                <a:spLocks/>
                              </p:cNvSpPr>
                              <p:nvPr/>
                            </p:nvSpPr>
                            <p:spPr bwMode="auto">
                              <a:xfrm>
                                <a:off x="2199" y="1677"/>
                                <a:ext cx="17" cy="10"/>
                              </a:xfrm>
                              <a:custGeom>
                                <a:avLst/>
                                <a:gdLst>
                                  <a:gd name="T0" fmla="*/ 1 w 88"/>
                                  <a:gd name="T1" fmla="*/ 0 h 49"/>
                                  <a:gd name="T2" fmla="*/ 2 w 88"/>
                                  <a:gd name="T3" fmla="*/ 0 h 49"/>
                                  <a:gd name="T4" fmla="*/ 2 w 88"/>
                                  <a:gd name="T5" fmla="*/ 0 h 49"/>
                                  <a:gd name="T6" fmla="*/ 3 w 88"/>
                                  <a:gd name="T7" fmla="*/ 0 h 49"/>
                                  <a:gd name="T8" fmla="*/ 3 w 88"/>
                                  <a:gd name="T9" fmla="*/ 0 h 49"/>
                                  <a:gd name="T10" fmla="*/ 3 w 88"/>
                                  <a:gd name="T11" fmla="*/ 0 h 49"/>
                                  <a:gd name="T12" fmla="*/ 3 w 88"/>
                                  <a:gd name="T13" fmla="*/ 1 h 49"/>
                                  <a:gd name="T14" fmla="*/ 3 w 88"/>
                                  <a:gd name="T15" fmla="*/ 1 h 49"/>
                                  <a:gd name="T16" fmla="*/ 3 w 88"/>
                                  <a:gd name="T17" fmla="*/ 2 h 49"/>
                                  <a:gd name="T18" fmla="*/ 3 w 88"/>
                                  <a:gd name="T19" fmla="*/ 2 h 49"/>
                                  <a:gd name="T20" fmla="*/ 2 w 88"/>
                                  <a:gd name="T21" fmla="*/ 2 h 49"/>
                                  <a:gd name="T22" fmla="*/ 2 w 88"/>
                                  <a:gd name="T23" fmla="*/ 2 h 49"/>
                                  <a:gd name="T24" fmla="*/ 1 w 88"/>
                                  <a:gd name="T25" fmla="*/ 2 h 49"/>
                                  <a:gd name="T26" fmla="*/ 1 w 88"/>
                                  <a:gd name="T27" fmla="*/ 2 h 49"/>
                                  <a:gd name="T28" fmla="*/ 0 w 88"/>
                                  <a:gd name="T29" fmla="*/ 2 h 49"/>
                                  <a:gd name="T30" fmla="*/ 0 w 88"/>
                                  <a:gd name="T31" fmla="*/ 2 h 49"/>
                                  <a:gd name="T32" fmla="*/ 0 w 88"/>
                                  <a:gd name="T33" fmla="*/ 1 h 49"/>
                                  <a:gd name="T34" fmla="*/ 0 w 88"/>
                                  <a:gd name="T35" fmla="*/ 1 h 49"/>
                                  <a:gd name="T36" fmla="*/ 0 w 88"/>
                                  <a:gd name="T37" fmla="*/ 1 h 49"/>
                                  <a:gd name="T38" fmla="*/ 1 w 88"/>
                                  <a:gd name="T39" fmla="*/ 0 h 49"/>
                                  <a:gd name="T40" fmla="*/ 1 w 88"/>
                                  <a:gd name="T41" fmla="*/ 0 h 49"/>
                                  <a:gd name="T42" fmla="*/ 1 w 88"/>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8"/>
                                  <a:gd name="T67" fmla="*/ 0 h 49"/>
                                  <a:gd name="T68" fmla="*/ 88 w 88"/>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8" h="49">
                                    <a:moveTo>
                                      <a:pt x="37" y="2"/>
                                    </a:moveTo>
                                    <a:lnTo>
                                      <a:pt x="48" y="0"/>
                                    </a:lnTo>
                                    <a:lnTo>
                                      <a:pt x="60" y="0"/>
                                    </a:lnTo>
                                    <a:lnTo>
                                      <a:pt x="68" y="1"/>
                                    </a:lnTo>
                                    <a:lnTo>
                                      <a:pt x="79" y="6"/>
                                    </a:lnTo>
                                    <a:lnTo>
                                      <a:pt x="85" y="10"/>
                                    </a:lnTo>
                                    <a:lnTo>
                                      <a:pt x="88" y="19"/>
                                    </a:lnTo>
                                    <a:lnTo>
                                      <a:pt x="85" y="29"/>
                                    </a:lnTo>
                                    <a:lnTo>
                                      <a:pt x="79" y="37"/>
                                    </a:lnTo>
                                    <a:lnTo>
                                      <a:pt x="70" y="41"/>
                                    </a:lnTo>
                                    <a:lnTo>
                                      <a:pt x="61" y="45"/>
                                    </a:lnTo>
                                    <a:lnTo>
                                      <a:pt x="48" y="47"/>
                                    </a:lnTo>
                                    <a:lnTo>
                                      <a:pt x="36" y="49"/>
                                    </a:lnTo>
                                    <a:lnTo>
                                      <a:pt x="23" y="49"/>
                                    </a:lnTo>
                                    <a:lnTo>
                                      <a:pt x="12" y="47"/>
                                    </a:lnTo>
                                    <a:lnTo>
                                      <a:pt x="3" y="42"/>
                                    </a:lnTo>
                                    <a:lnTo>
                                      <a:pt x="0" y="35"/>
                                    </a:lnTo>
                                    <a:lnTo>
                                      <a:pt x="1" y="25"/>
                                    </a:lnTo>
                                    <a:lnTo>
                                      <a:pt x="6" y="16"/>
                                    </a:lnTo>
                                    <a:lnTo>
                                      <a:pt x="16" y="9"/>
                                    </a:lnTo>
                                    <a:lnTo>
                                      <a:pt x="25" y="5"/>
                                    </a:lnTo>
                                    <a:lnTo>
                                      <a:pt x="37" y="2"/>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87" name="Freeform 61">
                                <a:extLst>
                                  <a:ext uri="{FF2B5EF4-FFF2-40B4-BE49-F238E27FC236}">
                                    <a16:creationId xmlns:a16="http://schemas.microsoft.com/office/drawing/2014/main" id="{5DAB71CF-C670-4EF3-98A2-450EF98976EB}"/>
                                  </a:ext>
                                </a:extLst>
                              </p:cNvPr>
                              <p:cNvSpPr>
                                <a:spLocks/>
                              </p:cNvSpPr>
                              <p:nvPr/>
                            </p:nvSpPr>
                            <p:spPr bwMode="auto">
                              <a:xfrm>
                                <a:off x="2222" y="1676"/>
                                <a:ext cx="18" cy="9"/>
                              </a:xfrm>
                              <a:custGeom>
                                <a:avLst/>
                                <a:gdLst>
                                  <a:gd name="T0" fmla="*/ 1 w 87"/>
                                  <a:gd name="T1" fmla="*/ 2 h 49"/>
                                  <a:gd name="T2" fmla="*/ 2 w 87"/>
                                  <a:gd name="T3" fmla="*/ 2 h 49"/>
                                  <a:gd name="T4" fmla="*/ 2 w 87"/>
                                  <a:gd name="T5" fmla="*/ 2 h 49"/>
                                  <a:gd name="T6" fmla="*/ 3 w 87"/>
                                  <a:gd name="T7" fmla="*/ 2 h 49"/>
                                  <a:gd name="T8" fmla="*/ 3 w 87"/>
                                  <a:gd name="T9" fmla="*/ 1 h 49"/>
                                  <a:gd name="T10" fmla="*/ 4 w 87"/>
                                  <a:gd name="T11" fmla="*/ 1 h 49"/>
                                  <a:gd name="T12" fmla="*/ 4 w 87"/>
                                  <a:gd name="T13" fmla="*/ 1 h 49"/>
                                  <a:gd name="T14" fmla="*/ 4 w 87"/>
                                  <a:gd name="T15" fmla="*/ 1 h 49"/>
                                  <a:gd name="T16" fmla="*/ 3 w 87"/>
                                  <a:gd name="T17" fmla="*/ 0 h 49"/>
                                  <a:gd name="T18" fmla="*/ 3 w 87"/>
                                  <a:gd name="T19" fmla="*/ 0 h 49"/>
                                  <a:gd name="T20" fmla="*/ 2 w 87"/>
                                  <a:gd name="T21" fmla="*/ 0 h 49"/>
                                  <a:gd name="T22" fmla="*/ 2 w 87"/>
                                  <a:gd name="T23" fmla="*/ 0 h 49"/>
                                  <a:gd name="T24" fmla="*/ 1 w 87"/>
                                  <a:gd name="T25" fmla="*/ 0 h 49"/>
                                  <a:gd name="T26" fmla="*/ 1 w 87"/>
                                  <a:gd name="T27" fmla="*/ 0 h 49"/>
                                  <a:gd name="T28" fmla="*/ 0 w 87"/>
                                  <a:gd name="T29" fmla="*/ 0 h 49"/>
                                  <a:gd name="T30" fmla="*/ 0 w 87"/>
                                  <a:gd name="T31" fmla="*/ 0 h 49"/>
                                  <a:gd name="T32" fmla="*/ 0 w 87"/>
                                  <a:gd name="T33" fmla="*/ 1 h 49"/>
                                  <a:gd name="T34" fmla="*/ 0 w 87"/>
                                  <a:gd name="T35" fmla="*/ 1 h 49"/>
                                  <a:gd name="T36" fmla="*/ 0 w 87"/>
                                  <a:gd name="T37" fmla="*/ 1 h 49"/>
                                  <a:gd name="T38" fmla="*/ 1 w 87"/>
                                  <a:gd name="T39" fmla="*/ 1 h 49"/>
                                  <a:gd name="T40" fmla="*/ 1 w 87"/>
                                  <a:gd name="T41" fmla="*/ 1 h 49"/>
                                  <a:gd name="T42" fmla="*/ 1 w 87"/>
                                  <a:gd name="T43" fmla="*/ 2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7"/>
                                  <a:gd name="T67" fmla="*/ 0 h 49"/>
                                  <a:gd name="T68" fmla="*/ 87 w 87"/>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7" h="49">
                                    <a:moveTo>
                                      <a:pt x="36" y="47"/>
                                    </a:moveTo>
                                    <a:lnTo>
                                      <a:pt x="47" y="49"/>
                                    </a:lnTo>
                                    <a:lnTo>
                                      <a:pt x="58" y="49"/>
                                    </a:lnTo>
                                    <a:lnTo>
                                      <a:pt x="66" y="48"/>
                                    </a:lnTo>
                                    <a:lnTo>
                                      <a:pt x="78" y="43"/>
                                    </a:lnTo>
                                    <a:lnTo>
                                      <a:pt x="84" y="38"/>
                                    </a:lnTo>
                                    <a:lnTo>
                                      <a:pt x="87" y="30"/>
                                    </a:lnTo>
                                    <a:lnTo>
                                      <a:pt x="84" y="19"/>
                                    </a:lnTo>
                                    <a:lnTo>
                                      <a:pt x="78" y="12"/>
                                    </a:lnTo>
                                    <a:lnTo>
                                      <a:pt x="68" y="8"/>
                                    </a:lnTo>
                                    <a:lnTo>
                                      <a:pt x="59" y="4"/>
                                    </a:lnTo>
                                    <a:lnTo>
                                      <a:pt x="47" y="2"/>
                                    </a:lnTo>
                                    <a:lnTo>
                                      <a:pt x="35" y="0"/>
                                    </a:lnTo>
                                    <a:lnTo>
                                      <a:pt x="21" y="0"/>
                                    </a:lnTo>
                                    <a:lnTo>
                                      <a:pt x="10" y="2"/>
                                    </a:lnTo>
                                    <a:lnTo>
                                      <a:pt x="3" y="7"/>
                                    </a:lnTo>
                                    <a:lnTo>
                                      <a:pt x="0" y="14"/>
                                    </a:lnTo>
                                    <a:lnTo>
                                      <a:pt x="1" y="24"/>
                                    </a:lnTo>
                                    <a:lnTo>
                                      <a:pt x="6" y="33"/>
                                    </a:lnTo>
                                    <a:lnTo>
                                      <a:pt x="14" y="39"/>
                                    </a:lnTo>
                                    <a:lnTo>
                                      <a:pt x="23" y="44"/>
                                    </a:lnTo>
                                    <a:lnTo>
                                      <a:pt x="36" y="47"/>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88" name="Freeform 62">
                                <a:extLst>
                                  <a:ext uri="{FF2B5EF4-FFF2-40B4-BE49-F238E27FC236}">
                                    <a16:creationId xmlns:a16="http://schemas.microsoft.com/office/drawing/2014/main" id="{D23B8CC9-7F8B-45B5-8B3E-A0794F4BDC0B}"/>
                                  </a:ext>
                                </a:extLst>
                              </p:cNvPr>
                              <p:cNvSpPr>
                                <a:spLocks/>
                              </p:cNvSpPr>
                              <p:nvPr/>
                            </p:nvSpPr>
                            <p:spPr bwMode="auto">
                              <a:xfrm>
                                <a:off x="2245" y="1683"/>
                                <a:ext cx="13" cy="11"/>
                              </a:xfrm>
                              <a:custGeom>
                                <a:avLst/>
                                <a:gdLst>
                                  <a:gd name="T0" fmla="*/ 1 w 68"/>
                                  <a:gd name="T1" fmla="*/ 2 h 56"/>
                                  <a:gd name="T2" fmla="*/ 2 w 68"/>
                                  <a:gd name="T3" fmla="*/ 2 h 56"/>
                                  <a:gd name="T4" fmla="*/ 2 w 68"/>
                                  <a:gd name="T5" fmla="*/ 2 h 56"/>
                                  <a:gd name="T6" fmla="*/ 2 w 68"/>
                                  <a:gd name="T7" fmla="*/ 2 h 56"/>
                                  <a:gd name="T8" fmla="*/ 2 w 68"/>
                                  <a:gd name="T9" fmla="*/ 2 h 56"/>
                                  <a:gd name="T10" fmla="*/ 2 w 68"/>
                                  <a:gd name="T11" fmla="*/ 2 h 56"/>
                                  <a:gd name="T12" fmla="*/ 2 w 68"/>
                                  <a:gd name="T13" fmla="*/ 1 h 56"/>
                                  <a:gd name="T14" fmla="*/ 2 w 68"/>
                                  <a:gd name="T15" fmla="*/ 1 h 56"/>
                                  <a:gd name="T16" fmla="*/ 2 w 68"/>
                                  <a:gd name="T17" fmla="*/ 0 h 56"/>
                                  <a:gd name="T18" fmla="*/ 2 w 68"/>
                                  <a:gd name="T19" fmla="*/ 0 h 56"/>
                                  <a:gd name="T20" fmla="*/ 1 w 68"/>
                                  <a:gd name="T21" fmla="*/ 0 h 56"/>
                                  <a:gd name="T22" fmla="*/ 1 w 68"/>
                                  <a:gd name="T23" fmla="*/ 0 h 56"/>
                                  <a:gd name="T24" fmla="*/ 0 w 68"/>
                                  <a:gd name="T25" fmla="*/ 0 h 56"/>
                                  <a:gd name="T26" fmla="*/ 0 w 68"/>
                                  <a:gd name="T27" fmla="*/ 0 h 56"/>
                                  <a:gd name="T28" fmla="*/ 0 w 68"/>
                                  <a:gd name="T29" fmla="*/ 1 h 56"/>
                                  <a:gd name="T30" fmla="*/ 0 w 68"/>
                                  <a:gd name="T31" fmla="*/ 1 h 56"/>
                                  <a:gd name="T32" fmla="*/ 0 w 68"/>
                                  <a:gd name="T33" fmla="*/ 1 h 56"/>
                                  <a:gd name="T34" fmla="*/ 1 w 68"/>
                                  <a:gd name="T35" fmla="*/ 2 h 56"/>
                                  <a:gd name="T36" fmla="*/ 1 w 68"/>
                                  <a:gd name="T37" fmla="*/ 2 h 56"/>
                                  <a:gd name="T38" fmla="*/ 1 w 68"/>
                                  <a:gd name="T39" fmla="*/ 2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
                                  <a:gd name="T61" fmla="*/ 0 h 56"/>
                                  <a:gd name="T62" fmla="*/ 68 w 68"/>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 h="56">
                                    <a:moveTo>
                                      <a:pt x="34" y="53"/>
                                    </a:moveTo>
                                    <a:lnTo>
                                      <a:pt x="45" y="56"/>
                                    </a:lnTo>
                                    <a:lnTo>
                                      <a:pt x="53" y="56"/>
                                    </a:lnTo>
                                    <a:lnTo>
                                      <a:pt x="61" y="54"/>
                                    </a:lnTo>
                                    <a:lnTo>
                                      <a:pt x="65" y="48"/>
                                    </a:lnTo>
                                    <a:lnTo>
                                      <a:pt x="68" y="40"/>
                                    </a:lnTo>
                                    <a:lnTo>
                                      <a:pt x="66" y="31"/>
                                    </a:lnTo>
                                    <a:lnTo>
                                      <a:pt x="60" y="19"/>
                                    </a:lnTo>
                                    <a:lnTo>
                                      <a:pt x="52" y="11"/>
                                    </a:lnTo>
                                    <a:lnTo>
                                      <a:pt x="41" y="5"/>
                                    </a:lnTo>
                                    <a:lnTo>
                                      <a:pt x="29" y="1"/>
                                    </a:lnTo>
                                    <a:lnTo>
                                      <a:pt x="20" y="0"/>
                                    </a:lnTo>
                                    <a:lnTo>
                                      <a:pt x="12" y="2"/>
                                    </a:lnTo>
                                    <a:lnTo>
                                      <a:pt x="4" y="7"/>
                                    </a:lnTo>
                                    <a:lnTo>
                                      <a:pt x="0" y="14"/>
                                    </a:lnTo>
                                    <a:lnTo>
                                      <a:pt x="1" y="24"/>
                                    </a:lnTo>
                                    <a:lnTo>
                                      <a:pt x="7" y="34"/>
                                    </a:lnTo>
                                    <a:lnTo>
                                      <a:pt x="16" y="41"/>
                                    </a:lnTo>
                                    <a:lnTo>
                                      <a:pt x="25" y="47"/>
                                    </a:lnTo>
                                    <a:lnTo>
                                      <a:pt x="34" y="53"/>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89" name="Freeform 63">
                                <a:extLst>
                                  <a:ext uri="{FF2B5EF4-FFF2-40B4-BE49-F238E27FC236}">
                                    <a16:creationId xmlns:a16="http://schemas.microsoft.com/office/drawing/2014/main" id="{D385EF07-4197-4E23-B4BA-04701A0F9EE1}"/>
                                  </a:ext>
                                </a:extLst>
                              </p:cNvPr>
                              <p:cNvSpPr>
                                <a:spLocks/>
                              </p:cNvSpPr>
                              <p:nvPr/>
                            </p:nvSpPr>
                            <p:spPr bwMode="auto">
                              <a:xfrm>
                                <a:off x="2260" y="1697"/>
                                <a:ext cx="12" cy="13"/>
                              </a:xfrm>
                              <a:custGeom>
                                <a:avLst/>
                                <a:gdLst>
                                  <a:gd name="T0" fmla="*/ 1 w 57"/>
                                  <a:gd name="T1" fmla="*/ 2 h 65"/>
                                  <a:gd name="T2" fmla="*/ 1 w 57"/>
                                  <a:gd name="T3" fmla="*/ 3 h 65"/>
                                  <a:gd name="T4" fmla="*/ 2 w 57"/>
                                  <a:gd name="T5" fmla="*/ 3 h 65"/>
                                  <a:gd name="T6" fmla="*/ 2 w 57"/>
                                  <a:gd name="T7" fmla="*/ 2 h 65"/>
                                  <a:gd name="T8" fmla="*/ 3 w 57"/>
                                  <a:gd name="T9" fmla="*/ 2 h 65"/>
                                  <a:gd name="T10" fmla="*/ 3 w 57"/>
                                  <a:gd name="T11" fmla="*/ 1 h 65"/>
                                  <a:gd name="T12" fmla="*/ 2 w 57"/>
                                  <a:gd name="T13" fmla="*/ 1 h 65"/>
                                  <a:gd name="T14" fmla="*/ 2 w 57"/>
                                  <a:gd name="T15" fmla="*/ 1 h 65"/>
                                  <a:gd name="T16" fmla="*/ 2 w 57"/>
                                  <a:gd name="T17" fmla="*/ 0 h 65"/>
                                  <a:gd name="T18" fmla="*/ 1 w 57"/>
                                  <a:gd name="T19" fmla="*/ 0 h 65"/>
                                  <a:gd name="T20" fmla="*/ 1 w 57"/>
                                  <a:gd name="T21" fmla="*/ 0 h 65"/>
                                  <a:gd name="T22" fmla="*/ 0 w 57"/>
                                  <a:gd name="T23" fmla="*/ 0 h 65"/>
                                  <a:gd name="T24" fmla="*/ 0 w 57"/>
                                  <a:gd name="T25" fmla="*/ 0 h 65"/>
                                  <a:gd name="T26" fmla="*/ 0 w 57"/>
                                  <a:gd name="T27" fmla="*/ 1 h 65"/>
                                  <a:gd name="T28" fmla="*/ 0 w 57"/>
                                  <a:gd name="T29" fmla="*/ 1 h 65"/>
                                  <a:gd name="T30" fmla="*/ 0 w 57"/>
                                  <a:gd name="T31" fmla="*/ 1 h 65"/>
                                  <a:gd name="T32" fmla="*/ 0 w 57"/>
                                  <a:gd name="T33" fmla="*/ 2 h 65"/>
                                  <a:gd name="T34" fmla="*/ 1 w 57"/>
                                  <a:gd name="T35" fmla="*/ 2 h 65"/>
                                  <a:gd name="T36" fmla="*/ 1 w 57"/>
                                  <a:gd name="T37" fmla="*/ 2 h 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65"/>
                                  <a:gd name="T59" fmla="*/ 57 w 57"/>
                                  <a:gd name="T60" fmla="*/ 65 h 6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65">
                                    <a:moveTo>
                                      <a:pt x="24" y="61"/>
                                    </a:moveTo>
                                    <a:lnTo>
                                      <a:pt x="35" y="65"/>
                                    </a:lnTo>
                                    <a:lnTo>
                                      <a:pt x="45" y="64"/>
                                    </a:lnTo>
                                    <a:lnTo>
                                      <a:pt x="52" y="59"/>
                                    </a:lnTo>
                                    <a:lnTo>
                                      <a:pt x="57" y="48"/>
                                    </a:lnTo>
                                    <a:lnTo>
                                      <a:pt x="55" y="34"/>
                                    </a:lnTo>
                                    <a:lnTo>
                                      <a:pt x="52" y="23"/>
                                    </a:lnTo>
                                    <a:lnTo>
                                      <a:pt x="46" y="14"/>
                                    </a:lnTo>
                                    <a:lnTo>
                                      <a:pt x="40" y="6"/>
                                    </a:lnTo>
                                    <a:lnTo>
                                      <a:pt x="29" y="1"/>
                                    </a:lnTo>
                                    <a:lnTo>
                                      <a:pt x="21" y="0"/>
                                    </a:lnTo>
                                    <a:lnTo>
                                      <a:pt x="11" y="2"/>
                                    </a:lnTo>
                                    <a:lnTo>
                                      <a:pt x="3" y="7"/>
                                    </a:lnTo>
                                    <a:lnTo>
                                      <a:pt x="0" y="15"/>
                                    </a:lnTo>
                                    <a:lnTo>
                                      <a:pt x="1" y="24"/>
                                    </a:lnTo>
                                    <a:lnTo>
                                      <a:pt x="3" y="34"/>
                                    </a:lnTo>
                                    <a:lnTo>
                                      <a:pt x="9" y="44"/>
                                    </a:lnTo>
                                    <a:lnTo>
                                      <a:pt x="17" y="53"/>
                                    </a:lnTo>
                                    <a:lnTo>
                                      <a:pt x="24" y="61"/>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80" name="Group 64">
                            <a:extLst>
                              <a:ext uri="{FF2B5EF4-FFF2-40B4-BE49-F238E27FC236}">
                                <a16:creationId xmlns:a16="http://schemas.microsoft.com/office/drawing/2014/main" id="{9734351B-A55F-42CC-B96A-D9D988249DE6}"/>
                              </a:ext>
                            </a:extLst>
                          </p:cNvPr>
                          <p:cNvGrpSpPr>
                            <a:grpSpLocks/>
                          </p:cNvGrpSpPr>
                          <p:nvPr/>
                        </p:nvGrpSpPr>
                        <p:grpSpPr bwMode="auto">
                          <a:xfrm>
                            <a:off x="2223" y="1728"/>
                            <a:ext cx="82" cy="131"/>
                            <a:chOff x="2223" y="1728"/>
                            <a:chExt cx="82" cy="131"/>
                          </a:xfrm>
                        </p:grpSpPr>
                        <p:sp>
                          <p:nvSpPr>
                            <p:cNvPr id="64981" name="Freeform 65">
                              <a:extLst>
                                <a:ext uri="{FF2B5EF4-FFF2-40B4-BE49-F238E27FC236}">
                                  <a16:creationId xmlns:a16="http://schemas.microsoft.com/office/drawing/2014/main" id="{F24E493C-7781-4E52-A080-C958B1BACC82}"/>
                                </a:ext>
                              </a:extLst>
                            </p:cNvPr>
                            <p:cNvSpPr>
                              <a:spLocks/>
                            </p:cNvSpPr>
                            <p:nvPr/>
                          </p:nvSpPr>
                          <p:spPr bwMode="auto">
                            <a:xfrm>
                              <a:off x="2259" y="1729"/>
                              <a:ext cx="46" cy="82"/>
                            </a:xfrm>
                            <a:custGeom>
                              <a:avLst/>
                              <a:gdLst>
                                <a:gd name="T0" fmla="*/ 1 w 229"/>
                                <a:gd name="T1" fmla="*/ 0 h 410"/>
                                <a:gd name="T2" fmla="*/ 1 w 229"/>
                                <a:gd name="T3" fmla="*/ 1 h 410"/>
                                <a:gd name="T4" fmla="*/ 0 w 229"/>
                                <a:gd name="T5" fmla="*/ 3 h 410"/>
                                <a:gd name="T6" fmla="*/ 0 w 229"/>
                                <a:gd name="T7" fmla="*/ 4 h 410"/>
                                <a:gd name="T8" fmla="*/ 0 w 229"/>
                                <a:gd name="T9" fmla="*/ 5 h 410"/>
                                <a:gd name="T10" fmla="*/ 0 w 229"/>
                                <a:gd name="T11" fmla="*/ 7 h 410"/>
                                <a:gd name="T12" fmla="*/ 1 w 229"/>
                                <a:gd name="T13" fmla="*/ 8 h 410"/>
                                <a:gd name="T14" fmla="*/ 1 w 229"/>
                                <a:gd name="T15" fmla="*/ 9 h 410"/>
                                <a:gd name="T16" fmla="*/ 2 w 229"/>
                                <a:gd name="T17" fmla="*/ 10 h 410"/>
                                <a:gd name="T18" fmla="*/ 3 w 229"/>
                                <a:gd name="T19" fmla="*/ 11 h 410"/>
                                <a:gd name="T20" fmla="*/ 5 w 229"/>
                                <a:gd name="T21" fmla="*/ 12 h 410"/>
                                <a:gd name="T22" fmla="*/ 6 w 229"/>
                                <a:gd name="T23" fmla="*/ 13 h 410"/>
                                <a:gd name="T24" fmla="*/ 7 w 229"/>
                                <a:gd name="T25" fmla="*/ 14 h 410"/>
                                <a:gd name="T26" fmla="*/ 8 w 229"/>
                                <a:gd name="T27" fmla="*/ 15 h 410"/>
                                <a:gd name="T28" fmla="*/ 9 w 229"/>
                                <a:gd name="T29" fmla="*/ 16 h 410"/>
                                <a:gd name="T30" fmla="*/ 9 w 229"/>
                                <a:gd name="T31" fmla="*/ 16 h 41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9"/>
                                <a:gd name="T49" fmla="*/ 0 h 410"/>
                                <a:gd name="T50" fmla="*/ 229 w 229"/>
                                <a:gd name="T51" fmla="*/ 410 h 41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9" h="410">
                                  <a:moveTo>
                                    <a:pt x="27" y="0"/>
                                  </a:moveTo>
                                  <a:lnTo>
                                    <a:pt x="17" y="28"/>
                                  </a:lnTo>
                                  <a:lnTo>
                                    <a:pt x="8" y="64"/>
                                  </a:lnTo>
                                  <a:lnTo>
                                    <a:pt x="3" y="103"/>
                                  </a:lnTo>
                                  <a:lnTo>
                                    <a:pt x="0" y="137"/>
                                  </a:lnTo>
                                  <a:lnTo>
                                    <a:pt x="5" y="166"/>
                                  </a:lnTo>
                                  <a:lnTo>
                                    <a:pt x="14" y="190"/>
                                  </a:lnTo>
                                  <a:lnTo>
                                    <a:pt x="30" y="215"/>
                                  </a:lnTo>
                                  <a:lnTo>
                                    <a:pt x="52" y="245"/>
                                  </a:lnTo>
                                  <a:lnTo>
                                    <a:pt x="82" y="272"/>
                                  </a:lnTo>
                                  <a:lnTo>
                                    <a:pt x="122" y="304"/>
                                  </a:lnTo>
                                  <a:lnTo>
                                    <a:pt x="152" y="329"/>
                                  </a:lnTo>
                                  <a:lnTo>
                                    <a:pt x="176" y="347"/>
                                  </a:lnTo>
                                  <a:lnTo>
                                    <a:pt x="192" y="366"/>
                                  </a:lnTo>
                                  <a:lnTo>
                                    <a:pt x="213" y="389"/>
                                  </a:lnTo>
                                  <a:lnTo>
                                    <a:pt x="229" y="410"/>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82" name="Freeform 66">
                              <a:extLst>
                                <a:ext uri="{FF2B5EF4-FFF2-40B4-BE49-F238E27FC236}">
                                  <a16:creationId xmlns:a16="http://schemas.microsoft.com/office/drawing/2014/main" id="{46BE5B4C-0C54-4CAE-9760-E841EC0A64FB}"/>
                                </a:ext>
                              </a:extLst>
                            </p:cNvPr>
                            <p:cNvSpPr>
                              <a:spLocks/>
                            </p:cNvSpPr>
                            <p:nvPr/>
                          </p:nvSpPr>
                          <p:spPr bwMode="auto">
                            <a:xfrm>
                              <a:off x="2223" y="1756"/>
                              <a:ext cx="44" cy="78"/>
                            </a:xfrm>
                            <a:custGeom>
                              <a:avLst/>
                              <a:gdLst>
                                <a:gd name="T0" fmla="*/ 0 w 216"/>
                                <a:gd name="T1" fmla="*/ 0 h 391"/>
                                <a:gd name="T2" fmla="*/ 1 w 216"/>
                                <a:gd name="T3" fmla="*/ 0 h 391"/>
                                <a:gd name="T4" fmla="*/ 2 w 216"/>
                                <a:gd name="T5" fmla="*/ 0 h 391"/>
                                <a:gd name="T6" fmla="*/ 3 w 216"/>
                                <a:gd name="T7" fmla="*/ 1 h 391"/>
                                <a:gd name="T8" fmla="*/ 4 w 216"/>
                                <a:gd name="T9" fmla="*/ 1 h 391"/>
                                <a:gd name="T10" fmla="*/ 5 w 216"/>
                                <a:gd name="T11" fmla="*/ 2 h 391"/>
                                <a:gd name="T12" fmla="*/ 5 w 216"/>
                                <a:gd name="T13" fmla="*/ 3 h 391"/>
                                <a:gd name="T14" fmla="*/ 6 w 216"/>
                                <a:gd name="T15" fmla="*/ 3 h 391"/>
                                <a:gd name="T16" fmla="*/ 6 w 216"/>
                                <a:gd name="T17" fmla="*/ 5 h 391"/>
                                <a:gd name="T18" fmla="*/ 7 w 216"/>
                                <a:gd name="T19" fmla="*/ 6 h 391"/>
                                <a:gd name="T20" fmla="*/ 7 w 216"/>
                                <a:gd name="T21" fmla="*/ 7 h 391"/>
                                <a:gd name="T22" fmla="*/ 7 w 216"/>
                                <a:gd name="T23" fmla="*/ 9 h 391"/>
                                <a:gd name="T24" fmla="*/ 7 w 216"/>
                                <a:gd name="T25" fmla="*/ 11 h 391"/>
                                <a:gd name="T26" fmla="*/ 8 w 216"/>
                                <a:gd name="T27" fmla="*/ 13 h 391"/>
                                <a:gd name="T28" fmla="*/ 8 w 216"/>
                                <a:gd name="T29" fmla="*/ 14 h 391"/>
                                <a:gd name="T30" fmla="*/ 8 w 216"/>
                                <a:gd name="T31" fmla="*/ 15 h 391"/>
                                <a:gd name="T32" fmla="*/ 9 w 216"/>
                                <a:gd name="T33" fmla="*/ 16 h 391"/>
                                <a:gd name="T34" fmla="*/ 9 w 216"/>
                                <a:gd name="T35" fmla="*/ 16 h 39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6"/>
                                <a:gd name="T55" fmla="*/ 0 h 391"/>
                                <a:gd name="T56" fmla="*/ 216 w 216"/>
                                <a:gd name="T57" fmla="*/ 391 h 39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6" h="391">
                                  <a:moveTo>
                                    <a:pt x="0" y="0"/>
                                  </a:moveTo>
                                  <a:lnTo>
                                    <a:pt x="24" y="4"/>
                                  </a:lnTo>
                                  <a:lnTo>
                                    <a:pt x="47" y="9"/>
                                  </a:lnTo>
                                  <a:lnTo>
                                    <a:pt x="73" y="18"/>
                                  </a:lnTo>
                                  <a:lnTo>
                                    <a:pt x="93" y="29"/>
                                  </a:lnTo>
                                  <a:lnTo>
                                    <a:pt x="112" y="41"/>
                                  </a:lnTo>
                                  <a:lnTo>
                                    <a:pt x="128" y="65"/>
                                  </a:lnTo>
                                  <a:lnTo>
                                    <a:pt x="142" y="87"/>
                                  </a:lnTo>
                                  <a:lnTo>
                                    <a:pt x="152" y="114"/>
                                  </a:lnTo>
                                  <a:lnTo>
                                    <a:pt x="162" y="146"/>
                                  </a:lnTo>
                                  <a:lnTo>
                                    <a:pt x="171" y="182"/>
                                  </a:lnTo>
                                  <a:lnTo>
                                    <a:pt x="174" y="222"/>
                                  </a:lnTo>
                                  <a:lnTo>
                                    <a:pt x="177" y="276"/>
                                  </a:lnTo>
                                  <a:lnTo>
                                    <a:pt x="180" y="314"/>
                                  </a:lnTo>
                                  <a:lnTo>
                                    <a:pt x="188" y="347"/>
                                  </a:lnTo>
                                  <a:lnTo>
                                    <a:pt x="201" y="372"/>
                                  </a:lnTo>
                                  <a:lnTo>
                                    <a:pt x="216" y="391"/>
                                  </a:lnTo>
                                  <a:lnTo>
                                    <a:pt x="214" y="390"/>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83" name="Freeform 67">
                              <a:extLst>
                                <a:ext uri="{FF2B5EF4-FFF2-40B4-BE49-F238E27FC236}">
                                  <a16:creationId xmlns:a16="http://schemas.microsoft.com/office/drawing/2014/main" id="{BCDF0625-E4C0-4832-BE69-24C87E3A4789}"/>
                                </a:ext>
                              </a:extLst>
                            </p:cNvPr>
                            <p:cNvSpPr>
                              <a:spLocks/>
                            </p:cNvSpPr>
                            <p:nvPr/>
                          </p:nvSpPr>
                          <p:spPr bwMode="auto">
                            <a:xfrm>
                              <a:off x="2225" y="1728"/>
                              <a:ext cx="74" cy="131"/>
                            </a:xfrm>
                            <a:custGeom>
                              <a:avLst/>
                              <a:gdLst>
                                <a:gd name="T0" fmla="*/ 0 w 371"/>
                                <a:gd name="T1" fmla="*/ 0 h 657"/>
                                <a:gd name="T2" fmla="*/ 1 w 371"/>
                                <a:gd name="T3" fmla="*/ 1 h 657"/>
                                <a:gd name="T4" fmla="*/ 2 w 371"/>
                                <a:gd name="T5" fmla="*/ 2 h 657"/>
                                <a:gd name="T6" fmla="*/ 3 w 371"/>
                                <a:gd name="T7" fmla="*/ 3 h 657"/>
                                <a:gd name="T8" fmla="*/ 4 w 371"/>
                                <a:gd name="T9" fmla="*/ 5 h 657"/>
                                <a:gd name="T10" fmla="*/ 5 w 371"/>
                                <a:gd name="T11" fmla="*/ 6 h 657"/>
                                <a:gd name="T12" fmla="*/ 6 w 371"/>
                                <a:gd name="T13" fmla="*/ 8 h 657"/>
                                <a:gd name="T14" fmla="*/ 7 w 371"/>
                                <a:gd name="T15" fmla="*/ 9 h 657"/>
                                <a:gd name="T16" fmla="*/ 8 w 371"/>
                                <a:gd name="T17" fmla="*/ 11 h 657"/>
                                <a:gd name="T18" fmla="*/ 8 w 371"/>
                                <a:gd name="T19" fmla="*/ 12 h 657"/>
                                <a:gd name="T20" fmla="*/ 9 w 371"/>
                                <a:gd name="T21" fmla="*/ 14 h 657"/>
                                <a:gd name="T22" fmla="*/ 10 w 371"/>
                                <a:gd name="T23" fmla="*/ 16 h 657"/>
                                <a:gd name="T24" fmla="*/ 10 w 371"/>
                                <a:gd name="T25" fmla="*/ 18 h 657"/>
                                <a:gd name="T26" fmla="*/ 11 w 371"/>
                                <a:gd name="T27" fmla="*/ 20 h 657"/>
                                <a:gd name="T28" fmla="*/ 12 w 371"/>
                                <a:gd name="T29" fmla="*/ 21 h 657"/>
                                <a:gd name="T30" fmla="*/ 12 w 371"/>
                                <a:gd name="T31" fmla="*/ 23 h 657"/>
                                <a:gd name="T32" fmla="*/ 13 w 371"/>
                                <a:gd name="T33" fmla="*/ 25 h 657"/>
                                <a:gd name="T34" fmla="*/ 15 w 371"/>
                                <a:gd name="T35" fmla="*/ 26 h 6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71"/>
                                <a:gd name="T55" fmla="*/ 0 h 657"/>
                                <a:gd name="T56" fmla="*/ 371 w 371"/>
                                <a:gd name="T57" fmla="*/ 657 h 6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71" h="657">
                                  <a:moveTo>
                                    <a:pt x="0" y="0"/>
                                  </a:moveTo>
                                  <a:lnTo>
                                    <a:pt x="26" y="25"/>
                                  </a:lnTo>
                                  <a:lnTo>
                                    <a:pt x="60" y="56"/>
                                  </a:lnTo>
                                  <a:lnTo>
                                    <a:pt x="84" y="86"/>
                                  </a:lnTo>
                                  <a:lnTo>
                                    <a:pt x="108" y="120"/>
                                  </a:lnTo>
                                  <a:lnTo>
                                    <a:pt x="132" y="159"/>
                                  </a:lnTo>
                                  <a:lnTo>
                                    <a:pt x="154" y="196"/>
                                  </a:lnTo>
                                  <a:lnTo>
                                    <a:pt x="176" y="236"/>
                                  </a:lnTo>
                                  <a:lnTo>
                                    <a:pt x="195" y="272"/>
                                  </a:lnTo>
                                  <a:lnTo>
                                    <a:pt x="213" y="313"/>
                                  </a:lnTo>
                                  <a:lnTo>
                                    <a:pt x="230" y="357"/>
                                  </a:lnTo>
                                  <a:lnTo>
                                    <a:pt x="247" y="409"/>
                                  </a:lnTo>
                                  <a:lnTo>
                                    <a:pt x="261" y="452"/>
                                  </a:lnTo>
                                  <a:lnTo>
                                    <a:pt x="277" y="496"/>
                                  </a:lnTo>
                                  <a:lnTo>
                                    <a:pt x="292" y="533"/>
                                  </a:lnTo>
                                  <a:lnTo>
                                    <a:pt x="312" y="577"/>
                                  </a:lnTo>
                                  <a:lnTo>
                                    <a:pt x="338" y="616"/>
                                  </a:lnTo>
                                  <a:lnTo>
                                    <a:pt x="371" y="657"/>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54" name="Group 68">
                          <a:extLst>
                            <a:ext uri="{FF2B5EF4-FFF2-40B4-BE49-F238E27FC236}">
                              <a16:creationId xmlns:a16="http://schemas.microsoft.com/office/drawing/2014/main" id="{53D83B4F-B681-4D29-9444-7234D45F0A55}"/>
                            </a:ext>
                          </a:extLst>
                        </p:cNvPr>
                        <p:cNvGrpSpPr>
                          <a:grpSpLocks/>
                        </p:cNvGrpSpPr>
                        <p:nvPr/>
                      </p:nvGrpSpPr>
                      <p:grpSpPr bwMode="auto">
                        <a:xfrm>
                          <a:off x="2045" y="1723"/>
                          <a:ext cx="244" cy="215"/>
                          <a:chOff x="2045" y="1723"/>
                          <a:chExt cx="244" cy="215"/>
                        </a:xfrm>
                      </p:grpSpPr>
                      <p:grpSp>
                        <p:nvGrpSpPr>
                          <p:cNvPr id="64955" name="Group 69">
                            <a:extLst>
                              <a:ext uri="{FF2B5EF4-FFF2-40B4-BE49-F238E27FC236}">
                                <a16:creationId xmlns:a16="http://schemas.microsoft.com/office/drawing/2014/main" id="{0A2A97B5-907F-43FD-B44E-6EA5E36AAEC2}"/>
                              </a:ext>
                            </a:extLst>
                          </p:cNvPr>
                          <p:cNvGrpSpPr>
                            <a:grpSpLocks/>
                          </p:cNvGrpSpPr>
                          <p:nvPr/>
                        </p:nvGrpSpPr>
                        <p:grpSpPr bwMode="auto">
                          <a:xfrm>
                            <a:off x="2045" y="1723"/>
                            <a:ext cx="244" cy="215"/>
                            <a:chOff x="2045" y="1723"/>
                            <a:chExt cx="244" cy="215"/>
                          </a:xfrm>
                        </p:grpSpPr>
                        <p:grpSp>
                          <p:nvGrpSpPr>
                            <p:cNvPr id="64960" name="Group 70">
                              <a:extLst>
                                <a:ext uri="{FF2B5EF4-FFF2-40B4-BE49-F238E27FC236}">
                                  <a16:creationId xmlns:a16="http://schemas.microsoft.com/office/drawing/2014/main" id="{39CAB447-EBE4-4C32-8653-F406792C91B7}"/>
                                </a:ext>
                              </a:extLst>
                            </p:cNvPr>
                            <p:cNvGrpSpPr>
                              <a:grpSpLocks/>
                            </p:cNvGrpSpPr>
                            <p:nvPr/>
                          </p:nvGrpSpPr>
                          <p:grpSpPr bwMode="auto">
                            <a:xfrm>
                              <a:off x="2045" y="1723"/>
                              <a:ext cx="244" cy="215"/>
                              <a:chOff x="2045" y="1723"/>
                              <a:chExt cx="244" cy="215"/>
                            </a:xfrm>
                          </p:grpSpPr>
                          <p:grpSp>
                            <p:nvGrpSpPr>
                              <p:cNvPr id="64967" name="Group 71">
                                <a:extLst>
                                  <a:ext uri="{FF2B5EF4-FFF2-40B4-BE49-F238E27FC236}">
                                    <a16:creationId xmlns:a16="http://schemas.microsoft.com/office/drawing/2014/main" id="{1492FBD2-C11C-49AB-AB1C-635199F62671}"/>
                                  </a:ext>
                                </a:extLst>
                              </p:cNvPr>
                              <p:cNvGrpSpPr>
                                <a:grpSpLocks/>
                              </p:cNvGrpSpPr>
                              <p:nvPr/>
                            </p:nvGrpSpPr>
                            <p:grpSpPr bwMode="auto">
                              <a:xfrm>
                                <a:off x="2045" y="1723"/>
                                <a:ext cx="244" cy="215"/>
                                <a:chOff x="2045" y="1723"/>
                                <a:chExt cx="244" cy="215"/>
                              </a:xfrm>
                            </p:grpSpPr>
                            <p:grpSp>
                              <p:nvGrpSpPr>
                                <p:cNvPr id="64973" name="Group 72">
                                  <a:extLst>
                                    <a:ext uri="{FF2B5EF4-FFF2-40B4-BE49-F238E27FC236}">
                                      <a16:creationId xmlns:a16="http://schemas.microsoft.com/office/drawing/2014/main" id="{F9E898AC-574D-4AB0-8AF3-6F268E7FF26C}"/>
                                    </a:ext>
                                  </a:extLst>
                                </p:cNvPr>
                                <p:cNvGrpSpPr>
                                  <a:grpSpLocks/>
                                </p:cNvGrpSpPr>
                                <p:nvPr/>
                              </p:nvGrpSpPr>
                              <p:grpSpPr bwMode="auto">
                                <a:xfrm>
                                  <a:off x="2045" y="1723"/>
                                  <a:ext cx="244" cy="215"/>
                                  <a:chOff x="2045" y="1723"/>
                                  <a:chExt cx="244" cy="215"/>
                                </a:xfrm>
                              </p:grpSpPr>
                              <p:sp>
                                <p:nvSpPr>
                                  <p:cNvPr id="64975" name="Freeform 73">
                                    <a:extLst>
                                      <a:ext uri="{FF2B5EF4-FFF2-40B4-BE49-F238E27FC236}">
                                        <a16:creationId xmlns:a16="http://schemas.microsoft.com/office/drawing/2014/main" id="{E45FEBC9-8C56-4D3D-8190-A473D481DE73}"/>
                                      </a:ext>
                                    </a:extLst>
                                  </p:cNvPr>
                                  <p:cNvSpPr>
                                    <a:spLocks/>
                                  </p:cNvSpPr>
                                  <p:nvPr/>
                                </p:nvSpPr>
                                <p:spPr bwMode="auto">
                                  <a:xfrm>
                                    <a:off x="2045" y="1723"/>
                                    <a:ext cx="244" cy="215"/>
                                  </a:xfrm>
                                  <a:custGeom>
                                    <a:avLst/>
                                    <a:gdLst>
                                      <a:gd name="T0" fmla="*/ 5 w 1224"/>
                                      <a:gd name="T1" fmla="*/ 2 h 1076"/>
                                      <a:gd name="T2" fmla="*/ 8 w 1224"/>
                                      <a:gd name="T3" fmla="*/ 1 h 1076"/>
                                      <a:gd name="T4" fmla="*/ 11 w 1224"/>
                                      <a:gd name="T5" fmla="*/ 0 h 1076"/>
                                      <a:gd name="T6" fmla="*/ 15 w 1224"/>
                                      <a:gd name="T7" fmla="*/ 0 h 1076"/>
                                      <a:gd name="T8" fmla="*/ 18 w 1224"/>
                                      <a:gd name="T9" fmla="*/ 2 h 1076"/>
                                      <a:gd name="T10" fmla="*/ 20 w 1224"/>
                                      <a:gd name="T11" fmla="*/ 5 h 1076"/>
                                      <a:gd name="T12" fmla="*/ 23 w 1224"/>
                                      <a:gd name="T13" fmla="*/ 8 h 1076"/>
                                      <a:gd name="T14" fmla="*/ 25 w 1224"/>
                                      <a:gd name="T15" fmla="*/ 10 h 1076"/>
                                      <a:gd name="T16" fmla="*/ 26 w 1224"/>
                                      <a:gd name="T17" fmla="*/ 13 h 1076"/>
                                      <a:gd name="T18" fmla="*/ 25 w 1224"/>
                                      <a:gd name="T19" fmla="*/ 15 h 1076"/>
                                      <a:gd name="T20" fmla="*/ 24 w 1224"/>
                                      <a:gd name="T21" fmla="*/ 17 h 1076"/>
                                      <a:gd name="T22" fmla="*/ 22 w 1224"/>
                                      <a:gd name="T23" fmla="*/ 20 h 1076"/>
                                      <a:gd name="T24" fmla="*/ 21 w 1224"/>
                                      <a:gd name="T25" fmla="*/ 22 h 1076"/>
                                      <a:gd name="T26" fmla="*/ 21 w 1224"/>
                                      <a:gd name="T27" fmla="*/ 22 h 1076"/>
                                      <a:gd name="T28" fmla="*/ 22 w 1224"/>
                                      <a:gd name="T29" fmla="*/ 22 h 1076"/>
                                      <a:gd name="T30" fmla="*/ 23 w 1224"/>
                                      <a:gd name="T31" fmla="*/ 21 h 1076"/>
                                      <a:gd name="T32" fmla="*/ 24 w 1224"/>
                                      <a:gd name="T33" fmla="*/ 19 h 1076"/>
                                      <a:gd name="T34" fmla="*/ 26 w 1224"/>
                                      <a:gd name="T35" fmla="*/ 17 h 1076"/>
                                      <a:gd name="T36" fmla="*/ 27 w 1224"/>
                                      <a:gd name="T37" fmla="*/ 16 h 1076"/>
                                      <a:gd name="T38" fmla="*/ 28 w 1224"/>
                                      <a:gd name="T39" fmla="*/ 16 h 1076"/>
                                      <a:gd name="T40" fmla="*/ 29 w 1224"/>
                                      <a:gd name="T41" fmla="*/ 17 h 1076"/>
                                      <a:gd name="T42" fmla="*/ 31 w 1224"/>
                                      <a:gd name="T43" fmla="*/ 21 h 1076"/>
                                      <a:gd name="T44" fmla="*/ 33 w 1224"/>
                                      <a:gd name="T45" fmla="*/ 25 h 1076"/>
                                      <a:gd name="T46" fmla="*/ 36 w 1224"/>
                                      <a:gd name="T47" fmla="*/ 29 h 1076"/>
                                      <a:gd name="T48" fmla="*/ 39 w 1224"/>
                                      <a:gd name="T49" fmla="*/ 34 h 1076"/>
                                      <a:gd name="T50" fmla="*/ 42 w 1224"/>
                                      <a:gd name="T51" fmla="*/ 36 h 1076"/>
                                      <a:gd name="T52" fmla="*/ 46 w 1224"/>
                                      <a:gd name="T53" fmla="*/ 39 h 1076"/>
                                      <a:gd name="T54" fmla="*/ 48 w 1224"/>
                                      <a:gd name="T55" fmla="*/ 41 h 1076"/>
                                      <a:gd name="T56" fmla="*/ 49 w 1224"/>
                                      <a:gd name="T57" fmla="*/ 42 h 1076"/>
                                      <a:gd name="T58" fmla="*/ 48 w 1224"/>
                                      <a:gd name="T59" fmla="*/ 43 h 1076"/>
                                      <a:gd name="T60" fmla="*/ 46 w 1224"/>
                                      <a:gd name="T61" fmla="*/ 43 h 1076"/>
                                      <a:gd name="T62" fmla="*/ 42 w 1224"/>
                                      <a:gd name="T63" fmla="*/ 43 h 1076"/>
                                      <a:gd name="T64" fmla="*/ 38 w 1224"/>
                                      <a:gd name="T65" fmla="*/ 42 h 1076"/>
                                      <a:gd name="T66" fmla="*/ 33 w 1224"/>
                                      <a:gd name="T67" fmla="*/ 41 h 1076"/>
                                      <a:gd name="T68" fmla="*/ 29 w 1224"/>
                                      <a:gd name="T69" fmla="*/ 39 h 1076"/>
                                      <a:gd name="T70" fmla="*/ 24 w 1224"/>
                                      <a:gd name="T71" fmla="*/ 37 h 1076"/>
                                      <a:gd name="T72" fmla="*/ 20 w 1224"/>
                                      <a:gd name="T73" fmla="*/ 34 h 1076"/>
                                      <a:gd name="T74" fmla="*/ 16 w 1224"/>
                                      <a:gd name="T75" fmla="*/ 32 h 1076"/>
                                      <a:gd name="T76" fmla="*/ 14 w 1224"/>
                                      <a:gd name="T77" fmla="*/ 29 h 1076"/>
                                      <a:gd name="T78" fmla="*/ 12 w 1224"/>
                                      <a:gd name="T79" fmla="*/ 27 h 1076"/>
                                      <a:gd name="T80" fmla="*/ 13 w 1224"/>
                                      <a:gd name="T81" fmla="*/ 26 h 1076"/>
                                      <a:gd name="T82" fmla="*/ 14 w 1224"/>
                                      <a:gd name="T83" fmla="*/ 25 h 1076"/>
                                      <a:gd name="T84" fmla="*/ 17 w 1224"/>
                                      <a:gd name="T85" fmla="*/ 25 h 1076"/>
                                      <a:gd name="T86" fmla="*/ 19 w 1224"/>
                                      <a:gd name="T87" fmla="*/ 25 h 1076"/>
                                      <a:gd name="T88" fmla="*/ 19 w 1224"/>
                                      <a:gd name="T89" fmla="*/ 25 h 1076"/>
                                      <a:gd name="T90" fmla="*/ 19 w 1224"/>
                                      <a:gd name="T91" fmla="*/ 25 h 1076"/>
                                      <a:gd name="T92" fmla="*/ 18 w 1224"/>
                                      <a:gd name="T93" fmla="*/ 24 h 1076"/>
                                      <a:gd name="T94" fmla="*/ 16 w 1224"/>
                                      <a:gd name="T95" fmla="*/ 23 h 1076"/>
                                      <a:gd name="T96" fmla="*/ 13 w 1224"/>
                                      <a:gd name="T97" fmla="*/ 24 h 1076"/>
                                      <a:gd name="T98" fmla="*/ 10 w 1224"/>
                                      <a:gd name="T99" fmla="*/ 25 h 1076"/>
                                      <a:gd name="T100" fmla="*/ 8 w 1224"/>
                                      <a:gd name="T101" fmla="*/ 25 h 1076"/>
                                      <a:gd name="T102" fmla="*/ 6 w 1224"/>
                                      <a:gd name="T103" fmla="*/ 24 h 1076"/>
                                      <a:gd name="T104" fmla="*/ 4 w 1224"/>
                                      <a:gd name="T105" fmla="*/ 22 h 1076"/>
                                      <a:gd name="T106" fmla="*/ 2 w 1224"/>
                                      <a:gd name="T107" fmla="*/ 19 h 1076"/>
                                      <a:gd name="T108" fmla="*/ 0 w 1224"/>
                                      <a:gd name="T109" fmla="*/ 15 h 1076"/>
                                      <a:gd name="T110" fmla="*/ 0 w 1224"/>
                                      <a:gd name="T111" fmla="*/ 13 h 1076"/>
                                      <a:gd name="T112" fmla="*/ 1 w 1224"/>
                                      <a:gd name="T113" fmla="*/ 8 h 1076"/>
                                      <a:gd name="T114" fmla="*/ 3 w 1224"/>
                                      <a:gd name="T115" fmla="*/ 5 h 107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4"/>
                                      <a:gd name="T175" fmla="*/ 0 h 1076"/>
                                      <a:gd name="T176" fmla="*/ 1224 w 1224"/>
                                      <a:gd name="T177" fmla="*/ 1076 h 107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4" h="1076">
                                        <a:moveTo>
                                          <a:pt x="95" y="86"/>
                                        </a:moveTo>
                                        <a:lnTo>
                                          <a:pt x="127" y="60"/>
                                        </a:lnTo>
                                        <a:lnTo>
                                          <a:pt x="158" y="37"/>
                                        </a:lnTo>
                                        <a:lnTo>
                                          <a:pt x="193" y="18"/>
                                        </a:lnTo>
                                        <a:lnTo>
                                          <a:pt x="234" y="6"/>
                                        </a:lnTo>
                                        <a:lnTo>
                                          <a:pt x="269" y="2"/>
                                        </a:lnTo>
                                        <a:lnTo>
                                          <a:pt x="309" y="0"/>
                                        </a:lnTo>
                                        <a:lnTo>
                                          <a:pt x="367" y="5"/>
                                        </a:lnTo>
                                        <a:lnTo>
                                          <a:pt x="424" y="17"/>
                                        </a:lnTo>
                                        <a:lnTo>
                                          <a:pt x="460" y="42"/>
                                        </a:lnTo>
                                        <a:lnTo>
                                          <a:pt x="488" y="77"/>
                                        </a:lnTo>
                                        <a:lnTo>
                                          <a:pt x="512" y="119"/>
                                        </a:lnTo>
                                        <a:lnTo>
                                          <a:pt x="537" y="159"/>
                                        </a:lnTo>
                                        <a:lnTo>
                                          <a:pt x="567" y="193"/>
                                        </a:lnTo>
                                        <a:lnTo>
                                          <a:pt x="593" y="220"/>
                                        </a:lnTo>
                                        <a:lnTo>
                                          <a:pt x="628" y="260"/>
                                        </a:lnTo>
                                        <a:lnTo>
                                          <a:pt x="642" y="297"/>
                                        </a:lnTo>
                                        <a:lnTo>
                                          <a:pt x="646" y="326"/>
                                        </a:lnTo>
                                        <a:lnTo>
                                          <a:pt x="642" y="342"/>
                                        </a:lnTo>
                                        <a:lnTo>
                                          <a:pt x="633" y="370"/>
                                        </a:lnTo>
                                        <a:lnTo>
                                          <a:pt x="618" y="396"/>
                                        </a:lnTo>
                                        <a:lnTo>
                                          <a:pt x="596" y="424"/>
                                        </a:lnTo>
                                        <a:lnTo>
                                          <a:pt x="570" y="461"/>
                                        </a:lnTo>
                                        <a:lnTo>
                                          <a:pt x="546" y="489"/>
                                        </a:lnTo>
                                        <a:lnTo>
                                          <a:pt x="527" y="520"/>
                                        </a:lnTo>
                                        <a:lnTo>
                                          <a:pt x="519" y="538"/>
                                        </a:lnTo>
                                        <a:lnTo>
                                          <a:pt x="518" y="550"/>
                                        </a:lnTo>
                                        <a:lnTo>
                                          <a:pt x="523" y="559"/>
                                        </a:lnTo>
                                        <a:lnTo>
                                          <a:pt x="533" y="563"/>
                                        </a:lnTo>
                                        <a:lnTo>
                                          <a:pt x="542" y="561"/>
                                        </a:lnTo>
                                        <a:lnTo>
                                          <a:pt x="552" y="552"/>
                                        </a:lnTo>
                                        <a:lnTo>
                                          <a:pt x="565" y="532"/>
                                        </a:lnTo>
                                        <a:lnTo>
                                          <a:pt x="585" y="502"/>
                                        </a:lnTo>
                                        <a:lnTo>
                                          <a:pt x="609" y="470"/>
                                        </a:lnTo>
                                        <a:lnTo>
                                          <a:pt x="631" y="442"/>
                                        </a:lnTo>
                                        <a:lnTo>
                                          <a:pt x="653" y="417"/>
                                        </a:lnTo>
                                        <a:lnTo>
                                          <a:pt x="676" y="395"/>
                                        </a:lnTo>
                                        <a:lnTo>
                                          <a:pt x="687" y="388"/>
                                        </a:lnTo>
                                        <a:lnTo>
                                          <a:pt x="701" y="386"/>
                                        </a:lnTo>
                                        <a:lnTo>
                                          <a:pt x="714" y="390"/>
                                        </a:lnTo>
                                        <a:lnTo>
                                          <a:pt x="722" y="395"/>
                                        </a:lnTo>
                                        <a:lnTo>
                                          <a:pt x="737" y="421"/>
                                        </a:lnTo>
                                        <a:lnTo>
                                          <a:pt x="758" y="467"/>
                                        </a:lnTo>
                                        <a:lnTo>
                                          <a:pt x="781" y="520"/>
                                        </a:lnTo>
                                        <a:lnTo>
                                          <a:pt x="803" y="571"/>
                                        </a:lnTo>
                                        <a:lnTo>
                                          <a:pt x="825" y="614"/>
                                        </a:lnTo>
                                        <a:lnTo>
                                          <a:pt x="863" y="674"/>
                                        </a:lnTo>
                                        <a:lnTo>
                                          <a:pt x="902" y="734"/>
                                        </a:lnTo>
                                        <a:lnTo>
                                          <a:pt x="944" y="793"/>
                                        </a:lnTo>
                                        <a:lnTo>
                                          <a:pt x="983" y="839"/>
                                        </a:lnTo>
                                        <a:lnTo>
                                          <a:pt x="1027" y="874"/>
                                        </a:lnTo>
                                        <a:lnTo>
                                          <a:pt x="1069" y="910"/>
                                        </a:lnTo>
                                        <a:lnTo>
                                          <a:pt x="1108" y="941"/>
                                        </a:lnTo>
                                        <a:lnTo>
                                          <a:pt x="1150" y="972"/>
                                        </a:lnTo>
                                        <a:lnTo>
                                          <a:pt x="1202" y="1009"/>
                                        </a:lnTo>
                                        <a:lnTo>
                                          <a:pt x="1213" y="1021"/>
                                        </a:lnTo>
                                        <a:lnTo>
                                          <a:pt x="1223" y="1035"/>
                                        </a:lnTo>
                                        <a:lnTo>
                                          <a:pt x="1224" y="1045"/>
                                        </a:lnTo>
                                        <a:lnTo>
                                          <a:pt x="1219" y="1059"/>
                                        </a:lnTo>
                                        <a:lnTo>
                                          <a:pt x="1209" y="1067"/>
                                        </a:lnTo>
                                        <a:lnTo>
                                          <a:pt x="1194" y="1072"/>
                                        </a:lnTo>
                                        <a:lnTo>
                                          <a:pt x="1162" y="1075"/>
                                        </a:lnTo>
                                        <a:lnTo>
                                          <a:pt x="1125" y="1076"/>
                                        </a:lnTo>
                                        <a:lnTo>
                                          <a:pt x="1062" y="1071"/>
                                        </a:lnTo>
                                        <a:lnTo>
                                          <a:pt x="1003" y="1063"/>
                                        </a:lnTo>
                                        <a:lnTo>
                                          <a:pt x="951" y="1056"/>
                                        </a:lnTo>
                                        <a:lnTo>
                                          <a:pt x="888" y="1044"/>
                                        </a:lnTo>
                                        <a:lnTo>
                                          <a:pt x="826" y="1026"/>
                                        </a:lnTo>
                                        <a:lnTo>
                                          <a:pt x="778" y="1006"/>
                                        </a:lnTo>
                                        <a:lnTo>
                                          <a:pt x="735" y="981"/>
                                        </a:lnTo>
                                        <a:lnTo>
                                          <a:pt x="670" y="954"/>
                                        </a:lnTo>
                                        <a:lnTo>
                                          <a:pt x="603" y="921"/>
                                        </a:lnTo>
                                        <a:lnTo>
                                          <a:pt x="542" y="890"/>
                                        </a:lnTo>
                                        <a:lnTo>
                                          <a:pt x="496" y="856"/>
                                        </a:lnTo>
                                        <a:lnTo>
                                          <a:pt x="453" y="826"/>
                                        </a:lnTo>
                                        <a:lnTo>
                                          <a:pt x="413" y="796"/>
                                        </a:lnTo>
                                        <a:lnTo>
                                          <a:pt x="373" y="753"/>
                                        </a:lnTo>
                                        <a:lnTo>
                                          <a:pt x="340" y="720"/>
                                        </a:lnTo>
                                        <a:lnTo>
                                          <a:pt x="311" y="689"/>
                                        </a:lnTo>
                                        <a:lnTo>
                                          <a:pt x="306" y="675"/>
                                        </a:lnTo>
                                        <a:lnTo>
                                          <a:pt x="306" y="658"/>
                                        </a:lnTo>
                                        <a:lnTo>
                                          <a:pt x="317" y="641"/>
                                        </a:lnTo>
                                        <a:lnTo>
                                          <a:pt x="335" y="629"/>
                                        </a:lnTo>
                                        <a:lnTo>
                                          <a:pt x="358" y="620"/>
                                        </a:lnTo>
                                        <a:lnTo>
                                          <a:pt x="387" y="616"/>
                                        </a:lnTo>
                                        <a:lnTo>
                                          <a:pt x="421" y="621"/>
                                        </a:lnTo>
                                        <a:lnTo>
                                          <a:pt x="453" y="631"/>
                                        </a:lnTo>
                                        <a:lnTo>
                                          <a:pt x="467" y="635"/>
                                        </a:lnTo>
                                        <a:lnTo>
                                          <a:pt x="478" y="637"/>
                                        </a:lnTo>
                                        <a:lnTo>
                                          <a:pt x="485" y="634"/>
                                        </a:lnTo>
                                        <a:lnTo>
                                          <a:pt x="490" y="626"/>
                                        </a:lnTo>
                                        <a:lnTo>
                                          <a:pt x="488" y="616"/>
                                        </a:lnTo>
                                        <a:lnTo>
                                          <a:pt x="481" y="606"/>
                                        </a:lnTo>
                                        <a:lnTo>
                                          <a:pt x="454" y="593"/>
                                        </a:lnTo>
                                        <a:lnTo>
                                          <a:pt x="425" y="586"/>
                                        </a:lnTo>
                                        <a:lnTo>
                                          <a:pt x="395" y="583"/>
                                        </a:lnTo>
                                        <a:lnTo>
                                          <a:pt x="365" y="589"/>
                                        </a:lnTo>
                                        <a:lnTo>
                                          <a:pt x="327" y="599"/>
                                        </a:lnTo>
                                        <a:lnTo>
                                          <a:pt x="283" y="613"/>
                                        </a:lnTo>
                                        <a:lnTo>
                                          <a:pt x="249" y="623"/>
                                        </a:lnTo>
                                        <a:lnTo>
                                          <a:pt x="222" y="628"/>
                                        </a:lnTo>
                                        <a:lnTo>
                                          <a:pt x="196" y="624"/>
                                        </a:lnTo>
                                        <a:lnTo>
                                          <a:pt x="170" y="616"/>
                                        </a:lnTo>
                                        <a:lnTo>
                                          <a:pt x="142" y="602"/>
                                        </a:lnTo>
                                        <a:lnTo>
                                          <a:pt x="122" y="584"/>
                                        </a:lnTo>
                                        <a:lnTo>
                                          <a:pt x="100" y="561"/>
                                        </a:lnTo>
                                        <a:lnTo>
                                          <a:pt x="72" y="525"/>
                                        </a:lnTo>
                                        <a:lnTo>
                                          <a:pt x="41" y="477"/>
                                        </a:lnTo>
                                        <a:lnTo>
                                          <a:pt x="18" y="431"/>
                                        </a:lnTo>
                                        <a:lnTo>
                                          <a:pt x="3" y="387"/>
                                        </a:lnTo>
                                        <a:lnTo>
                                          <a:pt x="0" y="356"/>
                                        </a:lnTo>
                                        <a:lnTo>
                                          <a:pt x="4" y="327"/>
                                        </a:lnTo>
                                        <a:lnTo>
                                          <a:pt x="13" y="269"/>
                                        </a:lnTo>
                                        <a:lnTo>
                                          <a:pt x="23" y="205"/>
                                        </a:lnTo>
                                        <a:lnTo>
                                          <a:pt x="44" y="153"/>
                                        </a:lnTo>
                                        <a:lnTo>
                                          <a:pt x="69" y="116"/>
                                        </a:lnTo>
                                        <a:lnTo>
                                          <a:pt x="95" y="86"/>
                                        </a:lnTo>
                                        <a:close/>
                                      </a:path>
                                    </a:pathLst>
                                  </a:custGeom>
                                  <a:solidFill>
                                    <a:srgbClr val="FF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976" name="Group 74">
                                    <a:extLst>
                                      <a:ext uri="{FF2B5EF4-FFF2-40B4-BE49-F238E27FC236}">
                                        <a16:creationId xmlns:a16="http://schemas.microsoft.com/office/drawing/2014/main" id="{176CA445-51B0-40BF-8870-A22EA80B8AC2}"/>
                                      </a:ext>
                                    </a:extLst>
                                  </p:cNvPr>
                                  <p:cNvGrpSpPr>
                                    <a:grpSpLocks/>
                                  </p:cNvGrpSpPr>
                                  <p:nvPr/>
                                </p:nvGrpSpPr>
                                <p:grpSpPr bwMode="auto">
                                  <a:xfrm>
                                    <a:off x="2045" y="1723"/>
                                    <a:ext cx="244" cy="215"/>
                                    <a:chOff x="2045" y="1723"/>
                                    <a:chExt cx="244" cy="215"/>
                                  </a:xfrm>
                                </p:grpSpPr>
                                <p:sp>
                                  <p:nvSpPr>
                                    <p:cNvPr id="64977" name="Freeform 75">
                                      <a:extLst>
                                        <a:ext uri="{FF2B5EF4-FFF2-40B4-BE49-F238E27FC236}">
                                          <a16:creationId xmlns:a16="http://schemas.microsoft.com/office/drawing/2014/main" id="{2D6CC300-3857-4991-9493-5A98224E1A4B}"/>
                                        </a:ext>
                                      </a:extLst>
                                    </p:cNvPr>
                                    <p:cNvSpPr>
                                      <a:spLocks/>
                                    </p:cNvSpPr>
                                    <p:nvPr/>
                                  </p:nvSpPr>
                                  <p:spPr bwMode="auto">
                                    <a:xfrm>
                                      <a:off x="2105" y="1800"/>
                                      <a:ext cx="184" cy="138"/>
                                    </a:xfrm>
                                    <a:custGeom>
                                      <a:avLst/>
                                      <a:gdLst>
                                        <a:gd name="T0" fmla="*/ 13 w 919"/>
                                        <a:gd name="T1" fmla="*/ 2 h 689"/>
                                        <a:gd name="T2" fmla="*/ 15 w 919"/>
                                        <a:gd name="T3" fmla="*/ 0 h 689"/>
                                        <a:gd name="T4" fmla="*/ 16 w 919"/>
                                        <a:gd name="T5" fmla="*/ 0 h 689"/>
                                        <a:gd name="T6" fmla="*/ 17 w 919"/>
                                        <a:gd name="T7" fmla="*/ 0 h 689"/>
                                        <a:gd name="T8" fmla="*/ 18 w 919"/>
                                        <a:gd name="T9" fmla="*/ 3 h 689"/>
                                        <a:gd name="T10" fmla="*/ 20 w 919"/>
                                        <a:gd name="T11" fmla="*/ 7 h 689"/>
                                        <a:gd name="T12" fmla="*/ 22 w 919"/>
                                        <a:gd name="T13" fmla="*/ 11 h 689"/>
                                        <a:gd name="T14" fmla="*/ 26 w 919"/>
                                        <a:gd name="T15" fmla="*/ 16 h 689"/>
                                        <a:gd name="T16" fmla="*/ 29 w 919"/>
                                        <a:gd name="T17" fmla="*/ 20 h 689"/>
                                        <a:gd name="T18" fmla="*/ 32 w 919"/>
                                        <a:gd name="T19" fmla="*/ 22 h 689"/>
                                        <a:gd name="T20" fmla="*/ 36 w 919"/>
                                        <a:gd name="T21" fmla="*/ 25 h 689"/>
                                        <a:gd name="T22" fmla="*/ 37 w 919"/>
                                        <a:gd name="T23" fmla="*/ 26 h 689"/>
                                        <a:gd name="T24" fmla="*/ 37 w 919"/>
                                        <a:gd name="T25" fmla="*/ 27 h 689"/>
                                        <a:gd name="T26" fmla="*/ 36 w 919"/>
                                        <a:gd name="T27" fmla="*/ 27 h 689"/>
                                        <a:gd name="T28" fmla="*/ 33 w 919"/>
                                        <a:gd name="T29" fmla="*/ 28 h 689"/>
                                        <a:gd name="T30" fmla="*/ 28 w 919"/>
                                        <a:gd name="T31" fmla="*/ 27 h 689"/>
                                        <a:gd name="T32" fmla="*/ 23 w 919"/>
                                        <a:gd name="T33" fmla="*/ 26 h 689"/>
                                        <a:gd name="T34" fmla="*/ 19 w 919"/>
                                        <a:gd name="T35" fmla="*/ 25 h 689"/>
                                        <a:gd name="T36" fmla="*/ 15 w 919"/>
                                        <a:gd name="T37" fmla="*/ 23 h 689"/>
                                        <a:gd name="T38" fmla="*/ 9 w 919"/>
                                        <a:gd name="T39" fmla="*/ 20 h 689"/>
                                        <a:gd name="T40" fmla="*/ 6 w 919"/>
                                        <a:gd name="T41" fmla="*/ 18 h 689"/>
                                        <a:gd name="T42" fmla="*/ 3 w 919"/>
                                        <a:gd name="T43" fmla="*/ 15 h 689"/>
                                        <a:gd name="T44" fmla="*/ 0 w 919"/>
                                        <a:gd name="T45" fmla="*/ 12 h 689"/>
                                        <a:gd name="T46" fmla="*/ 0 w 919"/>
                                        <a:gd name="T47" fmla="*/ 11 h 689"/>
                                        <a:gd name="T48" fmla="*/ 1 w 919"/>
                                        <a:gd name="T49" fmla="*/ 10 h 689"/>
                                        <a:gd name="T50" fmla="*/ 3 w 919"/>
                                        <a:gd name="T51" fmla="*/ 9 h 689"/>
                                        <a:gd name="T52" fmla="*/ 5 w 919"/>
                                        <a:gd name="T53" fmla="*/ 9 h 689"/>
                                        <a:gd name="T54" fmla="*/ 7 w 919"/>
                                        <a:gd name="T55" fmla="*/ 10 h 689"/>
                                        <a:gd name="T56" fmla="*/ 5 w 919"/>
                                        <a:gd name="T57" fmla="*/ 10 h 689"/>
                                        <a:gd name="T58" fmla="*/ 4 w 919"/>
                                        <a:gd name="T59" fmla="*/ 10 h 689"/>
                                        <a:gd name="T60" fmla="*/ 2 w 919"/>
                                        <a:gd name="T61" fmla="*/ 11 h 689"/>
                                        <a:gd name="T62" fmla="*/ 2 w 919"/>
                                        <a:gd name="T63" fmla="*/ 12 h 689"/>
                                        <a:gd name="T64" fmla="*/ 2 w 919"/>
                                        <a:gd name="T65" fmla="*/ 12 h 689"/>
                                        <a:gd name="T66" fmla="*/ 3 w 919"/>
                                        <a:gd name="T67" fmla="*/ 14 h 689"/>
                                        <a:gd name="T68" fmla="*/ 5 w 919"/>
                                        <a:gd name="T69" fmla="*/ 16 h 689"/>
                                        <a:gd name="T70" fmla="*/ 8 w 919"/>
                                        <a:gd name="T71" fmla="*/ 18 h 689"/>
                                        <a:gd name="T72" fmla="*/ 10 w 919"/>
                                        <a:gd name="T73" fmla="*/ 19 h 689"/>
                                        <a:gd name="T74" fmla="*/ 12 w 919"/>
                                        <a:gd name="T75" fmla="*/ 20 h 689"/>
                                        <a:gd name="T76" fmla="*/ 13 w 919"/>
                                        <a:gd name="T77" fmla="*/ 21 h 689"/>
                                        <a:gd name="T78" fmla="*/ 15 w 919"/>
                                        <a:gd name="T79" fmla="*/ 22 h 689"/>
                                        <a:gd name="T80" fmla="*/ 18 w 919"/>
                                        <a:gd name="T81" fmla="*/ 23 h 689"/>
                                        <a:gd name="T82" fmla="*/ 21 w 919"/>
                                        <a:gd name="T83" fmla="*/ 24 h 689"/>
                                        <a:gd name="T84" fmla="*/ 23 w 919"/>
                                        <a:gd name="T85" fmla="*/ 25 h 689"/>
                                        <a:gd name="T86" fmla="*/ 25 w 919"/>
                                        <a:gd name="T87" fmla="*/ 26 h 689"/>
                                        <a:gd name="T88" fmla="*/ 28 w 919"/>
                                        <a:gd name="T89" fmla="*/ 26 h 689"/>
                                        <a:gd name="T90" fmla="*/ 31 w 919"/>
                                        <a:gd name="T91" fmla="*/ 26 h 689"/>
                                        <a:gd name="T92" fmla="*/ 32 w 919"/>
                                        <a:gd name="T93" fmla="*/ 26 h 689"/>
                                        <a:gd name="T94" fmla="*/ 32 w 919"/>
                                        <a:gd name="T95" fmla="*/ 25 h 689"/>
                                        <a:gd name="T96" fmla="*/ 32 w 919"/>
                                        <a:gd name="T97" fmla="*/ 24 h 689"/>
                                        <a:gd name="T98" fmla="*/ 30 w 919"/>
                                        <a:gd name="T99" fmla="*/ 22 h 689"/>
                                        <a:gd name="T100" fmla="*/ 28 w 919"/>
                                        <a:gd name="T101" fmla="*/ 20 h 689"/>
                                        <a:gd name="T102" fmla="*/ 25 w 919"/>
                                        <a:gd name="T103" fmla="*/ 18 h 689"/>
                                        <a:gd name="T104" fmla="*/ 24 w 919"/>
                                        <a:gd name="T105" fmla="*/ 17 h 689"/>
                                        <a:gd name="T106" fmla="*/ 22 w 919"/>
                                        <a:gd name="T107" fmla="*/ 14 h 689"/>
                                        <a:gd name="T108" fmla="*/ 21 w 919"/>
                                        <a:gd name="T109" fmla="*/ 12 h 689"/>
                                        <a:gd name="T110" fmla="*/ 20 w 919"/>
                                        <a:gd name="T111" fmla="*/ 10 h 689"/>
                                        <a:gd name="T112" fmla="*/ 19 w 919"/>
                                        <a:gd name="T113" fmla="*/ 7 h 689"/>
                                        <a:gd name="T114" fmla="*/ 17 w 919"/>
                                        <a:gd name="T115" fmla="*/ 5 h 689"/>
                                        <a:gd name="T116" fmla="*/ 17 w 919"/>
                                        <a:gd name="T117" fmla="*/ 3 h 689"/>
                                        <a:gd name="T118" fmla="*/ 16 w 919"/>
                                        <a:gd name="T119" fmla="*/ 2 h 689"/>
                                        <a:gd name="T120" fmla="*/ 15 w 919"/>
                                        <a:gd name="T121" fmla="*/ 2 h 689"/>
                                        <a:gd name="T122" fmla="*/ 14 w 919"/>
                                        <a:gd name="T123" fmla="*/ 3 h 689"/>
                                        <a:gd name="T124" fmla="*/ 12 w 919"/>
                                        <a:gd name="T125" fmla="*/ 3 h 6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19"/>
                                        <a:gd name="T190" fmla="*/ 0 h 689"/>
                                        <a:gd name="T191" fmla="*/ 919 w 919"/>
                                        <a:gd name="T192" fmla="*/ 689 h 68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19" h="689">
                                          <a:moveTo>
                                            <a:pt x="304" y="84"/>
                                          </a:moveTo>
                                          <a:lnTo>
                                            <a:pt x="326" y="56"/>
                                          </a:lnTo>
                                          <a:lnTo>
                                            <a:pt x="348" y="31"/>
                                          </a:lnTo>
                                          <a:lnTo>
                                            <a:pt x="371" y="9"/>
                                          </a:lnTo>
                                          <a:lnTo>
                                            <a:pt x="382" y="2"/>
                                          </a:lnTo>
                                          <a:lnTo>
                                            <a:pt x="396" y="0"/>
                                          </a:lnTo>
                                          <a:lnTo>
                                            <a:pt x="409" y="4"/>
                                          </a:lnTo>
                                          <a:lnTo>
                                            <a:pt x="417" y="9"/>
                                          </a:lnTo>
                                          <a:lnTo>
                                            <a:pt x="432" y="35"/>
                                          </a:lnTo>
                                          <a:lnTo>
                                            <a:pt x="453" y="81"/>
                                          </a:lnTo>
                                          <a:lnTo>
                                            <a:pt x="476" y="134"/>
                                          </a:lnTo>
                                          <a:lnTo>
                                            <a:pt x="498" y="184"/>
                                          </a:lnTo>
                                          <a:lnTo>
                                            <a:pt x="519" y="227"/>
                                          </a:lnTo>
                                          <a:lnTo>
                                            <a:pt x="558" y="287"/>
                                          </a:lnTo>
                                          <a:lnTo>
                                            <a:pt x="597" y="347"/>
                                          </a:lnTo>
                                          <a:lnTo>
                                            <a:pt x="640" y="406"/>
                                          </a:lnTo>
                                          <a:lnTo>
                                            <a:pt x="679" y="453"/>
                                          </a:lnTo>
                                          <a:lnTo>
                                            <a:pt x="722" y="488"/>
                                          </a:lnTo>
                                          <a:lnTo>
                                            <a:pt x="764" y="523"/>
                                          </a:lnTo>
                                          <a:lnTo>
                                            <a:pt x="803" y="554"/>
                                          </a:lnTo>
                                          <a:lnTo>
                                            <a:pt x="845" y="585"/>
                                          </a:lnTo>
                                          <a:lnTo>
                                            <a:pt x="897" y="622"/>
                                          </a:lnTo>
                                          <a:lnTo>
                                            <a:pt x="908" y="634"/>
                                          </a:lnTo>
                                          <a:lnTo>
                                            <a:pt x="918" y="648"/>
                                          </a:lnTo>
                                          <a:lnTo>
                                            <a:pt x="919" y="658"/>
                                          </a:lnTo>
                                          <a:lnTo>
                                            <a:pt x="914" y="672"/>
                                          </a:lnTo>
                                          <a:lnTo>
                                            <a:pt x="904" y="680"/>
                                          </a:lnTo>
                                          <a:lnTo>
                                            <a:pt x="889" y="685"/>
                                          </a:lnTo>
                                          <a:lnTo>
                                            <a:pt x="857" y="688"/>
                                          </a:lnTo>
                                          <a:lnTo>
                                            <a:pt x="820" y="689"/>
                                          </a:lnTo>
                                          <a:lnTo>
                                            <a:pt x="757" y="684"/>
                                          </a:lnTo>
                                          <a:lnTo>
                                            <a:pt x="698" y="676"/>
                                          </a:lnTo>
                                          <a:lnTo>
                                            <a:pt x="647" y="669"/>
                                          </a:lnTo>
                                          <a:lnTo>
                                            <a:pt x="583" y="657"/>
                                          </a:lnTo>
                                          <a:lnTo>
                                            <a:pt x="521" y="639"/>
                                          </a:lnTo>
                                          <a:lnTo>
                                            <a:pt x="473" y="619"/>
                                          </a:lnTo>
                                          <a:lnTo>
                                            <a:pt x="429" y="594"/>
                                          </a:lnTo>
                                          <a:lnTo>
                                            <a:pt x="365" y="567"/>
                                          </a:lnTo>
                                          <a:lnTo>
                                            <a:pt x="298" y="534"/>
                                          </a:lnTo>
                                          <a:lnTo>
                                            <a:pt x="237" y="504"/>
                                          </a:lnTo>
                                          <a:lnTo>
                                            <a:pt x="192" y="470"/>
                                          </a:lnTo>
                                          <a:lnTo>
                                            <a:pt x="149" y="440"/>
                                          </a:lnTo>
                                          <a:lnTo>
                                            <a:pt x="109" y="409"/>
                                          </a:lnTo>
                                          <a:lnTo>
                                            <a:pt x="69" y="366"/>
                                          </a:lnTo>
                                          <a:lnTo>
                                            <a:pt x="36" y="333"/>
                                          </a:lnTo>
                                          <a:lnTo>
                                            <a:pt x="7" y="302"/>
                                          </a:lnTo>
                                          <a:lnTo>
                                            <a:pt x="0" y="288"/>
                                          </a:lnTo>
                                          <a:lnTo>
                                            <a:pt x="3" y="271"/>
                                          </a:lnTo>
                                          <a:lnTo>
                                            <a:pt x="13" y="254"/>
                                          </a:lnTo>
                                          <a:lnTo>
                                            <a:pt x="31" y="242"/>
                                          </a:lnTo>
                                          <a:lnTo>
                                            <a:pt x="54" y="233"/>
                                          </a:lnTo>
                                          <a:lnTo>
                                            <a:pt x="83" y="229"/>
                                          </a:lnTo>
                                          <a:lnTo>
                                            <a:pt x="110" y="231"/>
                                          </a:lnTo>
                                          <a:lnTo>
                                            <a:pt x="131" y="236"/>
                                          </a:lnTo>
                                          <a:lnTo>
                                            <a:pt x="156" y="245"/>
                                          </a:lnTo>
                                          <a:lnTo>
                                            <a:pt x="170" y="249"/>
                                          </a:lnTo>
                                          <a:lnTo>
                                            <a:pt x="148" y="249"/>
                                          </a:lnTo>
                                          <a:lnTo>
                                            <a:pt x="126" y="247"/>
                                          </a:lnTo>
                                          <a:lnTo>
                                            <a:pt x="107" y="248"/>
                                          </a:lnTo>
                                          <a:lnTo>
                                            <a:pt x="89" y="251"/>
                                          </a:lnTo>
                                          <a:lnTo>
                                            <a:pt x="73" y="257"/>
                                          </a:lnTo>
                                          <a:lnTo>
                                            <a:pt x="57" y="265"/>
                                          </a:lnTo>
                                          <a:lnTo>
                                            <a:pt x="46" y="277"/>
                                          </a:lnTo>
                                          <a:lnTo>
                                            <a:pt x="40" y="288"/>
                                          </a:lnTo>
                                          <a:lnTo>
                                            <a:pt x="41" y="294"/>
                                          </a:lnTo>
                                          <a:lnTo>
                                            <a:pt x="46" y="302"/>
                                          </a:lnTo>
                                          <a:lnTo>
                                            <a:pt x="56" y="315"/>
                                          </a:lnTo>
                                          <a:lnTo>
                                            <a:pt x="75" y="339"/>
                                          </a:lnTo>
                                          <a:lnTo>
                                            <a:pt x="99" y="368"/>
                                          </a:lnTo>
                                          <a:lnTo>
                                            <a:pt x="128" y="391"/>
                                          </a:lnTo>
                                          <a:lnTo>
                                            <a:pt x="159" y="420"/>
                                          </a:lnTo>
                                          <a:lnTo>
                                            <a:pt x="193" y="445"/>
                                          </a:lnTo>
                                          <a:lnTo>
                                            <a:pt x="219" y="462"/>
                                          </a:lnTo>
                                          <a:lnTo>
                                            <a:pt x="241" y="477"/>
                                          </a:lnTo>
                                          <a:lnTo>
                                            <a:pt x="270" y="493"/>
                                          </a:lnTo>
                                          <a:lnTo>
                                            <a:pt x="292" y="507"/>
                                          </a:lnTo>
                                          <a:lnTo>
                                            <a:pt x="315" y="516"/>
                                          </a:lnTo>
                                          <a:lnTo>
                                            <a:pt x="334" y="520"/>
                                          </a:lnTo>
                                          <a:lnTo>
                                            <a:pt x="355" y="526"/>
                                          </a:lnTo>
                                          <a:lnTo>
                                            <a:pt x="376" y="537"/>
                                          </a:lnTo>
                                          <a:lnTo>
                                            <a:pt x="411" y="554"/>
                                          </a:lnTo>
                                          <a:lnTo>
                                            <a:pt x="448" y="572"/>
                                          </a:lnTo>
                                          <a:lnTo>
                                            <a:pt x="481" y="587"/>
                                          </a:lnTo>
                                          <a:lnTo>
                                            <a:pt x="512" y="604"/>
                                          </a:lnTo>
                                          <a:lnTo>
                                            <a:pt x="543" y="620"/>
                                          </a:lnTo>
                                          <a:lnTo>
                                            <a:pt x="570" y="625"/>
                                          </a:lnTo>
                                          <a:lnTo>
                                            <a:pt x="598" y="633"/>
                                          </a:lnTo>
                                          <a:lnTo>
                                            <a:pt x="628" y="642"/>
                                          </a:lnTo>
                                          <a:lnTo>
                                            <a:pt x="657" y="645"/>
                                          </a:lnTo>
                                          <a:lnTo>
                                            <a:pt x="693" y="649"/>
                                          </a:lnTo>
                                          <a:lnTo>
                                            <a:pt x="730" y="652"/>
                                          </a:lnTo>
                                          <a:lnTo>
                                            <a:pt x="764" y="655"/>
                                          </a:lnTo>
                                          <a:lnTo>
                                            <a:pt x="777" y="653"/>
                                          </a:lnTo>
                                          <a:lnTo>
                                            <a:pt x="791" y="647"/>
                                          </a:lnTo>
                                          <a:lnTo>
                                            <a:pt x="799" y="635"/>
                                          </a:lnTo>
                                          <a:lnTo>
                                            <a:pt x="803" y="621"/>
                                          </a:lnTo>
                                          <a:lnTo>
                                            <a:pt x="801" y="609"/>
                                          </a:lnTo>
                                          <a:lnTo>
                                            <a:pt x="787" y="589"/>
                                          </a:lnTo>
                                          <a:lnTo>
                                            <a:pt x="764" y="562"/>
                                          </a:lnTo>
                                          <a:lnTo>
                                            <a:pt x="739" y="540"/>
                                          </a:lnTo>
                                          <a:lnTo>
                                            <a:pt x="716" y="520"/>
                                          </a:lnTo>
                                          <a:lnTo>
                                            <a:pt x="688" y="502"/>
                                          </a:lnTo>
                                          <a:lnTo>
                                            <a:pt x="661" y="483"/>
                                          </a:lnTo>
                                          <a:lnTo>
                                            <a:pt x="635" y="461"/>
                                          </a:lnTo>
                                          <a:lnTo>
                                            <a:pt x="616" y="437"/>
                                          </a:lnTo>
                                          <a:lnTo>
                                            <a:pt x="597" y="412"/>
                                          </a:lnTo>
                                          <a:lnTo>
                                            <a:pt x="577" y="380"/>
                                          </a:lnTo>
                                          <a:lnTo>
                                            <a:pt x="561" y="355"/>
                                          </a:lnTo>
                                          <a:lnTo>
                                            <a:pt x="545" y="330"/>
                                          </a:lnTo>
                                          <a:lnTo>
                                            <a:pt x="526" y="299"/>
                                          </a:lnTo>
                                          <a:lnTo>
                                            <a:pt x="508" y="268"/>
                                          </a:lnTo>
                                          <a:lnTo>
                                            <a:pt x="493" y="240"/>
                                          </a:lnTo>
                                          <a:lnTo>
                                            <a:pt x="478" y="211"/>
                                          </a:lnTo>
                                          <a:lnTo>
                                            <a:pt x="463" y="181"/>
                                          </a:lnTo>
                                          <a:lnTo>
                                            <a:pt x="449" y="154"/>
                                          </a:lnTo>
                                          <a:lnTo>
                                            <a:pt x="436" y="128"/>
                                          </a:lnTo>
                                          <a:lnTo>
                                            <a:pt x="426" y="99"/>
                                          </a:lnTo>
                                          <a:lnTo>
                                            <a:pt x="419" y="80"/>
                                          </a:lnTo>
                                          <a:lnTo>
                                            <a:pt x="412" y="68"/>
                                          </a:lnTo>
                                          <a:lnTo>
                                            <a:pt x="401" y="59"/>
                                          </a:lnTo>
                                          <a:lnTo>
                                            <a:pt x="389" y="55"/>
                                          </a:lnTo>
                                          <a:lnTo>
                                            <a:pt x="375" y="56"/>
                                          </a:lnTo>
                                          <a:lnTo>
                                            <a:pt x="360" y="61"/>
                                          </a:lnTo>
                                          <a:lnTo>
                                            <a:pt x="344" y="70"/>
                                          </a:lnTo>
                                          <a:lnTo>
                                            <a:pt x="325" y="77"/>
                                          </a:lnTo>
                                          <a:lnTo>
                                            <a:pt x="304" y="84"/>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78" name="Freeform 76">
                                      <a:extLst>
                                        <a:ext uri="{FF2B5EF4-FFF2-40B4-BE49-F238E27FC236}">
                                          <a16:creationId xmlns:a16="http://schemas.microsoft.com/office/drawing/2014/main" id="{BE0BEE50-53E6-4A2C-B2C1-08053C305FAC}"/>
                                        </a:ext>
                                      </a:extLst>
                                    </p:cNvPr>
                                    <p:cNvSpPr>
                                      <a:spLocks/>
                                    </p:cNvSpPr>
                                    <p:nvPr/>
                                  </p:nvSpPr>
                                  <p:spPr bwMode="auto">
                                    <a:xfrm>
                                      <a:off x="2045" y="1723"/>
                                      <a:ext cx="129" cy="125"/>
                                    </a:xfrm>
                                    <a:custGeom>
                                      <a:avLst/>
                                      <a:gdLst>
                                        <a:gd name="T0" fmla="*/ 5 w 645"/>
                                        <a:gd name="T1" fmla="*/ 2 h 627"/>
                                        <a:gd name="T2" fmla="*/ 8 w 645"/>
                                        <a:gd name="T3" fmla="*/ 1 h 627"/>
                                        <a:gd name="T4" fmla="*/ 11 w 645"/>
                                        <a:gd name="T5" fmla="*/ 0 h 627"/>
                                        <a:gd name="T6" fmla="*/ 15 w 645"/>
                                        <a:gd name="T7" fmla="*/ 0 h 627"/>
                                        <a:gd name="T8" fmla="*/ 18 w 645"/>
                                        <a:gd name="T9" fmla="*/ 2 h 627"/>
                                        <a:gd name="T10" fmla="*/ 20 w 645"/>
                                        <a:gd name="T11" fmla="*/ 5 h 627"/>
                                        <a:gd name="T12" fmla="*/ 23 w 645"/>
                                        <a:gd name="T13" fmla="*/ 8 h 627"/>
                                        <a:gd name="T14" fmla="*/ 25 w 645"/>
                                        <a:gd name="T15" fmla="*/ 10 h 627"/>
                                        <a:gd name="T16" fmla="*/ 26 w 645"/>
                                        <a:gd name="T17" fmla="*/ 13 h 627"/>
                                        <a:gd name="T18" fmla="*/ 25 w 645"/>
                                        <a:gd name="T19" fmla="*/ 15 h 627"/>
                                        <a:gd name="T20" fmla="*/ 24 w 645"/>
                                        <a:gd name="T21" fmla="*/ 17 h 627"/>
                                        <a:gd name="T22" fmla="*/ 22 w 645"/>
                                        <a:gd name="T23" fmla="*/ 19 h 627"/>
                                        <a:gd name="T24" fmla="*/ 23 w 645"/>
                                        <a:gd name="T25" fmla="*/ 18 h 627"/>
                                        <a:gd name="T26" fmla="*/ 24 w 645"/>
                                        <a:gd name="T27" fmla="*/ 16 h 627"/>
                                        <a:gd name="T28" fmla="*/ 24 w 645"/>
                                        <a:gd name="T29" fmla="*/ 14 h 627"/>
                                        <a:gd name="T30" fmla="*/ 25 w 645"/>
                                        <a:gd name="T31" fmla="*/ 12 h 627"/>
                                        <a:gd name="T32" fmla="*/ 24 w 645"/>
                                        <a:gd name="T33" fmla="*/ 11 h 627"/>
                                        <a:gd name="T34" fmla="*/ 24 w 645"/>
                                        <a:gd name="T35" fmla="*/ 10 h 627"/>
                                        <a:gd name="T36" fmla="*/ 22 w 645"/>
                                        <a:gd name="T37" fmla="*/ 9 h 627"/>
                                        <a:gd name="T38" fmla="*/ 21 w 645"/>
                                        <a:gd name="T39" fmla="*/ 7 h 627"/>
                                        <a:gd name="T40" fmla="*/ 20 w 645"/>
                                        <a:gd name="T41" fmla="*/ 6 h 627"/>
                                        <a:gd name="T42" fmla="*/ 19 w 645"/>
                                        <a:gd name="T43" fmla="*/ 4 h 627"/>
                                        <a:gd name="T44" fmla="*/ 18 w 645"/>
                                        <a:gd name="T45" fmla="*/ 3 h 627"/>
                                        <a:gd name="T46" fmla="*/ 17 w 645"/>
                                        <a:gd name="T47" fmla="*/ 2 h 627"/>
                                        <a:gd name="T48" fmla="*/ 15 w 645"/>
                                        <a:gd name="T49" fmla="*/ 1 h 627"/>
                                        <a:gd name="T50" fmla="*/ 13 w 645"/>
                                        <a:gd name="T51" fmla="*/ 1 h 627"/>
                                        <a:gd name="T52" fmla="*/ 11 w 645"/>
                                        <a:gd name="T53" fmla="*/ 1 h 627"/>
                                        <a:gd name="T54" fmla="*/ 9 w 645"/>
                                        <a:gd name="T55" fmla="*/ 1 h 627"/>
                                        <a:gd name="T56" fmla="*/ 8 w 645"/>
                                        <a:gd name="T57" fmla="*/ 2 h 627"/>
                                        <a:gd name="T58" fmla="*/ 6 w 645"/>
                                        <a:gd name="T59" fmla="*/ 3 h 627"/>
                                        <a:gd name="T60" fmla="*/ 5 w 645"/>
                                        <a:gd name="T61" fmla="*/ 4 h 627"/>
                                        <a:gd name="T62" fmla="*/ 3 w 645"/>
                                        <a:gd name="T63" fmla="*/ 6 h 627"/>
                                        <a:gd name="T64" fmla="*/ 3 w 645"/>
                                        <a:gd name="T65" fmla="*/ 7 h 627"/>
                                        <a:gd name="T66" fmla="*/ 2 w 645"/>
                                        <a:gd name="T67" fmla="*/ 9 h 627"/>
                                        <a:gd name="T68" fmla="*/ 1 w 645"/>
                                        <a:gd name="T69" fmla="*/ 11 h 627"/>
                                        <a:gd name="T70" fmla="*/ 1 w 645"/>
                                        <a:gd name="T71" fmla="*/ 13 h 627"/>
                                        <a:gd name="T72" fmla="*/ 1 w 645"/>
                                        <a:gd name="T73" fmla="*/ 14 h 627"/>
                                        <a:gd name="T74" fmla="*/ 2 w 645"/>
                                        <a:gd name="T75" fmla="*/ 16 h 627"/>
                                        <a:gd name="T76" fmla="*/ 2 w 645"/>
                                        <a:gd name="T77" fmla="*/ 18 h 627"/>
                                        <a:gd name="T78" fmla="*/ 3 w 645"/>
                                        <a:gd name="T79" fmla="*/ 20 h 627"/>
                                        <a:gd name="T80" fmla="*/ 4 w 645"/>
                                        <a:gd name="T81" fmla="*/ 21 h 627"/>
                                        <a:gd name="T82" fmla="*/ 5 w 645"/>
                                        <a:gd name="T83" fmla="*/ 23 h 627"/>
                                        <a:gd name="T84" fmla="*/ 7 w 645"/>
                                        <a:gd name="T85" fmla="*/ 24 h 627"/>
                                        <a:gd name="T86" fmla="*/ 8 w 645"/>
                                        <a:gd name="T87" fmla="*/ 24 h 627"/>
                                        <a:gd name="T88" fmla="*/ 9 w 645"/>
                                        <a:gd name="T89" fmla="*/ 24 h 627"/>
                                        <a:gd name="T90" fmla="*/ 11 w 645"/>
                                        <a:gd name="T91" fmla="*/ 24 h 627"/>
                                        <a:gd name="T92" fmla="*/ 9 w 645"/>
                                        <a:gd name="T93" fmla="*/ 25 h 627"/>
                                        <a:gd name="T94" fmla="*/ 7 w 645"/>
                                        <a:gd name="T95" fmla="*/ 25 h 627"/>
                                        <a:gd name="T96" fmla="*/ 5 w 645"/>
                                        <a:gd name="T97" fmla="*/ 23 h 627"/>
                                        <a:gd name="T98" fmla="*/ 3 w 645"/>
                                        <a:gd name="T99" fmla="*/ 21 h 627"/>
                                        <a:gd name="T100" fmla="*/ 1 w 645"/>
                                        <a:gd name="T101" fmla="*/ 17 h 627"/>
                                        <a:gd name="T102" fmla="*/ 0 w 645"/>
                                        <a:gd name="T103" fmla="*/ 14 h 627"/>
                                        <a:gd name="T104" fmla="*/ 1 w 645"/>
                                        <a:gd name="T105" fmla="*/ 11 h 627"/>
                                        <a:gd name="T106" fmla="*/ 2 w 645"/>
                                        <a:gd name="T107" fmla="*/ 6 h 627"/>
                                        <a:gd name="T108" fmla="*/ 4 w 645"/>
                                        <a:gd name="T109" fmla="*/ 3 h 62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5"/>
                                        <a:gd name="T166" fmla="*/ 0 h 627"/>
                                        <a:gd name="T167" fmla="*/ 645 w 645"/>
                                        <a:gd name="T168" fmla="*/ 627 h 62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5" h="627">
                                          <a:moveTo>
                                            <a:pt x="95" y="86"/>
                                          </a:moveTo>
                                          <a:lnTo>
                                            <a:pt x="127" y="60"/>
                                          </a:lnTo>
                                          <a:lnTo>
                                            <a:pt x="158" y="37"/>
                                          </a:lnTo>
                                          <a:lnTo>
                                            <a:pt x="192" y="18"/>
                                          </a:lnTo>
                                          <a:lnTo>
                                            <a:pt x="233" y="6"/>
                                          </a:lnTo>
                                          <a:lnTo>
                                            <a:pt x="268" y="2"/>
                                          </a:lnTo>
                                          <a:lnTo>
                                            <a:pt x="309" y="0"/>
                                          </a:lnTo>
                                          <a:lnTo>
                                            <a:pt x="367" y="5"/>
                                          </a:lnTo>
                                          <a:lnTo>
                                            <a:pt x="424" y="17"/>
                                          </a:lnTo>
                                          <a:lnTo>
                                            <a:pt x="460" y="42"/>
                                          </a:lnTo>
                                          <a:lnTo>
                                            <a:pt x="487" y="77"/>
                                          </a:lnTo>
                                          <a:lnTo>
                                            <a:pt x="511" y="119"/>
                                          </a:lnTo>
                                          <a:lnTo>
                                            <a:pt x="536" y="158"/>
                                          </a:lnTo>
                                          <a:lnTo>
                                            <a:pt x="566" y="192"/>
                                          </a:lnTo>
                                          <a:lnTo>
                                            <a:pt x="592" y="219"/>
                                          </a:lnTo>
                                          <a:lnTo>
                                            <a:pt x="627" y="259"/>
                                          </a:lnTo>
                                          <a:lnTo>
                                            <a:pt x="641" y="297"/>
                                          </a:lnTo>
                                          <a:lnTo>
                                            <a:pt x="645" y="326"/>
                                          </a:lnTo>
                                          <a:lnTo>
                                            <a:pt x="641" y="342"/>
                                          </a:lnTo>
                                          <a:lnTo>
                                            <a:pt x="632" y="370"/>
                                          </a:lnTo>
                                          <a:lnTo>
                                            <a:pt x="617" y="396"/>
                                          </a:lnTo>
                                          <a:lnTo>
                                            <a:pt x="595" y="424"/>
                                          </a:lnTo>
                                          <a:lnTo>
                                            <a:pt x="569" y="461"/>
                                          </a:lnTo>
                                          <a:lnTo>
                                            <a:pt x="545" y="488"/>
                                          </a:lnTo>
                                          <a:lnTo>
                                            <a:pt x="559" y="462"/>
                                          </a:lnTo>
                                          <a:lnTo>
                                            <a:pt x="569" y="445"/>
                                          </a:lnTo>
                                          <a:lnTo>
                                            <a:pt x="582" y="424"/>
                                          </a:lnTo>
                                          <a:lnTo>
                                            <a:pt x="591" y="407"/>
                                          </a:lnTo>
                                          <a:lnTo>
                                            <a:pt x="604" y="381"/>
                                          </a:lnTo>
                                          <a:lnTo>
                                            <a:pt x="611" y="355"/>
                                          </a:lnTo>
                                          <a:lnTo>
                                            <a:pt x="618" y="327"/>
                                          </a:lnTo>
                                          <a:lnTo>
                                            <a:pt x="620" y="312"/>
                                          </a:lnTo>
                                          <a:lnTo>
                                            <a:pt x="616" y="297"/>
                                          </a:lnTo>
                                          <a:lnTo>
                                            <a:pt x="608" y="279"/>
                                          </a:lnTo>
                                          <a:lnTo>
                                            <a:pt x="602" y="263"/>
                                          </a:lnTo>
                                          <a:lnTo>
                                            <a:pt x="589" y="251"/>
                                          </a:lnTo>
                                          <a:lnTo>
                                            <a:pt x="574" y="238"/>
                                          </a:lnTo>
                                          <a:lnTo>
                                            <a:pt x="562" y="221"/>
                                          </a:lnTo>
                                          <a:lnTo>
                                            <a:pt x="546" y="203"/>
                                          </a:lnTo>
                                          <a:lnTo>
                                            <a:pt x="531" y="181"/>
                                          </a:lnTo>
                                          <a:lnTo>
                                            <a:pt x="515" y="159"/>
                                          </a:lnTo>
                                          <a:lnTo>
                                            <a:pt x="500" y="141"/>
                                          </a:lnTo>
                                          <a:lnTo>
                                            <a:pt x="488" y="120"/>
                                          </a:lnTo>
                                          <a:lnTo>
                                            <a:pt x="477" y="97"/>
                                          </a:lnTo>
                                          <a:lnTo>
                                            <a:pt x="468" y="81"/>
                                          </a:lnTo>
                                          <a:lnTo>
                                            <a:pt x="453" y="68"/>
                                          </a:lnTo>
                                          <a:lnTo>
                                            <a:pt x="437" y="55"/>
                                          </a:lnTo>
                                          <a:lnTo>
                                            <a:pt x="421" y="43"/>
                                          </a:lnTo>
                                          <a:lnTo>
                                            <a:pt x="403" y="35"/>
                                          </a:lnTo>
                                          <a:lnTo>
                                            <a:pt x="385" y="31"/>
                                          </a:lnTo>
                                          <a:lnTo>
                                            <a:pt x="355" y="29"/>
                                          </a:lnTo>
                                          <a:lnTo>
                                            <a:pt x="325" y="29"/>
                                          </a:lnTo>
                                          <a:lnTo>
                                            <a:pt x="302" y="30"/>
                                          </a:lnTo>
                                          <a:lnTo>
                                            <a:pt x="280" y="29"/>
                                          </a:lnTo>
                                          <a:lnTo>
                                            <a:pt x="259" y="31"/>
                                          </a:lnTo>
                                          <a:lnTo>
                                            <a:pt x="236" y="36"/>
                                          </a:lnTo>
                                          <a:lnTo>
                                            <a:pt x="215" y="41"/>
                                          </a:lnTo>
                                          <a:lnTo>
                                            <a:pt x="195" y="49"/>
                                          </a:lnTo>
                                          <a:lnTo>
                                            <a:pt x="176" y="60"/>
                                          </a:lnTo>
                                          <a:lnTo>
                                            <a:pt x="158" y="74"/>
                                          </a:lnTo>
                                          <a:lnTo>
                                            <a:pt x="138" y="87"/>
                                          </a:lnTo>
                                          <a:lnTo>
                                            <a:pt x="119" y="103"/>
                                          </a:lnTo>
                                          <a:lnTo>
                                            <a:pt x="99" y="124"/>
                                          </a:lnTo>
                                          <a:lnTo>
                                            <a:pt x="83" y="143"/>
                                          </a:lnTo>
                                          <a:lnTo>
                                            <a:pt x="72" y="160"/>
                                          </a:lnTo>
                                          <a:lnTo>
                                            <a:pt x="65" y="181"/>
                                          </a:lnTo>
                                          <a:lnTo>
                                            <a:pt x="56" y="202"/>
                                          </a:lnTo>
                                          <a:lnTo>
                                            <a:pt x="47" y="223"/>
                                          </a:lnTo>
                                          <a:lnTo>
                                            <a:pt x="37" y="247"/>
                                          </a:lnTo>
                                          <a:lnTo>
                                            <a:pt x="35" y="275"/>
                                          </a:lnTo>
                                          <a:lnTo>
                                            <a:pt x="32" y="300"/>
                                          </a:lnTo>
                                          <a:lnTo>
                                            <a:pt x="29" y="324"/>
                                          </a:lnTo>
                                          <a:lnTo>
                                            <a:pt x="29" y="340"/>
                                          </a:lnTo>
                                          <a:lnTo>
                                            <a:pt x="31" y="361"/>
                                          </a:lnTo>
                                          <a:lnTo>
                                            <a:pt x="36" y="384"/>
                                          </a:lnTo>
                                          <a:lnTo>
                                            <a:pt x="40" y="408"/>
                                          </a:lnTo>
                                          <a:lnTo>
                                            <a:pt x="51" y="436"/>
                                          </a:lnTo>
                                          <a:lnTo>
                                            <a:pt x="61" y="462"/>
                                          </a:lnTo>
                                          <a:lnTo>
                                            <a:pt x="68" y="477"/>
                                          </a:lnTo>
                                          <a:lnTo>
                                            <a:pt x="80" y="496"/>
                                          </a:lnTo>
                                          <a:lnTo>
                                            <a:pt x="95" y="519"/>
                                          </a:lnTo>
                                          <a:lnTo>
                                            <a:pt x="108" y="535"/>
                                          </a:lnTo>
                                          <a:lnTo>
                                            <a:pt x="120" y="551"/>
                                          </a:lnTo>
                                          <a:lnTo>
                                            <a:pt x="136" y="566"/>
                                          </a:lnTo>
                                          <a:lnTo>
                                            <a:pt x="155" y="581"/>
                                          </a:lnTo>
                                          <a:lnTo>
                                            <a:pt x="170" y="593"/>
                                          </a:lnTo>
                                          <a:lnTo>
                                            <a:pt x="183" y="600"/>
                                          </a:lnTo>
                                          <a:lnTo>
                                            <a:pt x="202" y="607"/>
                                          </a:lnTo>
                                          <a:lnTo>
                                            <a:pt x="218" y="611"/>
                                          </a:lnTo>
                                          <a:lnTo>
                                            <a:pt x="235" y="614"/>
                                          </a:lnTo>
                                          <a:lnTo>
                                            <a:pt x="253" y="615"/>
                                          </a:lnTo>
                                          <a:lnTo>
                                            <a:pt x="282" y="612"/>
                                          </a:lnTo>
                                          <a:lnTo>
                                            <a:pt x="248" y="622"/>
                                          </a:lnTo>
                                          <a:lnTo>
                                            <a:pt x="221" y="627"/>
                                          </a:lnTo>
                                          <a:lnTo>
                                            <a:pt x="195" y="623"/>
                                          </a:lnTo>
                                          <a:lnTo>
                                            <a:pt x="169" y="615"/>
                                          </a:lnTo>
                                          <a:lnTo>
                                            <a:pt x="142" y="601"/>
                                          </a:lnTo>
                                          <a:lnTo>
                                            <a:pt x="122" y="583"/>
                                          </a:lnTo>
                                          <a:lnTo>
                                            <a:pt x="100" y="560"/>
                                          </a:lnTo>
                                          <a:lnTo>
                                            <a:pt x="72" y="524"/>
                                          </a:lnTo>
                                          <a:lnTo>
                                            <a:pt x="41" y="476"/>
                                          </a:lnTo>
                                          <a:lnTo>
                                            <a:pt x="18" y="431"/>
                                          </a:lnTo>
                                          <a:lnTo>
                                            <a:pt x="3" y="387"/>
                                          </a:lnTo>
                                          <a:lnTo>
                                            <a:pt x="0" y="356"/>
                                          </a:lnTo>
                                          <a:lnTo>
                                            <a:pt x="4" y="327"/>
                                          </a:lnTo>
                                          <a:lnTo>
                                            <a:pt x="13" y="269"/>
                                          </a:lnTo>
                                          <a:lnTo>
                                            <a:pt x="23" y="204"/>
                                          </a:lnTo>
                                          <a:lnTo>
                                            <a:pt x="44" y="153"/>
                                          </a:lnTo>
                                          <a:lnTo>
                                            <a:pt x="69" y="116"/>
                                          </a:lnTo>
                                          <a:lnTo>
                                            <a:pt x="95" y="86"/>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4974" name="Freeform 77">
                                  <a:extLst>
                                    <a:ext uri="{FF2B5EF4-FFF2-40B4-BE49-F238E27FC236}">
                                      <a16:creationId xmlns:a16="http://schemas.microsoft.com/office/drawing/2014/main" id="{6190C5D8-AE0C-4F69-909D-D2E6B37B81B3}"/>
                                    </a:ext>
                                  </a:extLst>
                                </p:cNvPr>
                                <p:cNvSpPr>
                                  <a:spLocks/>
                                </p:cNvSpPr>
                                <p:nvPr/>
                              </p:nvSpPr>
                              <p:spPr bwMode="auto">
                                <a:xfrm>
                                  <a:off x="2147" y="1838"/>
                                  <a:ext cx="90" cy="81"/>
                                </a:xfrm>
                                <a:custGeom>
                                  <a:avLst/>
                                  <a:gdLst>
                                    <a:gd name="T0" fmla="*/ 2 w 447"/>
                                    <a:gd name="T1" fmla="*/ 2 h 407"/>
                                    <a:gd name="T2" fmla="*/ 3 w 447"/>
                                    <a:gd name="T3" fmla="*/ 1 h 407"/>
                                    <a:gd name="T4" fmla="*/ 4 w 447"/>
                                    <a:gd name="T5" fmla="*/ 1 h 407"/>
                                    <a:gd name="T6" fmla="*/ 4 w 447"/>
                                    <a:gd name="T7" fmla="*/ 0 h 407"/>
                                    <a:gd name="T8" fmla="*/ 5 w 447"/>
                                    <a:gd name="T9" fmla="*/ 0 h 407"/>
                                    <a:gd name="T10" fmla="*/ 6 w 447"/>
                                    <a:gd name="T11" fmla="*/ 0 h 407"/>
                                    <a:gd name="T12" fmla="*/ 6 w 447"/>
                                    <a:gd name="T13" fmla="*/ 0 h 407"/>
                                    <a:gd name="T14" fmla="*/ 7 w 447"/>
                                    <a:gd name="T15" fmla="*/ 0 h 407"/>
                                    <a:gd name="T16" fmla="*/ 8 w 447"/>
                                    <a:gd name="T17" fmla="*/ 1 h 407"/>
                                    <a:gd name="T18" fmla="*/ 9 w 447"/>
                                    <a:gd name="T19" fmla="*/ 2 h 407"/>
                                    <a:gd name="T20" fmla="*/ 10 w 447"/>
                                    <a:gd name="T21" fmla="*/ 3 h 407"/>
                                    <a:gd name="T22" fmla="*/ 10 w 447"/>
                                    <a:gd name="T23" fmla="*/ 4 h 407"/>
                                    <a:gd name="T24" fmla="*/ 11 w 447"/>
                                    <a:gd name="T25" fmla="*/ 5 h 407"/>
                                    <a:gd name="T26" fmla="*/ 12 w 447"/>
                                    <a:gd name="T27" fmla="*/ 7 h 407"/>
                                    <a:gd name="T28" fmla="*/ 13 w 447"/>
                                    <a:gd name="T29" fmla="*/ 8 h 407"/>
                                    <a:gd name="T30" fmla="*/ 14 w 447"/>
                                    <a:gd name="T31" fmla="*/ 10 h 407"/>
                                    <a:gd name="T32" fmla="*/ 15 w 447"/>
                                    <a:gd name="T33" fmla="*/ 11 h 407"/>
                                    <a:gd name="T34" fmla="*/ 16 w 447"/>
                                    <a:gd name="T35" fmla="*/ 12 h 407"/>
                                    <a:gd name="T36" fmla="*/ 17 w 447"/>
                                    <a:gd name="T37" fmla="*/ 12 h 407"/>
                                    <a:gd name="T38" fmla="*/ 18 w 447"/>
                                    <a:gd name="T39" fmla="*/ 13 h 407"/>
                                    <a:gd name="T40" fmla="*/ 18 w 447"/>
                                    <a:gd name="T41" fmla="*/ 14 h 407"/>
                                    <a:gd name="T42" fmla="*/ 18 w 447"/>
                                    <a:gd name="T43" fmla="*/ 15 h 407"/>
                                    <a:gd name="T44" fmla="*/ 18 w 447"/>
                                    <a:gd name="T45" fmla="*/ 15 h 407"/>
                                    <a:gd name="T46" fmla="*/ 18 w 447"/>
                                    <a:gd name="T47" fmla="*/ 16 h 407"/>
                                    <a:gd name="T48" fmla="*/ 17 w 447"/>
                                    <a:gd name="T49" fmla="*/ 16 h 407"/>
                                    <a:gd name="T50" fmla="*/ 16 w 447"/>
                                    <a:gd name="T51" fmla="*/ 16 h 407"/>
                                    <a:gd name="T52" fmla="*/ 15 w 447"/>
                                    <a:gd name="T53" fmla="*/ 16 h 407"/>
                                    <a:gd name="T54" fmla="*/ 14 w 447"/>
                                    <a:gd name="T55" fmla="*/ 16 h 407"/>
                                    <a:gd name="T56" fmla="*/ 13 w 447"/>
                                    <a:gd name="T57" fmla="*/ 16 h 407"/>
                                    <a:gd name="T58" fmla="*/ 12 w 447"/>
                                    <a:gd name="T59" fmla="*/ 15 h 407"/>
                                    <a:gd name="T60" fmla="*/ 11 w 447"/>
                                    <a:gd name="T61" fmla="*/ 15 h 407"/>
                                    <a:gd name="T62" fmla="*/ 9 w 447"/>
                                    <a:gd name="T63" fmla="*/ 14 h 407"/>
                                    <a:gd name="T64" fmla="*/ 8 w 447"/>
                                    <a:gd name="T65" fmla="*/ 13 h 407"/>
                                    <a:gd name="T66" fmla="*/ 7 w 447"/>
                                    <a:gd name="T67" fmla="*/ 12 h 407"/>
                                    <a:gd name="T68" fmla="*/ 5 w 447"/>
                                    <a:gd name="T69" fmla="*/ 11 h 407"/>
                                    <a:gd name="T70" fmla="*/ 4 w 447"/>
                                    <a:gd name="T71" fmla="*/ 11 h 407"/>
                                    <a:gd name="T72" fmla="*/ 3 w 447"/>
                                    <a:gd name="T73" fmla="*/ 10 h 407"/>
                                    <a:gd name="T74" fmla="*/ 2 w 447"/>
                                    <a:gd name="T75" fmla="*/ 9 h 407"/>
                                    <a:gd name="T76" fmla="*/ 1 w 447"/>
                                    <a:gd name="T77" fmla="*/ 8 h 407"/>
                                    <a:gd name="T78" fmla="*/ 0 w 447"/>
                                    <a:gd name="T79" fmla="*/ 7 h 407"/>
                                    <a:gd name="T80" fmla="*/ 0 w 447"/>
                                    <a:gd name="T81" fmla="*/ 6 h 407"/>
                                    <a:gd name="T82" fmla="*/ 0 w 447"/>
                                    <a:gd name="T83" fmla="*/ 6 h 407"/>
                                    <a:gd name="T84" fmla="*/ 0 w 447"/>
                                    <a:gd name="T85" fmla="*/ 5 h 407"/>
                                    <a:gd name="T86" fmla="*/ 0 w 447"/>
                                    <a:gd name="T87" fmla="*/ 4 h 407"/>
                                    <a:gd name="T88" fmla="*/ 1 w 447"/>
                                    <a:gd name="T89" fmla="*/ 4 h 407"/>
                                    <a:gd name="T90" fmla="*/ 1 w 447"/>
                                    <a:gd name="T91" fmla="*/ 3 h 407"/>
                                    <a:gd name="T92" fmla="*/ 2 w 447"/>
                                    <a:gd name="T93" fmla="*/ 2 h 4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47"/>
                                    <a:gd name="T142" fmla="*/ 0 h 407"/>
                                    <a:gd name="T143" fmla="*/ 447 w 447"/>
                                    <a:gd name="T144" fmla="*/ 407 h 4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47" h="407">
                                      <a:moveTo>
                                        <a:pt x="48" y="55"/>
                                      </a:moveTo>
                                      <a:lnTo>
                                        <a:pt x="71" y="35"/>
                                      </a:lnTo>
                                      <a:lnTo>
                                        <a:pt x="95" y="18"/>
                                      </a:lnTo>
                                      <a:lnTo>
                                        <a:pt x="111" y="7"/>
                                      </a:lnTo>
                                      <a:lnTo>
                                        <a:pt x="124" y="2"/>
                                      </a:lnTo>
                                      <a:lnTo>
                                        <a:pt x="139" y="0"/>
                                      </a:lnTo>
                                      <a:lnTo>
                                        <a:pt x="154" y="1"/>
                                      </a:lnTo>
                                      <a:lnTo>
                                        <a:pt x="171" y="8"/>
                                      </a:lnTo>
                                      <a:lnTo>
                                        <a:pt x="195" y="24"/>
                                      </a:lnTo>
                                      <a:lnTo>
                                        <a:pt x="218" y="43"/>
                                      </a:lnTo>
                                      <a:lnTo>
                                        <a:pt x="239" y="69"/>
                                      </a:lnTo>
                                      <a:lnTo>
                                        <a:pt x="256" y="96"/>
                                      </a:lnTo>
                                      <a:lnTo>
                                        <a:pt x="278" y="134"/>
                                      </a:lnTo>
                                      <a:lnTo>
                                        <a:pt x="301" y="174"/>
                                      </a:lnTo>
                                      <a:lnTo>
                                        <a:pt x="321" y="207"/>
                                      </a:lnTo>
                                      <a:lnTo>
                                        <a:pt x="341" y="240"/>
                                      </a:lnTo>
                                      <a:lnTo>
                                        <a:pt x="361" y="265"/>
                                      </a:lnTo>
                                      <a:lnTo>
                                        <a:pt x="381" y="290"/>
                                      </a:lnTo>
                                      <a:lnTo>
                                        <a:pt x="410" y="313"/>
                                      </a:lnTo>
                                      <a:lnTo>
                                        <a:pt x="432" y="338"/>
                                      </a:lnTo>
                                      <a:lnTo>
                                        <a:pt x="444" y="357"/>
                                      </a:lnTo>
                                      <a:lnTo>
                                        <a:pt x="447" y="375"/>
                                      </a:lnTo>
                                      <a:lnTo>
                                        <a:pt x="442" y="389"/>
                                      </a:lnTo>
                                      <a:lnTo>
                                        <a:pt x="433" y="399"/>
                                      </a:lnTo>
                                      <a:lnTo>
                                        <a:pt x="416" y="405"/>
                                      </a:lnTo>
                                      <a:lnTo>
                                        <a:pt x="394" y="407"/>
                                      </a:lnTo>
                                      <a:lnTo>
                                        <a:pt x="374" y="405"/>
                                      </a:lnTo>
                                      <a:lnTo>
                                        <a:pt x="338" y="397"/>
                                      </a:lnTo>
                                      <a:lnTo>
                                        <a:pt x="315" y="390"/>
                                      </a:lnTo>
                                      <a:lnTo>
                                        <a:pt x="287" y="379"/>
                                      </a:lnTo>
                                      <a:lnTo>
                                        <a:pt x="261" y="365"/>
                                      </a:lnTo>
                                      <a:lnTo>
                                        <a:pt x="235" y="350"/>
                                      </a:lnTo>
                                      <a:lnTo>
                                        <a:pt x="203" y="332"/>
                                      </a:lnTo>
                                      <a:lnTo>
                                        <a:pt x="162" y="309"/>
                                      </a:lnTo>
                                      <a:lnTo>
                                        <a:pt x="124" y="288"/>
                                      </a:lnTo>
                                      <a:lnTo>
                                        <a:pt x="94" y="269"/>
                                      </a:lnTo>
                                      <a:lnTo>
                                        <a:pt x="64" y="248"/>
                                      </a:lnTo>
                                      <a:lnTo>
                                        <a:pt x="38" y="227"/>
                                      </a:lnTo>
                                      <a:lnTo>
                                        <a:pt x="21" y="204"/>
                                      </a:lnTo>
                                      <a:lnTo>
                                        <a:pt x="9" y="183"/>
                                      </a:lnTo>
                                      <a:lnTo>
                                        <a:pt x="3" y="161"/>
                                      </a:lnTo>
                                      <a:lnTo>
                                        <a:pt x="0" y="141"/>
                                      </a:lnTo>
                                      <a:lnTo>
                                        <a:pt x="3" y="125"/>
                                      </a:lnTo>
                                      <a:lnTo>
                                        <a:pt x="8" y="108"/>
                                      </a:lnTo>
                                      <a:lnTo>
                                        <a:pt x="18" y="90"/>
                                      </a:lnTo>
                                      <a:lnTo>
                                        <a:pt x="31" y="73"/>
                                      </a:lnTo>
                                      <a:lnTo>
                                        <a:pt x="48" y="55"/>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968" name="Group 78">
                                <a:extLst>
                                  <a:ext uri="{FF2B5EF4-FFF2-40B4-BE49-F238E27FC236}">
                                    <a16:creationId xmlns:a16="http://schemas.microsoft.com/office/drawing/2014/main" id="{2A593BFB-8D06-40D7-9342-A9FC3F4D18CE}"/>
                                  </a:ext>
                                </a:extLst>
                              </p:cNvPr>
                              <p:cNvGrpSpPr>
                                <a:grpSpLocks/>
                              </p:cNvGrpSpPr>
                              <p:nvPr/>
                            </p:nvGrpSpPr>
                            <p:grpSpPr bwMode="auto">
                              <a:xfrm>
                                <a:off x="2056" y="1735"/>
                                <a:ext cx="107" cy="105"/>
                                <a:chOff x="2056" y="1735"/>
                                <a:chExt cx="107" cy="105"/>
                              </a:xfrm>
                            </p:grpSpPr>
                            <p:sp>
                              <p:nvSpPr>
                                <p:cNvPr id="64969" name="Freeform 79">
                                  <a:extLst>
                                    <a:ext uri="{FF2B5EF4-FFF2-40B4-BE49-F238E27FC236}">
                                      <a16:creationId xmlns:a16="http://schemas.microsoft.com/office/drawing/2014/main" id="{B768FFDA-62BF-4691-A5F4-6764DACA0D5B}"/>
                                    </a:ext>
                                  </a:extLst>
                                </p:cNvPr>
                                <p:cNvSpPr>
                                  <a:spLocks/>
                                </p:cNvSpPr>
                                <p:nvPr/>
                              </p:nvSpPr>
                              <p:spPr bwMode="auto">
                                <a:xfrm>
                                  <a:off x="2056" y="1735"/>
                                  <a:ext cx="107" cy="105"/>
                                </a:xfrm>
                                <a:custGeom>
                                  <a:avLst/>
                                  <a:gdLst>
                                    <a:gd name="T0" fmla="*/ 3 w 535"/>
                                    <a:gd name="T1" fmla="*/ 3 h 522"/>
                                    <a:gd name="T2" fmla="*/ 4 w 535"/>
                                    <a:gd name="T3" fmla="*/ 2 h 522"/>
                                    <a:gd name="T4" fmla="*/ 5 w 535"/>
                                    <a:gd name="T5" fmla="*/ 1 h 522"/>
                                    <a:gd name="T6" fmla="*/ 6 w 535"/>
                                    <a:gd name="T7" fmla="*/ 1 h 522"/>
                                    <a:gd name="T8" fmla="*/ 8 w 535"/>
                                    <a:gd name="T9" fmla="*/ 0 h 522"/>
                                    <a:gd name="T10" fmla="*/ 9 w 535"/>
                                    <a:gd name="T11" fmla="*/ 0 h 522"/>
                                    <a:gd name="T12" fmla="*/ 10 w 535"/>
                                    <a:gd name="T13" fmla="*/ 0 h 522"/>
                                    <a:gd name="T14" fmla="*/ 12 w 535"/>
                                    <a:gd name="T15" fmla="*/ 0 h 522"/>
                                    <a:gd name="T16" fmla="*/ 14 w 535"/>
                                    <a:gd name="T17" fmla="*/ 1 h 522"/>
                                    <a:gd name="T18" fmla="*/ 15 w 535"/>
                                    <a:gd name="T19" fmla="*/ 1 h 522"/>
                                    <a:gd name="T20" fmla="*/ 16 w 535"/>
                                    <a:gd name="T21" fmla="*/ 3 h 522"/>
                                    <a:gd name="T22" fmla="*/ 17 w 535"/>
                                    <a:gd name="T23" fmla="*/ 4 h 522"/>
                                    <a:gd name="T24" fmla="*/ 18 w 535"/>
                                    <a:gd name="T25" fmla="*/ 5 h 522"/>
                                    <a:gd name="T26" fmla="*/ 19 w 535"/>
                                    <a:gd name="T27" fmla="*/ 6 h 522"/>
                                    <a:gd name="T28" fmla="*/ 20 w 535"/>
                                    <a:gd name="T29" fmla="*/ 7 h 522"/>
                                    <a:gd name="T30" fmla="*/ 21 w 535"/>
                                    <a:gd name="T31" fmla="*/ 9 h 522"/>
                                    <a:gd name="T32" fmla="*/ 21 w 535"/>
                                    <a:gd name="T33" fmla="*/ 10 h 522"/>
                                    <a:gd name="T34" fmla="*/ 21 w 535"/>
                                    <a:gd name="T35" fmla="*/ 11 h 522"/>
                                    <a:gd name="T36" fmla="*/ 21 w 535"/>
                                    <a:gd name="T37" fmla="*/ 12 h 522"/>
                                    <a:gd name="T38" fmla="*/ 21 w 535"/>
                                    <a:gd name="T39" fmla="*/ 12 h 522"/>
                                    <a:gd name="T40" fmla="*/ 21 w 535"/>
                                    <a:gd name="T41" fmla="*/ 13 h 522"/>
                                    <a:gd name="T42" fmla="*/ 20 w 535"/>
                                    <a:gd name="T43" fmla="*/ 14 h 522"/>
                                    <a:gd name="T44" fmla="*/ 19 w 535"/>
                                    <a:gd name="T45" fmla="*/ 15 h 522"/>
                                    <a:gd name="T46" fmla="*/ 18 w 535"/>
                                    <a:gd name="T47" fmla="*/ 16 h 522"/>
                                    <a:gd name="T48" fmla="*/ 17 w 535"/>
                                    <a:gd name="T49" fmla="*/ 17 h 522"/>
                                    <a:gd name="T50" fmla="*/ 17 w 535"/>
                                    <a:gd name="T51" fmla="*/ 18 h 522"/>
                                    <a:gd name="T52" fmla="*/ 17 w 535"/>
                                    <a:gd name="T53" fmla="*/ 19 h 522"/>
                                    <a:gd name="T54" fmla="*/ 17 w 535"/>
                                    <a:gd name="T55" fmla="*/ 19 h 522"/>
                                    <a:gd name="T56" fmla="*/ 18 w 535"/>
                                    <a:gd name="T57" fmla="*/ 19 h 522"/>
                                    <a:gd name="T58" fmla="*/ 16 w 535"/>
                                    <a:gd name="T59" fmla="*/ 21 h 522"/>
                                    <a:gd name="T60" fmla="*/ 16 w 535"/>
                                    <a:gd name="T61" fmla="*/ 21 h 522"/>
                                    <a:gd name="T62" fmla="*/ 15 w 535"/>
                                    <a:gd name="T63" fmla="*/ 20 h 522"/>
                                    <a:gd name="T64" fmla="*/ 14 w 535"/>
                                    <a:gd name="T65" fmla="*/ 20 h 522"/>
                                    <a:gd name="T66" fmla="*/ 13 w 535"/>
                                    <a:gd name="T67" fmla="*/ 20 h 522"/>
                                    <a:gd name="T68" fmla="*/ 12 w 535"/>
                                    <a:gd name="T69" fmla="*/ 20 h 522"/>
                                    <a:gd name="T70" fmla="*/ 11 w 535"/>
                                    <a:gd name="T71" fmla="*/ 20 h 522"/>
                                    <a:gd name="T72" fmla="*/ 9 w 535"/>
                                    <a:gd name="T73" fmla="*/ 21 h 522"/>
                                    <a:gd name="T74" fmla="*/ 8 w 535"/>
                                    <a:gd name="T75" fmla="*/ 21 h 522"/>
                                    <a:gd name="T76" fmla="*/ 7 w 535"/>
                                    <a:gd name="T77" fmla="*/ 21 h 522"/>
                                    <a:gd name="T78" fmla="*/ 6 w 535"/>
                                    <a:gd name="T79" fmla="*/ 21 h 522"/>
                                    <a:gd name="T80" fmla="*/ 6 w 535"/>
                                    <a:gd name="T81" fmla="*/ 21 h 522"/>
                                    <a:gd name="T82" fmla="*/ 5 w 535"/>
                                    <a:gd name="T83" fmla="*/ 20 h 522"/>
                                    <a:gd name="T84" fmla="*/ 4 w 535"/>
                                    <a:gd name="T85" fmla="*/ 20 h 522"/>
                                    <a:gd name="T86" fmla="*/ 3 w 535"/>
                                    <a:gd name="T87" fmla="*/ 19 h 522"/>
                                    <a:gd name="T88" fmla="*/ 2 w 535"/>
                                    <a:gd name="T89" fmla="*/ 18 h 522"/>
                                    <a:gd name="T90" fmla="*/ 1 w 535"/>
                                    <a:gd name="T91" fmla="*/ 16 h 522"/>
                                    <a:gd name="T92" fmla="*/ 1 w 535"/>
                                    <a:gd name="T93" fmla="*/ 14 h 522"/>
                                    <a:gd name="T94" fmla="*/ 0 w 535"/>
                                    <a:gd name="T95" fmla="*/ 13 h 522"/>
                                    <a:gd name="T96" fmla="*/ 0 w 535"/>
                                    <a:gd name="T97" fmla="*/ 12 h 522"/>
                                    <a:gd name="T98" fmla="*/ 0 w 535"/>
                                    <a:gd name="T99" fmla="*/ 11 h 522"/>
                                    <a:gd name="T100" fmla="*/ 0 w 535"/>
                                    <a:gd name="T101" fmla="*/ 9 h 522"/>
                                    <a:gd name="T102" fmla="*/ 1 w 535"/>
                                    <a:gd name="T103" fmla="*/ 7 h 522"/>
                                    <a:gd name="T104" fmla="*/ 1 w 535"/>
                                    <a:gd name="T105" fmla="*/ 5 h 522"/>
                                    <a:gd name="T106" fmla="*/ 2 w 535"/>
                                    <a:gd name="T107" fmla="*/ 4 h 522"/>
                                    <a:gd name="T108" fmla="*/ 3 w 535"/>
                                    <a:gd name="T109" fmla="*/ 3 h 52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522"/>
                                    <a:gd name="T167" fmla="*/ 535 w 535"/>
                                    <a:gd name="T168" fmla="*/ 522 h 52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522">
                                      <a:moveTo>
                                        <a:pt x="79" y="71"/>
                                      </a:moveTo>
                                      <a:lnTo>
                                        <a:pt x="106" y="50"/>
                                      </a:lnTo>
                                      <a:lnTo>
                                        <a:pt x="131" y="31"/>
                                      </a:lnTo>
                                      <a:lnTo>
                                        <a:pt x="160" y="16"/>
                                      </a:lnTo>
                                      <a:lnTo>
                                        <a:pt x="194" y="6"/>
                                      </a:lnTo>
                                      <a:lnTo>
                                        <a:pt x="222" y="1"/>
                                      </a:lnTo>
                                      <a:lnTo>
                                        <a:pt x="257" y="0"/>
                                      </a:lnTo>
                                      <a:lnTo>
                                        <a:pt x="305" y="5"/>
                                      </a:lnTo>
                                      <a:lnTo>
                                        <a:pt x="352" y="15"/>
                                      </a:lnTo>
                                      <a:lnTo>
                                        <a:pt x="383" y="34"/>
                                      </a:lnTo>
                                      <a:lnTo>
                                        <a:pt x="404" y="63"/>
                                      </a:lnTo>
                                      <a:lnTo>
                                        <a:pt x="424" y="99"/>
                                      </a:lnTo>
                                      <a:lnTo>
                                        <a:pt x="445" y="132"/>
                                      </a:lnTo>
                                      <a:lnTo>
                                        <a:pt x="470" y="159"/>
                                      </a:lnTo>
                                      <a:lnTo>
                                        <a:pt x="493" y="183"/>
                                      </a:lnTo>
                                      <a:lnTo>
                                        <a:pt x="522" y="217"/>
                                      </a:lnTo>
                                      <a:lnTo>
                                        <a:pt x="533" y="249"/>
                                      </a:lnTo>
                                      <a:lnTo>
                                        <a:pt x="535" y="272"/>
                                      </a:lnTo>
                                      <a:lnTo>
                                        <a:pt x="533" y="286"/>
                                      </a:lnTo>
                                      <a:lnTo>
                                        <a:pt x="526" y="309"/>
                                      </a:lnTo>
                                      <a:lnTo>
                                        <a:pt x="514" y="331"/>
                                      </a:lnTo>
                                      <a:lnTo>
                                        <a:pt x="495" y="354"/>
                                      </a:lnTo>
                                      <a:lnTo>
                                        <a:pt x="473" y="385"/>
                                      </a:lnTo>
                                      <a:lnTo>
                                        <a:pt x="453" y="408"/>
                                      </a:lnTo>
                                      <a:lnTo>
                                        <a:pt x="437" y="433"/>
                                      </a:lnTo>
                                      <a:lnTo>
                                        <a:pt x="430" y="449"/>
                                      </a:lnTo>
                                      <a:lnTo>
                                        <a:pt x="429" y="458"/>
                                      </a:lnTo>
                                      <a:lnTo>
                                        <a:pt x="434" y="465"/>
                                      </a:lnTo>
                                      <a:lnTo>
                                        <a:pt x="442" y="469"/>
                                      </a:lnTo>
                                      <a:lnTo>
                                        <a:pt x="404" y="513"/>
                                      </a:lnTo>
                                      <a:lnTo>
                                        <a:pt x="400" y="505"/>
                                      </a:lnTo>
                                      <a:lnTo>
                                        <a:pt x="378" y="494"/>
                                      </a:lnTo>
                                      <a:lnTo>
                                        <a:pt x="353" y="488"/>
                                      </a:lnTo>
                                      <a:lnTo>
                                        <a:pt x="329" y="486"/>
                                      </a:lnTo>
                                      <a:lnTo>
                                        <a:pt x="303" y="491"/>
                                      </a:lnTo>
                                      <a:lnTo>
                                        <a:pt x="272" y="499"/>
                                      </a:lnTo>
                                      <a:lnTo>
                                        <a:pt x="235" y="511"/>
                                      </a:lnTo>
                                      <a:lnTo>
                                        <a:pt x="206" y="519"/>
                                      </a:lnTo>
                                      <a:lnTo>
                                        <a:pt x="183" y="522"/>
                                      </a:lnTo>
                                      <a:lnTo>
                                        <a:pt x="162" y="520"/>
                                      </a:lnTo>
                                      <a:lnTo>
                                        <a:pt x="141" y="513"/>
                                      </a:lnTo>
                                      <a:lnTo>
                                        <a:pt x="118" y="502"/>
                                      </a:lnTo>
                                      <a:lnTo>
                                        <a:pt x="102" y="487"/>
                                      </a:lnTo>
                                      <a:lnTo>
                                        <a:pt x="83" y="467"/>
                                      </a:lnTo>
                                      <a:lnTo>
                                        <a:pt x="60" y="437"/>
                                      </a:lnTo>
                                      <a:lnTo>
                                        <a:pt x="34" y="397"/>
                                      </a:lnTo>
                                      <a:lnTo>
                                        <a:pt x="15" y="359"/>
                                      </a:lnTo>
                                      <a:lnTo>
                                        <a:pt x="2" y="322"/>
                                      </a:lnTo>
                                      <a:lnTo>
                                        <a:pt x="0" y="297"/>
                                      </a:lnTo>
                                      <a:lnTo>
                                        <a:pt x="3" y="273"/>
                                      </a:lnTo>
                                      <a:lnTo>
                                        <a:pt x="11" y="224"/>
                                      </a:lnTo>
                                      <a:lnTo>
                                        <a:pt x="19" y="170"/>
                                      </a:lnTo>
                                      <a:lnTo>
                                        <a:pt x="36" y="128"/>
                                      </a:lnTo>
                                      <a:lnTo>
                                        <a:pt x="57" y="97"/>
                                      </a:lnTo>
                                      <a:lnTo>
                                        <a:pt x="79" y="71"/>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70" name="Freeform 80">
                                  <a:extLst>
                                    <a:ext uri="{FF2B5EF4-FFF2-40B4-BE49-F238E27FC236}">
                                      <a16:creationId xmlns:a16="http://schemas.microsoft.com/office/drawing/2014/main" id="{B21D849D-5594-4496-BA23-6792B4823702}"/>
                                    </a:ext>
                                  </a:extLst>
                                </p:cNvPr>
                                <p:cNvSpPr>
                                  <a:spLocks/>
                                </p:cNvSpPr>
                                <p:nvPr/>
                              </p:nvSpPr>
                              <p:spPr bwMode="auto">
                                <a:xfrm>
                                  <a:off x="2062" y="1742"/>
                                  <a:ext cx="93" cy="92"/>
                                </a:xfrm>
                                <a:custGeom>
                                  <a:avLst/>
                                  <a:gdLst>
                                    <a:gd name="T0" fmla="*/ 3 w 466"/>
                                    <a:gd name="T1" fmla="*/ 3 h 457"/>
                                    <a:gd name="T2" fmla="*/ 4 w 466"/>
                                    <a:gd name="T3" fmla="*/ 2 h 457"/>
                                    <a:gd name="T4" fmla="*/ 5 w 466"/>
                                    <a:gd name="T5" fmla="*/ 1 h 457"/>
                                    <a:gd name="T6" fmla="*/ 6 w 466"/>
                                    <a:gd name="T7" fmla="*/ 1 h 457"/>
                                    <a:gd name="T8" fmla="*/ 7 w 466"/>
                                    <a:gd name="T9" fmla="*/ 0 h 457"/>
                                    <a:gd name="T10" fmla="*/ 8 w 466"/>
                                    <a:gd name="T11" fmla="*/ 0 h 457"/>
                                    <a:gd name="T12" fmla="*/ 9 w 466"/>
                                    <a:gd name="T13" fmla="*/ 0 h 457"/>
                                    <a:gd name="T14" fmla="*/ 11 w 466"/>
                                    <a:gd name="T15" fmla="*/ 0 h 457"/>
                                    <a:gd name="T16" fmla="*/ 12 w 466"/>
                                    <a:gd name="T17" fmla="*/ 1 h 457"/>
                                    <a:gd name="T18" fmla="*/ 13 w 466"/>
                                    <a:gd name="T19" fmla="*/ 1 h 457"/>
                                    <a:gd name="T20" fmla="*/ 14 w 466"/>
                                    <a:gd name="T21" fmla="*/ 2 h 457"/>
                                    <a:gd name="T22" fmla="*/ 15 w 466"/>
                                    <a:gd name="T23" fmla="*/ 3 h 457"/>
                                    <a:gd name="T24" fmla="*/ 15 w 466"/>
                                    <a:gd name="T25" fmla="*/ 5 h 457"/>
                                    <a:gd name="T26" fmla="*/ 16 w 466"/>
                                    <a:gd name="T27" fmla="*/ 6 h 457"/>
                                    <a:gd name="T28" fmla="*/ 17 w 466"/>
                                    <a:gd name="T29" fmla="*/ 6 h 457"/>
                                    <a:gd name="T30" fmla="*/ 18 w 466"/>
                                    <a:gd name="T31" fmla="*/ 8 h 457"/>
                                    <a:gd name="T32" fmla="*/ 19 w 466"/>
                                    <a:gd name="T33" fmla="*/ 9 h 457"/>
                                    <a:gd name="T34" fmla="*/ 19 w 466"/>
                                    <a:gd name="T35" fmla="*/ 10 h 457"/>
                                    <a:gd name="T36" fmla="*/ 19 w 466"/>
                                    <a:gd name="T37" fmla="*/ 10 h 457"/>
                                    <a:gd name="T38" fmla="*/ 18 w 466"/>
                                    <a:gd name="T39" fmla="*/ 11 h 457"/>
                                    <a:gd name="T40" fmla="*/ 18 w 466"/>
                                    <a:gd name="T41" fmla="*/ 12 h 457"/>
                                    <a:gd name="T42" fmla="*/ 17 w 466"/>
                                    <a:gd name="T43" fmla="*/ 13 h 457"/>
                                    <a:gd name="T44" fmla="*/ 16 w 466"/>
                                    <a:gd name="T45" fmla="*/ 14 h 457"/>
                                    <a:gd name="T46" fmla="*/ 16 w 466"/>
                                    <a:gd name="T47" fmla="*/ 14 h 457"/>
                                    <a:gd name="T48" fmla="*/ 15 w 466"/>
                                    <a:gd name="T49" fmla="*/ 15 h 457"/>
                                    <a:gd name="T50" fmla="*/ 15 w 466"/>
                                    <a:gd name="T51" fmla="*/ 16 h 457"/>
                                    <a:gd name="T52" fmla="*/ 15 w 466"/>
                                    <a:gd name="T53" fmla="*/ 16 h 457"/>
                                    <a:gd name="T54" fmla="*/ 15 w 466"/>
                                    <a:gd name="T55" fmla="*/ 17 h 457"/>
                                    <a:gd name="T56" fmla="*/ 15 w 466"/>
                                    <a:gd name="T57" fmla="*/ 17 h 457"/>
                                    <a:gd name="T58" fmla="*/ 14 w 466"/>
                                    <a:gd name="T59" fmla="*/ 18 h 457"/>
                                    <a:gd name="T60" fmla="*/ 14 w 466"/>
                                    <a:gd name="T61" fmla="*/ 18 h 457"/>
                                    <a:gd name="T62" fmla="*/ 13 w 466"/>
                                    <a:gd name="T63" fmla="*/ 18 h 457"/>
                                    <a:gd name="T64" fmla="*/ 12 w 466"/>
                                    <a:gd name="T65" fmla="*/ 17 h 457"/>
                                    <a:gd name="T66" fmla="*/ 11 w 466"/>
                                    <a:gd name="T67" fmla="*/ 17 h 457"/>
                                    <a:gd name="T68" fmla="*/ 11 w 466"/>
                                    <a:gd name="T69" fmla="*/ 17 h 457"/>
                                    <a:gd name="T70" fmla="*/ 9 w 466"/>
                                    <a:gd name="T71" fmla="*/ 18 h 457"/>
                                    <a:gd name="T72" fmla="*/ 8 w 466"/>
                                    <a:gd name="T73" fmla="*/ 18 h 457"/>
                                    <a:gd name="T74" fmla="*/ 7 w 466"/>
                                    <a:gd name="T75" fmla="*/ 19 h 457"/>
                                    <a:gd name="T76" fmla="*/ 6 w 466"/>
                                    <a:gd name="T77" fmla="*/ 19 h 457"/>
                                    <a:gd name="T78" fmla="*/ 6 w 466"/>
                                    <a:gd name="T79" fmla="*/ 19 h 457"/>
                                    <a:gd name="T80" fmla="*/ 5 w 466"/>
                                    <a:gd name="T81" fmla="*/ 18 h 457"/>
                                    <a:gd name="T82" fmla="*/ 4 w 466"/>
                                    <a:gd name="T83" fmla="*/ 18 h 457"/>
                                    <a:gd name="T84" fmla="*/ 4 w 466"/>
                                    <a:gd name="T85" fmla="*/ 17 h 457"/>
                                    <a:gd name="T86" fmla="*/ 3 w 466"/>
                                    <a:gd name="T87" fmla="*/ 17 h 457"/>
                                    <a:gd name="T88" fmla="*/ 2 w 466"/>
                                    <a:gd name="T89" fmla="*/ 16 h 457"/>
                                    <a:gd name="T90" fmla="*/ 1 w 466"/>
                                    <a:gd name="T91" fmla="*/ 14 h 457"/>
                                    <a:gd name="T92" fmla="*/ 0 w 466"/>
                                    <a:gd name="T93" fmla="*/ 13 h 457"/>
                                    <a:gd name="T94" fmla="*/ 0 w 466"/>
                                    <a:gd name="T95" fmla="*/ 11 h 457"/>
                                    <a:gd name="T96" fmla="*/ 0 w 466"/>
                                    <a:gd name="T97" fmla="*/ 10 h 457"/>
                                    <a:gd name="T98" fmla="*/ 0 w 466"/>
                                    <a:gd name="T99" fmla="*/ 10 h 457"/>
                                    <a:gd name="T100" fmla="*/ 0 w 466"/>
                                    <a:gd name="T101" fmla="*/ 8 h 457"/>
                                    <a:gd name="T102" fmla="*/ 1 w 466"/>
                                    <a:gd name="T103" fmla="*/ 6 h 457"/>
                                    <a:gd name="T104" fmla="*/ 1 w 466"/>
                                    <a:gd name="T105" fmla="*/ 5 h 457"/>
                                    <a:gd name="T106" fmla="*/ 2 w 466"/>
                                    <a:gd name="T107" fmla="*/ 3 h 457"/>
                                    <a:gd name="T108" fmla="*/ 3 w 466"/>
                                    <a:gd name="T109" fmla="*/ 3 h 45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6"/>
                                    <a:gd name="T166" fmla="*/ 0 h 457"/>
                                    <a:gd name="T167" fmla="*/ 466 w 466"/>
                                    <a:gd name="T168" fmla="*/ 457 h 45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6" h="457">
                                      <a:moveTo>
                                        <a:pt x="69" y="63"/>
                                      </a:moveTo>
                                      <a:lnTo>
                                        <a:pt x="91" y="43"/>
                                      </a:lnTo>
                                      <a:lnTo>
                                        <a:pt x="114" y="27"/>
                                      </a:lnTo>
                                      <a:lnTo>
                                        <a:pt x="139" y="14"/>
                                      </a:lnTo>
                                      <a:lnTo>
                                        <a:pt x="168" y="4"/>
                                      </a:lnTo>
                                      <a:lnTo>
                                        <a:pt x="192" y="0"/>
                                      </a:lnTo>
                                      <a:lnTo>
                                        <a:pt x="223" y="0"/>
                                      </a:lnTo>
                                      <a:lnTo>
                                        <a:pt x="265" y="3"/>
                                      </a:lnTo>
                                      <a:lnTo>
                                        <a:pt x="306" y="13"/>
                                      </a:lnTo>
                                      <a:lnTo>
                                        <a:pt x="334" y="30"/>
                                      </a:lnTo>
                                      <a:lnTo>
                                        <a:pt x="352" y="56"/>
                                      </a:lnTo>
                                      <a:lnTo>
                                        <a:pt x="368" y="86"/>
                                      </a:lnTo>
                                      <a:lnTo>
                                        <a:pt x="388" y="115"/>
                                      </a:lnTo>
                                      <a:lnTo>
                                        <a:pt x="409" y="140"/>
                                      </a:lnTo>
                                      <a:lnTo>
                                        <a:pt x="430" y="160"/>
                                      </a:lnTo>
                                      <a:lnTo>
                                        <a:pt x="454" y="190"/>
                                      </a:lnTo>
                                      <a:lnTo>
                                        <a:pt x="465" y="218"/>
                                      </a:lnTo>
                                      <a:lnTo>
                                        <a:pt x="466" y="238"/>
                                      </a:lnTo>
                                      <a:lnTo>
                                        <a:pt x="465" y="251"/>
                                      </a:lnTo>
                                      <a:lnTo>
                                        <a:pt x="458" y="271"/>
                                      </a:lnTo>
                                      <a:lnTo>
                                        <a:pt x="447" y="290"/>
                                      </a:lnTo>
                                      <a:lnTo>
                                        <a:pt x="432" y="311"/>
                                      </a:lnTo>
                                      <a:lnTo>
                                        <a:pt x="411" y="337"/>
                                      </a:lnTo>
                                      <a:lnTo>
                                        <a:pt x="395" y="356"/>
                                      </a:lnTo>
                                      <a:lnTo>
                                        <a:pt x="381" y="379"/>
                                      </a:lnTo>
                                      <a:lnTo>
                                        <a:pt x="374" y="392"/>
                                      </a:lnTo>
                                      <a:lnTo>
                                        <a:pt x="373" y="400"/>
                                      </a:lnTo>
                                      <a:lnTo>
                                        <a:pt x="377" y="406"/>
                                      </a:lnTo>
                                      <a:lnTo>
                                        <a:pt x="385" y="411"/>
                                      </a:lnTo>
                                      <a:lnTo>
                                        <a:pt x="352" y="450"/>
                                      </a:lnTo>
                                      <a:lnTo>
                                        <a:pt x="348" y="442"/>
                                      </a:lnTo>
                                      <a:lnTo>
                                        <a:pt x="328" y="432"/>
                                      </a:lnTo>
                                      <a:lnTo>
                                        <a:pt x="307" y="427"/>
                                      </a:lnTo>
                                      <a:lnTo>
                                        <a:pt x="285" y="425"/>
                                      </a:lnTo>
                                      <a:lnTo>
                                        <a:pt x="264" y="429"/>
                                      </a:lnTo>
                                      <a:lnTo>
                                        <a:pt x="236" y="436"/>
                                      </a:lnTo>
                                      <a:lnTo>
                                        <a:pt x="204" y="447"/>
                                      </a:lnTo>
                                      <a:lnTo>
                                        <a:pt x="179" y="455"/>
                                      </a:lnTo>
                                      <a:lnTo>
                                        <a:pt x="160" y="457"/>
                                      </a:lnTo>
                                      <a:lnTo>
                                        <a:pt x="140" y="456"/>
                                      </a:lnTo>
                                      <a:lnTo>
                                        <a:pt x="122" y="450"/>
                                      </a:lnTo>
                                      <a:lnTo>
                                        <a:pt x="102" y="439"/>
                                      </a:lnTo>
                                      <a:lnTo>
                                        <a:pt x="88" y="426"/>
                                      </a:lnTo>
                                      <a:lnTo>
                                        <a:pt x="72" y="409"/>
                                      </a:lnTo>
                                      <a:lnTo>
                                        <a:pt x="51" y="383"/>
                                      </a:lnTo>
                                      <a:lnTo>
                                        <a:pt x="29" y="348"/>
                                      </a:lnTo>
                                      <a:lnTo>
                                        <a:pt x="12" y="314"/>
                                      </a:lnTo>
                                      <a:lnTo>
                                        <a:pt x="1" y="282"/>
                                      </a:lnTo>
                                      <a:lnTo>
                                        <a:pt x="0" y="260"/>
                                      </a:lnTo>
                                      <a:lnTo>
                                        <a:pt x="2" y="239"/>
                                      </a:lnTo>
                                      <a:lnTo>
                                        <a:pt x="8" y="196"/>
                                      </a:lnTo>
                                      <a:lnTo>
                                        <a:pt x="15" y="149"/>
                                      </a:lnTo>
                                      <a:lnTo>
                                        <a:pt x="31" y="112"/>
                                      </a:lnTo>
                                      <a:lnTo>
                                        <a:pt x="49" y="85"/>
                                      </a:lnTo>
                                      <a:lnTo>
                                        <a:pt x="69" y="63"/>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71" name="Freeform 81">
                                  <a:extLst>
                                    <a:ext uri="{FF2B5EF4-FFF2-40B4-BE49-F238E27FC236}">
                                      <a16:creationId xmlns:a16="http://schemas.microsoft.com/office/drawing/2014/main" id="{745DC529-AA07-4882-BC21-661C125D91A2}"/>
                                    </a:ext>
                                  </a:extLst>
                                </p:cNvPr>
                                <p:cNvSpPr>
                                  <a:spLocks/>
                                </p:cNvSpPr>
                                <p:nvPr/>
                              </p:nvSpPr>
                              <p:spPr bwMode="auto">
                                <a:xfrm>
                                  <a:off x="2069" y="1751"/>
                                  <a:ext cx="78" cy="77"/>
                                </a:xfrm>
                                <a:custGeom>
                                  <a:avLst/>
                                  <a:gdLst>
                                    <a:gd name="T0" fmla="*/ 2 w 390"/>
                                    <a:gd name="T1" fmla="*/ 2 h 383"/>
                                    <a:gd name="T2" fmla="*/ 3 w 390"/>
                                    <a:gd name="T3" fmla="*/ 1 h 383"/>
                                    <a:gd name="T4" fmla="*/ 4 w 390"/>
                                    <a:gd name="T5" fmla="*/ 1 h 383"/>
                                    <a:gd name="T6" fmla="*/ 5 w 390"/>
                                    <a:gd name="T7" fmla="*/ 0 h 383"/>
                                    <a:gd name="T8" fmla="*/ 6 w 390"/>
                                    <a:gd name="T9" fmla="*/ 0 h 383"/>
                                    <a:gd name="T10" fmla="*/ 6 w 390"/>
                                    <a:gd name="T11" fmla="*/ 0 h 383"/>
                                    <a:gd name="T12" fmla="*/ 7 w 390"/>
                                    <a:gd name="T13" fmla="*/ 0 h 383"/>
                                    <a:gd name="T14" fmla="*/ 9 w 390"/>
                                    <a:gd name="T15" fmla="*/ 0 h 383"/>
                                    <a:gd name="T16" fmla="*/ 10 w 390"/>
                                    <a:gd name="T17" fmla="*/ 0 h 383"/>
                                    <a:gd name="T18" fmla="*/ 11 w 390"/>
                                    <a:gd name="T19" fmla="*/ 1 h 383"/>
                                    <a:gd name="T20" fmla="*/ 12 w 390"/>
                                    <a:gd name="T21" fmla="*/ 2 h 383"/>
                                    <a:gd name="T22" fmla="*/ 12 w 390"/>
                                    <a:gd name="T23" fmla="*/ 3 h 383"/>
                                    <a:gd name="T24" fmla="*/ 13 w 390"/>
                                    <a:gd name="T25" fmla="*/ 4 h 383"/>
                                    <a:gd name="T26" fmla="*/ 14 w 390"/>
                                    <a:gd name="T27" fmla="*/ 5 h 383"/>
                                    <a:gd name="T28" fmla="*/ 14 w 390"/>
                                    <a:gd name="T29" fmla="*/ 5 h 383"/>
                                    <a:gd name="T30" fmla="*/ 15 w 390"/>
                                    <a:gd name="T31" fmla="*/ 6 h 383"/>
                                    <a:gd name="T32" fmla="*/ 16 w 390"/>
                                    <a:gd name="T33" fmla="*/ 7 h 383"/>
                                    <a:gd name="T34" fmla="*/ 16 w 390"/>
                                    <a:gd name="T35" fmla="*/ 8 h 383"/>
                                    <a:gd name="T36" fmla="*/ 16 w 390"/>
                                    <a:gd name="T37" fmla="*/ 8 h 383"/>
                                    <a:gd name="T38" fmla="*/ 15 w 390"/>
                                    <a:gd name="T39" fmla="*/ 9 h 383"/>
                                    <a:gd name="T40" fmla="*/ 15 w 390"/>
                                    <a:gd name="T41" fmla="*/ 10 h 383"/>
                                    <a:gd name="T42" fmla="*/ 14 w 390"/>
                                    <a:gd name="T43" fmla="*/ 10 h 383"/>
                                    <a:gd name="T44" fmla="*/ 14 w 390"/>
                                    <a:gd name="T45" fmla="*/ 11 h 383"/>
                                    <a:gd name="T46" fmla="*/ 13 w 390"/>
                                    <a:gd name="T47" fmla="*/ 12 h 383"/>
                                    <a:gd name="T48" fmla="*/ 13 w 390"/>
                                    <a:gd name="T49" fmla="*/ 13 h 383"/>
                                    <a:gd name="T50" fmla="*/ 13 w 390"/>
                                    <a:gd name="T51" fmla="*/ 13 h 383"/>
                                    <a:gd name="T52" fmla="*/ 12 w 390"/>
                                    <a:gd name="T53" fmla="*/ 14 h 383"/>
                                    <a:gd name="T54" fmla="*/ 13 w 390"/>
                                    <a:gd name="T55" fmla="*/ 14 h 383"/>
                                    <a:gd name="T56" fmla="*/ 13 w 390"/>
                                    <a:gd name="T57" fmla="*/ 14 h 383"/>
                                    <a:gd name="T58" fmla="*/ 12 w 390"/>
                                    <a:gd name="T59" fmla="*/ 15 h 383"/>
                                    <a:gd name="T60" fmla="*/ 12 w 390"/>
                                    <a:gd name="T61" fmla="*/ 15 h 383"/>
                                    <a:gd name="T62" fmla="*/ 11 w 390"/>
                                    <a:gd name="T63" fmla="*/ 15 h 383"/>
                                    <a:gd name="T64" fmla="*/ 10 w 390"/>
                                    <a:gd name="T65" fmla="*/ 14 h 383"/>
                                    <a:gd name="T66" fmla="*/ 10 w 390"/>
                                    <a:gd name="T67" fmla="*/ 14 h 383"/>
                                    <a:gd name="T68" fmla="*/ 9 w 390"/>
                                    <a:gd name="T69" fmla="*/ 14 h 383"/>
                                    <a:gd name="T70" fmla="*/ 8 w 390"/>
                                    <a:gd name="T71" fmla="*/ 15 h 383"/>
                                    <a:gd name="T72" fmla="*/ 7 w 390"/>
                                    <a:gd name="T73" fmla="*/ 15 h 383"/>
                                    <a:gd name="T74" fmla="*/ 6 w 390"/>
                                    <a:gd name="T75" fmla="*/ 15 h 383"/>
                                    <a:gd name="T76" fmla="*/ 5 w 390"/>
                                    <a:gd name="T77" fmla="*/ 15 h 383"/>
                                    <a:gd name="T78" fmla="*/ 5 w 390"/>
                                    <a:gd name="T79" fmla="*/ 15 h 383"/>
                                    <a:gd name="T80" fmla="*/ 4 w 390"/>
                                    <a:gd name="T81" fmla="*/ 15 h 383"/>
                                    <a:gd name="T82" fmla="*/ 3 w 390"/>
                                    <a:gd name="T83" fmla="*/ 15 h 383"/>
                                    <a:gd name="T84" fmla="*/ 3 w 390"/>
                                    <a:gd name="T85" fmla="*/ 14 h 383"/>
                                    <a:gd name="T86" fmla="*/ 2 w 390"/>
                                    <a:gd name="T87" fmla="*/ 14 h 383"/>
                                    <a:gd name="T88" fmla="*/ 2 w 390"/>
                                    <a:gd name="T89" fmla="*/ 13 h 383"/>
                                    <a:gd name="T90" fmla="*/ 1 w 390"/>
                                    <a:gd name="T91" fmla="*/ 12 h 383"/>
                                    <a:gd name="T92" fmla="*/ 0 w 390"/>
                                    <a:gd name="T93" fmla="*/ 11 h 383"/>
                                    <a:gd name="T94" fmla="*/ 0 w 390"/>
                                    <a:gd name="T95" fmla="*/ 10 h 383"/>
                                    <a:gd name="T96" fmla="*/ 0 w 390"/>
                                    <a:gd name="T97" fmla="*/ 9 h 383"/>
                                    <a:gd name="T98" fmla="*/ 0 w 390"/>
                                    <a:gd name="T99" fmla="*/ 8 h 383"/>
                                    <a:gd name="T100" fmla="*/ 0 w 390"/>
                                    <a:gd name="T101" fmla="*/ 7 h 383"/>
                                    <a:gd name="T102" fmla="*/ 0 w 390"/>
                                    <a:gd name="T103" fmla="*/ 5 h 383"/>
                                    <a:gd name="T104" fmla="*/ 1 w 390"/>
                                    <a:gd name="T105" fmla="*/ 4 h 383"/>
                                    <a:gd name="T106" fmla="*/ 2 w 390"/>
                                    <a:gd name="T107" fmla="*/ 3 h 383"/>
                                    <a:gd name="T108" fmla="*/ 2 w 390"/>
                                    <a:gd name="T109" fmla="*/ 2 h 3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90"/>
                                    <a:gd name="T166" fmla="*/ 0 h 383"/>
                                    <a:gd name="T167" fmla="*/ 390 w 390"/>
                                    <a:gd name="T168" fmla="*/ 383 h 3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90" h="383">
                                      <a:moveTo>
                                        <a:pt x="57" y="53"/>
                                      </a:moveTo>
                                      <a:lnTo>
                                        <a:pt x="76" y="36"/>
                                      </a:lnTo>
                                      <a:lnTo>
                                        <a:pt x="95" y="22"/>
                                      </a:lnTo>
                                      <a:lnTo>
                                        <a:pt x="115" y="11"/>
                                      </a:lnTo>
                                      <a:lnTo>
                                        <a:pt x="140" y="3"/>
                                      </a:lnTo>
                                      <a:lnTo>
                                        <a:pt x="160" y="0"/>
                                      </a:lnTo>
                                      <a:lnTo>
                                        <a:pt x="186" y="0"/>
                                      </a:lnTo>
                                      <a:lnTo>
                                        <a:pt x="221" y="2"/>
                                      </a:lnTo>
                                      <a:lnTo>
                                        <a:pt x="256" y="11"/>
                                      </a:lnTo>
                                      <a:lnTo>
                                        <a:pt x="279" y="25"/>
                                      </a:lnTo>
                                      <a:lnTo>
                                        <a:pt x="293" y="47"/>
                                      </a:lnTo>
                                      <a:lnTo>
                                        <a:pt x="308" y="72"/>
                                      </a:lnTo>
                                      <a:lnTo>
                                        <a:pt x="324" y="97"/>
                                      </a:lnTo>
                                      <a:lnTo>
                                        <a:pt x="342" y="117"/>
                                      </a:lnTo>
                                      <a:lnTo>
                                        <a:pt x="359" y="135"/>
                                      </a:lnTo>
                                      <a:lnTo>
                                        <a:pt x="379" y="159"/>
                                      </a:lnTo>
                                      <a:lnTo>
                                        <a:pt x="390" y="183"/>
                                      </a:lnTo>
                                      <a:lnTo>
                                        <a:pt x="390" y="200"/>
                                      </a:lnTo>
                                      <a:lnTo>
                                        <a:pt x="390" y="211"/>
                                      </a:lnTo>
                                      <a:lnTo>
                                        <a:pt x="383" y="227"/>
                                      </a:lnTo>
                                      <a:lnTo>
                                        <a:pt x="373" y="243"/>
                                      </a:lnTo>
                                      <a:lnTo>
                                        <a:pt x="361" y="261"/>
                                      </a:lnTo>
                                      <a:lnTo>
                                        <a:pt x="344" y="282"/>
                                      </a:lnTo>
                                      <a:lnTo>
                                        <a:pt x="330" y="299"/>
                                      </a:lnTo>
                                      <a:lnTo>
                                        <a:pt x="318" y="317"/>
                                      </a:lnTo>
                                      <a:lnTo>
                                        <a:pt x="313" y="329"/>
                                      </a:lnTo>
                                      <a:lnTo>
                                        <a:pt x="312" y="336"/>
                                      </a:lnTo>
                                      <a:lnTo>
                                        <a:pt x="315" y="341"/>
                                      </a:lnTo>
                                      <a:lnTo>
                                        <a:pt x="321" y="345"/>
                                      </a:lnTo>
                                      <a:lnTo>
                                        <a:pt x="293" y="378"/>
                                      </a:lnTo>
                                      <a:lnTo>
                                        <a:pt x="290" y="372"/>
                                      </a:lnTo>
                                      <a:lnTo>
                                        <a:pt x="274" y="362"/>
                                      </a:lnTo>
                                      <a:lnTo>
                                        <a:pt x="257" y="358"/>
                                      </a:lnTo>
                                      <a:lnTo>
                                        <a:pt x="238" y="356"/>
                                      </a:lnTo>
                                      <a:lnTo>
                                        <a:pt x="221" y="360"/>
                                      </a:lnTo>
                                      <a:lnTo>
                                        <a:pt x="197" y="367"/>
                                      </a:lnTo>
                                      <a:lnTo>
                                        <a:pt x="170" y="376"/>
                                      </a:lnTo>
                                      <a:lnTo>
                                        <a:pt x="149" y="382"/>
                                      </a:lnTo>
                                      <a:lnTo>
                                        <a:pt x="133" y="383"/>
                                      </a:lnTo>
                                      <a:lnTo>
                                        <a:pt x="117" y="383"/>
                                      </a:lnTo>
                                      <a:lnTo>
                                        <a:pt x="101" y="378"/>
                                      </a:lnTo>
                                      <a:lnTo>
                                        <a:pt x="85" y="369"/>
                                      </a:lnTo>
                                      <a:lnTo>
                                        <a:pt x="74" y="357"/>
                                      </a:lnTo>
                                      <a:lnTo>
                                        <a:pt x="59" y="343"/>
                                      </a:lnTo>
                                      <a:lnTo>
                                        <a:pt x="42" y="321"/>
                                      </a:lnTo>
                                      <a:lnTo>
                                        <a:pt x="23" y="292"/>
                                      </a:lnTo>
                                      <a:lnTo>
                                        <a:pt x="10" y="265"/>
                                      </a:lnTo>
                                      <a:lnTo>
                                        <a:pt x="0" y="237"/>
                                      </a:lnTo>
                                      <a:lnTo>
                                        <a:pt x="0" y="218"/>
                                      </a:lnTo>
                                      <a:lnTo>
                                        <a:pt x="1" y="200"/>
                                      </a:lnTo>
                                      <a:lnTo>
                                        <a:pt x="6" y="164"/>
                                      </a:lnTo>
                                      <a:lnTo>
                                        <a:pt x="12" y="124"/>
                                      </a:lnTo>
                                      <a:lnTo>
                                        <a:pt x="25" y="94"/>
                                      </a:lnTo>
                                      <a:lnTo>
                                        <a:pt x="41" y="71"/>
                                      </a:lnTo>
                                      <a:lnTo>
                                        <a:pt x="57" y="53"/>
                                      </a:lnTo>
                                      <a:close/>
                                    </a:path>
                                  </a:pathLst>
                                </a:custGeom>
                                <a:solidFill>
                                  <a:srgbClr val="E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72" name="Freeform 82">
                                  <a:extLst>
                                    <a:ext uri="{FF2B5EF4-FFF2-40B4-BE49-F238E27FC236}">
                                      <a16:creationId xmlns:a16="http://schemas.microsoft.com/office/drawing/2014/main" id="{FAE73C9E-8EFD-4AEC-8897-E0C30A931821}"/>
                                    </a:ext>
                                  </a:extLst>
                                </p:cNvPr>
                                <p:cNvSpPr>
                                  <a:spLocks/>
                                </p:cNvSpPr>
                                <p:nvPr/>
                              </p:nvSpPr>
                              <p:spPr bwMode="auto">
                                <a:xfrm>
                                  <a:off x="2074" y="1758"/>
                                  <a:ext cx="71" cy="71"/>
                                </a:xfrm>
                                <a:custGeom>
                                  <a:avLst/>
                                  <a:gdLst>
                                    <a:gd name="T0" fmla="*/ 2 w 357"/>
                                    <a:gd name="T1" fmla="*/ 2 h 351"/>
                                    <a:gd name="T2" fmla="*/ 3 w 357"/>
                                    <a:gd name="T3" fmla="*/ 1 h 351"/>
                                    <a:gd name="T4" fmla="*/ 3 w 357"/>
                                    <a:gd name="T5" fmla="*/ 1 h 351"/>
                                    <a:gd name="T6" fmla="*/ 4 w 357"/>
                                    <a:gd name="T7" fmla="*/ 0 h 351"/>
                                    <a:gd name="T8" fmla="*/ 5 w 357"/>
                                    <a:gd name="T9" fmla="*/ 0 h 351"/>
                                    <a:gd name="T10" fmla="*/ 6 w 357"/>
                                    <a:gd name="T11" fmla="*/ 0 h 351"/>
                                    <a:gd name="T12" fmla="*/ 7 w 357"/>
                                    <a:gd name="T13" fmla="*/ 0 h 351"/>
                                    <a:gd name="T14" fmla="*/ 8 w 357"/>
                                    <a:gd name="T15" fmla="*/ 0 h 351"/>
                                    <a:gd name="T16" fmla="*/ 9 w 357"/>
                                    <a:gd name="T17" fmla="*/ 0 h 351"/>
                                    <a:gd name="T18" fmla="*/ 10 w 357"/>
                                    <a:gd name="T19" fmla="*/ 1 h 351"/>
                                    <a:gd name="T20" fmla="*/ 11 w 357"/>
                                    <a:gd name="T21" fmla="*/ 2 h 351"/>
                                    <a:gd name="T22" fmla="*/ 11 w 357"/>
                                    <a:gd name="T23" fmla="*/ 3 h 351"/>
                                    <a:gd name="T24" fmla="*/ 12 w 357"/>
                                    <a:gd name="T25" fmla="*/ 4 h 351"/>
                                    <a:gd name="T26" fmla="*/ 12 w 357"/>
                                    <a:gd name="T27" fmla="*/ 4 h 351"/>
                                    <a:gd name="T28" fmla="*/ 13 w 357"/>
                                    <a:gd name="T29" fmla="*/ 5 h 351"/>
                                    <a:gd name="T30" fmla="*/ 14 w 357"/>
                                    <a:gd name="T31" fmla="*/ 6 h 351"/>
                                    <a:gd name="T32" fmla="*/ 14 w 357"/>
                                    <a:gd name="T33" fmla="*/ 7 h 351"/>
                                    <a:gd name="T34" fmla="*/ 14 w 357"/>
                                    <a:gd name="T35" fmla="*/ 7 h 351"/>
                                    <a:gd name="T36" fmla="*/ 14 w 357"/>
                                    <a:gd name="T37" fmla="*/ 8 h 351"/>
                                    <a:gd name="T38" fmla="*/ 14 w 357"/>
                                    <a:gd name="T39" fmla="*/ 8 h 351"/>
                                    <a:gd name="T40" fmla="*/ 14 w 357"/>
                                    <a:gd name="T41" fmla="*/ 9 h 351"/>
                                    <a:gd name="T42" fmla="*/ 13 w 357"/>
                                    <a:gd name="T43" fmla="*/ 10 h 351"/>
                                    <a:gd name="T44" fmla="*/ 13 w 357"/>
                                    <a:gd name="T45" fmla="*/ 11 h 351"/>
                                    <a:gd name="T46" fmla="*/ 12 w 357"/>
                                    <a:gd name="T47" fmla="*/ 11 h 351"/>
                                    <a:gd name="T48" fmla="*/ 12 w 357"/>
                                    <a:gd name="T49" fmla="*/ 12 h 351"/>
                                    <a:gd name="T50" fmla="*/ 11 w 357"/>
                                    <a:gd name="T51" fmla="*/ 12 h 351"/>
                                    <a:gd name="T52" fmla="*/ 11 w 357"/>
                                    <a:gd name="T53" fmla="*/ 13 h 351"/>
                                    <a:gd name="T54" fmla="*/ 11 w 357"/>
                                    <a:gd name="T55" fmla="*/ 13 h 351"/>
                                    <a:gd name="T56" fmla="*/ 12 w 357"/>
                                    <a:gd name="T57" fmla="*/ 13 h 351"/>
                                    <a:gd name="T58" fmla="*/ 11 w 357"/>
                                    <a:gd name="T59" fmla="*/ 14 h 351"/>
                                    <a:gd name="T60" fmla="*/ 11 w 357"/>
                                    <a:gd name="T61" fmla="*/ 14 h 351"/>
                                    <a:gd name="T62" fmla="*/ 10 w 357"/>
                                    <a:gd name="T63" fmla="*/ 14 h 351"/>
                                    <a:gd name="T64" fmla="*/ 9 w 357"/>
                                    <a:gd name="T65" fmla="*/ 14 h 351"/>
                                    <a:gd name="T66" fmla="*/ 9 w 357"/>
                                    <a:gd name="T67" fmla="*/ 13 h 351"/>
                                    <a:gd name="T68" fmla="*/ 8 w 357"/>
                                    <a:gd name="T69" fmla="*/ 14 h 351"/>
                                    <a:gd name="T70" fmla="*/ 7 w 357"/>
                                    <a:gd name="T71" fmla="*/ 14 h 351"/>
                                    <a:gd name="T72" fmla="*/ 6 w 357"/>
                                    <a:gd name="T73" fmla="*/ 14 h 351"/>
                                    <a:gd name="T74" fmla="*/ 5 w 357"/>
                                    <a:gd name="T75" fmla="*/ 14 h 351"/>
                                    <a:gd name="T76" fmla="*/ 5 w 357"/>
                                    <a:gd name="T77" fmla="*/ 14 h 351"/>
                                    <a:gd name="T78" fmla="*/ 4 w 357"/>
                                    <a:gd name="T79" fmla="*/ 14 h 351"/>
                                    <a:gd name="T80" fmla="*/ 4 w 357"/>
                                    <a:gd name="T81" fmla="*/ 14 h 351"/>
                                    <a:gd name="T82" fmla="*/ 3 w 357"/>
                                    <a:gd name="T83" fmla="*/ 14 h 351"/>
                                    <a:gd name="T84" fmla="*/ 3 w 357"/>
                                    <a:gd name="T85" fmla="*/ 13 h 351"/>
                                    <a:gd name="T86" fmla="*/ 2 w 357"/>
                                    <a:gd name="T87" fmla="*/ 13 h 351"/>
                                    <a:gd name="T88" fmla="*/ 2 w 357"/>
                                    <a:gd name="T89" fmla="*/ 12 h 351"/>
                                    <a:gd name="T90" fmla="*/ 1 w 357"/>
                                    <a:gd name="T91" fmla="*/ 11 h 351"/>
                                    <a:gd name="T92" fmla="*/ 0 w 357"/>
                                    <a:gd name="T93" fmla="*/ 10 h 351"/>
                                    <a:gd name="T94" fmla="*/ 0 w 357"/>
                                    <a:gd name="T95" fmla="*/ 9 h 351"/>
                                    <a:gd name="T96" fmla="*/ 0 w 357"/>
                                    <a:gd name="T97" fmla="*/ 8 h 351"/>
                                    <a:gd name="T98" fmla="*/ 0 w 357"/>
                                    <a:gd name="T99" fmla="*/ 7 h 351"/>
                                    <a:gd name="T100" fmla="*/ 0 w 357"/>
                                    <a:gd name="T101" fmla="*/ 6 h 351"/>
                                    <a:gd name="T102" fmla="*/ 0 w 357"/>
                                    <a:gd name="T103" fmla="*/ 5 h 351"/>
                                    <a:gd name="T104" fmla="*/ 1 w 357"/>
                                    <a:gd name="T105" fmla="*/ 3 h 351"/>
                                    <a:gd name="T106" fmla="*/ 1 w 357"/>
                                    <a:gd name="T107" fmla="*/ 3 h 351"/>
                                    <a:gd name="T108" fmla="*/ 2 w 357"/>
                                    <a:gd name="T109" fmla="*/ 2 h 35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57"/>
                                    <a:gd name="T166" fmla="*/ 0 h 351"/>
                                    <a:gd name="T167" fmla="*/ 357 w 357"/>
                                    <a:gd name="T168" fmla="*/ 351 h 35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57" h="351">
                                      <a:moveTo>
                                        <a:pt x="53" y="47"/>
                                      </a:moveTo>
                                      <a:lnTo>
                                        <a:pt x="70" y="33"/>
                                      </a:lnTo>
                                      <a:lnTo>
                                        <a:pt x="87" y="20"/>
                                      </a:lnTo>
                                      <a:lnTo>
                                        <a:pt x="106" y="10"/>
                                      </a:lnTo>
                                      <a:lnTo>
                                        <a:pt x="128" y="2"/>
                                      </a:lnTo>
                                      <a:lnTo>
                                        <a:pt x="148" y="0"/>
                                      </a:lnTo>
                                      <a:lnTo>
                                        <a:pt x="171" y="0"/>
                                      </a:lnTo>
                                      <a:lnTo>
                                        <a:pt x="203" y="1"/>
                                      </a:lnTo>
                                      <a:lnTo>
                                        <a:pt x="235" y="10"/>
                                      </a:lnTo>
                                      <a:lnTo>
                                        <a:pt x="256" y="23"/>
                                      </a:lnTo>
                                      <a:lnTo>
                                        <a:pt x="269" y="42"/>
                                      </a:lnTo>
                                      <a:lnTo>
                                        <a:pt x="283" y="66"/>
                                      </a:lnTo>
                                      <a:lnTo>
                                        <a:pt x="298" y="89"/>
                                      </a:lnTo>
                                      <a:lnTo>
                                        <a:pt x="313" y="107"/>
                                      </a:lnTo>
                                      <a:lnTo>
                                        <a:pt x="330" y="123"/>
                                      </a:lnTo>
                                      <a:lnTo>
                                        <a:pt x="348" y="146"/>
                                      </a:lnTo>
                                      <a:lnTo>
                                        <a:pt x="357" y="167"/>
                                      </a:lnTo>
                                      <a:lnTo>
                                        <a:pt x="357" y="184"/>
                                      </a:lnTo>
                                      <a:lnTo>
                                        <a:pt x="357" y="193"/>
                                      </a:lnTo>
                                      <a:lnTo>
                                        <a:pt x="352" y="209"/>
                                      </a:lnTo>
                                      <a:lnTo>
                                        <a:pt x="343" y="224"/>
                                      </a:lnTo>
                                      <a:lnTo>
                                        <a:pt x="332" y="238"/>
                                      </a:lnTo>
                                      <a:lnTo>
                                        <a:pt x="315" y="259"/>
                                      </a:lnTo>
                                      <a:lnTo>
                                        <a:pt x="303" y="274"/>
                                      </a:lnTo>
                                      <a:lnTo>
                                        <a:pt x="292" y="292"/>
                                      </a:lnTo>
                                      <a:lnTo>
                                        <a:pt x="288" y="302"/>
                                      </a:lnTo>
                                      <a:lnTo>
                                        <a:pt x="287" y="308"/>
                                      </a:lnTo>
                                      <a:lnTo>
                                        <a:pt x="289" y="313"/>
                                      </a:lnTo>
                                      <a:lnTo>
                                        <a:pt x="295" y="316"/>
                                      </a:lnTo>
                                      <a:lnTo>
                                        <a:pt x="269" y="347"/>
                                      </a:lnTo>
                                      <a:lnTo>
                                        <a:pt x="266" y="341"/>
                                      </a:lnTo>
                                      <a:lnTo>
                                        <a:pt x="252" y="333"/>
                                      </a:lnTo>
                                      <a:lnTo>
                                        <a:pt x="236" y="329"/>
                                      </a:lnTo>
                                      <a:lnTo>
                                        <a:pt x="219" y="327"/>
                                      </a:lnTo>
                                      <a:lnTo>
                                        <a:pt x="203" y="331"/>
                                      </a:lnTo>
                                      <a:lnTo>
                                        <a:pt x="181" y="337"/>
                                      </a:lnTo>
                                      <a:lnTo>
                                        <a:pt x="156" y="345"/>
                                      </a:lnTo>
                                      <a:lnTo>
                                        <a:pt x="136" y="351"/>
                                      </a:lnTo>
                                      <a:lnTo>
                                        <a:pt x="122" y="351"/>
                                      </a:lnTo>
                                      <a:lnTo>
                                        <a:pt x="107" y="351"/>
                                      </a:lnTo>
                                      <a:lnTo>
                                        <a:pt x="93" y="347"/>
                                      </a:lnTo>
                                      <a:lnTo>
                                        <a:pt x="78" y="339"/>
                                      </a:lnTo>
                                      <a:lnTo>
                                        <a:pt x="68" y="327"/>
                                      </a:lnTo>
                                      <a:lnTo>
                                        <a:pt x="55" y="315"/>
                                      </a:lnTo>
                                      <a:lnTo>
                                        <a:pt x="38" y="295"/>
                                      </a:lnTo>
                                      <a:lnTo>
                                        <a:pt x="22" y="268"/>
                                      </a:lnTo>
                                      <a:lnTo>
                                        <a:pt x="10" y="242"/>
                                      </a:lnTo>
                                      <a:lnTo>
                                        <a:pt x="0" y="218"/>
                                      </a:lnTo>
                                      <a:lnTo>
                                        <a:pt x="0" y="200"/>
                                      </a:lnTo>
                                      <a:lnTo>
                                        <a:pt x="0" y="184"/>
                                      </a:lnTo>
                                      <a:lnTo>
                                        <a:pt x="6" y="151"/>
                                      </a:lnTo>
                                      <a:lnTo>
                                        <a:pt x="12" y="114"/>
                                      </a:lnTo>
                                      <a:lnTo>
                                        <a:pt x="23" y="85"/>
                                      </a:lnTo>
                                      <a:lnTo>
                                        <a:pt x="37" y="65"/>
                                      </a:lnTo>
                                      <a:lnTo>
                                        <a:pt x="53" y="47"/>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61" name="Group 83">
                              <a:extLst>
                                <a:ext uri="{FF2B5EF4-FFF2-40B4-BE49-F238E27FC236}">
                                  <a16:creationId xmlns:a16="http://schemas.microsoft.com/office/drawing/2014/main" id="{7F27504A-5177-4184-95B7-DE6EDCC9BF44}"/>
                                </a:ext>
                              </a:extLst>
                            </p:cNvPr>
                            <p:cNvGrpSpPr>
                              <a:grpSpLocks/>
                            </p:cNvGrpSpPr>
                            <p:nvPr/>
                          </p:nvGrpSpPr>
                          <p:grpSpPr bwMode="auto">
                            <a:xfrm>
                              <a:off x="2052" y="1742"/>
                              <a:ext cx="36" cy="95"/>
                              <a:chOff x="2052" y="1742"/>
                              <a:chExt cx="36" cy="95"/>
                            </a:xfrm>
                          </p:grpSpPr>
                          <p:grpSp>
                            <p:nvGrpSpPr>
                              <p:cNvPr id="64962" name="Group 84">
                                <a:extLst>
                                  <a:ext uri="{FF2B5EF4-FFF2-40B4-BE49-F238E27FC236}">
                                    <a16:creationId xmlns:a16="http://schemas.microsoft.com/office/drawing/2014/main" id="{9EEBE174-9F7C-411C-963F-FB8A19D613C8}"/>
                                  </a:ext>
                                </a:extLst>
                              </p:cNvPr>
                              <p:cNvGrpSpPr>
                                <a:grpSpLocks/>
                              </p:cNvGrpSpPr>
                              <p:nvPr/>
                            </p:nvGrpSpPr>
                            <p:grpSpPr bwMode="auto">
                              <a:xfrm>
                                <a:off x="2060" y="1742"/>
                                <a:ext cx="20" cy="23"/>
                                <a:chOff x="2060" y="1742"/>
                                <a:chExt cx="20" cy="23"/>
                              </a:xfrm>
                            </p:grpSpPr>
                            <p:sp>
                              <p:nvSpPr>
                                <p:cNvPr id="64965" name="Freeform 85">
                                  <a:extLst>
                                    <a:ext uri="{FF2B5EF4-FFF2-40B4-BE49-F238E27FC236}">
                                      <a16:creationId xmlns:a16="http://schemas.microsoft.com/office/drawing/2014/main" id="{35516BAC-EB21-401E-94FD-7678D8E31C80}"/>
                                    </a:ext>
                                  </a:extLst>
                                </p:cNvPr>
                                <p:cNvSpPr>
                                  <a:spLocks/>
                                </p:cNvSpPr>
                                <p:nvPr/>
                              </p:nvSpPr>
                              <p:spPr bwMode="auto">
                                <a:xfrm>
                                  <a:off x="2060" y="1742"/>
                                  <a:ext cx="20" cy="23"/>
                                </a:xfrm>
                                <a:custGeom>
                                  <a:avLst/>
                                  <a:gdLst>
                                    <a:gd name="T0" fmla="*/ 1 w 101"/>
                                    <a:gd name="T1" fmla="*/ 1 h 112"/>
                                    <a:gd name="T2" fmla="*/ 1 w 101"/>
                                    <a:gd name="T3" fmla="*/ 1 h 112"/>
                                    <a:gd name="T4" fmla="*/ 1 w 101"/>
                                    <a:gd name="T5" fmla="*/ 1 h 112"/>
                                    <a:gd name="T6" fmla="*/ 2 w 101"/>
                                    <a:gd name="T7" fmla="*/ 0 h 112"/>
                                    <a:gd name="T8" fmla="*/ 3 w 101"/>
                                    <a:gd name="T9" fmla="*/ 0 h 112"/>
                                    <a:gd name="T10" fmla="*/ 3 w 101"/>
                                    <a:gd name="T11" fmla="*/ 0 h 112"/>
                                    <a:gd name="T12" fmla="*/ 3 w 101"/>
                                    <a:gd name="T13" fmla="*/ 0 h 112"/>
                                    <a:gd name="T14" fmla="*/ 4 w 101"/>
                                    <a:gd name="T15" fmla="*/ 0 h 112"/>
                                    <a:gd name="T16" fmla="*/ 4 w 101"/>
                                    <a:gd name="T17" fmla="*/ 1 h 112"/>
                                    <a:gd name="T18" fmla="*/ 4 w 101"/>
                                    <a:gd name="T19" fmla="*/ 1 h 112"/>
                                    <a:gd name="T20" fmla="*/ 4 w 101"/>
                                    <a:gd name="T21" fmla="*/ 2 h 112"/>
                                    <a:gd name="T22" fmla="*/ 4 w 101"/>
                                    <a:gd name="T23" fmla="*/ 3 h 112"/>
                                    <a:gd name="T24" fmla="*/ 3 w 101"/>
                                    <a:gd name="T25" fmla="*/ 3 h 112"/>
                                    <a:gd name="T26" fmla="*/ 3 w 101"/>
                                    <a:gd name="T27" fmla="*/ 4 h 112"/>
                                    <a:gd name="T28" fmla="*/ 2 w 101"/>
                                    <a:gd name="T29" fmla="*/ 4 h 112"/>
                                    <a:gd name="T30" fmla="*/ 2 w 101"/>
                                    <a:gd name="T31" fmla="*/ 5 h 112"/>
                                    <a:gd name="T32" fmla="*/ 1 w 101"/>
                                    <a:gd name="T33" fmla="*/ 5 h 112"/>
                                    <a:gd name="T34" fmla="*/ 1 w 101"/>
                                    <a:gd name="T35" fmla="*/ 5 h 112"/>
                                    <a:gd name="T36" fmla="*/ 1 w 101"/>
                                    <a:gd name="T37" fmla="*/ 5 h 112"/>
                                    <a:gd name="T38" fmla="*/ 0 w 101"/>
                                    <a:gd name="T39" fmla="*/ 4 h 112"/>
                                    <a:gd name="T40" fmla="*/ 0 w 101"/>
                                    <a:gd name="T41" fmla="*/ 4 h 112"/>
                                    <a:gd name="T42" fmla="*/ 0 w 101"/>
                                    <a:gd name="T43" fmla="*/ 3 h 112"/>
                                    <a:gd name="T44" fmla="*/ 0 w 101"/>
                                    <a:gd name="T45" fmla="*/ 3 h 112"/>
                                    <a:gd name="T46" fmla="*/ 0 w 101"/>
                                    <a:gd name="T47" fmla="*/ 2 h 112"/>
                                    <a:gd name="T48" fmla="*/ 1 w 101"/>
                                    <a:gd name="T49" fmla="*/ 1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2"/>
                                    <a:gd name="T77" fmla="*/ 101 w 101"/>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2">
                                      <a:moveTo>
                                        <a:pt x="16" y="35"/>
                                      </a:moveTo>
                                      <a:lnTo>
                                        <a:pt x="26" y="24"/>
                                      </a:lnTo>
                                      <a:lnTo>
                                        <a:pt x="37" y="16"/>
                                      </a:lnTo>
                                      <a:lnTo>
                                        <a:pt x="49" y="9"/>
                                      </a:lnTo>
                                      <a:lnTo>
                                        <a:pt x="64" y="2"/>
                                      </a:lnTo>
                                      <a:lnTo>
                                        <a:pt x="76" y="0"/>
                                      </a:lnTo>
                                      <a:lnTo>
                                        <a:pt x="86" y="3"/>
                                      </a:lnTo>
                                      <a:lnTo>
                                        <a:pt x="95" y="11"/>
                                      </a:lnTo>
                                      <a:lnTo>
                                        <a:pt x="99" y="22"/>
                                      </a:lnTo>
                                      <a:lnTo>
                                        <a:pt x="101" y="33"/>
                                      </a:lnTo>
                                      <a:lnTo>
                                        <a:pt x="98" y="49"/>
                                      </a:lnTo>
                                      <a:lnTo>
                                        <a:pt x="92" y="63"/>
                                      </a:lnTo>
                                      <a:lnTo>
                                        <a:pt x="84" y="75"/>
                                      </a:lnTo>
                                      <a:lnTo>
                                        <a:pt x="75" y="86"/>
                                      </a:lnTo>
                                      <a:lnTo>
                                        <a:pt x="63" y="97"/>
                                      </a:lnTo>
                                      <a:lnTo>
                                        <a:pt x="50" y="106"/>
                                      </a:lnTo>
                                      <a:lnTo>
                                        <a:pt x="37" y="111"/>
                                      </a:lnTo>
                                      <a:lnTo>
                                        <a:pt x="24" y="112"/>
                                      </a:lnTo>
                                      <a:lnTo>
                                        <a:pt x="13" y="108"/>
                                      </a:lnTo>
                                      <a:lnTo>
                                        <a:pt x="6" y="99"/>
                                      </a:lnTo>
                                      <a:lnTo>
                                        <a:pt x="1" y="89"/>
                                      </a:lnTo>
                                      <a:lnTo>
                                        <a:pt x="0" y="75"/>
                                      </a:lnTo>
                                      <a:lnTo>
                                        <a:pt x="3" y="61"/>
                                      </a:lnTo>
                                      <a:lnTo>
                                        <a:pt x="7" y="50"/>
                                      </a:lnTo>
                                      <a:lnTo>
                                        <a:pt x="16" y="35"/>
                                      </a:lnTo>
                                      <a:close/>
                                    </a:path>
                                  </a:pathLst>
                                </a:custGeom>
                                <a:solidFill>
                                  <a:srgbClr val="808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66" name="Freeform 86">
                                  <a:extLst>
                                    <a:ext uri="{FF2B5EF4-FFF2-40B4-BE49-F238E27FC236}">
                                      <a16:creationId xmlns:a16="http://schemas.microsoft.com/office/drawing/2014/main" id="{459F0140-8540-4E68-9B3E-CAAB75CB82A4}"/>
                                    </a:ext>
                                  </a:extLst>
                                </p:cNvPr>
                                <p:cNvSpPr>
                                  <a:spLocks/>
                                </p:cNvSpPr>
                                <p:nvPr/>
                              </p:nvSpPr>
                              <p:spPr bwMode="auto">
                                <a:xfrm>
                                  <a:off x="2065" y="1747"/>
                                  <a:ext cx="10" cy="12"/>
                                </a:xfrm>
                                <a:custGeom>
                                  <a:avLst/>
                                  <a:gdLst>
                                    <a:gd name="T0" fmla="*/ 0 w 54"/>
                                    <a:gd name="T1" fmla="*/ 1 h 61"/>
                                    <a:gd name="T2" fmla="*/ 1 w 54"/>
                                    <a:gd name="T3" fmla="*/ 1 h 61"/>
                                    <a:gd name="T4" fmla="*/ 1 w 54"/>
                                    <a:gd name="T5" fmla="*/ 0 h 61"/>
                                    <a:gd name="T6" fmla="*/ 1 w 54"/>
                                    <a:gd name="T7" fmla="*/ 0 h 61"/>
                                    <a:gd name="T8" fmla="*/ 1 w 54"/>
                                    <a:gd name="T9" fmla="*/ 0 h 61"/>
                                    <a:gd name="T10" fmla="*/ 1 w 54"/>
                                    <a:gd name="T11" fmla="*/ 0 h 61"/>
                                    <a:gd name="T12" fmla="*/ 1 w 54"/>
                                    <a:gd name="T13" fmla="*/ 0 h 61"/>
                                    <a:gd name="T14" fmla="*/ 2 w 54"/>
                                    <a:gd name="T15" fmla="*/ 0 h 61"/>
                                    <a:gd name="T16" fmla="*/ 2 w 54"/>
                                    <a:gd name="T17" fmla="*/ 0 h 61"/>
                                    <a:gd name="T18" fmla="*/ 2 w 54"/>
                                    <a:gd name="T19" fmla="*/ 1 h 61"/>
                                    <a:gd name="T20" fmla="*/ 2 w 54"/>
                                    <a:gd name="T21" fmla="*/ 1 h 61"/>
                                    <a:gd name="T22" fmla="*/ 2 w 54"/>
                                    <a:gd name="T23" fmla="*/ 1 h 61"/>
                                    <a:gd name="T24" fmla="*/ 1 w 54"/>
                                    <a:gd name="T25" fmla="*/ 2 h 61"/>
                                    <a:gd name="T26" fmla="*/ 1 w 54"/>
                                    <a:gd name="T27" fmla="*/ 2 h 61"/>
                                    <a:gd name="T28" fmla="*/ 1 w 54"/>
                                    <a:gd name="T29" fmla="*/ 2 h 61"/>
                                    <a:gd name="T30" fmla="*/ 1 w 54"/>
                                    <a:gd name="T31" fmla="*/ 2 h 61"/>
                                    <a:gd name="T32" fmla="*/ 1 w 54"/>
                                    <a:gd name="T33" fmla="*/ 2 h 61"/>
                                    <a:gd name="T34" fmla="*/ 1 w 54"/>
                                    <a:gd name="T35" fmla="*/ 2 h 61"/>
                                    <a:gd name="T36" fmla="*/ 0 w 54"/>
                                    <a:gd name="T37" fmla="*/ 2 h 61"/>
                                    <a:gd name="T38" fmla="*/ 0 w 54"/>
                                    <a:gd name="T39" fmla="*/ 2 h 61"/>
                                    <a:gd name="T40" fmla="*/ 0 w 54"/>
                                    <a:gd name="T41" fmla="*/ 2 h 61"/>
                                    <a:gd name="T42" fmla="*/ 0 w 54"/>
                                    <a:gd name="T43" fmla="*/ 2 h 61"/>
                                    <a:gd name="T44" fmla="*/ 0 w 54"/>
                                    <a:gd name="T45" fmla="*/ 1 h 61"/>
                                    <a:gd name="T46" fmla="*/ 0 w 54"/>
                                    <a:gd name="T47" fmla="*/ 1 h 61"/>
                                    <a:gd name="T48" fmla="*/ 0 w 54"/>
                                    <a:gd name="T49" fmla="*/ 1 h 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4"/>
                                    <a:gd name="T76" fmla="*/ 0 h 61"/>
                                    <a:gd name="T77" fmla="*/ 54 w 54"/>
                                    <a:gd name="T78" fmla="*/ 61 h 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4" h="61">
                                      <a:moveTo>
                                        <a:pt x="9" y="18"/>
                                      </a:moveTo>
                                      <a:lnTo>
                                        <a:pt x="14" y="13"/>
                                      </a:lnTo>
                                      <a:lnTo>
                                        <a:pt x="20" y="7"/>
                                      </a:lnTo>
                                      <a:lnTo>
                                        <a:pt x="26" y="4"/>
                                      </a:lnTo>
                                      <a:lnTo>
                                        <a:pt x="34" y="1"/>
                                      </a:lnTo>
                                      <a:lnTo>
                                        <a:pt x="40" y="0"/>
                                      </a:lnTo>
                                      <a:lnTo>
                                        <a:pt x="45" y="1"/>
                                      </a:lnTo>
                                      <a:lnTo>
                                        <a:pt x="51" y="5"/>
                                      </a:lnTo>
                                      <a:lnTo>
                                        <a:pt x="53" y="11"/>
                                      </a:lnTo>
                                      <a:lnTo>
                                        <a:pt x="54" y="17"/>
                                      </a:lnTo>
                                      <a:lnTo>
                                        <a:pt x="53" y="27"/>
                                      </a:lnTo>
                                      <a:lnTo>
                                        <a:pt x="50" y="35"/>
                                      </a:lnTo>
                                      <a:lnTo>
                                        <a:pt x="45" y="41"/>
                                      </a:lnTo>
                                      <a:lnTo>
                                        <a:pt x="40" y="47"/>
                                      </a:lnTo>
                                      <a:lnTo>
                                        <a:pt x="34" y="54"/>
                                      </a:lnTo>
                                      <a:lnTo>
                                        <a:pt x="27" y="58"/>
                                      </a:lnTo>
                                      <a:lnTo>
                                        <a:pt x="20" y="61"/>
                                      </a:lnTo>
                                      <a:lnTo>
                                        <a:pt x="14" y="61"/>
                                      </a:lnTo>
                                      <a:lnTo>
                                        <a:pt x="8" y="59"/>
                                      </a:lnTo>
                                      <a:lnTo>
                                        <a:pt x="3" y="54"/>
                                      </a:lnTo>
                                      <a:lnTo>
                                        <a:pt x="0" y="48"/>
                                      </a:lnTo>
                                      <a:lnTo>
                                        <a:pt x="0" y="41"/>
                                      </a:lnTo>
                                      <a:lnTo>
                                        <a:pt x="1" y="34"/>
                                      </a:lnTo>
                                      <a:lnTo>
                                        <a:pt x="3" y="27"/>
                                      </a:lnTo>
                                      <a:lnTo>
                                        <a:pt x="9" y="18"/>
                                      </a:lnTo>
                                      <a:close/>
                                    </a:path>
                                  </a:pathLst>
                                </a:custGeom>
                                <a:solidFill>
                                  <a:srgbClr val="60006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963" name="Freeform 87">
                                <a:extLst>
                                  <a:ext uri="{FF2B5EF4-FFF2-40B4-BE49-F238E27FC236}">
                                    <a16:creationId xmlns:a16="http://schemas.microsoft.com/office/drawing/2014/main" id="{9081B78E-0883-4A78-94D1-34C7636428E9}"/>
                                  </a:ext>
                                </a:extLst>
                              </p:cNvPr>
                              <p:cNvSpPr>
                                <a:spLocks/>
                              </p:cNvSpPr>
                              <p:nvPr/>
                            </p:nvSpPr>
                            <p:spPr bwMode="auto">
                              <a:xfrm>
                                <a:off x="2052" y="1788"/>
                                <a:ext cx="21" cy="22"/>
                              </a:xfrm>
                              <a:custGeom>
                                <a:avLst/>
                                <a:gdLst>
                                  <a:gd name="T0" fmla="*/ 4 w 101"/>
                                  <a:gd name="T1" fmla="*/ 1 h 111"/>
                                  <a:gd name="T2" fmla="*/ 3 w 101"/>
                                  <a:gd name="T3" fmla="*/ 1 h 111"/>
                                  <a:gd name="T4" fmla="*/ 3 w 101"/>
                                  <a:gd name="T5" fmla="*/ 1 h 111"/>
                                  <a:gd name="T6" fmla="*/ 2 w 101"/>
                                  <a:gd name="T7" fmla="*/ 0 h 111"/>
                                  <a:gd name="T8" fmla="*/ 2 w 101"/>
                                  <a:gd name="T9" fmla="*/ 0 h 111"/>
                                  <a:gd name="T10" fmla="*/ 1 w 101"/>
                                  <a:gd name="T11" fmla="*/ 0 h 111"/>
                                  <a:gd name="T12" fmla="*/ 1 w 101"/>
                                  <a:gd name="T13" fmla="*/ 0 h 111"/>
                                  <a:gd name="T14" fmla="*/ 0 w 101"/>
                                  <a:gd name="T15" fmla="*/ 0 h 111"/>
                                  <a:gd name="T16" fmla="*/ 0 w 101"/>
                                  <a:gd name="T17" fmla="*/ 1 h 111"/>
                                  <a:gd name="T18" fmla="*/ 0 w 101"/>
                                  <a:gd name="T19" fmla="*/ 1 h 111"/>
                                  <a:gd name="T20" fmla="*/ 0 w 101"/>
                                  <a:gd name="T21" fmla="*/ 2 h 111"/>
                                  <a:gd name="T22" fmla="*/ 0 w 101"/>
                                  <a:gd name="T23" fmla="*/ 2 h 111"/>
                                  <a:gd name="T24" fmla="*/ 1 w 101"/>
                                  <a:gd name="T25" fmla="*/ 3 h 111"/>
                                  <a:gd name="T26" fmla="*/ 1 w 101"/>
                                  <a:gd name="T27" fmla="*/ 3 h 111"/>
                                  <a:gd name="T28" fmla="*/ 2 w 101"/>
                                  <a:gd name="T29" fmla="*/ 4 h 111"/>
                                  <a:gd name="T30" fmla="*/ 2 w 101"/>
                                  <a:gd name="T31" fmla="*/ 4 h 111"/>
                                  <a:gd name="T32" fmla="*/ 3 w 101"/>
                                  <a:gd name="T33" fmla="*/ 4 h 111"/>
                                  <a:gd name="T34" fmla="*/ 3 w 101"/>
                                  <a:gd name="T35" fmla="*/ 4 h 111"/>
                                  <a:gd name="T36" fmla="*/ 4 w 101"/>
                                  <a:gd name="T37" fmla="*/ 4 h 111"/>
                                  <a:gd name="T38" fmla="*/ 4 w 101"/>
                                  <a:gd name="T39" fmla="*/ 4 h 111"/>
                                  <a:gd name="T40" fmla="*/ 4 w 101"/>
                                  <a:gd name="T41" fmla="*/ 3 h 111"/>
                                  <a:gd name="T42" fmla="*/ 4 w 101"/>
                                  <a:gd name="T43" fmla="*/ 3 h 111"/>
                                  <a:gd name="T44" fmla="*/ 4 w 101"/>
                                  <a:gd name="T45" fmla="*/ 2 h 111"/>
                                  <a:gd name="T46" fmla="*/ 4 w 101"/>
                                  <a:gd name="T47" fmla="*/ 2 h 111"/>
                                  <a:gd name="T48" fmla="*/ 4 w 101"/>
                                  <a:gd name="T49" fmla="*/ 1 h 1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1"/>
                                  <a:gd name="T77" fmla="*/ 101 w 101"/>
                                  <a:gd name="T78" fmla="*/ 111 h 1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1">
                                    <a:moveTo>
                                      <a:pt x="85" y="35"/>
                                    </a:moveTo>
                                    <a:lnTo>
                                      <a:pt x="75" y="24"/>
                                    </a:lnTo>
                                    <a:lnTo>
                                      <a:pt x="64" y="15"/>
                                    </a:lnTo>
                                    <a:lnTo>
                                      <a:pt x="52" y="8"/>
                                    </a:lnTo>
                                    <a:lnTo>
                                      <a:pt x="37" y="2"/>
                                    </a:lnTo>
                                    <a:lnTo>
                                      <a:pt x="26" y="0"/>
                                    </a:lnTo>
                                    <a:lnTo>
                                      <a:pt x="15" y="3"/>
                                    </a:lnTo>
                                    <a:lnTo>
                                      <a:pt x="6" y="10"/>
                                    </a:lnTo>
                                    <a:lnTo>
                                      <a:pt x="2" y="22"/>
                                    </a:lnTo>
                                    <a:lnTo>
                                      <a:pt x="0" y="33"/>
                                    </a:lnTo>
                                    <a:lnTo>
                                      <a:pt x="3" y="48"/>
                                    </a:lnTo>
                                    <a:lnTo>
                                      <a:pt x="9" y="63"/>
                                    </a:lnTo>
                                    <a:lnTo>
                                      <a:pt x="17" y="75"/>
                                    </a:lnTo>
                                    <a:lnTo>
                                      <a:pt x="27" y="85"/>
                                    </a:lnTo>
                                    <a:lnTo>
                                      <a:pt x="38" y="95"/>
                                    </a:lnTo>
                                    <a:lnTo>
                                      <a:pt x="51" y="105"/>
                                    </a:lnTo>
                                    <a:lnTo>
                                      <a:pt x="64" y="110"/>
                                    </a:lnTo>
                                    <a:lnTo>
                                      <a:pt x="77" y="111"/>
                                    </a:lnTo>
                                    <a:lnTo>
                                      <a:pt x="88" y="107"/>
                                    </a:lnTo>
                                    <a:lnTo>
                                      <a:pt x="95" y="97"/>
                                    </a:lnTo>
                                    <a:lnTo>
                                      <a:pt x="100" y="87"/>
                                    </a:lnTo>
                                    <a:lnTo>
                                      <a:pt x="101" y="75"/>
                                    </a:lnTo>
                                    <a:lnTo>
                                      <a:pt x="98" y="61"/>
                                    </a:lnTo>
                                    <a:lnTo>
                                      <a:pt x="94" y="49"/>
                                    </a:lnTo>
                                    <a:lnTo>
                                      <a:pt x="85" y="35"/>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64" name="Freeform 88">
                                <a:extLst>
                                  <a:ext uri="{FF2B5EF4-FFF2-40B4-BE49-F238E27FC236}">
                                    <a16:creationId xmlns:a16="http://schemas.microsoft.com/office/drawing/2014/main" id="{EF7DF289-D58C-447A-9E44-4F02BDA22124}"/>
                                  </a:ext>
                                </a:extLst>
                              </p:cNvPr>
                              <p:cNvSpPr>
                                <a:spLocks/>
                              </p:cNvSpPr>
                              <p:nvPr/>
                            </p:nvSpPr>
                            <p:spPr bwMode="auto">
                              <a:xfrm>
                                <a:off x="2070" y="1814"/>
                                <a:ext cx="18" cy="23"/>
                              </a:xfrm>
                              <a:custGeom>
                                <a:avLst/>
                                <a:gdLst>
                                  <a:gd name="T0" fmla="*/ 3 w 91"/>
                                  <a:gd name="T1" fmla="*/ 1 h 114"/>
                                  <a:gd name="T2" fmla="*/ 3 w 91"/>
                                  <a:gd name="T3" fmla="*/ 1 h 114"/>
                                  <a:gd name="T4" fmla="*/ 2 w 91"/>
                                  <a:gd name="T5" fmla="*/ 0 h 114"/>
                                  <a:gd name="T6" fmla="*/ 2 w 91"/>
                                  <a:gd name="T7" fmla="*/ 0 h 114"/>
                                  <a:gd name="T8" fmla="*/ 1 w 91"/>
                                  <a:gd name="T9" fmla="*/ 0 h 114"/>
                                  <a:gd name="T10" fmla="*/ 1 w 91"/>
                                  <a:gd name="T11" fmla="*/ 0 h 114"/>
                                  <a:gd name="T12" fmla="*/ 1 w 91"/>
                                  <a:gd name="T13" fmla="*/ 0 h 114"/>
                                  <a:gd name="T14" fmla="*/ 0 w 91"/>
                                  <a:gd name="T15" fmla="*/ 1 h 114"/>
                                  <a:gd name="T16" fmla="*/ 0 w 91"/>
                                  <a:gd name="T17" fmla="*/ 1 h 114"/>
                                  <a:gd name="T18" fmla="*/ 0 w 91"/>
                                  <a:gd name="T19" fmla="*/ 2 h 114"/>
                                  <a:gd name="T20" fmla="*/ 0 w 91"/>
                                  <a:gd name="T21" fmla="*/ 2 h 114"/>
                                  <a:gd name="T22" fmla="*/ 0 w 91"/>
                                  <a:gd name="T23" fmla="*/ 3 h 114"/>
                                  <a:gd name="T24" fmla="*/ 0 w 91"/>
                                  <a:gd name="T25" fmla="*/ 3 h 114"/>
                                  <a:gd name="T26" fmla="*/ 1 w 91"/>
                                  <a:gd name="T27" fmla="*/ 4 h 114"/>
                                  <a:gd name="T28" fmla="*/ 1 w 91"/>
                                  <a:gd name="T29" fmla="*/ 4 h 114"/>
                                  <a:gd name="T30" fmla="*/ 2 w 91"/>
                                  <a:gd name="T31" fmla="*/ 4 h 114"/>
                                  <a:gd name="T32" fmla="*/ 2 w 91"/>
                                  <a:gd name="T33" fmla="*/ 5 h 114"/>
                                  <a:gd name="T34" fmla="*/ 3 w 91"/>
                                  <a:gd name="T35" fmla="*/ 5 h 114"/>
                                  <a:gd name="T36" fmla="*/ 3 w 91"/>
                                  <a:gd name="T37" fmla="*/ 4 h 114"/>
                                  <a:gd name="T38" fmla="*/ 3 w 91"/>
                                  <a:gd name="T39" fmla="*/ 4 h 114"/>
                                  <a:gd name="T40" fmla="*/ 4 w 91"/>
                                  <a:gd name="T41" fmla="*/ 4 h 114"/>
                                  <a:gd name="T42" fmla="*/ 4 w 91"/>
                                  <a:gd name="T43" fmla="*/ 3 h 114"/>
                                  <a:gd name="T44" fmla="*/ 3 w 91"/>
                                  <a:gd name="T45" fmla="*/ 3 h 114"/>
                                  <a:gd name="T46" fmla="*/ 3 w 91"/>
                                  <a:gd name="T47" fmla="*/ 2 h 114"/>
                                  <a:gd name="T48" fmla="*/ 3 w 91"/>
                                  <a:gd name="T49" fmla="*/ 1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
                                  <a:gd name="T76" fmla="*/ 0 h 114"/>
                                  <a:gd name="T77" fmla="*/ 91 w 91"/>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 h="114">
                                    <a:moveTo>
                                      <a:pt x="79" y="37"/>
                                    </a:moveTo>
                                    <a:lnTo>
                                      <a:pt x="71" y="23"/>
                                    </a:lnTo>
                                    <a:lnTo>
                                      <a:pt x="62" y="12"/>
                                    </a:lnTo>
                                    <a:lnTo>
                                      <a:pt x="51" y="4"/>
                                    </a:lnTo>
                                    <a:lnTo>
                                      <a:pt x="37" y="0"/>
                                    </a:lnTo>
                                    <a:lnTo>
                                      <a:pt x="27" y="3"/>
                                    </a:lnTo>
                                    <a:lnTo>
                                      <a:pt x="17" y="11"/>
                                    </a:lnTo>
                                    <a:lnTo>
                                      <a:pt x="7" y="19"/>
                                    </a:lnTo>
                                    <a:lnTo>
                                      <a:pt x="2" y="29"/>
                                    </a:lnTo>
                                    <a:lnTo>
                                      <a:pt x="0" y="38"/>
                                    </a:lnTo>
                                    <a:lnTo>
                                      <a:pt x="1" y="48"/>
                                    </a:lnTo>
                                    <a:lnTo>
                                      <a:pt x="3" y="62"/>
                                    </a:lnTo>
                                    <a:lnTo>
                                      <a:pt x="10" y="77"/>
                                    </a:lnTo>
                                    <a:lnTo>
                                      <a:pt x="18" y="88"/>
                                    </a:lnTo>
                                    <a:lnTo>
                                      <a:pt x="28" y="99"/>
                                    </a:lnTo>
                                    <a:lnTo>
                                      <a:pt x="41" y="108"/>
                                    </a:lnTo>
                                    <a:lnTo>
                                      <a:pt x="54" y="113"/>
                                    </a:lnTo>
                                    <a:lnTo>
                                      <a:pt x="67" y="114"/>
                                    </a:lnTo>
                                    <a:lnTo>
                                      <a:pt x="78" y="110"/>
                                    </a:lnTo>
                                    <a:lnTo>
                                      <a:pt x="85" y="101"/>
                                    </a:lnTo>
                                    <a:lnTo>
                                      <a:pt x="90" y="91"/>
                                    </a:lnTo>
                                    <a:lnTo>
                                      <a:pt x="91" y="77"/>
                                    </a:lnTo>
                                    <a:lnTo>
                                      <a:pt x="88" y="63"/>
                                    </a:lnTo>
                                    <a:lnTo>
                                      <a:pt x="85" y="49"/>
                                    </a:lnTo>
                                    <a:lnTo>
                                      <a:pt x="79" y="37"/>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56" name="Group 89">
                            <a:extLst>
                              <a:ext uri="{FF2B5EF4-FFF2-40B4-BE49-F238E27FC236}">
                                <a16:creationId xmlns:a16="http://schemas.microsoft.com/office/drawing/2014/main" id="{6366D2B7-EAAF-424F-9261-6C78474A739E}"/>
                              </a:ext>
                            </a:extLst>
                          </p:cNvPr>
                          <p:cNvGrpSpPr>
                            <a:grpSpLocks/>
                          </p:cNvGrpSpPr>
                          <p:nvPr/>
                        </p:nvGrpSpPr>
                        <p:grpSpPr bwMode="auto">
                          <a:xfrm>
                            <a:off x="2116" y="1790"/>
                            <a:ext cx="130" cy="120"/>
                            <a:chOff x="2116" y="1790"/>
                            <a:chExt cx="130" cy="120"/>
                          </a:xfrm>
                        </p:grpSpPr>
                        <p:sp>
                          <p:nvSpPr>
                            <p:cNvPr id="64957" name="Freeform 90">
                              <a:extLst>
                                <a:ext uri="{FF2B5EF4-FFF2-40B4-BE49-F238E27FC236}">
                                  <a16:creationId xmlns:a16="http://schemas.microsoft.com/office/drawing/2014/main" id="{773797FC-62BC-4440-A649-5457E5289FC8}"/>
                                </a:ext>
                              </a:extLst>
                            </p:cNvPr>
                            <p:cNvSpPr>
                              <a:spLocks/>
                            </p:cNvSpPr>
                            <p:nvPr/>
                          </p:nvSpPr>
                          <p:spPr bwMode="auto">
                            <a:xfrm>
                              <a:off x="2146" y="1819"/>
                              <a:ext cx="76" cy="64"/>
                            </a:xfrm>
                            <a:custGeom>
                              <a:avLst/>
                              <a:gdLst>
                                <a:gd name="T0" fmla="*/ 0 w 380"/>
                                <a:gd name="T1" fmla="*/ 0 h 322"/>
                                <a:gd name="T2" fmla="*/ 0 w 380"/>
                                <a:gd name="T3" fmla="*/ 1 h 322"/>
                                <a:gd name="T4" fmla="*/ 0 w 380"/>
                                <a:gd name="T5" fmla="*/ 2 h 322"/>
                                <a:gd name="T6" fmla="*/ 0 w 380"/>
                                <a:gd name="T7" fmla="*/ 4 h 322"/>
                                <a:gd name="T8" fmla="*/ 1 w 380"/>
                                <a:gd name="T9" fmla="*/ 5 h 322"/>
                                <a:gd name="T10" fmla="*/ 1 w 380"/>
                                <a:gd name="T11" fmla="*/ 5 h 322"/>
                                <a:gd name="T12" fmla="*/ 2 w 380"/>
                                <a:gd name="T13" fmla="*/ 6 h 322"/>
                                <a:gd name="T14" fmla="*/ 3 w 380"/>
                                <a:gd name="T15" fmla="*/ 6 h 322"/>
                                <a:gd name="T16" fmla="*/ 5 w 380"/>
                                <a:gd name="T17" fmla="*/ 7 h 322"/>
                                <a:gd name="T18" fmla="*/ 6 w 380"/>
                                <a:gd name="T19" fmla="*/ 8 h 322"/>
                                <a:gd name="T20" fmla="*/ 8 w 380"/>
                                <a:gd name="T21" fmla="*/ 8 h 322"/>
                                <a:gd name="T22" fmla="*/ 10 w 380"/>
                                <a:gd name="T23" fmla="*/ 9 h 322"/>
                                <a:gd name="T24" fmla="*/ 11 w 380"/>
                                <a:gd name="T25" fmla="*/ 9 h 322"/>
                                <a:gd name="T26" fmla="*/ 12 w 380"/>
                                <a:gd name="T27" fmla="*/ 10 h 322"/>
                                <a:gd name="T28" fmla="*/ 13 w 380"/>
                                <a:gd name="T29" fmla="*/ 11 h 322"/>
                                <a:gd name="T30" fmla="*/ 14 w 380"/>
                                <a:gd name="T31" fmla="*/ 12 h 322"/>
                                <a:gd name="T32" fmla="*/ 15 w 380"/>
                                <a:gd name="T33" fmla="*/ 13 h 3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0"/>
                                <a:gd name="T52" fmla="*/ 0 h 322"/>
                                <a:gd name="T53" fmla="*/ 380 w 380"/>
                                <a:gd name="T54" fmla="*/ 322 h 3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0" h="322">
                                  <a:moveTo>
                                    <a:pt x="10" y="0"/>
                                  </a:moveTo>
                                  <a:lnTo>
                                    <a:pt x="3" y="34"/>
                                  </a:lnTo>
                                  <a:lnTo>
                                    <a:pt x="0" y="61"/>
                                  </a:lnTo>
                                  <a:lnTo>
                                    <a:pt x="6" y="92"/>
                                  </a:lnTo>
                                  <a:lnTo>
                                    <a:pt x="18" y="114"/>
                                  </a:lnTo>
                                  <a:lnTo>
                                    <a:pt x="33" y="127"/>
                                  </a:lnTo>
                                  <a:lnTo>
                                    <a:pt x="59" y="148"/>
                                  </a:lnTo>
                                  <a:lnTo>
                                    <a:pt x="84" y="163"/>
                                  </a:lnTo>
                                  <a:lnTo>
                                    <a:pt x="121" y="179"/>
                                  </a:lnTo>
                                  <a:lnTo>
                                    <a:pt x="161" y="194"/>
                                  </a:lnTo>
                                  <a:lnTo>
                                    <a:pt x="199" y="206"/>
                                  </a:lnTo>
                                  <a:lnTo>
                                    <a:pt x="239" y="219"/>
                                  </a:lnTo>
                                  <a:lnTo>
                                    <a:pt x="268" y="234"/>
                                  </a:lnTo>
                                  <a:lnTo>
                                    <a:pt x="300" y="252"/>
                                  </a:lnTo>
                                  <a:lnTo>
                                    <a:pt x="330" y="273"/>
                                  </a:lnTo>
                                  <a:lnTo>
                                    <a:pt x="355" y="295"/>
                                  </a:lnTo>
                                  <a:lnTo>
                                    <a:pt x="380" y="322"/>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58" name="Freeform 91">
                              <a:extLst>
                                <a:ext uri="{FF2B5EF4-FFF2-40B4-BE49-F238E27FC236}">
                                  <a16:creationId xmlns:a16="http://schemas.microsoft.com/office/drawing/2014/main" id="{FC0B3D29-DFC0-4A9B-A029-7361E307EFFB}"/>
                                </a:ext>
                              </a:extLst>
                            </p:cNvPr>
                            <p:cNvSpPr>
                              <a:spLocks/>
                            </p:cNvSpPr>
                            <p:nvPr/>
                          </p:nvSpPr>
                          <p:spPr bwMode="auto">
                            <a:xfrm>
                              <a:off x="2116" y="1831"/>
                              <a:ext cx="88" cy="79"/>
                            </a:xfrm>
                            <a:custGeom>
                              <a:avLst/>
                              <a:gdLst>
                                <a:gd name="T0" fmla="*/ 0 w 443"/>
                                <a:gd name="T1" fmla="*/ 0 h 393"/>
                                <a:gd name="T2" fmla="*/ 1 w 443"/>
                                <a:gd name="T3" fmla="*/ 0 h 393"/>
                                <a:gd name="T4" fmla="*/ 3 w 443"/>
                                <a:gd name="T5" fmla="*/ 1 h 393"/>
                                <a:gd name="T6" fmla="*/ 4 w 443"/>
                                <a:gd name="T7" fmla="*/ 1 h 393"/>
                                <a:gd name="T8" fmla="*/ 5 w 443"/>
                                <a:gd name="T9" fmla="*/ 2 h 393"/>
                                <a:gd name="T10" fmla="*/ 5 w 443"/>
                                <a:gd name="T11" fmla="*/ 3 h 393"/>
                                <a:gd name="T12" fmla="*/ 6 w 443"/>
                                <a:gd name="T13" fmla="*/ 4 h 393"/>
                                <a:gd name="T14" fmla="*/ 6 w 443"/>
                                <a:gd name="T15" fmla="*/ 5 h 393"/>
                                <a:gd name="T16" fmla="*/ 7 w 443"/>
                                <a:gd name="T17" fmla="*/ 6 h 393"/>
                                <a:gd name="T18" fmla="*/ 7 w 443"/>
                                <a:gd name="T19" fmla="*/ 7 h 393"/>
                                <a:gd name="T20" fmla="*/ 8 w 443"/>
                                <a:gd name="T21" fmla="*/ 9 h 393"/>
                                <a:gd name="T22" fmla="*/ 8 w 443"/>
                                <a:gd name="T23" fmla="*/ 10 h 393"/>
                                <a:gd name="T24" fmla="*/ 9 w 443"/>
                                <a:gd name="T25" fmla="*/ 11 h 393"/>
                                <a:gd name="T26" fmla="*/ 10 w 443"/>
                                <a:gd name="T27" fmla="*/ 12 h 393"/>
                                <a:gd name="T28" fmla="*/ 11 w 443"/>
                                <a:gd name="T29" fmla="*/ 13 h 393"/>
                                <a:gd name="T30" fmla="*/ 12 w 443"/>
                                <a:gd name="T31" fmla="*/ 13 h 393"/>
                                <a:gd name="T32" fmla="*/ 14 w 443"/>
                                <a:gd name="T33" fmla="*/ 14 h 393"/>
                                <a:gd name="T34" fmla="*/ 15 w 443"/>
                                <a:gd name="T35" fmla="*/ 15 h 393"/>
                                <a:gd name="T36" fmla="*/ 16 w 443"/>
                                <a:gd name="T37" fmla="*/ 15 h 393"/>
                                <a:gd name="T38" fmla="*/ 17 w 443"/>
                                <a:gd name="T39" fmla="*/ 16 h 39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3"/>
                                <a:gd name="T61" fmla="*/ 0 h 393"/>
                                <a:gd name="T62" fmla="*/ 443 w 443"/>
                                <a:gd name="T63" fmla="*/ 393 h 39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3" h="393">
                                  <a:moveTo>
                                    <a:pt x="0" y="0"/>
                                  </a:moveTo>
                                  <a:lnTo>
                                    <a:pt x="34" y="9"/>
                                  </a:lnTo>
                                  <a:lnTo>
                                    <a:pt x="65" y="18"/>
                                  </a:lnTo>
                                  <a:lnTo>
                                    <a:pt x="95" y="30"/>
                                  </a:lnTo>
                                  <a:lnTo>
                                    <a:pt x="117" y="43"/>
                                  </a:lnTo>
                                  <a:lnTo>
                                    <a:pt x="135" y="65"/>
                                  </a:lnTo>
                                  <a:lnTo>
                                    <a:pt x="150" y="93"/>
                                  </a:lnTo>
                                  <a:lnTo>
                                    <a:pt x="160" y="117"/>
                                  </a:lnTo>
                                  <a:lnTo>
                                    <a:pt x="169" y="148"/>
                                  </a:lnTo>
                                  <a:lnTo>
                                    <a:pt x="180" y="183"/>
                                  </a:lnTo>
                                  <a:lnTo>
                                    <a:pt x="193" y="214"/>
                                  </a:lnTo>
                                  <a:lnTo>
                                    <a:pt x="212" y="242"/>
                                  </a:lnTo>
                                  <a:lnTo>
                                    <a:pt x="233" y="273"/>
                                  </a:lnTo>
                                  <a:lnTo>
                                    <a:pt x="253" y="295"/>
                                  </a:lnTo>
                                  <a:lnTo>
                                    <a:pt x="280" y="316"/>
                                  </a:lnTo>
                                  <a:lnTo>
                                    <a:pt x="309" y="335"/>
                                  </a:lnTo>
                                  <a:lnTo>
                                    <a:pt x="343" y="350"/>
                                  </a:lnTo>
                                  <a:lnTo>
                                    <a:pt x="382" y="368"/>
                                  </a:lnTo>
                                  <a:lnTo>
                                    <a:pt x="415" y="381"/>
                                  </a:lnTo>
                                  <a:lnTo>
                                    <a:pt x="443" y="393"/>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59" name="Freeform 92">
                              <a:extLst>
                                <a:ext uri="{FF2B5EF4-FFF2-40B4-BE49-F238E27FC236}">
                                  <a16:creationId xmlns:a16="http://schemas.microsoft.com/office/drawing/2014/main" id="{4DD513C9-874D-4C96-AE1A-2DF0D4B212B9}"/>
                                </a:ext>
                              </a:extLst>
                            </p:cNvPr>
                            <p:cNvSpPr>
                              <a:spLocks/>
                            </p:cNvSpPr>
                            <p:nvPr/>
                          </p:nvSpPr>
                          <p:spPr bwMode="auto">
                            <a:xfrm>
                              <a:off x="2122" y="1790"/>
                              <a:ext cx="124" cy="120"/>
                            </a:xfrm>
                            <a:custGeom>
                              <a:avLst/>
                              <a:gdLst>
                                <a:gd name="T0" fmla="*/ 0 w 618"/>
                                <a:gd name="T1" fmla="*/ 0 h 602"/>
                                <a:gd name="T2" fmla="*/ 0 w 618"/>
                                <a:gd name="T3" fmla="*/ 2 h 602"/>
                                <a:gd name="T4" fmla="*/ 1 w 618"/>
                                <a:gd name="T5" fmla="*/ 3 h 602"/>
                                <a:gd name="T6" fmla="*/ 1 w 618"/>
                                <a:gd name="T7" fmla="*/ 5 h 602"/>
                                <a:gd name="T8" fmla="*/ 2 w 618"/>
                                <a:gd name="T9" fmla="*/ 6 h 602"/>
                                <a:gd name="T10" fmla="*/ 3 w 618"/>
                                <a:gd name="T11" fmla="*/ 8 h 602"/>
                                <a:gd name="T12" fmla="*/ 4 w 618"/>
                                <a:gd name="T13" fmla="*/ 9 h 602"/>
                                <a:gd name="T14" fmla="*/ 5 w 618"/>
                                <a:gd name="T15" fmla="*/ 11 h 602"/>
                                <a:gd name="T16" fmla="*/ 6 w 618"/>
                                <a:gd name="T17" fmla="*/ 13 h 602"/>
                                <a:gd name="T18" fmla="*/ 7 w 618"/>
                                <a:gd name="T19" fmla="*/ 14 h 602"/>
                                <a:gd name="T20" fmla="*/ 8 w 618"/>
                                <a:gd name="T21" fmla="*/ 15 h 602"/>
                                <a:gd name="T22" fmla="*/ 9 w 618"/>
                                <a:gd name="T23" fmla="*/ 17 h 602"/>
                                <a:gd name="T24" fmla="*/ 10 w 618"/>
                                <a:gd name="T25" fmla="*/ 18 h 602"/>
                                <a:gd name="T26" fmla="*/ 12 w 618"/>
                                <a:gd name="T27" fmla="*/ 19 h 602"/>
                                <a:gd name="T28" fmla="*/ 14 w 618"/>
                                <a:gd name="T29" fmla="*/ 20 h 602"/>
                                <a:gd name="T30" fmla="*/ 15 w 618"/>
                                <a:gd name="T31" fmla="*/ 21 h 602"/>
                                <a:gd name="T32" fmla="*/ 17 w 618"/>
                                <a:gd name="T33" fmla="*/ 22 h 602"/>
                                <a:gd name="T34" fmla="*/ 19 w 618"/>
                                <a:gd name="T35" fmla="*/ 23 h 602"/>
                                <a:gd name="T36" fmla="*/ 21 w 618"/>
                                <a:gd name="T37" fmla="*/ 23 h 602"/>
                                <a:gd name="T38" fmla="*/ 23 w 618"/>
                                <a:gd name="T39" fmla="*/ 24 h 602"/>
                                <a:gd name="T40" fmla="*/ 25 w 618"/>
                                <a:gd name="T41" fmla="*/ 24 h 6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8"/>
                                <a:gd name="T64" fmla="*/ 0 h 602"/>
                                <a:gd name="T65" fmla="*/ 618 w 618"/>
                                <a:gd name="T66" fmla="*/ 602 h 6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8" h="602">
                                  <a:moveTo>
                                    <a:pt x="0" y="0"/>
                                  </a:moveTo>
                                  <a:lnTo>
                                    <a:pt x="7" y="41"/>
                                  </a:lnTo>
                                  <a:lnTo>
                                    <a:pt x="18" y="82"/>
                                  </a:lnTo>
                                  <a:lnTo>
                                    <a:pt x="35" y="128"/>
                                  </a:lnTo>
                                  <a:lnTo>
                                    <a:pt x="55" y="163"/>
                                  </a:lnTo>
                                  <a:lnTo>
                                    <a:pt x="83" y="202"/>
                                  </a:lnTo>
                                  <a:lnTo>
                                    <a:pt x="104" y="237"/>
                                  </a:lnTo>
                                  <a:lnTo>
                                    <a:pt x="129" y="280"/>
                                  </a:lnTo>
                                  <a:lnTo>
                                    <a:pt x="157" y="328"/>
                                  </a:lnTo>
                                  <a:lnTo>
                                    <a:pt x="176" y="356"/>
                                  </a:lnTo>
                                  <a:lnTo>
                                    <a:pt x="199" y="385"/>
                                  </a:lnTo>
                                  <a:lnTo>
                                    <a:pt x="226" y="415"/>
                                  </a:lnTo>
                                  <a:lnTo>
                                    <a:pt x="260" y="445"/>
                                  </a:lnTo>
                                  <a:lnTo>
                                    <a:pt x="304" y="482"/>
                                  </a:lnTo>
                                  <a:lnTo>
                                    <a:pt x="342" y="512"/>
                                  </a:lnTo>
                                  <a:lnTo>
                                    <a:pt x="385" y="537"/>
                                  </a:lnTo>
                                  <a:lnTo>
                                    <a:pt x="432" y="558"/>
                                  </a:lnTo>
                                  <a:lnTo>
                                    <a:pt x="485" y="578"/>
                                  </a:lnTo>
                                  <a:lnTo>
                                    <a:pt x="525" y="589"/>
                                  </a:lnTo>
                                  <a:lnTo>
                                    <a:pt x="573" y="598"/>
                                  </a:lnTo>
                                  <a:lnTo>
                                    <a:pt x="618" y="602"/>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4932" name="Group 93">
                      <a:extLst>
                        <a:ext uri="{FF2B5EF4-FFF2-40B4-BE49-F238E27FC236}">
                          <a16:creationId xmlns:a16="http://schemas.microsoft.com/office/drawing/2014/main" id="{7825C78D-A991-431F-ABE4-9A290A14470A}"/>
                        </a:ext>
                      </a:extLst>
                    </p:cNvPr>
                    <p:cNvGrpSpPr>
                      <a:grpSpLocks/>
                    </p:cNvGrpSpPr>
                    <p:nvPr/>
                  </p:nvGrpSpPr>
                  <p:grpSpPr bwMode="auto">
                    <a:xfrm>
                      <a:off x="2151" y="1787"/>
                      <a:ext cx="187" cy="152"/>
                      <a:chOff x="2151" y="1787"/>
                      <a:chExt cx="187" cy="152"/>
                    </a:xfrm>
                  </p:grpSpPr>
                  <p:grpSp>
                    <p:nvGrpSpPr>
                      <p:cNvPr id="64933" name="Group 94">
                        <a:extLst>
                          <a:ext uri="{FF2B5EF4-FFF2-40B4-BE49-F238E27FC236}">
                            <a16:creationId xmlns:a16="http://schemas.microsoft.com/office/drawing/2014/main" id="{B53CF549-61EB-4E99-B1C1-66CEB7348B85}"/>
                          </a:ext>
                        </a:extLst>
                      </p:cNvPr>
                      <p:cNvGrpSpPr>
                        <a:grpSpLocks/>
                      </p:cNvGrpSpPr>
                      <p:nvPr/>
                    </p:nvGrpSpPr>
                    <p:grpSpPr bwMode="auto">
                      <a:xfrm>
                        <a:off x="2222" y="1863"/>
                        <a:ext cx="114" cy="76"/>
                        <a:chOff x="2222" y="1863"/>
                        <a:chExt cx="114" cy="76"/>
                      </a:xfrm>
                    </p:grpSpPr>
                    <p:grpSp>
                      <p:nvGrpSpPr>
                        <p:cNvPr id="64941" name="Group 95">
                          <a:extLst>
                            <a:ext uri="{FF2B5EF4-FFF2-40B4-BE49-F238E27FC236}">
                              <a16:creationId xmlns:a16="http://schemas.microsoft.com/office/drawing/2014/main" id="{53C94ACA-027E-4708-B69E-497E09389B3C}"/>
                            </a:ext>
                          </a:extLst>
                        </p:cNvPr>
                        <p:cNvGrpSpPr>
                          <a:grpSpLocks/>
                        </p:cNvGrpSpPr>
                        <p:nvPr/>
                      </p:nvGrpSpPr>
                      <p:grpSpPr bwMode="auto">
                        <a:xfrm>
                          <a:off x="2291" y="1863"/>
                          <a:ext cx="45" cy="38"/>
                          <a:chOff x="2291" y="1863"/>
                          <a:chExt cx="45" cy="38"/>
                        </a:xfrm>
                      </p:grpSpPr>
                      <p:sp>
                        <p:nvSpPr>
                          <p:cNvPr id="64948" name="Freeform 96">
                            <a:extLst>
                              <a:ext uri="{FF2B5EF4-FFF2-40B4-BE49-F238E27FC236}">
                                <a16:creationId xmlns:a16="http://schemas.microsoft.com/office/drawing/2014/main" id="{535C98CD-561E-4C35-B7EB-00143FD3FC35}"/>
                              </a:ext>
                            </a:extLst>
                          </p:cNvPr>
                          <p:cNvSpPr>
                            <a:spLocks/>
                          </p:cNvSpPr>
                          <p:nvPr/>
                        </p:nvSpPr>
                        <p:spPr bwMode="auto">
                          <a:xfrm>
                            <a:off x="2310" y="1865"/>
                            <a:ext cx="5" cy="21"/>
                          </a:xfrm>
                          <a:custGeom>
                            <a:avLst/>
                            <a:gdLst>
                              <a:gd name="T0" fmla="*/ 1 w 27"/>
                              <a:gd name="T1" fmla="*/ 0 h 101"/>
                              <a:gd name="T2" fmla="*/ 1 w 27"/>
                              <a:gd name="T3" fmla="*/ 1 h 101"/>
                              <a:gd name="T4" fmla="*/ 1 w 27"/>
                              <a:gd name="T5" fmla="*/ 2 h 101"/>
                              <a:gd name="T6" fmla="*/ 1 w 27"/>
                              <a:gd name="T7" fmla="*/ 3 h 101"/>
                              <a:gd name="T8" fmla="*/ 0 w 27"/>
                              <a:gd name="T9" fmla="*/ 4 h 101"/>
                              <a:gd name="T10" fmla="*/ 0 w 27"/>
                              <a:gd name="T11" fmla="*/ 4 h 101"/>
                              <a:gd name="T12" fmla="*/ 0 60000 65536"/>
                              <a:gd name="T13" fmla="*/ 0 60000 65536"/>
                              <a:gd name="T14" fmla="*/ 0 60000 65536"/>
                              <a:gd name="T15" fmla="*/ 0 60000 65536"/>
                              <a:gd name="T16" fmla="*/ 0 60000 65536"/>
                              <a:gd name="T17" fmla="*/ 0 60000 65536"/>
                              <a:gd name="T18" fmla="*/ 0 w 27"/>
                              <a:gd name="T19" fmla="*/ 0 h 101"/>
                              <a:gd name="T20" fmla="*/ 27 w 27"/>
                              <a:gd name="T21" fmla="*/ 101 h 101"/>
                            </a:gdLst>
                            <a:ahLst/>
                            <a:cxnLst>
                              <a:cxn ang="T12">
                                <a:pos x="T0" y="T1"/>
                              </a:cxn>
                              <a:cxn ang="T13">
                                <a:pos x="T2" y="T3"/>
                              </a:cxn>
                              <a:cxn ang="T14">
                                <a:pos x="T4" y="T5"/>
                              </a:cxn>
                              <a:cxn ang="T15">
                                <a:pos x="T6" y="T7"/>
                              </a:cxn>
                              <a:cxn ang="T16">
                                <a:pos x="T8" y="T9"/>
                              </a:cxn>
                              <a:cxn ang="T17">
                                <a:pos x="T10" y="T11"/>
                              </a:cxn>
                            </a:cxnLst>
                            <a:rect l="T18" t="T19" r="T20" b="T21"/>
                            <a:pathLst>
                              <a:path w="27" h="101">
                                <a:moveTo>
                                  <a:pt x="14" y="0"/>
                                </a:moveTo>
                                <a:lnTo>
                                  <a:pt x="21" y="21"/>
                                </a:lnTo>
                                <a:lnTo>
                                  <a:pt x="27" y="51"/>
                                </a:lnTo>
                                <a:lnTo>
                                  <a:pt x="24" y="69"/>
                                </a:lnTo>
                                <a:lnTo>
                                  <a:pt x="11" y="89"/>
                                </a:lnTo>
                                <a:lnTo>
                                  <a:pt x="0" y="101"/>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49" name="Freeform 97">
                            <a:extLst>
                              <a:ext uri="{FF2B5EF4-FFF2-40B4-BE49-F238E27FC236}">
                                <a16:creationId xmlns:a16="http://schemas.microsoft.com/office/drawing/2014/main" id="{BF704017-97E6-442B-95EB-72B8DE5B2EBA}"/>
                              </a:ext>
                            </a:extLst>
                          </p:cNvPr>
                          <p:cNvSpPr>
                            <a:spLocks/>
                          </p:cNvSpPr>
                          <p:nvPr/>
                        </p:nvSpPr>
                        <p:spPr bwMode="auto">
                          <a:xfrm>
                            <a:off x="2291" y="1874"/>
                            <a:ext cx="25" cy="27"/>
                          </a:xfrm>
                          <a:custGeom>
                            <a:avLst/>
                            <a:gdLst>
                              <a:gd name="T0" fmla="*/ 0 w 124"/>
                              <a:gd name="T1" fmla="*/ 0 h 137"/>
                              <a:gd name="T2" fmla="*/ 1 w 124"/>
                              <a:gd name="T3" fmla="*/ 0 h 137"/>
                              <a:gd name="T4" fmla="*/ 2 w 124"/>
                              <a:gd name="T5" fmla="*/ 0 h 137"/>
                              <a:gd name="T6" fmla="*/ 3 w 124"/>
                              <a:gd name="T7" fmla="*/ 1 h 137"/>
                              <a:gd name="T8" fmla="*/ 4 w 124"/>
                              <a:gd name="T9" fmla="*/ 2 h 137"/>
                              <a:gd name="T10" fmla="*/ 4 w 124"/>
                              <a:gd name="T11" fmla="*/ 2 h 137"/>
                              <a:gd name="T12" fmla="*/ 4 w 124"/>
                              <a:gd name="T13" fmla="*/ 3 h 137"/>
                              <a:gd name="T14" fmla="*/ 5 w 124"/>
                              <a:gd name="T15" fmla="*/ 4 h 137"/>
                              <a:gd name="T16" fmla="*/ 5 w 124"/>
                              <a:gd name="T17" fmla="*/ 5 h 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137"/>
                              <a:gd name="T29" fmla="*/ 124 w 124"/>
                              <a:gd name="T30" fmla="*/ 137 h 1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137">
                                <a:moveTo>
                                  <a:pt x="0" y="0"/>
                                </a:moveTo>
                                <a:lnTo>
                                  <a:pt x="30" y="5"/>
                                </a:lnTo>
                                <a:lnTo>
                                  <a:pt x="61" y="11"/>
                                </a:lnTo>
                                <a:lnTo>
                                  <a:pt x="75" y="20"/>
                                </a:lnTo>
                                <a:lnTo>
                                  <a:pt x="89" y="40"/>
                                </a:lnTo>
                                <a:lnTo>
                                  <a:pt x="92" y="61"/>
                                </a:lnTo>
                                <a:lnTo>
                                  <a:pt x="104" y="85"/>
                                </a:lnTo>
                                <a:lnTo>
                                  <a:pt x="115" y="109"/>
                                </a:lnTo>
                                <a:lnTo>
                                  <a:pt x="124" y="137"/>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50" name="Freeform 98">
                            <a:extLst>
                              <a:ext uri="{FF2B5EF4-FFF2-40B4-BE49-F238E27FC236}">
                                <a16:creationId xmlns:a16="http://schemas.microsoft.com/office/drawing/2014/main" id="{C9374447-8E6F-4D0D-AD36-4A48E9C6F2A7}"/>
                              </a:ext>
                            </a:extLst>
                          </p:cNvPr>
                          <p:cNvSpPr>
                            <a:spLocks/>
                          </p:cNvSpPr>
                          <p:nvPr/>
                        </p:nvSpPr>
                        <p:spPr bwMode="auto">
                          <a:xfrm>
                            <a:off x="2327" y="1863"/>
                            <a:ext cx="9" cy="33"/>
                          </a:xfrm>
                          <a:custGeom>
                            <a:avLst/>
                            <a:gdLst>
                              <a:gd name="T0" fmla="*/ 0 w 45"/>
                              <a:gd name="T1" fmla="*/ 3 h 162"/>
                              <a:gd name="T2" fmla="*/ 0 w 45"/>
                              <a:gd name="T3" fmla="*/ 4 h 162"/>
                              <a:gd name="T4" fmla="*/ 0 w 45"/>
                              <a:gd name="T5" fmla="*/ 6 h 162"/>
                              <a:gd name="T6" fmla="*/ 1 w 45"/>
                              <a:gd name="T7" fmla="*/ 6 h 162"/>
                              <a:gd name="T8" fmla="*/ 2 w 45"/>
                              <a:gd name="T9" fmla="*/ 7 h 162"/>
                              <a:gd name="T10" fmla="*/ 2 w 45"/>
                              <a:gd name="T11" fmla="*/ 0 h 162"/>
                              <a:gd name="T12" fmla="*/ 0 60000 65536"/>
                              <a:gd name="T13" fmla="*/ 0 60000 65536"/>
                              <a:gd name="T14" fmla="*/ 0 60000 65536"/>
                              <a:gd name="T15" fmla="*/ 0 60000 65536"/>
                              <a:gd name="T16" fmla="*/ 0 60000 65536"/>
                              <a:gd name="T17" fmla="*/ 0 60000 65536"/>
                              <a:gd name="T18" fmla="*/ 0 w 45"/>
                              <a:gd name="T19" fmla="*/ 0 h 162"/>
                              <a:gd name="T20" fmla="*/ 45 w 45"/>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45" h="162">
                                <a:moveTo>
                                  <a:pt x="0" y="80"/>
                                </a:moveTo>
                                <a:lnTo>
                                  <a:pt x="2" y="110"/>
                                </a:lnTo>
                                <a:lnTo>
                                  <a:pt x="6" y="138"/>
                                </a:lnTo>
                                <a:lnTo>
                                  <a:pt x="17" y="151"/>
                                </a:lnTo>
                                <a:lnTo>
                                  <a:pt x="45" y="162"/>
                                </a:lnTo>
                                <a:lnTo>
                                  <a:pt x="45" y="0"/>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942" name="Group 99">
                          <a:extLst>
                            <a:ext uri="{FF2B5EF4-FFF2-40B4-BE49-F238E27FC236}">
                              <a16:creationId xmlns:a16="http://schemas.microsoft.com/office/drawing/2014/main" id="{F7B9C617-7412-4E55-AD5B-AEF1304B3A01}"/>
                            </a:ext>
                          </a:extLst>
                        </p:cNvPr>
                        <p:cNvGrpSpPr>
                          <a:grpSpLocks/>
                        </p:cNvGrpSpPr>
                        <p:nvPr/>
                      </p:nvGrpSpPr>
                      <p:grpSpPr bwMode="auto">
                        <a:xfrm>
                          <a:off x="2222" y="1916"/>
                          <a:ext cx="61" cy="23"/>
                          <a:chOff x="2222" y="1916"/>
                          <a:chExt cx="61" cy="23"/>
                        </a:xfrm>
                      </p:grpSpPr>
                      <p:sp>
                        <p:nvSpPr>
                          <p:cNvPr id="64943" name="Freeform 100">
                            <a:extLst>
                              <a:ext uri="{FF2B5EF4-FFF2-40B4-BE49-F238E27FC236}">
                                <a16:creationId xmlns:a16="http://schemas.microsoft.com/office/drawing/2014/main" id="{73680122-23C0-4E0E-B19A-20F1E4371C6D}"/>
                              </a:ext>
                            </a:extLst>
                          </p:cNvPr>
                          <p:cNvSpPr>
                            <a:spLocks/>
                          </p:cNvSpPr>
                          <p:nvPr/>
                        </p:nvSpPr>
                        <p:spPr bwMode="auto">
                          <a:xfrm>
                            <a:off x="2244" y="1919"/>
                            <a:ext cx="36" cy="5"/>
                          </a:xfrm>
                          <a:custGeom>
                            <a:avLst/>
                            <a:gdLst>
                              <a:gd name="T0" fmla="*/ 0 w 179"/>
                              <a:gd name="T1" fmla="*/ 0 h 24"/>
                              <a:gd name="T2" fmla="*/ 2 w 179"/>
                              <a:gd name="T3" fmla="*/ 1 h 24"/>
                              <a:gd name="T4" fmla="*/ 3 w 179"/>
                              <a:gd name="T5" fmla="*/ 1 h 24"/>
                              <a:gd name="T6" fmla="*/ 5 w 179"/>
                              <a:gd name="T7" fmla="*/ 1 h 24"/>
                              <a:gd name="T8" fmla="*/ 7 w 179"/>
                              <a:gd name="T9" fmla="*/ 1 h 24"/>
                              <a:gd name="T10" fmla="*/ 0 60000 65536"/>
                              <a:gd name="T11" fmla="*/ 0 60000 65536"/>
                              <a:gd name="T12" fmla="*/ 0 60000 65536"/>
                              <a:gd name="T13" fmla="*/ 0 60000 65536"/>
                              <a:gd name="T14" fmla="*/ 0 60000 65536"/>
                              <a:gd name="T15" fmla="*/ 0 w 179"/>
                              <a:gd name="T16" fmla="*/ 0 h 24"/>
                              <a:gd name="T17" fmla="*/ 179 w 179"/>
                              <a:gd name="T18" fmla="*/ 24 h 24"/>
                            </a:gdLst>
                            <a:ahLst/>
                            <a:cxnLst>
                              <a:cxn ang="T10">
                                <a:pos x="T0" y="T1"/>
                              </a:cxn>
                              <a:cxn ang="T11">
                                <a:pos x="T2" y="T3"/>
                              </a:cxn>
                              <a:cxn ang="T12">
                                <a:pos x="T4" y="T5"/>
                              </a:cxn>
                              <a:cxn ang="T13">
                                <a:pos x="T6" y="T7"/>
                              </a:cxn>
                              <a:cxn ang="T14">
                                <a:pos x="T8" y="T9"/>
                              </a:cxn>
                            </a:cxnLst>
                            <a:rect l="T15" t="T16" r="T17" b="T18"/>
                            <a:pathLst>
                              <a:path w="179" h="24">
                                <a:moveTo>
                                  <a:pt x="0" y="0"/>
                                </a:moveTo>
                                <a:lnTo>
                                  <a:pt x="43" y="13"/>
                                </a:lnTo>
                                <a:lnTo>
                                  <a:pt x="80" y="21"/>
                                </a:lnTo>
                                <a:lnTo>
                                  <a:pt x="124" y="24"/>
                                </a:lnTo>
                                <a:lnTo>
                                  <a:pt x="179" y="16"/>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44" name="Freeform 101">
                            <a:extLst>
                              <a:ext uri="{FF2B5EF4-FFF2-40B4-BE49-F238E27FC236}">
                                <a16:creationId xmlns:a16="http://schemas.microsoft.com/office/drawing/2014/main" id="{94C8FFE4-11D9-46EE-82C5-06FC7668ABB8}"/>
                              </a:ext>
                            </a:extLst>
                          </p:cNvPr>
                          <p:cNvSpPr>
                            <a:spLocks/>
                          </p:cNvSpPr>
                          <p:nvPr/>
                        </p:nvSpPr>
                        <p:spPr bwMode="auto">
                          <a:xfrm>
                            <a:off x="2260" y="1916"/>
                            <a:ext cx="7" cy="8"/>
                          </a:xfrm>
                          <a:custGeom>
                            <a:avLst/>
                            <a:gdLst>
                              <a:gd name="T0" fmla="*/ 0 w 35"/>
                              <a:gd name="T1" fmla="*/ 0 h 42"/>
                              <a:gd name="T2" fmla="*/ 1 w 35"/>
                              <a:gd name="T3" fmla="*/ 1 h 42"/>
                              <a:gd name="T4" fmla="*/ 1 w 35"/>
                              <a:gd name="T5" fmla="*/ 2 h 42"/>
                              <a:gd name="T6" fmla="*/ 0 60000 65536"/>
                              <a:gd name="T7" fmla="*/ 0 60000 65536"/>
                              <a:gd name="T8" fmla="*/ 0 60000 65536"/>
                              <a:gd name="T9" fmla="*/ 0 w 35"/>
                              <a:gd name="T10" fmla="*/ 0 h 42"/>
                              <a:gd name="T11" fmla="*/ 35 w 35"/>
                              <a:gd name="T12" fmla="*/ 42 h 42"/>
                            </a:gdLst>
                            <a:ahLst/>
                            <a:cxnLst>
                              <a:cxn ang="T6">
                                <a:pos x="T0" y="T1"/>
                              </a:cxn>
                              <a:cxn ang="T7">
                                <a:pos x="T2" y="T3"/>
                              </a:cxn>
                              <a:cxn ang="T8">
                                <a:pos x="T4" y="T5"/>
                              </a:cxn>
                            </a:cxnLst>
                            <a:rect l="T9" t="T10" r="T11" b="T12"/>
                            <a:pathLst>
                              <a:path w="35" h="42">
                                <a:moveTo>
                                  <a:pt x="0" y="0"/>
                                </a:moveTo>
                                <a:lnTo>
                                  <a:pt x="22" y="20"/>
                                </a:lnTo>
                                <a:lnTo>
                                  <a:pt x="35" y="42"/>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45" name="Freeform 102">
                            <a:extLst>
                              <a:ext uri="{FF2B5EF4-FFF2-40B4-BE49-F238E27FC236}">
                                <a16:creationId xmlns:a16="http://schemas.microsoft.com/office/drawing/2014/main" id="{56B13A67-2C0E-4B45-8C78-937CEC00B726}"/>
                              </a:ext>
                            </a:extLst>
                          </p:cNvPr>
                          <p:cNvSpPr>
                            <a:spLocks/>
                          </p:cNvSpPr>
                          <p:nvPr/>
                        </p:nvSpPr>
                        <p:spPr bwMode="auto">
                          <a:xfrm>
                            <a:off x="2222" y="1932"/>
                            <a:ext cx="44" cy="7"/>
                          </a:xfrm>
                          <a:custGeom>
                            <a:avLst/>
                            <a:gdLst>
                              <a:gd name="T0" fmla="*/ 0 w 220"/>
                              <a:gd name="T1" fmla="*/ 0 h 35"/>
                              <a:gd name="T2" fmla="*/ 2 w 220"/>
                              <a:gd name="T3" fmla="*/ 0 h 35"/>
                              <a:gd name="T4" fmla="*/ 5 w 220"/>
                              <a:gd name="T5" fmla="*/ 1 h 35"/>
                              <a:gd name="T6" fmla="*/ 7 w 220"/>
                              <a:gd name="T7" fmla="*/ 1 h 35"/>
                              <a:gd name="T8" fmla="*/ 9 w 220"/>
                              <a:gd name="T9" fmla="*/ 1 h 35"/>
                              <a:gd name="T10" fmla="*/ 0 60000 65536"/>
                              <a:gd name="T11" fmla="*/ 0 60000 65536"/>
                              <a:gd name="T12" fmla="*/ 0 60000 65536"/>
                              <a:gd name="T13" fmla="*/ 0 60000 65536"/>
                              <a:gd name="T14" fmla="*/ 0 60000 65536"/>
                              <a:gd name="T15" fmla="*/ 0 w 220"/>
                              <a:gd name="T16" fmla="*/ 0 h 35"/>
                              <a:gd name="T17" fmla="*/ 220 w 220"/>
                              <a:gd name="T18" fmla="*/ 35 h 35"/>
                            </a:gdLst>
                            <a:ahLst/>
                            <a:cxnLst>
                              <a:cxn ang="T10">
                                <a:pos x="T0" y="T1"/>
                              </a:cxn>
                              <a:cxn ang="T11">
                                <a:pos x="T2" y="T3"/>
                              </a:cxn>
                              <a:cxn ang="T12">
                                <a:pos x="T4" y="T5"/>
                              </a:cxn>
                              <a:cxn ang="T13">
                                <a:pos x="T6" y="T7"/>
                              </a:cxn>
                              <a:cxn ang="T14">
                                <a:pos x="T8" y="T9"/>
                              </a:cxn>
                            </a:cxnLst>
                            <a:rect l="T15" t="T16" r="T17" b="T18"/>
                            <a:pathLst>
                              <a:path w="220" h="35">
                                <a:moveTo>
                                  <a:pt x="0" y="0"/>
                                </a:moveTo>
                                <a:lnTo>
                                  <a:pt x="57" y="9"/>
                                </a:lnTo>
                                <a:lnTo>
                                  <a:pt x="115" y="16"/>
                                </a:lnTo>
                                <a:lnTo>
                                  <a:pt x="168" y="25"/>
                                </a:lnTo>
                                <a:lnTo>
                                  <a:pt x="220" y="35"/>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46" name="Freeform 103">
                            <a:extLst>
                              <a:ext uri="{FF2B5EF4-FFF2-40B4-BE49-F238E27FC236}">
                                <a16:creationId xmlns:a16="http://schemas.microsoft.com/office/drawing/2014/main" id="{AAB52493-44CD-43C0-B8F2-977C5622A703}"/>
                              </a:ext>
                            </a:extLst>
                          </p:cNvPr>
                          <p:cNvSpPr>
                            <a:spLocks/>
                          </p:cNvSpPr>
                          <p:nvPr/>
                        </p:nvSpPr>
                        <p:spPr bwMode="auto">
                          <a:xfrm>
                            <a:off x="2260" y="1931"/>
                            <a:ext cx="14" cy="5"/>
                          </a:xfrm>
                          <a:custGeom>
                            <a:avLst/>
                            <a:gdLst>
                              <a:gd name="T0" fmla="*/ 0 w 66"/>
                              <a:gd name="T1" fmla="*/ 0 h 25"/>
                              <a:gd name="T2" fmla="*/ 1 w 66"/>
                              <a:gd name="T3" fmla="*/ 0 h 25"/>
                              <a:gd name="T4" fmla="*/ 2 w 66"/>
                              <a:gd name="T5" fmla="*/ 0 h 25"/>
                              <a:gd name="T6" fmla="*/ 3 w 66"/>
                              <a:gd name="T7" fmla="*/ 1 h 25"/>
                              <a:gd name="T8" fmla="*/ 0 60000 65536"/>
                              <a:gd name="T9" fmla="*/ 0 60000 65536"/>
                              <a:gd name="T10" fmla="*/ 0 60000 65536"/>
                              <a:gd name="T11" fmla="*/ 0 60000 65536"/>
                              <a:gd name="T12" fmla="*/ 0 w 66"/>
                              <a:gd name="T13" fmla="*/ 0 h 25"/>
                              <a:gd name="T14" fmla="*/ 66 w 66"/>
                              <a:gd name="T15" fmla="*/ 25 h 25"/>
                            </a:gdLst>
                            <a:ahLst/>
                            <a:cxnLst>
                              <a:cxn ang="T8">
                                <a:pos x="T0" y="T1"/>
                              </a:cxn>
                              <a:cxn ang="T9">
                                <a:pos x="T2" y="T3"/>
                              </a:cxn>
                              <a:cxn ang="T10">
                                <a:pos x="T4" y="T5"/>
                              </a:cxn>
                              <a:cxn ang="T11">
                                <a:pos x="T6" y="T7"/>
                              </a:cxn>
                            </a:cxnLst>
                            <a:rect l="T12" t="T13" r="T14" b="T15"/>
                            <a:pathLst>
                              <a:path w="66" h="25">
                                <a:moveTo>
                                  <a:pt x="0" y="0"/>
                                </a:moveTo>
                                <a:lnTo>
                                  <a:pt x="31" y="2"/>
                                </a:lnTo>
                                <a:lnTo>
                                  <a:pt x="50" y="8"/>
                                </a:lnTo>
                                <a:lnTo>
                                  <a:pt x="66" y="25"/>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47" name="Line 104">
                            <a:extLst>
                              <a:ext uri="{FF2B5EF4-FFF2-40B4-BE49-F238E27FC236}">
                                <a16:creationId xmlns:a16="http://schemas.microsoft.com/office/drawing/2014/main" id="{12AB5E6B-C113-4125-9387-647D26F2DBCD}"/>
                              </a:ext>
                            </a:extLst>
                          </p:cNvPr>
                          <p:cNvSpPr>
                            <a:spLocks noChangeShapeType="1"/>
                          </p:cNvSpPr>
                          <p:nvPr/>
                        </p:nvSpPr>
                        <p:spPr bwMode="auto">
                          <a:xfrm>
                            <a:off x="2278" y="1929"/>
                            <a:ext cx="5" cy="10"/>
                          </a:xfrm>
                          <a:prstGeom prst="line">
                            <a:avLst/>
                          </a:prstGeom>
                          <a:noFill/>
                          <a:ln w="3175">
                            <a:solidFill>
                              <a:srgbClr val="8080FF"/>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64934" name="Group 105">
                        <a:extLst>
                          <a:ext uri="{FF2B5EF4-FFF2-40B4-BE49-F238E27FC236}">
                            <a16:creationId xmlns:a16="http://schemas.microsoft.com/office/drawing/2014/main" id="{CE78FA23-5A04-4955-B319-68FA8D9DE5AF}"/>
                          </a:ext>
                        </a:extLst>
                      </p:cNvPr>
                      <p:cNvGrpSpPr>
                        <a:grpSpLocks/>
                      </p:cNvGrpSpPr>
                      <p:nvPr/>
                    </p:nvGrpSpPr>
                    <p:grpSpPr bwMode="auto">
                      <a:xfrm>
                        <a:off x="2151" y="1787"/>
                        <a:ext cx="187" cy="152"/>
                        <a:chOff x="2151" y="1787"/>
                        <a:chExt cx="187" cy="152"/>
                      </a:xfrm>
                    </p:grpSpPr>
                    <p:grpSp>
                      <p:nvGrpSpPr>
                        <p:cNvPr id="64935" name="Group 106">
                          <a:extLst>
                            <a:ext uri="{FF2B5EF4-FFF2-40B4-BE49-F238E27FC236}">
                              <a16:creationId xmlns:a16="http://schemas.microsoft.com/office/drawing/2014/main" id="{4388CF03-C9B7-4CD6-BB4B-5417AF6E5318}"/>
                            </a:ext>
                          </a:extLst>
                        </p:cNvPr>
                        <p:cNvGrpSpPr>
                          <a:grpSpLocks/>
                        </p:cNvGrpSpPr>
                        <p:nvPr/>
                      </p:nvGrpSpPr>
                      <p:grpSpPr bwMode="auto">
                        <a:xfrm>
                          <a:off x="2162" y="1796"/>
                          <a:ext cx="176" cy="143"/>
                          <a:chOff x="2162" y="1796"/>
                          <a:chExt cx="176" cy="143"/>
                        </a:xfrm>
                      </p:grpSpPr>
                      <p:sp>
                        <p:nvSpPr>
                          <p:cNvPr id="64939" name="Freeform 107">
                            <a:extLst>
                              <a:ext uri="{FF2B5EF4-FFF2-40B4-BE49-F238E27FC236}">
                                <a16:creationId xmlns:a16="http://schemas.microsoft.com/office/drawing/2014/main" id="{4D1C6F9C-8AC2-4918-9286-C992B5F6D48A}"/>
                              </a:ext>
                            </a:extLst>
                          </p:cNvPr>
                          <p:cNvSpPr>
                            <a:spLocks/>
                          </p:cNvSpPr>
                          <p:nvPr/>
                        </p:nvSpPr>
                        <p:spPr bwMode="auto">
                          <a:xfrm>
                            <a:off x="2162" y="1796"/>
                            <a:ext cx="176" cy="114"/>
                          </a:xfrm>
                          <a:custGeom>
                            <a:avLst/>
                            <a:gdLst>
                              <a:gd name="T0" fmla="*/ 0 w 877"/>
                              <a:gd name="T1" fmla="*/ 0 h 567"/>
                              <a:gd name="T2" fmla="*/ 1 w 877"/>
                              <a:gd name="T3" fmla="*/ 1 h 567"/>
                              <a:gd name="T4" fmla="*/ 3 w 877"/>
                              <a:gd name="T5" fmla="*/ 1 h 567"/>
                              <a:gd name="T6" fmla="*/ 4 w 877"/>
                              <a:gd name="T7" fmla="*/ 1 h 567"/>
                              <a:gd name="T8" fmla="*/ 6 w 877"/>
                              <a:gd name="T9" fmla="*/ 1 h 567"/>
                              <a:gd name="T10" fmla="*/ 7 w 877"/>
                              <a:gd name="T11" fmla="*/ 1 h 567"/>
                              <a:gd name="T12" fmla="*/ 9 w 877"/>
                              <a:gd name="T13" fmla="*/ 2 h 567"/>
                              <a:gd name="T14" fmla="*/ 10 w 877"/>
                              <a:gd name="T15" fmla="*/ 2 h 567"/>
                              <a:gd name="T16" fmla="*/ 11 w 877"/>
                              <a:gd name="T17" fmla="*/ 3 h 567"/>
                              <a:gd name="T18" fmla="*/ 12 w 877"/>
                              <a:gd name="T19" fmla="*/ 4 h 567"/>
                              <a:gd name="T20" fmla="*/ 14 w 877"/>
                              <a:gd name="T21" fmla="*/ 6 h 567"/>
                              <a:gd name="T22" fmla="*/ 15 w 877"/>
                              <a:gd name="T23" fmla="*/ 7 h 567"/>
                              <a:gd name="T24" fmla="*/ 17 w 877"/>
                              <a:gd name="T25" fmla="*/ 9 h 567"/>
                              <a:gd name="T26" fmla="*/ 19 w 877"/>
                              <a:gd name="T27" fmla="*/ 11 h 567"/>
                              <a:gd name="T28" fmla="*/ 21 w 877"/>
                              <a:gd name="T29" fmla="*/ 13 h 567"/>
                              <a:gd name="T30" fmla="*/ 23 w 877"/>
                              <a:gd name="T31" fmla="*/ 15 h 567"/>
                              <a:gd name="T32" fmla="*/ 25 w 877"/>
                              <a:gd name="T33" fmla="*/ 17 h 567"/>
                              <a:gd name="T34" fmla="*/ 27 w 877"/>
                              <a:gd name="T35" fmla="*/ 18 h 567"/>
                              <a:gd name="T36" fmla="*/ 28 w 877"/>
                              <a:gd name="T37" fmla="*/ 20 h 567"/>
                              <a:gd name="T38" fmla="*/ 30 w 877"/>
                              <a:gd name="T39" fmla="*/ 21 h 567"/>
                              <a:gd name="T40" fmla="*/ 32 w 877"/>
                              <a:gd name="T41" fmla="*/ 22 h 567"/>
                              <a:gd name="T42" fmla="*/ 33 w 877"/>
                              <a:gd name="T43" fmla="*/ 23 h 567"/>
                              <a:gd name="T44" fmla="*/ 34 w 877"/>
                              <a:gd name="T45" fmla="*/ 23 h 567"/>
                              <a:gd name="T46" fmla="*/ 34 w 877"/>
                              <a:gd name="T47" fmla="*/ 23 h 567"/>
                              <a:gd name="T48" fmla="*/ 35 w 877"/>
                              <a:gd name="T49" fmla="*/ 22 h 567"/>
                              <a:gd name="T50" fmla="*/ 35 w 877"/>
                              <a:gd name="T51" fmla="*/ 22 h 567"/>
                              <a:gd name="T52" fmla="*/ 35 w 877"/>
                              <a:gd name="T53" fmla="*/ 20 h 567"/>
                              <a:gd name="T54" fmla="*/ 35 w 877"/>
                              <a:gd name="T55" fmla="*/ 18 h 56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77"/>
                              <a:gd name="T85" fmla="*/ 0 h 567"/>
                              <a:gd name="T86" fmla="*/ 877 w 877"/>
                              <a:gd name="T87" fmla="*/ 567 h 56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77" h="567">
                                <a:moveTo>
                                  <a:pt x="0" y="0"/>
                                </a:moveTo>
                                <a:lnTo>
                                  <a:pt x="35" y="15"/>
                                </a:lnTo>
                                <a:lnTo>
                                  <a:pt x="69" y="25"/>
                                </a:lnTo>
                                <a:lnTo>
                                  <a:pt x="109" y="31"/>
                                </a:lnTo>
                                <a:lnTo>
                                  <a:pt x="142" y="31"/>
                                </a:lnTo>
                                <a:lnTo>
                                  <a:pt x="185" y="34"/>
                                </a:lnTo>
                                <a:lnTo>
                                  <a:pt x="215" y="43"/>
                                </a:lnTo>
                                <a:lnTo>
                                  <a:pt x="244" y="54"/>
                                </a:lnTo>
                                <a:lnTo>
                                  <a:pt x="276" y="76"/>
                                </a:lnTo>
                                <a:lnTo>
                                  <a:pt x="308" y="103"/>
                                </a:lnTo>
                                <a:lnTo>
                                  <a:pt x="350" y="140"/>
                                </a:lnTo>
                                <a:lnTo>
                                  <a:pt x="381" y="167"/>
                                </a:lnTo>
                                <a:lnTo>
                                  <a:pt x="429" y="217"/>
                                </a:lnTo>
                                <a:lnTo>
                                  <a:pt x="481" y="267"/>
                                </a:lnTo>
                                <a:lnTo>
                                  <a:pt x="524" y="312"/>
                                </a:lnTo>
                                <a:lnTo>
                                  <a:pt x="571" y="364"/>
                                </a:lnTo>
                                <a:lnTo>
                                  <a:pt x="621" y="418"/>
                                </a:lnTo>
                                <a:lnTo>
                                  <a:pt x="664" y="458"/>
                                </a:lnTo>
                                <a:lnTo>
                                  <a:pt x="707" y="496"/>
                                </a:lnTo>
                                <a:lnTo>
                                  <a:pt x="744" y="520"/>
                                </a:lnTo>
                                <a:lnTo>
                                  <a:pt x="782" y="540"/>
                                </a:lnTo>
                                <a:lnTo>
                                  <a:pt x="812" y="560"/>
                                </a:lnTo>
                                <a:lnTo>
                                  <a:pt x="833" y="567"/>
                                </a:lnTo>
                                <a:lnTo>
                                  <a:pt x="851" y="563"/>
                                </a:lnTo>
                                <a:lnTo>
                                  <a:pt x="867" y="552"/>
                                </a:lnTo>
                                <a:lnTo>
                                  <a:pt x="876" y="532"/>
                                </a:lnTo>
                                <a:lnTo>
                                  <a:pt x="877" y="492"/>
                                </a:lnTo>
                                <a:lnTo>
                                  <a:pt x="873" y="452"/>
                                </a:lnTo>
                              </a:path>
                            </a:pathLst>
                          </a:custGeom>
                          <a:noFill/>
                          <a:ln w="11113">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40" name="Freeform 108">
                            <a:extLst>
                              <a:ext uri="{FF2B5EF4-FFF2-40B4-BE49-F238E27FC236}">
                                <a16:creationId xmlns:a16="http://schemas.microsoft.com/office/drawing/2014/main" id="{1A490C2F-35AC-450E-92F6-1A8E879CF121}"/>
                              </a:ext>
                            </a:extLst>
                          </p:cNvPr>
                          <p:cNvSpPr>
                            <a:spLocks/>
                          </p:cNvSpPr>
                          <p:nvPr/>
                        </p:nvSpPr>
                        <p:spPr bwMode="auto">
                          <a:xfrm>
                            <a:off x="2190" y="1802"/>
                            <a:ext cx="99" cy="137"/>
                          </a:xfrm>
                          <a:custGeom>
                            <a:avLst/>
                            <a:gdLst>
                              <a:gd name="T0" fmla="*/ 0 w 494"/>
                              <a:gd name="T1" fmla="*/ 0 h 685"/>
                              <a:gd name="T2" fmla="*/ 1 w 494"/>
                              <a:gd name="T3" fmla="*/ 2 h 685"/>
                              <a:gd name="T4" fmla="*/ 1 w 494"/>
                              <a:gd name="T5" fmla="*/ 5 h 685"/>
                              <a:gd name="T6" fmla="*/ 2 w 494"/>
                              <a:gd name="T7" fmla="*/ 6 h 685"/>
                              <a:gd name="T8" fmla="*/ 3 w 494"/>
                              <a:gd name="T9" fmla="*/ 8 h 685"/>
                              <a:gd name="T10" fmla="*/ 5 w 494"/>
                              <a:gd name="T11" fmla="*/ 10 h 685"/>
                              <a:gd name="T12" fmla="*/ 6 w 494"/>
                              <a:gd name="T13" fmla="*/ 12 h 685"/>
                              <a:gd name="T14" fmla="*/ 7 w 494"/>
                              <a:gd name="T15" fmla="*/ 14 h 685"/>
                              <a:gd name="T16" fmla="*/ 9 w 494"/>
                              <a:gd name="T17" fmla="*/ 16 h 685"/>
                              <a:gd name="T18" fmla="*/ 10 w 494"/>
                              <a:gd name="T19" fmla="*/ 17 h 685"/>
                              <a:gd name="T20" fmla="*/ 11 w 494"/>
                              <a:gd name="T21" fmla="*/ 18 h 685"/>
                              <a:gd name="T22" fmla="*/ 12 w 494"/>
                              <a:gd name="T23" fmla="*/ 19 h 685"/>
                              <a:gd name="T24" fmla="*/ 13 w 494"/>
                              <a:gd name="T25" fmla="*/ 20 h 685"/>
                              <a:gd name="T26" fmla="*/ 14 w 494"/>
                              <a:gd name="T27" fmla="*/ 21 h 685"/>
                              <a:gd name="T28" fmla="*/ 15 w 494"/>
                              <a:gd name="T29" fmla="*/ 22 h 685"/>
                              <a:gd name="T30" fmla="*/ 16 w 494"/>
                              <a:gd name="T31" fmla="*/ 23 h 685"/>
                              <a:gd name="T32" fmla="*/ 17 w 494"/>
                              <a:gd name="T33" fmla="*/ 23 h 685"/>
                              <a:gd name="T34" fmla="*/ 19 w 494"/>
                              <a:gd name="T35" fmla="*/ 24 h 685"/>
                              <a:gd name="T36" fmla="*/ 19 w 494"/>
                              <a:gd name="T37" fmla="*/ 25 h 685"/>
                              <a:gd name="T38" fmla="*/ 20 w 494"/>
                              <a:gd name="T39" fmla="*/ 26 h 685"/>
                              <a:gd name="T40" fmla="*/ 20 w 494"/>
                              <a:gd name="T41" fmla="*/ 27 h 685"/>
                              <a:gd name="T42" fmla="*/ 19 w 494"/>
                              <a:gd name="T43" fmla="*/ 27 h 685"/>
                              <a:gd name="T44" fmla="*/ 18 w 494"/>
                              <a:gd name="T45" fmla="*/ 27 h 685"/>
                              <a:gd name="T46" fmla="*/ 17 w 494"/>
                              <a:gd name="T47" fmla="*/ 27 h 685"/>
                              <a:gd name="T48" fmla="*/ 15 w 494"/>
                              <a:gd name="T49" fmla="*/ 27 h 6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4"/>
                              <a:gd name="T76" fmla="*/ 0 h 685"/>
                              <a:gd name="T77" fmla="*/ 494 w 494"/>
                              <a:gd name="T78" fmla="*/ 685 h 6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4" h="685">
                                <a:moveTo>
                                  <a:pt x="0" y="0"/>
                                </a:moveTo>
                                <a:lnTo>
                                  <a:pt x="18" y="59"/>
                                </a:lnTo>
                                <a:lnTo>
                                  <a:pt x="37" y="116"/>
                                </a:lnTo>
                                <a:lnTo>
                                  <a:pt x="55" y="155"/>
                                </a:lnTo>
                                <a:lnTo>
                                  <a:pt x="82" y="202"/>
                                </a:lnTo>
                                <a:lnTo>
                                  <a:pt x="119" y="256"/>
                                </a:lnTo>
                                <a:lnTo>
                                  <a:pt x="150" y="299"/>
                                </a:lnTo>
                                <a:lnTo>
                                  <a:pt x="182" y="344"/>
                                </a:lnTo>
                                <a:lnTo>
                                  <a:pt x="219" y="397"/>
                                </a:lnTo>
                                <a:lnTo>
                                  <a:pt x="244" y="431"/>
                                </a:lnTo>
                                <a:lnTo>
                                  <a:pt x="268" y="450"/>
                                </a:lnTo>
                                <a:lnTo>
                                  <a:pt x="299" y="471"/>
                                </a:lnTo>
                                <a:lnTo>
                                  <a:pt x="322" y="489"/>
                                </a:lnTo>
                                <a:lnTo>
                                  <a:pt x="345" y="516"/>
                                </a:lnTo>
                                <a:lnTo>
                                  <a:pt x="376" y="541"/>
                                </a:lnTo>
                                <a:lnTo>
                                  <a:pt x="406" y="565"/>
                                </a:lnTo>
                                <a:lnTo>
                                  <a:pt x="435" y="584"/>
                                </a:lnTo>
                                <a:lnTo>
                                  <a:pt x="465" y="608"/>
                                </a:lnTo>
                                <a:lnTo>
                                  <a:pt x="485" y="627"/>
                                </a:lnTo>
                                <a:lnTo>
                                  <a:pt x="494" y="645"/>
                                </a:lnTo>
                                <a:lnTo>
                                  <a:pt x="491" y="669"/>
                                </a:lnTo>
                                <a:lnTo>
                                  <a:pt x="479" y="675"/>
                                </a:lnTo>
                                <a:lnTo>
                                  <a:pt x="449" y="682"/>
                                </a:lnTo>
                                <a:lnTo>
                                  <a:pt x="420" y="685"/>
                                </a:lnTo>
                                <a:lnTo>
                                  <a:pt x="385" y="684"/>
                                </a:lnTo>
                              </a:path>
                            </a:pathLst>
                          </a:custGeom>
                          <a:noFill/>
                          <a:ln w="11113">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936" name="Group 109">
                          <a:extLst>
                            <a:ext uri="{FF2B5EF4-FFF2-40B4-BE49-F238E27FC236}">
                              <a16:creationId xmlns:a16="http://schemas.microsoft.com/office/drawing/2014/main" id="{AE024528-83A1-4DC8-929D-8838A8417DC2}"/>
                            </a:ext>
                          </a:extLst>
                        </p:cNvPr>
                        <p:cNvGrpSpPr>
                          <a:grpSpLocks/>
                        </p:cNvGrpSpPr>
                        <p:nvPr/>
                      </p:nvGrpSpPr>
                      <p:grpSpPr bwMode="auto">
                        <a:xfrm>
                          <a:off x="2151" y="1787"/>
                          <a:ext cx="15" cy="16"/>
                          <a:chOff x="2151" y="1787"/>
                          <a:chExt cx="15" cy="16"/>
                        </a:xfrm>
                      </p:grpSpPr>
                      <p:sp>
                        <p:nvSpPr>
                          <p:cNvPr id="64937" name="Oval 110">
                            <a:extLst>
                              <a:ext uri="{FF2B5EF4-FFF2-40B4-BE49-F238E27FC236}">
                                <a16:creationId xmlns:a16="http://schemas.microsoft.com/office/drawing/2014/main" id="{C4E929F5-4907-4C30-9047-60386F3AA4A5}"/>
                              </a:ext>
                            </a:extLst>
                          </p:cNvPr>
                          <p:cNvSpPr>
                            <a:spLocks noChangeArrowheads="1"/>
                          </p:cNvSpPr>
                          <p:nvPr/>
                        </p:nvSpPr>
                        <p:spPr bwMode="auto">
                          <a:xfrm>
                            <a:off x="2151" y="1787"/>
                            <a:ext cx="15" cy="16"/>
                          </a:xfrm>
                          <a:prstGeom prst="ellipse">
                            <a:avLst/>
                          </a:prstGeom>
                          <a:solidFill>
                            <a:srgbClr val="808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38" name="Oval 111">
                            <a:extLst>
                              <a:ext uri="{FF2B5EF4-FFF2-40B4-BE49-F238E27FC236}">
                                <a16:creationId xmlns:a16="http://schemas.microsoft.com/office/drawing/2014/main" id="{274A8B73-2965-433A-9867-F9EFB15D4EAD}"/>
                              </a:ext>
                            </a:extLst>
                          </p:cNvPr>
                          <p:cNvSpPr>
                            <a:spLocks noChangeArrowheads="1"/>
                          </p:cNvSpPr>
                          <p:nvPr/>
                        </p:nvSpPr>
                        <p:spPr bwMode="auto">
                          <a:xfrm>
                            <a:off x="2153" y="1790"/>
                            <a:ext cx="9" cy="9"/>
                          </a:xfrm>
                          <a:prstGeom prst="ellipse">
                            <a:avLst/>
                          </a:prstGeom>
                          <a:solidFill>
                            <a:srgbClr val="4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grpSp>
              <p:nvGrpSpPr>
                <p:cNvPr id="64894" name="Group 112">
                  <a:extLst>
                    <a:ext uri="{FF2B5EF4-FFF2-40B4-BE49-F238E27FC236}">
                      <a16:creationId xmlns:a16="http://schemas.microsoft.com/office/drawing/2014/main" id="{1CBB1160-782C-42CE-B224-3A3D044F4917}"/>
                    </a:ext>
                  </a:extLst>
                </p:cNvPr>
                <p:cNvGrpSpPr>
                  <a:grpSpLocks/>
                </p:cNvGrpSpPr>
                <p:nvPr/>
              </p:nvGrpSpPr>
              <p:grpSpPr bwMode="auto">
                <a:xfrm>
                  <a:off x="2012" y="1522"/>
                  <a:ext cx="275" cy="207"/>
                  <a:chOff x="2012" y="1522"/>
                  <a:chExt cx="275" cy="207"/>
                </a:xfrm>
              </p:grpSpPr>
              <p:grpSp>
                <p:nvGrpSpPr>
                  <p:cNvPr id="64895" name="Group 113">
                    <a:extLst>
                      <a:ext uri="{FF2B5EF4-FFF2-40B4-BE49-F238E27FC236}">
                        <a16:creationId xmlns:a16="http://schemas.microsoft.com/office/drawing/2014/main" id="{E7A420E6-ED78-4A09-8D18-0E0757B74212}"/>
                      </a:ext>
                    </a:extLst>
                  </p:cNvPr>
                  <p:cNvGrpSpPr>
                    <a:grpSpLocks/>
                  </p:cNvGrpSpPr>
                  <p:nvPr/>
                </p:nvGrpSpPr>
                <p:grpSpPr bwMode="auto">
                  <a:xfrm>
                    <a:off x="2012" y="1522"/>
                    <a:ext cx="208" cy="183"/>
                    <a:chOff x="2012" y="1522"/>
                    <a:chExt cx="208" cy="183"/>
                  </a:xfrm>
                </p:grpSpPr>
                <p:grpSp>
                  <p:nvGrpSpPr>
                    <p:cNvPr id="64907" name="Group 114">
                      <a:extLst>
                        <a:ext uri="{FF2B5EF4-FFF2-40B4-BE49-F238E27FC236}">
                          <a16:creationId xmlns:a16="http://schemas.microsoft.com/office/drawing/2014/main" id="{BA998BE9-44CD-44AA-9179-2B5F94A4E38E}"/>
                        </a:ext>
                      </a:extLst>
                    </p:cNvPr>
                    <p:cNvGrpSpPr>
                      <a:grpSpLocks/>
                    </p:cNvGrpSpPr>
                    <p:nvPr/>
                  </p:nvGrpSpPr>
                  <p:grpSpPr bwMode="auto">
                    <a:xfrm>
                      <a:off x="2012" y="1558"/>
                      <a:ext cx="208" cy="53"/>
                      <a:chOff x="2012" y="1558"/>
                      <a:chExt cx="208" cy="53"/>
                    </a:xfrm>
                  </p:grpSpPr>
                  <p:grpSp>
                    <p:nvGrpSpPr>
                      <p:cNvPr id="64919" name="Group 115">
                        <a:extLst>
                          <a:ext uri="{FF2B5EF4-FFF2-40B4-BE49-F238E27FC236}">
                            <a16:creationId xmlns:a16="http://schemas.microsoft.com/office/drawing/2014/main" id="{E884E70F-B44D-41C6-BE07-12F290C3CED0}"/>
                          </a:ext>
                        </a:extLst>
                      </p:cNvPr>
                      <p:cNvGrpSpPr>
                        <a:grpSpLocks/>
                      </p:cNvGrpSpPr>
                      <p:nvPr/>
                    </p:nvGrpSpPr>
                    <p:grpSpPr bwMode="auto">
                      <a:xfrm>
                        <a:off x="2015" y="1558"/>
                        <a:ext cx="205" cy="53"/>
                        <a:chOff x="2015" y="1558"/>
                        <a:chExt cx="205" cy="53"/>
                      </a:xfrm>
                    </p:grpSpPr>
                    <p:sp>
                      <p:nvSpPr>
                        <p:cNvPr id="64923" name="Freeform 116">
                          <a:extLst>
                            <a:ext uri="{FF2B5EF4-FFF2-40B4-BE49-F238E27FC236}">
                              <a16:creationId xmlns:a16="http://schemas.microsoft.com/office/drawing/2014/main" id="{16E9C6CE-1322-4C87-9B33-716CE633835F}"/>
                            </a:ext>
                          </a:extLst>
                        </p:cNvPr>
                        <p:cNvSpPr>
                          <a:spLocks/>
                        </p:cNvSpPr>
                        <p:nvPr/>
                      </p:nvSpPr>
                      <p:spPr bwMode="auto">
                        <a:xfrm>
                          <a:off x="2015" y="1558"/>
                          <a:ext cx="204" cy="53"/>
                        </a:xfrm>
                        <a:custGeom>
                          <a:avLst/>
                          <a:gdLst>
                            <a:gd name="T0" fmla="*/ 41 w 1020"/>
                            <a:gd name="T1" fmla="*/ 4 h 265"/>
                            <a:gd name="T2" fmla="*/ 39 w 1020"/>
                            <a:gd name="T3" fmla="*/ 4 h 265"/>
                            <a:gd name="T4" fmla="*/ 37 w 1020"/>
                            <a:gd name="T5" fmla="*/ 4 h 265"/>
                            <a:gd name="T6" fmla="*/ 34 w 1020"/>
                            <a:gd name="T7" fmla="*/ 3 h 265"/>
                            <a:gd name="T8" fmla="*/ 31 w 1020"/>
                            <a:gd name="T9" fmla="*/ 3 h 265"/>
                            <a:gd name="T10" fmla="*/ 28 w 1020"/>
                            <a:gd name="T11" fmla="*/ 2 h 265"/>
                            <a:gd name="T12" fmla="*/ 26 w 1020"/>
                            <a:gd name="T13" fmla="*/ 2 h 265"/>
                            <a:gd name="T14" fmla="*/ 24 w 1020"/>
                            <a:gd name="T15" fmla="*/ 1 h 265"/>
                            <a:gd name="T16" fmla="*/ 22 w 1020"/>
                            <a:gd name="T17" fmla="*/ 1 h 265"/>
                            <a:gd name="T18" fmla="*/ 19 w 1020"/>
                            <a:gd name="T19" fmla="*/ 1 h 265"/>
                            <a:gd name="T20" fmla="*/ 17 w 1020"/>
                            <a:gd name="T21" fmla="*/ 0 h 265"/>
                            <a:gd name="T22" fmla="*/ 15 w 1020"/>
                            <a:gd name="T23" fmla="*/ 0 h 265"/>
                            <a:gd name="T24" fmla="*/ 13 w 1020"/>
                            <a:gd name="T25" fmla="*/ 0 h 265"/>
                            <a:gd name="T26" fmla="*/ 11 w 1020"/>
                            <a:gd name="T27" fmla="*/ 0 h 265"/>
                            <a:gd name="T28" fmla="*/ 9 w 1020"/>
                            <a:gd name="T29" fmla="*/ 1 h 265"/>
                            <a:gd name="T30" fmla="*/ 7 w 1020"/>
                            <a:gd name="T31" fmla="*/ 1 h 265"/>
                            <a:gd name="T32" fmla="*/ 5 w 1020"/>
                            <a:gd name="T33" fmla="*/ 2 h 265"/>
                            <a:gd name="T34" fmla="*/ 4 w 1020"/>
                            <a:gd name="T35" fmla="*/ 2 h 265"/>
                            <a:gd name="T36" fmla="*/ 2 w 1020"/>
                            <a:gd name="T37" fmla="*/ 3 h 265"/>
                            <a:gd name="T38" fmla="*/ 1 w 1020"/>
                            <a:gd name="T39" fmla="*/ 4 h 265"/>
                            <a:gd name="T40" fmla="*/ 0 w 1020"/>
                            <a:gd name="T41" fmla="*/ 5 h 265"/>
                            <a:gd name="T42" fmla="*/ 3 w 1020"/>
                            <a:gd name="T43" fmla="*/ 11 h 265"/>
                            <a:gd name="T44" fmla="*/ 4 w 1020"/>
                            <a:gd name="T45" fmla="*/ 10 h 265"/>
                            <a:gd name="T46" fmla="*/ 6 w 1020"/>
                            <a:gd name="T47" fmla="*/ 9 h 265"/>
                            <a:gd name="T48" fmla="*/ 7 w 1020"/>
                            <a:gd name="T49" fmla="*/ 9 h 265"/>
                            <a:gd name="T50" fmla="*/ 8 w 1020"/>
                            <a:gd name="T51" fmla="*/ 9 h 265"/>
                            <a:gd name="T52" fmla="*/ 10 w 1020"/>
                            <a:gd name="T53" fmla="*/ 8 h 265"/>
                            <a:gd name="T54" fmla="*/ 11 w 1020"/>
                            <a:gd name="T55" fmla="*/ 8 h 265"/>
                            <a:gd name="T56" fmla="*/ 13 w 1020"/>
                            <a:gd name="T57" fmla="*/ 8 h 265"/>
                            <a:gd name="T58" fmla="*/ 16 w 1020"/>
                            <a:gd name="T59" fmla="*/ 8 h 265"/>
                            <a:gd name="T60" fmla="*/ 19 w 1020"/>
                            <a:gd name="T61" fmla="*/ 8 h 265"/>
                            <a:gd name="T62" fmla="*/ 21 w 1020"/>
                            <a:gd name="T63" fmla="*/ 8 h 265"/>
                            <a:gd name="T64" fmla="*/ 23 w 1020"/>
                            <a:gd name="T65" fmla="*/ 8 h 265"/>
                            <a:gd name="T66" fmla="*/ 25 w 1020"/>
                            <a:gd name="T67" fmla="*/ 8 h 265"/>
                            <a:gd name="T68" fmla="*/ 41 w 1020"/>
                            <a:gd name="T69" fmla="*/ 4 h 2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0"/>
                            <a:gd name="T106" fmla="*/ 0 h 265"/>
                            <a:gd name="T107" fmla="*/ 1020 w 1020"/>
                            <a:gd name="T108" fmla="*/ 265 h 2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0" h="265">
                              <a:moveTo>
                                <a:pt x="1020" y="106"/>
                              </a:moveTo>
                              <a:lnTo>
                                <a:pt x="970" y="100"/>
                              </a:lnTo>
                              <a:lnTo>
                                <a:pt x="913" y="94"/>
                              </a:lnTo>
                              <a:lnTo>
                                <a:pt x="851" y="82"/>
                              </a:lnTo>
                              <a:lnTo>
                                <a:pt x="781" y="69"/>
                              </a:lnTo>
                              <a:lnTo>
                                <a:pt x="712" y="55"/>
                              </a:lnTo>
                              <a:lnTo>
                                <a:pt x="650" y="42"/>
                              </a:lnTo>
                              <a:lnTo>
                                <a:pt x="596" y="33"/>
                              </a:lnTo>
                              <a:lnTo>
                                <a:pt x="538" y="24"/>
                              </a:lnTo>
                              <a:lnTo>
                                <a:pt x="470" y="15"/>
                              </a:lnTo>
                              <a:lnTo>
                                <a:pt x="419" y="5"/>
                              </a:lnTo>
                              <a:lnTo>
                                <a:pt x="367" y="0"/>
                              </a:lnTo>
                              <a:lnTo>
                                <a:pt x="320" y="2"/>
                              </a:lnTo>
                              <a:lnTo>
                                <a:pt x="275" y="8"/>
                              </a:lnTo>
                              <a:lnTo>
                                <a:pt x="214" y="19"/>
                              </a:lnTo>
                              <a:lnTo>
                                <a:pt x="165" y="31"/>
                              </a:lnTo>
                              <a:lnTo>
                                <a:pt x="134" y="41"/>
                              </a:lnTo>
                              <a:lnTo>
                                <a:pt x="99" y="58"/>
                              </a:lnTo>
                              <a:lnTo>
                                <a:pt x="62" y="75"/>
                              </a:lnTo>
                              <a:lnTo>
                                <a:pt x="29" y="94"/>
                              </a:lnTo>
                              <a:lnTo>
                                <a:pt x="0" y="113"/>
                              </a:lnTo>
                              <a:lnTo>
                                <a:pt x="68" y="265"/>
                              </a:lnTo>
                              <a:lnTo>
                                <a:pt x="107" y="250"/>
                              </a:lnTo>
                              <a:lnTo>
                                <a:pt x="141" y="237"/>
                              </a:lnTo>
                              <a:lnTo>
                                <a:pt x="174" y="226"/>
                              </a:lnTo>
                              <a:lnTo>
                                <a:pt x="208" y="217"/>
                              </a:lnTo>
                              <a:lnTo>
                                <a:pt x="248" y="204"/>
                              </a:lnTo>
                              <a:lnTo>
                                <a:pt x="283" y="198"/>
                              </a:lnTo>
                              <a:lnTo>
                                <a:pt x="335" y="193"/>
                              </a:lnTo>
                              <a:lnTo>
                                <a:pt x="404" y="192"/>
                              </a:lnTo>
                              <a:lnTo>
                                <a:pt x="464" y="195"/>
                              </a:lnTo>
                              <a:lnTo>
                                <a:pt x="529" y="195"/>
                              </a:lnTo>
                              <a:lnTo>
                                <a:pt x="578" y="198"/>
                              </a:lnTo>
                              <a:lnTo>
                                <a:pt x="629" y="206"/>
                              </a:lnTo>
                              <a:lnTo>
                                <a:pt x="1020" y="106"/>
                              </a:lnTo>
                              <a:close/>
                            </a:path>
                          </a:pathLst>
                        </a:custGeom>
                        <a:solidFill>
                          <a:srgbClr val="60006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924" name="Group 117">
                          <a:extLst>
                            <a:ext uri="{FF2B5EF4-FFF2-40B4-BE49-F238E27FC236}">
                              <a16:creationId xmlns:a16="http://schemas.microsoft.com/office/drawing/2014/main" id="{F826A8FC-CD67-4FA8-95C9-7B81E60440D7}"/>
                            </a:ext>
                          </a:extLst>
                        </p:cNvPr>
                        <p:cNvGrpSpPr>
                          <a:grpSpLocks/>
                        </p:cNvGrpSpPr>
                        <p:nvPr/>
                      </p:nvGrpSpPr>
                      <p:grpSpPr bwMode="auto">
                        <a:xfrm>
                          <a:off x="2029" y="1565"/>
                          <a:ext cx="191" cy="46"/>
                          <a:chOff x="2029" y="1565"/>
                          <a:chExt cx="191" cy="46"/>
                        </a:xfrm>
                      </p:grpSpPr>
                      <p:grpSp>
                        <p:nvGrpSpPr>
                          <p:cNvPr id="64925" name="Group 118">
                            <a:extLst>
                              <a:ext uri="{FF2B5EF4-FFF2-40B4-BE49-F238E27FC236}">
                                <a16:creationId xmlns:a16="http://schemas.microsoft.com/office/drawing/2014/main" id="{9DBA3B52-4A2D-49BF-867C-54F272CF43FA}"/>
                              </a:ext>
                            </a:extLst>
                          </p:cNvPr>
                          <p:cNvGrpSpPr>
                            <a:grpSpLocks/>
                          </p:cNvGrpSpPr>
                          <p:nvPr/>
                        </p:nvGrpSpPr>
                        <p:grpSpPr bwMode="auto">
                          <a:xfrm>
                            <a:off x="2029" y="1579"/>
                            <a:ext cx="191" cy="32"/>
                            <a:chOff x="2029" y="1579"/>
                            <a:chExt cx="191" cy="32"/>
                          </a:xfrm>
                        </p:grpSpPr>
                        <p:sp>
                          <p:nvSpPr>
                            <p:cNvPr id="64927" name="Freeform 119">
                              <a:extLst>
                                <a:ext uri="{FF2B5EF4-FFF2-40B4-BE49-F238E27FC236}">
                                  <a16:creationId xmlns:a16="http://schemas.microsoft.com/office/drawing/2014/main" id="{F84E1DAB-B88C-46D7-A274-E86CB880F573}"/>
                                </a:ext>
                              </a:extLst>
                            </p:cNvPr>
                            <p:cNvSpPr>
                              <a:spLocks/>
                            </p:cNvSpPr>
                            <p:nvPr/>
                          </p:nvSpPr>
                          <p:spPr bwMode="auto">
                            <a:xfrm>
                              <a:off x="2029" y="1580"/>
                              <a:ext cx="191" cy="27"/>
                            </a:xfrm>
                            <a:custGeom>
                              <a:avLst/>
                              <a:gdLst>
                                <a:gd name="T0" fmla="*/ 38 w 956"/>
                                <a:gd name="T1" fmla="*/ 0 h 134"/>
                                <a:gd name="T2" fmla="*/ 24 w 956"/>
                                <a:gd name="T3" fmla="*/ 2 h 134"/>
                                <a:gd name="T4" fmla="*/ 21 w 956"/>
                                <a:gd name="T5" fmla="*/ 2 h 134"/>
                                <a:gd name="T6" fmla="*/ 19 w 956"/>
                                <a:gd name="T7" fmla="*/ 1 h 134"/>
                                <a:gd name="T8" fmla="*/ 17 w 956"/>
                                <a:gd name="T9" fmla="*/ 1 h 134"/>
                                <a:gd name="T10" fmla="*/ 15 w 956"/>
                                <a:gd name="T11" fmla="*/ 1 h 134"/>
                                <a:gd name="T12" fmla="*/ 13 w 956"/>
                                <a:gd name="T13" fmla="*/ 1 h 134"/>
                                <a:gd name="T14" fmla="*/ 11 w 956"/>
                                <a:gd name="T15" fmla="*/ 1 h 134"/>
                                <a:gd name="T16" fmla="*/ 10 w 956"/>
                                <a:gd name="T17" fmla="*/ 1 h 134"/>
                                <a:gd name="T18" fmla="*/ 8 w 956"/>
                                <a:gd name="T19" fmla="*/ 2 h 134"/>
                                <a:gd name="T20" fmla="*/ 6 w 956"/>
                                <a:gd name="T21" fmla="*/ 2 h 134"/>
                                <a:gd name="T22" fmla="*/ 5 w 956"/>
                                <a:gd name="T23" fmla="*/ 3 h 134"/>
                                <a:gd name="T24" fmla="*/ 3 w 956"/>
                                <a:gd name="T25" fmla="*/ 3 h 134"/>
                                <a:gd name="T26" fmla="*/ 2 w 956"/>
                                <a:gd name="T27" fmla="*/ 3 h 134"/>
                                <a:gd name="T28" fmla="*/ 1 w 956"/>
                                <a:gd name="T29" fmla="*/ 4 h 134"/>
                                <a:gd name="T30" fmla="*/ 0 w 956"/>
                                <a:gd name="T31" fmla="*/ 5 h 134"/>
                                <a:gd name="T32" fmla="*/ 0 w 956"/>
                                <a:gd name="T33" fmla="*/ 5 h 134"/>
                                <a:gd name="T34" fmla="*/ 2 w 956"/>
                                <a:gd name="T35" fmla="*/ 5 h 134"/>
                                <a:gd name="T36" fmla="*/ 3 w 956"/>
                                <a:gd name="T37" fmla="*/ 4 h 134"/>
                                <a:gd name="T38" fmla="*/ 4 w 956"/>
                                <a:gd name="T39" fmla="*/ 4 h 134"/>
                                <a:gd name="T40" fmla="*/ 6 w 956"/>
                                <a:gd name="T41" fmla="*/ 4 h 134"/>
                                <a:gd name="T42" fmla="*/ 7 w 956"/>
                                <a:gd name="T43" fmla="*/ 3 h 134"/>
                                <a:gd name="T44" fmla="*/ 9 w 956"/>
                                <a:gd name="T45" fmla="*/ 3 h 134"/>
                                <a:gd name="T46" fmla="*/ 11 w 956"/>
                                <a:gd name="T47" fmla="*/ 3 h 134"/>
                                <a:gd name="T48" fmla="*/ 14 w 956"/>
                                <a:gd name="T49" fmla="*/ 2 h 134"/>
                                <a:gd name="T50" fmla="*/ 16 w 956"/>
                                <a:gd name="T51" fmla="*/ 3 h 134"/>
                                <a:gd name="T52" fmla="*/ 19 w 956"/>
                                <a:gd name="T53" fmla="*/ 3 h 134"/>
                                <a:gd name="T54" fmla="*/ 21 w 956"/>
                                <a:gd name="T55" fmla="*/ 3 h 134"/>
                                <a:gd name="T56" fmla="*/ 23 w 956"/>
                                <a:gd name="T57" fmla="*/ 3 h 134"/>
                                <a:gd name="T58" fmla="*/ 38 w 956"/>
                                <a:gd name="T59" fmla="*/ 0 h 1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34"/>
                                <a:gd name="T92" fmla="*/ 956 w 956"/>
                                <a:gd name="T93" fmla="*/ 134 h 1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34">
                                  <a:moveTo>
                                    <a:pt x="956" y="0"/>
                                  </a:moveTo>
                                  <a:lnTo>
                                    <a:pt x="597" y="47"/>
                                  </a:lnTo>
                                  <a:lnTo>
                                    <a:pt x="535" y="39"/>
                                  </a:lnTo>
                                  <a:lnTo>
                                    <a:pt x="480" y="35"/>
                                  </a:lnTo>
                                  <a:lnTo>
                                    <a:pt x="428" y="34"/>
                                  </a:lnTo>
                                  <a:lnTo>
                                    <a:pt x="374" y="31"/>
                                  </a:lnTo>
                                  <a:lnTo>
                                    <a:pt x="325" y="33"/>
                                  </a:lnTo>
                                  <a:lnTo>
                                    <a:pt x="281" y="35"/>
                                  </a:lnTo>
                                  <a:lnTo>
                                    <a:pt x="242" y="36"/>
                                  </a:lnTo>
                                  <a:lnTo>
                                    <a:pt x="193" y="42"/>
                                  </a:lnTo>
                                  <a:lnTo>
                                    <a:pt x="153" y="51"/>
                                  </a:lnTo>
                                  <a:lnTo>
                                    <a:pt x="114" y="63"/>
                                  </a:lnTo>
                                  <a:lnTo>
                                    <a:pt x="79" y="75"/>
                                  </a:lnTo>
                                  <a:lnTo>
                                    <a:pt x="52" y="85"/>
                                  </a:lnTo>
                                  <a:lnTo>
                                    <a:pt x="23" y="100"/>
                                  </a:lnTo>
                                  <a:lnTo>
                                    <a:pt x="0" y="118"/>
                                  </a:lnTo>
                                  <a:lnTo>
                                    <a:pt x="5" y="134"/>
                                  </a:lnTo>
                                  <a:lnTo>
                                    <a:pt x="43" y="120"/>
                                  </a:lnTo>
                                  <a:lnTo>
                                    <a:pt x="77" y="107"/>
                                  </a:lnTo>
                                  <a:lnTo>
                                    <a:pt x="110" y="96"/>
                                  </a:lnTo>
                                  <a:lnTo>
                                    <a:pt x="144" y="87"/>
                                  </a:lnTo>
                                  <a:lnTo>
                                    <a:pt x="185" y="75"/>
                                  </a:lnTo>
                                  <a:lnTo>
                                    <a:pt x="220" y="68"/>
                                  </a:lnTo>
                                  <a:lnTo>
                                    <a:pt x="271" y="63"/>
                                  </a:lnTo>
                                  <a:lnTo>
                                    <a:pt x="340" y="62"/>
                                  </a:lnTo>
                                  <a:lnTo>
                                    <a:pt x="400" y="65"/>
                                  </a:lnTo>
                                  <a:lnTo>
                                    <a:pt x="465" y="65"/>
                                  </a:lnTo>
                                  <a:lnTo>
                                    <a:pt x="514" y="68"/>
                                  </a:lnTo>
                                  <a:lnTo>
                                    <a:pt x="565" y="77"/>
                                  </a:lnTo>
                                  <a:lnTo>
                                    <a:pt x="956" y="0"/>
                                  </a:lnTo>
                                  <a:close/>
                                </a:path>
                              </a:pathLst>
                            </a:custGeom>
                            <a:solidFill>
                              <a:srgbClr val="8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28" name="Freeform 120">
                              <a:extLst>
                                <a:ext uri="{FF2B5EF4-FFF2-40B4-BE49-F238E27FC236}">
                                  <a16:creationId xmlns:a16="http://schemas.microsoft.com/office/drawing/2014/main" id="{9B537568-2E82-45F9-A0AB-11BF41FB7A72}"/>
                                </a:ext>
                              </a:extLst>
                            </p:cNvPr>
                            <p:cNvSpPr>
                              <a:spLocks/>
                            </p:cNvSpPr>
                            <p:nvPr/>
                          </p:nvSpPr>
                          <p:spPr bwMode="auto">
                            <a:xfrm>
                              <a:off x="2029" y="1579"/>
                              <a:ext cx="191" cy="32"/>
                            </a:xfrm>
                            <a:custGeom>
                              <a:avLst/>
                              <a:gdLst>
                                <a:gd name="T0" fmla="*/ 38 w 956"/>
                                <a:gd name="T1" fmla="*/ 0 h 158"/>
                                <a:gd name="T2" fmla="*/ 24 w 956"/>
                                <a:gd name="T3" fmla="*/ 3 h 158"/>
                                <a:gd name="T4" fmla="*/ 21 w 956"/>
                                <a:gd name="T5" fmla="*/ 3 h 158"/>
                                <a:gd name="T6" fmla="*/ 19 w 956"/>
                                <a:gd name="T7" fmla="*/ 2 h 158"/>
                                <a:gd name="T8" fmla="*/ 17 w 956"/>
                                <a:gd name="T9" fmla="*/ 2 h 158"/>
                                <a:gd name="T10" fmla="*/ 15 w 956"/>
                                <a:gd name="T11" fmla="*/ 2 h 158"/>
                                <a:gd name="T12" fmla="*/ 13 w 956"/>
                                <a:gd name="T13" fmla="*/ 2 h 158"/>
                                <a:gd name="T14" fmla="*/ 11 w 956"/>
                                <a:gd name="T15" fmla="*/ 2 h 158"/>
                                <a:gd name="T16" fmla="*/ 10 w 956"/>
                                <a:gd name="T17" fmla="*/ 2 h 158"/>
                                <a:gd name="T18" fmla="*/ 8 w 956"/>
                                <a:gd name="T19" fmla="*/ 3 h 158"/>
                                <a:gd name="T20" fmla="*/ 6 w 956"/>
                                <a:gd name="T21" fmla="*/ 3 h 158"/>
                                <a:gd name="T22" fmla="*/ 5 w 956"/>
                                <a:gd name="T23" fmla="*/ 3 h 158"/>
                                <a:gd name="T24" fmla="*/ 3 w 956"/>
                                <a:gd name="T25" fmla="*/ 4 h 158"/>
                                <a:gd name="T26" fmla="*/ 2 w 956"/>
                                <a:gd name="T27" fmla="*/ 4 h 158"/>
                                <a:gd name="T28" fmla="*/ 1 w 956"/>
                                <a:gd name="T29" fmla="*/ 5 h 158"/>
                                <a:gd name="T30" fmla="*/ 0 w 956"/>
                                <a:gd name="T31" fmla="*/ 6 h 158"/>
                                <a:gd name="T32" fmla="*/ 0 w 956"/>
                                <a:gd name="T33" fmla="*/ 6 h 158"/>
                                <a:gd name="T34" fmla="*/ 2 w 956"/>
                                <a:gd name="T35" fmla="*/ 6 h 158"/>
                                <a:gd name="T36" fmla="*/ 3 w 956"/>
                                <a:gd name="T37" fmla="*/ 5 h 158"/>
                                <a:gd name="T38" fmla="*/ 4 w 956"/>
                                <a:gd name="T39" fmla="*/ 5 h 158"/>
                                <a:gd name="T40" fmla="*/ 6 w 956"/>
                                <a:gd name="T41" fmla="*/ 4 h 158"/>
                                <a:gd name="T42" fmla="*/ 7 w 956"/>
                                <a:gd name="T43" fmla="*/ 4 h 158"/>
                                <a:gd name="T44" fmla="*/ 9 w 956"/>
                                <a:gd name="T45" fmla="*/ 4 h 158"/>
                                <a:gd name="T46" fmla="*/ 11 w 956"/>
                                <a:gd name="T47" fmla="*/ 3 h 158"/>
                                <a:gd name="T48" fmla="*/ 14 w 956"/>
                                <a:gd name="T49" fmla="*/ 3 h 158"/>
                                <a:gd name="T50" fmla="*/ 16 w 956"/>
                                <a:gd name="T51" fmla="*/ 4 h 158"/>
                                <a:gd name="T52" fmla="*/ 19 w 956"/>
                                <a:gd name="T53" fmla="*/ 4 h 158"/>
                                <a:gd name="T54" fmla="*/ 21 w 956"/>
                                <a:gd name="T55" fmla="*/ 4 h 158"/>
                                <a:gd name="T56" fmla="*/ 23 w 956"/>
                                <a:gd name="T57" fmla="*/ 4 h 158"/>
                                <a:gd name="T58" fmla="*/ 38 w 956"/>
                                <a:gd name="T59" fmla="*/ 0 h 1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58"/>
                                <a:gd name="T92" fmla="*/ 956 w 956"/>
                                <a:gd name="T93" fmla="*/ 158 h 1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58">
                                  <a:moveTo>
                                    <a:pt x="956" y="0"/>
                                  </a:moveTo>
                                  <a:lnTo>
                                    <a:pt x="597" y="71"/>
                                  </a:lnTo>
                                  <a:lnTo>
                                    <a:pt x="535" y="62"/>
                                  </a:lnTo>
                                  <a:lnTo>
                                    <a:pt x="480" y="58"/>
                                  </a:lnTo>
                                  <a:lnTo>
                                    <a:pt x="428" y="56"/>
                                  </a:lnTo>
                                  <a:lnTo>
                                    <a:pt x="374" y="53"/>
                                  </a:lnTo>
                                  <a:lnTo>
                                    <a:pt x="325" y="55"/>
                                  </a:lnTo>
                                  <a:lnTo>
                                    <a:pt x="281" y="58"/>
                                  </a:lnTo>
                                  <a:lnTo>
                                    <a:pt x="242" y="59"/>
                                  </a:lnTo>
                                  <a:lnTo>
                                    <a:pt x="193" y="66"/>
                                  </a:lnTo>
                                  <a:lnTo>
                                    <a:pt x="153" y="75"/>
                                  </a:lnTo>
                                  <a:lnTo>
                                    <a:pt x="114" y="86"/>
                                  </a:lnTo>
                                  <a:lnTo>
                                    <a:pt x="79" y="98"/>
                                  </a:lnTo>
                                  <a:lnTo>
                                    <a:pt x="52" y="109"/>
                                  </a:lnTo>
                                  <a:lnTo>
                                    <a:pt x="23" y="123"/>
                                  </a:lnTo>
                                  <a:lnTo>
                                    <a:pt x="0" y="141"/>
                                  </a:lnTo>
                                  <a:lnTo>
                                    <a:pt x="5" y="158"/>
                                  </a:lnTo>
                                  <a:lnTo>
                                    <a:pt x="43" y="144"/>
                                  </a:lnTo>
                                  <a:lnTo>
                                    <a:pt x="77" y="130"/>
                                  </a:lnTo>
                                  <a:lnTo>
                                    <a:pt x="110" y="119"/>
                                  </a:lnTo>
                                  <a:lnTo>
                                    <a:pt x="144" y="111"/>
                                  </a:lnTo>
                                  <a:lnTo>
                                    <a:pt x="185" y="98"/>
                                  </a:lnTo>
                                  <a:lnTo>
                                    <a:pt x="220" y="91"/>
                                  </a:lnTo>
                                  <a:lnTo>
                                    <a:pt x="271" y="86"/>
                                  </a:lnTo>
                                  <a:lnTo>
                                    <a:pt x="340" y="85"/>
                                  </a:lnTo>
                                  <a:lnTo>
                                    <a:pt x="400" y="88"/>
                                  </a:lnTo>
                                  <a:lnTo>
                                    <a:pt x="465" y="88"/>
                                  </a:lnTo>
                                  <a:lnTo>
                                    <a:pt x="514" y="91"/>
                                  </a:lnTo>
                                  <a:lnTo>
                                    <a:pt x="565" y="100"/>
                                  </a:lnTo>
                                  <a:lnTo>
                                    <a:pt x="956" y="0"/>
                                  </a:lnTo>
                                  <a:close/>
                                </a:path>
                              </a:pathLst>
                            </a:custGeom>
                            <a:solidFill>
                              <a:srgbClr val="4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926" name="Freeform 121">
                            <a:extLst>
                              <a:ext uri="{FF2B5EF4-FFF2-40B4-BE49-F238E27FC236}">
                                <a16:creationId xmlns:a16="http://schemas.microsoft.com/office/drawing/2014/main" id="{5C762AC1-28BD-4F5D-B8BF-8CCA394B5766}"/>
                              </a:ext>
                            </a:extLst>
                          </p:cNvPr>
                          <p:cNvSpPr>
                            <a:spLocks/>
                          </p:cNvSpPr>
                          <p:nvPr/>
                        </p:nvSpPr>
                        <p:spPr bwMode="auto">
                          <a:xfrm>
                            <a:off x="2032" y="1565"/>
                            <a:ext cx="137" cy="16"/>
                          </a:xfrm>
                          <a:custGeom>
                            <a:avLst/>
                            <a:gdLst>
                              <a:gd name="T0" fmla="*/ 0 w 687"/>
                              <a:gd name="T1" fmla="*/ 3 h 78"/>
                              <a:gd name="T2" fmla="*/ 1 w 687"/>
                              <a:gd name="T3" fmla="*/ 3 h 78"/>
                              <a:gd name="T4" fmla="*/ 3 w 687"/>
                              <a:gd name="T5" fmla="*/ 2 h 78"/>
                              <a:gd name="T6" fmla="*/ 4 w 687"/>
                              <a:gd name="T7" fmla="*/ 1 h 78"/>
                              <a:gd name="T8" fmla="*/ 6 w 687"/>
                              <a:gd name="T9" fmla="*/ 1 h 78"/>
                              <a:gd name="T10" fmla="*/ 8 w 687"/>
                              <a:gd name="T11" fmla="*/ 0 h 78"/>
                              <a:gd name="T12" fmla="*/ 10 w 687"/>
                              <a:gd name="T13" fmla="*/ 0 h 78"/>
                              <a:gd name="T14" fmla="*/ 13 w 687"/>
                              <a:gd name="T15" fmla="*/ 0 h 78"/>
                              <a:gd name="T16" fmla="*/ 14 w 687"/>
                              <a:gd name="T17" fmla="*/ 0 h 78"/>
                              <a:gd name="T18" fmla="*/ 17 w 687"/>
                              <a:gd name="T19" fmla="*/ 0 h 78"/>
                              <a:gd name="T20" fmla="*/ 19 w 687"/>
                              <a:gd name="T21" fmla="*/ 0 h 78"/>
                              <a:gd name="T22" fmla="*/ 20 w 687"/>
                              <a:gd name="T23" fmla="*/ 1 h 78"/>
                              <a:gd name="T24" fmla="*/ 22 w 687"/>
                              <a:gd name="T25" fmla="*/ 1 h 78"/>
                              <a:gd name="T26" fmla="*/ 24 w 687"/>
                              <a:gd name="T27" fmla="*/ 2 h 78"/>
                              <a:gd name="T28" fmla="*/ 26 w 687"/>
                              <a:gd name="T29" fmla="*/ 2 h 78"/>
                              <a:gd name="T30" fmla="*/ 27 w 687"/>
                              <a:gd name="T31" fmla="*/ 3 h 7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87"/>
                              <a:gd name="T49" fmla="*/ 0 h 78"/>
                              <a:gd name="T50" fmla="*/ 687 w 687"/>
                              <a:gd name="T51" fmla="*/ 78 h 7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87" h="78">
                                <a:moveTo>
                                  <a:pt x="0" y="78"/>
                                </a:moveTo>
                                <a:lnTo>
                                  <a:pt x="32" y="62"/>
                                </a:lnTo>
                                <a:lnTo>
                                  <a:pt x="65" y="47"/>
                                </a:lnTo>
                                <a:lnTo>
                                  <a:pt x="111" y="34"/>
                                </a:lnTo>
                                <a:lnTo>
                                  <a:pt x="161" y="20"/>
                                </a:lnTo>
                                <a:lnTo>
                                  <a:pt x="212" y="10"/>
                                </a:lnTo>
                                <a:lnTo>
                                  <a:pt x="256" y="4"/>
                                </a:lnTo>
                                <a:lnTo>
                                  <a:pt x="318" y="0"/>
                                </a:lnTo>
                                <a:lnTo>
                                  <a:pt x="357" y="0"/>
                                </a:lnTo>
                                <a:lnTo>
                                  <a:pt x="414" y="3"/>
                                </a:lnTo>
                                <a:lnTo>
                                  <a:pt x="469" y="10"/>
                                </a:lnTo>
                                <a:lnTo>
                                  <a:pt x="509" y="17"/>
                                </a:lnTo>
                                <a:lnTo>
                                  <a:pt x="556" y="26"/>
                                </a:lnTo>
                                <a:lnTo>
                                  <a:pt x="601" y="38"/>
                                </a:lnTo>
                                <a:lnTo>
                                  <a:pt x="642" y="50"/>
                                </a:lnTo>
                                <a:lnTo>
                                  <a:pt x="687" y="68"/>
                                </a:lnTo>
                              </a:path>
                            </a:pathLst>
                          </a:custGeom>
                          <a:noFill/>
                          <a:ln w="4763">
                            <a:solidFill>
                              <a:srgbClr val="E00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20" name="Group 122">
                        <a:extLst>
                          <a:ext uri="{FF2B5EF4-FFF2-40B4-BE49-F238E27FC236}">
                            <a16:creationId xmlns:a16="http://schemas.microsoft.com/office/drawing/2014/main" id="{3A7FE41F-37F6-49FD-A636-B2AE0DE6EE06}"/>
                          </a:ext>
                        </a:extLst>
                      </p:cNvPr>
                      <p:cNvGrpSpPr>
                        <a:grpSpLocks/>
                      </p:cNvGrpSpPr>
                      <p:nvPr/>
                    </p:nvGrpSpPr>
                    <p:grpSpPr bwMode="auto">
                      <a:xfrm>
                        <a:off x="2012" y="1579"/>
                        <a:ext cx="21" cy="32"/>
                        <a:chOff x="2012" y="1579"/>
                        <a:chExt cx="21" cy="32"/>
                      </a:xfrm>
                    </p:grpSpPr>
                    <p:sp>
                      <p:nvSpPr>
                        <p:cNvPr id="64921" name="Freeform 123">
                          <a:extLst>
                            <a:ext uri="{FF2B5EF4-FFF2-40B4-BE49-F238E27FC236}">
                              <a16:creationId xmlns:a16="http://schemas.microsoft.com/office/drawing/2014/main" id="{ED5C2C79-824D-41BE-A3DA-1EC31CE1EEC1}"/>
                            </a:ext>
                          </a:extLst>
                        </p:cNvPr>
                        <p:cNvSpPr>
                          <a:spLocks/>
                        </p:cNvSpPr>
                        <p:nvPr/>
                      </p:nvSpPr>
                      <p:spPr bwMode="auto">
                        <a:xfrm>
                          <a:off x="2012" y="1579"/>
                          <a:ext cx="21" cy="32"/>
                        </a:xfrm>
                        <a:custGeom>
                          <a:avLst/>
                          <a:gdLst>
                            <a:gd name="T0" fmla="*/ 1 w 106"/>
                            <a:gd name="T1" fmla="*/ 0 h 160"/>
                            <a:gd name="T2" fmla="*/ 1 w 106"/>
                            <a:gd name="T3" fmla="*/ 0 h 160"/>
                            <a:gd name="T4" fmla="*/ 0 w 106"/>
                            <a:gd name="T5" fmla="*/ 1 h 160"/>
                            <a:gd name="T6" fmla="*/ 0 w 106"/>
                            <a:gd name="T7" fmla="*/ 1 h 160"/>
                            <a:gd name="T8" fmla="*/ 0 w 106"/>
                            <a:gd name="T9" fmla="*/ 2 h 160"/>
                            <a:gd name="T10" fmla="*/ 0 w 106"/>
                            <a:gd name="T11" fmla="*/ 2 h 160"/>
                            <a:gd name="T12" fmla="*/ 0 w 106"/>
                            <a:gd name="T13" fmla="*/ 3 h 160"/>
                            <a:gd name="T14" fmla="*/ 0 w 106"/>
                            <a:gd name="T15" fmla="*/ 4 h 160"/>
                            <a:gd name="T16" fmla="*/ 0 w 106"/>
                            <a:gd name="T17" fmla="*/ 4 h 160"/>
                            <a:gd name="T18" fmla="*/ 1 w 106"/>
                            <a:gd name="T19" fmla="*/ 5 h 160"/>
                            <a:gd name="T20" fmla="*/ 1 w 106"/>
                            <a:gd name="T21" fmla="*/ 5 h 160"/>
                            <a:gd name="T22" fmla="*/ 1 w 106"/>
                            <a:gd name="T23" fmla="*/ 6 h 160"/>
                            <a:gd name="T24" fmla="*/ 2 w 106"/>
                            <a:gd name="T25" fmla="*/ 6 h 160"/>
                            <a:gd name="T26" fmla="*/ 2 w 106"/>
                            <a:gd name="T27" fmla="*/ 6 h 160"/>
                            <a:gd name="T28" fmla="*/ 2 w 106"/>
                            <a:gd name="T29" fmla="*/ 6 h 160"/>
                            <a:gd name="T30" fmla="*/ 3 w 106"/>
                            <a:gd name="T31" fmla="*/ 6 h 160"/>
                            <a:gd name="T32" fmla="*/ 3 w 106"/>
                            <a:gd name="T33" fmla="*/ 6 h 160"/>
                            <a:gd name="T34" fmla="*/ 4 w 106"/>
                            <a:gd name="T35" fmla="*/ 6 h 160"/>
                            <a:gd name="T36" fmla="*/ 4 w 106"/>
                            <a:gd name="T37" fmla="*/ 6 h 160"/>
                            <a:gd name="T38" fmla="*/ 4 w 106"/>
                            <a:gd name="T39" fmla="*/ 5 h 160"/>
                            <a:gd name="T40" fmla="*/ 4 w 106"/>
                            <a:gd name="T41" fmla="*/ 5 h 160"/>
                            <a:gd name="T42" fmla="*/ 4 w 106"/>
                            <a:gd name="T43" fmla="*/ 4 h 160"/>
                            <a:gd name="T44" fmla="*/ 4 w 106"/>
                            <a:gd name="T45" fmla="*/ 3 h 160"/>
                            <a:gd name="T46" fmla="*/ 4 w 106"/>
                            <a:gd name="T47" fmla="*/ 3 h 160"/>
                            <a:gd name="T48" fmla="*/ 4 w 106"/>
                            <a:gd name="T49" fmla="*/ 2 h 160"/>
                            <a:gd name="T50" fmla="*/ 4 w 106"/>
                            <a:gd name="T51" fmla="*/ 2 h 160"/>
                            <a:gd name="T52" fmla="*/ 3 w 106"/>
                            <a:gd name="T53" fmla="*/ 1 h 160"/>
                            <a:gd name="T54" fmla="*/ 3 w 106"/>
                            <a:gd name="T55" fmla="*/ 1 h 160"/>
                            <a:gd name="T56" fmla="*/ 3 w 106"/>
                            <a:gd name="T57" fmla="*/ 1 h 160"/>
                            <a:gd name="T58" fmla="*/ 2 w 106"/>
                            <a:gd name="T59" fmla="*/ 0 h 160"/>
                            <a:gd name="T60" fmla="*/ 2 w 106"/>
                            <a:gd name="T61" fmla="*/ 0 h 160"/>
                            <a:gd name="T62" fmla="*/ 1 w 106"/>
                            <a:gd name="T63" fmla="*/ 0 h 160"/>
                            <a:gd name="T64" fmla="*/ 1 w 106"/>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6"/>
                            <a:gd name="T100" fmla="*/ 0 h 160"/>
                            <a:gd name="T101" fmla="*/ 106 w 106"/>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6" h="160">
                              <a:moveTo>
                                <a:pt x="24" y="3"/>
                              </a:moveTo>
                              <a:lnTo>
                                <a:pt x="15" y="10"/>
                              </a:lnTo>
                              <a:lnTo>
                                <a:pt x="8" y="18"/>
                              </a:lnTo>
                              <a:lnTo>
                                <a:pt x="3" y="30"/>
                              </a:lnTo>
                              <a:lnTo>
                                <a:pt x="0" y="43"/>
                              </a:lnTo>
                              <a:lnTo>
                                <a:pt x="0" y="59"/>
                              </a:lnTo>
                              <a:lnTo>
                                <a:pt x="1" y="77"/>
                              </a:lnTo>
                              <a:lnTo>
                                <a:pt x="5" y="91"/>
                              </a:lnTo>
                              <a:lnTo>
                                <a:pt x="10" y="104"/>
                              </a:lnTo>
                              <a:lnTo>
                                <a:pt x="15" y="114"/>
                              </a:lnTo>
                              <a:lnTo>
                                <a:pt x="22" y="127"/>
                              </a:lnTo>
                              <a:lnTo>
                                <a:pt x="32" y="138"/>
                              </a:lnTo>
                              <a:lnTo>
                                <a:pt x="42" y="149"/>
                              </a:lnTo>
                              <a:lnTo>
                                <a:pt x="51" y="155"/>
                              </a:lnTo>
                              <a:lnTo>
                                <a:pt x="60" y="159"/>
                              </a:lnTo>
                              <a:lnTo>
                                <a:pt x="70" y="160"/>
                              </a:lnTo>
                              <a:lnTo>
                                <a:pt x="78" y="160"/>
                              </a:lnTo>
                              <a:lnTo>
                                <a:pt x="89" y="156"/>
                              </a:lnTo>
                              <a:lnTo>
                                <a:pt x="96" y="145"/>
                              </a:lnTo>
                              <a:lnTo>
                                <a:pt x="101" y="133"/>
                              </a:lnTo>
                              <a:lnTo>
                                <a:pt x="105" y="116"/>
                              </a:lnTo>
                              <a:lnTo>
                                <a:pt x="106" y="101"/>
                              </a:lnTo>
                              <a:lnTo>
                                <a:pt x="106" y="83"/>
                              </a:lnTo>
                              <a:lnTo>
                                <a:pt x="103" y="68"/>
                              </a:lnTo>
                              <a:lnTo>
                                <a:pt x="99" y="53"/>
                              </a:lnTo>
                              <a:lnTo>
                                <a:pt x="94" y="42"/>
                              </a:lnTo>
                              <a:lnTo>
                                <a:pt x="88" y="32"/>
                              </a:lnTo>
                              <a:lnTo>
                                <a:pt x="78" y="22"/>
                              </a:lnTo>
                              <a:lnTo>
                                <a:pt x="68" y="13"/>
                              </a:lnTo>
                              <a:lnTo>
                                <a:pt x="56" y="5"/>
                              </a:lnTo>
                              <a:lnTo>
                                <a:pt x="46" y="1"/>
                              </a:lnTo>
                              <a:lnTo>
                                <a:pt x="35" y="0"/>
                              </a:lnTo>
                              <a:lnTo>
                                <a:pt x="24" y="3"/>
                              </a:lnTo>
                              <a:close/>
                            </a:path>
                          </a:pathLst>
                        </a:custGeom>
                        <a:solidFill>
                          <a:srgbClr val="800080"/>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22" name="Freeform 124">
                          <a:extLst>
                            <a:ext uri="{FF2B5EF4-FFF2-40B4-BE49-F238E27FC236}">
                              <a16:creationId xmlns:a16="http://schemas.microsoft.com/office/drawing/2014/main" id="{1D69E5D2-EEFE-4210-A3C8-249DCAC2FB0A}"/>
                            </a:ext>
                          </a:extLst>
                        </p:cNvPr>
                        <p:cNvSpPr>
                          <a:spLocks/>
                        </p:cNvSpPr>
                        <p:nvPr/>
                      </p:nvSpPr>
                      <p:spPr bwMode="auto">
                        <a:xfrm>
                          <a:off x="2016" y="1584"/>
                          <a:ext cx="14" cy="21"/>
                        </a:xfrm>
                        <a:custGeom>
                          <a:avLst/>
                          <a:gdLst>
                            <a:gd name="T0" fmla="*/ 1 w 71"/>
                            <a:gd name="T1" fmla="*/ 0 h 108"/>
                            <a:gd name="T2" fmla="*/ 0 w 71"/>
                            <a:gd name="T3" fmla="*/ 0 h 108"/>
                            <a:gd name="T4" fmla="*/ 0 w 71"/>
                            <a:gd name="T5" fmla="*/ 1 h 108"/>
                            <a:gd name="T6" fmla="*/ 0 w 71"/>
                            <a:gd name="T7" fmla="*/ 1 h 108"/>
                            <a:gd name="T8" fmla="*/ 0 w 71"/>
                            <a:gd name="T9" fmla="*/ 1 h 108"/>
                            <a:gd name="T10" fmla="*/ 0 w 71"/>
                            <a:gd name="T11" fmla="*/ 2 h 108"/>
                            <a:gd name="T12" fmla="*/ 0 w 71"/>
                            <a:gd name="T13" fmla="*/ 2 h 108"/>
                            <a:gd name="T14" fmla="*/ 0 w 71"/>
                            <a:gd name="T15" fmla="*/ 2 h 108"/>
                            <a:gd name="T16" fmla="*/ 0 w 71"/>
                            <a:gd name="T17" fmla="*/ 3 h 108"/>
                            <a:gd name="T18" fmla="*/ 0 w 71"/>
                            <a:gd name="T19" fmla="*/ 3 h 108"/>
                            <a:gd name="T20" fmla="*/ 1 w 71"/>
                            <a:gd name="T21" fmla="*/ 3 h 108"/>
                            <a:gd name="T22" fmla="*/ 1 w 71"/>
                            <a:gd name="T23" fmla="*/ 4 h 108"/>
                            <a:gd name="T24" fmla="*/ 1 w 71"/>
                            <a:gd name="T25" fmla="*/ 4 h 108"/>
                            <a:gd name="T26" fmla="*/ 1 w 71"/>
                            <a:gd name="T27" fmla="*/ 4 h 108"/>
                            <a:gd name="T28" fmla="*/ 2 w 71"/>
                            <a:gd name="T29" fmla="*/ 4 h 108"/>
                            <a:gd name="T30" fmla="*/ 2 w 71"/>
                            <a:gd name="T31" fmla="*/ 4 h 108"/>
                            <a:gd name="T32" fmla="*/ 2 w 71"/>
                            <a:gd name="T33" fmla="*/ 4 h 108"/>
                            <a:gd name="T34" fmla="*/ 2 w 71"/>
                            <a:gd name="T35" fmla="*/ 4 h 108"/>
                            <a:gd name="T36" fmla="*/ 3 w 71"/>
                            <a:gd name="T37" fmla="*/ 4 h 108"/>
                            <a:gd name="T38" fmla="*/ 3 w 71"/>
                            <a:gd name="T39" fmla="*/ 4 h 108"/>
                            <a:gd name="T40" fmla="*/ 3 w 71"/>
                            <a:gd name="T41" fmla="*/ 3 h 108"/>
                            <a:gd name="T42" fmla="*/ 3 w 71"/>
                            <a:gd name="T43" fmla="*/ 3 h 108"/>
                            <a:gd name="T44" fmla="*/ 3 w 71"/>
                            <a:gd name="T45" fmla="*/ 2 h 108"/>
                            <a:gd name="T46" fmla="*/ 3 w 71"/>
                            <a:gd name="T47" fmla="*/ 2 h 108"/>
                            <a:gd name="T48" fmla="*/ 3 w 71"/>
                            <a:gd name="T49" fmla="*/ 1 h 108"/>
                            <a:gd name="T50" fmla="*/ 2 w 71"/>
                            <a:gd name="T51" fmla="*/ 1 h 108"/>
                            <a:gd name="T52" fmla="*/ 2 w 71"/>
                            <a:gd name="T53" fmla="*/ 1 h 108"/>
                            <a:gd name="T54" fmla="*/ 2 w 71"/>
                            <a:gd name="T55" fmla="*/ 1 h 108"/>
                            <a:gd name="T56" fmla="*/ 2 w 71"/>
                            <a:gd name="T57" fmla="*/ 0 h 108"/>
                            <a:gd name="T58" fmla="*/ 1 w 71"/>
                            <a:gd name="T59" fmla="*/ 0 h 108"/>
                            <a:gd name="T60" fmla="*/ 1 w 71"/>
                            <a:gd name="T61" fmla="*/ 0 h 108"/>
                            <a:gd name="T62" fmla="*/ 1 w 71"/>
                            <a:gd name="T63" fmla="*/ 0 h 108"/>
                            <a:gd name="T64" fmla="*/ 1 w 71"/>
                            <a:gd name="T65" fmla="*/ 0 h 10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1"/>
                            <a:gd name="T100" fmla="*/ 0 h 108"/>
                            <a:gd name="T101" fmla="*/ 71 w 71"/>
                            <a:gd name="T102" fmla="*/ 108 h 10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1" h="108">
                              <a:moveTo>
                                <a:pt x="16" y="3"/>
                              </a:moveTo>
                              <a:lnTo>
                                <a:pt x="10" y="7"/>
                              </a:lnTo>
                              <a:lnTo>
                                <a:pt x="5" y="13"/>
                              </a:lnTo>
                              <a:lnTo>
                                <a:pt x="2" y="20"/>
                              </a:lnTo>
                              <a:lnTo>
                                <a:pt x="0" y="29"/>
                              </a:lnTo>
                              <a:lnTo>
                                <a:pt x="0" y="40"/>
                              </a:lnTo>
                              <a:lnTo>
                                <a:pt x="0" y="52"/>
                              </a:lnTo>
                              <a:lnTo>
                                <a:pt x="3" y="62"/>
                              </a:lnTo>
                              <a:lnTo>
                                <a:pt x="6" y="71"/>
                              </a:lnTo>
                              <a:lnTo>
                                <a:pt x="10" y="77"/>
                              </a:lnTo>
                              <a:lnTo>
                                <a:pt x="14" y="87"/>
                              </a:lnTo>
                              <a:lnTo>
                                <a:pt x="21" y="94"/>
                              </a:lnTo>
                              <a:lnTo>
                                <a:pt x="28" y="101"/>
                              </a:lnTo>
                              <a:lnTo>
                                <a:pt x="34" y="105"/>
                              </a:lnTo>
                              <a:lnTo>
                                <a:pt x="40" y="108"/>
                              </a:lnTo>
                              <a:lnTo>
                                <a:pt x="47" y="108"/>
                              </a:lnTo>
                              <a:lnTo>
                                <a:pt x="52" y="108"/>
                              </a:lnTo>
                              <a:lnTo>
                                <a:pt x="59" y="106"/>
                              </a:lnTo>
                              <a:lnTo>
                                <a:pt x="64" y="99"/>
                              </a:lnTo>
                              <a:lnTo>
                                <a:pt x="67" y="91"/>
                              </a:lnTo>
                              <a:lnTo>
                                <a:pt x="71" y="78"/>
                              </a:lnTo>
                              <a:lnTo>
                                <a:pt x="71" y="69"/>
                              </a:lnTo>
                              <a:lnTo>
                                <a:pt x="71" y="57"/>
                              </a:lnTo>
                              <a:lnTo>
                                <a:pt x="68" y="46"/>
                              </a:lnTo>
                              <a:lnTo>
                                <a:pt x="66" y="36"/>
                              </a:lnTo>
                              <a:lnTo>
                                <a:pt x="62" y="28"/>
                              </a:lnTo>
                              <a:lnTo>
                                <a:pt x="58" y="22"/>
                              </a:lnTo>
                              <a:lnTo>
                                <a:pt x="52" y="15"/>
                              </a:lnTo>
                              <a:lnTo>
                                <a:pt x="46" y="9"/>
                              </a:lnTo>
                              <a:lnTo>
                                <a:pt x="38" y="4"/>
                              </a:lnTo>
                              <a:lnTo>
                                <a:pt x="31" y="0"/>
                              </a:lnTo>
                              <a:lnTo>
                                <a:pt x="23" y="0"/>
                              </a:lnTo>
                              <a:lnTo>
                                <a:pt x="16" y="3"/>
                              </a:lnTo>
                              <a:close/>
                            </a:path>
                          </a:pathLst>
                        </a:custGeom>
                        <a:solidFill>
                          <a:srgbClr val="600060"/>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08" name="Group 125">
                      <a:extLst>
                        <a:ext uri="{FF2B5EF4-FFF2-40B4-BE49-F238E27FC236}">
                          <a16:creationId xmlns:a16="http://schemas.microsoft.com/office/drawing/2014/main" id="{7AF6B012-3203-4BD5-853B-EAB89183C8C4}"/>
                        </a:ext>
                      </a:extLst>
                    </p:cNvPr>
                    <p:cNvGrpSpPr>
                      <a:grpSpLocks/>
                    </p:cNvGrpSpPr>
                    <p:nvPr/>
                  </p:nvGrpSpPr>
                  <p:grpSpPr bwMode="auto">
                    <a:xfrm>
                      <a:off x="2072" y="1522"/>
                      <a:ext cx="112" cy="183"/>
                      <a:chOff x="2072" y="1522"/>
                      <a:chExt cx="112" cy="183"/>
                    </a:xfrm>
                  </p:grpSpPr>
                  <p:grpSp>
                    <p:nvGrpSpPr>
                      <p:cNvPr id="64909" name="Group 126">
                        <a:extLst>
                          <a:ext uri="{FF2B5EF4-FFF2-40B4-BE49-F238E27FC236}">
                            <a16:creationId xmlns:a16="http://schemas.microsoft.com/office/drawing/2014/main" id="{0951386E-A516-4446-8CEE-FE5B24EE7538}"/>
                          </a:ext>
                        </a:extLst>
                      </p:cNvPr>
                      <p:cNvGrpSpPr>
                        <a:grpSpLocks/>
                      </p:cNvGrpSpPr>
                      <p:nvPr/>
                    </p:nvGrpSpPr>
                    <p:grpSpPr bwMode="auto">
                      <a:xfrm>
                        <a:off x="2072" y="1522"/>
                        <a:ext cx="112" cy="179"/>
                        <a:chOff x="2072" y="1522"/>
                        <a:chExt cx="112" cy="179"/>
                      </a:xfrm>
                    </p:grpSpPr>
                    <p:sp>
                      <p:nvSpPr>
                        <p:cNvPr id="64913" name="Freeform 127">
                          <a:extLst>
                            <a:ext uri="{FF2B5EF4-FFF2-40B4-BE49-F238E27FC236}">
                              <a16:creationId xmlns:a16="http://schemas.microsoft.com/office/drawing/2014/main" id="{86657E0F-5261-49DB-A145-B2B1B51CF92F}"/>
                            </a:ext>
                          </a:extLst>
                        </p:cNvPr>
                        <p:cNvSpPr>
                          <a:spLocks/>
                        </p:cNvSpPr>
                        <p:nvPr/>
                      </p:nvSpPr>
                      <p:spPr bwMode="auto">
                        <a:xfrm>
                          <a:off x="2072" y="1522"/>
                          <a:ext cx="112" cy="179"/>
                        </a:xfrm>
                        <a:custGeom>
                          <a:avLst/>
                          <a:gdLst>
                            <a:gd name="T0" fmla="*/ 0 w 562"/>
                            <a:gd name="T1" fmla="*/ 20 h 898"/>
                            <a:gd name="T2" fmla="*/ 0 w 562"/>
                            <a:gd name="T3" fmla="*/ 18 h 898"/>
                            <a:gd name="T4" fmla="*/ 1 w 562"/>
                            <a:gd name="T5" fmla="*/ 16 h 898"/>
                            <a:gd name="T6" fmla="*/ 1 w 562"/>
                            <a:gd name="T7" fmla="*/ 14 h 898"/>
                            <a:gd name="T8" fmla="*/ 2 w 562"/>
                            <a:gd name="T9" fmla="*/ 12 h 898"/>
                            <a:gd name="T10" fmla="*/ 2 w 562"/>
                            <a:gd name="T11" fmla="*/ 11 h 898"/>
                            <a:gd name="T12" fmla="*/ 3 w 562"/>
                            <a:gd name="T13" fmla="*/ 9 h 898"/>
                            <a:gd name="T14" fmla="*/ 4 w 562"/>
                            <a:gd name="T15" fmla="*/ 8 h 898"/>
                            <a:gd name="T16" fmla="*/ 5 w 562"/>
                            <a:gd name="T17" fmla="*/ 7 h 898"/>
                            <a:gd name="T18" fmla="*/ 6 w 562"/>
                            <a:gd name="T19" fmla="*/ 5 h 898"/>
                            <a:gd name="T20" fmla="*/ 8 w 562"/>
                            <a:gd name="T21" fmla="*/ 4 h 898"/>
                            <a:gd name="T22" fmla="*/ 10 w 562"/>
                            <a:gd name="T23" fmla="*/ 3 h 898"/>
                            <a:gd name="T24" fmla="*/ 11 w 562"/>
                            <a:gd name="T25" fmla="*/ 2 h 898"/>
                            <a:gd name="T26" fmla="*/ 13 w 562"/>
                            <a:gd name="T27" fmla="*/ 1 h 898"/>
                            <a:gd name="T28" fmla="*/ 15 w 562"/>
                            <a:gd name="T29" fmla="*/ 1 h 898"/>
                            <a:gd name="T30" fmla="*/ 17 w 562"/>
                            <a:gd name="T31" fmla="*/ 0 h 898"/>
                            <a:gd name="T32" fmla="*/ 18 w 562"/>
                            <a:gd name="T33" fmla="*/ 0 h 898"/>
                            <a:gd name="T34" fmla="*/ 18 w 562"/>
                            <a:gd name="T35" fmla="*/ 0 h 898"/>
                            <a:gd name="T36" fmla="*/ 19 w 562"/>
                            <a:gd name="T37" fmla="*/ 0 h 898"/>
                            <a:gd name="T38" fmla="*/ 20 w 562"/>
                            <a:gd name="T39" fmla="*/ 1 h 898"/>
                            <a:gd name="T40" fmla="*/ 21 w 562"/>
                            <a:gd name="T41" fmla="*/ 2 h 898"/>
                            <a:gd name="T42" fmla="*/ 22 w 562"/>
                            <a:gd name="T43" fmla="*/ 2 h 898"/>
                            <a:gd name="T44" fmla="*/ 22 w 562"/>
                            <a:gd name="T45" fmla="*/ 3 h 898"/>
                            <a:gd name="T46" fmla="*/ 22 w 562"/>
                            <a:gd name="T47" fmla="*/ 4 h 898"/>
                            <a:gd name="T48" fmla="*/ 22 w 562"/>
                            <a:gd name="T49" fmla="*/ 5 h 898"/>
                            <a:gd name="T50" fmla="*/ 22 w 562"/>
                            <a:gd name="T51" fmla="*/ 7 h 898"/>
                            <a:gd name="T52" fmla="*/ 22 w 562"/>
                            <a:gd name="T53" fmla="*/ 7 h 898"/>
                            <a:gd name="T54" fmla="*/ 22 w 562"/>
                            <a:gd name="T55" fmla="*/ 8 h 898"/>
                            <a:gd name="T56" fmla="*/ 21 w 562"/>
                            <a:gd name="T57" fmla="*/ 8 h 898"/>
                            <a:gd name="T58" fmla="*/ 20 w 562"/>
                            <a:gd name="T59" fmla="*/ 9 h 898"/>
                            <a:gd name="T60" fmla="*/ 19 w 562"/>
                            <a:gd name="T61" fmla="*/ 9 h 898"/>
                            <a:gd name="T62" fmla="*/ 17 w 562"/>
                            <a:gd name="T63" fmla="*/ 10 h 898"/>
                            <a:gd name="T64" fmla="*/ 16 w 562"/>
                            <a:gd name="T65" fmla="*/ 11 h 898"/>
                            <a:gd name="T66" fmla="*/ 15 w 562"/>
                            <a:gd name="T67" fmla="*/ 12 h 898"/>
                            <a:gd name="T68" fmla="*/ 14 w 562"/>
                            <a:gd name="T69" fmla="*/ 13 h 898"/>
                            <a:gd name="T70" fmla="*/ 13 w 562"/>
                            <a:gd name="T71" fmla="*/ 14 h 898"/>
                            <a:gd name="T72" fmla="*/ 12 w 562"/>
                            <a:gd name="T73" fmla="*/ 15 h 898"/>
                            <a:gd name="T74" fmla="*/ 12 w 562"/>
                            <a:gd name="T75" fmla="*/ 16 h 898"/>
                            <a:gd name="T76" fmla="*/ 12 w 562"/>
                            <a:gd name="T77" fmla="*/ 18 h 898"/>
                            <a:gd name="T78" fmla="*/ 12 w 562"/>
                            <a:gd name="T79" fmla="*/ 19 h 898"/>
                            <a:gd name="T80" fmla="*/ 13 w 562"/>
                            <a:gd name="T81" fmla="*/ 21 h 898"/>
                            <a:gd name="T82" fmla="*/ 13 w 562"/>
                            <a:gd name="T83" fmla="*/ 22 h 898"/>
                            <a:gd name="T84" fmla="*/ 14 w 562"/>
                            <a:gd name="T85" fmla="*/ 24 h 898"/>
                            <a:gd name="T86" fmla="*/ 15 w 562"/>
                            <a:gd name="T87" fmla="*/ 25 h 898"/>
                            <a:gd name="T88" fmla="*/ 16 w 562"/>
                            <a:gd name="T89" fmla="*/ 27 h 898"/>
                            <a:gd name="T90" fmla="*/ 17 w 562"/>
                            <a:gd name="T91" fmla="*/ 28 h 898"/>
                            <a:gd name="T92" fmla="*/ 17 w 562"/>
                            <a:gd name="T93" fmla="*/ 29 h 898"/>
                            <a:gd name="T94" fmla="*/ 8 w 562"/>
                            <a:gd name="T95" fmla="*/ 36 h 898"/>
                            <a:gd name="T96" fmla="*/ 7 w 562"/>
                            <a:gd name="T97" fmla="*/ 34 h 898"/>
                            <a:gd name="T98" fmla="*/ 6 w 562"/>
                            <a:gd name="T99" fmla="*/ 33 h 898"/>
                            <a:gd name="T100" fmla="*/ 4 w 562"/>
                            <a:gd name="T101" fmla="*/ 31 h 898"/>
                            <a:gd name="T102" fmla="*/ 3 w 562"/>
                            <a:gd name="T103" fmla="*/ 29 h 898"/>
                            <a:gd name="T104" fmla="*/ 2 w 562"/>
                            <a:gd name="T105" fmla="*/ 27 h 898"/>
                            <a:gd name="T106" fmla="*/ 1 w 562"/>
                            <a:gd name="T107" fmla="*/ 26 h 898"/>
                            <a:gd name="T108" fmla="*/ 1 w 562"/>
                            <a:gd name="T109" fmla="*/ 24 h 898"/>
                            <a:gd name="T110" fmla="*/ 0 w 562"/>
                            <a:gd name="T111" fmla="*/ 22 h 898"/>
                            <a:gd name="T112" fmla="*/ 0 w 562"/>
                            <a:gd name="T113" fmla="*/ 20 h 8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62"/>
                            <a:gd name="T172" fmla="*/ 0 h 898"/>
                            <a:gd name="T173" fmla="*/ 562 w 562"/>
                            <a:gd name="T174" fmla="*/ 898 h 8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62" h="898">
                              <a:moveTo>
                                <a:pt x="0" y="500"/>
                              </a:moveTo>
                              <a:lnTo>
                                <a:pt x="3" y="451"/>
                              </a:lnTo>
                              <a:lnTo>
                                <a:pt x="13" y="398"/>
                              </a:lnTo>
                              <a:lnTo>
                                <a:pt x="25" y="352"/>
                              </a:lnTo>
                              <a:lnTo>
                                <a:pt x="38" y="305"/>
                              </a:lnTo>
                              <a:lnTo>
                                <a:pt x="53" y="267"/>
                              </a:lnTo>
                              <a:lnTo>
                                <a:pt x="74" y="230"/>
                              </a:lnTo>
                              <a:lnTo>
                                <a:pt x="98" y="199"/>
                              </a:lnTo>
                              <a:lnTo>
                                <a:pt x="127" y="167"/>
                              </a:lnTo>
                              <a:lnTo>
                                <a:pt x="162" y="134"/>
                              </a:lnTo>
                              <a:lnTo>
                                <a:pt x="202" y="103"/>
                              </a:lnTo>
                              <a:lnTo>
                                <a:pt x="245" y="74"/>
                              </a:lnTo>
                              <a:lnTo>
                                <a:pt x="287" y="49"/>
                              </a:lnTo>
                              <a:lnTo>
                                <a:pt x="334" y="29"/>
                              </a:lnTo>
                              <a:lnTo>
                                <a:pt x="376" y="15"/>
                              </a:lnTo>
                              <a:lnTo>
                                <a:pt x="416" y="5"/>
                              </a:lnTo>
                              <a:lnTo>
                                <a:pt x="448" y="0"/>
                              </a:lnTo>
                              <a:lnTo>
                                <a:pt x="463" y="3"/>
                              </a:lnTo>
                              <a:lnTo>
                                <a:pt x="481" y="11"/>
                              </a:lnTo>
                              <a:lnTo>
                                <a:pt x="503" y="24"/>
                              </a:lnTo>
                              <a:lnTo>
                                <a:pt x="527" y="43"/>
                              </a:lnTo>
                              <a:lnTo>
                                <a:pt x="540" y="61"/>
                              </a:lnTo>
                              <a:lnTo>
                                <a:pt x="551" y="82"/>
                              </a:lnTo>
                              <a:lnTo>
                                <a:pt x="559" y="104"/>
                              </a:lnTo>
                              <a:lnTo>
                                <a:pt x="562" y="137"/>
                              </a:lnTo>
                              <a:lnTo>
                                <a:pt x="559" y="167"/>
                              </a:lnTo>
                              <a:lnTo>
                                <a:pt x="551" y="186"/>
                              </a:lnTo>
                              <a:lnTo>
                                <a:pt x="540" y="199"/>
                              </a:lnTo>
                              <a:lnTo>
                                <a:pt x="524" y="208"/>
                              </a:lnTo>
                              <a:lnTo>
                                <a:pt x="496" y="219"/>
                              </a:lnTo>
                              <a:lnTo>
                                <a:pt x="467" y="230"/>
                              </a:lnTo>
                              <a:lnTo>
                                <a:pt x="437" y="244"/>
                              </a:lnTo>
                              <a:lnTo>
                                <a:pt x="401" y="265"/>
                              </a:lnTo>
                              <a:lnTo>
                                <a:pt x="364" y="295"/>
                              </a:lnTo>
                              <a:lnTo>
                                <a:pt x="342" y="320"/>
                              </a:lnTo>
                              <a:lnTo>
                                <a:pt x="323" y="347"/>
                              </a:lnTo>
                              <a:lnTo>
                                <a:pt x="309" y="378"/>
                              </a:lnTo>
                              <a:lnTo>
                                <a:pt x="299" y="413"/>
                              </a:lnTo>
                              <a:lnTo>
                                <a:pt x="297" y="448"/>
                              </a:lnTo>
                              <a:lnTo>
                                <a:pt x="305" y="488"/>
                              </a:lnTo>
                              <a:lnTo>
                                <a:pt x="314" y="525"/>
                              </a:lnTo>
                              <a:lnTo>
                                <a:pt x="326" y="556"/>
                              </a:lnTo>
                              <a:lnTo>
                                <a:pt x="348" y="592"/>
                              </a:lnTo>
                              <a:lnTo>
                                <a:pt x="376" y="633"/>
                              </a:lnTo>
                              <a:lnTo>
                                <a:pt x="406" y="668"/>
                              </a:lnTo>
                              <a:lnTo>
                                <a:pt x="427" y="698"/>
                              </a:lnTo>
                              <a:lnTo>
                                <a:pt x="439" y="729"/>
                              </a:lnTo>
                              <a:lnTo>
                                <a:pt x="207" y="898"/>
                              </a:lnTo>
                              <a:lnTo>
                                <a:pt x="168" y="866"/>
                              </a:lnTo>
                              <a:lnTo>
                                <a:pt x="138" y="827"/>
                              </a:lnTo>
                              <a:lnTo>
                                <a:pt x="109" y="787"/>
                              </a:lnTo>
                              <a:lnTo>
                                <a:pt x="78" y="738"/>
                              </a:lnTo>
                              <a:lnTo>
                                <a:pt x="50" y="687"/>
                              </a:lnTo>
                              <a:lnTo>
                                <a:pt x="31" y="648"/>
                              </a:lnTo>
                              <a:lnTo>
                                <a:pt x="16" y="602"/>
                              </a:lnTo>
                              <a:lnTo>
                                <a:pt x="4" y="549"/>
                              </a:lnTo>
                              <a:lnTo>
                                <a:pt x="0" y="500"/>
                              </a:lnTo>
                              <a:close/>
                            </a:path>
                          </a:pathLst>
                        </a:custGeom>
                        <a:solidFill>
                          <a:srgbClr val="8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914" name="Group 128">
                          <a:extLst>
                            <a:ext uri="{FF2B5EF4-FFF2-40B4-BE49-F238E27FC236}">
                              <a16:creationId xmlns:a16="http://schemas.microsoft.com/office/drawing/2014/main" id="{5232C42F-547A-4381-9E7F-4BFDC09737BC}"/>
                            </a:ext>
                          </a:extLst>
                        </p:cNvPr>
                        <p:cNvGrpSpPr>
                          <a:grpSpLocks/>
                        </p:cNvGrpSpPr>
                        <p:nvPr/>
                      </p:nvGrpSpPr>
                      <p:grpSpPr bwMode="auto">
                        <a:xfrm>
                          <a:off x="2072" y="1522"/>
                          <a:ext cx="112" cy="179"/>
                          <a:chOff x="2072" y="1522"/>
                          <a:chExt cx="112" cy="179"/>
                        </a:xfrm>
                      </p:grpSpPr>
                      <p:sp>
                        <p:nvSpPr>
                          <p:cNvPr id="64915" name="Freeform 129">
                            <a:extLst>
                              <a:ext uri="{FF2B5EF4-FFF2-40B4-BE49-F238E27FC236}">
                                <a16:creationId xmlns:a16="http://schemas.microsoft.com/office/drawing/2014/main" id="{0F2A45A2-F861-4164-9A77-5BEB9DC8DE48}"/>
                              </a:ext>
                            </a:extLst>
                          </p:cNvPr>
                          <p:cNvSpPr>
                            <a:spLocks/>
                          </p:cNvSpPr>
                          <p:nvPr/>
                        </p:nvSpPr>
                        <p:spPr bwMode="auto">
                          <a:xfrm>
                            <a:off x="2092" y="1535"/>
                            <a:ext cx="83" cy="140"/>
                          </a:xfrm>
                          <a:custGeom>
                            <a:avLst/>
                            <a:gdLst>
                              <a:gd name="T0" fmla="*/ 5 w 417"/>
                              <a:gd name="T1" fmla="*/ 28 h 703"/>
                              <a:gd name="T2" fmla="*/ 4 w 417"/>
                              <a:gd name="T3" fmla="*/ 26 h 703"/>
                              <a:gd name="T4" fmla="*/ 3 w 417"/>
                              <a:gd name="T5" fmla="*/ 25 h 703"/>
                              <a:gd name="T6" fmla="*/ 2 w 417"/>
                              <a:gd name="T7" fmla="*/ 24 h 703"/>
                              <a:gd name="T8" fmla="*/ 2 w 417"/>
                              <a:gd name="T9" fmla="*/ 23 h 703"/>
                              <a:gd name="T10" fmla="*/ 1 w 417"/>
                              <a:gd name="T11" fmla="*/ 22 h 703"/>
                              <a:gd name="T12" fmla="*/ 1 w 417"/>
                              <a:gd name="T13" fmla="*/ 20 h 703"/>
                              <a:gd name="T14" fmla="*/ 1 w 417"/>
                              <a:gd name="T15" fmla="*/ 19 h 703"/>
                              <a:gd name="T16" fmla="*/ 0 w 417"/>
                              <a:gd name="T17" fmla="*/ 18 h 703"/>
                              <a:gd name="T18" fmla="*/ 0 w 417"/>
                              <a:gd name="T19" fmla="*/ 17 h 703"/>
                              <a:gd name="T20" fmla="*/ 0 w 417"/>
                              <a:gd name="T21" fmla="*/ 16 h 703"/>
                              <a:gd name="T22" fmla="*/ 0 w 417"/>
                              <a:gd name="T23" fmla="*/ 15 h 703"/>
                              <a:gd name="T24" fmla="*/ 0 w 417"/>
                              <a:gd name="T25" fmla="*/ 14 h 703"/>
                              <a:gd name="T26" fmla="*/ 0 w 417"/>
                              <a:gd name="T27" fmla="*/ 13 h 703"/>
                              <a:gd name="T28" fmla="*/ 1 w 417"/>
                              <a:gd name="T29" fmla="*/ 12 h 703"/>
                              <a:gd name="T30" fmla="*/ 1 w 417"/>
                              <a:gd name="T31" fmla="*/ 11 h 703"/>
                              <a:gd name="T32" fmla="*/ 2 w 417"/>
                              <a:gd name="T33" fmla="*/ 10 h 703"/>
                              <a:gd name="T34" fmla="*/ 2 w 417"/>
                              <a:gd name="T35" fmla="*/ 9 h 703"/>
                              <a:gd name="T36" fmla="*/ 3 w 417"/>
                              <a:gd name="T37" fmla="*/ 8 h 703"/>
                              <a:gd name="T38" fmla="*/ 4 w 417"/>
                              <a:gd name="T39" fmla="*/ 7 h 703"/>
                              <a:gd name="T40" fmla="*/ 4 w 417"/>
                              <a:gd name="T41" fmla="*/ 6 h 703"/>
                              <a:gd name="T42" fmla="*/ 5 w 417"/>
                              <a:gd name="T43" fmla="*/ 5 h 703"/>
                              <a:gd name="T44" fmla="*/ 6 w 417"/>
                              <a:gd name="T45" fmla="*/ 4 h 703"/>
                              <a:gd name="T46" fmla="*/ 7 w 417"/>
                              <a:gd name="T47" fmla="*/ 4 h 703"/>
                              <a:gd name="T48" fmla="*/ 9 w 417"/>
                              <a:gd name="T49" fmla="*/ 3 h 703"/>
                              <a:gd name="T50" fmla="*/ 10 w 417"/>
                              <a:gd name="T51" fmla="*/ 2 h 703"/>
                              <a:gd name="T52" fmla="*/ 12 w 417"/>
                              <a:gd name="T53" fmla="*/ 1 h 703"/>
                              <a:gd name="T54" fmla="*/ 14 w 417"/>
                              <a:gd name="T55" fmla="*/ 1 h 703"/>
                              <a:gd name="T56" fmla="*/ 15 w 417"/>
                              <a:gd name="T57" fmla="*/ 0 h 703"/>
                              <a:gd name="T58" fmla="*/ 17 w 417"/>
                              <a:gd name="T59" fmla="*/ 0 h 70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7"/>
                              <a:gd name="T91" fmla="*/ 0 h 703"/>
                              <a:gd name="T92" fmla="*/ 417 w 417"/>
                              <a:gd name="T93" fmla="*/ 703 h 70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7" h="703">
                                <a:moveTo>
                                  <a:pt x="124" y="703"/>
                                </a:moveTo>
                                <a:lnTo>
                                  <a:pt x="97" y="668"/>
                                </a:lnTo>
                                <a:lnTo>
                                  <a:pt x="75" y="637"/>
                                </a:lnTo>
                                <a:lnTo>
                                  <a:pt x="58" y="606"/>
                                </a:lnTo>
                                <a:lnTo>
                                  <a:pt x="43" y="573"/>
                                </a:lnTo>
                                <a:lnTo>
                                  <a:pt x="32" y="540"/>
                                </a:lnTo>
                                <a:lnTo>
                                  <a:pt x="23" y="508"/>
                                </a:lnTo>
                                <a:lnTo>
                                  <a:pt x="15" y="480"/>
                                </a:lnTo>
                                <a:lnTo>
                                  <a:pt x="9" y="452"/>
                                </a:lnTo>
                                <a:lnTo>
                                  <a:pt x="5" y="421"/>
                                </a:lnTo>
                                <a:lnTo>
                                  <a:pt x="2" y="398"/>
                                </a:lnTo>
                                <a:lnTo>
                                  <a:pt x="0" y="378"/>
                                </a:lnTo>
                                <a:lnTo>
                                  <a:pt x="2" y="358"/>
                                </a:lnTo>
                                <a:lnTo>
                                  <a:pt x="10" y="329"/>
                                </a:lnTo>
                                <a:lnTo>
                                  <a:pt x="18" y="299"/>
                                </a:lnTo>
                                <a:lnTo>
                                  <a:pt x="29" y="269"/>
                                </a:lnTo>
                                <a:lnTo>
                                  <a:pt x="42" y="242"/>
                                </a:lnTo>
                                <a:lnTo>
                                  <a:pt x="55" y="217"/>
                                </a:lnTo>
                                <a:lnTo>
                                  <a:pt x="71" y="191"/>
                                </a:lnTo>
                                <a:lnTo>
                                  <a:pt x="88" y="168"/>
                                </a:lnTo>
                                <a:lnTo>
                                  <a:pt x="106" y="148"/>
                                </a:lnTo>
                                <a:lnTo>
                                  <a:pt x="124" y="132"/>
                                </a:lnTo>
                                <a:lnTo>
                                  <a:pt x="156" y="108"/>
                                </a:lnTo>
                                <a:lnTo>
                                  <a:pt x="184" y="91"/>
                                </a:lnTo>
                                <a:lnTo>
                                  <a:pt x="219" y="69"/>
                                </a:lnTo>
                                <a:lnTo>
                                  <a:pt x="255" y="51"/>
                                </a:lnTo>
                                <a:lnTo>
                                  <a:pt x="301" y="31"/>
                                </a:lnTo>
                                <a:lnTo>
                                  <a:pt x="342" y="19"/>
                                </a:lnTo>
                                <a:lnTo>
                                  <a:pt x="382" y="9"/>
                                </a:lnTo>
                                <a:lnTo>
                                  <a:pt x="417" y="0"/>
                                </a:lnTo>
                              </a:path>
                            </a:pathLst>
                          </a:custGeom>
                          <a:noFill/>
                          <a:ln w="4763">
                            <a:solidFill>
                              <a:srgbClr val="FF4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16" name="Freeform 130">
                            <a:extLst>
                              <a:ext uri="{FF2B5EF4-FFF2-40B4-BE49-F238E27FC236}">
                                <a16:creationId xmlns:a16="http://schemas.microsoft.com/office/drawing/2014/main" id="{B6AE614C-2848-49AD-BE55-65ED9D3D0B56}"/>
                              </a:ext>
                            </a:extLst>
                          </p:cNvPr>
                          <p:cNvSpPr>
                            <a:spLocks/>
                          </p:cNvSpPr>
                          <p:nvPr/>
                        </p:nvSpPr>
                        <p:spPr bwMode="auto">
                          <a:xfrm>
                            <a:off x="2113" y="1550"/>
                            <a:ext cx="71" cy="117"/>
                          </a:xfrm>
                          <a:custGeom>
                            <a:avLst/>
                            <a:gdLst>
                              <a:gd name="T0" fmla="*/ 0 w 356"/>
                              <a:gd name="T1" fmla="*/ 14 h 585"/>
                              <a:gd name="T2" fmla="*/ 0 w 356"/>
                              <a:gd name="T3" fmla="*/ 13 h 585"/>
                              <a:gd name="T4" fmla="*/ 0 w 356"/>
                              <a:gd name="T5" fmla="*/ 12 h 585"/>
                              <a:gd name="T6" fmla="*/ 0 w 356"/>
                              <a:gd name="T7" fmla="*/ 10 h 585"/>
                              <a:gd name="T8" fmla="*/ 0 w 356"/>
                              <a:gd name="T9" fmla="*/ 9 h 585"/>
                              <a:gd name="T10" fmla="*/ 1 w 356"/>
                              <a:gd name="T11" fmla="*/ 8 h 585"/>
                              <a:gd name="T12" fmla="*/ 1 w 356"/>
                              <a:gd name="T13" fmla="*/ 7 h 585"/>
                              <a:gd name="T14" fmla="*/ 2 w 356"/>
                              <a:gd name="T15" fmla="*/ 6 h 585"/>
                              <a:gd name="T16" fmla="*/ 2 w 356"/>
                              <a:gd name="T17" fmla="*/ 5 h 585"/>
                              <a:gd name="T18" fmla="*/ 3 w 356"/>
                              <a:gd name="T19" fmla="*/ 4 h 585"/>
                              <a:gd name="T20" fmla="*/ 4 w 356"/>
                              <a:gd name="T21" fmla="*/ 4 h 585"/>
                              <a:gd name="T22" fmla="*/ 5 w 356"/>
                              <a:gd name="T23" fmla="*/ 3 h 585"/>
                              <a:gd name="T24" fmla="*/ 6 w 356"/>
                              <a:gd name="T25" fmla="*/ 2 h 585"/>
                              <a:gd name="T26" fmla="*/ 7 w 356"/>
                              <a:gd name="T27" fmla="*/ 2 h 585"/>
                              <a:gd name="T28" fmla="*/ 8 w 356"/>
                              <a:gd name="T29" fmla="*/ 1 h 585"/>
                              <a:gd name="T30" fmla="*/ 9 w 356"/>
                              <a:gd name="T31" fmla="*/ 1 h 585"/>
                              <a:gd name="T32" fmla="*/ 10 w 356"/>
                              <a:gd name="T33" fmla="*/ 1 h 585"/>
                              <a:gd name="T34" fmla="*/ 11 w 356"/>
                              <a:gd name="T35" fmla="*/ 0 h 585"/>
                              <a:gd name="T36" fmla="*/ 12 w 356"/>
                              <a:gd name="T37" fmla="*/ 0 h 585"/>
                              <a:gd name="T38" fmla="*/ 13 w 356"/>
                              <a:gd name="T39" fmla="*/ 0 h 585"/>
                              <a:gd name="T40" fmla="*/ 14 w 356"/>
                              <a:gd name="T41" fmla="*/ 0 h 585"/>
                              <a:gd name="T42" fmla="*/ 14 w 356"/>
                              <a:gd name="T43" fmla="*/ 0 h 585"/>
                              <a:gd name="T44" fmla="*/ 14 w 356"/>
                              <a:gd name="T45" fmla="*/ 1 h 585"/>
                              <a:gd name="T46" fmla="*/ 14 w 356"/>
                              <a:gd name="T47" fmla="*/ 1 h 585"/>
                              <a:gd name="T48" fmla="*/ 14 w 356"/>
                              <a:gd name="T49" fmla="*/ 1 h 585"/>
                              <a:gd name="T50" fmla="*/ 13 w 356"/>
                              <a:gd name="T51" fmla="*/ 1 h 585"/>
                              <a:gd name="T52" fmla="*/ 12 w 356"/>
                              <a:gd name="T53" fmla="*/ 2 h 585"/>
                              <a:gd name="T54" fmla="*/ 11 w 356"/>
                              <a:gd name="T55" fmla="*/ 2 h 585"/>
                              <a:gd name="T56" fmla="*/ 10 w 356"/>
                              <a:gd name="T57" fmla="*/ 3 h 585"/>
                              <a:gd name="T58" fmla="*/ 9 w 356"/>
                              <a:gd name="T59" fmla="*/ 3 h 585"/>
                              <a:gd name="T60" fmla="*/ 7 w 356"/>
                              <a:gd name="T61" fmla="*/ 4 h 585"/>
                              <a:gd name="T62" fmla="*/ 6 w 356"/>
                              <a:gd name="T63" fmla="*/ 5 h 585"/>
                              <a:gd name="T64" fmla="*/ 5 w 356"/>
                              <a:gd name="T65" fmla="*/ 6 h 585"/>
                              <a:gd name="T66" fmla="*/ 4 w 356"/>
                              <a:gd name="T67" fmla="*/ 7 h 585"/>
                              <a:gd name="T68" fmla="*/ 3 w 356"/>
                              <a:gd name="T69" fmla="*/ 8 h 585"/>
                              <a:gd name="T70" fmla="*/ 2 w 356"/>
                              <a:gd name="T71" fmla="*/ 9 h 585"/>
                              <a:gd name="T72" fmla="*/ 2 w 356"/>
                              <a:gd name="T73" fmla="*/ 10 h 585"/>
                              <a:gd name="T74" fmla="*/ 2 w 356"/>
                              <a:gd name="T75" fmla="*/ 12 h 585"/>
                              <a:gd name="T76" fmla="*/ 2 w 356"/>
                              <a:gd name="T77" fmla="*/ 13 h 585"/>
                              <a:gd name="T78" fmla="*/ 3 w 356"/>
                              <a:gd name="T79" fmla="*/ 15 h 585"/>
                              <a:gd name="T80" fmla="*/ 3 w 356"/>
                              <a:gd name="T81" fmla="*/ 16 h 585"/>
                              <a:gd name="T82" fmla="*/ 4 w 356"/>
                              <a:gd name="T83" fmla="*/ 18 h 585"/>
                              <a:gd name="T84" fmla="*/ 5 w 356"/>
                              <a:gd name="T85" fmla="*/ 19 h 585"/>
                              <a:gd name="T86" fmla="*/ 6 w 356"/>
                              <a:gd name="T87" fmla="*/ 21 h 585"/>
                              <a:gd name="T88" fmla="*/ 7 w 356"/>
                              <a:gd name="T89" fmla="*/ 22 h 585"/>
                              <a:gd name="T90" fmla="*/ 8 w 356"/>
                              <a:gd name="T91" fmla="*/ 23 h 585"/>
                              <a:gd name="T92" fmla="*/ 7 w 356"/>
                              <a:gd name="T93" fmla="*/ 23 h 585"/>
                              <a:gd name="T94" fmla="*/ 6 w 356"/>
                              <a:gd name="T95" fmla="*/ 23 h 585"/>
                              <a:gd name="T96" fmla="*/ 5 w 356"/>
                              <a:gd name="T97" fmla="*/ 22 h 585"/>
                              <a:gd name="T98" fmla="*/ 4 w 356"/>
                              <a:gd name="T99" fmla="*/ 21 h 585"/>
                              <a:gd name="T100" fmla="*/ 4 w 356"/>
                              <a:gd name="T101" fmla="*/ 21 h 585"/>
                              <a:gd name="T102" fmla="*/ 3 w 356"/>
                              <a:gd name="T103" fmla="*/ 19 h 585"/>
                              <a:gd name="T104" fmla="*/ 2 w 356"/>
                              <a:gd name="T105" fmla="*/ 18 h 585"/>
                              <a:gd name="T106" fmla="*/ 1 w 356"/>
                              <a:gd name="T107" fmla="*/ 17 h 585"/>
                              <a:gd name="T108" fmla="*/ 1 w 356"/>
                              <a:gd name="T109" fmla="*/ 16 h 585"/>
                              <a:gd name="T110" fmla="*/ 1 w 356"/>
                              <a:gd name="T111" fmla="*/ 15 h 585"/>
                              <a:gd name="T112" fmla="*/ 0 w 356"/>
                              <a:gd name="T113" fmla="*/ 14 h 5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
                              <a:gd name="T172" fmla="*/ 0 h 585"/>
                              <a:gd name="T173" fmla="*/ 356 w 356"/>
                              <a:gd name="T174" fmla="*/ 585 h 5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 h="585">
                                <a:moveTo>
                                  <a:pt x="6" y="348"/>
                                </a:moveTo>
                                <a:lnTo>
                                  <a:pt x="2" y="319"/>
                                </a:lnTo>
                                <a:lnTo>
                                  <a:pt x="0" y="288"/>
                                </a:lnTo>
                                <a:lnTo>
                                  <a:pt x="2" y="254"/>
                                </a:lnTo>
                                <a:lnTo>
                                  <a:pt x="6" y="229"/>
                                </a:lnTo>
                                <a:lnTo>
                                  <a:pt x="13" y="204"/>
                                </a:lnTo>
                                <a:lnTo>
                                  <a:pt x="24" y="174"/>
                                </a:lnTo>
                                <a:lnTo>
                                  <a:pt x="43" y="146"/>
                                </a:lnTo>
                                <a:lnTo>
                                  <a:pt x="60" y="123"/>
                                </a:lnTo>
                                <a:lnTo>
                                  <a:pt x="78" y="108"/>
                                </a:lnTo>
                                <a:lnTo>
                                  <a:pt x="98" y="89"/>
                                </a:lnTo>
                                <a:lnTo>
                                  <a:pt x="119" y="73"/>
                                </a:lnTo>
                                <a:lnTo>
                                  <a:pt x="145" y="58"/>
                                </a:lnTo>
                                <a:lnTo>
                                  <a:pt x="172" y="42"/>
                                </a:lnTo>
                                <a:lnTo>
                                  <a:pt x="196" y="31"/>
                                </a:lnTo>
                                <a:lnTo>
                                  <a:pt x="221" y="21"/>
                                </a:lnTo>
                                <a:lnTo>
                                  <a:pt x="244" y="14"/>
                                </a:lnTo>
                                <a:lnTo>
                                  <a:pt x="268" y="7"/>
                                </a:lnTo>
                                <a:lnTo>
                                  <a:pt x="297" y="2"/>
                                </a:lnTo>
                                <a:lnTo>
                                  <a:pt x="324" y="1"/>
                                </a:lnTo>
                                <a:lnTo>
                                  <a:pt x="342" y="0"/>
                                </a:lnTo>
                                <a:lnTo>
                                  <a:pt x="356" y="1"/>
                                </a:lnTo>
                                <a:lnTo>
                                  <a:pt x="355" y="17"/>
                                </a:lnTo>
                                <a:lnTo>
                                  <a:pt x="353" y="30"/>
                                </a:lnTo>
                                <a:lnTo>
                                  <a:pt x="339" y="32"/>
                                </a:lnTo>
                                <a:lnTo>
                                  <a:pt x="319" y="37"/>
                                </a:lnTo>
                                <a:lnTo>
                                  <a:pt x="296" y="44"/>
                                </a:lnTo>
                                <a:lnTo>
                                  <a:pt x="270" y="55"/>
                                </a:lnTo>
                                <a:lnTo>
                                  <a:pt x="244" y="66"/>
                                </a:lnTo>
                                <a:lnTo>
                                  <a:pt x="216" y="78"/>
                                </a:lnTo>
                                <a:lnTo>
                                  <a:pt x="187" y="91"/>
                                </a:lnTo>
                                <a:lnTo>
                                  <a:pt x="150" y="113"/>
                                </a:lnTo>
                                <a:lnTo>
                                  <a:pt x="113" y="143"/>
                                </a:lnTo>
                                <a:lnTo>
                                  <a:pt x="91" y="166"/>
                                </a:lnTo>
                                <a:lnTo>
                                  <a:pt x="73" y="194"/>
                                </a:lnTo>
                                <a:lnTo>
                                  <a:pt x="59" y="225"/>
                                </a:lnTo>
                                <a:lnTo>
                                  <a:pt x="49" y="260"/>
                                </a:lnTo>
                                <a:lnTo>
                                  <a:pt x="47" y="295"/>
                                </a:lnTo>
                                <a:lnTo>
                                  <a:pt x="55" y="335"/>
                                </a:lnTo>
                                <a:lnTo>
                                  <a:pt x="64" y="371"/>
                                </a:lnTo>
                                <a:lnTo>
                                  <a:pt x="76" y="402"/>
                                </a:lnTo>
                                <a:lnTo>
                                  <a:pt x="97" y="438"/>
                                </a:lnTo>
                                <a:lnTo>
                                  <a:pt x="125" y="478"/>
                                </a:lnTo>
                                <a:lnTo>
                                  <a:pt x="155" y="514"/>
                                </a:lnTo>
                                <a:lnTo>
                                  <a:pt x="177" y="545"/>
                                </a:lnTo>
                                <a:lnTo>
                                  <a:pt x="198" y="579"/>
                                </a:lnTo>
                                <a:lnTo>
                                  <a:pt x="165" y="585"/>
                                </a:lnTo>
                                <a:lnTo>
                                  <a:pt x="148" y="570"/>
                                </a:lnTo>
                                <a:lnTo>
                                  <a:pt x="130" y="553"/>
                                </a:lnTo>
                                <a:lnTo>
                                  <a:pt x="108" y="535"/>
                                </a:lnTo>
                                <a:lnTo>
                                  <a:pt x="89" y="513"/>
                                </a:lnTo>
                                <a:lnTo>
                                  <a:pt x="67" y="483"/>
                                </a:lnTo>
                                <a:lnTo>
                                  <a:pt x="49" y="454"/>
                                </a:lnTo>
                                <a:lnTo>
                                  <a:pt x="31" y="424"/>
                                </a:lnTo>
                                <a:lnTo>
                                  <a:pt x="19" y="395"/>
                                </a:lnTo>
                                <a:lnTo>
                                  <a:pt x="13" y="376"/>
                                </a:lnTo>
                                <a:lnTo>
                                  <a:pt x="6" y="348"/>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17" name="Freeform 131">
                            <a:extLst>
                              <a:ext uri="{FF2B5EF4-FFF2-40B4-BE49-F238E27FC236}">
                                <a16:creationId xmlns:a16="http://schemas.microsoft.com/office/drawing/2014/main" id="{A66F62AC-4C62-44B3-A95E-F32C20BA5665}"/>
                              </a:ext>
                            </a:extLst>
                          </p:cNvPr>
                          <p:cNvSpPr>
                            <a:spLocks/>
                          </p:cNvSpPr>
                          <p:nvPr/>
                        </p:nvSpPr>
                        <p:spPr bwMode="auto">
                          <a:xfrm>
                            <a:off x="2122" y="1555"/>
                            <a:ext cx="62" cy="113"/>
                          </a:xfrm>
                          <a:custGeom>
                            <a:avLst/>
                            <a:gdLst>
                              <a:gd name="T0" fmla="*/ 0 w 308"/>
                              <a:gd name="T1" fmla="*/ 13 h 566"/>
                              <a:gd name="T2" fmla="*/ 0 w 308"/>
                              <a:gd name="T3" fmla="*/ 12 h 566"/>
                              <a:gd name="T4" fmla="*/ 0 w 308"/>
                              <a:gd name="T5" fmla="*/ 11 h 566"/>
                              <a:gd name="T6" fmla="*/ 0 w 308"/>
                              <a:gd name="T7" fmla="*/ 10 h 566"/>
                              <a:gd name="T8" fmla="*/ 0 w 308"/>
                              <a:gd name="T9" fmla="*/ 9 h 566"/>
                              <a:gd name="T10" fmla="*/ 1 w 308"/>
                              <a:gd name="T11" fmla="*/ 8 h 566"/>
                              <a:gd name="T12" fmla="*/ 1 w 308"/>
                              <a:gd name="T13" fmla="*/ 7 h 566"/>
                              <a:gd name="T14" fmla="*/ 2 w 308"/>
                              <a:gd name="T15" fmla="*/ 5 h 566"/>
                              <a:gd name="T16" fmla="*/ 2 w 308"/>
                              <a:gd name="T17" fmla="*/ 5 h 566"/>
                              <a:gd name="T18" fmla="*/ 3 w 308"/>
                              <a:gd name="T19" fmla="*/ 4 h 566"/>
                              <a:gd name="T20" fmla="*/ 4 w 308"/>
                              <a:gd name="T21" fmla="*/ 3 h 566"/>
                              <a:gd name="T22" fmla="*/ 5 w 308"/>
                              <a:gd name="T23" fmla="*/ 2 h 566"/>
                              <a:gd name="T24" fmla="*/ 6 w 308"/>
                              <a:gd name="T25" fmla="*/ 2 h 566"/>
                              <a:gd name="T26" fmla="*/ 7 w 308"/>
                              <a:gd name="T27" fmla="*/ 1 h 566"/>
                              <a:gd name="T28" fmla="*/ 8 w 308"/>
                              <a:gd name="T29" fmla="*/ 1 h 566"/>
                              <a:gd name="T30" fmla="*/ 9 w 308"/>
                              <a:gd name="T31" fmla="*/ 0 h 566"/>
                              <a:gd name="T32" fmla="*/ 10 w 308"/>
                              <a:gd name="T33" fmla="*/ 0 h 566"/>
                              <a:gd name="T34" fmla="*/ 11 w 308"/>
                              <a:gd name="T35" fmla="*/ 0 h 566"/>
                              <a:gd name="T36" fmla="*/ 12 w 308"/>
                              <a:gd name="T37" fmla="*/ 0 h 566"/>
                              <a:gd name="T38" fmla="*/ 12 w 308"/>
                              <a:gd name="T39" fmla="*/ 0 h 566"/>
                              <a:gd name="T40" fmla="*/ 12 w 308"/>
                              <a:gd name="T41" fmla="*/ 1 h 566"/>
                              <a:gd name="T42" fmla="*/ 12 w 308"/>
                              <a:gd name="T43" fmla="*/ 1 h 566"/>
                              <a:gd name="T44" fmla="*/ 11 w 308"/>
                              <a:gd name="T45" fmla="*/ 2 h 566"/>
                              <a:gd name="T46" fmla="*/ 10 w 308"/>
                              <a:gd name="T47" fmla="*/ 2 h 566"/>
                              <a:gd name="T48" fmla="*/ 9 w 308"/>
                              <a:gd name="T49" fmla="*/ 3 h 566"/>
                              <a:gd name="T50" fmla="*/ 8 w 308"/>
                              <a:gd name="T51" fmla="*/ 3 h 566"/>
                              <a:gd name="T52" fmla="*/ 6 w 308"/>
                              <a:gd name="T53" fmla="*/ 4 h 566"/>
                              <a:gd name="T54" fmla="*/ 5 w 308"/>
                              <a:gd name="T55" fmla="*/ 5 h 566"/>
                              <a:gd name="T56" fmla="*/ 4 w 308"/>
                              <a:gd name="T57" fmla="*/ 6 h 566"/>
                              <a:gd name="T58" fmla="*/ 3 w 308"/>
                              <a:gd name="T59" fmla="*/ 7 h 566"/>
                              <a:gd name="T60" fmla="*/ 2 w 308"/>
                              <a:gd name="T61" fmla="*/ 9 h 566"/>
                              <a:gd name="T62" fmla="*/ 2 w 308"/>
                              <a:gd name="T63" fmla="*/ 10 h 566"/>
                              <a:gd name="T64" fmla="*/ 2 w 308"/>
                              <a:gd name="T65" fmla="*/ 11 h 566"/>
                              <a:gd name="T66" fmla="*/ 2 w 308"/>
                              <a:gd name="T67" fmla="*/ 13 h 566"/>
                              <a:gd name="T68" fmla="*/ 3 w 308"/>
                              <a:gd name="T69" fmla="*/ 14 h 566"/>
                              <a:gd name="T70" fmla="*/ 3 w 308"/>
                              <a:gd name="T71" fmla="*/ 16 h 566"/>
                              <a:gd name="T72" fmla="*/ 4 w 308"/>
                              <a:gd name="T73" fmla="*/ 17 h 566"/>
                              <a:gd name="T74" fmla="*/ 5 w 308"/>
                              <a:gd name="T75" fmla="*/ 19 h 566"/>
                              <a:gd name="T76" fmla="*/ 6 w 308"/>
                              <a:gd name="T77" fmla="*/ 20 h 566"/>
                              <a:gd name="T78" fmla="*/ 7 w 308"/>
                              <a:gd name="T79" fmla="*/ 21 h 566"/>
                              <a:gd name="T80" fmla="*/ 8 w 308"/>
                              <a:gd name="T81" fmla="*/ 23 h 566"/>
                              <a:gd name="T82" fmla="*/ 6 w 308"/>
                              <a:gd name="T83" fmla="*/ 23 h 566"/>
                              <a:gd name="T84" fmla="*/ 5 w 308"/>
                              <a:gd name="T85" fmla="*/ 22 h 566"/>
                              <a:gd name="T86" fmla="*/ 4 w 308"/>
                              <a:gd name="T87" fmla="*/ 21 h 566"/>
                              <a:gd name="T88" fmla="*/ 4 w 308"/>
                              <a:gd name="T89" fmla="*/ 20 h 566"/>
                              <a:gd name="T90" fmla="*/ 3 w 308"/>
                              <a:gd name="T91" fmla="*/ 19 h 566"/>
                              <a:gd name="T92" fmla="*/ 2 w 308"/>
                              <a:gd name="T93" fmla="*/ 18 h 566"/>
                              <a:gd name="T94" fmla="*/ 1 w 308"/>
                              <a:gd name="T95" fmla="*/ 16 h 566"/>
                              <a:gd name="T96" fmla="*/ 1 w 308"/>
                              <a:gd name="T97" fmla="*/ 15 h 566"/>
                              <a:gd name="T98" fmla="*/ 1 w 308"/>
                              <a:gd name="T99" fmla="*/ 15 h 566"/>
                              <a:gd name="T100" fmla="*/ 0 w 308"/>
                              <a:gd name="T101" fmla="*/ 13 h 56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8"/>
                              <a:gd name="T154" fmla="*/ 0 h 566"/>
                              <a:gd name="T155" fmla="*/ 308 w 308"/>
                              <a:gd name="T156" fmla="*/ 566 h 56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8" h="566">
                                <a:moveTo>
                                  <a:pt x="6" y="337"/>
                                </a:moveTo>
                                <a:lnTo>
                                  <a:pt x="2" y="308"/>
                                </a:lnTo>
                                <a:lnTo>
                                  <a:pt x="0" y="278"/>
                                </a:lnTo>
                                <a:lnTo>
                                  <a:pt x="2" y="243"/>
                                </a:lnTo>
                                <a:lnTo>
                                  <a:pt x="6" y="218"/>
                                </a:lnTo>
                                <a:lnTo>
                                  <a:pt x="13" y="194"/>
                                </a:lnTo>
                                <a:lnTo>
                                  <a:pt x="24" y="163"/>
                                </a:lnTo>
                                <a:lnTo>
                                  <a:pt x="43" y="135"/>
                                </a:lnTo>
                                <a:lnTo>
                                  <a:pt x="60" y="113"/>
                                </a:lnTo>
                                <a:lnTo>
                                  <a:pt x="77" y="97"/>
                                </a:lnTo>
                                <a:lnTo>
                                  <a:pt x="98" y="79"/>
                                </a:lnTo>
                                <a:lnTo>
                                  <a:pt x="119" y="62"/>
                                </a:lnTo>
                                <a:lnTo>
                                  <a:pt x="145" y="47"/>
                                </a:lnTo>
                                <a:lnTo>
                                  <a:pt x="172" y="32"/>
                                </a:lnTo>
                                <a:lnTo>
                                  <a:pt x="196" y="20"/>
                                </a:lnTo>
                                <a:lnTo>
                                  <a:pt x="220" y="10"/>
                                </a:lnTo>
                                <a:lnTo>
                                  <a:pt x="242" y="4"/>
                                </a:lnTo>
                                <a:lnTo>
                                  <a:pt x="267" y="0"/>
                                </a:lnTo>
                                <a:lnTo>
                                  <a:pt x="291" y="0"/>
                                </a:lnTo>
                                <a:lnTo>
                                  <a:pt x="308" y="3"/>
                                </a:lnTo>
                                <a:lnTo>
                                  <a:pt x="300" y="22"/>
                                </a:lnTo>
                                <a:lnTo>
                                  <a:pt x="289" y="35"/>
                                </a:lnTo>
                                <a:lnTo>
                                  <a:pt x="273" y="44"/>
                                </a:lnTo>
                                <a:lnTo>
                                  <a:pt x="245" y="55"/>
                                </a:lnTo>
                                <a:lnTo>
                                  <a:pt x="217" y="68"/>
                                </a:lnTo>
                                <a:lnTo>
                                  <a:pt x="187" y="81"/>
                                </a:lnTo>
                                <a:lnTo>
                                  <a:pt x="150" y="102"/>
                                </a:lnTo>
                                <a:lnTo>
                                  <a:pt x="113" y="132"/>
                                </a:lnTo>
                                <a:lnTo>
                                  <a:pt x="91" y="156"/>
                                </a:lnTo>
                                <a:lnTo>
                                  <a:pt x="73" y="183"/>
                                </a:lnTo>
                                <a:lnTo>
                                  <a:pt x="59" y="214"/>
                                </a:lnTo>
                                <a:lnTo>
                                  <a:pt x="49" y="249"/>
                                </a:lnTo>
                                <a:lnTo>
                                  <a:pt x="47" y="284"/>
                                </a:lnTo>
                                <a:lnTo>
                                  <a:pt x="55" y="324"/>
                                </a:lnTo>
                                <a:lnTo>
                                  <a:pt x="64" y="361"/>
                                </a:lnTo>
                                <a:lnTo>
                                  <a:pt x="77" y="392"/>
                                </a:lnTo>
                                <a:lnTo>
                                  <a:pt x="97" y="426"/>
                                </a:lnTo>
                                <a:lnTo>
                                  <a:pt x="125" y="468"/>
                                </a:lnTo>
                                <a:lnTo>
                                  <a:pt x="155" y="503"/>
                                </a:lnTo>
                                <a:lnTo>
                                  <a:pt x="177" y="534"/>
                                </a:lnTo>
                                <a:lnTo>
                                  <a:pt x="189" y="565"/>
                                </a:lnTo>
                                <a:lnTo>
                                  <a:pt x="159" y="566"/>
                                </a:lnTo>
                                <a:lnTo>
                                  <a:pt x="131" y="542"/>
                                </a:lnTo>
                                <a:lnTo>
                                  <a:pt x="108" y="524"/>
                                </a:lnTo>
                                <a:lnTo>
                                  <a:pt x="88" y="502"/>
                                </a:lnTo>
                                <a:lnTo>
                                  <a:pt x="67" y="473"/>
                                </a:lnTo>
                                <a:lnTo>
                                  <a:pt x="49" y="443"/>
                                </a:lnTo>
                                <a:lnTo>
                                  <a:pt x="32" y="413"/>
                                </a:lnTo>
                                <a:lnTo>
                                  <a:pt x="19" y="384"/>
                                </a:lnTo>
                                <a:lnTo>
                                  <a:pt x="13" y="365"/>
                                </a:lnTo>
                                <a:lnTo>
                                  <a:pt x="6" y="337"/>
                                </a:lnTo>
                                <a:close/>
                              </a:path>
                            </a:pathLst>
                          </a:custGeom>
                          <a:solidFill>
                            <a:srgbClr val="4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18" name="Freeform 132">
                            <a:extLst>
                              <a:ext uri="{FF2B5EF4-FFF2-40B4-BE49-F238E27FC236}">
                                <a16:creationId xmlns:a16="http://schemas.microsoft.com/office/drawing/2014/main" id="{A022A896-6F06-4C64-ADB9-3C6131B89AE1}"/>
                              </a:ext>
                            </a:extLst>
                          </p:cNvPr>
                          <p:cNvSpPr>
                            <a:spLocks/>
                          </p:cNvSpPr>
                          <p:nvPr/>
                        </p:nvSpPr>
                        <p:spPr bwMode="auto">
                          <a:xfrm>
                            <a:off x="2072" y="1522"/>
                            <a:ext cx="101" cy="179"/>
                          </a:xfrm>
                          <a:custGeom>
                            <a:avLst/>
                            <a:gdLst>
                              <a:gd name="T0" fmla="*/ 0 w 503"/>
                              <a:gd name="T1" fmla="*/ 18 h 898"/>
                              <a:gd name="T2" fmla="*/ 1 w 503"/>
                              <a:gd name="T3" fmla="*/ 14 h 898"/>
                              <a:gd name="T4" fmla="*/ 2 w 503"/>
                              <a:gd name="T5" fmla="*/ 11 h 898"/>
                              <a:gd name="T6" fmla="*/ 4 w 503"/>
                              <a:gd name="T7" fmla="*/ 8 h 898"/>
                              <a:gd name="T8" fmla="*/ 7 w 503"/>
                              <a:gd name="T9" fmla="*/ 5 h 898"/>
                              <a:gd name="T10" fmla="*/ 10 w 503"/>
                              <a:gd name="T11" fmla="*/ 3 h 898"/>
                              <a:gd name="T12" fmla="*/ 13 w 503"/>
                              <a:gd name="T13" fmla="*/ 1 h 898"/>
                              <a:gd name="T14" fmla="*/ 17 w 503"/>
                              <a:gd name="T15" fmla="*/ 0 h 898"/>
                              <a:gd name="T16" fmla="*/ 19 w 503"/>
                              <a:gd name="T17" fmla="*/ 0 h 898"/>
                              <a:gd name="T18" fmla="*/ 20 w 503"/>
                              <a:gd name="T19" fmla="*/ 1 h 898"/>
                              <a:gd name="T20" fmla="*/ 18 w 503"/>
                              <a:gd name="T21" fmla="*/ 1 h 898"/>
                              <a:gd name="T22" fmla="*/ 16 w 503"/>
                              <a:gd name="T23" fmla="*/ 2 h 898"/>
                              <a:gd name="T24" fmla="*/ 14 w 503"/>
                              <a:gd name="T25" fmla="*/ 3 h 898"/>
                              <a:gd name="T26" fmla="*/ 12 w 503"/>
                              <a:gd name="T27" fmla="*/ 4 h 898"/>
                              <a:gd name="T28" fmla="*/ 10 w 503"/>
                              <a:gd name="T29" fmla="*/ 5 h 898"/>
                              <a:gd name="T30" fmla="*/ 8 w 503"/>
                              <a:gd name="T31" fmla="*/ 6 h 898"/>
                              <a:gd name="T32" fmla="*/ 6 w 503"/>
                              <a:gd name="T33" fmla="*/ 8 h 898"/>
                              <a:gd name="T34" fmla="*/ 5 w 503"/>
                              <a:gd name="T35" fmla="*/ 9 h 898"/>
                              <a:gd name="T36" fmla="*/ 4 w 503"/>
                              <a:gd name="T37" fmla="*/ 11 h 898"/>
                              <a:gd name="T38" fmla="*/ 3 w 503"/>
                              <a:gd name="T39" fmla="*/ 13 h 898"/>
                              <a:gd name="T40" fmla="*/ 2 w 503"/>
                              <a:gd name="T41" fmla="*/ 15 h 898"/>
                              <a:gd name="T42" fmla="*/ 2 w 503"/>
                              <a:gd name="T43" fmla="*/ 17 h 898"/>
                              <a:gd name="T44" fmla="*/ 2 w 503"/>
                              <a:gd name="T45" fmla="*/ 20 h 898"/>
                              <a:gd name="T46" fmla="*/ 2 w 503"/>
                              <a:gd name="T47" fmla="*/ 22 h 898"/>
                              <a:gd name="T48" fmla="*/ 3 w 503"/>
                              <a:gd name="T49" fmla="*/ 24 h 898"/>
                              <a:gd name="T50" fmla="*/ 4 w 503"/>
                              <a:gd name="T51" fmla="*/ 26 h 898"/>
                              <a:gd name="T52" fmla="*/ 5 w 503"/>
                              <a:gd name="T53" fmla="*/ 28 h 898"/>
                              <a:gd name="T54" fmla="*/ 6 w 503"/>
                              <a:gd name="T55" fmla="*/ 30 h 898"/>
                              <a:gd name="T56" fmla="*/ 7 w 503"/>
                              <a:gd name="T57" fmla="*/ 32 h 898"/>
                              <a:gd name="T58" fmla="*/ 9 w 503"/>
                              <a:gd name="T59" fmla="*/ 34 h 898"/>
                              <a:gd name="T60" fmla="*/ 8 w 503"/>
                              <a:gd name="T61" fmla="*/ 36 h 898"/>
                              <a:gd name="T62" fmla="*/ 6 w 503"/>
                              <a:gd name="T63" fmla="*/ 34 h 898"/>
                              <a:gd name="T64" fmla="*/ 4 w 503"/>
                              <a:gd name="T65" fmla="*/ 31 h 898"/>
                              <a:gd name="T66" fmla="*/ 2 w 503"/>
                              <a:gd name="T67" fmla="*/ 27 h 898"/>
                              <a:gd name="T68" fmla="*/ 1 w 503"/>
                              <a:gd name="T69" fmla="*/ 24 h 898"/>
                              <a:gd name="T70" fmla="*/ 0 w 503"/>
                              <a:gd name="T71" fmla="*/ 20 h 8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3"/>
                              <a:gd name="T109" fmla="*/ 0 h 898"/>
                              <a:gd name="T110" fmla="*/ 503 w 503"/>
                              <a:gd name="T111" fmla="*/ 898 h 8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3" h="898">
                                <a:moveTo>
                                  <a:pt x="0" y="500"/>
                                </a:moveTo>
                                <a:lnTo>
                                  <a:pt x="3" y="451"/>
                                </a:lnTo>
                                <a:lnTo>
                                  <a:pt x="13" y="398"/>
                                </a:lnTo>
                                <a:lnTo>
                                  <a:pt x="25" y="352"/>
                                </a:lnTo>
                                <a:lnTo>
                                  <a:pt x="38" y="305"/>
                                </a:lnTo>
                                <a:lnTo>
                                  <a:pt x="53" y="267"/>
                                </a:lnTo>
                                <a:lnTo>
                                  <a:pt x="74" y="230"/>
                                </a:lnTo>
                                <a:lnTo>
                                  <a:pt x="98" y="199"/>
                                </a:lnTo>
                                <a:lnTo>
                                  <a:pt x="126" y="167"/>
                                </a:lnTo>
                                <a:lnTo>
                                  <a:pt x="162" y="134"/>
                                </a:lnTo>
                                <a:lnTo>
                                  <a:pt x="202" y="103"/>
                                </a:lnTo>
                                <a:lnTo>
                                  <a:pt x="245" y="74"/>
                                </a:lnTo>
                                <a:lnTo>
                                  <a:pt x="287" y="49"/>
                                </a:lnTo>
                                <a:lnTo>
                                  <a:pt x="334" y="29"/>
                                </a:lnTo>
                                <a:lnTo>
                                  <a:pt x="376" y="15"/>
                                </a:lnTo>
                                <a:lnTo>
                                  <a:pt x="415" y="5"/>
                                </a:lnTo>
                                <a:lnTo>
                                  <a:pt x="448" y="0"/>
                                </a:lnTo>
                                <a:lnTo>
                                  <a:pt x="463" y="3"/>
                                </a:lnTo>
                                <a:lnTo>
                                  <a:pt x="481" y="11"/>
                                </a:lnTo>
                                <a:lnTo>
                                  <a:pt x="503" y="24"/>
                                </a:lnTo>
                                <a:lnTo>
                                  <a:pt x="480" y="28"/>
                                </a:lnTo>
                                <a:lnTo>
                                  <a:pt x="452" y="34"/>
                                </a:lnTo>
                                <a:lnTo>
                                  <a:pt x="425" y="40"/>
                                </a:lnTo>
                                <a:lnTo>
                                  <a:pt x="394" y="48"/>
                                </a:lnTo>
                                <a:lnTo>
                                  <a:pt x="370" y="57"/>
                                </a:lnTo>
                                <a:lnTo>
                                  <a:pt x="345" y="68"/>
                                </a:lnTo>
                                <a:lnTo>
                                  <a:pt x="319" y="82"/>
                                </a:lnTo>
                                <a:lnTo>
                                  <a:pt x="295" y="95"/>
                                </a:lnTo>
                                <a:lnTo>
                                  <a:pt x="272" y="108"/>
                                </a:lnTo>
                                <a:lnTo>
                                  <a:pt x="248" y="124"/>
                                </a:lnTo>
                                <a:lnTo>
                                  <a:pt x="222" y="141"/>
                                </a:lnTo>
                                <a:lnTo>
                                  <a:pt x="199" y="158"/>
                                </a:lnTo>
                                <a:lnTo>
                                  <a:pt x="177" y="174"/>
                                </a:lnTo>
                                <a:lnTo>
                                  <a:pt x="159" y="190"/>
                                </a:lnTo>
                                <a:lnTo>
                                  <a:pt x="141" y="210"/>
                                </a:lnTo>
                                <a:lnTo>
                                  <a:pt x="127" y="230"/>
                                </a:lnTo>
                                <a:lnTo>
                                  <a:pt x="115" y="254"/>
                                </a:lnTo>
                                <a:lnTo>
                                  <a:pt x="98" y="282"/>
                                </a:lnTo>
                                <a:lnTo>
                                  <a:pt x="84" y="308"/>
                                </a:lnTo>
                                <a:lnTo>
                                  <a:pt x="75" y="332"/>
                                </a:lnTo>
                                <a:lnTo>
                                  <a:pt x="67" y="354"/>
                                </a:lnTo>
                                <a:lnTo>
                                  <a:pt x="61" y="377"/>
                                </a:lnTo>
                                <a:lnTo>
                                  <a:pt x="56" y="402"/>
                                </a:lnTo>
                                <a:lnTo>
                                  <a:pt x="51" y="426"/>
                                </a:lnTo>
                                <a:lnTo>
                                  <a:pt x="48" y="457"/>
                                </a:lnTo>
                                <a:lnTo>
                                  <a:pt x="47" y="491"/>
                                </a:lnTo>
                                <a:lnTo>
                                  <a:pt x="48" y="519"/>
                                </a:lnTo>
                                <a:lnTo>
                                  <a:pt x="51" y="546"/>
                                </a:lnTo>
                                <a:lnTo>
                                  <a:pt x="59" y="575"/>
                                </a:lnTo>
                                <a:lnTo>
                                  <a:pt x="66" y="602"/>
                                </a:lnTo>
                                <a:lnTo>
                                  <a:pt x="76" y="628"/>
                                </a:lnTo>
                                <a:lnTo>
                                  <a:pt x="89" y="652"/>
                                </a:lnTo>
                                <a:lnTo>
                                  <a:pt x="103" y="676"/>
                                </a:lnTo>
                                <a:lnTo>
                                  <a:pt x="118" y="703"/>
                                </a:lnTo>
                                <a:lnTo>
                                  <a:pt x="133" y="731"/>
                                </a:lnTo>
                                <a:lnTo>
                                  <a:pt x="149" y="759"/>
                                </a:lnTo>
                                <a:lnTo>
                                  <a:pt x="166" y="785"/>
                                </a:lnTo>
                                <a:lnTo>
                                  <a:pt x="182" y="810"/>
                                </a:lnTo>
                                <a:lnTo>
                                  <a:pt x="203" y="839"/>
                                </a:lnTo>
                                <a:lnTo>
                                  <a:pt x="224" y="865"/>
                                </a:lnTo>
                                <a:lnTo>
                                  <a:pt x="214" y="883"/>
                                </a:lnTo>
                                <a:lnTo>
                                  <a:pt x="207" y="898"/>
                                </a:lnTo>
                                <a:lnTo>
                                  <a:pt x="188" y="884"/>
                                </a:lnTo>
                                <a:lnTo>
                                  <a:pt x="161" y="858"/>
                                </a:lnTo>
                                <a:lnTo>
                                  <a:pt x="136" y="827"/>
                                </a:lnTo>
                                <a:lnTo>
                                  <a:pt x="109" y="787"/>
                                </a:lnTo>
                                <a:lnTo>
                                  <a:pt x="78" y="738"/>
                                </a:lnTo>
                                <a:lnTo>
                                  <a:pt x="50" y="687"/>
                                </a:lnTo>
                                <a:lnTo>
                                  <a:pt x="31" y="648"/>
                                </a:lnTo>
                                <a:lnTo>
                                  <a:pt x="16" y="602"/>
                                </a:lnTo>
                                <a:lnTo>
                                  <a:pt x="4" y="549"/>
                                </a:lnTo>
                                <a:lnTo>
                                  <a:pt x="0" y="500"/>
                                </a:lnTo>
                                <a:close/>
                              </a:path>
                            </a:pathLst>
                          </a:custGeom>
                          <a:solidFill>
                            <a:srgbClr val="E000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910" name="Group 133">
                        <a:extLst>
                          <a:ext uri="{FF2B5EF4-FFF2-40B4-BE49-F238E27FC236}">
                            <a16:creationId xmlns:a16="http://schemas.microsoft.com/office/drawing/2014/main" id="{02BC1657-9265-4F56-89A5-158C955DD88B}"/>
                          </a:ext>
                        </a:extLst>
                      </p:cNvPr>
                      <p:cNvGrpSpPr>
                        <a:grpSpLocks/>
                      </p:cNvGrpSpPr>
                      <p:nvPr/>
                    </p:nvGrpSpPr>
                    <p:grpSpPr bwMode="auto">
                      <a:xfrm>
                        <a:off x="2112" y="1663"/>
                        <a:ext cx="49" cy="42"/>
                        <a:chOff x="2112" y="1663"/>
                        <a:chExt cx="49" cy="42"/>
                      </a:xfrm>
                    </p:grpSpPr>
                    <p:sp>
                      <p:nvSpPr>
                        <p:cNvPr id="64911" name="Freeform 134">
                          <a:extLst>
                            <a:ext uri="{FF2B5EF4-FFF2-40B4-BE49-F238E27FC236}">
                              <a16:creationId xmlns:a16="http://schemas.microsoft.com/office/drawing/2014/main" id="{9300B1A9-D8AA-44DE-9D93-0246ADB42CB1}"/>
                            </a:ext>
                          </a:extLst>
                        </p:cNvPr>
                        <p:cNvSpPr>
                          <a:spLocks/>
                        </p:cNvSpPr>
                        <p:nvPr/>
                      </p:nvSpPr>
                      <p:spPr bwMode="auto">
                        <a:xfrm>
                          <a:off x="2112" y="1663"/>
                          <a:ext cx="49" cy="42"/>
                        </a:xfrm>
                        <a:custGeom>
                          <a:avLst/>
                          <a:gdLst>
                            <a:gd name="T0" fmla="*/ 10 w 244"/>
                            <a:gd name="T1" fmla="*/ 1 h 210"/>
                            <a:gd name="T2" fmla="*/ 9 w 244"/>
                            <a:gd name="T3" fmla="*/ 0 h 210"/>
                            <a:gd name="T4" fmla="*/ 8 w 244"/>
                            <a:gd name="T5" fmla="*/ 0 h 210"/>
                            <a:gd name="T6" fmla="*/ 7 w 244"/>
                            <a:gd name="T7" fmla="*/ 0 h 210"/>
                            <a:gd name="T8" fmla="*/ 7 w 244"/>
                            <a:gd name="T9" fmla="*/ 0 h 210"/>
                            <a:gd name="T10" fmla="*/ 6 w 244"/>
                            <a:gd name="T11" fmla="*/ 0 h 210"/>
                            <a:gd name="T12" fmla="*/ 5 w 244"/>
                            <a:gd name="T13" fmla="*/ 1 h 210"/>
                            <a:gd name="T14" fmla="*/ 4 w 244"/>
                            <a:gd name="T15" fmla="*/ 1 h 210"/>
                            <a:gd name="T16" fmla="*/ 3 w 244"/>
                            <a:gd name="T17" fmla="*/ 1 h 210"/>
                            <a:gd name="T18" fmla="*/ 2 w 244"/>
                            <a:gd name="T19" fmla="*/ 2 h 210"/>
                            <a:gd name="T20" fmla="*/ 1 w 244"/>
                            <a:gd name="T21" fmla="*/ 3 h 210"/>
                            <a:gd name="T22" fmla="*/ 1 w 244"/>
                            <a:gd name="T23" fmla="*/ 4 h 210"/>
                            <a:gd name="T24" fmla="*/ 0 w 244"/>
                            <a:gd name="T25" fmla="*/ 5 h 210"/>
                            <a:gd name="T26" fmla="*/ 0 w 244"/>
                            <a:gd name="T27" fmla="*/ 6 h 210"/>
                            <a:gd name="T28" fmla="*/ 0 w 244"/>
                            <a:gd name="T29" fmla="*/ 6 h 210"/>
                            <a:gd name="T30" fmla="*/ 0 w 244"/>
                            <a:gd name="T31" fmla="*/ 7 h 210"/>
                            <a:gd name="T32" fmla="*/ 0 w 244"/>
                            <a:gd name="T33" fmla="*/ 8 h 210"/>
                            <a:gd name="T34" fmla="*/ 1 w 244"/>
                            <a:gd name="T35" fmla="*/ 8 h 210"/>
                            <a:gd name="T36" fmla="*/ 2 w 244"/>
                            <a:gd name="T37" fmla="*/ 8 h 210"/>
                            <a:gd name="T38" fmla="*/ 3 w 244"/>
                            <a:gd name="T39" fmla="*/ 8 h 210"/>
                            <a:gd name="T40" fmla="*/ 4 w 244"/>
                            <a:gd name="T41" fmla="*/ 8 h 210"/>
                            <a:gd name="T42" fmla="*/ 5 w 244"/>
                            <a:gd name="T43" fmla="*/ 8 h 210"/>
                            <a:gd name="T44" fmla="*/ 6 w 244"/>
                            <a:gd name="T45" fmla="*/ 7 h 210"/>
                            <a:gd name="T46" fmla="*/ 7 w 244"/>
                            <a:gd name="T47" fmla="*/ 6 h 210"/>
                            <a:gd name="T48" fmla="*/ 8 w 244"/>
                            <a:gd name="T49" fmla="*/ 5 h 210"/>
                            <a:gd name="T50" fmla="*/ 9 w 244"/>
                            <a:gd name="T51" fmla="*/ 4 h 210"/>
                            <a:gd name="T52" fmla="*/ 9 w 244"/>
                            <a:gd name="T53" fmla="*/ 3 h 210"/>
                            <a:gd name="T54" fmla="*/ 10 w 244"/>
                            <a:gd name="T55" fmla="*/ 2 h 210"/>
                            <a:gd name="T56" fmla="*/ 10 w 244"/>
                            <a:gd name="T57" fmla="*/ 1 h 210"/>
                            <a:gd name="T58" fmla="*/ 10 w 244"/>
                            <a:gd name="T59" fmla="*/ 1 h 2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44"/>
                            <a:gd name="T91" fmla="*/ 0 h 210"/>
                            <a:gd name="T92" fmla="*/ 244 w 244"/>
                            <a:gd name="T93" fmla="*/ 210 h 2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44" h="210">
                              <a:moveTo>
                                <a:pt x="238" y="16"/>
                              </a:moveTo>
                              <a:lnTo>
                                <a:pt x="223" y="7"/>
                              </a:lnTo>
                              <a:lnTo>
                                <a:pt x="202" y="1"/>
                              </a:lnTo>
                              <a:lnTo>
                                <a:pt x="183" y="0"/>
                              </a:lnTo>
                              <a:lnTo>
                                <a:pt x="165" y="1"/>
                              </a:lnTo>
                              <a:lnTo>
                                <a:pt x="144" y="7"/>
                              </a:lnTo>
                              <a:lnTo>
                                <a:pt x="122" y="14"/>
                              </a:lnTo>
                              <a:lnTo>
                                <a:pt x="101" y="25"/>
                              </a:lnTo>
                              <a:lnTo>
                                <a:pt x="79" y="37"/>
                              </a:lnTo>
                              <a:lnTo>
                                <a:pt x="57" y="54"/>
                              </a:lnTo>
                              <a:lnTo>
                                <a:pt x="33" y="78"/>
                              </a:lnTo>
                              <a:lnTo>
                                <a:pt x="20" y="101"/>
                              </a:lnTo>
                              <a:lnTo>
                                <a:pt x="11" y="120"/>
                              </a:lnTo>
                              <a:lnTo>
                                <a:pt x="5" y="141"/>
                              </a:lnTo>
                              <a:lnTo>
                                <a:pt x="0" y="162"/>
                              </a:lnTo>
                              <a:lnTo>
                                <a:pt x="3" y="182"/>
                              </a:lnTo>
                              <a:lnTo>
                                <a:pt x="11" y="197"/>
                              </a:lnTo>
                              <a:lnTo>
                                <a:pt x="27" y="203"/>
                              </a:lnTo>
                              <a:lnTo>
                                <a:pt x="45" y="209"/>
                              </a:lnTo>
                              <a:lnTo>
                                <a:pt x="66" y="210"/>
                              </a:lnTo>
                              <a:lnTo>
                                <a:pt x="94" y="206"/>
                              </a:lnTo>
                              <a:lnTo>
                                <a:pt x="122" y="194"/>
                              </a:lnTo>
                              <a:lnTo>
                                <a:pt x="150" y="179"/>
                              </a:lnTo>
                              <a:lnTo>
                                <a:pt x="178" y="156"/>
                              </a:lnTo>
                              <a:lnTo>
                                <a:pt x="201" y="133"/>
                              </a:lnTo>
                              <a:lnTo>
                                <a:pt x="221" y="108"/>
                              </a:lnTo>
                              <a:lnTo>
                                <a:pt x="236" y="83"/>
                              </a:lnTo>
                              <a:lnTo>
                                <a:pt x="242" y="59"/>
                              </a:lnTo>
                              <a:lnTo>
                                <a:pt x="244" y="34"/>
                              </a:lnTo>
                              <a:lnTo>
                                <a:pt x="238" y="16"/>
                              </a:lnTo>
                              <a:close/>
                            </a:path>
                          </a:pathLst>
                        </a:custGeom>
                        <a:solidFill>
                          <a:srgbClr val="A000A0"/>
                        </a:solidFill>
                        <a:ln w="3175">
                          <a:solidFill>
                            <a:srgbClr val="2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12" name="Freeform 135">
                          <a:extLst>
                            <a:ext uri="{FF2B5EF4-FFF2-40B4-BE49-F238E27FC236}">
                              <a16:creationId xmlns:a16="http://schemas.microsoft.com/office/drawing/2014/main" id="{BC138D03-336F-4991-9792-DC2FC5E711B1}"/>
                            </a:ext>
                          </a:extLst>
                        </p:cNvPr>
                        <p:cNvSpPr>
                          <a:spLocks/>
                        </p:cNvSpPr>
                        <p:nvPr/>
                      </p:nvSpPr>
                      <p:spPr bwMode="auto">
                        <a:xfrm>
                          <a:off x="2118" y="1669"/>
                          <a:ext cx="37" cy="31"/>
                        </a:xfrm>
                        <a:custGeom>
                          <a:avLst/>
                          <a:gdLst>
                            <a:gd name="T0" fmla="*/ 7 w 182"/>
                            <a:gd name="T1" fmla="*/ 0 h 155"/>
                            <a:gd name="T2" fmla="*/ 7 w 182"/>
                            <a:gd name="T3" fmla="*/ 0 h 155"/>
                            <a:gd name="T4" fmla="*/ 6 w 182"/>
                            <a:gd name="T5" fmla="*/ 0 h 155"/>
                            <a:gd name="T6" fmla="*/ 6 w 182"/>
                            <a:gd name="T7" fmla="*/ 0 h 155"/>
                            <a:gd name="T8" fmla="*/ 5 w 182"/>
                            <a:gd name="T9" fmla="*/ 0 h 155"/>
                            <a:gd name="T10" fmla="*/ 4 w 182"/>
                            <a:gd name="T11" fmla="*/ 0 h 155"/>
                            <a:gd name="T12" fmla="*/ 4 w 182"/>
                            <a:gd name="T13" fmla="*/ 0 h 155"/>
                            <a:gd name="T14" fmla="*/ 3 w 182"/>
                            <a:gd name="T15" fmla="*/ 1 h 155"/>
                            <a:gd name="T16" fmla="*/ 2 w 182"/>
                            <a:gd name="T17" fmla="*/ 1 h 155"/>
                            <a:gd name="T18" fmla="*/ 2 w 182"/>
                            <a:gd name="T19" fmla="*/ 2 h 155"/>
                            <a:gd name="T20" fmla="*/ 1 w 182"/>
                            <a:gd name="T21" fmla="*/ 2 h 155"/>
                            <a:gd name="T22" fmla="*/ 1 w 182"/>
                            <a:gd name="T23" fmla="*/ 3 h 155"/>
                            <a:gd name="T24" fmla="*/ 0 w 182"/>
                            <a:gd name="T25" fmla="*/ 4 h 155"/>
                            <a:gd name="T26" fmla="*/ 0 w 182"/>
                            <a:gd name="T27" fmla="*/ 4 h 155"/>
                            <a:gd name="T28" fmla="*/ 0 w 182"/>
                            <a:gd name="T29" fmla="*/ 5 h 155"/>
                            <a:gd name="T30" fmla="*/ 0 w 182"/>
                            <a:gd name="T31" fmla="*/ 5 h 155"/>
                            <a:gd name="T32" fmla="*/ 0 w 182"/>
                            <a:gd name="T33" fmla="*/ 6 h 155"/>
                            <a:gd name="T34" fmla="*/ 1 w 182"/>
                            <a:gd name="T35" fmla="*/ 6 h 155"/>
                            <a:gd name="T36" fmla="*/ 1 w 182"/>
                            <a:gd name="T37" fmla="*/ 6 h 155"/>
                            <a:gd name="T38" fmla="*/ 2 w 182"/>
                            <a:gd name="T39" fmla="*/ 6 h 155"/>
                            <a:gd name="T40" fmla="*/ 3 w 182"/>
                            <a:gd name="T41" fmla="*/ 6 h 155"/>
                            <a:gd name="T42" fmla="*/ 4 w 182"/>
                            <a:gd name="T43" fmla="*/ 6 h 155"/>
                            <a:gd name="T44" fmla="*/ 5 w 182"/>
                            <a:gd name="T45" fmla="*/ 5 h 155"/>
                            <a:gd name="T46" fmla="*/ 5 w 182"/>
                            <a:gd name="T47" fmla="*/ 5 h 155"/>
                            <a:gd name="T48" fmla="*/ 6 w 182"/>
                            <a:gd name="T49" fmla="*/ 4 h 155"/>
                            <a:gd name="T50" fmla="*/ 7 w 182"/>
                            <a:gd name="T51" fmla="*/ 3 h 155"/>
                            <a:gd name="T52" fmla="*/ 7 w 182"/>
                            <a:gd name="T53" fmla="*/ 2 h 155"/>
                            <a:gd name="T54" fmla="*/ 8 w 182"/>
                            <a:gd name="T55" fmla="*/ 2 h 155"/>
                            <a:gd name="T56" fmla="*/ 8 w 182"/>
                            <a:gd name="T57" fmla="*/ 1 h 155"/>
                            <a:gd name="T58" fmla="*/ 7 w 182"/>
                            <a:gd name="T59" fmla="*/ 0 h 15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82"/>
                            <a:gd name="T91" fmla="*/ 0 h 155"/>
                            <a:gd name="T92" fmla="*/ 182 w 182"/>
                            <a:gd name="T93" fmla="*/ 155 h 15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82" h="155">
                              <a:moveTo>
                                <a:pt x="178" y="11"/>
                              </a:moveTo>
                              <a:lnTo>
                                <a:pt x="167" y="4"/>
                              </a:lnTo>
                              <a:lnTo>
                                <a:pt x="152" y="0"/>
                              </a:lnTo>
                              <a:lnTo>
                                <a:pt x="137" y="0"/>
                              </a:lnTo>
                              <a:lnTo>
                                <a:pt x="124" y="0"/>
                              </a:lnTo>
                              <a:lnTo>
                                <a:pt x="108" y="4"/>
                              </a:lnTo>
                              <a:lnTo>
                                <a:pt x="91" y="9"/>
                              </a:lnTo>
                              <a:lnTo>
                                <a:pt x="76" y="18"/>
                              </a:lnTo>
                              <a:lnTo>
                                <a:pt x="60" y="27"/>
                              </a:lnTo>
                              <a:lnTo>
                                <a:pt x="42" y="39"/>
                              </a:lnTo>
                              <a:lnTo>
                                <a:pt x="25" y="57"/>
                              </a:lnTo>
                              <a:lnTo>
                                <a:pt x="15" y="74"/>
                              </a:lnTo>
                              <a:lnTo>
                                <a:pt x="9" y="89"/>
                              </a:lnTo>
                              <a:lnTo>
                                <a:pt x="3" y="104"/>
                              </a:lnTo>
                              <a:lnTo>
                                <a:pt x="0" y="120"/>
                              </a:lnTo>
                              <a:lnTo>
                                <a:pt x="2" y="134"/>
                              </a:lnTo>
                              <a:lnTo>
                                <a:pt x="9" y="147"/>
                              </a:lnTo>
                              <a:lnTo>
                                <a:pt x="21" y="151"/>
                              </a:lnTo>
                              <a:lnTo>
                                <a:pt x="33" y="155"/>
                              </a:lnTo>
                              <a:lnTo>
                                <a:pt x="49" y="155"/>
                              </a:lnTo>
                              <a:lnTo>
                                <a:pt x="70" y="153"/>
                              </a:lnTo>
                              <a:lnTo>
                                <a:pt x="91" y="144"/>
                              </a:lnTo>
                              <a:lnTo>
                                <a:pt x="113" y="132"/>
                              </a:lnTo>
                              <a:lnTo>
                                <a:pt x="133" y="116"/>
                              </a:lnTo>
                              <a:lnTo>
                                <a:pt x="151" y="99"/>
                              </a:lnTo>
                              <a:lnTo>
                                <a:pt x="165" y="80"/>
                              </a:lnTo>
                              <a:lnTo>
                                <a:pt x="177" y="62"/>
                              </a:lnTo>
                              <a:lnTo>
                                <a:pt x="181" y="43"/>
                              </a:lnTo>
                              <a:lnTo>
                                <a:pt x="182" y="25"/>
                              </a:lnTo>
                              <a:lnTo>
                                <a:pt x="178" y="11"/>
                              </a:lnTo>
                              <a:close/>
                            </a:path>
                          </a:pathLst>
                        </a:custGeom>
                        <a:solidFill>
                          <a:srgbClr val="600060"/>
                        </a:solidFill>
                        <a:ln w="3175">
                          <a:solidFill>
                            <a:srgbClr val="2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nvGrpSpPr>
                  <p:cNvPr id="64896" name="Group 136">
                    <a:extLst>
                      <a:ext uri="{FF2B5EF4-FFF2-40B4-BE49-F238E27FC236}">
                        <a16:creationId xmlns:a16="http://schemas.microsoft.com/office/drawing/2014/main" id="{A09279F7-4837-43A4-BB52-474CE471EE28}"/>
                      </a:ext>
                    </a:extLst>
                  </p:cNvPr>
                  <p:cNvGrpSpPr>
                    <a:grpSpLocks/>
                  </p:cNvGrpSpPr>
                  <p:nvPr/>
                </p:nvGrpSpPr>
                <p:grpSpPr bwMode="auto">
                  <a:xfrm>
                    <a:off x="2072" y="1578"/>
                    <a:ext cx="215" cy="151"/>
                    <a:chOff x="2072" y="1578"/>
                    <a:chExt cx="215" cy="151"/>
                  </a:xfrm>
                </p:grpSpPr>
                <p:grpSp>
                  <p:nvGrpSpPr>
                    <p:cNvPr id="64897" name="Group 137">
                      <a:extLst>
                        <a:ext uri="{FF2B5EF4-FFF2-40B4-BE49-F238E27FC236}">
                          <a16:creationId xmlns:a16="http://schemas.microsoft.com/office/drawing/2014/main" id="{CFA75617-DB94-4A43-B8F8-AB84741A0B0F}"/>
                        </a:ext>
                      </a:extLst>
                    </p:cNvPr>
                    <p:cNvGrpSpPr>
                      <a:grpSpLocks/>
                    </p:cNvGrpSpPr>
                    <p:nvPr/>
                  </p:nvGrpSpPr>
                  <p:grpSpPr bwMode="auto">
                    <a:xfrm>
                      <a:off x="2072" y="1578"/>
                      <a:ext cx="215" cy="140"/>
                      <a:chOff x="2072" y="1578"/>
                      <a:chExt cx="215" cy="140"/>
                    </a:xfrm>
                  </p:grpSpPr>
                  <p:sp>
                    <p:nvSpPr>
                      <p:cNvPr id="64901" name="Freeform 138">
                        <a:extLst>
                          <a:ext uri="{FF2B5EF4-FFF2-40B4-BE49-F238E27FC236}">
                            <a16:creationId xmlns:a16="http://schemas.microsoft.com/office/drawing/2014/main" id="{5B47D5A1-8C61-4483-B6E6-5CF56ECA6459}"/>
                          </a:ext>
                        </a:extLst>
                      </p:cNvPr>
                      <p:cNvSpPr>
                        <a:spLocks/>
                      </p:cNvSpPr>
                      <p:nvPr/>
                    </p:nvSpPr>
                    <p:spPr bwMode="auto">
                      <a:xfrm>
                        <a:off x="2072" y="1578"/>
                        <a:ext cx="215" cy="140"/>
                      </a:xfrm>
                      <a:custGeom>
                        <a:avLst/>
                        <a:gdLst>
                          <a:gd name="T0" fmla="*/ 29 w 1073"/>
                          <a:gd name="T1" fmla="*/ 0 h 702"/>
                          <a:gd name="T2" fmla="*/ 32 w 1073"/>
                          <a:gd name="T3" fmla="*/ 0 h 702"/>
                          <a:gd name="T4" fmla="*/ 35 w 1073"/>
                          <a:gd name="T5" fmla="*/ 0 h 702"/>
                          <a:gd name="T6" fmla="*/ 38 w 1073"/>
                          <a:gd name="T7" fmla="*/ 0 h 702"/>
                          <a:gd name="T8" fmla="*/ 40 w 1073"/>
                          <a:gd name="T9" fmla="*/ 1 h 702"/>
                          <a:gd name="T10" fmla="*/ 41 w 1073"/>
                          <a:gd name="T11" fmla="*/ 1 h 702"/>
                          <a:gd name="T12" fmla="*/ 42 w 1073"/>
                          <a:gd name="T13" fmla="*/ 2 h 702"/>
                          <a:gd name="T14" fmla="*/ 43 w 1073"/>
                          <a:gd name="T15" fmla="*/ 3 h 702"/>
                          <a:gd name="T16" fmla="*/ 43 w 1073"/>
                          <a:gd name="T17" fmla="*/ 5 h 702"/>
                          <a:gd name="T18" fmla="*/ 43 w 1073"/>
                          <a:gd name="T19" fmla="*/ 6 h 702"/>
                          <a:gd name="T20" fmla="*/ 42 w 1073"/>
                          <a:gd name="T21" fmla="*/ 7 h 702"/>
                          <a:gd name="T22" fmla="*/ 41 w 1073"/>
                          <a:gd name="T23" fmla="*/ 7 h 702"/>
                          <a:gd name="T24" fmla="*/ 39 w 1073"/>
                          <a:gd name="T25" fmla="*/ 7 h 702"/>
                          <a:gd name="T26" fmla="*/ 37 w 1073"/>
                          <a:gd name="T27" fmla="*/ 7 h 702"/>
                          <a:gd name="T28" fmla="*/ 36 w 1073"/>
                          <a:gd name="T29" fmla="*/ 8 h 702"/>
                          <a:gd name="T30" fmla="*/ 33 w 1073"/>
                          <a:gd name="T31" fmla="*/ 7 h 702"/>
                          <a:gd name="T32" fmla="*/ 31 w 1073"/>
                          <a:gd name="T33" fmla="*/ 7 h 702"/>
                          <a:gd name="T34" fmla="*/ 29 w 1073"/>
                          <a:gd name="T35" fmla="*/ 8 h 702"/>
                          <a:gd name="T36" fmla="*/ 26 w 1073"/>
                          <a:gd name="T37" fmla="*/ 8 h 702"/>
                          <a:gd name="T38" fmla="*/ 24 w 1073"/>
                          <a:gd name="T39" fmla="*/ 9 h 702"/>
                          <a:gd name="T40" fmla="*/ 22 w 1073"/>
                          <a:gd name="T41" fmla="*/ 9 h 702"/>
                          <a:gd name="T42" fmla="*/ 20 w 1073"/>
                          <a:gd name="T43" fmla="*/ 10 h 702"/>
                          <a:gd name="T44" fmla="*/ 18 w 1073"/>
                          <a:gd name="T45" fmla="*/ 11 h 702"/>
                          <a:gd name="T46" fmla="*/ 16 w 1073"/>
                          <a:gd name="T47" fmla="*/ 12 h 702"/>
                          <a:gd name="T48" fmla="*/ 15 w 1073"/>
                          <a:gd name="T49" fmla="*/ 14 h 702"/>
                          <a:gd name="T50" fmla="*/ 13 w 1073"/>
                          <a:gd name="T51" fmla="*/ 15 h 702"/>
                          <a:gd name="T52" fmla="*/ 12 w 1073"/>
                          <a:gd name="T53" fmla="*/ 17 h 702"/>
                          <a:gd name="T54" fmla="*/ 11 w 1073"/>
                          <a:gd name="T55" fmla="*/ 19 h 702"/>
                          <a:gd name="T56" fmla="*/ 11 w 1073"/>
                          <a:gd name="T57" fmla="*/ 21 h 702"/>
                          <a:gd name="T58" fmla="*/ 10 w 1073"/>
                          <a:gd name="T59" fmla="*/ 22 h 702"/>
                          <a:gd name="T60" fmla="*/ 10 w 1073"/>
                          <a:gd name="T61" fmla="*/ 25 h 702"/>
                          <a:gd name="T62" fmla="*/ 10 w 1073"/>
                          <a:gd name="T63" fmla="*/ 27 h 702"/>
                          <a:gd name="T64" fmla="*/ 0 w 1073"/>
                          <a:gd name="T65" fmla="*/ 28 h 702"/>
                          <a:gd name="T66" fmla="*/ 0 w 1073"/>
                          <a:gd name="T67" fmla="*/ 26 h 702"/>
                          <a:gd name="T68" fmla="*/ 0 w 1073"/>
                          <a:gd name="T69" fmla="*/ 23 h 702"/>
                          <a:gd name="T70" fmla="*/ 0 w 1073"/>
                          <a:gd name="T71" fmla="*/ 21 h 702"/>
                          <a:gd name="T72" fmla="*/ 1 w 1073"/>
                          <a:gd name="T73" fmla="*/ 19 h 702"/>
                          <a:gd name="T74" fmla="*/ 2 w 1073"/>
                          <a:gd name="T75" fmla="*/ 17 h 702"/>
                          <a:gd name="T76" fmla="*/ 2 w 1073"/>
                          <a:gd name="T77" fmla="*/ 15 h 702"/>
                          <a:gd name="T78" fmla="*/ 3 w 1073"/>
                          <a:gd name="T79" fmla="*/ 14 h 702"/>
                          <a:gd name="T80" fmla="*/ 5 w 1073"/>
                          <a:gd name="T81" fmla="*/ 12 h 702"/>
                          <a:gd name="T82" fmla="*/ 6 w 1073"/>
                          <a:gd name="T83" fmla="*/ 10 h 702"/>
                          <a:gd name="T84" fmla="*/ 8 w 1073"/>
                          <a:gd name="T85" fmla="*/ 8 h 702"/>
                          <a:gd name="T86" fmla="*/ 10 w 1073"/>
                          <a:gd name="T87" fmla="*/ 6 h 702"/>
                          <a:gd name="T88" fmla="*/ 12 w 1073"/>
                          <a:gd name="T89" fmla="*/ 5 h 702"/>
                          <a:gd name="T90" fmla="*/ 14 w 1073"/>
                          <a:gd name="T91" fmla="*/ 4 h 702"/>
                          <a:gd name="T92" fmla="*/ 15 w 1073"/>
                          <a:gd name="T93" fmla="*/ 3 h 702"/>
                          <a:gd name="T94" fmla="*/ 18 w 1073"/>
                          <a:gd name="T95" fmla="*/ 2 h 702"/>
                          <a:gd name="T96" fmla="*/ 20 w 1073"/>
                          <a:gd name="T97" fmla="*/ 1 h 702"/>
                          <a:gd name="T98" fmla="*/ 23 w 1073"/>
                          <a:gd name="T99" fmla="*/ 1 h 702"/>
                          <a:gd name="T100" fmla="*/ 26 w 1073"/>
                          <a:gd name="T101" fmla="*/ 0 h 70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73"/>
                          <a:gd name="T154" fmla="*/ 0 h 702"/>
                          <a:gd name="T155" fmla="*/ 1073 w 1073"/>
                          <a:gd name="T156" fmla="*/ 702 h 70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73" h="702">
                            <a:moveTo>
                              <a:pt x="680" y="5"/>
                            </a:moveTo>
                            <a:lnTo>
                              <a:pt x="713" y="1"/>
                            </a:lnTo>
                            <a:lnTo>
                              <a:pt x="751" y="0"/>
                            </a:lnTo>
                            <a:lnTo>
                              <a:pt x="789" y="1"/>
                            </a:lnTo>
                            <a:lnTo>
                              <a:pt x="835" y="4"/>
                            </a:lnTo>
                            <a:lnTo>
                              <a:pt x="876" y="6"/>
                            </a:lnTo>
                            <a:lnTo>
                              <a:pt x="911" y="8"/>
                            </a:lnTo>
                            <a:lnTo>
                              <a:pt x="947" y="11"/>
                            </a:lnTo>
                            <a:lnTo>
                              <a:pt x="975" y="14"/>
                            </a:lnTo>
                            <a:lnTo>
                              <a:pt x="999" y="20"/>
                            </a:lnTo>
                            <a:lnTo>
                              <a:pt x="1019" y="27"/>
                            </a:lnTo>
                            <a:lnTo>
                              <a:pt x="1035" y="37"/>
                            </a:lnTo>
                            <a:lnTo>
                              <a:pt x="1046" y="46"/>
                            </a:lnTo>
                            <a:lnTo>
                              <a:pt x="1058" y="58"/>
                            </a:lnTo>
                            <a:lnTo>
                              <a:pt x="1065" y="69"/>
                            </a:lnTo>
                            <a:lnTo>
                              <a:pt x="1070" y="87"/>
                            </a:lnTo>
                            <a:lnTo>
                              <a:pt x="1073" y="102"/>
                            </a:lnTo>
                            <a:lnTo>
                              <a:pt x="1072" y="122"/>
                            </a:lnTo>
                            <a:lnTo>
                              <a:pt x="1067" y="142"/>
                            </a:lnTo>
                            <a:lnTo>
                              <a:pt x="1062" y="155"/>
                            </a:lnTo>
                            <a:lnTo>
                              <a:pt x="1054" y="167"/>
                            </a:lnTo>
                            <a:lnTo>
                              <a:pt x="1043" y="175"/>
                            </a:lnTo>
                            <a:lnTo>
                              <a:pt x="1034" y="181"/>
                            </a:lnTo>
                            <a:lnTo>
                              <a:pt x="1024" y="186"/>
                            </a:lnTo>
                            <a:lnTo>
                              <a:pt x="1008" y="188"/>
                            </a:lnTo>
                            <a:lnTo>
                              <a:pt x="985" y="187"/>
                            </a:lnTo>
                            <a:lnTo>
                              <a:pt x="961" y="186"/>
                            </a:lnTo>
                            <a:lnTo>
                              <a:pt x="935" y="188"/>
                            </a:lnTo>
                            <a:lnTo>
                              <a:pt x="913" y="189"/>
                            </a:lnTo>
                            <a:lnTo>
                              <a:pt x="886" y="190"/>
                            </a:lnTo>
                            <a:lnTo>
                              <a:pt x="860" y="190"/>
                            </a:lnTo>
                            <a:lnTo>
                              <a:pt x="832" y="188"/>
                            </a:lnTo>
                            <a:lnTo>
                              <a:pt x="801" y="188"/>
                            </a:lnTo>
                            <a:lnTo>
                              <a:pt x="771" y="186"/>
                            </a:lnTo>
                            <a:lnTo>
                              <a:pt x="745" y="188"/>
                            </a:lnTo>
                            <a:lnTo>
                              <a:pt x="714" y="190"/>
                            </a:lnTo>
                            <a:lnTo>
                              <a:pt x="682" y="192"/>
                            </a:lnTo>
                            <a:lnTo>
                              <a:pt x="655" y="198"/>
                            </a:lnTo>
                            <a:lnTo>
                              <a:pt x="627" y="207"/>
                            </a:lnTo>
                            <a:lnTo>
                              <a:pt x="600" y="216"/>
                            </a:lnTo>
                            <a:lnTo>
                              <a:pt x="570" y="227"/>
                            </a:lnTo>
                            <a:lnTo>
                              <a:pt x="541" y="238"/>
                            </a:lnTo>
                            <a:lnTo>
                              <a:pt x="517" y="248"/>
                            </a:lnTo>
                            <a:lnTo>
                              <a:pt x="489" y="259"/>
                            </a:lnTo>
                            <a:lnTo>
                              <a:pt x="467" y="272"/>
                            </a:lnTo>
                            <a:lnTo>
                              <a:pt x="447" y="283"/>
                            </a:lnTo>
                            <a:lnTo>
                              <a:pt x="426" y="295"/>
                            </a:lnTo>
                            <a:lnTo>
                              <a:pt x="404" y="308"/>
                            </a:lnTo>
                            <a:lnTo>
                              <a:pt x="387" y="324"/>
                            </a:lnTo>
                            <a:lnTo>
                              <a:pt x="366" y="346"/>
                            </a:lnTo>
                            <a:lnTo>
                              <a:pt x="350" y="365"/>
                            </a:lnTo>
                            <a:lnTo>
                              <a:pt x="335" y="381"/>
                            </a:lnTo>
                            <a:lnTo>
                              <a:pt x="319" y="403"/>
                            </a:lnTo>
                            <a:lnTo>
                              <a:pt x="307" y="424"/>
                            </a:lnTo>
                            <a:lnTo>
                              <a:pt x="295" y="448"/>
                            </a:lnTo>
                            <a:lnTo>
                              <a:pt x="283" y="470"/>
                            </a:lnTo>
                            <a:lnTo>
                              <a:pt x="273" y="494"/>
                            </a:lnTo>
                            <a:lnTo>
                              <a:pt x="268" y="517"/>
                            </a:lnTo>
                            <a:lnTo>
                              <a:pt x="262" y="539"/>
                            </a:lnTo>
                            <a:lnTo>
                              <a:pt x="258" y="564"/>
                            </a:lnTo>
                            <a:lnTo>
                              <a:pt x="255" y="587"/>
                            </a:lnTo>
                            <a:lnTo>
                              <a:pt x="252" y="617"/>
                            </a:lnTo>
                            <a:lnTo>
                              <a:pt x="251" y="645"/>
                            </a:lnTo>
                            <a:lnTo>
                              <a:pt x="250" y="672"/>
                            </a:lnTo>
                            <a:lnTo>
                              <a:pt x="248" y="702"/>
                            </a:lnTo>
                            <a:lnTo>
                              <a:pt x="5" y="700"/>
                            </a:lnTo>
                            <a:lnTo>
                              <a:pt x="1" y="675"/>
                            </a:lnTo>
                            <a:lnTo>
                              <a:pt x="0" y="651"/>
                            </a:lnTo>
                            <a:lnTo>
                              <a:pt x="2" y="623"/>
                            </a:lnTo>
                            <a:lnTo>
                              <a:pt x="5" y="589"/>
                            </a:lnTo>
                            <a:lnTo>
                              <a:pt x="8" y="558"/>
                            </a:lnTo>
                            <a:lnTo>
                              <a:pt x="11" y="533"/>
                            </a:lnTo>
                            <a:lnTo>
                              <a:pt x="17" y="509"/>
                            </a:lnTo>
                            <a:lnTo>
                              <a:pt x="23" y="485"/>
                            </a:lnTo>
                            <a:lnTo>
                              <a:pt x="33" y="457"/>
                            </a:lnTo>
                            <a:lnTo>
                              <a:pt x="42" y="430"/>
                            </a:lnTo>
                            <a:lnTo>
                              <a:pt x="51" y="407"/>
                            </a:lnTo>
                            <a:lnTo>
                              <a:pt x="62" y="384"/>
                            </a:lnTo>
                            <a:lnTo>
                              <a:pt x="73" y="360"/>
                            </a:lnTo>
                            <a:lnTo>
                              <a:pt x="86" y="339"/>
                            </a:lnTo>
                            <a:lnTo>
                              <a:pt x="100" y="315"/>
                            </a:lnTo>
                            <a:lnTo>
                              <a:pt x="117" y="290"/>
                            </a:lnTo>
                            <a:lnTo>
                              <a:pt x="134" y="265"/>
                            </a:lnTo>
                            <a:lnTo>
                              <a:pt x="151" y="244"/>
                            </a:lnTo>
                            <a:lnTo>
                              <a:pt x="170" y="219"/>
                            </a:lnTo>
                            <a:lnTo>
                              <a:pt x="190" y="200"/>
                            </a:lnTo>
                            <a:lnTo>
                              <a:pt x="215" y="179"/>
                            </a:lnTo>
                            <a:lnTo>
                              <a:pt x="240" y="159"/>
                            </a:lnTo>
                            <a:lnTo>
                              <a:pt x="266" y="137"/>
                            </a:lnTo>
                            <a:lnTo>
                              <a:pt x="291" y="120"/>
                            </a:lnTo>
                            <a:lnTo>
                              <a:pt x="315" y="103"/>
                            </a:lnTo>
                            <a:lnTo>
                              <a:pt x="338" y="90"/>
                            </a:lnTo>
                            <a:lnTo>
                              <a:pt x="362" y="77"/>
                            </a:lnTo>
                            <a:lnTo>
                              <a:pt x="384" y="64"/>
                            </a:lnTo>
                            <a:lnTo>
                              <a:pt x="410" y="52"/>
                            </a:lnTo>
                            <a:lnTo>
                              <a:pt x="438" y="43"/>
                            </a:lnTo>
                            <a:lnTo>
                              <a:pt x="469" y="36"/>
                            </a:lnTo>
                            <a:lnTo>
                              <a:pt x="501" y="29"/>
                            </a:lnTo>
                            <a:lnTo>
                              <a:pt x="533" y="24"/>
                            </a:lnTo>
                            <a:lnTo>
                              <a:pt x="572" y="19"/>
                            </a:lnTo>
                            <a:lnTo>
                              <a:pt x="611" y="14"/>
                            </a:lnTo>
                            <a:lnTo>
                              <a:pt x="645" y="9"/>
                            </a:lnTo>
                            <a:lnTo>
                              <a:pt x="680" y="5"/>
                            </a:lnTo>
                            <a:close/>
                          </a:path>
                        </a:pathLst>
                      </a:custGeom>
                      <a:solidFill>
                        <a:srgbClr val="8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902" name="Group 139">
                        <a:extLst>
                          <a:ext uri="{FF2B5EF4-FFF2-40B4-BE49-F238E27FC236}">
                            <a16:creationId xmlns:a16="http://schemas.microsoft.com/office/drawing/2014/main" id="{4E904FF4-B0A1-43A3-89AF-375539A7E22F}"/>
                          </a:ext>
                        </a:extLst>
                      </p:cNvPr>
                      <p:cNvGrpSpPr>
                        <a:grpSpLocks/>
                      </p:cNvGrpSpPr>
                      <p:nvPr/>
                    </p:nvGrpSpPr>
                    <p:grpSpPr bwMode="auto">
                      <a:xfrm>
                        <a:off x="2089" y="1587"/>
                        <a:ext cx="198" cy="131"/>
                        <a:chOff x="2089" y="1587"/>
                        <a:chExt cx="198" cy="131"/>
                      </a:xfrm>
                    </p:grpSpPr>
                    <p:grpSp>
                      <p:nvGrpSpPr>
                        <p:cNvPr id="64903" name="Group 140">
                          <a:extLst>
                            <a:ext uri="{FF2B5EF4-FFF2-40B4-BE49-F238E27FC236}">
                              <a16:creationId xmlns:a16="http://schemas.microsoft.com/office/drawing/2014/main" id="{56B13395-DF44-43DA-8C33-27D03DE9AC86}"/>
                            </a:ext>
                          </a:extLst>
                        </p:cNvPr>
                        <p:cNvGrpSpPr>
                          <a:grpSpLocks/>
                        </p:cNvGrpSpPr>
                        <p:nvPr/>
                      </p:nvGrpSpPr>
                      <p:grpSpPr bwMode="auto">
                        <a:xfrm>
                          <a:off x="2110" y="1599"/>
                          <a:ext cx="177" cy="119"/>
                          <a:chOff x="2110" y="1599"/>
                          <a:chExt cx="177" cy="119"/>
                        </a:xfrm>
                      </p:grpSpPr>
                      <p:sp>
                        <p:nvSpPr>
                          <p:cNvPr id="64905" name="Freeform 141">
                            <a:extLst>
                              <a:ext uri="{FF2B5EF4-FFF2-40B4-BE49-F238E27FC236}">
                                <a16:creationId xmlns:a16="http://schemas.microsoft.com/office/drawing/2014/main" id="{CD313B78-0BD3-4509-8F68-188B485D2064}"/>
                              </a:ext>
                            </a:extLst>
                          </p:cNvPr>
                          <p:cNvSpPr>
                            <a:spLocks/>
                          </p:cNvSpPr>
                          <p:nvPr/>
                        </p:nvSpPr>
                        <p:spPr bwMode="auto">
                          <a:xfrm>
                            <a:off x="2110" y="1599"/>
                            <a:ext cx="177" cy="111"/>
                          </a:xfrm>
                          <a:custGeom>
                            <a:avLst/>
                            <a:gdLst>
                              <a:gd name="T0" fmla="*/ 19 w 883"/>
                              <a:gd name="T1" fmla="*/ 0 h 559"/>
                              <a:gd name="T2" fmla="*/ 21 w 883"/>
                              <a:gd name="T3" fmla="*/ 0 h 559"/>
                              <a:gd name="T4" fmla="*/ 23 w 883"/>
                              <a:gd name="T5" fmla="*/ 0 h 559"/>
                              <a:gd name="T6" fmla="*/ 26 w 883"/>
                              <a:gd name="T7" fmla="*/ 0 h 559"/>
                              <a:gd name="T8" fmla="*/ 28 w 883"/>
                              <a:gd name="T9" fmla="*/ 0 h 559"/>
                              <a:gd name="T10" fmla="*/ 30 w 883"/>
                              <a:gd name="T11" fmla="*/ 0 h 559"/>
                              <a:gd name="T12" fmla="*/ 33 w 883"/>
                              <a:gd name="T13" fmla="*/ 0 h 559"/>
                              <a:gd name="T14" fmla="*/ 35 w 883"/>
                              <a:gd name="T15" fmla="*/ 0 h 559"/>
                              <a:gd name="T16" fmla="*/ 35 w 883"/>
                              <a:gd name="T17" fmla="*/ 1 h 559"/>
                              <a:gd name="T18" fmla="*/ 35 w 883"/>
                              <a:gd name="T19" fmla="*/ 2 h 559"/>
                              <a:gd name="T20" fmla="*/ 32 w 883"/>
                              <a:gd name="T21" fmla="*/ 2 h 559"/>
                              <a:gd name="T22" fmla="*/ 30 w 883"/>
                              <a:gd name="T23" fmla="*/ 2 h 559"/>
                              <a:gd name="T24" fmla="*/ 28 w 883"/>
                              <a:gd name="T25" fmla="*/ 2 h 559"/>
                              <a:gd name="T26" fmla="*/ 26 w 883"/>
                              <a:gd name="T27" fmla="*/ 2 h 559"/>
                              <a:gd name="T28" fmla="*/ 24 w 883"/>
                              <a:gd name="T29" fmla="*/ 2 h 559"/>
                              <a:gd name="T30" fmla="*/ 21 w 883"/>
                              <a:gd name="T31" fmla="*/ 2 h 559"/>
                              <a:gd name="T32" fmla="*/ 19 w 883"/>
                              <a:gd name="T33" fmla="*/ 2 h 559"/>
                              <a:gd name="T34" fmla="*/ 17 w 883"/>
                              <a:gd name="T35" fmla="*/ 3 h 559"/>
                              <a:gd name="T36" fmla="*/ 14 w 883"/>
                              <a:gd name="T37" fmla="*/ 3 h 559"/>
                              <a:gd name="T38" fmla="*/ 12 w 883"/>
                              <a:gd name="T39" fmla="*/ 4 h 559"/>
                              <a:gd name="T40" fmla="*/ 10 w 883"/>
                              <a:gd name="T41" fmla="*/ 5 h 559"/>
                              <a:gd name="T42" fmla="*/ 9 w 883"/>
                              <a:gd name="T43" fmla="*/ 6 h 559"/>
                              <a:gd name="T44" fmla="*/ 7 w 883"/>
                              <a:gd name="T45" fmla="*/ 7 h 559"/>
                              <a:gd name="T46" fmla="*/ 6 w 883"/>
                              <a:gd name="T47" fmla="*/ 9 h 559"/>
                              <a:gd name="T48" fmla="*/ 4 w 883"/>
                              <a:gd name="T49" fmla="*/ 10 h 559"/>
                              <a:gd name="T50" fmla="*/ 3 w 883"/>
                              <a:gd name="T51" fmla="*/ 12 h 559"/>
                              <a:gd name="T52" fmla="*/ 2 w 883"/>
                              <a:gd name="T53" fmla="*/ 14 h 559"/>
                              <a:gd name="T54" fmla="*/ 2 w 883"/>
                              <a:gd name="T55" fmla="*/ 16 h 559"/>
                              <a:gd name="T56" fmla="*/ 2 w 883"/>
                              <a:gd name="T57" fmla="*/ 17 h 559"/>
                              <a:gd name="T58" fmla="*/ 2 w 883"/>
                              <a:gd name="T59" fmla="*/ 20 h 559"/>
                              <a:gd name="T60" fmla="*/ 1 w 883"/>
                              <a:gd name="T61" fmla="*/ 22 h 559"/>
                              <a:gd name="T62" fmla="*/ 0 w 883"/>
                              <a:gd name="T63" fmla="*/ 21 h 559"/>
                              <a:gd name="T64" fmla="*/ 0 w 883"/>
                              <a:gd name="T65" fmla="*/ 19 h 559"/>
                              <a:gd name="T66" fmla="*/ 0 w 883"/>
                              <a:gd name="T67" fmla="*/ 16 h 559"/>
                              <a:gd name="T68" fmla="*/ 1 w 883"/>
                              <a:gd name="T69" fmla="*/ 14 h 559"/>
                              <a:gd name="T70" fmla="*/ 1 w 883"/>
                              <a:gd name="T71" fmla="*/ 12 h 559"/>
                              <a:gd name="T72" fmla="*/ 2 w 883"/>
                              <a:gd name="T73" fmla="*/ 10 h 559"/>
                              <a:gd name="T74" fmla="*/ 3 w 883"/>
                              <a:gd name="T75" fmla="*/ 9 h 559"/>
                              <a:gd name="T76" fmla="*/ 5 w 883"/>
                              <a:gd name="T77" fmla="*/ 7 h 559"/>
                              <a:gd name="T78" fmla="*/ 7 w 883"/>
                              <a:gd name="T79" fmla="*/ 5 h 559"/>
                              <a:gd name="T80" fmla="*/ 8 w 883"/>
                              <a:gd name="T81" fmla="*/ 4 h 559"/>
                              <a:gd name="T82" fmla="*/ 11 w 883"/>
                              <a:gd name="T83" fmla="*/ 3 h 559"/>
                              <a:gd name="T84" fmla="*/ 13 w 883"/>
                              <a:gd name="T85" fmla="*/ 2 h 559"/>
                              <a:gd name="T86" fmla="*/ 16 w 883"/>
                              <a:gd name="T87" fmla="*/ 1 h 559"/>
                              <a:gd name="T88" fmla="*/ 18 w 883"/>
                              <a:gd name="T89" fmla="*/ 0 h 5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83"/>
                              <a:gd name="T136" fmla="*/ 0 h 559"/>
                              <a:gd name="T137" fmla="*/ 883 w 883"/>
                              <a:gd name="T138" fmla="*/ 559 h 5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83" h="559">
                                <a:moveTo>
                                  <a:pt x="450" y="11"/>
                                </a:moveTo>
                                <a:lnTo>
                                  <a:pt x="463" y="8"/>
                                </a:lnTo>
                                <a:lnTo>
                                  <a:pt x="490" y="5"/>
                                </a:lnTo>
                                <a:lnTo>
                                  <a:pt x="522" y="3"/>
                                </a:lnTo>
                                <a:lnTo>
                                  <a:pt x="552" y="1"/>
                                </a:lnTo>
                                <a:lnTo>
                                  <a:pt x="580" y="2"/>
                                </a:lnTo>
                                <a:lnTo>
                                  <a:pt x="610" y="3"/>
                                </a:lnTo>
                                <a:lnTo>
                                  <a:pt x="641" y="4"/>
                                </a:lnTo>
                                <a:lnTo>
                                  <a:pt x="669" y="6"/>
                                </a:lnTo>
                                <a:lnTo>
                                  <a:pt x="699" y="4"/>
                                </a:lnTo>
                                <a:lnTo>
                                  <a:pt x="727" y="3"/>
                                </a:lnTo>
                                <a:lnTo>
                                  <a:pt x="760" y="1"/>
                                </a:lnTo>
                                <a:lnTo>
                                  <a:pt x="791" y="0"/>
                                </a:lnTo>
                                <a:lnTo>
                                  <a:pt x="816" y="1"/>
                                </a:lnTo>
                                <a:lnTo>
                                  <a:pt x="840" y="2"/>
                                </a:lnTo>
                                <a:lnTo>
                                  <a:pt x="866" y="3"/>
                                </a:lnTo>
                                <a:lnTo>
                                  <a:pt x="883" y="6"/>
                                </a:lnTo>
                                <a:lnTo>
                                  <a:pt x="881" y="20"/>
                                </a:lnTo>
                                <a:lnTo>
                                  <a:pt x="878" y="32"/>
                                </a:lnTo>
                                <a:lnTo>
                                  <a:pt x="875" y="43"/>
                                </a:lnTo>
                                <a:lnTo>
                                  <a:pt x="811" y="44"/>
                                </a:lnTo>
                                <a:lnTo>
                                  <a:pt x="795" y="46"/>
                                </a:lnTo>
                                <a:lnTo>
                                  <a:pt x="773" y="45"/>
                                </a:lnTo>
                                <a:lnTo>
                                  <a:pt x="748" y="44"/>
                                </a:lnTo>
                                <a:lnTo>
                                  <a:pt x="723" y="46"/>
                                </a:lnTo>
                                <a:lnTo>
                                  <a:pt x="700" y="48"/>
                                </a:lnTo>
                                <a:lnTo>
                                  <a:pt x="673" y="49"/>
                                </a:lnTo>
                                <a:lnTo>
                                  <a:pt x="649" y="49"/>
                                </a:lnTo>
                                <a:lnTo>
                                  <a:pt x="620" y="46"/>
                                </a:lnTo>
                                <a:lnTo>
                                  <a:pt x="589" y="46"/>
                                </a:lnTo>
                                <a:lnTo>
                                  <a:pt x="560" y="44"/>
                                </a:lnTo>
                                <a:lnTo>
                                  <a:pt x="532" y="46"/>
                                </a:lnTo>
                                <a:lnTo>
                                  <a:pt x="502" y="49"/>
                                </a:lnTo>
                                <a:lnTo>
                                  <a:pt x="470" y="51"/>
                                </a:lnTo>
                                <a:lnTo>
                                  <a:pt x="442" y="57"/>
                                </a:lnTo>
                                <a:lnTo>
                                  <a:pt x="415" y="66"/>
                                </a:lnTo>
                                <a:lnTo>
                                  <a:pt x="387" y="75"/>
                                </a:lnTo>
                                <a:lnTo>
                                  <a:pt x="357" y="86"/>
                                </a:lnTo>
                                <a:lnTo>
                                  <a:pt x="329" y="96"/>
                                </a:lnTo>
                                <a:lnTo>
                                  <a:pt x="304" y="106"/>
                                </a:lnTo>
                                <a:lnTo>
                                  <a:pt x="277" y="117"/>
                                </a:lnTo>
                                <a:lnTo>
                                  <a:pt x="255" y="130"/>
                                </a:lnTo>
                                <a:lnTo>
                                  <a:pt x="235" y="140"/>
                                </a:lnTo>
                                <a:lnTo>
                                  <a:pt x="214" y="152"/>
                                </a:lnTo>
                                <a:lnTo>
                                  <a:pt x="193" y="165"/>
                                </a:lnTo>
                                <a:lnTo>
                                  <a:pt x="175" y="181"/>
                                </a:lnTo>
                                <a:lnTo>
                                  <a:pt x="155" y="203"/>
                                </a:lnTo>
                                <a:lnTo>
                                  <a:pt x="139" y="222"/>
                                </a:lnTo>
                                <a:lnTo>
                                  <a:pt x="123" y="238"/>
                                </a:lnTo>
                                <a:lnTo>
                                  <a:pt x="108" y="260"/>
                                </a:lnTo>
                                <a:lnTo>
                                  <a:pt x="96" y="281"/>
                                </a:lnTo>
                                <a:lnTo>
                                  <a:pt x="83" y="305"/>
                                </a:lnTo>
                                <a:lnTo>
                                  <a:pt x="71" y="328"/>
                                </a:lnTo>
                                <a:lnTo>
                                  <a:pt x="62" y="351"/>
                                </a:lnTo>
                                <a:lnTo>
                                  <a:pt x="56" y="375"/>
                                </a:lnTo>
                                <a:lnTo>
                                  <a:pt x="50" y="398"/>
                                </a:lnTo>
                                <a:lnTo>
                                  <a:pt x="45" y="421"/>
                                </a:lnTo>
                                <a:lnTo>
                                  <a:pt x="42" y="444"/>
                                </a:lnTo>
                                <a:lnTo>
                                  <a:pt x="39" y="474"/>
                                </a:lnTo>
                                <a:lnTo>
                                  <a:pt x="38" y="502"/>
                                </a:lnTo>
                                <a:lnTo>
                                  <a:pt x="37" y="529"/>
                                </a:lnTo>
                                <a:lnTo>
                                  <a:pt x="35" y="559"/>
                                </a:lnTo>
                                <a:lnTo>
                                  <a:pt x="8" y="553"/>
                                </a:lnTo>
                                <a:lnTo>
                                  <a:pt x="5" y="525"/>
                                </a:lnTo>
                                <a:lnTo>
                                  <a:pt x="3" y="501"/>
                                </a:lnTo>
                                <a:lnTo>
                                  <a:pt x="0" y="475"/>
                                </a:lnTo>
                                <a:lnTo>
                                  <a:pt x="1" y="444"/>
                                </a:lnTo>
                                <a:lnTo>
                                  <a:pt x="4" y="415"/>
                                </a:lnTo>
                                <a:lnTo>
                                  <a:pt x="10" y="380"/>
                                </a:lnTo>
                                <a:lnTo>
                                  <a:pt x="15" y="355"/>
                                </a:lnTo>
                                <a:lnTo>
                                  <a:pt x="23" y="329"/>
                                </a:lnTo>
                                <a:lnTo>
                                  <a:pt x="31" y="305"/>
                                </a:lnTo>
                                <a:lnTo>
                                  <a:pt x="41" y="283"/>
                                </a:lnTo>
                                <a:lnTo>
                                  <a:pt x="54" y="262"/>
                                </a:lnTo>
                                <a:lnTo>
                                  <a:pt x="68" y="238"/>
                                </a:lnTo>
                                <a:lnTo>
                                  <a:pt x="85" y="215"/>
                                </a:lnTo>
                                <a:lnTo>
                                  <a:pt x="103" y="193"/>
                                </a:lnTo>
                                <a:lnTo>
                                  <a:pt x="122" y="173"/>
                                </a:lnTo>
                                <a:lnTo>
                                  <a:pt x="142" y="151"/>
                                </a:lnTo>
                                <a:lnTo>
                                  <a:pt x="163" y="132"/>
                                </a:lnTo>
                                <a:lnTo>
                                  <a:pt x="186" y="114"/>
                                </a:lnTo>
                                <a:lnTo>
                                  <a:pt x="211" y="99"/>
                                </a:lnTo>
                                <a:lnTo>
                                  <a:pt x="239" y="85"/>
                                </a:lnTo>
                                <a:lnTo>
                                  <a:pt x="270" y="69"/>
                                </a:lnTo>
                                <a:lnTo>
                                  <a:pt x="300" y="59"/>
                                </a:lnTo>
                                <a:lnTo>
                                  <a:pt x="332" y="46"/>
                                </a:lnTo>
                                <a:lnTo>
                                  <a:pt x="367" y="34"/>
                                </a:lnTo>
                                <a:lnTo>
                                  <a:pt x="396" y="24"/>
                                </a:lnTo>
                                <a:lnTo>
                                  <a:pt x="426" y="16"/>
                                </a:lnTo>
                                <a:lnTo>
                                  <a:pt x="450" y="11"/>
                                </a:lnTo>
                                <a:close/>
                              </a:path>
                            </a:pathLst>
                          </a:custGeom>
                          <a:solidFill>
                            <a:srgbClr val="C000C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06" name="Freeform 142">
                            <a:extLst>
                              <a:ext uri="{FF2B5EF4-FFF2-40B4-BE49-F238E27FC236}">
                                <a16:creationId xmlns:a16="http://schemas.microsoft.com/office/drawing/2014/main" id="{B22F1F64-D79B-44C1-AB30-D5F8BE35EDCF}"/>
                              </a:ext>
                            </a:extLst>
                          </p:cNvPr>
                          <p:cNvSpPr>
                            <a:spLocks/>
                          </p:cNvSpPr>
                          <p:nvPr/>
                        </p:nvSpPr>
                        <p:spPr bwMode="auto">
                          <a:xfrm>
                            <a:off x="2115" y="1606"/>
                            <a:ext cx="170" cy="112"/>
                          </a:xfrm>
                          <a:custGeom>
                            <a:avLst/>
                            <a:gdLst>
                              <a:gd name="T0" fmla="*/ 18 w 854"/>
                              <a:gd name="T1" fmla="*/ 0 h 560"/>
                              <a:gd name="T2" fmla="*/ 21 w 854"/>
                              <a:gd name="T3" fmla="*/ 0 h 560"/>
                              <a:gd name="T4" fmla="*/ 23 w 854"/>
                              <a:gd name="T5" fmla="*/ 0 h 560"/>
                              <a:gd name="T6" fmla="*/ 25 w 854"/>
                              <a:gd name="T7" fmla="*/ 0 h 560"/>
                              <a:gd name="T8" fmla="*/ 28 w 854"/>
                              <a:gd name="T9" fmla="*/ 0 h 560"/>
                              <a:gd name="T10" fmla="*/ 30 w 854"/>
                              <a:gd name="T11" fmla="*/ 0 h 560"/>
                              <a:gd name="T12" fmla="*/ 32 w 854"/>
                              <a:gd name="T13" fmla="*/ 0 h 560"/>
                              <a:gd name="T14" fmla="*/ 34 w 854"/>
                              <a:gd name="T15" fmla="*/ 0 h 560"/>
                              <a:gd name="T16" fmla="*/ 33 w 854"/>
                              <a:gd name="T17" fmla="*/ 1 h 560"/>
                              <a:gd name="T18" fmla="*/ 32 w 854"/>
                              <a:gd name="T19" fmla="*/ 2 h 560"/>
                              <a:gd name="T20" fmla="*/ 31 w 854"/>
                              <a:gd name="T21" fmla="*/ 2 h 560"/>
                              <a:gd name="T22" fmla="*/ 30 w 854"/>
                              <a:gd name="T23" fmla="*/ 2 h 560"/>
                              <a:gd name="T24" fmla="*/ 28 w 854"/>
                              <a:gd name="T25" fmla="*/ 2 h 560"/>
                              <a:gd name="T26" fmla="*/ 26 w 854"/>
                              <a:gd name="T27" fmla="*/ 2 h 560"/>
                              <a:gd name="T28" fmla="*/ 23 w 854"/>
                              <a:gd name="T29" fmla="*/ 2 h 560"/>
                              <a:gd name="T30" fmla="*/ 21 w 854"/>
                              <a:gd name="T31" fmla="*/ 2 h 560"/>
                              <a:gd name="T32" fmla="*/ 19 w 854"/>
                              <a:gd name="T33" fmla="*/ 2 h 560"/>
                              <a:gd name="T34" fmla="*/ 16 w 854"/>
                              <a:gd name="T35" fmla="*/ 3 h 560"/>
                              <a:gd name="T36" fmla="*/ 14 w 854"/>
                              <a:gd name="T37" fmla="*/ 3 h 560"/>
                              <a:gd name="T38" fmla="*/ 12 w 854"/>
                              <a:gd name="T39" fmla="*/ 4 h 560"/>
                              <a:gd name="T40" fmla="*/ 10 w 854"/>
                              <a:gd name="T41" fmla="*/ 5 h 560"/>
                              <a:gd name="T42" fmla="*/ 9 w 854"/>
                              <a:gd name="T43" fmla="*/ 6 h 560"/>
                              <a:gd name="T44" fmla="*/ 7 w 854"/>
                              <a:gd name="T45" fmla="*/ 7 h 560"/>
                              <a:gd name="T46" fmla="*/ 5 w 854"/>
                              <a:gd name="T47" fmla="*/ 9 h 560"/>
                              <a:gd name="T48" fmla="*/ 4 w 854"/>
                              <a:gd name="T49" fmla="*/ 10 h 560"/>
                              <a:gd name="T50" fmla="*/ 3 w 854"/>
                              <a:gd name="T51" fmla="*/ 12 h 560"/>
                              <a:gd name="T52" fmla="*/ 2 w 854"/>
                              <a:gd name="T53" fmla="*/ 14 h 560"/>
                              <a:gd name="T54" fmla="*/ 2 w 854"/>
                              <a:gd name="T55" fmla="*/ 16 h 560"/>
                              <a:gd name="T56" fmla="*/ 2 w 854"/>
                              <a:gd name="T57" fmla="*/ 18 h 560"/>
                              <a:gd name="T58" fmla="*/ 2 w 854"/>
                              <a:gd name="T59" fmla="*/ 20 h 560"/>
                              <a:gd name="T60" fmla="*/ 1 w 854"/>
                              <a:gd name="T61" fmla="*/ 22 h 560"/>
                              <a:gd name="T62" fmla="*/ 0 w 854"/>
                              <a:gd name="T63" fmla="*/ 21 h 560"/>
                              <a:gd name="T64" fmla="*/ 0 w 854"/>
                              <a:gd name="T65" fmla="*/ 19 h 560"/>
                              <a:gd name="T66" fmla="*/ 0 w 854"/>
                              <a:gd name="T67" fmla="*/ 17 h 560"/>
                              <a:gd name="T68" fmla="*/ 1 w 854"/>
                              <a:gd name="T69" fmla="*/ 14 h 560"/>
                              <a:gd name="T70" fmla="*/ 1 w 854"/>
                              <a:gd name="T71" fmla="*/ 12 h 560"/>
                              <a:gd name="T72" fmla="*/ 2 w 854"/>
                              <a:gd name="T73" fmla="*/ 11 h 560"/>
                              <a:gd name="T74" fmla="*/ 3 w 854"/>
                              <a:gd name="T75" fmla="*/ 9 h 560"/>
                              <a:gd name="T76" fmla="*/ 5 w 854"/>
                              <a:gd name="T77" fmla="*/ 7 h 560"/>
                              <a:gd name="T78" fmla="*/ 6 w 854"/>
                              <a:gd name="T79" fmla="*/ 5 h 560"/>
                              <a:gd name="T80" fmla="*/ 8 w 854"/>
                              <a:gd name="T81" fmla="*/ 4 h 560"/>
                              <a:gd name="T82" fmla="*/ 11 w 854"/>
                              <a:gd name="T83" fmla="*/ 3 h 560"/>
                              <a:gd name="T84" fmla="*/ 13 w 854"/>
                              <a:gd name="T85" fmla="*/ 2 h 560"/>
                              <a:gd name="T86" fmla="*/ 16 w 854"/>
                              <a:gd name="T87" fmla="*/ 1 h 560"/>
                              <a:gd name="T88" fmla="*/ 18 w 854"/>
                              <a:gd name="T89" fmla="*/ 0 h 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4"/>
                              <a:gd name="T136" fmla="*/ 0 h 560"/>
                              <a:gd name="T137" fmla="*/ 854 w 854"/>
                              <a:gd name="T138" fmla="*/ 560 h 5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4" h="560">
                                <a:moveTo>
                                  <a:pt x="450" y="12"/>
                                </a:moveTo>
                                <a:lnTo>
                                  <a:pt x="462" y="8"/>
                                </a:lnTo>
                                <a:lnTo>
                                  <a:pt x="490" y="6"/>
                                </a:lnTo>
                                <a:lnTo>
                                  <a:pt x="522" y="4"/>
                                </a:lnTo>
                                <a:lnTo>
                                  <a:pt x="550" y="2"/>
                                </a:lnTo>
                                <a:lnTo>
                                  <a:pt x="580" y="3"/>
                                </a:lnTo>
                                <a:lnTo>
                                  <a:pt x="610" y="4"/>
                                </a:lnTo>
                                <a:lnTo>
                                  <a:pt x="640" y="5"/>
                                </a:lnTo>
                                <a:lnTo>
                                  <a:pt x="669" y="7"/>
                                </a:lnTo>
                                <a:lnTo>
                                  <a:pt x="698" y="5"/>
                                </a:lnTo>
                                <a:lnTo>
                                  <a:pt x="726" y="4"/>
                                </a:lnTo>
                                <a:lnTo>
                                  <a:pt x="760" y="2"/>
                                </a:lnTo>
                                <a:lnTo>
                                  <a:pt x="791" y="1"/>
                                </a:lnTo>
                                <a:lnTo>
                                  <a:pt x="815" y="2"/>
                                </a:lnTo>
                                <a:lnTo>
                                  <a:pt x="840" y="3"/>
                                </a:lnTo>
                                <a:lnTo>
                                  <a:pt x="854" y="0"/>
                                </a:lnTo>
                                <a:lnTo>
                                  <a:pt x="849" y="13"/>
                                </a:lnTo>
                                <a:lnTo>
                                  <a:pt x="841" y="25"/>
                                </a:lnTo>
                                <a:lnTo>
                                  <a:pt x="830" y="34"/>
                                </a:lnTo>
                                <a:lnTo>
                                  <a:pt x="821" y="40"/>
                                </a:lnTo>
                                <a:lnTo>
                                  <a:pt x="811" y="45"/>
                                </a:lnTo>
                                <a:lnTo>
                                  <a:pt x="795" y="47"/>
                                </a:lnTo>
                                <a:lnTo>
                                  <a:pt x="772" y="46"/>
                                </a:lnTo>
                                <a:lnTo>
                                  <a:pt x="748" y="45"/>
                                </a:lnTo>
                                <a:lnTo>
                                  <a:pt x="722" y="47"/>
                                </a:lnTo>
                                <a:lnTo>
                                  <a:pt x="700" y="48"/>
                                </a:lnTo>
                                <a:lnTo>
                                  <a:pt x="673" y="50"/>
                                </a:lnTo>
                                <a:lnTo>
                                  <a:pt x="647" y="50"/>
                                </a:lnTo>
                                <a:lnTo>
                                  <a:pt x="620" y="47"/>
                                </a:lnTo>
                                <a:lnTo>
                                  <a:pt x="588" y="47"/>
                                </a:lnTo>
                                <a:lnTo>
                                  <a:pt x="558" y="45"/>
                                </a:lnTo>
                                <a:lnTo>
                                  <a:pt x="532" y="47"/>
                                </a:lnTo>
                                <a:lnTo>
                                  <a:pt x="501" y="50"/>
                                </a:lnTo>
                                <a:lnTo>
                                  <a:pt x="469" y="51"/>
                                </a:lnTo>
                                <a:lnTo>
                                  <a:pt x="442" y="57"/>
                                </a:lnTo>
                                <a:lnTo>
                                  <a:pt x="414" y="66"/>
                                </a:lnTo>
                                <a:lnTo>
                                  <a:pt x="387" y="75"/>
                                </a:lnTo>
                                <a:lnTo>
                                  <a:pt x="357" y="86"/>
                                </a:lnTo>
                                <a:lnTo>
                                  <a:pt x="328" y="97"/>
                                </a:lnTo>
                                <a:lnTo>
                                  <a:pt x="304" y="107"/>
                                </a:lnTo>
                                <a:lnTo>
                                  <a:pt x="276" y="118"/>
                                </a:lnTo>
                                <a:lnTo>
                                  <a:pt x="254" y="131"/>
                                </a:lnTo>
                                <a:lnTo>
                                  <a:pt x="234" y="141"/>
                                </a:lnTo>
                                <a:lnTo>
                                  <a:pt x="214" y="153"/>
                                </a:lnTo>
                                <a:lnTo>
                                  <a:pt x="192" y="166"/>
                                </a:lnTo>
                                <a:lnTo>
                                  <a:pt x="175" y="182"/>
                                </a:lnTo>
                                <a:lnTo>
                                  <a:pt x="154" y="204"/>
                                </a:lnTo>
                                <a:lnTo>
                                  <a:pt x="138" y="223"/>
                                </a:lnTo>
                                <a:lnTo>
                                  <a:pt x="123" y="239"/>
                                </a:lnTo>
                                <a:lnTo>
                                  <a:pt x="107" y="261"/>
                                </a:lnTo>
                                <a:lnTo>
                                  <a:pt x="95" y="282"/>
                                </a:lnTo>
                                <a:lnTo>
                                  <a:pt x="83" y="306"/>
                                </a:lnTo>
                                <a:lnTo>
                                  <a:pt x="71" y="328"/>
                                </a:lnTo>
                                <a:lnTo>
                                  <a:pt x="61" y="352"/>
                                </a:lnTo>
                                <a:lnTo>
                                  <a:pt x="55" y="375"/>
                                </a:lnTo>
                                <a:lnTo>
                                  <a:pt x="49" y="398"/>
                                </a:lnTo>
                                <a:lnTo>
                                  <a:pt x="45" y="422"/>
                                </a:lnTo>
                                <a:lnTo>
                                  <a:pt x="42" y="445"/>
                                </a:lnTo>
                                <a:lnTo>
                                  <a:pt x="39" y="475"/>
                                </a:lnTo>
                                <a:lnTo>
                                  <a:pt x="38" y="503"/>
                                </a:lnTo>
                                <a:lnTo>
                                  <a:pt x="37" y="530"/>
                                </a:lnTo>
                                <a:lnTo>
                                  <a:pt x="35" y="560"/>
                                </a:lnTo>
                                <a:lnTo>
                                  <a:pt x="7" y="554"/>
                                </a:lnTo>
                                <a:lnTo>
                                  <a:pt x="4" y="526"/>
                                </a:lnTo>
                                <a:lnTo>
                                  <a:pt x="2" y="502"/>
                                </a:lnTo>
                                <a:lnTo>
                                  <a:pt x="0" y="476"/>
                                </a:lnTo>
                                <a:lnTo>
                                  <a:pt x="1" y="445"/>
                                </a:lnTo>
                                <a:lnTo>
                                  <a:pt x="3" y="416"/>
                                </a:lnTo>
                                <a:lnTo>
                                  <a:pt x="9" y="380"/>
                                </a:lnTo>
                                <a:lnTo>
                                  <a:pt x="14" y="356"/>
                                </a:lnTo>
                                <a:lnTo>
                                  <a:pt x="22" y="330"/>
                                </a:lnTo>
                                <a:lnTo>
                                  <a:pt x="31" y="306"/>
                                </a:lnTo>
                                <a:lnTo>
                                  <a:pt x="41" y="284"/>
                                </a:lnTo>
                                <a:lnTo>
                                  <a:pt x="53" y="263"/>
                                </a:lnTo>
                                <a:lnTo>
                                  <a:pt x="67" y="239"/>
                                </a:lnTo>
                                <a:lnTo>
                                  <a:pt x="85" y="216"/>
                                </a:lnTo>
                                <a:lnTo>
                                  <a:pt x="102" y="194"/>
                                </a:lnTo>
                                <a:lnTo>
                                  <a:pt x="122" y="174"/>
                                </a:lnTo>
                                <a:lnTo>
                                  <a:pt x="141" y="152"/>
                                </a:lnTo>
                                <a:lnTo>
                                  <a:pt x="163" y="133"/>
                                </a:lnTo>
                                <a:lnTo>
                                  <a:pt x="185" y="115"/>
                                </a:lnTo>
                                <a:lnTo>
                                  <a:pt x="211" y="100"/>
                                </a:lnTo>
                                <a:lnTo>
                                  <a:pt x="237" y="85"/>
                                </a:lnTo>
                                <a:lnTo>
                                  <a:pt x="270" y="69"/>
                                </a:lnTo>
                                <a:lnTo>
                                  <a:pt x="300" y="59"/>
                                </a:lnTo>
                                <a:lnTo>
                                  <a:pt x="331" y="47"/>
                                </a:lnTo>
                                <a:lnTo>
                                  <a:pt x="366" y="35"/>
                                </a:lnTo>
                                <a:lnTo>
                                  <a:pt x="396" y="25"/>
                                </a:lnTo>
                                <a:lnTo>
                                  <a:pt x="425" y="17"/>
                                </a:lnTo>
                                <a:lnTo>
                                  <a:pt x="450" y="12"/>
                                </a:lnTo>
                                <a:close/>
                              </a:path>
                            </a:pathLst>
                          </a:custGeom>
                          <a:solidFill>
                            <a:srgbClr val="60006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904" name="Freeform 143">
                          <a:extLst>
                            <a:ext uri="{FF2B5EF4-FFF2-40B4-BE49-F238E27FC236}">
                              <a16:creationId xmlns:a16="http://schemas.microsoft.com/office/drawing/2014/main" id="{9B390AFC-C201-4C49-A8D1-AB918FAF6219}"/>
                            </a:ext>
                          </a:extLst>
                        </p:cNvPr>
                        <p:cNvSpPr>
                          <a:spLocks/>
                        </p:cNvSpPr>
                        <p:nvPr/>
                      </p:nvSpPr>
                      <p:spPr bwMode="auto">
                        <a:xfrm>
                          <a:off x="2089" y="1587"/>
                          <a:ext cx="180" cy="109"/>
                        </a:xfrm>
                        <a:custGeom>
                          <a:avLst/>
                          <a:gdLst>
                            <a:gd name="T0" fmla="*/ 36 w 901"/>
                            <a:gd name="T1" fmla="*/ 0 h 544"/>
                            <a:gd name="T2" fmla="*/ 35 w 901"/>
                            <a:gd name="T3" fmla="*/ 0 h 544"/>
                            <a:gd name="T4" fmla="*/ 33 w 901"/>
                            <a:gd name="T5" fmla="*/ 0 h 544"/>
                            <a:gd name="T6" fmla="*/ 32 w 901"/>
                            <a:gd name="T7" fmla="*/ 0 h 544"/>
                            <a:gd name="T8" fmla="*/ 30 w 901"/>
                            <a:gd name="T9" fmla="*/ 0 h 544"/>
                            <a:gd name="T10" fmla="*/ 28 w 901"/>
                            <a:gd name="T11" fmla="*/ 0 h 544"/>
                            <a:gd name="T12" fmla="*/ 26 w 901"/>
                            <a:gd name="T13" fmla="*/ 0 h 544"/>
                            <a:gd name="T14" fmla="*/ 25 w 901"/>
                            <a:gd name="T15" fmla="*/ 0 h 544"/>
                            <a:gd name="T16" fmla="*/ 23 w 901"/>
                            <a:gd name="T17" fmla="*/ 0 h 544"/>
                            <a:gd name="T18" fmla="*/ 21 w 901"/>
                            <a:gd name="T19" fmla="*/ 0 h 544"/>
                            <a:gd name="T20" fmla="*/ 20 w 901"/>
                            <a:gd name="T21" fmla="*/ 1 h 544"/>
                            <a:gd name="T22" fmla="*/ 18 w 901"/>
                            <a:gd name="T23" fmla="*/ 1 h 544"/>
                            <a:gd name="T24" fmla="*/ 17 w 901"/>
                            <a:gd name="T25" fmla="*/ 1 h 544"/>
                            <a:gd name="T26" fmla="*/ 16 w 901"/>
                            <a:gd name="T27" fmla="*/ 1 h 544"/>
                            <a:gd name="T28" fmla="*/ 15 w 901"/>
                            <a:gd name="T29" fmla="*/ 2 h 544"/>
                            <a:gd name="T30" fmla="*/ 14 w 901"/>
                            <a:gd name="T31" fmla="*/ 2 h 544"/>
                            <a:gd name="T32" fmla="*/ 13 w 901"/>
                            <a:gd name="T33" fmla="*/ 3 h 544"/>
                            <a:gd name="T34" fmla="*/ 12 w 901"/>
                            <a:gd name="T35" fmla="*/ 3 h 544"/>
                            <a:gd name="T36" fmla="*/ 11 w 901"/>
                            <a:gd name="T37" fmla="*/ 4 h 544"/>
                            <a:gd name="T38" fmla="*/ 10 w 901"/>
                            <a:gd name="T39" fmla="*/ 4 h 544"/>
                            <a:gd name="T40" fmla="*/ 9 w 901"/>
                            <a:gd name="T41" fmla="*/ 5 h 544"/>
                            <a:gd name="T42" fmla="*/ 8 w 901"/>
                            <a:gd name="T43" fmla="*/ 6 h 544"/>
                            <a:gd name="T44" fmla="*/ 7 w 901"/>
                            <a:gd name="T45" fmla="*/ 6 h 544"/>
                            <a:gd name="T46" fmla="*/ 7 w 901"/>
                            <a:gd name="T47" fmla="*/ 7 h 544"/>
                            <a:gd name="T48" fmla="*/ 6 w 901"/>
                            <a:gd name="T49" fmla="*/ 8 h 544"/>
                            <a:gd name="T50" fmla="*/ 5 w 901"/>
                            <a:gd name="T51" fmla="*/ 8 h 544"/>
                            <a:gd name="T52" fmla="*/ 4 w 901"/>
                            <a:gd name="T53" fmla="*/ 9 h 544"/>
                            <a:gd name="T54" fmla="*/ 4 w 901"/>
                            <a:gd name="T55" fmla="*/ 10 h 544"/>
                            <a:gd name="T56" fmla="*/ 3 w 901"/>
                            <a:gd name="T57" fmla="*/ 11 h 544"/>
                            <a:gd name="T58" fmla="*/ 3 w 901"/>
                            <a:gd name="T59" fmla="*/ 12 h 544"/>
                            <a:gd name="T60" fmla="*/ 2 w 901"/>
                            <a:gd name="T61" fmla="*/ 13 h 544"/>
                            <a:gd name="T62" fmla="*/ 2 w 901"/>
                            <a:gd name="T63" fmla="*/ 14 h 544"/>
                            <a:gd name="T64" fmla="*/ 1 w 901"/>
                            <a:gd name="T65" fmla="*/ 15 h 544"/>
                            <a:gd name="T66" fmla="*/ 1 w 901"/>
                            <a:gd name="T67" fmla="*/ 16 h 544"/>
                            <a:gd name="T68" fmla="*/ 1 w 901"/>
                            <a:gd name="T69" fmla="*/ 17 h 544"/>
                            <a:gd name="T70" fmla="*/ 0 w 901"/>
                            <a:gd name="T71" fmla="*/ 18 h 544"/>
                            <a:gd name="T72" fmla="*/ 0 w 901"/>
                            <a:gd name="T73" fmla="*/ 19 h 544"/>
                            <a:gd name="T74" fmla="*/ 0 w 901"/>
                            <a:gd name="T75" fmla="*/ 20 h 544"/>
                            <a:gd name="T76" fmla="*/ 0 w 901"/>
                            <a:gd name="T77" fmla="*/ 22 h 54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1"/>
                            <a:gd name="T118" fmla="*/ 0 h 544"/>
                            <a:gd name="T119" fmla="*/ 901 w 901"/>
                            <a:gd name="T120" fmla="*/ 544 h 54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1" h="544">
                              <a:moveTo>
                                <a:pt x="901" y="6"/>
                              </a:moveTo>
                              <a:lnTo>
                                <a:pt x="865" y="3"/>
                              </a:lnTo>
                              <a:lnTo>
                                <a:pt x="836" y="2"/>
                              </a:lnTo>
                              <a:lnTo>
                                <a:pt x="796" y="1"/>
                              </a:lnTo>
                              <a:lnTo>
                                <a:pt x="756" y="0"/>
                              </a:lnTo>
                              <a:lnTo>
                                <a:pt x="709" y="1"/>
                              </a:lnTo>
                              <a:lnTo>
                                <a:pt x="660" y="2"/>
                              </a:lnTo>
                              <a:lnTo>
                                <a:pt x="615" y="4"/>
                              </a:lnTo>
                              <a:lnTo>
                                <a:pt x="578" y="7"/>
                              </a:lnTo>
                              <a:lnTo>
                                <a:pt x="536" y="12"/>
                              </a:lnTo>
                              <a:lnTo>
                                <a:pt x="490" y="18"/>
                              </a:lnTo>
                              <a:lnTo>
                                <a:pt x="461" y="24"/>
                              </a:lnTo>
                              <a:lnTo>
                                <a:pt x="437" y="31"/>
                              </a:lnTo>
                              <a:lnTo>
                                <a:pt x="411" y="37"/>
                              </a:lnTo>
                              <a:lnTo>
                                <a:pt x="385" y="45"/>
                              </a:lnTo>
                              <a:lnTo>
                                <a:pt x="357" y="55"/>
                              </a:lnTo>
                              <a:lnTo>
                                <a:pt x="326" y="70"/>
                              </a:lnTo>
                              <a:lnTo>
                                <a:pt x="299" y="82"/>
                              </a:lnTo>
                              <a:lnTo>
                                <a:pt x="274" y="94"/>
                              </a:lnTo>
                              <a:lnTo>
                                <a:pt x="254" y="107"/>
                              </a:lnTo>
                              <a:lnTo>
                                <a:pt x="233" y="123"/>
                              </a:lnTo>
                              <a:lnTo>
                                <a:pt x="212" y="139"/>
                              </a:lnTo>
                              <a:lnTo>
                                <a:pt x="186" y="160"/>
                              </a:lnTo>
                              <a:lnTo>
                                <a:pt x="163" y="180"/>
                              </a:lnTo>
                              <a:lnTo>
                                <a:pt x="146" y="196"/>
                              </a:lnTo>
                              <a:lnTo>
                                <a:pt x="130" y="212"/>
                              </a:lnTo>
                              <a:lnTo>
                                <a:pt x="112" y="231"/>
                              </a:lnTo>
                              <a:lnTo>
                                <a:pt x="96" y="246"/>
                              </a:lnTo>
                              <a:lnTo>
                                <a:pt x="81" y="266"/>
                              </a:lnTo>
                              <a:lnTo>
                                <a:pt x="69" y="287"/>
                              </a:lnTo>
                              <a:lnTo>
                                <a:pt x="56" y="315"/>
                              </a:lnTo>
                              <a:lnTo>
                                <a:pt x="43" y="343"/>
                              </a:lnTo>
                              <a:lnTo>
                                <a:pt x="33" y="369"/>
                              </a:lnTo>
                              <a:lnTo>
                                <a:pt x="24" y="394"/>
                              </a:lnTo>
                              <a:lnTo>
                                <a:pt x="17" y="419"/>
                              </a:lnTo>
                              <a:lnTo>
                                <a:pt x="9" y="451"/>
                              </a:lnTo>
                              <a:lnTo>
                                <a:pt x="5" y="480"/>
                              </a:lnTo>
                              <a:lnTo>
                                <a:pt x="1" y="509"/>
                              </a:lnTo>
                              <a:lnTo>
                                <a:pt x="0" y="544"/>
                              </a:lnTo>
                            </a:path>
                          </a:pathLst>
                        </a:custGeom>
                        <a:noFill/>
                        <a:ln w="4763">
                          <a:solidFill>
                            <a:srgbClr val="FFC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898" name="Group 144">
                      <a:extLst>
                        <a:ext uri="{FF2B5EF4-FFF2-40B4-BE49-F238E27FC236}">
                          <a16:creationId xmlns:a16="http://schemas.microsoft.com/office/drawing/2014/main" id="{6AB40926-F6EE-4167-AE25-19A34A07953B}"/>
                        </a:ext>
                      </a:extLst>
                    </p:cNvPr>
                    <p:cNvGrpSpPr>
                      <a:grpSpLocks/>
                    </p:cNvGrpSpPr>
                    <p:nvPr/>
                  </p:nvGrpSpPr>
                  <p:grpSpPr bwMode="auto">
                    <a:xfrm>
                      <a:off x="2073" y="1705"/>
                      <a:ext cx="48" cy="24"/>
                      <a:chOff x="2073" y="1705"/>
                      <a:chExt cx="48" cy="24"/>
                    </a:xfrm>
                  </p:grpSpPr>
                  <p:sp>
                    <p:nvSpPr>
                      <p:cNvPr id="64899" name="Oval 145">
                        <a:extLst>
                          <a:ext uri="{FF2B5EF4-FFF2-40B4-BE49-F238E27FC236}">
                            <a16:creationId xmlns:a16="http://schemas.microsoft.com/office/drawing/2014/main" id="{FE6FA227-B0C6-4EB3-BD49-ABFAC85F1917}"/>
                          </a:ext>
                        </a:extLst>
                      </p:cNvPr>
                      <p:cNvSpPr>
                        <a:spLocks noChangeArrowheads="1"/>
                      </p:cNvSpPr>
                      <p:nvPr/>
                    </p:nvSpPr>
                    <p:spPr bwMode="auto">
                      <a:xfrm>
                        <a:off x="2073" y="1705"/>
                        <a:ext cx="48" cy="24"/>
                      </a:xfrm>
                      <a:prstGeom prst="ellipse">
                        <a:avLst/>
                      </a:prstGeom>
                      <a:solidFill>
                        <a:srgbClr val="FF00FF"/>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900" name="Oval 146">
                        <a:extLst>
                          <a:ext uri="{FF2B5EF4-FFF2-40B4-BE49-F238E27FC236}">
                            <a16:creationId xmlns:a16="http://schemas.microsoft.com/office/drawing/2014/main" id="{3B8813F2-23F7-4423-A389-24B7B84B6A2B}"/>
                          </a:ext>
                        </a:extLst>
                      </p:cNvPr>
                      <p:cNvSpPr>
                        <a:spLocks noChangeArrowheads="1"/>
                      </p:cNvSpPr>
                      <p:nvPr/>
                    </p:nvSpPr>
                    <p:spPr bwMode="auto">
                      <a:xfrm>
                        <a:off x="2077" y="1708"/>
                        <a:ext cx="39" cy="18"/>
                      </a:xfrm>
                      <a:prstGeom prst="ellipse">
                        <a:avLst/>
                      </a:prstGeom>
                      <a:solidFill>
                        <a:srgbClr val="600060"/>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4879" name="Group 147">
                <a:extLst>
                  <a:ext uri="{FF2B5EF4-FFF2-40B4-BE49-F238E27FC236}">
                    <a16:creationId xmlns:a16="http://schemas.microsoft.com/office/drawing/2014/main" id="{D0BA3201-C1F4-488D-913E-F821199A12F2}"/>
                  </a:ext>
                </a:extLst>
              </p:cNvPr>
              <p:cNvGrpSpPr>
                <a:grpSpLocks/>
              </p:cNvGrpSpPr>
              <p:nvPr/>
            </p:nvGrpSpPr>
            <p:grpSpPr bwMode="auto">
              <a:xfrm>
                <a:off x="2009" y="1688"/>
                <a:ext cx="82" cy="250"/>
                <a:chOff x="2009" y="1688"/>
                <a:chExt cx="82" cy="250"/>
              </a:xfrm>
            </p:grpSpPr>
            <p:grpSp>
              <p:nvGrpSpPr>
                <p:cNvPr id="64880" name="Group 148">
                  <a:extLst>
                    <a:ext uri="{FF2B5EF4-FFF2-40B4-BE49-F238E27FC236}">
                      <a16:creationId xmlns:a16="http://schemas.microsoft.com/office/drawing/2014/main" id="{0C4C8187-8B1E-4DC9-8A70-26D790A62BA9}"/>
                    </a:ext>
                  </a:extLst>
                </p:cNvPr>
                <p:cNvGrpSpPr>
                  <a:grpSpLocks/>
                </p:cNvGrpSpPr>
                <p:nvPr/>
              </p:nvGrpSpPr>
              <p:grpSpPr bwMode="auto">
                <a:xfrm>
                  <a:off x="2009" y="1698"/>
                  <a:ext cx="82" cy="240"/>
                  <a:chOff x="2009" y="1698"/>
                  <a:chExt cx="82" cy="240"/>
                </a:xfrm>
              </p:grpSpPr>
              <p:sp>
                <p:nvSpPr>
                  <p:cNvPr id="64885" name="Freeform 149">
                    <a:extLst>
                      <a:ext uri="{FF2B5EF4-FFF2-40B4-BE49-F238E27FC236}">
                        <a16:creationId xmlns:a16="http://schemas.microsoft.com/office/drawing/2014/main" id="{33DBC64B-A1CF-4F35-B055-FD63FA3A5F94}"/>
                      </a:ext>
                    </a:extLst>
                  </p:cNvPr>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0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886" name="Group 150">
                    <a:extLst>
                      <a:ext uri="{FF2B5EF4-FFF2-40B4-BE49-F238E27FC236}">
                        <a16:creationId xmlns:a16="http://schemas.microsoft.com/office/drawing/2014/main" id="{D769C4FF-ABF7-4A47-8B67-70A159B230E8}"/>
                      </a:ext>
                    </a:extLst>
                  </p:cNvPr>
                  <p:cNvGrpSpPr>
                    <a:grpSpLocks/>
                  </p:cNvGrpSpPr>
                  <p:nvPr/>
                </p:nvGrpSpPr>
                <p:grpSpPr bwMode="auto">
                  <a:xfrm>
                    <a:off x="2009" y="1698"/>
                    <a:ext cx="82" cy="239"/>
                    <a:chOff x="2009" y="1698"/>
                    <a:chExt cx="82" cy="239"/>
                  </a:xfrm>
                </p:grpSpPr>
                <p:grpSp>
                  <p:nvGrpSpPr>
                    <p:cNvPr id="64887" name="Group 151">
                      <a:extLst>
                        <a:ext uri="{FF2B5EF4-FFF2-40B4-BE49-F238E27FC236}">
                          <a16:creationId xmlns:a16="http://schemas.microsoft.com/office/drawing/2014/main" id="{88767833-3A51-4E2C-BF55-14B6A62300DC}"/>
                        </a:ext>
                      </a:extLst>
                    </p:cNvPr>
                    <p:cNvGrpSpPr>
                      <a:grpSpLocks/>
                    </p:cNvGrpSpPr>
                    <p:nvPr/>
                  </p:nvGrpSpPr>
                  <p:grpSpPr bwMode="auto">
                    <a:xfrm>
                      <a:off x="2009" y="1698"/>
                      <a:ext cx="82" cy="239"/>
                      <a:chOff x="2009" y="1698"/>
                      <a:chExt cx="82" cy="239"/>
                    </a:xfrm>
                  </p:grpSpPr>
                  <p:grpSp>
                    <p:nvGrpSpPr>
                      <p:cNvPr id="64889" name="Group 152">
                        <a:extLst>
                          <a:ext uri="{FF2B5EF4-FFF2-40B4-BE49-F238E27FC236}">
                            <a16:creationId xmlns:a16="http://schemas.microsoft.com/office/drawing/2014/main" id="{E198702A-F82E-4DE1-9648-747DAA5A7869}"/>
                          </a:ext>
                        </a:extLst>
                      </p:cNvPr>
                      <p:cNvGrpSpPr>
                        <a:grpSpLocks/>
                      </p:cNvGrpSpPr>
                      <p:nvPr/>
                    </p:nvGrpSpPr>
                    <p:grpSpPr bwMode="auto">
                      <a:xfrm>
                        <a:off x="2009" y="1698"/>
                        <a:ext cx="82" cy="239"/>
                        <a:chOff x="2009" y="1698"/>
                        <a:chExt cx="82" cy="239"/>
                      </a:xfrm>
                    </p:grpSpPr>
                    <p:sp>
                      <p:nvSpPr>
                        <p:cNvPr id="64891" name="Freeform 153">
                          <a:extLst>
                            <a:ext uri="{FF2B5EF4-FFF2-40B4-BE49-F238E27FC236}">
                              <a16:creationId xmlns:a16="http://schemas.microsoft.com/office/drawing/2014/main" id="{EB1CC9BA-6325-4F37-90E9-6A45A4FE260D}"/>
                            </a:ext>
                          </a:extLst>
                        </p:cNvPr>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0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92" name="Freeform 154">
                          <a:extLst>
                            <a:ext uri="{FF2B5EF4-FFF2-40B4-BE49-F238E27FC236}">
                              <a16:creationId xmlns:a16="http://schemas.microsoft.com/office/drawing/2014/main" id="{A81A4AE1-C493-43FE-88E7-5B233ED7FA1C}"/>
                            </a:ext>
                          </a:extLst>
                        </p:cNvPr>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0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890" name="Freeform 155">
                        <a:extLst>
                          <a:ext uri="{FF2B5EF4-FFF2-40B4-BE49-F238E27FC236}">
                            <a16:creationId xmlns:a16="http://schemas.microsoft.com/office/drawing/2014/main" id="{6A2DD84E-294A-422E-A5F3-ACC0DC46D86C}"/>
                          </a:ext>
                        </a:extLst>
                      </p:cNvPr>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404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888" name="Freeform 156">
                      <a:extLst>
                        <a:ext uri="{FF2B5EF4-FFF2-40B4-BE49-F238E27FC236}">
                          <a16:creationId xmlns:a16="http://schemas.microsoft.com/office/drawing/2014/main" id="{1A86CE89-A587-4964-A596-5E6F3F44CFEE}"/>
                        </a:ext>
                      </a:extLst>
                    </p:cNvPr>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noFill/>
                    <a:ln w="4763">
                      <a:solidFill>
                        <a:srgbClr val="C0C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881" name="Group 157">
                  <a:extLst>
                    <a:ext uri="{FF2B5EF4-FFF2-40B4-BE49-F238E27FC236}">
                      <a16:creationId xmlns:a16="http://schemas.microsoft.com/office/drawing/2014/main" id="{EA44C31F-825E-4DBE-95C2-33AB3EE6ED10}"/>
                    </a:ext>
                  </a:extLst>
                </p:cNvPr>
                <p:cNvGrpSpPr>
                  <a:grpSpLocks/>
                </p:cNvGrpSpPr>
                <p:nvPr/>
              </p:nvGrpSpPr>
              <p:grpSpPr bwMode="auto">
                <a:xfrm>
                  <a:off x="2010" y="1688"/>
                  <a:ext cx="53" cy="26"/>
                  <a:chOff x="2010" y="1688"/>
                  <a:chExt cx="53" cy="26"/>
                </a:xfrm>
              </p:grpSpPr>
              <p:sp>
                <p:nvSpPr>
                  <p:cNvPr id="64882" name="Oval 158">
                    <a:extLst>
                      <a:ext uri="{FF2B5EF4-FFF2-40B4-BE49-F238E27FC236}">
                        <a16:creationId xmlns:a16="http://schemas.microsoft.com/office/drawing/2014/main" id="{C840FC1B-6835-43EA-BA50-A42499AC490B}"/>
                      </a:ext>
                    </a:extLst>
                  </p:cNvPr>
                  <p:cNvSpPr>
                    <a:spLocks noChangeArrowheads="1"/>
                  </p:cNvSpPr>
                  <p:nvPr/>
                </p:nvSpPr>
                <p:spPr bwMode="auto">
                  <a:xfrm>
                    <a:off x="2010" y="1688"/>
                    <a:ext cx="53" cy="26"/>
                  </a:xfrm>
                  <a:prstGeom prst="ellipse">
                    <a:avLst/>
                  </a:prstGeom>
                  <a:solidFill>
                    <a:srgbClr val="4040FF"/>
                  </a:solidFill>
                  <a:ln w="3175">
                    <a:solidFill>
                      <a:srgbClr val="0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83" name="Oval 159">
                    <a:extLst>
                      <a:ext uri="{FF2B5EF4-FFF2-40B4-BE49-F238E27FC236}">
                        <a16:creationId xmlns:a16="http://schemas.microsoft.com/office/drawing/2014/main" id="{AD8072FA-040A-41EA-AE80-9253E462163B}"/>
                      </a:ext>
                    </a:extLst>
                  </p:cNvPr>
                  <p:cNvSpPr>
                    <a:spLocks noChangeArrowheads="1"/>
                  </p:cNvSpPr>
                  <p:nvPr/>
                </p:nvSpPr>
                <p:spPr bwMode="auto">
                  <a:xfrm>
                    <a:off x="2016" y="1691"/>
                    <a:ext cx="41" cy="20"/>
                  </a:xfrm>
                  <a:prstGeom prst="ellipse">
                    <a:avLst/>
                  </a:prstGeom>
                  <a:solidFill>
                    <a:srgbClr val="000080"/>
                  </a:solidFill>
                  <a:ln w="3175">
                    <a:solidFill>
                      <a:srgbClr val="0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84" name="Oval 160">
                    <a:extLst>
                      <a:ext uri="{FF2B5EF4-FFF2-40B4-BE49-F238E27FC236}">
                        <a16:creationId xmlns:a16="http://schemas.microsoft.com/office/drawing/2014/main" id="{EB0F410A-0BA2-47F2-8EDF-C103F2C18DF7}"/>
                      </a:ext>
                    </a:extLst>
                  </p:cNvPr>
                  <p:cNvSpPr>
                    <a:spLocks noChangeArrowheads="1"/>
                  </p:cNvSpPr>
                  <p:nvPr/>
                </p:nvSpPr>
                <p:spPr bwMode="auto">
                  <a:xfrm>
                    <a:off x="2018" y="1693"/>
                    <a:ext cx="35" cy="15"/>
                  </a:xfrm>
                  <a:prstGeom prst="ellipse">
                    <a:avLst/>
                  </a:prstGeom>
                  <a:solidFill>
                    <a:srgbClr val="400040"/>
                  </a:solidFill>
                  <a:ln w="3175">
                    <a:solidFill>
                      <a:srgbClr val="0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4515" name="Group 161">
            <a:extLst>
              <a:ext uri="{FF2B5EF4-FFF2-40B4-BE49-F238E27FC236}">
                <a16:creationId xmlns:a16="http://schemas.microsoft.com/office/drawing/2014/main" id="{9C12C241-212E-42AB-8D21-C9A4EC4AB3DB}"/>
              </a:ext>
            </a:extLst>
          </p:cNvPr>
          <p:cNvGrpSpPr>
            <a:grpSpLocks/>
          </p:cNvGrpSpPr>
          <p:nvPr/>
        </p:nvGrpSpPr>
        <p:grpSpPr bwMode="auto">
          <a:xfrm>
            <a:off x="4033839" y="276226"/>
            <a:ext cx="750887" cy="1495425"/>
            <a:chOff x="1581" y="174"/>
            <a:chExt cx="473" cy="942"/>
          </a:xfrm>
        </p:grpSpPr>
        <p:grpSp>
          <p:nvGrpSpPr>
            <p:cNvPr id="64854" name="Group 162">
              <a:extLst>
                <a:ext uri="{FF2B5EF4-FFF2-40B4-BE49-F238E27FC236}">
                  <a16:creationId xmlns:a16="http://schemas.microsoft.com/office/drawing/2014/main" id="{F74A58EB-7A50-4DAF-94EF-1F1F36EFAC11}"/>
                </a:ext>
              </a:extLst>
            </p:cNvPr>
            <p:cNvGrpSpPr>
              <a:grpSpLocks/>
            </p:cNvGrpSpPr>
            <p:nvPr/>
          </p:nvGrpSpPr>
          <p:grpSpPr bwMode="auto">
            <a:xfrm>
              <a:off x="1630" y="174"/>
              <a:ext cx="406" cy="467"/>
              <a:chOff x="1630" y="174"/>
              <a:chExt cx="406" cy="467"/>
            </a:xfrm>
          </p:grpSpPr>
          <p:sp>
            <p:nvSpPr>
              <p:cNvPr id="64874" name="Freeform 163">
                <a:extLst>
                  <a:ext uri="{FF2B5EF4-FFF2-40B4-BE49-F238E27FC236}">
                    <a16:creationId xmlns:a16="http://schemas.microsoft.com/office/drawing/2014/main" id="{38B4B277-6A03-48AD-A1F9-EEBF1F05726B}"/>
                  </a:ext>
                </a:extLst>
              </p:cNvPr>
              <p:cNvSpPr>
                <a:spLocks/>
              </p:cNvSpPr>
              <p:nvPr/>
            </p:nvSpPr>
            <p:spPr bwMode="auto">
              <a:xfrm>
                <a:off x="1630" y="186"/>
                <a:ext cx="406" cy="455"/>
              </a:xfrm>
              <a:custGeom>
                <a:avLst/>
                <a:gdLst>
                  <a:gd name="T0" fmla="*/ 0 w 1624"/>
                  <a:gd name="T1" fmla="*/ 101 h 1819"/>
                  <a:gd name="T2" fmla="*/ 1 w 1624"/>
                  <a:gd name="T3" fmla="*/ 92 h 1819"/>
                  <a:gd name="T4" fmla="*/ 3 w 1624"/>
                  <a:gd name="T5" fmla="*/ 87 h 1819"/>
                  <a:gd name="T6" fmla="*/ 8 w 1624"/>
                  <a:gd name="T7" fmla="*/ 84 h 1819"/>
                  <a:gd name="T8" fmla="*/ 13 w 1624"/>
                  <a:gd name="T9" fmla="*/ 84 h 1819"/>
                  <a:gd name="T10" fmla="*/ 22 w 1624"/>
                  <a:gd name="T11" fmla="*/ 87 h 1819"/>
                  <a:gd name="T12" fmla="*/ 28 w 1624"/>
                  <a:gd name="T13" fmla="*/ 83 h 1819"/>
                  <a:gd name="T14" fmla="*/ 38 w 1624"/>
                  <a:gd name="T15" fmla="*/ 81 h 1819"/>
                  <a:gd name="T16" fmla="*/ 45 w 1624"/>
                  <a:gd name="T17" fmla="*/ 79 h 1819"/>
                  <a:gd name="T18" fmla="*/ 50 w 1624"/>
                  <a:gd name="T19" fmla="*/ 69 h 1819"/>
                  <a:gd name="T20" fmla="*/ 50 w 1624"/>
                  <a:gd name="T21" fmla="*/ 62 h 1819"/>
                  <a:gd name="T22" fmla="*/ 47 w 1624"/>
                  <a:gd name="T23" fmla="*/ 53 h 1819"/>
                  <a:gd name="T24" fmla="*/ 42 w 1624"/>
                  <a:gd name="T25" fmla="*/ 33 h 1819"/>
                  <a:gd name="T26" fmla="*/ 41 w 1624"/>
                  <a:gd name="T27" fmla="*/ 8 h 1819"/>
                  <a:gd name="T28" fmla="*/ 41 w 1624"/>
                  <a:gd name="T29" fmla="*/ 1 h 1819"/>
                  <a:gd name="T30" fmla="*/ 44 w 1624"/>
                  <a:gd name="T31" fmla="*/ 2 h 1819"/>
                  <a:gd name="T32" fmla="*/ 49 w 1624"/>
                  <a:gd name="T33" fmla="*/ 3 h 1819"/>
                  <a:gd name="T34" fmla="*/ 53 w 1624"/>
                  <a:gd name="T35" fmla="*/ 2 h 1819"/>
                  <a:gd name="T36" fmla="*/ 55 w 1624"/>
                  <a:gd name="T37" fmla="*/ 0 h 1819"/>
                  <a:gd name="T38" fmla="*/ 55 w 1624"/>
                  <a:gd name="T39" fmla="*/ 19 h 1819"/>
                  <a:gd name="T40" fmla="*/ 58 w 1624"/>
                  <a:gd name="T41" fmla="*/ 43 h 1819"/>
                  <a:gd name="T42" fmla="*/ 65 w 1624"/>
                  <a:gd name="T43" fmla="*/ 53 h 1819"/>
                  <a:gd name="T44" fmla="*/ 72 w 1624"/>
                  <a:gd name="T45" fmla="*/ 47 h 1819"/>
                  <a:gd name="T46" fmla="*/ 79 w 1624"/>
                  <a:gd name="T47" fmla="*/ 43 h 1819"/>
                  <a:gd name="T48" fmla="*/ 84 w 1624"/>
                  <a:gd name="T49" fmla="*/ 42 h 1819"/>
                  <a:gd name="T50" fmla="*/ 90 w 1624"/>
                  <a:gd name="T51" fmla="*/ 43 h 1819"/>
                  <a:gd name="T52" fmla="*/ 95 w 1624"/>
                  <a:gd name="T53" fmla="*/ 47 h 1819"/>
                  <a:gd name="T54" fmla="*/ 98 w 1624"/>
                  <a:gd name="T55" fmla="*/ 52 h 1819"/>
                  <a:gd name="T56" fmla="*/ 101 w 1624"/>
                  <a:gd name="T57" fmla="*/ 62 h 1819"/>
                  <a:gd name="T58" fmla="*/ 101 w 1624"/>
                  <a:gd name="T59" fmla="*/ 75 h 1819"/>
                  <a:gd name="T60" fmla="*/ 97 w 1624"/>
                  <a:gd name="T61" fmla="*/ 84 h 1819"/>
                  <a:gd name="T62" fmla="*/ 91 w 1624"/>
                  <a:gd name="T63" fmla="*/ 92 h 1819"/>
                  <a:gd name="T64" fmla="*/ 86 w 1624"/>
                  <a:gd name="T65" fmla="*/ 99 h 1819"/>
                  <a:gd name="T66" fmla="*/ 78 w 1624"/>
                  <a:gd name="T67" fmla="*/ 104 h 1819"/>
                  <a:gd name="T68" fmla="*/ 70 w 1624"/>
                  <a:gd name="T69" fmla="*/ 107 h 1819"/>
                  <a:gd name="T70" fmla="*/ 59 w 1624"/>
                  <a:gd name="T71" fmla="*/ 111 h 1819"/>
                  <a:gd name="T72" fmla="*/ 41 w 1624"/>
                  <a:gd name="T73" fmla="*/ 114 h 1819"/>
                  <a:gd name="T74" fmla="*/ 28 w 1624"/>
                  <a:gd name="T75" fmla="*/ 113 h 1819"/>
                  <a:gd name="T76" fmla="*/ 20 w 1624"/>
                  <a:gd name="T77" fmla="*/ 108 h 1819"/>
                  <a:gd name="T78" fmla="*/ 14 w 1624"/>
                  <a:gd name="T79" fmla="*/ 100 h 1819"/>
                  <a:gd name="T80" fmla="*/ 11 w 1624"/>
                  <a:gd name="T81" fmla="*/ 101 h 1819"/>
                  <a:gd name="T82" fmla="*/ 6 w 1624"/>
                  <a:gd name="T83" fmla="*/ 106 h 1819"/>
                  <a:gd name="T84" fmla="*/ 1 w 1624"/>
                  <a:gd name="T85" fmla="*/ 105 h 181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624"/>
                  <a:gd name="T130" fmla="*/ 0 h 1819"/>
                  <a:gd name="T131" fmla="*/ 1624 w 1624"/>
                  <a:gd name="T132" fmla="*/ 1819 h 181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624" h="1819">
                    <a:moveTo>
                      <a:pt x="12" y="1673"/>
                    </a:moveTo>
                    <a:lnTo>
                      <a:pt x="0" y="1606"/>
                    </a:lnTo>
                    <a:lnTo>
                      <a:pt x="0" y="1515"/>
                    </a:lnTo>
                    <a:lnTo>
                      <a:pt x="8" y="1470"/>
                    </a:lnTo>
                    <a:lnTo>
                      <a:pt x="18" y="1430"/>
                    </a:lnTo>
                    <a:lnTo>
                      <a:pt x="51" y="1392"/>
                    </a:lnTo>
                    <a:lnTo>
                      <a:pt x="79" y="1365"/>
                    </a:lnTo>
                    <a:lnTo>
                      <a:pt x="127" y="1339"/>
                    </a:lnTo>
                    <a:lnTo>
                      <a:pt x="170" y="1334"/>
                    </a:lnTo>
                    <a:lnTo>
                      <a:pt x="212" y="1334"/>
                    </a:lnTo>
                    <a:lnTo>
                      <a:pt x="260" y="1352"/>
                    </a:lnTo>
                    <a:lnTo>
                      <a:pt x="344" y="1382"/>
                    </a:lnTo>
                    <a:lnTo>
                      <a:pt x="393" y="1352"/>
                    </a:lnTo>
                    <a:lnTo>
                      <a:pt x="447" y="1322"/>
                    </a:lnTo>
                    <a:lnTo>
                      <a:pt x="519" y="1304"/>
                    </a:lnTo>
                    <a:lnTo>
                      <a:pt x="604" y="1297"/>
                    </a:lnTo>
                    <a:lnTo>
                      <a:pt x="665" y="1291"/>
                    </a:lnTo>
                    <a:lnTo>
                      <a:pt x="719" y="1254"/>
                    </a:lnTo>
                    <a:lnTo>
                      <a:pt x="772" y="1182"/>
                    </a:lnTo>
                    <a:lnTo>
                      <a:pt x="798" y="1109"/>
                    </a:lnTo>
                    <a:lnTo>
                      <a:pt x="803" y="1033"/>
                    </a:lnTo>
                    <a:lnTo>
                      <a:pt x="795" y="996"/>
                    </a:lnTo>
                    <a:lnTo>
                      <a:pt x="785" y="959"/>
                    </a:lnTo>
                    <a:lnTo>
                      <a:pt x="744" y="844"/>
                    </a:lnTo>
                    <a:lnTo>
                      <a:pt x="706" y="701"/>
                    </a:lnTo>
                    <a:lnTo>
                      <a:pt x="676" y="533"/>
                    </a:lnTo>
                    <a:lnTo>
                      <a:pt x="658" y="327"/>
                    </a:lnTo>
                    <a:lnTo>
                      <a:pt x="655" y="129"/>
                    </a:lnTo>
                    <a:lnTo>
                      <a:pt x="652" y="0"/>
                    </a:lnTo>
                    <a:lnTo>
                      <a:pt x="660" y="15"/>
                    </a:lnTo>
                    <a:lnTo>
                      <a:pt x="680" y="28"/>
                    </a:lnTo>
                    <a:lnTo>
                      <a:pt x="706" y="35"/>
                    </a:lnTo>
                    <a:lnTo>
                      <a:pt x="737" y="39"/>
                    </a:lnTo>
                    <a:lnTo>
                      <a:pt x="775" y="42"/>
                    </a:lnTo>
                    <a:lnTo>
                      <a:pt x="815" y="38"/>
                    </a:lnTo>
                    <a:lnTo>
                      <a:pt x="846" y="32"/>
                    </a:lnTo>
                    <a:lnTo>
                      <a:pt x="871" y="18"/>
                    </a:lnTo>
                    <a:lnTo>
                      <a:pt x="887" y="1"/>
                    </a:lnTo>
                    <a:lnTo>
                      <a:pt x="881" y="123"/>
                    </a:lnTo>
                    <a:lnTo>
                      <a:pt x="884" y="309"/>
                    </a:lnTo>
                    <a:lnTo>
                      <a:pt x="900" y="521"/>
                    </a:lnTo>
                    <a:lnTo>
                      <a:pt x="925" y="692"/>
                    </a:lnTo>
                    <a:lnTo>
                      <a:pt x="972" y="928"/>
                    </a:lnTo>
                    <a:lnTo>
                      <a:pt x="1043" y="838"/>
                    </a:lnTo>
                    <a:lnTo>
                      <a:pt x="1092" y="787"/>
                    </a:lnTo>
                    <a:lnTo>
                      <a:pt x="1151" y="742"/>
                    </a:lnTo>
                    <a:lnTo>
                      <a:pt x="1225" y="699"/>
                    </a:lnTo>
                    <a:lnTo>
                      <a:pt x="1266" y="685"/>
                    </a:lnTo>
                    <a:lnTo>
                      <a:pt x="1300" y="678"/>
                    </a:lnTo>
                    <a:lnTo>
                      <a:pt x="1342" y="672"/>
                    </a:lnTo>
                    <a:lnTo>
                      <a:pt x="1386" y="675"/>
                    </a:lnTo>
                    <a:lnTo>
                      <a:pt x="1433" y="687"/>
                    </a:lnTo>
                    <a:lnTo>
                      <a:pt x="1477" y="715"/>
                    </a:lnTo>
                    <a:lnTo>
                      <a:pt x="1514" y="747"/>
                    </a:lnTo>
                    <a:lnTo>
                      <a:pt x="1539" y="782"/>
                    </a:lnTo>
                    <a:lnTo>
                      <a:pt x="1566" y="834"/>
                    </a:lnTo>
                    <a:lnTo>
                      <a:pt x="1587" y="903"/>
                    </a:lnTo>
                    <a:lnTo>
                      <a:pt x="1608" y="989"/>
                    </a:lnTo>
                    <a:lnTo>
                      <a:pt x="1624" y="1115"/>
                    </a:lnTo>
                    <a:lnTo>
                      <a:pt x="1618" y="1199"/>
                    </a:lnTo>
                    <a:lnTo>
                      <a:pt x="1587" y="1287"/>
                    </a:lnTo>
                    <a:lnTo>
                      <a:pt x="1549" y="1349"/>
                    </a:lnTo>
                    <a:lnTo>
                      <a:pt x="1511" y="1416"/>
                    </a:lnTo>
                    <a:lnTo>
                      <a:pt x="1461" y="1477"/>
                    </a:lnTo>
                    <a:lnTo>
                      <a:pt x="1425" y="1525"/>
                    </a:lnTo>
                    <a:lnTo>
                      <a:pt x="1375" y="1575"/>
                    </a:lnTo>
                    <a:lnTo>
                      <a:pt x="1323" y="1615"/>
                    </a:lnTo>
                    <a:lnTo>
                      <a:pt x="1249" y="1661"/>
                    </a:lnTo>
                    <a:lnTo>
                      <a:pt x="1170" y="1700"/>
                    </a:lnTo>
                    <a:lnTo>
                      <a:pt x="1123" y="1715"/>
                    </a:lnTo>
                    <a:lnTo>
                      <a:pt x="1037" y="1748"/>
                    </a:lnTo>
                    <a:lnTo>
                      <a:pt x="948" y="1772"/>
                    </a:lnTo>
                    <a:lnTo>
                      <a:pt x="808" y="1803"/>
                    </a:lnTo>
                    <a:lnTo>
                      <a:pt x="652" y="1819"/>
                    </a:lnTo>
                    <a:lnTo>
                      <a:pt x="513" y="1806"/>
                    </a:lnTo>
                    <a:lnTo>
                      <a:pt x="450" y="1799"/>
                    </a:lnTo>
                    <a:lnTo>
                      <a:pt x="399" y="1782"/>
                    </a:lnTo>
                    <a:lnTo>
                      <a:pt x="320" y="1722"/>
                    </a:lnTo>
                    <a:lnTo>
                      <a:pt x="253" y="1630"/>
                    </a:lnTo>
                    <a:lnTo>
                      <a:pt x="229" y="1600"/>
                    </a:lnTo>
                    <a:lnTo>
                      <a:pt x="201" y="1599"/>
                    </a:lnTo>
                    <a:lnTo>
                      <a:pt x="175" y="1613"/>
                    </a:lnTo>
                    <a:lnTo>
                      <a:pt x="157" y="1680"/>
                    </a:lnTo>
                    <a:lnTo>
                      <a:pt x="103" y="1691"/>
                    </a:lnTo>
                    <a:lnTo>
                      <a:pt x="47" y="1687"/>
                    </a:lnTo>
                    <a:lnTo>
                      <a:pt x="12" y="1673"/>
                    </a:lnTo>
                    <a:close/>
                  </a:path>
                </a:pathLst>
              </a:custGeom>
              <a:solidFill>
                <a:srgbClr val="40FFFF"/>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75" name="Oval 164">
                <a:extLst>
                  <a:ext uri="{FF2B5EF4-FFF2-40B4-BE49-F238E27FC236}">
                    <a16:creationId xmlns:a16="http://schemas.microsoft.com/office/drawing/2014/main" id="{F2197B33-B60B-452A-A9E0-54F2057E65E9}"/>
                  </a:ext>
                </a:extLst>
              </p:cNvPr>
              <p:cNvSpPr>
                <a:spLocks noChangeArrowheads="1"/>
              </p:cNvSpPr>
              <p:nvPr/>
            </p:nvSpPr>
            <p:spPr bwMode="auto">
              <a:xfrm>
                <a:off x="1792" y="174"/>
                <a:ext cx="60" cy="23"/>
              </a:xfrm>
              <a:prstGeom prst="ellipse">
                <a:avLst/>
              </a:prstGeom>
              <a:solidFill>
                <a:srgbClr val="00A0A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855" name="Group 165">
              <a:extLst>
                <a:ext uri="{FF2B5EF4-FFF2-40B4-BE49-F238E27FC236}">
                  <a16:creationId xmlns:a16="http://schemas.microsoft.com/office/drawing/2014/main" id="{940C7C9F-F00B-4A5C-B8DF-102317C7A751}"/>
                </a:ext>
              </a:extLst>
            </p:cNvPr>
            <p:cNvGrpSpPr>
              <a:grpSpLocks/>
            </p:cNvGrpSpPr>
            <p:nvPr/>
          </p:nvGrpSpPr>
          <p:grpSpPr bwMode="auto">
            <a:xfrm>
              <a:off x="1581" y="525"/>
              <a:ext cx="473" cy="591"/>
              <a:chOff x="1581" y="525"/>
              <a:chExt cx="473" cy="591"/>
            </a:xfrm>
          </p:grpSpPr>
          <p:grpSp>
            <p:nvGrpSpPr>
              <p:cNvPr id="64856" name="Group 166">
                <a:extLst>
                  <a:ext uri="{FF2B5EF4-FFF2-40B4-BE49-F238E27FC236}">
                    <a16:creationId xmlns:a16="http://schemas.microsoft.com/office/drawing/2014/main" id="{CEC4C6FC-0306-4C10-9B8F-5FD2C41665C9}"/>
                  </a:ext>
                </a:extLst>
              </p:cNvPr>
              <p:cNvGrpSpPr>
                <a:grpSpLocks/>
              </p:cNvGrpSpPr>
              <p:nvPr/>
            </p:nvGrpSpPr>
            <p:grpSpPr bwMode="auto">
              <a:xfrm>
                <a:off x="1665" y="660"/>
                <a:ext cx="320" cy="275"/>
                <a:chOff x="1665" y="660"/>
                <a:chExt cx="320" cy="275"/>
              </a:xfrm>
            </p:grpSpPr>
            <p:sp>
              <p:nvSpPr>
                <p:cNvPr id="64871" name="Freeform 167">
                  <a:extLst>
                    <a:ext uri="{FF2B5EF4-FFF2-40B4-BE49-F238E27FC236}">
                      <a16:creationId xmlns:a16="http://schemas.microsoft.com/office/drawing/2014/main" id="{F2FF641D-1675-439F-818E-E73B72A44A1A}"/>
                    </a:ext>
                  </a:extLst>
                </p:cNvPr>
                <p:cNvSpPr>
                  <a:spLocks/>
                </p:cNvSpPr>
                <p:nvPr/>
              </p:nvSpPr>
              <p:spPr bwMode="auto">
                <a:xfrm>
                  <a:off x="1740" y="734"/>
                  <a:ext cx="214" cy="201"/>
                </a:xfrm>
                <a:custGeom>
                  <a:avLst/>
                  <a:gdLst>
                    <a:gd name="T0" fmla="*/ 20 w 859"/>
                    <a:gd name="T1" fmla="*/ 46 h 803"/>
                    <a:gd name="T2" fmla="*/ 14 w 859"/>
                    <a:gd name="T3" fmla="*/ 50 h 803"/>
                    <a:gd name="T4" fmla="*/ 7 w 859"/>
                    <a:gd name="T5" fmla="*/ 50 h 803"/>
                    <a:gd name="T6" fmla="*/ 2 w 859"/>
                    <a:gd name="T7" fmla="*/ 46 h 803"/>
                    <a:gd name="T8" fmla="*/ 1 w 859"/>
                    <a:gd name="T9" fmla="*/ 40 h 803"/>
                    <a:gd name="T10" fmla="*/ 6 w 859"/>
                    <a:gd name="T11" fmla="*/ 39 h 803"/>
                    <a:gd name="T12" fmla="*/ 11 w 859"/>
                    <a:gd name="T13" fmla="*/ 42 h 803"/>
                    <a:gd name="T14" fmla="*/ 20 w 859"/>
                    <a:gd name="T15" fmla="*/ 42 h 803"/>
                    <a:gd name="T16" fmla="*/ 24 w 859"/>
                    <a:gd name="T17" fmla="*/ 38 h 803"/>
                    <a:gd name="T18" fmla="*/ 32 w 859"/>
                    <a:gd name="T19" fmla="*/ 38 h 803"/>
                    <a:gd name="T20" fmla="*/ 38 w 859"/>
                    <a:gd name="T21" fmla="*/ 34 h 803"/>
                    <a:gd name="T22" fmla="*/ 29 w 859"/>
                    <a:gd name="T23" fmla="*/ 38 h 803"/>
                    <a:gd name="T24" fmla="*/ 23 w 859"/>
                    <a:gd name="T25" fmla="*/ 36 h 803"/>
                    <a:gd name="T26" fmla="*/ 12 w 859"/>
                    <a:gd name="T27" fmla="*/ 26 h 803"/>
                    <a:gd name="T28" fmla="*/ 3 w 859"/>
                    <a:gd name="T29" fmla="*/ 22 h 803"/>
                    <a:gd name="T30" fmla="*/ 0 w 859"/>
                    <a:gd name="T31" fmla="*/ 18 h 803"/>
                    <a:gd name="T32" fmla="*/ 1 w 859"/>
                    <a:gd name="T33" fmla="*/ 12 h 803"/>
                    <a:gd name="T34" fmla="*/ 7 w 859"/>
                    <a:gd name="T35" fmla="*/ 8 h 803"/>
                    <a:gd name="T36" fmla="*/ 19 w 859"/>
                    <a:gd name="T37" fmla="*/ 8 h 803"/>
                    <a:gd name="T38" fmla="*/ 27 w 859"/>
                    <a:gd name="T39" fmla="*/ 11 h 803"/>
                    <a:gd name="T40" fmla="*/ 27 w 859"/>
                    <a:gd name="T41" fmla="*/ 13 h 803"/>
                    <a:gd name="T42" fmla="*/ 29 w 859"/>
                    <a:gd name="T43" fmla="*/ 7 h 803"/>
                    <a:gd name="T44" fmla="*/ 32 w 859"/>
                    <a:gd name="T45" fmla="*/ 1 h 803"/>
                    <a:gd name="T46" fmla="*/ 38 w 859"/>
                    <a:gd name="T47" fmla="*/ 1 h 803"/>
                    <a:gd name="T48" fmla="*/ 46 w 859"/>
                    <a:gd name="T49" fmla="*/ 3 h 803"/>
                    <a:gd name="T50" fmla="*/ 53 w 859"/>
                    <a:gd name="T51" fmla="*/ 11 h 803"/>
                    <a:gd name="T52" fmla="*/ 53 w 859"/>
                    <a:gd name="T53" fmla="*/ 19 h 803"/>
                    <a:gd name="T54" fmla="*/ 49 w 859"/>
                    <a:gd name="T55" fmla="*/ 23 h 803"/>
                    <a:gd name="T56" fmla="*/ 44 w 859"/>
                    <a:gd name="T57" fmla="*/ 25 h 803"/>
                    <a:gd name="T58" fmla="*/ 43 w 859"/>
                    <a:gd name="T59" fmla="*/ 17 h 803"/>
                    <a:gd name="T60" fmla="*/ 37 w 859"/>
                    <a:gd name="T61" fmla="*/ 10 h 803"/>
                    <a:gd name="T62" fmla="*/ 41 w 859"/>
                    <a:gd name="T63" fmla="*/ 14 h 803"/>
                    <a:gd name="T64" fmla="*/ 43 w 859"/>
                    <a:gd name="T65" fmla="*/ 25 h 803"/>
                    <a:gd name="T66" fmla="*/ 33 w 859"/>
                    <a:gd name="T67" fmla="*/ 27 h 803"/>
                    <a:gd name="T68" fmla="*/ 27 w 859"/>
                    <a:gd name="T69" fmla="*/ 25 h 803"/>
                    <a:gd name="T70" fmla="*/ 19 w 859"/>
                    <a:gd name="T71" fmla="*/ 19 h 803"/>
                    <a:gd name="T72" fmla="*/ 15 w 859"/>
                    <a:gd name="T73" fmla="*/ 19 h 803"/>
                    <a:gd name="T74" fmla="*/ 27 w 859"/>
                    <a:gd name="T75" fmla="*/ 26 h 803"/>
                    <a:gd name="T76" fmla="*/ 35 w 859"/>
                    <a:gd name="T77" fmla="*/ 27 h 803"/>
                    <a:gd name="T78" fmla="*/ 42 w 859"/>
                    <a:gd name="T79" fmla="*/ 25 h 803"/>
                    <a:gd name="T80" fmla="*/ 45 w 859"/>
                    <a:gd name="T81" fmla="*/ 29 h 803"/>
                    <a:gd name="T82" fmla="*/ 44 w 859"/>
                    <a:gd name="T83" fmla="*/ 39 h 803"/>
                    <a:gd name="T84" fmla="*/ 41 w 859"/>
                    <a:gd name="T85" fmla="*/ 45 h 803"/>
                    <a:gd name="T86" fmla="*/ 34 w 859"/>
                    <a:gd name="T87" fmla="*/ 47 h 803"/>
                    <a:gd name="T88" fmla="*/ 27 w 859"/>
                    <a:gd name="T89" fmla="*/ 45 h 80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9"/>
                    <a:gd name="T136" fmla="*/ 0 h 803"/>
                    <a:gd name="T137" fmla="*/ 859 w 859"/>
                    <a:gd name="T138" fmla="*/ 803 h 80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9" h="803">
                      <a:moveTo>
                        <a:pt x="390" y="705"/>
                      </a:moveTo>
                      <a:lnTo>
                        <a:pt x="354" y="712"/>
                      </a:lnTo>
                      <a:lnTo>
                        <a:pt x="316" y="734"/>
                      </a:lnTo>
                      <a:lnTo>
                        <a:pt x="290" y="766"/>
                      </a:lnTo>
                      <a:lnTo>
                        <a:pt x="280" y="786"/>
                      </a:lnTo>
                      <a:lnTo>
                        <a:pt x="221" y="794"/>
                      </a:lnTo>
                      <a:lnTo>
                        <a:pt x="185" y="800"/>
                      </a:lnTo>
                      <a:lnTo>
                        <a:pt x="155" y="803"/>
                      </a:lnTo>
                      <a:lnTo>
                        <a:pt x="121" y="800"/>
                      </a:lnTo>
                      <a:lnTo>
                        <a:pt x="84" y="789"/>
                      </a:lnTo>
                      <a:lnTo>
                        <a:pt x="56" y="769"/>
                      </a:lnTo>
                      <a:lnTo>
                        <a:pt x="35" y="739"/>
                      </a:lnTo>
                      <a:lnTo>
                        <a:pt x="22" y="698"/>
                      </a:lnTo>
                      <a:lnTo>
                        <a:pt x="16" y="674"/>
                      </a:lnTo>
                      <a:lnTo>
                        <a:pt x="19" y="645"/>
                      </a:lnTo>
                      <a:lnTo>
                        <a:pt x="32" y="624"/>
                      </a:lnTo>
                      <a:lnTo>
                        <a:pt x="62" y="620"/>
                      </a:lnTo>
                      <a:lnTo>
                        <a:pt x="93" y="623"/>
                      </a:lnTo>
                      <a:lnTo>
                        <a:pt x="118" y="631"/>
                      </a:lnTo>
                      <a:lnTo>
                        <a:pt x="142" y="651"/>
                      </a:lnTo>
                      <a:lnTo>
                        <a:pt x="176" y="665"/>
                      </a:lnTo>
                      <a:lnTo>
                        <a:pt x="240" y="677"/>
                      </a:lnTo>
                      <a:lnTo>
                        <a:pt x="280" y="679"/>
                      </a:lnTo>
                      <a:lnTo>
                        <a:pt x="318" y="674"/>
                      </a:lnTo>
                      <a:lnTo>
                        <a:pt x="348" y="657"/>
                      </a:lnTo>
                      <a:lnTo>
                        <a:pt x="366" y="641"/>
                      </a:lnTo>
                      <a:lnTo>
                        <a:pt x="393" y="613"/>
                      </a:lnTo>
                      <a:lnTo>
                        <a:pt x="421" y="604"/>
                      </a:lnTo>
                      <a:lnTo>
                        <a:pt x="469" y="604"/>
                      </a:lnTo>
                      <a:lnTo>
                        <a:pt x="509" y="599"/>
                      </a:lnTo>
                      <a:lnTo>
                        <a:pt x="543" y="589"/>
                      </a:lnTo>
                      <a:lnTo>
                        <a:pt x="567" y="570"/>
                      </a:lnTo>
                      <a:lnTo>
                        <a:pt x="608" y="536"/>
                      </a:lnTo>
                      <a:lnTo>
                        <a:pt x="535" y="583"/>
                      </a:lnTo>
                      <a:lnTo>
                        <a:pt x="505" y="590"/>
                      </a:lnTo>
                      <a:lnTo>
                        <a:pt x="462" y="599"/>
                      </a:lnTo>
                      <a:lnTo>
                        <a:pt x="418" y="599"/>
                      </a:lnTo>
                      <a:lnTo>
                        <a:pt x="394" y="599"/>
                      </a:lnTo>
                      <a:lnTo>
                        <a:pt x="373" y="576"/>
                      </a:lnTo>
                      <a:lnTo>
                        <a:pt x="348" y="539"/>
                      </a:lnTo>
                      <a:lnTo>
                        <a:pt x="294" y="491"/>
                      </a:lnTo>
                      <a:lnTo>
                        <a:pt x="197" y="418"/>
                      </a:lnTo>
                      <a:lnTo>
                        <a:pt x="147" y="398"/>
                      </a:lnTo>
                      <a:lnTo>
                        <a:pt x="104" y="380"/>
                      </a:lnTo>
                      <a:lnTo>
                        <a:pt x="56" y="356"/>
                      </a:lnTo>
                      <a:lnTo>
                        <a:pt x="32" y="339"/>
                      </a:lnTo>
                      <a:lnTo>
                        <a:pt x="11" y="322"/>
                      </a:lnTo>
                      <a:lnTo>
                        <a:pt x="2" y="289"/>
                      </a:lnTo>
                      <a:lnTo>
                        <a:pt x="0" y="257"/>
                      </a:lnTo>
                      <a:lnTo>
                        <a:pt x="4" y="224"/>
                      </a:lnTo>
                      <a:lnTo>
                        <a:pt x="16" y="194"/>
                      </a:lnTo>
                      <a:lnTo>
                        <a:pt x="38" y="162"/>
                      </a:lnTo>
                      <a:lnTo>
                        <a:pt x="73" y="139"/>
                      </a:lnTo>
                      <a:lnTo>
                        <a:pt x="113" y="123"/>
                      </a:lnTo>
                      <a:lnTo>
                        <a:pt x="152" y="117"/>
                      </a:lnTo>
                      <a:lnTo>
                        <a:pt x="216" y="115"/>
                      </a:lnTo>
                      <a:lnTo>
                        <a:pt x="304" y="122"/>
                      </a:lnTo>
                      <a:lnTo>
                        <a:pt x="378" y="122"/>
                      </a:lnTo>
                      <a:lnTo>
                        <a:pt x="418" y="137"/>
                      </a:lnTo>
                      <a:lnTo>
                        <a:pt x="431" y="167"/>
                      </a:lnTo>
                      <a:lnTo>
                        <a:pt x="431" y="212"/>
                      </a:lnTo>
                      <a:lnTo>
                        <a:pt x="432" y="267"/>
                      </a:lnTo>
                      <a:lnTo>
                        <a:pt x="442" y="212"/>
                      </a:lnTo>
                      <a:lnTo>
                        <a:pt x="435" y="156"/>
                      </a:lnTo>
                      <a:lnTo>
                        <a:pt x="437" y="129"/>
                      </a:lnTo>
                      <a:lnTo>
                        <a:pt x="461" y="112"/>
                      </a:lnTo>
                      <a:lnTo>
                        <a:pt x="479" y="91"/>
                      </a:lnTo>
                      <a:lnTo>
                        <a:pt x="497" y="58"/>
                      </a:lnTo>
                      <a:lnTo>
                        <a:pt x="517" y="18"/>
                      </a:lnTo>
                      <a:lnTo>
                        <a:pt x="541" y="0"/>
                      </a:lnTo>
                      <a:lnTo>
                        <a:pt x="575" y="0"/>
                      </a:lnTo>
                      <a:lnTo>
                        <a:pt x="612" y="10"/>
                      </a:lnTo>
                      <a:lnTo>
                        <a:pt x="636" y="31"/>
                      </a:lnTo>
                      <a:lnTo>
                        <a:pt x="697" y="37"/>
                      </a:lnTo>
                      <a:lnTo>
                        <a:pt x="741" y="42"/>
                      </a:lnTo>
                      <a:lnTo>
                        <a:pt x="783" y="62"/>
                      </a:lnTo>
                      <a:lnTo>
                        <a:pt x="821" y="103"/>
                      </a:lnTo>
                      <a:lnTo>
                        <a:pt x="850" y="172"/>
                      </a:lnTo>
                      <a:lnTo>
                        <a:pt x="857" y="214"/>
                      </a:lnTo>
                      <a:lnTo>
                        <a:pt x="853" y="257"/>
                      </a:lnTo>
                      <a:lnTo>
                        <a:pt x="859" y="301"/>
                      </a:lnTo>
                      <a:lnTo>
                        <a:pt x="850" y="336"/>
                      </a:lnTo>
                      <a:lnTo>
                        <a:pt x="827" y="350"/>
                      </a:lnTo>
                      <a:lnTo>
                        <a:pt x="795" y="370"/>
                      </a:lnTo>
                      <a:lnTo>
                        <a:pt x="772" y="393"/>
                      </a:lnTo>
                      <a:lnTo>
                        <a:pt x="745" y="403"/>
                      </a:lnTo>
                      <a:lnTo>
                        <a:pt x="710" y="398"/>
                      </a:lnTo>
                      <a:lnTo>
                        <a:pt x="697" y="393"/>
                      </a:lnTo>
                      <a:lnTo>
                        <a:pt x="693" y="328"/>
                      </a:lnTo>
                      <a:lnTo>
                        <a:pt x="693" y="271"/>
                      </a:lnTo>
                      <a:lnTo>
                        <a:pt x="678" y="234"/>
                      </a:lnTo>
                      <a:lnTo>
                        <a:pt x="642" y="200"/>
                      </a:lnTo>
                      <a:lnTo>
                        <a:pt x="599" y="162"/>
                      </a:lnTo>
                      <a:lnTo>
                        <a:pt x="588" y="152"/>
                      </a:lnTo>
                      <a:lnTo>
                        <a:pt x="612" y="180"/>
                      </a:lnTo>
                      <a:lnTo>
                        <a:pt x="664" y="228"/>
                      </a:lnTo>
                      <a:lnTo>
                        <a:pt x="683" y="267"/>
                      </a:lnTo>
                      <a:lnTo>
                        <a:pt x="686" y="303"/>
                      </a:lnTo>
                      <a:lnTo>
                        <a:pt x="690" y="390"/>
                      </a:lnTo>
                      <a:lnTo>
                        <a:pt x="626" y="398"/>
                      </a:lnTo>
                      <a:lnTo>
                        <a:pt x="575" y="418"/>
                      </a:lnTo>
                      <a:lnTo>
                        <a:pt x="529" y="433"/>
                      </a:lnTo>
                      <a:lnTo>
                        <a:pt x="497" y="433"/>
                      </a:lnTo>
                      <a:lnTo>
                        <a:pt x="465" y="418"/>
                      </a:lnTo>
                      <a:lnTo>
                        <a:pt x="442" y="394"/>
                      </a:lnTo>
                      <a:lnTo>
                        <a:pt x="403" y="356"/>
                      </a:lnTo>
                      <a:lnTo>
                        <a:pt x="360" y="326"/>
                      </a:lnTo>
                      <a:lnTo>
                        <a:pt x="305" y="303"/>
                      </a:lnTo>
                      <a:lnTo>
                        <a:pt x="250" y="285"/>
                      </a:lnTo>
                      <a:lnTo>
                        <a:pt x="155" y="261"/>
                      </a:lnTo>
                      <a:lnTo>
                        <a:pt x="240" y="295"/>
                      </a:lnTo>
                      <a:lnTo>
                        <a:pt x="305" y="313"/>
                      </a:lnTo>
                      <a:lnTo>
                        <a:pt x="398" y="362"/>
                      </a:lnTo>
                      <a:lnTo>
                        <a:pt x="441" y="407"/>
                      </a:lnTo>
                      <a:lnTo>
                        <a:pt x="483" y="438"/>
                      </a:lnTo>
                      <a:lnTo>
                        <a:pt x="523" y="443"/>
                      </a:lnTo>
                      <a:lnTo>
                        <a:pt x="560" y="434"/>
                      </a:lnTo>
                      <a:lnTo>
                        <a:pt x="598" y="420"/>
                      </a:lnTo>
                      <a:lnTo>
                        <a:pt x="640" y="404"/>
                      </a:lnTo>
                      <a:lnTo>
                        <a:pt x="684" y="398"/>
                      </a:lnTo>
                      <a:lnTo>
                        <a:pt x="736" y="407"/>
                      </a:lnTo>
                      <a:lnTo>
                        <a:pt x="746" y="420"/>
                      </a:lnTo>
                      <a:lnTo>
                        <a:pt x="731" y="465"/>
                      </a:lnTo>
                      <a:lnTo>
                        <a:pt x="728" y="526"/>
                      </a:lnTo>
                      <a:lnTo>
                        <a:pt x="727" y="579"/>
                      </a:lnTo>
                      <a:lnTo>
                        <a:pt x="714" y="623"/>
                      </a:lnTo>
                      <a:lnTo>
                        <a:pt x="698" y="669"/>
                      </a:lnTo>
                      <a:lnTo>
                        <a:pt x="686" y="698"/>
                      </a:lnTo>
                      <a:lnTo>
                        <a:pt x="667" y="719"/>
                      </a:lnTo>
                      <a:lnTo>
                        <a:pt x="640" y="734"/>
                      </a:lnTo>
                      <a:lnTo>
                        <a:pt x="608" y="745"/>
                      </a:lnTo>
                      <a:lnTo>
                        <a:pt x="555" y="756"/>
                      </a:lnTo>
                      <a:lnTo>
                        <a:pt x="521" y="756"/>
                      </a:lnTo>
                      <a:lnTo>
                        <a:pt x="476" y="736"/>
                      </a:lnTo>
                      <a:lnTo>
                        <a:pt x="438" y="715"/>
                      </a:lnTo>
                      <a:lnTo>
                        <a:pt x="390" y="705"/>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72" name="Freeform 168">
                  <a:extLst>
                    <a:ext uri="{FF2B5EF4-FFF2-40B4-BE49-F238E27FC236}">
                      <a16:creationId xmlns:a16="http://schemas.microsoft.com/office/drawing/2014/main" id="{ED977C11-FC36-4893-978C-B23A962D3539}"/>
                    </a:ext>
                  </a:extLst>
                </p:cNvPr>
                <p:cNvSpPr>
                  <a:spLocks/>
                </p:cNvSpPr>
                <p:nvPr/>
              </p:nvSpPr>
              <p:spPr bwMode="auto">
                <a:xfrm>
                  <a:off x="1665" y="684"/>
                  <a:ext cx="201" cy="219"/>
                </a:xfrm>
                <a:custGeom>
                  <a:avLst/>
                  <a:gdLst>
                    <a:gd name="T0" fmla="*/ 30 w 803"/>
                    <a:gd name="T1" fmla="*/ 46 h 876"/>
                    <a:gd name="T2" fmla="*/ 29 w 803"/>
                    <a:gd name="T3" fmla="*/ 46 h 876"/>
                    <a:gd name="T4" fmla="*/ 26 w 803"/>
                    <a:gd name="T5" fmla="*/ 52 h 876"/>
                    <a:gd name="T6" fmla="*/ 30 w 803"/>
                    <a:gd name="T7" fmla="*/ 54 h 876"/>
                    <a:gd name="T8" fmla="*/ 35 w 803"/>
                    <a:gd name="T9" fmla="*/ 55 h 876"/>
                    <a:gd name="T10" fmla="*/ 39 w 803"/>
                    <a:gd name="T11" fmla="*/ 54 h 876"/>
                    <a:gd name="T12" fmla="*/ 42 w 803"/>
                    <a:gd name="T13" fmla="*/ 52 h 876"/>
                    <a:gd name="T14" fmla="*/ 42 w 803"/>
                    <a:gd name="T15" fmla="*/ 49 h 876"/>
                    <a:gd name="T16" fmla="*/ 39 w 803"/>
                    <a:gd name="T17" fmla="*/ 45 h 876"/>
                    <a:gd name="T18" fmla="*/ 32 w 803"/>
                    <a:gd name="T19" fmla="*/ 40 h 876"/>
                    <a:gd name="T20" fmla="*/ 24 w 803"/>
                    <a:gd name="T21" fmla="*/ 36 h 876"/>
                    <a:gd name="T22" fmla="*/ 18 w 803"/>
                    <a:gd name="T23" fmla="*/ 35 h 876"/>
                    <a:gd name="T24" fmla="*/ 12 w 803"/>
                    <a:gd name="T25" fmla="*/ 37 h 876"/>
                    <a:gd name="T26" fmla="*/ 17 w 803"/>
                    <a:gd name="T27" fmla="*/ 32 h 876"/>
                    <a:gd name="T28" fmla="*/ 19 w 803"/>
                    <a:gd name="T29" fmla="*/ 26 h 876"/>
                    <a:gd name="T30" fmla="*/ 18 w 803"/>
                    <a:gd name="T31" fmla="*/ 19 h 876"/>
                    <a:gd name="T32" fmla="*/ 15 w 803"/>
                    <a:gd name="T33" fmla="*/ 16 h 876"/>
                    <a:gd name="T34" fmla="*/ 17 w 803"/>
                    <a:gd name="T35" fmla="*/ 16 h 876"/>
                    <a:gd name="T36" fmla="*/ 20 w 803"/>
                    <a:gd name="T37" fmla="*/ 18 h 876"/>
                    <a:gd name="T38" fmla="*/ 25 w 803"/>
                    <a:gd name="T39" fmla="*/ 20 h 876"/>
                    <a:gd name="T40" fmla="*/ 34 w 803"/>
                    <a:gd name="T41" fmla="*/ 20 h 876"/>
                    <a:gd name="T42" fmla="*/ 42 w 803"/>
                    <a:gd name="T43" fmla="*/ 20 h 876"/>
                    <a:gd name="T44" fmla="*/ 46 w 803"/>
                    <a:gd name="T45" fmla="*/ 21 h 876"/>
                    <a:gd name="T46" fmla="*/ 49 w 803"/>
                    <a:gd name="T47" fmla="*/ 17 h 876"/>
                    <a:gd name="T48" fmla="*/ 50 w 803"/>
                    <a:gd name="T49" fmla="*/ 13 h 876"/>
                    <a:gd name="T50" fmla="*/ 48 w 803"/>
                    <a:gd name="T51" fmla="*/ 11 h 876"/>
                    <a:gd name="T52" fmla="*/ 47 w 803"/>
                    <a:gd name="T53" fmla="*/ 9 h 876"/>
                    <a:gd name="T54" fmla="*/ 45 w 803"/>
                    <a:gd name="T55" fmla="*/ 7 h 876"/>
                    <a:gd name="T56" fmla="*/ 42 w 803"/>
                    <a:gd name="T57" fmla="*/ 5 h 876"/>
                    <a:gd name="T58" fmla="*/ 36 w 803"/>
                    <a:gd name="T59" fmla="*/ 7 h 876"/>
                    <a:gd name="T60" fmla="*/ 31 w 803"/>
                    <a:gd name="T61" fmla="*/ 7 h 876"/>
                    <a:gd name="T62" fmla="*/ 25 w 803"/>
                    <a:gd name="T63" fmla="*/ 5 h 876"/>
                    <a:gd name="T64" fmla="*/ 22 w 803"/>
                    <a:gd name="T65" fmla="*/ 4 h 876"/>
                    <a:gd name="T66" fmla="*/ 21 w 803"/>
                    <a:gd name="T67" fmla="*/ 7 h 876"/>
                    <a:gd name="T68" fmla="*/ 27 w 803"/>
                    <a:gd name="T69" fmla="*/ 11 h 876"/>
                    <a:gd name="T70" fmla="*/ 35 w 803"/>
                    <a:gd name="T71" fmla="*/ 14 h 876"/>
                    <a:gd name="T72" fmla="*/ 35 w 803"/>
                    <a:gd name="T73" fmla="*/ 14 h 876"/>
                    <a:gd name="T74" fmla="*/ 27 w 803"/>
                    <a:gd name="T75" fmla="*/ 11 h 876"/>
                    <a:gd name="T76" fmla="*/ 19 w 803"/>
                    <a:gd name="T77" fmla="*/ 5 h 876"/>
                    <a:gd name="T78" fmla="*/ 15 w 803"/>
                    <a:gd name="T79" fmla="*/ 5 h 876"/>
                    <a:gd name="T80" fmla="*/ 11 w 803"/>
                    <a:gd name="T81" fmla="*/ 3 h 876"/>
                    <a:gd name="T82" fmla="*/ 6 w 803"/>
                    <a:gd name="T83" fmla="*/ 0 h 876"/>
                    <a:gd name="T84" fmla="*/ 4 w 803"/>
                    <a:gd name="T85" fmla="*/ 6 h 876"/>
                    <a:gd name="T86" fmla="*/ 1 w 803"/>
                    <a:gd name="T87" fmla="*/ 11 h 876"/>
                    <a:gd name="T88" fmla="*/ 1 w 803"/>
                    <a:gd name="T89" fmla="*/ 14 h 876"/>
                    <a:gd name="T90" fmla="*/ 3 w 803"/>
                    <a:gd name="T91" fmla="*/ 18 h 876"/>
                    <a:gd name="T92" fmla="*/ 3 w 803"/>
                    <a:gd name="T93" fmla="*/ 21 h 876"/>
                    <a:gd name="T94" fmla="*/ 5 w 803"/>
                    <a:gd name="T95" fmla="*/ 25 h 876"/>
                    <a:gd name="T96" fmla="*/ 2 w 803"/>
                    <a:gd name="T97" fmla="*/ 27 h 876"/>
                    <a:gd name="T98" fmla="*/ 0 w 803"/>
                    <a:gd name="T99" fmla="*/ 31 h 876"/>
                    <a:gd name="T100" fmla="*/ 4 w 803"/>
                    <a:gd name="T101" fmla="*/ 37 h 876"/>
                    <a:gd name="T102" fmla="*/ 5 w 803"/>
                    <a:gd name="T103" fmla="*/ 43 h 876"/>
                    <a:gd name="T104" fmla="*/ 4 w 803"/>
                    <a:gd name="T105" fmla="*/ 47 h 876"/>
                    <a:gd name="T106" fmla="*/ 6 w 803"/>
                    <a:gd name="T107" fmla="*/ 48 h 876"/>
                    <a:gd name="T108" fmla="*/ 12 w 803"/>
                    <a:gd name="T109" fmla="*/ 46 h 876"/>
                    <a:gd name="T110" fmla="*/ 18 w 803"/>
                    <a:gd name="T111" fmla="*/ 44 h 876"/>
                    <a:gd name="T112" fmla="*/ 23 w 803"/>
                    <a:gd name="T113" fmla="*/ 44 h 876"/>
                    <a:gd name="T114" fmla="*/ 27 w 803"/>
                    <a:gd name="T115" fmla="*/ 45 h 876"/>
                    <a:gd name="T116" fmla="*/ 30 w 803"/>
                    <a:gd name="T117" fmla="*/ 44 h 87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803"/>
                    <a:gd name="T178" fmla="*/ 0 h 876"/>
                    <a:gd name="T179" fmla="*/ 803 w 803"/>
                    <a:gd name="T180" fmla="*/ 876 h 87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803" h="876">
                      <a:moveTo>
                        <a:pt x="481" y="707"/>
                      </a:moveTo>
                      <a:lnTo>
                        <a:pt x="481" y="727"/>
                      </a:lnTo>
                      <a:lnTo>
                        <a:pt x="477" y="741"/>
                      </a:lnTo>
                      <a:lnTo>
                        <a:pt x="463" y="738"/>
                      </a:lnTo>
                      <a:lnTo>
                        <a:pt x="455" y="732"/>
                      </a:lnTo>
                      <a:lnTo>
                        <a:pt x="416" y="830"/>
                      </a:lnTo>
                      <a:lnTo>
                        <a:pt x="446" y="850"/>
                      </a:lnTo>
                      <a:lnTo>
                        <a:pt x="474" y="863"/>
                      </a:lnTo>
                      <a:lnTo>
                        <a:pt x="519" y="873"/>
                      </a:lnTo>
                      <a:lnTo>
                        <a:pt x="558" y="876"/>
                      </a:lnTo>
                      <a:lnTo>
                        <a:pt x="603" y="873"/>
                      </a:lnTo>
                      <a:lnTo>
                        <a:pt x="627" y="864"/>
                      </a:lnTo>
                      <a:lnTo>
                        <a:pt x="650" y="852"/>
                      </a:lnTo>
                      <a:lnTo>
                        <a:pt x="667" y="836"/>
                      </a:lnTo>
                      <a:lnTo>
                        <a:pt x="676" y="818"/>
                      </a:lnTo>
                      <a:lnTo>
                        <a:pt x="676" y="788"/>
                      </a:lnTo>
                      <a:lnTo>
                        <a:pt x="650" y="742"/>
                      </a:lnTo>
                      <a:lnTo>
                        <a:pt x="620" y="714"/>
                      </a:lnTo>
                      <a:lnTo>
                        <a:pt x="578" y="678"/>
                      </a:lnTo>
                      <a:lnTo>
                        <a:pt x="514" y="630"/>
                      </a:lnTo>
                      <a:lnTo>
                        <a:pt x="471" y="607"/>
                      </a:lnTo>
                      <a:lnTo>
                        <a:pt x="378" y="566"/>
                      </a:lnTo>
                      <a:lnTo>
                        <a:pt x="324" y="555"/>
                      </a:lnTo>
                      <a:lnTo>
                        <a:pt x="293" y="555"/>
                      </a:lnTo>
                      <a:lnTo>
                        <a:pt x="249" y="563"/>
                      </a:lnTo>
                      <a:lnTo>
                        <a:pt x="187" y="589"/>
                      </a:lnTo>
                      <a:lnTo>
                        <a:pt x="245" y="549"/>
                      </a:lnTo>
                      <a:lnTo>
                        <a:pt x="269" y="517"/>
                      </a:lnTo>
                      <a:lnTo>
                        <a:pt x="286" y="471"/>
                      </a:lnTo>
                      <a:lnTo>
                        <a:pt x="300" y="421"/>
                      </a:lnTo>
                      <a:lnTo>
                        <a:pt x="302" y="363"/>
                      </a:lnTo>
                      <a:lnTo>
                        <a:pt x="290" y="300"/>
                      </a:lnTo>
                      <a:lnTo>
                        <a:pt x="272" y="275"/>
                      </a:lnTo>
                      <a:lnTo>
                        <a:pt x="245" y="251"/>
                      </a:lnTo>
                      <a:lnTo>
                        <a:pt x="210" y="217"/>
                      </a:lnTo>
                      <a:lnTo>
                        <a:pt x="264" y="254"/>
                      </a:lnTo>
                      <a:lnTo>
                        <a:pt x="300" y="275"/>
                      </a:lnTo>
                      <a:lnTo>
                        <a:pt x="312" y="281"/>
                      </a:lnTo>
                      <a:lnTo>
                        <a:pt x="348" y="298"/>
                      </a:lnTo>
                      <a:lnTo>
                        <a:pt x="402" y="312"/>
                      </a:lnTo>
                      <a:lnTo>
                        <a:pt x="465" y="312"/>
                      </a:lnTo>
                      <a:lnTo>
                        <a:pt x="549" y="314"/>
                      </a:lnTo>
                      <a:lnTo>
                        <a:pt x="616" y="318"/>
                      </a:lnTo>
                      <a:lnTo>
                        <a:pt x="676" y="316"/>
                      </a:lnTo>
                      <a:lnTo>
                        <a:pt x="706" y="326"/>
                      </a:lnTo>
                      <a:lnTo>
                        <a:pt x="735" y="326"/>
                      </a:lnTo>
                      <a:lnTo>
                        <a:pt x="764" y="304"/>
                      </a:lnTo>
                      <a:lnTo>
                        <a:pt x="787" y="271"/>
                      </a:lnTo>
                      <a:lnTo>
                        <a:pt x="801" y="240"/>
                      </a:lnTo>
                      <a:lnTo>
                        <a:pt x="803" y="209"/>
                      </a:lnTo>
                      <a:lnTo>
                        <a:pt x="791" y="190"/>
                      </a:lnTo>
                      <a:lnTo>
                        <a:pt x="764" y="180"/>
                      </a:lnTo>
                      <a:lnTo>
                        <a:pt x="745" y="162"/>
                      </a:lnTo>
                      <a:lnTo>
                        <a:pt x="745" y="138"/>
                      </a:lnTo>
                      <a:lnTo>
                        <a:pt x="735" y="121"/>
                      </a:lnTo>
                      <a:lnTo>
                        <a:pt x="722" y="106"/>
                      </a:lnTo>
                      <a:lnTo>
                        <a:pt x="706" y="94"/>
                      </a:lnTo>
                      <a:lnTo>
                        <a:pt x="674" y="84"/>
                      </a:lnTo>
                      <a:lnTo>
                        <a:pt x="624" y="106"/>
                      </a:lnTo>
                      <a:lnTo>
                        <a:pt x="579" y="112"/>
                      </a:lnTo>
                      <a:lnTo>
                        <a:pt x="529" y="114"/>
                      </a:lnTo>
                      <a:lnTo>
                        <a:pt x="490" y="108"/>
                      </a:lnTo>
                      <a:lnTo>
                        <a:pt x="440" y="94"/>
                      </a:lnTo>
                      <a:lnTo>
                        <a:pt x="395" y="71"/>
                      </a:lnTo>
                      <a:lnTo>
                        <a:pt x="367" y="55"/>
                      </a:lnTo>
                      <a:lnTo>
                        <a:pt x="343" y="60"/>
                      </a:lnTo>
                      <a:lnTo>
                        <a:pt x="324" y="70"/>
                      </a:lnTo>
                      <a:lnTo>
                        <a:pt x="330" y="108"/>
                      </a:lnTo>
                      <a:lnTo>
                        <a:pt x="378" y="136"/>
                      </a:lnTo>
                      <a:lnTo>
                        <a:pt x="429" y="166"/>
                      </a:lnTo>
                      <a:lnTo>
                        <a:pt x="491" y="197"/>
                      </a:lnTo>
                      <a:lnTo>
                        <a:pt x="562" y="221"/>
                      </a:lnTo>
                      <a:lnTo>
                        <a:pt x="614" y="230"/>
                      </a:lnTo>
                      <a:lnTo>
                        <a:pt x="553" y="226"/>
                      </a:lnTo>
                      <a:lnTo>
                        <a:pt x="477" y="199"/>
                      </a:lnTo>
                      <a:lnTo>
                        <a:pt x="433" y="176"/>
                      </a:lnTo>
                      <a:lnTo>
                        <a:pt x="343" y="118"/>
                      </a:lnTo>
                      <a:lnTo>
                        <a:pt x="300" y="81"/>
                      </a:lnTo>
                      <a:lnTo>
                        <a:pt x="273" y="81"/>
                      </a:lnTo>
                      <a:lnTo>
                        <a:pt x="244" y="78"/>
                      </a:lnTo>
                      <a:lnTo>
                        <a:pt x="217" y="68"/>
                      </a:lnTo>
                      <a:lnTo>
                        <a:pt x="179" y="41"/>
                      </a:lnTo>
                      <a:lnTo>
                        <a:pt x="131" y="0"/>
                      </a:lnTo>
                      <a:lnTo>
                        <a:pt x="87" y="4"/>
                      </a:lnTo>
                      <a:lnTo>
                        <a:pt x="78" y="54"/>
                      </a:lnTo>
                      <a:lnTo>
                        <a:pt x="64" y="98"/>
                      </a:lnTo>
                      <a:lnTo>
                        <a:pt x="43" y="135"/>
                      </a:lnTo>
                      <a:lnTo>
                        <a:pt x="16" y="166"/>
                      </a:lnTo>
                      <a:lnTo>
                        <a:pt x="9" y="190"/>
                      </a:lnTo>
                      <a:lnTo>
                        <a:pt x="10" y="219"/>
                      </a:lnTo>
                      <a:lnTo>
                        <a:pt x="20" y="254"/>
                      </a:lnTo>
                      <a:lnTo>
                        <a:pt x="44" y="284"/>
                      </a:lnTo>
                      <a:lnTo>
                        <a:pt x="36" y="308"/>
                      </a:lnTo>
                      <a:lnTo>
                        <a:pt x="40" y="338"/>
                      </a:lnTo>
                      <a:lnTo>
                        <a:pt x="53" y="369"/>
                      </a:lnTo>
                      <a:lnTo>
                        <a:pt x="72" y="392"/>
                      </a:lnTo>
                      <a:lnTo>
                        <a:pt x="43" y="407"/>
                      </a:lnTo>
                      <a:lnTo>
                        <a:pt x="24" y="423"/>
                      </a:lnTo>
                      <a:lnTo>
                        <a:pt x="6" y="451"/>
                      </a:lnTo>
                      <a:lnTo>
                        <a:pt x="0" y="494"/>
                      </a:lnTo>
                      <a:lnTo>
                        <a:pt x="36" y="542"/>
                      </a:lnTo>
                      <a:lnTo>
                        <a:pt x="58" y="585"/>
                      </a:lnTo>
                      <a:lnTo>
                        <a:pt x="72" y="627"/>
                      </a:lnTo>
                      <a:lnTo>
                        <a:pt x="71" y="680"/>
                      </a:lnTo>
                      <a:lnTo>
                        <a:pt x="60" y="717"/>
                      </a:lnTo>
                      <a:lnTo>
                        <a:pt x="60" y="742"/>
                      </a:lnTo>
                      <a:lnTo>
                        <a:pt x="77" y="759"/>
                      </a:lnTo>
                      <a:lnTo>
                        <a:pt x="101" y="763"/>
                      </a:lnTo>
                      <a:lnTo>
                        <a:pt x="131" y="755"/>
                      </a:lnTo>
                      <a:lnTo>
                        <a:pt x="190" y="728"/>
                      </a:lnTo>
                      <a:lnTo>
                        <a:pt x="248" y="708"/>
                      </a:lnTo>
                      <a:lnTo>
                        <a:pt x="288" y="700"/>
                      </a:lnTo>
                      <a:lnTo>
                        <a:pt x="328" y="697"/>
                      </a:lnTo>
                      <a:lnTo>
                        <a:pt x="364" y="700"/>
                      </a:lnTo>
                      <a:lnTo>
                        <a:pt x="392" y="708"/>
                      </a:lnTo>
                      <a:lnTo>
                        <a:pt x="430" y="718"/>
                      </a:lnTo>
                      <a:lnTo>
                        <a:pt x="471" y="731"/>
                      </a:lnTo>
                      <a:lnTo>
                        <a:pt x="481" y="707"/>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73" name="Freeform 169">
                  <a:extLst>
                    <a:ext uri="{FF2B5EF4-FFF2-40B4-BE49-F238E27FC236}">
                      <a16:creationId xmlns:a16="http://schemas.microsoft.com/office/drawing/2014/main" id="{430954D2-E85A-42A5-9591-A8034E406254}"/>
                    </a:ext>
                  </a:extLst>
                </p:cNvPr>
                <p:cNvSpPr>
                  <a:spLocks/>
                </p:cNvSpPr>
                <p:nvPr/>
              </p:nvSpPr>
              <p:spPr bwMode="auto">
                <a:xfrm>
                  <a:off x="1853" y="660"/>
                  <a:ext cx="132" cy="127"/>
                </a:xfrm>
                <a:custGeom>
                  <a:avLst/>
                  <a:gdLst>
                    <a:gd name="T0" fmla="*/ 28 w 529"/>
                    <a:gd name="T1" fmla="*/ 0 h 509"/>
                    <a:gd name="T2" fmla="*/ 26 w 529"/>
                    <a:gd name="T3" fmla="*/ 0 h 509"/>
                    <a:gd name="T4" fmla="*/ 24 w 529"/>
                    <a:gd name="T5" fmla="*/ 1 h 509"/>
                    <a:gd name="T6" fmla="*/ 22 w 529"/>
                    <a:gd name="T7" fmla="*/ 2 h 509"/>
                    <a:gd name="T8" fmla="*/ 21 w 529"/>
                    <a:gd name="T9" fmla="*/ 3 h 509"/>
                    <a:gd name="T10" fmla="*/ 20 w 529"/>
                    <a:gd name="T11" fmla="*/ 5 h 509"/>
                    <a:gd name="T12" fmla="*/ 18 w 529"/>
                    <a:gd name="T13" fmla="*/ 7 h 509"/>
                    <a:gd name="T14" fmla="*/ 15 w 529"/>
                    <a:gd name="T15" fmla="*/ 8 h 509"/>
                    <a:gd name="T16" fmla="*/ 13 w 529"/>
                    <a:gd name="T17" fmla="*/ 10 h 509"/>
                    <a:gd name="T18" fmla="*/ 9 w 529"/>
                    <a:gd name="T19" fmla="*/ 10 h 509"/>
                    <a:gd name="T20" fmla="*/ 5 w 529"/>
                    <a:gd name="T21" fmla="*/ 11 h 509"/>
                    <a:gd name="T22" fmla="*/ 3 w 529"/>
                    <a:gd name="T23" fmla="*/ 11 h 509"/>
                    <a:gd name="T24" fmla="*/ 1 w 529"/>
                    <a:gd name="T25" fmla="*/ 13 h 509"/>
                    <a:gd name="T26" fmla="*/ 0 w 529"/>
                    <a:gd name="T27" fmla="*/ 15 h 509"/>
                    <a:gd name="T28" fmla="*/ 0 w 529"/>
                    <a:gd name="T29" fmla="*/ 16 h 509"/>
                    <a:gd name="T30" fmla="*/ 1 w 529"/>
                    <a:gd name="T31" fmla="*/ 17 h 509"/>
                    <a:gd name="T32" fmla="*/ 3 w 529"/>
                    <a:gd name="T33" fmla="*/ 18 h 509"/>
                    <a:gd name="T34" fmla="*/ 5 w 529"/>
                    <a:gd name="T35" fmla="*/ 18 h 509"/>
                    <a:gd name="T36" fmla="*/ 7 w 529"/>
                    <a:gd name="T37" fmla="*/ 18 h 509"/>
                    <a:gd name="T38" fmla="*/ 8 w 529"/>
                    <a:gd name="T39" fmla="*/ 18 h 509"/>
                    <a:gd name="T40" fmla="*/ 10 w 529"/>
                    <a:gd name="T41" fmla="*/ 19 h 509"/>
                    <a:gd name="T42" fmla="*/ 11 w 529"/>
                    <a:gd name="T43" fmla="*/ 20 h 509"/>
                    <a:gd name="T44" fmla="*/ 12 w 529"/>
                    <a:gd name="T45" fmla="*/ 21 h 509"/>
                    <a:gd name="T46" fmla="*/ 14 w 529"/>
                    <a:gd name="T47" fmla="*/ 21 h 509"/>
                    <a:gd name="T48" fmla="*/ 17 w 529"/>
                    <a:gd name="T49" fmla="*/ 21 h 509"/>
                    <a:gd name="T50" fmla="*/ 19 w 529"/>
                    <a:gd name="T51" fmla="*/ 21 h 509"/>
                    <a:gd name="T52" fmla="*/ 21 w 529"/>
                    <a:gd name="T53" fmla="*/ 23 h 509"/>
                    <a:gd name="T54" fmla="*/ 22 w 529"/>
                    <a:gd name="T55" fmla="*/ 24 h 509"/>
                    <a:gd name="T56" fmla="*/ 23 w 529"/>
                    <a:gd name="T57" fmla="*/ 26 h 509"/>
                    <a:gd name="T58" fmla="*/ 24 w 529"/>
                    <a:gd name="T59" fmla="*/ 29 h 509"/>
                    <a:gd name="T60" fmla="*/ 25 w 529"/>
                    <a:gd name="T61" fmla="*/ 32 h 509"/>
                    <a:gd name="T62" fmla="*/ 27 w 529"/>
                    <a:gd name="T63" fmla="*/ 29 h 509"/>
                    <a:gd name="T64" fmla="*/ 28 w 529"/>
                    <a:gd name="T65" fmla="*/ 27 h 509"/>
                    <a:gd name="T66" fmla="*/ 30 w 529"/>
                    <a:gd name="T67" fmla="*/ 25 h 509"/>
                    <a:gd name="T68" fmla="*/ 31 w 529"/>
                    <a:gd name="T69" fmla="*/ 23 h 509"/>
                    <a:gd name="T70" fmla="*/ 32 w 529"/>
                    <a:gd name="T71" fmla="*/ 21 h 509"/>
                    <a:gd name="T72" fmla="*/ 33 w 529"/>
                    <a:gd name="T73" fmla="*/ 18 h 509"/>
                    <a:gd name="T74" fmla="*/ 32 w 529"/>
                    <a:gd name="T75" fmla="*/ 18 h 509"/>
                    <a:gd name="T76" fmla="*/ 30 w 529"/>
                    <a:gd name="T77" fmla="*/ 17 h 509"/>
                    <a:gd name="T78" fmla="*/ 28 w 529"/>
                    <a:gd name="T79" fmla="*/ 15 h 509"/>
                    <a:gd name="T80" fmla="*/ 27 w 529"/>
                    <a:gd name="T81" fmla="*/ 13 h 509"/>
                    <a:gd name="T82" fmla="*/ 26 w 529"/>
                    <a:gd name="T83" fmla="*/ 11 h 509"/>
                    <a:gd name="T84" fmla="*/ 22 w 529"/>
                    <a:gd name="T85" fmla="*/ 11 h 509"/>
                    <a:gd name="T86" fmla="*/ 19 w 529"/>
                    <a:gd name="T87" fmla="*/ 11 h 509"/>
                    <a:gd name="T88" fmla="*/ 15 w 529"/>
                    <a:gd name="T89" fmla="*/ 12 h 509"/>
                    <a:gd name="T90" fmla="*/ 19 w 529"/>
                    <a:gd name="T91" fmla="*/ 11 h 509"/>
                    <a:gd name="T92" fmla="*/ 22 w 529"/>
                    <a:gd name="T93" fmla="*/ 10 h 509"/>
                    <a:gd name="T94" fmla="*/ 26 w 529"/>
                    <a:gd name="T95" fmla="*/ 11 h 509"/>
                    <a:gd name="T96" fmla="*/ 26 w 529"/>
                    <a:gd name="T97" fmla="*/ 8 h 509"/>
                    <a:gd name="T98" fmla="*/ 26 w 529"/>
                    <a:gd name="T99" fmla="*/ 4 h 509"/>
                    <a:gd name="T100" fmla="*/ 28 w 529"/>
                    <a:gd name="T101" fmla="*/ 0 h 50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29"/>
                    <a:gd name="T154" fmla="*/ 0 h 509"/>
                    <a:gd name="T155" fmla="*/ 529 w 529"/>
                    <a:gd name="T156" fmla="*/ 509 h 50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29" h="509">
                      <a:moveTo>
                        <a:pt x="448" y="0"/>
                      </a:moveTo>
                      <a:lnTo>
                        <a:pt x="419" y="2"/>
                      </a:lnTo>
                      <a:lnTo>
                        <a:pt x="388" y="12"/>
                      </a:lnTo>
                      <a:lnTo>
                        <a:pt x="358" y="34"/>
                      </a:lnTo>
                      <a:lnTo>
                        <a:pt x="344" y="48"/>
                      </a:lnTo>
                      <a:lnTo>
                        <a:pt x="321" y="77"/>
                      </a:lnTo>
                      <a:lnTo>
                        <a:pt x="290" y="109"/>
                      </a:lnTo>
                      <a:lnTo>
                        <a:pt x="249" y="138"/>
                      </a:lnTo>
                      <a:lnTo>
                        <a:pt x="205" y="159"/>
                      </a:lnTo>
                      <a:lnTo>
                        <a:pt x="140" y="169"/>
                      </a:lnTo>
                      <a:lnTo>
                        <a:pt x="80" y="176"/>
                      </a:lnTo>
                      <a:lnTo>
                        <a:pt x="44" y="182"/>
                      </a:lnTo>
                      <a:lnTo>
                        <a:pt x="11" y="206"/>
                      </a:lnTo>
                      <a:lnTo>
                        <a:pt x="0" y="240"/>
                      </a:lnTo>
                      <a:lnTo>
                        <a:pt x="0" y="260"/>
                      </a:lnTo>
                      <a:lnTo>
                        <a:pt x="24" y="278"/>
                      </a:lnTo>
                      <a:lnTo>
                        <a:pt x="52" y="293"/>
                      </a:lnTo>
                      <a:lnTo>
                        <a:pt x="88" y="298"/>
                      </a:lnTo>
                      <a:lnTo>
                        <a:pt x="112" y="295"/>
                      </a:lnTo>
                      <a:lnTo>
                        <a:pt x="134" y="297"/>
                      </a:lnTo>
                      <a:lnTo>
                        <a:pt x="157" y="305"/>
                      </a:lnTo>
                      <a:lnTo>
                        <a:pt x="173" y="325"/>
                      </a:lnTo>
                      <a:lnTo>
                        <a:pt x="198" y="331"/>
                      </a:lnTo>
                      <a:lnTo>
                        <a:pt x="231" y="335"/>
                      </a:lnTo>
                      <a:lnTo>
                        <a:pt x="267" y="338"/>
                      </a:lnTo>
                      <a:lnTo>
                        <a:pt x="304" y="345"/>
                      </a:lnTo>
                      <a:lnTo>
                        <a:pt x="331" y="364"/>
                      </a:lnTo>
                      <a:lnTo>
                        <a:pt x="354" y="383"/>
                      </a:lnTo>
                      <a:lnTo>
                        <a:pt x="376" y="416"/>
                      </a:lnTo>
                      <a:lnTo>
                        <a:pt x="390" y="461"/>
                      </a:lnTo>
                      <a:lnTo>
                        <a:pt x="406" y="509"/>
                      </a:lnTo>
                      <a:lnTo>
                        <a:pt x="433" y="467"/>
                      </a:lnTo>
                      <a:lnTo>
                        <a:pt x="454" y="434"/>
                      </a:lnTo>
                      <a:lnTo>
                        <a:pt x="485" y="398"/>
                      </a:lnTo>
                      <a:lnTo>
                        <a:pt x="491" y="376"/>
                      </a:lnTo>
                      <a:lnTo>
                        <a:pt x="509" y="342"/>
                      </a:lnTo>
                      <a:lnTo>
                        <a:pt x="529" y="297"/>
                      </a:lnTo>
                      <a:lnTo>
                        <a:pt x="509" y="287"/>
                      </a:lnTo>
                      <a:lnTo>
                        <a:pt x="485" y="268"/>
                      </a:lnTo>
                      <a:lnTo>
                        <a:pt x="450" y="240"/>
                      </a:lnTo>
                      <a:lnTo>
                        <a:pt x="434" y="210"/>
                      </a:lnTo>
                      <a:lnTo>
                        <a:pt x="424" y="182"/>
                      </a:lnTo>
                      <a:lnTo>
                        <a:pt x="355" y="182"/>
                      </a:lnTo>
                      <a:lnTo>
                        <a:pt x="310" y="186"/>
                      </a:lnTo>
                      <a:lnTo>
                        <a:pt x="247" y="200"/>
                      </a:lnTo>
                      <a:lnTo>
                        <a:pt x="306" y="178"/>
                      </a:lnTo>
                      <a:lnTo>
                        <a:pt x="354" y="169"/>
                      </a:lnTo>
                      <a:lnTo>
                        <a:pt x="424" y="178"/>
                      </a:lnTo>
                      <a:lnTo>
                        <a:pt x="422" y="125"/>
                      </a:lnTo>
                      <a:lnTo>
                        <a:pt x="426" y="68"/>
                      </a:lnTo>
                      <a:lnTo>
                        <a:pt x="448" y="0"/>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857" name="Group 170">
                <a:extLst>
                  <a:ext uri="{FF2B5EF4-FFF2-40B4-BE49-F238E27FC236}">
                    <a16:creationId xmlns:a16="http://schemas.microsoft.com/office/drawing/2014/main" id="{FBF15AAF-7C01-42D1-9DE7-AD73E433966C}"/>
                  </a:ext>
                </a:extLst>
              </p:cNvPr>
              <p:cNvGrpSpPr>
                <a:grpSpLocks/>
              </p:cNvGrpSpPr>
              <p:nvPr/>
            </p:nvGrpSpPr>
            <p:grpSpPr bwMode="auto">
              <a:xfrm>
                <a:off x="1581" y="525"/>
                <a:ext cx="473" cy="591"/>
                <a:chOff x="1581" y="525"/>
                <a:chExt cx="473" cy="591"/>
              </a:xfrm>
            </p:grpSpPr>
            <p:sp>
              <p:nvSpPr>
                <p:cNvPr id="64858" name="Freeform 171">
                  <a:extLst>
                    <a:ext uri="{FF2B5EF4-FFF2-40B4-BE49-F238E27FC236}">
                      <a16:creationId xmlns:a16="http://schemas.microsoft.com/office/drawing/2014/main" id="{2392C68F-61A5-4EB8-B8D8-6BB809E9A480}"/>
                    </a:ext>
                  </a:extLst>
                </p:cNvPr>
                <p:cNvSpPr>
                  <a:spLocks/>
                </p:cNvSpPr>
                <p:nvPr/>
              </p:nvSpPr>
              <p:spPr bwMode="auto">
                <a:xfrm>
                  <a:off x="1581" y="525"/>
                  <a:ext cx="473" cy="591"/>
                </a:xfrm>
                <a:custGeom>
                  <a:avLst/>
                  <a:gdLst>
                    <a:gd name="T0" fmla="*/ 66 w 1891"/>
                    <a:gd name="T1" fmla="*/ 134 h 2363"/>
                    <a:gd name="T2" fmla="*/ 72 w 1891"/>
                    <a:gd name="T3" fmla="*/ 118 h 2363"/>
                    <a:gd name="T4" fmla="*/ 79 w 1891"/>
                    <a:gd name="T5" fmla="*/ 113 h 2363"/>
                    <a:gd name="T6" fmla="*/ 91 w 1891"/>
                    <a:gd name="T7" fmla="*/ 108 h 2363"/>
                    <a:gd name="T8" fmla="*/ 99 w 1891"/>
                    <a:gd name="T9" fmla="*/ 99 h 2363"/>
                    <a:gd name="T10" fmla="*/ 106 w 1891"/>
                    <a:gd name="T11" fmla="*/ 83 h 2363"/>
                    <a:gd name="T12" fmla="*/ 114 w 1891"/>
                    <a:gd name="T13" fmla="*/ 69 h 2363"/>
                    <a:gd name="T14" fmla="*/ 118 w 1891"/>
                    <a:gd name="T15" fmla="*/ 54 h 2363"/>
                    <a:gd name="T16" fmla="*/ 117 w 1891"/>
                    <a:gd name="T17" fmla="*/ 43 h 2363"/>
                    <a:gd name="T18" fmla="*/ 115 w 1891"/>
                    <a:gd name="T19" fmla="*/ 31 h 2363"/>
                    <a:gd name="T20" fmla="*/ 118 w 1891"/>
                    <a:gd name="T21" fmla="*/ 12 h 2363"/>
                    <a:gd name="T22" fmla="*/ 109 w 1891"/>
                    <a:gd name="T23" fmla="*/ 0 h 2363"/>
                    <a:gd name="T24" fmla="*/ 94 w 1891"/>
                    <a:gd name="T25" fmla="*/ 17 h 2363"/>
                    <a:gd name="T26" fmla="*/ 83 w 1891"/>
                    <a:gd name="T27" fmla="*/ 24 h 2363"/>
                    <a:gd name="T28" fmla="*/ 66 w 1891"/>
                    <a:gd name="T29" fmla="*/ 28 h 2363"/>
                    <a:gd name="T30" fmla="*/ 44 w 1891"/>
                    <a:gd name="T31" fmla="*/ 29 h 2363"/>
                    <a:gd name="T32" fmla="*/ 29 w 1891"/>
                    <a:gd name="T33" fmla="*/ 24 h 2363"/>
                    <a:gd name="T34" fmla="*/ 21 w 1891"/>
                    <a:gd name="T35" fmla="*/ 21 h 2363"/>
                    <a:gd name="T36" fmla="*/ 10 w 1891"/>
                    <a:gd name="T37" fmla="*/ 23 h 2363"/>
                    <a:gd name="T38" fmla="*/ 2 w 1891"/>
                    <a:gd name="T39" fmla="*/ 31 h 2363"/>
                    <a:gd name="T40" fmla="*/ 3 w 1891"/>
                    <a:gd name="T41" fmla="*/ 43 h 2363"/>
                    <a:gd name="T42" fmla="*/ 1 w 1891"/>
                    <a:gd name="T43" fmla="*/ 53 h 2363"/>
                    <a:gd name="T44" fmla="*/ 1 w 1891"/>
                    <a:gd name="T45" fmla="*/ 64 h 2363"/>
                    <a:gd name="T46" fmla="*/ 3 w 1891"/>
                    <a:gd name="T47" fmla="*/ 71 h 2363"/>
                    <a:gd name="T48" fmla="*/ 5 w 1891"/>
                    <a:gd name="T49" fmla="*/ 89 h 2363"/>
                    <a:gd name="T50" fmla="*/ 7 w 1891"/>
                    <a:gd name="T51" fmla="*/ 101 h 2363"/>
                    <a:gd name="T52" fmla="*/ 16 w 1891"/>
                    <a:gd name="T53" fmla="*/ 108 h 2363"/>
                    <a:gd name="T54" fmla="*/ 31 w 1891"/>
                    <a:gd name="T55" fmla="*/ 103 h 2363"/>
                    <a:gd name="T56" fmla="*/ 40 w 1891"/>
                    <a:gd name="T57" fmla="*/ 100 h 2363"/>
                    <a:gd name="T58" fmla="*/ 41 w 1891"/>
                    <a:gd name="T59" fmla="*/ 92 h 2363"/>
                    <a:gd name="T60" fmla="*/ 50 w 1891"/>
                    <a:gd name="T61" fmla="*/ 86 h 2363"/>
                    <a:gd name="T62" fmla="*/ 30 w 1891"/>
                    <a:gd name="T63" fmla="*/ 87 h 2363"/>
                    <a:gd name="T64" fmla="*/ 25 w 1891"/>
                    <a:gd name="T65" fmla="*/ 83 h 2363"/>
                    <a:gd name="T66" fmla="*/ 22 w 1891"/>
                    <a:gd name="T67" fmla="*/ 70 h 2363"/>
                    <a:gd name="T68" fmla="*/ 23 w 1891"/>
                    <a:gd name="T69" fmla="*/ 58 h 2363"/>
                    <a:gd name="T70" fmla="*/ 25 w 1891"/>
                    <a:gd name="T71" fmla="*/ 47 h 2363"/>
                    <a:gd name="T72" fmla="*/ 33 w 1891"/>
                    <a:gd name="T73" fmla="*/ 42 h 2363"/>
                    <a:gd name="T74" fmla="*/ 44 w 1891"/>
                    <a:gd name="T75" fmla="*/ 43 h 2363"/>
                    <a:gd name="T76" fmla="*/ 58 w 1891"/>
                    <a:gd name="T77" fmla="*/ 47 h 2363"/>
                    <a:gd name="T78" fmla="*/ 70 w 1891"/>
                    <a:gd name="T79" fmla="*/ 45 h 2363"/>
                    <a:gd name="T80" fmla="*/ 86 w 1891"/>
                    <a:gd name="T81" fmla="*/ 40 h 2363"/>
                    <a:gd name="T82" fmla="*/ 94 w 1891"/>
                    <a:gd name="T83" fmla="*/ 33 h 2363"/>
                    <a:gd name="T84" fmla="*/ 95 w 1891"/>
                    <a:gd name="T85" fmla="*/ 47 h 2363"/>
                    <a:gd name="T86" fmla="*/ 99 w 1891"/>
                    <a:gd name="T87" fmla="*/ 59 h 2363"/>
                    <a:gd name="T88" fmla="*/ 93 w 1891"/>
                    <a:gd name="T89" fmla="*/ 72 h 2363"/>
                    <a:gd name="T90" fmla="*/ 87 w 1891"/>
                    <a:gd name="T91" fmla="*/ 79 h 2363"/>
                    <a:gd name="T92" fmla="*/ 84 w 1891"/>
                    <a:gd name="T93" fmla="*/ 92 h 2363"/>
                    <a:gd name="T94" fmla="*/ 78 w 1891"/>
                    <a:gd name="T95" fmla="*/ 101 h 2363"/>
                    <a:gd name="T96" fmla="*/ 71 w 1891"/>
                    <a:gd name="T97" fmla="*/ 99 h 2363"/>
                    <a:gd name="T98" fmla="*/ 64 w 1891"/>
                    <a:gd name="T99" fmla="*/ 97 h 2363"/>
                    <a:gd name="T100" fmla="*/ 57 w 1891"/>
                    <a:gd name="T101" fmla="*/ 103 h 2363"/>
                    <a:gd name="T102" fmla="*/ 57 w 1891"/>
                    <a:gd name="T103" fmla="*/ 115 h 2363"/>
                    <a:gd name="T104" fmla="*/ 62 w 1891"/>
                    <a:gd name="T105" fmla="*/ 147 h 236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891"/>
                    <a:gd name="T160" fmla="*/ 0 h 2363"/>
                    <a:gd name="T161" fmla="*/ 1891 w 1891"/>
                    <a:gd name="T162" fmla="*/ 2363 h 236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891" h="2363">
                      <a:moveTo>
                        <a:pt x="1010" y="2363"/>
                      </a:moveTo>
                      <a:lnTo>
                        <a:pt x="1031" y="2349"/>
                      </a:lnTo>
                      <a:lnTo>
                        <a:pt x="1042" y="2252"/>
                      </a:lnTo>
                      <a:lnTo>
                        <a:pt x="1055" y="2149"/>
                      </a:lnTo>
                      <a:lnTo>
                        <a:pt x="1066" y="2082"/>
                      </a:lnTo>
                      <a:lnTo>
                        <a:pt x="1100" y="2028"/>
                      </a:lnTo>
                      <a:lnTo>
                        <a:pt x="1133" y="1956"/>
                      </a:lnTo>
                      <a:lnTo>
                        <a:pt x="1150" y="1888"/>
                      </a:lnTo>
                      <a:lnTo>
                        <a:pt x="1151" y="1828"/>
                      </a:lnTo>
                      <a:lnTo>
                        <a:pt x="1150" y="1797"/>
                      </a:lnTo>
                      <a:lnTo>
                        <a:pt x="1204" y="1810"/>
                      </a:lnTo>
                      <a:lnTo>
                        <a:pt x="1263" y="1811"/>
                      </a:lnTo>
                      <a:lnTo>
                        <a:pt x="1332" y="1804"/>
                      </a:lnTo>
                      <a:lnTo>
                        <a:pt x="1386" y="1785"/>
                      </a:lnTo>
                      <a:lnTo>
                        <a:pt x="1410" y="1773"/>
                      </a:lnTo>
                      <a:lnTo>
                        <a:pt x="1457" y="1725"/>
                      </a:lnTo>
                      <a:lnTo>
                        <a:pt x="1468" y="1695"/>
                      </a:lnTo>
                      <a:lnTo>
                        <a:pt x="1519" y="1669"/>
                      </a:lnTo>
                      <a:lnTo>
                        <a:pt x="1556" y="1634"/>
                      </a:lnTo>
                      <a:lnTo>
                        <a:pt x="1586" y="1580"/>
                      </a:lnTo>
                      <a:lnTo>
                        <a:pt x="1604" y="1512"/>
                      </a:lnTo>
                      <a:lnTo>
                        <a:pt x="1596" y="1409"/>
                      </a:lnTo>
                      <a:lnTo>
                        <a:pt x="1641" y="1385"/>
                      </a:lnTo>
                      <a:lnTo>
                        <a:pt x="1689" y="1320"/>
                      </a:lnTo>
                      <a:lnTo>
                        <a:pt x="1723" y="1258"/>
                      </a:lnTo>
                      <a:lnTo>
                        <a:pt x="1741" y="1143"/>
                      </a:lnTo>
                      <a:lnTo>
                        <a:pt x="1779" y="1126"/>
                      </a:lnTo>
                      <a:lnTo>
                        <a:pt x="1815" y="1100"/>
                      </a:lnTo>
                      <a:lnTo>
                        <a:pt x="1853" y="1047"/>
                      </a:lnTo>
                      <a:lnTo>
                        <a:pt x="1867" y="1017"/>
                      </a:lnTo>
                      <a:lnTo>
                        <a:pt x="1887" y="924"/>
                      </a:lnTo>
                      <a:lnTo>
                        <a:pt x="1891" y="863"/>
                      </a:lnTo>
                      <a:lnTo>
                        <a:pt x="1887" y="833"/>
                      </a:lnTo>
                      <a:lnTo>
                        <a:pt x="1870" y="786"/>
                      </a:lnTo>
                      <a:lnTo>
                        <a:pt x="1839" y="772"/>
                      </a:lnTo>
                      <a:lnTo>
                        <a:pt x="1863" y="690"/>
                      </a:lnTo>
                      <a:lnTo>
                        <a:pt x="1861" y="639"/>
                      </a:lnTo>
                      <a:lnTo>
                        <a:pt x="1846" y="611"/>
                      </a:lnTo>
                      <a:lnTo>
                        <a:pt x="1849" y="542"/>
                      </a:lnTo>
                      <a:lnTo>
                        <a:pt x="1832" y="490"/>
                      </a:lnTo>
                      <a:lnTo>
                        <a:pt x="1827" y="433"/>
                      </a:lnTo>
                      <a:lnTo>
                        <a:pt x="1876" y="300"/>
                      </a:lnTo>
                      <a:lnTo>
                        <a:pt x="1887" y="243"/>
                      </a:lnTo>
                      <a:lnTo>
                        <a:pt x="1886" y="182"/>
                      </a:lnTo>
                      <a:lnTo>
                        <a:pt x="1876" y="117"/>
                      </a:lnTo>
                      <a:lnTo>
                        <a:pt x="1851" y="67"/>
                      </a:lnTo>
                      <a:lnTo>
                        <a:pt x="1809" y="16"/>
                      </a:lnTo>
                      <a:lnTo>
                        <a:pt x="1748" y="0"/>
                      </a:lnTo>
                      <a:lnTo>
                        <a:pt x="1670" y="104"/>
                      </a:lnTo>
                      <a:lnTo>
                        <a:pt x="1625" y="162"/>
                      </a:lnTo>
                      <a:lnTo>
                        <a:pt x="1567" y="223"/>
                      </a:lnTo>
                      <a:lnTo>
                        <a:pt x="1505" y="273"/>
                      </a:lnTo>
                      <a:lnTo>
                        <a:pt x="1468" y="301"/>
                      </a:lnTo>
                      <a:lnTo>
                        <a:pt x="1441" y="335"/>
                      </a:lnTo>
                      <a:lnTo>
                        <a:pt x="1372" y="344"/>
                      </a:lnTo>
                      <a:lnTo>
                        <a:pt x="1318" y="379"/>
                      </a:lnTo>
                      <a:lnTo>
                        <a:pt x="1276" y="440"/>
                      </a:lnTo>
                      <a:lnTo>
                        <a:pt x="1175" y="426"/>
                      </a:lnTo>
                      <a:lnTo>
                        <a:pt x="1127" y="433"/>
                      </a:lnTo>
                      <a:lnTo>
                        <a:pt x="1058" y="453"/>
                      </a:lnTo>
                      <a:lnTo>
                        <a:pt x="970" y="493"/>
                      </a:lnTo>
                      <a:lnTo>
                        <a:pt x="909" y="469"/>
                      </a:lnTo>
                      <a:lnTo>
                        <a:pt x="752" y="457"/>
                      </a:lnTo>
                      <a:lnTo>
                        <a:pt x="696" y="459"/>
                      </a:lnTo>
                      <a:lnTo>
                        <a:pt x="648" y="460"/>
                      </a:lnTo>
                      <a:lnTo>
                        <a:pt x="598" y="423"/>
                      </a:lnTo>
                      <a:lnTo>
                        <a:pt x="513" y="392"/>
                      </a:lnTo>
                      <a:lnTo>
                        <a:pt x="455" y="386"/>
                      </a:lnTo>
                      <a:lnTo>
                        <a:pt x="423" y="395"/>
                      </a:lnTo>
                      <a:lnTo>
                        <a:pt x="393" y="364"/>
                      </a:lnTo>
                      <a:lnTo>
                        <a:pt x="370" y="321"/>
                      </a:lnTo>
                      <a:lnTo>
                        <a:pt x="328" y="334"/>
                      </a:lnTo>
                      <a:lnTo>
                        <a:pt x="278" y="338"/>
                      </a:lnTo>
                      <a:lnTo>
                        <a:pt x="237" y="331"/>
                      </a:lnTo>
                      <a:lnTo>
                        <a:pt x="212" y="320"/>
                      </a:lnTo>
                      <a:lnTo>
                        <a:pt x="151" y="368"/>
                      </a:lnTo>
                      <a:lnTo>
                        <a:pt x="134" y="395"/>
                      </a:lnTo>
                      <a:lnTo>
                        <a:pt x="99" y="406"/>
                      </a:lnTo>
                      <a:lnTo>
                        <a:pt x="59" y="440"/>
                      </a:lnTo>
                      <a:lnTo>
                        <a:pt x="32" y="497"/>
                      </a:lnTo>
                      <a:lnTo>
                        <a:pt x="21" y="540"/>
                      </a:lnTo>
                      <a:lnTo>
                        <a:pt x="21" y="581"/>
                      </a:lnTo>
                      <a:lnTo>
                        <a:pt x="26" y="630"/>
                      </a:lnTo>
                      <a:lnTo>
                        <a:pt x="46" y="679"/>
                      </a:lnTo>
                      <a:lnTo>
                        <a:pt x="75" y="714"/>
                      </a:lnTo>
                      <a:lnTo>
                        <a:pt x="76" y="736"/>
                      </a:lnTo>
                      <a:lnTo>
                        <a:pt x="50" y="795"/>
                      </a:lnTo>
                      <a:lnTo>
                        <a:pt x="21" y="849"/>
                      </a:lnTo>
                      <a:lnTo>
                        <a:pt x="4" y="900"/>
                      </a:lnTo>
                      <a:lnTo>
                        <a:pt x="0" y="938"/>
                      </a:lnTo>
                      <a:lnTo>
                        <a:pt x="4" y="982"/>
                      </a:lnTo>
                      <a:lnTo>
                        <a:pt x="14" y="1019"/>
                      </a:lnTo>
                      <a:lnTo>
                        <a:pt x="35" y="1049"/>
                      </a:lnTo>
                      <a:lnTo>
                        <a:pt x="76" y="1076"/>
                      </a:lnTo>
                      <a:lnTo>
                        <a:pt x="59" y="1112"/>
                      </a:lnTo>
                      <a:lnTo>
                        <a:pt x="48" y="1138"/>
                      </a:lnTo>
                      <a:lnTo>
                        <a:pt x="45" y="1178"/>
                      </a:lnTo>
                      <a:lnTo>
                        <a:pt x="46" y="1280"/>
                      </a:lnTo>
                      <a:lnTo>
                        <a:pt x="50" y="1354"/>
                      </a:lnTo>
                      <a:lnTo>
                        <a:pt x="70" y="1428"/>
                      </a:lnTo>
                      <a:lnTo>
                        <a:pt x="113" y="1512"/>
                      </a:lnTo>
                      <a:lnTo>
                        <a:pt x="100" y="1533"/>
                      </a:lnTo>
                      <a:lnTo>
                        <a:pt x="94" y="1564"/>
                      </a:lnTo>
                      <a:lnTo>
                        <a:pt x="104" y="1611"/>
                      </a:lnTo>
                      <a:lnTo>
                        <a:pt x="128" y="1649"/>
                      </a:lnTo>
                      <a:lnTo>
                        <a:pt x="165" y="1685"/>
                      </a:lnTo>
                      <a:lnTo>
                        <a:pt x="207" y="1710"/>
                      </a:lnTo>
                      <a:lnTo>
                        <a:pt x="257" y="1719"/>
                      </a:lnTo>
                      <a:lnTo>
                        <a:pt x="329" y="1712"/>
                      </a:lnTo>
                      <a:lnTo>
                        <a:pt x="394" y="1692"/>
                      </a:lnTo>
                      <a:lnTo>
                        <a:pt x="445" y="1654"/>
                      </a:lnTo>
                      <a:lnTo>
                        <a:pt x="491" y="1638"/>
                      </a:lnTo>
                      <a:lnTo>
                        <a:pt x="536" y="1634"/>
                      </a:lnTo>
                      <a:lnTo>
                        <a:pt x="571" y="1629"/>
                      </a:lnTo>
                      <a:lnTo>
                        <a:pt x="618" y="1618"/>
                      </a:lnTo>
                      <a:lnTo>
                        <a:pt x="645" y="1590"/>
                      </a:lnTo>
                      <a:lnTo>
                        <a:pt x="652" y="1557"/>
                      </a:lnTo>
                      <a:lnTo>
                        <a:pt x="648" y="1514"/>
                      </a:lnTo>
                      <a:lnTo>
                        <a:pt x="646" y="1486"/>
                      </a:lnTo>
                      <a:lnTo>
                        <a:pt x="660" y="1464"/>
                      </a:lnTo>
                      <a:lnTo>
                        <a:pt x="680" y="1454"/>
                      </a:lnTo>
                      <a:lnTo>
                        <a:pt x="708" y="1454"/>
                      </a:lnTo>
                      <a:lnTo>
                        <a:pt x="752" y="1468"/>
                      </a:lnTo>
                      <a:lnTo>
                        <a:pt x="793" y="1368"/>
                      </a:lnTo>
                      <a:lnTo>
                        <a:pt x="690" y="1334"/>
                      </a:lnTo>
                      <a:lnTo>
                        <a:pt x="618" y="1338"/>
                      </a:lnTo>
                      <a:lnTo>
                        <a:pt x="551" y="1357"/>
                      </a:lnTo>
                      <a:lnTo>
                        <a:pt x="481" y="1387"/>
                      </a:lnTo>
                      <a:lnTo>
                        <a:pt x="408" y="1418"/>
                      </a:lnTo>
                      <a:lnTo>
                        <a:pt x="376" y="1429"/>
                      </a:lnTo>
                      <a:lnTo>
                        <a:pt x="379" y="1388"/>
                      </a:lnTo>
                      <a:lnTo>
                        <a:pt x="403" y="1328"/>
                      </a:lnTo>
                      <a:lnTo>
                        <a:pt x="407" y="1263"/>
                      </a:lnTo>
                      <a:lnTo>
                        <a:pt x="376" y="1183"/>
                      </a:lnTo>
                      <a:lnTo>
                        <a:pt x="348" y="1144"/>
                      </a:lnTo>
                      <a:lnTo>
                        <a:pt x="342" y="1124"/>
                      </a:lnTo>
                      <a:lnTo>
                        <a:pt x="340" y="1104"/>
                      </a:lnTo>
                      <a:lnTo>
                        <a:pt x="366" y="1039"/>
                      </a:lnTo>
                      <a:lnTo>
                        <a:pt x="372" y="991"/>
                      </a:lnTo>
                      <a:lnTo>
                        <a:pt x="372" y="931"/>
                      </a:lnTo>
                      <a:lnTo>
                        <a:pt x="352" y="882"/>
                      </a:lnTo>
                      <a:lnTo>
                        <a:pt x="318" y="821"/>
                      </a:lnTo>
                      <a:lnTo>
                        <a:pt x="359" y="796"/>
                      </a:lnTo>
                      <a:lnTo>
                        <a:pt x="396" y="742"/>
                      </a:lnTo>
                      <a:lnTo>
                        <a:pt x="418" y="677"/>
                      </a:lnTo>
                      <a:lnTo>
                        <a:pt x="427" y="639"/>
                      </a:lnTo>
                      <a:lnTo>
                        <a:pt x="477" y="635"/>
                      </a:lnTo>
                      <a:lnTo>
                        <a:pt x="519" y="677"/>
                      </a:lnTo>
                      <a:lnTo>
                        <a:pt x="580" y="714"/>
                      </a:lnTo>
                      <a:lnTo>
                        <a:pt x="626" y="717"/>
                      </a:lnTo>
                      <a:lnTo>
                        <a:pt x="664" y="704"/>
                      </a:lnTo>
                      <a:lnTo>
                        <a:pt x="698" y="683"/>
                      </a:lnTo>
                      <a:lnTo>
                        <a:pt x="732" y="711"/>
                      </a:lnTo>
                      <a:lnTo>
                        <a:pt x="789" y="738"/>
                      </a:lnTo>
                      <a:lnTo>
                        <a:pt x="865" y="750"/>
                      </a:lnTo>
                      <a:lnTo>
                        <a:pt x="926" y="748"/>
                      </a:lnTo>
                      <a:lnTo>
                        <a:pt x="967" y="742"/>
                      </a:lnTo>
                      <a:lnTo>
                        <a:pt x="1017" y="720"/>
                      </a:lnTo>
                      <a:lnTo>
                        <a:pt x="1065" y="690"/>
                      </a:lnTo>
                      <a:lnTo>
                        <a:pt x="1125" y="717"/>
                      </a:lnTo>
                      <a:lnTo>
                        <a:pt x="1191" y="711"/>
                      </a:lnTo>
                      <a:lnTo>
                        <a:pt x="1284" y="700"/>
                      </a:lnTo>
                      <a:lnTo>
                        <a:pt x="1338" y="671"/>
                      </a:lnTo>
                      <a:lnTo>
                        <a:pt x="1380" y="639"/>
                      </a:lnTo>
                      <a:lnTo>
                        <a:pt x="1417" y="596"/>
                      </a:lnTo>
                      <a:lnTo>
                        <a:pt x="1429" y="578"/>
                      </a:lnTo>
                      <a:lnTo>
                        <a:pt x="1465" y="530"/>
                      </a:lnTo>
                      <a:lnTo>
                        <a:pt x="1495" y="524"/>
                      </a:lnTo>
                      <a:lnTo>
                        <a:pt x="1543" y="511"/>
                      </a:lnTo>
                      <a:lnTo>
                        <a:pt x="1518" y="606"/>
                      </a:lnTo>
                      <a:lnTo>
                        <a:pt x="1513" y="700"/>
                      </a:lnTo>
                      <a:lnTo>
                        <a:pt x="1525" y="752"/>
                      </a:lnTo>
                      <a:lnTo>
                        <a:pt x="1553" y="792"/>
                      </a:lnTo>
                      <a:lnTo>
                        <a:pt x="1622" y="835"/>
                      </a:lnTo>
                      <a:lnTo>
                        <a:pt x="1598" y="882"/>
                      </a:lnTo>
                      <a:lnTo>
                        <a:pt x="1574" y="938"/>
                      </a:lnTo>
                      <a:lnTo>
                        <a:pt x="1543" y="972"/>
                      </a:lnTo>
                      <a:lnTo>
                        <a:pt x="1511" y="1021"/>
                      </a:lnTo>
                      <a:lnTo>
                        <a:pt x="1489" y="1082"/>
                      </a:lnTo>
                      <a:lnTo>
                        <a:pt x="1493" y="1150"/>
                      </a:lnTo>
                      <a:lnTo>
                        <a:pt x="1479" y="1173"/>
                      </a:lnTo>
                      <a:lnTo>
                        <a:pt x="1439" y="1197"/>
                      </a:lnTo>
                      <a:lnTo>
                        <a:pt x="1403" y="1229"/>
                      </a:lnTo>
                      <a:lnTo>
                        <a:pt x="1382" y="1258"/>
                      </a:lnTo>
                      <a:lnTo>
                        <a:pt x="1368" y="1293"/>
                      </a:lnTo>
                      <a:lnTo>
                        <a:pt x="1366" y="1344"/>
                      </a:lnTo>
                      <a:lnTo>
                        <a:pt x="1362" y="1415"/>
                      </a:lnTo>
                      <a:lnTo>
                        <a:pt x="1344" y="1476"/>
                      </a:lnTo>
                      <a:lnTo>
                        <a:pt x="1324" y="1554"/>
                      </a:lnTo>
                      <a:lnTo>
                        <a:pt x="1300" y="1587"/>
                      </a:lnTo>
                      <a:lnTo>
                        <a:pt x="1276" y="1605"/>
                      </a:lnTo>
                      <a:lnTo>
                        <a:pt x="1239" y="1615"/>
                      </a:lnTo>
                      <a:lnTo>
                        <a:pt x="1213" y="1618"/>
                      </a:lnTo>
                      <a:lnTo>
                        <a:pt x="1189" y="1611"/>
                      </a:lnTo>
                      <a:lnTo>
                        <a:pt x="1163" y="1604"/>
                      </a:lnTo>
                      <a:lnTo>
                        <a:pt x="1133" y="1585"/>
                      </a:lnTo>
                      <a:lnTo>
                        <a:pt x="1106" y="1569"/>
                      </a:lnTo>
                      <a:lnTo>
                        <a:pt x="1076" y="1554"/>
                      </a:lnTo>
                      <a:lnTo>
                        <a:pt x="1044" y="1547"/>
                      </a:lnTo>
                      <a:lnTo>
                        <a:pt x="1020" y="1543"/>
                      </a:lnTo>
                      <a:lnTo>
                        <a:pt x="994" y="1547"/>
                      </a:lnTo>
                      <a:lnTo>
                        <a:pt x="960" y="1569"/>
                      </a:lnTo>
                      <a:lnTo>
                        <a:pt x="933" y="1600"/>
                      </a:lnTo>
                      <a:lnTo>
                        <a:pt x="915" y="1638"/>
                      </a:lnTo>
                      <a:lnTo>
                        <a:pt x="905" y="1702"/>
                      </a:lnTo>
                      <a:lnTo>
                        <a:pt x="909" y="1780"/>
                      </a:lnTo>
                      <a:lnTo>
                        <a:pt x="932" y="1800"/>
                      </a:lnTo>
                      <a:lnTo>
                        <a:pt x="914" y="1845"/>
                      </a:lnTo>
                      <a:lnTo>
                        <a:pt x="919" y="1943"/>
                      </a:lnTo>
                      <a:lnTo>
                        <a:pt x="982" y="2119"/>
                      </a:lnTo>
                      <a:lnTo>
                        <a:pt x="982" y="2176"/>
                      </a:lnTo>
                      <a:lnTo>
                        <a:pt x="993" y="2343"/>
                      </a:lnTo>
                      <a:lnTo>
                        <a:pt x="1010" y="2363"/>
                      </a:lnTo>
                      <a:close/>
                    </a:path>
                  </a:pathLst>
                </a:custGeom>
                <a:solidFill>
                  <a:srgbClr val="FFC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859" name="Group 172">
                  <a:extLst>
                    <a:ext uri="{FF2B5EF4-FFF2-40B4-BE49-F238E27FC236}">
                      <a16:creationId xmlns:a16="http://schemas.microsoft.com/office/drawing/2014/main" id="{42982597-1C8E-4C87-9F13-46E753DADA48}"/>
                    </a:ext>
                  </a:extLst>
                </p:cNvPr>
                <p:cNvGrpSpPr>
                  <a:grpSpLocks/>
                </p:cNvGrpSpPr>
                <p:nvPr/>
              </p:nvGrpSpPr>
              <p:grpSpPr bwMode="auto">
                <a:xfrm>
                  <a:off x="1610" y="596"/>
                  <a:ext cx="415" cy="346"/>
                  <a:chOff x="1610" y="596"/>
                  <a:chExt cx="415" cy="346"/>
                </a:xfrm>
              </p:grpSpPr>
              <p:sp>
                <p:nvSpPr>
                  <p:cNvPr id="64860" name="Freeform 173">
                    <a:extLst>
                      <a:ext uri="{FF2B5EF4-FFF2-40B4-BE49-F238E27FC236}">
                        <a16:creationId xmlns:a16="http://schemas.microsoft.com/office/drawing/2014/main" id="{4D093052-2EFF-469C-8F53-EBDC71F5FCAC}"/>
                      </a:ext>
                    </a:extLst>
                  </p:cNvPr>
                  <p:cNvSpPr>
                    <a:spLocks/>
                  </p:cNvSpPr>
                  <p:nvPr/>
                </p:nvSpPr>
                <p:spPr bwMode="auto">
                  <a:xfrm>
                    <a:off x="1990" y="631"/>
                    <a:ext cx="6" cy="32"/>
                  </a:xfrm>
                  <a:custGeom>
                    <a:avLst/>
                    <a:gdLst>
                      <a:gd name="T0" fmla="*/ 2 w 24"/>
                      <a:gd name="T1" fmla="*/ 8 h 127"/>
                      <a:gd name="T2" fmla="*/ 0 w 24"/>
                      <a:gd name="T3" fmla="*/ 5 h 127"/>
                      <a:gd name="T4" fmla="*/ 0 w 24"/>
                      <a:gd name="T5" fmla="*/ 1 h 127"/>
                      <a:gd name="T6" fmla="*/ 1 w 24"/>
                      <a:gd name="T7" fmla="*/ 0 h 127"/>
                      <a:gd name="T8" fmla="*/ 0 60000 65536"/>
                      <a:gd name="T9" fmla="*/ 0 60000 65536"/>
                      <a:gd name="T10" fmla="*/ 0 60000 65536"/>
                      <a:gd name="T11" fmla="*/ 0 60000 65536"/>
                      <a:gd name="T12" fmla="*/ 0 w 24"/>
                      <a:gd name="T13" fmla="*/ 0 h 127"/>
                      <a:gd name="T14" fmla="*/ 24 w 24"/>
                      <a:gd name="T15" fmla="*/ 127 h 127"/>
                    </a:gdLst>
                    <a:ahLst/>
                    <a:cxnLst>
                      <a:cxn ang="T8">
                        <a:pos x="T0" y="T1"/>
                      </a:cxn>
                      <a:cxn ang="T9">
                        <a:pos x="T2" y="T3"/>
                      </a:cxn>
                      <a:cxn ang="T10">
                        <a:pos x="T4" y="T5"/>
                      </a:cxn>
                      <a:cxn ang="T11">
                        <a:pos x="T6" y="T7"/>
                      </a:cxn>
                    </a:cxnLst>
                    <a:rect l="T12" t="T13" r="T14" b="T15"/>
                    <a:pathLst>
                      <a:path w="24" h="127">
                        <a:moveTo>
                          <a:pt x="24" y="127"/>
                        </a:moveTo>
                        <a:lnTo>
                          <a:pt x="0" y="72"/>
                        </a:lnTo>
                        <a:lnTo>
                          <a:pt x="0" y="12"/>
                        </a:lnTo>
                        <a:lnTo>
                          <a:pt x="12"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1" name="Freeform 174">
                    <a:extLst>
                      <a:ext uri="{FF2B5EF4-FFF2-40B4-BE49-F238E27FC236}">
                        <a16:creationId xmlns:a16="http://schemas.microsoft.com/office/drawing/2014/main" id="{4227EA20-58AC-497E-A485-5E7346483606}"/>
                      </a:ext>
                    </a:extLst>
                  </p:cNvPr>
                  <p:cNvSpPr>
                    <a:spLocks/>
                  </p:cNvSpPr>
                  <p:nvPr/>
                </p:nvSpPr>
                <p:spPr bwMode="auto">
                  <a:xfrm>
                    <a:off x="1963" y="596"/>
                    <a:ext cx="46" cy="59"/>
                  </a:xfrm>
                  <a:custGeom>
                    <a:avLst/>
                    <a:gdLst>
                      <a:gd name="T0" fmla="*/ 11 w 187"/>
                      <a:gd name="T1" fmla="*/ 0 h 237"/>
                      <a:gd name="T2" fmla="*/ 10 w 187"/>
                      <a:gd name="T3" fmla="*/ 3 h 237"/>
                      <a:gd name="T4" fmla="*/ 8 w 187"/>
                      <a:gd name="T5" fmla="*/ 7 h 237"/>
                      <a:gd name="T6" fmla="*/ 8 w 187"/>
                      <a:gd name="T7" fmla="*/ 9 h 237"/>
                      <a:gd name="T8" fmla="*/ 5 w 187"/>
                      <a:gd name="T9" fmla="*/ 11 h 237"/>
                      <a:gd name="T10" fmla="*/ 3 w 187"/>
                      <a:gd name="T11" fmla="*/ 13 h 237"/>
                      <a:gd name="T12" fmla="*/ 0 w 187"/>
                      <a:gd name="T13" fmla="*/ 14 h 237"/>
                      <a:gd name="T14" fmla="*/ 1 w 187"/>
                      <a:gd name="T15" fmla="*/ 15 h 237"/>
                      <a:gd name="T16" fmla="*/ 0 60000 65536"/>
                      <a:gd name="T17" fmla="*/ 0 60000 65536"/>
                      <a:gd name="T18" fmla="*/ 0 60000 65536"/>
                      <a:gd name="T19" fmla="*/ 0 60000 65536"/>
                      <a:gd name="T20" fmla="*/ 0 60000 65536"/>
                      <a:gd name="T21" fmla="*/ 0 60000 65536"/>
                      <a:gd name="T22" fmla="*/ 0 60000 65536"/>
                      <a:gd name="T23" fmla="*/ 0 60000 65536"/>
                      <a:gd name="T24" fmla="*/ 0 w 187"/>
                      <a:gd name="T25" fmla="*/ 0 h 237"/>
                      <a:gd name="T26" fmla="*/ 187 w 187"/>
                      <a:gd name="T27" fmla="*/ 237 h 23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7" h="237">
                        <a:moveTo>
                          <a:pt x="187" y="0"/>
                        </a:moveTo>
                        <a:lnTo>
                          <a:pt x="163" y="55"/>
                        </a:lnTo>
                        <a:lnTo>
                          <a:pt x="139" y="109"/>
                        </a:lnTo>
                        <a:lnTo>
                          <a:pt x="128" y="152"/>
                        </a:lnTo>
                        <a:lnTo>
                          <a:pt x="84" y="176"/>
                        </a:lnTo>
                        <a:lnTo>
                          <a:pt x="43" y="218"/>
                        </a:lnTo>
                        <a:lnTo>
                          <a:pt x="0" y="224"/>
                        </a:lnTo>
                        <a:lnTo>
                          <a:pt x="19" y="23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2" name="Freeform 175">
                    <a:extLst>
                      <a:ext uri="{FF2B5EF4-FFF2-40B4-BE49-F238E27FC236}">
                        <a16:creationId xmlns:a16="http://schemas.microsoft.com/office/drawing/2014/main" id="{6F9E55F9-D1ED-4CB6-BB9C-49D712464B69}"/>
                      </a:ext>
                    </a:extLst>
                  </p:cNvPr>
                  <p:cNvSpPr>
                    <a:spLocks/>
                  </p:cNvSpPr>
                  <p:nvPr/>
                </p:nvSpPr>
                <p:spPr bwMode="auto">
                  <a:xfrm>
                    <a:off x="1823" y="652"/>
                    <a:ext cx="9" cy="14"/>
                  </a:xfrm>
                  <a:custGeom>
                    <a:avLst/>
                    <a:gdLst>
                      <a:gd name="T0" fmla="*/ 0 w 37"/>
                      <a:gd name="T1" fmla="*/ 0 h 55"/>
                      <a:gd name="T2" fmla="*/ 2 w 37"/>
                      <a:gd name="T3" fmla="*/ 3 h 55"/>
                      <a:gd name="T4" fmla="*/ 2 w 37"/>
                      <a:gd name="T5" fmla="*/ 4 h 55"/>
                      <a:gd name="T6" fmla="*/ 0 60000 65536"/>
                      <a:gd name="T7" fmla="*/ 0 60000 65536"/>
                      <a:gd name="T8" fmla="*/ 0 60000 65536"/>
                      <a:gd name="T9" fmla="*/ 0 w 37"/>
                      <a:gd name="T10" fmla="*/ 0 h 55"/>
                      <a:gd name="T11" fmla="*/ 37 w 37"/>
                      <a:gd name="T12" fmla="*/ 55 h 55"/>
                    </a:gdLst>
                    <a:ahLst/>
                    <a:cxnLst>
                      <a:cxn ang="T6">
                        <a:pos x="T0" y="T1"/>
                      </a:cxn>
                      <a:cxn ang="T7">
                        <a:pos x="T2" y="T3"/>
                      </a:cxn>
                      <a:cxn ang="T8">
                        <a:pos x="T4" y="T5"/>
                      </a:cxn>
                    </a:cxnLst>
                    <a:rect l="T9" t="T10" r="T11" b="T12"/>
                    <a:pathLst>
                      <a:path w="37" h="55">
                        <a:moveTo>
                          <a:pt x="0" y="0"/>
                        </a:moveTo>
                        <a:lnTo>
                          <a:pt x="37" y="48"/>
                        </a:lnTo>
                        <a:lnTo>
                          <a:pt x="37" y="55"/>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3" name="Line 176">
                    <a:extLst>
                      <a:ext uri="{FF2B5EF4-FFF2-40B4-BE49-F238E27FC236}">
                        <a16:creationId xmlns:a16="http://schemas.microsoft.com/office/drawing/2014/main" id="{A717D28E-8E33-4B94-AD27-4331A92A8BA4}"/>
                      </a:ext>
                    </a:extLst>
                  </p:cNvPr>
                  <p:cNvSpPr>
                    <a:spLocks noChangeShapeType="1"/>
                  </p:cNvSpPr>
                  <p:nvPr/>
                </p:nvSpPr>
                <p:spPr bwMode="auto">
                  <a:xfrm>
                    <a:off x="1738" y="635"/>
                    <a:ext cx="14" cy="18"/>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4864" name="Freeform 177">
                    <a:extLst>
                      <a:ext uri="{FF2B5EF4-FFF2-40B4-BE49-F238E27FC236}">
                        <a16:creationId xmlns:a16="http://schemas.microsoft.com/office/drawing/2014/main" id="{FD650C5B-F1AB-4B57-B586-CE2D89468227}"/>
                      </a:ext>
                    </a:extLst>
                  </p:cNvPr>
                  <p:cNvSpPr>
                    <a:spLocks/>
                  </p:cNvSpPr>
                  <p:nvPr/>
                </p:nvSpPr>
                <p:spPr bwMode="auto">
                  <a:xfrm>
                    <a:off x="1610" y="622"/>
                    <a:ext cx="77" cy="12"/>
                  </a:xfrm>
                  <a:custGeom>
                    <a:avLst/>
                    <a:gdLst>
                      <a:gd name="T0" fmla="*/ 19 w 309"/>
                      <a:gd name="T1" fmla="*/ 0 h 49"/>
                      <a:gd name="T2" fmla="*/ 16 w 309"/>
                      <a:gd name="T3" fmla="*/ 3 h 49"/>
                      <a:gd name="T4" fmla="*/ 14 w 309"/>
                      <a:gd name="T5" fmla="*/ 3 h 49"/>
                      <a:gd name="T6" fmla="*/ 12 w 309"/>
                      <a:gd name="T7" fmla="*/ 1 h 49"/>
                      <a:gd name="T8" fmla="*/ 9 w 309"/>
                      <a:gd name="T9" fmla="*/ 0 h 49"/>
                      <a:gd name="T10" fmla="*/ 6 w 309"/>
                      <a:gd name="T11" fmla="*/ 0 h 49"/>
                      <a:gd name="T12" fmla="*/ 1 w 309"/>
                      <a:gd name="T13" fmla="*/ 0 h 49"/>
                      <a:gd name="T14" fmla="*/ 0 w 309"/>
                      <a:gd name="T15" fmla="*/ 0 h 49"/>
                      <a:gd name="T16" fmla="*/ 0 w 309"/>
                      <a:gd name="T17" fmla="*/ 1 h 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9"/>
                      <a:gd name="T28" fmla="*/ 0 h 49"/>
                      <a:gd name="T29" fmla="*/ 309 w 309"/>
                      <a:gd name="T30" fmla="*/ 49 h 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9" h="49">
                        <a:moveTo>
                          <a:pt x="309" y="0"/>
                        </a:moveTo>
                        <a:lnTo>
                          <a:pt x="266" y="43"/>
                        </a:lnTo>
                        <a:lnTo>
                          <a:pt x="224" y="49"/>
                        </a:lnTo>
                        <a:lnTo>
                          <a:pt x="194" y="19"/>
                        </a:lnTo>
                        <a:lnTo>
                          <a:pt x="146" y="6"/>
                        </a:lnTo>
                        <a:lnTo>
                          <a:pt x="91" y="6"/>
                        </a:lnTo>
                        <a:lnTo>
                          <a:pt x="19" y="6"/>
                        </a:lnTo>
                        <a:lnTo>
                          <a:pt x="0" y="6"/>
                        </a:lnTo>
                        <a:lnTo>
                          <a:pt x="7" y="12"/>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5" name="Freeform 178">
                    <a:extLst>
                      <a:ext uri="{FF2B5EF4-FFF2-40B4-BE49-F238E27FC236}">
                        <a16:creationId xmlns:a16="http://schemas.microsoft.com/office/drawing/2014/main" id="{84FF1AFC-234E-4A13-8D78-816419119B0C}"/>
                      </a:ext>
                    </a:extLst>
                  </p:cNvPr>
                  <p:cNvSpPr>
                    <a:spLocks/>
                  </p:cNvSpPr>
                  <p:nvPr/>
                </p:nvSpPr>
                <p:spPr bwMode="auto">
                  <a:xfrm>
                    <a:off x="1620" y="669"/>
                    <a:ext cx="65" cy="44"/>
                  </a:xfrm>
                  <a:custGeom>
                    <a:avLst/>
                    <a:gdLst>
                      <a:gd name="T0" fmla="*/ 16 w 260"/>
                      <a:gd name="T1" fmla="*/ 5 h 176"/>
                      <a:gd name="T2" fmla="*/ 12 w 260"/>
                      <a:gd name="T3" fmla="*/ 5 h 176"/>
                      <a:gd name="T4" fmla="*/ 8 w 260"/>
                      <a:gd name="T5" fmla="*/ 5 h 176"/>
                      <a:gd name="T6" fmla="*/ 5 w 260"/>
                      <a:gd name="T7" fmla="*/ 5 h 176"/>
                      <a:gd name="T8" fmla="*/ 2 w 260"/>
                      <a:gd name="T9" fmla="*/ 3 h 176"/>
                      <a:gd name="T10" fmla="*/ 1 w 260"/>
                      <a:gd name="T11" fmla="*/ 0 h 176"/>
                      <a:gd name="T12" fmla="*/ 2 w 260"/>
                      <a:gd name="T13" fmla="*/ 3 h 176"/>
                      <a:gd name="T14" fmla="*/ 2 w 260"/>
                      <a:gd name="T15" fmla="*/ 6 h 176"/>
                      <a:gd name="T16" fmla="*/ 2 w 260"/>
                      <a:gd name="T17" fmla="*/ 9 h 176"/>
                      <a:gd name="T18" fmla="*/ 1 w 260"/>
                      <a:gd name="T19" fmla="*/ 10 h 176"/>
                      <a:gd name="T20" fmla="*/ 0 w 260"/>
                      <a:gd name="T21" fmla="*/ 11 h 1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0"/>
                      <a:gd name="T34" fmla="*/ 0 h 176"/>
                      <a:gd name="T35" fmla="*/ 260 w 260"/>
                      <a:gd name="T36" fmla="*/ 176 h 1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0" h="176">
                        <a:moveTo>
                          <a:pt x="260" y="73"/>
                        </a:moveTo>
                        <a:lnTo>
                          <a:pt x="193" y="73"/>
                        </a:lnTo>
                        <a:lnTo>
                          <a:pt x="138" y="73"/>
                        </a:lnTo>
                        <a:lnTo>
                          <a:pt x="90" y="73"/>
                        </a:lnTo>
                        <a:lnTo>
                          <a:pt x="42" y="42"/>
                        </a:lnTo>
                        <a:lnTo>
                          <a:pt x="7" y="0"/>
                        </a:lnTo>
                        <a:lnTo>
                          <a:pt x="36" y="49"/>
                        </a:lnTo>
                        <a:lnTo>
                          <a:pt x="42" y="97"/>
                        </a:lnTo>
                        <a:lnTo>
                          <a:pt x="36" y="140"/>
                        </a:lnTo>
                        <a:lnTo>
                          <a:pt x="18" y="157"/>
                        </a:lnTo>
                        <a:lnTo>
                          <a:pt x="0" y="176"/>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6" name="Freeform 179">
                    <a:extLst>
                      <a:ext uri="{FF2B5EF4-FFF2-40B4-BE49-F238E27FC236}">
                        <a16:creationId xmlns:a16="http://schemas.microsoft.com/office/drawing/2014/main" id="{D9BD2ED7-5CAB-48C8-BEB6-A3EB3822D826}"/>
                      </a:ext>
                    </a:extLst>
                  </p:cNvPr>
                  <p:cNvSpPr>
                    <a:spLocks/>
                  </p:cNvSpPr>
                  <p:nvPr/>
                </p:nvSpPr>
                <p:spPr bwMode="auto">
                  <a:xfrm>
                    <a:off x="1625" y="744"/>
                    <a:ext cx="37" cy="176"/>
                  </a:xfrm>
                  <a:custGeom>
                    <a:avLst/>
                    <a:gdLst>
                      <a:gd name="T0" fmla="*/ 0 w 151"/>
                      <a:gd name="T1" fmla="*/ 0 h 704"/>
                      <a:gd name="T2" fmla="*/ 0 w 151"/>
                      <a:gd name="T3" fmla="*/ 3 h 704"/>
                      <a:gd name="T4" fmla="*/ 1 w 151"/>
                      <a:gd name="T5" fmla="*/ 6 h 704"/>
                      <a:gd name="T6" fmla="*/ 4 w 151"/>
                      <a:gd name="T7" fmla="*/ 8 h 704"/>
                      <a:gd name="T8" fmla="*/ 2 w 151"/>
                      <a:gd name="T9" fmla="*/ 10 h 704"/>
                      <a:gd name="T10" fmla="*/ 1 w 151"/>
                      <a:gd name="T11" fmla="*/ 13 h 704"/>
                      <a:gd name="T12" fmla="*/ 2 w 151"/>
                      <a:gd name="T13" fmla="*/ 16 h 704"/>
                      <a:gd name="T14" fmla="*/ 4 w 151"/>
                      <a:gd name="T15" fmla="*/ 19 h 704"/>
                      <a:gd name="T16" fmla="*/ 5 w 151"/>
                      <a:gd name="T17" fmla="*/ 21 h 704"/>
                      <a:gd name="T18" fmla="*/ 5 w 151"/>
                      <a:gd name="T19" fmla="*/ 24 h 704"/>
                      <a:gd name="T20" fmla="*/ 4 w 151"/>
                      <a:gd name="T21" fmla="*/ 27 h 704"/>
                      <a:gd name="T22" fmla="*/ 2 w 151"/>
                      <a:gd name="T23" fmla="*/ 29 h 704"/>
                      <a:gd name="T24" fmla="*/ 5 w 151"/>
                      <a:gd name="T25" fmla="*/ 30 h 704"/>
                      <a:gd name="T26" fmla="*/ 5 w 151"/>
                      <a:gd name="T27" fmla="*/ 32 h 704"/>
                      <a:gd name="T28" fmla="*/ 7 w 151"/>
                      <a:gd name="T29" fmla="*/ 36 h 704"/>
                      <a:gd name="T30" fmla="*/ 7 w 151"/>
                      <a:gd name="T31" fmla="*/ 37 h 704"/>
                      <a:gd name="T32" fmla="*/ 6 w 151"/>
                      <a:gd name="T33" fmla="*/ 38 h 704"/>
                      <a:gd name="T34" fmla="*/ 5 w 151"/>
                      <a:gd name="T35" fmla="*/ 41 h 704"/>
                      <a:gd name="T36" fmla="*/ 6 w 151"/>
                      <a:gd name="T37" fmla="*/ 42 h 704"/>
                      <a:gd name="T38" fmla="*/ 8 w 151"/>
                      <a:gd name="T39" fmla="*/ 43 h 704"/>
                      <a:gd name="T40" fmla="*/ 8 w 151"/>
                      <a:gd name="T41" fmla="*/ 44 h 704"/>
                      <a:gd name="T42" fmla="*/ 9 w 151"/>
                      <a:gd name="T43" fmla="*/ 44 h 70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51"/>
                      <a:gd name="T67" fmla="*/ 0 h 704"/>
                      <a:gd name="T68" fmla="*/ 151 w 151"/>
                      <a:gd name="T69" fmla="*/ 704 h 70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51" h="704">
                        <a:moveTo>
                          <a:pt x="0" y="0"/>
                        </a:moveTo>
                        <a:lnTo>
                          <a:pt x="6" y="49"/>
                        </a:lnTo>
                        <a:lnTo>
                          <a:pt x="18" y="97"/>
                        </a:lnTo>
                        <a:lnTo>
                          <a:pt x="67" y="128"/>
                        </a:lnTo>
                        <a:lnTo>
                          <a:pt x="30" y="165"/>
                        </a:lnTo>
                        <a:lnTo>
                          <a:pt x="24" y="206"/>
                        </a:lnTo>
                        <a:lnTo>
                          <a:pt x="42" y="256"/>
                        </a:lnTo>
                        <a:lnTo>
                          <a:pt x="72" y="304"/>
                        </a:lnTo>
                        <a:lnTo>
                          <a:pt x="78" y="334"/>
                        </a:lnTo>
                        <a:lnTo>
                          <a:pt x="85" y="389"/>
                        </a:lnTo>
                        <a:lnTo>
                          <a:pt x="61" y="432"/>
                        </a:lnTo>
                        <a:lnTo>
                          <a:pt x="37" y="473"/>
                        </a:lnTo>
                        <a:lnTo>
                          <a:pt x="78" y="486"/>
                        </a:lnTo>
                        <a:lnTo>
                          <a:pt x="91" y="516"/>
                        </a:lnTo>
                        <a:lnTo>
                          <a:pt x="109" y="577"/>
                        </a:lnTo>
                        <a:lnTo>
                          <a:pt x="109" y="595"/>
                        </a:lnTo>
                        <a:lnTo>
                          <a:pt x="96" y="613"/>
                        </a:lnTo>
                        <a:lnTo>
                          <a:pt x="91" y="649"/>
                        </a:lnTo>
                        <a:lnTo>
                          <a:pt x="96" y="673"/>
                        </a:lnTo>
                        <a:lnTo>
                          <a:pt x="133" y="692"/>
                        </a:lnTo>
                        <a:lnTo>
                          <a:pt x="139" y="704"/>
                        </a:lnTo>
                        <a:lnTo>
                          <a:pt x="151" y="69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7" name="Freeform 180">
                    <a:extLst>
                      <a:ext uri="{FF2B5EF4-FFF2-40B4-BE49-F238E27FC236}">
                        <a16:creationId xmlns:a16="http://schemas.microsoft.com/office/drawing/2014/main" id="{DF0525B6-1C61-42EC-9944-A13C3544B443}"/>
                      </a:ext>
                    </a:extLst>
                  </p:cNvPr>
                  <p:cNvSpPr>
                    <a:spLocks/>
                  </p:cNvSpPr>
                  <p:nvPr/>
                </p:nvSpPr>
                <p:spPr bwMode="auto">
                  <a:xfrm>
                    <a:off x="1999" y="701"/>
                    <a:ext cx="26" cy="36"/>
                  </a:xfrm>
                  <a:custGeom>
                    <a:avLst/>
                    <a:gdLst>
                      <a:gd name="T0" fmla="*/ 1 w 103"/>
                      <a:gd name="T1" fmla="*/ 0 h 146"/>
                      <a:gd name="T2" fmla="*/ 0 w 103"/>
                      <a:gd name="T3" fmla="*/ 1 h 146"/>
                      <a:gd name="T4" fmla="*/ 0 w 103"/>
                      <a:gd name="T5" fmla="*/ 4 h 146"/>
                      <a:gd name="T6" fmla="*/ 1 w 103"/>
                      <a:gd name="T7" fmla="*/ 5 h 146"/>
                      <a:gd name="T8" fmla="*/ 2 w 103"/>
                      <a:gd name="T9" fmla="*/ 8 h 146"/>
                      <a:gd name="T10" fmla="*/ 2 w 103"/>
                      <a:gd name="T11" fmla="*/ 9 h 146"/>
                      <a:gd name="T12" fmla="*/ 4 w 103"/>
                      <a:gd name="T13" fmla="*/ 7 h 146"/>
                      <a:gd name="T14" fmla="*/ 7 w 103"/>
                      <a:gd name="T15" fmla="*/ 7 h 146"/>
                      <a:gd name="T16" fmla="*/ 0 60000 65536"/>
                      <a:gd name="T17" fmla="*/ 0 60000 65536"/>
                      <a:gd name="T18" fmla="*/ 0 60000 65536"/>
                      <a:gd name="T19" fmla="*/ 0 60000 65536"/>
                      <a:gd name="T20" fmla="*/ 0 60000 65536"/>
                      <a:gd name="T21" fmla="*/ 0 60000 65536"/>
                      <a:gd name="T22" fmla="*/ 0 60000 65536"/>
                      <a:gd name="T23" fmla="*/ 0 60000 65536"/>
                      <a:gd name="T24" fmla="*/ 0 w 103"/>
                      <a:gd name="T25" fmla="*/ 0 h 146"/>
                      <a:gd name="T26" fmla="*/ 103 w 103"/>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3" h="146">
                        <a:moveTo>
                          <a:pt x="13" y="0"/>
                        </a:moveTo>
                        <a:lnTo>
                          <a:pt x="0" y="25"/>
                        </a:lnTo>
                        <a:lnTo>
                          <a:pt x="0" y="67"/>
                        </a:lnTo>
                        <a:lnTo>
                          <a:pt x="13" y="91"/>
                        </a:lnTo>
                        <a:lnTo>
                          <a:pt x="24" y="128"/>
                        </a:lnTo>
                        <a:lnTo>
                          <a:pt x="37" y="146"/>
                        </a:lnTo>
                        <a:lnTo>
                          <a:pt x="66" y="110"/>
                        </a:lnTo>
                        <a:lnTo>
                          <a:pt x="103" y="11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8" name="Freeform 181">
                    <a:extLst>
                      <a:ext uri="{FF2B5EF4-FFF2-40B4-BE49-F238E27FC236}">
                        <a16:creationId xmlns:a16="http://schemas.microsoft.com/office/drawing/2014/main" id="{677E5912-2367-4159-9C9F-450DDD96AED2}"/>
                      </a:ext>
                    </a:extLst>
                  </p:cNvPr>
                  <p:cNvSpPr>
                    <a:spLocks/>
                  </p:cNvSpPr>
                  <p:nvPr/>
                </p:nvSpPr>
                <p:spPr bwMode="auto">
                  <a:xfrm>
                    <a:off x="1989" y="763"/>
                    <a:ext cx="20" cy="50"/>
                  </a:xfrm>
                  <a:custGeom>
                    <a:avLst/>
                    <a:gdLst>
                      <a:gd name="T0" fmla="*/ 5 w 84"/>
                      <a:gd name="T1" fmla="*/ 0 h 200"/>
                      <a:gd name="T2" fmla="*/ 2 w 84"/>
                      <a:gd name="T3" fmla="*/ 2 h 200"/>
                      <a:gd name="T4" fmla="*/ 1 w 84"/>
                      <a:gd name="T5" fmla="*/ 4 h 200"/>
                      <a:gd name="T6" fmla="*/ 0 w 84"/>
                      <a:gd name="T7" fmla="*/ 7 h 200"/>
                      <a:gd name="T8" fmla="*/ 1 w 84"/>
                      <a:gd name="T9" fmla="*/ 11 h 200"/>
                      <a:gd name="T10" fmla="*/ 0 w 84"/>
                      <a:gd name="T11" fmla="*/ 13 h 200"/>
                      <a:gd name="T12" fmla="*/ 0 60000 65536"/>
                      <a:gd name="T13" fmla="*/ 0 60000 65536"/>
                      <a:gd name="T14" fmla="*/ 0 60000 65536"/>
                      <a:gd name="T15" fmla="*/ 0 60000 65536"/>
                      <a:gd name="T16" fmla="*/ 0 60000 65536"/>
                      <a:gd name="T17" fmla="*/ 0 60000 65536"/>
                      <a:gd name="T18" fmla="*/ 0 w 84"/>
                      <a:gd name="T19" fmla="*/ 0 h 200"/>
                      <a:gd name="T20" fmla="*/ 84 w 84"/>
                      <a:gd name="T21" fmla="*/ 200 h 200"/>
                    </a:gdLst>
                    <a:ahLst/>
                    <a:cxnLst>
                      <a:cxn ang="T12">
                        <a:pos x="T0" y="T1"/>
                      </a:cxn>
                      <a:cxn ang="T13">
                        <a:pos x="T2" y="T3"/>
                      </a:cxn>
                      <a:cxn ang="T14">
                        <a:pos x="T4" y="T5"/>
                      </a:cxn>
                      <a:cxn ang="T15">
                        <a:pos x="T6" y="T7"/>
                      </a:cxn>
                      <a:cxn ang="T16">
                        <a:pos x="T8" y="T9"/>
                      </a:cxn>
                      <a:cxn ang="T17">
                        <a:pos x="T10" y="T11"/>
                      </a:cxn>
                    </a:cxnLst>
                    <a:rect l="T18" t="T19" r="T20" b="T21"/>
                    <a:pathLst>
                      <a:path w="84" h="200">
                        <a:moveTo>
                          <a:pt x="84" y="0"/>
                        </a:moveTo>
                        <a:lnTo>
                          <a:pt x="36" y="37"/>
                        </a:lnTo>
                        <a:lnTo>
                          <a:pt x="18" y="67"/>
                        </a:lnTo>
                        <a:lnTo>
                          <a:pt x="6" y="122"/>
                        </a:lnTo>
                        <a:lnTo>
                          <a:pt x="18" y="170"/>
                        </a:lnTo>
                        <a:lnTo>
                          <a:pt x="0" y="20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69" name="Freeform 182">
                    <a:extLst>
                      <a:ext uri="{FF2B5EF4-FFF2-40B4-BE49-F238E27FC236}">
                        <a16:creationId xmlns:a16="http://schemas.microsoft.com/office/drawing/2014/main" id="{9DE669C1-72CE-4580-9CA5-7753BB2DEEB8}"/>
                      </a:ext>
                    </a:extLst>
                  </p:cNvPr>
                  <p:cNvSpPr>
                    <a:spLocks/>
                  </p:cNvSpPr>
                  <p:nvPr/>
                </p:nvSpPr>
                <p:spPr bwMode="auto">
                  <a:xfrm>
                    <a:off x="1948" y="838"/>
                    <a:ext cx="21" cy="54"/>
                  </a:xfrm>
                  <a:custGeom>
                    <a:avLst/>
                    <a:gdLst>
                      <a:gd name="T0" fmla="*/ 5 w 85"/>
                      <a:gd name="T1" fmla="*/ 0 h 213"/>
                      <a:gd name="T2" fmla="*/ 2 w 85"/>
                      <a:gd name="T3" fmla="*/ 3 h 213"/>
                      <a:gd name="T4" fmla="*/ 1 w 85"/>
                      <a:gd name="T5" fmla="*/ 7 h 213"/>
                      <a:gd name="T6" fmla="*/ 0 w 85"/>
                      <a:gd name="T7" fmla="*/ 11 h 213"/>
                      <a:gd name="T8" fmla="*/ 0 w 85"/>
                      <a:gd name="T9" fmla="*/ 13 h 213"/>
                      <a:gd name="T10" fmla="*/ 0 w 85"/>
                      <a:gd name="T11" fmla="*/ 14 h 213"/>
                      <a:gd name="T12" fmla="*/ 0 60000 65536"/>
                      <a:gd name="T13" fmla="*/ 0 60000 65536"/>
                      <a:gd name="T14" fmla="*/ 0 60000 65536"/>
                      <a:gd name="T15" fmla="*/ 0 60000 65536"/>
                      <a:gd name="T16" fmla="*/ 0 60000 65536"/>
                      <a:gd name="T17" fmla="*/ 0 60000 65536"/>
                      <a:gd name="T18" fmla="*/ 0 w 85"/>
                      <a:gd name="T19" fmla="*/ 0 h 213"/>
                      <a:gd name="T20" fmla="*/ 85 w 85"/>
                      <a:gd name="T21" fmla="*/ 213 h 213"/>
                    </a:gdLst>
                    <a:ahLst/>
                    <a:cxnLst>
                      <a:cxn ang="T12">
                        <a:pos x="T0" y="T1"/>
                      </a:cxn>
                      <a:cxn ang="T13">
                        <a:pos x="T2" y="T3"/>
                      </a:cxn>
                      <a:cxn ang="T14">
                        <a:pos x="T4" y="T5"/>
                      </a:cxn>
                      <a:cxn ang="T15">
                        <a:pos x="T6" y="T7"/>
                      </a:cxn>
                      <a:cxn ang="T16">
                        <a:pos x="T8" y="T9"/>
                      </a:cxn>
                      <a:cxn ang="T17">
                        <a:pos x="T10" y="T11"/>
                      </a:cxn>
                    </a:cxnLst>
                    <a:rect l="T18" t="T19" r="T20" b="T21"/>
                    <a:pathLst>
                      <a:path w="85" h="213">
                        <a:moveTo>
                          <a:pt x="85" y="0"/>
                        </a:moveTo>
                        <a:lnTo>
                          <a:pt x="36" y="43"/>
                        </a:lnTo>
                        <a:lnTo>
                          <a:pt x="18" y="104"/>
                        </a:lnTo>
                        <a:lnTo>
                          <a:pt x="0" y="165"/>
                        </a:lnTo>
                        <a:lnTo>
                          <a:pt x="0" y="206"/>
                        </a:lnTo>
                        <a:lnTo>
                          <a:pt x="0" y="213"/>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70" name="Freeform 183">
                    <a:extLst>
                      <a:ext uri="{FF2B5EF4-FFF2-40B4-BE49-F238E27FC236}">
                        <a16:creationId xmlns:a16="http://schemas.microsoft.com/office/drawing/2014/main" id="{7DA52022-D2CA-46B9-AFA0-6795C5C2BD06}"/>
                      </a:ext>
                    </a:extLst>
                  </p:cNvPr>
                  <p:cNvSpPr>
                    <a:spLocks/>
                  </p:cNvSpPr>
                  <p:nvPr/>
                </p:nvSpPr>
                <p:spPr bwMode="auto">
                  <a:xfrm>
                    <a:off x="1901" y="902"/>
                    <a:ext cx="36" cy="40"/>
                  </a:xfrm>
                  <a:custGeom>
                    <a:avLst/>
                    <a:gdLst>
                      <a:gd name="T0" fmla="*/ 9 w 144"/>
                      <a:gd name="T1" fmla="*/ 0 h 157"/>
                      <a:gd name="T2" fmla="*/ 7 w 144"/>
                      <a:gd name="T3" fmla="*/ 3 h 157"/>
                      <a:gd name="T4" fmla="*/ 6 w 144"/>
                      <a:gd name="T5" fmla="*/ 5 h 157"/>
                      <a:gd name="T6" fmla="*/ 4 w 144"/>
                      <a:gd name="T7" fmla="*/ 7 h 157"/>
                      <a:gd name="T8" fmla="*/ 2 w 144"/>
                      <a:gd name="T9" fmla="*/ 9 h 157"/>
                      <a:gd name="T10" fmla="*/ 0 w 144"/>
                      <a:gd name="T11" fmla="*/ 10 h 157"/>
                      <a:gd name="T12" fmla="*/ 0 60000 65536"/>
                      <a:gd name="T13" fmla="*/ 0 60000 65536"/>
                      <a:gd name="T14" fmla="*/ 0 60000 65536"/>
                      <a:gd name="T15" fmla="*/ 0 60000 65536"/>
                      <a:gd name="T16" fmla="*/ 0 60000 65536"/>
                      <a:gd name="T17" fmla="*/ 0 60000 65536"/>
                      <a:gd name="T18" fmla="*/ 0 w 144"/>
                      <a:gd name="T19" fmla="*/ 0 h 157"/>
                      <a:gd name="T20" fmla="*/ 144 w 1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144" h="157">
                        <a:moveTo>
                          <a:pt x="144" y="0"/>
                        </a:moveTo>
                        <a:lnTo>
                          <a:pt x="115" y="41"/>
                        </a:lnTo>
                        <a:lnTo>
                          <a:pt x="102" y="84"/>
                        </a:lnTo>
                        <a:lnTo>
                          <a:pt x="61" y="102"/>
                        </a:lnTo>
                        <a:lnTo>
                          <a:pt x="42" y="139"/>
                        </a:lnTo>
                        <a:lnTo>
                          <a:pt x="0" y="15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4516" name="Group 184">
            <a:extLst>
              <a:ext uri="{FF2B5EF4-FFF2-40B4-BE49-F238E27FC236}">
                <a16:creationId xmlns:a16="http://schemas.microsoft.com/office/drawing/2014/main" id="{D5EC72D4-3290-486D-8FF5-53C1382D4536}"/>
              </a:ext>
            </a:extLst>
          </p:cNvPr>
          <p:cNvGrpSpPr>
            <a:grpSpLocks/>
          </p:cNvGrpSpPr>
          <p:nvPr/>
        </p:nvGrpSpPr>
        <p:grpSpPr bwMode="auto">
          <a:xfrm>
            <a:off x="5448301" y="1844676"/>
            <a:ext cx="3287713" cy="881063"/>
            <a:chOff x="2486" y="1161"/>
            <a:chExt cx="2071" cy="555"/>
          </a:xfrm>
        </p:grpSpPr>
        <p:sp>
          <p:nvSpPr>
            <p:cNvPr id="64852" name="Freeform 185">
              <a:extLst>
                <a:ext uri="{FF2B5EF4-FFF2-40B4-BE49-F238E27FC236}">
                  <a16:creationId xmlns:a16="http://schemas.microsoft.com/office/drawing/2014/main" id="{366D963D-B632-4B70-8CCC-A9FCA987AB0E}"/>
                </a:ext>
              </a:extLst>
            </p:cNvPr>
            <p:cNvSpPr>
              <a:spLocks/>
            </p:cNvSpPr>
            <p:nvPr/>
          </p:nvSpPr>
          <p:spPr bwMode="auto">
            <a:xfrm>
              <a:off x="2486" y="1161"/>
              <a:ext cx="96" cy="555"/>
            </a:xfrm>
            <a:custGeom>
              <a:avLst/>
              <a:gdLst>
                <a:gd name="T0" fmla="*/ 96 w 96"/>
                <a:gd name="T1" fmla="*/ 0 h 555"/>
                <a:gd name="T2" fmla="*/ 85 w 96"/>
                <a:gd name="T3" fmla="*/ 1 h 555"/>
                <a:gd name="T4" fmla="*/ 69 w 96"/>
                <a:gd name="T5" fmla="*/ 8 h 555"/>
                <a:gd name="T6" fmla="*/ 60 w 96"/>
                <a:gd name="T7" fmla="*/ 15 h 555"/>
                <a:gd name="T8" fmla="*/ 50 w 96"/>
                <a:gd name="T9" fmla="*/ 29 h 555"/>
                <a:gd name="T10" fmla="*/ 46 w 96"/>
                <a:gd name="T11" fmla="*/ 42 h 555"/>
                <a:gd name="T12" fmla="*/ 45 w 96"/>
                <a:gd name="T13" fmla="*/ 232 h 555"/>
                <a:gd name="T14" fmla="*/ 42 w 96"/>
                <a:gd name="T15" fmla="*/ 250 h 555"/>
                <a:gd name="T16" fmla="*/ 43 w 96"/>
                <a:gd name="T17" fmla="*/ 245 h 555"/>
                <a:gd name="T18" fmla="*/ 33 w 96"/>
                <a:gd name="T19" fmla="*/ 259 h 555"/>
                <a:gd name="T20" fmla="*/ 31 w 96"/>
                <a:gd name="T21" fmla="*/ 269 h 555"/>
                <a:gd name="T22" fmla="*/ 21 w 96"/>
                <a:gd name="T23" fmla="*/ 268 h 555"/>
                <a:gd name="T24" fmla="*/ 15 w 96"/>
                <a:gd name="T25" fmla="*/ 276 h 555"/>
                <a:gd name="T26" fmla="*/ 6 w 96"/>
                <a:gd name="T27" fmla="*/ 271 h 555"/>
                <a:gd name="T28" fmla="*/ 4 w 96"/>
                <a:gd name="T29" fmla="*/ 272 h 555"/>
                <a:gd name="T30" fmla="*/ 0 w 96"/>
                <a:gd name="T31" fmla="*/ 277 h 555"/>
                <a:gd name="T32" fmla="*/ 4 w 96"/>
                <a:gd name="T33" fmla="*/ 282 h 555"/>
                <a:gd name="T34" fmla="*/ 15 w 96"/>
                <a:gd name="T35" fmla="*/ 284 h 555"/>
                <a:gd name="T36" fmla="*/ 13 w 96"/>
                <a:gd name="T37" fmla="*/ 283 h 555"/>
                <a:gd name="T38" fmla="*/ 29 w 96"/>
                <a:gd name="T39" fmla="*/ 290 h 555"/>
                <a:gd name="T40" fmla="*/ 27 w 96"/>
                <a:gd name="T41" fmla="*/ 289 h 555"/>
                <a:gd name="T42" fmla="*/ 39 w 96"/>
                <a:gd name="T43" fmla="*/ 302 h 555"/>
                <a:gd name="T44" fmla="*/ 48 w 96"/>
                <a:gd name="T45" fmla="*/ 305 h 555"/>
                <a:gd name="T46" fmla="*/ 44 w 96"/>
                <a:gd name="T47" fmla="*/ 314 h 555"/>
                <a:gd name="T48" fmla="*/ 45 w 96"/>
                <a:gd name="T49" fmla="*/ 504 h 555"/>
                <a:gd name="T50" fmla="*/ 49 w 96"/>
                <a:gd name="T51" fmla="*/ 522 h 555"/>
                <a:gd name="T52" fmla="*/ 54 w 96"/>
                <a:gd name="T53" fmla="*/ 534 h 555"/>
                <a:gd name="T54" fmla="*/ 67 w 96"/>
                <a:gd name="T55" fmla="*/ 546 h 555"/>
                <a:gd name="T56" fmla="*/ 76 w 96"/>
                <a:gd name="T57" fmla="*/ 551 h 555"/>
                <a:gd name="T58" fmla="*/ 87 w 96"/>
                <a:gd name="T59" fmla="*/ 554 h 555"/>
                <a:gd name="T60" fmla="*/ 96 w 96"/>
                <a:gd name="T61" fmla="*/ 543 h 555"/>
                <a:gd name="T62" fmla="*/ 87 w 96"/>
                <a:gd name="T63" fmla="*/ 548 h 555"/>
                <a:gd name="T64" fmla="*/ 81 w 96"/>
                <a:gd name="T65" fmla="*/ 540 h 555"/>
                <a:gd name="T66" fmla="*/ 71 w 96"/>
                <a:gd name="T67" fmla="*/ 541 h 555"/>
                <a:gd name="T68" fmla="*/ 69 w 96"/>
                <a:gd name="T69" fmla="*/ 531 h 555"/>
                <a:gd name="T70" fmla="*/ 59 w 96"/>
                <a:gd name="T71" fmla="*/ 517 h 555"/>
                <a:gd name="T72" fmla="*/ 61 w 96"/>
                <a:gd name="T73" fmla="*/ 522 h 555"/>
                <a:gd name="T74" fmla="*/ 57 w 96"/>
                <a:gd name="T75" fmla="*/ 504 h 555"/>
                <a:gd name="T76" fmla="*/ 56 w 96"/>
                <a:gd name="T77" fmla="*/ 314 h 555"/>
                <a:gd name="T78" fmla="*/ 52 w 96"/>
                <a:gd name="T79" fmla="*/ 301 h 555"/>
                <a:gd name="T80" fmla="*/ 42 w 96"/>
                <a:gd name="T81" fmla="*/ 286 h 555"/>
                <a:gd name="T82" fmla="*/ 34 w 96"/>
                <a:gd name="T83" fmla="*/ 279 h 555"/>
                <a:gd name="T84" fmla="*/ 18 w 96"/>
                <a:gd name="T85" fmla="*/ 272 h 555"/>
                <a:gd name="T86" fmla="*/ 6 w 96"/>
                <a:gd name="T87" fmla="*/ 271 h 555"/>
                <a:gd name="T88" fmla="*/ 8 w 96"/>
                <a:gd name="T89" fmla="*/ 282 h 555"/>
                <a:gd name="T90" fmla="*/ 12 w 96"/>
                <a:gd name="T91" fmla="*/ 277 h 555"/>
                <a:gd name="T92" fmla="*/ 8 w 96"/>
                <a:gd name="T93" fmla="*/ 272 h 555"/>
                <a:gd name="T94" fmla="*/ 6 w 96"/>
                <a:gd name="T95" fmla="*/ 283 h 555"/>
                <a:gd name="T96" fmla="*/ 18 w 96"/>
                <a:gd name="T97" fmla="*/ 282 h 555"/>
                <a:gd name="T98" fmla="*/ 34 w 96"/>
                <a:gd name="T99" fmla="*/ 275 h 555"/>
                <a:gd name="T100" fmla="*/ 42 w 96"/>
                <a:gd name="T101" fmla="*/ 268 h 555"/>
                <a:gd name="T102" fmla="*/ 52 w 96"/>
                <a:gd name="T103" fmla="*/ 254 h 555"/>
                <a:gd name="T104" fmla="*/ 54 w 96"/>
                <a:gd name="T105" fmla="*/ 250 h 555"/>
                <a:gd name="T106" fmla="*/ 57 w 96"/>
                <a:gd name="T107" fmla="*/ 232 h 555"/>
                <a:gd name="T108" fmla="*/ 58 w 96"/>
                <a:gd name="T109" fmla="*/ 42 h 555"/>
                <a:gd name="T110" fmla="*/ 55 w 96"/>
                <a:gd name="T111" fmla="*/ 33 h 555"/>
                <a:gd name="T112" fmla="*/ 63 w 96"/>
                <a:gd name="T113" fmla="*/ 30 h 555"/>
                <a:gd name="T114" fmla="*/ 76 w 96"/>
                <a:gd name="T115" fmla="*/ 18 h 555"/>
                <a:gd name="T116" fmla="*/ 74 w 96"/>
                <a:gd name="T117" fmla="*/ 19 h 555"/>
                <a:gd name="T118" fmla="*/ 90 w 96"/>
                <a:gd name="T119" fmla="*/ 12 h 555"/>
                <a:gd name="T120" fmla="*/ 87 w 96"/>
                <a:gd name="T121" fmla="*/ 13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96" y="12"/>
                  </a:moveTo>
                  <a:lnTo>
                    <a:pt x="96" y="0"/>
                  </a:lnTo>
                  <a:lnTo>
                    <a:pt x="87" y="1"/>
                  </a:lnTo>
                  <a:lnTo>
                    <a:pt x="85" y="1"/>
                  </a:lnTo>
                  <a:lnTo>
                    <a:pt x="76" y="4"/>
                  </a:lnTo>
                  <a:lnTo>
                    <a:pt x="69" y="8"/>
                  </a:lnTo>
                  <a:lnTo>
                    <a:pt x="67" y="9"/>
                  </a:lnTo>
                  <a:lnTo>
                    <a:pt x="60" y="15"/>
                  </a:lnTo>
                  <a:lnTo>
                    <a:pt x="54" y="21"/>
                  </a:lnTo>
                  <a:lnTo>
                    <a:pt x="50" y="29"/>
                  </a:lnTo>
                  <a:lnTo>
                    <a:pt x="49" y="33"/>
                  </a:lnTo>
                  <a:lnTo>
                    <a:pt x="46" y="42"/>
                  </a:lnTo>
                  <a:lnTo>
                    <a:pt x="45" y="51"/>
                  </a:lnTo>
                  <a:lnTo>
                    <a:pt x="45" y="232"/>
                  </a:lnTo>
                  <a:lnTo>
                    <a:pt x="44" y="241"/>
                  </a:lnTo>
                  <a:lnTo>
                    <a:pt x="42" y="250"/>
                  </a:lnTo>
                  <a:lnTo>
                    <a:pt x="48" y="250"/>
                  </a:lnTo>
                  <a:lnTo>
                    <a:pt x="43" y="245"/>
                  </a:lnTo>
                  <a:lnTo>
                    <a:pt x="39" y="253"/>
                  </a:lnTo>
                  <a:lnTo>
                    <a:pt x="33" y="259"/>
                  </a:lnTo>
                  <a:lnTo>
                    <a:pt x="27" y="265"/>
                  </a:lnTo>
                  <a:lnTo>
                    <a:pt x="31" y="269"/>
                  </a:lnTo>
                  <a:lnTo>
                    <a:pt x="29" y="264"/>
                  </a:lnTo>
                  <a:lnTo>
                    <a:pt x="21" y="268"/>
                  </a:lnTo>
                  <a:lnTo>
                    <a:pt x="13" y="271"/>
                  </a:lnTo>
                  <a:lnTo>
                    <a:pt x="15" y="276"/>
                  </a:lnTo>
                  <a:lnTo>
                    <a:pt x="15" y="270"/>
                  </a:lnTo>
                  <a:lnTo>
                    <a:pt x="6" y="271"/>
                  </a:lnTo>
                  <a:lnTo>
                    <a:pt x="4" y="272"/>
                  </a:lnTo>
                  <a:lnTo>
                    <a:pt x="2" y="273"/>
                  </a:lnTo>
                  <a:lnTo>
                    <a:pt x="0" y="277"/>
                  </a:lnTo>
                  <a:lnTo>
                    <a:pt x="2" y="281"/>
                  </a:lnTo>
                  <a:lnTo>
                    <a:pt x="4" y="282"/>
                  </a:lnTo>
                  <a:lnTo>
                    <a:pt x="6" y="283"/>
                  </a:lnTo>
                  <a:lnTo>
                    <a:pt x="15" y="284"/>
                  </a:lnTo>
                  <a:lnTo>
                    <a:pt x="15" y="278"/>
                  </a:lnTo>
                  <a:lnTo>
                    <a:pt x="13" y="283"/>
                  </a:lnTo>
                  <a:lnTo>
                    <a:pt x="21" y="286"/>
                  </a:lnTo>
                  <a:lnTo>
                    <a:pt x="29" y="290"/>
                  </a:lnTo>
                  <a:lnTo>
                    <a:pt x="31" y="285"/>
                  </a:lnTo>
                  <a:lnTo>
                    <a:pt x="27" y="289"/>
                  </a:lnTo>
                  <a:lnTo>
                    <a:pt x="33" y="295"/>
                  </a:lnTo>
                  <a:lnTo>
                    <a:pt x="39" y="302"/>
                  </a:lnTo>
                  <a:lnTo>
                    <a:pt x="43" y="310"/>
                  </a:lnTo>
                  <a:lnTo>
                    <a:pt x="48" y="305"/>
                  </a:lnTo>
                  <a:lnTo>
                    <a:pt x="42" y="305"/>
                  </a:lnTo>
                  <a:lnTo>
                    <a:pt x="44" y="314"/>
                  </a:lnTo>
                  <a:lnTo>
                    <a:pt x="45" y="323"/>
                  </a:lnTo>
                  <a:lnTo>
                    <a:pt x="45" y="504"/>
                  </a:lnTo>
                  <a:lnTo>
                    <a:pt x="46" y="513"/>
                  </a:lnTo>
                  <a:lnTo>
                    <a:pt x="49" y="522"/>
                  </a:lnTo>
                  <a:lnTo>
                    <a:pt x="50" y="526"/>
                  </a:lnTo>
                  <a:lnTo>
                    <a:pt x="54" y="534"/>
                  </a:lnTo>
                  <a:lnTo>
                    <a:pt x="60" y="540"/>
                  </a:lnTo>
                  <a:lnTo>
                    <a:pt x="67" y="546"/>
                  </a:lnTo>
                  <a:lnTo>
                    <a:pt x="69" y="547"/>
                  </a:lnTo>
                  <a:lnTo>
                    <a:pt x="76" y="551"/>
                  </a:lnTo>
                  <a:lnTo>
                    <a:pt x="85" y="554"/>
                  </a:lnTo>
                  <a:lnTo>
                    <a:pt x="87" y="554"/>
                  </a:lnTo>
                  <a:lnTo>
                    <a:pt x="96" y="555"/>
                  </a:lnTo>
                  <a:lnTo>
                    <a:pt x="96" y="543"/>
                  </a:lnTo>
                  <a:lnTo>
                    <a:pt x="87" y="542"/>
                  </a:lnTo>
                  <a:lnTo>
                    <a:pt x="87" y="548"/>
                  </a:lnTo>
                  <a:lnTo>
                    <a:pt x="90" y="543"/>
                  </a:lnTo>
                  <a:lnTo>
                    <a:pt x="81" y="540"/>
                  </a:lnTo>
                  <a:lnTo>
                    <a:pt x="74" y="536"/>
                  </a:lnTo>
                  <a:lnTo>
                    <a:pt x="71" y="541"/>
                  </a:lnTo>
                  <a:lnTo>
                    <a:pt x="76" y="537"/>
                  </a:lnTo>
                  <a:lnTo>
                    <a:pt x="69" y="531"/>
                  </a:lnTo>
                  <a:lnTo>
                    <a:pt x="63" y="525"/>
                  </a:lnTo>
                  <a:lnTo>
                    <a:pt x="59" y="517"/>
                  </a:lnTo>
                  <a:lnTo>
                    <a:pt x="55" y="522"/>
                  </a:lnTo>
                  <a:lnTo>
                    <a:pt x="61" y="522"/>
                  </a:lnTo>
                  <a:lnTo>
                    <a:pt x="58" y="513"/>
                  </a:lnTo>
                  <a:lnTo>
                    <a:pt x="57" y="504"/>
                  </a:lnTo>
                  <a:lnTo>
                    <a:pt x="57" y="323"/>
                  </a:lnTo>
                  <a:lnTo>
                    <a:pt x="56" y="314"/>
                  </a:lnTo>
                  <a:lnTo>
                    <a:pt x="54" y="305"/>
                  </a:lnTo>
                  <a:lnTo>
                    <a:pt x="52" y="301"/>
                  </a:lnTo>
                  <a:lnTo>
                    <a:pt x="48" y="293"/>
                  </a:lnTo>
                  <a:lnTo>
                    <a:pt x="42" y="286"/>
                  </a:lnTo>
                  <a:lnTo>
                    <a:pt x="36" y="280"/>
                  </a:lnTo>
                  <a:lnTo>
                    <a:pt x="34" y="279"/>
                  </a:lnTo>
                  <a:lnTo>
                    <a:pt x="26" y="275"/>
                  </a:lnTo>
                  <a:lnTo>
                    <a:pt x="18" y="272"/>
                  </a:lnTo>
                  <a:lnTo>
                    <a:pt x="15" y="272"/>
                  </a:lnTo>
                  <a:lnTo>
                    <a:pt x="6" y="271"/>
                  </a:lnTo>
                  <a:lnTo>
                    <a:pt x="6" y="283"/>
                  </a:lnTo>
                  <a:lnTo>
                    <a:pt x="8" y="282"/>
                  </a:lnTo>
                  <a:lnTo>
                    <a:pt x="10" y="281"/>
                  </a:lnTo>
                  <a:lnTo>
                    <a:pt x="12" y="277"/>
                  </a:lnTo>
                  <a:lnTo>
                    <a:pt x="10" y="273"/>
                  </a:lnTo>
                  <a:lnTo>
                    <a:pt x="8" y="272"/>
                  </a:lnTo>
                  <a:lnTo>
                    <a:pt x="6" y="277"/>
                  </a:lnTo>
                  <a:lnTo>
                    <a:pt x="6" y="283"/>
                  </a:lnTo>
                  <a:lnTo>
                    <a:pt x="15" y="282"/>
                  </a:lnTo>
                  <a:lnTo>
                    <a:pt x="18" y="282"/>
                  </a:lnTo>
                  <a:lnTo>
                    <a:pt x="26" y="279"/>
                  </a:lnTo>
                  <a:lnTo>
                    <a:pt x="34" y="275"/>
                  </a:lnTo>
                  <a:lnTo>
                    <a:pt x="36" y="274"/>
                  </a:lnTo>
                  <a:lnTo>
                    <a:pt x="42" y="268"/>
                  </a:lnTo>
                  <a:lnTo>
                    <a:pt x="48" y="262"/>
                  </a:lnTo>
                  <a:lnTo>
                    <a:pt x="52" y="254"/>
                  </a:lnTo>
                  <a:lnTo>
                    <a:pt x="54" y="250"/>
                  </a:lnTo>
                  <a:lnTo>
                    <a:pt x="56" y="241"/>
                  </a:lnTo>
                  <a:lnTo>
                    <a:pt x="57" y="232"/>
                  </a:lnTo>
                  <a:lnTo>
                    <a:pt x="57" y="51"/>
                  </a:lnTo>
                  <a:lnTo>
                    <a:pt x="58" y="42"/>
                  </a:lnTo>
                  <a:lnTo>
                    <a:pt x="61" y="33"/>
                  </a:lnTo>
                  <a:lnTo>
                    <a:pt x="55" y="33"/>
                  </a:lnTo>
                  <a:lnTo>
                    <a:pt x="59" y="38"/>
                  </a:lnTo>
                  <a:lnTo>
                    <a:pt x="63" y="30"/>
                  </a:lnTo>
                  <a:lnTo>
                    <a:pt x="69" y="24"/>
                  </a:lnTo>
                  <a:lnTo>
                    <a:pt x="76" y="18"/>
                  </a:lnTo>
                  <a:lnTo>
                    <a:pt x="71" y="14"/>
                  </a:lnTo>
                  <a:lnTo>
                    <a:pt x="74" y="19"/>
                  </a:lnTo>
                  <a:lnTo>
                    <a:pt x="81" y="15"/>
                  </a:lnTo>
                  <a:lnTo>
                    <a:pt x="90" y="12"/>
                  </a:lnTo>
                  <a:lnTo>
                    <a:pt x="87" y="7"/>
                  </a:lnTo>
                  <a:lnTo>
                    <a:pt x="87" y="13"/>
                  </a:lnTo>
                  <a:lnTo>
                    <a:pt x="96"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53" name="Freeform 186">
              <a:extLst>
                <a:ext uri="{FF2B5EF4-FFF2-40B4-BE49-F238E27FC236}">
                  <a16:creationId xmlns:a16="http://schemas.microsoft.com/office/drawing/2014/main" id="{45EDA2E3-9DBA-4794-BC4B-31EF4307260D}"/>
                </a:ext>
              </a:extLst>
            </p:cNvPr>
            <p:cNvSpPr>
              <a:spLocks/>
            </p:cNvSpPr>
            <p:nvPr/>
          </p:nvSpPr>
          <p:spPr bwMode="auto">
            <a:xfrm>
              <a:off x="4461" y="1161"/>
              <a:ext cx="96" cy="555"/>
            </a:xfrm>
            <a:custGeom>
              <a:avLst/>
              <a:gdLst>
                <a:gd name="T0" fmla="*/ 0 w 96"/>
                <a:gd name="T1" fmla="*/ 12 h 555"/>
                <a:gd name="T2" fmla="*/ 9 w 96"/>
                <a:gd name="T3" fmla="*/ 7 h 555"/>
                <a:gd name="T4" fmla="*/ 15 w 96"/>
                <a:gd name="T5" fmla="*/ 15 h 555"/>
                <a:gd name="T6" fmla="*/ 25 w 96"/>
                <a:gd name="T7" fmla="*/ 14 h 555"/>
                <a:gd name="T8" fmla="*/ 27 w 96"/>
                <a:gd name="T9" fmla="*/ 24 h 555"/>
                <a:gd name="T10" fmla="*/ 37 w 96"/>
                <a:gd name="T11" fmla="*/ 38 h 555"/>
                <a:gd name="T12" fmla="*/ 35 w 96"/>
                <a:gd name="T13" fmla="*/ 33 h 555"/>
                <a:gd name="T14" fmla="*/ 39 w 96"/>
                <a:gd name="T15" fmla="*/ 51 h 555"/>
                <a:gd name="T16" fmla="*/ 40 w 96"/>
                <a:gd name="T17" fmla="*/ 241 h 555"/>
                <a:gd name="T18" fmla="*/ 44 w 96"/>
                <a:gd name="T19" fmla="*/ 254 h 555"/>
                <a:gd name="T20" fmla="*/ 54 w 96"/>
                <a:gd name="T21" fmla="*/ 268 h 555"/>
                <a:gd name="T22" fmla="*/ 62 w 96"/>
                <a:gd name="T23" fmla="*/ 275 h 555"/>
                <a:gd name="T24" fmla="*/ 78 w 96"/>
                <a:gd name="T25" fmla="*/ 282 h 555"/>
                <a:gd name="T26" fmla="*/ 90 w 96"/>
                <a:gd name="T27" fmla="*/ 283 h 555"/>
                <a:gd name="T28" fmla="*/ 90 w 96"/>
                <a:gd name="T29" fmla="*/ 271 h 555"/>
                <a:gd name="T30" fmla="*/ 86 w 96"/>
                <a:gd name="T31" fmla="*/ 273 h 555"/>
                <a:gd name="T32" fmla="*/ 86 w 96"/>
                <a:gd name="T33" fmla="*/ 281 h 555"/>
                <a:gd name="T34" fmla="*/ 90 w 96"/>
                <a:gd name="T35" fmla="*/ 271 h 555"/>
                <a:gd name="T36" fmla="*/ 78 w 96"/>
                <a:gd name="T37" fmla="*/ 272 h 555"/>
                <a:gd name="T38" fmla="*/ 62 w 96"/>
                <a:gd name="T39" fmla="*/ 279 h 555"/>
                <a:gd name="T40" fmla="*/ 54 w 96"/>
                <a:gd name="T41" fmla="*/ 286 h 555"/>
                <a:gd name="T42" fmla="*/ 44 w 96"/>
                <a:gd name="T43" fmla="*/ 301 h 555"/>
                <a:gd name="T44" fmla="*/ 40 w 96"/>
                <a:gd name="T45" fmla="*/ 314 h 555"/>
                <a:gd name="T46" fmla="*/ 39 w 96"/>
                <a:gd name="T47" fmla="*/ 504 h 555"/>
                <a:gd name="T48" fmla="*/ 35 w 96"/>
                <a:gd name="T49" fmla="*/ 522 h 555"/>
                <a:gd name="T50" fmla="*/ 37 w 96"/>
                <a:gd name="T51" fmla="*/ 517 h 555"/>
                <a:gd name="T52" fmla="*/ 27 w 96"/>
                <a:gd name="T53" fmla="*/ 531 h 555"/>
                <a:gd name="T54" fmla="*/ 25 w 96"/>
                <a:gd name="T55" fmla="*/ 541 h 555"/>
                <a:gd name="T56" fmla="*/ 15 w 96"/>
                <a:gd name="T57" fmla="*/ 540 h 555"/>
                <a:gd name="T58" fmla="*/ 9 w 96"/>
                <a:gd name="T59" fmla="*/ 548 h 555"/>
                <a:gd name="T60" fmla="*/ 0 w 96"/>
                <a:gd name="T61" fmla="*/ 543 h 555"/>
                <a:gd name="T62" fmla="*/ 9 w 96"/>
                <a:gd name="T63" fmla="*/ 554 h 555"/>
                <a:gd name="T64" fmla="*/ 20 w 96"/>
                <a:gd name="T65" fmla="*/ 551 h 555"/>
                <a:gd name="T66" fmla="*/ 29 w 96"/>
                <a:gd name="T67" fmla="*/ 546 h 555"/>
                <a:gd name="T68" fmla="*/ 42 w 96"/>
                <a:gd name="T69" fmla="*/ 534 h 555"/>
                <a:gd name="T70" fmla="*/ 47 w 96"/>
                <a:gd name="T71" fmla="*/ 522 h 555"/>
                <a:gd name="T72" fmla="*/ 50 w 96"/>
                <a:gd name="T73" fmla="*/ 513 h 555"/>
                <a:gd name="T74" fmla="*/ 51 w 96"/>
                <a:gd name="T75" fmla="*/ 323 h 555"/>
                <a:gd name="T76" fmla="*/ 55 w 96"/>
                <a:gd name="T77" fmla="*/ 305 h 555"/>
                <a:gd name="T78" fmla="*/ 53 w 96"/>
                <a:gd name="T79" fmla="*/ 310 h 555"/>
                <a:gd name="T80" fmla="*/ 63 w 96"/>
                <a:gd name="T81" fmla="*/ 295 h 555"/>
                <a:gd name="T82" fmla="*/ 65 w 96"/>
                <a:gd name="T83" fmla="*/ 285 h 555"/>
                <a:gd name="T84" fmla="*/ 75 w 96"/>
                <a:gd name="T85" fmla="*/ 286 h 555"/>
                <a:gd name="T86" fmla="*/ 81 w 96"/>
                <a:gd name="T87" fmla="*/ 278 h 555"/>
                <a:gd name="T88" fmla="*/ 90 w 96"/>
                <a:gd name="T89" fmla="*/ 283 h 555"/>
                <a:gd name="T90" fmla="*/ 92 w 96"/>
                <a:gd name="T91" fmla="*/ 282 h 555"/>
                <a:gd name="T92" fmla="*/ 96 w 96"/>
                <a:gd name="T93" fmla="*/ 277 h 555"/>
                <a:gd name="T94" fmla="*/ 92 w 96"/>
                <a:gd name="T95" fmla="*/ 272 h 555"/>
                <a:gd name="T96" fmla="*/ 81 w 96"/>
                <a:gd name="T97" fmla="*/ 270 h 555"/>
                <a:gd name="T98" fmla="*/ 83 w 96"/>
                <a:gd name="T99" fmla="*/ 271 h 555"/>
                <a:gd name="T100" fmla="*/ 67 w 96"/>
                <a:gd name="T101" fmla="*/ 264 h 555"/>
                <a:gd name="T102" fmla="*/ 69 w 96"/>
                <a:gd name="T103" fmla="*/ 265 h 555"/>
                <a:gd name="T104" fmla="*/ 57 w 96"/>
                <a:gd name="T105" fmla="*/ 253 h 555"/>
                <a:gd name="T106" fmla="*/ 49 w 96"/>
                <a:gd name="T107" fmla="*/ 250 h 555"/>
                <a:gd name="T108" fmla="*/ 52 w 96"/>
                <a:gd name="T109" fmla="*/ 241 h 555"/>
                <a:gd name="T110" fmla="*/ 51 w 96"/>
                <a:gd name="T111" fmla="*/ 51 h 555"/>
                <a:gd name="T112" fmla="*/ 47 w 96"/>
                <a:gd name="T113" fmla="*/ 33 h 555"/>
                <a:gd name="T114" fmla="*/ 42 w 96"/>
                <a:gd name="T115" fmla="*/ 21 h 555"/>
                <a:gd name="T116" fmla="*/ 29 w 96"/>
                <a:gd name="T117" fmla="*/ 9 h 555"/>
                <a:gd name="T118" fmla="*/ 20 w 96"/>
                <a:gd name="T119" fmla="*/ 4 h 555"/>
                <a:gd name="T120" fmla="*/ 9 w 96"/>
                <a:gd name="T121" fmla="*/ 1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0" y="0"/>
                  </a:moveTo>
                  <a:lnTo>
                    <a:pt x="0" y="12"/>
                  </a:lnTo>
                  <a:lnTo>
                    <a:pt x="9" y="13"/>
                  </a:lnTo>
                  <a:lnTo>
                    <a:pt x="9" y="7"/>
                  </a:lnTo>
                  <a:lnTo>
                    <a:pt x="6" y="12"/>
                  </a:lnTo>
                  <a:lnTo>
                    <a:pt x="15" y="15"/>
                  </a:lnTo>
                  <a:lnTo>
                    <a:pt x="22" y="19"/>
                  </a:lnTo>
                  <a:lnTo>
                    <a:pt x="25" y="14"/>
                  </a:lnTo>
                  <a:lnTo>
                    <a:pt x="20" y="18"/>
                  </a:lnTo>
                  <a:lnTo>
                    <a:pt x="27" y="24"/>
                  </a:lnTo>
                  <a:lnTo>
                    <a:pt x="33" y="30"/>
                  </a:lnTo>
                  <a:lnTo>
                    <a:pt x="37" y="38"/>
                  </a:lnTo>
                  <a:lnTo>
                    <a:pt x="41" y="33"/>
                  </a:lnTo>
                  <a:lnTo>
                    <a:pt x="35" y="33"/>
                  </a:lnTo>
                  <a:lnTo>
                    <a:pt x="38" y="42"/>
                  </a:lnTo>
                  <a:lnTo>
                    <a:pt x="39" y="51"/>
                  </a:lnTo>
                  <a:lnTo>
                    <a:pt x="39" y="232"/>
                  </a:lnTo>
                  <a:lnTo>
                    <a:pt x="40" y="241"/>
                  </a:lnTo>
                  <a:lnTo>
                    <a:pt x="43" y="250"/>
                  </a:lnTo>
                  <a:lnTo>
                    <a:pt x="44" y="254"/>
                  </a:lnTo>
                  <a:lnTo>
                    <a:pt x="48" y="262"/>
                  </a:lnTo>
                  <a:lnTo>
                    <a:pt x="54" y="268"/>
                  </a:lnTo>
                  <a:lnTo>
                    <a:pt x="60" y="274"/>
                  </a:lnTo>
                  <a:lnTo>
                    <a:pt x="62" y="275"/>
                  </a:lnTo>
                  <a:lnTo>
                    <a:pt x="70" y="279"/>
                  </a:lnTo>
                  <a:lnTo>
                    <a:pt x="78" y="282"/>
                  </a:lnTo>
                  <a:lnTo>
                    <a:pt x="81" y="282"/>
                  </a:lnTo>
                  <a:lnTo>
                    <a:pt x="90" y="283"/>
                  </a:lnTo>
                  <a:lnTo>
                    <a:pt x="90" y="277"/>
                  </a:lnTo>
                  <a:lnTo>
                    <a:pt x="90" y="271"/>
                  </a:lnTo>
                  <a:lnTo>
                    <a:pt x="88" y="272"/>
                  </a:lnTo>
                  <a:lnTo>
                    <a:pt x="86" y="273"/>
                  </a:lnTo>
                  <a:lnTo>
                    <a:pt x="84" y="277"/>
                  </a:lnTo>
                  <a:lnTo>
                    <a:pt x="86" y="281"/>
                  </a:lnTo>
                  <a:lnTo>
                    <a:pt x="88" y="282"/>
                  </a:lnTo>
                  <a:lnTo>
                    <a:pt x="90" y="271"/>
                  </a:lnTo>
                  <a:lnTo>
                    <a:pt x="81" y="272"/>
                  </a:lnTo>
                  <a:lnTo>
                    <a:pt x="78" y="272"/>
                  </a:lnTo>
                  <a:lnTo>
                    <a:pt x="70" y="275"/>
                  </a:lnTo>
                  <a:lnTo>
                    <a:pt x="62" y="279"/>
                  </a:lnTo>
                  <a:lnTo>
                    <a:pt x="60" y="280"/>
                  </a:lnTo>
                  <a:lnTo>
                    <a:pt x="54" y="286"/>
                  </a:lnTo>
                  <a:lnTo>
                    <a:pt x="48" y="293"/>
                  </a:lnTo>
                  <a:lnTo>
                    <a:pt x="44" y="301"/>
                  </a:lnTo>
                  <a:lnTo>
                    <a:pt x="43" y="305"/>
                  </a:lnTo>
                  <a:lnTo>
                    <a:pt x="40" y="314"/>
                  </a:lnTo>
                  <a:lnTo>
                    <a:pt x="39" y="323"/>
                  </a:lnTo>
                  <a:lnTo>
                    <a:pt x="39" y="504"/>
                  </a:lnTo>
                  <a:lnTo>
                    <a:pt x="38" y="513"/>
                  </a:lnTo>
                  <a:lnTo>
                    <a:pt x="35" y="522"/>
                  </a:lnTo>
                  <a:lnTo>
                    <a:pt x="41" y="522"/>
                  </a:lnTo>
                  <a:lnTo>
                    <a:pt x="37" y="517"/>
                  </a:lnTo>
                  <a:lnTo>
                    <a:pt x="33" y="525"/>
                  </a:lnTo>
                  <a:lnTo>
                    <a:pt x="27" y="531"/>
                  </a:lnTo>
                  <a:lnTo>
                    <a:pt x="20" y="537"/>
                  </a:lnTo>
                  <a:lnTo>
                    <a:pt x="25" y="541"/>
                  </a:lnTo>
                  <a:lnTo>
                    <a:pt x="22" y="536"/>
                  </a:lnTo>
                  <a:lnTo>
                    <a:pt x="15" y="540"/>
                  </a:lnTo>
                  <a:lnTo>
                    <a:pt x="6" y="543"/>
                  </a:lnTo>
                  <a:lnTo>
                    <a:pt x="9" y="548"/>
                  </a:lnTo>
                  <a:lnTo>
                    <a:pt x="9" y="542"/>
                  </a:lnTo>
                  <a:lnTo>
                    <a:pt x="0" y="543"/>
                  </a:lnTo>
                  <a:lnTo>
                    <a:pt x="0" y="555"/>
                  </a:lnTo>
                  <a:lnTo>
                    <a:pt x="9" y="554"/>
                  </a:lnTo>
                  <a:lnTo>
                    <a:pt x="11" y="554"/>
                  </a:lnTo>
                  <a:lnTo>
                    <a:pt x="20" y="551"/>
                  </a:lnTo>
                  <a:lnTo>
                    <a:pt x="27" y="547"/>
                  </a:lnTo>
                  <a:lnTo>
                    <a:pt x="29" y="546"/>
                  </a:lnTo>
                  <a:lnTo>
                    <a:pt x="36" y="540"/>
                  </a:lnTo>
                  <a:lnTo>
                    <a:pt x="42" y="534"/>
                  </a:lnTo>
                  <a:lnTo>
                    <a:pt x="46" y="526"/>
                  </a:lnTo>
                  <a:lnTo>
                    <a:pt x="47" y="522"/>
                  </a:lnTo>
                  <a:lnTo>
                    <a:pt x="50" y="513"/>
                  </a:lnTo>
                  <a:lnTo>
                    <a:pt x="51" y="504"/>
                  </a:lnTo>
                  <a:lnTo>
                    <a:pt x="51" y="323"/>
                  </a:lnTo>
                  <a:lnTo>
                    <a:pt x="52" y="314"/>
                  </a:lnTo>
                  <a:lnTo>
                    <a:pt x="55" y="305"/>
                  </a:lnTo>
                  <a:lnTo>
                    <a:pt x="49" y="305"/>
                  </a:lnTo>
                  <a:lnTo>
                    <a:pt x="53" y="310"/>
                  </a:lnTo>
                  <a:lnTo>
                    <a:pt x="57" y="302"/>
                  </a:lnTo>
                  <a:lnTo>
                    <a:pt x="63" y="295"/>
                  </a:lnTo>
                  <a:lnTo>
                    <a:pt x="69" y="289"/>
                  </a:lnTo>
                  <a:lnTo>
                    <a:pt x="65" y="285"/>
                  </a:lnTo>
                  <a:lnTo>
                    <a:pt x="67" y="290"/>
                  </a:lnTo>
                  <a:lnTo>
                    <a:pt x="75" y="286"/>
                  </a:lnTo>
                  <a:lnTo>
                    <a:pt x="83" y="283"/>
                  </a:lnTo>
                  <a:lnTo>
                    <a:pt x="81" y="278"/>
                  </a:lnTo>
                  <a:lnTo>
                    <a:pt x="81" y="284"/>
                  </a:lnTo>
                  <a:lnTo>
                    <a:pt x="90" y="283"/>
                  </a:lnTo>
                  <a:lnTo>
                    <a:pt x="92" y="282"/>
                  </a:lnTo>
                  <a:lnTo>
                    <a:pt x="94" y="281"/>
                  </a:lnTo>
                  <a:lnTo>
                    <a:pt x="96" y="277"/>
                  </a:lnTo>
                  <a:lnTo>
                    <a:pt x="94" y="273"/>
                  </a:lnTo>
                  <a:lnTo>
                    <a:pt x="92" y="272"/>
                  </a:lnTo>
                  <a:lnTo>
                    <a:pt x="90" y="271"/>
                  </a:lnTo>
                  <a:lnTo>
                    <a:pt x="81" y="270"/>
                  </a:lnTo>
                  <a:lnTo>
                    <a:pt x="81" y="276"/>
                  </a:lnTo>
                  <a:lnTo>
                    <a:pt x="83" y="271"/>
                  </a:lnTo>
                  <a:lnTo>
                    <a:pt x="75" y="268"/>
                  </a:lnTo>
                  <a:lnTo>
                    <a:pt x="67" y="264"/>
                  </a:lnTo>
                  <a:lnTo>
                    <a:pt x="65" y="269"/>
                  </a:lnTo>
                  <a:lnTo>
                    <a:pt x="69" y="265"/>
                  </a:lnTo>
                  <a:lnTo>
                    <a:pt x="63" y="259"/>
                  </a:lnTo>
                  <a:lnTo>
                    <a:pt x="57" y="253"/>
                  </a:lnTo>
                  <a:lnTo>
                    <a:pt x="53" y="245"/>
                  </a:lnTo>
                  <a:lnTo>
                    <a:pt x="49" y="250"/>
                  </a:lnTo>
                  <a:lnTo>
                    <a:pt x="55" y="250"/>
                  </a:lnTo>
                  <a:lnTo>
                    <a:pt x="52" y="241"/>
                  </a:lnTo>
                  <a:lnTo>
                    <a:pt x="51" y="232"/>
                  </a:lnTo>
                  <a:lnTo>
                    <a:pt x="51" y="51"/>
                  </a:lnTo>
                  <a:lnTo>
                    <a:pt x="50" y="42"/>
                  </a:lnTo>
                  <a:lnTo>
                    <a:pt x="47" y="33"/>
                  </a:lnTo>
                  <a:lnTo>
                    <a:pt x="46" y="29"/>
                  </a:lnTo>
                  <a:lnTo>
                    <a:pt x="42" y="21"/>
                  </a:lnTo>
                  <a:lnTo>
                    <a:pt x="36" y="15"/>
                  </a:lnTo>
                  <a:lnTo>
                    <a:pt x="29" y="9"/>
                  </a:lnTo>
                  <a:lnTo>
                    <a:pt x="27" y="8"/>
                  </a:lnTo>
                  <a:lnTo>
                    <a:pt x="20" y="4"/>
                  </a:lnTo>
                  <a:lnTo>
                    <a:pt x="11" y="1"/>
                  </a:lnTo>
                  <a:lnTo>
                    <a:pt x="9"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517" name="Rectangle 187">
            <a:extLst>
              <a:ext uri="{FF2B5EF4-FFF2-40B4-BE49-F238E27FC236}">
                <a16:creationId xmlns:a16="http://schemas.microsoft.com/office/drawing/2014/main" id="{45922568-15E6-4EC3-9DF6-93B5C404FED6}"/>
              </a:ext>
            </a:extLst>
          </p:cNvPr>
          <p:cNvSpPr>
            <a:spLocks noChangeArrowheads="1"/>
          </p:cNvSpPr>
          <p:nvPr/>
        </p:nvSpPr>
        <p:spPr bwMode="auto">
          <a:xfrm>
            <a:off x="8729664" y="1935163"/>
            <a:ext cx="18434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intravaskulární</a:t>
            </a:r>
            <a:endParaRPr lang="cs-CZ" altLang="en-US" sz="2400">
              <a:latin typeface="Times New Roman" panose="02020603050405020304" pitchFamily="18" charset="0"/>
            </a:endParaRPr>
          </a:p>
        </p:txBody>
      </p:sp>
      <p:sp>
        <p:nvSpPr>
          <p:cNvPr id="64518" name="Rectangle 188">
            <a:extLst>
              <a:ext uri="{FF2B5EF4-FFF2-40B4-BE49-F238E27FC236}">
                <a16:creationId xmlns:a16="http://schemas.microsoft.com/office/drawing/2014/main" id="{DFF18BA5-4616-4EDA-B1A5-C8B143DD6BDF}"/>
              </a:ext>
            </a:extLst>
          </p:cNvPr>
          <p:cNvSpPr>
            <a:spLocks noChangeArrowheads="1"/>
          </p:cNvSpPr>
          <p:nvPr/>
        </p:nvSpPr>
        <p:spPr bwMode="auto">
          <a:xfrm>
            <a:off x="8729664" y="2300288"/>
            <a:ext cx="9890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tekutina</a:t>
            </a:r>
            <a:endParaRPr lang="cs-CZ" altLang="en-US" sz="2400">
              <a:latin typeface="Times New Roman" panose="02020603050405020304" pitchFamily="18" charset="0"/>
            </a:endParaRPr>
          </a:p>
        </p:txBody>
      </p:sp>
      <p:grpSp>
        <p:nvGrpSpPr>
          <p:cNvPr id="64519" name="Group 189">
            <a:extLst>
              <a:ext uri="{FF2B5EF4-FFF2-40B4-BE49-F238E27FC236}">
                <a16:creationId xmlns:a16="http://schemas.microsoft.com/office/drawing/2014/main" id="{CD9AD59F-A9DB-4003-B25F-3B458CA743C0}"/>
              </a:ext>
            </a:extLst>
          </p:cNvPr>
          <p:cNvGrpSpPr>
            <a:grpSpLocks/>
          </p:cNvGrpSpPr>
          <p:nvPr/>
        </p:nvGrpSpPr>
        <p:grpSpPr bwMode="auto">
          <a:xfrm>
            <a:off x="7131050" y="1851025"/>
            <a:ext cx="1443038" cy="844550"/>
            <a:chOff x="3554" y="1166"/>
            <a:chExt cx="887" cy="532"/>
          </a:xfrm>
        </p:grpSpPr>
        <p:sp>
          <p:nvSpPr>
            <p:cNvPr id="64848" name="Rectangle 190">
              <a:extLst>
                <a:ext uri="{FF2B5EF4-FFF2-40B4-BE49-F238E27FC236}">
                  <a16:creationId xmlns:a16="http://schemas.microsoft.com/office/drawing/2014/main" id="{EF21B0CA-BDA9-4F4E-BCA6-09901470881C}"/>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49" name="Rectangle 191">
              <a:extLst>
                <a:ext uri="{FF2B5EF4-FFF2-40B4-BE49-F238E27FC236}">
                  <a16:creationId xmlns:a16="http://schemas.microsoft.com/office/drawing/2014/main" id="{EDA655C9-84FB-47F7-ACBA-64C381A09B95}"/>
                </a:ext>
              </a:extLst>
            </p:cNvPr>
            <p:cNvSpPr>
              <a:spLocks noChangeArrowheads="1"/>
            </p:cNvSpPr>
            <p:nvPr/>
          </p:nvSpPr>
          <p:spPr bwMode="auto">
            <a:xfrm>
              <a:off x="3554" y="1166"/>
              <a:ext cx="886" cy="531"/>
            </a:xfrm>
            <a:prstGeom prst="rect">
              <a:avLst/>
            </a:prstGeom>
            <a:solidFill>
              <a:srgbClr val="FF9999"/>
            </a:solidFill>
            <a:ln w="0">
              <a:solidFill>
                <a:srgbClr val="FFFFFF"/>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50" name="Rectangle 192">
              <a:extLst>
                <a:ext uri="{FF2B5EF4-FFF2-40B4-BE49-F238E27FC236}">
                  <a16:creationId xmlns:a16="http://schemas.microsoft.com/office/drawing/2014/main" id="{0C7AC9BF-8A24-485A-A2F2-15F3EA61EC54}"/>
                </a:ext>
              </a:extLst>
            </p:cNvPr>
            <p:cNvSpPr>
              <a:spLocks noChangeArrowheads="1"/>
            </p:cNvSpPr>
            <p:nvPr/>
          </p:nvSpPr>
          <p:spPr bwMode="auto">
            <a:xfrm>
              <a:off x="3554" y="1166"/>
              <a:ext cx="887" cy="532"/>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51" name="Rectangle 193">
              <a:extLst>
                <a:ext uri="{FF2B5EF4-FFF2-40B4-BE49-F238E27FC236}">
                  <a16:creationId xmlns:a16="http://schemas.microsoft.com/office/drawing/2014/main" id="{6A5706B9-DF6A-4BA4-8819-4A19FE4ADEF5}"/>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520" name="Rectangle 194">
            <a:extLst>
              <a:ext uri="{FF2B5EF4-FFF2-40B4-BE49-F238E27FC236}">
                <a16:creationId xmlns:a16="http://schemas.microsoft.com/office/drawing/2014/main" id="{BFFE1DD3-D08B-4FF8-BA1F-7674D66819D3}"/>
              </a:ext>
            </a:extLst>
          </p:cNvPr>
          <p:cNvSpPr>
            <a:spLocks noChangeArrowheads="1"/>
          </p:cNvSpPr>
          <p:nvPr/>
        </p:nvSpPr>
        <p:spPr bwMode="auto">
          <a:xfrm>
            <a:off x="4235451" y="3194050"/>
            <a:ext cx="3444875" cy="977900"/>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21" name="Freeform 195">
            <a:extLst>
              <a:ext uri="{FF2B5EF4-FFF2-40B4-BE49-F238E27FC236}">
                <a16:creationId xmlns:a16="http://schemas.microsoft.com/office/drawing/2014/main" id="{4F70CFA7-B424-457F-B307-E7146F75BA73}"/>
              </a:ext>
            </a:extLst>
          </p:cNvPr>
          <p:cNvSpPr>
            <a:spLocks/>
          </p:cNvSpPr>
          <p:nvPr/>
        </p:nvSpPr>
        <p:spPr bwMode="auto">
          <a:xfrm>
            <a:off x="1857376" y="4610100"/>
            <a:ext cx="8512175" cy="1460500"/>
          </a:xfrm>
          <a:custGeom>
            <a:avLst/>
            <a:gdLst>
              <a:gd name="T0" fmla="*/ 345262173 w 5362"/>
              <a:gd name="T1" fmla="*/ 2520950 h 920"/>
              <a:gd name="T2" fmla="*/ 272176875 w 5362"/>
              <a:gd name="T3" fmla="*/ 17641889 h 920"/>
              <a:gd name="T4" fmla="*/ 201612476 w 5362"/>
              <a:gd name="T5" fmla="*/ 47883762 h 920"/>
              <a:gd name="T6" fmla="*/ 141128748 w 5362"/>
              <a:gd name="T7" fmla="*/ 88206264 h 920"/>
              <a:gd name="T8" fmla="*/ 88206255 w 5362"/>
              <a:gd name="T9" fmla="*/ 141128762 h 920"/>
              <a:gd name="T10" fmla="*/ 47883757 w 5362"/>
              <a:gd name="T11" fmla="*/ 201612496 h 920"/>
              <a:gd name="T12" fmla="*/ 17640300 w 5362"/>
              <a:gd name="T13" fmla="*/ 272176902 h 920"/>
              <a:gd name="T14" fmla="*/ 2520950 w 5362"/>
              <a:gd name="T15" fmla="*/ 345262208 h 920"/>
              <a:gd name="T16" fmla="*/ 0 w 5362"/>
              <a:gd name="T17" fmla="*/ 1932960918 h 920"/>
              <a:gd name="T18" fmla="*/ 7559675 w 5362"/>
              <a:gd name="T19" fmla="*/ 2011084948 h 920"/>
              <a:gd name="T20" fmla="*/ 30241876 w 5362"/>
              <a:gd name="T21" fmla="*/ 2081649304 h 920"/>
              <a:gd name="T22" fmla="*/ 65524063 w 5362"/>
              <a:gd name="T23" fmla="*/ 2147173349 h 920"/>
              <a:gd name="T24" fmla="*/ 113406246 w 5362"/>
              <a:gd name="T25" fmla="*/ 2147483647 h 920"/>
              <a:gd name="T26" fmla="*/ 171370612 w 5362"/>
              <a:gd name="T27" fmla="*/ 2147483647 h 920"/>
              <a:gd name="T28" fmla="*/ 236894700 w 5362"/>
              <a:gd name="T29" fmla="*/ 2147483647 h 920"/>
              <a:gd name="T30" fmla="*/ 307459050 w 5362"/>
              <a:gd name="T31" fmla="*/ 2147483647 h 920"/>
              <a:gd name="T32" fmla="*/ 385584659 w 5362"/>
              <a:gd name="T33" fmla="*/ 2147483647 h 920"/>
              <a:gd name="T34" fmla="*/ 2147483647 w 5362"/>
              <a:gd name="T35" fmla="*/ 2147483647 h 920"/>
              <a:gd name="T36" fmla="*/ 2147483647 w 5362"/>
              <a:gd name="T37" fmla="*/ 2147483647 h 920"/>
              <a:gd name="T38" fmla="*/ 2147483647 w 5362"/>
              <a:gd name="T39" fmla="*/ 2147483647 h 920"/>
              <a:gd name="T40" fmla="*/ 2147483647 w 5362"/>
              <a:gd name="T41" fmla="*/ 2147483647 h 920"/>
              <a:gd name="T42" fmla="*/ 2147483647 w 5362"/>
              <a:gd name="T43" fmla="*/ 2147483647 h 920"/>
              <a:gd name="T44" fmla="*/ 2147483647 w 5362"/>
              <a:gd name="T45" fmla="*/ 2116931482 h 920"/>
              <a:gd name="T46" fmla="*/ 2147483647 w 5362"/>
              <a:gd name="T47" fmla="*/ 2046367126 h 920"/>
              <a:gd name="T48" fmla="*/ 2147483647 w 5362"/>
              <a:gd name="T49" fmla="*/ 1973283408 h 920"/>
              <a:gd name="T50" fmla="*/ 2147483647 w 5362"/>
              <a:gd name="T51" fmla="*/ 385584697 h 920"/>
              <a:gd name="T52" fmla="*/ 2147483647 w 5362"/>
              <a:gd name="T53" fmla="*/ 307459080 h 920"/>
              <a:gd name="T54" fmla="*/ 2147483647 w 5362"/>
              <a:gd name="T55" fmla="*/ 236894724 h 920"/>
              <a:gd name="T56" fmla="*/ 2147483647 w 5362"/>
              <a:gd name="T57" fmla="*/ 171370629 h 920"/>
              <a:gd name="T58" fmla="*/ 2147483647 w 5362"/>
              <a:gd name="T59" fmla="*/ 113407845 h 920"/>
              <a:gd name="T60" fmla="*/ 2147483647 w 5362"/>
              <a:gd name="T61" fmla="*/ 65524070 h 920"/>
              <a:gd name="T62" fmla="*/ 2147483647 w 5362"/>
              <a:gd name="T63" fmla="*/ 30241879 h 920"/>
              <a:gd name="T64" fmla="*/ 2147483647 w 5362"/>
              <a:gd name="T65" fmla="*/ 7561264 h 920"/>
              <a:gd name="T66" fmla="*/ 2147483647 w 5362"/>
              <a:gd name="T67" fmla="*/ 0 h 9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62"/>
              <a:gd name="T103" fmla="*/ 0 h 920"/>
              <a:gd name="T104" fmla="*/ 5362 w 5362"/>
              <a:gd name="T105" fmla="*/ 920 h 9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62" h="920">
                <a:moveTo>
                  <a:pt x="153" y="0"/>
                </a:moveTo>
                <a:lnTo>
                  <a:pt x="137" y="1"/>
                </a:lnTo>
                <a:lnTo>
                  <a:pt x="122" y="3"/>
                </a:lnTo>
                <a:lnTo>
                  <a:pt x="108" y="7"/>
                </a:lnTo>
                <a:lnTo>
                  <a:pt x="94" y="12"/>
                </a:lnTo>
                <a:lnTo>
                  <a:pt x="80" y="19"/>
                </a:lnTo>
                <a:lnTo>
                  <a:pt x="68" y="26"/>
                </a:lnTo>
                <a:lnTo>
                  <a:pt x="56" y="35"/>
                </a:lnTo>
                <a:lnTo>
                  <a:pt x="45" y="45"/>
                </a:lnTo>
                <a:lnTo>
                  <a:pt x="35" y="56"/>
                </a:lnTo>
                <a:lnTo>
                  <a:pt x="26" y="68"/>
                </a:lnTo>
                <a:lnTo>
                  <a:pt x="19" y="80"/>
                </a:lnTo>
                <a:lnTo>
                  <a:pt x="12" y="94"/>
                </a:lnTo>
                <a:lnTo>
                  <a:pt x="7" y="108"/>
                </a:lnTo>
                <a:lnTo>
                  <a:pt x="3" y="122"/>
                </a:lnTo>
                <a:lnTo>
                  <a:pt x="1" y="137"/>
                </a:lnTo>
                <a:lnTo>
                  <a:pt x="0" y="153"/>
                </a:lnTo>
                <a:lnTo>
                  <a:pt x="0" y="767"/>
                </a:lnTo>
                <a:lnTo>
                  <a:pt x="1" y="783"/>
                </a:lnTo>
                <a:lnTo>
                  <a:pt x="3" y="798"/>
                </a:lnTo>
                <a:lnTo>
                  <a:pt x="7" y="812"/>
                </a:lnTo>
                <a:lnTo>
                  <a:pt x="12" y="826"/>
                </a:lnTo>
                <a:lnTo>
                  <a:pt x="19" y="840"/>
                </a:lnTo>
                <a:lnTo>
                  <a:pt x="26" y="852"/>
                </a:lnTo>
                <a:lnTo>
                  <a:pt x="35" y="864"/>
                </a:lnTo>
                <a:lnTo>
                  <a:pt x="45" y="875"/>
                </a:lnTo>
                <a:lnTo>
                  <a:pt x="56" y="885"/>
                </a:lnTo>
                <a:lnTo>
                  <a:pt x="68" y="894"/>
                </a:lnTo>
                <a:lnTo>
                  <a:pt x="80" y="901"/>
                </a:lnTo>
                <a:lnTo>
                  <a:pt x="94" y="908"/>
                </a:lnTo>
                <a:lnTo>
                  <a:pt x="108" y="913"/>
                </a:lnTo>
                <a:lnTo>
                  <a:pt x="122" y="917"/>
                </a:lnTo>
                <a:lnTo>
                  <a:pt x="137" y="919"/>
                </a:lnTo>
                <a:lnTo>
                  <a:pt x="153" y="920"/>
                </a:lnTo>
                <a:lnTo>
                  <a:pt x="5209" y="920"/>
                </a:lnTo>
                <a:lnTo>
                  <a:pt x="5225" y="919"/>
                </a:lnTo>
                <a:lnTo>
                  <a:pt x="5240" y="917"/>
                </a:lnTo>
                <a:lnTo>
                  <a:pt x="5254" y="913"/>
                </a:lnTo>
                <a:lnTo>
                  <a:pt x="5268" y="908"/>
                </a:lnTo>
                <a:lnTo>
                  <a:pt x="5282" y="901"/>
                </a:lnTo>
                <a:lnTo>
                  <a:pt x="5294" y="894"/>
                </a:lnTo>
                <a:lnTo>
                  <a:pt x="5306" y="885"/>
                </a:lnTo>
                <a:lnTo>
                  <a:pt x="5317" y="875"/>
                </a:lnTo>
                <a:lnTo>
                  <a:pt x="5327" y="864"/>
                </a:lnTo>
                <a:lnTo>
                  <a:pt x="5336" y="852"/>
                </a:lnTo>
                <a:lnTo>
                  <a:pt x="5343" y="840"/>
                </a:lnTo>
                <a:lnTo>
                  <a:pt x="5350" y="826"/>
                </a:lnTo>
                <a:lnTo>
                  <a:pt x="5355" y="812"/>
                </a:lnTo>
                <a:lnTo>
                  <a:pt x="5359" y="798"/>
                </a:lnTo>
                <a:lnTo>
                  <a:pt x="5361" y="783"/>
                </a:lnTo>
                <a:lnTo>
                  <a:pt x="5362" y="767"/>
                </a:lnTo>
                <a:lnTo>
                  <a:pt x="5362" y="153"/>
                </a:lnTo>
                <a:lnTo>
                  <a:pt x="5361" y="137"/>
                </a:lnTo>
                <a:lnTo>
                  <a:pt x="5359" y="122"/>
                </a:lnTo>
                <a:lnTo>
                  <a:pt x="5355" y="108"/>
                </a:lnTo>
                <a:lnTo>
                  <a:pt x="5350" y="94"/>
                </a:lnTo>
                <a:lnTo>
                  <a:pt x="5343" y="80"/>
                </a:lnTo>
                <a:lnTo>
                  <a:pt x="5336" y="68"/>
                </a:lnTo>
                <a:lnTo>
                  <a:pt x="5327" y="56"/>
                </a:lnTo>
                <a:lnTo>
                  <a:pt x="5317" y="45"/>
                </a:lnTo>
                <a:lnTo>
                  <a:pt x="5306" y="35"/>
                </a:lnTo>
                <a:lnTo>
                  <a:pt x="5294" y="26"/>
                </a:lnTo>
                <a:lnTo>
                  <a:pt x="5282" y="19"/>
                </a:lnTo>
                <a:lnTo>
                  <a:pt x="5268" y="12"/>
                </a:lnTo>
                <a:lnTo>
                  <a:pt x="5254" y="7"/>
                </a:lnTo>
                <a:lnTo>
                  <a:pt x="5240" y="3"/>
                </a:lnTo>
                <a:lnTo>
                  <a:pt x="5225" y="1"/>
                </a:lnTo>
                <a:lnTo>
                  <a:pt x="5209" y="0"/>
                </a:lnTo>
                <a:lnTo>
                  <a:pt x="153" y="0"/>
                </a:lnTo>
                <a:close/>
              </a:path>
            </a:pathLst>
          </a:custGeom>
          <a:solidFill>
            <a:srgbClr val="00CC99"/>
          </a:solidFill>
          <a:ln w="1905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522" name="Group 196">
            <a:extLst>
              <a:ext uri="{FF2B5EF4-FFF2-40B4-BE49-F238E27FC236}">
                <a16:creationId xmlns:a16="http://schemas.microsoft.com/office/drawing/2014/main" id="{F0105999-42E5-4859-8580-A1EA123815A9}"/>
              </a:ext>
            </a:extLst>
          </p:cNvPr>
          <p:cNvGrpSpPr>
            <a:grpSpLocks/>
          </p:cNvGrpSpPr>
          <p:nvPr/>
        </p:nvGrpSpPr>
        <p:grpSpPr bwMode="auto">
          <a:xfrm>
            <a:off x="6124576" y="2690814"/>
            <a:ext cx="169863" cy="498475"/>
            <a:chOff x="3104" y="1695"/>
            <a:chExt cx="107" cy="314"/>
          </a:xfrm>
        </p:grpSpPr>
        <p:sp>
          <p:nvSpPr>
            <p:cNvPr id="64846" name="Rectangle 197">
              <a:extLst>
                <a:ext uri="{FF2B5EF4-FFF2-40B4-BE49-F238E27FC236}">
                  <a16:creationId xmlns:a16="http://schemas.microsoft.com/office/drawing/2014/main" id="{0E1A5B95-4333-4E60-A6C3-505FC625CC81}"/>
                </a:ext>
              </a:extLst>
            </p:cNvPr>
            <p:cNvSpPr>
              <a:spLocks noChangeArrowheads="1"/>
            </p:cNvSpPr>
            <p:nvPr/>
          </p:nvSpPr>
          <p:spPr bwMode="auto">
            <a:xfrm>
              <a:off x="3145" y="1800"/>
              <a:ext cx="24" cy="20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47" name="Freeform 198">
              <a:extLst>
                <a:ext uri="{FF2B5EF4-FFF2-40B4-BE49-F238E27FC236}">
                  <a16:creationId xmlns:a16="http://schemas.microsoft.com/office/drawing/2014/main" id="{7B43607E-81BD-4F5A-B3C3-3B43AE7767B4}"/>
                </a:ext>
              </a:extLst>
            </p:cNvPr>
            <p:cNvSpPr>
              <a:spLocks/>
            </p:cNvSpPr>
            <p:nvPr/>
          </p:nvSpPr>
          <p:spPr bwMode="auto">
            <a:xfrm>
              <a:off x="3104" y="1695"/>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23" name="Group 199">
            <a:extLst>
              <a:ext uri="{FF2B5EF4-FFF2-40B4-BE49-F238E27FC236}">
                <a16:creationId xmlns:a16="http://schemas.microsoft.com/office/drawing/2014/main" id="{00BFA2A1-97F1-4292-B4D8-B9D48D6CCB99}"/>
              </a:ext>
            </a:extLst>
          </p:cNvPr>
          <p:cNvGrpSpPr>
            <a:grpSpLocks/>
          </p:cNvGrpSpPr>
          <p:nvPr/>
        </p:nvGrpSpPr>
        <p:grpSpPr bwMode="auto">
          <a:xfrm>
            <a:off x="5808663" y="2695576"/>
            <a:ext cx="169862" cy="473075"/>
            <a:chOff x="2905" y="1698"/>
            <a:chExt cx="107" cy="298"/>
          </a:xfrm>
        </p:grpSpPr>
        <p:sp>
          <p:nvSpPr>
            <p:cNvPr id="64844" name="Rectangle 200">
              <a:extLst>
                <a:ext uri="{FF2B5EF4-FFF2-40B4-BE49-F238E27FC236}">
                  <a16:creationId xmlns:a16="http://schemas.microsoft.com/office/drawing/2014/main" id="{04E59E37-7F51-4603-9270-E60BE5DA01DC}"/>
                </a:ext>
              </a:extLst>
            </p:cNvPr>
            <p:cNvSpPr>
              <a:spLocks noChangeArrowheads="1"/>
            </p:cNvSpPr>
            <p:nvPr/>
          </p:nvSpPr>
          <p:spPr bwMode="auto">
            <a:xfrm>
              <a:off x="2947" y="1698"/>
              <a:ext cx="24" cy="19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45" name="Freeform 201">
              <a:extLst>
                <a:ext uri="{FF2B5EF4-FFF2-40B4-BE49-F238E27FC236}">
                  <a16:creationId xmlns:a16="http://schemas.microsoft.com/office/drawing/2014/main" id="{0020E817-497D-478F-A711-671788901DEC}"/>
                </a:ext>
              </a:extLst>
            </p:cNvPr>
            <p:cNvSpPr>
              <a:spLocks/>
            </p:cNvSpPr>
            <p:nvPr/>
          </p:nvSpPr>
          <p:spPr bwMode="auto">
            <a:xfrm>
              <a:off x="2905" y="188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24" name="Group 202">
            <a:extLst>
              <a:ext uri="{FF2B5EF4-FFF2-40B4-BE49-F238E27FC236}">
                <a16:creationId xmlns:a16="http://schemas.microsoft.com/office/drawing/2014/main" id="{9AD40367-C1B8-4CBB-9340-4F303AD204EF}"/>
              </a:ext>
            </a:extLst>
          </p:cNvPr>
          <p:cNvGrpSpPr>
            <a:grpSpLocks/>
          </p:cNvGrpSpPr>
          <p:nvPr/>
        </p:nvGrpSpPr>
        <p:grpSpPr bwMode="auto">
          <a:xfrm>
            <a:off x="6238876" y="4152900"/>
            <a:ext cx="169863" cy="412750"/>
            <a:chOff x="2827" y="2616"/>
            <a:chExt cx="107" cy="260"/>
          </a:xfrm>
        </p:grpSpPr>
        <p:sp>
          <p:nvSpPr>
            <p:cNvPr id="64842" name="Rectangle 203">
              <a:extLst>
                <a:ext uri="{FF2B5EF4-FFF2-40B4-BE49-F238E27FC236}">
                  <a16:creationId xmlns:a16="http://schemas.microsoft.com/office/drawing/2014/main" id="{2A67281B-B71E-40F2-B2B5-42A8505D679F}"/>
                </a:ext>
              </a:extLst>
            </p:cNvPr>
            <p:cNvSpPr>
              <a:spLocks noChangeArrowheads="1"/>
            </p:cNvSpPr>
            <p:nvPr/>
          </p:nvSpPr>
          <p:spPr bwMode="auto">
            <a:xfrm>
              <a:off x="2868" y="2721"/>
              <a:ext cx="24" cy="1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43" name="Freeform 204">
              <a:extLst>
                <a:ext uri="{FF2B5EF4-FFF2-40B4-BE49-F238E27FC236}">
                  <a16:creationId xmlns:a16="http://schemas.microsoft.com/office/drawing/2014/main" id="{396471D4-5C93-439F-8985-0735AA1694C5}"/>
                </a:ext>
              </a:extLst>
            </p:cNvPr>
            <p:cNvSpPr>
              <a:spLocks/>
            </p:cNvSpPr>
            <p:nvPr/>
          </p:nvSpPr>
          <p:spPr bwMode="auto">
            <a:xfrm>
              <a:off x="2827" y="2616"/>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25" name="Group 205">
            <a:extLst>
              <a:ext uri="{FF2B5EF4-FFF2-40B4-BE49-F238E27FC236}">
                <a16:creationId xmlns:a16="http://schemas.microsoft.com/office/drawing/2014/main" id="{2D0D2310-4724-4B66-9356-5C7BDE3577C5}"/>
              </a:ext>
            </a:extLst>
          </p:cNvPr>
          <p:cNvGrpSpPr>
            <a:grpSpLocks/>
          </p:cNvGrpSpPr>
          <p:nvPr/>
        </p:nvGrpSpPr>
        <p:grpSpPr bwMode="auto">
          <a:xfrm>
            <a:off x="5776913" y="4175126"/>
            <a:ext cx="169862" cy="411163"/>
            <a:chOff x="2536" y="2630"/>
            <a:chExt cx="107" cy="259"/>
          </a:xfrm>
        </p:grpSpPr>
        <p:sp>
          <p:nvSpPr>
            <p:cNvPr id="64840" name="Rectangle 206">
              <a:extLst>
                <a:ext uri="{FF2B5EF4-FFF2-40B4-BE49-F238E27FC236}">
                  <a16:creationId xmlns:a16="http://schemas.microsoft.com/office/drawing/2014/main" id="{0B5BD88A-035D-4763-AC3D-966D2A18D228}"/>
                </a:ext>
              </a:extLst>
            </p:cNvPr>
            <p:cNvSpPr>
              <a:spLocks noChangeArrowheads="1"/>
            </p:cNvSpPr>
            <p:nvPr/>
          </p:nvSpPr>
          <p:spPr bwMode="auto">
            <a:xfrm>
              <a:off x="2578" y="2630"/>
              <a:ext cx="24" cy="154"/>
            </a:xfrm>
            <a:prstGeom prst="rect">
              <a:avLst/>
            </a:prstGeom>
            <a:solidFill>
              <a:srgbClr val="000000"/>
            </a:solidFill>
            <a:ln w="1270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41" name="Freeform 207">
              <a:extLst>
                <a:ext uri="{FF2B5EF4-FFF2-40B4-BE49-F238E27FC236}">
                  <a16:creationId xmlns:a16="http://schemas.microsoft.com/office/drawing/2014/main" id="{57744044-7D3F-444B-85A5-26AA091AD1F7}"/>
                </a:ext>
              </a:extLst>
            </p:cNvPr>
            <p:cNvSpPr>
              <a:spLocks/>
            </p:cNvSpPr>
            <p:nvPr/>
          </p:nvSpPr>
          <p:spPr bwMode="auto">
            <a:xfrm>
              <a:off x="2536" y="2782"/>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26" name="Group 208">
            <a:extLst>
              <a:ext uri="{FF2B5EF4-FFF2-40B4-BE49-F238E27FC236}">
                <a16:creationId xmlns:a16="http://schemas.microsoft.com/office/drawing/2014/main" id="{61855B9D-5137-4C08-823F-EAD7B78E07E8}"/>
              </a:ext>
            </a:extLst>
          </p:cNvPr>
          <p:cNvGrpSpPr>
            <a:grpSpLocks/>
          </p:cNvGrpSpPr>
          <p:nvPr/>
        </p:nvGrpSpPr>
        <p:grpSpPr bwMode="auto">
          <a:xfrm>
            <a:off x="6278563" y="6054726"/>
            <a:ext cx="169862" cy="447675"/>
            <a:chOff x="2852" y="3814"/>
            <a:chExt cx="107" cy="282"/>
          </a:xfrm>
        </p:grpSpPr>
        <p:sp>
          <p:nvSpPr>
            <p:cNvPr id="64838" name="Rectangle 209">
              <a:extLst>
                <a:ext uri="{FF2B5EF4-FFF2-40B4-BE49-F238E27FC236}">
                  <a16:creationId xmlns:a16="http://schemas.microsoft.com/office/drawing/2014/main" id="{AE90EA12-B06D-44E0-850A-893FA6305656}"/>
                </a:ext>
              </a:extLst>
            </p:cNvPr>
            <p:cNvSpPr>
              <a:spLocks noChangeArrowheads="1"/>
            </p:cNvSpPr>
            <p:nvPr/>
          </p:nvSpPr>
          <p:spPr bwMode="auto">
            <a:xfrm>
              <a:off x="2893" y="3919"/>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39" name="Freeform 210">
              <a:extLst>
                <a:ext uri="{FF2B5EF4-FFF2-40B4-BE49-F238E27FC236}">
                  <a16:creationId xmlns:a16="http://schemas.microsoft.com/office/drawing/2014/main" id="{B5572D41-FB6E-43DD-B6A8-486392FD043D}"/>
                </a:ext>
              </a:extLst>
            </p:cNvPr>
            <p:cNvSpPr>
              <a:spLocks/>
            </p:cNvSpPr>
            <p:nvPr/>
          </p:nvSpPr>
          <p:spPr bwMode="auto">
            <a:xfrm>
              <a:off x="2852" y="3814"/>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27" name="Group 211">
            <a:extLst>
              <a:ext uri="{FF2B5EF4-FFF2-40B4-BE49-F238E27FC236}">
                <a16:creationId xmlns:a16="http://schemas.microsoft.com/office/drawing/2014/main" id="{1D9FFF19-9C14-47F3-AD46-EEF6B5F97E1B}"/>
              </a:ext>
            </a:extLst>
          </p:cNvPr>
          <p:cNvGrpSpPr>
            <a:grpSpLocks/>
          </p:cNvGrpSpPr>
          <p:nvPr/>
        </p:nvGrpSpPr>
        <p:grpSpPr bwMode="auto">
          <a:xfrm>
            <a:off x="5794376" y="6070601"/>
            <a:ext cx="169863" cy="385763"/>
            <a:chOff x="2547" y="3824"/>
            <a:chExt cx="107" cy="243"/>
          </a:xfrm>
        </p:grpSpPr>
        <p:sp>
          <p:nvSpPr>
            <p:cNvPr id="64836" name="Rectangle 212">
              <a:extLst>
                <a:ext uri="{FF2B5EF4-FFF2-40B4-BE49-F238E27FC236}">
                  <a16:creationId xmlns:a16="http://schemas.microsoft.com/office/drawing/2014/main" id="{6E5C61BD-A343-4825-9DFA-7276EA0FDC19}"/>
                </a:ext>
              </a:extLst>
            </p:cNvPr>
            <p:cNvSpPr>
              <a:spLocks noChangeArrowheads="1"/>
            </p:cNvSpPr>
            <p:nvPr/>
          </p:nvSpPr>
          <p:spPr bwMode="auto">
            <a:xfrm>
              <a:off x="2589" y="3824"/>
              <a:ext cx="24" cy="13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37" name="Freeform 213">
              <a:extLst>
                <a:ext uri="{FF2B5EF4-FFF2-40B4-BE49-F238E27FC236}">
                  <a16:creationId xmlns:a16="http://schemas.microsoft.com/office/drawing/2014/main" id="{54A1DF6F-01A5-4513-81CC-A0CA8A5E8491}"/>
                </a:ext>
              </a:extLst>
            </p:cNvPr>
            <p:cNvSpPr>
              <a:spLocks/>
            </p:cNvSpPr>
            <p:nvPr/>
          </p:nvSpPr>
          <p:spPr bwMode="auto">
            <a:xfrm>
              <a:off x="2547" y="3960"/>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28" name="Group 214">
            <a:extLst>
              <a:ext uri="{FF2B5EF4-FFF2-40B4-BE49-F238E27FC236}">
                <a16:creationId xmlns:a16="http://schemas.microsoft.com/office/drawing/2014/main" id="{301AB426-8A03-4D7E-AC20-BD03581018F1}"/>
              </a:ext>
            </a:extLst>
          </p:cNvPr>
          <p:cNvGrpSpPr>
            <a:grpSpLocks/>
          </p:cNvGrpSpPr>
          <p:nvPr/>
        </p:nvGrpSpPr>
        <p:grpSpPr bwMode="auto">
          <a:xfrm>
            <a:off x="6235701" y="1331914"/>
            <a:ext cx="169863" cy="542925"/>
            <a:chOff x="2968" y="839"/>
            <a:chExt cx="107" cy="342"/>
          </a:xfrm>
        </p:grpSpPr>
        <p:sp>
          <p:nvSpPr>
            <p:cNvPr id="64834" name="Freeform 215">
              <a:extLst>
                <a:ext uri="{FF2B5EF4-FFF2-40B4-BE49-F238E27FC236}">
                  <a16:creationId xmlns:a16="http://schemas.microsoft.com/office/drawing/2014/main" id="{F77BAD70-34B3-420A-9C08-F8BB743E2F1E}"/>
                </a:ext>
              </a:extLst>
            </p:cNvPr>
            <p:cNvSpPr>
              <a:spLocks/>
            </p:cNvSpPr>
            <p:nvPr/>
          </p:nvSpPr>
          <p:spPr bwMode="auto">
            <a:xfrm>
              <a:off x="3008" y="944"/>
              <a:ext cx="25" cy="237"/>
            </a:xfrm>
            <a:custGeom>
              <a:avLst/>
              <a:gdLst>
                <a:gd name="T0" fmla="*/ 0 w 25"/>
                <a:gd name="T1" fmla="*/ 237 h 237"/>
                <a:gd name="T2" fmla="*/ 24 w 25"/>
                <a:gd name="T3" fmla="*/ 237 h 237"/>
                <a:gd name="T4" fmla="*/ 25 w 25"/>
                <a:gd name="T5" fmla="*/ 0 h 237"/>
                <a:gd name="T6" fmla="*/ 1 w 25"/>
                <a:gd name="T7" fmla="*/ 0 h 237"/>
                <a:gd name="T8" fmla="*/ 0 w 25"/>
                <a:gd name="T9" fmla="*/ 237 h 237"/>
                <a:gd name="T10" fmla="*/ 0 60000 65536"/>
                <a:gd name="T11" fmla="*/ 0 60000 65536"/>
                <a:gd name="T12" fmla="*/ 0 60000 65536"/>
                <a:gd name="T13" fmla="*/ 0 60000 65536"/>
                <a:gd name="T14" fmla="*/ 0 60000 65536"/>
                <a:gd name="T15" fmla="*/ 0 w 25"/>
                <a:gd name="T16" fmla="*/ 0 h 237"/>
                <a:gd name="T17" fmla="*/ 25 w 25"/>
                <a:gd name="T18" fmla="*/ 237 h 237"/>
              </a:gdLst>
              <a:ahLst/>
              <a:cxnLst>
                <a:cxn ang="T10">
                  <a:pos x="T0" y="T1"/>
                </a:cxn>
                <a:cxn ang="T11">
                  <a:pos x="T2" y="T3"/>
                </a:cxn>
                <a:cxn ang="T12">
                  <a:pos x="T4" y="T5"/>
                </a:cxn>
                <a:cxn ang="T13">
                  <a:pos x="T6" y="T7"/>
                </a:cxn>
                <a:cxn ang="T14">
                  <a:pos x="T8" y="T9"/>
                </a:cxn>
              </a:cxnLst>
              <a:rect l="T15" t="T16" r="T17" b="T18"/>
              <a:pathLst>
                <a:path w="25" h="237">
                  <a:moveTo>
                    <a:pt x="0" y="237"/>
                  </a:moveTo>
                  <a:lnTo>
                    <a:pt x="24" y="237"/>
                  </a:lnTo>
                  <a:lnTo>
                    <a:pt x="25" y="0"/>
                  </a:lnTo>
                  <a:lnTo>
                    <a:pt x="1" y="0"/>
                  </a:lnTo>
                  <a:lnTo>
                    <a:pt x="0" y="2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35" name="Freeform 216">
              <a:extLst>
                <a:ext uri="{FF2B5EF4-FFF2-40B4-BE49-F238E27FC236}">
                  <a16:creationId xmlns:a16="http://schemas.microsoft.com/office/drawing/2014/main" id="{047B7610-AED4-40B0-9072-0B0541A0A801}"/>
                </a:ext>
              </a:extLst>
            </p:cNvPr>
            <p:cNvSpPr>
              <a:spLocks/>
            </p:cNvSpPr>
            <p:nvPr/>
          </p:nvSpPr>
          <p:spPr bwMode="auto">
            <a:xfrm>
              <a:off x="2968" y="839"/>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29" name="Group 217">
            <a:extLst>
              <a:ext uri="{FF2B5EF4-FFF2-40B4-BE49-F238E27FC236}">
                <a16:creationId xmlns:a16="http://schemas.microsoft.com/office/drawing/2014/main" id="{4D878498-7021-4CAD-BF1E-7C2F587CD959}"/>
              </a:ext>
            </a:extLst>
          </p:cNvPr>
          <p:cNvGrpSpPr>
            <a:grpSpLocks/>
          </p:cNvGrpSpPr>
          <p:nvPr/>
        </p:nvGrpSpPr>
        <p:grpSpPr bwMode="auto">
          <a:xfrm>
            <a:off x="5884863" y="1343025"/>
            <a:ext cx="169862" cy="508000"/>
            <a:chOff x="2747" y="846"/>
            <a:chExt cx="107" cy="320"/>
          </a:xfrm>
        </p:grpSpPr>
        <p:sp>
          <p:nvSpPr>
            <p:cNvPr id="64832" name="Rectangle 218">
              <a:extLst>
                <a:ext uri="{FF2B5EF4-FFF2-40B4-BE49-F238E27FC236}">
                  <a16:creationId xmlns:a16="http://schemas.microsoft.com/office/drawing/2014/main" id="{1D990ED3-A1E2-4411-A089-6B4977766273}"/>
                </a:ext>
              </a:extLst>
            </p:cNvPr>
            <p:cNvSpPr>
              <a:spLocks noChangeArrowheads="1"/>
            </p:cNvSpPr>
            <p:nvPr/>
          </p:nvSpPr>
          <p:spPr bwMode="auto">
            <a:xfrm>
              <a:off x="2789" y="846"/>
              <a:ext cx="24" cy="2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33" name="Freeform 219">
              <a:extLst>
                <a:ext uri="{FF2B5EF4-FFF2-40B4-BE49-F238E27FC236}">
                  <a16:creationId xmlns:a16="http://schemas.microsoft.com/office/drawing/2014/main" id="{1A971F6B-11AA-4927-AAF5-D83A38E203B6}"/>
                </a:ext>
              </a:extLst>
            </p:cNvPr>
            <p:cNvSpPr>
              <a:spLocks/>
            </p:cNvSpPr>
            <p:nvPr/>
          </p:nvSpPr>
          <p:spPr bwMode="auto">
            <a:xfrm>
              <a:off x="2747" y="105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530" name="Rectangle 220">
            <a:extLst>
              <a:ext uri="{FF2B5EF4-FFF2-40B4-BE49-F238E27FC236}">
                <a16:creationId xmlns:a16="http://schemas.microsoft.com/office/drawing/2014/main" id="{BC6C8E39-9710-420C-A113-17F3B33A26DE}"/>
              </a:ext>
            </a:extLst>
          </p:cNvPr>
          <p:cNvSpPr>
            <a:spLocks noChangeArrowheads="1"/>
          </p:cNvSpPr>
          <p:nvPr/>
        </p:nvSpPr>
        <p:spPr bwMode="auto">
          <a:xfrm>
            <a:off x="4513264" y="3525838"/>
            <a:ext cx="26000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intersticiální tekutina</a:t>
            </a:r>
            <a:endParaRPr lang="cs-CZ" altLang="en-US" sz="2400">
              <a:latin typeface="Times New Roman" panose="02020603050405020304" pitchFamily="18" charset="0"/>
            </a:endParaRPr>
          </a:p>
        </p:txBody>
      </p:sp>
      <p:sp>
        <p:nvSpPr>
          <p:cNvPr id="64531" name="Rectangle 221">
            <a:extLst>
              <a:ext uri="{FF2B5EF4-FFF2-40B4-BE49-F238E27FC236}">
                <a16:creationId xmlns:a16="http://schemas.microsoft.com/office/drawing/2014/main" id="{503A33C4-D17D-4341-B8F5-ED376AF54402}"/>
              </a:ext>
            </a:extLst>
          </p:cNvPr>
          <p:cNvSpPr>
            <a:spLocks noChangeArrowheads="1"/>
          </p:cNvSpPr>
          <p:nvPr/>
        </p:nvSpPr>
        <p:spPr bwMode="auto">
          <a:xfrm>
            <a:off x="4164013" y="4991100"/>
            <a:ext cx="34544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intracelulární tekutina - ICT</a:t>
            </a:r>
            <a:endParaRPr lang="cs-CZ" altLang="en-US" sz="2400">
              <a:latin typeface="Times New Roman" panose="02020603050405020304" pitchFamily="18" charset="0"/>
            </a:endParaRPr>
          </a:p>
        </p:txBody>
      </p:sp>
      <p:sp>
        <p:nvSpPr>
          <p:cNvPr id="64532" name="Rectangle 222">
            <a:extLst>
              <a:ext uri="{FF2B5EF4-FFF2-40B4-BE49-F238E27FC236}">
                <a16:creationId xmlns:a16="http://schemas.microsoft.com/office/drawing/2014/main" id="{6348F06C-8C84-45D8-A111-43F96C5B8D0B}"/>
              </a:ext>
            </a:extLst>
          </p:cNvPr>
          <p:cNvSpPr>
            <a:spLocks noChangeArrowheads="1"/>
          </p:cNvSpPr>
          <p:nvPr/>
        </p:nvSpPr>
        <p:spPr bwMode="auto">
          <a:xfrm>
            <a:off x="4879976" y="6397625"/>
            <a:ext cx="18954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33" name="Rectangle 223">
            <a:extLst>
              <a:ext uri="{FF2B5EF4-FFF2-40B4-BE49-F238E27FC236}">
                <a16:creationId xmlns:a16="http://schemas.microsoft.com/office/drawing/2014/main" id="{A798FFF9-D3D0-40FB-B387-CE738021D82B}"/>
              </a:ext>
            </a:extLst>
          </p:cNvPr>
          <p:cNvSpPr>
            <a:spLocks noChangeArrowheads="1"/>
          </p:cNvSpPr>
          <p:nvPr/>
        </p:nvSpPr>
        <p:spPr bwMode="auto">
          <a:xfrm>
            <a:off x="5199064" y="6464300"/>
            <a:ext cx="1777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b="1" i="1">
                <a:solidFill>
                  <a:srgbClr val="000000"/>
                </a:solidFill>
                <a:latin typeface="Times New Roman" panose="02020603050405020304" pitchFamily="18" charset="0"/>
              </a:rPr>
              <a:t>Metabolismus</a:t>
            </a:r>
            <a:endParaRPr lang="cs-CZ" altLang="en-US" sz="2400" b="1">
              <a:latin typeface="Times New Roman" panose="02020603050405020304" pitchFamily="18" charset="0"/>
            </a:endParaRPr>
          </a:p>
        </p:txBody>
      </p:sp>
      <p:sp>
        <p:nvSpPr>
          <p:cNvPr id="64534" name="Rectangle 224">
            <a:extLst>
              <a:ext uri="{FF2B5EF4-FFF2-40B4-BE49-F238E27FC236}">
                <a16:creationId xmlns:a16="http://schemas.microsoft.com/office/drawing/2014/main" id="{A1D0700E-4BD1-4571-8B80-C4E93D82E75A}"/>
              </a:ext>
            </a:extLst>
          </p:cNvPr>
          <p:cNvSpPr>
            <a:spLocks noChangeArrowheads="1"/>
          </p:cNvSpPr>
          <p:nvPr/>
        </p:nvSpPr>
        <p:spPr bwMode="auto">
          <a:xfrm>
            <a:off x="2976564" y="2533650"/>
            <a:ext cx="1385887"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35" name="Rectangle 225">
            <a:extLst>
              <a:ext uri="{FF2B5EF4-FFF2-40B4-BE49-F238E27FC236}">
                <a16:creationId xmlns:a16="http://schemas.microsoft.com/office/drawing/2014/main" id="{B0DCAB92-B58C-4698-9368-3D59FD2618AB}"/>
              </a:ext>
            </a:extLst>
          </p:cNvPr>
          <p:cNvSpPr>
            <a:spLocks noChangeArrowheads="1"/>
          </p:cNvSpPr>
          <p:nvPr/>
        </p:nvSpPr>
        <p:spPr bwMode="auto">
          <a:xfrm>
            <a:off x="12304713" y="2092326"/>
            <a:ext cx="246062" cy="12287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36" name="Text Box 226">
            <a:extLst>
              <a:ext uri="{FF2B5EF4-FFF2-40B4-BE49-F238E27FC236}">
                <a16:creationId xmlns:a16="http://schemas.microsoft.com/office/drawing/2014/main" id="{F3AC4EDF-AD18-442E-894F-88C1401C307D}"/>
              </a:ext>
            </a:extLst>
          </p:cNvPr>
          <p:cNvSpPr txBox="1">
            <a:spLocks noChangeArrowheads="1"/>
          </p:cNvSpPr>
          <p:nvPr/>
        </p:nvSpPr>
        <p:spPr bwMode="auto">
          <a:xfrm>
            <a:off x="3919538" y="-114300"/>
            <a:ext cx="41719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Vnější prostředí organismu</a:t>
            </a:r>
          </a:p>
        </p:txBody>
      </p:sp>
      <p:sp>
        <p:nvSpPr>
          <p:cNvPr id="64537" name="Rectangle 227">
            <a:extLst>
              <a:ext uri="{FF2B5EF4-FFF2-40B4-BE49-F238E27FC236}">
                <a16:creationId xmlns:a16="http://schemas.microsoft.com/office/drawing/2014/main" id="{B120C628-F4FE-4BE0-9E71-A5A1AC906D2F}"/>
              </a:ext>
            </a:extLst>
          </p:cNvPr>
          <p:cNvSpPr>
            <a:spLocks noChangeArrowheads="1"/>
          </p:cNvSpPr>
          <p:nvPr/>
        </p:nvSpPr>
        <p:spPr bwMode="auto">
          <a:xfrm>
            <a:off x="5337175" y="1862138"/>
            <a:ext cx="1722438" cy="8255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38" name="Rectangle 228">
            <a:extLst>
              <a:ext uri="{FF2B5EF4-FFF2-40B4-BE49-F238E27FC236}">
                <a16:creationId xmlns:a16="http://schemas.microsoft.com/office/drawing/2014/main" id="{9C11A9A6-8576-47C5-A650-A3E3577F8E2F}"/>
              </a:ext>
            </a:extLst>
          </p:cNvPr>
          <p:cNvSpPr>
            <a:spLocks noChangeArrowheads="1"/>
          </p:cNvSpPr>
          <p:nvPr/>
        </p:nvSpPr>
        <p:spPr bwMode="auto">
          <a:xfrm>
            <a:off x="5645151" y="2063750"/>
            <a:ext cx="8864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plazma</a:t>
            </a:r>
            <a:endParaRPr lang="cs-CZ" altLang="en-US" sz="2400">
              <a:latin typeface="Times New Roman" panose="02020603050405020304" pitchFamily="18" charset="0"/>
            </a:endParaRPr>
          </a:p>
        </p:txBody>
      </p:sp>
      <p:sp>
        <p:nvSpPr>
          <p:cNvPr id="64539" name="Rectangle 229">
            <a:extLst>
              <a:ext uri="{FF2B5EF4-FFF2-40B4-BE49-F238E27FC236}">
                <a16:creationId xmlns:a16="http://schemas.microsoft.com/office/drawing/2014/main" id="{2AFD55E8-CACC-4A17-99B8-C88410C084A6}"/>
              </a:ext>
            </a:extLst>
          </p:cNvPr>
          <p:cNvSpPr>
            <a:spLocks noChangeArrowheads="1"/>
          </p:cNvSpPr>
          <p:nvPr/>
        </p:nvSpPr>
        <p:spPr bwMode="auto">
          <a:xfrm>
            <a:off x="7261226" y="1944688"/>
            <a:ext cx="9569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krvinky</a:t>
            </a:r>
            <a:endParaRPr lang="cs-CZ" altLang="en-US" sz="2400">
              <a:latin typeface="Times New Roman" panose="02020603050405020304" pitchFamily="18" charset="0"/>
            </a:endParaRPr>
          </a:p>
        </p:txBody>
      </p:sp>
      <p:sp>
        <p:nvSpPr>
          <p:cNvPr id="64540" name="Rectangle 230">
            <a:extLst>
              <a:ext uri="{FF2B5EF4-FFF2-40B4-BE49-F238E27FC236}">
                <a16:creationId xmlns:a16="http://schemas.microsoft.com/office/drawing/2014/main" id="{7589F668-530B-44DE-8D39-632675678732}"/>
              </a:ext>
            </a:extLst>
          </p:cNvPr>
          <p:cNvSpPr>
            <a:spLocks noChangeArrowheads="1"/>
          </p:cNvSpPr>
          <p:nvPr/>
        </p:nvSpPr>
        <p:spPr bwMode="auto">
          <a:xfrm>
            <a:off x="7261225" y="2305050"/>
            <a:ext cx="1250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a:solidFill>
                  <a:srgbClr val="000000"/>
                </a:solidFill>
                <a:latin typeface="Times New Roman" panose="02020603050405020304" pitchFamily="18" charset="0"/>
              </a:rPr>
              <a:t>(součást ICT)</a:t>
            </a:r>
            <a:endParaRPr lang="cs-CZ" altLang="en-US" sz="2400">
              <a:latin typeface="Times New Roman" panose="02020603050405020304" pitchFamily="18" charset="0"/>
            </a:endParaRPr>
          </a:p>
        </p:txBody>
      </p:sp>
      <p:sp>
        <p:nvSpPr>
          <p:cNvPr id="64541" name="Rectangle 231">
            <a:extLst>
              <a:ext uri="{FF2B5EF4-FFF2-40B4-BE49-F238E27FC236}">
                <a16:creationId xmlns:a16="http://schemas.microsoft.com/office/drawing/2014/main" id="{56E667A7-8D37-43E8-9C1A-505B5D441C65}"/>
              </a:ext>
            </a:extLst>
          </p:cNvPr>
          <p:cNvSpPr>
            <a:spLocks noChangeArrowheads="1"/>
          </p:cNvSpPr>
          <p:nvPr/>
        </p:nvSpPr>
        <p:spPr bwMode="auto">
          <a:xfrm>
            <a:off x="5330825" y="1866900"/>
            <a:ext cx="3233738" cy="83185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42" name="Line 232">
            <a:extLst>
              <a:ext uri="{FF2B5EF4-FFF2-40B4-BE49-F238E27FC236}">
                <a16:creationId xmlns:a16="http://schemas.microsoft.com/office/drawing/2014/main" id="{E304A375-C278-4367-95FC-A3C66C1379F8}"/>
              </a:ext>
            </a:extLst>
          </p:cNvPr>
          <p:cNvSpPr>
            <a:spLocks noChangeShapeType="1"/>
          </p:cNvSpPr>
          <p:nvPr/>
        </p:nvSpPr>
        <p:spPr bwMode="auto">
          <a:xfrm flipV="1">
            <a:off x="6907214" y="2413000"/>
            <a:ext cx="339725" cy="127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64543" name="Rectangle 233">
            <a:extLst>
              <a:ext uri="{FF2B5EF4-FFF2-40B4-BE49-F238E27FC236}">
                <a16:creationId xmlns:a16="http://schemas.microsoft.com/office/drawing/2014/main" id="{7B8033E4-1678-4644-B4C1-447069E5FD14}"/>
              </a:ext>
            </a:extLst>
          </p:cNvPr>
          <p:cNvSpPr>
            <a:spLocks noChangeArrowheads="1"/>
          </p:cNvSpPr>
          <p:nvPr/>
        </p:nvSpPr>
        <p:spPr bwMode="auto">
          <a:xfrm>
            <a:off x="6240463" y="27765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64544" name="Rectangle 234">
            <a:extLst>
              <a:ext uri="{FF2B5EF4-FFF2-40B4-BE49-F238E27FC236}">
                <a16:creationId xmlns:a16="http://schemas.microsoft.com/office/drawing/2014/main" id="{BD17011C-6A2A-4D16-8B26-CC3D651B4F28}"/>
              </a:ext>
            </a:extLst>
          </p:cNvPr>
          <p:cNvSpPr>
            <a:spLocks noChangeArrowheads="1"/>
          </p:cNvSpPr>
          <p:nvPr/>
        </p:nvSpPr>
        <p:spPr bwMode="auto">
          <a:xfrm>
            <a:off x="3000375" y="22050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Lymfa</a:t>
            </a:r>
            <a:endParaRPr lang="cs-CZ" altLang="en-US" sz="2400">
              <a:latin typeface="Times New Roman" panose="02020603050405020304" pitchFamily="18" charset="0"/>
            </a:endParaRPr>
          </a:p>
        </p:txBody>
      </p:sp>
      <p:sp>
        <p:nvSpPr>
          <p:cNvPr id="64545" name="Freeform 235">
            <a:extLst>
              <a:ext uri="{FF2B5EF4-FFF2-40B4-BE49-F238E27FC236}">
                <a16:creationId xmlns:a16="http://schemas.microsoft.com/office/drawing/2014/main" id="{56C1D217-225C-4B1E-ADA2-C4560434C6E1}"/>
              </a:ext>
            </a:extLst>
          </p:cNvPr>
          <p:cNvSpPr>
            <a:spLocks/>
          </p:cNvSpPr>
          <p:nvPr/>
        </p:nvSpPr>
        <p:spPr bwMode="auto">
          <a:xfrm>
            <a:off x="2757489" y="2432050"/>
            <a:ext cx="2541587" cy="1303338"/>
          </a:xfrm>
          <a:custGeom>
            <a:avLst/>
            <a:gdLst>
              <a:gd name="T0" fmla="*/ 2147483647 w 1601"/>
              <a:gd name="T1" fmla="*/ 2069050047 h 821"/>
              <a:gd name="T2" fmla="*/ 284776819 w 1601"/>
              <a:gd name="T3" fmla="*/ 587197449 h 821"/>
              <a:gd name="T4" fmla="*/ 2147483647 w 1601"/>
              <a:gd name="T5" fmla="*/ 60483780 h 821"/>
              <a:gd name="T6" fmla="*/ 0 60000 65536"/>
              <a:gd name="T7" fmla="*/ 0 60000 65536"/>
              <a:gd name="T8" fmla="*/ 0 60000 65536"/>
              <a:gd name="T9" fmla="*/ 0 w 1601"/>
              <a:gd name="T10" fmla="*/ 0 h 821"/>
              <a:gd name="T11" fmla="*/ 1601 w 1601"/>
              <a:gd name="T12" fmla="*/ 821 h 821"/>
            </a:gdLst>
            <a:ahLst/>
            <a:cxnLst>
              <a:cxn ang="T6">
                <a:pos x="T0" y="T1"/>
              </a:cxn>
              <a:cxn ang="T7">
                <a:pos x="T2" y="T3"/>
              </a:cxn>
              <a:cxn ang="T8">
                <a:pos x="T4" y="T5"/>
              </a:cxn>
            </a:cxnLst>
            <a:rect l="T9" t="T10" r="T11" b="T12"/>
            <a:pathLst>
              <a:path w="1601" h="821">
                <a:moveTo>
                  <a:pt x="925" y="821"/>
                </a:moveTo>
                <a:cubicBezTo>
                  <a:pt x="790" y="723"/>
                  <a:pt x="0" y="366"/>
                  <a:pt x="113" y="233"/>
                </a:cubicBezTo>
                <a:cubicBezTo>
                  <a:pt x="125" y="0"/>
                  <a:pt x="1291" y="68"/>
                  <a:pt x="1601" y="24"/>
                </a:cubicBez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46" name="Line 236">
            <a:extLst>
              <a:ext uri="{FF2B5EF4-FFF2-40B4-BE49-F238E27FC236}">
                <a16:creationId xmlns:a16="http://schemas.microsoft.com/office/drawing/2014/main" id="{F3E169E8-8BFE-4672-A195-709CD9DB099E}"/>
              </a:ext>
            </a:extLst>
          </p:cNvPr>
          <p:cNvSpPr>
            <a:spLocks noChangeShapeType="1"/>
          </p:cNvSpPr>
          <p:nvPr/>
        </p:nvSpPr>
        <p:spPr bwMode="auto">
          <a:xfrm flipV="1">
            <a:off x="6964363" y="2293938"/>
            <a:ext cx="328612" cy="12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nvGrpSpPr>
          <p:cNvPr id="64547" name="Group 237">
            <a:extLst>
              <a:ext uri="{FF2B5EF4-FFF2-40B4-BE49-F238E27FC236}">
                <a16:creationId xmlns:a16="http://schemas.microsoft.com/office/drawing/2014/main" id="{C8A193AC-BC6A-4A20-8144-BC54595C3EF4}"/>
              </a:ext>
            </a:extLst>
          </p:cNvPr>
          <p:cNvGrpSpPr>
            <a:grpSpLocks/>
          </p:cNvGrpSpPr>
          <p:nvPr/>
        </p:nvGrpSpPr>
        <p:grpSpPr bwMode="auto">
          <a:xfrm>
            <a:off x="8886826" y="4138614"/>
            <a:ext cx="169863" cy="447675"/>
            <a:chOff x="4638" y="2607"/>
            <a:chExt cx="107" cy="282"/>
          </a:xfrm>
        </p:grpSpPr>
        <p:sp>
          <p:nvSpPr>
            <p:cNvPr id="64830" name="Rectangle 238">
              <a:extLst>
                <a:ext uri="{FF2B5EF4-FFF2-40B4-BE49-F238E27FC236}">
                  <a16:creationId xmlns:a16="http://schemas.microsoft.com/office/drawing/2014/main" id="{31E01D44-6761-43DC-89DC-D610D11704FB}"/>
                </a:ext>
              </a:extLst>
            </p:cNvPr>
            <p:cNvSpPr>
              <a:spLocks noChangeArrowheads="1"/>
            </p:cNvSpPr>
            <p:nvPr/>
          </p:nvSpPr>
          <p:spPr bwMode="auto">
            <a:xfrm>
              <a:off x="4679" y="2712"/>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31" name="Freeform 239">
              <a:extLst>
                <a:ext uri="{FF2B5EF4-FFF2-40B4-BE49-F238E27FC236}">
                  <a16:creationId xmlns:a16="http://schemas.microsoft.com/office/drawing/2014/main" id="{642B61B0-73B3-4347-9CE0-8115CEA56917}"/>
                </a:ext>
              </a:extLst>
            </p:cNvPr>
            <p:cNvSpPr>
              <a:spLocks/>
            </p:cNvSpPr>
            <p:nvPr/>
          </p:nvSpPr>
          <p:spPr bwMode="auto">
            <a:xfrm>
              <a:off x="4638" y="2607"/>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48" name="Group 240">
            <a:extLst>
              <a:ext uri="{FF2B5EF4-FFF2-40B4-BE49-F238E27FC236}">
                <a16:creationId xmlns:a16="http://schemas.microsoft.com/office/drawing/2014/main" id="{41D22734-2A7A-400C-8FFB-890EABF0A80D}"/>
              </a:ext>
            </a:extLst>
          </p:cNvPr>
          <p:cNvGrpSpPr>
            <a:grpSpLocks/>
          </p:cNvGrpSpPr>
          <p:nvPr/>
        </p:nvGrpSpPr>
        <p:grpSpPr bwMode="auto">
          <a:xfrm>
            <a:off x="8432801" y="4159250"/>
            <a:ext cx="169863" cy="420688"/>
            <a:chOff x="4352" y="2620"/>
            <a:chExt cx="107" cy="265"/>
          </a:xfrm>
        </p:grpSpPr>
        <p:sp>
          <p:nvSpPr>
            <p:cNvPr id="64828" name="Rectangle 241">
              <a:extLst>
                <a:ext uri="{FF2B5EF4-FFF2-40B4-BE49-F238E27FC236}">
                  <a16:creationId xmlns:a16="http://schemas.microsoft.com/office/drawing/2014/main" id="{1BFD69D1-6C40-4F6C-9453-1C4826E23336}"/>
                </a:ext>
              </a:extLst>
            </p:cNvPr>
            <p:cNvSpPr>
              <a:spLocks noChangeArrowheads="1"/>
            </p:cNvSpPr>
            <p:nvPr/>
          </p:nvSpPr>
          <p:spPr bwMode="auto">
            <a:xfrm>
              <a:off x="4394" y="2620"/>
              <a:ext cx="24" cy="1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29" name="Freeform 242">
              <a:extLst>
                <a:ext uri="{FF2B5EF4-FFF2-40B4-BE49-F238E27FC236}">
                  <a16:creationId xmlns:a16="http://schemas.microsoft.com/office/drawing/2014/main" id="{76DAC5FA-8768-4F4E-A4E9-0C5B726BAE11}"/>
                </a:ext>
              </a:extLst>
            </p:cNvPr>
            <p:cNvSpPr>
              <a:spLocks/>
            </p:cNvSpPr>
            <p:nvPr/>
          </p:nvSpPr>
          <p:spPr bwMode="auto">
            <a:xfrm>
              <a:off x="4352" y="2778"/>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549" name="Rectangle 243">
            <a:extLst>
              <a:ext uri="{FF2B5EF4-FFF2-40B4-BE49-F238E27FC236}">
                <a16:creationId xmlns:a16="http://schemas.microsoft.com/office/drawing/2014/main" id="{67F6DF1F-6234-4571-A9FE-F3CE166D462F}"/>
              </a:ext>
            </a:extLst>
          </p:cNvPr>
          <p:cNvSpPr>
            <a:spLocks noChangeArrowheads="1"/>
          </p:cNvSpPr>
          <p:nvPr/>
        </p:nvSpPr>
        <p:spPr bwMode="auto">
          <a:xfrm>
            <a:off x="7824788" y="3200400"/>
            <a:ext cx="2798762" cy="960438"/>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50" name="Rectangle 244">
            <a:extLst>
              <a:ext uri="{FF2B5EF4-FFF2-40B4-BE49-F238E27FC236}">
                <a16:creationId xmlns:a16="http://schemas.microsoft.com/office/drawing/2014/main" id="{DD9374E1-2ADD-471C-B8BF-C678E4B7E338}"/>
              </a:ext>
            </a:extLst>
          </p:cNvPr>
          <p:cNvSpPr>
            <a:spLocks noChangeArrowheads="1"/>
          </p:cNvSpPr>
          <p:nvPr/>
        </p:nvSpPr>
        <p:spPr bwMode="auto">
          <a:xfrm>
            <a:off x="7866064" y="3529013"/>
            <a:ext cx="167193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transcelulární</a:t>
            </a:r>
            <a:endParaRPr lang="cs-CZ" altLang="en-US" sz="2400">
              <a:latin typeface="Times New Roman" panose="02020603050405020304" pitchFamily="18" charset="0"/>
            </a:endParaRPr>
          </a:p>
        </p:txBody>
      </p:sp>
      <p:sp>
        <p:nvSpPr>
          <p:cNvPr id="64551" name="Rectangle 245">
            <a:extLst>
              <a:ext uri="{FF2B5EF4-FFF2-40B4-BE49-F238E27FC236}">
                <a16:creationId xmlns:a16="http://schemas.microsoft.com/office/drawing/2014/main" id="{4A38A880-9723-4702-8C6B-ECF64F156598}"/>
              </a:ext>
            </a:extLst>
          </p:cNvPr>
          <p:cNvSpPr>
            <a:spLocks noChangeArrowheads="1"/>
          </p:cNvSpPr>
          <p:nvPr/>
        </p:nvSpPr>
        <p:spPr bwMode="auto">
          <a:xfrm>
            <a:off x="9521826" y="3529013"/>
            <a:ext cx="106599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 tekutina</a:t>
            </a:r>
            <a:endParaRPr lang="cs-CZ" altLang="en-US" sz="2400">
              <a:latin typeface="Times New Roman" panose="02020603050405020304" pitchFamily="18" charset="0"/>
            </a:endParaRPr>
          </a:p>
        </p:txBody>
      </p:sp>
      <p:sp>
        <p:nvSpPr>
          <p:cNvPr id="64552" name="Line 246">
            <a:extLst>
              <a:ext uri="{FF2B5EF4-FFF2-40B4-BE49-F238E27FC236}">
                <a16:creationId xmlns:a16="http://schemas.microsoft.com/office/drawing/2014/main" id="{49B3A403-E56B-4950-A8BF-915DA2D8EE11}"/>
              </a:ext>
            </a:extLst>
          </p:cNvPr>
          <p:cNvSpPr>
            <a:spLocks noChangeShapeType="1"/>
          </p:cNvSpPr>
          <p:nvPr/>
        </p:nvSpPr>
        <p:spPr bwMode="auto">
          <a:xfrm flipV="1">
            <a:off x="6888163" y="2997200"/>
            <a:ext cx="647700" cy="4318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4553" name="Line 247">
            <a:extLst>
              <a:ext uri="{FF2B5EF4-FFF2-40B4-BE49-F238E27FC236}">
                <a16:creationId xmlns:a16="http://schemas.microsoft.com/office/drawing/2014/main" id="{2C00F672-2483-49D1-9254-DDE38373750F}"/>
              </a:ext>
            </a:extLst>
          </p:cNvPr>
          <p:cNvSpPr>
            <a:spLocks noChangeShapeType="1"/>
          </p:cNvSpPr>
          <p:nvPr/>
        </p:nvSpPr>
        <p:spPr bwMode="auto">
          <a:xfrm>
            <a:off x="6672264" y="2563813"/>
            <a:ext cx="790575" cy="360362"/>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4554" name="Rectangle 248">
            <a:extLst>
              <a:ext uri="{FF2B5EF4-FFF2-40B4-BE49-F238E27FC236}">
                <a16:creationId xmlns:a16="http://schemas.microsoft.com/office/drawing/2014/main" id="{2C66F277-8525-4AAD-8CD0-3210601899E3}"/>
              </a:ext>
            </a:extLst>
          </p:cNvPr>
          <p:cNvSpPr>
            <a:spLocks noChangeArrowheads="1"/>
          </p:cNvSpPr>
          <p:nvPr/>
        </p:nvSpPr>
        <p:spPr bwMode="auto">
          <a:xfrm>
            <a:off x="7464426" y="2684463"/>
            <a:ext cx="2962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solidFill>
                  <a:srgbClr val="000000"/>
                </a:solidFill>
                <a:latin typeface="Times New Roman" panose="02020603050405020304" pitchFamily="18" charset="0"/>
              </a:rPr>
              <a:t>Extracelulární tekutina</a:t>
            </a:r>
          </a:p>
        </p:txBody>
      </p:sp>
      <p:grpSp>
        <p:nvGrpSpPr>
          <p:cNvPr id="64555" name="Group 249">
            <a:extLst>
              <a:ext uri="{FF2B5EF4-FFF2-40B4-BE49-F238E27FC236}">
                <a16:creationId xmlns:a16="http://schemas.microsoft.com/office/drawing/2014/main" id="{4A6D2784-C2EC-4C88-8992-DC6B79718039}"/>
              </a:ext>
            </a:extLst>
          </p:cNvPr>
          <p:cNvGrpSpPr>
            <a:grpSpLocks/>
          </p:cNvGrpSpPr>
          <p:nvPr/>
        </p:nvGrpSpPr>
        <p:grpSpPr bwMode="auto">
          <a:xfrm>
            <a:off x="5476875" y="477839"/>
            <a:ext cx="1333500" cy="993775"/>
            <a:chOff x="2512" y="300"/>
            <a:chExt cx="840" cy="626"/>
          </a:xfrm>
        </p:grpSpPr>
        <p:grpSp>
          <p:nvGrpSpPr>
            <p:cNvPr id="64635" name="Group 250">
              <a:extLst>
                <a:ext uri="{FF2B5EF4-FFF2-40B4-BE49-F238E27FC236}">
                  <a16:creationId xmlns:a16="http://schemas.microsoft.com/office/drawing/2014/main" id="{CBAE4578-9D76-4737-B1AE-8576A0229067}"/>
                </a:ext>
              </a:extLst>
            </p:cNvPr>
            <p:cNvGrpSpPr>
              <a:grpSpLocks/>
            </p:cNvGrpSpPr>
            <p:nvPr/>
          </p:nvGrpSpPr>
          <p:grpSpPr bwMode="auto">
            <a:xfrm>
              <a:off x="2512" y="300"/>
              <a:ext cx="840" cy="626"/>
              <a:chOff x="2512" y="300"/>
              <a:chExt cx="840" cy="626"/>
            </a:xfrm>
          </p:grpSpPr>
          <p:grpSp>
            <p:nvGrpSpPr>
              <p:cNvPr id="64776" name="Group 251">
                <a:extLst>
                  <a:ext uri="{FF2B5EF4-FFF2-40B4-BE49-F238E27FC236}">
                    <a16:creationId xmlns:a16="http://schemas.microsoft.com/office/drawing/2014/main" id="{904C2440-9344-42D4-BF72-04EACD6D09E9}"/>
                  </a:ext>
                </a:extLst>
              </p:cNvPr>
              <p:cNvGrpSpPr>
                <a:grpSpLocks/>
              </p:cNvGrpSpPr>
              <p:nvPr/>
            </p:nvGrpSpPr>
            <p:grpSpPr bwMode="auto">
              <a:xfrm>
                <a:off x="2512" y="300"/>
                <a:ext cx="840" cy="626"/>
                <a:chOff x="2512" y="300"/>
                <a:chExt cx="840" cy="626"/>
              </a:xfrm>
            </p:grpSpPr>
            <p:grpSp>
              <p:nvGrpSpPr>
                <p:cNvPr id="64814" name="Group 252">
                  <a:extLst>
                    <a:ext uri="{FF2B5EF4-FFF2-40B4-BE49-F238E27FC236}">
                      <a16:creationId xmlns:a16="http://schemas.microsoft.com/office/drawing/2014/main" id="{69024B9E-12D2-403A-B4F4-B64CF86FB8A1}"/>
                    </a:ext>
                  </a:extLst>
                </p:cNvPr>
                <p:cNvGrpSpPr>
                  <a:grpSpLocks/>
                </p:cNvGrpSpPr>
                <p:nvPr/>
              </p:nvGrpSpPr>
              <p:grpSpPr bwMode="auto">
                <a:xfrm>
                  <a:off x="2512" y="302"/>
                  <a:ext cx="383" cy="624"/>
                  <a:chOff x="2512" y="302"/>
                  <a:chExt cx="383" cy="624"/>
                </a:xfrm>
              </p:grpSpPr>
              <p:grpSp>
                <p:nvGrpSpPr>
                  <p:cNvPr id="64822" name="Group 253">
                    <a:extLst>
                      <a:ext uri="{FF2B5EF4-FFF2-40B4-BE49-F238E27FC236}">
                        <a16:creationId xmlns:a16="http://schemas.microsoft.com/office/drawing/2014/main" id="{A3040D2F-BDA3-44DF-B88A-180121A2C4C8}"/>
                      </a:ext>
                    </a:extLst>
                  </p:cNvPr>
                  <p:cNvGrpSpPr>
                    <a:grpSpLocks/>
                  </p:cNvGrpSpPr>
                  <p:nvPr/>
                </p:nvGrpSpPr>
                <p:grpSpPr bwMode="auto">
                  <a:xfrm>
                    <a:off x="2512" y="302"/>
                    <a:ext cx="383" cy="624"/>
                    <a:chOff x="2512" y="302"/>
                    <a:chExt cx="383" cy="624"/>
                  </a:xfrm>
                </p:grpSpPr>
                <p:sp>
                  <p:nvSpPr>
                    <p:cNvPr id="64824" name="Freeform 254">
                      <a:extLst>
                        <a:ext uri="{FF2B5EF4-FFF2-40B4-BE49-F238E27FC236}">
                          <a16:creationId xmlns:a16="http://schemas.microsoft.com/office/drawing/2014/main" id="{1F487549-264E-4DAC-8649-1895E91CBE14}"/>
                        </a:ext>
                      </a:extLst>
                    </p:cNvPr>
                    <p:cNvSpPr>
                      <a:spLocks/>
                    </p:cNvSpPr>
                    <p:nvPr/>
                  </p:nvSpPr>
                  <p:spPr bwMode="auto">
                    <a:xfrm>
                      <a:off x="2512" y="302"/>
                      <a:ext cx="383" cy="623"/>
                    </a:xfrm>
                    <a:custGeom>
                      <a:avLst/>
                      <a:gdLst>
                        <a:gd name="T0" fmla="*/ 78 w 1532"/>
                        <a:gd name="T1" fmla="*/ 5 h 2491"/>
                        <a:gd name="T2" fmla="*/ 72 w 1532"/>
                        <a:gd name="T3" fmla="*/ 2 h 2491"/>
                        <a:gd name="T4" fmla="*/ 63 w 1532"/>
                        <a:gd name="T5" fmla="*/ 0 h 2491"/>
                        <a:gd name="T6" fmla="*/ 56 w 1532"/>
                        <a:gd name="T7" fmla="*/ 1 h 2491"/>
                        <a:gd name="T8" fmla="*/ 49 w 1532"/>
                        <a:gd name="T9" fmla="*/ 5 h 2491"/>
                        <a:gd name="T10" fmla="*/ 40 w 1532"/>
                        <a:gd name="T11" fmla="*/ 14 h 2491"/>
                        <a:gd name="T12" fmla="*/ 30 w 1532"/>
                        <a:gd name="T13" fmla="*/ 26 h 2491"/>
                        <a:gd name="T14" fmla="*/ 22 w 1532"/>
                        <a:gd name="T15" fmla="*/ 41 h 2491"/>
                        <a:gd name="T16" fmla="*/ 17 w 1532"/>
                        <a:gd name="T17" fmla="*/ 53 h 2491"/>
                        <a:gd name="T18" fmla="*/ 13 w 1532"/>
                        <a:gd name="T19" fmla="*/ 65 h 2491"/>
                        <a:gd name="T20" fmla="*/ 8 w 1532"/>
                        <a:gd name="T21" fmla="*/ 81 h 2491"/>
                        <a:gd name="T22" fmla="*/ 3 w 1532"/>
                        <a:gd name="T23" fmla="*/ 93 h 2491"/>
                        <a:gd name="T24" fmla="*/ 1 w 1532"/>
                        <a:gd name="T25" fmla="*/ 105 h 2491"/>
                        <a:gd name="T26" fmla="*/ 0 w 1532"/>
                        <a:gd name="T27" fmla="*/ 119 h 2491"/>
                        <a:gd name="T28" fmla="*/ 3 w 1532"/>
                        <a:gd name="T29" fmla="*/ 145 h 2491"/>
                        <a:gd name="T30" fmla="*/ 5 w 1532"/>
                        <a:gd name="T31" fmla="*/ 150 h 2491"/>
                        <a:gd name="T32" fmla="*/ 7 w 1532"/>
                        <a:gd name="T33" fmla="*/ 153 h 2491"/>
                        <a:gd name="T34" fmla="*/ 12 w 1532"/>
                        <a:gd name="T35" fmla="*/ 155 h 2491"/>
                        <a:gd name="T36" fmla="*/ 17 w 1532"/>
                        <a:gd name="T37" fmla="*/ 156 h 2491"/>
                        <a:gd name="T38" fmla="*/ 24 w 1532"/>
                        <a:gd name="T39" fmla="*/ 154 h 2491"/>
                        <a:gd name="T40" fmla="*/ 42 w 1532"/>
                        <a:gd name="T41" fmla="*/ 149 h 2491"/>
                        <a:gd name="T42" fmla="*/ 49 w 1532"/>
                        <a:gd name="T43" fmla="*/ 150 h 2491"/>
                        <a:gd name="T44" fmla="*/ 59 w 1532"/>
                        <a:gd name="T45" fmla="*/ 148 h 2491"/>
                        <a:gd name="T46" fmla="*/ 75 w 1532"/>
                        <a:gd name="T47" fmla="*/ 144 h 2491"/>
                        <a:gd name="T48" fmla="*/ 83 w 1532"/>
                        <a:gd name="T49" fmla="*/ 141 h 2491"/>
                        <a:gd name="T50" fmla="*/ 88 w 1532"/>
                        <a:gd name="T51" fmla="*/ 137 h 2491"/>
                        <a:gd name="T52" fmla="*/ 91 w 1532"/>
                        <a:gd name="T53" fmla="*/ 130 h 2491"/>
                        <a:gd name="T54" fmla="*/ 93 w 1532"/>
                        <a:gd name="T55" fmla="*/ 121 h 2491"/>
                        <a:gd name="T56" fmla="*/ 95 w 1532"/>
                        <a:gd name="T57" fmla="*/ 112 h 2491"/>
                        <a:gd name="T58" fmla="*/ 96 w 1532"/>
                        <a:gd name="T59" fmla="*/ 100 h 2491"/>
                        <a:gd name="T60" fmla="*/ 93 w 1532"/>
                        <a:gd name="T61" fmla="*/ 84 h 2491"/>
                        <a:gd name="T62" fmla="*/ 90 w 1532"/>
                        <a:gd name="T63" fmla="*/ 63 h 2491"/>
                        <a:gd name="T64" fmla="*/ 87 w 1532"/>
                        <a:gd name="T65" fmla="*/ 56 h 2491"/>
                        <a:gd name="T66" fmla="*/ 84 w 1532"/>
                        <a:gd name="T67" fmla="*/ 50 h 2491"/>
                        <a:gd name="T68" fmla="*/ 85 w 1532"/>
                        <a:gd name="T69" fmla="*/ 38 h 2491"/>
                        <a:gd name="T70" fmla="*/ 85 w 1532"/>
                        <a:gd name="T71" fmla="*/ 30 h 2491"/>
                        <a:gd name="T72" fmla="*/ 83 w 1532"/>
                        <a:gd name="T73" fmla="*/ 17 h 2491"/>
                        <a:gd name="T74" fmla="*/ 80 w 1532"/>
                        <a:gd name="T75" fmla="*/ 8 h 249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2"/>
                        <a:gd name="T115" fmla="*/ 0 h 2491"/>
                        <a:gd name="T116" fmla="*/ 1532 w 1532"/>
                        <a:gd name="T117" fmla="*/ 2491 h 249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2" h="2491">
                          <a:moveTo>
                            <a:pt x="1278" y="127"/>
                          </a:moveTo>
                          <a:lnTo>
                            <a:pt x="1247" y="85"/>
                          </a:lnTo>
                          <a:lnTo>
                            <a:pt x="1197" y="48"/>
                          </a:lnTo>
                          <a:lnTo>
                            <a:pt x="1143" y="25"/>
                          </a:lnTo>
                          <a:lnTo>
                            <a:pt x="1090" y="9"/>
                          </a:lnTo>
                          <a:lnTo>
                            <a:pt x="1017" y="0"/>
                          </a:lnTo>
                          <a:lnTo>
                            <a:pt x="960" y="7"/>
                          </a:lnTo>
                          <a:lnTo>
                            <a:pt x="897" y="21"/>
                          </a:lnTo>
                          <a:lnTo>
                            <a:pt x="833" y="45"/>
                          </a:lnTo>
                          <a:lnTo>
                            <a:pt x="785" y="75"/>
                          </a:lnTo>
                          <a:lnTo>
                            <a:pt x="733" y="121"/>
                          </a:lnTo>
                          <a:lnTo>
                            <a:pt x="641" y="220"/>
                          </a:lnTo>
                          <a:lnTo>
                            <a:pt x="563" y="312"/>
                          </a:lnTo>
                          <a:lnTo>
                            <a:pt x="487" y="419"/>
                          </a:lnTo>
                          <a:lnTo>
                            <a:pt x="413" y="540"/>
                          </a:lnTo>
                          <a:lnTo>
                            <a:pt x="356" y="652"/>
                          </a:lnTo>
                          <a:lnTo>
                            <a:pt x="308" y="758"/>
                          </a:lnTo>
                          <a:lnTo>
                            <a:pt x="273" y="852"/>
                          </a:lnTo>
                          <a:lnTo>
                            <a:pt x="247" y="946"/>
                          </a:lnTo>
                          <a:lnTo>
                            <a:pt x="216" y="1043"/>
                          </a:lnTo>
                          <a:lnTo>
                            <a:pt x="184" y="1132"/>
                          </a:lnTo>
                          <a:lnTo>
                            <a:pt x="131" y="1286"/>
                          </a:lnTo>
                          <a:lnTo>
                            <a:pt x="74" y="1414"/>
                          </a:lnTo>
                          <a:lnTo>
                            <a:pt x="45" y="1485"/>
                          </a:lnTo>
                          <a:lnTo>
                            <a:pt x="25" y="1572"/>
                          </a:lnTo>
                          <a:lnTo>
                            <a:pt x="10" y="1677"/>
                          </a:lnTo>
                          <a:lnTo>
                            <a:pt x="0" y="1792"/>
                          </a:lnTo>
                          <a:lnTo>
                            <a:pt x="2" y="1902"/>
                          </a:lnTo>
                          <a:lnTo>
                            <a:pt x="24" y="2166"/>
                          </a:lnTo>
                          <a:lnTo>
                            <a:pt x="45" y="2322"/>
                          </a:lnTo>
                          <a:lnTo>
                            <a:pt x="56" y="2363"/>
                          </a:lnTo>
                          <a:lnTo>
                            <a:pt x="74" y="2400"/>
                          </a:lnTo>
                          <a:lnTo>
                            <a:pt x="96" y="2430"/>
                          </a:lnTo>
                          <a:lnTo>
                            <a:pt x="120" y="2451"/>
                          </a:lnTo>
                          <a:lnTo>
                            <a:pt x="146" y="2469"/>
                          </a:lnTo>
                          <a:lnTo>
                            <a:pt x="184" y="2481"/>
                          </a:lnTo>
                          <a:lnTo>
                            <a:pt x="228" y="2488"/>
                          </a:lnTo>
                          <a:lnTo>
                            <a:pt x="274" y="2491"/>
                          </a:lnTo>
                          <a:lnTo>
                            <a:pt x="333" y="2484"/>
                          </a:lnTo>
                          <a:lnTo>
                            <a:pt x="393" y="2469"/>
                          </a:lnTo>
                          <a:lnTo>
                            <a:pt x="520" y="2429"/>
                          </a:lnTo>
                          <a:lnTo>
                            <a:pt x="670" y="2379"/>
                          </a:lnTo>
                          <a:lnTo>
                            <a:pt x="741" y="2393"/>
                          </a:lnTo>
                          <a:lnTo>
                            <a:pt x="786" y="2399"/>
                          </a:lnTo>
                          <a:lnTo>
                            <a:pt x="840" y="2393"/>
                          </a:lnTo>
                          <a:lnTo>
                            <a:pt x="947" y="2372"/>
                          </a:lnTo>
                          <a:lnTo>
                            <a:pt x="1081" y="2337"/>
                          </a:lnTo>
                          <a:lnTo>
                            <a:pt x="1202" y="2301"/>
                          </a:lnTo>
                          <a:lnTo>
                            <a:pt x="1281" y="2273"/>
                          </a:lnTo>
                          <a:lnTo>
                            <a:pt x="1326" y="2253"/>
                          </a:lnTo>
                          <a:lnTo>
                            <a:pt x="1368" y="2226"/>
                          </a:lnTo>
                          <a:lnTo>
                            <a:pt x="1403" y="2185"/>
                          </a:lnTo>
                          <a:lnTo>
                            <a:pt x="1429" y="2138"/>
                          </a:lnTo>
                          <a:lnTo>
                            <a:pt x="1452" y="2082"/>
                          </a:lnTo>
                          <a:lnTo>
                            <a:pt x="1472" y="2024"/>
                          </a:lnTo>
                          <a:lnTo>
                            <a:pt x="1493" y="1931"/>
                          </a:lnTo>
                          <a:lnTo>
                            <a:pt x="1505" y="1858"/>
                          </a:lnTo>
                          <a:lnTo>
                            <a:pt x="1515" y="1784"/>
                          </a:lnTo>
                          <a:lnTo>
                            <a:pt x="1529" y="1669"/>
                          </a:lnTo>
                          <a:lnTo>
                            <a:pt x="1532" y="1593"/>
                          </a:lnTo>
                          <a:lnTo>
                            <a:pt x="1522" y="1491"/>
                          </a:lnTo>
                          <a:lnTo>
                            <a:pt x="1493" y="1343"/>
                          </a:lnTo>
                          <a:lnTo>
                            <a:pt x="1465" y="1150"/>
                          </a:lnTo>
                          <a:lnTo>
                            <a:pt x="1434" y="1010"/>
                          </a:lnTo>
                          <a:lnTo>
                            <a:pt x="1411" y="952"/>
                          </a:lnTo>
                          <a:lnTo>
                            <a:pt x="1385" y="899"/>
                          </a:lnTo>
                          <a:lnTo>
                            <a:pt x="1364" y="845"/>
                          </a:lnTo>
                          <a:lnTo>
                            <a:pt x="1349" y="802"/>
                          </a:lnTo>
                          <a:lnTo>
                            <a:pt x="1338" y="723"/>
                          </a:lnTo>
                          <a:lnTo>
                            <a:pt x="1359" y="612"/>
                          </a:lnTo>
                          <a:lnTo>
                            <a:pt x="1363" y="543"/>
                          </a:lnTo>
                          <a:lnTo>
                            <a:pt x="1357" y="474"/>
                          </a:lnTo>
                          <a:lnTo>
                            <a:pt x="1346" y="386"/>
                          </a:lnTo>
                          <a:lnTo>
                            <a:pt x="1326" y="269"/>
                          </a:lnTo>
                          <a:lnTo>
                            <a:pt x="1304" y="185"/>
                          </a:lnTo>
                          <a:lnTo>
                            <a:pt x="1278" y="127"/>
                          </a:lnTo>
                          <a:close/>
                        </a:path>
                      </a:pathLst>
                    </a:custGeom>
                    <a:solidFill>
                      <a:srgbClr val="8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825" name="Group 255">
                      <a:extLst>
                        <a:ext uri="{FF2B5EF4-FFF2-40B4-BE49-F238E27FC236}">
                          <a16:creationId xmlns:a16="http://schemas.microsoft.com/office/drawing/2014/main" id="{17E7C5BD-7C49-481B-B896-23DF5CC215D6}"/>
                        </a:ext>
                      </a:extLst>
                    </p:cNvPr>
                    <p:cNvGrpSpPr>
                      <a:grpSpLocks/>
                    </p:cNvGrpSpPr>
                    <p:nvPr/>
                  </p:nvGrpSpPr>
                  <p:grpSpPr bwMode="auto">
                    <a:xfrm>
                      <a:off x="2512" y="612"/>
                      <a:ext cx="383" cy="314"/>
                      <a:chOff x="2512" y="612"/>
                      <a:chExt cx="383" cy="314"/>
                    </a:xfrm>
                  </p:grpSpPr>
                  <p:sp>
                    <p:nvSpPr>
                      <p:cNvPr id="64826" name="Freeform 256">
                        <a:extLst>
                          <a:ext uri="{FF2B5EF4-FFF2-40B4-BE49-F238E27FC236}">
                            <a16:creationId xmlns:a16="http://schemas.microsoft.com/office/drawing/2014/main" id="{7BD5C0CE-30A5-4505-9D97-141F7B7A437A}"/>
                          </a:ext>
                        </a:extLst>
                      </p:cNvPr>
                      <p:cNvSpPr>
                        <a:spLocks/>
                      </p:cNvSpPr>
                      <p:nvPr/>
                    </p:nvSpPr>
                    <p:spPr bwMode="auto">
                      <a:xfrm>
                        <a:off x="2512" y="612"/>
                        <a:ext cx="383" cy="314"/>
                      </a:xfrm>
                      <a:custGeom>
                        <a:avLst/>
                        <a:gdLst>
                          <a:gd name="T0" fmla="*/ 9 w 1532"/>
                          <a:gd name="T1" fmla="*/ 0 h 1254"/>
                          <a:gd name="T2" fmla="*/ 8 w 1532"/>
                          <a:gd name="T3" fmla="*/ 3 h 1254"/>
                          <a:gd name="T4" fmla="*/ 5 w 1532"/>
                          <a:gd name="T5" fmla="*/ 11 h 1254"/>
                          <a:gd name="T6" fmla="*/ 3 w 1532"/>
                          <a:gd name="T7" fmla="*/ 16 h 1254"/>
                          <a:gd name="T8" fmla="*/ 1 w 1532"/>
                          <a:gd name="T9" fmla="*/ 21 h 1254"/>
                          <a:gd name="T10" fmla="*/ 1 w 1532"/>
                          <a:gd name="T11" fmla="*/ 28 h 1254"/>
                          <a:gd name="T12" fmla="*/ 0 w 1532"/>
                          <a:gd name="T13" fmla="*/ 35 h 1254"/>
                          <a:gd name="T14" fmla="*/ 0 w 1532"/>
                          <a:gd name="T15" fmla="*/ 42 h 1254"/>
                          <a:gd name="T16" fmla="*/ 1 w 1532"/>
                          <a:gd name="T17" fmla="*/ 58 h 1254"/>
                          <a:gd name="T18" fmla="*/ 3 w 1532"/>
                          <a:gd name="T19" fmla="*/ 68 h 1254"/>
                          <a:gd name="T20" fmla="*/ 3 w 1532"/>
                          <a:gd name="T21" fmla="*/ 71 h 1254"/>
                          <a:gd name="T22" fmla="*/ 5 w 1532"/>
                          <a:gd name="T23" fmla="*/ 73 h 1254"/>
                          <a:gd name="T24" fmla="*/ 6 w 1532"/>
                          <a:gd name="T25" fmla="*/ 75 h 1254"/>
                          <a:gd name="T26" fmla="*/ 7 w 1532"/>
                          <a:gd name="T27" fmla="*/ 76 h 1254"/>
                          <a:gd name="T28" fmla="*/ 9 w 1532"/>
                          <a:gd name="T29" fmla="*/ 77 h 1254"/>
                          <a:gd name="T30" fmla="*/ 12 w 1532"/>
                          <a:gd name="T31" fmla="*/ 78 h 1254"/>
                          <a:gd name="T32" fmla="*/ 14 w 1532"/>
                          <a:gd name="T33" fmla="*/ 78 h 1254"/>
                          <a:gd name="T34" fmla="*/ 17 w 1532"/>
                          <a:gd name="T35" fmla="*/ 79 h 1254"/>
                          <a:gd name="T36" fmla="*/ 21 w 1532"/>
                          <a:gd name="T37" fmla="*/ 78 h 1254"/>
                          <a:gd name="T38" fmla="*/ 24 w 1532"/>
                          <a:gd name="T39" fmla="*/ 77 h 1254"/>
                          <a:gd name="T40" fmla="*/ 33 w 1532"/>
                          <a:gd name="T41" fmla="*/ 75 h 1254"/>
                          <a:gd name="T42" fmla="*/ 42 w 1532"/>
                          <a:gd name="T43" fmla="*/ 72 h 1254"/>
                          <a:gd name="T44" fmla="*/ 46 w 1532"/>
                          <a:gd name="T45" fmla="*/ 73 h 1254"/>
                          <a:gd name="T46" fmla="*/ 49 w 1532"/>
                          <a:gd name="T47" fmla="*/ 73 h 1254"/>
                          <a:gd name="T48" fmla="*/ 52 w 1532"/>
                          <a:gd name="T49" fmla="*/ 73 h 1254"/>
                          <a:gd name="T50" fmla="*/ 59 w 1532"/>
                          <a:gd name="T51" fmla="*/ 71 h 1254"/>
                          <a:gd name="T52" fmla="*/ 68 w 1532"/>
                          <a:gd name="T53" fmla="*/ 69 h 1254"/>
                          <a:gd name="T54" fmla="*/ 75 w 1532"/>
                          <a:gd name="T55" fmla="*/ 67 h 1254"/>
                          <a:gd name="T56" fmla="*/ 80 w 1532"/>
                          <a:gd name="T57" fmla="*/ 65 h 1254"/>
                          <a:gd name="T58" fmla="*/ 83 w 1532"/>
                          <a:gd name="T59" fmla="*/ 64 h 1254"/>
                          <a:gd name="T60" fmla="*/ 86 w 1532"/>
                          <a:gd name="T61" fmla="*/ 62 h 1254"/>
                          <a:gd name="T62" fmla="*/ 88 w 1532"/>
                          <a:gd name="T63" fmla="*/ 60 h 1254"/>
                          <a:gd name="T64" fmla="*/ 89 w 1532"/>
                          <a:gd name="T65" fmla="*/ 57 h 1254"/>
                          <a:gd name="T66" fmla="*/ 91 w 1532"/>
                          <a:gd name="T67" fmla="*/ 53 h 1254"/>
                          <a:gd name="T68" fmla="*/ 92 w 1532"/>
                          <a:gd name="T69" fmla="*/ 49 h 1254"/>
                          <a:gd name="T70" fmla="*/ 93 w 1532"/>
                          <a:gd name="T71" fmla="*/ 44 h 1254"/>
                          <a:gd name="T72" fmla="*/ 94 w 1532"/>
                          <a:gd name="T73" fmla="*/ 39 h 1254"/>
                          <a:gd name="T74" fmla="*/ 95 w 1532"/>
                          <a:gd name="T75" fmla="*/ 34 h 1254"/>
                          <a:gd name="T76" fmla="*/ 96 w 1532"/>
                          <a:gd name="T77" fmla="*/ 27 h 1254"/>
                          <a:gd name="T78" fmla="*/ 96 w 1532"/>
                          <a:gd name="T79" fmla="*/ 22 h 1254"/>
                          <a:gd name="T80" fmla="*/ 95 w 1532"/>
                          <a:gd name="T81" fmla="*/ 16 h 1254"/>
                          <a:gd name="T82" fmla="*/ 95 w 1532"/>
                          <a:gd name="T83" fmla="*/ 12 h 1254"/>
                          <a:gd name="T84" fmla="*/ 93 w 1532"/>
                          <a:gd name="T85" fmla="*/ 12 h 1254"/>
                          <a:gd name="T86" fmla="*/ 90 w 1532"/>
                          <a:gd name="T87" fmla="*/ 13 h 1254"/>
                          <a:gd name="T88" fmla="*/ 87 w 1532"/>
                          <a:gd name="T89" fmla="*/ 13 h 1254"/>
                          <a:gd name="T90" fmla="*/ 81 w 1532"/>
                          <a:gd name="T91" fmla="*/ 13 h 1254"/>
                          <a:gd name="T92" fmla="*/ 76 w 1532"/>
                          <a:gd name="T93" fmla="*/ 13 h 1254"/>
                          <a:gd name="T94" fmla="*/ 69 w 1532"/>
                          <a:gd name="T95" fmla="*/ 13 h 1254"/>
                          <a:gd name="T96" fmla="*/ 63 w 1532"/>
                          <a:gd name="T97" fmla="*/ 14 h 1254"/>
                          <a:gd name="T98" fmla="*/ 57 w 1532"/>
                          <a:gd name="T99" fmla="*/ 13 h 1254"/>
                          <a:gd name="T100" fmla="*/ 52 w 1532"/>
                          <a:gd name="T101" fmla="*/ 13 h 1254"/>
                          <a:gd name="T102" fmla="*/ 48 w 1532"/>
                          <a:gd name="T103" fmla="*/ 13 h 1254"/>
                          <a:gd name="T104" fmla="*/ 44 w 1532"/>
                          <a:gd name="T105" fmla="*/ 12 h 1254"/>
                          <a:gd name="T106" fmla="*/ 40 w 1532"/>
                          <a:gd name="T107" fmla="*/ 12 h 1254"/>
                          <a:gd name="T108" fmla="*/ 36 w 1532"/>
                          <a:gd name="T109" fmla="*/ 10 h 1254"/>
                          <a:gd name="T110" fmla="*/ 31 w 1532"/>
                          <a:gd name="T111" fmla="*/ 9 h 1254"/>
                          <a:gd name="T112" fmla="*/ 26 w 1532"/>
                          <a:gd name="T113" fmla="*/ 7 h 1254"/>
                          <a:gd name="T114" fmla="*/ 22 w 1532"/>
                          <a:gd name="T115" fmla="*/ 5 h 1254"/>
                          <a:gd name="T116" fmla="*/ 17 w 1532"/>
                          <a:gd name="T117" fmla="*/ 3 h 1254"/>
                          <a:gd name="T118" fmla="*/ 13 w 1532"/>
                          <a:gd name="T119" fmla="*/ 1 h 1254"/>
                          <a:gd name="T120" fmla="*/ 11 w 1532"/>
                          <a:gd name="T121" fmla="*/ 0 h 1254"/>
                          <a:gd name="T122" fmla="*/ 9 w 1532"/>
                          <a:gd name="T123" fmla="*/ 0 h 12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532"/>
                          <a:gd name="T187" fmla="*/ 0 h 1254"/>
                          <a:gd name="T188" fmla="*/ 1532 w 1532"/>
                          <a:gd name="T189" fmla="*/ 1254 h 12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532" h="1254">
                            <a:moveTo>
                              <a:pt x="147" y="0"/>
                            </a:moveTo>
                            <a:lnTo>
                              <a:pt x="131" y="50"/>
                            </a:lnTo>
                            <a:lnTo>
                              <a:pt x="74" y="179"/>
                            </a:lnTo>
                            <a:lnTo>
                              <a:pt x="45" y="250"/>
                            </a:lnTo>
                            <a:lnTo>
                              <a:pt x="25" y="336"/>
                            </a:lnTo>
                            <a:lnTo>
                              <a:pt x="9" y="440"/>
                            </a:lnTo>
                            <a:lnTo>
                              <a:pt x="0" y="555"/>
                            </a:lnTo>
                            <a:lnTo>
                              <a:pt x="2" y="667"/>
                            </a:lnTo>
                            <a:lnTo>
                              <a:pt x="24" y="931"/>
                            </a:lnTo>
                            <a:lnTo>
                              <a:pt x="45" y="1085"/>
                            </a:lnTo>
                            <a:lnTo>
                              <a:pt x="56" y="1127"/>
                            </a:lnTo>
                            <a:lnTo>
                              <a:pt x="74" y="1164"/>
                            </a:lnTo>
                            <a:lnTo>
                              <a:pt x="96" y="1194"/>
                            </a:lnTo>
                            <a:lnTo>
                              <a:pt x="120" y="1215"/>
                            </a:lnTo>
                            <a:lnTo>
                              <a:pt x="146" y="1233"/>
                            </a:lnTo>
                            <a:lnTo>
                              <a:pt x="184" y="1245"/>
                            </a:lnTo>
                            <a:lnTo>
                              <a:pt x="228" y="1252"/>
                            </a:lnTo>
                            <a:lnTo>
                              <a:pt x="274" y="1254"/>
                            </a:lnTo>
                            <a:lnTo>
                              <a:pt x="332" y="1247"/>
                            </a:lnTo>
                            <a:lnTo>
                              <a:pt x="393" y="1233"/>
                            </a:lnTo>
                            <a:lnTo>
                              <a:pt x="520" y="1192"/>
                            </a:lnTo>
                            <a:lnTo>
                              <a:pt x="670" y="1143"/>
                            </a:lnTo>
                            <a:lnTo>
                              <a:pt x="741" y="1157"/>
                            </a:lnTo>
                            <a:lnTo>
                              <a:pt x="786" y="1163"/>
                            </a:lnTo>
                            <a:lnTo>
                              <a:pt x="840" y="1157"/>
                            </a:lnTo>
                            <a:lnTo>
                              <a:pt x="947" y="1135"/>
                            </a:lnTo>
                            <a:lnTo>
                              <a:pt x="1081" y="1101"/>
                            </a:lnTo>
                            <a:lnTo>
                              <a:pt x="1202" y="1064"/>
                            </a:lnTo>
                            <a:lnTo>
                              <a:pt x="1280" y="1037"/>
                            </a:lnTo>
                            <a:lnTo>
                              <a:pt x="1326" y="1017"/>
                            </a:lnTo>
                            <a:lnTo>
                              <a:pt x="1368" y="989"/>
                            </a:lnTo>
                            <a:lnTo>
                              <a:pt x="1403" y="949"/>
                            </a:lnTo>
                            <a:lnTo>
                              <a:pt x="1429" y="902"/>
                            </a:lnTo>
                            <a:lnTo>
                              <a:pt x="1451" y="847"/>
                            </a:lnTo>
                            <a:lnTo>
                              <a:pt x="1472" y="788"/>
                            </a:lnTo>
                            <a:lnTo>
                              <a:pt x="1493" y="696"/>
                            </a:lnTo>
                            <a:lnTo>
                              <a:pt x="1505" y="622"/>
                            </a:lnTo>
                            <a:lnTo>
                              <a:pt x="1514" y="547"/>
                            </a:lnTo>
                            <a:lnTo>
                              <a:pt x="1529" y="433"/>
                            </a:lnTo>
                            <a:lnTo>
                              <a:pt x="1532" y="357"/>
                            </a:lnTo>
                            <a:lnTo>
                              <a:pt x="1522" y="256"/>
                            </a:lnTo>
                            <a:lnTo>
                              <a:pt x="1512" y="189"/>
                            </a:lnTo>
                            <a:lnTo>
                              <a:pt x="1481" y="193"/>
                            </a:lnTo>
                            <a:lnTo>
                              <a:pt x="1434" y="207"/>
                            </a:lnTo>
                            <a:lnTo>
                              <a:pt x="1386" y="212"/>
                            </a:lnTo>
                            <a:lnTo>
                              <a:pt x="1293" y="211"/>
                            </a:lnTo>
                            <a:lnTo>
                              <a:pt x="1215" y="207"/>
                            </a:lnTo>
                            <a:lnTo>
                              <a:pt x="1106" y="212"/>
                            </a:lnTo>
                            <a:lnTo>
                              <a:pt x="1008" y="214"/>
                            </a:lnTo>
                            <a:lnTo>
                              <a:pt x="916" y="212"/>
                            </a:lnTo>
                            <a:lnTo>
                              <a:pt x="838" y="208"/>
                            </a:lnTo>
                            <a:lnTo>
                              <a:pt x="771" y="205"/>
                            </a:lnTo>
                            <a:lnTo>
                              <a:pt x="696" y="194"/>
                            </a:lnTo>
                            <a:lnTo>
                              <a:pt x="640" y="182"/>
                            </a:lnTo>
                            <a:lnTo>
                              <a:pt x="568" y="155"/>
                            </a:lnTo>
                            <a:lnTo>
                              <a:pt x="504" y="136"/>
                            </a:lnTo>
                            <a:lnTo>
                              <a:pt x="423" y="111"/>
                            </a:lnTo>
                            <a:lnTo>
                              <a:pt x="344" y="79"/>
                            </a:lnTo>
                            <a:lnTo>
                              <a:pt x="271" y="48"/>
                            </a:lnTo>
                            <a:lnTo>
                              <a:pt x="208" y="15"/>
                            </a:lnTo>
                            <a:lnTo>
                              <a:pt x="174" y="2"/>
                            </a:lnTo>
                            <a:lnTo>
                              <a:pt x="147" y="0"/>
                            </a:lnTo>
                            <a:close/>
                          </a:path>
                        </a:pathLst>
                      </a:custGeom>
                      <a:solidFill>
                        <a:srgbClr val="A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27" name="Freeform 257">
                        <a:extLst>
                          <a:ext uri="{FF2B5EF4-FFF2-40B4-BE49-F238E27FC236}">
                            <a16:creationId xmlns:a16="http://schemas.microsoft.com/office/drawing/2014/main" id="{D8E91BC6-8D5B-4E9F-92BE-BF2FF9B1AA8F}"/>
                          </a:ext>
                        </a:extLst>
                      </p:cNvPr>
                      <p:cNvSpPr>
                        <a:spLocks/>
                      </p:cNvSpPr>
                      <p:nvPr/>
                    </p:nvSpPr>
                    <p:spPr bwMode="auto">
                      <a:xfrm>
                        <a:off x="2512" y="612"/>
                        <a:ext cx="176" cy="314"/>
                      </a:xfrm>
                      <a:custGeom>
                        <a:avLst/>
                        <a:gdLst>
                          <a:gd name="T0" fmla="*/ 9 w 707"/>
                          <a:gd name="T1" fmla="*/ 0 h 1254"/>
                          <a:gd name="T2" fmla="*/ 8 w 707"/>
                          <a:gd name="T3" fmla="*/ 3 h 1254"/>
                          <a:gd name="T4" fmla="*/ 4 w 707"/>
                          <a:gd name="T5" fmla="*/ 11 h 1254"/>
                          <a:gd name="T6" fmla="*/ 3 w 707"/>
                          <a:gd name="T7" fmla="*/ 16 h 1254"/>
                          <a:gd name="T8" fmla="*/ 1 w 707"/>
                          <a:gd name="T9" fmla="*/ 21 h 1254"/>
                          <a:gd name="T10" fmla="*/ 0 w 707"/>
                          <a:gd name="T11" fmla="*/ 28 h 1254"/>
                          <a:gd name="T12" fmla="*/ 0 w 707"/>
                          <a:gd name="T13" fmla="*/ 35 h 1254"/>
                          <a:gd name="T14" fmla="*/ 0 w 707"/>
                          <a:gd name="T15" fmla="*/ 42 h 1254"/>
                          <a:gd name="T16" fmla="*/ 1 w 707"/>
                          <a:gd name="T17" fmla="*/ 58 h 1254"/>
                          <a:gd name="T18" fmla="*/ 3 w 707"/>
                          <a:gd name="T19" fmla="*/ 68 h 1254"/>
                          <a:gd name="T20" fmla="*/ 3 w 707"/>
                          <a:gd name="T21" fmla="*/ 71 h 1254"/>
                          <a:gd name="T22" fmla="*/ 4 w 707"/>
                          <a:gd name="T23" fmla="*/ 73 h 1254"/>
                          <a:gd name="T24" fmla="*/ 6 w 707"/>
                          <a:gd name="T25" fmla="*/ 75 h 1254"/>
                          <a:gd name="T26" fmla="*/ 7 w 707"/>
                          <a:gd name="T27" fmla="*/ 76 h 1254"/>
                          <a:gd name="T28" fmla="*/ 9 w 707"/>
                          <a:gd name="T29" fmla="*/ 77 h 1254"/>
                          <a:gd name="T30" fmla="*/ 11 w 707"/>
                          <a:gd name="T31" fmla="*/ 78 h 1254"/>
                          <a:gd name="T32" fmla="*/ 14 w 707"/>
                          <a:gd name="T33" fmla="*/ 78 h 1254"/>
                          <a:gd name="T34" fmla="*/ 17 w 707"/>
                          <a:gd name="T35" fmla="*/ 79 h 1254"/>
                          <a:gd name="T36" fmla="*/ 20 w 707"/>
                          <a:gd name="T37" fmla="*/ 78 h 1254"/>
                          <a:gd name="T38" fmla="*/ 24 w 707"/>
                          <a:gd name="T39" fmla="*/ 77 h 1254"/>
                          <a:gd name="T40" fmla="*/ 32 w 707"/>
                          <a:gd name="T41" fmla="*/ 75 h 1254"/>
                          <a:gd name="T42" fmla="*/ 42 w 707"/>
                          <a:gd name="T43" fmla="*/ 72 h 1254"/>
                          <a:gd name="T44" fmla="*/ 42 w 707"/>
                          <a:gd name="T45" fmla="*/ 71 h 1254"/>
                          <a:gd name="T46" fmla="*/ 43 w 707"/>
                          <a:gd name="T47" fmla="*/ 70 h 1254"/>
                          <a:gd name="T48" fmla="*/ 44 w 707"/>
                          <a:gd name="T49" fmla="*/ 68 h 1254"/>
                          <a:gd name="T50" fmla="*/ 44 w 707"/>
                          <a:gd name="T51" fmla="*/ 67 h 1254"/>
                          <a:gd name="T52" fmla="*/ 43 w 707"/>
                          <a:gd name="T53" fmla="*/ 64 h 1254"/>
                          <a:gd name="T54" fmla="*/ 40 w 707"/>
                          <a:gd name="T55" fmla="*/ 59 h 1254"/>
                          <a:gd name="T56" fmla="*/ 36 w 707"/>
                          <a:gd name="T57" fmla="*/ 51 h 1254"/>
                          <a:gd name="T58" fmla="*/ 34 w 707"/>
                          <a:gd name="T59" fmla="*/ 47 h 1254"/>
                          <a:gd name="T60" fmla="*/ 31 w 707"/>
                          <a:gd name="T61" fmla="*/ 42 h 1254"/>
                          <a:gd name="T62" fmla="*/ 29 w 707"/>
                          <a:gd name="T63" fmla="*/ 37 h 1254"/>
                          <a:gd name="T64" fmla="*/ 26 w 707"/>
                          <a:gd name="T65" fmla="*/ 32 h 1254"/>
                          <a:gd name="T66" fmla="*/ 23 w 707"/>
                          <a:gd name="T67" fmla="*/ 28 h 1254"/>
                          <a:gd name="T68" fmla="*/ 21 w 707"/>
                          <a:gd name="T69" fmla="*/ 23 h 1254"/>
                          <a:gd name="T70" fmla="*/ 18 w 707"/>
                          <a:gd name="T71" fmla="*/ 17 h 1254"/>
                          <a:gd name="T72" fmla="*/ 15 w 707"/>
                          <a:gd name="T73" fmla="*/ 12 h 1254"/>
                          <a:gd name="T74" fmla="*/ 12 w 707"/>
                          <a:gd name="T75" fmla="*/ 7 h 1254"/>
                          <a:gd name="T76" fmla="*/ 11 w 707"/>
                          <a:gd name="T77" fmla="*/ 3 h 1254"/>
                          <a:gd name="T78" fmla="*/ 10 w 707"/>
                          <a:gd name="T79" fmla="*/ 1 h 1254"/>
                          <a:gd name="T80" fmla="*/ 9 w 707"/>
                          <a:gd name="T81" fmla="*/ 0 h 125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07"/>
                          <a:gd name="T124" fmla="*/ 0 h 1254"/>
                          <a:gd name="T125" fmla="*/ 707 w 707"/>
                          <a:gd name="T126" fmla="*/ 1254 h 125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07" h="1254">
                            <a:moveTo>
                              <a:pt x="147" y="0"/>
                            </a:moveTo>
                            <a:lnTo>
                              <a:pt x="131" y="50"/>
                            </a:lnTo>
                            <a:lnTo>
                              <a:pt x="74" y="179"/>
                            </a:lnTo>
                            <a:lnTo>
                              <a:pt x="45" y="250"/>
                            </a:lnTo>
                            <a:lnTo>
                              <a:pt x="25" y="336"/>
                            </a:lnTo>
                            <a:lnTo>
                              <a:pt x="9" y="440"/>
                            </a:lnTo>
                            <a:lnTo>
                              <a:pt x="0" y="555"/>
                            </a:lnTo>
                            <a:lnTo>
                              <a:pt x="2" y="667"/>
                            </a:lnTo>
                            <a:lnTo>
                              <a:pt x="24" y="931"/>
                            </a:lnTo>
                            <a:lnTo>
                              <a:pt x="45" y="1085"/>
                            </a:lnTo>
                            <a:lnTo>
                              <a:pt x="56" y="1127"/>
                            </a:lnTo>
                            <a:lnTo>
                              <a:pt x="74" y="1164"/>
                            </a:lnTo>
                            <a:lnTo>
                              <a:pt x="96" y="1194"/>
                            </a:lnTo>
                            <a:lnTo>
                              <a:pt x="120" y="1215"/>
                            </a:lnTo>
                            <a:lnTo>
                              <a:pt x="146" y="1233"/>
                            </a:lnTo>
                            <a:lnTo>
                              <a:pt x="183" y="1245"/>
                            </a:lnTo>
                            <a:lnTo>
                              <a:pt x="227" y="1252"/>
                            </a:lnTo>
                            <a:lnTo>
                              <a:pt x="273" y="1254"/>
                            </a:lnTo>
                            <a:lnTo>
                              <a:pt x="331" y="1247"/>
                            </a:lnTo>
                            <a:lnTo>
                              <a:pt x="393" y="1233"/>
                            </a:lnTo>
                            <a:lnTo>
                              <a:pt x="520" y="1192"/>
                            </a:lnTo>
                            <a:lnTo>
                              <a:pt x="669" y="1143"/>
                            </a:lnTo>
                            <a:lnTo>
                              <a:pt x="683" y="1131"/>
                            </a:lnTo>
                            <a:lnTo>
                              <a:pt x="700" y="1109"/>
                            </a:lnTo>
                            <a:lnTo>
                              <a:pt x="704" y="1090"/>
                            </a:lnTo>
                            <a:lnTo>
                              <a:pt x="707" y="1062"/>
                            </a:lnTo>
                            <a:lnTo>
                              <a:pt x="694" y="1027"/>
                            </a:lnTo>
                            <a:lnTo>
                              <a:pt x="647" y="943"/>
                            </a:lnTo>
                            <a:lnTo>
                              <a:pt x="581" y="819"/>
                            </a:lnTo>
                            <a:lnTo>
                              <a:pt x="546" y="755"/>
                            </a:lnTo>
                            <a:lnTo>
                              <a:pt x="501" y="668"/>
                            </a:lnTo>
                            <a:lnTo>
                              <a:pt x="461" y="596"/>
                            </a:lnTo>
                            <a:lnTo>
                              <a:pt x="418" y="517"/>
                            </a:lnTo>
                            <a:lnTo>
                              <a:pt x="379" y="443"/>
                            </a:lnTo>
                            <a:lnTo>
                              <a:pt x="340" y="371"/>
                            </a:lnTo>
                            <a:lnTo>
                              <a:pt x="286" y="274"/>
                            </a:lnTo>
                            <a:lnTo>
                              <a:pt x="241" y="188"/>
                            </a:lnTo>
                            <a:lnTo>
                              <a:pt x="198" y="106"/>
                            </a:lnTo>
                            <a:lnTo>
                              <a:pt x="174" y="53"/>
                            </a:lnTo>
                            <a:lnTo>
                              <a:pt x="159" y="21"/>
                            </a:lnTo>
                            <a:lnTo>
                              <a:pt x="147" y="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4823" name="Freeform 258">
                    <a:extLst>
                      <a:ext uri="{FF2B5EF4-FFF2-40B4-BE49-F238E27FC236}">
                        <a16:creationId xmlns:a16="http://schemas.microsoft.com/office/drawing/2014/main" id="{001FF0F1-9FA7-4891-9E8F-54D312E0895E}"/>
                      </a:ext>
                    </a:extLst>
                  </p:cNvPr>
                  <p:cNvSpPr>
                    <a:spLocks/>
                  </p:cNvSpPr>
                  <p:nvPr/>
                </p:nvSpPr>
                <p:spPr bwMode="auto">
                  <a:xfrm>
                    <a:off x="2777" y="444"/>
                    <a:ext cx="72" cy="61"/>
                  </a:xfrm>
                  <a:custGeom>
                    <a:avLst/>
                    <a:gdLst>
                      <a:gd name="T0" fmla="*/ 18 w 285"/>
                      <a:gd name="T1" fmla="*/ 15 h 244"/>
                      <a:gd name="T2" fmla="*/ 16 w 285"/>
                      <a:gd name="T3" fmla="*/ 15 h 244"/>
                      <a:gd name="T4" fmla="*/ 14 w 285"/>
                      <a:gd name="T5" fmla="*/ 13 h 244"/>
                      <a:gd name="T6" fmla="*/ 11 w 285"/>
                      <a:gd name="T7" fmla="*/ 11 h 244"/>
                      <a:gd name="T8" fmla="*/ 10 w 285"/>
                      <a:gd name="T9" fmla="*/ 10 h 244"/>
                      <a:gd name="T10" fmla="*/ 9 w 285"/>
                      <a:gd name="T11" fmla="*/ 8 h 244"/>
                      <a:gd name="T12" fmla="*/ 8 w 285"/>
                      <a:gd name="T13" fmla="*/ 6 h 244"/>
                      <a:gd name="T14" fmla="*/ 7 w 285"/>
                      <a:gd name="T15" fmla="*/ 5 h 244"/>
                      <a:gd name="T16" fmla="*/ 6 w 285"/>
                      <a:gd name="T17" fmla="*/ 3 h 244"/>
                      <a:gd name="T18" fmla="*/ 4 w 285"/>
                      <a:gd name="T19" fmla="*/ 2 h 244"/>
                      <a:gd name="T20" fmla="*/ 3 w 285"/>
                      <a:gd name="T21" fmla="*/ 1 h 244"/>
                      <a:gd name="T22" fmla="*/ 0 w 285"/>
                      <a:gd name="T23" fmla="*/ 0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5"/>
                      <a:gd name="T37" fmla="*/ 0 h 244"/>
                      <a:gd name="T38" fmla="*/ 285 w 285"/>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5" h="244">
                        <a:moveTo>
                          <a:pt x="285" y="244"/>
                        </a:moveTo>
                        <a:lnTo>
                          <a:pt x="253" y="230"/>
                        </a:lnTo>
                        <a:lnTo>
                          <a:pt x="217" y="209"/>
                        </a:lnTo>
                        <a:lnTo>
                          <a:pt x="175" y="178"/>
                        </a:lnTo>
                        <a:lnTo>
                          <a:pt x="152" y="153"/>
                        </a:lnTo>
                        <a:lnTo>
                          <a:pt x="137" y="128"/>
                        </a:lnTo>
                        <a:lnTo>
                          <a:pt x="121" y="99"/>
                        </a:lnTo>
                        <a:lnTo>
                          <a:pt x="103" y="70"/>
                        </a:lnTo>
                        <a:lnTo>
                          <a:pt x="86" y="47"/>
                        </a:lnTo>
                        <a:lnTo>
                          <a:pt x="65" y="32"/>
                        </a:lnTo>
                        <a:lnTo>
                          <a:pt x="39" y="15"/>
                        </a:lnTo>
                        <a:lnTo>
                          <a:pt x="0"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815" name="Group 259">
                  <a:extLst>
                    <a:ext uri="{FF2B5EF4-FFF2-40B4-BE49-F238E27FC236}">
                      <a16:creationId xmlns:a16="http://schemas.microsoft.com/office/drawing/2014/main" id="{42BE5FAF-296D-467D-BBC8-20D4BACE8A34}"/>
                    </a:ext>
                  </a:extLst>
                </p:cNvPr>
                <p:cNvGrpSpPr>
                  <a:grpSpLocks/>
                </p:cNvGrpSpPr>
                <p:nvPr/>
              </p:nvGrpSpPr>
              <p:grpSpPr bwMode="auto">
                <a:xfrm>
                  <a:off x="2969" y="300"/>
                  <a:ext cx="383" cy="624"/>
                  <a:chOff x="2969" y="300"/>
                  <a:chExt cx="383" cy="624"/>
                </a:xfrm>
              </p:grpSpPr>
              <p:grpSp>
                <p:nvGrpSpPr>
                  <p:cNvPr id="64816" name="Group 260">
                    <a:extLst>
                      <a:ext uri="{FF2B5EF4-FFF2-40B4-BE49-F238E27FC236}">
                        <a16:creationId xmlns:a16="http://schemas.microsoft.com/office/drawing/2014/main" id="{AD613072-2270-4A12-815F-D05B0D80DB51}"/>
                      </a:ext>
                    </a:extLst>
                  </p:cNvPr>
                  <p:cNvGrpSpPr>
                    <a:grpSpLocks/>
                  </p:cNvGrpSpPr>
                  <p:nvPr/>
                </p:nvGrpSpPr>
                <p:grpSpPr bwMode="auto">
                  <a:xfrm>
                    <a:off x="2969" y="300"/>
                    <a:ext cx="383" cy="624"/>
                    <a:chOff x="2969" y="300"/>
                    <a:chExt cx="383" cy="624"/>
                  </a:xfrm>
                </p:grpSpPr>
                <p:sp>
                  <p:nvSpPr>
                    <p:cNvPr id="64818" name="Freeform 261">
                      <a:extLst>
                        <a:ext uri="{FF2B5EF4-FFF2-40B4-BE49-F238E27FC236}">
                          <a16:creationId xmlns:a16="http://schemas.microsoft.com/office/drawing/2014/main" id="{9FC77355-A2D2-4028-84AD-45C4DA233FFF}"/>
                        </a:ext>
                      </a:extLst>
                    </p:cNvPr>
                    <p:cNvSpPr>
                      <a:spLocks/>
                    </p:cNvSpPr>
                    <p:nvPr/>
                  </p:nvSpPr>
                  <p:spPr bwMode="auto">
                    <a:xfrm>
                      <a:off x="2969" y="300"/>
                      <a:ext cx="383" cy="623"/>
                    </a:xfrm>
                    <a:custGeom>
                      <a:avLst/>
                      <a:gdLst>
                        <a:gd name="T0" fmla="*/ 18 w 1532"/>
                        <a:gd name="T1" fmla="*/ 5 h 2491"/>
                        <a:gd name="T2" fmla="*/ 24 w 1532"/>
                        <a:gd name="T3" fmla="*/ 2 h 2491"/>
                        <a:gd name="T4" fmla="*/ 32 w 1532"/>
                        <a:gd name="T5" fmla="*/ 0 h 2491"/>
                        <a:gd name="T6" fmla="*/ 40 w 1532"/>
                        <a:gd name="T7" fmla="*/ 1 h 2491"/>
                        <a:gd name="T8" fmla="*/ 47 w 1532"/>
                        <a:gd name="T9" fmla="*/ 5 h 2491"/>
                        <a:gd name="T10" fmla="*/ 56 w 1532"/>
                        <a:gd name="T11" fmla="*/ 14 h 2491"/>
                        <a:gd name="T12" fmla="*/ 65 w 1532"/>
                        <a:gd name="T13" fmla="*/ 26 h 2491"/>
                        <a:gd name="T14" fmla="*/ 74 w 1532"/>
                        <a:gd name="T15" fmla="*/ 41 h 2491"/>
                        <a:gd name="T16" fmla="*/ 79 w 1532"/>
                        <a:gd name="T17" fmla="*/ 53 h 2491"/>
                        <a:gd name="T18" fmla="*/ 82 w 1532"/>
                        <a:gd name="T19" fmla="*/ 65 h 2491"/>
                        <a:gd name="T20" fmla="*/ 88 w 1532"/>
                        <a:gd name="T21" fmla="*/ 80 h 2491"/>
                        <a:gd name="T22" fmla="*/ 93 w 1532"/>
                        <a:gd name="T23" fmla="*/ 93 h 2491"/>
                        <a:gd name="T24" fmla="*/ 95 w 1532"/>
                        <a:gd name="T25" fmla="*/ 105 h 2491"/>
                        <a:gd name="T26" fmla="*/ 96 w 1532"/>
                        <a:gd name="T27" fmla="*/ 119 h 2491"/>
                        <a:gd name="T28" fmla="*/ 93 w 1532"/>
                        <a:gd name="T29" fmla="*/ 145 h 2491"/>
                        <a:gd name="T30" fmla="*/ 91 w 1532"/>
                        <a:gd name="T31" fmla="*/ 150 h 2491"/>
                        <a:gd name="T32" fmla="*/ 88 w 1532"/>
                        <a:gd name="T33" fmla="*/ 153 h 2491"/>
                        <a:gd name="T34" fmla="*/ 84 w 1532"/>
                        <a:gd name="T35" fmla="*/ 155 h 2491"/>
                        <a:gd name="T36" fmla="*/ 79 w 1532"/>
                        <a:gd name="T37" fmla="*/ 156 h 2491"/>
                        <a:gd name="T38" fmla="*/ 71 w 1532"/>
                        <a:gd name="T39" fmla="*/ 154 h 2491"/>
                        <a:gd name="T40" fmla="*/ 54 w 1532"/>
                        <a:gd name="T41" fmla="*/ 149 h 2491"/>
                        <a:gd name="T42" fmla="*/ 47 w 1532"/>
                        <a:gd name="T43" fmla="*/ 150 h 2491"/>
                        <a:gd name="T44" fmla="*/ 37 w 1532"/>
                        <a:gd name="T45" fmla="*/ 148 h 2491"/>
                        <a:gd name="T46" fmla="*/ 21 w 1532"/>
                        <a:gd name="T47" fmla="*/ 144 h 2491"/>
                        <a:gd name="T48" fmla="*/ 13 w 1532"/>
                        <a:gd name="T49" fmla="*/ 141 h 2491"/>
                        <a:gd name="T50" fmla="*/ 8 w 1532"/>
                        <a:gd name="T51" fmla="*/ 137 h 2491"/>
                        <a:gd name="T52" fmla="*/ 5 w 1532"/>
                        <a:gd name="T53" fmla="*/ 130 h 2491"/>
                        <a:gd name="T54" fmla="*/ 3 w 1532"/>
                        <a:gd name="T55" fmla="*/ 121 h 2491"/>
                        <a:gd name="T56" fmla="*/ 1 w 1532"/>
                        <a:gd name="T57" fmla="*/ 112 h 2491"/>
                        <a:gd name="T58" fmla="*/ 0 w 1532"/>
                        <a:gd name="T59" fmla="*/ 100 h 2491"/>
                        <a:gd name="T60" fmla="*/ 3 w 1532"/>
                        <a:gd name="T61" fmla="*/ 84 h 2491"/>
                        <a:gd name="T62" fmla="*/ 6 w 1532"/>
                        <a:gd name="T63" fmla="*/ 63 h 2491"/>
                        <a:gd name="T64" fmla="*/ 9 w 1532"/>
                        <a:gd name="T65" fmla="*/ 56 h 2491"/>
                        <a:gd name="T66" fmla="*/ 12 w 1532"/>
                        <a:gd name="T67" fmla="*/ 50 h 2491"/>
                        <a:gd name="T68" fmla="*/ 11 w 1532"/>
                        <a:gd name="T69" fmla="*/ 38 h 2491"/>
                        <a:gd name="T70" fmla="*/ 11 w 1532"/>
                        <a:gd name="T71" fmla="*/ 30 h 2491"/>
                        <a:gd name="T72" fmla="*/ 13 w 1532"/>
                        <a:gd name="T73" fmla="*/ 17 h 2491"/>
                        <a:gd name="T74" fmla="*/ 16 w 1532"/>
                        <a:gd name="T75" fmla="*/ 8 h 249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2"/>
                        <a:gd name="T115" fmla="*/ 0 h 2491"/>
                        <a:gd name="T116" fmla="*/ 1532 w 1532"/>
                        <a:gd name="T117" fmla="*/ 2491 h 249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2" h="2491">
                          <a:moveTo>
                            <a:pt x="254" y="127"/>
                          </a:moveTo>
                          <a:lnTo>
                            <a:pt x="285" y="85"/>
                          </a:lnTo>
                          <a:lnTo>
                            <a:pt x="335" y="48"/>
                          </a:lnTo>
                          <a:lnTo>
                            <a:pt x="390" y="25"/>
                          </a:lnTo>
                          <a:lnTo>
                            <a:pt x="442" y="9"/>
                          </a:lnTo>
                          <a:lnTo>
                            <a:pt x="515" y="0"/>
                          </a:lnTo>
                          <a:lnTo>
                            <a:pt x="573" y="7"/>
                          </a:lnTo>
                          <a:lnTo>
                            <a:pt x="635" y="21"/>
                          </a:lnTo>
                          <a:lnTo>
                            <a:pt x="700" y="45"/>
                          </a:lnTo>
                          <a:lnTo>
                            <a:pt x="747" y="74"/>
                          </a:lnTo>
                          <a:lnTo>
                            <a:pt x="799" y="121"/>
                          </a:lnTo>
                          <a:lnTo>
                            <a:pt x="891" y="219"/>
                          </a:lnTo>
                          <a:lnTo>
                            <a:pt x="969" y="312"/>
                          </a:lnTo>
                          <a:lnTo>
                            <a:pt x="1045" y="419"/>
                          </a:lnTo>
                          <a:lnTo>
                            <a:pt x="1119" y="540"/>
                          </a:lnTo>
                          <a:lnTo>
                            <a:pt x="1176" y="652"/>
                          </a:lnTo>
                          <a:lnTo>
                            <a:pt x="1225" y="758"/>
                          </a:lnTo>
                          <a:lnTo>
                            <a:pt x="1259" y="852"/>
                          </a:lnTo>
                          <a:lnTo>
                            <a:pt x="1285" y="946"/>
                          </a:lnTo>
                          <a:lnTo>
                            <a:pt x="1316" y="1043"/>
                          </a:lnTo>
                          <a:lnTo>
                            <a:pt x="1348" y="1132"/>
                          </a:lnTo>
                          <a:lnTo>
                            <a:pt x="1402" y="1285"/>
                          </a:lnTo>
                          <a:lnTo>
                            <a:pt x="1459" y="1414"/>
                          </a:lnTo>
                          <a:lnTo>
                            <a:pt x="1487" y="1485"/>
                          </a:lnTo>
                          <a:lnTo>
                            <a:pt x="1507" y="1572"/>
                          </a:lnTo>
                          <a:lnTo>
                            <a:pt x="1523" y="1676"/>
                          </a:lnTo>
                          <a:lnTo>
                            <a:pt x="1532" y="1792"/>
                          </a:lnTo>
                          <a:lnTo>
                            <a:pt x="1530" y="1902"/>
                          </a:lnTo>
                          <a:lnTo>
                            <a:pt x="1509" y="2166"/>
                          </a:lnTo>
                          <a:lnTo>
                            <a:pt x="1487" y="2322"/>
                          </a:lnTo>
                          <a:lnTo>
                            <a:pt x="1476" y="2363"/>
                          </a:lnTo>
                          <a:lnTo>
                            <a:pt x="1459" y="2400"/>
                          </a:lnTo>
                          <a:lnTo>
                            <a:pt x="1436" y="2430"/>
                          </a:lnTo>
                          <a:lnTo>
                            <a:pt x="1412" y="2451"/>
                          </a:lnTo>
                          <a:lnTo>
                            <a:pt x="1386" y="2469"/>
                          </a:lnTo>
                          <a:lnTo>
                            <a:pt x="1348" y="2481"/>
                          </a:lnTo>
                          <a:lnTo>
                            <a:pt x="1304" y="2488"/>
                          </a:lnTo>
                          <a:lnTo>
                            <a:pt x="1258" y="2491"/>
                          </a:lnTo>
                          <a:lnTo>
                            <a:pt x="1200" y="2483"/>
                          </a:lnTo>
                          <a:lnTo>
                            <a:pt x="1139" y="2469"/>
                          </a:lnTo>
                          <a:lnTo>
                            <a:pt x="1012" y="2429"/>
                          </a:lnTo>
                          <a:lnTo>
                            <a:pt x="862" y="2379"/>
                          </a:lnTo>
                          <a:lnTo>
                            <a:pt x="791" y="2393"/>
                          </a:lnTo>
                          <a:lnTo>
                            <a:pt x="746" y="2399"/>
                          </a:lnTo>
                          <a:lnTo>
                            <a:pt x="692" y="2393"/>
                          </a:lnTo>
                          <a:lnTo>
                            <a:pt x="586" y="2372"/>
                          </a:lnTo>
                          <a:lnTo>
                            <a:pt x="451" y="2337"/>
                          </a:lnTo>
                          <a:lnTo>
                            <a:pt x="330" y="2300"/>
                          </a:lnTo>
                          <a:lnTo>
                            <a:pt x="252" y="2273"/>
                          </a:lnTo>
                          <a:lnTo>
                            <a:pt x="207" y="2253"/>
                          </a:lnTo>
                          <a:lnTo>
                            <a:pt x="164" y="2226"/>
                          </a:lnTo>
                          <a:lnTo>
                            <a:pt x="129" y="2185"/>
                          </a:lnTo>
                          <a:lnTo>
                            <a:pt x="103" y="2138"/>
                          </a:lnTo>
                          <a:lnTo>
                            <a:pt x="81" y="2082"/>
                          </a:lnTo>
                          <a:lnTo>
                            <a:pt x="61" y="2023"/>
                          </a:lnTo>
                          <a:lnTo>
                            <a:pt x="39" y="1931"/>
                          </a:lnTo>
                          <a:lnTo>
                            <a:pt x="27" y="1858"/>
                          </a:lnTo>
                          <a:lnTo>
                            <a:pt x="18" y="1783"/>
                          </a:lnTo>
                          <a:lnTo>
                            <a:pt x="4" y="1669"/>
                          </a:lnTo>
                          <a:lnTo>
                            <a:pt x="0" y="1593"/>
                          </a:lnTo>
                          <a:lnTo>
                            <a:pt x="11" y="1491"/>
                          </a:lnTo>
                          <a:lnTo>
                            <a:pt x="39" y="1343"/>
                          </a:lnTo>
                          <a:lnTo>
                            <a:pt x="68" y="1150"/>
                          </a:lnTo>
                          <a:lnTo>
                            <a:pt x="99" y="1010"/>
                          </a:lnTo>
                          <a:lnTo>
                            <a:pt x="121" y="952"/>
                          </a:lnTo>
                          <a:lnTo>
                            <a:pt x="147" y="899"/>
                          </a:lnTo>
                          <a:lnTo>
                            <a:pt x="169" y="845"/>
                          </a:lnTo>
                          <a:lnTo>
                            <a:pt x="183" y="802"/>
                          </a:lnTo>
                          <a:lnTo>
                            <a:pt x="195" y="723"/>
                          </a:lnTo>
                          <a:lnTo>
                            <a:pt x="173" y="612"/>
                          </a:lnTo>
                          <a:lnTo>
                            <a:pt x="170" y="543"/>
                          </a:lnTo>
                          <a:lnTo>
                            <a:pt x="176" y="474"/>
                          </a:lnTo>
                          <a:lnTo>
                            <a:pt x="186" y="386"/>
                          </a:lnTo>
                          <a:lnTo>
                            <a:pt x="207" y="269"/>
                          </a:lnTo>
                          <a:lnTo>
                            <a:pt x="228" y="185"/>
                          </a:lnTo>
                          <a:lnTo>
                            <a:pt x="254" y="127"/>
                          </a:lnTo>
                          <a:close/>
                        </a:path>
                      </a:pathLst>
                    </a:custGeom>
                    <a:solidFill>
                      <a:srgbClr val="8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819" name="Group 262">
                      <a:extLst>
                        <a:ext uri="{FF2B5EF4-FFF2-40B4-BE49-F238E27FC236}">
                          <a16:creationId xmlns:a16="http://schemas.microsoft.com/office/drawing/2014/main" id="{FC8D5FEF-D8F8-4446-8D0C-19598FE41B15}"/>
                        </a:ext>
                      </a:extLst>
                    </p:cNvPr>
                    <p:cNvGrpSpPr>
                      <a:grpSpLocks/>
                    </p:cNvGrpSpPr>
                    <p:nvPr/>
                  </p:nvGrpSpPr>
                  <p:grpSpPr bwMode="auto">
                    <a:xfrm>
                      <a:off x="2969" y="610"/>
                      <a:ext cx="383" cy="314"/>
                      <a:chOff x="2969" y="610"/>
                      <a:chExt cx="383" cy="314"/>
                    </a:xfrm>
                  </p:grpSpPr>
                  <p:sp>
                    <p:nvSpPr>
                      <p:cNvPr id="64820" name="Freeform 263">
                        <a:extLst>
                          <a:ext uri="{FF2B5EF4-FFF2-40B4-BE49-F238E27FC236}">
                            <a16:creationId xmlns:a16="http://schemas.microsoft.com/office/drawing/2014/main" id="{F0CF854B-6608-4416-AE5C-2E6EC0E090E3}"/>
                          </a:ext>
                        </a:extLst>
                      </p:cNvPr>
                      <p:cNvSpPr>
                        <a:spLocks/>
                      </p:cNvSpPr>
                      <p:nvPr/>
                    </p:nvSpPr>
                    <p:spPr bwMode="auto">
                      <a:xfrm>
                        <a:off x="2969" y="610"/>
                        <a:ext cx="383" cy="314"/>
                      </a:xfrm>
                      <a:custGeom>
                        <a:avLst/>
                        <a:gdLst>
                          <a:gd name="T0" fmla="*/ 87 w 1532"/>
                          <a:gd name="T1" fmla="*/ 0 h 1254"/>
                          <a:gd name="T2" fmla="*/ 88 w 1532"/>
                          <a:gd name="T3" fmla="*/ 3 h 1254"/>
                          <a:gd name="T4" fmla="*/ 91 w 1532"/>
                          <a:gd name="T5" fmla="*/ 11 h 1254"/>
                          <a:gd name="T6" fmla="*/ 93 w 1532"/>
                          <a:gd name="T7" fmla="*/ 16 h 1254"/>
                          <a:gd name="T8" fmla="*/ 94 w 1532"/>
                          <a:gd name="T9" fmla="*/ 21 h 1254"/>
                          <a:gd name="T10" fmla="*/ 95 w 1532"/>
                          <a:gd name="T11" fmla="*/ 28 h 1254"/>
                          <a:gd name="T12" fmla="*/ 96 w 1532"/>
                          <a:gd name="T13" fmla="*/ 35 h 1254"/>
                          <a:gd name="T14" fmla="*/ 96 w 1532"/>
                          <a:gd name="T15" fmla="*/ 42 h 1254"/>
                          <a:gd name="T16" fmla="*/ 94 w 1532"/>
                          <a:gd name="T17" fmla="*/ 58 h 1254"/>
                          <a:gd name="T18" fmla="*/ 93 w 1532"/>
                          <a:gd name="T19" fmla="*/ 68 h 1254"/>
                          <a:gd name="T20" fmla="*/ 92 w 1532"/>
                          <a:gd name="T21" fmla="*/ 71 h 1254"/>
                          <a:gd name="T22" fmla="*/ 91 w 1532"/>
                          <a:gd name="T23" fmla="*/ 73 h 1254"/>
                          <a:gd name="T24" fmla="*/ 90 w 1532"/>
                          <a:gd name="T25" fmla="*/ 75 h 1254"/>
                          <a:gd name="T26" fmla="*/ 88 w 1532"/>
                          <a:gd name="T27" fmla="*/ 76 h 1254"/>
                          <a:gd name="T28" fmla="*/ 87 w 1532"/>
                          <a:gd name="T29" fmla="*/ 77 h 1254"/>
                          <a:gd name="T30" fmla="*/ 84 w 1532"/>
                          <a:gd name="T31" fmla="*/ 78 h 1254"/>
                          <a:gd name="T32" fmla="*/ 82 w 1532"/>
                          <a:gd name="T33" fmla="*/ 78 h 1254"/>
                          <a:gd name="T34" fmla="*/ 79 w 1532"/>
                          <a:gd name="T35" fmla="*/ 79 h 1254"/>
                          <a:gd name="T36" fmla="*/ 75 w 1532"/>
                          <a:gd name="T37" fmla="*/ 78 h 1254"/>
                          <a:gd name="T38" fmla="*/ 71 w 1532"/>
                          <a:gd name="T39" fmla="*/ 77 h 1254"/>
                          <a:gd name="T40" fmla="*/ 63 w 1532"/>
                          <a:gd name="T41" fmla="*/ 75 h 1254"/>
                          <a:gd name="T42" fmla="*/ 54 w 1532"/>
                          <a:gd name="T43" fmla="*/ 72 h 1254"/>
                          <a:gd name="T44" fmla="*/ 49 w 1532"/>
                          <a:gd name="T45" fmla="*/ 73 h 1254"/>
                          <a:gd name="T46" fmla="*/ 47 w 1532"/>
                          <a:gd name="T47" fmla="*/ 73 h 1254"/>
                          <a:gd name="T48" fmla="*/ 43 w 1532"/>
                          <a:gd name="T49" fmla="*/ 73 h 1254"/>
                          <a:gd name="T50" fmla="*/ 37 w 1532"/>
                          <a:gd name="T51" fmla="*/ 71 h 1254"/>
                          <a:gd name="T52" fmla="*/ 28 w 1532"/>
                          <a:gd name="T53" fmla="*/ 69 h 1254"/>
                          <a:gd name="T54" fmla="*/ 21 w 1532"/>
                          <a:gd name="T55" fmla="*/ 67 h 1254"/>
                          <a:gd name="T56" fmla="*/ 16 w 1532"/>
                          <a:gd name="T57" fmla="*/ 65 h 1254"/>
                          <a:gd name="T58" fmla="*/ 13 w 1532"/>
                          <a:gd name="T59" fmla="*/ 64 h 1254"/>
                          <a:gd name="T60" fmla="*/ 10 w 1532"/>
                          <a:gd name="T61" fmla="*/ 62 h 1254"/>
                          <a:gd name="T62" fmla="*/ 8 w 1532"/>
                          <a:gd name="T63" fmla="*/ 60 h 1254"/>
                          <a:gd name="T64" fmla="*/ 6 w 1532"/>
                          <a:gd name="T65" fmla="*/ 57 h 1254"/>
                          <a:gd name="T66" fmla="*/ 5 w 1532"/>
                          <a:gd name="T67" fmla="*/ 53 h 1254"/>
                          <a:gd name="T68" fmla="*/ 4 w 1532"/>
                          <a:gd name="T69" fmla="*/ 49 h 1254"/>
                          <a:gd name="T70" fmla="*/ 3 w 1532"/>
                          <a:gd name="T71" fmla="*/ 44 h 1254"/>
                          <a:gd name="T72" fmla="*/ 2 w 1532"/>
                          <a:gd name="T73" fmla="*/ 39 h 1254"/>
                          <a:gd name="T74" fmla="*/ 1 w 1532"/>
                          <a:gd name="T75" fmla="*/ 34 h 1254"/>
                          <a:gd name="T76" fmla="*/ 0 w 1532"/>
                          <a:gd name="T77" fmla="*/ 27 h 1254"/>
                          <a:gd name="T78" fmla="*/ 0 w 1532"/>
                          <a:gd name="T79" fmla="*/ 22 h 1254"/>
                          <a:gd name="T80" fmla="*/ 1 w 1532"/>
                          <a:gd name="T81" fmla="*/ 16 h 1254"/>
                          <a:gd name="T82" fmla="*/ 1 w 1532"/>
                          <a:gd name="T83" fmla="*/ 12 h 1254"/>
                          <a:gd name="T84" fmla="*/ 3 w 1532"/>
                          <a:gd name="T85" fmla="*/ 12 h 1254"/>
                          <a:gd name="T86" fmla="*/ 6 w 1532"/>
                          <a:gd name="T87" fmla="*/ 13 h 1254"/>
                          <a:gd name="T88" fmla="*/ 9 w 1532"/>
                          <a:gd name="T89" fmla="*/ 13 h 1254"/>
                          <a:gd name="T90" fmla="*/ 15 w 1532"/>
                          <a:gd name="T91" fmla="*/ 13 h 1254"/>
                          <a:gd name="T92" fmla="*/ 20 w 1532"/>
                          <a:gd name="T93" fmla="*/ 13 h 1254"/>
                          <a:gd name="T94" fmla="*/ 27 w 1532"/>
                          <a:gd name="T95" fmla="*/ 13 h 1254"/>
                          <a:gd name="T96" fmla="*/ 33 w 1532"/>
                          <a:gd name="T97" fmla="*/ 14 h 1254"/>
                          <a:gd name="T98" fmla="*/ 39 w 1532"/>
                          <a:gd name="T99" fmla="*/ 13 h 1254"/>
                          <a:gd name="T100" fmla="*/ 44 w 1532"/>
                          <a:gd name="T101" fmla="*/ 13 h 1254"/>
                          <a:gd name="T102" fmla="*/ 48 w 1532"/>
                          <a:gd name="T103" fmla="*/ 13 h 1254"/>
                          <a:gd name="T104" fmla="*/ 52 w 1532"/>
                          <a:gd name="T105" fmla="*/ 12 h 1254"/>
                          <a:gd name="T106" fmla="*/ 56 w 1532"/>
                          <a:gd name="T107" fmla="*/ 12 h 1254"/>
                          <a:gd name="T108" fmla="*/ 60 w 1532"/>
                          <a:gd name="T109" fmla="*/ 10 h 1254"/>
                          <a:gd name="T110" fmla="*/ 64 w 1532"/>
                          <a:gd name="T111" fmla="*/ 9 h 1254"/>
                          <a:gd name="T112" fmla="*/ 70 w 1532"/>
                          <a:gd name="T113" fmla="*/ 7 h 1254"/>
                          <a:gd name="T114" fmla="*/ 74 w 1532"/>
                          <a:gd name="T115" fmla="*/ 5 h 1254"/>
                          <a:gd name="T116" fmla="*/ 79 w 1532"/>
                          <a:gd name="T117" fmla="*/ 3 h 1254"/>
                          <a:gd name="T118" fmla="*/ 83 w 1532"/>
                          <a:gd name="T119" fmla="*/ 1 h 1254"/>
                          <a:gd name="T120" fmla="*/ 85 w 1532"/>
                          <a:gd name="T121" fmla="*/ 0 h 1254"/>
                          <a:gd name="T122" fmla="*/ 87 w 1532"/>
                          <a:gd name="T123" fmla="*/ 0 h 12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532"/>
                          <a:gd name="T187" fmla="*/ 0 h 1254"/>
                          <a:gd name="T188" fmla="*/ 1532 w 1532"/>
                          <a:gd name="T189" fmla="*/ 1254 h 12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532" h="1254">
                            <a:moveTo>
                              <a:pt x="1385" y="0"/>
                            </a:moveTo>
                            <a:lnTo>
                              <a:pt x="1402" y="50"/>
                            </a:lnTo>
                            <a:lnTo>
                              <a:pt x="1459" y="179"/>
                            </a:lnTo>
                            <a:lnTo>
                              <a:pt x="1487" y="250"/>
                            </a:lnTo>
                            <a:lnTo>
                              <a:pt x="1508" y="335"/>
                            </a:lnTo>
                            <a:lnTo>
                              <a:pt x="1523" y="440"/>
                            </a:lnTo>
                            <a:lnTo>
                              <a:pt x="1532" y="555"/>
                            </a:lnTo>
                            <a:lnTo>
                              <a:pt x="1530" y="667"/>
                            </a:lnTo>
                            <a:lnTo>
                              <a:pt x="1509" y="931"/>
                            </a:lnTo>
                            <a:lnTo>
                              <a:pt x="1487" y="1085"/>
                            </a:lnTo>
                            <a:lnTo>
                              <a:pt x="1477" y="1127"/>
                            </a:lnTo>
                            <a:lnTo>
                              <a:pt x="1459" y="1164"/>
                            </a:lnTo>
                            <a:lnTo>
                              <a:pt x="1436" y="1193"/>
                            </a:lnTo>
                            <a:lnTo>
                              <a:pt x="1413" y="1215"/>
                            </a:lnTo>
                            <a:lnTo>
                              <a:pt x="1386" y="1233"/>
                            </a:lnTo>
                            <a:lnTo>
                              <a:pt x="1348" y="1245"/>
                            </a:lnTo>
                            <a:lnTo>
                              <a:pt x="1304" y="1252"/>
                            </a:lnTo>
                            <a:lnTo>
                              <a:pt x="1258" y="1254"/>
                            </a:lnTo>
                            <a:lnTo>
                              <a:pt x="1200" y="1247"/>
                            </a:lnTo>
                            <a:lnTo>
                              <a:pt x="1139" y="1233"/>
                            </a:lnTo>
                            <a:lnTo>
                              <a:pt x="1012" y="1192"/>
                            </a:lnTo>
                            <a:lnTo>
                              <a:pt x="863" y="1142"/>
                            </a:lnTo>
                            <a:lnTo>
                              <a:pt x="791" y="1157"/>
                            </a:lnTo>
                            <a:lnTo>
                              <a:pt x="746" y="1163"/>
                            </a:lnTo>
                            <a:lnTo>
                              <a:pt x="693" y="1157"/>
                            </a:lnTo>
                            <a:lnTo>
                              <a:pt x="586" y="1135"/>
                            </a:lnTo>
                            <a:lnTo>
                              <a:pt x="452" y="1101"/>
                            </a:lnTo>
                            <a:lnTo>
                              <a:pt x="330" y="1064"/>
                            </a:lnTo>
                            <a:lnTo>
                              <a:pt x="252" y="1037"/>
                            </a:lnTo>
                            <a:lnTo>
                              <a:pt x="207" y="1016"/>
                            </a:lnTo>
                            <a:lnTo>
                              <a:pt x="164" y="989"/>
                            </a:lnTo>
                            <a:lnTo>
                              <a:pt x="130" y="949"/>
                            </a:lnTo>
                            <a:lnTo>
                              <a:pt x="103" y="902"/>
                            </a:lnTo>
                            <a:lnTo>
                              <a:pt x="81" y="846"/>
                            </a:lnTo>
                            <a:lnTo>
                              <a:pt x="61" y="788"/>
                            </a:lnTo>
                            <a:lnTo>
                              <a:pt x="39" y="696"/>
                            </a:lnTo>
                            <a:lnTo>
                              <a:pt x="27" y="622"/>
                            </a:lnTo>
                            <a:lnTo>
                              <a:pt x="18" y="547"/>
                            </a:lnTo>
                            <a:lnTo>
                              <a:pt x="4" y="433"/>
                            </a:lnTo>
                            <a:lnTo>
                              <a:pt x="0" y="357"/>
                            </a:lnTo>
                            <a:lnTo>
                              <a:pt x="11" y="256"/>
                            </a:lnTo>
                            <a:lnTo>
                              <a:pt x="20" y="189"/>
                            </a:lnTo>
                            <a:lnTo>
                              <a:pt x="51" y="193"/>
                            </a:lnTo>
                            <a:lnTo>
                              <a:pt x="99" y="207"/>
                            </a:lnTo>
                            <a:lnTo>
                              <a:pt x="146" y="212"/>
                            </a:lnTo>
                            <a:lnTo>
                              <a:pt x="239" y="211"/>
                            </a:lnTo>
                            <a:lnTo>
                              <a:pt x="317" y="207"/>
                            </a:lnTo>
                            <a:lnTo>
                              <a:pt x="427" y="212"/>
                            </a:lnTo>
                            <a:lnTo>
                              <a:pt x="524" y="215"/>
                            </a:lnTo>
                            <a:lnTo>
                              <a:pt x="617" y="212"/>
                            </a:lnTo>
                            <a:lnTo>
                              <a:pt x="694" y="208"/>
                            </a:lnTo>
                            <a:lnTo>
                              <a:pt x="762" y="205"/>
                            </a:lnTo>
                            <a:lnTo>
                              <a:pt x="836" y="194"/>
                            </a:lnTo>
                            <a:lnTo>
                              <a:pt x="892" y="182"/>
                            </a:lnTo>
                            <a:lnTo>
                              <a:pt x="965" y="155"/>
                            </a:lnTo>
                            <a:lnTo>
                              <a:pt x="1029" y="136"/>
                            </a:lnTo>
                            <a:lnTo>
                              <a:pt x="1110" y="111"/>
                            </a:lnTo>
                            <a:lnTo>
                              <a:pt x="1188" y="79"/>
                            </a:lnTo>
                            <a:lnTo>
                              <a:pt x="1262" y="48"/>
                            </a:lnTo>
                            <a:lnTo>
                              <a:pt x="1325" y="15"/>
                            </a:lnTo>
                            <a:lnTo>
                              <a:pt x="1358" y="1"/>
                            </a:lnTo>
                            <a:lnTo>
                              <a:pt x="1385" y="0"/>
                            </a:lnTo>
                            <a:close/>
                          </a:path>
                        </a:pathLst>
                      </a:custGeom>
                      <a:solidFill>
                        <a:srgbClr val="A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21" name="Freeform 264">
                        <a:extLst>
                          <a:ext uri="{FF2B5EF4-FFF2-40B4-BE49-F238E27FC236}">
                            <a16:creationId xmlns:a16="http://schemas.microsoft.com/office/drawing/2014/main" id="{850B5738-BD28-421F-9A79-3161A5B4CCE1}"/>
                          </a:ext>
                        </a:extLst>
                      </p:cNvPr>
                      <p:cNvSpPr>
                        <a:spLocks/>
                      </p:cNvSpPr>
                      <p:nvPr/>
                    </p:nvSpPr>
                    <p:spPr bwMode="auto">
                      <a:xfrm>
                        <a:off x="3175" y="610"/>
                        <a:ext cx="177" cy="314"/>
                      </a:xfrm>
                      <a:custGeom>
                        <a:avLst/>
                        <a:gdLst>
                          <a:gd name="T0" fmla="*/ 35 w 706"/>
                          <a:gd name="T1" fmla="*/ 0 h 1254"/>
                          <a:gd name="T2" fmla="*/ 36 w 706"/>
                          <a:gd name="T3" fmla="*/ 3 h 1254"/>
                          <a:gd name="T4" fmla="*/ 40 w 706"/>
                          <a:gd name="T5" fmla="*/ 11 h 1254"/>
                          <a:gd name="T6" fmla="*/ 42 w 706"/>
                          <a:gd name="T7" fmla="*/ 16 h 1254"/>
                          <a:gd name="T8" fmla="*/ 43 w 706"/>
                          <a:gd name="T9" fmla="*/ 21 h 1254"/>
                          <a:gd name="T10" fmla="*/ 44 w 706"/>
                          <a:gd name="T11" fmla="*/ 28 h 1254"/>
                          <a:gd name="T12" fmla="*/ 44 w 706"/>
                          <a:gd name="T13" fmla="*/ 35 h 1254"/>
                          <a:gd name="T14" fmla="*/ 44 w 706"/>
                          <a:gd name="T15" fmla="*/ 42 h 1254"/>
                          <a:gd name="T16" fmla="*/ 43 w 706"/>
                          <a:gd name="T17" fmla="*/ 58 h 1254"/>
                          <a:gd name="T18" fmla="*/ 42 w 706"/>
                          <a:gd name="T19" fmla="*/ 68 h 1254"/>
                          <a:gd name="T20" fmla="*/ 41 w 706"/>
                          <a:gd name="T21" fmla="*/ 71 h 1254"/>
                          <a:gd name="T22" fmla="*/ 40 w 706"/>
                          <a:gd name="T23" fmla="*/ 73 h 1254"/>
                          <a:gd name="T24" fmla="*/ 38 w 706"/>
                          <a:gd name="T25" fmla="*/ 75 h 1254"/>
                          <a:gd name="T26" fmla="*/ 37 w 706"/>
                          <a:gd name="T27" fmla="*/ 76 h 1254"/>
                          <a:gd name="T28" fmla="*/ 35 w 706"/>
                          <a:gd name="T29" fmla="*/ 77 h 1254"/>
                          <a:gd name="T30" fmla="*/ 33 w 706"/>
                          <a:gd name="T31" fmla="*/ 78 h 1254"/>
                          <a:gd name="T32" fmla="*/ 30 w 706"/>
                          <a:gd name="T33" fmla="*/ 78 h 1254"/>
                          <a:gd name="T34" fmla="*/ 27 w 706"/>
                          <a:gd name="T35" fmla="*/ 79 h 1254"/>
                          <a:gd name="T36" fmla="*/ 24 w 706"/>
                          <a:gd name="T37" fmla="*/ 78 h 1254"/>
                          <a:gd name="T38" fmla="*/ 20 w 706"/>
                          <a:gd name="T39" fmla="*/ 77 h 1254"/>
                          <a:gd name="T40" fmla="*/ 12 w 706"/>
                          <a:gd name="T41" fmla="*/ 75 h 1254"/>
                          <a:gd name="T42" fmla="*/ 3 w 706"/>
                          <a:gd name="T43" fmla="*/ 72 h 1254"/>
                          <a:gd name="T44" fmla="*/ 2 w 706"/>
                          <a:gd name="T45" fmla="*/ 71 h 1254"/>
                          <a:gd name="T46" fmla="*/ 1 w 706"/>
                          <a:gd name="T47" fmla="*/ 70 h 1254"/>
                          <a:gd name="T48" fmla="*/ 0 w 706"/>
                          <a:gd name="T49" fmla="*/ 68 h 1254"/>
                          <a:gd name="T50" fmla="*/ 0 w 706"/>
                          <a:gd name="T51" fmla="*/ 67 h 1254"/>
                          <a:gd name="T52" fmla="*/ 1 w 706"/>
                          <a:gd name="T53" fmla="*/ 64 h 1254"/>
                          <a:gd name="T54" fmla="*/ 4 w 706"/>
                          <a:gd name="T55" fmla="*/ 59 h 1254"/>
                          <a:gd name="T56" fmla="*/ 8 w 706"/>
                          <a:gd name="T57" fmla="*/ 51 h 1254"/>
                          <a:gd name="T58" fmla="*/ 10 w 706"/>
                          <a:gd name="T59" fmla="*/ 47 h 1254"/>
                          <a:gd name="T60" fmla="*/ 13 w 706"/>
                          <a:gd name="T61" fmla="*/ 42 h 1254"/>
                          <a:gd name="T62" fmla="*/ 16 w 706"/>
                          <a:gd name="T63" fmla="*/ 37 h 1254"/>
                          <a:gd name="T64" fmla="*/ 18 w 706"/>
                          <a:gd name="T65" fmla="*/ 32 h 1254"/>
                          <a:gd name="T66" fmla="*/ 21 w 706"/>
                          <a:gd name="T67" fmla="*/ 28 h 1254"/>
                          <a:gd name="T68" fmla="*/ 23 w 706"/>
                          <a:gd name="T69" fmla="*/ 23 h 1254"/>
                          <a:gd name="T70" fmla="*/ 26 w 706"/>
                          <a:gd name="T71" fmla="*/ 17 h 1254"/>
                          <a:gd name="T72" fmla="*/ 29 w 706"/>
                          <a:gd name="T73" fmla="*/ 12 h 1254"/>
                          <a:gd name="T74" fmla="*/ 32 w 706"/>
                          <a:gd name="T75" fmla="*/ 7 h 1254"/>
                          <a:gd name="T76" fmla="*/ 33 w 706"/>
                          <a:gd name="T77" fmla="*/ 3 h 1254"/>
                          <a:gd name="T78" fmla="*/ 34 w 706"/>
                          <a:gd name="T79" fmla="*/ 1 h 1254"/>
                          <a:gd name="T80" fmla="*/ 35 w 706"/>
                          <a:gd name="T81" fmla="*/ 0 h 125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06"/>
                          <a:gd name="T124" fmla="*/ 0 h 1254"/>
                          <a:gd name="T125" fmla="*/ 706 w 706"/>
                          <a:gd name="T126" fmla="*/ 1254 h 125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06" h="1254">
                            <a:moveTo>
                              <a:pt x="559" y="0"/>
                            </a:moveTo>
                            <a:lnTo>
                              <a:pt x="576" y="50"/>
                            </a:lnTo>
                            <a:lnTo>
                              <a:pt x="633" y="179"/>
                            </a:lnTo>
                            <a:lnTo>
                              <a:pt x="661" y="250"/>
                            </a:lnTo>
                            <a:lnTo>
                              <a:pt x="682" y="335"/>
                            </a:lnTo>
                            <a:lnTo>
                              <a:pt x="697" y="440"/>
                            </a:lnTo>
                            <a:lnTo>
                              <a:pt x="706" y="555"/>
                            </a:lnTo>
                            <a:lnTo>
                              <a:pt x="704" y="667"/>
                            </a:lnTo>
                            <a:lnTo>
                              <a:pt x="683" y="931"/>
                            </a:lnTo>
                            <a:lnTo>
                              <a:pt x="661" y="1085"/>
                            </a:lnTo>
                            <a:lnTo>
                              <a:pt x="651" y="1127"/>
                            </a:lnTo>
                            <a:lnTo>
                              <a:pt x="633" y="1164"/>
                            </a:lnTo>
                            <a:lnTo>
                              <a:pt x="610" y="1193"/>
                            </a:lnTo>
                            <a:lnTo>
                              <a:pt x="587" y="1215"/>
                            </a:lnTo>
                            <a:lnTo>
                              <a:pt x="560" y="1233"/>
                            </a:lnTo>
                            <a:lnTo>
                              <a:pt x="524" y="1245"/>
                            </a:lnTo>
                            <a:lnTo>
                              <a:pt x="480" y="1252"/>
                            </a:lnTo>
                            <a:lnTo>
                              <a:pt x="433" y="1254"/>
                            </a:lnTo>
                            <a:lnTo>
                              <a:pt x="375" y="1247"/>
                            </a:lnTo>
                            <a:lnTo>
                              <a:pt x="313" y="1233"/>
                            </a:lnTo>
                            <a:lnTo>
                              <a:pt x="186" y="1192"/>
                            </a:lnTo>
                            <a:lnTo>
                              <a:pt x="38" y="1142"/>
                            </a:lnTo>
                            <a:lnTo>
                              <a:pt x="23" y="1130"/>
                            </a:lnTo>
                            <a:lnTo>
                              <a:pt x="7" y="1109"/>
                            </a:lnTo>
                            <a:lnTo>
                              <a:pt x="2" y="1090"/>
                            </a:lnTo>
                            <a:lnTo>
                              <a:pt x="0" y="1062"/>
                            </a:lnTo>
                            <a:lnTo>
                              <a:pt x="13" y="1027"/>
                            </a:lnTo>
                            <a:lnTo>
                              <a:pt x="59" y="943"/>
                            </a:lnTo>
                            <a:lnTo>
                              <a:pt x="126" y="819"/>
                            </a:lnTo>
                            <a:lnTo>
                              <a:pt x="160" y="755"/>
                            </a:lnTo>
                            <a:lnTo>
                              <a:pt x="205" y="668"/>
                            </a:lnTo>
                            <a:lnTo>
                              <a:pt x="246" y="596"/>
                            </a:lnTo>
                            <a:lnTo>
                              <a:pt x="288" y="517"/>
                            </a:lnTo>
                            <a:lnTo>
                              <a:pt x="328" y="442"/>
                            </a:lnTo>
                            <a:lnTo>
                              <a:pt x="367" y="371"/>
                            </a:lnTo>
                            <a:lnTo>
                              <a:pt x="420" y="274"/>
                            </a:lnTo>
                            <a:lnTo>
                              <a:pt x="465" y="188"/>
                            </a:lnTo>
                            <a:lnTo>
                              <a:pt x="508" y="106"/>
                            </a:lnTo>
                            <a:lnTo>
                              <a:pt x="532" y="53"/>
                            </a:lnTo>
                            <a:lnTo>
                              <a:pt x="547" y="21"/>
                            </a:lnTo>
                            <a:lnTo>
                              <a:pt x="559" y="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4817" name="Freeform 265">
                    <a:extLst>
                      <a:ext uri="{FF2B5EF4-FFF2-40B4-BE49-F238E27FC236}">
                        <a16:creationId xmlns:a16="http://schemas.microsoft.com/office/drawing/2014/main" id="{08EDE47E-BF4A-4C54-B245-8701D6E11CCA}"/>
                      </a:ext>
                    </a:extLst>
                  </p:cNvPr>
                  <p:cNvSpPr>
                    <a:spLocks/>
                  </p:cNvSpPr>
                  <p:nvPr/>
                </p:nvSpPr>
                <p:spPr bwMode="auto">
                  <a:xfrm>
                    <a:off x="3016" y="444"/>
                    <a:ext cx="71" cy="61"/>
                  </a:xfrm>
                  <a:custGeom>
                    <a:avLst/>
                    <a:gdLst>
                      <a:gd name="T0" fmla="*/ 0 w 285"/>
                      <a:gd name="T1" fmla="*/ 15 h 244"/>
                      <a:gd name="T2" fmla="*/ 2 w 285"/>
                      <a:gd name="T3" fmla="*/ 15 h 244"/>
                      <a:gd name="T4" fmla="*/ 4 w 285"/>
                      <a:gd name="T5" fmla="*/ 13 h 244"/>
                      <a:gd name="T6" fmla="*/ 7 w 285"/>
                      <a:gd name="T7" fmla="*/ 11 h 244"/>
                      <a:gd name="T8" fmla="*/ 8 w 285"/>
                      <a:gd name="T9" fmla="*/ 10 h 244"/>
                      <a:gd name="T10" fmla="*/ 9 w 285"/>
                      <a:gd name="T11" fmla="*/ 8 h 244"/>
                      <a:gd name="T12" fmla="*/ 10 w 285"/>
                      <a:gd name="T13" fmla="*/ 6 h 244"/>
                      <a:gd name="T14" fmla="*/ 11 w 285"/>
                      <a:gd name="T15" fmla="*/ 5 h 244"/>
                      <a:gd name="T16" fmla="*/ 12 w 285"/>
                      <a:gd name="T17" fmla="*/ 3 h 244"/>
                      <a:gd name="T18" fmla="*/ 14 w 285"/>
                      <a:gd name="T19" fmla="*/ 2 h 244"/>
                      <a:gd name="T20" fmla="*/ 15 w 285"/>
                      <a:gd name="T21" fmla="*/ 1 h 244"/>
                      <a:gd name="T22" fmla="*/ 18 w 285"/>
                      <a:gd name="T23" fmla="*/ 0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5"/>
                      <a:gd name="T37" fmla="*/ 0 h 244"/>
                      <a:gd name="T38" fmla="*/ 285 w 285"/>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5" h="244">
                        <a:moveTo>
                          <a:pt x="0" y="244"/>
                        </a:moveTo>
                        <a:lnTo>
                          <a:pt x="32" y="230"/>
                        </a:lnTo>
                        <a:lnTo>
                          <a:pt x="67" y="209"/>
                        </a:lnTo>
                        <a:lnTo>
                          <a:pt x="110" y="178"/>
                        </a:lnTo>
                        <a:lnTo>
                          <a:pt x="133" y="153"/>
                        </a:lnTo>
                        <a:lnTo>
                          <a:pt x="148" y="128"/>
                        </a:lnTo>
                        <a:lnTo>
                          <a:pt x="164" y="99"/>
                        </a:lnTo>
                        <a:lnTo>
                          <a:pt x="181" y="70"/>
                        </a:lnTo>
                        <a:lnTo>
                          <a:pt x="199" y="47"/>
                        </a:lnTo>
                        <a:lnTo>
                          <a:pt x="219" y="32"/>
                        </a:lnTo>
                        <a:lnTo>
                          <a:pt x="246" y="15"/>
                        </a:lnTo>
                        <a:lnTo>
                          <a:pt x="285"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777" name="Group 266">
                <a:extLst>
                  <a:ext uri="{FF2B5EF4-FFF2-40B4-BE49-F238E27FC236}">
                    <a16:creationId xmlns:a16="http://schemas.microsoft.com/office/drawing/2014/main" id="{34DAE1A6-18BE-4C26-B610-979C76159C4F}"/>
                  </a:ext>
                </a:extLst>
              </p:cNvPr>
              <p:cNvGrpSpPr>
                <a:grpSpLocks/>
              </p:cNvGrpSpPr>
              <p:nvPr/>
            </p:nvGrpSpPr>
            <p:grpSpPr bwMode="auto">
              <a:xfrm>
                <a:off x="2544" y="414"/>
                <a:ext cx="579" cy="456"/>
                <a:chOff x="2544" y="414"/>
                <a:chExt cx="579" cy="456"/>
              </a:xfrm>
            </p:grpSpPr>
            <p:grpSp>
              <p:nvGrpSpPr>
                <p:cNvPr id="64778" name="Group 267">
                  <a:extLst>
                    <a:ext uri="{FF2B5EF4-FFF2-40B4-BE49-F238E27FC236}">
                      <a16:creationId xmlns:a16="http://schemas.microsoft.com/office/drawing/2014/main" id="{8552FD6F-FF14-45CF-A0CE-B830B1672B28}"/>
                    </a:ext>
                  </a:extLst>
                </p:cNvPr>
                <p:cNvGrpSpPr>
                  <a:grpSpLocks/>
                </p:cNvGrpSpPr>
                <p:nvPr/>
              </p:nvGrpSpPr>
              <p:grpSpPr bwMode="auto">
                <a:xfrm>
                  <a:off x="2544" y="414"/>
                  <a:ext cx="579" cy="456"/>
                  <a:chOff x="2544" y="414"/>
                  <a:chExt cx="579" cy="456"/>
                </a:xfrm>
              </p:grpSpPr>
              <p:grpSp>
                <p:nvGrpSpPr>
                  <p:cNvPr id="64796" name="Group 268">
                    <a:extLst>
                      <a:ext uri="{FF2B5EF4-FFF2-40B4-BE49-F238E27FC236}">
                        <a16:creationId xmlns:a16="http://schemas.microsoft.com/office/drawing/2014/main" id="{C002E442-860F-433C-946B-6B50933F8903}"/>
                      </a:ext>
                    </a:extLst>
                  </p:cNvPr>
                  <p:cNvGrpSpPr>
                    <a:grpSpLocks/>
                  </p:cNvGrpSpPr>
                  <p:nvPr/>
                </p:nvGrpSpPr>
                <p:grpSpPr bwMode="auto">
                  <a:xfrm>
                    <a:off x="2627" y="414"/>
                    <a:ext cx="474" cy="417"/>
                    <a:chOff x="2627" y="414"/>
                    <a:chExt cx="474" cy="417"/>
                  </a:xfrm>
                </p:grpSpPr>
                <p:sp>
                  <p:nvSpPr>
                    <p:cNvPr id="64812" name="Freeform 269">
                      <a:extLst>
                        <a:ext uri="{FF2B5EF4-FFF2-40B4-BE49-F238E27FC236}">
                          <a16:creationId xmlns:a16="http://schemas.microsoft.com/office/drawing/2014/main" id="{B5A10D66-AC78-4256-94D5-CAF436CEB18A}"/>
                        </a:ext>
                      </a:extLst>
                    </p:cNvPr>
                    <p:cNvSpPr>
                      <a:spLocks/>
                    </p:cNvSpPr>
                    <p:nvPr/>
                  </p:nvSpPr>
                  <p:spPr bwMode="auto">
                    <a:xfrm>
                      <a:off x="2627" y="414"/>
                      <a:ext cx="287" cy="417"/>
                    </a:xfrm>
                    <a:custGeom>
                      <a:avLst/>
                      <a:gdLst>
                        <a:gd name="T0" fmla="*/ 72 w 1149"/>
                        <a:gd name="T1" fmla="*/ 0 h 1668"/>
                        <a:gd name="T2" fmla="*/ 72 w 1149"/>
                        <a:gd name="T3" fmla="*/ 21 h 1668"/>
                        <a:gd name="T4" fmla="*/ 71 w 1149"/>
                        <a:gd name="T5" fmla="*/ 23 h 1668"/>
                        <a:gd name="T6" fmla="*/ 70 w 1149"/>
                        <a:gd name="T7" fmla="*/ 25 h 1668"/>
                        <a:gd name="T8" fmla="*/ 69 w 1149"/>
                        <a:gd name="T9" fmla="*/ 26 h 1668"/>
                        <a:gd name="T10" fmla="*/ 68 w 1149"/>
                        <a:gd name="T11" fmla="*/ 28 h 1668"/>
                        <a:gd name="T12" fmla="*/ 66 w 1149"/>
                        <a:gd name="T13" fmla="*/ 29 h 1668"/>
                        <a:gd name="T14" fmla="*/ 64 w 1149"/>
                        <a:gd name="T15" fmla="*/ 30 h 1668"/>
                        <a:gd name="T16" fmla="*/ 62 w 1149"/>
                        <a:gd name="T17" fmla="*/ 30 h 1668"/>
                        <a:gd name="T18" fmla="*/ 60 w 1149"/>
                        <a:gd name="T19" fmla="*/ 31 h 1668"/>
                        <a:gd name="T20" fmla="*/ 58 w 1149"/>
                        <a:gd name="T21" fmla="*/ 33 h 1668"/>
                        <a:gd name="T22" fmla="*/ 56 w 1149"/>
                        <a:gd name="T23" fmla="*/ 34 h 1668"/>
                        <a:gd name="T24" fmla="*/ 55 w 1149"/>
                        <a:gd name="T25" fmla="*/ 35 h 1668"/>
                        <a:gd name="T26" fmla="*/ 54 w 1149"/>
                        <a:gd name="T27" fmla="*/ 37 h 1668"/>
                        <a:gd name="T28" fmla="*/ 53 w 1149"/>
                        <a:gd name="T29" fmla="*/ 38 h 1668"/>
                        <a:gd name="T30" fmla="*/ 52 w 1149"/>
                        <a:gd name="T31" fmla="*/ 41 h 1668"/>
                        <a:gd name="T32" fmla="*/ 50 w 1149"/>
                        <a:gd name="T33" fmla="*/ 44 h 1668"/>
                        <a:gd name="T34" fmla="*/ 48 w 1149"/>
                        <a:gd name="T35" fmla="*/ 48 h 1668"/>
                        <a:gd name="T36" fmla="*/ 47 w 1149"/>
                        <a:gd name="T37" fmla="*/ 51 h 1668"/>
                        <a:gd name="T38" fmla="*/ 46 w 1149"/>
                        <a:gd name="T39" fmla="*/ 53 h 1668"/>
                        <a:gd name="T40" fmla="*/ 46 w 1149"/>
                        <a:gd name="T41" fmla="*/ 55 h 1668"/>
                        <a:gd name="T42" fmla="*/ 46 w 1149"/>
                        <a:gd name="T43" fmla="*/ 57 h 1668"/>
                        <a:gd name="T44" fmla="*/ 46 w 1149"/>
                        <a:gd name="T45" fmla="*/ 59 h 1668"/>
                        <a:gd name="T46" fmla="*/ 46 w 1149"/>
                        <a:gd name="T47" fmla="*/ 61 h 1668"/>
                        <a:gd name="T48" fmla="*/ 47 w 1149"/>
                        <a:gd name="T49" fmla="*/ 64 h 1668"/>
                        <a:gd name="T50" fmla="*/ 47 w 1149"/>
                        <a:gd name="T51" fmla="*/ 66 h 1668"/>
                        <a:gd name="T52" fmla="*/ 47 w 1149"/>
                        <a:gd name="T53" fmla="*/ 68 h 1668"/>
                        <a:gd name="T54" fmla="*/ 47 w 1149"/>
                        <a:gd name="T55" fmla="*/ 70 h 1668"/>
                        <a:gd name="T56" fmla="*/ 46 w 1149"/>
                        <a:gd name="T57" fmla="*/ 72 h 1668"/>
                        <a:gd name="T58" fmla="*/ 46 w 1149"/>
                        <a:gd name="T59" fmla="*/ 76 h 1668"/>
                        <a:gd name="T60" fmla="*/ 45 w 1149"/>
                        <a:gd name="T61" fmla="*/ 78 h 1668"/>
                        <a:gd name="T62" fmla="*/ 44 w 1149"/>
                        <a:gd name="T63" fmla="*/ 80 h 1668"/>
                        <a:gd name="T64" fmla="*/ 43 w 1149"/>
                        <a:gd name="T65" fmla="*/ 83 h 1668"/>
                        <a:gd name="T66" fmla="*/ 42 w 1149"/>
                        <a:gd name="T67" fmla="*/ 84 h 1668"/>
                        <a:gd name="T68" fmla="*/ 41 w 1149"/>
                        <a:gd name="T69" fmla="*/ 85 h 1668"/>
                        <a:gd name="T70" fmla="*/ 40 w 1149"/>
                        <a:gd name="T71" fmla="*/ 86 h 1668"/>
                        <a:gd name="T72" fmla="*/ 38 w 1149"/>
                        <a:gd name="T73" fmla="*/ 87 h 1668"/>
                        <a:gd name="T74" fmla="*/ 35 w 1149"/>
                        <a:gd name="T75" fmla="*/ 88 h 1668"/>
                        <a:gd name="T76" fmla="*/ 33 w 1149"/>
                        <a:gd name="T77" fmla="*/ 90 h 1668"/>
                        <a:gd name="T78" fmla="*/ 29 w 1149"/>
                        <a:gd name="T79" fmla="*/ 91 h 1668"/>
                        <a:gd name="T80" fmla="*/ 26 w 1149"/>
                        <a:gd name="T81" fmla="*/ 93 h 1668"/>
                        <a:gd name="T82" fmla="*/ 21 w 1149"/>
                        <a:gd name="T83" fmla="*/ 95 h 1668"/>
                        <a:gd name="T84" fmla="*/ 17 w 1149"/>
                        <a:gd name="T85" fmla="*/ 97 h 1668"/>
                        <a:gd name="T86" fmla="*/ 11 w 1149"/>
                        <a:gd name="T87" fmla="*/ 99 h 1668"/>
                        <a:gd name="T88" fmla="*/ 5 w 1149"/>
                        <a:gd name="T89" fmla="*/ 102 h 1668"/>
                        <a:gd name="T90" fmla="*/ 0 w 1149"/>
                        <a:gd name="T91" fmla="*/ 104 h 166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149"/>
                        <a:gd name="T139" fmla="*/ 0 h 1668"/>
                        <a:gd name="T140" fmla="*/ 1149 w 1149"/>
                        <a:gd name="T141" fmla="*/ 1668 h 166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149" h="1668">
                          <a:moveTo>
                            <a:pt x="1149" y="0"/>
                          </a:moveTo>
                          <a:lnTo>
                            <a:pt x="1149" y="327"/>
                          </a:lnTo>
                          <a:lnTo>
                            <a:pt x="1139" y="361"/>
                          </a:lnTo>
                          <a:lnTo>
                            <a:pt x="1127" y="391"/>
                          </a:lnTo>
                          <a:lnTo>
                            <a:pt x="1112" y="420"/>
                          </a:lnTo>
                          <a:lnTo>
                            <a:pt x="1092" y="448"/>
                          </a:lnTo>
                          <a:lnTo>
                            <a:pt x="1064" y="464"/>
                          </a:lnTo>
                          <a:lnTo>
                            <a:pt x="1030" y="478"/>
                          </a:lnTo>
                          <a:lnTo>
                            <a:pt x="995" y="489"/>
                          </a:lnTo>
                          <a:lnTo>
                            <a:pt x="956" y="505"/>
                          </a:lnTo>
                          <a:lnTo>
                            <a:pt x="929" y="519"/>
                          </a:lnTo>
                          <a:lnTo>
                            <a:pt x="903" y="538"/>
                          </a:lnTo>
                          <a:lnTo>
                            <a:pt x="884" y="558"/>
                          </a:lnTo>
                          <a:lnTo>
                            <a:pt x="865" y="583"/>
                          </a:lnTo>
                          <a:lnTo>
                            <a:pt x="848" y="612"/>
                          </a:lnTo>
                          <a:lnTo>
                            <a:pt x="827" y="650"/>
                          </a:lnTo>
                          <a:lnTo>
                            <a:pt x="799" y="709"/>
                          </a:lnTo>
                          <a:lnTo>
                            <a:pt x="776" y="765"/>
                          </a:lnTo>
                          <a:lnTo>
                            <a:pt x="758" y="810"/>
                          </a:lnTo>
                          <a:lnTo>
                            <a:pt x="745" y="849"/>
                          </a:lnTo>
                          <a:lnTo>
                            <a:pt x="736" y="884"/>
                          </a:lnTo>
                          <a:lnTo>
                            <a:pt x="734" y="912"/>
                          </a:lnTo>
                          <a:lnTo>
                            <a:pt x="736" y="945"/>
                          </a:lnTo>
                          <a:lnTo>
                            <a:pt x="744" y="979"/>
                          </a:lnTo>
                          <a:lnTo>
                            <a:pt x="755" y="1022"/>
                          </a:lnTo>
                          <a:lnTo>
                            <a:pt x="758" y="1048"/>
                          </a:lnTo>
                          <a:lnTo>
                            <a:pt x="755" y="1084"/>
                          </a:lnTo>
                          <a:lnTo>
                            <a:pt x="752" y="1120"/>
                          </a:lnTo>
                          <a:lnTo>
                            <a:pt x="744" y="1157"/>
                          </a:lnTo>
                          <a:lnTo>
                            <a:pt x="733" y="1207"/>
                          </a:lnTo>
                          <a:lnTo>
                            <a:pt x="721" y="1249"/>
                          </a:lnTo>
                          <a:lnTo>
                            <a:pt x="707" y="1283"/>
                          </a:lnTo>
                          <a:lnTo>
                            <a:pt x="687" y="1321"/>
                          </a:lnTo>
                          <a:lnTo>
                            <a:pt x="675" y="1340"/>
                          </a:lnTo>
                          <a:lnTo>
                            <a:pt x="660" y="1358"/>
                          </a:lnTo>
                          <a:lnTo>
                            <a:pt x="640" y="1374"/>
                          </a:lnTo>
                          <a:lnTo>
                            <a:pt x="607" y="1394"/>
                          </a:lnTo>
                          <a:lnTo>
                            <a:pt x="570" y="1412"/>
                          </a:lnTo>
                          <a:lnTo>
                            <a:pt x="523" y="1431"/>
                          </a:lnTo>
                          <a:lnTo>
                            <a:pt x="467" y="1454"/>
                          </a:lnTo>
                          <a:lnTo>
                            <a:pt x="414" y="1478"/>
                          </a:lnTo>
                          <a:lnTo>
                            <a:pt x="343" y="1510"/>
                          </a:lnTo>
                          <a:lnTo>
                            <a:pt x="270" y="1545"/>
                          </a:lnTo>
                          <a:lnTo>
                            <a:pt x="183" y="1584"/>
                          </a:lnTo>
                          <a:lnTo>
                            <a:pt x="88" y="1628"/>
                          </a:lnTo>
                          <a:lnTo>
                            <a:pt x="0" y="1668"/>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13" name="Freeform 270">
                      <a:extLst>
                        <a:ext uri="{FF2B5EF4-FFF2-40B4-BE49-F238E27FC236}">
                          <a16:creationId xmlns:a16="http://schemas.microsoft.com/office/drawing/2014/main" id="{ED9BCD08-A974-4B71-A0AB-4784178A4D07}"/>
                        </a:ext>
                      </a:extLst>
                    </p:cNvPr>
                    <p:cNvSpPr>
                      <a:spLocks/>
                    </p:cNvSpPr>
                    <p:nvPr/>
                  </p:nvSpPr>
                  <p:spPr bwMode="auto">
                    <a:xfrm>
                      <a:off x="2916" y="488"/>
                      <a:ext cx="185" cy="170"/>
                    </a:xfrm>
                    <a:custGeom>
                      <a:avLst/>
                      <a:gdLst>
                        <a:gd name="T0" fmla="*/ 0 w 740"/>
                        <a:gd name="T1" fmla="*/ 0 h 681"/>
                        <a:gd name="T2" fmla="*/ 1 w 740"/>
                        <a:gd name="T3" fmla="*/ 3 h 681"/>
                        <a:gd name="T4" fmla="*/ 3 w 740"/>
                        <a:gd name="T5" fmla="*/ 6 h 681"/>
                        <a:gd name="T6" fmla="*/ 4 w 740"/>
                        <a:gd name="T7" fmla="*/ 7 h 681"/>
                        <a:gd name="T8" fmla="*/ 6 w 740"/>
                        <a:gd name="T9" fmla="*/ 9 h 681"/>
                        <a:gd name="T10" fmla="*/ 7 w 740"/>
                        <a:gd name="T11" fmla="*/ 10 h 681"/>
                        <a:gd name="T12" fmla="*/ 9 w 740"/>
                        <a:gd name="T13" fmla="*/ 12 h 681"/>
                        <a:gd name="T14" fmla="*/ 12 w 740"/>
                        <a:gd name="T15" fmla="*/ 13 h 681"/>
                        <a:gd name="T16" fmla="*/ 13 w 740"/>
                        <a:gd name="T17" fmla="*/ 14 h 681"/>
                        <a:gd name="T18" fmla="*/ 15 w 740"/>
                        <a:gd name="T19" fmla="*/ 14 h 681"/>
                        <a:gd name="T20" fmla="*/ 17 w 740"/>
                        <a:gd name="T21" fmla="*/ 14 h 681"/>
                        <a:gd name="T22" fmla="*/ 20 w 740"/>
                        <a:gd name="T23" fmla="*/ 15 h 681"/>
                        <a:gd name="T24" fmla="*/ 22 w 740"/>
                        <a:gd name="T25" fmla="*/ 15 h 681"/>
                        <a:gd name="T26" fmla="*/ 23 w 740"/>
                        <a:gd name="T27" fmla="*/ 15 h 681"/>
                        <a:gd name="T28" fmla="*/ 25 w 740"/>
                        <a:gd name="T29" fmla="*/ 15 h 681"/>
                        <a:gd name="T30" fmla="*/ 26 w 740"/>
                        <a:gd name="T31" fmla="*/ 16 h 681"/>
                        <a:gd name="T32" fmla="*/ 28 w 740"/>
                        <a:gd name="T33" fmla="*/ 17 h 681"/>
                        <a:gd name="T34" fmla="*/ 29 w 740"/>
                        <a:gd name="T35" fmla="*/ 18 h 681"/>
                        <a:gd name="T36" fmla="*/ 30 w 740"/>
                        <a:gd name="T37" fmla="*/ 19 h 681"/>
                        <a:gd name="T38" fmla="*/ 31 w 740"/>
                        <a:gd name="T39" fmla="*/ 20 h 681"/>
                        <a:gd name="T40" fmla="*/ 33 w 740"/>
                        <a:gd name="T41" fmla="*/ 22 h 681"/>
                        <a:gd name="T42" fmla="*/ 33 w 740"/>
                        <a:gd name="T43" fmla="*/ 24 h 681"/>
                        <a:gd name="T44" fmla="*/ 34 w 740"/>
                        <a:gd name="T45" fmla="*/ 26 h 681"/>
                        <a:gd name="T46" fmla="*/ 36 w 740"/>
                        <a:gd name="T47" fmla="*/ 30 h 681"/>
                        <a:gd name="T48" fmla="*/ 37 w 740"/>
                        <a:gd name="T49" fmla="*/ 33 h 681"/>
                        <a:gd name="T50" fmla="*/ 39 w 740"/>
                        <a:gd name="T51" fmla="*/ 36 h 681"/>
                        <a:gd name="T52" fmla="*/ 40 w 740"/>
                        <a:gd name="T53" fmla="*/ 38 h 681"/>
                        <a:gd name="T54" fmla="*/ 41 w 740"/>
                        <a:gd name="T55" fmla="*/ 39 h 681"/>
                        <a:gd name="T56" fmla="*/ 42 w 740"/>
                        <a:gd name="T57" fmla="*/ 41 h 681"/>
                        <a:gd name="T58" fmla="*/ 43 w 740"/>
                        <a:gd name="T59" fmla="*/ 42 h 681"/>
                        <a:gd name="T60" fmla="*/ 44 w 740"/>
                        <a:gd name="T61" fmla="*/ 42 h 681"/>
                        <a:gd name="T62" fmla="*/ 45 w 740"/>
                        <a:gd name="T63" fmla="*/ 42 h 681"/>
                        <a:gd name="T64" fmla="*/ 46 w 740"/>
                        <a:gd name="T65" fmla="*/ 42 h 6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40"/>
                        <a:gd name="T100" fmla="*/ 0 h 681"/>
                        <a:gd name="T101" fmla="*/ 740 w 740"/>
                        <a:gd name="T102" fmla="*/ 681 h 6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40" h="681">
                          <a:moveTo>
                            <a:pt x="0" y="0"/>
                          </a:moveTo>
                          <a:lnTo>
                            <a:pt x="21" y="46"/>
                          </a:lnTo>
                          <a:lnTo>
                            <a:pt x="50" y="93"/>
                          </a:lnTo>
                          <a:lnTo>
                            <a:pt x="66" y="118"/>
                          </a:lnTo>
                          <a:lnTo>
                            <a:pt x="88" y="144"/>
                          </a:lnTo>
                          <a:lnTo>
                            <a:pt x="114" y="167"/>
                          </a:lnTo>
                          <a:lnTo>
                            <a:pt x="148" y="189"/>
                          </a:lnTo>
                          <a:lnTo>
                            <a:pt x="185" y="207"/>
                          </a:lnTo>
                          <a:lnTo>
                            <a:pt x="216" y="219"/>
                          </a:lnTo>
                          <a:lnTo>
                            <a:pt x="243" y="226"/>
                          </a:lnTo>
                          <a:lnTo>
                            <a:pt x="274" y="232"/>
                          </a:lnTo>
                          <a:lnTo>
                            <a:pt x="313" y="236"/>
                          </a:lnTo>
                          <a:lnTo>
                            <a:pt x="345" y="239"/>
                          </a:lnTo>
                          <a:lnTo>
                            <a:pt x="374" y="242"/>
                          </a:lnTo>
                          <a:lnTo>
                            <a:pt x="405" y="249"/>
                          </a:lnTo>
                          <a:lnTo>
                            <a:pt x="425" y="257"/>
                          </a:lnTo>
                          <a:lnTo>
                            <a:pt x="448" y="270"/>
                          </a:lnTo>
                          <a:lnTo>
                            <a:pt x="469" y="285"/>
                          </a:lnTo>
                          <a:lnTo>
                            <a:pt x="490" y="306"/>
                          </a:lnTo>
                          <a:lnTo>
                            <a:pt x="505" y="329"/>
                          </a:lnTo>
                          <a:lnTo>
                            <a:pt x="519" y="356"/>
                          </a:lnTo>
                          <a:lnTo>
                            <a:pt x="532" y="384"/>
                          </a:lnTo>
                          <a:lnTo>
                            <a:pt x="547" y="419"/>
                          </a:lnTo>
                          <a:lnTo>
                            <a:pt x="571" y="476"/>
                          </a:lnTo>
                          <a:lnTo>
                            <a:pt x="595" y="526"/>
                          </a:lnTo>
                          <a:lnTo>
                            <a:pt x="622" y="582"/>
                          </a:lnTo>
                          <a:lnTo>
                            <a:pt x="635" y="607"/>
                          </a:lnTo>
                          <a:lnTo>
                            <a:pt x="653" y="634"/>
                          </a:lnTo>
                          <a:lnTo>
                            <a:pt x="670" y="656"/>
                          </a:lnTo>
                          <a:lnTo>
                            <a:pt x="684" y="669"/>
                          </a:lnTo>
                          <a:lnTo>
                            <a:pt x="699" y="677"/>
                          </a:lnTo>
                          <a:lnTo>
                            <a:pt x="717" y="681"/>
                          </a:lnTo>
                          <a:lnTo>
                            <a:pt x="740" y="680"/>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797" name="Group 271">
                    <a:extLst>
                      <a:ext uri="{FF2B5EF4-FFF2-40B4-BE49-F238E27FC236}">
                        <a16:creationId xmlns:a16="http://schemas.microsoft.com/office/drawing/2014/main" id="{E1530B71-AD4B-4382-A782-16029A2903C2}"/>
                      </a:ext>
                    </a:extLst>
                  </p:cNvPr>
                  <p:cNvGrpSpPr>
                    <a:grpSpLocks/>
                  </p:cNvGrpSpPr>
                  <p:nvPr/>
                </p:nvGrpSpPr>
                <p:grpSpPr bwMode="auto">
                  <a:xfrm>
                    <a:off x="2544" y="445"/>
                    <a:ext cx="579" cy="425"/>
                    <a:chOff x="2544" y="445"/>
                    <a:chExt cx="579" cy="425"/>
                  </a:xfrm>
                </p:grpSpPr>
                <p:grpSp>
                  <p:nvGrpSpPr>
                    <p:cNvPr id="64798" name="Group 272">
                      <a:extLst>
                        <a:ext uri="{FF2B5EF4-FFF2-40B4-BE49-F238E27FC236}">
                          <a16:creationId xmlns:a16="http://schemas.microsoft.com/office/drawing/2014/main" id="{44F2839C-7C10-49E9-8323-8B3A30A03DB1}"/>
                        </a:ext>
                      </a:extLst>
                    </p:cNvPr>
                    <p:cNvGrpSpPr>
                      <a:grpSpLocks/>
                    </p:cNvGrpSpPr>
                    <p:nvPr/>
                  </p:nvGrpSpPr>
                  <p:grpSpPr bwMode="auto">
                    <a:xfrm>
                      <a:off x="3045" y="514"/>
                      <a:ext cx="78" cy="84"/>
                      <a:chOff x="3045" y="514"/>
                      <a:chExt cx="78" cy="84"/>
                    </a:xfrm>
                  </p:grpSpPr>
                  <p:sp>
                    <p:nvSpPr>
                      <p:cNvPr id="64810" name="Freeform 273">
                        <a:extLst>
                          <a:ext uri="{FF2B5EF4-FFF2-40B4-BE49-F238E27FC236}">
                            <a16:creationId xmlns:a16="http://schemas.microsoft.com/office/drawing/2014/main" id="{FFE12CDE-3E81-4B3B-B247-AF5EFC165991}"/>
                          </a:ext>
                        </a:extLst>
                      </p:cNvPr>
                      <p:cNvSpPr>
                        <a:spLocks/>
                      </p:cNvSpPr>
                      <p:nvPr/>
                    </p:nvSpPr>
                    <p:spPr bwMode="auto">
                      <a:xfrm>
                        <a:off x="3045" y="514"/>
                        <a:ext cx="68" cy="57"/>
                      </a:xfrm>
                      <a:custGeom>
                        <a:avLst/>
                        <a:gdLst>
                          <a:gd name="T0" fmla="*/ 0 w 274"/>
                          <a:gd name="T1" fmla="*/ 14 h 226"/>
                          <a:gd name="T2" fmla="*/ 2 w 274"/>
                          <a:gd name="T3" fmla="*/ 13 h 226"/>
                          <a:gd name="T4" fmla="*/ 5 w 274"/>
                          <a:gd name="T5" fmla="*/ 12 h 226"/>
                          <a:gd name="T6" fmla="*/ 8 w 274"/>
                          <a:gd name="T7" fmla="*/ 11 h 226"/>
                          <a:gd name="T8" fmla="*/ 10 w 274"/>
                          <a:gd name="T9" fmla="*/ 9 h 226"/>
                          <a:gd name="T10" fmla="*/ 11 w 274"/>
                          <a:gd name="T11" fmla="*/ 7 h 226"/>
                          <a:gd name="T12" fmla="*/ 13 w 274"/>
                          <a:gd name="T13" fmla="*/ 5 h 226"/>
                          <a:gd name="T14" fmla="*/ 15 w 274"/>
                          <a:gd name="T15" fmla="*/ 2 h 226"/>
                          <a:gd name="T16" fmla="*/ 17 w 274"/>
                          <a:gd name="T17" fmla="*/ 0 h 2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4"/>
                          <a:gd name="T28" fmla="*/ 0 h 226"/>
                          <a:gd name="T29" fmla="*/ 274 w 274"/>
                          <a:gd name="T30" fmla="*/ 226 h 22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4" h="226">
                            <a:moveTo>
                              <a:pt x="0" y="226"/>
                            </a:moveTo>
                            <a:lnTo>
                              <a:pt x="39" y="212"/>
                            </a:lnTo>
                            <a:lnTo>
                              <a:pt x="75" y="195"/>
                            </a:lnTo>
                            <a:lnTo>
                              <a:pt x="124" y="168"/>
                            </a:lnTo>
                            <a:lnTo>
                              <a:pt x="157" y="143"/>
                            </a:lnTo>
                            <a:lnTo>
                              <a:pt x="185" y="115"/>
                            </a:lnTo>
                            <a:lnTo>
                              <a:pt x="217" y="75"/>
                            </a:lnTo>
                            <a:lnTo>
                              <a:pt x="248" y="36"/>
                            </a:lnTo>
                            <a:lnTo>
                              <a:pt x="274" y="0"/>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11" name="Freeform 274">
                        <a:extLst>
                          <a:ext uri="{FF2B5EF4-FFF2-40B4-BE49-F238E27FC236}">
                            <a16:creationId xmlns:a16="http://schemas.microsoft.com/office/drawing/2014/main" id="{DE094183-4401-409C-BBCC-0410F6E3E3B0}"/>
                          </a:ext>
                        </a:extLst>
                      </p:cNvPr>
                      <p:cNvSpPr>
                        <a:spLocks/>
                      </p:cNvSpPr>
                      <p:nvPr/>
                    </p:nvSpPr>
                    <p:spPr bwMode="auto">
                      <a:xfrm>
                        <a:off x="3058" y="573"/>
                        <a:ext cx="65" cy="25"/>
                      </a:xfrm>
                      <a:custGeom>
                        <a:avLst/>
                        <a:gdLst>
                          <a:gd name="T0" fmla="*/ 0 w 258"/>
                          <a:gd name="T1" fmla="*/ 6 h 98"/>
                          <a:gd name="T2" fmla="*/ 1 w 258"/>
                          <a:gd name="T3" fmla="*/ 6 h 98"/>
                          <a:gd name="T4" fmla="*/ 2 w 258"/>
                          <a:gd name="T5" fmla="*/ 5 h 98"/>
                          <a:gd name="T6" fmla="*/ 3 w 258"/>
                          <a:gd name="T7" fmla="*/ 4 h 98"/>
                          <a:gd name="T8" fmla="*/ 5 w 258"/>
                          <a:gd name="T9" fmla="*/ 4 h 98"/>
                          <a:gd name="T10" fmla="*/ 7 w 258"/>
                          <a:gd name="T11" fmla="*/ 4 h 98"/>
                          <a:gd name="T12" fmla="*/ 9 w 258"/>
                          <a:gd name="T13" fmla="*/ 3 h 98"/>
                          <a:gd name="T14" fmla="*/ 11 w 258"/>
                          <a:gd name="T15" fmla="*/ 3 h 98"/>
                          <a:gd name="T16" fmla="*/ 13 w 258"/>
                          <a:gd name="T17" fmla="*/ 3 h 98"/>
                          <a:gd name="T18" fmla="*/ 14 w 258"/>
                          <a:gd name="T19" fmla="*/ 2 h 98"/>
                          <a:gd name="T20" fmla="*/ 15 w 258"/>
                          <a:gd name="T21" fmla="*/ 1 h 98"/>
                          <a:gd name="T22" fmla="*/ 16 w 258"/>
                          <a:gd name="T23" fmla="*/ 0 h 9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58"/>
                          <a:gd name="T37" fmla="*/ 0 h 98"/>
                          <a:gd name="T38" fmla="*/ 258 w 258"/>
                          <a:gd name="T39" fmla="*/ 98 h 9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58" h="98">
                            <a:moveTo>
                              <a:pt x="0" y="98"/>
                            </a:moveTo>
                            <a:lnTo>
                              <a:pt x="16" y="85"/>
                            </a:lnTo>
                            <a:lnTo>
                              <a:pt x="34" y="73"/>
                            </a:lnTo>
                            <a:lnTo>
                              <a:pt x="53" y="64"/>
                            </a:lnTo>
                            <a:lnTo>
                              <a:pt x="80" y="59"/>
                            </a:lnTo>
                            <a:lnTo>
                              <a:pt x="105" y="55"/>
                            </a:lnTo>
                            <a:lnTo>
                              <a:pt x="135" y="52"/>
                            </a:lnTo>
                            <a:lnTo>
                              <a:pt x="169" y="45"/>
                            </a:lnTo>
                            <a:lnTo>
                              <a:pt x="198" y="38"/>
                            </a:lnTo>
                            <a:lnTo>
                              <a:pt x="223" y="28"/>
                            </a:lnTo>
                            <a:lnTo>
                              <a:pt x="242" y="16"/>
                            </a:lnTo>
                            <a:lnTo>
                              <a:pt x="258" y="0"/>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799" name="Group 275">
                      <a:extLst>
                        <a:ext uri="{FF2B5EF4-FFF2-40B4-BE49-F238E27FC236}">
                          <a16:creationId xmlns:a16="http://schemas.microsoft.com/office/drawing/2014/main" id="{E3FADCCB-5FA3-45EA-908B-451FD4EB6B1F}"/>
                        </a:ext>
                      </a:extLst>
                    </p:cNvPr>
                    <p:cNvGrpSpPr>
                      <a:grpSpLocks/>
                    </p:cNvGrpSpPr>
                    <p:nvPr/>
                  </p:nvGrpSpPr>
                  <p:grpSpPr bwMode="auto">
                    <a:xfrm>
                      <a:off x="2544" y="445"/>
                      <a:ext cx="284" cy="425"/>
                      <a:chOff x="2544" y="445"/>
                      <a:chExt cx="284" cy="425"/>
                    </a:xfrm>
                  </p:grpSpPr>
                  <p:grpSp>
                    <p:nvGrpSpPr>
                      <p:cNvPr id="64800" name="Group 276">
                        <a:extLst>
                          <a:ext uri="{FF2B5EF4-FFF2-40B4-BE49-F238E27FC236}">
                            <a16:creationId xmlns:a16="http://schemas.microsoft.com/office/drawing/2014/main" id="{77CB2EF7-3FA7-452F-8DAC-CAE2D33DA6C1}"/>
                          </a:ext>
                        </a:extLst>
                      </p:cNvPr>
                      <p:cNvGrpSpPr>
                        <a:grpSpLocks/>
                      </p:cNvGrpSpPr>
                      <p:nvPr/>
                    </p:nvGrpSpPr>
                    <p:grpSpPr bwMode="auto">
                      <a:xfrm>
                        <a:off x="2700" y="445"/>
                        <a:ext cx="128" cy="131"/>
                        <a:chOff x="2700" y="445"/>
                        <a:chExt cx="128" cy="131"/>
                      </a:xfrm>
                    </p:grpSpPr>
                    <p:sp>
                      <p:nvSpPr>
                        <p:cNvPr id="64808" name="Freeform 277">
                          <a:extLst>
                            <a:ext uri="{FF2B5EF4-FFF2-40B4-BE49-F238E27FC236}">
                              <a16:creationId xmlns:a16="http://schemas.microsoft.com/office/drawing/2014/main" id="{50CEB69F-3FF6-480C-96E5-A816F16268DA}"/>
                            </a:ext>
                          </a:extLst>
                        </p:cNvPr>
                        <p:cNvSpPr>
                          <a:spLocks/>
                        </p:cNvSpPr>
                        <p:nvPr/>
                      </p:nvSpPr>
                      <p:spPr bwMode="auto">
                        <a:xfrm>
                          <a:off x="2758" y="445"/>
                          <a:ext cx="70" cy="131"/>
                        </a:xfrm>
                        <a:custGeom>
                          <a:avLst/>
                          <a:gdLst>
                            <a:gd name="T0" fmla="*/ 1 w 282"/>
                            <a:gd name="T1" fmla="*/ 0 h 527"/>
                            <a:gd name="T2" fmla="*/ 1 w 282"/>
                            <a:gd name="T3" fmla="*/ 1 h 527"/>
                            <a:gd name="T4" fmla="*/ 0 w 282"/>
                            <a:gd name="T5" fmla="*/ 2 h 527"/>
                            <a:gd name="T6" fmla="*/ 0 w 282"/>
                            <a:gd name="T7" fmla="*/ 4 h 527"/>
                            <a:gd name="T8" fmla="*/ 0 w 282"/>
                            <a:gd name="T9" fmla="*/ 5 h 527"/>
                            <a:gd name="T10" fmla="*/ 0 w 282"/>
                            <a:gd name="T11" fmla="*/ 7 h 527"/>
                            <a:gd name="T12" fmla="*/ 0 w 282"/>
                            <a:gd name="T13" fmla="*/ 9 h 527"/>
                            <a:gd name="T14" fmla="*/ 1 w 282"/>
                            <a:gd name="T15" fmla="*/ 12 h 527"/>
                            <a:gd name="T16" fmla="*/ 1 w 282"/>
                            <a:gd name="T17" fmla="*/ 14 h 527"/>
                            <a:gd name="T18" fmla="*/ 2 w 282"/>
                            <a:gd name="T19" fmla="*/ 17 h 527"/>
                            <a:gd name="T20" fmla="*/ 3 w 282"/>
                            <a:gd name="T21" fmla="*/ 20 h 527"/>
                            <a:gd name="T22" fmla="*/ 4 w 282"/>
                            <a:gd name="T23" fmla="*/ 22 h 527"/>
                            <a:gd name="T24" fmla="*/ 6 w 282"/>
                            <a:gd name="T25" fmla="*/ 24 h 527"/>
                            <a:gd name="T26" fmla="*/ 7 w 282"/>
                            <a:gd name="T27" fmla="*/ 26 h 527"/>
                            <a:gd name="T28" fmla="*/ 10 w 282"/>
                            <a:gd name="T29" fmla="*/ 28 h 527"/>
                            <a:gd name="T30" fmla="*/ 12 w 282"/>
                            <a:gd name="T31" fmla="*/ 30 h 527"/>
                            <a:gd name="T32" fmla="*/ 15 w 282"/>
                            <a:gd name="T33" fmla="*/ 31 h 527"/>
                            <a:gd name="T34" fmla="*/ 17 w 282"/>
                            <a:gd name="T35" fmla="*/ 33 h 52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82"/>
                            <a:gd name="T55" fmla="*/ 0 h 527"/>
                            <a:gd name="T56" fmla="*/ 282 w 282"/>
                            <a:gd name="T57" fmla="*/ 527 h 52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82" h="527">
                              <a:moveTo>
                                <a:pt x="24" y="0"/>
                              </a:moveTo>
                              <a:lnTo>
                                <a:pt x="15" y="18"/>
                              </a:lnTo>
                              <a:lnTo>
                                <a:pt x="8" y="40"/>
                              </a:lnTo>
                              <a:lnTo>
                                <a:pt x="3" y="61"/>
                              </a:lnTo>
                              <a:lnTo>
                                <a:pt x="0" y="85"/>
                              </a:lnTo>
                              <a:lnTo>
                                <a:pt x="4" y="118"/>
                              </a:lnTo>
                              <a:lnTo>
                                <a:pt x="8" y="152"/>
                              </a:lnTo>
                              <a:lnTo>
                                <a:pt x="15" y="199"/>
                              </a:lnTo>
                              <a:lnTo>
                                <a:pt x="22" y="234"/>
                              </a:lnTo>
                              <a:lnTo>
                                <a:pt x="35" y="275"/>
                              </a:lnTo>
                              <a:lnTo>
                                <a:pt x="49" y="316"/>
                              </a:lnTo>
                              <a:lnTo>
                                <a:pt x="67" y="352"/>
                              </a:lnTo>
                              <a:lnTo>
                                <a:pt x="93" y="391"/>
                              </a:lnTo>
                              <a:lnTo>
                                <a:pt x="120" y="420"/>
                              </a:lnTo>
                              <a:lnTo>
                                <a:pt x="161" y="453"/>
                              </a:lnTo>
                              <a:lnTo>
                                <a:pt x="202" y="480"/>
                              </a:lnTo>
                              <a:lnTo>
                                <a:pt x="243" y="505"/>
                              </a:lnTo>
                              <a:lnTo>
                                <a:pt x="282" y="527"/>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09" name="Freeform 278">
                          <a:extLst>
                            <a:ext uri="{FF2B5EF4-FFF2-40B4-BE49-F238E27FC236}">
                              <a16:creationId xmlns:a16="http://schemas.microsoft.com/office/drawing/2014/main" id="{F5BDB51E-7A98-4A65-ADFE-68F6ECBE0D24}"/>
                            </a:ext>
                          </a:extLst>
                        </p:cNvPr>
                        <p:cNvSpPr>
                          <a:spLocks/>
                        </p:cNvSpPr>
                        <p:nvPr/>
                      </p:nvSpPr>
                      <p:spPr bwMode="auto">
                        <a:xfrm>
                          <a:off x="2700" y="486"/>
                          <a:ext cx="71" cy="56"/>
                        </a:xfrm>
                        <a:custGeom>
                          <a:avLst/>
                          <a:gdLst>
                            <a:gd name="T0" fmla="*/ 0 w 284"/>
                            <a:gd name="T1" fmla="*/ 0 h 224"/>
                            <a:gd name="T2" fmla="*/ 2 w 284"/>
                            <a:gd name="T3" fmla="*/ 1 h 224"/>
                            <a:gd name="T4" fmla="*/ 4 w 284"/>
                            <a:gd name="T5" fmla="*/ 1 h 224"/>
                            <a:gd name="T6" fmla="*/ 6 w 284"/>
                            <a:gd name="T7" fmla="*/ 2 h 224"/>
                            <a:gd name="T8" fmla="*/ 8 w 284"/>
                            <a:gd name="T9" fmla="*/ 3 h 224"/>
                            <a:gd name="T10" fmla="*/ 10 w 284"/>
                            <a:gd name="T11" fmla="*/ 5 h 224"/>
                            <a:gd name="T12" fmla="*/ 12 w 284"/>
                            <a:gd name="T13" fmla="*/ 6 h 224"/>
                            <a:gd name="T14" fmla="*/ 14 w 284"/>
                            <a:gd name="T15" fmla="*/ 9 h 224"/>
                            <a:gd name="T16" fmla="*/ 18 w 284"/>
                            <a:gd name="T17" fmla="*/ 13 h 224"/>
                            <a:gd name="T18" fmla="*/ 16 w 284"/>
                            <a:gd name="T19" fmla="*/ 14 h 224"/>
                            <a:gd name="T20" fmla="*/ 14 w 284"/>
                            <a:gd name="T21" fmla="*/ 14 h 224"/>
                            <a:gd name="T22" fmla="*/ 11 w 284"/>
                            <a:gd name="T23" fmla="*/ 14 h 224"/>
                            <a:gd name="T24" fmla="*/ 9 w 284"/>
                            <a:gd name="T25" fmla="*/ 14 h 224"/>
                            <a:gd name="T26" fmla="*/ 6 w 284"/>
                            <a:gd name="T27" fmla="*/ 13 h 224"/>
                            <a:gd name="T28" fmla="*/ 4 w 284"/>
                            <a:gd name="T29" fmla="*/ 13 h 2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4"/>
                            <a:gd name="T46" fmla="*/ 0 h 224"/>
                            <a:gd name="T47" fmla="*/ 284 w 284"/>
                            <a:gd name="T48" fmla="*/ 224 h 2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4" h="224">
                              <a:moveTo>
                                <a:pt x="0" y="0"/>
                              </a:moveTo>
                              <a:lnTo>
                                <a:pt x="39" y="6"/>
                              </a:lnTo>
                              <a:lnTo>
                                <a:pt x="69" y="15"/>
                              </a:lnTo>
                              <a:lnTo>
                                <a:pt x="95" y="28"/>
                              </a:lnTo>
                              <a:lnTo>
                                <a:pt x="123" y="47"/>
                              </a:lnTo>
                              <a:lnTo>
                                <a:pt x="157" y="70"/>
                              </a:lnTo>
                              <a:lnTo>
                                <a:pt x="187" y="95"/>
                              </a:lnTo>
                              <a:lnTo>
                                <a:pt x="224" y="138"/>
                              </a:lnTo>
                              <a:lnTo>
                                <a:pt x="284" y="211"/>
                              </a:lnTo>
                              <a:lnTo>
                                <a:pt x="260" y="218"/>
                              </a:lnTo>
                              <a:lnTo>
                                <a:pt x="221" y="221"/>
                              </a:lnTo>
                              <a:lnTo>
                                <a:pt x="184" y="224"/>
                              </a:lnTo>
                              <a:lnTo>
                                <a:pt x="145" y="218"/>
                              </a:lnTo>
                              <a:lnTo>
                                <a:pt x="103" y="211"/>
                              </a:lnTo>
                              <a:lnTo>
                                <a:pt x="71" y="204"/>
                              </a:lnTo>
                            </a:path>
                          </a:pathLst>
                        </a:custGeom>
                        <a:noFill/>
                        <a:ln w="2222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801" name="Group 279">
                        <a:extLst>
                          <a:ext uri="{FF2B5EF4-FFF2-40B4-BE49-F238E27FC236}">
                            <a16:creationId xmlns:a16="http://schemas.microsoft.com/office/drawing/2014/main" id="{754CD4D2-44F2-4CB3-94D4-74000BE67B38}"/>
                          </a:ext>
                        </a:extLst>
                      </p:cNvPr>
                      <p:cNvGrpSpPr>
                        <a:grpSpLocks/>
                      </p:cNvGrpSpPr>
                      <p:nvPr/>
                    </p:nvGrpSpPr>
                    <p:grpSpPr bwMode="auto">
                      <a:xfrm>
                        <a:off x="2544" y="771"/>
                        <a:ext cx="176" cy="99"/>
                        <a:chOff x="2544" y="771"/>
                        <a:chExt cx="176" cy="99"/>
                      </a:xfrm>
                    </p:grpSpPr>
                    <p:sp>
                      <p:nvSpPr>
                        <p:cNvPr id="64802" name="Freeform 280">
                          <a:extLst>
                            <a:ext uri="{FF2B5EF4-FFF2-40B4-BE49-F238E27FC236}">
                              <a16:creationId xmlns:a16="http://schemas.microsoft.com/office/drawing/2014/main" id="{DF997FA6-4866-471F-9AB8-7F749B3854F8}"/>
                            </a:ext>
                          </a:extLst>
                        </p:cNvPr>
                        <p:cNvSpPr>
                          <a:spLocks/>
                        </p:cNvSpPr>
                        <p:nvPr/>
                      </p:nvSpPr>
                      <p:spPr bwMode="auto">
                        <a:xfrm>
                          <a:off x="2618" y="777"/>
                          <a:ext cx="50" cy="27"/>
                        </a:xfrm>
                        <a:custGeom>
                          <a:avLst/>
                          <a:gdLst>
                            <a:gd name="T0" fmla="*/ 0 w 200"/>
                            <a:gd name="T1" fmla="*/ 0 h 107"/>
                            <a:gd name="T2" fmla="*/ 3 w 200"/>
                            <a:gd name="T3" fmla="*/ 1 h 107"/>
                            <a:gd name="T4" fmla="*/ 6 w 200"/>
                            <a:gd name="T5" fmla="*/ 2 h 107"/>
                            <a:gd name="T6" fmla="*/ 7 w 200"/>
                            <a:gd name="T7" fmla="*/ 3 h 107"/>
                            <a:gd name="T8" fmla="*/ 10 w 200"/>
                            <a:gd name="T9" fmla="*/ 5 h 107"/>
                            <a:gd name="T10" fmla="*/ 13 w 200"/>
                            <a:gd name="T11" fmla="*/ 7 h 107"/>
                            <a:gd name="T12" fmla="*/ 0 60000 65536"/>
                            <a:gd name="T13" fmla="*/ 0 60000 65536"/>
                            <a:gd name="T14" fmla="*/ 0 60000 65536"/>
                            <a:gd name="T15" fmla="*/ 0 60000 65536"/>
                            <a:gd name="T16" fmla="*/ 0 60000 65536"/>
                            <a:gd name="T17" fmla="*/ 0 60000 65536"/>
                            <a:gd name="T18" fmla="*/ 0 w 200"/>
                            <a:gd name="T19" fmla="*/ 0 h 107"/>
                            <a:gd name="T20" fmla="*/ 200 w 200"/>
                            <a:gd name="T21" fmla="*/ 107 h 107"/>
                          </a:gdLst>
                          <a:ahLst/>
                          <a:cxnLst>
                            <a:cxn ang="T12">
                              <a:pos x="T0" y="T1"/>
                            </a:cxn>
                            <a:cxn ang="T13">
                              <a:pos x="T2" y="T3"/>
                            </a:cxn>
                            <a:cxn ang="T14">
                              <a:pos x="T4" y="T5"/>
                            </a:cxn>
                            <a:cxn ang="T15">
                              <a:pos x="T6" y="T7"/>
                            </a:cxn>
                            <a:cxn ang="T16">
                              <a:pos x="T8" y="T9"/>
                            </a:cxn>
                            <a:cxn ang="T17">
                              <a:pos x="T10" y="T11"/>
                            </a:cxn>
                          </a:cxnLst>
                          <a:rect l="T18" t="T19" r="T20" b="T21"/>
                          <a:pathLst>
                            <a:path w="200" h="107">
                              <a:moveTo>
                                <a:pt x="0" y="0"/>
                              </a:moveTo>
                              <a:lnTo>
                                <a:pt x="46" y="13"/>
                              </a:lnTo>
                              <a:lnTo>
                                <a:pt x="86" y="28"/>
                              </a:lnTo>
                              <a:lnTo>
                                <a:pt x="121" y="45"/>
                              </a:lnTo>
                              <a:lnTo>
                                <a:pt x="160" y="71"/>
                              </a:lnTo>
                              <a:lnTo>
                                <a:pt x="200" y="107"/>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803" name="Group 281">
                          <a:extLst>
                            <a:ext uri="{FF2B5EF4-FFF2-40B4-BE49-F238E27FC236}">
                              <a16:creationId xmlns:a16="http://schemas.microsoft.com/office/drawing/2014/main" id="{32283F3A-0D13-463D-88B4-4130C1BFBEEC}"/>
                            </a:ext>
                          </a:extLst>
                        </p:cNvPr>
                        <p:cNvGrpSpPr>
                          <a:grpSpLocks/>
                        </p:cNvGrpSpPr>
                        <p:nvPr/>
                      </p:nvGrpSpPr>
                      <p:grpSpPr bwMode="auto">
                        <a:xfrm>
                          <a:off x="2544" y="771"/>
                          <a:ext cx="176" cy="99"/>
                          <a:chOff x="2544" y="771"/>
                          <a:chExt cx="176" cy="99"/>
                        </a:xfrm>
                      </p:grpSpPr>
                      <p:sp>
                        <p:nvSpPr>
                          <p:cNvPr id="64804" name="Freeform 282">
                            <a:extLst>
                              <a:ext uri="{FF2B5EF4-FFF2-40B4-BE49-F238E27FC236}">
                                <a16:creationId xmlns:a16="http://schemas.microsoft.com/office/drawing/2014/main" id="{87D1EB75-72F7-4EF9-B163-CE04D4A6B731}"/>
                              </a:ext>
                            </a:extLst>
                          </p:cNvPr>
                          <p:cNvSpPr>
                            <a:spLocks/>
                          </p:cNvSpPr>
                          <p:nvPr/>
                        </p:nvSpPr>
                        <p:spPr bwMode="auto">
                          <a:xfrm>
                            <a:off x="2664" y="771"/>
                            <a:ext cx="56" cy="13"/>
                          </a:xfrm>
                          <a:custGeom>
                            <a:avLst/>
                            <a:gdLst>
                              <a:gd name="T0" fmla="*/ 0 w 225"/>
                              <a:gd name="T1" fmla="*/ 0 h 55"/>
                              <a:gd name="T2" fmla="*/ 2 w 225"/>
                              <a:gd name="T3" fmla="*/ 1 h 55"/>
                              <a:gd name="T4" fmla="*/ 4 w 225"/>
                              <a:gd name="T5" fmla="*/ 2 h 55"/>
                              <a:gd name="T6" fmla="*/ 6 w 225"/>
                              <a:gd name="T7" fmla="*/ 3 h 55"/>
                              <a:gd name="T8" fmla="*/ 9 w 225"/>
                              <a:gd name="T9" fmla="*/ 3 h 55"/>
                              <a:gd name="T10" fmla="*/ 11 w 225"/>
                              <a:gd name="T11" fmla="*/ 3 h 55"/>
                              <a:gd name="T12" fmla="*/ 14 w 225"/>
                              <a:gd name="T13" fmla="*/ 3 h 55"/>
                              <a:gd name="T14" fmla="*/ 0 60000 65536"/>
                              <a:gd name="T15" fmla="*/ 0 60000 65536"/>
                              <a:gd name="T16" fmla="*/ 0 60000 65536"/>
                              <a:gd name="T17" fmla="*/ 0 60000 65536"/>
                              <a:gd name="T18" fmla="*/ 0 60000 65536"/>
                              <a:gd name="T19" fmla="*/ 0 60000 65536"/>
                              <a:gd name="T20" fmla="*/ 0 60000 65536"/>
                              <a:gd name="T21" fmla="*/ 0 w 225"/>
                              <a:gd name="T22" fmla="*/ 0 h 55"/>
                              <a:gd name="T23" fmla="*/ 225 w 225"/>
                              <a:gd name="T24" fmla="*/ 55 h 5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5" h="55">
                                <a:moveTo>
                                  <a:pt x="0" y="0"/>
                                </a:moveTo>
                                <a:lnTo>
                                  <a:pt x="36" y="21"/>
                                </a:lnTo>
                                <a:lnTo>
                                  <a:pt x="71" y="36"/>
                                </a:lnTo>
                                <a:lnTo>
                                  <a:pt x="104" y="46"/>
                                </a:lnTo>
                                <a:lnTo>
                                  <a:pt x="145" y="54"/>
                                </a:lnTo>
                                <a:lnTo>
                                  <a:pt x="185" y="55"/>
                                </a:lnTo>
                                <a:lnTo>
                                  <a:pt x="225" y="51"/>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05" name="Freeform 283">
                            <a:extLst>
                              <a:ext uri="{FF2B5EF4-FFF2-40B4-BE49-F238E27FC236}">
                                <a16:creationId xmlns:a16="http://schemas.microsoft.com/office/drawing/2014/main" id="{7EA05CC8-EC67-41D8-ACF7-B8592CA42093}"/>
                              </a:ext>
                            </a:extLst>
                          </p:cNvPr>
                          <p:cNvSpPr>
                            <a:spLocks/>
                          </p:cNvSpPr>
                          <p:nvPr/>
                        </p:nvSpPr>
                        <p:spPr bwMode="auto">
                          <a:xfrm>
                            <a:off x="2669" y="809"/>
                            <a:ext cx="19" cy="36"/>
                          </a:xfrm>
                          <a:custGeom>
                            <a:avLst/>
                            <a:gdLst>
                              <a:gd name="T0" fmla="*/ 5 w 79"/>
                              <a:gd name="T1" fmla="*/ 0 h 144"/>
                              <a:gd name="T2" fmla="*/ 4 w 79"/>
                              <a:gd name="T3" fmla="*/ 2 h 144"/>
                              <a:gd name="T4" fmla="*/ 4 w 79"/>
                              <a:gd name="T5" fmla="*/ 4 h 144"/>
                              <a:gd name="T6" fmla="*/ 2 w 79"/>
                              <a:gd name="T7" fmla="*/ 6 h 144"/>
                              <a:gd name="T8" fmla="*/ 1 w 79"/>
                              <a:gd name="T9" fmla="*/ 8 h 144"/>
                              <a:gd name="T10" fmla="*/ 0 w 79"/>
                              <a:gd name="T11" fmla="*/ 9 h 144"/>
                              <a:gd name="T12" fmla="*/ 0 60000 65536"/>
                              <a:gd name="T13" fmla="*/ 0 60000 65536"/>
                              <a:gd name="T14" fmla="*/ 0 60000 65536"/>
                              <a:gd name="T15" fmla="*/ 0 60000 65536"/>
                              <a:gd name="T16" fmla="*/ 0 60000 65536"/>
                              <a:gd name="T17" fmla="*/ 0 60000 65536"/>
                              <a:gd name="T18" fmla="*/ 0 w 79"/>
                              <a:gd name="T19" fmla="*/ 0 h 144"/>
                              <a:gd name="T20" fmla="*/ 79 w 79"/>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79" h="144">
                                <a:moveTo>
                                  <a:pt x="79" y="0"/>
                                </a:moveTo>
                                <a:lnTo>
                                  <a:pt x="75" y="36"/>
                                </a:lnTo>
                                <a:lnTo>
                                  <a:pt x="63" y="69"/>
                                </a:lnTo>
                                <a:lnTo>
                                  <a:pt x="43" y="100"/>
                                </a:lnTo>
                                <a:lnTo>
                                  <a:pt x="20" y="129"/>
                                </a:lnTo>
                                <a:lnTo>
                                  <a:pt x="0" y="144"/>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06" name="Freeform 284">
                            <a:extLst>
                              <a:ext uri="{FF2B5EF4-FFF2-40B4-BE49-F238E27FC236}">
                                <a16:creationId xmlns:a16="http://schemas.microsoft.com/office/drawing/2014/main" id="{F87B791B-DF5A-4CE5-A326-65D4BD191C10}"/>
                              </a:ext>
                            </a:extLst>
                          </p:cNvPr>
                          <p:cNvSpPr>
                            <a:spLocks/>
                          </p:cNvSpPr>
                          <p:nvPr/>
                        </p:nvSpPr>
                        <p:spPr bwMode="auto">
                          <a:xfrm>
                            <a:off x="2544" y="828"/>
                            <a:ext cx="78" cy="8"/>
                          </a:xfrm>
                          <a:custGeom>
                            <a:avLst/>
                            <a:gdLst>
                              <a:gd name="T0" fmla="*/ 19 w 314"/>
                              <a:gd name="T1" fmla="*/ 0 h 31"/>
                              <a:gd name="T2" fmla="*/ 17 w 314"/>
                              <a:gd name="T3" fmla="*/ 1 h 31"/>
                              <a:gd name="T4" fmla="*/ 14 w 314"/>
                              <a:gd name="T5" fmla="*/ 2 h 31"/>
                              <a:gd name="T6" fmla="*/ 10 w 314"/>
                              <a:gd name="T7" fmla="*/ 2 h 31"/>
                              <a:gd name="T8" fmla="*/ 8 w 314"/>
                              <a:gd name="T9" fmla="*/ 2 h 31"/>
                              <a:gd name="T10" fmla="*/ 5 w 314"/>
                              <a:gd name="T11" fmla="*/ 2 h 31"/>
                              <a:gd name="T12" fmla="*/ 2 w 314"/>
                              <a:gd name="T13" fmla="*/ 1 h 31"/>
                              <a:gd name="T14" fmla="*/ 0 w 314"/>
                              <a:gd name="T15" fmla="*/ 0 h 31"/>
                              <a:gd name="T16" fmla="*/ 0 60000 65536"/>
                              <a:gd name="T17" fmla="*/ 0 60000 65536"/>
                              <a:gd name="T18" fmla="*/ 0 60000 65536"/>
                              <a:gd name="T19" fmla="*/ 0 60000 65536"/>
                              <a:gd name="T20" fmla="*/ 0 60000 65536"/>
                              <a:gd name="T21" fmla="*/ 0 60000 65536"/>
                              <a:gd name="T22" fmla="*/ 0 60000 65536"/>
                              <a:gd name="T23" fmla="*/ 0 60000 65536"/>
                              <a:gd name="T24" fmla="*/ 0 w 314"/>
                              <a:gd name="T25" fmla="*/ 0 h 31"/>
                              <a:gd name="T26" fmla="*/ 314 w 314"/>
                              <a:gd name="T27" fmla="*/ 31 h 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14" h="31">
                                <a:moveTo>
                                  <a:pt x="314" y="4"/>
                                </a:moveTo>
                                <a:lnTo>
                                  <a:pt x="271" y="15"/>
                                </a:lnTo>
                                <a:lnTo>
                                  <a:pt x="221" y="25"/>
                                </a:lnTo>
                                <a:lnTo>
                                  <a:pt x="170" y="31"/>
                                </a:lnTo>
                                <a:lnTo>
                                  <a:pt x="126" y="29"/>
                                </a:lnTo>
                                <a:lnTo>
                                  <a:pt x="75" y="22"/>
                                </a:lnTo>
                                <a:lnTo>
                                  <a:pt x="40" y="13"/>
                                </a:lnTo>
                                <a:lnTo>
                                  <a:pt x="0" y="0"/>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807" name="Freeform 285">
                            <a:extLst>
                              <a:ext uri="{FF2B5EF4-FFF2-40B4-BE49-F238E27FC236}">
                                <a16:creationId xmlns:a16="http://schemas.microsoft.com/office/drawing/2014/main" id="{043A45C2-3E43-432D-8749-800473D7FF9D}"/>
                              </a:ext>
                            </a:extLst>
                          </p:cNvPr>
                          <p:cNvSpPr>
                            <a:spLocks/>
                          </p:cNvSpPr>
                          <p:nvPr/>
                        </p:nvSpPr>
                        <p:spPr bwMode="auto">
                          <a:xfrm>
                            <a:off x="2563" y="835"/>
                            <a:ext cx="66" cy="35"/>
                          </a:xfrm>
                          <a:custGeom>
                            <a:avLst/>
                            <a:gdLst>
                              <a:gd name="T0" fmla="*/ 16 w 266"/>
                              <a:gd name="T1" fmla="*/ 0 h 139"/>
                              <a:gd name="T2" fmla="*/ 15 w 266"/>
                              <a:gd name="T3" fmla="*/ 1 h 139"/>
                              <a:gd name="T4" fmla="*/ 13 w 266"/>
                              <a:gd name="T5" fmla="*/ 3 h 139"/>
                              <a:gd name="T6" fmla="*/ 10 w 266"/>
                              <a:gd name="T7" fmla="*/ 5 h 139"/>
                              <a:gd name="T8" fmla="*/ 8 w 266"/>
                              <a:gd name="T9" fmla="*/ 6 h 139"/>
                              <a:gd name="T10" fmla="*/ 6 w 266"/>
                              <a:gd name="T11" fmla="*/ 7 h 139"/>
                              <a:gd name="T12" fmla="*/ 4 w 266"/>
                              <a:gd name="T13" fmla="*/ 8 h 139"/>
                              <a:gd name="T14" fmla="*/ 2 w 266"/>
                              <a:gd name="T15" fmla="*/ 8 h 139"/>
                              <a:gd name="T16" fmla="*/ 0 w 266"/>
                              <a:gd name="T17" fmla="*/ 9 h 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6"/>
                              <a:gd name="T28" fmla="*/ 0 h 139"/>
                              <a:gd name="T29" fmla="*/ 266 w 266"/>
                              <a:gd name="T30" fmla="*/ 139 h 1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6" h="139">
                                <a:moveTo>
                                  <a:pt x="266" y="0"/>
                                </a:moveTo>
                                <a:lnTo>
                                  <a:pt x="239" y="21"/>
                                </a:lnTo>
                                <a:lnTo>
                                  <a:pt x="206" y="46"/>
                                </a:lnTo>
                                <a:lnTo>
                                  <a:pt x="166" y="72"/>
                                </a:lnTo>
                                <a:lnTo>
                                  <a:pt x="131" y="96"/>
                                </a:lnTo>
                                <a:lnTo>
                                  <a:pt x="96" y="114"/>
                                </a:lnTo>
                                <a:lnTo>
                                  <a:pt x="62" y="126"/>
                                </a:lnTo>
                                <a:lnTo>
                                  <a:pt x="36" y="133"/>
                                </a:lnTo>
                                <a:lnTo>
                                  <a:pt x="0" y="139"/>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grpSp>
              <p:nvGrpSpPr>
                <p:cNvPr id="64779" name="Group 286">
                  <a:extLst>
                    <a:ext uri="{FF2B5EF4-FFF2-40B4-BE49-F238E27FC236}">
                      <a16:creationId xmlns:a16="http://schemas.microsoft.com/office/drawing/2014/main" id="{1BDE234C-051F-4716-B7FB-2C72F5C01068}"/>
                    </a:ext>
                  </a:extLst>
                </p:cNvPr>
                <p:cNvGrpSpPr>
                  <a:grpSpLocks/>
                </p:cNvGrpSpPr>
                <p:nvPr/>
              </p:nvGrpSpPr>
              <p:grpSpPr bwMode="auto">
                <a:xfrm>
                  <a:off x="2866" y="422"/>
                  <a:ext cx="132" cy="133"/>
                  <a:chOff x="2866" y="422"/>
                  <a:chExt cx="132" cy="133"/>
                </a:xfrm>
              </p:grpSpPr>
              <p:grpSp>
                <p:nvGrpSpPr>
                  <p:cNvPr id="64780" name="Group 287">
                    <a:extLst>
                      <a:ext uri="{FF2B5EF4-FFF2-40B4-BE49-F238E27FC236}">
                        <a16:creationId xmlns:a16="http://schemas.microsoft.com/office/drawing/2014/main" id="{1B27AE9C-BC9A-40AE-8C18-CB6324948358}"/>
                      </a:ext>
                    </a:extLst>
                  </p:cNvPr>
                  <p:cNvGrpSpPr>
                    <a:grpSpLocks/>
                  </p:cNvGrpSpPr>
                  <p:nvPr/>
                </p:nvGrpSpPr>
                <p:grpSpPr bwMode="auto">
                  <a:xfrm>
                    <a:off x="2900" y="422"/>
                    <a:ext cx="35" cy="85"/>
                    <a:chOff x="2900" y="422"/>
                    <a:chExt cx="35" cy="85"/>
                  </a:xfrm>
                </p:grpSpPr>
                <p:sp>
                  <p:nvSpPr>
                    <p:cNvPr id="64791" name="Arc 288">
                      <a:extLst>
                        <a:ext uri="{FF2B5EF4-FFF2-40B4-BE49-F238E27FC236}">
                          <a16:creationId xmlns:a16="http://schemas.microsoft.com/office/drawing/2014/main" id="{F3EC63A0-E18C-4C5B-AAE0-7DC982C6D187}"/>
                        </a:ext>
                      </a:extLst>
                    </p:cNvPr>
                    <p:cNvSpPr>
                      <a:spLocks/>
                    </p:cNvSpPr>
                    <p:nvPr/>
                  </p:nvSpPr>
                  <p:spPr bwMode="auto">
                    <a:xfrm>
                      <a:off x="2902" y="422"/>
                      <a:ext cx="24" cy="8"/>
                    </a:xfrm>
                    <a:custGeom>
                      <a:avLst/>
                      <a:gdLst>
                        <a:gd name="T0" fmla="*/ 0 w 43058"/>
                        <a:gd name="T1" fmla="*/ 0 h 21600"/>
                        <a:gd name="T2" fmla="*/ 0 w 43058"/>
                        <a:gd name="T3" fmla="*/ 0 h 21600"/>
                        <a:gd name="T4" fmla="*/ 0 w 43058"/>
                        <a:gd name="T5" fmla="*/ 0 h 21600"/>
                        <a:gd name="T6" fmla="*/ 0 60000 65536"/>
                        <a:gd name="T7" fmla="*/ 0 60000 65536"/>
                        <a:gd name="T8" fmla="*/ 0 60000 65536"/>
                        <a:gd name="T9" fmla="*/ 0 w 43058"/>
                        <a:gd name="T10" fmla="*/ 0 h 21600"/>
                        <a:gd name="T11" fmla="*/ 43058 w 43058"/>
                        <a:gd name="T12" fmla="*/ 21600 h 21600"/>
                      </a:gdLst>
                      <a:ahLst/>
                      <a:cxnLst>
                        <a:cxn ang="T6">
                          <a:pos x="T0" y="T1"/>
                        </a:cxn>
                        <a:cxn ang="T7">
                          <a:pos x="T2" y="T3"/>
                        </a:cxn>
                        <a:cxn ang="T8">
                          <a:pos x="T4" y="T5"/>
                        </a:cxn>
                      </a:cxnLst>
                      <a:rect l="T9" t="T10" r="T11" b="T12"/>
                      <a:pathLst>
                        <a:path w="43058" h="21600" fill="none" extrusionOk="0">
                          <a:moveTo>
                            <a:pt x="43058" y="0"/>
                          </a:moveTo>
                          <a:cubicBezTo>
                            <a:pt x="43058" y="11929"/>
                            <a:pt x="33387" y="21600"/>
                            <a:pt x="21458" y="21600"/>
                          </a:cubicBezTo>
                          <a:cubicBezTo>
                            <a:pt x="10486" y="21600"/>
                            <a:pt x="1258" y="13375"/>
                            <a:pt x="0" y="2475"/>
                          </a:cubicBezTo>
                        </a:path>
                        <a:path w="43058" h="21600" stroke="0" extrusionOk="0">
                          <a:moveTo>
                            <a:pt x="43058" y="0"/>
                          </a:moveTo>
                          <a:cubicBezTo>
                            <a:pt x="43058" y="11929"/>
                            <a:pt x="33387" y="21600"/>
                            <a:pt x="21458" y="21600"/>
                          </a:cubicBezTo>
                          <a:cubicBezTo>
                            <a:pt x="10486" y="21600"/>
                            <a:pt x="1258" y="13375"/>
                            <a:pt x="0" y="2475"/>
                          </a:cubicBezTo>
                          <a:lnTo>
                            <a:pt x="21458" y="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92" name="Arc 289">
                      <a:extLst>
                        <a:ext uri="{FF2B5EF4-FFF2-40B4-BE49-F238E27FC236}">
                          <a16:creationId xmlns:a16="http://schemas.microsoft.com/office/drawing/2014/main" id="{A5E6B169-66FB-4B00-B815-8C3022F1DDD5}"/>
                        </a:ext>
                      </a:extLst>
                    </p:cNvPr>
                    <p:cNvSpPr>
                      <a:spLocks/>
                    </p:cNvSpPr>
                    <p:nvPr/>
                  </p:nvSpPr>
                  <p:spPr bwMode="auto">
                    <a:xfrm>
                      <a:off x="2902" y="440"/>
                      <a:ext cx="25" cy="9"/>
                    </a:xfrm>
                    <a:custGeom>
                      <a:avLst/>
                      <a:gdLst>
                        <a:gd name="T0" fmla="*/ 0 w 43200"/>
                        <a:gd name="T1" fmla="*/ 0 h 24571"/>
                        <a:gd name="T2" fmla="*/ 0 w 43200"/>
                        <a:gd name="T3" fmla="*/ 0 h 24571"/>
                        <a:gd name="T4" fmla="*/ 0 w 43200"/>
                        <a:gd name="T5" fmla="*/ 0 h 24571"/>
                        <a:gd name="T6" fmla="*/ 0 60000 65536"/>
                        <a:gd name="T7" fmla="*/ 0 60000 65536"/>
                        <a:gd name="T8" fmla="*/ 0 60000 65536"/>
                        <a:gd name="T9" fmla="*/ 0 w 43200"/>
                        <a:gd name="T10" fmla="*/ 0 h 24571"/>
                        <a:gd name="T11" fmla="*/ 43200 w 43200"/>
                        <a:gd name="T12" fmla="*/ 24571 h 24571"/>
                      </a:gdLst>
                      <a:ahLst/>
                      <a:cxnLst>
                        <a:cxn ang="T6">
                          <a:pos x="T0" y="T1"/>
                        </a:cxn>
                        <a:cxn ang="T7">
                          <a:pos x="T2" y="T3"/>
                        </a:cxn>
                        <a:cxn ang="T8">
                          <a:pos x="T4" y="T5"/>
                        </a:cxn>
                      </a:cxnLst>
                      <a:rect l="T9" t="T10" r="T11" b="T12"/>
                      <a:pathLst>
                        <a:path w="43200" h="24571" fill="none" extrusionOk="0">
                          <a:moveTo>
                            <a:pt x="42994" y="0"/>
                          </a:moveTo>
                          <a:cubicBezTo>
                            <a:pt x="43131" y="984"/>
                            <a:pt x="43200" y="1977"/>
                            <a:pt x="43200" y="2971"/>
                          </a:cubicBezTo>
                          <a:cubicBezTo>
                            <a:pt x="43200" y="14900"/>
                            <a:pt x="33529" y="24571"/>
                            <a:pt x="21600" y="24571"/>
                          </a:cubicBezTo>
                          <a:cubicBezTo>
                            <a:pt x="9670" y="24571"/>
                            <a:pt x="0" y="14900"/>
                            <a:pt x="0" y="2971"/>
                          </a:cubicBezTo>
                        </a:path>
                        <a:path w="43200" h="24571" stroke="0" extrusionOk="0">
                          <a:moveTo>
                            <a:pt x="42994" y="0"/>
                          </a:moveTo>
                          <a:cubicBezTo>
                            <a:pt x="43131" y="984"/>
                            <a:pt x="43200" y="1977"/>
                            <a:pt x="43200" y="2971"/>
                          </a:cubicBezTo>
                          <a:cubicBezTo>
                            <a:pt x="43200" y="14900"/>
                            <a:pt x="33529" y="24571"/>
                            <a:pt x="21600" y="24571"/>
                          </a:cubicBezTo>
                          <a:cubicBezTo>
                            <a:pt x="9670" y="24571"/>
                            <a:pt x="0" y="14900"/>
                            <a:pt x="0" y="2971"/>
                          </a:cubicBezTo>
                          <a:lnTo>
                            <a:pt x="21600" y="2971"/>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93" name="Arc 290">
                      <a:extLst>
                        <a:ext uri="{FF2B5EF4-FFF2-40B4-BE49-F238E27FC236}">
                          <a16:creationId xmlns:a16="http://schemas.microsoft.com/office/drawing/2014/main" id="{9FCECB32-D464-4448-9924-865B9884FB87}"/>
                        </a:ext>
                      </a:extLst>
                    </p:cNvPr>
                    <p:cNvSpPr>
                      <a:spLocks/>
                    </p:cNvSpPr>
                    <p:nvPr/>
                  </p:nvSpPr>
                  <p:spPr bwMode="auto">
                    <a:xfrm>
                      <a:off x="2902" y="460"/>
                      <a:ext cx="24" cy="8"/>
                    </a:xfrm>
                    <a:custGeom>
                      <a:avLst/>
                      <a:gdLst>
                        <a:gd name="T0" fmla="*/ 0 w 43200"/>
                        <a:gd name="T1" fmla="*/ 0 h 21600"/>
                        <a:gd name="T2" fmla="*/ 0 w 43200"/>
                        <a:gd name="T3" fmla="*/ 0 h 21600"/>
                        <a:gd name="T4" fmla="*/ 0 w 43200"/>
                        <a:gd name="T5" fmla="*/ 0 h 21600"/>
                        <a:gd name="T6" fmla="*/ 0 60000 65536"/>
                        <a:gd name="T7" fmla="*/ 0 60000 65536"/>
                        <a:gd name="T8" fmla="*/ 0 60000 65536"/>
                        <a:gd name="T9" fmla="*/ 0 w 43200"/>
                        <a:gd name="T10" fmla="*/ 0 h 21600"/>
                        <a:gd name="T11" fmla="*/ 43200 w 43200"/>
                        <a:gd name="T12" fmla="*/ 21600 h 21600"/>
                      </a:gdLst>
                      <a:ahLst/>
                      <a:cxnLst>
                        <a:cxn ang="T6">
                          <a:pos x="T0" y="T1"/>
                        </a:cxn>
                        <a:cxn ang="T7">
                          <a:pos x="T2" y="T3"/>
                        </a:cxn>
                        <a:cxn ang="T8">
                          <a:pos x="T4" y="T5"/>
                        </a:cxn>
                      </a:cxnLst>
                      <a:rect l="T9" t="T10" r="T11" b="T12"/>
                      <a:pathLst>
                        <a:path w="43200" h="21600" fill="none" extrusionOk="0">
                          <a:moveTo>
                            <a:pt x="43200" y="0"/>
                          </a:moveTo>
                          <a:cubicBezTo>
                            <a:pt x="43200" y="11929"/>
                            <a:pt x="33529" y="21600"/>
                            <a:pt x="21600" y="21600"/>
                          </a:cubicBezTo>
                          <a:cubicBezTo>
                            <a:pt x="9670" y="21600"/>
                            <a:pt x="0" y="11929"/>
                            <a:pt x="0" y="0"/>
                          </a:cubicBezTo>
                        </a:path>
                        <a:path w="43200" h="21600" stroke="0" extrusionOk="0">
                          <a:moveTo>
                            <a:pt x="43200" y="0"/>
                          </a:moveTo>
                          <a:cubicBezTo>
                            <a:pt x="43200" y="11929"/>
                            <a:pt x="33529" y="21600"/>
                            <a:pt x="21600" y="21600"/>
                          </a:cubicBezTo>
                          <a:cubicBezTo>
                            <a:pt x="9670" y="21600"/>
                            <a:pt x="0" y="11929"/>
                            <a:pt x="0" y="0"/>
                          </a:cubicBezTo>
                          <a:lnTo>
                            <a:pt x="21600" y="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94" name="Arc 291">
                      <a:extLst>
                        <a:ext uri="{FF2B5EF4-FFF2-40B4-BE49-F238E27FC236}">
                          <a16:creationId xmlns:a16="http://schemas.microsoft.com/office/drawing/2014/main" id="{CE269CB8-8699-475F-A83F-A0FBB199A3C3}"/>
                        </a:ext>
                      </a:extLst>
                    </p:cNvPr>
                    <p:cNvSpPr>
                      <a:spLocks/>
                    </p:cNvSpPr>
                    <p:nvPr/>
                  </p:nvSpPr>
                  <p:spPr bwMode="auto">
                    <a:xfrm>
                      <a:off x="2902" y="480"/>
                      <a:ext cx="24" cy="8"/>
                    </a:xfrm>
                    <a:custGeom>
                      <a:avLst/>
                      <a:gdLst>
                        <a:gd name="T0" fmla="*/ 0 w 43200"/>
                        <a:gd name="T1" fmla="*/ 0 h 24239"/>
                        <a:gd name="T2" fmla="*/ 0 w 43200"/>
                        <a:gd name="T3" fmla="*/ 0 h 24239"/>
                        <a:gd name="T4" fmla="*/ 0 w 43200"/>
                        <a:gd name="T5" fmla="*/ 0 h 24239"/>
                        <a:gd name="T6" fmla="*/ 0 60000 65536"/>
                        <a:gd name="T7" fmla="*/ 0 60000 65536"/>
                        <a:gd name="T8" fmla="*/ 0 60000 65536"/>
                        <a:gd name="T9" fmla="*/ 0 w 43200"/>
                        <a:gd name="T10" fmla="*/ 0 h 24239"/>
                        <a:gd name="T11" fmla="*/ 43200 w 43200"/>
                        <a:gd name="T12" fmla="*/ 24239 h 24239"/>
                      </a:gdLst>
                      <a:ahLst/>
                      <a:cxnLst>
                        <a:cxn ang="T6">
                          <a:pos x="T0" y="T1"/>
                        </a:cxn>
                        <a:cxn ang="T7">
                          <a:pos x="T2" y="T3"/>
                        </a:cxn>
                        <a:cxn ang="T8">
                          <a:pos x="T4" y="T5"/>
                        </a:cxn>
                      </a:cxnLst>
                      <a:rect l="T9" t="T10" r="T11" b="T12"/>
                      <a:pathLst>
                        <a:path w="43200" h="24239" fill="none" extrusionOk="0">
                          <a:moveTo>
                            <a:pt x="43038" y="-1"/>
                          </a:moveTo>
                          <a:cubicBezTo>
                            <a:pt x="43145" y="875"/>
                            <a:pt x="43200" y="1756"/>
                            <a:pt x="43200" y="2639"/>
                          </a:cubicBezTo>
                          <a:cubicBezTo>
                            <a:pt x="43200" y="14568"/>
                            <a:pt x="33529" y="24239"/>
                            <a:pt x="21600" y="24239"/>
                          </a:cubicBezTo>
                          <a:cubicBezTo>
                            <a:pt x="9670" y="24239"/>
                            <a:pt x="0" y="14568"/>
                            <a:pt x="0" y="2639"/>
                          </a:cubicBezTo>
                        </a:path>
                        <a:path w="43200" h="24239" stroke="0" extrusionOk="0">
                          <a:moveTo>
                            <a:pt x="43038" y="-1"/>
                          </a:moveTo>
                          <a:cubicBezTo>
                            <a:pt x="43145" y="875"/>
                            <a:pt x="43200" y="1756"/>
                            <a:pt x="43200" y="2639"/>
                          </a:cubicBezTo>
                          <a:cubicBezTo>
                            <a:pt x="43200" y="14568"/>
                            <a:pt x="33529" y="24239"/>
                            <a:pt x="21600" y="24239"/>
                          </a:cubicBezTo>
                          <a:cubicBezTo>
                            <a:pt x="9670" y="24239"/>
                            <a:pt x="0" y="14568"/>
                            <a:pt x="0" y="2639"/>
                          </a:cubicBezTo>
                          <a:lnTo>
                            <a:pt x="21600" y="2639"/>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95" name="Arc 292">
                      <a:extLst>
                        <a:ext uri="{FF2B5EF4-FFF2-40B4-BE49-F238E27FC236}">
                          <a16:creationId xmlns:a16="http://schemas.microsoft.com/office/drawing/2014/main" id="{9ABE527A-2435-4878-A89C-C7A389F1D996}"/>
                        </a:ext>
                      </a:extLst>
                    </p:cNvPr>
                    <p:cNvSpPr>
                      <a:spLocks/>
                    </p:cNvSpPr>
                    <p:nvPr/>
                  </p:nvSpPr>
                  <p:spPr bwMode="auto">
                    <a:xfrm>
                      <a:off x="2900" y="499"/>
                      <a:ext cx="35" cy="8"/>
                    </a:xfrm>
                    <a:custGeom>
                      <a:avLst/>
                      <a:gdLst>
                        <a:gd name="T0" fmla="*/ 0 w 43200"/>
                        <a:gd name="T1" fmla="*/ 0 h 24377"/>
                        <a:gd name="T2" fmla="*/ 0 w 43200"/>
                        <a:gd name="T3" fmla="*/ 0 h 24377"/>
                        <a:gd name="T4" fmla="*/ 0 w 43200"/>
                        <a:gd name="T5" fmla="*/ 0 h 24377"/>
                        <a:gd name="T6" fmla="*/ 0 60000 65536"/>
                        <a:gd name="T7" fmla="*/ 0 60000 65536"/>
                        <a:gd name="T8" fmla="*/ 0 60000 65536"/>
                        <a:gd name="T9" fmla="*/ 0 w 43200"/>
                        <a:gd name="T10" fmla="*/ 0 h 24377"/>
                        <a:gd name="T11" fmla="*/ 43200 w 43200"/>
                        <a:gd name="T12" fmla="*/ 24377 h 24377"/>
                      </a:gdLst>
                      <a:ahLst/>
                      <a:cxnLst>
                        <a:cxn ang="T6">
                          <a:pos x="T0" y="T1"/>
                        </a:cxn>
                        <a:cxn ang="T7">
                          <a:pos x="T2" y="T3"/>
                        </a:cxn>
                        <a:cxn ang="T8">
                          <a:pos x="T4" y="T5"/>
                        </a:cxn>
                      </a:cxnLst>
                      <a:rect l="T9" t="T10" r="T11" b="T12"/>
                      <a:pathLst>
                        <a:path w="43200" h="24377" fill="none" extrusionOk="0">
                          <a:moveTo>
                            <a:pt x="43020" y="0"/>
                          </a:moveTo>
                          <a:cubicBezTo>
                            <a:pt x="43140" y="920"/>
                            <a:pt x="43200" y="1848"/>
                            <a:pt x="43200" y="2777"/>
                          </a:cubicBezTo>
                          <a:cubicBezTo>
                            <a:pt x="43200" y="14706"/>
                            <a:pt x="33529" y="24377"/>
                            <a:pt x="21600" y="24377"/>
                          </a:cubicBezTo>
                          <a:cubicBezTo>
                            <a:pt x="9670" y="24377"/>
                            <a:pt x="0" y="14706"/>
                            <a:pt x="0" y="2777"/>
                          </a:cubicBezTo>
                        </a:path>
                        <a:path w="43200" h="24377" stroke="0" extrusionOk="0">
                          <a:moveTo>
                            <a:pt x="43020" y="0"/>
                          </a:moveTo>
                          <a:cubicBezTo>
                            <a:pt x="43140" y="920"/>
                            <a:pt x="43200" y="1848"/>
                            <a:pt x="43200" y="2777"/>
                          </a:cubicBezTo>
                          <a:cubicBezTo>
                            <a:pt x="43200" y="14706"/>
                            <a:pt x="33529" y="24377"/>
                            <a:pt x="21600" y="24377"/>
                          </a:cubicBezTo>
                          <a:cubicBezTo>
                            <a:pt x="9670" y="24377"/>
                            <a:pt x="0" y="14706"/>
                            <a:pt x="0" y="2777"/>
                          </a:cubicBezTo>
                          <a:lnTo>
                            <a:pt x="21600" y="2777"/>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781" name="Group 293">
                    <a:extLst>
                      <a:ext uri="{FF2B5EF4-FFF2-40B4-BE49-F238E27FC236}">
                        <a16:creationId xmlns:a16="http://schemas.microsoft.com/office/drawing/2014/main" id="{2A34E291-4D32-45E8-A509-CE751B145B8E}"/>
                      </a:ext>
                    </a:extLst>
                  </p:cNvPr>
                  <p:cNvGrpSpPr>
                    <a:grpSpLocks/>
                  </p:cNvGrpSpPr>
                  <p:nvPr/>
                </p:nvGrpSpPr>
                <p:grpSpPr bwMode="auto">
                  <a:xfrm>
                    <a:off x="2866" y="515"/>
                    <a:ext cx="41" cy="32"/>
                    <a:chOff x="2866" y="515"/>
                    <a:chExt cx="41" cy="32"/>
                  </a:xfrm>
                </p:grpSpPr>
                <p:sp>
                  <p:nvSpPr>
                    <p:cNvPr id="64787" name="Arc 294">
                      <a:extLst>
                        <a:ext uri="{FF2B5EF4-FFF2-40B4-BE49-F238E27FC236}">
                          <a16:creationId xmlns:a16="http://schemas.microsoft.com/office/drawing/2014/main" id="{99708805-C9DB-46FD-B178-378E6EC9B4A5}"/>
                        </a:ext>
                      </a:extLst>
                    </p:cNvPr>
                    <p:cNvSpPr>
                      <a:spLocks/>
                    </p:cNvSpPr>
                    <p:nvPr/>
                  </p:nvSpPr>
                  <p:spPr bwMode="auto">
                    <a:xfrm>
                      <a:off x="2893" y="515"/>
                      <a:ext cx="14" cy="20"/>
                    </a:xfrm>
                    <a:custGeom>
                      <a:avLst/>
                      <a:gdLst>
                        <a:gd name="T0" fmla="*/ 0 w 21600"/>
                        <a:gd name="T1" fmla="*/ 0 h 25110"/>
                        <a:gd name="T2" fmla="*/ 0 w 21600"/>
                        <a:gd name="T3" fmla="*/ 0 h 25110"/>
                        <a:gd name="T4" fmla="*/ 0 w 21600"/>
                        <a:gd name="T5" fmla="*/ 0 h 25110"/>
                        <a:gd name="T6" fmla="*/ 0 60000 65536"/>
                        <a:gd name="T7" fmla="*/ 0 60000 65536"/>
                        <a:gd name="T8" fmla="*/ 0 60000 65536"/>
                        <a:gd name="T9" fmla="*/ 0 w 21600"/>
                        <a:gd name="T10" fmla="*/ 0 h 25110"/>
                        <a:gd name="T11" fmla="*/ 21600 w 21600"/>
                        <a:gd name="T12" fmla="*/ 25110 h 25110"/>
                      </a:gdLst>
                      <a:ahLst/>
                      <a:cxnLst>
                        <a:cxn ang="T6">
                          <a:pos x="T0" y="T1"/>
                        </a:cxn>
                        <a:cxn ang="T7">
                          <a:pos x="T2" y="T3"/>
                        </a:cxn>
                        <a:cxn ang="T8">
                          <a:pos x="T4" y="T5"/>
                        </a:cxn>
                      </a:cxnLst>
                      <a:rect l="T9" t="T10" r="T11" b="T12"/>
                      <a:pathLst>
                        <a:path w="21600" h="25110" fill="none" extrusionOk="0">
                          <a:moveTo>
                            <a:pt x="-1" y="0"/>
                          </a:moveTo>
                          <a:cubicBezTo>
                            <a:pt x="11929" y="0"/>
                            <a:pt x="21600" y="9670"/>
                            <a:pt x="21600" y="21600"/>
                          </a:cubicBezTo>
                          <a:cubicBezTo>
                            <a:pt x="21600" y="22775"/>
                            <a:pt x="21503" y="23949"/>
                            <a:pt x="21312" y="25109"/>
                          </a:cubicBezTo>
                        </a:path>
                        <a:path w="21600" h="25110" stroke="0" extrusionOk="0">
                          <a:moveTo>
                            <a:pt x="-1" y="0"/>
                          </a:moveTo>
                          <a:cubicBezTo>
                            <a:pt x="11929" y="0"/>
                            <a:pt x="21600" y="9670"/>
                            <a:pt x="21600" y="21600"/>
                          </a:cubicBezTo>
                          <a:cubicBezTo>
                            <a:pt x="21600" y="22775"/>
                            <a:pt x="21503" y="23949"/>
                            <a:pt x="21312" y="25109"/>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88" name="Arc 295">
                      <a:extLst>
                        <a:ext uri="{FF2B5EF4-FFF2-40B4-BE49-F238E27FC236}">
                          <a16:creationId xmlns:a16="http://schemas.microsoft.com/office/drawing/2014/main" id="{239B4649-B568-4FB7-9020-5EB64BCB8009}"/>
                        </a:ext>
                      </a:extLst>
                    </p:cNvPr>
                    <p:cNvSpPr>
                      <a:spLocks/>
                    </p:cNvSpPr>
                    <p:nvPr/>
                  </p:nvSpPr>
                  <p:spPr bwMode="auto">
                    <a:xfrm>
                      <a:off x="2885" y="520"/>
                      <a:ext cx="14" cy="20"/>
                    </a:xfrm>
                    <a:custGeom>
                      <a:avLst/>
                      <a:gdLst>
                        <a:gd name="T0" fmla="*/ 0 w 21600"/>
                        <a:gd name="T1" fmla="*/ 0 h 25110"/>
                        <a:gd name="T2" fmla="*/ 0 w 21600"/>
                        <a:gd name="T3" fmla="*/ 0 h 25110"/>
                        <a:gd name="T4" fmla="*/ 0 w 21600"/>
                        <a:gd name="T5" fmla="*/ 0 h 25110"/>
                        <a:gd name="T6" fmla="*/ 0 60000 65536"/>
                        <a:gd name="T7" fmla="*/ 0 60000 65536"/>
                        <a:gd name="T8" fmla="*/ 0 60000 65536"/>
                        <a:gd name="T9" fmla="*/ 0 w 21600"/>
                        <a:gd name="T10" fmla="*/ 0 h 25110"/>
                        <a:gd name="T11" fmla="*/ 21600 w 21600"/>
                        <a:gd name="T12" fmla="*/ 25110 h 25110"/>
                      </a:gdLst>
                      <a:ahLst/>
                      <a:cxnLst>
                        <a:cxn ang="T6">
                          <a:pos x="T0" y="T1"/>
                        </a:cxn>
                        <a:cxn ang="T7">
                          <a:pos x="T2" y="T3"/>
                        </a:cxn>
                        <a:cxn ang="T8">
                          <a:pos x="T4" y="T5"/>
                        </a:cxn>
                      </a:cxnLst>
                      <a:rect l="T9" t="T10" r="T11" b="T12"/>
                      <a:pathLst>
                        <a:path w="21600" h="25110" fill="none" extrusionOk="0">
                          <a:moveTo>
                            <a:pt x="-1" y="0"/>
                          </a:moveTo>
                          <a:cubicBezTo>
                            <a:pt x="11929" y="0"/>
                            <a:pt x="21600" y="9670"/>
                            <a:pt x="21600" y="21600"/>
                          </a:cubicBezTo>
                          <a:cubicBezTo>
                            <a:pt x="21600" y="22775"/>
                            <a:pt x="21503" y="23949"/>
                            <a:pt x="21312" y="25109"/>
                          </a:cubicBezTo>
                        </a:path>
                        <a:path w="21600" h="25110" stroke="0" extrusionOk="0">
                          <a:moveTo>
                            <a:pt x="-1" y="0"/>
                          </a:moveTo>
                          <a:cubicBezTo>
                            <a:pt x="11929" y="0"/>
                            <a:pt x="21600" y="9670"/>
                            <a:pt x="21600" y="21600"/>
                          </a:cubicBezTo>
                          <a:cubicBezTo>
                            <a:pt x="21600" y="22775"/>
                            <a:pt x="21503" y="23949"/>
                            <a:pt x="21312" y="25109"/>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89" name="Arc 296">
                      <a:extLst>
                        <a:ext uri="{FF2B5EF4-FFF2-40B4-BE49-F238E27FC236}">
                          <a16:creationId xmlns:a16="http://schemas.microsoft.com/office/drawing/2014/main" id="{2456A9B2-198E-45ED-ADC6-834055281219}"/>
                        </a:ext>
                      </a:extLst>
                    </p:cNvPr>
                    <p:cNvSpPr>
                      <a:spLocks/>
                    </p:cNvSpPr>
                    <p:nvPr/>
                  </p:nvSpPr>
                  <p:spPr bwMode="auto">
                    <a:xfrm>
                      <a:off x="2875" y="523"/>
                      <a:ext cx="15" cy="19"/>
                    </a:xfrm>
                    <a:custGeom>
                      <a:avLst/>
                      <a:gdLst>
                        <a:gd name="T0" fmla="*/ 0 w 23018"/>
                        <a:gd name="T1" fmla="*/ 0 h 24053"/>
                        <a:gd name="T2" fmla="*/ 0 w 23018"/>
                        <a:gd name="T3" fmla="*/ 0 h 24053"/>
                        <a:gd name="T4" fmla="*/ 0 w 23018"/>
                        <a:gd name="T5" fmla="*/ 0 h 24053"/>
                        <a:gd name="T6" fmla="*/ 0 60000 65536"/>
                        <a:gd name="T7" fmla="*/ 0 60000 65536"/>
                        <a:gd name="T8" fmla="*/ 0 60000 65536"/>
                        <a:gd name="T9" fmla="*/ 0 w 23018"/>
                        <a:gd name="T10" fmla="*/ 0 h 24053"/>
                        <a:gd name="T11" fmla="*/ 23018 w 23018"/>
                        <a:gd name="T12" fmla="*/ 24053 h 24053"/>
                      </a:gdLst>
                      <a:ahLst/>
                      <a:cxnLst>
                        <a:cxn ang="T6">
                          <a:pos x="T0" y="T1"/>
                        </a:cxn>
                        <a:cxn ang="T7">
                          <a:pos x="T2" y="T3"/>
                        </a:cxn>
                        <a:cxn ang="T8">
                          <a:pos x="T4" y="T5"/>
                        </a:cxn>
                      </a:cxnLst>
                      <a:rect l="T9" t="T10" r="T11" b="T12"/>
                      <a:pathLst>
                        <a:path w="23018" h="24053" fill="none" extrusionOk="0">
                          <a:moveTo>
                            <a:pt x="-1" y="46"/>
                          </a:moveTo>
                          <a:cubicBezTo>
                            <a:pt x="472" y="15"/>
                            <a:pt x="944" y="-1"/>
                            <a:pt x="1418" y="0"/>
                          </a:cubicBezTo>
                          <a:cubicBezTo>
                            <a:pt x="13347" y="0"/>
                            <a:pt x="23018" y="9670"/>
                            <a:pt x="23018" y="21600"/>
                          </a:cubicBezTo>
                          <a:cubicBezTo>
                            <a:pt x="23018" y="22419"/>
                            <a:pt x="22971" y="23238"/>
                            <a:pt x="22878" y="24053"/>
                          </a:cubicBezTo>
                        </a:path>
                        <a:path w="23018" h="24053" stroke="0" extrusionOk="0">
                          <a:moveTo>
                            <a:pt x="-1" y="46"/>
                          </a:moveTo>
                          <a:cubicBezTo>
                            <a:pt x="472" y="15"/>
                            <a:pt x="944" y="-1"/>
                            <a:pt x="1418" y="0"/>
                          </a:cubicBezTo>
                          <a:cubicBezTo>
                            <a:pt x="13347" y="0"/>
                            <a:pt x="23018" y="9670"/>
                            <a:pt x="23018" y="21600"/>
                          </a:cubicBezTo>
                          <a:cubicBezTo>
                            <a:pt x="23018" y="22419"/>
                            <a:pt x="22971" y="23238"/>
                            <a:pt x="22878" y="24053"/>
                          </a:cubicBezTo>
                          <a:lnTo>
                            <a:pt x="1418"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90" name="Arc 297">
                      <a:extLst>
                        <a:ext uri="{FF2B5EF4-FFF2-40B4-BE49-F238E27FC236}">
                          <a16:creationId xmlns:a16="http://schemas.microsoft.com/office/drawing/2014/main" id="{4533BEED-770B-4196-A078-EB440DD44E16}"/>
                        </a:ext>
                      </a:extLst>
                    </p:cNvPr>
                    <p:cNvSpPr>
                      <a:spLocks/>
                    </p:cNvSpPr>
                    <p:nvPr/>
                  </p:nvSpPr>
                  <p:spPr bwMode="auto">
                    <a:xfrm>
                      <a:off x="2866" y="528"/>
                      <a:ext cx="14" cy="19"/>
                    </a:xfrm>
                    <a:custGeom>
                      <a:avLst/>
                      <a:gdLst>
                        <a:gd name="T0" fmla="*/ 0 w 21600"/>
                        <a:gd name="T1" fmla="*/ 0 h 25464"/>
                        <a:gd name="T2" fmla="*/ 0 w 21600"/>
                        <a:gd name="T3" fmla="*/ 0 h 25464"/>
                        <a:gd name="T4" fmla="*/ 0 w 21600"/>
                        <a:gd name="T5" fmla="*/ 0 h 25464"/>
                        <a:gd name="T6" fmla="*/ 0 60000 65536"/>
                        <a:gd name="T7" fmla="*/ 0 60000 65536"/>
                        <a:gd name="T8" fmla="*/ 0 60000 65536"/>
                        <a:gd name="T9" fmla="*/ 0 w 21600"/>
                        <a:gd name="T10" fmla="*/ 0 h 25464"/>
                        <a:gd name="T11" fmla="*/ 21600 w 21600"/>
                        <a:gd name="T12" fmla="*/ 25464 h 25464"/>
                      </a:gdLst>
                      <a:ahLst/>
                      <a:cxnLst>
                        <a:cxn ang="T6">
                          <a:pos x="T0" y="T1"/>
                        </a:cxn>
                        <a:cxn ang="T7">
                          <a:pos x="T2" y="T3"/>
                        </a:cxn>
                        <a:cxn ang="T8">
                          <a:pos x="T4" y="T5"/>
                        </a:cxn>
                      </a:cxnLst>
                      <a:rect l="T9" t="T10" r="T11" b="T12"/>
                      <a:pathLst>
                        <a:path w="21600" h="25464" fill="none" extrusionOk="0">
                          <a:moveTo>
                            <a:pt x="-1" y="0"/>
                          </a:moveTo>
                          <a:cubicBezTo>
                            <a:pt x="11929" y="0"/>
                            <a:pt x="21600" y="9670"/>
                            <a:pt x="21600" y="21600"/>
                          </a:cubicBezTo>
                          <a:cubicBezTo>
                            <a:pt x="21600" y="22895"/>
                            <a:pt x="21483" y="24189"/>
                            <a:pt x="21251" y="25463"/>
                          </a:cubicBezTo>
                        </a:path>
                        <a:path w="21600" h="25464" stroke="0" extrusionOk="0">
                          <a:moveTo>
                            <a:pt x="-1" y="0"/>
                          </a:moveTo>
                          <a:cubicBezTo>
                            <a:pt x="11929" y="0"/>
                            <a:pt x="21600" y="9670"/>
                            <a:pt x="21600" y="21600"/>
                          </a:cubicBezTo>
                          <a:cubicBezTo>
                            <a:pt x="21600" y="22895"/>
                            <a:pt x="21483" y="24189"/>
                            <a:pt x="21251" y="25463"/>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782" name="Group 298">
                    <a:extLst>
                      <a:ext uri="{FF2B5EF4-FFF2-40B4-BE49-F238E27FC236}">
                        <a16:creationId xmlns:a16="http://schemas.microsoft.com/office/drawing/2014/main" id="{3B5F8834-90FB-4B1B-B801-C5F6E8334BE7}"/>
                      </a:ext>
                    </a:extLst>
                  </p:cNvPr>
                  <p:cNvGrpSpPr>
                    <a:grpSpLocks/>
                  </p:cNvGrpSpPr>
                  <p:nvPr/>
                </p:nvGrpSpPr>
                <p:grpSpPr bwMode="auto">
                  <a:xfrm>
                    <a:off x="2926" y="516"/>
                    <a:ext cx="72" cy="39"/>
                    <a:chOff x="2926" y="516"/>
                    <a:chExt cx="72" cy="39"/>
                  </a:xfrm>
                </p:grpSpPr>
                <p:sp>
                  <p:nvSpPr>
                    <p:cNvPr id="64783" name="Arc 299">
                      <a:extLst>
                        <a:ext uri="{FF2B5EF4-FFF2-40B4-BE49-F238E27FC236}">
                          <a16:creationId xmlns:a16="http://schemas.microsoft.com/office/drawing/2014/main" id="{552184B1-14BA-472C-95EB-93271937B6A7}"/>
                        </a:ext>
                      </a:extLst>
                    </p:cNvPr>
                    <p:cNvSpPr>
                      <a:spLocks/>
                    </p:cNvSpPr>
                    <p:nvPr/>
                  </p:nvSpPr>
                  <p:spPr bwMode="auto">
                    <a:xfrm>
                      <a:off x="2926" y="516"/>
                      <a:ext cx="25" cy="12"/>
                    </a:xfrm>
                    <a:custGeom>
                      <a:avLst/>
                      <a:gdLst>
                        <a:gd name="T0" fmla="*/ 0 w 36567"/>
                        <a:gd name="T1" fmla="*/ 0 h 21600"/>
                        <a:gd name="T2" fmla="*/ 0 w 36567"/>
                        <a:gd name="T3" fmla="*/ 0 h 21600"/>
                        <a:gd name="T4" fmla="*/ 0 w 36567"/>
                        <a:gd name="T5" fmla="*/ 0 h 21600"/>
                        <a:gd name="T6" fmla="*/ 0 60000 65536"/>
                        <a:gd name="T7" fmla="*/ 0 60000 65536"/>
                        <a:gd name="T8" fmla="*/ 0 60000 65536"/>
                        <a:gd name="T9" fmla="*/ 0 w 36567"/>
                        <a:gd name="T10" fmla="*/ 0 h 21600"/>
                        <a:gd name="T11" fmla="*/ 36567 w 36567"/>
                        <a:gd name="T12" fmla="*/ 21600 h 21600"/>
                      </a:gdLst>
                      <a:ahLst/>
                      <a:cxnLst>
                        <a:cxn ang="T6">
                          <a:pos x="T0" y="T1"/>
                        </a:cxn>
                        <a:cxn ang="T7">
                          <a:pos x="T2" y="T3"/>
                        </a:cxn>
                        <a:cxn ang="T8">
                          <a:pos x="T4" y="T5"/>
                        </a:cxn>
                      </a:cxnLst>
                      <a:rect l="T9" t="T10" r="T11" b="T12"/>
                      <a:pathLst>
                        <a:path w="36567" h="21600" fill="none" extrusionOk="0">
                          <a:moveTo>
                            <a:pt x="-1" y="19902"/>
                          </a:moveTo>
                          <a:cubicBezTo>
                            <a:pt x="885" y="8666"/>
                            <a:pt x="10261" y="-1"/>
                            <a:pt x="21533" y="0"/>
                          </a:cubicBezTo>
                          <a:cubicBezTo>
                            <a:pt x="27145" y="0"/>
                            <a:pt x="32537" y="2184"/>
                            <a:pt x="36567" y="6090"/>
                          </a:cubicBezTo>
                        </a:path>
                        <a:path w="36567" h="21600" stroke="0" extrusionOk="0">
                          <a:moveTo>
                            <a:pt x="-1" y="19902"/>
                          </a:moveTo>
                          <a:cubicBezTo>
                            <a:pt x="885" y="8666"/>
                            <a:pt x="10261" y="-1"/>
                            <a:pt x="21533" y="0"/>
                          </a:cubicBezTo>
                          <a:cubicBezTo>
                            <a:pt x="27145" y="0"/>
                            <a:pt x="32537" y="2184"/>
                            <a:pt x="36567" y="6090"/>
                          </a:cubicBezTo>
                          <a:lnTo>
                            <a:pt x="21533"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84" name="Arc 300">
                      <a:extLst>
                        <a:ext uri="{FF2B5EF4-FFF2-40B4-BE49-F238E27FC236}">
                          <a16:creationId xmlns:a16="http://schemas.microsoft.com/office/drawing/2014/main" id="{AC8DCB75-6645-46EA-BCA3-B253D51301AF}"/>
                        </a:ext>
                      </a:extLst>
                    </p:cNvPr>
                    <p:cNvSpPr>
                      <a:spLocks/>
                    </p:cNvSpPr>
                    <p:nvPr/>
                  </p:nvSpPr>
                  <p:spPr bwMode="auto">
                    <a:xfrm>
                      <a:off x="2934" y="524"/>
                      <a:ext cx="26" cy="12"/>
                    </a:xfrm>
                    <a:custGeom>
                      <a:avLst/>
                      <a:gdLst>
                        <a:gd name="T0" fmla="*/ 0 w 33951"/>
                        <a:gd name="T1" fmla="*/ 0 h 21600"/>
                        <a:gd name="T2" fmla="*/ 0 w 33951"/>
                        <a:gd name="T3" fmla="*/ 0 h 21600"/>
                        <a:gd name="T4" fmla="*/ 0 w 33951"/>
                        <a:gd name="T5" fmla="*/ 0 h 21600"/>
                        <a:gd name="T6" fmla="*/ 0 60000 65536"/>
                        <a:gd name="T7" fmla="*/ 0 60000 65536"/>
                        <a:gd name="T8" fmla="*/ 0 60000 65536"/>
                        <a:gd name="T9" fmla="*/ 0 w 33951"/>
                        <a:gd name="T10" fmla="*/ 0 h 21600"/>
                        <a:gd name="T11" fmla="*/ 33951 w 33951"/>
                        <a:gd name="T12" fmla="*/ 21600 h 21600"/>
                      </a:gdLst>
                      <a:ahLst/>
                      <a:cxnLst>
                        <a:cxn ang="T6">
                          <a:pos x="T0" y="T1"/>
                        </a:cxn>
                        <a:cxn ang="T7">
                          <a:pos x="T2" y="T3"/>
                        </a:cxn>
                        <a:cxn ang="T8">
                          <a:pos x="T4" y="T5"/>
                        </a:cxn>
                      </a:cxnLst>
                      <a:rect l="T9" t="T10" r="T11" b="T12"/>
                      <a:pathLst>
                        <a:path w="33951" h="21600" fill="none" extrusionOk="0">
                          <a:moveTo>
                            <a:pt x="0" y="21600"/>
                          </a:moveTo>
                          <a:cubicBezTo>
                            <a:pt x="0" y="9670"/>
                            <a:pt x="9670" y="0"/>
                            <a:pt x="21600" y="0"/>
                          </a:cubicBezTo>
                          <a:cubicBezTo>
                            <a:pt x="26016" y="0"/>
                            <a:pt x="30327" y="1353"/>
                            <a:pt x="33950" y="3879"/>
                          </a:cubicBezTo>
                        </a:path>
                        <a:path w="33951" h="21600" stroke="0" extrusionOk="0">
                          <a:moveTo>
                            <a:pt x="0" y="21600"/>
                          </a:moveTo>
                          <a:cubicBezTo>
                            <a:pt x="0" y="9670"/>
                            <a:pt x="9670" y="0"/>
                            <a:pt x="21600" y="0"/>
                          </a:cubicBezTo>
                          <a:cubicBezTo>
                            <a:pt x="26016" y="0"/>
                            <a:pt x="30327" y="1353"/>
                            <a:pt x="33950" y="3879"/>
                          </a:cubicBezTo>
                          <a:lnTo>
                            <a:pt x="2160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85" name="Arc 301">
                      <a:extLst>
                        <a:ext uri="{FF2B5EF4-FFF2-40B4-BE49-F238E27FC236}">
                          <a16:creationId xmlns:a16="http://schemas.microsoft.com/office/drawing/2014/main" id="{459B866A-9329-402D-9354-59C8097B4528}"/>
                        </a:ext>
                      </a:extLst>
                    </p:cNvPr>
                    <p:cNvSpPr>
                      <a:spLocks/>
                    </p:cNvSpPr>
                    <p:nvPr/>
                  </p:nvSpPr>
                  <p:spPr bwMode="auto">
                    <a:xfrm>
                      <a:off x="2946" y="531"/>
                      <a:ext cx="30" cy="16"/>
                    </a:xfrm>
                    <a:custGeom>
                      <a:avLst/>
                      <a:gdLst>
                        <a:gd name="T0" fmla="*/ 0 w 30428"/>
                        <a:gd name="T1" fmla="*/ 0 h 21600"/>
                        <a:gd name="T2" fmla="*/ 0 w 30428"/>
                        <a:gd name="T3" fmla="*/ 0 h 21600"/>
                        <a:gd name="T4" fmla="*/ 0 w 30428"/>
                        <a:gd name="T5" fmla="*/ 0 h 21600"/>
                        <a:gd name="T6" fmla="*/ 0 60000 65536"/>
                        <a:gd name="T7" fmla="*/ 0 60000 65536"/>
                        <a:gd name="T8" fmla="*/ 0 60000 65536"/>
                        <a:gd name="T9" fmla="*/ 0 w 30428"/>
                        <a:gd name="T10" fmla="*/ 0 h 21600"/>
                        <a:gd name="T11" fmla="*/ 30428 w 30428"/>
                        <a:gd name="T12" fmla="*/ 21600 h 21600"/>
                      </a:gdLst>
                      <a:ahLst/>
                      <a:cxnLst>
                        <a:cxn ang="T6">
                          <a:pos x="T0" y="T1"/>
                        </a:cxn>
                        <a:cxn ang="T7">
                          <a:pos x="T2" y="T3"/>
                        </a:cxn>
                        <a:cxn ang="T8">
                          <a:pos x="T4" y="T5"/>
                        </a:cxn>
                      </a:cxnLst>
                      <a:rect l="T9" t="T10" r="T11" b="T12"/>
                      <a:pathLst>
                        <a:path w="30428" h="21600" fill="none" extrusionOk="0">
                          <a:moveTo>
                            <a:pt x="0" y="19041"/>
                          </a:moveTo>
                          <a:cubicBezTo>
                            <a:pt x="1296" y="8178"/>
                            <a:pt x="10508" y="-1"/>
                            <a:pt x="21448" y="0"/>
                          </a:cubicBezTo>
                          <a:cubicBezTo>
                            <a:pt x="24546" y="0"/>
                            <a:pt x="27609" y="666"/>
                            <a:pt x="30427" y="1955"/>
                          </a:cubicBezTo>
                        </a:path>
                        <a:path w="30428" h="21600" stroke="0" extrusionOk="0">
                          <a:moveTo>
                            <a:pt x="0" y="19041"/>
                          </a:moveTo>
                          <a:cubicBezTo>
                            <a:pt x="1296" y="8178"/>
                            <a:pt x="10508" y="-1"/>
                            <a:pt x="21448" y="0"/>
                          </a:cubicBezTo>
                          <a:cubicBezTo>
                            <a:pt x="24546" y="0"/>
                            <a:pt x="27609" y="666"/>
                            <a:pt x="30427" y="1955"/>
                          </a:cubicBezTo>
                          <a:lnTo>
                            <a:pt x="21448"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86" name="Arc 302">
                      <a:extLst>
                        <a:ext uri="{FF2B5EF4-FFF2-40B4-BE49-F238E27FC236}">
                          <a16:creationId xmlns:a16="http://schemas.microsoft.com/office/drawing/2014/main" id="{6C94550D-0253-40FB-B7D3-DAA925E0D028}"/>
                        </a:ext>
                      </a:extLst>
                    </p:cNvPr>
                    <p:cNvSpPr>
                      <a:spLocks/>
                    </p:cNvSpPr>
                    <p:nvPr/>
                  </p:nvSpPr>
                  <p:spPr bwMode="auto">
                    <a:xfrm>
                      <a:off x="2964" y="535"/>
                      <a:ext cx="34" cy="20"/>
                    </a:xfrm>
                    <a:custGeom>
                      <a:avLst/>
                      <a:gdLst>
                        <a:gd name="T0" fmla="*/ 0 w 29723"/>
                        <a:gd name="T1" fmla="*/ 0 h 21600"/>
                        <a:gd name="T2" fmla="*/ 0 w 29723"/>
                        <a:gd name="T3" fmla="*/ 0 h 21600"/>
                        <a:gd name="T4" fmla="*/ 0 w 29723"/>
                        <a:gd name="T5" fmla="*/ 0 h 21600"/>
                        <a:gd name="T6" fmla="*/ 0 60000 65536"/>
                        <a:gd name="T7" fmla="*/ 0 60000 65536"/>
                        <a:gd name="T8" fmla="*/ 0 60000 65536"/>
                        <a:gd name="T9" fmla="*/ 0 w 29723"/>
                        <a:gd name="T10" fmla="*/ 0 h 21600"/>
                        <a:gd name="T11" fmla="*/ 29723 w 29723"/>
                        <a:gd name="T12" fmla="*/ 21600 h 21600"/>
                      </a:gdLst>
                      <a:ahLst/>
                      <a:cxnLst>
                        <a:cxn ang="T6">
                          <a:pos x="T0" y="T1"/>
                        </a:cxn>
                        <a:cxn ang="T7">
                          <a:pos x="T2" y="T3"/>
                        </a:cxn>
                        <a:cxn ang="T8">
                          <a:pos x="T4" y="T5"/>
                        </a:cxn>
                      </a:cxnLst>
                      <a:rect l="T9" t="T10" r="T11" b="T12"/>
                      <a:pathLst>
                        <a:path w="29723" h="21600" fill="none" extrusionOk="0">
                          <a:moveTo>
                            <a:pt x="0" y="18501"/>
                          </a:moveTo>
                          <a:cubicBezTo>
                            <a:pt x="1540" y="7879"/>
                            <a:pt x="10644" y="-1"/>
                            <a:pt x="21377" y="0"/>
                          </a:cubicBezTo>
                          <a:cubicBezTo>
                            <a:pt x="24242" y="0"/>
                            <a:pt x="27079" y="570"/>
                            <a:pt x="29722" y="1677"/>
                          </a:cubicBezTo>
                        </a:path>
                        <a:path w="29723" h="21600" stroke="0" extrusionOk="0">
                          <a:moveTo>
                            <a:pt x="0" y="18501"/>
                          </a:moveTo>
                          <a:cubicBezTo>
                            <a:pt x="1540" y="7879"/>
                            <a:pt x="10644" y="-1"/>
                            <a:pt x="21377" y="0"/>
                          </a:cubicBezTo>
                          <a:cubicBezTo>
                            <a:pt x="24242" y="0"/>
                            <a:pt x="27079" y="570"/>
                            <a:pt x="29722" y="1677"/>
                          </a:cubicBezTo>
                          <a:lnTo>
                            <a:pt x="21377"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4636" name="Group 303">
              <a:extLst>
                <a:ext uri="{FF2B5EF4-FFF2-40B4-BE49-F238E27FC236}">
                  <a16:creationId xmlns:a16="http://schemas.microsoft.com/office/drawing/2014/main" id="{A4DD6B3A-4CA5-4ED9-AEE0-6C9AFB6FA2E2}"/>
                </a:ext>
              </a:extLst>
            </p:cNvPr>
            <p:cNvGrpSpPr>
              <a:grpSpLocks/>
            </p:cNvGrpSpPr>
            <p:nvPr/>
          </p:nvGrpSpPr>
          <p:grpSpPr bwMode="auto">
            <a:xfrm>
              <a:off x="2520" y="387"/>
              <a:ext cx="745" cy="521"/>
              <a:chOff x="2520" y="387"/>
              <a:chExt cx="745" cy="521"/>
            </a:xfrm>
          </p:grpSpPr>
          <p:grpSp>
            <p:nvGrpSpPr>
              <p:cNvPr id="64637" name="Group 304">
                <a:extLst>
                  <a:ext uri="{FF2B5EF4-FFF2-40B4-BE49-F238E27FC236}">
                    <a16:creationId xmlns:a16="http://schemas.microsoft.com/office/drawing/2014/main" id="{651B66EE-32A8-42E1-83AA-43D0960D60B3}"/>
                  </a:ext>
                </a:extLst>
              </p:cNvPr>
              <p:cNvGrpSpPr>
                <a:grpSpLocks/>
              </p:cNvGrpSpPr>
              <p:nvPr/>
            </p:nvGrpSpPr>
            <p:grpSpPr bwMode="auto">
              <a:xfrm>
                <a:off x="2981" y="387"/>
                <a:ext cx="284" cy="362"/>
                <a:chOff x="2981" y="387"/>
                <a:chExt cx="284" cy="362"/>
              </a:xfrm>
            </p:grpSpPr>
            <p:grpSp>
              <p:nvGrpSpPr>
                <p:cNvPr id="64694" name="Group 305">
                  <a:extLst>
                    <a:ext uri="{FF2B5EF4-FFF2-40B4-BE49-F238E27FC236}">
                      <a16:creationId xmlns:a16="http://schemas.microsoft.com/office/drawing/2014/main" id="{6CFCAD8E-33B5-42A4-8FBF-770A099AB7CF}"/>
                    </a:ext>
                  </a:extLst>
                </p:cNvPr>
                <p:cNvGrpSpPr>
                  <a:grpSpLocks/>
                </p:cNvGrpSpPr>
                <p:nvPr/>
              </p:nvGrpSpPr>
              <p:grpSpPr bwMode="auto">
                <a:xfrm>
                  <a:off x="3172" y="387"/>
                  <a:ext cx="93" cy="116"/>
                  <a:chOff x="3172" y="387"/>
                  <a:chExt cx="93" cy="116"/>
                </a:xfrm>
              </p:grpSpPr>
              <p:sp>
                <p:nvSpPr>
                  <p:cNvPr id="64762" name="Oval 306">
                    <a:extLst>
                      <a:ext uri="{FF2B5EF4-FFF2-40B4-BE49-F238E27FC236}">
                        <a16:creationId xmlns:a16="http://schemas.microsoft.com/office/drawing/2014/main" id="{B8620780-41A9-44E7-985D-BE0CC5F7EF90}"/>
                      </a:ext>
                    </a:extLst>
                  </p:cNvPr>
                  <p:cNvSpPr>
                    <a:spLocks noChangeArrowheads="1"/>
                  </p:cNvSpPr>
                  <p:nvPr/>
                </p:nvSpPr>
                <p:spPr bwMode="auto">
                  <a:xfrm>
                    <a:off x="3201" y="38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3" name="Oval 307">
                    <a:extLst>
                      <a:ext uri="{FF2B5EF4-FFF2-40B4-BE49-F238E27FC236}">
                        <a16:creationId xmlns:a16="http://schemas.microsoft.com/office/drawing/2014/main" id="{510CA3FF-EC57-462D-ACE3-6BE0091FCBD7}"/>
                      </a:ext>
                    </a:extLst>
                  </p:cNvPr>
                  <p:cNvSpPr>
                    <a:spLocks noChangeArrowheads="1"/>
                  </p:cNvSpPr>
                  <p:nvPr/>
                </p:nvSpPr>
                <p:spPr bwMode="auto">
                  <a:xfrm>
                    <a:off x="3206" y="40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4" name="Oval 308">
                    <a:extLst>
                      <a:ext uri="{FF2B5EF4-FFF2-40B4-BE49-F238E27FC236}">
                        <a16:creationId xmlns:a16="http://schemas.microsoft.com/office/drawing/2014/main" id="{1AD35580-8FEA-4354-BE06-824EAEDAEB2A}"/>
                      </a:ext>
                    </a:extLst>
                  </p:cNvPr>
                  <p:cNvSpPr>
                    <a:spLocks noChangeArrowheads="1"/>
                  </p:cNvSpPr>
                  <p:nvPr/>
                </p:nvSpPr>
                <p:spPr bwMode="auto">
                  <a:xfrm>
                    <a:off x="3175" y="39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5" name="Oval 309">
                    <a:extLst>
                      <a:ext uri="{FF2B5EF4-FFF2-40B4-BE49-F238E27FC236}">
                        <a16:creationId xmlns:a16="http://schemas.microsoft.com/office/drawing/2014/main" id="{A0AA7A6D-129A-4003-99F5-A603B0AF6D38}"/>
                      </a:ext>
                    </a:extLst>
                  </p:cNvPr>
                  <p:cNvSpPr>
                    <a:spLocks noChangeArrowheads="1"/>
                  </p:cNvSpPr>
                  <p:nvPr/>
                </p:nvSpPr>
                <p:spPr bwMode="auto">
                  <a:xfrm>
                    <a:off x="3172" y="42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6" name="Oval 310">
                    <a:extLst>
                      <a:ext uri="{FF2B5EF4-FFF2-40B4-BE49-F238E27FC236}">
                        <a16:creationId xmlns:a16="http://schemas.microsoft.com/office/drawing/2014/main" id="{B1076602-A467-4B1E-8355-604DB284E242}"/>
                      </a:ext>
                    </a:extLst>
                  </p:cNvPr>
                  <p:cNvSpPr>
                    <a:spLocks noChangeArrowheads="1"/>
                  </p:cNvSpPr>
                  <p:nvPr/>
                </p:nvSpPr>
                <p:spPr bwMode="auto">
                  <a:xfrm>
                    <a:off x="3227"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7" name="Oval 311">
                    <a:extLst>
                      <a:ext uri="{FF2B5EF4-FFF2-40B4-BE49-F238E27FC236}">
                        <a16:creationId xmlns:a16="http://schemas.microsoft.com/office/drawing/2014/main" id="{F9D83596-C693-4B0C-B87C-266DFC01EE75}"/>
                      </a:ext>
                    </a:extLst>
                  </p:cNvPr>
                  <p:cNvSpPr>
                    <a:spLocks noChangeArrowheads="1"/>
                  </p:cNvSpPr>
                  <p:nvPr/>
                </p:nvSpPr>
                <p:spPr bwMode="auto">
                  <a:xfrm>
                    <a:off x="3201"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8" name="Oval 312">
                    <a:extLst>
                      <a:ext uri="{FF2B5EF4-FFF2-40B4-BE49-F238E27FC236}">
                        <a16:creationId xmlns:a16="http://schemas.microsoft.com/office/drawing/2014/main" id="{9A4DEA60-CAAB-40FD-AE55-81F73D976404}"/>
                      </a:ext>
                    </a:extLst>
                  </p:cNvPr>
                  <p:cNvSpPr>
                    <a:spLocks noChangeArrowheads="1"/>
                  </p:cNvSpPr>
                  <p:nvPr/>
                </p:nvSpPr>
                <p:spPr bwMode="auto">
                  <a:xfrm>
                    <a:off x="3185"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9" name="Oval 313">
                    <a:extLst>
                      <a:ext uri="{FF2B5EF4-FFF2-40B4-BE49-F238E27FC236}">
                        <a16:creationId xmlns:a16="http://schemas.microsoft.com/office/drawing/2014/main" id="{9E7B669D-6D54-4AD1-A3E9-603E414A9B04}"/>
                      </a:ext>
                    </a:extLst>
                  </p:cNvPr>
                  <p:cNvSpPr>
                    <a:spLocks noChangeArrowheads="1"/>
                  </p:cNvSpPr>
                  <p:nvPr/>
                </p:nvSpPr>
                <p:spPr bwMode="auto">
                  <a:xfrm>
                    <a:off x="3173" y="445"/>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70" name="Oval 314">
                    <a:extLst>
                      <a:ext uri="{FF2B5EF4-FFF2-40B4-BE49-F238E27FC236}">
                        <a16:creationId xmlns:a16="http://schemas.microsoft.com/office/drawing/2014/main" id="{D604C629-E491-46F1-8B89-49526F4160D1}"/>
                      </a:ext>
                    </a:extLst>
                  </p:cNvPr>
                  <p:cNvSpPr>
                    <a:spLocks noChangeArrowheads="1"/>
                  </p:cNvSpPr>
                  <p:nvPr/>
                </p:nvSpPr>
                <p:spPr bwMode="auto">
                  <a:xfrm>
                    <a:off x="3244" y="4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71" name="Oval 315">
                    <a:extLst>
                      <a:ext uri="{FF2B5EF4-FFF2-40B4-BE49-F238E27FC236}">
                        <a16:creationId xmlns:a16="http://schemas.microsoft.com/office/drawing/2014/main" id="{B7F6F66B-E3B0-4174-BE7B-8F317265A685}"/>
                      </a:ext>
                    </a:extLst>
                  </p:cNvPr>
                  <p:cNvSpPr>
                    <a:spLocks noChangeArrowheads="1"/>
                  </p:cNvSpPr>
                  <p:nvPr/>
                </p:nvSpPr>
                <p:spPr bwMode="auto">
                  <a:xfrm>
                    <a:off x="3212" y="46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72" name="Oval 316">
                    <a:extLst>
                      <a:ext uri="{FF2B5EF4-FFF2-40B4-BE49-F238E27FC236}">
                        <a16:creationId xmlns:a16="http://schemas.microsoft.com/office/drawing/2014/main" id="{E8AF8BDD-AF65-4822-BCA3-A93B63F9E6F6}"/>
                      </a:ext>
                    </a:extLst>
                  </p:cNvPr>
                  <p:cNvSpPr>
                    <a:spLocks noChangeArrowheads="1"/>
                  </p:cNvSpPr>
                  <p:nvPr/>
                </p:nvSpPr>
                <p:spPr bwMode="auto">
                  <a:xfrm>
                    <a:off x="3227" y="4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73" name="Oval 317">
                    <a:extLst>
                      <a:ext uri="{FF2B5EF4-FFF2-40B4-BE49-F238E27FC236}">
                        <a16:creationId xmlns:a16="http://schemas.microsoft.com/office/drawing/2014/main" id="{9CAB2332-E1A2-4A19-9087-05EF0214BEB8}"/>
                      </a:ext>
                    </a:extLst>
                  </p:cNvPr>
                  <p:cNvSpPr>
                    <a:spLocks noChangeArrowheads="1"/>
                  </p:cNvSpPr>
                  <p:nvPr/>
                </p:nvSpPr>
                <p:spPr bwMode="auto">
                  <a:xfrm>
                    <a:off x="3181" y="47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74" name="Oval 318">
                    <a:extLst>
                      <a:ext uri="{FF2B5EF4-FFF2-40B4-BE49-F238E27FC236}">
                        <a16:creationId xmlns:a16="http://schemas.microsoft.com/office/drawing/2014/main" id="{51A3D398-F185-48E0-A5FD-950423174B84}"/>
                      </a:ext>
                    </a:extLst>
                  </p:cNvPr>
                  <p:cNvSpPr>
                    <a:spLocks noChangeArrowheads="1"/>
                  </p:cNvSpPr>
                  <p:nvPr/>
                </p:nvSpPr>
                <p:spPr bwMode="auto">
                  <a:xfrm>
                    <a:off x="3253" y="4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75" name="Oval 319">
                    <a:extLst>
                      <a:ext uri="{FF2B5EF4-FFF2-40B4-BE49-F238E27FC236}">
                        <a16:creationId xmlns:a16="http://schemas.microsoft.com/office/drawing/2014/main" id="{0E804483-08E6-426E-8710-A9568DCCCB8A}"/>
                      </a:ext>
                    </a:extLst>
                  </p:cNvPr>
                  <p:cNvSpPr>
                    <a:spLocks noChangeArrowheads="1"/>
                  </p:cNvSpPr>
                  <p:nvPr/>
                </p:nvSpPr>
                <p:spPr bwMode="auto">
                  <a:xfrm>
                    <a:off x="3209" y="49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695" name="Group 320">
                  <a:extLst>
                    <a:ext uri="{FF2B5EF4-FFF2-40B4-BE49-F238E27FC236}">
                      <a16:creationId xmlns:a16="http://schemas.microsoft.com/office/drawing/2014/main" id="{583BEAF9-EEC7-426C-B352-EF8626DBCE98}"/>
                    </a:ext>
                  </a:extLst>
                </p:cNvPr>
                <p:cNvGrpSpPr>
                  <a:grpSpLocks/>
                </p:cNvGrpSpPr>
                <p:nvPr/>
              </p:nvGrpSpPr>
              <p:grpSpPr bwMode="auto">
                <a:xfrm>
                  <a:off x="3001" y="482"/>
                  <a:ext cx="186" cy="145"/>
                  <a:chOff x="3001" y="482"/>
                  <a:chExt cx="186" cy="145"/>
                </a:xfrm>
              </p:grpSpPr>
              <p:sp>
                <p:nvSpPr>
                  <p:cNvPr id="64721" name="Oval 321">
                    <a:extLst>
                      <a:ext uri="{FF2B5EF4-FFF2-40B4-BE49-F238E27FC236}">
                        <a16:creationId xmlns:a16="http://schemas.microsoft.com/office/drawing/2014/main" id="{80B1D203-603A-48C7-BAAC-DA040993BBA2}"/>
                      </a:ext>
                    </a:extLst>
                  </p:cNvPr>
                  <p:cNvSpPr>
                    <a:spLocks noChangeArrowheads="1"/>
                  </p:cNvSpPr>
                  <p:nvPr/>
                </p:nvSpPr>
                <p:spPr bwMode="auto">
                  <a:xfrm>
                    <a:off x="3054" y="5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4722" name="Group 322">
                    <a:extLst>
                      <a:ext uri="{FF2B5EF4-FFF2-40B4-BE49-F238E27FC236}">
                        <a16:creationId xmlns:a16="http://schemas.microsoft.com/office/drawing/2014/main" id="{67CEC542-3270-48BC-B815-5B3EAFAE6A05}"/>
                      </a:ext>
                    </a:extLst>
                  </p:cNvPr>
                  <p:cNvGrpSpPr>
                    <a:grpSpLocks/>
                  </p:cNvGrpSpPr>
                  <p:nvPr/>
                </p:nvGrpSpPr>
                <p:grpSpPr bwMode="auto">
                  <a:xfrm>
                    <a:off x="3001" y="482"/>
                    <a:ext cx="186" cy="145"/>
                    <a:chOff x="3001" y="482"/>
                    <a:chExt cx="186" cy="145"/>
                  </a:xfrm>
                </p:grpSpPr>
                <p:sp>
                  <p:nvSpPr>
                    <p:cNvPr id="64723" name="Oval 323">
                      <a:extLst>
                        <a:ext uri="{FF2B5EF4-FFF2-40B4-BE49-F238E27FC236}">
                          <a16:creationId xmlns:a16="http://schemas.microsoft.com/office/drawing/2014/main" id="{7603AA13-81DE-4C6B-A3B9-CB83C6BE6E6E}"/>
                        </a:ext>
                      </a:extLst>
                    </p:cNvPr>
                    <p:cNvSpPr>
                      <a:spLocks noChangeArrowheads="1"/>
                    </p:cNvSpPr>
                    <p:nvPr/>
                  </p:nvSpPr>
                  <p:spPr bwMode="auto">
                    <a:xfrm>
                      <a:off x="3086" y="48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24" name="Oval 324">
                      <a:extLst>
                        <a:ext uri="{FF2B5EF4-FFF2-40B4-BE49-F238E27FC236}">
                          <a16:creationId xmlns:a16="http://schemas.microsoft.com/office/drawing/2014/main" id="{23376025-46BF-45DD-BBCD-FAEC9F4D0B9A}"/>
                        </a:ext>
                      </a:extLst>
                    </p:cNvPr>
                    <p:cNvSpPr>
                      <a:spLocks noChangeArrowheads="1"/>
                    </p:cNvSpPr>
                    <p:nvPr/>
                  </p:nvSpPr>
                  <p:spPr bwMode="auto">
                    <a:xfrm>
                      <a:off x="3123" y="49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25" name="Oval 325">
                      <a:extLst>
                        <a:ext uri="{FF2B5EF4-FFF2-40B4-BE49-F238E27FC236}">
                          <a16:creationId xmlns:a16="http://schemas.microsoft.com/office/drawing/2014/main" id="{25EC9689-7938-44B2-BA35-383FA0F7F788}"/>
                        </a:ext>
                      </a:extLst>
                    </p:cNvPr>
                    <p:cNvSpPr>
                      <a:spLocks noChangeArrowheads="1"/>
                    </p:cNvSpPr>
                    <p:nvPr/>
                  </p:nvSpPr>
                  <p:spPr bwMode="auto">
                    <a:xfrm>
                      <a:off x="3105" y="4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26" name="Oval 326">
                      <a:extLst>
                        <a:ext uri="{FF2B5EF4-FFF2-40B4-BE49-F238E27FC236}">
                          <a16:creationId xmlns:a16="http://schemas.microsoft.com/office/drawing/2014/main" id="{ECB4BE88-1F6F-4EA2-8E8E-A96D3DCC9EC7}"/>
                        </a:ext>
                      </a:extLst>
                    </p:cNvPr>
                    <p:cNvSpPr>
                      <a:spLocks noChangeArrowheads="1"/>
                    </p:cNvSpPr>
                    <p:nvPr/>
                  </p:nvSpPr>
                  <p:spPr bwMode="auto">
                    <a:xfrm>
                      <a:off x="3154" y="519"/>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27" name="Oval 327">
                      <a:extLst>
                        <a:ext uri="{FF2B5EF4-FFF2-40B4-BE49-F238E27FC236}">
                          <a16:creationId xmlns:a16="http://schemas.microsoft.com/office/drawing/2014/main" id="{A15DE66E-E369-46AE-88D5-44B88DA07612}"/>
                        </a:ext>
                      </a:extLst>
                    </p:cNvPr>
                    <p:cNvSpPr>
                      <a:spLocks noChangeArrowheads="1"/>
                    </p:cNvSpPr>
                    <p:nvPr/>
                  </p:nvSpPr>
                  <p:spPr bwMode="auto">
                    <a:xfrm>
                      <a:off x="3135" y="52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28" name="Oval 328">
                      <a:extLst>
                        <a:ext uri="{FF2B5EF4-FFF2-40B4-BE49-F238E27FC236}">
                          <a16:creationId xmlns:a16="http://schemas.microsoft.com/office/drawing/2014/main" id="{403BABA8-CE9C-4407-9AA8-ED6CA7E0C724}"/>
                        </a:ext>
                      </a:extLst>
                    </p:cNvPr>
                    <p:cNvSpPr>
                      <a:spLocks noChangeArrowheads="1"/>
                    </p:cNvSpPr>
                    <p:nvPr/>
                  </p:nvSpPr>
                  <p:spPr bwMode="auto">
                    <a:xfrm>
                      <a:off x="3080" y="51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29" name="Oval 329">
                      <a:extLst>
                        <a:ext uri="{FF2B5EF4-FFF2-40B4-BE49-F238E27FC236}">
                          <a16:creationId xmlns:a16="http://schemas.microsoft.com/office/drawing/2014/main" id="{AC9D6D3F-4A03-49EF-AD69-E77A4698C754}"/>
                        </a:ext>
                      </a:extLst>
                    </p:cNvPr>
                    <p:cNvSpPr>
                      <a:spLocks noChangeArrowheads="1"/>
                    </p:cNvSpPr>
                    <p:nvPr/>
                  </p:nvSpPr>
                  <p:spPr bwMode="auto">
                    <a:xfrm>
                      <a:off x="3069" y="49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0" name="Oval 330">
                      <a:extLst>
                        <a:ext uri="{FF2B5EF4-FFF2-40B4-BE49-F238E27FC236}">
                          <a16:creationId xmlns:a16="http://schemas.microsoft.com/office/drawing/2014/main" id="{1B762ACF-5A86-4B33-9C71-12C56D1642BC}"/>
                        </a:ext>
                      </a:extLst>
                    </p:cNvPr>
                    <p:cNvSpPr>
                      <a:spLocks noChangeArrowheads="1"/>
                    </p:cNvSpPr>
                    <p:nvPr/>
                  </p:nvSpPr>
                  <p:spPr bwMode="auto">
                    <a:xfrm>
                      <a:off x="3048" y="49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1" name="Oval 331">
                      <a:extLst>
                        <a:ext uri="{FF2B5EF4-FFF2-40B4-BE49-F238E27FC236}">
                          <a16:creationId xmlns:a16="http://schemas.microsoft.com/office/drawing/2014/main" id="{B3F448A4-E6E9-4441-974F-AFE602608D5A}"/>
                        </a:ext>
                      </a:extLst>
                    </p:cNvPr>
                    <p:cNvSpPr>
                      <a:spLocks noChangeArrowheads="1"/>
                    </p:cNvSpPr>
                    <p:nvPr/>
                  </p:nvSpPr>
                  <p:spPr bwMode="auto">
                    <a:xfrm>
                      <a:off x="3051" y="50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2" name="Oval 332">
                      <a:extLst>
                        <a:ext uri="{FF2B5EF4-FFF2-40B4-BE49-F238E27FC236}">
                          <a16:creationId xmlns:a16="http://schemas.microsoft.com/office/drawing/2014/main" id="{C2578932-06EB-42C8-8507-76801F77B47C}"/>
                        </a:ext>
                      </a:extLst>
                    </p:cNvPr>
                    <p:cNvSpPr>
                      <a:spLocks noChangeArrowheads="1"/>
                    </p:cNvSpPr>
                    <p:nvPr/>
                  </p:nvSpPr>
                  <p:spPr bwMode="auto">
                    <a:xfrm>
                      <a:off x="3044" y="52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3" name="Oval 333">
                      <a:extLst>
                        <a:ext uri="{FF2B5EF4-FFF2-40B4-BE49-F238E27FC236}">
                          <a16:creationId xmlns:a16="http://schemas.microsoft.com/office/drawing/2014/main" id="{A2BC0A27-1940-4A4C-A273-86B0E2ACDE43}"/>
                        </a:ext>
                      </a:extLst>
                    </p:cNvPr>
                    <p:cNvSpPr>
                      <a:spLocks noChangeArrowheads="1"/>
                    </p:cNvSpPr>
                    <p:nvPr/>
                  </p:nvSpPr>
                  <p:spPr bwMode="auto">
                    <a:xfrm>
                      <a:off x="3021" y="5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4" name="Oval 334">
                      <a:extLst>
                        <a:ext uri="{FF2B5EF4-FFF2-40B4-BE49-F238E27FC236}">
                          <a16:creationId xmlns:a16="http://schemas.microsoft.com/office/drawing/2014/main" id="{3884D2A6-0989-4B5C-B601-1A926C9FA9AB}"/>
                        </a:ext>
                      </a:extLst>
                    </p:cNvPr>
                    <p:cNvSpPr>
                      <a:spLocks noChangeArrowheads="1"/>
                    </p:cNvSpPr>
                    <p:nvPr/>
                  </p:nvSpPr>
                  <p:spPr bwMode="auto">
                    <a:xfrm>
                      <a:off x="3072" y="54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5" name="Oval 335">
                      <a:extLst>
                        <a:ext uri="{FF2B5EF4-FFF2-40B4-BE49-F238E27FC236}">
                          <a16:creationId xmlns:a16="http://schemas.microsoft.com/office/drawing/2014/main" id="{B69ED169-14EA-49A2-8F05-9EBB11FDE62F}"/>
                        </a:ext>
                      </a:extLst>
                    </p:cNvPr>
                    <p:cNvSpPr>
                      <a:spLocks noChangeArrowheads="1"/>
                    </p:cNvSpPr>
                    <p:nvPr/>
                  </p:nvSpPr>
                  <p:spPr bwMode="auto">
                    <a:xfrm>
                      <a:off x="3106" y="50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6" name="Oval 336">
                      <a:extLst>
                        <a:ext uri="{FF2B5EF4-FFF2-40B4-BE49-F238E27FC236}">
                          <a16:creationId xmlns:a16="http://schemas.microsoft.com/office/drawing/2014/main" id="{13D3C0FF-C9C6-41BD-B3E4-017766ED4E2B}"/>
                        </a:ext>
                      </a:extLst>
                    </p:cNvPr>
                    <p:cNvSpPr>
                      <a:spLocks noChangeArrowheads="1"/>
                    </p:cNvSpPr>
                    <p:nvPr/>
                  </p:nvSpPr>
                  <p:spPr bwMode="auto">
                    <a:xfrm>
                      <a:off x="3014" y="530"/>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7" name="Oval 337">
                      <a:extLst>
                        <a:ext uri="{FF2B5EF4-FFF2-40B4-BE49-F238E27FC236}">
                          <a16:creationId xmlns:a16="http://schemas.microsoft.com/office/drawing/2014/main" id="{662F51F3-D545-4E87-AFFB-7D2D561F92A0}"/>
                        </a:ext>
                      </a:extLst>
                    </p:cNvPr>
                    <p:cNvSpPr>
                      <a:spLocks noChangeArrowheads="1"/>
                    </p:cNvSpPr>
                    <p:nvPr/>
                  </p:nvSpPr>
                  <p:spPr bwMode="auto">
                    <a:xfrm>
                      <a:off x="3029" y="54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8" name="Oval 338">
                      <a:extLst>
                        <a:ext uri="{FF2B5EF4-FFF2-40B4-BE49-F238E27FC236}">
                          <a16:creationId xmlns:a16="http://schemas.microsoft.com/office/drawing/2014/main" id="{A1CE3453-EDBA-4FB5-854B-933A0B22E430}"/>
                        </a:ext>
                      </a:extLst>
                    </p:cNvPr>
                    <p:cNvSpPr>
                      <a:spLocks noChangeArrowheads="1"/>
                    </p:cNvSpPr>
                    <p:nvPr/>
                  </p:nvSpPr>
                  <p:spPr bwMode="auto">
                    <a:xfrm>
                      <a:off x="3034" y="55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39" name="Oval 339">
                      <a:extLst>
                        <a:ext uri="{FF2B5EF4-FFF2-40B4-BE49-F238E27FC236}">
                          <a16:creationId xmlns:a16="http://schemas.microsoft.com/office/drawing/2014/main" id="{67A0D201-F19E-406C-A204-F3F2D510DC4D}"/>
                        </a:ext>
                      </a:extLst>
                    </p:cNvPr>
                    <p:cNvSpPr>
                      <a:spLocks noChangeArrowheads="1"/>
                    </p:cNvSpPr>
                    <p:nvPr/>
                  </p:nvSpPr>
                  <p:spPr bwMode="auto">
                    <a:xfrm>
                      <a:off x="3059" y="55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0" name="Oval 340">
                      <a:extLst>
                        <a:ext uri="{FF2B5EF4-FFF2-40B4-BE49-F238E27FC236}">
                          <a16:creationId xmlns:a16="http://schemas.microsoft.com/office/drawing/2014/main" id="{04E54D2F-54F8-4E5C-857C-BB8D8EEFC30F}"/>
                        </a:ext>
                      </a:extLst>
                    </p:cNvPr>
                    <p:cNvSpPr>
                      <a:spLocks noChangeArrowheads="1"/>
                    </p:cNvSpPr>
                    <p:nvPr/>
                  </p:nvSpPr>
                  <p:spPr bwMode="auto">
                    <a:xfrm>
                      <a:off x="3020" y="56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1" name="Oval 341">
                      <a:extLst>
                        <a:ext uri="{FF2B5EF4-FFF2-40B4-BE49-F238E27FC236}">
                          <a16:creationId xmlns:a16="http://schemas.microsoft.com/office/drawing/2014/main" id="{0C044D06-DE3C-41C3-9E96-0697D5733165}"/>
                        </a:ext>
                      </a:extLst>
                    </p:cNvPr>
                    <p:cNvSpPr>
                      <a:spLocks noChangeArrowheads="1"/>
                    </p:cNvSpPr>
                    <p:nvPr/>
                  </p:nvSpPr>
                  <p:spPr bwMode="auto">
                    <a:xfrm>
                      <a:off x="3001" y="58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2" name="Oval 342">
                      <a:extLst>
                        <a:ext uri="{FF2B5EF4-FFF2-40B4-BE49-F238E27FC236}">
                          <a16:creationId xmlns:a16="http://schemas.microsoft.com/office/drawing/2014/main" id="{8AA765D0-0DF2-4CA1-85AF-FD2223A38A81}"/>
                        </a:ext>
                      </a:extLst>
                    </p:cNvPr>
                    <p:cNvSpPr>
                      <a:spLocks noChangeArrowheads="1"/>
                    </p:cNvSpPr>
                    <p:nvPr/>
                  </p:nvSpPr>
                  <p:spPr bwMode="auto">
                    <a:xfrm>
                      <a:off x="3003" y="603"/>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3" name="Oval 343">
                      <a:extLst>
                        <a:ext uri="{FF2B5EF4-FFF2-40B4-BE49-F238E27FC236}">
                          <a16:creationId xmlns:a16="http://schemas.microsoft.com/office/drawing/2014/main" id="{CB4D8643-4BBB-430D-94CE-46F25B9DD493}"/>
                        </a:ext>
                      </a:extLst>
                    </p:cNvPr>
                    <p:cNvSpPr>
                      <a:spLocks noChangeArrowheads="1"/>
                    </p:cNvSpPr>
                    <p:nvPr/>
                  </p:nvSpPr>
                  <p:spPr bwMode="auto">
                    <a:xfrm>
                      <a:off x="3028" y="590"/>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4" name="Oval 344">
                      <a:extLst>
                        <a:ext uri="{FF2B5EF4-FFF2-40B4-BE49-F238E27FC236}">
                          <a16:creationId xmlns:a16="http://schemas.microsoft.com/office/drawing/2014/main" id="{E03697AF-81F4-4E38-908B-A72933F97892}"/>
                        </a:ext>
                      </a:extLst>
                    </p:cNvPr>
                    <p:cNvSpPr>
                      <a:spLocks noChangeArrowheads="1"/>
                    </p:cNvSpPr>
                    <p:nvPr/>
                  </p:nvSpPr>
                  <p:spPr bwMode="auto">
                    <a:xfrm>
                      <a:off x="3058" y="57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5" name="Oval 345">
                      <a:extLst>
                        <a:ext uri="{FF2B5EF4-FFF2-40B4-BE49-F238E27FC236}">
                          <a16:creationId xmlns:a16="http://schemas.microsoft.com/office/drawing/2014/main" id="{A10EDE1C-2901-4B4A-BD71-1DC4E6A1BCD0}"/>
                        </a:ext>
                      </a:extLst>
                    </p:cNvPr>
                    <p:cNvSpPr>
                      <a:spLocks noChangeArrowheads="1"/>
                    </p:cNvSpPr>
                    <p:nvPr/>
                  </p:nvSpPr>
                  <p:spPr bwMode="auto">
                    <a:xfrm>
                      <a:off x="3046" y="60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6" name="Oval 346">
                      <a:extLst>
                        <a:ext uri="{FF2B5EF4-FFF2-40B4-BE49-F238E27FC236}">
                          <a16:creationId xmlns:a16="http://schemas.microsoft.com/office/drawing/2014/main" id="{D3010257-E92E-4B6A-851D-6B92E6BF16C4}"/>
                        </a:ext>
                      </a:extLst>
                    </p:cNvPr>
                    <p:cNvSpPr>
                      <a:spLocks noChangeArrowheads="1"/>
                    </p:cNvSpPr>
                    <p:nvPr/>
                  </p:nvSpPr>
                  <p:spPr bwMode="auto">
                    <a:xfrm>
                      <a:off x="3063" y="58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7" name="Oval 347">
                      <a:extLst>
                        <a:ext uri="{FF2B5EF4-FFF2-40B4-BE49-F238E27FC236}">
                          <a16:creationId xmlns:a16="http://schemas.microsoft.com/office/drawing/2014/main" id="{23488504-F257-4907-962B-EC87AF4389CB}"/>
                        </a:ext>
                      </a:extLst>
                    </p:cNvPr>
                    <p:cNvSpPr>
                      <a:spLocks noChangeArrowheads="1"/>
                    </p:cNvSpPr>
                    <p:nvPr/>
                  </p:nvSpPr>
                  <p:spPr bwMode="auto">
                    <a:xfrm>
                      <a:off x="3071" y="59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8" name="Oval 348">
                      <a:extLst>
                        <a:ext uri="{FF2B5EF4-FFF2-40B4-BE49-F238E27FC236}">
                          <a16:creationId xmlns:a16="http://schemas.microsoft.com/office/drawing/2014/main" id="{38969306-7A46-43F9-9941-E3BBB7B746E1}"/>
                        </a:ext>
                      </a:extLst>
                    </p:cNvPr>
                    <p:cNvSpPr>
                      <a:spLocks noChangeArrowheads="1"/>
                    </p:cNvSpPr>
                    <p:nvPr/>
                  </p:nvSpPr>
                  <p:spPr bwMode="auto">
                    <a:xfrm>
                      <a:off x="3082" y="571"/>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49" name="Oval 349">
                      <a:extLst>
                        <a:ext uri="{FF2B5EF4-FFF2-40B4-BE49-F238E27FC236}">
                          <a16:creationId xmlns:a16="http://schemas.microsoft.com/office/drawing/2014/main" id="{C7CDECED-80CD-4BD7-871C-8C1375AF8642}"/>
                        </a:ext>
                      </a:extLst>
                    </p:cNvPr>
                    <p:cNvSpPr>
                      <a:spLocks noChangeArrowheads="1"/>
                    </p:cNvSpPr>
                    <p:nvPr/>
                  </p:nvSpPr>
                  <p:spPr bwMode="auto">
                    <a:xfrm>
                      <a:off x="3085" y="58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0" name="Oval 350">
                      <a:extLst>
                        <a:ext uri="{FF2B5EF4-FFF2-40B4-BE49-F238E27FC236}">
                          <a16:creationId xmlns:a16="http://schemas.microsoft.com/office/drawing/2014/main" id="{6F191A77-EF5C-4A0E-900A-5EA6A12EB40C}"/>
                        </a:ext>
                      </a:extLst>
                    </p:cNvPr>
                    <p:cNvSpPr>
                      <a:spLocks noChangeArrowheads="1"/>
                    </p:cNvSpPr>
                    <p:nvPr/>
                  </p:nvSpPr>
                  <p:spPr bwMode="auto">
                    <a:xfrm>
                      <a:off x="3103" y="557"/>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1" name="Oval 351">
                      <a:extLst>
                        <a:ext uri="{FF2B5EF4-FFF2-40B4-BE49-F238E27FC236}">
                          <a16:creationId xmlns:a16="http://schemas.microsoft.com/office/drawing/2014/main" id="{DBEF8B1E-D5D7-4483-9AB0-05AF122D410E}"/>
                        </a:ext>
                      </a:extLst>
                    </p:cNvPr>
                    <p:cNvSpPr>
                      <a:spLocks noChangeArrowheads="1"/>
                    </p:cNvSpPr>
                    <p:nvPr/>
                  </p:nvSpPr>
                  <p:spPr bwMode="auto">
                    <a:xfrm>
                      <a:off x="3102" y="572"/>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2" name="Oval 352">
                      <a:extLst>
                        <a:ext uri="{FF2B5EF4-FFF2-40B4-BE49-F238E27FC236}">
                          <a16:creationId xmlns:a16="http://schemas.microsoft.com/office/drawing/2014/main" id="{D16F601F-03A6-4F90-86FE-9AEB72001F37}"/>
                        </a:ext>
                      </a:extLst>
                    </p:cNvPr>
                    <p:cNvSpPr>
                      <a:spLocks noChangeArrowheads="1"/>
                    </p:cNvSpPr>
                    <p:nvPr/>
                  </p:nvSpPr>
                  <p:spPr bwMode="auto">
                    <a:xfrm>
                      <a:off x="3103" y="59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3" name="Oval 353">
                      <a:extLst>
                        <a:ext uri="{FF2B5EF4-FFF2-40B4-BE49-F238E27FC236}">
                          <a16:creationId xmlns:a16="http://schemas.microsoft.com/office/drawing/2014/main" id="{3C0F5BA0-3670-4D6D-B20D-3E3AAFA64175}"/>
                        </a:ext>
                      </a:extLst>
                    </p:cNvPr>
                    <p:cNvSpPr>
                      <a:spLocks noChangeArrowheads="1"/>
                    </p:cNvSpPr>
                    <p:nvPr/>
                  </p:nvSpPr>
                  <p:spPr bwMode="auto">
                    <a:xfrm>
                      <a:off x="3118" y="557"/>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4" name="Oval 354">
                      <a:extLst>
                        <a:ext uri="{FF2B5EF4-FFF2-40B4-BE49-F238E27FC236}">
                          <a16:creationId xmlns:a16="http://schemas.microsoft.com/office/drawing/2014/main" id="{0B68FC51-E240-4DCD-BADC-CBCC84337F53}"/>
                        </a:ext>
                      </a:extLst>
                    </p:cNvPr>
                    <p:cNvSpPr>
                      <a:spLocks noChangeArrowheads="1"/>
                    </p:cNvSpPr>
                    <p:nvPr/>
                  </p:nvSpPr>
                  <p:spPr bwMode="auto">
                    <a:xfrm>
                      <a:off x="3137" y="54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5" name="Oval 355">
                      <a:extLst>
                        <a:ext uri="{FF2B5EF4-FFF2-40B4-BE49-F238E27FC236}">
                          <a16:creationId xmlns:a16="http://schemas.microsoft.com/office/drawing/2014/main" id="{4398C9FB-C13B-4562-B721-3317DA6AFF23}"/>
                        </a:ext>
                      </a:extLst>
                    </p:cNvPr>
                    <p:cNvSpPr>
                      <a:spLocks noChangeArrowheads="1"/>
                    </p:cNvSpPr>
                    <p:nvPr/>
                  </p:nvSpPr>
                  <p:spPr bwMode="auto">
                    <a:xfrm>
                      <a:off x="3152" y="54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6" name="Oval 356">
                      <a:extLst>
                        <a:ext uri="{FF2B5EF4-FFF2-40B4-BE49-F238E27FC236}">
                          <a16:creationId xmlns:a16="http://schemas.microsoft.com/office/drawing/2014/main" id="{D9DD7EC1-464F-4702-99D1-CD34D28EE63A}"/>
                        </a:ext>
                      </a:extLst>
                    </p:cNvPr>
                    <p:cNvSpPr>
                      <a:spLocks noChangeArrowheads="1"/>
                    </p:cNvSpPr>
                    <p:nvPr/>
                  </p:nvSpPr>
                  <p:spPr bwMode="auto">
                    <a:xfrm>
                      <a:off x="3175" y="551"/>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7" name="Oval 357">
                      <a:extLst>
                        <a:ext uri="{FF2B5EF4-FFF2-40B4-BE49-F238E27FC236}">
                          <a16:creationId xmlns:a16="http://schemas.microsoft.com/office/drawing/2014/main" id="{D56A49D8-0002-4865-B7DB-EB0A6EF6F65F}"/>
                        </a:ext>
                      </a:extLst>
                    </p:cNvPr>
                    <p:cNvSpPr>
                      <a:spLocks noChangeArrowheads="1"/>
                    </p:cNvSpPr>
                    <p:nvPr/>
                  </p:nvSpPr>
                  <p:spPr bwMode="auto">
                    <a:xfrm>
                      <a:off x="3166" y="56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8" name="Oval 358">
                      <a:extLst>
                        <a:ext uri="{FF2B5EF4-FFF2-40B4-BE49-F238E27FC236}">
                          <a16:creationId xmlns:a16="http://schemas.microsoft.com/office/drawing/2014/main" id="{5D9F1C24-A474-4A85-B209-B76C2F44B973}"/>
                        </a:ext>
                      </a:extLst>
                    </p:cNvPr>
                    <p:cNvSpPr>
                      <a:spLocks noChangeArrowheads="1"/>
                    </p:cNvSpPr>
                    <p:nvPr/>
                  </p:nvSpPr>
                  <p:spPr bwMode="auto">
                    <a:xfrm>
                      <a:off x="3129" y="56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59" name="Oval 359">
                      <a:extLst>
                        <a:ext uri="{FF2B5EF4-FFF2-40B4-BE49-F238E27FC236}">
                          <a16:creationId xmlns:a16="http://schemas.microsoft.com/office/drawing/2014/main" id="{C61EAD9A-EDA3-4E41-8E09-ACDBEA6A1AAC}"/>
                        </a:ext>
                      </a:extLst>
                    </p:cNvPr>
                    <p:cNvSpPr>
                      <a:spLocks noChangeArrowheads="1"/>
                    </p:cNvSpPr>
                    <p:nvPr/>
                  </p:nvSpPr>
                  <p:spPr bwMode="auto">
                    <a:xfrm>
                      <a:off x="3140" y="5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0" name="Oval 360">
                      <a:extLst>
                        <a:ext uri="{FF2B5EF4-FFF2-40B4-BE49-F238E27FC236}">
                          <a16:creationId xmlns:a16="http://schemas.microsoft.com/office/drawing/2014/main" id="{F623E2EC-F97D-4B88-B564-6526DBDEFDE6}"/>
                        </a:ext>
                      </a:extLst>
                    </p:cNvPr>
                    <p:cNvSpPr>
                      <a:spLocks noChangeArrowheads="1"/>
                    </p:cNvSpPr>
                    <p:nvPr/>
                  </p:nvSpPr>
                  <p:spPr bwMode="auto">
                    <a:xfrm>
                      <a:off x="3115" y="58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61" name="Oval 361">
                      <a:extLst>
                        <a:ext uri="{FF2B5EF4-FFF2-40B4-BE49-F238E27FC236}">
                          <a16:creationId xmlns:a16="http://schemas.microsoft.com/office/drawing/2014/main" id="{4948FC28-A478-424D-B6B8-EC06A6767AEE}"/>
                        </a:ext>
                      </a:extLst>
                    </p:cNvPr>
                    <p:cNvSpPr>
                      <a:spLocks noChangeArrowheads="1"/>
                    </p:cNvSpPr>
                    <p:nvPr/>
                  </p:nvSpPr>
                  <p:spPr bwMode="auto">
                    <a:xfrm>
                      <a:off x="3132" y="61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696" name="Group 362">
                  <a:extLst>
                    <a:ext uri="{FF2B5EF4-FFF2-40B4-BE49-F238E27FC236}">
                      <a16:creationId xmlns:a16="http://schemas.microsoft.com/office/drawing/2014/main" id="{787E9DC7-5DE8-42D2-9FA4-27D89A1E7E98}"/>
                    </a:ext>
                  </a:extLst>
                </p:cNvPr>
                <p:cNvGrpSpPr>
                  <a:grpSpLocks/>
                </p:cNvGrpSpPr>
                <p:nvPr/>
              </p:nvGrpSpPr>
              <p:grpSpPr bwMode="auto">
                <a:xfrm>
                  <a:off x="2981" y="633"/>
                  <a:ext cx="168" cy="116"/>
                  <a:chOff x="2981" y="633"/>
                  <a:chExt cx="168" cy="116"/>
                </a:xfrm>
              </p:grpSpPr>
              <p:sp>
                <p:nvSpPr>
                  <p:cNvPr id="64697" name="Oval 363">
                    <a:extLst>
                      <a:ext uri="{FF2B5EF4-FFF2-40B4-BE49-F238E27FC236}">
                        <a16:creationId xmlns:a16="http://schemas.microsoft.com/office/drawing/2014/main" id="{1D1E6BAC-B15F-467A-B412-4F198DF37CDA}"/>
                      </a:ext>
                    </a:extLst>
                  </p:cNvPr>
                  <p:cNvSpPr>
                    <a:spLocks noChangeArrowheads="1"/>
                  </p:cNvSpPr>
                  <p:nvPr/>
                </p:nvSpPr>
                <p:spPr bwMode="auto">
                  <a:xfrm>
                    <a:off x="3070" y="64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98" name="Oval 364">
                    <a:extLst>
                      <a:ext uri="{FF2B5EF4-FFF2-40B4-BE49-F238E27FC236}">
                        <a16:creationId xmlns:a16="http://schemas.microsoft.com/office/drawing/2014/main" id="{36717DFB-09E4-4EEE-BF36-E89FC7409917}"/>
                      </a:ext>
                    </a:extLst>
                  </p:cNvPr>
                  <p:cNvSpPr>
                    <a:spLocks noChangeArrowheads="1"/>
                  </p:cNvSpPr>
                  <p:nvPr/>
                </p:nvSpPr>
                <p:spPr bwMode="auto">
                  <a:xfrm>
                    <a:off x="2998" y="63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99" name="Oval 365">
                    <a:extLst>
                      <a:ext uri="{FF2B5EF4-FFF2-40B4-BE49-F238E27FC236}">
                        <a16:creationId xmlns:a16="http://schemas.microsoft.com/office/drawing/2014/main" id="{9A004D1F-9925-4E37-BA71-FF37EA7F3420}"/>
                      </a:ext>
                    </a:extLst>
                  </p:cNvPr>
                  <p:cNvSpPr>
                    <a:spLocks noChangeArrowheads="1"/>
                  </p:cNvSpPr>
                  <p:nvPr/>
                </p:nvSpPr>
                <p:spPr bwMode="auto">
                  <a:xfrm>
                    <a:off x="3099" y="661"/>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0" name="Oval 366">
                    <a:extLst>
                      <a:ext uri="{FF2B5EF4-FFF2-40B4-BE49-F238E27FC236}">
                        <a16:creationId xmlns:a16="http://schemas.microsoft.com/office/drawing/2014/main" id="{CC465340-F6F1-4A2A-8122-7831A78EFCF9}"/>
                      </a:ext>
                    </a:extLst>
                  </p:cNvPr>
                  <p:cNvSpPr>
                    <a:spLocks noChangeArrowheads="1"/>
                  </p:cNvSpPr>
                  <p:nvPr/>
                </p:nvSpPr>
                <p:spPr bwMode="auto">
                  <a:xfrm>
                    <a:off x="3119" y="65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1" name="Oval 367">
                    <a:extLst>
                      <a:ext uri="{FF2B5EF4-FFF2-40B4-BE49-F238E27FC236}">
                        <a16:creationId xmlns:a16="http://schemas.microsoft.com/office/drawing/2014/main" id="{73BBB3EF-8C8C-4E99-9BA8-27CEB75883A6}"/>
                      </a:ext>
                    </a:extLst>
                  </p:cNvPr>
                  <p:cNvSpPr>
                    <a:spLocks noChangeArrowheads="1"/>
                  </p:cNvSpPr>
                  <p:nvPr/>
                </p:nvSpPr>
                <p:spPr bwMode="auto">
                  <a:xfrm>
                    <a:off x="3137" y="68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2" name="Oval 368">
                    <a:extLst>
                      <a:ext uri="{FF2B5EF4-FFF2-40B4-BE49-F238E27FC236}">
                        <a16:creationId xmlns:a16="http://schemas.microsoft.com/office/drawing/2014/main" id="{D3F1B71F-7917-4A74-93CE-7ADEDCEC5421}"/>
                      </a:ext>
                    </a:extLst>
                  </p:cNvPr>
                  <p:cNvSpPr>
                    <a:spLocks noChangeArrowheads="1"/>
                  </p:cNvSpPr>
                  <p:nvPr/>
                </p:nvSpPr>
                <p:spPr bwMode="auto">
                  <a:xfrm>
                    <a:off x="3100" y="67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3" name="Oval 369">
                    <a:extLst>
                      <a:ext uri="{FF2B5EF4-FFF2-40B4-BE49-F238E27FC236}">
                        <a16:creationId xmlns:a16="http://schemas.microsoft.com/office/drawing/2014/main" id="{0893B070-B99A-4320-9B88-237571EBF898}"/>
                      </a:ext>
                    </a:extLst>
                  </p:cNvPr>
                  <p:cNvSpPr>
                    <a:spLocks noChangeArrowheads="1"/>
                  </p:cNvSpPr>
                  <p:nvPr/>
                </p:nvSpPr>
                <p:spPr bwMode="auto">
                  <a:xfrm>
                    <a:off x="3082" y="6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4" name="Oval 370">
                    <a:extLst>
                      <a:ext uri="{FF2B5EF4-FFF2-40B4-BE49-F238E27FC236}">
                        <a16:creationId xmlns:a16="http://schemas.microsoft.com/office/drawing/2014/main" id="{EC3F097A-9653-45CC-ACC7-1381AA35BB8E}"/>
                      </a:ext>
                    </a:extLst>
                  </p:cNvPr>
                  <p:cNvSpPr>
                    <a:spLocks noChangeArrowheads="1"/>
                  </p:cNvSpPr>
                  <p:nvPr/>
                </p:nvSpPr>
                <p:spPr bwMode="auto">
                  <a:xfrm>
                    <a:off x="3129" y="69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5" name="Oval 371">
                    <a:extLst>
                      <a:ext uri="{FF2B5EF4-FFF2-40B4-BE49-F238E27FC236}">
                        <a16:creationId xmlns:a16="http://schemas.microsoft.com/office/drawing/2014/main" id="{CE09117A-9B75-4636-B460-A37436897B4F}"/>
                      </a:ext>
                    </a:extLst>
                  </p:cNvPr>
                  <p:cNvSpPr>
                    <a:spLocks noChangeArrowheads="1"/>
                  </p:cNvSpPr>
                  <p:nvPr/>
                </p:nvSpPr>
                <p:spPr bwMode="auto">
                  <a:xfrm>
                    <a:off x="3022" y="683"/>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6" name="Oval 372">
                    <a:extLst>
                      <a:ext uri="{FF2B5EF4-FFF2-40B4-BE49-F238E27FC236}">
                        <a16:creationId xmlns:a16="http://schemas.microsoft.com/office/drawing/2014/main" id="{3AAA121E-B907-4F6B-9052-01E60EA773CF}"/>
                      </a:ext>
                    </a:extLst>
                  </p:cNvPr>
                  <p:cNvSpPr>
                    <a:spLocks noChangeArrowheads="1"/>
                  </p:cNvSpPr>
                  <p:nvPr/>
                </p:nvSpPr>
                <p:spPr bwMode="auto">
                  <a:xfrm>
                    <a:off x="2998" y="687"/>
                    <a:ext cx="11"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7" name="Oval 373">
                    <a:extLst>
                      <a:ext uri="{FF2B5EF4-FFF2-40B4-BE49-F238E27FC236}">
                        <a16:creationId xmlns:a16="http://schemas.microsoft.com/office/drawing/2014/main" id="{958C12FD-A014-48D2-BE5A-4A34D6680CBE}"/>
                      </a:ext>
                    </a:extLst>
                  </p:cNvPr>
                  <p:cNvSpPr>
                    <a:spLocks noChangeArrowheads="1"/>
                  </p:cNvSpPr>
                  <p:nvPr/>
                </p:nvSpPr>
                <p:spPr bwMode="auto">
                  <a:xfrm>
                    <a:off x="2994" y="67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8" name="Oval 374">
                    <a:extLst>
                      <a:ext uri="{FF2B5EF4-FFF2-40B4-BE49-F238E27FC236}">
                        <a16:creationId xmlns:a16="http://schemas.microsoft.com/office/drawing/2014/main" id="{C0889E3B-E8B8-446C-8B83-1B3A53890498}"/>
                      </a:ext>
                    </a:extLst>
                  </p:cNvPr>
                  <p:cNvSpPr>
                    <a:spLocks noChangeArrowheads="1"/>
                  </p:cNvSpPr>
                  <p:nvPr/>
                </p:nvSpPr>
                <p:spPr bwMode="auto">
                  <a:xfrm>
                    <a:off x="3045" y="703"/>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09" name="Oval 375">
                    <a:extLst>
                      <a:ext uri="{FF2B5EF4-FFF2-40B4-BE49-F238E27FC236}">
                        <a16:creationId xmlns:a16="http://schemas.microsoft.com/office/drawing/2014/main" id="{5F30EE0E-A852-48A4-825A-2E98CDD476E0}"/>
                      </a:ext>
                    </a:extLst>
                  </p:cNvPr>
                  <p:cNvSpPr>
                    <a:spLocks noChangeArrowheads="1"/>
                  </p:cNvSpPr>
                  <p:nvPr/>
                </p:nvSpPr>
                <p:spPr bwMode="auto">
                  <a:xfrm>
                    <a:off x="3105" y="710"/>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0" name="Oval 376">
                    <a:extLst>
                      <a:ext uri="{FF2B5EF4-FFF2-40B4-BE49-F238E27FC236}">
                        <a16:creationId xmlns:a16="http://schemas.microsoft.com/office/drawing/2014/main" id="{8BA98D5A-D46C-4D34-B4B9-F04875291A93}"/>
                      </a:ext>
                    </a:extLst>
                  </p:cNvPr>
                  <p:cNvSpPr>
                    <a:spLocks noChangeArrowheads="1"/>
                  </p:cNvSpPr>
                  <p:nvPr/>
                </p:nvSpPr>
                <p:spPr bwMode="auto">
                  <a:xfrm>
                    <a:off x="3066" y="70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1" name="Oval 377">
                    <a:extLst>
                      <a:ext uri="{FF2B5EF4-FFF2-40B4-BE49-F238E27FC236}">
                        <a16:creationId xmlns:a16="http://schemas.microsoft.com/office/drawing/2014/main" id="{EDF779D7-AB29-4FE8-B8C3-FBEA87DA7D8C}"/>
                      </a:ext>
                    </a:extLst>
                  </p:cNvPr>
                  <p:cNvSpPr>
                    <a:spLocks noChangeArrowheads="1"/>
                  </p:cNvSpPr>
                  <p:nvPr/>
                </p:nvSpPr>
                <p:spPr bwMode="auto">
                  <a:xfrm>
                    <a:off x="3079" y="71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2" name="Oval 378">
                    <a:extLst>
                      <a:ext uri="{FF2B5EF4-FFF2-40B4-BE49-F238E27FC236}">
                        <a16:creationId xmlns:a16="http://schemas.microsoft.com/office/drawing/2014/main" id="{CC4A18A9-1CFB-4DE2-ABF6-F98FFA656BF2}"/>
                      </a:ext>
                    </a:extLst>
                  </p:cNvPr>
                  <p:cNvSpPr>
                    <a:spLocks noChangeArrowheads="1"/>
                  </p:cNvSpPr>
                  <p:nvPr/>
                </p:nvSpPr>
                <p:spPr bwMode="auto">
                  <a:xfrm>
                    <a:off x="3022" y="70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3" name="Oval 379">
                    <a:extLst>
                      <a:ext uri="{FF2B5EF4-FFF2-40B4-BE49-F238E27FC236}">
                        <a16:creationId xmlns:a16="http://schemas.microsoft.com/office/drawing/2014/main" id="{74B13F95-5E25-4575-9D73-6C533C3A2467}"/>
                      </a:ext>
                    </a:extLst>
                  </p:cNvPr>
                  <p:cNvSpPr>
                    <a:spLocks noChangeArrowheads="1"/>
                  </p:cNvSpPr>
                  <p:nvPr/>
                </p:nvSpPr>
                <p:spPr bwMode="auto">
                  <a:xfrm>
                    <a:off x="3017" y="70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4" name="Oval 380">
                    <a:extLst>
                      <a:ext uri="{FF2B5EF4-FFF2-40B4-BE49-F238E27FC236}">
                        <a16:creationId xmlns:a16="http://schemas.microsoft.com/office/drawing/2014/main" id="{69F9A577-3C9A-482E-98A7-E1034354C94E}"/>
                      </a:ext>
                    </a:extLst>
                  </p:cNvPr>
                  <p:cNvSpPr>
                    <a:spLocks noChangeArrowheads="1"/>
                  </p:cNvSpPr>
                  <p:nvPr/>
                </p:nvSpPr>
                <p:spPr bwMode="auto">
                  <a:xfrm>
                    <a:off x="3055" y="73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5" name="Oval 381">
                    <a:extLst>
                      <a:ext uri="{FF2B5EF4-FFF2-40B4-BE49-F238E27FC236}">
                        <a16:creationId xmlns:a16="http://schemas.microsoft.com/office/drawing/2014/main" id="{BF03ED1B-12FF-4E86-89ED-E3A2965EA090}"/>
                      </a:ext>
                    </a:extLst>
                  </p:cNvPr>
                  <p:cNvSpPr>
                    <a:spLocks noChangeArrowheads="1"/>
                  </p:cNvSpPr>
                  <p:nvPr/>
                </p:nvSpPr>
                <p:spPr bwMode="auto">
                  <a:xfrm>
                    <a:off x="3035" y="73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6" name="Oval 382">
                    <a:extLst>
                      <a:ext uri="{FF2B5EF4-FFF2-40B4-BE49-F238E27FC236}">
                        <a16:creationId xmlns:a16="http://schemas.microsoft.com/office/drawing/2014/main" id="{9DAE238A-0B5B-47A8-A5CA-1D709FD56A2C}"/>
                      </a:ext>
                    </a:extLst>
                  </p:cNvPr>
                  <p:cNvSpPr>
                    <a:spLocks noChangeArrowheads="1"/>
                  </p:cNvSpPr>
                  <p:nvPr/>
                </p:nvSpPr>
                <p:spPr bwMode="auto">
                  <a:xfrm>
                    <a:off x="3010" y="73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7" name="Oval 383">
                    <a:extLst>
                      <a:ext uri="{FF2B5EF4-FFF2-40B4-BE49-F238E27FC236}">
                        <a16:creationId xmlns:a16="http://schemas.microsoft.com/office/drawing/2014/main" id="{65512876-85A4-40C9-B798-066DBCC486A4}"/>
                      </a:ext>
                    </a:extLst>
                  </p:cNvPr>
                  <p:cNvSpPr>
                    <a:spLocks noChangeArrowheads="1"/>
                  </p:cNvSpPr>
                  <p:nvPr/>
                </p:nvSpPr>
                <p:spPr bwMode="auto">
                  <a:xfrm>
                    <a:off x="2982" y="65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8" name="Oval 384">
                    <a:extLst>
                      <a:ext uri="{FF2B5EF4-FFF2-40B4-BE49-F238E27FC236}">
                        <a16:creationId xmlns:a16="http://schemas.microsoft.com/office/drawing/2014/main" id="{FAEAFE07-3DD2-4F12-9EE3-6019F45382A6}"/>
                      </a:ext>
                    </a:extLst>
                  </p:cNvPr>
                  <p:cNvSpPr>
                    <a:spLocks noChangeArrowheads="1"/>
                  </p:cNvSpPr>
                  <p:nvPr/>
                </p:nvSpPr>
                <p:spPr bwMode="auto">
                  <a:xfrm>
                    <a:off x="2981" y="6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19" name="Oval 385">
                    <a:extLst>
                      <a:ext uri="{FF2B5EF4-FFF2-40B4-BE49-F238E27FC236}">
                        <a16:creationId xmlns:a16="http://schemas.microsoft.com/office/drawing/2014/main" id="{10242375-B0B9-4E99-9A13-400A5CBB393A}"/>
                      </a:ext>
                    </a:extLst>
                  </p:cNvPr>
                  <p:cNvSpPr>
                    <a:spLocks noChangeArrowheads="1"/>
                  </p:cNvSpPr>
                  <p:nvPr/>
                </p:nvSpPr>
                <p:spPr bwMode="auto">
                  <a:xfrm>
                    <a:off x="2983" y="70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720" name="Oval 386">
                    <a:extLst>
                      <a:ext uri="{FF2B5EF4-FFF2-40B4-BE49-F238E27FC236}">
                        <a16:creationId xmlns:a16="http://schemas.microsoft.com/office/drawing/2014/main" id="{755FD593-234E-496A-8C2C-1721EB7EAEE6}"/>
                      </a:ext>
                    </a:extLst>
                  </p:cNvPr>
                  <p:cNvSpPr>
                    <a:spLocks noChangeArrowheads="1"/>
                  </p:cNvSpPr>
                  <p:nvPr/>
                </p:nvSpPr>
                <p:spPr bwMode="auto">
                  <a:xfrm>
                    <a:off x="2992" y="72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638" name="Group 387">
                <a:extLst>
                  <a:ext uri="{FF2B5EF4-FFF2-40B4-BE49-F238E27FC236}">
                    <a16:creationId xmlns:a16="http://schemas.microsoft.com/office/drawing/2014/main" id="{29BB8C5D-5774-4981-8738-3D3C56FE3871}"/>
                  </a:ext>
                </a:extLst>
              </p:cNvPr>
              <p:cNvGrpSpPr>
                <a:grpSpLocks/>
              </p:cNvGrpSpPr>
              <p:nvPr/>
            </p:nvGrpSpPr>
            <p:grpSpPr bwMode="auto">
              <a:xfrm>
                <a:off x="2520" y="407"/>
                <a:ext cx="320" cy="501"/>
                <a:chOff x="2520" y="407"/>
                <a:chExt cx="320" cy="501"/>
              </a:xfrm>
            </p:grpSpPr>
            <p:grpSp>
              <p:nvGrpSpPr>
                <p:cNvPr id="64639" name="Group 388">
                  <a:extLst>
                    <a:ext uri="{FF2B5EF4-FFF2-40B4-BE49-F238E27FC236}">
                      <a16:creationId xmlns:a16="http://schemas.microsoft.com/office/drawing/2014/main" id="{78BAEC2E-4A85-4292-9C26-B3823E5C0E5C}"/>
                    </a:ext>
                  </a:extLst>
                </p:cNvPr>
                <p:cNvGrpSpPr>
                  <a:grpSpLocks/>
                </p:cNvGrpSpPr>
                <p:nvPr/>
              </p:nvGrpSpPr>
              <p:grpSpPr bwMode="auto">
                <a:xfrm>
                  <a:off x="2756" y="520"/>
                  <a:ext cx="84" cy="126"/>
                  <a:chOff x="2756" y="520"/>
                  <a:chExt cx="84" cy="126"/>
                </a:xfrm>
              </p:grpSpPr>
              <p:sp>
                <p:nvSpPr>
                  <p:cNvPr id="64681" name="Oval 389">
                    <a:extLst>
                      <a:ext uri="{FF2B5EF4-FFF2-40B4-BE49-F238E27FC236}">
                        <a16:creationId xmlns:a16="http://schemas.microsoft.com/office/drawing/2014/main" id="{A9A3FFC3-8617-4019-85E0-09689DE5B575}"/>
                      </a:ext>
                    </a:extLst>
                  </p:cNvPr>
                  <p:cNvSpPr>
                    <a:spLocks noChangeArrowheads="1"/>
                  </p:cNvSpPr>
                  <p:nvPr/>
                </p:nvSpPr>
                <p:spPr bwMode="auto">
                  <a:xfrm>
                    <a:off x="2828" y="5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2" name="Oval 390">
                    <a:extLst>
                      <a:ext uri="{FF2B5EF4-FFF2-40B4-BE49-F238E27FC236}">
                        <a16:creationId xmlns:a16="http://schemas.microsoft.com/office/drawing/2014/main" id="{F0C2B8C1-12A1-473B-935A-3650553E3E4C}"/>
                      </a:ext>
                    </a:extLst>
                  </p:cNvPr>
                  <p:cNvSpPr>
                    <a:spLocks noChangeArrowheads="1"/>
                  </p:cNvSpPr>
                  <p:nvPr/>
                </p:nvSpPr>
                <p:spPr bwMode="auto">
                  <a:xfrm>
                    <a:off x="2822" y="52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3" name="Oval 391">
                    <a:extLst>
                      <a:ext uri="{FF2B5EF4-FFF2-40B4-BE49-F238E27FC236}">
                        <a16:creationId xmlns:a16="http://schemas.microsoft.com/office/drawing/2014/main" id="{A2D8778B-359B-4610-AFDA-ECDD07BD8C35}"/>
                      </a:ext>
                    </a:extLst>
                  </p:cNvPr>
                  <p:cNvSpPr>
                    <a:spLocks noChangeArrowheads="1"/>
                  </p:cNvSpPr>
                  <p:nvPr/>
                </p:nvSpPr>
                <p:spPr bwMode="auto">
                  <a:xfrm>
                    <a:off x="2782" y="52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4" name="Oval 392">
                    <a:extLst>
                      <a:ext uri="{FF2B5EF4-FFF2-40B4-BE49-F238E27FC236}">
                        <a16:creationId xmlns:a16="http://schemas.microsoft.com/office/drawing/2014/main" id="{BFC8E61D-0805-4549-9F0D-0D2FEADACA98}"/>
                      </a:ext>
                    </a:extLst>
                  </p:cNvPr>
                  <p:cNvSpPr>
                    <a:spLocks noChangeArrowheads="1"/>
                  </p:cNvSpPr>
                  <p:nvPr/>
                </p:nvSpPr>
                <p:spPr bwMode="auto">
                  <a:xfrm>
                    <a:off x="2756" y="535"/>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5" name="Oval 393">
                    <a:extLst>
                      <a:ext uri="{FF2B5EF4-FFF2-40B4-BE49-F238E27FC236}">
                        <a16:creationId xmlns:a16="http://schemas.microsoft.com/office/drawing/2014/main" id="{9E6A1240-942F-497A-9B80-F42007751AF1}"/>
                      </a:ext>
                    </a:extLst>
                  </p:cNvPr>
                  <p:cNvSpPr>
                    <a:spLocks noChangeArrowheads="1"/>
                  </p:cNvSpPr>
                  <p:nvPr/>
                </p:nvSpPr>
                <p:spPr bwMode="auto">
                  <a:xfrm>
                    <a:off x="2788" y="5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6" name="Oval 394">
                    <a:extLst>
                      <a:ext uri="{FF2B5EF4-FFF2-40B4-BE49-F238E27FC236}">
                        <a16:creationId xmlns:a16="http://schemas.microsoft.com/office/drawing/2014/main" id="{3870A28A-A338-4E98-822E-074FF75FC247}"/>
                      </a:ext>
                    </a:extLst>
                  </p:cNvPr>
                  <p:cNvSpPr>
                    <a:spLocks noChangeArrowheads="1"/>
                  </p:cNvSpPr>
                  <p:nvPr/>
                </p:nvSpPr>
                <p:spPr bwMode="auto">
                  <a:xfrm>
                    <a:off x="2807" y="57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7" name="Oval 395">
                    <a:extLst>
                      <a:ext uri="{FF2B5EF4-FFF2-40B4-BE49-F238E27FC236}">
                        <a16:creationId xmlns:a16="http://schemas.microsoft.com/office/drawing/2014/main" id="{7505F764-C599-49DD-B0C6-031855616FBA}"/>
                      </a:ext>
                    </a:extLst>
                  </p:cNvPr>
                  <p:cNvSpPr>
                    <a:spLocks noChangeArrowheads="1"/>
                  </p:cNvSpPr>
                  <p:nvPr/>
                </p:nvSpPr>
                <p:spPr bwMode="auto">
                  <a:xfrm>
                    <a:off x="2782" y="57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8" name="Oval 396">
                    <a:extLst>
                      <a:ext uri="{FF2B5EF4-FFF2-40B4-BE49-F238E27FC236}">
                        <a16:creationId xmlns:a16="http://schemas.microsoft.com/office/drawing/2014/main" id="{D916F37F-1426-4B80-AC0E-71539B38FA1E}"/>
                      </a:ext>
                    </a:extLst>
                  </p:cNvPr>
                  <p:cNvSpPr>
                    <a:spLocks noChangeArrowheads="1"/>
                  </p:cNvSpPr>
                  <p:nvPr/>
                </p:nvSpPr>
                <p:spPr bwMode="auto">
                  <a:xfrm>
                    <a:off x="2785" y="58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9" name="Oval 397">
                    <a:extLst>
                      <a:ext uri="{FF2B5EF4-FFF2-40B4-BE49-F238E27FC236}">
                        <a16:creationId xmlns:a16="http://schemas.microsoft.com/office/drawing/2014/main" id="{2DA74E3D-688D-44DA-9ACA-35CB3041FB36}"/>
                      </a:ext>
                    </a:extLst>
                  </p:cNvPr>
                  <p:cNvSpPr>
                    <a:spLocks noChangeArrowheads="1"/>
                  </p:cNvSpPr>
                  <p:nvPr/>
                </p:nvSpPr>
                <p:spPr bwMode="auto">
                  <a:xfrm>
                    <a:off x="2756" y="58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90" name="Oval 398">
                    <a:extLst>
                      <a:ext uri="{FF2B5EF4-FFF2-40B4-BE49-F238E27FC236}">
                        <a16:creationId xmlns:a16="http://schemas.microsoft.com/office/drawing/2014/main" id="{47B94DF1-4F4C-4AF2-A743-5EFF90430899}"/>
                      </a:ext>
                    </a:extLst>
                  </p:cNvPr>
                  <p:cNvSpPr>
                    <a:spLocks noChangeArrowheads="1"/>
                  </p:cNvSpPr>
                  <p:nvPr/>
                </p:nvSpPr>
                <p:spPr bwMode="auto">
                  <a:xfrm>
                    <a:off x="2792" y="6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91" name="Oval 399">
                    <a:extLst>
                      <a:ext uri="{FF2B5EF4-FFF2-40B4-BE49-F238E27FC236}">
                        <a16:creationId xmlns:a16="http://schemas.microsoft.com/office/drawing/2014/main" id="{B929692D-6037-4572-8B8A-FCBAC0422363}"/>
                      </a:ext>
                    </a:extLst>
                  </p:cNvPr>
                  <p:cNvSpPr>
                    <a:spLocks noChangeArrowheads="1"/>
                  </p:cNvSpPr>
                  <p:nvPr/>
                </p:nvSpPr>
                <p:spPr bwMode="auto">
                  <a:xfrm>
                    <a:off x="2756" y="59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92" name="Oval 400">
                    <a:extLst>
                      <a:ext uri="{FF2B5EF4-FFF2-40B4-BE49-F238E27FC236}">
                        <a16:creationId xmlns:a16="http://schemas.microsoft.com/office/drawing/2014/main" id="{BC71472A-76E7-452C-B723-D572AE3F0661}"/>
                      </a:ext>
                    </a:extLst>
                  </p:cNvPr>
                  <p:cNvSpPr>
                    <a:spLocks noChangeArrowheads="1"/>
                  </p:cNvSpPr>
                  <p:nvPr/>
                </p:nvSpPr>
                <p:spPr bwMode="auto">
                  <a:xfrm>
                    <a:off x="2764" y="62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93" name="Oval 401">
                    <a:extLst>
                      <a:ext uri="{FF2B5EF4-FFF2-40B4-BE49-F238E27FC236}">
                        <a16:creationId xmlns:a16="http://schemas.microsoft.com/office/drawing/2014/main" id="{BF708E68-6B0B-46DF-B169-46D93F4FE132}"/>
                      </a:ext>
                    </a:extLst>
                  </p:cNvPr>
                  <p:cNvSpPr>
                    <a:spLocks noChangeArrowheads="1"/>
                  </p:cNvSpPr>
                  <p:nvPr/>
                </p:nvSpPr>
                <p:spPr bwMode="auto">
                  <a:xfrm>
                    <a:off x="2780" y="63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640" name="Group 402">
                  <a:extLst>
                    <a:ext uri="{FF2B5EF4-FFF2-40B4-BE49-F238E27FC236}">
                      <a16:creationId xmlns:a16="http://schemas.microsoft.com/office/drawing/2014/main" id="{20CD2516-59C8-4BC2-A6DB-954B8D9E4D6D}"/>
                    </a:ext>
                  </a:extLst>
                </p:cNvPr>
                <p:cNvGrpSpPr>
                  <a:grpSpLocks/>
                </p:cNvGrpSpPr>
                <p:nvPr/>
              </p:nvGrpSpPr>
              <p:grpSpPr bwMode="auto">
                <a:xfrm>
                  <a:off x="2628" y="407"/>
                  <a:ext cx="62" cy="60"/>
                  <a:chOff x="2628" y="407"/>
                  <a:chExt cx="62" cy="60"/>
                </a:xfrm>
              </p:grpSpPr>
              <p:sp>
                <p:nvSpPr>
                  <p:cNvPr id="64672" name="Oval 403">
                    <a:extLst>
                      <a:ext uri="{FF2B5EF4-FFF2-40B4-BE49-F238E27FC236}">
                        <a16:creationId xmlns:a16="http://schemas.microsoft.com/office/drawing/2014/main" id="{E5FC7A28-5DF8-4CCD-90D7-628EC0105E82}"/>
                      </a:ext>
                    </a:extLst>
                  </p:cNvPr>
                  <p:cNvSpPr>
                    <a:spLocks noChangeArrowheads="1"/>
                  </p:cNvSpPr>
                  <p:nvPr/>
                </p:nvSpPr>
                <p:spPr bwMode="auto">
                  <a:xfrm>
                    <a:off x="2677" y="44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3" name="Oval 404">
                    <a:extLst>
                      <a:ext uri="{FF2B5EF4-FFF2-40B4-BE49-F238E27FC236}">
                        <a16:creationId xmlns:a16="http://schemas.microsoft.com/office/drawing/2014/main" id="{E0290239-DDE6-41BC-BD89-95682AD101DA}"/>
                      </a:ext>
                    </a:extLst>
                  </p:cNvPr>
                  <p:cNvSpPr>
                    <a:spLocks noChangeArrowheads="1"/>
                  </p:cNvSpPr>
                  <p:nvPr/>
                </p:nvSpPr>
                <p:spPr bwMode="auto">
                  <a:xfrm>
                    <a:off x="2674" y="42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4" name="Oval 405">
                    <a:extLst>
                      <a:ext uri="{FF2B5EF4-FFF2-40B4-BE49-F238E27FC236}">
                        <a16:creationId xmlns:a16="http://schemas.microsoft.com/office/drawing/2014/main" id="{D355E6D1-78D2-4937-862A-48B8199F3FA5}"/>
                      </a:ext>
                    </a:extLst>
                  </p:cNvPr>
                  <p:cNvSpPr>
                    <a:spLocks noChangeArrowheads="1"/>
                  </p:cNvSpPr>
                  <p:nvPr/>
                </p:nvSpPr>
                <p:spPr bwMode="auto">
                  <a:xfrm>
                    <a:off x="2659" y="40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5" name="Oval 406">
                    <a:extLst>
                      <a:ext uri="{FF2B5EF4-FFF2-40B4-BE49-F238E27FC236}">
                        <a16:creationId xmlns:a16="http://schemas.microsoft.com/office/drawing/2014/main" id="{E140F593-493A-484D-89D3-ECA1DAB29E79}"/>
                      </a:ext>
                    </a:extLst>
                  </p:cNvPr>
                  <p:cNvSpPr>
                    <a:spLocks noChangeArrowheads="1"/>
                  </p:cNvSpPr>
                  <p:nvPr/>
                </p:nvSpPr>
                <p:spPr bwMode="auto">
                  <a:xfrm>
                    <a:off x="2631" y="41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6" name="Oval 407">
                    <a:extLst>
                      <a:ext uri="{FF2B5EF4-FFF2-40B4-BE49-F238E27FC236}">
                        <a16:creationId xmlns:a16="http://schemas.microsoft.com/office/drawing/2014/main" id="{4DEAC36D-BB0F-4070-BFEC-5E19D9FB3A54}"/>
                      </a:ext>
                    </a:extLst>
                  </p:cNvPr>
                  <p:cNvSpPr>
                    <a:spLocks noChangeArrowheads="1"/>
                  </p:cNvSpPr>
                  <p:nvPr/>
                </p:nvSpPr>
                <p:spPr bwMode="auto">
                  <a:xfrm>
                    <a:off x="2644" y="42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7" name="Oval 408">
                    <a:extLst>
                      <a:ext uri="{FF2B5EF4-FFF2-40B4-BE49-F238E27FC236}">
                        <a16:creationId xmlns:a16="http://schemas.microsoft.com/office/drawing/2014/main" id="{2A51A313-4FA4-4645-B74A-84D4F9E6B0D9}"/>
                      </a:ext>
                    </a:extLst>
                  </p:cNvPr>
                  <p:cNvSpPr>
                    <a:spLocks noChangeArrowheads="1"/>
                  </p:cNvSpPr>
                  <p:nvPr/>
                </p:nvSpPr>
                <p:spPr bwMode="auto">
                  <a:xfrm>
                    <a:off x="2652" y="442"/>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8" name="Oval 409">
                    <a:extLst>
                      <a:ext uri="{FF2B5EF4-FFF2-40B4-BE49-F238E27FC236}">
                        <a16:creationId xmlns:a16="http://schemas.microsoft.com/office/drawing/2014/main" id="{CCFD7F82-5C42-40DA-9EA3-F2161D5E11E8}"/>
                      </a:ext>
                    </a:extLst>
                  </p:cNvPr>
                  <p:cNvSpPr>
                    <a:spLocks noChangeArrowheads="1"/>
                  </p:cNvSpPr>
                  <p:nvPr/>
                </p:nvSpPr>
                <p:spPr bwMode="auto">
                  <a:xfrm>
                    <a:off x="2666" y="45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9" name="Oval 410">
                    <a:extLst>
                      <a:ext uri="{FF2B5EF4-FFF2-40B4-BE49-F238E27FC236}">
                        <a16:creationId xmlns:a16="http://schemas.microsoft.com/office/drawing/2014/main" id="{4737F2E3-E0C6-46AA-87E5-FFA38389D32C}"/>
                      </a:ext>
                    </a:extLst>
                  </p:cNvPr>
                  <p:cNvSpPr>
                    <a:spLocks noChangeArrowheads="1"/>
                  </p:cNvSpPr>
                  <p:nvPr/>
                </p:nvSpPr>
                <p:spPr bwMode="auto">
                  <a:xfrm>
                    <a:off x="2640" y="45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80" name="Oval 411">
                    <a:extLst>
                      <a:ext uri="{FF2B5EF4-FFF2-40B4-BE49-F238E27FC236}">
                        <a16:creationId xmlns:a16="http://schemas.microsoft.com/office/drawing/2014/main" id="{478F7AF7-DA0B-40A3-AB08-2FD27FB4AE9C}"/>
                      </a:ext>
                    </a:extLst>
                  </p:cNvPr>
                  <p:cNvSpPr>
                    <a:spLocks noChangeArrowheads="1"/>
                  </p:cNvSpPr>
                  <p:nvPr/>
                </p:nvSpPr>
                <p:spPr bwMode="auto">
                  <a:xfrm>
                    <a:off x="2628" y="4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641" name="Group 412">
                  <a:extLst>
                    <a:ext uri="{FF2B5EF4-FFF2-40B4-BE49-F238E27FC236}">
                      <a16:creationId xmlns:a16="http://schemas.microsoft.com/office/drawing/2014/main" id="{D94F8076-91B2-419C-9F47-6FE1E0F8E217}"/>
                    </a:ext>
                  </a:extLst>
                </p:cNvPr>
                <p:cNvGrpSpPr>
                  <a:grpSpLocks/>
                </p:cNvGrpSpPr>
                <p:nvPr/>
              </p:nvGrpSpPr>
              <p:grpSpPr bwMode="auto">
                <a:xfrm>
                  <a:off x="2520" y="758"/>
                  <a:ext cx="168" cy="150"/>
                  <a:chOff x="2520" y="758"/>
                  <a:chExt cx="168" cy="150"/>
                </a:xfrm>
              </p:grpSpPr>
              <p:sp>
                <p:nvSpPr>
                  <p:cNvPr id="64642" name="Oval 413">
                    <a:extLst>
                      <a:ext uri="{FF2B5EF4-FFF2-40B4-BE49-F238E27FC236}">
                        <a16:creationId xmlns:a16="http://schemas.microsoft.com/office/drawing/2014/main" id="{DF3BEEAD-5656-4CA2-950F-24284C4930AD}"/>
                      </a:ext>
                    </a:extLst>
                  </p:cNvPr>
                  <p:cNvSpPr>
                    <a:spLocks noChangeArrowheads="1"/>
                  </p:cNvSpPr>
                  <p:nvPr/>
                </p:nvSpPr>
                <p:spPr bwMode="auto">
                  <a:xfrm>
                    <a:off x="2642" y="7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43" name="Oval 414">
                    <a:extLst>
                      <a:ext uri="{FF2B5EF4-FFF2-40B4-BE49-F238E27FC236}">
                        <a16:creationId xmlns:a16="http://schemas.microsoft.com/office/drawing/2014/main" id="{C76EF306-4678-474F-B8E8-C2D1D3ABDC80}"/>
                      </a:ext>
                    </a:extLst>
                  </p:cNvPr>
                  <p:cNvSpPr>
                    <a:spLocks noChangeArrowheads="1"/>
                  </p:cNvSpPr>
                  <p:nvPr/>
                </p:nvSpPr>
                <p:spPr bwMode="auto">
                  <a:xfrm>
                    <a:off x="2670" y="77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44" name="Oval 415">
                    <a:extLst>
                      <a:ext uri="{FF2B5EF4-FFF2-40B4-BE49-F238E27FC236}">
                        <a16:creationId xmlns:a16="http://schemas.microsoft.com/office/drawing/2014/main" id="{C373DFB3-BE21-4524-AE7A-EEB1AAEBF43D}"/>
                      </a:ext>
                    </a:extLst>
                  </p:cNvPr>
                  <p:cNvSpPr>
                    <a:spLocks noChangeArrowheads="1"/>
                  </p:cNvSpPr>
                  <p:nvPr/>
                </p:nvSpPr>
                <p:spPr bwMode="auto">
                  <a:xfrm>
                    <a:off x="2626" y="78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45" name="Oval 416">
                    <a:extLst>
                      <a:ext uri="{FF2B5EF4-FFF2-40B4-BE49-F238E27FC236}">
                        <a16:creationId xmlns:a16="http://schemas.microsoft.com/office/drawing/2014/main" id="{7DBF3DA6-2D29-47BF-A921-9029207271AA}"/>
                      </a:ext>
                    </a:extLst>
                  </p:cNvPr>
                  <p:cNvSpPr>
                    <a:spLocks noChangeArrowheads="1"/>
                  </p:cNvSpPr>
                  <p:nvPr/>
                </p:nvSpPr>
                <p:spPr bwMode="auto">
                  <a:xfrm>
                    <a:off x="2658" y="81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46" name="Oval 417">
                    <a:extLst>
                      <a:ext uri="{FF2B5EF4-FFF2-40B4-BE49-F238E27FC236}">
                        <a16:creationId xmlns:a16="http://schemas.microsoft.com/office/drawing/2014/main" id="{FAAD2F00-AA76-4078-9EFD-829EE9578E4B}"/>
                      </a:ext>
                    </a:extLst>
                  </p:cNvPr>
                  <p:cNvSpPr>
                    <a:spLocks noChangeArrowheads="1"/>
                  </p:cNvSpPr>
                  <p:nvPr/>
                </p:nvSpPr>
                <p:spPr bwMode="auto">
                  <a:xfrm>
                    <a:off x="2609" y="80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47" name="Oval 418">
                    <a:extLst>
                      <a:ext uri="{FF2B5EF4-FFF2-40B4-BE49-F238E27FC236}">
                        <a16:creationId xmlns:a16="http://schemas.microsoft.com/office/drawing/2014/main" id="{FC9ECA9F-7A6E-40E7-A608-FE267BF6D8CD}"/>
                      </a:ext>
                    </a:extLst>
                  </p:cNvPr>
                  <p:cNvSpPr>
                    <a:spLocks noChangeArrowheads="1"/>
                  </p:cNvSpPr>
                  <p:nvPr/>
                </p:nvSpPr>
                <p:spPr bwMode="auto">
                  <a:xfrm>
                    <a:off x="2637" y="820"/>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48" name="Oval 419">
                    <a:extLst>
                      <a:ext uri="{FF2B5EF4-FFF2-40B4-BE49-F238E27FC236}">
                        <a16:creationId xmlns:a16="http://schemas.microsoft.com/office/drawing/2014/main" id="{AFF9589E-11A6-4E0C-A728-54B1DAFB05D4}"/>
                      </a:ext>
                    </a:extLst>
                  </p:cNvPr>
                  <p:cNvSpPr>
                    <a:spLocks noChangeArrowheads="1"/>
                  </p:cNvSpPr>
                  <p:nvPr/>
                </p:nvSpPr>
                <p:spPr bwMode="auto">
                  <a:xfrm>
                    <a:off x="2655" y="83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49" name="Oval 420">
                    <a:extLst>
                      <a:ext uri="{FF2B5EF4-FFF2-40B4-BE49-F238E27FC236}">
                        <a16:creationId xmlns:a16="http://schemas.microsoft.com/office/drawing/2014/main" id="{7C119D12-5992-438A-9AB1-EA20A4E2E67A}"/>
                      </a:ext>
                    </a:extLst>
                  </p:cNvPr>
                  <p:cNvSpPr>
                    <a:spLocks noChangeArrowheads="1"/>
                  </p:cNvSpPr>
                  <p:nvPr/>
                </p:nvSpPr>
                <p:spPr bwMode="auto">
                  <a:xfrm>
                    <a:off x="2676" y="84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0" name="Oval 421">
                    <a:extLst>
                      <a:ext uri="{FF2B5EF4-FFF2-40B4-BE49-F238E27FC236}">
                        <a16:creationId xmlns:a16="http://schemas.microsoft.com/office/drawing/2014/main" id="{7214DF32-4DE8-4948-9E5C-BCE11263A707}"/>
                      </a:ext>
                    </a:extLst>
                  </p:cNvPr>
                  <p:cNvSpPr>
                    <a:spLocks noChangeArrowheads="1"/>
                  </p:cNvSpPr>
                  <p:nvPr/>
                </p:nvSpPr>
                <p:spPr bwMode="auto">
                  <a:xfrm>
                    <a:off x="2658" y="8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1" name="Oval 422">
                    <a:extLst>
                      <a:ext uri="{FF2B5EF4-FFF2-40B4-BE49-F238E27FC236}">
                        <a16:creationId xmlns:a16="http://schemas.microsoft.com/office/drawing/2014/main" id="{E3BFEE81-2762-49EA-A13A-45AC11D1A60D}"/>
                      </a:ext>
                    </a:extLst>
                  </p:cNvPr>
                  <p:cNvSpPr>
                    <a:spLocks noChangeArrowheads="1"/>
                  </p:cNvSpPr>
                  <p:nvPr/>
                </p:nvSpPr>
                <p:spPr bwMode="auto">
                  <a:xfrm>
                    <a:off x="2571" y="78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2" name="Oval 423">
                    <a:extLst>
                      <a:ext uri="{FF2B5EF4-FFF2-40B4-BE49-F238E27FC236}">
                        <a16:creationId xmlns:a16="http://schemas.microsoft.com/office/drawing/2014/main" id="{0B49E122-14F3-4F31-95CF-48AA08235A92}"/>
                      </a:ext>
                    </a:extLst>
                  </p:cNvPr>
                  <p:cNvSpPr>
                    <a:spLocks noChangeArrowheads="1"/>
                  </p:cNvSpPr>
                  <p:nvPr/>
                </p:nvSpPr>
                <p:spPr bwMode="auto">
                  <a:xfrm>
                    <a:off x="2582" y="8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3" name="Oval 424">
                    <a:extLst>
                      <a:ext uri="{FF2B5EF4-FFF2-40B4-BE49-F238E27FC236}">
                        <a16:creationId xmlns:a16="http://schemas.microsoft.com/office/drawing/2014/main" id="{B2278DDF-5367-4D6A-9357-F2D4E878C0AF}"/>
                      </a:ext>
                    </a:extLst>
                  </p:cNvPr>
                  <p:cNvSpPr>
                    <a:spLocks noChangeArrowheads="1"/>
                  </p:cNvSpPr>
                  <p:nvPr/>
                </p:nvSpPr>
                <p:spPr bwMode="auto">
                  <a:xfrm>
                    <a:off x="2554" y="80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4" name="Oval 425">
                    <a:extLst>
                      <a:ext uri="{FF2B5EF4-FFF2-40B4-BE49-F238E27FC236}">
                        <a16:creationId xmlns:a16="http://schemas.microsoft.com/office/drawing/2014/main" id="{D3E8C88E-4DE3-4E13-A9AC-E6E42824381B}"/>
                      </a:ext>
                    </a:extLst>
                  </p:cNvPr>
                  <p:cNvSpPr>
                    <a:spLocks noChangeArrowheads="1"/>
                  </p:cNvSpPr>
                  <p:nvPr/>
                </p:nvSpPr>
                <p:spPr bwMode="auto">
                  <a:xfrm>
                    <a:off x="2536" y="79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5" name="Oval 426">
                    <a:extLst>
                      <a:ext uri="{FF2B5EF4-FFF2-40B4-BE49-F238E27FC236}">
                        <a16:creationId xmlns:a16="http://schemas.microsoft.com/office/drawing/2014/main" id="{5CAF0213-DCCE-46C2-B61C-D27417DCD597}"/>
                      </a:ext>
                    </a:extLst>
                  </p:cNvPr>
                  <p:cNvSpPr>
                    <a:spLocks noChangeArrowheads="1"/>
                  </p:cNvSpPr>
                  <p:nvPr/>
                </p:nvSpPr>
                <p:spPr bwMode="auto">
                  <a:xfrm>
                    <a:off x="2520" y="81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6" name="Oval 427">
                    <a:extLst>
                      <a:ext uri="{FF2B5EF4-FFF2-40B4-BE49-F238E27FC236}">
                        <a16:creationId xmlns:a16="http://schemas.microsoft.com/office/drawing/2014/main" id="{A5AC15F4-6189-4AE5-A7A0-1429EC8995AB}"/>
                      </a:ext>
                    </a:extLst>
                  </p:cNvPr>
                  <p:cNvSpPr>
                    <a:spLocks noChangeArrowheads="1"/>
                  </p:cNvSpPr>
                  <p:nvPr/>
                </p:nvSpPr>
                <p:spPr bwMode="auto">
                  <a:xfrm>
                    <a:off x="2574" y="83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7" name="Oval 428">
                    <a:extLst>
                      <a:ext uri="{FF2B5EF4-FFF2-40B4-BE49-F238E27FC236}">
                        <a16:creationId xmlns:a16="http://schemas.microsoft.com/office/drawing/2014/main" id="{F76D5015-8F6C-4B5C-9E08-FF64E065FFA7}"/>
                      </a:ext>
                    </a:extLst>
                  </p:cNvPr>
                  <p:cNvSpPr>
                    <a:spLocks noChangeArrowheads="1"/>
                  </p:cNvSpPr>
                  <p:nvPr/>
                </p:nvSpPr>
                <p:spPr bwMode="auto">
                  <a:xfrm>
                    <a:off x="2561" y="8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8" name="Oval 429">
                    <a:extLst>
                      <a:ext uri="{FF2B5EF4-FFF2-40B4-BE49-F238E27FC236}">
                        <a16:creationId xmlns:a16="http://schemas.microsoft.com/office/drawing/2014/main" id="{E942A628-D9A3-4325-8AD7-A0D41E319773}"/>
                      </a:ext>
                    </a:extLst>
                  </p:cNvPr>
                  <p:cNvSpPr>
                    <a:spLocks noChangeArrowheads="1"/>
                  </p:cNvSpPr>
                  <p:nvPr/>
                </p:nvSpPr>
                <p:spPr bwMode="auto">
                  <a:xfrm>
                    <a:off x="2520" y="83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59" name="Oval 430">
                    <a:extLst>
                      <a:ext uri="{FF2B5EF4-FFF2-40B4-BE49-F238E27FC236}">
                        <a16:creationId xmlns:a16="http://schemas.microsoft.com/office/drawing/2014/main" id="{A96AAA3E-60D8-4DEF-9F1D-8493D1B09EDD}"/>
                      </a:ext>
                    </a:extLst>
                  </p:cNvPr>
                  <p:cNvSpPr>
                    <a:spLocks noChangeArrowheads="1"/>
                  </p:cNvSpPr>
                  <p:nvPr/>
                </p:nvSpPr>
                <p:spPr bwMode="auto">
                  <a:xfrm>
                    <a:off x="2536" y="84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0" name="Oval 431">
                    <a:extLst>
                      <a:ext uri="{FF2B5EF4-FFF2-40B4-BE49-F238E27FC236}">
                        <a16:creationId xmlns:a16="http://schemas.microsoft.com/office/drawing/2014/main" id="{DA92A20F-ADD4-44E1-9284-F14F5E9376A6}"/>
                      </a:ext>
                    </a:extLst>
                  </p:cNvPr>
                  <p:cNvSpPr>
                    <a:spLocks noChangeArrowheads="1"/>
                  </p:cNvSpPr>
                  <p:nvPr/>
                </p:nvSpPr>
                <p:spPr bwMode="auto">
                  <a:xfrm>
                    <a:off x="2521" y="860"/>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1" name="Oval 432">
                    <a:extLst>
                      <a:ext uri="{FF2B5EF4-FFF2-40B4-BE49-F238E27FC236}">
                        <a16:creationId xmlns:a16="http://schemas.microsoft.com/office/drawing/2014/main" id="{B149B682-1A3E-4387-9699-529CDD02479E}"/>
                      </a:ext>
                    </a:extLst>
                  </p:cNvPr>
                  <p:cNvSpPr>
                    <a:spLocks noChangeArrowheads="1"/>
                  </p:cNvSpPr>
                  <p:nvPr/>
                </p:nvSpPr>
                <p:spPr bwMode="auto">
                  <a:xfrm>
                    <a:off x="2530" y="87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2" name="Oval 433">
                    <a:extLst>
                      <a:ext uri="{FF2B5EF4-FFF2-40B4-BE49-F238E27FC236}">
                        <a16:creationId xmlns:a16="http://schemas.microsoft.com/office/drawing/2014/main" id="{A8ED0BD4-2F90-48A5-B959-D8FD98D9438B}"/>
                      </a:ext>
                    </a:extLst>
                  </p:cNvPr>
                  <p:cNvSpPr>
                    <a:spLocks noChangeArrowheads="1"/>
                  </p:cNvSpPr>
                  <p:nvPr/>
                </p:nvSpPr>
                <p:spPr bwMode="auto">
                  <a:xfrm>
                    <a:off x="2620" y="84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3" name="Oval 434">
                    <a:extLst>
                      <a:ext uri="{FF2B5EF4-FFF2-40B4-BE49-F238E27FC236}">
                        <a16:creationId xmlns:a16="http://schemas.microsoft.com/office/drawing/2014/main" id="{AD21B480-E4DB-459F-85A7-F7BA392A8D71}"/>
                      </a:ext>
                    </a:extLst>
                  </p:cNvPr>
                  <p:cNvSpPr>
                    <a:spLocks noChangeArrowheads="1"/>
                  </p:cNvSpPr>
                  <p:nvPr/>
                </p:nvSpPr>
                <p:spPr bwMode="auto">
                  <a:xfrm>
                    <a:off x="2604" y="85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4" name="Oval 435">
                    <a:extLst>
                      <a:ext uri="{FF2B5EF4-FFF2-40B4-BE49-F238E27FC236}">
                        <a16:creationId xmlns:a16="http://schemas.microsoft.com/office/drawing/2014/main" id="{D59AD6BF-54F6-4A57-B850-358AF3977E2A}"/>
                      </a:ext>
                    </a:extLst>
                  </p:cNvPr>
                  <p:cNvSpPr>
                    <a:spLocks noChangeArrowheads="1"/>
                  </p:cNvSpPr>
                  <p:nvPr/>
                </p:nvSpPr>
                <p:spPr bwMode="auto">
                  <a:xfrm>
                    <a:off x="2584" y="86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5" name="Oval 436">
                    <a:extLst>
                      <a:ext uri="{FF2B5EF4-FFF2-40B4-BE49-F238E27FC236}">
                        <a16:creationId xmlns:a16="http://schemas.microsoft.com/office/drawing/2014/main" id="{CC2F514E-2537-43B8-8CF5-910E6732C64A}"/>
                      </a:ext>
                    </a:extLst>
                  </p:cNvPr>
                  <p:cNvSpPr>
                    <a:spLocks noChangeArrowheads="1"/>
                  </p:cNvSpPr>
                  <p:nvPr/>
                </p:nvSpPr>
                <p:spPr bwMode="auto">
                  <a:xfrm>
                    <a:off x="2559" y="86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6" name="Oval 437">
                    <a:extLst>
                      <a:ext uri="{FF2B5EF4-FFF2-40B4-BE49-F238E27FC236}">
                        <a16:creationId xmlns:a16="http://schemas.microsoft.com/office/drawing/2014/main" id="{DAD7F546-FCD2-4A0A-8F46-6C6B9FE1EC51}"/>
                      </a:ext>
                    </a:extLst>
                  </p:cNvPr>
                  <p:cNvSpPr>
                    <a:spLocks noChangeArrowheads="1"/>
                  </p:cNvSpPr>
                  <p:nvPr/>
                </p:nvSpPr>
                <p:spPr bwMode="auto">
                  <a:xfrm>
                    <a:off x="2633" y="87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7" name="Oval 438">
                    <a:extLst>
                      <a:ext uri="{FF2B5EF4-FFF2-40B4-BE49-F238E27FC236}">
                        <a16:creationId xmlns:a16="http://schemas.microsoft.com/office/drawing/2014/main" id="{7419CBA7-685F-4D95-BA00-2BC9D820CD10}"/>
                      </a:ext>
                    </a:extLst>
                  </p:cNvPr>
                  <p:cNvSpPr>
                    <a:spLocks noChangeArrowheads="1"/>
                  </p:cNvSpPr>
                  <p:nvPr/>
                </p:nvSpPr>
                <p:spPr bwMode="auto">
                  <a:xfrm>
                    <a:off x="2618" y="8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8" name="Oval 439">
                    <a:extLst>
                      <a:ext uri="{FF2B5EF4-FFF2-40B4-BE49-F238E27FC236}">
                        <a16:creationId xmlns:a16="http://schemas.microsoft.com/office/drawing/2014/main" id="{63C79323-7594-4664-ACFE-13D2485A0794}"/>
                      </a:ext>
                    </a:extLst>
                  </p:cNvPr>
                  <p:cNvSpPr>
                    <a:spLocks noChangeArrowheads="1"/>
                  </p:cNvSpPr>
                  <p:nvPr/>
                </p:nvSpPr>
                <p:spPr bwMode="auto">
                  <a:xfrm>
                    <a:off x="2605" y="8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69" name="Oval 440">
                    <a:extLst>
                      <a:ext uri="{FF2B5EF4-FFF2-40B4-BE49-F238E27FC236}">
                        <a16:creationId xmlns:a16="http://schemas.microsoft.com/office/drawing/2014/main" id="{24351F18-7542-4E41-B261-9FABB719BBB8}"/>
                      </a:ext>
                    </a:extLst>
                  </p:cNvPr>
                  <p:cNvSpPr>
                    <a:spLocks noChangeArrowheads="1"/>
                  </p:cNvSpPr>
                  <p:nvPr/>
                </p:nvSpPr>
                <p:spPr bwMode="auto">
                  <a:xfrm>
                    <a:off x="2565" y="881"/>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0" name="Oval 441">
                    <a:extLst>
                      <a:ext uri="{FF2B5EF4-FFF2-40B4-BE49-F238E27FC236}">
                        <a16:creationId xmlns:a16="http://schemas.microsoft.com/office/drawing/2014/main" id="{8E66EEBD-C5D7-4C7A-A839-409D0DC5346D}"/>
                      </a:ext>
                    </a:extLst>
                  </p:cNvPr>
                  <p:cNvSpPr>
                    <a:spLocks noChangeArrowheads="1"/>
                  </p:cNvSpPr>
                  <p:nvPr/>
                </p:nvSpPr>
                <p:spPr bwMode="auto">
                  <a:xfrm>
                    <a:off x="2592" y="89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71" name="Oval 442">
                    <a:extLst>
                      <a:ext uri="{FF2B5EF4-FFF2-40B4-BE49-F238E27FC236}">
                        <a16:creationId xmlns:a16="http://schemas.microsoft.com/office/drawing/2014/main" id="{88B6670A-F01F-4305-9211-F5C13F268EC8}"/>
                      </a:ext>
                    </a:extLst>
                  </p:cNvPr>
                  <p:cNvSpPr>
                    <a:spLocks noChangeArrowheads="1"/>
                  </p:cNvSpPr>
                  <p:nvPr/>
                </p:nvSpPr>
                <p:spPr bwMode="auto">
                  <a:xfrm>
                    <a:off x="2549" y="89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pic>
        <p:nvPicPr>
          <p:cNvPr id="64556" name="Picture 443">
            <a:extLst>
              <a:ext uri="{FF2B5EF4-FFF2-40B4-BE49-F238E27FC236}">
                <a16:creationId xmlns:a16="http://schemas.microsoft.com/office/drawing/2014/main" id="{F0AD280D-65C8-4F86-BB8A-A58BD81705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89851" y="376238"/>
            <a:ext cx="12223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4557" name="Group 444">
            <a:extLst>
              <a:ext uri="{FF2B5EF4-FFF2-40B4-BE49-F238E27FC236}">
                <a16:creationId xmlns:a16="http://schemas.microsoft.com/office/drawing/2014/main" id="{485AD67C-4FE7-4C94-949F-8AE5CE00663C}"/>
              </a:ext>
            </a:extLst>
          </p:cNvPr>
          <p:cNvGrpSpPr>
            <a:grpSpLocks/>
          </p:cNvGrpSpPr>
          <p:nvPr/>
        </p:nvGrpSpPr>
        <p:grpSpPr bwMode="auto">
          <a:xfrm>
            <a:off x="2625726" y="1533525"/>
            <a:ext cx="1173163" cy="642938"/>
            <a:chOff x="716" y="965"/>
            <a:chExt cx="739" cy="405"/>
          </a:xfrm>
        </p:grpSpPr>
        <p:grpSp>
          <p:nvGrpSpPr>
            <p:cNvPr id="64606" name="Group 445">
              <a:extLst>
                <a:ext uri="{FF2B5EF4-FFF2-40B4-BE49-F238E27FC236}">
                  <a16:creationId xmlns:a16="http://schemas.microsoft.com/office/drawing/2014/main" id="{1D869644-BC43-40AB-BCD4-9E54C80398B9}"/>
                </a:ext>
              </a:extLst>
            </p:cNvPr>
            <p:cNvGrpSpPr>
              <a:grpSpLocks/>
            </p:cNvGrpSpPr>
            <p:nvPr/>
          </p:nvGrpSpPr>
          <p:grpSpPr bwMode="auto">
            <a:xfrm>
              <a:off x="716" y="965"/>
              <a:ext cx="739" cy="405"/>
              <a:chOff x="716" y="965"/>
              <a:chExt cx="739" cy="405"/>
            </a:xfrm>
          </p:grpSpPr>
          <p:sp>
            <p:nvSpPr>
              <p:cNvPr id="64633" name="Freeform 446">
                <a:extLst>
                  <a:ext uri="{FF2B5EF4-FFF2-40B4-BE49-F238E27FC236}">
                    <a16:creationId xmlns:a16="http://schemas.microsoft.com/office/drawing/2014/main" id="{3C971F4B-2C04-4510-8A61-73CCA848385F}"/>
                  </a:ext>
                </a:extLst>
              </p:cNvPr>
              <p:cNvSpPr>
                <a:spLocks/>
              </p:cNvSpPr>
              <p:nvPr/>
            </p:nvSpPr>
            <p:spPr bwMode="auto">
              <a:xfrm>
                <a:off x="716" y="965"/>
                <a:ext cx="739" cy="404"/>
              </a:xfrm>
              <a:custGeom>
                <a:avLst/>
                <a:gdLst>
                  <a:gd name="T0" fmla="*/ 54 w 2956"/>
                  <a:gd name="T1" fmla="*/ 5 h 1617"/>
                  <a:gd name="T2" fmla="*/ 57 w 2956"/>
                  <a:gd name="T3" fmla="*/ 15 h 1617"/>
                  <a:gd name="T4" fmla="*/ 61 w 2956"/>
                  <a:gd name="T5" fmla="*/ 23 h 1617"/>
                  <a:gd name="T6" fmla="*/ 68 w 2956"/>
                  <a:gd name="T7" fmla="*/ 31 h 1617"/>
                  <a:gd name="T8" fmla="*/ 77 w 2956"/>
                  <a:gd name="T9" fmla="*/ 37 h 1617"/>
                  <a:gd name="T10" fmla="*/ 89 w 2956"/>
                  <a:gd name="T11" fmla="*/ 42 h 1617"/>
                  <a:gd name="T12" fmla="*/ 101 w 2956"/>
                  <a:gd name="T13" fmla="*/ 47 h 1617"/>
                  <a:gd name="T14" fmla="*/ 111 w 2956"/>
                  <a:gd name="T15" fmla="*/ 52 h 1617"/>
                  <a:gd name="T16" fmla="*/ 118 w 2956"/>
                  <a:gd name="T17" fmla="*/ 56 h 1617"/>
                  <a:gd name="T18" fmla="*/ 129 w 2956"/>
                  <a:gd name="T19" fmla="*/ 55 h 1617"/>
                  <a:gd name="T20" fmla="*/ 138 w 2956"/>
                  <a:gd name="T21" fmla="*/ 56 h 1617"/>
                  <a:gd name="T22" fmla="*/ 145 w 2956"/>
                  <a:gd name="T23" fmla="*/ 59 h 1617"/>
                  <a:gd name="T24" fmla="*/ 154 w 2956"/>
                  <a:gd name="T25" fmla="*/ 62 h 1617"/>
                  <a:gd name="T26" fmla="*/ 166 w 2956"/>
                  <a:gd name="T27" fmla="*/ 62 h 1617"/>
                  <a:gd name="T28" fmla="*/ 179 w 2956"/>
                  <a:gd name="T29" fmla="*/ 60 h 1617"/>
                  <a:gd name="T30" fmla="*/ 183 w 2956"/>
                  <a:gd name="T31" fmla="*/ 60 h 1617"/>
                  <a:gd name="T32" fmla="*/ 184 w 2956"/>
                  <a:gd name="T33" fmla="*/ 61 h 1617"/>
                  <a:gd name="T34" fmla="*/ 185 w 2956"/>
                  <a:gd name="T35" fmla="*/ 67 h 1617"/>
                  <a:gd name="T36" fmla="*/ 184 w 2956"/>
                  <a:gd name="T37" fmla="*/ 73 h 1617"/>
                  <a:gd name="T38" fmla="*/ 183 w 2956"/>
                  <a:gd name="T39" fmla="*/ 76 h 1617"/>
                  <a:gd name="T40" fmla="*/ 183 w 2956"/>
                  <a:gd name="T41" fmla="*/ 80 h 1617"/>
                  <a:gd name="T42" fmla="*/ 180 w 2956"/>
                  <a:gd name="T43" fmla="*/ 83 h 1617"/>
                  <a:gd name="T44" fmla="*/ 176 w 2956"/>
                  <a:gd name="T45" fmla="*/ 84 h 1617"/>
                  <a:gd name="T46" fmla="*/ 173 w 2956"/>
                  <a:gd name="T47" fmla="*/ 87 h 1617"/>
                  <a:gd name="T48" fmla="*/ 169 w 2956"/>
                  <a:gd name="T49" fmla="*/ 88 h 1617"/>
                  <a:gd name="T50" fmla="*/ 162 w 2956"/>
                  <a:gd name="T51" fmla="*/ 87 h 1617"/>
                  <a:gd name="T52" fmla="*/ 162 w 2956"/>
                  <a:gd name="T53" fmla="*/ 91 h 1617"/>
                  <a:gd name="T54" fmla="*/ 161 w 2956"/>
                  <a:gd name="T55" fmla="*/ 93 h 1617"/>
                  <a:gd name="T56" fmla="*/ 157 w 2956"/>
                  <a:gd name="T57" fmla="*/ 93 h 1617"/>
                  <a:gd name="T58" fmla="*/ 151 w 2956"/>
                  <a:gd name="T59" fmla="*/ 93 h 1617"/>
                  <a:gd name="T60" fmla="*/ 145 w 2956"/>
                  <a:gd name="T61" fmla="*/ 91 h 1617"/>
                  <a:gd name="T62" fmla="*/ 144 w 2956"/>
                  <a:gd name="T63" fmla="*/ 94 h 1617"/>
                  <a:gd name="T64" fmla="*/ 141 w 2956"/>
                  <a:gd name="T65" fmla="*/ 95 h 1617"/>
                  <a:gd name="T66" fmla="*/ 136 w 2956"/>
                  <a:gd name="T67" fmla="*/ 95 h 1617"/>
                  <a:gd name="T68" fmla="*/ 132 w 2956"/>
                  <a:gd name="T69" fmla="*/ 94 h 1617"/>
                  <a:gd name="T70" fmla="*/ 127 w 2956"/>
                  <a:gd name="T71" fmla="*/ 96 h 1617"/>
                  <a:gd name="T72" fmla="*/ 122 w 2956"/>
                  <a:gd name="T73" fmla="*/ 96 h 1617"/>
                  <a:gd name="T74" fmla="*/ 112 w 2956"/>
                  <a:gd name="T75" fmla="*/ 98 h 1617"/>
                  <a:gd name="T76" fmla="*/ 104 w 2956"/>
                  <a:gd name="T77" fmla="*/ 99 h 1617"/>
                  <a:gd name="T78" fmla="*/ 94 w 2956"/>
                  <a:gd name="T79" fmla="*/ 96 h 1617"/>
                  <a:gd name="T80" fmla="*/ 84 w 2956"/>
                  <a:gd name="T81" fmla="*/ 94 h 1617"/>
                  <a:gd name="T82" fmla="*/ 76 w 2956"/>
                  <a:gd name="T83" fmla="*/ 95 h 1617"/>
                  <a:gd name="T84" fmla="*/ 67 w 2956"/>
                  <a:gd name="T85" fmla="*/ 97 h 1617"/>
                  <a:gd name="T86" fmla="*/ 58 w 2956"/>
                  <a:gd name="T87" fmla="*/ 98 h 1617"/>
                  <a:gd name="T88" fmla="*/ 46 w 2956"/>
                  <a:gd name="T89" fmla="*/ 98 h 1617"/>
                  <a:gd name="T90" fmla="*/ 33 w 2956"/>
                  <a:gd name="T91" fmla="*/ 100 h 1617"/>
                  <a:gd name="T92" fmla="*/ 23 w 2956"/>
                  <a:gd name="T93" fmla="*/ 101 h 1617"/>
                  <a:gd name="T94" fmla="*/ 15 w 2956"/>
                  <a:gd name="T95" fmla="*/ 100 h 1617"/>
                  <a:gd name="T96" fmla="*/ 9 w 2956"/>
                  <a:gd name="T97" fmla="*/ 97 h 1617"/>
                  <a:gd name="T98" fmla="*/ 4 w 2956"/>
                  <a:gd name="T99" fmla="*/ 93 h 1617"/>
                  <a:gd name="T100" fmla="*/ 1 w 2956"/>
                  <a:gd name="T101" fmla="*/ 87 h 1617"/>
                  <a:gd name="T102" fmla="*/ 1 w 2956"/>
                  <a:gd name="T103" fmla="*/ 80 h 1617"/>
                  <a:gd name="T104" fmla="*/ 3 w 2956"/>
                  <a:gd name="T105" fmla="*/ 71 h 1617"/>
                  <a:gd name="T106" fmla="*/ 8 w 2956"/>
                  <a:gd name="T107" fmla="*/ 59 h 1617"/>
                  <a:gd name="T108" fmla="*/ 10 w 2956"/>
                  <a:gd name="T109" fmla="*/ 48 h 1617"/>
                  <a:gd name="T110" fmla="*/ 9 w 2956"/>
                  <a:gd name="T111" fmla="*/ 39 h 1617"/>
                  <a:gd name="T112" fmla="*/ 7 w 2956"/>
                  <a:gd name="T113" fmla="*/ 31 h 1617"/>
                  <a:gd name="T114" fmla="*/ 3 w 2956"/>
                  <a:gd name="T115" fmla="*/ 21 h 1617"/>
                  <a:gd name="T116" fmla="*/ 53 w 2956"/>
                  <a:gd name="T117" fmla="*/ 0 h 1617"/>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956"/>
                  <a:gd name="T178" fmla="*/ 0 h 1617"/>
                  <a:gd name="T179" fmla="*/ 2956 w 2956"/>
                  <a:gd name="T180" fmla="*/ 1617 h 1617"/>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956" h="1617">
                    <a:moveTo>
                      <a:pt x="852" y="0"/>
                    </a:moveTo>
                    <a:lnTo>
                      <a:pt x="871" y="81"/>
                    </a:lnTo>
                    <a:lnTo>
                      <a:pt x="891" y="158"/>
                    </a:lnTo>
                    <a:lnTo>
                      <a:pt x="916" y="236"/>
                    </a:lnTo>
                    <a:lnTo>
                      <a:pt x="947" y="309"/>
                    </a:lnTo>
                    <a:lnTo>
                      <a:pt x="984" y="373"/>
                    </a:lnTo>
                    <a:lnTo>
                      <a:pt x="1033" y="437"/>
                    </a:lnTo>
                    <a:lnTo>
                      <a:pt x="1086" y="493"/>
                    </a:lnTo>
                    <a:lnTo>
                      <a:pt x="1150" y="549"/>
                    </a:lnTo>
                    <a:lnTo>
                      <a:pt x="1225" y="600"/>
                    </a:lnTo>
                    <a:lnTo>
                      <a:pt x="1310" y="641"/>
                    </a:lnTo>
                    <a:lnTo>
                      <a:pt x="1419" y="678"/>
                    </a:lnTo>
                    <a:lnTo>
                      <a:pt x="1534" y="715"/>
                    </a:lnTo>
                    <a:lnTo>
                      <a:pt x="1620" y="752"/>
                    </a:lnTo>
                    <a:lnTo>
                      <a:pt x="1704" y="791"/>
                    </a:lnTo>
                    <a:lnTo>
                      <a:pt x="1781" y="832"/>
                    </a:lnTo>
                    <a:lnTo>
                      <a:pt x="1836" y="867"/>
                    </a:lnTo>
                    <a:lnTo>
                      <a:pt x="1886" y="906"/>
                    </a:lnTo>
                    <a:lnTo>
                      <a:pt x="1967" y="894"/>
                    </a:lnTo>
                    <a:lnTo>
                      <a:pt x="2060" y="881"/>
                    </a:lnTo>
                    <a:lnTo>
                      <a:pt x="2130" y="885"/>
                    </a:lnTo>
                    <a:lnTo>
                      <a:pt x="2199" y="903"/>
                    </a:lnTo>
                    <a:lnTo>
                      <a:pt x="2256" y="928"/>
                    </a:lnTo>
                    <a:lnTo>
                      <a:pt x="2311" y="952"/>
                    </a:lnTo>
                    <a:lnTo>
                      <a:pt x="2382" y="974"/>
                    </a:lnTo>
                    <a:lnTo>
                      <a:pt x="2456" y="987"/>
                    </a:lnTo>
                    <a:lnTo>
                      <a:pt x="2535" y="993"/>
                    </a:lnTo>
                    <a:lnTo>
                      <a:pt x="2647" y="987"/>
                    </a:lnTo>
                    <a:lnTo>
                      <a:pt x="2763" y="968"/>
                    </a:lnTo>
                    <a:lnTo>
                      <a:pt x="2856" y="956"/>
                    </a:lnTo>
                    <a:lnTo>
                      <a:pt x="2906" y="950"/>
                    </a:lnTo>
                    <a:lnTo>
                      <a:pt x="2922" y="956"/>
                    </a:lnTo>
                    <a:lnTo>
                      <a:pt x="2930" y="967"/>
                    </a:lnTo>
                    <a:lnTo>
                      <a:pt x="2939" y="983"/>
                    </a:lnTo>
                    <a:lnTo>
                      <a:pt x="2948" y="1020"/>
                    </a:lnTo>
                    <a:lnTo>
                      <a:pt x="2956" y="1070"/>
                    </a:lnTo>
                    <a:lnTo>
                      <a:pt x="2955" y="1124"/>
                    </a:lnTo>
                    <a:lnTo>
                      <a:pt x="2943" y="1166"/>
                    </a:lnTo>
                    <a:lnTo>
                      <a:pt x="2931" y="1194"/>
                    </a:lnTo>
                    <a:lnTo>
                      <a:pt x="2918" y="1214"/>
                    </a:lnTo>
                    <a:lnTo>
                      <a:pt x="2925" y="1251"/>
                    </a:lnTo>
                    <a:lnTo>
                      <a:pt x="2918" y="1288"/>
                    </a:lnTo>
                    <a:lnTo>
                      <a:pt x="2900" y="1312"/>
                    </a:lnTo>
                    <a:lnTo>
                      <a:pt x="2878" y="1330"/>
                    </a:lnTo>
                    <a:lnTo>
                      <a:pt x="2852" y="1337"/>
                    </a:lnTo>
                    <a:lnTo>
                      <a:pt x="2813" y="1343"/>
                    </a:lnTo>
                    <a:lnTo>
                      <a:pt x="2800" y="1365"/>
                    </a:lnTo>
                    <a:lnTo>
                      <a:pt x="2773" y="1390"/>
                    </a:lnTo>
                    <a:lnTo>
                      <a:pt x="2741" y="1404"/>
                    </a:lnTo>
                    <a:lnTo>
                      <a:pt x="2706" y="1411"/>
                    </a:lnTo>
                    <a:lnTo>
                      <a:pt x="2671" y="1408"/>
                    </a:lnTo>
                    <a:lnTo>
                      <a:pt x="2597" y="1393"/>
                    </a:lnTo>
                    <a:lnTo>
                      <a:pt x="2603" y="1430"/>
                    </a:lnTo>
                    <a:lnTo>
                      <a:pt x="2597" y="1455"/>
                    </a:lnTo>
                    <a:lnTo>
                      <a:pt x="2585" y="1471"/>
                    </a:lnTo>
                    <a:lnTo>
                      <a:pt x="2566" y="1483"/>
                    </a:lnTo>
                    <a:lnTo>
                      <a:pt x="2538" y="1490"/>
                    </a:lnTo>
                    <a:lnTo>
                      <a:pt x="2504" y="1493"/>
                    </a:lnTo>
                    <a:lnTo>
                      <a:pt x="2467" y="1492"/>
                    </a:lnTo>
                    <a:lnTo>
                      <a:pt x="2414" y="1484"/>
                    </a:lnTo>
                    <a:lnTo>
                      <a:pt x="2368" y="1473"/>
                    </a:lnTo>
                    <a:lnTo>
                      <a:pt x="2318" y="1455"/>
                    </a:lnTo>
                    <a:lnTo>
                      <a:pt x="2315" y="1480"/>
                    </a:lnTo>
                    <a:lnTo>
                      <a:pt x="2302" y="1499"/>
                    </a:lnTo>
                    <a:lnTo>
                      <a:pt x="2282" y="1513"/>
                    </a:lnTo>
                    <a:lnTo>
                      <a:pt x="2254" y="1520"/>
                    </a:lnTo>
                    <a:lnTo>
                      <a:pt x="2220" y="1523"/>
                    </a:lnTo>
                    <a:lnTo>
                      <a:pt x="2171" y="1516"/>
                    </a:lnTo>
                    <a:lnTo>
                      <a:pt x="2128" y="1498"/>
                    </a:lnTo>
                    <a:lnTo>
                      <a:pt x="2104" y="1513"/>
                    </a:lnTo>
                    <a:lnTo>
                      <a:pt x="2075" y="1525"/>
                    </a:lnTo>
                    <a:lnTo>
                      <a:pt x="2038" y="1532"/>
                    </a:lnTo>
                    <a:lnTo>
                      <a:pt x="1998" y="1539"/>
                    </a:lnTo>
                    <a:lnTo>
                      <a:pt x="1948" y="1545"/>
                    </a:lnTo>
                    <a:lnTo>
                      <a:pt x="1874" y="1559"/>
                    </a:lnTo>
                    <a:lnTo>
                      <a:pt x="1793" y="1578"/>
                    </a:lnTo>
                    <a:lnTo>
                      <a:pt x="1729" y="1584"/>
                    </a:lnTo>
                    <a:lnTo>
                      <a:pt x="1670" y="1580"/>
                    </a:lnTo>
                    <a:lnTo>
                      <a:pt x="1582" y="1564"/>
                    </a:lnTo>
                    <a:lnTo>
                      <a:pt x="1502" y="1544"/>
                    </a:lnTo>
                    <a:lnTo>
                      <a:pt x="1412" y="1525"/>
                    </a:lnTo>
                    <a:lnTo>
                      <a:pt x="1335" y="1513"/>
                    </a:lnTo>
                    <a:lnTo>
                      <a:pt x="1272" y="1508"/>
                    </a:lnTo>
                    <a:lnTo>
                      <a:pt x="1217" y="1515"/>
                    </a:lnTo>
                    <a:lnTo>
                      <a:pt x="1156" y="1528"/>
                    </a:lnTo>
                    <a:lnTo>
                      <a:pt x="1076" y="1547"/>
                    </a:lnTo>
                    <a:lnTo>
                      <a:pt x="989" y="1564"/>
                    </a:lnTo>
                    <a:lnTo>
                      <a:pt x="924" y="1569"/>
                    </a:lnTo>
                    <a:lnTo>
                      <a:pt x="859" y="1565"/>
                    </a:lnTo>
                    <a:lnTo>
                      <a:pt x="736" y="1578"/>
                    </a:lnTo>
                    <a:lnTo>
                      <a:pt x="638" y="1590"/>
                    </a:lnTo>
                    <a:lnTo>
                      <a:pt x="526" y="1609"/>
                    </a:lnTo>
                    <a:lnTo>
                      <a:pt x="450" y="1617"/>
                    </a:lnTo>
                    <a:lnTo>
                      <a:pt x="370" y="1612"/>
                    </a:lnTo>
                    <a:lnTo>
                      <a:pt x="302" y="1606"/>
                    </a:lnTo>
                    <a:lnTo>
                      <a:pt x="241" y="1596"/>
                    </a:lnTo>
                    <a:lnTo>
                      <a:pt x="188" y="1583"/>
                    </a:lnTo>
                    <a:lnTo>
                      <a:pt x="137" y="1561"/>
                    </a:lnTo>
                    <a:lnTo>
                      <a:pt x="97" y="1531"/>
                    </a:lnTo>
                    <a:lnTo>
                      <a:pt x="64" y="1494"/>
                    </a:lnTo>
                    <a:lnTo>
                      <a:pt x="42" y="1451"/>
                    </a:lnTo>
                    <a:lnTo>
                      <a:pt x="26" y="1401"/>
                    </a:lnTo>
                    <a:lnTo>
                      <a:pt x="12" y="1343"/>
                    </a:lnTo>
                    <a:lnTo>
                      <a:pt x="8" y="1283"/>
                    </a:lnTo>
                    <a:lnTo>
                      <a:pt x="17" y="1221"/>
                    </a:lnTo>
                    <a:lnTo>
                      <a:pt x="42" y="1140"/>
                    </a:lnTo>
                    <a:lnTo>
                      <a:pt x="85" y="1043"/>
                    </a:lnTo>
                    <a:lnTo>
                      <a:pt x="125" y="950"/>
                    </a:lnTo>
                    <a:lnTo>
                      <a:pt x="153" y="854"/>
                    </a:lnTo>
                    <a:lnTo>
                      <a:pt x="163" y="777"/>
                    </a:lnTo>
                    <a:lnTo>
                      <a:pt x="159" y="700"/>
                    </a:lnTo>
                    <a:lnTo>
                      <a:pt x="148" y="628"/>
                    </a:lnTo>
                    <a:lnTo>
                      <a:pt x="131" y="558"/>
                    </a:lnTo>
                    <a:lnTo>
                      <a:pt x="112" y="496"/>
                    </a:lnTo>
                    <a:lnTo>
                      <a:pt x="87" y="425"/>
                    </a:lnTo>
                    <a:lnTo>
                      <a:pt x="54" y="340"/>
                    </a:lnTo>
                    <a:lnTo>
                      <a:pt x="0" y="222"/>
                    </a:lnTo>
                    <a:lnTo>
                      <a:pt x="852" y="0"/>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34" name="Freeform 447">
                <a:extLst>
                  <a:ext uri="{FF2B5EF4-FFF2-40B4-BE49-F238E27FC236}">
                    <a16:creationId xmlns:a16="http://schemas.microsoft.com/office/drawing/2014/main" id="{6837E566-2E30-4EAF-AE21-1B69BCBA17BC}"/>
                  </a:ext>
                </a:extLst>
              </p:cNvPr>
              <p:cNvSpPr>
                <a:spLocks/>
              </p:cNvSpPr>
              <p:nvPr/>
            </p:nvSpPr>
            <p:spPr bwMode="auto">
              <a:xfrm>
                <a:off x="716" y="965"/>
                <a:ext cx="739" cy="405"/>
              </a:xfrm>
              <a:custGeom>
                <a:avLst/>
                <a:gdLst>
                  <a:gd name="T0" fmla="*/ 54 w 2958"/>
                  <a:gd name="T1" fmla="*/ 5 h 1619"/>
                  <a:gd name="T2" fmla="*/ 57 w 2958"/>
                  <a:gd name="T3" fmla="*/ 15 h 1619"/>
                  <a:gd name="T4" fmla="*/ 61 w 2958"/>
                  <a:gd name="T5" fmla="*/ 23 h 1619"/>
                  <a:gd name="T6" fmla="*/ 68 w 2958"/>
                  <a:gd name="T7" fmla="*/ 31 h 1619"/>
                  <a:gd name="T8" fmla="*/ 76 w 2958"/>
                  <a:gd name="T9" fmla="*/ 38 h 1619"/>
                  <a:gd name="T10" fmla="*/ 89 w 2958"/>
                  <a:gd name="T11" fmla="*/ 43 h 1619"/>
                  <a:gd name="T12" fmla="*/ 101 w 2958"/>
                  <a:gd name="T13" fmla="*/ 47 h 1619"/>
                  <a:gd name="T14" fmla="*/ 111 w 2958"/>
                  <a:gd name="T15" fmla="*/ 52 h 1619"/>
                  <a:gd name="T16" fmla="*/ 118 w 2958"/>
                  <a:gd name="T17" fmla="*/ 57 h 1619"/>
                  <a:gd name="T18" fmla="*/ 129 w 2958"/>
                  <a:gd name="T19" fmla="*/ 55 h 1619"/>
                  <a:gd name="T20" fmla="*/ 137 w 2958"/>
                  <a:gd name="T21" fmla="*/ 57 h 1619"/>
                  <a:gd name="T22" fmla="*/ 144 w 2958"/>
                  <a:gd name="T23" fmla="*/ 60 h 1619"/>
                  <a:gd name="T24" fmla="*/ 153 w 2958"/>
                  <a:gd name="T25" fmla="*/ 62 h 1619"/>
                  <a:gd name="T26" fmla="*/ 165 w 2958"/>
                  <a:gd name="T27" fmla="*/ 62 h 1619"/>
                  <a:gd name="T28" fmla="*/ 178 w 2958"/>
                  <a:gd name="T29" fmla="*/ 60 h 1619"/>
                  <a:gd name="T30" fmla="*/ 183 w 2958"/>
                  <a:gd name="T31" fmla="*/ 60 h 1619"/>
                  <a:gd name="T32" fmla="*/ 184 w 2958"/>
                  <a:gd name="T33" fmla="*/ 62 h 1619"/>
                  <a:gd name="T34" fmla="*/ 185 w 2958"/>
                  <a:gd name="T35" fmla="*/ 67 h 1619"/>
                  <a:gd name="T36" fmla="*/ 184 w 2958"/>
                  <a:gd name="T37" fmla="*/ 73 h 1619"/>
                  <a:gd name="T38" fmla="*/ 182 w 2958"/>
                  <a:gd name="T39" fmla="*/ 76 h 1619"/>
                  <a:gd name="T40" fmla="*/ 182 w 2958"/>
                  <a:gd name="T41" fmla="*/ 81 h 1619"/>
                  <a:gd name="T42" fmla="*/ 180 w 2958"/>
                  <a:gd name="T43" fmla="*/ 83 h 1619"/>
                  <a:gd name="T44" fmla="*/ 176 w 2958"/>
                  <a:gd name="T45" fmla="*/ 84 h 1619"/>
                  <a:gd name="T46" fmla="*/ 173 w 2958"/>
                  <a:gd name="T47" fmla="*/ 87 h 1619"/>
                  <a:gd name="T48" fmla="*/ 169 w 2958"/>
                  <a:gd name="T49" fmla="*/ 89 h 1619"/>
                  <a:gd name="T50" fmla="*/ 162 w 2958"/>
                  <a:gd name="T51" fmla="*/ 87 h 1619"/>
                  <a:gd name="T52" fmla="*/ 162 w 2958"/>
                  <a:gd name="T53" fmla="*/ 91 h 1619"/>
                  <a:gd name="T54" fmla="*/ 160 w 2958"/>
                  <a:gd name="T55" fmla="*/ 93 h 1619"/>
                  <a:gd name="T56" fmla="*/ 156 w 2958"/>
                  <a:gd name="T57" fmla="*/ 94 h 1619"/>
                  <a:gd name="T58" fmla="*/ 151 w 2958"/>
                  <a:gd name="T59" fmla="*/ 93 h 1619"/>
                  <a:gd name="T60" fmla="*/ 145 w 2958"/>
                  <a:gd name="T61" fmla="*/ 91 h 1619"/>
                  <a:gd name="T62" fmla="*/ 144 w 2958"/>
                  <a:gd name="T63" fmla="*/ 94 h 1619"/>
                  <a:gd name="T64" fmla="*/ 141 w 2958"/>
                  <a:gd name="T65" fmla="*/ 95 h 1619"/>
                  <a:gd name="T66" fmla="*/ 136 w 2958"/>
                  <a:gd name="T67" fmla="*/ 95 h 1619"/>
                  <a:gd name="T68" fmla="*/ 131 w 2958"/>
                  <a:gd name="T69" fmla="*/ 95 h 1619"/>
                  <a:gd name="T70" fmla="*/ 127 w 2958"/>
                  <a:gd name="T71" fmla="*/ 96 h 1619"/>
                  <a:gd name="T72" fmla="*/ 122 w 2958"/>
                  <a:gd name="T73" fmla="*/ 97 h 1619"/>
                  <a:gd name="T74" fmla="*/ 112 w 2958"/>
                  <a:gd name="T75" fmla="*/ 99 h 1619"/>
                  <a:gd name="T76" fmla="*/ 104 w 2958"/>
                  <a:gd name="T77" fmla="*/ 99 h 1619"/>
                  <a:gd name="T78" fmla="*/ 94 w 2958"/>
                  <a:gd name="T79" fmla="*/ 97 h 1619"/>
                  <a:gd name="T80" fmla="*/ 83 w 2958"/>
                  <a:gd name="T81" fmla="*/ 95 h 1619"/>
                  <a:gd name="T82" fmla="*/ 76 w 2958"/>
                  <a:gd name="T83" fmla="*/ 95 h 1619"/>
                  <a:gd name="T84" fmla="*/ 67 w 2958"/>
                  <a:gd name="T85" fmla="*/ 97 h 1619"/>
                  <a:gd name="T86" fmla="*/ 58 w 2958"/>
                  <a:gd name="T87" fmla="*/ 98 h 1619"/>
                  <a:gd name="T88" fmla="*/ 46 w 2958"/>
                  <a:gd name="T89" fmla="*/ 99 h 1619"/>
                  <a:gd name="T90" fmla="*/ 33 w 2958"/>
                  <a:gd name="T91" fmla="*/ 101 h 1619"/>
                  <a:gd name="T92" fmla="*/ 23 w 2958"/>
                  <a:gd name="T93" fmla="*/ 101 h 1619"/>
                  <a:gd name="T94" fmla="*/ 15 w 2958"/>
                  <a:gd name="T95" fmla="*/ 100 h 1619"/>
                  <a:gd name="T96" fmla="*/ 8 w 2958"/>
                  <a:gd name="T97" fmla="*/ 98 h 1619"/>
                  <a:gd name="T98" fmla="*/ 4 w 2958"/>
                  <a:gd name="T99" fmla="*/ 94 h 1619"/>
                  <a:gd name="T100" fmla="*/ 1 w 2958"/>
                  <a:gd name="T101" fmla="*/ 88 h 1619"/>
                  <a:gd name="T102" fmla="*/ 0 w 2958"/>
                  <a:gd name="T103" fmla="*/ 80 h 1619"/>
                  <a:gd name="T104" fmla="*/ 2 w 2958"/>
                  <a:gd name="T105" fmla="*/ 71 h 1619"/>
                  <a:gd name="T106" fmla="*/ 8 w 2958"/>
                  <a:gd name="T107" fmla="*/ 60 h 1619"/>
                  <a:gd name="T108" fmla="*/ 10 w 2958"/>
                  <a:gd name="T109" fmla="*/ 49 h 1619"/>
                  <a:gd name="T110" fmla="*/ 9 w 2958"/>
                  <a:gd name="T111" fmla="*/ 39 h 1619"/>
                  <a:gd name="T112" fmla="*/ 7 w 2958"/>
                  <a:gd name="T113" fmla="*/ 31 h 1619"/>
                  <a:gd name="T114" fmla="*/ 3 w 2958"/>
                  <a:gd name="T115" fmla="*/ 21 h 161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958"/>
                  <a:gd name="T175" fmla="*/ 0 h 1619"/>
                  <a:gd name="T176" fmla="*/ 2958 w 2958"/>
                  <a:gd name="T177" fmla="*/ 1619 h 161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958" h="1619">
                    <a:moveTo>
                      <a:pt x="854" y="0"/>
                    </a:moveTo>
                    <a:lnTo>
                      <a:pt x="872" y="81"/>
                    </a:lnTo>
                    <a:lnTo>
                      <a:pt x="892" y="158"/>
                    </a:lnTo>
                    <a:lnTo>
                      <a:pt x="917" y="236"/>
                    </a:lnTo>
                    <a:lnTo>
                      <a:pt x="948" y="309"/>
                    </a:lnTo>
                    <a:lnTo>
                      <a:pt x="985" y="373"/>
                    </a:lnTo>
                    <a:lnTo>
                      <a:pt x="1034" y="438"/>
                    </a:lnTo>
                    <a:lnTo>
                      <a:pt x="1087" y="494"/>
                    </a:lnTo>
                    <a:lnTo>
                      <a:pt x="1151" y="550"/>
                    </a:lnTo>
                    <a:lnTo>
                      <a:pt x="1226" y="602"/>
                    </a:lnTo>
                    <a:lnTo>
                      <a:pt x="1311" y="642"/>
                    </a:lnTo>
                    <a:lnTo>
                      <a:pt x="1420" y="679"/>
                    </a:lnTo>
                    <a:lnTo>
                      <a:pt x="1535" y="716"/>
                    </a:lnTo>
                    <a:lnTo>
                      <a:pt x="1621" y="753"/>
                    </a:lnTo>
                    <a:lnTo>
                      <a:pt x="1705" y="792"/>
                    </a:lnTo>
                    <a:lnTo>
                      <a:pt x="1782" y="833"/>
                    </a:lnTo>
                    <a:lnTo>
                      <a:pt x="1837" y="868"/>
                    </a:lnTo>
                    <a:lnTo>
                      <a:pt x="1887" y="907"/>
                    </a:lnTo>
                    <a:lnTo>
                      <a:pt x="1968" y="895"/>
                    </a:lnTo>
                    <a:lnTo>
                      <a:pt x="2061" y="883"/>
                    </a:lnTo>
                    <a:lnTo>
                      <a:pt x="2131" y="886"/>
                    </a:lnTo>
                    <a:lnTo>
                      <a:pt x="2200" y="904"/>
                    </a:lnTo>
                    <a:lnTo>
                      <a:pt x="2258" y="929"/>
                    </a:lnTo>
                    <a:lnTo>
                      <a:pt x="2313" y="953"/>
                    </a:lnTo>
                    <a:lnTo>
                      <a:pt x="2384" y="976"/>
                    </a:lnTo>
                    <a:lnTo>
                      <a:pt x="2459" y="988"/>
                    </a:lnTo>
                    <a:lnTo>
                      <a:pt x="2537" y="994"/>
                    </a:lnTo>
                    <a:lnTo>
                      <a:pt x="2649" y="988"/>
                    </a:lnTo>
                    <a:lnTo>
                      <a:pt x="2766" y="969"/>
                    </a:lnTo>
                    <a:lnTo>
                      <a:pt x="2859" y="957"/>
                    </a:lnTo>
                    <a:lnTo>
                      <a:pt x="2908" y="951"/>
                    </a:lnTo>
                    <a:lnTo>
                      <a:pt x="2924" y="957"/>
                    </a:lnTo>
                    <a:lnTo>
                      <a:pt x="2932" y="968"/>
                    </a:lnTo>
                    <a:lnTo>
                      <a:pt x="2941" y="984"/>
                    </a:lnTo>
                    <a:lnTo>
                      <a:pt x="2951" y="1021"/>
                    </a:lnTo>
                    <a:lnTo>
                      <a:pt x="2958" y="1071"/>
                    </a:lnTo>
                    <a:lnTo>
                      <a:pt x="2957" y="1125"/>
                    </a:lnTo>
                    <a:lnTo>
                      <a:pt x="2945" y="1167"/>
                    </a:lnTo>
                    <a:lnTo>
                      <a:pt x="2933" y="1195"/>
                    </a:lnTo>
                    <a:lnTo>
                      <a:pt x="2921" y="1216"/>
                    </a:lnTo>
                    <a:lnTo>
                      <a:pt x="2927" y="1253"/>
                    </a:lnTo>
                    <a:lnTo>
                      <a:pt x="2921" y="1290"/>
                    </a:lnTo>
                    <a:lnTo>
                      <a:pt x="2902" y="1314"/>
                    </a:lnTo>
                    <a:lnTo>
                      <a:pt x="2880" y="1332"/>
                    </a:lnTo>
                    <a:lnTo>
                      <a:pt x="2854" y="1339"/>
                    </a:lnTo>
                    <a:lnTo>
                      <a:pt x="2815" y="1345"/>
                    </a:lnTo>
                    <a:lnTo>
                      <a:pt x="2802" y="1367"/>
                    </a:lnTo>
                    <a:lnTo>
                      <a:pt x="2775" y="1392"/>
                    </a:lnTo>
                    <a:lnTo>
                      <a:pt x="2743" y="1406"/>
                    </a:lnTo>
                    <a:lnTo>
                      <a:pt x="2708" y="1414"/>
                    </a:lnTo>
                    <a:lnTo>
                      <a:pt x="2674" y="1410"/>
                    </a:lnTo>
                    <a:lnTo>
                      <a:pt x="2599" y="1395"/>
                    </a:lnTo>
                    <a:lnTo>
                      <a:pt x="2605" y="1432"/>
                    </a:lnTo>
                    <a:lnTo>
                      <a:pt x="2599" y="1457"/>
                    </a:lnTo>
                    <a:lnTo>
                      <a:pt x="2587" y="1473"/>
                    </a:lnTo>
                    <a:lnTo>
                      <a:pt x="2568" y="1485"/>
                    </a:lnTo>
                    <a:lnTo>
                      <a:pt x="2540" y="1492"/>
                    </a:lnTo>
                    <a:lnTo>
                      <a:pt x="2506" y="1495"/>
                    </a:lnTo>
                    <a:lnTo>
                      <a:pt x="2469" y="1494"/>
                    </a:lnTo>
                    <a:lnTo>
                      <a:pt x="2416" y="1486"/>
                    </a:lnTo>
                    <a:lnTo>
                      <a:pt x="2370" y="1476"/>
                    </a:lnTo>
                    <a:lnTo>
                      <a:pt x="2320" y="1457"/>
                    </a:lnTo>
                    <a:lnTo>
                      <a:pt x="2317" y="1482"/>
                    </a:lnTo>
                    <a:lnTo>
                      <a:pt x="2305" y="1501"/>
                    </a:lnTo>
                    <a:lnTo>
                      <a:pt x="2284" y="1515"/>
                    </a:lnTo>
                    <a:lnTo>
                      <a:pt x="2256" y="1522"/>
                    </a:lnTo>
                    <a:lnTo>
                      <a:pt x="2222" y="1525"/>
                    </a:lnTo>
                    <a:lnTo>
                      <a:pt x="2172" y="1518"/>
                    </a:lnTo>
                    <a:lnTo>
                      <a:pt x="2129" y="1500"/>
                    </a:lnTo>
                    <a:lnTo>
                      <a:pt x="2105" y="1515"/>
                    </a:lnTo>
                    <a:lnTo>
                      <a:pt x="2076" y="1527"/>
                    </a:lnTo>
                    <a:lnTo>
                      <a:pt x="2039" y="1534"/>
                    </a:lnTo>
                    <a:lnTo>
                      <a:pt x="1999" y="1541"/>
                    </a:lnTo>
                    <a:lnTo>
                      <a:pt x="1949" y="1547"/>
                    </a:lnTo>
                    <a:lnTo>
                      <a:pt x="1875" y="1561"/>
                    </a:lnTo>
                    <a:lnTo>
                      <a:pt x="1794" y="1580"/>
                    </a:lnTo>
                    <a:lnTo>
                      <a:pt x="1730" y="1586"/>
                    </a:lnTo>
                    <a:lnTo>
                      <a:pt x="1671" y="1582"/>
                    </a:lnTo>
                    <a:lnTo>
                      <a:pt x="1583" y="1566"/>
                    </a:lnTo>
                    <a:lnTo>
                      <a:pt x="1503" y="1546"/>
                    </a:lnTo>
                    <a:lnTo>
                      <a:pt x="1413" y="1527"/>
                    </a:lnTo>
                    <a:lnTo>
                      <a:pt x="1336" y="1515"/>
                    </a:lnTo>
                    <a:lnTo>
                      <a:pt x="1273" y="1510"/>
                    </a:lnTo>
                    <a:lnTo>
                      <a:pt x="1218" y="1517"/>
                    </a:lnTo>
                    <a:lnTo>
                      <a:pt x="1157" y="1530"/>
                    </a:lnTo>
                    <a:lnTo>
                      <a:pt x="1077" y="1549"/>
                    </a:lnTo>
                    <a:lnTo>
                      <a:pt x="990" y="1566"/>
                    </a:lnTo>
                    <a:lnTo>
                      <a:pt x="925" y="1571"/>
                    </a:lnTo>
                    <a:lnTo>
                      <a:pt x="860" y="1568"/>
                    </a:lnTo>
                    <a:lnTo>
                      <a:pt x="736" y="1580"/>
                    </a:lnTo>
                    <a:lnTo>
                      <a:pt x="638" y="1592"/>
                    </a:lnTo>
                    <a:lnTo>
                      <a:pt x="526" y="1611"/>
                    </a:lnTo>
                    <a:lnTo>
                      <a:pt x="450" y="1619"/>
                    </a:lnTo>
                    <a:lnTo>
                      <a:pt x="370" y="1614"/>
                    </a:lnTo>
                    <a:lnTo>
                      <a:pt x="302" y="1608"/>
                    </a:lnTo>
                    <a:lnTo>
                      <a:pt x="241" y="1598"/>
                    </a:lnTo>
                    <a:lnTo>
                      <a:pt x="188" y="1585"/>
                    </a:lnTo>
                    <a:lnTo>
                      <a:pt x="137" y="1563"/>
                    </a:lnTo>
                    <a:lnTo>
                      <a:pt x="97" y="1533"/>
                    </a:lnTo>
                    <a:lnTo>
                      <a:pt x="64" y="1496"/>
                    </a:lnTo>
                    <a:lnTo>
                      <a:pt x="42" y="1453"/>
                    </a:lnTo>
                    <a:lnTo>
                      <a:pt x="26" y="1403"/>
                    </a:lnTo>
                    <a:lnTo>
                      <a:pt x="12" y="1345"/>
                    </a:lnTo>
                    <a:lnTo>
                      <a:pt x="8" y="1285"/>
                    </a:lnTo>
                    <a:lnTo>
                      <a:pt x="17" y="1223"/>
                    </a:lnTo>
                    <a:lnTo>
                      <a:pt x="42" y="1141"/>
                    </a:lnTo>
                    <a:lnTo>
                      <a:pt x="85" y="1044"/>
                    </a:lnTo>
                    <a:lnTo>
                      <a:pt x="125" y="951"/>
                    </a:lnTo>
                    <a:lnTo>
                      <a:pt x="153" y="855"/>
                    </a:lnTo>
                    <a:lnTo>
                      <a:pt x="163" y="778"/>
                    </a:lnTo>
                    <a:lnTo>
                      <a:pt x="159" y="701"/>
                    </a:lnTo>
                    <a:lnTo>
                      <a:pt x="148" y="629"/>
                    </a:lnTo>
                    <a:lnTo>
                      <a:pt x="131" y="559"/>
                    </a:lnTo>
                    <a:lnTo>
                      <a:pt x="112" y="497"/>
                    </a:lnTo>
                    <a:lnTo>
                      <a:pt x="87" y="426"/>
                    </a:lnTo>
                    <a:lnTo>
                      <a:pt x="54" y="340"/>
                    </a:lnTo>
                    <a:lnTo>
                      <a:pt x="0" y="222"/>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607" name="Group 448">
              <a:extLst>
                <a:ext uri="{FF2B5EF4-FFF2-40B4-BE49-F238E27FC236}">
                  <a16:creationId xmlns:a16="http://schemas.microsoft.com/office/drawing/2014/main" id="{4CB3C7A1-17AD-43D7-A599-522F5D80C0E3}"/>
                </a:ext>
              </a:extLst>
            </p:cNvPr>
            <p:cNvGrpSpPr>
              <a:grpSpLocks/>
            </p:cNvGrpSpPr>
            <p:nvPr/>
          </p:nvGrpSpPr>
          <p:grpSpPr bwMode="auto">
            <a:xfrm>
              <a:off x="826" y="1020"/>
              <a:ext cx="620" cy="330"/>
              <a:chOff x="826" y="1020"/>
              <a:chExt cx="620" cy="330"/>
            </a:xfrm>
          </p:grpSpPr>
          <p:grpSp>
            <p:nvGrpSpPr>
              <p:cNvPr id="64608" name="Group 449">
                <a:extLst>
                  <a:ext uri="{FF2B5EF4-FFF2-40B4-BE49-F238E27FC236}">
                    <a16:creationId xmlns:a16="http://schemas.microsoft.com/office/drawing/2014/main" id="{AD70DA2B-8586-42BA-B7C2-1B2CC32A72BB}"/>
                  </a:ext>
                </a:extLst>
              </p:cNvPr>
              <p:cNvGrpSpPr>
                <a:grpSpLocks/>
              </p:cNvGrpSpPr>
              <p:nvPr/>
            </p:nvGrpSpPr>
            <p:grpSpPr bwMode="auto">
              <a:xfrm>
                <a:off x="826" y="1020"/>
                <a:ext cx="425" cy="274"/>
                <a:chOff x="826" y="1020"/>
                <a:chExt cx="425" cy="274"/>
              </a:xfrm>
            </p:grpSpPr>
            <p:grpSp>
              <p:nvGrpSpPr>
                <p:cNvPr id="64625" name="Group 450">
                  <a:extLst>
                    <a:ext uri="{FF2B5EF4-FFF2-40B4-BE49-F238E27FC236}">
                      <a16:creationId xmlns:a16="http://schemas.microsoft.com/office/drawing/2014/main" id="{75C2D2DA-2675-44F1-88C5-A374327040AE}"/>
                    </a:ext>
                  </a:extLst>
                </p:cNvPr>
                <p:cNvGrpSpPr>
                  <a:grpSpLocks/>
                </p:cNvGrpSpPr>
                <p:nvPr/>
              </p:nvGrpSpPr>
              <p:grpSpPr bwMode="auto">
                <a:xfrm>
                  <a:off x="1155" y="1210"/>
                  <a:ext cx="96" cy="59"/>
                  <a:chOff x="1155" y="1210"/>
                  <a:chExt cx="96" cy="59"/>
                </a:xfrm>
              </p:grpSpPr>
              <p:sp>
                <p:nvSpPr>
                  <p:cNvPr id="64630" name="Freeform 451">
                    <a:extLst>
                      <a:ext uri="{FF2B5EF4-FFF2-40B4-BE49-F238E27FC236}">
                        <a16:creationId xmlns:a16="http://schemas.microsoft.com/office/drawing/2014/main" id="{951607FA-7BA2-4556-8B7C-A7A0AA0E8AF6}"/>
                      </a:ext>
                    </a:extLst>
                  </p:cNvPr>
                  <p:cNvSpPr>
                    <a:spLocks/>
                  </p:cNvSpPr>
                  <p:nvPr/>
                </p:nvSpPr>
                <p:spPr bwMode="auto">
                  <a:xfrm>
                    <a:off x="1155" y="1238"/>
                    <a:ext cx="47" cy="31"/>
                  </a:xfrm>
                  <a:custGeom>
                    <a:avLst/>
                    <a:gdLst>
                      <a:gd name="T0" fmla="*/ 0 w 189"/>
                      <a:gd name="T1" fmla="*/ 0 h 125"/>
                      <a:gd name="T2" fmla="*/ 2 w 189"/>
                      <a:gd name="T3" fmla="*/ 1 h 125"/>
                      <a:gd name="T4" fmla="*/ 5 w 189"/>
                      <a:gd name="T5" fmla="*/ 2 h 125"/>
                      <a:gd name="T6" fmla="*/ 7 w 189"/>
                      <a:gd name="T7" fmla="*/ 3 h 125"/>
                      <a:gd name="T8" fmla="*/ 10 w 189"/>
                      <a:gd name="T9" fmla="*/ 5 h 125"/>
                      <a:gd name="T10" fmla="*/ 12 w 189"/>
                      <a:gd name="T11" fmla="*/ 8 h 125"/>
                      <a:gd name="T12" fmla="*/ 0 60000 65536"/>
                      <a:gd name="T13" fmla="*/ 0 60000 65536"/>
                      <a:gd name="T14" fmla="*/ 0 60000 65536"/>
                      <a:gd name="T15" fmla="*/ 0 60000 65536"/>
                      <a:gd name="T16" fmla="*/ 0 60000 65536"/>
                      <a:gd name="T17" fmla="*/ 0 60000 65536"/>
                      <a:gd name="T18" fmla="*/ 0 w 189"/>
                      <a:gd name="T19" fmla="*/ 0 h 125"/>
                      <a:gd name="T20" fmla="*/ 189 w 189"/>
                      <a:gd name="T21" fmla="*/ 125 h 125"/>
                    </a:gdLst>
                    <a:ahLst/>
                    <a:cxnLst>
                      <a:cxn ang="T12">
                        <a:pos x="T0" y="T1"/>
                      </a:cxn>
                      <a:cxn ang="T13">
                        <a:pos x="T2" y="T3"/>
                      </a:cxn>
                      <a:cxn ang="T14">
                        <a:pos x="T4" y="T5"/>
                      </a:cxn>
                      <a:cxn ang="T15">
                        <a:pos x="T6" y="T7"/>
                      </a:cxn>
                      <a:cxn ang="T16">
                        <a:pos x="T8" y="T9"/>
                      </a:cxn>
                      <a:cxn ang="T17">
                        <a:pos x="T10" y="T11"/>
                      </a:cxn>
                    </a:cxnLst>
                    <a:rect l="T18" t="T19" r="T20" b="T21"/>
                    <a:pathLst>
                      <a:path w="189" h="125">
                        <a:moveTo>
                          <a:pt x="0" y="0"/>
                        </a:moveTo>
                        <a:lnTo>
                          <a:pt x="41" y="11"/>
                        </a:lnTo>
                        <a:lnTo>
                          <a:pt x="81" y="28"/>
                        </a:lnTo>
                        <a:lnTo>
                          <a:pt x="121" y="53"/>
                        </a:lnTo>
                        <a:lnTo>
                          <a:pt x="155" y="84"/>
                        </a:lnTo>
                        <a:lnTo>
                          <a:pt x="189" y="12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31" name="Freeform 452">
                    <a:extLst>
                      <a:ext uri="{FF2B5EF4-FFF2-40B4-BE49-F238E27FC236}">
                        <a16:creationId xmlns:a16="http://schemas.microsoft.com/office/drawing/2014/main" id="{143DCF6A-8492-4064-997A-55A2689674A1}"/>
                      </a:ext>
                    </a:extLst>
                  </p:cNvPr>
                  <p:cNvSpPr>
                    <a:spLocks/>
                  </p:cNvSpPr>
                  <p:nvPr/>
                </p:nvSpPr>
                <p:spPr bwMode="auto">
                  <a:xfrm>
                    <a:off x="1185" y="1230"/>
                    <a:ext cx="40" cy="17"/>
                  </a:xfrm>
                  <a:custGeom>
                    <a:avLst/>
                    <a:gdLst>
                      <a:gd name="T0" fmla="*/ 0 w 161"/>
                      <a:gd name="T1" fmla="*/ 0 h 68"/>
                      <a:gd name="T2" fmla="*/ 3 w 161"/>
                      <a:gd name="T3" fmla="*/ 1 h 68"/>
                      <a:gd name="T4" fmla="*/ 5 w 161"/>
                      <a:gd name="T5" fmla="*/ 1 h 68"/>
                      <a:gd name="T6" fmla="*/ 7 w 161"/>
                      <a:gd name="T7" fmla="*/ 2 h 68"/>
                      <a:gd name="T8" fmla="*/ 10 w 161"/>
                      <a:gd name="T9" fmla="*/ 4 h 68"/>
                      <a:gd name="T10" fmla="*/ 0 60000 65536"/>
                      <a:gd name="T11" fmla="*/ 0 60000 65536"/>
                      <a:gd name="T12" fmla="*/ 0 60000 65536"/>
                      <a:gd name="T13" fmla="*/ 0 60000 65536"/>
                      <a:gd name="T14" fmla="*/ 0 60000 65536"/>
                      <a:gd name="T15" fmla="*/ 0 w 161"/>
                      <a:gd name="T16" fmla="*/ 0 h 68"/>
                      <a:gd name="T17" fmla="*/ 161 w 161"/>
                      <a:gd name="T18" fmla="*/ 68 h 68"/>
                    </a:gdLst>
                    <a:ahLst/>
                    <a:cxnLst>
                      <a:cxn ang="T10">
                        <a:pos x="T0" y="T1"/>
                      </a:cxn>
                      <a:cxn ang="T11">
                        <a:pos x="T2" y="T3"/>
                      </a:cxn>
                      <a:cxn ang="T12">
                        <a:pos x="T4" y="T5"/>
                      </a:cxn>
                      <a:cxn ang="T13">
                        <a:pos x="T6" y="T7"/>
                      </a:cxn>
                      <a:cxn ang="T14">
                        <a:pos x="T8" y="T9"/>
                      </a:cxn>
                    </a:cxnLst>
                    <a:rect l="T15" t="T16" r="T17" b="T18"/>
                    <a:pathLst>
                      <a:path w="161" h="68">
                        <a:moveTo>
                          <a:pt x="0" y="0"/>
                        </a:moveTo>
                        <a:lnTo>
                          <a:pt x="44" y="10"/>
                        </a:lnTo>
                        <a:lnTo>
                          <a:pt x="86" y="25"/>
                        </a:lnTo>
                        <a:lnTo>
                          <a:pt x="122" y="42"/>
                        </a:lnTo>
                        <a:lnTo>
                          <a:pt x="161" y="6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32" name="Freeform 453">
                    <a:extLst>
                      <a:ext uri="{FF2B5EF4-FFF2-40B4-BE49-F238E27FC236}">
                        <a16:creationId xmlns:a16="http://schemas.microsoft.com/office/drawing/2014/main" id="{7EA5FB2F-E780-4AC6-A33B-C44CCF780CC6}"/>
                      </a:ext>
                    </a:extLst>
                  </p:cNvPr>
                  <p:cNvSpPr>
                    <a:spLocks/>
                  </p:cNvSpPr>
                  <p:nvPr/>
                </p:nvSpPr>
                <p:spPr bwMode="auto">
                  <a:xfrm>
                    <a:off x="1188" y="1210"/>
                    <a:ext cx="63" cy="22"/>
                  </a:xfrm>
                  <a:custGeom>
                    <a:avLst/>
                    <a:gdLst>
                      <a:gd name="T0" fmla="*/ 0 w 254"/>
                      <a:gd name="T1" fmla="*/ 0 h 84"/>
                      <a:gd name="T2" fmla="*/ 2 w 254"/>
                      <a:gd name="T3" fmla="*/ 0 h 84"/>
                      <a:gd name="T4" fmla="*/ 5 w 254"/>
                      <a:gd name="T5" fmla="*/ 0 h 84"/>
                      <a:gd name="T6" fmla="*/ 7 w 254"/>
                      <a:gd name="T7" fmla="*/ 1 h 84"/>
                      <a:gd name="T8" fmla="*/ 10 w 254"/>
                      <a:gd name="T9" fmla="*/ 2 h 84"/>
                      <a:gd name="T10" fmla="*/ 13 w 254"/>
                      <a:gd name="T11" fmla="*/ 3 h 84"/>
                      <a:gd name="T12" fmla="*/ 16 w 254"/>
                      <a:gd name="T13" fmla="*/ 6 h 84"/>
                      <a:gd name="T14" fmla="*/ 0 60000 65536"/>
                      <a:gd name="T15" fmla="*/ 0 60000 65536"/>
                      <a:gd name="T16" fmla="*/ 0 60000 65536"/>
                      <a:gd name="T17" fmla="*/ 0 60000 65536"/>
                      <a:gd name="T18" fmla="*/ 0 60000 65536"/>
                      <a:gd name="T19" fmla="*/ 0 60000 65536"/>
                      <a:gd name="T20" fmla="*/ 0 60000 65536"/>
                      <a:gd name="T21" fmla="*/ 0 w 254"/>
                      <a:gd name="T22" fmla="*/ 0 h 84"/>
                      <a:gd name="T23" fmla="*/ 254 w 254"/>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54" h="84">
                        <a:moveTo>
                          <a:pt x="0" y="5"/>
                        </a:moveTo>
                        <a:lnTo>
                          <a:pt x="37" y="0"/>
                        </a:lnTo>
                        <a:lnTo>
                          <a:pt x="81" y="2"/>
                        </a:lnTo>
                        <a:lnTo>
                          <a:pt x="118" y="8"/>
                        </a:lnTo>
                        <a:lnTo>
                          <a:pt x="161" y="24"/>
                        </a:lnTo>
                        <a:lnTo>
                          <a:pt x="205" y="48"/>
                        </a:lnTo>
                        <a:lnTo>
                          <a:pt x="254" y="8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626" name="Group 454">
                  <a:extLst>
                    <a:ext uri="{FF2B5EF4-FFF2-40B4-BE49-F238E27FC236}">
                      <a16:creationId xmlns:a16="http://schemas.microsoft.com/office/drawing/2014/main" id="{A1901912-F5C2-4B38-BA79-546FB4BA50AC}"/>
                    </a:ext>
                  </a:extLst>
                </p:cNvPr>
                <p:cNvGrpSpPr>
                  <a:grpSpLocks/>
                </p:cNvGrpSpPr>
                <p:nvPr/>
              </p:nvGrpSpPr>
              <p:grpSpPr bwMode="auto">
                <a:xfrm>
                  <a:off x="826" y="1020"/>
                  <a:ext cx="137" cy="274"/>
                  <a:chOff x="826" y="1020"/>
                  <a:chExt cx="137" cy="274"/>
                </a:xfrm>
              </p:grpSpPr>
              <p:sp>
                <p:nvSpPr>
                  <p:cNvPr id="64627" name="Freeform 455">
                    <a:extLst>
                      <a:ext uri="{FF2B5EF4-FFF2-40B4-BE49-F238E27FC236}">
                        <a16:creationId xmlns:a16="http://schemas.microsoft.com/office/drawing/2014/main" id="{8ECA6402-996F-4419-BB8F-61632F350449}"/>
                      </a:ext>
                    </a:extLst>
                  </p:cNvPr>
                  <p:cNvSpPr>
                    <a:spLocks/>
                  </p:cNvSpPr>
                  <p:nvPr/>
                </p:nvSpPr>
                <p:spPr bwMode="auto">
                  <a:xfrm>
                    <a:off x="909" y="1020"/>
                    <a:ext cx="46" cy="68"/>
                  </a:xfrm>
                  <a:custGeom>
                    <a:avLst/>
                    <a:gdLst>
                      <a:gd name="T0" fmla="*/ 0 w 182"/>
                      <a:gd name="T1" fmla="*/ 0 h 272"/>
                      <a:gd name="T2" fmla="*/ 2 w 182"/>
                      <a:gd name="T3" fmla="*/ 3 h 272"/>
                      <a:gd name="T4" fmla="*/ 3 w 182"/>
                      <a:gd name="T5" fmla="*/ 6 h 272"/>
                      <a:gd name="T6" fmla="*/ 5 w 182"/>
                      <a:gd name="T7" fmla="*/ 10 h 272"/>
                      <a:gd name="T8" fmla="*/ 8 w 182"/>
                      <a:gd name="T9" fmla="*/ 14 h 272"/>
                      <a:gd name="T10" fmla="*/ 12 w 182"/>
                      <a:gd name="T11" fmla="*/ 17 h 272"/>
                      <a:gd name="T12" fmla="*/ 0 60000 65536"/>
                      <a:gd name="T13" fmla="*/ 0 60000 65536"/>
                      <a:gd name="T14" fmla="*/ 0 60000 65536"/>
                      <a:gd name="T15" fmla="*/ 0 60000 65536"/>
                      <a:gd name="T16" fmla="*/ 0 60000 65536"/>
                      <a:gd name="T17" fmla="*/ 0 60000 65536"/>
                      <a:gd name="T18" fmla="*/ 0 w 182"/>
                      <a:gd name="T19" fmla="*/ 0 h 272"/>
                      <a:gd name="T20" fmla="*/ 182 w 182"/>
                      <a:gd name="T21" fmla="*/ 272 h 272"/>
                    </a:gdLst>
                    <a:ahLst/>
                    <a:cxnLst>
                      <a:cxn ang="T12">
                        <a:pos x="T0" y="T1"/>
                      </a:cxn>
                      <a:cxn ang="T13">
                        <a:pos x="T2" y="T3"/>
                      </a:cxn>
                      <a:cxn ang="T14">
                        <a:pos x="T4" y="T5"/>
                      </a:cxn>
                      <a:cxn ang="T15">
                        <a:pos x="T6" y="T7"/>
                      </a:cxn>
                      <a:cxn ang="T16">
                        <a:pos x="T8" y="T9"/>
                      </a:cxn>
                      <a:cxn ang="T17">
                        <a:pos x="T10" y="T11"/>
                      </a:cxn>
                    </a:cxnLst>
                    <a:rect l="T18" t="T19" r="T20" b="T21"/>
                    <a:pathLst>
                      <a:path w="182" h="272">
                        <a:moveTo>
                          <a:pt x="0" y="0"/>
                        </a:moveTo>
                        <a:lnTo>
                          <a:pt x="24" y="53"/>
                        </a:lnTo>
                        <a:lnTo>
                          <a:pt x="51" y="106"/>
                        </a:lnTo>
                        <a:lnTo>
                          <a:pt x="85" y="160"/>
                        </a:lnTo>
                        <a:lnTo>
                          <a:pt x="130" y="222"/>
                        </a:lnTo>
                        <a:lnTo>
                          <a:pt x="182" y="272"/>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28" name="Freeform 456">
                    <a:extLst>
                      <a:ext uri="{FF2B5EF4-FFF2-40B4-BE49-F238E27FC236}">
                        <a16:creationId xmlns:a16="http://schemas.microsoft.com/office/drawing/2014/main" id="{7F579B21-B14C-4B1A-BB4A-EC436402F5F2}"/>
                      </a:ext>
                    </a:extLst>
                  </p:cNvPr>
                  <p:cNvSpPr>
                    <a:spLocks/>
                  </p:cNvSpPr>
                  <p:nvPr/>
                </p:nvSpPr>
                <p:spPr bwMode="auto">
                  <a:xfrm>
                    <a:off x="826" y="1128"/>
                    <a:ext cx="32" cy="98"/>
                  </a:xfrm>
                  <a:custGeom>
                    <a:avLst/>
                    <a:gdLst>
                      <a:gd name="T0" fmla="*/ 0 w 130"/>
                      <a:gd name="T1" fmla="*/ 0 h 390"/>
                      <a:gd name="T2" fmla="*/ 1 w 130"/>
                      <a:gd name="T3" fmla="*/ 2 h 390"/>
                      <a:gd name="T4" fmla="*/ 1 w 130"/>
                      <a:gd name="T5" fmla="*/ 5 h 390"/>
                      <a:gd name="T6" fmla="*/ 1 w 130"/>
                      <a:gd name="T7" fmla="*/ 7 h 390"/>
                      <a:gd name="T8" fmla="*/ 1 w 130"/>
                      <a:gd name="T9" fmla="*/ 9 h 390"/>
                      <a:gd name="T10" fmla="*/ 0 w 130"/>
                      <a:gd name="T11" fmla="*/ 11 h 390"/>
                      <a:gd name="T12" fmla="*/ 0 w 130"/>
                      <a:gd name="T13" fmla="*/ 14 h 390"/>
                      <a:gd name="T14" fmla="*/ 0 w 130"/>
                      <a:gd name="T15" fmla="*/ 16 h 390"/>
                      <a:gd name="T16" fmla="*/ 1 w 130"/>
                      <a:gd name="T17" fmla="*/ 17 h 390"/>
                      <a:gd name="T18" fmla="*/ 2 w 130"/>
                      <a:gd name="T19" fmla="*/ 19 h 390"/>
                      <a:gd name="T20" fmla="*/ 4 w 130"/>
                      <a:gd name="T21" fmla="*/ 21 h 390"/>
                      <a:gd name="T22" fmla="*/ 6 w 130"/>
                      <a:gd name="T23" fmla="*/ 22 h 390"/>
                      <a:gd name="T24" fmla="*/ 8 w 130"/>
                      <a:gd name="T25" fmla="*/ 25 h 39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0"/>
                      <a:gd name="T40" fmla="*/ 0 h 390"/>
                      <a:gd name="T41" fmla="*/ 130 w 130"/>
                      <a:gd name="T42" fmla="*/ 390 h 39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0" h="390">
                        <a:moveTo>
                          <a:pt x="0" y="0"/>
                        </a:moveTo>
                        <a:lnTo>
                          <a:pt x="18" y="34"/>
                        </a:lnTo>
                        <a:lnTo>
                          <a:pt x="25" y="75"/>
                        </a:lnTo>
                        <a:lnTo>
                          <a:pt x="24" y="106"/>
                        </a:lnTo>
                        <a:lnTo>
                          <a:pt x="19" y="149"/>
                        </a:lnTo>
                        <a:lnTo>
                          <a:pt x="8" y="179"/>
                        </a:lnTo>
                        <a:lnTo>
                          <a:pt x="0" y="216"/>
                        </a:lnTo>
                        <a:lnTo>
                          <a:pt x="4" y="245"/>
                        </a:lnTo>
                        <a:lnTo>
                          <a:pt x="12" y="272"/>
                        </a:lnTo>
                        <a:lnTo>
                          <a:pt x="33" y="300"/>
                        </a:lnTo>
                        <a:lnTo>
                          <a:pt x="62" y="328"/>
                        </a:lnTo>
                        <a:lnTo>
                          <a:pt x="97" y="350"/>
                        </a:lnTo>
                        <a:lnTo>
                          <a:pt x="130" y="39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29" name="Freeform 457">
                    <a:extLst>
                      <a:ext uri="{FF2B5EF4-FFF2-40B4-BE49-F238E27FC236}">
                        <a16:creationId xmlns:a16="http://schemas.microsoft.com/office/drawing/2014/main" id="{4705182C-73C6-4693-A389-7719850ACCC0}"/>
                      </a:ext>
                    </a:extLst>
                  </p:cNvPr>
                  <p:cNvSpPr>
                    <a:spLocks/>
                  </p:cNvSpPr>
                  <p:nvPr/>
                </p:nvSpPr>
                <p:spPr bwMode="auto">
                  <a:xfrm>
                    <a:off x="846" y="1250"/>
                    <a:ext cx="117" cy="44"/>
                  </a:xfrm>
                  <a:custGeom>
                    <a:avLst/>
                    <a:gdLst>
                      <a:gd name="T0" fmla="*/ 0 w 470"/>
                      <a:gd name="T1" fmla="*/ 0 h 178"/>
                      <a:gd name="T2" fmla="*/ 2 w 470"/>
                      <a:gd name="T3" fmla="*/ 0 h 178"/>
                      <a:gd name="T4" fmla="*/ 4 w 470"/>
                      <a:gd name="T5" fmla="*/ 0 h 178"/>
                      <a:gd name="T6" fmla="*/ 7 w 470"/>
                      <a:gd name="T7" fmla="*/ 1 h 178"/>
                      <a:gd name="T8" fmla="*/ 9 w 470"/>
                      <a:gd name="T9" fmla="*/ 3 h 178"/>
                      <a:gd name="T10" fmla="*/ 12 w 470"/>
                      <a:gd name="T11" fmla="*/ 5 h 178"/>
                      <a:gd name="T12" fmla="*/ 15 w 470"/>
                      <a:gd name="T13" fmla="*/ 7 h 178"/>
                      <a:gd name="T14" fmla="*/ 18 w 470"/>
                      <a:gd name="T15" fmla="*/ 9 h 178"/>
                      <a:gd name="T16" fmla="*/ 20 w 470"/>
                      <a:gd name="T17" fmla="*/ 10 h 178"/>
                      <a:gd name="T18" fmla="*/ 23 w 470"/>
                      <a:gd name="T19" fmla="*/ 11 h 178"/>
                      <a:gd name="T20" fmla="*/ 25 w 470"/>
                      <a:gd name="T21" fmla="*/ 11 h 178"/>
                      <a:gd name="T22" fmla="*/ 27 w 470"/>
                      <a:gd name="T23" fmla="*/ 10 h 178"/>
                      <a:gd name="T24" fmla="*/ 29 w 470"/>
                      <a:gd name="T25" fmla="*/ 10 h 17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0"/>
                      <a:gd name="T40" fmla="*/ 0 h 178"/>
                      <a:gd name="T41" fmla="*/ 470 w 470"/>
                      <a:gd name="T42" fmla="*/ 178 h 17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0" h="178">
                        <a:moveTo>
                          <a:pt x="0" y="7"/>
                        </a:moveTo>
                        <a:lnTo>
                          <a:pt x="37" y="0"/>
                        </a:lnTo>
                        <a:lnTo>
                          <a:pt x="74" y="6"/>
                        </a:lnTo>
                        <a:lnTo>
                          <a:pt x="111" y="24"/>
                        </a:lnTo>
                        <a:lnTo>
                          <a:pt x="152" y="51"/>
                        </a:lnTo>
                        <a:lnTo>
                          <a:pt x="195" y="82"/>
                        </a:lnTo>
                        <a:lnTo>
                          <a:pt x="235" y="113"/>
                        </a:lnTo>
                        <a:lnTo>
                          <a:pt x="296" y="149"/>
                        </a:lnTo>
                        <a:lnTo>
                          <a:pt x="328" y="163"/>
                        </a:lnTo>
                        <a:lnTo>
                          <a:pt x="369" y="174"/>
                        </a:lnTo>
                        <a:lnTo>
                          <a:pt x="406" y="178"/>
                        </a:lnTo>
                        <a:lnTo>
                          <a:pt x="436" y="171"/>
                        </a:lnTo>
                        <a:lnTo>
                          <a:pt x="470" y="15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4609" name="Group 458">
                <a:extLst>
                  <a:ext uri="{FF2B5EF4-FFF2-40B4-BE49-F238E27FC236}">
                    <a16:creationId xmlns:a16="http://schemas.microsoft.com/office/drawing/2014/main" id="{74A924E6-F131-47C6-8FD2-8061DD906E9B}"/>
                  </a:ext>
                </a:extLst>
              </p:cNvPr>
              <p:cNvGrpSpPr>
                <a:grpSpLocks/>
              </p:cNvGrpSpPr>
              <p:nvPr/>
            </p:nvGrpSpPr>
            <p:grpSpPr bwMode="auto">
              <a:xfrm>
                <a:off x="1208" y="1204"/>
                <a:ext cx="238" cy="146"/>
                <a:chOff x="1208" y="1204"/>
                <a:chExt cx="238" cy="146"/>
              </a:xfrm>
            </p:grpSpPr>
            <p:grpSp>
              <p:nvGrpSpPr>
                <p:cNvPr id="64610" name="Group 459">
                  <a:extLst>
                    <a:ext uri="{FF2B5EF4-FFF2-40B4-BE49-F238E27FC236}">
                      <a16:creationId xmlns:a16="http://schemas.microsoft.com/office/drawing/2014/main" id="{A6E00749-78CC-4992-8E44-C19E64732B86}"/>
                    </a:ext>
                  </a:extLst>
                </p:cNvPr>
                <p:cNvGrpSpPr>
                  <a:grpSpLocks/>
                </p:cNvGrpSpPr>
                <p:nvPr/>
              </p:nvGrpSpPr>
              <p:grpSpPr bwMode="auto">
                <a:xfrm>
                  <a:off x="1208" y="1223"/>
                  <a:ext cx="238" cy="127"/>
                  <a:chOff x="1208" y="1223"/>
                  <a:chExt cx="238" cy="127"/>
                </a:xfrm>
              </p:grpSpPr>
              <p:sp>
                <p:nvSpPr>
                  <p:cNvPr id="64618" name="Freeform 460">
                    <a:extLst>
                      <a:ext uri="{FF2B5EF4-FFF2-40B4-BE49-F238E27FC236}">
                        <a16:creationId xmlns:a16="http://schemas.microsoft.com/office/drawing/2014/main" id="{231FCAFA-80E6-4E09-94F9-F1343AC5E7F7}"/>
                      </a:ext>
                    </a:extLst>
                  </p:cNvPr>
                  <p:cNvSpPr>
                    <a:spLocks/>
                  </p:cNvSpPr>
                  <p:nvPr/>
                </p:nvSpPr>
                <p:spPr bwMode="auto">
                  <a:xfrm>
                    <a:off x="1299" y="1223"/>
                    <a:ext cx="147" cy="46"/>
                  </a:xfrm>
                  <a:custGeom>
                    <a:avLst/>
                    <a:gdLst>
                      <a:gd name="T0" fmla="*/ 0 w 587"/>
                      <a:gd name="T1" fmla="*/ 0 h 184"/>
                      <a:gd name="T2" fmla="*/ 3 w 587"/>
                      <a:gd name="T3" fmla="*/ 1 h 184"/>
                      <a:gd name="T4" fmla="*/ 5 w 587"/>
                      <a:gd name="T5" fmla="*/ 1 h 184"/>
                      <a:gd name="T6" fmla="*/ 9 w 587"/>
                      <a:gd name="T7" fmla="*/ 2 h 184"/>
                      <a:gd name="T8" fmla="*/ 11 w 587"/>
                      <a:gd name="T9" fmla="*/ 1 h 184"/>
                      <a:gd name="T10" fmla="*/ 14 w 587"/>
                      <a:gd name="T11" fmla="*/ 1 h 184"/>
                      <a:gd name="T12" fmla="*/ 16 w 587"/>
                      <a:gd name="T13" fmla="*/ 1 h 184"/>
                      <a:gd name="T14" fmla="*/ 19 w 587"/>
                      <a:gd name="T15" fmla="*/ 3 h 184"/>
                      <a:gd name="T16" fmla="*/ 22 w 587"/>
                      <a:gd name="T17" fmla="*/ 4 h 184"/>
                      <a:gd name="T18" fmla="*/ 26 w 587"/>
                      <a:gd name="T19" fmla="*/ 6 h 184"/>
                      <a:gd name="T20" fmla="*/ 29 w 587"/>
                      <a:gd name="T21" fmla="*/ 7 h 184"/>
                      <a:gd name="T22" fmla="*/ 31 w 587"/>
                      <a:gd name="T23" fmla="*/ 8 h 184"/>
                      <a:gd name="T24" fmla="*/ 33 w 587"/>
                      <a:gd name="T25" fmla="*/ 9 h 184"/>
                      <a:gd name="T26" fmla="*/ 36 w 587"/>
                      <a:gd name="T27" fmla="*/ 11 h 184"/>
                      <a:gd name="T28" fmla="*/ 37 w 587"/>
                      <a:gd name="T29" fmla="*/ 12 h 1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87"/>
                      <a:gd name="T46" fmla="*/ 0 h 184"/>
                      <a:gd name="T47" fmla="*/ 587 w 587"/>
                      <a:gd name="T48" fmla="*/ 184 h 1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87" h="184">
                        <a:moveTo>
                          <a:pt x="0" y="0"/>
                        </a:moveTo>
                        <a:lnTo>
                          <a:pt x="43" y="14"/>
                        </a:lnTo>
                        <a:lnTo>
                          <a:pt x="81" y="23"/>
                        </a:lnTo>
                        <a:lnTo>
                          <a:pt x="137" y="30"/>
                        </a:lnTo>
                        <a:lnTo>
                          <a:pt x="177" y="23"/>
                        </a:lnTo>
                        <a:lnTo>
                          <a:pt x="224" y="18"/>
                        </a:lnTo>
                        <a:lnTo>
                          <a:pt x="255" y="24"/>
                        </a:lnTo>
                        <a:lnTo>
                          <a:pt x="295" y="40"/>
                        </a:lnTo>
                        <a:lnTo>
                          <a:pt x="342" y="61"/>
                        </a:lnTo>
                        <a:lnTo>
                          <a:pt x="415" y="92"/>
                        </a:lnTo>
                        <a:lnTo>
                          <a:pt x="454" y="107"/>
                        </a:lnTo>
                        <a:lnTo>
                          <a:pt x="488" y="125"/>
                        </a:lnTo>
                        <a:lnTo>
                          <a:pt x="530" y="145"/>
                        </a:lnTo>
                        <a:lnTo>
                          <a:pt x="569" y="169"/>
                        </a:lnTo>
                        <a:lnTo>
                          <a:pt x="587" y="18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19" name="Freeform 461">
                    <a:extLst>
                      <a:ext uri="{FF2B5EF4-FFF2-40B4-BE49-F238E27FC236}">
                        <a16:creationId xmlns:a16="http://schemas.microsoft.com/office/drawing/2014/main" id="{DED7B3DE-A194-4C63-AC10-D14F143AC5A8}"/>
                      </a:ext>
                    </a:extLst>
                  </p:cNvPr>
                  <p:cNvSpPr>
                    <a:spLocks/>
                  </p:cNvSpPr>
                  <p:nvPr/>
                </p:nvSpPr>
                <p:spPr bwMode="auto">
                  <a:xfrm>
                    <a:off x="1276" y="1235"/>
                    <a:ext cx="98" cy="26"/>
                  </a:xfrm>
                  <a:custGeom>
                    <a:avLst/>
                    <a:gdLst>
                      <a:gd name="T0" fmla="*/ 0 w 391"/>
                      <a:gd name="T1" fmla="*/ 0 h 105"/>
                      <a:gd name="T2" fmla="*/ 5 w 391"/>
                      <a:gd name="T3" fmla="*/ 1 h 105"/>
                      <a:gd name="T4" fmla="*/ 8 w 391"/>
                      <a:gd name="T5" fmla="*/ 2 h 105"/>
                      <a:gd name="T6" fmla="*/ 9 w 391"/>
                      <a:gd name="T7" fmla="*/ 2 h 105"/>
                      <a:gd name="T8" fmla="*/ 11 w 391"/>
                      <a:gd name="T9" fmla="*/ 2 h 105"/>
                      <a:gd name="T10" fmla="*/ 14 w 391"/>
                      <a:gd name="T11" fmla="*/ 1 h 105"/>
                      <a:gd name="T12" fmla="*/ 16 w 391"/>
                      <a:gd name="T13" fmla="*/ 1 h 105"/>
                      <a:gd name="T14" fmla="*/ 18 w 391"/>
                      <a:gd name="T15" fmla="*/ 1 h 105"/>
                      <a:gd name="T16" fmla="*/ 20 w 391"/>
                      <a:gd name="T17" fmla="*/ 2 h 105"/>
                      <a:gd name="T18" fmla="*/ 21 w 391"/>
                      <a:gd name="T19" fmla="*/ 4 h 105"/>
                      <a:gd name="T20" fmla="*/ 23 w 391"/>
                      <a:gd name="T21" fmla="*/ 5 h 105"/>
                      <a:gd name="T22" fmla="*/ 25 w 391"/>
                      <a:gd name="T23" fmla="*/ 6 h 10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91"/>
                      <a:gd name="T37" fmla="*/ 0 h 105"/>
                      <a:gd name="T38" fmla="*/ 391 w 391"/>
                      <a:gd name="T39" fmla="*/ 105 h 10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91" h="105">
                        <a:moveTo>
                          <a:pt x="0" y="0"/>
                        </a:moveTo>
                        <a:lnTo>
                          <a:pt x="75" y="12"/>
                        </a:lnTo>
                        <a:lnTo>
                          <a:pt x="121" y="27"/>
                        </a:lnTo>
                        <a:lnTo>
                          <a:pt x="145" y="33"/>
                        </a:lnTo>
                        <a:lnTo>
                          <a:pt x="174" y="30"/>
                        </a:lnTo>
                        <a:lnTo>
                          <a:pt x="217" y="18"/>
                        </a:lnTo>
                        <a:lnTo>
                          <a:pt x="248" y="15"/>
                        </a:lnTo>
                        <a:lnTo>
                          <a:pt x="279" y="18"/>
                        </a:lnTo>
                        <a:lnTo>
                          <a:pt x="311" y="37"/>
                        </a:lnTo>
                        <a:lnTo>
                          <a:pt x="338" y="62"/>
                        </a:lnTo>
                        <a:lnTo>
                          <a:pt x="360" y="83"/>
                        </a:lnTo>
                        <a:lnTo>
                          <a:pt x="391" y="10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20" name="Freeform 462">
                    <a:extLst>
                      <a:ext uri="{FF2B5EF4-FFF2-40B4-BE49-F238E27FC236}">
                        <a16:creationId xmlns:a16="http://schemas.microsoft.com/office/drawing/2014/main" id="{2ECC1E32-B5F2-4928-9F6B-3CFF42241E3F}"/>
                      </a:ext>
                    </a:extLst>
                  </p:cNvPr>
                  <p:cNvSpPr>
                    <a:spLocks/>
                  </p:cNvSpPr>
                  <p:nvPr/>
                </p:nvSpPr>
                <p:spPr bwMode="auto">
                  <a:xfrm>
                    <a:off x="1248" y="1252"/>
                    <a:ext cx="118" cy="61"/>
                  </a:xfrm>
                  <a:custGeom>
                    <a:avLst/>
                    <a:gdLst>
                      <a:gd name="T0" fmla="*/ 0 w 470"/>
                      <a:gd name="T1" fmla="*/ 1 h 244"/>
                      <a:gd name="T2" fmla="*/ 3 w 470"/>
                      <a:gd name="T3" fmla="*/ 0 h 244"/>
                      <a:gd name="T4" fmla="*/ 4 w 470"/>
                      <a:gd name="T5" fmla="*/ 0 h 244"/>
                      <a:gd name="T6" fmla="*/ 6 w 470"/>
                      <a:gd name="T7" fmla="*/ 1 h 244"/>
                      <a:gd name="T8" fmla="*/ 8 w 470"/>
                      <a:gd name="T9" fmla="*/ 3 h 244"/>
                      <a:gd name="T10" fmla="*/ 12 w 470"/>
                      <a:gd name="T11" fmla="*/ 4 h 244"/>
                      <a:gd name="T12" fmla="*/ 14 w 470"/>
                      <a:gd name="T13" fmla="*/ 4 h 244"/>
                      <a:gd name="T14" fmla="*/ 17 w 470"/>
                      <a:gd name="T15" fmla="*/ 7 h 244"/>
                      <a:gd name="T16" fmla="*/ 19 w 470"/>
                      <a:gd name="T17" fmla="*/ 9 h 244"/>
                      <a:gd name="T18" fmla="*/ 21 w 470"/>
                      <a:gd name="T19" fmla="*/ 11 h 244"/>
                      <a:gd name="T20" fmla="*/ 25 w 470"/>
                      <a:gd name="T21" fmla="*/ 12 h 244"/>
                      <a:gd name="T22" fmla="*/ 27 w 470"/>
                      <a:gd name="T23" fmla="*/ 13 h 244"/>
                      <a:gd name="T24" fmla="*/ 29 w 470"/>
                      <a:gd name="T25" fmla="*/ 14 h 244"/>
                      <a:gd name="T26" fmla="*/ 30 w 470"/>
                      <a:gd name="T27" fmla="*/ 15 h 24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0"/>
                      <a:gd name="T43" fmla="*/ 0 h 244"/>
                      <a:gd name="T44" fmla="*/ 470 w 470"/>
                      <a:gd name="T45" fmla="*/ 244 h 24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0" h="244">
                        <a:moveTo>
                          <a:pt x="0" y="6"/>
                        </a:moveTo>
                        <a:lnTo>
                          <a:pt x="43" y="0"/>
                        </a:lnTo>
                        <a:lnTo>
                          <a:pt x="69" y="4"/>
                        </a:lnTo>
                        <a:lnTo>
                          <a:pt x="95" y="20"/>
                        </a:lnTo>
                        <a:lnTo>
                          <a:pt x="129" y="50"/>
                        </a:lnTo>
                        <a:lnTo>
                          <a:pt x="185" y="56"/>
                        </a:lnTo>
                        <a:lnTo>
                          <a:pt x="228" y="68"/>
                        </a:lnTo>
                        <a:lnTo>
                          <a:pt x="272" y="105"/>
                        </a:lnTo>
                        <a:lnTo>
                          <a:pt x="303" y="142"/>
                        </a:lnTo>
                        <a:lnTo>
                          <a:pt x="340" y="166"/>
                        </a:lnTo>
                        <a:lnTo>
                          <a:pt x="396" y="185"/>
                        </a:lnTo>
                        <a:lnTo>
                          <a:pt x="433" y="200"/>
                        </a:lnTo>
                        <a:lnTo>
                          <a:pt x="458" y="220"/>
                        </a:lnTo>
                        <a:lnTo>
                          <a:pt x="470" y="24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21" name="Freeform 463">
                    <a:extLst>
                      <a:ext uri="{FF2B5EF4-FFF2-40B4-BE49-F238E27FC236}">
                        <a16:creationId xmlns:a16="http://schemas.microsoft.com/office/drawing/2014/main" id="{8FA369EC-6797-44AE-9FD9-202C9E6DF126}"/>
                      </a:ext>
                    </a:extLst>
                  </p:cNvPr>
                  <p:cNvSpPr>
                    <a:spLocks/>
                  </p:cNvSpPr>
                  <p:nvPr/>
                </p:nvSpPr>
                <p:spPr bwMode="auto">
                  <a:xfrm>
                    <a:off x="1209" y="1272"/>
                    <a:ext cx="88" cy="59"/>
                  </a:xfrm>
                  <a:custGeom>
                    <a:avLst/>
                    <a:gdLst>
                      <a:gd name="T0" fmla="*/ 0 w 352"/>
                      <a:gd name="T1" fmla="*/ 2 h 234"/>
                      <a:gd name="T2" fmla="*/ 3 w 352"/>
                      <a:gd name="T3" fmla="*/ 1 h 234"/>
                      <a:gd name="T4" fmla="*/ 5 w 352"/>
                      <a:gd name="T5" fmla="*/ 0 h 234"/>
                      <a:gd name="T6" fmla="*/ 7 w 352"/>
                      <a:gd name="T7" fmla="*/ 0 h 234"/>
                      <a:gd name="T8" fmla="*/ 9 w 352"/>
                      <a:gd name="T9" fmla="*/ 1 h 234"/>
                      <a:gd name="T10" fmla="*/ 11 w 352"/>
                      <a:gd name="T11" fmla="*/ 2 h 234"/>
                      <a:gd name="T12" fmla="*/ 12 w 352"/>
                      <a:gd name="T13" fmla="*/ 4 h 234"/>
                      <a:gd name="T14" fmla="*/ 14 w 352"/>
                      <a:gd name="T15" fmla="*/ 5 h 234"/>
                      <a:gd name="T16" fmla="*/ 16 w 352"/>
                      <a:gd name="T17" fmla="*/ 5 h 234"/>
                      <a:gd name="T18" fmla="*/ 18 w 352"/>
                      <a:gd name="T19" fmla="*/ 5 h 234"/>
                      <a:gd name="T20" fmla="*/ 19 w 352"/>
                      <a:gd name="T21" fmla="*/ 5 h 234"/>
                      <a:gd name="T22" fmla="*/ 20 w 352"/>
                      <a:gd name="T23" fmla="*/ 6 h 234"/>
                      <a:gd name="T24" fmla="*/ 21 w 352"/>
                      <a:gd name="T25" fmla="*/ 8 h 234"/>
                      <a:gd name="T26" fmla="*/ 22 w 352"/>
                      <a:gd name="T27" fmla="*/ 11 h 234"/>
                      <a:gd name="T28" fmla="*/ 22 w 352"/>
                      <a:gd name="T29" fmla="*/ 13 h 234"/>
                      <a:gd name="T30" fmla="*/ 22 w 352"/>
                      <a:gd name="T31" fmla="*/ 15 h 2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52"/>
                      <a:gd name="T49" fmla="*/ 0 h 234"/>
                      <a:gd name="T50" fmla="*/ 352 w 352"/>
                      <a:gd name="T51" fmla="*/ 234 h 2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52" h="234">
                        <a:moveTo>
                          <a:pt x="0" y="24"/>
                        </a:moveTo>
                        <a:lnTo>
                          <a:pt x="38" y="9"/>
                        </a:lnTo>
                        <a:lnTo>
                          <a:pt x="83" y="0"/>
                        </a:lnTo>
                        <a:lnTo>
                          <a:pt x="115" y="4"/>
                        </a:lnTo>
                        <a:lnTo>
                          <a:pt x="145" y="16"/>
                        </a:lnTo>
                        <a:lnTo>
                          <a:pt x="174" y="37"/>
                        </a:lnTo>
                        <a:lnTo>
                          <a:pt x="198" y="54"/>
                        </a:lnTo>
                        <a:lnTo>
                          <a:pt x="226" y="79"/>
                        </a:lnTo>
                        <a:lnTo>
                          <a:pt x="256" y="73"/>
                        </a:lnTo>
                        <a:lnTo>
                          <a:pt x="281" y="76"/>
                        </a:lnTo>
                        <a:lnTo>
                          <a:pt x="299" y="85"/>
                        </a:lnTo>
                        <a:lnTo>
                          <a:pt x="313" y="101"/>
                        </a:lnTo>
                        <a:lnTo>
                          <a:pt x="330" y="129"/>
                        </a:lnTo>
                        <a:lnTo>
                          <a:pt x="346" y="166"/>
                        </a:lnTo>
                        <a:lnTo>
                          <a:pt x="352" y="201"/>
                        </a:lnTo>
                        <a:lnTo>
                          <a:pt x="349" y="23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22" name="Freeform 464">
                    <a:extLst>
                      <a:ext uri="{FF2B5EF4-FFF2-40B4-BE49-F238E27FC236}">
                        <a16:creationId xmlns:a16="http://schemas.microsoft.com/office/drawing/2014/main" id="{5D5931E1-3F60-491E-9BD9-C2896C31E7F5}"/>
                      </a:ext>
                    </a:extLst>
                  </p:cNvPr>
                  <p:cNvSpPr>
                    <a:spLocks/>
                  </p:cNvSpPr>
                  <p:nvPr/>
                </p:nvSpPr>
                <p:spPr bwMode="auto">
                  <a:xfrm>
                    <a:off x="1251" y="1315"/>
                    <a:ext cx="18" cy="23"/>
                  </a:xfrm>
                  <a:custGeom>
                    <a:avLst/>
                    <a:gdLst>
                      <a:gd name="T0" fmla="*/ 5 w 72"/>
                      <a:gd name="T1" fmla="*/ 0 h 93"/>
                      <a:gd name="T2" fmla="*/ 4 w 72"/>
                      <a:gd name="T3" fmla="*/ 2 h 93"/>
                      <a:gd name="T4" fmla="*/ 3 w 72"/>
                      <a:gd name="T5" fmla="*/ 3 h 93"/>
                      <a:gd name="T6" fmla="*/ 2 w 72"/>
                      <a:gd name="T7" fmla="*/ 5 h 93"/>
                      <a:gd name="T8" fmla="*/ 0 w 72"/>
                      <a:gd name="T9" fmla="*/ 6 h 93"/>
                      <a:gd name="T10" fmla="*/ 0 60000 65536"/>
                      <a:gd name="T11" fmla="*/ 0 60000 65536"/>
                      <a:gd name="T12" fmla="*/ 0 60000 65536"/>
                      <a:gd name="T13" fmla="*/ 0 60000 65536"/>
                      <a:gd name="T14" fmla="*/ 0 60000 65536"/>
                      <a:gd name="T15" fmla="*/ 0 w 72"/>
                      <a:gd name="T16" fmla="*/ 0 h 93"/>
                      <a:gd name="T17" fmla="*/ 72 w 72"/>
                      <a:gd name="T18" fmla="*/ 93 h 93"/>
                    </a:gdLst>
                    <a:ahLst/>
                    <a:cxnLst>
                      <a:cxn ang="T10">
                        <a:pos x="T0" y="T1"/>
                      </a:cxn>
                      <a:cxn ang="T11">
                        <a:pos x="T2" y="T3"/>
                      </a:cxn>
                      <a:cxn ang="T12">
                        <a:pos x="T4" y="T5"/>
                      </a:cxn>
                      <a:cxn ang="T13">
                        <a:pos x="T6" y="T7"/>
                      </a:cxn>
                      <a:cxn ang="T14">
                        <a:pos x="T8" y="T9"/>
                      </a:cxn>
                    </a:cxnLst>
                    <a:rect l="T15" t="T16" r="T17" b="T18"/>
                    <a:pathLst>
                      <a:path w="72" h="93">
                        <a:moveTo>
                          <a:pt x="72" y="0"/>
                        </a:moveTo>
                        <a:lnTo>
                          <a:pt x="65" y="34"/>
                        </a:lnTo>
                        <a:lnTo>
                          <a:pt x="56" y="56"/>
                        </a:lnTo>
                        <a:lnTo>
                          <a:pt x="32" y="75"/>
                        </a:lnTo>
                        <a:lnTo>
                          <a:pt x="0" y="9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23" name="Freeform 465">
                    <a:extLst>
                      <a:ext uri="{FF2B5EF4-FFF2-40B4-BE49-F238E27FC236}">
                        <a16:creationId xmlns:a16="http://schemas.microsoft.com/office/drawing/2014/main" id="{5B976C2A-0D1C-4BD1-8584-7B39B0AF2929}"/>
                      </a:ext>
                    </a:extLst>
                  </p:cNvPr>
                  <p:cNvSpPr>
                    <a:spLocks/>
                  </p:cNvSpPr>
                  <p:nvPr/>
                </p:nvSpPr>
                <p:spPr bwMode="auto">
                  <a:xfrm>
                    <a:off x="1208" y="1332"/>
                    <a:ext cx="5" cy="18"/>
                  </a:xfrm>
                  <a:custGeom>
                    <a:avLst/>
                    <a:gdLst>
                      <a:gd name="T0" fmla="*/ 1 w 18"/>
                      <a:gd name="T1" fmla="*/ 0 h 74"/>
                      <a:gd name="T2" fmla="*/ 1 w 18"/>
                      <a:gd name="T3" fmla="*/ 2 h 74"/>
                      <a:gd name="T4" fmla="*/ 1 w 18"/>
                      <a:gd name="T5" fmla="*/ 3 h 74"/>
                      <a:gd name="T6" fmla="*/ 0 w 18"/>
                      <a:gd name="T7" fmla="*/ 4 h 74"/>
                      <a:gd name="T8" fmla="*/ 0 60000 65536"/>
                      <a:gd name="T9" fmla="*/ 0 60000 65536"/>
                      <a:gd name="T10" fmla="*/ 0 60000 65536"/>
                      <a:gd name="T11" fmla="*/ 0 60000 65536"/>
                      <a:gd name="T12" fmla="*/ 0 w 18"/>
                      <a:gd name="T13" fmla="*/ 0 h 74"/>
                      <a:gd name="T14" fmla="*/ 18 w 18"/>
                      <a:gd name="T15" fmla="*/ 74 h 74"/>
                    </a:gdLst>
                    <a:ahLst/>
                    <a:cxnLst>
                      <a:cxn ang="T8">
                        <a:pos x="T0" y="T1"/>
                      </a:cxn>
                      <a:cxn ang="T9">
                        <a:pos x="T2" y="T3"/>
                      </a:cxn>
                      <a:cxn ang="T10">
                        <a:pos x="T4" y="T5"/>
                      </a:cxn>
                      <a:cxn ang="T11">
                        <a:pos x="T6" y="T7"/>
                      </a:cxn>
                    </a:cxnLst>
                    <a:rect l="T12" t="T13" r="T14" b="T15"/>
                    <a:pathLst>
                      <a:path w="18" h="74">
                        <a:moveTo>
                          <a:pt x="15" y="0"/>
                        </a:moveTo>
                        <a:lnTo>
                          <a:pt x="18" y="28"/>
                        </a:lnTo>
                        <a:lnTo>
                          <a:pt x="12" y="50"/>
                        </a:lnTo>
                        <a:lnTo>
                          <a:pt x="0" y="7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24" name="Freeform 466">
                    <a:extLst>
                      <a:ext uri="{FF2B5EF4-FFF2-40B4-BE49-F238E27FC236}">
                        <a16:creationId xmlns:a16="http://schemas.microsoft.com/office/drawing/2014/main" id="{E95F99C4-AE63-4EEB-87D5-6E5C7E56FFC2}"/>
                      </a:ext>
                    </a:extLst>
                  </p:cNvPr>
                  <p:cNvSpPr>
                    <a:spLocks/>
                  </p:cNvSpPr>
                  <p:nvPr/>
                </p:nvSpPr>
                <p:spPr bwMode="auto">
                  <a:xfrm>
                    <a:off x="1304" y="1278"/>
                    <a:ext cx="11" cy="14"/>
                  </a:xfrm>
                  <a:custGeom>
                    <a:avLst/>
                    <a:gdLst>
                      <a:gd name="T0" fmla="*/ 3 w 43"/>
                      <a:gd name="T1" fmla="*/ 0 h 55"/>
                      <a:gd name="T2" fmla="*/ 2 w 43"/>
                      <a:gd name="T3" fmla="*/ 2 h 55"/>
                      <a:gd name="T4" fmla="*/ 0 w 43"/>
                      <a:gd name="T5" fmla="*/ 4 h 55"/>
                      <a:gd name="T6" fmla="*/ 0 60000 65536"/>
                      <a:gd name="T7" fmla="*/ 0 60000 65536"/>
                      <a:gd name="T8" fmla="*/ 0 60000 65536"/>
                      <a:gd name="T9" fmla="*/ 0 w 43"/>
                      <a:gd name="T10" fmla="*/ 0 h 55"/>
                      <a:gd name="T11" fmla="*/ 43 w 43"/>
                      <a:gd name="T12" fmla="*/ 55 h 55"/>
                    </a:gdLst>
                    <a:ahLst/>
                    <a:cxnLst>
                      <a:cxn ang="T6">
                        <a:pos x="T0" y="T1"/>
                      </a:cxn>
                      <a:cxn ang="T7">
                        <a:pos x="T2" y="T3"/>
                      </a:cxn>
                      <a:cxn ang="T8">
                        <a:pos x="T4" y="T5"/>
                      </a:cxn>
                    </a:cxnLst>
                    <a:rect l="T9" t="T10" r="T11" b="T12"/>
                    <a:pathLst>
                      <a:path w="43" h="55">
                        <a:moveTo>
                          <a:pt x="43" y="0"/>
                        </a:moveTo>
                        <a:lnTo>
                          <a:pt x="22" y="30"/>
                        </a:lnTo>
                        <a:lnTo>
                          <a:pt x="0" y="5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611" name="Group 467">
                  <a:extLst>
                    <a:ext uri="{FF2B5EF4-FFF2-40B4-BE49-F238E27FC236}">
                      <a16:creationId xmlns:a16="http://schemas.microsoft.com/office/drawing/2014/main" id="{30B58107-6669-45A0-B93E-3BC5DE3D394B}"/>
                    </a:ext>
                  </a:extLst>
                </p:cNvPr>
                <p:cNvGrpSpPr>
                  <a:grpSpLocks/>
                </p:cNvGrpSpPr>
                <p:nvPr/>
              </p:nvGrpSpPr>
              <p:grpSpPr bwMode="auto">
                <a:xfrm>
                  <a:off x="1284" y="1204"/>
                  <a:ext cx="162" cy="134"/>
                  <a:chOff x="1284" y="1204"/>
                  <a:chExt cx="162" cy="134"/>
                </a:xfrm>
              </p:grpSpPr>
              <p:sp>
                <p:nvSpPr>
                  <p:cNvPr id="64612" name="Freeform 468">
                    <a:extLst>
                      <a:ext uri="{FF2B5EF4-FFF2-40B4-BE49-F238E27FC236}">
                        <a16:creationId xmlns:a16="http://schemas.microsoft.com/office/drawing/2014/main" id="{A12999B4-5008-461F-B402-0212392ECB85}"/>
                      </a:ext>
                    </a:extLst>
                  </p:cNvPr>
                  <p:cNvSpPr>
                    <a:spLocks/>
                  </p:cNvSpPr>
                  <p:nvPr/>
                </p:nvSpPr>
                <p:spPr bwMode="auto">
                  <a:xfrm>
                    <a:off x="1383" y="1204"/>
                    <a:ext cx="52" cy="22"/>
                  </a:xfrm>
                  <a:custGeom>
                    <a:avLst/>
                    <a:gdLst>
                      <a:gd name="T0" fmla="*/ 2 w 209"/>
                      <a:gd name="T1" fmla="*/ 1 h 88"/>
                      <a:gd name="T2" fmla="*/ 0 w 209"/>
                      <a:gd name="T3" fmla="*/ 5 h 88"/>
                      <a:gd name="T4" fmla="*/ 2 w 209"/>
                      <a:gd name="T5" fmla="*/ 5 h 88"/>
                      <a:gd name="T6" fmla="*/ 4 w 209"/>
                      <a:gd name="T7" fmla="*/ 6 h 88"/>
                      <a:gd name="T8" fmla="*/ 7 w 209"/>
                      <a:gd name="T9" fmla="*/ 5 h 88"/>
                      <a:gd name="T10" fmla="*/ 9 w 209"/>
                      <a:gd name="T11" fmla="*/ 5 h 88"/>
                      <a:gd name="T12" fmla="*/ 12 w 209"/>
                      <a:gd name="T13" fmla="*/ 4 h 88"/>
                      <a:gd name="T14" fmla="*/ 13 w 209"/>
                      <a:gd name="T15" fmla="*/ 3 h 88"/>
                      <a:gd name="T16" fmla="*/ 13 w 209"/>
                      <a:gd name="T17" fmla="*/ 1 h 88"/>
                      <a:gd name="T18" fmla="*/ 13 w 209"/>
                      <a:gd name="T19" fmla="*/ 0 h 8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09"/>
                      <a:gd name="T31" fmla="*/ 0 h 88"/>
                      <a:gd name="T32" fmla="*/ 209 w 209"/>
                      <a:gd name="T33" fmla="*/ 88 h 8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09" h="88">
                        <a:moveTo>
                          <a:pt x="38" y="26"/>
                        </a:moveTo>
                        <a:lnTo>
                          <a:pt x="0" y="75"/>
                        </a:lnTo>
                        <a:lnTo>
                          <a:pt x="28" y="84"/>
                        </a:lnTo>
                        <a:lnTo>
                          <a:pt x="61" y="88"/>
                        </a:lnTo>
                        <a:lnTo>
                          <a:pt x="111" y="85"/>
                        </a:lnTo>
                        <a:lnTo>
                          <a:pt x="154" y="75"/>
                        </a:lnTo>
                        <a:lnTo>
                          <a:pt x="187" y="63"/>
                        </a:lnTo>
                        <a:lnTo>
                          <a:pt x="206" y="47"/>
                        </a:lnTo>
                        <a:lnTo>
                          <a:pt x="209" y="25"/>
                        </a:lnTo>
                        <a:lnTo>
                          <a:pt x="204"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13" name="Freeform 469">
                    <a:extLst>
                      <a:ext uri="{FF2B5EF4-FFF2-40B4-BE49-F238E27FC236}">
                        <a16:creationId xmlns:a16="http://schemas.microsoft.com/office/drawing/2014/main" id="{C8CB40A3-BCE5-4BE0-B5D5-E9515E6BD9BB}"/>
                      </a:ext>
                    </a:extLst>
                  </p:cNvPr>
                  <p:cNvSpPr>
                    <a:spLocks/>
                  </p:cNvSpPr>
                  <p:nvPr/>
                </p:nvSpPr>
                <p:spPr bwMode="auto">
                  <a:xfrm>
                    <a:off x="1392" y="1272"/>
                    <a:ext cx="28" cy="31"/>
                  </a:xfrm>
                  <a:custGeom>
                    <a:avLst/>
                    <a:gdLst>
                      <a:gd name="T0" fmla="*/ 0 w 110"/>
                      <a:gd name="T1" fmla="*/ 0 h 123"/>
                      <a:gd name="T2" fmla="*/ 3 w 110"/>
                      <a:gd name="T3" fmla="*/ 1 h 123"/>
                      <a:gd name="T4" fmla="*/ 6 w 110"/>
                      <a:gd name="T5" fmla="*/ 2 h 123"/>
                      <a:gd name="T6" fmla="*/ 7 w 110"/>
                      <a:gd name="T7" fmla="*/ 3 h 123"/>
                      <a:gd name="T8" fmla="*/ 7 w 110"/>
                      <a:gd name="T9" fmla="*/ 5 h 123"/>
                      <a:gd name="T10" fmla="*/ 7 w 110"/>
                      <a:gd name="T11" fmla="*/ 6 h 123"/>
                      <a:gd name="T12" fmla="*/ 7 w 110"/>
                      <a:gd name="T13" fmla="*/ 8 h 123"/>
                      <a:gd name="T14" fmla="*/ 0 60000 65536"/>
                      <a:gd name="T15" fmla="*/ 0 60000 65536"/>
                      <a:gd name="T16" fmla="*/ 0 60000 65536"/>
                      <a:gd name="T17" fmla="*/ 0 60000 65536"/>
                      <a:gd name="T18" fmla="*/ 0 60000 65536"/>
                      <a:gd name="T19" fmla="*/ 0 60000 65536"/>
                      <a:gd name="T20" fmla="*/ 0 60000 65536"/>
                      <a:gd name="T21" fmla="*/ 0 w 110"/>
                      <a:gd name="T22" fmla="*/ 0 h 123"/>
                      <a:gd name="T23" fmla="*/ 110 w 110"/>
                      <a:gd name="T24" fmla="*/ 123 h 1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 h="123">
                        <a:moveTo>
                          <a:pt x="0" y="0"/>
                        </a:moveTo>
                        <a:lnTo>
                          <a:pt x="42" y="12"/>
                        </a:lnTo>
                        <a:lnTo>
                          <a:pt x="85" y="24"/>
                        </a:lnTo>
                        <a:lnTo>
                          <a:pt x="101" y="46"/>
                        </a:lnTo>
                        <a:lnTo>
                          <a:pt x="109" y="72"/>
                        </a:lnTo>
                        <a:lnTo>
                          <a:pt x="110" y="98"/>
                        </a:lnTo>
                        <a:lnTo>
                          <a:pt x="107" y="12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14" name="Freeform 470">
                    <a:extLst>
                      <a:ext uri="{FF2B5EF4-FFF2-40B4-BE49-F238E27FC236}">
                        <a16:creationId xmlns:a16="http://schemas.microsoft.com/office/drawing/2014/main" id="{C8800A3E-C541-4528-A5D6-DB0E09505E62}"/>
                      </a:ext>
                    </a:extLst>
                  </p:cNvPr>
                  <p:cNvSpPr>
                    <a:spLocks/>
                  </p:cNvSpPr>
                  <p:nvPr/>
                </p:nvSpPr>
                <p:spPr bwMode="auto">
                  <a:xfrm>
                    <a:off x="1372" y="1272"/>
                    <a:ext cx="40" cy="16"/>
                  </a:xfrm>
                  <a:custGeom>
                    <a:avLst/>
                    <a:gdLst>
                      <a:gd name="T0" fmla="*/ 10 w 160"/>
                      <a:gd name="T1" fmla="*/ 2 h 62"/>
                      <a:gd name="T2" fmla="*/ 9 w 160"/>
                      <a:gd name="T3" fmla="*/ 3 h 62"/>
                      <a:gd name="T4" fmla="*/ 7 w 160"/>
                      <a:gd name="T5" fmla="*/ 3 h 62"/>
                      <a:gd name="T6" fmla="*/ 5 w 160"/>
                      <a:gd name="T7" fmla="*/ 4 h 62"/>
                      <a:gd name="T8" fmla="*/ 3 w 160"/>
                      <a:gd name="T9" fmla="*/ 4 h 62"/>
                      <a:gd name="T10" fmla="*/ 1 w 160"/>
                      <a:gd name="T11" fmla="*/ 4 h 62"/>
                      <a:gd name="T12" fmla="*/ 0 w 160"/>
                      <a:gd name="T13" fmla="*/ 3 h 62"/>
                      <a:gd name="T14" fmla="*/ 1 w 160"/>
                      <a:gd name="T15" fmla="*/ 2 h 62"/>
                      <a:gd name="T16" fmla="*/ 2 w 160"/>
                      <a:gd name="T17" fmla="*/ 1 h 62"/>
                      <a:gd name="T18" fmla="*/ 3 w 160"/>
                      <a:gd name="T19" fmla="*/ 0 h 6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0"/>
                      <a:gd name="T31" fmla="*/ 0 h 62"/>
                      <a:gd name="T32" fmla="*/ 160 w 160"/>
                      <a:gd name="T33" fmla="*/ 62 h 6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0" h="62">
                        <a:moveTo>
                          <a:pt x="160" y="26"/>
                        </a:moveTo>
                        <a:lnTo>
                          <a:pt x="145" y="41"/>
                        </a:lnTo>
                        <a:lnTo>
                          <a:pt x="120" y="51"/>
                        </a:lnTo>
                        <a:lnTo>
                          <a:pt x="87" y="59"/>
                        </a:lnTo>
                        <a:lnTo>
                          <a:pt x="50" y="62"/>
                        </a:lnTo>
                        <a:lnTo>
                          <a:pt x="21" y="55"/>
                        </a:lnTo>
                        <a:lnTo>
                          <a:pt x="0" y="46"/>
                        </a:lnTo>
                        <a:lnTo>
                          <a:pt x="14" y="28"/>
                        </a:lnTo>
                        <a:lnTo>
                          <a:pt x="31" y="13"/>
                        </a:lnTo>
                        <a:lnTo>
                          <a:pt x="58"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15" name="Freeform 471">
                    <a:extLst>
                      <a:ext uri="{FF2B5EF4-FFF2-40B4-BE49-F238E27FC236}">
                        <a16:creationId xmlns:a16="http://schemas.microsoft.com/office/drawing/2014/main" id="{3F9C1553-09BE-481C-BDD1-AD9CCB632116}"/>
                      </a:ext>
                    </a:extLst>
                  </p:cNvPr>
                  <p:cNvSpPr>
                    <a:spLocks/>
                  </p:cNvSpPr>
                  <p:nvPr/>
                </p:nvSpPr>
                <p:spPr bwMode="auto">
                  <a:xfrm>
                    <a:off x="1329" y="1296"/>
                    <a:ext cx="34" cy="20"/>
                  </a:xfrm>
                  <a:custGeom>
                    <a:avLst/>
                    <a:gdLst>
                      <a:gd name="T0" fmla="*/ 3 w 137"/>
                      <a:gd name="T1" fmla="*/ 0 h 77"/>
                      <a:gd name="T2" fmla="*/ 0 w 137"/>
                      <a:gd name="T3" fmla="*/ 3 h 77"/>
                      <a:gd name="T4" fmla="*/ 2 w 137"/>
                      <a:gd name="T5" fmla="*/ 4 h 77"/>
                      <a:gd name="T6" fmla="*/ 4 w 137"/>
                      <a:gd name="T7" fmla="*/ 5 h 77"/>
                      <a:gd name="T8" fmla="*/ 5 w 137"/>
                      <a:gd name="T9" fmla="*/ 5 h 77"/>
                      <a:gd name="T10" fmla="*/ 7 w 137"/>
                      <a:gd name="T11" fmla="*/ 5 h 77"/>
                      <a:gd name="T12" fmla="*/ 8 w 137"/>
                      <a:gd name="T13" fmla="*/ 3 h 77"/>
                      <a:gd name="T14" fmla="*/ 0 60000 65536"/>
                      <a:gd name="T15" fmla="*/ 0 60000 65536"/>
                      <a:gd name="T16" fmla="*/ 0 60000 65536"/>
                      <a:gd name="T17" fmla="*/ 0 60000 65536"/>
                      <a:gd name="T18" fmla="*/ 0 60000 65536"/>
                      <a:gd name="T19" fmla="*/ 0 60000 65536"/>
                      <a:gd name="T20" fmla="*/ 0 60000 65536"/>
                      <a:gd name="T21" fmla="*/ 0 w 137"/>
                      <a:gd name="T22" fmla="*/ 0 h 77"/>
                      <a:gd name="T23" fmla="*/ 137 w 137"/>
                      <a:gd name="T24" fmla="*/ 77 h 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7" h="77">
                        <a:moveTo>
                          <a:pt x="50" y="0"/>
                        </a:moveTo>
                        <a:lnTo>
                          <a:pt x="0" y="43"/>
                        </a:lnTo>
                        <a:lnTo>
                          <a:pt x="31" y="63"/>
                        </a:lnTo>
                        <a:lnTo>
                          <a:pt x="59" y="72"/>
                        </a:lnTo>
                        <a:lnTo>
                          <a:pt x="88" y="77"/>
                        </a:lnTo>
                        <a:lnTo>
                          <a:pt x="112" y="71"/>
                        </a:lnTo>
                        <a:lnTo>
                          <a:pt x="137" y="49"/>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16" name="Freeform 472">
                    <a:extLst>
                      <a:ext uri="{FF2B5EF4-FFF2-40B4-BE49-F238E27FC236}">
                        <a16:creationId xmlns:a16="http://schemas.microsoft.com/office/drawing/2014/main" id="{59C4A933-4E0C-407D-B834-31E27EB16E30}"/>
                      </a:ext>
                    </a:extLst>
                  </p:cNvPr>
                  <p:cNvSpPr>
                    <a:spLocks/>
                  </p:cNvSpPr>
                  <p:nvPr/>
                </p:nvSpPr>
                <p:spPr bwMode="auto">
                  <a:xfrm>
                    <a:off x="1284" y="1312"/>
                    <a:ext cx="9" cy="26"/>
                  </a:xfrm>
                  <a:custGeom>
                    <a:avLst/>
                    <a:gdLst>
                      <a:gd name="T0" fmla="*/ 2 w 38"/>
                      <a:gd name="T1" fmla="*/ 0 h 105"/>
                      <a:gd name="T2" fmla="*/ 1 w 38"/>
                      <a:gd name="T3" fmla="*/ 1 h 105"/>
                      <a:gd name="T4" fmla="*/ 0 w 38"/>
                      <a:gd name="T5" fmla="*/ 2 h 105"/>
                      <a:gd name="T6" fmla="*/ 0 w 38"/>
                      <a:gd name="T7" fmla="*/ 4 h 105"/>
                      <a:gd name="T8" fmla="*/ 0 w 38"/>
                      <a:gd name="T9" fmla="*/ 6 h 105"/>
                      <a:gd name="T10" fmla="*/ 0 60000 65536"/>
                      <a:gd name="T11" fmla="*/ 0 60000 65536"/>
                      <a:gd name="T12" fmla="*/ 0 60000 65536"/>
                      <a:gd name="T13" fmla="*/ 0 60000 65536"/>
                      <a:gd name="T14" fmla="*/ 0 60000 65536"/>
                      <a:gd name="T15" fmla="*/ 0 w 38"/>
                      <a:gd name="T16" fmla="*/ 0 h 105"/>
                      <a:gd name="T17" fmla="*/ 38 w 38"/>
                      <a:gd name="T18" fmla="*/ 105 h 105"/>
                    </a:gdLst>
                    <a:ahLst/>
                    <a:cxnLst>
                      <a:cxn ang="T10">
                        <a:pos x="T0" y="T1"/>
                      </a:cxn>
                      <a:cxn ang="T11">
                        <a:pos x="T2" y="T3"/>
                      </a:cxn>
                      <a:cxn ang="T12">
                        <a:pos x="T4" y="T5"/>
                      </a:cxn>
                      <a:cxn ang="T13">
                        <a:pos x="T6" y="T7"/>
                      </a:cxn>
                      <a:cxn ang="T14">
                        <a:pos x="T8" y="T9"/>
                      </a:cxn>
                    </a:cxnLst>
                    <a:rect l="T15" t="T16" r="T17" b="T18"/>
                    <a:pathLst>
                      <a:path w="38" h="105">
                        <a:moveTo>
                          <a:pt x="38" y="0"/>
                        </a:moveTo>
                        <a:lnTo>
                          <a:pt x="19" y="15"/>
                        </a:lnTo>
                        <a:lnTo>
                          <a:pt x="5" y="38"/>
                        </a:lnTo>
                        <a:lnTo>
                          <a:pt x="0" y="68"/>
                        </a:lnTo>
                        <a:lnTo>
                          <a:pt x="7" y="10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17" name="Freeform 473">
                    <a:extLst>
                      <a:ext uri="{FF2B5EF4-FFF2-40B4-BE49-F238E27FC236}">
                        <a16:creationId xmlns:a16="http://schemas.microsoft.com/office/drawing/2014/main" id="{56B5A129-13EF-411D-98EE-F1444BC12E56}"/>
                      </a:ext>
                    </a:extLst>
                  </p:cNvPr>
                  <p:cNvSpPr>
                    <a:spLocks/>
                  </p:cNvSpPr>
                  <p:nvPr/>
                </p:nvSpPr>
                <p:spPr bwMode="auto">
                  <a:xfrm>
                    <a:off x="1420" y="1255"/>
                    <a:ext cx="26" cy="21"/>
                  </a:xfrm>
                  <a:custGeom>
                    <a:avLst/>
                    <a:gdLst>
                      <a:gd name="T0" fmla="*/ 0 w 106"/>
                      <a:gd name="T1" fmla="*/ 0 h 83"/>
                      <a:gd name="T2" fmla="*/ 0 w 106"/>
                      <a:gd name="T3" fmla="*/ 2 h 83"/>
                      <a:gd name="T4" fmla="*/ 0 w 106"/>
                      <a:gd name="T5" fmla="*/ 3 h 83"/>
                      <a:gd name="T6" fmla="*/ 1 w 106"/>
                      <a:gd name="T7" fmla="*/ 4 h 83"/>
                      <a:gd name="T8" fmla="*/ 2 w 106"/>
                      <a:gd name="T9" fmla="*/ 4 h 83"/>
                      <a:gd name="T10" fmla="*/ 3 w 106"/>
                      <a:gd name="T11" fmla="*/ 5 h 83"/>
                      <a:gd name="T12" fmla="*/ 5 w 106"/>
                      <a:gd name="T13" fmla="*/ 5 h 83"/>
                      <a:gd name="T14" fmla="*/ 6 w 106"/>
                      <a:gd name="T15" fmla="*/ 5 h 83"/>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83"/>
                      <a:gd name="T26" fmla="*/ 106 w 106"/>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83">
                        <a:moveTo>
                          <a:pt x="6" y="0"/>
                        </a:moveTo>
                        <a:lnTo>
                          <a:pt x="0" y="25"/>
                        </a:lnTo>
                        <a:lnTo>
                          <a:pt x="2" y="43"/>
                        </a:lnTo>
                        <a:lnTo>
                          <a:pt x="13" y="56"/>
                        </a:lnTo>
                        <a:lnTo>
                          <a:pt x="33" y="69"/>
                        </a:lnTo>
                        <a:lnTo>
                          <a:pt x="58" y="78"/>
                        </a:lnTo>
                        <a:lnTo>
                          <a:pt x="81" y="83"/>
                        </a:lnTo>
                        <a:lnTo>
                          <a:pt x="106" y="7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sp>
        <p:nvSpPr>
          <p:cNvPr id="64558" name="Rectangle 474">
            <a:extLst>
              <a:ext uri="{FF2B5EF4-FFF2-40B4-BE49-F238E27FC236}">
                <a16:creationId xmlns:a16="http://schemas.microsoft.com/office/drawing/2014/main" id="{6D9A3DD2-505B-4DBE-9517-5FCBA28ABADB}"/>
              </a:ext>
            </a:extLst>
          </p:cNvPr>
          <p:cNvSpPr>
            <a:spLocks noChangeArrowheads="1"/>
          </p:cNvSpPr>
          <p:nvPr/>
        </p:nvSpPr>
        <p:spPr bwMode="auto">
          <a:xfrm>
            <a:off x="6632576" y="574675"/>
            <a:ext cx="80962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59" name="Rectangle 475">
            <a:extLst>
              <a:ext uri="{FF2B5EF4-FFF2-40B4-BE49-F238E27FC236}">
                <a16:creationId xmlns:a16="http://schemas.microsoft.com/office/drawing/2014/main" id="{7C6BF0C3-6A06-43F3-BB64-FE1DFC5A11DD}"/>
              </a:ext>
            </a:extLst>
          </p:cNvPr>
          <p:cNvSpPr>
            <a:spLocks noChangeArrowheads="1"/>
          </p:cNvSpPr>
          <p:nvPr/>
        </p:nvSpPr>
        <p:spPr bwMode="auto">
          <a:xfrm>
            <a:off x="6724651" y="641350"/>
            <a:ext cx="62998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Plíce</a:t>
            </a:r>
            <a:endParaRPr lang="cs-CZ" altLang="en-US" sz="2400">
              <a:latin typeface="Times New Roman" panose="02020603050405020304" pitchFamily="18" charset="0"/>
            </a:endParaRPr>
          </a:p>
        </p:txBody>
      </p:sp>
      <p:sp>
        <p:nvSpPr>
          <p:cNvPr id="64560" name="Rectangle 476">
            <a:extLst>
              <a:ext uri="{FF2B5EF4-FFF2-40B4-BE49-F238E27FC236}">
                <a16:creationId xmlns:a16="http://schemas.microsoft.com/office/drawing/2014/main" id="{27FB5A4F-C3B1-41EF-803D-E8D57D25F8AA}"/>
              </a:ext>
            </a:extLst>
          </p:cNvPr>
          <p:cNvSpPr>
            <a:spLocks noChangeArrowheads="1"/>
          </p:cNvSpPr>
          <p:nvPr/>
        </p:nvSpPr>
        <p:spPr bwMode="auto">
          <a:xfrm>
            <a:off x="3497263" y="530225"/>
            <a:ext cx="677862"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61" name="Rectangle 477">
            <a:extLst>
              <a:ext uri="{FF2B5EF4-FFF2-40B4-BE49-F238E27FC236}">
                <a16:creationId xmlns:a16="http://schemas.microsoft.com/office/drawing/2014/main" id="{1EACAD17-82A5-40A8-BB6D-EF5978C69BCE}"/>
              </a:ext>
            </a:extLst>
          </p:cNvPr>
          <p:cNvSpPr>
            <a:spLocks noChangeArrowheads="1"/>
          </p:cNvSpPr>
          <p:nvPr/>
        </p:nvSpPr>
        <p:spPr bwMode="auto">
          <a:xfrm>
            <a:off x="3589339" y="596900"/>
            <a:ext cx="4969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GIT</a:t>
            </a:r>
            <a:endParaRPr lang="cs-CZ" altLang="en-US" sz="2400">
              <a:latin typeface="Times New Roman" panose="02020603050405020304" pitchFamily="18" charset="0"/>
            </a:endParaRPr>
          </a:p>
        </p:txBody>
      </p:sp>
      <p:sp>
        <p:nvSpPr>
          <p:cNvPr id="64562" name="Rectangle 478">
            <a:extLst>
              <a:ext uri="{FF2B5EF4-FFF2-40B4-BE49-F238E27FC236}">
                <a16:creationId xmlns:a16="http://schemas.microsoft.com/office/drawing/2014/main" id="{DE20D8BE-0D87-4A9C-A2CB-B337EAED3149}"/>
              </a:ext>
            </a:extLst>
          </p:cNvPr>
          <p:cNvSpPr>
            <a:spLocks noChangeArrowheads="1"/>
          </p:cNvSpPr>
          <p:nvPr/>
        </p:nvSpPr>
        <p:spPr bwMode="auto">
          <a:xfrm>
            <a:off x="8812213" y="982664"/>
            <a:ext cx="114935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63" name="Rectangle 479">
            <a:extLst>
              <a:ext uri="{FF2B5EF4-FFF2-40B4-BE49-F238E27FC236}">
                <a16:creationId xmlns:a16="http://schemas.microsoft.com/office/drawing/2014/main" id="{345FAA19-3426-478A-89D0-D2D4F2060752}"/>
              </a:ext>
            </a:extLst>
          </p:cNvPr>
          <p:cNvSpPr>
            <a:spLocks noChangeArrowheads="1"/>
          </p:cNvSpPr>
          <p:nvPr/>
        </p:nvSpPr>
        <p:spPr bwMode="auto">
          <a:xfrm>
            <a:off x="8904289" y="1049338"/>
            <a:ext cx="9730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Ledviny</a:t>
            </a:r>
            <a:endParaRPr lang="cs-CZ" altLang="en-US" sz="2400">
              <a:latin typeface="Times New Roman" panose="02020603050405020304" pitchFamily="18" charset="0"/>
            </a:endParaRPr>
          </a:p>
        </p:txBody>
      </p:sp>
      <p:grpSp>
        <p:nvGrpSpPr>
          <p:cNvPr id="64564" name="Group 480">
            <a:extLst>
              <a:ext uri="{FF2B5EF4-FFF2-40B4-BE49-F238E27FC236}">
                <a16:creationId xmlns:a16="http://schemas.microsoft.com/office/drawing/2014/main" id="{B5ECB8AE-A6C1-4CBB-AE93-B152B50A87FE}"/>
              </a:ext>
            </a:extLst>
          </p:cNvPr>
          <p:cNvGrpSpPr>
            <a:grpSpLocks/>
          </p:cNvGrpSpPr>
          <p:nvPr/>
        </p:nvGrpSpPr>
        <p:grpSpPr bwMode="auto">
          <a:xfrm>
            <a:off x="2393951" y="1468438"/>
            <a:ext cx="525463" cy="400050"/>
            <a:chOff x="570" y="924"/>
            <a:chExt cx="331" cy="252"/>
          </a:xfrm>
        </p:grpSpPr>
        <p:sp>
          <p:nvSpPr>
            <p:cNvPr id="64604" name="Freeform 481">
              <a:extLst>
                <a:ext uri="{FF2B5EF4-FFF2-40B4-BE49-F238E27FC236}">
                  <a16:creationId xmlns:a16="http://schemas.microsoft.com/office/drawing/2014/main" id="{58A2EE15-30C5-4EB7-98E9-B51086EB79D5}"/>
                </a:ext>
              </a:extLst>
            </p:cNvPr>
            <p:cNvSpPr>
              <a:spLocks/>
            </p:cNvSpPr>
            <p:nvPr/>
          </p:nvSpPr>
          <p:spPr bwMode="auto">
            <a:xfrm>
              <a:off x="647" y="977"/>
              <a:ext cx="254" cy="199"/>
            </a:xfrm>
            <a:custGeom>
              <a:avLst/>
              <a:gdLst>
                <a:gd name="T0" fmla="*/ 240 w 254"/>
                <a:gd name="T1" fmla="*/ 199 h 199"/>
                <a:gd name="T2" fmla="*/ 254 w 254"/>
                <a:gd name="T3" fmla="*/ 180 h 199"/>
                <a:gd name="T4" fmla="*/ 14 w 254"/>
                <a:gd name="T5" fmla="*/ 0 h 199"/>
                <a:gd name="T6" fmla="*/ 0 w 254"/>
                <a:gd name="T7" fmla="*/ 19 h 199"/>
                <a:gd name="T8" fmla="*/ 240 w 254"/>
                <a:gd name="T9" fmla="*/ 199 h 199"/>
                <a:gd name="T10" fmla="*/ 0 60000 65536"/>
                <a:gd name="T11" fmla="*/ 0 60000 65536"/>
                <a:gd name="T12" fmla="*/ 0 60000 65536"/>
                <a:gd name="T13" fmla="*/ 0 60000 65536"/>
                <a:gd name="T14" fmla="*/ 0 60000 65536"/>
                <a:gd name="T15" fmla="*/ 0 w 254"/>
                <a:gd name="T16" fmla="*/ 0 h 199"/>
                <a:gd name="T17" fmla="*/ 254 w 254"/>
                <a:gd name="T18" fmla="*/ 199 h 199"/>
              </a:gdLst>
              <a:ahLst/>
              <a:cxnLst>
                <a:cxn ang="T10">
                  <a:pos x="T0" y="T1"/>
                </a:cxn>
                <a:cxn ang="T11">
                  <a:pos x="T2" y="T3"/>
                </a:cxn>
                <a:cxn ang="T12">
                  <a:pos x="T4" y="T5"/>
                </a:cxn>
                <a:cxn ang="T13">
                  <a:pos x="T6" y="T7"/>
                </a:cxn>
                <a:cxn ang="T14">
                  <a:pos x="T8" y="T9"/>
                </a:cxn>
              </a:cxnLst>
              <a:rect l="T15" t="T16" r="T17" b="T18"/>
              <a:pathLst>
                <a:path w="254" h="199">
                  <a:moveTo>
                    <a:pt x="240" y="199"/>
                  </a:moveTo>
                  <a:lnTo>
                    <a:pt x="254" y="180"/>
                  </a:lnTo>
                  <a:lnTo>
                    <a:pt x="14" y="0"/>
                  </a:lnTo>
                  <a:lnTo>
                    <a:pt x="0" y="19"/>
                  </a:lnTo>
                  <a:lnTo>
                    <a:pt x="240" y="19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05" name="Freeform 482">
              <a:extLst>
                <a:ext uri="{FF2B5EF4-FFF2-40B4-BE49-F238E27FC236}">
                  <a16:creationId xmlns:a16="http://schemas.microsoft.com/office/drawing/2014/main" id="{D8DBE0A3-900B-4DD7-BF34-F91515C4B314}"/>
                </a:ext>
              </a:extLst>
            </p:cNvPr>
            <p:cNvSpPr>
              <a:spLocks/>
            </p:cNvSpPr>
            <p:nvPr/>
          </p:nvSpPr>
          <p:spPr bwMode="auto">
            <a:xfrm>
              <a:off x="570" y="924"/>
              <a:ext cx="118" cy="106"/>
            </a:xfrm>
            <a:custGeom>
              <a:avLst/>
              <a:gdLst>
                <a:gd name="T0" fmla="*/ 118 w 118"/>
                <a:gd name="T1" fmla="*/ 21 h 106"/>
                <a:gd name="T2" fmla="*/ 0 w 118"/>
                <a:gd name="T3" fmla="*/ 0 h 106"/>
                <a:gd name="T4" fmla="*/ 54 w 118"/>
                <a:gd name="T5" fmla="*/ 106 h 106"/>
                <a:gd name="T6" fmla="*/ 118 w 118"/>
                <a:gd name="T7" fmla="*/ 21 h 106"/>
                <a:gd name="T8" fmla="*/ 0 60000 65536"/>
                <a:gd name="T9" fmla="*/ 0 60000 65536"/>
                <a:gd name="T10" fmla="*/ 0 60000 65536"/>
                <a:gd name="T11" fmla="*/ 0 60000 65536"/>
                <a:gd name="T12" fmla="*/ 0 w 118"/>
                <a:gd name="T13" fmla="*/ 0 h 106"/>
                <a:gd name="T14" fmla="*/ 118 w 118"/>
                <a:gd name="T15" fmla="*/ 106 h 106"/>
              </a:gdLst>
              <a:ahLst/>
              <a:cxnLst>
                <a:cxn ang="T8">
                  <a:pos x="T0" y="T1"/>
                </a:cxn>
                <a:cxn ang="T9">
                  <a:pos x="T2" y="T3"/>
                </a:cxn>
                <a:cxn ang="T10">
                  <a:pos x="T4" y="T5"/>
                </a:cxn>
                <a:cxn ang="T11">
                  <a:pos x="T6" y="T7"/>
                </a:cxn>
              </a:cxnLst>
              <a:rect l="T12" t="T13" r="T14" b="T15"/>
              <a:pathLst>
                <a:path w="118" h="106">
                  <a:moveTo>
                    <a:pt x="118" y="21"/>
                  </a:moveTo>
                  <a:lnTo>
                    <a:pt x="0" y="0"/>
                  </a:lnTo>
                  <a:lnTo>
                    <a:pt x="54" y="106"/>
                  </a:lnTo>
                  <a:lnTo>
                    <a:pt x="118"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65" name="Group 483">
            <a:extLst>
              <a:ext uri="{FF2B5EF4-FFF2-40B4-BE49-F238E27FC236}">
                <a16:creationId xmlns:a16="http://schemas.microsoft.com/office/drawing/2014/main" id="{0DB85CA7-FD2B-4F68-90F9-827A95162B8D}"/>
              </a:ext>
            </a:extLst>
          </p:cNvPr>
          <p:cNvGrpSpPr>
            <a:grpSpLocks/>
          </p:cNvGrpSpPr>
          <p:nvPr/>
        </p:nvGrpSpPr>
        <p:grpSpPr bwMode="auto">
          <a:xfrm>
            <a:off x="3429000" y="182563"/>
            <a:ext cx="1111250" cy="577850"/>
            <a:chOff x="1222" y="114"/>
            <a:chExt cx="700" cy="364"/>
          </a:xfrm>
        </p:grpSpPr>
        <p:sp>
          <p:nvSpPr>
            <p:cNvPr id="64602" name="Freeform 484">
              <a:extLst>
                <a:ext uri="{FF2B5EF4-FFF2-40B4-BE49-F238E27FC236}">
                  <a16:creationId xmlns:a16="http://schemas.microsoft.com/office/drawing/2014/main" id="{19ABFEC4-B0D7-4CC2-AAD4-7A40291D4AC2}"/>
                </a:ext>
              </a:extLst>
            </p:cNvPr>
            <p:cNvSpPr>
              <a:spLocks/>
            </p:cNvSpPr>
            <p:nvPr/>
          </p:nvSpPr>
          <p:spPr bwMode="auto">
            <a:xfrm>
              <a:off x="1222" y="114"/>
              <a:ext cx="613" cy="328"/>
            </a:xfrm>
            <a:custGeom>
              <a:avLst/>
              <a:gdLst>
                <a:gd name="T0" fmla="*/ 11 w 613"/>
                <a:gd name="T1" fmla="*/ 0 h 328"/>
                <a:gd name="T2" fmla="*/ 0 w 613"/>
                <a:gd name="T3" fmla="*/ 21 h 328"/>
                <a:gd name="T4" fmla="*/ 602 w 613"/>
                <a:gd name="T5" fmla="*/ 328 h 328"/>
                <a:gd name="T6" fmla="*/ 613 w 613"/>
                <a:gd name="T7" fmla="*/ 307 h 328"/>
                <a:gd name="T8" fmla="*/ 11 w 613"/>
                <a:gd name="T9" fmla="*/ 0 h 328"/>
                <a:gd name="T10" fmla="*/ 0 60000 65536"/>
                <a:gd name="T11" fmla="*/ 0 60000 65536"/>
                <a:gd name="T12" fmla="*/ 0 60000 65536"/>
                <a:gd name="T13" fmla="*/ 0 60000 65536"/>
                <a:gd name="T14" fmla="*/ 0 60000 65536"/>
                <a:gd name="T15" fmla="*/ 0 w 613"/>
                <a:gd name="T16" fmla="*/ 0 h 328"/>
                <a:gd name="T17" fmla="*/ 613 w 613"/>
                <a:gd name="T18" fmla="*/ 328 h 328"/>
              </a:gdLst>
              <a:ahLst/>
              <a:cxnLst>
                <a:cxn ang="T10">
                  <a:pos x="T0" y="T1"/>
                </a:cxn>
                <a:cxn ang="T11">
                  <a:pos x="T2" y="T3"/>
                </a:cxn>
                <a:cxn ang="T12">
                  <a:pos x="T4" y="T5"/>
                </a:cxn>
                <a:cxn ang="T13">
                  <a:pos x="T6" y="T7"/>
                </a:cxn>
                <a:cxn ang="T14">
                  <a:pos x="T8" y="T9"/>
                </a:cxn>
              </a:cxnLst>
              <a:rect l="T15" t="T16" r="T17" b="T18"/>
              <a:pathLst>
                <a:path w="613" h="328">
                  <a:moveTo>
                    <a:pt x="11" y="0"/>
                  </a:moveTo>
                  <a:lnTo>
                    <a:pt x="0" y="21"/>
                  </a:lnTo>
                  <a:lnTo>
                    <a:pt x="602" y="328"/>
                  </a:lnTo>
                  <a:lnTo>
                    <a:pt x="613" y="307"/>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03" name="Freeform 485">
              <a:extLst>
                <a:ext uri="{FF2B5EF4-FFF2-40B4-BE49-F238E27FC236}">
                  <a16:creationId xmlns:a16="http://schemas.microsoft.com/office/drawing/2014/main" id="{B0A6C998-6832-492F-9CBC-59F4F299ECED}"/>
                </a:ext>
              </a:extLst>
            </p:cNvPr>
            <p:cNvSpPr>
              <a:spLocks/>
            </p:cNvSpPr>
            <p:nvPr/>
          </p:nvSpPr>
          <p:spPr bwMode="auto">
            <a:xfrm>
              <a:off x="1802" y="382"/>
              <a:ext cx="120" cy="96"/>
            </a:xfrm>
            <a:custGeom>
              <a:avLst/>
              <a:gdLst>
                <a:gd name="T0" fmla="*/ 0 w 120"/>
                <a:gd name="T1" fmla="*/ 95 h 96"/>
                <a:gd name="T2" fmla="*/ 120 w 120"/>
                <a:gd name="T3" fmla="*/ 96 h 96"/>
                <a:gd name="T4" fmla="*/ 49 w 120"/>
                <a:gd name="T5" fmla="*/ 0 h 96"/>
                <a:gd name="T6" fmla="*/ 0 w 120"/>
                <a:gd name="T7" fmla="*/ 95 h 96"/>
                <a:gd name="T8" fmla="*/ 0 60000 65536"/>
                <a:gd name="T9" fmla="*/ 0 60000 65536"/>
                <a:gd name="T10" fmla="*/ 0 60000 65536"/>
                <a:gd name="T11" fmla="*/ 0 60000 65536"/>
                <a:gd name="T12" fmla="*/ 0 w 120"/>
                <a:gd name="T13" fmla="*/ 0 h 96"/>
                <a:gd name="T14" fmla="*/ 120 w 120"/>
                <a:gd name="T15" fmla="*/ 96 h 96"/>
              </a:gdLst>
              <a:ahLst/>
              <a:cxnLst>
                <a:cxn ang="T8">
                  <a:pos x="T0" y="T1"/>
                </a:cxn>
                <a:cxn ang="T9">
                  <a:pos x="T2" y="T3"/>
                </a:cxn>
                <a:cxn ang="T10">
                  <a:pos x="T4" y="T5"/>
                </a:cxn>
                <a:cxn ang="T11">
                  <a:pos x="T6" y="T7"/>
                </a:cxn>
              </a:cxnLst>
              <a:rect l="T12" t="T13" r="T14" b="T15"/>
              <a:pathLst>
                <a:path w="120" h="96">
                  <a:moveTo>
                    <a:pt x="0" y="95"/>
                  </a:moveTo>
                  <a:lnTo>
                    <a:pt x="120" y="96"/>
                  </a:lnTo>
                  <a:lnTo>
                    <a:pt x="49" y="0"/>
                  </a:lnTo>
                  <a:lnTo>
                    <a:pt x="0"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66" name="Group 486">
            <a:extLst>
              <a:ext uri="{FF2B5EF4-FFF2-40B4-BE49-F238E27FC236}">
                <a16:creationId xmlns:a16="http://schemas.microsoft.com/office/drawing/2014/main" id="{29F4DBCA-6922-4881-99C0-8843E2EAA811}"/>
              </a:ext>
            </a:extLst>
          </p:cNvPr>
          <p:cNvGrpSpPr>
            <a:grpSpLocks/>
          </p:cNvGrpSpPr>
          <p:nvPr/>
        </p:nvGrpSpPr>
        <p:grpSpPr bwMode="auto">
          <a:xfrm>
            <a:off x="8374064" y="161925"/>
            <a:ext cx="1235075" cy="793750"/>
            <a:chOff x="4337" y="101"/>
            <a:chExt cx="778" cy="500"/>
          </a:xfrm>
        </p:grpSpPr>
        <p:sp>
          <p:nvSpPr>
            <p:cNvPr id="64600" name="Freeform 487">
              <a:extLst>
                <a:ext uri="{FF2B5EF4-FFF2-40B4-BE49-F238E27FC236}">
                  <a16:creationId xmlns:a16="http://schemas.microsoft.com/office/drawing/2014/main" id="{D8572C3A-4196-4D2C-BAE6-1456B96D38C8}"/>
                </a:ext>
              </a:extLst>
            </p:cNvPr>
            <p:cNvSpPr>
              <a:spLocks/>
            </p:cNvSpPr>
            <p:nvPr/>
          </p:nvSpPr>
          <p:spPr bwMode="auto">
            <a:xfrm>
              <a:off x="4337" y="146"/>
              <a:ext cx="697" cy="455"/>
            </a:xfrm>
            <a:custGeom>
              <a:avLst/>
              <a:gdLst>
                <a:gd name="T0" fmla="*/ 0 w 697"/>
                <a:gd name="T1" fmla="*/ 435 h 455"/>
                <a:gd name="T2" fmla="*/ 13 w 697"/>
                <a:gd name="T3" fmla="*/ 455 h 455"/>
                <a:gd name="T4" fmla="*/ 697 w 697"/>
                <a:gd name="T5" fmla="*/ 20 h 455"/>
                <a:gd name="T6" fmla="*/ 684 w 697"/>
                <a:gd name="T7" fmla="*/ 0 h 455"/>
                <a:gd name="T8" fmla="*/ 0 w 697"/>
                <a:gd name="T9" fmla="*/ 435 h 455"/>
                <a:gd name="T10" fmla="*/ 0 60000 65536"/>
                <a:gd name="T11" fmla="*/ 0 60000 65536"/>
                <a:gd name="T12" fmla="*/ 0 60000 65536"/>
                <a:gd name="T13" fmla="*/ 0 60000 65536"/>
                <a:gd name="T14" fmla="*/ 0 60000 65536"/>
                <a:gd name="T15" fmla="*/ 0 w 697"/>
                <a:gd name="T16" fmla="*/ 0 h 455"/>
                <a:gd name="T17" fmla="*/ 697 w 697"/>
                <a:gd name="T18" fmla="*/ 455 h 455"/>
              </a:gdLst>
              <a:ahLst/>
              <a:cxnLst>
                <a:cxn ang="T10">
                  <a:pos x="T0" y="T1"/>
                </a:cxn>
                <a:cxn ang="T11">
                  <a:pos x="T2" y="T3"/>
                </a:cxn>
                <a:cxn ang="T12">
                  <a:pos x="T4" y="T5"/>
                </a:cxn>
                <a:cxn ang="T13">
                  <a:pos x="T6" y="T7"/>
                </a:cxn>
                <a:cxn ang="T14">
                  <a:pos x="T8" y="T9"/>
                </a:cxn>
              </a:cxnLst>
              <a:rect l="T15" t="T16" r="T17" b="T18"/>
              <a:pathLst>
                <a:path w="697" h="455">
                  <a:moveTo>
                    <a:pt x="0" y="435"/>
                  </a:moveTo>
                  <a:lnTo>
                    <a:pt x="13" y="455"/>
                  </a:lnTo>
                  <a:lnTo>
                    <a:pt x="697" y="20"/>
                  </a:lnTo>
                  <a:lnTo>
                    <a:pt x="684" y="0"/>
                  </a:lnTo>
                  <a:lnTo>
                    <a:pt x="0" y="43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601" name="Freeform 488">
              <a:extLst>
                <a:ext uri="{FF2B5EF4-FFF2-40B4-BE49-F238E27FC236}">
                  <a16:creationId xmlns:a16="http://schemas.microsoft.com/office/drawing/2014/main" id="{2E2E0FC8-4174-41D6-A750-1B494D8E3B14}"/>
                </a:ext>
              </a:extLst>
            </p:cNvPr>
            <p:cNvSpPr>
              <a:spLocks/>
            </p:cNvSpPr>
            <p:nvPr/>
          </p:nvSpPr>
          <p:spPr bwMode="auto">
            <a:xfrm>
              <a:off x="4996" y="101"/>
              <a:ext cx="119" cy="103"/>
            </a:xfrm>
            <a:custGeom>
              <a:avLst/>
              <a:gdLst>
                <a:gd name="T0" fmla="*/ 57 w 119"/>
                <a:gd name="T1" fmla="*/ 103 h 103"/>
                <a:gd name="T2" fmla="*/ 119 w 119"/>
                <a:gd name="T3" fmla="*/ 0 h 103"/>
                <a:gd name="T4" fmla="*/ 0 w 119"/>
                <a:gd name="T5" fmla="*/ 12 h 103"/>
                <a:gd name="T6" fmla="*/ 57 w 119"/>
                <a:gd name="T7" fmla="*/ 103 h 103"/>
                <a:gd name="T8" fmla="*/ 0 60000 65536"/>
                <a:gd name="T9" fmla="*/ 0 60000 65536"/>
                <a:gd name="T10" fmla="*/ 0 60000 65536"/>
                <a:gd name="T11" fmla="*/ 0 60000 65536"/>
                <a:gd name="T12" fmla="*/ 0 w 119"/>
                <a:gd name="T13" fmla="*/ 0 h 103"/>
                <a:gd name="T14" fmla="*/ 119 w 119"/>
                <a:gd name="T15" fmla="*/ 103 h 103"/>
              </a:gdLst>
              <a:ahLst/>
              <a:cxnLst>
                <a:cxn ang="T8">
                  <a:pos x="T0" y="T1"/>
                </a:cxn>
                <a:cxn ang="T9">
                  <a:pos x="T2" y="T3"/>
                </a:cxn>
                <a:cxn ang="T10">
                  <a:pos x="T4" y="T5"/>
                </a:cxn>
                <a:cxn ang="T11">
                  <a:pos x="T6" y="T7"/>
                </a:cxn>
              </a:cxnLst>
              <a:rect l="T12" t="T13" r="T14" b="T15"/>
              <a:pathLst>
                <a:path w="119" h="103">
                  <a:moveTo>
                    <a:pt x="57" y="103"/>
                  </a:moveTo>
                  <a:lnTo>
                    <a:pt x="119" y="0"/>
                  </a:lnTo>
                  <a:lnTo>
                    <a:pt x="0" y="12"/>
                  </a:lnTo>
                  <a:lnTo>
                    <a:pt x="57"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67" name="Group 489">
            <a:extLst>
              <a:ext uri="{FF2B5EF4-FFF2-40B4-BE49-F238E27FC236}">
                <a16:creationId xmlns:a16="http://schemas.microsoft.com/office/drawing/2014/main" id="{7146292F-FEAA-425E-9ECD-3A3D82DE5102}"/>
              </a:ext>
            </a:extLst>
          </p:cNvPr>
          <p:cNvGrpSpPr>
            <a:grpSpLocks/>
          </p:cNvGrpSpPr>
          <p:nvPr/>
        </p:nvGrpSpPr>
        <p:grpSpPr bwMode="auto">
          <a:xfrm rot="10800000">
            <a:off x="6591300" y="323850"/>
            <a:ext cx="611188" cy="368300"/>
            <a:chOff x="3214" y="162"/>
            <a:chExt cx="385" cy="232"/>
          </a:xfrm>
        </p:grpSpPr>
        <p:sp>
          <p:nvSpPr>
            <p:cNvPr id="64598" name="Freeform 490">
              <a:extLst>
                <a:ext uri="{FF2B5EF4-FFF2-40B4-BE49-F238E27FC236}">
                  <a16:creationId xmlns:a16="http://schemas.microsoft.com/office/drawing/2014/main" id="{EAE1E96F-783E-4221-BCC4-B99F461BC4B3}"/>
                </a:ext>
              </a:extLst>
            </p:cNvPr>
            <p:cNvSpPr>
              <a:spLocks/>
            </p:cNvSpPr>
            <p:nvPr/>
          </p:nvSpPr>
          <p:spPr bwMode="auto">
            <a:xfrm>
              <a:off x="3298" y="162"/>
              <a:ext cx="301" cy="190"/>
            </a:xfrm>
            <a:custGeom>
              <a:avLst/>
              <a:gdLst>
                <a:gd name="T0" fmla="*/ 301 w 301"/>
                <a:gd name="T1" fmla="*/ 20 h 190"/>
                <a:gd name="T2" fmla="*/ 289 w 301"/>
                <a:gd name="T3" fmla="*/ 0 h 190"/>
                <a:gd name="T4" fmla="*/ 0 w 301"/>
                <a:gd name="T5" fmla="*/ 170 h 190"/>
                <a:gd name="T6" fmla="*/ 12 w 301"/>
                <a:gd name="T7" fmla="*/ 190 h 190"/>
                <a:gd name="T8" fmla="*/ 301 w 301"/>
                <a:gd name="T9" fmla="*/ 20 h 190"/>
                <a:gd name="T10" fmla="*/ 0 60000 65536"/>
                <a:gd name="T11" fmla="*/ 0 60000 65536"/>
                <a:gd name="T12" fmla="*/ 0 60000 65536"/>
                <a:gd name="T13" fmla="*/ 0 60000 65536"/>
                <a:gd name="T14" fmla="*/ 0 60000 65536"/>
                <a:gd name="T15" fmla="*/ 0 w 301"/>
                <a:gd name="T16" fmla="*/ 0 h 190"/>
                <a:gd name="T17" fmla="*/ 301 w 301"/>
                <a:gd name="T18" fmla="*/ 190 h 190"/>
              </a:gdLst>
              <a:ahLst/>
              <a:cxnLst>
                <a:cxn ang="T10">
                  <a:pos x="T0" y="T1"/>
                </a:cxn>
                <a:cxn ang="T11">
                  <a:pos x="T2" y="T3"/>
                </a:cxn>
                <a:cxn ang="T12">
                  <a:pos x="T4" y="T5"/>
                </a:cxn>
                <a:cxn ang="T13">
                  <a:pos x="T6" y="T7"/>
                </a:cxn>
                <a:cxn ang="T14">
                  <a:pos x="T8" y="T9"/>
                </a:cxn>
              </a:cxnLst>
              <a:rect l="T15" t="T16" r="T17" b="T18"/>
              <a:pathLst>
                <a:path w="301" h="190">
                  <a:moveTo>
                    <a:pt x="301" y="20"/>
                  </a:moveTo>
                  <a:lnTo>
                    <a:pt x="289" y="0"/>
                  </a:lnTo>
                  <a:lnTo>
                    <a:pt x="0" y="170"/>
                  </a:lnTo>
                  <a:lnTo>
                    <a:pt x="12" y="190"/>
                  </a:lnTo>
                  <a:lnTo>
                    <a:pt x="301"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99" name="Freeform 491">
              <a:extLst>
                <a:ext uri="{FF2B5EF4-FFF2-40B4-BE49-F238E27FC236}">
                  <a16:creationId xmlns:a16="http://schemas.microsoft.com/office/drawing/2014/main" id="{0B54691C-FBB5-47C5-B802-CCAFDFA32EB4}"/>
                </a:ext>
              </a:extLst>
            </p:cNvPr>
            <p:cNvSpPr>
              <a:spLocks/>
            </p:cNvSpPr>
            <p:nvPr/>
          </p:nvSpPr>
          <p:spPr bwMode="auto">
            <a:xfrm>
              <a:off x="3214" y="293"/>
              <a:ext cx="119" cy="101"/>
            </a:xfrm>
            <a:custGeom>
              <a:avLst/>
              <a:gdLst>
                <a:gd name="T0" fmla="*/ 65 w 119"/>
                <a:gd name="T1" fmla="*/ 0 h 101"/>
                <a:gd name="T2" fmla="*/ 0 w 119"/>
                <a:gd name="T3" fmla="*/ 101 h 101"/>
                <a:gd name="T4" fmla="*/ 119 w 119"/>
                <a:gd name="T5" fmla="*/ 93 h 101"/>
                <a:gd name="T6" fmla="*/ 65 w 119"/>
                <a:gd name="T7" fmla="*/ 0 h 101"/>
                <a:gd name="T8" fmla="*/ 0 60000 65536"/>
                <a:gd name="T9" fmla="*/ 0 60000 65536"/>
                <a:gd name="T10" fmla="*/ 0 60000 65536"/>
                <a:gd name="T11" fmla="*/ 0 60000 65536"/>
                <a:gd name="T12" fmla="*/ 0 w 119"/>
                <a:gd name="T13" fmla="*/ 0 h 101"/>
                <a:gd name="T14" fmla="*/ 119 w 119"/>
                <a:gd name="T15" fmla="*/ 101 h 101"/>
              </a:gdLst>
              <a:ahLst/>
              <a:cxnLst>
                <a:cxn ang="T8">
                  <a:pos x="T0" y="T1"/>
                </a:cxn>
                <a:cxn ang="T9">
                  <a:pos x="T2" y="T3"/>
                </a:cxn>
                <a:cxn ang="T10">
                  <a:pos x="T4" y="T5"/>
                </a:cxn>
                <a:cxn ang="T11">
                  <a:pos x="T6" y="T7"/>
                </a:cxn>
              </a:cxnLst>
              <a:rect l="T12" t="T13" r="T14" b="T15"/>
              <a:pathLst>
                <a:path w="119" h="101">
                  <a:moveTo>
                    <a:pt x="65" y="0"/>
                  </a:moveTo>
                  <a:lnTo>
                    <a:pt x="0" y="101"/>
                  </a:lnTo>
                  <a:lnTo>
                    <a:pt x="119" y="93"/>
                  </a:lnTo>
                  <a:lnTo>
                    <a:pt x="6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68" name="Group 492">
            <a:extLst>
              <a:ext uri="{FF2B5EF4-FFF2-40B4-BE49-F238E27FC236}">
                <a16:creationId xmlns:a16="http://schemas.microsoft.com/office/drawing/2014/main" id="{12C99800-EB6A-4736-A83C-A3D2C84A4DDF}"/>
              </a:ext>
            </a:extLst>
          </p:cNvPr>
          <p:cNvGrpSpPr>
            <a:grpSpLocks/>
          </p:cNvGrpSpPr>
          <p:nvPr/>
        </p:nvGrpSpPr>
        <p:grpSpPr bwMode="auto">
          <a:xfrm>
            <a:off x="5000626" y="311151"/>
            <a:ext cx="720725" cy="454025"/>
            <a:chOff x="2212" y="111"/>
            <a:chExt cx="454" cy="286"/>
          </a:xfrm>
        </p:grpSpPr>
        <p:sp>
          <p:nvSpPr>
            <p:cNvPr id="64596" name="Freeform 493">
              <a:extLst>
                <a:ext uri="{FF2B5EF4-FFF2-40B4-BE49-F238E27FC236}">
                  <a16:creationId xmlns:a16="http://schemas.microsoft.com/office/drawing/2014/main" id="{E41E9B84-7633-4ABF-BB2E-0F050E82B736}"/>
                </a:ext>
              </a:extLst>
            </p:cNvPr>
            <p:cNvSpPr>
              <a:spLocks/>
            </p:cNvSpPr>
            <p:nvPr/>
          </p:nvSpPr>
          <p:spPr bwMode="auto">
            <a:xfrm>
              <a:off x="2212" y="111"/>
              <a:ext cx="371" cy="242"/>
            </a:xfrm>
            <a:custGeom>
              <a:avLst/>
              <a:gdLst>
                <a:gd name="T0" fmla="*/ 12 w 371"/>
                <a:gd name="T1" fmla="*/ 0 h 242"/>
                <a:gd name="T2" fmla="*/ 0 w 371"/>
                <a:gd name="T3" fmla="*/ 20 h 242"/>
                <a:gd name="T4" fmla="*/ 359 w 371"/>
                <a:gd name="T5" fmla="*/ 242 h 242"/>
                <a:gd name="T6" fmla="*/ 371 w 371"/>
                <a:gd name="T7" fmla="*/ 222 h 242"/>
                <a:gd name="T8" fmla="*/ 12 w 371"/>
                <a:gd name="T9" fmla="*/ 0 h 242"/>
                <a:gd name="T10" fmla="*/ 0 60000 65536"/>
                <a:gd name="T11" fmla="*/ 0 60000 65536"/>
                <a:gd name="T12" fmla="*/ 0 60000 65536"/>
                <a:gd name="T13" fmla="*/ 0 60000 65536"/>
                <a:gd name="T14" fmla="*/ 0 60000 65536"/>
                <a:gd name="T15" fmla="*/ 0 w 371"/>
                <a:gd name="T16" fmla="*/ 0 h 242"/>
                <a:gd name="T17" fmla="*/ 371 w 371"/>
                <a:gd name="T18" fmla="*/ 242 h 242"/>
              </a:gdLst>
              <a:ahLst/>
              <a:cxnLst>
                <a:cxn ang="T10">
                  <a:pos x="T0" y="T1"/>
                </a:cxn>
                <a:cxn ang="T11">
                  <a:pos x="T2" y="T3"/>
                </a:cxn>
                <a:cxn ang="T12">
                  <a:pos x="T4" y="T5"/>
                </a:cxn>
                <a:cxn ang="T13">
                  <a:pos x="T6" y="T7"/>
                </a:cxn>
                <a:cxn ang="T14">
                  <a:pos x="T8" y="T9"/>
                </a:cxn>
              </a:cxnLst>
              <a:rect l="T15" t="T16" r="T17" b="T18"/>
              <a:pathLst>
                <a:path w="371" h="242">
                  <a:moveTo>
                    <a:pt x="12" y="0"/>
                  </a:moveTo>
                  <a:lnTo>
                    <a:pt x="0" y="20"/>
                  </a:lnTo>
                  <a:lnTo>
                    <a:pt x="359" y="242"/>
                  </a:lnTo>
                  <a:lnTo>
                    <a:pt x="371" y="222"/>
                  </a:lnTo>
                  <a:lnTo>
                    <a:pt x="1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97" name="Freeform 494">
              <a:extLst>
                <a:ext uri="{FF2B5EF4-FFF2-40B4-BE49-F238E27FC236}">
                  <a16:creationId xmlns:a16="http://schemas.microsoft.com/office/drawing/2014/main" id="{88F5F9A4-E928-466C-BB33-896AE7CCFDC2}"/>
                </a:ext>
              </a:extLst>
            </p:cNvPr>
            <p:cNvSpPr>
              <a:spLocks/>
            </p:cNvSpPr>
            <p:nvPr/>
          </p:nvSpPr>
          <p:spPr bwMode="auto">
            <a:xfrm>
              <a:off x="2547" y="296"/>
              <a:ext cx="119" cy="101"/>
            </a:xfrm>
            <a:custGeom>
              <a:avLst/>
              <a:gdLst>
                <a:gd name="T0" fmla="*/ 0 w 119"/>
                <a:gd name="T1" fmla="*/ 91 h 101"/>
                <a:gd name="T2" fmla="*/ 119 w 119"/>
                <a:gd name="T3" fmla="*/ 101 h 101"/>
                <a:gd name="T4" fmla="*/ 56 w 119"/>
                <a:gd name="T5" fmla="*/ 0 h 101"/>
                <a:gd name="T6" fmla="*/ 0 w 119"/>
                <a:gd name="T7" fmla="*/ 91 h 101"/>
                <a:gd name="T8" fmla="*/ 0 60000 65536"/>
                <a:gd name="T9" fmla="*/ 0 60000 65536"/>
                <a:gd name="T10" fmla="*/ 0 60000 65536"/>
                <a:gd name="T11" fmla="*/ 0 60000 65536"/>
                <a:gd name="T12" fmla="*/ 0 w 119"/>
                <a:gd name="T13" fmla="*/ 0 h 101"/>
                <a:gd name="T14" fmla="*/ 119 w 119"/>
                <a:gd name="T15" fmla="*/ 101 h 101"/>
              </a:gdLst>
              <a:ahLst/>
              <a:cxnLst>
                <a:cxn ang="T8">
                  <a:pos x="T0" y="T1"/>
                </a:cxn>
                <a:cxn ang="T9">
                  <a:pos x="T2" y="T3"/>
                </a:cxn>
                <a:cxn ang="T10">
                  <a:pos x="T4" y="T5"/>
                </a:cxn>
                <a:cxn ang="T11">
                  <a:pos x="T6" y="T7"/>
                </a:cxn>
              </a:cxnLst>
              <a:rect l="T12" t="T13" r="T14" b="T15"/>
              <a:pathLst>
                <a:path w="119" h="101">
                  <a:moveTo>
                    <a:pt x="0" y="91"/>
                  </a:moveTo>
                  <a:lnTo>
                    <a:pt x="119" y="101"/>
                  </a:lnTo>
                  <a:lnTo>
                    <a:pt x="56" y="0"/>
                  </a:lnTo>
                  <a:lnTo>
                    <a:pt x="0"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69" name="Group 495">
            <a:extLst>
              <a:ext uri="{FF2B5EF4-FFF2-40B4-BE49-F238E27FC236}">
                <a16:creationId xmlns:a16="http://schemas.microsoft.com/office/drawing/2014/main" id="{BE3E724A-1616-4B97-B40E-9E9BE6395C34}"/>
              </a:ext>
            </a:extLst>
          </p:cNvPr>
          <p:cNvGrpSpPr>
            <a:grpSpLocks/>
          </p:cNvGrpSpPr>
          <p:nvPr/>
        </p:nvGrpSpPr>
        <p:grpSpPr bwMode="auto">
          <a:xfrm>
            <a:off x="4730751" y="1195389"/>
            <a:ext cx="873125" cy="669925"/>
            <a:chOff x="2042" y="752"/>
            <a:chExt cx="550" cy="422"/>
          </a:xfrm>
        </p:grpSpPr>
        <p:sp>
          <p:nvSpPr>
            <p:cNvPr id="64594" name="Freeform 496">
              <a:extLst>
                <a:ext uri="{FF2B5EF4-FFF2-40B4-BE49-F238E27FC236}">
                  <a16:creationId xmlns:a16="http://schemas.microsoft.com/office/drawing/2014/main" id="{724DE1BB-335C-4D4E-A088-342E78047D5C}"/>
                </a:ext>
              </a:extLst>
            </p:cNvPr>
            <p:cNvSpPr>
              <a:spLocks/>
            </p:cNvSpPr>
            <p:nvPr/>
          </p:nvSpPr>
          <p:spPr bwMode="auto">
            <a:xfrm>
              <a:off x="2042" y="752"/>
              <a:ext cx="474" cy="369"/>
            </a:xfrm>
            <a:custGeom>
              <a:avLst/>
              <a:gdLst>
                <a:gd name="T0" fmla="*/ 460 w 474"/>
                <a:gd name="T1" fmla="*/ 369 h 369"/>
                <a:gd name="T2" fmla="*/ 474 w 474"/>
                <a:gd name="T3" fmla="*/ 350 h 369"/>
                <a:gd name="T4" fmla="*/ 14 w 474"/>
                <a:gd name="T5" fmla="*/ 0 h 369"/>
                <a:gd name="T6" fmla="*/ 0 w 474"/>
                <a:gd name="T7" fmla="*/ 19 h 369"/>
                <a:gd name="T8" fmla="*/ 460 w 474"/>
                <a:gd name="T9" fmla="*/ 369 h 369"/>
                <a:gd name="T10" fmla="*/ 0 60000 65536"/>
                <a:gd name="T11" fmla="*/ 0 60000 65536"/>
                <a:gd name="T12" fmla="*/ 0 60000 65536"/>
                <a:gd name="T13" fmla="*/ 0 60000 65536"/>
                <a:gd name="T14" fmla="*/ 0 60000 65536"/>
                <a:gd name="T15" fmla="*/ 0 w 474"/>
                <a:gd name="T16" fmla="*/ 0 h 369"/>
                <a:gd name="T17" fmla="*/ 474 w 474"/>
                <a:gd name="T18" fmla="*/ 369 h 369"/>
              </a:gdLst>
              <a:ahLst/>
              <a:cxnLst>
                <a:cxn ang="T10">
                  <a:pos x="T0" y="T1"/>
                </a:cxn>
                <a:cxn ang="T11">
                  <a:pos x="T2" y="T3"/>
                </a:cxn>
                <a:cxn ang="T12">
                  <a:pos x="T4" y="T5"/>
                </a:cxn>
                <a:cxn ang="T13">
                  <a:pos x="T6" y="T7"/>
                </a:cxn>
                <a:cxn ang="T14">
                  <a:pos x="T8" y="T9"/>
                </a:cxn>
              </a:cxnLst>
              <a:rect l="T15" t="T16" r="T17" b="T18"/>
              <a:pathLst>
                <a:path w="474" h="369">
                  <a:moveTo>
                    <a:pt x="460" y="369"/>
                  </a:moveTo>
                  <a:lnTo>
                    <a:pt x="474" y="350"/>
                  </a:lnTo>
                  <a:lnTo>
                    <a:pt x="14" y="0"/>
                  </a:lnTo>
                  <a:lnTo>
                    <a:pt x="0" y="19"/>
                  </a:lnTo>
                  <a:lnTo>
                    <a:pt x="460" y="36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95" name="Freeform 497">
              <a:extLst>
                <a:ext uri="{FF2B5EF4-FFF2-40B4-BE49-F238E27FC236}">
                  <a16:creationId xmlns:a16="http://schemas.microsoft.com/office/drawing/2014/main" id="{A73F69E2-F385-4231-840E-B04CEF98B4AC}"/>
                </a:ext>
              </a:extLst>
            </p:cNvPr>
            <p:cNvSpPr>
              <a:spLocks/>
            </p:cNvSpPr>
            <p:nvPr/>
          </p:nvSpPr>
          <p:spPr bwMode="auto">
            <a:xfrm>
              <a:off x="2474" y="1067"/>
              <a:ext cx="118" cy="107"/>
            </a:xfrm>
            <a:custGeom>
              <a:avLst/>
              <a:gdLst>
                <a:gd name="T0" fmla="*/ 0 w 118"/>
                <a:gd name="T1" fmla="*/ 85 h 107"/>
                <a:gd name="T2" fmla="*/ 118 w 118"/>
                <a:gd name="T3" fmla="*/ 107 h 107"/>
                <a:gd name="T4" fmla="*/ 65 w 118"/>
                <a:gd name="T5" fmla="*/ 0 h 107"/>
                <a:gd name="T6" fmla="*/ 0 w 118"/>
                <a:gd name="T7" fmla="*/ 85 h 107"/>
                <a:gd name="T8" fmla="*/ 0 60000 65536"/>
                <a:gd name="T9" fmla="*/ 0 60000 65536"/>
                <a:gd name="T10" fmla="*/ 0 60000 65536"/>
                <a:gd name="T11" fmla="*/ 0 60000 65536"/>
                <a:gd name="T12" fmla="*/ 0 w 118"/>
                <a:gd name="T13" fmla="*/ 0 h 107"/>
                <a:gd name="T14" fmla="*/ 118 w 118"/>
                <a:gd name="T15" fmla="*/ 107 h 107"/>
              </a:gdLst>
              <a:ahLst/>
              <a:cxnLst>
                <a:cxn ang="T8">
                  <a:pos x="T0" y="T1"/>
                </a:cxn>
                <a:cxn ang="T9">
                  <a:pos x="T2" y="T3"/>
                </a:cxn>
                <a:cxn ang="T10">
                  <a:pos x="T4" y="T5"/>
                </a:cxn>
                <a:cxn ang="T11">
                  <a:pos x="T6" y="T7"/>
                </a:cxn>
              </a:cxnLst>
              <a:rect l="T12" t="T13" r="T14" b="T15"/>
              <a:pathLst>
                <a:path w="118" h="107">
                  <a:moveTo>
                    <a:pt x="0" y="85"/>
                  </a:moveTo>
                  <a:lnTo>
                    <a:pt x="118" y="107"/>
                  </a:lnTo>
                  <a:lnTo>
                    <a:pt x="65" y="0"/>
                  </a:lnTo>
                  <a:lnTo>
                    <a:pt x="0"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70" name="Group 498">
            <a:extLst>
              <a:ext uri="{FF2B5EF4-FFF2-40B4-BE49-F238E27FC236}">
                <a16:creationId xmlns:a16="http://schemas.microsoft.com/office/drawing/2014/main" id="{71EBA30E-05DB-4033-8D5E-47ED83C24982}"/>
              </a:ext>
            </a:extLst>
          </p:cNvPr>
          <p:cNvGrpSpPr>
            <a:grpSpLocks/>
          </p:cNvGrpSpPr>
          <p:nvPr/>
        </p:nvGrpSpPr>
        <p:grpSpPr bwMode="auto">
          <a:xfrm>
            <a:off x="4652964" y="1365250"/>
            <a:ext cx="708025" cy="496888"/>
            <a:chOff x="1993" y="859"/>
            <a:chExt cx="446" cy="313"/>
          </a:xfrm>
        </p:grpSpPr>
        <p:sp>
          <p:nvSpPr>
            <p:cNvPr id="64592" name="Freeform 499">
              <a:extLst>
                <a:ext uri="{FF2B5EF4-FFF2-40B4-BE49-F238E27FC236}">
                  <a16:creationId xmlns:a16="http://schemas.microsoft.com/office/drawing/2014/main" id="{3A054709-3D07-4A81-B57C-4D284F294F86}"/>
                </a:ext>
              </a:extLst>
            </p:cNvPr>
            <p:cNvSpPr>
              <a:spLocks/>
            </p:cNvSpPr>
            <p:nvPr/>
          </p:nvSpPr>
          <p:spPr bwMode="auto">
            <a:xfrm>
              <a:off x="2073" y="909"/>
              <a:ext cx="366" cy="263"/>
            </a:xfrm>
            <a:custGeom>
              <a:avLst/>
              <a:gdLst>
                <a:gd name="T0" fmla="*/ 353 w 366"/>
                <a:gd name="T1" fmla="*/ 263 h 263"/>
                <a:gd name="T2" fmla="*/ 366 w 366"/>
                <a:gd name="T3" fmla="*/ 244 h 263"/>
                <a:gd name="T4" fmla="*/ 13 w 366"/>
                <a:gd name="T5" fmla="*/ 0 h 263"/>
                <a:gd name="T6" fmla="*/ 0 w 366"/>
                <a:gd name="T7" fmla="*/ 19 h 263"/>
                <a:gd name="T8" fmla="*/ 353 w 366"/>
                <a:gd name="T9" fmla="*/ 263 h 263"/>
                <a:gd name="T10" fmla="*/ 0 60000 65536"/>
                <a:gd name="T11" fmla="*/ 0 60000 65536"/>
                <a:gd name="T12" fmla="*/ 0 60000 65536"/>
                <a:gd name="T13" fmla="*/ 0 60000 65536"/>
                <a:gd name="T14" fmla="*/ 0 60000 65536"/>
                <a:gd name="T15" fmla="*/ 0 w 366"/>
                <a:gd name="T16" fmla="*/ 0 h 263"/>
                <a:gd name="T17" fmla="*/ 366 w 366"/>
                <a:gd name="T18" fmla="*/ 263 h 263"/>
              </a:gdLst>
              <a:ahLst/>
              <a:cxnLst>
                <a:cxn ang="T10">
                  <a:pos x="T0" y="T1"/>
                </a:cxn>
                <a:cxn ang="T11">
                  <a:pos x="T2" y="T3"/>
                </a:cxn>
                <a:cxn ang="T12">
                  <a:pos x="T4" y="T5"/>
                </a:cxn>
                <a:cxn ang="T13">
                  <a:pos x="T6" y="T7"/>
                </a:cxn>
                <a:cxn ang="T14">
                  <a:pos x="T8" y="T9"/>
                </a:cxn>
              </a:cxnLst>
              <a:rect l="T15" t="T16" r="T17" b="T18"/>
              <a:pathLst>
                <a:path w="366" h="263">
                  <a:moveTo>
                    <a:pt x="353" y="263"/>
                  </a:moveTo>
                  <a:lnTo>
                    <a:pt x="366" y="244"/>
                  </a:lnTo>
                  <a:lnTo>
                    <a:pt x="13" y="0"/>
                  </a:lnTo>
                  <a:lnTo>
                    <a:pt x="0" y="19"/>
                  </a:lnTo>
                  <a:lnTo>
                    <a:pt x="353" y="2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93" name="Freeform 500">
              <a:extLst>
                <a:ext uri="{FF2B5EF4-FFF2-40B4-BE49-F238E27FC236}">
                  <a16:creationId xmlns:a16="http://schemas.microsoft.com/office/drawing/2014/main" id="{24693BF0-1BCD-4FA9-B3DE-934841879270}"/>
                </a:ext>
              </a:extLst>
            </p:cNvPr>
            <p:cNvSpPr>
              <a:spLocks/>
            </p:cNvSpPr>
            <p:nvPr/>
          </p:nvSpPr>
          <p:spPr bwMode="auto">
            <a:xfrm>
              <a:off x="1993" y="859"/>
              <a:ext cx="119" cy="105"/>
            </a:xfrm>
            <a:custGeom>
              <a:avLst/>
              <a:gdLst>
                <a:gd name="T0" fmla="*/ 119 w 119"/>
                <a:gd name="T1" fmla="*/ 17 h 105"/>
                <a:gd name="T2" fmla="*/ 0 w 119"/>
                <a:gd name="T3" fmla="*/ 0 h 105"/>
                <a:gd name="T4" fmla="*/ 58 w 119"/>
                <a:gd name="T5" fmla="*/ 105 h 105"/>
                <a:gd name="T6" fmla="*/ 119 w 119"/>
                <a:gd name="T7" fmla="*/ 17 h 105"/>
                <a:gd name="T8" fmla="*/ 0 60000 65536"/>
                <a:gd name="T9" fmla="*/ 0 60000 65536"/>
                <a:gd name="T10" fmla="*/ 0 60000 65536"/>
                <a:gd name="T11" fmla="*/ 0 60000 65536"/>
                <a:gd name="T12" fmla="*/ 0 w 119"/>
                <a:gd name="T13" fmla="*/ 0 h 105"/>
                <a:gd name="T14" fmla="*/ 119 w 119"/>
                <a:gd name="T15" fmla="*/ 105 h 105"/>
              </a:gdLst>
              <a:ahLst/>
              <a:cxnLst>
                <a:cxn ang="T8">
                  <a:pos x="T0" y="T1"/>
                </a:cxn>
                <a:cxn ang="T9">
                  <a:pos x="T2" y="T3"/>
                </a:cxn>
                <a:cxn ang="T10">
                  <a:pos x="T4" y="T5"/>
                </a:cxn>
                <a:cxn ang="T11">
                  <a:pos x="T6" y="T7"/>
                </a:cxn>
              </a:cxnLst>
              <a:rect l="T12" t="T13" r="T14" b="T15"/>
              <a:pathLst>
                <a:path w="119" h="105">
                  <a:moveTo>
                    <a:pt x="119" y="17"/>
                  </a:moveTo>
                  <a:lnTo>
                    <a:pt x="0" y="0"/>
                  </a:lnTo>
                  <a:lnTo>
                    <a:pt x="58" y="105"/>
                  </a:lnTo>
                  <a:lnTo>
                    <a:pt x="119"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71" name="Group 501">
            <a:extLst>
              <a:ext uri="{FF2B5EF4-FFF2-40B4-BE49-F238E27FC236}">
                <a16:creationId xmlns:a16="http://schemas.microsoft.com/office/drawing/2014/main" id="{7D9BC1EF-6E7C-4D6D-845C-F445DDF84528}"/>
              </a:ext>
            </a:extLst>
          </p:cNvPr>
          <p:cNvGrpSpPr>
            <a:grpSpLocks/>
          </p:cNvGrpSpPr>
          <p:nvPr/>
        </p:nvGrpSpPr>
        <p:grpSpPr bwMode="auto">
          <a:xfrm>
            <a:off x="6715126" y="981075"/>
            <a:ext cx="1185863" cy="890588"/>
            <a:chOff x="3292" y="617"/>
            <a:chExt cx="747" cy="561"/>
          </a:xfrm>
        </p:grpSpPr>
        <p:sp>
          <p:nvSpPr>
            <p:cNvPr id="64590" name="Freeform 502">
              <a:extLst>
                <a:ext uri="{FF2B5EF4-FFF2-40B4-BE49-F238E27FC236}">
                  <a16:creationId xmlns:a16="http://schemas.microsoft.com/office/drawing/2014/main" id="{E49F77C6-5933-413D-AF01-BA252C1482F6}"/>
                </a:ext>
              </a:extLst>
            </p:cNvPr>
            <p:cNvSpPr>
              <a:spLocks/>
            </p:cNvSpPr>
            <p:nvPr/>
          </p:nvSpPr>
          <p:spPr bwMode="auto">
            <a:xfrm>
              <a:off x="3292" y="670"/>
              <a:ext cx="670" cy="508"/>
            </a:xfrm>
            <a:custGeom>
              <a:avLst/>
              <a:gdLst>
                <a:gd name="T0" fmla="*/ 0 w 670"/>
                <a:gd name="T1" fmla="*/ 489 h 508"/>
                <a:gd name="T2" fmla="*/ 14 w 670"/>
                <a:gd name="T3" fmla="*/ 508 h 508"/>
                <a:gd name="T4" fmla="*/ 670 w 670"/>
                <a:gd name="T5" fmla="*/ 19 h 508"/>
                <a:gd name="T6" fmla="*/ 656 w 670"/>
                <a:gd name="T7" fmla="*/ 0 h 508"/>
                <a:gd name="T8" fmla="*/ 0 w 670"/>
                <a:gd name="T9" fmla="*/ 489 h 508"/>
                <a:gd name="T10" fmla="*/ 0 60000 65536"/>
                <a:gd name="T11" fmla="*/ 0 60000 65536"/>
                <a:gd name="T12" fmla="*/ 0 60000 65536"/>
                <a:gd name="T13" fmla="*/ 0 60000 65536"/>
                <a:gd name="T14" fmla="*/ 0 60000 65536"/>
                <a:gd name="T15" fmla="*/ 0 w 670"/>
                <a:gd name="T16" fmla="*/ 0 h 508"/>
                <a:gd name="T17" fmla="*/ 670 w 670"/>
                <a:gd name="T18" fmla="*/ 508 h 508"/>
              </a:gdLst>
              <a:ahLst/>
              <a:cxnLst>
                <a:cxn ang="T10">
                  <a:pos x="T0" y="T1"/>
                </a:cxn>
                <a:cxn ang="T11">
                  <a:pos x="T2" y="T3"/>
                </a:cxn>
                <a:cxn ang="T12">
                  <a:pos x="T4" y="T5"/>
                </a:cxn>
                <a:cxn ang="T13">
                  <a:pos x="T6" y="T7"/>
                </a:cxn>
                <a:cxn ang="T14">
                  <a:pos x="T8" y="T9"/>
                </a:cxn>
              </a:cxnLst>
              <a:rect l="T15" t="T16" r="T17" b="T18"/>
              <a:pathLst>
                <a:path w="670" h="508">
                  <a:moveTo>
                    <a:pt x="0" y="489"/>
                  </a:moveTo>
                  <a:lnTo>
                    <a:pt x="14" y="508"/>
                  </a:lnTo>
                  <a:lnTo>
                    <a:pt x="670" y="19"/>
                  </a:lnTo>
                  <a:lnTo>
                    <a:pt x="656" y="0"/>
                  </a:lnTo>
                  <a:lnTo>
                    <a:pt x="0" y="48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91" name="Freeform 503">
              <a:extLst>
                <a:ext uri="{FF2B5EF4-FFF2-40B4-BE49-F238E27FC236}">
                  <a16:creationId xmlns:a16="http://schemas.microsoft.com/office/drawing/2014/main" id="{315E15C7-64B0-4BD6-8078-038624D3930C}"/>
                </a:ext>
              </a:extLst>
            </p:cNvPr>
            <p:cNvSpPr>
              <a:spLocks/>
            </p:cNvSpPr>
            <p:nvPr/>
          </p:nvSpPr>
          <p:spPr bwMode="auto">
            <a:xfrm>
              <a:off x="3922" y="617"/>
              <a:ext cx="117" cy="107"/>
            </a:xfrm>
            <a:custGeom>
              <a:avLst/>
              <a:gdLst>
                <a:gd name="T0" fmla="*/ 63 w 117"/>
                <a:gd name="T1" fmla="*/ 107 h 107"/>
                <a:gd name="T2" fmla="*/ 117 w 117"/>
                <a:gd name="T3" fmla="*/ 0 h 107"/>
                <a:gd name="T4" fmla="*/ 0 w 117"/>
                <a:gd name="T5" fmla="*/ 21 h 107"/>
                <a:gd name="T6" fmla="*/ 63 w 117"/>
                <a:gd name="T7" fmla="*/ 107 h 107"/>
                <a:gd name="T8" fmla="*/ 0 60000 65536"/>
                <a:gd name="T9" fmla="*/ 0 60000 65536"/>
                <a:gd name="T10" fmla="*/ 0 60000 65536"/>
                <a:gd name="T11" fmla="*/ 0 60000 65536"/>
                <a:gd name="T12" fmla="*/ 0 w 117"/>
                <a:gd name="T13" fmla="*/ 0 h 107"/>
                <a:gd name="T14" fmla="*/ 117 w 117"/>
                <a:gd name="T15" fmla="*/ 107 h 107"/>
              </a:gdLst>
              <a:ahLst/>
              <a:cxnLst>
                <a:cxn ang="T8">
                  <a:pos x="T0" y="T1"/>
                </a:cxn>
                <a:cxn ang="T9">
                  <a:pos x="T2" y="T3"/>
                </a:cxn>
                <a:cxn ang="T10">
                  <a:pos x="T4" y="T5"/>
                </a:cxn>
                <a:cxn ang="T11">
                  <a:pos x="T6" y="T7"/>
                </a:cxn>
              </a:cxnLst>
              <a:rect l="T12" t="T13" r="T14" b="T15"/>
              <a:pathLst>
                <a:path w="117" h="107">
                  <a:moveTo>
                    <a:pt x="63" y="107"/>
                  </a:moveTo>
                  <a:lnTo>
                    <a:pt x="117" y="0"/>
                  </a:lnTo>
                  <a:lnTo>
                    <a:pt x="0" y="21"/>
                  </a:lnTo>
                  <a:lnTo>
                    <a:pt x="63"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72" name="Group 504">
            <a:extLst>
              <a:ext uri="{FF2B5EF4-FFF2-40B4-BE49-F238E27FC236}">
                <a16:creationId xmlns:a16="http://schemas.microsoft.com/office/drawing/2014/main" id="{44DAEB4B-6055-4D40-9E9F-A86B13F0BC52}"/>
              </a:ext>
            </a:extLst>
          </p:cNvPr>
          <p:cNvGrpSpPr>
            <a:grpSpLocks/>
          </p:cNvGrpSpPr>
          <p:nvPr/>
        </p:nvGrpSpPr>
        <p:grpSpPr bwMode="auto">
          <a:xfrm>
            <a:off x="6985001" y="1198563"/>
            <a:ext cx="904875" cy="660400"/>
            <a:chOff x="3477" y="754"/>
            <a:chExt cx="555" cy="416"/>
          </a:xfrm>
        </p:grpSpPr>
        <p:sp>
          <p:nvSpPr>
            <p:cNvPr id="64588" name="Freeform 505">
              <a:extLst>
                <a:ext uri="{FF2B5EF4-FFF2-40B4-BE49-F238E27FC236}">
                  <a16:creationId xmlns:a16="http://schemas.microsoft.com/office/drawing/2014/main" id="{7E27D4A7-6618-4854-8E82-926B93F2257B}"/>
                </a:ext>
              </a:extLst>
            </p:cNvPr>
            <p:cNvSpPr>
              <a:spLocks/>
            </p:cNvSpPr>
            <p:nvPr/>
          </p:nvSpPr>
          <p:spPr bwMode="auto">
            <a:xfrm>
              <a:off x="3554" y="754"/>
              <a:ext cx="478" cy="364"/>
            </a:xfrm>
            <a:custGeom>
              <a:avLst/>
              <a:gdLst>
                <a:gd name="T0" fmla="*/ 0 w 478"/>
                <a:gd name="T1" fmla="*/ 345 h 364"/>
                <a:gd name="T2" fmla="*/ 14 w 478"/>
                <a:gd name="T3" fmla="*/ 364 h 364"/>
                <a:gd name="T4" fmla="*/ 478 w 478"/>
                <a:gd name="T5" fmla="*/ 19 h 364"/>
                <a:gd name="T6" fmla="*/ 464 w 478"/>
                <a:gd name="T7" fmla="*/ 0 h 364"/>
                <a:gd name="T8" fmla="*/ 0 w 478"/>
                <a:gd name="T9" fmla="*/ 345 h 364"/>
                <a:gd name="T10" fmla="*/ 0 60000 65536"/>
                <a:gd name="T11" fmla="*/ 0 60000 65536"/>
                <a:gd name="T12" fmla="*/ 0 60000 65536"/>
                <a:gd name="T13" fmla="*/ 0 60000 65536"/>
                <a:gd name="T14" fmla="*/ 0 60000 65536"/>
                <a:gd name="T15" fmla="*/ 0 w 478"/>
                <a:gd name="T16" fmla="*/ 0 h 364"/>
                <a:gd name="T17" fmla="*/ 478 w 478"/>
                <a:gd name="T18" fmla="*/ 364 h 364"/>
              </a:gdLst>
              <a:ahLst/>
              <a:cxnLst>
                <a:cxn ang="T10">
                  <a:pos x="T0" y="T1"/>
                </a:cxn>
                <a:cxn ang="T11">
                  <a:pos x="T2" y="T3"/>
                </a:cxn>
                <a:cxn ang="T12">
                  <a:pos x="T4" y="T5"/>
                </a:cxn>
                <a:cxn ang="T13">
                  <a:pos x="T6" y="T7"/>
                </a:cxn>
                <a:cxn ang="T14">
                  <a:pos x="T8" y="T9"/>
                </a:cxn>
              </a:cxnLst>
              <a:rect l="T15" t="T16" r="T17" b="T18"/>
              <a:pathLst>
                <a:path w="478" h="364">
                  <a:moveTo>
                    <a:pt x="0" y="345"/>
                  </a:moveTo>
                  <a:lnTo>
                    <a:pt x="14" y="364"/>
                  </a:lnTo>
                  <a:lnTo>
                    <a:pt x="478" y="19"/>
                  </a:lnTo>
                  <a:lnTo>
                    <a:pt x="464" y="0"/>
                  </a:lnTo>
                  <a:lnTo>
                    <a:pt x="0" y="3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89" name="Freeform 506">
              <a:extLst>
                <a:ext uri="{FF2B5EF4-FFF2-40B4-BE49-F238E27FC236}">
                  <a16:creationId xmlns:a16="http://schemas.microsoft.com/office/drawing/2014/main" id="{E59D4885-08BD-428F-83D4-FD08ADAF4342}"/>
                </a:ext>
              </a:extLst>
            </p:cNvPr>
            <p:cNvSpPr>
              <a:spLocks/>
            </p:cNvSpPr>
            <p:nvPr/>
          </p:nvSpPr>
          <p:spPr bwMode="auto">
            <a:xfrm>
              <a:off x="3477" y="1063"/>
              <a:ext cx="117" cy="107"/>
            </a:xfrm>
            <a:custGeom>
              <a:avLst/>
              <a:gdLst>
                <a:gd name="T0" fmla="*/ 54 w 117"/>
                <a:gd name="T1" fmla="*/ 0 h 107"/>
                <a:gd name="T2" fmla="*/ 0 w 117"/>
                <a:gd name="T3" fmla="*/ 107 h 107"/>
                <a:gd name="T4" fmla="*/ 117 w 117"/>
                <a:gd name="T5" fmla="*/ 86 h 107"/>
                <a:gd name="T6" fmla="*/ 54 w 117"/>
                <a:gd name="T7" fmla="*/ 0 h 107"/>
                <a:gd name="T8" fmla="*/ 0 60000 65536"/>
                <a:gd name="T9" fmla="*/ 0 60000 65536"/>
                <a:gd name="T10" fmla="*/ 0 60000 65536"/>
                <a:gd name="T11" fmla="*/ 0 60000 65536"/>
                <a:gd name="T12" fmla="*/ 0 w 117"/>
                <a:gd name="T13" fmla="*/ 0 h 107"/>
                <a:gd name="T14" fmla="*/ 117 w 117"/>
                <a:gd name="T15" fmla="*/ 107 h 107"/>
              </a:gdLst>
              <a:ahLst/>
              <a:cxnLst>
                <a:cxn ang="T8">
                  <a:pos x="T0" y="T1"/>
                </a:cxn>
                <a:cxn ang="T9">
                  <a:pos x="T2" y="T3"/>
                </a:cxn>
                <a:cxn ang="T10">
                  <a:pos x="T4" y="T5"/>
                </a:cxn>
                <a:cxn ang="T11">
                  <a:pos x="T6" y="T7"/>
                </a:cxn>
              </a:cxnLst>
              <a:rect l="T12" t="T13" r="T14" b="T15"/>
              <a:pathLst>
                <a:path w="117" h="107">
                  <a:moveTo>
                    <a:pt x="54" y="0"/>
                  </a:moveTo>
                  <a:lnTo>
                    <a:pt x="0" y="107"/>
                  </a:lnTo>
                  <a:lnTo>
                    <a:pt x="117" y="86"/>
                  </a:lnTo>
                  <a:lnTo>
                    <a:pt x="5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73" name="Group 507">
            <a:extLst>
              <a:ext uri="{FF2B5EF4-FFF2-40B4-BE49-F238E27FC236}">
                <a16:creationId xmlns:a16="http://schemas.microsoft.com/office/drawing/2014/main" id="{3F06BAC6-61D2-4AFC-BC51-89813DA2A375}"/>
              </a:ext>
            </a:extLst>
          </p:cNvPr>
          <p:cNvGrpSpPr>
            <a:grpSpLocks/>
          </p:cNvGrpSpPr>
          <p:nvPr/>
        </p:nvGrpSpPr>
        <p:grpSpPr bwMode="auto">
          <a:xfrm>
            <a:off x="3303589" y="1892301"/>
            <a:ext cx="1990725" cy="169863"/>
            <a:chOff x="1143" y="1191"/>
            <a:chExt cx="1254" cy="107"/>
          </a:xfrm>
        </p:grpSpPr>
        <p:sp>
          <p:nvSpPr>
            <p:cNvPr id="64586" name="Freeform 508">
              <a:extLst>
                <a:ext uri="{FF2B5EF4-FFF2-40B4-BE49-F238E27FC236}">
                  <a16:creationId xmlns:a16="http://schemas.microsoft.com/office/drawing/2014/main" id="{B1A4F146-BDBC-46E6-ABEA-5156AE521B3D}"/>
                </a:ext>
              </a:extLst>
            </p:cNvPr>
            <p:cNvSpPr>
              <a:spLocks/>
            </p:cNvSpPr>
            <p:nvPr/>
          </p:nvSpPr>
          <p:spPr bwMode="auto">
            <a:xfrm>
              <a:off x="1248" y="1228"/>
              <a:ext cx="1149" cy="29"/>
            </a:xfrm>
            <a:custGeom>
              <a:avLst/>
              <a:gdLst>
                <a:gd name="T0" fmla="*/ 1149 w 1149"/>
                <a:gd name="T1" fmla="*/ 24 h 29"/>
                <a:gd name="T2" fmla="*/ 1149 w 1149"/>
                <a:gd name="T3" fmla="*/ 0 h 29"/>
                <a:gd name="T4" fmla="*/ 0 w 1149"/>
                <a:gd name="T5" fmla="*/ 5 h 29"/>
                <a:gd name="T6" fmla="*/ 0 w 1149"/>
                <a:gd name="T7" fmla="*/ 29 h 29"/>
                <a:gd name="T8" fmla="*/ 1149 w 1149"/>
                <a:gd name="T9" fmla="*/ 24 h 29"/>
                <a:gd name="T10" fmla="*/ 0 60000 65536"/>
                <a:gd name="T11" fmla="*/ 0 60000 65536"/>
                <a:gd name="T12" fmla="*/ 0 60000 65536"/>
                <a:gd name="T13" fmla="*/ 0 60000 65536"/>
                <a:gd name="T14" fmla="*/ 0 60000 65536"/>
                <a:gd name="T15" fmla="*/ 0 w 1149"/>
                <a:gd name="T16" fmla="*/ 0 h 29"/>
                <a:gd name="T17" fmla="*/ 1149 w 1149"/>
                <a:gd name="T18" fmla="*/ 29 h 29"/>
              </a:gdLst>
              <a:ahLst/>
              <a:cxnLst>
                <a:cxn ang="T10">
                  <a:pos x="T0" y="T1"/>
                </a:cxn>
                <a:cxn ang="T11">
                  <a:pos x="T2" y="T3"/>
                </a:cxn>
                <a:cxn ang="T12">
                  <a:pos x="T4" y="T5"/>
                </a:cxn>
                <a:cxn ang="T13">
                  <a:pos x="T6" y="T7"/>
                </a:cxn>
                <a:cxn ang="T14">
                  <a:pos x="T8" y="T9"/>
                </a:cxn>
              </a:cxnLst>
              <a:rect l="T15" t="T16" r="T17" b="T18"/>
              <a:pathLst>
                <a:path w="1149" h="29">
                  <a:moveTo>
                    <a:pt x="1149" y="24"/>
                  </a:moveTo>
                  <a:lnTo>
                    <a:pt x="1149" y="0"/>
                  </a:lnTo>
                  <a:lnTo>
                    <a:pt x="0" y="5"/>
                  </a:lnTo>
                  <a:lnTo>
                    <a:pt x="0" y="29"/>
                  </a:lnTo>
                  <a:lnTo>
                    <a:pt x="1149"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87" name="Freeform 509">
              <a:extLst>
                <a:ext uri="{FF2B5EF4-FFF2-40B4-BE49-F238E27FC236}">
                  <a16:creationId xmlns:a16="http://schemas.microsoft.com/office/drawing/2014/main" id="{80CC2E3E-7B93-4B33-8CD0-9B22E3BB3B48}"/>
                </a:ext>
              </a:extLst>
            </p:cNvPr>
            <p:cNvSpPr>
              <a:spLocks/>
            </p:cNvSpPr>
            <p:nvPr/>
          </p:nvSpPr>
          <p:spPr bwMode="auto">
            <a:xfrm>
              <a:off x="1143" y="1191"/>
              <a:ext cx="107" cy="107"/>
            </a:xfrm>
            <a:custGeom>
              <a:avLst/>
              <a:gdLst>
                <a:gd name="T0" fmla="*/ 107 w 107"/>
                <a:gd name="T1" fmla="*/ 0 h 107"/>
                <a:gd name="T2" fmla="*/ 0 w 107"/>
                <a:gd name="T3" fmla="*/ 54 h 107"/>
                <a:gd name="T4" fmla="*/ 107 w 107"/>
                <a:gd name="T5" fmla="*/ 107 h 107"/>
                <a:gd name="T6" fmla="*/ 107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0"/>
                  </a:moveTo>
                  <a:lnTo>
                    <a:pt x="0" y="54"/>
                  </a:lnTo>
                  <a:lnTo>
                    <a:pt x="107" y="107"/>
                  </a:lnTo>
                  <a:lnTo>
                    <a:pt x="10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4574" name="Group 510">
            <a:extLst>
              <a:ext uri="{FF2B5EF4-FFF2-40B4-BE49-F238E27FC236}">
                <a16:creationId xmlns:a16="http://schemas.microsoft.com/office/drawing/2014/main" id="{C66E141D-42F1-4A50-BE5A-116C38666F14}"/>
              </a:ext>
            </a:extLst>
          </p:cNvPr>
          <p:cNvGrpSpPr>
            <a:grpSpLocks/>
          </p:cNvGrpSpPr>
          <p:nvPr/>
        </p:nvGrpSpPr>
        <p:grpSpPr bwMode="auto">
          <a:xfrm>
            <a:off x="2005013" y="115889"/>
            <a:ext cx="8153400" cy="1755775"/>
            <a:chOff x="325" y="72"/>
            <a:chExt cx="5136" cy="1106"/>
          </a:xfrm>
        </p:grpSpPr>
        <p:sp>
          <p:nvSpPr>
            <p:cNvPr id="64584" name="Freeform 511">
              <a:extLst>
                <a:ext uri="{FF2B5EF4-FFF2-40B4-BE49-F238E27FC236}">
                  <a16:creationId xmlns:a16="http://schemas.microsoft.com/office/drawing/2014/main" id="{19C9D61A-57D2-49BA-9BC1-7860281F772C}"/>
                </a:ext>
              </a:extLst>
            </p:cNvPr>
            <p:cNvSpPr>
              <a:spLocks/>
            </p:cNvSpPr>
            <p:nvPr/>
          </p:nvSpPr>
          <p:spPr bwMode="auto">
            <a:xfrm>
              <a:off x="325" y="72"/>
              <a:ext cx="188" cy="1106"/>
            </a:xfrm>
            <a:custGeom>
              <a:avLst/>
              <a:gdLst>
                <a:gd name="T0" fmla="*/ 188 w 188"/>
                <a:gd name="T1" fmla="*/ 0 h 1106"/>
                <a:gd name="T2" fmla="*/ 167 w 188"/>
                <a:gd name="T3" fmla="*/ 2 h 1106"/>
                <a:gd name="T4" fmla="*/ 135 w 188"/>
                <a:gd name="T5" fmla="*/ 16 h 1106"/>
                <a:gd name="T6" fmla="*/ 119 w 188"/>
                <a:gd name="T7" fmla="*/ 28 h 1106"/>
                <a:gd name="T8" fmla="*/ 100 w 188"/>
                <a:gd name="T9" fmla="*/ 57 h 1106"/>
                <a:gd name="T10" fmla="*/ 93 w 188"/>
                <a:gd name="T11" fmla="*/ 79 h 1106"/>
                <a:gd name="T12" fmla="*/ 91 w 188"/>
                <a:gd name="T13" fmla="*/ 462 h 1106"/>
                <a:gd name="T14" fmla="*/ 84 w 188"/>
                <a:gd name="T15" fmla="*/ 497 h 1106"/>
                <a:gd name="T16" fmla="*/ 85 w 188"/>
                <a:gd name="T17" fmla="*/ 493 h 1106"/>
                <a:gd name="T18" fmla="*/ 66 w 188"/>
                <a:gd name="T19" fmla="*/ 522 h 1106"/>
                <a:gd name="T20" fmla="*/ 57 w 188"/>
                <a:gd name="T21" fmla="*/ 537 h 1106"/>
                <a:gd name="T22" fmla="*/ 39 w 188"/>
                <a:gd name="T23" fmla="*/ 540 h 1106"/>
                <a:gd name="T24" fmla="*/ 24 w 188"/>
                <a:gd name="T25" fmla="*/ 551 h 1106"/>
                <a:gd name="T26" fmla="*/ 6 w 188"/>
                <a:gd name="T27" fmla="*/ 547 h 1106"/>
                <a:gd name="T28" fmla="*/ 4 w 188"/>
                <a:gd name="T29" fmla="*/ 548 h 1106"/>
                <a:gd name="T30" fmla="*/ 0 w 188"/>
                <a:gd name="T31" fmla="*/ 553 h 1106"/>
                <a:gd name="T32" fmla="*/ 4 w 188"/>
                <a:gd name="T33" fmla="*/ 558 h 1106"/>
                <a:gd name="T34" fmla="*/ 24 w 188"/>
                <a:gd name="T35" fmla="*/ 561 h 1106"/>
                <a:gd name="T36" fmla="*/ 22 w 188"/>
                <a:gd name="T37" fmla="*/ 560 h 1106"/>
                <a:gd name="T38" fmla="*/ 54 w 188"/>
                <a:gd name="T39" fmla="*/ 574 h 1106"/>
                <a:gd name="T40" fmla="*/ 52 w 188"/>
                <a:gd name="T41" fmla="*/ 573 h 1106"/>
                <a:gd name="T42" fmla="*/ 77 w 188"/>
                <a:gd name="T43" fmla="*/ 598 h 1106"/>
                <a:gd name="T44" fmla="*/ 90 w 188"/>
                <a:gd name="T45" fmla="*/ 609 h 1106"/>
                <a:gd name="T46" fmla="*/ 89 w 188"/>
                <a:gd name="T47" fmla="*/ 626 h 1106"/>
                <a:gd name="T48" fmla="*/ 91 w 188"/>
                <a:gd name="T49" fmla="*/ 1009 h 1106"/>
                <a:gd name="T50" fmla="*/ 98 w 188"/>
                <a:gd name="T51" fmla="*/ 1044 h 1106"/>
                <a:gd name="T52" fmla="*/ 108 w 188"/>
                <a:gd name="T53" fmla="*/ 1064 h 1106"/>
                <a:gd name="T54" fmla="*/ 133 w 188"/>
                <a:gd name="T55" fmla="*/ 1089 h 1106"/>
                <a:gd name="T56" fmla="*/ 150 w 188"/>
                <a:gd name="T57" fmla="*/ 1098 h 1106"/>
                <a:gd name="T58" fmla="*/ 170 w 188"/>
                <a:gd name="T59" fmla="*/ 1104 h 1106"/>
                <a:gd name="T60" fmla="*/ 188 w 188"/>
                <a:gd name="T61" fmla="*/ 1094 h 1106"/>
                <a:gd name="T62" fmla="*/ 170 w 188"/>
                <a:gd name="T63" fmla="*/ 1098 h 1106"/>
                <a:gd name="T64" fmla="*/ 155 w 188"/>
                <a:gd name="T65" fmla="*/ 1087 h 1106"/>
                <a:gd name="T66" fmla="*/ 137 w 188"/>
                <a:gd name="T67" fmla="*/ 1084 h 1106"/>
                <a:gd name="T68" fmla="*/ 128 w 188"/>
                <a:gd name="T69" fmla="*/ 1069 h 1106"/>
                <a:gd name="T70" fmla="*/ 109 w 188"/>
                <a:gd name="T71" fmla="*/ 1040 h 1106"/>
                <a:gd name="T72" fmla="*/ 110 w 188"/>
                <a:gd name="T73" fmla="*/ 1044 h 1106"/>
                <a:gd name="T74" fmla="*/ 103 w 188"/>
                <a:gd name="T75" fmla="*/ 1009 h 1106"/>
                <a:gd name="T76" fmla="*/ 101 w 188"/>
                <a:gd name="T77" fmla="*/ 626 h 1106"/>
                <a:gd name="T78" fmla="*/ 94 w 188"/>
                <a:gd name="T79" fmla="*/ 604 h 1106"/>
                <a:gd name="T80" fmla="*/ 75 w 188"/>
                <a:gd name="T81" fmla="*/ 575 h 1106"/>
                <a:gd name="T82" fmla="*/ 59 w 188"/>
                <a:gd name="T83" fmla="*/ 563 h 1106"/>
                <a:gd name="T84" fmla="*/ 27 w 188"/>
                <a:gd name="T85" fmla="*/ 549 h 1106"/>
                <a:gd name="T86" fmla="*/ 6 w 188"/>
                <a:gd name="T87" fmla="*/ 547 h 1106"/>
                <a:gd name="T88" fmla="*/ 8 w 188"/>
                <a:gd name="T89" fmla="*/ 558 h 1106"/>
                <a:gd name="T90" fmla="*/ 12 w 188"/>
                <a:gd name="T91" fmla="*/ 553 h 1106"/>
                <a:gd name="T92" fmla="*/ 8 w 188"/>
                <a:gd name="T93" fmla="*/ 548 h 1106"/>
                <a:gd name="T94" fmla="*/ 6 w 188"/>
                <a:gd name="T95" fmla="*/ 559 h 1106"/>
                <a:gd name="T96" fmla="*/ 27 w 188"/>
                <a:gd name="T97" fmla="*/ 557 h 1106"/>
                <a:gd name="T98" fmla="*/ 59 w 188"/>
                <a:gd name="T99" fmla="*/ 543 h 1106"/>
                <a:gd name="T100" fmla="*/ 75 w 188"/>
                <a:gd name="T101" fmla="*/ 531 h 1106"/>
                <a:gd name="T102" fmla="*/ 94 w 188"/>
                <a:gd name="T103" fmla="*/ 502 h 1106"/>
                <a:gd name="T104" fmla="*/ 96 w 188"/>
                <a:gd name="T105" fmla="*/ 497 h 1106"/>
                <a:gd name="T106" fmla="*/ 103 w 188"/>
                <a:gd name="T107" fmla="*/ 462 h 1106"/>
                <a:gd name="T108" fmla="*/ 105 w 188"/>
                <a:gd name="T109" fmla="*/ 79 h 1106"/>
                <a:gd name="T110" fmla="*/ 104 w 188"/>
                <a:gd name="T111" fmla="*/ 62 h 1106"/>
                <a:gd name="T112" fmla="*/ 117 w 188"/>
                <a:gd name="T113" fmla="*/ 51 h 1106"/>
                <a:gd name="T114" fmla="*/ 142 w 188"/>
                <a:gd name="T115" fmla="*/ 26 h 1106"/>
                <a:gd name="T116" fmla="*/ 140 w 188"/>
                <a:gd name="T117" fmla="*/ 27 h 1106"/>
                <a:gd name="T118" fmla="*/ 172 w 188"/>
                <a:gd name="T119" fmla="*/ 13 h 1106"/>
                <a:gd name="T120" fmla="*/ 170 w 188"/>
                <a:gd name="T121" fmla="*/ 14 h 110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8"/>
                <a:gd name="T184" fmla="*/ 0 h 1106"/>
                <a:gd name="T185" fmla="*/ 188 w 188"/>
                <a:gd name="T186" fmla="*/ 1106 h 110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8" h="1106">
                  <a:moveTo>
                    <a:pt x="188" y="12"/>
                  </a:moveTo>
                  <a:lnTo>
                    <a:pt x="188" y="0"/>
                  </a:lnTo>
                  <a:lnTo>
                    <a:pt x="170" y="2"/>
                  </a:lnTo>
                  <a:lnTo>
                    <a:pt x="167" y="2"/>
                  </a:lnTo>
                  <a:lnTo>
                    <a:pt x="150" y="8"/>
                  </a:lnTo>
                  <a:lnTo>
                    <a:pt x="135" y="16"/>
                  </a:lnTo>
                  <a:lnTo>
                    <a:pt x="133" y="17"/>
                  </a:lnTo>
                  <a:lnTo>
                    <a:pt x="119" y="28"/>
                  </a:lnTo>
                  <a:lnTo>
                    <a:pt x="108" y="42"/>
                  </a:lnTo>
                  <a:lnTo>
                    <a:pt x="100" y="57"/>
                  </a:lnTo>
                  <a:lnTo>
                    <a:pt x="98" y="62"/>
                  </a:lnTo>
                  <a:lnTo>
                    <a:pt x="93" y="79"/>
                  </a:lnTo>
                  <a:lnTo>
                    <a:pt x="91" y="97"/>
                  </a:lnTo>
                  <a:lnTo>
                    <a:pt x="91" y="462"/>
                  </a:lnTo>
                  <a:lnTo>
                    <a:pt x="89" y="480"/>
                  </a:lnTo>
                  <a:lnTo>
                    <a:pt x="84" y="497"/>
                  </a:lnTo>
                  <a:lnTo>
                    <a:pt x="90" y="497"/>
                  </a:lnTo>
                  <a:lnTo>
                    <a:pt x="85" y="493"/>
                  </a:lnTo>
                  <a:lnTo>
                    <a:pt x="77" y="508"/>
                  </a:lnTo>
                  <a:lnTo>
                    <a:pt x="66" y="522"/>
                  </a:lnTo>
                  <a:lnTo>
                    <a:pt x="52" y="533"/>
                  </a:lnTo>
                  <a:lnTo>
                    <a:pt x="57" y="537"/>
                  </a:lnTo>
                  <a:lnTo>
                    <a:pt x="54" y="532"/>
                  </a:lnTo>
                  <a:lnTo>
                    <a:pt x="39" y="540"/>
                  </a:lnTo>
                  <a:lnTo>
                    <a:pt x="22" y="546"/>
                  </a:lnTo>
                  <a:lnTo>
                    <a:pt x="24" y="551"/>
                  </a:lnTo>
                  <a:lnTo>
                    <a:pt x="24" y="545"/>
                  </a:lnTo>
                  <a:lnTo>
                    <a:pt x="6" y="547"/>
                  </a:lnTo>
                  <a:lnTo>
                    <a:pt x="4" y="548"/>
                  </a:lnTo>
                  <a:lnTo>
                    <a:pt x="2" y="549"/>
                  </a:lnTo>
                  <a:lnTo>
                    <a:pt x="0" y="553"/>
                  </a:lnTo>
                  <a:lnTo>
                    <a:pt x="2" y="557"/>
                  </a:lnTo>
                  <a:lnTo>
                    <a:pt x="4" y="558"/>
                  </a:lnTo>
                  <a:lnTo>
                    <a:pt x="6" y="559"/>
                  </a:lnTo>
                  <a:lnTo>
                    <a:pt x="24" y="561"/>
                  </a:lnTo>
                  <a:lnTo>
                    <a:pt x="24" y="555"/>
                  </a:lnTo>
                  <a:lnTo>
                    <a:pt x="22" y="560"/>
                  </a:lnTo>
                  <a:lnTo>
                    <a:pt x="39" y="566"/>
                  </a:lnTo>
                  <a:lnTo>
                    <a:pt x="54" y="574"/>
                  </a:lnTo>
                  <a:lnTo>
                    <a:pt x="57" y="569"/>
                  </a:lnTo>
                  <a:lnTo>
                    <a:pt x="52" y="573"/>
                  </a:lnTo>
                  <a:lnTo>
                    <a:pt x="66" y="584"/>
                  </a:lnTo>
                  <a:lnTo>
                    <a:pt x="77" y="598"/>
                  </a:lnTo>
                  <a:lnTo>
                    <a:pt x="85" y="613"/>
                  </a:lnTo>
                  <a:lnTo>
                    <a:pt x="90" y="609"/>
                  </a:lnTo>
                  <a:lnTo>
                    <a:pt x="84" y="609"/>
                  </a:lnTo>
                  <a:lnTo>
                    <a:pt x="89" y="626"/>
                  </a:lnTo>
                  <a:lnTo>
                    <a:pt x="91" y="644"/>
                  </a:lnTo>
                  <a:lnTo>
                    <a:pt x="91" y="1009"/>
                  </a:lnTo>
                  <a:lnTo>
                    <a:pt x="93" y="1027"/>
                  </a:lnTo>
                  <a:lnTo>
                    <a:pt x="98" y="1044"/>
                  </a:lnTo>
                  <a:lnTo>
                    <a:pt x="100" y="1049"/>
                  </a:lnTo>
                  <a:lnTo>
                    <a:pt x="108" y="1064"/>
                  </a:lnTo>
                  <a:lnTo>
                    <a:pt x="119" y="1078"/>
                  </a:lnTo>
                  <a:lnTo>
                    <a:pt x="133" y="1089"/>
                  </a:lnTo>
                  <a:lnTo>
                    <a:pt x="135" y="1090"/>
                  </a:lnTo>
                  <a:lnTo>
                    <a:pt x="150" y="1098"/>
                  </a:lnTo>
                  <a:lnTo>
                    <a:pt x="167" y="1104"/>
                  </a:lnTo>
                  <a:lnTo>
                    <a:pt x="170" y="1104"/>
                  </a:lnTo>
                  <a:lnTo>
                    <a:pt x="188" y="1106"/>
                  </a:lnTo>
                  <a:lnTo>
                    <a:pt x="188" y="1094"/>
                  </a:lnTo>
                  <a:lnTo>
                    <a:pt x="170" y="1092"/>
                  </a:lnTo>
                  <a:lnTo>
                    <a:pt x="170" y="1098"/>
                  </a:lnTo>
                  <a:lnTo>
                    <a:pt x="172" y="1093"/>
                  </a:lnTo>
                  <a:lnTo>
                    <a:pt x="155" y="1087"/>
                  </a:lnTo>
                  <a:lnTo>
                    <a:pt x="140" y="1079"/>
                  </a:lnTo>
                  <a:lnTo>
                    <a:pt x="137" y="1084"/>
                  </a:lnTo>
                  <a:lnTo>
                    <a:pt x="142" y="1080"/>
                  </a:lnTo>
                  <a:lnTo>
                    <a:pt x="128" y="1069"/>
                  </a:lnTo>
                  <a:lnTo>
                    <a:pt x="117" y="1055"/>
                  </a:lnTo>
                  <a:lnTo>
                    <a:pt x="109" y="1040"/>
                  </a:lnTo>
                  <a:lnTo>
                    <a:pt x="104" y="1044"/>
                  </a:lnTo>
                  <a:lnTo>
                    <a:pt x="110" y="1044"/>
                  </a:lnTo>
                  <a:lnTo>
                    <a:pt x="105" y="1027"/>
                  </a:lnTo>
                  <a:lnTo>
                    <a:pt x="103" y="1009"/>
                  </a:lnTo>
                  <a:lnTo>
                    <a:pt x="103" y="644"/>
                  </a:lnTo>
                  <a:lnTo>
                    <a:pt x="101" y="626"/>
                  </a:lnTo>
                  <a:lnTo>
                    <a:pt x="96" y="609"/>
                  </a:lnTo>
                  <a:lnTo>
                    <a:pt x="94" y="604"/>
                  </a:lnTo>
                  <a:lnTo>
                    <a:pt x="86" y="589"/>
                  </a:lnTo>
                  <a:lnTo>
                    <a:pt x="75" y="575"/>
                  </a:lnTo>
                  <a:lnTo>
                    <a:pt x="61" y="564"/>
                  </a:lnTo>
                  <a:lnTo>
                    <a:pt x="59" y="563"/>
                  </a:lnTo>
                  <a:lnTo>
                    <a:pt x="44" y="555"/>
                  </a:lnTo>
                  <a:lnTo>
                    <a:pt x="27" y="549"/>
                  </a:lnTo>
                  <a:lnTo>
                    <a:pt x="24" y="549"/>
                  </a:lnTo>
                  <a:lnTo>
                    <a:pt x="6" y="547"/>
                  </a:lnTo>
                  <a:lnTo>
                    <a:pt x="6" y="559"/>
                  </a:lnTo>
                  <a:lnTo>
                    <a:pt x="8" y="558"/>
                  </a:lnTo>
                  <a:lnTo>
                    <a:pt x="10" y="557"/>
                  </a:lnTo>
                  <a:lnTo>
                    <a:pt x="12" y="553"/>
                  </a:lnTo>
                  <a:lnTo>
                    <a:pt x="10" y="549"/>
                  </a:lnTo>
                  <a:lnTo>
                    <a:pt x="8" y="548"/>
                  </a:lnTo>
                  <a:lnTo>
                    <a:pt x="6" y="553"/>
                  </a:lnTo>
                  <a:lnTo>
                    <a:pt x="6" y="559"/>
                  </a:lnTo>
                  <a:lnTo>
                    <a:pt x="24" y="557"/>
                  </a:lnTo>
                  <a:lnTo>
                    <a:pt x="27" y="557"/>
                  </a:lnTo>
                  <a:lnTo>
                    <a:pt x="44" y="551"/>
                  </a:lnTo>
                  <a:lnTo>
                    <a:pt x="59" y="543"/>
                  </a:lnTo>
                  <a:lnTo>
                    <a:pt x="61" y="542"/>
                  </a:lnTo>
                  <a:lnTo>
                    <a:pt x="75" y="531"/>
                  </a:lnTo>
                  <a:lnTo>
                    <a:pt x="86" y="517"/>
                  </a:lnTo>
                  <a:lnTo>
                    <a:pt x="94" y="502"/>
                  </a:lnTo>
                  <a:lnTo>
                    <a:pt x="96" y="497"/>
                  </a:lnTo>
                  <a:lnTo>
                    <a:pt x="101" y="480"/>
                  </a:lnTo>
                  <a:lnTo>
                    <a:pt x="103" y="462"/>
                  </a:lnTo>
                  <a:lnTo>
                    <a:pt x="103" y="97"/>
                  </a:lnTo>
                  <a:lnTo>
                    <a:pt x="105" y="79"/>
                  </a:lnTo>
                  <a:lnTo>
                    <a:pt x="110" y="62"/>
                  </a:lnTo>
                  <a:lnTo>
                    <a:pt x="104" y="62"/>
                  </a:lnTo>
                  <a:lnTo>
                    <a:pt x="109" y="66"/>
                  </a:lnTo>
                  <a:lnTo>
                    <a:pt x="117" y="51"/>
                  </a:lnTo>
                  <a:lnTo>
                    <a:pt x="128" y="37"/>
                  </a:lnTo>
                  <a:lnTo>
                    <a:pt x="142" y="26"/>
                  </a:lnTo>
                  <a:lnTo>
                    <a:pt x="137" y="22"/>
                  </a:lnTo>
                  <a:lnTo>
                    <a:pt x="140" y="27"/>
                  </a:lnTo>
                  <a:lnTo>
                    <a:pt x="155" y="19"/>
                  </a:lnTo>
                  <a:lnTo>
                    <a:pt x="172" y="13"/>
                  </a:lnTo>
                  <a:lnTo>
                    <a:pt x="170" y="8"/>
                  </a:lnTo>
                  <a:lnTo>
                    <a:pt x="170" y="14"/>
                  </a:lnTo>
                  <a:lnTo>
                    <a:pt x="188"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85" name="Freeform 512">
              <a:extLst>
                <a:ext uri="{FF2B5EF4-FFF2-40B4-BE49-F238E27FC236}">
                  <a16:creationId xmlns:a16="http://schemas.microsoft.com/office/drawing/2014/main" id="{DC0B99EC-5FDC-4B6C-93ED-8F2E6BA4B897}"/>
                </a:ext>
              </a:extLst>
            </p:cNvPr>
            <p:cNvSpPr>
              <a:spLocks/>
            </p:cNvSpPr>
            <p:nvPr/>
          </p:nvSpPr>
          <p:spPr bwMode="auto">
            <a:xfrm>
              <a:off x="5273" y="72"/>
              <a:ext cx="188" cy="1106"/>
            </a:xfrm>
            <a:custGeom>
              <a:avLst/>
              <a:gdLst>
                <a:gd name="T0" fmla="*/ 0 w 188"/>
                <a:gd name="T1" fmla="*/ 12 h 1106"/>
                <a:gd name="T2" fmla="*/ 18 w 188"/>
                <a:gd name="T3" fmla="*/ 8 h 1106"/>
                <a:gd name="T4" fmla="*/ 33 w 188"/>
                <a:gd name="T5" fmla="*/ 19 h 1106"/>
                <a:gd name="T6" fmla="*/ 51 w 188"/>
                <a:gd name="T7" fmla="*/ 22 h 1106"/>
                <a:gd name="T8" fmla="*/ 60 w 188"/>
                <a:gd name="T9" fmla="*/ 37 h 1106"/>
                <a:gd name="T10" fmla="*/ 79 w 188"/>
                <a:gd name="T11" fmla="*/ 66 h 1106"/>
                <a:gd name="T12" fmla="*/ 78 w 188"/>
                <a:gd name="T13" fmla="*/ 62 h 1106"/>
                <a:gd name="T14" fmla="*/ 85 w 188"/>
                <a:gd name="T15" fmla="*/ 97 h 1106"/>
                <a:gd name="T16" fmla="*/ 87 w 188"/>
                <a:gd name="T17" fmla="*/ 480 h 1106"/>
                <a:gd name="T18" fmla="*/ 94 w 188"/>
                <a:gd name="T19" fmla="*/ 502 h 1106"/>
                <a:gd name="T20" fmla="*/ 113 w 188"/>
                <a:gd name="T21" fmla="*/ 531 h 1106"/>
                <a:gd name="T22" fmla="*/ 129 w 188"/>
                <a:gd name="T23" fmla="*/ 543 h 1106"/>
                <a:gd name="T24" fmla="*/ 161 w 188"/>
                <a:gd name="T25" fmla="*/ 557 h 1106"/>
                <a:gd name="T26" fmla="*/ 182 w 188"/>
                <a:gd name="T27" fmla="*/ 559 h 1106"/>
                <a:gd name="T28" fmla="*/ 182 w 188"/>
                <a:gd name="T29" fmla="*/ 547 h 1106"/>
                <a:gd name="T30" fmla="*/ 178 w 188"/>
                <a:gd name="T31" fmla="*/ 549 h 1106"/>
                <a:gd name="T32" fmla="*/ 178 w 188"/>
                <a:gd name="T33" fmla="*/ 557 h 1106"/>
                <a:gd name="T34" fmla="*/ 182 w 188"/>
                <a:gd name="T35" fmla="*/ 547 h 1106"/>
                <a:gd name="T36" fmla="*/ 161 w 188"/>
                <a:gd name="T37" fmla="*/ 549 h 1106"/>
                <a:gd name="T38" fmla="*/ 129 w 188"/>
                <a:gd name="T39" fmla="*/ 563 h 1106"/>
                <a:gd name="T40" fmla="*/ 113 w 188"/>
                <a:gd name="T41" fmla="*/ 575 h 1106"/>
                <a:gd name="T42" fmla="*/ 94 w 188"/>
                <a:gd name="T43" fmla="*/ 604 h 1106"/>
                <a:gd name="T44" fmla="*/ 87 w 188"/>
                <a:gd name="T45" fmla="*/ 626 h 1106"/>
                <a:gd name="T46" fmla="*/ 85 w 188"/>
                <a:gd name="T47" fmla="*/ 1009 h 1106"/>
                <a:gd name="T48" fmla="*/ 78 w 188"/>
                <a:gd name="T49" fmla="*/ 1044 h 1106"/>
                <a:gd name="T50" fmla="*/ 79 w 188"/>
                <a:gd name="T51" fmla="*/ 1040 h 1106"/>
                <a:gd name="T52" fmla="*/ 60 w 188"/>
                <a:gd name="T53" fmla="*/ 1069 h 1106"/>
                <a:gd name="T54" fmla="*/ 51 w 188"/>
                <a:gd name="T55" fmla="*/ 1084 h 1106"/>
                <a:gd name="T56" fmla="*/ 33 w 188"/>
                <a:gd name="T57" fmla="*/ 1087 h 1106"/>
                <a:gd name="T58" fmla="*/ 18 w 188"/>
                <a:gd name="T59" fmla="*/ 1098 h 1106"/>
                <a:gd name="T60" fmla="*/ 0 w 188"/>
                <a:gd name="T61" fmla="*/ 1094 h 1106"/>
                <a:gd name="T62" fmla="*/ 18 w 188"/>
                <a:gd name="T63" fmla="*/ 1104 h 1106"/>
                <a:gd name="T64" fmla="*/ 38 w 188"/>
                <a:gd name="T65" fmla="*/ 1098 h 1106"/>
                <a:gd name="T66" fmla="*/ 55 w 188"/>
                <a:gd name="T67" fmla="*/ 1089 h 1106"/>
                <a:gd name="T68" fmla="*/ 80 w 188"/>
                <a:gd name="T69" fmla="*/ 1064 h 1106"/>
                <a:gd name="T70" fmla="*/ 90 w 188"/>
                <a:gd name="T71" fmla="*/ 1044 h 1106"/>
                <a:gd name="T72" fmla="*/ 95 w 188"/>
                <a:gd name="T73" fmla="*/ 1027 h 1106"/>
                <a:gd name="T74" fmla="*/ 97 w 188"/>
                <a:gd name="T75" fmla="*/ 644 h 1106"/>
                <a:gd name="T76" fmla="*/ 104 w 188"/>
                <a:gd name="T77" fmla="*/ 609 h 1106"/>
                <a:gd name="T78" fmla="*/ 103 w 188"/>
                <a:gd name="T79" fmla="*/ 613 h 1106"/>
                <a:gd name="T80" fmla="*/ 122 w 188"/>
                <a:gd name="T81" fmla="*/ 584 h 1106"/>
                <a:gd name="T82" fmla="*/ 131 w 188"/>
                <a:gd name="T83" fmla="*/ 569 h 1106"/>
                <a:gd name="T84" fmla="*/ 149 w 188"/>
                <a:gd name="T85" fmla="*/ 566 h 1106"/>
                <a:gd name="T86" fmla="*/ 164 w 188"/>
                <a:gd name="T87" fmla="*/ 555 h 1106"/>
                <a:gd name="T88" fmla="*/ 182 w 188"/>
                <a:gd name="T89" fmla="*/ 559 h 1106"/>
                <a:gd name="T90" fmla="*/ 184 w 188"/>
                <a:gd name="T91" fmla="*/ 558 h 1106"/>
                <a:gd name="T92" fmla="*/ 188 w 188"/>
                <a:gd name="T93" fmla="*/ 553 h 1106"/>
                <a:gd name="T94" fmla="*/ 184 w 188"/>
                <a:gd name="T95" fmla="*/ 548 h 1106"/>
                <a:gd name="T96" fmla="*/ 164 w 188"/>
                <a:gd name="T97" fmla="*/ 545 h 1106"/>
                <a:gd name="T98" fmla="*/ 166 w 188"/>
                <a:gd name="T99" fmla="*/ 546 h 1106"/>
                <a:gd name="T100" fmla="*/ 134 w 188"/>
                <a:gd name="T101" fmla="*/ 532 h 1106"/>
                <a:gd name="T102" fmla="*/ 136 w 188"/>
                <a:gd name="T103" fmla="*/ 533 h 1106"/>
                <a:gd name="T104" fmla="*/ 111 w 188"/>
                <a:gd name="T105" fmla="*/ 508 h 1106"/>
                <a:gd name="T106" fmla="*/ 98 w 188"/>
                <a:gd name="T107" fmla="*/ 497 h 1106"/>
                <a:gd name="T108" fmla="*/ 99 w 188"/>
                <a:gd name="T109" fmla="*/ 480 h 1106"/>
                <a:gd name="T110" fmla="*/ 97 w 188"/>
                <a:gd name="T111" fmla="*/ 97 h 1106"/>
                <a:gd name="T112" fmla="*/ 90 w 188"/>
                <a:gd name="T113" fmla="*/ 62 h 1106"/>
                <a:gd name="T114" fmla="*/ 80 w 188"/>
                <a:gd name="T115" fmla="*/ 42 h 1106"/>
                <a:gd name="T116" fmla="*/ 55 w 188"/>
                <a:gd name="T117" fmla="*/ 17 h 1106"/>
                <a:gd name="T118" fmla="*/ 38 w 188"/>
                <a:gd name="T119" fmla="*/ 8 h 1106"/>
                <a:gd name="T120" fmla="*/ 18 w 188"/>
                <a:gd name="T121" fmla="*/ 2 h 110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8"/>
                <a:gd name="T184" fmla="*/ 0 h 1106"/>
                <a:gd name="T185" fmla="*/ 188 w 188"/>
                <a:gd name="T186" fmla="*/ 1106 h 110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8" h="1106">
                  <a:moveTo>
                    <a:pt x="0" y="0"/>
                  </a:moveTo>
                  <a:lnTo>
                    <a:pt x="0" y="12"/>
                  </a:lnTo>
                  <a:lnTo>
                    <a:pt x="18" y="14"/>
                  </a:lnTo>
                  <a:lnTo>
                    <a:pt x="18" y="8"/>
                  </a:lnTo>
                  <a:lnTo>
                    <a:pt x="16" y="13"/>
                  </a:lnTo>
                  <a:lnTo>
                    <a:pt x="33" y="19"/>
                  </a:lnTo>
                  <a:lnTo>
                    <a:pt x="48" y="27"/>
                  </a:lnTo>
                  <a:lnTo>
                    <a:pt x="51" y="22"/>
                  </a:lnTo>
                  <a:lnTo>
                    <a:pt x="46" y="26"/>
                  </a:lnTo>
                  <a:lnTo>
                    <a:pt x="60" y="37"/>
                  </a:lnTo>
                  <a:lnTo>
                    <a:pt x="71" y="51"/>
                  </a:lnTo>
                  <a:lnTo>
                    <a:pt x="79" y="66"/>
                  </a:lnTo>
                  <a:lnTo>
                    <a:pt x="84" y="62"/>
                  </a:lnTo>
                  <a:lnTo>
                    <a:pt x="78" y="62"/>
                  </a:lnTo>
                  <a:lnTo>
                    <a:pt x="83" y="79"/>
                  </a:lnTo>
                  <a:lnTo>
                    <a:pt x="85" y="97"/>
                  </a:lnTo>
                  <a:lnTo>
                    <a:pt x="85" y="462"/>
                  </a:lnTo>
                  <a:lnTo>
                    <a:pt x="87" y="480"/>
                  </a:lnTo>
                  <a:lnTo>
                    <a:pt x="92" y="497"/>
                  </a:lnTo>
                  <a:lnTo>
                    <a:pt x="94" y="502"/>
                  </a:lnTo>
                  <a:lnTo>
                    <a:pt x="102" y="517"/>
                  </a:lnTo>
                  <a:lnTo>
                    <a:pt x="113" y="531"/>
                  </a:lnTo>
                  <a:lnTo>
                    <a:pt x="127" y="542"/>
                  </a:lnTo>
                  <a:lnTo>
                    <a:pt x="129" y="543"/>
                  </a:lnTo>
                  <a:lnTo>
                    <a:pt x="144" y="551"/>
                  </a:lnTo>
                  <a:lnTo>
                    <a:pt x="161" y="557"/>
                  </a:lnTo>
                  <a:lnTo>
                    <a:pt x="164" y="557"/>
                  </a:lnTo>
                  <a:lnTo>
                    <a:pt x="182" y="559"/>
                  </a:lnTo>
                  <a:lnTo>
                    <a:pt x="182" y="553"/>
                  </a:lnTo>
                  <a:lnTo>
                    <a:pt x="182" y="547"/>
                  </a:lnTo>
                  <a:lnTo>
                    <a:pt x="180" y="548"/>
                  </a:lnTo>
                  <a:lnTo>
                    <a:pt x="178" y="549"/>
                  </a:lnTo>
                  <a:lnTo>
                    <a:pt x="176" y="553"/>
                  </a:lnTo>
                  <a:lnTo>
                    <a:pt x="178" y="557"/>
                  </a:lnTo>
                  <a:lnTo>
                    <a:pt x="180" y="558"/>
                  </a:lnTo>
                  <a:lnTo>
                    <a:pt x="182" y="547"/>
                  </a:lnTo>
                  <a:lnTo>
                    <a:pt x="164" y="549"/>
                  </a:lnTo>
                  <a:lnTo>
                    <a:pt x="161" y="549"/>
                  </a:lnTo>
                  <a:lnTo>
                    <a:pt x="144" y="555"/>
                  </a:lnTo>
                  <a:lnTo>
                    <a:pt x="129" y="563"/>
                  </a:lnTo>
                  <a:lnTo>
                    <a:pt x="127" y="564"/>
                  </a:lnTo>
                  <a:lnTo>
                    <a:pt x="113" y="575"/>
                  </a:lnTo>
                  <a:lnTo>
                    <a:pt x="102" y="589"/>
                  </a:lnTo>
                  <a:lnTo>
                    <a:pt x="94" y="604"/>
                  </a:lnTo>
                  <a:lnTo>
                    <a:pt x="92" y="609"/>
                  </a:lnTo>
                  <a:lnTo>
                    <a:pt x="87" y="626"/>
                  </a:lnTo>
                  <a:lnTo>
                    <a:pt x="85" y="644"/>
                  </a:lnTo>
                  <a:lnTo>
                    <a:pt x="85" y="1009"/>
                  </a:lnTo>
                  <a:lnTo>
                    <a:pt x="83" y="1027"/>
                  </a:lnTo>
                  <a:lnTo>
                    <a:pt x="78" y="1044"/>
                  </a:lnTo>
                  <a:lnTo>
                    <a:pt x="84" y="1044"/>
                  </a:lnTo>
                  <a:lnTo>
                    <a:pt x="79" y="1040"/>
                  </a:lnTo>
                  <a:lnTo>
                    <a:pt x="71" y="1055"/>
                  </a:lnTo>
                  <a:lnTo>
                    <a:pt x="60" y="1069"/>
                  </a:lnTo>
                  <a:lnTo>
                    <a:pt x="46" y="1080"/>
                  </a:lnTo>
                  <a:lnTo>
                    <a:pt x="51" y="1084"/>
                  </a:lnTo>
                  <a:lnTo>
                    <a:pt x="48" y="1079"/>
                  </a:lnTo>
                  <a:lnTo>
                    <a:pt x="33" y="1087"/>
                  </a:lnTo>
                  <a:lnTo>
                    <a:pt x="16" y="1093"/>
                  </a:lnTo>
                  <a:lnTo>
                    <a:pt x="18" y="1098"/>
                  </a:lnTo>
                  <a:lnTo>
                    <a:pt x="18" y="1092"/>
                  </a:lnTo>
                  <a:lnTo>
                    <a:pt x="0" y="1094"/>
                  </a:lnTo>
                  <a:lnTo>
                    <a:pt x="0" y="1106"/>
                  </a:lnTo>
                  <a:lnTo>
                    <a:pt x="18" y="1104"/>
                  </a:lnTo>
                  <a:lnTo>
                    <a:pt x="21" y="1104"/>
                  </a:lnTo>
                  <a:lnTo>
                    <a:pt x="38" y="1098"/>
                  </a:lnTo>
                  <a:lnTo>
                    <a:pt x="53" y="1090"/>
                  </a:lnTo>
                  <a:lnTo>
                    <a:pt x="55" y="1089"/>
                  </a:lnTo>
                  <a:lnTo>
                    <a:pt x="69" y="1078"/>
                  </a:lnTo>
                  <a:lnTo>
                    <a:pt x="80" y="1064"/>
                  </a:lnTo>
                  <a:lnTo>
                    <a:pt x="88" y="1049"/>
                  </a:lnTo>
                  <a:lnTo>
                    <a:pt x="90" y="1044"/>
                  </a:lnTo>
                  <a:lnTo>
                    <a:pt x="95" y="1027"/>
                  </a:lnTo>
                  <a:lnTo>
                    <a:pt x="97" y="1009"/>
                  </a:lnTo>
                  <a:lnTo>
                    <a:pt x="97" y="644"/>
                  </a:lnTo>
                  <a:lnTo>
                    <a:pt x="99" y="626"/>
                  </a:lnTo>
                  <a:lnTo>
                    <a:pt x="104" y="609"/>
                  </a:lnTo>
                  <a:lnTo>
                    <a:pt x="98" y="609"/>
                  </a:lnTo>
                  <a:lnTo>
                    <a:pt x="103" y="613"/>
                  </a:lnTo>
                  <a:lnTo>
                    <a:pt x="111" y="598"/>
                  </a:lnTo>
                  <a:lnTo>
                    <a:pt x="122" y="584"/>
                  </a:lnTo>
                  <a:lnTo>
                    <a:pt x="136" y="573"/>
                  </a:lnTo>
                  <a:lnTo>
                    <a:pt x="131" y="569"/>
                  </a:lnTo>
                  <a:lnTo>
                    <a:pt x="134" y="574"/>
                  </a:lnTo>
                  <a:lnTo>
                    <a:pt x="149" y="566"/>
                  </a:lnTo>
                  <a:lnTo>
                    <a:pt x="166" y="560"/>
                  </a:lnTo>
                  <a:lnTo>
                    <a:pt x="164" y="555"/>
                  </a:lnTo>
                  <a:lnTo>
                    <a:pt x="164" y="561"/>
                  </a:lnTo>
                  <a:lnTo>
                    <a:pt x="182" y="559"/>
                  </a:lnTo>
                  <a:lnTo>
                    <a:pt x="184" y="558"/>
                  </a:lnTo>
                  <a:lnTo>
                    <a:pt x="186" y="557"/>
                  </a:lnTo>
                  <a:lnTo>
                    <a:pt x="188" y="553"/>
                  </a:lnTo>
                  <a:lnTo>
                    <a:pt x="186" y="549"/>
                  </a:lnTo>
                  <a:lnTo>
                    <a:pt x="184" y="548"/>
                  </a:lnTo>
                  <a:lnTo>
                    <a:pt x="182" y="547"/>
                  </a:lnTo>
                  <a:lnTo>
                    <a:pt x="164" y="545"/>
                  </a:lnTo>
                  <a:lnTo>
                    <a:pt x="164" y="551"/>
                  </a:lnTo>
                  <a:lnTo>
                    <a:pt x="166" y="546"/>
                  </a:lnTo>
                  <a:lnTo>
                    <a:pt x="149" y="540"/>
                  </a:lnTo>
                  <a:lnTo>
                    <a:pt x="134" y="532"/>
                  </a:lnTo>
                  <a:lnTo>
                    <a:pt x="131" y="537"/>
                  </a:lnTo>
                  <a:lnTo>
                    <a:pt x="136" y="533"/>
                  </a:lnTo>
                  <a:lnTo>
                    <a:pt x="122" y="522"/>
                  </a:lnTo>
                  <a:lnTo>
                    <a:pt x="111" y="508"/>
                  </a:lnTo>
                  <a:lnTo>
                    <a:pt x="103" y="493"/>
                  </a:lnTo>
                  <a:lnTo>
                    <a:pt x="98" y="497"/>
                  </a:lnTo>
                  <a:lnTo>
                    <a:pt x="104" y="497"/>
                  </a:lnTo>
                  <a:lnTo>
                    <a:pt x="99" y="480"/>
                  </a:lnTo>
                  <a:lnTo>
                    <a:pt x="97" y="462"/>
                  </a:lnTo>
                  <a:lnTo>
                    <a:pt x="97" y="97"/>
                  </a:lnTo>
                  <a:lnTo>
                    <a:pt x="95" y="79"/>
                  </a:lnTo>
                  <a:lnTo>
                    <a:pt x="90" y="62"/>
                  </a:lnTo>
                  <a:lnTo>
                    <a:pt x="88" y="57"/>
                  </a:lnTo>
                  <a:lnTo>
                    <a:pt x="80" y="42"/>
                  </a:lnTo>
                  <a:lnTo>
                    <a:pt x="69" y="28"/>
                  </a:lnTo>
                  <a:lnTo>
                    <a:pt x="55" y="17"/>
                  </a:lnTo>
                  <a:lnTo>
                    <a:pt x="53" y="16"/>
                  </a:lnTo>
                  <a:lnTo>
                    <a:pt x="38" y="8"/>
                  </a:lnTo>
                  <a:lnTo>
                    <a:pt x="21" y="2"/>
                  </a:lnTo>
                  <a:lnTo>
                    <a:pt x="18"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4575" name="Rectangle 513">
            <a:extLst>
              <a:ext uri="{FF2B5EF4-FFF2-40B4-BE49-F238E27FC236}">
                <a16:creationId xmlns:a16="http://schemas.microsoft.com/office/drawing/2014/main" id="{A63C8CDC-A40E-433A-8ADA-C5E1B14BF288}"/>
              </a:ext>
            </a:extLst>
          </p:cNvPr>
          <p:cNvSpPr>
            <a:spLocks noChangeArrowheads="1"/>
          </p:cNvSpPr>
          <p:nvPr/>
        </p:nvSpPr>
        <p:spPr bwMode="auto">
          <a:xfrm rot="16200000">
            <a:off x="990481" y="827366"/>
            <a:ext cx="150201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„výměníky“</a:t>
            </a:r>
            <a:endParaRPr lang="cs-CZ" altLang="en-US" sz="2400">
              <a:latin typeface="Times New Roman" panose="02020603050405020304" pitchFamily="18" charset="0"/>
            </a:endParaRPr>
          </a:p>
        </p:txBody>
      </p:sp>
      <p:grpSp>
        <p:nvGrpSpPr>
          <p:cNvPr id="64576" name="Group 514">
            <a:extLst>
              <a:ext uri="{FF2B5EF4-FFF2-40B4-BE49-F238E27FC236}">
                <a16:creationId xmlns:a16="http://schemas.microsoft.com/office/drawing/2014/main" id="{ECF17DC3-35D9-4194-BC1C-20808088E403}"/>
              </a:ext>
            </a:extLst>
          </p:cNvPr>
          <p:cNvGrpSpPr>
            <a:grpSpLocks/>
          </p:cNvGrpSpPr>
          <p:nvPr/>
        </p:nvGrpSpPr>
        <p:grpSpPr bwMode="auto">
          <a:xfrm>
            <a:off x="2736850" y="857251"/>
            <a:ext cx="1703388" cy="885825"/>
            <a:chOff x="764" y="540"/>
            <a:chExt cx="1073" cy="558"/>
          </a:xfrm>
        </p:grpSpPr>
        <p:sp>
          <p:nvSpPr>
            <p:cNvPr id="64582" name="Freeform 515">
              <a:extLst>
                <a:ext uri="{FF2B5EF4-FFF2-40B4-BE49-F238E27FC236}">
                  <a16:creationId xmlns:a16="http://schemas.microsoft.com/office/drawing/2014/main" id="{3011F7DF-1B66-44FD-9771-AC5C617A77BB}"/>
                </a:ext>
              </a:extLst>
            </p:cNvPr>
            <p:cNvSpPr>
              <a:spLocks/>
            </p:cNvSpPr>
            <p:nvPr/>
          </p:nvSpPr>
          <p:spPr bwMode="auto">
            <a:xfrm>
              <a:off x="852" y="577"/>
              <a:ext cx="985" cy="521"/>
            </a:xfrm>
            <a:custGeom>
              <a:avLst/>
              <a:gdLst>
                <a:gd name="T0" fmla="*/ 974 w 985"/>
                <a:gd name="T1" fmla="*/ 521 h 521"/>
                <a:gd name="T2" fmla="*/ 985 w 985"/>
                <a:gd name="T3" fmla="*/ 500 h 521"/>
                <a:gd name="T4" fmla="*/ 11 w 985"/>
                <a:gd name="T5" fmla="*/ 0 h 521"/>
                <a:gd name="T6" fmla="*/ 0 w 985"/>
                <a:gd name="T7" fmla="*/ 21 h 521"/>
                <a:gd name="T8" fmla="*/ 974 w 985"/>
                <a:gd name="T9" fmla="*/ 521 h 521"/>
                <a:gd name="T10" fmla="*/ 0 60000 65536"/>
                <a:gd name="T11" fmla="*/ 0 60000 65536"/>
                <a:gd name="T12" fmla="*/ 0 60000 65536"/>
                <a:gd name="T13" fmla="*/ 0 60000 65536"/>
                <a:gd name="T14" fmla="*/ 0 60000 65536"/>
                <a:gd name="T15" fmla="*/ 0 w 985"/>
                <a:gd name="T16" fmla="*/ 0 h 521"/>
                <a:gd name="T17" fmla="*/ 985 w 985"/>
                <a:gd name="T18" fmla="*/ 521 h 521"/>
              </a:gdLst>
              <a:ahLst/>
              <a:cxnLst>
                <a:cxn ang="T10">
                  <a:pos x="T0" y="T1"/>
                </a:cxn>
                <a:cxn ang="T11">
                  <a:pos x="T2" y="T3"/>
                </a:cxn>
                <a:cxn ang="T12">
                  <a:pos x="T4" y="T5"/>
                </a:cxn>
                <a:cxn ang="T13">
                  <a:pos x="T6" y="T7"/>
                </a:cxn>
                <a:cxn ang="T14">
                  <a:pos x="T8" y="T9"/>
                </a:cxn>
              </a:cxnLst>
              <a:rect l="T15" t="T16" r="T17" b="T18"/>
              <a:pathLst>
                <a:path w="985" h="521">
                  <a:moveTo>
                    <a:pt x="974" y="521"/>
                  </a:moveTo>
                  <a:lnTo>
                    <a:pt x="985" y="500"/>
                  </a:lnTo>
                  <a:lnTo>
                    <a:pt x="11" y="0"/>
                  </a:lnTo>
                  <a:lnTo>
                    <a:pt x="0" y="21"/>
                  </a:lnTo>
                  <a:lnTo>
                    <a:pt x="974" y="5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83" name="Freeform 516">
              <a:extLst>
                <a:ext uri="{FF2B5EF4-FFF2-40B4-BE49-F238E27FC236}">
                  <a16:creationId xmlns:a16="http://schemas.microsoft.com/office/drawing/2014/main" id="{2744FB27-4702-4856-B404-BE34B1779BA4}"/>
                </a:ext>
              </a:extLst>
            </p:cNvPr>
            <p:cNvSpPr>
              <a:spLocks/>
            </p:cNvSpPr>
            <p:nvPr/>
          </p:nvSpPr>
          <p:spPr bwMode="auto">
            <a:xfrm>
              <a:off x="764" y="540"/>
              <a:ext cx="120" cy="96"/>
            </a:xfrm>
            <a:custGeom>
              <a:avLst/>
              <a:gdLst>
                <a:gd name="T0" fmla="*/ 120 w 120"/>
                <a:gd name="T1" fmla="*/ 1 h 96"/>
                <a:gd name="T2" fmla="*/ 0 w 120"/>
                <a:gd name="T3" fmla="*/ 0 h 96"/>
                <a:gd name="T4" fmla="*/ 71 w 120"/>
                <a:gd name="T5" fmla="*/ 96 h 96"/>
                <a:gd name="T6" fmla="*/ 120 w 120"/>
                <a:gd name="T7" fmla="*/ 1 h 96"/>
                <a:gd name="T8" fmla="*/ 0 60000 65536"/>
                <a:gd name="T9" fmla="*/ 0 60000 65536"/>
                <a:gd name="T10" fmla="*/ 0 60000 65536"/>
                <a:gd name="T11" fmla="*/ 0 60000 65536"/>
                <a:gd name="T12" fmla="*/ 0 w 120"/>
                <a:gd name="T13" fmla="*/ 0 h 96"/>
                <a:gd name="T14" fmla="*/ 120 w 120"/>
                <a:gd name="T15" fmla="*/ 96 h 96"/>
              </a:gdLst>
              <a:ahLst/>
              <a:cxnLst>
                <a:cxn ang="T8">
                  <a:pos x="T0" y="T1"/>
                </a:cxn>
                <a:cxn ang="T9">
                  <a:pos x="T2" y="T3"/>
                </a:cxn>
                <a:cxn ang="T10">
                  <a:pos x="T4" y="T5"/>
                </a:cxn>
                <a:cxn ang="T11">
                  <a:pos x="T6" y="T7"/>
                </a:cxn>
              </a:cxnLst>
              <a:rect l="T12" t="T13" r="T14" b="T15"/>
              <a:pathLst>
                <a:path w="120" h="96">
                  <a:moveTo>
                    <a:pt x="120" y="1"/>
                  </a:moveTo>
                  <a:lnTo>
                    <a:pt x="0" y="0"/>
                  </a:lnTo>
                  <a:lnTo>
                    <a:pt x="71" y="96"/>
                  </a:lnTo>
                  <a:lnTo>
                    <a:pt x="12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349701" name="Rectangle 517">
            <a:extLst>
              <a:ext uri="{FF2B5EF4-FFF2-40B4-BE49-F238E27FC236}">
                <a16:creationId xmlns:a16="http://schemas.microsoft.com/office/drawing/2014/main" id="{A2FC1266-A004-48E4-A199-ACCBCE9CD9BA}"/>
              </a:ext>
            </a:extLst>
          </p:cNvPr>
          <p:cNvSpPr>
            <a:spLocks noChangeArrowheads="1"/>
          </p:cNvSpPr>
          <p:nvPr/>
        </p:nvSpPr>
        <p:spPr bwMode="auto">
          <a:xfrm>
            <a:off x="3071813" y="2703513"/>
            <a:ext cx="12118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Cirkulace</a:t>
            </a:r>
            <a:endParaRPr lang="cs-CZ" altLang="en-US" sz="2400">
              <a:latin typeface="Times New Roman" panose="02020603050405020304" pitchFamily="18" charset="0"/>
            </a:endParaRPr>
          </a:p>
        </p:txBody>
      </p:sp>
      <p:grpSp>
        <p:nvGrpSpPr>
          <p:cNvPr id="63854" name="Group 518">
            <a:extLst>
              <a:ext uri="{FF2B5EF4-FFF2-40B4-BE49-F238E27FC236}">
                <a16:creationId xmlns:a16="http://schemas.microsoft.com/office/drawing/2014/main" id="{757F5B36-B6AD-45E3-B852-7592F953A374}"/>
              </a:ext>
            </a:extLst>
          </p:cNvPr>
          <p:cNvGrpSpPr>
            <a:grpSpLocks/>
          </p:cNvGrpSpPr>
          <p:nvPr/>
        </p:nvGrpSpPr>
        <p:grpSpPr bwMode="auto">
          <a:xfrm>
            <a:off x="2740025" y="2601913"/>
            <a:ext cx="9620250" cy="933450"/>
            <a:chOff x="845" y="1503"/>
            <a:chExt cx="4769" cy="588"/>
          </a:xfrm>
        </p:grpSpPr>
        <p:sp>
          <p:nvSpPr>
            <p:cNvPr id="64580" name="Freeform 519">
              <a:extLst>
                <a:ext uri="{FF2B5EF4-FFF2-40B4-BE49-F238E27FC236}">
                  <a16:creationId xmlns:a16="http://schemas.microsoft.com/office/drawing/2014/main" id="{AA1AA4AC-D670-4A49-9621-7CCBFFBD39AB}"/>
                </a:ext>
              </a:extLst>
            </p:cNvPr>
            <p:cNvSpPr>
              <a:spLocks/>
            </p:cNvSpPr>
            <p:nvPr/>
          </p:nvSpPr>
          <p:spPr bwMode="auto">
            <a:xfrm>
              <a:off x="845" y="1503"/>
              <a:ext cx="102" cy="588"/>
            </a:xfrm>
            <a:custGeom>
              <a:avLst/>
              <a:gdLst>
                <a:gd name="T0" fmla="*/ 102 w 102"/>
                <a:gd name="T1" fmla="*/ 0 h 588"/>
                <a:gd name="T2" fmla="*/ 90 w 102"/>
                <a:gd name="T3" fmla="*/ 1 h 588"/>
                <a:gd name="T4" fmla="*/ 72 w 102"/>
                <a:gd name="T5" fmla="*/ 9 h 588"/>
                <a:gd name="T6" fmla="*/ 63 w 102"/>
                <a:gd name="T7" fmla="*/ 15 h 588"/>
                <a:gd name="T8" fmla="*/ 53 w 102"/>
                <a:gd name="T9" fmla="*/ 31 h 588"/>
                <a:gd name="T10" fmla="*/ 49 w 102"/>
                <a:gd name="T11" fmla="*/ 44 h 588"/>
                <a:gd name="T12" fmla="*/ 48 w 102"/>
                <a:gd name="T13" fmla="*/ 246 h 588"/>
                <a:gd name="T14" fmla="*/ 44 w 102"/>
                <a:gd name="T15" fmla="*/ 265 h 588"/>
                <a:gd name="T16" fmla="*/ 46 w 102"/>
                <a:gd name="T17" fmla="*/ 260 h 588"/>
                <a:gd name="T18" fmla="*/ 36 w 102"/>
                <a:gd name="T19" fmla="*/ 276 h 588"/>
                <a:gd name="T20" fmla="*/ 33 w 102"/>
                <a:gd name="T21" fmla="*/ 286 h 588"/>
                <a:gd name="T22" fmla="*/ 22 w 102"/>
                <a:gd name="T23" fmla="*/ 285 h 588"/>
                <a:gd name="T24" fmla="*/ 16 w 102"/>
                <a:gd name="T25" fmla="*/ 293 h 588"/>
                <a:gd name="T26" fmla="*/ 6 w 102"/>
                <a:gd name="T27" fmla="*/ 288 h 588"/>
                <a:gd name="T28" fmla="*/ 4 w 102"/>
                <a:gd name="T29" fmla="*/ 289 h 588"/>
                <a:gd name="T30" fmla="*/ 0 w 102"/>
                <a:gd name="T31" fmla="*/ 294 h 588"/>
                <a:gd name="T32" fmla="*/ 4 w 102"/>
                <a:gd name="T33" fmla="*/ 299 h 588"/>
                <a:gd name="T34" fmla="*/ 16 w 102"/>
                <a:gd name="T35" fmla="*/ 301 h 588"/>
                <a:gd name="T36" fmla="*/ 13 w 102"/>
                <a:gd name="T37" fmla="*/ 300 h 588"/>
                <a:gd name="T38" fmla="*/ 31 w 102"/>
                <a:gd name="T39" fmla="*/ 308 h 588"/>
                <a:gd name="T40" fmla="*/ 29 w 102"/>
                <a:gd name="T41" fmla="*/ 307 h 588"/>
                <a:gd name="T42" fmla="*/ 41 w 102"/>
                <a:gd name="T43" fmla="*/ 319 h 588"/>
                <a:gd name="T44" fmla="*/ 50 w 102"/>
                <a:gd name="T45" fmla="*/ 323 h 588"/>
                <a:gd name="T46" fmla="*/ 47 w 102"/>
                <a:gd name="T47" fmla="*/ 332 h 588"/>
                <a:gd name="T48" fmla="*/ 48 w 102"/>
                <a:gd name="T49" fmla="*/ 534 h 588"/>
                <a:gd name="T50" fmla="*/ 52 w 102"/>
                <a:gd name="T51" fmla="*/ 553 h 588"/>
                <a:gd name="T52" fmla="*/ 58 w 102"/>
                <a:gd name="T53" fmla="*/ 566 h 588"/>
                <a:gd name="T54" fmla="*/ 70 w 102"/>
                <a:gd name="T55" fmla="*/ 578 h 588"/>
                <a:gd name="T56" fmla="*/ 81 w 102"/>
                <a:gd name="T57" fmla="*/ 584 h 588"/>
                <a:gd name="T58" fmla="*/ 92 w 102"/>
                <a:gd name="T59" fmla="*/ 587 h 588"/>
                <a:gd name="T60" fmla="*/ 102 w 102"/>
                <a:gd name="T61" fmla="*/ 576 h 588"/>
                <a:gd name="T62" fmla="*/ 92 w 102"/>
                <a:gd name="T63" fmla="*/ 581 h 588"/>
                <a:gd name="T64" fmla="*/ 86 w 102"/>
                <a:gd name="T65" fmla="*/ 573 h 588"/>
                <a:gd name="T66" fmla="*/ 75 w 102"/>
                <a:gd name="T67" fmla="*/ 574 h 588"/>
                <a:gd name="T68" fmla="*/ 72 w 102"/>
                <a:gd name="T69" fmla="*/ 564 h 588"/>
                <a:gd name="T70" fmla="*/ 62 w 102"/>
                <a:gd name="T71" fmla="*/ 548 h 588"/>
                <a:gd name="T72" fmla="*/ 64 w 102"/>
                <a:gd name="T73" fmla="*/ 553 h 588"/>
                <a:gd name="T74" fmla="*/ 60 w 102"/>
                <a:gd name="T75" fmla="*/ 534 h 588"/>
                <a:gd name="T76" fmla="*/ 59 w 102"/>
                <a:gd name="T77" fmla="*/ 332 h 588"/>
                <a:gd name="T78" fmla="*/ 55 w 102"/>
                <a:gd name="T79" fmla="*/ 319 h 588"/>
                <a:gd name="T80" fmla="*/ 45 w 102"/>
                <a:gd name="T81" fmla="*/ 303 h 588"/>
                <a:gd name="T82" fmla="*/ 36 w 102"/>
                <a:gd name="T83" fmla="*/ 297 h 588"/>
                <a:gd name="T84" fmla="*/ 18 w 102"/>
                <a:gd name="T85" fmla="*/ 289 h 588"/>
                <a:gd name="T86" fmla="*/ 6 w 102"/>
                <a:gd name="T87" fmla="*/ 288 h 588"/>
                <a:gd name="T88" fmla="*/ 8 w 102"/>
                <a:gd name="T89" fmla="*/ 299 h 588"/>
                <a:gd name="T90" fmla="*/ 12 w 102"/>
                <a:gd name="T91" fmla="*/ 294 h 588"/>
                <a:gd name="T92" fmla="*/ 8 w 102"/>
                <a:gd name="T93" fmla="*/ 289 h 588"/>
                <a:gd name="T94" fmla="*/ 6 w 102"/>
                <a:gd name="T95" fmla="*/ 300 h 588"/>
                <a:gd name="T96" fmla="*/ 18 w 102"/>
                <a:gd name="T97" fmla="*/ 299 h 588"/>
                <a:gd name="T98" fmla="*/ 36 w 102"/>
                <a:gd name="T99" fmla="*/ 291 h 588"/>
                <a:gd name="T100" fmla="*/ 45 w 102"/>
                <a:gd name="T101" fmla="*/ 285 h 588"/>
                <a:gd name="T102" fmla="*/ 55 w 102"/>
                <a:gd name="T103" fmla="*/ 269 h 588"/>
                <a:gd name="T104" fmla="*/ 56 w 102"/>
                <a:gd name="T105" fmla="*/ 265 h 588"/>
                <a:gd name="T106" fmla="*/ 60 w 102"/>
                <a:gd name="T107" fmla="*/ 246 h 588"/>
                <a:gd name="T108" fmla="*/ 61 w 102"/>
                <a:gd name="T109" fmla="*/ 44 h 588"/>
                <a:gd name="T110" fmla="*/ 58 w 102"/>
                <a:gd name="T111" fmla="*/ 35 h 588"/>
                <a:gd name="T112" fmla="*/ 67 w 102"/>
                <a:gd name="T113" fmla="*/ 31 h 588"/>
                <a:gd name="T114" fmla="*/ 79 w 102"/>
                <a:gd name="T115" fmla="*/ 19 h 588"/>
                <a:gd name="T116" fmla="*/ 77 w 102"/>
                <a:gd name="T117" fmla="*/ 20 h 588"/>
                <a:gd name="T118" fmla="*/ 95 w 102"/>
                <a:gd name="T119" fmla="*/ 12 h 588"/>
                <a:gd name="T120" fmla="*/ 92 w 102"/>
                <a:gd name="T121" fmla="*/ 13 h 58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02"/>
                <a:gd name="T184" fmla="*/ 0 h 588"/>
                <a:gd name="T185" fmla="*/ 102 w 102"/>
                <a:gd name="T186" fmla="*/ 588 h 58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02" h="588">
                  <a:moveTo>
                    <a:pt x="102" y="12"/>
                  </a:moveTo>
                  <a:lnTo>
                    <a:pt x="102" y="0"/>
                  </a:lnTo>
                  <a:lnTo>
                    <a:pt x="92" y="1"/>
                  </a:lnTo>
                  <a:lnTo>
                    <a:pt x="90" y="1"/>
                  </a:lnTo>
                  <a:lnTo>
                    <a:pt x="81" y="4"/>
                  </a:lnTo>
                  <a:lnTo>
                    <a:pt x="72" y="9"/>
                  </a:lnTo>
                  <a:lnTo>
                    <a:pt x="70" y="10"/>
                  </a:lnTo>
                  <a:lnTo>
                    <a:pt x="63" y="15"/>
                  </a:lnTo>
                  <a:lnTo>
                    <a:pt x="58" y="22"/>
                  </a:lnTo>
                  <a:lnTo>
                    <a:pt x="53" y="31"/>
                  </a:lnTo>
                  <a:lnTo>
                    <a:pt x="52" y="35"/>
                  </a:lnTo>
                  <a:lnTo>
                    <a:pt x="49" y="44"/>
                  </a:lnTo>
                  <a:lnTo>
                    <a:pt x="48" y="54"/>
                  </a:lnTo>
                  <a:lnTo>
                    <a:pt x="48" y="246"/>
                  </a:lnTo>
                  <a:lnTo>
                    <a:pt x="47" y="256"/>
                  </a:lnTo>
                  <a:lnTo>
                    <a:pt x="44" y="265"/>
                  </a:lnTo>
                  <a:lnTo>
                    <a:pt x="50" y="265"/>
                  </a:lnTo>
                  <a:lnTo>
                    <a:pt x="46" y="260"/>
                  </a:lnTo>
                  <a:lnTo>
                    <a:pt x="41" y="269"/>
                  </a:lnTo>
                  <a:lnTo>
                    <a:pt x="36" y="276"/>
                  </a:lnTo>
                  <a:lnTo>
                    <a:pt x="29" y="281"/>
                  </a:lnTo>
                  <a:lnTo>
                    <a:pt x="33" y="286"/>
                  </a:lnTo>
                  <a:lnTo>
                    <a:pt x="31" y="280"/>
                  </a:lnTo>
                  <a:lnTo>
                    <a:pt x="22" y="285"/>
                  </a:lnTo>
                  <a:lnTo>
                    <a:pt x="13" y="288"/>
                  </a:lnTo>
                  <a:lnTo>
                    <a:pt x="16" y="293"/>
                  </a:lnTo>
                  <a:lnTo>
                    <a:pt x="16" y="287"/>
                  </a:lnTo>
                  <a:lnTo>
                    <a:pt x="6" y="288"/>
                  </a:lnTo>
                  <a:lnTo>
                    <a:pt x="4" y="289"/>
                  </a:lnTo>
                  <a:lnTo>
                    <a:pt x="2" y="290"/>
                  </a:lnTo>
                  <a:lnTo>
                    <a:pt x="0" y="294"/>
                  </a:lnTo>
                  <a:lnTo>
                    <a:pt x="2" y="298"/>
                  </a:lnTo>
                  <a:lnTo>
                    <a:pt x="4" y="299"/>
                  </a:lnTo>
                  <a:lnTo>
                    <a:pt x="6" y="300"/>
                  </a:lnTo>
                  <a:lnTo>
                    <a:pt x="16" y="301"/>
                  </a:lnTo>
                  <a:lnTo>
                    <a:pt x="16" y="295"/>
                  </a:lnTo>
                  <a:lnTo>
                    <a:pt x="13" y="300"/>
                  </a:lnTo>
                  <a:lnTo>
                    <a:pt x="22" y="303"/>
                  </a:lnTo>
                  <a:lnTo>
                    <a:pt x="31" y="308"/>
                  </a:lnTo>
                  <a:lnTo>
                    <a:pt x="33" y="302"/>
                  </a:lnTo>
                  <a:lnTo>
                    <a:pt x="29" y="307"/>
                  </a:lnTo>
                  <a:lnTo>
                    <a:pt x="36" y="312"/>
                  </a:lnTo>
                  <a:lnTo>
                    <a:pt x="41" y="319"/>
                  </a:lnTo>
                  <a:lnTo>
                    <a:pt x="46" y="328"/>
                  </a:lnTo>
                  <a:lnTo>
                    <a:pt x="50" y="323"/>
                  </a:lnTo>
                  <a:lnTo>
                    <a:pt x="44" y="323"/>
                  </a:lnTo>
                  <a:lnTo>
                    <a:pt x="47" y="332"/>
                  </a:lnTo>
                  <a:lnTo>
                    <a:pt x="48" y="342"/>
                  </a:lnTo>
                  <a:lnTo>
                    <a:pt x="48" y="534"/>
                  </a:lnTo>
                  <a:lnTo>
                    <a:pt x="49" y="544"/>
                  </a:lnTo>
                  <a:lnTo>
                    <a:pt x="52" y="553"/>
                  </a:lnTo>
                  <a:lnTo>
                    <a:pt x="53" y="557"/>
                  </a:lnTo>
                  <a:lnTo>
                    <a:pt x="58" y="566"/>
                  </a:lnTo>
                  <a:lnTo>
                    <a:pt x="63" y="573"/>
                  </a:lnTo>
                  <a:lnTo>
                    <a:pt x="70" y="578"/>
                  </a:lnTo>
                  <a:lnTo>
                    <a:pt x="72" y="579"/>
                  </a:lnTo>
                  <a:lnTo>
                    <a:pt x="81" y="584"/>
                  </a:lnTo>
                  <a:lnTo>
                    <a:pt x="90" y="587"/>
                  </a:lnTo>
                  <a:lnTo>
                    <a:pt x="92" y="587"/>
                  </a:lnTo>
                  <a:lnTo>
                    <a:pt x="102" y="588"/>
                  </a:lnTo>
                  <a:lnTo>
                    <a:pt x="102" y="576"/>
                  </a:lnTo>
                  <a:lnTo>
                    <a:pt x="92" y="575"/>
                  </a:lnTo>
                  <a:lnTo>
                    <a:pt x="92" y="581"/>
                  </a:lnTo>
                  <a:lnTo>
                    <a:pt x="95" y="576"/>
                  </a:lnTo>
                  <a:lnTo>
                    <a:pt x="86" y="573"/>
                  </a:lnTo>
                  <a:lnTo>
                    <a:pt x="77" y="568"/>
                  </a:lnTo>
                  <a:lnTo>
                    <a:pt x="75" y="574"/>
                  </a:lnTo>
                  <a:lnTo>
                    <a:pt x="79" y="569"/>
                  </a:lnTo>
                  <a:lnTo>
                    <a:pt x="72" y="564"/>
                  </a:lnTo>
                  <a:lnTo>
                    <a:pt x="67" y="557"/>
                  </a:lnTo>
                  <a:lnTo>
                    <a:pt x="62" y="548"/>
                  </a:lnTo>
                  <a:lnTo>
                    <a:pt x="58" y="553"/>
                  </a:lnTo>
                  <a:lnTo>
                    <a:pt x="64" y="553"/>
                  </a:lnTo>
                  <a:lnTo>
                    <a:pt x="61" y="544"/>
                  </a:lnTo>
                  <a:lnTo>
                    <a:pt x="60" y="534"/>
                  </a:lnTo>
                  <a:lnTo>
                    <a:pt x="60" y="342"/>
                  </a:lnTo>
                  <a:lnTo>
                    <a:pt x="59" y="332"/>
                  </a:lnTo>
                  <a:lnTo>
                    <a:pt x="56" y="323"/>
                  </a:lnTo>
                  <a:lnTo>
                    <a:pt x="55" y="319"/>
                  </a:lnTo>
                  <a:lnTo>
                    <a:pt x="50" y="310"/>
                  </a:lnTo>
                  <a:lnTo>
                    <a:pt x="45" y="303"/>
                  </a:lnTo>
                  <a:lnTo>
                    <a:pt x="38" y="298"/>
                  </a:lnTo>
                  <a:lnTo>
                    <a:pt x="36" y="297"/>
                  </a:lnTo>
                  <a:lnTo>
                    <a:pt x="27" y="292"/>
                  </a:lnTo>
                  <a:lnTo>
                    <a:pt x="18" y="289"/>
                  </a:lnTo>
                  <a:lnTo>
                    <a:pt x="16" y="289"/>
                  </a:lnTo>
                  <a:lnTo>
                    <a:pt x="6" y="288"/>
                  </a:lnTo>
                  <a:lnTo>
                    <a:pt x="6" y="300"/>
                  </a:lnTo>
                  <a:lnTo>
                    <a:pt x="8" y="299"/>
                  </a:lnTo>
                  <a:lnTo>
                    <a:pt x="10" y="298"/>
                  </a:lnTo>
                  <a:lnTo>
                    <a:pt x="12" y="294"/>
                  </a:lnTo>
                  <a:lnTo>
                    <a:pt x="10" y="290"/>
                  </a:lnTo>
                  <a:lnTo>
                    <a:pt x="8" y="289"/>
                  </a:lnTo>
                  <a:lnTo>
                    <a:pt x="6" y="294"/>
                  </a:lnTo>
                  <a:lnTo>
                    <a:pt x="6" y="300"/>
                  </a:lnTo>
                  <a:lnTo>
                    <a:pt x="16" y="299"/>
                  </a:lnTo>
                  <a:lnTo>
                    <a:pt x="18" y="299"/>
                  </a:lnTo>
                  <a:lnTo>
                    <a:pt x="27" y="296"/>
                  </a:lnTo>
                  <a:lnTo>
                    <a:pt x="36" y="291"/>
                  </a:lnTo>
                  <a:lnTo>
                    <a:pt x="38" y="290"/>
                  </a:lnTo>
                  <a:lnTo>
                    <a:pt x="45" y="285"/>
                  </a:lnTo>
                  <a:lnTo>
                    <a:pt x="50" y="278"/>
                  </a:lnTo>
                  <a:lnTo>
                    <a:pt x="55" y="269"/>
                  </a:lnTo>
                  <a:lnTo>
                    <a:pt x="56" y="265"/>
                  </a:lnTo>
                  <a:lnTo>
                    <a:pt x="59" y="256"/>
                  </a:lnTo>
                  <a:lnTo>
                    <a:pt x="60" y="246"/>
                  </a:lnTo>
                  <a:lnTo>
                    <a:pt x="60" y="54"/>
                  </a:lnTo>
                  <a:lnTo>
                    <a:pt x="61" y="44"/>
                  </a:lnTo>
                  <a:lnTo>
                    <a:pt x="64" y="35"/>
                  </a:lnTo>
                  <a:lnTo>
                    <a:pt x="58" y="35"/>
                  </a:lnTo>
                  <a:lnTo>
                    <a:pt x="62" y="40"/>
                  </a:lnTo>
                  <a:lnTo>
                    <a:pt x="67" y="31"/>
                  </a:lnTo>
                  <a:lnTo>
                    <a:pt x="72" y="24"/>
                  </a:lnTo>
                  <a:lnTo>
                    <a:pt x="79" y="19"/>
                  </a:lnTo>
                  <a:lnTo>
                    <a:pt x="75" y="14"/>
                  </a:lnTo>
                  <a:lnTo>
                    <a:pt x="77" y="20"/>
                  </a:lnTo>
                  <a:lnTo>
                    <a:pt x="86" y="15"/>
                  </a:lnTo>
                  <a:lnTo>
                    <a:pt x="95" y="12"/>
                  </a:lnTo>
                  <a:lnTo>
                    <a:pt x="92" y="7"/>
                  </a:lnTo>
                  <a:lnTo>
                    <a:pt x="92" y="13"/>
                  </a:lnTo>
                  <a:lnTo>
                    <a:pt x="102"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4581" name="Freeform 520">
              <a:extLst>
                <a:ext uri="{FF2B5EF4-FFF2-40B4-BE49-F238E27FC236}">
                  <a16:creationId xmlns:a16="http://schemas.microsoft.com/office/drawing/2014/main" id="{E3F7FDDB-DD4F-42E0-93CE-034FBBB09CD2}"/>
                </a:ext>
              </a:extLst>
            </p:cNvPr>
            <p:cNvSpPr>
              <a:spLocks/>
            </p:cNvSpPr>
            <p:nvPr/>
          </p:nvSpPr>
          <p:spPr bwMode="auto">
            <a:xfrm>
              <a:off x="5512" y="1503"/>
              <a:ext cx="102" cy="588"/>
            </a:xfrm>
            <a:custGeom>
              <a:avLst/>
              <a:gdLst>
                <a:gd name="T0" fmla="*/ 0 w 102"/>
                <a:gd name="T1" fmla="*/ 12 h 588"/>
                <a:gd name="T2" fmla="*/ 10 w 102"/>
                <a:gd name="T3" fmla="*/ 7 h 588"/>
                <a:gd name="T4" fmla="*/ 16 w 102"/>
                <a:gd name="T5" fmla="*/ 15 h 588"/>
                <a:gd name="T6" fmla="*/ 27 w 102"/>
                <a:gd name="T7" fmla="*/ 14 h 588"/>
                <a:gd name="T8" fmla="*/ 30 w 102"/>
                <a:gd name="T9" fmla="*/ 24 h 588"/>
                <a:gd name="T10" fmla="*/ 40 w 102"/>
                <a:gd name="T11" fmla="*/ 40 h 588"/>
                <a:gd name="T12" fmla="*/ 38 w 102"/>
                <a:gd name="T13" fmla="*/ 35 h 588"/>
                <a:gd name="T14" fmla="*/ 42 w 102"/>
                <a:gd name="T15" fmla="*/ 54 h 588"/>
                <a:gd name="T16" fmla="*/ 43 w 102"/>
                <a:gd name="T17" fmla="*/ 256 h 588"/>
                <a:gd name="T18" fmla="*/ 47 w 102"/>
                <a:gd name="T19" fmla="*/ 269 h 588"/>
                <a:gd name="T20" fmla="*/ 57 w 102"/>
                <a:gd name="T21" fmla="*/ 285 h 588"/>
                <a:gd name="T22" fmla="*/ 66 w 102"/>
                <a:gd name="T23" fmla="*/ 291 h 588"/>
                <a:gd name="T24" fmla="*/ 84 w 102"/>
                <a:gd name="T25" fmla="*/ 299 h 588"/>
                <a:gd name="T26" fmla="*/ 96 w 102"/>
                <a:gd name="T27" fmla="*/ 300 h 588"/>
                <a:gd name="T28" fmla="*/ 96 w 102"/>
                <a:gd name="T29" fmla="*/ 288 h 588"/>
                <a:gd name="T30" fmla="*/ 92 w 102"/>
                <a:gd name="T31" fmla="*/ 290 h 588"/>
                <a:gd name="T32" fmla="*/ 92 w 102"/>
                <a:gd name="T33" fmla="*/ 298 h 588"/>
                <a:gd name="T34" fmla="*/ 96 w 102"/>
                <a:gd name="T35" fmla="*/ 288 h 588"/>
                <a:gd name="T36" fmla="*/ 84 w 102"/>
                <a:gd name="T37" fmla="*/ 289 h 588"/>
                <a:gd name="T38" fmla="*/ 66 w 102"/>
                <a:gd name="T39" fmla="*/ 297 h 588"/>
                <a:gd name="T40" fmla="*/ 57 w 102"/>
                <a:gd name="T41" fmla="*/ 303 h 588"/>
                <a:gd name="T42" fmla="*/ 47 w 102"/>
                <a:gd name="T43" fmla="*/ 319 h 588"/>
                <a:gd name="T44" fmla="*/ 43 w 102"/>
                <a:gd name="T45" fmla="*/ 332 h 588"/>
                <a:gd name="T46" fmla="*/ 42 w 102"/>
                <a:gd name="T47" fmla="*/ 534 h 588"/>
                <a:gd name="T48" fmla="*/ 38 w 102"/>
                <a:gd name="T49" fmla="*/ 553 h 588"/>
                <a:gd name="T50" fmla="*/ 40 w 102"/>
                <a:gd name="T51" fmla="*/ 548 h 588"/>
                <a:gd name="T52" fmla="*/ 30 w 102"/>
                <a:gd name="T53" fmla="*/ 564 h 588"/>
                <a:gd name="T54" fmla="*/ 27 w 102"/>
                <a:gd name="T55" fmla="*/ 574 h 588"/>
                <a:gd name="T56" fmla="*/ 16 w 102"/>
                <a:gd name="T57" fmla="*/ 573 h 588"/>
                <a:gd name="T58" fmla="*/ 10 w 102"/>
                <a:gd name="T59" fmla="*/ 581 h 588"/>
                <a:gd name="T60" fmla="*/ 0 w 102"/>
                <a:gd name="T61" fmla="*/ 576 h 588"/>
                <a:gd name="T62" fmla="*/ 10 w 102"/>
                <a:gd name="T63" fmla="*/ 587 h 588"/>
                <a:gd name="T64" fmla="*/ 21 w 102"/>
                <a:gd name="T65" fmla="*/ 584 h 588"/>
                <a:gd name="T66" fmla="*/ 32 w 102"/>
                <a:gd name="T67" fmla="*/ 578 h 588"/>
                <a:gd name="T68" fmla="*/ 44 w 102"/>
                <a:gd name="T69" fmla="*/ 566 h 588"/>
                <a:gd name="T70" fmla="*/ 50 w 102"/>
                <a:gd name="T71" fmla="*/ 553 h 588"/>
                <a:gd name="T72" fmla="*/ 53 w 102"/>
                <a:gd name="T73" fmla="*/ 544 h 588"/>
                <a:gd name="T74" fmla="*/ 54 w 102"/>
                <a:gd name="T75" fmla="*/ 342 h 588"/>
                <a:gd name="T76" fmla="*/ 58 w 102"/>
                <a:gd name="T77" fmla="*/ 323 h 588"/>
                <a:gd name="T78" fmla="*/ 56 w 102"/>
                <a:gd name="T79" fmla="*/ 328 h 588"/>
                <a:gd name="T80" fmla="*/ 66 w 102"/>
                <a:gd name="T81" fmla="*/ 312 h 588"/>
                <a:gd name="T82" fmla="*/ 69 w 102"/>
                <a:gd name="T83" fmla="*/ 302 h 588"/>
                <a:gd name="T84" fmla="*/ 80 w 102"/>
                <a:gd name="T85" fmla="*/ 303 h 588"/>
                <a:gd name="T86" fmla="*/ 86 w 102"/>
                <a:gd name="T87" fmla="*/ 295 h 588"/>
                <a:gd name="T88" fmla="*/ 96 w 102"/>
                <a:gd name="T89" fmla="*/ 300 h 588"/>
                <a:gd name="T90" fmla="*/ 98 w 102"/>
                <a:gd name="T91" fmla="*/ 299 h 588"/>
                <a:gd name="T92" fmla="*/ 102 w 102"/>
                <a:gd name="T93" fmla="*/ 294 h 588"/>
                <a:gd name="T94" fmla="*/ 98 w 102"/>
                <a:gd name="T95" fmla="*/ 289 h 588"/>
                <a:gd name="T96" fmla="*/ 86 w 102"/>
                <a:gd name="T97" fmla="*/ 287 h 588"/>
                <a:gd name="T98" fmla="*/ 89 w 102"/>
                <a:gd name="T99" fmla="*/ 288 h 588"/>
                <a:gd name="T100" fmla="*/ 71 w 102"/>
                <a:gd name="T101" fmla="*/ 280 h 588"/>
                <a:gd name="T102" fmla="*/ 73 w 102"/>
                <a:gd name="T103" fmla="*/ 281 h 588"/>
                <a:gd name="T104" fmla="*/ 61 w 102"/>
                <a:gd name="T105" fmla="*/ 269 h 588"/>
                <a:gd name="T106" fmla="*/ 52 w 102"/>
                <a:gd name="T107" fmla="*/ 265 h 588"/>
                <a:gd name="T108" fmla="*/ 55 w 102"/>
                <a:gd name="T109" fmla="*/ 256 h 588"/>
                <a:gd name="T110" fmla="*/ 54 w 102"/>
                <a:gd name="T111" fmla="*/ 54 h 588"/>
                <a:gd name="T112" fmla="*/ 50 w 102"/>
                <a:gd name="T113" fmla="*/ 35 h 588"/>
                <a:gd name="T114" fmla="*/ 44 w 102"/>
                <a:gd name="T115" fmla="*/ 22 h 588"/>
                <a:gd name="T116" fmla="*/ 32 w 102"/>
                <a:gd name="T117" fmla="*/ 10 h 588"/>
                <a:gd name="T118" fmla="*/ 21 w 102"/>
                <a:gd name="T119" fmla="*/ 4 h 588"/>
                <a:gd name="T120" fmla="*/ 10 w 102"/>
                <a:gd name="T121" fmla="*/ 1 h 58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02"/>
                <a:gd name="T184" fmla="*/ 0 h 588"/>
                <a:gd name="T185" fmla="*/ 102 w 102"/>
                <a:gd name="T186" fmla="*/ 588 h 58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02" h="588">
                  <a:moveTo>
                    <a:pt x="0" y="0"/>
                  </a:moveTo>
                  <a:lnTo>
                    <a:pt x="0" y="12"/>
                  </a:lnTo>
                  <a:lnTo>
                    <a:pt x="10" y="13"/>
                  </a:lnTo>
                  <a:lnTo>
                    <a:pt x="10" y="7"/>
                  </a:lnTo>
                  <a:lnTo>
                    <a:pt x="7" y="12"/>
                  </a:lnTo>
                  <a:lnTo>
                    <a:pt x="16" y="15"/>
                  </a:lnTo>
                  <a:lnTo>
                    <a:pt x="25" y="20"/>
                  </a:lnTo>
                  <a:lnTo>
                    <a:pt x="27" y="14"/>
                  </a:lnTo>
                  <a:lnTo>
                    <a:pt x="23" y="19"/>
                  </a:lnTo>
                  <a:lnTo>
                    <a:pt x="30" y="24"/>
                  </a:lnTo>
                  <a:lnTo>
                    <a:pt x="35" y="31"/>
                  </a:lnTo>
                  <a:lnTo>
                    <a:pt x="40" y="40"/>
                  </a:lnTo>
                  <a:lnTo>
                    <a:pt x="44" y="35"/>
                  </a:lnTo>
                  <a:lnTo>
                    <a:pt x="38" y="35"/>
                  </a:lnTo>
                  <a:lnTo>
                    <a:pt x="41" y="44"/>
                  </a:lnTo>
                  <a:lnTo>
                    <a:pt x="42" y="54"/>
                  </a:lnTo>
                  <a:lnTo>
                    <a:pt x="42" y="246"/>
                  </a:lnTo>
                  <a:lnTo>
                    <a:pt x="43" y="256"/>
                  </a:lnTo>
                  <a:lnTo>
                    <a:pt x="46" y="265"/>
                  </a:lnTo>
                  <a:lnTo>
                    <a:pt x="47" y="269"/>
                  </a:lnTo>
                  <a:lnTo>
                    <a:pt x="52" y="278"/>
                  </a:lnTo>
                  <a:lnTo>
                    <a:pt x="57" y="285"/>
                  </a:lnTo>
                  <a:lnTo>
                    <a:pt x="64" y="290"/>
                  </a:lnTo>
                  <a:lnTo>
                    <a:pt x="66" y="291"/>
                  </a:lnTo>
                  <a:lnTo>
                    <a:pt x="75" y="296"/>
                  </a:lnTo>
                  <a:lnTo>
                    <a:pt x="84" y="299"/>
                  </a:lnTo>
                  <a:lnTo>
                    <a:pt x="86" y="299"/>
                  </a:lnTo>
                  <a:lnTo>
                    <a:pt x="96" y="300"/>
                  </a:lnTo>
                  <a:lnTo>
                    <a:pt x="96" y="294"/>
                  </a:lnTo>
                  <a:lnTo>
                    <a:pt x="96" y="288"/>
                  </a:lnTo>
                  <a:lnTo>
                    <a:pt x="94" y="289"/>
                  </a:lnTo>
                  <a:lnTo>
                    <a:pt x="92" y="290"/>
                  </a:lnTo>
                  <a:lnTo>
                    <a:pt x="90" y="294"/>
                  </a:lnTo>
                  <a:lnTo>
                    <a:pt x="92" y="298"/>
                  </a:lnTo>
                  <a:lnTo>
                    <a:pt x="94" y="299"/>
                  </a:lnTo>
                  <a:lnTo>
                    <a:pt x="96" y="288"/>
                  </a:lnTo>
                  <a:lnTo>
                    <a:pt x="86" y="289"/>
                  </a:lnTo>
                  <a:lnTo>
                    <a:pt x="84" y="289"/>
                  </a:lnTo>
                  <a:lnTo>
                    <a:pt x="75" y="292"/>
                  </a:lnTo>
                  <a:lnTo>
                    <a:pt x="66" y="297"/>
                  </a:lnTo>
                  <a:lnTo>
                    <a:pt x="64" y="298"/>
                  </a:lnTo>
                  <a:lnTo>
                    <a:pt x="57" y="303"/>
                  </a:lnTo>
                  <a:lnTo>
                    <a:pt x="52" y="310"/>
                  </a:lnTo>
                  <a:lnTo>
                    <a:pt x="47" y="319"/>
                  </a:lnTo>
                  <a:lnTo>
                    <a:pt x="46" y="323"/>
                  </a:lnTo>
                  <a:lnTo>
                    <a:pt x="43" y="332"/>
                  </a:lnTo>
                  <a:lnTo>
                    <a:pt x="42" y="342"/>
                  </a:lnTo>
                  <a:lnTo>
                    <a:pt x="42" y="534"/>
                  </a:lnTo>
                  <a:lnTo>
                    <a:pt x="41" y="544"/>
                  </a:lnTo>
                  <a:lnTo>
                    <a:pt x="38" y="553"/>
                  </a:lnTo>
                  <a:lnTo>
                    <a:pt x="44" y="553"/>
                  </a:lnTo>
                  <a:lnTo>
                    <a:pt x="40" y="548"/>
                  </a:lnTo>
                  <a:lnTo>
                    <a:pt x="35" y="557"/>
                  </a:lnTo>
                  <a:lnTo>
                    <a:pt x="30" y="564"/>
                  </a:lnTo>
                  <a:lnTo>
                    <a:pt x="23" y="569"/>
                  </a:lnTo>
                  <a:lnTo>
                    <a:pt x="27" y="574"/>
                  </a:lnTo>
                  <a:lnTo>
                    <a:pt x="25" y="568"/>
                  </a:lnTo>
                  <a:lnTo>
                    <a:pt x="16" y="573"/>
                  </a:lnTo>
                  <a:lnTo>
                    <a:pt x="7" y="576"/>
                  </a:lnTo>
                  <a:lnTo>
                    <a:pt x="10" y="581"/>
                  </a:lnTo>
                  <a:lnTo>
                    <a:pt x="10" y="575"/>
                  </a:lnTo>
                  <a:lnTo>
                    <a:pt x="0" y="576"/>
                  </a:lnTo>
                  <a:lnTo>
                    <a:pt x="0" y="588"/>
                  </a:lnTo>
                  <a:lnTo>
                    <a:pt x="10" y="587"/>
                  </a:lnTo>
                  <a:lnTo>
                    <a:pt x="12" y="587"/>
                  </a:lnTo>
                  <a:lnTo>
                    <a:pt x="21" y="584"/>
                  </a:lnTo>
                  <a:lnTo>
                    <a:pt x="30" y="579"/>
                  </a:lnTo>
                  <a:lnTo>
                    <a:pt x="32" y="578"/>
                  </a:lnTo>
                  <a:lnTo>
                    <a:pt x="39" y="573"/>
                  </a:lnTo>
                  <a:lnTo>
                    <a:pt x="44" y="566"/>
                  </a:lnTo>
                  <a:lnTo>
                    <a:pt x="49" y="557"/>
                  </a:lnTo>
                  <a:lnTo>
                    <a:pt x="50" y="553"/>
                  </a:lnTo>
                  <a:lnTo>
                    <a:pt x="53" y="544"/>
                  </a:lnTo>
                  <a:lnTo>
                    <a:pt x="54" y="534"/>
                  </a:lnTo>
                  <a:lnTo>
                    <a:pt x="54" y="342"/>
                  </a:lnTo>
                  <a:lnTo>
                    <a:pt x="55" y="332"/>
                  </a:lnTo>
                  <a:lnTo>
                    <a:pt x="58" y="323"/>
                  </a:lnTo>
                  <a:lnTo>
                    <a:pt x="52" y="323"/>
                  </a:lnTo>
                  <a:lnTo>
                    <a:pt x="56" y="328"/>
                  </a:lnTo>
                  <a:lnTo>
                    <a:pt x="61" y="319"/>
                  </a:lnTo>
                  <a:lnTo>
                    <a:pt x="66" y="312"/>
                  </a:lnTo>
                  <a:lnTo>
                    <a:pt x="73" y="307"/>
                  </a:lnTo>
                  <a:lnTo>
                    <a:pt x="69" y="302"/>
                  </a:lnTo>
                  <a:lnTo>
                    <a:pt x="71" y="308"/>
                  </a:lnTo>
                  <a:lnTo>
                    <a:pt x="80" y="303"/>
                  </a:lnTo>
                  <a:lnTo>
                    <a:pt x="89" y="300"/>
                  </a:lnTo>
                  <a:lnTo>
                    <a:pt x="86" y="295"/>
                  </a:lnTo>
                  <a:lnTo>
                    <a:pt x="86" y="301"/>
                  </a:lnTo>
                  <a:lnTo>
                    <a:pt x="96" y="300"/>
                  </a:lnTo>
                  <a:lnTo>
                    <a:pt x="98" y="299"/>
                  </a:lnTo>
                  <a:lnTo>
                    <a:pt x="100" y="298"/>
                  </a:lnTo>
                  <a:lnTo>
                    <a:pt x="102" y="294"/>
                  </a:lnTo>
                  <a:lnTo>
                    <a:pt x="100" y="290"/>
                  </a:lnTo>
                  <a:lnTo>
                    <a:pt x="98" y="289"/>
                  </a:lnTo>
                  <a:lnTo>
                    <a:pt x="96" y="288"/>
                  </a:lnTo>
                  <a:lnTo>
                    <a:pt x="86" y="287"/>
                  </a:lnTo>
                  <a:lnTo>
                    <a:pt x="86" y="293"/>
                  </a:lnTo>
                  <a:lnTo>
                    <a:pt x="89" y="288"/>
                  </a:lnTo>
                  <a:lnTo>
                    <a:pt x="80" y="285"/>
                  </a:lnTo>
                  <a:lnTo>
                    <a:pt x="71" y="280"/>
                  </a:lnTo>
                  <a:lnTo>
                    <a:pt x="69" y="286"/>
                  </a:lnTo>
                  <a:lnTo>
                    <a:pt x="73" y="281"/>
                  </a:lnTo>
                  <a:lnTo>
                    <a:pt x="66" y="276"/>
                  </a:lnTo>
                  <a:lnTo>
                    <a:pt x="61" y="269"/>
                  </a:lnTo>
                  <a:lnTo>
                    <a:pt x="56" y="260"/>
                  </a:lnTo>
                  <a:lnTo>
                    <a:pt x="52" y="265"/>
                  </a:lnTo>
                  <a:lnTo>
                    <a:pt x="58" y="265"/>
                  </a:lnTo>
                  <a:lnTo>
                    <a:pt x="55" y="256"/>
                  </a:lnTo>
                  <a:lnTo>
                    <a:pt x="54" y="246"/>
                  </a:lnTo>
                  <a:lnTo>
                    <a:pt x="54" y="54"/>
                  </a:lnTo>
                  <a:lnTo>
                    <a:pt x="53" y="44"/>
                  </a:lnTo>
                  <a:lnTo>
                    <a:pt x="50" y="35"/>
                  </a:lnTo>
                  <a:lnTo>
                    <a:pt x="49" y="31"/>
                  </a:lnTo>
                  <a:lnTo>
                    <a:pt x="44" y="22"/>
                  </a:lnTo>
                  <a:lnTo>
                    <a:pt x="39" y="15"/>
                  </a:lnTo>
                  <a:lnTo>
                    <a:pt x="32" y="10"/>
                  </a:lnTo>
                  <a:lnTo>
                    <a:pt x="30" y="9"/>
                  </a:lnTo>
                  <a:lnTo>
                    <a:pt x="21" y="4"/>
                  </a:lnTo>
                  <a:lnTo>
                    <a:pt x="12" y="1"/>
                  </a:lnTo>
                  <a:lnTo>
                    <a:pt x="10"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349705" name="Rectangle 521">
            <a:extLst>
              <a:ext uri="{FF2B5EF4-FFF2-40B4-BE49-F238E27FC236}">
                <a16:creationId xmlns:a16="http://schemas.microsoft.com/office/drawing/2014/main" id="{DFFCD181-6687-4D77-8F3D-1D58F9C301D9}"/>
              </a:ext>
            </a:extLst>
          </p:cNvPr>
          <p:cNvSpPr>
            <a:spLocks noChangeArrowheads="1"/>
          </p:cNvSpPr>
          <p:nvPr/>
        </p:nvSpPr>
        <p:spPr bwMode="auto">
          <a:xfrm>
            <a:off x="1606550" y="2851150"/>
            <a:ext cx="12615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„míchání“</a:t>
            </a:r>
            <a:endParaRPr lang="cs-CZ" altLang="en-US" sz="2400">
              <a:latin typeface="Times New Roman" panose="02020603050405020304" pitchFamily="18"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49701"/>
                                        </p:tgtEl>
                                        <p:attrNameLst>
                                          <p:attrName>style.visibility</p:attrName>
                                        </p:attrNameLst>
                                      </p:cBhvr>
                                      <p:to>
                                        <p:strVal val="visible"/>
                                      </p:to>
                                    </p:set>
                                    <p:animEffect transition="in" filter="checkerboard(across)">
                                      <p:cBhvr>
                                        <p:cTn id="10" dur="500"/>
                                        <p:tgtEl>
                                          <p:spTgt spid="34970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49705"/>
                                        </p:tgtEl>
                                        <p:attrNameLst>
                                          <p:attrName>style.visibility</p:attrName>
                                        </p:attrNameLst>
                                      </p:cBhvr>
                                      <p:to>
                                        <p:strVal val="visible"/>
                                      </p:to>
                                    </p:set>
                                    <p:animEffect transition="in" filter="checkerboard(across)">
                                      <p:cBhvr>
                                        <p:cTn id="13" dur="500"/>
                                        <p:tgtEl>
                                          <p:spTgt spid="349705"/>
                                        </p:tgtEl>
                                      </p:cBhvr>
                                    </p:animEffect>
                                  </p:childTnLst>
                                </p:cTn>
                              </p:par>
                              <p:par>
                                <p:cTn id="14" presetID="5" presetClass="entr" presetSubtype="10" fill="hold" nodeType="withEffect">
                                  <p:stCondLst>
                                    <p:cond delay="0"/>
                                  </p:stCondLst>
                                  <p:childTnLst>
                                    <p:set>
                                      <p:cBhvr>
                                        <p:cTn id="15" dur="1" fill="hold">
                                          <p:stCondLst>
                                            <p:cond delay="0"/>
                                          </p:stCondLst>
                                        </p:cTn>
                                        <p:tgtEl>
                                          <p:spTgt spid="63854"/>
                                        </p:tgtEl>
                                        <p:attrNameLst>
                                          <p:attrName>style.visibility</p:attrName>
                                        </p:attrNameLst>
                                      </p:cBhvr>
                                      <p:to>
                                        <p:strVal val="visible"/>
                                      </p:to>
                                    </p:set>
                                    <p:animEffect transition="in" filter="checkerboard(across)">
                                      <p:cBhvr>
                                        <p:cTn id="16" dur="500"/>
                                        <p:tgtEl>
                                          <p:spTgt spid="638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9701" grpId="0"/>
      <p:bldP spid="34970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 name="Oval 5">
            <a:extLst>
              <a:ext uri="{FF2B5EF4-FFF2-40B4-BE49-F238E27FC236}">
                <a16:creationId xmlns:a16="http://schemas.microsoft.com/office/drawing/2014/main" id="{9D01B737-1A6A-4AA9-B43F-468CB03CE6FB}"/>
              </a:ext>
            </a:extLst>
          </p:cNvPr>
          <p:cNvSpPr>
            <a:spLocks noChangeArrowheads="1"/>
          </p:cNvSpPr>
          <p:nvPr/>
        </p:nvSpPr>
        <p:spPr bwMode="auto">
          <a:xfrm>
            <a:off x="1965286" y="1465662"/>
            <a:ext cx="1573210" cy="855983"/>
          </a:xfrm>
          <a:prstGeom prst="ellipse">
            <a:avLst/>
          </a:pr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51234" name="Oval 2">
            <a:extLst>
              <a:ext uri="{FF2B5EF4-FFF2-40B4-BE49-F238E27FC236}">
                <a16:creationId xmlns:a16="http://schemas.microsoft.com/office/drawing/2014/main" id="{5139A1EB-3C61-4727-9745-D20162AA99CC}"/>
              </a:ext>
            </a:extLst>
          </p:cNvPr>
          <p:cNvSpPr>
            <a:spLocks noChangeArrowheads="1"/>
          </p:cNvSpPr>
          <p:nvPr/>
        </p:nvSpPr>
        <p:spPr bwMode="auto">
          <a:xfrm>
            <a:off x="3084470" y="331789"/>
            <a:ext cx="1584325" cy="1584325"/>
          </a:xfrm>
          <a:prstGeom prst="ellipse">
            <a:avLst/>
          </a:pr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51235" name="Oval 3">
            <a:extLst>
              <a:ext uri="{FF2B5EF4-FFF2-40B4-BE49-F238E27FC236}">
                <a16:creationId xmlns:a16="http://schemas.microsoft.com/office/drawing/2014/main" id="{0CB88125-52D1-4CD9-B42A-CD4B4D7D1E6E}"/>
              </a:ext>
            </a:extLst>
          </p:cNvPr>
          <p:cNvSpPr>
            <a:spLocks noChangeArrowheads="1"/>
          </p:cNvSpPr>
          <p:nvPr/>
        </p:nvSpPr>
        <p:spPr bwMode="auto">
          <a:xfrm>
            <a:off x="7331032" y="0"/>
            <a:ext cx="2305050" cy="2058988"/>
          </a:xfrm>
          <a:prstGeom prst="ellipse">
            <a:avLst/>
          </a:pr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51236" name="Oval 4">
            <a:extLst>
              <a:ext uri="{FF2B5EF4-FFF2-40B4-BE49-F238E27FC236}">
                <a16:creationId xmlns:a16="http://schemas.microsoft.com/office/drawing/2014/main" id="{CDE6EF2A-CC70-4E1E-A27E-9280F54C694F}"/>
              </a:ext>
            </a:extLst>
          </p:cNvPr>
          <p:cNvSpPr>
            <a:spLocks noChangeArrowheads="1"/>
          </p:cNvSpPr>
          <p:nvPr/>
        </p:nvSpPr>
        <p:spPr bwMode="auto">
          <a:xfrm>
            <a:off x="4811669" y="260351"/>
            <a:ext cx="2374900" cy="1368425"/>
          </a:xfrm>
          <a:prstGeom prst="ellipse">
            <a:avLst/>
          </a:pr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51237" name="Oval 5">
            <a:extLst>
              <a:ext uri="{FF2B5EF4-FFF2-40B4-BE49-F238E27FC236}">
                <a16:creationId xmlns:a16="http://schemas.microsoft.com/office/drawing/2014/main" id="{8B70ABEB-8073-456D-9013-3FC555C534E3}"/>
              </a:ext>
            </a:extLst>
          </p:cNvPr>
          <p:cNvSpPr>
            <a:spLocks noChangeArrowheads="1"/>
          </p:cNvSpPr>
          <p:nvPr/>
        </p:nvSpPr>
        <p:spPr bwMode="auto">
          <a:xfrm>
            <a:off x="2435182" y="2349501"/>
            <a:ext cx="3313112" cy="1223963"/>
          </a:xfrm>
          <a:prstGeom prst="ellipse">
            <a:avLst/>
          </a:pr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542" name="Group 6">
            <a:extLst>
              <a:ext uri="{FF2B5EF4-FFF2-40B4-BE49-F238E27FC236}">
                <a16:creationId xmlns:a16="http://schemas.microsoft.com/office/drawing/2014/main" id="{97AC8C3A-49DA-4C8F-AEBF-AC798EF735EB}"/>
              </a:ext>
            </a:extLst>
          </p:cNvPr>
          <p:cNvGrpSpPr>
            <a:grpSpLocks/>
          </p:cNvGrpSpPr>
          <p:nvPr/>
        </p:nvGrpSpPr>
        <p:grpSpPr bwMode="auto">
          <a:xfrm>
            <a:off x="3948069" y="2205039"/>
            <a:ext cx="1430338" cy="1328737"/>
            <a:chOff x="1739" y="1340"/>
            <a:chExt cx="901" cy="837"/>
          </a:xfrm>
        </p:grpSpPr>
        <p:grpSp>
          <p:nvGrpSpPr>
            <p:cNvPr id="65904" name="Group 7">
              <a:extLst>
                <a:ext uri="{FF2B5EF4-FFF2-40B4-BE49-F238E27FC236}">
                  <a16:creationId xmlns:a16="http://schemas.microsoft.com/office/drawing/2014/main" id="{187954C3-D0FF-462F-8DF7-3BB244AEBE1F}"/>
                </a:ext>
              </a:extLst>
            </p:cNvPr>
            <p:cNvGrpSpPr>
              <a:grpSpLocks/>
            </p:cNvGrpSpPr>
            <p:nvPr/>
          </p:nvGrpSpPr>
          <p:grpSpPr bwMode="auto">
            <a:xfrm>
              <a:off x="1739" y="1340"/>
              <a:ext cx="901" cy="837"/>
              <a:chOff x="1739" y="1340"/>
              <a:chExt cx="901" cy="837"/>
            </a:xfrm>
          </p:grpSpPr>
          <p:sp>
            <p:nvSpPr>
              <p:cNvPr id="66058" name="Freeform 8">
                <a:extLst>
                  <a:ext uri="{FF2B5EF4-FFF2-40B4-BE49-F238E27FC236}">
                    <a16:creationId xmlns:a16="http://schemas.microsoft.com/office/drawing/2014/main" id="{4ED12361-4D6F-4EE2-BEB9-7363E733A9B9}"/>
                  </a:ext>
                </a:extLst>
              </p:cNvPr>
              <p:cNvSpPr>
                <a:spLocks/>
              </p:cNvSpPr>
              <p:nvPr/>
            </p:nvSpPr>
            <p:spPr bwMode="auto">
              <a:xfrm>
                <a:off x="2199" y="1341"/>
                <a:ext cx="441" cy="498"/>
              </a:xfrm>
              <a:custGeom>
                <a:avLst/>
                <a:gdLst>
                  <a:gd name="T0" fmla="*/ 54 w 1323"/>
                  <a:gd name="T1" fmla="*/ 165 h 1496"/>
                  <a:gd name="T2" fmla="*/ 67 w 1323"/>
                  <a:gd name="T3" fmla="*/ 163 h 1496"/>
                  <a:gd name="T4" fmla="*/ 78 w 1323"/>
                  <a:gd name="T5" fmla="*/ 161 h 1496"/>
                  <a:gd name="T6" fmla="*/ 88 w 1323"/>
                  <a:gd name="T7" fmla="*/ 158 h 1496"/>
                  <a:gd name="T8" fmla="*/ 102 w 1323"/>
                  <a:gd name="T9" fmla="*/ 152 h 1496"/>
                  <a:gd name="T10" fmla="*/ 113 w 1323"/>
                  <a:gd name="T11" fmla="*/ 145 h 1496"/>
                  <a:gd name="T12" fmla="*/ 121 w 1323"/>
                  <a:gd name="T13" fmla="*/ 139 h 1496"/>
                  <a:gd name="T14" fmla="*/ 127 w 1323"/>
                  <a:gd name="T15" fmla="*/ 133 h 1496"/>
                  <a:gd name="T16" fmla="*/ 133 w 1323"/>
                  <a:gd name="T17" fmla="*/ 126 h 1496"/>
                  <a:gd name="T18" fmla="*/ 138 w 1323"/>
                  <a:gd name="T19" fmla="*/ 119 h 1496"/>
                  <a:gd name="T20" fmla="*/ 143 w 1323"/>
                  <a:gd name="T21" fmla="*/ 110 h 1496"/>
                  <a:gd name="T22" fmla="*/ 145 w 1323"/>
                  <a:gd name="T23" fmla="*/ 101 h 1496"/>
                  <a:gd name="T24" fmla="*/ 147 w 1323"/>
                  <a:gd name="T25" fmla="*/ 90 h 1496"/>
                  <a:gd name="T26" fmla="*/ 146 w 1323"/>
                  <a:gd name="T27" fmla="*/ 80 h 1496"/>
                  <a:gd name="T28" fmla="*/ 143 w 1323"/>
                  <a:gd name="T29" fmla="*/ 70 h 1496"/>
                  <a:gd name="T30" fmla="*/ 140 w 1323"/>
                  <a:gd name="T31" fmla="*/ 62 h 1496"/>
                  <a:gd name="T32" fmla="*/ 133 w 1323"/>
                  <a:gd name="T33" fmla="*/ 52 h 1496"/>
                  <a:gd name="T34" fmla="*/ 126 w 1323"/>
                  <a:gd name="T35" fmla="*/ 44 h 1496"/>
                  <a:gd name="T36" fmla="*/ 118 w 1323"/>
                  <a:gd name="T37" fmla="*/ 37 h 1496"/>
                  <a:gd name="T38" fmla="*/ 108 w 1323"/>
                  <a:gd name="T39" fmla="*/ 30 h 1496"/>
                  <a:gd name="T40" fmla="*/ 96 w 1323"/>
                  <a:gd name="T41" fmla="*/ 23 h 1496"/>
                  <a:gd name="T42" fmla="*/ 72 w 1323"/>
                  <a:gd name="T43" fmla="*/ 16 h 1496"/>
                  <a:gd name="T44" fmla="*/ 51 w 1323"/>
                  <a:gd name="T45" fmla="*/ 12 h 1496"/>
                  <a:gd name="T46" fmla="*/ 40 w 1323"/>
                  <a:gd name="T47" fmla="*/ 0 h 1496"/>
                  <a:gd name="T48" fmla="*/ 40 w 1323"/>
                  <a:gd name="T49" fmla="*/ 53 h 1496"/>
                  <a:gd name="T50" fmla="*/ 52 w 1323"/>
                  <a:gd name="T51" fmla="*/ 42 h 1496"/>
                  <a:gd name="T52" fmla="*/ 70 w 1323"/>
                  <a:gd name="T53" fmla="*/ 46 h 1496"/>
                  <a:gd name="T54" fmla="*/ 89 w 1323"/>
                  <a:gd name="T55" fmla="*/ 54 h 1496"/>
                  <a:gd name="T56" fmla="*/ 100 w 1323"/>
                  <a:gd name="T57" fmla="*/ 61 h 1496"/>
                  <a:gd name="T58" fmla="*/ 108 w 1323"/>
                  <a:gd name="T59" fmla="*/ 69 h 1496"/>
                  <a:gd name="T60" fmla="*/ 115 w 1323"/>
                  <a:gd name="T61" fmla="*/ 78 h 1496"/>
                  <a:gd name="T62" fmla="*/ 120 w 1323"/>
                  <a:gd name="T63" fmla="*/ 88 h 1496"/>
                  <a:gd name="T64" fmla="*/ 123 w 1323"/>
                  <a:gd name="T65" fmla="*/ 99 h 1496"/>
                  <a:gd name="T66" fmla="*/ 123 w 1323"/>
                  <a:gd name="T67" fmla="*/ 109 h 1496"/>
                  <a:gd name="T68" fmla="*/ 120 w 1323"/>
                  <a:gd name="T69" fmla="*/ 118 h 1496"/>
                  <a:gd name="T70" fmla="*/ 116 w 1323"/>
                  <a:gd name="T71" fmla="*/ 127 h 1496"/>
                  <a:gd name="T72" fmla="*/ 108 w 1323"/>
                  <a:gd name="T73" fmla="*/ 138 h 1496"/>
                  <a:gd name="T74" fmla="*/ 98 w 1323"/>
                  <a:gd name="T75" fmla="*/ 147 h 1496"/>
                  <a:gd name="T76" fmla="*/ 87 w 1323"/>
                  <a:gd name="T77" fmla="*/ 154 h 1496"/>
                  <a:gd name="T78" fmla="*/ 77 w 1323"/>
                  <a:gd name="T79" fmla="*/ 158 h 1496"/>
                  <a:gd name="T80" fmla="*/ 69 w 1323"/>
                  <a:gd name="T81" fmla="*/ 161 h 1496"/>
                  <a:gd name="T82" fmla="*/ 59 w 1323"/>
                  <a:gd name="T83" fmla="*/ 163 h 1496"/>
                  <a:gd name="T84" fmla="*/ 36 w 1323"/>
                  <a:gd name="T85" fmla="*/ 166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3"/>
                  <a:gd name="T130" fmla="*/ 0 h 1496"/>
                  <a:gd name="T131" fmla="*/ 1323 w 1323"/>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3" h="1496">
                    <a:moveTo>
                      <a:pt x="326" y="1496"/>
                    </a:moveTo>
                    <a:lnTo>
                      <a:pt x="483" y="1493"/>
                    </a:lnTo>
                    <a:lnTo>
                      <a:pt x="537" y="1487"/>
                    </a:lnTo>
                    <a:lnTo>
                      <a:pt x="603" y="1476"/>
                    </a:lnTo>
                    <a:lnTo>
                      <a:pt x="653" y="1467"/>
                    </a:lnTo>
                    <a:lnTo>
                      <a:pt x="702" y="1455"/>
                    </a:lnTo>
                    <a:lnTo>
                      <a:pt x="752" y="1439"/>
                    </a:lnTo>
                    <a:lnTo>
                      <a:pt x="796" y="1423"/>
                    </a:lnTo>
                    <a:lnTo>
                      <a:pt x="850" y="1401"/>
                    </a:lnTo>
                    <a:lnTo>
                      <a:pt x="915" y="1371"/>
                    </a:lnTo>
                    <a:lnTo>
                      <a:pt x="965" y="1343"/>
                    </a:lnTo>
                    <a:lnTo>
                      <a:pt x="1014" y="1312"/>
                    </a:lnTo>
                    <a:lnTo>
                      <a:pt x="1047" y="1286"/>
                    </a:lnTo>
                    <a:lnTo>
                      <a:pt x="1086" y="1256"/>
                    </a:lnTo>
                    <a:lnTo>
                      <a:pt x="1113" y="1232"/>
                    </a:lnTo>
                    <a:lnTo>
                      <a:pt x="1143" y="1199"/>
                    </a:lnTo>
                    <a:lnTo>
                      <a:pt x="1170" y="1169"/>
                    </a:lnTo>
                    <a:lnTo>
                      <a:pt x="1196" y="1135"/>
                    </a:lnTo>
                    <a:lnTo>
                      <a:pt x="1217" y="1108"/>
                    </a:lnTo>
                    <a:lnTo>
                      <a:pt x="1242" y="1070"/>
                    </a:lnTo>
                    <a:lnTo>
                      <a:pt x="1267" y="1029"/>
                    </a:lnTo>
                    <a:lnTo>
                      <a:pt x="1283" y="987"/>
                    </a:lnTo>
                    <a:lnTo>
                      <a:pt x="1297" y="952"/>
                    </a:lnTo>
                    <a:lnTo>
                      <a:pt x="1309" y="910"/>
                    </a:lnTo>
                    <a:lnTo>
                      <a:pt x="1319" y="867"/>
                    </a:lnTo>
                    <a:lnTo>
                      <a:pt x="1323" y="809"/>
                    </a:lnTo>
                    <a:lnTo>
                      <a:pt x="1320" y="761"/>
                    </a:lnTo>
                    <a:lnTo>
                      <a:pt x="1313" y="721"/>
                    </a:lnTo>
                    <a:lnTo>
                      <a:pt x="1306" y="680"/>
                    </a:lnTo>
                    <a:lnTo>
                      <a:pt x="1291" y="635"/>
                    </a:lnTo>
                    <a:lnTo>
                      <a:pt x="1278" y="598"/>
                    </a:lnTo>
                    <a:lnTo>
                      <a:pt x="1260" y="563"/>
                    </a:lnTo>
                    <a:lnTo>
                      <a:pt x="1233" y="519"/>
                    </a:lnTo>
                    <a:lnTo>
                      <a:pt x="1200" y="469"/>
                    </a:lnTo>
                    <a:lnTo>
                      <a:pt x="1165" y="429"/>
                    </a:lnTo>
                    <a:lnTo>
                      <a:pt x="1136" y="395"/>
                    </a:lnTo>
                    <a:lnTo>
                      <a:pt x="1100" y="362"/>
                    </a:lnTo>
                    <a:lnTo>
                      <a:pt x="1064" y="335"/>
                    </a:lnTo>
                    <a:lnTo>
                      <a:pt x="1023" y="305"/>
                    </a:lnTo>
                    <a:lnTo>
                      <a:pt x="970" y="268"/>
                    </a:lnTo>
                    <a:lnTo>
                      <a:pt x="920" y="241"/>
                    </a:lnTo>
                    <a:lnTo>
                      <a:pt x="863" y="211"/>
                    </a:lnTo>
                    <a:lnTo>
                      <a:pt x="746" y="168"/>
                    </a:lnTo>
                    <a:lnTo>
                      <a:pt x="651" y="141"/>
                    </a:lnTo>
                    <a:lnTo>
                      <a:pt x="547" y="121"/>
                    </a:lnTo>
                    <a:lnTo>
                      <a:pt x="463" y="111"/>
                    </a:lnTo>
                    <a:lnTo>
                      <a:pt x="356" y="105"/>
                    </a:lnTo>
                    <a:lnTo>
                      <a:pt x="356" y="0"/>
                    </a:lnTo>
                    <a:lnTo>
                      <a:pt x="0" y="238"/>
                    </a:lnTo>
                    <a:lnTo>
                      <a:pt x="361" y="479"/>
                    </a:lnTo>
                    <a:lnTo>
                      <a:pt x="360" y="372"/>
                    </a:lnTo>
                    <a:lnTo>
                      <a:pt x="467" y="379"/>
                    </a:lnTo>
                    <a:lnTo>
                      <a:pt x="547" y="392"/>
                    </a:lnTo>
                    <a:lnTo>
                      <a:pt x="630" y="412"/>
                    </a:lnTo>
                    <a:lnTo>
                      <a:pt x="746" y="456"/>
                    </a:lnTo>
                    <a:lnTo>
                      <a:pt x="801" y="485"/>
                    </a:lnTo>
                    <a:lnTo>
                      <a:pt x="853" y="516"/>
                    </a:lnTo>
                    <a:lnTo>
                      <a:pt x="897" y="552"/>
                    </a:lnTo>
                    <a:lnTo>
                      <a:pt x="940" y="587"/>
                    </a:lnTo>
                    <a:lnTo>
                      <a:pt x="975" y="620"/>
                    </a:lnTo>
                    <a:lnTo>
                      <a:pt x="1004" y="656"/>
                    </a:lnTo>
                    <a:lnTo>
                      <a:pt x="1036" y="700"/>
                    </a:lnTo>
                    <a:lnTo>
                      <a:pt x="1064" y="750"/>
                    </a:lnTo>
                    <a:lnTo>
                      <a:pt x="1084" y="797"/>
                    </a:lnTo>
                    <a:lnTo>
                      <a:pt x="1094" y="841"/>
                    </a:lnTo>
                    <a:lnTo>
                      <a:pt x="1104" y="894"/>
                    </a:lnTo>
                    <a:lnTo>
                      <a:pt x="1105" y="946"/>
                    </a:lnTo>
                    <a:lnTo>
                      <a:pt x="1103" y="982"/>
                    </a:lnTo>
                    <a:lnTo>
                      <a:pt x="1097" y="1020"/>
                    </a:lnTo>
                    <a:lnTo>
                      <a:pt x="1084" y="1065"/>
                    </a:lnTo>
                    <a:lnTo>
                      <a:pt x="1067" y="1108"/>
                    </a:lnTo>
                    <a:lnTo>
                      <a:pt x="1047" y="1150"/>
                    </a:lnTo>
                    <a:lnTo>
                      <a:pt x="1020" y="1190"/>
                    </a:lnTo>
                    <a:lnTo>
                      <a:pt x="973" y="1249"/>
                    </a:lnTo>
                    <a:lnTo>
                      <a:pt x="932" y="1288"/>
                    </a:lnTo>
                    <a:lnTo>
                      <a:pt x="880" y="1330"/>
                    </a:lnTo>
                    <a:lnTo>
                      <a:pt x="827" y="1366"/>
                    </a:lnTo>
                    <a:lnTo>
                      <a:pt x="786" y="1389"/>
                    </a:lnTo>
                    <a:lnTo>
                      <a:pt x="739" y="1413"/>
                    </a:lnTo>
                    <a:lnTo>
                      <a:pt x="693" y="1430"/>
                    </a:lnTo>
                    <a:lnTo>
                      <a:pt x="656" y="1444"/>
                    </a:lnTo>
                    <a:lnTo>
                      <a:pt x="620" y="1456"/>
                    </a:lnTo>
                    <a:lnTo>
                      <a:pt x="574" y="1465"/>
                    </a:lnTo>
                    <a:lnTo>
                      <a:pt x="531" y="1472"/>
                    </a:lnTo>
                    <a:lnTo>
                      <a:pt x="473" y="1482"/>
                    </a:lnTo>
                    <a:lnTo>
                      <a:pt x="326" y="1496"/>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59" name="Freeform 9">
                <a:extLst>
                  <a:ext uri="{FF2B5EF4-FFF2-40B4-BE49-F238E27FC236}">
                    <a16:creationId xmlns:a16="http://schemas.microsoft.com/office/drawing/2014/main" id="{F72B0E2E-C24B-405F-980E-B756BE68B024}"/>
                  </a:ext>
                </a:extLst>
              </p:cNvPr>
              <p:cNvSpPr>
                <a:spLocks/>
              </p:cNvSpPr>
              <p:nvPr/>
            </p:nvSpPr>
            <p:spPr bwMode="auto">
              <a:xfrm>
                <a:off x="2199" y="1672"/>
                <a:ext cx="441" cy="499"/>
              </a:xfrm>
              <a:custGeom>
                <a:avLst/>
                <a:gdLst>
                  <a:gd name="T0" fmla="*/ 54 w 1323"/>
                  <a:gd name="T1" fmla="*/ 0 h 1496"/>
                  <a:gd name="T2" fmla="*/ 67 w 1323"/>
                  <a:gd name="T3" fmla="*/ 2 h 1496"/>
                  <a:gd name="T4" fmla="*/ 78 w 1323"/>
                  <a:gd name="T5" fmla="*/ 5 h 1496"/>
                  <a:gd name="T6" fmla="*/ 88 w 1323"/>
                  <a:gd name="T7" fmla="*/ 8 h 1496"/>
                  <a:gd name="T8" fmla="*/ 102 w 1323"/>
                  <a:gd name="T9" fmla="*/ 14 h 1496"/>
                  <a:gd name="T10" fmla="*/ 113 w 1323"/>
                  <a:gd name="T11" fmla="*/ 21 h 1496"/>
                  <a:gd name="T12" fmla="*/ 121 w 1323"/>
                  <a:gd name="T13" fmla="*/ 27 h 1496"/>
                  <a:gd name="T14" fmla="*/ 127 w 1323"/>
                  <a:gd name="T15" fmla="*/ 33 h 1496"/>
                  <a:gd name="T16" fmla="*/ 133 w 1323"/>
                  <a:gd name="T17" fmla="*/ 40 h 1496"/>
                  <a:gd name="T18" fmla="*/ 138 w 1323"/>
                  <a:gd name="T19" fmla="*/ 47 h 1496"/>
                  <a:gd name="T20" fmla="*/ 143 w 1323"/>
                  <a:gd name="T21" fmla="*/ 57 h 1496"/>
                  <a:gd name="T22" fmla="*/ 145 w 1323"/>
                  <a:gd name="T23" fmla="*/ 65 h 1496"/>
                  <a:gd name="T24" fmla="*/ 147 w 1323"/>
                  <a:gd name="T25" fmla="*/ 76 h 1496"/>
                  <a:gd name="T26" fmla="*/ 146 w 1323"/>
                  <a:gd name="T27" fmla="*/ 86 h 1496"/>
                  <a:gd name="T28" fmla="*/ 143 w 1323"/>
                  <a:gd name="T29" fmla="*/ 96 h 1496"/>
                  <a:gd name="T30" fmla="*/ 140 w 1323"/>
                  <a:gd name="T31" fmla="*/ 104 h 1496"/>
                  <a:gd name="T32" fmla="*/ 133 w 1323"/>
                  <a:gd name="T33" fmla="*/ 114 h 1496"/>
                  <a:gd name="T34" fmla="*/ 126 w 1323"/>
                  <a:gd name="T35" fmla="*/ 122 h 1496"/>
                  <a:gd name="T36" fmla="*/ 118 w 1323"/>
                  <a:gd name="T37" fmla="*/ 129 h 1496"/>
                  <a:gd name="T38" fmla="*/ 108 w 1323"/>
                  <a:gd name="T39" fmla="*/ 137 h 1496"/>
                  <a:gd name="T40" fmla="*/ 96 w 1323"/>
                  <a:gd name="T41" fmla="*/ 143 h 1496"/>
                  <a:gd name="T42" fmla="*/ 72 w 1323"/>
                  <a:gd name="T43" fmla="*/ 151 h 1496"/>
                  <a:gd name="T44" fmla="*/ 51 w 1323"/>
                  <a:gd name="T45" fmla="*/ 154 h 1496"/>
                  <a:gd name="T46" fmla="*/ 40 w 1323"/>
                  <a:gd name="T47" fmla="*/ 166 h 1496"/>
                  <a:gd name="T48" fmla="*/ 40 w 1323"/>
                  <a:gd name="T49" fmla="*/ 113 h 1496"/>
                  <a:gd name="T50" fmla="*/ 52 w 1323"/>
                  <a:gd name="T51" fmla="*/ 124 h 1496"/>
                  <a:gd name="T52" fmla="*/ 70 w 1323"/>
                  <a:gd name="T53" fmla="*/ 121 h 1496"/>
                  <a:gd name="T54" fmla="*/ 89 w 1323"/>
                  <a:gd name="T55" fmla="*/ 113 h 1496"/>
                  <a:gd name="T56" fmla="*/ 100 w 1323"/>
                  <a:gd name="T57" fmla="*/ 105 h 1496"/>
                  <a:gd name="T58" fmla="*/ 108 w 1323"/>
                  <a:gd name="T59" fmla="*/ 98 h 1496"/>
                  <a:gd name="T60" fmla="*/ 115 w 1323"/>
                  <a:gd name="T61" fmla="*/ 89 h 1496"/>
                  <a:gd name="T62" fmla="*/ 120 w 1323"/>
                  <a:gd name="T63" fmla="*/ 78 h 1496"/>
                  <a:gd name="T64" fmla="*/ 123 w 1323"/>
                  <a:gd name="T65" fmla="*/ 67 h 1496"/>
                  <a:gd name="T66" fmla="*/ 123 w 1323"/>
                  <a:gd name="T67" fmla="*/ 57 h 1496"/>
                  <a:gd name="T68" fmla="*/ 120 w 1323"/>
                  <a:gd name="T69" fmla="*/ 48 h 1496"/>
                  <a:gd name="T70" fmla="*/ 116 w 1323"/>
                  <a:gd name="T71" fmla="*/ 39 h 1496"/>
                  <a:gd name="T72" fmla="*/ 108 w 1323"/>
                  <a:gd name="T73" fmla="*/ 27 h 1496"/>
                  <a:gd name="T74" fmla="*/ 98 w 1323"/>
                  <a:gd name="T75" fmla="*/ 19 h 1496"/>
                  <a:gd name="T76" fmla="*/ 87 w 1323"/>
                  <a:gd name="T77" fmla="*/ 12 h 1496"/>
                  <a:gd name="T78" fmla="*/ 77 w 1323"/>
                  <a:gd name="T79" fmla="*/ 7 h 1496"/>
                  <a:gd name="T80" fmla="*/ 69 w 1323"/>
                  <a:gd name="T81" fmla="*/ 5 h 1496"/>
                  <a:gd name="T82" fmla="*/ 59 w 1323"/>
                  <a:gd name="T83" fmla="*/ 3 h 1496"/>
                  <a:gd name="T84" fmla="*/ 36 w 1323"/>
                  <a:gd name="T85" fmla="*/ 0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3"/>
                  <a:gd name="T130" fmla="*/ 0 h 1496"/>
                  <a:gd name="T131" fmla="*/ 1323 w 1323"/>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3" h="1496">
                    <a:moveTo>
                      <a:pt x="326" y="0"/>
                    </a:moveTo>
                    <a:lnTo>
                      <a:pt x="483" y="4"/>
                    </a:lnTo>
                    <a:lnTo>
                      <a:pt x="537" y="9"/>
                    </a:lnTo>
                    <a:lnTo>
                      <a:pt x="603" y="20"/>
                    </a:lnTo>
                    <a:lnTo>
                      <a:pt x="653" y="29"/>
                    </a:lnTo>
                    <a:lnTo>
                      <a:pt x="702" y="43"/>
                    </a:lnTo>
                    <a:lnTo>
                      <a:pt x="752" y="57"/>
                    </a:lnTo>
                    <a:lnTo>
                      <a:pt x="796" y="74"/>
                    </a:lnTo>
                    <a:lnTo>
                      <a:pt x="850" y="95"/>
                    </a:lnTo>
                    <a:lnTo>
                      <a:pt x="915" y="126"/>
                    </a:lnTo>
                    <a:lnTo>
                      <a:pt x="965" y="153"/>
                    </a:lnTo>
                    <a:lnTo>
                      <a:pt x="1014" y="185"/>
                    </a:lnTo>
                    <a:lnTo>
                      <a:pt x="1047" y="211"/>
                    </a:lnTo>
                    <a:lnTo>
                      <a:pt x="1086" y="241"/>
                    </a:lnTo>
                    <a:lnTo>
                      <a:pt x="1113" y="264"/>
                    </a:lnTo>
                    <a:lnTo>
                      <a:pt x="1143" y="298"/>
                    </a:lnTo>
                    <a:lnTo>
                      <a:pt x="1170" y="328"/>
                    </a:lnTo>
                    <a:lnTo>
                      <a:pt x="1196" y="362"/>
                    </a:lnTo>
                    <a:lnTo>
                      <a:pt x="1217" y="388"/>
                    </a:lnTo>
                    <a:lnTo>
                      <a:pt x="1242" y="426"/>
                    </a:lnTo>
                    <a:lnTo>
                      <a:pt x="1267" y="469"/>
                    </a:lnTo>
                    <a:lnTo>
                      <a:pt x="1283" y="509"/>
                    </a:lnTo>
                    <a:lnTo>
                      <a:pt x="1297" y="545"/>
                    </a:lnTo>
                    <a:lnTo>
                      <a:pt x="1309" y="586"/>
                    </a:lnTo>
                    <a:lnTo>
                      <a:pt x="1319" y="630"/>
                    </a:lnTo>
                    <a:lnTo>
                      <a:pt x="1323" y="687"/>
                    </a:lnTo>
                    <a:lnTo>
                      <a:pt x="1320" y="735"/>
                    </a:lnTo>
                    <a:lnTo>
                      <a:pt x="1313" y="776"/>
                    </a:lnTo>
                    <a:lnTo>
                      <a:pt x="1306" y="817"/>
                    </a:lnTo>
                    <a:lnTo>
                      <a:pt x="1291" y="862"/>
                    </a:lnTo>
                    <a:lnTo>
                      <a:pt x="1278" y="899"/>
                    </a:lnTo>
                    <a:lnTo>
                      <a:pt x="1260" y="933"/>
                    </a:lnTo>
                    <a:lnTo>
                      <a:pt x="1233" y="978"/>
                    </a:lnTo>
                    <a:lnTo>
                      <a:pt x="1200" y="1027"/>
                    </a:lnTo>
                    <a:lnTo>
                      <a:pt x="1165" y="1068"/>
                    </a:lnTo>
                    <a:lnTo>
                      <a:pt x="1136" y="1101"/>
                    </a:lnTo>
                    <a:lnTo>
                      <a:pt x="1100" y="1135"/>
                    </a:lnTo>
                    <a:lnTo>
                      <a:pt x="1064" y="1162"/>
                    </a:lnTo>
                    <a:lnTo>
                      <a:pt x="1023" y="1192"/>
                    </a:lnTo>
                    <a:lnTo>
                      <a:pt x="970" y="1229"/>
                    </a:lnTo>
                    <a:lnTo>
                      <a:pt x="920" y="1256"/>
                    </a:lnTo>
                    <a:lnTo>
                      <a:pt x="863" y="1286"/>
                    </a:lnTo>
                    <a:lnTo>
                      <a:pt x="746" y="1328"/>
                    </a:lnTo>
                    <a:lnTo>
                      <a:pt x="651" y="1355"/>
                    </a:lnTo>
                    <a:lnTo>
                      <a:pt x="547" y="1375"/>
                    </a:lnTo>
                    <a:lnTo>
                      <a:pt x="463" y="1385"/>
                    </a:lnTo>
                    <a:lnTo>
                      <a:pt x="356" y="1392"/>
                    </a:lnTo>
                    <a:lnTo>
                      <a:pt x="356" y="1496"/>
                    </a:lnTo>
                    <a:lnTo>
                      <a:pt x="0" y="1259"/>
                    </a:lnTo>
                    <a:lnTo>
                      <a:pt x="361" y="1017"/>
                    </a:lnTo>
                    <a:lnTo>
                      <a:pt x="360" y="1125"/>
                    </a:lnTo>
                    <a:lnTo>
                      <a:pt x="467" y="1118"/>
                    </a:lnTo>
                    <a:lnTo>
                      <a:pt x="547" y="1105"/>
                    </a:lnTo>
                    <a:lnTo>
                      <a:pt x="630" y="1084"/>
                    </a:lnTo>
                    <a:lnTo>
                      <a:pt x="746" y="1041"/>
                    </a:lnTo>
                    <a:lnTo>
                      <a:pt x="801" y="1012"/>
                    </a:lnTo>
                    <a:lnTo>
                      <a:pt x="853" y="980"/>
                    </a:lnTo>
                    <a:lnTo>
                      <a:pt x="897" y="945"/>
                    </a:lnTo>
                    <a:lnTo>
                      <a:pt x="940" y="910"/>
                    </a:lnTo>
                    <a:lnTo>
                      <a:pt x="975" y="877"/>
                    </a:lnTo>
                    <a:lnTo>
                      <a:pt x="1004" y="840"/>
                    </a:lnTo>
                    <a:lnTo>
                      <a:pt x="1036" y="797"/>
                    </a:lnTo>
                    <a:lnTo>
                      <a:pt x="1064" y="746"/>
                    </a:lnTo>
                    <a:lnTo>
                      <a:pt x="1084" y="699"/>
                    </a:lnTo>
                    <a:lnTo>
                      <a:pt x="1094" y="656"/>
                    </a:lnTo>
                    <a:lnTo>
                      <a:pt x="1104" y="602"/>
                    </a:lnTo>
                    <a:lnTo>
                      <a:pt x="1105" y="551"/>
                    </a:lnTo>
                    <a:lnTo>
                      <a:pt x="1103" y="515"/>
                    </a:lnTo>
                    <a:lnTo>
                      <a:pt x="1097" y="477"/>
                    </a:lnTo>
                    <a:lnTo>
                      <a:pt x="1084" y="432"/>
                    </a:lnTo>
                    <a:lnTo>
                      <a:pt x="1067" y="388"/>
                    </a:lnTo>
                    <a:lnTo>
                      <a:pt x="1047" y="347"/>
                    </a:lnTo>
                    <a:lnTo>
                      <a:pt x="1020" y="307"/>
                    </a:lnTo>
                    <a:lnTo>
                      <a:pt x="973" y="247"/>
                    </a:lnTo>
                    <a:lnTo>
                      <a:pt x="932" y="208"/>
                    </a:lnTo>
                    <a:lnTo>
                      <a:pt x="880" y="167"/>
                    </a:lnTo>
                    <a:lnTo>
                      <a:pt x="827" y="131"/>
                    </a:lnTo>
                    <a:lnTo>
                      <a:pt x="786" y="108"/>
                    </a:lnTo>
                    <a:lnTo>
                      <a:pt x="739" y="84"/>
                    </a:lnTo>
                    <a:lnTo>
                      <a:pt x="693" y="66"/>
                    </a:lnTo>
                    <a:lnTo>
                      <a:pt x="656" y="53"/>
                    </a:lnTo>
                    <a:lnTo>
                      <a:pt x="620" y="42"/>
                    </a:lnTo>
                    <a:lnTo>
                      <a:pt x="574" y="32"/>
                    </a:lnTo>
                    <a:lnTo>
                      <a:pt x="531" y="25"/>
                    </a:lnTo>
                    <a:lnTo>
                      <a:pt x="473" y="15"/>
                    </a:lnTo>
                    <a:lnTo>
                      <a:pt x="326" y="0"/>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60" name="Freeform 10">
                <a:extLst>
                  <a:ext uri="{FF2B5EF4-FFF2-40B4-BE49-F238E27FC236}">
                    <a16:creationId xmlns:a16="http://schemas.microsoft.com/office/drawing/2014/main" id="{978954C2-E35B-4872-A363-AAE44A4A8CA5}"/>
                  </a:ext>
                </a:extLst>
              </p:cNvPr>
              <p:cNvSpPr>
                <a:spLocks/>
              </p:cNvSpPr>
              <p:nvPr/>
            </p:nvSpPr>
            <p:spPr bwMode="auto">
              <a:xfrm>
                <a:off x="1741" y="1678"/>
                <a:ext cx="441" cy="499"/>
              </a:xfrm>
              <a:custGeom>
                <a:avLst/>
                <a:gdLst>
                  <a:gd name="T0" fmla="*/ 93 w 1324"/>
                  <a:gd name="T1" fmla="*/ 0 h 1496"/>
                  <a:gd name="T2" fmla="*/ 80 w 1324"/>
                  <a:gd name="T3" fmla="*/ 2 h 1496"/>
                  <a:gd name="T4" fmla="*/ 69 w 1324"/>
                  <a:gd name="T5" fmla="*/ 5 h 1496"/>
                  <a:gd name="T6" fmla="*/ 59 w 1324"/>
                  <a:gd name="T7" fmla="*/ 8 h 1496"/>
                  <a:gd name="T8" fmla="*/ 45 w 1324"/>
                  <a:gd name="T9" fmla="*/ 14 h 1496"/>
                  <a:gd name="T10" fmla="*/ 34 w 1324"/>
                  <a:gd name="T11" fmla="*/ 21 h 1496"/>
                  <a:gd name="T12" fmla="*/ 26 w 1324"/>
                  <a:gd name="T13" fmla="*/ 27 h 1496"/>
                  <a:gd name="T14" fmla="*/ 20 w 1324"/>
                  <a:gd name="T15" fmla="*/ 33 h 1496"/>
                  <a:gd name="T16" fmla="*/ 14 w 1324"/>
                  <a:gd name="T17" fmla="*/ 40 h 1496"/>
                  <a:gd name="T18" fmla="*/ 9 w 1324"/>
                  <a:gd name="T19" fmla="*/ 47 h 1496"/>
                  <a:gd name="T20" fmla="*/ 4 w 1324"/>
                  <a:gd name="T21" fmla="*/ 57 h 1496"/>
                  <a:gd name="T22" fmla="*/ 2 w 1324"/>
                  <a:gd name="T23" fmla="*/ 65 h 1496"/>
                  <a:gd name="T24" fmla="*/ 0 w 1324"/>
                  <a:gd name="T25" fmla="*/ 76 h 1496"/>
                  <a:gd name="T26" fmla="*/ 1 w 1324"/>
                  <a:gd name="T27" fmla="*/ 86 h 1496"/>
                  <a:gd name="T28" fmla="*/ 4 w 1324"/>
                  <a:gd name="T29" fmla="*/ 96 h 1496"/>
                  <a:gd name="T30" fmla="*/ 7 w 1324"/>
                  <a:gd name="T31" fmla="*/ 104 h 1496"/>
                  <a:gd name="T32" fmla="*/ 14 w 1324"/>
                  <a:gd name="T33" fmla="*/ 114 h 1496"/>
                  <a:gd name="T34" fmla="*/ 21 w 1324"/>
                  <a:gd name="T35" fmla="*/ 122 h 1496"/>
                  <a:gd name="T36" fmla="*/ 29 w 1324"/>
                  <a:gd name="T37" fmla="*/ 129 h 1496"/>
                  <a:gd name="T38" fmla="*/ 39 w 1324"/>
                  <a:gd name="T39" fmla="*/ 137 h 1496"/>
                  <a:gd name="T40" fmla="*/ 51 w 1324"/>
                  <a:gd name="T41" fmla="*/ 143 h 1496"/>
                  <a:gd name="T42" fmla="*/ 75 w 1324"/>
                  <a:gd name="T43" fmla="*/ 151 h 1496"/>
                  <a:gd name="T44" fmla="*/ 95 w 1324"/>
                  <a:gd name="T45" fmla="*/ 154 h 1496"/>
                  <a:gd name="T46" fmla="*/ 107 w 1324"/>
                  <a:gd name="T47" fmla="*/ 166 h 1496"/>
                  <a:gd name="T48" fmla="*/ 107 w 1324"/>
                  <a:gd name="T49" fmla="*/ 113 h 1496"/>
                  <a:gd name="T50" fmla="*/ 95 w 1324"/>
                  <a:gd name="T51" fmla="*/ 124 h 1496"/>
                  <a:gd name="T52" fmla="*/ 77 w 1324"/>
                  <a:gd name="T53" fmla="*/ 121 h 1496"/>
                  <a:gd name="T54" fmla="*/ 58 w 1324"/>
                  <a:gd name="T55" fmla="*/ 113 h 1496"/>
                  <a:gd name="T56" fmla="*/ 47 w 1324"/>
                  <a:gd name="T57" fmla="*/ 105 h 1496"/>
                  <a:gd name="T58" fmla="*/ 39 w 1324"/>
                  <a:gd name="T59" fmla="*/ 97 h 1496"/>
                  <a:gd name="T60" fmla="*/ 32 w 1324"/>
                  <a:gd name="T61" fmla="*/ 89 h 1496"/>
                  <a:gd name="T62" fmla="*/ 27 w 1324"/>
                  <a:gd name="T63" fmla="*/ 78 h 1496"/>
                  <a:gd name="T64" fmla="*/ 24 w 1324"/>
                  <a:gd name="T65" fmla="*/ 67 h 1496"/>
                  <a:gd name="T66" fmla="*/ 25 w 1324"/>
                  <a:gd name="T67" fmla="*/ 57 h 1496"/>
                  <a:gd name="T68" fmla="*/ 27 w 1324"/>
                  <a:gd name="T69" fmla="*/ 48 h 1496"/>
                  <a:gd name="T70" fmla="*/ 31 w 1324"/>
                  <a:gd name="T71" fmla="*/ 39 h 1496"/>
                  <a:gd name="T72" fmla="*/ 39 w 1324"/>
                  <a:gd name="T73" fmla="*/ 27 h 1496"/>
                  <a:gd name="T74" fmla="*/ 49 w 1324"/>
                  <a:gd name="T75" fmla="*/ 19 h 1496"/>
                  <a:gd name="T76" fmla="*/ 60 w 1324"/>
                  <a:gd name="T77" fmla="*/ 12 h 1496"/>
                  <a:gd name="T78" fmla="*/ 70 w 1324"/>
                  <a:gd name="T79" fmla="*/ 7 h 1496"/>
                  <a:gd name="T80" fmla="*/ 78 w 1324"/>
                  <a:gd name="T81" fmla="*/ 4 h 1496"/>
                  <a:gd name="T82" fmla="*/ 88 w 1324"/>
                  <a:gd name="T83" fmla="*/ 3 h 1496"/>
                  <a:gd name="T84" fmla="*/ 111 w 1324"/>
                  <a:gd name="T85" fmla="*/ 0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4"/>
                  <a:gd name="T130" fmla="*/ 0 h 1496"/>
                  <a:gd name="T131" fmla="*/ 1324 w 1324"/>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4" h="1496">
                    <a:moveTo>
                      <a:pt x="997" y="0"/>
                    </a:moveTo>
                    <a:lnTo>
                      <a:pt x="840" y="3"/>
                    </a:lnTo>
                    <a:lnTo>
                      <a:pt x="787" y="9"/>
                    </a:lnTo>
                    <a:lnTo>
                      <a:pt x="721" y="20"/>
                    </a:lnTo>
                    <a:lnTo>
                      <a:pt x="671" y="29"/>
                    </a:lnTo>
                    <a:lnTo>
                      <a:pt x="622" y="41"/>
                    </a:lnTo>
                    <a:lnTo>
                      <a:pt x="572" y="57"/>
                    </a:lnTo>
                    <a:lnTo>
                      <a:pt x="527" y="74"/>
                    </a:lnTo>
                    <a:lnTo>
                      <a:pt x="474" y="95"/>
                    </a:lnTo>
                    <a:lnTo>
                      <a:pt x="409" y="125"/>
                    </a:lnTo>
                    <a:lnTo>
                      <a:pt x="359" y="153"/>
                    </a:lnTo>
                    <a:lnTo>
                      <a:pt x="310" y="185"/>
                    </a:lnTo>
                    <a:lnTo>
                      <a:pt x="276" y="210"/>
                    </a:lnTo>
                    <a:lnTo>
                      <a:pt x="237" y="241"/>
                    </a:lnTo>
                    <a:lnTo>
                      <a:pt x="209" y="264"/>
                    </a:lnTo>
                    <a:lnTo>
                      <a:pt x="180" y="298"/>
                    </a:lnTo>
                    <a:lnTo>
                      <a:pt x="154" y="328"/>
                    </a:lnTo>
                    <a:lnTo>
                      <a:pt x="127" y="361"/>
                    </a:lnTo>
                    <a:lnTo>
                      <a:pt x="107" y="388"/>
                    </a:lnTo>
                    <a:lnTo>
                      <a:pt x="81" y="426"/>
                    </a:lnTo>
                    <a:lnTo>
                      <a:pt x="57" y="468"/>
                    </a:lnTo>
                    <a:lnTo>
                      <a:pt x="40" y="509"/>
                    </a:lnTo>
                    <a:lnTo>
                      <a:pt x="27" y="545"/>
                    </a:lnTo>
                    <a:lnTo>
                      <a:pt x="14" y="586"/>
                    </a:lnTo>
                    <a:lnTo>
                      <a:pt x="4" y="630"/>
                    </a:lnTo>
                    <a:lnTo>
                      <a:pt x="0" y="687"/>
                    </a:lnTo>
                    <a:lnTo>
                      <a:pt x="3" y="735"/>
                    </a:lnTo>
                    <a:lnTo>
                      <a:pt x="10" y="775"/>
                    </a:lnTo>
                    <a:lnTo>
                      <a:pt x="18" y="817"/>
                    </a:lnTo>
                    <a:lnTo>
                      <a:pt x="32" y="862"/>
                    </a:lnTo>
                    <a:lnTo>
                      <a:pt x="46" y="899"/>
                    </a:lnTo>
                    <a:lnTo>
                      <a:pt x="64" y="933"/>
                    </a:lnTo>
                    <a:lnTo>
                      <a:pt x="90" y="978"/>
                    </a:lnTo>
                    <a:lnTo>
                      <a:pt x="124" y="1027"/>
                    </a:lnTo>
                    <a:lnTo>
                      <a:pt x="158" y="1068"/>
                    </a:lnTo>
                    <a:lnTo>
                      <a:pt x="187" y="1101"/>
                    </a:lnTo>
                    <a:lnTo>
                      <a:pt x="224" y="1135"/>
                    </a:lnTo>
                    <a:lnTo>
                      <a:pt x="260" y="1161"/>
                    </a:lnTo>
                    <a:lnTo>
                      <a:pt x="301" y="1192"/>
                    </a:lnTo>
                    <a:lnTo>
                      <a:pt x="353" y="1229"/>
                    </a:lnTo>
                    <a:lnTo>
                      <a:pt x="403" y="1255"/>
                    </a:lnTo>
                    <a:lnTo>
                      <a:pt x="460" y="1286"/>
                    </a:lnTo>
                    <a:lnTo>
                      <a:pt x="577" y="1328"/>
                    </a:lnTo>
                    <a:lnTo>
                      <a:pt x="673" y="1355"/>
                    </a:lnTo>
                    <a:lnTo>
                      <a:pt x="777" y="1375"/>
                    </a:lnTo>
                    <a:lnTo>
                      <a:pt x="860" y="1385"/>
                    </a:lnTo>
                    <a:lnTo>
                      <a:pt x="967" y="1392"/>
                    </a:lnTo>
                    <a:lnTo>
                      <a:pt x="967" y="1496"/>
                    </a:lnTo>
                    <a:lnTo>
                      <a:pt x="1324" y="1259"/>
                    </a:lnTo>
                    <a:lnTo>
                      <a:pt x="963" y="1017"/>
                    </a:lnTo>
                    <a:lnTo>
                      <a:pt x="964" y="1125"/>
                    </a:lnTo>
                    <a:lnTo>
                      <a:pt x="857" y="1118"/>
                    </a:lnTo>
                    <a:lnTo>
                      <a:pt x="777" y="1104"/>
                    </a:lnTo>
                    <a:lnTo>
                      <a:pt x="693" y="1084"/>
                    </a:lnTo>
                    <a:lnTo>
                      <a:pt x="577" y="1041"/>
                    </a:lnTo>
                    <a:lnTo>
                      <a:pt x="523" y="1012"/>
                    </a:lnTo>
                    <a:lnTo>
                      <a:pt x="470" y="980"/>
                    </a:lnTo>
                    <a:lnTo>
                      <a:pt x="427" y="944"/>
                    </a:lnTo>
                    <a:lnTo>
                      <a:pt x="383" y="910"/>
                    </a:lnTo>
                    <a:lnTo>
                      <a:pt x="349" y="876"/>
                    </a:lnTo>
                    <a:lnTo>
                      <a:pt x="320" y="840"/>
                    </a:lnTo>
                    <a:lnTo>
                      <a:pt x="287" y="797"/>
                    </a:lnTo>
                    <a:lnTo>
                      <a:pt x="260" y="746"/>
                    </a:lnTo>
                    <a:lnTo>
                      <a:pt x="240" y="699"/>
                    </a:lnTo>
                    <a:lnTo>
                      <a:pt x="230" y="656"/>
                    </a:lnTo>
                    <a:lnTo>
                      <a:pt x="219" y="602"/>
                    </a:lnTo>
                    <a:lnTo>
                      <a:pt x="218" y="551"/>
                    </a:lnTo>
                    <a:lnTo>
                      <a:pt x="221" y="515"/>
                    </a:lnTo>
                    <a:lnTo>
                      <a:pt x="226" y="477"/>
                    </a:lnTo>
                    <a:lnTo>
                      <a:pt x="240" y="432"/>
                    </a:lnTo>
                    <a:lnTo>
                      <a:pt x="256" y="388"/>
                    </a:lnTo>
                    <a:lnTo>
                      <a:pt x="276" y="347"/>
                    </a:lnTo>
                    <a:lnTo>
                      <a:pt x="303" y="307"/>
                    </a:lnTo>
                    <a:lnTo>
                      <a:pt x="351" y="247"/>
                    </a:lnTo>
                    <a:lnTo>
                      <a:pt x="391" y="208"/>
                    </a:lnTo>
                    <a:lnTo>
                      <a:pt x="443" y="167"/>
                    </a:lnTo>
                    <a:lnTo>
                      <a:pt x="497" y="131"/>
                    </a:lnTo>
                    <a:lnTo>
                      <a:pt x="537" y="108"/>
                    </a:lnTo>
                    <a:lnTo>
                      <a:pt x="585" y="84"/>
                    </a:lnTo>
                    <a:lnTo>
                      <a:pt x="631" y="66"/>
                    </a:lnTo>
                    <a:lnTo>
                      <a:pt x="666" y="53"/>
                    </a:lnTo>
                    <a:lnTo>
                      <a:pt x="703" y="40"/>
                    </a:lnTo>
                    <a:lnTo>
                      <a:pt x="750" y="30"/>
                    </a:lnTo>
                    <a:lnTo>
                      <a:pt x="792" y="25"/>
                    </a:lnTo>
                    <a:lnTo>
                      <a:pt x="850" y="15"/>
                    </a:lnTo>
                    <a:lnTo>
                      <a:pt x="997" y="0"/>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61" name="Freeform 11">
                <a:extLst>
                  <a:ext uri="{FF2B5EF4-FFF2-40B4-BE49-F238E27FC236}">
                    <a16:creationId xmlns:a16="http://schemas.microsoft.com/office/drawing/2014/main" id="{8148E67D-95C1-48CD-B89B-11EDA1E9C0F2}"/>
                  </a:ext>
                </a:extLst>
              </p:cNvPr>
              <p:cNvSpPr>
                <a:spLocks/>
              </p:cNvSpPr>
              <p:nvPr/>
            </p:nvSpPr>
            <p:spPr bwMode="auto">
              <a:xfrm>
                <a:off x="1739" y="1340"/>
                <a:ext cx="441" cy="499"/>
              </a:xfrm>
              <a:custGeom>
                <a:avLst/>
                <a:gdLst>
                  <a:gd name="T0" fmla="*/ 93 w 1324"/>
                  <a:gd name="T1" fmla="*/ 166 h 1496"/>
                  <a:gd name="T2" fmla="*/ 80 w 1324"/>
                  <a:gd name="T3" fmla="*/ 164 h 1496"/>
                  <a:gd name="T4" fmla="*/ 69 w 1324"/>
                  <a:gd name="T5" fmla="*/ 162 h 1496"/>
                  <a:gd name="T6" fmla="*/ 59 w 1324"/>
                  <a:gd name="T7" fmla="*/ 158 h 1496"/>
                  <a:gd name="T8" fmla="*/ 45 w 1324"/>
                  <a:gd name="T9" fmla="*/ 152 h 1496"/>
                  <a:gd name="T10" fmla="*/ 34 w 1324"/>
                  <a:gd name="T11" fmla="*/ 146 h 1496"/>
                  <a:gd name="T12" fmla="*/ 26 w 1324"/>
                  <a:gd name="T13" fmla="*/ 140 h 1496"/>
                  <a:gd name="T14" fmla="*/ 20 w 1324"/>
                  <a:gd name="T15" fmla="*/ 133 h 1496"/>
                  <a:gd name="T16" fmla="*/ 14 w 1324"/>
                  <a:gd name="T17" fmla="*/ 126 h 1496"/>
                  <a:gd name="T18" fmla="*/ 9 w 1324"/>
                  <a:gd name="T19" fmla="*/ 119 h 1496"/>
                  <a:gd name="T20" fmla="*/ 5 w 1324"/>
                  <a:gd name="T21" fmla="*/ 110 h 1496"/>
                  <a:gd name="T22" fmla="*/ 2 w 1324"/>
                  <a:gd name="T23" fmla="*/ 101 h 1496"/>
                  <a:gd name="T24" fmla="*/ 0 w 1324"/>
                  <a:gd name="T25" fmla="*/ 90 h 1496"/>
                  <a:gd name="T26" fmla="*/ 1 w 1324"/>
                  <a:gd name="T27" fmla="*/ 80 h 1496"/>
                  <a:gd name="T28" fmla="*/ 4 w 1324"/>
                  <a:gd name="T29" fmla="*/ 71 h 1496"/>
                  <a:gd name="T30" fmla="*/ 7 w 1324"/>
                  <a:gd name="T31" fmla="*/ 63 h 1496"/>
                  <a:gd name="T32" fmla="*/ 14 w 1324"/>
                  <a:gd name="T33" fmla="*/ 52 h 1496"/>
                  <a:gd name="T34" fmla="*/ 21 w 1324"/>
                  <a:gd name="T35" fmla="*/ 44 h 1496"/>
                  <a:gd name="T36" fmla="*/ 29 w 1324"/>
                  <a:gd name="T37" fmla="*/ 37 h 1496"/>
                  <a:gd name="T38" fmla="*/ 39 w 1324"/>
                  <a:gd name="T39" fmla="*/ 30 h 1496"/>
                  <a:gd name="T40" fmla="*/ 51 w 1324"/>
                  <a:gd name="T41" fmla="*/ 23 h 1496"/>
                  <a:gd name="T42" fmla="*/ 75 w 1324"/>
                  <a:gd name="T43" fmla="*/ 16 h 1496"/>
                  <a:gd name="T44" fmla="*/ 96 w 1324"/>
                  <a:gd name="T45" fmla="*/ 12 h 1496"/>
                  <a:gd name="T46" fmla="*/ 107 w 1324"/>
                  <a:gd name="T47" fmla="*/ 0 h 1496"/>
                  <a:gd name="T48" fmla="*/ 107 w 1324"/>
                  <a:gd name="T49" fmla="*/ 53 h 1496"/>
                  <a:gd name="T50" fmla="*/ 95 w 1324"/>
                  <a:gd name="T51" fmla="*/ 42 h 1496"/>
                  <a:gd name="T52" fmla="*/ 77 w 1324"/>
                  <a:gd name="T53" fmla="*/ 46 h 1496"/>
                  <a:gd name="T54" fmla="*/ 58 w 1324"/>
                  <a:gd name="T55" fmla="*/ 54 h 1496"/>
                  <a:gd name="T56" fmla="*/ 47 w 1324"/>
                  <a:gd name="T57" fmla="*/ 61 h 1496"/>
                  <a:gd name="T58" fmla="*/ 39 w 1324"/>
                  <a:gd name="T59" fmla="*/ 69 h 1496"/>
                  <a:gd name="T60" fmla="*/ 32 w 1324"/>
                  <a:gd name="T61" fmla="*/ 78 h 1496"/>
                  <a:gd name="T62" fmla="*/ 27 w 1324"/>
                  <a:gd name="T63" fmla="*/ 89 h 1496"/>
                  <a:gd name="T64" fmla="*/ 24 w 1324"/>
                  <a:gd name="T65" fmla="*/ 99 h 1496"/>
                  <a:gd name="T66" fmla="*/ 25 w 1324"/>
                  <a:gd name="T67" fmla="*/ 109 h 1496"/>
                  <a:gd name="T68" fmla="*/ 27 w 1324"/>
                  <a:gd name="T69" fmla="*/ 118 h 1496"/>
                  <a:gd name="T70" fmla="*/ 31 w 1324"/>
                  <a:gd name="T71" fmla="*/ 128 h 1496"/>
                  <a:gd name="T72" fmla="*/ 39 w 1324"/>
                  <a:gd name="T73" fmla="*/ 139 h 1496"/>
                  <a:gd name="T74" fmla="*/ 49 w 1324"/>
                  <a:gd name="T75" fmla="*/ 148 h 1496"/>
                  <a:gd name="T76" fmla="*/ 60 w 1324"/>
                  <a:gd name="T77" fmla="*/ 154 h 1496"/>
                  <a:gd name="T78" fmla="*/ 70 w 1324"/>
                  <a:gd name="T79" fmla="*/ 159 h 1496"/>
                  <a:gd name="T80" fmla="*/ 78 w 1324"/>
                  <a:gd name="T81" fmla="*/ 162 h 1496"/>
                  <a:gd name="T82" fmla="*/ 88 w 1324"/>
                  <a:gd name="T83" fmla="*/ 164 h 1496"/>
                  <a:gd name="T84" fmla="*/ 111 w 1324"/>
                  <a:gd name="T85" fmla="*/ 166 h 14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24"/>
                  <a:gd name="T130" fmla="*/ 0 h 1496"/>
                  <a:gd name="T131" fmla="*/ 1324 w 1324"/>
                  <a:gd name="T132" fmla="*/ 1496 h 14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24" h="1496">
                    <a:moveTo>
                      <a:pt x="998" y="1496"/>
                    </a:moveTo>
                    <a:lnTo>
                      <a:pt x="840" y="1493"/>
                    </a:lnTo>
                    <a:lnTo>
                      <a:pt x="787" y="1487"/>
                    </a:lnTo>
                    <a:lnTo>
                      <a:pt x="721" y="1476"/>
                    </a:lnTo>
                    <a:lnTo>
                      <a:pt x="671" y="1467"/>
                    </a:lnTo>
                    <a:lnTo>
                      <a:pt x="622" y="1455"/>
                    </a:lnTo>
                    <a:lnTo>
                      <a:pt x="572" y="1439"/>
                    </a:lnTo>
                    <a:lnTo>
                      <a:pt x="527" y="1422"/>
                    </a:lnTo>
                    <a:lnTo>
                      <a:pt x="474" y="1401"/>
                    </a:lnTo>
                    <a:lnTo>
                      <a:pt x="409" y="1371"/>
                    </a:lnTo>
                    <a:lnTo>
                      <a:pt x="359" y="1343"/>
                    </a:lnTo>
                    <a:lnTo>
                      <a:pt x="310" y="1312"/>
                    </a:lnTo>
                    <a:lnTo>
                      <a:pt x="277" y="1286"/>
                    </a:lnTo>
                    <a:lnTo>
                      <a:pt x="238" y="1256"/>
                    </a:lnTo>
                    <a:lnTo>
                      <a:pt x="211" y="1232"/>
                    </a:lnTo>
                    <a:lnTo>
                      <a:pt x="181" y="1199"/>
                    </a:lnTo>
                    <a:lnTo>
                      <a:pt x="154" y="1168"/>
                    </a:lnTo>
                    <a:lnTo>
                      <a:pt x="127" y="1135"/>
                    </a:lnTo>
                    <a:lnTo>
                      <a:pt x="107" y="1108"/>
                    </a:lnTo>
                    <a:lnTo>
                      <a:pt x="82" y="1070"/>
                    </a:lnTo>
                    <a:lnTo>
                      <a:pt x="57" y="1029"/>
                    </a:lnTo>
                    <a:lnTo>
                      <a:pt x="41" y="987"/>
                    </a:lnTo>
                    <a:lnTo>
                      <a:pt x="27" y="951"/>
                    </a:lnTo>
                    <a:lnTo>
                      <a:pt x="15" y="910"/>
                    </a:lnTo>
                    <a:lnTo>
                      <a:pt x="5" y="866"/>
                    </a:lnTo>
                    <a:lnTo>
                      <a:pt x="0" y="809"/>
                    </a:lnTo>
                    <a:lnTo>
                      <a:pt x="4" y="761"/>
                    </a:lnTo>
                    <a:lnTo>
                      <a:pt x="10" y="721"/>
                    </a:lnTo>
                    <a:lnTo>
                      <a:pt x="18" y="679"/>
                    </a:lnTo>
                    <a:lnTo>
                      <a:pt x="33" y="635"/>
                    </a:lnTo>
                    <a:lnTo>
                      <a:pt x="46" y="598"/>
                    </a:lnTo>
                    <a:lnTo>
                      <a:pt x="64" y="563"/>
                    </a:lnTo>
                    <a:lnTo>
                      <a:pt x="91" y="518"/>
                    </a:lnTo>
                    <a:lnTo>
                      <a:pt x="124" y="469"/>
                    </a:lnTo>
                    <a:lnTo>
                      <a:pt x="159" y="429"/>
                    </a:lnTo>
                    <a:lnTo>
                      <a:pt x="188" y="395"/>
                    </a:lnTo>
                    <a:lnTo>
                      <a:pt x="224" y="362"/>
                    </a:lnTo>
                    <a:lnTo>
                      <a:pt x="260" y="335"/>
                    </a:lnTo>
                    <a:lnTo>
                      <a:pt x="301" y="305"/>
                    </a:lnTo>
                    <a:lnTo>
                      <a:pt x="354" y="268"/>
                    </a:lnTo>
                    <a:lnTo>
                      <a:pt x="404" y="241"/>
                    </a:lnTo>
                    <a:lnTo>
                      <a:pt x="461" y="211"/>
                    </a:lnTo>
                    <a:lnTo>
                      <a:pt x="578" y="168"/>
                    </a:lnTo>
                    <a:lnTo>
                      <a:pt x="673" y="141"/>
                    </a:lnTo>
                    <a:lnTo>
                      <a:pt x="777" y="121"/>
                    </a:lnTo>
                    <a:lnTo>
                      <a:pt x="861" y="111"/>
                    </a:lnTo>
                    <a:lnTo>
                      <a:pt x="968" y="104"/>
                    </a:lnTo>
                    <a:lnTo>
                      <a:pt x="968" y="0"/>
                    </a:lnTo>
                    <a:lnTo>
                      <a:pt x="1324" y="237"/>
                    </a:lnTo>
                    <a:lnTo>
                      <a:pt x="963" y="479"/>
                    </a:lnTo>
                    <a:lnTo>
                      <a:pt x="964" y="372"/>
                    </a:lnTo>
                    <a:lnTo>
                      <a:pt x="857" y="378"/>
                    </a:lnTo>
                    <a:lnTo>
                      <a:pt x="777" y="392"/>
                    </a:lnTo>
                    <a:lnTo>
                      <a:pt x="693" y="412"/>
                    </a:lnTo>
                    <a:lnTo>
                      <a:pt x="578" y="456"/>
                    </a:lnTo>
                    <a:lnTo>
                      <a:pt x="523" y="485"/>
                    </a:lnTo>
                    <a:lnTo>
                      <a:pt x="471" y="516"/>
                    </a:lnTo>
                    <a:lnTo>
                      <a:pt x="427" y="552"/>
                    </a:lnTo>
                    <a:lnTo>
                      <a:pt x="384" y="587"/>
                    </a:lnTo>
                    <a:lnTo>
                      <a:pt x="349" y="620"/>
                    </a:lnTo>
                    <a:lnTo>
                      <a:pt x="320" y="656"/>
                    </a:lnTo>
                    <a:lnTo>
                      <a:pt x="288" y="700"/>
                    </a:lnTo>
                    <a:lnTo>
                      <a:pt x="260" y="750"/>
                    </a:lnTo>
                    <a:lnTo>
                      <a:pt x="240" y="797"/>
                    </a:lnTo>
                    <a:lnTo>
                      <a:pt x="230" y="841"/>
                    </a:lnTo>
                    <a:lnTo>
                      <a:pt x="220" y="894"/>
                    </a:lnTo>
                    <a:lnTo>
                      <a:pt x="219" y="946"/>
                    </a:lnTo>
                    <a:lnTo>
                      <a:pt x="221" y="982"/>
                    </a:lnTo>
                    <a:lnTo>
                      <a:pt x="227" y="1020"/>
                    </a:lnTo>
                    <a:lnTo>
                      <a:pt x="240" y="1064"/>
                    </a:lnTo>
                    <a:lnTo>
                      <a:pt x="257" y="1108"/>
                    </a:lnTo>
                    <a:lnTo>
                      <a:pt x="277" y="1149"/>
                    </a:lnTo>
                    <a:lnTo>
                      <a:pt x="303" y="1190"/>
                    </a:lnTo>
                    <a:lnTo>
                      <a:pt x="351" y="1249"/>
                    </a:lnTo>
                    <a:lnTo>
                      <a:pt x="391" y="1288"/>
                    </a:lnTo>
                    <a:lnTo>
                      <a:pt x="444" y="1329"/>
                    </a:lnTo>
                    <a:lnTo>
                      <a:pt x="497" y="1365"/>
                    </a:lnTo>
                    <a:lnTo>
                      <a:pt x="537" y="1389"/>
                    </a:lnTo>
                    <a:lnTo>
                      <a:pt x="585" y="1412"/>
                    </a:lnTo>
                    <a:lnTo>
                      <a:pt x="631" y="1430"/>
                    </a:lnTo>
                    <a:lnTo>
                      <a:pt x="668" y="1444"/>
                    </a:lnTo>
                    <a:lnTo>
                      <a:pt x="703" y="1456"/>
                    </a:lnTo>
                    <a:lnTo>
                      <a:pt x="750" y="1466"/>
                    </a:lnTo>
                    <a:lnTo>
                      <a:pt x="793" y="1472"/>
                    </a:lnTo>
                    <a:lnTo>
                      <a:pt x="851" y="1482"/>
                    </a:lnTo>
                    <a:lnTo>
                      <a:pt x="998" y="1496"/>
                    </a:lnTo>
                    <a:close/>
                  </a:path>
                </a:pathLst>
              </a:custGeom>
              <a:solidFill>
                <a:srgbClr val="000080"/>
              </a:solidFill>
              <a:ln w="4763">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905" name="Group 12">
              <a:extLst>
                <a:ext uri="{FF2B5EF4-FFF2-40B4-BE49-F238E27FC236}">
                  <a16:creationId xmlns:a16="http://schemas.microsoft.com/office/drawing/2014/main" id="{A76F5518-69FF-4A7D-935E-D5011073F393}"/>
                </a:ext>
              </a:extLst>
            </p:cNvPr>
            <p:cNvGrpSpPr>
              <a:grpSpLocks/>
            </p:cNvGrpSpPr>
            <p:nvPr/>
          </p:nvGrpSpPr>
          <p:grpSpPr bwMode="auto">
            <a:xfrm>
              <a:off x="2009" y="1522"/>
              <a:ext cx="369" cy="440"/>
              <a:chOff x="2009" y="1522"/>
              <a:chExt cx="369" cy="440"/>
            </a:xfrm>
          </p:grpSpPr>
          <p:grpSp>
            <p:nvGrpSpPr>
              <p:cNvPr id="65906" name="Group 13">
                <a:extLst>
                  <a:ext uri="{FF2B5EF4-FFF2-40B4-BE49-F238E27FC236}">
                    <a16:creationId xmlns:a16="http://schemas.microsoft.com/office/drawing/2014/main" id="{DE6BCDDE-05FC-4DD1-9133-1FEBA3F38175}"/>
                  </a:ext>
                </a:extLst>
              </p:cNvPr>
              <p:cNvGrpSpPr>
                <a:grpSpLocks/>
              </p:cNvGrpSpPr>
              <p:nvPr/>
            </p:nvGrpSpPr>
            <p:grpSpPr bwMode="auto">
              <a:xfrm>
                <a:off x="2012" y="1522"/>
                <a:ext cx="366" cy="440"/>
                <a:chOff x="2012" y="1522"/>
                <a:chExt cx="366" cy="440"/>
              </a:xfrm>
            </p:grpSpPr>
            <p:grpSp>
              <p:nvGrpSpPr>
                <p:cNvPr id="65921" name="Group 14">
                  <a:extLst>
                    <a:ext uri="{FF2B5EF4-FFF2-40B4-BE49-F238E27FC236}">
                      <a16:creationId xmlns:a16="http://schemas.microsoft.com/office/drawing/2014/main" id="{509739F5-71B1-4E63-A298-8B6F42009961}"/>
                    </a:ext>
                  </a:extLst>
                </p:cNvPr>
                <p:cNvGrpSpPr>
                  <a:grpSpLocks/>
                </p:cNvGrpSpPr>
                <p:nvPr/>
              </p:nvGrpSpPr>
              <p:grpSpPr bwMode="auto">
                <a:xfrm>
                  <a:off x="2025" y="1624"/>
                  <a:ext cx="353" cy="338"/>
                  <a:chOff x="2025" y="1624"/>
                  <a:chExt cx="353" cy="338"/>
                </a:xfrm>
              </p:grpSpPr>
              <p:grpSp>
                <p:nvGrpSpPr>
                  <p:cNvPr id="65957" name="Group 15">
                    <a:extLst>
                      <a:ext uri="{FF2B5EF4-FFF2-40B4-BE49-F238E27FC236}">
                        <a16:creationId xmlns:a16="http://schemas.microsoft.com/office/drawing/2014/main" id="{353A0692-0130-4C7E-B843-4224F0A9A684}"/>
                      </a:ext>
                    </a:extLst>
                  </p:cNvPr>
                  <p:cNvGrpSpPr>
                    <a:grpSpLocks/>
                  </p:cNvGrpSpPr>
                  <p:nvPr/>
                </p:nvGrpSpPr>
                <p:grpSpPr bwMode="auto">
                  <a:xfrm>
                    <a:off x="2025" y="1624"/>
                    <a:ext cx="285" cy="72"/>
                    <a:chOff x="2025" y="1624"/>
                    <a:chExt cx="285" cy="72"/>
                  </a:xfrm>
                </p:grpSpPr>
                <p:grpSp>
                  <p:nvGrpSpPr>
                    <p:cNvPr id="66036" name="Group 16">
                      <a:extLst>
                        <a:ext uri="{FF2B5EF4-FFF2-40B4-BE49-F238E27FC236}">
                          <a16:creationId xmlns:a16="http://schemas.microsoft.com/office/drawing/2014/main" id="{4A0B07B9-5BAA-48F7-A35E-BA176F192898}"/>
                        </a:ext>
                      </a:extLst>
                    </p:cNvPr>
                    <p:cNvGrpSpPr>
                      <a:grpSpLocks/>
                    </p:cNvGrpSpPr>
                    <p:nvPr/>
                  </p:nvGrpSpPr>
                  <p:grpSpPr bwMode="auto">
                    <a:xfrm>
                      <a:off x="2248" y="1634"/>
                      <a:ext cx="62" cy="62"/>
                      <a:chOff x="2248" y="1634"/>
                      <a:chExt cx="62" cy="62"/>
                    </a:xfrm>
                  </p:grpSpPr>
                  <p:grpSp>
                    <p:nvGrpSpPr>
                      <p:cNvPr id="66050" name="Group 17">
                        <a:extLst>
                          <a:ext uri="{FF2B5EF4-FFF2-40B4-BE49-F238E27FC236}">
                            <a16:creationId xmlns:a16="http://schemas.microsoft.com/office/drawing/2014/main" id="{B3FD2848-18DD-492F-A699-E6C0256F7FCE}"/>
                          </a:ext>
                        </a:extLst>
                      </p:cNvPr>
                      <p:cNvGrpSpPr>
                        <a:grpSpLocks/>
                      </p:cNvGrpSpPr>
                      <p:nvPr/>
                    </p:nvGrpSpPr>
                    <p:grpSpPr bwMode="auto">
                      <a:xfrm>
                        <a:off x="2248" y="1634"/>
                        <a:ext cx="44" cy="39"/>
                        <a:chOff x="2248" y="1634"/>
                        <a:chExt cx="44" cy="39"/>
                      </a:xfrm>
                    </p:grpSpPr>
                    <p:sp>
                      <p:nvSpPr>
                        <p:cNvPr id="66055" name="Freeform 18">
                          <a:extLst>
                            <a:ext uri="{FF2B5EF4-FFF2-40B4-BE49-F238E27FC236}">
                              <a16:creationId xmlns:a16="http://schemas.microsoft.com/office/drawing/2014/main" id="{A494C6FE-683D-46AE-9239-2A1D51BCD732}"/>
                            </a:ext>
                          </a:extLst>
                        </p:cNvPr>
                        <p:cNvSpPr>
                          <a:spLocks/>
                        </p:cNvSpPr>
                        <p:nvPr/>
                      </p:nvSpPr>
                      <p:spPr bwMode="auto">
                        <a:xfrm>
                          <a:off x="2248" y="1637"/>
                          <a:ext cx="40" cy="32"/>
                        </a:xfrm>
                        <a:custGeom>
                          <a:avLst/>
                          <a:gdLst>
                            <a:gd name="T0" fmla="*/ 0 w 198"/>
                            <a:gd name="T1" fmla="*/ 6 h 161"/>
                            <a:gd name="T2" fmla="*/ 1 w 198"/>
                            <a:gd name="T3" fmla="*/ 5 h 161"/>
                            <a:gd name="T4" fmla="*/ 1 w 198"/>
                            <a:gd name="T5" fmla="*/ 4 h 161"/>
                            <a:gd name="T6" fmla="*/ 2 w 198"/>
                            <a:gd name="T7" fmla="*/ 3 h 161"/>
                            <a:gd name="T8" fmla="*/ 3 w 198"/>
                            <a:gd name="T9" fmla="*/ 2 h 161"/>
                            <a:gd name="T10" fmla="*/ 4 w 198"/>
                            <a:gd name="T11" fmla="*/ 1 h 161"/>
                            <a:gd name="T12" fmla="*/ 5 w 198"/>
                            <a:gd name="T13" fmla="*/ 1 h 161"/>
                            <a:gd name="T14" fmla="*/ 6 w 198"/>
                            <a:gd name="T15" fmla="*/ 0 h 161"/>
                            <a:gd name="T16" fmla="*/ 7 w 198"/>
                            <a:gd name="T17" fmla="*/ 0 h 161"/>
                            <a:gd name="T18" fmla="*/ 8 w 198"/>
                            <a:gd name="T19" fmla="*/ 0 h 1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1"/>
                            <a:gd name="T32" fmla="*/ 198 w 198"/>
                            <a:gd name="T33" fmla="*/ 161 h 1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1">
                              <a:moveTo>
                                <a:pt x="0" y="161"/>
                              </a:moveTo>
                              <a:lnTo>
                                <a:pt x="18" y="132"/>
                              </a:lnTo>
                              <a:lnTo>
                                <a:pt x="37" y="108"/>
                              </a:lnTo>
                              <a:lnTo>
                                <a:pt x="58" y="81"/>
                              </a:lnTo>
                              <a:lnTo>
                                <a:pt x="82" y="57"/>
                              </a:lnTo>
                              <a:lnTo>
                                <a:pt x="107" y="37"/>
                              </a:lnTo>
                              <a:lnTo>
                                <a:pt x="131" y="23"/>
                              </a:lnTo>
                              <a:lnTo>
                                <a:pt x="150" y="12"/>
                              </a:lnTo>
                              <a:lnTo>
                                <a:pt x="170" y="6"/>
                              </a:lnTo>
                              <a:lnTo>
                                <a:pt x="198" y="0"/>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56" name="Freeform 19">
                          <a:extLst>
                            <a:ext uri="{FF2B5EF4-FFF2-40B4-BE49-F238E27FC236}">
                              <a16:creationId xmlns:a16="http://schemas.microsoft.com/office/drawing/2014/main" id="{15B76D1A-EE26-472B-8EF7-9352C3FB9C59}"/>
                            </a:ext>
                          </a:extLst>
                        </p:cNvPr>
                        <p:cNvSpPr>
                          <a:spLocks/>
                        </p:cNvSpPr>
                        <p:nvPr/>
                      </p:nvSpPr>
                      <p:spPr bwMode="auto">
                        <a:xfrm>
                          <a:off x="2253" y="1641"/>
                          <a:ext cx="39" cy="32"/>
                        </a:xfrm>
                        <a:custGeom>
                          <a:avLst/>
                          <a:gdLst>
                            <a:gd name="T0" fmla="*/ 0 w 195"/>
                            <a:gd name="T1" fmla="*/ 6 h 160"/>
                            <a:gd name="T2" fmla="*/ 1 w 195"/>
                            <a:gd name="T3" fmla="*/ 5 h 160"/>
                            <a:gd name="T4" fmla="*/ 1 w 195"/>
                            <a:gd name="T5" fmla="*/ 4 h 160"/>
                            <a:gd name="T6" fmla="*/ 2 w 195"/>
                            <a:gd name="T7" fmla="*/ 3 h 160"/>
                            <a:gd name="T8" fmla="*/ 3 w 195"/>
                            <a:gd name="T9" fmla="*/ 2 h 160"/>
                            <a:gd name="T10" fmla="*/ 4 w 195"/>
                            <a:gd name="T11" fmla="*/ 1 h 160"/>
                            <a:gd name="T12" fmla="*/ 5 w 195"/>
                            <a:gd name="T13" fmla="*/ 1 h 160"/>
                            <a:gd name="T14" fmla="*/ 6 w 195"/>
                            <a:gd name="T15" fmla="*/ 0 h 160"/>
                            <a:gd name="T16" fmla="*/ 7 w 195"/>
                            <a:gd name="T17" fmla="*/ 0 h 160"/>
                            <a:gd name="T18" fmla="*/ 8 w 195"/>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60"/>
                            <a:gd name="T32" fmla="*/ 195 w 195"/>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60">
                              <a:moveTo>
                                <a:pt x="0" y="160"/>
                              </a:moveTo>
                              <a:lnTo>
                                <a:pt x="19" y="131"/>
                              </a:lnTo>
                              <a:lnTo>
                                <a:pt x="37" y="106"/>
                              </a:lnTo>
                              <a:lnTo>
                                <a:pt x="59" y="80"/>
                              </a:lnTo>
                              <a:lnTo>
                                <a:pt x="82" y="55"/>
                              </a:lnTo>
                              <a:lnTo>
                                <a:pt x="108" y="35"/>
                              </a:lnTo>
                              <a:lnTo>
                                <a:pt x="131" y="21"/>
                              </a:lnTo>
                              <a:lnTo>
                                <a:pt x="156" y="11"/>
                              </a:lnTo>
                              <a:lnTo>
                                <a:pt x="177" y="3"/>
                              </a:lnTo>
                              <a:lnTo>
                                <a:pt x="195" y="0"/>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57" name="Freeform 20">
                          <a:extLst>
                            <a:ext uri="{FF2B5EF4-FFF2-40B4-BE49-F238E27FC236}">
                              <a16:creationId xmlns:a16="http://schemas.microsoft.com/office/drawing/2014/main" id="{E612621D-13C4-42FC-9B05-33A2CEF62E44}"/>
                            </a:ext>
                          </a:extLst>
                        </p:cNvPr>
                        <p:cNvSpPr>
                          <a:spLocks/>
                        </p:cNvSpPr>
                        <p:nvPr/>
                      </p:nvSpPr>
                      <p:spPr bwMode="auto">
                        <a:xfrm>
                          <a:off x="2248" y="1634"/>
                          <a:ext cx="39" cy="32"/>
                        </a:xfrm>
                        <a:custGeom>
                          <a:avLst/>
                          <a:gdLst>
                            <a:gd name="T0" fmla="*/ 0 w 194"/>
                            <a:gd name="T1" fmla="*/ 6 h 160"/>
                            <a:gd name="T2" fmla="*/ 1 w 194"/>
                            <a:gd name="T3" fmla="*/ 5 h 160"/>
                            <a:gd name="T4" fmla="*/ 1 w 194"/>
                            <a:gd name="T5" fmla="*/ 4 h 160"/>
                            <a:gd name="T6" fmla="*/ 2 w 194"/>
                            <a:gd name="T7" fmla="*/ 3 h 160"/>
                            <a:gd name="T8" fmla="*/ 3 w 194"/>
                            <a:gd name="T9" fmla="*/ 2 h 160"/>
                            <a:gd name="T10" fmla="*/ 4 w 194"/>
                            <a:gd name="T11" fmla="*/ 1 h 160"/>
                            <a:gd name="T12" fmla="*/ 5 w 194"/>
                            <a:gd name="T13" fmla="*/ 1 h 160"/>
                            <a:gd name="T14" fmla="*/ 6 w 194"/>
                            <a:gd name="T15" fmla="*/ 0 h 160"/>
                            <a:gd name="T16" fmla="*/ 7 w 194"/>
                            <a:gd name="T17" fmla="*/ 0 h 160"/>
                            <a:gd name="T18" fmla="*/ 8 w 194"/>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60"/>
                            <a:gd name="T32" fmla="*/ 194 w 194"/>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60">
                              <a:moveTo>
                                <a:pt x="0" y="160"/>
                              </a:moveTo>
                              <a:lnTo>
                                <a:pt x="18" y="131"/>
                              </a:lnTo>
                              <a:lnTo>
                                <a:pt x="37" y="106"/>
                              </a:lnTo>
                              <a:lnTo>
                                <a:pt x="58" y="80"/>
                              </a:lnTo>
                              <a:lnTo>
                                <a:pt x="82" y="55"/>
                              </a:lnTo>
                              <a:lnTo>
                                <a:pt x="107" y="36"/>
                              </a:lnTo>
                              <a:lnTo>
                                <a:pt x="131" y="21"/>
                              </a:lnTo>
                              <a:lnTo>
                                <a:pt x="155" y="11"/>
                              </a:lnTo>
                              <a:lnTo>
                                <a:pt x="178" y="3"/>
                              </a:lnTo>
                              <a:lnTo>
                                <a:pt x="194" y="0"/>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6051" name="Group 21">
                        <a:extLst>
                          <a:ext uri="{FF2B5EF4-FFF2-40B4-BE49-F238E27FC236}">
                            <a16:creationId xmlns:a16="http://schemas.microsoft.com/office/drawing/2014/main" id="{BBEC5C30-69FC-4C84-854B-13A1272E3515}"/>
                          </a:ext>
                        </a:extLst>
                      </p:cNvPr>
                      <p:cNvGrpSpPr>
                        <a:grpSpLocks/>
                      </p:cNvGrpSpPr>
                      <p:nvPr/>
                    </p:nvGrpSpPr>
                    <p:grpSpPr bwMode="auto">
                      <a:xfrm>
                        <a:off x="2265" y="1658"/>
                        <a:ext cx="45" cy="38"/>
                        <a:chOff x="2265" y="1658"/>
                        <a:chExt cx="45" cy="38"/>
                      </a:xfrm>
                    </p:grpSpPr>
                    <p:sp>
                      <p:nvSpPr>
                        <p:cNvPr id="66052" name="Freeform 22">
                          <a:extLst>
                            <a:ext uri="{FF2B5EF4-FFF2-40B4-BE49-F238E27FC236}">
                              <a16:creationId xmlns:a16="http://schemas.microsoft.com/office/drawing/2014/main" id="{9383443B-2CC8-4979-B8EE-5D86053671E2}"/>
                            </a:ext>
                          </a:extLst>
                        </p:cNvPr>
                        <p:cNvSpPr>
                          <a:spLocks/>
                        </p:cNvSpPr>
                        <p:nvPr/>
                      </p:nvSpPr>
                      <p:spPr bwMode="auto">
                        <a:xfrm>
                          <a:off x="2265" y="1660"/>
                          <a:ext cx="40" cy="32"/>
                        </a:xfrm>
                        <a:custGeom>
                          <a:avLst/>
                          <a:gdLst>
                            <a:gd name="T0" fmla="*/ 0 w 198"/>
                            <a:gd name="T1" fmla="*/ 6 h 160"/>
                            <a:gd name="T2" fmla="*/ 1 w 198"/>
                            <a:gd name="T3" fmla="*/ 5 h 160"/>
                            <a:gd name="T4" fmla="*/ 1 w 198"/>
                            <a:gd name="T5" fmla="*/ 4 h 160"/>
                            <a:gd name="T6" fmla="*/ 2 w 198"/>
                            <a:gd name="T7" fmla="*/ 3 h 160"/>
                            <a:gd name="T8" fmla="*/ 3 w 198"/>
                            <a:gd name="T9" fmla="*/ 2 h 160"/>
                            <a:gd name="T10" fmla="*/ 4 w 198"/>
                            <a:gd name="T11" fmla="*/ 1 h 160"/>
                            <a:gd name="T12" fmla="*/ 5 w 198"/>
                            <a:gd name="T13" fmla="*/ 1 h 160"/>
                            <a:gd name="T14" fmla="*/ 6 w 198"/>
                            <a:gd name="T15" fmla="*/ 0 h 160"/>
                            <a:gd name="T16" fmla="*/ 7 w 198"/>
                            <a:gd name="T17" fmla="*/ 0 h 160"/>
                            <a:gd name="T18" fmla="*/ 8 w 198"/>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0"/>
                            <a:gd name="T32" fmla="*/ 198 w 198"/>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0">
                              <a:moveTo>
                                <a:pt x="0" y="160"/>
                              </a:moveTo>
                              <a:lnTo>
                                <a:pt x="18" y="131"/>
                              </a:lnTo>
                              <a:lnTo>
                                <a:pt x="37" y="107"/>
                              </a:lnTo>
                              <a:lnTo>
                                <a:pt x="58" y="81"/>
                              </a:lnTo>
                              <a:lnTo>
                                <a:pt x="82" y="56"/>
                              </a:lnTo>
                              <a:lnTo>
                                <a:pt x="106" y="37"/>
                              </a:lnTo>
                              <a:lnTo>
                                <a:pt x="130" y="23"/>
                              </a:lnTo>
                              <a:lnTo>
                                <a:pt x="149" y="12"/>
                              </a:lnTo>
                              <a:lnTo>
                                <a:pt x="168" y="6"/>
                              </a:lnTo>
                              <a:lnTo>
                                <a:pt x="198" y="0"/>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53" name="Freeform 23">
                          <a:extLst>
                            <a:ext uri="{FF2B5EF4-FFF2-40B4-BE49-F238E27FC236}">
                              <a16:creationId xmlns:a16="http://schemas.microsoft.com/office/drawing/2014/main" id="{F684EFA8-541B-4C65-8367-4834FE6BC782}"/>
                            </a:ext>
                          </a:extLst>
                        </p:cNvPr>
                        <p:cNvSpPr>
                          <a:spLocks/>
                        </p:cNvSpPr>
                        <p:nvPr/>
                      </p:nvSpPr>
                      <p:spPr bwMode="auto">
                        <a:xfrm>
                          <a:off x="2271" y="1664"/>
                          <a:ext cx="39" cy="32"/>
                        </a:xfrm>
                        <a:custGeom>
                          <a:avLst/>
                          <a:gdLst>
                            <a:gd name="T0" fmla="*/ 0 w 195"/>
                            <a:gd name="T1" fmla="*/ 6 h 159"/>
                            <a:gd name="T2" fmla="*/ 1 w 195"/>
                            <a:gd name="T3" fmla="*/ 5 h 159"/>
                            <a:gd name="T4" fmla="*/ 1 w 195"/>
                            <a:gd name="T5" fmla="*/ 4 h 159"/>
                            <a:gd name="T6" fmla="*/ 2 w 195"/>
                            <a:gd name="T7" fmla="*/ 3 h 159"/>
                            <a:gd name="T8" fmla="*/ 3 w 195"/>
                            <a:gd name="T9" fmla="*/ 2 h 159"/>
                            <a:gd name="T10" fmla="*/ 4 w 195"/>
                            <a:gd name="T11" fmla="*/ 1 h 159"/>
                            <a:gd name="T12" fmla="*/ 5 w 195"/>
                            <a:gd name="T13" fmla="*/ 1 h 159"/>
                            <a:gd name="T14" fmla="*/ 6 w 195"/>
                            <a:gd name="T15" fmla="*/ 0 h 159"/>
                            <a:gd name="T16" fmla="*/ 7 w 195"/>
                            <a:gd name="T17" fmla="*/ 0 h 159"/>
                            <a:gd name="T18" fmla="*/ 8 w 195"/>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59"/>
                            <a:gd name="T32" fmla="*/ 195 w 195"/>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59">
                              <a:moveTo>
                                <a:pt x="0" y="159"/>
                              </a:moveTo>
                              <a:lnTo>
                                <a:pt x="19" y="131"/>
                              </a:lnTo>
                              <a:lnTo>
                                <a:pt x="37" y="106"/>
                              </a:lnTo>
                              <a:lnTo>
                                <a:pt x="59" y="79"/>
                              </a:lnTo>
                              <a:lnTo>
                                <a:pt x="81" y="56"/>
                              </a:lnTo>
                              <a:lnTo>
                                <a:pt x="107" y="36"/>
                              </a:lnTo>
                              <a:lnTo>
                                <a:pt x="130" y="22"/>
                              </a:lnTo>
                              <a:lnTo>
                                <a:pt x="155" y="12"/>
                              </a:lnTo>
                              <a:lnTo>
                                <a:pt x="177" y="4"/>
                              </a:lnTo>
                              <a:lnTo>
                                <a:pt x="195" y="0"/>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54" name="Freeform 24">
                          <a:extLst>
                            <a:ext uri="{FF2B5EF4-FFF2-40B4-BE49-F238E27FC236}">
                              <a16:creationId xmlns:a16="http://schemas.microsoft.com/office/drawing/2014/main" id="{331E9B61-DE34-41CF-A874-05A21DDCD9F9}"/>
                            </a:ext>
                          </a:extLst>
                        </p:cNvPr>
                        <p:cNvSpPr>
                          <a:spLocks/>
                        </p:cNvSpPr>
                        <p:nvPr/>
                      </p:nvSpPr>
                      <p:spPr bwMode="auto">
                        <a:xfrm>
                          <a:off x="2265" y="1658"/>
                          <a:ext cx="39" cy="31"/>
                        </a:xfrm>
                        <a:custGeom>
                          <a:avLst/>
                          <a:gdLst>
                            <a:gd name="T0" fmla="*/ 0 w 194"/>
                            <a:gd name="T1" fmla="*/ 6 h 159"/>
                            <a:gd name="T2" fmla="*/ 1 w 194"/>
                            <a:gd name="T3" fmla="*/ 5 h 159"/>
                            <a:gd name="T4" fmla="*/ 1 w 194"/>
                            <a:gd name="T5" fmla="*/ 4 h 159"/>
                            <a:gd name="T6" fmla="*/ 2 w 194"/>
                            <a:gd name="T7" fmla="*/ 3 h 159"/>
                            <a:gd name="T8" fmla="*/ 3 w 194"/>
                            <a:gd name="T9" fmla="*/ 2 h 159"/>
                            <a:gd name="T10" fmla="*/ 4 w 194"/>
                            <a:gd name="T11" fmla="*/ 1 h 159"/>
                            <a:gd name="T12" fmla="*/ 5 w 194"/>
                            <a:gd name="T13" fmla="*/ 1 h 159"/>
                            <a:gd name="T14" fmla="*/ 6 w 194"/>
                            <a:gd name="T15" fmla="*/ 0 h 159"/>
                            <a:gd name="T16" fmla="*/ 7 w 194"/>
                            <a:gd name="T17" fmla="*/ 0 h 159"/>
                            <a:gd name="T18" fmla="*/ 8 w 194"/>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59"/>
                            <a:gd name="T32" fmla="*/ 194 w 194"/>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59">
                              <a:moveTo>
                                <a:pt x="0" y="159"/>
                              </a:moveTo>
                              <a:lnTo>
                                <a:pt x="18" y="130"/>
                              </a:lnTo>
                              <a:lnTo>
                                <a:pt x="37" y="106"/>
                              </a:lnTo>
                              <a:lnTo>
                                <a:pt x="58" y="80"/>
                              </a:lnTo>
                              <a:lnTo>
                                <a:pt x="82" y="55"/>
                              </a:lnTo>
                              <a:lnTo>
                                <a:pt x="106" y="36"/>
                              </a:lnTo>
                              <a:lnTo>
                                <a:pt x="130" y="21"/>
                              </a:lnTo>
                              <a:lnTo>
                                <a:pt x="154" y="11"/>
                              </a:lnTo>
                              <a:lnTo>
                                <a:pt x="177" y="3"/>
                              </a:lnTo>
                              <a:lnTo>
                                <a:pt x="194" y="0"/>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6037" name="Group 25">
                      <a:extLst>
                        <a:ext uri="{FF2B5EF4-FFF2-40B4-BE49-F238E27FC236}">
                          <a16:creationId xmlns:a16="http://schemas.microsoft.com/office/drawing/2014/main" id="{FE2F408B-0AF7-4347-9ADF-D5E8BFE77154}"/>
                        </a:ext>
                      </a:extLst>
                    </p:cNvPr>
                    <p:cNvGrpSpPr>
                      <a:grpSpLocks/>
                    </p:cNvGrpSpPr>
                    <p:nvPr/>
                  </p:nvGrpSpPr>
                  <p:grpSpPr bwMode="auto">
                    <a:xfrm>
                      <a:off x="2025" y="1624"/>
                      <a:ext cx="213" cy="55"/>
                      <a:chOff x="2025" y="1624"/>
                      <a:chExt cx="213" cy="55"/>
                    </a:xfrm>
                  </p:grpSpPr>
                  <p:grpSp>
                    <p:nvGrpSpPr>
                      <p:cNvPr id="66038" name="Group 26">
                        <a:extLst>
                          <a:ext uri="{FF2B5EF4-FFF2-40B4-BE49-F238E27FC236}">
                            <a16:creationId xmlns:a16="http://schemas.microsoft.com/office/drawing/2014/main" id="{E395560E-F75C-4C5F-8A96-9D3B5D5F976D}"/>
                          </a:ext>
                        </a:extLst>
                      </p:cNvPr>
                      <p:cNvGrpSpPr>
                        <a:grpSpLocks/>
                      </p:cNvGrpSpPr>
                      <p:nvPr/>
                    </p:nvGrpSpPr>
                    <p:grpSpPr bwMode="auto">
                      <a:xfrm>
                        <a:off x="2051" y="1650"/>
                        <a:ext cx="148" cy="29"/>
                        <a:chOff x="2051" y="1650"/>
                        <a:chExt cx="148" cy="29"/>
                      </a:xfrm>
                    </p:grpSpPr>
                    <p:grpSp>
                      <p:nvGrpSpPr>
                        <p:cNvPr id="66045" name="Group 27">
                          <a:extLst>
                            <a:ext uri="{FF2B5EF4-FFF2-40B4-BE49-F238E27FC236}">
                              <a16:creationId xmlns:a16="http://schemas.microsoft.com/office/drawing/2014/main" id="{8996997F-E4AE-4A2C-A9AD-90F24974F55F}"/>
                            </a:ext>
                          </a:extLst>
                        </p:cNvPr>
                        <p:cNvGrpSpPr>
                          <a:grpSpLocks/>
                        </p:cNvGrpSpPr>
                        <p:nvPr/>
                      </p:nvGrpSpPr>
                      <p:grpSpPr bwMode="auto">
                        <a:xfrm>
                          <a:off x="2057" y="1650"/>
                          <a:ext cx="142" cy="29"/>
                          <a:chOff x="2057" y="1650"/>
                          <a:chExt cx="142" cy="29"/>
                        </a:xfrm>
                      </p:grpSpPr>
                      <p:sp>
                        <p:nvSpPr>
                          <p:cNvPr id="66047" name="Freeform 28">
                            <a:extLst>
                              <a:ext uri="{FF2B5EF4-FFF2-40B4-BE49-F238E27FC236}">
                                <a16:creationId xmlns:a16="http://schemas.microsoft.com/office/drawing/2014/main" id="{DA996839-24CD-4A4A-B15D-5B050EB23F4F}"/>
                              </a:ext>
                            </a:extLst>
                          </p:cNvPr>
                          <p:cNvSpPr>
                            <a:spLocks/>
                          </p:cNvSpPr>
                          <p:nvPr/>
                        </p:nvSpPr>
                        <p:spPr bwMode="auto">
                          <a:xfrm>
                            <a:off x="2058" y="1653"/>
                            <a:ext cx="139" cy="20"/>
                          </a:xfrm>
                          <a:custGeom>
                            <a:avLst/>
                            <a:gdLst>
                              <a:gd name="T0" fmla="*/ 0 w 694"/>
                              <a:gd name="T1" fmla="*/ 3 h 101"/>
                              <a:gd name="T2" fmla="*/ 2 w 694"/>
                              <a:gd name="T3" fmla="*/ 3 h 101"/>
                              <a:gd name="T4" fmla="*/ 3 w 694"/>
                              <a:gd name="T5" fmla="*/ 2 h 101"/>
                              <a:gd name="T6" fmla="*/ 6 w 694"/>
                              <a:gd name="T7" fmla="*/ 2 h 101"/>
                              <a:gd name="T8" fmla="*/ 8 w 694"/>
                              <a:gd name="T9" fmla="*/ 1 h 101"/>
                              <a:gd name="T10" fmla="*/ 11 w 694"/>
                              <a:gd name="T11" fmla="*/ 1 h 101"/>
                              <a:gd name="T12" fmla="*/ 13 w 694"/>
                              <a:gd name="T13" fmla="*/ 0 h 101"/>
                              <a:gd name="T14" fmla="*/ 15 w 694"/>
                              <a:gd name="T15" fmla="*/ 0 h 101"/>
                              <a:gd name="T16" fmla="*/ 17 w 694"/>
                              <a:gd name="T17" fmla="*/ 0 h 101"/>
                              <a:gd name="T18" fmla="*/ 20 w 694"/>
                              <a:gd name="T19" fmla="*/ 0 h 101"/>
                              <a:gd name="T20" fmla="*/ 22 w 694"/>
                              <a:gd name="T21" fmla="*/ 0 h 101"/>
                              <a:gd name="T22" fmla="*/ 24 w 694"/>
                              <a:gd name="T23" fmla="*/ 1 h 101"/>
                              <a:gd name="T24" fmla="*/ 25 w 694"/>
                              <a:gd name="T25" fmla="*/ 1 h 101"/>
                              <a:gd name="T26" fmla="*/ 26 w 694"/>
                              <a:gd name="T27" fmla="*/ 2 h 101"/>
                              <a:gd name="T28" fmla="*/ 27 w 694"/>
                              <a:gd name="T29" fmla="*/ 2 h 101"/>
                              <a:gd name="T30" fmla="*/ 27 w 694"/>
                              <a:gd name="T31" fmla="*/ 3 h 101"/>
                              <a:gd name="T32" fmla="*/ 28 w 694"/>
                              <a:gd name="T33" fmla="*/ 4 h 1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1"/>
                              <a:gd name="T53" fmla="*/ 694 w 694"/>
                              <a:gd name="T54" fmla="*/ 101 h 10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1">
                                <a:moveTo>
                                  <a:pt x="0" y="80"/>
                                </a:moveTo>
                                <a:lnTo>
                                  <a:pt x="42" y="67"/>
                                </a:lnTo>
                                <a:lnTo>
                                  <a:pt x="85" y="54"/>
                                </a:lnTo>
                                <a:lnTo>
                                  <a:pt x="143" y="40"/>
                                </a:lnTo>
                                <a:lnTo>
                                  <a:pt x="205" y="27"/>
                                </a:lnTo>
                                <a:lnTo>
                                  <a:pt x="268" y="14"/>
                                </a:lnTo>
                                <a:lnTo>
                                  <a:pt x="315" y="8"/>
                                </a:lnTo>
                                <a:lnTo>
                                  <a:pt x="372" y="2"/>
                                </a:lnTo>
                                <a:lnTo>
                                  <a:pt x="433" y="0"/>
                                </a:lnTo>
                                <a:lnTo>
                                  <a:pt x="490" y="3"/>
                                </a:lnTo>
                                <a:lnTo>
                                  <a:pt x="540" y="6"/>
                                </a:lnTo>
                                <a:lnTo>
                                  <a:pt x="590" y="14"/>
                                </a:lnTo>
                                <a:lnTo>
                                  <a:pt x="617" y="25"/>
                                </a:lnTo>
                                <a:lnTo>
                                  <a:pt x="642" y="39"/>
                                </a:lnTo>
                                <a:lnTo>
                                  <a:pt x="663" y="56"/>
                                </a:lnTo>
                                <a:lnTo>
                                  <a:pt x="685" y="83"/>
                                </a:lnTo>
                                <a:lnTo>
                                  <a:pt x="694" y="101"/>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48" name="Freeform 29">
                            <a:extLst>
                              <a:ext uri="{FF2B5EF4-FFF2-40B4-BE49-F238E27FC236}">
                                <a16:creationId xmlns:a16="http://schemas.microsoft.com/office/drawing/2014/main" id="{CEC8228B-7A21-477A-898C-88D312C09E17}"/>
                              </a:ext>
                            </a:extLst>
                          </p:cNvPr>
                          <p:cNvSpPr>
                            <a:spLocks/>
                          </p:cNvSpPr>
                          <p:nvPr/>
                        </p:nvSpPr>
                        <p:spPr bwMode="auto">
                          <a:xfrm>
                            <a:off x="2057" y="1659"/>
                            <a:ext cx="138"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19 w 694"/>
                              <a:gd name="T19" fmla="*/ 0 h 100"/>
                              <a:gd name="T20" fmla="*/ 21 w 694"/>
                              <a:gd name="T21" fmla="*/ 0 h 100"/>
                              <a:gd name="T22" fmla="*/ 23 w 694"/>
                              <a:gd name="T23" fmla="*/ 1 h 100"/>
                              <a:gd name="T24" fmla="*/ 24 w 694"/>
                              <a:gd name="T25" fmla="*/ 1 h 100"/>
                              <a:gd name="T26" fmla="*/ 25 w 694"/>
                              <a:gd name="T27" fmla="*/ 2 h 100"/>
                              <a:gd name="T28" fmla="*/ 26 w 694"/>
                              <a:gd name="T29" fmla="*/ 2 h 100"/>
                              <a:gd name="T30" fmla="*/ 27 w 694"/>
                              <a:gd name="T31" fmla="*/ 3 h 100"/>
                              <a:gd name="T32" fmla="*/ 27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1" y="66"/>
                                </a:lnTo>
                                <a:lnTo>
                                  <a:pt x="84" y="54"/>
                                </a:lnTo>
                                <a:lnTo>
                                  <a:pt x="143" y="40"/>
                                </a:lnTo>
                                <a:lnTo>
                                  <a:pt x="205" y="26"/>
                                </a:lnTo>
                                <a:lnTo>
                                  <a:pt x="267" y="14"/>
                                </a:lnTo>
                                <a:lnTo>
                                  <a:pt x="315" y="8"/>
                                </a:lnTo>
                                <a:lnTo>
                                  <a:pt x="372" y="2"/>
                                </a:lnTo>
                                <a:lnTo>
                                  <a:pt x="433" y="0"/>
                                </a:lnTo>
                                <a:lnTo>
                                  <a:pt x="489" y="3"/>
                                </a:lnTo>
                                <a:lnTo>
                                  <a:pt x="540" y="6"/>
                                </a:lnTo>
                                <a:lnTo>
                                  <a:pt x="590" y="14"/>
                                </a:lnTo>
                                <a:lnTo>
                                  <a:pt x="617" y="24"/>
                                </a:lnTo>
                                <a:lnTo>
                                  <a:pt x="642" y="39"/>
                                </a:lnTo>
                                <a:lnTo>
                                  <a:pt x="663" y="55"/>
                                </a:lnTo>
                                <a:lnTo>
                                  <a:pt x="685" y="83"/>
                                </a:lnTo>
                                <a:lnTo>
                                  <a:pt x="694" y="100"/>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49" name="Freeform 30">
                            <a:extLst>
                              <a:ext uri="{FF2B5EF4-FFF2-40B4-BE49-F238E27FC236}">
                                <a16:creationId xmlns:a16="http://schemas.microsoft.com/office/drawing/2014/main" id="{F384D033-945C-4E8D-9D5B-CC231F8AD9E0}"/>
                              </a:ext>
                            </a:extLst>
                          </p:cNvPr>
                          <p:cNvSpPr>
                            <a:spLocks/>
                          </p:cNvSpPr>
                          <p:nvPr/>
                        </p:nvSpPr>
                        <p:spPr bwMode="auto">
                          <a:xfrm>
                            <a:off x="2060" y="1650"/>
                            <a:ext cx="139"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20 w 694"/>
                              <a:gd name="T19" fmla="*/ 0 h 100"/>
                              <a:gd name="T20" fmla="*/ 22 w 694"/>
                              <a:gd name="T21" fmla="*/ 0 h 100"/>
                              <a:gd name="T22" fmla="*/ 24 w 694"/>
                              <a:gd name="T23" fmla="*/ 1 h 100"/>
                              <a:gd name="T24" fmla="*/ 25 w 694"/>
                              <a:gd name="T25" fmla="*/ 1 h 100"/>
                              <a:gd name="T26" fmla="*/ 26 w 694"/>
                              <a:gd name="T27" fmla="*/ 2 h 100"/>
                              <a:gd name="T28" fmla="*/ 27 w 694"/>
                              <a:gd name="T29" fmla="*/ 2 h 100"/>
                              <a:gd name="T30" fmla="*/ 27 w 694"/>
                              <a:gd name="T31" fmla="*/ 3 h 100"/>
                              <a:gd name="T32" fmla="*/ 28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2" y="66"/>
                                </a:lnTo>
                                <a:lnTo>
                                  <a:pt x="85" y="54"/>
                                </a:lnTo>
                                <a:lnTo>
                                  <a:pt x="143" y="40"/>
                                </a:lnTo>
                                <a:lnTo>
                                  <a:pt x="204" y="26"/>
                                </a:lnTo>
                                <a:lnTo>
                                  <a:pt x="268" y="14"/>
                                </a:lnTo>
                                <a:lnTo>
                                  <a:pt x="315" y="8"/>
                                </a:lnTo>
                                <a:lnTo>
                                  <a:pt x="372" y="2"/>
                                </a:lnTo>
                                <a:lnTo>
                                  <a:pt x="434" y="0"/>
                                </a:lnTo>
                                <a:lnTo>
                                  <a:pt x="490" y="3"/>
                                </a:lnTo>
                                <a:lnTo>
                                  <a:pt x="540" y="6"/>
                                </a:lnTo>
                                <a:lnTo>
                                  <a:pt x="590" y="14"/>
                                </a:lnTo>
                                <a:lnTo>
                                  <a:pt x="618" y="24"/>
                                </a:lnTo>
                                <a:lnTo>
                                  <a:pt x="642" y="39"/>
                                </a:lnTo>
                                <a:lnTo>
                                  <a:pt x="664" y="55"/>
                                </a:lnTo>
                                <a:lnTo>
                                  <a:pt x="685" y="83"/>
                                </a:lnTo>
                                <a:lnTo>
                                  <a:pt x="694" y="100"/>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6046" name="Oval 31">
                          <a:extLst>
                            <a:ext uri="{FF2B5EF4-FFF2-40B4-BE49-F238E27FC236}">
                              <a16:creationId xmlns:a16="http://schemas.microsoft.com/office/drawing/2014/main" id="{9B53622A-4552-4103-89AD-A47950E7B022}"/>
                            </a:ext>
                          </a:extLst>
                        </p:cNvPr>
                        <p:cNvSpPr>
                          <a:spLocks noChangeArrowheads="1"/>
                        </p:cNvSpPr>
                        <p:nvPr/>
                      </p:nvSpPr>
                      <p:spPr bwMode="auto">
                        <a:xfrm>
                          <a:off x="2051" y="1663"/>
                          <a:ext cx="8" cy="14"/>
                        </a:xfrm>
                        <a:prstGeom prst="ellipse">
                          <a:avLst/>
                        </a:prstGeom>
                        <a:solidFill>
                          <a:srgbClr val="200020"/>
                        </a:solidFill>
                        <a:ln w="3175">
                          <a:solidFill>
                            <a:srgbClr val="80008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6039" name="Group 32">
                        <a:extLst>
                          <a:ext uri="{FF2B5EF4-FFF2-40B4-BE49-F238E27FC236}">
                            <a16:creationId xmlns:a16="http://schemas.microsoft.com/office/drawing/2014/main" id="{F6859D94-0DBD-44BF-BDA8-E7E1BBB46510}"/>
                          </a:ext>
                        </a:extLst>
                      </p:cNvPr>
                      <p:cNvGrpSpPr>
                        <a:grpSpLocks/>
                      </p:cNvGrpSpPr>
                      <p:nvPr/>
                    </p:nvGrpSpPr>
                    <p:grpSpPr bwMode="auto">
                      <a:xfrm>
                        <a:off x="2025" y="1624"/>
                        <a:ext cx="213" cy="42"/>
                        <a:chOff x="2025" y="1624"/>
                        <a:chExt cx="213" cy="42"/>
                      </a:xfrm>
                    </p:grpSpPr>
                    <p:grpSp>
                      <p:nvGrpSpPr>
                        <p:cNvPr id="66040" name="Group 33">
                          <a:extLst>
                            <a:ext uri="{FF2B5EF4-FFF2-40B4-BE49-F238E27FC236}">
                              <a16:creationId xmlns:a16="http://schemas.microsoft.com/office/drawing/2014/main" id="{4EDFD3E1-1567-4F3B-8ACF-BD87CDD627C9}"/>
                            </a:ext>
                          </a:extLst>
                        </p:cNvPr>
                        <p:cNvGrpSpPr>
                          <a:grpSpLocks/>
                        </p:cNvGrpSpPr>
                        <p:nvPr/>
                      </p:nvGrpSpPr>
                      <p:grpSpPr bwMode="auto">
                        <a:xfrm>
                          <a:off x="2030" y="1624"/>
                          <a:ext cx="208" cy="42"/>
                          <a:chOff x="2030" y="1624"/>
                          <a:chExt cx="208" cy="42"/>
                        </a:xfrm>
                      </p:grpSpPr>
                      <p:sp>
                        <p:nvSpPr>
                          <p:cNvPr id="66042" name="Freeform 34">
                            <a:extLst>
                              <a:ext uri="{FF2B5EF4-FFF2-40B4-BE49-F238E27FC236}">
                                <a16:creationId xmlns:a16="http://schemas.microsoft.com/office/drawing/2014/main" id="{E85F3B6F-26C2-40EB-AC22-079DC95CAC22}"/>
                              </a:ext>
                            </a:extLst>
                          </p:cNvPr>
                          <p:cNvSpPr>
                            <a:spLocks/>
                          </p:cNvSpPr>
                          <p:nvPr/>
                        </p:nvSpPr>
                        <p:spPr bwMode="auto">
                          <a:xfrm>
                            <a:off x="2032" y="1629"/>
                            <a:ext cx="202" cy="29"/>
                          </a:xfrm>
                          <a:custGeom>
                            <a:avLst/>
                            <a:gdLst>
                              <a:gd name="T0" fmla="*/ 0 w 1012"/>
                              <a:gd name="T1" fmla="*/ 5 h 148"/>
                              <a:gd name="T2" fmla="*/ 2 w 1012"/>
                              <a:gd name="T3" fmla="*/ 4 h 148"/>
                              <a:gd name="T4" fmla="*/ 5 w 1012"/>
                              <a:gd name="T5" fmla="*/ 3 h 148"/>
                              <a:gd name="T6" fmla="*/ 8 w 1012"/>
                              <a:gd name="T7" fmla="*/ 2 h 148"/>
                              <a:gd name="T8" fmla="*/ 12 w 1012"/>
                              <a:gd name="T9" fmla="*/ 2 h 148"/>
                              <a:gd name="T10" fmla="*/ 16 w 1012"/>
                              <a:gd name="T11" fmla="*/ 1 h 148"/>
                              <a:gd name="T12" fmla="*/ 18 w 1012"/>
                              <a:gd name="T13" fmla="*/ 0 h 148"/>
                              <a:gd name="T14" fmla="*/ 22 w 1012"/>
                              <a:gd name="T15" fmla="*/ 0 h 148"/>
                              <a:gd name="T16" fmla="*/ 25 w 1012"/>
                              <a:gd name="T17" fmla="*/ 0 h 148"/>
                              <a:gd name="T18" fmla="*/ 29 w 1012"/>
                              <a:gd name="T19" fmla="*/ 0 h 148"/>
                              <a:gd name="T20" fmla="*/ 31 w 1012"/>
                              <a:gd name="T21" fmla="*/ 0 h 148"/>
                              <a:gd name="T22" fmla="*/ 34 w 1012"/>
                              <a:gd name="T23" fmla="*/ 1 h 148"/>
                              <a:gd name="T24" fmla="*/ 36 w 1012"/>
                              <a:gd name="T25" fmla="*/ 1 h 148"/>
                              <a:gd name="T26" fmla="*/ 37 w 1012"/>
                              <a:gd name="T27" fmla="*/ 2 h 148"/>
                              <a:gd name="T28" fmla="*/ 39 w 1012"/>
                              <a:gd name="T29" fmla="*/ 3 h 148"/>
                              <a:gd name="T30" fmla="*/ 40 w 1012"/>
                              <a:gd name="T31" fmla="*/ 5 h 148"/>
                              <a:gd name="T32" fmla="*/ 40 w 1012"/>
                              <a:gd name="T33" fmla="*/ 6 h 14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8"/>
                              <a:gd name="T53" fmla="*/ 1012 w 1012"/>
                              <a:gd name="T54" fmla="*/ 148 h 14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8">
                                <a:moveTo>
                                  <a:pt x="0" y="117"/>
                                </a:moveTo>
                                <a:lnTo>
                                  <a:pt x="60" y="98"/>
                                </a:lnTo>
                                <a:lnTo>
                                  <a:pt x="123" y="80"/>
                                </a:lnTo>
                                <a:lnTo>
                                  <a:pt x="207" y="59"/>
                                </a:lnTo>
                                <a:lnTo>
                                  <a:pt x="298" y="39"/>
                                </a:lnTo>
                                <a:lnTo>
                                  <a:pt x="390" y="22"/>
                                </a:lnTo>
                                <a:lnTo>
                                  <a:pt x="459" y="12"/>
                                </a:lnTo>
                                <a:lnTo>
                                  <a:pt x="543" y="3"/>
                                </a:lnTo>
                                <a:lnTo>
                                  <a:pt x="632" y="0"/>
                                </a:lnTo>
                                <a:lnTo>
                                  <a:pt x="714" y="4"/>
                                </a:lnTo>
                                <a:lnTo>
                                  <a:pt x="788" y="9"/>
                                </a:lnTo>
                                <a:lnTo>
                                  <a:pt x="861" y="22"/>
                                </a:lnTo>
                                <a:lnTo>
                                  <a:pt x="901" y="36"/>
                                </a:lnTo>
                                <a:lnTo>
                                  <a:pt x="937" y="58"/>
                                </a:lnTo>
                                <a:lnTo>
                                  <a:pt x="967" y="81"/>
                                </a:lnTo>
                                <a:lnTo>
                                  <a:pt x="999" y="122"/>
                                </a:lnTo>
                                <a:lnTo>
                                  <a:pt x="1012" y="148"/>
                                </a:lnTo>
                              </a:path>
                            </a:pathLst>
                          </a:custGeom>
                          <a:noFill/>
                          <a:ln w="25400">
                            <a:solidFill>
                              <a:srgbClr val="60006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43" name="Freeform 35">
                            <a:extLst>
                              <a:ext uri="{FF2B5EF4-FFF2-40B4-BE49-F238E27FC236}">
                                <a16:creationId xmlns:a16="http://schemas.microsoft.com/office/drawing/2014/main" id="{118BF5E4-4924-4658-B5D7-48DFAF540813}"/>
                              </a:ext>
                            </a:extLst>
                          </p:cNvPr>
                          <p:cNvSpPr>
                            <a:spLocks/>
                          </p:cNvSpPr>
                          <p:nvPr/>
                        </p:nvSpPr>
                        <p:spPr bwMode="auto">
                          <a:xfrm>
                            <a:off x="2030" y="1637"/>
                            <a:ext cx="203"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9 w 1012"/>
                              <a:gd name="T19" fmla="*/ 0 h 147"/>
                              <a:gd name="T20" fmla="*/ 32 w 1012"/>
                              <a:gd name="T21" fmla="*/ 0 h 147"/>
                              <a:gd name="T22" fmla="*/ 35 w 1012"/>
                              <a:gd name="T23" fmla="*/ 1 h 147"/>
                              <a:gd name="T24" fmla="*/ 36 w 1012"/>
                              <a:gd name="T25" fmla="*/ 1 h 147"/>
                              <a:gd name="T26" fmla="*/ 38 w 1012"/>
                              <a:gd name="T27" fmla="*/ 2 h 147"/>
                              <a:gd name="T28" fmla="*/ 39 w 1012"/>
                              <a:gd name="T29" fmla="*/ 3 h 147"/>
                              <a:gd name="T30" fmla="*/ 40 w 1012"/>
                              <a:gd name="T31" fmla="*/ 5 h 147"/>
                              <a:gd name="T32" fmla="*/ 41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2" y="79"/>
                                </a:lnTo>
                                <a:lnTo>
                                  <a:pt x="208" y="59"/>
                                </a:lnTo>
                                <a:lnTo>
                                  <a:pt x="299" y="39"/>
                                </a:lnTo>
                                <a:lnTo>
                                  <a:pt x="390" y="21"/>
                                </a:lnTo>
                                <a:lnTo>
                                  <a:pt x="459" y="11"/>
                                </a:lnTo>
                                <a:lnTo>
                                  <a:pt x="543" y="3"/>
                                </a:lnTo>
                                <a:lnTo>
                                  <a:pt x="633" y="0"/>
                                </a:lnTo>
                                <a:lnTo>
                                  <a:pt x="713" y="4"/>
                                </a:lnTo>
                                <a:lnTo>
                                  <a:pt x="788" y="8"/>
                                </a:lnTo>
                                <a:lnTo>
                                  <a:pt x="861" y="21"/>
                                </a:lnTo>
                                <a:lnTo>
                                  <a:pt x="902" y="36"/>
                                </a:lnTo>
                                <a:lnTo>
                                  <a:pt x="937" y="57"/>
                                </a:lnTo>
                                <a:lnTo>
                                  <a:pt x="968" y="81"/>
                                </a:lnTo>
                                <a:lnTo>
                                  <a:pt x="999" y="121"/>
                                </a:lnTo>
                                <a:lnTo>
                                  <a:pt x="1012" y="147"/>
                                </a:lnTo>
                              </a:path>
                            </a:pathLst>
                          </a:custGeom>
                          <a:noFill/>
                          <a:ln w="11113">
                            <a:solidFill>
                              <a:srgbClr val="40004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44" name="Freeform 36">
                            <a:extLst>
                              <a:ext uri="{FF2B5EF4-FFF2-40B4-BE49-F238E27FC236}">
                                <a16:creationId xmlns:a16="http://schemas.microsoft.com/office/drawing/2014/main" id="{9752367B-04FA-4BCC-88BA-5C6050310038}"/>
                              </a:ext>
                            </a:extLst>
                          </p:cNvPr>
                          <p:cNvSpPr>
                            <a:spLocks/>
                          </p:cNvSpPr>
                          <p:nvPr/>
                        </p:nvSpPr>
                        <p:spPr bwMode="auto">
                          <a:xfrm>
                            <a:off x="2036" y="1624"/>
                            <a:ext cx="202"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8 w 1012"/>
                              <a:gd name="T19" fmla="*/ 0 h 147"/>
                              <a:gd name="T20" fmla="*/ 31 w 1012"/>
                              <a:gd name="T21" fmla="*/ 0 h 147"/>
                              <a:gd name="T22" fmla="*/ 34 w 1012"/>
                              <a:gd name="T23" fmla="*/ 1 h 147"/>
                              <a:gd name="T24" fmla="*/ 36 w 1012"/>
                              <a:gd name="T25" fmla="*/ 1 h 147"/>
                              <a:gd name="T26" fmla="*/ 37 w 1012"/>
                              <a:gd name="T27" fmla="*/ 2 h 147"/>
                              <a:gd name="T28" fmla="*/ 39 w 1012"/>
                              <a:gd name="T29" fmla="*/ 3 h 147"/>
                              <a:gd name="T30" fmla="*/ 40 w 1012"/>
                              <a:gd name="T31" fmla="*/ 5 h 147"/>
                              <a:gd name="T32" fmla="*/ 40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3" y="79"/>
                                </a:lnTo>
                                <a:lnTo>
                                  <a:pt x="208" y="59"/>
                                </a:lnTo>
                                <a:lnTo>
                                  <a:pt x="299" y="39"/>
                                </a:lnTo>
                                <a:lnTo>
                                  <a:pt x="390" y="21"/>
                                </a:lnTo>
                                <a:lnTo>
                                  <a:pt x="458" y="12"/>
                                </a:lnTo>
                                <a:lnTo>
                                  <a:pt x="542" y="3"/>
                                </a:lnTo>
                                <a:lnTo>
                                  <a:pt x="632" y="0"/>
                                </a:lnTo>
                                <a:lnTo>
                                  <a:pt x="713" y="5"/>
                                </a:lnTo>
                                <a:lnTo>
                                  <a:pt x="788" y="9"/>
                                </a:lnTo>
                                <a:lnTo>
                                  <a:pt x="861" y="21"/>
                                </a:lnTo>
                                <a:lnTo>
                                  <a:pt x="901" y="36"/>
                                </a:lnTo>
                                <a:lnTo>
                                  <a:pt x="937" y="57"/>
                                </a:lnTo>
                                <a:lnTo>
                                  <a:pt x="968" y="82"/>
                                </a:lnTo>
                                <a:lnTo>
                                  <a:pt x="998" y="122"/>
                                </a:lnTo>
                                <a:lnTo>
                                  <a:pt x="1012" y="147"/>
                                </a:lnTo>
                              </a:path>
                            </a:pathLst>
                          </a:custGeom>
                          <a:noFill/>
                          <a:ln w="4763">
                            <a:solidFill>
                              <a:srgbClr val="A000A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6041" name="Oval 37">
                          <a:extLst>
                            <a:ext uri="{FF2B5EF4-FFF2-40B4-BE49-F238E27FC236}">
                              <a16:creationId xmlns:a16="http://schemas.microsoft.com/office/drawing/2014/main" id="{163BC34C-B942-404A-BF44-5FB650AB6602}"/>
                            </a:ext>
                          </a:extLst>
                        </p:cNvPr>
                        <p:cNvSpPr>
                          <a:spLocks noChangeArrowheads="1"/>
                        </p:cNvSpPr>
                        <p:nvPr/>
                      </p:nvSpPr>
                      <p:spPr bwMode="auto">
                        <a:xfrm>
                          <a:off x="2025" y="1645"/>
                          <a:ext cx="10" cy="17"/>
                        </a:xfrm>
                        <a:prstGeom prst="ellipse">
                          <a:avLst/>
                        </a:prstGeom>
                        <a:solidFill>
                          <a:srgbClr val="200020"/>
                        </a:solidFill>
                        <a:ln w="3175">
                          <a:solidFill>
                            <a:srgbClr val="80008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nvGrpSpPr>
                  <p:cNvPr id="65958" name="Group 38">
                    <a:extLst>
                      <a:ext uri="{FF2B5EF4-FFF2-40B4-BE49-F238E27FC236}">
                        <a16:creationId xmlns:a16="http://schemas.microsoft.com/office/drawing/2014/main" id="{6D6E328C-5BA0-4835-B41E-D4CF167CC2BD}"/>
                      </a:ext>
                    </a:extLst>
                  </p:cNvPr>
                  <p:cNvGrpSpPr>
                    <a:grpSpLocks/>
                  </p:cNvGrpSpPr>
                  <p:nvPr/>
                </p:nvGrpSpPr>
                <p:grpSpPr bwMode="auto">
                  <a:xfrm>
                    <a:off x="2034" y="1657"/>
                    <a:ext cx="344" cy="305"/>
                    <a:chOff x="2034" y="1657"/>
                    <a:chExt cx="344" cy="305"/>
                  </a:xfrm>
                </p:grpSpPr>
                <p:grpSp>
                  <p:nvGrpSpPr>
                    <p:cNvPr id="65959" name="Group 39">
                      <a:extLst>
                        <a:ext uri="{FF2B5EF4-FFF2-40B4-BE49-F238E27FC236}">
                          <a16:creationId xmlns:a16="http://schemas.microsoft.com/office/drawing/2014/main" id="{E2242A84-BF2A-4DEA-B922-34614CA6E57B}"/>
                        </a:ext>
                      </a:extLst>
                    </p:cNvPr>
                    <p:cNvGrpSpPr>
                      <a:grpSpLocks/>
                    </p:cNvGrpSpPr>
                    <p:nvPr/>
                  </p:nvGrpSpPr>
                  <p:grpSpPr bwMode="auto">
                    <a:xfrm>
                      <a:off x="2034" y="1657"/>
                      <a:ext cx="344" cy="305"/>
                      <a:chOff x="2034" y="1657"/>
                      <a:chExt cx="344" cy="305"/>
                    </a:xfrm>
                  </p:grpSpPr>
                  <p:grpSp>
                    <p:nvGrpSpPr>
                      <p:cNvPr id="65979" name="Group 40">
                        <a:extLst>
                          <a:ext uri="{FF2B5EF4-FFF2-40B4-BE49-F238E27FC236}">
                            <a16:creationId xmlns:a16="http://schemas.microsoft.com/office/drawing/2014/main" id="{2CA16C7C-3B62-414D-BF36-65FB92B8A37A}"/>
                          </a:ext>
                        </a:extLst>
                      </p:cNvPr>
                      <p:cNvGrpSpPr>
                        <a:grpSpLocks/>
                      </p:cNvGrpSpPr>
                      <p:nvPr/>
                    </p:nvGrpSpPr>
                    <p:grpSpPr bwMode="auto">
                      <a:xfrm>
                        <a:off x="2034" y="1657"/>
                        <a:ext cx="344" cy="305"/>
                        <a:chOff x="2034" y="1657"/>
                        <a:chExt cx="344" cy="305"/>
                      </a:xfrm>
                    </p:grpSpPr>
                    <p:grpSp>
                      <p:nvGrpSpPr>
                        <p:cNvPr id="66030" name="Group 41">
                          <a:extLst>
                            <a:ext uri="{FF2B5EF4-FFF2-40B4-BE49-F238E27FC236}">
                              <a16:creationId xmlns:a16="http://schemas.microsoft.com/office/drawing/2014/main" id="{D42902B7-E62C-41FA-9E8B-E471951F72A8}"/>
                            </a:ext>
                          </a:extLst>
                        </p:cNvPr>
                        <p:cNvGrpSpPr>
                          <a:grpSpLocks/>
                        </p:cNvGrpSpPr>
                        <p:nvPr/>
                      </p:nvGrpSpPr>
                      <p:grpSpPr bwMode="auto">
                        <a:xfrm>
                          <a:off x="2034" y="1657"/>
                          <a:ext cx="344" cy="305"/>
                          <a:chOff x="2034" y="1657"/>
                          <a:chExt cx="344" cy="305"/>
                        </a:xfrm>
                      </p:grpSpPr>
                      <p:grpSp>
                        <p:nvGrpSpPr>
                          <p:cNvPr id="66032" name="Group 42">
                            <a:extLst>
                              <a:ext uri="{FF2B5EF4-FFF2-40B4-BE49-F238E27FC236}">
                                <a16:creationId xmlns:a16="http://schemas.microsoft.com/office/drawing/2014/main" id="{0F82844A-9885-4CD8-991C-621BF9DB2289}"/>
                              </a:ext>
                            </a:extLst>
                          </p:cNvPr>
                          <p:cNvGrpSpPr>
                            <a:grpSpLocks/>
                          </p:cNvGrpSpPr>
                          <p:nvPr/>
                        </p:nvGrpSpPr>
                        <p:grpSpPr bwMode="auto">
                          <a:xfrm>
                            <a:off x="2034" y="1657"/>
                            <a:ext cx="344" cy="305"/>
                            <a:chOff x="2034" y="1657"/>
                            <a:chExt cx="344" cy="305"/>
                          </a:xfrm>
                        </p:grpSpPr>
                        <p:sp>
                          <p:nvSpPr>
                            <p:cNvPr id="66034" name="Freeform 43">
                              <a:extLst>
                                <a:ext uri="{FF2B5EF4-FFF2-40B4-BE49-F238E27FC236}">
                                  <a16:creationId xmlns:a16="http://schemas.microsoft.com/office/drawing/2014/main" id="{D70A4991-A371-47E8-9638-85B5DB37FCAA}"/>
                                </a:ext>
                              </a:extLst>
                            </p:cNvPr>
                            <p:cNvSpPr>
                              <a:spLocks/>
                            </p:cNvSpPr>
                            <p:nvPr/>
                          </p:nvSpPr>
                          <p:spPr bwMode="auto">
                            <a:xfrm>
                              <a:off x="2034" y="1657"/>
                              <a:ext cx="344" cy="305"/>
                            </a:xfrm>
                            <a:custGeom>
                              <a:avLst/>
                              <a:gdLst>
                                <a:gd name="T0" fmla="*/ 22 w 1716"/>
                                <a:gd name="T1" fmla="*/ 10 h 1521"/>
                                <a:gd name="T2" fmla="*/ 25 w 1716"/>
                                <a:gd name="T3" fmla="*/ 6 h 1521"/>
                                <a:gd name="T4" fmla="*/ 29 w 1716"/>
                                <a:gd name="T5" fmla="*/ 3 h 1521"/>
                                <a:gd name="T6" fmla="*/ 32 w 1716"/>
                                <a:gd name="T7" fmla="*/ 1 h 1521"/>
                                <a:gd name="T8" fmla="*/ 36 w 1716"/>
                                <a:gd name="T9" fmla="*/ 0 h 1521"/>
                                <a:gd name="T10" fmla="*/ 40 w 1716"/>
                                <a:gd name="T11" fmla="*/ 1 h 1521"/>
                                <a:gd name="T12" fmla="*/ 44 w 1716"/>
                                <a:gd name="T13" fmla="*/ 2 h 1521"/>
                                <a:gd name="T14" fmla="*/ 47 w 1716"/>
                                <a:gd name="T15" fmla="*/ 3 h 1521"/>
                                <a:gd name="T16" fmla="*/ 50 w 1716"/>
                                <a:gd name="T17" fmla="*/ 6 h 1521"/>
                                <a:gd name="T18" fmla="*/ 52 w 1716"/>
                                <a:gd name="T19" fmla="*/ 9 h 1521"/>
                                <a:gd name="T20" fmla="*/ 52 w 1716"/>
                                <a:gd name="T21" fmla="*/ 12 h 1521"/>
                                <a:gd name="T22" fmla="*/ 54 w 1716"/>
                                <a:gd name="T23" fmla="*/ 14 h 1521"/>
                                <a:gd name="T24" fmla="*/ 56 w 1716"/>
                                <a:gd name="T25" fmla="*/ 15 h 1521"/>
                                <a:gd name="T26" fmla="*/ 58 w 1716"/>
                                <a:gd name="T27" fmla="*/ 18 h 1521"/>
                                <a:gd name="T28" fmla="*/ 60 w 1716"/>
                                <a:gd name="T29" fmla="*/ 20 h 1521"/>
                                <a:gd name="T30" fmla="*/ 63 w 1716"/>
                                <a:gd name="T31" fmla="*/ 24 h 1521"/>
                                <a:gd name="T32" fmla="*/ 65 w 1716"/>
                                <a:gd name="T33" fmla="*/ 28 h 1521"/>
                                <a:gd name="T34" fmla="*/ 66 w 1716"/>
                                <a:gd name="T35" fmla="*/ 33 h 1521"/>
                                <a:gd name="T36" fmla="*/ 67 w 1716"/>
                                <a:gd name="T37" fmla="*/ 38 h 1521"/>
                                <a:gd name="T38" fmla="*/ 68 w 1716"/>
                                <a:gd name="T39" fmla="*/ 43 h 1521"/>
                                <a:gd name="T40" fmla="*/ 69 w 1716"/>
                                <a:gd name="T41" fmla="*/ 48 h 1521"/>
                                <a:gd name="T42" fmla="*/ 69 w 1716"/>
                                <a:gd name="T43" fmla="*/ 52 h 1521"/>
                                <a:gd name="T44" fmla="*/ 68 w 1716"/>
                                <a:gd name="T45" fmla="*/ 55 h 1521"/>
                                <a:gd name="T46" fmla="*/ 67 w 1716"/>
                                <a:gd name="T47" fmla="*/ 58 h 1521"/>
                                <a:gd name="T48" fmla="*/ 63 w 1716"/>
                                <a:gd name="T49" fmla="*/ 60 h 1521"/>
                                <a:gd name="T50" fmla="*/ 59 w 1716"/>
                                <a:gd name="T51" fmla="*/ 60 h 1521"/>
                                <a:gd name="T52" fmla="*/ 54 w 1716"/>
                                <a:gd name="T53" fmla="*/ 61 h 1521"/>
                                <a:gd name="T54" fmla="*/ 49 w 1716"/>
                                <a:gd name="T55" fmla="*/ 61 h 1521"/>
                                <a:gd name="T56" fmla="*/ 44 w 1716"/>
                                <a:gd name="T57" fmla="*/ 61 h 1521"/>
                                <a:gd name="T58" fmla="*/ 40 w 1716"/>
                                <a:gd name="T59" fmla="*/ 61 h 1521"/>
                                <a:gd name="T60" fmla="*/ 36 w 1716"/>
                                <a:gd name="T61" fmla="*/ 59 h 1521"/>
                                <a:gd name="T62" fmla="*/ 32 w 1716"/>
                                <a:gd name="T63" fmla="*/ 58 h 1521"/>
                                <a:gd name="T64" fmla="*/ 28 w 1716"/>
                                <a:gd name="T65" fmla="*/ 56 h 1521"/>
                                <a:gd name="T66" fmla="*/ 24 w 1716"/>
                                <a:gd name="T67" fmla="*/ 54 h 1521"/>
                                <a:gd name="T68" fmla="*/ 20 w 1716"/>
                                <a:gd name="T69" fmla="*/ 52 h 1521"/>
                                <a:gd name="T70" fmla="*/ 17 w 1716"/>
                                <a:gd name="T71" fmla="*/ 49 h 1521"/>
                                <a:gd name="T72" fmla="*/ 14 w 1716"/>
                                <a:gd name="T73" fmla="*/ 45 h 1521"/>
                                <a:gd name="T74" fmla="*/ 12 w 1716"/>
                                <a:gd name="T75" fmla="*/ 42 h 1521"/>
                                <a:gd name="T76" fmla="*/ 10 w 1716"/>
                                <a:gd name="T77" fmla="*/ 41 h 1521"/>
                                <a:gd name="T78" fmla="*/ 8 w 1716"/>
                                <a:gd name="T79" fmla="*/ 40 h 1521"/>
                                <a:gd name="T80" fmla="*/ 4 w 1716"/>
                                <a:gd name="T81" fmla="*/ 37 h 1521"/>
                                <a:gd name="T82" fmla="*/ 2 w 1716"/>
                                <a:gd name="T83" fmla="*/ 34 h 1521"/>
                                <a:gd name="T84" fmla="*/ 0 w 1716"/>
                                <a:gd name="T85" fmla="*/ 31 h 1521"/>
                                <a:gd name="T86" fmla="*/ 0 w 1716"/>
                                <a:gd name="T87" fmla="*/ 27 h 1521"/>
                                <a:gd name="T88" fmla="*/ 0 w 1716"/>
                                <a:gd name="T89" fmla="*/ 24 h 1521"/>
                                <a:gd name="T90" fmla="*/ 2 w 1716"/>
                                <a:gd name="T91" fmla="*/ 20 h 1521"/>
                                <a:gd name="T92" fmla="*/ 4 w 1716"/>
                                <a:gd name="T93" fmla="*/ 16 h 1521"/>
                                <a:gd name="T94" fmla="*/ 7 w 1716"/>
                                <a:gd name="T95" fmla="*/ 14 h 1521"/>
                                <a:gd name="T96" fmla="*/ 10 w 1716"/>
                                <a:gd name="T97" fmla="*/ 12 h 1521"/>
                                <a:gd name="T98" fmla="*/ 14 w 1716"/>
                                <a:gd name="T99" fmla="*/ 11 h 1521"/>
                                <a:gd name="T100" fmla="*/ 19 w 1716"/>
                                <a:gd name="T101" fmla="*/ 12 h 152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16"/>
                                <a:gd name="T154" fmla="*/ 0 h 1521"/>
                                <a:gd name="T155" fmla="*/ 1716 w 1716"/>
                                <a:gd name="T156" fmla="*/ 1521 h 152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16" h="1521">
                                  <a:moveTo>
                                    <a:pt x="499" y="282"/>
                                  </a:moveTo>
                                  <a:lnTo>
                                    <a:pt x="548" y="246"/>
                                  </a:lnTo>
                                  <a:lnTo>
                                    <a:pt x="591" y="194"/>
                                  </a:lnTo>
                                  <a:lnTo>
                                    <a:pt x="634" y="140"/>
                                  </a:lnTo>
                                  <a:lnTo>
                                    <a:pt x="673" y="105"/>
                                  </a:lnTo>
                                  <a:lnTo>
                                    <a:pt x="716" y="70"/>
                                  </a:lnTo>
                                  <a:lnTo>
                                    <a:pt x="768" y="40"/>
                                  </a:lnTo>
                                  <a:lnTo>
                                    <a:pt x="806" y="19"/>
                                  </a:lnTo>
                                  <a:lnTo>
                                    <a:pt x="854" y="9"/>
                                  </a:lnTo>
                                  <a:lnTo>
                                    <a:pt x="906" y="0"/>
                                  </a:lnTo>
                                  <a:lnTo>
                                    <a:pt x="960" y="6"/>
                                  </a:lnTo>
                                  <a:lnTo>
                                    <a:pt x="1004" y="13"/>
                                  </a:lnTo>
                                  <a:lnTo>
                                    <a:pt x="1040" y="22"/>
                                  </a:lnTo>
                                  <a:lnTo>
                                    <a:pt x="1084" y="43"/>
                                  </a:lnTo>
                                  <a:lnTo>
                                    <a:pt x="1130" y="64"/>
                                  </a:lnTo>
                                  <a:lnTo>
                                    <a:pt x="1168" y="84"/>
                                  </a:lnTo>
                                  <a:lnTo>
                                    <a:pt x="1211" y="116"/>
                                  </a:lnTo>
                                  <a:lnTo>
                                    <a:pt x="1244" y="152"/>
                                  </a:lnTo>
                                  <a:lnTo>
                                    <a:pt x="1270" y="199"/>
                                  </a:lnTo>
                                  <a:lnTo>
                                    <a:pt x="1281" y="227"/>
                                  </a:lnTo>
                                  <a:lnTo>
                                    <a:pt x="1283" y="263"/>
                                  </a:lnTo>
                                  <a:lnTo>
                                    <a:pt x="1298" y="294"/>
                                  </a:lnTo>
                                  <a:lnTo>
                                    <a:pt x="1319" y="323"/>
                                  </a:lnTo>
                                  <a:lnTo>
                                    <a:pt x="1347" y="343"/>
                                  </a:lnTo>
                                  <a:lnTo>
                                    <a:pt x="1381" y="360"/>
                                  </a:lnTo>
                                  <a:lnTo>
                                    <a:pt x="1401" y="378"/>
                                  </a:lnTo>
                                  <a:lnTo>
                                    <a:pt x="1418" y="404"/>
                                  </a:lnTo>
                                  <a:lnTo>
                                    <a:pt x="1444" y="438"/>
                                  </a:lnTo>
                                  <a:lnTo>
                                    <a:pt x="1472" y="471"/>
                                  </a:lnTo>
                                  <a:lnTo>
                                    <a:pt x="1503" y="505"/>
                                  </a:lnTo>
                                  <a:lnTo>
                                    <a:pt x="1534" y="539"/>
                                  </a:lnTo>
                                  <a:lnTo>
                                    <a:pt x="1567" y="601"/>
                                  </a:lnTo>
                                  <a:lnTo>
                                    <a:pt x="1591" y="661"/>
                                  </a:lnTo>
                                  <a:lnTo>
                                    <a:pt x="1609" y="707"/>
                                  </a:lnTo>
                                  <a:lnTo>
                                    <a:pt x="1622" y="769"/>
                                  </a:lnTo>
                                  <a:lnTo>
                                    <a:pt x="1641" y="832"/>
                                  </a:lnTo>
                                  <a:lnTo>
                                    <a:pt x="1656" y="891"/>
                                  </a:lnTo>
                                  <a:lnTo>
                                    <a:pt x="1668" y="947"/>
                                  </a:lnTo>
                                  <a:lnTo>
                                    <a:pt x="1680" y="1005"/>
                                  </a:lnTo>
                                  <a:lnTo>
                                    <a:pt x="1695" y="1057"/>
                                  </a:lnTo>
                                  <a:lnTo>
                                    <a:pt x="1702" y="1122"/>
                                  </a:lnTo>
                                  <a:lnTo>
                                    <a:pt x="1710" y="1190"/>
                                  </a:lnTo>
                                  <a:lnTo>
                                    <a:pt x="1716" y="1253"/>
                                  </a:lnTo>
                                  <a:lnTo>
                                    <a:pt x="1708" y="1301"/>
                                  </a:lnTo>
                                  <a:lnTo>
                                    <a:pt x="1702" y="1340"/>
                                  </a:lnTo>
                                  <a:lnTo>
                                    <a:pt x="1698" y="1374"/>
                                  </a:lnTo>
                                  <a:lnTo>
                                    <a:pt x="1683" y="1404"/>
                                  </a:lnTo>
                                  <a:lnTo>
                                    <a:pt x="1658" y="1435"/>
                                  </a:lnTo>
                                  <a:lnTo>
                                    <a:pt x="1621" y="1463"/>
                                  </a:lnTo>
                                  <a:lnTo>
                                    <a:pt x="1576" y="1480"/>
                                  </a:lnTo>
                                  <a:lnTo>
                                    <a:pt x="1525" y="1491"/>
                                  </a:lnTo>
                                  <a:lnTo>
                                    <a:pt x="1464" y="1499"/>
                                  </a:lnTo>
                                  <a:lnTo>
                                    <a:pt x="1408" y="1506"/>
                                  </a:lnTo>
                                  <a:lnTo>
                                    <a:pt x="1346" y="1509"/>
                                  </a:lnTo>
                                  <a:lnTo>
                                    <a:pt x="1273" y="1516"/>
                                  </a:lnTo>
                                  <a:lnTo>
                                    <a:pt x="1210" y="1521"/>
                                  </a:lnTo>
                                  <a:lnTo>
                                    <a:pt x="1152" y="1521"/>
                                  </a:lnTo>
                                  <a:lnTo>
                                    <a:pt x="1094" y="1516"/>
                                  </a:lnTo>
                                  <a:lnTo>
                                    <a:pt x="1042" y="1509"/>
                                  </a:lnTo>
                                  <a:lnTo>
                                    <a:pt x="1001" y="1505"/>
                                  </a:lnTo>
                                  <a:lnTo>
                                    <a:pt x="957" y="1493"/>
                                  </a:lnTo>
                                  <a:lnTo>
                                    <a:pt x="903" y="1478"/>
                                  </a:lnTo>
                                  <a:lnTo>
                                    <a:pt x="843" y="1459"/>
                                  </a:lnTo>
                                  <a:lnTo>
                                    <a:pt x="796" y="1441"/>
                                  </a:lnTo>
                                  <a:lnTo>
                                    <a:pt x="741" y="1419"/>
                                  </a:lnTo>
                                  <a:lnTo>
                                    <a:pt x="694" y="1399"/>
                                  </a:lnTo>
                                  <a:lnTo>
                                    <a:pt x="647" y="1375"/>
                                  </a:lnTo>
                                  <a:lnTo>
                                    <a:pt x="597" y="1349"/>
                                  </a:lnTo>
                                  <a:lnTo>
                                    <a:pt x="550" y="1321"/>
                                  </a:lnTo>
                                  <a:lnTo>
                                    <a:pt x="503" y="1286"/>
                                  </a:lnTo>
                                  <a:lnTo>
                                    <a:pt x="460" y="1252"/>
                                  </a:lnTo>
                                  <a:lnTo>
                                    <a:pt x="429" y="1224"/>
                                  </a:lnTo>
                                  <a:lnTo>
                                    <a:pt x="388" y="1170"/>
                                  </a:lnTo>
                                  <a:lnTo>
                                    <a:pt x="355" y="1127"/>
                                  </a:lnTo>
                                  <a:lnTo>
                                    <a:pt x="321" y="1079"/>
                                  </a:lnTo>
                                  <a:lnTo>
                                    <a:pt x="301" y="1051"/>
                                  </a:lnTo>
                                  <a:lnTo>
                                    <a:pt x="285" y="1014"/>
                                  </a:lnTo>
                                  <a:lnTo>
                                    <a:pt x="255" y="1006"/>
                                  </a:lnTo>
                                  <a:lnTo>
                                    <a:pt x="221" y="996"/>
                                  </a:lnTo>
                                  <a:lnTo>
                                    <a:pt x="190" y="981"/>
                                  </a:lnTo>
                                  <a:lnTo>
                                    <a:pt x="150" y="957"/>
                                  </a:lnTo>
                                  <a:lnTo>
                                    <a:pt x="111" y="928"/>
                                  </a:lnTo>
                                  <a:lnTo>
                                    <a:pt x="85" y="894"/>
                                  </a:lnTo>
                                  <a:lnTo>
                                    <a:pt x="55" y="854"/>
                                  </a:lnTo>
                                  <a:lnTo>
                                    <a:pt x="33" y="817"/>
                                  </a:lnTo>
                                  <a:lnTo>
                                    <a:pt x="12" y="777"/>
                                  </a:lnTo>
                                  <a:lnTo>
                                    <a:pt x="4" y="738"/>
                                  </a:lnTo>
                                  <a:lnTo>
                                    <a:pt x="0" y="684"/>
                                  </a:lnTo>
                                  <a:lnTo>
                                    <a:pt x="3" y="641"/>
                                  </a:lnTo>
                                  <a:lnTo>
                                    <a:pt x="12" y="597"/>
                                  </a:lnTo>
                                  <a:lnTo>
                                    <a:pt x="27" y="547"/>
                                  </a:lnTo>
                                  <a:lnTo>
                                    <a:pt x="49" y="499"/>
                                  </a:lnTo>
                                  <a:lnTo>
                                    <a:pt x="76" y="451"/>
                                  </a:lnTo>
                                  <a:lnTo>
                                    <a:pt x="107" y="409"/>
                                  </a:lnTo>
                                  <a:lnTo>
                                    <a:pt x="134" y="378"/>
                                  </a:lnTo>
                                  <a:lnTo>
                                    <a:pt x="168" y="347"/>
                                  </a:lnTo>
                                  <a:lnTo>
                                    <a:pt x="208" y="320"/>
                                  </a:lnTo>
                                  <a:lnTo>
                                    <a:pt x="248" y="301"/>
                                  </a:lnTo>
                                  <a:lnTo>
                                    <a:pt x="298" y="289"/>
                                  </a:lnTo>
                                  <a:lnTo>
                                    <a:pt x="360" y="281"/>
                                  </a:lnTo>
                                  <a:lnTo>
                                    <a:pt x="415" y="282"/>
                                  </a:lnTo>
                                  <a:lnTo>
                                    <a:pt x="466" y="288"/>
                                  </a:lnTo>
                                  <a:lnTo>
                                    <a:pt x="499" y="282"/>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35" name="Freeform 44">
                              <a:extLst>
                                <a:ext uri="{FF2B5EF4-FFF2-40B4-BE49-F238E27FC236}">
                                  <a16:creationId xmlns:a16="http://schemas.microsoft.com/office/drawing/2014/main" id="{FDCE7ADF-D1AA-4E64-BDE0-AAB238546C71}"/>
                                </a:ext>
                              </a:extLst>
                            </p:cNvPr>
                            <p:cNvSpPr>
                              <a:spLocks/>
                            </p:cNvSpPr>
                            <p:nvPr/>
                          </p:nvSpPr>
                          <p:spPr bwMode="auto">
                            <a:xfrm>
                              <a:off x="2105" y="1733"/>
                              <a:ext cx="273" cy="229"/>
                            </a:xfrm>
                            <a:custGeom>
                              <a:avLst/>
                              <a:gdLst>
                                <a:gd name="T0" fmla="*/ 42 w 1361"/>
                                <a:gd name="T1" fmla="*/ 1 h 1143"/>
                                <a:gd name="T2" fmla="*/ 43 w 1361"/>
                                <a:gd name="T3" fmla="*/ 1 h 1143"/>
                                <a:gd name="T4" fmla="*/ 45 w 1361"/>
                                <a:gd name="T5" fmla="*/ 4 h 1143"/>
                                <a:gd name="T6" fmla="*/ 47 w 1361"/>
                                <a:gd name="T7" fmla="*/ 6 h 1143"/>
                                <a:gd name="T8" fmla="*/ 50 w 1361"/>
                                <a:gd name="T9" fmla="*/ 11 h 1143"/>
                                <a:gd name="T10" fmla="*/ 51 w 1361"/>
                                <a:gd name="T11" fmla="*/ 16 h 1143"/>
                                <a:gd name="T12" fmla="*/ 52 w 1361"/>
                                <a:gd name="T13" fmla="*/ 21 h 1143"/>
                                <a:gd name="T14" fmla="*/ 53 w 1361"/>
                                <a:gd name="T15" fmla="*/ 25 h 1143"/>
                                <a:gd name="T16" fmla="*/ 54 w 1361"/>
                                <a:gd name="T17" fmla="*/ 30 h 1143"/>
                                <a:gd name="T18" fmla="*/ 55 w 1361"/>
                                <a:gd name="T19" fmla="*/ 35 h 1143"/>
                                <a:gd name="T20" fmla="*/ 54 w 1361"/>
                                <a:gd name="T21" fmla="*/ 39 h 1143"/>
                                <a:gd name="T22" fmla="*/ 53 w 1361"/>
                                <a:gd name="T23" fmla="*/ 41 h 1143"/>
                                <a:gd name="T24" fmla="*/ 51 w 1361"/>
                                <a:gd name="T25" fmla="*/ 43 h 1143"/>
                                <a:gd name="T26" fmla="*/ 47 w 1361"/>
                                <a:gd name="T27" fmla="*/ 45 h 1143"/>
                                <a:gd name="T28" fmla="*/ 42 w 1361"/>
                                <a:gd name="T29" fmla="*/ 45 h 1143"/>
                                <a:gd name="T30" fmla="*/ 37 w 1361"/>
                                <a:gd name="T31" fmla="*/ 46 h 1143"/>
                                <a:gd name="T32" fmla="*/ 32 w 1361"/>
                                <a:gd name="T33" fmla="*/ 46 h 1143"/>
                                <a:gd name="T34" fmla="*/ 28 w 1361"/>
                                <a:gd name="T35" fmla="*/ 45 h 1143"/>
                                <a:gd name="T36" fmla="*/ 24 w 1361"/>
                                <a:gd name="T37" fmla="*/ 45 h 1143"/>
                                <a:gd name="T38" fmla="*/ 20 w 1361"/>
                                <a:gd name="T39" fmla="*/ 43 h 1143"/>
                                <a:gd name="T40" fmla="*/ 15 w 1361"/>
                                <a:gd name="T41" fmla="*/ 42 h 1143"/>
                                <a:gd name="T42" fmla="*/ 12 w 1361"/>
                                <a:gd name="T43" fmla="*/ 40 h 1143"/>
                                <a:gd name="T44" fmla="*/ 8 w 1361"/>
                                <a:gd name="T45" fmla="*/ 38 h 1143"/>
                                <a:gd name="T46" fmla="*/ 4 w 1361"/>
                                <a:gd name="T47" fmla="*/ 35 h 1143"/>
                                <a:gd name="T48" fmla="*/ 1 w 1361"/>
                                <a:gd name="T49" fmla="*/ 32 h 1143"/>
                                <a:gd name="T50" fmla="*/ 1 w 1361"/>
                                <a:gd name="T51" fmla="*/ 30 h 1143"/>
                                <a:gd name="T52" fmla="*/ 3 w 1361"/>
                                <a:gd name="T53" fmla="*/ 33 h 1143"/>
                                <a:gd name="T54" fmla="*/ 6 w 1361"/>
                                <a:gd name="T55" fmla="*/ 35 h 1143"/>
                                <a:gd name="T56" fmla="*/ 9 w 1361"/>
                                <a:gd name="T57" fmla="*/ 37 h 1143"/>
                                <a:gd name="T58" fmla="*/ 13 w 1361"/>
                                <a:gd name="T59" fmla="*/ 39 h 1143"/>
                                <a:gd name="T60" fmla="*/ 16 w 1361"/>
                                <a:gd name="T61" fmla="*/ 41 h 1143"/>
                                <a:gd name="T62" fmla="*/ 19 w 1361"/>
                                <a:gd name="T63" fmla="*/ 42 h 1143"/>
                                <a:gd name="T64" fmla="*/ 23 w 1361"/>
                                <a:gd name="T65" fmla="*/ 43 h 1143"/>
                                <a:gd name="T66" fmla="*/ 26 w 1361"/>
                                <a:gd name="T67" fmla="*/ 44 h 1143"/>
                                <a:gd name="T68" fmla="*/ 30 w 1361"/>
                                <a:gd name="T69" fmla="*/ 44 h 1143"/>
                                <a:gd name="T70" fmla="*/ 34 w 1361"/>
                                <a:gd name="T71" fmla="*/ 44 h 1143"/>
                                <a:gd name="T72" fmla="*/ 37 w 1361"/>
                                <a:gd name="T73" fmla="*/ 44 h 1143"/>
                                <a:gd name="T74" fmla="*/ 41 w 1361"/>
                                <a:gd name="T75" fmla="*/ 44 h 1143"/>
                                <a:gd name="T76" fmla="*/ 44 w 1361"/>
                                <a:gd name="T77" fmla="*/ 43 h 1143"/>
                                <a:gd name="T78" fmla="*/ 47 w 1361"/>
                                <a:gd name="T79" fmla="*/ 43 h 1143"/>
                                <a:gd name="T80" fmla="*/ 49 w 1361"/>
                                <a:gd name="T81" fmla="*/ 41 h 1143"/>
                                <a:gd name="T82" fmla="*/ 50 w 1361"/>
                                <a:gd name="T83" fmla="*/ 39 h 1143"/>
                                <a:gd name="T84" fmla="*/ 52 w 1361"/>
                                <a:gd name="T85" fmla="*/ 37 h 1143"/>
                                <a:gd name="T86" fmla="*/ 52 w 1361"/>
                                <a:gd name="T87" fmla="*/ 35 h 1143"/>
                                <a:gd name="T88" fmla="*/ 52 w 1361"/>
                                <a:gd name="T89" fmla="*/ 30 h 1143"/>
                                <a:gd name="T90" fmla="*/ 52 w 1361"/>
                                <a:gd name="T91" fmla="*/ 26 h 1143"/>
                                <a:gd name="T92" fmla="*/ 51 w 1361"/>
                                <a:gd name="T93" fmla="*/ 22 h 1143"/>
                                <a:gd name="T94" fmla="*/ 50 w 1361"/>
                                <a:gd name="T95" fmla="*/ 19 h 1143"/>
                                <a:gd name="T96" fmla="*/ 49 w 1361"/>
                                <a:gd name="T97" fmla="*/ 16 h 1143"/>
                                <a:gd name="T98" fmla="*/ 48 w 1361"/>
                                <a:gd name="T99" fmla="*/ 12 h 1143"/>
                                <a:gd name="T100" fmla="*/ 47 w 1361"/>
                                <a:gd name="T101" fmla="*/ 9 h 1143"/>
                                <a:gd name="T102" fmla="*/ 45 w 1361"/>
                                <a:gd name="T103" fmla="*/ 6 h 1143"/>
                                <a:gd name="T104" fmla="*/ 43 w 1361"/>
                                <a:gd name="T105" fmla="*/ 3 h 11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61"/>
                                <a:gd name="T160" fmla="*/ 0 h 1143"/>
                                <a:gd name="T161" fmla="*/ 1361 w 1361"/>
                                <a:gd name="T162" fmla="*/ 1143 h 11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61" h="1143">
                                  <a:moveTo>
                                    <a:pt x="1051" y="53"/>
                                  </a:moveTo>
                                  <a:lnTo>
                                    <a:pt x="1042" y="25"/>
                                  </a:lnTo>
                                  <a:lnTo>
                                    <a:pt x="1046" y="0"/>
                                  </a:lnTo>
                                  <a:lnTo>
                                    <a:pt x="1063" y="27"/>
                                  </a:lnTo>
                                  <a:lnTo>
                                    <a:pt x="1089" y="61"/>
                                  </a:lnTo>
                                  <a:lnTo>
                                    <a:pt x="1117" y="94"/>
                                  </a:lnTo>
                                  <a:lnTo>
                                    <a:pt x="1148" y="128"/>
                                  </a:lnTo>
                                  <a:lnTo>
                                    <a:pt x="1179" y="162"/>
                                  </a:lnTo>
                                  <a:lnTo>
                                    <a:pt x="1212" y="224"/>
                                  </a:lnTo>
                                  <a:lnTo>
                                    <a:pt x="1236" y="284"/>
                                  </a:lnTo>
                                  <a:lnTo>
                                    <a:pt x="1254" y="329"/>
                                  </a:lnTo>
                                  <a:lnTo>
                                    <a:pt x="1267" y="391"/>
                                  </a:lnTo>
                                  <a:lnTo>
                                    <a:pt x="1286" y="454"/>
                                  </a:lnTo>
                                  <a:lnTo>
                                    <a:pt x="1301" y="513"/>
                                  </a:lnTo>
                                  <a:lnTo>
                                    <a:pt x="1313" y="569"/>
                                  </a:lnTo>
                                  <a:lnTo>
                                    <a:pt x="1325" y="627"/>
                                  </a:lnTo>
                                  <a:lnTo>
                                    <a:pt x="1340" y="679"/>
                                  </a:lnTo>
                                  <a:lnTo>
                                    <a:pt x="1347" y="744"/>
                                  </a:lnTo>
                                  <a:lnTo>
                                    <a:pt x="1355" y="813"/>
                                  </a:lnTo>
                                  <a:lnTo>
                                    <a:pt x="1361" y="875"/>
                                  </a:lnTo>
                                  <a:lnTo>
                                    <a:pt x="1353" y="923"/>
                                  </a:lnTo>
                                  <a:lnTo>
                                    <a:pt x="1347" y="962"/>
                                  </a:lnTo>
                                  <a:lnTo>
                                    <a:pt x="1343" y="996"/>
                                  </a:lnTo>
                                  <a:lnTo>
                                    <a:pt x="1328" y="1026"/>
                                  </a:lnTo>
                                  <a:lnTo>
                                    <a:pt x="1303" y="1057"/>
                                  </a:lnTo>
                                  <a:lnTo>
                                    <a:pt x="1266" y="1085"/>
                                  </a:lnTo>
                                  <a:lnTo>
                                    <a:pt x="1221" y="1102"/>
                                  </a:lnTo>
                                  <a:lnTo>
                                    <a:pt x="1170" y="1113"/>
                                  </a:lnTo>
                                  <a:lnTo>
                                    <a:pt x="1109" y="1121"/>
                                  </a:lnTo>
                                  <a:lnTo>
                                    <a:pt x="1053" y="1128"/>
                                  </a:lnTo>
                                  <a:lnTo>
                                    <a:pt x="992" y="1131"/>
                                  </a:lnTo>
                                  <a:lnTo>
                                    <a:pt x="918" y="1138"/>
                                  </a:lnTo>
                                  <a:lnTo>
                                    <a:pt x="855" y="1143"/>
                                  </a:lnTo>
                                  <a:lnTo>
                                    <a:pt x="797" y="1143"/>
                                  </a:lnTo>
                                  <a:lnTo>
                                    <a:pt x="739" y="1138"/>
                                  </a:lnTo>
                                  <a:lnTo>
                                    <a:pt x="687" y="1131"/>
                                  </a:lnTo>
                                  <a:lnTo>
                                    <a:pt x="646" y="1127"/>
                                  </a:lnTo>
                                  <a:lnTo>
                                    <a:pt x="602" y="1115"/>
                                  </a:lnTo>
                                  <a:lnTo>
                                    <a:pt x="548" y="1100"/>
                                  </a:lnTo>
                                  <a:lnTo>
                                    <a:pt x="488" y="1081"/>
                                  </a:lnTo>
                                  <a:lnTo>
                                    <a:pt x="441" y="1063"/>
                                  </a:lnTo>
                                  <a:lnTo>
                                    <a:pt x="386" y="1041"/>
                                  </a:lnTo>
                                  <a:lnTo>
                                    <a:pt x="341" y="1021"/>
                                  </a:lnTo>
                                  <a:lnTo>
                                    <a:pt x="293" y="997"/>
                                  </a:lnTo>
                                  <a:lnTo>
                                    <a:pt x="243" y="971"/>
                                  </a:lnTo>
                                  <a:lnTo>
                                    <a:pt x="196" y="943"/>
                                  </a:lnTo>
                                  <a:lnTo>
                                    <a:pt x="149" y="908"/>
                                  </a:lnTo>
                                  <a:lnTo>
                                    <a:pt x="106" y="874"/>
                                  </a:lnTo>
                                  <a:lnTo>
                                    <a:pt x="74" y="847"/>
                                  </a:lnTo>
                                  <a:lnTo>
                                    <a:pt x="33" y="793"/>
                                  </a:lnTo>
                                  <a:lnTo>
                                    <a:pt x="0" y="749"/>
                                  </a:lnTo>
                                  <a:lnTo>
                                    <a:pt x="29" y="760"/>
                                  </a:lnTo>
                                  <a:lnTo>
                                    <a:pt x="54" y="782"/>
                                  </a:lnTo>
                                  <a:lnTo>
                                    <a:pt x="84" y="819"/>
                                  </a:lnTo>
                                  <a:lnTo>
                                    <a:pt x="122" y="853"/>
                                  </a:lnTo>
                                  <a:lnTo>
                                    <a:pt x="157" y="879"/>
                                  </a:lnTo>
                                  <a:lnTo>
                                    <a:pt x="198" y="908"/>
                                  </a:lnTo>
                                  <a:lnTo>
                                    <a:pt x="236" y="932"/>
                                  </a:lnTo>
                                  <a:lnTo>
                                    <a:pt x="278" y="960"/>
                                  </a:lnTo>
                                  <a:lnTo>
                                    <a:pt x="318" y="976"/>
                                  </a:lnTo>
                                  <a:lnTo>
                                    <a:pt x="366" y="1001"/>
                                  </a:lnTo>
                                  <a:lnTo>
                                    <a:pt x="406" y="1013"/>
                                  </a:lnTo>
                                  <a:lnTo>
                                    <a:pt x="443" y="1033"/>
                                  </a:lnTo>
                                  <a:lnTo>
                                    <a:pt x="483" y="1047"/>
                                  </a:lnTo>
                                  <a:lnTo>
                                    <a:pt x="519" y="1058"/>
                                  </a:lnTo>
                                  <a:lnTo>
                                    <a:pt x="568" y="1078"/>
                                  </a:lnTo>
                                  <a:lnTo>
                                    <a:pt x="613" y="1085"/>
                                  </a:lnTo>
                                  <a:lnTo>
                                    <a:pt x="660" y="1093"/>
                                  </a:lnTo>
                                  <a:lnTo>
                                    <a:pt x="708" y="1100"/>
                                  </a:lnTo>
                                  <a:lnTo>
                                    <a:pt x="757" y="1106"/>
                                  </a:lnTo>
                                  <a:lnTo>
                                    <a:pt x="805" y="1109"/>
                                  </a:lnTo>
                                  <a:lnTo>
                                    <a:pt x="845" y="1107"/>
                                  </a:lnTo>
                                  <a:lnTo>
                                    <a:pt x="889" y="1106"/>
                                  </a:lnTo>
                                  <a:lnTo>
                                    <a:pt x="928" y="1104"/>
                                  </a:lnTo>
                                  <a:lnTo>
                                    <a:pt x="971" y="1100"/>
                                  </a:lnTo>
                                  <a:lnTo>
                                    <a:pt x="1012" y="1097"/>
                                  </a:lnTo>
                                  <a:lnTo>
                                    <a:pt x="1052" y="1090"/>
                                  </a:lnTo>
                                  <a:lnTo>
                                    <a:pt x="1098" y="1084"/>
                                  </a:lnTo>
                                  <a:lnTo>
                                    <a:pt x="1140" y="1081"/>
                                  </a:lnTo>
                                  <a:lnTo>
                                    <a:pt x="1163" y="1067"/>
                                  </a:lnTo>
                                  <a:lnTo>
                                    <a:pt x="1190" y="1047"/>
                                  </a:lnTo>
                                  <a:lnTo>
                                    <a:pt x="1216" y="1033"/>
                                  </a:lnTo>
                                  <a:lnTo>
                                    <a:pt x="1234" y="1008"/>
                                  </a:lnTo>
                                  <a:lnTo>
                                    <a:pt x="1251" y="980"/>
                                  </a:lnTo>
                                  <a:lnTo>
                                    <a:pt x="1265" y="952"/>
                                  </a:lnTo>
                                  <a:lnTo>
                                    <a:pt x="1280" y="921"/>
                                  </a:lnTo>
                                  <a:lnTo>
                                    <a:pt x="1290" y="888"/>
                                  </a:lnTo>
                                  <a:lnTo>
                                    <a:pt x="1302" y="867"/>
                                  </a:lnTo>
                                  <a:lnTo>
                                    <a:pt x="1297" y="809"/>
                                  </a:lnTo>
                                  <a:lnTo>
                                    <a:pt x="1293" y="750"/>
                                  </a:lnTo>
                                  <a:lnTo>
                                    <a:pt x="1290" y="692"/>
                                  </a:lnTo>
                                  <a:lnTo>
                                    <a:pt x="1287" y="644"/>
                                  </a:lnTo>
                                  <a:lnTo>
                                    <a:pt x="1277" y="604"/>
                                  </a:lnTo>
                                  <a:lnTo>
                                    <a:pt x="1266" y="558"/>
                                  </a:lnTo>
                                  <a:lnTo>
                                    <a:pt x="1253" y="516"/>
                                  </a:lnTo>
                                  <a:lnTo>
                                    <a:pt x="1245" y="479"/>
                                  </a:lnTo>
                                  <a:lnTo>
                                    <a:pt x="1234" y="436"/>
                                  </a:lnTo>
                                  <a:lnTo>
                                    <a:pt x="1220" y="387"/>
                                  </a:lnTo>
                                  <a:lnTo>
                                    <a:pt x="1208" y="337"/>
                                  </a:lnTo>
                                  <a:lnTo>
                                    <a:pt x="1203" y="299"/>
                                  </a:lnTo>
                                  <a:lnTo>
                                    <a:pt x="1180" y="263"/>
                                  </a:lnTo>
                                  <a:lnTo>
                                    <a:pt x="1159" y="232"/>
                                  </a:lnTo>
                                  <a:lnTo>
                                    <a:pt x="1137" y="192"/>
                                  </a:lnTo>
                                  <a:lnTo>
                                    <a:pt x="1113" y="149"/>
                                  </a:lnTo>
                                  <a:lnTo>
                                    <a:pt x="1092" y="113"/>
                                  </a:lnTo>
                                  <a:lnTo>
                                    <a:pt x="1070" y="84"/>
                                  </a:lnTo>
                                  <a:lnTo>
                                    <a:pt x="1051" y="53"/>
                                  </a:lnTo>
                                  <a:close/>
                                </a:path>
                              </a:pathLst>
                            </a:custGeom>
                            <a:solidFill>
                              <a:srgbClr val="FFA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6033" name="Freeform 45">
                            <a:extLst>
                              <a:ext uri="{FF2B5EF4-FFF2-40B4-BE49-F238E27FC236}">
                                <a16:creationId xmlns:a16="http://schemas.microsoft.com/office/drawing/2014/main" id="{D0D2B17C-9BC5-4700-9C25-C8B8FA7406FC}"/>
                              </a:ext>
                            </a:extLst>
                          </p:cNvPr>
                          <p:cNvSpPr>
                            <a:spLocks/>
                          </p:cNvSpPr>
                          <p:nvPr/>
                        </p:nvSpPr>
                        <p:spPr bwMode="auto">
                          <a:xfrm>
                            <a:off x="2215" y="1825"/>
                            <a:ext cx="97" cy="98"/>
                          </a:xfrm>
                          <a:custGeom>
                            <a:avLst/>
                            <a:gdLst>
                              <a:gd name="T0" fmla="*/ 1 w 488"/>
                              <a:gd name="T1" fmla="*/ 0 h 488"/>
                              <a:gd name="T2" fmla="*/ 2 w 488"/>
                              <a:gd name="T3" fmla="*/ 1 h 488"/>
                              <a:gd name="T4" fmla="*/ 4 w 488"/>
                              <a:gd name="T5" fmla="*/ 2 h 488"/>
                              <a:gd name="T6" fmla="*/ 5 w 488"/>
                              <a:gd name="T7" fmla="*/ 4 h 488"/>
                              <a:gd name="T8" fmla="*/ 6 w 488"/>
                              <a:gd name="T9" fmla="*/ 5 h 488"/>
                              <a:gd name="T10" fmla="*/ 8 w 488"/>
                              <a:gd name="T11" fmla="*/ 7 h 488"/>
                              <a:gd name="T12" fmla="*/ 10 w 488"/>
                              <a:gd name="T13" fmla="*/ 9 h 488"/>
                              <a:gd name="T14" fmla="*/ 12 w 488"/>
                              <a:gd name="T15" fmla="*/ 11 h 488"/>
                              <a:gd name="T16" fmla="*/ 13 w 488"/>
                              <a:gd name="T17" fmla="*/ 13 h 488"/>
                              <a:gd name="T18" fmla="*/ 14 w 488"/>
                              <a:gd name="T19" fmla="*/ 14 h 488"/>
                              <a:gd name="T20" fmla="*/ 15 w 488"/>
                              <a:gd name="T21" fmla="*/ 15 h 488"/>
                              <a:gd name="T22" fmla="*/ 16 w 488"/>
                              <a:gd name="T23" fmla="*/ 16 h 488"/>
                              <a:gd name="T24" fmla="*/ 17 w 488"/>
                              <a:gd name="T25" fmla="*/ 17 h 488"/>
                              <a:gd name="T26" fmla="*/ 18 w 488"/>
                              <a:gd name="T27" fmla="*/ 17 h 488"/>
                              <a:gd name="T28" fmla="*/ 19 w 488"/>
                              <a:gd name="T29" fmla="*/ 18 h 488"/>
                              <a:gd name="T30" fmla="*/ 19 w 488"/>
                              <a:gd name="T31" fmla="*/ 19 h 488"/>
                              <a:gd name="T32" fmla="*/ 19 w 488"/>
                              <a:gd name="T33" fmla="*/ 19 h 488"/>
                              <a:gd name="T34" fmla="*/ 19 w 488"/>
                              <a:gd name="T35" fmla="*/ 20 h 488"/>
                              <a:gd name="T36" fmla="*/ 18 w 488"/>
                              <a:gd name="T37" fmla="*/ 20 h 488"/>
                              <a:gd name="T38" fmla="*/ 17 w 488"/>
                              <a:gd name="T39" fmla="*/ 19 h 488"/>
                              <a:gd name="T40" fmla="*/ 16 w 488"/>
                              <a:gd name="T41" fmla="*/ 19 h 488"/>
                              <a:gd name="T42" fmla="*/ 16 w 488"/>
                              <a:gd name="T43" fmla="*/ 18 h 488"/>
                              <a:gd name="T44" fmla="*/ 15 w 488"/>
                              <a:gd name="T45" fmla="*/ 18 h 488"/>
                              <a:gd name="T46" fmla="*/ 13 w 488"/>
                              <a:gd name="T47" fmla="*/ 17 h 488"/>
                              <a:gd name="T48" fmla="*/ 12 w 488"/>
                              <a:gd name="T49" fmla="*/ 16 h 488"/>
                              <a:gd name="T50" fmla="*/ 11 w 488"/>
                              <a:gd name="T51" fmla="*/ 14 h 488"/>
                              <a:gd name="T52" fmla="*/ 10 w 488"/>
                              <a:gd name="T53" fmla="*/ 13 h 488"/>
                              <a:gd name="T54" fmla="*/ 8 w 488"/>
                              <a:gd name="T55" fmla="*/ 12 h 488"/>
                              <a:gd name="T56" fmla="*/ 7 w 488"/>
                              <a:gd name="T57" fmla="*/ 11 h 488"/>
                              <a:gd name="T58" fmla="*/ 6 w 488"/>
                              <a:gd name="T59" fmla="*/ 10 h 488"/>
                              <a:gd name="T60" fmla="*/ 5 w 488"/>
                              <a:gd name="T61" fmla="*/ 9 h 488"/>
                              <a:gd name="T62" fmla="*/ 5 w 488"/>
                              <a:gd name="T63" fmla="*/ 8 h 488"/>
                              <a:gd name="T64" fmla="*/ 4 w 488"/>
                              <a:gd name="T65" fmla="*/ 7 h 488"/>
                              <a:gd name="T66" fmla="*/ 3 w 488"/>
                              <a:gd name="T67" fmla="*/ 6 h 488"/>
                              <a:gd name="T68" fmla="*/ 2 w 488"/>
                              <a:gd name="T69" fmla="*/ 4 h 488"/>
                              <a:gd name="T70" fmla="*/ 1 w 488"/>
                              <a:gd name="T71" fmla="*/ 3 h 488"/>
                              <a:gd name="T72" fmla="*/ 1 w 488"/>
                              <a:gd name="T73" fmla="*/ 2 h 488"/>
                              <a:gd name="T74" fmla="*/ 0 w 488"/>
                              <a:gd name="T75" fmla="*/ 1 h 488"/>
                              <a:gd name="T76" fmla="*/ 0 w 488"/>
                              <a:gd name="T77" fmla="*/ 1 h 488"/>
                              <a:gd name="T78" fmla="*/ 0 w 488"/>
                              <a:gd name="T79" fmla="*/ 0 h 488"/>
                              <a:gd name="T80" fmla="*/ 1 w 488"/>
                              <a:gd name="T81" fmla="*/ 0 h 48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88"/>
                              <a:gd name="T124" fmla="*/ 0 h 488"/>
                              <a:gd name="T125" fmla="*/ 488 w 488"/>
                              <a:gd name="T126" fmla="*/ 488 h 48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88" h="488">
                                <a:moveTo>
                                  <a:pt x="22" y="0"/>
                                </a:moveTo>
                                <a:lnTo>
                                  <a:pt x="57" y="24"/>
                                </a:lnTo>
                                <a:lnTo>
                                  <a:pt x="89" y="55"/>
                                </a:lnTo>
                                <a:lnTo>
                                  <a:pt x="122" y="89"/>
                                </a:lnTo>
                                <a:lnTo>
                                  <a:pt x="158" y="130"/>
                                </a:lnTo>
                                <a:lnTo>
                                  <a:pt x="197" y="173"/>
                                </a:lnTo>
                                <a:lnTo>
                                  <a:pt x="243" y="221"/>
                                </a:lnTo>
                                <a:lnTo>
                                  <a:pt x="290" y="273"/>
                                </a:lnTo>
                                <a:lnTo>
                                  <a:pt x="323" y="313"/>
                                </a:lnTo>
                                <a:lnTo>
                                  <a:pt x="352" y="339"/>
                                </a:lnTo>
                                <a:lnTo>
                                  <a:pt x="381" y="364"/>
                                </a:lnTo>
                                <a:lnTo>
                                  <a:pt x="413" y="386"/>
                                </a:lnTo>
                                <a:lnTo>
                                  <a:pt x="444" y="412"/>
                                </a:lnTo>
                                <a:lnTo>
                                  <a:pt x="470" y="433"/>
                                </a:lnTo>
                                <a:lnTo>
                                  <a:pt x="484" y="449"/>
                                </a:lnTo>
                                <a:lnTo>
                                  <a:pt x="488" y="466"/>
                                </a:lnTo>
                                <a:lnTo>
                                  <a:pt x="485" y="479"/>
                                </a:lnTo>
                                <a:lnTo>
                                  <a:pt x="476" y="486"/>
                                </a:lnTo>
                                <a:lnTo>
                                  <a:pt x="462" y="488"/>
                                </a:lnTo>
                                <a:lnTo>
                                  <a:pt x="444" y="482"/>
                                </a:lnTo>
                                <a:lnTo>
                                  <a:pt x="417" y="463"/>
                                </a:lnTo>
                                <a:lnTo>
                                  <a:pt x="390" y="448"/>
                                </a:lnTo>
                                <a:lnTo>
                                  <a:pt x="365" y="436"/>
                                </a:lnTo>
                                <a:lnTo>
                                  <a:pt x="336" y="411"/>
                                </a:lnTo>
                                <a:lnTo>
                                  <a:pt x="308" y="389"/>
                                </a:lnTo>
                                <a:lnTo>
                                  <a:pt x="274" y="361"/>
                                </a:lnTo>
                                <a:lnTo>
                                  <a:pt x="243" y="336"/>
                                </a:lnTo>
                                <a:lnTo>
                                  <a:pt x="208" y="307"/>
                                </a:lnTo>
                                <a:lnTo>
                                  <a:pt x="179" y="281"/>
                                </a:lnTo>
                                <a:lnTo>
                                  <a:pt x="155" y="252"/>
                                </a:lnTo>
                                <a:lnTo>
                                  <a:pt x="130" y="228"/>
                                </a:lnTo>
                                <a:lnTo>
                                  <a:pt x="116" y="208"/>
                                </a:lnTo>
                                <a:lnTo>
                                  <a:pt x="92" y="176"/>
                                </a:lnTo>
                                <a:lnTo>
                                  <a:pt x="71" y="142"/>
                                </a:lnTo>
                                <a:lnTo>
                                  <a:pt x="49" y="109"/>
                                </a:lnTo>
                                <a:lnTo>
                                  <a:pt x="31" y="79"/>
                                </a:lnTo>
                                <a:lnTo>
                                  <a:pt x="15" y="52"/>
                                </a:lnTo>
                                <a:lnTo>
                                  <a:pt x="4" y="30"/>
                                </a:lnTo>
                                <a:lnTo>
                                  <a:pt x="0" y="15"/>
                                </a:lnTo>
                                <a:lnTo>
                                  <a:pt x="4" y="5"/>
                                </a:lnTo>
                                <a:lnTo>
                                  <a:pt x="22" y="0"/>
                                </a:lnTo>
                                <a:close/>
                              </a:path>
                            </a:pathLst>
                          </a:custGeom>
                          <a:solidFill>
                            <a:srgbClr val="FFE0C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6031" name="Freeform 46">
                          <a:extLst>
                            <a:ext uri="{FF2B5EF4-FFF2-40B4-BE49-F238E27FC236}">
                              <a16:creationId xmlns:a16="http://schemas.microsoft.com/office/drawing/2014/main" id="{5AFB8E61-BCBA-44C7-BD80-EBB3CA6C1581}"/>
                            </a:ext>
                          </a:extLst>
                        </p:cNvPr>
                        <p:cNvSpPr>
                          <a:spLocks/>
                        </p:cNvSpPr>
                        <p:nvPr/>
                      </p:nvSpPr>
                      <p:spPr bwMode="auto">
                        <a:xfrm>
                          <a:off x="2267" y="1883"/>
                          <a:ext cx="85" cy="65"/>
                        </a:xfrm>
                        <a:custGeom>
                          <a:avLst/>
                          <a:gdLst>
                            <a:gd name="T0" fmla="*/ 17 w 422"/>
                            <a:gd name="T1" fmla="*/ 0 h 325"/>
                            <a:gd name="T2" fmla="*/ 17 w 422"/>
                            <a:gd name="T3" fmla="*/ 2 h 325"/>
                            <a:gd name="T4" fmla="*/ 17 w 422"/>
                            <a:gd name="T5" fmla="*/ 4 h 325"/>
                            <a:gd name="T6" fmla="*/ 17 w 422"/>
                            <a:gd name="T7" fmla="*/ 6 h 325"/>
                            <a:gd name="T8" fmla="*/ 16 w 422"/>
                            <a:gd name="T9" fmla="*/ 8 h 325"/>
                            <a:gd name="T10" fmla="*/ 16 w 422"/>
                            <a:gd name="T11" fmla="*/ 9 h 325"/>
                            <a:gd name="T12" fmla="*/ 15 w 422"/>
                            <a:gd name="T13" fmla="*/ 10 h 325"/>
                            <a:gd name="T14" fmla="*/ 13 w 422"/>
                            <a:gd name="T15" fmla="*/ 10 h 325"/>
                            <a:gd name="T16" fmla="*/ 12 w 422"/>
                            <a:gd name="T17" fmla="*/ 11 h 325"/>
                            <a:gd name="T18" fmla="*/ 10 w 422"/>
                            <a:gd name="T19" fmla="*/ 12 h 325"/>
                            <a:gd name="T20" fmla="*/ 8 w 422"/>
                            <a:gd name="T21" fmla="*/ 13 h 325"/>
                            <a:gd name="T22" fmla="*/ 6 w 422"/>
                            <a:gd name="T23" fmla="*/ 13 h 325"/>
                            <a:gd name="T24" fmla="*/ 4 w 422"/>
                            <a:gd name="T25" fmla="*/ 13 h 325"/>
                            <a:gd name="T26" fmla="*/ 2 w 422"/>
                            <a:gd name="T27" fmla="*/ 13 h 325"/>
                            <a:gd name="T28" fmla="*/ 0 w 422"/>
                            <a:gd name="T29" fmla="*/ 13 h 3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2"/>
                            <a:gd name="T46" fmla="*/ 0 h 325"/>
                            <a:gd name="T47" fmla="*/ 422 w 422"/>
                            <a:gd name="T48" fmla="*/ 325 h 32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2" h="325">
                              <a:moveTo>
                                <a:pt x="422" y="0"/>
                              </a:moveTo>
                              <a:lnTo>
                                <a:pt x="422" y="44"/>
                              </a:lnTo>
                              <a:lnTo>
                                <a:pt x="421" y="99"/>
                              </a:lnTo>
                              <a:lnTo>
                                <a:pt x="415" y="148"/>
                              </a:lnTo>
                              <a:lnTo>
                                <a:pt x="403" y="188"/>
                              </a:lnTo>
                              <a:lnTo>
                                <a:pt x="383" y="215"/>
                              </a:lnTo>
                              <a:lnTo>
                                <a:pt x="359" y="238"/>
                              </a:lnTo>
                              <a:lnTo>
                                <a:pt x="325" y="260"/>
                              </a:lnTo>
                              <a:lnTo>
                                <a:pt x="290" y="279"/>
                              </a:lnTo>
                              <a:lnTo>
                                <a:pt x="239" y="300"/>
                              </a:lnTo>
                              <a:lnTo>
                                <a:pt x="193" y="313"/>
                              </a:lnTo>
                              <a:lnTo>
                                <a:pt x="141" y="320"/>
                              </a:lnTo>
                              <a:lnTo>
                                <a:pt x="95" y="325"/>
                              </a:lnTo>
                              <a:lnTo>
                                <a:pt x="47" y="323"/>
                              </a:lnTo>
                              <a:lnTo>
                                <a:pt x="0" y="320"/>
                              </a:lnTo>
                            </a:path>
                          </a:pathLst>
                        </a:custGeom>
                        <a:noFill/>
                        <a:ln w="3175">
                          <a:solidFill>
                            <a:srgbClr val="FF8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980" name="Group 47">
                        <a:extLst>
                          <a:ext uri="{FF2B5EF4-FFF2-40B4-BE49-F238E27FC236}">
                            <a16:creationId xmlns:a16="http://schemas.microsoft.com/office/drawing/2014/main" id="{ED417743-77AE-4900-A992-3C31E7A8185C}"/>
                          </a:ext>
                        </a:extLst>
                      </p:cNvPr>
                      <p:cNvGrpSpPr>
                        <a:grpSpLocks/>
                      </p:cNvGrpSpPr>
                      <p:nvPr/>
                    </p:nvGrpSpPr>
                    <p:grpSpPr bwMode="auto">
                      <a:xfrm>
                        <a:off x="2045" y="1667"/>
                        <a:ext cx="293" cy="271"/>
                        <a:chOff x="2045" y="1667"/>
                        <a:chExt cx="293" cy="271"/>
                      </a:xfrm>
                    </p:grpSpPr>
                    <p:grpSp>
                      <p:nvGrpSpPr>
                        <p:cNvPr id="65981" name="Group 48">
                          <a:extLst>
                            <a:ext uri="{FF2B5EF4-FFF2-40B4-BE49-F238E27FC236}">
                              <a16:creationId xmlns:a16="http://schemas.microsoft.com/office/drawing/2014/main" id="{59AC071A-DC5F-4878-B82E-9D89CC912E18}"/>
                            </a:ext>
                          </a:extLst>
                        </p:cNvPr>
                        <p:cNvGrpSpPr>
                          <a:grpSpLocks/>
                        </p:cNvGrpSpPr>
                        <p:nvPr/>
                      </p:nvGrpSpPr>
                      <p:grpSpPr bwMode="auto">
                        <a:xfrm>
                          <a:off x="2150" y="1667"/>
                          <a:ext cx="188" cy="243"/>
                          <a:chOff x="2150" y="1667"/>
                          <a:chExt cx="188" cy="243"/>
                        </a:xfrm>
                      </p:grpSpPr>
                      <p:grpSp>
                        <p:nvGrpSpPr>
                          <p:cNvPr id="66007" name="Group 49">
                            <a:extLst>
                              <a:ext uri="{FF2B5EF4-FFF2-40B4-BE49-F238E27FC236}">
                                <a16:creationId xmlns:a16="http://schemas.microsoft.com/office/drawing/2014/main" id="{C9A74B85-5C0A-4DCE-8AB5-5CAE87E8FA6D}"/>
                              </a:ext>
                            </a:extLst>
                          </p:cNvPr>
                          <p:cNvGrpSpPr>
                            <a:grpSpLocks/>
                          </p:cNvGrpSpPr>
                          <p:nvPr/>
                        </p:nvGrpSpPr>
                        <p:grpSpPr bwMode="auto">
                          <a:xfrm>
                            <a:off x="2150" y="1667"/>
                            <a:ext cx="188" cy="243"/>
                            <a:chOff x="2150" y="1667"/>
                            <a:chExt cx="188" cy="243"/>
                          </a:xfrm>
                        </p:grpSpPr>
                        <p:grpSp>
                          <p:nvGrpSpPr>
                            <p:cNvPr id="66012" name="Group 50">
                              <a:extLst>
                                <a:ext uri="{FF2B5EF4-FFF2-40B4-BE49-F238E27FC236}">
                                  <a16:creationId xmlns:a16="http://schemas.microsoft.com/office/drawing/2014/main" id="{04D1F1E6-19F1-475F-8902-B9B8665E1189}"/>
                                </a:ext>
                              </a:extLst>
                            </p:cNvPr>
                            <p:cNvGrpSpPr>
                              <a:grpSpLocks/>
                            </p:cNvGrpSpPr>
                            <p:nvPr/>
                          </p:nvGrpSpPr>
                          <p:grpSpPr bwMode="auto">
                            <a:xfrm>
                              <a:off x="2150" y="1667"/>
                              <a:ext cx="188" cy="243"/>
                              <a:chOff x="2150" y="1667"/>
                              <a:chExt cx="188" cy="243"/>
                            </a:xfrm>
                          </p:grpSpPr>
                          <p:grpSp>
                            <p:nvGrpSpPr>
                              <p:cNvPr id="66018" name="Group 51">
                                <a:extLst>
                                  <a:ext uri="{FF2B5EF4-FFF2-40B4-BE49-F238E27FC236}">
                                    <a16:creationId xmlns:a16="http://schemas.microsoft.com/office/drawing/2014/main" id="{C4FEB69E-0D6D-4ECF-9C69-CF76D73C1A89}"/>
                                  </a:ext>
                                </a:extLst>
                              </p:cNvPr>
                              <p:cNvGrpSpPr>
                                <a:grpSpLocks/>
                              </p:cNvGrpSpPr>
                              <p:nvPr/>
                            </p:nvGrpSpPr>
                            <p:grpSpPr bwMode="auto">
                              <a:xfrm>
                                <a:off x="2150" y="1667"/>
                                <a:ext cx="188" cy="243"/>
                                <a:chOff x="2150" y="1667"/>
                                <a:chExt cx="188" cy="243"/>
                              </a:xfrm>
                            </p:grpSpPr>
                            <p:grpSp>
                              <p:nvGrpSpPr>
                                <p:cNvPr id="66024" name="Group 52">
                                  <a:extLst>
                                    <a:ext uri="{FF2B5EF4-FFF2-40B4-BE49-F238E27FC236}">
                                      <a16:creationId xmlns:a16="http://schemas.microsoft.com/office/drawing/2014/main" id="{B9643305-1B34-45A4-AD35-951BA8B3C879}"/>
                                    </a:ext>
                                  </a:extLst>
                                </p:cNvPr>
                                <p:cNvGrpSpPr>
                                  <a:grpSpLocks/>
                                </p:cNvGrpSpPr>
                                <p:nvPr/>
                              </p:nvGrpSpPr>
                              <p:grpSpPr bwMode="auto">
                                <a:xfrm>
                                  <a:off x="2150" y="1667"/>
                                  <a:ext cx="188" cy="243"/>
                                  <a:chOff x="2150" y="1667"/>
                                  <a:chExt cx="188" cy="243"/>
                                </a:xfrm>
                              </p:grpSpPr>
                              <p:sp>
                                <p:nvSpPr>
                                  <p:cNvPr id="66026" name="Freeform 53">
                                    <a:extLst>
                                      <a:ext uri="{FF2B5EF4-FFF2-40B4-BE49-F238E27FC236}">
                                        <a16:creationId xmlns:a16="http://schemas.microsoft.com/office/drawing/2014/main" id="{3E6BBCAC-54B4-4255-9762-4462EE941E6F}"/>
                                      </a:ext>
                                    </a:extLst>
                                  </p:cNvPr>
                                  <p:cNvSpPr>
                                    <a:spLocks/>
                                  </p:cNvSpPr>
                                  <p:nvPr/>
                                </p:nvSpPr>
                                <p:spPr bwMode="auto">
                                  <a:xfrm>
                                    <a:off x="2150" y="1667"/>
                                    <a:ext cx="188" cy="243"/>
                                  </a:xfrm>
                                  <a:custGeom>
                                    <a:avLst/>
                                    <a:gdLst>
                                      <a:gd name="T0" fmla="*/ 1 w 939"/>
                                      <a:gd name="T1" fmla="*/ 9 h 1215"/>
                                      <a:gd name="T2" fmla="*/ 2 w 939"/>
                                      <a:gd name="T3" fmla="*/ 7 h 1215"/>
                                      <a:gd name="T4" fmla="*/ 4 w 939"/>
                                      <a:gd name="T5" fmla="*/ 5 h 1215"/>
                                      <a:gd name="T6" fmla="*/ 7 w 939"/>
                                      <a:gd name="T7" fmla="*/ 2 h 1215"/>
                                      <a:gd name="T8" fmla="*/ 9 w 939"/>
                                      <a:gd name="T9" fmla="*/ 1 h 1215"/>
                                      <a:gd name="T10" fmla="*/ 13 w 939"/>
                                      <a:gd name="T11" fmla="*/ 0 h 1215"/>
                                      <a:gd name="T12" fmla="*/ 17 w 939"/>
                                      <a:gd name="T13" fmla="*/ 0 h 1215"/>
                                      <a:gd name="T14" fmla="*/ 20 w 939"/>
                                      <a:gd name="T15" fmla="*/ 1 h 1215"/>
                                      <a:gd name="T16" fmla="*/ 23 w 939"/>
                                      <a:gd name="T17" fmla="*/ 3 h 1215"/>
                                      <a:gd name="T18" fmla="*/ 25 w 939"/>
                                      <a:gd name="T19" fmla="*/ 5 h 1215"/>
                                      <a:gd name="T20" fmla="*/ 26 w 939"/>
                                      <a:gd name="T21" fmla="*/ 8 h 1215"/>
                                      <a:gd name="T22" fmla="*/ 26 w 939"/>
                                      <a:gd name="T23" fmla="*/ 11 h 1215"/>
                                      <a:gd name="T24" fmla="*/ 25 w 939"/>
                                      <a:gd name="T25" fmla="*/ 14 h 1215"/>
                                      <a:gd name="T26" fmla="*/ 24 w 939"/>
                                      <a:gd name="T27" fmla="*/ 16 h 1215"/>
                                      <a:gd name="T28" fmla="*/ 23 w 939"/>
                                      <a:gd name="T29" fmla="*/ 19 h 1215"/>
                                      <a:gd name="T30" fmla="*/ 24 w 939"/>
                                      <a:gd name="T31" fmla="*/ 19 h 1215"/>
                                      <a:gd name="T32" fmla="*/ 25 w 939"/>
                                      <a:gd name="T33" fmla="*/ 18 h 1215"/>
                                      <a:gd name="T34" fmla="*/ 26 w 939"/>
                                      <a:gd name="T35" fmla="*/ 15 h 1215"/>
                                      <a:gd name="T36" fmla="*/ 27 w 939"/>
                                      <a:gd name="T37" fmla="*/ 13 h 1215"/>
                                      <a:gd name="T38" fmla="*/ 28 w 939"/>
                                      <a:gd name="T39" fmla="*/ 14 h 1215"/>
                                      <a:gd name="T40" fmla="*/ 30 w 939"/>
                                      <a:gd name="T41" fmla="*/ 16 h 1215"/>
                                      <a:gd name="T42" fmla="*/ 31 w 939"/>
                                      <a:gd name="T43" fmla="*/ 19 h 1215"/>
                                      <a:gd name="T44" fmla="*/ 32 w 939"/>
                                      <a:gd name="T45" fmla="*/ 21 h 1215"/>
                                      <a:gd name="T46" fmla="*/ 33 w 939"/>
                                      <a:gd name="T47" fmla="*/ 23 h 1215"/>
                                      <a:gd name="T48" fmla="*/ 32 w 939"/>
                                      <a:gd name="T49" fmla="*/ 26 h 1215"/>
                                      <a:gd name="T50" fmla="*/ 33 w 939"/>
                                      <a:gd name="T51" fmla="*/ 28 h 1215"/>
                                      <a:gd name="T52" fmla="*/ 35 w 939"/>
                                      <a:gd name="T53" fmla="*/ 32 h 1215"/>
                                      <a:gd name="T54" fmla="*/ 36 w 939"/>
                                      <a:gd name="T55" fmla="*/ 34 h 1215"/>
                                      <a:gd name="T56" fmla="*/ 37 w 939"/>
                                      <a:gd name="T57" fmla="*/ 38 h 1215"/>
                                      <a:gd name="T58" fmla="*/ 37 w 939"/>
                                      <a:gd name="T59" fmla="*/ 41 h 1215"/>
                                      <a:gd name="T60" fmla="*/ 38 w 939"/>
                                      <a:gd name="T61" fmla="*/ 46 h 1215"/>
                                      <a:gd name="T62" fmla="*/ 37 w 939"/>
                                      <a:gd name="T63" fmla="*/ 48 h 1215"/>
                                      <a:gd name="T64" fmla="*/ 35 w 939"/>
                                      <a:gd name="T65" fmla="*/ 48 h 1215"/>
                                      <a:gd name="T66" fmla="*/ 32 w 939"/>
                                      <a:gd name="T67" fmla="*/ 47 h 1215"/>
                                      <a:gd name="T68" fmla="*/ 29 w 939"/>
                                      <a:gd name="T69" fmla="*/ 44 h 1215"/>
                                      <a:gd name="T70" fmla="*/ 25 w 939"/>
                                      <a:gd name="T71" fmla="*/ 40 h 1215"/>
                                      <a:gd name="T72" fmla="*/ 21 w 939"/>
                                      <a:gd name="T73" fmla="*/ 36 h 1215"/>
                                      <a:gd name="T74" fmla="*/ 15 w 939"/>
                                      <a:gd name="T75" fmla="*/ 30 h 1215"/>
                                      <a:gd name="T76" fmla="*/ 12 w 939"/>
                                      <a:gd name="T77" fmla="*/ 26 h 1215"/>
                                      <a:gd name="T78" fmla="*/ 11 w 939"/>
                                      <a:gd name="T79" fmla="*/ 24 h 1215"/>
                                      <a:gd name="T80" fmla="*/ 12 w 939"/>
                                      <a:gd name="T81" fmla="*/ 23 h 1215"/>
                                      <a:gd name="T82" fmla="*/ 15 w 939"/>
                                      <a:gd name="T83" fmla="*/ 22 h 1215"/>
                                      <a:gd name="T84" fmla="*/ 17 w 939"/>
                                      <a:gd name="T85" fmla="*/ 21 h 1215"/>
                                      <a:gd name="T86" fmla="*/ 18 w 939"/>
                                      <a:gd name="T87" fmla="*/ 20 h 1215"/>
                                      <a:gd name="T88" fmla="*/ 17 w 939"/>
                                      <a:gd name="T89" fmla="*/ 20 h 1215"/>
                                      <a:gd name="T90" fmla="*/ 14 w 939"/>
                                      <a:gd name="T91" fmla="*/ 20 h 1215"/>
                                      <a:gd name="T92" fmla="*/ 12 w 939"/>
                                      <a:gd name="T93" fmla="*/ 22 h 1215"/>
                                      <a:gd name="T94" fmla="*/ 9 w 939"/>
                                      <a:gd name="T95" fmla="*/ 23 h 1215"/>
                                      <a:gd name="T96" fmla="*/ 7 w 939"/>
                                      <a:gd name="T97" fmla="*/ 22 h 1215"/>
                                      <a:gd name="T98" fmla="*/ 6 w 939"/>
                                      <a:gd name="T99" fmla="*/ 21 h 1215"/>
                                      <a:gd name="T100" fmla="*/ 4 w 939"/>
                                      <a:gd name="T101" fmla="*/ 19 h 1215"/>
                                      <a:gd name="T102" fmla="*/ 2 w 939"/>
                                      <a:gd name="T103" fmla="*/ 16 h 1215"/>
                                      <a:gd name="T104" fmla="*/ 1 w 939"/>
                                      <a:gd name="T105" fmla="*/ 14 h 1215"/>
                                      <a:gd name="T106" fmla="*/ 0 w 939"/>
                                      <a:gd name="T107" fmla="*/ 12 h 12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9"/>
                                      <a:gd name="T163" fmla="*/ 0 h 1215"/>
                                      <a:gd name="T164" fmla="*/ 939 w 939"/>
                                      <a:gd name="T165" fmla="*/ 1215 h 12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9" h="1215">
                                        <a:moveTo>
                                          <a:pt x="2" y="270"/>
                                        </a:moveTo>
                                        <a:lnTo>
                                          <a:pt x="10" y="248"/>
                                        </a:lnTo>
                                        <a:lnTo>
                                          <a:pt x="20" y="228"/>
                                        </a:lnTo>
                                        <a:lnTo>
                                          <a:pt x="32" y="206"/>
                                        </a:lnTo>
                                        <a:lnTo>
                                          <a:pt x="45" y="191"/>
                                        </a:lnTo>
                                        <a:lnTo>
                                          <a:pt x="58" y="178"/>
                                        </a:lnTo>
                                        <a:lnTo>
                                          <a:pt x="75" y="160"/>
                                        </a:lnTo>
                                        <a:lnTo>
                                          <a:pt x="95" y="137"/>
                                        </a:lnTo>
                                        <a:lnTo>
                                          <a:pt x="110" y="116"/>
                                        </a:lnTo>
                                        <a:lnTo>
                                          <a:pt x="126" y="96"/>
                                        </a:lnTo>
                                        <a:lnTo>
                                          <a:pt x="143" y="80"/>
                                        </a:lnTo>
                                        <a:lnTo>
                                          <a:pt x="164" y="62"/>
                                        </a:lnTo>
                                        <a:lnTo>
                                          <a:pt x="184" y="47"/>
                                        </a:lnTo>
                                        <a:lnTo>
                                          <a:pt x="205" y="34"/>
                                        </a:lnTo>
                                        <a:lnTo>
                                          <a:pt x="231" y="21"/>
                                        </a:lnTo>
                                        <a:lnTo>
                                          <a:pt x="259" y="11"/>
                                        </a:lnTo>
                                        <a:lnTo>
                                          <a:pt x="288" y="4"/>
                                        </a:lnTo>
                                        <a:lnTo>
                                          <a:pt x="324" y="1"/>
                                        </a:lnTo>
                                        <a:lnTo>
                                          <a:pt x="358" y="0"/>
                                        </a:lnTo>
                                        <a:lnTo>
                                          <a:pt x="385" y="2"/>
                                        </a:lnTo>
                                        <a:lnTo>
                                          <a:pt x="413" y="6"/>
                                        </a:lnTo>
                                        <a:lnTo>
                                          <a:pt x="439" y="11"/>
                                        </a:lnTo>
                                        <a:lnTo>
                                          <a:pt x="471" y="19"/>
                                        </a:lnTo>
                                        <a:lnTo>
                                          <a:pt x="499" y="32"/>
                                        </a:lnTo>
                                        <a:lnTo>
                                          <a:pt x="521" y="43"/>
                                        </a:lnTo>
                                        <a:lnTo>
                                          <a:pt x="546" y="56"/>
                                        </a:lnTo>
                                        <a:lnTo>
                                          <a:pt x="565" y="74"/>
                                        </a:lnTo>
                                        <a:lnTo>
                                          <a:pt x="584" y="93"/>
                                        </a:lnTo>
                                        <a:lnTo>
                                          <a:pt x="599" y="112"/>
                                        </a:lnTo>
                                        <a:lnTo>
                                          <a:pt x="616" y="135"/>
                                        </a:lnTo>
                                        <a:lnTo>
                                          <a:pt x="631" y="158"/>
                                        </a:lnTo>
                                        <a:lnTo>
                                          <a:pt x="640" y="179"/>
                                        </a:lnTo>
                                        <a:lnTo>
                                          <a:pt x="646" y="206"/>
                                        </a:lnTo>
                                        <a:lnTo>
                                          <a:pt x="651" y="231"/>
                                        </a:lnTo>
                                        <a:lnTo>
                                          <a:pt x="654" y="250"/>
                                        </a:lnTo>
                                        <a:lnTo>
                                          <a:pt x="653" y="271"/>
                                        </a:lnTo>
                                        <a:lnTo>
                                          <a:pt x="648" y="286"/>
                                        </a:lnTo>
                                        <a:lnTo>
                                          <a:pt x="638" y="310"/>
                                        </a:lnTo>
                                        <a:lnTo>
                                          <a:pt x="624" y="339"/>
                                        </a:lnTo>
                                        <a:lnTo>
                                          <a:pt x="611" y="365"/>
                                        </a:lnTo>
                                        <a:lnTo>
                                          <a:pt x="601" y="386"/>
                                        </a:lnTo>
                                        <a:lnTo>
                                          <a:pt x="594" y="409"/>
                                        </a:lnTo>
                                        <a:lnTo>
                                          <a:pt x="586" y="433"/>
                                        </a:lnTo>
                                        <a:lnTo>
                                          <a:pt x="580" y="454"/>
                                        </a:lnTo>
                                        <a:lnTo>
                                          <a:pt x="577" y="465"/>
                                        </a:lnTo>
                                        <a:lnTo>
                                          <a:pt x="578" y="473"/>
                                        </a:lnTo>
                                        <a:lnTo>
                                          <a:pt x="583" y="476"/>
                                        </a:lnTo>
                                        <a:lnTo>
                                          <a:pt x="590" y="476"/>
                                        </a:lnTo>
                                        <a:lnTo>
                                          <a:pt x="596" y="470"/>
                                        </a:lnTo>
                                        <a:lnTo>
                                          <a:pt x="603" y="459"/>
                                        </a:lnTo>
                                        <a:lnTo>
                                          <a:pt x="612" y="439"/>
                                        </a:lnTo>
                                        <a:lnTo>
                                          <a:pt x="625" y="411"/>
                                        </a:lnTo>
                                        <a:lnTo>
                                          <a:pt x="640" y="385"/>
                                        </a:lnTo>
                                        <a:lnTo>
                                          <a:pt x="654" y="363"/>
                                        </a:lnTo>
                                        <a:lnTo>
                                          <a:pt x="668" y="343"/>
                                        </a:lnTo>
                                        <a:lnTo>
                                          <a:pt x="676" y="334"/>
                                        </a:lnTo>
                                        <a:lnTo>
                                          <a:pt x="684" y="329"/>
                                        </a:lnTo>
                                        <a:lnTo>
                                          <a:pt x="694" y="327"/>
                                        </a:lnTo>
                                        <a:lnTo>
                                          <a:pt x="701" y="333"/>
                                        </a:lnTo>
                                        <a:lnTo>
                                          <a:pt x="711" y="351"/>
                                        </a:lnTo>
                                        <a:lnTo>
                                          <a:pt x="720" y="367"/>
                                        </a:lnTo>
                                        <a:lnTo>
                                          <a:pt x="731" y="389"/>
                                        </a:lnTo>
                                        <a:lnTo>
                                          <a:pt x="743" y="410"/>
                                        </a:lnTo>
                                        <a:lnTo>
                                          <a:pt x="753" y="429"/>
                                        </a:lnTo>
                                        <a:lnTo>
                                          <a:pt x="761" y="450"/>
                                        </a:lnTo>
                                        <a:lnTo>
                                          <a:pt x="770" y="469"/>
                                        </a:lnTo>
                                        <a:lnTo>
                                          <a:pt x="778" y="491"/>
                                        </a:lnTo>
                                        <a:lnTo>
                                          <a:pt x="792" y="505"/>
                                        </a:lnTo>
                                        <a:lnTo>
                                          <a:pt x="808" y="524"/>
                                        </a:lnTo>
                                        <a:lnTo>
                                          <a:pt x="820" y="541"/>
                                        </a:lnTo>
                                        <a:lnTo>
                                          <a:pt x="823" y="561"/>
                                        </a:lnTo>
                                        <a:lnTo>
                                          <a:pt x="821" y="581"/>
                                        </a:lnTo>
                                        <a:lnTo>
                                          <a:pt x="817" y="608"/>
                                        </a:lnTo>
                                        <a:lnTo>
                                          <a:pt x="812" y="633"/>
                                        </a:lnTo>
                                        <a:lnTo>
                                          <a:pt x="807" y="659"/>
                                        </a:lnTo>
                                        <a:lnTo>
                                          <a:pt x="817" y="675"/>
                                        </a:lnTo>
                                        <a:lnTo>
                                          <a:pt x="827" y="691"/>
                                        </a:lnTo>
                                        <a:lnTo>
                                          <a:pt x="836" y="709"/>
                                        </a:lnTo>
                                        <a:lnTo>
                                          <a:pt x="847" y="729"/>
                                        </a:lnTo>
                                        <a:lnTo>
                                          <a:pt x="863" y="762"/>
                                        </a:lnTo>
                                        <a:lnTo>
                                          <a:pt x="877" y="790"/>
                                        </a:lnTo>
                                        <a:lnTo>
                                          <a:pt x="893" y="817"/>
                                        </a:lnTo>
                                        <a:lnTo>
                                          <a:pt x="905" y="843"/>
                                        </a:lnTo>
                                        <a:lnTo>
                                          <a:pt x="911" y="861"/>
                                        </a:lnTo>
                                        <a:lnTo>
                                          <a:pt x="917" y="888"/>
                                        </a:lnTo>
                                        <a:lnTo>
                                          <a:pt x="922" y="918"/>
                                        </a:lnTo>
                                        <a:lnTo>
                                          <a:pt x="927" y="940"/>
                                        </a:lnTo>
                                        <a:lnTo>
                                          <a:pt x="933" y="971"/>
                                        </a:lnTo>
                                        <a:lnTo>
                                          <a:pt x="935" y="1002"/>
                                        </a:lnTo>
                                        <a:lnTo>
                                          <a:pt x="934" y="1023"/>
                                        </a:lnTo>
                                        <a:lnTo>
                                          <a:pt x="934" y="1047"/>
                                        </a:lnTo>
                                        <a:lnTo>
                                          <a:pt x="935" y="1096"/>
                                        </a:lnTo>
                                        <a:lnTo>
                                          <a:pt x="939" y="1153"/>
                                        </a:lnTo>
                                        <a:lnTo>
                                          <a:pt x="938" y="1179"/>
                                        </a:lnTo>
                                        <a:lnTo>
                                          <a:pt x="935" y="1196"/>
                                        </a:lnTo>
                                        <a:lnTo>
                                          <a:pt x="924" y="1206"/>
                                        </a:lnTo>
                                        <a:lnTo>
                                          <a:pt x="906" y="1214"/>
                                        </a:lnTo>
                                        <a:lnTo>
                                          <a:pt x="888" y="1215"/>
                                        </a:lnTo>
                                        <a:lnTo>
                                          <a:pt x="873" y="1208"/>
                                        </a:lnTo>
                                        <a:lnTo>
                                          <a:pt x="862" y="1199"/>
                                        </a:lnTo>
                                        <a:lnTo>
                                          <a:pt x="833" y="1181"/>
                                        </a:lnTo>
                                        <a:lnTo>
                                          <a:pt x="806" y="1167"/>
                                        </a:lnTo>
                                        <a:lnTo>
                                          <a:pt x="779" y="1155"/>
                                        </a:lnTo>
                                        <a:lnTo>
                                          <a:pt x="758" y="1136"/>
                                        </a:lnTo>
                                        <a:lnTo>
                                          <a:pt x="721" y="1103"/>
                                        </a:lnTo>
                                        <a:lnTo>
                                          <a:pt x="687" y="1069"/>
                                        </a:lnTo>
                                        <a:lnTo>
                                          <a:pt x="653" y="1038"/>
                                        </a:lnTo>
                                        <a:lnTo>
                                          <a:pt x="621" y="1002"/>
                                        </a:lnTo>
                                        <a:lnTo>
                                          <a:pt x="582" y="954"/>
                                        </a:lnTo>
                                        <a:lnTo>
                                          <a:pt x="553" y="918"/>
                                        </a:lnTo>
                                        <a:lnTo>
                                          <a:pt x="520" y="888"/>
                                        </a:lnTo>
                                        <a:lnTo>
                                          <a:pt x="481" y="847"/>
                                        </a:lnTo>
                                        <a:lnTo>
                                          <a:pt x="441" y="806"/>
                                        </a:lnTo>
                                        <a:lnTo>
                                          <a:pt x="385" y="754"/>
                                        </a:lnTo>
                                        <a:lnTo>
                                          <a:pt x="334" y="711"/>
                                        </a:lnTo>
                                        <a:lnTo>
                                          <a:pt x="310" y="684"/>
                                        </a:lnTo>
                                        <a:lnTo>
                                          <a:pt x="291" y="662"/>
                                        </a:lnTo>
                                        <a:lnTo>
                                          <a:pt x="280" y="643"/>
                                        </a:lnTo>
                                        <a:lnTo>
                                          <a:pt x="271" y="619"/>
                                        </a:lnTo>
                                        <a:lnTo>
                                          <a:pt x="270" y="607"/>
                                        </a:lnTo>
                                        <a:lnTo>
                                          <a:pt x="275" y="599"/>
                                        </a:lnTo>
                                        <a:lnTo>
                                          <a:pt x="287" y="590"/>
                                        </a:lnTo>
                                        <a:lnTo>
                                          <a:pt x="306" y="576"/>
                                        </a:lnTo>
                                        <a:lnTo>
                                          <a:pt x="327" y="562"/>
                                        </a:lnTo>
                                        <a:lnTo>
                                          <a:pt x="347" y="548"/>
                                        </a:lnTo>
                                        <a:lnTo>
                                          <a:pt x="363" y="538"/>
                                        </a:lnTo>
                                        <a:lnTo>
                                          <a:pt x="381" y="531"/>
                                        </a:lnTo>
                                        <a:lnTo>
                                          <a:pt x="402" y="524"/>
                                        </a:lnTo>
                                        <a:lnTo>
                                          <a:pt x="422" y="517"/>
                                        </a:lnTo>
                                        <a:lnTo>
                                          <a:pt x="443" y="510"/>
                                        </a:lnTo>
                                        <a:lnTo>
                                          <a:pt x="457" y="504"/>
                                        </a:lnTo>
                                        <a:lnTo>
                                          <a:pt x="459" y="498"/>
                                        </a:lnTo>
                                        <a:lnTo>
                                          <a:pt x="454" y="491"/>
                                        </a:lnTo>
                                        <a:lnTo>
                                          <a:pt x="445" y="489"/>
                                        </a:lnTo>
                                        <a:lnTo>
                                          <a:pt x="422" y="492"/>
                                        </a:lnTo>
                                        <a:lnTo>
                                          <a:pt x="398" y="496"/>
                                        </a:lnTo>
                                        <a:lnTo>
                                          <a:pt x="369" y="502"/>
                                        </a:lnTo>
                                        <a:lnTo>
                                          <a:pt x="340" y="510"/>
                                        </a:lnTo>
                                        <a:lnTo>
                                          <a:pt x="327" y="515"/>
                                        </a:lnTo>
                                        <a:lnTo>
                                          <a:pt x="311" y="527"/>
                                        </a:lnTo>
                                        <a:lnTo>
                                          <a:pt x="292" y="541"/>
                                        </a:lnTo>
                                        <a:lnTo>
                                          <a:pt x="268" y="562"/>
                                        </a:lnTo>
                                        <a:lnTo>
                                          <a:pt x="254" y="565"/>
                                        </a:lnTo>
                                        <a:lnTo>
                                          <a:pt x="232" y="567"/>
                                        </a:lnTo>
                                        <a:lnTo>
                                          <a:pt x="211" y="568"/>
                                        </a:lnTo>
                                        <a:lnTo>
                                          <a:pt x="197" y="564"/>
                                        </a:lnTo>
                                        <a:lnTo>
                                          <a:pt x="182" y="557"/>
                                        </a:lnTo>
                                        <a:lnTo>
                                          <a:pt x="162" y="549"/>
                                        </a:lnTo>
                                        <a:lnTo>
                                          <a:pt x="152" y="539"/>
                                        </a:lnTo>
                                        <a:lnTo>
                                          <a:pt x="141" y="523"/>
                                        </a:lnTo>
                                        <a:lnTo>
                                          <a:pt x="129" y="504"/>
                                        </a:lnTo>
                                        <a:lnTo>
                                          <a:pt x="119" y="489"/>
                                        </a:lnTo>
                                        <a:lnTo>
                                          <a:pt x="98" y="468"/>
                                        </a:lnTo>
                                        <a:lnTo>
                                          <a:pt x="83" y="449"/>
                                        </a:lnTo>
                                        <a:lnTo>
                                          <a:pt x="61" y="428"/>
                                        </a:lnTo>
                                        <a:lnTo>
                                          <a:pt x="44" y="410"/>
                                        </a:lnTo>
                                        <a:lnTo>
                                          <a:pt x="33" y="398"/>
                                        </a:lnTo>
                                        <a:lnTo>
                                          <a:pt x="26" y="383"/>
                                        </a:lnTo>
                                        <a:lnTo>
                                          <a:pt x="18" y="362"/>
                                        </a:lnTo>
                                        <a:lnTo>
                                          <a:pt x="9" y="338"/>
                                        </a:lnTo>
                                        <a:lnTo>
                                          <a:pt x="4" y="314"/>
                                        </a:lnTo>
                                        <a:lnTo>
                                          <a:pt x="0" y="288"/>
                                        </a:lnTo>
                                        <a:lnTo>
                                          <a:pt x="2" y="270"/>
                                        </a:lnTo>
                                        <a:close/>
                                      </a:path>
                                    </a:pathLst>
                                  </a:custGeom>
                                  <a:solidFill>
                                    <a:srgbClr val="FF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6027" name="Group 54">
                                    <a:extLst>
                                      <a:ext uri="{FF2B5EF4-FFF2-40B4-BE49-F238E27FC236}">
                                        <a16:creationId xmlns:a16="http://schemas.microsoft.com/office/drawing/2014/main" id="{9AFAF0F2-2CA5-4F4C-884E-6BEB1CFAAE60}"/>
                                      </a:ext>
                                    </a:extLst>
                                  </p:cNvPr>
                                  <p:cNvGrpSpPr>
                                    <a:grpSpLocks/>
                                  </p:cNvGrpSpPr>
                                  <p:nvPr/>
                                </p:nvGrpSpPr>
                                <p:grpSpPr bwMode="auto">
                                  <a:xfrm>
                                    <a:off x="2150" y="1667"/>
                                    <a:ext cx="188" cy="242"/>
                                    <a:chOff x="2150" y="1667"/>
                                    <a:chExt cx="188" cy="242"/>
                                  </a:xfrm>
                                </p:grpSpPr>
                                <p:sp>
                                  <p:nvSpPr>
                                    <p:cNvPr id="66028" name="Freeform 55">
                                      <a:extLst>
                                        <a:ext uri="{FF2B5EF4-FFF2-40B4-BE49-F238E27FC236}">
                                          <a16:creationId xmlns:a16="http://schemas.microsoft.com/office/drawing/2014/main" id="{F958F19D-2481-41B9-97AE-4E11B3266AB2}"/>
                                        </a:ext>
                                      </a:extLst>
                                    </p:cNvPr>
                                    <p:cNvSpPr>
                                      <a:spLocks/>
                                    </p:cNvSpPr>
                                    <p:nvPr/>
                                  </p:nvSpPr>
                                  <p:spPr bwMode="auto">
                                    <a:xfrm>
                                      <a:off x="2204" y="1732"/>
                                      <a:ext cx="134" cy="177"/>
                                    </a:xfrm>
                                    <a:custGeom>
                                      <a:avLst/>
                                      <a:gdLst>
                                        <a:gd name="T0" fmla="*/ 15 w 668"/>
                                        <a:gd name="T1" fmla="*/ 3 h 887"/>
                                        <a:gd name="T2" fmla="*/ 15 w 668"/>
                                        <a:gd name="T3" fmla="*/ 2 h 887"/>
                                        <a:gd name="T4" fmla="*/ 16 w 668"/>
                                        <a:gd name="T5" fmla="*/ 0 h 887"/>
                                        <a:gd name="T6" fmla="*/ 17 w 668"/>
                                        <a:gd name="T7" fmla="*/ 0 h 887"/>
                                        <a:gd name="T8" fmla="*/ 18 w 668"/>
                                        <a:gd name="T9" fmla="*/ 2 h 887"/>
                                        <a:gd name="T10" fmla="*/ 20 w 668"/>
                                        <a:gd name="T11" fmla="*/ 5 h 887"/>
                                        <a:gd name="T12" fmla="*/ 21 w 668"/>
                                        <a:gd name="T13" fmla="*/ 7 h 887"/>
                                        <a:gd name="T14" fmla="*/ 22 w 668"/>
                                        <a:gd name="T15" fmla="*/ 9 h 887"/>
                                        <a:gd name="T16" fmla="*/ 22 w 668"/>
                                        <a:gd name="T17" fmla="*/ 12 h 887"/>
                                        <a:gd name="T18" fmla="*/ 22 w 668"/>
                                        <a:gd name="T19" fmla="*/ 14 h 887"/>
                                        <a:gd name="T20" fmla="*/ 24 w 668"/>
                                        <a:gd name="T21" fmla="*/ 17 h 887"/>
                                        <a:gd name="T22" fmla="*/ 25 w 668"/>
                                        <a:gd name="T23" fmla="*/ 21 h 887"/>
                                        <a:gd name="T24" fmla="*/ 26 w 668"/>
                                        <a:gd name="T25" fmla="*/ 24 h 887"/>
                                        <a:gd name="T26" fmla="*/ 27 w 668"/>
                                        <a:gd name="T27" fmla="*/ 27 h 887"/>
                                        <a:gd name="T28" fmla="*/ 27 w 668"/>
                                        <a:gd name="T29" fmla="*/ 31 h 887"/>
                                        <a:gd name="T30" fmla="*/ 27 w 668"/>
                                        <a:gd name="T31" fmla="*/ 35 h 887"/>
                                        <a:gd name="T32" fmla="*/ 25 w 668"/>
                                        <a:gd name="T33" fmla="*/ 35 h 887"/>
                                        <a:gd name="T34" fmla="*/ 23 w 668"/>
                                        <a:gd name="T35" fmla="*/ 34 h 887"/>
                                        <a:gd name="T36" fmla="*/ 20 w 668"/>
                                        <a:gd name="T37" fmla="*/ 32 h 887"/>
                                        <a:gd name="T38" fmla="*/ 15 w 668"/>
                                        <a:gd name="T39" fmla="*/ 28 h 887"/>
                                        <a:gd name="T40" fmla="*/ 11 w 668"/>
                                        <a:gd name="T41" fmla="*/ 24 h 887"/>
                                        <a:gd name="T42" fmla="*/ 7 w 668"/>
                                        <a:gd name="T43" fmla="*/ 19 h 887"/>
                                        <a:gd name="T44" fmla="*/ 2 w 668"/>
                                        <a:gd name="T45" fmla="*/ 14 h 887"/>
                                        <a:gd name="T46" fmla="*/ 0 w 668"/>
                                        <a:gd name="T47" fmla="*/ 12 h 887"/>
                                        <a:gd name="T48" fmla="*/ 1 w 668"/>
                                        <a:gd name="T49" fmla="*/ 10 h 887"/>
                                        <a:gd name="T50" fmla="*/ 3 w 668"/>
                                        <a:gd name="T51" fmla="*/ 9 h 887"/>
                                        <a:gd name="T52" fmla="*/ 3 w 668"/>
                                        <a:gd name="T53" fmla="*/ 10 h 887"/>
                                        <a:gd name="T54" fmla="*/ 2 w 668"/>
                                        <a:gd name="T55" fmla="*/ 12 h 887"/>
                                        <a:gd name="T56" fmla="*/ 4 w 668"/>
                                        <a:gd name="T57" fmla="*/ 15 h 887"/>
                                        <a:gd name="T58" fmla="*/ 7 w 668"/>
                                        <a:gd name="T59" fmla="*/ 17 h 887"/>
                                        <a:gd name="T60" fmla="*/ 10 w 668"/>
                                        <a:gd name="T61" fmla="*/ 20 h 887"/>
                                        <a:gd name="T62" fmla="*/ 12 w 668"/>
                                        <a:gd name="T63" fmla="*/ 22 h 887"/>
                                        <a:gd name="T64" fmla="*/ 14 w 668"/>
                                        <a:gd name="T65" fmla="*/ 25 h 887"/>
                                        <a:gd name="T66" fmla="*/ 17 w 668"/>
                                        <a:gd name="T67" fmla="*/ 28 h 887"/>
                                        <a:gd name="T68" fmla="*/ 20 w 668"/>
                                        <a:gd name="T69" fmla="*/ 30 h 887"/>
                                        <a:gd name="T70" fmla="*/ 22 w 668"/>
                                        <a:gd name="T71" fmla="*/ 32 h 887"/>
                                        <a:gd name="T72" fmla="*/ 24 w 668"/>
                                        <a:gd name="T73" fmla="*/ 32 h 887"/>
                                        <a:gd name="T74" fmla="*/ 25 w 668"/>
                                        <a:gd name="T75" fmla="*/ 31 h 887"/>
                                        <a:gd name="T76" fmla="*/ 25 w 668"/>
                                        <a:gd name="T77" fmla="*/ 28 h 887"/>
                                        <a:gd name="T78" fmla="*/ 24 w 668"/>
                                        <a:gd name="T79" fmla="*/ 25 h 887"/>
                                        <a:gd name="T80" fmla="*/ 24 w 668"/>
                                        <a:gd name="T81" fmla="*/ 22 h 887"/>
                                        <a:gd name="T82" fmla="*/ 23 w 668"/>
                                        <a:gd name="T83" fmla="*/ 19 h 887"/>
                                        <a:gd name="T84" fmla="*/ 21 w 668"/>
                                        <a:gd name="T85" fmla="*/ 17 h 887"/>
                                        <a:gd name="T86" fmla="*/ 20 w 668"/>
                                        <a:gd name="T87" fmla="*/ 14 h 887"/>
                                        <a:gd name="T88" fmla="*/ 20 w 668"/>
                                        <a:gd name="T89" fmla="*/ 12 h 887"/>
                                        <a:gd name="T90" fmla="*/ 20 w 668"/>
                                        <a:gd name="T91" fmla="*/ 10 h 887"/>
                                        <a:gd name="T92" fmla="*/ 20 w 668"/>
                                        <a:gd name="T93" fmla="*/ 8 h 887"/>
                                        <a:gd name="T94" fmla="*/ 18 w 668"/>
                                        <a:gd name="T95" fmla="*/ 4 h 887"/>
                                        <a:gd name="T96" fmla="*/ 17 w 668"/>
                                        <a:gd name="T97" fmla="*/ 2 h 8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68"/>
                                        <a:gd name="T148" fmla="*/ 0 h 887"/>
                                        <a:gd name="T149" fmla="*/ 668 w 668"/>
                                        <a:gd name="T150" fmla="*/ 887 h 8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68" h="887">
                                          <a:moveTo>
                                            <a:pt x="408" y="53"/>
                                          </a:moveTo>
                                          <a:lnTo>
                                            <a:pt x="395" y="57"/>
                                          </a:lnTo>
                                          <a:lnTo>
                                            <a:pt x="379" y="68"/>
                                          </a:lnTo>
                                          <a:lnTo>
                                            <a:pt x="365" y="77"/>
                                          </a:lnTo>
                                          <a:lnTo>
                                            <a:pt x="354" y="84"/>
                                          </a:lnTo>
                                          <a:lnTo>
                                            <a:pt x="369" y="58"/>
                                          </a:lnTo>
                                          <a:lnTo>
                                            <a:pt x="383" y="36"/>
                                          </a:lnTo>
                                          <a:lnTo>
                                            <a:pt x="397" y="16"/>
                                          </a:lnTo>
                                          <a:lnTo>
                                            <a:pt x="405" y="7"/>
                                          </a:lnTo>
                                          <a:lnTo>
                                            <a:pt x="413" y="2"/>
                                          </a:lnTo>
                                          <a:lnTo>
                                            <a:pt x="423" y="0"/>
                                          </a:lnTo>
                                          <a:lnTo>
                                            <a:pt x="430" y="6"/>
                                          </a:lnTo>
                                          <a:lnTo>
                                            <a:pt x="441" y="24"/>
                                          </a:lnTo>
                                          <a:lnTo>
                                            <a:pt x="450" y="40"/>
                                          </a:lnTo>
                                          <a:lnTo>
                                            <a:pt x="461" y="62"/>
                                          </a:lnTo>
                                          <a:lnTo>
                                            <a:pt x="473" y="83"/>
                                          </a:lnTo>
                                          <a:lnTo>
                                            <a:pt x="483" y="102"/>
                                          </a:lnTo>
                                          <a:lnTo>
                                            <a:pt x="491" y="123"/>
                                          </a:lnTo>
                                          <a:lnTo>
                                            <a:pt x="500" y="142"/>
                                          </a:lnTo>
                                          <a:lnTo>
                                            <a:pt x="507" y="164"/>
                                          </a:lnTo>
                                          <a:lnTo>
                                            <a:pt x="521" y="178"/>
                                          </a:lnTo>
                                          <a:lnTo>
                                            <a:pt x="537" y="197"/>
                                          </a:lnTo>
                                          <a:lnTo>
                                            <a:pt x="549" y="214"/>
                                          </a:lnTo>
                                          <a:lnTo>
                                            <a:pt x="552" y="233"/>
                                          </a:lnTo>
                                          <a:lnTo>
                                            <a:pt x="550" y="253"/>
                                          </a:lnTo>
                                          <a:lnTo>
                                            <a:pt x="546" y="280"/>
                                          </a:lnTo>
                                          <a:lnTo>
                                            <a:pt x="541" y="305"/>
                                          </a:lnTo>
                                          <a:lnTo>
                                            <a:pt x="536" y="331"/>
                                          </a:lnTo>
                                          <a:lnTo>
                                            <a:pt x="546" y="347"/>
                                          </a:lnTo>
                                          <a:lnTo>
                                            <a:pt x="556" y="363"/>
                                          </a:lnTo>
                                          <a:lnTo>
                                            <a:pt x="565" y="381"/>
                                          </a:lnTo>
                                          <a:lnTo>
                                            <a:pt x="576" y="401"/>
                                          </a:lnTo>
                                          <a:lnTo>
                                            <a:pt x="592" y="434"/>
                                          </a:lnTo>
                                          <a:lnTo>
                                            <a:pt x="606" y="462"/>
                                          </a:lnTo>
                                          <a:lnTo>
                                            <a:pt x="622" y="489"/>
                                          </a:lnTo>
                                          <a:lnTo>
                                            <a:pt x="634" y="515"/>
                                          </a:lnTo>
                                          <a:lnTo>
                                            <a:pt x="640" y="533"/>
                                          </a:lnTo>
                                          <a:lnTo>
                                            <a:pt x="646" y="560"/>
                                          </a:lnTo>
                                          <a:lnTo>
                                            <a:pt x="651" y="591"/>
                                          </a:lnTo>
                                          <a:lnTo>
                                            <a:pt x="656" y="613"/>
                                          </a:lnTo>
                                          <a:lnTo>
                                            <a:pt x="662" y="644"/>
                                          </a:lnTo>
                                          <a:lnTo>
                                            <a:pt x="664" y="674"/>
                                          </a:lnTo>
                                          <a:lnTo>
                                            <a:pt x="663" y="695"/>
                                          </a:lnTo>
                                          <a:lnTo>
                                            <a:pt x="663" y="719"/>
                                          </a:lnTo>
                                          <a:lnTo>
                                            <a:pt x="664" y="768"/>
                                          </a:lnTo>
                                          <a:lnTo>
                                            <a:pt x="668" y="825"/>
                                          </a:lnTo>
                                          <a:lnTo>
                                            <a:pt x="667" y="851"/>
                                          </a:lnTo>
                                          <a:lnTo>
                                            <a:pt x="664" y="868"/>
                                          </a:lnTo>
                                          <a:lnTo>
                                            <a:pt x="653" y="878"/>
                                          </a:lnTo>
                                          <a:lnTo>
                                            <a:pt x="635" y="886"/>
                                          </a:lnTo>
                                          <a:lnTo>
                                            <a:pt x="617" y="887"/>
                                          </a:lnTo>
                                          <a:lnTo>
                                            <a:pt x="602" y="880"/>
                                          </a:lnTo>
                                          <a:lnTo>
                                            <a:pt x="591" y="871"/>
                                          </a:lnTo>
                                          <a:lnTo>
                                            <a:pt x="562" y="853"/>
                                          </a:lnTo>
                                          <a:lnTo>
                                            <a:pt x="535" y="839"/>
                                          </a:lnTo>
                                          <a:lnTo>
                                            <a:pt x="508" y="827"/>
                                          </a:lnTo>
                                          <a:lnTo>
                                            <a:pt x="488" y="808"/>
                                          </a:lnTo>
                                          <a:lnTo>
                                            <a:pt x="451" y="775"/>
                                          </a:lnTo>
                                          <a:lnTo>
                                            <a:pt x="416" y="741"/>
                                          </a:lnTo>
                                          <a:lnTo>
                                            <a:pt x="382" y="710"/>
                                          </a:lnTo>
                                          <a:lnTo>
                                            <a:pt x="350" y="674"/>
                                          </a:lnTo>
                                          <a:lnTo>
                                            <a:pt x="311" y="627"/>
                                          </a:lnTo>
                                          <a:lnTo>
                                            <a:pt x="282" y="591"/>
                                          </a:lnTo>
                                          <a:lnTo>
                                            <a:pt x="249" y="560"/>
                                          </a:lnTo>
                                          <a:lnTo>
                                            <a:pt x="210" y="519"/>
                                          </a:lnTo>
                                          <a:lnTo>
                                            <a:pt x="170" y="478"/>
                                          </a:lnTo>
                                          <a:lnTo>
                                            <a:pt x="115" y="426"/>
                                          </a:lnTo>
                                          <a:lnTo>
                                            <a:pt x="64" y="383"/>
                                          </a:lnTo>
                                          <a:lnTo>
                                            <a:pt x="40" y="356"/>
                                          </a:lnTo>
                                          <a:lnTo>
                                            <a:pt x="21" y="334"/>
                                          </a:lnTo>
                                          <a:lnTo>
                                            <a:pt x="10" y="315"/>
                                          </a:lnTo>
                                          <a:lnTo>
                                            <a:pt x="1" y="291"/>
                                          </a:lnTo>
                                          <a:lnTo>
                                            <a:pt x="0" y="279"/>
                                          </a:lnTo>
                                          <a:lnTo>
                                            <a:pt x="5" y="271"/>
                                          </a:lnTo>
                                          <a:lnTo>
                                            <a:pt x="17" y="262"/>
                                          </a:lnTo>
                                          <a:lnTo>
                                            <a:pt x="36" y="248"/>
                                          </a:lnTo>
                                          <a:lnTo>
                                            <a:pt x="57" y="234"/>
                                          </a:lnTo>
                                          <a:lnTo>
                                            <a:pt x="77" y="221"/>
                                          </a:lnTo>
                                          <a:lnTo>
                                            <a:pt x="93" y="211"/>
                                          </a:lnTo>
                                          <a:lnTo>
                                            <a:pt x="82" y="237"/>
                                          </a:lnTo>
                                          <a:lnTo>
                                            <a:pt x="71" y="258"/>
                                          </a:lnTo>
                                          <a:lnTo>
                                            <a:pt x="60" y="280"/>
                                          </a:lnTo>
                                          <a:lnTo>
                                            <a:pt x="54" y="295"/>
                                          </a:lnTo>
                                          <a:lnTo>
                                            <a:pt x="55" y="308"/>
                                          </a:lnTo>
                                          <a:lnTo>
                                            <a:pt x="62" y="325"/>
                                          </a:lnTo>
                                          <a:lnTo>
                                            <a:pt x="74" y="347"/>
                                          </a:lnTo>
                                          <a:lnTo>
                                            <a:pt x="91" y="366"/>
                                          </a:lnTo>
                                          <a:lnTo>
                                            <a:pt x="109" y="390"/>
                                          </a:lnTo>
                                          <a:lnTo>
                                            <a:pt x="138" y="411"/>
                                          </a:lnTo>
                                          <a:lnTo>
                                            <a:pt x="167" y="436"/>
                                          </a:lnTo>
                                          <a:lnTo>
                                            <a:pt x="190" y="455"/>
                                          </a:lnTo>
                                          <a:lnTo>
                                            <a:pt x="215" y="475"/>
                                          </a:lnTo>
                                          <a:lnTo>
                                            <a:pt x="239" y="495"/>
                                          </a:lnTo>
                                          <a:lnTo>
                                            <a:pt x="264" y="516"/>
                                          </a:lnTo>
                                          <a:lnTo>
                                            <a:pt x="284" y="541"/>
                                          </a:lnTo>
                                          <a:lnTo>
                                            <a:pt x="307" y="559"/>
                                          </a:lnTo>
                                          <a:lnTo>
                                            <a:pt x="322" y="577"/>
                                          </a:lnTo>
                                          <a:lnTo>
                                            <a:pt x="341" y="603"/>
                                          </a:lnTo>
                                          <a:lnTo>
                                            <a:pt x="358" y="628"/>
                                          </a:lnTo>
                                          <a:lnTo>
                                            <a:pt x="377" y="655"/>
                                          </a:lnTo>
                                          <a:lnTo>
                                            <a:pt x="397" y="678"/>
                                          </a:lnTo>
                                          <a:lnTo>
                                            <a:pt x="420" y="697"/>
                                          </a:lnTo>
                                          <a:lnTo>
                                            <a:pt x="453" y="724"/>
                                          </a:lnTo>
                                          <a:lnTo>
                                            <a:pt x="475" y="743"/>
                                          </a:lnTo>
                                          <a:lnTo>
                                            <a:pt x="496" y="760"/>
                                          </a:lnTo>
                                          <a:lnTo>
                                            <a:pt x="509" y="776"/>
                                          </a:lnTo>
                                          <a:lnTo>
                                            <a:pt x="528" y="783"/>
                                          </a:lnTo>
                                          <a:lnTo>
                                            <a:pt x="546" y="792"/>
                                          </a:lnTo>
                                          <a:lnTo>
                                            <a:pt x="564" y="798"/>
                                          </a:lnTo>
                                          <a:lnTo>
                                            <a:pt x="582" y="803"/>
                                          </a:lnTo>
                                          <a:lnTo>
                                            <a:pt x="594" y="802"/>
                                          </a:lnTo>
                                          <a:lnTo>
                                            <a:pt x="604" y="798"/>
                                          </a:lnTo>
                                          <a:lnTo>
                                            <a:pt x="614" y="792"/>
                                          </a:lnTo>
                                          <a:lnTo>
                                            <a:pt x="620" y="779"/>
                                          </a:lnTo>
                                          <a:lnTo>
                                            <a:pt x="623" y="766"/>
                                          </a:lnTo>
                                          <a:lnTo>
                                            <a:pt x="620" y="738"/>
                                          </a:lnTo>
                                          <a:lnTo>
                                            <a:pt x="618" y="704"/>
                                          </a:lnTo>
                                          <a:lnTo>
                                            <a:pt x="614" y="673"/>
                                          </a:lnTo>
                                          <a:lnTo>
                                            <a:pt x="610" y="640"/>
                                          </a:lnTo>
                                          <a:lnTo>
                                            <a:pt x="607" y="617"/>
                                          </a:lnTo>
                                          <a:lnTo>
                                            <a:pt x="601" y="595"/>
                                          </a:lnTo>
                                          <a:lnTo>
                                            <a:pt x="595" y="566"/>
                                          </a:lnTo>
                                          <a:lnTo>
                                            <a:pt x="586" y="539"/>
                                          </a:lnTo>
                                          <a:lnTo>
                                            <a:pt x="583" y="521"/>
                                          </a:lnTo>
                                          <a:lnTo>
                                            <a:pt x="577" y="502"/>
                                          </a:lnTo>
                                          <a:lnTo>
                                            <a:pt x="564" y="481"/>
                                          </a:lnTo>
                                          <a:lnTo>
                                            <a:pt x="555" y="459"/>
                                          </a:lnTo>
                                          <a:lnTo>
                                            <a:pt x="543" y="440"/>
                                          </a:lnTo>
                                          <a:lnTo>
                                            <a:pt x="531" y="417"/>
                                          </a:lnTo>
                                          <a:lnTo>
                                            <a:pt x="519" y="395"/>
                                          </a:lnTo>
                                          <a:lnTo>
                                            <a:pt x="506" y="370"/>
                                          </a:lnTo>
                                          <a:lnTo>
                                            <a:pt x="492" y="347"/>
                                          </a:lnTo>
                                          <a:lnTo>
                                            <a:pt x="485" y="334"/>
                                          </a:lnTo>
                                          <a:lnTo>
                                            <a:pt x="483" y="325"/>
                                          </a:lnTo>
                                          <a:lnTo>
                                            <a:pt x="487" y="313"/>
                                          </a:lnTo>
                                          <a:lnTo>
                                            <a:pt x="492" y="291"/>
                                          </a:lnTo>
                                          <a:lnTo>
                                            <a:pt x="498" y="267"/>
                                          </a:lnTo>
                                          <a:lnTo>
                                            <a:pt x="501" y="253"/>
                                          </a:lnTo>
                                          <a:lnTo>
                                            <a:pt x="506" y="242"/>
                                          </a:lnTo>
                                          <a:lnTo>
                                            <a:pt x="497" y="222"/>
                                          </a:lnTo>
                                          <a:lnTo>
                                            <a:pt x="487" y="196"/>
                                          </a:lnTo>
                                          <a:lnTo>
                                            <a:pt x="475" y="165"/>
                                          </a:lnTo>
                                          <a:lnTo>
                                            <a:pt x="463" y="135"/>
                                          </a:lnTo>
                                          <a:lnTo>
                                            <a:pt x="449" y="103"/>
                                          </a:lnTo>
                                          <a:lnTo>
                                            <a:pt x="438" y="78"/>
                                          </a:lnTo>
                                          <a:lnTo>
                                            <a:pt x="427" y="57"/>
                                          </a:lnTo>
                                          <a:lnTo>
                                            <a:pt x="418" y="52"/>
                                          </a:lnTo>
                                          <a:lnTo>
                                            <a:pt x="408" y="53"/>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29" name="Freeform 56">
                                      <a:extLst>
                                        <a:ext uri="{FF2B5EF4-FFF2-40B4-BE49-F238E27FC236}">
                                          <a16:creationId xmlns:a16="http://schemas.microsoft.com/office/drawing/2014/main" id="{8A78855A-8455-442D-A945-B74DAE8AC1BE}"/>
                                        </a:ext>
                                      </a:extLst>
                                    </p:cNvPr>
                                    <p:cNvSpPr>
                                      <a:spLocks/>
                                    </p:cNvSpPr>
                                    <p:nvPr/>
                                  </p:nvSpPr>
                                  <p:spPr bwMode="auto">
                                    <a:xfrm>
                                      <a:off x="2150" y="1667"/>
                                      <a:ext cx="130" cy="113"/>
                                    </a:xfrm>
                                    <a:custGeom>
                                      <a:avLst/>
                                      <a:gdLst>
                                        <a:gd name="T0" fmla="*/ 0 w 653"/>
                                        <a:gd name="T1" fmla="*/ 10 h 567"/>
                                        <a:gd name="T2" fmla="*/ 1 w 653"/>
                                        <a:gd name="T3" fmla="*/ 8 h 567"/>
                                        <a:gd name="T4" fmla="*/ 2 w 653"/>
                                        <a:gd name="T5" fmla="*/ 7 h 567"/>
                                        <a:gd name="T6" fmla="*/ 4 w 653"/>
                                        <a:gd name="T7" fmla="*/ 5 h 567"/>
                                        <a:gd name="T8" fmla="*/ 5 w 653"/>
                                        <a:gd name="T9" fmla="*/ 4 h 567"/>
                                        <a:gd name="T10" fmla="*/ 6 w 653"/>
                                        <a:gd name="T11" fmla="*/ 2 h 567"/>
                                        <a:gd name="T12" fmla="*/ 8 w 653"/>
                                        <a:gd name="T13" fmla="*/ 1 h 567"/>
                                        <a:gd name="T14" fmla="*/ 10 w 653"/>
                                        <a:gd name="T15" fmla="*/ 0 h 567"/>
                                        <a:gd name="T16" fmla="*/ 13 w 653"/>
                                        <a:gd name="T17" fmla="*/ 0 h 567"/>
                                        <a:gd name="T18" fmla="*/ 15 w 653"/>
                                        <a:gd name="T19" fmla="*/ 0 h 567"/>
                                        <a:gd name="T20" fmla="*/ 17 w 653"/>
                                        <a:gd name="T21" fmla="*/ 0 h 567"/>
                                        <a:gd name="T22" fmla="*/ 20 w 653"/>
                                        <a:gd name="T23" fmla="*/ 1 h 567"/>
                                        <a:gd name="T24" fmla="*/ 22 w 653"/>
                                        <a:gd name="T25" fmla="*/ 2 h 567"/>
                                        <a:gd name="T26" fmla="*/ 23 w 653"/>
                                        <a:gd name="T27" fmla="*/ 4 h 567"/>
                                        <a:gd name="T28" fmla="*/ 24 w 653"/>
                                        <a:gd name="T29" fmla="*/ 5 h 567"/>
                                        <a:gd name="T30" fmla="*/ 25 w 653"/>
                                        <a:gd name="T31" fmla="*/ 7 h 567"/>
                                        <a:gd name="T32" fmla="*/ 26 w 653"/>
                                        <a:gd name="T33" fmla="*/ 9 h 567"/>
                                        <a:gd name="T34" fmla="*/ 25 w 653"/>
                                        <a:gd name="T35" fmla="*/ 8 h 567"/>
                                        <a:gd name="T36" fmla="*/ 24 w 653"/>
                                        <a:gd name="T37" fmla="*/ 6 h 567"/>
                                        <a:gd name="T38" fmla="*/ 23 w 653"/>
                                        <a:gd name="T39" fmla="*/ 5 h 567"/>
                                        <a:gd name="T40" fmla="*/ 22 w 653"/>
                                        <a:gd name="T41" fmla="*/ 4 h 567"/>
                                        <a:gd name="T42" fmla="*/ 21 w 653"/>
                                        <a:gd name="T43" fmla="*/ 3 h 567"/>
                                        <a:gd name="T44" fmla="*/ 19 w 653"/>
                                        <a:gd name="T45" fmla="*/ 2 h 567"/>
                                        <a:gd name="T46" fmla="*/ 18 w 653"/>
                                        <a:gd name="T47" fmla="*/ 2 h 567"/>
                                        <a:gd name="T48" fmla="*/ 16 w 653"/>
                                        <a:gd name="T49" fmla="*/ 1 h 567"/>
                                        <a:gd name="T50" fmla="*/ 14 w 653"/>
                                        <a:gd name="T51" fmla="*/ 1 h 567"/>
                                        <a:gd name="T52" fmla="*/ 12 w 653"/>
                                        <a:gd name="T53" fmla="*/ 1 h 567"/>
                                        <a:gd name="T54" fmla="*/ 10 w 653"/>
                                        <a:gd name="T55" fmla="*/ 2 h 567"/>
                                        <a:gd name="T56" fmla="*/ 9 w 653"/>
                                        <a:gd name="T57" fmla="*/ 2 h 567"/>
                                        <a:gd name="T58" fmla="*/ 7 w 653"/>
                                        <a:gd name="T59" fmla="*/ 3 h 567"/>
                                        <a:gd name="T60" fmla="*/ 6 w 653"/>
                                        <a:gd name="T61" fmla="*/ 5 h 567"/>
                                        <a:gd name="T62" fmla="*/ 4 w 653"/>
                                        <a:gd name="T63" fmla="*/ 7 h 567"/>
                                        <a:gd name="T64" fmla="*/ 3 w 653"/>
                                        <a:gd name="T65" fmla="*/ 8 h 567"/>
                                        <a:gd name="T66" fmla="*/ 2 w 653"/>
                                        <a:gd name="T67" fmla="*/ 10 h 567"/>
                                        <a:gd name="T68" fmla="*/ 1 w 653"/>
                                        <a:gd name="T69" fmla="*/ 11 h 567"/>
                                        <a:gd name="T70" fmla="*/ 2 w 653"/>
                                        <a:gd name="T71" fmla="*/ 13 h 567"/>
                                        <a:gd name="T72" fmla="*/ 2 w 653"/>
                                        <a:gd name="T73" fmla="*/ 14 h 567"/>
                                        <a:gd name="T74" fmla="*/ 3 w 653"/>
                                        <a:gd name="T75" fmla="*/ 16 h 567"/>
                                        <a:gd name="T76" fmla="*/ 4 w 653"/>
                                        <a:gd name="T77" fmla="*/ 17 h 567"/>
                                        <a:gd name="T78" fmla="*/ 6 w 653"/>
                                        <a:gd name="T79" fmla="*/ 19 h 567"/>
                                        <a:gd name="T80" fmla="*/ 7 w 653"/>
                                        <a:gd name="T81" fmla="*/ 21 h 567"/>
                                        <a:gd name="T82" fmla="*/ 8 w 653"/>
                                        <a:gd name="T83" fmla="*/ 21 h 567"/>
                                        <a:gd name="T84" fmla="*/ 9 w 653"/>
                                        <a:gd name="T85" fmla="*/ 22 h 567"/>
                                        <a:gd name="T86" fmla="*/ 10 w 653"/>
                                        <a:gd name="T87" fmla="*/ 22 h 567"/>
                                        <a:gd name="T88" fmla="*/ 10 w 653"/>
                                        <a:gd name="T89" fmla="*/ 22 h 567"/>
                                        <a:gd name="T90" fmla="*/ 8 w 653"/>
                                        <a:gd name="T91" fmla="*/ 23 h 567"/>
                                        <a:gd name="T92" fmla="*/ 7 w 653"/>
                                        <a:gd name="T93" fmla="*/ 22 h 567"/>
                                        <a:gd name="T94" fmla="*/ 6 w 653"/>
                                        <a:gd name="T95" fmla="*/ 21 h 567"/>
                                        <a:gd name="T96" fmla="*/ 5 w 653"/>
                                        <a:gd name="T97" fmla="*/ 20 h 567"/>
                                        <a:gd name="T98" fmla="*/ 4 w 653"/>
                                        <a:gd name="T99" fmla="*/ 19 h 567"/>
                                        <a:gd name="T100" fmla="*/ 2 w 653"/>
                                        <a:gd name="T101" fmla="*/ 17 h 567"/>
                                        <a:gd name="T102" fmla="*/ 1 w 653"/>
                                        <a:gd name="T103" fmla="*/ 16 h 567"/>
                                        <a:gd name="T104" fmla="*/ 1 w 653"/>
                                        <a:gd name="T105" fmla="*/ 14 h 567"/>
                                        <a:gd name="T106" fmla="*/ 0 w 653"/>
                                        <a:gd name="T107" fmla="*/ 13 h 567"/>
                                        <a:gd name="T108" fmla="*/ 0 w 653"/>
                                        <a:gd name="T109" fmla="*/ 11 h 5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53"/>
                                        <a:gd name="T166" fmla="*/ 0 h 567"/>
                                        <a:gd name="T167" fmla="*/ 653 w 653"/>
                                        <a:gd name="T168" fmla="*/ 567 h 56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53" h="567">
                                          <a:moveTo>
                                            <a:pt x="2" y="269"/>
                                          </a:moveTo>
                                          <a:lnTo>
                                            <a:pt x="10" y="247"/>
                                          </a:lnTo>
                                          <a:lnTo>
                                            <a:pt x="20" y="226"/>
                                          </a:lnTo>
                                          <a:lnTo>
                                            <a:pt x="32" y="205"/>
                                          </a:lnTo>
                                          <a:lnTo>
                                            <a:pt x="45" y="190"/>
                                          </a:lnTo>
                                          <a:lnTo>
                                            <a:pt x="58" y="177"/>
                                          </a:lnTo>
                                          <a:lnTo>
                                            <a:pt x="75" y="159"/>
                                          </a:lnTo>
                                          <a:lnTo>
                                            <a:pt x="95" y="137"/>
                                          </a:lnTo>
                                          <a:lnTo>
                                            <a:pt x="110" y="116"/>
                                          </a:lnTo>
                                          <a:lnTo>
                                            <a:pt x="126" y="96"/>
                                          </a:lnTo>
                                          <a:lnTo>
                                            <a:pt x="143" y="80"/>
                                          </a:lnTo>
                                          <a:lnTo>
                                            <a:pt x="163" y="62"/>
                                          </a:lnTo>
                                          <a:lnTo>
                                            <a:pt x="183" y="47"/>
                                          </a:lnTo>
                                          <a:lnTo>
                                            <a:pt x="204" y="34"/>
                                          </a:lnTo>
                                          <a:lnTo>
                                            <a:pt x="230" y="21"/>
                                          </a:lnTo>
                                          <a:lnTo>
                                            <a:pt x="259" y="11"/>
                                          </a:lnTo>
                                          <a:lnTo>
                                            <a:pt x="288" y="4"/>
                                          </a:lnTo>
                                          <a:lnTo>
                                            <a:pt x="324" y="1"/>
                                          </a:lnTo>
                                          <a:lnTo>
                                            <a:pt x="358" y="0"/>
                                          </a:lnTo>
                                          <a:lnTo>
                                            <a:pt x="385" y="2"/>
                                          </a:lnTo>
                                          <a:lnTo>
                                            <a:pt x="413" y="6"/>
                                          </a:lnTo>
                                          <a:lnTo>
                                            <a:pt x="439" y="11"/>
                                          </a:lnTo>
                                          <a:lnTo>
                                            <a:pt x="471" y="19"/>
                                          </a:lnTo>
                                          <a:lnTo>
                                            <a:pt x="498" y="32"/>
                                          </a:lnTo>
                                          <a:lnTo>
                                            <a:pt x="520" y="43"/>
                                          </a:lnTo>
                                          <a:lnTo>
                                            <a:pt x="545" y="56"/>
                                          </a:lnTo>
                                          <a:lnTo>
                                            <a:pt x="564" y="74"/>
                                          </a:lnTo>
                                          <a:lnTo>
                                            <a:pt x="583" y="93"/>
                                          </a:lnTo>
                                          <a:lnTo>
                                            <a:pt x="598" y="112"/>
                                          </a:lnTo>
                                          <a:lnTo>
                                            <a:pt x="615" y="135"/>
                                          </a:lnTo>
                                          <a:lnTo>
                                            <a:pt x="630" y="157"/>
                                          </a:lnTo>
                                          <a:lnTo>
                                            <a:pt x="639" y="178"/>
                                          </a:lnTo>
                                          <a:lnTo>
                                            <a:pt x="645" y="205"/>
                                          </a:lnTo>
                                          <a:lnTo>
                                            <a:pt x="650" y="230"/>
                                          </a:lnTo>
                                          <a:lnTo>
                                            <a:pt x="653" y="249"/>
                                          </a:lnTo>
                                          <a:lnTo>
                                            <a:pt x="634" y="208"/>
                                          </a:lnTo>
                                          <a:lnTo>
                                            <a:pt x="623" y="188"/>
                                          </a:lnTo>
                                          <a:lnTo>
                                            <a:pt x="610" y="162"/>
                                          </a:lnTo>
                                          <a:lnTo>
                                            <a:pt x="599" y="142"/>
                                          </a:lnTo>
                                          <a:lnTo>
                                            <a:pt x="586" y="125"/>
                                          </a:lnTo>
                                          <a:lnTo>
                                            <a:pt x="571" y="105"/>
                                          </a:lnTo>
                                          <a:lnTo>
                                            <a:pt x="552" y="89"/>
                                          </a:lnTo>
                                          <a:lnTo>
                                            <a:pt x="537" y="75"/>
                                          </a:lnTo>
                                          <a:lnTo>
                                            <a:pt x="521" y="65"/>
                                          </a:lnTo>
                                          <a:lnTo>
                                            <a:pt x="503" y="59"/>
                                          </a:lnTo>
                                          <a:lnTo>
                                            <a:pt x="486" y="51"/>
                                          </a:lnTo>
                                          <a:lnTo>
                                            <a:pt x="464" y="43"/>
                                          </a:lnTo>
                                          <a:lnTo>
                                            <a:pt x="445" y="38"/>
                                          </a:lnTo>
                                          <a:lnTo>
                                            <a:pt x="422" y="32"/>
                                          </a:lnTo>
                                          <a:lnTo>
                                            <a:pt x="397" y="26"/>
                                          </a:lnTo>
                                          <a:lnTo>
                                            <a:pt x="371" y="24"/>
                                          </a:lnTo>
                                          <a:lnTo>
                                            <a:pt x="349" y="22"/>
                                          </a:lnTo>
                                          <a:lnTo>
                                            <a:pt x="331" y="24"/>
                                          </a:lnTo>
                                          <a:lnTo>
                                            <a:pt x="305" y="29"/>
                                          </a:lnTo>
                                          <a:lnTo>
                                            <a:pt x="280" y="35"/>
                                          </a:lnTo>
                                          <a:lnTo>
                                            <a:pt x="260" y="40"/>
                                          </a:lnTo>
                                          <a:lnTo>
                                            <a:pt x="240" y="49"/>
                                          </a:lnTo>
                                          <a:lnTo>
                                            <a:pt x="215" y="61"/>
                                          </a:lnTo>
                                          <a:lnTo>
                                            <a:pt x="199" y="69"/>
                                          </a:lnTo>
                                          <a:lnTo>
                                            <a:pt x="183" y="82"/>
                                          </a:lnTo>
                                          <a:lnTo>
                                            <a:pt x="161" y="99"/>
                                          </a:lnTo>
                                          <a:lnTo>
                                            <a:pt x="140" y="120"/>
                                          </a:lnTo>
                                          <a:lnTo>
                                            <a:pt x="118" y="141"/>
                                          </a:lnTo>
                                          <a:lnTo>
                                            <a:pt x="100" y="164"/>
                                          </a:lnTo>
                                          <a:lnTo>
                                            <a:pt x="82" y="189"/>
                                          </a:lnTo>
                                          <a:lnTo>
                                            <a:pt x="64" y="211"/>
                                          </a:lnTo>
                                          <a:lnTo>
                                            <a:pt x="56" y="225"/>
                                          </a:lnTo>
                                          <a:lnTo>
                                            <a:pt x="51" y="244"/>
                                          </a:lnTo>
                                          <a:lnTo>
                                            <a:pt x="43" y="261"/>
                                          </a:lnTo>
                                          <a:lnTo>
                                            <a:pt x="37" y="274"/>
                                          </a:lnTo>
                                          <a:lnTo>
                                            <a:pt x="40" y="298"/>
                                          </a:lnTo>
                                          <a:lnTo>
                                            <a:pt x="41" y="321"/>
                                          </a:lnTo>
                                          <a:lnTo>
                                            <a:pt x="47" y="336"/>
                                          </a:lnTo>
                                          <a:lnTo>
                                            <a:pt x="55" y="356"/>
                                          </a:lnTo>
                                          <a:lnTo>
                                            <a:pt x="63" y="375"/>
                                          </a:lnTo>
                                          <a:lnTo>
                                            <a:pt x="72" y="393"/>
                                          </a:lnTo>
                                          <a:lnTo>
                                            <a:pt x="91" y="415"/>
                                          </a:lnTo>
                                          <a:lnTo>
                                            <a:pt x="112" y="439"/>
                                          </a:lnTo>
                                          <a:lnTo>
                                            <a:pt x="133" y="463"/>
                                          </a:lnTo>
                                          <a:lnTo>
                                            <a:pt x="149" y="484"/>
                                          </a:lnTo>
                                          <a:lnTo>
                                            <a:pt x="163" y="502"/>
                                          </a:lnTo>
                                          <a:lnTo>
                                            <a:pt x="176" y="517"/>
                                          </a:lnTo>
                                          <a:lnTo>
                                            <a:pt x="184" y="529"/>
                                          </a:lnTo>
                                          <a:lnTo>
                                            <a:pt x="194" y="533"/>
                                          </a:lnTo>
                                          <a:lnTo>
                                            <a:pt x="208" y="536"/>
                                          </a:lnTo>
                                          <a:lnTo>
                                            <a:pt x="225" y="540"/>
                                          </a:lnTo>
                                          <a:lnTo>
                                            <a:pt x="242" y="545"/>
                                          </a:lnTo>
                                          <a:lnTo>
                                            <a:pt x="256" y="553"/>
                                          </a:lnTo>
                                          <a:lnTo>
                                            <a:pt x="268" y="561"/>
                                          </a:lnTo>
                                          <a:lnTo>
                                            <a:pt x="253" y="564"/>
                                          </a:lnTo>
                                          <a:lnTo>
                                            <a:pt x="231" y="566"/>
                                          </a:lnTo>
                                          <a:lnTo>
                                            <a:pt x="210" y="567"/>
                                          </a:lnTo>
                                          <a:lnTo>
                                            <a:pt x="196" y="563"/>
                                          </a:lnTo>
                                          <a:lnTo>
                                            <a:pt x="181" y="556"/>
                                          </a:lnTo>
                                          <a:lnTo>
                                            <a:pt x="162" y="548"/>
                                          </a:lnTo>
                                          <a:lnTo>
                                            <a:pt x="152" y="538"/>
                                          </a:lnTo>
                                          <a:lnTo>
                                            <a:pt x="141" y="522"/>
                                          </a:lnTo>
                                          <a:lnTo>
                                            <a:pt x="129" y="503"/>
                                          </a:lnTo>
                                          <a:lnTo>
                                            <a:pt x="118" y="488"/>
                                          </a:lnTo>
                                          <a:lnTo>
                                            <a:pt x="98" y="466"/>
                                          </a:lnTo>
                                          <a:lnTo>
                                            <a:pt x="83" y="448"/>
                                          </a:lnTo>
                                          <a:lnTo>
                                            <a:pt x="61" y="426"/>
                                          </a:lnTo>
                                          <a:lnTo>
                                            <a:pt x="44" y="410"/>
                                          </a:lnTo>
                                          <a:lnTo>
                                            <a:pt x="33" y="398"/>
                                          </a:lnTo>
                                          <a:lnTo>
                                            <a:pt x="26" y="383"/>
                                          </a:lnTo>
                                          <a:lnTo>
                                            <a:pt x="18" y="362"/>
                                          </a:lnTo>
                                          <a:lnTo>
                                            <a:pt x="9" y="338"/>
                                          </a:lnTo>
                                          <a:lnTo>
                                            <a:pt x="4" y="314"/>
                                          </a:lnTo>
                                          <a:lnTo>
                                            <a:pt x="0" y="287"/>
                                          </a:lnTo>
                                          <a:lnTo>
                                            <a:pt x="2" y="269"/>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6025" name="Freeform 57">
                                  <a:extLst>
                                    <a:ext uri="{FF2B5EF4-FFF2-40B4-BE49-F238E27FC236}">
                                      <a16:creationId xmlns:a16="http://schemas.microsoft.com/office/drawing/2014/main" id="{31BEF848-4B24-4F67-84BE-7A62AD829FF9}"/>
                                    </a:ext>
                                  </a:extLst>
                                </p:cNvPr>
                                <p:cNvSpPr>
                                  <a:spLocks/>
                                </p:cNvSpPr>
                                <p:nvPr/>
                              </p:nvSpPr>
                              <p:spPr bwMode="auto">
                                <a:xfrm>
                                  <a:off x="2240" y="1768"/>
                                  <a:ext cx="78" cy="101"/>
                                </a:xfrm>
                                <a:custGeom>
                                  <a:avLst/>
                                  <a:gdLst>
                                    <a:gd name="T0" fmla="*/ 4 w 391"/>
                                    <a:gd name="T1" fmla="*/ 3 h 501"/>
                                    <a:gd name="T2" fmla="*/ 5 w 391"/>
                                    <a:gd name="T3" fmla="*/ 2 h 501"/>
                                    <a:gd name="T4" fmla="*/ 6 w 391"/>
                                    <a:gd name="T5" fmla="*/ 1 h 501"/>
                                    <a:gd name="T6" fmla="*/ 7 w 391"/>
                                    <a:gd name="T7" fmla="*/ 0 h 501"/>
                                    <a:gd name="T8" fmla="*/ 8 w 391"/>
                                    <a:gd name="T9" fmla="*/ 0 h 501"/>
                                    <a:gd name="T10" fmla="*/ 9 w 391"/>
                                    <a:gd name="T11" fmla="*/ 0 h 501"/>
                                    <a:gd name="T12" fmla="*/ 9 w 391"/>
                                    <a:gd name="T13" fmla="*/ 0 h 501"/>
                                    <a:gd name="T14" fmla="*/ 10 w 391"/>
                                    <a:gd name="T15" fmla="*/ 1 h 501"/>
                                    <a:gd name="T16" fmla="*/ 10 w 391"/>
                                    <a:gd name="T17" fmla="*/ 1 h 501"/>
                                    <a:gd name="T18" fmla="*/ 10 w 391"/>
                                    <a:gd name="T19" fmla="*/ 2 h 501"/>
                                    <a:gd name="T20" fmla="*/ 10 w 391"/>
                                    <a:gd name="T21" fmla="*/ 4 h 501"/>
                                    <a:gd name="T22" fmla="*/ 10 w 391"/>
                                    <a:gd name="T23" fmla="*/ 5 h 501"/>
                                    <a:gd name="T24" fmla="*/ 11 w 391"/>
                                    <a:gd name="T25" fmla="*/ 7 h 501"/>
                                    <a:gd name="T26" fmla="*/ 11 w 391"/>
                                    <a:gd name="T27" fmla="*/ 8 h 501"/>
                                    <a:gd name="T28" fmla="*/ 12 w 391"/>
                                    <a:gd name="T29" fmla="*/ 10 h 501"/>
                                    <a:gd name="T30" fmla="*/ 13 w 391"/>
                                    <a:gd name="T31" fmla="*/ 11 h 501"/>
                                    <a:gd name="T32" fmla="*/ 14 w 391"/>
                                    <a:gd name="T33" fmla="*/ 13 h 501"/>
                                    <a:gd name="T34" fmla="*/ 15 w 391"/>
                                    <a:gd name="T35" fmla="*/ 15 h 501"/>
                                    <a:gd name="T36" fmla="*/ 15 w 391"/>
                                    <a:gd name="T37" fmla="*/ 17 h 501"/>
                                    <a:gd name="T38" fmla="*/ 16 w 391"/>
                                    <a:gd name="T39" fmla="*/ 18 h 501"/>
                                    <a:gd name="T40" fmla="*/ 16 w 391"/>
                                    <a:gd name="T41" fmla="*/ 19 h 501"/>
                                    <a:gd name="T42" fmla="*/ 15 w 391"/>
                                    <a:gd name="T43" fmla="*/ 20 h 501"/>
                                    <a:gd name="T44" fmla="*/ 15 w 391"/>
                                    <a:gd name="T45" fmla="*/ 20 h 501"/>
                                    <a:gd name="T46" fmla="*/ 14 w 391"/>
                                    <a:gd name="T47" fmla="*/ 20 h 501"/>
                                    <a:gd name="T48" fmla="*/ 13 w 391"/>
                                    <a:gd name="T49" fmla="*/ 20 h 501"/>
                                    <a:gd name="T50" fmla="*/ 12 w 391"/>
                                    <a:gd name="T51" fmla="*/ 20 h 501"/>
                                    <a:gd name="T52" fmla="*/ 11 w 391"/>
                                    <a:gd name="T53" fmla="*/ 19 h 501"/>
                                    <a:gd name="T54" fmla="*/ 10 w 391"/>
                                    <a:gd name="T55" fmla="*/ 18 h 501"/>
                                    <a:gd name="T56" fmla="*/ 9 w 391"/>
                                    <a:gd name="T57" fmla="*/ 17 h 501"/>
                                    <a:gd name="T58" fmla="*/ 8 w 391"/>
                                    <a:gd name="T59" fmla="*/ 15 h 501"/>
                                    <a:gd name="T60" fmla="*/ 7 w 391"/>
                                    <a:gd name="T61" fmla="*/ 14 h 501"/>
                                    <a:gd name="T62" fmla="*/ 6 w 391"/>
                                    <a:gd name="T63" fmla="*/ 13 h 501"/>
                                    <a:gd name="T64" fmla="*/ 4 w 391"/>
                                    <a:gd name="T65" fmla="*/ 12 h 501"/>
                                    <a:gd name="T66" fmla="*/ 4 w 391"/>
                                    <a:gd name="T67" fmla="*/ 10 h 501"/>
                                    <a:gd name="T68" fmla="*/ 3 w 391"/>
                                    <a:gd name="T69" fmla="*/ 9 h 501"/>
                                    <a:gd name="T70" fmla="*/ 1 w 391"/>
                                    <a:gd name="T71" fmla="*/ 7 h 501"/>
                                    <a:gd name="T72" fmla="*/ 1 w 391"/>
                                    <a:gd name="T73" fmla="*/ 7 h 501"/>
                                    <a:gd name="T74" fmla="*/ 0 w 391"/>
                                    <a:gd name="T75" fmla="*/ 6 h 501"/>
                                    <a:gd name="T76" fmla="*/ 0 w 391"/>
                                    <a:gd name="T77" fmla="*/ 5 h 501"/>
                                    <a:gd name="T78" fmla="*/ 0 w 391"/>
                                    <a:gd name="T79" fmla="*/ 4 h 501"/>
                                    <a:gd name="T80" fmla="*/ 1 w 391"/>
                                    <a:gd name="T81" fmla="*/ 4 h 501"/>
                                    <a:gd name="T82" fmla="*/ 1 w 391"/>
                                    <a:gd name="T83" fmla="*/ 3 h 501"/>
                                    <a:gd name="T84" fmla="*/ 2 w 391"/>
                                    <a:gd name="T85" fmla="*/ 3 h 501"/>
                                    <a:gd name="T86" fmla="*/ 3 w 391"/>
                                    <a:gd name="T87" fmla="*/ 3 h 501"/>
                                    <a:gd name="T88" fmla="*/ 4 w 391"/>
                                    <a:gd name="T89" fmla="*/ 3 h 5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1"/>
                                    <a:gd name="T136" fmla="*/ 0 h 501"/>
                                    <a:gd name="T137" fmla="*/ 391 w 391"/>
                                    <a:gd name="T138" fmla="*/ 501 h 5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1" h="501">
                                      <a:moveTo>
                                        <a:pt x="103" y="64"/>
                                      </a:moveTo>
                                      <a:lnTo>
                                        <a:pt x="132" y="49"/>
                                      </a:lnTo>
                                      <a:lnTo>
                                        <a:pt x="152" y="31"/>
                                      </a:lnTo>
                                      <a:lnTo>
                                        <a:pt x="178" y="12"/>
                                      </a:lnTo>
                                      <a:lnTo>
                                        <a:pt x="198" y="3"/>
                                      </a:lnTo>
                                      <a:lnTo>
                                        <a:pt x="217" y="0"/>
                                      </a:lnTo>
                                      <a:lnTo>
                                        <a:pt x="229" y="3"/>
                                      </a:lnTo>
                                      <a:lnTo>
                                        <a:pt x="241" y="13"/>
                                      </a:lnTo>
                                      <a:lnTo>
                                        <a:pt x="249" y="31"/>
                                      </a:lnTo>
                                      <a:lnTo>
                                        <a:pt x="259" y="62"/>
                                      </a:lnTo>
                                      <a:lnTo>
                                        <a:pt x="262" y="95"/>
                                      </a:lnTo>
                                      <a:lnTo>
                                        <a:pt x="263" y="131"/>
                                      </a:lnTo>
                                      <a:lnTo>
                                        <a:pt x="269" y="165"/>
                                      </a:lnTo>
                                      <a:lnTo>
                                        <a:pt x="283" y="197"/>
                                      </a:lnTo>
                                      <a:lnTo>
                                        <a:pt x="301" y="237"/>
                                      </a:lnTo>
                                      <a:lnTo>
                                        <a:pt x="319" y="277"/>
                                      </a:lnTo>
                                      <a:lnTo>
                                        <a:pt x="340" y="319"/>
                                      </a:lnTo>
                                      <a:lnTo>
                                        <a:pt x="365" y="368"/>
                                      </a:lnTo>
                                      <a:lnTo>
                                        <a:pt x="383" y="409"/>
                                      </a:lnTo>
                                      <a:lnTo>
                                        <a:pt x="391" y="434"/>
                                      </a:lnTo>
                                      <a:lnTo>
                                        <a:pt x="391" y="458"/>
                                      </a:lnTo>
                                      <a:lnTo>
                                        <a:pt x="384" y="480"/>
                                      </a:lnTo>
                                      <a:lnTo>
                                        <a:pt x="371" y="494"/>
                                      </a:lnTo>
                                      <a:lnTo>
                                        <a:pt x="350" y="501"/>
                                      </a:lnTo>
                                      <a:lnTo>
                                        <a:pt x="326" y="498"/>
                                      </a:lnTo>
                                      <a:lnTo>
                                        <a:pt x="298" y="490"/>
                                      </a:lnTo>
                                      <a:lnTo>
                                        <a:pt x="274" y="468"/>
                                      </a:lnTo>
                                      <a:lnTo>
                                        <a:pt x="249" y="446"/>
                                      </a:lnTo>
                                      <a:lnTo>
                                        <a:pt x="227" y="416"/>
                                      </a:lnTo>
                                      <a:lnTo>
                                        <a:pt x="198" y="378"/>
                                      </a:lnTo>
                                      <a:lnTo>
                                        <a:pt x="177" y="346"/>
                                      </a:lnTo>
                                      <a:lnTo>
                                        <a:pt x="143" y="317"/>
                                      </a:lnTo>
                                      <a:lnTo>
                                        <a:pt x="112" y="288"/>
                                      </a:lnTo>
                                      <a:lnTo>
                                        <a:pt x="89" y="259"/>
                                      </a:lnTo>
                                      <a:lnTo>
                                        <a:pt x="64" y="222"/>
                                      </a:lnTo>
                                      <a:lnTo>
                                        <a:pt x="35" y="186"/>
                                      </a:lnTo>
                                      <a:lnTo>
                                        <a:pt x="15" y="163"/>
                                      </a:lnTo>
                                      <a:lnTo>
                                        <a:pt x="3" y="143"/>
                                      </a:lnTo>
                                      <a:lnTo>
                                        <a:pt x="0" y="125"/>
                                      </a:lnTo>
                                      <a:lnTo>
                                        <a:pt x="4" y="102"/>
                                      </a:lnTo>
                                      <a:lnTo>
                                        <a:pt x="16" y="87"/>
                                      </a:lnTo>
                                      <a:lnTo>
                                        <a:pt x="34" y="80"/>
                                      </a:lnTo>
                                      <a:lnTo>
                                        <a:pt x="55" y="74"/>
                                      </a:lnTo>
                                      <a:lnTo>
                                        <a:pt x="80" y="68"/>
                                      </a:lnTo>
                                      <a:lnTo>
                                        <a:pt x="103" y="64"/>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6019" name="Group 58">
                                <a:extLst>
                                  <a:ext uri="{FF2B5EF4-FFF2-40B4-BE49-F238E27FC236}">
                                    <a16:creationId xmlns:a16="http://schemas.microsoft.com/office/drawing/2014/main" id="{0566BC0A-2284-4068-BB07-492CF2098867}"/>
                                  </a:ext>
                                </a:extLst>
                              </p:cNvPr>
                              <p:cNvGrpSpPr>
                                <a:grpSpLocks/>
                              </p:cNvGrpSpPr>
                              <p:nvPr/>
                            </p:nvGrpSpPr>
                            <p:grpSpPr bwMode="auto">
                              <a:xfrm>
                                <a:off x="2162" y="1678"/>
                                <a:ext cx="108" cy="94"/>
                                <a:chOff x="2162" y="1678"/>
                                <a:chExt cx="108" cy="94"/>
                              </a:xfrm>
                            </p:grpSpPr>
                            <p:sp>
                              <p:nvSpPr>
                                <p:cNvPr id="66020" name="Freeform 59">
                                  <a:extLst>
                                    <a:ext uri="{FF2B5EF4-FFF2-40B4-BE49-F238E27FC236}">
                                      <a16:creationId xmlns:a16="http://schemas.microsoft.com/office/drawing/2014/main" id="{1EC95CBC-2E29-470F-A9E5-89D5E4AF54B0}"/>
                                    </a:ext>
                                  </a:extLst>
                                </p:cNvPr>
                                <p:cNvSpPr>
                                  <a:spLocks/>
                                </p:cNvSpPr>
                                <p:nvPr/>
                              </p:nvSpPr>
                              <p:spPr bwMode="auto">
                                <a:xfrm>
                                  <a:off x="2162" y="1678"/>
                                  <a:ext cx="108" cy="94"/>
                                </a:xfrm>
                                <a:custGeom>
                                  <a:avLst/>
                                  <a:gdLst>
                                    <a:gd name="T0" fmla="*/ 0 w 541"/>
                                    <a:gd name="T1" fmla="*/ 8 h 470"/>
                                    <a:gd name="T2" fmla="*/ 1 w 541"/>
                                    <a:gd name="T3" fmla="*/ 7 h 470"/>
                                    <a:gd name="T4" fmla="*/ 2 w 541"/>
                                    <a:gd name="T5" fmla="*/ 6 h 470"/>
                                    <a:gd name="T6" fmla="*/ 3 w 541"/>
                                    <a:gd name="T7" fmla="*/ 5 h 470"/>
                                    <a:gd name="T8" fmla="*/ 4 w 541"/>
                                    <a:gd name="T9" fmla="*/ 3 h 470"/>
                                    <a:gd name="T10" fmla="*/ 5 w 541"/>
                                    <a:gd name="T11" fmla="*/ 2 h 470"/>
                                    <a:gd name="T12" fmla="*/ 7 w 541"/>
                                    <a:gd name="T13" fmla="*/ 1 h 470"/>
                                    <a:gd name="T14" fmla="*/ 9 w 541"/>
                                    <a:gd name="T15" fmla="*/ 0 h 470"/>
                                    <a:gd name="T16" fmla="*/ 11 w 541"/>
                                    <a:gd name="T17" fmla="*/ 0 h 470"/>
                                    <a:gd name="T18" fmla="*/ 13 w 541"/>
                                    <a:gd name="T19" fmla="*/ 0 h 470"/>
                                    <a:gd name="T20" fmla="*/ 14 w 541"/>
                                    <a:gd name="T21" fmla="*/ 0 h 470"/>
                                    <a:gd name="T22" fmla="*/ 16 w 541"/>
                                    <a:gd name="T23" fmla="*/ 1 h 470"/>
                                    <a:gd name="T24" fmla="*/ 18 w 541"/>
                                    <a:gd name="T25" fmla="*/ 2 h 470"/>
                                    <a:gd name="T26" fmla="*/ 19 w 541"/>
                                    <a:gd name="T27" fmla="*/ 3 h 470"/>
                                    <a:gd name="T28" fmla="*/ 20 w 541"/>
                                    <a:gd name="T29" fmla="*/ 4 h 470"/>
                                    <a:gd name="T30" fmla="*/ 21 w 541"/>
                                    <a:gd name="T31" fmla="*/ 6 h 470"/>
                                    <a:gd name="T32" fmla="*/ 22 w 541"/>
                                    <a:gd name="T33" fmla="*/ 8 h 470"/>
                                    <a:gd name="T34" fmla="*/ 22 w 541"/>
                                    <a:gd name="T35" fmla="*/ 9 h 470"/>
                                    <a:gd name="T36" fmla="*/ 21 w 541"/>
                                    <a:gd name="T37" fmla="*/ 10 h 470"/>
                                    <a:gd name="T38" fmla="*/ 20 w 541"/>
                                    <a:gd name="T39" fmla="*/ 12 h 470"/>
                                    <a:gd name="T40" fmla="*/ 20 w 541"/>
                                    <a:gd name="T41" fmla="*/ 14 h 470"/>
                                    <a:gd name="T42" fmla="*/ 19 w 541"/>
                                    <a:gd name="T43" fmla="*/ 15 h 470"/>
                                    <a:gd name="T44" fmla="*/ 19 w 541"/>
                                    <a:gd name="T45" fmla="*/ 16 h 470"/>
                                    <a:gd name="T46" fmla="*/ 16 w 541"/>
                                    <a:gd name="T47" fmla="*/ 18 h 470"/>
                                    <a:gd name="T48" fmla="*/ 15 w 541"/>
                                    <a:gd name="T49" fmla="*/ 17 h 470"/>
                                    <a:gd name="T50" fmla="*/ 15 w 541"/>
                                    <a:gd name="T51" fmla="*/ 16 h 470"/>
                                    <a:gd name="T52" fmla="*/ 13 w 541"/>
                                    <a:gd name="T53" fmla="*/ 16 h 470"/>
                                    <a:gd name="T54" fmla="*/ 11 w 541"/>
                                    <a:gd name="T55" fmla="*/ 17 h 470"/>
                                    <a:gd name="T56" fmla="*/ 10 w 541"/>
                                    <a:gd name="T57" fmla="*/ 17 h 470"/>
                                    <a:gd name="T58" fmla="*/ 9 w 541"/>
                                    <a:gd name="T59" fmla="*/ 19 h 470"/>
                                    <a:gd name="T60" fmla="*/ 8 w 541"/>
                                    <a:gd name="T61" fmla="*/ 19 h 470"/>
                                    <a:gd name="T62" fmla="*/ 7 w 541"/>
                                    <a:gd name="T63" fmla="*/ 19 h 470"/>
                                    <a:gd name="T64" fmla="*/ 5 w 541"/>
                                    <a:gd name="T65" fmla="*/ 18 h 470"/>
                                    <a:gd name="T66" fmla="*/ 5 w 541"/>
                                    <a:gd name="T67" fmla="*/ 17 h 470"/>
                                    <a:gd name="T68" fmla="*/ 4 w 541"/>
                                    <a:gd name="T69" fmla="*/ 16 h 470"/>
                                    <a:gd name="T70" fmla="*/ 3 w 541"/>
                                    <a:gd name="T71" fmla="*/ 15 h 470"/>
                                    <a:gd name="T72" fmla="*/ 1 w 541"/>
                                    <a:gd name="T73" fmla="*/ 14 h 470"/>
                                    <a:gd name="T74" fmla="*/ 1 w 541"/>
                                    <a:gd name="T75" fmla="*/ 13 h 470"/>
                                    <a:gd name="T76" fmla="*/ 0 w 541"/>
                                    <a:gd name="T77" fmla="*/ 11 h 470"/>
                                    <a:gd name="T78" fmla="*/ 0 w 541"/>
                                    <a:gd name="T79" fmla="*/ 10 h 4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1"/>
                                    <a:gd name="T121" fmla="*/ 0 h 470"/>
                                    <a:gd name="T122" fmla="*/ 541 w 541"/>
                                    <a:gd name="T123" fmla="*/ 470 h 4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1" h="470">
                                      <a:moveTo>
                                        <a:pt x="1" y="223"/>
                                      </a:moveTo>
                                      <a:lnTo>
                                        <a:pt x="7" y="204"/>
                                      </a:lnTo>
                                      <a:lnTo>
                                        <a:pt x="16" y="188"/>
                                      </a:lnTo>
                                      <a:lnTo>
                                        <a:pt x="25" y="169"/>
                                      </a:lnTo>
                                      <a:lnTo>
                                        <a:pt x="36" y="157"/>
                                      </a:lnTo>
                                      <a:lnTo>
                                        <a:pt x="47" y="147"/>
                                      </a:lnTo>
                                      <a:lnTo>
                                        <a:pt x="62" y="131"/>
                                      </a:lnTo>
                                      <a:lnTo>
                                        <a:pt x="79" y="114"/>
                                      </a:lnTo>
                                      <a:lnTo>
                                        <a:pt x="91" y="96"/>
                                      </a:lnTo>
                                      <a:lnTo>
                                        <a:pt x="104" y="79"/>
                                      </a:lnTo>
                                      <a:lnTo>
                                        <a:pt x="119" y="66"/>
                                      </a:lnTo>
                                      <a:lnTo>
                                        <a:pt x="135" y="51"/>
                                      </a:lnTo>
                                      <a:lnTo>
                                        <a:pt x="152" y="38"/>
                                      </a:lnTo>
                                      <a:lnTo>
                                        <a:pt x="169" y="27"/>
                                      </a:lnTo>
                                      <a:lnTo>
                                        <a:pt x="190" y="17"/>
                                      </a:lnTo>
                                      <a:lnTo>
                                        <a:pt x="214" y="8"/>
                                      </a:lnTo>
                                      <a:lnTo>
                                        <a:pt x="239" y="3"/>
                                      </a:lnTo>
                                      <a:lnTo>
                                        <a:pt x="268" y="0"/>
                                      </a:lnTo>
                                      <a:lnTo>
                                        <a:pt x="297" y="0"/>
                                      </a:lnTo>
                                      <a:lnTo>
                                        <a:pt x="319" y="1"/>
                                      </a:lnTo>
                                      <a:lnTo>
                                        <a:pt x="342" y="4"/>
                                      </a:lnTo>
                                      <a:lnTo>
                                        <a:pt x="363" y="8"/>
                                      </a:lnTo>
                                      <a:lnTo>
                                        <a:pt x="391" y="15"/>
                                      </a:lnTo>
                                      <a:lnTo>
                                        <a:pt x="412" y="25"/>
                                      </a:lnTo>
                                      <a:lnTo>
                                        <a:pt x="431" y="34"/>
                                      </a:lnTo>
                                      <a:lnTo>
                                        <a:pt x="451" y="45"/>
                                      </a:lnTo>
                                      <a:lnTo>
                                        <a:pt x="468" y="61"/>
                                      </a:lnTo>
                                      <a:lnTo>
                                        <a:pt x="483" y="77"/>
                                      </a:lnTo>
                                      <a:lnTo>
                                        <a:pt x="496" y="93"/>
                                      </a:lnTo>
                                      <a:lnTo>
                                        <a:pt x="510" y="112"/>
                                      </a:lnTo>
                                      <a:lnTo>
                                        <a:pt x="522" y="129"/>
                                      </a:lnTo>
                                      <a:lnTo>
                                        <a:pt x="530" y="148"/>
                                      </a:lnTo>
                                      <a:lnTo>
                                        <a:pt x="535" y="169"/>
                                      </a:lnTo>
                                      <a:lnTo>
                                        <a:pt x="539" y="190"/>
                                      </a:lnTo>
                                      <a:lnTo>
                                        <a:pt x="541" y="206"/>
                                      </a:lnTo>
                                      <a:lnTo>
                                        <a:pt x="541" y="224"/>
                                      </a:lnTo>
                                      <a:lnTo>
                                        <a:pt x="536" y="236"/>
                                      </a:lnTo>
                                      <a:lnTo>
                                        <a:pt x="528" y="257"/>
                                      </a:lnTo>
                                      <a:lnTo>
                                        <a:pt x="516" y="281"/>
                                      </a:lnTo>
                                      <a:lnTo>
                                        <a:pt x="506" y="303"/>
                                      </a:lnTo>
                                      <a:lnTo>
                                        <a:pt x="497" y="320"/>
                                      </a:lnTo>
                                      <a:lnTo>
                                        <a:pt x="491" y="340"/>
                                      </a:lnTo>
                                      <a:lnTo>
                                        <a:pt x="485" y="358"/>
                                      </a:lnTo>
                                      <a:lnTo>
                                        <a:pt x="480" y="376"/>
                                      </a:lnTo>
                                      <a:lnTo>
                                        <a:pt x="477" y="385"/>
                                      </a:lnTo>
                                      <a:lnTo>
                                        <a:pt x="476" y="399"/>
                                      </a:lnTo>
                                      <a:lnTo>
                                        <a:pt x="475" y="421"/>
                                      </a:lnTo>
                                      <a:lnTo>
                                        <a:pt x="389" y="441"/>
                                      </a:lnTo>
                                      <a:lnTo>
                                        <a:pt x="387" y="427"/>
                                      </a:lnTo>
                                      <a:lnTo>
                                        <a:pt x="384" y="417"/>
                                      </a:lnTo>
                                      <a:lnTo>
                                        <a:pt x="379" y="409"/>
                                      </a:lnTo>
                                      <a:lnTo>
                                        <a:pt x="368" y="404"/>
                                      </a:lnTo>
                                      <a:lnTo>
                                        <a:pt x="350" y="407"/>
                                      </a:lnTo>
                                      <a:lnTo>
                                        <a:pt x="330" y="410"/>
                                      </a:lnTo>
                                      <a:lnTo>
                                        <a:pt x="306" y="416"/>
                                      </a:lnTo>
                                      <a:lnTo>
                                        <a:pt x="283" y="422"/>
                                      </a:lnTo>
                                      <a:lnTo>
                                        <a:pt x="271" y="426"/>
                                      </a:lnTo>
                                      <a:lnTo>
                                        <a:pt x="258" y="436"/>
                                      </a:lnTo>
                                      <a:lnTo>
                                        <a:pt x="243" y="448"/>
                                      </a:lnTo>
                                      <a:lnTo>
                                        <a:pt x="222" y="465"/>
                                      </a:lnTo>
                                      <a:lnTo>
                                        <a:pt x="210" y="468"/>
                                      </a:lnTo>
                                      <a:lnTo>
                                        <a:pt x="191" y="470"/>
                                      </a:lnTo>
                                      <a:lnTo>
                                        <a:pt x="173" y="470"/>
                                      </a:lnTo>
                                      <a:lnTo>
                                        <a:pt x="163" y="467"/>
                                      </a:lnTo>
                                      <a:lnTo>
                                        <a:pt x="150" y="461"/>
                                      </a:lnTo>
                                      <a:lnTo>
                                        <a:pt x="134" y="455"/>
                                      </a:lnTo>
                                      <a:lnTo>
                                        <a:pt x="126" y="446"/>
                                      </a:lnTo>
                                      <a:lnTo>
                                        <a:pt x="117" y="433"/>
                                      </a:lnTo>
                                      <a:lnTo>
                                        <a:pt x="107" y="418"/>
                                      </a:lnTo>
                                      <a:lnTo>
                                        <a:pt x="98" y="404"/>
                                      </a:lnTo>
                                      <a:lnTo>
                                        <a:pt x="81" y="387"/>
                                      </a:lnTo>
                                      <a:lnTo>
                                        <a:pt x="69" y="371"/>
                                      </a:lnTo>
                                      <a:lnTo>
                                        <a:pt x="49" y="354"/>
                                      </a:lnTo>
                                      <a:lnTo>
                                        <a:pt x="35" y="340"/>
                                      </a:lnTo>
                                      <a:lnTo>
                                        <a:pt x="26" y="329"/>
                                      </a:lnTo>
                                      <a:lnTo>
                                        <a:pt x="21" y="319"/>
                                      </a:lnTo>
                                      <a:lnTo>
                                        <a:pt x="14" y="301"/>
                                      </a:lnTo>
                                      <a:lnTo>
                                        <a:pt x="6" y="280"/>
                                      </a:lnTo>
                                      <a:lnTo>
                                        <a:pt x="2" y="260"/>
                                      </a:lnTo>
                                      <a:lnTo>
                                        <a:pt x="0" y="238"/>
                                      </a:lnTo>
                                      <a:lnTo>
                                        <a:pt x="1" y="223"/>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21" name="Freeform 60">
                                  <a:extLst>
                                    <a:ext uri="{FF2B5EF4-FFF2-40B4-BE49-F238E27FC236}">
                                      <a16:creationId xmlns:a16="http://schemas.microsoft.com/office/drawing/2014/main" id="{906D502E-51EA-4916-B0FC-3D572DB0370A}"/>
                                    </a:ext>
                                  </a:extLst>
                                </p:cNvPr>
                                <p:cNvSpPr>
                                  <a:spLocks/>
                                </p:cNvSpPr>
                                <p:nvPr/>
                              </p:nvSpPr>
                              <p:spPr bwMode="auto">
                                <a:xfrm>
                                  <a:off x="2169" y="1685"/>
                                  <a:ext cx="99" cy="85"/>
                                </a:xfrm>
                                <a:custGeom>
                                  <a:avLst/>
                                  <a:gdLst>
                                    <a:gd name="T0" fmla="*/ 0 w 492"/>
                                    <a:gd name="T1" fmla="*/ 7 h 428"/>
                                    <a:gd name="T2" fmla="*/ 1 w 492"/>
                                    <a:gd name="T3" fmla="*/ 6 h 428"/>
                                    <a:gd name="T4" fmla="*/ 2 w 492"/>
                                    <a:gd name="T5" fmla="*/ 5 h 428"/>
                                    <a:gd name="T6" fmla="*/ 3 w 492"/>
                                    <a:gd name="T7" fmla="*/ 4 h 428"/>
                                    <a:gd name="T8" fmla="*/ 4 w 492"/>
                                    <a:gd name="T9" fmla="*/ 3 h 428"/>
                                    <a:gd name="T10" fmla="*/ 5 w 492"/>
                                    <a:gd name="T11" fmla="*/ 2 h 428"/>
                                    <a:gd name="T12" fmla="*/ 6 w 492"/>
                                    <a:gd name="T13" fmla="*/ 1 h 428"/>
                                    <a:gd name="T14" fmla="*/ 8 w 492"/>
                                    <a:gd name="T15" fmla="*/ 0 h 428"/>
                                    <a:gd name="T16" fmla="*/ 10 w 492"/>
                                    <a:gd name="T17" fmla="*/ 0 h 428"/>
                                    <a:gd name="T18" fmla="*/ 12 w 492"/>
                                    <a:gd name="T19" fmla="*/ 0 h 428"/>
                                    <a:gd name="T20" fmla="*/ 13 w 492"/>
                                    <a:gd name="T21" fmla="*/ 0 h 428"/>
                                    <a:gd name="T22" fmla="*/ 15 w 492"/>
                                    <a:gd name="T23" fmla="*/ 1 h 428"/>
                                    <a:gd name="T24" fmla="*/ 17 w 492"/>
                                    <a:gd name="T25" fmla="*/ 2 h 428"/>
                                    <a:gd name="T26" fmla="*/ 18 w 492"/>
                                    <a:gd name="T27" fmla="*/ 3 h 428"/>
                                    <a:gd name="T28" fmla="*/ 19 w 492"/>
                                    <a:gd name="T29" fmla="*/ 4 h 428"/>
                                    <a:gd name="T30" fmla="*/ 20 w 492"/>
                                    <a:gd name="T31" fmla="*/ 5 h 428"/>
                                    <a:gd name="T32" fmla="*/ 20 w 492"/>
                                    <a:gd name="T33" fmla="*/ 7 h 428"/>
                                    <a:gd name="T34" fmla="*/ 20 w 492"/>
                                    <a:gd name="T35" fmla="*/ 8 h 428"/>
                                    <a:gd name="T36" fmla="*/ 20 w 492"/>
                                    <a:gd name="T37" fmla="*/ 9 h 428"/>
                                    <a:gd name="T38" fmla="*/ 19 w 492"/>
                                    <a:gd name="T39" fmla="*/ 11 h 428"/>
                                    <a:gd name="T40" fmla="*/ 18 w 492"/>
                                    <a:gd name="T41" fmla="*/ 12 h 428"/>
                                    <a:gd name="T42" fmla="*/ 18 w 492"/>
                                    <a:gd name="T43" fmla="*/ 14 h 428"/>
                                    <a:gd name="T44" fmla="*/ 18 w 492"/>
                                    <a:gd name="T45" fmla="*/ 14 h 428"/>
                                    <a:gd name="T46" fmla="*/ 14 w 492"/>
                                    <a:gd name="T47" fmla="*/ 16 h 428"/>
                                    <a:gd name="T48" fmla="*/ 14 w 492"/>
                                    <a:gd name="T49" fmla="*/ 15 h 428"/>
                                    <a:gd name="T50" fmla="*/ 13 w 492"/>
                                    <a:gd name="T51" fmla="*/ 14 h 428"/>
                                    <a:gd name="T52" fmla="*/ 12 w 492"/>
                                    <a:gd name="T53" fmla="*/ 15 h 428"/>
                                    <a:gd name="T54" fmla="*/ 10 w 492"/>
                                    <a:gd name="T55" fmla="*/ 15 h 428"/>
                                    <a:gd name="T56" fmla="*/ 9 w 492"/>
                                    <a:gd name="T57" fmla="*/ 16 h 428"/>
                                    <a:gd name="T58" fmla="*/ 8 w 492"/>
                                    <a:gd name="T59" fmla="*/ 17 h 428"/>
                                    <a:gd name="T60" fmla="*/ 7 w 492"/>
                                    <a:gd name="T61" fmla="*/ 17 h 428"/>
                                    <a:gd name="T62" fmla="*/ 6 w 492"/>
                                    <a:gd name="T63" fmla="*/ 17 h 428"/>
                                    <a:gd name="T64" fmla="*/ 5 w 492"/>
                                    <a:gd name="T65" fmla="*/ 16 h 428"/>
                                    <a:gd name="T66" fmla="*/ 4 w 492"/>
                                    <a:gd name="T67" fmla="*/ 15 h 428"/>
                                    <a:gd name="T68" fmla="*/ 4 w 492"/>
                                    <a:gd name="T69" fmla="*/ 14 h 428"/>
                                    <a:gd name="T70" fmla="*/ 2 w 492"/>
                                    <a:gd name="T71" fmla="*/ 13 h 428"/>
                                    <a:gd name="T72" fmla="*/ 1 w 492"/>
                                    <a:gd name="T73" fmla="*/ 12 h 428"/>
                                    <a:gd name="T74" fmla="*/ 1 w 492"/>
                                    <a:gd name="T75" fmla="*/ 12 h 428"/>
                                    <a:gd name="T76" fmla="*/ 0 w 492"/>
                                    <a:gd name="T77" fmla="*/ 10 h 428"/>
                                    <a:gd name="T78" fmla="*/ 0 w 492"/>
                                    <a:gd name="T79" fmla="*/ 9 h 4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92"/>
                                    <a:gd name="T121" fmla="*/ 0 h 428"/>
                                    <a:gd name="T122" fmla="*/ 492 w 492"/>
                                    <a:gd name="T123" fmla="*/ 428 h 4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92" h="428">
                                      <a:moveTo>
                                        <a:pt x="0" y="203"/>
                                      </a:moveTo>
                                      <a:lnTo>
                                        <a:pt x="7" y="187"/>
                                      </a:lnTo>
                                      <a:lnTo>
                                        <a:pt x="14" y="171"/>
                                      </a:lnTo>
                                      <a:lnTo>
                                        <a:pt x="23" y="155"/>
                                      </a:lnTo>
                                      <a:lnTo>
                                        <a:pt x="33" y="144"/>
                                      </a:lnTo>
                                      <a:lnTo>
                                        <a:pt x="43" y="134"/>
                                      </a:lnTo>
                                      <a:lnTo>
                                        <a:pt x="56" y="120"/>
                                      </a:lnTo>
                                      <a:lnTo>
                                        <a:pt x="72" y="105"/>
                                      </a:lnTo>
                                      <a:lnTo>
                                        <a:pt x="83" y="87"/>
                                      </a:lnTo>
                                      <a:lnTo>
                                        <a:pt x="94" y="73"/>
                                      </a:lnTo>
                                      <a:lnTo>
                                        <a:pt x="108" y="61"/>
                                      </a:lnTo>
                                      <a:lnTo>
                                        <a:pt x="123" y="47"/>
                                      </a:lnTo>
                                      <a:lnTo>
                                        <a:pt x="138" y="35"/>
                                      </a:lnTo>
                                      <a:lnTo>
                                        <a:pt x="153" y="25"/>
                                      </a:lnTo>
                                      <a:lnTo>
                                        <a:pt x="174" y="15"/>
                                      </a:lnTo>
                                      <a:lnTo>
                                        <a:pt x="194" y="8"/>
                                      </a:lnTo>
                                      <a:lnTo>
                                        <a:pt x="217" y="2"/>
                                      </a:lnTo>
                                      <a:lnTo>
                                        <a:pt x="244" y="0"/>
                                      </a:lnTo>
                                      <a:lnTo>
                                        <a:pt x="270" y="0"/>
                                      </a:lnTo>
                                      <a:lnTo>
                                        <a:pt x="290" y="0"/>
                                      </a:lnTo>
                                      <a:lnTo>
                                        <a:pt x="311" y="3"/>
                                      </a:lnTo>
                                      <a:lnTo>
                                        <a:pt x="330" y="8"/>
                                      </a:lnTo>
                                      <a:lnTo>
                                        <a:pt x="356" y="13"/>
                                      </a:lnTo>
                                      <a:lnTo>
                                        <a:pt x="375" y="23"/>
                                      </a:lnTo>
                                      <a:lnTo>
                                        <a:pt x="392" y="31"/>
                                      </a:lnTo>
                                      <a:lnTo>
                                        <a:pt x="410" y="42"/>
                                      </a:lnTo>
                                      <a:lnTo>
                                        <a:pt x="425" y="55"/>
                                      </a:lnTo>
                                      <a:lnTo>
                                        <a:pt x="440" y="71"/>
                                      </a:lnTo>
                                      <a:lnTo>
                                        <a:pt x="451" y="84"/>
                                      </a:lnTo>
                                      <a:lnTo>
                                        <a:pt x="463" y="103"/>
                                      </a:lnTo>
                                      <a:lnTo>
                                        <a:pt x="475" y="118"/>
                                      </a:lnTo>
                                      <a:lnTo>
                                        <a:pt x="482" y="135"/>
                                      </a:lnTo>
                                      <a:lnTo>
                                        <a:pt x="487" y="155"/>
                                      </a:lnTo>
                                      <a:lnTo>
                                        <a:pt x="491" y="173"/>
                                      </a:lnTo>
                                      <a:lnTo>
                                        <a:pt x="492" y="188"/>
                                      </a:lnTo>
                                      <a:lnTo>
                                        <a:pt x="492" y="204"/>
                                      </a:lnTo>
                                      <a:lnTo>
                                        <a:pt x="488" y="215"/>
                                      </a:lnTo>
                                      <a:lnTo>
                                        <a:pt x="481" y="234"/>
                                      </a:lnTo>
                                      <a:lnTo>
                                        <a:pt x="469" y="257"/>
                                      </a:lnTo>
                                      <a:lnTo>
                                        <a:pt x="461" y="276"/>
                                      </a:lnTo>
                                      <a:lnTo>
                                        <a:pt x="452" y="292"/>
                                      </a:lnTo>
                                      <a:lnTo>
                                        <a:pt x="447" y="310"/>
                                      </a:lnTo>
                                      <a:lnTo>
                                        <a:pt x="441" y="326"/>
                                      </a:lnTo>
                                      <a:lnTo>
                                        <a:pt x="437" y="343"/>
                                      </a:lnTo>
                                      <a:lnTo>
                                        <a:pt x="434" y="351"/>
                                      </a:lnTo>
                                      <a:lnTo>
                                        <a:pt x="433" y="364"/>
                                      </a:lnTo>
                                      <a:lnTo>
                                        <a:pt x="432" y="384"/>
                                      </a:lnTo>
                                      <a:lnTo>
                                        <a:pt x="354" y="402"/>
                                      </a:lnTo>
                                      <a:lnTo>
                                        <a:pt x="352" y="389"/>
                                      </a:lnTo>
                                      <a:lnTo>
                                        <a:pt x="349" y="380"/>
                                      </a:lnTo>
                                      <a:lnTo>
                                        <a:pt x="345" y="373"/>
                                      </a:lnTo>
                                      <a:lnTo>
                                        <a:pt x="335" y="368"/>
                                      </a:lnTo>
                                      <a:lnTo>
                                        <a:pt x="318" y="371"/>
                                      </a:lnTo>
                                      <a:lnTo>
                                        <a:pt x="300" y="374"/>
                                      </a:lnTo>
                                      <a:lnTo>
                                        <a:pt x="277" y="379"/>
                                      </a:lnTo>
                                      <a:lnTo>
                                        <a:pt x="257" y="385"/>
                                      </a:lnTo>
                                      <a:lnTo>
                                        <a:pt x="247" y="388"/>
                                      </a:lnTo>
                                      <a:lnTo>
                                        <a:pt x="235" y="397"/>
                                      </a:lnTo>
                                      <a:lnTo>
                                        <a:pt x="221" y="408"/>
                                      </a:lnTo>
                                      <a:lnTo>
                                        <a:pt x="203" y="424"/>
                                      </a:lnTo>
                                      <a:lnTo>
                                        <a:pt x="191" y="427"/>
                                      </a:lnTo>
                                      <a:lnTo>
                                        <a:pt x="174" y="428"/>
                                      </a:lnTo>
                                      <a:lnTo>
                                        <a:pt x="158" y="428"/>
                                      </a:lnTo>
                                      <a:lnTo>
                                        <a:pt x="148" y="426"/>
                                      </a:lnTo>
                                      <a:lnTo>
                                        <a:pt x="136" y="420"/>
                                      </a:lnTo>
                                      <a:lnTo>
                                        <a:pt x="123" y="414"/>
                                      </a:lnTo>
                                      <a:lnTo>
                                        <a:pt x="115" y="407"/>
                                      </a:lnTo>
                                      <a:lnTo>
                                        <a:pt x="106" y="395"/>
                                      </a:lnTo>
                                      <a:lnTo>
                                        <a:pt x="97" y="381"/>
                                      </a:lnTo>
                                      <a:lnTo>
                                        <a:pt x="90" y="368"/>
                                      </a:lnTo>
                                      <a:lnTo>
                                        <a:pt x="74" y="353"/>
                                      </a:lnTo>
                                      <a:lnTo>
                                        <a:pt x="62" y="339"/>
                                      </a:lnTo>
                                      <a:lnTo>
                                        <a:pt x="45" y="323"/>
                                      </a:lnTo>
                                      <a:lnTo>
                                        <a:pt x="32" y="310"/>
                                      </a:lnTo>
                                      <a:lnTo>
                                        <a:pt x="24" y="301"/>
                                      </a:lnTo>
                                      <a:lnTo>
                                        <a:pt x="19" y="290"/>
                                      </a:lnTo>
                                      <a:lnTo>
                                        <a:pt x="12" y="274"/>
                                      </a:lnTo>
                                      <a:lnTo>
                                        <a:pt x="6" y="255"/>
                                      </a:lnTo>
                                      <a:lnTo>
                                        <a:pt x="2" y="237"/>
                                      </a:lnTo>
                                      <a:lnTo>
                                        <a:pt x="0" y="218"/>
                                      </a:lnTo>
                                      <a:lnTo>
                                        <a:pt x="0" y="203"/>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22" name="Freeform 61">
                                  <a:extLst>
                                    <a:ext uri="{FF2B5EF4-FFF2-40B4-BE49-F238E27FC236}">
                                      <a16:creationId xmlns:a16="http://schemas.microsoft.com/office/drawing/2014/main" id="{8CDB0BD1-CB82-4CC1-A18D-D29A71748C36}"/>
                                    </a:ext>
                                  </a:extLst>
                                </p:cNvPr>
                                <p:cNvSpPr>
                                  <a:spLocks/>
                                </p:cNvSpPr>
                                <p:nvPr/>
                              </p:nvSpPr>
                              <p:spPr bwMode="auto">
                                <a:xfrm>
                                  <a:off x="2176" y="1691"/>
                                  <a:ext cx="89" cy="77"/>
                                </a:xfrm>
                                <a:custGeom>
                                  <a:avLst/>
                                  <a:gdLst>
                                    <a:gd name="T0" fmla="*/ 0 w 441"/>
                                    <a:gd name="T1" fmla="*/ 7 h 383"/>
                                    <a:gd name="T2" fmla="*/ 1 w 441"/>
                                    <a:gd name="T3" fmla="*/ 6 h 383"/>
                                    <a:gd name="T4" fmla="*/ 2 w 441"/>
                                    <a:gd name="T5" fmla="*/ 5 h 383"/>
                                    <a:gd name="T6" fmla="*/ 3 w 441"/>
                                    <a:gd name="T7" fmla="*/ 4 h 383"/>
                                    <a:gd name="T8" fmla="*/ 3 w 441"/>
                                    <a:gd name="T9" fmla="*/ 3 h 383"/>
                                    <a:gd name="T10" fmla="*/ 4 w 441"/>
                                    <a:gd name="T11" fmla="*/ 2 h 383"/>
                                    <a:gd name="T12" fmla="*/ 6 w 441"/>
                                    <a:gd name="T13" fmla="*/ 1 h 383"/>
                                    <a:gd name="T14" fmla="*/ 7 w 441"/>
                                    <a:gd name="T15" fmla="*/ 0 h 383"/>
                                    <a:gd name="T16" fmla="*/ 9 w 441"/>
                                    <a:gd name="T17" fmla="*/ 0 h 383"/>
                                    <a:gd name="T18" fmla="*/ 11 w 441"/>
                                    <a:gd name="T19" fmla="*/ 0 h 383"/>
                                    <a:gd name="T20" fmla="*/ 12 w 441"/>
                                    <a:gd name="T21" fmla="*/ 0 h 383"/>
                                    <a:gd name="T22" fmla="*/ 14 w 441"/>
                                    <a:gd name="T23" fmla="*/ 1 h 383"/>
                                    <a:gd name="T24" fmla="*/ 15 w 441"/>
                                    <a:gd name="T25" fmla="*/ 1 h 383"/>
                                    <a:gd name="T26" fmla="*/ 16 w 441"/>
                                    <a:gd name="T27" fmla="*/ 3 h 383"/>
                                    <a:gd name="T28" fmla="*/ 17 w 441"/>
                                    <a:gd name="T29" fmla="*/ 4 h 383"/>
                                    <a:gd name="T30" fmla="*/ 18 w 441"/>
                                    <a:gd name="T31" fmla="*/ 5 h 383"/>
                                    <a:gd name="T32" fmla="*/ 18 w 441"/>
                                    <a:gd name="T33" fmla="*/ 6 h 383"/>
                                    <a:gd name="T34" fmla="*/ 18 w 441"/>
                                    <a:gd name="T35" fmla="*/ 7 h 383"/>
                                    <a:gd name="T36" fmla="*/ 18 w 441"/>
                                    <a:gd name="T37" fmla="*/ 8 h 383"/>
                                    <a:gd name="T38" fmla="*/ 17 w 441"/>
                                    <a:gd name="T39" fmla="*/ 10 h 383"/>
                                    <a:gd name="T40" fmla="*/ 16 w 441"/>
                                    <a:gd name="T41" fmla="*/ 11 h 383"/>
                                    <a:gd name="T42" fmla="*/ 16 w 441"/>
                                    <a:gd name="T43" fmla="*/ 12 h 383"/>
                                    <a:gd name="T44" fmla="*/ 16 w 441"/>
                                    <a:gd name="T45" fmla="*/ 13 h 383"/>
                                    <a:gd name="T46" fmla="*/ 13 w 441"/>
                                    <a:gd name="T47" fmla="*/ 15 h 383"/>
                                    <a:gd name="T48" fmla="*/ 13 w 441"/>
                                    <a:gd name="T49" fmla="*/ 14 h 383"/>
                                    <a:gd name="T50" fmla="*/ 12 w 441"/>
                                    <a:gd name="T51" fmla="*/ 13 h 383"/>
                                    <a:gd name="T52" fmla="*/ 11 w 441"/>
                                    <a:gd name="T53" fmla="*/ 14 h 383"/>
                                    <a:gd name="T54" fmla="*/ 9 w 441"/>
                                    <a:gd name="T55" fmla="*/ 14 h 383"/>
                                    <a:gd name="T56" fmla="*/ 9 w 441"/>
                                    <a:gd name="T57" fmla="*/ 14 h 383"/>
                                    <a:gd name="T58" fmla="*/ 7 w 441"/>
                                    <a:gd name="T59" fmla="*/ 15 h 383"/>
                                    <a:gd name="T60" fmla="*/ 6 w 441"/>
                                    <a:gd name="T61" fmla="*/ 15 h 383"/>
                                    <a:gd name="T62" fmla="*/ 5 w 441"/>
                                    <a:gd name="T63" fmla="*/ 15 h 383"/>
                                    <a:gd name="T64" fmla="*/ 4 w 441"/>
                                    <a:gd name="T65" fmla="*/ 15 h 383"/>
                                    <a:gd name="T66" fmla="*/ 4 w 441"/>
                                    <a:gd name="T67" fmla="*/ 14 h 383"/>
                                    <a:gd name="T68" fmla="*/ 3 w 441"/>
                                    <a:gd name="T69" fmla="*/ 13 h 383"/>
                                    <a:gd name="T70" fmla="*/ 2 w 441"/>
                                    <a:gd name="T71" fmla="*/ 12 h 383"/>
                                    <a:gd name="T72" fmla="*/ 1 w 441"/>
                                    <a:gd name="T73" fmla="*/ 11 h 383"/>
                                    <a:gd name="T74" fmla="*/ 1 w 441"/>
                                    <a:gd name="T75" fmla="*/ 10 h 383"/>
                                    <a:gd name="T76" fmla="*/ 0 w 441"/>
                                    <a:gd name="T77" fmla="*/ 9 h 383"/>
                                    <a:gd name="T78" fmla="*/ 0 w 441"/>
                                    <a:gd name="T79" fmla="*/ 8 h 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1"/>
                                    <a:gd name="T121" fmla="*/ 0 h 383"/>
                                    <a:gd name="T122" fmla="*/ 441 w 441"/>
                                    <a:gd name="T123" fmla="*/ 383 h 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1" h="383">
                                      <a:moveTo>
                                        <a:pt x="0" y="182"/>
                                      </a:moveTo>
                                      <a:lnTo>
                                        <a:pt x="6" y="167"/>
                                      </a:lnTo>
                                      <a:lnTo>
                                        <a:pt x="12" y="154"/>
                                      </a:lnTo>
                                      <a:lnTo>
                                        <a:pt x="19" y="138"/>
                                      </a:lnTo>
                                      <a:lnTo>
                                        <a:pt x="28" y="128"/>
                                      </a:lnTo>
                                      <a:lnTo>
                                        <a:pt x="38" y="120"/>
                                      </a:lnTo>
                                      <a:lnTo>
                                        <a:pt x="50" y="108"/>
                                      </a:lnTo>
                                      <a:lnTo>
                                        <a:pt x="63" y="93"/>
                                      </a:lnTo>
                                      <a:lnTo>
                                        <a:pt x="73" y="78"/>
                                      </a:lnTo>
                                      <a:lnTo>
                                        <a:pt x="84" y="64"/>
                                      </a:lnTo>
                                      <a:lnTo>
                                        <a:pt x="97" y="54"/>
                                      </a:lnTo>
                                      <a:lnTo>
                                        <a:pt x="110" y="42"/>
                                      </a:lnTo>
                                      <a:lnTo>
                                        <a:pt x="124" y="31"/>
                                      </a:lnTo>
                                      <a:lnTo>
                                        <a:pt x="137" y="21"/>
                                      </a:lnTo>
                                      <a:lnTo>
                                        <a:pt x="155" y="13"/>
                                      </a:lnTo>
                                      <a:lnTo>
                                        <a:pt x="174" y="7"/>
                                      </a:lnTo>
                                      <a:lnTo>
                                        <a:pt x="194" y="1"/>
                                      </a:lnTo>
                                      <a:lnTo>
                                        <a:pt x="219" y="0"/>
                                      </a:lnTo>
                                      <a:lnTo>
                                        <a:pt x="241" y="0"/>
                                      </a:lnTo>
                                      <a:lnTo>
                                        <a:pt x="261" y="0"/>
                                      </a:lnTo>
                                      <a:lnTo>
                                        <a:pt x="279" y="2"/>
                                      </a:lnTo>
                                      <a:lnTo>
                                        <a:pt x="296" y="7"/>
                                      </a:lnTo>
                                      <a:lnTo>
                                        <a:pt x="319" y="11"/>
                                      </a:lnTo>
                                      <a:lnTo>
                                        <a:pt x="336" y="19"/>
                                      </a:lnTo>
                                      <a:lnTo>
                                        <a:pt x="351" y="27"/>
                                      </a:lnTo>
                                      <a:lnTo>
                                        <a:pt x="368" y="37"/>
                                      </a:lnTo>
                                      <a:lnTo>
                                        <a:pt x="381" y="49"/>
                                      </a:lnTo>
                                      <a:lnTo>
                                        <a:pt x="395" y="63"/>
                                      </a:lnTo>
                                      <a:lnTo>
                                        <a:pt x="405" y="75"/>
                                      </a:lnTo>
                                      <a:lnTo>
                                        <a:pt x="415" y="91"/>
                                      </a:lnTo>
                                      <a:lnTo>
                                        <a:pt x="425" y="106"/>
                                      </a:lnTo>
                                      <a:lnTo>
                                        <a:pt x="432" y="121"/>
                                      </a:lnTo>
                                      <a:lnTo>
                                        <a:pt x="437" y="138"/>
                                      </a:lnTo>
                                      <a:lnTo>
                                        <a:pt x="441" y="155"/>
                                      </a:lnTo>
                                      <a:lnTo>
                                        <a:pt x="441" y="168"/>
                                      </a:lnTo>
                                      <a:lnTo>
                                        <a:pt x="441" y="182"/>
                                      </a:lnTo>
                                      <a:lnTo>
                                        <a:pt x="438" y="193"/>
                                      </a:lnTo>
                                      <a:lnTo>
                                        <a:pt x="431" y="210"/>
                                      </a:lnTo>
                                      <a:lnTo>
                                        <a:pt x="421" y="230"/>
                                      </a:lnTo>
                                      <a:lnTo>
                                        <a:pt x="414" y="247"/>
                                      </a:lnTo>
                                      <a:lnTo>
                                        <a:pt x="405" y="262"/>
                                      </a:lnTo>
                                      <a:lnTo>
                                        <a:pt x="401" y="278"/>
                                      </a:lnTo>
                                      <a:lnTo>
                                        <a:pt x="396" y="292"/>
                                      </a:lnTo>
                                      <a:lnTo>
                                        <a:pt x="392" y="308"/>
                                      </a:lnTo>
                                      <a:lnTo>
                                        <a:pt x="388" y="315"/>
                                      </a:lnTo>
                                      <a:lnTo>
                                        <a:pt x="387" y="327"/>
                                      </a:lnTo>
                                      <a:lnTo>
                                        <a:pt x="386" y="344"/>
                                      </a:lnTo>
                                      <a:lnTo>
                                        <a:pt x="317" y="361"/>
                                      </a:lnTo>
                                      <a:lnTo>
                                        <a:pt x="315" y="349"/>
                                      </a:lnTo>
                                      <a:lnTo>
                                        <a:pt x="313" y="340"/>
                                      </a:lnTo>
                                      <a:lnTo>
                                        <a:pt x="309" y="335"/>
                                      </a:lnTo>
                                      <a:lnTo>
                                        <a:pt x="301" y="330"/>
                                      </a:lnTo>
                                      <a:lnTo>
                                        <a:pt x="285" y="333"/>
                                      </a:lnTo>
                                      <a:lnTo>
                                        <a:pt x="269" y="336"/>
                                      </a:lnTo>
                                      <a:lnTo>
                                        <a:pt x="248" y="339"/>
                                      </a:lnTo>
                                      <a:lnTo>
                                        <a:pt x="230" y="346"/>
                                      </a:lnTo>
                                      <a:lnTo>
                                        <a:pt x="221" y="348"/>
                                      </a:lnTo>
                                      <a:lnTo>
                                        <a:pt x="211" y="356"/>
                                      </a:lnTo>
                                      <a:lnTo>
                                        <a:pt x="198" y="366"/>
                                      </a:lnTo>
                                      <a:lnTo>
                                        <a:pt x="181" y="380"/>
                                      </a:lnTo>
                                      <a:lnTo>
                                        <a:pt x="171" y="383"/>
                                      </a:lnTo>
                                      <a:lnTo>
                                        <a:pt x="155" y="383"/>
                                      </a:lnTo>
                                      <a:lnTo>
                                        <a:pt x="141" y="383"/>
                                      </a:lnTo>
                                      <a:lnTo>
                                        <a:pt x="133" y="382"/>
                                      </a:lnTo>
                                      <a:lnTo>
                                        <a:pt x="122" y="376"/>
                                      </a:lnTo>
                                      <a:lnTo>
                                        <a:pt x="109" y="372"/>
                                      </a:lnTo>
                                      <a:lnTo>
                                        <a:pt x="102" y="365"/>
                                      </a:lnTo>
                                      <a:lnTo>
                                        <a:pt x="95" y="355"/>
                                      </a:lnTo>
                                      <a:lnTo>
                                        <a:pt x="87" y="341"/>
                                      </a:lnTo>
                                      <a:lnTo>
                                        <a:pt x="81" y="330"/>
                                      </a:lnTo>
                                      <a:lnTo>
                                        <a:pt x="65" y="317"/>
                                      </a:lnTo>
                                      <a:lnTo>
                                        <a:pt x="55" y="303"/>
                                      </a:lnTo>
                                      <a:lnTo>
                                        <a:pt x="40" y="290"/>
                                      </a:lnTo>
                                      <a:lnTo>
                                        <a:pt x="27" y="278"/>
                                      </a:lnTo>
                                      <a:lnTo>
                                        <a:pt x="20" y="270"/>
                                      </a:lnTo>
                                      <a:lnTo>
                                        <a:pt x="17" y="260"/>
                                      </a:lnTo>
                                      <a:lnTo>
                                        <a:pt x="10" y="246"/>
                                      </a:lnTo>
                                      <a:lnTo>
                                        <a:pt x="5" y="229"/>
                                      </a:lnTo>
                                      <a:lnTo>
                                        <a:pt x="1" y="212"/>
                                      </a:lnTo>
                                      <a:lnTo>
                                        <a:pt x="0" y="195"/>
                                      </a:lnTo>
                                      <a:lnTo>
                                        <a:pt x="0" y="182"/>
                                      </a:lnTo>
                                      <a:close/>
                                    </a:path>
                                  </a:pathLst>
                                </a:custGeom>
                                <a:solidFill>
                                  <a:srgbClr val="E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23" name="Freeform 62">
                                  <a:extLst>
                                    <a:ext uri="{FF2B5EF4-FFF2-40B4-BE49-F238E27FC236}">
                                      <a16:creationId xmlns:a16="http://schemas.microsoft.com/office/drawing/2014/main" id="{2CE7FB92-28BB-4BF0-8444-A7AD33DF9907}"/>
                                    </a:ext>
                                  </a:extLst>
                                </p:cNvPr>
                                <p:cNvSpPr>
                                  <a:spLocks/>
                                </p:cNvSpPr>
                                <p:nvPr/>
                              </p:nvSpPr>
                              <p:spPr bwMode="auto">
                                <a:xfrm>
                                  <a:off x="2183" y="1697"/>
                                  <a:ext cx="79" cy="69"/>
                                </a:xfrm>
                                <a:custGeom>
                                  <a:avLst/>
                                  <a:gdLst>
                                    <a:gd name="T0" fmla="*/ 0 w 396"/>
                                    <a:gd name="T1" fmla="*/ 6 h 345"/>
                                    <a:gd name="T2" fmla="*/ 1 w 396"/>
                                    <a:gd name="T3" fmla="*/ 5 h 345"/>
                                    <a:gd name="T4" fmla="*/ 1 w 396"/>
                                    <a:gd name="T5" fmla="*/ 4 h 345"/>
                                    <a:gd name="T6" fmla="*/ 2 w 396"/>
                                    <a:gd name="T7" fmla="*/ 3 h 345"/>
                                    <a:gd name="T8" fmla="*/ 3 w 396"/>
                                    <a:gd name="T9" fmla="*/ 2 h 345"/>
                                    <a:gd name="T10" fmla="*/ 4 w 396"/>
                                    <a:gd name="T11" fmla="*/ 2 h 345"/>
                                    <a:gd name="T12" fmla="*/ 5 w 396"/>
                                    <a:gd name="T13" fmla="*/ 1 h 345"/>
                                    <a:gd name="T14" fmla="*/ 6 w 396"/>
                                    <a:gd name="T15" fmla="*/ 0 h 345"/>
                                    <a:gd name="T16" fmla="*/ 8 w 396"/>
                                    <a:gd name="T17" fmla="*/ 0 h 345"/>
                                    <a:gd name="T18" fmla="*/ 9 w 396"/>
                                    <a:gd name="T19" fmla="*/ 0 h 345"/>
                                    <a:gd name="T20" fmla="*/ 11 w 396"/>
                                    <a:gd name="T21" fmla="*/ 0 h 345"/>
                                    <a:gd name="T22" fmla="*/ 12 w 396"/>
                                    <a:gd name="T23" fmla="*/ 1 h 345"/>
                                    <a:gd name="T24" fmla="*/ 13 w 396"/>
                                    <a:gd name="T25" fmla="*/ 1 h 345"/>
                                    <a:gd name="T26" fmla="*/ 14 w 396"/>
                                    <a:gd name="T27" fmla="*/ 2 h 345"/>
                                    <a:gd name="T28" fmla="*/ 15 w 396"/>
                                    <a:gd name="T29" fmla="*/ 3 h 345"/>
                                    <a:gd name="T30" fmla="*/ 16 w 396"/>
                                    <a:gd name="T31" fmla="*/ 4 h 345"/>
                                    <a:gd name="T32" fmla="*/ 16 w 396"/>
                                    <a:gd name="T33" fmla="*/ 6 h 345"/>
                                    <a:gd name="T34" fmla="*/ 16 w 396"/>
                                    <a:gd name="T35" fmla="*/ 7 h 345"/>
                                    <a:gd name="T36" fmla="*/ 15 w 396"/>
                                    <a:gd name="T37" fmla="*/ 8 h 345"/>
                                    <a:gd name="T38" fmla="*/ 15 w 396"/>
                                    <a:gd name="T39" fmla="*/ 9 h 345"/>
                                    <a:gd name="T40" fmla="*/ 14 w 396"/>
                                    <a:gd name="T41" fmla="*/ 10 h 345"/>
                                    <a:gd name="T42" fmla="*/ 14 w 396"/>
                                    <a:gd name="T43" fmla="*/ 11 h 345"/>
                                    <a:gd name="T44" fmla="*/ 14 w 396"/>
                                    <a:gd name="T45" fmla="*/ 12 h 345"/>
                                    <a:gd name="T46" fmla="*/ 11 w 396"/>
                                    <a:gd name="T47" fmla="*/ 13 h 345"/>
                                    <a:gd name="T48" fmla="*/ 11 w 396"/>
                                    <a:gd name="T49" fmla="*/ 12 h 345"/>
                                    <a:gd name="T50" fmla="*/ 11 w 396"/>
                                    <a:gd name="T51" fmla="*/ 12 h 345"/>
                                    <a:gd name="T52" fmla="*/ 10 w 396"/>
                                    <a:gd name="T53" fmla="*/ 12 h 345"/>
                                    <a:gd name="T54" fmla="*/ 8 w 396"/>
                                    <a:gd name="T55" fmla="*/ 12 h 345"/>
                                    <a:gd name="T56" fmla="*/ 8 w 396"/>
                                    <a:gd name="T57" fmla="*/ 13 h 345"/>
                                    <a:gd name="T58" fmla="*/ 6 w 396"/>
                                    <a:gd name="T59" fmla="*/ 14 h 345"/>
                                    <a:gd name="T60" fmla="*/ 6 w 396"/>
                                    <a:gd name="T61" fmla="*/ 14 h 345"/>
                                    <a:gd name="T62" fmla="*/ 5 w 396"/>
                                    <a:gd name="T63" fmla="*/ 14 h 345"/>
                                    <a:gd name="T64" fmla="*/ 4 w 396"/>
                                    <a:gd name="T65" fmla="*/ 13 h 345"/>
                                    <a:gd name="T66" fmla="*/ 3 w 396"/>
                                    <a:gd name="T67" fmla="*/ 13 h 345"/>
                                    <a:gd name="T68" fmla="*/ 3 w 396"/>
                                    <a:gd name="T69" fmla="*/ 12 h 345"/>
                                    <a:gd name="T70" fmla="*/ 2 w 396"/>
                                    <a:gd name="T71" fmla="*/ 11 h 345"/>
                                    <a:gd name="T72" fmla="*/ 1 w 396"/>
                                    <a:gd name="T73" fmla="*/ 10 h 345"/>
                                    <a:gd name="T74" fmla="*/ 1 w 396"/>
                                    <a:gd name="T75" fmla="*/ 9 h 345"/>
                                    <a:gd name="T76" fmla="*/ 0 w 396"/>
                                    <a:gd name="T77" fmla="*/ 8 h 345"/>
                                    <a:gd name="T78" fmla="*/ 0 w 396"/>
                                    <a:gd name="T79" fmla="*/ 7 h 3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345"/>
                                    <a:gd name="T122" fmla="*/ 396 w 396"/>
                                    <a:gd name="T123" fmla="*/ 345 h 3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345">
                                      <a:moveTo>
                                        <a:pt x="0" y="164"/>
                                      </a:moveTo>
                                      <a:lnTo>
                                        <a:pt x="5" y="150"/>
                                      </a:lnTo>
                                      <a:lnTo>
                                        <a:pt x="10" y="138"/>
                                      </a:lnTo>
                                      <a:lnTo>
                                        <a:pt x="17" y="125"/>
                                      </a:lnTo>
                                      <a:lnTo>
                                        <a:pt x="25" y="114"/>
                                      </a:lnTo>
                                      <a:lnTo>
                                        <a:pt x="33" y="107"/>
                                      </a:lnTo>
                                      <a:lnTo>
                                        <a:pt x="45" y="96"/>
                                      </a:lnTo>
                                      <a:lnTo>
                                        <a:pt x="56" y="84"/>
                                      </a:lnTo>
                                      <a:lnTo>
                                        <a:pt x="66" y="69"/>
                                      </a:lnTo>
                                      <a:lnTo>
                                        <a:pt x="75" y="57"/>
                                      </a:lnTo>
                                      <a:lnTo>
                                        <a:pt x="86" y="48"/>
                                      </a:lnTo>
                                      <a:lnTo>
                                        <a:pt x="99" y="38"/>
                                      </a:lnTo>
                                      <a:lnTo>
                                        <a:pt x="111" y="27"/>
                                      </a:lnTo>
                                      <a:lnTo>
                                        <a:pt x="122" y="18"/>
                                      </a:lnTo>
                                      <a:lnTo>
                                        <a:pt x="140" y="11"/>
                                      </a:lnTo>
                                      <a:lnTo>
                                        <a:pt x="156" y="6"/>
                                      </a:lnTo>
                                      <a:lnTo>
                                        <a:pt x="174" y="0"/>
                                      </a:lnTo>
                                      <a:lnTo>
                                        <a:pt x="197" y="0"/>
                                      </a:lnTo>
                                      <a:lnTo>
                                        <a:pt x="216" y="0"/>
                                      </a:lnTo>
                                      <a:lnTo>
                                        <a:pt x="235" y="0"/>
                                      </a:lnTo>
                                      <a:lnTo>
                                        <a:pt x="251" y="1"/>
                                      </a:lnTo>
                                      <a:lnTo>
                                        <a:pt x="266" y="6"/>
                                      </a:lnTo>
                                      <a:lnTo>
                                        <a:pt x="287" y="9"/>
                                      </a:lnTo>
                                      <a:lnTo>
                                        <a:pt x="302" y="17"/>
                                      </a:lnTo>
                                      <a:lnTo>
                                        <a:pt x="316" y="23"/>
                                      </a:lnTo>
                                      <a:lnTo>
                                        <a:pt x="331" y="32"/>
                                      </a:lnTo>
                                      <a:lnTo>
                                        <a:pt x="343" y="44"/>
                                      </a:lnTo>
                                      <a:lnTo>
                                        <a:pt x="355" y="57"/>
                                      </a:lnTo>
                                      <a:lnTo>
                                        <a:pt x="365" y="67"/>
                                      </a:lnTo>
                                      <a:lnTo>
                                        <a:pt x="374" y="82"/>
                                      </a:lnTo>
                                      <a:lnTo>
                                        <a:pt x="383" y="95"/>
                                      </a:lnTo>
                                      <a:lnTo>
                                        <a:pt x="389" y="108"/>
                                      </a:lnTo>
                                      <a:lnTo>
                                        <a:pt x="393" y="125"/>
                                      </a:lnTo>
                                      <a:lnTo>
                                        <a:pt x="396" y="139"/>
                                      </a:lnTo>
                                      <a:lnTo>
                                        <a:pt x="396" y="151"/>
                                      </a:lnTo>
                                      <a:lnTo>
                                        <a:pt x="396" y="164"/>
                                      </a:lnTo>
                                      <a:lnTo>
                                        <a:pt x="394" y="173"/>
                                      </a:lnTo>
                                      <a:lnTo>
                                        <a:pt x="388" y="189"/>
                                      </a:lnTo>
                                      <a:lnTo>
                                        <a:pt x="379" y="207"/>
                                      </a:lnTo>
                                      <a:lnTo>
                                        <a:pt x="373" y="222"/>
                                      </a:lnTo>
                                      <a:lnTo>
                                        <a:pt x="365" y="237"/>
                                      </a:lnTo>
                                      <a:lnTo>
                                        <a:pt x="361" y="250"/>
                                      </a:lnTo>
                                      <a:lnTo>
                                        <a:pt x="356" y="263"/>
                                      </a:lnTo>
                                      <a:lnTo>
                                        <a:pt x="352" y="278"/>
                                      </a:lnTo>
                                      <a:lnTo>
                                        <a:pt x="349" y="284"/>
                                      </a:lnTo>
                                      <a:lnTo>
                                        <a:pt x="349" y="295"/>
                                      </a:lnTo>
                                      <a:lnTo>
                                        <a:pt x="348" y="310"/>
                                      </a:lnTo>
                                      <a:lnTo>
                                        <a:pt x="285" y="326"/>
                                      </a:lnTo>
                                      <a:lnTo>
                                        <a:pt x="283" y="314"/>
                                      </a:lnTo>
                                      <a:lnTo>
                                        <a:pt x="282" y="307"/>
                                      </a:lnTo>
                                      <a:lnTo>
                                        <a:pt x="278" y="302"/>
                                      </a:lnTo>
                                      <a:lnTo>
                                        <a:pt x="271" y="297"/>
                                      </a:lnTo>
                                      <a:lnTo>
                                        <a:pt x="256" y="300"/>
                                      </a:lnTo>
                                      <a:lnTo>
                                        <a:pt x="242" y="303"/>
                                      </a:lnTo>
                                      <a:lnTo>
                                        <a:pt x="223" y="306"/>
                                      </a:lnTo>
                                      <a:lnTo>
                                        <a:pt x="206" y="311"/>
                                      </a:lnTo>
                                      <a:lnTo>
                                        <a:pt x="198" y="313"/>
                                      </a:lnTo>
                                      <a:lnTo>
                                        <a:pt x="189" y="321"/>
                                      </a:lnTo>
                                      <a:lnTo>
                                        <a:pt x="178" y="330"/>
                                      </a:lnTo>
                                      <a:lnTo>
                                        <a:pt x="162" y="343"/>
                                      </a:lnTo>
                                      <a:lnTo>
                                        <a:pt x="153" y="345"/>
                                      </a:lnTo>
                                      <a:lnTo>
                                        <a:pt x="140" y="345"/>
                                      </a:lnTo>
                                      <a:lnTo>
                                        <a:pt x="126" y="345"/>
                                      </a:lnTo>
                                      <a:lnTo>
                                        <a:pt x="119" y="345"/>
                                      </a:lnTo>
                                      <a:lnTo>
                                        <a:pt x="109" y="339"/>
                                      </a:lnTo>
                                      <a:lnTo>
                                        <a:pt x="98" y="336"/>
                                      </a:lnTo>
                                      <a:lnTo>
                                        <a:pt x="92" y="329"/>
                                      </a:lnTo>
                                      <a:lnTo>
                                        <a:pt x="84" y="320"/>
                                      </a:lnTo>
                                      <a:lnTo>
                                        <a:pt x="77" y="307"/>
                                      </a:lnTo>
                                      <a:lnTo>
                                        <a:pt x="72" y="297"/>
                                      </a:lnTo>
                                      <a:lnTo>
                                        <a:pt x="58" y="286"/>
                                      </a:lnTo>
                                      <a:lnTo>
                                        <a:pt x="49" y="273"/>
                                      </a:lnTo>
                                      <a:lnTo>
                                        <a:pt x="35" y="261"/>
                                      </a:lnTo>
                                      <a:lnTo>
                                        <a:pt x="24" y="250"/>
                                      </a:lnTo>
                                      <a:lnTo>
                                        <a:pt x="18" y="243"/>
                                      </a:lnTo>
                                      <a:lnTo>
                                        <a:pt x="15" y="234"/>
                                      </a:lnTo>
                                      <a:lnTo>
                                        <a:pt x="9" y="221"/>
                                      </a:lnTo>
                                      <a:lnTo>
                                        <a:pt x="4" y="206"/>
                                      </a:lnTo>
                                      <a:lnTo>
                                        <a:pt x="0" y="191"/>
                                      </a:lnTo>
                                      <a:lnTo>
                                        <a:pt x="0" y="175"/>
                                      </a:lnTo>
                                      <a:lnTo>
                                        <a:pt x="0" y="164"/>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6013" name="Group 63">
                              <a:extLst>
                                <a:ext uri="{FF2B5EF4-FFF2-40B4-BE49-F238E27FC236}">
                                  <a16:creationId xmlns:a16="http://schemas.microsoft.com/office/drawing/2014/main" id="{0EECF025-30F2-4843-BA8A-5F78938A2EDD}"/>
                                </a:ext>
                              </a:extLst>
                            </p:cNvPr>
                            <p:cNvGrpSpPr>
                              <a:grpSpLocks/>
                            </p:cNvGrpSpPr>
                            <p:nvPr/>
                          </p:nvGrpSpPr>
                          <p:grpSpPr bwMode="auto">
                            <a:xfrm>
                              <a:off x="2199" y="1676"/>
                              <a:ext cx="73" cy="34"/>
                              <a:chOff x="2199" y="1676"/>
                              <a:chExt cx="73" cy="34"/>
                            </a:xfrm>
                          </p:grpSpPr>
                          <p:sp>
                            <p:nvSpPr>
                              <p:cNvPr id="66014" name="Freeform 64">
                                <a:extLst>
                                  <a:ext uri="{FF2B5EF4-FFF2-40B4-BE49-F238E27FC236}">
                                    <a16:creationId xmlns:a16="http://schemas.microsoft.com/office/drawing/2014/main" id="{A5C21617-5C2C-4EFA-87FD-701DF7FD6379}"/>
                                  </a:ext>
                                </a:extLst>
                              </p:cNvPr>
                              <p:cNvSpPr>
                                <a:spLocks/>
                              </p:cNvSpPr>
                              <p:nvPr/>
                            </p:nvSpPr>
                            <p:spPr bwMode="auto">
                              <a:xfrm>
                                <a:off x="2199" y="1677"/>
                                <a:ext cx="17" cy="10"/>
                              </a:xfrm>
                              <a:custGeom>
                                <a:avLst/>
                                <a:gdLst>
                                  <a:gd name="T0" fmla="*/ 1 w 88"/>
                                  <a:gd name="T1" fmla="*/ 0 h 49"/>
                                  <a:gd name="T2" fmla="*/ 2 w 88"/>
                                  <a:gd name="T3" fmla="*/ 0 h 49"/>
                                  <a:gd name="T4" fmla="*/ 2 w 88"/>
                                  <a:gd name="T5" fmla="*/ 0 h 49"/>
                                  <a:gd name="T6" fmla="*/ 3 w 88"/>
                                  <a:gd name="T7" fmla="*/ 0 h 49"/>
                                  <a:gd name="T8" fmla="*/ 3 w 88"/>
                                  <a:gd name="T9" fmla="*/ 0 h 49"/>
                                  <a:gd name="T10" fmla="*/ 3 w 88"/>
                                  <a:gd name="T11" fmla="*/ 0 h 49"/>
                                  <a:gd name="T12" fmla="*/ 3 w 88"/>
                                  <a:gd name="T13" fmla="*/ 1 h 49"/>
                                  <a:gd name="T14" fmla="*/ 3 w 88"/>
                                  <a:gd name="T15" fmla="*/ 1 h 49"/>
                                  <a:gd name="T16" fmla="*/ 3 w 88"/>
                                  <a:gd name="T17" fmla="*/ 2 h 49"/>
                                  <a:gd name="T18" fmla="*/ 3 w 88"/>
                                  <a:gd name="T19" fmla="*/ 2 h 49"/>
                                  <a:gd name="T20" fmla="*/ 2 w 88"/>
                                  <a:gd name="T21" fmla="*/ 2 h 49"/>
                                  <a:gd name="T22" fmla="*/ 2 w 88"/>
                                  <a:gd name="T23" fmla="*/ 2 h 49"/>
                                  <a:gd name="T24" fmla="*/ 1 w 88"/>
                                  <a:gd name="T25" fmla="*/ 2 h 49"/>
                                  <a:gd name="T26" fmla="*/ 1 w 88"/>
                                  <a:gd name="T27" fmla="*/ 2 h 49"/>
                                  <a:gd name="T28" fmla="*/ 0 w 88"/>
                                  <a:gd name="T29" fmla="*/ 2 h 49"/>
                                  <a:gd name="T30" fmla="*/ 0 w 88"/>
                                  <a:gd name="T31" fmla="*/ 2 h 49"/>
                                  <a:gd name="T32" fmla="*/ 0 w 88"/>
                                  <a:gd name="T33" fmla="*/ 1 h 49"/>
                                  <a:gd name="T34" fmla="*/ 0 w 88"/>
                                  <a:gd name="T35" fmla="*/ 1 h 49"/>
                                  <a:gd name="T36" fmla="*/ 0 w 88"/>
                                  <a:gd name="T37" fmla="*/ 1 h 49"/>
                                  <a:gd name="T38" fmla="*/ 1 w 88"/>
                                  <a:gd name="T39" fmla="*/ 0 h 49"/>
                                  <a:gd name="T40" fmla="*/ 1 w 88"/>
                                  <a:gd name="T41" fmla="*/ 0 h 49"/>
                                  <a:gd name="T42" fmla="*/ 1 w 88"/>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8"/>
                                  <a:gd name="T67" fmla="*/ 0 h 49"/>
                                  <a:gd name="T68" fmla="*/ 88 w 88"/>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8" h="49">
                                    <a:moveTo>
                                      <a:pt x="37" y="2"/>
                                    </a:moveTo>
                                    <a:lnTo>
                                      <a:pt x="48" y="0"/>
                                    </a:lnTo>
                                    <a:lnTo>
                                      <a:pt x="60" y="0"/>
                                    </a:lnTo>
                                    <a:lnTo>
                                      <a:pt x="68" y="1"/>
                                    </a:lnTo>
                                    <a:lnTo>
                                      <a:pt x="79" y="6"/>
                                    </a:lnTo>
                                    <a:lnTo>
                                      <a:pt x="85" y="10"/>
                                    </a:lnTo>
                                    <a:lnTo>
                                      <a:pt x="88" y="19"/>
                                    </a:lnTo>
                                    <a:lnTo>
                                      <a:pt x="85" y="29"/>
                                    </a:lnTo>
                                    <a:lnTo>
                                      <a:pt x="79" y="37"/>
                                    </a:lnTo>
                                    <a:lnTo>
                                      <a:pt x="70" y="41"/>
                                    </a:lnTo>
                                    <a:lnTo>
                                      <a:pt x="61" y="45"/>
                                    </a:lnTo>
                                    <a:lnTo>
                                      <a:pt x="48" y="47"/>
                                    </a:lnTo>
                                    <a:lnTo>
                                      <a:pt x="36" y="49"/>
                                    </a:lnTo>
                                    <a:lnTo>
                                      <a:pt x="23" y="49"/>
                                    </a:lnTo>
                                    <a:lnTo>
                                      <a:pt x="12" y="47"/>
                                    </a:lnTo>
                                    <a:lnTo>
                                      <a:pt x="3" y="42"/>
                                    </a:lnTo>
                                    <a:lnTo>
                                      <a:pt x="0" y="35"/>
                                    </a:lnTo>
                                    <a:lnTo>
                                      <a:pt x="1" y="25"/>
                                    </a:lnTo>
                                    <a:lnTo>
                                      <a:pt x="6" y="16"/>
                                    </a:lnTo>
                                    <a:lnTo>
                                      <a:pt x="16" y="9"/>
                                    </a:lnTo>
                                    <a:lnTo>
                                      <a:pt x="25" y="5"/>
                                    </a:lnTo>
                                    <a:lnTo>
                                      <a:pt x="37" y="2"/>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15" name="Freeform 65">
                                <a:extLst>
                                  <a:ext uri="{FF2B5EF4-FFF2-40B4-BE49-F238E27FC236}">
                                    <a16:creationId xmlns:a16="http://schemas.microsoft.com/office/drawing/2014/main" id="{A437FF1B-324C-4B29-8A74-F88FD8FDF838}"/>
                                  </a:ext>
                                </a:extLst>
                              </p:cNvPr>
                              <p:cNvSpPr>
                                <a:spLocks/>
                              </p:cNvSpPr>
                              <p:nvPr/>
                            </p:nvSpPr>
                            <p:spPr bwMode="auto">
                              <a:xfrm>
                                <a:off x="2222" y="1676"/>
                                <a:ext cx="18" cy="9"/>
                              </a:xfrm>
                              <a:custGeom>
                                <a:avLst/>
                                <a:gdLst>
                                  <a:gd name="T0" fmla="*/ 1 w 87"/>
                                  <a:gd name="T1" fmla="*/ 2 h 49"/>
                                  <a:gd name="T2" fmla="*/ 2 w 87"/>
                                  <a:gd name="T3" fmla="*/ 2 h 49"/>
                                  <a:gd name="T4" fmla="*/ 2 w 87"/>
                                  <a:gd name="T5" fmla="*/ 2 h 49"/>
                                  <a:gd name="T6" fmla="*/ 3 w 87"/>
                                  <a:gd name="T7" fmla="*/ 2 h 49"/>
                                  <a:gd name="T8" fmla="*/ 3 w 87"/>
                                  <a:gd name="T9" fmla="*/ 1 h 49"/>
                                  <a:gd name="T10" fmla="*/ 4 w 87"/>
                                  <a:gd name="T11" fmla="*/ 1 h 49"/>
                                  <a:gd name="T12" fmla="*/ 4 w 87"/>
                                  <a:gd name="T13" fmla="*/ 1 h 49"/>
                                  <a:gd name="T14" fmla="*/ 4 w 87"/>
                                  <a:gd name="T15" fmla="*/ 1 h 49"/>
                                  <a:gd name="T16" fmla="*/ 3 w 87"/>
                                  <a:gd name="T17" fmla="*/ 0 h 49"/>
                                  <a:gd name="T18" fmla="*/ 3 w 87"/>
                                  <a:gd name="T19" fmla="*/ 0 h 49"/>
                                  <a:gd name="T20" fmla="*/ 2 w 87"/>
                                  <a:gd name="T21" fmla="*/ 0 h 49"/>
                                  <a:gd name="T22" fmla="*/ 2 w 87"/>
                                  <a:gd name="T23" fmla="*/ 0 h 49"/>
                                  <a:gd name="T24" fmla="*/ 1 w 87"/>
                                  <a:gd name="T25" fmla="*/ 0 h 49"/>
                                  <a:gd name="T26" fmla="*/ 1 w 87"/>
                                  <a:gd name="T27" fmla="*/ 0 h 49"/>
                                  <a:gd name="T28" fmla="*/ 0 w 87"/>
                                  <a:gd name="T29" fmla="*/ 0 h 49"/>
                                  <a:gd name="T30" fmla="*/ 0 w 87"/>
                                  <a:gd name="T31" fmla="*/ 0 h 49"/>
                                  <a:gd name="T32" fmla="*/ 0 w 87"/>
                                  <a:gd name="T33" fmla="*/ 1 h 49"/>
                                  <a:gd name="T34" fmla="*/ 0 w 87"/>
                                  <a:gd name="T35" fmla="*/ 1 h 49"/>
                                  <a:gd name="T36" fmla="*/ 0 w 87"/>
                                  <a:gd name="T37" fmla="*/ 1 h 49"/>
                                  <a:gd name="T38" fmla="*/ 1 w 87"/>
                                  <a:gd name="T39" fmla="*/ 1 h 49"/>
                                  <a:gd name="T40" fmla="*/ 1 w 87"/>
                                  <a:gd name="T41" fmla="*/ 1 h 49"/>
                                  <a:gd name="T42" fmla="*/ 1 w 87"/>
                                  <a:gd name="T43" fmla="*/ 2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7"/>
                                  <a:gd name="T67" fmla="*/ 0 h 49"/>
                                  <a:gd name="T68" fmla="*/ 87 w 87"/>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7" h="49">
                                    <a:moveTo>
                                      <a:pt x="36" y="47"/>
                                    </a:moveTo>
                                    <a:lnTo>
                                      <a:pt x="47" y="49"/>
                                    </a:lnTo>
                                    <a:lnTo>
                                      <a:pt x="58" y="49"/>
                                    </a:lnTo>
                                    <a:lnTo>
                                      <a:pt x="66" y="48"/>
                                    </a:lnTo>
                                    <a:lnTo>
                                      <a:pt x="78" y="43"/>
                                    </a:lnTo>
                                    <a:lnTo>
                                      <a:pt x="84" y="38"/>
                                    </a:lnTo>
                                    <a:lnTo>
                                      <a:pt x="87" y="30"/>
                                    </a:lnTo>
                                    <a:lnTo>
                                      <a:pt x="84" y="19"/>
                                    </a:lnTo>
                                    <a:lnTo>
                                      <a:pt x="78" y="12"/>
                                    </a:lnTo>
                                    <a:lnTo>
                                      <a:pt x="68" y="8"/>
                                    </a:lnTo>
                                    <a:lnTo>
                                      <a:pt x="59" y="4"/>
                                    </a:lnTo>
                                    <a:lnTo>
                                      <a:pt x="47" y="2"/>
                                    </a:lnTo>
                                    <a:lnTo>
                                      <a:pt x="35" y="0"/>
                                    </a:lnTo>
                                    <a:lnTo>
                                      <a:pt x="21" y="0"/>
                                    </a:lnTo>
                                    <a:lnTo>
                                      <a:pt x="10" y="2"/>
                                    </a:lnTo>
                                    <a:lnTo>
                                      <a:pt x="3" y="7"/>
                                    </a:lnTo>
                                    <a:lnTo>
                                      <a:pt x="0" y="14"/>
                                    </a:lnTo>
                                    <a:lnTo>
                                      <a:pt x="1" y="24"/>
                                    </a:lnTo>
                                    <a:lnTo>
                                      <a:pt x="6" y="33"/>
                                    </a:lnTo>
                                    <a:lnTo>
                                      <a:pt x="14" y="39"/>
                                    </a:lnTo>
                                    <a:lnTo>
                                      <a:pt x="23" y="44"/>
                                    </a:lnTo>
                                    <a:lnTo>
                                      <a:pt x="36" y="47"/>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16" name="Freeform 66">
                                <a:extLst>
                                  <a:ext uri="{FF2B5EF4-FFF2-40B4-BE49-F238E27FC236}">
                                    <a16:creationId xmlns:a16="http://schemas.microsoft.com/office/drawing/2014/main" id="{FF095A7B-8EB1-4063-B198-C77D996EE490}"/>
                                  </a:ext>
                                </a:extLst>
                              </p:cNvPr>
                              <p:cNvSpPr>
                                <a:spLocks/>
                              </p:cNvSpPr>
                              <p:nvPr/>
                            </p:nvSpPr>
                            <p:spPr bwMode="auto">
                              <a:xfrm>
                                <a:off x="2245" y="1683"/>
                                <a:ext cx="13" cy="11"/>
                              </a:xfrm>
                              <a:custGeom>
                                <a:avLst/>
                                <a:gdLst>
                                  <a:gd name="T0" fmla="*/ 1 w 68"/>
                                  <a:gd name="T1" fmla="*/ 2 h 56"/>
                                  <a:gd name="T2" fmla="*/ 2 w 68"/>
                                  <a:gd name="T3" fmla="*/ 2 h 56"/>
                                  <a:gd name="T4" fmla="*/ 2 w 68"/>
                                  <a:gd name="T5" fmla="*/ 2 h 56"/>
                                  <a:gd name="T6" fmla="*/ 2 w 68"/>
                                  <a:gd name="T7" fmla="*/ 2 h 56"/>
                                  <a:gd name="T8" fmla="*/ 2 w 68"/>
                                  <a:gd name="T9" fmla="*/ 2 h 56"/>
                                  <a:gd name="T10" fmla="*/ 2 w 68"/>
                                  <a:gd name="T11" fmla="*/ 2 h 56"/>
                                  <a:gd name="T12" fmla="*/ 2 w 68"/>
                                  <a:gd name="T13" fmla="*/ 1 h 56"/>
                                  <a:gd name="T14" fmla="*/ 2 w 68"/>
                                  <a:gd name="T15" fmla="*/ 1 h 56"/>
                                  <a:gd name="T16" fmla="*/ 2 w 68"/>
                                  <a:gd name="T17" fmla="*/ 0 h 56"/>
                                  <a:gd name="T18" fmla="*/ 2 w 68"/>
                                  <a:gd name="T19" fmla="*/ 0 h 56"/>
                                  <a:gd name="T20" fmla="*/ 1 w 68"/>
                                  <a:gd name="T21" fmla="*/ 0 h 56"/>
                                  <a:gd name="T22" fmla="*/ 1 w 68"/>
                                  <a:gd name="T23" fmla="*/ 0 h 56"/>
                                  <a:gd name="T24" fmla="*/ 0 w 68"/>
                                  <a:gd name="T25" fmla="*/ 0 h 56"/>
                                  <a:gd name="T26" fmla="*/ 0 w 68"/>
                                  <a:gd name="T27" fmla="*/ 0 h 56"/>
                                  <a:gd name="T28" fmla="*/ 0 w 68"/>
                                  <a:gd name="T29" fmla="*/ 1 h 56"/>
                                  <a:gd name="T30" fmla="*/ 0 w 68"/>
                                  <a:gd name="T31" fmla="*/ 1 h 56"/>
                                  <a:gd name="T32" fmla="*/ 0 w 68"/>
                                  <a:gd name="T33" fmla="*/ 1 h 56"/>
                                  <a:gd name="T34" fmla="*/ 1 w 68"/>
                                  <a:gd name="T35" fmla="*/ 2 h 56"/>
                                  <a:gd name="T36" fmla="*/ 1 w 68"/>
                                  <a:gd name="T37" fmla="*/ 2 h 56"/>
                                  <a:gd name="T38" fmla="*/ 1 w 68"/>
                                  <a:gd name="T39" fmla="*/ 2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
                                  <a:gd name="T61" fmla="*/ 0 h 56"/>
                                  <a:gd name="T62" fmla="*/ 68 w 68"/>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 h="56">
                                    <a:moveTo>
                                      <a:pt x="34" y="53"/>
                                    </a:moveTo>
                                    <a:lnTo>
                                      <a:pt x="45" y="56"/>
                                    </a:lnTo>
                                    <a:lnTo>
                                      <a:pt x="53" y="56"/>
                                    </a:lnTo>
                                    <a:lnTo>
                                      <a:pt x="61" y="54"/>
                                    </a:lnTo>
                                    <a:lnTo>
                                      <a:pt x="65" y="48"/>
                                    </a:lnTo>
                                    <a:lnTo>
                                      <a:pt x="68" y="40"/>
                                    </a:lnTo>
                                    <a:lnTo>
                                      <a:pt x="66" y="31"/>
                                    </a:lnTo>
                                    <a:lnTo>
                                      <a:pt x="60" y="19"/>
                                    </a:lnTo>
                                    <a:lnTo>
                                      <a:pt x="52" y="11"/>
                                    </a:lnTo>
                                    <a:lnTo>
                                      <a:pt x="41" y="5"/>
                                    </a:lnTo>
                                    <a:lnTo>
                                      <a:pt x="29" y="1"/>
                                    </a:lnTo>
                                    <a:lnTo>
                                      <a:pt x="20" y="0"/>
                                    </a:lnTo>
                                    <a:lnTo>
                                      <a:pt x="12" y="2"/>
                                    </a:lnTo>
                                    <a:lnTo>
                                      <a:pt x="4" y="7"/>
                                    </a:lnTo>
                                    <a:lnTo>
                                      <a:pt x="0" y="14"/>
                                    </a:lnTo>
                                    <a:lnTo>
                                      <a:pt x="1" y="24"/>
                                    </a:lnTo>
                                    <a:lnTo>
                                      <a:pt x="7" y="34"/>
                                    </a:lnTo>
                                    <a:lnTo>
                                      <a:pt x="16" y="41"/>
                                    </a:lnTo>
                                    <a:lnTo>
                                      <a:pt x="25" y="47"/>
                                    </a:lnTo>
                                    <a:lnTo>
                                      <a:pt x="34" y="53"/>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17" name="Freeform 67">
                                <a:extLst>
                                  <a:ext uri="{FF2B5EF4-FFF2-40B4-BE49-F238E27FC236}">
                                    <a16:creationId xmlns:a16="http://schemas.microsoft.com/office/drawing/2014/main" id="{8E257C0B-5636-4D29-A3DF-223352A90E50}"/>
                                  </a:ext>
                                </a:extLst>
                              </p:cNvPr>
                              <p:cNvSpPr>
                                <a:spLocks/>
                              </p:cNvSpPr>
                              <p:nvPr/>
                            </p:nvSpPr>
                            <p:spPr bwMode="auto">
                              <a:xfrm>
                                <a:off x="2260" y="1697"/>
                                <a:ext cx="12" cy="13"/>
                              </a:xfrm>
                              <a:custGeom>
                                <a:avLst/>
                                <a:gdLst>
                                  <a:gd name="T0" fmla="*/ 1 w 57"/>
                                  <a:gd name="T1" fmla="*/ 2 h 65"/>
                                  <a:gd name="T2" fmla="*/ 1 w 57"/>
                                  <a:gd name="T3" fmla="*/ 3 h 65"/>
                                  <a:gd name="T4" fmla="*/ 2 w 57"/>
                                  <a:gd name="T5" fmla="*/ 3 h 65"/>
                                  <a:gd name="T6" fmla="*/ 2 w 57"/>
                                  <a:gd name="T7" fmla="*/ 2 h 65"/>
                                  <a:gd name="T8" fmla="*/ 3 w 57"/>
                                  <a:gd name="T9" fmla="*/ 2 h 65"/>
                                  <a:gd name="T10" fmla="*/ 3 w 57"/>
                                  <a:gd name="T11" fmla="*/ 1 h 65"/>
                                  <a:gd name="T12" fmla="*/ 2 w 57"/>
                                  <a:gd name="T13" fmla="*/ 1 h 65"/>
                                  <a:gd name="T14" fmla="*/ 2 w 57"/>
                                  <a:gd name="T15" fmla="*/ 1 h 65"/>
                                  <a:gd name="T16" fmla="*/ 2 w 57"/>
                                  <a:gd name="T17" fmla="*/ 0 h 65"/>
                                  <a:gd name="T18" fmla="*/ 1 w 57"/>
                                  <a:gd name="T19" fmla="*/ 0 h 65"/>
                                  <a:gd name="T20" fmla="*/ 1 w 57"/>
                                  <a:gd name="T21" fmla="*/ 0 h 65"/>
                                  <a:gd name="T22" fmla="*/ 0 w 57"/>
                                  <a:gd name="T23" fmla="*/ 0 h 65"/>
                                  <a:gd name="T24" fmla="*/ 0 w 57"/>
                                  <a:gd name="T25" fmla="*/ 0 h 65"/>
                                  <a:gd name="T26" fmla="*/ 0 w 57"/>
                                  <a:gd name="T27" fmla="*/ 1 h 65"/>
                                  <a:gd name="T28" fmla="*/ 0 w 57"/>
                                  <a:gd name="T29" fmla="*/ 1 h 65"/>
                                  <a:gd name="T30" fmla="*/ 0 w 57"/>
                                  <a:gd name="T31" fmla="*/ 1 h 65"/>
                                  <a:gd name="T32" fmla="*/ 0 w 57"/>
                                  <a:gd name="T33" fmla="*/ 2 h 65"/>
                                  <a:gd name="T34" fmla="*/ 1 w 57"/>
                                  <a:gd name="T35" fmla="*/ 2 h 65"/>
                                  <a:gd name="T36" fmla="*/ 1 w 57"/>
                                  <a:gd name="T37" fmla="*/ 2 h 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65"/>
                                  <a:gd name="T59" fmla="*/ 57 w 57"/>
                                  <a:gd name="T60" fmla="*/ 65 h 6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65">
                                    <a:moveTo>
                                      <a:pt x="24" y="61"/>
                                    </a:moveTo>
                                    <a:lnTo>
                                      <a:pt x="35" y="65"/>
                                    </a:lnTo>
                                    <a:lnTo>
                                      <a:pt x="45" y="64"/>
                                    </a:lnTo>
                                    <a:lnTo>
                                      <a:pt x="52" y="59"/>
                                    </a:lnTo>
                                    <a:lnTo>
                                      <a:pt x="57" y="48"/>
                                    </a:lnTo>
                                    <a:lnTo>
                                      <a:pt x="55" y="34"/>
                                    </a:lnTo>
                                    <a:lnTo>
                                      <a:pt x="52" y="23"/>
                                    </a:lnTo>
                                    <a:lnTo>
                                      <a:pt x="46" y="14"/>
                                    </a:lnTo>
                                    <a:lnTo>
                                      <a:pt x="40" y="6"/>
                                    </a:lnTo>
                                    <a:lnTo>
                                      <a:pt x="29" y="1"/>
                                    </a:lnTo>
                                    <a:lnTo>
                                      <a:pt x="21" y="0"/>
                                    </a:lnTo>
                                    <a:lnTo>
                                      <a:pt x="11" y="2"/>
                                    </a:lnTo>
                                    <a:lnTo>
                                      <a:pt x="3" y="7"/>
                                    </a:lnTo>
                                    <a:lnTo>
                                      <a:pt x="0" y="15"/>
                                    </a:lnTo>
                                    <a:lnTo>
                                      <a:pt x="1" y="24"/>
                                    </a:lnTo>
                                    <a:lnTo>
                                      <a:pt x="3" y="34"/>
                                    </a:lnTo>
                                    <a:lnTo>
                                      <a:pt x="9" y="44"/>
                                    </a:lnTo>
                                    <a:lnTo>
                                      <a:pt x="17" y="53"/>
                                    </a:lnTo>
                                    <a:lnTo>
                                      <a:pt x="24" y="61"/>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6008" name="Group 68">
                            <a:extLst>
                              <a:ext uri="{FF2B5EF4-FFF2-40B4-BE49-F238E27FC236}">
                                <a16:creationId xmlns:a16="http://schemas.microsoft.com/office/drawing/2014/main" id="{B5A85A5A-B7AA-446C-A8B0-F327173ED126}"/>
                              </a:ext>
                            </a:extLst>
                          </p:cNvPr>
                          <p:cNvGrpSpPr>
                            <a:grpSpLocks/>
                          </p:cNvGrpSpPr>
                          <p:nvPr/>
                        </p:nvGrpSpPr>
                        <p:grpSpPr bwMode="auto">
                          <a:xfrm>
                            <a:off x="2223" y="1728"/>
                            <a:ext cx="82" cy="131"/>
                            <a:chOff x="2223" y="1728"/>
                            <a:chExt cx="82" cy="131"/>
                          </a:xfrm>
                        </p:grpSpPr>
                        <p:sp>
                          <p:nvSpPr>
                            <p:cNvPr id="66009" name="Freeform 69">
                              <a:extLst>
                                <a:ext uri="{FF2B5EF4-FFF2-40B4-BE49-F238E27FC236}">
                                  <a16:creationId xmlns:a16="http://schemas.microsoft.com/office/drawing/2014/main" id="{E098CA0F-2ABA-4704-95EE-DCF6D68FC501}"/>
                                </a:ext>
                              </a:extLst>
                            </p:cNvPr>
                            <p:cNvSpPr>
                              <a:spLocks/>
                            </p:cNvSpPr>
                            <p:nvPr/>
                          </p:nvSpPr>
                          <p:spPr bwMode="auto">
                            <a:xfrm>
                              <a:off x="2259" y="1729"/>
                              <a:ext cx="46" cy="82"/>
                            </a:xfrm>
                            <a:custGeom>
                              <a:avLst/>
                              <a:gdLst>
                                <a:gd name="T0" fmla="*/ 1 w 229"/>
                                <a:gd name="T1" fmla="*/ 0 h 410"/>
                                <a:gd name="T2" fmla="*/ 1 w 229"/>
                                <a:gd name="T3" fmla="*/ 1 h 410"/>
                                <a:gd name="T4" fmla="*/ 0 w 229"/>
                                <a:gd name="T5" fmla="*/ 3 h 410"/>
                                <a:gd name="T6" fmla="*/ 0 w 229"/>
                                <a:gd name="T7" fmla="*/ 4 h 410"/>
                                <a:gd name="T8" fmla="*/ 0 w 229"/>
                                <a:gd name="T9" fmla="*/ 5 h 410"/>
                                <a:gd name="T10" fmla="*/ 0 w 229"/>
                                <a:gd name="T11" fmla="*/ 7 h 410"/>
                                <a:gd name="T12" fmla="*/ 1 w 229"/>
                                <a:gd name="T13" fmla="*/ 8 h 410"/>
                                <a:gd name="T14" fmla="*/ 1 w 229"/>
                                <a:gd name="T15" fmla="*/ 9 h 410"/>
                                <a:gd name="T16" fmla="*/ 2 w 229"/>
                                <a:gd name="T17" fmla="*/ 10 h 410"/>
                                <a:gd name="T18" fmla="*/ 3 w 229"/>
                                <a:gd name="T19" fmla="*/ 11 h 410"/>
                                <a:gd name="T20" fmla="*/ 5 w 229"/>
                                <a:gd name="T21" fmla="*/ 12 h 410"/>
                                <a:gd name="T22" fmla="*/ 6 w 229"/>
                                <a:gd name="T23" fmla="*/ 13 h 410"/>
                                <a:gd name="T24" fmla="*/ 7 w 229"/>
                                <a:gd name="T25" fmla="*/ 14 h 410"/>
                                <a:gd name="T26" fmla="*/ 8 w 229"/>
                                <a:gd name="T27" fmla="*/ 15 h 410"/>
                                <a:gd name="T28" fmla="*/ 9 w 229"/>
                                <a:gd name="T29" fmla="*/ 16 h 410"/>
                                <a:gd name="T30" fmla="*/ 9 w 229"/>
                                <a:gd name="T31" fmla="*/ 16 h 41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9"/>
                                <a:gd name="T49" fmla="*/ 0 h 410"/>
                                <a:gd name="T50" fmla="*/ 229 w 229"/>
                                <a:gd name="T51" fmla="*/ 410 h 41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9" h="410">
                                  <a:moveTo>
                                    <a:pt x="27" y="0"/>
                                  </a:moveTo>
                                  <a:lnTo>
                                    <a:pt x="17" y="28"/>
                                  </a:lnTo>
                                  <a:lnTo>
                                    <a:pt x="8" y="64"/>
                                  </a:lnTo>
                                  <a:lnTo>
                                    <a:pt x="3" y="103"/>
                                  </a:lnTo>
                                  <a:lnTo>
                                    <a:pt x="0" y="137"/>
                                  </a:lnTo>
                                  <a:lnTo>
                                    <a:pt x="5" y="166"/>
                                  </a:lnTo>
                                  <a:lnTo>
                                    <a:pt x="14" y="190"/>
                                  </a:lnTo>
                                  <a:lnTo>
                                    <a:pt x="30" y="215"/>
                                  </a:lnTo>
                                  <a:lnTo>
                                    <a:pt x="52" y="245"/>
                                  </a:lnTo>
                                  <a:lnTo>
                                    <a:pt x="82" y="272"/>
                                  </a:lnTo>
                                  <a:lnTo>
                                    <a:pt x="122" y="304"/>
                                  </a:lnTo>
                                  <a:lnTo>
                                    <a:pt x="152" y="329"/>
                                  </a:lnTo>
                                  <a:lnTo>
                                    <a:pt x="176" y="347"/>
                                  </a:lnTo>
                                  <a:lnTo>
                                    <a:pt x="192" y="366"/>
                                  </a:lnTo>
                                  <a:lnTo>
                                    <a:pt x="213" y="389"/>
                                  </a:lnTo>
                                  <a:lnTo>
                                    <a:pt x="229" y="410"/>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10" name="Freeform 70">
                              <a:extLst>
                                <a:ext uri="{FF2B5EF4-FFF2-40B4-BE49-F238E27FC236}">
                                  <a16:creationId xmlns:a16="http://schemas.microsoft.com/office/drawing/2014/main" id="{3DA916C6-32EA-43E5-88A2-380DAAA71EFF}"/>
                                </a:ext>
                              </a:extLst>
                            </p:cNvPr>
                            <p:cNvSpPr>
                              <a:spLocks/>
                            </p:cNvSpPr>
                            <p:nvPr/>
                          </p:nvSpPr>
                          <p:spPr bwMode="auto">
                            <a:xfrm>
                              <a:off x="2223" y="1756"/>
                              <a:ext cx="44" cy="78"/>
                            </a:xfrm>
                            <a:custGeom>
                              <a:avLst/>
                              <a:gdLst>
                                <a:gd name="T0" fmla="*/ 0 w 216"/>
                                <a:gd name="T1" fmla="*/ 0 h 391"/>
                                <a:gd name="T2" fmla="*/ 1 w 216"/>
                                <a:gd name="T3" fmla="*/ 0 h 391"/>
                                <a:gd name="T4" fmla="*/ 2 w 216"/>
                                <a:gd name="T5" fmla="*/ 0 h 391"/>
                                <a:gd name="T6" fmla="*/ 3 w 216"/>
                                <a:gd name="T7" fmla="*/ 1 h 391"/>
                                <a:gd name="T8" fmla="*/ 4 w 216"/>
                                <a:gd name="T9" fmla="*/ 1 h 391"/>
                                <a:gd name="T10" fmla="*/ 5 w 216"/>
                                <a:gd name="T11" fmla="*/ 2 h 391"/>
                                <a:gd name="T12" fmla="*/ 5 w 216"/>
                                <a:gd name="T13" fmla="*/ 3 h 391"/>
                                <a:gd name="T14" fmla="*/ 6 w 216"/>
                                <a:gd name="T15" fmla="*/ 3 h 391"/>
                                <a:gd name="T16" fmla="*/ 6 w 216"/>
                                <a:gd name="T17" fmla="*/ 5 h 391"/>
                                <a:gd name="T18" fmla="*/ 7 w 216"/>
                                <a:gd name="T19" fmla="*/ 6 h 391"/>
                                <a:gd name="T20" fmla="*/ 7 w 216"/>
                                <a:gd name="T21" fmla="*/ 7 h 391"/>
                                <a:gd name="T22" fmla="*/ 7 w 216"/>
                                <a:gd name="T23" fmla="*/ 9 h 391"/>
                                <a:gd name="T24" fmla="*/ 7 w 216"/>
                                <a:gd name="T25" fmla="*/ 11 h 391"/>
                                <a:gd name="T26" fmla="*/ 8 w 216"/>
                                <a:gd name="T27" fmla="*/ 13 h 391"/>
                                <a:gd name="T28" fmla="*/ 8 w 216"/>
                                <a:gd name="T29" fmla="*/ 14 h 391"/>
                                <a:gd name="T30" fmla="*/ 8 w 216"/>
                                <a:gd name="T31" fmla="*/ 15 h 391"/>
                                <a:gd name="T32" fmla="*/ 9 w 216"/>
                                <a:gd name="T33" fmla="*/ 16 h 391"/>
                                <a:gd name="T34" fmla="*/ 9 w 216"/>
                                <a:gd name="T35" fmla="*/ 16 h 39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6"/>
                                <a:gd name="T55" fmla="*/ 0 h 391"/>
                                <a:gd name="T56" fmla="*/ 216 w 216"/>
                                <a:gd name="T57" fmla="*/ 391 h 39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6" h="391">
                                  <a:moveTo>
                                    <a:pt x="0" y="0"/>
                                  </a:moveTo>
                                  <a:lnTo>
                                    <a:pt x="24" y="4"/>
                                  </a:lnTo>
                                  <a:lnTo>
                                    <a:pt x="47" y="9"/>
                                  </a:lnTo>
                                  <a:lnTo>
                                    <a:pt x="73" y="18"/>
                                  </a:lnTo>
                                  <a:lnTo>
                                    <a:pt x="93" y="29"/>
                                  </a:lnTo>
                                  <a:lnTo>
                                    <a:pt x="112" y="41"/>
                                  </a:lnTo>
                                  <a:lnTo>
                                    <a:pt x="128" y="65"/>
                                  </a:lnTo>
                                  <a:lnTo>
                                    <a:pt x="142" y="87"/>
                                  </a:lnTo>
                                  <a:lnTo>
                                    <a:pt x="152" y="114"/>
                                  </a:lnTo>
                                  <a:lnTo>
                                    <a:pt x="162" y="146"/>
                                  </a:lnTo>
                                  <a:lnTo>
                                    <a:pt x="171" y="182"/>
                                  </a:lnTo>
                                  <a:lnTo>
                                    <a:pt x="174" y="222"/>
                                  </a:lnTo>
                                  <a:lnTo>
                                    <a:pt x="177" y="276"/>
                                  </a:lnTo>
                                  <a:lnTo>
                                    <a:pt x="180" y="314"/>
                                  </a:lnTo>
                                  <a:lnTo>
                                    <a:pt x="188" y="347"/>
                                  </a:lnTo>
                                  <a:lnTo>
                                    <a:pt x="201" y="372"/>
                                  </a:lnTo>
                                  <a:lnTo>
                                    <a:pt x="216" y="391"/>
                                  </a:lnTo>
                                  <a:lnTo>
                                    <a:pt x="214" y="390"/>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11" name="Freeform 71">
                              <a:extLst>
                                <a:ext uri="{FF2B5EF4-FFF2-40B4-BE49-F238E27FC236}">
                                  <a16:creationId xmlns:a16="http://schemas.microsoft.com/office/drawing/2014/main" id="{7421047D-AB62-4754-8B4A-8891E8F323AF}"/>
                                </a:ext>
                              </a:extLst>
                            </p:cNvPr>
                            <p:cNvSpPr>
                              <a:spLocks/>
                            </p:cNvSpPr>
                            <p:nvPr/>
                          </p:nvSpPr>
                          <p:spPr bwMode="auto">
                            <a:xfrm>
                              <a:off x="2225" y="1728"/>
                              <a:ext cx="74" cy="131"/>
                            </a:xfrm>
                            <a:custGeom>
                              <a:avLst/>
                              <a:gdLst>
                                <a:gd name="T0" fmla="*/ 0 w 371"/>
                                <a:gd name="T1" fmla="*/ 0 h 657"/>
                                <a:gd name="T2" fmla="*/ 1 w 371"/>
                                <a:gd name="T3" fmla="*/ 1 h 657"/>
                                <a:gd name="T4" fmla="*/ 2 w 371"/>
                                <a:gd name="T5" fmla="*/ 2 h 657"/>
                                <a:gd name="T6" fmla="*/ 3 w 371"/>
                                <a:gd name="T7" fmla="*/ 3 h 657"/>
                                <a:gd name="T8" fmla="*/ 4 w 371"/>
                                <a:gd name="T9" fmla="*/ 5 h 657"/>
                                <a:gd name="T10" fmla="*/ 5 w 371"/>
                                <a:gd name="T11" fmla="*/ 6 h 657"/>
                                <a:gd name="T12" fmla="*/ 6 w 371"/>
                                <a:gd name="T13" fmla="*/ 8 h 657"/>
                                <a:gd name="T14" fmla="*/ 7 w 371"/>
                                <a:gd name="T15" fmla="*/ 9 h 657"/>
                                <a:gd name="T16" fmla="*/ 8 w 371"/>
                                <a:gd name="T17" fmla="*/ 11 h 657"/>
                                <a:gd name="T18" fmla="*/ 8 w 371"/>
                                <a:gd name="T19" fmla="*/ 12 h 657"/>
                                <a:gd name="T20" fmla="*/ 9 w 371"/>
                                <a:gd name="T21" fmla="*/ 14 h 657"/>
                                <a:gd name="T22" fmla="*/ 10 w 371"/>
                                <a:gd name="T23" fmla="*/ 16 h 657"/>
                                <a:gd name="T24" fmla="*/ 10 w 371"/>
                                <a:gd name="T25" fmla="*/ 18 h 657"/>
                                <a:gd name="T26" fmla="*/ 11 w 371"/>
                                <a:gd name="T27" fmla="*/ 20 h 657"/>
                                <a:gd name="T28" fmla="*/ 12 w 371"/>
                                <a:gd name="T29" fmla="*/ 21 h 657"/>
                                <a:gd name="T30" fmla="*/ 12 w 371"/>
                                <a:gd name="T31" fmla="*/ 23 h 657"/>
                                <a:gd name="T32" fmla="*/ 13 w 371"/>
                                <a:gd name="T33" fmla="*/ 25 h 657"/>
                                <a:gd name="T34" fmla="*/ 15 w 371"/>
                                <a:gd name="T35" fmla="*/ 26 h 6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71"/>
                                <a:gd name="T55" fmla="*/ 0 h 657"/>
                                <a:gd name="T56" fmla="*/ 371 w 371"/>
                                <a:gd name="T57" fmla="*/ 657 h 6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71" h="657">
                                  <a:moveTo>
                                    <a:pt x="0" y="0"/>
                                  </a:moveTo>
                                  <a:lnTo>
                                    <a:pt x="26" y="25"/>
                                  </a:lnTo>
                                  <a:lnTo>
                                    <a:pt x="60" y="56"/>
                                  </a:lnTo>
                                  <a:lnTo>
                                    <a:pt x="84" y="86"/>
                                  </a:lnTo>
                                  <a:lnTo>
                                    <a:pt x="108" y="120"/>
                                  </a:lnTo>
                                  <a:lnTo>
                                    <a:pt x="132" y="159"/>
                                  </a:lnTo>
                                  <a:lnTo>
                                    <a:pt x="154" y="196"/>
                                  </a:lnTo>
                                  <a:lnTo>
                                    <a:pt x="176" y="236"/>
                                  </a:lnTo>
                                  <a:lnTo>
                                    <a:pt x="195" y="272"/>
                                  </a:lnTo>
                                  <a:lnTo>
                                    <a:pt x="213" y="313"/>
                                  </a:lnTo>
                                  <a:lnTo>
                                    <a:pt x="230" y="357"/>
                                  </a:lnTo>
                                  <a:lnTo>
                                    <a:pt x="247" y="409"/>
                                  </a:lnTo>
                                  <a:lnTo>
                                    <a:pt x="261" y="452"/>
                                  </a:lnTo>
                                  <a:lnTo>
                                    <a:pt x="277" y="496"/>
                                  </a:lnTo>
                                  <a:lnTo>
                                    <a:pt x="292" y="533"/>
                                  </a:lnTo>
                                  <a:lnTo>
                                    <a:pt x="312" y="577"/>
                                  </a:lnTo>
                                  <a:lnTo>
                                    <a:pt x="338" y="616"/>
                                  </a:lnTo>
                                  <a:lnTo>
                                    <a:pt x="371" y="657"/>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82" name="Group 72">
                          <a:extLst>
                            <a:ext uri="{FF2B5EF4-FFF2-40B4-BE49-F238E27FC236}">
                              <a16:creationId xmlns:a16="http://schemas.microsoft.com/office/drawing/2014/main" id="{EB9A35BF-A93E-4A66-A667-1EACE251534B}"/>
                            </a:ext>
                          </a:extLst>
                        </p:cNvPr>
                        <p:cNvGrpSpPr>
                          <a:grpSpLocks/>
                        </p:cNvGrpSpPr>
                        <p:nvPr/>
                      </p:nvGrpSpPr>
                      <p:grpSpPr bwMode="auto">
                        <a:xfrm>
                          <a:off x="2045" y="1723"/>
                          <a:ext cx="244" cy="215"/>
                          <a:chOff x="2045" y="1723"/>
                          <a:chExt cx="244" cy="215"/>
                        </a:xfrm>
                      </p:grpSpPr>
                      <p:grpSp>
                        <p:nvGrpSpPr>
                          <p:cNvPr id="65983" name="Group 73">
                            <a:extLst>
                              <a:ext uri="{FF2B5EF4-FFF2-40B4-BE49-F238E27FC236}">
                                <a16:creationId xmlns:a16="http://schemas.microsoft.com/office/drawing/2014/main" id="{ECAD5B5D-D4E8-452F-8019-D43E41DBFD81}"/>
                              </a:ext>
                            </a:extLst>
                          </p:cNvPr>
                          <p:cNvGrpSpPr>
                            <a:grpSpLocks/>
                          </p:cNvGrpSpPr>
                          <p:nvPr/>
                        </p:nvGrpSpPr>
                        <p:grpSpPr bwMode="auto">
                          <a:xfrm>
                            <a:off x="2045" y="1723"/>
                            <a:ext cx="244" cy="215"/>
                            <a:chOff x="2045" y="1723"/>
                            <a:chExt cx="244" cy="215"/>
                          </a:xfrm>
                        </p:grpSpPr>
                        <p:grpSp>
                          <p:nvGrpSpPr>
                            <p:cNvPr id="65988" name="Group 74">
                              <a:extLst>
                                <a:ext uri="{FF2B5EF4-FFF2-40B4-BE49-F238E27FC236}">
                                  <a16:creationId xmlns:a16="http://schemas.microsoft.com/office/drawing/2014/main" id="{3F3498F7-F0ED-4FC4-AB3A-64EEB6EB2936}"/>
                                </a:ext>
                              </a:extLst>
                            </p:cNvPr>
                            <p:cNvGrpSpPr>
                              <a:grpSpLocks/>
                            </p:cNvGrpSpPr>
                            <p:nvPr/>
                          </p:nvGrpSpPr>
                          <p:grpSpPr bwMode="auto">
                            <a:xfrm>
                              <a:off x="2045" y="1723"/>
                              <a:ext cx="244" cy="215"/>
                              <a:chOff x="2045" y="1723"/>
                              <a:chExt cx="244" cy="215"/>
                            </a:xfrm>
                          </p:grpSpPr>
                          <p:grpSp>
                            <p:nvGrpSpPr>
                              <p:cNvPr id="65995" name="Group 75">
                                <a:extLst>
                                  <a:ext uri="{FF2B5EF4-FFF2-40B4-BE49-F238E27FC236}">
                                    <a16:creationId xmlns:a16="http://schemas.microsoft.com/office/drawing/2014/main" id="{E2B9E282-D5D1-4701-9815-17F10BE40680}"/>
                                  </a:ext>
                                </a:extLst>
                              </p:cNvPr>
                              <p:cNvGrpSpPr>
                                <a:grpSpLocks/>
                              </p:cNvGrpSpPr>
                              <p:nvPr/>
                            </p:nvGrpSpPr>
                            <p:grpSpPr bwMode="auto">
                              <a:xfrm>
                                <a:off x="2045" y="1723"/>
                                <a:ext cx="244" cy="215"/>
                                <a:chOff x="2045" y="1723"/>
                                <a:chExt cx="244" cy="215"/>
                              </a:xfrm>
                            </p:grpSpPr>
                            <p:grpSp>
                              <p:nvGrpSpPr>
                                <p:cNvPr id="66001" name="Group 76">
                                  <a:extLst>
                                    <a:ext uri="{FF2B5EF4-FFF2-40B4-BE49-F238E27FC236}">
                                      <a16:creationId xmlns:a16="http://schemas.microsoft.com/office/drawing/2014/main" id="{F1522D3D-1331-4325-A772-BD0F3F6CB210}"/>
                                    </a:ext>
                                  </a:extLst>
                                </p:cNvPr>
                                <p:cNvGrpSpPr>
                                  <a:grpSpLocks/>
                                </p:cNvGrpSpPr>
                                <p:nvPr/>
                              </p:nvGrpSpPr>
                              <p:grpSpPr bwMode="auto">
                                <a:xfrm>
                                  <a:off x="2045" y="1723"/>
                                  <a:ext cx="244" cy="215"/>
                                  <a:chOff x="2045" y="1723"/>
                                  <a:chExt cx="244" cy="215"/>
                                </a:xfrm>
                              </p:grpSpPr>
                              <p:sp>
                                <p:nvSpPr>
                                  <p:cNvPr id="66003" name="Freeform 77">
                                    <a:extLst>
                                      <a:ext uri="{FF2B5EF4-FFF2-40B4-BE49-F238E27FC236}">
                                        <a16:creationId xmlns:a16="http://schemas.microsoft.com/office/drawing/2014/main" id="{8948C11B-DC98-4642-BFC5-4A92EE4945AF}"/>
                                      </a:ext>
                                    </a:extLst>
                                  </p:cNvPr>
                                  <p:cNvSpPr>
                                    <a:spLocks/>
                                  </p:cNvSpPr>
                                  <p:nvPr/>
                                </p:nvSpPr>
                                <p:spPr bwMode="auto">
                                  <a:xfrm>
                                    <a:off x="2045" y="1723"/>
                                    <a:ext cx="244" cy="215"/>
                                  </a:xfrm>
                                  <a:custGeom>
                                    <a:avLst/>
                                    <a:gdLst>
                                      <a:gd name="T0" fmla="*/ 5 w 1224"/>
                                      <a:gd name="T1" fmla="*/ 2 h 1076"/>
                                      <a:gd name="T2" fmla="*/ 8 w 1224"/>
                                      <a:gd name="T3" fmla="*/ 1 h 1076"/>
                                      <a:gd name="T4" fmla="*/ 11 w 1224"/>
                                      <a:gd name="T5" fmla="*/ 0 h 1076"/>
                                      <a:gd name="T6" fmla="*/ 15 w 1224"/>
                                      <a:gd name="T7" fmla="*/ 0 h 1076"/>
                                      <a:gd name="T8" fmla="*/ 18 w 1224"/>
                                      <a:gd name="T9" fmla="*/ 2 h 1076"/>
                                      <a:gd name="T10" fmla="*/ 20 w 1224"/>
                                      <a:gd name="T11" fmla="*/ 5 h 1076"/>
                                      <a:gd name="T12" fmla="*/ 23 w 1224"/>
                                      <a:gd name="T13" fmla="*/ 8 h 1076"/>
                                      <a:gd name="T14" fmla="*/ 25 w 1224"/>
                                      <a:gd name="T15" fmla="*/ 10 h 1076"/>
                                      <a:gd name="T16" fmla="*/ 26 w 1224"/>
                                      <a:gd name="T17" fmla="*/ 13 h 1076"/>
                                      <a:gd name="T18" fmla="*/ 25 w 1224"/>
                                      <a:gd name="T19" fmla="*/ 15 h 1076"/>
                                      <a:gd name="T20" fmla="*/ 24 w 1224"/>
                                      <a:gd name="T21" fmla="*/ 17 h 1076"/>
                                      <a:gd name="T22" fmla="*/ 22 w 1224"/>
                                      <a:gd name="T23" fmla="*/ 20 h 1076"/>
                                      <a:gd name="T24" fmla="*/ 21 w 1224"/>
                                      <a:gd name="T25" fmla="*/ 22 h 1076"/>
                                      <a:gd name="T26" fmla="*/ 21 w 1224"/>
                                      <a:gd name="T27" fmla="*/ 22 h 1076"/>
                                      <a:gd name="T28" fmla="*/ 22 w 1224"/>
                                      <a:gd name="T29" fmla="*/ 22 h 1076"/>
                                      <a:gd name="T30" fmla="*/ 23 w 1224"/>
                                      <a:gd name="T31" fmla="*/ 21 h 1076"/>
                                      <a:gd name="T32" fmla="*/ 24 w 1224"/>
                                      <a:gd name="T33" fmla="*/ 19 h 1076"/>
                                      <a:gd name="T34" fmla="*/ 26 w 1224"/>
                                      <a:gd name="T35" fmla="*/ 17 h 1076"/>
                                      <a:gd name="T36" fmla="*/ 27 w 1224"/>
                                      <a:gd name="T37" fmla="*/ 16 h 1076"/>
                                      <a:gd name="T38" fmla="*/ 28 w 1224"/>
                                      <a:gd name="T39" fmla="*/ 16 h 1076"/>
                                      <a:gd name="T40" fmla="*/ 29 w 1224"/>
                                      <a:gd name="T41" fmla="*/ 17 h 1076"/>
                                      <a:gd name="T42" fmla="*/ 31 w 1224"/>
                                      <a:gd name="T43" fmla="*/ 21 h 1076"/>
                                      <a:gd name="T44" fmla="*/ 33 w 1224"/>
                                      <a:gd name="T45" fmla="*/ 25 h 1076"/>
                                      <a:gd name="T46" fmla="*/ 36 w 1224"/>
                                      <a:gd name="T47" fmla="*/ 29 h 1076"/>
                                      <a:gd name="T48" fmla="*/ 39 w 1224"/>
                                      <a:gd name="T49" fmla="*/ 34 h 1076"/>
                                      <a:gd name="T50" fmla="*/ 42 w 1224"/>
                                      <a:gd name="T51" fmla="*/ 36 h 1076"/>
                                      <a:gd name="T52" fmla="*/ 46 w 1224"/>
                                      <a:gd name="T53" fmla="*/ 39 h 1076"/>
                                      <a:gd name="T54" fmla="*/ 48 w 1224"/>
                                      <a:gd name="T55" fmla="*/ 41 h 1076"/>
                                      <a:gd name="T56" fmla="*/ 49 w 1224"/>
                                      <a:gd name="T57" fmla="*/ 42 h 1076"/>
                                      <a:gd name="T58" fmla="*/ 48 w 1224"/>
                                      <a:gd name="T59" fmla="*/ 43 h 1076"/>
                                      <a:gd name="T60" fmla="*/ 46 w 1224"/>
                                      <a:gd name="T61" fmla="*/ 43 h 1076"/>
                                      <a:gd name="T62" fmla="*/ 42 w 1224"/>
                                      <a:gd name="T63" fmla="*/ 43 h 1076"/>
                                      <a:gd name="T64" fmla="*/ 38 w 1224"/>
                                      <a:gd name="T65" fmla="*/ 42 h 1076"/>
                                      <a:gd name="T66" fmla="*/ 33 w 1224"/>
                                      <a:gd name="T67" fmla="*/ 41 h 1076"/>
                                      <a:gd name="T68" fmla="*/ 29 w 1224"/>
                                      <a:gd name="T69" fmla="*/ 39 h 1076"/>
                                      <a:gd name="T70" fmla="*/ 24 w 1224"/>
                                      <a:gd name="T71" fmla="*/ 37 h 1076"/>
                                      <a:gd name="T72" fmla="*/ 20 w 1224"/>
                                      <a:gd name="T73" fmla="*/ 34 h 1076"/>
                                      <a:gd name="T74" fmla="*/ 16 w 1224"/>
                                      <a:gd name="T75" fmla="*/ 32 h 1076"/>
                                      <a:gd name="T76" fmla="*/ 14 w 1224"/>
                                      <a:gd name="T77" fmla="*/ 29 h 1076"/>
                                      <a:gd name="T78" fmla="*/ 12 w 1224"/>
                                      <a:gd name="T79" fmla="*/ 27 h 1076"/>
                                      <a:gd name="T80" fmla="*/ 13 w 1224"/>
                                      <a:gd name="T81" fmla="*/ 26 h 1076"/>
                                      <a:gd name="T82" fmla="*/ 14 w 1224"/>
                                      <a:gd name="T83" fmla="*/ 25 h 1076"/>
                                      <a:gd name="T84" fmla="*/ 17 w 1224"/>
                                      <a:gd name="T85" fmla="*/ 25 h 1076"/>
                                      <a:gd name="T86" fmla="*/ 19 w 1224"/>
                                      <a:gd name="T87" fmla="*/ 25 h 1076"/>
                                      <a:gd name="T88" fmla="*/ 19 w 1224"/>
                                      <a:gd name="T89" fmla="*/ 25 h 1076"/>
                                      <a:gd name="T90" fmla="*/ 19 w 1224"/>
                                      <a:gd name="T91" fmla="*/ 25 h 1076"/>
                                      <a:gd name="T92" fmla="*/ 18 w 1224"/>
                                      <a:gd name="T93" fmla="*/ 24 h 1076"/>
                                      <a:gd name="T94" fmla="*/ 16 w 1224"/>
                                      <a:gd name="T95" fmla="*/ 23 h 1076"/>
                                      <a:gd name="T96" fmla="*/ 13 w 1224"/>
                                      <a:gd name="T97" fmla="*/ 24 h 1076"/>
                                      <a:gd name="T98" fmla="*/ 10 w 1224"/>
                                      <a:gd name="T99" fmla="*/ 25 h 1076"/>
                                      <a:gd name="T100" fmla="*/ 8 w 1224"/>
                                      <a:gd name="T101" fmla="*/ 25 h 1076"/>
                                      <a:gd name="T102" fmla="*/ 6 w 1224"/>
                                      <a:gd name="T103" fmla="*/ 24 h 1076"/>
                                      <a:gd name="T104" fmla="*/ 4 w 1224"/>
                                      <a:gd name="T105" fmla="*/ 22 h 1076"/>
                                      <a:gd name="T106" fmla="*/ 2 w 1224"/>
                                      <a:gd name="T107" fmla="*/ 19 h 1076"/>
                                      <a:gd name="T108" fmla="*/ 0 w 1224"/>
                                      <a:gd name="T109" fmla="*/ 15 h 1076"/>
                                      <a:gd name="T110" fmla="*/ 0 w 1224"/>
                                      <a:gd name="T111" fmla="*/ 13 h 1076"/>
                                      <a:gd name="T112" fmla="*/ 1 w 1224"/>
                                      <a:gd name="T113" fmla="*/ 8 h 1076"/>
                                      <a:gd name="T114" fmla="*/ 3 w 1224"/>
                                      <a:gd name="T115" fmla="*/ 5 h 107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4"/>
                                      <a:gd name="T175" fmla="*/ 0 h 1076"/>
                                      <a:gd name="T176" fmla="*/ 1224 w 1224"/>
                                      <a:gd name="T177" fmla="*/ 1076 h 107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4" h="1076">
                                        <a:moveTo>
                                          <a:pt x="95" y="86"/>
                                        </a:moveTo>
                                        <a:lnTo>
                                          <a:pt x="127" y="60"/>
                                        </a:lnTo>
                                        <a:lnTo>
                                          <a:pt x="158" y="37"/>
                                        </a:lnTo>
                                        <a:lnTo>
                                          <a:pt x="193" y="18"/>
                                        </a:lnTo>
                                        <a:lnTo>
                                          <a:pt x="234" y="6"/>
                                        </a:lnTo>
                                        <a:lnTo>
                                          <a:pt x="269" y="2"/>
                                        </a:lnTo>
                                        <a:lnTo>
                                          <a:pt x="309" y="0"/>
                                        </a:lnTo>
                                        <a:lnTo>
                                          <a:pt x="367" y="5"/>
                                        </a:lnTo>
                                        <a:lnTo>
                                          <a:pt x="424" y="17"/>
                                        </a:lnTo>
                                        <a:lnTo>
                                          <a:pt x="460" y="42"/>
                                        </a:lnTo>
                                        <a:lnTo>
                                          <a:pt x="488" y="77"/>
                                        </a:lnTo>
                                        <a:lnTo>
                                          <a:pt x="512" y="119"/>
                                        </a:lnTo>
                                        <a:lnTo>
                                          <a:pt x="537" y="159"/>
                                        </a:lnTo>
                                        <a:lnTo>
                                          <a:pt x="567" y="193"/>
                                        </a:lnTo>
                                        <a:lnTo>
                                          <a:pt x="593" y="220"/>
                                        </a:lnTo>
                                        <a:lnTo>
                                          <a:pt x="628" y="260"/>
                                        </a:lnTo>
                                        <a:lnTo>
                                          <a:pt x="642" y="297"/>
                                        </a:lnTo>
                                        <a:lnTo>
                                          <a:pt x="646" y="326"/>
                                        </a:lnTo>
                                        <a:lnTo>
                                          <a:pt x="642" y="342"/>
                                        </a:lnTo>
                                        <a:lnTo>
                                          <a:pt x="633" y="370"/>
                                        </a:lnTo>
                                        <a:lnTo>
                                          <a:pt x="618" y="396"/>
                                        </a:lnTo>
                                        <a:lnTo>
                                          <a:pt x="596" y="424"/>
                                        </a:lnTo>
                                        <a:lnTo>
                                          <a:pt x="570" y="461"/>
                                        </a:lnTo>
                                        <a:lnTo>
                                          <a:pt x="546" y="489"/>
                                        </a:lnTo>
                                        <a:lnTo>
                                          <a:pt x="527" y="520"/>
                                        </a:lnTo>
                                        <a:lnTo>
                                          <a:pt x="519" y="538"/>
                                        </a:lnTo>
                                        <a:lnTo>
                                          <a:pt x="518" y="550"/>
                                        </a:lnTo>
                                        <a:lnTo>
                                          <a:pt x="523" y="559"/>
                                        </a:lnTo>
                                        <a:lnTo>
                                          <a:pt x="533" y="563"/>
                                        </a:lnTo>
                                        <a:lnTo>
                                          <a:pt x="542" y="561"/>
                                        </a:lnTo>
                                        <a:lnTo>
                                          <a:pt x="552" y="552"/>
                                        </a:lnTo>
                                        <a:lnTo>
                                          <a:pt x="565" y="532"/>
                                        </a:lnTo>
                                        <a:lnTo>
                                          <a:pt x="585" y="502"/>
                                        </a:lnTo>
                                        <a:lnTo>
                                          <a:pt x="609" y="470"/>
                                        </a:lnTo>
                                        <a:lnTo>
                                          <a:pt x="631" y="442"/>
                                        </a:lnTo>
                                        <a:lnTo>
                                          <a:pt x="653" y="417"/>
                                        </a:lnTo>
                                        <a:lnTo>
                                          <a:pt x="676" y="395"/>
                                        </a:lnTo>
                                        <a:lnTo>
                                          <a:pt x="687" y="388"/>
                                        </a:lnTo>
                                        <a:lnTo>
                                          <a:pt x="701" y="386"/>
                                        </a:lnTo>
                                        <a:lnTo>
                                          <a:pt x="714" y="390"/>
                                        </a:lnTo>
                                        <a:lnTo>
                                          <a:pt x="722" y="395"/>
                                        </a:lnTo>
                                        <a:lnTo>
                                          <a:pt x="737" y="421"/>
                                        </a:lnTo>
                                        <a:lnTo>
                                          <a:pt x="758" y="467"/>
                                        </a:lnTo>
                                        <a:lnTo>
                                          <a:pt x="781" y="520"/>
                                        </a:lnTo>
                                        <a:lnTo>
                                          <a:pt x="803" y="571"/>
                                        </a:lnTo>
                                        <a:lnTo>
                                          <a:pt x="825" y="614"/>
                                        </a:lnTo>
                                        <a:lnTo>
                                          <a:pt x="863" y="674"/>
                                        </a:lnTo>
                                        <a:lnTo>
                                          <a:pt x="902" y="734"/>
                                        </a:lnTo>
                                        <a:lnTo>
                                          <a:pt x="944" y="793"/>
                                        </a:lnTo>
                                        <a:lnTo>
                                          <a:pt x="983" y="839"/>
                                        </a:lnTo>
                                        <a:lnTo>
                                          <a:pt x="1027" y="874"/>
                                        </a:lnTo>
                                        <a:lnTo>
                                          <a:pt x="1069" y="910"/>
                                        </a:lnTo>
                                        <a:lnTo>
                                          <a:pt x="1108" y="941"/>
                                        </a:lnTo>
                                        <a:lnTo>
                                          <a:pt x="1150" y="972"/>
                                        </a:lnTo>
                                        <a:lnTo>
                                          <a:pt x="1202" y="1009"/>
                                        </a:lnTo>
                                        <a:lnTo>
                                          <a:pt x="1213" y="1021"/>
                                        </a:lnTo>
                                        <a:lnTo>
                                          <a:pt x="1223" y="1035"/>
                                        </a:lnTo>
                                        <a:lnTo>
                                          <a:pt x="1224" y="1045"/>
                                        </a:lnTo>
                                        <a:lnTo>
                                          <a:pt x="1219" y="1059"/>
                                        </a:lnTo>
                                        <a:lnTo>
                                          <a:pt x="1209" y="1067"/>
                                        </a:lnTo>
                                        <a:lnTo>
                                          <a:pt x="1194" y="1072"/>
                                        </a:lnTo>
                                        <a:lnTo>
                                          <a:pt x="1162" y="1075"/>
                                        </a:lnTo>
                                        <a:lnTo>
                                          <a:pt x="1125" y="1076"/>
                                        </a:lnTo>
                                        <a:lnTo>
                                          <a:pt x="1062" y="1071"/>
                                        </a:lnTo>
                                        <a:lnTo>
                                          <a:pt x="1003" y="1063"/>
                                        </a:lnTo>
                                        <a:lnTo>
                                          <a:pt x="951" y="1056"/>
                                        </a:lnTo>
                                        <a:lnTo>
                                          <a:pt x="888" y="1044"/>
                                        </a:lnTo>
                                        <a:lnTo>
                                          <a:pt x="826" y="1026"/>
                                        </a:lnTo>
                                        <a:lnTo>
                                          <a:pt x="778" y="1006"/>
                                        </a:lnTo>
                                        <a:lnTo>
                                          <a:pt x="735" y="981"/>
                                        </a:lnTo>
                                        <a:lnTo>
                                          <a:pt x="670" y="954"/>
                                        </a:lnTo>
                                        <a:lnTo>
                                          <a:pt x="603" y="921"/>
                                        </a:lnTo>
                                        <a:lnTo>
                                          <a:pt x="542" y="890"/>
                                        </a:lnTo>
                                        <a:lnTo>
                                          <a:pt x="496" y="856"/>
                                        </a:lnTo>
                                        <a:lnTo>
                                          <a:pt x="453" y="826"/>
                                        </a:lnTo>
                                        <a:lnTo>
                                          <a:pt x="413" y="796"/>
                                        </a:lnTo>
                                        <a:lnTo>
                                          <a:pt x="373" y="753"/>
                                        </a:lnTo>
                                        <a:lnTo>
                                          <a:pt x="340" y="720"/>
                                        </a:lnTo>
                                        <a:lnTo>
                                          <a:pt x="311" y="689"/>
                                        </a:lnTo>
                                        <a:lnTo>
                                          <a:pt x="306" y="675"/>
                                        </a:lnTo>
                                        <a:lnTo>
                                          <a:pt x="306" y="658"/>
                                        </a:lnTo>
                                        <a:lnTo>
                                          <a:pt x="317" y="641"/>
                                        </a:lnTo>
                                        <a:lnTo>
                                          <a:pt x="335" y="629"/>
                                        </a:lnTo>
                                        <a:lnTo>
                                          <a:pt x="358" y="620"/>
                                        </a:lnTo>
                                        <a:lnTo>
                                          <a:pt x="387" y="616"/>
                                        </a:lnTo>
                                        <a:lnTo>
                                          <a:pt x="421" y="621"/>
                                        </a:lnTo>
                                        <a:lnTo>
                                          <a:pt x="453" y="631"/>
                                        </a:lnTo>
                                        <a:lnTo>
                                          <a:pt x="467" y="635"/>
                                        </a:lnTo>
                                        <a:lnTo>
                                          <a:pt x="478" y="637"/>
                                        </a:lnTo>
                                        <a:lnTo>
                                          <a:pt x="485" y="634"/>
                                        </a:lnTo>
                                        <a:lnTo>
                                          <a:pt x="490" y="626"/>
                                        </a:lnTo>
                                        <a:lnTo>
                                          <a:pt x="488" y="616"/>
                                        </a:lnTo>
                                        <a:lnTo>
                                          <a:pt x="481" y="606"/>
                                        </a:lnTo>
                                        <a:lnTo>
                                          <a:pt x="454" y="593"/>
                                        </a:lnTo>
                                        <a:lnTo>
                                          <a:pt x="425" y="586"/>
                                        </a:lnTo>
                                        <a:lnTo>
                                          <a:pt x="395" y="583"/>
                                        </a:lnTo>
                                        <a:lnTo>
                                          <a:pt x="365" y="589"/>
                                        </a:lnTo>
                                        <a:lnTo>
                                          <a:pt x="327" y="599"/>
                                        </a:lnTo>
                                        <a:lnTo>
                                          <a:pt x="283" y="613"/>
                                        </a:lnTo>
                                        <a:lnTo>
                                          <a:pt x="249" y="623"/>
                                        </a:lnTo>
                                        <a:lnTo>
                                          <a:pt x="222" y="628"/>
                                        </a:lnTo>
                                        <a:lnTo>
                                          <a:pt x="196" y="624"/>
                                        </a:lnTo>
                                        <a:lnTo>
                                          <a:pt x="170" y="616"/>
                                        </a:lnTo>
                                        <a:lnTo>
                                          <a:pt x="142" y="602"/>
                                        </a:lnTo>
                                        <a:lnTo>
                                          <a:pt x="122" y="584"/>
                                        </a:lnTo>
                                        <a:lnTo>
                                          <a:pt x="100" y="561"/>
                                        </a:lnTo>
                                        <a:lnTo>
                                          <a:pt x="72" y="525"/>
                                        </a:lnTo>
                                        <a:lnTo>
                                          <a:pt x="41" y="477"/>
                                        </a:lnTo>
                                        <a:lnTo>
                                          <a:pt x="18" y="431"/>
                                        </a:lnTo>
                                        <a:lnTo>
                                          <a:pt x="3" y="387"/>
                                        </a:lnTo>
                                        <a:lnTo>
                                          <a:pt x="0" y="356"/>
                                        </a:lnTo>
                                        <a:lnTo>
                                          <a:pt x="4" y="327"/>
                                        </a:lnTo>
                                        <a:lnTo>
                                          <a:pt x="13" y="269"/>
                                        </a:lnTo>
                                        <a:lnTo>
                                          <a:pt x="23" y="205"/>
                                        </a:lnTo>
                                        <a:lnTo>
                                          <a:pt x="44" y="153"/>
                                        </a:lnTo>
                                        <a:lnTo>
                                          <a:pt x="69" y="116"/>
                                        </a:lnTo>
                                        <a:lnTo>
                                          <a:pt x="95" y="86"/>
                                        </a:lnTo>
                                        <a:close/>
                                      </a:path>
                                    </a:pathLst>
                                  </a:custGeom>
                                  <a:solidFill>
                                    <a:srgbClr val="FF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6004" name="Group 78">
                                    <a:extLst>
                                      <a:ext uri="{FF2B5EF4-FFF2-40B4-BE49-F238E27FC236}">
                                        <a16:creationId xmlns:a16="http://schemas.microsoft.com/office/drawing/2014/main" id="{02D590A0-7691-4B17-B15D-0C35AED1CF53}"/>
                                      </a:ext>
                                    </a:extLst>
                                  </p:cNvPr>
                                  <p:cNvGrpSpPr>
                                    <a:grpSpLocks/>
                                  </p:cNvGrpSpPr>
                                  <p:nvPr/>
                                </p:nvGrpSpPr>
                                <p:grpSpPr bwMode="auto">
                                  <a:xfrm>
                                    <a:off x="2045" y="1723"/>
                                    <a:ext cx="244" cy="215"/>
                                    <a:chOff x="2045" y="1723"/>
                                    <a:chExt cx="244" cy="215"/>
                                  </a:xfrm>
                                </p:grpSpPr>
                                <p:sp>
                                  <p:nvSpPr>
                                    <p:cNvPr id="66005" name="Freeform 79">
                                      <a:extLst>
                                        <a:ext uri="{FF2B5EF4-FFF2-40B4-BE49-F238E27FC236}">
                                          <a16:creationId xmlns:a16="http://schemas.microsoft.com/office/drawing/2014/main" id="{1D4B36E3-EE36-42AE-9552-F14215FEACF5}"/>
                                        </a:ext>
                                      </a:extLst>
                                    </p:cNvPr>
                                    <p:cNvSpPr>
                                      <a:spLocks/>
                                    </p:cNvSpPr>
                                    <p:nvPr/>
                                  </p:nvSpPr>
                                  <p:spPr bwMode="auto">
                                    <a:xfrm>
                                      <a:off x="2105" y="1800"/>
                                      <a:ext cx="184" cy="138"/>
                                    </a:xfrm>
                                    <a:custGeom>
                                      <a:avLst/>
                                      <a:gdLst>
                                        <a:gd name="T0" fmla="*/ 13 w 919"/>
                                        <a:gd name="T1" fmla="*/ 2 h 689"/>
                                        <a:gd name="T2" fmla="*/ 15 w 919"/>
                                        <a:gd name="T3" fmla="*/ 0 h 689"/>
                                        <a:gd name="T4" fmla="*/ 16 w 919"/>
                                        <a:gd name="T5" fmla="*/ 0 h 689"/>
                                        <a:gd name="T6" fmla="*/ 17 w 919"/>
                                        <a:gd name="T7" fmla="*/ 0 h 689"/>
                                        <a:gd name="T8" fmla="*/ 18 w 919"/>
                                        <a:gd name="T9" fmla="*/ 3 h 689"/>
                                        <a:gd name="T10" fmla="*/ 20 w 919"/>
                                        <a:gd name="T11" fmla="*/ 7 h 689"/>
                                        <a:gd name="T12" fmla="*/ 22 w 919"/>
                                        <a:gd name="T13" fmla="*/ 11 h 689"/>
                                        <a:gd name="T14" fmla="*/ 26 w 919"/>
                                        <a:gd name="T15" fmla="*/ 16 h 689"/>
                                        <a:gd name="T16" fmla="*/ 29 w 919"/>
                                        <a:gd name="T17" fmla="*/ 20 h 689"/>
                                        <a:gd name="T18" fmla="*/ 32 w 919"/>
                                        <a:gd name="T19" fmla="*/ 22 h 689"/>
                                        <a:gd name="T20" fmla="*/ 36 w 919"/>
                                        <a:gd name="T21" fmla="*/ 25 h 689"/>
                                        <a:gd name="T22" fmla="*/ 37 w 919"/>
                                        <a:gd name="T23" fmla="*/ 26 h 689"/>
                                        <a:gd name="T24" fmla="*/ 37 w 919"/>
                                        <a:gd name="T25" fmla="*/ 27 h 689"/>
                                        <a:gd name="T26" fmla="*/ 36 w 919"/>
                                        <a:gd name="T27" fmla="*/ 27 h 689"/>
                                        <a:gd name="T28" fmla="*/ 33 w 919"/>
                                        <a:gd name="T29" fmla="*/ 28 h 689"/>
                                        <a:gd name="T30" fmla="*/ 28 w 919"/>
                                        <a:gd name="T31" fmla="*/ 27 h 689"/>
                                        <a:gd name="T32" fmla="*/ 23 w 919"/>
                                        <a:gd name="T33" fmla="*/ 26 h 689"/>
                                        <a:gd name="T34" fmla="*/ 19 w 919"/>
                                        <a:gd name="T35" fmla="*/ 25 h 689"/>
                                        <a:gd name="T36" fmla="*/ 15 w 919"/>
                                        <a:gd name="T37" fmla="*/ 23 h 689"/>
                                        <a:gd name="T38" fmla="*/ 9 w 919"/>
                                        <a:gd name="T39" fmla="*/ 20 h 689"/>
                                        <a:gd name="T40" fmla="*/ 6 w 919"/>
                                        <a:gd name="T41" fmla="*/ 18 h 689"/>
                                        <a:gd name="T42" fmla="*/ 3 w 919"/>
                                        <a:gd name="T43" fmla="*/ 15 h 689"/>
                                        <a:gd name="T44" fmla="*/ 0 w 919"/>
                                        <a:gd name="T45" fmla="*/ 12 h 689"/>
                                        <a:gd name="T46" fmla="*/ 0 w 919"/>
                                        <a:gd name="T47" fmla="*/ 11 h 689"/>
                                        <a:gd name="T48" fmla="*/ 1 w 919"/>
                                        <a:gd name="T49" fmla="*/ 10 h 689"/>
                                        <a:gd name="T50" fmla="*/ 3 w 919"/>
                                        <a:gd name="T51" fmla="*/ 9 h 689"/>
                                        <a:gd name="T52" fmla="*/ 5 w 919"/>
                                        <a:gd name="T53" fmla="*/ 9 h 689"/>
                                        <a:gd name="T54" fmla="*/ 7 w 919"/>
                                        <a:gd name="T55" fmla="*/ 10 h 689"/>
                                        <a:gd name="T56" fmla="*/ 5 w 919"/>
                                        <a:gd name="T57" fmla="*/ 10 h 689"/>
                                        <a:gd name="T58" fmla="*/ 4 w 919"/>
                                        <a:gd name="T59" fmla="*/ 10 h 689"/>
                                        <a:gd name="T60" fmla="*/ 2 w 919"/>
                                        <a:gd name="T61" fmla="*/ 11 h 689"/>
                                        <a:gd name="T62" fmla="*/ 2 w 919"/>
                                        <a:gd name="T63" fmla="*/ 12 h 689"/>
                                        <a:gd name="T64" fmla="*/ 2 w 919"/>
                                        <a:gd name="T65" fmla="*/ 12 h 689"/>
                                        <a:gd name="T66" fmla="*/ 3 w 919"/>
                                        <a:gd name="T67" fmla="*/ 14 h 689"/>
                                        <a:gd name="T68" fmla="*/ 5 w 919"/>
                                        <a:gd name="T69" fmla="*/ 16 h 689"/>
                                        <a:gd name="T70" fmla="*/ 8 w 919"/>
                                        <a:gd name="T71" fmla="*/ 18 h 689"/>
                                        <a:gd name="T72" fmla="*/ 10 w 919"/>
                                        <a:gd name="T73" fmla="*/ 19 h 689"/>
                                        <a:gd name="T74" fmla="*/ 12 w 919"/>
                                        <a:gd name="T75" fmla="*/ 20 h 689"/>
                                        <a:gd name="T76" fmla="*/ 13 w 919"/>
                                        <a:gd name="T77" fmla="*/ 21 h 689"/>
                                        <a:gd name="T78" fmla="*/ 15 w 919"/>
                                        <a:gd name="T79" fmla="*/ 22 h 689"/>
                                        <a:gd name="T80" fmla="*/ 18 w 919"/>
                                        <a:gd name="T81" fmla="*/ 23 h 689"/>
                                        <a:gd name="T82" fmla="*/ 21 w 919"/>
                                        <a:gd name="T83" fmla="*/ 24 h 689"/>
                                        <a:gd name="T84" fmla="*/ 23 w 919"/>
                                        <a:gd name="T85" fmla="*/ 25 h 689"/>
                                        <a:gd name="T86" fmla="*/ 25 w 919"/>
                                        <a:gd name="T87" fmla="*/ 26 h 689"/>
                                        <a:gd name="T88" fmla="*/ 28 w 919"/>
                                        <a:gd name="T89" fmla="*/ 26 h 689"/>
                                        <a:gd name="T90" fmla="*/ 31 w 919"/>
                                        <a:gd name="T91" fmla="*/ 26 h 689"/>
                                        <a:gd name="T92" fmla="*/ 32 w 919"/>
                                        <a:gd name="T93" fmla="*/ 26 h 689"/>
                                        <a:gd name="T94" fmla="*/ 32 w 919"/>
                                        <a:gd name="T95" fmla="*/ 25 h 689"/>
                                        <a:gd name="T96" fmla="*/ 32 w 919"/>
                                        <a:gd name="T97" fmla="*/ 24 h 689"/>
                                        <a:gd name="T98" fmla="*/ 30 w 919"/>
                                        <a:gd name="T99" fmla="*/ 22 h 689"/>
                                        <a:gd name="T100" fmla="*/ 28 w 919"/>
                                        <a:gd name="T101" fmla="*/ 20 h 689"/>
                                        <a:gd name="T102" fmla="*/ 25 w 919"/>
                                        <a:gd name="T103" fmla="*/ 18 h 689"/>
                                        <a:gd name="T104" fmla="*/ 24 w 919"/>
                                        <a:gd name="T105" fmla="*/ 17 h 689"/>
                                        <a:gd name="T106" fmla="*/ 22 w 919"/>
                                        <a:gd name="T107" fmla="*/ 14 h 689"/>
                                        <a:gd name="T108" fmla="*/ 21 w 919"/>
                                        <a:gd name="T109" fmla="*/ 12 h 689"/>
                                        <a:gd name="T110" fmla="*/ 20 w 919"/>
                                        <a:gd name="T111" fmla="*/ 10 h 689"/>
                                        <a:gd name="T112" fmla="*/ 19 w 919"/>
                                        <a:gd name="T113" fmla="*/ 7 h 689"/>
                                        <a:gd name="T114" fmla="*/ 17 w 919"/>
                                        <a:gd name="T115" fmla="*/ 5 h 689"/>
                                        <a:gd name="T116" fmla="*/ 17 w 919"/>
                                        <a:gd name="T117" fmla="*/ 3 h 689"/>
                                        <a:gd name="T118" fmla="*/ 16 w 919"/>
                                        <a:gd name="T119" fmla="*/ 2 h 689"/>
                                        <a:gd name="T120" fmla="*/ 15 w 919"/>
                                        <a:gd name="T121" fmla="*/ 2 h 689"/>
                                        <a:gd name="T122" fmla="*/ 14 w 919"/>
                                        <a:gd name="T123" fmla="*/ 3 h 689"/>
                                        <a:gd name="T124" fmla="*/ 12 w 919"/>
                                        <a:gd name="T125" fmla="*/ 3 h 6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19"/>
                                        <a:gd name="T190" fmla="*/ 0 h 689"/>
                                        <a:gd name="T191" fmla="*/ 919 w 919"/>
                                        <a:gd name="T192" fmla="*/ 689 h 68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19" h="689">
                                          <a:moveTo>
                                            <a:pt x="304" y="84"/>
                                          </a:moveTo>
                                          <a:lnTo>
                                            <a:pt x="326" y="56"/>
                                          </a:lnTo>
                                          <a:lnTo>
                                            <a:pt x="348" y="31"/>
                                          </a:lnTo>
                                          <a:lnTo>
                                            <a:pt x="371" y="9"/>
                                          </a:lnTo>
                                          <a:lnTo>
                                            <a:pt x="382" y="2"/>
                                          </a:lnTo>
                                          <a:lnTo>
                                            <a:pt x="396" y="0"/>
                                          </a:lnTo>
                                          <a:lnTo>
                                            <a:pt x="409" y="4"/>
                                          </a:lnTo>
                                          <a:lnTo>
                                            <a:pt x="417" y="9"/>
                                          </a:lnTo>
                                          <a:lnTo>
                                            <a:pt x="432" y="35"/>
                                          </a:lnTo>
                                          <a:lnTo>
                                            <a:pt x="453" y="81"/>
                                          </a:lnTo>
                                          <a:lnTo>
                                            <a:pt x="476" y="134"/>
                                          </a:lnTo>
                                          <a:lnTo>
                                            <a:pt x="498" y="184"/>
                                          </a:lnTo>
                                          <a:lnTo>
                                            <a:pt x="519" y="227"/>
                                          </a:lnTo>
                                          <a:lnTo>
                                            <a:pt x="558" y="287"/>
                                          </a:lnTo>
                                          <a:lnTo>
                                            <a:pt x="597" y="347"/>
                                          </a:lnTo>
                                          <a:lnTo>
                                            <a:pt x="640" y="406"/>
                                          </a:lnTo>
                                          <a:lnTo>
                                            <a:pt x="679" y="453"/>
                                          </a:lnTo>
                                          <a:lnTo>
                                            <a:pt x="722" y="488"/>
                                          </a:lnTo>
                                          <a:lnTo>
                                            <a:pt x="764" y="523"/>
                                          </a:lnTo>
                                          <a:lnTo>
                                            <a:pt x="803" y="554"/>
                                          </a:lnTo>
                                          <a:lnTo>
                                            <a:pt x="845" y="585"/>
                                          </a:lnTo>
                                          <a:lnTo>
                                            <a:pt x="897" y="622"/>
                                          </a:lnTo>
                                          <a:lnTo>
                                            <a:pt x="908" y="634"/>
                                          </a:lnTo>
                                          <a:lnTo>
                                            <a:pt x="918" y="648"/>
                                          </a:lnTo>
                                          <a:lnTo>
                                            <a:pt x="919" y="658"/>
                                          </a:lnTo>
                                          <a:lnTo>
                                            <a:pt x="914" y="672"/>
                                          </a:lnTo>
                                          <a:lnTo>
                                            <a:pt x="904" y="680"/>
                                          </a:lnTo>
                                          <a:lnTo>
                                            <a:pt x="889" y="685"/>
                                          </a:lnTo>
                                          <a:lnTo>
                                            <a:pt x="857" y="688"/>
                                          </a:lnTo>
                                          <a:lnTo>
                                            <a:pt x="820" y="689"/>
                                          </a:lnTo>
                                          <a:lnTo>
                                            <a:pt x="757" y="684"/>
                                          </a:lnTo>
                                          <a:lnTo>
                                            <a:pt x="698" y="676"/>
                                          </a:lnTo>
                                          <a:lnTo>
                                            <a:pt x="647" y="669"/>
                                          </a:lnTo>
                                          <a:lnTo>
                                            <a:pt x="583" y="657"/>
                                          </a:lnTo>
                                          <a:lnTo>
                                            <a:pt x="521" y="639"/>
                                          </a:lnTo>
                                          <a:lnTo>
                                            <a:pt x="473" y="619"/>
                                          </a:lnTo>
                                          <a:lnTo>
                                            <a:pt x="429" y="594"/>
                                          </a:lnTo>
                                          <a:lnTo>
                                            <a:pt x="365" y="567"/>
                                          </a:lnTo>
                                          <a:lnTo>
                                            <a:pt x="298" y="534"/>
                                          </a:lnTo>
                                          <a:lnTo>
                                            <a:pt x="237" y="504"/>
                                          </a:lnTo>
                                          <a:lnTo>
                                            <a:pt x="192" y="470"/>
                                          </a:lnTo>
                                          <a:lnTo>
                                            <a:pt x="149" y="440"/>
                                          </a:lnTo>
                                          <a:lnTo>
                                            <a:pt x="109" y="409"/>
                                          </a:lnTo>
                                          <a:lnTo>
                                            <a:pt x="69" y="366"/>
                                          </a:lnTo>
                                          <a:lnTo>
                                            <a:pt x="36" y="333"/>
                                          </a:lnTo>
                                          <a:lnTo>
                                            <a:pt x="7" y="302"/>
                                          </a:lnTo>
                                          <a:lnTo>
                                            <a:pt x="0" y="288"/>
                                          </a:lnTo>
                                          <a:lnTo>
                                            <a:pt x="3" y="271"/>
                                          </a:lnTo>
                                          <a:lnTo>
                                            <a:pt x="13" y="254"/>
                                          </a:lnTo>
                                          <a:lnTo>
                                            <a:pt x="31" y="242"/>
                                          </a:lnTo>
                                          <a:lnTo>
                                            <a:pt x="54" y="233"/>
                                          </a:lnTo>
                                          <a:lnTo>
                                            <a:pt x="83" y="229"/>
                                          </a:lnTo>
                                          <a:lnTo>
                                            <a:pt x="110" y="231"/>
                                          </a:lnTo>
                                          <a:lnTo>
                                            <a:pt x="131" y="236"/>
                                          </a:lnTo>
                                          <a:lnTo>
                                            <a:pt x="156" y="245"/>
                                          </a:lnTo>
                                          <a:lnTo>
                                            <a:pt x="170" y="249"/>
                                          </a:lnTo>
                                          <a:lnTo>
                                            <a:pt x="148" y="249"/>
                                          </a:lnTo>
                                          <a:lnTo>
                                            <a:pt x="126" y="247"/>
                                          </a:lnTo>
                                          <a:lnTo>
                                            <a:pt x="107" y="248"/>
                                          </a:lnTo>
                                          <a:lnTo>
                                            <a:pt x="89" y="251"/>
                                          </a:lnTo>
                                          <a:lnTo>
                                            <a:pt x="73" y="257"/>
                                          </a:lnTo>
                                          <a:lnTo>
                                            <a:pt x="57" y="265"/>
                                          </a:lnTo>
                                          <a:lnTo>
                                            <a:pt x="46" y="277"/>
                                          </a:lnTo>
                                          <a:lnTo>
                                            <a:pt x="40" y="288"/>
                                          </a:lnTo>
                                          <a:lnTo>
                                            <a:pt x="41" y="294"/>
                                          </a:lnTo>
                                          <a:lnTo>
                                            <a:pt x="46" y="302"/>
                                          </a:lnTo>
                                          <a:lnTo>
                                            <a:pt x="56" y="315"/>
                                          </a:lnTo>
                                          <a:lnTo>
                                            <a:pt x="75" y="339"/>
                                          </a:lnTo>
                                          <a:lnTo>
                                            <a:pt x="99" y="368"/>
                                          </a:lnTo>
                                          <a:lnTo>
                                            <a:pt x="128" y="391"/>
                                          </a:lnTo>
                                          <a:lnTo>
                                            <a:pt x="159" y="420"/>
                                          </a:lnTo>
                                          <a:lnTo>
                                            <a:pt x="193" y="445"/>
                                          </a:lnTo>
                                          <a:lnTo>
                                            <a:pt x="219" y="462"/>
                                          </a:lnTo>
                                          <a:lnTo>
                                            <a:pt x="241" y="477"/>
                                          </a:lnTo>
                                          <a:lnTo>
                                            <a:pt x="270" y="493"/>
                                          </a:lnTo>
                                          <a:lnTo>
                                            <a:pt x="292" y="507"/>
                                          </a:lnTo>
                                          <a:lnTo>
                                            <a:pt x="315" y="516"/>
                                          </a:lnTo>
                                          <a:lnTo>
                                            <a:pt x="334" y="520"/>
                                          </a:lnTo>
                                          <a:lnTo>
                                            <a:pt x="355" y="526"/>
                                          </a:lnTo>
                                          <a:lnTo>
                                            <a:pt x="376" y="537"/>
                                          </a:lnTo>
                                          <a:lnTo>
                                            <a:pt x="411" y="554"/>
                                          </a:lnTo>
                                          <a:lnTo>
                                            <a:pt x="448" y="572"/>
                                          </a:lnTo>
                                          <a:lnTo>
                                            <a:pt x="481" y="587"/>
                                          </a:lnTo>
                                          <a:lnTo>
                                            <a:pt x="512" y="604"/>
                                          </a:lnTo>
                                          <a:lnTo>
                                            <a:pt x="543" y="620"/>
                                          </a:lnTo>
                                          <a:lnTo>
                                            <a:pt x="570" y="625"/>
                                          </a:lnTo>
                                          <a:lnTo>
                                            <a:pt x="598" y="633"/>
                                          </a:lnTo>
                                          <a:lnTo>
                                            <a:pt x="628" y="642"/>
                                          </a:lnTo>
                                          <a:lnTo>
                                            <a:pt x="657" y="645"/>
                                          </a:lnTo>
                                          <a:lnTo>
                                            <a:pt x="693" y="649"/>
                                          </a:lnTo>
                                          <a:lnTo>
                                            <a:pt x="730" y="652"/>
                                          </a:lnTo>
                                          <a:lnTo>
                                            <a:pt x="764" y="655"/>
                                          </a:lnTo>
                                          <a:lnTo>
                                            <a:pt x="777" y="653"/>
                                          </a:lnTo>
                                          <a:lnTo>
                                            <a:pt x="791" y="647"/>
                                          </a:lnTo>
                                          <a:lnTo>
                                            <a:pt x="799" y="635"/>
                                          </a:lnTo>
                                          <a:lnTo>
                                            <a:pt x="803" y="621"/>
                                          </a:lnTo>
                                          <a:lnTo>
                                            <a:pt x="801" y="609"/>
                                          </a:lnTo>
                                          <a:lnTo>
                                            <a:pt x="787" y="589"/>
                                          </a:lnTo>
                                          <a:lnTo>
                                            <a:pt x="764" y="562"/>
                                          </a:lnTo>
                                          <a:lnTo>
                                            <a:pt x="739" y="540"/>
                                          </a:lnTo>
                                          <a:lnTo>
                                            <a:pt x="716" y="520"/>
                                          </a:lnTo>
                                          <a:lnTo>
                                            <a:pt x="688" y="502"/>
                                          </a:lnTo>
                                          <a:lnTo>
                                            <a:pt x="661" y="483"/>
                                          </a:lnTo>
                                          <a:lnTo>
                                            <a:pt x="635" y="461"/>
                                          </a:lnTo>
                                          <a:lnTo>
                                            <a:pt x="616" y="437"/>
                                          </a:lnTo>
                                          <a:lnTo>
                                            <a:pt x="597" y="412"/>
                                          </a:lnTo>
                                          <a:lnTo>
                                            <a:pt x="577" y="380"/>
                                          </a:lnTo>
                                          <a:lnTo>
                                            <a:pt x="561" y="355"/>
                                          </a:lnTo>
                                          <a:lnTo>
                                            <a:pt x="545" y="330"/>
                                          </a:lnTo>
                                          <a:lnTo>
                                            <a:pt x="526" y="299"/>
                                          </a:lnTo>
                                          <a:lnTo>
                                            <a:pt x="508" y="268"/>
                                          </a:lnTo>
                                          <a:lnTo>
                                            <a:pt x="493" y="240"/>
                                          </a:lnTo>
                                          <a:lnTo>
                                            <a:pt x="478" y="211"/>
                                          </a:lnTo>
                                          <a:lnTo>
                                            <a:pt x="463" y="181"/>
                                          </a:lnTo>
                                          <a:lnTo>
                                            <a:pt x="449" y="154"/>
                                          </a:lnTo>
                                          <a:lnTo>
                                            <a:pt x="436" y="128"/>
                                          </a:lnTo>
                                          <a:lnTo>
                                            <a:pt x="426" y="99"/>
                                          </a:lnTo>
                                          <a:lnTo>
                                            <a:pt x="419" y="80"/>
                                          </a:lnTo>
                                          <a:lnTo>
                                            <a:pt x="412" y="68"/>
                                          </a:lnTo>
                                          <a:lnTo>
                                            <a:pt x="401" y="59"/>
                                          </a:lnTo>
                                          <a:lnTo>
                                            <a:pt x="389" y="55"/>
                                          </a:lnTo>
                                          <a:lnTo>
                                            <a:pt x="375" y="56"/>
                                          </a:lnTo>
                                          <a:lnTo>
                                            <a:pt x="360" y="61"/>
                                          </a:lnTo>
                                          <a:lnTo>
                                            <a:pt x="344" y="70"/>
                                          </a:lnTo>
                                          <a:lnTo>
                                            <a:pt x="325" y="77"/>
                                          </a:lnTo>
                                          <a:lnTo>
                                            <a:pt x="304" y="84"/>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06" name="Freeform 80">
                                      <a:extLst>
                                        <a:ext uri="{FF2B5EF4-FFF2-40B4-BE49-F238E27FC236}">
                                          <a16:creationId xmlns:a16="http://schemas.microsoft.com/office/drawing/2014/main" id="{68D9BA2F-536C-4CED-ADC6-E527FBCCEB8E}"/>
                                        </a:ext>
                                      </a:extLst>
                                    </p:cNvPr>
                                    <p:cNvSpPr>
                                      <a:spLocks/>
                                    </p:cNvSpPr>
                                    <p:nvPr/>
                                  </p:nvSpPr>
                                  <p:spPr bwMode="auto">
                                    <a:xfrm>
                                      <a:off x="2045" y="1723"/>
                                      <a:ext cx="129" cy="125"/>
                                    </a:xfrm>
                                    <a:custGeom>
                                      <a:avLst/>
                                      <a:gdLst>
                                        <a:gd name="T0" fmla="*/ 5 w 645"/>
                                        <a:gd name="T1" fmla="*/ 2 h 627"/>
                                        <a:gd name="T2" fmla="*/ 8 w 645"/>
                                        <a:gd name="T3" fmla="*/ 1 h 627"/>
                                        <a:gd name="T4" fmla="*/ 11 w 645"/>
                                        <a:gd name="T5" fmla="*/ 0 h 627"/>
                                        <a:gd name="T6" fmla="*/ 15 w 645"/>
                                        <a:gd name="T7" fmla="*/ 0 h 627"/>
                                        <a:gd name="T8" fmla="*/ 18 w 645"/>
                                        <a:gd name="T9" fmla="*/ 2 h 627"/>
                                        <a:gd name="T10" fmla="*/ 20 w 645"/>
                                        <a:gd name="T11" fmla="*/ 5 h 627"/>
                                        <a:gd name="T12" fmla="*/ 23 w 645"/>
                                        <a:gd name="T13" fmla="*/ 8 h 627"/>
                                        <a:gd name="T14" fmla="*/ 25 w 645"/>
                                        <a:gd name="T15" fmla="*/ 10 h 627"/>
                                        <a:gd name="T16" fmla="*/ 26 w 645"/>
                                        <a:gd name="T17" fmla="*/ 13 h 627"/>
                                        <a:gd name="T18" fmla="*/ 25 w 645"/>
                                        <a:gd name="T19" fmla="*/ 15 h 627"/>
                                        <a:gd name="T20" fmla="*/ 24 w 645"/>
                                        <a:gd name="T21" fmla="*/ 17 h 627"/>
                                        <a:gd name="T22" fmla="*/ 22 w 645"/>
                                        <a:gd name="T23" fmla="*/ 19 h 627"/>
                                        <a:gd name="T24" fmla="*/ 23 w 645"/>
                                        <a:gd name="T25" fmla="*/ 18 h 627"/>
                                        <a:gd name="T26" fmla="*/ 24 w 645"/>
                                        <a:gd name="T27" fmla="*/ 16 h 627"/>
                                        <a:gd name="T28" fmla="*/ 24 w 645"/>
                                        <a:gd name="T29" fmla="*/ 14 h 627"/>
                                        <a:gd name="T30" fmla="*/ 25 w 645"/>
                                        <a:gd name="T31" fmla="*/ 12 h 627"/>
                                        <a:gd name="T32" fmla="*/ 24 w 645"/>
                                        <a:gd name="T33" fmla="*/ 11 h 627"/>
                                        <a:gd name="T34" fmla="*/ 24 w 645"/>
                                        <a:gd name="T35" fmla="*/ 10 h 627"/>
                                        <a:gd name="T36" fmla="*/ 22 w 645"/>
                                        <a:gd name="T37" fmla="*/ 9 h 627"/>
                                        <a:gd name="T38" fmla="*/ 21 w 645"/>
                                        <a:gd name="T39" fmla="*/ 7 h 627"/>
                                        <a:gd name="T40" fmla="*/ 20 w 645"/>
                                        <a:gd name="T41" fmla="*/ 6 h 627"/>
                                        <a:gd name="T42" fmla="*/ 19 w 645"/>
                                        <a:gd name="T43" fmla="*/ 4 h 627"/>
                                        <a:gd name="T44" fmla="*/ 18 w 645"/>
                                        <a:gd name="T45" fmla="*/ 3 h 627"/>
                                        <a:gd name="T46" fmla="*/ 17 w 645"/>
                                        <a:gd name="T47" fmla="*/ 2 h 627"/>
                                        <a:gd name="T48" fmla="*/ 15 w 645"/>
                                        <a:gd name="T49" fmla="*/ 1 h 627"/>
                                        <a:gd name="T50" fmla="*/ 13 w 645"/>
                                        <a:gd name="T51" fmla="*/ 1 h 627"/>
                                        <a:gd name="T52" fmla="*/ 11 w 645"/>
                                        <a:gd name="T53" fmla="*/ 1 h 627"/>
                                        <a:gd name="T54" fmla="*/ 9 w 645"/>
                                        <a:gd name="T55" fmla="*/ 1 h 627"/>
                                        <a:gd name="T56" fmla="*/ 8 w 645"/>
                                        <a:gd name="T57" fmla="*/ 2 h 627"/>
                                        <a:gd name="T58" fmla="*/ 6 w 645"/>
                                        <a:gd name="T59" fmla="*/ 3 h 627"/>
                                        <a:gd name="T60" fmla="*/ 5 w 645"/>
                                        <a:gd name="T61" fmla="*/ 4 h 627"/>
                                        <a:gd name="T62" fmla="*/ 3 w 645"/>
                                        <a:gd name="T63" fmla="*/ 6 h 627"/>
                                        <a:gd name="T64" fmla="*/ 3 w 645"/>
                                        <a:gd name="T65" fmla="*/ 7 h 627"/>
                                        <a:gd name="T66" fmla="*/ 2 w 645"/>
                                        <a:gd name="T67" fmla="*/ 9 h 627"/>
                                        <a:gd name="T68" fmla="*/ 1 w 645"/>
                                        <a:gd name="T69" fmla="*/ 11 h 627"/>
                                        <a:gd name="T70" fmla="*/ 1 w 645"/>
                                        <a:gd name="T71" fmla="*/ 13 h 627"/>
                                        <a:gd name="T72" fmla="*/ 1 w 645"/>
                                        <a:gd name="T73" fmla="*/ 14 h 627"/>
                                        <a:gd name="T74" fmla="*/ 2 w 645"/>
                                        <a:gd name="T75" fmla="*/ 16 h 627"/>
                                        <a:gd name="T76" fmla="*/ 2 w 645"/>
                                        <a:gd name="T77" fmla="*/ 18 h 627"/>
                                        <a:gd name="T78" fmla="*/ 3 w 645"/>
                                        <a:gd name="T79" fmla="*/ 20 h 627"/>
                                        <a:gd name="T80" fmla="*/ 4 w 645"/>
                                        <a:gd name="T81" fmla="*/ 21 h 627"/>
                                        <a:gd name="T82" fmla="*/ 5 w 645"/>
                                        <a:gd name="T83" fmla="*/ 23 h 627"/>
                                        <a:gd name="T84" fmla="*/ 7 w 645"/>
                                        <a:gd name="T85" fmla="*/ 24 h 627"/>
                                        <a:gd name="T86" fmla="*/ 8 w 645"/>
                                        <a:gd name="T87" fmla="*/ 24 h 627"/>
                                        <a:gd name="T88" fmla="*/ 9 w 645"/>
                                        <a:gd name="T89" fmla="*/ 24 h 627"/>
                                        <a:gd name="T90" fmla="*/ 11 w 645"/>
                                        <a:gd name="T91" fmla="*/ 24 h 627"/>
                                        <a:gd name="T92" fmla="*/ 9 w 645"/>
                                        <a:gd name="T93" fmla="*/ 25 h 627"/>
                                        <a:gd name="T94" fmla="*/ 7 w 645"/>
                                        <a:gd name="T95" fmla="*/ 25 h 627"/>
                                        <a:gd name="T96" fmla="*/ 5 w 645"/>
                                        <a:gd name="T97" fmla="*/ 23 h 627"/>
                                        <a:gd name="T98" fmla="*/ 3 w 645"/>
                                        <a:gd name="T99" fmla="*/ 21 h 627"/>
                                        <a:gd name="T100" fmla="*/ 1 w 645"/>
                                        <a:gd name="T101" fmla="*/ 17 h 627"/>
                                        <a:gd name="T102" fmla="*/ 0 w 645"/>
                                        <a:gd name="T103" fmla="*/ 14 h 627"/>
                                        <a:gd name="T104" fmla="*/ 1 w 645"/>
                                        <a:gd name="T105" fmla="*/ 11 h 627"/>
                                        <a:gd name="T106" fmla="*/ 2 w 645"/>
                                        <a:gd name="T107" fmla="*/ 6 h 627"/>
                                        <a:gd name="T108" fmla="*/ 4 w 645"/>
                                        <a:gd name="T109" fmla="*/ 3 h 62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5"/>
                                        <a:gd name="T166" fmla="*/ 0 h 627"/>
                                        <a:gd name="T167" fmla="*/ 645 w 645"/>
                                        <a:gd name="T168" fmla="*/ 627 h 62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5" h="627">
                                          <a:moveTo>
                                            <a:pt x="95" y="86"/>
                                          </a:moveTo>
                                          <a:lnTo>
                                            <a:pt x="127" y="60"/>
                                          </a:lnTo>
                                          <a:lnTo>
                                            <a:pt x="158" y="37"/>
                                          </a:lnTo>
                                          <a:lnTo>
                                            <a:pt x="192" y="18"/>
                                          </a:lnTo>
                                          <a:lnTo>
                                            <a:pt x="233" y="6"/>
                                          </a:lnTo>
                                          <a:lnTo>
                                            <a:pt x="268" y="2"/>
                                          </a:lnTo>
                                          <a:lnTo>
                                            <a:pt x="309" y="0"/>
                                          </a:lnTo>
                                          <a:lnTo>
                                            <a:pt x="367" y="5"/>
                                          </a:lnTo>
                                          <a:lnTo>
                                            <a:pt x="424" y="17"/>
                                          </a:lnTo>
                                          <a:lnTo>
                                            <a:pt x="460" y="42"/>
                                          </a:lnTo>
                                          <a:lnTo>
                                            <a:pt x="487" y="77"/>
                                          </a:lnTo>
                                          <a:lnTo>
                                            <a:pt x="511" y="119"/>
                                          </a:lnTo>
                                          <a:lnTo>
                                            <a:pt x="536" y="158"/>
                                          </a:lnTo>
                                          <a:lnTo>
                                            <a:pt x="566" y="192"/>
                                          </a:lnTo>
                                          <a:lnTo>
                                            <a:pt x="592" y="219"/>
                                          </a:lnTo>
                                          <a:lnTo>
                                            <a:pt x="627" y="259"/>
                                          </a:lnTo>
                                          <a:lnTo>
                                            <a:pt x="641" y="297"/>
                                          </a:lnTo>
                                          <a:lnTo>
                                            <a:pt x="645" y="326"/>
                                          </a:lnTo>
                                          <a:lnTo>
                                            <a:pt x="641" y="342"/>
                                          </a:lnTo>
                                          <a:lnTo>
                                            <a:pt x="632" y="370"/>
                                          </a:lnTo>
                                          <a:lnTo>
                                            <a:pt x="617" y="396"/>
                                          </a:lnTo>
                                          <a:lnTo>
                                            <a:pt x="595" y="424"/>
                                          </a:lnTo>
                                          <a:lnTo>
                                            <a:pt x="569" y="461"/>
                                          </a:lnTo>
                                          <a:lnTo>
                                            <a:pt x="545" y="488"/>
                                          </a:lnTo>
                                          <a:lnTo>
                                            <a:pt x="559" y="462"/>
                                          </a:lnTo>
                                          <a:lnTo>
                                            <a:pt x="569" y="445"/>
                                          </a:lnTo>
                                          <a:lnTo>
                                            <a:pt x="582" y="424"/>
                                          </a:lnTo>
                                          <a:lnTo>
                                            <a:pt x="591" y="407"/>
                                          </a:lnTo>
                                          <a:lnTo>
                                            <a:pt x="604" y="381"/>
                                          </a:lnTo>
                                          <a:lnTo>
                                            <a:pt x="611" y="355"/>
                                          </a:lnTo>
                                          <a:lnTo>
                                            <a:pt x="618" y="327"/>
                                          </a:lnTo>
                                          <a:lnTo>
                                            <a:pt x="620" y="312"/>
                                          </a:lnTo>
                                          <a:lnTo>
                                            <a:pt x="616" y="297"/>
                                          </a:lnTo>
                                          <a:lnTo>
                                            <a:pt x="608" y="279"/>
                                          </a:lnTo>
                                          <a:lnTo>
                                            <a:pt x="602" y="263"/>
                                          </a:lnTo>
                                          <a:lnTo>
                                            <a:pt x="589" y="251"/>
                                          </a:lnTo>
                                          <a:lnTo>
                                            <a:pt x="574" y="238"/>
                                          </a:lnTo>
                                          <a:lnTo>
                                            <a:pt x="562" y="221"/>
                                          </a:lnTo>
                                          <a:lnTo>
                                            <a:pt x="546" y="203"/>
                                          </a:lnTo>
                                          <a:lnTo>
                                            <a:pt x="531" y="181"/>
                                          </a:lnTo>
                                          <a:lnTo>
                                            <a:pt x="515" y="159"/>
                                          </a:lnTo>
                                          <a:lnTo>
                                            <a:pt x="500" y="141"/>
                                          </a:lnTo>
                                          <a:lnTo>
                                            <a:pt x="488" y="120"/>
                                          </a:lnTo>
                                          <a:lnTo>
                                            <a:pt x="477" y="97"/>
                                          </a:lnTo>
                                          <a:lnTo>
                                            <a:pt x="468" y="81"/>
                                          </a:lnTo>
                                          <a:lnTo>
                                            <a:pt x="453" y="68"/>
                                          </a:lnTo>
                                          <a:lnTo>
                                            <a:pt x="437" y="55"/>
                                          </a:lnTo>
                                          <a:lnTo>
                                            <a:pt x="421" y="43"/>
                                          </a:lnTo>
                                          <a:lnTo>
                                            <a:pt x="403" y="35"/>
                                          </a:lnTo>
                                          <a:lnTo>
                                            <a:pt x="385" y="31"/>
                                          </a:lnTo>
                                          <a:lnTo>
                                            <a:pt x="355" y="29"/>
                                          </a:lnTo>
                                          <a:lnTo>
                                            <a:pt x="325" y="29"/>
                                          </a:lnTo>
                                          <a:lnTo>
                                            <a:pt x="302" y="30"/>
                                          </a:lnTo>
                                          <a:lnTo>
                                            <a:pt x="280" y="29"/>
                                          </a:lnTo>
                                          <a:lnTo>
                                            <a:pt x="259" y="31"/>
                                          </a:lnTo>
                                          <a:lnTo>
                                            <a:pt x="236" y="36"/>
                                          </a:lnTo>
                                          <a:lnTo>
                                            <a:pt x="215" y="41"/>
                                          </a:lnTo>
                                          <a:lnTo>
                                            <a:pt x="195" y="49"/>
                                          </a:lnTo>
                                          <a:lnTo>
                                            <a:pt x="176" y="60"/>
                                          </a:lnTo>
                                          <a:lnTo>
                                            <a:pt x="158" y="74"/>
                                          </a:lnTo>
                                          <a:lnTo>
                                            <a:pt x="138" y="87"/>
                                          </a:lnTo>
                                          <a:lnTo>
                                            <a:pt x="119" y="103"/>
                                          </a:lnTo>
                                          <a:lnTo>
                                            <a:pt x="99" y="124"/>
                                          </a:lnTo>
                                          <a:lnTo>
                                            <a:pt x="83" y="143"/>
                                          </a:lnTo>
                                          <a:lnTo>
                                            <a:pt x="72" y="160"/>
                                          </a:lnTo>
                                          <a:lnTo>
                                            <a:pt x="65" y="181"/>
                                          </a:lnTo>
                                          <a:lnTo>
                                            <a:pt x="56" y="202"/>
                                          </a:lnTo>
                                          <a:lnTo>
                                            <a:pt x="47" y="223"/>
                                          </a:lnTo>
                                          <a:lnTo>
                                            <a:pt x="37" y="247"/>
                                          </a:lnTo>
                                          <a:lnTo>
                                            <a:pt x="35" y="275"/>
                                          </a:lnTo>
                                          <a:lnTo>
                                            <a:pt x="32" y="300"/>
                                          </a:lnTo>
                                          <a:lnTo>
                                            <a:pt x="29" y="324"/>
                                          </a:lnTo>
                                          <a:lnTo>
                                            <a:pt x="29" y="340"/>
                                          </a:lnTo>
                                          <a:lnTo>
                                            <a:pt x="31" y="361"/>
                                          </a:lnTo>
                                          <a:lnTo>
                                            <a:pt x="36" y="384"/>
                                          </a:lnTo>
                                          <a:lnTo>
                                            <a:pt x="40" y="408"/>
                                          </a:lnTo>
                                          <a:lnTo>
                                            <a:pt x="51" y="436"/>
                                          </a:lnTo>
                                          <a:lnTo>
                                            <a:pt x="61" y="462"/>
                                          </a:lnTo>
                                          <a:lnTo>
                                            <a:pt x="68" y="477"/>
                                          </a:lnTo>
                                          <a:lnTo>
                                            <a:pt x="80" y="496"/>
                                          </a:lnTo>
                                          <a:lnTo>
                                            <a:pt x="95" y="519"/>
                                          </a:lnTo>
                                          <a:lnTo>
                                            <a:pt x="108" y="535"/>
                                          </a:lnTo>
                                          <a:lnTo>
                                            <a:pt x="120" y="551"/>
                                          </a:lnTo>
                                          <a:lnTo>
                                            <a:pt x="136" y="566"/>
                                          </a:lnTo>
                                          <a:lnTo>
                                            <a:pt x="155" y="581"/>
                                          </a:lnTo>
                                          <a:lnTo>
                                            <a:pt x="170" y="593"/>
                                          </a:lnTo>
                                          <a:lnTo>
                                            <a:pt x="183" y="600"/>
                                          </a:lnTo>
                                          <a:lnTo>
                                            <a:pt x="202" y="607"/>
                                          </a:lnTo>
                                          <a:lnTo>
                                            <a:pt x="218" y="611"/>
                                          </a:lnTo>
                                          <a:lnTo>
                                            <a:pt x="235" y="614"/>
                                          </a:lnTo>
                                          <a:lnTo>
                                            <a:pt x="253" y="615"/>
                                          </a:lnTo>
                                          <a:lnTo>
                                            <a:pt x="282" y="612"/>
                                          </a:lnTo>
                                          <a:lnTo>
                                            <a:pt x="248" y="622"/>
                                          </a:lnTo>
                                          <a:lnTo>
                                            <a:pt x="221" y="627"/>
                                          </a:lnTo>
                                          <a:lnTo>
                                            <a:pt x="195" y="623"/>
                                          </a:lnTo>
                                          <a:lnTo>
                                            <a:pt x="169" y="615"/>
                                          </a:lnTo>
                                          <a:lnTo>
                                            <a:pt x="142" y="601"/>
                                          </a:lnTo>
                                          <a:lnTo>
                                            <a:pt x="122" y="583"/>
                                          </a:lnTo>
                                          <a:lnTo>
                                            <a:pt x="100" y="560"/>
                                          </a:lnTo>
                                          <a:lnTo>
                                            <a:pt x="72" y="524"/>
                                          </a:lnTo>
                                          <a:lnTo>
                                            <a:pt x="41" y="476"/>
                                          </a:lnTo>
                                          <a:lnTo>
                                            <a:pt x="18" y="431"/>
                                          </a:lnTo>
                                          <a:lnTo>
                                            <a:pt x="3" y="387"/>
                                          </a:lnTo>
                                          <a:lnTo>
                                            <a:pt x="0" y="356"/>
                                          </a:lnTo>
                                          <a:lnTo>
                                            <a:pt x="4" y="327"/>
                                          </a:lnTo>
                                          <a:lnTo>
                                            <a:pt x="13" y="269"/>
                                          </a:lnTo>
                                          <a:lnTo>
                                            <a:pt x="23" y="204"/>
                                          </a:lnTo>
                                          <a:lnTo>
                                            <a:pt x="44" y="153"/>
                                          </a:lnTo>
                                          <a:lnTo>
                                            <a:pt x="69" y="116"/>
                                          </a:lnTo>
                                          <a:lnTo>
                                            <a:pt x="95" y="86"/>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6002" name="Freeform 81">
                                  <a:extLst>
                                    <a:ext uri="{FF2B5EF4-FFF2-40B4-BE49-F238E27FC236}">
                                      <a16:creationId xmlns:a16="http://schemas.microsoft.com/office/drawing/2014/main" id="{F586F045-C5CC-43DD-878A-8E3998BE19DF}"/>
                                    </a:ext>
                                  </a:extLst>
                                </p:cNvPr>
                                <p:cNvSpPr>
                                  <a:spLocks/>
                                </p:cNvSpPr>
                                <p:nvPr/>
                              </p:nvSpPr>
                              <p:spPr bwMode="auto">
                                <a:xfrm>
                                  <a:off x="2147" y="1838"/>
                                  <a:ext cx="90" cy="81"/>
                                </a:xfrm>
                                <a:custGeom>
                                  <a:avLst/>
                                  <a:gdLst>
                                    <a:gd name="T0" fmla="*/ 2 w 447"/>
                                    <a:gd name="T1" fmla="*/ 2 h 407"/>
                                    <a:gd name="T2" fmla="*/ 3 w 447"/>
                                    <a:gd name="T3" fmla="*/ 1 h 407"/>
                                    <a:gd name="T4" fmla="*/ 4 w 447"/>
                                    <a:gd name="T5" fmla="*/ 1 h 407"/>
                                    <a:gd name="T6" fmla="*/ 4 w 447"/>
                                    <a:gd name="T7" fmla="*/ 0 h 407"/>
                                    <a:gd name="T8" fmla="*/ 5 w 447"/>
                                    <a:gd name="T9" fmla="*/ 0 h 407"/>
                                    <a:gd name="T10" fmla="*/ 6 w 447"/>
                                    <a:gd name="T11" fmla="*/ 0 h 407"/>
                                    <a:gd name="T12" fmla="*/ 6 w 447"/>
                                    <a:gd name="T13" fmla="*/ 0 h 407"/>
                                    <a:gd name="T14" fmla="*/ 7 w 447"/>
                                    <a:gd name="T15" fmla="*/ 0 h 407"/>
                                    <a:gd name="T16" fmla="*/ 8 w 447"/>
                                    <a:gd name="T17" fmla="*/ 1 h 407"/>
                                    <a:gd name="T18" fmla="*/ 9 w 447"/>
                                    <a:gd name="T19" fmla="*/ 2 h 407"/>
                                    <a:gd name="T20" fmla="*/ 10 w 447"/>
                                    <a:gd name="T21" fmla="*/ 3 h 407"/>
                                    <a:gd name="T22" fmla="*/ 10 w 447"/>
                                    <a:gd name="T23" fmla="*/ 4 h 407"/>
                                    <a:gd name="T24" fmla="*/ 11 w 447"/>
                                    <a:gd name="T25" fmla="*/ 5 h 407"/>
                                    <a:gd name="T26" fmla="*/ 12 w 447"/>
                                    <a:gd name="T27" fmla="*/ 7 h 407"/>
                                    <a:gd name="T28" fmla="*/ 13 w 447"/>
                                    <a:gd name="T29" fmla="*/ 8 h 407"/>
                                    <a:gd name="T30" fmla="*/ 14 w 447"/>
                                    <a:gd name="T31" fmla="*/ 10 h 407"/>
                                    <a:gd name="T32" fmla="*/ 15 w 447"/>
                                    <a:gd name="T33" fmla="*/ 11 h 407"/>
                                    <a:gd name="T34" fmla="*/ 16 w 447"/>
                                    <a:gd name="T35" fmla="*/ 12 h 407"/>
                                    <a:gd name="T36" fmla="*/ 17 w 447"/>
                                    <a:gd name="T37" fmla="*/ 12 h 407"/>
                                    <a:gd name="T38" fmla="*/ 18 w 447"/>
                                    <a:gd name="T39" fmla="*/ 13 h 407"/>
                                    <a:gd name="T40" fmla="*/ 18 w 447"/>
                                    <a:gd name="T41" fmla="*/ 14 h 407"/>
                                    <a:gd name="T42" fmla="*/ 18 w 447"/>
                                    <a:gd name="T43" fmla="*/ 15 h 407"/>
                                    <a:gd name="T44" fmla="*/ 18 w 447"/>
                                    <a:gd name="T45" fmla="*/ 15 h 407"/>
                                    <a:gd name="T46" fmla="*/ 18 w 447"/>
                                    <a:gd name="T47" fmla="*/ 16 h 407"/>
                                    <a:gd name="T48" fmla="*/ 17 w 447"/>
                                    <a:gd name="T49" fmla="*/ 16 h 407"/>
                                    <a:gd name="T50" fmla="*/ 16 w 447"/>
                                    <a:gd name="T51" fmla="*/ 16 h 407"/>
                                    <a:gd name="T52" fmla="*/ 15 w 447"/>
                                    <a:gd name="T53" fmla="*/ 16 h 407"/>
                                    <a:gd name="T54" fmla="*/ 14 w 447"/>
                                    <a:gd name="T55" fmla="*/ 16 h 407"/>
                                    <a:gd name="T56" fmla="*/ 13 w 447"/>
                                    <a:gd name="T57" fmla="*/ 16 h 407"/>
                                    <a:gd name="T58" fmla="*/ 12 w 447"/>
                                    <a:gd name="T59" fmla="*/ 15 h 407"/>
                                    <a:gd name="T60" fmla="*/ 11 w 447"/>
                                    <a:gd name="T61" fmla="*/ 15 h 407"/>
                                    <a:gd name="T62" fmla="*/ 9 w 447"/>
                                    <a:gd name="T63" fmla="*/ 14 h 407"/>
                                    <a:gd name="T64" fmla="*/ 8 w 447"/>
                                    <a:gd name="T65" fmla="*/ 13 h 407"/>
                                    <a:gd name="T66" fmla="*/ 7 w 447"/>
                                    <a:gd name="T67" fmla="*/ 12 h 407"/>
                                    <a:gd name="T68" fmla="*/ 5 w 447"/>
                                    <a:gd name="T69" fmla="*/ 11 h 407"/>
                                    <a:gd name="T70" fmla="*/ 4 w 447"/>
                                    <a:gd name="T71" fmla="*/ 11 h 407"/>
                                    <a:gd name="T72" fmla="*/ 3 w 447"/>
                                    <a:gd name="T73" fmla="*/ 10 h 407"/>
                                    <a:gd name="T74" fmla="*/ 2 w 447"/>
                                    <a:gd name="T75" fmla="*/ 9 h 407"/>
                                    <a:gd name="T76" fmla="*/ 1 w 447"/>
                                    <a:gd name="T77" fmla="*/ 8 h 407"/>
                                    <a:gd name="T78" fmla="*/ 0 w 447"/>
                                    <a:gd name="T79" fmla="*/ 7 h 407"/>
                                    <a:gd name="T80" fmla="*/ 0 w 447"/>
                                    <a:gd name="T81" fmla="*/ 6 h 407"/>
                                    <a:gd name="T82" fmla="*/ 0 w 447"/>
                                    <a:gd name="T83" fmla="*/ 6 h 407"/>
                                    <a:gd name="T84" fmla="*/ 0 w 447"/>
                                    <a:gd name="T85" fmla="*/ 5 h 407"/>
                                    <a:gd name="T86" fmla="*/ 0 w 447"/>
                                    <a:gd name="T87" fmla="*/ 4 h 407"/>
                                    <a:gd name="T88" fmla="*/ 1 w 447"/>
                                    <a:gd name="T89" fmla="*/ 4 h 407"/>
                                    <a:gd name="T90" fmla="*/ 1 w 447"/>
                                    <a:gd name="T91" fmla="*/ 3 h 407"/>
                                    <a:gd name="T92" fmla="*/ 2 w 447"/>
                                    <a:gd name="T93" fmla="*/ 2 h 4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47"/>
                                    <a:gd name="T142" fmla="*/ 0 h 407"/>
                                    <a:gd name="T143" fmla="*/ 447 w 447"/>
                                    <a:gd name="T144" fmla="*/ 407 h 4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47" h="407">
                                      <a:moveTo>
                                        <a:pt x="48" y="55"/>
                                      </a:moveTo>
                                      <a:lnTo>
                                        <a:pt x="71" y="35"/>
                                      </a:lnTo>
                                      <a:lnTo>
                                        <a:pt x="95" y="18"/>
                                      </a:lnTo>
                                      <a:lnTo>
                                        <a:pt x="111" y="7"/>
                                      </a:lnTo>
                                      <a:lnTo>
                                        <a:pt x="124" y="2"/>
                                      </a:lnTo>
                                      <a:lnTo>
                                        <a:pt x="139" y="0"/>
                                      </a:lnTo>
                                      <a:lnTo>
                                        <a:pt x="154" y="1"/>
                                      </a:lnTo>
                                      <a:lnTo>
                                        <a:pt x="171" y="8"/>
                                      </a:lnTo>
                                      <a:lnTo>
                                        <a:pt x="195" y="24"/>
                                      </a:lnTo>
                                      <a:lnTo>
                                        <a:pt x="218" y="43"/>
                                      </a:lnTo>
                                      <a:lnTo>
                                        <a:pt x="239" y="69"/>
                                      </a:lnTo>
                                      <a:lnTo>
                                        <a:pt x="256" y="96"/>
                                      </a:lnTo>
                                      <a:lnTo>
                                        <a:pt x="278" y="134"/>
                                      </a:lnTo>
                                      <a:lnTo>
                                        <a:pt x="301" y="174"/>
                                      </a:lnTo>
                                      <a:lnTo>
                                        <a:pt x="321" y="207"/>
                                      </a:lnTo>
                                      <a:lnTo>
                                        <a:pt x="341" y="240"/>
                                      </a:lnTo>
                                      <a:lnTo>
                                        <a:pt x="361" y="265"/>
                                      </a:lnTo>
                                      <a:lnTo>
                                        <a:pt x="381" y="290"/>
                                      </a:lnTo>
                                      <a:lnTo>
                                        <a:pt x="410" y="313"/>
                                      </a:lnTo>
                                      <a:lnTo>
                                        <a:pt x="432" y="338"/>
                                      </a:lnTo>
                                      <a:lnTo>
                                        <a:pt x="444" y="357"/>
                                      </a:lnTo>
                                      <a:lnTo>
                                        <a:pt x="447" y="375"/>
                                      </a:lnTo>
                                      <a:lnTo>
                                        <a:pt x="442" y="389"/>
                                      </a:lnTo>
                                      <a:lnTo>
                                        <a:pt x="433" y="399"/>
                                      </a:lnTo>
                                      <a:lnTo>
                                        <a:pt x="416" y="405"/>
                                      </a:lnTo>
                                      <a:lnTo>
                                        <a:pt x="394" y="407"/>
                                      </a:lnTo>
                                      <a:lnTo>
                                        <a:pt x="374" y="405"/>
                                      </a:lnTo>
                                      <a:lnTo>
                                        <a:pt x="338" y="397"/>
                                      </a:lnTo>
                                      <a:lnTo>
                                        <a:pt x="315" y="390"/>
                                      </a:lnTo>
                                      <a:lnTo>
                                        <a:pt x="287" y="379"/>
                                      </a:lnTo>
                                      <a:lnTo>
                                        <a:pt x="261" y="365"/>
                                      </a:lnTo>
                                      <a:lnTo>
                                        <a:pt x="235" y="350"/>
                                      </a:lnTo>
                                      <a:lnTo>
                                        <a:pt x="203" y="332"/>
                                      </a:lnTo>
                                      <a:lnTo>
                                        <a:pt x="162" y="309"/>
                                      </a:lnTo>
                                      <a:lnTo>
                                        <a:pt x="124" y="288"/>
                                      </a:lnTo>
                                      <a:lnTo>
                                        <a:pt x="94" y="269"/>
                                      </a:lnTo>
                                      <a:lnTo>
                                        <a:pt x="64" y="248"/>
                                      </a:lnTo>
                                      <a:lnTo>
                                        <a:pt x="38" y="227"/>
                                      </a:lnTo>
                                      <a:lnTo>
                                        <a:pt x="21" y="204"/>
                                      </a:lnTo>
                                      <a:lnTo>
                                        <a:pt x="9" y="183"/>
                                      </a:lnTo>
                                      <a:lnTo>
                                        <a:pt x="3" y="161"/>
                                      </a:lnTo>
                                      <a:lnTo>
                                        <a:pt x="0" y="141"/>
                                      </a:lnTo>
                                      <a:lnTo>
                                        <a:pt x="3" y="125"/>
                                      </a:lnTo>
                                      <a:lnTo>
                                        <a:pt x="8" y="108"/>
                                      </a:lnTo>
                                      <a:lnTo>
                                        <a:pt x="18" y="90"/>
                                      </a:lnTo>
                                      <a:lnTo>
                                        <a:pt x="31" y="73"/>
                                      </a:lnTo>
                                      <a:lnTo>
                                        <a:pt x="48" y="55"/>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996" name="Group 82">
                                <a:extLst>
                                  <a:ext uri="{FF2B5EF4-FFF2-40B4-BE49-F238E27FC236}">
                                    <a16:creationId xmlns:a16="http://schemas.microsoft.com/office/drawing/2014/main" id="{213825EE-FC36-4DB8-A9D6-F5ABED549FCC}"/>
                                  </a:ext>
                                </a:extLst>
                              </p:cNvPr>
                              <p:cNvGrpSpPr>
                                <a:grpSpLocks/>
                              </p:cNvGrpSpPr>
                              <p:nvPr/>
                            </p:nvGrpSpPr>
                            <p:grpSpPr bwMode="auto">
                              <a:xfrm>
                                <a:off x="2056" y="1735"/>
                                <a:ext cx="107" cy="105"/>
                                <a:chOff x="2056" y="1735"/>
                                <a:chExt cx="107" cy="105"/>
                              </a:xfrm>
                            </p:grpSpPr>
                            <p:sp>
                              <p:nvSpPr>
                                <p:cNvPr id="65997" name="Freeform 83">
                                  <a:extLst>
                                    <a:ext uri="{FF2B5EF4-FFF2-40B4-BE49-F238E27FC236}">
                                      <a16:creationId xmlns:a16="http://schemas.microsoft.com/office/drawing/2014/main" id="{4A4E3272-B047-4399-8B1D-446CCE5E0B91}"/>
                                    </a:ext>
                                  </a:extLst>
                                </p:cNvPr>
                                <p:cNvSpPr>
                                  <a:spLocks/>
                                </p:cNvSpPr>
                                <p:nvPr/>
                              </p:nvSpPr>
                              <p:spPr bwMode="auto">
                                <a:xfrm>
                                  <a:off x="2056" y="1735"/>
                                  <a:ext cx="107" cy="105"/>
                                </a:xfrm>
                                <a:custGeom>
                                  <a:avLst/>
                                  <a:gdLst>
                                    <a:gd name="T0" fmla="*/ 3 w 535"/>
                                    <a:gd name="T1" fmla="*/ 3 h 522"/>
                                    <a:gd name="T2" fmla="*/ 4 w 535"/>
                                    <a:gd name="T3" fmla="*/ 2 h 522"/>
                                    <a:gd name="T4" fmla="*/ 5 w 535"/>
                                    <a:gd name="T5" fmla="*/ 1 h 522"/>
                                    <a:gd name="T6" fmla="*/ 6 w 535"/>
                                    <a:gd name="T7" fmla="*/ 1 h 522"/>
                                    <a:gd name="T8" fmla="*/ 8 w 535"/>
                                    <a:gd name="T9" fmla="*/ 0 h 522"/>
                                    <a:gd name="T10" fmla="*/ 9 w 535"/>
                                    <a:gd name="T11" fmla="*/ 0 h 522"/>
                                    <a:gd name="T12" fmla="*/ 10 w 535"/>
                                    <a:gd name="T13" fmla="*/ 0 h 522"/>
                                    <a:gd name="T14" fmla="*/ 12 w 535"/>
                                    <a:gd name="T15" fmla="*/ 0 h 522"/>
                                    <a:gd name="T16" fmla="*/ 14 w 535"/>
                                    <a:gd name="T17" fmla="*/ 1 h 522"/>
                                    <a:gd name="T18" fmla="*/ 15 w 535"/>
                                    <a:gd name="T19" fmla="*/ 1 h 522"/>
                                    <a:gd name="T20" fmla="*/ 16 w 535"/>
                                    <a:gd name="T21" fmla="*/ 3 h 522"/>
                                    <a:gd name="T22" fmla="*/ 17 w 535"/>
                                    <a:gd name="T23" fmla="*/ 4 h 522"/>
                                    <a:gd name="T24" fmla="*/ 18 w 535"/>
                                    <a:gd name="T25" fmla="*/ 5 h 522"/>
                                    <a:gd name="T26" fmla="*/ 19 w 535"/>
                                    <a:gd name="T27" fmla="*/ 6 h 522"/>
                                    <a:gd name="T28" fmla="*/ 20 w 535"/>
                                    <a:gd name="T29" fmla="*/ 7 h 522"/>
                                    <a:gd name="T30" fmla="*/ 21 w 535"/>
                                    <a:gd name="T31" fmla="*/ 9 h 522"/>
                                    <a:gd name="T32" fmla="*/ 21 w 535"/>
                                    <a:gd name="T33" fmla="*/ 10 h 522"/>
                                    <a:gd name="T34" fmla="*/ 21 w 535"/>
                                    <a:gd name="T35" fmla="*/ 11 h 522"/>
                                    <a:gd name="T36" fmla="*/ 21 w 535"/>
                                    <a:gd name="T37" fmla="*/ 12 h 522"/>
                                    <a:gd name="T38" fmla="*/ 21 w 535"/>
                                    <a:gd name="T39" fmla="*/ 12 h 522"/>
                                    <a:gd name="T40" fmla="*/ 21 w 535"/>
                                    <a:gd name="T41" fmla="*/ 13 h 522"/>
                                    <a:gd name="T42" fmla="*/ 20 w 535"/>
                                    <a:gd name="T43" fmla="*/ 14 h 522"/>
                                    <a:gd name="T44" fmla="*/ 19 w 535"/>
                                    <a:gd name="T45" fmla="*/ 15 h 522"/>
                                    <a:gd name="T46" fmla="*/ 18 w 535"/>
                                    <a:gd name="T47" fmla="*/ 16 h 522"/>
                                    <a:gd name="T48" fmla="*/ 17 w 535"/>
                                    <a:gd name="T49" fmla="*/ 17 h 522"/>
                                    <a:gd name="T50" fmla="*/ 17 w 535"/>
                                    <a:gd name="T51" fmla="*/ 18 h 522"/>
                                    <a:gd name="T52" fmla="*/ 17 w 535"/>
                                    <a:gd name="T53" fmla="*/ 19 h 522"/>
                                    <a:gd name="T54" fmla="*/ 17 w 535"/>
                                    <a:gd name="T55" fmla="*/ 19 h 522"/>
                                    <a:gd name="T56" fmla="*/ 18 w 535"/>
                                    <a:gd name="T57" fmla="*/ 19 h 522"/>
                                    <a:gd name="T58" fmla="*/ 16 w 535"/>
                                    <a:gd name="T59" fmla="*/ 21 h 522"/>
                                    <a:gd name="T60" fmla="*/ 16 w 535"/>
                                    <a:gd name="T61" fmla="*/ 21 h 522"/>
                                    <a:gd name="T62" fmla="*/ 15 w 535"/>
                                    <a:gd name="T63" fmla="*/ 20 h 522"/>
                                    <a:gd name="T64" fmla="*/ 14 w 535"/>
                                    <a:gd name="T65" fmla="*/ 20 h 522"/>
                                    <a:gd name="T66" fmla="*/ 13 w 535"/>
                                    <a:gd name="T67" fmla="*/ 20 h 522"/>
                                    <a:gd name="T68" fmla="*/ 12 w 535"/>
                                    <a:gd name="T69" fmla="*/ 20 h 522"/>
                                    <a:gd name="T70" fmla="*/ 11 w 535"/>
                                    <a:gd name="T71" fmla="*/ 20 h 522"/>
                                    <a:gd name="T72" fmla="*/ 9 w 535"/>
                                    <a:gd name="T73" fmla="*/ 21 h 522"/>
                                    <a:gd name="T74" fmla="*/ 8 w 535"/>
                                    <a:gd name="T75" fmla="*/ 21 h 522"/>
                                    <a:gd name="T76" fmla="*/ 7 w 535"/>
                                    <a:gd name="T77" fmla="*/ 21 h 522"/>
                                    <a:gd name="T78" fmla="*/ 6 w 535"/>
                                    <a:gd name="T79" fmla="*/ 21 h 522"/>
                                    <a:gd name="T80" fmla="*/ 6 w 535"/>
                                    <a:gd name="T81" fmla="*/ 21 h 522"/>
                                    <a:gd name="T82" fmla="*/ 5 w 535"/>
                                    <a:gd name="T83" fmla="*/ 20 h 522"/>
                                    <a:gd name="T84" fmla="*/ 4 w 535"/>
                                    <a:gd name="T85" fmla="*/ 20 h 522"/>
                                    <a:gd name="T86" fmla="*/ 3 w 535"/>
                                    <a:gd name="T87" fmla="*/ 19 h 522"/>
                                    <a:gd name="T88" fmla="*/ 2 w 535"/>
                                    <a:gd name="T89" fmla="*/ 18 h 522"/>
                                    <a:gd name="T90" fmla="*/ 1 w 535"/>
                                    <a:gd name="T91" fmla="*/ 16 h 522"/>
                                    <a:gd name="T92" fmla="*/ 1 w 535"/>
                                    <a:gd name="T93" fmla="*/ 14 h 522"/>
                                    <a:gd name="T94" fmla="*/ 0 w 535"/>
                                    <a:gd name="T95" fmla="*/ 13 h 522"/>
                                    <a:gd name="T96" fmla="*/ 0 w 535"/>
                                    <a:gd name="T97" fmla="*/ 12 h 522"/>
                                    <a:gd name="T98" fmla="*/ 0 w 535"/>
                                    <a:gd name="T99" fmla="*/ 11 h 522"/>
                                    <a:gd name="T100" fmla="*/ 0 w 535"/>
                                    <a:gd name="T101" fmla="*/ 9 h 522"/>
                                    <a:gd name="T102" fmla="*/ 1 w 535"/>
                                    <a:gd name="T103" fmla="*/ 7 h 522"/>
                                    <a:gd name="T104" fmla="*/ 1 w 535"/>
                                    <a:gd name="T105" fmla="*/ 5 h 522"/>
                                    <a:gd name="T106" fmla="*/ 2 w 535"/>
                                    <a:gd name="T107" fmla="*/ 4 h 522"/>
                                    <a:gd name="T108" fmla="*/ 3 w 535"/>
                                    <a:gd name="T109" fmla="*/ 3 h 52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522"/>
                                    <a:gd name="T167" fmla="*/ 535 w 535"/>
                                    <a:gd name="T168" fmla="*/ 522 h 52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522">
                                      <a:moveTo>
                                        <a:pt x="79" y="71"/>
                                      </a:moveTo>
                                      <a:lnTo>
                                        <a:pt x="106" y="50"/>
                                      </a:lnTo>
                                      <a:lnTo>
                                        <a:pt x="131" y="31"/>
                                      </a:lnTo>
                                      <a:lnTo>
                                        <a:pt x="160" y="16"/>
                                      </a:lnTo>
                                      <a:lnTo>
                                        <a:pt x="194" y="6"/>
                                      </a:lnTo>
                                      <a:lnTo>
                                        <a:pt x="222" y="1"/>
                                      </a:lnTo>
                                      <a:lnTo>
                                        <a:pt x="257" y="0"/>
                                      </a:lnTo>
                                      <a:lnTo>
                                        <a:pt x="305" y="5"/>
                                      </a:lnTo>
                                      <a:lnTo>
                                        <a:pt x="352" y="15"/>
                                      </a:lnTo>
                                      <a:lnTo>
                                        <a:pt x="383" y="34"/>
                                      </a:lnTo>
                                      <a:lnTo>
                                        <a:pt x="404" y="63"/>
                                      </a:lnTo>
                                      <a:lnTo>
                                        <a:pt x="424" y="99"/>
                                      </a:lnTo>
                                      <a:lnTo>
                                        <a:pt x="445" y="132"/>
                                      </a:lnTo>
                                      <a:lnTo>
                                        <a:pt x="470" y="159"/>
                                      </a:lnTo>
                                      <a:lnTo>
                                        <a:pt x="493" y="183"/>
                                      </a:lnTo>
                                      <a:lnTo>
                                        <a:pt x="522" y="217"/>
                                      </a:lnTo>
                                      <a:lnTo>
                                        <a:pt x="533" y="249"/>
                                      </a:lnTo>
                                      <a:lnTo>
                                        <a:pt x="535" y="272"/>
                                      </a:lnTo>
                                      <a:lnTo>
                                        <a:pt x="533" y="286"/>
                                      </a:lnTo>
                                      <a:lnTo>
                                        <a:pt x="526" y="309"/>
                                      </a:lnTo>
                                      <a:lnTo>
                                        <a:pt x="514" y="331"/>
                                      </a:lnTo>
                                      <a:lnTo>
                                        <a:pt x="495" y="354"/>
                                      </a:lnTo>
                                      <a:lnTo>
                                        <a:pt x="473" y="385"/>
                                      </a:lnTo>
                                      <a:lnTo>
                                        <a:pt x="453" y="408"/>
                                      </a:lnTo>
                                      <a:lnTo>
                                        <a:pt x="437" y="433"/>
                                      </a:lnTo>
                                      <a:lnTo>
                                        <a:pt x="430" y="449"/>
                                      </a:lnTo>
                                      <a:lnTo>
                                        <a:pt x="429" y="458"/>
                                      </a:lnTo>
                                      <a:lnTo>
                                        <a:pt x="434" y="465"/>
                                      </a:lnTo>
                                      <a:lnTo>
                                        <a:pt x="442" y="469"/>
                                      </a:lnTo>
                                      <a:lnTo>
                                        <a:pt x="404" y="513"/>
                                      </a:lnTo>
                                      <a:lnTo>
                                        <a:pt x="400" y="505"/>
                                      </a:lnTo>
                                      <a:lnTo>
                                        <a:pt x="378" y="494"/>
                                      </a:lnTo>
                                      <a:lnTo>
                                        <a:pt x="353" y="488"/>
                                      </a:lnTo>
                                      <a:lnTo>
                                        <a:pt x="329" y="486"/>
                                      </a:lnTo>
                                      <a:lnTo>
                                        <a:pt x="303" y="491"/>
                                      </a:lnTo>
                                      <a:lnTo>
                                        <a:pt x="272" y="499"/>
                                      </a:lnTo>
                                      <a:lnTo>
                                        <a:pt x="235" y="511"/>
                                      </a:lnTo>
                                      <a:lnTo>
                                        <a:pt x="206" y="519"/>
                                      </a:lnTo>
                                      <a:lnTo>
                                        <a:pt x="183" y="522"/>
                                      </a:lnTo>
                                      <a:lnTo>
                                        <a:pt x="162" y="520"/>
                                      </a:lnTo>
                                      <a:lnTo>
                                        <a:pt x="141" y="513"/>
                                      </a:lnTo>
                                      <a:lnTo>
                                        <a:pt x="118" y="502"/>
                                      </a:lnTo>
                                      <a:lnTo>
                                        <a:pt x="102" y="487"/>
                                      </a:lnTo>
                                      <a:lnTo>
                                        <a:pt x="83" y="467"/>
                                      </a:lnTo>
                                      <a:lnTo>
                                        <a:pt x="60" y="437"/>
                                      </a:lnTo>
                                      <a:lnTo>
                                        <a:pt x="34" y="397"/>
                                      </a:lnTo>
                                      <a:lnTo>
                                        <a:pt x="15" y="359"/>
                                      </a:lnTo>
                                      <a:lnTo>
                                        <a:pt x="2" y="322"/>
                                      </a:lnTo>
                                      <a:lnTo>
                                        <a:pt x="0" y="297"/>
                                      </a:lnTo>
                                      <a:lnTo>
                                        <a:pt x="3" y="273"/>
                                      </a:lnTo>
                                      <a:lnTo>
                                        <a:pt x="11" y="224"/>
                                      </a:lnTo>
                                      <a:lnTo>
                                        <a:pt x="19" y="170"/>
                                      </a:lnTo>
                                      <a:lnTo>
                                        <a:pt x="36" y="128"/>
                                      </a:lnTo>
                                      <a:lnTo>
                                        <a:pt x="57" y="97"/>
                                      </a:lnTo>
                                      <a:lnTo>
                                        <a:pt x="79" y="71"/>
                                      </a:lnTo>
                                      <a:close/>
                                    </a:path>
                                  </a:pathLst>
                                </a:custGeom>
                                <a:solidFill>
                                  <a:srgbClr val="FF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98" name="Freeform 84">
                                  <a:extLst>
                                    <a:ext uri="{FF2B5EF4-FFF2-40B4-BE49-F238E27FC236}">
                                      <a16:creationId xmlns:a16="http://schemas.microsoft.com/office/drawing/2014/main" id="{0F02E6F1-D605-495E-9103-6CA1CDD6D902}"/>
                                    </a:ext>
                                  </a:extLst>
                                </p:cNvPr>
                                <p:cNvSpPr>
                                  <a:spLocks/>
                                </p:cNvSpPr>
                                <p:nvPr/>
                              </p:nvSpPr>
                              <p:spPr bwMode="auto">
                                <a:xfrm>
                                  <a:off x="2062" y="1742"/>
                                  <a:ext cx="93" cy="92"/>
                                </a:xfrm>
                                <a:custGeom>
                                  <a:avLst/>
                                  <a:gdLst>
                                    <a:gd name="T0" fmla="*/ 3 w 466"/>
                                    <a:gd name="T1" fmla="*/ 3 h 457"/>
                                    <a:gd name="T2" fmla="*/ 4 w 466"/>
                                    <a:gd name="T3" fmla="*/ 2 h 457"/>
                                    <a:gd name="T4" fmla="*/ 5 w 466"/>
                                    <a:gd name="T5" fmla="*/ 1 h 457"/>
                                    <a:gd name="T6" fmla="*/ 6 w 466"/>
                                    <a:gd name="T7" fmla="*/ 1 h 457"/>
                                    <a:gd name="T8" fmla="*/ 7 w 466"/>
                                    <a:gd name="T9" fmla="*/ 0 h 457"/>
                                    <a:gd name="T10" fmla="*/ 8 w 466"/>
                                    <a:gd name="T11" fmla="*/ 0 h 457"/>
                                    <a:gd name="T12" fmla="*/ 9 w 466"/>
                                    <a:gd name="T13" fmla="*/ 0 h 457"/>
                                    <a:gd name="T14" fmla="*/ 11 w 466"/>
                                    <a:gd name="T15" fmla="*/ 0 h 457"/>
                                    <a:gd name="T16" fmla="*/ 12 w 466"/>
                                    <a:gd name="T17" fmla="*/ 1 h 457"/>
                                    <a:gd name="T18" fmla="*/ 13 w 466"/>
                                    <a:gd name="T19" fmla="*/ 1 h 457"/>
                                    <a:gd name="T20" fmla="*/ 14 w 466"/>
                                    <a:gd name="T21" fmla="*/ 2 h 457"/>
                                    <a:gd name="T22" fmla="*/ 15 w 466"/>
                                    <a:gd name="T23" fmla="*/ 3 h 457"/>
                                    <a:gd name="T24" fmla="*/ 15 w 466"/>
                                    <a:gd name="T25" fmla="*/ 5 h 457"/>
                                    <a:gd name="T26" fmla="*/ 16 w 466"/>
                                    <a:gd name="T27" fmla="*/ 6 h 457"/>
                                    <a:gd name="T28" fmla="*/ 17 w 466"/>
                                    <a:gd name="T29" fmla="*/ 6 h 457"/>
                                    <a:gd name="T30" fmla="*/ 18 w 466"/>
                                    <a:gd name="T31" fmla="*/ 8 h 457"/>
                                    <a:gd name="T32" fmla="*/ 19 w 466"/>
                                    <a:gd name="T33" fmla="*/ 9 h 457"/>
                                    <a:gd name="T34" fmla="*/ 19 w 466"/>
                                    <a:gd name="T35" fmla="*/ 10 h 457"/>
                                    <a:gd name="T36" fmla="*/ 19 w 466"/>
                                    <a:gd name="T37" fmla="*/ 10 h 457"/>
                                    <a:gd name="T38" fmla="*/ 18 w 466"/>
                                    <a:gd name="T39" fmla="*/ 11 h 457"/>
                                    <a:gd name="T40" fmla="*/ 18 w 466"/>
                                    <a:gd name="T41" fmla="*/ 12 h 457"/>
                                    <a:gd name="T42" fmla="*/ 17 w 466"/>
                                    <a:gd name="T43" fmla="*/ 13 h 457"/>
                                    <a:gd name="T44" fmla="*/ 16 w 466"/>
                                    <a:gd name="T45" fmla="*/ 14 h 457"/>
                                    <a:gd name="T46" fmla="*/ 16 w 466"/>
                                    <a:gd name="T47" fmla="*/ 14 h 457"/>
                                    <a:gd name="T48" fmla="*/ 15 w 466"/>
                                    <a:gd name="T49" fmla="*/ 15 h 457"/>
                                    <a:gd name="T50" fmla="*/ 15 w 466"/>
                                    <a:gd name="T51" fmla="*/ 16 h 457"/>
                                    <a:gd name="T52" fmla="*/ 15 w 466"/>
                                    <a:gd name="T53" fmla="*/ 16 h 457"/>
                                    <a:gd name="T54" fmla="*/ 15 w 466"/>
                                    <a:gd name="T55" fmla="*/ 17 h 457"/>
                                    <a:gd name="T56" fmla="*/ 15 w 466"/>
                                    <a:gd name="T57" fmla="*/ 17 h 457"/>
                                    <a:gd name="T58" fmla="*/ 14 w 466"/>
                                    <a:gd name="T59" fmla="*/ 18 h 457"/>
                                    <a:gd name="T60" fmla="*/ 14 w 466"/>
                                    <a:gd name="T61" fmla="*/ 18 h 457"/>
                                    <a:gd name="T62" fmla="*/ 13 w 466"/>
                                    <a:gd name="T63" fmla="*/ 18 h 457"/>
                                    <a:gd name="T64" fmla="*/ 12 w 466"/>
                                    <a:gd name="T65" fmla="*/ 17 h 457"/>
                                    <a:gd name="T66" fmla="*/ 11 w 466"/>
                                    <a:gd name="T67" fmla="*/ 17 h 457"/>
                                    <a:gd name="T68" fmla="*/ 11 w 466"/>
                                    <a:gd name="T69" fmla="*/ 17 h 457"/>
                                    <a:gd name="T70" fmla="*/ 9 w 466"/>
                                    <a:gd name="T71" fmla="*/ 18 h 457"/>
                                    <a:gd name="T72" fmla="*/ 8 w 466"/>
                                    <a:gd name="T73" fmla="*/ 18 h 457"/>
                                    <a:gd name="T74" fmla="*/ 7 w 466"/>
                                    <a:gd name="T75" fmla="*/ 19 h 457"/>
                                    <a:gd name="T76" fmla="*/ 6 w 466"/>
                                    <a:gd name="T77" fmla="*/ 19 h 457"/>
                                    <a:gd name="T78" fmla="*/ 6 w 466"/>
                                    <a:gd name="T79" fmla="*/ 19 h 457"/>
                                    <a:gd name="T80" fmla="*/ 5 w 466"/>
                                    <a:gd name="T81" fmla="*/ 18 h 457"/>
                                    <a:gd name="T82" fmla="*/ 4 w 466"/>
                                    <a:gd name="T83" fmla="*/ 18 h 457"/>
                                    <a:gd name="T84" fmla="*/ 4 w 466"/>
                                    <a:gd name="T85" fmla="*/ 17 h 457"/>
                                    <a:gd name="T86" fmla="*/ 3 w 466"/>
                                    <a:gd name="T87" fmla="*/ 17 h 457"/>
                                    <a:gd name="T88" fmla="*/ 2 w 466"/>
                                    <a:gd name="T89" fmla="*/ 16 h 457"/>
                                    <a:gd name="T90" fmla="*/ 1 w 466"/>
                                    <a:gd name="T91" fmla="*/ 14 h 457"/>
                                    <a:gd name="T92" fmla="*/ 0 w 466"/>
                                    <a:gd name="T93" fmla="*/ 13 h 457"/>
                                    <a:gd name="T94" fmla="*/ 0 w 466"/>
                                    <a:gd name="T95" fmla="*/ 11 h 457"/>
                                    <a:gd name="T96" fmla="*/ 0 w 466"/>
                                    <a:gd name="T97" fmla="*/ 10 h 457"/>
                                    <a:gd name="T98" fmla="*/ 0 w 466"/>
                                    <a:gd name="T99" fmla="*/ 10 h 457"/>
                                    <a:gd name="T100" fmla="*/ 0 w 466"/>
                                    <a:gd name="T101" fmla="*/ 8 h 457"/>
                                    <a:gd name="T102" fmla="*/ 1 w 466"/>
                                    <a:gd name="T103" fmla="*/ 6 h 457"/>
                                    <a:gd name="T104" fmla="*/ 1 w 466"/>
                                    <a:gd name="T105" fmla="*/ 5 h 457"/>
                                    <a:gd name="T106" fmla="*/ 2 w 466"/>
                                    <a:gd name="T107" fmla="*/ 3 h 457"/>
                                    <a:gd name="T108" fmla="*/ 3 w 466"/>
                                    <a:gd name="T109" fmla="*/ 3 h 45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6"/>
                                    <a:gd name="T166" fmla="*/ 0 h 457"/>
                                    <a:gd name="T167" fmla="*/ 466 w 466"/>
                                    <a:gd name="T168" fmla="*/ 457 h 45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6" h="457">
                                      <a:moveTo>
                                        <a:pt x="69" y="63"/>
                                      </a:moveTo>
                                      <a:lnTo>
                                        <a:pt x="91" y="43"/>
                                      </a:lnTo>
                                      <a:lnTo>
                                        <a:pt x="114" y="27"/>
                                      </a:lnTo>
                                      <a:lnTo>
                                        <a:pt x="139" y="14"/>
                                      </a:lnTo>
                                      <a:lnTo>
                                        <a:pt x="168" y="4"/>
                                      </a:lnTo>
                                      <a:lnTo>
                                        <a:pt x="192" y="0"/>
                                      </a:lnTo>
                                      <a:lnTo>
                                        <a:pt x="223" y="0"/>
                                      </a:lnTo>
                                      <a:lnTo>
                                        <a:pt x="265" y="3"/>
                                      </a:lnTo>
                                      <a:lnTo>
                                        <a:pt x="306" y="13"/>
                                      </a:lnTo>
                                      <a:lnTo>
                                        <a:pt x="334" y="30"/>
                                      </a:lnTo>
                                      <a:lnTo>
                                        <a:pt x="352" y="56"/>
                                      </a:lnTo>
                                      <a:lnTo>
                                        <a:pt x="368" y="86"/>
                                      </a:lnTo>
                                      <a:lnTo>
                                        <a:pt x="388" y="115"/>
                                      </a:lnTo>
                                      <a:lnTo>
                                        <a:pt x="409" y="140"/>
                                      </a:lnTo>
                                      <a:lnTo>
                                        <a:pt x="430" y="160"/>
                                      </a:lnTo>
                                      <a:lnTo>
                                        <a:pt x="454" y="190"/>
                                      </a:lnTo>
                                      <a:lnTo>
                                        <a:pt x="465" y="218"/>
                                      </a:lnTo>
                                      <a:lnTo>
                                        <a:pt x="466" y="238"/>
                                      </a:lnTo>
                                      <a:lnTo>
                                        <a:pt x="465" y="251"/>
                                      </a:lnTo>
                                      <a:lnTo>
                                        <a:pt x="458" y="271"/>
                                      </a:lnTo>
                                      <a:lnTo>
                                        <a:pt x="447" y="290"/>
                                      </a:lnTo>
                                      <a:lnTo>
                                        <a:pt x="432" y="311"/>
                                      </a:lnTo>
                                      <a:lnTo>
                                        <a:pt x="411" y="337"/>
                                      </a:lnTo>
                                      <a:lnTo>
                                        <a:pt x="395" y="356"/>
                                      </a:lnTo>
                                      <a:lnTo>
                                        <a:pt x="381" y="379"/>
                                      </a:lnTo>
                                      <a:lnTo>
                                        <a:pt x="374" y="392"/>
                                      </a:lnTo>
                                      <a:lnTo>
                                        <a:pt x="373" y="400"/>
                                      </a:lnTo>
                                      <a:lnTo>
                                        <a:pt x="377" y="406"/>
                                      </a:lnTo>
                                      <a:lnTo>
                                        <a:pt x="385" y="411"/>
                                      </a:lnTo>
                                      <a:lnTo>
                                        <a:pt x="352" y="450"/>
                                      </a:lnTo>
                                      <a:lnTo>
                                        <a:pt x="348" y="442"/>
                                      </a:lnTo>
                                      <a:lnTo>
                                        <a:pt x="328" y="432"/>
                                      </a:lnTo>
                                      <a:lnTo>
                                        <a:pt x="307" y="427"/>
                                      </a:lnTo>
                                      <a:lnTo>
                                        <a:pt x="285" y="425"/>
                                      </a:lnTo>
                                      <a:lnTo>
                                        <a:pt x="264" y="429"/>
                                      </a:lnTo>
                                      <a:lnTo>
                                        <a:pt x="236" y="436"/>
                                      </a:lnTo>
                                      <a:lnTo>
                                        <a:pt x="204" y="447"/>
                                      </a:lnTo>
                                      <a:lnTo>
                                        <a:pt x="179" y="455"/>
                                      </a:lnTo>
                                      <a:lnTo>
                                        <a:pt x="160" y="457"/>
                                      </a:lnTo>
                                      <a:lnTo>
                                        <a:pt x="140" y="456"/>
                                      </a:lnTo>
                                      <a:lnTo>
                                        <a:pt x="122" y="450"/>
                                      </a:lnTo>
                                      <a:lnTo>
                                        <a:pt x="102" y="439"/>
                                      </a:lnTo>
                                      <a:lnTo>
                                        <a:pt x="88" y="426"/>
                                      </a:lnTo>
                                      <a:lnTo>
                                        <a:pt x="72" y="409"/>
                                      </a:lnTo>
                                      <a:lnTo>
                                        <a:pt x="51" y="383"/>
                                      </a:lnTo>
                                      <a:lnTo>
                                        <a:pt x="29" y="348"/>
                                      </a:lnTo>
                                      <a:lnTo>
                                        <a:pt x="12" y="314"/>
                                      </a:lnTo>
                                      <a:lnTo>
                                        <a:pt x="1" y="282"/>
                                      </a:lnTo>
                                      <a:lnTo>
                                        <a:pt x="0" y="260"/>
                                      </a:lnTo>
                                      <a:lnTo>
                                        <a:pt x="2" y="239"/>
                                      </a:lnTo>
                                      <a:lnTo>
                                        <a:pt x="8" y="196"/>
                                      </a:lnTo>
                                      <a:lnTo>
                                        <a:pt x="15" y="149"/>
                                      </a:lnTo>
                                      <a:lnTo>
                                        <a:pt x="31" y="112"/>
                                      </a:lnTo>
                                      <a:lnTo>
                                        <a:pt x="49" y="85"/>
                                      </a:lnTo>
                                      <a:lnTo>
                                        <a:pt x="69" y="63"/>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99" name="Freeform 85">
                                  <a:extLst>
                                    <a:ext uri="{FF2B5EF4-FFF2-40B4-BE49-F238E27FC236}">
                                      <a16:creationId xmlns:a16="http://schemas.microsoft.com/office/drawing/2014/main" id="{405C8860-AD60-49EF-AB1A-F9086AF93EB5}"/>
                                    </a:ext>
                                  </a:extLst>
                                </p:cNvPr>
                                <p:cNvSpPr>
                                  <a:spLocks/>
                                </p:cNvSpPr>
                                <p:nvPr/>
                              </p:nvSpPr>
                              <p:spPr bwMode="auto">
                                <a:xfrm>
                                  <a:off x="2069" y="1751"/>
                                  <a:ext cx="78" cy="77"/>
                                </a:xfrm>
                                <a:custGeom>
                                  <a:avLst/>
                                  <a:gdLst>
                                    <a:gd name="T0" fmla="*/ 2 w 390"/>
                                    <a:gd name="T1" fmla="*/ 2 h 383"/>
                                    <a:gd name="T2" fmla="*/ 3 w 390"/>
                                    <a:gd name="T3" fmla="*/ 1 h 383"/>
                                    <a:gd name="T4" fmla="*/ 4 w 390"/>
                                    <a:gd name="T5" fmla="*/ 1 h 383"/>
                                    <a:gd name="T6" fmla="*/ 5 w 390"/>
                                    <a:gd name="T7" fmla="*/ 0 h 383"/>
                                    <a:gd name="T8" fmla="*/ 6 w 390"/>
                                    <a:gd name="T9" fmla="*/ 0 h 383"/>
                                    <a:gd name="T10" fmla="*/ 6 w 390"/>
                                    <a:gd name="T11" fmla="*/ 0 h 383"/>
                                    <a:gd name="T12" fmla="*/ 7 w 390"/>
                                    <a:gd name="T13" fmla="*/ 0 h 383"/>
                                    <a:gd name="T14" fmla="*/ 9 w 390"/>
                                    <a:gd name="T15" fmla="*/ 0 h 383"/>
                                    <a:gd name="T16" fmla="*/ 10 w 390"/>
                                    <a:gd name="T17" fmla="*/ 0 h 383"/>
                                    <a:gd name="T18" fmla="*/ 11 w 390"/>
                                    <a:gd name="T19" fmla="*/ 1 h 383"/>
                                    <a:gd name="T20" fmla="*/ 12 w 390"/>
                                    <a:gd name="T21" fmla="*/ 2 h 383"/>
                                    <a:gd name="T22" fmla="*/ 12 w 390"/>
                                    <a:gd name="T23" fmla="*/ 3 h 383"/>
                                    <a:gd name="T24" fmla="*/ 13 w 390"/>
                                    <a:gd name="T25" fmla="*/ 4 h 383"/>
                                    <a:gd name="T26" fmla="*/ 14 w 390"/>
                                    <a:gd name="T27" fmla="*/ 5 h 383"/>
                                    <a:gd name="T28" fmla="*/ 14 w 390"/>
                                    <a:gd name="T29" fmla="*/ 5 h 383"/>
                                    <a:gd name="T30" fmla="*/ 15 w 390"/>
                                    <a:gd name="T31" fmla="*/ 6 h 383"/>
                                    <a:gd name="T32" fmla="*/ 16 w 390"/>
                                    <a:gd name="T33" fmla="*/ 7 h 383"/>
                                    <a:gd name="T34" fmla="*/ 16 w 390"/>
                                    <a:gd name="T35" fmla="*/ 8 h 383"/>
                                    <a:gd name="T36" fmla="*/ 16 w 390"/>
                                    <a:gd name="T37" fmla="*/ 8 h 383"/>
                                    <a:gd name="T38" fmla="*/ 15 w 390"/>
                                    <a:gd name="T39" fmla="*/ 9 h 383"/>
                                    <a:gd name="T40" fmla="*/ 15 w 390"/>
                                    <a:gd name="T41" fmla="*/ 10 h 383"/>
                                    <a:gd name="T42" fmla="*/ 14 w 390"/>
                                    <a:gd name="T43" fmla="*/ 10 h 383"/>
                                    <a:gd name="T44" fmla="*/ 14 w 390"/>
                                    <a:gd name="T45" fmla="*/ 11 h 383"/>
                                    <a:gd name="T46" fmla="*/ 13 w 390"/>
                                    <a:gd name="T47" fmla="*/ 12 h 383"/>
                                    <a:gd name="T48" fmla="*/ 13 w 390"/>
                                    <a:gd name="T49" fmla="*/ 13 h 383"/>
                                    <a:gd name="T50" fmla="*/ 13 w 390"/>
                                    <a:gd name="T51" fmla="*/ 13 h 383"/>
                                    <a:gd name="T52" fmla="*/ 12 w 390"/>
                                    <a:gd name="T53" fmla="*/ 14 h 383"/>
                                    <a:gd name="T54" fmla="*/ 13 w 390"/>
                                    <a:gd name="T55" fmla="*/ 14 h 383"/>
                                    <a:gd name="T56" fmla="*/ 13 w 390"/>
                                    <a:gd name="T57" fmla="*/ 14 h 383"/>
                                    <a:gd name="T58" fmla="*/ 12 w 390"/>
                                    <a:gd name="T59" fmla="*/ 15 h 383"/>
                                    <a:gd name="T60" fmla="*/ 12 w 390"/>
                                    <a:gd name="T61" fmla="*/ 15 h 383"/>
                                    <a:gd name="T62" fmla="*/ 11 w 390"/>
                                    <a:gd name="T63" fmla="*/ 15 h 383"/>
                                    <a:gd name="T64" fmla="*/ 10 w 390"/>
                                    <a:gd name="T65" fmla="*/ 14 h 383"/>
                                    <a:gd name="T66" fmla="*/ 10 w 390"/>
                                    <a:gd name="T67" fmla="*/ 14 h 383"/>
                                    <a:gd name="T68" fmla="*/ 9 w 390"/>
                                    <a:gd name="T69" fmla="*/ 14 h 383"/>
                                    <a:gd name="T70" fmla="*/ 8 w 390"/>
                                    <a:gd name="T71" fmla="*/ 15 h 383"/>
                                    <a:gd name="T72" fmla="*/ 7 w 390"/>
                                    <a:gd name="T73" fmla="*/ 15 h 383"/>
                                    <a:gd name="T74" fmla="*/ 6 w 390"/>
                                    <a:gd name="T75" fmla="*/ 15 h 383"/>
                                    <a:gd name="T76" fmla="*/ 5 w 390"/>
                                    <a:gd name="T77" fmla="*/ 15 h 383"/>
                                    <a:gd name="T78" fmla="*/ 5 w 390"/>
                                    <a:gd name="T79" fmla="*/ 15 h 383"/>
                                    <a:gd name="T80" fmla="*/ 4 w 390"/>
                                    <a:gd name="T81" fmla="*/ 15 h 383"/>
                                    <a:gd name="T82" fmla="*/ 3 w 390"/>
                                    <a:gd name="T83" fmla="*/ 15 h 383"/>
                                    <a:gd name="T84" fmla="*/ 3 w 390"/>
                                    <a:gd name="T85" fmla="*/ 14 h 383"/>
                                    <a:gd name="T86" fmla="*/ 2 w 390"/>
                                    <a:gd name="T87" fmla="*/ 14 h 383"/>
                                    <a:gd name="T88" fmla="*/ 2 w 390"/>
                                    <a:gd name="T89" fmla="*/ 13 h 383"/>
                                    <a:gd name="T90" fmla="*/ 1 w 390"/>
                                    <a:gd name="T91" fmla="*/ 12 h 383"/>
                                    <a:gd name="T92" fmla="*/ 0 w 390"/>
                                    <a:gd name="T93" fmla="*/ 11 h 383"/>
                                    <a:gd name="T94" fmla="*/ 0 w 390"/>
                                    <a:gd name="T95" fmla="*/ 10 h 383"/>
                                    <a:gd name="T96" fmla="*/ 0 w 390"/>
                                    <a:gd name="T97" fmla="*/ 9 h 383"/>
                                    <a:gd name="T98" fmla="*/ 0 w 390"/>
                                    <a:gd name="T99" fmla="*/ 8 h 383"/>
                                    <a:gd name="T100" fmla="*/ 0 w 390"/>
                                    <a:gd name="T101" fmla="*/ 7 h 383"/>
                                    <a:gd name="T102" fmla="*/ 0 w 390"/>
                                    <a:gd name="T103" fmla="*/ 5 h 383"/>
                                    <a:gd name="T104" fmla="*/ 1 w 390"/>
                                    <a:gd name="T105" fmla="*/ 4 h 383"/>
                                    <a:gd name="T106" fmla="*/ 2 w 390"/>
                                    <a:gd name="T107" fmla="*/ 3 h 383"/>
                                    <a:gd name="T108" fmla="*/ 2 w 390"/>
                                    <a:gd name="T109" fmla="*/ 2 h 3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90"/>
                                    <a:gd name="T166" fmla="*/ 0 h 383"/>
                                    <a:gd name="T167" fmla="*/ 390 w 390"/>
                                    <a:gd name="T168" fmla="*/ 383 h 3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90" h="383">
                                      <a:moveTo>
                                        <a:pt x="57" y="53"/>
                                      </a:moveTo>
                                      <a:lnTo>
                                        <a:pt x="76" y="36"/>
                                      </a:lnTo>
                                      <a:lnTo>
                                        <a:pt x="95" y="22"/>
                                      </a:lnTo>
                                      <a:lnTo>
                                        <a:pt x="115" y="11"/>
                                      </a:lnTo>
                                      <a:lnTo>
                                        <a:pt x="140" y="3"/>
                                      </a:lnTo>
                                      <a:lnTo>
                                        <a:pt x="160" y="0"/>
                                      </a:lnTo>
                                      <a:lnTo>
                                        <a:pt x="186" y="0"/>
                                      </a:lnTo>
                                      <a:lnTo>
                                        <a:pt x="221" y="2"/>
                                      </a:lnTo>
                                      <a:lnTo>
                                        <a:pt x="256" y="11"/>
                                      </a:lnTo>
                                      <a:lnTo>
                                        <a:pt x="279" y="25"/>
                                      </a:lnTo>
                                      <a:lnTo>
                                        <a:pt x="293" y="47"/>
                                      </a:lnTo>
                                      <a:lnTo>
                                        <a:pt x="308" y="72"/>
                                      </a:lnTo>
                                      <a:lnTo>
                                        <a:pt x="324" y="97"/>
                                      </a:lnTo>
                                      <a:lnTo>
                                        <a:pt x="342" y="117"/>
                                      </a:lnTo>
                                      <a:lnTo>
                                        <a:pt x="359" y="135"/>
                                      </a:lnTo>
                                      <a:lnTo>
                                        <a:pt x="379" y="159"/>
                                      </a:lnTo>
                                      <a:lnTo>
                                        <a:pt x="390" y="183"/>
                                      </a:lnTo>
                                      <a:lnTo>
                                        <a:pt x="390" y="200"/>
                                      </a:lnTo>
                                      <a:lnTo>
                                        <a:pt x="390" y="211"/>
                                      </a:lnTo>
                                      <a:lnTo>
                                        <a:pt x="383" y="227"/>
                                      </a:lnTo>
                                      <a:lnTo>
                                        <a:pt x="373" y="243"/>
                                      </a:lnTo>
                                      <a:lnTo>
                                        <a:pt x="361" y="261"/>
                                      </a:lnTo>
                                      <a:lnTo>
                                        <a:pt x="344" y="282"/>
                                      </a:lnTo>
                                      <a:lnTo>
                                        <a:pt x="330" y="299"/>
                                      </a:lnTo>
                                      <a:lnTo>
                                        <a:pt x="318" y="317"/>
                                      </a:lnTo>
                                      <a:lnTo>
                                        <a:pt x="313" y="329"/>
                                      </a:lnTo>
                                      <a:lnTo>
                                        <a:pt x="312" y="336"/>
                                      </a:lnTo>
                                      <a:lnTo>
                                        <a:pt x="315" y="341"/>
                                      </a:lnTo>
                                      <a:lnTo>
                                        <a:pt x="321" y="345"/>
                                      </a:lnTo>
                                      <a:lnTo>
                                        <a:pt x="293" y="378"/>
                                      </a:lnTo>
                                      <a:lnTo>
                                        <a:pt x="290" y="372"/>
                                      </a:lnTo>
                                      <a:lnTo>
                                        <a:pt x="274" y="362"/>
                                      </a:lnTo>
                                      <a:lnTo>
                                        <a:pt x="257" y="358"/>
                                      </a:lnTo>
                                      <a:lnTo>
                                        <a:pt x="238" y="356"/>
                                      </a:lnTo>
                                      <a:lnTo>
                                        <a:pt x="221" y="360"/>
                                      </a:lnTo>
                                      <a:lnTo>
                                        <a:pt x="197" y="367"/>
                                      </a:lnTo>
                                      <a:lnTo>
                                        <a:pt x="170" y="376"/>
                                      </a:lnTo>
                                      <a:lnTo>
                                        <a:pt x="149" y="382"/>
                                      </a:lnTo>
                                      <a:lnTo>
                                        <a:pt x="133" y="383"/>
                                      </a:lnTo>
                                      <a:lnTo>
                                        <a:pt x="117" y="383"/>
                                      </a:lnTo>
                                      <a:lnTo>
                                        <a:pt x="101" y="378"/>
                                      </a:lnTo>
                                      <a:lnTo>
                                        <a:pt x="85" y="369"/>
                                      </a:lnTo>
                                      <a:lnTo>
                                        <a:pt x="74" y="357"/>
                                      </a:lnTo>
                                      <a:lnTo>
                                        <a:pt x="59" y="343"/>
                                      </a:lnTo>
                                      <a:lnTo>
                                        <a:pt x="42" y="321"/>
                                      </a:lnTo>
                                      <a:lnTo>
                                        <a:pt x="23" y="292"/>
                                      </a:lnTo>
                                      <a:lnTo>
                                        <a:pt x="10" y="265"/>
                                      </a:lnTo>
                                      <a:lnTo>
                                        <a:pt x="0" y="237"/>
                                      </a:lnTo>
                                      <a:lnTo>
                                        <a:pt x="0" y="218"/>
                                      </a:lnTo>
                                      <a:lnTo>
                                        <a:pt x="1" y="200"/>
                                      </a:lnTo>
                                      <a:lnTo>
                                        <a:pt x="6" y="164"/>
                                      </a:lnTo>
                                      <a:lnTo>
                                        <a:pt x="12" y="124"/>
                                      </a:lnTo>
                                      <a:lnTo>
                                        <a:pt x="25" y="94"/>
                                      </a:lnTo>
                                      <a:lnTo>
                                        <a:pt x="41" y="71"/>
                                      </a:lnTo>
                                      <a:lnTo>
                                        <a:pt x="57" y="53"/>
                                      </a:lnTo>
                                      <a:close/>
                                    </a:path>
                                  </a:pathLst>
                                </a:custGeom>
                                <a:solidFill>
                                  <a:srgbClr val="E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6000" name="Freeform 86">
                                  <a:extLst>
                                    <a:ext uri="{FF2B5EF4-FFF2-40B4-BE49-F238E27FC236}">
                                      <a16:creationId xmlns:a16="http://schemas.microsoft.com/office/drawing/2014/main" id="{9C356CCA-C1A0-48B5-891E-E06672F42ED2}"/>
                                    </a:ext>
                                  </a:extLst>
                                </p:cNvPr>
                                <p:cNvSpPr>
                                  <a:spLocks/>
                                </p:cNvSpPr>
                                <p:nvPr/>
                              </p:nvSpPr>
                              <p:spPr bwMode="auto">
                                <a:xfrm>
                                  <a:off x="2074" y="1758"/>
                                  <a:ext cx="71" cy="71"/>
                                </a:xfrm>
                                <a:custGeom>
                                  <a:avLst/>
                                  <a:gdLst>
                                    <a:gd name="T0" fmla="*/ 2 w 357"/>
                                    <a:gd name="T1" fmla="*/ 2 h 351"/>
                                    <a:gd name="T2" fmla="*/ 3 w 357"/>
                                    <a:gd name="T3" fmla="*/ 1 h 351"/>
                                    <a:gd name="T4" fmla="*/ 3 w 357"/>
                                    <a:gd name="T5" fmla="*/ 1 h 351"/>
                                    <a:gd name="T6" fmla="*/ 4 w 357"/>
                                    <a:gd name="T7" fmla="*/ 0 h 351"/>
                                    <a:gd name="T8" fmla="*/ 5 w 357"/>
                                    <a:gd name="T9" fmla="*/ 0 h 351"/>
                                    <a:gd name="T10" fmla="*/ 6 w 357"/>
                                    <a:gd name="T11" fmla="*/ 0 h 351"/>
                                    <a:gd name="T12" fmla="*/ 7 w 357"/>
                                    <a:gd name="T13" fmla="*/ 0 h 351"/>
                                    <a:gd name="T14" fmla="*/ 8 w 357"/>
                                    <a:gd name="T15" fmla="*/ 0 h 351"/>
                                    <a:gd name="T16" fmla="*/ 9 w 357"/>
                                    <a:gd name="T17" fmla="*/ 0 h 351"/>
                                    <a:gd name="T18" fmla="*/ 10 w 357"/>
                                    <a:gd name="T19" fmla="*/ 1 h 351"/>
                                    <a:gd name="T20" fmla="*/ 11 w 357"/>
                                    <a:gd name="T21" fmla="*/ 2 h 351"/>
                                    <a:gd name="T22" fmla="*/ 11 w 357"/>
                                    <a:gd name="T23" fmla="*/ 3 h 351"/>
                                    <a:gd name="T24" fmla="*/ 12 w 357"/>
                                    <a:gd name="T25" fmla="*/ 4 h 351"/>
                                    <a:gd name="T26" fmla="*/ 12 w 357"/>
                                    <a:gd name="T27" fmla="*/ 4 h 351"/>
                                    <a:gd name="T28" fmla="*/ 13 w 357"/>
                                    <a:gd name="T29" fmla="*/ 5 h 351"/>
                                    <a:gd name="T30" fmla="*/ 14 w 357"/>
                                    <a:gd name="T31" fmla="*/ 6 h 351"/>
                                    <a:gd name="T32" fmla="*/ 14 w 357"/>
                                    <a:gd name="T33" fmla="*/ 7 h 351"/>
                                    <a:gd name="T34" fmla="*/ 14 w 357"/>
                                    <a:gd name="T35" fmla="*/ 7 h 351"/>
                                    <a:gd name="T36" fmla="*/ 14 w 357"/>
                                    <a:gd name="T37" fmla="*/ 8 h 351"/>
                                    <a:gd name="T38" fmla="*/ 14 w 357"/>
                                    <a:gd name="T39" fmla="*/ 8 h 351"/>
                                    <a:gd name="T40" fmla="*/ 14 w 357"/>
                                    <a:gd name="T41" fmla="*/ 9 h 351"/>
                                    <a:gd name="T42" fmla="*/ 13 w 357"/>
                                    <a:gd name="T43" fmla="*/ 10 h 351"/>
                                    <a:gd name="T44" fmla="*/ 13 w 357"/>
                                    <a:gd name="T45" fmla="*/ 11 h 351"/>
                                    <a:gd name="T46" fmla="*/ 12 w 357"/>
                                    <a:gd name="T47" fmla="*/ 11 h 351"/>
                                    <a:gd name="T48" fmla="*/ 12 w 357"/>
                                    <a:gd name="T49" fmla="*/ 12 h 351"/>
                                    <a:gd name="T50" fmla="*/ 11 w 357"/>
                                    <a:gd name="T51" fmla="*/ 12 h 351"/>
                                    <a:gd name="T52" fmla="*/ 11 w 357"/>
                                    <a:gd name="T53" fmla="*/ 13 h 351"/>
                                    <a:gd name="T54" fmla="*/ 11 w 357"/>
                                    <a:gd name="T55" fmla="*/ 13 h 351"/>
                                    <a:gd name="T56" fmla="*/ 12 w 357"/>
                                    <a:gd name="T57" fmla="*/ 13 h 351"/>
                                    <a:gd name="T58" fmla="*/ 11 w 357"/>
                                    <a:gd name="T59" fmla="*/ 14 h 351"/>
                                    <a:gd name="T60" fmla="*/ 11 w 357"/>
                                    <a:gd name="T61" fmla="*/ 14 h 351"/>
                                    <a:gd name="T62" fmla="*/ 10 w 357"/>
                                    <a:gd name="T63" fmla="*/ 14 h 351"/>
                                    <a:gd name="T64" fmla="*/ 9 w 357"/>
                                    <a:gd name="T65" fmla="*/ 14 h 351"/>
                                    <a:gd name="T66" fmla="*/ 9 w 357"/>
                                    <a:gd name="T67" fmla="*/ 13 h 351"/>
                                    <a:gd name="T68" fmla="*/ 8 w 357"/>
                                    <a:gd name="T69" fmla="*/ 14 h 351"/>
                                    <a:gd name="T70" fmla="*/ 7 w 357"/>
                                    <a:gd name="T71" fmla="*/ 14 h 351"/>
                                    <a:gd name="T72" fmla="*/ 6 w 357"/>
                                    <a:gd name="T73" fmla="*/ 14 h 351"/>
                                    <a:gd name="T74" fmla="*/ 5 w 357"/>
                                    <a:gd name="T75" fmla="*/ 14 h 351"/>
                                    <a:gd name="T76" fmla="*/ 5 w 357"/>
                                    <a:gd name="T77" fmla="*/ 14 h 351"/>
                                    <a:gd name="T78" fmla="*/ 4 w 357"/>
                                    <a:gd name="T79" fmla="*/ 14 h 351"/>
                                    <a:gd name="T80" fmla="*/ 4 w 357"/>
                                    <a:gd name="T81" fmla="*/ 14 h 351"/>
                                    <a:gd name="T82" fmla="*/ 3 w 357"/>
                                    <a:gd name="T83" fmla="*/ 14 h 351"/>
                                    <a:gd name="T84" fmla="*/ 3 w 357"/>
                                    <a:gd name="T85" fmla="*/ 13 h 351"/>
                                    <a:gd name="T86" fmla="*/ 2 w 357"/>
                                    <a:gd name="T87" fmla="*/ 13 h 351"/>
                                    <a:gd name="T88" fmla="*/ 2 w 357"/>
                                    <a:gd name="T89" fmla="*/ 12 h 351"/>
                                    <a:gd name="T90" fmla="*/ 1 w 357"/>
                                    <a:gd name="T91" fmla="*/ 11 h 351"/>
                                    <a:gd name="T92" fmla="*/ 0 w 357"/>
                                    <a:gd name="T93" fmla="*/ 10 h 351"/>
                                    <a:gd name="T94" fmla="*/ 0 w 357"/>
                                    <a:gd name="T95" fmla="*/ 9 h 351"/>
                                    <a:gd name="T96" fmla="*/ 0 w 357"/>
                                    <a:gd name="T97" fmla="*/ 8 h 351"/>
                                    <a:gd name="T98" fmla="*/ 0 w 357"/>
                                    <a:gd name="T99" fmla="*/ 7 h 351"/>
                                    <a:gd name="T100" fmla="*/ 0 w 357"/>
                                    <a:gd name="T101" fmla="*/ 6 h 351"/>
                                    <a:gd name="T102" fmla="*/ 0 w 357"/>
                                    <a:gd name="T103" fmla="*/ 5 h 351"/>
                                    <a:gd name="T104" fmla="*/ 1 w 357"/>
                                    <a:gd name="T105" fmla="*/ 3 h 351"/>
                                    <a:gd name="T106" fmla="*/ 1 w 357"/>
                                    <a:gd name="T107" fmla="*/ 3 h 351"/>
                                    <a:gd name="T108" fmla="*/ 2 w 357"/>
                                    <a:gd name="T109" fmla="*/ 2 h 35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57"/>
                                    <a:gd name="T166" fmla="*/ 0 h 351"/>
                                    <a:gd name="T167" fmla="*/ 357 w 357"/>
                                    <a:gd name="T168" fmla="*/ 351 h 35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57" h="351">
                                      <a:moveTo>
                                        <a:pt x="53" y="47"/>
                                      </a:moveTo>
                                      <a:lnTo>
                                        <a:pt x="70" y="33"/>
                                      </a:lnTo>
                                      <a:lnTo>
                                        <a:pt x="87" y="20"/>
                                      </a:lnTo>
                                      <a:lnTo>
                                        <a:pt x="106" y="10"/>
                                      </a:lnTo>
                                      <a:lnTo>
                                        <a:pt x="128" y="2"/>
                                      </a:lnTo>
                                      <a:lnTo>
                                        <a:pt x="148" y="0"/>
                                      </a:lnTo>
                                      <a:lnTo>
                                        <a:pt x="171" y="0"/>
                                      </a:lnTo>
                                      <a:lnTo>
                                        <a:pt x="203" y="1"/>
                                      </a:lnTo>
                                      <a:lnTo>
                                        <a:pt x="235" y="10"/>
                                      </a:lnTo>
                                      <a:lnTo>
                                        <a:pt x="256" y="23"/>
                                      </a:lnTo>
                                      <a:lnTo>
                                        <a:pt x="269" y="42"/>
                                      </a:lnTo>
                                      <a:lnTo>
                                        <a:pt x="283" y="66"/>
                                      </a:lnTo>
                                      <a:lnTo>
                                        <a:pt x="298" y="89"/>
                                      </a:lnTo>
                                      <a:lnTo>
                                        <a:pt x="313" y="107"/>
                                      </a:lnTo>
                                      <a:lnTo>
                                        <a:pt x="330" y="123"/>
                                      </a:lnTo>
                                      <a:lnTo>
                                        <a:pt x="348" y="146"/>
                                      </a:lnTo>
                                      <a:lnTo>
                                        <a:pt x="357" y="167"/>
                                      </a:lnTo>
                                      <a:lnTo>
                                        <a:pt x="357" y="184"/>
                                      </a:lnTo>
                                      <a:lnTo>
                                        <a:pt x="357" y="193"/>
                                      </a:lnTo>
                                      <a:lnTo>
                                        <a:pt x="352" y="209"/>
                                      </a:lnTo>
                                      <a:lnTo>
                                        <a:pt x="343" y="224"/>
                                      </a:lnTo>
                                      <a:lnTo>
                                        <a:pt x="332" y="238"/>
                                      </a:lnTo>
                                      <a:lnTo>
                                        <a:pt x="315" y="259"/>
                                      </a:lnTo>
                                      <a:lnTo>
                                        <a:pt x="303" y="274"/>
                                      </a:lnTo>
                                      <a:lnTo>
                                        <a:pt x="292" y="292"/>
                                      </a:lnTo>
                                      <a:lnTo>
                                        <a:pt x="288" y="302"/>
                                      </a:lnTo>
                                      <a:lnTo>
                                        <a:pt x="287" y="308"/>
                                      </a:lnTo>
                                      <a:lnTo>
                                        <a:pt x="289" y="313"/>
                                      </a:lnTo>
                                      <a:lnTo>
                                        <a:pt x="295" y="316"/>
                                      </a:lnTo>
                                      <a:lnTo>
                                        <a:pt x="269" y="347"/>
                                      </a:lnTo>
                                      <a:lnTo>
                                        <a:pt x="266" y="341"/>
                                      </a:lnTo>
                                      <a:lnTo>
                                        <a:pt x="252" y="333"/>
                                      </a:lnTo>
                                      <a:lnTo>
                                        <a:pt x="236" y="329"/>
                                      </a:lnTo>
                                      <a:lnTo>
                                        <a:pt x="219" y="327"/>
                                      </a:lnTo>
                                      <a:lnTo>
                                        <a:pt x="203" y="331"/>
                                      </a:lnTo>
                                      <a:lnTo>
                                        <a:pt x="181" y="337"/>
                                      </a:lnTo>
                                      <a:lnTo>
                                        <a:pt x="156" y="345"/>
                                      </a:lnTo>
                                      <a:lnTo>
                                        <a:pt x="136" y="351"/>
                                      </a:lnTo>
                                      <a:lnTo>
                                        <a:pt x="122" y="351"/>
                                      </a:lnTo>
                                      <a:lnTo>
                                        <a:pt x="107" y="351"/>
                                      </a:lnTo>
                                      <a:lnTo>
                                        <a:pt x="93" y="347"/>
                                      </a:lnTo>
                                      <a:lnTo>
                                        <a:pt x="78" y="339"/>
                                      </a:lnTo>
                                      <a:lnTo>
                                        <a:pt x="68" y="327"/>
                                      </a:lnTo>
                                      <a:lnTo>
                                        <a:pt x="55" y="315"/>
                                      </a:lnTo>
                                      <a:lnTo>
                                        <a:pt x="38" y="295"/>
                                      </a:lnTo>
                                      <a:lnTo>
                                        <a:pt x="22" y="268"/>
                                      </a:lnTo>
                                      <a:lnTo>
                                        <a:pt x="10" y="242"/>
                                      </a:lnTo>
                                      <a:lnTo>
                                        <a:pt x="0" y="218"/>
                                      </a:lnTo>
                                      <a:lnTo>
                                        <a:pt x="0" y="200"/>
                                      </a:lnTo>
                                      <a:lnTo>
                                        <a:pt x="0" y="184"/>
                                      </a:lnTo>
                                      <a:lnTo>
                                        <a:pt x="6" y="151"/>
                                      </a:lnTo>
                                      <a:lnTo>
                                        <a:pt x="12" y="114"/>
                                      </a:lnTo>
                                      <a:lnTo>
                                        <a:pt x="23" y="85"/>
                                      </a:lnTo>
                                      <a:lnTo>
                                        <a:pt x="37" y="65"/>
                                      </a:lnTo>
                                      <a:lnTo>
                                        <a:pt x="53" y="47"/>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89" name="Group 87">
                              <a:extLst>
                                <a:ext uri="{FF2B5EF4-FFF2-40B4-BE49-F238E27FC236}">
                                  <a16:creationId xmlns:a16="http://schemas.microsoft.com/office/drawing/2014/main" id="{276B9089-9EF6-4D08-A76D-8E3DD678934A}"/>
                                </a:ext>
                              </a:extLst>
                            </p:cNvPr>
                            <p:cNvGrpSpPr>
                              <a:grpSpLocks/>
                            </p:cNvGrpSpPr>
                            <p:nvPr/>
                          </p:nvGrpSpPr>
                          <p:grpSpPr bwMode="auto">
                            <a:xfrm>
                              <a:off x="2052" y="1742"/>
                              <a:ext cx="36" cy="95"/>
                              <a:chOff x="2052" y="1742"/>
                              <a:chExt cx="36" cy="95"/>
                            </a:xfrm>
                          </p:grpSpPr>
                          <p:grpSp>
                            <p:nvGrpSpPr>
                              <p:cNvPr id="65990" name="Group 88">
                                <a:extLst>
                                  <a:ext uri="{FF2B5EF4-FFF2-40B4-BE49-F238E27FC236}">
                                    <a16:creationId xmlns:a16="http://schemas.microsoft.com/office/drawing/2014/main" id="{DC3DA8FE-1F4B-4020-87BC-ED477DAAB79A}"/>
                                  </a:ext>
                                </a:extLst>
                              </p:cNvPr>
                              <p:cNvGrpSpPr>
                                <a:grpSpLocks/>
                              </p:cNvGrpSpPr>
                              <p:nvPr/>
                            </p:nvGrpSpPr>
                            <p:grpSpPr bwMode="auto">
                              <a:xfrm>
                                <a:off x="2060" y="1742"/>
                                <a:ext cx="20" cy="23"/>
                                <a:chOff x="2060" y="1742"/>
                                <a:chExt cx="20" cy="23"/>
                              </a:xfrm>
                            </p:grpSpPr>
                            <p:sp>
                              <p:nvSpPr>
                                <p:cNvPr id="65993" name="Freeform 89">
                                  <a:extLst>
                                    <a:ext uri="{FF2B5EF4-FFF2-40B4-BE49-F238E27FC236}">
                                      <a16:creationId xmlns:a16="http://schemas.microsoft.com/office/drawing/2014/main" id="{248239DE-30EE-473C-9DC0-4AB2CB03A87D}"/>
                                    </a:ext>
                                  </a:extLst>
                                </p:cNvPr>
                                <p:cNvSpPr>
                                  <a:spLocks/>
                                </p:cNvSpPr>
                                <p:nvPr/>
                              </p:nvSpPr>
                              <p:spPr bwMode="auto">
                                <a:xfrm>
                                  <a:off x="2060" y="1742"/>
                                  <a:ext cx="20" cy="23"/>
                                </a:xfrm>
                                <a:custGeom>
                                  <a:avLst/>
                                  <a:gdLst>
                                    <a:gd name="T0" fmla="*/ 1 w 101"/>
                                    <a:gd name="T1" fmla="*/ 1 h 112"/>
                                    <a:gd name="T2" fmla="*/ 1 w 101"/>
                                    <a:gd name="T3" fmla="*/ 1 h 112"/>
                                    <a:gd name="T4" fmla="*/ 1 w 101"/>
                                    <a:gd name="T5" fmla="*/ 1 h 112"/>
                                    <a:gd name="T6" fmla="*/ 2 w 101"/>
                                    <a:gd name="T7" fmla="*/ 0 h 112"/>
                                    <a:gd name="T8" fmla="*/ 3 w 101"/>
                                    <a:gd name="T9" fmla="*/ 0 h 112"/>
                                    <a:gd name="T10" fmla="*/ 3 w 101"/>
                                    <a:gd name="T11" fmla="*/ 0 h 112"/>
                                    <a:gd name="T12" fmla="*/ 3 w 101"/>
                                    <a:gd name="T13" fmla="*/ 0 h 112"/>
                                    <a:gd name="T14" fmla="*/ 4 w 101"/>
                                    <a:gd name="T15" fmla="*/ 0 h 112"/>
                                    <a:gd name="T16" fmla="*/ 4 w 101"/>
                                    <a:gd name="T17" fmla="*/ 1 h 112"/>
                                    <a:gd name="T18" fmla="*/ 4 w 101"/>
                                    <a:gd name="T19" fmla="*/ 1 h 112"/>
                                    <a:gd name="T20" fmla="*/ 4 w 101"/>
                                    <a:gd name="T21" fmla="*/ 2 h 112"/>
                                    <a:gd name="T22" fmla="*/ 4 w 101"/>
                                    <a:gd name="T23" fmla="*/ 3 h 112"/>
                                    <a:gd name="T24" fmla="*/ 3 w 101"/>
                                    <a:gd name="T25" fmla="*/ 3 h 112"/>
                                    <a:gd name="T26" fmla="*/ 3 w 101"/>
                                    <a:gd name="T27" fmla="*/ 4 h 112"/>
                                    <a:gd name="T28" fmla="*/ 2 w 101"/>
                                    <a:gd name="T29" fmla="*/ 4 h 112"/>
                                    <a:gd name="T30" fmla="*/ 2 w 101"/>
                                    <a:gd name="T31" fmla="*/ 5 h 112"/>
                                    <a:gd name="T32" fmla="*/ 1 w 101"/>
                                    <a:gd name="T33" fmla="*/ 5 h 112"/>
                                    <a:gd name="T34" fmla="*/ 1 w 101"/>
                                    <a:gd name="T35" fmla="*/ 5 h 112"/>
                                    <a:gd name="T36" fmla="*/ 1 w 101"/>
                                    <a:gd name="T37" fmla="*/ 5 h 112"/>
                                    <a:gd name="T38" fmla="*/ 0 w 101"/>
                                    <a:gd name="T39" fmla="*/ 4 h 112"/>
                                    <a:gd name="T40" fmla="*/ 0 w 101"/>
                                    <a:gd name="T41" fmla="*/ 4 h 112"/>
                                    <a:gd name="T42" fmla="*/ 0 w 101"/>
                                    <a:gd name="T43" fmla="*/ 3 h 112"/>
                                    <a:gd name="T44" fmla="*/ 0 w 101"/>
                                    <a:gd name="T45" fmla="*/ 3 h 112"/>
                                    <a:gd name="T46" fmla="*/ 0 w 101"/>
                                    <a:gd name="T47" fmla="*/ 2 h 112"/>
                                    <a:gd name="T48" fmla="*/ 1 w 101"/>
                                    <a:gd name="T49" fmla="*/ 1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2"/>
                                    <a:gd name="T77" fmla="*/ 101 w 101"/>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2">
                                      <a:moveTo>
                                        <a:pt x="16" y="35"/>
                                      </a:moveTo>
                                      <a:lnTo>
                                        <a:pt x="26" y="24"/>
                                      </a:lnTo>
                                      <a:lnTo>
                                        <a:pt x="37" y="16"/>
                                      </a:lnTo>
                                      <a:lnTo>
                                        <a:pt x="49" y="9"/>
                                      </a:lnTo>
                                      <a:lnTo>
                                        <a:pt x="64" y="2"/>
                                      </a:lnTo>
                                      <a:lnTo>
                                        <a:pt x="76" y="0"/>
                                      </a:lnTo>
                                      <a:lnTo>
                                        <a:pt x="86" y="3"/>
                                      </a:lnTo>
                                      <a:lnTo>
                                        <a:pt x="95" y="11"/>
                                      </a:lnTo>
                                      <a:lnTo>
                                        <a:pt x="99" y="22"/>
                                      </a:lnTo>
                                      <a:lnTo>
                                        <a:pt x="101" y="33"/>
                                      </a:lnTo>
                                      <a:lnTo>
                                        <a:pt x="98" y="49"/>
                                      </a:lnTo>
                                      <a:lnTo>
                                        <a:pt x="92" y="63"/>
                                      </a:lnTo>
                                      <a:lnTo>
                                        <a:pt x="84" y="75"/>
                                      </a:lnTo>
                                      <a:lnTo>
                                        <a:pt x="75" y="86"/>
                                      </a:lnTo>
                                      <a:lnTo>
                                        <a:pt x="63" y="97"/>
                                      </a:lnTo>
                                      <a:lnTo>
                                        <a:pt x="50" y="106"/>
                                      </a:lnTo>
                                      <a:lnTo>
                                        <a:pt x="37" y="111"/>
                                      </a:lnTo>
                                      <a:lnTo>
                                        <a:pt x="24" y="112"/>
                                      </a:lnTo>
                                      <a:lnTo>
                                        <a:pt x="13" y="108"/>
                                      </a:lnTo>
                                      <a:lnTo>
                                        <a:pt x="6" y="99"/>
                                      </a:lnTo>
                                      <a:lnTo>
                                        <a:pt x="1" y="89"/>
                                      </a:lnTo>
                                      <a:lnTo>
                                        <a:pt x="0" y="75"/>
                                      </a:lnTo>
                                      <a:lnTo>
                                        <a:pt x="3" y="61"/>
                                      </a:lnTo>
                                      <a:lnTo>
                                        <a:pt x="7" y="50"/>
                                      </a:lnTo>
                                      <a:lnTo>
                                        <a:pt x="16" y="35"/>
                                      </a:lnTo>
                                      <a:close/>
                                    </a:path>
                                  </a:pathLst>
                                </a:custGeom>
                                <a:solidFill>
                                  <a:srgbClr val="808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94" name="Freeform 90">
                                  <a:extLst>
                                    <a:ext uri="{FF2B5EF4-FFF2-40B4-BE49-F238E27FC236}">
                                      <a16:creationId xmlns:a16="http://schemas.microsoft.com/office/drawing/2014/main" id="{343FF8FE-266A-4F9E-85A2-7219F10F8761}"/>
                                    </a:ext>
                                  </a:extLst>
                                </p:cNvPr>
                                <p:cNvSpPr>
                                  <a:spLocks/>
                                </p:cNvSpPr>
                                <p:nvPr/>
                              </p:nvSpPr>
                              <p:spPr bwMode="auto">
                                <a:xfrm>
                                  <a:off x="2065" y="1747"/>
                                  <a:ext cx="10" cy="12"/>
                                </a:xfrm>
                                <a:custGeom>
                                  <a:avLst/>
                                  <a:gdLst>
                                    <a:gd name="T0" fmla="*/ 0 w 54"/>
                                    <a:gd name="T1" fmla="*/ 1 h 61"/>
                                    <a:gd name="T2" fmla="*/ 1 w 54"/>
                                    <a:gd name="T3" fmla="*/ 1 h 61"/>
                                    <a:gd name="T4" fmla="*/ 1 w 54"/>
                                    <a:gd name="T5" fmla="*/ 0 h 61"/>
                                    <a:gd name="T6" fmla="*/ 1 w 54"/>
                                    <a:gd name="T7" fmla="*/ 0 h 61"/>
                                    <a:gd name="T8" fmla="*/ 1 w 54"/>
                                    <a:gd name="T9" fmla="*/ 0 h 61"/>
                                    <a:gd name="T10" fmla="*/ 1 w 54"/>
                                    <a:gd name="T11" fmla="*/ 0 h 61"/>
                                    <a:gd name="T12" fmla="*/ 1 w 54"/>
                                    <a:gd name="T13" fmla="*/ 0 h 61"/>
                                    <a:gd name="T14" fmla="*/ 2 w 54"/>
                                    <a:gd name="T15" fmla="*/ 0 h 61"/>
                                    <a:gd name="T16" fmla="*/ 2 w 54"/>
                                    <a:gd name="T17" fmla="*/ 0 h 61"/>
                                    <a:gd name="T18" fmla="*/ 2 w 54"/>
                                    <a:gd name="T19" fmla="*/ 1 h 61"/>
                                    <a:gd name="T20" fmla="*/ 2 w 54"/>
                                    <a:gd name="T21" fmla="*/ 1 h 61"/>
                                    <a:gd name="T22" fmla="*/ 2 w 54"/>
                                    <a:gd name="T23" fmla="*/ 1 h 61"/>
                                    <a:gd name="T24" fmla="*/ 1 w 54"/>
                                    <a:gd name="T25" fmla="*/ 2 h 61"/>
                                    <a:gd name="T26" fmla="*/ 1 w 54"/>
                                    <a:gd name="T27" fmla="*/ 2 h 61"/>
                                    <a:gd name="T28" fmla="*/ 1 w 54"/>
                                    <a:gd name="T29" fmla="*/ 2 h 61"/>
                                    <a:gd name="T30" fmla="*/ 1 w 54"/>
                                    <a:gd name="T31" fmla="*/ 2 h 61"/>
                                    <a:gd name="T32" fmla="*/ 1 w 54"/>
                                    <a:gd name="T33" fmla="*/ 2 h 61"/>
                                    <a:gd name="T34" fmla="*/ 1 w 54"/>
                                    <a:gd name="T35" fmla="*/ 2 h 61"/>
                                    <a:gd name="T36" fmla="*/ 0 w 54"/>
                                    <a:gd name="T37" fmla="*/ 2 h 61"/>
                                    <a:gd name="T38" fmla="*/ 0 w 54"/>
                                    <a:gd name="T39" fmla="*/ 2 h 61"/>
                                    <a:gd name="T40" fmla="*/ 0 w 54"/>
                                    <a:gd name="T41" fmla="*/ 2 h 61"/>
                                    <a:gd name="T42" fmla="*/ 0 w 54"/>
                                    <a:gd name="T43" fmla="*/ 2 h 61"/>
                                    <a:gd name="T44" fmla="*/ 0 w 54"/>
                                    <a:gd name="T45" fmla="*/ 1 h 61"/>
                                    <a:gd name="T46" fmla="*/ 0 w 54"/>
                                    <a:gd name="T47" fmla="*/ 1 h 61"/>
                                    <a:gd name="T48" fmla="*/ 0 w 54"/>
                                    <a:gd name="T49" fmla="*/ 1 h 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4"/>
                                    <a:gd name="T76" fmla="*/ 0 h 61"/>
                                    <a:gd name="T77" fmla="*/ 54 w 54"/>
                                    <a:gd name="T78" fmla="*/ 61 h 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4" h="61">
                                      <a:moveTo>
                                        <a:pt x="9" y="18"/>
                                      </a:moveTo>
                                      <a:lnTo>
                                        <a:pt x="14" y="13"/>
                                      </a:lnTo>
                                      <a:lnTo>
                                        <a:pt x="20" y="7"/>
                                      </a:lnTo>
                                      <a:lnTo>
                                        <a:pt x="26" y="4"/>
                                      </a:lnTo>
                                      <a:lnTo>
                                        <a:pt x="34" y="1"/>
                                      </a:lnTo>
                                      <a:lnTo>
                                        <a:pt x="40" y="0"/>
                                      </a:lnTo>
                                      <a:lnTo>
                                        <a:pt x="45" y="1"/>
                                      </a:lnTo>
                                      <a:lnTo>
                                        <a:pt x="51" y="5"/>
                                      </a:lnTo>
                                      <a:lnTo>
                                        <a:pt x="53" y="11"/>
                                      </a:lnTo>
                                      <a:lnTo>
                                        <a:pt x="54" y="17"/>
                                      </a:lnTo>
                                      <a:lnTo>
                                        <a:pt x="53" y="27"/>
                                      </a:lnTo>
                                      <a:lnTo>
                                        <a:pt x="50" y="35"/>
                                      </a:lnTo>
                                      <a:lnTo>
                                        <a:pt x="45" y="41"/>
                                      </a:lnTo>
                                      <a:lnTo>
                                        <a:pt x="40" y="47"/>
                                      </a:lnTo>
                                      <a:lnTo>
                                        <a:pt x="34" y="54"/>
                                      </a:lnTo>
                                      <a:lnTo>
                                        <a:pt x="27" y="58"/>
                                      </a:lnTo>
                                      <a:lnTo>
                                        <a:pt x="20" y="61"/>
                                      </a:lnTo>
                                      <a:lnTo>
                                        <a:pt x="14" y="61"/>
                                      </a:lnTo>
                                      <a:lnTo>
                                        <a:pt x="8" y="59"/>
                                      </a:lnTo>
                                      <a:lnTo>
                                        <a:pt x="3" y="54"/>
                                      </a:lnTo>
                                      <a:lnTo>
                                        <a:pt x="0" y="48"/>
                                      </a:lnTo>
                                      <a:lnTo>
                                        <a:pt x="0" y="41"/>
                                      </a:lnTo>
                                      <a:lnTo>
                                        <a:pt x="1" y="34"/>
                                      </a:lnTo>
                                      <a:lnTo>
                                        <a:pt x="3" y="27"/>
                                      </a:lnTo>
                                      <a:lnTo>
                                        <a:pt x="9" y="18"/>
                                      </a:lnTo>
                                      <a:close/>
                                    </a:path>
                                  </a:pathLst>
                                </a:custGeom>
                                <a:solidFill>
                                  <a:srgbClr val="60006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991" name="Freeform 91">
                                <a:extLst>
                                  <a:ext uri="{FF2B5EF4-FFF2-40B4-BE49-F238E27FC236}">
                                    <a16:creationId xmlns:a16="http://schemas.microsoft.com/office/drawing/2014/main" id="{DEDBA4B0-2D06-4F00-87CE-08CBD8B465BA}"/>
                                  </a:ext>
                                </a:extLst>
                              </p:cNvPr>
                              <p:cNvSpPr>
                                <a:spLocks/>
                              </p:cNvSpPr>
                              <p:nvPr/>
                            </p:nvSpPr>
                            <p:spPr bwMode="auto">
                              <a:xfrm>
                                <a:off x="2052" y="1788"/>
                                <a:ext cx="21" cy="22"/>
                              </a:xfrm>
                              <a:custGeom>
                                <a:avLst/>
                                <a:gdLst>
                                  <a:gd name="T0" fmla="*/ 4 w 101"/>
                                  <a:gd name="T1" fmla="*/ 1 h 111"/>
                                  <a:gd name="T2" fmla="*/ 3 w 101"/>
                                  <a:gd name="T3" fmla="*/ 1 h 111"/>
                                  <a:gd name="T4" fmla="*/ 3 w 101"/>
                                  <a:gd name="T5" fmla="*/ 1 h 111"/>
                                  <a:gd name="T6" fmla="*/ 2 w 101"/>
                                  <a:gd name="T7" fmla="*/ 0 h 111"/>
                                  <a:gd name="T8" fmla="*/ 2 w 101"/>
                                  <a:gd name="T9" fmla="*/ 0 h 111"/>
                                  <a:gd name="T10" fmla="*/ 1 w 101"/>
                                  <a:gd name="T11" fmla="*/ 0 h 111"/>
                                  <a:gd name="T12" fmla="*/ 1 w 101"/>
                                  <a:gd name="T13" fmla="*/ 0 h 111"/>
                                  <a:gd name="T14" fmla="*/ 0 w 101"/>
                                  <a:gd name="T15" fmla="*/ 0 h 111"/>
                                  <a:gd name="T16" fmla="*/ 0 w 101"/>
                                  <a:gd name="T17" fmla="*/ 1 h 111"/>
                                  <a:gd name="T18" fmla="*/ 0 w 101"/>
                                  <a:gd name="T19" fmla="*/ 1 h 111"/>
                                  <a:gd name="T20" fmla="*/ 0 w 101"/>
                                  <a:gd name="T21" fmla="*/ 2 h 111"/>
                                  <a:gd name="T22" fmla="*/ 0 w 101"/>
                                  <a:gd name="T23" fmla="*/ 2 h 111"/>
                                  <a:gd name="T24" fmla="*/ 1 w 101"/>
                                  <a:gd name="T25" fmla="*/ 3 h 111"/>
                                  <a:gd name="T26" fmla="*/ 1 w 101"/>
                                  <a:gd name="T27" fmla="*/ 3 h 111"/>
                                  <a:gd name="T28" fmla="*/ 2 w 101"/>
                                  <a:gd name="T29" fmla="*/ 4 h 111"/>
                                  <a:gd name="T30" fmla="*/ 2 w 101"/>
                                  <a:gd name="T31" fmla="*/ 4 h 111"/>
                                  <a:gd name="T32" fmla="*/ 3 w 101"/>
                                  <a:gd name="T33" fmla="*/ 4 h 111"/>
                                  <a:gd name="T34" fmla="*/ 3 w 101"/>
                                  <a:gd name="T35" fmla="*/ 4 h 111"/>
                                  <a:gd name="T36" fmla="*/ 4 w 101"/>
                                  <a:gd name="T37" fmla="*/ 4 h 111"/>
                                  <a:gd name="T38" fmla="*/ 4 w 101"/>
                                  <a:gd name="T39" fmla="*/ 4 h 111"/>
                                  <a:gd name="T40" fmla="*/ 4 w 101"/>
                                  <a:gd name="T41" fmla="*/ 3 h 111"/>
                                  <a:gd name="T42" fmla="*/ 4 w 101"/>
                                  <a:gd name="T43" fmla="*/ 3 h 111"/>
                                  <a:gd name="T44" fmla="*/ 4 w 101"/>
                                  <a:gd name="T45" fmla="*/ 2 h 111"/>
                                  <a:gd name="T46" fmla="*/ 4 w 101"/>
                                  <a:gd name="T47" fmla="*/ 2 h 111"/>
                                  <a:gd name="T48" fmla="*/ 4 w 101"/>
                                  <a:gd name="T49" fmla="*/ 1 h 1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1"/>
                                  <a:gd name="T77" fmla="*/ 101 w 101"/>
                                  <a:gd name="T78" fmla="*/ 111 h 1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1">
                                    <a:moveTo>
                                      <a:pt x="85" y="35"/>
                                    </a:moveTo>
                                    <a:lnTo>
                                      <a:pt x="75" y="24"/>
                                    </a:lnTo>
                                    <a:lnTo>
                                      <a:pt x="64" y="15"/>
                                    </a:lnTo>
                                    <a:lnTo>
                                      <a:pt x="52" y="8"/>
                                    </a:lnTo>
                                    <a:lnTo>
                                      <a:pt x="37" y="2"/>
                                    </a:lnTo>
                                    <a:lnTo>
                                      <a:pt x="26" y="0"/>
                                    </a:lnTo>
                                    <a:lnTo>
                                      <a:pt x="15" y="3"/>
                                    </a:lnTo>
                                    <a:lnTo>
                                      <a:pt x="6" y="10"/>
                                    </a:lnTo>
                                    <a:lnTo>
                                      <a:pt x="2" y="22"/>
                                    </a:lnTo>
                                    <a:lnTo>
                                      <a:pt x="0" y="33"/>
                                    </a:lnTo>
                                    <a:lnTo>
                                      <a:pt x="3" y="48"/>
                                    </a:lnTo>
                                    <a:lnTo>
                                      <a:pt x="9" y="63"/>
                                    </a:lnTo>
                                    <a:lnTo>
                                      <a:pt x="17" y="75"/>
                                    </a:lnTo>
                                    <a:lnTo>
                                      <a:pt x="27" y="85"/>
                                    </a:lnTo>
                                    <a:lnTo>
                                      <a:pt x="38" y="95"/>
                                    </a:lnTo>
                                    <a:lnTo>
                                      <a:pt x="51" y="105"/>
                                    </a:lnTo>
                                    <a:lnTo>
                                      <a:pt x="64" y="110"/>
                                    </a:lnTo>
                                    <a:lnTo>
                                      <a:pt x="77" y="111"/>
                                    </a:lnTo>
                                    <a:lnTo>
                                      <a:pt x="88" y="107"/>
                                    </a:lnTo>
                                    <a:lnTo>
                                      <a:pt x="95" y="97"/>
                                    </a:lnTo>
                                    <a:lnTo>
                                      <a:pt x="100" y="87"/>
                                    </a:lnTo>
                                    <a:lnTo>
                                      <a:pt x="101" y="75"/>
                                    </a:lnTo>
                                    <a:lnTo>
                                      <a:pt x="98" y="61"/>
                                    </a:lnTo>
                                    <a:lnTo>
                                      <a:pt x="94" y="49"/>
                                    </a:lnTo>
                                    <a:lnTo>
                                      <a:pt x="85" y="35"/>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92" name="Freeform 92">
                                <a:extLst>
                                  <a:ext uri="{FF2B5EF4-FFF2-40B4-BE49-F238E27FC236}">
                                    <a16:creationId xmlns:a16="http://schemas.microsoft.com/office/drawing/2014/main" id="{C8942653-31B6-49A5-87C1-1229BF080B2C}"/>
                                  </a:ext>
                                </a:extLst>
                              </p:cNvPr>
                              <p:cNvSpPr>
                                <a:spLocks/>
                              </p:cNvSpPr>
                              <p:nvPr/>
                            </p:nvSpPr>
                            <p:spPr bwMode="auto">
                              <a:xfrm>
                                <a:off x="2070" y="1814"/>
                                <a:ext cx="18" cy="23"/>
                              </a:xfrm>
                              <a:custGeom>
                                <a:avLst/>
                                <a:gdLst>
                                  <a:gd name="T0" fmla="*/ 3 w 91"/>
                                  <a:gd name="T1" fmla="*/ 1 h 114"/>
                                  <a:gd name="T2" fmla="*/ 3 w 91"/>
                                  <a:gd name="T3" fmla="*/ 1 h 114"/>
                                  <a:gd name="T4" fmla="*/ 2 w 91"/>
                                  <a:gd name="T5" fmla="*/ 0 h 114"/>
                                  <a:gd name="T6" fmla="*/ 2 w 91"/>
                                  <a:gd name="T7" fmla="*/ 0 h 114"/>
                                  <a:gd name="T8" fmla="*/ 1 w 91"/>
                                  <a:gd name="T9" fmla="*/ 0 h 114"/>
                                  <a:gd name="T10" fmla="*/ 1 w 91"/>
                                  <a:gd name="T11" fmla="*/ 0 h 114"/>
                                  <a:gd name="T12" fmla="*/ 1 w 91"/>
                                  <a:gd name="T13" fmla="*/ 0 h 114"/>
                                  <a:gd name="T14" fmla="*/ 0 w 91"/>
                                  <a:gd name="T15" fmla="*/ 1 h 114"/>
                                  <a:gd name="T16" fmla="*/ 0 w 91"/>
                                  <a:gd name="T17" fmla="*/ 1 h 114"/>
                                  <a:gd name="T18" fmla="*/ 0 w 91"/>
                                  <a:gd name="T19" fmla="*/ 2 h 114"/>
                                  <a:gd name="T20" fmla="*/ 0 w 91"/>
                                  <a:gd name="T21" fmla="*/ 2 h 114"/>
                                  <a:gd name="T22" fmla="*/ 0 w 91"/>
                                  <a:gd name="T23" fmla="*/ 3 h 114"/>
                                  <a:gd name="T24" fmla="*/ 0 w 91"/>
                                  <a:gd name="T25" fmla="*/ 3 h 114"/>
                                  <a:gd name="T26" fmla="*/ 1 w 91"/>
                                  <a:gd name="T27" fmla="*/ 4 h 114"/>
                                  <a:gd name="T28" fmla="*/ 1 w 91"/>
                                  <a:gd name="T29" fmla="*/ 4 h 114"/>
                                  <a:gd name="T30" fmla="*/ 2 w 91"/>
                                  <a:gd name="T31" fmla="*/ 4 h 114"/>
                                  <a:gd name="T32" fmla="*/ 2 w 91"/>
                                  <a:gd name="T33" fmla="*/ 5 h 114"/>
                                  <a:gd name="T34" fmla="*/ 3 w 91"/>
                                  <a:gd name="T35" fmla="*/ 5 h 114"/>
                                  <a:gd name="T36" fmla="*/ 3 w 91"/>
                                  <a:gd name="T37" fmla="*/ 4 h 114"/>
                                  <a:gd name="T38" fmla="*/ 3 w 91"/>
                                  <a:gd name="T39" fmla="*/ 4 h 114"/>
                                  <a:gd name="T40" fmla="*/ 4 w 91"/>
                                  <a:gd name="T41" fmla="*/ 4 h 114"/>
                                  <a:gd name="T42" fmla="*/ 4 w 91"/>
                                  <a:gd name="T43" fmla="*/ 3 h 114"/>
                                  <a:gd name="T44" fmla="*/ 3 w 91"/>
                                  <a:gd name="T45" fmla="*/ 3 h 114"/>
                                  <a:gd name="T46" fmla="*/ 3 w 91"/>
                                  <a:gd name="T47" fmla="*/ 2 h 114"/>
                                  <a:gd name="T48" fmla="*/ 3 w 91"/>
                                  <a:gd name="T49" fmla="*/ 1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
                                  <a:gd name="T76" fmla="*/ 0 h 114"/>
                                  <a:gd name="T77" fmla="*/ 91 w 91"/>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 h="114">
                                    <a:moveTo>
                                      <a:pt x="79" y="37"/>
                                    </a:moveTo>
                                    <a:lnTo>
                                      <a:pt x="71" y="23"/>
                                    </a:lnTo>
                                    <a:lnTo>
                                      <a:pt x="62" y="12"/>
                                    </a:lnTo>
                                    <a:lnTo>
                                      <a:pt x="51" y="4"/>
                                    </a:lnTo>
                                    <a:lnTo>
                                      <a:pt x="37" y="0"/>
                                    </a:lnTo>
                                    <a:lnTo>
                                      <a:pt x="27" y="3"/>
                                    </a:lnTo>
                                    <a:lnTo>
                                      <a:pt x="17" y="11"/>
                                    </a:lnTo>
                                    <a:lnTo>
                                      <a:pt x="7" y="19"/>
                                    </a:lnTo>
                                    <a:lnTo>
                                      <a:pt x="2" y="29"/>
                                    </a:lnTo>
                                    <a:lnTo>
                                      <a:pt x="0" y="38"/>
                                    </a:lnTo>
                                    <a:lnTo>
                                      <a:pt x="1" y="48"/>
                                    </a:lnTo>
                                    <a:lnTo>
                                      <a:pt x="3" y="62"/>
                                    </a:lnTo>
                                    <a:lnTo>
                                      <a:pt x="10" y="77"/>
                                    </a:lnTo>
                                    <a:lnTo>
                                      <a:pt x="18" y="88"/>
                                    </a:lnTo>
                                    <a:lnTo>
                                      <a:pt x="28" y="99"/>
                                    </a:lnTo>
                                    <a:lnTo>
                                      <a:pt x="41" y="108"/>
                                    </a:lnTo>
                                    <a:lnTo>
                                      <a:pt x="54" y="113"/>
                                    </a:lnTo>
                                    <a:lnTo>
                                      <a:pt x="67" y="114"/>
                                    </a:lnTo>
                                    <a:lnTo>
                                      <a:pt x="78" y="110"/>
                                    </a:lnTo>
                                    <a:lnTo>
                                      <a:pt x="85" y="101"/>
                                    </a:lnTo>
                                    <a:lnTo>
                                      <a:pt x="90" y="91"/>
                                    </a:lnTo>
                                    <a:lnTo>
                                      <a:pt x="91" y="77"/>
                                    </a:lnTo>
                                    <a:lnTo>
                                      <a:pt x="88" y="63"/>
                                    </a:lnTo>
                                    <a:lnTo>
                                      <a:pt x="85" y="49"/>
                                    </a:lnTo>
                                    <a:lnTo>
                                      <a:pt x="79" y="37"/>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84" name="Group 93">
                            <a:extLst>
                              <a:ext uri="{FF2B5EF4-FFF2-40B4-BE49-F238E27FC236}">
                                <a16:creationId xmlns:a16="http://schemas.microsoft.com/office/drawing/2014/main" id="{04D76B1B-8328-4505-9627-0FE13860383B}"/>
                              </a:ext>
                            </a:extLst>
                          </p:cNvPr>
                          <p:cNvGrpSpPr>
                            <a:grpSpLocks/>
                          </p:cNvGrpSpPr>
                          <p:nvPr/>
                        </p:nvGrpSpPr>
                        <p:grpSpPr bwMode="auto">
                          <a:xfrm>
                            <a:off x="2116" y="1790"/>
                            <a:ext cx="130" cy="120"/>
                            <a:chOff x="2116" y="1790"/>
                            <a:chExt cx="130" cy="120"/>
                          </a:xfrm>
                        </p:grpSpPr>
                        <p:sp>
                          <p:nvSpPr>
                            <p:cNvPr id="65985" name="Freeform 94">
                              <a:extLst>
                                <a:ext uri="{FF2B5EF4-FFF2-40B4-BE49-F238E27FC236}">
                                  <a16:creationId xmlns:a16="http://schemas.microsoft.com/office/drawing/2014/main" id="{6372032F-9142-43C6-A479-650D1C608EB2}"/>
                                </a:ext>
                              </a:extLst>
                            </p:cNvPr>
                            <p:cNvSpPr>
                              <a:spLocks/>
                            </p:cNvSpPr>
                            <p:nvPr/>
                          </p:nvSpPr>
                          <p:spPr bwMode="auto">
                            <a:xfrm>
                              <a:off x="2146" y="1819"/>
                              <a:ext cx="76" cy="64"/>
                            </a:xfrm>
                            <a:custGeom>
                              <a:avLst/>
                              <a:gdLst>
                                <a:gd name="T0" fmla="*/ 0 w 380"/>
                                <a:gd name="T1" fmla="*/ 0 h 322"/>
                                <a:gd name="T2" fmla="*/ 0 w 380"/>
                                <a:gd name="T3" fmla="*/ 1 h 322"/>
                                <a:gd name="T4" fmla="*/ 0 w 380"/>
                                <a:gd name="T5" fmla="*/ 2 h 322"/>
                                <a:gd name="T6" fmla="*/ 0 w 380"/>
                                <a:gd name="T7" fmla="*/ 4 h 322"/>
                                <a:gd name="T8" fmla="*/ 1 w 380"/>
                                <a:gd name="T9" fmla="*/ 5 h 322"/>
                                <a:gd name="T10" fmla="*/ 1 w 380"/>
                                <a:gd name="T11" fmla="*/ 5 h 322"/>
                                <a:gd name="T12" fmla="*/ 2 w 380"/>
                                <a:gd name="T13" fmla="*/ 6 h 322"/>
                                <a:gd name="T14" fmla="*/ 3 w 380"/>
                                <a:gd name="T15" fmla="*/ 6 h 322"/>
                                <a:gd name="T16" fmla="*/ 5 w 380"/>
                                <a:gd name="T17" fmla="*/ 7 h 322"/>
                                <a:gd name="T18" fmla="*/ 6 w 380"/>
                                <a:gd name="T19" fmla="*/ 8 h 322"/>
                                <a:gd name="T20" fmla="*/ 8 w 380"/>
                                <a:gd name="T21" fmla="*/ 8 h 322"/>
                                <a:gd name="T22" fmla="*/ 10 w 380"/>
                                <a:gd name="T23" fmla="*/ 9 h 322"/>
                                <a:gd name="T24" fmla="*/ 11 w 380"/>
                                <a:gd name="T25" fmla="*/ 9 h 322"/>
                                <a:gd name="T26" fmla="*/ 12 w 380"/>
                                <a:gd name="T27" fmla="*/ 10 h 322"/>
                                <a:gd name="T28" fmla="*/ 13 w 380"/>
                                <a:gd name="T29" fmla="*/ 11 h 322"/>
                                <a:gd name="T30" fmla="*/ 14 w 380"/>
                                <a:gd name="T31" fmla="*/ 12 h 322"/>
                                <a:gd name="T32" fmla="*/ 15 w 380"/>
                                <a:gd name="T33" fmla="*/ 13 h 3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0"/>
                                <a:gd name="T52" fmla="*/ 0 h 322"/>
                                <a:gd name="T53" fmla="*/ 380 w 380"/>
                                <a:gd name="T54" fmla="*/ 322 h 3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0" h="322">
                                  <a:moveTo>
                                    <a:pt x="10" y="0"/>
                                  </a:moveTo>
                                  <a:lnTo>
                                    <a:pt x="3" y="34"/>
                                  </a:lnTo>
                                  <a:lnTo>
                                    <a:pt x="0" y="61"/>
                                  </a:lnTo>
                                  <a:lnTo>
                                    <a:pt x="6" y="92"/>
                                  </a:lnTo>
                                  <a:lnTo>
                                    <a:pt x="18" y="114"/>
                                  </a:lnTo>
                                  <a:lnTo>
                                    <a:pt x="33" y="127"/>
                                  </a:lnTo>
                                  <a:lnTo>
                                    <a:pt x="59" y="148"/>
                                  </a:lnTo>
                                  <a:lnTo>
                                    <a:pt x="84" y="163"/>
                                  </a:lnTo>
                                  <a:lnTo>
                                    <a:pt x="121" y="179"/>
                                  </a:lnTo>
                                  <a:lnTo>
                                    <a:pt x="161" y="194"/>
                                  </a:lnTo>
                                  <a:lnTo>
                                    <a:pt x="199" y="206"/>
                                  </a:lnTo>
                                  <a:lnTo>
                                    <a:pt x="239" y="219"/>
                                  </a:lnTo>
                                  <a:lnTo>
                                    <a:pt x="268" y="234"/>
                                  </a:lnTo>
                                  <a:lnTo>
                                    <a:pt x="300" y="252"/>
                                  </a:lnTo>
                                  <a:lnTo>
                                    <a:pt x="330" y="273"/>
                                  </a:lnTo>
                                  <a:lnTo>
                                    <a:pt x="355" y="295"/>
                                  </a:lnTo>
                                  <a:lnTo>
                                    <a:pt x="380" y="322"/>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86" name="Freeform 95">
                              <a:extLst>
                                <a:ext uri="{FF2B5EF4-FFF2-40B4-BE49-F238E27FC236}">
                                  <a16:creationId xmlns:a16="http://schemas.microsoft.com/office/drawing/2014/main" id="{B0706E0B-8C4C-46D3-B33D-654D04D6FCE0}"/>
                                </a:ext>
                              </a:extLst>
                            </p:cNvPr>
                            <p:cNvSpPr>
                              <a:spLocks/>
                            </p:cNvSpPr>
                            <p:nvPr/>
                          </p:nvSpPr>
                          <p:spPr bwMode="auto">
                            <a:xfrm>
                              <a:off x="2116" y="1831"/>
                              <a:ext cx="88" cy="79"/>
                            </a:xfrm>
                            <a:custGeom>
                              <a:avLst/>
                              <a:gdLst>
                                <a:gd name="T0" fmla="*/ 0 w 443"/>
                                <a:gd name="T1" fmla="*/ 0 h 393"/>
                                <a:gd name="T2" fmla="*/ 1 w 443"/>
                                <a:gd name="T3" fmla="*/ 0 h 393"/>
                                <a:gd name="T4" fmla="*/ 3 w 443"/>
                                <a:gd name="T5" fmla="*/ 1 h 393"/>
                                <a:gd name="T6" fmla="*/ 4 w 443"/>
                                <a:gd name="T7" fmla="*/ 1 h 393"/>
                                <a:gd name="T8" fmla="*/ 5 w 443"/>
                                <a:gd name="T9" fmla="*/ 2 h 393"/>
                                <a:gd name="T10" fmla="*/ 5 w 443"/>
                                <a:gd name="T11" fmla="*/ 3 h 393"/>
                                <a:gd name="T12" fmla="*/ 6 w 443"/>
                                <a:gd name="T13" fmla="*/ 4 h 393"/>
                                <a:gd name="T14" fmla="*/ 6 w 443"/>
                                <a:gd name="T15" fmla="*/ 5 h 393"/>
                                <a:gd name="T16" fmla="*/ 7 w 443"/>
                                <a:gd name="T17" fmla="*/ 6 h 393"/>
                                <a:gd name="T18" fmla="*/ 7 w 443"/>
                                <a:gd name="T19" fmla="*/ 7 h 393"/>
                                <a:gd name="T20" fmla="*/ 8 w 443"/>
                                <a:gd name="T21" fmla="*/ 9 h 393"/>
                                <a:gd name="T22" fmla="*/ 8 w 443"/>
                                <a:gd name="T23" fmla="*/ 10 h 393"/>
                                <a:gd name="T24" fmla="*/ 9 w 443"/>
                                <a:gd name="T25" fmla="*/ 11 h 393"/>
                                <a:gd name="T26" fmla="*/ 10 w 443"/>
                                <a:gd name="T27" fmla="*/ 12 h 393"/>
                                <a:gd name="T28" fmla="*/ 11 w 443"/>
                                <a:gd name="T29" fmla="*/ 13 h 393"/>
                                <a:gd name="T30" fmla="*/ 12 w 443"/>
                                <a:gd name="T31" fmla="*/ 13 h 393"/>
                                <a:gd name="T32" fmla="*/ 14 w 443"/>
                                <a:gd name="T33" fmla="*/ 14 h 393"/>
                                <a:gd name="T34" fmla="*/ 15 w 443"/>
                                <a:gd name="T35" fmla="*/ 15 h 393"/>
                                <a:gd name="T36" fmla="*/ 16 w 443"/>
                                <a:gd name="T37" fmla="*/ 15 h 393"/>
                                <a:gd name="T38" fmla="*/ 17 w 443"/>
                                <a:gd name="T39" fmla="*/ 16 h 39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3"/>
                                <a:gd name="T61" fmla="*/ 0 h 393"/>
                                <a:gd name="T62" fmla="*/ 443 w 443"/>
                                <a:gd name="T63" fmla="*/ 393 h 39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3" h="393">
                                  <a:moveTo>
                                    <a:pt x="0" y="0"/>
                                  </a:moveTo>
                                  <a:lnTo>
                                    <a:pt x="34" y="9"/>
                                  </a:lnTo>
                                  <a:lnTo>
                                    <a:pt x="65" y="18"/>
                                  </a:lnTo>
                                  <a:lnTo>
                                    <a:pt x="95" y="30"/>
                                  </a:lnTo>
                                  <a:lnTo>
                                    <a:pt x="117" y="43"/>
                                  </a:lnTo>
                                  <a:lnTo>
                                    <a:pt x="135" y="65"/>
                                  </a:lnTo>
                                  <a:lnTo>
                                    <a:pt x="150" y="93"/>
                                  </a:lnTo>
                                  <a:lnTo>
                                    <a:pt x="160" y="117"/>
                                  </a:lnTo>
                                  <a:lnTo>
                                    <a:pt x="169" y="148"/>
                                  </a:lnTo>
                                  <a:lnTo>
                                    <a:pt x="180" y="183"/>
                                  </a:lnTo>
                                  <a:lnTo>
                                    <a:pt x="193" y="214"/>
                                  </a:lnTo>
                                  <a:lnTo>
                                    <a:pt x="212" y="242"/>
                                  </a:lnTo>
                                  <a:lnTo>
                                    <a:pt x="233" y="273"/>
                                  </a:lnTo>
                                  <a:lnTo>
                                    <a:pt x="253" y="295"/>
                                  </a:lnTo>
                                  <a:lnTo>
                                    <a:pt x="280" y="316"/>
                                  </a:lnTo>
                                  <a:lnTo>
                                    <a:pt x="309" y="335"/>
                                  </a:lnTo>
                                  <a:lnTo>
                                    <a:pt x="343" y="350"/>
                                  </a:lnTo>
                                  <a:lnTo>
                                    <a:pt x="382" y="368"/>
                                  </a:lnTo>
                                  <a:lnTo>
                                    <a:pt x="415" y="381"/>
                                  </a:lnTo>
                                  <a:lnTo>
                                    <a:pt x="443" y="393"/>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87" name="Freeform 96">
                              <a:extLst>
                                <a:ext uri="{FF2B5EF4-FFF2-40B4-BE49-F238E27FC236}">
                                  <a16:creationId xmlns:a16="http://schemas.microsoft.com/office/drawing/2014/main" id="{F16F2374-4D8E-49E4-B089-980D15100937}"/>
                                </a:ext>
                              </a:extLst>
                            </p:cNvPr>
                            <p:cNvSpPr>
                              <a:spLocks/>
                            </p:cNvSpPr>
                            <p:nvPr/>
                          </p:nvSpPr>
                          <p:spPr bwMode="auto">
                            <a:xfrm>
                              <a:off x="2122" y="1790"/>
                              <a:ext cx="124" cy="120"/>
                            </a:xfrm>
                            <a:custGeom>
                              <a:avLst/>
                              <a:gdLst>
                                <a:gd name="T0" fmla="*/ 0 w 618"/>
                                <a:gd name="T1" fmla="*/ 0 h 602"/>
                                <a:gd name="T2" fmla="*/ 0 w 618"/>
                                <a:gd name="T3" fmla="*/ 2 h 602"/>
                                <a:gd name="T4" fmla="*/ 1 w 618"/>
                                <a:gd name="T5" fmla="*/ 3 h 602"/>
                                <a:gd name="T6" fmla="*/ 1 w 618"/>
                                <a:gd name="T7" fmla="*/ 5 h 602"/>
                                <a:gd name="T8" fmla="*/ 2 w 618"/>
                                <a:gd name="T9" fmla="*/ 6 h 602"/>
                                <a:gd name="T10" fmla="*/ 3 w 618"/>
                                <a:gd name="T11" fmla="*/ 8 h 602"/>
                                <a:gd name="T12" fmla="*/ 4 w 618"/>
                                <a:gd name="T13" fmla="*/ 9 h 602"/>
                                <a:gd name="T14" fmla="*/ 5 w 618"/>
                                <a:gd name="T15" fmla="*/ 11 h 602"/>
                                <a:gd name="T16" fmla="*/ 6 w 618"/>
                                <a:gd name="T17" fmla="*/ 13 h 602"/>
                                <a:gd name="T18" fmla="*/ 7 w 618"/>
                                <a:gd name="T19" fmla="*/ 14 h 602"/>
                                <a:gd name="T20" fmla="*/ 8 w 618"/>
                                <a:gd name="T21" fmla="*/ 15 h 602"/>
                                <a:gd name="T22" fmla="*/ 9 w 618"/>
                                <a:gd name="T23" fmla="*/ 17 h 602"/>
                                <a:gd name="T24" fmla="*/ 10 w 618"/>
                                <a:gd name="T25" fmla="*/ 18 h 602"/>
                                <a:gd name="T26" fmla="*/ 12 w 618"/>
                                <a:gd name="T27" fmla="*/ 19 h 602"/>
                                <a:gd name="T28" fmla="*/ 14 w 618"/>
                                <a:gd name="T29" fmla="*/ 20 h 602"/>
                                <a:gd name="T30" fmla="*/ 15 w 618"/>
                                <a:gd name="T31" fmla="*/ 21 h 602"/>
                                <a:gd name="T32" fmla="*/ 17 w 618"/>
                                <a:gd name="T33" fmla="*/ 22 h 602"/>
                                <a:gd name="T34" fmla="*/ 19 w 618"/>
                                <a:gd name="T35" fmla="*/ 23 h 602"/>
                                <a:gd name="T36" fmla="*/ 21 w 618"/>
                                <a:gd name="T37" fmla="*/ 23 h 602"/>
                                <a:gd name="T38" fmla="*/ 23 w 618"/>
                                <a:gd name="T39" fmla="*/ 24 h 602"/>
                                <a:gd name="T40" fmla="*/ 25 w 618"/>
                                <a:gd name="T41" fmla="*/ 24 h 6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8"/>
                                <a:gd name="T64" fmla="*/ 0 h 602"/>
                                <a:gd name="T65" fmla="*/ 618 w 618"/>
                                <a:gd name="T66" fmla="*/ 602 h 6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8" h="602">
                                  <a:moveTo>
                                    <a:pt x="0" y="0"/>
                                  </a:moveTo>
                                  <a:lnTo>
                                    <a:pt x="7" y="41"/>
                                  </a:lnTo>
                                  <a:lnTo>
                                    <a:pt x="18" y="82"/>
                                  </a:lnTo>
                                  <a:lnTo>
                                    <a:pt x="35" y="128"/>
                                  </a:lnTo>
                                  <a:lnTo>
                                    <a:pt x="55" y="163"/>
                                  </a:lnTo>
                                  <a:lnTo>
                                    <a:pt x="83" y="202"/>
                                  </a:lnTo>
                                  <a:lnTo>
                                    <a:pt x="104" y="237"/>
                                  </a:lnTo>
                                  <a:lnTo>
                                    <a:pt x="129" y="280"/>
                                  </a:lnTo>
                                  <a:lnTo>
                                    <a:pt x="157" y="328"/>
                                  </a:lnTo>
                                  <a:lnTo>
                                    <a:pt x="176" y="356"/>
                                  </a:lnTo>
                                  <a:lnTo>
                                    <a:pt x="199" y="385"/>
                                  </a:lnTo>
                                  <a:lnTo>
                                    <a:pt x="226" y="415"/>
                                  </a:lnTo>
                                  <a:lnTo>
                                    <a:pt x="260" y="445"/>
                                  </a:lnTo>
                                  <a:lnTo>
                                    <a:pt x="304" y="482"/>
                                  </a:lnTo>
                                  <a:lnTo>
                                    <a:pt x="342" y="512"/>
                                  </a:lnTo>
                                  <a:lnTo>
                                    <a:pt x="385" y="537"/>
                                  </a:lnTo>
                                  <a:lnTo>
                                    <a:pt x="432" y="558"/>
                                  </a:lnTo>
                                  <a:lnTo>
                                    <a:pt x="485" y="578"/>
                                  </a:lnTo>
                                  <a:lnTo>
                                    <a:pt x="525" y="589"/>
                                  </a:lnTo>
                                  <a:lnTo>
                                    <a:pt x="573" y="598"/>
                                  </a:lnTo>
                                  <a:lnTo>
                                    <a:pt x="618" y="602"/>
                                  </a:lnTo>
                                </a:path>
                              </a:pathLst>
                            </a:custGeom>
                            <a:noFill/>
                            <a:ln w="4763">
                              <a:solidFill>
                                <a:srgbClr val="FFC0C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5960" name="Group 97">
                      <a:extLst>
                        <a:ext uri="{FF2B5EF4-FFF2-40B4-BE49-F238E27FC236}">
                          <a16:creationId xmlns:a16="http://schemas.microsoft.com/office/drawing/2014/main" id="{16991848-D87D-42D3-93DC-98028E0AB4B6}"/>
                        </a:ext>
                      </a:extLst>
                    </p:cNvPr>
                    <p:cNvGrpSpPr>
                      <a:grpSpLocks/>
                    </p:cNvGrpSpPr>
                    <p:nvPr/>
                  </p:nvGrpSpPr>
                  <p:grpSpPr bwMode="auto">
                    <a:xfrm>
                      <a:off x="2151" y="1787"/>
                      <a:ext cx="187" cy="152"/>
                      <a:chOff x="2151" y="1787"/>
                      <a:chExt cx="187" cy="152"/>
                    </a:xfrm>
                  </p:grpSpPr>
                  <p:grpSp>
                    <p:nvGrpSpPr>
                      <p:cNvPr id="65961" name="Group 98">
                        <a:extLst>
                          <a:ext uri="{FF2B5EF4-FFF2-40B4-BE49-F238E27FC236}">
                            <a16:creationId xmlns:a16="http://schemas.microsoft.com/office/drawing/2014/main" id="{0BFB395C-530E-481A-8C56-E3E036159409}"/>
                          </a:ext>
                        </a:extLst>
                      </p:cNvPr>
                      <p:cNvGrpSpPr>
                        <a:grpSpLocks/>
                      </p:cNvGrpSpPr>
                      <p:nvPr/>
                    </p:nvGrpSpPr>
                    <p:grpSpPr bwMode="auto">
                      <a:xfrm>
                        <a:off x="2222" y="1863"/>
                        <a:ext cx="114" cy="76"/>
                        <a:chOff x="2222" y="1863"/>
                        <a:chExt cx="114" cy="76"/>
                      </a:xfrm>
                    </p:grpSpPr>
                    <p:grpSp>
                      <p:nvGrpSpPr>
                        <p:cNvPr id="65969" name="Group 99">
                          <a:extLst>
                            <a:ext uri="{FF2B5EF4-FFF2-40B4-BE49-F238E27FC236}">
                              <a16:creationId xmlns:a16="http://schemas.microsoft.com/office/drawing/2014/main" id="{A78815C2-D851-4497-95F1-9DA219F86743}"/>
                            </a:ext>
                          </a:extLst>
                        </p:cNvPr>
                        <p:cNvGrpSpPr>
                          <a:grpSpLocks/>
                        </p:cNvGrpSpPr>
                        <p:nvPr/>
                      </p:nvGrpSpPr>
                      <p:grpSpPr bwMode="auto">
                        <a:xfrm>
                          <a:off x="2291" y="1863"/>
                          <a:ext cx="45" cy="38"/>
                          <a:chOff x="2291" y="1863"/>
                          <a:chExt cx="45" cy="38"/>
                        </a:xfrm>
                      </p:grpSpPr>
                      <p:sp>
                        <p:nvSpPr>
                          <p:cNvPr id="65976" name="Freeform 100">
                            <a:extLst>
                              <a:ext uri="{FF2B5EF4-FFF2-40B4-BE49-F238E27FC236}">
                                <a16:creationId xmlns:a16="http://schemas.microsoft.com/office/drawing/2014/main" id="{469F111D-ED85-42CF-9163-24C4C842D046}"/>
                              </a:ext>
                            </a:extLst>
                          </p:cNvPr>
                          <p:cNvSpPr>
                            <a:spLocks/>
                          </p:cNvSpPr>
                          <p:nvPr/>
                        </p:nvSpPr>
                        <p:spPr bwMode="auto">
                          <a:xfrm>
                            <a:off x="2310" y="1865"/>
                            <a:ext cx="5" cy="21"/>
                          </a:xfrm>
                          <a:custGeom>
                            <a:avLst/>
                            <a:gdLst>
                              <a:gd name="T0" fmla="*/ 1 w 27"/>
                              <a:gd name="T1" fmla="*/ 0 h 101"/>
                              <a:gd name="T2" fmla="*/ 1 w 27"/>
                              <a:gd name="T3" fmla="*/ 1 h 101"/>
                              <a:gd name="T4" fmla="*/ 1 w 27"/>
                              <a:gd name="T5" fmla="*/ 2 h 101"/>
                              <a:gd name="T6" fmla="*/ 1 w 27"/>
                              <a:gd name="T7" fmla="*/ 3 h 101"/>
                              <a:gd name="T8" fmla="*/ 0 w 27"/>
                              <a:gd name="T9" fmla="*/ 4 h 101"/>
                              <a:gd name="T10" fmla="*/ 0 w 27"/>
                              <a:gd name="T11" fmla="*/ 4 h 101"/>
                              <a:gd name="T12" fmla="*/ 0 60000 65536"/>
                              <a:gd name="T13" fmla="*/ 0 60000 65536"/>
                              <a:gd name="T14" fmla="*/ 0 60000 65536"/>
                              <a:gd name="T15" fmla="*/ 0 60000 65536"/>
                              <a:gd name="T16" fmla="*/ 0 60000 65536"/>
                              <a:gd name="T17" fmla="*/ 0 60000 65536"/>
                              <a:gd name="T18" fmla="*/ 0 w 27"/>
                              <a:gd name="T19" fmla="*/ 0 h 101"/>
                              <a:gd name="T20" fmla="*/ 27 w 27"/>
                              <a:gd name="T21" fmla="*/ 101 h 101"/>
                            </a:gdLst>
                            <a:ahLst/>
                            <a:cxnLst>
                              <a:cxn ang="T12">
                                <a:pos x="T0" y="T1"/>
                              </a:cxn>
                              <a:cxn ang="T13">
                                <a:pos x="T2" y="T3"/>
                              </a:cxn>
                              <a:cxn ang="T14">
                                <a:pos x="T4" y="T5"/>
                              </a:cxn>
                              <a:cxn ang="T15">
                                <a:pos x="T6" y="T7"/>
                              </a:cxn>
                              <a:cxn ang="T16">
                                <a:pos x="T8" y="T9"/>
                              </a:cxn>
                              <a:cxn ang="T17">
                                <a:pos x="T10" y="T11"/>
                              </a:cxn>
                            </a:cxnLst>
                            <a:rect l="T18" t="T19" r="T20" b="T21"/>
                            <a:pathLst>
                              <a:path w="27" h="101">
                                <a:moveTo>
                                  <a:pt x="14" y="0"/>
                                </a:moveTo>
                                <a:lnTo>
                                  <a:pt x="21" y="21"/>
                                </a:lnTo>
                                <a:lnTo>
                                  <a:pt x="27" y="51"/>
                                </a:lnTo>
                                <a:lnTo>
                                  <a:pt x="24" y="69"/>
                                </a:lnTo>
                                <a:lnTo>
                                  <a:pt x="11" y="89"/>
                                </a:lnTo>
                                <a:lnTo>
                                  <a:pt x="0" y="101"/>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77" name="Freeform 101">
                            <a:extLst>
                              <a:ext uri="{FF2B5EF4-FFF2-40B4-BE49-F238E27FC236}">
                                <a16:creationId xmlns:a16="http://schemas.microsoft.com/office/drawing/2014/main" id="{50B1F71A-F845-4FE6-A6C8-07EC3E751352}"/>
                              </a:ext>
                            </a:extLst>
                          </p:cNvPr>
                          <p:cNvSpPr>
                            <a:spLocks/>
                          </p:cNvSpPr>
                          <p:nvPr/>
                        </p:nvSpPr>
                        <p:spPr bwMode="auto">
                          <a:xfrm>
                            <a:off x="2291" y="1874"/>
                            <a:ext cx="25" cy="27"/>
                          </a:xfrm>
                          <a:custGeom>
                            <a:avLst/>
                            <a:gdLst>
                              <a:gd name="T0" fmla="*/ 0 w 124"/>
                              <a:gd name="T1" fmla="*/ 0 h 137"/>
                              <a:gd name="T2" fmla="*/ 1 w 124"/>
                              <a:gd name="T3" fmla="*/ 0 h 137"/>
                              <a:gd name="T4" fmla="*/ 2 w 124"/>
                              <a:gd name="T5" fmla="*/ 0 h 137"/>
                              <a:gd name="T6" fmla="*/ 3 w 124"/>
                              <a:gd name="T7" fmla="*/ 1 h 137"/>
                              <a:gd name="T8" fmla="*/ 4 w 124"/>
                              <a:gd name="T9" fmla="*/ 2 h 137"/>
                              <a:gd name="T10" fmla="*/ 4 w 124"/>
                              <a:gd name="T11" fmla="*/ 2 h 137"/>
                              <a:gd name="T12" fmla="*/ 4 w 124"/>
                              <a:gd name="T13" fmla="*/ 3 h 137"/>
                              <a:gd name="T14" fmla="*/ 5 w 124"/>
                              <a:gd name="T15" fmla="*/ 4 h 137"/>
                              <a:gd name="T16" fmla="*/ 5 w 124"/>
                              <a:gd name="T17" fmla="*/ 5 h 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137"/>
                              <a:gd name="T29" fmla="*/ 124 w 124"/>
                              <a:gd name="T30" fmla="*/ 137 h 1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137">
                                <a:moveTo>
                                  <a:pt x="0" y="0"/>
                                </a:moveTo>
                                <a:lnTo>
                                  <a:pt x="30" y="5"/>
                                </a:lnTo>
                                <a:lnTo>
                                  <a:pt x="61" y="11"/>
                                </a:lnTo>
                                <a:lnTo>
                                  <a:pt x="75" y="20"/>
                                </a:lnTo>
                                <a:lnTo>
                                  <a:pt x="89" y="40"/>
                                </a:lnTo>
                                <a:lnTo>
                                  <a:pt x="92" y="61"/>
                                </a:lnTo>
                                <a:lnTo>
                                  <a:pt x="104" y="85"/>
                                </a:lnTo>
                                <a:lnTo>
                                  <a:pt x="115" y="109"/>
                                </a:lnTo>
                                <a:lnTo>
                                  <a:pt x="124" y="137"/>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78" name="Freeform 102">
                            <a:extLst>
                              <a:ext uri="{FF2B5EF4-FFF2-40B4-BE49-F238E27FC236}">
                                <a16:creationId xmlns:a16="http://schemas.microsoft.com/office/drawing/2014/main" id="{77555510-4FE6-425D-880D-6B5FD503271B}"/>
                              </a:ext>
                            </a:extLst>
                          </p:cNvPr>
                          <p:cNvSpPr>
                            <a:spLocks/>
                          </p:cNvSpPr>
                          <p:nvPr/>
                        </p:nvSpPr>
                        <p:spPr bwMode="auto">
                          <a:xfrm>
                            <a:off x="2327" y="1863"/>
                            <a:ext cx="9" cy="33"/>
                          </a:xfrm>
                          <a:custGeom>
                            <a:avLst/>
                            <a:gdLst>
                              <a:gd name="T0" fmla="*/ 0 w 45"/>
                              <a:gd name="T1" fmla="*/ 3 h 162"/>
                              <a:gd name="T2" fmla="*/ 0 w 45"/>
                              <a:gd name="T3" fmla="*/ 4 h 162"/>
                              <a:gd name="T4" fmla="*/ 0 w 45"/>
                              <a:gd name="T5" fmla="*/ 6 h 162"/>
                              <a:gd name="T6" fmla="*/ 1 w 45"/>
                              <a:gd name="T7" fmla="*/ 6 h 162"/>
                              <a:gd name="T8" fmla="*/ 2 w 45"/>
                              <a:gd name="T9" fmla="*/ 7 h 162"/>
                              <a:gd name="T10" fmla="*/ 2 w 45"/>
                              <a:gd name="T11" fmla="*/ 0 h 162"/>
                              <a:gd name="T12" fmla="*/ 0 60000 65536"/>
                              <a:gd name="T13" fmla="*/ 0 60000 65536"/>
                              <a:gd name="T14" fmla="*/ 0 60000 65536"/>
                              <a:gd name="T15" fmla="*/ 0 60000 65536"/>
                              <a:gd name="T16" fmla="*/ 0 60000 65536"/>
                              <a:gd name="T17" fmla="*/ 0 60000 65536"/>
                              <a:gd name="T18" fmla="*/ 0 w 45"/>
                              <a:gd name="T19" fmla="*/ 0 h 162"/>
                              <a:gd name="T20" fmla="*/ 45 w 45"/>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45" h="162">
                                <a:moveTo>
                                  <a:pt x="0" y="80"/>
                                </a:moveTo>
                                <a:lnTo>
                                  <a:pt x="2" y="110"/>
                                </a:lnTo>
                                <a:lnTo>
                                  <a:pt x="6" y="138"/>
                                </a:lnTo>
                                <a:lnTo>
                                  <a:pt x="17" y="151"/>
                                </a:lnTo>
                                <a:lnTo>
                                  <a:pt x="45" y="162"/>
                                </a:lnTo>
                                <a:lnTo>
                                  <a:pt x="45" y="0"/>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970" name="Group 103">
                          <a:extLst>
                            <a:ext uri="{FF2B5EF4-FFF2-40B4-BE49-F238E27FC236}">
                              <a16:creationId xmlns:a16="http://schemas.microsoft.com/office/drawing/2014/main" id="{AB7DB073-FC52-4F76-9A13-0E3C4DC632C5}"/>
                            </a:ext>
                          </a:extLst>
                        </p:cNvPr>
                        <p:cNvGrpSpPr>
                          <a:grpSpLocks/>
                        </p:cNvGrpSpPr>
                        <p:nvPr/>
                      </p:nvGrpSpPr>
                      <p:grpSpPr bwMode="auto">
                        <a:xfrm>
                          <a:off x="2222" y="1916"/>
                          <a:ext cx="61" cy="23"/>
                          <a:chOff x="2222" y="1916"/>
                          <a:chExt cx="61" cy="23"/>
                        </a:xfrm>
                      </p:grpSpPr>
                      <p:sp>
                        <p:nvSpPr>
                          <p:cNvPr id="65971" name="Freeform 104">
                            <a:extLst>
                              <a:ext uri="{FF2B5EF4-FFF2-40B4-BE49-F238E27FC236}">
                                <a16:creationId xmlns:a16="http://schemas.microsoft.com/office/drawing/2014/main" id="{3E7A44A1-ABFF-41AD-B192-21B69045BB11}"/>
                              </a:ext>
                            </a:extLst>
                          </p:cNvPr>
                          <p:cNvSpPr>
                            <a:spLocks/>
                          </p:cNvSpPr>
                          <p:nvPr/>
                        </p:nvSpPr>
                        <p:spPr bwMode="auto">
                          <a:xfrm>
                            <a:off x="2244" y="1919"/>
                            <a:ext cx="36" cy="5"/>
                          </a:xfrm>
                          <a:custGeom>
                            <a:avLst/>
                            <a:gdLst>
                              <a:gd name="T0" fmla="*/ 0 w 179"/>
                              <a:gd name="T1" fmla="*/ 0 h 24"/>
                              <a:gd name="T2" fmla="*/ 2 w 179"/>
                              <a:gd name="T3" fmla="*/ 1 h 24"/>
                              <a:gd name="T4" fmla="*/ 3 w 179"/>
                              <a:gd name="T5" fmla="*/ 1 h 24"/>
                              <a:gd name="T6" fmla="*/ 5 w 179"/>
                              <a:gd name="T7" fmla="*/ 1 h 24"/>
                              <a:gd name="T8" fmla="*/ 7 w 179"/>
                              <a:gd name="T9" fmla="*/ 1 h 24"/>
                              <a:gd name="T10" fmla="*/ 0 60000 65536"/>
                              <a:gd name="T11" fmla="*/ 0 60000 65536"/>
                              <a:gd name="T12" fmla="*/ 0 60000 65536"/>
                              <a:gd name="T13" fmla="*/ 0 60000 65536"/>
                              <a:gd name="T14" fmla="*/ 0 60000 65536"/>
                              <a:gd name="T15" fmla="*/ 0 w 179"/>
                              <a:gd name="T16" fmla="*/ 0 h 24"/>
                              <a:gd name="T17" fmla="*/ 179 w 179"/>
                              <a:gd name="T18" fmla="*/ 24 h 24"/>
                            </a:gdLst>
                            <a:ahLst/>
                            <a:cxnLst>
                              <a:cxn ang="T10">
                                <a:pos x="T0" y="T1"/>
                              </a:cxn>
                              <a:cxn ang="T11">
                                <a:pos x="T2" y="T3"/>
                              </a:cxn>
                              <a:cxn ang="T12">
                                <a:pos x="T4" y="T5"/>
                              </a:cxn>
                              <a:cxn ang="T13">
                                <a:pos x="T6" y="T7"/>
                              </a:cxn>
                              <a:cxn ang="T14">
                                <a:pos x="T8" y="T9"/>
                              </a:cxn>
                            </a:cxnLst>
                            <a:rect l="T15" t="T16" r="T17" b="T18"/>
                            <a:pathLst>
                              <a:path w="179" h="24">
                                <a:moveTo>
                                  <a:pt x="0" y="0"/>
                                </a:moveTo>
                                <a:lnTo>
                                  <a:pt x="43" y="13"/>
                                </a:lnTo>
                                <a:lnTo>
                                  <a:pt x="80" y="21"/>
                                </a:lnTo>
                                <a:lnTo>
                                  <a:pt x="124" y="24"/>
                                </a:lnTo>
                                <a:lnTo>
                                  <a:pt x="179" y="16"/>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72" name="Freeform 105">
                            <a:extLst>
                              <a:ext uri="{FF2B5EF4-FFF2-40B4-BE49-F238E27FC236}">
                                <a16:creationId xmlns:a16="http://schemas.microsoft.com/office/drawing/2014/main" id="{D843DEE2-5AC5-4F99-8B22-DC6FA899DC8E}"/>
                              </a:ext>
                            </a:extLst>
                          </p:cNvPr>
                          <p:cNvSpPr>
                            <a:spLocks/>
                          </p:cNvSpPr>
                          <p:nvPr/>
                        </p:nvSpPr>
                        <p:spPr bwMode="auto">
                          <a:xfrm>
                            <a:off x="2260" y="1916"/>
                            <a:ext cx="7" cy="8"/>
                          </a:xfrm>
                          <a:custGeom>
                            <a:avLst/>
                            <a:gdLst>
                              <a:gd name="T0" fmla="*/ 0 w 35"/>
                              <a:gd name="T1" fmla="*/ 0 h 42"/>
                              <a:gd name="T2" fmla="*/ 1 w 35"/>
                              <a:gd name="T3" fmla="*/ 1 h 42"/>
                              <a:gd name="T4" fmla="*/ 1 w 35"/>
                              <a:gd name="T5" fmla="*/ 2 h 42"/>
                              <a:gd name="T6" fmla="*/ 0 60000 65536"/>
                              <a:gd name="T7" fmla="*/ 0 60000 65536"/>
                              <a:gd name="T8" fmla="*/ 0 60000 65536"/>
                              <a:gd name="T9" fmla="*/ 0 w 35"/>
                              <a:gd name="T10" fmla="*/ 0 h 42"/>
                              <a:gd name="T11" fmla="*/ 35 w 35"/>
                              <a:gd name="T12" fmla="*/ 42 h 42"/>
                            </a:gdLst>
                            <a:ahLst/>
                            <a:cxnLst>
                              <a:cxn ang="T6">
                                <a:pos x="T0" y="T1"/>
                              </a:cxn>
                              <a:cxn ang="T7">
                                <a:pos x="T2" y="T3"/>
                              </a:cxn>
                              <a:cxn ang="T8">
                                <a:pos x="T4" y="T5"/>
                              </a:cxn>
                            </a:cxnLst>
                            <a:rect l="T9" t="T10" r="T11" b="T12"/>
                            <a:pathLst>
                              <a:path w="35" h="42">
                                <a:moveTo>
                                  <a:pt x="0" y="0"/>
                                </a:moveTo>
                                <a:lnTo>
                                  <a:pt x="22" y="20"/>
                                </a:lnTo>
                                <a:lnTo>
                                  <a:pt x="35" y="42"/>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73" name="Freeform 106">
                            <a:extLst>
                              <a:ext uri="{FF2B5EF4-FFF2-40B4-BE49-F238E27FC236}">
                                <a16:creationId xmlns:a16="http://schemas.microsoft.com/office/drawing/2014/main" id="{9480DB64-7991-406C-9EA3-6D2FB40CE73F}"/>
                              </a:ext>
                            </a:extLst>
                          </p:cNvPr>
                          <p:cNvSpPr>
                            <a:spLocks/>
                          </p:cNvSpPr>
                          <p:nvPr/>
                        </p:nvSpPr>
                        <p:spPr bwMode="auto">
                          <a:xfrm>
                            <a:off x="2222" y="1932"/>
                            <a:ext cx="44" cy="7"/>
                          </a:xfrm>
                          <a:custGeom>
                            <a:avLst/>
                            <a:gdLst>
                              <a:gd name="T0" fmla="*/ 0 w 220"/>
                              <a:gd name="T1" fmla="*/ 0 h 35"/>
                              <a:gd name="T2" fmla="*/ 2 w 220"/>
                              <a:gd name="T3" fmla="*/ 0 h 35"/>
                              <a:gd name="T4" fmla="*/ 5 w 220"/>
                              <a:gd name="T5" fmla="*/ 1 h 35"/>
                              <a:gd name="T6" fmla="*/ 7 w 220"/>
                              <a:gd name="T7" fmla="*/ 1 h 35"/>
                              <a:gd name="T8" fmla="*/ 9 w 220"/>
                              <a:gd name="T9" fmla="*/ 1 h 35"/>
                              <a:gd name="T10" fmla="*/ 0 60000 65536"/>
                              <a:gd name="T11" fmla="*/ 0 60000 65536"/>
                              <a:gd name="T12" fmla="*/ 0 60000 65536"/>
                              <a:gd name="T13" fmla="*/ 0 60000 65536"/>
                              <a:gd name="T14" fmla="*/ 0 60000 65536"/>
                              <a:gd name="T15" fmla="*/ 0 w 220"/>
                              <a:gd name="T16" fmla="*/ 0 h 35"/>
                              <a:gd name="T17" fmla="*/ 220 w 220"/>
                              <a:gd name="T18" fmla="*/ 35 h 35"/>
                            </a:gdLst>
                            <a:ahLst/>
                            <a:cxnLst>
                              <a:cxn ang="T10">
                                <a:pos x="T0" y="T1"/>
                              </a:cxn>
                              <a:cxn ang="T11">
                                <a:pos x="T2" y="T3"/>
                              </a:cxn>
                              <a:cxn ang="T12">
                                <a:pos x="T4" y="T5"/>
                              </a:cxn>
                              <a:cxn ang="T13">
                                <a:pos x="T6" y="T7"/>
                              </a:cxn>
                              <a:cxn ang="T14">
                                <a:pos x="T8" y="T9"/>
                              </a:cxn>
                            </a:cxnLst>
                            <a:rect l="T15" t="T16" r="T17" b="T18"/>
                            <a:pathLst>
                              <a:path w="220" h="35">
                                <a:moveTo>
                                  <a:pt x="0" y="0"/>
                                </a:moveTo>
                                <a:lnTo>
                                  <a:pt x="57" y="9"/>
                                </a:lnTo>
                                <a:lnTo>
                                  <a:pt x="115" y="16"/>
                                </a:lnTo>
                                <a:lnTo>
                                  <a:pt x="168" y="25"/>
                                </a:lnTo>
                                <a:lnTo>
                                  <a:pt x="220" y="35"/>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74" name="Freeform 107">
                            <a:extLst>
                              <a:ext uri="{FF2B5EF4-FFF2-40B4-BE49-F238E27FC236}">
                                <a16:creationId xmlns:a16="http://schemas.microsoft.com/office/drawing/2014/main" id="{3870CB1E-02BF-43F0-A367-42F8110955E2}"/>
                              </a:ext>
                            </a:extLst>
                          </p:cNvPr>
                          <p:cNvSpPr>
                            <a:spLocks/>
                          </p:cNvSpPr>
                          <p:nvPr/>
                        </p:nvSpPr>
                        <p:spPr bwMode="auto">
                          <a:xfrm>
                            <a:off x="2260" y="1931"/>
                            <a:ext cx="14" cy="5"/>
                          </a:xfrm>
                          <a:custGeom>
                            <a:avLst/>
                            <a:gdLst>
                              <a:gd name="T0" fmla="*/ 0 w 66"/>
                              <a:gd name="T1" fmla="*/ 0 h 25"/>
                              <a:gd name="T2" fmla="*/ 1 w 66"/>
                              <a:gd name="T3" fmla="*/ 0 h 25"/>
                              <a:gd name="T4" fmla="*/ 2 w 66"/>
                              <a:gd name="T5" fmla="*/ 0 h 25"/>
                              <a:gd name="T6" fmla="*/ 3 w 66"/>
                              <a:gd name="T7" fmla="*/ 1 h 25"/>
                              <a:gd name="T8" fmla="*/ 0 60000 65536"/>
                              <a:gd name="T9" fmla="*/ 0 60000 65536"/>
                              <a:gd name="T10" fmla="*/ 0 60000 65536"/>
                              <a:gd name="T11" fmla="*/ 0 60000 65536"/>
                              <a:gd name="T12" fmla="*/ 0 w 66"/>
                              <a:gd name="T13" fmla="*/ 0 h 25"/>
                              <a:gd name="T14" fmla="*/ 66 w 66"/>
                              <a:gd name="T15" fmla="*/ 25 h 25"/>
                            </a:gdLst>
                            <a:ahLst/>
                            <a:cxnLst>
                              <a:cxn ang="T8">
                                <a:pos x="T0" y="T1"/>
                              </a:cxn>
                              <a:cxn ang="T9">
                                <a:pos x="T2" y="T3"/>
                              </a:cxn>
                              <a:cxn ang="T10">
                                <a:pos x="T4" y="T5"/>
                              </a:cxn>
                              <a:cxn ang="T11">
                                <a:pos x="T6" y="T7"/>
                              </a:cxn>
                            </a:cxnLst>
                            <a:rect l="T12" t="T13" r="T14" b="T15"/>
                            <a:pathLst>
                              <a:path w="66" h="25">
                                <a:moveTo>
                                  <a:pt x="0" y="0"/>
                                </a:moveTo>
                                <a:lnTo>
                                  <a:pt x="31" y="2"/>
                                </a:lnTo>
                                <a:lnTo>
                                  <a:pt x="50" y="8"/>
                                </a:lnTo>
                                <a:lnTo>
                                  <a:pt x="66" y="25"/>
                                </a:lnTo>
                              </a:path>
                            </a:pathLst>
                          </a:custGeom>
                          <a:noFill/>
                          <a:ln w="3175">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75" name="Line 108">
                            <a:extLst>
                              <a:ext uri="{FF2B5EF4-FFF2-40B4-BE49-F238E27FC236}">
                                <a16:creationId xmlns:a16="http://schemas.microsoft.com/office/drawing/2014/main" id="{5F3BC57E-A586-4B86-AFFD-3258CF5A266F}"/>
                              </a:ext>
                            </a:extLst>
                          </p:cNvPr>
                          <p:cNvSpPr>
                            <a:spLocks noChangeShapeType="1"/>
                          </p:cNvSpPr>
                          <p:nvPr/>
                        </p:nvSpPr>
                        <p:spPr bwMode="auto">
                          <a:xfrm>
                            <a:off x="2278" y="1929"/>
                            <a:ext cx="5" cy="10"/>
                          </a:xfrm>
                          <a:prstGeom prst="line">
                            <a:avLst/>
                          </a:prstGeom>
                          <a:noFill/>
                          <a:ln w="3175">
                            <a:solidFill>
                              <a:srgbClr val="8080FF"/>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65962" name="Group 109">
                        <a:extLst>
                          <a:ext uri="{FF2B5EF4-FFF2-40B4-BE49-F238E27FC236}">
                            <a16:creationId xmlns:a16="http://schemas.microsoft.com/office/drawing/2014/main" id="{0F1A723E-6347-4BF0-B10A-8AF91C7D59EF}"/>
                          </a:ext>
                        </a:extLst>
                      </p:cNvPr>
                      <p:cNvGrpSpPr>
                        <a:grpSpLocks/>
                      </p:cNvGrpSpPr>
                      <p:nvPr/>
                    </p:nvGrpSpPr>
                    <p:grpSpPr bwMode="auto">
                      <a:xfrm>
                        <a:off x="2151" y="1787"/>
                        <a:ext cx="187" cy="152"/>
                        <a:chOff x="2151" y="1787"/>
                        <a:chExt cx="187" cy="152"/>
                      </a:xfrm>
                    </p:grpSpPr>
                    <p:grpSp>
                      <p:nvGrpSpPr>
                        <p:cNvPr id="65963" name="Group 110">
                          <a:extLst>
                            <a:ext uri="{FF2B5EF4-FFF2-40B4-BE49-F238E27FC236}">
                              <a16:creationId xmlns:a16="http://schemas.microsoft.com/office/drawing/2014/main" id="{EDD4FC14-87EA-450E-92A5-15E06A07BDAA}"/>
                            </a:ext>
                          </a:extLst>
                        </p:cNvPr>
                        <p:cNvGrpSpPr>
                          <a:grpSpLocks/>
                        </p:cNvGrpSpPr>
                        <p:nvPr/>
                      </p:nvGrpSpPr>
                      <p:grpSpPr bwMode="auto">
                        <a:xfrm>
                          <a:off x="2162" y="1796"/>
                          <a:ext cx="176" cy="143"/>
                          <a:chOff x="2162" y="1796"/>
                          <a:chExt cx="176" cy="143"/>
                        </a:xfrm>
                      </p:grpSpPr>
                      <p:sp>
                        <p:nvSpPr>
                          <p:cNvPr id="65967" name="Freeform 111">
                            <a:extLst>
                              <a:ext uri="{FF2B5EF4-FFF2-40B4-BE49-F238E27FC236}">
                                <a16:creationId xmlns:a16="http://schemas.microsoft.com/office/drawing/2014/main" id="{F01406CC-3610-4FD4-AEB7-ED6686502B38}"/>
                              </a:ext>
                            </a:extLst>
                          </p:cNvPr>
                          <p:cNvSpPr>
                            <a:spLocks/>
                          </p:cNvSpPr>
                          <p:nvPr/>
                        </p:nvSpPr>
                        <p:spPr bwMode="auto">
                          <a:xfrm>
                            <a:off x="2162" y="1796"/>
                            <a:ext cx="176" cy="114"/>
                          </a:xfrm>
                          <a:custGeom>
                            <a:avLst/>
                            <a:gdLst>
                              <a:gd name="T0" fmla="*/ 0 w 877"/>
                              <a:gd name="T1" fmla="*/ 0 h 567"/>
                              <a:gd name="T2" fmla="*/ 1 w 877"/>
                              <a:gd name="T3" fmla="*/ 1 h 567"/>
                              <a:gd name="T4" fmla="*/ 3 w 877"/>
                              <a:gd name="T5" fmla="*/ 1 h 567"/>
                              <a:gd name="T6" fmla="*/ 4 w 877"/>
                              <a:gd name="T7" fmla="*/ 1 h 567"/>
                              <a:gd name="T8" fmla="*/ 6 w 877"/>
                              <a:gd name="T9" fmla="*/ 1 h 567"/>
                              <a:gd name="T10" fmla="*/ 7 w 877"/>
                              <a:gd name="T11" fmla="*/ 1 h 567"/>
                              <a:gd name="T12" fmla="*/ 9 w 877"/>
                              <a:gd name="T13" fmla="*/ 2 h 567"/>
                              <a:gd name="T14" fmla="*/ 10 w 877"/>
                              <a:gd name="T15" fmla="*/ 2 h 567"/>
                              <a:gd name="T16" fmla="*/ 11 w 877"/>
                              <a:gd name="T17" fmla="*/ 3 h 567"/>
                              <a:gd name="T18" fmla="*/ 12 w 877"/>
                              <a:gd name="T19" fmla="*/ 4 h 567"/>
                              <a:gd name="T20" fmla="*/ 14 w 877"/>
                              <a:gd name="T21" fmla="*/ 6 h 567"/>
                              <a:gd name="T22" fmla="*/ 15 w 877"/>
                              <a:gd name="T23" fmla="*/ 7 h 567"/>
                              <a:gd name="T24" fmla="*/ 17 w 877"/>
                              <a:gd name="T25" fmla="*/ 9 h 567"/>
                              <a:gd name="T26" fmla="*/ 19 w 877"/>
                              <a:gd name="T27" fmla="*/ 11 h 567"/>
                              <a:gd name="T28" fmla="*/ 21 w 877"/>
                              <a:gd name="T29" fmla="*/ 13 h 567"/>
                              <a:gd name="T30" fmla="*/ 23 w 877"/>
                              <a:gd name="T31" fmla="*/ 15 h 567"/>
                              <a:gd name="T32" fmla="*/ 25 w 877"/>
                              <a:gd name="T33" fmla="*/ 17 h 567"/>
                              <a:gd name="T34" fmla="*/ 27 w 877"/>
                              <a:gd name="T35" fmla="*/ 18 h 567"/>
                              <a:gd name="T36" fmla="*/ 28 w 877"/>
                              <a:gd name="T37" fmla="*/ 20 h 567"/>
                              <a:gd name="T38" fmla="*/ 30 w 877"/>
                              <a:gd name="T39" fmla="*/ 21 h 567"/>
                              <a:gd name="T40" fmla="*/ 32 w 877"/>
                              <a:gd name="T41" fmla="*/ 22 h 567"/>
                              <a:gd name="T42" fmla="*/ 33 w 877"/>
                              <a:gd name="T43" fmla="*/ 23 h 567"/>
                              <a:gd name="T44" fmla="*/ 34 w 877"/>
                              <a:gd name="T45" fmla="*/ 23 h 567"/>
                              <a:gd name="T46" fmla="*/ 34 w 877"/>
                              <a:gd name="T47" fmla="*/ 23 h 567"/>
                              <a:gd name="T48" fmla="*/ 35 w 877"/>
                              <a:gd name="T49" fmla="*/ 22 h 567"/>
                              <a:gd name="T50" fmla="*/ 35 w 877"/>
                              <a:gd name="T51" fmla="*/ 22 h 567"/>
                              <a:gd name="T52" fmla="*/ 35 w 877"/>
                              <a:gd name="T53" fmla="*/ 20 h 567"/>
                              <a:gd name="T54" fmla="*/ 35 w 877"/>
                              <a:gd name="T55" fmla="*/ 18 h 56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77"/>
                              <a:gd name="T85" fmla="*/ 0 h 567"/>
                              <a:gd name="T86" fmla="*/ 877 w 877"/>
                              <a:gd name="T87" fmla="*/ 567 h 56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77" h="567">
                                <a:moveTo>
                                  <a:pt x="0" y="0"/>
                                </a:moveTo>
                                <a:lnTo>
                                  <a:pt x="35" y="15"/>
                                </a:lnTo>
                                <a:lnTo>
                                  <a:pt x="69" y="25"/>
                                </a:lnTo>
                                <a:lnTo>
                                  <a:pt x="109" y="31"/>
                                </a:lnTo>
                                <a:lnTo>
                                  <a:pt x="142" y="31"/>
                                </a:lnTo>
                                <a:lnTo>
                                  <a:pt x="185" y="34"/>
                                </a:lnTo>
                                <a:lnTo>
                                  <a:pt x="215" y="43"/>
                                </a:lnTo>
                                <a:lnTo>
                                  <a:pt x="244" y="54"/>
                                </a:lnTo>
                                <a:lnTo>
                                  <a:pt x="276" y="76"/>
                                </a:lnTo>
                                <a:lnTo>
                                  <a:pt x="308" y="103"/>
                                </a:lnTo>
                                <a:lnTo>
                                  <a:pt x="350" y="140"/>
                                </a:lnTo>
                                <a:lnTo>
                                  <a:pt x="381" y="167"/>
                                </a:lnTo>
                                <a:lnTo>
                                  <a:pt x="429" y="217"/>
                                </a:lnTo>
                                <a:lnTo>
                                  <a:pt x="481" y="267"/>
                                </a:lnTo>
                                <a:lnTo>
                                  <a:pt x="524" y="312"/>
                                </a:lnTo>
                                <a:lnTo>
                                  <a:pt x="571" y="364"/>
                                </a:lnTo>
                                <a:lnTo>
                                  <a:pt x="621" y="418"/>
                                </a:lnTo>
                                <a:lnTo>
                                  <a:pt x="664" y="458"/>
                                </a:lnTo>
                                <a:lnTo>
                                  <a:pt x="707" y="496"/>
                                </a:lnTo>
                                <a:lnTo>
                                  <a:pt x="744" y="520"/>
                                </a:lnTo>
                                <a:lnTo>
                                  <a:pt x="782" y="540"/>
                                </a:lnTo>
                                <a:lnTo>
                                  <a:pt x="812" y="560"/>
                                </a:lnTo>
                                <a:lnTo>
                                  <a:pt x="833" y="567"/>
                                </a:lnTo>
                                <a:lnTo>
                                  <a:pt x="851" y="563"/>
                                </a:lnTo>
                                <a:lnTo>
                                  <a:pt x="867" y="552"/>
                                </a:lnTo>
                                <a:lnTo>
                                  <a:pt x="876" y="532"/>
                                </a:lnTo>
                                <a:lnTo>
                                  <a:pt x="877" y="492"/>
                                </a:lnTo>
                                <a:lnTo>
                                  <a:pt x="873" y="452"/>
                                </a:lnTo>
                              </a:path>
                            </a:pathLst>
                          </a:custGeom>
                          <a:noFill/>
                          <a:ln w="11113">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68" name="Freeform 112">
                            <a:extLst>
                              <a:ext uri="{FF2B5EF4-FFF2-40B4-BE49-F238E27FC236}">
                                <a16:creationId xmlns:a16="http://schemas.microsoft.com/office/drawing/2014/main" id="{03484F04-E542-45A7-8999-D1543E2D3B2E}"/>
                              </a:ext>
                            </a:extLst>
                          </p:cNvPr>
                          <p:cNvSpPr>
                            <a:spLocks/>
                          </p:cNvSpPr>
                          <p:nvPr/>
                        </p:nvSpPr>
                        <p:spPr bwMode="auto">
                          <a:xfrm>
                            <a:off x="2190" y="1802"/>
                            <a:ext cx="99" cy="137"/>
                          </a:xfrm>
                          <a:custGeom>
                            <a:avLst/>
                            <a:gdLst>
                              <a:gd name="T0" fmla="*/ 0 w 494"/>
                              <a:gd name="T1" fmla="*/ 0 h 685"/>
                              <a:gd name="T2" fmla="*/ 1 w 494"/>
                              <a:gd name="T3" fmla="*/ 2 h 685"/>
                              <a:gd name="T4" fmla="*/ 1 w 494"/>
                              <a:gd name="T5" fmla="*/ 5 h 685"/>
                              <a:gd name="T6" fmla="*/ 2 w 494"/>
                              <a:gd name="T7" fmla="*/ 6 h 685"/>
                              <a:gd name="T8" fmla="*/ 3 w 494"/>
                              <a:gd name="T9" fmla="*/ 8 h 685"/>
                              <a:gd name="T10" fmla="*/ 5 w 494"/>
                              <a:gd name="T11" fmla="*/ 10 h 685"/>
                              <a:gd name="T12" fmla="*/ 6 w 494"/>
                              <a:gd name="T13" fmla="*/ 12 h 685"/>
                              <a:gd name="T14" fmla="*/ 7 w 494"/>
                              <a:gd name="T15" fmla="*/ 14 h 685"/>
                              <a:gd name="T16" fmla="*/ 9 w 494"/>
                              <a:gd name="T17" fmla="*/ 16 h 685"/>
                              <a:gd name="T18" fmla="*/ 10 w 494"/>
                              <a:gd name="T19" fmla="*/ 17 h 685"/>
                              <a:gd name="T20" fmla="*/ 11 w 494"/>
                              <a:gd name="T21" fmla="*/ 18 h 685"/>
                              <a:gd name="T22" fmla="*/ 12 w 494"/>
                              <a:gd name="T23" fmla="*/ 19 h 685"/>
                              <a:gd name="T24" fmla="*/ 13 w 494"/>
                              <a:gd name="T25" fmla="*/ 20 h 685"/>
                              <a:gd name="T26" fmla="*/ 14 w 494"/>
                              <a:gd name="T27" fmla="*/ 21 h 685"/>
                              <a:gd name="T28" fmla="*/ 15 w 494"/>
                              <a:gd name="T29" fmla="*/ 22 h 685"/>
                              <a:gd name="T30" fmla="*/ 16 w 494"/>
                              <a:gd name="T31" fmla="*/ 23 h 685"/>
                              <a:gd name="T32" fmla="*/ 17 w 494"/>
                              <a:gd name="T33" fmla="*/ 23 h 685"/>
                              <a:gd name="T34" fmla="*/ 19 w 494"/>
                              <a:gd name="T35" fmla="*/ 24 h 685"/>
                              <a:gd name="T36" fmla="*/ 19 w 494"/>
                              <a:gd name="T37" fmla="*/ 25 h 685"/>
                              <a:gd name="T38" fmla="*/ 20 w 494"/>
                              <a:gd name="T39" fmla="*/ 26 h 685"/>
                              <a:gd name="T40" fmla="*/ 20 w 494"/>
                              <a:gd name="T41" fmla="*/ 27 h 685"/>
                              <a:gd name="T42" fmla="*/ 19 w 494"/>
                              <a:gd name="T43" fmla="*/ 27 h 685"/>
                              <a:gd name="T44" fmla="*/ 18 w 494"/>
                              <a:gd name="T45" fmla="*/ 27 h 685"/>
                              <a:gd name="T46" fmla="*/ 17 w 494"/>
                              <a:gd name="T47" fmla="*/ 27 h 685"/>
                              <a:gd name="T48" fmla="*/ 15 w 494"/>
                              <a:gd name="T49" fmla="*/ 27 h 6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4"/>
                              <a:gd name="T76" fmla="*/ 0 h 685"/>
                              <a:gd name="T77" fmla="*/ 494 w 494"/>
                              <a:gd name="T78" fmla="*/ 685 h 6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4" h="685">
                                <a:moveTo>
                                  <a:pt x="0" y="0"/>
                                </a:moveTo>
                                <a:lnTo>
                                  <a:pt x="18" y="59"/>
                                </a:lnTo>
                                <a:lnTo>
                                  <a:pt x="37" y="116"/>
                                </a:lnTo>
                                <a:lnTo>
                                  <a:pt x="55" y="155"/>
                                </a:lnTo>
                                <a:lnTo>
                                  <a:pt x="82" y="202"/>
                                </a:lnTo>
                                <a:lnTo>
                                  <a:pt x="119" y="256"/>
                                </a:lnTo>
                                <a:lnTo>
                                  <a:pt x="150" y="299"/>
                                </a:lnTo>
                                <a:lnTo>
                                  <a:pt x="182" y="344"/>
                                </a:lnTo>
                                <a:lnTo>
                                  <a:pt x="219" y="397"/>
                                </a:lnTo>
                                <a:lnTo>
                                  <a:pt x="244" y="431"/>
                                </a:lnTo>
                                <a:lnTo>
                                  <a:pt x="268" y="450"/>
                                </a:lnTo>
                                <a:lnTo>
                                  <a:pt x="299" y="471"/>
                                </a:lnTo>
                                <a:lnTo>
                                  <a:pt x="322" y="489"/>
                                </a:lnTo>
                                <a:lnTo>
                                  <a:pt x="345" y="516"/>
                                </a:lnTo>
                                <a:lnTo>
                                  <a:pt x="376" y="541"/>
                                </a:lnTo>
                                <a:lnTo>
                                  <a:pt x="406" y="565"/>
                                </a:lnTo>
                                <a:lnTo>
                                  <a:pt x="435" y="584"/>
                                </a:lnTo>
                                <a:lnTo>
                                  <a:pt x="465" y="608"/>
                                </a:lnTo>
                                <a:lnTo>
                                  <a:pt x="485" y="627"/>
                                </a:lnTo>
                                <a:lnTo>
                                  <a:pt x="494" y="645"/>
                                </a:lnTo>
                                <a:lnTo>
                                  <a:pt x="491" y="669"/>
                                </a:lnTo>
                                <a:lnTo>
                                  <a:pt x="479" y="675"/>
                                </a:lnTo>
                                <a:lnTo>
                                  <a:pt x="449" y="682"/>
                                </a:lnTo>
                                <a:lnTo>
                                  <a:pt x="420" y="685"/>
                                </a:lnTo>
                                <a:lnTo>
                                  <a:pt x="385" y="684"/>
                                </a:lnTo>
                              </a:path>
                            </a:pathLst>
                          </a:custGeom>
                          <a:noFill/>
                          <a:ln w="11113">
                            <a:solidFill>
                              <a:srgbClr val="808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964" name="Group 113">
                          <a:extLst>
                            <a:ext uri="{FF2B5EF4-FFF2-40B4-BE49-F238E27FC236}">
                              <a16:creationId xmlns:a16="http://schemas.microsoft.com/office/drawing/2014/main" id="{31B349B7-996D-4B14-80DD-1731E6C0FDE9}"/>
                            </a:ext>
                          </a:extLst>
                        </p:cNvPr>
                        <p:cNvGrpSpPr>
                          <a:grpSpLocks/>
                        </p:cNvGrpSpPr>
                        <p:nvPr/>
                      </p:nvGrpSpPr>
                      <p:grpSpPr bwMode="auto">
                        <a:xfrm>
                          <a:off x="2151" y="1787"/>
                          <a:ext cx="15" cy="16"/>
                          <a:chOff x="2151" y="1787"/>
                          <a:chExt cx="15" cy="16"/>
                        </a:xfrm>
                      </p:grpSpPr>
                      <p:sp>
                        <p:nvSpPr>
                          <p:cNvPr id="65965" name="Oval 114">
                            <a:extLst>
                              <a:ext uri="{FF2B5EF4-FFF2-40B4-BE49-F238E27FC236}">
                                <a16:creationId xmlns:a16="http://schemas.microsoft.com/office/drawing/2014/main" id="{33EE4570-965D-4591-9534-A9B7553C23D8}"/>
                              </a:ext>
                            </a:extLst>
                          </p:cNvPr>
                          <p:cNvSpPr>
                            <a:spLocks noChangeArrowheads="1"/>
                          </p:cNvSpPr>
                          <p:nvPr/>
                        </p:nvSpPr>
                        <p:spPr bwMode="auto">
                          <a:xfrm>
                            <a:off x="2151" y="1787"/>
                            <a:ext cx="15" cy="16"/>
                          </a:xfrm>
                          <a:prstGeom prst="ellipse">
                            <a:avLst/>
                          </a:prstGeom>
                          <a:solidFill>
                            <a:srgbClr val="808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66" name="Oval 115">
                            <a:extLst>
                              <a:ext uri="{FF2B5EF4-FFF2-40B4-BE49-F238E27FC236}">
                                <a16:creationId xmlns:a16="http://schemas.microsoft.com/office/drawing/2014/main" id="{71538965-0AB4-46B5-A891-AB33E725030D}"/>
                              </a:ext>
                            </a:extLst>
                          </p:cNvPr>
                          <p:cNvSpPr>
                            <a:spLocks noChangeArrowheads="1"/>
                          </p:cNvSpPr>
                          <p:nvPr/>
                        </p:nvSpPr>
                        <p:spPr bwMode="auto">
                          <a:xfrm>
                            <a:off x="2153" y="1790"/>
                            <a:ext cx="9" cy="9"/>
                          </a:xfrm>
                          <a:prstGeom prst="ellipse">
                            <a:avLst/>
                          </a:prstGeom>
                          <a:solidFill>
                            <a:srgbClr val="4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grpSp>
              <p:nvGrpSpPr>
                <p:cNvPr id="65922" name="Group 116">
                  <a:extLst>
                    <a:ext uri="{FF2B5EF4-FFF2-40B4-BE49-F238E27FC236}">
                      <a16:creationId xmlns:a16="http://schemas.microsoft.com/office/drawing/2014/main" id="{A44F99E1-4C82-4A03-A010-19D9914B1394}"/>
                    </a:ext>
                  </a:extLst>
                </p:cNvPr>
                <p:cNvGrpSpPr>
                  <a:grpSpLocks/>
                </p:cNvGrpSpPr>
                <p:nvPr/>
              </p:nvGrpSpPr>
              <p:grpSpPr bwMode="auto">
                <a:xfrm>
                  <a:off x="2012" y="1522"/>
                  <a:ext cx="275" cy="207"/>
                  <a:chOff x="2012" y="1522"/>
                  <a:chExt cx="275" cy="207"/>
                </a:xfrm>
              </p:grpSpPr>
              <p:grpSp>
                <p:nvGrpSpPr>
                  <p:cNvPr id="65923" name="Group 117">
                    <a:extLst>
                      <a:ext uri="{FF2B5EF4-FFF2-40B4-BE49-F238E27FC236}">
                        <a16:creationId xmlns:a16="http://schemas.microsoft.com/office/drawing/2014/main" id="{42AF2620-E4EE-4DF9-B6AD-BB4A75B9E24C}"/>
                      </a:ext>
                    </a:extLst>
                  </p:cNvPr>
                  <p:cNvGrpSpPr>
                    <a:grpSpLocks/>
                  </p:cNvGrpSpPr>
                  <p:nvPr/>
                </p:nvGrpSpPr>
                <p:grpSpPr bwMode="auto">
                  <a:xfrm>
                    <a:off x="2012" y="1522"/>
                    <a:ext cx="208" cy="183"/>
                    <a:chOff x="2012" y="1522"/>
                    <a:chExt cx="208" cy="183"/>
                  </a:xfrm>
                </p:grpSpPr>
                <p:grpSp>
                  <p:nvGrpSpPr>
                    <p:cNvPr id="65935" name="Group 118">
                      <a:extLst>
                        <a:ext uri="{FF2B5EF4-FFF2-40B4-BE49-F238E27FC236}">
                          <a16:creationId xmlns:a16="http://schemas.microsoft.com/office/drawing/2014/main" id="{447139E7-C0C1-426D-AC36-FD886386AE4D}"/>
                        </a:ext>
                      </a:extLst>
                    </p:cNvPr>
                    <p:cNvGrpSpPr>
                      <a:grpSpLocks/>
                    </p:cNvGrpSpPr>
                    <p:nvPr/>
                  </p:nvGrpSpPr>
                  <p:grpSpPr bwMode="auto">
                    <a:xfrm>
                      <a:off x="2012" y="1558"/>
                      <a:ext cx="208" cy="53"/>
                      <a:chOff x="2012" y="1558"/>
                      <a:chExt cx="208" cy="53"/>
                    </a:xfrm>
                  </p:grpSpPr>
                  <p:grpSp>
                    <p:nvGrpSpPr>
                      <p:cNvPr id="65947" name="Group 119">
                        <a:extLst>
                          <a:ext uri="{FF2B5EF4-FFF2-40B4-BE49-F238E27FC236}">
                            <a16:creationId xmlns:a16="http://schemas.microsoft.com/office/drawing/2014/main" id="{845AEAA7-F542-4C44-82A2-CAB17949FA34}"/>
                          </a:ext>
                        </a:extLst>
                      </p:cNvPr>
                      <p:cNvGrpSpPr>
                        <a:grpSpLocks/>
                      </p:cNvGrpSpPr>
                      <p:nvPr/>
                    </p:nvGrpSpPr>
                    <p:grpSpPr bwMode="auto">
                      <a:xfrm>
                        <a:off x="2015" y="1558"/>
                        <a:ext cx="205" cy="53"/>
                        <a:chOff x="2015" y="1558"/>
                        <a:chExt cx="205" cy="53"/>
                      </a:xfrm>
                    </p:grpSpPr>
                    <p:sp>
                      <p:nvSpPr>
                        <p:cNvPr id="65951" name="Freeform 120">
                          <a:extLst>
                            <a:ext uri="{FF2B5EF4-FFF2-40B4-BE49-F238E27FC236}">
                              <a16:creationId xmlns:a16="http://schemas.microsoft.com/office/drawing/2014/main" id="{3BB550CE-8277-409C-AFB7-F47A1DD7FDDF}"/>
                            </a:ext>
                          </a:extLst>
                        </p:cNvPr>
                        <p:cNvSpPr>
                          <a:spLocks/>
                        </p:cNvSpPr>
                        <p:nvPr/>
                      </p:nvSpPr>
                      <p:spPr bwMode="auto">
                        <a:xfrm>
                          <a:off x="2015" y="1558"/>
                          <a:ext cx="204" cy="53"/>
                        </a:xfrm>
                        <a:custGeom>
                          <a:avLst/>
                          <a:gdLst>
                            <a:gd name="T0" fmla="*/ 41 w 1020"/>
                            <a:gd name="T1" fmla="*/ 4 h 265"/>
                            <a:gd name="T2" fmla="*/ 39 w 1020"/>
                            <a:gd name="T3" fmla="*/ 4 h 265"/>
                            <a:gd name="T4" fmla="*/ 37 w 1020"/>
                            <a:gd name="T5" fmla="*/ 4 h 265"/>
                            <a:gd name="T6" fmla="*/ 34 w 1020"/>
                            <a:gd name="T7" fmla="*/ 3 h 265"/>
                            <a:gd name="T8" fmla="*/ 31 w 1020"/>
                            <a:gd name="T9" fmla="*/ 3 h 265"/>
                            <a:gd name="T10" fmla="*/ 28 w 1020"/>
                            <a:gd name="T11" fmla="*/ 2 h 265"/>
                            <a:gd name="T12" fmla="*/ 26 w 1020"/>
                            <a:gd name="T13" fmla="*/ 2 h 265"/>
                            <a:gd name="T14" fmla="*/ 24 w 1020"/>
                            <a:gd name="T15" fmla="*/ 1 h 265"/>
                            <a:gd name="T16" fmla="*/ 22 w 1020"/>
                            <a:gd name="T17" fmla="*/ 1 h 265"/>
                            <a:gd name="T18" fmla="*/ 19 w 1020"/>
                            <a:gd name="T19" fmla="*/ 1 h 265"/>
                            <a:gd name="T20" fmla="*/ 17 w 1020"/>
                            <a:gd name="T21" fmla="*/ 0 h 265"/>
                            <a:gd name="T22" fmla="*/ 15 w 1020"/>
                            <a:gd name="T23" fmla="*/ 0 h 265"/>
                            <a:gd name="T24" fmla="*/ 13 w 1020"/>
                            <a:gd name="T25" fmla="*/ 0 h 265"/>
                            <a:gd name="T26" fmla="*/ 11 w 1020"/>
                            <a:gd name="T27" fmla="*/ 0 h 265"/>
                            <a:gd name="T28" fmla="*/ 9 w 1020"/>
                            <a:gd name="T29" fmla="*/ 1 h 265"/>
                            <a:gd name="T30" fmla="*/ 7 w 1020"/>
                            <a:gd name="T31" fmla="*/ 1 h 265"/>
                            <a:gd name="T32" fmla="*/ 5 w 1020"/>
                            <a:gd name="T33" fmla="*/ 2 h 265"/>
                            <a:gd name="T34" fmla="*/ 4 w 1020"/>
                            <a:gd name="T35" fmla="*/ 2 h 265"/>
                            <a:gd name="T36" fmla="*/ 2 w 1020"/>
                            <a:gd name="T37" fmla="*/ 3 h 265"/>
                            <a:gd name="T38" fmla="*/ 1 w 1020"/>
                            <a:gd name="T39" fmla="*/ 4 h 265"/>
                            <a:gd name="T40" fmla="*/ 0 w 1020"/>
                            <a:gd name="T41" fmla="*/ 5 h 265"/>
                            <a:gd name="T42" fmla="*/ 3 w 1020"/>
                            <a:gd name="T43" fmla="*/ 11 h 265"/>
                            <a:gd name="T44" fmla="*/ 4 w 1020"/>
                            <a:gd name="T45" fmla="*/ 10 h 265"/>
                            <a:gd name="T46" fmla="*/ 6 w 1020"/>
                            <a:gd name="T47" fmla="*/ 9 h 265"/>
                            <a:gd name="T48" fmla="*/ 7 w 1020"/>
                            <a:gd name="T49" fmla="*/ 9 h 265"/>
                            <a:gd name="T50" fmla="*/ 8 w 1020"/>
                            <a:gd name="T51" fmla="*/ 9 h 265"/>
                            <a:gd name="T52" fmla="*/ 10 w 1020"/>
                            <a:gd name="T53" fmla="*/ 8 h 265"/>
                            <a:gd name="T54" fmla="*/ 11 w 1020"/>
                            <a:gd name="T55" fmla="*/ 8 h 265"/>
                            <a:gd name="T56" fmla="*/ 13 w 1020"/>
                            <a:gd name="T57" fmla="*/ 8 h 265"/>
                            <a:gd name="T58" fmla="*/ 16 w 1020"/>
                            <a:gd name="T59" fmla="*/ 8 h 265"/>
                            <a:gd name="T60" fmla="*/ 19 w 1020"/>
                            <a:gd name="T61" fmla="*/ 8 h 265"/>
                            <a:gd name="T62" fmla="*/ 21 w 1020"/>
                            <a:gd name="T63" fmla="*/ 8 h 265"/>
                            <a:gd name="T64" fmla="*/ 23 w 1020"/>
                            <a:gd name="T65" fmla="*/ 8 h 265"/>
                            <a:gd name="T66" fmla="*/ 25 w 1020"/>
                            <a:gd name="T67" fmla="*/ 8 h 265"/>
                            <a:gd name="T68" fmla="*/ 41 w 1020"/>
                            <a:gd name="T69" fmla="*/ 4 h 2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0"/>
                            <a:gd name="T106" fmla="*/ 0 h 265"/>
                            <a:gd name="T107" fmla="*/ 1020 w 1020"/>
                            <a:gd name="T108" fmla="*/ 265 h 2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0" h="265">
                              <a:moveTo>
                                <a:pt x="1020" y="106"/>
                              </a:moveTo>
                              <a:lnTo>
                                <a:pt x="970" y="100"/>
                              </a:lnTo>
                              <a:lnTo>
                                <a:pt x="913" y="94"/>
                              </a:lnTo>
                              <a:lnTo>
                                <a:pt x="851" y="82"/>
                              </a:lnTo>
                              <a:lnTo>
                                <a:pt x="781" y="69"/>
                              </a:lnTo>
                              <a:lnTo>
                                <a:pt x="712" y="55"/>
                              </a:lnTo>
                              <a:lnTo>
                                <a:pt x="650" y="42"/>
                              </a:lnTo>
                              <a:lnTo>
                                <a:pt x="596" y="33"/>
                              </a:lnTo>
                              <a:lnTo>
                                <a:pt x="538" y="24"/>
                              </a:lnTo>
                              <a:lnTo>
                                <a:pt x="470" y="15"/>
                              </a:lnTo>
                              <a:lnTo>
                                <a:pt x="419" y="5"/>
                              </a:lnTo>
                              <a:lnTo>
                                <a:pt x="367" y="0"/>
                              </a:lnTo>
                              <a:lnTo>
                                <a:pt x="320" y="2"/>
                              </a:lnTo>
                              <a:lnTo>
                                <a:pt x="275" y="8"/>
                              </a:lnTo>
                              <a:lnTo>
                                <a:pt x="214" y="19"/>
                              </a:lnTo>
                              <a:lnTo>
                                <a:pt x="165" y="31"/>
                              </a:lnTo>
                              <a:lnTo>
                                <a:pt x="134" y="41"/>
                              </a:lnTo>
                              <a:lnTo>
                                <a:pt x="99" y="58"/>
                              </a:lnTo>
                              <a:lnTo>
                                <a:pt x="62" y="75"/>
                              </a:lnTo>
                              <a:lnTo>
                                <a:pt x="29" y="94"/>
                              </a:lnTo>
                              <a:lnTo>
                                <a:pt x="0" y="113"/>
                              </a:lnTo>
                              <a:lnTo>
                                <a:pt x="68" y="265"/>
                              </a:lnTo>
                              <a:lnTo>
                                <a:pt x="107" y="250"/>
                              </a:lnTo>
                              <a:lnTo>
                                <a:pt x="141" y="237"/>
                              </a:lnTo>
                              <a:lnTo>
                                <a:pt x="174" y="226"/>
                              </a:lnTo>
                              <a:lnTo>
                                <a:pt x="208" y="217"/>
                              </a:lnTo>
                              <a:lnTo>
                                <a:pt x="248" y="204"/>
                              </a:lnTo>
                              <a:lnTo>
                                <a:pt x="283" y="198"/>
                              </a:lnTo>
                              <a:lnTo>
                                <a:pt x="335" y="193"/>
                              </a:lnTo>
                              <a:lnTo>
                                <a:pt x="404" y="192"/>
                              </a:lnTo>
                              <a:lnTo>
                                <a:pt x="464" y="195"/>
                              </a:lnTo>
                              <a:lnTo>
                                <a:pt x="529" y="195"/>
                              </a:lnTo>
                              <a:lnTo>
                                <a:pt x="578" y="198"/>
                              </a:lnTo>
                              <a:lnTo>
                                <a:pt x="629" y="206"/>
                              </a:lnTo>
                              <a:lnTo>
                                <a:pt x="1020" y="106"/>
                              </a:lnTo>
                              <a:close/>
                            </a:path>
                          </a:pathLst>
                        </a:custGeom>
                        <a:solidFill>
                          <a:srgbClr val="60006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952" name="Group 121">
                          <a:extLst>
                            <a:ext uri="{FF2B5EF4-FFF2-40B4-BE49-F238E27FC236}">
                              <a16:creationId xmlns:a16="http://schemas.microsoft.com/office/drawing/2014/main" id="{8AAD2D20-803D-4A9C-8C4A-1DD527661472}"/>
                            </a:ext>
                          </a:extLst>
                        </p:cNvPr>
                        <p:cNvGrpSpPr>
                          <a:grpSpLocks/>
                        </p:cNvGrpSpPr>
                        <p:nvPr/>
                      </p:nvGrpSpPr>
                      <p:grpSpPr bwMode="auto">
                        <a:xfrm>
                          <a:off x="2029" y="1565"/>
                          <a:ext cx="191" cy="46"/>
                          <a:chOff x="2029" y="1565"/>
                          <a:chExt cx="191" cy="46"/>
                        </a:xfrm>
                      </p:grpSpPr>
                      <p:grpSp>
                        <p:nvGrpSpPr>
                          <p:cNvPr id="65953" name="Group 122">
                            <a:extLst>
                              <a:ext uri="{FF2B5EF4-FFF2-40B4-BE49-F238E27FC236}">
                                <a16:creationId xmlns:a16="http://schemas.microsoft.com/office/drawing/2014/main" id="{F224A1A5-F467-460B-8969-9666BD50FB03}"/>
                              </a:ext>
                            </a:extLst>
                          </p:cNvPr>
                          <p:cNvGrpSpPr>
                            <a:grpSpLocks/>
                          </p:cNvGrpSpPr>
                          <p:nvPr/>
                        </p:nvGrpSpPr>
                        <p:grpSpPr bwMode="auto">
                          <a:xfrm>
                            <a:off x="2029" y="1579"/>
                            <a:ext cx="191" cy="32"/>
                            <a:chOff x="2029" y="1579"/>
                            <a:chExt cx="191" cy="32"/>
                          </a:xfrm>
                        </p:grpSpPr>
                        <p:sp>
                          <p:nvSpPr>
                            <p:cNvPr id="65955" name="Freeform 123">
                              <a:extLst>
                                <a:ext uri="{FF2B5EF4-FFF2-40B4-BE49-F238E27FC236}">
                                  <a16:creationId xmlns:a16="http://schemas.microsoft.com/office/drawing/2014/main" id="{6C024F29-35DB-4EF6-ACDE-686B58F125F7}"/>
                                </a:ext>
                              </a:extLst>
                            </p:cNvPr>
                            <p:cNvSpPr>
                              <a:spLocks/>
                            </p:cNvSpPr>
                            <p:nvPr/>
                          </p:nvSpPr>
                          <p:spPr bwMode="auto">
                            <a:xfrm>
                              <a:off x="2029" y="1580"/>
                              <a:ext cx="191" cy="27"/>
                            </a:xfrm>
                            <a:custGeom>
                              <a:avLst/>
                              <a:gdLst>
                                <a:gd name="T0" fmla="*/ 38 w 956"/>
                                <a:gd name="T1" fmla="*/ 0 h 134"/>
                                <a:gd name="T2" fmla="*/ 24 w 956"/>
                                <a:gd name="T3" fmla="*/ 2 h 134"/>
                                <a:gd name="T4" fmla="*/ 21 w 956"/>
                                <a:gd name="T5" fmla="*/ 2 h 134"/>
                                <a:gd name="T6" fmla="*/ 19 w 956"/>
                                <a:gd name="T7" fmla="*/ 1 h 134"/>
                                <a:gd name="T8" fmla="*/ 17 w 956"/>
                                <a:gd name="T9" fmla="*/ 1 h 134"/>
                                <a:gd name="T10" fmla="*/ 15 w 956"/>
                                <a:gd name="T11" fmla="*/ 1 h 134"/>
                                <a:gd name="T12" fmla="*/ 13 w 956"/>
                                <a:gd name="T13" fmla="*/ 1 h 134"/>
                                <a:gd name="T14" fmla="*/ 11 w 956"/>
                                <a:gd name="T15" fmla="*/ 1 h 134"/>
                                <a:gd name="T16" fmla="*/ 10 w 956"/>
                                <a:gd name="T17" fmla="*/ 1 h 134"/>
                                <a:gd name="T18" fmla="*/ 8 w 956"/>
                                <a:gd name="T19" fmla="*/ 2 h 134"/>
                                <a:gd name="T20" fmla="*/ 6 w 956"/>
                                <a:gd name="T21" fmla="*/ 2 h 134"/>
                                <a:gd name="T22" fmla="*/ 5 w 956"/>
                                <a:gd name="T23" fmla="*/ 3 h 134"/>
                                <a:gd name="T24" fmla="*/ 3 w 956"/>
                                <a:gd name="T25" fmla="*/ 3 h 134"/>
                                <a:gd name="T26" fmla="*/ 2 w 956"/>
                                <a:gd name="T27" fmla="*/ 3 h 134"/>
                                <a:gd name="T28" fmla="*/ 1 w 956"/>
                                <a:gd name="T29" fmla="*/ 4 h 134"/>
                                <a:gd name="T30" fmla="*/ 0 w 956"/>
                                <a:gd name="T31" fmla="*/ 5 h 134"/>
                                <a:gd name="T32" fmla="*/ 0 w 956"/>
                                <a:gd name="T33" fmla="*/ 5 h 134"/>
                                <a:gd name="T34" fmla="*/ 2 w 956"/>
                                <a:gd name="T35" fmla="*/ 5 h 134"/>
                                <a:gd name="T36" fmla="*/ 3 w 956"/>
                                <a:gd name="T37" fmla="*/ 4 h 134"/>
                                <a:gd name="T38" fmla="*/ 4 w 956"/>
                                <a:gd name="T39" fmla="*/ 4 h 134"/>
                                <a:gd name="T40" fmla="*/ 6 w 956"/>
                                <a:gd name="T41" fmla="*/ 4 h 134"/>
                                <a:gd name="T42" fmla="*/ 7 w 956"/>
                                <a:gd name="T43" fmla="*/ 3 h 134"/>
                                <a:gd name="T44" fmla="*/ 9 w 956"/>
                                <a:gd name="T45" fmla="*/ 3 h 134"/>
                                <a:gd name="T46" fmla="*/ 11 w 956"/>
                                <a:gd name="T47" fmla="*/ 3 h 134"/>
                                <a:gd name="T48" fmla="*/ 14 w 956"/>
                                <a:gd name="T49" fmla="*/ 2 h 134"/>
                                <a:gd name="T50" fmla="*/ 16 w 956"/>
                                <a:gd name="T51" fmla="*/ 3 h 134"/>
                                <a:gd name="T52" fmla="*/ 19 w 956"/>
                                <a:gd name="T53" fmla="*/ 3 h 134"/>
                                <a:gd name="T54" fmla="*/ 21 w 956"/>
                                <a:gd name="T55" fmla="*/ 3 h 134"/>
                                <a:gd name="T56" fmla="*/ 23 w 956"/>
                                <a:gd name="T57" fmla="*/ 3 h 134"/>
                                <a:gd name="T58" fmla="*/ 38 w 956"/>
                                <a:gd name="T59" fmla="*/ 0 h 1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34"/>
                                <a:gd name="T92" fmla="*/ 956 w 956"/>
                                <a:gd name="T93" fmla="*/ 134 h 1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34">
                                  <a:moveTo>
                                    <a:pt x="956" y="0"/>
                                  </a:moveTo>
                                  <a:lnTo>
                                    <a:pt x="597" y="47"/>
                                  </a:lnTo>
                                  <a:lnTo>
                                    <a:pt x="535" y="39"/>
                                  </a:lnTo>
                                  <a:lnTo>
                                    <a:pt x="480" y="35"/>
                                  </a:lnTo>
                                  <a:lnTo>
                                    <a:pt x="428" y="34"/>
                                  </a:lnTo>
                                  <a:lnTo>
                                    <a:pt x="374" y="31"/>
                                  </a:lnTo>
                                  <a:lnTo>
                                    <a:pt x="325" y="33"/>
                                  </a:lnTo>
                                  <a:lnTo>
                                    <a:pt x="281" y="35"/>
                                  </a:lnTo>
                                  <a:lnTo>
                                    <a:pt x="242" y="36"/>
                                  </a:lnTo>
                                  <a:lnTo>
                                    <a:pt x="193" y="42"/>
                                  </a:lnTo>
                                  <a:lnTo>
                                    <a:pt x="153" y="51"/>
                                  </a:lnTo>
                                  <a:lnTo>
                                    <a:pt x="114" y="63"/>
                                  </a:lnTo>
                                  <a:lnTo>
                                    <a:pt x="79" y="75"/>
                                  </a:lnTo>
                                  <a:lnTo>
                                    <a:pt x="52" y="85"/>
                                  </a:lnTo>
                                  <a:lnTo>
                                    <a:pt x="23" y="100"/>
                                  </a:lnTo>
                                  <a:lnTo>
                                    <a:pt x="0" y="118"/>
                                  </a:lnTo>
                                  <a:lnTo>
                                    <a:pt x="5" y="134"/>
                                  </a:lnTo>
                                  <a:lnTo>
                                    <a:pt x="43" y="120"/>
                                  </a:lnTo>
                                  <a:lnTo>
                                    <a:pt x="77" y="107"/>
                                  </a:lnTo>
                                  <a:lnTo>
                                    <a:pt x="110" y="96"/>
                                  </a:lnTo>
                                  <a:lnTo>
                                    <a:pt x="144" y="87"/>
                                  </a:lnTo>
                                  <a:lnTo>
                                    <a:pt x="185" y="75"/>
                                  </a:lnTo>
                                  <a:lnTo>
                                    <a:pt x="220" y="68"/>
                                  </a:lnTo>
                                  <a:lnTo>
                                    <a:pt x="271" y="63"/>
                                  </a:lnTo>
                                  <a:lnTo>
                                    <a:pt x="340" y="62"/>
                                  </a:lnTo>
                                  <a:lnTo>
                                    <a:pt x="400" y="65"/>
                                  </a:lnTo>
                                  <a:lnTo>
                                    <a:pt x="465" y="65"/>
                                  </a:lnTo>
                                  <a:lnTo>
                                    <a:pt x="514" y="68"/>
                                  </a:lnTo>
                                  <a:lnTo>
                                    <a:pt x="565" y="77"/>
                                  </a:lnTo>
                                  <a:lnTo>
                                    <a:pt x="956" y="0"/>
                                  </a:lnTo>
                                  <a:close/>
                                </a:path>
                              </a:pathLst>
                            </a:custGeom>
                            <a:solidFill>
                              <a:srgbClr val="8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56" name="Freeform 124">
                              <a:extLst>
                                <a:ext uri="{FF2B5EF4-FFF2-40B4-BE49-F238E27FC236}">
                                  <a16:creationId xmlns:a16="http://schemas.microsoft.com/office/drawing/2014/main" id="{E803670B-EE69-493F-9C14-5186A196F967}"/>
                                </a:ext>
                              </a:extLst>
                            </p:cNvPr>
                            <p:cNvSpPr>
                              <a:spLocks/>
                            </p:cNvSpPr>
                            <p:nvPr/>
                          </p:nvSpPr>
                          <p:spPr bwMode="auto">
                            <a:xfrm>
                              <a:off x="2029" y="1579"/>
                              <a:ext cx="191" cy="32"/>
                            </a:xfrm>
                            <a:custGeom>
                              <a:avLst/>
                              <a:gdLst>
                                <a:gd name="T0" fmla="*/ 38 w 956"/>
                                <a:gd name="T1" fmla="*/ 0 h 158"/>
                                <a:gd name="T2" fmla="*/ 24 w 956"/>
                                <a:gd name="T3" fmla="*/ 3 h 158"/>
                                <a:gd name="T4" fmla="*/ 21 w 956"/>
                                <a:gd name="T5" fmla="*/ 3 h 158"/>
                                <a:gd name="T6" fmla="*/ 19 w 956"/>
                                <a:gd name="T7" fmla="*/ 2 h 158"/>
                                <a:gd name="T8" fmla="*/ 17 w 956"/>
                                <a:gd name="T9" fmla="*/ 2 h 158"/>
                                <a:gd name="T10" fmla="*/ 15 w 956"/>
                                <a:gd name="T11" fmla="*/ 2 h 158"/>
                                <a:gd name="T12" fmla="*/ 13 w 956"/>
                                <a:gd name="T13" fmla="*/ 2 h 158"/>
                                <a:gd name="T14" fmla="*/ 11 w 956"/>
                                <a:gd name="T15" fmla="*/ 2 h 158"/>
                                <a:gd name="T16" fmla="*/ 10 w 956"/>
                                <a:gd name="T17" fmla="*/ 2 h 158"/>
                                <a:gd name="T18" fmla="*/ 8 w 956"/>
                                <a:gd name="T19" fmla="*/ 3 h 158"/>
                                <a:gd name="T20" fmla="*/ 6 w 956"/>
                                <a:gd name="T21" fmla="*/ 3 h 158"/>
                                <a:gd name="T22" fmla="*/ 5 w 956"/>
                                <a:gd name="T23" fmla="*/ 3 h 158"/>
                                <a:gd name="T24" fmla="*/ 3 w 956"/>
                                <a:gd name="T25" fmla="*/ 4 h 158"/>
                                <a:gd name="T26" fmla="*/ 2 w 956"/>
                                <a:gd name="T27" fmla="*/ 4 h 158"/>
                                <a:gd name="T28" fmla="*/ 1 w 956"/>
                                <a:gd name="T29" fmla="*/ 5 h 158"/>
                                <a:gd name="T30" fmla="*/ 0 w 956"/>
                                <a:gd name="T31" fmla="*/ 6 h 158"/>
                                <a:gd name="T32" fmla="*/ 0 w 956"/>
                                <a:gd name="T33" fmla="*/ 6 h 158"/>
                                <a:gd name="T34" fmla="*/ 2 w 956"/>
                                <a:gd name="T35" fmla="*/ 6 h 158"/>
                                <a:gd name="T36" fmla="*/ 3 w 956"/>
                                <a:gd name="T37" fmla="*/ 5 h 158"/>
                                <a:gd name="T38" fmla="*/ 4 w 956"/>
                                <a:gd name="T39" fmla="*/ 5 h 158"/>
                                <a:gd name="T40" fmla="*/ 6 w 956"/>
                                <a:gd name="T41" fmla="*/ 4 h 158"/>
                                <a:gd name="T42" fmla="*/ 7 w 956"/>
                                <a:gd name="T43" fmla="*/ 4 h 158"/>
                                <a:gd name="T44" fmla="*/ 9 w 956"/>
                                <a:gd name="T45" fmla="*/ 4 h 158"/>
                                <a:gd name="T46" fmla="*/ 11 w 956"/>
                                <a:gd name="T47" fmla="*/ 3 h 158"/>
                                <a:gd name="T48" fmla="*/ 14 w 956"/>
                                <a:gd name="T49" fmla="*/ 3 h 158"/>
                                <a:gd name="T50" fmla="*/ 16 w 956"/>
                                <a:gd name="T51" fmla="*/ 4 h 158"/>
                                <a:gd name="T52" fmla="*/ 19 w 956"/>
                                <a:gd name="T53" fmla="*/ 4 h 158"/>
                                <a:gd name="T54" fmla="*/ 21 w 956"/>
                                <a:gd name="T55" fmla="*/ 4 h 158"/>
                                <a:gd name="T56" fmla="*/ 23 w 956"/>
                                <a:gd name="T57" fmla="*/ 4 h 158"/>
                                <a:gd name="T58" fmla="*/ 38 w 956"/>
                                <a:gd name="T59" fmla="*/ 0 h 1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58"/>
                                <a:gd name="T92" fmla="*/ 956 w 956"/>
                                <a:gd name="T93" fmla="*/ 158 h 1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58">
                                  <a:moveTo>
                                    <a:pt x="956" y="0"/>
                                  </a:moveTo>
                                  <a:lnTo>
                                    <a:pt x="597" y="71"/>
                                  </a:lnTo>
                                  <a:lnTo>
                                    <a:pt x="535" y="62"/>
                                  </a:lnTo>
                                  <a:lnTo>
                                    <a:pt x="480" y="58"/>
                                  </a:lnTo>
                                  <a:lnTo>
                                    <a:pt x="428" y="56"/>
                                  </a:lnTo>
                                  <a:lnTo>
                                    <a:pt x="374" y="53"/>
                                  </a:lnTo>
                                  <a:lnTo>
                                    <a:pt x="325" y="55"/>
                                  </a:lnTo>
                                  <a:lnTo>
                                    <a:pt x="281" y="58"/>
                                  </a:lnTo>
                                  <a:lnTo>
                                    <a:pt x="242" y="59"/>
                                  </a:lnTo>
                                  <a:lnTo>
                                    <a:pt x="193" y="66"/>
                                  </a:lnTo>
                                  <a:lnTo>
                                    <a:pt x="153" y="75"/>
                                  </a:lnTo>
                                  <a:lnTo>
                                    <a:pt x="114" y="86"/>
                                  </a:lnTo>
                                  <a:lnTo>
                                    <a:pt x="79" y="98"/>
                                  </a:lnTo>
                                  <a:lnTo>
                                    <a:pt x="52" y="109"/>
                                  </a:lnTo>
                                  <a:lnTo>
                                    <a:pt x="23" y="123"/>
                                  </a:lnTo>
                                  <a:lnTo>
                                    <a:pt x="0" y="141"/>
                                  </a:lnTo>
                                  <a:lnTo>
                                    <a:pt x="5" y="158"/>
                                  </a:lnTo>
                                  <a:lnTo>
                                    <a:pt x="43" y="144"/>
                                  </a:lnTo>
                                  <a:lnTo>
                                    <a:pt x="77" y="130"/>
                                  </a:lnTo>
                                  <a:lnTo>
                                    <a:pt x="110" y="119"/>
                                  </a:lnTo>
                                  <a:lnTo>
                                    <a:pt x="144" y="111"/>
                                  </a:lnTo>
                                  <a:lnTo>
                                    <a:pt x="185" y="98"/>
                                  </a:lnTo>
                                  <a:lnTo>
                                    <a:pt x="220" y="91"/>
                                  </a:lnTo>
                                  <a:lnTo>
                                    <a:pt x="271" y="86"/>
                                  </a:lnTo>
                                  <a:lnTo>
                                    <a:pt x="340" y="85"/>
                                  </a:lnTo>
                                  <a:lnTo>
                                    <a:pt x="400" y="88"/>
                                  </a:lnTo>
                                  <a:lnTo>
                                    <a:pt x="465" y="88"/>
                                  </a:lnTo>
                                  <a:lnTo>
                                    <a:pt x="514" y="91"/>
                                  </a:lnTo>
                                  <a:lnTo>
                                    <a:pt x="565" y="100"/>
                                  </a:lnTo>
                                  <a:lnTo>
                                    <a:pt x="956" y="0"/>
                                  </a:lnTo>
                                  <a:close/>
                                </a:path>
                              </a:pathLst>
                            </a:custGeom>
                            <a:solidFill>
                              <a:srgbClr val="4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954" name="Freeform 125">
                            <a:extLst>
                              <a:ext uri="{FF2B5EF4-FFF2-40B4-BE49-F238E27FC236}">
                                <a16:creationId xmlns:a16="http://schemas.microsoft.com/office/drawing/2014/main" id="{F8F4CCE6-B8F7-4933-B69D-2ED47CADBC81}"/>
                              </a:ext>
                            </a:extLst>
                          </p:cNvPr>
                          <p:cNvSpPr>
                            <a:spLocks/>
                          </p:cNvSpPr>
                          <p:nvPr/>
                        </p:nvSpPr>
                        <p:spPr bwMode="auto">
                          <a:xfrm>
                            <a:off x="2032" y="1565"/>
                            <a:ext cx="137" cy="16"/>
                          </a:xfrm>
                          <a:custGeom>
                            <a:avLst/>
                            <a:gdLst>
                              <a:gd name="T0" fmla="*/ 0 w 687"/>
                              <a:gd name="T1" fmla="*/ 3 h 78"/>
                              <a:gd name="T2" fmla="*/ 1 w 687"/>
                              <a:gd name="T3" fmla="*/ 3 h 78"/>
                              <a:gd name="T4" fmla="*/ 3 w 687"/>
                              <a:gd name="T5" fmla="*/ 2 h 78"/>
                              <a:gd name="T6" fmla="*/ 4 w 687"/>
                              <a:gd name="T7" fmla="*/ 1 h 78"/>
                              <a:gd name="T8" fmla="*/ 6 w 687"/>
                              <a:gd name="T9" fmla="*/ 1 h 78"/>
                              <a:gd name="T10" fmla="*/ 8 w 687"/>
                              <a:gd name="T11" fmla="*/ 0 h 78"/>
                              <a:gd name="T12" fmla="*/ 10 w 687"/>
                              <a:gd name="T13" fmla="*/ 0 h 78"/>
                              <a:gd name="T14" fmla="*/ 13 w 687"/>
                              <a:gd name="T15" fmla="*/ 0 h 78"/>
                              <a:gd name="T16" fmla="*/ 14 w 687"/>
                              <a:gd name="T17" fmla="*/ 0 h 78"/>
                              <a:gd name="T18" fmla="*/ 17 w 687"/>
                              <a:gd name="T19" fmla="*/ 0 h 78"/>
                              <a:gd name="T20" fmla="*/ 19 w 687"/>
                              <a:gd name="T21" fmla="*/ 0 h 78"/>
                              <a:gd name="T22" fmla="*/ 20 w 687"/>
                              <a:gd name="T23" fmla="*/ 1 h 78"/>
                              <a:gd name="T24" fmla="*/ 22 w 687"/>
                              <a:gd name="T25" fmla="*/ 1 h 78"/>
                              <a:gd name="T26" fmla="*/ 24 w 687"/>
                              <a:gd name="T27" fmla="*/ 2 h 78"/>
                              <a:gd name="T28" fmla="*/ 26 w 687"/>
                              <a:gd name="T29" fmla="*/ 2 h 78"/>
                              <a:gd name="T30" fmla="*/ 27 w 687"/>
                              <a:gd name="T31" fmla="*/ 3 h 7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87"/>
                              <a:gd name="T49" fmla="*/ 0 h 78"/>
                              <a:gd name="T50" fmla="*/ 687 w 687"/>
                              <a:gd name="T51" fmla="*/ 78 h 7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87" h="78">
                                <a:moveTo>
                                  <a:pt x="0" y="78"/>
                                </a:moveTo>
                                <a:lnTo>
                                  <a:pt x="32" y="62"/>
                                </a:lnTo>
                                <a:lnTo>
                                  <a:pt x="65" y="47"/>
                                </a:lnTo>
                                <a:lnTo>
                                  <a:pt x="111" y="34"/>
                                </a:lnTo>
                                <a:lnTo>
                                  <a:pt x="161" y="20"/>
                                </a:lnTo>
                                <a:lnTo>
                                  <a:pt x="212" y="10"/>
                                </a:lnTo>
                                <a:lnTo>
                                  <a:pt x="256" y="4"/>
                                </a:lnTo>
                                <a:lnTo>
                                  <a:pt x="318" y="0"/>
                                </a:lnTo>
                                <a:lnTo>
                                  <a:pt x="357" y="0"/>
                                </a:lnTo>
                                <a:lnTo>
                                  <a:pt x="414" y="3"/>
                                </a:lnTo>
                                <a:lnTo>
                                  <a:pt x="469" y="10"/>
                                </a:lnTo>
                                <a:lnTo>
                                  <a:pt x="509" y="17"/>
                                </a:lnTo>
                                <a:lnTo>
                                  <a:pt x="556" y="26"/>
                                </a:lnTo>
                                <a:lnTo>
                                  <a:pt x="601" y="38"/>
                                </a:lnTo>
                                <a:lnTo>
                                  <a:pt x="642" y="50"/>
                                </a:lnTo>
                                <a:lnTo>
                                  <a:pt x="687" y="68"/>
                                </a:lnTo>
                              </a:path>
                            </a:pathLst>
                          </a:custGeom>
                          <a:noFill/>
                          <a:ln w="4763">
                            <a:solidFill>
                              <a:srgbClr val="E00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48" name="Group 126">
                        <a:extLst>
                          <a:ext uri="{FF2B5EF4-FFF2-40B4-BE49-F238E27FC236}">
                            <a16:creationId xmlns:a16="http://schemas.microsoft.com/office/drawing/2014/main" id="{C9CD08E9-5BAC-4B8E-807A-5445E98F1128}"/>
                          </a:ext>
                        </a:extLst>
                      </p:cNvPr>
                      <p:cNvGrpSpPr>
                        <a:grpSpLocks/>
                      </p:cNvGrpSpPr>
                      <p:nvPr/>
                    </p:nvGrpSpPr>
                    <p:grpSpPr bwMode="auto">
                      <a:xfrm>
                        <a:off x="2012" y="1579"/>
                        <a:ext cx="21" cy="32"/>
                        <a:chOff x="2012" y="1579"/>
                        <a:chExt cx="21" cy="32"/>
                      </a:xfrm>
                    </p:grpSpPr>
                    <p:sp>
                      <p:nvSpPr>
                        <p:cNvPr id="65949" name="Freeform 127">
                          <a:extLst>
                            <a:ext uri="{FF2B5EF4-FFF2-40B4-BE49-F238E27FC236}">
                              <a16:creationId xmlns:a16="http://schemas.microsoft.com/office/drawing/2014/main" id="{4736DEAA-5C46-4F84-BADA-3344938180AA}"/>
                            </a:ext>
                          </a:extLst>
                        </p:cNvPr>
                        <p:cNvSpPr>
                          <a:spLocks/>
                        </p:cNvSpPr>
                        <p:nvPr/>
                      </p:nvSpPr>
                      <p:spPr bwMode="auto">
                        <a:xfrm>
                          <a:off x="2012" y="1579"/>
                          <a:ext cx="21" cy="32"/>
                        </a:xfrm>
                        <a:custGeom>
                          <a:avLst/>
                          <a:gdLst>
                            <a:gd name="T0" fmla="*/ 1 w 106"/>
                            <a:gd name="T1" fmla="*/ 0 h 160"/>
                            <a:gd name="T2" fmla="*/ 1 w 106"/>
                            <a:gd name="T3" fmla="*/ 0 h 160"/>
                            <a:gd name="T4" fmla="*/ 0 w 106"/>
                            <a:gd name="T5" fmla="*/ 1 h 160"/>
                            <a:gd name="T6" fmla="*/ 0 w 106"/>
                            <a:gd name="T7" fmla="*/ 1 h 160"/>
                            <a:gd name="T8" fmla="*/ 0 w 106"/>
                            <a:gd name="T9" fmla="*/ 2 h 160"/>
                            <a:gd name="T10" fmla="*/ 0 w 106"/>
                            <a:gd name="T11" fmla="*/ 2 h 160"/>
                            <a:gd name="T12" fmla="*/ 0 w 106"/>
                            <a:gd name="T13" fmla="*/ 3 h 160"/>
                            <a:gd name="T14" fmla="*/ 0 w 106"/>
                            <a:gd name="T15" fmla="*/ 4 h 160"/>
                            <a:gd name="T16" fmla="*/ 0 w 106"/>
                            <a:gd name="T17" fmla="*/ 4 h 160"/>
                            <a:gd name="T18" fmla="*/ 1 w 106"/>
                            <a:gd name="T19" fmla="*/ 5 h 160"/>
                            <a:gd name="T20" fmla="*/ 1 w 106"/>
                            <a:gd name="T21" fmla="*/ 5 h 160"/>
                            <a:gd name="T22" fmla="*/ 1 w 106"/>
                            <a:gd name="T23" fmla="*/ 6 h 160"/>
                            <a:gd name="T24" fmla="*/ 2 w 106"/>
                            <a:gd name="T25" fmla="*/ 6 h 160"/>
                            <a:gd name="T26" fmla="*/ 2 w 106"/>
                            <a:gd name="T27" fmla="*/ 6 h 160"/>
                            <a:gd name="T28" fmla="*/ 2 w 106"/>
                            <a:gd name="T29" fmla="*/ 6 h 160"/>
                            <a:gd name="T30" fmla="*/ 3 w 106"/>
                            <a:gd name="T31" fmla="*/ 6 h 160"/>
                            <a:gd name="T32" fmla="*/ 3 w 106"/>
                            <a:gd name="T33" fmla="*/ 6 h 160"/>
                            <a:gd name="T34" fmla="*/ 4 w 106"/>
                            <a:gd name="T35" fmla="*/ 6 h 160"/>
                            <a:gd name="T36" fmla="*/ 4 w 106"/>
                            <a:gd name="T37" fmla="*/ 6 h 160"/>
                            <a:gd name="T38" fmla="*/ 4 w 106"/>
                            <a:gd name="T39" fmla="*/ 5 h 160"/>
                            <a:gd name="T40" fmla="*/ 4 w 106"/>
                            <a:gd name="T41" fmla="*/ 5 h 160"/>
                            <a:gd name="T42" fmla="*/ 4 w 106"/>
                            <a:gd name="T43" fmla="*/ 4 h 160"/>
                            <a:gd name="T44" fmla="*/ 4 w 106"/>
                            <a:gd name="T45" fmla="*/ 3 h 160"/>
                            <a:gd name="T46" fmla="*/ 4 w 106"/>
                            <a:gd name="T47" fmla="*/ 3 h 160"/>
                            <a:gd name="T48" fmla="*/ 4 w 106"/>
                            <a:gd name="T49" fmla="*/ 2 h 160"/>
                            <a:gd name="T50" fmla="*/ 4 w 106"/>
                            <a:gd name="T51" fmla="*/ 2 h 160"/>
                            <a:gd name="T52" fmla="*/ 3 w 106"/>
                            <a:gd name="T53" fmla="*/ 1 h 160"/>
                            <a:gd name="T54" fmla="*/ 3 w 106"/>
                            <a:gd name="T55" fmla="*/ 1 h 160"/>
                            <a:gd name="T56" fmla="*/ 3 w 106"/>
                            <a:gd name="T57" fmla="*/ 1 h 160"/>
                            <a:gd name="T58" fmla="*/ 2 w 106"/>
                            <a:gd name="T59" fmla="*/ 0 h 160"/>
                            <a:gd name="T60" fmla="*/ 2 w 106"/>
                            <a:gd name="T61" fmla="*/ 0 h 160"/>
                            <a:gd name="T62" fmla="*/ 1 w 106"/>
                            <a:gd name="T63" fmla="*/ 0 h 160"/>
                            <a:gd name="T64" fmla="*/ 1 w 106"/>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6"/>
                            <a:gd name="T100" fmla="*/ 0 h 160"/>
                            <a:gd name="T101" fmla="*/ 106 w 106"/>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6" h="160">
                              <a:moveTo>
                                <a:pt x="24" y="3"/>
                              </a:moveTo>
                              <a:lnTo>
                                <a:pt x="15" y="10"/>
                              </a:lnTo>
                              <a:lnTo>
                                <a:pt x="8" y="18"/>
                              </a:lnTo>
                              <a:lnTo>
                                <a:pt x="3" y="30"/>
                              </a:lnTo>
                              <a:lnTo>
                                <a:pt x="0" y="43"/>
                              </a:lnTo>
                              <a:lnTo>
                                <a:pt x="0" y="59"/>
                              </a:lnTo>
                              <a:lnTo>
                                <a:pt x="1" y="77"/>
                              </a:lnTo>
                              <a:lnTo>
                                <a:pt x="5" y="91"/>
                              </a:lnTo>
                              <a:lnTo>
                                <a:pt x="10" y="104"/>
                              </a:lnTo>
                              <a:lnTo>
                                <a:pt x="15" y="114"/>
                              </a:lnTo>
                              <a:lnTo>
                                <a:pt x="22" y="127"/>
                              </a:lnTo>
                              <a:lnTo>
                                <a:pt x="32" y="138"/>
                              </a:lnTo>
                              <a:lnTo>
                                <a:pt x="42" y="149"/>
                              </a:lnTo>
                              <a:lnTo>
                                <a:pt x="51" y="155"/>
                              </a:lnTo>
                              <a:lnTo>
                                <a:pt x="60" y="159"/>
                              </a:lnTo>
                              <a:lnTo>
                                <a:pt x="70" y="160"/>
                              </a:lnTo>
                              <a:lnTo>
                                <a:pt x="78" y="160"/>
                              </a:lnTo>
                              <a:lnTo>
                                <a:pt x="89" y="156"/>
                              </a:lnTo>
                              <a:lnTo>
                                <a:pt x="96" y="145"/>
                              </a:lnTo>
                              <a:lnTo>
                                <a:pt x="101" y="133"/>
                              </a:lnTo>
                              <a:lnTo>
                                <a:pt x="105" y="116"/>
                              </a:lnTo>
                              <a:lnTo>
                                <a:pt x="106" y="101"/>
                              </a:lnTo>
                              <a:lnTo>
                                <a:pt x="106" y="83"/>
                              </a:lnTo>
                              <a:lnTo>
                                <a:pt x="103" y="68"/>
                              </a:lnTo>
                              <a:lnTo>
                                <a:pt x="99" y="53"/>
                              </a:lnTo>
                              <a:lnTo>
                                <a:pt x="94" y="42"/>
                              </a:lnTo>
                              <a:lnTo>
                                <a:pt x="88" y="32"/>
                              </a:lnTo>
                              <a:lnTo>
                                <a:pt x="78" y="22"/>
                              </a:lnTo>
                              <a:lnTo>
                                <a:pt x="68" y="13"/>
                              </a:lnTo>
                              <a:lnTo>
                                <a:pt x="56" y="5"/>
                              </a:lnTo>
                              <a:lnTo>
                                <a:pt x="46" y="1"/>
                              </a:lnTo>
                              <a:lnTo>
                                <a:pt x="35" y="0"/>
                              </a:lnTo>
                              <a:lnTo>
                                <a:pt x="24" y="3"/>
                              </a:lnTo>
                              <a:close/>
                            </a:path>
                          </a:pathLst>
                        </a:custGeom>
                        <a:solidFill>
                          <a:srgbClr val="800080"/>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50" name="Freeform 128">
                          <a:extLst>
                            <a:ext uri="{FF2B5EF4-FFF2-40B4-BE49-F238E27FC236}">
                              <a16:creationId xmlns:a16="http://schemas.microsoft.com/office/drawing/2014/main" id="{A7627915-D372-4FB3-8D33-41E18177FD8D}"/>
                            </a:ext>
                          </a:extLst>
                        </p:cNvPr>
                        <p:cNvSpPr>
                          <a:spLocks/>
                        </p:cNvSpPr>
                        <p:nvPr/>
                      </p:nvSpPr>
                      <p:spPr bwMode="auto">
                        <a:xfrm>
                          <a:off x="2016" y="1584"/>
                          <a:ext cx="14" cy="21"/>
                        </a:xfrm>
                        <a:custGeom>
                          <a:avLst/>
                          <a:gdLst>
                            <a:gd name="T0" fmla="*/ 1 w 71"/>
                            <a:gd name="T1" fmla="*/ 0 h 108"/>
                            <a:gd name="T2" fmla="*/ 0 w 71"/>
                            <a:gd name="T3" fmla="*/ 0 h 108"/>
                            <a:gd name="T4" fmla="*/ 0 w 71"/>
                            <a:gd name="T5" fmla="*/ 1 h 108"/>
                            <a:gd name="T6" fmla="*/ 0 w 71"/>
                            <a:gd name="T7" fmla="*/ 1 h 108"/>
                            <a:gd name="T8" fmla="*/ 0 w 71"/>
                            <a:gd name="T9" fmla="*/ 1 h 108"/>
                            <a:gd name="T10" fmla="*/ 0 w 71"/>
                            <a:gd name="T11" fmla="*/ 2 h 108"/>
                            <a:gd name="T12" fmla="*/ 0 w 71"/>
                            <a:gd name="T13" fmla="*/ 2 h 108"/>
                            <a:gd name="T14" fmla="*/ 0 w 71"/>
                            <a:gd name="T15" fmla="*/ 2 h 108"/>
                            <a:gd name="T16" fmla="*/ 0 w 71"/>
                            <a:gd name="T17" fmla="*/ 3 h 108"/>
                            <a:gd name="T18" fmla="*/ 0 w 71"/>
                            <a:gd name="T19" fmla="*/ 3 h 108"/>
                            <a:gd name="T20" fmla="*/ 1 w 71"/>
                            <a:gd name="T21" fmla="*/ 3 h 108"/>
                            <a:gd name="T22" fmla="*/ 1 w 71"/>
                            <a:gd name="T23" fmla="*/ 4 h 108"/>
                            <a:gd name="T24" fmla="*/ 1 w 71"/>
                            <a:gd name="T25" fmla="*/ 4 h 108"/>
                            <a:gd name="T26" fmla="*/ 1 w 71"/>
                            <a:gd name="T27" fmla="*/ 4 h 108"/>
                            <a:gd name="T28" fmla="*/ 2 w 71"/>
                            <a:gd name="T29" fmla="*/ 4 h 108"/>
                            <a:gd name="T30" fmla="*/ 2 w 71"/>
                            <a:gd name="T31" fmla="*/ 4 h 108"/>
                            <a:gd name="T32" fmla="*/ 2 w 71"/>
                            <a:gd name="T33" fmla="*/ 4 h 108"/>
                            <a:gd name="T34" fmla="*/ 2 w 71"/>
                            <a:gd name="T35" fmla="*/ 4 h 108"/>
                            <a:gd name="T36" fmla="*/ 3 w 71"/>
                            <a:gd name="T37" fmla="*/ 4 h 108"/>
                            <a:gd name="T38" fmla="*/ 3 w 71"/>
                            <a:gd name="T39" fmla="*/ 4 h 108"/>
                            <a:gd name="T40" fmla="*/ 3 w 71"/>
                            <a:gd name="T41" fmla="*/ 3 h 108"/>
                            <a:gd name="T42" fmla="*/ 3 w 71"/>
                            <a:gd name="T43" fmla="*/ 3 h 108"/>
                            <a:gd name="T44" fmla="*/ 3 w 71"/>
                            <a:gd name="T45" fmla="*/ 2 h 108"/>
                            <a:gd name="T46" fmla="*/ 3 w 71"/>
                            <a:gd name="T47" fmla="*/ 2 h 108"/>
                            <a:gd name="T48" fmla="*/ 3 w 71"/>
                            <a:gd name="T49" fmla="*/ 1 h 108"/>
                            <a:gd name="T50" fmla="*/ 2 w 71"/>
                            <a:gd name="T51" fmla="*/ 1 h 108"/>
                            <a:gd name="T52" fmla="*/ 2 w 71"/>
                            <a:gd name="T53" fmla="*/ 1 h 108"/>
                            <a:gd name="T54" fmla="*/ 2 w 71"/>
                            <a:gd name="T55" fmla="*/ 1 h 108"/>
                            <a:gd name="T56" fmla="*/ 2 w 71"/>
                            <a:gd name="T57" fmla="*/ 0 h 108"/>
                            <a:gd name="T58" fmla="*/ 1 w 71"/>
                            <a:gd name="T59" fmla="*/ 0 h 108"/>
                            <a:gd name="T60" fmla="*/ 1 w 71"/>
                            <a:gd name="T61" fmla="*/ 0 h 108"/>
                            <a:gd name="T62" fmla="*/ 1 w 71"/>
                            <a:gd name="T63" fmla="*/ 0 h 108"/>
                            <a:gd name="T64" fmla="*/ 1 w 71"/>
                            <a:gd name="T65" fmla="*/ 0 h 10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1"/>
                            <a:gd name="T100" fmla="*/ 0 h 108"/>
                            <a:gd name="T101" fmla="*/ 71 w 71"/>
                            <a:gd name="T102" fmla="*/ 108 h 10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1" h="108">
                              <a:moveTo>
                                <a:pt x="16" y="3"/>
                              </a:moveTo>
                              <a:lnTo>
                                <a:pt x="10" y="7"/>
                              </a:lnTo>
                              <a:lnTo>
                                <a:pt x="5" y="13"/>
                              </a:lnTo>
                              <a:lnTo>
                                <a:pt x="2" y="20"/>
                              </a:lnTo>
                              <a:lnTo>
                                <a:pt x="0" y="29"/>
                              </a:lnTo>
                              <a:lnTo>
                                <a:pt x="0" y="40"/>
                              </a:lnTo>
                              <a:lnTo>
                                <a:pt x="0" y="52"/>
                              </a:lnTo>
                              <a:lnTo>
                                <a:pt x="3" y="62"/>
                              </a:lnTo>
                              <a:lnTo>
                                <a:pt x="6" y="71"/>
                              </a:lnTo>
                              <a:lnTo>
                                <a:pt x="10" y="77"/>
                              </a:lnTo>
                              <a:lnTo>
                                <a:pt x="14" y="87"/>
                              </a:lnTo>
                              <a:lnTo>
                                <a:pt x="21" y="94"/>
                              </a:lnTo>
                              <a:lnTo>
                                <a:pt x="28" y="101"/>
                              </a:lnTo>
                              <a:lnTo>
                                <a:pt x="34" y="105"/>
                              </a:lnTo>
                              <a:lnTo>
                                <a:pt x="40" y="108"/>
                              </a:lnTo>
                              <a:lnTo>
                                <a:pt x="47" y="108"/>
                              </a:lnTo>
                              <a:lnTo>
                                <a:pt x="52" y="108"/>
                              </a:lnTo>
                              <a:lnTo>
                                <a:pt x="59" y="106"/>
                              </a:lnTo>
                              <a:lnTo>
                                <a:pt x="64" y="99"/>
                              </a:lnTo>
                              <a:lnTo>
                                <a:pt x="67" y="91"/>
                              </a:lnTo>
                              <a:lnTo>
                                <a:pt x="71" y="78"/>
                              </a:lnTo>
                              <a:lnTo>
                                <a:pt x="71" y="69"/>
                              </a:lnTo>
                              <a:lnTo>
                                <a:pt x="71" y="57"/>
                              </a:lnTo>
                              <a:lnTo>
                                <a:pt x="68" y="46"/>
                              </a:lnTo>
                              <a:lnTo>
                                <a:pt x="66" y="36"/>
                              </a:lnTo>
                              <a:lnTo>
                                <a:pt x="62" y="28"/>
                              </a:lnTo>
                              <a:lnTo>
                                <a:pt x="58" y="22"/>
                              </a:lnTo>
                              <a:lnTo>
                                <a:pt x="52" y="15"/>
                              </a:lnTo>
                              <a:lnTo>
                                <a:pt x="46" y="9"/>
                              </a:lnTo>
                              <a:lnTo>
                                <a:pt x="38" y="4"/>
                              </a:lnTo>
                              <a:lnTo>
                                <a:pt x="31" y="0"/>
                              </a:lnTo>
                              <a:lnTo>
                                <a:pt x="23" y="0"/>
                              </a:lnTo>
                              <a:lnTo>
                                <a:pt x="16" y="3"/>
                              </a:lnTo>
                              <a:close/>
                            </a:path>
                          </a:pathLst>
                        </a:custGeom>
                        <a:solidFill>
                          <a:srgbClr val="600060"/>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36" name="Group 129">
                      <a:extLst>
                        <a:ext uri="{FF2B5EF4-FFF2-40B4-BE49-F238E27FC236}">
                          <a16:creationId xmlns:a16="http://schemas.microsoft.com/office/drawing/2014/main" id="{F3BBE3D3-FEA2-4736-A6E2-53A03EC7D9EC}"/>
                        </a:ext>
                      </a:extLst>
                    </p:cNvPr>
                    <p:cNvGrpSpPr>
                      <a:grpSpLocks/>
                    </p:cNvGrpSpPr>
                    <p:nvPr/>
                  </p:nvGrpSpPr>
                  <p:grpSpPr bwMode="auto">
                    <a:xfrm>
                      <a:off x="2072" y="1522"/>
                      <a:ext cx="112" cy="183"/>
                      <a:chOff x="2072" y="1522"/>
                      <a:chExt cx="112" cy="183"/>
                    </a:xfrm>
                  </p:grpSpPr>
                  <p:grpSp>
                    <p:nvGrpSpPr>
                      <p:cNvPr id="65937" name="Group 130">
                        <a:extLst>
                          <a:ext uri="{FF2B5EF4-FFF2-40B4-BE49-F238E27FC236}">
                            <a16:creationId xmlns:a16="http://schemas.microsoft.com/office/drawing/2014/main" id="{F2D43DAA-02EF-4146-889A-E0B446DA1910}"/>
                          </a:ext>
                        </a:extLst>
                      </p:cNvPr>
                      <p:cNvGrpSpPr>
                        <a:grpSpLocks/>
                      </p:cNvGrpSpPr>
                      <p:nvPr/>
                    </p:nvGrpSpPr>
                    <p:grpSpPr bwMode="auto">
                      <a:xfrm>
                        <a:off x="2072" y="1522"/>
                        <a:ext cx="112" cy="179"/>
                        <a:chOff x="2072" y="1522"/>
                        <a:chExt cx="112" cy="179"/>
                      </a:xfrm>
                    </p:grpSpPr>
                    <p:sp>
                      <p:nvSpPr>
                        <p:cNvPr id="65941" name="Freeform 131">
                          <a:extLst>
                            <a:ext uri="{FF2B5EF4-FFF2-40B4-BE49-F238E27FC236}">
                              <a16:creationId xmlns:a16="http://schemas.microsoft.com/office/drawing/2014/main" id="{5E3B75D3-F1D6-4AD1-869B-7640B4B5F870}"/>
                            </a:ext>
                          </a:extLst>
                        </p:cNvPr>
                        <p:cNvSpPr>
                          <a:spLocks/>
                        </p:cNvSpPr>
                        <p:nvPr/>
                      </p:nvSpPr>
                      <p:spPr bwMode="auto">
                        <a:xfrm>
                          <a:off x="2072" y="1522"/>
                          <a:ext cx="112" cy="179"/>
                        </a:xfrm>
                        <a:custGeom>
                          <a:avLst/>
                          <a:gdLst>
                            <a:gd name="T0" fmla="*/ 0 w 562"/>
                            <a:gd name="T1" fmla="*/ 20 h 898"/>
                            <a:gd name="T2" fmla="*/ 0 w 562"/>
                            <a:gd name="T3" fmla="*/ 18 h 898"/>
                            <a:gd name="T4" fmla="*/ 1 w 562"/>
                            <a:gd name="T5" fmla="*/ 16 h 898"/>
                            <a:gd name="T6" fmla="*/ 1 w 562"/>
                            <a:gd name="T7" fmla="*/ 14 h 898"/>
                            <a:gd name="T8" fmla="*/ 2 w 562"/>
                            <a:gd name="T9" fmla="*/ 12 h 898"/>
                            <a:gd name="T10" fmla="*/ 2 w 562"/>
                            <a:gd name="T11" fmla="*/ 11 h 898"/>
                            <a:gd name="T12" fmla="*/ 3 w 562"/>
                            <a:gd name="T13" fmla="*/ 9 h 898"/>
                            <a:gd name="T14" fmla="*/ 4 w 562"/>
                            <a:gd name="T15" fmla="*/ 8 h 898"/>
                            <a:gd name="T16" fmla="*/ 5 w 562"/>
                            <a:gd name="T17" fmla="*/ 7 h 898"/>
                            <a:gd name="T18" fmla="*/ 6 w 562"/>
                            <a:gd name="T19" fmla="*/ 5 h 898"/>
                            <a:gd name="T20" fmla="*/ 8 w 562"/>
                            <a:gd name="T21" fmla="*/ 4 h 898"/>
                            <a:gd name="T22" fmla="*/ 10 w 562"/>
                            <a:gd name="T23" fmla="*/ 3 h 898"/>
                            <a:gd name="T24" fmla="*/ 11 w 562"/>
                            <a:gd name="T25" fmla="*/ 2 h 898"/>
                            <a:gd name="T26" fmla="*/ 13 w 562"/>
                            <a:gd name="T27" fmla="*/ 1 h 898"/>
                            <a:gd name="T28" fmla="*/ 15 w 562"/>
                            <a:gd name="T29" fmla="*/ 1 h 898"/>
                            <a:gd name="T30" fmla="*/ 17 w 562"/>
                            <a:gd name="T31" fmla="*/ 0 h 898"/>
                            <a:gd name="T32" fmla="*/ 18 w 562"/>
                            <a:gd name="T33" fmla="*/ 0 h 898"/>
                            <a:gd name="T34" fmla="*/ 18 w 562"/>
                            <a:gd name="T35" fmla="*/ 0 h 898"/>
                            <a:gd name="T36" fmla="*/ 19 w 562"/>
                            <a:gd name="T37" fmla="*/ 0 h 898"/>
                            <a:gd name="T38" fmla="*/ 20 w 562"/>
                            <a:gd name="T39" fmla="*/ 1 h 898"/>
                            <a:gd name="T40" fmla="*/ 21 w 562"/>
                            <a:gd name="T41" fmla="*/ 2 h 898"/>
                            <a:gd name="T42" fmla="*/ 22 w 562"/>
                            <a:gd name="T43" fmla="*/ 2 h 898"/>
                            <a:gd name="T44" fmla="*/ 22 w 562"/>
                            <a:gd name="T45" fmla="*/ 3 h 898"/>
                            <a:gd name="T46" fmla="*/ 22 w 562"/>
                            <a:gd name="T47" fmla="*/ 4 h 898"/>
                            <a:gd name="T48" fmla="*/ 22 w 562"/>
                            <a:gd name="T49" fmla="*/ 5 h 898"/>
                            <a:gd name="T50" fmla="*/ 22 w 562"/>
                            <a:gd name="T51" fmla="*/ 7 h 898"/>
                            <a:gd name="T52" fmla="*/ 22 w 562"/>
                            <a:gd name="T53" fmla="*/ 7 h 898"/>
                            <a:gd name="T54" fmla="*/ 22 w 562"/>
                            <a:gd name="T55" fmla="*/ 8 h 898"/>
                            <a:gd name="T56" fmla="*/ 21 w 562"/>
                            <a:gd name="T57" fmla="*/ 8 h 898"/>
                            <a:gd name="T58" fmla="*/ 20 w 562"/>
                            <a:gd name="T59" fmla="*/ 9 h 898"/>
                            <a:gd name="T60" fmla="*/ 19 w 562"/>
                            <a:gd name="T61" fmla="*/ 9 h 898"/>
                            <a:gd name="T62" fmla="*/ 17 w 562"/>
                            <a:gd name="T63" fmla="*/ 10 h 898"/>
                            <a:gd name="T64" fmla="*/ 16 w 562"/>
                            <a:gd name="T65" fmla="*/ 11 h 898"/>
                            <a:gd name="T66" fmla="*/ 15 w 562"/>
                            <a:gd name="T67" fmla="*/ 12 h 898"/>
                            <a:gd name="T68" fmla="*/ 14 w 562"/>
                            <a:gd name="T69" fmla="*/ 13 h 898"/>
                            <a:gd name="T70" fmla="*/ 13 w 562"/>
                            <a:gd name="T71" fmla="*/ 14 h 898"/>
                            <a:gd name="T72" fmla="*/ 12 w 562"/>
                            <a:gd name="T73" fmla="*/ 15 h 898"/>
                            <a:gd name="T74" fmla="*/ 12 w 562"/>
                            <a:gd name="T75" fmla="*/ 16 h 898"/>
                            <a:gd name="T76" fmla="*/ 12 w 562"/>
                            <a:gd name="T77" fmla="*/ 18 h 898"/>
                            <a:gd name="T78" fmla="*/ 12 w 562"/>
                            <a:gd name="T79" fmla="*/ 19 h 898"/>
                            <a:gd name="T80" fmla="*/ 13 w 562"/>
                            <a:gd name="T81" fmla="*/ 21 h 898"/>
                            <a:gd name="T82" fmla="*/ 13 w 562"/>
                            <a:gd name="T83" fmla="*/ 22 h 898"/>
                            <a:gd name="T84" fmla="*/ 14 w 562"/>
                            <a:gd name="T85" fmla="*/ 24 h 898"/>
                            <a:gd name="T86" fmla="*/ 15 w 562"/>
                            <a:gd name="T87" fmla="*/ 25 h 898"/>
                            <a:gd name="T88" fmla="*/ 16 w 562"/>
                            <a:gd name="T89" fmla="*/ 27 h 898"/>
                            <a:gd name="T90" fmla="*/ 17 w 562"/>
                            <a:gd name="T91" fmla="*/ 28 h 898"/>
                            <a:gd name="T92" fmla="*/ 17 w 562"/>
                            <a:gd name="T93" fmla="*/ 29 h 898"/>
                            <a:gd name="T94" fmla="*/ 8 w 562"/>
                            <a:gd name="T95" fmla="*/ 36 h 898"/>
                            <a:gd name="T96" fmla="*/ 7 w 562"/>
                            <a:gd name="T97" fmla="*/ 34 h 898"/>
                            <a:gd name="T98" fmla="*/ 6 w 562"/>
                            <a:gd name="T99" fmla="*/ 33 h 898"/>
                            <a:gd name="T100" fmla="*/ 4 w 562"/>
                            <a:gd name="T101" fmla="*/ 31 h 898"/>
                            <a:gd name="T102" fmla="*/ 3 w 562"/>
                            <a:gd name="T103" fmla="*/ 29 h 898"/>
                            <a:gd name="T104" fmla="*/ 2 w 562"/>
                            <a:gd name="T105" fmla="*/ 27 h 898"/>
                            <a:gd name="T106" fmla="*/ 1 w 562"/>
                            <a:gd name="T107" fmla="*/ 26 h 898"/>
                            <a:gd name="T108" fmla="*/ 1 w 562"/>
                            <a:gd name="T109" fmla="*/ 24 h 898"/>
                            <a:gd name="T110" fmla="*/ 0 w 562"/>
                            <a:gd name="T111" fmla="*/ 22 h 898"/>
                            <a:gd name="T112" fmla="*/ 0 w 562"/>
                            <a:gd name="T113" fmla="*/ 20 h 8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62"/>
                            <a:gd name="T172" fmla="*/ 0 h 898"/>
                            <a:gd name="T173" fmla="*/ 562 w 562"/>
                            <a:gd name="T174" fmla="*/ 898 h 8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62" h="898">
                              <a:moveTo>
                                <a:pt x="0" y="500"/>
                              </a:moveTo>
                              <a:lnTo>
                                <a:pt x="3" y="451"/>
                              </a:lnTo>
                              <a:lnTo>
                                <a:pt x="13" y="398"/>
                              </a:lnTo>
                              <a:lnTo>
                                <a:pt x="25" y="352"/>
                              </a:lnTo>
                              <a:lnTo>
                                <a:pt x="38" y="305"/>
                              </a:lnTo>
                              <a:lnTo>
                                <a:pt x="53" y="267"/>
                              </a:lnTo>
                              <a:lnTo>
                                <a:pt x="74" y="230"/>
                              </a:lnTo>
                              <a:lnTo>
                                <a:pt x="98" y="199"/>
                              </a:lnTo>
                              <a:lnTo>
                                <a:pt x="127" y="167"/>
                              </a:lnTo>
                              <a:lnTo>
                                <a:pt x="162" y="134"/>
                              </a:lnTo>
                              <a:lnTo>
                                <a:pt x="202" y="103"/>
                              </a:lnTo>
                              <a:lnTo>
                                <a:pt x="245" y="74"/>
                              </a:lnTo>
                              <a:lnTo>
                                <a:pt x="287" y="49"/>
                              </a:lnTo>
                              <a:lnTo>
                                <a:pt x="334" y="29"/>
                              </a:lnTo>
                              <a:lnTo>
                                <a:pt x="376" y="15"/>
                              </a:lnTo>
                              <a:lnTo>
                                <a:pt x="416" y="5"/>
                              </a:lnTo>
                              <a:lnTo>
                                <a:pt x="448" y="0"/>
                              </a:lnTo>
                              <a:lnTo>
                                <a:pt x="463" y="3"/>
                              </a:lnTo>
                              <a:lnTo>
                                <a:pt x="481" y="11"/>
                              </a:lnTo>
                              <a:lnTo>
                                <a:pt x="503" y="24"/>
                              </a:lnTo>
                              <a:lnTo>
                                <a:pt x="527" y="43"/>
                              </a:lnTo>
                              <a:lnTo>
                                <a:pt x="540" y="61"/>
                              </a:lnTo>
                              <a:lnTo>
                                <a:pt x="551" y="82"/>
                              </a:lnTo>
                              <a:lnTo>
                                <a:pt x="559" y="104"/>
                              </a:lnTo>
                              <a:lnTo>
                                <a:pt x="562" y="137"/>
                              </a:lnTo>
                              <a:lnTo>
                                <a:pt x="559" y="167"/>
                              </a:lnTo>
                              <a:lnTo>
                                <a:pt x="551" y="186"/>
                              </a:lnTo>
                              <a:lnTo>
                                <a:pt x="540" y="199"/>
                              </a:lnTo>
                              <a:lnTo>
                                <a:pt x="524" y="208"/>
                              </a:lnTo>
                              <a:lnTo>
                                <a:pt x="496" y="219"/>
                              </a:lnTo>
                              <a:lnTo>
                                <a:pt x="467" y="230"/>
                              </a:lnTo>
                              <a:lnTo>
                                <a:pt x="437" y="244"/>
                              </a:lnTo>
                              <a:lnTo>
                                <a:pt x="401" y="265"/>
                              </a:lnTo>
                              <a:lnTo>
                                <a:pt x="364" y="295"/>
                              </a:lnTo>
                              <a:lnTo>
                                <a:pt x="342" y="320"/>
                              </a:lnTo>
                              <a:lnTo>
                                <a:pt x="323" y="347"/>
                              </a:lnTo>
                              <a:lnTo>
                                <a:pt x="309" y="378"/>
                              </a:lnTo>
                              <a:lnTo>
                                <a:pt x="299" y="413"/>
                              </a:lnTo>
                              <a:lnTo>
                                <a:pt x="297" y="448"/>
                              </a:lnTo>
                              <a:lnTo>
                                <a:pt x="305" y="488"/>
                              </a:lnTo>
                              <a:lnTo>
                                <a:pt x="314" y="525"/>
                              </a:lnTo>
                              <a:lnTo>
                                <a:pt x="326" y="556"/>
                              </a:lnTo>
                              <a:lnTo>
                                <a:pt x="348" y="592"/>
                              </a:lnTo>
                              <a:lnTo>
                                <a:pt x="376" y="633"/>
                              </a:lnTo>
                              <a:lnTo>
                                <a:pt x="406" y="668"/>
                              </a:lnTo>
                              <a:lnTo>
                                <a:pt x="427" y="698"/>
                              </a:lnTo>
                              <a:lnTo>
                                <a:pt x="439" y="729"/>
                              </a:lnTo>
                              <a:lnTo>
                                <a:pt x="207" y="898"/>
                              </a:lnTo>
                              <a:lnTo>
                                <a:pt x="168" y="866"/>
                              </a:lnTo>
                              <a:lnTo>
                                <a:pt x="138" y="827"/>
                              </a:lnTo>
                              <a:lnTo>
                                <a:pt x="109" y="787"/>
                              </a:lnTo>
                              <a:lnTo>
                                <a:pt x="78" y="738"/>
                              </a:lnTo>
                              <a:lnTo>
                                <a:pt x="50" y="687"/>
                              </a:lnTo>
                              <a:lnTo>
                                <a:pt x="31" y="648"/>
                              </a:lnTo>
                              <a:lnTo>
                                <a:pt x="16" y="602"/>
                              </a:lnTo>
                              <a:lnTo>
                                <a:pt x="4" y="549"/>
                              </a:lnTo>
                              <a:lnTo>
                                <a:pt x="0" y="500"/>
                              </a:lnTo>
                              <a:close/>
                            </a:path>
                          </a:pathLst>
                        </a:custGeom>
                        <a:solidFill>
                          <a:srgbClr val="8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942" name="Group 132">
                          <a:extLst>
                            <a:ext uri="{FF2B5EF4-FFF2-40B4-BE49-F238E27FC236}">
                              <a16:creationId xmlns:a16="http://schemas.microsoft.com/office/drawing/2014/main" id="{942438D9-838B-4128-8C64-8C4DF0870831}"/>
                            </a:ext>
                          </a:extLst>
                        </p:cNvPr>
                        <p:cNvGrpSpPr>
                          <a:grpSpLocks/>
                        </p:cNvGrpSpPr>
                        <p:nvPr/>
                      </p:nvGrpSpPr>
                      <p:grpSpPr bwMode="auto">
                        <a:xfrm>
                          <a:off x="2072" y="1522"/>
                          <a:ext cx="112" cy="179"/>
                          <a:chOff x="2072" y="1522"/>
                          <a:chExt cx="112" cy="179"/>
                        </a:xfrm>
                      </p:grpSpPr>
                      <p:sp>
                        <p:nvSpPr>
                          <p:cNvPr id="65943" name="Freeform 133">
                            <a:extLst>
                              <a:ext uri="{FF2B5EF4-FFF2-40B4-BE49-F238E27FC236}">
                                <a16:creationId xmlns:a16="http://schemas.microsoft.com/office/drawing/2014/main" id="{3327A7C9-8BB9-4532-89A8-CB91AA89033B}"/>
                              </a:ext>
                            </a:extLst>
                          </p:cNvPr>
                          <p:cNvSpPr>
                            <a:spLocks/>
                          </p:cNvSpPr>
                          <p:nvPr/>
                        </p:nvSpPr>
                        <p:spPr bwMode="auto">
                          <a:xfrm>
                            <a:off x="2092" y="1535"/>
                            <a:ext cx="83" cy="140"/>
                          </a:xfrm>
                          <a:custGeom>
                            <a:avLst/>
                            <a:gdLst>
                              <a:gd name="T0" fmla="*/ 5 w 417"/>
                              <a:gd name="T1" fmla="*/ 28 h 703"/>
                              <a:gd name="T2" fmla="*/ 4 w 417"/>
                              <a:gd name="T3" fmla="*/ 26 h 703"/>
                              <a:gd name="T4" fmla="*/ 3 w 417"/>
                              <a:gd name="T5" fmla="*/ 25 h 703"/>
                              <a:gd name="T6" fmla="*/ 2 w 417"/>
                              <a:gd name="T7" fmla="*/ 24 h 703"/>
                              <a:gd name="T8" fmla="*/ 2 w 417"/>
                              <a:gd name="T9" fmla="*/ 23 h 703"/>
                              <a:gd name="T10" fmla="*/ 1 w 417"/>
                              <a:gd name="T11" fmla="*/ 22 h 703"/>
                              <a:gd name="T12" fmla="*/ 1 w 417"/>
                              <a:gd name="T13" fmla="*/ 20 h 703"/>
                              <a:gd name="T14" fmla="*/ 1 w 417"/>
                              <a:gd name="T15" fmla="*/ 19 h 703"/>
                              <a:gd name="T16" fmla="*/ 0 w 417"/>
                              <a:gd name="T17" fmla="*/ 18 h 703"/>
                              <a:gd name="T18" fmla="*/ 0 w 417"/>
                              <a:gd name="T19" fmla="*/ 17 h 703"/>
                              <a:gd name="T20" fmla="*/ 0 w 417"/>
                              <a:gd name="T21" fmla="*/ 16 h 703"/>
                              <a:gd name="T22" fmla="*/ 0 w 417"/>
                              <a:gd name="T23" fmla="*/ 15 h 703"/>
                              <a:gd name="T24" fmla="*/ 0 w 417"/>
                              <a:gd name="T25" fmla="*/ 14 h 703"/>
                              <a:gd name="T26" fmla="*/ 0 w 417"/>
                              <a:gd name="T27" fmla="*/ 13 h 703"/>
                              <a:gd name="T28" fmla="*/ 1 w 417"/>
                              <a:gd name="T29" fmla="*/ 12 h 703"/>
                              <a:gd name="T30" fmla="*/ 1 w 417"/>
                              <a:gd name="T31" fmla="*/ 11 h 703"/>
                              <a:gd name="T32" fmla="*/ 2 w 417"/>
                              <a:gd name="T33" fmla="*/ 10 h 703"/>
                              <a:gd name="T34" fmla="*/ 2 w 417"/>
                              <a:gd name="T35" fmla="*/ 9 h 703"/>
                              <a:gd name="T36" fmla="*/ 3 w 417"/>
                              <a:gd name="T37" fmla="*/ 8 h 703"/>
                              <a:gd name="T38" fmla="*/ 4 w 417"/>
                              <a:gd name="T39" fmla="*/ 7 h 703"/>
                              <a:gd name="T40" fmla="*/ 4 w 417"/>
                              <a:gd name="T41" fmla="*/ 6 h 703"/>
                              <a:gd name="T42" fmla="*/ 5 w 417"/>
                              <a:gd name="T43" fmla="*/ 5 h 703"/>
                              <a:gd name="T44" fmla="*/ 6 w 417"/>
                              <a:gd name="T45" fmla="*/ 4 h 703"/>
                              <a:gd name="T46" fmla="*/ 7 w 417"/>
                              <a:gd name="T47" fmla="*/ 4 h 703"/>
                              <a:gd name="T48" fmla="*/ 9 w 417"/>
                              <a:gd name="T49" fmla="*/ 3 h 703"/>
                              <a:gd name="T50" fmla="*/ 10 w 417"/>
                              <a:gd name="T51" fmla="*/ 2 h 703"/>
                              <a:gd name="T52" fmla="*/ 12 w 417"/>
                              <a:gd name="T53" fmla="*/ 1 h 703"/>
                              <a:gd name="T54" fmla="*/ 14 w 417"/>
                              <a:gd name="T55" fmla="*/ 1 h 703"/>
                              <a:gd name="T56" fmla="*/ 15 w 417"/>
                              <a:gd name="T57" fmla="*/ 0 h 703"/>
                              <a:gd name="T58" fmla="*/ 17 w 417"/>
                              <a:gd name="T59" fmla="*/ 0 h 70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7"/>
                              <a:gd name="T91" fmla="*/ 0 h 703"/>
                              <a:gd name="T92" fmla="*/ 417 w 417"/>
                              <a:gd name="T93" fmla="*/ 703 h 70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7" h="703">
                                <a:moveTo>
                                  <a:pt x="124" y="703"/>
                                </a:moveTo>
                                <a:lnTo>
                                  <a:pt x="97" y="668"/>
                                </a:lnTo>
                                <a:lnTo>
                                  <a:pt x="75" y="637"/>
                                </a:lnTo>
                                <a:lnTo>
                                  <a:pt x="58" y="606"/>
                                </a:lnTo>
                                <a:lnTo>
                                  <a:pt x="43" y="573"/>
                                </a:lnTo>
                                <a:lnTo>
                                  <a:pt x="32" y="540"/>
                                </a:lnTo>
                                <a:lnTo>
                                  <a:pt x="23" y="508"/>
                                </a:lnTo>
                                <a:lnTo>
                                  <a:pt x="15" y="480"/>
                                </a:lnTo>
                                <a:lnTo>
                                  <a:pt x="9" y="452"/>
                                </a:lnTo>
                                <a:lnTo>
                                  <a:pt x="5" y="421"/>
                                </a:lnTo>
                                <a:lnTo>
                                  <a:pt x="2" y="398"/>
                                </a:lnTo>
                                <a:lnTo>
                                  <a:pt x="0" y="378"/>
                                </a:lnTo>
                                <a:lnTo>
                                  <a:pt x="2" y="358"/>
                                </a:lnTo>
                                <a:lnTo>
                                  <a:pt x="10" y="329"/>
                                </a:lnTo>
                                <a:lnTo>
                                  <a:pt x="18" y="299"/>
                                </a:lnTo>
                                <a:lnTo>
                                  <a:pt x="29" y="269"/>
                                </a:lnTo>
                                <a:lnTo>
                                  <a:pt x="42" y="242"/>
                                </a:lnTo>
                                <a:lnTo>
                                  <a:pt x="55" y="217"/>
                                </a:lnTo>
                                <a:lnTo>
                                  <a:pt x="71" y="191"/>
                                </a:lnTo>
                                <a:lnTo>
                                  <a:pt x="88" y="168"/>
                                </a:lnTo>
                                <a:lnTo>
                                  <a:pt x="106" y="148"/>
                                </a:lnTo>
                                <a:lnTo>
                                  <a:pt x="124" y="132"/>
                                </a:lnTo>
                                <a:lnTo>
                                  <a:pt x="156" y="108"/>
                                </a:lnTo>
                                <a:lnTo>
                                  <a:pt x="184" y="91"/>
                                </a:lnTo>
                                <a:lnTo>
                                  <a:pt x="219" y="69"/>
                                </a:lnTo>
                                <a:lnTo>
                                  <a:pt x="255" y="51"/>
                                </a:lnTo>
                                <a:lnTo>
                                  <a:pt x="301" y="31"/>
                                </a:lnTo>
                                <a:lnTo>
                                  <a:pt x="342" y="19"/>
                                </a:lnTo>
                                <a:lnTo>
                                  <a:pt x="382" y="9"/>
                                </a:lnTo>
                                <a:lnTo>
                                  <a:pt x="417" y="0"/>
                                </a:lnTo>
                              </a:path>
                            </a:pathLst>
                          </a:custGeom>
                          <a:noFill/>
                          <a:ln w="4763">
                            <a:solidFill>
                              <a:srgbClr val="FF4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44" name="Freeform 134">
                            <a:extLst>
                              <a:ext uri="{FF2B5EF4-FFF2-40B4-BE49-F238E27FC236}">
                                <a16:creationId xmlns:a16="http://schemas.microsoft.com/office/drawing/2014/main" id="{5D1436DD-D134-41FD-AB37-C350FEC04548}"/>
                              </a:ext>
                            </a:extLst>
                          </p:cNvPr>
                          <p:cNvSpPr>
                            <a:spLocks/>
                          </p:cNvSpPr>
                          <p:nvPr/>
                        </p:nvSpPr>
                        <p:spPr bwMode="auto">
                          <a:xfrm>
                            <a:off x="2113" y="1550"/>
                            <a:ext cx="71" cy="117"/>
                          </a:xfrm>
                          <a:custGeom>
                            <a:avLst/>
                            <a:gdLst>
                              <a:gd name="T0" fmla="*/ 0 w 356"/>
                              <a:gd name="T1" fmla="*/ 14 h 585"/>
                              <a:gd name="T2" fmla="*/ 0 w 356"/>
                              <a:gd name="T3" fmla="*/ 13 h 585"/>
                              <a:gd name="T4" fmla="*/ 0 w 356"/>
                              <a:gd name="T5" fmla="*/ 12 h 585"/>
                              <a:gd name="T6" fmla="*/ 0 w 356"/>
                              <a:gd name="T7" fmla="*/ 10 h 585"/>
                              <a:gd name="T8" fmla="*/ 0 w 356"/>
                              <a:gd name="T9" fmla="*/ 9 h 585"/>
                              <a:gd name="T10" fmla="*/ 1 w 356"/>
                              <a:gd name="T11" fmla="*/ 8 h 585"/>
                              <a:gd name="T12" fmla="*/ 1 w 356"/>
                              <a:gd name="T13" fmla="*/ 7 h 585"/>
                              <a:gd name="T14" fmla="*/ 2 w 356"/>
                              <a:gd name="T15" fmla="*/ 6 h 585"/>
                              <a:gd name="T16" fmla="*/ 2 w 356"/>
                              <a:gd name="T17" fmla="*/ 5 h 585"/>
                              <a:gd name="T18" fmla="*/ 3 w 356"/>
                              <a:gd name="T19" fmla="*/ 4 h 585"/>
                              <a:gd name="T20" fmla="*/ 4 w 356"/>
                              <a:gd name="T21" fmla="*/ 4 h 585"/>
                              <a:gd name="T22" fmla="*/ 5 w 356"/>
                              <a:gd name="T23" fmla="*/ 3 h 585"/>
                              <a:gd name="T24" fmla="*/ 6 w 356"/>
                              <a:gd name="T25" fmla="*/ 2 h 585"/>
                              <a:gd name="T26" fmla="*/ 7 w 356"/>
                              <a:gd name="T27" fmla="*/ 2 h 585"/>
                              <a:gd name="T28" fmla="*/ 8 w 356"/>
                              <a:gd name="T29" fmla="*/ 1 h 585"/>
                              <a:gd name="T30" fmla="*/ 9 w 356"/>
                              <a:gd name="T31" fmla="*/ 1 h 585"/>
                              <a:gd name="T32" fmla="*/ 10 w 356"/>
                              <a:gd name="T33" fmla="*/ 1 h 585"/>
                              <a:gd name="T34" fmla="*/ 11 w 356"/>
                              <a:gd name="T35" fmla="*/ 0 h 585"/>
                              <a:gd name="T36" fmla="*/ 12 w 356"/>
                              <a:gd name="T37" fmla="*/ 0 h 585"/>
                              <a:gd name="T38" fmla="*/ 13 w 356"/>
                              <a:gd name="T39" fmla="*/ 0 h 585"/>
                              <a:gd name="T40" fmla="*/ 14 w 356"/>
                              <a:gd name="T41" fmla="*/ 0 h 585"/>
                              <a:gd name="T42" fmla="*/ 14 w 356"/>
                              <a:gd name="T43" fmla="*/ 0 h 585"/>
                              <a:gd name="T44" fmla="*/ 14 w 356"/>
                              <a:gd name="T45" fmla="*/ 1 h 585"/>
                              <a:gd name="T46" fmla="*/ 14 w 356"/>
                              <a:gd name="T47" fmla="*/ 1 h 585"/>
                              <a:gd name="T48" fmla="*/ 14 w 356"/>
                              <a:gd name="T49" fmla="*/ 1 h 585"/>
                              <a:gd name="T50" fmla="*/ 13 w 356"/>
                              <a:gd name="T51" fmla="*/ 1 h 585"/>
                              <a:gd name="T52" fmla="*/ 12 w 356"/>
                              <a:gd name="T53" fmla="*/ 2 h 585"/>
                              <a:gd name="T54" fmla="*/ 11 w 356"/>
                              <a:gd name="T55" fmla="*/ 2 h 585"/>
                              <a:gd name="T56" fmla="*/ 10 w 356"/>
                              <a:gd name="T57" fmla="*/ 3 h 585"/>
                              <a:gd name="T58" fmla="*/ 9 w 356"/>
                              <a:gd name="T59" fmla="*/ 3 h 585"/>
                              <a:gd name="T60" fmla="*/ 7 w 356"/>
                              <a:gd name="T61" fmla="*/ 4 h 585"/>
                              <a:gd name="T62" fmla="*/ 6 w 356"/>
                              <a:gd name="T63" fmla="*/ 5 h 585"/>
                              <a:gd name="T64" fmla="*/ 5 w 356"/>
                              <a:gd name="T65" fmla="*/ 6 h 585"/>
                              <a:gd name="T66" fmla="*/ 4 w 356"/>
                              <a:gd name="T67" fmla="*/ 7 h 585"/>
                              <a:gd name="T68" fmla="*/ 3 w 356"/>
                              <a:gd name="T69" fmla="*/ 8 h 585"/>
                              <a:gd name="T70" fmla="*/ 2 w 356"/>
                              <a:gd name="T71" fmla="*/ 9 h 585"/>
                              <a:gd name="T72" fmla="*/ 2 w 356"/>
                              <a:gd name="T73" fmla="*/ 10 h 585"/>
                              <a:gd name="T74" fmla="*/ 2 w 356"/>
                              <a:gd name="T75" fmla="*/ 12 h 585"/>
                              <a:gd name="T76" fmla="*/ 2 w 356"/>
                              <a:gd name="T77" fmla="*/ 13 h 585"/>
                              <a:gd name="T78" fmla="*/ 3 w 356"/>
                              <a:gd name="T79" fmla="*/ 15 h 585"/>
                              <a:gd name="T80" fmla="*/ 3 w 356"/>
                              <a:gd name="T81" fmla="*/ 16 h 585"/>
                              <a:gd name="T82" fmla="*/ 4 w 356"/>
                              <a:gd name="T83" fmla="*/ 18 h 585"/>
                              <a:gd name="T84" fmla="*/ 5 w 356"/>
                              <a:gd name="T85" fmla="*/ 19 h 585"/>
                              <a:gd name="T86" fmla="*/ 6 w 356"/>
                              <a:gd name="T87" fmla="*/ 21 h 585"/>
                              <a:gd name="T88" fmla="*/ 7 w 356"/>
                              <a:gd name="T89" fmla="*/ 22 h 585"/>
                              <a:gd name="T90" fmla="*/ 8 w 356"/>
                              <a:gd name="T91" fmla="*/ 23 h 585"/>
                              <a:gd name="T92" fmla="*/ 7 w 356"/>
                              <a:gd name="T93" fmla="*/ 23 h 585"/>
                              <a:gd name="T94" fmla="*/ 6 w 356"/>
                              <a:gd name="T95" fmla="*/ 23 h 585"/>
                              <a:gd name="T96" fmla="*/ 5 w 356"/>
                              <a:gd name="T97" fmla="*/ 22 h 585"/>
                              <a:gd name="T98" fmla="*/ 4 w 356"/>
                              <a:gd name="T99" fmla="*/ 21 h 585"/>
                              <a:gd name="T100" fmla="*/ 4 w 356"/>
                              <a:gd name="T101" fmla="*/ 21 h 585"/>
                              <a:gd name="T102" fmla="*/ 3 w 356"/>
                              <a:gd name="T103" fmla="*/ 19 h 585"/>
                              <a:gd name="T104" fmla="*/ 2 w 356"/>
                              <a:gd name="T105" fmla="*/ 18 h 585"/>
                              <a:gd name="T106" fmla="*/ 1 w 356"/>
                              <a:gd name="T107" fmla="*/ 17 h 585"/>
                              <a:gd name="T108" fmla="*/ 1 w 356"/>
                              <a:gd name="T109" fmla="*/ 16 h 585"/>
                              <a:gd name="T110" fmla="*/ 1 w 356"/>
                              <a:gd name="T111" fmla="*/ 15 h 585"/>
                              <a:gd name="T112" fmla="*/ 0 w 356"/>
                              <a:gd name="T113" fmla="*/ 14 h 5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
                              <a:gd name="T172" fmla="*/ 0 h 585"/>
                              <a:gd name="T173" fmla="*/ 356 w 356"/>
                              <a:gd name="T174" fmla="*/ 585 h 5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 h="585">
                                <a:moveTo>
                                  <a:pt x="6" y="348"/>
                                </a:moveTo>
                                <a:lnTo>
                                  <a:pt x="2" y="319"/>
                                </a:lnTo>
                                <a:lnTo>
                                  <a:pt x="0" y="288"/>
                                </a:lnTo>
                                <a:lnTo>
                                  <a:pt x="2" y="254"/>
                                </a:lnTo>
                                <a:lnTo>
                                  <a:pt x="6" y="229"/>
                                </a:lnTo>
                                <a:lnTo>
                                  <a:pt x="13" y="204"/>
                                </a:lnTo>
                                <a:lnTo>
                                  <a:pt x="24" y="174"/>
                                </a:lnTo>
                                <a:lnTo>
                                  <a:pt x="43" y="146"/>
                                </a:lnTo>
                                <a:lnTo>
                                  <a:pt x="60" y="123"/>
                                </a:lnTo>
                                <a:lnTo>
                                  <a:pt x="78" y="108"/>
                                </a:lnTo>
                                <a:lnTo>
                                  <a:pt x="98" y="89"/>
                                </a:lnTo>
                                <a:lnTo>
                                  <a:pt x="119" y="73"/>
                                </a:lnTo>
                                <a:lnTo>
                                  <a:pt x="145" y="58"/>
                                </a:lnTo>
                                <a:lnTo>
                                  <a:pt x="172" y="42"/>
                                </a:lnTo>
                                <a:lnTo>
                                  <a:pt x="196" y="31"/>
                                </a:lnTo>
                                <a:lnTo>
                                  <a:pt x="221" y="21"/>
                                </a:lnTo>
                                <a:lnTo>
                                  <a:pt x="244" y="14"/>
                                </a:lnTo>
                                <a:lnTo>
                                  <a:pt x="268" y="7"/>
                                </a:lnTo>
                                <a:lnTo>
                                  <a:pt x="297" y="2"/>
                                </a:lnTo>
                                <a:lnTo>
                                  <a:pt x="324" y="1"/>
                                </a:lnTo>
                                <a:lnTo>
                                  <a:pt x="342" y="0"/>
                                </a:lnTo>
                                <a:lnTo>
                                  <a:pt x="356" y="1"/>
                                </a:lnTo>
                                <a:lnTo>
                                  <a:pt x="355" y="17"/>
                                </a:lnTo>
                                <a:lnTo>
                                  <a:pt x="353" y="30"/>
                                </a:lnTo>
                                <a:lnTo>
                                  <a:pt x="339" y="32"/>
                                </a:lnTo>
                                <a:lnTo>
                                  <a:pt x="319" y="37"/>
                                </a:lnTo>
                                <a:lnTo>
                                  <a:pt x="296" y="44"/>
                                </a:lnTo>
                                <a:lnTo>
                                  <a:pt x="270" y="55"/>
                                </a:lnTo>
                                <a:lnTo>
                                  <a:pt x="244" y="66"/>
                                </a:lnTo>
                                <a:lnTo>
                                  <a:pt x="216" y="78"/>
                                </a:lnTo>
                                <a:lnTo>
                                  <a:pt x="187" y="91"/>
                                </a:lnTo>
                                <a:lnTo>
                                  <a:pt x="150" y="113"/>
                                </a:lnTo>
                                <a:lnTo>
                                  <a:pt x="113" y="143"/>
                                </a:lnTo>
                                <a:lnTo>
                                  <a:pt x="91" y="166"/>
                                </a:lnTo>
                                <a:lnTo>
                                  <a:pt x="73" y="194"/>
                                </a:lnTo>
                                <a:lnTo>
                                  <a:pt x="59" y="225"/>
                                </a:lnTo>
                                <a:lnTo>
                                  <a:pt x="49" y="260"/>
                                </a:lnTo>
                                <a:lnTo>
                                  <a:pt x="47" y="295"/>
                                </a:lnTo>
                                <a:lnTo>
                                  <a:pt x="55" y="335"/>
                                </a:lnTo>
                                <a:lnTo>
                                  <a:pt x="64" y="371"/>
                                </a:lnTo>
                                <a:lnTo>
                                  <a:pt x="76" y="402"/>
                                </a:lnTo>
                                <a:lnTo>
                                  <a:pt x="97" y="438"/>
                                </a:lnTo>
                                <a:lnTo>
                                  <a:pt x="125" y="478"/>
                                </a:lnTo>
                                <a:lnTo>
                                  <a:pt x="155" y="514"/>
                                </a:lnTo>
                                <a:lnTo>
                                  <a:pt x="177" y="545"/>
                                </a:lnTo>
                                <a:lnTo>
                                  <a:pt x="198" y="579"/>
                                </a:lnTo>
                                <a:lnTo>
                                  <a:pt x="165" y="585"/>
                                </a:lnTo>
                                <a:lnTo>
                                  <a:pt x="148" y="570"/>
                                </a:lnTo>
                                <a:lnTo>
                                  <a:pt x="130" y="553"/>
                                </a:lnTo>
                                <a:lnTo>
                                  <a:pt x="108" y="535"/>
                                </a:lnTo>
                                <a:lnTo>
                                  <a:pt x="89" y="513"/>
                                </a:lnTo>
                                <a:lnTo>
                                  <a:pt x="67" y="483"/>
                                </a:lnTo>
                                <a:lnTo>
                                  <a:pt x="49" y="454"/>
                                </a:lnTo>
                                <a:lnTo>
                                  <a:pt x="31" y="424"/>
                                </a:lnTo>
                                <a:lnTo>
                                  <a:pt x="19" y="395"/>
                                </a:lnTo>
                                <a:lnTo>
                                  <a:pt x="13" y="376"/>
                                </a:lnTo>
                                <a:lnTo>
                                  <a:pt x="6" y="348"/>
                                </a:lnTo>
                                <a:close/>
                              </a:path>
                            </a:pathLst>
                          </a:custGeom>
                          <a:solidFill>
                            <a:srgbClr val="A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45" name="Freeform 135">
                            <a:extLst>
                              <a:ext uri="{FF2B5EF4-FFF2-40B4-BE49-F238E27FC236}">
                                <a16:creationId xmlns:a16="http://schemas.microsoft.com/office/drawing/2014/main" id="{C4FEE510-9F54-4720-99F5-856D17BDF542}"/>
                              </a:ext>
                            </a:extLst>
                          </p:cNvPr>
                          <p:cNvSpPr>
                            <a:spLocks/>
                          </p:cNvSpPr>
                          <p:nvPr/>
                        </p:nvSpPr>
                        <p:spPr bwMode="auto">
                          <a:xfrm>
                            <a:off x="2122" y="1555"/>
                            <a:ext cx="62" cy="113"/>
                          </a:xfrm>
                          <a:custGeom>
                            <a:avLst/>
                            <a:gdLst>
                              <a:gd name="T0" fmla="*/ 0 w 308"/>
                              <a:gd name="T1" fmla="*/ 13 h 566"/>
                              <a:gd name="T2" fmla="*/ 0 w 308"/>
                              <a:gd name="T3" fmla="*/ 12 h 566"/>
                              <a:gd name="T4" fmla="*/ 0 w 308"/>
                              <a:gd name="T5" fmla="*/ 11 h 566"/>
                              <a:gd name="T6" fmla="*/ 0 w 308"/>
                              <a:gd name="T7" fmla="*/ 10 h 566"/>
                              <a:gd name="T8" fmla="*/ 0 w 308"/>
                              <a:gd name="T9" fmla="*/ 9 h 566"/>
                              <a:gd name="T10" fmla="*/ 1 w 308"/>
                              <a:gd name="T11" fmla="*/ 8 h 566"/>
                              <a:gd name="T12" fmla="*/ 1 w 308"/>
                              <a:gd name="T13" fmla="*/ 7 h 566"/>
                              <a:gd name="T14" fmla="*/ 2 w 308"/>
                              <a:gd name="T15" fmla="*/ 5 h 566"/>
                              <a:gd name="T16" fmla="*/ 2 w 308"/>
                              <a:gd name="T17" fmla="*/ 5 h 566"/>
                              <a:gd name="T18" fmla="*/ 3 w 308"/>
                              <a:gd name="T19" fmla="*/ 4 h 566"/>
                              <a:gd name="T20" fmla="*/ 4 w 308"/>
                              <a:gd name="T21" fmla="*/ 3 h 566"/>
                              <a:gd name="T22" fmla="*/ 5 w 308"/>
                              <a:gd name="T23" fmla="*/ 2 h 566"/>
                              <a:gd name="T24" fmla="*/ 6 w 308"/>
                              <a:gd name="T25" fmla="*/ 2 h 566"/>
                              <a:gd name="T26" fmla="*/ 7 w 308"/>
                              <a:gd name="T27" fmla="*/ 1 h 566"/>
                              <a:gd name="T28" fmla="*/ 8 w 308"/>
                              <a:gd name="T29" fmla="*/ 1 h 566"/>
                              <a:gd name="T30" fmla="*/ 9 w 308"/>
                              <a:gd name="T31" fmla="*/ 0 h 566"/>
                              <a:gd name="T32" fmla="*/ 10 w 308"/>
                              <a:gd name="T33" fmla="*/ 0 h 566"/>
                              <a:gd name="T34" fmla="*/ 11 w 308"/>
                              <a:gd name="T35" fmla="*/ 0 h 566"/>
                              <a:gd name="T36" fmla="*/ 12 w 308"/>
                              <a:gd name="T37" fmla="*/ 0 h 566"/>
                              <a:gd name="T38" fmla="*/ 12 w 308"/>
                              <a:gd name="T39" fmla="*/ 0 h 566"/>
                              <a:gd name="T40" fmla="*/ 12 w 308"/>
                              <a:gd name="T41" fmla="*/ 1 h 566"/>
                              <a:gd name="T42" fmla="*/ 12 w 308"/>
                              <a:gd name="T43" fmla="*/ 1 h 566"/>
                              <a:gd name="T44" fmla="*/ 11 w 308"/>
                              <a:gd name="T45" fmla="*/ 2 h 566"/>
                              <a:gd name="T46" fmla="*/ 10 w 308"/>
                              <a:gd name="T47" fmla="*/ 2 h 566"/>
                              <a:gd name="T48" fmla="*/ 9 w 308"/>
                              <a:gd name="T49" fmla="*/ 3 h 566"/>
                              <a:gd name="T50" fmla="*/ 8 w 308"/>
                              <a:gd name="T51" fmla="*/ 3 h 566"/>
                              <a:gd name="T52" fmla="*/ 6 w 308"/>
                              <a:gd name="T53" fmla="*/ 4 h 566"/>
                              <a:gd name="T54" fmla="*/ 5 w 308"/>
                              <a:gd name="T55" fmla="*/ 5 h 566"/>
                              <a:gd name="T56" fmla="*/ 4 w 308"/>
                              <a:gd name="T57" fmla="*/ 6 h 566"/>
                              <a:gd name="T58" fmla="*/ 3 w 308"/>
                              <a:gd name="T59" fmla="*/ 7 h 566"/>
                              <a:gd name="T60" fmla="*/ 2 w 308"/>
                              <a:gd name="T61" fmla="*/ 9 h 566"/>
                              <a:gd name="T62" fmla="*/ 2 w 308"/>
                              <a:gd name="T63" fmla="*/ 10 h 566"/>
                              <a:gd name="T64" fmla="*/ 2 w 308"/>
                              <a:gd name="T65" fmla="*/ 11 h 566"/>
                              <a:gd name="T66" fmla="*/ 2 w 308"/>
                              <a:gd name="T67" fmla="*/ 13 h 566"/>
                              <a:gd name="T68" fmla="*/ 3 w 308"/>
                              <a:gd name="T69" fmla="*/ 14 h 566"/>
                              <a:gd name="T70" fmla="*/ 3 w 308"/>
                              <a:gd name="T71" fmla="*/ 16 h 566"/>
                              <a:gd name="T72" fmla="*/ 4 w 308"/>
                              <a:gd name="T73" fmla="*/ 17 h 566"/>
                              <a:gd name="T74" fmla="*/ 5 w 308"/>
                              <a:gd name="T75" fmla="*/ 19 h 566"/>
                              <a:gd name="T76" fmla="*/ 6 w 308"/>
                              <a:gd name="T77" fmla="*/ 20 h 566"/>
                              <a:gd name="T78" fmla="*/ 7 w 308"/>
                              <a:gd name="T79" fmla="*/ 21 h 566"/>
                              <a:gd name="T80" fmla="*/ 8 w 308"/>
                              <a:gd name="T81" fmla="*/ 23 h 566"/>
                              <a:gd name="T82" fmla="*/ 6 w 308"/>
                              <a:gd name="T83" fmla="*/ 23 h 566"/>
                              <a:gd name="T84" fmla="*/ 5 w 308"/>
                              <a:gd name="T85" fmla="*/ 22 h 566"/>
                              <a:gd name="T86" fmla="*/ 4 w 308"/>
                              <a:gd name="T87" fmla="*/ 21 h 566"/>
                              <a:gd name="T88" fmla="*/ 4 w 308"/>
                              <a:gd name="T89" fmla="*/ 20 h 566"/>
                              <a:gd name="T90" fmla="*/ 3 w 308"/>
                              <a:gd name="T91" fmla="*/ 19 h 566"/>
                              <a:gd name="T92" fmla="*/ 2 w 308"/>
                              <a:gd name="T93" fmla="*/ 18 h 566"/>
                              <a:gd name="T94" fmla="*/ 1 w 308"/>
                              <a:gd name="T95" fmla="*/ 16 h 566"/>
                              <a:gd name="T96" fmla="*/ 1 w 308"/>
                              <a:gd name="T97" fmla="*/ 15 h 566"/>
                              <a:gd name="T98" fmla="*/ 1 w 308"/>
                              <a:gd name="T99" fmla="*/ 15 h 566"/>
                              <a:gd name="T100" fmla="*/ 0 w 308"/>
                              <a:gd name="T101" fmla="*/ 13 h 56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8"/>
                              <a:gd name="T154" fmla="*/ 0 h 566"/>
                              <a:gd name="T155" fmla="*/ 308 w 308"/>
                              <a:gd name="T156" fmla="*/ 566 h 56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8" h="566">
                                <a:moveTo>
                                  <a:pt x="6" y="337"/>
                                </a:moveTo>
                                <a:lnTo>
                                  <a:pt x="2" y="308"/>
                                </a:lnTo>
                                <a:lnTo>
                                  <a:pt x="0" y="278"/>
                                </a:lnTo>
                                <a:lnTo>
                                  <a:pt x="2" y="243"/>
                                </a:lnTo>
                                <a:lnTo>
                                  <a:pt x="6" y="218"/>
                                </a:lnTo>
                                <a:lnTo>
                                  <a:pt x="13" y="194"/>
                                </a:lnTo>
                                <a:lnTo>
                                  <a:pt x="24" y="163"/>
                                </a:lnTo>
                                <a:lnTo>
                                  <a:pt x="43" y="135"/>
                                </a:lnTo>
                                <a:lnTo>
                                  <a:pt x="60" y="113"/>
                                </a:lnTo>
                                <a:lnTo>
                                  <a:pt x="77" y="97"/>
                                </a:lnTo>
                                <a:lnTo>
                                  <a:pt x="98" y="79"/>
                                </a:lnTo>
                                <a:lnTo>
                                  <a:pt x="119" y="62"/>
                                </a:lnTo>
                                <a:lnTo>
                                  <a:pt x="145" y="47"/>
                                </a:lnTo>
                                <a:lnTo>
                                  <a:pt x="172" y="32"/>
                                </a:lnTo>
                                <a:lnTo>
                                  <a:pt x="196" y="20"/>
                                </a:lnTo>
                                <a:lnTo>
                                  <a:pt x="220" y="10"/>
                                </a:lnTo>
                                <a:lnTo>
                                  <a:pt x="242" y="4"/>
                                </a:lnTo>
                                <a:lnTo>
                                  <a:pt x="267" y="0"/>
                                </a:lnTo>
                                <a:lnTo>
                                  <a:pt x="291" y="0"/>
                                </a:lnTo>
                                <a:lnTo>
                                  <a:pt x="308" y="3"/>
                                </a:lnTo>
                                <a:lnTo>
                                  <a:pt x="300" y="22"/>
                                </a:lnTo>
                                <a:lnTo>
                                  <a:pt x="289" y="35"/>
                                </a:lnTo>
                                <a:lnTo>
                                  <a:pt x="273" y="44"/>
                                </a:lnTo>
                                <a:lnTo>
                                  <a:pt x="245" y="55"/>
                                </a:lnTo>
                                <a:lnTo>
                                  <a:pt x="217" y="68"/>
                                </a:lnTo>
                                <a:lnTo>
                                  <a:pt x="187" y="81"/>
                                </a:lnTo>
                                <a:lnTo>
                                  <a:pt x="150" y="102"/>
                                </a:lnTo>
                                <a:lnTo>
                                  <a:pt x="113" y="132"/>
                                </a:lnTo>
                                <a:lnTo>
                                  <a:pt x="91" y="156"/>
                                </a:lnTo>
                                <a:lnTo>
                                  <a:pt x="73" y="183"/>
                                </a:lnTo>
                                <a:lnTo>
                                  <a:pt x="59" y="214"/>
                                </a:lnTo>
                                <a:lnTo>
                                  <a:pt x="49" y="249"/>
                                </a:lnTo>
                                <a:lnTo>
                                  <a:pt x="47" y="284"/>
                                </a:lnTo>
                                <a:lnTo>
                                  <a:pt x="55" y="324"/>
                                </a:lnTo>
                                <a:lnTo>
                                  <a:pt x="64" y="361"/>
                                </a:lnTo>
                                <a:lnTo>
                                  <a:pt x="77" y="392"/>
                                </a:lnTo>
                                <a:lnTo>
                                  <a:pt x="97" y="426"/>
                                </a:lnTo>
                                <a:lnTo>
                                  <a:pt x="125" y="468"/>
                                </a:lnTo>
                                <a:lnTo>
                                  <a:pt x="155" y="503"/>
                                </a:lnTo>
                                <a:lnTo>
                                  <a:pt x="177" y="534"/>
                                </a:lnTo>
                                <a:lnTo>
                                  <a:pt x="189" y="565"/>
                                </a:lnTo>
                                <a:lnTo>
                                  <a:pt x="159" y="566"/>
                                </a:lnTo>
                                <a:lnTo>
                                  <a:pt x="131" y="542"/>
                                </a:lnTo>
                                <a:lnTo>
                                  <a:pt x="108" y="524"/>
                                </a:lnTo>
                                <a:lnTo>
                                  <a:pt x="88" y="502"/>
                                </a:lnTo>
                                <a:lnTo>
                                  <a:pt x="67" y="473"/>
                                </a:lnTo>
                                <a:lnTo>
                                  <a:pt x="49" y="443"/>
                                </a:lnTo>
                                <a:lnTo>
                                  <a:pt x="32" y="413"/>
                                </a:lnTo>
                                <a:lnTo>
                                  <a:pt x="19" y="384"/>
                                </a:lnTo>
                                <a:lnTo>
                                  <a:pt x="13" y="365"/>
                                </a:lnTo>
                                <a:lnTo>
                                  <a:pt x="6" y="337"/>
                                </a:lnTo>
                                <a:close/>
                              </a:path>
                            </a:pathLst>
                          </a:custGeom>
                          <a:solidFill>
                            <a:srgbClr val="4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46" name="Freeform 136">
                            <a:extLst>
                              <a:ext uri="{FF2B5EF4-FFF2-40B4-BE49-F238E27FC236}">
                                <a16:creationId xmlns:a16="http://schemas.microsoft.com/office/drawing/2014/main" id="{364AE437-BF53-4532-853A-234FE1AA90F7}"/>
                              </a:ext>
                            </a:extLst>
                          </p:cNvPr>
                          <p:cNvSpPr>
                            <a:spLocks/>
                          </p:cNvSpPr>
                          <p:nvPr/>
                        </p:nvSpPr>
                        <p:spPr bwMode="auto">
                          <a:xfrm>
                            <a:off x="2072" y="1522"/>
                            <a:ext cx="101" cy="179"/>
                          </a:xfrm>
                          <a:custGeom>
                            <a:avLst/>
                            <a:gdLst>
                              <a:gd name="T0" fmla="*/ 0 w 503"/>
                              <a:gd name="T1" fmla="*/ 18 h 898"/>
                              <a:gd name="T2" fmla="*/ 1 w 503"/>
                              <a:gd name="T3" fmla="*/ 14 h 898"/>
                              <a:gd name="T4" fmla="*/ 2 w 503"/>
                              <a:gd name="T5" fmla="*/ 11 h 898"/>
                              <a:gd name="T6" fmla="*/ 4 w 503"/>
                              <a:gd name="T7" fmla="*/ 8 h 898"/>
                              <a:gd name="T8" fmla="*/ 7 w 503"/>
                              <a:gd name="T9" fmla="*/ 5 h 898"/>
                              <a:gd name="T10" fmla="*/ 10 w 503"/>
                              <a:gd name="T11" fmla="*/ 3 h 898"/>
                              <a:gd name="T12" fmla="*/ 13 w 503"/>
                              <a:gd name="T13" fmla="*/ 1 h 898"/>
                              <a:gd name="T14" fmla="*/ 17 w 503"/>
                              <a:gd name="T15" fmla="*/ 0 h 898"/>
                              <a:gd name="T16" fmla="*/ 19 w 503"/>
                              <a:gd name="T17" fmla="*/ 0 h 898"/>
                              <a:gd name="T18" fmla="*/ 20 w 503"/>
                              <a:gd name="T19" fmla="*/ 1 h 898"/>
                              <a:gd name="T20" fmla="*/ 18 w 503"/>
                              <a:gd name="T21" fmla="*/ 1 h 898"/>
                              <a:gd name="T22" fmla="*/ 16 w 503"/>
                              <a:gd name="T23" fmla="*/ 2 h 898"/>
                              <a:gd name="T24" fmla="*/ 14 w 503"/>
                              <a:gd name="T25" fmla="*/ 3 h 898"/>
                              <a:gd name="T26" fmla="*/ 12 w 503"/>
                              <a:gd name="T27" fmla="*/ 4 h 898"/>
                              <a:gd name="T28" fmla="*/ 10 w 503"/>
                              <a:gd name="T29" fmla="*/ 5 h 898"/>
                              <a:gd name="T30" fmla="*/ 8 w 503"/>
                              <a:gd name="T31" fmla="*/ 6 h 898"/>
                              <a:gd name="T32" fmla="*/ 6 w 503"/>
                              <a:gd name="T33" fmla="*/ 8 h 898"/>
                              <a:gd name="T34" fmla="*/ 5 w 503"/>
                              <a:gd name="T35" fmla="*/ 9 h 898"/>
                              <a:gd name="T36" fmla="*/ 4 w 503"/>
                              <a:gd name="T37" fmla="*/ 11 h 898"/>
                              <a:gd name="T38" fmla="*/ 3 w 503"/>
                              <a:gd name="T39" fmla="*/ 13 h 898"/>
                              <a:gd name="T40" fmla="*/ 2 w 503"/>
                              <a:gd name="T41" fmla="*/ 15 h 898"/>
                              <a:gd name="T42" fmla="*/ 2 w 503"/>
                              <a:gd name="T43" fmla="*/ 17 h 898"/>
                              <a:gd name="T44" fmla="*/ 2 w 503"/>
                              <a:gd name="T45" fmla="*/ 20 h 898"/>
                              <a:gd name="T46" fmla="*/ 2 w 503"/>
                              <a:gd name="T47" fmla="*/ 22 h 898"/>
                              <a:gd name="T48" fmla="*/ 3 w 503"/>
                              <a:gd name="T49" fmla="*/ 24 h 898"/>
                              <a:gd name="T50" fmla="*/ 4 w 503"/>
                              <a:gd name="T51" fmla="*/ 26 h 898"/>
                              <a:gd name="T52" fmla="*/ 5 w 503"/>
                              <a:gd name="T53" fmla="*/ 28 h 898"/>
                              <a:gd name="T54" fmla="*/ 6 w 503"/>
                              <a:gd name="T55" fmla="*/ 30 h 898"/>
                              <a:gd name="T56" fmla="*/ 7 w 503"/>
                              <a:gd name="T57" fmla="*/ 32 h 898"/>
                              <a:gd name="T58" fmla="*/ 9 w 503"/>
                              <a:gd name="T59" fmla="*/ 34 h 898"/>
                              <a:gd name="T60" fmla="*/ 8 w 503"/>
                              <a:gd name="T61" fmla="*/ 36 h 898"/>
                              <a:gd name="T62" fmla="*/ 6 w 503"/>
                              <a:gd name="T63" fmla="*/ 34 h 898"/>
                              <a:gd name="T64" fmla="*/ 4 w 503"/>
                              <a:gd name="T65" fmla="*/ 31 h 898"/>
                              <a:gd name="T66" fmla="*/ 2 w 503"/>
                              <a:gd name="T67" fmla="*/ 27 h 898"/>
                              <a:gd name="T68" fmla="*/ 1 w 503"/>
                              <a:gd name="T69" fmla="*/ 24 h 898"/>
                              <a:gd name="T70" fmla="*/ 0 w 503"/>
                              <a:gd name="T71" fmla="*/ 20 h 8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3"/>
                              <a:gd name="T109" fmla="*/ 0 h 898"/>
                              <a:gd name="T110" fmla="*/ 503 w 503"/>
                              <a:gd name="T111" fmla="*/ 898 h 8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3" h="898">
                                <a:moveTo>
                                  <a:pt x="0" y="500"/>
                                </a:moveTo>
                                <a:lnTo>
                                  <a:pt x="3" y="451"/>
                                </a:lnTo>
                                <a:lnTo>
                                  <a:pt x="13" y="398"/>
                                </a:lnTo>
                                <a:lnTo>
                                  <a:pt x="25" y="352"/>
                                </a:lnTo>
                                <a:lnTo>
                                  <a:pt x="38" y="305"/>
                                </a:lnTo>
                                <a:lnTo>
                                  <a:pt x="53" y="267"/>
                                </a:lnTo>
                                <a:lnTo>
                                  <a:pt x="74" y="230"/>
                                </a:lnTo>
                                <a:lnTo>
                                  <a:pt x="98" y="199"/>
                                </a:lnTo>
                                <a:lnTo>
                                  <a:pt x="126" y="167"/>
                                </a:lnTo>
                                <a:lnTo>
                                  <a:pt x="162" y="134"/>
                                </a:lnTo>
                                <a:lnTo>
                                  <a:pt x="202" y="103"/>
                                </a:lnTo>
                                <a:lnTo>
                                  <a:pt x="245" y="74"/>
                                </a:lnTo>
                                <a:lnTo>
                                  <a:pt x="287" y="49"/>
                                </a:lnTo>
                                <a:lnTo>
                                  <a:pt x="334" y="29"/>
                                </a:lnTo>
                                <a:lnTo>
                                  <a:pt x="376" y="15"/>
                                </a:lnTo>
                                <a:lnTo>
                                  <a:pt x="415" y="5"/>
                                </a:lnTo>
                                <a:lnTo>
                                  <a:pt x="448" y="0"/>
                                </a:lnTo>
                                <a:lnTo>
                                  <a:pt x="463" y="3"/>
                                </a:lnTo>
                                <a:lnTo>
                                  <a:pt x="481" y="11"/>
                                </a:lnTo>
                                <a:lnTo>
                                  <a:pt x="503" y="24"/>
                                </a:lnTo>
                                <a:lnTo>
                                  <a:pt x="480" y="28"/>
                                </a:lnTo>
                                <a:lnTo>
                                  <a:pt x="452" y="34"/>
                                </a:lnTo>
                                <a:lnTo>
                                  <a:pt x="425" y="40"/>
                                </a:lnTo>
                                <a:lnTo>
                                  <a:pt x="394" y="48"/>
                                </a:lnTo>
                                <a:lnTo>
                                  <a:pt x="370" y="57"/>
                                </a:lnTo>
                                <a:lnTo>
                                  <a:pt x="345" y="68"/>
                                </a:lnTo>
                                <a:lnTo>
                                  <a:pt x="319" y="82"/>
                                </a:lnTo>
                                <a:lnTo>
                                  <a:pt x="295" y="95"/>
                                </a:lnTo>
                                <a:lnTo>
                                  <a:pt x="272" y="108"/>
                                </a:lnTo>
                                <a:lnTo>
                                  <a:pt x="248" y="124"/>
                                </a:lnTo>
                                <a:lnTo>
                                  <a:pt x="222" y="141"/>
                                </a:lnTo>
                                <a:lnTo>
                                  <a:pt x="199" y="158"/>
                                </a:lnTo>
                                <a:lnTo>
                                  <a:pt x="177" y="174"/>
                                </a:lnTo>
                                <a:lnTo>
                                  <a:pt x="159" y="190"/>
                                </a:lnTo>
                                <a:lnTo>
                                  <a:pt x="141" y="210"/>
                                </a:lnTo>
                                <a:lnTo>
                                  <a:pt x="127" y="230"/>
                                </a:lnTo>
                                <a:lnTo>
                                  <a:pt x="115" y="254"/>
                                </a:lnTo>
                                <a:lnTo>
                                  <a:pt x="98" y="282"/>
                                </a:lnTo>
                                <a:lnTo>
                                  <a:pt x="84" y="308"/>
                                </a:lnTo>
                                <a:lnTo>
                                  <a:pt x="75" y="332"/>
                                </a:lnTo>
                                <a:lnTo>
                                  <a:pt x="67" y="354"/>
                                </a:lnTo>
                                <a:lnTo>
                                  <a:pt x="61" y="377"/>
                                </a:lnTo>
                                <a:lnTo>
                                  <a:pt x="56" y="402"/>
                                </a:lnTo>
                                <a:lnTo>
                                  <a:pt x="51" y="426"/>
                                </a:lnTo>
                                <a:lnTo>
                                  <a:pt x="48" y="457"/>
                                </a:lnTo>
                                <a:lnTo>
                                  <a:pt x="47" y="491"/>
                                </a:lnTo>
                                <a:lnTo>
                                  <a:pt x="48" y="519"/>
                                </a:lnTo>
                                <a:lnTo>
                                  <a:pt x="51" y="546"/>
                                </a:lnTo>
                                <a:lnTo>
                                  <a:pt x="59" y="575"/>
                                </a:lnTo>
                                <a:lnTo>
                                  <a:pt x="66" y="602"/>
                                </a:lnTo>
                                <a:lnTo>
                                  <a:pt x="76" y="628"/>
                                </a:lnTo>
                                <a:lnTo>
                                  <a:pt x="89" y="652"/>
                                </a:lnTo>
                                <a:lnTo>
                                  <a:pt x="103" y="676"/>
                                </a:lnTo>
                                <a:lnTo>
                                  <a:pt x="118" y="703"/>
                                </a:lnTo>
                                <a:lnTo>
                                  <a:pt x="133" y="731"/>
                                </a:lnTo>
                                <a:lnTo>
                                  <a:pt x="149" y="759"/>
                                </a:lnTo>
                                <a:lnTo>
                                  <a:pt x="166" y="785"/>
                                </a:lnTo>
                                <a:lnTo>
                                  <a:pt x="182" y="810"/>
                                </a:lnTo>
                                <a:lnTo>
                                  <a:pt x="203" y="839"/>
                                </a:lnTo>
                                <a:lnTo>
                                  <a:pt x="224" y="865"/>
                                </a:lnTo>
                                <a:lnTo>
                                  <a:pt x="214" y="883"/>
                                </a:lnTo>
                                <a:lnTo>
                                  <a:pt x="207" y="898"/>
                                </a:lnTo>
                                <a:lnTo>
                                  <a:pt x="188" y="884"/>
                                </a:lnTo>
                                <a:lnTo>
                                  <a:pt x="161" y="858"/>
                                </a:lnTo>
                                <a:lnTo>
                                  <a:pt x="136" y="827"/>
                                </a:lnTo>
                                <a:lnTo>
                                  <a:pt x="109" y="787"/>
                                </a:lnTo>
                                <a:lnTo>
                                  <a:pt x="78" y="738"/>
                                </a:lnTo>
                                <a:lnTo>
                                  <a:pt x="50" y="687"/>
                                </a:lnTo>
                                <a:lnTo>
                                  <a:pt x="31" y="648"/>
                                </a:lnTo>
                                <a:lnTo>
                                  <a:pt x="16" y="602"/>
                                </a:lnTo>
                                <a:lnTo>
                                  <a:pt x="4" y="549"/>
                                </a:lnTo>
                                <a:lnTo>
                                  <a:pt x="0" y="500"/>
                                </a:lnTo>
                                <a:close/>
                              </a:path>
                            </a:pathLst>
                          </a:custGeom>
                          <a:solidFill>
                            <a:srgbClr val="E000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38" name="Group 137">
                        <a:extLst>
                          <a:ext uri="{FF2B5EF4-FFF2-40B4-BE49-F238E27FC236}">
                            <a16:creationId xmlns:a16="http://schemas.microsoft.com/office/drawing/2014/main" id="{0F12E1C4-8C8B-433A-B899-79F5FDBD7F9A}"/>
                          </a:ext>
                        </a:extLst>
                      </p:cNvPr>
                      <p:cNvGrpSpPr>
                        <a:grpSpLocks/>
                      </p:cNvGrpSpPr>
                      <p:nvPr/>
                    </p:nvGrpSpPr>
                    <p:grpSpPr bwMode="auto">
                      <a:xfrm>
                        <a:off x="2112" y="1663"/>
                        <a:ext cx="49" cy="42"/>
                        <a:chOff x="2112" y="1663"/>
                        <a:chExt cx="49" cy="42"/>
                      </a:xfrm>
                    </p:grpSpPr>
                    <p:sp>
                      <p:nvSpPr>
                        <p:cNvPr id="65939" name="Freeform 138">
                          <a:extLst>
                            <a:ext uri="{FF2B5EF4-FFF2-40B4-BE49-F238E27FC236}">
                              <a16:creationId xmlns:a16="http://schemas.microsoft.com/office/drawing/2014/main" id="{2FC334B2-64FB-4D24-9596-64BFC783AD45}"/>
                            </a:ext>
                          </a:extLst>
                        </p:cNvPr>
                        <p:cNvSpPr>
                          <a:spLocks/>
                        </p:cNvSpPr>
                        <p:nvPr/>
                      </p:nvSpPr>
                      <p:spPr bwMode="auto">
                        <a:xfrm>
                          <a:off x="2112" y="1663"/>
                          <a:ext cx="49" cy="42"/>
                        </a:xfrm>
                        <a:custGeom>
                          <a:avLst/>
                          <a:gdLst>
                            <a:gd name="T0" fmla="*/ 10 w 244"/>
                            <a:gd name="T1" fmla="*/ 1 h 210"/>
                            <a:gd name="T2" fmla="*/ 9 w 244"/>
                            <a:gd name="T3" fmla="*/ 0 h 210"/>
                            <a:gd name="T4" fmla="*/ 8 w 244"/>
                            <a:gd name="T5" fmla="*/ 0 h 210"/>
                            <a:gd name="T6" fmla="*/ 7 w 244"/>
                            <a:gd name="T7" fmla="*/ 0 h 210"/>
                            <a:gd name="T8" fmla="*/ 7 w 244"/>
                            <a:gd name="T9" fmla="*/ 0 h 210"/>
                            <a:gd name="T10" fmla="*/ 6 w 244"/>
                            <a:gd name="T11" fmla="*/ 0 h 210"/>
                            <a:gd name="T12" fmla="*/ 5 w 244"/>
                            <a:gd name="T13" fmla="*/ 1 h 210"/>
                            <a:gd name="T14" fmla="*/ 4 w 244"/>
                            <a:gd name="T15" fmla="*/ 1 h 210"/>
                            <a:gd name="T16" fmla="*/ 3 w 244"/>
                            <a:gd name="T17" fmla="*/ 1 h 210"/>
                            <a:gd name="T18" fmla="*/ 2 w 244"/>
                            <a:gd name="T19" fmla="*/ 2 h 210"/>
                            <a:gd name="T20" fmla="*/ 1 w 244"/>
                            <a:gd name="T21" fmla="*/ 3 h 210"/>
                            <a:gd name="T22" fmla="*/ 1 w 244"/>
                            <a:gd name="T23" fmla="*/ 4 h 210"/>
                            <a:gd name="T24" fmla="*/ 0 w 244"/>
                            <a:gd name="T25" fmla="*/ 5 h 210"/>
                            <a:gd name="T26" fmla="*/ 0 w 244"/>
                            <a:gd name="T27" fmla="*/ 6 h 210"/>
                            <a:gd name="T28" fmla="*/ 0 w 244"/>
                            <a:gd name="T29" fmla="*/ 6 h 210"/>
                            <a:gd name="T30" fmla="*/ 0 w 244"/>
                            <a:gd name="T31" fmla="*/ 7 h 210"/>
                            <a:gd name="T32" fmla="*/ 0 w 244"/>
                            <a:gd name="T33" fmla="*/ 8 h 210"/>
                            <a:gd name="T34" fmla="*/ 1 w 244"/>
                            <a:gd name="T35" fmla="*/ 8 h 210"/>
                            <a:gd name="T36" fmla="*/ 2 w 244"/>
                            <a:gd name="T37" fmla="*/ 8 h 210"/>
                            <a:gd name="T38" fmla="*/ 3 w 244"/>
                            <a:gd name="T39" fmla="*/ 8 h 210"/>
                            <a:gd name="T40" fmla="*/ 4 w 244"/>
                            <a:gd name="T41" fmla="*/ 8 h 210"/>
                            <a:gd name="T42" fmla="*/ 5 w 244"/>
                            <a:gd name="T43" fmla="*/ 8 h 210"/>
                            <a:gd name="T44" fmla="*/ 6 w 244"/>
                            <a:gd name="T45" fmla="*/ 7 h 210"/>
                            <a:gd name="T46" fmla="*/ 7 w 244"/>
                            <a:gd name="T47" fmla="*/ 6 h 210"/>
                            <a:gd name="T48" fmla="*/ 8 w 244"/>
                            <a:gd name="T49" fmla="*/ 5 h 210"/>
                            <a:gd name="T50" fmla="*/ 9 w 244"/>
                            <a:gd name="T51" fmla="*/ 4 h 210"/>
                            <a:gd name="T52" fmla="*/ 9 w 244"/>
                            <a:gd name="T53" fmla="*/ 3 h 210"/>
                            <a:gd name="T54" fmla="*/ 10 w 244"/>
                            <a:gd name="T55" fmla="*/ 2 h 210"/>
                            <a:gd name="T56" fmla="*/ 10 w 244"/>
                            <a:gd name="T57" fmla="*/ 1 h 210"/>
                            <a:gd name="T58" fmla="*/ 10 w 244"/>
                            <a:gd name="T59" fmla="*/ 1 h 2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44"/>
                            <a:gd name="T91" fmla="*/ 0 h 210"/>
                            <a:gd name="T92" fmla="*/ 244 w 244"/>
                            <a:gd name="T93" fmla="*/ 210 h 2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44" h="210">
                              <a:moveTo>
                                <a:pt x="238" y="16"/>
                              </a:moveTo>
                              <a:lnTo>
                                <a:pt x="223" y="7"/>
                              </a:lnTo>
                              <a:lnTo>
                                <a:pt x="202" y="1"/>
                              </a:lnTo>
                              <a:lnTo>
                                <a:pt x="183" y="0"/>
                              </a:lnTo>
                              <a:lnTo>
                                <a:pt x="165" y="1"/>
                              </a:lnTo>
                              <a:lnTo>
                                <a:pt x="144" y="7"/>
                              </a:lnTo>
                              <a:lnTo>
                                <a:pt x="122" y="14"/>
                              </a:lnTo>
                              <a:lnTo>
                                <a:pt x="101" y="25"/>
                              </a:lnTo>
                              <a:lnTo>
                                <a:pt x="79" y="37"/>
                              </a:lnTo>
                              <a:lnTo>
                                <a:pt x="57" y="54"/>
                              </a:lnTo>
                              <a:lnTo>
                                <a:pt x="33" y="78"/>
                              </a:lnTo>
                              <a:lnTo>
                                <a:pt x="20" y="101"/>
                              </a:lnTo>
                              <a:lnTo>
                                <a:pt x="11" y="120"/>
                              </a:lnTo>
                              <a:lnTo>
                                <a:pt x="5" y="141"/>
                              </a:lnTo>
                              <a:lnTo>
                                <a:pt x="0" y="162"/>
                              </a:lnTo>
                              <a:lnTo>
                                <a:pt x="3" y="182"/>
                              </a:lnTo>
                              <a:lnTo>
                                <a:pt x="11" y="197"/>
                              </a:lnTo>
                              <a:lnTo>
                                <a:pt x="27" y="203"/>
                              </a:lnTo>
                              <a:lnTo>
                                <a:pt x="45" y="209"/>
                              </a:lnTo>
                              <a:lnTo>
                                <a:pt x="66" y="210"/>
                              </a:lnTo>
                              <a:lnTo>
                                <a:pt x="94" y="206"/>
                              </a:lnTo>
                              <a:lnTo>
                                <a:pt x="122" y="194"/>
                              </a:lnTo>
                              <a:lnTo>
                                <a:pt x="150" y="179"/>
                              </a:lnTo>
                              <a:lnTo>
                                <a:pt x="178" y="156"/>
                              </a:lnTo>
                              <a:lnTo>
                                <a:pt x="201" y="133"/>
                              </a:lnTo>
                              <a:lnTo>
                                <a:pt x="221" y="108"/>
                              </a:lnTo>
                              <a:lnTo>
                                <a:pt x="236" y="83"/>
                              </a:lnTo>
                              <a:lnTo>
                                <a:pt x="242" y="59"/>
                              </a:lnTo>
                              <a:lnTo>
                                <a:pt x="244" y="34"/>
                              </a:lnTo>
                              <a:lnTo>
                                <a:pt x="238" y="16"/>
                              </a:lnTo>
                              <a:close/>
                            </a:path>
                          </a:pathLst>
                        </a:custGeom>
                        <a:solidFill>
                          <a:srgbClr val="A000A0"/>
                        </a:solidFill>
                        <a:ln w="3175">
                          <a:solidFill>
                            <a:srgbClr val="2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40" name="Freeform 139">
                          <a:extLst>
                            <a:ext uri="{FF2B5EF4-FFF2-40B4-BE49-F238E27FC236}">
                              <a16:creationId xmlns:a16="http://schemas.microsoft.com/office/drawing/2014/main" id="{27A02941-F8B9-458A-9D25-10FEF9D8DBB7}"/>
                            </a:ext>
                          </a:extLst>
                        </p:cNvPr>
                        <p:cNvSpPr>
                          <a:spLocks/>
                        </p:cNvSpPr>
                        <p:nvPr/>
                      </p:nvSpPr>
                      <p:spPr bwMode="auto">
                        <a:xfrm>
                          <a:off x="2118" y="1669"/>
                          <a:ext cx="37" cy="31"/>
                        </a:xfrm>
                        <a:custGeom>
                          <a:avLst/>
                          <a:gdLst>
                            <a:gd name="T0" fmla="*/ 7 w 182"/>
                            <a:gd name="T1" fmla="*/ 0 h 155"/>
                            <a:gd name="T2" fmla="*/ 7 w 182"/>
                            <a:gd name="T3" fmla="*/ 0 h 155"/>
                            <a:gd name="T4" fmla="*/ 6 w 182"/>
                            <a:gd name="T5" fmla="*/ 0 h 155"/>
                            <a:gd name="T6" fmla="*/ 6 w 182"/>
                            <a:gd name="T7" fmla="*/ 0 h 155"/>
                            <a:gd name="T8" fmla="*/ 5 w 182"/>
                            <a:gd name="T9" fmla="*/ 0 h 155"/>
                            <a:gd name="T10" fmla="*/ 4 w 182"/>
                            <a:gd name="T11" fmla="*/ 0 h 155"/>
                            <a:gd name="T12" fmla="*/ 4 w 182"/>
                            <a:gd name="T13" fmla="*/ 0 h 155"/>
                            <a:gd name="T14" fmla="*/ 3 w 182"/>
                            <a:gd name="T15" fmla="*/ 1 h 155"/>
                            <a:gd name="T16" fmla="*/ 2 w 182"/>
                            <a:gd name="T17" fmla="*/ 1 h 155"/>
                            <a:gd name="T18" fmla="*/ 2 w 182"/>
                            <a:gd name="T19" fmla="*/ 2 h 155"/>
                            <a:gd name="T20" fmla="*/ 1 w 182"/>
                            <a:gd name="T21" fmla="*/ 2 h 155"/>
                            <a:gd name="T22" fmla="*/ 1 w 182"/>
                            <a:gd name="T23" fmla="*/ 3 h 155"/>
                            <a:gd name="T24" fmla="*/ 0 w 182"/>
                            <a:gd name="T25" fmla="*/ 4 h 155"/>
                            <a:gd name="T26" fmla="*/ 0 w 182"/>
                            <a:gd name="T27" fmla="*/ 4 h 155"/>
                            <a:gd name="T28" fmla="*/ 0 w 182"/>
                            <a:gd name="T29" fmla="*/ 5 h 155"/>
                            <a:gd name="T30" fmla="*/ 0 w 182"/>
                            <a:gd name="T31" fmla="*/ 5 h 155"/>
                            <a:gd name="T32" fmla="*/ 0 w 182"/>
                            <a:gd name="T33" fmla="*/ 6 h 155"/>
                            <a:gd name="T34" fmla="*/ 1 w 182"/>
                            <a:gd name="T35" fmla="*/ 6 h 155"/>
                            <a:gd name="T36" fmla="*/ 1 w 182"/>
                            <a:gd name="T37" fmla="*/ 6 h 155"/>
                            <a:gd name="T38" fmla="*/ 2 w 182"/>
                            <a:gd name="T39" fmla="*/ 6 h 155"/>
                            <a:gd name="T40" fmla="*/ 3 w 182"/>
                            <a:gd name="T41" fmla="*/ 6 h 155"/>
                            <a:gd name="T42" fmla="*/ 4 w 182"/>
                            <a:gd name="T43" fmla="*/ 6 h 155"/>
                            <a:gd name="T44" fmla="*/ 5 w 182"/>
                            <a:gd name="T45" fmla="*/ 5 h 155"/>
                            <a:gd name="T46" fmla="*/ 5 w 182"/>
                            <a:gd name="T47" fmla="*/ 5 h 155"/>
                            <a:gd name="T48" fmla="*/ 6 w 182"/>
                            <a:gd name="T49" fmla="*/ 4 h 155"/>
                            <a:gd name="T50" fmla="*/ 7 w 182"/>
                            <a:gd name="T51" fmla="*/ 3 h 155"/>
                            <a:gd name="T52" fmla="*/ 7 w 182"/>
                            <a:gd name="T53" fmla="*/ 2 h 155"/>
                            <a:gd name="T54" fmla="*/ 8 w 182"/>
                            <a:gd name="T55" fmla="*/ 2 h 155"/>
                            <a:gd name="T56" fmla="*/ 8 w 182"/>
                            <a:gd name="T57" fmla="*/ 1 h 155"/>
                            <a:gd name="T58" fmla="*/ 7 w 182"/>
                            <a:gd name="T59" fmla="*/ 0 h 15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82"/>
                            <a:gd name="T91" fmla="*/ 0 h 155"/>
                            <a:gd name="T92" fmla="*/ 182 w 182"/>
                            <a:gd name="T93" fmla="*/ 155 h 15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82" h="155">
                              <a:moveTo>
                                <a:pt x="178" y="11"/>
                              </a:moveTo>
                              <a:lnTo>
                                <a:pt x="167" y="4"/>
                              </a:lnTo>
                              <a:lnTo>
                                <a:pt x="152" y="0"/>
                              </a:lnTo>
                              <a:lnTo>
                                <a:pt x="137" y="0"/>
                              </a:lnTo>
                              <a:lnTo>
                                <a:pt x="124" y="0"/>
                              </a:lnTo>
                              <a:lnTo>
                                <a:pt x="108" y="4"/>
                              </a:lnTo>
                              <a:lnTo>
                                <a:pt x="91" y="9"/>
                              </a:lnTo>
                              <a:lnTo>
                                <a:pt x="76" y="18"/>
                              </a:lnTo>
                              <a:lnTo>
                                <a:pt x="60" y="27"/>
                              </a:lnTo>
                              <a:lnTo>
                                <a:pt x="42" y="39"/>
                              </a:lnTo>
                              <a:lnTo>
                                <a:pt x="25" y="57"/>
                              </a:lnTo>
                              <a:lnTo>
                                <a:pt x="15" y="74"/>
                              </a:lnTo>
                              <a:lnTo>
                                <a:pt x="9" y="89"/>
                              </a:lnTo>
                              <a:lnTo>
                                <a:pt x="3" y="104"/>
                              </a:lnTo>
                              <a:lnTo>
                                <a:pt x="0" y="120"/>
                              </a:lnTo>
                              <a:lnTo>
                                <a:pt x="2" y="134"/>
                              </a:lnTo>
                              <a:lnTo>
                                <a:pt x="9" y="147"/>
                              </a:lnTo>
                              <a:lnTo>
                                <a:pt x="21" y="151"/>
                              </a:lnTo>
                              <a:lnTo>
                                <a:pt x="33" y="155"/>
                              </a:lnTo>
                              <a:lnTo>
                                <a:pt x="49" y="155"/>
                              </a:lnTo>
                              <a:lnTo>
                                <a:pt x="70" y="153"/>
                              </a:lnTo>
                              <a:lnTo>
                                <a:pt x="91" y="144"/>
                              </a:lnTo>
                              <a:lnTo>
                                <a:pt x="113" y="132"/>
                              </a:lnTo>
                              <a:lnTo>
                                <a:pt x="133" y="116"/>
                              </a:lnTo>
                              <a:lnTo>
                                <a:pt x="151" y="99"/>
                              </a:lnTo>
                              <a:lnTo>
                                <a:pt x="165" y="80"/>
                              </a:lnTo>
                              <a:lnTo>
                                <a:pt x="177" y="62"/>
                              </a:lnTo>
                              <a:lnTo>
                                <a:pt x="181" y="43"/>
                              </a:lnTo>
                              <a:lnTo>
                                <a:pt x="182" y="25"/>
                              </a:lnTo>
                              <a:lnTo>
                                <a:pt x="178" y="11"/>
                              </a:lnTo>
                              <a:close/>
                            </a:path>
                          </a:pathLst>
                        </a:custGeom>
                        <a:solidFill>
                          <a:srgbClr val="600060"/>
                        </a:solidFill>
                        <a:ln w="3175">
                          <a:solidFill>
                            <a:srgbClr val="2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nvGrpSpPr>
                  <p:cNvPr id="65924" name="Group 140">
                    <a:extLst>
                      <a:ext uri="{FF2B5EF4-FFF2-40B4-BE49-F238E27FC236}">
                        <a16:creationId xmlns:a16="http://schemas.microsoft.com/office/drawing/2014/main" id="{E5498566-5185-49F4-BAA5-6B494F6C88C1}"/>
                      </a:ext>
                    </a:extLst>
                  </p:cNvPr>
                  <p:cNvGrpSpPr>
                    <a:grpSpLocks/>
                  </p:cNvGrpSpPr>
                  <p:nvPr/>
                </p:nvGrpSpPr>
                <p:grpSpPr bwMode="auto">
                  <a:xfrm>
                    <a:off x="2072" y="1578"/>
                    <a:ext cx="215" cy="151"/>
                    <a:chOff x="2072" y="1578"/>
                    <a:chExt cx="215" cy="151"/>
                  </a:xfrm>
                </p:grpSpPr>
                <p:grpSp>
                  <p:nvGrpSpPr>
                    <p:cNvPr id="65925" name="Group 141">
                      <a:extLst>
                        <a:ext uri="{FF2B5EF4-FFF2-40B4-BE49-F238E27FC236}">
                          <a16:creationId xmlns:a16="http://schemas.microsoft.com/office/drawing/2014/main" id="{98DC81F9-4991-43F3-817F-6CE334AC1219}"/>
                        </a:ext>
                      </a:extLst>
                    </p:cNvPr>
                    <p:cNvGrpSpPr>
                      <a:grpSpLocks/>
                    </p:cNvGrpSpPr>
                    <p:nvPr/>
                  </p:nvGrpSpPr>
                  <p:grpSpPr bwMode="auto">
                    <a:xfrm>
                      <a:off x="2072" y="1578"/>
                      <a:ext cx="215" cy="140"/>
                      <a:chOff x="2072" y="1578"/>
                      <a:chExt cx="215" cy="140"/>
                    </a:xfrm>
                  </p:grpSpPr>
                  <p:sp>
                    <p:nvSpPr>
                      <p:cNvPr id="65929" name="Freeform 142">
                        <a:extLst>
                          <a:ext uri="{FF2B5EF4-FFF2-40B4-BE49-F238E27FC236}">
                            <a16:creationId xmlns:a16="http://schemas.microsoft.com/office/drawing/2014/main" id="{A0A1A276-41E3-4111-B972-A69CA69AB7C3}"/>
                          </a:ext>
                        </a:extLst>
                      </p:cNvPr>
                      <p:cNvSpPr>
                        <a:spLocks/>
                      </p:cNvSpPr>
                      <p:nvPr/>
                    </p:nvSpPr>
                    <p:spPr bwMode="auto">
                      <a:xfrm>
                        <a:off x="2072" y="1578"/>
                        <a:ext cx="215" cy="140"/>
                      </a:xfrm>
                      <a:custGeom>
                        <a:avLst/>
                        <a:gdLst>
                          <a:gd name="T0" fmla="*/ 29 w 1073"/>
                          <a:gd name="T1" fmla="*/ 0 h 702"/>
                          <a:gd name="T2" fmla="*/ 32 w 1073"/>
                          <a:gd name="T3" fmla="*/ 0 h 702"/>
                          <a:gd name="T4" fmla="*/ 35 w 1073"/>
                          <a:gd name="T5" fmla="*/ 0 h 702"/>
                          <a:gd name="T6" fmla="*/ 38 w 1073"/>
                          <a:gd name="T7" fmla="*/ 0 h 702"/>
                          <a:gd name="T8" fmla="*/ 40 w 1073"/>
                          <a:gd name="T9" fmla="*/ 1 h 702"/>
                          <a:gd name="T10" fmla="*/ 41 w 1073"/>
                          <a:gd name="T11" fmla="*/ 1 h 702"/>
                          <a:gd name="T12" fmla="*/ 42 w 1073"/>
                          <a:gd name="T13" fmla="*/ 2 h 702"/>
                          <a:gd name="T14" fmla="*/ 43 w 1073"/>
                          <a:gd name="T15" fmla="*/ 3 h 702"/>
                          <a:gd name="T16" fmla="*/ 43 w 1073"/>
                          <a:gd name="T17" fmla="*/ 5 h 702"/>
                          <a:gd name="T18" fmla="*/ 43 w 1073"/>
                          <a:gd name="T19" fmla="*/ 6 h 702"/>
                          <a:gd name="T20" fmla="*/ 42 w 1073"/>
                          <a:gd name="T21" fmla="*/ 7 h 702"/>
                          <a:gd name="T22" fmla="*/ 41 w 1073"/>
                          <a:gd name="T23" fmla="*/ 7 h 702"/>
                          <a:gd name="T24" fmla="*/ 39 w 1073"/>
                          <a:gd name="T25" fmla="*/ 7 h 702"/>
                          <a:gd name="T26" fmla="*/ 37 w 1073"/>
                          <a:gd name="T27" fmla="*/ 7 h 702"/>
                          <a:gd name="T28" fmla="*/ 36 w 1073"/>
                          <a:gd name="T29" fmla="*/ 8 h 702"/>
                          <a:gd name="T30" fmla="*/ 33 w 1073"/>
                          <a:gd name="T31" fmla="*/ 7 h 702"/>
                          <a:gd name="T32" fmla="*/ 31 w 1073"/>
                          <a:gd name="T33" fmla="*/ 7 h 702"/>
                          <a:gd name="T34" fmla="*/ 29 w 1073"/>
                          <a:gd name="T35" fmla="*/ 8 h 702"/>
                          <a:gd name="T36" fmla="*/ 26 w 1073"/>
                          <a:gd name="T37" fmla="*/ 8 h 702"/>
                          <a:gd name="T38" fmla="*/ 24 w 1073"/>
                          <a:gd name="T39" fmla="*/ 9 h 702"/>
                          <a:gd name="T40" fmla="*/ 22 w 1073"/>
                          <a:gd name="T41" fmla="*/ 9 h 702"/>
                          <a:gd name="T42" fmla="*/ 20 w 1073"/>
                          <a:gd name="T43" fmla="*/ 10 h 702"/>
                          <a:gd name="T44" fmla="*/ 18 w 1073"/>
                          <a:gd name="T45" fmla="*/ 11 h 702"/>
                          <a:gd name="T46" fmla="*/ 16 w 1073"/>
                          <a:gd name="T47" fmla="*/ 12 h 702"/>
                          <a:gd name="T48" fmla="*/ 15 w 1073"/>
                          <a:gd name="T49" fmla="*/ 14 h 702"/>
                          <a:gd name="T50" fmla="*/ 13 w 1073"/>
                          <a:gd name="T51" fmla="*/ 15 h 702"/>
                          <a:gd name="T52" fmla="*/ 12 w 1073"/>
                          <a:gd name="T53" fmla="*/ 17 h 702"/>
                          <a:gd name="T54" fmla="*/ 11 w 1073"/>
                          <a:gd name="T55" fmla="*/ 19 h 702"/>
                          <a:gd name="T56" fmla="*/ 11 w 1073"/>
                          <a:gd name="T57" fmla="*/ 21 h 702"/>
                          <a:gd name="T58" fmla="*/ 10 w 1073"/>
                          <a:gd name="T59" fmla="*/ 22 h 702"/>
                          <a:gd name="T60" fmla="*/ 10 w 1073"/>
                          <a:gd name="T61" fmla="*/ 25 h 702"/>
                          <a:gd name="T62" fmla="*/ 10 w 1073"/>
                          <a:gd name="T63" fmla="*/ 27 h 702"/>
                          <a:gd name="T64" fmla="*/ 0 w 1073"/>
                          <a:gd name="T65" fmla="*/ 28 h 702"/>
                          <a:gd name="T66" fmla="*/ 0 w 1073"/>
                          <a:gd name="T67" fmla="*/ 26 h 702"/>
                          <a:gd name="T68" fmla="*/ 0 w 1073"/>
                          <a:gd name="T69" fmla="*/ 23 h 702"/>
                          <a:gd name="T70" fmla="*/ 0 w 1073"/>
                          <a:gd name="T71" fmla="*/ 21 h 702"/>
                          <a:gd name="T72" fmla="*/ 1 w 1073"/>
                          <a:gd name="T73" fmla="*/ 19 h 702"/>
                          <a:gd name="T74" fmla="*/ 2 w 1073"/>
                          <a:gd name="T75" fmla="*/ 17 h 702"/>
                          <a:gd name="T76" fmla="*/ 2 w 1073"/>
                          <a:gd name="T77" fmla="*/ 15 h 702"/>
                          <a:gd name="T78" fmla="*/ 3 w 1073"/>
                          <a:gd name="T79" fmla="*/ 14 h 702"/>
                          <a:gd name="T80" fmla="*/ 5 w 1073"/>
                          <a:gd name="T81" fmla="*/ 12 h 702"/>
                          <a:gd name="T82" fmla="*/ 6 w 1073"/>
                          <a:gd name="T83" fmla="*/ 10 h 702"/>
                          <a:gd name="T84" fmla="*/ 8 w 1073"/>
                          <a:gd name="T85" fmla="*/ 8 h 702"/>
                          <a:gd name="T86" fmla="*/ 10 w 1073"/>
                          <a:gd name="T87" fmla="*/ 6 h 702"/>
                          <a:gd name="T88" fmla="*/ 12 w 1073"/>
                          <a:gd name="T89" fmla="*/ 5 h 702"/>
                          <a:gd name="T90" fmla="*/ 14 w 1073"/>
                          <a:gd name="T91" fmla="*/ 4 h 702"/>
                          <a:gd name="T92" fmla="*/ 15 w 1073"/>
                          <a:gd name="T93" fmla="*/ 3 h 702"/>
                          <a:gd name="T94" fmla="*/ 18 w 1073"/>
                          <a:gd name="T95" fmla="*/ 2 h 702"/>
                          <a:gd name="T96" fmla="*/ 20 w 1073"/>
                          <a:gd name="T97" fmla="*/ 1 h 702"/>
                          <a:gd name="T98" fmla="*/ 23 w 1073"/>
                          <a:gd name="T99" fmla="*/ 1 h 702"/>
                          <a:gd name="T100" fmla="*/ 26 w 1073"/>
                          <a:gd name="T101" fmla="*/ 0 h 70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73"/>
                          <a:gd name="T154" fmla="*/ 0 h 702"/>
                          <a:gd name="T155" fmla="*/ 1073 w 1073"/>
                          <a:gd name="T156" fmla="*/ 702 h 70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73" h="702">
                            <a:moveTo>
                              <a:pt x="680" y="5"/>
                            </a:moveTo>
                            <a:lnTo>
                              <a:pt x="713" y="1"/>
                            </a:lnTo>
                            <a:lnTo>
                              <a:pt x="751" y="0"/>
                            </a:lnTo>
                            <a:lnTo>
                              <a:pt x="789" y="1"/>
                            </a:lnTo>
                            <a:lnTo>
                              <a:pt x="835" y="4"/>
                            </a:lnTo>
                            <a:lnTo>
                              <a:pt x="876" y="6"/>
                            </a:lnTo>
                            <a:lnTo>
                              <a:pt x="911" y="8"/>
                            </a:lnTo>
                            <a:lnTo>
                              <a:pt x="947" y="11"/>
                            </a:lnTo>
                            <a:lnTo>
                              <a:pt x="975" y="14"/>
                            </a:lnTo>
                            <a:lnTo>
                              <a:pt x="999" y="20"/>
                            </a:lnTo>
                            <a:lnTo>
                              <a:pt x="1019" y="27"/>
                            </a:lnTo>
                            <a:lnTo>
                              <a:pt x="1035" y="37"/>
                            </a:lnTo>
                            <a:lnTo>
                              <a:pt x="1046" y="46"/>
                            </a:lnTo>
                            <a:lnTo>
                              <a:pt x="1058" y="58"/>
                            </a:lnTo>
                            <a:lnTo>
                              <a:pt x="1065" y="69"/>
                            </a:lnTo>
                            <a:lnTo>
                              <a:pt x="1070" y="87"/>
                            </a:lnTo>
                            <a:lnTo>
                              <a:pt x="1073" y="102"/>
                            </a:lnTo>
                            <a:lnTo>
                              <a:pt x="1072" y="122"/>
                            </a:lnTo>
                            <a:lnTo>
                              <a:pt x="1067" y="142"/>
                            </a:lnTo>
                            <a:lnTo>
                              <a:pt x="1062" y="155"/>
                            </a:lnTo>
                            <a:lnTo>
                              <a:pt x="1054" y="167"/>
                            </a:lnTo>
                            <a:lnTo>
                              <a:pt x="1043" y="175"/>
                            </a:lnTo>
                            <a:lnTo>
                              <a:pt x="1034" y="181"/>
                            </a:lnTo>
                            <a:lnTo>
                              <a:pt x="1024" y="186"/>
                            </a:lnTo>
                            <a:lnTo>
                              <a:pt x="1008" y="188"/>
                            </a:lnTo>
                            <a:lnTo>
                              <a:pt x="985" y="187"/>
                            </a:lnTo>
                            <a:lnTo>
                              <a:pt x="961" y="186"/>
                            </a:lnTo>
                            <a:lnTo>
                              <a:pt x="935" y="188"/>
                            </a:lnTo>
                            <a:lnTo>
                              <a:pt x="913" y="189"/>
                            </a:lnTo>
                            <a:lnTo>
                              <a:pt x="886" y="190"/>
                            </a:lnTo>
                            <a:lnTo>
                              <a:pt x="860" y="190"/>
                            </a:lnTo>
                            <a:lnTo>
                              <a:pt x="832" y="188"/>
                            </a:lnTo>
                            <a:lnTo>
                              <a:pt x="801" y="188"/>
                            </a:lnTo>
                            <a:lnTo>
                              <a:pt x="771" y="186"/>
                            </a:lnTo>
                            <a:lnTo>
                              <a:pt x="745" y="188"/>
                            </a:lnTo>
                            <a:lnTo>
                              <a:pt x="714" y="190"/>
                            </a:lnTo>
                            <a:lnTo>
                              <a:pt x="682" y="192"/>
                            </a:lnTo>
                            <a:lnTo>
                              <a:pt x="655" y="198"/>
                            </a:lnTo>
                            <a:lnTo>
                              <a:pt x="627" y="207"/>
                            </a:lnTo>
                            <a:lnTo>
                              <a:pt x="600" y="216"/>
                            </a:lnTo>
                            <a:lnTo>
                              <a:pt x="570" y="227"/>
                            </a:lnTo>
                            <a:lnTo>
                              <a:pt x="541" y="238"/>
                            </a:lnTo>
                            <a:lnTo>
                              <a:pt x="517" y="248"/>
                            </a:lnTo>
                            <a:lnTo>
                              <a:pt x="489" y="259"/>
                            </a:lnTo>
                            <a:lnTo>
                              <a:pt x="467" y="272"/>
                            </a:lnTo>
                            <a:lnTo>
                              <a:pt x="447" y="283"/>
                            </a:lnTo>
                            <a:lnTo>
                              <a:pt x="426" y="295"/>
                            </a:lnTo>
                            <a:lnTo>
                              <a:pt x="404" y="308"/>
                            </a:lnTo>
                            <a:lnTo>
                              <a:pt x="387" y="324"/>
                            </a:lnTo>
                            <a:lnTo>
                              <a:pt x="366" y="346"/>
                            </a:lnTo>
                            <a:lnTo>
                              <a:pt x="350" y="365"/>
                            </a:lnTo>
                            <a:lnTo>
                              <a:pt x="335" y="381"/>
                            </a:lnTo>
                            <a:lnTo>
                              <a:pt x="319" y="403"/>
                            </a:lnTo>
                            <a:lnTo>
                              <a:pt x="307" y="424"/>
                            </a:lnTo>
                            <a:lnTo>
                              <a:pt x="295" y="448"/>
                            </a:lnTo>
                            <a:lnTo>
                              <a:pt x="283" y="470"/>
                            </a:lnTo>
                            <a:lnTo>
                              <a:pt x="273" y="494"/>
                            </a:lnTo>
                            <a:lnTo>
                              <a:pt x="268" y="517"/>
                            </a:lnTo>
                            <a:lnTo>
                              <a:pt x="262" y="539"/>
                            </a:lnTo>
                            <a:lnTo>
                              <a:pt x="258" y="564"/>
                            </a:lnTo>
                            <a:lnTo>
                              <a:pt x="255" y="587"/>
                            </a:lnTo>
                            <a:lnTo>
                              <a:pt x="252" y="617"/>
                            </a:lnTo>
                            <a:lnTo>
                              <a:pt x="251" y="645"/>
                            </a:lnTo>
                            <a:lnTo>
                              <a:pt x="250" y="672"/>
                            </a:lnTo>
                            <a:lnTo>
                              <a:pt x="248" y="702"/>
                            </a:lnTo>
                            <a:lnTo>
                              <a:pt x="5" y="700"/>
                            </a:lnTo>
                            <a:lnTo>
                              <a:pt x="1" y="675"/>
                            </a:lnTo>
                            <a:lnTo>
                              <a:pt x="0" y="651"/>
                            </a:lnTo>
                            <a:lnTo>
                              <a:pt x="2" y="623"/>
                            </a:lnTo>
                            <a:lnTo>
                              <a:pt x="5" y="589"/>
                            </a:lnTo>
                            <a:lnTo>
                              <a:pt x="8" y="558"/>
                            </a:lnTo>
                            <a:lnTo>
                              <a:pt x="11" y="533"/>
                            </a:lnTo>
                            <a:lnTo>
                              <a:pt x="17" y="509"/>
                            </a:lnTo>
                            <a:lnTo>
                              <a:pt x="23" y="485"/>
                            </a:lnTo>
                            <a:lnTo>
                              <a:pt x="33" y="457"/>
                            </a:lnTo>
                            <a:lnTo>
                              <a:pt x="42" y="430"/>
                            </a:lnTo>
                            <a:lnTo>
                              <a:pt x="51" y="407"/>
                            </a:lnTo>
                            <a:lnTo>
                              <a:pt x="62" y="384"/>
                            </a:lnTo>
                            <a:lnTo>
                              <a:pt x="73" y="360"/>
                            </a:lnTo>
                            <a:lnTo>
                              <a:pt x="86" y="339"/>
                            </a:lnTo>
                            <a:lnTo>
                              <a:pt x="100" y="315"/>
                            </a:lnTo>
                            <a:lnTo>
                              <a:pt x="117" y="290"/>
                            </a:lnTo>
                            <a:lnTo>
                              <a:pt x="134" y="265"/>
                            </a:lnTo>
                            <a:lnTo>
                              <a:pt x="151" y="244"/>
                            </a:lnTo>
                            <a:lnTo>
                              <a:pt x="170" y="219"/>
                            </a:lnTo>
                            <a:lnTo>
                              <a:pt x="190" y="200"/>
                            </a:lnTo>
                            <a:lnTo>
                              <a:pt x="215" y="179"/>
                            </a:lnTo>
                            <a:lnTo>
                              <a:pt x="240" y="159"/>
                            </a:lnTo>
                            <a:lnTo>
                              <a:pt x="266" y="137"/>
                            </a:lnTo>
                            <a:lnTo>
                              <a:pt x="291" y="120"/>
                            </a:lnTo>
                            <a:lnTo>
                              <a:pt x="315" y="103"/>
                            </a:lnTo>
                            <a:lnTo>
                              <a:pt x="338" y="90"/>
                            </a:lnTo>
                            <a:lnTo>
                              <a:pt x="362" y="77"/>
                            </a:lnTo>
                            <a:lnTo>
                              <a:pt x="384" y="64"/>
                            </a:lnTo>
                            <a:lnTo>
                              <a:pt x="410" y="52"/>
                            </a:lnTo>
                            <a:lnTo>
                              <a:pt x="438" y="43"/>
                            </a:lnTo>
                            <a:lnTo>
                              <a:pt x="469" y="36"/>
                            </a:lnTo>
                            <a:lnTo>
                              <a:pt x="501" y="29"/>
                            </a:lnTo>
                            <a:lnTo>
                              <a:pt x="533" y="24"/>
                            </a:lnTo>
                            <a:lnTo>
                              <a:pt x="572" y="19"/>
                            </a:lnTo>
                            <a:lnTo>
                              <a:pt x="611" y="14"/>
                            </a:lnTo>
                            <a:lnTo>
                              <a:pt x="645" y="9"/>
                            </a:lnTo>
                            <a:lnTo>
                              <a:pt x="680" y="5"/>
                            </a:lnTo>
                            <a:close/>
                          </a:path>
                        </a:pathLst>
                      </a:custGeom>
                      <a:solidFill>
                        <a:srgbClr val="8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930" name="Group 143">
                        <a:extLst>
                          <a:ext uri="{FF2B5EF4-FFF2-40B4-BE49-F238E27FC236}">
                            <a16:creationId xmlns:a16="http://schemas.microsoft.com/office/drawing/2014/main" id="{044B3D0C-DCE8-422B-B363-ED0B97D1FFD9}"/>
                          </a:ext>
                        </a:extLst>
                      </p:cNvPr>
                      <p:cNvGrpSpPr>
                        <a:grpSpLocks/>
                      </p:cNvGrpSpPr>
                      <p:nvPr/>
                    </p:nvGrpSpPr>
                    <p:grpSpPr bwMode="auto">
                      <a:xfrm>
                        <a:off x="2089" y="1587"/>
                        <a:ext cx="198" cy="131"/>
                        <a:chOff x="2089" y="1587"/>
                        <a:chExt cx="198" cy="131"/>
                      </a:xfrm>
                    </p:grpSpPr>
                    <p:grpSp>
                      <p:nvGrpSpPr>
                        <p:cNvPr id="65931" name="Group 144">
                          <a:extLst>
                            <a:ext uri="{FF2B5EF4-FFF2-40B4-BE49-F238E27FC236}">
                              <a16:creationId xmlns:a16="http://schemas.microsoft.com/office/drawing/2014/main" id="{4DD20076-FB57-4531-86C6-C2461A4B966B}"/>
                            </a:ext>
                          </a:extLst>
                        </p:cNvPr>
                        <p:cNvGrpSpPr>
                          <a:grpSpLocks/>
                        </p:cNvGrpSpPr>
                        <p:nvPr/>
                      </p:nvGrpSpPr>
                      <p:grpSpPr bwMode="auto">
                        <a:xfrm>
                          <a:off x="2110" y="1599"/>
                          <a:ext cx="177" cy="119"/>
                          <a:chOff x="2110" y="1599"/>
                          <a:chExt cx="177" cy="119"/>
                        </a:xfrm>
                      </p:grpSpPr>
                      <p:sp>
                        <p:nvSpPr>
                          <p:cNvPr id="65933" name="Freeform 145">
                            <a:extLst>
                              <a:ext uri="{FF2B5EF4-FFF2-40B4-BE49-F238E27FC236}">
                                <a16:creationId xmlns:a16="http://schemas.microsoft.com/office/drawing/2014/main" id="{22558B1E-84EC-4764-931C-467A4532463D}"/>
                              </a:ext>
                            </a:extLst>
                          </p:cNvPr>
                          <p:cNvSpPr>
                            <a:spLocks/>
                          </p:cNvSpPr>
                          <p:nvPr/>
                        </p:nvSpPr>
                        <p:spPr bwMode="auto">
                          <a:xfrm>
                            <a:off x="2110" y="1599"/>
                            <a:ext cx="177" cy="111"/>
                          </a:xfrm>
                          <a:custGeom>
                            <a:avLst/>
                            <a:gdLst>
                              <a:gd name="T0" fmla="*/ 19 w 883"/>
                              <a:gd name="T1" fmla="*/ 0 h 559"/>
                              <a:gd name="T2" fmla="*/ 21 w 883"/>
                              <a:gd name="T3" fmla="*/ 0 h 559"/>
                              <a:gd name="T4" fmla="*/ 23 w 883"/>
                              <a:gd name="T5" fmla="*/ 0 h 559"/>
                              <a:gd name="T6" fmla="*/ 26 w 883"/>
                              <a:gd name="T7" fmla="*/ 0 h 559"/>
                              <a:gd name="T8" fmla="*/ 28 w 883"/>
                              <a:gd name="T9" fmla="*/ 0 h 559"/>
                              <a:gd name="T10" fmla="*/ 30 w 883"/>
                              <a:gd name="T11" fmla="*/ 0 h 559"/>
                              <a:gd name="T12" fmla="*/ 33 w 883"/>
                              <a:gd name="T13" fmla="*/ 0 h 559"/>
                              <a:gd name="T14" fmla="*/ 35 w 883"/>
                              <a:gd name="T15" fmla="*/ 0 h 559"/>
                              <a:gd name="T16" fmla="*/ 35 w 883"/>
                              <a:gd name="T17" fmla="*/ 1 h 559"/>
                              <a:gd name="T18" fmla="*/ 35 w 883"/>
                              <a:gd name="T19" fmla="*/ 2 h 559"/>
                              <a:gd name="T20" fmla="*/ 32 w 883"/>
                              <a:gd name="T21" fmla="*/ 2 h 559"/>
                              <a:gd name="T22" fmla="*/ 30 w 883"/>
                              <a:gd name="T23" fmla="*/ 2 h 559"/>
                              <a:gd name="T24" fmla="*/ 28 w 883"/>
                              <a:gd name="T25" fmla="*/ 2 h 559"/>
                              <a:gd name="T26" fmla="*/ 26 w 883"/>
                              <a:gd name="T27" fmla="*/ 2 h 559"/>
                              <a:gd name="T28" fmla="*/ 24 w 883"/>
                              <a:gd name="T29" fmla="*/ 2 h 559"/>
                              <a:gd name="T30" fmla="*/ 21 w 883"/>
                              <a:gd name="T31" fmla="*/ 2 h 559"/>
                              <a:gd name="T32" fmla="*/ 19 w 883"/>
                              <a:gd name="T33" fmla="*/ 2 h 559"/>
                              <a:gd name="T34" fmla="*/ 17 w 883"/>
                              <a:gd name="T35" fmla="*/ 3 h 559"/>
                              <a:gd name="T36" fmla="*/ 14 w 883"/>
                              <a:gd name="T37" fmla="*/ 3 h 559"/>
                              <a:gd name="T38" fmla="*/ 12 w 883"/>
                              <a:gd name="T39" fmla="*/ 4 h 559"/>
                              <a:gd name="T40" fmla="*/ 10 w 883"/>
                              <a:gd name="T41" fmla="*/ 5 h 559"/>
                              <a:gd name="T42" fmla="*/ 9 w 883"/>
                              <a:gd name="T43" fmla="*/ 6 h 559"/>
                              <a:gd name="T44" fmla="*/ 7 w 883"/>
                              <a:gd name="T45" fmla="*/ 7 h 559"/>
                              <a:gd name="T46" fmla="*/ 6 w 883"/>
                              <a:gd name="T47" fmla="*/ 9 h 559"/>
                              <a:gd name="T48" fmla="*/ 4 w 883"/>
                              <a:gd name="T49" fmla="*/ 10 h 559"/>
                              <a:gd name="T50" fmla="*/ 3 w 883"/>
                              <a:gd name="T51" fmla="*/ 12 h 559"/>
                              <a:gd name="T52" fmla="*/ 2 w 883"/>
                              <a:gd name="T53" fmla="*/ 14 h 559"/>
                              <a:gd name="T54" fmla="*/ 2 w 883"/>
                              <a:gd name="T55" fmla="*/ 16 h 559"/>
                              <a:gd name="T56" fmla="*/ 2 w 883"/>
                              <a:gd name="T57" fmla="*/ 17 h 559"/>
                              <a:gd name="T58" fmla="*/ 2 w 883"/>
                              <a:gd name="T59" fmla="*/ 20 h 559"/>
                              <a:gd name="T60" fmla="*/ 1 w 883"/>
                              <a:gd name="T61" fmla="*/ 22 h 559"/>
                              <a:gd name="T62" fmla="*/ 0 w 883"/>
                              <a:gd name="T63" fmla="*/ 21 h 559"/>
                              <a:gd name="T64" fmla="*/ 0 w 883"/>
                              <a:gd name="T65" fmla="*/ 19 h 559"/>
                              <a:gd name="T66" fmla="*/ 0 w 883"/>
                              <a:gd name="T67" fmla="*/ 16 h 559"/>
                              <a:gd name="T68" fmla="*/ 1 w 883"/>
                              <a:gd name="T69" fmla="*/ 14 h 559"/>
                              <a:gd name="T70" fmla="*/ 1 w 883"/>
                              <a:gd name="T71" fmla="*/ 12 h 559"/>
                              <a:gd name="T72" fmla="*/ 2 w 883"/>
                              <a:gd name="T73" fmla="*/ 10 h 559"/>
                              <a:gd name="T74" fmla="*/ 3 w 883"/>
                              <a:gd name="T75" fmla="*/ 9 h 559"/>
                              <a:gd name="T76" fmla="*/ 5 w 883"/>
                              <a:gd name="T77" fmla="*/ 7 h 559"/>
                              <a:gd name="T78" fmla="*/ 7 w 883"/>
                              <a:gd name="T79" fmla="*/ 5 h 559"/>
                              <a:gd name="T80" fmla="*/ 8 w 883"/>
                              <a:gd name="T81" fmla="*/ 4 h 559"/>
                              <a:gd name="T82" fmla="*/ 11 w 883"/>
                              <a:gd name="T83" fmla="*/ 3 h 559"/>
                              <a:gd name="T84" fmla="*/ 13 w 883"/>
                              <a:gd name="T85" fmla="*/ 2 h 559"/>
                              <a:gd name="T86" fmla="*/ 16 w 883"/>
                              <a:gd name="T87" fmla="*/ 1 h 559"/>
                              <a:gd name="T88" fmla="*/ 18 w 883"/>
                              <a:gd name="T89" fmla="*/ 0 h 5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83"/>
                              <a:gd name="T136" fmla="*/ 0 h 559"/>
                              <a:gd name="T137" fmla="*/ 883 w 883"/>
                              <a:gd name="T138" fmla="*/ 559 h 5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83" h="559">
                                <a:moveTo>
                                  <a:pt x="450" y="11"/>
                                </a:moveTo>
                                <a:lnTo>
                                  <a:pt x="463" y="8"/>
                                </a:lnTo>
                                <a:lnTo>
                                  <a:pt x="490" y="5"/>
                                </a:lnTo>
                                <a:lnTo>
                                  <a:pt x="522" y="3"/>
                                </a:lnTo>
                                <a:lnTo>
                                  <a:pt x="552" y="1"/>
                                </a:lnTo>
                                <a:lnTo>
                                  <a:pt x="580" y="2"/>
                                </a:lnTo>
                                <a:lnTo>
                                  <a:pt x="610" y="3"/>
                                </a:lnTo>
                                <a:lnTo>
                                  <a:pt x="641" y="4"/>
                                </a:lnTo>
                                <a:lnTo>
                                  <a:pt x="669" y="6"/>
                                </a:lnTo>
                                <a:lnTo>
                                  <a:pt x="699" y="4"/>
                                </a:lnTo>
                                <a:lnTo>
                                  <a:pt x="727" y="3"/>
                                </a:lnTo>
                                <a:lnTo>
                                  <a:pt x="760" y="1"/>
                                </a:lnTo>
                                <a:lnTo>
                                  <a:pt x="791" y="0"/>
                                </a:lnTo>
                                <a:lnTo>
                                  <a:pt x="816" y="1"/>
                                </a:lnTo>
                                <a:lnTo>
                                  <a:pt x="840" y="2"/>
                                </a:lnTo>
                                <a:lnTo>
                                  <a:pt x="866" y="3"/>
                                </a:lnTo>
                                <a:lnTo>
                                  <a:pt x="883" y="6"/>
                                </a:lnTo>
                                <a:lnTo>
                                  <a:pt x="881" y="20"/>
                                </a:lnTo>
                                <a:lnTo>
                                  <a:pt x="878" y="32"/>
                                </a:lnTo>
                                <a:lnTo>
                                  <a:pt x="875" y="43"/>
                                </a:lnTo>
                                <a:lnTo>
                                  <a:pt x="811" y="44"/>
                                </a:lnTo>
                                <a:lnTo>
                                  <a:pt x="795" y="46"/>
                                </a:lnTo>
                                <a:lnTo>
                                  <a:pt x="773" y="45"/>
                                </a:lnTo>
                                <a:lnTo>
                                  <a:pt x="748" y="44"/>
                                </a:lnTo>
                                <a:lnTo>
                                  <a:pt x="723" y="46"/>
                                </a:lnTo>
                                <a:lnTo>
                                  <a:pt x="700" y="48"/>
                                </a:lnTo>
                                <a:lnTo>
                                  <a:pt x="673" y="49"/>
                                </a:lnTo>
                                <a:lnTo>
                                  <a:pt x="649" y="49"/>
                                </a:lnTo>
                                <a:lnTo>
                                  <a:pt x="620" y="46"/>
                                </a:lnTo>
                                <a:lnTo>
                                  <a:pt x="589" y="46"/>
                                </a:lnTo>
                                <a:lnTo>
                                  <a:pt x="560" y="44"/>
                                </a:lnTo>
                                <a:lnTo>
                                  <a:pt x="532" y="46"/>
                                </a:lnTo>
                                <a:lnTo>
                                  <a:pt x="502" y="49"/>
                                </a:lnTo>
                                <a:lnTo>
                                  <a:pt x="470" y="51"/>
                                </a:lnTo>
                                <a:lnTo>
                                  <a:pt x="442" y="57"/>
                                </a:lnTo>
                                <a:lnTo>
                                  <a:pt x="415" y="66"/>
                                </a:lnTo>
                                <a:lnTo>
                                  <a:pt x="387" y="75"/>
                                </a:lnTo>
                                <a:lnTo>
                                  <a:pt x="357" y="86"/>
                                </a:lnTo>
                                <a:lnTo>
                                  <a:pt x="329" y="96"/>
                                </a:lnTo>
                                <a:lnTo>
                                  <a:pt x="304" y="106"/>
                                </a:lnTo>
                                <a:lnTo>
                                  <a:pt x="277" y="117"/>
                                </a:lnTo>
                                <a:lnTo>
                                  <a:pt x="255" y="130"/>
                                </a:lnTo>
                                <a:lnTo>
                                  <a:pt x="235" y="140"/>
                                </a:lnTo>
                                <a:lnTo>
                                  <a:pt x="214" y="152"/>
                                </a:lnTo>
                                <a:lnTo>
                                  <a:pt x="193" y="165"/>
                                </a:lnTo>
                                <a:lnTo>
                                  <a:pt x="175" y="181"/>
                                </a:lnTo>
                                <a:lnTo>
                                  <a:pt x="155" y="203"/>
                                </a:lnTo>
                                <a:lnTo>
                                  <a:pt x="139" y="222"/>
                                </a:lnTo>
                                <a:lnTo>
                                  <a:pt x="123" y="238"/>
                                </a:lnTo>
                                <a:lnTo>
                                  <a:pt x="108" y="260"/>
                                </a:lnTo>
                                <a:lnTo>
                                  <a:pt x="96" y="281"/>
                                </a:lnTo>
                                <a:lnTo>
                                  <a:pt x="83" y="305"/>
                                </a:lnTo>
                                <a:lnTo>
                                  <a:pt x="71" y="328"/>
                                </a:lnTo>
                                <a:lnTo>
                                  <a:pt x="62" y="351"/>
                                </a:lnTo>
                                <a:lnTo>
                                  <a:pt x="56" y="375"/>
                                </a:lnTo>
                                <a:lnTo>
                                  <a:pt x="50" y="398"/>
                                </a:lnTo>
                                <a:lnTo>
                                  <a:pt x="45" y="421"/>
                                </a:lnTo>
                                <a:lnTo>
                                  <a:pt x="42" y="444"/>
                                </a:lnTo>
                                <a:lnTo>
                                  <a:pt x="39" y="474"/>
                                </a:lnTo>
                                <a:lnTo>
                                  <a:pt x="38" y="502"/>
                                </a:lnTo>
                                <a:lnTo>
                                  <a:pt x="37" y="529"/>
                                </a:lnTo>
                                <a:lnTo>
                                  <a:pt x="35" y="559"/>
                                </a:lnTo>
                                <a:lnTo>
                                  <a:pt x="8" y="553"/>
                                </a:lnTo>
                                <a:lnTo>
                                  <a:pt x="5" y="525"/>
                                </a:lnTo>
                                <a:lnTo>
                                  <a:pt x="3" y="501"/>
                                </a:lnTo>
                                <a:lnTo>
                                  <a:pt x="0" y="475"/>
                                </a:lnTo>
                                <a:lnTo>
                                  <a:pt x="1" y="444"/>
                                </a:lnTo>
                                <a:lnTo>
                                  <a:pt x="4" y="415"/>
                                </a:lnTo>
                                <a:lnTo>
                                  <a:pt x="10" y="380"/>
                                </a:lnTo>
                                <a:lnTo>
                                  <a:pt x="15" y="355"/>
                                </a:lnTo>
                                <a:lnTo>
                                  <a:pt x="23" y="329"/>
                                </a:lnTo>
                                <a:lnTo>
                                  <a:pt x="31" y="305"/>
                                </a:lnTo>
                                <a:lnTo>
                                  <a:pt x="41" y="283"/>
                                </a:lnTo>
                                <a:lnTo>
                                  <a:pt x="54" y="262"/>
                                </a:lnTo>
                                <a:lnTo>
                                  <a:pt x="68" y="238"/>
                                </a:lnTo>
                                <a:lnTo>
                                  <a:pt x="85" y="215"/>
                                </a:lnTo>
                                <a:lnTo>
                                  <a:pt x="103" y="193"/>
                                </a:lnTo>
                                <a:lnTo>
                                  <a:pt x="122" y="173"/>
                                </a:lnTo>
                                <a:lnTo>
                                  <a:pt x="142" y="151"/>
                                </a:lnTo>
                                <a:lnTo>
                                  <a:pt x="163" y="132"/>
                                </a:lnTo>
                                <a:lnTo>
                                  <a:pt x="186" y="114"/>
                                </a:lnTo>
                                <a:lnTo>
                                  <a:pt x="211" y="99"/>
                                </a:lnTo>
                                <a:lnTo>
                                  <a:pt x="239" y="85"/>
                                </a:lnTo>
                                <a:lnTo>
                                  <a:pt x="270" y="69"/>
                                </a:lnTo>
                                <a:lnTo>
                                  <a:pt x="300" y="59"/>
                                </a:lnTo>
                                <a:lnTo>
                                  <a:pt x="332" y="46"/>
                                </a:lnTo>
                                <a:lnTo>
                                  <a:pt x="367" y="34"/>
                                </a:lnTo>
                                <a:lnTo>
                                  <a:pt x="396" y="24"/>
                                </a:lnTo>
                                <a:lnTo>
                                  <a:pt x="426" y="16"/>
                                </a:lnTo>
                                <a:lnTo>
                                  <a:pt x="450" y="11"/>
                                </a:lnTo>
                                <a:close/>
                              </a:path>
                            </a:pathLst>
                          </a:custGeom>
                          <a:solidFill>
                            <a:srgbClr val="C000C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34" name="Freeform 146">
                            <a:extLst>
                              <a:ext uri="{FF2B5EF4-FFF2-40B4-BE49-F238E27FC236}">
                                <a16:creationId xmlns:a16="http://schemas.microsoft.com/office/drawing/2014/main" id="{8954369A-ABF2-471B-A0EC-350620CAEFA5}"/>
                              </a:ext>
                            </a:extLst>
                          </p:cNvPr>
                          <p:cNvSpPr>
                            <a:spLocks/>
                          </p:cNvSpPr>
                          <p:nvPr/>
                        </p:nvSpPr>
                        <p:spPr bwMode="auto">
                          <a:xfrm>
                            <a:off x="2115" y="1606"/>
                            <a:ext cx="170" cy="112"/>
                          </a:xfrm>
                          <a:custGeom>
                            <a:avLst/>
                            <a:gdLst>
                              <a:gd name="T0" fmla="*/ 18 w 854"/>
                              <a:gd name="T1" fmla="*/ 0 h 560"/>
                              <a:gd name="T2" fmla="*/ 21 w 854"/>
                              <a:gd name="T3" fmla="*/ 0 h 560"/>
                              <a:gd name="T4" fmla="*/ 23 w 854"/>
                              <a:gd name="T5" fmla="*/ 0 h 560"/>
                              <a:gd name="T6" fmla="*/ 25 w 854"/>
                              <a:gd name="T7" fmla="*/ 0 h 560"/>
                              <a:gd name="T8" fmla="*/ 28 w 854"/>
                              <a:gd name="T9" fmla="*/ 0 h 560"/>
                              <a:gd name="T10" fmla="*/ 30 w 854"/>
                              <a:gd name="T11" fmla="*/ 0 h 560"/>
                              <a:gd name="T12" fmla="*/ 32 w 854"/>
                              <a:gd name="T13" fmla="*/ 0 h 560"/>
                              <a:gd name="T14" fmla="*/ 34 w 854"/>
                              <a:gd name="T15" fmla="*/ 0 h 560"/>
                              <a:gd name="T16" fmla="*/ 33 w 854"/>
                              <a:gd name="T17" fmla="*/ 1 h 560"/>
                              <a:gd name="T18" fmla="*/ 32 w 854"/>
                              <a:gd name="T19" fmla="*/ 2 h 560"/>
                              <a:gd name="T20" fmla="*/ 31 w 854"/>
                              <a:gd name="T21" fmla="*/ 2 h 560"/>
                              <a:gd name="T22" fmla="*/ 30 w 854"/>
                              <a:gd name="T23" fmla="*/ 2 h 560"/>
                              <a:gd name="T24" fmla="*/ 28 w 854"/>
                              <a:gd name="T25" fmla="*/ 2 h 560"/>
                              <a:gd name="T26" fmla="*/ 26 w 854"/>
                              <a:gd name="T27" fmla="*/ 2 h 560"/>
                              <a:gd name="T28" fmla="*/ 23 w 854"/>
                              <a:gd name="T29" fmla="*/ 2 h 560"/>
                              <a:gd name="T30" fmla="*/ 21 w 854"/>
                              <a:gd name="T31" fmla="*/ 2 h 560"/>
                              <a:gd name="T32" fmla="*/ 19 w 854"/>
                              <a:gd name="T33" fmla="*/ 2 h 560"/>
                              <a:gd name="T34" fmla="*/ 16 w 854"/>
                              <a:gd name="T35" fmla="*/ 3 h 560"/>
                              <a:gd name="T36" fmla="*/ 14 w 854"/>
                              <a:gd name="T37" fmla="*/ 3 h 560"/>
                              <a:gd name="T38" fmla="*/ 12 w 854"/>
                              <a:gd name="T39" fmla="*/ 4 h 560"/>
                              <a:gd name="T40" fmla="*/ 10 w 854"/>
                              <a:gd name="T41" fmla="*/ 5 h 560"/>
                              <a:gd name="T42" fmla="*/ 9 w 854"/>
                              <a:gd name="T43" fmla="*/ 6 h 560"/>
                              <a:gd name="T44" fmla="*/ 7 w 854"/>
                              <a:gd name="T45" fmla="*/ 7 h 560"/>
                              <a:gd name="T46" fmla="*/ 5 w 854"/>
                              <a:gd name="T47" fmla="*/ 9 h 560"/>
                              <a:gd name="T48" fmla="*/ 4 w 854"/>
                              <a:gd name="T49" fmla="*/ 10 h 560"/>
                              <a:gd name="T50" fmla="*/ 3 w 854"/>
                              <a:gd name="T51" fmla="*/ 12 h 560"/>
                              <a:gd name="T52" fmla="*/ 2 w 854"/>
                              <a:gd name="T53" fmla="*/ 14 h 560"/>
                              <a:gd name="T54" fmla="*/ 2 w 854"/>
                              <a:gd name="T55" fmla="*/ 16 h 560"/>
                              <a:gd name="T56" fmla="*/ 2 w 854"/>
                              <a:gd name="T57" fmla="*/ 18 h 560"/>
                              <a:gd name="T58" fmla="*/ 2 w 854"/>
                              <a:gd name="T59" fmla="*/ 20 h 560"/>
                              <a:gd name="T60" fmla="*/ 1 w 854"/>
                              <a:gd name="T61" fmla="*/ 22 h 560"/>
                              <a:gd name="T62" fmla="*/ 0 w 854"/>
                              <a:gd name="T63" fmla="*/ 21 h 560"/>
                              <a:gd name="T64" fmla="*/ 0 w 854"/>
                              <a:gd name="T65" fmla="*/ 19 h 560"/>
                              <a:gd name="T66" fmla="*/ 0 w 854"/>
                              <a:gd name="T67" fmla="*/ 17 h 560"/>
                              <a:gd name="T68" fmla="*/ 1 w 854"/>
                              <a:gd name="T69" fmla="*/ 14 h 560"/>
                              <a:gd name="T70" fmla="*/ 1 w 854"/>
                              <a:gd name="T71" fmla="*/ 12 h 560"/>
                              <a:gd name="T72" fmla="*/ 2 w 854"/>
                              <a:gd name="T73" fmla="*/ 11 h 560"/>
                              <a:gd name="T74" fmla="*/ 3 w 854"/>
                              <a:gd name="T75" fmla="*/ 9 h 560"/>
                              <a:gd name="T76" fmla="*/ 5 w 854"/>
                              <a:gd name="T77" fmla="*/ 7 h 560"/>
                              <a:gd name="T78" fmla="*/ 6 w 854"/>
                              <a:gd name="T79" fmla="*/ 5 h 560"/>
                              <a:gd name="T80" fmla="*/ 8 w 854"/>
                              <a:gd name="T81" fmla="*/ 4 h 560"/>
                              <a:gd name="T82" fmla="*/ 11 w 854"/>
                              <a:gd name="T83" fmla="*/ 3 h 560"/>
                              <a:gd name="T84" fmla="*/ 13 w 854"/>
                              <a:gd name="T85" fmla="*/ 2 h 560"/>
                              <a:gd name="T86" fmla="*/ 16 w 854"/>
                              <a:gd name="T87" fmla="*/ 1 h 560"/>
                              <a:gd name="T88" fmla="*/ 18 w 854"/>
                              <a:gd name="T89" fmla="*/ 0 h 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4"/>
                              <a:gd name="T136" fmla="*/ 0 h 560"/>
                              <a:gd name="T137" fmla="*/ 854 w 854"/>
                              <a:gd name="T138" fmla="*/ 560 h 5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4" h="560">
                                <a:moveTo>
                                  <a:pt x="450" y="12"/>
                                </a:moveTo>
                                <a:lnTo>
                                  <a:pt x="462" y="8"/>
                                </a:lnTo>
                                <a:lnTo>
                                  <a:pt x="490" y="6"/>
                                </a:lnTo>
                                <a:lnTo>
                                  <a:pt x="522" y="4"/>
                                </a:lnTo>
                                <a:lnTo>
                                  <a:pt x="550" y="2"/>
                                </a:lnTo>
                                <a:lnTo>
                                  <a:pt x="580" y="3"/>
                                </a:lnTo>
                                <a:lnTo>
                                  <a:pt x="610" y="4"/>
                                </a:lnTo>
                                <a:lnTo>
                                  <a:pt x="640" y="5"/>
                                </a:lnTo>
                                <a:lnTo>
                                  <a:pt x="669" y="7"/>
                                </a:lnTo>
                                <a:lnTo>
                                  <a:pt x="698" y="5"/>
                                </a:lnTo>
                                <a:lnTo>
                                  <a:pt x="726" y="4"/>
                                </a:lnTo>
                                <a:lnTo>
                                  <a:pt x="760" y="2"/>
                                </a:lnTo>
                                <a:lnTo>
                                  <a:pt x="791" y="1"/>
                                </a:lnTo>
                                <a:lnTo>
                                  <a:pt x="815" y="2"/>
                                </a:lnTo>
                                <a:lnTo>
                                  <a:pt x="840" y="3"/>
                                </a:lnTo>
                                <a:lnTo>
                                  <a:pt x="854" y="0"/>
                                </a:lnTo>
                                <a:lnTo>
                                  <a:pt x="849" y="13"/>
                                </a:lnTo>
                                <a:lnTo>
                                  <a:pt x="841" y="25"/>
                                </a:lnTo>
                                <a:lnTo>
                                  <a:pt x="830" y="34"/>
                                </a:lnTo>
                                <a:lnTo>
                                  <a:pt x="821" y="40"/>
                                </a:lnTo>
                                <a:lnTo>
                                  <a:pt x="811" y="45"/>
                                </a:lnTo>
                                <a:lnTo>
                                  <a:pt x="795" y="47"/>
                                </a:lnTo>
                                <a:lnTo>
                                  <a:pt x="772" y="46"/>
                                </a:lnTo>
                                <a:lnTo>
                                  <a:pt x="748" y="45"/>
                                </a:lnTo>
                                <a:lnTo>
                                  <a:pt x="722" y="47"/>
                                </a:lnTo>
                                <a:lnTo>
                                  <a:pt x="700" y="48"/>
                                </a:lnTo>
                                <a:lnTo>
                                  <a:pt x="673" y="50"/>
                                </a:lnTo>
                                <a:lnTo>
                                  <a:pt x="647" y="50"/>
                                </a:lnTo>
                                <a:lnTo>
                                  <a:pt x="620" y="47"/>
                                </a:lnTo>
                                <a:lnTo>
                                  <a:pt x="588" y="47"/>
                                </a:lnTo>
                                <a:lnTo>
                                  <a:pt x="558" y="45"/>
                                </a:lnTo>
                                <a:lnTo>
                                  <a:pt x="532" y="47"/>
                                </a:lnTo>
                                <a:lnTo>
                                  <a:pt x="501" y="50"/>
                                </a:lnTo>
                                <a:lnTo>
                                  <a:pt x="469" y="51"/>
                                </a:lnTo>
                                <a:lnTo>
                                  <a:pt x="442" y="57"/>
                                </a:lnTo>
                                <a:lnTo>
                                  <a:pt x="414" y="66"/>
                                </a:lnTo>
                                <a:lnTo>
                                  <a:pt x="387" y="75"/>
                                </a:lnTo>
                                <a:lnTo>
                                  <a:pt x="357" y="86"/>
                                </a:lnTo>
                                <a:lnTo>
                                  <a:pt x="328" y="97"/>
                                </a:lnTo>
                                <a:lnTo>
                                  <a:pt x="304" y="107"/>
                                </a:lnTo>
                                <a:lnTo>
                                  <a:pt x="276" y="118"/>
                                </a:lnTo>
                                <a:lnTo>
                                  <a:pt x="254" y="131"/>
                                </a:lnTo>
                                <a:lnTo>
                                  <a:pt x="234" y="141"/>
                                </a:lnTo>
                                <a:lnTo>
                                  <a:pt x="214" y="153"/>
                                </a:lnTo>
                                <a:lnTo>
                                  <a:pt x="192" y="166"/>
                                </a:lnTo>
                                <a:lnTo>
                                  <a:pt x="175" y="182"/>
                                </a:lnTo>
                                <a:lnTo>
                                  <a:pt x="154" y="204"/>
                                </a:lnTo>
                                <a:lnTo>
                                  <a:pt x="138" y="223"/>
                                </a:lnTo>
                                <a:lnTo>
                                  <a:pt x="123" y="239"/>
                                </a:lnTo>
                                <a:lnTo>
                                  <a:pt x="107" y="261"/>
                                </a:lnTo>
                                <a:lnTo>
                                  <a:pt x="95" y="282"/>
                                </a:lnTo>
                                <a:lnTo>
                                  <a:pt x="83" y="306"/>
                                </a:lnTo>
                                <a:lnTo>
                                  <a:pt x="71" y="328"/>
                                </a:lnTo>
                                <a:lnTo>
                                  <a:pt x="61" y="352"/>
                                </a:lnTo>
                                <a:lnTo>
                                  <a:pt x="55" y="375"/>
                                </a:lnTo>
                                <a:lnTo>
                                  <a:pt x="49" y="398"/>
                                </a:lnTo>
                                <a:lnTo>
                                  <a:pt x="45" y="422"/>
                                </a:lnTo>
                                <a:lnTo>
                                  <a:pt x="42" y="445"/>
                                </a:lnTo>
                                <a:lnTo>
                                  <a:pt x="39" y="475"/>
                                </a:lnTo>
                                <a:lnTo>
                                  <a:pt x="38" y="503"/>
                                </a:lnTo>
                                <a:lnTo>
                                  <a:pt x="37" y="530"/>
                                </a:lnTo>
                                <a:lnTo>
                                  <a:pt x="35" y="560"/>
                                </a:lnTo>
                                <a:lnTo>
                                  <a:pt x="7" y="554"/>
                                </a:lnTo>
                                <a:lnTo>
                                  <a:pt x="4" y="526"/>
                                </a:lnTo>
                                <a:lnTo>
                                  <a:pt x="2" y="502"/>
                                </a:lnTo>
                                <a:lnTo>
                                  <a:pt x="0" y="476"/>
                                </a:lnTo>
                                <a:lnTo>
                                  <a:pt x="1" y="445"/>
                                </a:lnTo>
                                <a:lnTo>
                                  <a:pt x="3" y="416"/>
                                </a:lnTo>
                                <a:lnTo>
                                  <a:pt x="9" y="380"/>
                                </a:lnTo>
                                <a:lnTo>
                                  <a:pt x="14" y="356"/>
                                </a:lnTo>
                                <a:lnTo>
                                  <a:pt x="22" y="330"/>
                                </a:lnTo>
                                <a:lnTo>
                                  <a:pt x="31" y="306"/>
                                </a:lnTo>
                                <a:lnTo>
                                  <a:pt x="41" y="284"/>
                                </a:lnTo>
                                <a:lnTo>
                                  <a:pt x="53" y="263"/>
                                </a:lnTo>
                                <a:lnTo>
                                  <a:pt x="67" y="239"/>
                                </a:lnTo>
                                <a:lnTo>
                                  <a:pt x="85" y="216"/>
                                </a:lnTo>
                                <a:lnTo>
                                  <a:pt x="102" y="194"/>
                                </a:lnTo>
                                <a:lnTo>
                                  <a:pt x="122" y="174"/>
                                </a:lnTo>
                                <a:lnTo>
                                  <a:pt x="141" y="152"/>
                                </a:lnTo>
                                <a:lnTo>
                                  <a:pt x="163" y="133"/>
                                </a:lnTo>
                                <a:lnTo>
                                  <a:pt x="185" y="115"/>
                                </a:lnTo>
                                <a:lnTo>
                                  <a:pt x="211" y="100"/>
                                </a:lnTo>
                                <a:lnTo>
                                  <a:pt x="237" y="85"/>
                                </a:lnTo>
                                <a:lnTo>
                                  <a:pt x="270" y="69"/>
                                </a:lnTo>
                                <a:lnTo>
                                  <a:pt x="300" y="59"/>
                                </a:lnTo>
                                <a:lnTo>
                                  <a:pt x="331" y="47"/>
                                </a:lnTo>
                                <a:lnTo>
                                  <a:pt x="366" y="35"/>
                                </a:lnTo>
                                <a:lnTo>
                                  <a:pt x="396" y="25"/>
                                </a:lnTo>
                                <a:lnTo>
                                  <a:pt x="425" y="17"/>
                                </a:lnTo>
                                <a:lnTo>
                                  <a:pt x="450" y="12"/>
                                </a:lnTo>
                                <a:close/>
                              </a:path>
                            </a:pathLst>
                          </a:custGeom>
                          <a:solidFill>
                            <a:srgbClr val="60006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932" name="Freeform 147">
                          <a:extLst>
                            <a:ext uri="{FF2B5EF4-FFF2-40B4-BE49-F238E27FC236}">
                              <a16:creationId xmlns:a16="http://schemas.microsoft.com/office/drawing/2014/main" id="{96452E72-2496-4307-BFD1-DC1C2F6C8C08}"/>
                            </a:ext>
                          </a:extLst>
                        </p:cNvPr>
                        <p:cNvSpPr>
                          <a:spLocks/>
                        </p:cNvSpPr>
                        <p:nvPr/>
                      </p:nvSpPr>
                      <p:spPr bwMode="auto">
                        <a:xfrm>
                          <a:off x="2089" y="1587"/>
                          <a:ext cx="180" cy="109"/>
                        </a:xfrm>
                        <a:custGeom>
                          <a:avLst/>
                          <a:gdLst>
                            <a:gd name="T0" fmla="*/ 36 w 901"/>
                            <a:gd name="T1" fmla="*/ 0 h 544"/>
                            <a:gd name="T2" fmla="*/ 35 w 901"/>
                            <a:gd name="T3" fmla="*/ 0 h 544"/>
                            <a:gd name="T4" fmla="*/ 33 w 901"/>
                            <a:gd name="T5" fmla="*/ 0 h 544"/>
                            <a:gd name="T6" fmla="*/ 32 w 901"/>
                            <a:gd name="T7" fmla="*/ 0 h 544"/>
                            <a:gd name="T8" fmla="*/ 30 w 901"/>
                            <a:gd name="T9" fmla="*/ 0 h 544"/>
                            <a:gd name="T10" fmla="*/ 28 w 901"/>
                            <a:gd name="T11" fmla="*/ 0 h 544"/>
                            <a:gd name="T12" fmla="*/ 26 w 901"/>
                            <a:gd name="T13" fmla="*/ 0 h 544"/>
                            <a:gd name="T14" fmla="*/ 25 w 901"/>
                            <a:gd name="T15" fmla="*/ 0 h 544"/>
                            <a:gd name="T16" fmla="*/ 23 w 901"/>
                            <a:gd name="T17" fmla="*/ 0 h 544"/>
                            <a:gd name="T18" fmla="*/ 21 w 901"/>
                            <a:gd name="T19" fmla="*/ 0 h 544"/>
                            <a:gd name="T20" fmla="*/ 20 w 901"/>
                            <a:gd name="T21" fmla="*/ 1 h 544"/>
                            <a:gd name="T22" fmla="*/ 18 w 901"/>
                            <a:gd name="T23" fmla="*/ 1 h 544"/>
                            <a:gd name="T24" fmla="*/ 17 w 901"/>
                            <a:gd name="T25" fmla="*/ 1 h 544"/>
                            <a:gd name="T26" fmla="*/ 16 w 901"/>
                            <a:gd name="T27" fmla="*/ 1 h 544"/>
                            <a:gd name="T28" fmla="*/ 15 w 901"/>
                            <a:gd name="T29" fmla="*/ 2 h 544"/>
                            <a:gd name="T30" fmla="*/ 14 w 901"/>
                            <a:gd name="T31" fmla="*/ 2 h 544"/>
                            <a:gd name="T32" fmla="*/ 13 w 901"/>
                            <a:gd name="T33" fmla="*/ 3 h 544"/>
                            <a:gd name="T34" fmla="*/ 12 w 901"/>
                            <a:gd name="T35" fmla="*/ 3 h 544"/>
                            <a:gd name="T36" fmla="*/ 11 w 901"/>
                            <a:gd name="T37" fmla="*/ 4 h 544"/>
                            <a:gd name="T38" fmla="*/ 10 w 901"/>
                            <a:gd name="T39" fmla="*/ 4 h 544"/>
                            <a:gd name="T40" fmla="*/ 9 w 901"/>
                            <a:gd name="T41" fmla="*/ 5 h 544"/>
                            <a:gd name="T42" fmla="*/ 8 w 901"/>
                            <a:gd name="T43" fmla="*/ 6 h 544"/>
                            <a:gd name="T44" fmla="*/ 7 w 901"/>
                            <a:gd name="T45" fmla="*/ 6 h 544"/>
                            <a:gd name="T46" fmla="*/ 7 w 901"/>
                            <a:gd name="T47" fmla="*/ 7 h 544"/>
                            <a:gd name="T48" fmla="*/ 6 w 901"/>
                            <a:gd name="T49" fmla="*/ 8 h 544"/>
                            <a:gd name="T50" fmla="*/ 5 w 901"/>
                            <a:gd name="T51" fmla="*/ 8 h 544"/>
                            <a:gd name="T52" fmla="*/ 4 w 901"/>
                            <a:gd name="T53" fmla="*/ 9 h 544"/>
                            <a:gd name="T54" fmla="*/ 4 w 901"/>
                            <a:gd name="T55" fmla="*/ 10 h 544"/>
                            <a:gd name="T56" fmla="*/ 3 w 901"/>
                            <a:gd name="T57" fmla="*/ 11 h 544"/>
                            <a:gd name="T58" fmla="*/ 3 w 901"/>
                            <a:gd name="T59" fmla="*/ 12 h 544"/>
                            <a:gd name="T60" fmla="*/ 2 w 901"/>
                            <a:gd name="T61" fmla="*/ 13 h 544"/>
                            <a:gd name="T62" fmla="*/ 2 w 901"/>
                            <a:gd name="T63" fmla="*/ 14 h 544"/>
                            <a:gd name="T64" fmla="*/ 1 w 901"/>
                            <a:gd name="T65" fmla="*/ 15 h 544"/>
                            <a:gd name="T66" fmla="*/ 1 w 901"/>
                            <a:gd name="T67" fmla="*/ 16 h 544"/>
                            <a:gd name="T68" fmla="*/ 1 w 901"/>
                            <a:gd name="T69" fmla="*/ 17 h 544"/>
                            <a:gd name="T70" fmla="*/ 0 w 901"/>
                            <a:gd name="T71" fmla="*/ 18 h 544"/>
                            <a:gd name="T72" fmla="*/ 0 w 901"/>
                            <a:gd name="T73" fmla="*/ 19 h 544"/>
                            <a:gd name="T74" fmla="*/ 0 w 901"/>
                            <a:gd name="T75" fmla="*/ 20 h 544"/>
                            <a:gd name="T76" fmla="*/ 0 w 901"/>
                            <a:gd name="T77" fmla="*/ 22 h 54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1"/>
                            <a:gd name="T118" fmla="*/ 0 h 544"/>
                            <a:gd name="T119" fmla="*/ 901 w 901"/>
                            <a:gd name="T120" fmla="*/ 544 h 54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1" h="544">
                              <a:moveTo>
                                <a:pt x="901" y="6"/>
                              </a:moveTo>
                              <a:lnTo>
                                <a:pt x="865" y="3"/>
                              </a:lnTo>
                              <a:lnTo>
                                <a:pt x="836" y="2"/>
                              </a:lnTo>
                              <a:lnTo>
                                <a:pt x="796" y="1"/>
                              </a:lnTo>
                              <a:lnTo>
                                <a:pt x="756" y="0"/>
                              </a:lnTo>
                              <a:lnTo>
                                <a:pt x="709" y="1"/>
                              </a:lnTo>
                              <a:lnTo>
                                <a:pt x="660" y="2"/>
                              </a:lnTo>
                              <a:lnTo>
                                <a:pt x="615" y="4"/>
                              </a:lnTo>
                              <a:lnTo>
                                <a:pt x="578" y="7"/>
                              </a:lnTo>
                              <a:lnTo>
                                <a:pt x="536" y="12"/>
                              </a:lnTo>
                              <a:lnTo>
                                <a:pt x="490" y="18"/>
                              </a:lnTo>
                              <a:lnTo>
                                <a:pt x="461" y="24"/>
                              </a:lnTo>
                              <a:lnTo>
                                <a:pt x="437" y="31"/>
                              </a:lnTo>
                              <a:lnTo>
                                <a:pt x="411" y="37"/>
                              </a:lnTo>
                              <a:lnTo>
                                <a:pt x="385" y="45"/>
                              </a:lnTo>
                              <a:lnTo>
                                <a:pt x="357" y="55"/>
                              </a:lnTo>
                              <a:lnTo>
                                <a:pt x="326" y="70"/>
                              </a:lnTo>
                              <a:lnTo>
                                <a:pt x="299" y="82"/>
                              </a:lnTo>
                              <a:lnTo>
                                <a:pt x="274" y="94"/>
                              </a:lnTo>
                              <a:lnTo>
                                <a:pt x="254" y="107"/>
                              </a:lnTo>
                              <a:lnTo>
                                <a:pt x="233" y="123"/>
                              </a:lnTo>
                              <a:lnTo>
                                <a:pt x="212" y="139"/>
                              </a:lnTo>
                              <a:lnTo>
                                <a:pt x="186" y="160"/>
                              </a:lnTo>
                              <a:lnTo>
                                <a:pt x="163" y="180"/>
                              </a:lnTo>
                              <a:lnTo>
                                <a:pt x="146" y="196"/>
                              </a:lnTo>
                              <a:lnTo>
                                <a:pt x="130" y="212"/>
                              </a:lnTo>
                              <a:lnTo>
                                <a:pt x="112" y="231"/>
                              </a:lnTo>
                              <a:lnTo>
                                <a:pt x="96" y="246"/>
                              </a:lnTo>
                              <a:lnTo>
                                <a:pt x="81" y="266"/>
                              </a:lnTo>
                              <a:lnTo>
                                <a:pt x="69" y="287"/>
                              </a:lnTo>
                              <a:lnTo>
                                <a:pt x="56" y="315"/>
                              </a:lnTo>
                              <a:lnTo>
                                <a:pt x="43" y="343"/>
                              </a:lnTo>
                              <a:lnTo>
                                <a:pt x="33" y="369"/>
                              </a:lnTo>
                              <a:lnTo>
                                <a:pt x="24" y="394"/>
                              </a:lnTo>
                              <a:lnTo>
                                <a:pt x="17" y="419"/>
                              </a:lnTo>
                              <a:lnTo>
                                <a:pt x="9" y="451"/>
                              </a:lnTo>
                              <a:lnTo>
                                <a:pt x="5" y="480"/>
                              </a:lnTo>
                              <a:lnTo>
                                <a:pt x="1" y="509"/>
                              </a:lnTo>
                              <a:lnTo>
                                <a:pt x="0" y="544"/>
                              </a:lnTo>
                            </a:path>
                          </a:pathLst>
                        </a:custGeom>
                        <a:noFill/>
                        <a:ln w="4763">
                          <a:solidFill>
                            <a:srgbClr val="FFC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26" name="Group 148">
                      <a:extLst>
                        <a:ext uri="{FF2B5EF4-FFF2-40B4-BE49-F238E27FC236}">
                          <a16:creationId xmlns:a16="http://schemas.microsoft.com/office/drawing/2014/main" id="{88A9DDF4-4457-4649-8C95-CC4E6ABCB4FC}"/>
                        </a:ext>
                      </a:extLst>
                    </p:cNvPr>
                    <p:cNvGrpSpPr>
                      <a:grpSpLocks/>
                    </p:cNvGrpSpPr>
                    <p:nvPr/>
                  </p:nvGrpSpPr>
                  <p:grpSpPr bwMode="auto">
                    <a:xfrm>
                      <a:off x="2073" y="1705"/>
                      <a:ext cx="48" cy="24"/>
                      <a:chOff x="2073" y="1705"/>
                      <a:chExt cx="48" cy="24"/>
                    </a:xfrm>
                  </p:grpSpPr>
                  <p:sp>
                    <p:nvSpPr>
                      <p:cNvPr id="65927" name="Oval 149">
                        <a:extLst>
                          <a:ext uri="{FF2B5EF4-FFF2-40B4-BE49-F238E27FC236}">
                            <a16:creationId xmlns:a16="http://schemas.microsoft.com/office/drawing/2014/main" id="{E9F1E66E-7C29-425E-B066-0FB64E2C1257}"/>
                          </a:ext>
                        </a:extLst>
                      </p:cNvPr>
                      <p:cNvSpPr>
                        <a:spLocks noChangeArrowheads="1"/>
                      </p:cNvSpPr>
                      <p:nvPr/>
                    </p:nvSpPr>
                    <p:spPr bwMode="auto">
                      <a:xfrm>
                        <a:off x="2073" y="1705"/>
                        <a:ext cx="48" cy="24"/>
                      </a:xfrm>
                      <a:prstGeom prst="ellipse">
                        <a:avLst/>
                      </a:prstGeom>
                      <a:solidFill>
                        <a:srgbClr val="FF00FF"/>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28" name="Oval 150">
                        <a:extLst>
                          <a:ext uri="{FF2B5EF4-FFF2-40B4-BE49-F238E27FC236}">
                            <a16:creationId xmlns:a16="http://schemas.microsoft.com/office/drawing/2014/main" id="{F171803F-C4EE-47AB-A17A-E63E53A52E0C}"/>
                          </a:ext>
                        </a:extLst>
                      </p:cNvPr>
                      <p:cNvSpPr>
                        <a:spLocks noChangeArrowheads="1"/>
                      </p:cNvSpPr>
                      <p:nvPr/>
                    </p:nvSpPr>
                    <p:spPr bwMode="auto">
                      <a:xfrm>
                        <a:off x="2077" y="1708"/>
                        <a:ext cx="39" cy="18"/>
                      </a:xfrm>
                      <a:prstGeom prst="ellipse">
                        <a:avLst/>
                      </a:prstGeom>
                      <a:solidFill>
                        <a:srgbClr val="600060"/>
                      </a:solidFill>
                      <a:ln w="3175">
                        <a:solidFill>
                          <a:srgbClr val="40004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5907" name="Group 151">
                <a:extLst>
                  <a:ext uri="{FF2B5EF4-FFF2-40B4-BE49-F238E27FC236}">
                    <a16:creationId xmlns:a16="http://schemas.microsoft.com/office/drawing/2014/main" id="{82E18DAF-4A71-4A2D-B485-B4C1FE118D63}"/>
                  </a:ext>
                </a:extLst>
              </p:cNvPr>
              <p:cNvGrpSpPr>
                <a:grpSpLocks/>
              </p:cNvGrpSpPr>
              <p:nvPr/>
            </p:nvGrpSpPr>
            <p:grpSpPr bwMode="auto">
              <a:xfrm>
                <a:off x="2009" y="1688"/>
                <a:ext cx="82" cy="250"/>
                <a:chOff x="2009" y="1688"/>
                <a:chExt cx="82" cy="250"/>
              </a:xfrm>
            </p:grpSpPr>
            <p:grpSp>
              <p:nvGrpSpPr>
                <p:cNvPr id="65908" name="Group 152">
                  <a:extLst>
                    <a:ext uri="{FF2B5EF4-FFF2-40B4-BE49-F238E27FC236}">
                      <a16:creationId xmlns:a16="http://schemas.microsoft.com/office/drawing/2014/main" id="{92597188-928F-4602-8659-66E66F62FE6E}"/>
                    </a:ext>
                  </a:extLst>
                </p:cNvPr>
                <p:cNvGrpSpPr>
                  <a:grpSpLocks/>
                </p:cNvGrpSpPr>
                <p:nvPr/>
              </p:nvGrpSpPr>
              <p:grpSpPr bwMode="auto">
                <a:xfrm>
                  <a:off x="2009" y="1698"/>
                  <a:ext cx="82" cy="240"/>
                  <a:chOff x="2009" y="1698"/>
                  <a:chExt cx="82" cy="240"/>
                </a:xfrm>
              </p:grpSpPr>
              <p:sp>
                <p:nvSpPr>
                  <p:cNvPr id="65913" name="Freeform 153">
                    <a:extLst>
                      <a:ext uri="{FF2B5EF4-FFF2-40B4-BE49-F238E27FC236}">
                        <a16:creationId xmlns:a16="http://schemas.microsoft.com/office/drawing/2014/main" id="{A58F126C-B22B-420F-873B-60E3319D703D}"/>
                      </a:ext>
                    </a:extLst>
                  </p:cNvPr>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0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914" name="Group 154">
                    <a:extLst>
                      <a:ext uri="{FF2B5EF4-FFF2-40B4-BE49-F238E27FC236}">
                        <a16:creationId xmlns:a16="http://schemas.microsoft.com/office/drawing/2014/main" id="{B03CC495-8DB8-42FF-BE9A-E1E1BEB26C45}"/>
                      </a:ext>
                    </a:extLst>
                  </p:cNvPr>
                  <p:cNvGrpSpPr>
                    <a:grpSpLocks/>
                  </p:cNvGrpSpPr>
                  <p:nvPr/>
                </p:nvGrpSpPr>
                <p:grpSpPr bwMode="auto">
                  <a:xfrm>
                    <a:off x="2009" y="1698"/>
                    <a:ext cx="82" cy="239"/>
                    <a:chOff x="2009" y="1698"/>
                    <a:chExt cx="82" cy="239"/>
                  </a:xfrm>
                </p:grpSpPr>
                <p:grpSp>
                  <p:nvGrpSpPr>
                    <p:cNvPr id="65915" name="Group 155">
                      <a:extLst>
                        <a:ext uri="{FF2B5EF4-FFF2-40B4-BE49-F238E27FC236}">
                          <a16:creationId xmlns:a16="http://schemas.microsoft.com/office/drawing/2014/main" id="{7958034C-06F2-44EE-9E1B-3CC651D002D8}"/>
                        </a:ext>
                      </a:extLst>
                    </p:cNvPr>
                    <p:cNvGrpSpPr>
                      <a:grpSpLocks/>
                    </p:cNvGrpSpPr>
                    <p:nvPr/>
                  </p:nvGrpSpPr>
                  <p:grpSpPr bwMode="auto">
                    <a:xfrm>
                      <a:off x="2009" y="1698"/>
                      <a:ext cx="82" cy="239"/>
                      <a:chOff x="2009" y="1698"/>
                      <a:chExt cx="82" cy="239"/>
                    </a:xfrm>
                  </p:grpSpPr>
                  <p:grpSp>
                    <p:nvGrpSpPr>
                      <p:cNvPr id="65917" name="Group 156">
                        <a:extLst>
                          <a:ext uri="{FF2B5EF4-FFF2-40B4-BE49-F238E27FC236}">
                            <a16:creationId xmlns:a16="http://schemas.microsoft.com/office/drawing/2014/main" id="{62D0A087-1F7E-4B6D-83BB-3D8BC9B34212}"/>
                          </a:ext>
                        </a:extLst>
                      </p:cNvPr>
                      <p:cNvGrpSpPr>
                        <a:grpSpLocks/>
                      </p:cNvGrpSpPr>
                      <p:nvPr/>
                    </p:nvGrpSpPr>
                    <p:grpSpPr bwMode="auto">
                      <a:xfrm>
                        <a:off x="2009" y="1698"/>
                        <a:ext cx="82" cy="239"/>
                        <a:chOff x="2009" y="1698"/>
                        <a:chExt cx="82" cy="239"/>
                      </a:xfrm>
                    </p:grpSpPr>
                    <p:sp>
                      <p:nvSpPr>
                        <p:cNvPr id="65919" name="Freeform 157">
                          <a:extLst>
                            <a:ext uri="{FF2B5EF4-FFF2-40B4-BE49-F238E27FC236}">
                              <a16:creationId xmlns:a16="http://schemas.microsoft.com/office/drawing/2014/main" id="{0C04B5BA-A8DB-42B9-AA1F-8ED8960D98F7}"/>
                            </a:ext>
                          </a:extLst>
                        </p:cNvPr>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0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20" name="Freeform 158">
                          <a:extLst>
                            <a:ext uri="{FF2B5EF4-FFF2-40B4-BE49-F238E27FC236}">
                              <a16:creationId xmlns:a16="http://schemas.microsoft.com/office/drawing/2014/main" id="{CB1FC504-46DA-4668-9C4E-F0BD8316EA74}"/>
                            </a:ext>
                          </a:extLst>
                        </p:cNvPr>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000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918" name="Freeform 159">
                        <a:extLst>
                          <a:ext uri="{FF2B5EF4-FFF2-40B4-BE49-F238E27FC236}">
                            <a16:creationId xmlns:a16="http://schemas.microsoft.com/office/drawing/2014/main" id="{2C07072F-F6C2-4EA7-A113-692EA8B152D7}"/>
                          </a:ext>
                        </a:extLst>
                      </p:cNvPr>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404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916" name="Freeform 160">
                      <a:extLst>
                        <a:ext uri="{FF2B5EF4-FFF2-40B4-BE49-F238E27FC236}">
                          <a16:creationId xmlns:a16="http://schemas.microsoft.com/office/drawing/2014/main" id="{F03BEB0A-F6E5-465F-8068-0E923280AD9C}"/>
                        </a:ext>
                      </a:extLst>
                    </p:cNvPr>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noFill/>
                    <a:ln w="4763">
                      <a:solidFill>
                        <a:srgbClr val="C0C0FF"/>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909" name="Group 161">
                  <a:extLst>
                    <a:ext uri="{FF2B5EF4-FFF2-40B4-BE49-F238E27FC236}">
                      <a16:creationId xmlns:a16="http://schemas.microsoft.com/office/drawing/2014/main" id="{93F9653A-CFDF-43D0-9D6D-8DE8DC83686C}"/>
                    </a:ext>
                  </a:extLst>
                </p:cNvPr>
                <p:cNvGrpSpPr>
                  <a:grpSpLocks/>
                </p:cNvGrpSpPr>
                <p:nvPr/>
              </p:nvGrpSpPr>
              <p:grpSpPr bwMode="auto">
                <a:xfrm>
                  <a:off x="2010" y="1688"/>
                  <a:ext cx="53" cy="26"/>
                  <a:chOff x="2010" y="1688"/>
                  <a:chExt cx="53" cy="26"/>
                </a:xfrm>
              </p:grpSpPr>
              <p:sp>
                <p:nvSpPr>
                  <p:cNvPr id="65910" name="Oval 162">
                    <a:extLst>
                      <a:ext uri="{FF2B5EF4-FFF2-40B4-BE49-F238E27FC236}">
                        <a16:creationId xmlns:a16="http://schemas.microsoft.com/office/drawing/2014/main" id="{BE243D92-81ED-44DF-BEC8-8E86D548D7BC}"/>
                      </a:ext>
                    </a:extLst>
                  </p:cNvPr>
                  <p:cNvSpPr>
                    <a:spLocks noChangeArrowheads="1"/>
                  </p:cNvSpPr>
                  <p:nvPr/>
                </p:nvSpPr>
                <p:spPr bwMode="auto">
                  <a:xfrm>
                    <a:off x="2010" y="1688"/>
                    <a:ext cx="53" cy="26"/>
                  </a:xfrm>
                  <a:prstGeom prst="ellipse">
                    <a:avLst/>
                  </a:prstGeom>
                  <a:solidFill>
                    <a:srgbClr val="4040FF"/>
                  </a:solidFill>
                  <a:ln w="3175">
                    <a:solidFill>
                      <a:srgbClr val="0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11" name="Oval 163">
                    <a:extLst>
                      <a:ext uri="{FF2B5EF4-FFF2-40B4-BE49-F238E27FC236}">
                        <a16:creationId xmlns:a16="http://schemas.microsoft.com/office/drawing/2014/main" id="{F15538DD-69ED-4233-B15B-5328F00B1DC3}"/>
                      </a:ext>
                    </a:extLst>
                  </p:cNvPr>
                  <p:cNvSpPr>
                    <a:spLocks noChangeArrowheads="1"/>
                  </p:cNvSpPr>
                  <p:nvPr/>
                </p:nvSpPr>
                <p:spPr bwMode="auto">
                  <a:xfrm>
                    <a:off x="2016" y="1691"/>
                    <a:ext cx="41" cy="20"/>
                  </a:xfrm>
                  <a:prstGeom prst="ellipse">
                    <a:avLst/>
                  </a:prstGeom>
                  <a:solidFill>
                    <a:srgbClr val="000080"/>
                  </a:solidFill>
                  <a:ln w="3175">
                    <a:solidFill>
                      <a:srgbClr val="0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12" name="Oval 164">
                    <a:extLst>
                      <a:ext uri="{FF2B5EF4-FFF2-40B4-BE49-F238E27FC236}">
                        <a16:creationId xmlns:a16="http://schemas.microsoft.com/office/drawing/2014/main" id="{2AEC1E09-4882-407B-9EA7-2BC2A1B68E3A}"/>
                      </a:ext>
                    </a:extLst>
                  </p:cNvPr>
                  <p:cNvSpPr>
                    <a:spLocks noChangeArrowheads="1"/>
                  </p:cNvSpPr>
                  <p:nvPr/>
                </p:nvSpPr>
                <p:spPr bwMode="auto">
                  <a:xfrm>
                    <a:off x="2018" y="1693"/>
                    <a:ext cx="35" cy="15"/>
                  </a:xfrm>
                  <a:prstGeom prst="ellipse">
                    <a:avLst/>
                  </a:prstGeom>
                  <a:solidFill>
                    <a:srgbClr val="400040"/>
                  </a:solidFill>
                  <a:ln w="3175">
                    <a:solidFill>
                      <a:srgbClr val="00002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5543" name="Group 165">
            <a:extLst>
              <a:ext uri="{FF2B5EF4-FFF2-40B4-BE49-F238E27FC236}">
                <a16:creationId xmlns:a16="http://schemas.microsoft.com/office/drawing/2014/main" id="{73554980-26CB-4CC4-8823-5A805B2283CF}"/>
              </a:ext>
            </a:extLst>
          </p:cNvPr>
          <p:cNvGrpSpPr>
            <a:grpSpLocks/>
          </p:cNvGrpSpPr>
          <p:nvPr/>
        </p:nvGrpSpPr>
        <p:grpSpPr bwMode="auto">
          <a:xfrm>
            <a:off x="3686133" y="276226"/>
            <a:ext cx="750887" cy="1495425"/>
            <a:chOff x="1581" y="174"/>
            <a:chExt cx="473" cy="942"/>
          </a:xfrm>
        </p:grpSpPr>
        <p:grpSp>
          <p:nvGrpSpPr>
            <p:cNvPr id="65882" name="Group 166">
              <a:extLst>
                <a:ext uri="{FF2B5EF4-FFF2-40B4-BE49-F238E27FC236}">
                  <a16:creationId xmlns:a16="http://schemas.microsoft.com/office/drawing/2014/main" id="{156C815A-C191-4847-A4F3-FEEDF7BED31A}"/>
                </a:ext>
              </a:extLst>
            </p:cNvPr>
            <p:cNvGrpSpPr>
              <a:grpSpLocks/>
            </p:cNvGrpSpPr>
            <p:nvPr/>
          </p:nvGrpSpPr>
          <p:grpSpPr bwMode="auto">
            <a:xfrm>
              <a:off x="1630" y="174"/>
              <a:ext cx="406" cy="467"/>
              <a:chOff x="1630" y="174"/>
              <a:chExt cx="406" cy="467"/>
            </a:xfrm>
          </p:grpSpPr>
          <p:sp>
            <p:nvSpPr>
              <p:cNvPr id="65902" name="Freeform 167">
                <a:extLst>
                  <a:ext uri="{FF2B5EF4-FFF2-40B4-BE49-F238E27FC236}">
                    <a16:creationId xmlns:a16="http://schemas.microsoft.com/office/drawing/2014/main" id="{FB44A6A7-76CA-48F1-A3A9-C4DBCB952DD5}"/>
                  </a:ext>
                </a:extLst>
              </p:cNvPr>
              <p:cNvSpPr>
                <a:spLocks/>
              </p:cNvSpPr>
              <p:nvPr/>
            </p:nvSpPr>
            <p:spPr bwMode="auto">
              <a:xfrm>
                <a:off x="1630" y="186"/>
                <a:ext cx="406" cy="455"/>
              </a:xfrm>
              <a:custGeom>
                <a:avLst/>
                <a:gdLst>
                  <a:gd name="T0" fmla="*/ 0 w 1624"/>
                  <a:gd name="T1" fmla="*/ 101 h 1819"/>
                  <a:gd name="T2" fmla="*/ 1 w 1624"/>
                  <a:gd name="T3" fmla="*/ 92 h 1819"/>
                  <a:gd name="T4" fmla="*/ 3 w 1624"/>
                  <a:gd name="T5" fmla="*/ 87 h 1819"/>
                  <a:gd name="T6" fmla="*/ 8 w 1624"/>
                  <a:gd name="T7" fmla="*/ 84 h 1819"/>
                  <a:gd name="T8" fmla="*/ 13 w 1624"/>
                  <a:gd name="T9" fmla="*/ 84 h 1819"/>
                  <a:gd name="T10" fmla="*/ 22 w 1624"/>
                  <a:gd name="T11" fmla="*/ 87 h 1819"/>
                  <a:gd name="T12" fmla="*/ 28 w 1624"/>
                  <a:gd name="T13" fmla="*/ 83 h 1819"/>
                  <a:gd name="T14" fmla="*/ 38 w 1624"/>
                  <a:gd name="T15" fmla="*/ 81 h 1819"/>
                  <a:gd name="T16" fmla="*/ 45 w 1624"/>
                  <a:gd name="T17" fmla="*/ 79 h 1819"/>
                  <a:gd name="T18" fmla="*/ 50 w 1624"/>
                  <a:gd name="T19" fmla="*/ 69 h 1819"/>
                  <a:gd name="T20" fmla="*/ 50 w 1624"/>
                  <a:gd name="T21" fmla="*/ 62 h 1819"/>
                  <a:gd name="T22" fmla="*/ 47 w 1624"/>
                  <a:gd name="T23" fmla="*/ 53 h 1819"/>
                  <a:gd name="T24" fmla="*/ 42 w 1624"/>
                  <a:gd name="T25" fmla="*/ 33 h 1819"/>
                  <a:gd name="T26" fmla="*/ 41 w 1624"/>
                  <a:gd name="T27" fmla="*/ 8 h 1819"/>
                  <a:gd name="T28" fmla="*/ 41 w 1624"/>
                  <a:gd name="T29" fmla="*/ 1 h 1819"/>
                  <a:gd name="T30" fmla="*/ 44 w 1624"/>
                  <a:gd name="T31" fmla="*/ 2 h 1819"/>
                  <a:gd name="T32" fmla="*/ 49 w 1624"/>
                  <a:gd name="T33" fmla="*/ 3 h 1819"/>
                  <a:gd name="T34" fmla="*/ 53 w 1624"/>
                  <a:gd name="T35" fmla="*/ 2 h 1819"/>
                  <a:gd name="T36" fmla="*/ 55 w 1624"/>
                  <a:gd name="T37" fmla="*/ 0 h 1819"/>
                  <a:gd name="T38" fmla="*/ 55 w 1624"/>
                  <a:gd name="T39" fmla="*/ 19 h 1819"/>
                  <a:gd name="T40" fmla="*/ 58 w 1624"/>
                  <a:gd name="T41" fmla="*/ 43 h 1819"/>
                  <a:gd name="T42" fmla="*/ 65 w 1624"/>
                  <a:gd name="T43" fmla="*/ 53 h 1819"/>
                  <a:gd name="T44" fmla="*/ 72 w 1624"/>
                  <a:gd name="T45" fmla="*/ 47 h 1819"/>
                  <a:gd name="T46" fmla="*/ 79 w 1624"/>
                  <a:gd name="T47" fmla="*/ 43 h 1819"/>
                  <a:gd name="T48" fmla="*/ 84 w 1624"/>
                  <a:gd name="T49" fmla="*/ 42 h 1819"/>
                  <a:gd name="T50" fmla="*/ 90 w 1624"/>
                  <a:gd name="T51" fmla="*/ 43 h 1819"/>
                  <a:gd name="T52" fmla="*/ 95 w 1624"/>
                  <a:gd name="T53" fmla="*/ 47 h 1819"/>
                  <a:gd name="T54" fmla="*/ 98 w 1624"/>
                  <a:gd name="T55" fmla="*/ 52 h 1819"/>
                  <a:gd name="T56" fmla="*/ 101 w 1624"/>
                  <a:gd name="T57" fmla="*/ 62 h 1819"/>
                  <a:gd name="T58" fmla="*/ 101 w 1624"/>
                  <a:gd name="T59" fmla="*/ 75 h 1819"/>
                  <a:gd name="T60" fmla="*/ 97 w 1624"/>
                  <a:gd name="T61" fmla="*/ 84 h 1819"/>
                  <a:gd name="T62" fmla="*/ 91 w 1624"/>
                  <a:gd name="T63" fmla="*/ 92 h 1819"/>
                  <a:gd name="T64" fmla="*/ 86 w 1624"/>
                  <a:gd name="T65" fmla="*/ 99 h 1819"/>
                  <a:gd name="T66" fmla="*/ 78 w 1624"/>
                  <a:gd name="T67" fmla="*/ 104 h 1819"/>
                  <a:gd name="T68" fmla="*/ 70 w 1624"/>
                  <a:gd name="T69" fmla="*/ 107 h 1819"/>
                  <a:gd name="T70" fmla="*/ 59 w 1624"/>
                  <a:gd name="T71" fmla="*/ 111 h 1819"/>
                  <a:gd name="T72" fmla="*/ 41 w 1624"/>
                  <a:gd name="T73" fmla="*/ 114 h 1819"/>
                  <a:gd name="T74" fmla="*/ 28 w 1624"/>
                  <a:gd name="T75" fmla="*/ 113 h 1819"/>
                  <a:gd name="T76" fmla="*/ 20 w 1624"/>
                  <a:gd name="T77" fmla="*/ 108 h 1819"/>
                  <a:gd name="T78" fmla="*/ 14 w 1624"/>
                  <a:gd name="T79" fmla="*/ 100 h 1819"/>
                  <a:gd name="T80" fmla="*/ 11 w 1624"/>
                  <a:gd name="T81" fmla="*/ 101 h 1819"/>
                  <a:gd name="T82" fmla="*/ 6 w 1624"/>
                  <a:gd name="T83" fmla="*/ 106 h 1819"/>
                  <a:gd name="T84" fmla="*/ 1 w 1624"/>
                  <a:gd name="T85" fmla="*/ 105 h 181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624"/>
                  <a:gd name="T130" fmla="*/ 0 h 1819"/>
                  <a:gd name="T131" fmla="*/ 1624 w 1624"/>
                  <a:gd name="T132" fmla="*/ 1819 h 181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624" h="1819">
                    <a:moveTo>
                      <a:pt x="12" y="1673"/>
                    </a:moveTo>
                    <a:lnTo>
                      <a:pt x="0" y="1606"/>
                    </a:lnTo>
                    <a:lnTo>
                      <a:pt x="0" y="1515"/>
                    </a:lnTo>
                    <a:lnTo>
                      <a:pt x="8" y="1470"/>
                    </a:lnTo>
                    <a:lnTo>
                      <a:pt x="18" y="1430"/>
                    </a:lnTo>
                    <a:lnTo>
                      <a:pt x="51" y="1392"/>
                    </a:lnTo>
                    <a:lnTo>
                      <a:pt x="79" y="1365"/>
                    </a:lnTo>
                    <a:lnTo>
                      <a:pt x="127" y="1339"/>
                    </a:lnTo>
                    <a:lnTo>
                      <a:pt x="170" y="1334"/>
                    </a:lnTo>
                    <a:lnTo>
                      <a:pt x="212" y="1334"/>
                    </a:lnTo>
                    <a:lnTo>
                      <a:pt x="260" y="1352"/>
                    </a:lnTo>
                    <a:lnTo>
                      <a:pt x="344" y="1382"/>
                    </a:lnTo>
                    <a:lnTo>
                      <a:pt x="393" y="1352"/>
                    </a:lnTo>
                    <a:lnTo>
                      <a:pt x="447" y="1322"/>
                    </a:lnTo>
                    <a:lnTo>
                      <a:pt x="519" y="1304"/>
                    </a:lnTo>
                    <a:lnTo>
                      <a:pt x="604" y="1297"/>
                    </a:lnTo>
                    <a:lnTo>
                      <a:pt x="665" y="1291"/>
                    </a:lnTo>
                    <a:lnTo>
                      <a:pt x="719" y="1254"/>
                    </a:lnTo>
                    <a:lnTo>
                      <a:pt x="772" y="1182"/>
                    </a:lnTo>
                    <a:lnTo>
                      <a:pt x="798" y="1109"/>
                    </a:lnTo>
                    <a:lnTo>
                      <a:pt x="803" y="1033"/>
                    </a:lnTo>
                    <a:lnTo>
                      <a:pt x="795" y="996"/>
                    </a:lnTo>
                    <a:lnTo>
                      <a:pt x="785" y="959"/>
                    </a:lnTo>
                    <a:lnTo>
                      <a:pt x="744" y="844"/>
                    </a:lnTo>
                    <a:lnTo>
                      <a:pt x="706" y="701"/>
                    </a:lnTo>
                    <a:lnTo>
                      <a:pt x="676" y="533"/>
                    </a:lnTo>
                    <a:lnTo>
                      <a:pt x="658" y="327"/>
                    </a:lnTo>
                    <a:lnTo>
                      <a:pt x="655" y="129"/>
                    </a:lnTo>
                    <a:lnTo>
                      <a:pt x="652" y="0"/>
                    </a:lnTo>
                    <a:lnTo>
                      <a:pt x="660" y="15"/>
                    </a:lnTo>
                    <a:lnTo>
                      <a:pt x="680" y="28"/>
                    </a:lnTo>
                    <a:lnTo>
                      <a:pt x="706" y="35"/>
                    </a:lnTo>
                    <a:lnTo>
                      <a:pt x="737" y="39"/>
                    </a:lnTo>
                    <a:lnTo>
                      <a:pt x="775" y="42"/>
                    </a:lnTo>
                    <a:lnTo>
                      <a:pt x="815" y="38"/>
                    </a:lnTo>
                    <a:lnTo>
                      <a:pt x="846" y="32"/>
                    </a:lnTo>
                    <a:lnTo>
                      <a:pt x="871" y="18"/>
                    </a:lnTo>
                    <a:lnTo>
                      <a:pt x="887" y="1"/>
                    </a:lnTo>
                    <a:lnTo>
                      <a:pt x="881" y="123"/>
                    </a:lnTo>
                    <a:lnTo>
                      <a:pt x="884" y="309"/>
                    </a:lnTo>
                    <a:lnTo>
                      <a:pt x="900" y="521"/>
                    </a:lnTo>
                    <a:lnTo>
                      <a:pt x="925" y="692"/>
                    </a:lnTo>
                    <a:lnTo>
                      <a:pt x="972" y="928"/>
                    </a:lnTo>
                    <a:lnTo>
                      <a:pt x="1043" y="838"/>
                    </a:lnTo>
                    <a:lnTo>
                      <a:pt x="1092" y="787"/>
                    </a:lnTo>
                    <a:lnTo>
                      <a:pt x="1151" y="742"/>
                    </a:lnTo>
                    <a:lnTo>
                      <a:pt x="1225" y="699"/>
                    </a:lnTo>
                    <a:lnTo>
                      <a:pt x="1266" y="685"/>
                    </a:lnTo>
                    <a:lnTo>
                      <a:pt x="1300" y="678"/>
                    </a:lnTo>
                    <a:lnTo>
                      <a:pt x="1342" y="672"/>
                    </a:lnTo>
                    <a:lnTo>
                      <a:pt x="1386" y="675"/>
                    </a:lnTo>
                    <a:lnTo>
                      <a:pt x="1433" y="687"/>
                    </a:lnTo>
                    <a:lnTo>
                      <a:pt x="1477" y="715"/>
                    </a:lnTo>
                    <a:lnTo>
                      <a:pt x="1514" y="747"/>
                    </a:lnTo>
                    <a:lnTo>
                      <a:pt x="1539" y="782"/>
                    </a:lnTo>
                    <a:lnTo>
                      <a:pt x="1566" y="834"/>
                    </a:lnTo>
                    <a:lnTo>
                      <a:pt x="1587" y="903"/>
                    </a:lnTo>
                    <a:lnTo>
                      <a:pt x="1608" y="989"/>
                    </a:lnTo>
                    <a:lnTo>
                      <a:pt x="1624" y="1115"/>
                    </a:lnTo>
                    <a:lnTo>
                      <a:pt x="1618" y="1199"/>
                    </a:lnTo>
                    <a:lnTo>
                      <a:pt x="1587" y="1287"/>
                    </a:lnTo>
                    <a:lnTo>
                      <a:pt x="1549" y="1349"/>
                    </a:lnTo>
                    <a:lnTo>
                      <a:pt x="1511" y="1416"/>
                    </a:lnTo>
                    <a:lnTo>
                      <a:pt x="1461" y="1477"/>
                    </a:lnTo>
                    <a:lnTo>
                      <a:pt x="1425" y="1525"/>
                    </a:lnTo>
                    <a:lnTo>
                      <a:pt x="1375" y="1575"/>
                    </a:lnTo>
                    <a:lnTo>
                      <a:pt x="1323" y="1615"/>
                    </a:lnTo>
                    <a:lnTo>
                      <a:pt x="1249" y="1661"/>
                    </a:lnTo>
                    <a:lnTo>
                      <a:pt x="1170" y="1700"/>
                    </a:lnTo>
                    <a:lnTo>
                      <a:pt x="1123" y="1715"/>
                    </a:lnTo>
                    <a:lnTo>
                      <a:pt x="1037" y="1748"/>
                    </a:lnTo>
                    <a:lnTo>
                      <a:pt x="948" y="1772"/>
                    </a:lnTo>
                    <a:lnTo>
                      <a:pt x="808" y="1803"/>
                    </a:lnTo>
                    <a:lnTo>
                      <a:pt x="652" y="1819"/>
                    </a:lnTo>
                    <a:lnTo>
                      <a:pt x="513" y="1806"/>
                    </a:lnTo>
                    <a:lnTo>
                      <a:pt x="450" y="1799"/>
                    </a:lnTo>
                    <a:lnTo>
                      <a:pt x="399" y="1782"/>
                    </a:lnTo>
                    <a:lnTo>
                      <a:pt x="320" y="1722"/>
                    </a:lnTo>
                    <a:lnTo>
                      <a:pt x="253" y="1630"/>
                    </a:lnTo>
                    <a:lnTo>
                      <a:pt x="229" y="1600"/>
                    </a:lnTo>
                    <a:lnTo>
                      <a:pt x="201" y="1599"/>
                    </a:lnTo>
                    <a:lnTo>
                      <a:pt x="175" y="1613"/>
                    </a:lnTo>
                    <a:lnTo>
                      <a:pt x="157" y="1680"/>
                    </a:lnTo>
                    <a:lnTo>
                      <a:pt x="103" y="1691"/>
                    </a:lnTo>
                    <a:lnTo>
                      <a:pt x="47" y="1687"/>
                    </a:lnTo>
                    <a:lnTo>
                      <a:pt x="12" y="1673"/>
                    </a:lnTo>
                    <a:close/>
                  </a:path>
                </a:pathLst>
              </a:custGeom>
              <a:solidFill>
                <a:srgbClr val="40FFFF"/>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03" name="Oval 168">
                <a:extLst>
                  <a:ext uri="{FF2B5EF4-FFF2-40B4-BE49-F238E27FC236}">
                    <a16:creationId xmlns:a16="http://schemas.microsoft.com/office/drawing/2014/main" id="{87651E9D-C90A-45F2-97F8-DEE089A940BD}"/>
                  </a:ext>
                </a:extLst>
              </p:cNvPr>
              <p:cNvSpPr>
                <a:spLocks noChangeArrowheads="1"/>
              </p:cNvSpPr>
              <p:nvPr/>
            </p:nvSpPr>
            <p:spPr bwMode="auto">
              <a:xfrm>
                <a:off x="1792" y="174"/>
                <a:ext cx="60" cy="23"/>
              </a:xfrm>
              <a:prstGeom prst="ellipse">
                <a:avLst/>
              </a:prstGeom>
              <a:solidFill>
                <a:srgbClr val="00A0A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83" name="Group 169">
              <a:extLst>
                <a:ext uri="{FF2B5EF4-FFF2-40B4-BE49-F238E27FC236}">
                  <a16:creationId xmlns:a16="http://schemas.microsoft.com/office/drawing/2014/main" id="{B9B0CFE6-7011-42BA-9FF3-18C74B2B3255}"/>
                </a:ext>
              </a:extLst>
            </p:cNvPr>
            <p:cNvGrpSpPr>
              <a:grpSpLocks/>
            </p:cNvGrpSpPr>
            <p:nvPr/>
          </p:nvGrpSpPr>
          <p:grpSpPr bwMode="auto">
            <a:xfrm>
              <a:off x="1581" y="525"/>
              <a:ext cx="473" cy="591"/>
              <a:chOff x="1581" y="525"/>
              <a:chExt cx="473" cy="591"/>
            </a:xfrm>
          </p:grpSpPr>
          <p:grpSp>
            <p:nvGrpSpPr>
              <p:cNvPr id="65884" name="Group 170">
                <a:extLst>
                  <a:ext uri="{FF2B5EF4-FFF2-40B4-BE49-F238E27FC236}">
                    <a16:creationId xmlns:a16="http://schemas.microsoft.com/office/drawing/2014/main" id="{1BF37F93-94A5-4BEA-B788-E54B8FEC612E}"/>
                  </a:ext>
                </a:extLst>
              </p:cNvPr>
              <p:cNvGrpSpPr>
                <a:grpSpLocks/>
              </p:cNvGrpSpPr>
              <p:nvPr/>
            </p:nvGrpSpPr>
            <p:grpSpPr bwMode="auto">
              <a:xfrm>
                <a:off x="1665" y="660"/>
                <a:ext cx="320" cy="275"/>
                <a:chOff x="1665" y="660"/>
                <a:chExt cx="320" cy="275"/>
              </a:xfrm>
            </p:grpSpPr>
            <p:sp>
              <p:nvSpPr>
                <p:cNvPr id="65899" name="Freeform 171">
                  <a:extLst>
                    <a:ext uri="{FF2B5EF4-FFF2-40B4-BE49-F238E27FC236}">
                      <a16:creationId xmlns:a16="http://schemas.microsoft.com/office/drawing/2014/main" id="{3B8CD2EC-4032-49A2-85E9-4D022CD060E7}"/>
                    </a:ext>
                  </a:extLst>
                </p:cNvPr>
                <p:cNvSpPr>
                  <a:spLocks/>
                </p:cNvSpPr>
                <p:nvPr/>
              </p:nvSpPr>
              <p:spPr bwMode="auto">
                <a:xfrm>
                  <a:off x="1740" y="734"/>
                  <a:ext cx="214" cy="201"/>
                </a:xfrm>
                <a:custGeom>
                  <a:avLst/>
                  <a:gdLst>
                    <a:gd name="T0" fmla="*/ 20 w 859"/>
                    <a:gd name="T1" fmla="*/ 46 h 803"/>
                    <a:gd name="T2" fmla="*/ 14 w 859"/>
                    <a:gd name="T3" fmla="*/ 50 h 803"/>
                    <a:gd name="T4" fmla="*/ 7 w 859"/>
                    <a:gd name="T5" fmla="*/ 50 h 803"/>
                    <a:gd name="T6" fmla="*/ 2 w 859"/>
                    <a:gd name="T7" fmla="*/ 46 h 803"/>
                    <a:gd name="T8" fmla="*/ 1 w 859"/>
                    <a:gd name="T9" fmla="*/ 40 h 803"/>
                    <a:gd name="T10" fmla="*/ 6 w 859"/>
                    <a:gd name="T11" fmla="*/ 39 h 803"/>
                    <a:gd name="T12" fmla="*/ 11 w 859"/>
                    <a:gd name="T13" fmla="*/ 42 h 803"/>
                    <a:gd name="T14" fmla="*/ 20 w 859"/>
                    <a:gd name="T15" fmla="*/ 42 h 803"/>
                    <a:gd name="T16" fmla="*/ 24 w 859"/>
                    <a:gd name="T17" fmla="*/ 38 h 803"/>
                    <a:gd name="T18" fmla="*/ 32 w 859"/>
                    <a:gd name="T19" fmla="*/ 38 h 803"/>
                    <a:gd name="T20" fmla="*/ 38 w 859"/>
                    <a:gd name="T21" fmla="*/ 34 h 803"/>
                    <a:gd name="T22" fmla="*/ 29 w 859"/>
                    <a:gd name="T23" fmla="*/ 38 h 803"/>
                    <a:gd name="T24" fmla="*/ 23 w 859"/>
                    <a:gd name="T25" fmla="*/ 36 h 803"/>
                    <a:gd name="T26" fmla="*/ 12 w 859"/>
                    <a:gd name="T27" fmla="*/ 26 h 803"/>
                    <a:gd name="T28" fmla="*/ 3 w 859"/>
                    <a:gd name="T29" fmla="*/ 22 h 803"/>
                    <a:gd name="T30" fmla="*/ 0 w 859"/>
                    <a:gd name="T31" fmla="*/ 18 h 803"/>
                    <a:gd name="T32" fmla="*/ 1 w 859"/>
                    <a:gd name="T33" fmla="*/ 12 h 803"/>
                    <a:gd name="T34" fmla="*/ 7 w 859"/>
                    <a:gd name="T35" fmla="*/ 8 h 803"/>
                    <a:gd name="T36" fmla="*/ 19 w 859"/>
                    <a:gd name="T37" fmla="*/ 8 h 803"/>
                    <a:gd name="T38" fmla="*/ 27 w 859"/>
                    <a:gd name="T39" fmla="*/ 11 h 803"/>
                    <a:gd name="T40" fmla="*/ 27 w 859"/>
                    <a:gd name="T41" fmla="*/ 13 h 803"/>
                    <a:gd name="T42" fmla="*/ 29 w 859"/>
                    <a:gd name="T43" fmla="*/ 7 h 803"/>
                    <a:gd name="T44" fmla="*/ 32 w 859"/>
                    <a:gd name="T45" fmla="*/ 1 h 803"/>
                    <a:gd name="T46" fmla="*/ 38 w 859"/>
                    <a:gd name="T47" fmla="*/ 1 h 803"/>
                    <a:gd name="T48" fmla="*/ 46 w 859"/>
                    <a:gd name="T49" fmla="*/ 3 h 803"/>
                    <a:gd name="T50" fmla="*/ 53 w 859"/>
                    <a:gd name="T51" fmla="*/ 11 h 803"/>
                    <a:gd name="T52" fmla="*/ 53 w 859"/>
                    <a:gd name="T53" fmla="*/ 19 h 803"/>
                    <a:gd name="T54" fmla="*/ 49 w 859"/>
                    <a:gd name="T55" fmla="*/ 23 h 803"/>
                    <a:gd name="T56" fmla="*/ 44 w 859"/>
                    <a:gd name="T57" fmla="*/ 25 h 803"/>
                    <a:gd name="T58" fmla="*/ 43 w 859"/>
                    <a:gd name="T59" fmla="*/ 17 h 803"/>
                    <a:gd name="T60" fmla="*/ 37 w 859"/>
                    <a:gd name="T61" fmla="*/ 10 h 803"/>
                    <a:gd name="T62" fmla="*/ 41 w 859"/>
                    <a:gd name="T63" fmla="*/ 14 h 803"/>
                    <a:gd name="T64" fmla="*/ 43 w 859"/>
                    <a:gd name="T65" fmla="*/ 25 h 803"/>
                    <a:gd name="T66" fmla="*/ 33 w 859"/>
                    <a:gd name="T67" fmla="*/ 27 h 803"/>
                    <a:gd name="T68" fmla="*/ 27 w 859"/>
                    <a:gd name="T69" fmla="*/ 25 h 803"/>
                    <a:gd name="T70" fmla="*/ 19 w 859"/>
                    <a:gd name="T71" fmla="*/ 19 h 803"/>
                    <a:gd name="T72" fmla="*/ 15 w 859"/>
                    <a:gd name="T73" fmla="*/ 19 h 803"/>
                    <a:gd name="T74" fmla="*/ 27 w 859"/>
                    <a:gd name="T75" fmla="*/ 26 h 803"/>
                    <a:gd name="T76" fmla="*/ 35 w 859"/>
                    <a:gd name="T77" fmla="*/ 27 h 803"/>
                    <a:gd name="T78" fmla="*/ 42 w 859"/>
                    <a:gd name="T79" fmla="*/ 25 h 803"/>
                    <a:gd name="T80" fmla="*/ 45 w 859"/>
                    <a:gd name="T81" fmla="*/ 29 h 803"/>
                    <a:gd name="T82" fmla="*/ 44 w 859"/>
                    <a:gd name="T83" fmla="*/ 39 h 803"/>
                    <a:gd name="T84" fmla="*/ 41 w 859"/>
                    <a:gd name="T85" fmla="*/ 45 h 803"/>
                    <a:gd name="T86" fmla="*/ 34 w 859"/>
                    <a:gd name="T87" fmla="*/ 47 h 803"/>
                    <a:gd name="T88" fmla="*/ 27 w 859"/>
                    <a:gd name="T89" fmla="*/ 45 h 80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9"/>
                    <a:gd name="T136" fmla="*/ 0 h 803"/>
                    <a:gd name="T137" fmla="*/ 859 w 859"/>
                    <a:gd name="T138" fmla="*/ 803 h 80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9" h="803">
                      <a:moveTo>
                        <a:pt x="390" y="705"/>
                      </a:moveTo>
                      <a:lnTo>
                        <a:pt x="354" y="712"/>
                      </a:lnTo>
                      <a:lnTo>
                        <a:pt x="316" y="734"/>
                      </a:lnTo>
                      <a:lnTo>
                        <a:pt x="290" y="766"/>
                      </a:lnTo>
                      <a:lnTo>
                        <a:pt x="280" y="786"/>
                      </a:lnTo>
                      <a:lnTo>
                        <a:pt x="221" y="794"/>
                      </a:lnTo>
                      <a:lnTo>
                        <a:pt x="185" y="800"/>
                      </a:lnTo>
                      <a:lnTo>
                        <a:pt x="155" y="803"/>
                      </a:lnTo>
                      <a:lnTo>
                        <a:pt x="121" y="800"/>
                      </a:lnTo>
                      <a:lnTo>
                        <a:pt x="84" y="789"/>
                      </a:lnTo>
                      <a:lnTo>
                        <a:pt x="56" y="769"/>
                      </a:lnTo>
                      <a:lnTo>
                        <a:pt x="35" y="739"/>
                      </a:lnTo>
                      <a:lnTo>
                        <a:pt x="22" y="698"/>
                      </a:lnTo>
                      <a:lnTo>
                        <a:pt x="16" y="674"/>
                      </a:lnTo>
                      <a:lnTo>
                        <a:pt x="19" y="645"/>
                      </a:lnTo>
                      <a:lnTo>
                        <a:pt x="32" y="624"/>
                      </a:lnTo>
                      <a:lnTo>
                        <a:pt x="62" y="620"/>
                      </a:lnTo>
                      <a:lnTo>
                        <a:pt x="93" y="623"/>
                      </a:lnTo>
                      <a:lnTo>
                        <a:pt x="118" y="631"/>
                      </a:lnTo>
                      <a:lnTo>
                        <a:pt x="142" y="651"/>
                      </a:lnTo>
                      <a:lnTo>
                        <a:pt x="176" y="665"/>
                      </a:lnTo>
                      <a:lnTo>
                        <a:pt x="240" y="677"/>
                      </a:lnTo>
                      <a:lnTo>
                        <a:pt x="280" y="679"/>
                      </a:lnTo>
                      <a:lnTo>
                        <a:pt x="318" y="674"/>
                      </a:lnTo>
                      <a:lnTo>
                        <a:pt x="348" y="657"/>
                      </a:lnTo>
                      <a:lnTo>
                        <a:pt x="366" y="641"/>
                      </a:lnTo>
                      <a:lnTo>
                        <a:pt x="393" y="613"/>
                      </a:lnTo>
                      <a:lnTo>
                        <a:pt x="421" y="604"/>
                      </a:lnTo>
                      <a:lnTo>
                        <a:pt x="469" y="604"/>
                      </a:lnTo>
                      <a:lnTo>
                        <a:pt x="509" y="599"/>
                      </a:lnTo>
                      <a:lnTo>
                        <a:pt x="543" y="589"/>
                      </a:lnTo>
                      <a:lnTo>
                        <a:pt x="567" y="570"/>
                      </a:lnTo>
                      <a:lnTo>
                        <a:pt x="608" y="536"/>
                      </a:lnTo>
                      <a:lnTo>
                        <a:pt x="535" y="583"/>
                      </a:lnTo>
                      <a:lnTo>
                        <a:pt x="505" y="590"/>
                      </a:lnTo>
                      <a:lnTo>
                        <a:pt x="462" y="599"/>
                      </a:lnTo>
                      <a:lnTo>
                        <a:pt x="418" y="599"/>
                      </a:lnTo>
                      <a:lnTo>
                        <a:pt x="394" y="599"/>
                      </a:lnTo>
                      <a:lnTo>
                        <a:pt x="373" y="576"/>
                      </a:lnTo>
                      <a:lnTo>
                        <a:pt x="348" y="539"/>
                      </a:lnTo>
                      <a:lnTo>
                        <a:pt x="294" y="491"/>
                      </a:lnTo>
                      <a:lnTo>
                        <a:pt x="197" y="418"/>
                      </a:lnTo>
                      <a:lnTo>
                        <a:pt x="147" y="398"/>
                      </a:lnTo>
                      <a:lnTo>
                        <a:pt x="104" y="380"/>
                      </a:lnTo>
                      <a:lnTo>
                        <a:pt x="56" y="356"/>
                      </a:lnTo>
                      <a:lnTo>
                        <a:pt x="32" y="339"/>
                      </a:lnTo>
                      <a:lnTo>
                        <a:pt x="11" y="322"/>
                      </a:lnTo>
                      <a:lnTo>
                        <a:pt x="2" y="289"/>
                      </a:lnTo>
                      <a:lnTo>
                        <a:pt x="0" y="257"/>
                      </a:lnTo>
                      <a:lnTo>
                        <a:pt x="4" y="224"/>
                      </a:lnTo>
                      <a:lnTo>
                        <a:pt x="16" y="194"/>
                      </a:lnTo>
                      <a:lnTo>
                        <a:pt x="38" y="162"/>
                      </a:lnTo>
                      <a:lnTo>
                        <a:pt x="73" y="139"/>
                      </a:lnTo>
                      <a:lnTo>
                        <a:pt x="113" y="123"/>
                      </a:lnTo>
                      <a:lnTo>
                        <a:pt x="152" y="117"/>
                      </a:lnTo>
                      <a:lnTo>
                        <a:pt x="216" y="115"/>
                      </a:lnTo>
                      <a:lnTo>
                        <a:pt x="304" y="122"/>
                      </a:lnTo>
                      <a:lnTo>
                        <a:pt x="378" y="122"/>
                      </a:lnTo>
                      <a:lnTo>
                        <a:pt x="418" y="137"/>
                      </a:lnTo>
                      <a:lnTo>
                        <a:pt x="431" y="167"/>
                      </a:lnTo>
                      <a:lnTo>
                        <a:pt x="431" y="212"/>
                      </a:lnTo>
                      <a:lnTo>
                        <a:pt x="432" y="267"/>
                      </a:lnTo>
                      <a:lnTo>
                        <a:pt x="442" y="212"/>
                      </a:lnTo>
                      <a:lnTo>
                        <a:pt x="435" y="156"/>
                      </a:lnTo>
                      <a:lnTo>
                        <a:pt x="437" y="129"/>
                      </a:lnTo>
                      <a:lnTo>
                        <a:pt x="461" y="112"/>
                      </a:lnTo>
                      <a:lnTo>
                        <a:pt x="479" y="91"/>
                      </a:lnTo>
                      <a:lnTo>
                        <a:pt x="497" y="58"/>
                      </a:lnTo>
                      <a:lnTo>
                        <a:pt x="517" y="18"/>
                      </a:lnTo>
                      <a:lnTo>
                        <a:pt x="541" y="0"/>
                      </a:lnTo>
                      <a:lnTo>
                        <a:pt x="575" y="0"/>
                      </a:lnTo>
                      <a:lnTo>
                        <a:pt x="612" y="10"/>
                      </a:lnTo>
                      <a:lnTo>
                        <a:pt x="636" y="31"/>
                      </a:lnTo>
                      <a:lnTo>
                        <a:pt x="697" y="37"/>
                      </a:lnTo>
                      <a:lnTo>
                        <a:pt x="741" y="42"/>
                      </a:lnTo>
                      <a:lnTo>
                        <a:pt x="783" y="62"/>
                      </a:lnTo>
                      <a:lnTo>
                        <a:pt x="821" y="103"/>
                      </a:lnTo>
                      <a:lnTo>
                        <a:pt x="850" y="172"/>
                      </a:lnTo>
                      <a:lnTo>
                        <a:pt x="857" y="214"/>
                      </a:lnTo>
                      <a:lnTo>
                        <a:pt x="853" y="257"/>
                      </a:lnTo>
                      <a:lnTo>
                        <a:pt x="859" y="301"/>
                      </a:lnTo>
                      <a:lnTo>
                        <a:pt x="850" y="336"/>
                      </a:lnTo>
                      <a:lnTo>
                        <a:pt x="827" y="350"/>
                      </a:lnTo>
                      <a:lnTo>
                        <a:pt x="795" y="370"/>
                      </a:lnTo>
                      <a:lnTo>
                        <a:pt x="772" y="393"/>
                      </a:lnTo>
                      <a:lnTo>
                        <a:pt x="745" y="403"/>
                      </a:lnTo>
                      <a:lnTo>
                        <a:pt x="710" y="398"/>
                      </a:lnTo>
                      <a:lnTo>
                        <a:pt x="697" y="393"/>
                      </a:lnTo>
                      <a:lnTo>
                        <a:pt x="693" y="328"/>
                      </a:lnTo>
                      <a:lnTo>
                        <a:pt x="693" y="271"/>
                      </a:lnTo>
                      <a:lnTo>
                        <a:pt x="678" y="234"/>
                      </a:lnTo>
                      <a:lnTo>
                        <a:pt x="642" y="200"/>
                      </a:lnTo>
                      <a:lnTo>
                        <a:pt x="599" y="162"/>
                      </a:lnTo>
                      <a:lnTo>
                        <a:pt x="588" y="152"/>
                      </a:lnTo>
                      <a:lnTo>
                        <a:pt x="612" y="180"/>
                      </a:lnTo>
                      <a:lnTo>
                        <a:pt x="664" y="228"/>
                      </a:lnTo>
                      <a:lnTo>
                        <a:pt x="683" y="267"/>
                      </a:lnTo>
                      <a:lnTo>
                        <a:pt x="686" y="303"/>
                      </a:lnTo>
                      <a:lnTo>
                        <a:pt x="690" y="390"/>
                      </a:lnTo>
                      <a:lnTo>
                        <a:pt x="626" y="398"/>
                      </a:lnTo>
                      <a:lnTo>
                        <a:pt x="575" y="418"/>
                      </a:lnTo>
                      <a:lnTo>
                        <a:pt x="529" y="433"/>
                      </a:lnTo>
                      <a:lnTo>
                        <a:pt x="497" y="433"/>
                      </a:lnTo>
                      <a:lnTo>
                        <a:pt x="465" y="418"/>
                      </a:lnTo>
                      <a:lnTo>
                        <a:pt x="442" y="394"/>
                      </a:lnTo>
                      <a:lnTo>
                        <a:pt x="403" y="356"/>
                      </a:lnTo>
                      <a:lnTo>
                        <a:pt x="360" y="326"/>
                      </a:lnTo>
                      <a:lnTo>
                        <a:pt x="305" y="303"/>
                      </a:lnTo>
                      <a:lnTo>
                        <a:pt x="250" y="285"/>
                      </a:lnTo>
                      <a:lnTo>
                        <a:pt x="155" y="261"/>
                      </a:lnTo>
                      <a:lnTo>
                        <a:pt x="240" y="295"/>
                      </a:lnTo>
                      <a:lnTo>
                        <a:pt x="305" y="313"/>
                      </a:lnTo>
                      <a:lnTo>
                        <a:pt x="398" y="362"/>
                      </a:lnTo>
                      <a:lnTo>
                        <a:pt x="441" y="407"/>
                      </a:lnTo>
                      <a:lnTo>
                        <a:pt x="483" y="438"/>
                      </a:lnTo>
                      <a:lnTo>
                        <a:pt x="523" y="443"/>
                      </a:lnTo>
                      <a:lnTo>
                        <a:pt x="560" y="434"/>
                      </a:lnTo>
                      <a:lnTo>
                        <a:pt x="598" y="420"/>
                      </a:lnTo>
                      <a:lnTo>
                        <a:pt x="640" y="404"/>
                      </a:lnTo>
                      <a:lnTo>
                        <a:pt x="684" y="398"/>
                      </a:lnTo>
                      <a:lnTo>
                        <a:pt x="736" y="407"/>
                      </a:lnTo>
                      <a:lnTo>
                        <a:pt x="746" y="420"/>
                      </a:lnTo>
                      <a:lnTo>
                        <a:pt x="731" y="465"/>
                      </a:lnTo>
                      <a:lnTo>
                        <a:pt x="728" y="526"/>
                      </a:lnTo>
                      <a:lnTo>
                        <a:pt x="727" y="579"/>
                      </a:lnTo>
                      <a:lnTo>
                        <a:pt x="714" y="623"/>
                      </a:lnTo>
                      <a:lnTo>
                        <a:pt x="698" y="669"/>
                      </a:lnTo>
                      <a:lnTo>
                        <a:pt x="686" y="698"/>
                      </a:lnTo>
                      <a:lnTo>
                        <a:pt x="667" y="719"/>
                      </a:lnTo>
                      <a:lnTo>
                        <a:pt x="640" y="734"/>
                      </a:lnTo>
                      <a:lnTo>
                        <a:pt x="608" y="745"/>
                      </a:lnTo>
                      <a:lnTo>
                        <a:pt x="555" y="756"/>
                      </a:lnTo>
                      <a:lnTo>
                        <a:pt x="521" y="756"/>
                      </a:lnTo>
                      <a:lnTo>
                        <a:pt x="476" y="736"/>
                      </a:lnTo>
                      <a:lnTo>
                        <a:pt x="438" y="715"/>
                      </a:lnTo>
                      <a:lnTo>
                        <a:pt x="390" y="705"/>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00" name="Freeform 172">
                  <a:extLst>
                    <a:ext uri="{FF2B5EF4-FFF2-40B4-BE49-F238E27FC236}">
                      <a16:creationId xmlns:a16="http://schemas.microsoft.com/office/drawing/2014/main" id="{E1F614FC-24B4-475B-9A45-831828E8CB8B}"/>
                    </a:ext>
                  </a:extLst>
                </p:cNvPr>
                <p:cNvSpPr>
                  <a:spLocks/>
                </p:cNvSpPr>
                <p:nvPr/>
              </p:nvSpPr>
              <p:spPr bwMode="auto">
                <a:xfrm>
                  <a:off x="1665" y="684"/>
                  <a:ext cx="201" cy="219"/>
                </a:xfrm>
                <a:custGeom>
                  <a:avLst/>
                  <a:gdLst>
                    <a:gd name="T0" fmla="*/ 30 w 803"/>
                    <a:gd name="T1" fmla="*/ 46 h 876"/>
                    <a:gd name="T2" fmla="*/ 29 w 803"/>
                    <a:gd name="T3" fmla="*/ 46 h 876"/>
                    <a:gd name="T4" fmla="*/ 26 w 803"/>
                    <a:gd name="T5" fmla="*/ 52 h 876"/>
                    <a:gd name="T6" fmla="*/ 30 w 803"/>
                    <a:gd name="T7" fmla="*/ 54 h 876"/>
                    <a:gd name="T8" fmla="*/ 35 w 803"/>
                    <a:gd name="T9" fmla="*/ 55 h 876"/>
                    <a:gd name="T10" fmla="*/ 39 w 803"/>
                    <a:gd name="T11" fmla="*/ 54 h 876"/>
                    <a:gd name="T12" fmla="*/ 42 w 803"/>
                    <a:gd name="T13" fmla="*/ 52 h 876"/>
                    <a:gd name="T14" fmla="*/ 42 w 803"/>
                    <a:gd name="T15" fmla="*/ 49 h 876"/>
                    <a:gd name="T16" fmla="*/ 39 w 803"/>
                    <a:gd name="T17" fmla="*/ 45 h 876"/>
                    <a:gd name="T18" fmla="*/ 32 w 803"/>
                    <a:gd name="T19" fmla="*/ 40 h 876"/>
                    <a:gd name="T20" fmla="*/ 24 w 803"/>
                    <a:gd name="T21" fmla="*/ 36 h 876"/>
                    <a:gd name="T22" fmla="*/ 18 w 803"/>
                    <a:gd name="T23" fmla="*/ 35 h 876"/>
                    <a:gd name="T24" fmla="*/ 12 w 803"/>
                    <a:gd name="T25" fmla="*/ 37 h 876"/>
                    <a:gd name="T26" fmla="*/ 17 w 803"/>
                    <a:gd name="T27" fmla="*/ 32 h 876"/>
                    <a:gd name="T28" fmla="*/ 19 w 803"/>
                    <a:gd name="T29" fmla="*/ 26 h 876"/>
                    <a:gd name="T30" fmla="*/ 18 w 803"/>
                    <a:gd name="T31" fmla="*/ 19 h 876"/>
                    <a:gd name="T32" fmla="*/ 15 w 803"/>
                    <a:gd name="T33" fmla="*/ 16 h 876"/>
                    <a:gd name="T34" fmla="*/ 17 w 803"/>
                    <a:gd name="T35" fmla="*/ 16 h 876"/>
                    <a:gd name="T36" fmla="*/ 20 w 803"/>
                    <a:gd name="T37" fmla="*/ 18 h 876"/>
                    <a:gd name="T38" fmla="*/ 25 w 803"/>
                    <a:gd name="T39" fmla="*/ 20 h 876"/>
                    <a:gd name="T40" fmla="*/ 34 w 803"/>
                    <a:gd name="T41" fmla="*/ 20 h 876"/>
                    <a:gd name="T42" fmla="*/ 42 w 803"/>
                    <a:gd name="T43" fmla="*/ 20 h 876"/>
                    <a:gd name="T44" fmla="*/ 46 w 803"/>
                    <a:gd name="T45" fmla="*/ 21 h 876"/>
                    <a:gd name="T46" fmla="*/ 49 w 803"/>
                    <a:gd name="T47" fmla="*/ 17 h 876"/>
                    <a:gd name="T48" fmla="*/ 50 w 803"/>
                    <a:gd name="T49" fmla="*/ 13 h 876"/>
                    <a:gd name="T50" fmla="*/ 48 w 803"/>
                    <a:gd name="T51" fmla="*/ 11 h 876"/>
                    <a:gd name="T52" fmla="*/ 47 w 803"/>
                    <a:gd name="T53" fmla="*/ 9 h 876"/>
                    <a:gd name="T54" fmla="*/ 45 w 803"/>
                    <a:gd name="T55" fmla="*/ 7 h 876"/>
                    <a:gd name="T56" fmla="*/ 42 w 803"/>
                    <a:gd name="T57" fmla="*/ 5 h 876"/>
                    <a:gd name="T58" fmla="*/ 36 w 803"/>
                    <a:gd name="T59" fmla="*/ 7 h 876"/>
                    <a:gd name="T60" fmla="*/ 31 w 803"/>
                    <a:gd name="T61" fmla="*/ 7 h 876"/>
                    <a:gd name="T62" fmla="*/ 25 w 803"/>
                    <a:gd name="T63" fmla="*/ 5 h 876"/>
                    <a:gd name="T64" fmla="*/ 22 w 803"/>
                    <a:gd name="T65" fmla="*/ 4 h 876"/>
                    <a:gd name="T66" fmla="*/ 21 w 803"/>
                    <a:gd name="T67" fmla="*/ 7 h 876"/>
                    <a:gd name="T68" fmla="*/ 27 w 803"/>
                    <a:gd name="T69" fmla="*/ 11 h 876"/>
                    <a:gd name="T70" fmla="*/ 35 w 803"/>
                    <a:gd name="T71" fmla="*/ 14 h 876"/>
                    <a:gd name="T72" fmla="*/ 35 w 803"/>
                    <a:gd name="T73" fmla="*/ 14 h 876"/>
                    <a:gd name="T74" fmla="*/ 27 w 803"/>
                    <a:gd name="T75" fmla="*/ 11 h 876"/>
                    <a:gd name="T76" fmla="*/ 19 w 803"/>
                    <a:gd name="T77" fmla="*/ 5 h 876"/>
                    <a:gd name="T78" fmla="*/ 15 w 803"/>
                    <a:gd name="T79" fmla="*/ 5 h 876"/>
                    <a:gd name="T80" fmla="*/ 11 w 803"/>
                    <a:gd name="T81" fmla="*/ 3 h 876"/>
                    <a:gd name="T82" fmla="*/ 6 w 803"/>
                    <a:gd name="T83" fmla="*/ 0 h 876"/>
                    <a:gd name="T84" fmla="*/ 4 w 803"/>
                    <a:gd name="T85" fmla="*/ 6 h 876"/>
                    <a:gd name="T86" fmla="*/ 1 w 803"/>
                    <a:gd name="T87" fmla="*/ 11 h 876"/>
                    <a:gd name="T88" fmla="*/ 1 w 803"/>
                    <a:gd name="T89" fmla="*/ 14 h 876"/>
                    <a:gd name="T90" fmla="*/ 3 w 803"/>
                    <a:gd name="T91" fmla="*/ 18 h 876"/>
                    <a:gd name="T92" fmla="*/ 3 w 803"/>
                    <a:gd name="T93" fmla="*/ 21 h 876"/>
                    <a:gd name="T94" fmla="*/ 5 w 803"/>
                    <a:gd name="T95" fmla="*/ 25 h 876"/>
                    <a:gd name="T96" fmla="*/ 2 w 803"/>
                    <a:gd name="T97" fmla="*/ 27 h 876"/>
                    <a:gd name="T98" fmla="*/ 0 w 803"/>
                    <a:gd name="T99" fmla="*/ 31 h 876"/>
                    <a:gd name="T100" fmla="*/ 4 w 803"/>
                    <a:gd name="T101" fmla="*/ 37 h 876"/>
                    <a:gd name="T102" fmla="*/ 5 w 803"/>
                    <a:gd name="T103" fmla="*/ 43 h 876"/>
                    <a:gd name="T104" fmla="*/ 4 w 803"/>
                    <a:gd name="T105" fmla="*/ 47 h 876"/>
                    <a:gd name="T106" fmla="*/ 6 w 803"/>
                    <a:gd name="T107" fmla="*/ 48 h 876"/>
                    <a:gd name="T108" fmla="*/ 12 w 803"/>
                    <a:gd name="T109" fmla="*/ 46 h 876"/>
                    <a:gd name="T110" fmla="*/ 18 w 803"/>
                    <a:gd name="T111" fmla="*/ 44 h 876"/>
                    <a:gd name="T112" fmla="*/ 23 w 803"/>
                    <a:gd name="T113" fmla="*/ 44 h 876"/>
                    <a:gd name="T114" fmla="*/ 27 w 803"/>
                    <a:gd name="T115" fmla="*/ 45 h 876"/>
                    <a:gd name="T116" fmla="*/ 30 w 803"/>
                    <a:gd name="T117" fmla="*/ 44 h 87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803"/>
                    <a:gd name="T178" fmla="*/ 0 h 876"/>
                    <a:gd name="T179" fmla="*/ 803 w 803"/>
                    <a:gd name="T180" fmla="*/ 876 h 87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803" h="876">
                      <a:moveTo>
                        <a:pt x="481" y="707"/>
                      </a:moveTo>
                      <a:lnTo>
                        <a:pt x="481" y="727"/>
                      </a:lnTo>
                      <a:lnTo>
                        <a:pt x="477" y="741"/>
                      </a:lnTo>
                      <a:lnTo>
                        <a:pt x="463" y="738"/>
                      </a:lnTo>
                      <a:lnTo>
                        <a:pt x="455" y="732"/>
                      </a:lnTo>
                      <a:lnTo>
                        <a:pt x="416" y="830"/>
                      </a:lnTo>
                      <a:lnTo>
                        <a:pt x="446" y="850"/>
                      </a:lnTo>
                      <a:lnTo>
                        <a:pt x="474" y="863"/>
                      </a:lnTo>
                      <a:lnTo>
                        <a:pt x="519" y="873"/>
                      </a:lnTo>
                      <a:lnTo>
                        <a:pt x="558" y="876"/>
                      </a:lnTo>
                      <a:lnTo>
                        <a:pt x="603" y="873"/>
                      </a:lnTo>
                      <a:lnTo>
                        <a:pt x="627" y="864"/>
                      </a:lnTo>
                      <a:lnTo>
                        <a:pt x="650" y="852"/>
                      </a:lnTo>
                      <a:lnTo>
                        <a:pt x="667" y="836"/>
                      </a:lnTo>
                      <a:lnTo>
                        <a:pt x="676" y="818"/>
                      </a:lnTo>
                      <a:lnTo>
                        <a:pt x="676" y="788"/>
                      </a:lnTo>
                      <a:lnTo>
                        <a:pt x="650" y="742"/>
                      </a:lnTo>
                      <a:lnTo>
                        <a:pt x="620" y="714"/>
                      </a:lnTo>
                      <a:lnTo>
                        <a:pt x="578" y="678"/>
                      </a:lnTo>
                      <a:lnTo>
                        <a:pt x="514" y="630"/>
                      </a:lnTo>
                      <a:lnTo>
                        <a:pt x="471" y="607"/>
                      </a:lnTo>
                      <a:lnTo>
                        <a:pt x="378" y="566"/>
                      </a:lnTo>
                      <a:lnTo>
                        <a:pt x="324" y="555"/>
                      </a:lnTo>
                      <a:lnTo>
                        <a:pt x="293" y="555"/>
                      </a:lnTo>
                      <a:lnTo>
                        <a:pt x="249" y="563"/>
                      </a:lnTo>
                      <a:lnTo>
                        <a:pt x="187" y="589"/>
                      </a:lnTo>
                      <a:lnTo>
                        <a:pt x="245" y="549"/>
                      </a:lnTo>
                      <a:lnTo>
                        <a:pt x="269" y="517"/>
                      </a:lnTo>
                      <a:lnTo>
                        <a:pt x="286" y="471"/>
                      </a:lnTo>
                      <a:lnTo>
                        <a:pt x="300" y="421"/>
                      </a:lnTo>
                      <a:lnTo>
                        <a:pt x="302" y="363"/>
                      </a:lnTo>
                      <a:lnTo>
                        <a:pt x="290" y="300"/>
                      </a:lnTo>
                      <a:lnTo>
                        <a:pt x="272" y="275"/>
                      </a:lnTo>
                      <a:lnTo>
                        <a:pt x="245" y="251"/>
                      </a:lnTo>
                      <a:lnTo>
                        <a:pt x="210" y="217"/>
                      </a:lnTo>
                      <a:lnTo>
                        <a:pt x="264" y="254"/>
                      </a:lnTo>
                      <a:lnTo>
                        <a:pt x="300" y="275"/>
                      </a:lnTo>
                      <a:lnTo>
                        <a:pt x="312" y="281"/>
                      </a:lnTo>
                      <a:lnTo>
                        <a:pt x="348" y="298"/>
                      </a:lnTo>
                      <a:lnTo>
                        <a:pt x="402" y="312"/>
                      </a:lnTo>
                      <a:lnTo>
                        <a:pt x="465" y="312"/>
                      </a:lnTo>
                      <a:lnTo>
                        <a:pt x="549" y="314"/>
                      </a:lnTo>
                      <a:lnTo>
                        <a:pt x="616" y="318"/>
                      </a:lnTo>
                      <a:lnTo>
                        <a:pt x="676" y="316"/>
                      </a:lnTo>
                      <a:lnTo>
                        <a:pt x="706" y="326"/>
                      </a:lnTo>
                      <a:lnTo>
                        <a:pt x="735" y="326"/>
                      </a:lnTo>
                      <a:lnTo>
                        <a:pt x="764" y="304"/>
                      </a:lnTo>
                      <a:lnTo>
                        <a:pt x="787" y="271"/>
                      </a:lnTo>
                      <a:lnTo>
                        <a:pt x="801" y="240"/>
                      </a:lnTo>
                      <a:lnTo>
                        <a:pt x="803" y="209"/>
                      </a:lnTo>
                      <a:lnTo>
                        <a:pt x="791" y="190"/>
                      </a:lnTo>
                      <a:lnTo>
                        <a:pt x="764" y="180"/>
                      </a:lnTo>
                      <a:lnTo>
                        <a:pt x="745" y="162"/>
                      </a:lnTo>
                      <a:lnTo>
                        <a:pt x="745" y="138"/>
                      </a:lnTo>
                      <a:lnTo>
                        <a:pt x="735" y="121"/>
                      </a:lnTo>
                      <a:lnTo>
                        <a:pt x="722" y="106"/>
                      </a:lnTo>
                      <a:lnTo>
                        <a:pt x="706" y="94"/>
                      </a:lnTo>
                      <a:lnTo>
                        <a:pt x="674" y="84"/>
                      </a:lnTo>
                      <a:lnTo>
                        <a:pt x="624" y="106"/>
                      </a:lnTo>
                      <a:lnTo>
                        <a:pt x="579" y="112"/>
                      </a:lnTo>
                      <a:lnTo>
                        <a:pt x="529" y="114"/>
                      </a:lnTo>
                      <a:lnTo>
                        <a:pt x="490" y="108"/>
                      </a:lnTo>
                      <a:lnTo>
                        <a:pt x="440" y="94"/>
                      </a:lnTo>
                      <a:lnTo>
                        <a:pt x="395" y="71"/>
                      </a:lnTo>
                      <a:lnTo>
                        <a:pt x="367" y="55"/>
                      </a:lnTo>
                      <a:lnTo>
                        <a:pt x="343" y="60"/>
                      </a:lnTo>
                      <a:lnTo>
                        <a:pt x="324" y="70"/>
                      </a:lnTo>
                      <a:lnTo>
                        <a:pt x="330" y="108"/>
                      </a:lnTo>
                      <a:lnTo>
                        <a:pt x="378" y="136"/>
                      </a:lnTo>
                      <a:lnTo>
                        <a:pt x="429" y="166"/>
                      </a:lnTo>
                      <a:lnTo>
                        <a:pt x="491" y="197"/>
                      </a:lnTo>
                      <a:lnTo>
                        <a:pt x="562" y="221"/>
                      </a:lnTo>
                      <a:lnTo>
                        <a:pt x="614" y="230"/>
                      </a:lnTo>
                      <a:lnTo>
                        <a:pt x="553" y="226"/>
                      </a:lnTo>
                      <a:lnTo>
                        <a:pt x="477" y="199"/>
                      </a:lnTo>
                      <a:lnTo>
                        <a:pt x="433" y="176"/>
                      </a:lnTo>
                      <a:lnTo>
                        <a:pt x="343" y="118"/>
                      </a:lnTo>
                      <a:lnTo>
                        <a:pt x="300" y="81"/>
                      </a:lnTo>
                      <a:lnTo>
                        <a:pt x="273" y="81"/>
                      </a:lnTo>
                      <a:lnTo>
                        <a:pt x="244" y="78"/>
                      </a:lnTo>
                      <a:lnTo>
                        <a:pt x="217" y="68"/>
                      </a:lnTo>
                      <a:lnTo>
                        <a:pt x="179" y="41"/>
                      </a:lnTo>
                      <a:lnTo>
                        <a:pt x="131" y="0"/>
                      </a:lnTo>
                      <a:lnTo>
                        <a:pt x="87" y="4"/>
                      </a:lnTo>
                      <a:lnTo>
                        <a:pt x="78" y="54"/>
                      </a:lnTo>
                      <a:lnTo>
                        <a:pt x="64" y="98"/>
                      </a:lnTo>
                      <a:lnTo>
                        <a:pt x="43" y="135"/>
                      </a:lnTo>
                      <a:lnTo>
                        <a:pt x="16" y="166"/>
                      </a:lnTo>
                      <a:lnTo>
                        <a:pt x="9" y="190"/>
                      </a:lnTo>
                      <a:lnTo>
                        <a:pt x="10" y="219"/>
                      </a:lnTo>
                      <a:lnTo>
                        <a:pt x="20" y="254"/>
                      </a:lnTo>
                      <a:lnTo>
                        <a:pt x="44" y="284"/>
                      </a:lnTo>
                      <a:lnTo>
                        <a:pt x="36" y="308"/>
                      </a:lnTo>
                      <a:lnTo>
                        <a:pt x="40" y="338"/>
                      </a:lnTo>
                      <a:lnTo>
                        <a:pt x="53" y="369"/>
                      </a:lnTo>
                      <a:lnTo>
                        <a:pt x="72" y="392"/>
                      </a:lnTo>
                      <a:lnTo>
                        <a:pt x="43" y="407"/>
                      </a:lnTo>
                      <a:lnTo>
                        <a:pt x="24" y="423"/>
                      </a:lnTo>
                      <a:lnTo>
                        <a:pt x="6" y="451"/>
                      </a:lnTo>
                      <a:lnTo>
                        <a:pt x="0" y="494"/>
                      </a:lnTo>
                      <a:lnTo>
                        <a:pt x="36" y="542"/>
                      </a:lnTo>
                      <a:lnTo>
                        <a:pt x="58" y="585"/>
                      </a:lnTo>
                      <a:lnTo>
                        <a:pt x="72" y="627"/>
                      </a:lnTo>
                      <a:lnTo>
                        <a:pt x="71" y="680"/>
                      </a:lnTo>
                      <a:lnTo>
                        <a:pt x="60" y="717"/>
                      </a:lnTo>
                      <a:lnTo>
                        <a:pt x="60" y="742"/>
                      </a:lnTo>
                      <a:lnTo>
                        <a:pt x="77" y="759"/>
                      </a:lnTo>
                      <a:lnTo>
                        <a:pt x="101" y="763"/>
                      </a:lnTo>
                      <a:lnTo>
                        <a:pt x="131" y="755"/>
                      </a:lnTo>
                      <a:lnTo>
                        <a:pt x="190" y="728"/>
                      </a:lnTo>
                      <a:lnTo>
                        <a:pt x="248" y="708"/>
                      </a:lnTo>
                      <a:lnTo>
                        <a:pt x="288" y="700"/>
                      </a:lnTo>
                      <a:lnTo>
                        <a:pt x="328" y="697"/>
                      </a:lnTo>
                      <a:lnTo>
                        <a:pt x="364" y="700"/>
                      </a:lnTo>
                      <a:lnTo>
                        <a:pt x="392" y="708"/>
                      </a:lnTo>
                      <a:lnTo>
                        <a:pt x="430" y="718"/>
                      </a:lnTo>
                      <a:lnTo>
                        <a:pt x="471" y="731"/>
                      </a:lnTo>
                      <a:lnTo>
                        <a:pt x="481" y="707"/>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901" name="Freeform 173">
                  <a:extLst>
                    <a:ext uri="{FF2B5EF4-FFF2-40B4-BE49-F238E27FC236}">
                      <a16:creationId xmlns:a16="http://schemas.microsoft.com/office/drawing/2014/main" id="{40F17AEA-7D23-473E-A8B1-50A6ED022663}"/>
                    </a:ext>
                  </a:extLst>
                </p:cNvPr>
                <p:cNvSpPr>
                  <a:spLocks/>
                </p:cNvSpPr>
                <p:nvPr/>
              </p:nvSpPr>
              <p:spPr bwMode="auto">
                <a:xfrm>
                  <a:off x="1853" y="660"/>
                  <a:ext cx="132" cy="127"/>
                </a:xfrm>
                <a:custGeom>
                  <a:avLst/>
                  <a:gdLst>
                    <a:gd name="T0" fmla="*/ 28 w 529"/>
                    <a:gd name="T1" fmla="*/ 0 h 509"/>
                    <a:gd name="T2" fmla="*/ 26 w 529"/>
                    <a:gd name="T3" fmla="*/ 0 h 509"/>
                    <a:gd name="T4" fmla="*/ 24 w 529"/>
                    <a:gd name="T5" fmla="*/ 1 h 509"/>
                    <a:gd name="T6" fmla="*/ 22 w 529"/>
                    <a:gd name="T7" fmla="*/ 2 h 509"/>
                    <a:gd name="T8" fmla="*/ 21 w 529"/>
                    <a:gd name="T9" fmla="*/ 3 h 509"/>
                    <a:gd name="T10" fmla="*/ 20 w 529"/>
                    <a:gd name="T11" fmla="*/ 5 h 509"/>
                    <a:gd name="T12" fmla="*/ 18 w 529"/>
                    <a:gd name="T13" fmla="*/ 7 h 509"/>
                    <a:gd name="T14" fmla="*/ 15 w 529"/>
                    <a:gd name="T15" fmla="*/ 8 h 509"/>
                    <a:gd name="T16" fmla="*/ 13 w 529"/>
                    <a:gd name="T17" fmla="*/ 10 h 509"/>
                    <a:gd name="T18" fmla="*/ 9 w 529"/>
                    <a:gd name="T19" fmla="*/ 10 h 509"/>
                    <a:gd name="T20" fmla="*/ 5 w 529"/>
                    <a:gd name="T21" fmla="*/ 11 h 509"/>
                    <a:gd name="T22" fmla="*/ 3 w 529"/>
                    <a:gd name="T23" fmla="*/ 11 h 509"/>
                    <a:gd name="T24" fmla="*/ 1 w 529"/>
                    <a:gd name="T25" fmla="*/ 13 h 509"/>
                    <a:gd name="T26" fmla="*/ 0 w 529"/>
                    <a:gd name="T27" fmla="*/ 15 h 509"/>
                    <a:gd name="T28" fmla="*/ 0 w 529"/>
                    <a:gd name="T29" fmla="*/ 16 h 509"/>
                    <a:gd name="T30" fmla="*/ 1 w 529"/>
                    <a:gd name="T31" fmla="*/ 17 h 509"/>
                    <a:gd name="T32" fmla="*/ 3 w 529"/>
                    <a:gd name="T33" fmla="*/ 18 h 509"/>
                    <a:gd name="T34" fmla="*/ 5 w 529"/>
                    <a:gd name="T35" fmla="*/ 18 h 509"/>
                    <a:gd name="T36" fmla="*/ 7 w 529"/>
                    <a:gd name="T37" fmla="*/ 18 h 509"/>
                    <a:gd name="T38" fmla="*/ 8 w 529"/>
                    <a:gd name="T39" fmla="*/ 18 h 509"/>
                    <a:gd name="T40" fmla="*/ 10 w 529"/>
                    <a:gd name="T41" fmla="*/ 19 h 509"/>
                    <a:gd name="T42" fmla="*/ 11 w 529"/>
                    <a:gd name="T43" fmla="*/ 20 h 509"/>
                    <a:gd name="T44" fmla="*/ 12 w 529"/>
                    <a:gd name="T45" fmla="*/ 21 h 509"/>
                    <a:gd name="T46" fmla="*/ 14 w 529"/>
                    <a:gd name="T47" fmla="*/ 21 h 509"/>
                    <a:gd name="T48" fmla="*/ 17 w 529"/>
                    <a:gd name="T49" fmla="*/ 21 h 509"/>
                    <a:gd name="T50" fmla="*/ 19 w 529"/>
                    <a:gd name="T51" fmla="*/ 21 h 509"/>
                    <a:gd name="T52" fmla="*/ 21 w 529"/>
                    <a:gd name="T53" fmla="*/ 23 h 509"/>
                    <a:gd name="T54" fmla="*/ 22 w 529"/>
                    <a:gd name="T55" fmla="*/ 24 h 509"/>
                    <a:gd name="T56" fmla="*/ 23 w 529"/>
                    <a:gd name="T57" fmla="*/ 26 h 509"/>
                    <a:gd name="T58" fmla="*/ 24 w 529"/>
                    <a:gd name="T59" fmla="*/ 29 h 509"/>
                    <a:gd name="T60" fmla="*/ 25 w 529"/>
                    <a:gd name="T61" fmla="*/ 32 h 509"/>
                    <a:gd name="T62" fmla="*/ 27 w 529"/>
                    <a:gd name="T63" fmla="*/ 29 h 509"/>
                    <a:gd name="T64" fmla="*/ 28 w 529"/>
                    <a:gd name="T65" fmla="*/ 27 h 509"/>
                    <a:gd name="T66" fmla="*/ 30 w 529"/>
                    <a:gd name="T67" fmla="*/ 25 h 509"/>
                    <a:gd name="T68" fmla="*/ 31 w 529"/>
                    <a:gd name="T69" fmla="*/ 23 h 509"/>
                    <a:gd name="T70" fmla="*/ 32 w 529"/>
                    <a:gd name="T71" fmla="*/ 21 h 509"/>
                    <a:gd name="T72" fmla="*/ 33 w 529"/>
                    <a:gd name="T73" fmla="*/ 18 h 509"/>
                    <a:gd name="T74" fmla="*/ 32 w 529"/>
                    <a:gd name="T75" fmla="*/ 18 h 509"/>
                    <a:gd name="T76" fmla="*/ 30 w 529"/>
                    <a:gd name="T77" fmla="*/ 17 h 509"/>
                    <a:gd name="T78" fmla="*/ 28 w 529"/>
                    <a:gd name="T79" fmla="*/ 15 h 509"/>
                    <a:gd name="T80" fmla="*/ 27 w 529"/>
                    <a:gd name="T81" fmla="*/ 13 h 509"/>
                    <a:gd name="T82" fmla="*/ 26 w 529"/>
                    <a:gd name="T83" fmla="*/ 11 h 509"/>
                    <a:gd name="T84" fmla="*/ 22 w 529"/>
                    <a:gd name="T85" fmla="*/ 11 h 509"/>
                    <a:gd name="T86" fmla="*/ 19 w 529"/>
                    <a:gd name="T87" fmla="*/ 11 h 509"/>
                    <a:gd name="T88" fmla="*/ 15 w 529"/>
                    <a:gd name="T89" fmla="*/ 12 h 509"/>
                    <a:gd name="T90" fmla="*/ 19 w 529"/>
                    <a:gd name="T91" fmla="*/ 11 h 509"/>
                    <a:gd name="T92" fmla="*/ 22 w 529"/>
                    <a:gd name="T93" fmla="*/ 10 h 509"/>
                    <a:gd name="T94" fmla="*/ 26 w 529"/>
                    <a:gd name="T95" fmla="*/ 11 h 509"/>
                    <a:gd name="T96" fmla="*/ 26 w 529"/>
                    <a:gd name="T97" fmla="*/ 8 h 509"/>
                    <a:gd name="T98" fmla="*/ 26 w 529"/>
                    <a:gd name="T99" fmla="*/ 4 h 509"/>
                    <a:gd name="T100" fmla="*/ 28 w 529"/>
                    <a:gd name="T101" fmla="*/ 0 h 50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29"/>
                    <a:gd name="T154" fmla="*/ 0 h 509"/>
                    <a:gd name="T155" fmla="*/ 529 w 529"/>
                    <a:gd name="T156" fmla="*/ 509 h 50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29" h="509">
                      <a:moveTo>
                        <a:pt x="448" y="0"/>
                      </a:moveTo>
                      <a:lnTo>
                        <a:pt x="419" y="2"/>
                      </a:lnTo>
                      <a:lnTo>
                        <a:pt x="388" y="12"/>
                      </a:lnTo>
                      <a:lnTo>
                        <a:pt x="358" y="34"/>
                      </a:lnTo>
                      <a:lnTo>
                        <a:pt x="344" y="48"/>
                      </a:lnTo>
                      <a:lnTo>
                        <a:pt x="321" y="77"/>
                      </a:lnTo>
                      <a:lnTo>
                        <a:pt x="290" y="109"/>
                      </a:lnTo>
                      <a:lnTo>
                        <a:pt x="249" y="138"/>
                      </a:lnTo>
                      <a:lnTo>
                        <a:pt x="205" y="159"/>
                      </a:lnTo>
                      <a:lnTo>
                        <a:pt x="140" y="169"/>
                      </a:lnTo>
                      <a:lnTo>
                        <a:pt x="80" y="176"/>
                      </a:lnTo>
                      <a:lnTo>
                        <a:pt x="44" y="182"/>
                      </a:lnTo>
                      <a:lnTo>
                        <a:pt x="11" y="206"/>
                      </a:lnTo>
                      <a:lnTo>
                        <a:pt x="0" y="240"/>
                      </a:lnTo>
                      <a:lnTo>
                        <a:pt x="0" y="260"/>
                      </a:lnTo>
                      <a:lnTo>
                        <a:pt x="24" y="278"/>
                      </a:lnTo>
                      <a:lnTo>
                        <a:pt x="52" y="293"/>
                      </a:lnTo>
                      <a:lnTo>
                        <a:pt x="88" y="298"/>
                      </a:lnTo>
                      <a:lnTo>
                        <a:pt x="112" y="295"/>
                      </a:lnTo>
                      <a:lnTo>
                        <a:pt x="134" y="297"/>
                      </a:lnTo>
                      <a:lnTo>
                        <a:pt x="157" y="305"/>
                      </a:lnTo>
                      <a:lnTo>
                        <a:pt x="173" y="325"/>
                      </a:lnTo>
                      <a:lnTo>
                        <a:pt x="198" y="331"/>
                      </a:lnTo>
                      <a:lnTo>
                        <a:pt x="231" y="335"/>
                      </a:lnTo>
                      <a:lnTo>
                        <a:pt x="267" y="338"/>
                      </a:lnTo>
                      <a:lnTo>
                        <a:pt x="304" y="345"/>
                      </a:lnTo>
                      <a:lnTo>
                        <a:pt x="331" y="364"/>
                      </a:lnTo>
                      <a:lnTo>
                        <a:pt x="354" y="383"/>
                      </a:lnTo>
                      <a:lnTo>
                        <a:pt x="376" y="416"/>
                      </a:lnTo>
                      <a:lnTo>
                        <a:pt x="390" y="461"/>
                      </a:lnTo>
                      <a:lnTo>
                        <a:pt x="406" y="509"/>
                      </a:lnTo>
                      <a:lnTo>
                        <a:pt x="433" y="467"/>
                      </a:lnTo>
                      <a:lnTo>
                        <a:pt x="454" y="434"/>
                      </a:lnTo>
                      <a:lnTo>
                        <a:pt x="485" y="398"/>
                      </a:lnTo>
                      <a:lnTo>
                        <a:pt x="491" y="376"/>
                      </a:lnTo>
                      <a:lnTo>
                        <a:pt x="509" y="342"/>
                      </a:lnTo>
                      <a:lnTo>
                        <a:pt x="529" y="297"/>
                      </a:lnTo>
                      <a:lnTo>
                        <a:pt x="509" y="287"/>
                      </a:lnTo>
                      <a:lnTo>
                        <a:pt x="485" y="268"/>
                      </a:lnTo>
                      <a:lnTo>
                        <a:pt x="450" y="240"/>
                      </a:lnTo>
                      <a:lnTo>
                        <a:pt x="434" y="210"/>
                      </a:lnTo>
                      <a:lnTo>
                        <a:pt x="424" y="182"/>
                      </a:lnTo>
                      <a:lnTo>
                        <a:pt x="355" y="182"/>
                      </a:lnTo>
                      <a:lnTo>
                        <a:pt x="310" y="186"/>
                      </a:lnTo>
                      <a:lnTo>
                        <a:pt x="247" y="200"/>
                      </a:lnTo>
                      <a:lnTo>
                        <a:pt x="306" y="178"/>
                      </a:lnTo>
                      <a:lnTo>
                        <a:pt x="354" y="169"/>
                      </a:lnTo>
                      <a:lnTo>
                        <a:pt x="424" y="178"/>
                      </a:lnTo>
                      <a:lnTo>
                        <a:pt x="422" y="125"/>
                      </a:lnTo>
                      <a:lnTo>
                        <a:pt x="426" y="68"/>
                      </a:lnTo>
                      <a:lnTo>
                        <a:pt x="448" y="0"/>
                      </a:lnTo>
                      <a:close/>
                    </a:path>
                  </a:pathLst>
                </a:custGeom>
                <a:solidFill>
                  <a:srgbClr val="FF8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85" name="Group 174">
                <a:extLst>
                  <a:ext uri="{FF2B5EF4-FFF2-40B4-BE49-F238E27FC236}">
                    <a16:creationId xmlns:a16="http://schemas.microsoft.com/office/drawing/2014/main" id="{705C2CCE-FA0B-49A6-B74F-168275A499B7}"/>
                  </a:ext>
                </a:extLst>
              </p:cNvPr>
              <p:cNvGrpSpPr>
                <a:grpSpLocks/>
              </p:cNvGrpSpPr>
              <p:nvPr/>
            </p:nvGrpSpPr>
            <p:grpSpPr bwMode="auto">
              <a:xfrm>
                <a:off x="1581" y="525"/>
                <a:ext cx="473" cy="591"/>
                <a:chOff x="1581" y="525"/>
                <a:chExt cx="473" cy="591"/>
              </a:xfrm>
            </p:grpSpPr>
            <p:sp>
              <p:nvSpPr>
                <p:cNvPr id="65886" name="Freeform 175">
                  <a:extLst>
                    <a:ext uri="{FF2B5EF4-FFF2-40B4-BE49-F238E27FC236}">
                      <a16:creationId xmlns:a16="http://schemas.microsoft.com/office/drawing/2014/main" id="{0675AE66-97FA-4A6C-8023-551F30C83B82}"/>
                    </a:ext>
                  </a:extLst>
                </p:cNvPr>
                <p:cNvSpPr>
                  <a:spLocks/>
                </p:cNvSpPr>
                <p:nvPr/>
              </p:nvSpPr>
              <p:spPr bwMode="auto">
                <a:xfrm>
                  <a:off x="1581" y="525"/>
                  <a:ext cx="473" cy="591"/>
                </a:xfrm>
                <a:custGeom>
                  <a:avLst/>
                  <a:gdLst>
                    <a:gd name="T0" fmla="*/ 66 w 1891"/>
                    <a:gd name="T1" fmla="*/ 134 h 2363"/>
                    <a:gd name="T2" fmla="*/ 72 w 1891"/>
                    <a:gd name="T3" fmla="*/ 118 h 2363"/>
                    <a:gd name="T4" fmla="*/ 79 w 1891"/>
                    <a:gd name="T5" fmla="*/ 113 h 2363"/>
                    <a:gd name="T6" fmla="*/ 91 w 1891"/>
                    <a:gd name="T7" fmla="*/ 108 h 2363"/>
                    <a:gd name="T8" fmla="*/ 99 w 1891"/>
                    <a:gd name="T9" fmla="*/ 99 h 2363"/>
                    <a:gd name="T10" fmla="*/ 106 w 1891"/>
                    <a:gd name="T11" fmla="*/ 83 h 2363"/>
                    <a:gd name="T12" fmla="*/ 114 w 1891"/>
                    <a:gd name="T13" fmla="*/ 69 h 2363"/>
                    <a:gd name="T14" fmla="*/ 118 w 1891"/>
                    <a:gd name="T15" fmla="*/ 54 h 2363"/>
                    <a:gd name="T16" fmla="*/ 117 w 1891"/>
                    <a:gd name="T17" fmla="*/ 43 h 2363"/>
                    <a:gd name="T18" fmla="*/ 115 w 1891"/>
                    <a:gd name="T19" fmla="*/ 31 h 2363"/>
                    <a:gd name="T20" fmla="*/ 118 w 1891"/>
                    <a:gd name="T21" fmla="*/ 12 h 2363"/>
                    <a:gd name="T22" fmla="*/ 109 w 1891"/>
                    <a:gd name="T23" fmla="*/ 0 h 2363"/>
                    <a:gd name="T24" fmla="*/ 94 w 1891"/>
                    <a:gd name="T25" fmla="*/ 17 h 2363"/>
                    <a:gd name="T26" fmla="*/ 83 w 1891"/>
                    <a:gd name="T27" fmla="*/ 24 h 2363"/>
                    <a:gd name="T28" fmla="*/ 66 w 1891"/>
                    <a:gd name="T29" fmla="*/ 28 h 2363"/>
                    <a:gd name="T30" fmla="*/ 44 w 1891"/>
                    <a:gd name="T31" fmla="*/ 29 h 2363"/>
                    <a:gd name="T32" fmla="*/ 29 w 1891"/>
                    <a:gd name="T33" fmla="*/ 24 h 2363"/>
                    <a:gd name="T34" fmla="*/ 21 w 1891"/>
                    <a:gd name="T35" fmla="*/ 21 h 2363"/>
                    <a:gd name="T36" fmla="*/ 10 w 1891"/>
                    <a:gd name="T37" fmla="*/ 23 h 2363"/>
                    <a:gd name="T38" fmla="*/ 2 w 1891"/>
                    <a:gd name="T39" fmla="*/ 31 h 2363"/>
                    <a:gd name="T40" fmla="*/ 3 w 1891"/>
                    <a:gd name="T41" fmla="*/ 43 h 2363"/>
                    <a:gd name="T42" fmla="*/ 1 w 1891"/>
                    <a:gd name="T43" fmla="*/ 53 h 2363"/>
                    <a:gd name="T44" fmla="*/ 1 w 1891"/>
                    <a:gd name="T45" fmla="*/ 64 h 2363"/>
                    <a:gd name="T46" fmla="*/ 3 w 1891"/>
                    <a:gd name="T47" fmla="*/ 71 h 2363"/>
                    <a:gd name="T48" fmla="*/ 5 w 1891"/>
                    <a:gd name="T49" fmla="*/ 89 h 2363"/>
                    <a:gd name="T50" fmla="*/ 7 w 1891"/>
                    <a:gd name="T51" fmla="*/ 101 h 2363"/>
                    <a:gd name="T52" fmla="*/ 16 w 1891"/>
                    <a:gd name="T53" fmla="*/ 108 h 2363"/>
                    <a:gd name="T54" fmla="*/ 31 w 1891"/>
                    <a:gd name="T55" fmla="*/ 103 h 2363"/>
                    <a:gd name="T56" fmla="*/ 40 w 1891"/>
                    <a:gd name="T57" fmla="*/ 100 h 2363"/>
                    <a:gd name="T58" fmla="*/ 41 w 1891"/>
                    <a:gd name="T59" fmla="*/ 92 h 2363"/>
                    <a:gd name="T60" fmla="*/ 50 w 1891"/>
                    <a:gd name="T61" fmla="*/ 86 h 2363"/>
                    <a:gd name="T62" fmla="*/ 30 w 1891"/>
                    <a:gd name="T63" fmla="*/ 87 h 2363"/>
                    <a:gd name="T64" fmla="*/ 25 w 1891"/>
                    <a:gd name="T65" fmla="*/ 83 h 2363"/>
                    <a:gd name="T66" fmla="*/ 22 w 1891"/>
                    <a:gd name="T67" fmla="*/ 70 h 2363"/>
                    <a:gd name="T68" fmla="*/ 23 w 1891"/>
                    <a:gd name="T69" fmla="*/ 58 h 2363"/>
                    <a:gd name="T70" fmla="*/ 25 w 1891"/>
                    <a:gd name="T71" fmla="*/ 47 h 2363"/>
                    <a:gd name="T72" fmla="*/ 33 w 1891"/>
                    <a:gd name="T73" fmla="*/ 42 h 2363"/>
                    <a:gd name="T74" fmla="*/ 44 w 1891"/>
                    <a:gd name="T75" fmla="*/ 43 h 2363"/>
                    <a:gd name="T76" fmla="*/ 58 w 1891"/>
                    <a:gd name="T77" fmla="*/ 47 h 2363"/>
                    <a:gd name="T78" fmla="*/ 70 w 1891"/>
                    <a:gd name="T79" fmla="*/ 45 h 2363"/>
                    <a:gd name="T80" fmla="*/ 86 w 1891"/>
                    <a:gd name="T81" fmla="*/ 40 h 2363"/>
                    <a:gd name="T82" fmla="*/ 94 w 1891"/>
                    <a:gd name="T83" fmla="*/ 33 h 2363"/>
                    <a:gd name="T84" fmla="*/ 95 w 1891"/>
                    <a:gd name="T85" fmla="*/ 47 h 2363"/>
                    <a:gd name="T86" fmla="*/ 99 w 1891"/>
                    <a:gd name="T87" fmla="*/ 59 h 2363"/>
                    <a:gd name="T88" fmla="*/ 93 w 1891"/>
                    <a:gd name="T89" fmla="*/ 72 h 2363"/>
                    <a:gd name="T90" fmla="*/ 87 w 1891"/>
                    <a:gd name="T91" fmla="*/ 79 h 2363"/>
                    <a:gd name="T92" fmla="*/ 84 w 1891"/>
                    <a:gd name="T93" fmla="*/ 92 h 2363"/>
                    <a:gd name="T94" fmla="*/ 78 w 1891"/>
                    <a:gd name="T95" fmla="*/ 101 h 2363"/>
                    <a:gd name="T96" fmla="*/ 71 w 1891"/>
                    <a:gd name="T97" fmla="*/ 99 h 2363"/>
                    <a:gd name="T98" fmla="*/ 64 w 1891"/>
                    <a:gd name="T99" fmla="*/ 97 h 2363"/>
                    <a:gd name="T100" fmla="*/ 57 w 1891"/>
                    <a:gd name="T101" fmla="*/ 103 h 2363"/>
                    <a:gd name="T102" fmla="*/ 57 w 1891"/>
                    <a:gd name="T103" fmla="*/ 115 h 2363"/>
                    <a:gd name="T104" fmla="*/ 62 w 1891"/>
                    <a:gd name="T105" fmla="*/ 147 h 236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891"/>
                    <a:gd name="T160" fmla="*/ 0 h 2363"/>
                    <a:gd name="T161" fmla="*/ 1891 w 1891"/>
                    <a:gd name="T162" fmla="*/ 2363 h 236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891" h="2363">
                      <a:moveTo>
                        <a:pt x="1010" y="2363"/>
                      </a:moveTo>
                      <a:lnTo>
                        <a:pt x="1031" y="2349"/>
                      </a:lnTo>
                      <a:lnTo>
                        <a:pt x="1042" y="2252"/>
                      </a:lnTo>
                      <a:lnTo>
                        <a:pt x="1055" y="2149"/>
                      </a:lnTo>
                      <a:lnTo>
                        <a:pt x="1066" y="2082"/>
                      </a:lnTo>
                      <a:lnTo>
                        <a:pt x="1100" y="2028"/>
                      </a:lnTo>
                      <a:lnTo>
                        <a:pt x="1133" y="1956"/>
                      </a:lnTo>
                      <a:lnTo>
                        <a:pt x="1150" y="1888"/>
                      </a:lnTo>
                      <a:lnTo>
                        <a:pt x="1151" y="1828"/>
                      </a:lnTo>
                      <a:lnTo>
                        <a:pt x="1150" y="1797"/>
                      </a:lnTo>
                      <a:lnTo>
                        <a:pt x="1204" y="1810"/>
                      </a:lnTo>
                      <a:lnTo>
                        <a:pt x="1263" y="1811"/>
                      </a:lnTo>
                      <a:lnTo>
                        <a:pt x="1332" y="1804"/>
                      </a:lnTo>
                      <a:lnTo>
                        <a:pt x="1386" y="1785"/>
                      </a:lnTo>
                      <a:lnTo>
                        <a:pt x="1410" y="1773"/>
                      </a:lnTo>
                      <a:lnTo>
                        <a:pt x="1457" y="1725"/>
                      </a:lnTo>
                      <a:lnTo>
                        <a:pt x="1468" y="1695"/>
                      </a:lnTo>
                      <a:lnTo>
                        <a:pt x="1519" y="1669"/>
                      </a:lnTo>
                      <a:lnTo>
                        <a:pt x="1556" y="1634"/>
                      </a:lnTo>
                      <a:lnTo>
                        <a:pt x="1586" y="1580"/>
                      </a:lnTo>
                      <a:lnTo>
                        <a:pt x="1604" y="1512"/>
                      </a:lnTo>
                      <a:lnTo>
                        <a:pt x="1596" y="1409"/>
                      </a:lnTo>
                      <a:lnTo>
                        <a:pt x="1641" y="1385"/>
                      </a:lnTo>
                      <a:lnTo>
                        <a:pt x="1689" y="1320"/>
                      </a:lnTo>
                      <a:lnTo>
                        <a:pt x="1723" y="1258"/>
                      </a:lnTo>
                      <a:lnTo>
                        <a:pt x="1741" y="1143"/>
                      </a:lnTo>
                      <a:lnTo>
                        <a:pt x="1779" y="1126"/>
                      </a:lnTo>
                      <a:lnTo>
                        <a:pt x="1815" y="1100"/>
                      </a:lnTo>
                      <a:lnTo>
                        <a:pt x="1853" y="1047"/>
                      </a:lnTo>
                      <a:lnTo>
                        <a:pt x="1867" y="1017"/>
                      </a:lnTo>
                      <a:lnTo>
                        <a:pt x="1887" y="924"/>
                      </a:lnTo>
                      <a:lnTo>
                        <a:pt x="1891" y="863"/>
                      </a:lnTo>
                      <a:lnTo>
                        <a:pt x="1887" y="833"/>
                      </a:lnTo>
                      <a:lnTo>
                        <a:pt x="1870" y="786"/>
                      </a:lnTo>
                      <a:lnTo>
                        <a:pt x="1839" y="772"/>
                      </a:lnTo>
                      <a:lnTo>
                        <a:pt x="1863" y="690"/>
                      </a:lnTo>
                      <a:lnTo>
                        <a:pt x="1861" y="639"/>
                      </a:lnTo>
                      <a:lnTo>
                        <a:pt x="1846" y="611"/>
                      </a:lnTo>
                      <a:lnTo>
                        <a:pt x="1849" y="542"/>
                      </a:lnTo>
                      <a:lnTo>
                        <a:pt x="1832" y="490"/>
                      </a:lnTo>
                      <a:lnTo>
                        <a:pt x="1827" y="433"/>
                      </a:lnTo>
                      <a:lnTo>
                        <a:pt x="1876" y="300"/>
                      </a:lnTo>
                      <a:lnTo>
                        <a:pt x="1887" y="243"/>
                      </a:lnTo>
                      <a:lnTo>
                        <a:pt x="1886" y="182"/>
                      </a:lnTo>
                      <a:lnTo>
                        <a:pt x="1876" y="117"/>
                      </a:lnTo>
                      <a:lnTo>
                        <a:pt x="1851" y="67"/>
                      </a:lnTo>
                      <a:lnTo>
                        <a:pt x="1809" y="16"/>
                      </a:lnTo>
                      <a:lnTo>
                        <a:pt x="1748" y="0"/>
                      </a:lnTo>
                      <a:lnTo>
                        <a:pt x="1670" y="104"/>
                      </a:lnTo>
                      <a:lnTo>
                        <a:pt x="1625" y="162"/>
                      </a:lnTo>
                      <a:lnTo>
                        <a:pt x="1567" y="223"/>
                      </a:lnTo>
                      <a:lnTo>
                        <a:pt x="1505" y="273"/>
                      </a:lnTo>
                      <a:lnTo>
                        <a:pt x="1468" y="301"/>
                      </a:lnTo>
                      <a:lnTo>
                        <a:pt x="1441" y="335"/>
                      </a:lnTo>
                      <a:lnTo>
                        <a:pt x="1372" y="344"/>
                      </a:lnTo>
                      <a:lnTo>
                        <a:pt x="1318" y="379"/>
                      </a:lnTo>
                      <a:lnTo>
                        <a:pt x="1276" y="440"/>
                      </a:lnTo>
                      <a:lnTo>
                        <a:pt x="1175" y="426"/>
                      </a:lnTo>
                      <a:lnTo>
                        <a:pt x="1127" y="433"/>
                      </a:lnTo>
                      <a:lnTo>
                        <a:pt x="1058" y="453"/>
                      </a:lnTo>
                      <a:lnTo>
                        <a:pt x="970" y="493"/>
                      </a:lnTo>
                      <a:lnTo>
                        <a:pt x="909" y="469"/>
                      </a:lnTo>
                      <a:lnTo>
                        <a:pt x="752" y="457"/>
                      </a:lnTo>
                      <a:lnTo>
                        <a:pt x="696" y="459"/>
                      </a:lnTo>
                      <a:lnTo>
                        <a:pt x="648" y="460"/>
                      </a:lnTo>
                      <a:lnTo>
                        <a:pt x="598" y="423"/>
                      </a:lnTo>
                      <a:lnTo>
                        <a:pt x="513" y="392"/>
                      </a:lnTo>
                      <a:lnTo>
                        <a:pt x="455" y="386"/>
                      </a:lnTo>
                      <a:lnTo>
                        <a:pt x="423" y="395"/>
                      </a:lnTo>
                      <a:lnTo>
                        <a:pt x="393" y="364"/>
                      </a:lnTo>
                      <a:lnTo>
                        <a:pt x="370" y="321"/>
                      </a:lnTo>
                      <a:lnTo>
                        <a:pt x="328" y="334"/>
                      </a:lnTo>
                      <a:lnTo>
                        <a:pt x="278" y="338"/>
                      </a:lnTo>
                      <a:lnTo>
                        <a:pt x="237" y="331"/>
                      </a:lnTo>
                      <a:lnTo>
                        <a:pt x="212" y="320"/>
                      </a:lnTo>
                      <a:lnTo>
                        <a:pt x="151" y="368"/>
                      </a:lnTo>
                      <a:lnTo>
                        <a:pt x="134" y="395"/>
                      </a:lnTo>
                      <a:lnTo>
                        <a:pt x="99" y="406"/>
                      </a:lnTo>
                      <a:lnTo>
                        <a:pt x="59" y="440"/>
                      </a:lnTo>
                      <a:lnTo>
                        <a:pt x="32" y="497"/>
                      </a:lnTo>
                      <a:lnTo>
                        <a:pt x="21" y="540"/>
                      </a:lnTo>
                      <a:lnTo>
                        <a:pt x="21" y="581"/>
                      </a:lnTo>
                      <a:lnTo>
                        <a:pt x="26" y="630"/>
                      </a:lnTo>
                      <a:lnTo>
                        <a:pt x="46" y="679"/>
                      </a:lnTo>
                      <a:lnTo>
                        <a:pt x="75" y="714"/>
                      </a:lnTo>
                      <a:lnTo>
                        <a:pt x="76" y="736"/>
                      </a:lnTo>
                      <a:lnTo>
                        <a:pt x="50" y="795"/>
                      </a:lnTo>
                      <a:lnTo>
                        <a:pt x="21" y="849"/>
                      </a:lnTo>
                      <a:lnTo>
                        <a:pt x="4" y="900"/>
                      </a:lnTo>
                      <a:lnTo>
                        <a:pt x="0" y="938"/>
                      </a:lnTo>
                      <a:lnTo>
                        <a:pt x="4" y="982"/>
                      </a:lnTo>
                      <a:lnTo>
                        <a:pt x="14" y="1019"/>
                      </a:lnTo>
                      <a:lnTo>
                        <a:pt x="35" y="1049"/>
                      </a:lnTo>
                      <a:lnTo>
                        <a:pt x="76" y="1076"/>
                      </a:lnTo>
                      <a:lnTo>
                        <a:pt x="59" y="1112"/>
                      </a:lnTo>
                      <a:lnTo>
                        <a:pt x="48" y="1138"/>
                      </a:lnTo>
                      <a:lnTo>
                        <a:pt x="45" y="1178"/>
                      </a:lnTo>
                      <a:lnTo>
                        <a:pt x="46" y="1280"/>
                      </a:lnTo>
                      <a:lnTo>
                        <a:pt x="50" y="1354"/>
                      </a:lnTo>
                      <a:lnTo>
                        <a:pt x="70" y="1428"/>
                      </a:lnTo>
                      <a:lnTo>
                        <a:pt x="113" y="1512"/>
                      </a:lnTo>
                      <a:lnTo>
                        <a:pt x="100" y="1533"/>
                      </a:lnTo>
                      <a:lnTo>
                        <a:pt x="94" y="1564"/>
                      </a:lnTo>
                      <a:lnTo>
                        <a:pt x="104" y="1611"/>
                      </a:lnTo>
                      <a:lnTo>
                        <a:pt x="128" y="1649"/>
                      </a:lnTo>
                      <a:lnTo>
                        <a:pt x="165" y="1685"/>
                      </a:lnTo>
                      <a:lnTo>
                        <a:pt x="207" y="1710"/>
                      </a:lnTo>
                      <a:lnTo>
                        <a:pt x="257" y="1719"/>
                      </a:lnTo>
                      <a:lnTo>
                        <a:pt x="329" y="1712"/>
                      </a:lnTo>
                      <a:lnTo>
                        <a:pt x="394" y="1692"/>
                      </a:lnTo>
                      <a:lnTo>
                        <a:pt x="445" y="1654"/>
                      </a:lnTo>
                      <a:lnTo>
                        <a:pt x="491" y="1638"/>
                      </a:lnTo>
                      <a:lnTo>
                        <a:pt x="536" y="1634"/>
                      </a:lnTo>
                      <a:lnTo>
                        <a:pt x="571" y="1629"/>
                      </a:lnTo>
                      <a:lnTo>
                        <a:pt x="618" y="1618"/>
                      </a:lnTo>
                      <a:lnTo>
                        <a:pt x="645" y="1590"/>
                      </a:lnTo>
                      <a:lnTo>
                        <a:pt x="652" y="1557"/>
                      </a:lnTo>
                      <a:lnTo>
                        <a:pt x="648" y="1514"/>
                      </a:lnTo>
                      <a:lnTo>
                        <a:pt x="646" y="1486"/>
                      </a:lnTo>
                      <a:lnTo>
                        <a:pt x="660" y="1464"/>
                      </a:lnTo>
                      <a:lnTo>
                        <a:pt x="680" y="1454"/>
                      </a:lnTo>
                      <a:lnTo>
                        <a:pt x="708" y="1454"/>
                      </a:lnTo>
                      <a:lnTo>
                        <a:pt x="752" y="1468"/>
                      </a:lnTo>
                      <a:lnTo>
                        <a:pt x="793" y="1368"/>
                      </a:lnTo>
                      <a:lnTo>
                        <a:pt x="690" y="1334"/>
                      </a:lnTo>
                      <a:lnTo>
                        <a:pt x="618" y="1338"/>
                      </a:lnTo>
                      <a:lnTo>
                        <a:pt x="551" y="1357"/>
                      </a:lnTo>
                      <a:lnTo>
                        <a:pt x="481" y="1387"/>
                      </a:lnTo>
                      <a:lnTo>
                        <a:pt x="408" y="1418"/>
                      </a:lnTo>
                      <a:lnTo>
                        <a:pt x="376" y="1429"/>
                      </a:lnTo>
                      <a:lnTo>
                        <a:pt x="379" y="1388"/>
                      </a:lnTo>
                      <a:lnTo>
                        <a:pt x="403" y="1328"/>
                      </a:lnTo>
                      <a:lnTo>
                        <a:pt x="407" y="1263"/>
                      </a:lnTo>
                      <a:lnTo>
                        <a:pt x="376" y="1183"/>
                      </a:lnTo>
                      <a:lnTo>
                        <a:pt x="348" y="1144"/>
                      </a:lnTo>
                      <a:lnTo>
                        <a:pt x="342" y="1124"/>
                      </a:lnTo>
                      <a:lnTo>
                        <a:pt x="340" y="1104"/>
                      </a:lnTo>
                      <a:lnTo>
                        <a:pt x="366" y="1039"/>
                      </a:lnTo>
                      <a:lnTo>
                        <a:pt x="372" y="991"/>
                      </a:lnTo>
                      <a:lnTo>
                        <a:pt x="372" y="931"/>
                      </a:lnTo>
                      <a:lnTo>
                        <a:pt x="352" y="882"/>
                      </a:lnTo>
                      <a:lnTo>
                        <a:pt x="318" y="821"/>
                      </a:lnTo>
                      <a:lnTo>
                        <a:pt x="359" y="796"/>
                      </a:lnTo>
                      <a:lnTo>
                        <a:pt x="396" y="742"/>
                      </a:lnTo>
                      <a:lnTo>
                        <a:pt x="418" y="677"/>
                      </a:lnTo>
                      <a:lnTo>
                        <a:pt x="427" y="639"/>
                      </a:lnTo>
                      <a:lnTo>
                        <a:pt x="477" y="635"/>
                      </a:lnTo>
                      <a:lnTo>
                        <a:pt x="519" y="677"/>
                      </a:lnTo>
                      <a:lnTo>
                        <a:pt x="580" y="714"/>
                      </a:lnTo>
                      <a:lnTo>
                        <a:pt x="626" y="717"/>
                      </a:lnTo>
                      <a:lnTo>
                        <a:pt x="664" y="704"/>
                      </a:lnTo>
                      <a:lnTo>
                        <a:pt x="698" y="683"/>
                      </a:lnTo>
                      <a:lnTo>
                        <a:pt x="732" y="711"/>
                      </a:lnTo>
                      <a:lnTo>
                        <a:pt x="789" y="738"/>
                      </a:lnTo>
                      <a:lnTo>
                        <a:pt x="865" y="750"/>
                      </a:lnTo>
                      <a:lnTo>
                        <a:pt x="926" y="748"/>
                      </a:lnTo>
                      <a:lnTo>
                        <a:pt x="967" y="742"/>
                      </a:lnTo>
                      <a:lnTo>
                        <a:pt x="1017" y="720"/>
                      </a:lnTo>
                      <a:lnTo>
                        <a:pt x="1065" y="690"/>
                      </a:lnTo>
                      <a:lnTo>
                        <a:pt x="1125" y="717"/>
                      </a:lnTo>
                      <a:lnTo>
                        <a:pt x="1191" y="711"/>
                      </a:lnTo>
                      <a:lnTo>
                        <a:pt x="1284" y="700"/>
                      </a:lnTo>
                      <a:lnTo>
                        <a:pt x="1338" y="671"/>
                      </a:lnTo>
                      <a:lnTo>
                        <a:pt x="1380" y="639"/>
                      </a:lnTo>
                      <a:lnTo>
                        <a:pt x="1417" y="596"/>
                      </a:lnTo>
                      <a:lnTo>
                        <a:pt x="1429" y="578"/>
                      </a:lnTo>
                      <a:lnTo>
                        <a:pt x="1465" y="530"/>
                      </a:lnTo>
                      <a:lnTo>
                        <a:pt x="1495" y="524"/>
                      </a:lnTo>
                      <a:lnTo>
                        <a:pt x="1543" y="511"/>
                      </a:lnTo>
                      <a:lnTo>
                        <a:pt x="1518" y="606"/>
                      </a:lnTo>
                      <a:lnTo>
                        <a:pt x="1513" y="700"/>
                      </a:lnTo>
                      <a:lnTo>
                        <a:pt x="1525" y="752"/>
                      </a:lnTo>
                      <a:lnTo>
                        <a:pt x="1553" y="792"/>
                      </a:lnTo>
                      <a:lnTo>
                        <a:pt x="1622" y="835"/>
                      </a:lnTo>
                      <a:lnTo>
                        <a:pt x="1598" y="882"/>
                      </a:lnTo>
                      <a:lnTo>
                        <a:pt x="1574" y="938"/>
                      </a:lnTo>
                      <a:lnTo>
                        <a:pt x="1543" y="972"/>
                      </a:lnTo>
                      <a:lnTo>
                        <a:pt x="1511" y="1021"/>
                      </a:lnTo>
                      <a:lnTo>
                        <a:pt x="1489" y="1082"/>
                      </a:lnTo>
                      <a:lnTo>
                        <a:pt x="1493" y="1150"/>
                      </a:lnTo>
                      <a:lnTo>
                        <a:pt x="1479" y="1173"/>
                      </a:lnTo>
                      <a:lnTo>
                        <a:pt x="1439" y="1197"/>
                      </a:lnTo>
                      <a:lnTo>
                        <a:pt x="1403" y="1229"/>
                      </a:lnTo>
                      <a:lnTo>
                        <a:pt x="1382" y="1258"/>
                      </a:lnTo>
                      <a:lnTo>
                        <a:pt x="1368" y="1293"/>
                      </a:lnTo>
                      <a:lnTo>
                        <a:pt x="1366" y="1344"/>
                      </a:lnTo>
                      <a:lnTo>
                        <a:pt x="1362" y="1415"/>
                      </a:lnTo>
                      <a:lnTo>
                        <a:pt x="1344" y="1476"/>
                      </a:lnTo>
                      <a:lnTo>
                        <a:pt x="1324" y="1554"/>
                      </a:lnTo>
                      <a:lnTo>
                        <a:pt x="1300" y="1587"/>
                      </a:lnTo>
                      <a:lnTo>
                        <a:pt x="1276" y="1605"/>
                      </a:lnTo>
                      <a:lnTo>
                        <a:pt x="1239" y="1615"/>
                      </a:lnTo>
                      <a:lnTo>
                        <a:pt x="1213" y="1618"/>
                      </a:lnTo>
                      <a:lnTo>
                        <a:pt x="1189" y="1611"/>
                      </a:lnTo>
                      <a:lnTo>
                        <a:pt x="1163" y="1604"/>
                      </a:lnTo>
                      <a:lnTo>
                        <a:pt x="1133" y="1585"/>
                      </a:lnTo>
                      <a:lnTo>
                        <a:pt x="1106" y="1569"/>
                      </a:lnTo>
                      <a:lnTo>
                        <a:pt x="1076" y="1554"/>
                      </a:lnTo>
                      <a:lnTo>
                        <a:pt x="1044" y="1547"/>
                      </a:lnTo>
                      <a:lnTo>
                        <a:pt x="1020" y="1543"/>
                      </a:lnTo>
                      <a:lnTo>
                        <a:pt x="994" y="1547"/>
                      </a:lnTo>
                      <a:lnTo>
                        <a:pt x="960" y="1569"/>
                      </a:lnTo>
                      <a:lnTo>
                        <a:pt x="933" y="1600"/>
                      </a:lnTo>
                      <a:lnTo>
                        <a:pt x="915" y="1638"/>
                      </a:lnTo>
                      <a:lnTo>
                        <a:pt x="905" y="1702"/>
                      </a:lnTo>
                      <a:lnTo>
                        <a:pt x="909" y="1780"/>
                      </a:lnTo>
                      <a:lnTo>
                        <a:pt x="932" y="1800"/>
                      </a:lnTo>
                      <a:lnTo>
                        <a:pt x="914" y="1845"/>
                      </a:lnTo>
                      <a:lnTo>
                        <a:pt x="919" y="1943"/>
                      </a:lnTo>
                      <a:lnTo>
                        <a:pt x="982" y="2119"/>
                      </a:lnTo>
                      <a:lnTo>
                        <a:pt x="982" y="2176"/>
                      </a:lnTo>
                      <a:lnTo>
                        <a:pt x="993" y="2343"/>
                      </a:lnTo>
                      <a:lnTo>
                        <a:pt x="1010" y="2363"/>
                      </a:lnTo>
                      <a:close/>
                    </a:path>
                  </a:pathLst>
                </a:custGeom>
                <a:solidFill>
                  <a:srgbClr val="FFC080"/>
                </a:solidFill>
                <a:ln w="7938">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887" name="Group 176">
                  <a:extLst>
                    <a:ext uri="{FF2B5EF4-FFF2-40B4-BE49-F238E27FC236}">
                      <a16:creationId xmlns:a16="http://schemas.microsoft.com/office/drawing/2014/main" id="{A6EACAA9-1D38-449C-92F5-6556A7C0352E}"/>
                    </a:ext>
                  </a:extLst>
                </p:cNvPr>
                <p:cNvGrpSpPr>
                  <a:grpSpLocks/>
                </p:cNvGrpSpPr>
                <p:nvPr/>
              </p:nvGrpSpPr>
              <p:grpSpPr bwMode="auto">
                <a:xfrm>
                  <a:off x="1610" y="596"/>
                  <a:ext cx="415" cy="346"/>
                  <a:chOff x="1610" y="596"/>
                  <a:chExt cx="415" cy="346"/>
                </a:xfrm>
              </p:grpSpPr>
              <p:sp>
                <p:nvSpPr>
                  <p:cNvPr id="65888" name="Freeform 177">
                    <a:extLst>
                      <a:ext uri="{FF2B5EF4-FFF2-40B4-BE49-F238E27FC236}">
                        <a16:creationId xmlns:a16="http://schemas.microsoft.com/office/drawing/2014/main" id="{EDE4267B-25C8-4BD4-948D-3D386A6C57FD}"/>
                      </a:ext>
                    </a:extLst>
                  </p:cNvPr>
                  <p:cNvSpPr>
                    <a:spLocks/>
                  </p:cNvSpPr>
                  <p:nvPr/>
                </p:nvSpPr>
                <p:spPr bwMode="auto">
                  <a:xfrm>
                    <a:off x="1990" y="631"/>
                    <a:ext cx="6" cy="32"/>
                  </a:xfrm>
                  <a:custGeom>
                    <a:avLst/>
                    <a:gdLst>
                      <a:gd name="T0" fmla="*/ 2 w 24"/>
                      <a:gd name="T1" fmla="*/ 8 h 127"/>
                      <a:gd name="T2" fmla="*/ 0 w 24"/>
                      <a:gd name="T3" fmla="*/ 5 h 127"/>
                      <a:gd name="T4" fmla="*/ 0 w 24"/>
                      <a:gd name="T5" fmla="*/ 1 h 127"/>
                      <a:gd name="T6" fmla="*/ 1 w 24"/>
                      <a:gd name="T7" fmla="*/ 0 h 127"/>
                      <a:gd name="T8" fmla="*/ 0 60000 65536"/>
                      <a:gd name="T9" fmla="*/ 0 60000 65536"/>
                      <a:gd name="T10" fmla="*/ 0 60000 65536"/>
                      <a:gd name="T11" fmla="*/ 0 60000 65536"/>
                      <a:gd name="T12" fmla="*/ 0 w 24"/>
                      <a:gd name="T13" fmla="*/ 0 h 127"/>
                      <a:gd name="T14" fmla="*/ 24 w 24"/>
                      <a:gd name="T15" fmla="*/ 127 h 127"/>
                    </a:gdLst>
                    <a:ahLst/>
                    <a:cxnLst>
                      <a:cxn ang="T8">
                        <a:pos x="T0" y="T1"/>
                      </a:cxn>
                      <a:cxn ang="T9">
                        <a:pos x="T2" y="T3"/>
                      </a:cxn>
                      <a:cxn ang="T10">
                        <a:pos x="T4" y="T5"/>
                      </a:cxn>
                      <a:cxn ang="T11">
                        <a:pos x="T6" y="T7"/>
                      </a:cxn>
                    </a:cxnLst>
                    <a:rect l="T12" t="T13" r="T14" b="T15"/>
                    <a:pathLst>
                      <a:path w="24" h="127">
                        <a:moveTo>
                          <a:pt x="24" y="127"/>
                        </a:moveTo>
                        <a:lnTo>
                          <a:pt x="0" y="72"/>
                        </a:lnTo>
                        <a:lnTo>
                          <a:pt x="0" y="12"/>
                        </a:lnTo>
                        <a:lnTo>
                          <a:pt x="12"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89" name="Freeform 178">
                    <a:extLst>
                      <a:ext uri="{FF2B5EF4-FFF2-40B4-BE49-F238E27FC236}">
                        <a16:creationId xmlns:a16="http://schemas.microsoft.com/office/drawing/2014/main" id="{5E0384FF-5AD3-4B3A-A0F1-D6B3801C7900}"/>
                      </a:ext>
                    </a:extLst>
                  </p:cNvPr>
                  <p:cNvSpPr>
                    <a:spLocks/>
                  </p:cNvSpPr>
                  <p:nvPr/>
                </p:nvSpPr>
                <p:spPr bwMode="auto">
                  <a:xfrm>
                    <a:off x="1963" y="596"/>
                    <a:ext cx="46" cy="59"/>
                  </a:xfrm>
                  <a:custGeom>
                    <a:avLst/>
                    <a:gdLst>
                      <a:gd name="T0" fmla="*/ 11 w 187"/>
                      <a:gd name="T1" fmla="*/ 0 h 237"/>
                      <a:gd name="T2" fmla="*/ 10 w 187"/>
                      <a:gd name="T3" fmla="*/ 3 h 237"/>
                      <a:gd name="T4" fmla="*/ 8 w 187"/>
                      <a:gd name="T5" fmla="*/ 7 h 237"/>
                      <a:gd name="T6" fmla="*/ 8 w 187"/>
                      <a:gd name="T7" fmla="*/ 9 h 237"/>
                      <a:gd name="T8" fmla="*/ 5 w 187"/>
                      <a:gd name="T9" fmla="*/ 11 h 237"/>
                      <a:gd name="T10" fmla="*/ 3 w 187"/>
                      <a:gd name="T11" fmla="*/ 13 h 237"/>
                      <a:gd name="T12" fmla="*/ 0 w 187"/>
                      <a:gd name="T13" fmla="*/ 14 h 237"/>
                      <a:gd name="T14" fmla="*/ 1 w 187"/>
                      <a:gd name="T15" fmla="*/ 15 h 237"/>
                      <a:gd name="T16" fmla="*/ 0 60000 65536"/>
                      <a:gd name="T17" fmla="*/ 0 60000 65536"/>
                      <a:gd name="T18" fmla="*/ 0 60000 65536"/>
                      <a:gd name="T19" fmla="*/ 0 60000 65536"/>
                      <a:gd name="T20" fmla="*/ 0 60000 65536"/>
                      <a:gd name="T21" fmla="*/ 0 60000 65536"/>
                      <a:gd name="T22" fmla="*/ 0 60000 65536"/>
                      <a:gd name="T23" fmla="*/ 0 60000 65536"/>
                      <a:gd name="T24" fmla="*/ 0 w 187"/>
                      <a:gd name="T25" fmla="*/ 0 h 237"/>
                      <a:gd name="T26" fmla="*/ 187 w 187"/>
                      <a:gd name="T27" fmla="*/ 237 h 23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7" h="237">
                        <a:moveTo>
                          <a:pt x="187" y="0"/>
                        </a:moveTo>
                        <a:lnTo>
                          <a:pt x="163" y="55"/>
                        </a:lnTo>
                        <a:lnTo>
                          <a:pt x="139" y="109"/>
                        </a:lnTo>
                        <a:lnTo>
                          <a:pt x="128" y="152"/>
                        </a:lnTo>
                        <a:lnTo>
                          <a:pt x="84" y="176"/>
                        </a:lnTo>
                        <a:lnTo>
                          <a:pt x="43" y="218"/>
                        </a:lnTo>
                        <a:lnTo>
                          <a:pt x="0" y="224"/>
                        </a:lnTo>
                        <a:lnTo>
                          <a:pt x="19" y="23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0" name="Freeform 179">
                    <a:extLst>
                      <a:ext uri="{FF2B5EF4-FFF2-40B4-BE49-F238E27FC236}">
                        <a16:creationId xmlns:a16="http://schemas.microsoft.com/office/drawing/2014/main" id="{17209ED4-A621-4A61-B914-577685ACE705}"/>
                      </a:ext>
                    </a:extLst>
                  </p:cNvPr>
                  <p:cNvSpPr>
                    <a:spLocks/>
                  </p:cNvSpPr>
                  <p:nvPr/>
                </p:nvSpPr>
                <p:spPr bwMode="auto">
                  <a:xfrm>
                    <a:off x="1823" y="652"/>
                    <a:ext cx="9" cy="14"/>
                  </a:xfrm>
                  <a:custGeom>
                    <a:avLst/>
                    <a:gdLst>
                      <a:gd name="T0" fmla="*/ 0 w 37"/>
                      <a:gd name="T1" fmla="*/ 0 h 55"/>
                      <a:gd name="T2" fmla="*/ 2 w 37"/>
                      <a:gd name="T3" fmla="*/ 3 h 55"/>
                      <a:gd name="T4" fmla="*/ 2 w 37"/>
                      <a:gd name="T5" fmla="*/ 4 h 55"/>
                      <a:gd name="T6" fmla="*/ 0 60000 65536"/>
                      <a:gd name="T7" fmla="*/ 0 60000 65536"/>
                      <a:gd name="T8" fmla="*/ 0 60000 65536"/>
                      <a:gd name="T9" fmla="*/ 0 w 37"/>
                      <a:gd name="T10" fmla="*/ 0 h 55"/>
                      <a:gd name="T11" fmla="*/ 37 w 37"/>
                      <a:gd name="T12" fmla="*/ 55 h 55"/>
                    </a:gdLst>
                    <a:ahLst/>
                    <a:cxnLst>
                      <a:cxn ang="T6">
                        <a:pos x="T0" y="T1"/>
                      </a:cxn>
                      <a:cxn ang="T7">
                        <a:pos x="T2" y="T3"/>
                      </a:cxn>
                      <a:cxn ang="T8">
                        <a:pos x="T4" y="T5"/>
                      </a:cxn>
                    </a:cxnLst>
                    <a:rect l="T9" t="T10" r="T11" b="T12"/>
                    <a:pathLst>
                      <a:path w="37" h="55">
                        <a:moveTo>
                          <a:pt x="0" y="0"/>
                        </a:moveTo>
                        <a:lnTo>
                          <a:pt x="37" y="48"/>
                        </a:lnTo>
                        <a:lnTo>
                          <a:pt x="37" y="55"/>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1" name="Line 180">
                    <a:extLst>
                      <a:ext uri="{FF2B5EF4-FFF2-40B4-BE49-F238E27FC236}">
                        <a16:creationId xmlns:a16="http://schemas.microsoft.com/office/drawing/2014/main" id="{88950943-8CB8-4A7F-B13A-99A71E624D13}"/>
                      </a:ext>
                    </a:extLst>
                  </p:cNvPr>
                  <p:cNvSpPr>
                    <a:spLocks noChangeShapeType="1"/>
                  </p:cNvSpPr>
                  <p:nvPr/>
                </p:nvSpPr>
                <p:spPr bwMode="auto">
                  <a:xfrm>
                    <a:off x="1738" y="635"/>
                    <a:ext cx="14" cy="18"/>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892" name="Freeform 181">
                    <a:extLst>
                      <a:ext uri="{FF2B5EF4-FFF2-40B4-BE49-F238E27FC236}">
                        <a16:creationId xmlns:a16="http://schemas.microsoft.com/office/drawing/2014/main" id="{AF59547F-19CA-4C86-87D5-D5833AE13154}"/>
                      </a:ext>
                    </a:extLst>
                  </p:cNvPr>
                  <p:cNvSpPr>
                    <a:spLocks/>
                  </p:cNvSpPr>
                  <p:nvPr/>
                </p:nvSpPr>
                <p:spPr bwMode="auto">
                  <a:xfrm>
                    <a:off x="1610" y="622"/>
                    <a:ext cx="77" cy="12"/>
                  </a:xfrm>
                  <a:custGeom>
                    <a:avLst/>
                    <a:gdLst>
                      <a:gd name="T0" fmla="*/ 19 w 309"/>
                      <a:gd name="T1" fmla="*/ 0 h 49"/>
                      <a:gd name="T2" fmla="*/ 16 w 309"/>
                      <a:gd name="T3" fmla="*/ 3 h 49"/>
                      <a:gd name="T4" fmla="*/ 14 w 309"/>
                      <a:gd name="T5" fmla="*/ 3 h 49"/>
                      <a:gd name="T6" fmla="*/ 12 w 309"/>
                      <a:gd name="T7" fmla="*/ 1 h 49"/>
                      <a:gd name="T8" fmla="*/ 9 w 309"/>
                      <a:gd name="T9" fmla="*/ 0 h 49"/>
                      <a:gd name="T10" fmla="*/ 6 w 309"/>
                      <a:gd name="T11" fmla="*/ 0 h 49"/>
                      <a:gd name="T12" fmla="*/ 1 w 309"/>
                      <a:gd name="T13" fmla="*/ 0 h 49"/>
                      <a:gd name="T14" fmla="*/ 0 w 309"/>
                      <a:gd name="T15" fmla="*/ 0 h 49"/>
                      <a:gd name="T16" fmla="*/ 0 w 309"/>
                      <a:gd name="T17" fmla="*/ 1 h 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9"/>
                      <a:gd name="T28" fmla="*/ 0 h 49"/>
                      <a:gd name="T29" fmla="*/ 309 w 309"/>
                      <a:gd name="T30" fmla="*/ 49 h 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9" h="49">
                        <a:moveTo>
                          <a:pt x="309" y="0"/>
                        </a:moveTo>
                        <a:lnTo>
                          <a:pt x="266" y="43"/>
                        </a:lnTo>
                        <a:lnTo>
                          <a:pt x="224" y="49"/>
                        </a:lnTo>
                        <a:lnTo>
                          <a:pt x="194" y="19"/>
                        </a:lnTo>
                        <a:lnTo>
                          <a:pt x="146" y="6"/>
                        </a:lnTo>
                        <a:lnTo>
                          <a:pt x="91" y="6"/>
                        </a:lnTo>
                        <a:lnTo>
                          <a:pt x="19" y="6"/>
                        </a:lnTo>
                        <a:lnTo>
                          <a:pt x="0" y="6"/>
                        </a:lnTo>
                        <a:lnTo>
                          <a:pt x="7" y="12"/>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3" name="Freeform 182">
                    <a:extLst>
                      <a:ext uri="{FF2B5EF4-FFF2-40B4-BE49-F238E27FC236}">
                        <a16:creationId xmlns:a16="http://schemas.microsoft.com/office/drawing/2014/main" id="{C3F12007-FC14-40E3-9254-2C53DB4BEB14}"/>
                      </a:ext>
                    </a:extLst>
                  </p:cNvPr>
                  <p:cNvSpPr>
                    <a:spLocks/>
                  </p:cNvSpPr>
                  <p:nvPr/>
                </p:nvSpPr>
                <p:spPr bwMode="auto">
                  <a:xfrm>
                    <a:off x="1620" y="669"/>
                    <a:ext cx="65" cy="44"/>
                  </a:xfrm>
                  <a:custGeom>
                    <a:avLst/>
                    <a:gdLst>
                      <a:gd name="T0" fmla="*/ 16 w 260"/>
                      <a:gd name="T1" fmla="*/ 5 h 176"/>
                      <a:gd name="T2" fmla="*/ 12 w 260"/>
                      <a:gd name="T3" fmla="*/ 5 h 176"/>
                      <a:gd name="T4" fmla="*/ 8 w 260"/>
                      <a:gd name="T5" fmla="*/ 5 h 176"/>
                      <a:gd name="T6" fmla="*/ 5 w 260"/>
                      <a:gd name="T7" fmla="*/ 5 h 176"/>
                      <a:gd name="T8" fmla="*/ 2 w 260"/>
                      <a:gd name="T9" fmla="*/ 3 h 176"/>
                      <a:gd name="T10" fmla="*/ 1 w 260"/>
                      <a:gd name="T11" fmla="*/ 0 h 176"/>
                      <a:gd name="T12" fmla="*/ 2 w 260"/>
                      <a:gd name="T13" fmla="*/ 3 h 176"/>
                      <a:gd name="T14" fmla="*/ 2 w 260"/>
                      <a:gd name="T15" fmla="*/ 6 h 176"/>
                      <a:gd name="T16" fmla="*/ 2 w 260"/>
                      <a:gd name="T17" fmla="*/ 9 h 176"/>
                      <a:gd name="T18" fmla="*/ 1 w 260"/>
                      <a:gd name="T19" fmla="*/ 10 h 176"/>
                      <a:gd name="T20" fmla="*/ 0 w 260"/>
                      <a:gd name="T21" fmla="*/ 11 h 1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0"/>
                      <a:gd name="T34" fmla="*/ 0 h 176"/>
                      <a:gd name="T35" fmla="*/ 260 w 260"/>
                      <a:gd name="T36" fmla="*/ 176 h 1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0" h="176">
                        <a:moveTo>
                          <a:pt x="260" y="73"/>
                        </a:moveTo>
                        <a:lnTo>
                          <a:pt x="193" y="73"/>
                        </a:lnTo>
                        <a:lnTo>
                          <a:pt x="138" y="73"/>
                        </a:lnTo>
                        <a:lnTo>
                          <a:pt x="90" y="73"/>
                        </a:lnTo>
                        <a:lnTo>
                          <a:pt x="42" y="42"/>
                        </a:lnTo>
                        <a:lnTo>
                          <a:pt x="7" y="0"/>
                        </a:lnTo>
                        <a:lnTo>
                          <a:pt x="36" y="49"/>
                        </a:lnTo>
                        <a:lnTo>
                          <a:pt x="42" y="97"/>
                        </a:lnTo>
                        <a:lnTo>
                          <a:pt x="36" y="140"/>
                        </a:lnTo>
                        <a:lnTo>
                          <a:pt x="18" y="157"/>
                        </a:lnTo>
                        <a:lnTo>
                          <a:pt x="0" y="176"/>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4" name="Freeform 183">
                    <a:extLst>
                      <a:ext uri="{FF2B5EF4-FFF2-40B4-BE49-F238E27FC236}">
                        <a16:creationId xmlns:a16="http://schemas.microsoft.com/office/drawing/2014/main" id="{E62D60D7-8D24-43E0-B558-D8A9DF707A47}"/>
                      </a:ext>
                    </a:extLst>
                  </p:cNvPr>
                  <p:cNvSpPr>
                    <a:spLocks/>
                  </p:cNvSpPr>
                  <p:nvPr/>
                </p:nvSpPr>
                <p:spPr bwMode="auto">
                  <a:xfrm>
                    <a:off x="1625" y="744"/>
                    <a:ext cx="37" cy="176"/>
                  </a:xfrm>
                  <a:custGeom>
                    <a:avLst/>
                    <a:gdLst>
                      <a:gd name="T0" fmla="*/ 0 w 151"/>
                      <a:gd name="T1" fmla="*/ 0 h 704"/>
                      <a:gd name="T2" fmla="*/ 0 w 151"/>
                      <a:gd name="T3" fmla="*/ 3 h 704"/>
                      <a:gd name="T4" fmla="*/ 1 w 151"/>
                      <a:gd name="T5" fmla="*/ 6 h 704"/>
                      <a:gd name="T6" fmla="*/ 4 w 151"/>
                      <a:gd name="T7" fmla="*/ 8 h 704"/>
                      <a:gd name="T8" fmla="*/ 2 w 151"/>
                      <a:gd name="T9" fmla="*/ 10 h 704"/>
                      <a:gd name="T10" fmla="*/ 1 w 151"/>
                      <a:gd name="T11" fmla="*/ 13 h 704"/>
                      <a:gd name="T12" fmla="*/ 2 w 151"/>
                      <a:gd name="T13" fmla="*/ 16 h 704"/>
                      <a:gd name="T14" fmla="*/ 4 w 151"/>
                      <a:gd name="T15" fmla="*/ 19 h 704"/>
                      <a:gd name="T16" fmla="*/ 5 w 151"/>
                      <a:gd name="T17" fmla="*/ 21 h 704"/>
                      <a:gd name="T18" fmla="*/ 5 w 151"/>
                      <a:gd name="T19" fmla="*/ 24 h 704"/>
                      <a:gd name="T20" fmla="*/ 4 w 151"/>
                      <a:gd name="T21" fmla="*/ 27 h 704"/>
                      <a:gd name="T22" fmla="*/ 2 w 151"/>
                      <a:gd name="T23" fmla="*/ 29 h 704"/>
                      <a:gd name="T24" fmla="*/ 5 w 151"/>
                      <a:gd name="T25" fmla="*/ 30 h 704"/>
                      <a:gd name="T26" fmla="*/ 5 w 151"/>
                      <a:gd name="T27" fmla="*/ 32 h 704"/>
                      <a:gd name="T28" fmla="*/ 7 w 151"/>
                      <a:gd name="T29" fmla="*/ 36 h 704"/>
                      <a:gd name="T30" fmla="*/ 7 w 151"/>
                      <a:gd name="T31" fmla="*/ 37 h 704"/>
                      <a:gd name="T32" fmla="*/ 6 w 151"/>
                      <a:gd name="T33" fmla="*/ 38 h 704"/>
                      <a:gd name="T34" fmla="*/ 5 w 151"/>
                      <a:gd name="T35" fmla="*/ 41 h 704"/>
                      <a:gd name="T36" fmla="*/ 6 w 151"/>
                      <a:gd name="T37" fmla="*/ 42 h 704"/>
                      <a:gd name="T38" fmla="*/ 8 w 151"/>
                      <a:gd name="T39" fmla="*/ 43 h 704"/>
                      <a:gd name="T40" fmla="*/ 8 w 151"/>
                      <a:gd name="T41" fmla="*/ 44 h 704"/>
                      <a:gd name="T42" fmla="*/ 9 w 151"/>
                      <a:gd name="T43" fmla="*/ 44 h 70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51"/>
                      <a:gd name="T67" fmla="*/ 0 h 704"/>
                      <a:gd name="T68" fmla="*/ 151 w 151"/>
                      <a:gd name="T69" fmla="*/ 704 h 70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51" h="704">
                        <a:moveTo>
                          <a:pt x="0" y="0"/>
                        </a:moveTo>
                        <a:lnTo>
                          <a:pt x="6" y="49"/>
                        </a:lnTo>
                        <a:lnTo>
                          <a:pt x="18" y="97"/>
                        </a:lnTo>
                        <a:lnTo>
                          <a:pt x="67" y="128"/>
                        </a:lnTo>
                        <a:lnTo>
                          <a:pt x="30" y="165"/>
                        </a:lnTo>
                        <a:lnTo>
                          <a:pt x="24" y="206"/>
                        </a:lnTo>
                        <a:lnTo>
                          <a:pt x="42" y="256"/>
                        </a:lnTo>
                        <a:lnTo>
                          <a:pt x="72" y="304"/>
                        </a:lnTo>
                        <a:lnTo>
                          <a:pt x="78" y="334"/>
                        </a:lnTo>
                        <a:lnTo>
                          <a:pt x="85" y="389"/>
                        </a:lnTo>
                        <a:lnTo>
                          <a:pt x="61" y="432"/>
                        </a:lnTo>
                        <a:lnTo>
                          <a:pt x="37" y="473"/>
                        </a:lnTo>
                        <a:lnTo>
                          <a:pt x="78" y="486"/>
                        </a:lnTo>
                        <a:lnTo>
                          <a:pt x="91" y="516"/>
                        </a:lnTo>
                        <a:lnTo>
                          <a:pt x="109" y="577"/>
                        </a:lnTo>
                        <a:lnTo>
                          <a:pt x="109" y="595"/>
                        </a:lnTo>
                        <a:lnTo>
                          <a:pt x="96" y="613"/>
                        </a:lnTo>
                        <a:lnTo>
                          <a:pt x="91" y="649"/>
                        </a:lnTo>
                        <a:lnTo>
                          <a:pt x="96" y="673"/>
                        </a:lnTo>
                        <a:lnTo>
                          <a:pt x="133" y="692"/>
                        </a:lnTo>
                        <a:lnTo>
                          <a:pt x="139" y="704"/>
                        </a:lnTo>
                        <a:lnTo>
                          <a:pt x="151" y="69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5" name="Freeform 184">
                    <a:extLst>
                      <a:ext uri="{FF2B5EF4-FFF2-40B4-BE49-F238E27FC236}">
                        <a16:creationId xmlns:a16="http://schemas.microsoft.com/office/drawing/2014/main" id="{BEE00244-C0FE-4177-A6B2-98562A6E7D22}"/>
                      </a:ext>
                    </a:extLst>
                  </p:cNvPr>
                  <p:cNvSpPr>
                    <a:spLocks/>
                  </p:cNvSpPr>
                  <p:nvPr/>
                </p:nvSpPr>
                <p:spPr bwMode="auto">
                  <a:xfrm>
                    <a:off x="1999" y="701"/>
                    <a:ext cx="26" cy="36"/>
                  </a:xfrm>
                  <a:custGeom>
                    <a:avLst/>
                    <a:gdLst>
                      <a:gd name="T0" fmla="*/ 1 w 103"/>
                      <a:gd name="T1" fmla="*/ 0 h 146"/>
                      <a:gd name="T2" fmla="*/ 0 w 103"/>
                      <a:gd name="T3" fmla="*/ 1 h 146"/>
                      <a:gd name="T4" fmla="*/ 0 w 103"/>
                      <a:gd name="T5" fmla="*/ 4 h 146"/>
                      <a:gd name="T6" fmla="*/ 1 w 103"/>
                      <a:gd name="T7" fmla="*/ 5 h 146"/>
                      <a:gd name="T8" fmla="*/ 2 w 103"/>
                      <a:gd name="T9" fmla="*/ 8 h 146"/>
                      <a:gd name="T10" fmla="*/ 2 w 103"/>
                      <a:gd name="T11" fmla="*/ 9 h 146"/>
                      <a:gd name="T12" fmla="*/ 4 w 103"/>
                      <a:gd name="T13" fmla="*/ 7 h 146"/>
                      <a:gd name="T14" fmla="*/ 7 w 103"/>
                      <a:gd name="T15" fmla="*/ 7 h 146"/>
                      <a:gd name="T16" fmla="*/ 0 60000 65536"/>
                      <a:gd name="T17" fmla="*/ 0 60000 65536"/>
                      <a:gd name="T18" fmla="*/ 0 60000 65536"/>
                      <a:gd name="T19" fmla="*/ 0 60000 65536"/>
                      <a:gd name="T20" fmla="*/ 0 60000 65536"/>
                      <a:gd name="T21" fmla="*/ 0 60000 65536"/>
                      <a:gd name="T22" fmla="*/ 0 60000 65536"/>
                      <a:gd name="T23" fmla="*/ 0 60000 65536"/>
                      <a:gd name="T24" fmla="*/ 0 w 103"/>
                      <a:gd name="T25" fmla="*/ 0 h 146"/>
                      <a:gd name="T26" fmla="*/ 103 w 103"/>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3" h="146">
                        <a:moveTo>
                          <a:pt x="13" y="0"/>
                        </a:moveTo>
                        <a:lnTo>
                          <a:pt x="0" y="25"/>
                        </a:lnTo>
                        <a:lnTo>
                          <a:pt x="0" y="67"/>
                        </a:lnTo>
                        <a:lnTo>
                          <a:pt x="13" y="91"/>
                        </a:lnTo>
                        <a:lnTo>
                          <a:pt x="24" y="128"/>
                        </a:lnTo>
                        <a:lnTo>
                          <a:pt x="37" y="146"/>
                        </a:lnTo>
                        <a:lnTo>
                          <a:pt x="66" y="110"/>
                        </a:lnTo>
                        <a:lnTo>
                          <a:pt x="103" y="11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6" name="Freeform 185">
                    <a:extLst>
                      <a:ext uri="{FF2B5EF4-FFF2-40B4-BE49-F238E27FC236}">
                        <a16:creationId xmlns:a16="http://schemas.microsoft.com/office/drawing/2014/main" id="{7A557065-830A-454A-8A7E-5191EF34BF9E}"/>
                      </a:ext>
                    </a:extLst>
                  </p:cNvPr>
                  <p:cNvSpPr>
                    <a:spLocks/>
                  </p:cNvSpPr>
                  <p:nvPr/>
                </p:nvSpPr>
                <p:spPr bwMode="auto">
                  <a:xfrm>
                    <a:off x="1989" y="763"/>
                    <a:ext cx="20" cy="50"/>
                  </a:xfrm>
                  <a:custGeom>
                    <a:avLst/>
                    <a:gdLst>
                      <a:gd name="T0" fmla="*/ 5 w 84"/>
                      <a:gd name="T1" fmla="*/ 0 h 200"/>
                      <a:gd name="T2" fmla="*/ 2 w 84"/>
                      <a:gd name="T3" fmla="*/ 2 h 200"/>
                      <a:gd name="T4" fmla="*/ 1 w 84"/>
                      <a:gd name="T5" fmla="*/ 4 h 200"/>
                      <a:gd name="T6" fmla="*/ 0 w 84"/>
                      <a:gd name="T7" fmla="*/ 7 h 200"/>
                      <a:gd name="T8" fmla="*/ 1 w 84"/>
                      <a:gd name="T9" fmla="*/ 11 h 200"/>
                      <a:gd name="T10" fmla="*/ 0 w 84"/>
                      <a:gd name="T11" fmla="*/ 13 h 200"/>
                      <a:gd name="T12" fmla="*/ 0 60000 65536"/>
                      <a:gd name="T13" fmla="*/ 0 60000 65536"/>
                      <a:gd name="T14" fmla="*/ 0 60000 65536"/>
                      <a:gd name="T15" fmla="*/ 0 60000 65536"/>
                      <a:gd name="T16" fmla="*/ 0 60000 65536"/>
                      <a:gd name="T17" fmla="*/ 0 60000 65536"/>
                      <a:gd name="T18" fmla="*/ 0 w 84"/>
                      <a:gd name="T19" fmla="*/ 0 h 200"/>
                      <a:gd name="T20" fmla="*/ 84 w 84"/>
                      <a:gd name="T21" fmla="*/ 200 h 200"/>
                    </a:gdLst>
                    <a:ahLst/>
                    <a:cxnLst>
                      <a:cxn ang="T12">
                        <a:pos x="T0" y="T1"/>
                      </a:cxn>
                      <a:cxn ang="T13">
                        <a:pos x="T2" y="T3"/>
                      </a:cxn>
                      <a:cxn ang="T14">
                        <a:pos x="T4" y="T5"/>
                      </a:cxn>
                      <a:cxn ang="T15">
                        <a:pos x="T6" y="T7"/>
                      </a:cxn>
                      <a:cxn ang="T16">
                        <a:pos x="T8" y="T9"/>
                      </a:cxn>
                      <a:cxn ang="T17">
                        <a:pos x="T10" y="T11"/>
                      </a:cxn>
                    </a:cxnLst>
                    <a:rect l="T18" t="T19" r="T20" b="T21"/>
                    <a:pathLst>
                      <a:path w="84" h="200">
                        <a:moveTo>
                          <a:pt x="84" y="0"/>
                        </a:moveTo>
                        <a:lnTo>
                          <a:pt x="36" y="37"/>
                        </a:lnTo>
                        <a:lnTo>
                          <a:pt x="18" y="67"/>
                        </a:lnTo>
                        <a:lnTo>
                          <a:pt x="6" y="122"/>
                        </a:lnTo>
                        <a:lnTo>
                          <a:pt x="18" y="170"/>
                        </a:lnTo>
                        <a:lnTo>
                          <a:pt x="0" y="20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7" name="Freeform 186">
                    <a:extLst>
                      <a:ext uri="{FF2B5EF4-FFF2-40B4-BE49-F238E27FC236}">
                        <a16:creationId xmlns:a16="http://schemas.microsoft.com/office/drawing/2014/main" id="{69AB69B1-365C-4E36-8A7B-CB07DF3E385E}"/>
                      </a:ext>
                    </a:extLst>
                  </p:cNvPr>
                  <p:cNvSpPr>
                    <a:spLocks/>
                  </p:cNvSpPr>
                  <p:nvPr/>
                </p:nvSpPr>
                <p:spPr bwMode="auto">
                  <a:xfrm>
                    <a:off x="1948" y="838"/>
                    <a:ext cx="21" cy="54"/>
                  </a:xfrm>
                  <a:custGeom>
                    <a:avLst/>
                    <a:gdLst>
                      <a:gd name="T0" fmla="*/ 5 w 85"/>
                      <a:gd name="T1" fmla="*/ 0 h 213"/>
                      <a:gd name="T2" fmla="*/ 2 w 85"/>
                      <a:gd name="T3" fmla="*/ 3 h 213"/>
                      <a:gd name="T4" fmla="*/ 1 w 85"/>
                      <a:gd name="T5" fmla="*/ 7 h 213"/>
                      <a:gd name="T6" fmla="*/ 0 w 85"/>
                      <a:gd name="T7" fmla="*/ 11 h 213"/>
                      <a:gd name="T8" fmla="*/ 0 w 85"/>
                      <a:gd name="T9" fmla="*/ 13 h 213"/>
                      <a:gd name="T10" fmla="*/ 0 w 85"/>
                      <a:gd name="T11" fmla="*/ 14 h 213"/>
                      <a:gd name="T12" fmla="*/ 0 60000 65536"/>
                      <a:gd name="T13" fmla="*/ 0 60000 65536"/>
                      <a:gd name="T14" fmla="*/ 0 60000 65536"/>
                      <a:gd name="T15" fmla="*/ 0 60000 65536"/>
                      <a:gd name="T16" fmla="*/ 0 60000 65536"/>
                      <a:gd name="T17" fmla="*/ 0 60000 65536"/>
                      <a:gd name="T18" fmla="*/ 0 w 85"/>
                      <a:gd name="T19" fmla="*/ 0 h 213"/>
                      <a:gd name="T20" fmla="*/ 85 w 85"/>
                      <a:gd name="T21" fmla="*/ 213 h 213"/>
                    </a:gdLst>
                    <a:ahLst/>
                    <a:cxnLst>
                      <a:cxn ang="T12">
                        <a:pos x="T0" y="T1"/>
                      </a:cxn>
                      <a:cxn ang="T13">
                        <a:pos x="T2" y="T3"/>
                      </a:cxn>
                      <a:cxn ang="T14">
                        <a:pos x="T4" y="T5"/>
                      </a:cxn>
                      <a:cxn ang="T15">
                        <a:pos x="T6" y="T7"/>
                      </a:cxn>
                      <a:cxn ang="T16">
                        <a:pos x="T8" y="T9"/>
                      </a:cxn>
                      <a:cxn ang="T17">
                        <a:pos x="T10" y="T11"/>
                      </a:cxn>
                    </a:cxnLst>
                    <a:rect l="T18" t="T19" r="T20" b="T21"/>
                    <a:pathLst>
                      <a:path w="85" h="213">
                        <a:moveTo>
                          <a:pt x="85" y="0"/>
                        </a:moveTo>
                        <a:lnTo>
                          <a:pt x="36" y="43"/>
                        </a:lnTo>
                        <a:lnTo>
                          <a:pt x="18" y="104"/>
                        </a:lnTo>
                        <a:lnTo>
                          <a:pt x="0" y="165"/>
                        </a:lnTo>
                        <a:lnTo>
                          <a:pt x="0" y="206"/>
                        </a:lnTo>
                        <a:lnTo>
                          <a:pt x="0" y="213"/>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98" name="Freeform 187">
                    <a:extLst>
                      <a:ext uri="{FF2B5EF4-FFF2-40B4-BE49-F238E27FC236}">
                        <a16:creationId xmlns:a16="http://schemas.microsoft.com/office/drawing/2014/main" id="{B3A5F53C-7740-42C0-99C3-4EDEFC1338A7}"/>
                      </a:ext>
                    </a:extLst>
                  </p:cNvPr>
                  <p:cNvSpPr>
                    <a:spLocks/>
                  </p:cNvSpPr>
                  <p:nvPr/>
                </p:nvSpPr>
                <p:spPr bwMode="auto">
                  <a:xfrm>
                    <a:off x="1901" y="902"/>
                    <a:ext cx="36" cy="40"/>
                  </a:xfrm>
                  <a:custGeom>
                    <a:avLst/>
                    <a:gdLst>
                      <a:gd name="T0" fmla="*/ 9 w 144"/>
                      <a:gd name="T1" fmla="*/ 0 h 157"/>
                      <a:gd name="T2" fmla="*/ 7 w 144"/>
                      <a:gd name="T3" fmla="*/ 3 h 157"/>
                      <a:gd name="T4" fmla="*/ 6 w 144"/>
                      <a:gd name="T5" fmla="*/ 5 h 157"/>
                      <a:gd name="T6" fmla="*/ 4 w 144"/>
                      <a:gd name="T7" fmla="*/ 7 h 157"/>
                      <a:gd name="T8" fmla="*/ 2 w 144"/>
                      <a:gd name="T9" fmla="*/ 9 h 157"/>
                      <a:gd name="T10" fmla="*/ 0 w 144"/>
                      <a:gd name="T11" fmla="*/ 10 h 157"/>
                      <a:gd name="T12" fmla="*/ 0 60000 65536"/>
                      <a:gd name="T13" fmla="*/ 0 60000 65536"/>
                      <a:gd name="T14" fmla="*/ 0 60000 65536"/>
                      <a:gd name="T15" fmla="*/ 0 60000 65536"/>
                      <a:gd name="T16" fmla="*/ 0 60000 65536"/>
                      <a:gd name="T17" fmla="*/ 0 60000 65536"/>
                      <a:gd name="T18" fmla="*/ 0 w 144"/>
                      <a:gd name="T19" fmla="*/ 0 h 157"/>
                      <a:gd name="T20" fmla="*/ 144 w 144"/>
                      <a:gd name="T21" fmla="*/ 157 h 157"/>
                    </a:gdLst>
                    <a:ahLst/>
                    <a:cxnLst>
                      <a:cxn ang="T12">
                        <a:pos x="T0" y="T1"/>
                      </a:cxn>
                      <a:cxn ang="T13">
                        <a:pos x="T2" y="T3"/>
                      </a:cxn>
                      <a:cxn ang="T14">
                        <a:pos x="T4" y="T5"/>
                      </a:cxn>
                      <a:cxn ang="T15">
                        <a:pos x="T6" y="T7"/>
                      </a:cxn>
                      <a:cxn ang="T16">
                        <a:pos x="T8" y="T9"/>
                      </a:cxn>
                      <a:cxn ang="T17">
                        <a:pos x="T10" y="T11"/>
                      </a:cxn>
                    </a:cxnLst>
                    <a:rect l="T18" t="T19" r="T20" b="T21"/>
                    <a:pathLst>
                      <a:path w="144" h="157">
                        <a:moveTo>
                          <a:pt x="144" y="0"/>
                        </a:moveTo>
                        <a:lnTo>
                          <a:pt x="115" y="41"/>
                        </a:lnTo>
                        <a:lnTo>
                          <a:pt x="102" y="84"/>
                        </a:lnTo>
                        <a:lnTo>
                          <a:pt x="61" y="102"/>
                        </a:lnTo>
                        <a:lnTo>
                          <a:pt x="42" y="139"/>
                        </a:lnTo>
                        <a:lnTo>
                          <a:pt x="0" y="157"/>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5544" name="Group 188">
            <a:extLst>
              <a:ext uri="{FF2B5EF4-FFF2-40B4-BE49-F238E27FC236}">
                <a16:creationId xmlns:a16="http://schemas.microsoft.com/office/drawing/2014/main" id="{53D13B83-E7FC-45C4-916D-D9D67605B284}"/>
              </a:ext>
            </a:extLst>
          </p:cNvPr>
          <p:cNvGrpSpPr>
            <a:grpSpLocks/>
          </p:cNvGrpSpPr>
          <p:nvPr/>
        </p:nvGrpSpPr>
        <p:grpSpPr bwMode="auto">
          <a:xfrm>
            <a:off x="5100595" y="1844676"/>
            <a:ext cx="3287713" cy="881063"/>
            <a:chOff x="2486" y="1161"/>
            <a:chExt cx="2071" cy="555"/>
          </a:xfrm>
        </p:grpSpPr>
        <p:sp>
          <p:nvSpPr>
            <p:cNvPr id="65880" name="Freeform 189">
              <a:extLst>
                <a:ext uri="{FF2B5EF4-FFF2-40B4-BE49-F238E27FC236}">
                  <a16:creationId xmlns:a16="http://schemas.microsoft.com/office/drawing/2014/main" id="{30C303CD-2CD0-452F-9273-ABEFBFFB628F}"/>
                </a:ext>
              </a:extLst>
            </p:cNvPr>
            <p:cNvSpPr>
              <a:spLocks/>
            </p:cNvSpPr>
            <p:nvPr/>
          </p:nvSpPr>
          <p:spPr bwMode="auto">
            <a:xfrm>
              <a:off x="2486" y="1161"/>
              <a:ext cx="96" cy="555"/>
            </a:xfrm>
            <a:custGeom>
              <a:avLst/>
              <a:gdLst>
                <a:gd name="T0" fmla="*/ 96 w 96"/>
                <a:gd name="T1" fmla="*/ 0 h 555"/>
                <a:gd name="T2" fmla="*/ 85 w 96"/>
                <a:gd name="T3" fmla="*/ 1 h 555"/>
                <a:gd name="T4" fmla="*/ 69 w 96"/>
                <a:gd name="T5" fmla="*/ 8 h 555"/>
                <a:gd name="T6" fmla="*/ 60 w 96"/>
                <a:gd name="T7" fmla="*/ 15 h 555"/>
                <a:gd name="T8" fmla="*/ 50 w 96"/>
                <a:gd name="T9" fmla="*/ 29 h 555"/>
                <a:gd name="T10" fmla="*/ 46 w 96"/>
                <a:gd name="T11" fmla="*/ 42 h 555"/>
                <a:gd name="T12" fmla="*/ 45 w 96"/>
                <a:gd name="T13" fmla="*/ 232 h 555"/>
                <a:gd name="T14" fmla="*/ 42 w 96"/>
                <a:gd name="T15" fmla="*/ 250 h 555"/>
                <a:gd name="T16" fmla="*/ 43 w 96"/>
                <a:gd name="T17" fmla="*/ 245 h 555"/>
                <a:gd name="T18" fmla="*/ 33 w 96"/>
                <a:gd name="T19" fmla="*/ 259 h 555"/>
                <a:gd name="T20" fmla="*/ 31 w 96"/>
                <a:gd name="T21" fmla="*/ 269 h 555"/>
                <a:gd name="T22" fmla="*/ 21 w 96"/>
                <a:gd name="T23" fmla="*/ 268 h 555"/>
                <a:gd name="T24" fmla="*/ 15 w 96"/>
                <a:gd name="T25" fmla="*/ 276 h 555"/>
                <a:gd name="T26" fmla="*/ 6 w 96"/>
                <a:gd name="T27" fmla="*/ 271 h 555"/>
                <a:gd name="T28" fmla="*/ 4 w 96"/>
                <a:gd name="T29" fmla="*/ 272 h 555"/>
                <a:gd name="T30" fmla="*/ 0 w 96"/>
                <a:gd name="T31" fmla="*/ 277 h 555"/>
                <a:gd name="T32" fmla="*/ 4 w 96"/>
                <a:gd name="T33" fmla="*/ 282 h 555"/>
                <a:gd name="T34" fmla="*/ 15 w 96"/>
                <a:gd name="T35" fmla="*/ 284 h 555"/>
                <a:gd name="T36" fmla="*/ 13 w 96"/>
                <a:gd name="T37" fmla="*/ 283 h 555"/>
                <a:gd name="T38" fmla="*/ 29 w 96"/>
                <a:gd name="T39" fmla="*/ 290 h 555"/>
                <a:gd name="T40" fmla="*/ 27 w 96"/>
                <a:gd name="T41" fmla="*/ 289 h 555"/>
                <a:gd name="T42" fmla="*/ 39 w 96"/>
                <a:gd name="T43" fmla="*/ 302 h 555"/>
                <a:gd name="T44" fmla="*/ 48 w 96"/>
                <a:gd name="T45" fmla="*/ 305 h 555"/>
                <a:gd name="T46" fmla="*/ 44 w 96"/>
                <a:gd name="T47" fmla="*/ 314 h 555"/>
                <a:gd name="T48" fmla="*/ 45 w 96"/>
                <a:gd name="T49" fmla="*/ 504 h 555"/>
                <a:gd name="T50" fmla="*/ 49 w 96"/>
                <a:gd name="T51" fmla="*/ 522 h 555"/>
                <a:gd name="T52" fmla="*/ 54 w 96"/>
                <a:gd name="T53" fmla="*/ 534 h 555"/>
                <a:gd name="T54" fmla="*/ 67 w 96"/>
                <a:gd name="T55" fmla="*/ 546 h 555"/>
                <a:gd name="T56" fmla="*/ 76 w 96"/>
                <a:gd name="T57" fmla="*/ 551 h 555"/>
                <a:gd name="T58" fmla="*/ 87 w 96"/>
                <a:gd name="T59" fmla="*/ 554 h 555"/>
                <a:gd name="T60" fmla="*/ 96 w 96"/>
                <a:gd name="T61" fmla="*/ 543 h 555"/>
                <a:gd name="T62" fmla="*/ 87 w 96"/>
                <a:gd name="T63" fmla="*/ 548 h 555"/>
                <a:gd name="T64" fmla="*/ 81 w 96"/>
                <a:gd name="T65" fmla="*/ 540 h 555"/>
                <a:gd name="T66" fmla="*/ 71 w 96"/>
                <a:gd name="T67" fmla="*/ 541 h 555"/>
                <a:gd name="T68" fmla="*/ 69 w 96"/>
                <a:gd name="T69" fmla="*/ 531 h 555"/>
                <a:gd name="T70" fmla="*/ 59 w 96"/>
                <a:gd name="T71" fmla="*/ 517 h 555"/>
                <a:gd name="T72" fmla="*/ 61 w 96"/>
                <a:gd name="T73" fmla="*/ 522 h 555"/>
                <a:gd name="T74" fmla="*/ 57 w 96"/>
                <a:gd name="T75" fmla="*/ 504 h 555"/>
                <a:gd name="T76" fmla="*/ 56 w 96"/>
                <a:gd name="T77" fmla="*/ 314 h 555"/>
                <a:gd name="T78" fmla="*/ 52 w 96"/>
                <a:gd name="T79" fmla="*/ 301 h 555"/>
                <a:gd name="T80" fmla="*/ 42 w 96"/>
                <a:gd name="T81" fmla="*/ 286 h 555"/>
                <a:gd name="T82" fmla="*/ 34 w 96"/>
                <a:gd name="T83" fmla="*/ 279 h 555"/>
                <a:gd name="T84" fmla="*/ 18 w 96"/>
                <a:gd name="T85" fmla="*/ 272 h 555"/>
                <a:gd name="T86" fmla="*/ 6 w 96"/>
                <a:gd name="T87" fmla="*/ 271 h 555"/>
                <a:gd name="T88" fmla="*/ 8 w 96"/>
                <a:gd name="T89" fmla="*/ 282 h 555"/>
                <a:gd name="T90" fmla="*/ 12 w 96"/>
                <a:gd name="T91" fmla="*/ 277 h 555"/>
                <a:gd name="T92" fmla="*/ 8 w 96"/>
                <a:gd name="T93" fmla="*/ 272 h 555"/>
                <a:gd name="T94" fmla="*/ 6 w 96"/>
                <a:gd name="T95" fmla="*/ 283 h 555"/>
                <a:gd name="T96" fmla="*/ 18 w 96"/>
                <a:gd name="T97" fmla="*/ 282 h 555"/>
                <a:gd name="T98" fmla="*/ 34 w 96"/>
                <a:gd name="T99" fmla="*/ 275 h 555"/>
                <a:gd name="T100" fmla="*/ 42 w 96"/>
                <a:gd name="T101" fmla="*/ 268 h 555"/>
                <a:gd name="T102" fmla="*/ 52 w 96"/>
                <a:gd name="T103" fmla="*/ 254 h 555"/>
                <a:gd name="T104" fmla="*/ 54 w 96"/>
                <a:gd name="T105" fmla="*/ 250 h 555"/>
                <a:gd name="T106" fmla="*/ 57 w 96"/>
                <a:gd name="T107" fmla="*/ 232 h 555"/>
                <a:gd name="T108" fmla="*/ 58 w 96"/>
                <a:gd name="T109" fmla="*/ 42 h 555"/>
                <a:gd name="T110" fmla="*/ 55 w 96"/>
                <a:gd name="T111" fmla="*/ 33 h 555"/>
                <a:gd name="T112" fmla="*/ 63 w 96"/>
                <a:gd name="T113" fmla="*/ 30 h 555"/>
                <a:gd name="T114" fmla="*/ 76 w 96"/>
                <a:gd name="T115" fmla="*/ 18 h 555"/>
                <a:gd name="T116" fmla="*/ 74 w 96"/>
                <a:gd name="T117" fmla="*/ 19 h 555"/>
                <a:gd name="T118" fmla="*/ 90 w 96"/>
                <a:gd name="T119" fmla="*/ 12 h 555"/>
                <a:gd name="T120" fmla="*/ 87 w 96"/>
                <a:gd name="T121" fmla="*/ 13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96" y="12"/>
                  </a:moveTo>
                  <a:lnTo>
                    <a:pt x="96" y="0"/>
                  </a:lnTo>
                  <a:lnTo>
                    <a:pt x="87" y="1"/>
                  </a:lnTo>
                  <a:lnTo>
                    <a:pt x="85" y="1"/>
                  </a:lnTo>
                  <a:lnTo>
                    <a:pt x="76" y="4"/>
                  </a:lnTo>
                  <a:lnTo>
                    <a:pt x="69" y="8"/>
                  </a:lnTo>
                  <a:lnTo>
                    <a:pt x="67" y="9"/>
                  </a:lnTo>
                  <a:lnTo>
                    <a:pt x="60" y="15"/>
                  </a:lnTo>
                  <a:lnTo>
                    <a:pt x="54" y="21"/>
                  </a:lnTo>
                  <a:lnTo>
                    <a:pt x="50" y="29"/>
                  </a:lnTo>
                  <a:lnTo>
                    <a:pt x="49" y="33"/>
                  </a:lnTo>
                  <a:lnTo>
                    <a:pt x="46" y="42"/>
                  </a:lnTo>
                  <a:lnTo>
                    <a:pt x="45" y="51"/>
                  </a:lnTo>
                  <a:lnTo>
                    <a:pt x="45" y="232"/>
                  </a:lnTo>
                  <a:lnTo>
                    <a:pt x="44" y="241"/>
                  </a:lnTo>
                  <a:lnTo>
                    <a:pt x="42" y="250"/>
                  </a:lnTo>
                  <a:lnTo>
                    <a:pt x="48" y="250"/>
                  </a:lnTo>
                  <a:lnTo>
                    <a:pt x="43" y="245"/>
                  </a:lnTo>
                  <a:lnTo>
                    <a:pt x="39" y="253"/>
                  </a:lnTo>
                  <a:lnTo>
                    <a:pt x="33" y="259"/>
                  </a:lnTo>
                  <a:lnTo>
                    <a:pt x="27" y="265"/>
                  </a:lnTo>
                  <a:lnTo>
                    <a:pt x="31" y="269"/>
                  </a:lnTo>
                  <a:lnTo>
                    <a:pt x="29" y="264"/>
                  </a:lnTo>
                  <a:lnTo>
                    <a:pt x="21" y="268"/>
                  </a:lnTo>
                  <a:lnTo>
                    <a:pt x="13" y="271"/>
                  </a:lnTo>
                  <a:lnTo>
                    <a:pt x="15" y="276"/>
                  </a:lnTo>
                  <a:lnTo>
                    <a:pt x="15" y="270"/>
                  </a:lnTo>
                  <a:lnTo>
                    <a:pt x="6" y="271"/>
                  </a:lnTo>
                  <a:lnTo>
                    <a:pt x="4" y="272"/>
                  </a:lnTo>
                  <a:lnTo>
                    <a:pt x="2" y="273"/>
                  </a:lnTo>
                  <a:lnTo>
                    <a:pt x="0" y="277"/>
                  </a:lnTo>
                  <a:lnTo>
                    <a:pt x="2" y="281"/>
                  </a:lnTo>
                  <a:lnTo>
                    <a:pt x="4" y="282"/>
                  </a:lnTo>
                  <a:lnTo>
                    <a:pt x="6" y="283"/>
                  </a:lnTo>
                  <a:lnTo>
                    <a:pt x="15" y="284"/>
                  </a:lnTo>
                  <a:lnTo>
                    <a:pt x="15" y="278"/>
                  </a:lnTo>
                  <a:lnTo>
                    <a:pt x="13" y="283"/>
                  </a:lnTo>
                  <a:lnTo>
                    <a:pt x="21" y="286"/>
                  </a:lnTo>
                  <a:lnTo>
                    <a:pt x="29" y="290"/>
                  </a:lnTo>
                  <a:lnTo>
                    <a:pt x="31" y="285"/>
                  </a:lnTo>
                  <a:lnTo>
                    <a:pt x="27" y="289"/>
                  </a:lnTo>
                  <a:lnTo>
                    <a:pt x="33" y="295"/>
                  </a:lnTo>
                  <a:lnTo>
                    <a:pt x="39" y="302"/>
                  </a:lnTo>
                  <a:lnTo>
                    <a:pt x="43" y="310"/>
                  </a:lnTo>
                  <a:lnTo>
                    <a:pt x="48" y="305"/>
                  </a:lnTo>
                  <a:lnTo>
                    <a:pt x="42" y="305"/>
                  </a:lnTo>
                  <a:lnTo>
                    <a:pt x="44" y="314"/>
                  </a:lnTo>
                  <a:lnTo>
                    <a:pt x="45" y="323"/>
                  </a:lnTo>
                  <a:lnTo>
                    <a:pt x="45" y="504"/>
                  </a:lnTo>
                  <a:lnTo>
                    <a:pt x="46" y="513"/>
                  </a:lnTo>
                  <a:lnTo>
                    <a:pt x="49" y="522"/>
                  </a:lnTo>
                  <a:lnTo>
                    <a:pt x="50" y="526"/>
                  </a:lnTo>
                  <a:lnTo>
                    <a:pt x="54" y="534"/>
                  </a:lnTo>
                  <a:lnTo>
                    <a:pt x="60" y="540"/>
                  </a:lnTo>
                  <a:lnTo>
                    <a:pt x="67" y="546"/>
                  </a:lnTo>
                  <a:lnTo>
                    <a:pt x="69" y="547"/>
                  </a:lnTo>
                  <a:lnTo>
                    <a:pt x="76" y="551"/>
                  </a:lnTo>
                  <a:lnTo>
                    <a:pt x="85" y="554"/>
                  </a:lnTo>
                  <a:lnTo>
                    <a:pt x="87" y="554"/>
                  </a:lnTo>
                  <a:lnTo>
                    <a:pt x="96" y="555"/>
                  </a:lnTo>
                  <a:lnTo>
                    <a:pt x="96" y="543"/>
                  </a:lnTo>
                  <a:lnTo>
                    <a:pt x="87" y="542"/>
                  </a:lnTo>
                  <a:lnTo>
                    <a:pt x="87" y="548"/>
                  </a:lnTo>
                  <a:lnTo>
                    <a:pt x="90" y="543"/>
                  </a:lnTo>
                  <a:lnTo>
                    <a:pt x="81" y="540"/>
                  </a:lnTo>
                  <a:lnTo>
                    <a:pt x="74" y="536"/>
                  </a:lnTo>
                  <a:lnTo>
                    <a:pt x="71" y="541"/>
                  </a:lnTo>
                  <a:lnTo>
                    <a:pt x="76" y="537"/>
                  </a:lnTo>
                  <a:lnTo>
                    <a:pt x="69" y="531"/>
                  </a:lnTo>
                  <a:lnTo>
                    <a:pt x="63" y="525"/>
                  </a:lnTo>
                  <a:lnTo>
                    <a:pt x="59" y="517"/>
                  </a:lnTo>
                  <a:lnTo>
                    <a:pt x="55" y="522"/>
                  </a:lnTo>
                  <a:lnTo>
                    <a:pt x="61" y="522"/>
                  </a:lnTo>
                  <a:lnTo>
                    <a:pt x="58" y="513"/>
                  </a:lnTo>
                  <a:lnTo>
                    <a:pt x="57" y="504"/>
                  </a:lnTo>
                  <a:lnTo>
                    <a:pt x="57" y="323"/>
                  </a:lnTo>
                  <a:lnTo>
                    <a:pt x="56" y="314"/>
                  </a:lnTo>
                  <a:lnTo>
                    <a:pt x="54" y="305"/>
                  </a:lnTo>
                  <a:lnTo>
                    <a:pt x="52" y="301"/>
                  </a:lnTo>
                  <a:lnTo>
                    <a:pt x="48" y="293"/>
                  </a:lnTo>
                  <a:lnTo>
                    <a:pt x="42" y="286"/>
                  </a:lnTo>
                  <a:lnTo>
                    <a:pt x="36" y="280"/>
                  </a:lnTo>
                  <a:lnTo>
                    <a:pt x="34" y="279"/>
                  </a:lnTo>
                  <a:lnTo>
                    <a:pt x="26" y="275"/>
                  </a:lnTo>
                  <a:lnTo>
                    <a:pt x="18" y="272"/>
                  </a:lnTo>
                  <a:lnTo>
                    <a:pt x="15" y="272"/>
                  </a:lnTo>
                  <a:lnTo>
                    <a:pt x="6" y="271"/>
                  </a:lnTo>
                  <a:lnTo>
                    <a:pt x="6" y="283"/>
                  </a:lnTo>
                  <a:lnTo>
                    <a:pt x="8" y="282"/>
                  </a:lnTo>
                  <a:lnTo>
                    <a:pt x="10" y="281"/>
                  </a:lnTo>
                  <a:lnTo>
                    <a:pt x="12" y="277"/>
                  </a:lnTo>
                  <a:lnTo>
                    <a:pt x="10" y="273"/>
                  </a:lnTo>
                  <a:lnTo>
                    <a:pt x="8" y="272"/>
                  </a:lnTo>
                  <a:lnTo>
                    <a:pt x="6" y="277"/>
                  </a:lnTo>
                  <a:lnTo>
                    <a:pt x="6" y="283"/>
                  </a:lnTo>
                  <a:lnTo>
                    <a:pt x="15" y="282"/>
                  </a:lnTo>
                  <a:lnTo>
                    <a:pt x="18" y="282"/>
                  </a:lnTo>
                  <a:lnTo>
                    <a:pt x="26" y="279"/>
                  </a:lnTo>
                  <a:lnTo>
                    <a:pt x="34" y="275"/>
                  </a:lnTo>
                  <a:lnTo>
                    <a:pt x="36" y="274"/>
                  </a:lnTo>
                  <a:lnTo>
                    <a:pt x="42" y="268"/>
                  </a:lnTo>
                  <a:lnTo>
                    <a:pt x="48" y="262"/>
                  </a:lnTo>
                  <a:lnTo>
                    <a:pt x="52" y="254"/>
                  </a:lnTo>
                  <a:lnTo>
                    <a:pt x="54" y="250"/>
                  </a:lnTo>
                  <a:lnTo>
                    <a:pt x="56" y="241"/>
                  </a:lnTo>
                  <a:lnTo>
                    <a:pt x="57" y="232"/>
                  </a:lnTo>
                  <a:lnTo>
                    <a:pt x="57" y="51"/>
                  </a:lnTo>
                  <a:lnTo>
                    <a:pt x="58" y="42"/>
                  </a:lnTo>
                  <a:lnTo>
                    <a:pt x="61" y="33"/>
                  </a:lnTo>
                  <a:lnTo>
                    <a:pt x="55" y="33"/>
                  </a:lnTo>
                  <a:lnTo>
                    <a:pt x="59" y="38"/>
                  </a:lnTo>
                  <a:lnTo>
                    <a:pt x="63" y="30"/>
                  </a:lnTo>
                  <a:lnTo>
                    <a:pt x="69" y="24"/>
                  </a:lnTo>
                  <a:lnTo>
                    <a:pt x="76" y="18"/>
                  </a:lnTo>
                  <a:lnTo>
                    <a:pt x="71" y="14"/>
                  </a:lnTo>
                  <a:lnTo>
                    <a:pt x="74" y="19"/>
                  </a:lnTo>
                  <a:lnTo>
                    <a:pt x="81" y="15"/>
                  </a:lnTo>
                  <a:lnTo>
                    <a:pt x="90" y="12"/>
                  </a:lnTo>
                  <a:lnTo>
                    <a:pt x="87" y="7"/>
                  </a:lnTo>
                  <a:lnTo>
                    <a:pt x="87" y="13"/>
                  </a:lnTo>
                  <a:lnTo>
                    <a:pt x="96"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81" name="Freeform 190">
              <a:extLst>
                <a:ext uri="{FF2B5EF4-FFF2-40B4-BE49-F238E27FC236}">
                  <a16:creationId xmlns:a16="http://schemas.microsoft.com/office/drawing/2014/main" id="{66BE2837-946C-4BDD-B5F3-98F44942866D}"/>
                </a:ext>
              </a:extLst>
            </p:cNvPr>
            <p:cNvSpPr>
              <a:spLocks/>
            </p:cNvSpPr>
            <p:nvPr/>
          </p:nvSpPr>
          <p:spPr bwMode="auto">
            <a:xfrm>
              <a:off x="4461" y="1161"/>
              <a:ext cx="96" cy="555"/>
            </a:xfrm>
            <a:custGeom>
              <a:avLst/>
              <a:gdLst>
                <a:gd name="T0" fmla="*/ 0 w 96"/>
                <a:gd name="T1" fmla="*/ 12 h 555"/>
                <a:gd name="T2" fmla="*/ 9 w 96"/>
                <a:gd name="T3" fmla="*/ 7 h 555"/>
                <a:gd name="T4" fmla="*/ 15 w 96"/>
                <a:gd name="T5" fmla="*/ 15 h 555"/>
                <a:gd name="T6" fmla="*/ 25 w 96"/>
                <a:gd name="T7" fmla="*/ 14 h 555"/>
                <a:gd name="T8" fmla="*/ 27 w 96"/>
                <a:gd name="T9" fmla="*/ 24 h 555"/>
                <a:gd name="T10" fmla="*/ 37 w 96"/>
                <a:gd name="T11" fmla="*/ 38 h 555"/>
                <a:gd name="T12" fmla="*/ 35 w 96"/>
                <a:gd name="T13" fmla="*/ 33 h 555"/>
                <a:gd name="T14" fmla="*/ 39 w 96"/>
                <a:gd name="T15" fmla="*/ 51 h 555"/>
                <a:gd name="T16" fmla="*/ 40 w 96"/>
                <a:gd name="T17" fmla="*/ 241 h 555"/>
                <a:gd name="T18" fmla="*/ 44 w 96"/>
                <a:gd name="T19" fmla="*/ 254 h 555"/>
                <a:gd name="T20" fmla="*/ 54 w 96"/>
                <a:gd name="T21" fmla="*/ 268 h 555"/>
                <a:gd name="T22" fmla="*/ 62 w 96"/>
                <a:gd name="T23" fmla="*/ 275 h 555"/>
                <a:gd name="T24" fmla="*/ 78 w 96"/>
                <a:gd name="T25" fmla="*/ 282 h 555"/>
                <a:gd name="T26" fmla="*/ 90 w 96"/>
                <a:gd name="T27" fmla="*/ 283 h 555"/>
                <a:gd name="T28" fmla="*/ 90 w 96"/>
                <a:gd name="T29" fmla="*/ 271 h 555"/>
                <a:gd name="T30" fmla="*/ 86 w 96"/>
                <a:gd name="T31" fmla="*/ 273 h 555"/>
                <a:gd name="T32" fmla="*/ 86 w 96"/>
                <a:gd name="T33" fmla="*/ 281 h 555"/>
                <a:gd name="T34" fmla="*/ 90 w 96"/>
                <a:gd name="T35" fmla="*/ 271 h 555"/>
                <a:gd name="T36" fmla="*/ 78 w 96"/>
                <a:gd name="T37" fmla="*/ 272 h 555"/>
                <a:gd name="T38" fmla="*/ 62 w 96"/>
                <a:gd name="T39" fmla="*/ 279 h 555"/>
                <a:gd name="T40" fmla="*/ 54 w 96"/>
                <a:gd name="T41" fmla="*/ 286 h 555"/>
                <a:gd name="T42" fmla="*/ 44 w 96"/>
                <a:gd name="T43" fmla="*/ 301 h 555"/>
                <a:gd name="T44" fmla="*/ 40 w 96"/>
                <a:gd name="T45" fmla="*/ 314 h 555"/>
                <a:gd name="T46" fmla="*/ 39 w 96"/>
                <a:gd name="T47" fmla="*/ 504 h 555"/>
                <a:gd name="T48" fmla="*/ 35 w 96"/>
                <a:gd name="T49" fmla="*/ 522 h 555"/>
                <a:gd name="T50" fmla="*/ 37 w 96"/>
                <a:gd name="T51" fmla="*/ 517 h 555"/>
                <a:gd name="T52" fmla="*/ 27 w 96"/>
                <a:gd name="T53" fmla="*/ 531 h 555"/>
                <a:gd name="T54" fmla="*/ 25 w 96"/>
                <a:gd name="T55" fmla="*/ 541 h 555"/>
                <a:gd name="T56" fmla="*/ 15 w 96"/>
                <a:gd name="T57" fmla="*/ 540 h 555"/>
                <a:gd name="T58" fmla="*/ 9 w 96"/>
                <a:gd name="T59" fmla="*/ 548 h 555"/>
                <a:gd name="T60" fmla="*/ 0 w 96"/>
                <a:gd name="T61" fmla="*/ 543 h 555"/>
                <a:gd name="T62" fmla="*/ 9 w 96"/>
                <a:gd name="T63" fmla="*/ 554 h 555"/>
                <a:gd name="T64" fmla="*/ 20 w 96"/>
                <a:gd name="T65" fmla="*/ 551 h 555"/>
                <a:gd name="T66" fmla="*/ 29 w 96"/>
                <a:gd name="T67" fmla="*/ 546 h 555"/>
                <a:gd name="T68" fmla="*/ 42 w 96"/>
                <a:gd name="T69" fmla="*/ 534 h 555"/>
                <a:gd name="T70" fmla="*/ 47 w 96"/>
                <a:gd name="T71" fmla="*/ 522 h 555"/>
                <a:gd name="T72" fmla="*/ 50 w 96"/>
                <a:gd name="T73" fmla="*/ 513 h 555"/>
                <a:gd name="T74" fmla="*/ 51 w 96"/>
                <a:gd name="T75" fmla="*/ 323 h 555"/>
                <a:gd name="T76" fmla="*/ 55 w 96"/>
                <a:gd name="T77" fmla="*/ 305 h 555"/>
                <a:gd name="T78" fmla="*/ 53 w 96"/>
                <a:gd name="T79" fmla="*/ 310 h 555"/>
                <a:gd name="T80" fmla="*/ 63 w 96"/>
                <a:gd name="T81" fmla="*/ 295 h 555"/>
                <a:gd name="T82" fmla="*/ 65 w 96"/>
                <a:gd name="T83" fmla="*/ 285 h 555"/>
                <a:gd name="T84" fmla="*/ 75 w 96"/>
                <a:gd name="T85" fmla="*/ 286 h 555"/>
                <a:gd name="T86" fmla="*/ 81 w 96"/>
                <a:gd name="T87" fmla="*/ 278 h 555"/>
                <a:gd name="T88" fmla="*/ 90 w 96"/>
                <a:gd name="T89" fmla="*/ 283 h 555"/>
                <a:gd name="T90" fmla="*/ 92 w 96"/>
                <a:gd name="T91" fmla="*/ 282 h 555"/>
                <a:gd name="T92" fmla="*/ 96 w 96"/>
                <a:gd name="T93" fmla="*/ 277 h 555"/>
                <a:gd name="T94" fmla="*/ 92 w 96"/>
                <a:gd name="T95" fmla="*/ 272 h 555"/>
                <a:gd name="T96" fmla="*/ 81 w 96"/>
                <a:gd name="T97" fmla="*/ 270 h 555"/>
                <a:gd name="T98" fmla="*/ 83 w 96"/>
                <a:gd name="T99" fmla="*/ 271 h 555"/>
                <a:gd name="T100" fmla="*/ 67 w 96"/>
                <a:gd name="T101" fmla="*/ 264 h 555"/>
                <a:gd name="T102" fmla="*/ 69 w 96"/>
                <a:gd name="T103" fmla="*/ 265 h 555"/>
                <a:gd name="T104" fmla="*/ 57 w 96"/>
                <a:gd name="T105" fmla="*/ 253 h 555"/>
                <a:gd name="T106" fmla="*/ 49 w 96"/>
                <a:gd name="T107" fmla="*/ 250 h 555"/>
                <a:gd name="T108" fmla="*/ 52 w 96"/>
                <a:gd name="T109" fmla="*/ 241 h 555"/>
                <a:gd name="T110" fmla="*/ 51 w 96"/>
                <a:gd name="T111" fmla="*/ 51 h 555"/>
                <a:gd name="T112" fmla="*/ 47 w 96"/>
                <a:gd name="T113" fmla="*/ 33 h 555"/>
                <a:gd name="T114" fmla="*/ 42 w 96"/>
                <a:gd name="T115" fmla="*/ 21 h 555"/>
                <a:gd name="T116" fmla="*/ 29 w 96"/>
                <a:gd name="T117" fmla="*/ 9 h 555"/>
                <a:gd name="T118" fmla="*/ 20 w 96"/>
                <a:gd name="T119" fmla="*/ 4 h 555"/>
                <a:gd name="T120" fmla="*/ 9 w 96"/>
                <a:gd name="T121" fmla="*/ 1 h 5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
                <a:gd name="T184" fmla="*/ 0 h 555"/>
                <a:gd name="T185" fmla="*/ 96 w 96"/>
                <a:gd name="T186" fmla="*/ 555 h 5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 h="555">
                  <a:moveTo>
                    <a:pt x="0" y="0"/>
                  </a:moveTo>
                  <a:lnTo>
                    <a:pt x="0" y="12"/>
                  </a:lnTo>
                  <a:lnTo>
                    <a:pt x="9" y="13"/>
                  </a:lnTo>
                  <a:lnTo>
                    <a:pt x="9" y="7"/>
                  </a:lnTo>
                  <a:lnTo>
                    <a:pt x="6" y="12"/>
                  </a:lnTo>
                  <a:lnTo>
                    <a:pt x="15" y="15"/>
                  </a:lnTo>
                  <a:lnTo>
                    <a:pt x="22" y="19"/>
                  </a:lnTo>
                  <a:lnTo>
                    <a:pt x="25" y="14"/>
                  </a:lnTo>
                  <a:lnTo>
                    <a:pt x="20" y="18"/>
                  </a:lnTo>
                  <a:lnTo>
                    <a:pt x="27" y="24"/>
                  </a:lnTo>
                  <a:lnTo>
                    <a:pt x="33" y="30"/>
                  </a:lnTo>
                  <a:lnTo>
                    <a:pt x="37" y="38"/>
                  </a:lnTo>
                  <a:lnTo>
                    <a:pt x="41" y="33"/>
                  </a:lnTo>
                  <a:lnTo>
                    <a:pt x="35" y="33"/>
                  </a:lnTo>
                  <a:lnTo>
                    <a:pt x="38" y="42"/>
                  </a:lnTo>
                  <a:lnTo>
                    <a:pt x="39" y="51"/>
                  </a:lnTo>
                  <a:lnTo>
                    <a:pt x="39" y="232"/>
                  </a:lnTo>
                  <a:lnTo>
                    <a:pt x="40" y="241"/>
                  </a:lnTo>
                  <a:lnTo>
                    <a:pt x="43" y="250"/>
                  </a:lnTo>
                  <a:lnTo>
                    <a:pt x="44" y="254"/>
                  </a:lnTo>
                  <a:lnTo>
                    <a:pt x="48" y="262"/>
                  </a:lnTo>
                  <a:lnTo>
                    <a:pt x="54" y="268"/>
                  </a:lnTo>
                  <a:lnTo>
                    <a:pt x="60" y="274"/>
                  </a:lnTo>
                  <a:lnTo>
                    <a:pt x="62" y="275"/>
                  </a:lnTo>
                  <a:lnTo>
                    <a:pt x="70" y="279"/>
                  </a:lnTo>
                  <a:lnTo>
                    <a:pt x="78" y="282"/>
                  </a:lnTo>
                  <a:lnTo>
                    <a:pt x="81" y="282"/>
                  </a:lnTo>
                  <a:lnTo>
                    <a:pt x="90" y="283"/>
                  </a:lnTo>
                  <a:lnTo>
                    <a:pt x="90" y="277"/>
                  </a:lnTo>
                  <a:lnTo>
                    <a:pt x="90" y="271"/>
                  </a:lnTo>
                  <a:lnTo>
                    <a:pt x="88" y="272"/>
                  </a:lnTo>
                  <a:lnTo>
                    <a:pt x="86" y="273"/>
                  </a:lnTo>
                  <a:lnTo>
                    <a:pt x="84" y="277"/>
                  </a:lnTo>
                  <a:lnTo>
                    <a:pt x="86" y="281"/>
                  </a:lnTo>
                  <a:lnTo>
                    <a:pt x="88" y="282"/>
                  </a:lnTo>
                  <a:lnTo>
                    <a:pt x="90" y="271"/>
                  </a:lnTo>
                  <a:lnTo>
                    <a:pt x="81" y="272"/>
                  </a:lnTo>
                  <a:lnTo>
                    <a:pt x="78" y="272"/>
                  </a:lnTo>
                  <a:lnTo>
                    <a:pt x="70" y="275"/>
                  </a:lnTo>
                  <a:lnTo>
                    <a:pt x="62" y="279"/>
                  </a:lnTo>
                  <a:lnTo>
                    <a:pt x="60" y="280"/>
                  </a:lnTo>
                  <a:lnTo>
                    <a:pt x="54" y="286"/>
                  </a:lnTo>
                  <a:lnTo>
                    <a:pt x="48" y="293"/>
                  </a:lnTo>
                  <a:lnTo>
                    <a:pt x="44" y="301"/>
                  </a:lnTo>
                  <a:lnTo>
                    <a:pt x="43" y="305"/>
                  </a:lnTo>
                  <a:lnTo>
                    <a:pt x="40" y="314"/>
                  </a:lnTo>
                  <a:lnTo>
                    <a:pt x="39" y="323"/>
                  </a:lnTo>
                  <a:lnTo>
                    <a:pt x="39" y="504"/>
                  </a:lnTo>
                  <a:lnTo>
                    <a:pt x="38" y="513"/>
                  </a:lnTo>
                  <a:lnTo>
                    <a:pt x="35" y="522"/>
                  </a:lnTo>
                  <a:lnTo>
                    <a:pt x="41" y="522"/>
                  </a:lnTo>
                  <a:lnTo>
                    <a:pt x="37" y="517"/>
                  </a:lnTo>
                  <a:lnTo>
                    <a:pt x="33" y="525"/>
                  </a:lnTo>
                  <a:lnTo>
                    <a:pt x="27" y="531"/>
                  </a:lnTo>
                  <a:lnTo>
                    <a:pt x="20" y="537"/>
                  </a:lnTo>
                  <a:lnTo>
                    <a:pt x="25" y="541"/>
                  </a:lnTo>
                  <a:lnTo>
                    <a:pt x="22" y="536"/>
                  </a:lnTo>
                  <a:lnTo>
                    <a:pt x="15" y="540"/>
                  </a:lnTo>
                  <a:lnTo>
                    <a:pt x="6" y="543"/>
                  </a:lnTo>
                  <a:lnTo>
                    <a:pt x="9" y="548"/>
                  </a:lnTo>
                  <a:lnTo>
                    <a:pt x="9" y="542"/>
                  </a:lnTo>
                  <a:lnTo>
                    <a:pt x="0" y="543"/>
                  </a:lnTo>
                  <a:lnTo>
                    <a:pt x="0" y="555"/>
                  </a:lnTo>
                  <a:lnTo>
                    <a:pt x="9" y="554"/>
                  </a:lnTo>
                  <a:lnTo>
                    <a:pt x="11" y="554"/>
                  </a:lnTo>
                  <a:lnTo>
                    <a:pt x="20" y="551"/>
                  </a:lnTo>
                  <a:lnTo>
                    <a:pt x="27" y="547"/>
                  </a:lnTo>
                  <a:lnTo>
                    <a:pt x="29" y="546"/>
                  </a:lnTo>
                  <a:lnTo>
                    <a:pt x="36" y="540"/>
                  </a:lnTo>
                  <a:lnTo>
                    <a:pt x="42" y="534"/>
                  </a:lnTo>
                  <a:lnTo>
                    <a:pt x="46" y="526"/>
                  </a:lnTo>
                  <a:lnTo>
                    <a:pt x="47" y="522"/>
                  </a:lnTo>
                  <a:lnTo>
                    <a:pt x="50" y="513"/>
                  </a:lnTo>
                  <a:lnTo>
                    <a:pt x="51" y="504"/>
                  </a:lnTo>
                  <a:lnTo>
                    <a:pt x="51" y="323"/>
                  </a:lnTo>
                  <a:lnTo>
                    <a:pt x="52" y="314"/>
                  </a:lnTo>
                  <a:lnTo>
                    <a:pt x="55" y="305"/>
                  </a:lnTo>
                  <a:lnTo>
                    <a:pt x="49" y="305"/>
                  </a:lnTo>
                  <a:lnTo>
                    <a:pt x="53" y="310"/>
                  </a:lnTo>
                  <a:lnTo>
                    <a:pt x="57" y="302"/>
                  </a:lnTo>
                  <a:lnTo>
                    <a:pt x="63" y="295"/>
                  </a:lnTo>
                  <a:lnTo>
                    <a:pt x="69" y="289"/>
                  </a:lnTo>
                  <a:lnTo>
                    <a:pt x="65" y="285"/>
                  </a:lnTo>
                  <a:lnTo>
                    <a:pt x="67" y="290"/>
                  </a:lnTo>
                  <a:lnTo>
                    <a:pt x="75" y="286"/>
                  </a:lnTo>
                  <a:lnTo>
                    <a:pt x="83" y="283"/>
                  </a:lnTo>
                  <a:lnTo>
                    <a:pt x="81" y="278"/>
                  </a:lnTo>
                  <a:lnTo>
                    <a:pt x="81" y="284"/>
                  </a:lnTo>
                  <a:lnTo>
                    <a:pt x="90" y="283"/>
                  </a:lnTo>
                  <a:lnTo>
                    <a:pt x="92" y="282"/>
                  </a:lnTo>
                  <a:lnTo>
                    <a:pt x="94" y="281"/>
                  </a:lnTo>
                  <a:lnTo>
                    <a:pt x="96" y="277"/>
                  </a:lnTo>
                  <a:lnTo>
                    <a:pt x="94" y="273"/>
                  </a:lnTo>
                  <a:lnTo>
                    <a:pt x="92" y="272"/>
                  </a:lnTo>
                  <a:lnTo>
                    <a:pt x="90" y="271"/>
                  </a:lnTo>
                  <a:lnTo>
                    <a:pt x="81" y="270"/>
                  </a:lnTo>
                  <a:lnTo>
                    <a:pt x="81" y="276"/>
                  </a:lnTo>
                  <a:lnTo>
                    <a:pt x="83" y="271"/>
                  </a:lnTo>
                  <a:lnTo>
                    <a:pt x="75" y="268"/>
                  </a:lnTo>
                  <a:lnTo>
                    <a:pt x="67" y="264"/>
                  </a:lnTo>
                  <a:lnTo>
                    <a:pt x="65" y="269"/>
                  </a:lnTo>
                  <a:lnTo>
                    <a:pt x="69" y="265"/>
                  </a:lnTo>
                  <a:lnTo>
                    <a:pt x="63" y="259"/>
                  </a:lnTo>
                  <a:lnTo>
                    <a:pt x="57" y="253"/>
                  </a:lnTo>
                  <a:lnTo>
                    <a:pt x="53" y="245"/>
                  </a:lnTo>
                  <a:lnTo>
                    <a:pt x="49" y="250"/>
                  </a:lnTo>
                  <a:lnTo>
                    <a:pt x="55" y="250"/>
                  </a:lnTo>
                  <a:lnTo>
                    <a:pt x="52" y="241"/>
                  </a:lnTo>
                  <a:lnTo>
                    <a:pt x="51" y="232"/>
                  </a:lnTo>
                  <a:lnTo>
                    <a:pt x="51" y="51"/>
                  </a:lnTo>
                  <a:lnTo>
                    <a:pt x="50" y="42"/>
                  </a:lnTo>
                  <a:lnTo>
                    <a:pt x="47" y="33"/>
                  </a:lnTo>
                  <a:lnTo>
                    <a:pt x="46" y="29"/>
                  </a:lnTo>
                  <a:lnTo>
                    <a:pt x="42" y="21"/>
                  </a:lnTo>
                  <a:lnTo>
                    <a:pt x="36" y="15"/>
                  </a:lnTo>
                  <a:lnTo>
                    <a:pt x="29" y="9"/>
                  </a:lnTo>
                  <a:lnTo>
                    <a:pt x="27" y="8"/>
                  </a:lnTo>
                  <a:lnTo>
                    <a:pt x="20" y="4"/>
                  </a:lnTo>
                  <a:lnTo>
                    <a:pt x="11" y="1"/>
                  </a:lnTo>
                  <a:lnTo>
                    <a:pt x="9"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545" name="Rectangle 191">
            <a:extLst>
              <a:ext uri="{FF2B5EF4-FFF2-40B4-BE49-F238E27FC236}">
                <a16:creationId xmlns:a16="http://schemas.microsoft.com/office/drawing/2014/main" id="{4D5489BE-D917-4ACD-BB7A-9B7371DA5786}"/>
              </a:ext>
            </a:extLst>
          </p:cNvPr>
          <p:cNvSpPr>
            <a:spLocks noChangeArrowheads="1"/>
          </p:cNvSpPr>
          <p:nvPr/>
        </p:nvSpPr>
        <p:spPr bwMode="auto">
          <a:xfrm>
            <a:off x="8381958" y="1935163"/>
            <a:ext cx="18434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intravaskulární</a:t>
            </a:r>
            <a:endParaRPr lang="cs-CZ" altLang="en-US" sz="2400">
              <a:latin typeface="Times New Roman" panose="02020603050405020304" pitchFamily="18" charset="0"/>
            </a:endParaRPr>
          </a:p>
        </p:txBody>
      </p:sp>
      <p:sp>
        <p:nvSpPr>
          <p:cNvPr id="65546" name="Rectangle 192">
            <a:extLst>
              <a:ext uri="{FF2B5EF4-FFF2-40B4-BE49-F238E27FC236}">
                <a16:creationId xmlns:a16="http://schemas.microsoft.com/office/drawing/2014/main" id="{BB1B0989-F8E3-4E13-9106-BA48495390A1}"/>
              </a:ext>
            </a:extLst>
          </p:cNvPr>
          <p:cNvSpPr>
            <a:spLocks noChangeArrowheads="1"/>
          </p:cNvSpPr>
          <p:nvPr/>
        </p:nvSpPr>
        <p:spPr bwMode="auto">
          <a:xfrm>
            <a:off x="8381958" y="2300288"/>
            <a:ext cx="9890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tekutina</a:t>
            </a:r>
            <a:endParaRPr lang="cs-CZ" altLang="en-US" sz="2400">
              <a:latin typeface="Times New Roman" panose="02020603050405020304" pitchFamily="18" charset="0"/>
            </a:endParaRPr>
          </a:p>
        </p:txBody>
      </p:sp>
      <p:grpSp>
        <p:nvGrpSpPr>
          <p:cNvPr id="65547" name="Group 193">
            <a:extLst>
              <a:ext uri="{FF2B5EF4-FFF2-40B4-BE49-F238E27FC236}">
                <a16:creationId xmlns:a16="http://schemas.microsoft.com/office/drawing/2014/main" id="{2BE8C736-249E-44AA-BA4C-CBACDF88D34A}"/>
              </a:ext>
            </a:extLst>
          </p:cNvPr>
          <p:cNvGrpSpPr>
            <a:grpSpLocks/>
          </p:cNvGrpSpPr>
          <p:nvPr/>
        </p:nvGrpSpPr>
        <p:grpSpPr bwMode="auto">
          <a:xfrm>
            <a:off x="6783344" y="1851025"/>
            <a:ext cx="1443038" cy="844550"/>
            <a:chOff x="3554" y="1166"/>
            <a:chExt cx="887" cy="532"/>
          </a:xfrm>
        </p:grpSpPr>
        <p:sp>
          <p:nvSpPr>
            <p:cNvPr id="65876" name="Rectangle 194">
              <a:extLst>
                <a:ext uri="{FF2B5EF4-FFF2-40B4-BE49-F238E27FC236}">
                  <a16:creationId xmlns:a16="http://schemas.microsoft.com/office/drawing/2014/main" id="{E9081C97-F57D-4397-A47F-68D42367331C}"/>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77" name="Rectangle 195">
              <a:extLst>
                <a:ext uri="{FF2B5EF4-FFF2-40B4-BE49-F238E27FC236}">
                  <a16:creationId xmlns:a16="http://schemas.microsoft.com/office/drawing/2014/main" id="{91BE2D9E-DD75-456F-9369-AB62239A62FA}"/>
                </a:ext>
              </a:extLst>
            </p:cNvPr>
            <p:cNvSpPr>
              <a:spLocks noChangeArrowheads="1"/>
            </p:cNvSpPr>
            <p:nvPr/>
          </p:nvSpPr>
          <p:spPr bwMode="auto">
            <a:xfrm>
              <a:off x="3554" y="1166"/>
              <a:ext cx="886" cy="531"/>
            </a:xfrm>
            <a:prstGeom prst="rect">
              <a:avLst/>
            </a:prstGeom>
            <a:solidFill>
              <a:srgbClr val="FF9999"/>
            </a:solidFill>
            <a:ln w="0">
              <a:solidFill>
                <a:srgbClr val="FFFFFF"/>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78" name="Rectangle 196">
              <a:extLst>
                <a:ext uri="{FF2B5EF4-FFF2-40B4-BE49-F238E27FC236}">
                  <a16:creationId xmlns:a16="http://schemas.microsoft.com/office/drawing/2014/main" id="{D244780E-6E14-49CF-B7A8-1F0A8D0AA37B}"/>
                </a:ext>
              </a:extLst>
            </p:cNvPr>
            <p:cNvSpPr>
              <a:spLocks noChangeArrowheads="1"/>
            </p:cNvSpPr>
            <p:nvPr/>
          </p:nvSpPr>
          <p:spPr bwMode="auto">
            <a:xfrm>
              <a:off x="3554" y="1166"/>
              <a:ext cx="887" cy="532"/>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79" name="Rectangle 197">
              <a:extLst>
                <a:ext uri="{FF2B5EF4-FFF2-40B4-BE49-F238E27FC236}">
                  <a16:creationId xmlns:a16="http://schemas.microsoft.com/office/drawing/2014/main" id="{C6C5925D-1AE9-4B8C-B1EF-3B267C168791}"/>
                </a:ext>
              </a:extLst>
            </p:cNvPr>
            <p:cNvSpPr>
              <a:spLocks noChangeArrowheads="1"/>
            </p:cNvSpPr>
            <p:nvPr/>
          </p:nvSpPr>
          <p:spPr bwMode="auto">
            <a:xfrm>
              <a:off x="3554" y="1166"/>
              <a:ext cx="886" cy="531"/>
            </a:xfrm>
            <a:prstGeom prst="rect">
              <a:avLst/>
            </a:prstGeom>
            <a:solidFill>
              <a:srgbClr val="FF99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548" name="Rectangle 198">
            <a:extLst>
              <a:ext uri="{FF2B5EF4-FFF2-40B4-BE49-F238E27FC236}">
                <a16:creationId xmlns:a16="http://schemas.microsoft.com/office/drawing/2014/main" id="{B85E0409-7EA8-4FEA-AD54-A01722306AB7}"/>
              </a:ext>
            </a:extLst>
          </p:cNvPr>
          <p:cNvSpPr>
            <a:spLocks noChangeArrowheads="1"/>
          </p:cNvSpPr>
          <p:nvPr/>
        </p:nvSpPr>
        <p:spPr bwMode="auto">
          <a:xfrm>
            <a:off x="3887745" y="3194050"/>
            <a:ext cx="3444875" cy="977900"/>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49" name="Freeform 199">
            <a:extLst>
              <a:ext uri="{FF2B5EF4-FFF2-40B4-BE49-F238E27FC236}">
                <a16:creationId xmlns:a16="http://schemas.microsoft.com/office/drawing/2014/main" id="{F06556F2-360F-4BB3-BFB3-589C50C2CF9B}"/>
              </a:ext>
            </a:extLst>
          </p:cNvPr>
          <p:cNvSpPr>
            <a:spLocks/>
          </p:cNvSpPr>
          <p:nvPr/>
        </p:nvSpPr>
        <p:spPr bwMode="auto">
          <a:xfrm>
            <a:off x="1509670" y="4610100"/>
            <a:ext cx="8512175" cy="1460500"/>
          </a:xfrm>
          <a:custGeom>
            <a:avLst/>
            <a:gdLst>
              <a:gd name="T0" fmla="*/ 345262173 w 5362"/>
              <a:gd name="T1" fmla="*/ 2520950 h 920"/>
              <a:gd name="T2" fmla="*/ 272176875 w 5362"/>
              <a:gd name="T3" fmla="*/ 17641889 h 920"/>
              <a:gd name="T4" fmla="*/ 201612476 w 5362"/>
              <a:gd name="T5" fmla="*/ 47883762 h 920"/>
              <a:gd name="T6" fmla="*/ 141128748 w 5362"/>
              <a:gd name="T7" fmla="*/ 88206264 h 920"/>
              <a:gd name="T8" fmla="*/ 88206255 w 5362"/>
              <a:gd name="T9" fmla="*/ 141128762 h 920"/>
              <a:gd name="T10" fmla="*/ 47883757 w 5362"/>
              <a:gd name="T11" fmla="*/ 201612496 h 920"/>
              <a:gd name="T12" fmla="*/ 17640300 w 5362"/>
              <a:gd name="T13" fmla="*/ 272176902 h 920"/>
              <a:gd name="T14" fmla="*/ 2520950 w 5362"/>
              <a:gd name="T15" fmla="*/ 345262208 h 920"/>
              <a:gd name="T16" fmla="*/ 0 w 5362"/>
              <a:gd name="T17" fmla="*/ 1932960918 h 920"/>
              <a:gd name="T18" fmla="*/ 7559675 w 5362"/>
              <a:gd name="T19" fmla="*/ 2011084948 h 920"/>
              <a:gd name="T20" fmla="*/ 30241876 w 5362"/>
              <a:gd name="T21" fmla="*/ 2081649304 h 920"/>
              <a:gd name="T22" fmla="*/ 65524063 w 5362"/>
              <a:gd name="T23" fmla="*/ 2147173349 h 920"/>
              <a:gd name="T24" fmla="*/ 113406246 w 5362"/>
              <a:gd name="T25" fmla="*/ 2147483647 h 920"/>
              <a:gd name="T26" fmla="*/ 171370612 w 5362"/>
              <a:gd name="T27" fmla="*/ 2147483647 h 920"/>
              <a:gd name="T28" fmla="*/ 236894700 w 5362"/>
              <a:gd name="T29" fmla="*/ 2147483647 h 920"/>
              <a:gd name="T30" fmla="*/ 307459050 w 5362"/>
              <a:gd name="T31" fmla="*/ 2147483647 h 920"/>
              <a:gd name="T32" fmla="*/ 385584659 w 5362"/>
              <a:gd name="T33" fmla="*/ 2147483647 h 920"/>
              <a:gd name="T34" fmla="*/ 2147483647 w 5362"/>
              <a:gd name="T35" fmla="*/ 2147483647 h 920"/>
              <a:gd name="T36" fmla="*/ 2147483647 w 5362"/>
              <a:gd name="T37" fmla="*/ 2147483647 h 920"/>
              <a:gd name="T38" fmla="*/ 2147483647 w 5362"/>
              <a:gd name="T39" fmla="*/ 2147483647 h 920"/>
              <a:gd name="T40" fmla="*/ 2147483647 w 5362"/>
              <a:gd name="T41" fmla="*/ 2147483647 h 920"/>
              <a:gd name="T42" fmla="*/ 2147483647 w 5362"/>
              <a:gd name="T43" fmla="*/ 2147483647 h 920"/>
              <a:gd name="T44" fmla="*/ 2147483647 w 5362"/>
              <a:gd name="T45" fmla="*/ 2116931482 h 920"/>
              <a:gd name="T46" fmla="*/ 2147483647 w 5362"/>
              <a:gd name="T47" fmla="*/ 2046367126 h 920"/>
              <a:gd name="T48" fmla="*/ 2147483647 w 5362"/>
              <a:gd name="T49" fmla="*/ 1973283408 h 920"/>
              <a:gd name="T50" fmla="*/ 2147483647 w 5362"/>
              <a:gd name="T51" fmla="*/ 385584697 h 920"/>
              <a:gd name="T52" fmla="*/ 2147483647 w 5362"/>
              <a:gd name="T53" fmla="*/ 307459080 h 920"/>
              <a:gd name="T54" fmla="*/ 2147483647 w 5362"/>
              <a:gd name="T55" fmla="*/ 236894724 h 920"/>
              <a:gd name="T56" fmla="*/ 2147483647 w 5362"/>
              <a:gd name="T57" fmla="*/ 171370629 h 920"/>
              <a:gd name="T58" fmla="*/ 2147483647 w 5362"/>
              <a:gd name="T59" fmla="*/ 113407845 h 920"/>
              <a:gd name="T60" fmla="*/ 2147483647 w 5362"/>
              <a:gd name="T61" fmla="*/ 65524070 h 920"/>
              <a:gd name="T62" fmla="*/ 2147483647 w 5362"/>
              <a:gd name="T63" fmla="*/ 30241879 h 920"/>
              <a:gd name="T64" fmla="*/ 2147483647 w 5362"/>
              <a:gd name="T65" fmla="*/ 7561264 h 920"/>
              <a:gd name="T66" fmla="*/ 2147483647 w 5362"/>
              <a:gd name="T67" fmla="*/ 0 h 9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62"/>
              <a:gd name="T103" fmla="*/ 0 h 920"/>
              <a:gd name="T104" fmla="*/ 5362 w 5362"/>
              <a:gd name="T105" fmla="*/ 920 h 9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62" h="920">
                <a:moveTo>
                  <a:pt x="153" y="0"/>
                </a:moveTo>
                <a:lnTo>
                  <a:pt x="137" y="1"/>
                </a:lnTo>
                <a:lnTo>
                  <a:pt x="122" y="3"/>
                </a:lnTo>
                <a:lnTo>
                  <a:pt x="108" y="7"/>
                </a:lnTo>
                <a:lnTo>
                  <a:pt x="94" y="12"/>
                </a:lnTo>
                <a:lnTo>
                  <a:pt x="80" y="19"/>
                </a:lnTo>
                <a:lnTo>
                  <a:pt x="68" y="26"/>
                </a:lnTo>
                <a:lnTo>
                  <a:pt x="56" y="35"/>
                </a:lnTo>
                <a:lnTo>
                  <a:pt x="45" y="45"/>
                </a:lnTo>
                <a:lnTo>
                  <a:pt x="35" y="56"/>
                </a:lnTo>
                <a:lnTo>
                  <a:pt x="26" y="68"/>
                </a:lnTo>
                <a:lnTo>
                  <a:pt x="19" y="80"/>
                </a:lnTo>
                <a:lnTo>
                  <a:pt x="12" y="94"/>
                </a:lnTo>
                <a:lnTo>
                  <a:pt x="7" y="108"/>
                </a:lnTo>
                <a:lnTo>
                  <a:pt x="3" y="122"/>
                </a:lnTo>
                <a:lnTo>
                  <a:pt x="1" y="137"/>
                </a:lnTo>
                <a:lnTo>
                  <a:pt x="0" y="153"/>
                </a:lnTo>
                <a:lnTo>
                  <a:pt x="0" y="767"/>
                </a:lnTo>
                <a:lnTo>
                  <a:pt x="1" y="783"/>
                </a:lnTo>
                <a:lnTo>
                  <a:pt x="3" y="798"/>
                </a:lnTo>
                <a:lnTo>
                  <a:pt x="7" y="812"/>
                </a:lnTo>
                <a:lnTo>
                  <a:pt x="12" y="826"/>
                </a:lnTo>
                <a:lnTo>
                  <a:pt x="19" y="840"/>
                </a:lnTo>
                <a:lnTo>
                  <a:pt x="26" y="852"/>
                </a:lnTo>
                <a:lnTo>
                  <a:pt x="35" y="864"/>
                </a:lnTo>
                <a:lnTo>
                  <a:pt x="45" y="875"/>
                </a:lnTo>
                <a:lnTo>
                  <a:pt x="56" y="885"/>
                </a:lnTo>
                <a:lnTo>
                  <a:pt x="68" y="894"/>
                </a:lnTo>
                <a:lnTo>
                  <a:pt x="80" y="901"/>
                </a:lnTo>
                <a:lnTo>
                  <a:pt x="94" y="908"/>
                </a:lnTo>
                <a:lnTo>
                  <a:pt x="108" y="913"/>
                </a:lnTo>
                <a:lnTo>
                  <a:pt x="122" y="917"/>
                </a:lnTo>
                <a:lnTo>
                  <a:pt x="137" y="919"/>
                </a:lnTo>
                <a:lnTo>
                  <a:pt x="153" y="920"/>
                </a:lnTo>
                <a:lnTo>
                  <a:pt x="5209" y="920"/>
                </a:lnTo>
                <a:lnTo>
                  <a:pt x="5225" y="919"/>
                </a:lnTo>
                <a:lnTo>
                  <a:pt x="5240" y="917"/>
                </a:lnTo>
                <a:lnTo>
                  <a:pt x="5254" y="913"/>
                </a:lnTo>
                <a:lnTo>
                  <a:pt x="5268" y="908"/>
                </a:lnTo>
                <a:lnTo>
                  <a:pt x="5282" y="901"/>
                </a:lnTo>
                <a:lnTo>
                  <a:pt x="5294" y="894"/>
                </a:lnTo>
                <a:lnTo>
                  <a:pt x="5306" y="885"/>
                </a:lnTo>
                <a:lnTo>
                  <a:pt x="5317" y="875"/>
                </a:lnTo>
                <a:lnTo>
                  <a:pt x="5327" y="864"/>
                </a:lnTo>
                <a:lnTo>
                  <a:pt x="5336" y="852"/>
                </a:lnTo>
                <a:lnTo>
                  <a:pt x="5343" y="840"/>
                </a:lnTo>
                <a:lnTo>
                  <a:pt x="5350" y="826"/>
                </a:lnTo>
                <a:lnTo>
                  <a:pt x="5355" y="812"/>
                </a:lnTo>
                <a:lnTo>
                  <a:pt x="5359" y="798"/>
                </a:lnTo>
                <a:lnTo>
                  <a:pt x="5361" y="783"/>
                </a:lnTo>
                <a:lnTo>
                  <a:pt x="5362" y="767"/>
                </a:lnTo>
                <a:lnTo>
                  <a:pt x="5362" y="153"/>
                </a:lnTo>
                <a:lnTo>
                  <a:pt x="5361" y="137"/>
                </a:lnTo>
                <a:lnTo>
                  <a:pt x="5359" y="122"/>
                </a:lnTo>
                <a:lnTo>
                  <a:pt x="5355" y="108"/>
                </a:lnTo>
                <a:lnTo>
                  <a:pt x="5350" y="94"/>
                </a:lnTo>
                <a:lnTo>
                  <a:pt x="5343" y="80"/>
                </a:lnTo>
                <a:lnTo>
                  <a:pt x="5336" y="68"/>
                </a:lnTo>
                <a:lnTo>
                  <a:pt x="5327" y="56"/>
                </a:lnTo>
                <a:lnTo>
                  <a:pt x="5317" y="45"/>
                </a:lnTo>
                <a:lnTo>
                  <a:pt x="5306" y="35"/>
                </a:lnTo>
                <a:lnTo>
                  <a:pt x="5294" y="26"/>
                </a:lnTo>
                <a:lnTo>
                  <a:pt x="5282" y="19"/>
                </a:lnTo>
                <a:lnTo>
                  <a:pt x="5268" y="12"/>
                </a:lnTo>
                <a:lnTo>
                  <a:pt x="5254" y="7"/>
                </a:lnTo>
                <a:lnTo>
                  <a:pt x="5240" y="3"/>
                </a:lnTo>
                <a:lnTo>
                  <a:pt x="5225" y="1"/>
                </a:lnTo>
                <a:lnTo>
                  <a:pt x="5209" y="0"/>
                </a:lnTo>
                <a:lnTo>
                  <a:pt x="153" y="0"/>
                </a:lnTo>
                <a:close/>
              </a:path>
            </a:pathLst>
          </a:custGeom>
          <a:solidFill>
            <a:srgbClr val="00CC99"/>
          </a:solidFill>
          <a:ln w="1905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550" name="Group 200">
            <a:extLst>
              <a:ext uri="{FF2B5EF4-FFF2-40B4-BE49-F238E27FC236}">
                <a16:creationId xmlns:a16="http://schemas.microsoft.com/office/drawing/2014/main" id="{26159079-AED8-4A08-9936-6947E8741892}"/>
              </a:ext>
            </a:extLst>
          </p:cNvPr>
          <p:cNvGrpSpPr>
            <a:grpSpLocks/>
          </p:cNvGrpSpPr>
          <p:nvPr/>
        </p:nvGrpSpPr>
        <p:grpSpPr bwMode="auto">
          <a:xfrm>
            <a:off x="5776870" y="2690814"/>
            <a:ext cx="169863" cy="498475"/>
            <a:chOff x="3104" y="1695"/>
            <a:chExt cx="107" cy="314"/>
          </a:xfrm>
        </p:grpSpPr>
        <p:sp>
          <p:nvSpPr>
            <p:cNvPr id="65874" name="Rectangle 201">
              <a:extLst>
                <a:ext uri="{FF2B5EF4-FFF2-40B4-BE49-F238E27FC236}">
                  <a16:creationId xmlns:a16="http://schemas.microsoft.com/office/drawing/2014/main" id="{D4C2B6CD-B3E9-416A-90A7-39700D240607}"/>
                </a:ext>
              </a:extLst>
            </p:cNvPr>
            <p:cNvSpPr>
              <a:spLocks noChangeArrowheads="1"/>
            </p:cNvSpPr>
            <p:nvPr/>
          </p:nvSpPr>
          <p:spPr bwMode="auto">
            <a:xfrm>
              <a:off x="3145" y="1800"/>
              <a:ext cx="24" cy="20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75" name="Freeform 202">
              <a:extLst>
                <a:ext uri="{FF2B5EF4-FFF2-40B4-BE49-F238E27FC236}">
                  <a16:creationId xmlns:a16="http://schemas.microsoft.com/office/drawing/2014/main" id="{573425B4-7EE2-4A77-ABA2-17D772E455D9}"/>
                </a:ext>
              </a:extLst>
            </p:cNvPr>
            <p:cNvSpPr>
              <a:spLocks/>
            </p:cNvSpPr>
            <p:nvPr/>
          </p:nvSpPr>
          <p:spPr bwMode="auto">
            <a:xfrm>
              <a:off x="3104" y="1695"/>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51" name="Group 203">
            <a:extLst>
              <a:ext uri="{FF2B5EF4-FFF2-40B4-BE49-F238E27FC236}">
                <a16:creationId xmlns:a16="http://schemas.microsoft.com/office/drawing/2014/main" id="{A1DAC580-F2F2-4B0E-8128-CC325147BC63}"/>
              </a:ext>
            </a:extLst>
          </p:cNvPr>
          <p:cNvGrpSpPr>
            <a:grpSpLocks/>
          </p:cNvGrpSpPr>
          <p:nvPr/>
        </p:nvGrpSpPr>
        <p:grpSpPr bwMode="auto">
          <a:xfrm>
            <a:off x="5460957" y="2695576"/>
            <a:ext cx="169862" cy="473075"/>
            <a:chOff x="2905" y="1698"/>
            <a:chExt cx="107" cy="298"/>
          </a:xfrm>
        </p:grpSpPr>
        <p:sp>
          <p:nvSpPr>
            <p:cNvPr id="65872" name="Rectangle 204">
              <a:extLst>
                <a:ext uri="{FF2B5EF4-FFF2-40B4-BE49-F238E27FC236}">
                  <a16:creationId xmlns:a16="http://schemas.microsoft.com/office/drawing/2014/main" id="{71A59F0A-C880-42CD-AD53-344DF76002F3}"/>
                </a:ext>
              </a:extLst>
            </p:cNvPr>
            <p:cNvSpPr>
              <a:spLocks noChangeArrowheads="1"/>
            </p:cNvSpPr>
            <p:nvPr/>
          </p:nvSpPr>
          <p:spPr bwMode="auto">
            <a:xfrm>
              <a:off x="2947" y="1698"/>
              <a:ext cx="24" cy="19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73" name="Freeform 205">
              <a:extLst>
                <a:ext uri="{FF2B5EF4-FFF2-40B4-BE49-F238E27FC236}">
                  <a16:creationId xmlns:a16="http://schemas.microsoft.com/office/drawing/2014/main" id="{23B7C4EA-9317-4E0B-B6DB-281B65AE69B7}"/>
                </a:ext>
              </a:extLst>
            </p:cNvPr>
            <p:cNvSpPr>
              <a:spLocks/>
            </p:cNvSpPr>
            <p:nvPr/>
          </p:nvSpPr>
          <p:spPr bwMode="auto">
            <a:xfrm>
              <a:off x="2905" y="188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52" name="Group 206">
            <a:extLst>
              <a:ext uri="{FF2B5EF4-FFF2-40B4-BE49-F238E27FC236}">
                <a16:creationId xmlns:a16="http://schemas.microsoft.com/office/drawing/2014/main" id="{051AE3E3-F476-40A8-9E7D-61D2378FE6BF}"/>
              </a:ext>
            </a:extLst>
          </p:cNvPr>
          <p:cNvGrpSpPr>
            <a:grpSpLocks/>
          </p:cNvGrpSpPr>
          <p:nvPr/>
        </p:nvGrpSpPr>
        <p:grpSpPr bwMode="auto">
          <a:xfrm>
            <a:off x="5891170" y="4152900"/>
            <a:ext cx="169863" cy="412750"/>
            <a:chOff x="2827" y="2616"/>
            <a:chExt cx="107" cy="260"/>
          </a:xfrm>
        </p:grpSpPr>
        <p:sp>
          <p:nvSpPr>
            <p:cNvPr id="65870" name="Rectangle 207">
              <a:extLst>
                <a:ext uri="{FF2B5EF4-FFF2-40B4-BE49-F238E27FC236}">
                  <a16:creationId xmlns:a16="http://schemas.microsoft.com/office/drawing/2014/main" id="{EEC4EBDD-D421-485D-B3DF-5BDE0802BB51}"/>
                </a:ext>
              </a:extLst>
            </p:cNvPr>
            <p:cNvSpPr>
              <a:spLocks noChangeArrowheads="1"/>
            </p:cNvSpPr>
            <p:nvPr/>
          </p:nvSpPr>
          <p:spPr bwMode="auto">
            <a:xfrm>
              <a:off x="2868" y="2721"/>
              <a:ext cx="24" cy="1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71" name="Freeform 208">
              <a:extLst>
                <a:ext uri="{FF2B5EF4-FFF2-40B4-BE49-F238E27FC236}">
                  <a16:creationId xmlns:a16="http://schemas.microsoft.com/office/drawing/2014/main" id="{3861791E-BAAB-4BCD-B33A-4C8D8F2D88E8}"/>
                </a:ext>
              </a:extLst>
            </p:cNvPr>
            <p:cNvSpPr>
              <a:spLocks/>
            </p:cNvSpPr>
            <p:nvPr/>
          </p:nvSpPr>
          <p:spPr bwMode="auto">
            <a:xfrm>
              <a:off x="2827" y="2616"/>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53" name="Group 209">
            <a:extLst>
              <a:ext uri="{FF2B5EF4-FFF2-40B4-BE49-F238E27FC236}">
                <a16:creationId xmlns:a16="http://schemas.microsoft.com/office/drawing/2014/main" id="{C9640B7D-6B6B-4FBF-BFCD-D8A201700001}"/>
              </a:ext>
            </a:extLst>
          </p:cNvPr>
          <p:cNvGrpSpPr>
            <a:grpSpLocks/>
          </p:cNvGrpSpPr>
          <p:nvPr/>
        </p:nvGrpSpPr>
        <p:grpSpPr bwMode="auto">
          <a:xfrm>
            <a:off x="5429207" y="4175126"/>
            <a:ext cx="169862" cy="411163"/>
            <a:chOff x="2536" y="2630"/>
            <a:chExt cx="107" cy="259"/>
          </a:xfrm>
        </p:grpSpPr>
        <p:sp>
          <p:nvSpPr>
            <p:cNvPr id="65868" name="Rectangle 210">
              <a:extLst>
                <a:ext uri="{FF2B5EF4-FFF2-40B4-BE49-F238E27FC236}">
                  <a16:creationId xmlns:a16="http://schemas.microsoft.com/office/drawing/2014/main" id="{5E7226D6-0567-42FC-A77A-C8E893C8359F}"/>
                </a:ext>
              </a:extLst>
            </p:cNvPr>
            <p:cNvSpPr>
              <a:spLocks noChangeArrowheads="1"/>
            </p:cNvSpPr>
            <p:nvPr/>
          </p:nvSpPr>
          <p:spPr bwMode="auto">
            <a:xfrm>
              <a:off x="2578" y="2630"/>
              <a:ext cx="24" cy="154"/>
            </a:xfrm>
            <a:prstGeom prst="rect">
              <a:avLst/>
            </a:prstGeom>
            <a:solidFill>
              <a:srgbClr val="000000"/>
            </a:solidFill>
            <a:ln w="1270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69" name="Freeform 211">
              <a:extLst>
                <a:ext uri="{FF2B5EF4-FFF2-40B4-BE49-F238E27FC236}">
                  <a16:creationId xmlns:a16="http://schemas.microsoft.com/office/drawing/2014/main" id="{546C508A-8300-43CC-82FF-EA3363B86406}"/>
                </a:ext>
              </a:extLst>
            </p:cNvPr>
            <p:cNvSpPr>
              <a:spLocks/>
            </p:cNvSpPr>
            <p:nvPr/>
          </p:nvSpPr>
          <p:spPr bwMode="auto">
            <a:xfrm>
              <a:off x="2536" y="2782"/>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54" name="Group 212">
            <a:extLst>
              <a:ext uri="{FF2B5EF4-FFF2-40B4-BE49-F238E27FC236}">
                <a16:creationId xmlns:a16="http://schemas.microsoft.com/office/drawing/2014/main" id="{D8B822FB-1A9D-423F-BFB2-1BDCB6CB78B8}"/>
              </a:ext>
            </a:extLst>
          </p:cNvPr>
          <p:cNvGrpSpPr>
            <a:grpSpLocks/>
          </p:cNvGrpSpPr>
          <p:nvPr/>
        </p:nvGrpSpPr>
        <p:grpSpPr bwMode="auto">
          <a:xfrm>
            <a:off x="5930857" y="6054726"/>
            <a:ext cx="169862" cy="447675"/>
            <a:chOff x="2852" y="3814"/>
            <a:chExt cx="107" cy="282"/>
          </a:xfrm>
        </p:grpSpPr>
        <p:sp>
          <p:nvSpPr>
            <p:cNvPr id="65866" name="Rectangle 213">
              <a:extLst>
                <a:ext uri="{FF2B5EF4-FFF2-40B4-BE49-F238E27FC236}">
                  <a16:creationId xmlns:a16="http://schemas.microsoft.com/office/drawing/2014/main" id="{3060170D-AE69-40EC-8AF8-3F8A7D693BB5}"/>
                </a:ext>
              </a:extLst>
            </p:cNvPr>
            <p:cNvSpPr>
              <a:spLocks noChangeArrowheads="1"/>
            </p:cNvSpPr>
            <p:nvPr/>
          </p:nvSpPr>
          <p:spPr bwMode="auto">
            <a:xfrm>
              <a:off x="2893" y="3919"/>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67" name="Freeform 214">
              <a:extLst>
                <a:ext uri="{FF2B5EF4-FFF2-40B4-BE49-F238E27FC236}">
                  <a16:creationId xmlns:a16="http://schemas.microsoft.com/office/drawing/2014/main" id="{8583D3BC-025C-4524-A0FE-225284CE063B}"/>
                </a:ext>
              </a:extLst>
            </p:cNvPr>
            <p:cNvSpPr>
              <a:spLocks/>
            </p:cNvSpPr>
            <p:nvPr/>
          </p:nvSpPr>
          <p:spPr bwMode="auto">
            <a:xfrm>
              <a:off x="2852" y="3814"/>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55" name="Group 215">
            <a:extLst>
              <a:ext uri="{FF2B5EF4-FFF2-40B4-BE49-F238E27FC236}">
                <a16:creationId xmlns:a16="http://schemas.microsoft.com/office/drawing/2014/main" id="{A010FEF1-CC14-4316-BAE7-3271CADBC080}"/>
              </a:ext>
            </a:extLst>
          </p:cNvPr>
          <p:cNvGrpSpPr>
            <a:grpSpLocks/>
          </p:cNvGrpSpPr>
          <p:nvPr/>
        </p:nvGrpSpPr>
        <p:grpSpPr bwMode="auto">
          <a:xfrm>
            <a:off x="5446670" y="6070601"/>
            <a:ext cx="169863" cy="385763"/>
            <a:chOff x="2547" y="3824"/>
            <a:chExt cx="107" cy="243"/>
          </a:xfrm>
        </p:grpSpPr>
        <p:sp>
          <p:nvSpPr>
            <p:cNvPr id="65864" name="Rectangle 216">
              <a:extLst>
                <a:ext uri="{FF2B5EF4-FFF2-40B4-BE49-F238E27FC236}">
                  <a16:creationId xmlns:a16="http://schemas.microsoft.com/office/drawing/2014/main" id="{DCC900AC-426C-402C-BE8B-1D4ECB6BCDB3}"/>
                </a:ext>
              </a:extLst>
            </p:cNvPr>
            <p:cNvSpPr>
              <a:spLocks noChangeArrowheads="1"/>
            </p:cNvSpPr>
            <p:nvPr/>
          </p:nvSpPr>
          <p:spPr bwMode="auto">
            <a:xfrm>
              <a:off x="2589" y="3824"/>
              <a:ext cx="24" cy="13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65" name="Freeform 217">
              <a:extLst>
                <a:ext uri="{FF2B5EF4-FFF2-40B4-BE49-F238E27FC236}">
                  <a16:creationId xmlns:a16="http://schemas.microsoft.com/office/drawing/2014/main" id="{8DE15FB8-4C3C-4ECC-A730-E9D2BE61F2A0}"/>
                </a:ext>
              </a:extLst>
            </p:cNvPr>
            <p:cNvSpPr>
              <a:spLocks/>
            </p:cNvSpPr>
            <p:nvPr/>
          </p:nvSpPr>
          <p:spPr bwMode="auto">
            <a:xfrm>
              <a:off x="2547" y="3960"/>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56" name="Group 218">
            <a:extLst>
              <a:ext uri="{FF2B5EF4-FFF2-40B4-BE49-F238E27FC236}">
                <a16:creationId xmlns:a16="http://schemas.microsoft.com/office/drawing/2014/main" id="{C2D81A61-8359-470A-8FB3-95D4C10796ED}"/>
              </a:ext>
            </a:extLst>
          </p:cNvPr>
          <p:cNvGrpSpPr>
            <a:grpSpLocks/>
          </p:cNvGrpSpPr>
          <p:nvPr/>
        </p:nvGrpSpPr>
        <p:grpSpPr bwMode="auto">
          <a:xfrm>
            <a:off x="5887995" y="1331914"/>
            <a:ext cx="169863" cy="542925"/>
            <a:chOff x="2968" y="839"/>
            <a:chExt cx="107" cy="342"/>
          </a:xfrm>
        </p:grpSpPr>
        <p:sp>
          <p:nvSpPr>
            <p:cNvPr id="65862" name="Freeform 219">
              <a:extLst>
                <a:ext uri="{FF2B5EF4-FFF2-40B4-BE49-F238E27FC236}">
                  <a16:creationId xmlns:a16="http://schemas.microsoft.com/office/drawing/2014/main" id="{572BE6A9-1D8E-47CA-BE7A-D056835AC468}"/>
                </a:ext>
              </a:extLst>
            </p:cNvPr>
            <p:cNvSpPr>
              <a:spLocks/>
            </p:cNvSpPr>
            <p:nvPr/>
          </p:nvSpPr>
          <p:spPr bwMode="auto">
            <a:xfrm>
              <a:off x="3008" y="944"/>
              <a:ext cx="25" cy="237"/>
            </a:xfrm>
            <a:custGeom>
              <a:avLst/>
              <a:gdLst>
                <a:gd name="T0" fmla="*/ 0 w 25"/>
                <a:gd name="T1" fmla="*/ 237 h 237"/>
                <a:gd name="T2" fmla="*/ 24 w 25"/>
                <a:gd name="T3" fmla="*/ 237 h 237"/>
                <a:gd name="T4" fmla="*/ 25 w 25"/>
                <a:gd name="T5" fmla="*/ 0 h 237"/>
                <a:gd name="T6" fmla="*/ 1 w 25"/>
                <a:gd name="T7" fmla="*/ 0 h 237"/>
                <a:gd name="T8" fmla="*/ 0 w 25"/>
                <a:gd name="T9" fmla="*/ 237 h 237"/>
                <a:gd name="T10" fmla="*/ 0 60000 65536"/>
                <a:gd name="T11" fmla="*/ 0 60000 65536"/>
                <a:gd name="T12" fmla="*/ 0 60000 65536"/>
                <a:gd name="T13" fmla="*/ 0 60000 65536"/>
                <a:gd name="T14" fmla="*/ 0 60000 65536"/>
                <a:gd name="T15" fmla="*/ 0 w 25"/>
                <a:gd name="T16" fmla="*/ 0 h 237"/>
                <a:gd name="T17" fmla="*/ 25 w 25"/>
                <a:gd name="T18" fmla="*/ 237 h 237"/>
              </a:gdLst>
              <a:ahLst/>
              <a:cxnLst>
                <a:cxn ang="T10">
                  <a:pos x="T0" y="T1"/>
                </a:cxn>
                <a:cxn ang="T11">
                  <a:pos x="T2" y="T3"/>
                </a:cxn>
                <a:cxn ang="T12">
                  <a:pos x="T4" y="T5"/>
                </a:cxn>
                <a:cxn ang="T13">
                  <a:pos x="T6" y="T7"/>
                </a:cxn>
                <a:cxn ang="T14">
                  <a:pos x="T8" y="T9"/>
                </a:cxn>
              </a:cxnLst>
              <a:rect l="T15" t="T16" r="T17" b="T18"/>
              <a:pathLst>
                <a:path w="25" h="237">
                  <a:moveTo>
                    <a:pt x="0" y="237"/>
                  </a:moveTo>
                  <a:lnTo>
                    <a:pt x="24" y="237"/>
                  </a:lnTo>
                  <a:lnTo>
                    <a:pt x="25" y="0"/>
                  </a:lnTo>
                  <a:lnTo>
                    <a:pt x="1" y="0"/>
                  </a:lnTo>
                  <a:lnTo>
                    <a:pt x="0" y="2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63" name="Freeform 220">
              <a:extLst>
                <a:ext uri="{FF2B5EF4-FFF2-40B4-BE49-F238E27FC236}">
                  <a16:creationId xmlns:a16="http://schemas.microsoft.com/office/drawing/2014/main" id="{5545C840-93D5-4B59-A3B5-FE0329564A78}"/>
                </a:ext>
              </a:extLst>
            </p:cNvPr>
            <p:cNvSpPr>
              <a:spLocks/>
            </p:cNvSpPr>
            <p:nvPr/>
          </p:nvSpPr>
          <p:spPr bwMode="auto">
            <a:xfrm>
              <a:off x="2968" y="839"/>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57" name="Group 221">
            <a:extLst>
              <a:ext uri="{FF2B5EF4-FFF2-40B4-BE49-F238E27FC236}">
                <a16:creationId xmlns:a16="http://schemas.microsoft.com/office/drawing/2014/main" id="{C0EF1E71-FE42-41BC-A9CF-4E17AA24556F}"/>
              </a:ext>
            </a:extLst>
          </p:cNvPr>
          <p:cNvGrpSpPr>
            <a:grpSpLocks/>
          </p:cNvGrpSpPr>
          <p:nvPr/>
        </p:nvGrpSpPr>
        <p:grpSpPr bwMode="auto">
          <a:xfrm>
            <a:off x="5537157" y="1343025"/>
            <a:ext cx="169862" cy="508000"/>
            <a:chOff x="2747" y="846"/>
            <a:chExt cx="107" cy="320"/>
          </a:xfrm>
        </p:grpSpPr>
        <p:sp>
          <p:nvSpPr>
            <p:cNvPr id="65860" name="Rectangle 222">
              <a:extLst>
                <a:ext uri="{FF2B5EF4-FFF2-40B4-BE49-F238E27FC236}">
                  <a16:creationId xmlns:a16="http://schemas.microsoft.com/office/drawing/2014/main" id="{1A8E0ED0-8DA2-458A-B864-3E65D91E76D9}"/>
                </a:ext>
              </a:extLst>
            </p:cNvPr>
            <p:cNvSpPr>
              <a:spLocks noChangeArrowheads="1"/>
            </p:cNvSpPr>
            <p:nvPr/>
          </p:nvSpPr>
          <p:spPr bwMode="auto">
            <a:xfrm>
              <a:off x="2789" y="846"/>
              <a:ext cx="24" cy="2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61" name="Freeform 223">
              <a:extLst>
                <a:ext uri="{FF2B5EF4-FFF2-40B4-BE49-F238E27FC236}">
                  <a16:creationId xmlns:a16="http://schemas.microsoft.com/office/drawing/2014/main" id="{F0BE28FE-896E-4E7C-8977-6A85BB64A56F}"/>
                </a:ext>
              </a:extLst>
            </p:cNvPr>
            <p:cNvSpPr>
              <a:spLocks/>
            </p:cNvSpPr>
            <p:nvPr/>
          </p:nvSpPr>
          <p:spPr bwMode="auto">
            <a:xfrm>
              <a:off x="2747" y="1059"/>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558" name="Rectangle 224">
            <a:extLst>
              <a:ext uri="{FF2B5EF4-FFF2-40B4-BE49-F238E27FC236}">
                <a16:creationId xmlns:a16="http://schemas.microsoft.com/office/drawing/2014/main" id="{1B0BEE31-2977-4F3C-872A-C631381FF9ED}"/>
              </a:ext>
            </a:extLst>
          </p:cNvPr>
          <p:cNvSpPr>
            <a:spLocks noChangeArrowheads="1"/>
          </p:cNvSpPr>
          <p:nvPr/>
        </p:nvSpPr>
        <p:spPr bwMode="auto">
          <a:xfrm>
            <a:off x="4165558" y="3525838"/>
            <a:ext cx="26000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intersticiální tekutina</a:t>
            </a:r>
            <a:endParaRPr lang="cs-CZ" altLang="en-US" sz="2400">
              <a:latin typeface="Times New Roman" panose="02020603050405020304" pitchFamily="18" charset="0"/>
            </a:endParaRPr>
          </a:p>
        </p:txBody>
      </p:sp>
      <p:sp>
        <p:nvSpPr>
          <p:cNvPr id="65559" name="Rectangle 225">
            <a:extLst>
              <a:ext uri="{FF2B5EF4-FFF2-40B4-BE49-F238E27FC236}">
                <a16:creationId xmlns:a16="http://schemas.microsoft.com/office/drawing/2014/main" id="{70144F50-7662-4DB3-909E-83068D42AECF}"/>
              </a:ext>
            </a:extLst>
          </p:cNvPr>
          <p:cNvSpPr>
            <a:spLocks noChangeArrowheads="1"/>
          </p:cNvSpPr>
          <p:nvPr/>
        </p:nvSpPr>
        <p:spPr bwMode="auto">
          <a:xfrm>
            <a:off x="3816307" y="4991100"/>
            <a:ext cx="34544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intracelulární tekutina - ICT</a:t>
            </a:r>
            <a:endParaRPr lang="cs-CZ" altLang="en-US" sz="2400">
              <a:latin typeface="Times New Roman" panose="02020603050405020304" pitchFamily="18" charset="0"/>
            </a:endParaRPr>
          </a:p>
        </p:txBody>
      </p:sp>
      <p:sp>
        <p:nvSpPr>
          <p:cNvPr id="65560" name="Rectangle 226">
            <a:extLst>
              <a:ext uri="{FF2B5EF4-FFF2-40B4-BE49-F238E27FC236}">
                <a16:creationId xmlns:a16="http://schemas.microsoft.com/office/drawing/2014/main" id="{B1C8E90F-60D7-4C5D-BE9C-F86EE6257A13}"/>
              </a:ext>
            </a:extLst>
          </p:cNvPr>
          <p:cNvSpPr>
            <a:spLocks noChangeArrowheads="1"/>
          </p:cNvSpPr>
          <p:nvPr/>
        </p:nvSpPr>
        <p:spPr bwMode="auto">
          <a:xfrm>
            <a:off x="4532270" y="6397625"/>
            <a:ext cx="18954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61" name="Rectangle 227">
            <a:extLst>
              <a:ext uri="{FF2B5EF4-FFF2-40B4-BE49-F238E27FC236}">
                <a16:creationId xmlns:a16="http://schemas.microsoft.com/office/drawing/2014/main" id="{DA868857-8439-4B71-B1FD-E6050F906489}"/>
              </a:ext>
            </a:extLst>
          </p:cNvPr>
          <p:cNvSpPr>
            <a:spLocks noChangeArrowheads="1"/>
          </p:cNvSpPr>
          <p:nvPr/>
        </p:nvSpPr>
        <p:spPr bwMode="auto">
          <a:xfrm>
            <a:off x="4851358" y="6464300"/>
            <a:ext cx="1777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b="1" i="1">
                <a:solidFill>
                  <a:srgbClr val="000000"/>
                </a:solidFill>
                <a:latin typeface="Times New Roman" panose="02020603050405020304" pitchFamily="18" charset="0"/>
              </a:rPr>
              <a:t>Metabolismus</a:t>
            </a:r>
            <a:endParaRPr lang="cs-CZ" altLang="en-US" sz="2400" b="1">
              <a:latin typeface="Times New Roman" panose="02020603050405020304" pitchFamily="18" charset="0"/>
            </a:endParaRPr>
          </a:p>
        </p:txBody>
      </p:sp>
      <p:sp>
        <p:nvSpPr>
          <p:cNvPr id="65562" name="Rectangle 228">
            <a:extLst>
              <a:ext uri="{FF2B5EF4-FFF2-40B4-BE49-F238E27FC236}">
                <a16:creationId xmlns:a16="http://schemas.microsoft.com/office/drawing/2014/main" id="{E201DC4F-1D9F-4978-BC24-EC7D47880FEE}"/>
              </a:ext>
            </a:extLst>
          </p:cNvPr>
          <p:cNvSpPr>
            <a:spLocks noChangeArrowheads="1"/>
          </p:cNvSpPr>
          <p:nvPr/>
        </p:nvSpPr>
        <p:spPr bwMode="auto">
          <a:xfrm>
            <a:off x="2628858" y="2533650"/>
            <a:ext cx="1385887"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63" name="Rectangle 229">
            <a:extLst>
              <a:ext uri="{FF2B5EF4-FFF2-40B4-BE49-F238E27FC236}">
                <a16:creationId xmlns:a16="http://schemas.microsoft.com/office/drawing/2014/main" id="{DDC89F55-ADBF-4003-8567-E7B7E57D6982}"/>
              </a:ext>
            </a:extLst>
          </p:cNvPr>
          <p:cNvSpPr>
            <a:spLocks noChangeArrowheads="1"/>
          </p:cNvSpPr>
          <p:nvPr/>
        </p:nvSpPr>
        <p:spPr bwMode="auto">
          <a:xfrm>
            <a:off x="10221610" y="1381403"/>
            <a:ext cx="2006257" cy="3184248"/>
          </a:xfrm>
          <a:prstGeom prst="rect">
            <a:avLst/>
          </a:prstGeom>
          <a:solidFill>
            <a:srgbClr val="FFFF00"/>
          </a:solidFill>
          <a:ln>
            <a:noFill/>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1600" b="1" dirty="0">
                <a:solidFill>
                  <a:srgbClr val="FF0000"/>
                </a:solidFill>
              </a:rPr>
              <a:t>Homeostáza </a:t>
            </a:r>
          </a:p>
          <a:p>
            <a:pPr algn="ctr" eaLnBrk="1" hangingPunct="1"/>
            <a:r>
              <a:rPr lang="cs-CZ" altLang="en-US" sz="1600" b="1" dirty="0">
                <a:solidFill>
                  <a:srgbClr val="FF0000"/>
                </a:solidFill>
              </a:rPr>
              <a:t>= </a:t>
            </a:r>
          </a:p>
          <a:p>
            <a:pPr algn="ctr" eaLnBrk="1" hangingPunct="1"/>
            <a:r>
              <a:rPr lang="cs-CZ" altLang="en-US" sz="1600" b="1" dirty="0">
                <a:solidFill>
                  <a:srgbClr val="FF0000"/>
                </a:solidFill>
              </a:rPr>
              <a:t>regulace</a:t>
            </a:r>
            <a:r>
              <a:rPr lang="cs-CZ" altLang="en-US" sz="1600" dirty="0"/>
              <a:t> </a:t>
            </a:r>
          </a:p>
          <a:p>
            <a:pPr algn="ctr" eaLnBrk="1" hangingPunct="1"/>
            <a:r>
              <a:rPr lang="cs-CZ" altLang="en-US" sz="1600" b="1" dirty="0">
                <a:solidFill>
                  <a:srgbClr val="FF0000"/>
                </a:solidFill>
              </a:rPr>
              <a:t>složení ECT</a:t>
            </a:r>
            <a:r>
              <a:rPr lang="cs-CZ" altLang="en-US" sz="1600" dirty="0"/>
              <a:t>  </a:t>
            </a:r>
          </a:p>
          <a:p>
            <a:pPr algn="ctr" eaLnBrk="1" hangingPunct="1"/>
            <a:r>
              <a:rPr lang="cs-CZ" altLang="en-US" sz="1600" b="1" dirty="0"/>
              <a:t>v úzkém rozmezí </a:t>
            </a:r>
          </a:p>
          <a:p>
            <a:pPr algn="ctr" eaLnBrk="1" hangingPunct="1"/>
            <a:r>
              <a:rPr lang="cs-CZ" altLang="en-US" sz="1600" b="1" dirty="0"/>
              <a:t>hodnot</a:t>
            </a:r>
            <a:endParaRPr lang="cs-CZ" altLang="en-US" sz="1600" dirty="0"/>
          </a:p>
          <a:p>
            <a:pPr eaLnBrk="1" hangingPunct="1"/>
            <a:r>
              <a:rPr lang="cs-CZ" altLang="en-US" sz="1600" dirty="0"/>
              <a:t>tj. regulace:</a:t>
            </a:r>
          </a:p>
          <a:p>
            <a:pPr marL="285750" indent="-285750" eaLnBrk="1" hangingPunct="1">
              <a:buFont typeface="Arial" panose="020B0604020202020204" pitchFamily="34" charset="0"/>
              <a:buChar char="•"/>
            </a:pPr>
            <a:r>
              <a:rPr lang="cs-CZ" altLang="en-US" sz="1400" dirty="0"/>
              <a:t>osmolarity, </a:t>
            </a:r>
          </a:p>
          <a:p>
            <a:pPr marL="285750" indent="-285750" eaLnBrk="1" hangingPunct="1">
              <a:buFont typeface="Arial" panose="020B0604020202020204" pitchFamily="34" charset="0"/>
              <a:buChar char="•"/>
            </a:pPr>
            <a:r>
              <a:rPr lang="cs-CZ" altLang="en-US" sz="1400" dirty="0"/>
              <a:t>objemu, </a:t>
            </a:r>
          </a:p>
          <a:p>
            <a:pPr marL="285750" indent="-285750" eaLnBrk="1" hangingPunct="1">
              <a:buFont typeface="Arial" panose="020B0604020202020204" pitchFamily="34" charset="0"/>
              <a:buChar char="•"/>
            </a:pPr>
            <a:r>
              <a:rPr lang="cs-CZ" altLang="en-US" sz="1400" dirty="0"/>
              <a:t>iontového složení, </a:t>
            </a:r>
          </a:p>
          <a:p>
            <a:pPr marL="285750" indent="-285750" eaLnBrk="1" hangingPunct="1">
              <a:buFont typeface="Arial" panose="020B0604020202020204" pitchFamily="34" charset="0"/>
              <a:buChar char="•"/>
            </a:pPr>
            <a:r>
              <a:rPr lang="cs-CZ" altLang="en-US" sz="1400" dirty="0"/>
              <a:t>pO</a:t>
            </a:r>
            <a:r>
              <a:rPr lang="cs-CZ" altLang="en-US" sz="1400" baseline="-25000" dirty="0"/>
              <a:t>2</a:t>
            </a:r>
            <a:r>
              <a:rPr lang="cs-CZ" altLang="en-US" sz="1400" dirty="0"/>
              <a:t>, pCO</a:t>
            </a:r>
            <a:r>
              <a:rPr lang="cs-CZ" altLang="en-US" sz="1400" baseline="-25000" dirty="0"/>
              <a:t>2</a:t>
            </a:r>
            <a:r>
              <a:rPr lang="cs-CZ" altLang="en-US" sz="1400" dirty="0"/>
              <a:t>, </a:t>
            </a:r>
          </a:p>
          <a:p>
            <a:pPr marL="285750" indent="-285750" eaLnBrk="1" hangingPunct="1">
              <a:buFont typeface="Arial" panose="020B0604020202020204" pitchFamily="34" charset="0"/>
              <a:buChar char="•"/>
            </a:pPr>
            <a:r>
              <a:rPr lang="cs-CZ" altLang="en-US" sz="1400" dirty="0"/>
              <a:t>pH, </a:t>
            </a:r>
          </a:p>
          <a:p>
            <a:pPr marL="285750" indent="-285750" eaLnBrk="1" hangingPunct="1">
              <a:buFont typeface="Arial" panose="020B0604020202020204" pitchFamily="34" charset="0"/>
              <a:buChar char="•"/>
            </a:pPr>
            <a:r>
              <a:rPr lang="cs-CZ" altLang="en-US" sz="1400" dirty="0"/>
              <a:t>glukózy, </a:t>
            </a:r>
          </a:p>
          <a:p>
            <a:pPr marL="285750" indent="-285750" eaLnBrk="1" hangingPunct="1">
              <a:buFont typeface="Arial" panose="020B0604020202020204" pitchFamily="34" charset="0"/>
              <a:buChar char="•"/>
            </a:pPr>
            <a:r>
              <a:rPr lang="cs-CZ" altLang="en-US" sz="1400" dirty="0"/>
              <a:t>teploty</a:t>
            </a:r>
          </a:p>
        </p:txBody>
      </p:sp>
      <p:sp>
        <p:nvSpPr>
          <p:cNvPr id="65564" name="Text Box 230">
            <a:extLst>
              <a:ext uri="{FF2B5EF4-FFF2-40B4-BE49-F238E27FC236}">
                <a16:creationId xmlns:a16="http://schemas.microsoft.com/office/drawing/2014/main" id="{0AA420E1-761B-4FE4-BDC9-C0CD3AC1D2DE}"/>
              </a:ext>
            </a:extLst>
          </p:cNvPr>
          <p:cNvSpPr txBox="1">
            <a:spLocks noChangeArrowheads="1"/>
          </p:cNvSpPr>
          <p:nvPr/>
        </p:nvSpPr>
        <p:spPr bwMode="auto">
          <a:xfrm>
            <a:off x="3571832" y="-114300"/>
            <a:ext cx="41719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800" b="1" i="1">
                <a:latin typeface="Times New Roman" panose="02020603050405020304" pitchFamily="18" charset="0"/>
              </a:rPr>
              <a:t>Vnější prostředí organismu</a:t>
            </a:r>
          </a:p>
        </p:txBody>
      </p:sp>
      <p:sp>
        <p:nvSpPr>
          <p:cNvPr id="65565" name="Rectangle 231">
            <a:extLst>
              <a:ext uri="{FF2B5EF4-FFF2-40B4-BE49-F238E27FC236}">
                <a16:creationId xmlns:a16="http://schemas.microsoft.com/office/drawing/2014/main" id="{E3833422-A5EA-4D0C-9CC2-97A987226B80}"/>
              </a:ext>
            </a:extLst>
          </p:cNvPr>
          <p:cNvSpPr>
            <a:spLocks noChangeArrowheads="1"/>
          </p:cNvSpPr>
          <p:nvPr/>
        </p:nvSpPr>
        <p:spPr bwMode="auto">
          <a:xfrm>
            <a:off x="4989469" y="1862138"/>
            <a:ext cx="1722438" cy="8255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66" name="Rectangle 232">
            <a:extLst>
              <a:ext uri="{FF2B5EF4-FFF2-40B4-BE49-F238E27FC236}">
                <a16:creationId xmlns:a16="http://schemas.microsoft.com/office/drawing/2014/main" id="{9E0BEF57-6440-40D7-B10E-F8D2B50B44D9}"/>
              </a:ext>
            </a:extLst>
          </p:cNvPr>
          <p:cNvSpPr>
            <a:spLocks noChangeArrowheads="1"/>
          </p:cNvSpPr>
          <p:nvPr/>
        </p:nvSpPr>
        <p:spPr bwMode="auto">
          <a:xfrm>
            <a:off x="5297445" y="2063750"/>
            <a:ext cx="8864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plazma</a:t>
            </a:r>
            <a:endParaRPr lang="cs-CZ" altLang="en-US" sz="2400">
              <a:latin typeface="Times New Roman" panose="02020603050405020304" pitchFamily="18" charset="0"/>
            </a:endParaRPr>
          </a:p>
        </p:txBody>
      </p:sp>
      <p:sp>
        <p:nvSpPr>
          <p:cNvPr id="65567" name="Rectangle 233">
            <a:extLst>
              <a:ext uri="{FF2B5EF4-FFF2-40B4-BE49-F238E27FC236}">
                <a16:creationId xmlns:a16="http://schemas.microsoft.com/office/drawing/2014/main" id="{49BB8308-FD45-4E83-A62F-81FF415E2BE5}"/>
              </a:ext>
            </a:extLst>
          </p:cNvPr>
          <p:cNvSpPr>
            <a:spLocks noChangeArrowheads="1"/>
          </p:cNvSpPr>
          <p:nvPr/>
        </p:nvSpPr>
        <p:spPr bwMode="auto">
          <a:xfrm>
            <a:off x="6913520" y="1944688"/>
            <a:ext cx="9569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krvinky</a:t>
            </a:r>
            <a:endParaRPr lang="cs-CZ" altLang="en-US" sz="2400">
              <a:latin typeface="Times New Roman" panose="02020603050405020304" pitchFamily="18" charset="0"/>
            </a:endParaRPr>
          </a:p>
        </p:txBody>
      </p:sp>
      <p:sp>
        <p:nvSpPr>
          <p:cNvPr id="65568" name="Rectangle 234">
            <a:extLst>
              <a:ext uri="{FF2B5EF4-FFF2-40B4-BE49-F238E27FC236}">
                <a16:creationId xmlns:a16="http://schemas.microsoft.com/office/drawing/2014/main" id="{DF1FDF77-A373-457A-8B55-4E398289EE19}"/>
              </a:ext>
            </a:extLst>
          </p:cNvPr>
          <p:cNvSpPr>
            <a:spLocks noChangeArrowheads="1"/>
          </p:cNvSpPr>
          <p:nvPr/>
        </p:nvSpPr>
        <p:spPr bwMode="auto">
          <a:xfrm>
            <a:off x="6913519" y="2305050"/>
            <a:ext cx="1250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a:solidFill>
                  <a:srgbClr val="000000"/>
                </a:solidFill>
                <a:latin typeface="Times New Roman" panose="02020603050405020304" pitchFamily="18" charset="0"/>
              </a:rPr>
              <a:t>(součást ICT)</a:t>
            </a:r>
            <a:endParaRPr lang="cs-CZ" altLang="en-US" sz="2400">
              <a:latin typeface="Times New Roman" panose="02020603050405020304" pitchFamily="18" charset="0"/>
            </a:endParaRPr>
          </a:p>
        </p:txBody>
      </p:sp>
      <p:sp>
        <p:nvSpPr>
          <p:cNvPr id="65569" name="Rectangle 235">
            <a:extLst>
              <a:ext uri="{FF2B5EF4-FFF2-40B4-BE49-F238E27FC236}">
                <a16:creationId xmlns:a16="http://schemas.microsoft.com/office/drawing/2014/main" id="{C1EE83F9-4628-4ACA-A3EB-FC617FEBA127}"/>
              </a:ext>
            </a:extLst>
          </p:cNvPr>
          <p:cNvSpPr>
            <a:spLocks noChangeArrowheads="1"/>
          </p:cNvSpPr>
          <p:nvPr/>
        </p:nvSpPr>
        <p:spPr bwMode="auto">
          <a:xfrm>
            <a:off x="4983119" y="1866900"/>
            <a:ext cx="3233738" cy="83185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70" name="Line 236">
            <a:extLst>
              <a:ext uri="{FF2B5EF4-FFF2-40B4-BE49-F238E27FC236}">
                <a16:creationId xmlns:a16="http://schemas.microsoft.com/office/drawing/2014/main" id="{988E6878-8C0A-4358-9D79-FABBE47A78CD}"/>
              </a:ext>
            </a:extLst>
          </p:cNvPr>
          <p:cNvSpPr>
            <a:spLocks noChangeShapeType="1"/>
          </p:cNvSpPr>
          <p:nvPr/>
        </p:nvSpPr>
        <p:spPr bwMode="auto">
          <a:xfrm flipV="1">
            <a:off x="6559508" y="2413000"/>
            <a:ext cx="339725" cy="1270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65571" name="Rectangle 237">
            <a:extLst>
              <a:ext uri="{FF2B5EF4-FFF2-40B4-BE49-F238E27FC236}">
                <a16:creationId xmlns:a16="http://schemas.microsoft.com/office/drawing/2014/main" id="{F7EE0DD6-9EC0-43FE-8A8D-CD2B9E418A4F}"/>
              </a:ext>
            </a:extLst>
          </p:cNvPr>
          <p:cNvSpPr>
            <a:spLocks noChangeArrowheads="1"/>
          </p:cNvSpPr>
          <p:nvPr/>
        </p:nvSpPr>
        <p:spPr bwMode="auto">
          <a:xfrm>
            <a:off x="5892757" y="27765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Kapiláry</a:t>
            </a:r>
            <a:endParaRPr lang="cs-CZ" altLang="en-US" sz="2400">
              <a:latin typeface="Times New Roman" panose="02020603050405020304" pitchFamily="18" charset="0"/>
            </a:endParaRPr>
          </a:p>
        </p:txBody>
      </p:sp>
      <p:sp>
        <p:nvSpPr>
          <p:cNvPr id="65572" name="Rectangle 238">
            <a:extLst>
              <a:ext uri="{FF2B5EF4-FFF2-40B4-BE49-F238E27FC236}">
                <a16:creationId xmlns:a16="http://schemas.microsoft.com/office/drawing/2014/main" id="{A14D3222-AAB4-460A-8D09-6F1E125568B9}"/>
              </a:ext>
            </a:extLst>
          </p:cNvPr>
          <p:cNvSpPr>
            <a:spLocks noChangeArrowheads="1"/>
          </p:cNvSpPr>
          <p:nvPr/>
        </p:nvSpPr>
        <p:spPr bwMode="auto">
          <a:xfrm>
            <a:off x="2652669" y="2205038"/>
            <a:ext cx="1727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Lymfa</a:t>
            </a:r>
            <a:endParaRPr lang="cs-CZ" altLang="en-US" sz="2400">
              <a:latin typeface="Times New Roman" panose="02020603050405020304" pitchFamily="18" charset="0"/>
            </a:endParaRPr>
          </a:p>
        </p:txBody>
      </p:sp>
      <p:sp>
        <p:nvSpPr>
          <p:cNvPr id="65573" name="Freeform 239">
            <a:extLst>
              <a:ext uri="{FF2B5EF4-FFF2-40B4-BE49-F238E27FC236}">
                <a16:creationId xmlns:a16="http://schemas.microsoft.com/office/drawing/2014/main" id="{F38AD0BD-A5A3-4254-8A1E-6A76329936C0}"/>
              </a:ext>
            </a:extLst>
          </p:cNvPr>
          <p:cNvSpPr>
            <a:spLocks/>
          </p:cNvSpPr>
          <p:nvPr/>
        </p:nvSpPr>
        <p:spPr bwMode="auto">
          <a:xfrm>
            <a:off x="2409783" y="2432050"/>
            <a:ext cx="2541587" cy="1303338"/>
          </a:xfrm>
          <a:custGeom>
            <a:avLst/>
            <a:gdLst>
              <a:gd name="T0" fmla="*/ 2147483647 w 1601"/>
              <a:gd name="T1" fmla="*/ 2069050047 h 821"/>
              <a:gd name="T2" fmla="*/ 284776819 w 1601"/>
              <a:gd name="T3" fmla="*/ 587197449 h 821"/>
              <a:gd name="T4" fmla="*/ 2147483647 w 1601"/>
              <a:gd name="T5" fmla="*/ 60483780 h 821"/>
              <a:gd name="T6" fmla="*/ 0 60000 65536"/>
              <a:gd name="T7" fmla="*/ 0 60000 65536"/>
              <a:gd name="T8" fmla="*/ 0 60000 65536"/>
              <a:gd name="T9" fmla="*/ 0 w 1601"/>
              <a:gd name="T10" fmla="*/ 0 h 821"/>
              <a:gd name="T11" fmla="*/ 1601 w 1601"/>
              <a:gd name="T12" fmla="*/ 821 h 821"/>
            </a:gdLst>
            <a:ahLst/>
            <a:cxnLst>
              <a:cxn ang="T6">
                <a:pos x="T0" y="T1"/>
              </a:cxn>
              <a:cxn ang="T7">
                <a:pos x="T2" y="T3"/>
              </a:cxn>
              <a:cxn ang="T8">
                <a:pos x="T4" y="T5"/>
              </a:cxn>
            </a:cxnLst>
            <a:rect l="T9" t="T10" r="T11" b="T12"/>
            <a:pathLst>
              <a:path w="1601" h="821">
                <a:moveTo>
                  <a:pt x="925" y="821"/>
                </a:moveTo>
                <a:cubicBezTo>
                  <a:pt x="790" y="723"/>
                  <a:pt x="0" y="366"/>
                  <a:pt x="113" y="233"/>
                </a:cubicBezTo>
                <a:cubicBezTo>
                  <a:pt x="125" y="0"/>
                  <a:pt x="1291" y="68"/>
                  <a:pt x="1601" y="24"/>
                </a:cubicBez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74" name="Line 240">
            <a:extLst>
              <a:ext uri="{FF2B5EF4-FFF2-40B4-BE49-F238E27FC236}">
                <a16:creationId xmlns:a16="http://schemas.microsoft.com/office/drawing/2014/main" id="{D70CB7D9-DC1D-47F5-95F3-30C1A467F431}"/>
              </a:ext>
            </a:extLst>
          </p:cNvPr>
          <p:cNvSpPr>
            <a:spLocks noChangeShapeType="1"/>
          </p:cNvSpPr>
          <p:nvPr/>
        </p:nvSpPr>
        <p:spPr bwMode="auto">
          <a:xfrm flipV="1">
            <a:off x="6616657" y="2293938"/>
            <a:ext cx="328612" cy="12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nvGrpSpPr>
          <p:cNvPr id="65575" name="Group 241">
            <a:extLst>
              <a:ext uri="{FF2B5EF4-FFF2-40B4-BE49-F238E27FC236}">
                <a16:creationId xmlns:a16="http://schemas.microsoft.com/office/drawing/2014/main" id="{FEC007CF-97AE-4C57-8031-4684121E84E3}"/>
              </a:ext>
            </a:extLst>
          </p:cNvPr>
          <p:cNvGrpSpPr>
            <a:grpSpLocks/>
          </p:cNvGrpSpPr>
          <p:nvPr/>
        </p:nvGrpSpPr>
        <p:grpSpPr bwMode="auto">
          <a:xfrm>
            <a:off x="8539120" y="4138614"/>
            <a:ext cx="169863" cy="447675"/>
            <a:chOff x="4638" y="2607"/>
            <a:chExt cx="107" cy="282"/>
          </a:xfrm>
        </p:grpSpPr>
        <p:sp>
          <p:nvSpPr>
            <p:cNvPr id="65858" name="Rectangle 242">
              <a:extLst>
                <a:ext uri="{FF2B5EF4-FFF2-40B4-BE49-F238E27FC236}">
                  <a16:creationId xmlns:a16="http://schemas.microsoft.com/office/drawing/2014/main" id="{2573A4A3-2EB2-453E-BD9F-0B9F6237F57F}"/>
                </a:ext>
              </a:extLst>
            </p:cNvPr>
            <p:cNvSpPr>
              <a:spLocks noChangeArrowheads="1"/>
            </p:cNvSpPr>
            <p:nvPr/>
          </p:nvSpPr>
          <p:spPr bwMode="auto">
            <a:xfrm>
              <a:off x="4679" y="2712"/>
              <a:ext cx="24" cy="17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59" name="Freeform 243">
              <a:extLst>
                <a:ext uri="{FF2B5EF4-FFF2-40B4-BE49-F238E27FC236}">
                  <a16:creationId xmlns:a16="http://schemas.microsoft.com/office/drawing/2014/main" id="{77C4AC1E-B11E-499B-995F-619BC7EE9DA2}"/>
                </a:ext>
              </a:extLst>
            </p:cNvPr>
            <p:cNvSpPr>
              <a:spLocks/>
            </p:cNvSpPr>
            <p:nvPr/>
          </p:nvSpPr>
          <p:spPr bwMode="auto">
            <a:xfrm>
              <a:off x="4638" y="2607"/>
              <a:ext cx="107" cy="107"/>
            </a:xfrm>
            <a:custGeom>
              <a:avLst/>
              <a:gdLst>
                <a:gd name="T0" fmla="*/ 107 w 107"/>
                <a:gd name="T1" fmla="*/ 107 h 107"/>
                <a:gd name="T2" fmla="*/ 53 w 107"/>
                <a:gd name="T3" fmla="*/ 0 h 107"/>
                <a:gd name="T4" fmla="*/ 0 w 107"/>
                <a:gd name="T5" fmla="*/ 107 h 107"/>
                <a:gd name="T6" fmla="*/ 107 w 107"/>
                <a:gd name="T7" fmla="*/ 107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107"/>
                  </a:moveTo>
                  <a:lnTo>
                    <a:pt x="53" y="0"/>
                  </a:lnTo>
                  <a:lnTo>
                    <a:pt x="0" y="107"/>
                  </a:lnTo>
                  <a:lnTo>
                    <a:pt x="10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76" name="Group 244">
            <a:extLst>
              <a:ext uri="{FF2B5EF4-FFF2-40B4-BE49-F238E27FC236}">
                <a16:creationId xmlns:a16="http://schemas.microsoft.com/office/drawing/2014/main" id="{7FFCEF2C-2BC8-4E54-B7B8-BCDF309F0991}"/>
              </a:ext>
            </a:extLst>
          </p:cNvPr>
          <p:cNvGrpSpPr>
            <a:grpSpLocks/>
          </p:cNvGrpSpPr>
          <p:nvPr/>
        </p:nvGrpSpPr>
        <p:grpSpPr bwMode="auto">
          <a:xfrm>
            <a:off x="8085095" y="4159250"/>
            <a:ext cx="169863" cy="420688"/>
            <a:chOff x="4352" y="2620"/>
            <a:chExt cx="107" cy="265"/>
          </a:xfrm>
        </p:grpSpPr>
        <p:sp>
          <p:nvSpPr>
            <p:cNvPr id="65856" name="Rectangle 245">
              <a:extLst>
                <a:ext uri="{FF2B5EF4-FFF2-40B4-BE49-F238E27FC236}">
                  <a16:creationId xmlns:a16="http://schemas.microsoft.com/office/drawing/2014/main" id="{BDAAF3F2-A52D-4D3D-80E2-9C67D37769E9}"/>
                </a:ext>
              </a:extLst>
            </p:cNvPr>
            <p:cNvSpPr>
              <a:spLocks noChangeArrowheads="1"/>
            </p:cNvSpPr>
            <p:nvPr/>
          </p:nvSpPr>
          <p:spPr bwMode="auto">
            <a:xfrm>
              <a:off x="4394" y="2620"/>
              <a:ext cx="24" cy="1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57" name="Freeform 246">
              <a:extLst>
                <a:ext uri="{FF2B5EF4-FFF2-40B4-BE49-F238E27FC236}">
                  <a16:creationId xmlns:a16="http://schemas.microsoft.com/office/drawing/2014/main" id="{7D46BC53-3D0A-460C-969E-A674681C26B9}"/>
                </a:ext>
              </a:extLst>
            </p:cNvPr>
            <p:cNvSpPr>
              <a:spLocks/>
            </p:cNvSpPr>
            <p:nvPr/>
          </p:nvSpPr>
          <p:spPr bwMode="auto">
            <a:xfrm>
              <a:off x="4352" y="2778"/>
              <a:ext cx="107" cy="107"/>
            </a:xfrm>
            <a:custGeom>
              <a:avLst/>
              <a:gdLst>
                <a:gd name="T0" fmla="*/ 0 w 107"/>
                <a:gd name="T1" fmla="*/ 0 h 107"/>
                <a:gd name="T2" fmla="*/ 54 w 107"/>
                <a:gd name="T3" fmla="*/ 107 h 107"/>
                <a:gd name="T4" fmla="*/ 107 w 107"/>
                <a:gd name="T5" fmla="*/ 0 h 107"/>
                <a:gd name="T6" fmla="*/ 0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0" y="0"/>
                  </a:moveTo>
                  <a:lnTo>
                    <a:pt x="54" y="107"/>
                  </a:lnTo>
                  <a:lnTo>
                    <a:pt x="107"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577" name="Rectangle 247">
            <a:extLst>
              <a:ext uri="{FF2B5EF4-FFF2-40B4-BE49-F238E27FC236}">
                <a16:creationId xmlns:a16="http://schemas.microsoft.com/office/drawing/2014/main" id="{B5828ADF-BB2F-429C-8700-FBB8B5F91C5D}"/>
              </a:ext>
            </a:extLst>
          </p:cNvPr>
          <p:cNvSpPr>
            <a:spLocks noChangeArrowheads="1"/>
          </p:cNvSpPr>
          <p:nvPr/>
        </p:nvSpPr>
        <p:spPr bwMode="auto">
          <a:xfrm>
            <a:off x="7473702" y="3198812"/>
            <a:ext cx="2798762" cy="960438"/>
          </a:xfrm>
          <a:prstGeom prst="rect">
            <a:avLst/>
          </a:prstGeom>
          <a:solidFill>
            <a:srgbClr val="CCFF99"/>
          </a:solidFill>
          <a:ln w="19050">
            <a:solidFill>
              <a:srgbClr val="000000"/>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78" name="Rectangle 248">
            <a:extLst>
              <a:ext uri="{FF2B5EF4-FFF2-40B4-BE49-F238E27FC236}">
                <a16:creationId xmlns:a16="http://schemas.microsoft.com/office/drawing/2014/main" id="{FF4FE77F-D882-49B9-B166-BB15DBD80681}"/>
              </a:ext>
            </a:extLst>
          </p:cNvPr>
          <p:cNvSpPr>
            <a:spLocks noChangeArrowheads="1"/>
          </p:cNvSpPr>
          <p:nvPr/>
        </p:nvSpPr>
        <p:spPr bwMode="auto">
          <a:xfrm>
            <a:off x="7518358" y="3529013"/>
            <a:ext cx="167193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transcelulární</a:t>
            </a:r>
            <a:endParaRPr lang="cs-CZ" altLang="en-US" sz="2400">
              <a:latin typeface="Times New Roman" panose="02020603050405020304" pitchFamily="18" charset="0"/>
            </a:endParaRPr>
          </a:p>
        </p:txBody>
      </p:sp>
      <p:sp>
        <p:nvSpPr>
          <p:cNvPr id="65579" name="Rectangle 249">
            <a:extLst>
              <a:ext uri="{FF2B5EF4-FFF2-40B4-BE49-F238E27FC236}">
                <a16:creationId xmlns:a16="http://schemas.microsoft.com/office/drawing/2014/main" id="{11F9530A-6D24-4F9A-9EF9-7684DA3DED8B}"/>
              </a:ext>
            </a:extLst>
          </p:cNvPr>
          <p:cNvSpPr>
            <a:spLocks noChangeArrowheads="1"/>
          </p:cNvSpPr>
          <p:nvPr/>
        </p:nvSpPr>
        <p:spPr bwMode="auto">
          <a:xfrm>
            <a:off x="9174120" y="3529013"/>
            <a:ext cx="106599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 tekutina</a:t>
            </a:r>
            <a:endParaRPr lang="cs-CZ" altLang="en-US" sz="2400">
              <a:latin typeface="Times New Roman" panose="02020603050405020304" pitchFamily="18" charset="0"/>
            </a:endParaRPr>
          </a:p>
        </p:txBody>
      </p:sp>
      <p:sp>
        <p:nvSpPr>
          <p:cNvPr id="65580" name="Line 250">
            <a:extLst>
              <a:ext uri="{FF2B5EF4-FFF2-40B4-BE49-F238E27FC236}">
                <a16:creationId xmlns:a16="http://schemas.microsoft.com/office/drawing/2014/main" id="{48276909-9CF9-419C-9FFC-4D3B8AFA8A9C}"/>
              </a:ext>
            </a:extLst>
          </p:cNvPr>
          <p:cNvSpPr>
            <a:spLocks noChangeShapeType="1"/>
          </p:cNvSpPr>
          <p:nvPr/>
        </p:nvSpPr>
        <p:spPr bwMode="auto">
          <a:xfrm flipV="1">
            <a:off x="6540457" y="2997200"/>
            <a:ext cx="647700" cy="4318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5581" name="Line 251">
            <a:extLst>
              <a:ext uri="{FF2B5EF4-FFF2-40B4-BE49-F238E27FC236}">
                <a16:creationId xmlns:a16="http://schemas.microsoft.com/office/drawing/2014/main" id="{A9316F1A-045E-4F85-B5C9-A9F646210858}"/>
              </a:ext>
            </a:extLst>
          </p:cNvPr>
          <p:cNvSpPr>
            <a:spLocks noChangeShapeType="1"/>
          </p:cNvSpPr>
          <p:nvPr/>
        </p:nvSpPr>
        <p:spPr bwMode="auto">
          <a:xfrm>
            <a:off x="6324558" y="2563813"/>
            <a:ext cx="790575" cy="360362"/>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5582" name="Rectangle 252">
            <a:extLst>
              <a:ext uri="{FF2B5EF4-FFF2-40B4-BE49-F238E27FC236}">
                <a16:creationId xmlns:a16="http://schemas.microsoft.com/office/drawing/2014/main" id="{FD2F912E-3747-416D-A2B8-A62F76D03180}"/>
              </a:ext>
            </a:extLst>
          </p:cNvPr>
          <p:cNvSpPr>
            <a:spLocks noChangeArrowheads="1"/>
          </p:cNvSpPr>
          <p:nvPr/>
        </p:nvSpPr>
        <p:spPr bwMode="auto">
          <a:xfrm>
            <a:off x="7116720" y="2684463"/>
            <a:ext cx="2962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solidFill>
                  <a:srgbClr val="000000"/>
                </a:solidFill>
                <a:latin typeface="Times New Roman" panose="02020603050405020304" pitchFamily="18" charset="0"/>
              </a:rPr>
              <a:t>Extracelulární tekutina</a:t>
            </a:r>
          </a:p>
        </p:txBody>
      </p:sp>
      <p:grpSp>
        <p:nvGrpSpPr>
          <p:cNvPr id="65583" name="Group 253">
            <a:extLst>
              <a:ext uri="{FF2B5EF4-FFF2-40B4-BE49-F238E27FC236}">
                <a16:creationId xmlns:a16="http://schemas.microsoft.com/office/drawing/2014/main" id="{626EA2BA-9893-44FC-89C3-2476BB59B2E6}"/>
              </a:ext>
            </a:extLst>
          </p:cNvPr>
          <p:cNvGrpSpPr>
            <a:grpSpLocks/>
          </p:cNvGrpSpPr>
          <p:nvPr/>
        </p:nvGrpSpPr>
        <p:grpSpPr bwMode="auto">
          <a:xfrm>
            <a:off x="5129169" y="477839"/>
            <a:ext cx="1333500" cy="993775"/>
            <a:chOff x="2512" y="300"/>
            <a:chExt cx="840" cy="626"/>
          </a:xfrm>
        </p:grpSpPr>
        <p:grpSp>
          <p:nvGrpSpPr>
            <p:cNvPr id="65663" name="Group 254">
              <a:extLst>
                <a:ext uri="{FF2B5EF4-FFF2-40B4-BE49-F238E27FC236}">
                  <a16:creationId xmlns:a16="http://schemas.microsoft.com/office/drawing/2014/main" id="{D0044C1E-F05F-4463-86CE-E51BE8A52625}"/>
                </a:ext>
              </a:extLst>
            </p:cNvPr>
            <p:cNvGrpSpPr>
              <a:grpSpLocks/>
            </p:cNvGrpSpPr>
            <p:nvPr/>
          </p:nvGrpSpPr>
          <p:grpSpPr bwMode="auto">
            <a:xfrm>
              <a:off x="2512" y="300"/>
              <a:ext cx="840" cy="626"/>
              <a:chOff x="2512" y="300"/>
              <a:chExt cx="840" cy="626"/>
            </a:xfrm>
          </p:grpSpPr>
          <p:grpSp>
            <p:nvGrpSpPr>
              <p:cNvPr id="65804" name="Group 255">
                <a:extLst>
                  <a:ext uri="{FF2B5EF4-FFF2-40B4-BE49-F238E27FC236}">
                    <a16:creationId xmlns:a16="http://schemas.microsoft.com/office/drawing/2014/main" id="{778CBCD3-1EF7-4B13-ABD9-3F78A73950B4}"/>
                  </a:ext>
                </a:extLst>
              </p:cNvPr>
              <p:cNvGrpSpPr>
                <a:grpSpLocks/>
              </p:cNvGrpSpPr>
              <p:nvPr/>
            </p:nvGrpSpPr>
            <p:grpSpPr bwMode="auto">
              <a:xfrm>
                <a:off x="2512" y="300"/>
                <a:ext cx="840" cy="626"/>
                <a:chOff x="2512" y="300"/>
                <a:chExt cx="840" cy="626"/>
              </a:xfrm>
            </p:grpSpPr>
            <p:grpSp>
              <p:nvGrpSpPr>
                <p:cNvPr id="65842" name="Group 256">
                  <a:extLst>
                    <a:ext uri="{FF2B5EF4-FFF2-40B4-BE49-F238E27FC236}">
                      <a16:creationId xmlns:a16="http://schemas.microsoft.com/office/drawing/2014/main" id="{462E3E32-07B4-4CD0-A9E3-1AB9E3B872B4}"/>
                    </a:ext>
                  </a:extLst>
                </p:cNvPr>
                <p:cNvGrpSpPr>
                  <a:grpSpLocks/>
                </p:cNvGrpSpPr>
                <p:nvPr/>
              </p:nvGrpSpPr>
              <p:grpSpPr bwMode="auto">
                <a:xfrm>
                  <a:off x="2512" y="302"/>
                  <a:ext cx="383" cy="624"/>
                  <a:chOff x="2512" y="302"/>
                  <a:chExt cx="383" cy="624"/>
                </a:xfrm>
              </p:grpSpPr>
              <p:grpSp>
                <p:nvGrpSpPr>
                  <p:cNvPr id="65850" name="Group 257">
                    <a:extLst>
                      <a:ext uri="{FF2B5EF4-FFF2-40B4-BE49-F238E27FC236}">
                        <a16:creationId xmlns:a16="http://schemas.microsoft.com/office/drawing/2014/main" id="{A1D83C50-1090-4296-BEDC-7F9FA5E9CFC1}"/>
                      </a:ext>
                    </a:extLst>
                  </p:cNvPr>
                  <p:cNvGrpSpPr>
                    <a:grpSpLocks/>
                  </p:cNvGrpSpPr>
                  <p:nvPr/>
                </p:nvGrpSpPr>
                <p:grpSpPr bwMode="auto">
                  <a:xfrm>
                    <a:off x="2512" y="302"/>
                    <a:ext cx="383" cy="624"/>
                    <a:chOff x="2512" y="302"/>
                    <a:chExt cx="383" cy="624"/>
                  </a:xfrm>
                </p:grpSpPr>
                <p:sp>
                  <p:nvSpPr>
                    <p:cNvPr id="65852" name="Freeform 258">
                      <a:extLst>
                        <a:ext uri="{FF2B5EF4-FFF2-40B4-BE49-F238E27FC236}">
                          <a16:creationId xmlns:a16="http://schemas.microsoft.com/office/drawing/2014/main" id="{09D86DE6-4585-4472-AFD1-10D11B2E75BB}"/>
                        </a:ext>
                      </a:extLst>
                    </p:cNvPr>
                    <p:cNvSpPr>
                      <a:spLocks/>
                    </p:cNvSpPr>
                    <p:nvPr/>
                  </p:nvSpPr>
                  <p:spPr bwMode="auto">
                    <a:xfrm>
                      <a:off x="2512" y="302"/>
                      <a:ext cx="383" cy="623"/>
                    </a:xfrm>
                    <a:custGeom>
                      <a:avLst/>
                      <a:gdLst>
                        <a:gd name="T0" fmla="*/ 78 w 1532"/>
                        <a:gd name="T1" fmla="*/ 5 h 2491"/>
                        <a:gd name="T2" fmla="*/ 72 w 1532"/>
                        <a:gd name="T3" fmla="*/ 2 h 2491"/>
                        <a:gd name="T4" fmla="*/ 63 w 1532"/>
                        <a:gd name="T5" fmla="*/ 0 h 2491"/>
                        <a:gd name="T6" fmla="*/ 56 w 1532"/>
                        <a:gd name="T7" fmla="*/ 1 h 2491"/>
                        <a:gd name="T8" fmla="*/ 49 w 1532"/>
                        <a:gd name="T9" fmla="*/ 5 h 2491"/>
                        <a:gd name="T10" fmla="*/ 40 w 1532"/>
                        <a:gd name="T11" fmla="*/ 14 h 2491"/>
                        <a:gd name="T12" fmla="*/ 30 w 1532"/>
                        <a:gd name="T13" fmla="*/ 26 h 2491"/>
                        <a:gd name="T14" fmla="*/ 22 w 1532"/>
                        <a:gd name="T15" fmla="*/ 41 h 2491"/>
                        <a:gd name="T16" fmla="*/ 17 w 1532"/>
                        <a:gd name="T17" fmla="*/ 53 h 2491"/>
                        <a:gd name="T18" fmla="*/ 13 w 1532"/>
                        <a:gd name="T19" fmla="*/ 65 h 2491"/>
                        <a:gd name="T20" fmla="*/ 8 w 1532"/>
                        <a:gd name="T21" fmla="*/ 81 h 2491"/>
                        <a:gd name="T22" fmla="*/ 3 w 1532"/>
                        <a:gd name="T23" fmla="*/ 93 h 2491"/>
                        <a:gd name="T24" fmla="*/ 1 w 1532"/>
                        <a:gd name="T25" fmla="*/ 105 h 2491"/>
                        <a:gd name="T26" fmla="*/ 0 w 1532"/>
                        <a:gd name="T27" fmla="*/ 119 h 2491"/>
                        <a:gd name="T28" fmla="*/ 3 w 1532"/>
                        <a:gd name="T29" fmla="*/ 145 h 2491"/>
                        <a:gd name="T30" fmla="*/ 5 w 1532"/>
                        <a:gd name="T31" fmla="*/ 150 h 2491"/>
                        <a:gd name="T32" fmla="*/ 7 w 1532"/>
                        <a:gd name="T33" fmla="*/ 153 h 2491"/>
                        <a:gd name="T34" fmla="*/ 12 w 1532"/>
                        <a:gd name="T35" fmla="*/ 155 h 2491"/>
                        <a:gd name="T36" fmla="*/ 17 w 1532"/>
                        <a:gd name="T37" fmla="*/ 156 h 2491"/>
                        <a:gd name="T38" fmla="*/ 24 w 1532"/>
                        <a:gd name="T39" fmla="*/ 154 h 2491"/>
                        <a:gd name="T40" fmla="*/ 42 w 1532"/>
                        <a:gd name="T41" fmla="*/ 149 h 2491"/>
                        <a:gd name="T42" fmla="*/ 49 w 1532"/>
                        <a:gd name="T43" fmla="*/ 150 h 2491"/>
                        <a:gd name="T44" fmla="*/ 59 w 1532"/>
                        <a:gd name="T45" fmla="*/ 148 h 2491"/>
                        <a:gd name="T46" fmla="*/ 75 w 1532"/>
                        <a:gd name="T47" fmla="*/ 144 h 2491"/>
                        <a:gd name="T48" fmla="*/ 83 w 1532"/>
                        <a:gd name="T49" fmla="*/ 141 h 2491"/>
                        <a:gd name="T50" fmla="*/ 88 w 1532"/>
                        <a:gd name="T51" fmla="*/ 137 h 2491"/>
                        <a:gd name="T52" fmla="*/ 91 w 1532"/>
                        <a:gd name="T53" fmla="*/ 130 h 2491"/>
                        <a:gd name="T54" fmla="*/ 93 w 1532"/>
                        <a:gd name="T55" fmla="*/ 121 h 2491"/>
                        <a:gd name="T56" fmla="*/ 95 w 1532"/>
                        <a:gd name="T57" fmla="*/ 112 h 2491"/>
                        <a:gd name="T58" fmla="*/ 96 w 1532"/>
                        <a:gd name="T59" fmla="*/ 100 h 2491"/>
                        <a:gd name="T60" fmla="*/ 93 w 1532"/>
                        <a:gd name="T61" fmla="*/ 84 h 2491"/>
                        <a:gd name="T62" fmla="*/ 90 w 1532"/>
                        <a:gd name="T63" fmla="*/ 63 h 2491"/>
                        <a:gd name="T64" fmla="*/ 87 w 1532"/>
                        <a:gd name="T65" fmla="*/ 56 h 2491"/>
                        <a:gd name="T66" fmla="*/ 84 w 1532"/>
                        <a:gd name="T67" fmla="*/ 50 h 2491"/>
                        <a:gd name="T68" fmla="*/ 85 w 1532"/>
                        <a:gd name="T69" fmla="*/ 38 h 2491"/>
                        <a:gd name="T70" fmla="*/ 85 w 1532"/>
                        <a:gd name="T71" fmla="*/ 30 h 2491"/>
                        <a:gd name="T72" fmla="*/ 83 w 1532"/>
                        <a:gd name="T73" fmla="*/ 17 h 2491"/>
                        <a:gd name="T74" fmla="*/ 80 w 1532"/>
                        <a:gd name="T75" fmla="*/ 8 h 249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2"/>
                        <a:gd name="T115" fmla="*/ 0 h 2491"/>
                        <a:gd name="T116" fmla="*/ 1532 w 1532"/>
                        <a:gd name="T117" fmla="*/ 2491 h 249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2" h="2491">
                          <a:moveTo>
                            <a:pt x="1278" y="127"/>
                          </a:moveTo>
                          <a:lnTo>
                            <a:pt x="1247" y="85"/>
                          </a:lnTo>
                          <a:lnTo>
                            <a:pt x="1197" y="48"/>
                          </a:lnTo>
                          <a:lnTo>
                            <a:pt x="1143" y="25"/>
                          </a:lnTo>
                          <a:lnTo>
                            <a:pt x="1090" y="9"/>
                          </a:lnTo>
                          <a:lnTo>
                            <a:pt x="1017" y="0"/>
                          </a:lnTo>
                          <a:lnTo>
                            <a:pt x="960" y="7"/>
                          </a:lnTo>
                          <a:lnTo>
                            <a:pt x="897" y="21"/>
                          </a:lnTo>
                          <a:lnTo>
                            <a:pt x="833" y="45"/>
                          </a:lnTo>
                          <a:lnTo>
                            <a:pt x="785" y="75"/>
                          </a:lnTo>
                          <a:lnTo>
                            <a:pt x="733" y="121"/>
                          </a:lnTo>
                          <a:lnTo>
                            <a:pt x="641" y="220"/>
                          </a:lnTo>
                          <a:lnTo>
                            <a:pt x="563" y="312"/>
                          </a:lnTo>
                          <a:lnTo>
                            <a:pt x="487" y="419"/>
                          </a:lnTo>
                          <a:lnTo>
                            <a:pt x="413" y="540"/>
                          </a:lnTo>
                          <a:lnTo>
                            <a:pt x="356" y="652"/>
                          </a:lnTo>
                          <a:lnTo>
                            <a:pt x="308" y="758"/>
                          </a:lnTo>
                          <a:lnTo>
                            <a:pt x="273" y="852"/>
                          </a:lnTo>
                          <a:lnTo>
                            <a:pt x="247" y="946"/>
                          </a:lnTo>
                          <a:lnTo>
                            <a:pt x="216" y="1043"/>
                          </a:lnTo>
                          <a:lnTo>
                            <a:pt x="184" y="1132"/>
                          </a:lnTo>
                          <a:lnTo>
                            <a:pt x="131" y="1286"/>
                          </a:lnTo>
                          <a:lnTo>
                            <a:pt x="74" y="1414"/>
                          </a:lnTo>
                          <a:lnTo>
                            <a:pt x="45" y="1485"/>
                          </a:lnTo>
                          <a:lnTo>
                            <a:pt x="25" y="1572"/>
                          </a:lnTo>
                          <a:lnTo>
                            <a:pt x="10" y="1677"/>
                          </a:lnTo>
                          <a:lnTo>
                            <a:pt x="0" y="1792"/>
                          </a:lnTo>
                          <a:lnTo>
                            <a:pt x="2" y="1902"/>
                          </a:lnTo>
                          <a:lnTo>
                            <a:pt x="24" y="2166"/>
                          </a:lnTo>
                          <a:lnTo>
                            <a:pt x="45" y="2322"/>
                          </a:lnTo>
                          <a:lnTo>
                            <a:pt x="56" y="2363"/>
                          </a:lnTo>
                          <a:lnTo>
                            <a:pt x="74" y="2400"/>
                          </a:lnTo>
                          <a:lnTo>
                            <a:pt x="96" y="2430"/>
                          </a:lnTo>
                          <a:lnTo>
                            <a:pt x="120" y="2451"/>
                          </a:lnTo>
                          <a:lnTo>
                            <a:pt x="146" y="2469"/>
                          </a:lnTo>
                          <a:lnTo>
                            <a:pt x="184" y="2481"/>
                          </a:lnTo>
                          <a:lnTo>
                            <a:pt x="228" y="2488"/>
                          </a:lnTo>
                          <a:lnTo>
                            <a:pt x="274" y="2491"/>
                          </a:lnTo>
                          <a:lnTo>
                            <a:pt x="333" y="2484"/>
                          </a:lnTo>
                          <a:lnTo>
                            <a:pt x="393" y="2469"/>
                          </a:lnTo>
                          <a:lnTo>
                            <a:pt x="520" y="2429"/>
                          </a:lnTo>
                          <a:lnTo>
                            <a:pt x="670" y="2379"/>
                          </a:lnTo>
                          <a:lnTo>
                            <a:pt x="741" y="2393"/>
                          </a:lnTo>
                          <a:lnTo>
                            <a:pt x="786" y="2399"/>
                          </a:lnTo>
                          <a:lnTo>
                            <a:pt x="840" y="2393"/>
                          </a:lnTo>
                          <a:lnTo>
                            <a:pt x="947" y="2372"/>
                          </a:lnTo>
                          <a:lnTo>
                            <a:pt x="1081" y="2337"/>
                          </a:lnTo>
                          <a:lnTo>
                            <a:pt x="1202" y="2301"/>
                          </a:lnTo>
                          <a:lnTo>
                            <a:pt x="1281" y="2273"/>
                          </a:lnTo>
                          <a:lnTo>
                            <a:pt x="1326" y="2253"/>
                          </a:lnTo>
                          <a:lnTo>
                            <a:pt x="1368" y="2226"/>
                          </a:lnTo>
                          <a:lnTo>
                            <a:pt x="1403" y="2185"/>
                          </a:lnTo>
                          <a:lnTo>
                            <a:pt x="1429" y="2138"/>
                          </a:lnTo>
                          <a:lnTo>
                            <a:pt x="1452" y="2082"/>
                          </a:lnTo>
                          <a:lnTo>
                            <a:pt x="1472" y="2024"/>
                          </a:lnTo>
                          <a:lnTo>
                            <a:pt x="1493" y="1931"/>
                          </a:lnTo>
                          <a:lnTo>
                            <a:pt x="1505" y="1858"/>
                          </a:lnTo>
                          <a:lnTo>
                            <a:pt x="1515" y="1784"/>
                          </a:lnTo>
                          <a:lnTo>
                            <a:pt x="1529" y="1669"/>
                          </a:lnTo>
                          <a:lnTo>
                            <a:pt x="1532" y="1593"/>
                          </a:lnTo>
                          <a:lnTo>
                            <a:pt x="1522" y="1491"/>
                          </a:lnTo>
                          <a:lnTo>
                            <a:pt x="1493" y="1343"/>
                          </a:lnTo>
                          <a:lnTo>
                            <a:pt x="1465" y="1150"/>
                          </a:lnTo>
                          <a:lnTo>
                            <a:pt x="1434" y="1010"/>
                          </a:lnTo>
                          <a:lnTo>
                            <a:pt x="1411" y="952"/>
                          </a:lnTo>
                          <a:lnTo>
                            <a:pt x="1385" y="899"/>
                          </a:lnTo>
                          <a:lnTo>
                            <a:pt x="1364" y="845"/>
                          </a:lnTo>
                          <a:lnTo>
                            <a:pt x="1349" y="802"/>
                          </a:lnTo>
                          <a:lnTo>
                            <a:pt x="1338" y="723"/>
                          </a:lnTo>
                          <a:lnTo>
                            <a:pt x="1359" y="612"/>
                          </a:lnTo>
                          <a:lnTo>
                            <a:pt x="1363" y="543"/>
                          </a:lnTo>
                          <a:lnTo>
                            <a:pt x="1357" y="474"/>
                          </a:lnTo>
                          <a:lnTo>
                            <a:pt x="1346" y="386"/>
                          </a:lnTo>
                          <a:lnTo>
                            <a:pt x="1326" y="269"/>
                          </a:lnTo>
                          <a:lnTo>
                            <a:pt x="1304" y="185"/>
                          </a:lnTo>
                          <a:lnTo>
                            <a:pt x="1278" y="127"/>
                          </a:lnTo>
                          <a:close/>
                        </a:path>
                      </a:pathLst>
                    </a:custGeom>
                    <a:solidFill>
                      <a:srgbClr val="8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853" name="Group 259">
                      <a:extLst>
                        <a:ext uri="{FF2B5EF4-FFF2-40B4-BE49-F238E27FC236}">
                          <a16:creationId xmlns:a16="http://schemas.microsoft.com/office/drawing/2014/main" id="{BA5A32E2-C805-47DA-A3EF-7978C09A4106}"/>
                        </a:ext>
                      </a:extLst>
                    </p:cNvPr>
                    <p:cNvGrpSpPr>
                      <a:grpSpLocks/>
                    </p:cNvGrpSpPr>
                    <p:nvPr/>
                  </p:nvGrpSpPr>
                  <p:grpSpPr bwMode="auto">
                    <a:xfrm>
                      <a:off x="2512" y="612"/>
                      <a:ext cx="383" cy="314"/>
                      <a:chOff x="2512" y="612"/>
                      <a:chExt cx="383" cy="314"/>
                    </a:xfrm>
                  </p:grpSpPr>
                  <p:sp>
                    <p:nvSpPr>
                      <p:cNvPr id="65854" name="Freeform 260">
                        <a:extLst>
                          <a:ext uri="{FF2B5EF4-FFF2-40B4-BE49-F238E27FC236}">
                            <a16:creationId xmlns:a16="http://schemas.microsoft.com/office/drawing/2014/main" id="{DC3DFF2C-99B1-4D91-9057-CC11D076E36A}"/>
                          </a:ext>
                        </a:extLst>
                      </p:cNvPr>
                      <p:cNvSpPr>
                        <a:spLocks/>
                      </p:cNvSpPr>
                      <p:nvPr/>
                    </p:nvSpPr>
                    <p:spPr bwMode="auto">
                      <a:xfrm>
                        <a:off x="2512" y="612"/>
                        <a:ext cx="383" cy="314"/>
                      </a:xfrm>
                      <a:custGeom>
                        <a:avLst/>
                        <a:gdLst>
                          <a:gd name="T0" fmla="*/ 9 w 1532"/>
                          <a:gd name="T1" fmla="*/ 0 h 1254"/>
                          <a:gd name="T2" fmla="*/ 8 w 1532"/>
                          <a:gd name="T3" fmla="*/ 3 h 1254"/>
                          <a:gd name="T4" fmla="*/ 5 w 1532"/>
                          <a:gd name="T5" fmla="*/ 11 h 1254"/>
                          <a:gd name="T6" fmla="*/ 3 w 1532"/>
                          <a:gd name="T7" fmla="*/ 16 h 1254"/>
                          <a:gd name="T8" fmla="*/ 1 w 1532"/>
                          <a:gd name="T9" fmla="*/ 21 h 1254"/>
                          <a:gd name="T10" fmla="*/ 1 w 1532"/>
                          <a:gd name="T11" fmla="*/ 28 h 1254"/>
                          <a:gd name="T12" fmla="*/ 0 w 1532"/>
                          <a:gd name="T13" fmla="*/ 35 h 1254"/>
                          <a:gd name="T14" fmla="*/ 0 w 1532"/>
                          <a:gd name="T15" fmla="*/ 42 h 1254"/>
                          <a:gd name="T16" fmla="*/ 1 w 1532"/>
                          <a:gd name="T17" fmla="*/ 58 h 1254"/>
                          <a:gd name="T18" fmla="*/ 3 w 1532"/>
                          <a:gd name="T19" fmla="*/ 68 h 1254"/>
                          <a:gd name="T20" fmla="*/ 3 w 1532"/>
                          <a:gd name="T21" fmla="*/ 71 h 1254"/>
                          <a:gd name="T22" fmla="*/ 5 w 1532"/>
                          <a:gd name="T23" fmla="*/ 73 h 1254"/>
                          <a:gd name="T24" fmla="*/ 6 w 1532"/>
                          <a:gd name="T25" fmla="*/ 75 h 1254"/>
                          <a:gd name="T26" fmla="*/ 7 w 1532"/>
                          <a:gd name="T27" fmla="*/ 76 h 1254"/>
                          <a:gd name="T28" fmla="*/ 9 w 1532"/>
                          <a:gd name="T29" fmla="*/ 77 h 1254"/>
                          <a:gd name="T30" fmla="*/ 12 w 1532"/>
                          <a:gd name="T31" fmla="*/ 78 h 1254"/>
                          <a:gd name="T32" fmla="*/ 14 w 1532"/>
                          <a:gd name="T33" fmla="*/ 78 h 1254"/>
                          <a:gd name="T34" fmla="*/ 17 w 1532"/>
                          <a:gd name="T35" fmla="*/ 79 h 1254"/>
                          <a:gd name="T36" fmla="*/ 21 w 1532"/>
                          <a:gd name="T37" fmla="*/ 78 h 1254"/>
                          <a:gd name="T38" fmla="*/ 24 w 1532"/>
                          <a:gd name="T39" fmla="*/ 77 h 1254"/>
                          <a:gd name="T40" fmla="*/ 33 w 1532"/>
                          <a:gd name="T41" fmla="*/ 75 h 1254"/>
                          <a:gd name="T42" fmla="*/ 42 w 1532"/>
                          <a:gd name="T43" fmla="*/ 72 h 1254"/>
                          <a:gd name="T44" fmla="*/ 46 w 1532"/>
                          <a:gd name="T45" fmla="*/ 73 h 1254"/>
                          <a:gd name="T46" fmla="*/ 49 w 1532"/>
                          <a:gd name="T47" fmla="*/ 73 h 1254"/>
                          <a:gd name="T48" fmla="*/ 52 w 1532"/>
                          <a:gd name="T49" fmla="*/ 73 h 1254"/>
                          <a:gd name="T50" fmla="*/ 59 w 1532"/>
                          <a:gd name="T51" fmla="*/ 71 h 1254"/>
                          <a:gd name="T52" fmla="*/ 68 w 1532"/>
                          <a:gd name="T53" fmla="*/ 69 h 1254"/>
                          <a:gd name="T54" fmla="*/ 75 w 1532"/>
                          <a:gd name="T55" fmla="*/ 67 h 1254"/>
                          <a:gd name="T56" fmla="*/ 80 w 1532"/>
                          <a:gd name="T57" fmla="*/ 65 h 1254"/>
                          <a:gd name="T58" fmla="*/ 83 w 1532"/>
                          <a:gd name="T59" fmla="*/ 64 h 1254"/>
                          <a:gd name="T60" fmla="*/ 86 w 1532"/>
                          <a:gd name="T61" fmla="*/ 62 h 1254"/>
                          <a:gd name="T62" fmla="*/ 88 w 1532"/>
                          <a:gd name="T63" fmla="*/ 60 h 1254"/>
                          <a:gd name="T64" fmla="*/ 89 w 1532"/>
                          <a:gd name="T65" fmla="*/ 57 h 1254"/>
                          <a:gd name="T66" fmla="*/ 91 w 1532"/>
                          <a:gd name="T67" fmla="*/ 53 h 1254"/>
                          <a:gd name="T68" fmla="*/ 92 w 1532"/>
                          <a:gd name="T69" fmla="*/ 49 h 1254"/>
                          <a:gd name="T70" fmla="*/ 93 w 1532"/>
                          <a:gd name="T71" fmla="*/ 44 h 1254"/>
                          <a:gd name="T72" fmla="*/ 94 w 1532"/>
                          <a:gd name="T73" fmla="*/ 39 h 1254"/>
                          <a:gd name="T74" fmla="*/ 95 w 1532"/>
                          <a:gd name="T75" fmla="*/ 34 h 1254"/>
                          <a:gd name="T76" fmla="*/ 96 w 1532"/>
                          <a:gd name="T77" fmla="*/ 27 h 1254"/>
                          <a:gd name="T78" fmla="*/ 96 w 1532"/>
                          <a:gd name="T79" fmla="*/ 22 h 1254"/>
                          <a:gd name="T80" fmla="*/ 95 w 1532"/>
                          <a:gd name="T81" fmla="*/ 16 h 1254"/>
                          <a:gd name="T82" fmla="*/ 95 w 1532"/>
                          <a:gd name="T83" fmla="*/ 12 h 1254"/>
                          <a:gd name="T84" fmla="*/ 93 w 1532"/>
                          <a:gd name="T85" fmla="*/ 12 h 1254"/>
                          <a:gd name="T86" fmla="*/ 90 w 1532"/>
                          <a:gd name="T87" fmla="*/ 13 h 1254"/>
                          <a:gd name="T88" fmla="*/ 87 w 1532"/>
                          <a:gd name="T89" fmla="*/ 13 h 1254"/>
                          <a:gd name="T90" fmla="*/ 81 w 1532"/>
                          <a:gd name="T91" fmla="*/ 13 h 1254"/>
                          <a:gd name="T92" fmla="*/ 76 w 1532"/>
                          <a:gd name="T93" fmla="*/ 13 h 1254"/>
                          <a:gd name="T94" fmla="*/ 69 w 1532"/>
                          <a:gd name="T95" fmla="*/ 13 h 1254"/>
                          <a:gd name="T96" fmla="*/ 63 w 1532"/>
                          <a:gd name="T97" fmla="*/ 14 h 1254"/>
                          <a:gd name="T98" fmla="*/ 57 w 1532"/>
                          <a:gd name="T99" fmla="*/ 13 h 1254"/>
                          <a:gd name="T100" fmla="*/ 52 w 1532"/>
                          <a:gd name="T101" fmla="*/ 13 h 1254"/>
                          <a:gd name="T102" fmla="*/ 48 w 1532"/>
                          <a:gd name="T103" fmla="*/ 13 h 1254"/>
                          <a:gd name="T104" fmla="*/ 44 w 1532"/>
                          <a:gd name="T105" fmla="*/ 12 h 1254"/>
                          <a:gd name="T106" fmla="*/ 40 w 1532"/>
                          <a:gd name="T107" fmla="*/ 12 h 1254"/>
                          <a:gd name="T108" fmla="*/ 36 w 1532"/>
                          <a:gd name="T109" fmla="*/ 10 h 1254"/>
                          <a:gd name="T110" fmla="*/ 31 w 1532"/>
                          <a:gd name="T111" fmla="*/ 9 h 1254"/>
                          <a:gd name="T112" fmla="*/ 26 w 1532"/>
                          <a:gd name="T113" fmla="*/ 7 h 1254"/>
                          <a:gd name="T114" fmla="*/ 22 w 1532"/>
                          <a:gd name="T115" fmla="*/ 5 h 1254"/>
                          <a:gd name="T116" fmla="*/ 17 w 1532"/>
                          <a:gd name="T117" fmla="*/ 3 h 1254"/>
                          <a:gd name="T118" fmla="*/ 13 w 1532"/>
                          <a:gd name="T119" fmla="*/ 1 h 1254"/>
                          <a:gd name="T120" fmla="*/ 11 w 1532"/>
                          <a:gd name="T121" fmla="*/ 0 h 1254"/>
                          <a:gd name="T122" fmla="*/ 9 w 1532"/>
                          <a:gd name="T123" fmla="*/ 0 h 12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532"/>
                          <a:gd name="T187" fmla="*/ 0 h 1254"/>
                          <a:gd name="T188" fmla="*/ 1532 w 1532"/>
                          <a:gd name="T189" fmla="*/ 1254 h 12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532" h="1254">
                            <a:moveTo>
                              <a:pt x="147" y="0"/>
                            </a:moveTo>
                            <a:lnTo>
                              <a:pt x="131" y="50"/>
                            </a:lnTo>
                            <a:lnTo>
                              <a:pt x="74" y="179"/>
                            </a:lnTo>
                            <a:lnTo>
                              <a:pt x="45" y="250"/>
                            </a:lnTo>
                            <a:lnTo>
                              <a:pt x="25" y="336"/>
                            </a:lnTo>
                            <a:lnTo>
                              <a:pt x="9" y="440"/>
                            </a:lnTo>
                            <a:lnTo>
                              <a:pt x="0" y="555"/>
                            </a:lnTo>
                            <a:lnTo>
                              <a:pt x="2" y="667"/>
                            </a:lnTo>
                            <a:lnTo>
                              <a:pt x="24" y="931"/>
                            </a:lnTo>
                            <a:lnTo>
                              <a:pt x="45" y="1085"/>
                            </a:lnTo>
                            <a:lnTo>
                              <a:pt x="56" y="1127"/>
                            </a:lnTo>
                            <a:lnTo>
                              <a:pt x="74" y="1164"/>
                            </a:lnTo>
                            <a:lnTo>
                              <a:pt x="96" y="1194"/>
                            </a:lnTo>
                            <a:lnTo>
                              <a:pt x="120" y="1215"/>
                            </a:lnTo>
                            <a:lnTo>
                              <a:pt x="146" y="1233"/>
                            </a:lnTo>
                            <a:lnTo>
                              <a:pt x="184" y="1245"/>
                            </a:lnTo>
                            <a:lnTo>
                              <a:pt x="228" y="1252"/>
                            </a:lnTo>
                            <a:lnTo>
                              <a:pt x="274" y="1254"/>
                            </a:lnTo>
                            <a:lnTo>
                              <a:pt x="332" y="1247"/>
                            </a:lnTo>
                            <a:lnTo>
                              <a:pt x="393" y="1233"/>
                            </a:lnTo>
                            <a:lnTo>
                              <a:pt x="520" y="1192"/>
                            </a:lnTo>
                            <a:lnTo>
                              <a:pt x="670" y="1143"/>
                            </a:lnTo>
                            <a:lnTo>
                              <a:pt x="741" y="1157"/>
                            </a:lnTo>
                            <a:lnTo>
                              <a:pt x="786" y="1163"/>
                            </a:lnTo>
                            <a:lnTo>
                              <a:pt x="840" y="1157"/>
                            </a:lnTo>
                            <a:lnTo>
                              <a:pt x="947" y="1135"/>
                            </a:lnTo>
                            <a:lnTo>
                              <a:pt x="1081" y="1101"/>
                            </a:lnTo>
                            <a:lnTo>
                              <a:pt x="1202" y="1064"/>
                            </a:lnTo>
                            <a:lnTo>
                              <a:pt x="1280" y="1037"/>
                            </a:lnTo>
                            <a:lnTo>
                              <a:pt x="1326" y="1017"/>
                            </a:lnTo>
                            <a:lnTo>
                              <a:pt x="1368" y="989"/>
                            </a:lnTo>
                            <a:lnTo>
                              <a:pt x="1403" y="949"/>
                            </a:lnTo>
                            <a:lnTo>
                              <a:pt x="1429" y="902"/>
                            </a:lnTo>
                            <a:lnTo>
                              <a:pt x="1451" y="847"/>
                            </a:lnTo>
                            <a:lnTo>
                              <a:pt x="1472" y="788"/>
                            </a:lnTo>
                            <a:lnTo>
                              <a:pt x="1493" y="696"/>
                            </a:lnTo>
                            <a:lnTo>
                              <a:pt x="1505" y="622"/>
                            </a:lnTo>
                            <a:lnTo>
                              <a:pt x="1514" y="547"/>
                            </a:lnTo>
                            <a:lnTo>
                              <a:pt x="1529" y="433"/>
                            </a:lnTo>
                            <a:lnTo>
                              <a:pt x="1532" y="357"/>
                            </a:lnTo>
                            <a:lnTo>
                              <a:pt x="1522" y="256"/>
                            </a:lnTo>
                            <a:lnTo>
                              <a:pt x="1512" y="189"/>
                            </a:lnTo>
                            <a:lnTo>
                              <a:pt x="1481" y="193"/>
                            </a:lnTo>
                            <a:lnTo>
                              <a:pt x="1434" y="207"/>
                            </a:lnTo>
                            <a:lnTo>
                              <a:pt x="1386" y="212"/>
                            </a:lnTo>
                            <a:lnTo>
                              <a:pt x="1293" y="211"/>
                            </a:lnTo>
                            <a:lnTo>
                              <a:pt x="1215" y="207"/>
                            </a:lnTo>
                            <a:lnTo>
                              <a:pt x="1106" y="212"/>
                            </a:lnTo>
                            <a:lnTo>
                              <a:pt x="1008" y="214"/>
                            </a:lnTo>
                            <a:lnTo>
                              <a:pt x="916" y="212"/>
                            </a:lnTo>
                            <a:lnTo>
                              <a:pt x="838" y="208"/>
                            </a:lnTo>
                            <a:lnTo>
                              <a:pt x="771" y="205"/>
                            </a:lnTo>
                            <a:lnTo>
                              <a:pt x="696" y="194"/>
                            </a:lnTo>
                            <a:lnTo>
                              <a:pt x="640" y="182"/>
                            </a:lnTo>
                            <a:lnTo>
                              <a:pt x="568" y="155"/>
                            </a:lnTo>
                            <a:lnTo>
                              <a:pt x="504" y="136"/>
                            </a:lnTo>
                            <a:lnTo>
                              <a:pt x="423" y="111"/>
                            </a:lnTo>
                            <a:lnTo>
                              <a:pt x="344" y="79"/>
                            </a:lnTo>
                            <a:lnTo>
                              <a:pt x="271" y="48"/>
                            </a:lnTo>
                            <a:lnTo>
                              <a:pt x="208" y="15"/>
                            </a:lnTo>
                            <a:lnTo>
                              <a:pt x="174" y="2"/>
                            </a:lnTo>
                            <a:lnTo>
                              <a:pt x="147" y="0"/>
                            </a:lnTo>
                            <a:close/>
                          </a:path>
                        </a:pathLst>
                      </a:custGeom>
                      <a:solidFill>
                        <a:srgbClr val="A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55" name="Freeform 261">
                        <a:extLst>
                          <a:ext uri="{FF2B5EF4-FFF2-40B4-BE49-F238E27FC236}">
                            <a16:creationId xmlns:a16="http://schemas.microsoft.com/office/drawing/2014/main" id="{648BE69B-AE6A-4A55-A938-C851FF35B681}"/>
                          </a:ext>
                        </a:extLst>
                      </p:cNvPr>
                      <p:cNvSpPr>
                        <a:spLocks/>
                      </p:cNvSpPr>
                      <p:nvPr/>
                    </p:nvSpPr>
                    <p:spPr bwMode="auto">
                      <a:xfrm>
                        <a:off x="2512" y="612"/>
                        <a:ext cx="176" cy="314"/>
                      </a:xfrm>
                      <a:custGeom>
                        <a:avLst/>
                        <a:gdLst>
                          <a:gd name="T0" fmla="*/ 9 w 707"/>
                          <a:gd name="T1" fmla="*/ 0 h 1254"/>
                          <a:gd name="T2" fmla="*/ 8 w 707"/>
                          <a:gd name="T3" fmla="*/ 3 h 1254"/>
                          <a:gd name="T4" fmla="*/ 4 w 707"/>
                          <a:gd name="T5" fmla="*/ 11 h 1254"/>
                          <a:gd name="T6" fmla="*/ 3 w 707"/>
                          <a:gd name="T7" fmla="*/ 16 h 1254"/>
                          <a:gd name="T8" fmla="*/ 1 w 707"/>
                          <a:gd name="T9" fmla="*/ 21 h 1254"/>
                          <a:gd name="T10" fmla="*/ 0 w 707"/>
                          <a:gd name="T11" fmla="*/ 28 h 1254"/>
                          <a:gd name="T12" fmla="*/ 0 w 707"/>
                          <a:gd name="T13" fmla="*/ 35 h 1254"/>
                          <a:gd name="T14" fmla="*/ 0 w 707"/>
                          <a:gd name="T15" fmla="*/ 42 h 1254"/>
                          <a:gd name="T16" fmla="*/ 1 w 707"/>
                          <a:gd name="T17" fmla="*/ 58 h 1254"/>
                          <a:gd name="T18" fmla="*/ 3 w 707"/>
                          <a:gd name="T19" fmla="*/ 68 h 1254"/>
                          <a:gd name="T20" fmla="*/ 3 w 707"/>
                          <a:gd name="T21" fmla="*/ 71 h 1254"/>
                          <a:gd name="T22" fmla="*/ 4 w 707"/>
                          <a:gd name="T23" fmla="*/ 73 h 1254"/>
                          <a:gd name="T24" fmla="*/ 6 w 707"/>
                          <a:gd name="T25" fmla="*/ 75 h 1254"/>
                          <a:gd name="T26" fmla="*/ 7 w 707"/>
                          <a:gd name="T27" fmla="*/ 76 h 1254"/>
                          <a:gd name="T28" fmla="*/ 9 w 707"/>
                          <a:gd name="T29" fmla="*/ 77 h 1254"/>
                          <a:gd name="T30" fmla="*/ 11 w 707"/>
                          <a:gd name="T31" fmla="*/ 78 h 1254"/>
                          <a:gd name="T32" fmla="*/ 14 w 707"/>
                          <a:gd name="T33" fmla="*/ 78 h 1254"/>
                          <a:gd name="T34" fmla="*/ 17 w 707"/>
                          <a:gd name="T35" fmla="*/ 79 h 1254"/>
                          <a:gd name="T36" fmla="*/ 20 w 707"/>
                          <a:gd name="T37" fmla="*/ 78 h 1254"/>
                          <a:gd name="T38" fmla="*/ 24 w 707"/>
                          <a:gd name="T39" fmla="*/ 77 h 1254"/>
                          <a:gd name="T40" fmla="*/ 32 w 707"/>
                          <a:gd name="T41" fmla="*/ 75 h 1254"/>
                          <a:gd name="T42" fmla="*/ 42 w 707"/>
                          <a:gd name="T43" fmla="*/ 72 h 1254"/>
                          <a:gd name="T44" fmla="*/ 42 w 707"/>
                          <a:gd name="T45" fmla="*/ 71 h 1254"/>
                          <a:gd name="T46" fmla="*/ 43 w 707"/>
                          <a:gd name="T47" fmla="*/ 70 h 1254"/>
                          <a:gd name="T48" fmla="*/ 44 w 707"/>
                          <a:gd name="T49" fmla="*/ 68 h 1254"/>
                          <a:gd name="T50" fmla="*/ 44 w 707"/>
                          <a:gd name="T51" fmla="*/ 67 h 1254"/>
                          <a:gd name="T52" fmla="*/ 43 w 707"/>
                          <a:gd name="T53" fmla="*/ 64 h 1254"/>
                          <a:gd name="T54" fmla="*/ 40 w 707"/>
                          <a:gd name="T55" fmla="*/ 59 h 1254"/>
                          <a:gd name="T56" fmla="*/ 36 w 707"/>
                          <a:gd name="T57" fmla="*/ 51 h 1254"/>
                          <a:gd name="T58" fmla="*/ 34 w 707"/>
                          <a:gd name="T59" fmla="*/ 47 h 1254"/>
                          <a:gd name="T60" fmla="*/ 31 w 707"/>
                          <a:gd name="T61" fmla="*/ 42 h 1254"/>
                          <a:gd name="T62" fmla="*/ 29 w 707"/>
                          <a:gd name="T63" fmla="*/ 37 h 1254"/>
                          <a:gd name="T64" fmla="*/ 26 w 707"/>
                          <a:gd name="T65" fmla="*/ 32 h 1254"/>
                          <a:gd name="T66" fmla="*/ 23 w 707"/>
                          <a:gd name="T67" fmla="*/ 28 h 1254"/>
                          <a:gd name="T68" fmla="*/ 21 w 707"/>
                          <a:gd name="T69" fmla="*/ 23 h 1254"/>
                          <a:gd name="T70" fmla="*/ 18 w 707"/>
                          <a:gd name="T71" fmla="*/ 17 h 1254"/>
                          <a:gd name="T72" fmla="*/ 15 w 707"/>
                          <a:gd name="T73" fmla="*/ 12 h 1254"/>
                          <a:gd name="T74" fmla="*/ 12 w 707"/>
                          <a:gd name="T75" fmla="*/ 7 h 1254"/>
                          <a:gd name="T76" fmla="*/ 11 w 707"/>
                          <a:gd name="T77" fmla="*/ 3 h 1254"/>
                          <a:gd name="T78" fmla="*/ 10 w 707"/>
                          <a:gd name="T79" fmla="*/ 1 h 1254"/>
                          <a:gd name="T80" fmla="*/ 9 w 707"/>
                          <a:gd name="T81" fmla="*/ 0 h 125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07"/>
                          <a:gd name="T124" fmla="*/ 0 h 1254"/>
                          <a:gd name="T125" fmla="*/ 707 w 707"/>
                          <a:gd name="T126" fmla="*/ 1254 h 125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07" h="1254">
                            <a:moveTo>
                              <a:pt x="147" y="0"/>
                            </a:moveTo>
                            <a:lnTo>
                              <a:pt x="131" y="50"/>
                            </a:lnTo>
                            <a:lnTo>
                              <a:pt x="74" y="179"/>
                            </a:lnTo>
                            <a:lnTo>
                              <a:pt x="45" y="250"/>
                            </a:lnTo>
                            <a:lnTo>
                              <a:pt x="25" y="336"/>
                            </a:lnTo>
                            <a:lnTo>
                              <a:pt x="9" y="440"/>
                            </a:lnTo>
                            <a:lnTo>
                              <a:pt x="0" y="555"/>
                            </a:lnTo>
                            <a:lnTo>
                              <a:pt x="2" y="667"/>
                            </a:lnTo>
                            <a:lnTo>
                              <a:pt x="24" y="931"/>
                            </a:lnTo>
                            <a:lnTo>
                              <a:pt x="45" y="1085"/>
                            </a:lnTo>
                            <a:lnTo>
                              <a:pt x="56" y="1127"/>
                            </a:lnTo>
                            <a:lnTo>
                              <a:pt x="74" y="1164"/>
                            </a:lnTo>
                            <a:lnTo>
                              <a:pt x="96" y="1194"/>
                            </a:lnTo>
                            <a:lnTo>
                              <a:pt x="120" y="1215"/>
                            </a:lnTo>
                            <a:lnTo>
                              <a:pt x="146" y="1233"/>
                            </a:lnTo>
                            <a:lnTo>
                              <a:pt x="183" y="1245"/>
                            </a:lnTo>
                            <a:lnTo>
                              <a:pt x="227" y="1252"/>
                            </a:lnTo>
                            <a:lnTo>
                              <a:pt x="273" y="1254"/>
                            </a:lnTo>
                            <a:lnTo>
                              <a:pt x="331" y="1247"/>
                            </a:lnTo>
                            <a:lnTo>
                              <a:pt x="393" y="1233"/>
                            </a:lnTo>
                            <a:lnTo>
                              <a:pt x="520" y="1192"/>
                            </a:lnTo>
                            <a:lnTo>
                              <a:pt x="669" y="1143"/>
                            </a:lnTo>
                            <a:lnTo>
                              <a:pt x="683" y="1131"/>
                            </a:lnTo>
                            <a:lnTo>
                              <a:pt x="700" y="1109"/>
                            </a:lnTo>
                            <a:lnTo>
                              <a:pt x="704" y="1090"/>
                            </a:lnTo>
                            <a:lnTo>
                              <a:pt x="707" y="1062"/>
                            </a:lnTo>
                            <a:lnTo>
                              <a:pt x="694" y="1027"/>
                            </a:lnTo>
                            <a:lnTo>
                              <a:pt x="647" y="943"/>
                            </a:lnTo>
                            <a:lnTo>
                              <a:pt x="581" y="819"/>
                            </a:lnTo>
                            <a:lnTo>
                              <a:pt x="546" y="755"/>
                            </a:lnTo>
                            <a:lnTo>
                              <a:pt x="501" y="668"/>
                            </a:lnTo>
                            <a:lnTo>
                              <a:pt x="461" y="596"/>
                            </a:lnTo>
                            <a:lnTo>
                              <a:pt x="418" y="517"/>
                            </a:lnTo>
                            <a:lnTo>
                              <a:pt x="379" y="443"/>
                            </a:lnTo>
                            <a:lnTo>
                              <a:pt x="340" y="371"/>
                            </a:lnTo>
                            <a:lnTo>
                              <a:pt x="286" y="274"/>
                            </a:lnTo>
                            <a:lnTo>
                              <a:pt x="241" y="188"/>
                            </a:lnTo>
                            <a:lnTo>
                              <a:pt x="198" y="106"/>
                            </a:lnTo>
                            <a:lnTo>
                              <a:pt x="174" y="53"/>
                            </a:lnTo>
                            <a:lnTo>
                              <a:pt x="159" y="21"/>
                            </a:lnTo>
                            <a:lnTo>
                              <a:pt x="147" y="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5851" name="Freeform 262">
                    <a:extLst>
                      <a:ext uri="{FF2B5EF4-FFF2-40B4-BE49-F238E27FC236}">
                        <a16:creationId xmlns:a16="http://schemas.microsoft.com/office/drawing/2014/main" id="{D65C3179-29D9-4106-B169-59B8E548DE41}"/>
                      </a:ext>
                    </a:extLst>
                  </p:cNvPr>
                  <p:cNvSpPr>
                    <a:spLocks/>
                  </p:cNvSpPr>
                  <p:nvPr/>
                </p:nvSpPr>
                <p:spPr bwMode="auto">
                  <a:xfrm>
                    <a:off x="2777" y="444"/>
                    <a:ext cx="72" cy="61"/>
                  </a:xfrm>
                  <a:custGeom>
                    <a:avLst/>
                    <a:gdLst>
                      <a:gd name="T0" fmla="*/ 18 w 285"/>
                      <a:gd name="T1" fmla="*/ 15 h 244"/>
                      <a:gd name="T2" fmla="*/ 16 w 285"/>
                      <a:gd name="T3" fmla="*/ 15 h 244"/>
                      <a:gd name="T4" fmla="*/ 14 w 285"/>
                      <a:gd name="T5" fmla="*/ 13 h 244"/>
                      <a:gd name="T6" fmla="*/ 11 w 285"/>
                      <a:gd name="T7" fmla="*/ 11 h 244"/>
                      <a:gd name="T8" fmla="*/ 10 w 285"/>
                      <a:gd name="T9" fmla="*/ 10 h 244"/>
                      <a:gd name="T10" fmla="*/ 9 w 285"/>
                      <a:gd name="T11" fmla="*/ 8 h 244"/>
                      <a:gd name="T12" fmla="*/ 8 w 285"/>
                      <a:gd name="T13" fmla="*/ 6 h 244"/>
                      <a:gd name="T14" fmla="*/ 7 w 285"/>
                      <a:gd name="T15" fmla="*/ 5 h 244"/>
                      <a:gd name="T16" fmla="*/ 6 w 285"/>
                      <a:gd name="T17" fmla="*/ 3 h 244"/>
                      <a:gd name="T18" fmla="*/ 4 w 285"/>
                      <a:gd name="T19" fmla="*/ 2 h 244"/>
                      <a:gd name="T20" fmla="*/ 3 w 285"/>
                      <a:gd name="T21" fmla="*/ 1 h 244"/>
                      <a:gd name="T22" fmla="*/ 0 w 285"/>
                      <a:gd name="T23" fmla="*/ 0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5"/>
                      <a:gd name="T37" fmla="*/ 0 h 244"/>
                      <a:gd name="T38" fmla="*/ 285 w 285"/>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5" h="244">
                        <a:moveTo>
                          <a:pt x="285" y="244"/>
                        </a:moveTo>
                        <a:lnTo>
                          <a:pt x="253" y="230"/>
                        </a:lnTo>
                        <a:lnTo>
                          <a:pt x="217" y="209"/>
                        </a:lnTo>
                        <a:lnTo>
                          <a:pt x="175" y="178"/>
                        </a:lnTo>
                        <a:lnTo>
                          <a:pt x="152" y="153"/>
                        </a:lnTo>
                        <a:lnTo>
                          <a:pt x="137" y="128"/>
                        </a:lnTo>
                        <a:lnTo>
                          <a:pt x="121" y="99"/>
                        </a:lnTo>
                        <a:lnTo>
                          <a:pt x="103" y="70"/>
                        </a:lnTo>
                        <a:lnTo>
                          <a:pt x="86" y="47"/>
                        </a:lnTo>
                        <a:lnTo>
                          <a:pt x="65" y="32"/>
                        </a:lnTo>
                        <a:lnTo>
                          <a:pt x="39" y="15"/>
                        </a:lnTo>
                        <a:lnTo>
                          <a:pt x="0"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43" name="Group 263">
                  <a:extLst>
                    <a:ext uri="{FF2B5EF4-FFF2-40B4-BE49-F238E27FC236}">
                      <a16:creationId xmlns:a16="http://schemas.microsoft.com/office/drawing/2014/main" id="{7688CB2B-4B32-4AE2-B4FD-CC113797D9BC}"/>
                    </a:ext>
                  </a:extLst>
                </p:cNvPr>
                <p:cNvGrpSpPr>
                  <a:grpSpLocks/>
                </p:cNvGrpSpPr>
                <p:nvPr/>
              </p:nvGrpSpPr>
              <p:grpSpPr bwMode="auto">
                <a:xfrm>
                  <a:off x="2969" y="300"/>
                  <a:ext cx="383" cy="624"/>
                  <a:chOff x="2969" y="300"/>
                  <a:chExt cx="383" cy="624"/>
                </a:xfrm>
              </p:grpSpPr>
              <p:grpSp>
                <p:nvGrpSpPr>
                  <p:cNvPr id="65844" name="Group 264">
                    <a:extLst>
                      <a:ext uri="{FF2B5EF4-FFF2-40B4-BE49-F238E27FC236}">
                        <a16:creationId xmlns:a16="http://schemas.microsoft.com/office/drawing/2014/main" id="{F0700E6A-9965-4F8A-92C5-3FC76524D3C5}"/>
                      </a:ext>
                    </a:extLst>
                  </p:cNvPr>
                  <p:cNvGrpSpPr>
                    <a:grpSpLocks/>
                  </p:cNvGrpSpPr>
                  <p:nvPr/>
                </p:nvGrpSpPr>
                <p:grpSpPr bwMode="auto">
                  <a:xfrm>
                    <a:off x="2969" y="300"/>
                    <a:ext cx="383" cy="624"/>
                    <a:chOff x="2969" y="300"/>
                    <a:chExt cx="383" cy="624"/>
                  </a:xfrm>
                </p:grpSpPr>
                <p:sp>
                  <p:nvSpPr>
                    <p:cNvPr id="65846" name="Freeform 265">
                      <a:extLst>
                        <a:ext uri="{FF2B5EF4-FFF2-40B4-BE49-F238E27FC236}">
                          <a16:creationId xmlns:a16="http://schemas.microsoft.com/office/drawing/2014/main" id="{BAC533D3-D477-42D9-9C2D-D89C4D8E98F2}"/>
                        </a:ext>
                      </a:extLst>
                    </p:cNvPr>
                    <p:cNvSpPr>
                      <a:spLocks/>
                    </p:cNvSpPr>
                    <p:nvPr/>
                  </p:nvSpPr>
                  <p:spPr bwMode="auto">
                    <a:xfrm>
                      <a:off x="2969" y="300"/>
                      <a:ext cx="383" cy="623"/>
                    </a:xfrm>
                    <a:custGeom>
                      <a:avLst/>
                      <a:gdLst>
                        <a:gd name="T0" fmla="*/ 18 w 1532"/>
                        <a:gd name="T1" fmla="*/ 5 h 2491"/>
                        <a:gd name="T2" fmla="*/ 24 w 1532"/>
                        <a:gd name="T3" fmla="*/ 2 h 2491"/>
                        <a:gd name="T4" fmla="*/ 32 w 1532"/>
                        <a:gd name="T5" fmla="*/ 0 h 2491"/>
                        <a:gd name="T6" fmla="*/ 40 w 1532"/>
                        <a:gd name="T7" fmla="*/ 1 h 2491"/>
                        <a:gd name="T8" fmla="*/ 47 w 1532"/>
                        <a:gd name="T9" fmla="*/ 5 h 2491"/>
                        <a:gd name="T10" fmla="*/ 56 w 1532"/>
                        <a:gd name="T11" fmla="*/ 14 h 2491"/>
                        <a:gd name="T12" fmla="*/ 65 w 1532"/>
                        <a:gd name="T13" fmla="*/ 26 h 2491"/>
                        <a:gd name="T14" fmla="*/ 74 w 1532"/>
                        <a:gd name="T15" fmla="*/ 41 h 2491"/>
                        <a:gd name="T16" fmla="*/ 79 w 1532"/>
                        <a:gd name="T17" fmla="*/ 53 h 2491"/>
                        <a:gd name="T18" fmla="*/ 82 w 1532"/>
                        <a:gd name="T19" fmla="*/ 65 h 2491"/>
                        <a:gd name="T20" fmla="*/ 88 w 1532"/>
                        <a:gd name="T21" fmla="*/ 80 h 2491"/>
                        <a:gd name="T22" fmla="*/ 93 w 1532"/>
                        <a:gd name="T23" fmla="*/ 93 h 2491"/>
                        <a:gd name="T24" fmla="*/ 95 w 1532"/>
                        <a:gd name="T25" fmla="*/ 105 h 2491"/>
                        <a:gd name="T26" fmla="*/ 96 w 1532"/>
                        <a:gd name="T27" fmla="*/ 119 h 2491"/>
                        <a:gd name="T28" fmla="*/ 93 w 1532"/>
                        <a:gd name="T29" fmla="*/ 145 h 2491"/>
                        <a:gd name="T30" fmla="*/ 91 w 1532"/>
                        <a:gd name="T31" fmla="*/ 150 h 2491"/>
                        <a:gd name="T32" fmla="*/ 88 w 1532"/>
                        <a:gd name="T33" fmla="*/ 153 h 2491"/>
                        <a:gd name="T34" fmla="*/ 84 w 1532"/>
                        <a:gd name="T35" fmla="*/ 155 h 2491"/>
                        <a:gd name="T36" fmla="*/ 79 w 1532"/>
                        <a:gd name="T37" fmla="*/ 156 h 2491"/>
                        <a:gd name="T38" fmla="*/ 71 w 1532"/>
                        <a:gd name="T39" fmla="*/ 154 h 2491"/>
                        <a:gd name="T40" fmla="*/ 54 w 1532"/>
                        <a:gd name="T41" fmla="*/ 149 h 2491"/>
                        <a:gd name="T42" fmla="*/ 47 w 1532"/>
                        <a:gd name="T43" fmla="*/ 150 h 2491"/>
                        <a:gd name="T44" fmla="*/ 37 w 1532"/>
                        <a:gd name="T45" fmla="*/ 148 h 2491"/>
                        <a:gd name="T46" fmla="*/ 21 w 1532"/>
                        <a:gd name="T47" fmla="*/ 144 h 2491"/>
                        <a:gd name="T48" fmla="*/ 13 w 1532"/>
                        <a:gd name="T49" fmla="*/ 141 h 2491"/>
                        <a:gd name="T50" fmla="*/ 8 w 1532"/>
                        <a:gd name="T51" fmla="*/ 137 h 2491"/>
                        <a:gd name="T52" fmla="*/ 5 w 1532"/>
                        <a:gd name="T53" fmla="*/ 130 h 2491"/>
                        <a:gd name="T54" fmla="*/ 3 w 1532"/>
                        <a:gd name="T55" fmla="*/ 121 h 2491"/>
                        <a:gd name="T56" fmla="*/ 1 w 1532"/>
                        <a:gd name="T57" fmla="*/ 112 h 2491"/>
                        <a:gd name="T58" fmla="*/ 0 w 1532"/>
                        <a:gd name="T59" fmla="*/ 100 h 2491"/>
                        <a:gd name="T60" fmla="*/ 3 w 1532"/>
                        <a:gd name="T61" fmla="*/ 84 h 2491"/>
                        <a:gd name="T62" fmla="*/ 6 w 1532"/>
                        <a:gd name="T63" fmla="*/ 63 h 2491"/>
                        <a:gd name="T64" fmla="*/ 9 w 1532"/>
                        <a:gd name="T65" fmla="*/ 56 h 2491"/>
                        <a:gd name="T66" fmla="*/ 12 w 1532"/>
                        <a:gd name="T67" fmla="*/ 50 h 2491"/>
                        <a:gd name="T68" fmla="*/ 11 w 1532"/>
                        <a:gd name="T69" fmla="*/ 38 h 2491"/>
                        <a:gd name="T70" fmla="*/ 11 w 1532"/>
                        <a:gd name="T71" fmla="*/ 30 h 2491"/>
                        <a:gd name="T72" fmla="*/ 13 w 1532"/>
                        <a:gd name="T73" fmla="*/ 17 h 2491"/>
                        <a:gd name="T74" fmla="*/ 16 w 1532"/>
                        <a:gd name="T75" fmla="*/ 8 h 249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2"/>
                        <a:gd name="T115" fmla="*/ 0 h 2491"/>
                        <a:gd name="T116" fmla="*/ 1532 w 1532"/>
                        <a:gd name="T117" fmla="*/ 2491 h 249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2" h="2491">
                          <a:moveTo>
                            <a:pt x="254" y="127"/>
                          </a:moveTo>
                          <a:lnTo>
                            <a:pt x="285" y="85"/>
                          </a:lnTo>
                          <a:lnTo>
                            <a:pt x="335" y="48"/>
                          </a:lnTo>
                          <a:lnTo>
                            <a:pt x="390" y="25"/>
                          </a:lnTo>
                          <a:lnTo>
                            <a:pt x="442" y="9"/>
                          </a:lnTo>
                          <a:lnTo>
                            <a:pt x="515" y="0"/>
                          </a:lnTo>
                          <a:lnTo>
                            <a:pt x="573" y="7"/>
                          </a:lnTo>
                          <a:lnTo>
                            <a:pt x="635" y="21"/>
                          </a:lnTo>
                          <a:lnTo>
                            <a:pt x="700" y="45"/>
                          </a:lnTo>
                          <a:lnTo>
                            <a:pt x="747" y="74"/>
                          </a:lnTo>
                          <a:lnTo>
                            <a:pt x="799" y="121"/>
                          </a:lnTo>
                          <a:lnTo>
                            <a:pt x="891" y="219"/>
                          </a:lnTo>
                          <a:lnTo>
                            <a:pt x="969" y="312"/>
                          </a:lnTo>
                          <a:lnTo>
                            <a:pt x="1045" y="419"/>
                          </a:lnTo>
                          <a:lnTo>
                            <a:pt x="1119" y="540"/>
                          </a:lnTo>
                          <a:lnTo>
                            <a:pt x="1176" y="652"/>
                          </a:lnTo>
                          <a:lnTo>
                            <a:pt x="1225" y="758"/>
                          </a:lnTo>
                          <a:lnTo>
                            <a:pt x="1259" y="852"/>
                          </a:lnTo>
                          <a:lnTo>
                            <a:pt x="1285" y="946"/>
                          </a:lnTo>
                          <a:lnTo>
                            <a:pt x="1316" y="1043"/>
                          </a:lnTo>
                          <a:lnTo>
                            <a:pt x="1348" y="1132"/>
                          </a:lnTo>
                          <a:lnTo>
                            <a:pt x="1402" y="1285"/>
                          </a:lnTo>
                          <a:lnTo>
                            <a:pt x="1459" y="1414"/>
                          </a:lnTo>
                          <a:lnTo>
                            <a:pt x="1487" y="1485"/>
                          </a:lnTo>
                          <a:lnTo>
                            <a:pt x="1507" y="1572"/>
                          </a:lnTo>
                          <a:lnTo>
                            <a:pt x="1523" y="1676"/>
                          </a:lnTo>
                          <a:lnTo>
                            <a:pt x="1532" y="1792"/>
                          </a:lnTo>
                          <a:lnTo>
                            <a:pt x="1530" y="1902"/>
                          </a:lnTo>
                          <a:lnTo>
                            <a:pt x="1509" y="2166"/>
                          </a:lnTo>
                          <a:lnTo>
                            <a:pt x="1487" y="2322"/>
                          </a:lnTo>
                          <a:lnTo>
                            <a:pt x="1476" y="2363"/>
                          </a:lnTo>
                          <a:lnTo>
                            <a:pt x="1459" y="2400"/>
                          </a:lnTo>
                          <a:lnTo>
                            <a:pt x="1436" y="2430"/>
                          </a:lnTo>
                          <a:lnTo>
                            <a:pt x="1412" y="2451"/>
                          </a:lnTo>
                          <a:lnTo>
                            <a:pt x="1386" y="2469"/>
                          </a:lnTo>
                          <a:lnTo>
                            <a:pt x="1348" y="2481"/>
                          </a:lnTo>
                          <a:lnTo>
                            <a:pt x="1304" y="2488"/>
                          </a:lnTo>
                          <a:lnTo>
                            <a:pt x="1258" y="2491"/>
                          </a:lnTo>
                          <a:lnTo>
                            <a:pt x="1200" y="2483"/>
                          </a:lnTo>
                          <a:lnTo>
                            <a:pt x="1139" y="2469"/>
                          </a:lnTo>
                          <a:lnTo>
                            <a:pt x="1012" y="2429"/>
                          </a:lnTo>
                          <a:lnTo>
                            <a:pt x="862" y="2379"/>
                          </a:lnTo>
                          <a:lnTo>
                            <a:pt x="791" y="2393"/>
                          </a:lnTo>
                          <a:lnTo>
                            <a:pt x="746" y="2399"/>
                          </a:lnTo>
                          <a:lnTo>
                            <a:pt x="692" y="2393"/>
                          </a:lnTo>
                          <a:lnTo>
                            <a:pt x="586" y="2372"/>
                          </a:lnTo>
                          <a:lnTo>
                            <a:pt x="451" y="2337"/>
                          </a:lnTo>
                          <a:lnTo>
                            <a:pt x="330" y="2300"/>
                          </a:lnTo>
                          <a:lnTo>
                            <a:pt x="252" y="2273"/>
                          </a:lnTo>
                          <a:lnTo>
                            <a:pt x="207" y="2253"/>
                          </a:lnTo>
                          <a:lnTo>
                            <a:pt x="164" y="2226"/>
                          </a:lnTo>
                          <a:lnTo>
                            <a:pt x="129" y="2185"/>
                          </a:lnTo>
                          <a:lnTo>
                            <a:pt x="103" y="2138"/>
                          </a:lnTo>
                          <a:lnTo>
                            <a:pt x="81" y="2082"/>
                          </a:lnTo>
                          <a:lnTo>
                            <a:pt x="61" y="2023"/>
                          </a:lnTo>
                          <a:lnTo>
                            <a:pt x="39" y="1931"/>
                          </a:lnTo>
                          <a:lnTo>
                            <a:pt x="27" y="1858"/>
                          </a:lnTo>
                          <a:lnTo>
                            <a:pt x="18" y="1783"/>
                          </a:lnTo>
                          <a:lnTo>
                            <a:pt x="4" y="1669"/>
                          </a:lnTo>
                          <a:lnTo>
                            <a:pt x="0" y="1593"/>
                          </a:lnTo>
                          <a:lnTo>
                            <a:pt x="11" y="1491"/>
                          </a:lnTo>
                          <a:lnTo>
                            <a:pt x="39" y="1343"/>
                          </a:lnTo>
                          <a:lnTo>
                            <a:pt x="68" y="1150"/>
                          </a:lnTo>
                          <a:lnTo>
                            <a:pt x="99" y="1010"/>
                          </a:lnTo>
                          <a:lnTo>
                            <a:pt x="121" y="952"/>
                          </a:lnTo>
                          <a:lnTo>
                            <a:pt x="147" y="899"/>
                          </a:lnTo>
                          <a:lnTo>
                            <a:pt x="169" y="845"/>
                          </a:lnTo>
                          <a:lnTo>
                            <a:pt x="183" y="802"/>
                          </a:lnTo>
                          <a:lnTo>
                            <a:pt x="195" y="723"/>
                          </a:lnTo>
                          <a:lnTo>
                            <a:pt x="173" y="612"/>
                          </a:lnTo>
                          <a:lnTo>
                            <a:pt x="170" y="543"/>
                          </a:lnTo>
                          <a:lnTo>
                            <a:pt x="176" y="474"/>
                          </a:lnTo>
                          <a:lnTo>
                            <a:pt x="186" y="386"/>
                          </a:lnTo>
                          <a:lnTo>
                            <a:pt x="207" y="269"/>
                          </a:lnTo>
                          <a:lnTo>
                            <a:pt x="228" y="185"/>
                          </a:lnTo>
                          <a:lnTo>
                            <a:pt x="254" y="127"/>
                          </a:lnTo>
                          <a:close/>
                        </a:path>
                      </a:pathLst>
                    </a:custGeom>
                    <a:solidFill>
                      <a:srgbClr val="8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847" name="Group 266">
                      <a:extLst>
                        <a:ext uri="{FF2B5EF4-FFF2-40B4-BE49-F238E27FC236}">
                          <a16:creationId xmlns:a16="http://schemas.microsoft.com/office/drawing/2014/main" id="{74CB9A2B-364E-4AF7-B83A-47B194AA3A59}"/>
                        </a:ext>
                      </a:extLst>
                    </p:cNvPr>
                    <p:cNvGrpSpPr>
                      <a:grpSpLocks/>
                    </p:cNvGrpSpPr>
                    <p:nvPr/>
                  </p:nvGrpSpPr>
                  <p:grpSpPr bwMode="auto">
                    <a:xfrm>
                      <a:off x="2969" y="610"/>
                      <a:ext cx="383" cy="314"/>
                      <a:chOff x="2969" y="610"/>
                      <a:chExt cx="383" cy="314"/>
                    </a:xfrm>
                  </p:grpSpPr>
                  <p:sp>
                    <p:nvSpPr>
                      <p:cNvPr id="65848" name="Freeform 267">
                        <a:extLst>
                          <a:ext uri="{FF2B5EF4-FFF2-40B4-BE49-F238E27FC236}">
                            <a16:creationId xmlns:a16="http://schemas.microsoft.com/office/drawing/2014/main" id="{0846FD4C-A5AB-4377-986D-824638BA2F59}"/>
                          </a:ext>
                        </a:extLst>
                      </p:cNvPr>
                      <p:cNvSpPr>
                        <a:spLocks/>
                      </p:cNvSpPr>
                      <p:nvPr/>
                    </p:nvSpPr>
                    <p:spPr bwMode="auto">
                      <a:xfrm>
                        <a:off x="2969" y="610"/>
                        <a:ext cx="383" cy="314"/>
                      </a:xfrm>
                      <a:custGeom>
                        <a:avLst/>
                        <a:gdLst>
                          <a:gd name="T0" fmla="*/ 87 w 1532"/>
                          <a:gd name="T1" fmla="*/ 0 h 1254"/>
                          <a:gd name="T2" fmla="*/ 88 w 1532"/>
                          <a:gd name="T3" fmla="*/ 3 h 1254"/>
                          <a:gd name="T4" fmla="*/ 91 w 1532"/>
                          <a:gd name="T5" fmla="*/ 11 h 1254"/>
                          <a:gd name="T6" fmla="*/ 93 w 1532"/>
                          <a:gd name="T7" fmla="*/ 16 h 1254"/>
                          <a:gd name="T8" fmla="*/ 94 w 1532"/>
                          <a:gd name="T9" fmla="*/ 21 h 1254"/>
                          <a:gd name="T10" fmla="*/ 95 w 1532"/>
                          <a:gd name="T11" fmla="*/ 28 h 1254"/>
                          <a:gd name="T12" fmla="*/ 96 w 1532"/>
                          <a:gd name="T13" fmla="*/ 35 h 1254"/>
                          <a:gd name="T14" fmla="*/ 96 w 1532"/>
                          <a:gd name="T15" fmla="*/ 42 h 1254"/>
                          <a:gd name="T16" fmla="*/ 94 w 1532"/>
                          <a:gd name="T17" fmla="*/ 58 h 1254"/>
                          <a:gd name="T18" fmla="*/ 93 w 1532"/>
                          <a:gd name="T19" fmla="*/ 68 h 1254"/>
                          <a:gd name="T20" fmla="*/ 92 w 1532"/>
                          <a:gd name="T21" fmla="*/ 71 h 1254"/>
                          <a:gd name="T22" fmla="*/ 91 w 1532"/>
                          <a:gd name="T23" fmla="*/ 73 h 1254"/>
                          <a:gd name="T24" fmla="*/ 90 w 1532"/>
                          <a:gd name="T25" fmla="*/ 75 h 1254"/>
                          <a:gd name="T26" fmla="*/ 88 w 1532"/>
                          <a:gd name="T27" fmla="*/ 76 h 1254"/>
                          <a:gd name="T28" fmla="*/ 87 w 1532"/>
                          <a:gd name="T29" fmla="*/ 77 h 1254"/>
                          <a:gd name="T30" fmla="*/ 84 w 1532"/>
                          <a:gd name="T31" fmla="*/ 78 h 1254"/>
                          <a:gd name="T32" fmla="*/ 82 w 1532"/>
                          <a:gd name="T33" fmla="*/ 78 h 1254"/>
                          <a:gd name="T34" fmla="*/ 79 w 1532"/>
                          <a:gd name="T35" fmla="*/ 79 h 1254"/>
                          <a:gd name="T36" fmla="*/ 75 w 1532"/>
                          <a:gd name="T37" fmla="*/ 78 h 1254"/>
                          <a:gd name="T38" fmla="*/ 71 w 1532"/>
                          <a:gd name="T39" fmla="*/ 77 h 1254"/>
                          <a:gd name="T40" fmla="*/ 63 w 1532"/>
                          <a:gd name="T41" fmla="*/ 75 h 1254"/>
                          <a:gd name="T42" fmla="*/ 54 w 1532"/>
                          <a:gd name="T43" fmla="*/ 72 h 1254"/>
                          <a:gd name="T44" fmla="*/ 49 w 1532"/>
                          <a:gd name="T45" fmla="*/ 73 h 1254"/>
                          <a:gd name="T46" fmla="*/ 47 w 1532"/>
                          <a:gd name="T47" fmla="*/ 73 h 1254"/>
                          <a:gd name="T48" fmla="*/ 43 w 1532"/>
                          <a:gd name="T49" fmla="*/ 73 h 1254"/>
                          <a:gd name="T50" fmla="*/ 37 w 1532"/>
                          <a:gd name="T51" fmla="*/ 71 h 1254"/>
                          <a:gd name="T52" fmla="*/ 28 w 1532"/>
                          <a:gd name="T53" fmla="*/ 69 h 1254"/>
                          <a:gd name="T54" fmla="*/ 21 w 1532"/>
                          <a:gd name="T55" fmla="*/ 67 h 1254"/>
                          <a:gd name="T56" fmla="*/ 16 w 1532"/>
                          <a:gd name="T57" fmla="*/ 65 h 1254"/>
                          <a:gd name="T58" fmla="*/ 13 w 1532"/>
                          <a:gd name="T59" fmla="*/ 64 h 1254"/>
                          <a:gd name="T60" fmla="*/ 10 w 1532"/>
                          <a:gd name="T61" fmla="*/ 62 h 1254"/>
                          <a:gd name="T62" fmla="*/ 8 w 1532"/>
                          <a:gd name="T63" fmla="*/ 60 h 1254"/>
                          <a:gd name="T64" fmla="*/ 6 w 1532"/>
                          <a:gd name="T65" fmla="*/ 57 h 1254"/>
                          <a:gd name="T66" fmla="*/ 5 w 1532"/>
                          <a:gd name="T67" fmla="*/ 53 h 1254"/>
                          <a:gd name="T68" fmla="*/ 4 w 1532"/>
                          <a:gd name="T69" fmla="*/ 49 h 1254"/>
                          <a:gd name="T70" fmla="*/ 3 w 1532"/>
                          <a:gd name="T71" fmla="*/ 44 h 1254"/>
                          <a:gd name="T72" fmla="*/ 2 w 1532"/>
                          <a:gd name="T73" fmla="*/ 39 h 1254"/>
                          <a:gd name="T74" fmla="*/ 1 w 1532"/>
                          <a:gd name="T75" fmla="*/ 34 h 1254"/>
                          <a:gd name="T76" fmla="*/ 0 w 1532"/>
                          <a:gd name="T77" fmla="*/ 27 h 1254"/>
                          <a:gd name="T78" fmla="*/ 0 w 1532"/>
                          <a:gd name="T79" fmla="*/ 22 h 1254"/>
                          <a:gd name="T80" fmla="*/ 1 w 1532"/>
                          <a:gd name="T81" fmla="*/ 16 h 1254"/>
                          <a:gd name="T82" fmla="*/ 1 w 1532"/>
                          <a:gd name="T83" fmla="*/ 12 h 1254"/>
                          <a:gd name="T84" fmla="*/ 3 w 1532"/>
                          <a:gd name="T85" fmla="*/ 12 h 1254"/>
                          <a:gd name="T86" fmla="*/ 6 w 1532"/>
                          <a:gd name="T87" fmla="*/ 13 h 1254"/>
                          <a:gd name="T88" fmla="*/ 9 w 1532"/>
                          <a:gd name="T89" fmla="*/ 13 h 1254"/>
                          <a:gd name="T90" fmla="*/ 15 w 1532"/>
                          <a:gd name="T91" fmla="*/ 13 h 1254"/>
                          <a:gd name="T92" fmla="*/ 20 w 1532"/>
                          <a:gd name="T93" fmla="*/ 13 h 1254"/>
                          <a:gd name="T94" fmla="*/ 27 w 1532"/>
                          <a:gd name="T95" fmla="*/ 13 h 1254"/>
                          <a:gd name="T96" fmla="*/ 33 w 1532"/>
                          <a:gd name="T97" fmla="*/ 14 h 1254"/>
                          <a:gd name="T98" fmla="*/ 39 w 1532"/>
                          <a:gd name="T99" fmla="*/ 13 h 1254"/>
                          <a:gd name="T100" fmla="*/ 44 w 1532"/>
                          <a:gd name="T101" fmla="*/ 13 h 1254"/>
                          <a:gd name="T102" fmla="*/ 48 w 1532"/>
                          <a:gd name="T103" fmla="*/ 13 h 1254"/>
                          <a:gd name="T104" fmla="*/ 52 w 1532"/>
                          <a:gd name="T105" fmla="*/ 12 h 1254"/>
                          <a:gd name="T106" fmla="*/ 56 w 1532"/>
                          <a:gd name="T107" fmla="*/ 12 h 1254"/>
                          <a:gd name="T108" fmla="*/ 60 w 1532"/>
                          <a:gd name="T109" fmla="*/ 10 h 1254"/>
                          <a:gd name="T110" fmla="*/ 64 w 1532"/>
                          <a:gd name="T111" fmla="*/ 9 h 1254"/>
                          <a:gd name="T112" fmla="*/ 70 w 1532"/>
                          <a:gd name="T113" fmla="*/ 7 h 1254"/>
                          <a:gd name="T114" fmla="*/ 74 w 1532"/>
                          <a:gd name="T115" fmla="*/ 5 h 1254"/>
                          <a:gd name="T116" fmla="*/ 79 w 1532"/>
                          <a:gd name="T117" fmla="*/ 3 h 1254"/>
                          <a:gd name="T118" fmla="*/ 83 w 1532"/>
                          <a:gd name="T119" fmla="*/ 1 h 1254"/>
                          <a:gd name="T120" fmla="*/ 85 w 1532"/>
                          <a:gd name="T121" fmla="*/ 0 h 1254"/>
                          <a:gd name="T122" fmla="*/ 87 w 1532"/>
                          <a:gd name="T123" fmla="*/ 0 h 12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532"/>
                          <a:gd name="T187" fmla="*/ 0 h 1254"/>
                          <a:gd name="T188" fmla="*/ 1532 w 1532"/>
                          <a:gd name="T189" fmla="*/ 1254 h 12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532" h="1254">
                            <a:moveTo>
                              <a:pt x="1385" y="0"/>
                            </a:moveTo>
                            <a:lnTo>
                              <a:pt x="1402" y="50"/>
                            </a:lnTo>
                            <a:lnTo>
                              <a:pt x="1459" y="179"/>
                            </a:lnTo>
                            <a:lnTo>
                              <a:pt x="1487" y="250"/>
                            </a:lnTo>
                            <a:lnTo>
                              <a:pt x="1508" y="335"/>
                            </a:lnTo>
                            <a:lnTo>
                              <a:pt x="1523" y="440"/>
                            </a:lnTo>
                            <a:lnTo>
                              <a:pt x="1532" y="555"/>
                            </a:lnTo>
                            <a:lnTo>
                              <a:pt x="1530" y="667"/>
                            </a:lnTo>
                            <a:lnTo>
                              <a:pt x="1509" y="931"/>
                            </a:lnTo>
                            <a:lnTo>
                              <a:pt x="1487" y="1085"/>
                            </a:lnTo>
                            <a:lnTo>
                              <a:pt x="1477" y="1127"/>
                            </a:lnTo>
                            <a:lnTo>
                              <a:pt x="1459" y="1164"/>
                            </a:lnTo>
                            <a:lnTo>
                              <a:pt x="1436" y="1193"/>
                            </a:lnTo>
                            <a:lnTo>
                              <a:pt x="1413" y="1215"/>
                            </a:lnTo>
                            <a:lnTo>
                              <a:pt x="1386" y="1233"/>
                            </a:lnTo>
                            <a:lnTo>
                              <a:pt x="1348" y="1245"/>
                            </a:lnTo>
                            <a:lnTo>
                              <a:pt x="1304" y="1252"/>
                            </a:lnTo>
                            <a:lnTo>
                              <a:pt x="1258" y="1254"/>
                            </a:lnTo>
                            <a:lnTo>
                              <a:pt x="1200" y="1247"/>
                            </a:lnTo>
                            <a:lnTo>
                              <a:pt x="1139" y="1233"/>
                            </a:lnTo>
                            <a:lnTo>
                              <a:pt x="1012" y="1192"/>
                            </a:lnTo>
                            <a:lnTo>
                              <a:pt x="863" y="1142"/>
                            </a:lnTo>
                            <a:lnTo>
                              <a:pt x="791" y="1157"/>
                            </a:lnTo>
                            <a:lnTo>
                              <a:pt x="746" y="1163"/>
                            </a:lnTo>
                            <a:lnTo>
                              <a:pt x="693" y="1157"/>
                            </a:lnTo>
                            <a:lnTo>
                              <a:pt x="586" y="1135"/>
                            </a:lnTo>
                            <a:lnTo>
                              <a:pt x="452" y="1101"/>
                            </a:lnTo>
                            <a:lnTo>
                              <a:pt x="330" y="1064"/>
                            </a:lnTo>
                            <a:lnTo>
                              <a:pt x="252" y="1037"/>
                            </a:lnTo>
                            <a:lnTo>
                              <a:pt x="207" y="1016"/>
                            </a:lnTo>
                            <a:lnTo>
                              <a:pt x="164" y="989"/>
                            </a:lnTo>
                            <a:lnTo>
                              <a:pt x="130" y="949"/>
                            </a:lnTo>
                            <a:lnTo>
                              <a:pt x="103" y="902"/>
                            </a:lnTo>
                            <a:lnTo>
                              <a:pt x="81" y="846"/>
                            </a:lnTo>
                            <a:lnTo>
                              <a:pt x="61" y="788"/>
                            </a:lnTo>
                            <a:lnTo>
                              <a:pt x="39" y="696"/>
                            </a:lnTo>
                            <a:lnTo>
                              <a:pt x="27" y="622"/>
                            </a:lnTo>
                            <a:lnTo>
                              <a:pt x="18" y="547"/>
                            </a:lnTo>
                            <a:lnTo>
                              <a:pt x="4" y="433"/>
                            </a:lnTo>
                            <a:lnTo>
                              <a:pt x="0" y="357"/>
                            </a:lnTo>
                            <a:lnTo>
                              <a:pt x="11" y="256"/>
                            </a:lnTo>
                            <a:lnTo>
                              <a:pt x="20" y="189"/>
                            </a:lnTo>
                            <a:lnTo>
                              <a:pt x="51" y="193"/>
                            </a:lnTo>
                            <a:lnTo>
                              <a:pt x="99" y="207"/>
                            </a:lnTo>
                            <a:lnTo>
                              <a:pt x="146" y="212"/>
                            </a:lnTo>
                            <a:lnTo>
                              <a:pt x="239" y="211"/>
                            </a:lnTo>
                            <a:lnTo>
                              <a:pt x="317" y="207"/>
                            </a:lnTo>
                            <a:lnTo>
                              <a:pt x="427" y="212"/>
                            </a:lnTo>
                            <a:lnTo>
                              <a:pt x="524" y="215"/>
                            </a:lnTo>
                            <a:lnTo>
                              <a:pt x="617" y="212"/>
                            </a:lnTo>
                            <a:lnTo>
                              <a:pt x="694" y="208"/>
                            </a:lnTo>
                            <a:lnTo>
                              <a:pt x="762" y="205"/>
                            </a:lnTo>
                            <a:lnTo>
                              <a:pt x="836" y="194"/>
                            </a:lnTo>
                            <a:lnTo>
                              <a:pt x="892" y="182"/>
                            </a:lnTo>
                            <a:lnTo>
                              <a:pt x="965" y="155"/>
                            </a:lnTo>
                            <a:lnTo>
                              <a:pt x="1029" y="136"/>
                            </a:lnTo>
                            <a:lnTo>
                              <a:pt x="1110" y="111"/>
                            </a:lnTo>
                            <a:lnTo>
                              <a:pt x="1188" y="79"/>
                            </a:lnTo>
                            <a:lnTo>
                              <a:pt x="1262" y="48"/>
                            </a:lnTo>
                            <a:lnTo>
                              <a:pt x="1325" y="15"/>
                            </a:lnTo>
                            <a:lnTo>
                              <a:pt x="1358" y="1"/>
                            </a:lnTo>
                            <a:lnTo>
                              <a:pt x="1385" y="0"/>
                            </a:lnTo>
                            <a:close/>
                          </a:path>
                        </a:pathLst>
                      </a:custGeom>
                      <a:solidFill>
                        <a:srgbClr val="A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49" name="Freeform 268">
                        <a:extLst>
                          <a:ext uri="{FF2B5EF4-FFF2-40B4-BE49-F238E27FC236}">
                            <a16:creationId xmlns:a16="http://schemas.microsoft.com/office/drawing/2014/main" id="{7C1485DB-FECC-479E-BEB6-FAE53AE9B06B}"/>
                          </a:ext>
                        </a:extLst>
                      </p:cNvPr>
                      <p:cNvSpPr>
                        <a:spLocks/>
                      </p:cNvSpPr>
                      <p:nvPr/>
                    </p:nvSpPr>
                    <p:spPr bwMode="auto">
                      <a:xfrm>
                        <a:off x="3175" y="610"/>
                        <a:ext cx="177" cy="314"/>
                      </a:xfrm>
                      <a:custGeom>
                        <a:avLst/>
                        <a:gdLst>
                          <a:gd name="T0" fmla="*/ 35 w 706"/>
                          <a:gd name="T1" fmla="*/ 0 h 1254"/>
                          <a:gd name="T2" fmla="*/ 36 w 706"/>
                          <a:gd name="T3" fmla="*/ 3 h 1254"/>
                          <a:gd name="T4" fmla="*/ 40 w 706"/>
                          <a:gd name="T5" fmla="*/ 11 h 1254"/>
                          <a:gd name="T6" fmla="*/ 42 w 706"/>
                          <a:gd name="T7" fmla="*/ 16 h 1254"/>
                          <a:gd name="T8" fmla="*/ 43 w 706"/>
                          <a:gd name="T9" fmla="*/ 21 h 1254"/>
                          <a:gd name="T10" fmla="*/ 44 w 706"/>
                          <a:gd name="T11" fmla="*/ 28 h 1254"/>
                          <a:gd name="T12" fmla="*/ 44 w 706"/>
                          <a:gd name="T13" fmla="*/ 35 h 1254"/>
                          <a:gd name="T14" fmla="*/ 44 w 706"/>
                          <a:gd name="T15" fmla="*/ 42 h 1254"/>
                          <a:gd name="T16" fmla="*/ 43 w 706"/>
                          <a:gd name="T17" fmla="*/ 58 h 1254"/>
                          <a:gd name="T18" fmla="*/ 42 w 706"/>
                          <a:gd name="T19" fmla="*/ 68 h 1254"/>
                          <a:gd name="T20" fmla="*/ 41 w 706"/>
                          <a:gd name="T21" fmla="*/ 71 h 1254"/>
                          <a:gd name="T22" fmla="*/ 40 w 706"/>
                          <a:gd name="T23" fmla="*/ 73 h 1254"/>
                          <a:gd name="T24" fmla="*/ 38 w 706"/>
                          <a:gd name="T25" fmla="*/ 75 h 1254"/>
                          <a:gd name="T26" fmla="*/ 37 w 706"/>
                          <a:gd name="T27" fmla="*/ 76 h 1254"/>
                          <a:gd name="T28" fmla="*/ 35 w 706"/>
                          <a:gd name="T29" fmla="*/ 77 h 1254"/>
                          <a:gd name="T30" fmla="*/ 33 w 706"/>
                          <a:gd name="T31" fmla="*/ 78 h 1254"/>
                          <a:gd name="T32" fmla="*/ 30 w 706"/>
                          <a:gd name="T33" fmla="*/ 78 h 1254"/>
                          <a:gd name="T34" fmla="*/ 27 w 706"/>
                          <a:gd name="T35" fmla="*/ 79 h 1254"/>
                          <a:gd name="T36" fmla="*/ 24 w 706"/>
                          <a:gd name="T37" fmla="*/ 78 h 1254"/>
                          <a:gd name="T38" fmla="*/ 20 w 706"/>
                          <a:gd name="T39" fmla="*/ 77 h 1254"/>
                          <a:gd name="T40" fmla="*/ 12 w 706"/>
                          <a:gd name="T41" fmla="*/ 75 h 1254"/>
                          <a:gd name="T42" fmla="*/ 3 w 706"/>
                          <a:gd name="T43" fmla="*/ 72 h 1254"/>
                          <a:gd name="T44" fmla="*/ 2 w 706"/>
                          <a:gd name="T45" fmla="*/ 71 h 1254"/>
                          <a:gd name="T46" fmla="*/ 1 w 706"/>
                          <a:gd name="T47" fmla="*/ 70 h 1254"/>
                          <a:gd name="T48" fmla="*/ 0 w 706"/>
                          <a:gd name="T49" fmla="*/ 68 h 1254"/>
                          <a:gd name="T50" fmla="*/ 0 w 706"/>
                          <a:gd name="T51" fmla="*/ 67 h 1254"/>
                          <a:gd name="T52" fmla="*/ 1 w 706"/>
                          <a:gd name="T53" fmla="*/ 64 h 1254"/>
                          <a:gd name="T54" fmla="*/ 4 w 706"/>
                          <a:gd name="T55" fmla="*/ 59 h 1254"/>
                          <a:gd name="T56" fmla="*/ 8 w 706"/>
                          <a:gd name="T57" fmla="*/ 51 h 1254"/>
                          <a:gd name="T58" fmla="*/ 10 w 706"/>
                          <a:gd name="T59" fmla="*/ 47 h 1254"/>
                          <a:gd name="T60" fmla="*/ 13 w 706"/>
                          <a:gd name="T61" fmla="*/ 42 h 1254"/>
                          <a:gd name="T62" fmla="*/ 16 w 706"/>
                          <a:gd name="T63" fmla="*/ 37 h 1254"/>
                          <a:gd name="T64" fmla="*/ 18 w 706"/>
                          <a:gd name="T65" fmla="*/ 32 h 1254"/>
                          <a:gd name="T66" fmla="*/ 21 w 706"/>
                          <a:gd name="T67" fmla="*/ 28 h 1254"/>
                          <a:gd name="T68" fmla="*/ 23 w 706"/>
                          <a:gd name="T69" fmla="*/ 23 h 1254"/>
                          <a:gd name="T70" fmla="*/ 26 w 706"/>
                          <a:gd name="T71" fmla="*/ 17 h 1254"/>
                          <a:gd name="T72" fmla="*/ 29 w 706"/>
                          <a:gd name="T73" fmla="*/ 12 h 1254"/>
                          <a:gd name="T74" fmla="*/ 32 w 706"/>
                          <a:gd name="T75" fmla="*/ 7 h 1254"/>
                          <a:gd name="T76" fmla="*/ 33 w 706"/>
                          <a:gd name="T77" fmla="*/ 3 h 1254"/>
                          <a:gd name="T78" fmla="*/ 34 w 706"/>
                          <a:gd name="T79" fmla="*/ 1 h 1254"/>
                          <a:gd name="T80" fmla="*/ 35 w 706"/>
                          <a:gd name="T81" fmla="*/ 0 h 125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06"/>
                          <a:gd name="T124" fmla="*/ 0 h 1254"/>
                          <a:gd name="T125" fmla="*/ 706 w 706"/>
                          <a:gd name="T126" fmla="*/ 1254 h 125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06" h="1254">
                            <a:moveTo>
                              <a:pt x="559" y="0"/>
                            </a:moveTo>
                            <a:lnTo>
                              <a:pt x="576" y="50"/>
                            </a:lnTo>
                            <a:lnTo>
                              <a:pt x="633" y="179"/>
                            </a:lnTo>
                            <a:lnTo>
                              <a:pt x="661" y="250"/>
                            </a:lnTo>
                            <a:lnTo>
                              <a:pt x="682" y="335"/>
                            </a:lnTo>
                            <a:lnTo>
                              <a:pt x="697" y="440"/>
                            </a:lnTo>
                            <a:lnTo>
                              <a:pt x="706" y="555"/>
                            </a:lnTo>
                            <a:lnTo>
                              <a:pt x="704" y="667"/>
                            </a:lnTo>
                            <a:lnTo>
                              <a:pt x="683" y="931"/>
                            </a:lnTo>
                            <a:lnTo>
                              <a:pt x="661" y="1085"/>
                            </a:lnTo>
                            <a:lnTo>
                              <a:pt x="651" y="1127"/>
                            </a:lnTo>
                            <a:lnTo>
                              <a:pt x="633" y="1164"/>
                            </a:lnTo>
                            <a:lnTo>
                              <a:pt x="610" y="1193"/>
                            </a:lnTo>
                            <a:lnTo>
                              <a:pt x="587" y="1215"/>
                            </a:lnTo>
                            <a:lnTo>
                              <a:pt x="560" y="1233"/>
                            </a:lnTo>
                            <a:lnTo>
                              <a:pt x="524" y="1245"/>
                            </a:lnTo>
                            <a:lnTo>
                              <a:pt x="480" y="1252"/>
                            </a:lnTo>
                            <a:lnTo>
                              <a:pt x="433" y="1254"/>
                            </a:lnTo>
                            <a:lnTo>
                              <a:pt x="375" y="1247"/>
                            </a:lnTo>
                            <a:lnTo>
                              <a:pt x="313" y="1233"/>
                            </a:lnTo>
                            <a:lnTo>
                              <a:pt x="186" y="1192"/>
                            </a:lnTo>
                            <a:lnTo>
                              <a:pt x="38" y="1142"/>
                            </a:lnTo>
                            <a:lnTo>
                              <a:pt x="23" y="1130"/>
                            </a:lnTo>
                            <a:lnTo>
                              <a:pt x="7" y="1109"/>
                            </a:lnTo>
                            <a:lnTo>
                              <a:pt x="2" y="1090"/>
                            </a:lnTo>
                            <a:lnTo>
                              <a:pt x="0" y="1062"/>
                            </a:lnTo>
                            <a:lnTo>
                              <a:pt x="13" y="1027"/>
                            </a:lnTo>
                            <a:lnTo>
                              <a:pt x="59" y="943"/>
                            </a:lnTo>
                            <a:lnTo>
                              <a:pt x="126" y="819"/>
                            </a:lnTo>
                            <a:lnTo>
                              <a:pt x="160" y="755"/>
                            </a:lnTo>
                            <a:lnTo>
                              <a:pt x="205" y="668"/>
                            </a:lnTo>
                            <a:lnTo>
                              <a:pt x="246" y="596"/>
                            </a:lnTo>
                            <a:lnTo>
                              <a:pt x="288" y="517"/>
                            </a:lnTo>
                            <a:lnTo>
                              <a:pt x="328" y="442"/>
                            </a:lnTo>
                            <a:lnTo>
                              <a:pt x="367" y="371"/>
                            </a:lnTo>
                            <a:lnTo>
                              <a:pt x="420" y="274"/>
                            </a:lnTo>
                            <a:lnTo>
                              <a:pt x="465" y="188"/>
                            </a:lnTo>
                            <a:lnTo>
                              <a:pt x="508" y="106"/>
                            </a:lnTo>
                            <a:lnTo>
                              <a:pt x="532" y="53"/>
                            </a:lnTo>
                            <a:lnTo>
                              <a:pt x="547" y="21"/>
                            </a:lnTo>
                            <a:lnTo>
                              <a:pt x="559" y="0"/>
                            </a:ln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sp>
                <p:nvSpPr>
                  <p:cNvPr id="65845" name="Freeform 269">
                    <a:extLst>
                      <a:ext uri="{FF2B5EF4-FFF2-40B4-BE49-F238E27FC236}">
                        <a16:creationId xmlns:a16="http://schemas.microsoft.com/office/drawing/2014/main" id="{FE801E9C-D890-4E67-9330-2F79B49E52C4}"/>
                      </a:ext>
                    </a:extLst>
                  </p:cNvPr>
                  <p:cNvSpPr>
                    <a:spLocks/>
                  </p:cNvSpPr>
                  <p:nvPr/>
                </p:nvSpPr>
                <p:spPr bwMode="auto">
                  <a:xfrm>
                    <a:off x="3016" y="444"/>
                    <a:ext cx="71" cy="61"/>
                  </a:xfrm>
                  <a:custGeom>
                    <a:avLst/>
                    <a:gdLst>
                      <a:gd name="T0" fmla="*/ 0 w 285"/>
                      <a:gd name="T1" fmla="*/ 15 h 244"/>
                      <a:gd name="T2" fmla="*/ 2 w 285"/>
                      <a:gd name="T3" fmla="*/ 15 h 244"/>
                      <a:gd name="T4" fmla="*/ 4 w 285"/>
                      <a:gd name="T5" fmla="*/ 13 h 244"/>
                      <a:gd name="T6" fmla="*/ 7 w 285"/>
                      <a:gd name="T7" fmla="*/ 11 h 244"/>
                      <a:gd name="T8" fmla="*/ 8 w 285"/>
                      <a:gd name="T9" fmla="*/ 10 h 244"/>
                      <a:gd name="T10" fmla="*/ 9 w 285"/>
                      <a:gd name="T11" fmla="*/ 8 h 244"/>
                      <a:gd name="T12" fmla="*/ 10 w 285"/>
                      <a:gd name="T13" fmla="*/ 6 h 244"/>
                      <a:gd name="T14" fmla="*/ 11 w 285"/>
                      <a:gd name="T15" fmla="*/ 5 h 244"/>
                      <a:gd name="T16" fmla="*/ 12 w 285"/>
                      <a:gd name="T17" fmla="*/ 3 h 244"/>
                      <a:gd name="T18" fmla="*/ 14 w 285"/>
                      <a:gd name="T19" fmla="*/ 2 h 244"/>
                      <a:gd name="T20" fmla="*/ 15 w 285"/>
                      <a:gd name="T21" fmla="*/ 1 h 244"/>
                      <a:gd name="T22" fmla="*/ 18 w 285"/>
                      <a:gd name="T23" fmla="*/ 0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5"/>
                      <a:gd name="T37" fmla="*/ 0 h 244"/>
                      <a:gd name="T38" fmla="*/ 285 w 285"/>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5" h="244">
                        <a:moveTo>
                          <a:pt x="0" y="244"/>
                        </a:moveTo>
                        <a:lnTo>
                          <a:pt x="32" y="230"/>
                        </a:lnTo>
                        <a:lnTo>
                          <a:pt x="67" y="209"/>
                        </a:lnTo>
                        <a:lnTo>
                          <a:pt x="110" y="178"/>
                        </a:lnTo>
                        <a:lnTo>
                          <a:pt x="133" y="153"/>
                        </a:lnTo>
                        <a:lnTo>
                          <a:pt x="148" y="128"/>
                        </a:lnTo>
                        <a:lnTo>
                          <a:pt x="164" y="99"/>
                        </a:lnTo>
                        <a:lnTo>
                          <a:pt x="181" y="70"/>
                        </a:lnTo>
                        <a:lnTo>
                          <a:pt x="199" y="47"/>
                        </a:lnTo>
                        <a:lnTo>
                          <a:pt x="219" y="32"/>
                        </a:lnTo>
                        <a:lnTo>
                          <a:pt x="246" y="15"/>
                        </a:lnTo>
                        <a:lnTo>
                          <a:pt x="285" y="0"/>
                        </a:lnTo>
                      </a:path>
                    </a:pathLst>
                  </a:custGeom>
                  <a:noFill/>
                  <a:ln w="7938">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805" name="Group 270">
                <a:extLst>
                  <a:ext uri="{FF2B5EF4-FFF2-40B4-BE49-F238E27FC236}">
                    <a16:creationId xmlns:a16="http://schemas.microsoft.com/office/drawing/2014/main" id="{693D8058-E293-478C-A7E4-16E6A8F77501}"/>
                  </a:ext>
                </a:extLst>
              </p:cNvPr>
              <p:cNvGrpSpPr>
                <a:grpSpLocks/>
              </p:cNvGrpSpPr>
              <p:nvPr/>
            </p:nvGrpSpPr>
            <p:grpSpPr bwMode="auto">
              <a:xfrm>
                <a:off x="2544" y="414"/>
                <a:ext cx="579" cy="456"/>
                <a:chOff x="2544" y="414"/>
                <a:chExt cx="579" cy="456"/>
              </a:xfrm>
            </p:grpSpPr>
            <p:grpSp>
              <p:nvGrpSpPr>
                <p:cNvPr id="65806" name="Group 271">
                  <a:extLst>
                    <a:ext uri="{FF2B5EF4-FFF2-40B4-BE49-F238E27FC236}">
                      <a16:creationId xmlns:a16="http://schemas.microsoft.com/office/drawing/2014/main" id="{40A0788C-57F5-4929-A313-3DB88C1EA45D}"/>
                    </a:ext>
                  </a:extLst>
                </p:cNvPr>
                <p:cNvGrpSpPr>
                  <a:grpSpLocks/>
                </p:cNvGrpSpPr>
                <p:nvPr/>
              </p:nvGrpSpPr>
              <p:grpSpPr bwMode="auto">
                <a:xfrm>
                  <a:off x="2544" y="414"/>
                  <a:ext cx="579" cy="456"/>
                  <a:chOff x="2544" y="414"/>
                  <a:chExt cx="579" cy="456"/>
                </a:xfrm>
              </p:grpSpPr>
              <p:grpSp>
                <p:nvGrpSpPr>
                  <p:cNvPr id="65824" name="Group 272">
                    <a:extLst>
                      <a:ext uri="{FF2B5EF4-FFF2-40B4-BE49-F238E27FC236}">
                        <a16:creationId xmlns:a16="http://schemas.microsoft.com/office/drawing/2014/main" id="{B9EAA65A-0490-4C24-8738-308FAC3F05F3}"/>
                      </a:ext>
                    </a:extLst>
                  </p:cNvPr>
                  <p:cNvGrpSpPr>
                    <a:grpSpLocks/>
                  </p:cNvGrpSpPr>
                  <p:nvPr/>
                </p:nvGrpSpPr>
                <p:grpSpPr bwMode="auto">
                  <a:xfrm>
                    <a:off x="2627" y="414"/>
                    <a:ext cx="474" cy="417"/>
                    <a:chOff x="2627" y="414"/>
                    <a:chExt cx="474" cy="417"/>
                  </a:xfrm>
                </p:grpSpPr>
                <p:sp>
                  <p:nvSpPr>
                    <p:cNvPr id="65840" name="Freeform 273">
                      <a:extLst>
                        <a:ext uri="{FF2B5EF4-FFF2-40B4-BE49-F238E27FC236}">
                          <a16:creationId xmlns:a16="http://schemas.microsoft.com/office/drawing/2014/main" id="{C3F0C3BE-4AD1-4317-B10B-26C1244AA9B1}"/>
                        </a:ext>
                      </a:extLst>
                    </p:cNvPr>
                    <p:cNvSpPr>
                      <a:spLocks/>
                    </p:cNvSpPr>
                    <p:nvPr/>
                  </p:nvSpPr>
                  <p:spPr bwMode="auto">
                    <a:xfrm>
                      <a:off x="2627" y="414"/>
                      <a:ext cx="287" cy="417"/>
                    </a:xfrm>
                    <a:custGeom>
                      <a:avLst/>
                      <a:gdLst>
                        <a:gd name="T0" fmla="*/ 72 w 1149"/>
                        <a:gd name="T1" fmla="*/ 0 h 1668"/>
                        <a:gd name="T2" fmla="*/ 72 w 1149"/>
                        <a:gd name="T3" fmla="*/ 21 h 1668"/>
                        <a:gd name="T4" fmla="*/ 71 w 1149"/>
                        <a:gd name="T5" fmla="*/ 23 h 1668"/>
                        <a:gd name="T6" fmla="*/ 70 w 1149"/>
                        <a:gd name="T7" fmla="*/ 25 h 1668"/>
                        <a:gd name="T8" fmla="*/ 69 w 1149"/>
                        <a:gd name="T9" fmla="*/ 26 h 1668"/>
                        <a:gd name="T10" fmla="*/ 68 w 1149"/>
                        <a:gd name="T11" fmla="*/ 28 h 1668"/>
                        <a:gd name="T12" fmla="*/ 66 w 1149"/>
                        <a:gd name="T13" fmla="*/ 29 h 1668"/>
                        <a:gd name="T14" fmla="*/ 64 w 1149"/>
                        <a:gd name="T15" fmla="*/ 30 h 1668"/>
                        <a:gd name="T16" fmla="*/ 62 w 1149"/>
                        <a:gd name="T17" fmla="*/ 30 h 1668"/>
                        <a:gd name="T18" fmla="*/ 60 w 1149"/>
                        <a:gd name="T19" fmla="*/ 31 h 1668"/>
                        <a:gd name="T20" fmla="*/ 58 w 1149"/>
                        <a:gd name="T21" fmla="*/ 33 h 1668"/>
                        <a:gd name="T22" fmla="*/ 56 w 1149"/>
                        <a:gd name="T23" fmla="*/ 34 h 1668"/>
                        <a:gd name="T24" fmla="*/ 55 w 1149"/>
                        <a:gd name="T25" fmla="*/ 35 h 1668"/>
                        <a:gd name="T26" fmla="*/ 54 w 1149"/>
                        <a:gd name="T27" fmla="*/ 37 h 1668"/>
                        <a:gd name="T28" fmla="*/ 53 w 1149"/>
                        <a:gd name="T29" fmla="*/ 38 h 1668"/>
                        <a:gd name="T30" fmla="*/ 52 w 1149"/>
                        <a:gd name="T31" fmla="*/ 41 h 1668"/>
                        <a:gd name="T32" fmla="*/ 50 w 1149"/>
                        <a:gd name="T33" fmla="*/ 44 h 1668"/>
                        <a:gd name="T34" fmla="*/ 48 w 1149"/>
                        <a:gd name="T35" fmla="*/ 48 h 1668"/>
                        <a:gd name="T36" fmla="*/ 47 w 1149"/>
                        <a:gd name="T37" fmla="*/ 51 h 1668"/>
                        <a:gd name="T38" fmla="*/ 46 w 1149"/>
                        <a:gd name="T39" fmla="*/ 53 h 1668"/>
                        <a:gd name="T40" fmla="*/ 46 w 1149"/>
                        <a:gd name="T41" fmla="*/ 55 h 1668"/>
                        <a:gd name="T42" fmla="*/ 46 w 1149"/>
                        <a:gd name="T43" fmla="*/ 57 h 1668"/>
                        <a:gd name="T44" fmla="*/ 46 w 1149"/>
                        <a:gd name="T45" fmla="*/ 59 h 1668"/>
                        <a:gd name="T46" fmla="*/ 46 w 1149"/>
                        <a:gd name="T47" fmla="*/ 61 h 1668"/>
                        <a:gd name="T48" fmla="*/ 47 w 1149"/>
                        <a:gd name="T49" fmla="*/ 64 h 1668"/>
                        <a:gd name="T50" fmla="*/ 47 w 1149"/>
                        <a:gd name="T51" fmla="*/ 66 h 1668"/>
                        <a:gd name="T52" fmla="*/ 47 w 1149"/>
                        <a:gd name="T53" fmla="*/ 68 h 1668"/>
                        <a:gd name="T54" fmla="*/ 47 w 1149"/>
                        <a:gd name="T55" fmla="*/ 70 h 1668"/>
                        <a:gd name="T56" fmla="*/ 46 w 1149"/>
                        <a:gd name="T57" fmla="*/ 72 h 1668"/>
                        <a:gd name="T58" fmla="*/ 46 w 1149"/>
                        <a:gd name="T59" fmla="*/ 76 h 1668"/>
                        <a:gd name="T60" fmla="*/ 45 w 1149"/>
                        <a:gd name="T61" fmla="*/ 78 h 1668"/>
                        <a:gd name="T62" fmla="*/ 44 w 1149"/>
                        <a:gd name="T63" fmla="*/ 80 h 1668"/>
                        <a:gd name="T64" fmla="*/ 43 w 1149"/>
                        <a:gd name="T65" fmla="*/ 83 h 1668"/>
                        <a:gd name="T66" fmla="*/ 42 w 1149"/>
                        <a:gd name="T67" fmla="*/ 84 h 1668"/>
                        <a:gd name="T68" fmla="*/ 41 w 1149"/>
                        <a:gd name="T69" fmla="*/ 85 h 1668"/>
                        <a:gd name="T70" fmla="*/ 40 w 1149"/>
                        <a:gd name="T71" fmla="*/ 86 h 1668"/>
                        <a:gd name="T72" fmla="*/ 38 w 1149"/>
                        <a:gd name="T73" fmla="*/ 87 h 1668"/>
                        <a:gd name="T74" fmla="*/ 35 w 1149"/>
                        <a:gd name="T75" fmla="*/ 88 h 1668"/>
                        <a:gd name="T76" fmla="*/ 33 w 1149"/>
                        <a:gd name="T77" fmla="*/ 90 h 1668"/>
                        <a:gd name="T78" fmla="*/ 29 w 1149"/>
                        <a:gd name="T79" fmla="*/ 91 h 1668"/>
                        <a:gd name="T80" fmla="*/ 26 w 1149"/>
                        <a:gd name="T81" fmla="*/ 93 h 1668"/>
                        <a:gd name="T82" fmla="*/ 21 w 1149"/>
                        <a:gd name="T83" fmla="*/ 95 h 1668"/>
                        <a:gd name="T84" fmla="*/ 17 w 1149"/>
                        <a:gd name="T85" fmla="*/ 97 h 1668"/>
                        <a:gd name="T86" fmla="*/ 11 w 1149"/>
                        <a:gd name="T87" fmla="*/ 99 h 1668"/>
                        <a:gd name="T88" fmla="*/ 5 w 1149"/>
                        <a:gd name="T89" fmla="*/ 102 h 1668"/>
                        <a:gd name="T90" fmla="*/ 0 w 1149"/>
                        <a:gd name="T91" fmla="*/ 104 h 166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149"/>
                        <a:gd name="T139" fmla="*/ 0 h 1668"/>
                        <a:gd name="T140" fmla="*/ 1149 w 1149"/>
                        <a:gd name="T141" fmla="*/ 1668 h 166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149" h="1668">
                          <a:moveTo>
                            <a:pt x="1149" y="0"/>
                          </a:moveTo>
                          <a:lnTo>
                            <a:pt x="1149" y="327"/>
                          </a:lnTo>
                          <a:lnTo>
                            <a:pt x="1139" y="361"/>
                          </a:lnTo>
                          <a:lnTo>
                            <a:pt x="1127" y="391"/>
                          </a:lnTo>
                          <a:lnTo>
                            <a:pt x="1112" y="420"/>
                          </a:lnTo>
                          <a:lnTo>
                            <a:pt x="1092" y="448"/>
                          </a:lnTo>
                          <a:lnTo>
                            <a:pt x="1064" y="464"/>
                          </a:lnTo>
                          <a:lnTo>
                            <a:pt x="1030" y="478"/>
                          </a:lnTo>
                          <a:lnTo>
                            <a:pt x="995" y="489"/>
                          </a:lnTo>
                          <a:lnTo>
                            <a:pt x="956" y="505"/>
                          </a:lnTo>
                          <a:lnTo>
                            <a:pt x="929" y="519"/>
                          </a:lnTo>
                          <a:lnTo>
                            <a:pt x="903" y="538"/>
                          </a:lnTo>
                          <a:lnTo>
                            <a:pt x="884" y="558"/>
                          </a:lnTo>
                          <a:lnTo>
                            <a:pt x="865" y="583"/>
                          </a:lnTo>
                          <a:lnTo>
                            <a:pt x="848" y="612"/>
                          </a:lnTo>
                          <a:lnTo>
                            <a:pt x="827" y="650"/>
                          </a:lnTo>
                          <a:lnTo>
                            <a:pt x="799" y="709"/>
                          </a:lnTo>
                          <a:lnTo>
                            <a:pt x="776" y="765"/>
                          </a:lnTo>
                          <a:lnTo>
                            <a:pt x="758" y="810"/>
                          </a:lnTo>
                          <a:lnTo>
                            <a:pt x="745" y="849"/>
                          </a:lnTo>
                          <a:lnTo>
                            <a:pt x="736" y="884"/>
                          </a:lnTo>
                          <a:lnTo>
                            <a:pt x="734" y="912"/>
                          </a:lnTo>
                          <a:lnTo>
                            <a:pt x="736" y="945"/>
                          </a:lnTo>
                          <a:lnTo>
                            <a:pt x="744" y="979"/>
                          </a:lnTo>
                          <a:lnTo>
                            <a:pt x="755" y="1022"/>
                          </a:lnTo>
                          <a:lnTo>
                            <a:pt x="758" y="1048"/>
                          </a:lnTo>
                          <a:lnTo>
                            <a:pt x="755" y="1084"/>
                          </a:lnTo>
                          <a:lnTo>
                            <a:pt x="752" y="1120"/>
                          </a:lnTo>
                          <a:lnTo>
                            <a:pt x="744" y="1157"/>
                          </a:lnTo>
                          <a:lnTo>
                            <a:pt x="733" y="1207"/>
                          </a:lnTo>
                          <a:lnTo>
                            <a:pt x="721" y="1249"/>
                          </a:lnTo>
                          <a:lnTo>
                            <a:pt x="707" y="1283"/>
                          </a:lnTo>
                          <a:lnTo>
                            <a:pt x="687" y="1321"/>
                          </a:lnTo>
                          <a:lnTo>
                            <a:pt x="675" y="1340"/>
                          </a:lnTo>
                          <a:lnTo>
                            <a:pt x="660" y="1358"/>
                          </a:lnTo>
                          <a:lnTo>
                            <a:pt x="640" y="1374"/>
                          </a:lnTo>
                          <a:lnTo>
                            <a:pt x="607" y="1394"/>
                          </a:lnTo>
                          <a:lnTo>
                            <a:pt x="570" y="1412"/>
                          </a:lnTo>
                          <a:lnTo>
                            <a:pt x="523" y="1431"/>
                          </a:lnTo>
                          <a:lnTo>
                            <a:pt x="467" y="1454"/>
                          </a:lnTo>
                          <a:lnTo>
                            <a:pt x="414" y="1478"/>
                          </a:lnTo>
                          <a:lnTo>
                            <a:pt x="343" y="1510"/>
                          </a:lnTo>
                          <a:lnTo>
                            <a:pt x="270" y="1545"/>
                          </a:lnTo>
                          <a:lnTo>
                            <a:pt x="183" y="1584"/>
                          </a:lnTo>
                          <a:lnTo>
                            <a:pt x="88" y="1628"/>
                          </a:lnTo>
                          <a:lnTo>
                            <a:pt x="0" y="1668"/>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41" name="Freeform 274">
                      <a:extLst>
                        <a:ext uri="{FF2B5EF4-FFF2-40B4-BE49-F238E27FC236}">
                          <a16:creationId xmlns:a16="http://schemas.microsoft.com/office/drawing/2014/main" id="{CC2EE7F2-8642-45ED-BDF9-2F1DE91EA8A7}"/>
                        </a:ext>
                      </a:extLst>
                    </p:cNvPr>
                    <p:cNvSpPr>
                      <a:spLocks/>
                    </p:cNvSpPr>
                    <p:nvPr/>
                  </p:nvSpPr>
                  <p:spPr bwMode="auto">
                    <a:xfrm>
                      <a:off x="2916" y="488"/>
                      <a:ext cx="185" cy="170"/>
                    </a:xfrm>
                    <a:custGeom>
                      <a:avLst/>
                      <a:gdLst>
                        <a:gd name="T0" fmla="*/ 0 w 740"/>
                        <a:gd name="T1" fmla="*/ 0 h 681"/>
                        <a:gd name="T2" fmla="*/ 1 w 740"/>
                        <a:gd name="T3" fmla="*/ 3 h 681"/>
                        <a:gd name="T4" fmla="*/ 3 w 740"/>
                        <a:gd name="T5" fmla="*/ 6 h 681"/>
                        <a:gd name="T6" fmla="*/ 4 w 740"/>
                        <a:gd name="T7" fmla="*/ 7 h 681"/>
                        <a:gd name="T8" fmla="*/ 6 w 740"/>
                        <a:gd name="T9" fmla="*/ 9 h 681"/>
                        <a:gd name="T10" fmla="*/ 7 w 740"/>
                        <a:gd name="T11" fmla="*/ 10 h 681"/>
                        <a:gd name="T12" fmla="*/ 9 w 740"/>
                        <a:gd name="T13" fmla="*/ 12 h 681"/>
                        <a:gd name="T14" fmla="*/ 12 w 740"/>
                        <a:gd name="T15" fmla="*/ 13 h 681"/>
                        <a:gd name="T16" fmla="*/ 13 w 740"/>
                        <a:gd name="T17" fmla="*/ 14 h 681"/>
                        <a:gd name="T18" fmla="*/ 15 w 740"/>
                        <a:gd name="T19" fmla="*/ 14 h 681"/>
                        <a:gd name="T20" fmla="*/ 17 w 740"/>
                        <a:gd name="T21" fmla="*/ 14 h 681"/>
                        <a:gd name="T22" fmla="*/ 20 w 740"/>
                        <a:gd name="T23" fmla="*/ 15 h 681"/>
                        <a:gd name="T24" fmla="*/ 22 w 740"/>
                        <a:gd name="T25" fmla="*/ 15 h 681"/>
                        <a:gd name="T26" fmla="*/ 23 w 740"/>
                        <a:gd name="T27" fmla="*/ 15 h 681"/>
                        <a:gd name="T28" fmla="*/ 25 w 740"/>
                        <a:gd name="T29" fmla="*/ 15 h 681"/>
                        <a:gd name="T30" fmla="*/ 26 w 740"/>
                        <a:gd name="T31" fmla="*/ 16 h 681"/>
                        <a:gd name="T32" fmla="*/ 28 w 740"/>
                        <a:gd name="T33" fmla="*/ 17 h 681"/>
                        <a:gd name="T34" fmla="*/ 29 w 740"/>
                        <a:gd name="T35" fmla="*/ 18 h 681"/>
                        <a:gd name="T36" fmla="*/ 30 w 740"/>
                        <a:gd name="T37" fmla="*/ 19 h 681"/>
                        <a:gd name="T38" fmla="*/ 31 w 740"/>
                        <a:gd name="T39" fmla="*/ 20 h 681"/>
                        <a:gd name="T40" fmla="*/ 33 w 740"/>
                        <a:gd name="T41" fmla="*/ 22 h 681"/>
                        <a:gd name="T42" fmla="*/ 33 w 740"/>
                        <a:gd name="T43" fmla="*/ 24 h 681"/>
                        <a:gd name="T44" fmla="*/ 34 w 740"/>
                        <a:gd name="T45" fmla="*/ 26 h 681"/>
                        <a:gd name="T46" fmla="*/ 36 w 740"/>
                        <a:gd name="T47" fmla="*/ 30 h 681"/>
                        <a:gd name="T48" fmla="*/ 37 w 740"/>
                        <a:gd name="T49" fmla="*/ 33 h 681"/>
                        <a:gd name="T50" fmla="*/ 39 w 740"/>
                        <a:gd name="T51" fmla="*/ 36 h 681"/>
                        <a:gd name="T52" fmla="*/ 40 w 740"/>
                        <a:gd name="T53" fmla="*/ 38 h 681"/>
                        <a:gd name="T54" fmla="*/ 41 w 740"/>
                        <a:gd name="T55" fmla="*/ 39 h 681"/>
                        <a:gd name="T56" fmla="*/ 42 w 740"/>
                        <a:gd name="T57" fmla="*/ 41 h 681"/>
                        <a:gd name="T58" fmla="*/ 43 w 740"/>
                        <a:gd name="T59" fmla="*/ 42 h 681"/>
                        <a:gd name="T60" fmla="*/ 44 w 740"/>
                        <a:gd name="T61" fmla="*/ 42 h 681"/>
                        <a:gd name="T62" fmla="*/ 45 w 740"/>
                        <a:gd name="T63" fmla="*/ 42 h 681"/>
                        <a:gd name="T64" fmla="*/ 46 w 740"/>
                        <a:gd name="T65" fmla="*/ 42 h 6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40"/>
                        <a:gd name="T100" fmla="*/ 0 h 681"/>
                        <a:gd name="T101" fmla="*/ 740 w 740"/>
                        <a:gd name="T102" fmla="*/ 681 h 6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40" h="681">
                          <a:moveTo>
                            <a:pt x="0" y="0"/>
                          </a:moveTo>
                          <a:lnTo>
                            <a:pt x="21" y="46"/>
                          </a:lnTo>
                          <a:lnTo>
                            <a:pt x="50" y="93"/>
                          </a:lnTo>
                          <a:lnTo>
                            <a:pt x="66" y="118"/>
                          </a:lnTo>
                          <a:lnTo>
                            <a:pt x="88" y="144"/>
                          </a:lnTo>
                          <a:lnTo>
                            <a:pt x="114" y="167"/>
                          </a:lnTo>
                          <a:lnTo>
                            <a:pt x="148" y="189"/>
                          </a:lnTo>
                          <a:lnTo>
                            <a:pt x="185" y="207"/>
                          </a:lnTo>
                          <a:lnTo>
                            <a:pt x="216" y="219"/>
                          </a:lnTo>
                          <a:lnTo>
                            <a:pt x="243" y="226"/>
                          </a:lnTo>
                          <a:lnTo>
                            <a:pt x="274" y="232"/>
                          </a:lnTo>
                          <a:lnTo>
                            <a:pt x="313" y="236"/>
                          </a:lnTo>
                          <a:lnTo>
                            <a:pt x="345" y="239"/>
                          </a:lnTo>
                          <a:lnTo>
                            <a:pt x="374" y="242"/>
                          </a:lnTo>
                          <a:lnTo>
                            <a:pt x="405" y="249"/>
                          </a:lnTo>
                          <a:lnTo>
                            <a:pt x="425" y="257"/>
                          </a:lnTo>
                          <a:lnTo>
                            <a:pt x="448" y="270"/>
                          </a:lnTo>
                          <a:lnTo>
                            <a:pt x="469" y="285"/>
                          </a:lnTo>
                          <a:lnTo>
                            <a:pt x="490" y="306"/>
                          </a:lnTo>
                          <a:lnTo>
                            <a:pt x="505" y="329"/>
                          </a:lnTo>
                          <a:lnTo>
                            <a:pt x="519" y="356"/>
                          </a:lnTo>
                          <a:lnTo>
                            <a:pt x="532" y="384"/>
                          </a:lnTo>
                          <a:lnTo>
                            <a:pt x="547" y="419"/>
                          </a:lnTo>
                          <a:lnTo>
                            <a:pt x="571" y="476"/>
                          </a:lnTo>
                          <a:lnTo>
                            <a:pt x="595" y="526"/>
                          </a:lnTo>
                          <a:lnTo>
                            <a:pt x="622" y="582"/>
                          </a:lnTo>
                          <a:lnTo>
                            <a:pt x="635" y="607"/>
                          </a:lnTo>
                          <a:lnTo>
                            <a:pt x="653" y="634"/>
                          </a:lnTo>
                          <a:lnTo>
                            <a:pt x="670" y="656"/>
                          </a:lnTo>
                          <a:lnTo>
                            <a:pt x="684" y="669"/>
                          </a:lnTo>
                          <a:lnTo>
                            <a:pt x="699" y="677"/>
                          </a:lnTo>
                          <a:lnTo>
                            <a:pt x="717" y="681"/>
                          </a:lnTo>
                          <a:lnTo>
                            <a:pt x="740" y="680"/>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25" name="Group 275">
                    <a:extLst>
                      <a:ext uri="{FF2B5EF4-FFF2-40B4-BE49-F238E27FC236}">
                        <a16:creationId xmlns:a16="http://schemas.microsoft.com/office/drawing/2014/main" id="{4C3959D0-AE34-4D39-9E69-DB4AC73C0518}"/>
                      </a:ext>
                    </a:extLst>
                  </p:cNvPr>
                  <p:cNvGrpSpPr>
                    <a:grpSpLocks/>
                  </p:cNvGrpSpPr>
                  <p:nvPr/>
                </p:nvGrpSpPr>
                <p:grpSpPr bwMode="auto">
                  <a:xfrm>
                    <a:off x="2544" y="445"/>
                    <a:ext cx="579" cy="425"/>
                    <a:chOff x="2544" y="445"/>
                    <a:chExt cx="579" cy="425"/>
                  </a:xfrm>
                </p:grpSpPr>
                <p:grpSp>
                  <p:nvGrpSpPr>
                    <p:cNvPr id="65826" name="Group 276">
                      <a:extLst>
                        <a:ext uri="{FF2B5EF4-FFF2-40B4-BE49-F238E27FC236}">
                          <a16:creationId xmlns:a16="http://schemas.microsoft.com/office/drawing/2014/main" id="{21BA5117-DF4C-4A1C-AB6E-930EB87C062C}"/>
                        </a:ext>
                      </a:extLst>
                    </p:cNvPr>
                    <p:cNvGrpSpPr>
                      <a:grpSpLocks/>
                    </p:cNvGrpSpPr>
                    <p:nvPr/>
                  </p:nvGrpSpPr>
                  <p:grpSpPr bwMode="auto">
                    <a:xfrm>
                      <a:off x="3045" y="514"/>
                      <a:ext cx="78" cy="84"/>
                      <a:chOff x="3045" y="514"/>
                      <a:chExt cx="78" cy="84"/>
                    </a:xfrm>
                  </p:grpSpPr>
                  <p:sp>
                    <p:nvSpPr>
                      <p:cNvPr id="65838" name="Freeform 277">
                        <a:extLst>
                          <a:ext uri="{FF2B5EF4-FFF2-40B4-BE49-F238E27FC236}">
                            <a16:creationId xmlns:a16="http://schemas.microsoft.com/office/drawing/2014/main" id="{CAB83E39-98C9-40A2-A792-B13CD3982377}"/>
                          </a:ext>
                        </a:extLst>
                      </p:cNvPr>
                      <p:cNvSpPr>
                        <a:spLocks/>
                      </p:cNvSpPr>
                      <p:nvPr/>
                    </p:nvSpPr>
                    <p:spPr bwMode="auto">
                      <a:xfrm>
                        <a:off x="3045" y="514"/>
                        <a:ext cx="68" cy="57"/>
                      </a:xfrm>
                      <a:custGeom>
                        <a:avLst/>
                        <a:gdLst>
                          <a:gd name="T0" fmla="*/ 0 w 274"/>
                          <a:gd name="T1" fmla="*/ 14 h 226"/>
                          <a:gd name="T2" fmla="*/ 2 w 274"/>
                          <a:gd name="T3" fmla="*/ 13 h 226"/>
                          <a:gd name="T4" fmla="*/ 5 w 274"/>
                          <a:gd name="T5" fmla="*/ 12 h 226"/>
                          <a:gd name="T6" fmla="*/ 8 w 274"/>
                          <a:gd name="T7" fmla="*/ 11 h 226"/>
                          <a:gd name="T8" fmla="*/ 10 w 274"/>
                          <a:gd name="T9" fmla="*/ 9 h 226"/>
                          <a:gd name="T10" fmla="*/ 11 w 274"/>
                          <a:gd name="T11" fmla="*/ 7 h 226"/>
                          <a:gd name="T12" fmla="*/ 13 w 274"/>
                          <a:gd name="T13" fmla="*/ 5 h 226"/>
                          <a:gd name="T14" fmla="*/ 15 w 274"/>
                          <a:gd name="T15" fmla="*/ 2 h 226"/>
                          <a:gd name="T16" fmla="*/ 17 w 274"/>
                          <a:gd name="T17" fmla="*/ 0 h 2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4"/>
                          <a:gd name="T28" fmla="*/ 0 h 226"/>
                          <a:gd name="T29" fmla="*/ 274 w 274"/>
                          <a:gd name="T30" fmla="*/ 226 h 22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4" h="226">
                            <a:moveTo>
                              <a:pt x="0" y="226"/>
                            </a:moveTo>
                            <a:lnTo>
                              <a:pt x="39" y="212"/>
                            </a:lnTo>
                            <a:lnTo>
                              <a:pt x="75" y="195"/>
                            </a:lnTo>
                            <a:lnTo>
                              <a:pt x="124" y="168"/>
                            </a:lnTo>
                            <a:lnTo>
                              <a:pt x="157" y="143"/>
                            </a:lnTo>
                            <a:lnTo>
                              <a:pt x="185" y="115"/>
                            </a:lnTo>
                            <a:lnTo>
                              <a:pt x="217" y="75"/>
                            </a:lnTo>
                            <a:lnTo>
                              <a:pt x="248" y="36"/>
                            </a:lnTo>
                            <a:lnTo>
                              <a:pt x="274" y="0"/>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39" name="Freeform 278">
                        <a:extLst>
                          <a:ext uri="{FF2B5EF4-FFF2-40B4-BE49-F238E27FC236}">
                            <a16:creationId xmlns:a16="http://schemas.microsoft.com/office/drawing/2014/main" id="{F44D0F2F-1C52-438E-B68E-6376FA19BD02}"/>
                          </a:ext>
                        </a:extLst>
                      </p:cNvPr>
                      <p:cNvSpPr>
                        <a:spLocks/>
                      </p:cNvSpPr>
                      <p:nvPr/>
                    </p:nvSpPr>
                    <p:spPr bwMode="auto">
                      <a:xfrm>
                        <a:off x="3058" y="573"/>
                        <a:ext cx="65" cy="25"/>
                      </a:xfrm>
                      <a:custGeom>
                        <a:avLst/>
                        <a:gdLst>
                          <a:gd name="T0" fmla="*/ 0 w 258"/>
                          <a:gd name="T1" fmla="*/ 6 h 98"/>
                          <a:gd name="T2" fmla="*/ 1 w 258"/>
                          <a:gd name="T3" fmla="*/ 6 h 98"/>
                          <a:gd name="T4" fmla="*/ 2 w 258"/>
                          <a:gd name="T5" fmla="*/ 5 h 98"/>
                          <a:gd name="T6" fmla="*/ 3 w 258"/>
                          <a:gd name="T7" fmla="*/ 4 h 98"/>
                          <a:gd name="T8" fmla="*/ 5 w 258"/>
                          <a:gd name="T9" fmla="*/ 4 h 98"/>
                          <a:gd name="T10" fmla="*/ 7 w 258"/>
                          <a:gd name="T11" fmla="*/ 4 h 98"/>
                          <a:gd name="T12" fmla="*/ 9 w 258"/>
                          <a:gd name="T13" fmla="*/ 3 h 98"/>
                          <a:gd name="T14" fmla="*/ 11 w 258"/>
                          <a:gd name="T15" fmla="*/ 3 h 98"/>
                          <a:gd name="T16" fmla="*/ 13 w 258"/>
                          <a:gd name="T17" fmla="*/ 3 h 98"/>
                          <a:gd name="T18" fmla="*/ 14 w 258"/>
                          <a:gd name="T19" fmla="*/ 2 h 98"/>
                          <a:gd name="T20" fmla="*/ 15 w 258"/>
                          <a:gd name="T21" fmla="*/ 1 h 98"/>
                          <a:gd name="T22" fmla="*/ 16 w 258"/>
                          <a:gd name="T23" fmla="*/ 0 h 9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58"/>
                          <a:gd name="T37" fmla="*/ 0 h 98"/>
                          <a:gd name="T38" fmla="*/ 258 w 258"/>
                          <a:gd name="T39" fmla="*/ 98 h 9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58" h="98">
                            <a:moveTo>
                              <a:pt x="0" y="98"/>
                            </a:moveTo>
                            <a:lnTo>
                              <a:pt x="16" y="85"/>
                            </a:lnTo>
                            <a:lnTo>
                              <a:pt x="34" y="73"/>
                            </a:lnTo>
                            <a:lnTo>
                              <a:pt x="53" y="64"/>
                            </a:lnTo>
                            <a:lnTo>
                              <a:pt x="80" y="59"/>
                            </a:lnTo>
                            <a:lnTo>
                              <a:pt x="105" y="55"/>
                            </a:lnTo>
                            <a:lnTo>
                              <a:pt x="135" y="52"/>
                            </a:lnTo>
                            <a:lnTo>
                              <a:pt x="169" y="45"/>
                            </a:lnTo>
                            <a:lnTo>
                              <a:pt x="198" y="38"/>
                            </a:lnTo>
                            <a:lnTo>
                              <a:pt x="223" y="28"/>
                            </a:lnTo>
                            <a:lnTo>
                              <a:pt x="242" y="16"/>
                            </a:lnTo>
                            <a:lnTo>
                              <a:pt x="258" y="0"/>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27" name="Group 279">
                      <a:extLst>
                        <a:ext uri="{FF2B5EF4-FFF2-40B4-BE49-F238E27FC236}">
                          <a16:creationId xmlns:a16="http://schemas.microsoft.com/office/drawing/2014/main" id="{8E271AB3-60AF-4206-942F-68C3DEF43500}"/>
                        </a:ext>
                      </a:extLst>
                    </p:cNvPr>
                    <p:cNvGrpSpPr>
                      <a:grpSpLocks/>
                    </p:cNvGrpSpPr>
                    <p:nvPr/>
                  </p:nvGrpSpPr>
                  <p:grpSpPr bwMode="auto">
                    <a:xfrm>
                      <a:off x="2544" y="445"/>
                      <a:ext cx="284" cy="425"/>
                      <a:chOff x="2544" y="445"/>
                      <a:chExt cx="284" cy="425"/>
                    </a:xfrm>
                  </p:grpSpPr>
                  <p:grpSp>
                    <p:nvGrpSpPr>
                      <p:cNvPr id="65828" name="Group 280">
                        <a:extLst>
                          <a:ext uri="{FF2B5EF4-FFF2-40B4-BE49-F238E27FC236}">
                            <a16:creationId xmlns:a16="http://schemas.microsoft.com/office/drawing/2014/main" id="{D757DAC8-A950-4549-BF93-D1217D8DBAB2}"/>
                          </a:ext>
                        </a:extLst>
                      </p:cNvPr>
                      <p:cNvGrpSpPr>
                        <a:grpSpLocks/>
                      </p:cNvGrpSpPr>
                      <p:nvPr/>
                    </p:nvGrpSpPr>
                    <p:grpSpPr bwMode="auto">
                      <a:xfrm>
                        <a:off x="2700" y="445"/>
                        <a:ext cx="128" cy="131"/>
                        <a:chOff x="2700" y="445"/>
                        <a:chExt cx="128" cy="131"/>
                      </a:xfrm>
                    </p:grpSpPr>
                    <p:sp>
                      <p:nvSpPr>
                        <p:cNvPr id="65836" name="Freeform 281">
                          <a:extLst>
                            <a:ext uri="{FF2B5EF4-FFF2-40B4-BE49-F238E27FC236}">
                              <a16:creationId xmlns:a16="http://schemas.microsoft.com/office/drawing/2014/main" id="{663F10F7-FF20-4916-B8CF-88557127D00A}"/>
                            </a:ext>
                          </a:extLst>
                        </p:cNvPr>
                        <p:cNvSpPr>
                          <a:spLocks/>
                        </p:cNvSpPr>
                        <p:nvPr/>
                      </p:nvSpPr>
                      <p:spPr bwMode="auto">
                        <a:xfrm>
                          <a:off x="2758" y="445"/>
                          <a:ext cx="70" cy="131"/>
                        </a:xfrm>
                        <a:custGeom>
                          <a:avLst/>
                          <a:gdLst>
                            <a:gd name="T0" fmla="*/ 1 w 282"/>
                            <a:gd name="T1" fmla="*/ 0 h 527"/>
                            <a:gd name="T2" fmla="*/ 1 w 282"/>
                            <a:gd name="T3" fmla="*/ 1 h 527"/>
                            <a:gd name="T4" fmla="*/ 0 w 282"/>
                            <a:gd name="T5" fmla="*/ 2 h 527"/>
                            <a:gd name="T6" fmla="*/ 0 w 282"/>
                            <a:gd name="T7" fmla="*/ 4 h 527"/>
                            <a:gd name="T8" fmla="*/ 0 w 282"/>
                            <a:gd name="T9" fmla="*/ 5 h 527"/>
                            <a:gd name="T10" fmla="*/ 0 w 282"/>
                            <a:gd name="T11" fmla="*/ 7 h 527"/>
                            <a:gd name="T12" fmla="*/ 0 w 282"/>
                            <a:gd name="T13" fmla="*/ 9 h 527"/>
                            <a:gd name="T14" fmla="*/ 1 w 282"/>
                            <a:gd name="T15" fmla="*/ 12 h 527"/>
                            <a:gd name="T16" fmla="*/ 1 w 282"/>
                            <a:gd name="T17" fmla="*/ 14 h 527"/>
                            <a:gd name="T18" fmla="*/ 2 w 282"/>
                            <a:gd name="T19" fmla="*/ 17 h 527"/>
                            <a:gd name="T20" fmla="*/ 3 w 282"/>
                            <a:gd name="T21" fmla="*/ 20 h 527"/>
                            <a:gd name="T22" fmla="*/ 4 w 282"/>
                            <a:gd name="T23" fmla="*/ 22 h 527"/>
                            <a:gd name="T24" fmla="*/ 6 w 282"/>
                            <a:gd name="T25" fmla="*/ 24 h 527"/>
                            <a:gd name="T26" fmla="*/ 7 w 282"/>
                            <a:gd name="T27" fmla="*/ 26 h 527"/>
                            <a:gd name="T28" fmla="*/ 10 w 282"/>
                            <a:gd name="T29" fmla="*/ 28 h 527"/>
                            <a:gd name="T30" fmla="*/ 12 w 282"/>
                            <a:gd name="T31" fmla="*/ 30 h 527"/>
                            <a:gd name="T32" fmla="*/ 15 w 282"/>
                            <a:gd name="T33" fmla="*/ 31 h 527"/>
                            <a:gd name="T34" fmla="*/ 17 w 282"/>
                            <a:gd name="T35" fmla="*/ 33 h 52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82"/>
                            <a:gd name="T55" fmla="*/ 0 h 527"/>
                            <a:gd name="T56" fmla="*/ 282 w 282"/>
                            <a:gd name="T57" fmla="*/ 527 h 52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82" h="527">
                              <a:moveTo>
                                <a:pt x="24" y="0"/>
                              </a:moveTo>
                              <a:lnTo>
                                <a:pt x="15" y="18"/>
                              </a:lnTo>
                              <a:lnTo>
                                <a:pt x="8" y="40"/>
                              </a:lnTo>
                              <a:lnTo>
                                <a:pt x="3" y="61"/>
                              </a:lnTo>
                              <a:lnTo>
                                <a:pt x="0" y="85"/>
                              </a:lnTo>
                              <a:lnTo>
                                <a:pt x="4" y="118"/>
                              </a:lnTo>
                              <a:lnTo>
                                <a:pt x="8" y="152"/>
                              </a:lnTo>
                              <a:lnTo>
                                <a:pt x="15" y="199"/>
                              </a:lnTo>
                              <a:lnTo>
                                <a:pt x="22" y="234"/>
                              </a:lnTo>
                              <a:lnTo>
                                <a:pt x="35" y="275"/>
                              </a:lnTo>
                              <a:lnTo>
                                <a:pt x="49" y="316"/>
                              </a:lnTo>
                              <a:lnTo>
                                <a:pt x="67" y="352"/>
                              </a:lnTo>
                              <a:lnTo>
                                <a:pt x="93" y="391"/>
                              </a:lnTo>
                              <a:lnTo>
                                <a:pt x="120" y="420"/>
                              </a:lnTo>
                              <a:lnTo>
                                <a:pt x="161" y="453"/>
                              </a:lnTo>
                              <a:lnTo>
                                <a:pt x="202" y="480"/>
                              </a:lnTo>
                              <a:lnTo>
                                <a:pt x="243" y="505"/>
                              </a:lnTo>
                              <a:lnTo>
                                <a:pt x="282" y="527"/>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37" name="Freeform 282">
                          <a:extLst>
                            <a:ext uri="{FF2B5EF4-FFF2-40B4-BE49-F238E27FC236}">
                              <a16:creationId xmlns:a16="http://schemas.microsoft.com/office/drawing/2014/main" id="{DD151C61-B118-48B5-A35D-922E68A44392}"/>
                            </a:ext>
                          </a:extLst>
                        </p:cNvPr>
                        <p:cNvSpPr>
                          <a:spLocks/>
                        </p:cNvSpPr>
                        <p:nvPr/>
                      </p:nvSpPr>
                      <p:spPr bwMode="auto">
                        <a:xfrm>
                          <a:off x="2700" y="486"/>
                          <a:ext cx="71" cy="56"/>
                        </a:xfrm>
                        <a:custGeom>
                          <a:avLst/>
                          <a:gdLst>
                            <a:gd name="T0" fmla="*/ 0 w 284"/>
                            <a:gd name="T1" fmla="*/ 0 h 224"/>
                            <a:gd name="T2" fmla="*/ 2 w 284"/>
                            <a:gd name="T3" fmla="*/ 1 h 224"/>
                            <a:gd name="T4" fmla="*/ 4 w 284"/>
                            <a:gd name="T5" fmla="*/ 1 h 224"/>
                            <a:gd name="T6" fmla="*/ 6 w 284"/>
                            <a:gd name="T7" fmla="*/ 2 h 224"/>
                            <a:gd name="T8" fmla="*/ 8 w 284"/>
                            <a:gd name="T9" fmla="*/ 3 h 224"/>
                            <a:gd name="T10" fmla="*/ 10 w 284"/>
                            <a:gd name="T11" fmla="*/ 5 h 224"/>
                            <a:gd name="T12" fmla="*/ 12 w 284"/>
                            <a:gd name="T13" fmla="*/ 6 h 224"/>
                            <a:gd name="T14" fmla="*/ 14 w 284"/>
                            <a:gd name="T15" fmla="*/ 9 h 224"/>
                            <a:gd name="T16" fmla="*/ 18 w 284"/>
                            <a:gd name="T17" fmla="*/ 13 h 224"/>
                            <a:gd name="T18" fmla="*/ 16 w 284"/>
                            <a:gd name="T19" fmla="*/ 14 h 224"/>
                            <a:gd name="T20" fmla="*/ 14 w 284"/>
                            <a:gd name="T21" fmla="*/ 14 h 224"/>
                            <a:gd name="T22" fmla="*/ 11 w 284"/>
                            <a:gd name="T23" fmla="*/ 14 h 224"/>
                            <a:gd name="T24" fmla="*/ 9 w 284"/>
                            <a:gd name="T25" fmla="*/ 14 h 224"/>
                            <a:gd name="T26" fmla="*/ 6 w 284"/>
                            <a:gd name="T27" fmla="*/ 13 h 224"/>
                            <a:gd name="T28" fmla="*/ 4 w 284"/>
                            <a:gd name="T29" fmla="*/ 13 h 2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4"/>
                            <a:gd name="T46" fmla="*/ 0 h 224"/>
                            <a:gd name="T47" fmla="*/ 284 w 284"/>
                            <a:gd name="T48" fmla="*/ 224 h 2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4" h="224">
                              <a:moveTo>
                                <a:pt x="0" y="0"/>
                              </a:moveTo>
                              <a:lnTo>
                                <a:pt x="39" y="6"/>
                              </a:lnTo>
                              <a:lnTo>
                                <a:pt x="69" y="15"/>
                              </a:lnTo>
                              <a:lnTo>
                                <a:pt x="95" y="28"/>
                              </a:lnTo>
                              <a:lnTo>
                                <a:pt x="123" y="47"/>
                              </a:lnTo>
                              <a:lnTo>
                                <a:pt x="157" y="70"/>
                              </a:lnTo>
                              <a:lnTo>
                                <a:pt x="187" y="95"/>
                              </a:lnTo>
                              <a:lnTo>
                                <a:pt x="224" y="138"/>
                              </a:lnTo>
                              <a:lnTo>
                                <a:pt x="284" y="211"/>
                              </a:lnTo>
                              <a:lnTo>
                                <a:pt x="260" y="218"/>
                              </a:lnTo>
                              <a:lnTo>
                                <a:pt x="221" y="221"/>
                              </a:lnTo>
                              <a:lnTo>
                                <a:pt x="184" y="224"/>
                              </a:lnTo>
                              <a:lnTo>
                                <a:pt x="145" y="218"/>
                              </a:lnTo>
                              <a:lnTo>
                                <a:pt x="103" y="211"/>
                              </a:lnTo>
                              <a:lnTo>
                                <a:pt x="71" y="204"/>
                              </a:lnTo>
                            </a:path>
                          </a:pathLst>
                        </a:custGeom>
                        <a:noFill/>
                        <a:ln w="2222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29" name="Group 283">
                        <a:extLst>
                          <a:ext uri="{FF2B5EF4-FFF2-40B4-BE49-F238E27FC236}">
                            <a16:creationId xmlns:a16="http://schemas.microsoft.com/office/drawing/2014/main" id="{F0F731F0-DDAB-4EAE-B8F9-9C54660E775D}"/>
                          </a:ext>
                        </a:extLst>
                      </p:cNvPr>
                      <p:cNvGrpSpPr>
                        <a:grpSpLocks/>
                      </p:cNvGrpSpPr>
                      <p:nvPr/>
                    </p:nvGrpSpPr>
                    <p:grpSpPr bwMode="auto">
                      <a:xfrm>
                        <a:off x="2544" y="771"/>
                        <a:ext cx="176" cy="99"/>
                        <a:chOff x="2544" y="771"/>
                        <a:chExt cx="176" cy="99"/>
                      </a:xfrm>
                    </p:grpSpPr>
                    <p:sp>
                      <p:nvSpPr>
                        <p:cNvPr id="65830" name="Freeform 284">
                          <a:extLst>
                            <a:ext uri="{FF2B5EF4-FFF2-40B4-BE49-F238E27FC236}">
                              <a16:creationId xmlns:a16="http://schemas.microsoft.com/office/drawing/2014/main" id="{AA0678AA-6120-4C84-8948-F5F38761F908}"/>
                            </a:ext>
                          </a:extLst>
                        </p:cNvPr>
                        <p:cNvSpPr>
                          <a:spLocks/>
                        </p:cNvSpPr>
                        <p:nvPr/>
                      </p:nvSpPr>
                      <p:spPr bwMode="auto">
                        <a:xfrm>
                          <a:off x="2618" y="777"/>
                          <a:ext cx="50" cy="27"/>
                        </a:xfrm>
                        <a:custGeom>
                          <a:avLst/>
                          <a:gdLst>
                            <a:gd name="T0" fmla="*/ 0 w 200"/>
                            <a:gd name="T1" fmla="*/ 0 h 107"/>
                            <a:gd name="T2" fmla="*/ 3 w 200"/>
                            <a:gd name="T3" fmla="*/ 1 h 107"/>
                            <a:gd name="T4" fmla="*/ 6 w 200"/>
                            <a:gd name="T5" fmla="*/ 2 h 107"/>
                            <a:gd name="T6" fmla="*/ 7 w 200"/>
                            <a:gd name="T7" fmla="*/ 3 h 107"/>
                            <a:gd name="T8" fmla="*/ 10 w 200"/>
                            <a:gd name="T9" fmla="*/ 5 h 107"/>
                            <a:gd name="T10" fmla="*/ 13 w 200"/>
                            <a:gd name="T11" fmla="*/ 7 h 107"/>
                            <a:gd name="T12" fmla="*/ 0 60000 65536"/>
                            <a:gd name="T13" fmla="*/ 0 60000 65536"/>
                            <a:gd name="T14" fmla="*/ 0 60000 65536"/>
                            <a:gd name="T15" fmla="*/ 0 60000 65536"/>
                            <a:gd name="T16" fmla="*/ 0 60000 65536"/>
                            <a:gd name="T17" fmla="*/ 0 60000 65536"/>
                            <a:gd name="T18" fmla="*/ 0 w 200"/>
                            <a:gd name="T19" fmla="*/ 0 h 107"/>
                            <a:gd name="T20" fmla="*/ 200 w 200"/>
                            <a:gd name="T21" fmla="*/ 107 h 107"/>
                          </a:gdLst>
                          <a:ahLst/>
                          <a:cxnLst>
                            <a:cxn ang="T12">
                              <a:pos x="T0" y="T1"/>
                            </a:cxn>
                            <a:cxn ang="T13">
                              <a:pos x="T2" y="T3"/>
                            </a:cxn>
                            <a:cxn ang="T14">
                              <a:pos x="T4" y="T5"/>
                            </a:cxn>
                            <a:cxn ang="T15">
                              <a:pos x="T6" y="T7"/>
                            </a:cxn>
                            <a:cxn ang="T16">
                              <a:pos x="T8" y="T9"/>
                            </a:cxn>
                            <a:cxn ang="T17">
                              <a:pos x="T10" y="T11"/>
                            </a:cxn>
                          </a:cxnLst>
                          <a:rect l="T18" t="T19" r="T20" b="T21"/>
                          <a:pathLst>
                            <a:path w="200" h="107">
                              <a:moveTo>
                                <a:pt x="0" y="0"/>
                              </a:moveTo>
                              <a:lnTo>
                                <a:pt x="46" y="13"/>
                              </a:lnTo>
                              <a:lnTo>
                                <a:pt x="86" y="28"/>
                              </a:lnTo>
                              <a:lnTo>
                                <a:pt x="121" y="45"/>
                              </a:lnTo>
                              <a:lnTo>
                                <a:pt x="160" y="71"/>
                              </a:lnTo>
                              <a:lnTo>
                                <a:pt x="200" y="107"/>
                              </a:lnTo>
                            </a:path>
                          </a:pathLst>
                        </a:custGeom>
                        <a:noFill/>
                        <a:ln w="38100">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831" name="Group 285">
                          <a:extLst>
                            <a:ext uri="{FF2B5EF4-FFF2-40B4-BE49-F238E27FC236}">
                              <a16:creationId xmlns:a16="http://schemas.microsoft.com/office/drawing/2014/main" id="{5DCD381B-DAE3-4B01-9BC5-E97F301F61D2}"/>
                            </a:ext>
                          </a:extLst>
                        </p:cNvPr>
                        <p:cNvGrpSpPr>
                          <a:grpSpLocks/>
                        </p:cNvGrpSpPr>
                        <p:nvPr/>
                      </p:nvGrpSpPr>
                      <p:grpSpPr bwMode="auto">
                        <a:xfrm>
                          <a:off x="2544" y="771"/>
                          <a:ext cx="176" cy="99"/>
                          <a:chOff x="2544" y="771"/>
                          <a:chExt cx="176" cy="99"/>
                        </a:xfrm>
                      </p:grpSpPr>
                      <p:sp>
                        <p:nvSpPr>
                          <p:cNvPr id="65832" name="Freeform 286">
                            <a:extLst>
                              <a:ext uri="{FF2B5EF4-FFF2-40B4-BE49-F238E27FC236}">
                                <a16:creationId xmlns:a16="http://schemas.microsoft.com/office/drawing/2014/main" id="{E826382C-14E3-4B63-8233-1FD99AD6031D}"/>
                              </a:ext>
                            </a:extLst>
                          </p:cNvPr>
                          <p:cNvSpPr>
                            <a:spLocks/>
                          </p:cNvSpPr>
                          <p:nvPr/>
                        </p:nvSpPr>
                        <p:spPr bwMode="auto">
                          <a:xfrm>
                            <a:off x="2664" y="771"/>
                            <a:ext cx="56" cy="13"/>
                          </a:xfrm>
                          <a:custGeom>
                            <a:avLst/>
                            <a:gdLst>
                              <a:gd name="T0" fmla="*/ 0 w 225"/>
                              <a:gd name="T1" fmla="*/ 0 h 55"/>
                              <a:gd name="T2" fmla="*/ 2 w 225"/>
                              <a:gd name="T3" fmla="*/ 1 h 55"/>
                              <a:gd name="T4" fmla="*/ 4 w 225"/>
                              <a:gd name="T5" fmla="*/ 2 h 55"/>
                              <a:gd name="T6" fmla="*/ 6 w 225"/>
                              <a:gd name="T7" fmla="*/ 3 h 55"/>
                              <a:gd name="T8" fmla="*/ 9 w 225"/>
                              <a:gd name="T9" fmla="*/ 3 h 55"/>
                              <a:gd name="T10" fmla="*/ 11 w 225"/>
                              <a:gd name="T11" fmla="*/ 3 h 55"/>
                              <a:gd name="T12" fmla="*/ 14 w 225"/>
                              <a:gd name="T13" fmla="*/ 3 h 55"/>
                              <a:gd name="T14" fmla="*/ 0 60000 65536"/>
                              <a:gd name="T15" fmla="*/ 0 60000 65536"/>
                              <a:gd name="T16" fmla="*/ 0 60000 65536"/>
                              <a:gd name="T17" fmla="*/ 0 60000 65536"/>
                              <a:gd name="T18" fmla="*/ 0 60000 65536"/>
                              <a:gd name="T19" fmla="*/ 0 60000 65536"/>
                              <a:gd name="T20" fmla="*/ 0 60000 65536"/>
                              <a:gd name="T21" fmla="*/ 0 w 225"/>
                              <a:gd name="T22" fmla="*/ 0 h 55"/>
                              <a:gd name="T23" fmla="*/ 225 w 225"/>
                              <a:gd name="T24" fmla="*/ 55 h 5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5" h="55">
                                <a:moveTo>
                                  <a:pt x="0" y="0"/>
                                </a:moveTo>
                                <a:lnTo>
                                  <a:pt x="36" y="21"/>
                                </a:lnTo>
                                <a:lnTo>
                                  <a:pt x="71" y="36"/>
                                </a:lnTo>
                                <a:lnTo>
                                  <a:pt x="104" y="46"/>
                                </a:lnTo>
                                <a:lnTo>
                                  <a:pt x="145" y="54"/>
                                </a:lnTo>
                                <a:lnTo>
                                  <a:pt x="185" y="55"/>
                                </a:lnTo>
                                <a:lnTo>
                                  <a:pt x="225" y="51"/>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33" name="Freeform 287">
                            <a:extLst>
                              <a:ext uri="{FF2B5EF4-FFF2-40B4-BE49-F238E27FC236}">
                                <a16:creationId xmlns:a16="http://schemas.microsoft.com/office/drawing/2014/main" id="{E1881297-8F9D-4ADD-96B3-0FFFC6530895}"/>
                              </a:ext>
                            </a:extLst>
                          </p:cNvPr>
                          <p:cNvSpPr>
                            <a:spLocks/>
                          </p:cNvSpPr>
                          <p:nvPr/>
                        </p:nvSpPr>
                        <p:spPr bwMode="auto">
                          <a:xfrm>
                            <a:off x="2669" y="809"/>
                            <a:ext cx="19" cy="36"/>
                          </a:xfrm>
                          <a:custGeom>
                            <a:avLst/>
                            <a:gdLst>
                              <a:gd name="T0" fmla="*/ 5 w 79"/>
                              <a:gd name="T1" fmla="*/ 0 h 144"/>
                              <a:gd name="T2" fmla="*/ 4 w 79"/>
                              <a:gd name="T3" fmla="*/ 2 h 144"/>
                              <a:gd name="T4" fmla="*/ 4 w 79"/>
                              <a:gd name="T5" fmla="*/ 4 h 144"/>
                              <a:gd name="T6" fmla="*/ 2 w 79"/>
                              <a:gd name="T7" fmla="*/ 6 h 144"/>
                              <a:gd name="T8" fmla="*/ 1 w 79"/>
                              <a:gd name="T9" fmla="*/ 8 h 144"/>
                              <a:gd name="T10" fmla="*/ 0 w 79"/>
                              <a:gd name="T11" fmla="*/ 9 h 144"/>
                              <a:gd name="T12" fmla="*/ 0 60000 65536"/>
                              <a:gd name="T13" fmla="*/ 0 60000 65536"/>
                              <a:gd name="T14" fmla="*/ 0 60000 65536"/>
                              <a:gd name="T15" fmla="*/ 0 60000 65536"/>
                              <a:gd name="T16" fmla="*/ 0 60000 65536"/>
                              <a:gd name="T17" fmla="*/ 0 60000 65536"/>
                              <a:gd name="T18" fmla="*/ 0 w 79"/>
                              <a:gd name="T19" fmla="*/ 0 h 144"/>
                              <a:gd name="T20" fmla="*/ 79 w 79"/>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79" h="144">
                                <a:moveTo>
                                  <a:pt x="79" y="0"/>
                                </a:moveTo>
                                <a:lnTo>
                                  <a:pt x="75" y="36"/>
                                </a:lnTo>
                                <a:lnTo>
                                  <a:pt x="63" y="69"/>
                                </a:lnTo>
                                <a:lnTo>
                                  <a:pt x="43" y="100"/>
                                </a:lnTo>
                                <a:lnTo>
                                  <a:pt x="20" y="129"/>
                                </a:lnTo>
                                <a:lnTo>
                                  <a:pt x="0" y="144"/>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34" name="Freeform 288">
                            <a:extLst>
                              <a:ext uri="{FF2B5EF4-FFF2-40B4-BE49-F238E27FC236}">
                                <a16:creationId xmlns:a16="http://schemas.microsoft.com/office/drawing/2014/main" id="{5DB33736-D586-4B8A-B716-3734EB235D42}"/>
                              </a:ext>
                            </a:extLst>
                          </p:cNvPr>
                          <p:cNvSpPr>
                            <a:spLocks/>
                          </p:cNvSpPr>
                          <p:nvPr/>
                        </p:nvSpPr>
                        <p:spPr bwMode="auto">
                          <a:xfrm>
                            <a:off x="2544" y="828"/>
                            <a:ext cx="78" cy="8"/>
                          </a:xfrm>
                          <a:custGeom>
                            <a:avLst/>
                            <a:gdLst>
                              <a:gd name="T0" fmla="*/ 19 w 314"/>
                              <a:gd name="T1" fmla="*/ 0 h 31"/>
                              <a:gd name="T2" fmla="*/ 17 w 314"/>
                              <a:gd name="T3" fmla="*/ 1 h 31"/>
                              <a:gd name="T4" fmla="*/ 14 w 314"/>
                              <a:gd name="T5" fmla="*/ 2 h 31"/>
                              <a:gd name="T6" fmla="*/ 10 w 314"/>
                              <a:gd name="T7" fmla="*/ 2 h 31"/>
                              <a:gd name="T8" fmla="*/ 8 w 314"/>
                              <a:gd name="T9" fmla="*/ 2 h 31"/>
                              <a:gd name="T10" fmla="*/ 5 w 314"/>
                              <a:gd name="T11" fmla="*/ 2 h 31"/>
                              <a:gd name="T12" fmla="*/ 2 w 314"/>
                              <a:gd name="T13" fmla="*/ 1 h 31"/>
                              <a:gd name="T14" fmla="*/ 0 w 314"/>
                              <a:gd name="T15" fmla="*/ 0 h 31"/>
                              <a:gd name="T16" fmla="*/ 0 60000 65536"/>
                              <a:gd name="T17" fmla="*/ 0 60000 65536"/>
                              <a:gd name="T18" fmla="*/ 0 60000 65536"/>
                              <a:gd name="T19" fmla="*/ 0 60000 65536"/>
                              <a:gd name="T20" fmla="*/ 0 60000 65536"/>
                              <a:gd name="T21" fmla="*/ 0 60000 65536"/>
                              <a:gd name="T22" fmla="*/ 0 60000 65536"/>
                              <a:gd name="T23" fmla="*/ 0 60000 65536"/>
                              <a:gd name="T24" fmla="*/ 0 w 314"/>
                              <a:gd name="T25" fmla="*/ 0 h 31"/>
                              <a:gd name="T26" fmla="*/ 314 w 314"/>
                              <a:gd name="T27" fmla="*/ 31 h 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14" h="31">
                                <a:moveTo>
                                  <a:pt x="314" y="4"/>
                                </a:moveTo>
                                <a:lnTo>
                                  <a:pt x="271" y="15"/>
                                </a:lnTo>
                                <a:lnTo>
                                  <a:pt x="221" y="25"/>
                                </a:lnTo>
                                <a:lnTo>
                                  <a:pt x="170" y="31"/>
                                </a:lnTo>
                                <a:lnTo>
                                  <a:pt x="126" y="29"/>
                                </a:lnTo>
                                <a:lnTo>
                                  <a:pt x="75" y="22"/>
                                </a:lnTo>
                                <a:lnTo>
                                  <a:pt x="40" y="13"/>
                                </a:lnTo>
                                <a:lnTo>
                                  <a:pt x="0" y="0"/>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35" name="Freeform 289">
                            <a:extLst>
                              <a:ext uri="{FF2B5EF4-FFF2-40B4-BE49-F238E27FC236}">
                                <a16:creationId xmlns:a16="http://schemas.microsoft.com/office/drawing/2014/main" id="{D6E58497-2776-47D9-A530-023B8A4D92C4}"/>
                              </a:ext>
                            </a:extLst>
                          </p:cNvPr>
                          <p:cNvSpPr>
                            <a:spLocks/>
                          </p:cNvSpPr>
                          <p:nvPr/>
                        </p:nvSpPr>
                        <p:spPr bwMode="auto">
                          <a:xfrm>
                            <a:off x="2563" y="835"/>
                            <a:ext cx="66" cy="35"/>
                          </a:xfrm>
                          <a:custGeom>
                            <a:avLst/>
                            <a:gdLst>
                              <a:gd name="T0" fmla="*/ 16 w 266"/>
                              <a:gd name="T1" fmla="*/ 0 h 139"/>
                              <a:gd name="T2" fmla="*/ 15 w 266"/>
                              <a:gd name="T3" fmla="*/ 1 h 139"/>
                              <a:gd name="T4" fmla="*/ 13 w 266"/>
                              <a:gd name="T5" fmla="*/ 3 h 139"/>
                              <a:gd name="T6" fmla="*/ 10 w 266"/>
                              <a:gd name="T7" fmla="*/ 5 h 139"/>
                              <a:gd name="T8" fmla="*/ 8 w 266"/>
                              <a:gd name="T9" fmla="*/ 6 h 139"/>
                              <a:gd name="T10" fmla="*/ 6 w 266"/>
                              <a:gd name="T11" fmla="*/ 7 h 139"/>
                              <a:gd name="T12" fmla="*/ 4 w 266"/>
                              <a:gd name="T13" fmla="*/ 8 h 139"/>
                              <a:gd name="T14" fmla="*/ 2 w 266"/>
                              <a:gd name="T15" fmla="*/ 8 h 139"/>
                              <a:gd name="T16" fmla="*/ 0 w 266"/>
                              <a:gd name="T17" fmla="*/ 9 h 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6"/>
                              <a:gd name="T28" fmla="*/ 0 h 139"/>
                              <a:gd name="T29" fmla="*/ 266 w 266"/>
                              <a:gd name="T30" fmla="*/ 139 h 1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6" h="139">
                                <a:moveTo>
                                  <a:pt x="266" y="0"/>
                                </a:moveTo>
                                <a:lnTo>
                                  <a:pt x="239" y="21"/>
                                </a:lnTo>
                                <a:lnTo>
                                  <a:pt x="206" y="46"/>
                                </a:lnTo>
                                <a:lnTo>
                                  <a:pt x="166" y="72"/>
                                </a:lnTo>
                                <a:lnTo>
                                  <a:pt x="131" y="96"/>
                                </a:lnTo>
                                <a:lnTo>
                                  <a:pt x="96" y="114"/>
                                </a:lnTo>
                                <a:lnTo>
                                  <a:pt x="62" y="126"/>
                                </a:lnTo>
                                <a:lnTo>
                                  <a:pt x="36" y="133"/>
                                </a:lnTo>
                                <a:lnTo>
                                  <a:pt x="0" y="139"/>
                                </a:lnTo>
                              </a:path>
                            </a:pathLst>
                          </a:custGeom>
                          <a:noFill/>
                          <a:ln w="15875">
                            <a:solidFill>
                              <a:srgbClr val="E0E0E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grpSp>
              <p:nvGrpSpPr>
                <p:cNvPr id="65807" name="Group 290">
                  <a:extLst>
                    <a:ext uri="{FF2B5EF4-FFF2-40B4-BE49-F238E27FC236}">
                      <a16:creationId xmlns:a16="http://schemas.microsoft.com/office/drawing/2014/main" id="{B00A01E9-D295-4D95-BF81-FAE30687C460}"/>
                    </a:ext>
                  </a:extLst>
                </p:cNvPr>
                <p:cNvGrpSpPr>
                  <a:grpSpLocks/>
                </p:cNvGrpSpPr>
                <p:nvPr/>
              </p:nvGrpSpPr>
              <p:grpSpPr bwMode="auto">
                <a:xfrm>
                  <a:off x="2866" y="422"/>
                  <a:ext cx="132" cy="133"/>
                  <a:chOff x="2866" y="422"/>
                  <a:chExt cx="132" cy="133"/>
                </a:xfrm>
              </p:grpSpPr>
              <p:grpSp>
                <p:nvGrpSpPr>
                  <p:cNvPr id="65808" name="Group 291">
                    <a:extLst>
                      <a:ext uri="{FF2B5EF4-FFF2-40B4-BE49-F238E27FC236}">
                        <a16:creationId xmlns:a16="http://schemas.microsoft.com/office/drawing/2014/main" id="{E32F04DE-407D-4DF0-9E1D-FD76B0650FD1}"/>
                      </a:ext>
                    </a:extLst>
                  </p:cNvPr>
                  <p:cNvGrpSpPr>
                    <a:grpSpLocks/>
                  </p:cNvGrpSpPr>
                  <p:nvPr/>
                </p:nvGrpSpPr>
                <p:grpSpPr bwMode="auto">
                  <a:xfrm>
                    <a:off x="2900" y="422"/>
                    <a:ext cx="35" cy="85"/>
                    <a:chOff x="2900" y="422"/>
                    <a:chExt cx="35" cy="85"/>
                  </a:xfrm>
                </p:grpSpPr>
                <p:sp>
                  <p:nvSpPr>
                    <p:cNvPr id="65819" name="Arc 292">
                      <a:extLst>
                        <a:ext uri="{FF2B5EF4-FFF2-40B4-BE49-F238E27FC236}">
                          <a16:creationId xmlns:a16="http://schemas.microsoft.com/office/drawing/2014/main" id="{98AD7B2B-1B0D-46CC-BE07-51060AFC5CA7}"/>
                        </a:ext>
                      </a:extLst>
                    </p:cNvPr>
                    <p:cNvSpPr>
                      <a:spLocks/>
                    </p:cNvSpPr>
                    <p:nvPr/>
                  </p:nvSpPr>
                  <p:spPr bwMode="auto">
                    <a:xfrm>
                      <a:off x="2902" y="422"/>
                      <a:ext cx="24" cy="8"/>
                    </a:xfrm>
                    <a:custGeom>
                      <a:avLst/>
                      <a:gdLst>
                        <a:gd name="T0" fmla="*/ 0 w 43058"/>
                        <a:gd name="T1" fmla="*/ 0 h 21600"/>
                        <a:gd name="T2" fmla="*/ 0 w 43058"/>
                        <a:gd name="T3" fmla="*/ 0 h 21600"/>
                        <a:gd name="T4" fmla="*/ 0 w 43058"/>
                        <a:gd name="T5" fmla="*/ 0 h 21600"/>
                        <a:gd name="T6" fmla="*/ 0 60000 65536"/>
                        <a:gd name="T7" fmla="*/ 0 60000 65536"/>
                        <a:gd name="T8" fmla="*/ 0 60000 65536"/>
                        <a:gd name="T9" fmla="*/ 0 w 43058"/>
                        <a:gd name="T10" fmla="*/ 0 h 21600"/>
                        <a:gd name="T11" fmla="*/ 43058 w 43058"/>
                        <a:gd name="T12" fmla="*/ 21600 h 21600"/>
                      </a:gdLst>
                      <a:ahLst/>
                      <a:cxnLst>
                        <a:cxn ang="T6">
                          <a:pos x="T0" y="T1"/>
                        </a:cxn>
                        <a:cxn ang="T7">
                          <a:pos x="T2" y="T3"/>
                        </a:cxn>
                        <a:cxn ang="T8">
                          <a:pos x="T4" y="T5"/>
                        </a:cxn>
                      </a:cxnLst>
                      <a:rect l="T9" t="T10" r="T11" b="T12"/>
                      <a:pathLst>
                        <a:path w="43058" h="21600" fill="none" extrusionOk="0">
                          <a:moveTo>
                            <a:pt x="43058" y="0"/>
                          </a:moveTo>
                          <a:cubicBezTo>
                            <a:pt x="43058" y="11929"/>
                            <a:pt x="33387" y="21600"/>
                            <a:pt x="21458" y="21600"/>
                          </a:cubicBezTo>
                          <a:cubicBezTo>
                            <a:pt x="10486" y="21600"/>
                            <a:pt x="1258" y="13375"/>
                            <a:pt x="0" y="2475"/>
                          </a:cubicBezTo>
                        </a:path>
                        <a:path w="43058" h="21600" stroke="0" extrusionOk="0">
                          <a:moveTo>
                            <a:pt x="43058" y="0"/>
                          </a:moveTo>
                          <a:cubicBezTo>
                            <a:pt x="43058" y="11929"/>
                            <a:pt x="33387" y="21600"/>
                            <a:pt x="21458" y="21600"/>
                          </a:cubicBezTo>
                          <a:cubicBezTo>
                            <a:pt x="10486" y="21600"/>
                            <a:pt x="1258" y="13375"/>
                            <a:pt x="0" y="2475"/>
                          </a:cubicBezTo>
                          <a:lnTo>
                            <a:pt x="21458" y="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20" name="Arc 293">
                      <a:extLst>
                        <a:ext uri="{FF2B5EF4-FFF2-40B4-BE49-F238E27FC236}">
                          <a16:creationId xmlns:a16="http://schemas.microsoft.com/office/drawing/2014/main" id="{6C25811B-0BAF-4520-8209-508973BF93E1}"/>
                        </a:ext>
                      </a:extLst>
                    </p:cNvPr>
                    <p:cNvSpPr>
                      <a:spLocks/>
                    </p:cNvSpPr>
                    <p:nvPr/>
                  </p:nvSpPr>
                  <p:spPr bwMode="auto">
                    <a:xfrm>
                      <a:off x="2902" y="440"/>
                      <a:ext cx="25" cy="9"/>
                    </a:xfrm>
                    <a:custGeom>
                      <a:avLst/>
                      <a:gdLst>
                        <a:gd name="T0" fmla="*/ 0 w 43200"/>
                        <a:gd name="T1" fmla="*/ 0 h 24571"/>
                        <a:gd name="T2" fmla="*/ 0 w 43200"/>
                        <a:gd name="T3" fmla="*/ 0 h 24571"/>
                        <a:gd name="T4" fmla="*/ 0 w 43200"/>
                        <a:gd name="T5" fmla="*/ 0 h 24571"/>
                        <a:gd name="T6" fmla="*/ 0 60000 65536"/>
                        <a:gd name="T7" fmla="*/ 0 60000 65536"/>
                        <a:gd name="T8" fmla="*/ 0 60000 65536"/>
                        <a:gd name="T9" fmla="*/ 0 w 43200"/>
                        <a:gd name="T10" fmla="*/ 0 h 24571"/>
                        <a:gd name="T11" fmla="*/ 43200 w 43200"/>
                        <a:gd name="T12" fmla="*/ 24571 h 24571"/>
                      </a:gdLst>
                      <a:ahLst/>
                      <a:cxnLst>
                        <a:cxn ang="T6">
                          <a:pos x="T0" y="T1"/>
                        </a:cxn>
                        <a:cxn ang="T7">
                          <a:pos x="T2" y="T3"/>
                        </a:cxn>
                        <a:cxn ang="T8">
                          <a:pos x="T4" y="T5"/>
                        </a:cxn>
                      </a:cxnLst>
                      <a:rect l="T9" t="T10" r="T11" b="T12"/>
                      <a:pathLst>
                        <a:path w="43200" h="24571" fill="none" extrusionOk="0">
                          <a:moveTo>
                            <a:pt x="42994" y="0"/>
                          </a:moveTo>
                          <a:cubicBezTo>
                            <a:pt x="43131" y="984"/>
                            <a:pt x="43200" y="1977"/>
                            <a:pt x="43200" y="2971"/>
                          </a:cubicBezTo>
                          <a:cubicBezTo>
                            <a:pt x="43200" y="14900"/>
                            <a:pt x="33529" y="24571"/>
                            <a:pt x="21600" y="24571"/>
                          </a:cubicBezTo>
                          <a:cubicBezTo>
                            <a:pt x="9670" y="24571"/>
                            <a:pt x="0" y="14900"/>
                            <a:pt x="0" y="2971"/>
                          </a:cubicBezTo>
                        </a:path>
                        <a:path w="43200" h="24571" stroke="0" extrusionOk="0">
                          <a:moveTo>
                            <a:pt x="42994" y="0"/>
                          </a:moveTo>
                          <a:cubicBezTo>
                            <a:pt x="43131" y="984"/>
                            <a:pt x="43200" y="1977"/>
                            <a:pt x="43200" y="2971"/>
                          </a:cubicBezTo>
                          <a:cubicBezTo>
                            <a:pt x="43200" y="14900"/>
                            <a:pt x="33529" y="24571"/>
                            <a:pt x="21600" y="24571"/>
                          </a:cubicBezTo>
                          <a:cubicBezTo>
                            <a:pt x="9670" y="24571"/>
                            <a:pt x="0" y="14900"/>
                            <a:pt x="0" y="2971"/>
                          </a:cubicBezTo>
                          <a:lnTo>
                            <a:pt x="21600" y="2971"/>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21" name="Arc 294">
                      <a:extLst>
                        <a:ext uri="{FF2B5EF4-FFF2-40B4-BE49-F238E27FC236}">
                          <a16:creationId xmlns:a16="http://schemas.microsoft.com/office/drawing/2014/main" id="{ED0A0F25-9A54-477C-9E0A-A322408225DF}"/>
                        </a:ext>
                      </a:extLst>
                    </p:cNvPr>
                    <p:cNvSpPr>
                      <a:spLocks/>
                    </p:cNvSpPr>
                    <p:nvPr/>
                  </p:nvSpPr>
                  <p:spPr bwMode="auto">
                    <a:xfrm>
                      <a:off x="2902" y="460"/>
                      <a:ext cx="24" cy="8"/>
                    </a:xfrm>
                    <a:custGeom>
                      <a:avLst/>
                      <a:gdLst>
                        <a:gd name="T0" fmla="*/ 0 w 43200"/>
                        <a:gd name="T1" fmla="*/ 0 h 21600"/>
                        <a:gd name="T2" fmla="*/ 0 w 43200"/>
                        <a:gd name="T3" fmla="*/ 0 h 21600"/>
                        <a:gd name="T4" fmla="*/ 0 w 43200"/>
                        <a:gd name="T5" fmla="*/ 0 h 21600"/>
                        <a:gd name="T6" fmla="*/ 0 60000 65536"/>
                        <a:gd name="T7" fmla="*/ 0 60000 65536"/>
                        <a:gd name="T8" fmla="*/ 0 60000 65536"/>
                        <a:gd name="T9" fmla="*/ 0 w 43200"/>
                        <a:gd name="T10" fmla="*/ 0 h 21600"/>
                        <a:gd name="T11" fmla="*/ 43200 w 43200"/>
                        <a:gd name="T12" fmla="*/ 21600 h 21600"/>
                      </a:gdLst>
                      <a:ahLst/>
                      <a:cxnLst>
                        <a:cxn ang="T6">
                          <a:pos x="T0" y="T1"/>
                        </a:cxn>
                        <a:cxn ang="T7">
                          <a:pos x="T2" y="T3"/>
                        </a:cxn>
                        <a:cxn ang="T8">
                          <a:pos x="T4" y="T5"/>
                        </a:cxn>
                      </a:cxnLst>
                      <a:rect l="T9" t="T10" r="T11" b="T12"/>
                      <a:pathLst>
                        <a:path w="43200" h="21600" fill="none" extrusionOk="0">
                          <a:moveTo>
                            <a:pt x="43200" y="0"/>
                          </a:moveTo>
                          <a:cubicBezTo>
                            <a:pt x="43200" y="11929"/>
                            <a:pt x="33529" y="21600"/>
                            <a:pt x="21600" y="21600"/>
                          </a:cubicBezTo>
                          <a:cubicBezTo>
                            <a:pt x="9670" y="21600"/>
                            <a:pt x="0" y="11929"/>
                            <a:pt x="0" y="0"/>
                          </a:cubicBezTo>
                        </a:path>
                        <a:path w="43200" h="21600" stroke="0" extrusionOk="0">
                          <a:moveTo>
                            <a:pt x="43200" y="0"/>
                          </a:moveTo>
                          <a:cubicBezTo>
                            <a:pt x="43200" y="11929"/>
                            <a:pt x="33529" y="21600"/>
                            <a:pt x="21600" y="21600"/>
                          </a:cubicBezTo>
                          <a:cubicBezTo>
                            <a:pt x="9670" y="21600"/>
                            <a:pt x="0" y="11929"/>
                            <a:pt x="0" y="0"/>
                          </a:cubicBezTo>
                          <a:lnTo>
                            <a:pt x="21600" y="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22" name="Arc 295">
                      <a:extLst>
                        <a:ext uri="{FF2B5EF4-FFF2-40B4-BE49-F238E27FC236}">
                          <a16:creationId xmlns:a16="http://schemas.microsoft.com/office/drawing/2014/main" id="{23B36CAB-D0C3-447F-93C1-F559713C4C57}"/>
                        </a:ext>
                      </a:extLst>
                    </p:cNvPr>
                    <p:cNvSpPr>
                      <a:spLocks/>
                    </p:cNvSpPr>
                    <p:nvPr/>
                  </p:nvSpPr>
                  <p:spPr bwMode="auto">
                    <a:xfrm>
                      <a:off x="2902" y="480"/>
                      <a:ext cx="24" cy="8"/>
                    </a:xfrm>
                    <a:custGeom>
                      <a:avLst/>
                      <a:gdLst>
                        <a:gd name="T0" fmla="*/ 0 w 43200"/>
                        <a:gd name="T1" fmla="*/ 0 h 24239"/>
                        <a:gd name="T2" fmla="*/ 0 w 43200"/>
                        <a:gd name="T3" fmla="*/ 0 h 24239"/>
                        <a:gd name="T4" fmla="*/ 0 w 43200"/>
                        <a:gd name="T5" fmla="*/ 0 h 24239"/>
                        <a:gd name="T6" fmla="*/ 0 60000 65536"/>
                        <a:gd name="T7" fmla="*/ 0 60000 65536"/>
                        <a:gd name="T8" fmla="*/ 0 60000 65536"/>
                        <a:gd name="T9" fmla="*/ 0 w 43200"/>
                        <a:gd name="T10" fmla="*/ 0 h 24239"/>
                        <a:gd name="T11" fmla="*/ 43200 w 43200"/>
                        <a:gd name="T12" fmla="*/ 24239 h 24239"/>
                      </a:gdLst>
                      <a:ahLst/>
                      <a:cxnLst>
                        <a:cxn ang="T6">
                          <a:pos x="T0" y="T1"/>
                        </a:cxn>
                        <a:cxn ang="T7">
                          <a:pos x="T2" y="T3"/>
                        </a:cxn>
                        <a:cxn ang="T8">
                          <a:pos x="T4" y="T5"/>
                        </a:cxn>
                      </a:cxnLst>
                      <a:rect l="T9" t="T10" r="T11" b="T12"/>
                      <a:pathLst>
                        <a:path w="43200" h="24239" fill="none" extrusionOk="0">
                          <a:moveTo>
                            <a:pt x="43038" y="-1"/>
                          </a:moveTo>
                          <a:cubicBezTo>
                            <a:pt x="43145" y="875"/>
                            <a:pt x="43200" y="1756"/>
                            <a:pt x="43200" y="2639"/>
                          </a:cubicBezTo>
                          <a:cubicBezTo>
                            <a:pt x="43200" y="14568"/>
                            <a:pt x="33529" y="24239"/>
                            <a:pt x="21600" y="24239"/>
                          </a:cubicBezTo>
                          <a:cubicBezTo>
                            <a:pt x="9670" y="24239"/>
                            <a:pt x="0" y="14568"/>
                            <a:pt x="0" y="2639"/>
                          </a:cubicBezTo>
                        </a:path>
                        <a:path w="43200" h="24239" stroke="0" extrusionOk="0">
                          <a:moveTo>
                            <a:pt x="43038" y="-1"/>
                          </a:moveTo>
                          <a:cubicBezTo>
                            <a:pt x="43145" y="875"/>
                            <a:pt x="43200" y="1756"/>
                            <a:pt x="43200" y="2639"/>
                          </a:cubicBezTo>
                          <a:cubicBezTo>
                            <a:pt x="43200" y="14568"/>
                            <a:pt x="33529" y="24239"/>
                            <a:pt x="21600" y="24239"/>
                          </a:cubicBezTo>
                          <a:cubicBezTo>
                            <a:pt x="9670" y="24239"/>
                            <a:pt x="0" y="14568"/>
                            <a:pt x="0" y="2639"/>
                          </a:cubicBezTo>
                          <a:lnTo>
                            <a:pt x="21600" y="2639"/>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23" name="Arc 296">
                      <a:extLst>
                        <a:ext uri="{FF2B5EF4-FFF2-40B4-BE49-F238E27FC236}">
                          <a16:creationId xmlns:a16="http://schemas.microsoft.com/office/drawing/2014/main" id="{999A765D-2100-4605-8EC5-435C232B1552}"/>
                        </a:ext>
                      </a:extLst>
                    </p:cNvPr>
                    <p:cNvSpPr>
                      <a:spLocks/>
                    </p:cNvSpPr>
                    <p:nvPr/>
                  </p:nvSpPr>
                  <p:spPr bwMode="auto">
                    <a:xfrm>
                      <a:off x="2900" y="499"/>
                      <a:ext cx="35" cy="8"/>
                    </a:xfrm>
                    <a:custGeom>
                      <a:avLst/>
                      <a:gdLst>
                        <a:gd name="T0" fmla="*/ 0 w 43200"/>
                        <a:gd name="T1" fmla="*/ 0 h 24377"/>
                        <a:gd name="T2" fmla="*/ 0 w 43200"/>
                        <a:gd name="T3" fmla="*/ 0 h 24377"/>
                        <a:gd name="T4" fmla="*/ 0 w 43200"/>
                        <a:gd name="T5" fmla="*/ 0 h 24377"/>
                        <a:gd name="T6" fmla="*/ 0 60000 65536"/>
                        <a:gd name="T7" fmla="*/ 0 60000 65536"/>
                        <a:gd name="T8" fmla="*/ 0 60000 65536"/>
                        <a:gd name="T9" fmla="*/ 0 w 43200"/>
                        <a:gd name="T10" fmla="*/ 0 h 24377"/>
                        <a:gd name="T11" fmla="*/ 43200 w 43200"/>
                        <a:gd name="T12" fmla="*/ 24377 h 24377"/>
                      </a:gdLst>
                      <a:ahLst/>
                      <a:cxnLst>
                        <a:cxn ang="T6">
                          <a:pos x="T0" y="T1"/>
                        </a:cxn>
                        <a:cxn ang="T7">
                          <a:pos x="T2" y="T3"/>
                        </a:cxn>
                        <a:cxn ang="T8">
                          <a:pos x="T4" y="T5"/>
                        </a:cxn>
                      </a:cxnLst>
                      <a:rect l="T9" t="T10" r="T11" b="T12"/>
                      <a:pathLst>
                        <a:path w="43200" h="24377" fill="none" extrusionOk="0">
                          <a:moveTo>
                            <a:pt x="43020" y="0"/>
                          </a:moveTo>
                          <a:cubicBezTo>
                            <a:pt x="43140" y="920"/>
                            <a:pt x="43200" y="1848"/>
                            <a:pt x="43200" y="2777"/>
                          </a:cubicBezTo>
                          <a:cubicBezTo>
                            <a:pt x="43200" y="14706"/>
                            <a:pt x="33529" y="24377"/>
                            <a:pt x="21600" y="24377"/>
                          </a:cubicBezTo>
                          <a:cubicBezTo>
                            <a:pt x="9670" y="24377"/>
                            <a:pt x="0" y="14706"/>
                            <a:pt x="0" y="2777"/>
                          </a:cubicBezTo>
                        </a:path>
                        <a:path w="43200" h="24377" stroke="0" extrusionOk="0">
                          <a:moveTo>
                            <a:pt x="43020" y="0"/>
                          </a:moveTo>
                          <a:cubicBezTo>
                            <a:pt x="43140" y="920"/>
                            <a:pt x="43200" y="1848"/>
                            <a:pt x="43200" y="2777"/>
                          </a:cubicBezTo>
                          <a:cubicBezTo>
                            <a:pt x="43200" y="14706"/>
                            <a:pt x="33529" y="24377"/>
                            <a:pt x="21600" y="24377"/>
                          </a:cubicBezTo>
                          <a:cubicBezTo>
                            <a:pt x="9670" y="24377"/>
                            <a:pt x="0" y="14706"/>
                            <a:pt x="0" y="2777"/>
                          </a:cubicBezTo>
                          <a:lnTo>
                            <a:pt x="21600" y="2777"/>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09" name="Group 297">
                    <a:extLst>
                      <a:ext uri="{FF2B5EF4-FFF2-40B4-BE49-F238E27FC236}">
                        <a16:creationId xmlns:a16="http://schemas.microsoft.com/office/drawing/2014/main" id="{69066B18-249F-4A19-BAD6-2F5FE1D0C878}"/>
                      </a:ext>
                    </a:extLst>
                  </p:cNvPr>
                  <p:cNvGrpSpPr>
                    <a:grpSpLocks/>
                  </p:cNvGrpSpPr>
                  <p:nvPr/>
                </p:nvGrpSpPr>
                <p:grpSpPr bwMode="auto">
                  <a:xfrm>
                    <a:off x="2866" y="515"/>
                    <a:ext cx="41" cy="32"/>
                    <a:chOff x="2866" y="515"/>
                    <a:chExt cx="41" cy="32"/>
                  </a:xfrm>
                </p:grpSpPr>
                <p:sp>
                  <p:nvSpPr>
                    <p:cNvPr id="65815" name="Arc 298">
                      <a:extLst>
                        <a:ext uri="{FF2B5EF4-FFF2-40B4-BE49-F238E27FC236}">
                          <a16:creationId xmlns:a16="http://schemas.microsoft.com/office/drawing/2014/main" id="{0CC84B22-81F4-4558-AC49-43A78A9F08B8}"/>
                        </a:ext>
                      </a:extLst>
                    </p:cNvPr>
                    <p:cNvSpPr>
                      <a:spLocks/>
                    </p:cNvSpPr>
                    <p:nvPr/>
                  </p:nvSpPr>
                  <p:spPr bwMode="auto">
                    <a:xfrm>
                      <a:off x="2893" y="515"/>
                      <a:ext cx="14" cy="20"/>
                    </a:xfrm>
                    <a:custGeom>
                      <a:avLst/>
                      <a:gdLst>
                        <a:gd name="T0" fmla="*/ 0 w 21600"/>
                        <a:gd name="T1" fmla="*/ 0 h 25110"/>
                        <a:gd name="T2" fmla="*/ 0 w 21600"/>
                        <a:gd name="T3" fmla="*/ 0 h 25110"/>
                        <a:gd name="T4" fmla="*/ 0 w 21600"/>
                        <a:gd name="T5" fmla="*/ 0 h 25110"/>
                        <a:gd name="T6" fmla="*/ 0 60000 65536"/>
                        <a:gd name="T7" fmla="*/ 0 60000 65536"/>
                        <a:gd name="T8" fmla="*/ 0 60000 65536"/>
                        <a:gd name="T9" fmla="*/ 0 w 21600"/>
                        <a:gd name="T10" fmla="*/ 0 h 25110"/>
                        <a:gd name="T11" fmla="*/ 21600 w 21600"/>
                        <a:gd name="T12" fmla="*/ 25110 h 25110"/>
                      </a:gdLst>
                      <a:ahLst/>
                      <a:cxnLst>
                        <a:cxn ang="T6">
                          <a:pos x="T0" y="T1"/>
                        </a:cxn>
                        <a:cxn ang="T7">
                          <a:pos x="T2" y="T3"/>
                        </a:cxn>
                        <a:cxn ang="T8">
                          <a:pos x="T4" y="T5"/>
                        </a:cxn>
                      </a:cxnLst>
                      <a:rect l="T9" t="T10" r="T11" b="T12"/>
                      <a:pathLst>
                        <a:path w="21600" h="25110" fill="none" extrusionOk="0">
                          <a:moveTo>
                            <a:pt x="-1" y="0"/>
                          </a:moveTo>
                          <a:cubicBezTo>
                            <a:pt x="11929" y="0"/>
                            <a:pt x="21600" y="9670"/>
                            <a:pt x="21600" y="21600"/>
                          </a:cubicBezTo>
                          <a:cubicBezTo>
                            <a:pt x="21600" y="22775"/>
                            <a:pt x="21503" y="23949"/>
                            <a:pt x="21312" y="25109"/>
                          </a:cubicBezTo>
                        </a:path>
                        <a:path w="21600" h="25110" stroke="0" extrusionOk="0">
                          <a:moveTo>
                            <a:pt x="-1" y="0"/>
                          </a:moveTo>
                          <a:cubicBezTo>
                            <a:pt x="11929" y="0"/>
                            <a:pt x="21600" y="9670"/>
                            <a:pt x="21600" y="21600"/>
                          </a:cubicBezTo>
                          <a:cubicBezTo>
                            <a:pt x="21600" y="22775"/>
                            <a:pt x="21503" y="23949"/>
                            <a:pt x="21312" y="25109"/>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16" name="Arc 299">
                      <a:extLst>
                        <a:ext uri="{FF2B5EF4-FFF2-40B4-BE49-F238E27FC236}">
                          <a16:creationId xmlns:a16="http://schemas.microsoft.com/office/drawing/2014/main" id="{46097F87-BC4E-4549-9352-C8571E3AA697}"/>
                        </a:ext>
                      </a:extLst>
                    </p:cNvPr>
                    <p:cNvSpPr>
                      <a:spLocks/>
                    </p:cNvSpPr>
                    <p:nvPr/>
                  </p:nvSpPr>
                  <p:spPr bwMode="auto">
                    <a:xfrm>
                      <a:off x="2885" y="520"/>
                      <a:ext cx="14" cy="20"/>
                    </a:xfrm>
                    <a:custGeom>
                      <a:avLst/>
                      <a:gdLst>
                        <a:gd name="T0" fmla="*/ 0 w 21600"/>
                        <a:gd name="T1" fmla="*/ 0 h 25110"/>
                        <a:gd name="T2" fmla="*/ 0 w 21600"/>
                        <a:gd name="T3" fmla="*/ 0 h 25110"/>
                        <a:gd name="T4" fmla="*/ 0 w 21600"/>
                        <a:gd name="T5" fmla="*/ 0 h 25110"/>
                        <a:gd name="T6" fmla="*/ 0 60000 65536"/>
                        <a:gd name="T7" fmla="*/ 0 60000 65536"/>
                        <a:gd name="T8" fmla="*/ 0 60000 65536"/>
                        <a:gd name="T9" fmla="*/ 0 w 21600"/>
                        <a:gd name="T10" fmla="*/ 0 h 25110"/>
                        <a:gd name="T11" fmla="*/ 21600 w 21600"/>
                        <a:gd name="T12" fmla="*/ 25110 h 25110"/>
                      </a:gdLst>
                      <a:ahLst/>
                      <a:cxnLst>
                        <a:cxn ang="T6">
                          <a:pos x="T0" y="T1"/>
                        </a:cxn>
                        <a:cxn ang="T7">
                          <a:pos x="T2" y="T3"/>
                        </a:cxn>
                        <a:cxn ang="T8">
                          <a:pos x="T4" y="T5"/>
                        </a:cxn>
                      </a:cxnLst>
                      <a:rect l="T9" t="T10" r="T11" b="T12"/>
                      <a:pathLst>
                        <a:path w="21600" h="25110" fill="none" extrusionOk="0">
                          <a:moveTo>
                            <a:pt x="-1" y="0"/>
                          </a:moveTo>
                          <a:cubicBezTo>
                            <a:pt x="11929" y="0"/>
                            <a:pt x="21600" y="9670"/>
                            <a:pt x="21600" y="21600"/>
                          </a:cubicBezTo>
                          <a:cubicBezTo>
                            <a:pt x="21600" y="22775"/>
                            <a:pt x="21503" y="23949"/>
                            <a:pt x="21312" y="25109"/>
                          </a:cubicBezTo>
                        </a:path>
                        <a:path w="21600" h="25110" stroke="0" extrusionOk="0">
                          <a:moveTo>
                            <a:pt x="-1" y="0"/>
                          </a:moveTo>
                          <a:cubicBezTo>
                            <a:pt x="11929" y="0"/>
                            <a:pt x="21600" y="9670"/>
                            <a:pt x="21600" y="21600"/>
                          </a:cubicBezTo>
                          <a:cubicBezTo>
                            <a:pt x="21600" y="22775"/>
                            <a:pt x="21503" y="23949"/>
                            <a:pt x="21312" y="25109"/>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17" name="Arc 300">
                      <a:extLst>
                        <a:ext uri="{FF2B5EF4-FFF2-40B4-BE49-F238E27FC236}">
                          <a16:creationId xmlns:a16="http://schemas.microsoft.com/office/drawing/2014/main" id="{CDD67BAB-D026-4CE6-8738-298F580E9670}"/>
                        </a:ext>
                      </a:extLst>
                    </p:cNvPr>
                    <p:cNvSpPr>
                      <a:spLocks/>
                    </p:cNvSpPr>
                    <p:nvPr/>
                  </p:nvSpPr>
                  <p:spPr bwMode="auto">
                    <a:xfrm>
                      <a:off x="2875" y="523"/>
                      <a:ext cx="15" cy="19"/>
                    </a:xfrm>
                    <a:custGeom>
                      <a:avLst/>
                      <a:gdLst>
                        <a:gd name="T0" fmla="*/ 0 w 23018"/>
                        <a:gd name="T1" fmla="*/ 0 h 24053"/>
                        <a:gd name="T2" fmla="*/ 0 w 23018"/>
                        <a:gd name="T3" fmla="*/ 0 h 24053"/>
                        <a:gd name="T4" fmla="*/ 0 w 23018"/>
                        <a:gd name="T5" fmla="*/ 0 h 24053"/>
                        <a:gd name="T6" fmla="*/ 0 60000 65536"/>
                        <a:gd name="T7" fmla="*/ 0 60000 65536"/>
                        <a:gd name="T8" fmla="*/ 0 60000 65536"/>
                        <a:gd name="T9" fmla="*/ 0 w 23018"/>
                        <a:gd name="T10" fmla="*/ 0 h 24053"/>
                        <a:gd name="T11" fmla="*/ 23018 w 23018"/>
                        <a:gd name="T12" fmla="*/ 24053 h 24053"/>
                      </a:gdLst>
                      <a:ahLst/>
                      <a:cxnLst>
                        <a:cxn ang="T6">
                          <a:pos x="T0" y="T1"/>
                        </a:cxn>
                        <a:cxn ang="T7">
                          <a:pos x="T2" y="T3"/>
                        </a:cxn>
                        <a:cxn ang="T8">
                          <a:pos x="T4" y="T5"/>
                        </a:cxn>
                      </a:cxnLst>
                      <a:rect l="T9" t="T10" r="T11" b="T12"/>
                      <a:pathLst>
                        <a:path w="23018" h="24053" fill="none" extrusionOk="0">
                          <a:moveTo>
                            <a:pt x="-1" y="46"/>
                          </a:moveTo>
                          <a:cubicBezTo>
                            <a:pt x="472" y="15"/>
                            <a:pt x="944" y="-1"/>
                            <a:pt x="1418" y="0"/>
                          </a:cubicBezTo>
                          <a:cubicBezTo>
                            <a:pt x="13347" y="0"/>
                            <a:pt x="23018" y="9670"/>
                            <a:pt x="23018" y="21600"/>
                          </a:cubicBezTo>
                          <a:cubicBezTo>
                            <a:pt x="23018" y="22419"/>
                            <a:pt x="22971" y="23238"/>
                            <a:pt x="22878" y="24053"/>
                          </a:cubicBezTo>
                        </a:path>
                        <a:path w="23018" h="24053" stroke="0" extrusionOk="0">
                          <a:moveTo>
                            <a:pt x="-1" y="46"/>
                          </a:moveTo>
                          <a:cubicBezTo>
                            <a:pt x="472" y="15"/>
                            <a:pt x="944" y="-1"/>
                            <a:pt x="1418" y="0"/>
                          </a:cubicBezTo>
                          <a:cubicBezTo>
                            <a:pt x="13347" y="0"/>
                            <a:pt x="23018" y="9670"/>
                            <a:pt x="23018" y="21600"/>
                          </a:cubicBezTo>
                          <a:cubicBezTo>
                            <a:pt x="23018" y="22419"/>
                            <a:pt x="22971" y="23238"/>
                            <a:pt x="22878" y="24053"/>
                          </a:cubicBezTo>
                          <a:lnTo>
                            <a:pt x="1418"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18" name="Arc 301">
                      <a:extLst>
                        <a:ext uri="{FF2B5EF4-FFF2-40B4-BE49-F238E27FC236}">
                          <a16:creationId xmlns:a16="http://schemas.microsoft.com/office/drawing/2014/main" id="{EDD218D6-87E0-4884-8C8E-585D2425E881}"/>
                        </a:ext>
                      </a:extLst>
                    </p:cNvPr>
                    <p:cNvSpPr>
                      <a:spLocks/>
                    </p:cNvSpPr>
                    <p:nvPr/>
                  </p:nvSpPr>
                  <p:spPr bwMode="auto">
                    <a:xfrm>
                      <a:off x="2866" y="528"/>
                      <a:ext cx="14" cy="19"/>
                    </a:xfrm>
                    <a:custGeom>
                      <a:avLst/>
                      <a:gdLst>
                        <a:gd name="T0" fmla="*/ 0 w 21600"/>
                        <a:gd name="T1" fmla="*/ 0 h 25464"/>
                        <a:gd name="T2" fmla="*/ 0 w 21600"/>
                        <a:gd name="T3" fmla="*/ 0 h 25464"/>
                        <a:gd name="T4" fmla="*/ 0 w 21600"/>
                        <a:gd name="T5" fmla="*/ 0 h 25464"/>
                        <a:gd name="T6" fmla="*/ 0 60000 65536"/>
                        <a:gd name="T7" fmla="*/ 0 60000 65536"/>
                        <a:gd name="T8" fmla="*/ 0 60000 65536"/>
                        <a:gd name="T9" fmla="*/ 0 w 21600"/>
                        <a:gd name="T10" fmla="*/ 0 h 25464"/>
                        <a:gd name="T11" fmla="*/ 21600 w 21600"/>
                        <a:gd name="T12" fmla="*/ 25464 h 25464"/>
                      </a:gdLst>
                      <a:ahLst/>
                      <a:cxnLst>
                        <a:cxn ang="T6">
                          <a:pos x="T0" y="T1"/>
                        </a:cxn>
                        <a:cxn ang="T7">
                          <a:pos x="T2" y="T3"/>
                        </a:cxn>
                        <a:cxn ang="T8">
                          <a:pos x="T4" y="T5"/>
                        </a:cxn>
                      </a:cxnLst>
                      <a:rect l="T9" t="T10" r="T11" b="T12"/>
                      <a:pathLst>
                        <a:path w="21600" h="25464" fill="none" extrusionOk="0">
                          <a:moveTo>
                            <a:pt x="-1" y="0"/>
                          </a:moveTo>
                          <a:cubicBezTo>
                            <a:pt x="11929" y="0"/>
                            <a:pt x="21600" y="9670"/>
                            <a:pt x="21600" y="21600"/>
                          </a:cubicBezTo>
                          <a:cubicBezTo>
                            <a:pt x="21600" y="22895"/>
                            <a:pt x="21483" y="24189"/>
                            <a:pt x="21251" y="25463"/>
                          </a:cubicBezTo>
                        </a:path>
                        <a:path w="21600" h="25464" stroke="0" extrusionOk="0">
                          <a:moveTo>
                            <a:pt x="-1" y="0"/>
                          </a:moveTo>
                          <a:cubicBezTo>
                            <a:pt x="11929" y="0"/>
                            <a:pt x="21600" y="9670"/>
                            <a:pt x="21600" y="21600"/>
                          </a:cubicBezTo>
                          <a:cubicBezTo>
                            <a:pt x="21600" y="22895"/>
                            <a:pt x="21483" y="24189"/>
                            <a:pt x="21251" y="25463"/>
                          </a:cubicBezTo>
                          <a:lnTo>
                            <a:pt x="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810" name="Group 302">
                    <a:extLst>
                      <a:ext uri="{FF2B5EF4-FFF2-40B4-BE49-F238E27FC236}">
                        <a16:creationId xmlns:a16="http://schemas.microsoft.com/office/drawing/2014/main" id="{095ED93F-5910-4D98-AEED-2EBC4E633305}"/>
                      </a:ext>
                    </a:extLst>
                  </p:cNvPr>
                  <p:cNvGrpSpPr>
                    <a:grpSpLocks/>
                  </p:cNvGrpSpPr>
                  <p:nvPr/>
                </p:nvGrpSpPr>
                <p:grpSpPr bwMode="auto">
                  <a:xfrm>
                    <a:off x="2926" y="516"/>
                    <a:ext cx="72" cy="39"/>
                    <a:chOff x="2926" y="516"/>
                    <a:chExt cx="72" cy="39"/>
                  </a:xfrm>
                </p:grpSpPr>
                <p:sp>
                  <p:nvSpPr>
                    <p:cNvPr id="65811" name="Arc 303">
                      <a:extLst>
                        <a:ext uri="{FF2B5EF4-FFF2-40B4-BE49-F238E27FC236}">
                          <a16:creationId xmlns:a16="http://schemas.microsoft.com/office/drawing/2014/main" id="{4968F54A-443E-4FFF-A119-A1D37C4AFB9F}"/>
                        </a:ext>
                      </a:extLst>
                    </p:cNvPr>
                    <p:cNvSpPr>
                      <a:spLocks/>
                    </p:cNvSpPr>
                    <p:nvPr/>
                  </p:nvSpPr>
                  <p:spPr bwMode="auto">
                    <a:xfrm>
                      <a:off x="2926" y="516"/>
                      <a:ext cx="25" cy="12"/>
                    </a:xfrm>
                    <a:custGeom>
                      <a:avLst/>
                      <a:gdLst>
                        <a:gd name="T0" fmla="*/ 0 w 36567"/>
                        <a:gd name="T1" fmla="*/ 0 h 21600"/>
                        <a:gd name="T2" fmla="*/ 0 w 36567"/>
                        <a:gd name="T3" fmla="*/ 0 h 21600"/>
                        <a:gd name="T4" fmla="*/ 0 w 36567"/>
                        <a:gd name="T5" fmla="*/ 0 h 21600"/>
                        <a:gd name="T6" fmla="*/ 0 60000 65536"/>
                        <a:gd name="T7" fmla="*/ 0 60000 65536"/>
                        <a:gd name="T8" fmla="*/ 0 60000 65536"/>
                        <a:gd name="T9" fmla="*/ 0 w 36567"/>
                        <a:gd name="T10" fmla="*/ 0 h 21600"/>
                        <a:gd name="T11" fmla="*/ 36567 w 36567"/>
                        <a:gd name="T12" fmla="*/ 21600 h 21600"/>
                      </a:gdLst>
                      <a:ahLst/>
                      <a:cxnLst>
                        <a:cxn ang="T6">
                          <a:pos x="T0" y="T1"/>
                        </a:cxn>
                        <a:cxn ang="T7">
                          <a:pos x="T2" y="T3"/>
                        </a:cxn>
                        <a:cxn ang="T8">
                          <a:pos x="T4" y="T5"/>
                        </a:cxn>
                      </a:cxnLst>
                      <a:rect l="T9" t="T10" r="T11" b="T12"/>
                      <a:pathLst>
                        <a:path w="36567" h="21600" fill="none" extrusionOk="0">
                          <a:moveTo>
                            <a:pt x="-1" y="19902"/>
                          </a:moveTo>
                          <a:cubicBezTo>
                            <a:pt x="885" y="8666"/>
                            <a:pt x="10261" y="-1"/>
                            <a:pt x="21533" y="0"/>
                          </a:cubicBezTo>
                          <a:cubicBezTo>
                            <a:pt x="27145" y="0"/>
                            <a:pt x="32537" y="2184"/>
                            <a:pt x="36567" y="6090"/>
                          </a:cubicBezTo>
                        </a:path>
                        <a:path w="36567" h="21600" stroke="0" extrusionOk="0">
                          <a:moveTo>
                            <a:pt x="-1" y="19902"/>
                          </a:moveTo>
                          <a:cubicBezTo>
                            <a:pt x="885" y="8666"/>
                            <a:pt x="10261" y="-1"/>
                            <a:pt x="21533" y="0"/>
                          </a:cubicBezTo>
                          <a:cubicBezTo>
                            <a:pt x="27145" y="0"/>
                            <a:pt x="32537" y="2184"/>
                            <a:pt x="36567" y="6090"/>
                          </a:cubicBezTo>
                          <a:lnTo>
                            <a:pt x="21533"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12" name="Arc 304">
                      <a:extLst>
                        <a:ext uri="{FF2B5EF4-FFF2-40B4-BE49-F238E27FC236}">
                          <a16:creationId xmlns:a16="http://schemas.microsoft.com/office/drawing/2014/main" id="{9D1D9543-F25F-43C5-AE43-4AD4698211B3}"/>
                        </a:ext>
                      </a:extLst>
                    </p:cNvPr>
                    <p:cNvSpPr>
                      <a:spLocks/>
                    </p:cNvSpPr>
                    <p:nvPr/>
                  </p:nvSpPr>
                  <p:spPr bwMode="auto">
                    <a:xfrm>
                      <a:off x="2934" y="524"/>
                      <a:ext cx="26" cy="12"/>
                    </a:xfrm>
                    <a:custGeom>
                      <a:avLst/>
                      <a:gdLst>
                        <a:gd name="T0" fmla="*/ 0 w 33951"/>
                        <a:gd name="T1" fmla="*/ 0 h 21600"/>
                        <a:gd name="T2" fmla="*/ 0 w 33951"/>
                        <a:gd name="T3" fmla="*/ 0 h 21600"/>
                        <a:gd name="T4" fmla="*/ 0 w 33951"/>
                        <a:gd name="T5" fmla="*/ 0 h 21600"/>
                        <a:gd name="T6" fmla="*/ 0 60000 65536"/>
                        <a:gd name="T7" fmla="*/ 0 60000 65536"/>
                        <a:gd name="T8" fmla="*/ 0 60000 65536"/>
                        <a:gd name="T9" fmla="*/ 0 w 33951"/>
                        <a:gd name="T10" fmla="*/ 0 h 21600"/>
                        <a:gd name="T11" fmla="*/ 33951 w 33951"/>
                        <a:gd name="T12" fmla="*/ 21600 h 21600"/>
                      </a:gdLst>
                      <a:ahLst/>
                      <a:cxnLst>
                        <a:cxn ang="T6">
                          <a:pos x="T0" y="T1"/>
                        </a:cxn>
                        <a:cxn ang="T7">
                          <a:pos x="T2" y="T3"/>
                        </a:cxn>
                        <a:cxn ang="T8">
                          <a:pos x="T4" y="T5"/>
                        </a:cxn>
                      </a:cxnLst>
                      <a:rect l="T9" t="T10" r="T11" b="T12"/>
                      <a:pathLst>
                        <a:path w="33951" h="21600" fill="none" extrusionOk="0">
                          <a:moveTo>
                            <a:pt x="0" y="21600"/>
                          </a:moveTo>
                          <a:cubicBezTo>
                            <a:pt x="0" y="9670"/>
                            <a:pt x="9670" y="0"/>
                            <a:pt x="21600" y="0"/>
                          </a:cubicBezTo>
                          <a:cubicBezTo>
                            <a:pt x="26016" y="0"/>
                            <a:pt x="30327" y="1353"/>
                            <a:pt x="33950" y="3879"/>
                          </a:cubicBezTo>
                        </a:path>
                        <a:path w="33951" h="21600" stroke="0" extrusionOk="0">
                          <a:moveTo>
                            <a:pt x="0" y="21600"/>
                          </a:moveTo>
                          <a:cubicBezTo>
                            <a:pt x="0" y="9670"/>
                            <a:pt x="9670" y="0"/>
                            <a:pt x="21600" y="0"/>
                          </a:cubicBezTo>
                          <a:cubicBezTo>
                            <a:pt x="26016" y="0"/>
                            <a:pt x="30327" y="1353"/>
                            <a:pt x="33950" y="3879"/>
                          </a:cubicBezTo>
                          <a:lnTo>
                            <a:pt x="21600"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13" name="Arc 305">
                      <a:extLst>
                        <a:ext uri="{FF2B5EF4-FFF2-40B4-BE49-F238E27FC236}">
                          <a16:creationId xmlns:a16="http://schemas.microsoft.com/office/drawing/2014/main" id="{7690033C-EC4D-4765-8749-9F7E8FE8B8EB}"/>
                        </a:ext>
                      </a:extLst>
                    </p:cNvPr>
                    <p:cNvSpPr>
                      <a:spLocks/>
                    </p:cNvSpPr>
                    <p:nvPr/>
                  </p:nvSpPr>
                  <p:spPr bwMode="auto">
                    <a:xfrm>
                      <a:off x="2946" y="531"/>
                      <a:ext cx="30" cy="16"/>
                    </a:xfrm>
                    <a:custGeom>
                      <a:avLst/>
                      <a:gdLst>
                        <a:gd name="T0" fmla="*/ 0 w 30428"/>
                        <a:gd name="T1" fmla="*/ 0 h 21600"/>
                        <a:gd name="T2" fmla="*/ 0 w 30428"/>
                        <a:gd name="T3" fmla="*/ 0 h 21600"/>
                        <a:gd name="T4" fmla="*/ 0 w 30428"/>
                        <a:gd name="T5" fmla="*/ 0 h 21600"/>
                        <a:gd name="T6" fmla="*/ 0 60000 65536"/>
                        <a:gd name="T7" fmla="*/ 0 60000 65536"/>
                        <a:gd name="T8" fmla="*/ 0 60000 65536"/>
                        <a:gd name="T9" fmla="*/ 0 w 30428"/>
                        <a:gd name="T10" fmla="*/ 0 h 21600"/>
                        <a:gd name="T11" fmla="*/ 30428 w 30428"/>
                        <a:gd name="T12" fmla="*/ 21600 h 21600"/>
                      </a:gdLst>
                      <a:ahLst/>
                      <a:cxnLst>
                        <a:cxn ang="T6">
                          <a:pos x="T0" y="T1"/>
                        </a:cxn>
                        <a:cxn ang="T7">
                          <a:pos x="T2" y="T3"/>
                        </a:cxn>
                        <a:cxn ang="T8">
                          <a:pos x="T4" y="T5"/>
                        </a:cxn>
                      </a:cxnLst>
                      <a:rect l="T9" t="T10" r="T11" b="T12"/>
                      <a:pathLst>
                        <a:path w="30428" h="21600" fill="none" extrusionOk="0">
                          <a:moveTo>
                            <a:pt x="0" y="19041"/>
                          </a:moveTo>
                          <a:cubicBezTo>
                            <a:pt x="1296" y="8178"/>
                            <a:pt x="10508" y="-1"/>
                            <a:pt x="21448" y="0"/>
                          </a:cubicBezTo>
                          <a:cubicBezTo>
                            <a:pt x="24546" y="0"/>
                            <a:pt x="27609" y="666"/>
                            <a:pt x="30427" y="1955"/>
                          </a:cubicBezTo>
                        </a:path>
                        <a:path w="30428" h="21600" stroke="0" extrusionOk="0">
                          <a:moveTo>
                            <a:pt x="0" y="19041"/>
                          </a:moveTo>
                          <a:cubicBezTo>
                            <a:pt x="1296" y="8178"/>
                            <a:pt x="10508" y="-1"/>
                            <a:pt x="21448" y="0"/>
                          </a:cubicBezTo>
                          <a:cubicBezTo>
                            <a:pt x="24546" y="0"/>
                            <a:pt x="27609" y="666"/>
                            <a:pt x="30427" y="1955"/>
                          </a:cubicBezTo>
                          <a:lnTo>
                            <a:pt x="21448"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14" name="Arc 306">
                      <a:extLst>
                        <a:ext uri="{FF2B5EF4-FFF2-40B4-BE49-F238E27FC236}">
                          <a16:creationId xmlns:a16="http://schemas.microsoft.com/office/drawing/2014/main" id="{1EF0118F-93FD-48D5-8BB5-CEB72AA61545}"/>
                        </a:ext>
                      </a:extLst>
                    </p:cNvPr>
                    <p:cNvSpPr>
                      <a:spLocks/>
                    </p:cNvSpPr>
                    <p:nvPr/>
                  </p:nvSpPr>
                  <p:spPr bwMode="auto">
                    <a:xfrm>
                      <a:off x="2964" y="535"/>
                      <a:ext cx="34" cy="20"/>
                    </a:xfrm>
                    <a:custGeom>
                      <a:avLst/>
                      <a:gdLst>
                        <a:gd name="T0" fmla="*/ 0 w 29723"/>
                        <a:gd name="T1" fmla="*/ 0 h 21600"/>
                        <a:gd name="T2" fmla="*/ 0 w 29723"/>
                        <a:gd name="T3" fmla="*/ 0 h 21600"/>
                        <a:gd name="T4" fmla="*/ 0 w 29723"/>
                        <a:gd name="T5" fmla="*/ 0 h 21600"/>
                        <a:gd name="T6" fmla="*/ 0 60000 65536"/>
                        <a:gd name="T7" fmla="*/ 0 60000 65536"/>
                        <a:gd name="T8" fmla="*/ 0 60000 65536"/>
                        <a:gd name="T9" fmla="*/ 0 w 29723"/>
                        <a:gd name="T10" fmla="*/ 0 h 21600"/>
                        <a:gd name="T11" fmla="*/ 29723 w 29723"/>
                        <a:gd name="T12" fmla="*/ 21600 h 21600"/>
                      </a:gdLst>
                      <a:ahLst/>
                      <a:cxnLst>
                        <a:cxn ang="T6">
                          <a:pos x="T0" y="T1"/>
                        </a:cxn>
                        <a:cxn ang="T7">
                          <a:pos x="T2" y="T3"/>
                        </a:cxn>
                        <a:cxn ang="T8">
                          <a:pos x="T4" y="T5"/>
                        </a:cxn>
                      </a:cxnLst>
                      <a:rect l="T9" t="T10" r="T11" b="T12"/>
                      <a:pathLst>
                        <a:path w="29723" h="21600" fill="none" extrusionOk="0">
                          <a:moveTo>
                            <a:pt x="0" y="18501"/>
                          </a:moveTo>
                          <a:cubicBezTo>
                            <a:pt x="1540" y="7879"/>
                            <a:pt x="10644" y="-1"/>
                            <a:pt x="21377" y="0"/>
                          </a:cubicBezTo>
                          <a:cubicBezTo>
                            <a:pt x="24242" y="0"/>
                            <a:pt x="27079" y="570"/>
                            <a:pt x="29722" y="1677"/>
                          </a:cubicBezTo>
                        </a:path>
                        <a:path w="29723" h="21600" stroke="0" extrusionOk="0">
                          <a:moveTo>
                            <a:pt x="0" y="18501"/>
                          </a:moveTo>
                          <a:cubicBezTo>
                            <a:pt x="1540" y="7879"/>
                            <a:pt x="10644" y="-1"/>
                            <a:pt x="21377" y="0"/>
                          </a:cubicBezTo>
                          <a:cubicBezTo>
                            <a:pt x="24242" y="0"/>
                            <a:pt x="27079" y="570"/>
                            <a:pt x="29722" y="1677"/>
                          </a:cubicBezTo>
                          <a:lnTo>
                            <a:pt x="21377" y="21600"/>
                          </a:lnTo>
                          <a:close/>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grpSp>
          <p:nvGrpSpPr>
            <p:cNvPr id="65664" name="Group 307">
              <a:extLst>
                <a:ext uri="{FF2B5EF4-FFF2-40B4-BE49-F238E27FC236}">
                  <a16:creationId xmlns:a16="http://schemas.microsoft.com/office/drawing/2014/main" id="{864E3514-3872-4FBD-900C-03D40CEBB6C1}"/>
                </a:ext>
              </a:extLst>
            </p:cNvPr>
            <p:cNvGrpSpPr>
              <a:grpSpLocks/>
            </p:cNvGrpSpPr>
            <p:nvPr/>
          </p:nvGrpSpPr>
          <p:grpSpPr bwMode="auto">
            <a:xfrm>
              <a:off x="2520" y="387"/>
              <a:ext cx="745" cy="521"/>
              <a:chOff x="2520" y="387"/>
              <a:chExt cx="745" cy="521"/>
            </a:xfrm>
          </p:grpSpPr>
          <p:grpSp>
            <p:nvGrpSpPr>
              <p:cNvPr id="65665" name="Group 308">
                <a:extLst>
                  <a:ext uri="{FF2B5EF4-FFF2-40B4-BE49-F238E27FC236}">
                    <a16:creationId xmlns:a16="http://schemas.microsoft.com/office/drawing/2014/main" id="{52F55FB4-87A1-4B62-BAE8-5BAD514CC70E}"/>
                  </a:ext>
                </a:extLst>
              </p:cNvPr>
              <p:cNvGrpSpPr>
                <a:grpSpLocks/>
              </p:cNvGrpSpPr>
              <p:nvPr/>
            </p:nvGrpSpPr>
            <p:grpSpPr bwMode="auto">
              <a:xfrm>
                <a:off x="2981" y="387"/>
                <a:ext cx="284" cy="362"/>
                <a:chOff x="2981" y="387"/>
                <a:chExt cx="284" cy="362"/>
              </a:xfrm>
            </p:grpSpPr>
            <p:grpSp>
              <p:nvGrpSpPr>
                <p:cNvPr id="65722" name="Group 309">
                  <a:extLst>
                    <a:ext uri="{FF2B5EF4-FFF2-40B4-BE49-F238E27FC236}">
                      <a16:creationId xmlns:a16="http://schemas.microsoft.com/office/drawing/2014/main" id="{E11604A8-44F1-40D2-9EA3-CE33A79B8FF0}"/>
                    </a:ext>
                  </a:extLst>
                </p:cNvPr>
                <p:cNvGrpSpPr>
                  <a:grpSpLocks/>
                </p:cNvGrpSpPr>
                <p:nvPr/>
              </p:nvGrpSpPr>
              <p:grpSpPr bwMode="auto">
                <a:xfrm>
                  <a:off x="3172" y="387"/>
                  <a:ext cx="93" cy="116"/>
                  <a:chOff x="3172" y="387"/>
                  <a:chExt cx="93" cy="116"/>
                </a:xfrm>
              </p:grpSpPr>
              <p:sp>
                <p:nvSpPr>
                  <p:cNvPr id="65790" name="Oval 310">
                    <a:extLst>
                      <a:ext uri="{FF2B5EF4-FFF2-40B4-BE49-F238E27FC236}">
                        <a16:creationId xmlns:a16="http://schemas.microsoft.com/office/drawing/2014/main" id="{FC571E4A-E648-4F7C-99E2-7C0DE7C71B6C}"/>
                      </a:ext>
                    </a:extLst>
                  </p:cNvPr>
                  <p:cNvSpPr>
                    <a:spLocks noChangeArrowheads="1"/>
                  </p:cNvSpPr>
                  <p:nvPr/>
                </p:nvSpPr>
                <p:spPr bwMode="auto">
                  <a:xfrm>
                    <a:off x="3201" y="38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1" name="Oval 311">
                    <a:extLst>
                      <a:ext uri="{FF2B5EF4-FFF2-40B4-BE49-F238E27FC236}">
                        <a16:creationId xmlns:a16="http://schemas.microsoft.com/office/drawing/2014/main" id="{E2E745D4-5D6A-4B9B-AB41-4826624E25AB}"/>
                      </a:ext>
                    </a:extLst>
                  </p:cNvPr>
                  <p:cNvSpPr>
                    <a:spLocks noChangeArrowheads="1"/>
                  </p:cNvSpPr>
                  <p:nvPr/>
                </p:nvSpPr>
                <p:spPr bwMode="auto">
                  <a:xfrm>
                    <a:off x="3206" y="40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2" name="Oval 312">
                    <a:extLst>
                      <a:ext uri="{FF2B5EF4-FFF2-40B4-BE49-F238E27FC236}">
                        <a16:creationId xmlns:a16="http://schemas.microsoft.com/office/drawing/2014/main" id="{524DD69A-BEF2-4FB6-B234-F1A5D0E83097}"/>
                      </a:ext>
                    </a:extLst>
                  </p:cNvPr>
                  <p:cNvSpPr>
                    <a:spLocks noChangeArrowheads="1"/>
                  </p:cNvSpPr>
                  <p:nvPr/>
                </p:nvSpPr>
                <p:spPr bwMode="auto">
                  <a:xfrm>
                    <a:off x="3175" y="39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3" name="Oval 313">
                    <a:extLst>
                      <a:ext uri="{FF2B5EF4-FFF2-40B4-BE49-F238E27FC236}">
                        <a16:creationId xmlns:a16="http://schemas.microsoft.com/office/drawing/2014/main" id="{351EED3C-511A-41E1-8B3D-807247750D02}"/>
                      </a:ext>
                    </a:extLst>
                  </p:cNvPr>
                  <p:cNvSpPr>
                    <a:spLocks noChangeArrowheads="1"/>
                  </p:cNvSpPr>
                  <p:nvPr/>
                </p:nvSpPr>
                <p:spPr bwMode="auto">
                  <a:xfrm>
                    <a:off x="3172" y="42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4" name="Oval 314">
                    <a:extLst>
                      <a:ext uri="{FF2B5EF4-FFF2-40B4-BE49-F238E27FC236}">
                        <a16:creationId xmlns:a16="http://schemas.microsoft.com/office/drawing/2014/main" id="{E6BB8E10-4E90-47C5-909F-D548F41B69CA}"/>
                      </a:ext>
                    </a:extLst>
                  </p:cNvPr>
                  <p:cNvSpPr>
                    <a:spLocks noChangeArrowheads="1"/>
                  </p:cNvSpPr>
                  <p:nvPr/>
                </p:nvSpPr>
                <p:spPr bwMode="auto">
                  <a:xfrm>
                    <a:off x="3227"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5" name="Oval 315">
                    <a:extLst>
                      <a:ext uri="{FF2B5EF4-FFF2-40B4-BE49-F238E27FC236}">
                        <a16:creationId xmlns:a16="http://schemas.microsoft.com/office/drawing/2014/main" id="{01C407BE-C246-4F85-ACB5-78764B48134C}"/>
                      </a:ext>
                    </a:extLst>
                  </p:cNvPr>
                  <p:cNvSpPr>
                    <a:spLocks noChangeArrowheads="1"/>
                  </p:cNvSpPr>
                  <p:nvPr/>
                </p:nvSpPr>
                <p:spPr bwMode="auto">
                  <a:xfrm>
                    <a:off x="3201"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6" name="Oval 316">
                    <a:extLst>
                      <a:ext uri="{FF2B5EF4-FFF2-40B4-BE49-F238E27FC236}">
                        <a16:creationId xmlns:a16="http://schemas.microsoft.com/office/drawing/2014/main" id="{B570FCEE-0BA0-4106-85DD-26CCCECC90F3}"/>
                      </a:ext>
                    </a:extLst>
                  </p:cNvPr>
                  <p:cNvSpPr>
                    <a:spLocks noChangeArrowheads="1"/>
                  </p:cNvSpPr>
                  <p:nvPr/>
                </p:nvSpPr>
                <p:spPr bwMode="auto">
                  <a:xfrm>
                    <a:off x="3185" y="4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7" name="Oval 317">
                    <a:extLst>
                      <a:ext uri="{FF2B5EF4-FFF2-40B4-BE49-F238E27FC236}">
                        <a16:creationId xmlns:a16="http://schemas.microsoft.com/office/drawing/2014/main" id="{FAA7AE7D-16A8-4695-86E9-DD6038506AEC}"/>
                      </a:ext>
                    </a:extLst>
                  </p:cNvPr>
                  <p:cNvSpPr>
                    <a:spLocks noChangeArrowheads="1"/>
                  </p:cNvSpPr>
                  <p:nvPr/>
                </p:nvSpPr>
                <p:spPr bwMode="auto">
                  <a:xfrm>
                    <a:off x="3173" y="445"/>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8" name="Oval 318">
                    <a:extLst>
                      <a:ext uri="{FF2B5EF4-FFF2-40B4-BE49-F238E27FC236}">
                        <a16:creationId xmlns:a16="http://schemas.microsoft.com/office/drawing/2014/main" id="{FF91FBEA-C560-4368-92E2-AF12A411FB13}"/>
                      </a:ext>
                    </a:extLst>
                  </p:cNvPr>
                  <p:cNvSpPr>
                    <a:spLocks noChangeArrowheads="1"/>
                  </p:cNvSpPr>
                  <p:nvPr/>
                </p:nvSpPr>
                <p:spPr bwMode="auto">
                  <a:xfrm>
                    <a:off x="3244" y="4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99" name="Oval 319">
                    <a:extLst>
                      <a:ext uri="{FF2B5EF4-FFF2-40B4-BE49-F238E27FC236}">
                        <a16:creationId xmlns:a16="http://schemas.microsoft.com/office/drawing/2014/main" id="{AAD01063-3086-49EE-8FAD-20DCE077AAB9}"/>
                      </a:ext>
                    </a:extLst>
                  </p:cNvPr>
                  <p:cNvSpPr>
                    <a:spLocks noChangeArrowheads="1"/>
                  </p:cNvSpPr>
                  <p:nvPr/>
                </p:nvSpPr>
                <p:spPr bwMode="auto">
                  <a:xfrm>
                    <a:off x="3212" y="46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00" name="Oval 320">
                    <a:extLst>
                      <a:ext uri="{FF2B5EF4-FFF2-40B4-BE49-F238E27FC236}">
                        <a16:creationId xmlns:a16="http://schemas.microsoft.com/office/drawing/2014/main" id="{04053B39-5D9F-4B19-B34F-9AEC7B08D0BB}"/>
                      </a:ext>
                    </a:extLst>
                  </p:cNvPr>
                  <p:cNvSpPr>
                    <a:spLocks noChangeArrowheads="1"/>
                  </p:cNvSpPr>
                  <p:nvPr/>
                </p:nvSpPr>
                <p:spPr bwMode="auto">
                  <a:xfrm>
                    <a:off x="3227" y="4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01" name="Oval 321">
                    <a:extLst>
                      <a:ext uri="{FF2B5EF4-FFF2-40B4-BE49-F238E27FC236}">
                        <a16:creationId xmlns:a16="http://schemas.microsoft.com/office/drawing/2014/main" id="{1654A07F-42F8-46F8-B7F0-D08922997D69}"/>
                      </a:ext>
                    </a:extLst>
                  </p:cNvPr>
                  <p:cNvSpPr>
                    <a:spLocks noChangeArrowheads="1"/>
                  </p:cNvSpPr>
                  <p:nvPr/>
                </p:nvSpPr>
                <p:spPr bwMode="auto">
                  <a:xfrm>
                    <a:off x="3181" y="47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02" name="Oval 322">
                    <a:extLst>
                      <a:ext uri="{FF2B5EF4-FFF2-40B4-BE49-F238E27FC236}">
                        <a16:creationId xmlns:a16="http://schemas.microsoft.com/office/drawing/2014/main" id="{BE3D1E12-FC53-42C1-9003-77F43175FD02}"/>
                      </a:ext>
                    </a:extLst>
                  </p:cNvPr>
                  <p:cNvSpPr>
                    <a:spLocks noChangeArrowheads="1"/>
                  </p:cNvSpPr>
                  <p:nvPr/>
                </p:nvSpPr>
                <p:spPr bwMode="auto">
                  <a:xfrm>
                    <a:off x="3253" y="4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803" name="Oval 323">
                    <a:extLst>
                      <a:ext uri="{FF2B5EF4-FFF2-40B4-BE49-F238E27FC236}">
                        <a16:creationId xmlns:a16="http://schemas.microsoft.com/office/drawing/2014/main" id="{CA955119-DE48-4AE5-A6F0-772825D242F8}"/>
                      </a:ext>
                    </a:extLst>
                  </p:cNvPr>
                  <p:cNvSpPr>
                    <a:spLocks noChangeArrowheads="1"/>
                  </p:cNvSpPr>
                  <p:nvPr/>
                </p:nvSpPr>
                <p:spPr bwMode="auto">
                  <a:xfrm>
                    <a:off x="3209" y="49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723" name="Group 324">
                  <a:extLst>
                    <a:ext uri="{FF2B5EF4-FFF2-40B4-BE49-F238E27FC236}">
                      <a16:creationId xmlns:a16="http://schemas.microsoft.com/office/drawing/2014/main" id="{FC54940C-D509-445B-AF87-F4ECB1270CFC}"/>
                    </a:ext>
                  </a:extLst>
                </p:cNvPr>
                <p:cNvGrpSpPr>
                  <a:grpSpLocks/>
                </p:cNvGrpSpPr>
                <p:nvPr/>
              </p:nvGrpSpPr>
              <p:grpSpPr bwMode="auto">
                <a:xfrm>
                  <a:off x="3001" y="482"/>
                  <a:ext cx="186" cy="145"/>
                  <a:chOff x="3001" y="482"/>
                  <a:chExt cx="186" cy="145"/>
                </a:xfrm>
              </p:grpSpPr>
              <p:sp>
                <p:nvSpPr>
                  <p:cNvPr id="65749" name="Oval 325">
                    <a:extLst>
                      <a:ext uri="{FF2B5EF4-FFF2-40B4-BE49-F238E27FC236}">
                        <a16:creationId xmlns:a16="http://schemas.microsoft.com/office/drawing/2014/main" id="{F4184955-7789-4069-80F8-1A57CEF96447}"/>
                      </a:ext>
                    </a:extLst>
                  </p:cNvPr>
                  <p:cNvSpPr>
                    <a:spLocks noChangeArrowheads="1"/>
                  </p:cNvSpPr>
                  <p:nvPr/>
                </p:nvSpPr>
                <p:spPr bwMode="auto">
                  <a:xfrm>
                    <a:off x="3054" y="5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65750" name="Group 326">
                    <a:extLst>
                      <a:ext uri="{FF2B5EF4-FFF2-40B4-BE49-F238E27FC236}">
                        <a16:creationId xmlns:a16="http://schemas.microsoft.com/office/drawing/2014/main" id="{5515088C-A043-412F-B350-AE382D3F47FC}"/>
                      </a:ext>
                    </a:extLst>
                  </p:cNvPr>
                  <p:cNvGrpSpPr>
                    <a:grpSpLocks/>
                  </p:cNvGrpSpPr>
                  <p:nvPr/>
                </p:nvGrpSpPr>
                <p:grpSpPr bwMode="auto">
                  <a:xfrm>
                    <a:off x="3001" y="482"/>
                    <a:ext cx="186" cy="145"/>
                    <a:chOff x="3001" y="482"/>
                    <a:chExt cx="186" cy="145"/>
                  </a:xfrm>
                </p:grpSpPr>
                <p:sp>
                  <p:nvSpPr>
                    <p:cNvPr id="65751" name="Oval 327">
                      <a:extLst>
                        <a:ext uri="{FF2B5EF4-FFF2-40B4-BE49-F238E27FC236}">
                          <a16:creationId xmlns:a16="http://schemas.microsoft.com/office/drawing/2014/main" id="{8B0D9832-48E1-4264-A085-C56620CA7104}"/>
                        </a:ext>
                      </a:extLst>
                    </p:cNvPr>
                    <p:cNvSpPr>
                      <a:spLocks noChangeArrowheads="1"/>
                    </p:cNvSpPr>
                    <p:nvPr/>
                  </p:nvSpPr>
                  <p:spPr bwMode="auto">
                    <a:xfrm>
                      <a:off x="3086" y="48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2" name="Oval 328">
                      <a:extLst>
                        <a:ext uri="{FF2B5EF4-FFF2-40B4-BE49-F238E27FC236}">
                          <a16:creationId xmlns:a16="http://schemas.microsoft.com/office/drawing/2014/main" id="{918565E3-73CD-46BE-8377-EEDF90E9312C}"/>
                        </a:ext>
                      </a:extLst>
                    </p:cNvPr>
                    <p:cNvSpPr>
                      <a:spLocks noChangeArrowheads="1"/>
                    </p:cNvSpPr>
                    <p:nvPr/>
                  </p:nvSpPr>
                  <p:spPr bwMode="auto">
                    <a:xfrm>
                      <a:off x="3123" y="49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3" name="Oval 329">
                      <a:extLst>
                        <a:ext uri="{FF2B5EF4-FFF2-40B4-BE49-F238E27FC236}">
                          <a16:creationId xmlns:a16="http://schemas.microsoft.com/office/drawing/2014/main" id="{79ABF1AE-99AF-49B0-AD48-1D3D0F69BD5F}"/>
                        </a:ext>
                      </a:extLst>
                    </p:cNvPr>
                    <p:cNvSpPr>
                      <a:spLocks noChangeArrowheads="1"/>
                    </p:cNvSpPr>
                    <p:nvPr/>
                  </p:nvSpPr>
                  <p:spPr bwMode="auto">
                    <a:xfrm>
                      <a:off x="3105" y="4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4" name="Oval 330">
                      <a:extLst>
                        <a:ext uri="{FF2B5EF4-FFF2-40B4-BE49-F238E27FC236}">
                          <a16:creationId xmlns:a16="http://schemas.microsoft.com/office/drawing/2014/main" id="{EA8D4B13-6003-48CB-A391-1FF3535D63B6}"/>
                        </a:ext>
                      </a:extLst>
                    </p:cNvPr>
                    <p:cNvSpPr>
                      <a:spLocks noChangeArrowheads="1"/>
                    </p:cNvSpPr>
                    <p:nvPr/>
                  </p:nvSpPr>
                  <p:spPr bwMode="auto">
                    <a:xfrm>
                      <a:off x="3154" y="519"/>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5" name="Oval 331">
                      <a:extLst>
                        <a:ext uri="{FF2B5EF4-FFF2-40B4-BE49-F238E27FC236}">
                          <a16:creationId xmlns:a16="http://schemas.microsoft.com/office/drawing/2014/main" id="{3A8EA481-9D72-44BD-A3EF-2D6D644967E2}"/>
                        </a:ext>
                      </a:extLst>
                    </p:cNvPr>
                    <p:cNvSpPr>
                      <a:spLocks noChangeArrowheads="1"/>
                    </p:cNvSpPr>
                    <p:nvPr/>
                  </p:nvSpPr>
                  <p:spPr bwMode="auto">
                    <a:xfrm>
                      <a:off x="3135" y="52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6" name="Oval 332">
                      <a:extLst>
                        <a:ext uri="{FF2B5EF4-FFF2-40B4-BE49-F238E27FC236}">
                          <a16:creationId xmlns:a16="http://schemas.microsoft.com/office/drawing/2014/main" id="{ECE9B7DD-0833-4CE7-8426-09A909845081}"/>
                        </a:ext>
                      </a:extLst>
                    </p:cNvPr>
                    <p:cNvSpPr>
                      <a:spLocks noChangeArrowheads="1"/>
                    </p:cNvSpPr>
                    <p:nvPr/>
                  </p:nvSpPr>
                  <p:spPr bwMode="auto">
                    <a:xfrm>
                      <a:off x="3080" y="51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7" name="Oval 333">
                      <a:extLst>
                        <a:ext uri="{FF2B5EF4-FFF2-40B4-BE49-F238E27FC236}">
                          <a16:creationId xmlns:a16="http://schemas.microsoft.com/office/drawing/2014/main" id="{6CBB134E-E19A-4FA5-B249-41C4CBE97A61}"/>
                        </a:ext>
                      </a:extLst>
                    </p:cNvPr>
                    <p:cNvSpPr>
                      <a:spLocks noChangeArrowheads="1"/>
                    </p:cNvSpPr>
                    <p:nvPr/>
                  </p:nvSpPr>
                  <p:spPr bwMode="auto">
                    <a:xfrm>
                      <a:off x="3069" y="49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8" name="Oval 334">
                      <a:extLst>
                        <a:ext uri="{FF2B5EF4-FFF2-40B4-BE49-F238E27FC236}">
                          <a16:creationId xmlns:a16="http://schemas.microsoft.com/office/drawing/2014/main" id="{6AD4D3F8-B043-4CE2-8365-FB978CE5D08A}"/>
                        </a:ext>
                      </a:extLst>
                    </p:cNvPr>
                    <p:cNvSpPr>
                      <a:spLocks noChangeArrowheads="1"/>
                    </p:cNvSpPr>
                    <p:nvPr/>
                  </p:nvSpPr>
                  <p:spPr bwMode="auto">
                    <a:xfrm>
                      <a:off x="3048" y="49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59" name="Oval 335">
                      <a:extLst>
                        <a:ext uri="{FF2B5EF4-FFF2-40B4-BE49-F238E27FC236}">
                          <a16:creationId xmlns:a16="http://schemas.microsoft.com/office/drawing/2014/main" id="{D3FEB88E-0D52-40A2-A803-D8A44514BDA6}"/>
                        </a:ext>
                      </a:extLst>
                    </p:cNvPr>
                    <p:cNvSpPr>
                      <a:spLocks noChangeArrowheads="1"/>
                    </p:cNvSpPr>
                    <p:nvPr/>
                  </p:nvSpPr>
                  <p:spPr bwMode="auto">
                    <a:xfrm>
                      <a:off x="3051" y="50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0" name="Oval 336">
                      <a:extLst>
                        <a:ext uri="{FF2B5EF4-FFF2-40B4-BE49-F238E27FC236}">
                          <a16:creationId xmlns:a16="http://schemas.microsoft.com/office/drawing/2014/main" id="{3117C8B5-A0A1-4B67-A8FC-D8B3AEC342FF}"/>
                        </a:ext>
                      </a:extLst>
                    </p:cNvPr>
                    <p:cNvSpPr>
                      <a:spLocks noChangeArrowheads="1"/>
                    </p:cNvSpPr>
                    <p:nvPr/>
                  </p:nvSpPr>
                  <p:spPr bwMode="auto">
                    <a:xfrm>
                      <a:off x="3044" y="52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1" name="Oval 337">
                      <a:extLst>
                        <a:ext uri="{FF2B5EF4-FFF2-40B4-BE49-F238E27FC236}">
                          <a16:creationId xmlns:a16="http://schemas.microsoft.com/office/drawing/2014/main" id="{C9D171BB-C6D8-4AC5-BC64-0C476D3FE29D}"/>
                        </a:ext>
                      </a:extLst>
                    </p:cNvPr>
                    <p:cNvSpPr>
                      <a:spLocks noChangeArrowheads="1"/>
                    </p:cNvSpPr>
                    <p:nvPr/>
                  </p:nvSpPr>
                  <p:spPr bwMode="auto">
                    <a:xfrm>
                      <a:off x="3021" y="5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2" name="Oval 338">
                      <a:extLst>
                        <a:ext uri="{FF2B5EF4-FFF2-40B4-BE49-F238E27FC236}">
                          <a16:creationId xmlns:a16="http://schemas.microsoft.com/office/drawing/2014/main" id="{7AA7C8B0-5F42-4302-B5D1-F577E3A162BD}"/>
                        </a:ext>
                      </a:extLst>
                    </p:cNvPr>
                    <p:cNvSpPr>
                      <a:spLocks noChangeArrowheads="1"/>
                    </p:cNvSpPr>
                    <p:nvPr/>
                  </p:nvSpPr>
                  <p:spPr bwMode="auto">
                    <a:xfrm>
                      <a:off x="3072" y="54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3" name="Oval 339">
                      <a:extLst>
                        <a:ext uri="{FF2B5EF4-FFF2-40B4-BE49-F238E27FC236}">
                          <a16:creationId xmlns:a16="http://schemas.microsoft.com/office/drawing/2014/main" id="{75C9F7F0-83AE-439B-8992-8A0298EC3054}"/>
                        </a:ext>
                      </a:extLst>
                    </p:cNvPr>
                    <p:cNvSpPr>
                      <a:spLocks noChangeArrowheads="1"/>
                    </p:cNvSpPr>
                    <p:nvPr/>
                  </p:nvSpPr>
                  <p:spPr bwMode="auto">
                    <a:xfrm>
                      <a:off x="3106" y="50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4" name="Oval 340">
                      <a:extLst>
                        <a:ext uri="{FF2B5EF4-FFF2-40B4-BE49-F238E27FC236}">
                          <a16:creationId xmlns:a16="http://schemas.microsoft.com/office/drawing/2014/main" id="{347B2FC7-88D4-4662-AE59-9AF6C9082822}"/>
                        </a:ext>
                      </a:extLst>
                    </p:cNvPr>
                    <p:cNvSpPr>
                      <a:spLocks noChangeArrowheads="1"/>
                    </p:cNvSpPr>
                    <p:nvPr/>
                  </p:nvSpPr>
                  <p:spPr bwMode="auto">
                    <a:xfrm>
                      <a:off x="3014" y="530"/>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5" name="Oval 341">
                      <a:extLst>
                        <a:ext uri="{FF2B5EF4-FFF2-40B4-BE49-F238E27FC236}">
                          <a16:creationId xmlns:a16="http://schemas.microsoft.com/office/drawing/2014/main" id="{AC2A975D-DBAE-48B3-8F42-F679EBBC5865}"/>
                        </a:ext>
                      </a:extLst>
                    </p:cNvPr>
                    <p:cNvSpPr>
                      <a:spLocks noChangeArrowheads="1"/>
                    </p:cNvSpPr>
                    <p:nvPr/>
                  </p:nvSpPr>
                  <p:spPr bwMode="auto">
                    <a:xfrm>
                      <a:off x="3029" y="54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6" name="Oval 342">
                      <a:extLst>
                        <a:ext uri="{FF2B5EF4-FFF2-40B4-BE49-F238E27FC236}">
                          <a16:creationId xmlns:a16="http://schemas.microsoft.com/office/drawing/2014/main" id="{F56C8593-9C68-430B-86CF-B4573EABF767}"/>
                        </a:ext>
                      </a:extLst>
                    </p:cNvPr>
                    <p:cNvSpPr>
                      <a:spLocks noChangeArrowheads="1"/>
                    </p:cNvSpPr>
                    <p:nvPr/>
                  </p:nvSpPr>
                  <p:spPr bwMode="auto">
                    <a:xfrm>
                      <a:off x="3034" y="55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7" name="Oval 343">
                      <a:extLst>
                        <a:ext uri="{FF2B5EF4-FFF2-40B4-BE49-F238E27FC236}">
                          <a16:creationId xmlns:a16="http://schemas.microsoft.com/office/drawing/2014/main" id="{225BE2EE-BC1B-48A7-9938-05ED0D5CF3A2}"/>
                        </a:ext>
                      </a:extLst>
                    </p:cNvPr>
                    <p:cNvSpPr>
                      <a:spLocks noChangeArrowheads="1"/>
                    </p:cNvSpPr>
                    <p:nvPr/>
                  </p:nvSpPr>
                  <p:spPr bwMode="auto">
                    <a:xfrm>
                      <a:off x="3059" y="55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8" name="Oval 344">
                      <a:extLst>
                        <a:ext uri="{FF2B5EF4-FFF2-40B4-BE49-F238E27FC236}">
                          <a16:creationId xmlns:a16="http://schemas.microsoft.com/office/drawing/2014/main" id="{E408C89B-2FE1-40D6-8289-5303DA10E91A}"/>
                        </a:ext>
                      </a:extLst>
                    </p:cNvPr>
                    <p:cNvSpPr>
                      <a:spLocks noChangeArrowheads="1"/>
                    </p:cNvSpPr>
                    <p:nvPr/>
                  </p:nvSpPr>
                  <p:spPr bwMode="auto">
                    <a:xfrm>
                      <a:off x="3020" y="56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69" name="Oval 345">
                      <a:extLst>
                        <a:ext uri="{FF2B5EF4-FFF2-40B4-BE49-F238E27FC236}">
                          <a16:creationId xmlns:a16="http://schemas.microsoft.com/office/drawing/2014/main" id="{F3CA20E0-7BD9-4589-B494-7B7F8666E947}"/>
                        </a:ext>
                      </a:extLst>
                    </p:cNvPr>
                    <p:cNvSpPr>
                      <a:spLocks noChangeArrowheads="1"/>
                    </p:cNvSpPr>
                    <p:nvPr/>
                  </p:nvSpPr>
                  <p:spPr bwMode="auto">
                    <a:xfrm>
                      <a:off x="3001" y="58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0" name="Oval 346">
                      <a:extLst>
                        <a:ext uri="{FF2B5EF4-FFF2-40B4-BE49-F238E27FC236}">
                          <a16:creationId xmlns:a16="http://schemas.microsoft.com/office/drawing/2014/main" id="{49E2AF1E-71D0-47E1-8E28-9BAAE413FC62}"/>
                        </a:ext>
                      </a:extLst>
                    </p:cNvPr>
                    <p:cNvSpPr>
                      <a:spLocks noChangeArrowheads="1"/>
                    </p:cNvSpPr>
                    <p:nvPr/>
                  </p:nvSpPr>
                  <p:spPr bwMode="auto">
                    <a:xfrm>
                      <a:off x="3003" y="603"/>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1" name="Oval 347">
                      <a:extLst>
                        <a:ext uri="{FF2B5EF4-FFF2-40B4-BE49-F238E27FC236}">
                          <a16:creationId xmlns:a16="http://schemas.microsoft.com/office/drawing/2014/main" id="{BFF553A6-9CDB-4A80-BE3A-5F57AE47DFD3}"/>
                        </a:ext>
                      </a:extLst>
                    </p:cNvPr>
                    <p:cNvSpPr>
                      <a:spLocks noChangeArrowheads="1"/>
                    </p:cNvSpPr>
                    <p:nvPr/>
                  </p:nvSpPr>
                  <p:spPr bwMode="auto">
                    <a:xfrm>
                      <a:off x="3028" y="590"/>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2" name="Oval 348">
                      <a:extLst>
                        <a:ext uri="{FF2B5EF4-FFF2-40B4-BE49-F238E27FC236}">
                          <a16:creationId xmlns:a16="http://schemas.microsoft.com/office/drawing/2014/main" id="{6F2D3E9F-0054-4F5C-9C00-84C25C237374}"/>
                        </a:ext>
                      </a:extLst>
                    </p:cNvPr>
                    <p:cNvSpPr>
                      <a:spLocks noChangeArrowheads="1"/>
                    </p:cNvSpPr>
                    <p:nvPr/>
                  </p:nvSpPr>
                  <p:spPr bwMode="auto">
                    <a:xfrm>
                      <a:off x="3058" y="57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3" name="Oval 349">
                      <a:extLst>
                        <a:ext uri="{FF2B5EF4-FFF2-40B4-BE49-F238E27FC236}">
                          <a16:creationId xmlns:a16="http://schemas.microsoft.com/office/drawing/2014/main" id="{40713999-9941-412E-A36B-EABB0F1105E8}"/>
                        </a:ext>
                      </a:extLst>
                    </p:cNvPr>
                    <p:cNvSpPr>
                      <a:spLocks noChangeArrowheads="1"/>
                    </p:cNvSpPr>
                    <p:nvPr/>
                  </p:nvSpPr>
                  <p:spPr bwMode="auto">
                    <a:xfrm>
                      <a:off x="3046" y="60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4" name="Oval 350">
                      <a:extLst>
                        <a:ext uri="{FF2B5EF4-FFF2-40B4-BE49-F238E27FC236}">
                          <a16:creationId xmlns:a16="http://schemas.microsoft.com/office/drawing/2014/main" id="{440BBEC1-79A0-490F-AAC6-6D37C3604E34}"/>
                        </a:ext>
                      </a:extLst>
                    </p:cNvPr>
                    <p:cNvSpPr>
                      <a:spLocks noChangeArrowheads="1"/>
                    </p:cNvSpPr>
                    <p:nvPr/>
                  </p:nvSpPr>
                  <p:spPr bwMode="auto">
                    <a:xfrm>
                      <a:off x="3063" y="58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5" name="Oval 351">
                      <a:extLst>
                        <a:ext uri="{FF2B5EF4-FFF2-40B4-BE49-F238E27FC236}">
                          <a16:creationId xmlns:a16="http://schemas.microsoft.com/office/drawing/2014/main" id="{4C181AF4-6216-4C14-A189-A68BF83AB3C0}"/>
                        </a:ext>
                      </a:extLst>
                    </p:cNvPr>
                    <p:cNvSpPr>
                      <a:spLocks noChangeArrowheads="1"/>
                    </p:cNvSpPr>
                    <p:nvPr/>
                  </p:nvSpPr>
                  <p:spPr bwMode="auto">
                    <a:xfrm>
                      <a:off x="3071" y="59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6" name="Oval 352">
                      <a:extLst>
                        <a:ext uri="{FF2B5EF4-FFF2-40B4-BE49-F238E27FC236}">
                          <a16:creationId xmlns:a16="http://schemas.microsoft.com/office/drawing/2014/main" id="{5B3445AB-08CC-4ECF-9020-8E141329BB8B}"/>
                        </a:ext>
                      </a:extLst>
                    </p:cNvPr>
                    <p:cNvSpPr>
                      <a:spLocks noChangeArrowheads="1"/>
                    </p:cNvSpPr>
                    <p:nvPr/>
                  </p:nvSpPr>
                  <p:spPr bwMode="auto">
                    <a:xfrm>
                      <a:off x="3082" y="571"/>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7" name="Oval 353">
                      <a:extLst>
                        <a:ext uri="{FF2B5EF4-FFF2-40B4-BE49-F238E27FC236}">
                          <a16:creationId xmlns:a16="http://schemas.microsoft.com/office/drawing/2014/main" id="{C1E5A82D-3547-4832-848C-31908BA80F65}"/>
                        </a:ext>
                      </a:extLst>
                    </p:cNvPr>
                    <p:cNvSpPr>
                      <a:spLocks noChangeArrowheads="1"/>
                    </p:cNvSpPr>
                    <p:nvPr/>
                  </p:nvSpPr>
                  <p:spPr bwMode="auto">
                    <a:xfrm>
                      <a:off x="3085" y="58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8" name="Oval 354">
                      <a:extLst>
                        <a:ext uri="{FF2B5EF4-FFF2-40B4-BE49-F238E27FC236}">
                          <a16:creationId xmlns:a16="http://schemas.microsoft.com/office/drawing/2014/main" id="{05DEC6AE-F940-4FB0-8199-38A6603D1E2A}"/>
                        </a:ext>
                      </a:extLst>
                    </p:cNvPr>
                    <p:cNvSpPr>
                      <a:spLocks noChangeArrowheads="1"/>
                    </p:cNvSpPr>
                    <p:nvPr/>
                  </p:nvSpPr>
                  <p:spPr bwMode="auto">
                    <a:xfrm>
                      <a:off x="3103" y="557"/>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79" name="Oval 355">
                      <a:extLst>
                        <a:ext uri="{FF2B5EF4-FFF2-40B4-BE49-F238E27FC236}">
                          <a16:creationId xmlns:a16="http://schemas.microsoft.com/office/drawing/2014/main" id="{FC19E4A3-2873-441D-9191-3DD51C34D3B2}"/>
                        </a:ext>
                      </a:extLst>
                    </p:cNvPr>
                    <p:cNvSpPr>
                      <a:spLocks noChangeArrowheads="1"/>
                    </p:cNvSpPr>
                    <p:nvPr/>
                  </p:nvSpPr>
                  <p:spPr bwMode="auto">
                    <a:xfrm>
                      <a:off x="3102" y="572"/>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0" name="Oval 356">
                      <a:extLst>
                        <a:ext uri="{FF2B5EF4-FFF2-40B4-BE49-F238E27FC236}">
                          <a16:creationId xmlns:a16="http://schemas.microsoft.com/office/drawing/2014/main" id="{0B87FA4E-9FED-499E-8F27-20F74EF2DAA1}"/>
                        </a:ext>
                      </a:extLst>
                    </p:cNvPr>
                    <p:cNvSpPr>
                      <a:spLocks noChangeArrowheads="1"/>
                    </p:cNvSpPr>
                    <p:nvPr/>
                  </p:nvSpPr>
                  <p:spPr bwMode="auto">
                    <a:xfrm>
                      <a:off x="3103" y="59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1" name="Oval 357">
                      <a:extLst>
                        <a:ext uri="{FF2B5EF4-FFF2-40B4-BE49-F238E27FC236}">
                          <a16:creationId xmlns:a16="http://schemas.microsoft.com/office/drawing/2014/main" id="{99BA1906-78B9-411D-BF19-B30B65CFF54E}"/>
                        </a:ext>
                      </a:extLst>
                    </p:cNvPr>
                    <p:cNvSpPr>
                      <a:spLocks noChangeArrowheads="1"/>
                    </p:cNvSpPr>
                    <p:nvPr/>
                  </p:nvSpPr>
                  <p:spPr bwMode="auto">
                    <a:xfrm>
                      <a:off x="3118" y="557"/>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2" name="Oval 358">
                      <a:extLst>
                        <a:ext uri="{FF2B5EF4-FFF2-40B4-BE49-F238E27FC236}">
                          <a16:creationId xmlns:a16="http://schemas.microsoft.com/office/drawing/2014/main" id="{84B5B010-AA53-415B-806F-6FEA287E3CDA}"/>
                        </a:ext>
                      </a:extLst>
                    </p:cNvPr>
                    <p:cNvSpPr>
                      <a:spLocks noChangeArrowheads="1"/>
                    </p:cNvSpPr>
                    <p:nvPr/>
                  </p:nvSpPr>
                  <p:spPr bwMode="auto">
                    <a:xfrm>
                      <a:off x="3137" y="54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3" name="Oval 359">
                      <a:extLst>
                        <a:ext uri="{FF2B5EF4-FFF2-40B4-BE49-F238E27FC236}">
                          <a16:creationId xmlns:a16="http://schemas.microsoft.com/office/drawing/2014/main" id="{7FEB4C19-C98A-4D16-BC14-0604518CC416}"/>
                        </a:ext>
                      </a:extLst>
                    </p:cNvPr>
                    <p:cNvSpPr>
                      <a:spLocks noChangeArrowheads="1"/>
                    </p:cNvSpPr>
                    <p:nvPr/>
                  </p:nvSpPr>
                  <p:spPr bwMode="auto">
                    <a:xfrm>
                      <a:off x="3152" y="54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4" name="Oval 360">
                      <a:extLst>
                        <a:ext uri="{FF2B5EF4-FFF2-40B4-BE49-F238E27FC236}">
                          <a16:creationId xmlns:a16="http://schemas.microsoft.com/office/drawing/2014/main" id="{8F5E8B1A-DE5B-4BB6-A4AB-43C8D0D08DC7}"/>
                        </a:ext>
                      </a:extLst>
                    </p:cNvPr>
                    <p:cNvSpPr>
                      <a:spLocks noChangeArrowheads="1"/>
                    </p:cNvSpPr>
                    <p:nvPr/>
                  </p:nvSpPr>
                  <p:spPr bwMode="auto">
                    <a:xfrm>
                      <a:off x="3175" y="551"/>
                      <a:ext cx="12" cy="11"/>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5" name="Oval 361">
                      <a:extLst>
                        <a:ext uri="{FF2B5EF4-FFF2-40B4-BE49-F238E27FC236}">
                          <a16:creationId xmlns:a16="http://schemas.microsoft.com/office/drawing/2014/main" id="{3D393C35-EFAF-4074-B0D7-B1B4330D7718}"/>
                        </a:ext>
                      </a:extLst>
                    </p:cNvPr>
                    <p:cNvSpPr>
                      <a:spLocks noChangeArrowheads="1"/>
                    </p:cNvSpPr>
                    <p:nvPr/>
                  </p:nvSpPr>
                  <p:spPr bwMode="auto">
                    <a:xfrm>
                      <a:off x="3166" y="56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6" name="Oval 362">
                      <a:extLst>
                        <a:ext uri="{FF2B5EF4-FFF2-40B4-BE49-F238E27FC236}">
                          <a16:creationId xmlns:a16="http://schemas.microsoft.com/office/drawing/2014/main" id="{84A4F440-5005-43BA-A5C2-55DA4CC3DFDD}"/>
                        </a:ext>
                      </a:extLst>
                    </p:cNvPr>
                    <p:cNvSpPr>
                      <a:spLocks noChangeArrowheads="1"/>
                    </p:cNvSpPr>
                    <p:nvPr/>
                  </p:nvSpPr>
                  <p:spPr bwMode="auto">
                    <a:xfrm>
                      <a:off x="3129" y="56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7" name="Oval 363">
                      <a:extLst>
                        <a:ext uri="{FF2B5EF4-FFF2-40B4-BE49-F238E27FC236}">
                          <a16:creationId xmlns:a16="http://schemas.microsoft.com/office/drawing/2014/main" id="{32A668EA-E68F-4B19-9154-D91940BA37DD}"/>
                        </a:ext>
                      </a:extLst>
                    </p:cNvPr>
                    <p:cNvSpPr>
                      <a:spLocks noChangeArrowheads="1"/>
                    </p:cNvSpPr>
                    <p:nvPr/>
                  </p:nvSpPr>
                  <p:spPr bwMode="auto">
                    <a:xfrm>
                      <a:off x="3140" y="5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8" name="Oval 364">
                      <a:extLst>
                        <a:ext uri="{FF2B5EF4-FFF2-40B4-BE49-F238E27FC236}">
                          <a16:creationId xmlns:a16="http://schemas.microsoft.com/office/drawing/2014/main" id="{F9FEF1D9-534C-4C78-B886-9D3E5C7ACEB2}"/>
                        </a:ext>
                      </a:extLst>
                    </p:cNvPr>
                    <p:cNvSpPr>
                      <a:spLocks noChangeArrowheads="1"/>
                    </p:cNvSpPr>
                    <p:nvPr/>
                  </p:nvSpPr>
                  <p:spPr bwMode="auto">
                    <a:xfrm>
                      <a:off x="3115" y="58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89" name="Oval 365">
                      <a:extLst>
                        <a:ext uri="{FF2B5EF4-FFF2-40B4-BE49-F238E27FC236}">
                          <a16:creationId xmlns:a16="http://schemas.microsoft.com/office/drawing/2014/main" id="{34B1088F-31B6-4C5B-A805-965BAECBD577}"/>
                        </a:ext>
                      </a:extLst>
                    </p:cNvPr>
                    <p:cNvSpPr>
                      <a:spLocks noChangeArrowheads="1"/>
                    </p:cNvSpPr>
                    <p:nvPr/>
                  </p:nvSpPr>
                  <p:spPr bwMode="auto">
                    <a:xfrm>
                      <a:off x="3132" y="61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724" name="Group 366">
                  <a:extLst>
                    <a:ext uri="{FF2B5EF4-FFF2-40B4-BE49-F238E27FC236}">
                      <a16:creationId xmlns:a16="http://schemas.microsoft.com/office/drawing/2014/main" id="{ED249741-EDB7-4850-8970-5971B99E3B04}"/>
                    </a:ext>
                  </a:extLst>
                </p:cNvPr>
                <p:cNvGrpSpPr>
                  <a:grpSpLocks/>
                </p:cNvGrpSpPr>
                <p:nvPr/>
              </p:nvGrpSpPr>
              <p:grpSpPr bwMode="auto">
                <a:xfrm>
                  <a:off x="2981" y="633"/>
                  <a:ext cx="168" cy="116"/>
                  <a:chOff x="2981" y="633"/>
                  <a:chExt cx="168" cy="116"/>
                </a:xfrm>
              </p:grpSpPr>
              <p:sp>
                <p:nvSpPr>
                  <p:cNvPr id="65725" name="Oval 367">
                    <a:extLst>
                      <a:ext uri="{FF2B5EF4-FFF2-40B4-BE49-F238E27FC236}">
                        <a16:creationId xmlns:a16="http://schemas.microsoft.com/office/drawing/2014/main" id="{F05B2811-C565-4810-9788-FBD190BB79E0}"/>
                      </a:ext>
                    </a:extLst>
                  </p:cNvPr>
                  <p:cNvSpPr>
                    <a:spLocks noChangeArrowheads="1"/>
                  </p:cNvSpPr>
                  <p:nvPr/>
                </p:nvSpPr>
                <p:spPr bwMode="auto">
                  <a:xfrm>
                    <a:off x="3070" y="64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26" name="Oval 368">
                    <a:extLst>
                      <a:ext uri="{FF2B5EF4-FFF2-40B4-BE49-F238E27FC236}">
                        <a16:creationId xmlns:a16="http://schemas.microsoft.com/office/drawing/2014/main" id="{CD2CF3FD-9AA8-4BDB-AE85-EA6866E86724}"/>
                      </a:ext>
                    </a:extLst>
                  </p:cNvPr>
                  <p:cNvSpPr>
                    <a:spLocks noChangeArrowheads="1"/>
                  </p:cNvSpPr>
                  <p:nvPr/>
                </p:nvSpPr>
                <p:spPr bwMode="auto">
                  <a:xfrm>
                    <a:off x="2998" y="63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27" name="Oval 369">
                    <a:extLst>
                      <a:ext uri="{FF2B5EF4-FFF2-40B4-BE49-F238E27FC236}">
                        <a16:creationId xmlns:a16="http://schemas.microsoft.com/office/drawing/2014/main" id="{91C37D99-1E58-47D6-A759-E955D0083D24}"/>
                      </a:ext>
                    </a:extLst>
                  </p:cNvPr>
                  <p:cNvSpPr>
                    <a:spLocks noChangeArrowheads="1"/>
                  </p:cNvSpPr>
                  <p:nvPr/>
                </p:nvSpPr>
                <p:spPr bwMode="auto">
                  <a:xfrm>
                    <a:off x="3099" y="661"/>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28" name="Oval 370">
                    <a:extLst>
                      <a:ext uri="{FF2B5EF4-FFF2-40B4-BE49-F238E27FC236}">
                        <a16:creationId xmlns:a16="http://schemas.microsoft.com/office/drawing/2014/main" id="{A5AD1808-ADBB-428A-8100-FFAEA284B878}"/>
                      </a:ext>
                    </a:extLst>
                  </p:cNvPr>
                  <p:cNvSpPr>
                    <a:spLocks noChangeArrowheads="1"/>
                  </p:cNvSpPr>
                  <p:nvPr/>
                </p:nvSpPr>
                <p:spPr bwMode="auto">
                  <a:xfrm>
                    <a:off x="3119" y="65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29" name="Oval 371">
                    <a:extLst>
                      <a:ext uri="{FF2B5EF4-FFF2-40B4-BE49-F238E27FC236}">
                        <a16:creationId xmlns:a16="http://schemas.microsoft.com/office/drawing/2014/main" id="{61D83DF8-B8C7-4BA9-84DA-CD7798B23132}"/>
                      </a:ext>
                    </a:extLst>
                  </p:cNvPr>
                  <p:cNvSpPr>
                    <a:spLocks noChangeArrowheads="1"/>
                  </p:cNvSpPr>
                  <p:nvPr/>
                </p:nvSpPr>
                <p:spPr bwMode="auto">
                  <a:xfrm>
                    <a:off x="3137" y="68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0" name="Oval 372">
                    <a:extLst>
                      <a:ext uri="{FF2B5EF4-FFF2-40B4-BE49-F238E27FC236}">
                        <a16:creationId xmlns:a16="http://schemas.microsoft.com/office/drawing/2014/main" id="{40CE11A3-5DD9-4EA0-8296-951F7599C7C1}"/>
                      </a:ext>
                    </a:extLst>
                  </p:cNvPr>
                  <p:cNvSpPr>
                    <a:spLocks noChangeArrowheads="1"/>
                  </p:cNvSpPr>
                  <p:nvPr/>
                </p:nvSpPr>
                <p:spPr bwMode="auto">
                  <a:xfrm>
                    <a:off x="3100" y="67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1" name="Oval 373">
                    <a:extLst>
                      <a:ext uri="{FF2B5EF4-FFF2-40B4-BE49-F238E27FC236}">
                        <a16:creationId xmlns:a16="http://schemas.microsoft.com/office/drawing/2014/main" id="{9EA6B5EF-52DE-4179-ACC3-67AA97CF5CFD}"/>
                      </a:ext>
                    </a:extLst>
                  </p:cNvPr>
                  <p:cNvSpPr>
                    <a:spLocks noChangeArrowheads="1"/>
                  </p:cNvSpPr>
                  <p:nvPr/>
                </p:nvSpPr>
                <p:spPr bwMode="auto">
                  <a:xfrm>
                    <a:off x="3082" y="68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2" name="Oval 374">
                    <a:extLst>
                      <a:ext uri="{FF2B5EF4-FFF2-40B4-BE49-F238E27FC236}">
                        <a16:creationId xmlns:a16="http://schemas.microsoft.com/office/drawing/2014/main" id="{E3F80295-680E-4492-AE14-EA8DFE54CDA5}"/>
                      </a:ext>
                    </a:extLst>
                  </p:cNvPr>
                  <p:cNvSpPr>
                    <a:spLocks noChangeArrowheads="1"/>
                  </p:cNvSpPr>
                  <p:nvPr/>
                </p:nvSpPr>
                <p:spPr bwMode="auto">
                  <a:xfrm>
                    <a:off x="3129" y="69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3" name="Oval 375">
                    <a:extLst>
                      <a:ext uri="{FF2B5EF4-FFF2-40B4-BE49-F238E27FC236}">
                        <a16:creationId xmlns:a16="http://schemas.microsoft.com/office/drawing/2014/main" id="{8594386B-8A41-4840-B314-1146ACD8EF95}"/>
                      </a:ext>
                    </a:extLst>
                  </p:cNvPr>
                  <p:cNvSpPr>
                    <a:spLocks noChangeArrowheads="1"/>
                  </p:cNvSpPr>
                  <p:nvPr/>
                </p:nvSpPr>
                <p:spPr bwMode="auto">
                  <a:xfrm>
                    <a:off x="3022" y="683"/>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4" name="Oval 376">
                    <a:extLst>
                      <a:ext uri="{FF2B5EF4-FFF2-40B4-BE49-F238E27FC236}">
                        <a16:creationId xmlns:a16="http://schemas.microsoft.com/office/drawing/2014/main" id="{4FAC8BB8-1BEE-4A0C-A4E3-BEFAE3035DA3}"/>
                      </a:ext>
                    </a:extLst>
                  </p:cNvPr>
                  <p:cNvSpPr>
                    <a:spLocks noChangeArrowheads="1"/>
                  </p:cNvSpPr>
                  <p:nvPr/>
                </p:nvSpPr>
                <p:spPr bwMode="auto">
                  <a:xfrm>
                    <a:off x="2998" y="687"/>
                    <a:ext cx="11"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5" name="Oval 377">
                    <a:extLst>
                      <a:ext uri="{FF2B5EF4-FFF2-40B4-BE49-F238E27FC236}">
                        <a16:creationId xmlns:a16="http://schemas.microsoft.com/office/drawing/2014/main" id="{4141CD09-A2AD-43AF-B1FB-9A8E946F4A49}"/>
                      </a:ext>
                    </a:extLst>
                  </p:cNvPr>
                  <p:cNvSpPr>
                    <a:spLocks noChangeArrowheads="1"/>
                  </p:cNvSpPr>
                  <p:nvPr/>
                </p:nvSpPr>
                <p:spPr bwMode="auto">
                  <a:xfrm>
                    <a:off x="2994" y="67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6" name="Oval 378">
                    <a:extLst>
                      <a:ext uri="{FF2B5EF4-FFF2-40B4-BE49-F238E27FC236}">
                        <a16:creationId xmlns:a16="http://schemas.microsoft.com/office/drawing/2014/main" id="{8DD4E1AE-6B5D-4F72-AAED-23BE1C532742}"/>
                      </a:ext>
                    </a:extLst>
                  </p:cNvPr>
                  <p:cNvSpPr>
                    <a:spLocks noChangeArrowheads="1"/>
                  </p:cNvSpPr>
                  <p:nvPr/>
                </p:nvSpPr>
                <p:spPr bwMode="auto">
                  <a:xfrm>
                    <a:off x="3045" y="703"/>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7" name="Oval 379">
                    <a:extLst>
                      <a:ext uri="{FF2B5EF4-FFF2-40B4-BE49-F238E27FC236}">
                        <a16:creationId xmlns:a16="http://schemas.microsoft.com/office/drawing/2014/main" id="{88CF4794-F1E7-4829-BA1F-2CE3E4D44B59}"/>
                      </a:ext>
                    </a:extLst>
                  </p:cNvPr>
                  <p:cNvSpPr>
                    <a:spLocks noChangeArrowheads="1"/>
                  </p:cNvSpPr>
                  <p:nvPr/>
                </p:nvSpPr>
                <p:spPr bwMode="auto">
                  <a:xfrm>
                    <a:off x="3105" y="710"/>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8" name="Oval 380">
                    <a:extLst>
                      <a:ext uri="{FF2B5EF4-FFF2-40B4-BE49-F238E27FC236}">
                        <a16:creationId xmlns:a16="http://schemas.microsoft.com/office/drawing/2014/main" id="{D8A6ADFD-F248-404F-9ECC-1B615C0C9314}"/>
                      </a:ext>
                    </a:extLst>
                  </p:cNvPr>
                  <p:cNvSpPr>
                    <a:spLocks noChangeArrowheads="1"/>
                  </p:cNvSpPr>
                  <p:nvPr/>
                </p:nvSpPr>
                <p:spPr bwMode="auto">
                  <a:xfrm>
                    <a:off x="3066" y="706"/>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39" name="Oval 381">
                    <a:extLst>
                      <a:ext uri="{FF2B5EF4-FFF2-40B4-BE49-F238E27FC236}">
                        <a16:creationId xmlns:a16="http://schemas.microsoft.com/office/drawing/2014/main" id="{0C5C3D36-5C33-4186-97A5-1496D1033A3C}"/>
                      </a:ext>
                    </a:extLst>
                  </p:cNvPr>
                  <p:cNvSpPr>
                    <a:spLocks noChangeArrowheads="1"/>
                  </p:cNvSpPr>
                  <p:nvPr/>
                </p:nvSpPr>
                <p:spPr bwMode="auto">
                  <a:xfrm>
                    <a:off x="3079" y="71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0" name="Oval 382">
                    <a:extLst>
                      <a:ext uri="{FF2B5EF4-FFF2-40B4-BE49-F238E27FC236}">
                        <a16:creationId xmlns:a16="http://schemas.microsoft.com/office/drawing/2014/main" id="{731D074B-5D8B-4076-B4E3-94F5E290953A}"/>
                      </a:ext>
                    </a:extLst>
                  </p:cNvPr>
                  <p:cNvSpPr>
                    <a:spLocks noChangeArrowheads="1"/>
                  </p:cNvSpPr>
                  <p:nvPr/>
                </p:nvSpPr>
                <p:spPr bwMode="auto">
                  <a:xfrm>
                    <a:off x="3022" y="708"/>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1" name="Oval 383">
                    <a:extLst>
                      <a:ext uri="{FF2B5EF4-FFF2-40B4-BE49-F238E27FC236}">
                        <a16:creationId xmlns:a16="http://schemas.microsoft.com/office/drawing/2014/main" id="{0F3A5E54-5935-4B60-8BA9-574B5F71543E}"/>
                      </a:ext>
                    </a:extLst>
                  </p:cNvPr>
                  <p:cNvSpPr>
                    <a:spLocks noChangeArrowheads="1"/>
                  </p:cNvSpPr>
                  <p:nvPr/>
                </p:nvSpPr>
                <p:spPr bwMode="auto">
                  <a:xfrm>
                    <a:off x="3017" y="70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2" name="Oval 384">
                    <a:extLst>
                      <a:ext uri="{FF2B5EF4-FFF2-40B4-BE49-F238E27FC236}">
                        <a16:creationId xmlns:a16="http://schemas.microsoft.com/office/drawing/2014/main" id="{9250EB58-4D63-4E8C-9D95-148FEBF7B728}"/>
                      </a:ext>
                    </a:extLst>
                  </p:cNvPr>
                  <p:cNvSpPr>
                    <a:spLocks noChangeArrowheads="1"/>
                  </p:cNvSpPr>
                  <p:nvPr/>
                </p:nvSpPr>
                <p:spPr bwMode="auto">
                  <a:xfrm>
                    <a:off x="3055" y="73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3" name="Oval 385">
                    <a:extLst>
                      <a:ext uri="{FF2B5EF4-FFF2-40B4-BE49-F238E27FC236}">
                        <a16:creationId xmlns:a16="http://schemas.microsoft.com/office/drawing/2014/main" id="{09CFFACC-E5F5-4F1A-99A8-9A4A3BC2749B}"/>
                      </a:ext>
                    </a:extLst>
                  </p:cNvPr>
                  <p:cNvSpPr>
                    <a:spLocks noChangeArrowheads="1"/>
                  </p:cNvSpPr>
                  <p:nvPr/>
                </p:nvSpPr>
                <p:spPr bwMode="auto">
                  <a:xfrm>
                    <a:off x="3035" y="73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4" name="Oval 386">
                    <a:extLst>
                      <a:ext uri="{FF2B5EF4-FFF2-40B4-BE49-F238E27FC236}">
                        <a16:creationId xmlns:a16="http://schemas.microsoft.com/office/drawing/2014/main" id="{714CBD12-3472-4A76-A01A-4C02E35DEBA3}"/>
                      </a:ext>
                    </a:extLst>
                  </p:cNvPr>
                  <p:cNvSpPr>
                    <a:spLocks noChangeArrowheads="1"/>
                  </p:cNvSpPr>
                  <p:nvPr/>
                </p:nvSpPr>
                <p:spPr bwMode="auto">
                  <a:xfrm>
                    <a:off x="3010" y="73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5" name="Oval 387">
                    <a:extLst>
                      <a:ext uri="{FF2B5EF4-FFF2-40B4-BE49-F238E27FC236}">
                        <a16:creationId xmlns:a16="http://schemas.microsoft.com/office/drawing/2014/main" id="{F9A801B9-AC1F-46F1-8F4F-2A5C31A4B922}"/>
                      </a:ext>
                    </a:extLst>
                  </p:cNvPr>
                  <p:cNvSpPr>
                    <a:spLocks noChangeArrowheads="1"/>
                  </p:cNvSpPr>
                  <p:nvPr/>
                </p:nvSpPr>
                <p:spPr bwMode="auto">
                  <a:xfrm>
                    <a:off x="2982" y="65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6" name="Oval 388">
                    <a:extLst>
                      <a:ext uri="{FF2B5EF4-FFF2-40B4-BE49-F238E27FC236}">
                        <a16:creationId xmlns:a16="http://schemas.microsoft.com/office/drawing/2014/main" id="{5D01DD81-2DDC-46F7-B8C1-E2B626178619}"/>
                      </a:ext>
                    </a:extLst>
                  </p:cNvPr>
                  <p:cNvSpPr>
                    <a:spLocks noChangeArrowheads="1"/>
                  </p:cNvSpPr>
                  <p:nvPr/>
                </p:nvSpPr>
                <p:spPr bwMode="auto">
                  <a:xfrm>
                    <a:off x="2981" y="6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7" name="Oval 389">
                    <a:extLst>
                      <a:ext uri="{FF2B5EF4-FFF2-40B4-BE49-F238E27FC236}">
                        <a16:creationId xmlns:a16="http://schemas.microsoft.com/office/drawing/2014/main" id="{FB4EAB43-0539-4DF9-850F-C5CF96E6DE7E}"/>
                      </a:ext>
                    </a:extLst>
                  </p:cNvPr>
                  <p:cNvSpPr>
                    <a:spLocks noChangeArrowheads="1"/>
                  </p:cNvSpPr>
                  <p:nvPr/>
                </p:nvSpPr>
                <p:spPr bwMode="auto">
                  <a:xfrm>
                    <a:off x="2983" y="70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48" name="Oval 390">
                    <a:extLst>
                      <a:ext uri="{FF2B5EF4-FFF2-40B4-BE49-F238E27FC236}">
                        <a16:creationId xmlns:a16="http://schemas.microsoft.com/office/drawing/2014/main" id="{870F73DB-1E65-47D0-912C-1501082DE378}"/>
                      </a:ext>
                    </a:extLst>
                  </p:cNvPr>
                  <p:cNvSpPr>
                    <a:spLocks noChangeArrowheads="1"/>
                  </p:cNvSpPr>
                  <p:nvPr/>
                </p:nvSpPr>
                <p:spPr bwMode="auto">
                  <a:xfrm>
                    <a:off x="2992" y="72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666" name="Group 391">
                <a:extLst>
                  <a:ext uri="{FF2B5EF4-FFF2-40B4-BE49-F238E27FC236}">
                    <a16:creationId xmlns:a16="http://schemas.microsoft.com/office/drawing/2014/main" id="{C2486D38-FECC-48D0-A376-9DE94BFB5131}"/>
                  </a:ext>
                </a:extLst>
              </p:cNvPr>
              <p:cNvGrpSpPr>
                <a:grpSpLocks/>
              </p:cNvGrpSpPr>
              <p:nvPr/>
            </p:nvGrpSpPr>
            <p:grpSpPr bwMode="auto">
              <a:xfrm>
                <a:off x="2520" y="407"/>
                <a:ext cx="320" cy="501"/>
                <a:chOff x="2520" y="407"/>
                <a:chExt cx="320" cy="501"/>
              </a:xfrm>
            </p:grpSpPr>
            <p:grpSp>
              <p:nvGrpSpPr>
                <p:cNvPr id="65667" name="Group 392">
                  <a:extLst>
                    <a:ext uri="{FF2B5EF4-FFF2-40B4-BE49-F238E27FC236}">
                      <a16:creationId xmlns:a16="http://schemas.microsoft.com/office/drawing/2014/main" id="{A1999B3B-0202-476F-A12E-2996C1AAE1FC}"/>
                    </a:ext>
                  </a:extLst>
                </p:cNvPr>
                <p:cNvGrpSpPr>
                  <a:grpSpLocks/>
                </p:cNvGrpSpPr>
                <p:nvPr/>
              </p:nvGrpSpPr>
              <p:grpSpPr bwMode="auto">
                <a:xfrm>
                  <a:off x="2756" y="520"/>
                  <a:ext cx="84" cy="126"/>
                  <a:chOff x="2756" y="520"/>
                  <a:chExt cx="84" cy="126"/>
                </a:xfrm>
              </p:grpSpPr>
              <p:sp>
                <p:nvSpPr>
                  <p:cNvPr id="65709" name="Oval 393">
                    <a:extLst>
                      <a:ext uri="{FF2B5EF4-FFF2-40B4-BE49-F238E27FC236}">
                        <a16:creationId xmlns:a16="http://schemas.microsoft.com/office/drawing/2014/main" id="{03A5521C-491C-4921-B79D-AEBB49FE5C7E}"/>
                      </a:ext>
                    </a:extLst>
                  </p:cNvPr>
                  <p:cNvSpPr>
                    <a:spLocks noChangeArrowheads="1"/>
                  </p:cNvSpPr>
                  <p:nvPr/>
                </p:nvSpPr>
                <p:spPr bwMode="auto">
                  <a:xfrm>
                    <a:off x="2828" y="53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0" name="Oval 394">
                    <a:extLst>
                      <a:ext uri="{FF2B5EF4-FFF2-40B4-BE49-F238E27FC236}">
                        <a16:creationId xmlns:a16="http://schemas.microsoft.com/office/drawing/2014/main" id="{FC898C7F-1278-491D-A420-E66738388905}"/>
                      </a:ext>
                    </a:extLst>
                  </p:cNvPr>
                  <p:cNvSpPr>
                    <a:spLocks noChangeArrowheads="1"/>
                  </p:cNvSpPr>
                  <p:nvPr/>
                </p:nvSpPr>
                <p:spPr bwMode="auto">
                  <a:xfrm>
                    <a:off x="2822" y="52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1" name="Oval 395">
                    <a:extLst>
                      <a:ext uri="{FF2B5EF4-FFF2-40B4-BE49-F238E27FC236}">
                        <a16:creationId xmlns:a16="http://schemas.microsoft.com/office/drawing/2014/main" id="{4F0B25AC-88FF-4586-96B2-0AB0320D5150}"/>
                      </a:ext>
                    </a:extLst>
                  </p:cNvPr>
                  <p:cNvSpPr>
                    <a:spLocks noChangeArrowheads="1"/>
                  </p:cNvSpPr>
                  <p:nvPr/>
                </p:nvSpPr>
                <p:spPr bwMode="auto">
                  <a:xfrm>
                    <a:off x="2782" y="52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2" name="Oval 396">
                    <a:extLst>
                      <a:ext uri="{FF2B5EF4-FFF2-40B4-BE49-F238E27FC236}">
                        <a16:creationId xmlns:a16="http://schemas.microsoft.com/office/drawing/2014/main" id="{7E8ED588-F60E-4215-B636-493823150A1A}"/>
                      </a:ext>
                    </a:extLst>
                  </p:cNvPr>
                  <p:cNvSpPr>
                    <a:spLocks noChangeArrowheads="1"/>
                  </p:cNvSpPr>
                  <p:nvPr/>
                </p:nvSpPr>
                <p:spPr bwMode="auto">
                  <a:xfrm>
                    <a:off x="2756" y="535"/>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3" name="Oval 397">
                    <a:extLst>
                      <a:ext uri="{FF2B5EF4-FFF2-40B4-BE49-F238E27FC236}">
                        <a16:creationId xmlns:a16="http://schemas.microsoft.com/office/drawing/2014/main" id="{EB0C2B58-CB34-48FA-9D5B-BD998CF00F3B}"/>
                      </a:ext>
                    </a:extLst>
                  </p:cNvPr>
                  <p:cNvSpPr>
                    <a:spLocks noChangeArrowheads="1"/>
                  </p:cNvSpPr>
                  <p:nvPr/>
                </p:nvSpPr>
                <p:spPr bwMode="auto">
                  <a:xfrm>
                    <a:off x="2788" y="5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4" name="Oval 398">
                    <a:extLst>
                      <a:ext uri="{FF2B5EF4-FFF2-40B4-BE49-F238E27FC236}">
                        <a16:creationId xmlns:a16="http://schemas.microsoft.com/office/drawing/2014/main" id="{4431C801-38CF-4EBD-A1CF-F9E9D3EB5C31}"/>
                      </a:ext>
                    </a:extLst>
                  </p:cNvPr>
                  <p:cNvSpPr>
                    <a:spLocks noChangeArrowheads="1"/>
                  </p:cNvSpPr>
                  <p:nvPr/>
                </p:nvSpPr>
                <p:spPr bwMode="auto">
                  <a:xfrm>
                    <a:off x="2807" y="57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5" name="Oval 399">
                    <a:extLst>
                      <a:ext uri="{FF2B5EF4-FFF2-40B4-BE49-F238E27FC236}">
                        <a16:creationId xmlns:a16="http://schemas.microsoft.com/office/drawing/2014/main" id="{8C8C1FB8-6721-4A52-94AB-3E403F34232C}"/>
                      </a:ext>
                    </a:extLst>
                  </p:cNvPr>
                  <p:cNvSpPr>
                    <a:spLocks noChangeArrowheads="1"/>
                  </p:cNvSpPr>
                  <p:nvPr/>
                </p:nvSpPr>
                <p:spPr bwMode="auto">
                  <a:xfrm>
                    <a:off x="2782" y="57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6" name="Oval 400">
                    <a:extLst>
                      <a:ext uri="{FF2B5EF4-FFF2-40B4-BE49-F238E27FC236}">
                        <a16:creationId xmlns:a16="http://schemas.microsoft.com/office/drawing/2014/main" id="{4104AF27-E41A-4EB7-A397-A3AD20FF7184}"/>
                      </a:ext>
                    </a:extLst>
                  </p:cNvPr>
                  <p:cNvSpPr>
                    <a:spLocks noChangeArrowheads="1"/>
                  </p:cNvSpPr>
                  <p:nvPr/>
                </p:nvSpPr>
                <p:spPr bwMode="auto">
                  <a:xfrm>
                    <a:off x="2785" y="58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7" name="Oval 401">
                    <a:extLst>
                      <a:ext uri="{FF2B5EF4-FFF2-40B4-BE49-F238E27FC236}">
                        <a16:creationId xmlns:a16="http://schemas.microsoft.com/office/drawing/2014/main" id="{30F47299-D494-4CCA-8479-A8238BC9F002}"/>
                      </a:ext>
                    </a:extLst>
                  </p:cNvPr>
                  <p:cNvSpPr>
                    <a:spLocks noChangeArrowheads="1"/>
                  </p:cNvSpPr>
                  <p:nvPr/>
                </p:nvSpPr>
                <p:spPr bwMode="auto">
                  <a:xfrm>
                    <a:off x="2756" y="58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8" name="Oval 402">
                    <a:extLst>
                      <a:ext uri="{FF2B5EF4-FFF2-40B4-BE49-F238E27FC236}">
                        <a16:creationId xmlns:a16="http://schemas.microsoft.com/office/drawing/2014/main" id="{565900A5-7AFE-4921-8D2E-02162811C8D4}"/>
                      </a:ext>
                    </a:extLst>
                  </p:cNvPr>
                  <p:cNvSpPr>
                    <a:spLocks noChangeArrowheads="1"/>
                  </p:cNvSpPr>
                  <p:nvPr/>
                </p:nvSpPr>
                <p:spPr bwMode="auto">
                  <a:xfrm>
                    <a:off x="2792" y="6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19" name="Oval 403">
                    <a:extLst>
                      <a:ext uri="{FF2B5EF4-FFF2-40B4-BE49-F238E27FC236}">
                        <a16:creationId xmlns:a16="http://schemas.microsoft.com/office/drawing/2014/main" id="{36EB56A3-4D09-4FC8-AB68-ED79B52C5873}"/>
                      </a:ext>
                    </a:extLst>
                  </p:cNvPr>
                  <p:cNvSpPr>
                    <a:spLocks noChangeArrowheads="1"/>
                  </p:cNvSpPr>
                  <p:nvPr/>
                </p:nvSpPr>
                <p:spPr bwMode="auto">
                  <a:xfrm>
                    <a:off x="2756" y="59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20" name="Oval 404">
                    <a:extLst>
                      <a:ext uri="{FF2B5EF4-FFF2-40B4-BE49-F238E27FC236}">
                        <a16:creationId xmlns:a16="http://schemas.microsoft.com/office/drawing/2014/main" id="{EC20294E-0667-46A2-A7E5-0E1211B6240A}"/>
                      </a:ext>
                    </a:extLst>
                  </p:cNvPr>
                  <p:cNvSpPr>
                    <a:spLocks noChangeArrowheads="1"/>
                  </p:cNvSpPr>
                  <p:nvPr/>
                </p:nvSpPr>
                <p:spPr bwMode="auto">
                  <a:xfrm>
                    <a:off x="2764" y="62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21" name="Oval 405">
                    <a:extLst>
                      <a:ext uri="{FF2B5EF4-FFF2-40B4-BE49-F238E27FC236}">
                        <a16:creationId xmlns:a16="http://schemas.microsoft.com/office/drawing/2014/main" id="{F83EDF0D-4F6D-4BCC-9DF2-33C1B4CF2B67}"/>
                      </a:ext>
                    </a:extLst>
                  </p:cNvPr>
                  <p:cNvSpPr>
                    <a:spLocks noChangeArrowheads="1"/>
                  </p:cNvSpPr>
                  <p:nvPr/>
                </p:nvSpPr>
                <p:spPr bwMode="auto">
                  <a:xfrm>
                    <a:off x="2780" y="63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68" name="Group 406">
                  <a:extLst>
                    <a:ext uri="{FF2B5EF4-FFF2-40B4-BE49-F238E27FC236}">
                      <a16:creationId xmlns:a16="http://schemas.microsoft.com/office/drawing/2014/main" id="{8355B285-4D9E-43B7-8674-45FFAB312996}"/>
                    </a:ext>
                  </a:extLst>
                </p:cNvPr>
                <p:cNvGrpSpPr>
                  <a:grpSpLocks/>
                </p:cNvGrpSpPr>
                <p:nvPr/>
              </p:nvGrpSpPr>
              <p:grpSpPr bwMode="auto">
                <a:xfrm>
                  <a:off x="2628" y="407"/>
                  <a:ext cx="62" cy="60"/>
                  <a:chOff x="2628" y="407"/>
                  <a:chExt cx="62" cy="60"/>
                </a:xfrm>
              </p:grpSpPr>
              <p:sp>
                <p:nvSpPr>
                  <p:cNvPr id="65700" name="Oval 407">
                    <a:extLst>
                      <a:ext uri="{FF2B5EF4-FFF2-40B4-BE49-F238E27FC236}">
                        <a16:creationId xmlns:a16="http://schemas.microsoft.com/office/drawing/2014/main" id="{D60F7C8D-3526-458E-808C-E219AA9D6187}"/>
                      </a:ext>
                    </a:extLst>
                  </p:cNvPr>
                  <p:cNvSpPr>
                    <a:spLocks noChangeArrowheads="1"/>
                  </p:cNvSpPr>
                  <p:nvPr/>
                </p:nvSpPr>
                <p:spPr bwMode="auto">
                  <a:xfrm>
                    <a:off x="2677" y="44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1" name="Oval 408">
                    <a:extLst>
                      <a:ext uri="{FF2B5EF4-FFF2-40B4-BE49-F238E27FC236}">
                        <a16:creationId xmlns:a16="http://schemas.microsoft.com/office/drawing/2014/main" id="{F68E90A2-C110-463A-8410-04E38E8B3966}"/>
                      </a:ext>
                    </a:extLst>
                  </p:cNvPr>
                  <p:cNvSpPr>
                    <a:spLocks noChangeArrowheads="1"/>
                  </p:cNvSpPr>
                  <p:nvPr/>
                </p:nvSpPr>
                <p:spPr bwMode="auto">
                  <a:xfrm>
                    <a:off x="2674" y="42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2" name="Oval 409">
                    <a:extLst>
                      <a:ext uri="{FF2B5EF4-FFF2-40B4-BE49-F238E27FC236}">
                        <a16:creationId xmlns:a16="http://schemas.microsoft.com/office/drawing/2014/main" id="{C8A40F85-307F-40E0-AA42-39A66AE11CDC}"/>
                      </a:ext>
                    </a:extLst>
                  </p:cNvPr>
                  <p:cNvSpPr>
                    <a:spLocks noChangeArrowheads="1"/>
                  </p:cNvSpPr>
                  <p:nvPr/>
                </p:nvSpPr>
                <p:spPr bwMode="auto">
                  <a:xfrm>
                    <a:off x="2659" y="40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3" name="Oval 410">
                    <a:extLst>
                      <a:ext uri="{FF2B5EF4-FFF2-40B4-BE49-F238E27FC236}">
                        <a16:creationId xmlns:a16="http://schemas.microsoft.com/office/drawing/2014/main" id="{6C308285-63DA-47B5-8DB5-D1C5B2C8CE6F}"/>
                      </a:ext>
                    </a:extLst>
                  </p:cNvPr>
                  <p:cNvSpPr>
                    <a:spLocks noChangeArrowheads="1"/>
                  </p:cNvSpPr>
                  <p:nvPr/>
                </p:nvSpPr>
                <p:spPr bwMode="auto">
                  <a:xfrm>
                    <a:off x="2631" y="41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4" name="Oval 411">
                    <a:extLst>
                      <a:ext uri="{FF2B5EF4-FFF2-40B4-BE49-F238E27FC236}">
                        <a16:creationId xmlns:a16="http://schemas.microsoft.com/office/drawing/2014/main" id="{AB5E7CFF-E0A2-4719-8267-AC89359D07D9}"/>
                      </a:ext>
                    </a:extLst>
                  </p:cNvPr>
                  <p:cNvSpPr>
                    <a:spLocks noChangeArrowheads="1"/>
                  </p:cNvSpPr>
                  <p:nvPr/>
                </p:nvSpPr>
                <p:spPr bwMode="auto">
                  <a:xfrm>
                    <a:off x="2644" y="429"/>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5" name="Oval 412">
                    <a:extLst>
                      <a:ext uri="{FF2B5EF4-FFF2-40B4-BE49-F238E27FC236}">
                        <a16:creationId xmlns:a16="http://schemas.microsoft.com/office/drawing/2014/main" id="{6F52DFB4-FDDA-4FBC-9AB5-44553D839DAB}"/>
                      </a:ext>
                    </a:extLst>
                  </p:cNvPr>
                  <p:cNvSpPr>
                    <a:spLocks noChangeArrowheads="1"/>
                  </p:cNvSpPr>
                  <p:nvPr/>
                </p:nvSpPr>
                <p:spPr bwMode="auto">
                  <a:xfrm>
                    <a:off x="2652" y="442"/>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6" name="Oval 413">
                    <a:extLst>
                      <a:ext uri="{FF2B5EF4-FFF2-40B4-BE49-F238E27FC236}">
                        <a16:creationId xmlns:a16="http://schemas.microsoft.com/office/drawing/2014/main" id="{8AC4F387-AC07-46A3-9A99-4331AB56A7D0}"/>
                      </a:ext>
                    </a:extLst>
                  </p:cNvPr>
                  <p:cNvSpPr>
                    <a:spLocks noChangeArrowheads="1"/>
                  </p:cNvSpPr>
                  <p:nvPr/>
                </p:nvSpPr>
                <p:spPr bwMode="auto">
                  <a:xfrm>
                    <a:off x="2666" y="45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7" name="Oval 414">
                    <a:extLst>
                      <a:ext uri="{FF2B5EF4-FFF2-40B4-BE49-F238E27FC236}">
                        <a16:creationId xmlns:a16="http://schemas.microsoft.com/office/drawing/2014/main" id="{4E5E9898-DDF8-47E1-80E9-F2A2C83C4C7E}"/>
                      </a:ext>
                    </a:extLst>
                  </p:cNvPr>
                  <p:cNvSpPr>
                    <a:spLocks noChangeArrowheads="1"/>
                  </p:cNvSpPr>
                  <p:nvPr/>
                </p:nvSpPr>
                <p:spPr bwMode="auto">
                  <a:xfrm>
                    <a:off x="2640" y="45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708" name="Oval 415">
                    <a:extLst>
                      <a:ext uri="{FF2B5EF4-FFF2-40B4-BE49-F238E27FC236}">
                        <a16:creationId xmlns:a16="http://schemas.microsoft.com/office/drawing/2014/main" id="{20A44485-2FF8-4A73-9B53-BD29AC191DBC}"/>
                      </a:ext>
                    </a:extLst>
                  </p:cNvPr>
                  <p:cNvSpPr>
                    <a:spLocks noChangeArrowheads="1"/>
                  </p:cNvSpPr>
                  <p:nvPr/>
                </p:nvSpPr>
                <p:spPr bwMode="auto">
                  <a:xfrm>
                    <a:off x="2628" y="4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69" name="Group 416">
                  <a:extLst>
                    <a:ext uri="{FF2B5EF4-FFF2-40B4-BE49-F238E27FC236}">
                      <a16:creationId xmlns:a16="http://schemas.microsoft.com/office/drawing/2014/main" id="{98D1BA40-65C1-4CEC-8ED5-316683FCD216}"/>
                    </a:ext>
                  </a:extLst>
                </p:cNvPr>
                <p:cNvGrpSpPr>
                  <a:grpSpLocks/>
                </p:cNvGrpSpPr>
                <p:nvPr/>
              </p:nvGrpSpPr>
              <p:grpSpPr bwMode="auto">
                <a:xfrm>
                  <a:off x="2520" y="758"/>
                  <a:ext cx="168" cy="150"/>
                  <a:chOff x="2520" y="758"/>
                  <a:chExt cx="168" cy="150"/>
                </a:xfrm>
              </p:grpSpPr>
              <p:sp>
                <p:nvSpPr>
                  <p:cNvPr id="65670" name="Oval 417">
                    <a:extLst>
                      <a:ext uri="{FF2B5EF4-FFF2-40B4-BE49-F238E27FC236}">
                        <a16:creationId xmlns:a16="http://schemas.microsoft.com/office/drawing/2014/main" id="{D84FCEF6-AA5A-4588-A0A6-1FC99BC5514E}"/>
                      </a:ext>
                    </a:extLst>
                  </p:cNvPr>
                  <p:cNvSpPr>
                    <a:spLocks noChangeArrowheads="1"/>
                  </p:cNvSpPr>
                  <p:nvPr/>
                </p:nvSpPr>
                <p:spPr bwMode="auto">
                  <a:xfrm>
                    <a:off x="2642" y="7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1" name="Oval 418">
                    <a:extLst>
                      <a:ext uri="{FF2B5EF4-FFF2-40B4-BE49-F238E27FC236}">
                        <a16:creationId xmlns:a16="http://schemas.microsoft.com/office/drawing/2014/main" id="{758EFC5E-E4F8-42AA-8971-9F4E898AC4FF}"/>
                      </a:ext>
                    </a:extLst>
                  </p:cNvPr>
                  <p:cNvSpPr>
                    <a:spLocks noChangeArrowheads="1"/>
                  </p:cNvSpPr>
                  <p:nvPr/>
                </p:nvSpPr>
                <p:spPr bwMode="auto">
                  <a:xfrm>
                    <a:off x="2670" y="77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2" name="Oval 419">
                    <a:extLst>
                      <a:ext uri="{FF2B5EF4-FFF2-40B4-BE49-F238E27FC236}">
                        <a16:creationId xmlns:a16="http://schemas.microsoft.com/office/drawing/2014/main" id="{883CC6CC-D0E3-47D8-9200-13B861B57D83}"/>
                      </a:ext>
                    </a:extLst>
                  </p:cNvPr>
                  <p:cNvSpPr>
                    <a:spLocks noChangeArrowheads="1"/>
                  </p:cNvSpPr>
                  <p:nvPr/>
                </p:nvSpPr>
                <p:spPr bwMode="auto">
                  <a:xfrm>
                    <a:off x="2626" y="78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3" name="Oval 420">
                    <a:extLst>
                      <a:ext uri="{FF2B5EF4-FFF2-40B4-BE49-F238E27FC236}">
                        <a16:creationId xmlns:a16="http://schemas.microsoft.com/office/drawing/2014/main" id="{887FE9C5-913D-453E-ACF8-DB3C3662B05C}"/>
                      </a:ext>
                    </a:extLst>
                  </p:cNvPr>
                  <p:cNvSpPr>
                    <a:spLocks noChangeArrowheads="1"/>
                  </p:cNvSpPr>
                  <p:nvPr/>
                </p:nvSpPr>
                <p:spPr bwMode="auto">
                  <a:xfrm>
                    <a:off x="2658" y="812"/>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4" name="Oval 421">
                    <a:extLst>
                      <a:ext uri="{FF2B5EF4-FFF2-40B4-BE49-F238E27FC236}">
                        <a16:creationId xmlns:a16="http://schemas.microsoft.com/office/drawing/2014/main" id="{0F603C36-F1EE-43B3-B459-3B7F810686D7}"/>
                      </a:ext>
                    </a:extLst>
                  </p:cNvPr>
                  <p:cNvSpPr>
                    <a:spLocks noChangeArrowheads="1"/>
                  </p:cNvSpPr>
                  <p:nvPr/>
                </p:nvSpPr>
                <p:spPr bwMode="auto">
                  <a:xfrm>
                    <a:off x="2609" y="80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5" name="Oval 422">
                    <a:extLst>
                      <a:ext uri="{FF2B5EF4-FFF2-40B4-BE49-F238E27FC236}">
                        <a16:creationId xmlns:a16="http://schemas.microsoft.com/office/drawing/2014/main" id="{CEE7169B-18B6-4020-9B7C-AE2CDE1670ED}"/>
                      </a:ext>
                    </a:extLst>
                  </p:cNvPr>
                  <p:cNvSpPr>
                    <a:spLocks noChangeArrowheads="1"/>
                  </p:cNvSpPr>
                  <p:nvPr/>
                </p:nvSpPr>
                <p:spPr bwMode="auto">
                  <a:xfrm>
                    <a:off x="2637" y="820"/>
                    <a:ext cx="13"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6" name="Oval 423">
                    <a:extLst>
                      <a:ext uri="{FF2B5EF4-FFF2-40B4-BE49-F238E27FC236}">
                        <a16:creationId xmlns:a16="http://schemas.microsoft.com/office/drawing/2014/main" id="{1C9B262A-8ACD-489A-AF1B-CB26ED351F25}"/>
                      </a:ext>
                    </a:extLst>
                  </p:cNvPr>
                  <p:cNvSpPr>
                    <a:spLocks noChangeArrowheads="1"/>
                  </p:cNvSpPr>
                  <p:nvPr/>
                </p:nvSpPr>
                <p:spPr bwMode="auto">
                  <a:xfrm>
                    <a:off x="2655" y="83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7" name="Oval 424">
                    <a:extLst>
                      <a:ext uri="{FF2B5EF4-FFF2-40B4-BE49-F238E27FC236}">
                        <a16:creationId xmlns:a16="http://schemas.microsoft.com/office/drawing/2014/main" id="{C24B4C23-1AF8-4BAF-8880-00102FFA6BBE}"/>
                      </a:ext>
                    </a:extLst>
                  </p:cNvPr>
                  <p:cNvSpPr>
                    <a:spLocks noChangeArrowheads="1"/>
                  </p:cNvSpPr>
                  <p:nvPr/>
                </p:nvSpPr>
                <p:spPr bwMode="auto">
                  <a:xfrm>
                    <a:off x="2676" y="84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8" name="Oval 425">
                    <a:extLst>
                      <a:ext uri="{FF2B5EF4-FFF2-40B4-BE49-F238E27FC236}">
                        <a16:creationId xmlns:a16="http://schemas.microsoft.com/office/drawing/2014/main" id="{5D6EE82B-E363-42A5-9A3E-73B255B1272B}"/>
                      </a:ext>
                    </a:extLst>
                  </p:cNvPr>
                  <p:cNvSpPr>
                    <a:spLocks noChangeArrowheads="1"/>
                  </p:cNvSpPr>
                  <p:nvPr/>
                </p:nvSpPr>
                <p:spPr bwMode="auto">
                  <a:xfrm>
                    <a:off x="2658" y="858"/>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79" name="Oval 426">
                    <a:extLst>
                      <a:ext uri="{FF2B5EF4-FFF2-40B4-BE49-F238E27FC236}">
                        <a16:creationId xmlns:a16="http://schemas.microsoft.com/office/drawing/2014/main" id="{5AB4C005-AB91-45DF-B7D1-ABC7EDE7C7DF}"/>
                      </a:ext>
                    </a:extLst>
                  </p:cNvPr>
                  <p:cNvSpPr>
                    <a:spLocks noChangeArrowheads="1"/>
                  </p:cNvSpPr>
                  <p:nvPr/>
                </p:nvSpPr>
                <p:spPr bwMode="auto">
                  <a:xfrm>
                    <a:off x="2571" y="78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0" name="Oval 427">
                    <a:extLst>
                      <a:ext uri="{FF2B5EF4-FFF2-40B4-BE49-F238E27FC236}">
                        <a16:creationId xmlns:a16="http://schemas.microsoft.com/office/drawing/2014/main" id="{3C3AD230-9AAA-4245-9EDC-AF65A144EB45}"/>
                      </a:ext>
                    </a:extLst>
                  </p:cNvPr>
                  <p:cNvSpPr>
                    <a:spLocks noChangeArrowheads="1"/>
                  </p:cNvSpPr>
                  <p:nvPr/>
                </p:nvSpPr>
                <p:spPr bwMode="auto">
                  <a:xfrm>
                    <a:off x="2582" y="80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1" name="Oval 428">
                    <a:extLst>
                      <a:ext uri="{FF2B5EF4-FFF2-40B4-BE49-F238E27FC236}">
                        <a16:creationId xmlns:a16="http://schemas.microsoft.com/office/drawing/2014/main" id="{B80E9E47-C97E-4062-BCCC-E180B596B5CC}"/>
                      </a:ext>
                    </a:extLst>
                  </p:cNvPr>
                  <p:cNvSpPr>
                    <a:spLocks noChangeArrowheads="1"/>
                  </p:cNvSpPr>
                  <p:nvPr/>
                </p:nvSpPr>
                <p:spPr bwMode="auto">
                  <a:xfrm>
                    <a:off x="2554" y="80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2" name="Oval 429">
                    <a:extLst>
                      <a:ext uri="{FF2B5EF4-FFF2-40B4-BE49-F238E27FC236}">
                        <a16:creationId xmlns:a16="http://schemas.microsoft.com/office/drawing/2014/main" id="{8C4605C4-7A81-4D1A-9F3F-6257992DE854}"/>
                      </a:ext>
                    </a:extLst>
                  </p:cNvPr>
                  <p:cNvSpPr>
                    <a:spLocks noChangeArrowheads="1"/>
                  </p:cNvSpPr>
                  <p:nvPr/>
                </p:nvSpPr>
                <p:spPr bwMode="auto">
                  <a:xfrm>
                    <a:off x="2536" y="79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3" name="Oval 430">
                    <a:extLst>
                      <a:ext uri="{FF2B5EF4-FFF2-40B4-BE49-F238E27FC236}">
                        <a16:creationId xmlns:a16="http://schemas.microsoft.com/office/drawing/2014/main" id="{A1330CFB-4168-4A2A-A7D4-397EAE07CEE7}"/>
                      </a:ext>
                    </a:extLst>
                  </p:cNvPr>
                  <p:cNvSpPr>
                    <a:spLocks noChangeArrowheads="1"/>
                  </p:cNvSpPr>
                  <p:nvPr/>
                </p:nvSpPr>
                <p:spPr bwMode="auto">
                  <a:xfrm>
                    <a:off x="2520" y="812"/>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4" name="Oval 431">
                    <a:extLst>
                      <a:ext uri="{FF2B5EF4-FFF2-40B4-BE49-F238E27FC236}">
                        <a16:creationId xmlns:a16="http://schemas.microsoft.com/office/drawing/2014/main" id="{7C8CFA94-2B33-479B-B6FB-EB923BBA99C4}"/>
                      </a:ext>
                    </a:extLst>
                  </p:cNvPr>
                  <p:cNvSpPr>
                    <a:spLocks noChangeArrowheads="1"/>
                  </p:cNvSpPr>
                  <p:nvPr/>
                </p:nvSpPr>
                <p:spPr bwMode="auto">
                  <a:xfrm>
                    <a:off x="2574" y="83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5" name="Oval 432">
                    <a:extLst>
                      <a:ext uri="{FF2B5EF4-FFF2-40B4-BE49-F238E27FC236}">
                        <a16:creationId xmlns:a16="http://schemas.microsoft.com/office/drawing/2014/main" id="{91123215-C266-41E2-B919-EF9095A2121A}"/>
                      </a:ext>
                    </a:extLst>
                  </p:cNvPr>
                  <p:cNvSpPr>
                    <a:spLocks noChangeArrowheads="1"/>
                  </p:cNvSpPr>
                  <p:nvPr/>
                </p:nvSpPr>
                <p:spPr bwMode="auto">
                  <a:xfrm>
                    <a:off x="2561" y="84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6" name="Oval 433">
                    <a:extLst>
                      <a:ext uri="{FF2B5EF4-FFF2-40B4-BE49-F238E27FC236}">
                        <a16:creationId xmlns:a16="http://schemas.microsoft.com/office/drawing/2014/main" id="{F0517068-5D37-4D0F-BD03-4F969A91E2D7}"/>
                      </a:ext>
                    </a:extLst>
                  </p:cNvPr>
                  <p:cNvSpPr>
                    <a:spLocks noChangeArrowheads="1"/>
                  </p:cNvSpPr>
                  <p:nvPr/>
                </p:nvSpPr>
                <p:spPr bwMode="auto">
                  <a:xfrm>
                    <a:off x="2520" y="834"/>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7" name="Oval 434">
                    <a:extLst>
                      <a:ext uri="{FF2B5EF4-FFF2-40B4-BE49-F238E27FC236}">
                        <a16:creationId xmlns:a16="http://schemas.microsoft.com/office/drawing/2014/main" id="{E798D302-4DEB-4B45-BEED-3A64C2AD0F8D}"/>
                      </a:ext>
                    </a:extLst>
                  </p:cNvPr>
                  <p:cNvSpPr>
                    <a:spLocks noChangeArrowheads="1"/>
                  </p:cNvSpPr>
                  <p:nvPr/>
                </p:nvSpPr>
                <p:spPr bwMode="auto">
                  <a:xfrm>
                    <a:off x="2536" y="84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8" name="Oval 435">
                    <a:extLst>
                      <a:ext uri="{FF2B5EF4-FFF2-40B4-BE49-F238E27FC236}">
                        <a16:creationId xmlns:a16="http://schemas.microsoft.com/office/drawing/2014/main" id="{DC7235C2-4BF7-4F21-8C8E-C3771D23FB5F}"/>
                      </a:ext>
                    </a:extLst>
                  </p:cNvPr>
                  <p:cNvSpPr>
                    <a:spLocks noChangeArrowheads="1"/>
                  </p:cNvSpPr>
                  <p:nvPr/>
                </p:nvSpPr>
                <p:spPr bwMode="auto">
                  <a:xfrm>
                    <a:off x="2521" y="860"/>
                    <a:ext cx="12" cy="13"/>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89" name="Oval 436">
                    <a:extLst>
                      <a:ext uri="{FF2B5EF4-FFF2-40B4-BE49-F238E27FC236}">
                        <a16:creationId xmlns:a16="http://schemas.microsoft.com/office/drawing/2014/main" id="{980BDFEF-F84E-4621-9202-150EAC4D433C}"/>
                      </a:ext>
                    </a:extLst>
                  </p:cNvPr>
                  <p:cNvSpPr>
                    <a:spLocks noChangeArrowheads="1"/>
                  </p:cNvSpPr>
                  <p:nvPr/>
                </p:nvSpPr>
                <p:spPr bwMode="auto">
                  <a:xfrm>
                    <a:off x="2530" y="871"/>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0" name="Oval 437">
                    <a:extLst>
                      <a:ext uri="{FF2B5EF4-FFF2-40B4-BE49-F238E27FC236}">
                        <a16:creationId xmlns:a16="http://schemas.microsoft.com/office/drawing/2014/main" id="{64F360F4-5ECD-44A9-8BAC-743489905D93}"/>
                      </a:ext>
                    </a:extLst>
                  </p:cNvPr>
                  <p:cNvSpPr>
                    <a:spLocks noChangeArrowheads="1"/>
                  </p:cNvSpPr>
                  <p:nvPr/>
                </p:nvSpPr>
                <p:spPr bwMode="auto">
                  <a:xfrm>
                    <a:off x="2620" y="849"/>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1" name="Oval 438">
                    <a:extLst>
                      <a:ext uri="{FF2B5EF4-FFF2-40B4-BE49-F238E27FC236}">
                        <a16:creationId xmlns:a16="http://schemas.microsoft.com/office/drawing/2014/main" id="{D4CAFBCA-1C40-4960-838D-1C507E90D94B}"/>
                      </a:ext>
                    </a:extLst>
                  </p:cNvPr>
                  <p:cNvSpPr>
                    <a:spLocks noChangeArrowheads="1"/>
                  </p:cNvSpPr>
                  <p:nvPr/>
                </p:nvSpPr>
                <p:spPr bwMode="auto">
                  <a:xfrm>
                    <a:off x="2604" y="850"/>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2" name="Oval 439">
                    <a:extLst>
                      <a:ext uri="{FF2B5EF4-FFF2-40B4-BE49-F238E27FC236}">
                        <a16:creationId xmlns:a16="http://schemas.microsoft.com/office/drawing/2014/main" id="{74A5FC84-36C2-4988-97F4-943201F62011}"/>
                      </a:ext>
                    </a:extLst>
                  </p:cNvPr>
                  <p:cNvSpPr>
                    <a:spLocks noChangeArrowheads="1"/>
                  </p:cNvSpPr>
                  <p:nvPr/>
                </p:nvSpPr>
                <p:spPr bwMode="auto">
                  <a:xfrm>
                    <a:off x="2584" y="863"/>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3" name="Oval 440">
                    <a:extLst>
                      <a:ext uri="{FF2B5EF4-FFF2-40B4-BE49-F238E27FC236}">
                        <a16:creationId xmlns:a16="http://schemas.microsoft.com/office/drawing/2014/main" id="{5C093CFE-78EF-4155-BCB3-052613BFF38F}"/>
                      </a:ext>
                    </a:extLst>
                  </p:cNvPr>
                  <p:cNvSpPr>
                    <a:spLocks noChangeArrowheads="1"/>
                  </p:cNvSpPr>
                  <p:nvPr/>
                </p:nvSpPr>
                <p:spPr bwMode="auto">
                  <a:xfrm>
                    <a:off x="2559" y="86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4" name="Oval 441">
                    <a:extLst>
                      <a:ext uri="{FF2B5EF4-FFF2-40B4-BE49-F238E27FC236}">
                        <a16:creationId xmlns:a16="http://schemas.microsoft.com/office/drawing/2014/main" id="{591BA0EC-6277-4C7A-93D6-8741AA095734}"/>
                      </a:ext>
                    </a:extLst>
                  </p:cNvPr>
                  <p:cNvSpPr>
                    <a:spLocks noChangeArrowheads="1"/>
                  </p:cNvSpPr>
                  <p:nvPr/>
                </p:nvSpPr>
                <p:spPr bwMode="auto">
                  <a:xfrm>
                    <a:off x="2633" y="87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5" name="Oval 442">
                    <a:extLst>
                      <a:ext uri="{FF2B5EF4-FFF2-40B4-BE49-F238E27FC236}">
                        <a16:creationId xmlns:a16="http://schemas.microsoft.com/office/drawing/2014/main" id="{5A27C582-B0FB-4F90-B803-D17F78598FE1}"/>
                      </a:ext>
                    </a:extLst>
                  </p:cNvPr>
                  <p:cNvSpPr>
                    <a:spLocks noChangeArrowheads="1"/>
                  </p:cNvSpPr>
                  <p:nvPr/>
                </p:nvSpPr>
                <p:spPr bwMode="auto">
                  <a:xfrm>
                    <a:off x="2618" y="877"/>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6" name="Oval 443">
                    <a:extLst>
                      <a:ext uri="{FF2B5EF4-FFF2-40B4-BE49-F238E27FC236}">
                        <a16:creationId xmlns:a16="http://schemas.microsoft.com/office/drawing/2014/main" id="{AA4A8E1A-FFC5-4818-9E52-C0B43C50C446}"/>
                      </a:ext>
                    </a:extLst>
                  </p:cNvPr>
                  <p:cNvSpPr>
                    <a:spLocks noChangeArrowheads="1"/>
                  </p:cNvSpPr>
                  <p:nvPr/>
                </p:nvSpPr>
                <p:spPr bwMode="auto">
                  <a:xfrm>
                    <a:off x="2605" y="875"/>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7" name="Oval 444">
                    <a:extLst>
                      <a:ext uri="{FF2B5EF4-FFF2-40B4-BE49-F238E27FC236}">
                        <a16:creationId xmlns:a16="http://schemas.microsoft.com/office/drawing/2014/main" id="{D99229B5-3749-4613-A707-13C9F516E7B2}"/>
                      </a:ext>
                    </a:extLst>
                  </p:cNvPr>
                  <p:cNvSpPr>
                    <a:spLocks noChangeArrowheads="1"/>
                  </p:cNvSpPr>
                  <p:nvPr/>
                </p:nvSpPr>
                <p:spPr bwMode="auto">
                  <a:xfrm>
                    <a:off x="2565" y="881"/>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8" name="Oval 445">
                    <a:extLst>
                      <a:ext uri="{FF2B5EF4-FFF2-40B4-BE49-F238E27FC236}">
                        <a16:creationId xmlns:a16="http://schemas.microsoft.com/office/drawing/2014/main" id="{38BBA031-C2D9-4A9F-BC3F-030040D6AD6E}"/>
                      </a:ext>
                    </a:extLst>
                  </p:cNvPr>
                  <p:cNvSpPr>
                    <a:spLocks noChangeArrowheads="1"/>
                  </p:cNvSpPr>
                  <p:nvPr/>
                </p:nvSpPr>
                <p:spPr bwMode="auto">
                  <a:xfrm>
                    <a:off x="2592" y="894"/>
                    <a:ext cx="13"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99" name="Oval 446">
                    <a:extLst>
                      <a:ext uri="{FF2B5EF4-FFF2-40B4-BE49-F238E27FC236}">
                        <a16:creationId xmlns:a16="http://schemas.microsoft.com/office/drawing/2014/main" id="{94A9FC65-86D4-47CE-9742-71EF7AB2844D}"/>
                      </a:ext>
                    </a:extLst>
                  </p:cNvPr>
                  <p:cNvSpPr>
                    <a:spLocks noChangeArrowheads="1"/>
                  </p:cNvSpPr>
                  <p:nvPr/>
                </p:nvSpPr>
                <p:spPr bwMode="auto">
                  <a:xfrm>
                    <a:off x="2549" y="896"/>
                    <a:ext cx="12" cy="12"/>
                  </a:xfrm>
                  <a:prstGeom prst="ellipse">
                    <a:avLst/>
                  </a:prstGeom>
                  <a:solidFill>
                    <a:srgbClr val="4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pic>
        <p:nvPicPr>
          <p:cNvPr id="65584" name="Picture 447">
            <a:extLst>
              <a:ext uri="{FF2B5EF4-FFF2-40B4-BE49-F238E27FC236}">
                <a16:creationId xmlns:a16="http://schemas.microsoft.com/office/drawing/2014/main" id="{18138C63-2FCB-44A9-8F2B-50F847BA934E}"/>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342145" y="376238"/>
            <a:ext cx="12223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5585" name="Group 448">
            <a:extLst>
              <a:ext uri="{FF2B5EF4-FFF2-40B4-BE49-F238E27FC236}">
                <a16:creationId xmlns:a16="http://schemas.microsoft.com/office/drawing/2014/main" id="{DB978C69-2A1D-48A7-8677-B193F0F54813}"/>
              </a:ext>
            </a:extLst>
          </p:cNvPr>
          <p:cNvGrpSpPr>
            <a:grpSpLocks/>
          </p:cNvGrpSpPr>
          <p:nvPr/>
        </p:nvGrpSpPr>
        <p:grpSpPr bwMode="auto">
          <a:xfrm>
            <a:off x="2278020" y="1533525"/>
            <a:ext cx="1173163" cy="642938"/>
            <a:chOff x="716" y="965"/>
            <a:chExt cx="739" cy="405"/>
          </a:xfrm>
        </p:grpSpPr>
        <p:grpSp>
          <p:nvGrpSpPr>
            <p:cNvPr id="65634" name="Group 449">
              <a:extLst>
                <a:ext uri="{FF2B5EF4-FFF2-40B4-BE49-F238E27FC236}">
                  <a16:creationId xmlns:a16="http://schemas.microsoft.com/office/drawing/2014/main" id="{70BC9CCA-53ED-4F29-B0AE-38BCAD782481}"/>
                </a:ext>
              </a:extLst>
            </p:cNvPr>
            <p:cNvGrpSpPr>
              <a:grpSpLocks/>
            </p:cNvGrpSpPr>
            <p:nvPr/>
          </p:nvGrpSpPr>
          <p:grpSpPr bwMode="auto">
            <a:xfrm>
              <a:off x="716" y="965"/>
              <a:ext cx="739" cy="405"/>
              <a:chOff x="716" y="965"/>
              <a:chExt cx="739" cy="405"/>
            </a:xfrm>
          </p:grpSpPr>
          <p:sp>
            <p:nvSpPr>
              <p:cNvPr id="65661" name="Freeform 450">
                <a:extLst>
                  <a:ext uri="{FF2B5EF4-FFF2-40B4-BE49-F238E27FC236}">
                    <a16:creationId xmlns:a16="http://schemas.microsoft.com/office/drawing/2014/main" id="{6F2A53B9-A819-417F-BF4A-FFB0931CAEA4}"/>
                  </a:ext>
                </a:extLst>
              </p:cNvPr>
              <p:cNvSpPr>
                <a:spLocks/>
              </p:cNvSpPr>
              <p:nvPr/>
            </p:nvSpPr>
            <p:spPr bwMode="auto">
              <a:xfrm>
                <a:off x="716" y="965"/>
                <a:ext cx="739" cy="404"/>
              </a:xfrm>
              <a:custGeom>
                <a:avLst/>
                <a:gdLst>
                  <a:gd name="T0" fmla="*/ 54 w 2956"/>
                  <a:gd name="T1" fmla="*/ 5 h 1617"/>
                  <a:gd name="T2" fmla="*/ 57 w 2956"/>
                  <a:gd name="T3" fmla="*/ 15 h 1617"/>
                  <a:gd name="T4" fmla="*/ 61 w 2956"/>
                  <a:gd name="T5" fmla="*/ 23 h 1617"/>
                  <a:gd name="T6" fmla="*/ 68 w 2956"/>
                  <a:gd name="T7" fmla="*/ 31 h 1617"/>
                  <a:gd name="T8" fmla="*/ 77 w 2956"/>
                  <a:gd name="T9" fmla="*/ 37 h 1617"/>
                  <a:gd name="T10" fmla="*/ 89 w 2956"/>
                  <a:gd name="T11" fmla="*/ 42 h 1617"/>
                  <a:gd name="T12" fmla="*/ 101 w 2956"/>
                  <a:gd name="T13" fmla="*/ 47 h 1617"/>
                  <a:gd name="T14" fmla="*/ 111 w 2956"/>
                  <a:gd name="T15" fmla="*/ 52 h 1617"/>
                  <a:gd name="T16" fmla="*/ 118 w 2956"/>
                  <a:gd name="T17" fmla="*/ 56 h 1617"/>
                  <a:gd name="T18" fmla="*/ 129 w 2956"/>
                  <a:gd name="T19" fmla="*/ 55 h 1617"/>
                  <a:gd name="T20" fmla="*/ 138 w 2956"/>
                  <a:gd name="T21" fmla="*/ 56 h 1617"/>
                  <a:gd name="T22" fmla="*/ 145 w 2956"/>
                  <a:gd name="T23" fmla="*/ 59 h 1617"/>
                  <a:gd name="T24" fmla="*/ 154 w 2956"/>
                  <a:gd name="T25" fmla="*/ 62 h 1617"/>
                  <a:gd name="T26" fmla="*/ 166 w 2956"/>
                  <a:gd name="T27" fmla="*/ 62 h 1617"/>
                  <a:gd name="T28" fmla="*/ 179 w 2956"/>
                  <a:gd name="T29" fmla="*/ 60 h 1617"/>
                  <a:gd name="T30" fmla="*/ 183 w 2956"/>
                  <a:gd name="T31" fmla="*/ 60 h 1617"/>
                  <a:gd name="T32" fmla="*/ 184 w 2956"/>
                  <a:gd name="T33" fmla="*/ 61 h 1617"/>
                  <a:gd name="T34" fmla="*/ 185 w 2956"/>
                  <a:gd name="T35" fmla="*/ 67 h 1617"/>
                  <a:gd name="T36" fmla="*/ 184 w 2956"/>
                  <a:gd name="T37" fmla="*/ 73 h 1617"/>
                  <a:gd name="T38" fmla="*/ 183 w 2956"/>
                  <a:gd name="T39" fmla="*/ 76 h 1617"/>
                  <a:gd name="T40" fmla="*/ 183 w 2956"/>
                  <a:gd name="T41" fmla="*/ 80 h 1617"/>
                  <a:gd name="T42" fmla="*/ 180 w 2956"/>
                  <a:gd name="T43" fmla="*/ 83 h 1617"/>
                  <a:gd name="T44" fmla="*/ 176 w 2956"/>
                  <a:gd name="T45" fmla="*/ 84 h 1617"/>
                  <a:gd name="T46" fmla="*/ 173 w 2956"/>
                  <a:gd name="T47" fmla="*/ 87 h 1617"/>
                  <a:gd name="T48" fmla="*/ 169 w 2956"/>
                  <a:gd name="T49" fmla="*/ 88 h 1617"/>
                  <a:gd name="T50" fmla="*/ 162 w 2956"/>
                  <a:gd name="T51" fmla="*/ 87 h 1617"/>
                  <a:gd name="T52" fmla="*/ 162 w 2956"/>
                  <a:gd name="T53" fmla="*/ 91 h 1617"/>
                  <a:gd name="T54" fmla="*/ 161 w 2956"/>
                  <a:gd name="T55" fmla="*/ 93 h 1617"/>
                  <a:gd name="T56" fmla="*/ 157 w 2956"/>
                  <a:gd name="T57" fmla="*/ 93 h 1617"/>
                  <a:gd name="T58" fmla="*/ 151 w 2956"/>
                  <a:gd name="T59" fmla="*/ 93 h 1617"/>
                  <a:gd name="T60" fmla="*/ 145 w 2956"/>
                  <a:gd name="T61" fmla="*/ 91 h 1617"/>
                  <a:gd name="T62" fmla="*/ 144 w 2956"/>
                  <a:gd name="T63" fmla="*/ 94 h 1617"/>
                  <a:gd name="T64" fmla="*/ 141 w 2956"/>
                  <a:gd name="T65" fmla="*/ 95 h 1617"/>
                  <a:gd name="T66" fmla="*/ 136 w 2956"/>
                  <a:gd name="T67" fmla="*/ 95 h 1617"/>
                  <a:gd name="T68" fmla="*/ 132 w 2956"/>
                  <a:gd name="T69" fmla="*/ 94 h 1617"/>
                  <a:gd name="T70" fmla="*/ 127 w 2956"/>
                  <a:gd name="T71" fmla="*/ 96 h 1617"/>
                  <a:gd name="T72" fmla="*/ 122 w 2956"/>
                  <a:gd name="T73" fmla="*/ 96 h 1617"/>
                  <a:gd name="T74" fmla="*/ 112 w 2956"/>
                  <a:gd name="T75" fmla="*/ 98 h 1617"/>
                  <a:gd name="T76" fmla="*/ 104 w 2956"/>
                  <a:gd name="T77" fmla="*/ 99 h 1617"/>
                  <a:gd name="T78" fmla="*/ 94 w 2956"/>
                  <a:gd name="T79" fmla="*/ 96 h 1617"/>
                  <a:gd name="T80" fmla="*/ 84 w 2956"/>
                  <a:gd name="T81" fmla="*/ 94 h 1617"/>
                  <a:gd name="T82" fmla="*/ 76 w 2956"/>
                  <a:gd name="T83" fmla="*/ 95 h 1617"/>
                  <a:gd name="T84" fmla="*/ 67 w 2956"/>
                  <a:gd name="T85" fmla="*/ 97 h 1617"/>
                  <a:gd name="T86" fmla="*/ 58 w 2956"/>
                  <a:gd name="T87" fmla="*/ 98 h 1617"/>
                  <a:gd name="T88" fmla="*/ 46 w 2956"/>
                  <a:gd name="T89" fmla="*/ 98 h 1617"/>
                  <a:gd name="T90" fmla="*/ 33 w 2956"/>
                  <a:gd name="T91" fmla="*/ 100 h 1617"/>
                  <a:gd name="T92" fmla="*/ 23 w 2956"/>
                  <a:gd name="T93" fmla="*/ 101 h 1617"/>
                  <a:gd name="T94" fmla="*/ 15 w 2956"/>
                  <a:gd name="T95" fmla="*/ 100 h 1617"/>
                  <a:gd name="T96" fmla="*/ 9 w 2956"/>
                  <a:gd name="T97" fmla="*/ 97 h 1617"/>
                  <a:gd name="T98" fmla="*/ 4 w 2956"/>
                  <a:gd name="T99" fmla="*/ 93 h 1617"/>
                  <a:gd name="T100" fmla="*/ 1 w 2956"/>
                  <a:gd name="T101" fmla="*/ 87 h 1617"/>
                  <a:gd name="T102" fmla="*/ 1 w 2956"/>
                  <a:gd name="T103" fmla="*/ 80 h 1617"/>
                  <a:gd name="T104" fmla="*/ 3 w 2956"/>
                  <a:gd name="T105" fmla="*/ 71 h 1617"/>
                  <a:gd name="T106" fmla="*/ 8 w 2956"/>
                  <a:gd name="T107" fmla="*/ 59 h 1617"/>
                  <a:gd name="T108" fmla="*/ 10 w 2956"/>
                  <a:gd name="T109" fmla="*/ 48 h 1617"/>
                  <a:gd name="T110" fmla="*/ 9 w 2956"/>
                  <a:gd name="T111" fmla="*/ 39 h 1617"/>
                  <a:gd name="T112" fmla="*/ 7 w 2956"/>
                  <a:gd name="T113" fmla="*/ 31 h 1617"/>
                  <a:gd name="T114" fmla="*/ 3 w 2956"/>
                  <a:gd name="T115" fmla="*/ 21 h 1617"/>
                  <a:gd name="T116" fmla="*/ 53 w 2956"/>
                  <a:gd name="T117" fmla="*/ 0 h 1617"/>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956"/>
                  <a:gd name="T178" fmla="*/ 0 h 1617"/>
                  <a:gd name="T179" fmla="*/ 2956 w 2956"/>
                  <a:gd name="T180" fmla="*/ 1617 h 1617"/>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956" h="1617">
                    <a:moveTo>
                      <a:pt x="852" y="0"/>
                    </a:moveTo>
                    <a:lnTo>
                      <a:pt x="871" y="81"/>
                    </a:lnTo>
                    <a:lnTo>
                      <a:pt x="891" y="158"/>
                    </a:lnTo>
                    <a:lnTo>
                      <a:pt x="916" y="236"/>
                    </a:lnTo>
                    <a:lnTo>
                      <a:pt x="947" y="309"/>
                    </a:lnTo>
                    <a:lnTo>
                      <a:pt x="984" y="373"/>
                    </a:lnTo>
                    <a:lnTo>
                      <a:pt x="1033" y="437"/>
                    </a:lnTo>
                    <a:lnTo>
                      <a:pt x="1086" y="493"/>
                    </a:lnTo>
                    <a:lnTo>
                      <a:pt x="1150" y="549"/>
                    </a:lnTo>
                    <a:lnTo>
                      <a:pt x="1225" y="600"/>
                    </a:lnTo>
                    <a:lnTo>
                      <a:pt x="1310" y="641"/>
                    </a:lnTo>
                    <a:lnTo>
                      <a:pt x="1419" y="678"/>
                    </a:lnTo>
                    <a:lnTo>
                      <a:pt x="1534" y="715"/>
                    </a:lnTo>
                    <a:lnTo>
                      <a:pt x="1620" y="752"/>
                    </a:lnTo>
                    <a:lnTo>
                      <a:pt x="1704" y="791"/>
                    </a:lnTo>
                    <a:lnTo>
                      <a:pt x="1781" y="832"/>
                    </a:lnTo>
                    <a:lnTo>
                      <a:pt x="1836" y="867"/>
                    </a:lnTo>
                    <a:lnTo>
                      <a:pt x="1886" y="906"/>
                    </a:lnTo>
                    <a:lnTo>
                      <a:pt x="1967" y="894"/>
                    </a:lnTo>
                    <a:lnTo>
                      <a:pt x="2060" y="881"/>
                    </a:lnTo>
                    <a:lnTo>
                      <a:pt x="2130" y="885"/>
                    </a:lnTo>
                    <a:lnTo>
                      <a:pt x="2199" y="903"/>
                    </a:lnTo>
                    <a:lnTo>
                      <a:pt x="2256" y="928"/>
                    </a:lnTo>
                    <a:lnTo>
                      <a:pt x="2311" y="952"/>
                    </a:lnTo>
                    <a:lnTo>
                      <a:pt x="2382" y="974"/>
                    </a:lnTo>
                    <a:lnTo>
                      <a:pt x="2456" y="987"/>
                    </a:lnTo>
                    <a:lnTo>
                      <a:pt x="2535" y="993"/>
                    </a:lnTo>
                    <a:lnTo>
                      <a:pt x="2647" y="987"/>
                    </a:lnTo>
                    <a:lnTo>
                      <a:pt x="2763" y="968"/>
                    </a:lnTo>
                    <a:lnTo>
                      <a:pt x="2856" y="956"/>
                    </a:lnTo>
                    <a:lnTo>
                      <a:pt x="2906" y="950"/>
                    </a:lnTo>
                    <a:lnTo>
                      <a:pt x="2922" y="956"/>
                    </a:lnTo>
                    <a:lnTo>
                      <a:pt x="2930" y="967"/>
                    </a:lnTo>
                    <a:lnTo>
                      <a:pt x="2939" y="983"/>
                    </a:lnTo>
                    <a:lnTo>
                      <a:pt x="2948" y="1020"/>
                    </a:lnTo>
                    <a:lnTo>
                      <a:pt x="2956" y="1070"/>
                    </a:lnTo>
                    <a:lnTo>
                      <a:pt x="2955" y="1124"/>
                    </a:lnTo>
                    <a:lnTo>
                      <a:pt x="2943" y="1166"/>
                    </a:lnTo>
                    <a:lnTo>
                      <a:pt x="2931" y="1194"/>
                    </a:lnTo>
                    <a:lnTo>
                      <a:pt x="2918" y="1214"/>
                    </a:lnTo>
                    <a:lnTo>
                      <a:pt x="2925" y="1251"/>
                    </a:lnTo>
                    <a:lnTo>
                      <a:pt x="2918" y="1288"/>
                    </a:lnTo>
                    <a:lnTo>
                      <a:pt x="2900" y="1312"/>
                    </a:lnTo>
                    <a:lnTo>
                      <a:pt x="2878" y="1330"/>
                    </a:lnTo>
                    <a:lnTo>
                      <a:pt x="2852" y="1337"/>
                    </a:lnTo>
                    <a:lnTo>
                      <a:pt x="2813" y="1343"/>
                    </a:lnTo>
                    <a:lnTo>
                      <a:pt x="2800" y="1365"/>
                    </a:lnTo>
                    <a:lnTo>
                      <a:pt x="2773" y="1390"/>
                    </a:lnTo>
                    <a:lnTo>
                      <a:pt x="2741" y="1404"/>
                    </a:lnTo>
                    <a:lnTo>
                      <a:pt x="2706" y="1411"/>
                    </a:lnTo>
                    <a:lnTo>
                      <a:pt x="2671" y="1408"/>
                    </a:lnTo>
                    <a:lnTo>
                      <a:pt x="2597" y="1393"/>
                    </a:lnTo>
                    <a:lnTo>
                      <a:pt x="2603" y="1430"/>
                    </a:lnTo>
                    <a:lnTo>
                      <a:pt x="2597" y="1455"/>
                    </a:lnTo>
                    <a:lnTo>
                      <a:pt x="2585" y="1471"/>
                    </a:lnTo>
                    <a:lnTo>
                      <a:pt x="2566" y="1483"/>
                    </a:lnTo>
                    <a:lnTo>
                      <a:pt x="2538" y="1490"/>
                    </a:lnTo>
                    <a:lnTo>
                      <a:pt x="2504" y="1493"/>
                    </a:lnTo>
                    <a:lnTo>
                      <a:pt x="2467" y="1492"/>
                    </a:lnTo>
                    <a:lnTo>
                      <a:pt x="2414" y="1484"/>
                    </a:lnTo>
                    <a:lnTo>
                      <a:pt x="2368" y="1473"/>
                    </a:lnTo>
                    <a:lnTo>
                      <a:pt x="2318" y="1455"/>
                    </a:lnTo>
                    <a:lnTo>
                      <a:pt x="2315" y="1480"/>
                    </a:lnTo>
                    <a:lnTo>
                      <a:pt x="2302" y="1499"/>
                    </a:lnTo>
                    <a:lnTo>
                      <a:pt x="2282" y="1513"/>
                    </a:lnTo>
                    <a:lnTo>
                      <a:pt x="2254" y="1520"/>
                    </a:lnTo>
                    <a:lnTo>
                      <a:pt x="2220" y="1523"/>
                    </a:lnTo>
                    <a:lnTo>
                      <a:pt x="2171" y="1516"/>
                    </a:lnTo>
                    <a:lnTo>
                      <a:pt x="2128" y="1498"/>
                    </a:lnTo>
                    <a:lnTo>
                      <a:pt x="2104" y="1513"/>
                    </a:lnTo>
                    <a:lnTo>
                      <a:pt x="2075" y="1525"/>
                    </a:lnTo>
                    <a:lnTo>
                      <a:pt x="2038" y="1532"/>
                    </a:lnTo>
                    <a:lnTo>
                      <a:pt x="1998" y="1539"/>
                    </a:lnTo>
                    <a:lnTo>
                      <a:pt x="1948" y="1545"/>
                    </a:lnTo>
                    <a:lnTo>
                      <a:pt x="1874" y="1559"/>
                    </a:lnTo>
                    <a:lnTo>
                      <a:pt x="1793" y="1578"/>
                    </a:lnTo>
                    <a:lnTo>
                      <a:pt x="1729" y="1584"/>
                    </a:lnTo>
                    <a:lnTo>
                      <a:pt x="1670" y="1580"/>
                    </a:lnTo>
                    <a:lnTo>
                      <a:pt x="1582" y="1564"/>
                    </a:lnTo>
                    <a:lnTo>
                      <a:pt x="1502" y="1544"/>
                    </a:lnTo>
                    <a:lnTo>
                      <a:pt x="1412" y="1525"/>
                    </a:lnTo>
                    <a:lnTo>
                      <a:pt x="1335" y="1513"/>
                    </a:lnTo>
                    <a:lnTo>
                      <a:pt x="1272" y="1508"/>
                    </a:lnTo>
                    <a:lnTo>
                      <a:pt x="1217" y="1515"/>
                    </a:lnTo>
                    <a:lnTo>
                      <a:pt x="1156" y="1528"/>
                    </a:lnTo>
                    <a:lnTo>
                      <a:pt x="1076" y="1547"/>
                    </a:lnTo>
                    <a:lnTo>
                      <a:pt x="989" y="1564"/>
                    </a:lnTo>
                    <a:lnTo>
                      <a:pt x="924" y="1569"/>
                    </a:lnTo>
                    <a:lnTo>
                      <a:pt x="859" y="1565"/>
                    </a:lnTo>
                    <a:lnTo>
                      <a:pt x="736" y="1578"/>
                    </a:lnTo>
                    <a:lnTo>
                      <a:pt x="638" y="1590"/>
                    </a:lnTo>
                    <a:lnTo>
                      <a:pt x="526" y="1609"/>
                    </a:lnTo>
                    <a:lnTo>
                      <a:pt x="450" y="1617"/>
                    </a:lnTo>
                    <a:lnTo>
                      <a:pt x="370" y="1612"/>
                    </a:lnTo>
                    <a:lnTo>
                      <a:pt x="302" y="1606"/>
                    </a:lnTo>
                    <a:lnTo>
                      <a:pt x="241" y="1596"/>
                    </a:lnTo>
                    <a:lnTo>
                      <a:pt x="188" y="1583"/>
                    </a:lnTo>
                    <a:lnTo>
                      <a:pt x="137" y="1561"/>
                    </a:lnTo>
                    <a:lnTo>
                      <a:pt x="97" y="1531"/>
                    </a:lnTo>
                    <a:lnTo>
                      <a:pt x="64" y="1494"/>
                    </a:lnTo>
                    <a:lnTo>
                      <a:pt x="42" y="1451"/>
                    </a:lnTo>
                    <a:lnTo>
                      <a:pt x="26" y="1401"/>
                    </a:lnTo>
                    <a:lnTo>
                      <a:pt x="12" y="1343"/>
                    </a:lnTo>
                    <a:lnTo>
                      <a:pt x="8" y="1283"/>
                    </a:lnTo>
                    <a:lnTo>
                      <a:pt x="17" y="1221"/>
                    </a:lnTo>
                    <a:lnTo>
                      <a:pt x="42" y="1140"/>
                    </a:lnTo>
                    <a:lnTo>
                      <a:pt x="85" y="1043"/>
                    </a:lnTo>
                    <a:lnTo>
                      <a:pt x="125" y="950"/>
                    </a:lnTo>
                    <a:lnTo>
                      <a:pt x="153" y="854"/>
                    </a:lnTo>
                    <a:lnTo>
                      <a:pt x="163" y="777"/>
                    </a:lnTo>
                    <a:lnTo>
                      <a:pt x="159" y="700"/>
                    </a:lnTo>
                    <a:lnTo>
                      <a:pt x="148" y="628"/>
                    </a:lnTo>
                    <a:lnTo>
                      <a:pt x="131" y="558"/>
                    </a:lnTo>
                    <a:lnTo>
                      <a:pt x="112" y="496"/>
                    </a:lnTo>
                    <a:lnTo>
                      <a:pt x="87" y="425"/>
                    </a:lnTo>
                    <a:lnTo>
                      <a:pt x="54" y="340"/>
                    </a:lnTo>
                    <a:lnTo>
                      <a:pt x="0" y="222"/>
                    </a:lnTo>
                    <a:lnTo>
                      <a:pt x="852" y="0"/>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62" name="Freeform 451">
                <a:extLst>
                  <a:ext uri="{FF2B5EF4-FFF2-40B4-BE49-F238E27FC236}">
                    <a16:creationId xmlns:a16="http://schemas.microsoft.com/office/drawing/2014/main" id="{0C1E3D3C-AA36-4340-B8F8-A71A741C1B54}"/>
                  </a:ext>
                </a:extLst>
              </p:cNvPr>
              <p:cNvSpPr>
                <a:spLocks/>
              </p:cNvSpPr>
              <p:nvPr/>
            </p:nvSpPr>
            <p:spPr bwMode="auto">
              <a:xfrm>
                <a:off x="716" y="965"/>
                <a:ext cx="739" cy="405"/>
              </a:xfrm>
              <a:custGeom>
                <a:avLst/>
                <a:gdLst>
                  <a:gd name="T0" fmla="*/ 54 w 2958"/>
                  <a:gd name="T1" fmla="*/ 5 h 1619"/>
                  <a:gd name="T2" fmla="*/ 57 w 2958"/>
                  <a:gd name="T3" fmla="*/ 15 h 1619"/>
                  <a:gd name="T4" fmla="*/ 61 w 2958"/>
                  <a:gd name="T5" fmla="*/ 23 h 1619"/>
                  <a:gd name="T6" fmla="*/ 68 w 2958"/>
                  <a:gd name="T7" fmla="*/ 31 h 1619"/>
                  <a:gd name="T8" fmla="*/ 76 w 2958"/>
                  <a:gd name="T9" fmla="*/ 38 h 1619"/>
                  <a:gd name="T10" fmla="*/ 89 w 2958"/>
                  <a:gd name="T11" fmla="*/ 43 h 1619"/>
                  <a:gd name="T12" fmla="*/ 101 w 2958"/>
                  <a:gd name="T13" fmla="*/ 47 h 1619"/>
                  <a:gd name="T14" fmla="*/ 111 w 2958"/>
                  <a:gd name="T15" fmla="*/ 52 h 1619"/>
                  <a:gd name="T16" fmla="*/ 118 w 2958"/>
                  <a:gd name="T17" fmla="*/ 57 h 1619"/>
                  <a:gd name="T18" fmla="*/ 129 w 2958"/>
                  <a:gd name="T19" fmla="*/ 55 h 1619"/>
                  <a:gd name="T20" fmla="*/ 137 w 2958"/>
                  <a:gd name="T21" fmla="*/ 57 h 1619"/>
                  <a:gd name="T22" fmla="*/ 144 w 2958"/>
                  <a:gd name="T23" fmla="*/ 60 h 1619"/>
                  <a:gd name="T24" fmla="*/ 153 w 2958"/>
                  <a:gd name="T25" fmla="*/ 62 h 1619"/>
                  <a:gd name="T26" fmla="*/ 165 w 2958"/>
                  <a:gd name="T27" fmla="*/ 62 h 1619"/>
                  <a:gd name="T28" fmla="*/ 178 w 2958"/>
                  <a:gd name="T29" fmla="*/ 60 h 1619"/>
                  <a:gd name="T30" fmla="*/ 183 w 2958"/>
                  <a:gd name="T31" fmla="*/ 60 h 1619"/>
                  <a:gd name="T32" fmla="*/ 184 w 2958"/>
                  <a:gd name="T33" fmla="*/ 62 h 1619"/>
                  <a:gd name="T34" fmla="*/ 185 w 2958"/>
                  <a:gd name="T35" fmla="*/ 67 h 1619"/>
                  <a:gd name="T36" fmla="*/ 184 w 2958"/>
                  <a:gd name="T37" fmla="*/ 73 h 1619"/>
                  <a:gd name="T38" fmla="*/ 182 w 2958"/>
                  <a:gd name="T39" fmla="*/ 76 h 1619"/>
                  <a:gd name="T40" fmla="*/ 182 w 2958"/>
                  <a:gd name="T41" fmla="*/ 81 h 1619"/>
                  <a:gd name="T42" fmla="*/ 180 w 2958"/>
                  <a:gd name="T43" fmla="*/ 83 h 1619"/>
                  <a:gd name="T44" fmla="*/ 176 w 2958"/>
                  <a:gd name="T45" fmla="*/ 84 h 1619"/>
                  <a:gd name="T46" fmla="*/ 173 w 2958"/>
                  <a:gd name="T47" fmla="*/ 87 h 1619"/>
                  <a:gd name="T48" fmla="*/ 169 w 2958"/>
                  <a:gd name="T49" fmla="*/ 89 h 1619"/>
                  <a:gd name="T50" fmla="*/ 162 w 2958"/>
                  <a:gd name="T51" fmla="*/ 87 h 1619"/>
                  <a:gd name="T52" fmla="*/ 162 w 2958"/>
                  <a:gd name="T53" fmla="*/ 91 h 1619"/>
                  <a:gd name="T54" fmla="*/ 160 w 2958"/>
                  <a:gd name="T55" fmla="*/ 93 h 1619"/>
                  <a:gd name="T56" fmla="*/ 156 w 2958"/>
                  <a:gd name="T57" fmla="*/ 94 h 1619"/>
                  <a:gd name="T58" fmla="*/ 151 w 2958"/>
                  <a:gd name="T59" fmla="*/ 93 h 1619"/>
                  <a:gd name="T60" fmla="*/ 145 w 2958"/>
                  <a:gd name="T61" fmla="*/ 91 h 1619"/>
                  <a:gd name="T62" fmla="*/ 144 w 2958"/>
                  <a:gd name="T63" fmla="*/ 94 h 1619"/>
                  <a:gd name="T64" fmla="*/ 141 w 2958"/>
                  <a:gd name="T65" fmla="*/ 95 h 1619"/>
                  <a:gd name="T66" fmla="*/ 136 w 2958"/>
                  <a:gd name="T67" fmla="*/ 95 h 1619"/>
                  <a:gd name="T68" fmla="*/ 131 w 2958"/>
                  <a:gd name="T69" fmla="*/ 95 h 1619"/>
                  <a:gd name="T70" fmla="*/ 127 w 2958"/>
                  <a:gd name="T71" fmla="*/ 96 h 1619"/>
                  <a:gd name="T72" fmla="*/ 122 w 2958"/>
                  <a:gd name="T73" fmla="*/ 97 h 1619"/>
                  <a:gd name="T74" fmla="*/ 112 w 2958"/>
                  <a:gd name="T75" fmla="*/ 99 h 1619"/>
                  <a:gd name="T76" fmla="*/ 104 w 2958"/>
                  <a:gd name="T77" fmla="*/ 99 h 1619"/>
                  <a:gd name="T78" fmla="*/ 94 w 2958"/>
                  <a:gd name="T79" fmla="*/ 97 h 1619"/>
                  <a:gd name="T80" fmla="*/ 83 w 2958"/>
                  <a:gd name="T81" fmla="*/ 95 h 1619"/>
                  <a:gd name="T82" fmla="*/ 76 w 2958"/>
                  <a:gd name="T83" fmla="*/ 95 h 1619"/>
                  <a:gd name="T84" fmla="*/ 67 w 2958"/>
                  <a:gd name="T85" fmla="*/ 97 h 1619"/>
                  <a:gd name="T86" fmla="*/ 58 w 2958"/>
                  <a:gd name="T87" fmla="*/ 98 h 1619"/>
                  <a:gd name="T88" fmla="*/ 46 w 2958"/>
                  <a:gd name="T89" fmla="*/ 99 h 1619"/>
                  <a:gd name="T90" fmla="*/ 33 w 2958"/>
                  <a:gd name="T91" fmla="*/ 101 h 1619"/>
                  <a:gd name="T92" fmla="*/ 23 w 2958"/>
                  <a:gd name="T93" fmla="*/ 101 h 1619"/>
                  <a:gd name="T94" fmla="*/ 15 w 2958"/>
                  <a:gd name="T95" fmla="*/ 100 h 1619"/>
                  <a:gd name="T96" fmla="*/ 8 w 2958"/>
                  <a:gd name="T97" fmla="*/ 98 h 1619"/>
                  <a:gd name="T98" fmla="*/ 4 w 2958"/>
                  <a:gd name="T99" fmla="*/ 94 h 1619"/>
                  <a:gd name="T100" fmla="*/ 1 w 2958"/>
                  <a:gd name="T101" fmla="*/ 88 h 1619"/>
                  <a:gd name="T102" fmla="*/ 0 w 2958"/>
                  <a:gd name="T103" fmla="*/ 80 h 1619"/>
                  <a:gd name="T104" fmla="*/ 2 w 2958"/>
                  <a:gd name="T105" fmla="*/ 71 h 1619"/>
                  <a:gd name="T106" fmla="*/ 8 w 2958"/>
                  <a:gd name="T107" fmla="*/ 60 h 1619"/>
                  <a:gd name="T108" fmla="*/ 10 w 2958"/>
                  <a:gd name="T109" fmla="*/ 49 h 1619"/>
                  <a:gd name="T110" fmla="*/ 9 w 2958"/>
                  <a:gd name="T111" fmla="*/ 39 h 1619"/>
                  <a:gd name="T112" fmla="*/ 7 w 2958"/>
                  <a:gd name="T113" fmla="*/ 31 h 1619"/>
                  <a:gd name="T114" fmla="*/ 3 w 2958"/>
                  <a:gd name="T115" fmla="*/ 21 h 161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958"/>
                  <a:gd name="T175" fmla="*/ 0 h 1619"/>
                  <a:gd name="T176" fmla="*/ 2958 w 2958"/>
                  <a:gd name="T177" fmla="*/ 1619 h 161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958" h="1619">
                    <a:moveTo>
                      <a:pt x="854" y="0"/>
                    </a:moveTo>
                    <a:lnTo>
                      <a:pt x="872" y="81"/>
                    </a:lnTo>
                    <a:lnTo>
                      <a:pt x="892" y="158"/>
                    </a:lnTo>
                    <a:lnTo>
                      <a:pt x="917" y="236"/>
                    </a:lnTo>
                    <a:lnTo>
                      <a:pt x="948" y="309"/>
                    </a:lnTo>
                    <a:lnTo>
                      <a:pt x="985" y="373"/>
                    </a:lnTo>
                    <a:lnTo>
                      <a:pt x="1034" y="438"/>
                    </a:lnTo>
                    <a:lnTo>
                      <a:pt x="1087" y="494"/>
                    </a:lnTo>
                    <a:lnTo>
                      <a:pt x="1151" y="550"/>
                    </a:lnTo>
                    <a:lnTo>
                      <a:pt x="1226" y="602"/>
                    </a:lnTo>
                    <a:lnTo>
                      <a:pt x="1311" y="642"/>
                    </a:lnTo>
                    <a:lnTo>
                      <a:pt x="1420" y="679"/>
                    </a:lnTo>
                    <a:lnTo>
                      <a:pt x="1535" y="716"/>
                    </a:lnTo>
                    <a:lnTo>
                      <a:pt x="1621" y="753"/>
                    </a:lnTo>
                    <a:lnTo>
                      <a:pt x="1705" y="792"/>
                    </a:lnTo>
                    <a:lnTo>
                      <a:pt x="1782" y="833"/>
                    </a:lnTo>
                    <a:lnTo>
                      <a:pt x="1837" y="868"/>
                    </a:lnTo>
                    <a:lnTo>
                      <a:pt x="1887" y="907"/>
                    </a:lnTo>
                    <a:lnTo>
                      <a:pt x="1968" y="895"/>
                    </a:lnTo>
                    <a:lnTo>
                      <a:pt x="2061" y="883"/>
                    </a:lnTo>
                    <a:lnTo>
                      <a:pt x="2131" y="886"/>
                    </a:lnTo>
                    <a:lnTo>
                      <a:pt x="2200" y="904"/>
                    </a:lnTo>
                    <a:lnTo>
                      <a:pt x="2258" y="929"/>
                    </a:lnTo>
                    <a:lnTo>
                      <a:pt x="2313" y="953"/>
                    </a:lnTo>
                    <a:lnTo>
                      <a:pt x="2384" y="976"/>
                    </a:lnTo>
                    <a:lnTo>
                      <a:pt x="2459" y="988"/>
                    </a:lnTo>
                    <a:lnTo>
                      <a:pt x="2537" y="994"/>
                    </a:lnTo>
                    <a:lnTo>
                      <a:pt x="2649" y="988"/>
                    </a:lnTo>
                    <a:lnTo>
                      <a:pt x="2766" y="969"/>
                    </a:lnTo>
                    <a:lnTo>
                      <a:pt x="2859" y="957"/>
                    </a:lnTo>
                    <a:lnTo>
                      <a:pt x="2908" y="951"/>
                    </a:lnTo>
                    <a:lnTo>
                      <a:pt x="2924" y="957"/>
                    </a:lnTo>
                    <a:lnTo>
                      <a:pt x="2932" y="968"/>
                    </a:lnTo>
                    <a:lnTo>
                      <a:pt x="2941" y="984"/>
                    </a:lnTo>
                    <a:lnTo>
                      <a:pt x="2951" y="1021"/>
                    </a:lnTo>
                    <a:lnTo>
                      <a:pt x="2958" y="1071"/>
                    </a:lnTo>
                    <a:lnTo>
                      <a:pt x="2957" y="1125"/>
                    </a:lnTo>
                    <a:lnTo>
                      <a:pt x="2945" y="1167"/>
                    </a:lnTo>
                    <a:lnTo>
                      <a:pt x="2933" y="1195"/>
                    </a:lnTo>
                    <a:lnTo>
                      <a:pt x="2921" y="1216"/>
                    </a:lnTo>
                    <a:lnTo>
                      <a:pt x="2927" y="1253"/>
                    </a:lnTo>
                    <a:lnTo>
                      <a:pt x="2921" y="1290"/>
                    </a:lnTo>
                    <a:lnTo>
                      <a:pt x="2902" y="1314"/>
                    </a:lnTo>
                    <a:lnTo>
                      <a:pt x="2880" y="1332"/>
                    </a:lnTo>
                    <a:lnTo>
                      <a:pt x="2854" y="1339"/>
                    </a:lnTo>
                    <a:lnTo>
                      <a:pt x="2815" y="1345"/>
                    </a:lnTo>
                    <a:lnTo>
                      <a:pt x="2802" y="1367"/>
                    </a:lnTo>
                    <a:lnTo>
                      <a:pt x="2775" y="1392"/>
                    </a:lnTo>
                    <a:lnTo>
                      <a:pt x="2743" y="1406"/>
                    </a:lnTo>
                    <a:lnTo>
                      <a:pt x="2708" y="1414"/>
                    </a:lnTo>
                    <a:lnTo>
                      <a:pt x="2674" y="1410"/>
                    </a:lnTo>
                    <a:lnTo>
                      <a:pt x="2599" y="1395"/>
                    </a:lnTo>
                    <a:lnTo>
                      <a:pt x="2605" y="1432"/>
                    </a:lnTo>
                    <a:lnTo>
                      <a:pt x="2599" y="1457"/>
                    </a:lnTo>
                    <a:lnTo>
                      <a:pt x="2587" y="1473"/>
                    </a:lnTo>
                    <a:lnTo>
                      <a:pt x="2568" y="1485"/>
                    </a:lnTo>
                    <a:lnTo>
                      <a:pt x="2540" y="1492"/>
                    </a:lnTo>
                    <a:lnTo>
                      <a:pt x="2506" y="1495"/>
                    </a:lnTo>
                    <a:lnTo>
                      <a:pt x="2469" y="1494"/>
                    </a:lnTo>
                    <a:lnTo>
                      <a:pt x="2416" y="1486"/>
                    </a:lnTo>
                    <a:lnTo>
                      <a:pt x="2370" y="1476"/>
                    </a:lnTo>
                    <a:lnTo>
                      <a:pt x="2320" y="1457"/>
                    </a:lnTo>
                    <a:lnTo>
                      <a:pt x="2317" y="1482"/>
                    </a:lnTo>
                    <a:lnTo>
                      <a:pt x="2305" y="1501"/>
                    </a:lnTo>
                    <a:lnTo>
                      <a:pt x="2284" y="1515"/>
                    </a:lnTo>
                    <a:lnTo>
                      <a:pt x="2256" y="1522"/>
                    </a:lnTo>
                    <a:lnTo>
                      <a:pt x="2222" y="1525"/>
                    </a:lnTo>
                    <a:lnTo>
                      <a:pt x="2172" y="1518"/>
                    </a:lnTo>
                    <a:lnTo>
                      <a:pt x="2129" y="1500"/>
                    </a:lnTo>
                    <a:lnTo>
                      <a:pt x="2105" y="1515"/>
                    </a:lnTo>
                    <a:lnTo>
                      <a:pt x="2076" y="1527"/>
                    </a:lnTo>
                    <a:lnTo>
                      <a:pt x="2039" y="1534"/>
                    </a:lnTo>
                    <a:lnTo>
                      <a:pt x="1999" y="1541"/>
                    </a:lnTo>
                    <a:lnTo>
                      <a:pt x="1949" y="1547"/>
                    </a:lnTo>
                    <a:lnTo>
                      <a:pt x="1875" y="1561"/>
                    </a:lnTo>
                    <a:lnTo>
                      <a:pt x="1794" y="1580"/>
                    </a:lnTo>
                    <a:lnTo>
                      <a:pt x="1730" y="1586"/>
                    </a:lnTo>
                    <a:lnTo>
                      <a:pt x="1671" y="1582"/>
                    </a:lnTo>
                    <a:lnTo>
                      <a:pt x="1583" y="1566"/>
                    </a:lnTo>
                    <a:lnTo>
                      <a:pt x="1503" y="1546"/>
                    </a:lnTo>
                    <a:lnTo>
                      <a:pt x="1413" y="1527"/>
                    </a:lnTo>
                    <a:lnTo>
                      <a:pt x="1336" y="1515"/>
                    </a:lnTo>
                    <a:lnTo>
                      <a:pt x="1273" y="1510"/>
                    </a:lnTo>
                    <a:lnTo>
                      <a:pt x="1218" y="1517"/>
                    </a:lnTo>
                    <a:lnTo>
                      <a:pt x="1157" y="1530"/>
                    </a:lnTo>
                    <a:lnTo>
                      <a:pt x="1077" y="1549"/>
                    </a:lnTo>
                    <a:lnTo>
                      <a:pt x="990" y="1566"/>
                    </a:lnTo>
                    <a:lnTo>
                      <a:pt x="925" y="1571"/>
                    </a:lnTo>
                    <a:lnTo>
                      <a:pt x="860" y="1568"/>
                    </a:lnTo>
                    <a:lnTo>
                      <a:pt x="736" y="1580"/>
                    </a:lnTo>
                    <a:lnTo>
                      <a:pt x="638" y="1592"/>
                    </a:lnTo>
                    <a:lnTo>
                      <a:pt x="526" y="1611"/>
                    </a:lnTo>
                    <a:lnTo>
                      <a:pt x="450" y="1619"/>
                    </a:lnTo>
                    <a:lnTo>
                      <a:pt x="370" y="1614"/>
                    </a:lnTo>
                    <a:lnTo>
                      <a:pt x="302" y="1608"/>
                    </a:lnTo>
                    <a:lnTo>
                      <a:pt x="241" y="1598"/>
                    </a:lnTo>
                    <a:lnTo>
                      <a:pt x="188" y="1585"/>
                    </a:lnTo>
                    <a:lnTo>
                      <a:pt x="137" y="1563"/>
                    </a:lnTo>
                    <a:lnTo>
                      <a:pt x="97" y="1533"/>
                    </a:lnTo>
                    <a:lnTo>
                      <a:pt x="64" y="1496"/>
                    </a:lnTo>
                    <a:lnTo>
                      <a:pt x="42" y="1453"/>
                    </a:lnTo>
                    <a:lnTo>
                      <a:pt x="26" y="1403"/>
                    </a:lnTo>
                    <a:lnTo>
                      <a:pt x="12" y="1345"/>
                    </a:lnTo>
                    <a:lnTo>
                      <a:pt x="8" y="1285"/>
                    </a:lnTo>
                    <a:lnTo>
                      <a:pt x="17" y="1223"/>
                    </a:lnTo>
                    <a:lnTo>
                      <a:pt x="42" y="1141"/>
                    </a:lnTo>
                    <a:lnTo>
                      <a:pt x="85" y="1044"/>
                    </a:lnTo>
                    <a:lnTo>
                      <a:pt x="125" y="951"/>
                    </a:lnTo>
                    <a:lnTo>
                      <a:pt x="153" y="855"/>
                    </a:lnTo>
                    <a:lnTo>
                      <a:pt x="163" y="778"/>
                    </a:lnTo>
                    <a:lnTo>
                      <a:pt x="159" y="701"/>
                    </a:lnTo>
                    <a:lnTo>
                      <a:pt x="148" y="629"/>
                    </a:lnTo>
                    <a:lnTo>
                      <a:pt x="131" y="559"/>
                    </a:lnTo>
                    <a:lnTo>
                      <a:pt x="112" y="497"/>
                    </a:lnTo>
                    <a:lnTo>
                      <a:pt x="87" y="426"/>
                    </a:lnTo>
                    <a:lnTo>
                      <a:pt x="54" y="340"/>
                    </a:lnTo>
                    <a:lnTo>
                      <a:pt x="0" y="222"/>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35" name="Group 452">
              <a:extLst>
                <a:ext uri="{FF2B5EF4-FFF2-40B4-BE49-F238E27FC236}">
                  <a16:creationId xmlns:a16="http://schemas.microsoft.com/office/drawing/2014/main" id="{16C426FB-328B-4E4C-8D5B-6C641986908A}"/>
                </a:ext>
              </a:extLst>
            </p:cNvPr>
            <p:cNvGrpSpPr>
              <a:grpSpLocks/>
            </p:cNvGrpSpPr>
            <p:nvPr/>
          </p:nvGrpSpPr>
          <p:grpSpPr bwMode="auto">
            <a:xfrm>
              <a:off x="826" y="1020"/>
              <a:ext cx="620" cy="330"/>
              <a:chOff x="826" y="1020"/>
              <a:chExt cx="620" cy="330"/>
            </a:xfrm>
          </p:grpSpPr>
          <p:grpSp>
            <p:nvGrpSpPr>
              <p:cNvPr id="65636" name="Group 453">
                <a:extLst>
                  <a:ext uri="{FF2B5EF4-FFF2-40B4-BE49-F238E27FC236}">
                    <a16:creationId xmlns:a16="http://schemas.microsoft.com/office/drawing/2014/main" id="{FCBD7CDA-1E55-479C-854C-ABC2D3D92CE6}"/>
                  </a:ext>
                </a:extLst>
              </p:cNvPr>
              <p:cNvGrpSpPr>
                <a:grpSpLocks/>
              </p:cNvGrpSpPr>
              <p:nvPr/>
            </p:nvGrpSpPr>
            <p:grpSpPr bwMode="auto">
              <a:xfrm>
                <a:off x="826" y="1020"/>
                <a:ext cx="425" cy="274"/>
                <a:chOff x="826" y="1020"/>
                <a:chExt cx="425" cy="274"/>
              </a:xfrm>
            </p:grpSpPr>
            <p:grpSp>
              <p:nvGrpSpPr>
                <p:cNvPr id="65653" name="Group 454">
                  <a:extLst>
                    <a:ext uri="{FF2B5EF4-FFF2-40B4-BE49-F238E27FC236}">
                      <a16:creationId xmlns:a16="http://schemas.microsoft.com/office/drawing/2014/main" id="{5AB88DEF-341F-4201-9742-CDAA8D053497}"/>
                    </a:ext>
                  </a:extLst>
                </p:cNvPr>
                <p:cNvGrpSpPr>
                  <a:grpSpLocks/>
                </p:cNvGrpSpPr>
                <p:nvPr/>
              </p:nvGrpSpPr>
              <p:grpSpPr bwMode="auto">
                <a:xfrm>
                  <a:off x="1155" y="1210"/>
                  <a:ext cx="96" cy="59"/>
                  <a:chOff x="1155" y="1210"/>
                  <a:chExt cx="96" cy="59"/>
                </a:xfrm>
              </p:grpSpPr>
              <p:sp>
                <p:nvSpPr>
                  <p:cNvPr id="65658" name="Freeform 455">
                    <a:extLst>
                      <a:ext uri="{FF2B5EF4-FFF2-40B4-BE49-F238E27FC236}">
                        <a16:creationId xmlns:a16="http://schemas.microsoft.com/office/drawing/2014/main" id="{AAC7EFBF-4A1B-4C66-A264-90BD88BC6FE1}"/>
                      </a:ext>
                    </a:extLst>
                  </p:cNvPr>
                  <p:cNvSpPr>
                    <a:spLocks/>
                  </p:cNvSpPr>
                  <p:nvPr/>
                </p:nvSpPr>
                <p:spPr bwMode="auto">
                  <a:xfrm>
                    <a:off x="1155" y="1238"/>
                    <a:ext cx="47" cy="31"/>
                  </a:xfrm>
                  <a:custGeom>
                    <a:avLst/>
                    <a:gdLst>
                      <a:gd name="T0" fmla="*/ 0 w 189"/>
                      <a:gd name="T1" fmla="*/ 0 h 125"/>
                      <a:gd name="T2" fmla="*/ 2 w 189"/>
                      <a:gd name="T3" fmla="*/ 1 h 125"/>
                      <a:gd name="T4" fmla="*/ 5 w 189"/>
                      <a:gd name="T5" fmla="*/ 2 h 125"/>
                      <a:gd name="T6" fmla="*/ 7 w 189"/>
                      <a:gd name="T7" fmla="*/ 3 h 125"/>
                      <a:gd name="T8" fmla="*/ 10 w 189"/>
                      <a:gd name="T9" fmla="*/ 5 h 125"/>
                      <a:gd name="T10" fmla="*/ 12 w 189"/>
                      <a:gd name="T11" fmla="*/ 8 h 125"/>
                      <a:gd name="T12" fmla="*/ 0 60000 65536"/>
                      <a:gd name="T13" fmla="*/ 0 60000 65536"/>
                      <a:gd name="T14" fmla="*/ 0 60000 65536"/>
                      <a:gd name="T15" fmla="*/ 0 60000 65536"/>
                      <a:gd name="T16" fmla="*/ 0 60000 65536"/>
                      <a:gd name="T17" fmla="*/ 0 60000 65536"/>
                      <a:gd name="T18" fmla="*/ 0 w 189"/>
                      <a:gd name="T19" fmla="*/ 0 h 125"/>
                      <a:gd name="T20" fmla="*/ 189 w 189"/>
                      <a:gd name="T21" fmla="*/ 125 h 125"/>
                    </a:gdLst>
                    <a:ahLst/>
                    <a:cxnLst>
                      <a:cxn ang="T12">
                        <a:pos x="T0" y="T1"/>
                      </a:cxn>
                      <a:cxn ang="T13">
                        <a:pos x="T2" y="T3"/>
                      </a:cxn>
                      <a:cxn ang="T14">
                        <a:pos x="T4" y="T5"/>
                      </a:cxn>
                      <a:cxn ang="T15">
                        <a:pos x="T6" y="T7"/>
                      </a:cxn>
                      <a:cxn ang="T16">
                        <a:pos x="T8" y="T9"/>
                      </a:cxn>
                      <a:cxn ang="T17">
                        <a:pos x="T10" y="T11"/>
                      </a:cxn>
                    </a:cxnLst>
                    <a:rect l="T18" t="T19" r="T20" b="T21"/>
                    <a:pathLst>
                      <a:path w="189" h="125">
                        <a:moveTo>
                          <a:pt x="0" y="0"/>
                        </a:moveTo>
                        <a:lnTo>
                          <a:pt x="41" y="11"/>
                        </a:lnTo>
                        <a:lnTo>
                          <a:pt x="81" y="28"/>
                        </a:lnTo>
                        <a:lnTo>
                          <a:pt x="121" y="53"/>
                        </a:lnTo>
                        <a:lnTo>
                          <a:pt x="155" y="84"/>
                        </a:lnTo>
                        <a:lnTo>
                          <a:pt x="189" y="12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59" name="Freeform 456">
                    <a:extLst>
                      <a:ext uri="{FF2B5EF4-FFF2-40B4-BE49-F238E27FC236}">
                        <a16:creationId xmlns:a16="http://schemas.microsoft.com/office/drawing/2014/main" id="{59242A39-5102-4024-BD8F-A9C2C2AA15BA}"/>
                      </a:ext>
                    </a:extLst>
                  </p:cNvPr>
                  <p:cNvSpPr>
                    <a:spLocks/>
                  </p:cNvSpPr>
                  <p:nvPr/>
                </p:nvSpPr>
                <p:spPr bwMode="auto">
                  <a:xfrm>
                    <a:off x="1185" y="1230"/>
                    <a:ext cx="40" cy="17"/>
                  </a:xfrm>
                  <a:custGeom>
                    <a:avLst/>
                    <a:gdLst>
                      <a:gd name="T0" fmla="*/ 0 w 161"/>
                      <a:gd name="T1" fmla="*/ 0 h 68"/>
                      <a:gd name="T2" fmla="*/ 3 w 161"/>
                      <a:gd name="T3" fmla="*/ 1 h 68"/>
                      <a:gd name="T4" fmla="*/ 5 w 161"/>
                      <a:gd name="T5" fmla="*/ 1 h 68"/>
                      <a:gd name="T6" fmla="*/ 7 w 161"/>
                      <a:gd name="T7" fmla="*/ 2 h 68"/>
                      <a:gd name="T8" fmla="*/ 10 w 161"/>
                      <a:gd name="T9" fmla="*/ 4 h 68"/>
                      <a:gd name="T10" fmla="*/ 0 60000 65536"/>
                      <a:gd name="T11" fmla="*/ 0 60000 65536"/>
                      <a:gd name="T12" fmla="*/ 0 60000 65536"/>
                      <a:gd name="T13" fmla="*/ 0 60000 65536"/>
                      <a:gd name="T14" fmla="*/ 0 60000 65536"/>
                      <a:gd name="T15" fmla="*/ 0 w 161"/>
                      <a:gd name="T16" fmla="*/ 0 h 68"/>
                      <a:gd name="T17" fmla="*/ 161 w 161"/>
                      <a:gd name="T18" fmla="*/ 68 h 68"/>
                    </a:gdLst>
                    <a:ahLst/>
                    <a:cxnLst>
                      <a:cxn ang="T10">
                        <a:pos x="T0" y="T1"/>
                      </a:cxn>
                      <a:cxn ang="T11">
                        <a:pos x="T2" y="T3"/>
                      </a:cxn>
                      <a:cxn ang="T12">
                        <a:pos x="T4" y="T5"/>
                      </a:cxn>
                      <a:cxn ang="T13">
                        <a:pos x="T6" y="T7"/>
                      </a:cxn>
                      <a:cxn ang="T14">
                        <a:pos x="T8" y="T9"/>
                      </a:cxn>
                    </a:cxnLst>
                    <a:rect l="T15" t="T16" r="T17" b="T18"/>
                    <a:pathLst>
                      <a:path w="161" h="68">
                        <a:moveTo>
                          <a:pt x="0" y="0"/>
                        </a:moveTo>
                        <a:lnTo>
                          <a:pt x="44" y="10"/>
                        </a:lnTo>
                        <a:lnTo>
                          <a:pt x="86" y="25"/>
                        </a:lnTo>
                        <a:lnTo>
                          <a:pt x="122" y="42"/>
                        </a:lnTo>
                        <a:lnTo>
                          <a:pt x="161" y="6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60" name="Freeform 457">
                    <a:extLst>
                      <a:ext uri="{FF2B5EF4-FFF2-40B4-BE49-F238E27FC236}">
                        <a16:creationId xmlns:a16="http://schemas.microsoft.com/office/drawing/2014/main" id="{95DCB2D1-C9AA-4A0A-8A31-EB9B0D747595}"/>
                      </a:ext>
                    </a:extLst>
                  </p:cNvPr>
                  <p:cNvSpPr>
                    <a:spLocks/>
                  </p:cNvSpPr>
                  <p:nvPr/>
                </p:nvSpPr>
                <p:spPr bwMode="auto">
                  <a:xfrm>
                    <a:off x="1188" y="1210"/>
                    <a:ext cx="63" cy="22"/>
                  </a:xfrm>
                  <a:custGeom>
                    <a:avLst/>
                    <a:gdLst>
                      <a:gd name="T0" fmla="*/ 0 w 254"/>
                      <a:gd name="T1" fmla="*/ 0 h 84"/>
                      <a:gd name="T2" fmla="*/ 2 w 254"/>
                      <a:gd name="T3" fmla="*/ 0 h 84"/>
                      <a:gd name="T4" fmla="*/ 5 w 254"/>
                      <a:gd name="T5" fmla="*/ 0 h 84"/>
                      <a:gd name="T6" fmla="*/ 7 w 254"/>
                      <a:gd name="T7" fmla="*/ 1 h 84"/>
                      <a:gd name="T8" fmla="*/ 10 w 254"/>
                      <a:gd name="T9" fmla="*/ 2 h 84"/>
                      <a:gd name="T10" fmla="*/ 13 w 254"/>
                      <a:gd name="T11" fmla="*/ 3 h 84"/>
                      <a:gd name="T12" fmla="*/ 16 w 254"/>
                      <a:gd name="T13" fmla="*/ 6 h 84"/>
                      <a:gd name="T14" fmla="*/ 0 60000 65536"/>
                      <a:gd name="T15" fmla="*/ 0 60000 65536"/>
                      <a:gd name="T16" fmla="*/ 0 60000 65536"/>
                      <a:gd name="T17" fmla="*/ 0 60000 65536"/>
                      <a:gd name="T18" fmla="*/ 0 60000 65536"/>
                      <a:gd name="T19" fmla="*/ 0 60000 65536"/>
                      <a:gd name="T20" fmla="*/ 0 60000 65536"/>
                      <a:gd name="T21" fmla="*/ 0 w 254"/>
                      <a:gd name="T22" fmla="*/ 0 h 84"/>
                      <a:gd name="T23" fmla="*/ 254 w 254"/>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54" h="84">
                        <a:moveTo>
                          <a:pt x="0" y="5"/>
                        </a:moveTo>
                        <a:lnTo>
                          <a:pt x="37" y="0"/>
                        </a:lnTo>
                        <a:lnTo>
                          <a:pt x="81" y="2"/>
                        </a:lnTo>
                        <a:lnTo>
                          <a:pt x="118" y="8"/>
                        </a:lnTo>
                        <a:lnTo>
                          <a:pt x="161" y="24"/>
                        </a:lnTo>
                        <a:lnTo>
                          <a:pt x="205" y="48"/>
                        </a:lnTo>
                        <a:lnTo>
                          <a:pt x="254" y="8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54" name="Group 458">
                  <a:extLst>
                    <a:ext uri="{FF2B5EF4-FFF2-40B4-BE49-F238E27FC236}">
                      <a16:creationId xmlns:a16="http://schemas.microsoft.com/office/drawing/2014/main" id="{9E06E2A8-7DBF-49E3-82AD-594D7BEC50CF}"/>
                    </a:ext>
                  </a:extLst>
                </p:cNvPr>
                <p:cNvGrpSpPr>
                  <a:grpSpLocks/>
                </p:cNvGrpSpPr>
                <p:nvPr/>
              </p:nvGrpSpPr>
              <p:grpSpPr bwMode="auto">
                <a:xfrm>
                  <a:off x="826" y="1020"/>
                  <a:ext cx="137" cy="274"/>
                  <a:chOff x="826" y="1020"/>
                  <a:chExt cx="137" cy="274"/>
                </a:xfrm>
              </p:grpSpPr>
              <p:sp>
                <p:nvSpPr>
                  <p:cNvPr id="65655" name="Freeform 459">
                    <a:extLst>
                      <a:ext uri="{FF2B5EF4-FFF2-40B4-BE49-F238E27FC236}">
                        <a16:creationId xmlns:a16="http://schemas.microsoft.com/office/drawing/2014/main" id="{0B4B3F50-1175-4985-96C8-2E0D2C9FD7D7}"/>
                      </a:ext>
                    </a:extLst>
                  </p:cNvPr>
                  <p:cNvSpPr>
                    <a:spLocks/>
                  </p:cNvSpPr>
                  <p:nvPr/>
                </p:nvSpPr>
                <p:spPr bwMode="auto">
                  <a:xfrm>
                    <a:off x="909" y="1020"/>
                    <a:ext cx="46" cy="68"/>
                  </a:xfrm>
                  <a:custGeom>
                    <a:avLst/>
                    <a:gdLst>
                      <a:gd name="T0" fmla="*/ 0 w 182"/>
                      <a:gd name="T1" fmla="*/ 0 h 272"/>
                      <a:gd name="T2" fmla="*/ 2 w 182"/>
                      <a:gd name="T3" fmla="*/ 3 h 272"/>
                      <a:gd name="T4" fmla="*/ 3 w 182"/>
                      <a:gd name="T5" fmla="*/ 6 h 272"/>
                      <a:gd name="T6" fmla="*/ 5 w 182"/>
                      <a:gd name="T7" fmla="*/ 10 h 272"/>
                      <a:gd name="T8" fmla="*/ 8 w 182"/>
                      <a:gd name="T9" fmla="*/ 14 h 272"/>
                      <a:gd name="T10" fmla="*/ 12 w 182"/>
                      <a:gd name="T11" fmla="*/ 17 h 272"/>
                      <a:gd name="T12" fmla="*/ 0 60000 65536"/>
                      <a:gd name="T13" fmla="*/ 0 60000 65536"/>
                      <a:gd name="T14" fmla="*/ 0 60000 65536"/>
                      <a:gd name="T15" fmla="*/ 0 60000 65536"/>
                      <a:gd name="T16" fmla="*/ 0 60000 65536"/>
                      <a:gd name="T17" fmla="*/ 0 60000 65536"/>
                      <a:gd name="T18" fmla="*/ 0 w 182"/>
                      <a:gd name="T19" fmla="*/ 0 h 272"/>
                      <a:gd name="T20" fmla="*/ 182 w 182"/>
                      <a:gd name="T21" fmla="*/ 272 h 272"/>
                    </a:gdLst>
                    <a:ahLst/>
                    <a:cxnLst>
                      <a:cxn ang="T12">
                        <a:pos x="T0" y="T1"/>
                      </a:cxn>
                      <a:cxn ang="T13">
                        <a:pos x="T2" y="T3"/>
                      </a:cxn>
                      <a:cxn ang="T14">
                        <a:pos x="T4" y="T5"/>
                      </a:cxn>
                      <a:cxn ang="T15">
                        <a:pos x="T6" y="T7"/>
                      </a:cxn>
                      <a:cxn ang="T16">
                        <a:pos x="T8" y="T9"/>
                      </a:cxn>
                      <a:cxn ang="T17">
                        <a:pos x="T10" y="T11"/>
                      </a:cxn>
                    </a:cxnLst>
                    <a:rect l="T18" t="T19" r="T20" b="T21"/>
                    <a:pathLst>
                      <a:path w="182" h="272">
                        <a:moveTo>
                          <a:pt x="0" y="0"/>
                        </a:moveTo>
                        <a:lnTo>
                          <a:pt x="24" y="53"/>
                        </a:lnTo>
                        <a:lnTo>
                          <a:pt x="51" y="106"/>
                        </a:lnTo>
                        <a:lnTo>
                          <a:pt x="85" y="160"/>
                        </a:lnTo>
                        <a:lnTo>
                          <a:pt x="130" y="222"/>
                        </a:lnTo>
                        <a:lnTo>
                          <a:pt x="182" y="272"/>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56" name="Freeform 460">
                    <a:extLst>
                      <a:ext uri="{FF2B5EF4-FFF2-40B4-BE49-F238E27FC236}">
                        <a16:creationId xmlns:a16="http://schemas.microsoft.com/office/drawing/2014/main" id="{8124475B-11CE-4BA1-9564-F447EB0BE3C2}"/>
                      </a:ext>
                    </a:extLst>
                  </p:cNvPr>
                  <p:cNvSpPr>
                    <a:spLocks/>
                  </p:cNvSpPr>
                  <p:nvPr/>
                </p:nvSpPr>
                <p:spPr bwMode="auto">
                  <a:xfrm>
                    <a:off x="826" y="1128"/>
                    <a:ext cx="32" cy="98"/>
                  </a:xfrm>
                  <a:custGeom>
                    <a:avLst/>
                    <a:gdLst>
                      <a:gd name="T0" fmla="*/ 0 w 130"/>
                      <a:gd name="T1" fmla="*/ 0 h 390"/>
                      <a:gd name="T2" fmla="*/ 1 w 130"/>
                      <a:gd name="T3" fmla="*/ 2 h 390"/>
                      <a:gd name="T4" fmla="*/ 1 w 130"/>
                      <a:gd name="T5" fmla="*/ 5 h 390"/>
                      <a:gd name="T6" fmla="*/ 1 w 130"/>
                      <a:gd name="T7" fmla="*/ 7 h 390"/>
                      <a:gd name="T8" fmla="*/ 1 w 130"/>
                      <a:gd name="T9" fmla="*/ 9 h 390"/>
                      <a:gd name="T10" fmla="*/ 0 w 130"/>
                      <a:gd name="T11" fmla="*/ 11 h 390"/>
                      <a:gd name="T12" fmla="*/ 0 w 130"/>
                      <a:gd name="T13" fmla="*/ 14 h 390"/>
                      <a:gd name="T14" fmla="*/ 0 w 130"/>
                      <a:gd name="T15" fmla="*/ 16 h 390"/>
                      <a:gd name="T16" fmla="*/ 1 w 130"/>
                      <a:gd name="T17" fmla="*/ 17 h 390"/>
                      <a:gd name="T18" fmla="*/ 2 w 130"/>
                      <a:gd name="T19" fmla="*/ 19 h 390"/>
                      <a:gd name="T20" fmla="*/ 4 w 130"/>
                      <a:gd name="T21" fmla="*/ 21 h 390"/>
                      <a:gd name="T22" fmla="*/ 6 w 130"/>
                      <a:gd name="T23" fmla="*/ 22 h 390"/>
                      <a:gd name="T24" fmla="*/ 8 w 130"/>
                      <a:gd name="T25" fmla="*/ 25 h 39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0"/>
                      <a:gd name="T40" fmla="*/ 0 h 390"/>
                      <a:gd name="T41" fmla="*/ 130 w 130"/>
                      <a:gd name="T42" fmla="*/ 390 h 39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0" h="390">
                        <a:moveTo>
                          <a:pt x="0" y="0"/>
                        </a:moveTo>
                        <a:lnTo>
                          <a:pt x="18" y="34"/>
                        </a:lnTo>
                        <a:lnTo>
                          <a:pt x="25" y="75"/>
                        </a:lnTo>
                        <a:lnTo>
                          <a:pt x="24" y="106"/>
                        </a:lnTo>
                        <a:lnTo>
                          <a:pt x="19" y="149"/>
                        </a:lnTo>
                        <a:lnTo>
                          <a:pt x="8" y="179"/>
                        </a:lnTo>
                        <a:lnTo>
                          <a:pt x="0" y="216"/>
                        </a:lnTo>
                        <a:lnTo>
                          <a:pt x="4" y="245"/>
                        </a:lnTo>
                        <a:lnTo>
                          <a:pt x="12" y="272"/>
                        </a:lnTo>
                        <a:lnTo>
                          <a:pt x="33" y="300"/>
                        </a:lnTo>
                        <a:lnTo>
                          <a:pt x="62" y="328"/>
                        </a:lnTo>
                        <a:lnTo>
                          <a:pt x="97" y="350"/>
                        </a:lnTo>
                        <a:lnTo>
                          <a:pt x="130" y="39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57" name="Freeform 461">
                    <a:extLst>
                      <a:ext uri="{FF2B5EF4-FFF2-40B4-BE49-F238E27FC236}">
                        <a16:creationId xmlns:a16="http://schemas.microsoft.com/office/drawing/2014/main" id="{00EC88AD-2728-4425-90C6-0165FA011984}"/>
                      </a:ext>
                    </a:extLst>
                  </p:cNvPr>
                  <p:cNvSpPr>
                    <a:spLocks/>
                  </p:cNvSpPr>
                  <p:nvPr/>
                </p:nvSpPr>
                <p:spPr bwMode="auto">
                  <a:xfrm>
                    <a:off x="846" y="1250"/>
                    <a:ext cx="117" cy="44"/>
                  </a:xfrm>
                  <a:custGeom>
                    <a:avLst/>
                    <a:gdLst>
                      <a:gd name="T0" fmla="*/ 0 w 470"/>
                      <a:gd name="T1" fmla="*/ 0 h 178"/>
                      <a:gd name="T2" fmla="*/ 2 w 470"/>
                      <a:gd name="T3" fmla="*/ 0 h 178"/>
                      <a:gd name="T4" fmla="*/ 4 w 470"/>
                      <a:gd name="T5" fmla="*/ 0 h 178"/>
                      <a:gd name="T6" fmla="*/ 7 w 470"/>
                      <a:gd name="T7" fmla="*/ 1 h 178"/>
                      <a:gd name="T8" fmla="*/ 9 w 470"/>
                      <a:gd name="T9" fmla="*/ 3 h 178"/>
                      <a:gd name="T10" fmla="*/ 12 w 470"/>
                      <a:gd name="T11" fmla="*/ 5 h 178"/>
                      <a:gd name="T12" fmla="*/ 15 w 470"/>
                      <a:gd name="T13" fmla="*/ 7 h 178"/>
                      <a:gd name="T14" fmla="*/ 18 w 470"/>
                      <a:gd name="T15" fmla="*/ 9 h 178"/>
                      <a:gd name="T16" fmla="*/ 20 w 470"/>
                      <a:gd name="T17" fmla="*/ 10 h 178"/>
                      <a:gd name="T18" fmla="*/ 23 w 470"/>
                      <a:gd name="T19" fmla="*/ 11 h 178"/>
                      <a:gd name="T20" fmla="*/ 25 w 470"/>
                      <a:gd name="T21" fmla="*/ 11 h 178"/>
                      <a:gd name="T22" fmla="*/ 27 w 470"/>
                      <a:gd name="T23" fmla="*/ 10 h 178"/>
                      <a:gd name="T24" fmla="*/ 29 w 470"/>
                      <a:gd name="T25" fmla="*/ 10 h 17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0"/>
                      <a:gd name="T40" fmla="*/ 0 h 178"/>
                      <a:gd name="T41" fmla="*/ 470 w 470"/>
                      <a:gd name="T42" fmla="*/ 178 h 17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0" h="178">
                        <a:moveTo>
                          <a:pt x="0" y="7"/>
                        </a:moveTo>
                        <a:lnTo>
                          <a:pt x="37" y="0"/>
                        </a:lnTo>
                        <a:lnTo>
                          <a:pt x="74" y="6"/>
                        </a:lnTo>
                        <a:lnTo>
                          <a:pt x="111" y="24"/>
                        </a:lnTo>
                        <a:lnTo>
                          <a:pt x="152" y="51"/>
                        </a:lnTo>
                        <a:lnTo>
                          <a:pt x="195" y="82"/>
                        </a:lnTo>
                        <a:lnTo>
                          <a:pt x="235" y="113"/>
                        </a:lnTo>
                        <a:lnTo>
                          <a:pt x="296" y="149"/>
                        </a:lnTo>
                        <a:lnTo>
                          <a:pt x="328" y="163"/>
                        </a:lnTo>
                        <a:lnTo>
                          <a:pt x="369" y="174"/>
                        </a:lnTo>
                        <a:lnTo>
                          <a:pt x="406" y="178"/>
                        </a:lnTo>
                        <a:lnTo>
                          <a:pt x="436" y="171"/>
                        </a:lnTo>
                        <a:lnTo>
                          <a:pt x="470" y="15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nvGrpSpPr>
              <p:cNvPr id="65637" name="Group 462">
                <a:extLst>
                  <a:ext uri="{FF2B5EF4-FFF2-40B4-BE49-F238E27FC236}">
                    <a16:creationId xmlns:a16="http://schemas.microsoft.com/office/drawing/2014/main" id="{53526102-731C-4D61-A814-B7510A968CD5}"/>
                  </a:ext>
                </a:extLst>
              </p:cNvPr>
              <p:cNvGrpSpPr>
                <a:grpSpLocks/>
              </p:cNvGrpSpPr>
              <p:nvPr/>
            </p:nvGrpSpPr>
            <p:grpSpPr bwMode="auto">
              <a:xfrm>
                <a:off x="1208" y="1204"/>
                <a:ext cx="238" cy="146"/>
                <a:chOff x="1208" y="1204"/>
                <a:chExt cx="238" cy="146"/>
              </a:xfrm>
            </p:grpSpPr>
            <p:grpSp>
              <p:nvGrpSpPr>
                <p:cNvPr id="65638" name="Group 463">
                  <a:extLst>
                    <a:ext uri="{FF2B5EF4-FFF2-40B4-BE49-F238E27FC236}">
                      <a16:creationId xmlns:a16="http://schemas.microsoft.com/office/drawing/2014/main" id="{73CB2A95-4BB8-4675-AEFE-CC6E8847C68D}"/>
                    </a:ext>
                  </a:extLst>
                </p:cNvPr>
                <p:cNvGrpSpPr>
                  <a:grpSpLocks/>
                </p:cNvGrpSpPr>
                <p:nvPr/>
              </p:nvGrpSpPr>
              <p:grpSpPr bwMode="auto">
                <a:xfrm>
                  <a:off x="1208" y="1223"/>
                  <a:ext cx="238" cy="127"/>
                  <a:chOff x="1208" y="1223"/>
                  <a:chExt cx="238" cy="127"/>
                </a:xfrm>
              </p:grpSpPr>
              <p:sp>
                <p:nvSpPr>
                  <p:cNvPr id="65646" name="Freeform 464">
                    <a:extLst>
                      <a:ext uri="{FF2B5EF4-FFF2-40B4-BE49-F238E27FC236}">
                        <a16:creationId xmlns:a16="http://schemas.microsoft.com/office/drawing/2014/main" id="{0672CD65-1159-4AB7-BD6A-46A1ADAADAB5}"/>
                      </a:ext>
                    </a:extLst>
                  </p:cNvPr>
                  <p:cNvSpPr>
                    <a:spLocks/>
                  </p:cNvSpPr>
                  <p:nvPr/>
                </p:nvSpPr>
                <p:spPr bwMode="auto">
                  <a:xfrm>
                    <a:off x="1299" y="1223"/>
                    <a:ext cx="147" cy="46"/>
                  </a:xfrm>
                  <a:custGeom>
                    <a:avLst/>
                    <a:gdLst>
                      <a:gd name="T0" fmla="*/ 0 w 587"/>
                      <a:gd name="T1" fmla="*/ 0 h 184"/>
                      <a:gd name="T2" fmla="*/ 3 w 587"/>
                      <a:gd name="T3" fmla="*/ 1 h 184"/>
                      <a:gd name="T4" fmla="*/ 5 w 587"/>
                      <a:gd name="T5" fmla="*/ 1 h 184"/>
                      <a:gd name="T6" fmla="*/ 9 w 587"/>
                      <a:gd name="T7" fmla="*/ 2 h 184"/>
                      <a:gd name="T8" fmla="*/ 11 w 587"/>
                      <a:gd name="T9" fmla="*/ 1 h 184"/>
                      <a:gd name="T10" fmla="*/ 14 w 587"/>
                      <a:gd name="T11" fmla="*/ 1 h 184"/>
                      <a:gd name="T12" fmla="*/ 16 w 587"/>
                      <a:gd name="T13" fmla="*/ 1 h 184"/>
                      <a:gd name="T14" fmla="*/ 19 w 587"/>
                      <a:gd name="T15" fmla="*/ 3 h 184"/>
                      <a:gd name="T16" fmla="*/ 22 w 587"/>
                      <a:gd name="T17" fmla="*/ 4 h 184"/>
                      <a:gd name="T18" fmla="*/ 26 w 587"/>
                      <a:gd name="T19" fmla="*/ 6 h 184"/>
                      <a:gd name="T20" fmla="*/ 29 w 587"/>
                      <a:gd name="T21" fmla="*/ 7 h 184"/>
                      <a:gd name="T22" fmla="*/ 31 w 587"/>
                      <a:gd name="T23" fmla="*/ 8 h 184"/>
                      <a:gd name="T24" fmla="*/ 33 w 587"/>
                      <a:gd name="T25" fmla="*/ 9 h 184"/>
                      <a:gd name="T26" fmla="*/ 36 w 587"/>
                      <a:gd name="T27" fmla="*/ 11 h 184"/>
                      <a:gd name="T28" fmla="*/ 37 w 587"/>
                      <a:gd name="T29" fmla="*/ 12 h 1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87"/>
                      <a:gd name="T46" fmla="*/ 0 h 184"/>
                      <a:gd name="T47" fmla="*/ 587 w 587"/>
                      <a:gd name="T48" fmla="*/ 184 h 1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87" h="184">
                        <a:moveTo>
                          <a:pt x="0" y="0"/>
                        </a:moveTo>
                        <a:lnTo>
                          <a:pt x="43" y="14"/>
                        </a:lnTo>
                        <a:lnTo>
                          <a:pt x="81" y="23"/>
                        </a:lnTo>
                        <a:lnTo>
                          <a:pt x="137" y="30"/>
                        </a:lnTo>
                        <a:lnTo>
                          <a:pt x="177" y="23"/>
                        </a:lnTo>
                        <a:lnTo>
                          <a:pt x="224" y="18"/>
                        </a:lnTo>
                        <a:lnTo>
                          <a:pt x="255" y="24"/>
                        </a:lnTo>
                        <a:lnTo>
                          <a:pt x="295" y="40"/>
                        </a:lnTo>
                        <a:lnTo>
                          <a:pt x="342" y="61"/>
                        </a:lnTo>
                        <a:lnTo>
                          <a:pt x="415" y="92"/>
                        </a:lnTo>
                        <a:lnTo>
                          <a:pt x="454" y="107"/>
                        </a:lnTo>
                        <a:lnTo>
                          <a:pt x="488" y="125"/>
                        </a:lnTo>
                        <a:lnTo>
                          <a:pt x="530" y="145"/>
                        </a:lnTo>
                        <a:lnTo>
                          <a:pt x="569" y="169"/>
                        </a:lnTo>
                        <a:lnTo>
                          <a:pt x="587" y="18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7" name="Freeform 465">
                    <a:extLst>
                      <a:ext uri="{FF2B5EF4-FFF2-40B4-BE49-F238E27FC236}">
                        <a16:creationId xmlns:a16="http://schemas.microsoft.com/office/drawing/2014/main" id="{C1D9AD6A-EF20-4F2E-86C2-5A3F3110C71A}"/>
                      </a:ext>
                    </a:extLst>
                  </p:cNvPr>
                  <p:cNvSpPr>
                    <a:spLocks/>
                  </p:cNvSpPr>
                  <p:nvPr/>
                </p:nvSpPr>
                <p:spPr bwMode="auto">
                  <a:xfrm>
                    <a:off x="1276" y="1235"/>
                    <a:ext cx="98" cy="26"/>
                  </a:xfrm>
                  <a:custGeom>
                    <a:avLst/>
                    <a:gdLst>
                      <a:gd name="T0" fmla="*/ 0 w 391"/>
                      <a:gd name="T1" fmla="*/ 0 h 105"/>
                      <a:gd name="T2" fmla="*/ 5 w 391"/>
                      <a:gd name="T3" fmla="*/ 1 h 105"/>
                      <a:gd name="T4" fmla="*/ 8 w 391"/>
                      <a:gd name="T5" fmla="*/ 2 h 105"/>
                      <a:gd name="T6" fmla="*/ 9 w 391"/>
                      <a:gd name="T7" fmla="*/ 2 h 105"/>
                      <a:gd name="T8" fmla="*/ 11 w 391"/>
                      <a:gd name="T9" fmla="*/ 2 h 105"/>
                      <a:gd name="T10" fmla="*/ 14 w 391"/>
                      <a:gd name="T11" fmla="*/ 1 h 105"/>
                      <a:gd name="T12" fmla="*/ 16 w 391"/>
                      <a:gd name="T13" fmla="*/ 1 h 105"/>
                      <a:gd name="T14" fmla="*/ 18 w 391"/>
                      <a:gd name="T15" fmla="*/ 1 h 105"/>
                      <a:gd name="T16" fmla="*/ 20 w 391"/>
                      <a:gd name="T17" fmla="*/ 2 h 105"/>
                      <a:gd name="T18" fmla="*/ 21 w 391"/>
                      <a:gd name="T19" fmla="*/ 4 h 105"/>
                      <a:gd name="T20" fmla="*/ 23 w 391"/>
                      <a:gd name="T21" fmla="*/ 5 h 105"/>
                      <a:gd name="T22" fmla="*/ 25 w 391"/>
                      <a:gd name="T23" fmla="*/ 6 h 10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91"/>
                      <a:gd name="T37" fmla="*/ 0 h 105"/>
                      <a:gd name="T38" fmla="*/ 391 w 391"/>
                      <a:gd name="T39" fmla="*/ 105 h 10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91" h="105">
                        <a:moveTo>
                          <a:pt x="0" y="0"/>
                        </a:moveTo>
                        <a:lnTo>
                          <a:pt x="75" y="12"/>
                        </a:lnTo>
                        <a:lnTo>
                          <a:pt x="121" y="27"/>
                        </a:lnTo>
                        <a:lnTo>
                          <a:pt x="145" y="33"/>
                        </a:lnTo>
                        <a:lnTo>
                          <a:pt x="174" y="30"/>
                        </a:lnTo>
                        <a:lnTo>
                          <a:pt x="217" y="18"/>
                        </a:lnTo>
                        <a:lnTo>
                          <a:pt x="248" y="15"/>
                        </a:lnTo>
                        <a:lnTo>
                          <a:pt x="279" y="18"/>
                        </a:lnTo>
                        <a:lnTo>
                          <a:pt x="311" y="37"/>
                        </a:lnTo>
                        <a:lnTo>
                          <a:pt x="338" y="62"/>
                        </a:lnTo>
                        <a:lnTo>
                          <a:pt x="360" y="83"/>
                        </a:lnTo>
                        <a:lnTo>
                          <a:pt x="391" y="10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8" name="Freeform 466">
                    <a:extLst>
                      <a:ext uri="{FF2B5EF4-FFF2-40B4-BE49-F238E27FC236}">
                        <a16:creationId xmlns:a16="http://schemas.microsoft.com/office/drawing/2014/main" id="{95E1C97D-263B-4EA6-8A7B-194D5DC167C3}"/>
                      </a:ext>
                    </a:extLst>
                  </p:cNvPr>
                  <p:cNvSpPr>
                    <a:spLocks/>
                  </p:cNvSpPr>
                  <p:nvPr/>
                </p:nvSpPr>
                <p:spPr bwMode="auto">
                  <a:xfrm>
                    <a:off x="1248" y="1252"/>
                    <a:ext cx="118" cy="61"/>
                  </a:xfrm>
                  <a:custGeom>
                    <a:avLst/>
                    <a:gdLst>
                      <a:gd name="T0" fmla="*/ 0 w 470"/>
                      <a:gd name="T1" fmla="*/ 1 h 244"/>
                      <a:gd name="T2" fmla="*/ 3 w 470"/>
                      <a:gd name="T3" fmla="*/ 0 h 244"/>
                      <a:gd name="T4" fmla="*/ 4 w 470"/>
                      <a:gd name="T5" fmla="*/ 0 h 244"/>
                      <a:gd name="T6" fmla="*/ 6 w 470"/>
                      <a:gd name="T7" fmla="*/ 1 h 244"/>
                      <a:gd name="T8" fmla="*/ 8 w 470"/>
                      <a:gd name="T9" fmla="*/ 3 h 244"/>
                      <a:gd name="T10" fmla="*/ 12 w 470"/>
                      <a:gd name="T11" fmla="*/ 4 h 244"/>
                      <a:gd name="T12" fmla="*/ 14 w 470"/>
                      <a:gd name="T13" fmla="*/ 4 h 244"/>
                      <a:gd name="T14" fmla="*/ 17 w 470"/>
                      <a:gd name="T15" fmla="*/ 7 h 244"/>
                      <a:gd name="T16" fmla="*/ 19 w 470"/>
                      <a:gd name="T17" fmla="*/ 9 h 244"/>
                      <a:gd name="T18" fmla="*/ 21 w 470"/>
                      <a:gd name="T19" fmla="*/ 11 h 244"/>
                      <a:gd name="T20" fmla="*/ 25 w 470"/>
                      <a:gd name="T21" fmla="*/ 12 h 244"/>
                      <a:gd name="T22" fmla="*/ 27 w 470"/>
                      <a:gd name="T23" fmla="*/ 13 h 244"/>
                      <a:gd name="T24" fmla="*/ 29 w 470"/>
                      <a:gd name="T25" fmla="*/ 14 h 244"/>
                      <a:gd name="T26" fmla="*/ 30 w 470"/>
                      <a:gd name="T27" fmla="*/ 15 h 24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0"/>
                      <a:gd name="T43" fmla="*/ 0 h 244"/>
                      <a:gd name="T44" fmla="*/ 470 w 470"/>
                      <a:gd name="T45" fmla="*/ 244 h 24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0" h="244">
                        <a:moveTo>
                          <a:pt x="0" y="6"/>
                        </a:moveTo>
                        <a:lnTo>
                          <a:pt x="43" y="0"/>
                        </a:lnTo>
                        <a:lnTo>
                          <a:pt x="69" y="4"/>
                        </a:lnTo>
                        <a:lnTo>
                          <a:pt x="95" y="20"/>
                        </a:lnTo>
                        <a:lnTo>
                          <a:pt x="129" y="50"/>
                        </a:lnTo>
                        <a:lnTo>
                          <a:pt x="185" y="56"/>
                        </a:lnTo>
                        <a:lnTo>
                          <a:pt x="228" y="68"/>
                        </a:lnTo>
                        <a:lnTo>
                          <a:pt x="272" y="105"/>
                        </a:lnTo>
                        <a:lnTo>
                          <a:pt x="303" y="142"/>
                        </a:lnTo>
                        <a:lnTo>
                          <a:pt x="340" y="166"/>
                        </a:lnTo>
                        <a:lnTo>
                          <a:pt x="396" y="185"/>
                        </a:lnTo>
                        <a:lnTo>
                          <a:pt x="433" y="200"/>
                        </a:lnTo>
                        <a:lnTo>
                          <a:pt x="458" y="220"/>
                        </a:lnTo>
                        <a:lnTo>
                          <a:pt x="470" y="24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9" name="Freeform 467">
                    <a:extLst>
                      <a:ext uri="{FF2B5EF4-FFF2-40B4-BE49-F238E27FC236}">
                        <a16:creationId xmlns:a16="http://schemas.microsoft.com/office/drawing/2014/main" id="{67FED326-A96E-4828-A7B8-49580D56473B}"/>
                      </a:ext>
                    </a:extLst>
                  </p:cNvPr>
                  <p:cNvSpPr>
                    <a:spLocks/>
                  </p:cNvSpPr>
                  <p:nvPr/>
                </p:nvSpPr>
                <p:spPr bwMode="auto">
                  <a:xfrm>
                    <a:off x="1209" y="1272"/>
                    <a:ext cx="88" cy="59"/>
                  </a:xfrm>
                  <a:custGeom>
                    <a:avLst/>
                    <a:gdLst>
                      <a:gd name="T0" fmla="*/ 0 w 352"/>
                      <a:gd name="T1" fmla="*/ 2 h 234"/>
                      <a:gd name="T2" fmla="*/ 3 w 352"/>
                      <a:gd name="T3" fmla="*/ 1 h 234"/>
                      <a:gd name="T4" fmla="*/ 5 w 352"/>
                      <a:gd name="T5" fmla="*/ 0 h 234"/>
                      <a:gd name="T6" fmla="*/ 7 w 352"/>
                      <a:gd name="T7" fmla="*/ 0 h 234"/>
                      <a:gd name="T8" fmla="*/ 9 w 352"/>
                      <a:gd name="T9" fmla="*/ 1 h 234"/>
                      <a:gd name="T10" fmla="*/ 11 w 352"/>
                      <a:gd name="T11" fmla="*/ 2 h 234"/>
                      <a:gd name="T12" fmla="*/ 12 w 352"/>
                      <a:gd name="T13" fmla="*/ 4 h 234"/>
                      <a:gd name="T14" fmla="*/ 14 w 352"/>
                      <a:gd name="T15" fmla="*/ 5 h 234"/>
                      <a:gd name="T16" fmla="*/ 16 w 352"/>
                      <a:gd name="T17" fmla="*/ 5 h 234"/>
                      <a:gd name="T18" fmla="*/ 18 w 352"/>
                      <a:gd name="T19" fmla="*/ 5 h 234"/>
                      <a:gd name="T20" fmla="*/ 19 w 352"/>
                      <a:gd name="T21" fmla="*/ 5 h 234"/>
                      <a:gd name="T22" fmla="*/ 20 w 352"/>
                      <a:gd name="T23" fmla="*/ 6 h 234"/>
                      <a:gd name="T24" fmla="*/ 21 w 352"/>
                      <a:gd name="T25" fmla="*/ 8 h 234"/>
                      <a:gd name="T26" fmla="*/ 22 w 352"/>
                      <a:gd name="T27" fmla="*/ 11 h 234"/>
                      <a:gd name="T28" fmla="*/ 22 w 352"/>
                      <a:gd name="T29" fmla="*/ 13 h 234"/>
                      <a:gd name="T30" fmla="*/ 22 w 352"/>
                      <a:gd name="T31" fmla="*/ 15 h 2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52"/>
                      <a:gd name="T49" fmla="*/ 0 h 234"/>
                      <a:gd name="T50" fmla="*/ 352 w 352"/>
                      <a:gd name="T51" fmla="*/ 234 h 2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52" h="234">
                        <a:moveTo>
                          <a:pt x="0" y="24"/>
                        </a:moveTo>
                        <a:lnTo>
                          <a:pt x="38" y="9"/>
                        </a:lnTo>
                        <a:lnTo>
                          <a:pt x="83" y="0"/>
                        </a:lnTo>
                        <a:lnTo>
                          <a:pt x="115" y="4"/>
                        </a:lnTo>
                        <a:lnTo>
                          <a:pt x="145" y="16"/>
                        </a:lnTo>
                        <a:lnTo>
                          <a:pt x="174" y="37"/>
                        </a:lnTo>
                        <a:lnTo>
                          <a:pt x="198" y="54"/>
                        </a:lnTo>
                        <a:lnTo>
                          <a:pt x="226" y="79"/>
                        </a:lnTo>
                        <a:lnTo>
                          <a:pt x="256" y="73"/>
                        </a:lnTo>
                        <a:lnTo>
                          <a:pt x="281" y="76"/>
                        </a:lnTo>
                        <a:lnTo>
                          <a:pt x="299" y="85"/>
                        </a:lnTo>
                        <a:lnTo>
                          <a:pt x="313" y="101"/>
                        </a:lnTo>
                        <a:lnTo>
                          <a:pt x="330" y="129"/>
                        </a:lnTo>
                        <a:lnTo>
                          <a:pt x="346" y="166"/>
                        </a:lnTo>
                        <a:lnTo>
                          <a:pt x="352" y="201"/>
                        </a:lnTo>
                        <a:lnTo>
                          <a:pt x="349" y="23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50" name="Freeform 468">
                    <a:extLst>
                      <a:ext uri="{FF2B5EF4-FFF2-40B4-BE49-F238E27FC236}">
                        <a16:creationId xmlns:a16="http://schemas.microsoft.com/office/drawing/2014/main" id="{46908802-9E6F-4C06-A532-E843879BF63C}"/>
                      </a:ext>
                    </a:extLst>
                  </p:cNvPr>
                  <p:cNvSpPr>
                    <a:spLocks/>
                  </p:cNvSpPr>
                  <p:nvPr/>
                </p:nvSpPr>
                <p:spPr bwMode="auto">
                  <a:xfrm>
                    <a:off x="1251" y="1315"/>
                    <a:ext cx="18" cy="23"/>
                  </a:xfrm>
                  <a:custGeom>
                    <a:avLst/>
                    <a:gdLst>
                      <a:gd name="T0" fmla="*/ 5 w 72"/>
                      <a:gd name="T1" fmla="*/ 0 h 93"/>
                      <a:gd name="T2" fmla="*/ 4 w 72"/>
                      <a:gd name="T3" fmla="*/ 2 h 93"/>
                      <a:gd name="T4" fmla="*/ 3 w 72"/>
                      <a:gd name="T5" fmla="*/ 3 h 93"/>
                      <a:gd name="T6" fmla="*/ 2 w 72"/>
                      <a:gd name="T7" fmla="*/ 5 h 93"/>
                      <a:gd name="T8" fmla="*/ 0 w 72"/>
                      <a:gd name="T9" fmla="*/ 6 h 93"/>
                      <a:gd name="T10" fmla="*/ 0 60000 65536"/>
                      <a:gd name="T11" fmla="*/ 0 60000 65536"/>
                      <a:gd name="T12" fmla="*/ 0 60000 65536"/>
                      <a:gd name="T13" fmla="*/ 0 60000 65536"/>
                      <a:gd name="T14" fmla="*/ 0 60000 65536"/>
                      <a:gd name="T15" fmla="*/ 0 w 72"/>
                      <a:gd name="T16" fmla="*/ 0 h 93"/>
                      <a:gd name="T17" fmla="*/ 72 w 72"/>
                      <a:gd name="T18" fmla="*/ 93 h 93"/>
                    </a:gdLst>
                    <a:ahLst/>
                    <a:cxnLst>
                      <a:cxn ang="T10">
                        <a:pos x="T0" y="T1"/>
                      </a:cxn>
                      <a:cxn ang="T11">
                        <a:pos x="T2" y="T3"/>
                      </a:cxn>
                      <a:cxn ang="T12">
                        <a:pos x="T4" y="T5"/>
                      </a:cxn>
                      <a:cxn ang="T13">
                        <a:pos x="T6" y="T7"/>
                      </a:cxn>
                      <a:cxn ang="T14">
                        <a:pos x="T8" y="T9"/>
                      </a:cxn>
                    </a:cxnLst>
                    <a:rect l="T15" t="T16" r="T17" b="T18"/>
                    <a:pathLst>
                      <a:path w="72" h="93">
                        <a:moveTo>
                          <a:pt x="72" y="0"/>
                        </a:moveTo>
                        <a:lnTo>
                          <a:pt x="65" y="34"/>
                        </a:lnTo>
                        <a:lnTo>
                          <a:pt x="56" y="56"/>
                        </a:lnTo>
                        <a:lnTo>
                          <a:pt x="32" y="75"/>
                        </a:lnTo>
                        <a:lnTo>
                          <a:pt x="0" y="9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51" name="Freeform 469">
                    <a:extLst>
                      <a:ext uri="{FF2B5EF4-FFF2-40B4-BE49-F238E27FC236}">
                        <a16:creationId xmlns:a16="http://schemas.microsoft.com/office/drawing/2014/main" id="{DAFDB63B-A176-45E0-BA62-02F12B936D26}"/>
                      </a:ext>
                    </a:extLst>
                  </p:cNvPr>
                  <p:cNvSpPr>
                    <a:spLocks/>
                  </p:cNvSpPr>
                  <p:nvPr/>
                </p:nvSpPr>
                <p:spPr bwMode="auto">
                  <a:xfrm>
                    <a:off x="1208" y="1332"/>
                    <a:ext cx="5" cy="18"/>
                  </a:xfrm>
                  <a:custGeom>
                    <a:avLst/>
                    <a:gdLst>
                      <a:gd name="T0" fmla="*/ 1 w 18"/>
                      <a:gd name="T1" fmla="*/ 0 h 74"/>
                      <a:gd name="T2" fmla="*/ 1 w 18"/>
                      <a:gd name="T3" fmla="*/ 2 h 74"/>
                      <a:gd name="T4" fmla="*/ 1 w 18"/>
                      <a:gd name="T5" fmla="*/ 3 h 74"/>
                      <a:gd name="T6" fmla="*/ 0 w 18"/>
                      <a:gd name="T7" fmla="*/ 4 h 74"/>
                      <a:gd name="T8" fmla="*/ 0 60000 65536"/>
                      <a:gd name="T9" fmla="*/ 0 60000 65536"/>
                      <a:gd name="T10" fmla="*/ 0 60000 65536"/>
                      <a:gd name="T11" fmla="*/ 0 60000 65536"/>
                      <a:gd name="T12" fmla="*/ 0 w 18"/>
                      <a:gd name="T13" fmla="*/ 0 h 74"/>
                      <a:gd name="T14" fmla="*/ 18 w 18"/>
                      <a:gd name="T15" fmla="*/ 74 h 74"/>
                    </a:gdLst>
                    <a:ahLst/>
                    <a:cxnLst>
                      <a:cxn ang="T8">
                        <a:pos x="T0" y="T1"/>
                      </a:cxn>
                      <a:cxn ang="T9">
                        <a:pos x="T2" y="T3"/>
                      </a:cxn>
                      <a:cxn ang="T10">
                        <a:pos x="T4" y="T5"/>
                      </a:cxn>
                      <a:cxn ang="T11">
                        <a:pos x="T6" y="T7"/>
                      </a:cxn>
                    </a:cxnLst>
                    <a:rect l="T12" t="T13" r="T14" b="T15"/>
                    <a:pathLst>
                      <a:path w="18" h="74">
                        <a:moveTo>
                          <a:pt x="15" y="0"/>
                        </a:moveTo>
                        <a:lnTo>
                          <a:pt x="18" y="28"/>
                        </a:lnTo>
                        <a:lnTo>
                          <a:pt x="12" y="50"/>
                        </a:lnTo>
                        <a:lnTo>
                          <a:pt x="0" y="7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52" name="Freeform 470">
                    <a:extLst>
                      <a:ext uri="{FF2B5EF4-FFF2-40B4-BE49-F238E27FC236}">
                        <a16:creationId xmlns:a16="http://schemas.microsoft.com/office/drawing/2014/main" id="{1E303A0B-443F-47F0-911C-20C557E7EAE6}"/>
                      </a:ext>
                    </a:extLst>
                  </p:cNvPr>
                  <p:cNvSpPr>
                    <a:spLocks/>
                  </p:cNvSpPr>
                  <p:nvPr/>
                </p:nvSpPr>
                <p:spPr bwMode="auto">
                  <a:xfrm>
                    <a:off x="1304" y="1278"/>
                    <a:ext cx="11" cy="14"/>
                  </a:xfrm>
                  <a:custGeom>
                    <a:avLst/>
                    <a:gdLst>
                      <a:gd name="T0" fmla="*/ 3 w 43"/>
                      <a:gd name="T1" fmla="*/ 0 h 55"/>
                      <a:gd name="T2" fmla="*/ 2 w 43"/>
                      <a:gd name="T3" fmla="*/ 2 h 55"/>
                      <a:gd name="T4" fmla="*/ 0 w 43"/>
                      <a:gd name="T5" fmla="*/ 4 h 55"/>
                      <a:gd name="T6" fmla="*/ 0 60000 65536"/>
                      <a:gd name="T7" fmla="*/ 0 60000 65536"/>
                      <a:gd name="T8" fmla="*/ 0 60000 65536"/>
                      <a:gd name="T9" fmla="*/ 0 w 43"/>
                      <a:gd name="T10" fmla="*/ 0 h 55"/>
                      <a:gd name="T11" fmla="*/ 43 w 43"/>
                      <a:gd name="T12" fmla="*/ 55 h 55"/>
                    </a:gdLst>
                    <a:ahLst/>
                    <a:cxnLst>
                      <a:cxn ang="T6">
                        <a:pos x="T0" y="T1"/>
                      </a:cxn>
                      <a:cxn ang="T7">
                        <a:pos x="T2" y="T3"/>
                      </a:cxn>
                      <a:cxn ang="T8">
                        <a:pos x="T4" y="T5"/>
                      </a:cxn>
                    </a:cxnLst>
                    <a:rect l="T9" t="T10" r="T11" b="T12"/>
                    <a:pathLst>
                      <a:path w="43" h="55">
                        <a:moveTo>
                          <a:pt x="43" y="0"/>
                        </a:moveTo>
                        <a:lnTo>
                          <a:pt x="22" y="30"/>
                        </a:lnTo>
                        <a:lnTo>
                          <a:pt x="0" y="5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39" name="Group 471">
                  <a:extLst>
                    <a:ext uri="{FF2B5EF4-FFF2-40B4-BE49-F238E27FC236}">
                      <a16:creationId xmlns:a16="http://schemas.microsoft.com/office/drawing/2014/main" id="{6BD910C6-A29E-4B8B-9851-BEE4885D647B}"/>
                    </a:ext>
                  </a:extLst>
                </p:cNvPr>
                <p:cNvGrpSpPr>
                  <a:grpSpLocks/>
                </p:cNvGrpSpPr>
                <p:nvPr/>
              </p:nvGrpSpPr>
              <p:grpSpPr bwMode="auto">
                <a:xfrm>
                  <a:off x="1284" y="1204"/>
                  <a:ext cx="162" cy="134"/>
                  <a:chOff x="1284" y="1204"/>
                  <a:chExt cx="162" cy="134"/>
                </a:xfrm>
              </p:grpSpPr>
              <p:sp>
                <p:nvSpPr>
                  <p:cNvPr id="65640" name="Freeform 472">
                    <a:extLst>
                      <a:ext uri="{FF2B5EF4-FFF2-40B4-BE49-F238E27FC236}">
                        <a16:creationId xmlns:a16="http://schemas.microsoft.com/office/drawing/2014/main" id="{4DF6FFA7-5B29-4F40-858F-962398E460AE}"/>
                      </a:ext>
                    </a:extLst>
                  </p:cNvPr>
                  <p:cNvSpPr>
                    <a:spLocks/>
                  </p:cNvSpPr>
                  <p:nvPr/>
                </p:nvSpPr>
                <p:spPr bwMode="auto">
                  <a:xfrm>
                    <a:off x="1383" y="1204"/>
                    <a:ext cx="52" cy="22"/>
                  </a:xfrm>
                  <a:custGeom>
                    <a:avLst/>
                    <a:gdLst>
                      <a:gd name="T0" fmla="*/ 2 w 209"/>
                      <a:gd name="T1" fmla="*/ 1 h 88"/>
                      <a:gd name="T2" fmla="*/ 0 w 209"/>
                      <a:gd name="T3" fmla="*/ 5 h 88"/>
                      <a:gd name="T4" fmla="*/ 2 w 209"/>
                      <a:gd name="T5" fmla="*/ 5 h 88"/>
                      <a:gd name="T6" fmla="*/ 4 w 209"/>
                      <a:gd name="T7" fmla="*/ 6 h 88"/>
                      <a:gd name="T8" fmla="*/ 7 w 209"/>
                      <a:gd name="T9" fmla="*/ 5 h 88"/>
                      <a:gd name="T10" fmla="*/ 9 w 209"/>
                      <a:gd name="T11" fmla="*/ 5 h 88"/>
                      <a:gd name="T12" fmla="*/ 12 w 209"/>
                      <a:gd name="T13" fmla="*/ 4 h 88"/>
                      <a:gd name="T14" fmla="*/ 13 w 209"/>
                      <a:gd name="T15" fmla="*/ 3 h 88"/>
                      <a:gd name="T16" fmla="*/ 13 w 209"/>
                      <a:gd name="T17" fmla="*/ 1 h 88"/>
                      <a:gd name="T18" fmla="*/ 13 w 209"/>
                      <a:gd name="T19" fmla="*/ 0 h 8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09"/>
                      <a:gd name="T31" fmla="*/ 0 h 88"/>
                      <a:gd name="T32" fmla="*/ 209 w 209"/>
                      <a:gd name="T33" fmla="*/ 88 h 8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09" h="88">
                        <a:moveTo>
                          <a:pt x="38" y="26"/>
                        </a:moveTo>
                        <a:lnTo>
                          <a:pt x="0" y="75"/>
                        </a:lnTo>
                        <a:lnTo>
                          <a:pt x="28" y="84"/>
                        </a:lnTo>
                        <a:lnTo>
                          <a:pt x="61" y="88"/>
                        </a:lnTo>
                        <a:lnTo>
                          <a:pt x="111" y="85"/>
                        </a:lnTo>
                        <a:lnTo>
                          <a:pt x="154" y="75"/>
                        </a:lnTo>
                        <a:lnTo>
                          <a:pt x="187" y="63"/>
                        </a:lnTo>
                        <a:lnTo>
                          <a:pt x="206" y="47"/>
                        </a:lnTo>
                        <a:lnTo>
                          <a:pt x="209" y="25"/>
                        </a:lnTo>
                        <a:lnTo>
                          <a:pt x="204"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1" name="Freeform 473">
                    <a:extLst>
                      <a:ext uri="{FF2B5EF4-FFF2-40B4-BE49-F238E27FC236}">
                        <a16:creationId xmlns:a16="http://schemas.microsoft.com/office/drawing/2014/main" id="{23012C42-E376-4DCC-8A9E-05323BFC791E}"/>
                      </a:ext>
                    </a:extLst>
                  </p:cNvPr>
                  <p:cNvSpPr>
                    <a:spLocks/>
                  </p:cNvSpPr>
                  <p:nvPr/>
                </p:nvSpPr>
                <p:spPr bwMode="auto">
                  <a:xfrm>
                    <a:off x="1392" y="1272"/>
                    <a:ext cx="28" cy="31"/>
                  </a:xfrm>
                  <a:custGeom>
                    <a:avLst/>
                    <a:gdLst>
                      <a:gd name="T0" fmla="*/ 0 w 110"/>
                      <a:gd name="T1" fmla="*/ 0 h 123"/>
                      <a:gd name="T2" fmla="*/ 3 w 110"/>
                      <a:gd name="T3" fmla="*/ 1 h 123"/>
                      <a:gd name="T4" fmla="*/ 6 w 110"/>
                      <a:gd name="T5" fmla="*/ 2 h 123"/>
                      <a:gd name="T6" fmla="*/ 7 w 110"/>
                      <a:gd name="T7" fmla="*/ 3 h 123"/>
                      <a:gd name="T8" fmla="*/ 7 w 110"/>
                      <a:gd name="T9" fmla="*/ 5 h 123"/>
                      <a:gd name="T10" fmla="*/ 7 w 110"/>
                      <a:gd name="T11" fmla="*/ 6 h 123"/>
                      <a:gd name="T12" fmla="*/ 7 w 110"/>
                      <a:gd name="T13" fmla="*/ 8 h 123"/>
                      <a:gd name="T14" fmla="*/ 0 60000 65536"/>
                      <a:gd name="T15" fmla="*/ 0 60000 65536"/>
                      <a:gd name="T16" fmla="*/ 0 60000 65536"/>
                      <a:gd name="T17" fmla="*/ 0 60000 65536"/>
                      <a:gd name="T18" fmla="*/ 0 60000 65536"/>
                      <a:gd name="T19" fmla="*/ 0 60000 65536"/>
                      <a:gd name="T20" fmla="*/ 0 60000 65536"/>
                      <a:gd name="T21" fmla="*/ 0 w 110"/>
                      <a:gd name="T22" fmla="*/ 0 h 123"/>
                      <a:gd name="T23" fmla="*/ 110 w 110"/>
                      <a:gd name="T24" fmla="*/ 123 h 1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 h="123">
                        <a:moveTo>
                          <a:pt x="0" y="0"/>
                        </a:moveTo>
                        <a:lnTo>
                          <a:pt x="42" y="12"/>
                        </a:lnTo>
                        <a:lnTo>
                          <a:pt x="85" y="24"/>
                        </a:lnTo>
                        <a:lnTo>
                          <a:pt x="101" y="46"/>
                        </a:lnTo>
                        <a:lnTo>
                          <a:pt x="109" y="72"/>
                        </a:lnTo>
                        <a:lnTo>
                          <a:pt x="110" y="98"/>
                        </a:lnTo>
                        <a:lnTo>
                          <a:pt x="107" y="12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2" name="Freeform 474">
                    <a:extLst>
                      <a:ext uri="{FF2B5EF4-FFF2-40B4-BE49-F238E27FC236}">
                        <a16:creationId xmlns:a16="http://schemas.microsoft.com/office/drawing/2014/main" id="{A18365D3-F217-4B46-B47A-66CEBD199621}"/>
                      </a:ext>
                    </a:extLst>
                  </p:cNvPr>
                  <p:cNvSpPr>
                    <a:spLocks/>
                  </p:cNvSpPr>
                  <p:nvPr/>
                </p:nvSpPr>
                <p:spPr bwMode="auto">
                  <a:xfrm>
                    <a:off x="1372" y="1272"/>
                    <a:ext cx="40" cy="16"/>
                  </a:xfrm>
                  <a:custGeom>
                    <a:avLst/>
                    <a:gdLst>
                      <a:gd name="T0" fmla="*/ 10 w 160"/>
                      <a:gd name="T1" fmla="*/ 2 h 62"/>
                      <a:gd name="T2" fmla="*/ 9 w 160"/>
                      <a:gd name="T3" fmla="*/ 3 h 62"/>
                      <a:gd name="T4" fmla="*/ 7 w 160"/>
                      <a:gd name="T5" fmla="*/ 3 h 62"/>
                      <a:gd name="T6" fmla="*/ 5 w 160"/>
                      <a:gd name="T7" fmla="*/ 4 h 62"/>
                      <a:gd name="T8" fmla="*/ 3 w 160"/>
                      <a:gd name="T9" fmla="*/ 4 h 62"/>
                      <a:gd name="T10" fmla="*/ 1 w 160"/>
                      <a:gd name="T11" fmla="*/ 4 h 62"/>
                      <a:gd name="T12" fmla="*/ 0 w 160"/>
                      <a:gd name="T13" fmla="*/ 3 h 62"/>
                      <a:gd name="T14" fmla="*/ 1 w 160"/>
                      <a:gd name="T15" fmla="*/ 2 h 62"/>
                      <a:gd name="T16" fmla="*/ 2 w 160"/>
                      <a:gd name="T17" fmla="*/ 1 h 62"/>
                      <a:gd name="T18" fmla="*/ 3 w 160"/>
                      <a:gd name="T19" fmla="*/ 0 h 6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0"/>
                      <a:gd name="T31" fmla="*/ 0 h 62"/>
                      <a:gd name="T32" fmla="*/ 160 w 160"/>
                      <a:gd name="T33" fmla="*/ 62 h 6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0" h="62">
                        <a:moveTo>
                          <a:pt x="160" y="26"/>
                        </a:moveTo>
                        <a:lnTo>
                          <a:pt x="145" y="41"/>
                        </a:lnTo>
                        <a:lnTo>
                          <a:pt x="120" y="51"/>
                        </a:lnTo>
                        <a:lnTo>
                          <a:pt x="87" y="59"/>
                        </a:lnTo>
                        <a:lnTo>
                          <a:pt x="50" y="62"/>
                        </a:lnTo>
                        <a:lnTo>
                          <a:pt x="21" y="55"/>
                        </a:lnTo>
                        <a:lnTo>
                          <a:pt x="0" y="46"/>
                        </a:lnTo>
                        <a:lnTo>
                          <a:pt x="14" y="28"/>
                        </a:lnTo>
                        <a:lnTo>
                          <a:pt x="31" y="13"/>
                        </a:lnTo>
                        <a:lnTo>
                          <a:pt x="58"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3" name="Freeform 475">
                    <a:extLst>
                      <a:ext uri="{FF2B5EF4-FFF2-40B4-BE49-F238E27FC236}">
                        <a16:creationId xmlns:a16="http://schemas.microsoft.com/office/drawing/2014/main" id="{1D8099E8-B410-4A3D-9CC1-0ECCCA1E94E6}"/>
                      </a:ext>
                    </a:extLst>
                  </p:cNvPr>
                  <p:cNvSpPr>
                    <a:spLocks/>
                  </p:cNvSpPr>
                  <p:nvPr/>
                </p:nvSpPr>
                <p:spPr bwMode="auto">
                  <a:xfrm>
                    <a:off x="1329" y="1296"/>
                    <a:ext cx="34" cy="20"/>
                  </a:xfrm>
                  <a:custGeom>
                    <a:avLst/>
                    <a:gdLst>
                      <a:gd name="T0" fmla="*/ 3 w 137"/>
                      <a:gd name="T1" fmla="*/ 0 h 77"/>
                      <a:gd name="T2" fmla="*/ 0 w 137"/>
                      <a:gd name="T3" fmla="*/ 3 h 77"/>
                      <a:gd name="T4" fmla="*/ 2 w 137"/>
                      <a:gd name="T5" fmla="*/ 4 h 77"/>
                      <a:gd name="T6" fmla="*/ 4 w 137"/>
                      <a:gd name="T7" fmla="*/ 5 h 77"/>
                      <a:gd name="T8" fmla="*/ 5 w 137"/>
                      <a:gd name="T9" fmla="*/ 5 h 77"/>
                      <a:gd name="T10" fmla="*/ 7 w 137"/>
                      <a:gd name="T11" fmla="*/ 5 h 77"/>
                      <a:gd name="T12" fmla="*/ 8 w 137"/>
                      <a:gd name="T13" fmla="*/ 3 h 77"/>
                      <a:gd name="T14" fmla="*/ 0 60000 65536"/>
                      <a:gd name="T15" fmla="*/ 0 60000 65536"/>
                      <a:gd name="T16" fmla="*/ 0 60000 65536"/>
                      <a:gd name="T17" fmla="*/ 0 60000 65536"/>
                      <a:gd name="T18" fmla="*/ 0 60000 65536"/>
                      <a:gd name="T19" fmla="*/ 0 60000 65536"/>
                      <a:gd name="T20" fmla="*/ 0 60000 65536"/>
                      <a:gd name="T21" fmla="*/ 0 w 137"/>
                      <a:gd name="T22" fmla="*/ 0 h 77"/>
                      <a:gd name="T23" fmla="*/ 137 w 137"/>
                      <a:gd name="T24" fmla="*/ 77 h 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7" h="77">
                        <a:moveTo>
                          <a:pt x="50" y="0"/>
                        </a:moveTo>
                        <a:lnTo>
                          <a:pt x="0" y="43"/>
                        </a:lnTo>
                        <a:lnTo>
                          <a:pt x="31" y="63"/>
                        </a:lnTo>
                        <a:lnTo>
                          <a:pt x="59" y="72"/>
                        </a:lnTo>
                        <a:lnTo>
                          <a:pt x="88" y="77"/>
                        </a:lnTo>
                        <a:lnTo>
                          <a:pt x="112" y="71"/>
                        </a:lnTo>
                        <a:lnTo>
                          <a:pt x="137" y="49"/>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4" name="Freeform 476">
                    <a:extLst>
                      <a:ext uri="{FF2B5EF4-FFF2-40B4-BE49-F238E27FC236}">
                        <a16:creationId xmlns:a16="http://schemas.microsoft.com/office/drawing/2014/main" id="{757B4A5D-1BFB-44D7-B3CA-241F3AC8D11C}"/>
                      </a:ext>
                    </a:extLst>
                  </p:cNvPr>
                  <p:cNvSpPr>
                    <a:spLocks/>
                  </p:cNvSpPr>
                  <p:nvPr/>
                </p:nvSpPr>
                <p:spPr bwMode="auto">
                  <a:xfrm>
                    <a:off x="1284" y="1312"/>
                    <a:ext cx="9" cy="26"/>
                  </a:xfrm>
                  <a:custGeom>
                    <a:avLst/>
                    <a:gdLst>
                      <a:gd name="T0" fmla="*/ 2 w 38"/>
                      <a:gd name="T1" fmla="*/ 0 h 105"/>
                      <a:gd name="T2" fmla="*/ 1 w 38"/>
                      <a:gd name="T3" fmla="*/ 1 h 105"/>
                      <a:gd name="T4" fmla="*/ 0 w 38"/>
                      <a:gd name="T5" fmla="*/ 2 h 105"/>
                      <a:gd name="T6" fmla="*/ 0 w 38"/>
                      <a:gd name="T7" fmla="*/ 4 h 105"/>
                      <a:gd name="T8" fmla="*/ 0 w 38"/>
                      <a:gd name="T9" fmla="*/ 6 h 105"/>
                      <a:gd name="T10" fmla="*/ 0 60000 65536"/>
                      <a:gd name="T11" fmla="*/ 0 60000 65536"/>
                      <a:gd name="T12" fmla="*/ 0 60000 65536"/>
                      <a:gd name="T13" fmla="*/ 0 60000 65536"/>
                      <a:gd name="T14" fmla="*/ 0 60000 65536"/>
                      <a:gd name="T15" fmla="*/ 0 w 38"/>
                      <a:gd name="T16" fmla="*/ 0 h 105"/>
                      <a:gd name="T17" fmla="*/ 38 w 38"/>
                      <a:gd name="T18" fmla="*/ 105 h 105"/>
                    </a:gdLst>
                    <a:ahLst/>
                    <a:cxnLst>
                      <a:cxn ang="T10">
                        <a:pos x="T0" y="T1"/>
                      </a:cxn>
                      <a:cxn ang="T11">
                        <a:pos x="T2" y="T3"/>
                      </a:cxn>
                      <a:cxn ang="T12">
                        <a:pos x="T4" y="T5"/>
                      </a:cxn>
                      <a:cxn ang="T13">
                        <a:pos x="T6" y="T7"/>
                      </a:cxn>
                      <a:cxn ang="T14">
                        <a:pos x="T8" y="T9"/>
                      </a:cxn>
                    </a:cxnLst>
                    <a:rect l="T15" t="T16" r="T17" b="T18"/>
                    <a:pathLst>
                      <a:path w="38" h="105">
                        <a:moveTo>
                          <a:pt x="38" y="0"/>
                        </a:moveTo>
                        <a:lnTo>
                          <a:pt x="19" y="15"/>
                        </a:lnTo>
                        <a:lnTo>
                          <a:pt x="5" y="38"/>
                        </a:lnTo>
                        <a:lnTo>
                          <a:pt x="0" y="68"/>
                        </a:lnTo>
                        <a:lnTo>
                          <a:pt x="7" y="10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45" name="Freeform 477">
                    <a:extLst>
                      <a:ext uri="{FF2B5EF4-FFF2-40B4-BE49-F238E27FC236}">
                        <a16:creationId xmlns:a16="http://schemas.microsoft.com/office/drawing/2014/main" id="{28B62F55-3304-4318-8855-B2F3301BD33B}"/>
                      </a:ext>
                    </a:extLst>
                  </p:cNvPr>
                  <p:cNvSpPr>
                    <a:spLocks/>
                  </p:cNvSpPr>
                  <p:nvPr/>
                </p:nvSpPr>
                <p:spPr bwMode="auto">
                  <a:xfrm>
                    <a:off x="1420" y="1255"/>
                    <a:ext cx="26" cy="21"/>
                  </a:xfrm>
                  <a:custGeom>
                    <a:avLst/>
                    <a:gdLst>
                      <a:gd name="T0" fmla="*/ 0 w 106"/>
                      <a:gd name="T1" fmla="*/ 0 h 83"/>
                      <a:gd name="T2" fmla="*/ 0 w 106"/>
                      <a:gd name="T3" fmla="*/ 2 h 83"/>
                      <a:gd name="T4" fmla="*/ 0 w 106"/>
                      <a:gd name="T5" fmla="*/ 3 h 83"/>
                      <a:gd name="T6" fmla="*/ 1 w 106"/>
                      <a:gd name="T7" fmla="*/ 4 h 83"/>
                      <a:gd name="T8" fmla="*/ 2 w 106"/>
                      <a:gd name="T9" fmla="*/ 4 h 83"/>
                      <a:gd name="T10" fmla="*/ 3 w 106"/>
                      <a:gd name="T11" fmla="*/ 5 h 83"/>
                      <a:gd name="T12" fmla="*/ 5 w 106"/>
                      <a:gd name="T13" fmla="*/ 5 h 83"/>
                      <a:gd name="T14" fmla="*/ 6 w 106"/>
                      <a:gd name="T15" fmla="*/ 5 h 83"/>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83"/>
                      <a:gd name="T26" fmla="*/ 106 w 106"/>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83">
                        <a:moveTo>
                          <a:pt x="6" y="0"/>
                        </a:moveTo>
                        <a:lnTo>
                          <a:pt x="0" y="25"/>
                        </a:lnTo>
                        <a:lnTo>
                          <a:pt x="2" y="43"/>
                        </a:lnTo>
                        <a:lnTo>
                          <a:pt x="13" y="56"/>
                        </a:lnTo>
                        <a:lnTo>
                          <a:pt x="33" y="69"/>
                        </a:lnTo>
                        <a:lnTo>
                          <a:pt x="58" y="78"/>
                        </a:lnTo>
                        <a:lnTo>
                          <a:pt x="81" y="83"/>
                        </a:lnTo>
                        <a:lnTo>
                          <a:pt x="106" y="7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grpSp>
      </p:grpSp>
      <p:sp>
        <p:nvSpPr>
          <p:cNvPr id="65586" name="Rectangle 478">
            <a:extLst>
              <a:ext uri="{FF2B5EF4-FFF2-40B4-BE49-F238E27FC236}">
                <a16:creationId xmlns:a16="http://schemas.microsoft.com/office/drawing/2014/main" id="{653A44AA-87B3-46AB-9030-C9A5F486BBE3}"/>
              </a:ext>
            </a:extLst>
          </p:cNvPr>
          <p:cNvSpPr>
            <a:spLocks noChangeArrowheads="1"/>
          </p:cNvSpPr>
          <p:nvPr/>
        </p:nvSpPr>
        <p:spPr bwMode="auto">
          <a:xfrm>
            <a:off x="6284870" y="574675"/>
            <a:ext cx="80962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87" name="Rectangle 479">
            <a:extLst>
              <a:ext uri="{FF2B5EF4-FFF2-40B4-BE49-F238E27FC236}">
                <a16:creationId xmlns:a16="http://schemas.microsoft.com/office/drawing/2014/main" id="{C48F21DB-C6C0-4ED6-B19E-0941A1E7CECA}"/>
              </a:ext>
            </a:extLst>
          </p:cNvPr>
          <p:cNvSpPr>
            <a:spLocks noChangeArrowheads="1"/>
          </p:cNvSpPr>
          <p:nvPr/>
        </p:nvSpPr>
        <p:spPr bwMode="auto">
          <a:xfrm>
            <a:off x="6376945" y="641350"/>
            <a:ext cx="62998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Plíce</a:t>
            </a:r>
            <a:endParaRPr lang="cs-CZ" altLang="en-US" sz="2400">
              <a:latin typeface="Times New Roman" panose="02020603050405020304" pitchFamily="18" charset="0"/>
            </a:endParaRPr>
          </a:p>
        </p:txBody>
      </p:sp>
      <p:sp>
        <p:nvSpPr>
          <p:cNvPr id="65588" name="Rectangle 480">
            <a:extLst>
              <a:ext uri="{FF2B5EF4-FFF2-40B4-BE49-F238E27FC236}">
                <a16:creationId xmlns:a16="http://schemas.microsoft.com/office/drawing/2014/main" id="{AD5FC90E-5EA1-4438-8A08-3F2DFC7B7698}"/>
              </a:ext>
            </a:extLst>
          </p:cNvPr>
          <p:cNvSpPr>
            <a:spLocks noChangeArrowheads="1"/>
          </p:cNvSpPr>
          <p:nvPr/>
        </p:nvSpPr>
        <p:spPr bwMode="auto">
          <a:xfrm>
            <a:off x="3149557" y="530225"/>
            <a:ext cx="677862"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89" name="Rectangle 481">
            <a:extLst>
              <a:ext uri="{FF2B5EF4-FFF2-40B4-BE49-F238E27FC236}">
                <a16:creationId xmlns:a16="http://schemas.microsoft.com/office/drawing/2014/main" id="{7495ADDA-CC8E-4585-850B-6D6DEBED5850}"/>
              </a:ext>
            </a:extLst>
          </p:cNvPr>
          <p:cNvSpPr>
            <a:spLocks noChangeArrowheads="1"/>
          </p:cNvSpPr>
          <p:nvPr/>
        </p:nvSpPr>
        <p:spPr bwMode="auto">
          <a:xfrm>
            <a:off x="3241633" y="596900"/>
            <a:ext cx="4969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GIT</a:t>
            </a:r>
            <a:endParaRPr lang="cs-CZ" altLang="en-US" sz="2400">
              <a:latin typeface="Times New Roman" panose="02020603050405020304" pitchFamily="18" charset="0"/>
            </a:endParaRPr>
          </a:p>
        </p:txBody>
      </p:sp>
      <p:sp>
        <p:nvSpPr>
          <p:cNvPr id="65590" name="Rectangle 482">
            <a:extLst>
              <a:ext uri="{FF2B5EF4-FFF2-40B4-BE49-F238E27FC236}">
                <a16:creationId xmlns:a16="http://schemas.microsoft.com/office/drawing/2014/main" id="{18E289B0-36DA-4937-9A1B-DEDA41DF5750}"/>
              </a:ext>
            </a:extLst>
          </p:cNvPr>
          <p:cNvSpPr>
            <a:spLocks noChangeArrowheads="1"/>
          </p:cNvSpPr>
          <p:nvPr/>
        </p:nvSpPr>
        <p:spPr bwMode="auto">
          <a:xfrm>
            <a:off x="8464507" y="982664"/>
            <a:ext cx="114935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591" name="Rectangle 483">
            <a:extLst>
              <a:ext uri="{FF2B5EF4-FFF2-40B4-BE49-F238E27FC236}">
                <a16:creationId xmlns:a16="http://schemas.microsoft.com/office/drawing/2014/main" id="{FDC9456A-6A94-4296-ABD1-F9D8282CA803}"/>
              </a:ext>
            </a:extLst>
          </p:cNvPr>
          <p:cNvSpPr>
            <a:spLocks noChangeArrowheads="1"/>
          </p:cNvSpPr>
          <p:nvPr/>
        </p:nvSpPr>
        <p:spPr bwMode="auto">
          <a:xfrm>
            <a:off x="8556583" y="1049338"/>
            <a:ext cx="9730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Ledviny</a:t>
            </a:r>
            <a:endParaRPr lang="cs-CZ" altLang="en-US" sz="2400">
              <a:latin typeface="Times New Roman" panose="02020603050405020304" pitchFamily="18" charset="0"/>
            </a:endParaRPr>
          </a:p>
        </p:txBody>
      </p:sp>
      <p:grpSp>
        <p:nvGrpSpPr>
          <p:cNvPr id="65592" name="Group 484">
            <a:extLst>
              <a:ext uri="{FF2B5EF4-FFF2-40B4-BE49-F238E27FC236}">
                <a16:creationId xmlns:a16="http://schemas.microsoft.com/office/drawing/2014/main" id="{32007438-B980-4C80-B0FC-430135AAAF22}"/>
              </a:ext>
            </a:extLst>
          </p:cNvPr>
          <p:cNvGrpSpPr>
            <a:grpSpLocks/>
          </p:cNvGrpSpPr>
          <p:nvPr/>
        </p:nvGrpSpPr>
        <p:grpSpPr bwMode="auto">
          <a:xfrm>
            <a:off x="2046245" y="1468438"/>
            <a:ext cx="525463" cy="400050"/>
            <a:chOff x="570" y="924"/>
            <a:chExt cx="331" cy="252"/>
          </a:xfrm>
        </p:grpSpPr>
        <p:sp>
          <p:nvSpPr>
            <p:cNvPr id="65632" name="Freeform 485">
              <a:extLst>
                <a:ext uri="{FF2B5EF4-FFF2-40B4-BE49-F238E27FC236}">
                  <a16:creationId xmlns:a16="http://schemas.microsoft.com/office/drawing/2014/main" id="{0738AF47-55F1-4A38-8416-B6A4351DC347}"/>
                </a:ext>
              </a:extLst>
            </p:cNvPr>
            <p:cNvSpPr>
              <a:spLocks/>
            </p:cNvSpPr>
            <p:nvPr/>
          </p:nvSpPr>
          <p:spPr bwMode="auto">
            <a:xfrm>
              <a:off x="647" y="977"/>
              <a:ext cx="254" cy="199"/>
            </a:xfrm>
            <a:custGeom>
              <a:avLst/>
              <a:gdLst>
                <a:gd name="T0" fmla="*/ 240 w 254"/>
                <a:gd name="T1" fmla="*/ 199 h 199"/>
                <a:gd name="T2" fmla="*/ 254 w 254"/>
                <a:gd name="T3" fmla="*/ 180 h 199"/>
                <a:gd name="T4" fmla="*/ 14 w 254"/>
                <a:gd name="T5" fmla="*/ 0 h 199"/>
                <a:gd name="T6" fmla="*/ 0 w 254"/>
                <a:gd name="T7" fmla="*/ 19 h 199"/>
                <a:gd name="T8" fmla="*/ 240 w 254"/>
                <a:gd name="T9" fmla="*/ 199 h 199"/>
                <a:gd name="T10" fmla="*/ 0 60000 65536"/>
                <a:gd name="T11" fmla="*/ 0 60000 65536"/>
                <a:gd name="T12" fmla="*/ 0 60000 65536"/>
                <a:gd name="T13" fmla="*/ 0 60000 65536"/>
                <a:gd name="T14" fmla="*/ 0 60000 65536"/>
                <a:gd name="T15" fmla="*/ 0 w 254"/>
                <a:gd name="T16" fmla="*/ 0 h 199"/>
                <a:gd name="T17" fmla="*/ 254 w 254"/>
                <a:gd name="T18" fmla="*/ 199 h 199"/>
              </a:gdLst>
              <a:ahLst/>
              <a:cxnLst>
                <a:cxn ang="T10">
                  <a:pos x="T0" y="T1"/>
                </a:cxn>
                <a:cxn ang="T11">
                  <a:pos x="T2" y="T3"/>
                </a:cxn>
                <a:cxn ang="T12">
                  <a:pos x="T4" y="T5"/>
                </a:cxn>
                <a:cxn ang="T13">
                  <a:pos x="T6" y="T7"/>
                </a:cxn>
                <a:cxn ang="T14">
                  <a:pos x="T8" y="T9"/>
                </a:cxn>
              </a:cxnLst>
              <a:rect l="T15" t="T16" r="T17" b="T18"/>
              <a:pathLst>
                <a:path w="254" h="199">
                  <a:moveTo>
                    <a:pt x="240" y="199"/>
                  </a:moveTo>
                  <a:lnTo>
                    <a:pt x="254" y="180"/>
                  </a:lnTo>
                  <a:lnTo>
                    <a:pt x="14" y="0"/>
                  </a:lnTo>
                  <a:lnTo>
                    <a:pt x="0" y="19"/>
                  </a:lnTo>
                  <a:lnTo>
                    <a:pt x="240" y="19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33" name="Freeform 486">
              <a:extLst>
                <a:ext uri="{FF2B5EF4-FFF2-40B4-BE49-F238E27FC236}">
                  <a16:creationId xmlns:a16="http://schemas.microsoft.com/office/drawing/2014/main" id="{B0073BD7-BA44-4729-9D90-FCBC8995CB58}"/>
                </a:ext>
              </a:extLst>
            </p:cNvPr>
            <p:cNvSpPr>
              <a:spLocks/>
            </p:cNvSpPr>
            <p:nvPr/>
          </p:nvSpPr>
          <p:spPr bwMode="auto">
            <a:xfrm>
              <a:off x="570" y="924"/>
              <a:ext cx="118" cy="106"/>
            </a:xfrm>
            <a:custGeom>
              <a:avLst/>
              <a:gdLst>
                <a:gd name="T0" fmla="*/ 118 w 118"/>
                <a:gd name="T1" fmla="*/ 21 h 106"/>
                <a:gd name="T2" fmla="*/ 0 w 118"/>
                <a:gd name="T3" fmla="*/ 0 h 106"/>
                <a:gd name="T4" fmla="*/ 54 w 118"/>
                <a:gd name="T5" fmla="*/ 106 h 106"/>
                <a:gd name="T6" fmla="*/ 118 w 118"/>
                <a:gd name="T7" fmla="*/ 21 h 106"/>
                <a:gd name="T8" fmla="*/ 0 60000 65536"/>
                <a:gd name="T9" fmla="*/ 0 60000 65536"/>
                <a:gd name="T10" fmla="*/ 0 60000 65536"/>
                <a:gd name="T11" fmla="*/ 0 60000 65536"/>
                <a:gd name="T12" fmla="*/ 0 w 118"/>
                <a:gd name="T13" fmla="*/ 0 h 106"/>
                <a:gd name="T14" fmla="*/ 118 w 118"/>
                <a:gd name="T15" fmla="*/ 106 h 106"/>
              </a:gdLst>
              <a:ahLst/>
              <a:cxnLst>
                <a:cxn ang="T8">
                  <a:pos x="T0" y="T1"/>
                </a:cxn>
                <a:cxn ang="T9">
                  <a:pos x="T2" y="T3"/>
                </a:cxn>
                <a:cxn ang="T10">
                  <a:pos x="T4" y="T5"/>
                </a:cxn>
                <a:cxn ang="T11">
                  <a:pos x="T6" y="T7"/>
                </a:cxn>
              </a:cxnLst>
              <a:rect l="T12" t="T13" r="T14" b="T15"/>
              <a:pathLst>
                <a:path w="118" h="106">
                  <a:moveTo>
                    <a:pt x="118" y="21"/>
                  </a:moveTo>
                  <a:lnTo>
                    <a:pt x="0" y="0"/>
                  </a:lnTo>
                  <a:lnTo>
                    <a:pt x="54" y="106"/>
                  </a:lnTo>
                  <a:lnTo>
                    <a:pt x="118"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93" name="Group 487">
            <a:extLst>
              <a:ext uri="{FF2B5EF4-FFF2-40B4-BE49-F238E27FC236}">
                <a16:creationId xmlns:a16="http://schemas.microsoft.com/office/drawing/2014/main" id="{D760D378-A6CC-4730-A050-1390A6ED2EE8}"/>
              </a:ext>
            </a:extLst>
          </p:cNvPr>
          <p:cNvGrpSpPr>
            <a:grpSpLocks/>
          </p:cNvGrpSpPr>
          <p:nvPr/>
        </p:nvGrpSpPr>
        <p:grpSpPr bwMode="auto">
          <a:xfrm>
            <a:off x="3081294" y="182563"/>
            <a:ext cx="1111250" cy="577850"/>
            <a:chOff x="1222" y="114"/>
            <a:chExt cx="700" cy="364"/>
          </a:xfrm>
        </p:grpSpPr>
        <p:sp>
          <p:nvSpPr>
            <p:cNvPr id="65630" name="Freeform 488">
              <a:extLst>
                <a:ext uri="{FF2B5EF4-FFF2-40B4-BE49-F238E27FC236}">
                  <a16:creationId xmlns:a16="http://schemas.microsoft.com/office/drawing/2014/main" id="{1EEC69C2-ED2E-47F6-BB2B-65DE3E0EBE6F}"/>
                </a:ext>
              </a:extLst>
            </p:cNvPr>
            <p:cNvSpPr>
              <a:spLocks/>
            </p:cNvSpPr>
            <p:nvPr/>
          </p:nvSpPr>
          <p:spPr bwMode="auto">
            <a:xfrm>
              <a:off x="1222" y="114"/>
              <a:ext cx="613" cy="328"/>
            </a:xfrm>
            <a:custGeom>
              <a:avLst/>
              <a:gdLst>
                <a:gd name="T0" fmla="*/ 11 w 613"/>
                <a:gd name="T1" fmla="*/ 0 h 328"/>
                <a:gd name="T2" fmla="*/ 0 w 613"/>
                <a:gd name="T3" fmla="*/ 21 h 328"/>
                <a:gd name="T4" fmla="*/ 602 w 613"/>
                <a:gd name="T5" fmla="*/ 328 h 328"/>
                <a:gd name="T6" fmla="*/ 613 w 613"/>
                <a:gd name="T7" fmla="*/ 307 h 328"/>
                <a:gd name="T8" fmla="*/ 11 w 613"/>
                <a:gd name="T9" fmla="*/ 0 h 328"/>
                <a:gd name="T10" fmla="*/ 0 60000 65536"/>
                <a:gd name="T11" fmla="*/ 0 60000 65536"/>
                <a:gd name="T12" fmla="*/ 0 60000 65536"/>
                <a:gd name="T13" fmla="*/ 0 60000 65536"/>
                <a:gd name="T14" fmla="*/ 0 60000 65536"/>
                <a:gd name="T15" fmla="*/ 0 w 613"/>
                <a:gd name="T16" fmla="*/ 0 h 328"/>
                <a:gd name="T17" fmla="*/ 613 w 613"/>
                <a:gd name="T18" fmla="*/ 328 h 328"/>
              </a:gdLst>
              <a:ahLst/>
              <a:cxnLst>
                <a:cxn ang="T10">
                  <a:pos x="T0" y="T1"/>
                </a:cxn>
                <a:cxn ang="T11">
                  <a:pos x="T2" y="T3"/>
                </a:cxn>
                <a:cxn ang="T12">
                  <a:pos x="T4" y="T5"/>
                </a:cxn>
                <a:cxn ang="T13">
                  <a:pos x="T6" y="T7"/>
                </a:cxn>
                <a:cxn ang="T14">
                  <a:pos x="T8" y="T9"/>
                </a:cxn>
              </a:cxnLst>
              <a:rect l="T15" t="T16" r="T17" b="T18"/>
              <a:pathLst>
                <a:path w="613" h="328">
                  <a:moveTo>
                    <a:pt x="11" y="0"/>
                  </a:moveTo>
                  <a:lnTo>
                    <a:pt x="0" y="21"/>
                  </a:lnTo>
                  <a:lnTo>
                    <a:pt x="602" y="328"/>
                  </a:lnTo>
                  <a:lnTo>
                    <a:pt x="613" y="307"/>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31" name="Freeform 489">
              <a:extLst>
                <a:ext uri="{FF2B5EF4-FFF2-40B4-BE49-F238E27FC236}">
                  <a16:creationId xmlns:a16="http://schemas.microsoft.com/office/drawing/2014/main" id="{43F8308C-1DB3-4C5F-9402-565D7EFB0221}"/>
                </a:ext>
              </a:extLst>
            </p:cNvPr>
            <p:cNvSpPr>
              <a:spLocks/>
            </p:cNvSpPr>
            <p:nvPr/>
          </p:nvSpPr>
          <p:spPr bwMode="auto">
            <a:xfrm>
              <a:off x="1802" y="382"/>
              <a:ext cx="120" cy="96"/>
            </a:xfrm>
            <a:custGeom>
              <a:avLst/>
              <a:gdLst>
                <a:gd name="T0" fmla="*/ 0 w 120"/>
                <a:gd name="T1" fmla="*/ 95 h 96"/>
                <a:gd name="T2" fmla="*/ 120 w 120"/>
                <a:gd name="T3" fmla="*/ 96 h 96"/>
                <a:gd name="T4" fmla="*/ 49 w 120"/>
                <a:gd name="T5" fmla="*/ 0 h 96"/>
                <a:gd name="T6" fmla="*/ 0 w 120"/>
                <a:gd name="T7" fmla="*/ 95 h 96"/>
                <a:gd name="T8" fmla="*/ 0 60000 65536"/>
                <a:gd name="T9" fmla="*/ 0 60000 65536"/>
                <a:gd name="T10" fmla="*/ 0 60000 65536"/>
                <a:gd name="T11" fmla="*/ 0 60000 65536"/>
                <a:gd name="T12" fmla="*/ 0 w 120"/>
                <a:gd name="T13" fmla="*/ 0 h 96"/>
                <a:gd name="T14" fmla="*/ 120 w 120"/>
                <a:gd name="T15" fmla="*/ 96 h 96"/>
              </a:gdLst>
              <a:ahLst/>
              <a:cxnLst>
                <a:cxn ang="T8">
                  <a:pos x="T0" y="T1"/>
                </a:cxn>
                <a:cxn ang="T9">
                  <a:pos x="T2" y="T3"/>
                </a:cxn>
                <a:cxn ang="T10">
                  <a:pos x="T4" y="T5"/>
                </a:cxn>
                <a:cxn ang="T11">
                  <a:pos x="T6" y="T7"/>
                </a:cxn>
              </a:cxnLst>
              <a:rect l="T12" t="T13" r="T14" b="T15"/>
              <a:pathLst>
                <a:path w="120" h="96">
                  <a:moveTo>
                    <a:pt x="0" y="95"/>
                  </a:moveTo>
                  <a:lnTo>
                    <a:pt x="120" y="96"/>
                  </a:lnTo>
                  <a:lnTo>
                    <a:pt x="49" y="0"/>
                  </a:lnTo>
                  <a:lnTo>
                    <a:pt x="0"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94" name="Group 490">
            <a:extLst>
              <a:ext uri="{FF2B5EF4-FFF2-40B4-BE49-F238E27FC236}">
                <a16:creationId xmlns:a16="http://schemas.microsoft.com/office/drawing/2014/main" id="{64C34417-FC6C-44D1-926A-A7BE10D9467F}"/>
              </a:ext>
            </a:extLst>
          </p:cNvPr>
          <p:cNvGrpSpPr>
            <a:grpSpLocks/>
          </p:cNvGrpSpPr>
          <p:nvPr/>
        </p:nvGrpSpPr>
        <p:grpSpPr bwMode="auto">
          <a:xfrm>
            <a:off x="8026358" y="161925"/>
            <a:ext cx="1235075" cy="793750"/>
            <a:chOff x="4337" y="101"/>
            <a:chExt cx="778" cy="500"/>
          </a:xfrm>
        </p:grpSpPr>
        <p:sp>
          <p:nvSpPr>
            <p:cNvPr id="65628" name="Freeform 491">
              <a:extLst>
                <a:ext uri="{FF2B5EF4-FFF2-40B4-BE49-F238E27FC236}">
                  <a16:creationId xmlns:a16="http://schemas.microsoft.com/office/drawing/2014/main" id="{5B1C85B2-D2A0-4BDD-B918-D15FCA6CC0B7}"/>
                </a:ext>
              </a:extLst>
            </p:cNvPr>
            <p:cNvSpPr>
              <a:spLocks/>
            </p:cNvSpPr>
            <p:nvPr/>
          </p:nvSpPr>
          <p:spPr bwMode="auto">
            <a:xfrm>
              <a:off x="4337" y="146"/>
              <a:ext cx="697" cy="455"/>
            </a:xfrm>
            <a:custGeom>
              <a:avLst/>
              <a:gdLst>
                <a:gd name="T0" fmla="*/ 0 w 697"/>
                <a:gd name="T1" fmla="*/ 435 h 455"/>
                <a:gd name="T2" fmla="*/ 13 w 697"/>
                <a:gd name="T3" fmla="*/ 455 h 455"/>
                <a:gd name="T4" fmla="*/ 697 w 697"/>
                <a:gd name="T5" fmla="*/ 20 h 455"/>
                <a:gd name="T6" fmla="*/ 684 w 697"/>
                <a:gd name="T7" fmla="*/ 0 h 455"/>
                <a:gd name="T8" fmla="*/ 0 w 697"/>
                <a:gd name="T9" fmla="*/ 435 h 455"/>
                <a:gd name="T10" fmla="*/ 0 60000 65536"/>
                <a:gd name="T11" fmla="*/ 0 60000 65536"/>
                <a:gd name="T12" fmla="*/ 0 60000 65536"/>
                <a:gd name="T13" fmla="*/ 0 60000 65536"/>
                <a:gd name="T14" fmla="*/ 0 60000 65536"/>
                <a:gd name="T15" fmla="*/ 0 w 697"/>
                <a:gd name="T16" fmla="*/ 0 h 455"/>
                <a:gd name="T17" fmla="*/ 697 w 697"/>
                <a:gd name="T18" fmla="*/ 455 h 455"/>
              </a:gdLst>
              <a:ahLst/>
              <a:cxnLst>
                <a:cxn ang="T10">
                  <a:pos x="T0" y="T1"/>
                </a:cxn>
                <a:cxn ang="T11">
                  <a:pos x="T2" y="T3"/>
                </a:cxn>
                <a:cxn ang="T12">
                  <a:pos x="T4" y="T5"/>
                </a:cxn>
                <a:cxn ang="T13">
                  <a:pos x="T6" y="T7"/>
                </a:cxn>
                <a:cxn ang="T14">
                  <a:pos x="T8" y="T9"/>
                </a:cxn>
              </a:cxnLst>
              <a:rect l="T15" t="T16" r="T17" b="T18"/>
              <a:pathLst>
                <a:path w="697" h="455">
                  <a:moveTo>
                    <a:pt x="0" y="435"/>
                  </a:moveTo>
                  <a:lnTo>
                    <a:pt x="13" y="455"/>
                  </a:lnTo>
                  <a:lnTo>
                    <a:pt x="697" y="20"/>
                  </a:lnTo>
                  <a:lnTo>
                    <a:pt x="684" y="0"/>
                  </a:lnTo>
                  <a:lnTo>
                    <a:pt x="0" y="43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29" name="Freeform 492">
              <a:extLst>
                <a:ext uri="{FF2B5EF4-FFF2-40B4-BE49-F238E27FC236}">
                  <a16:creationId xmlns:a16="http://schemas.microsoft.com/office/drawing/2014/main" id="{C6C6BE6B-F862-43D6-BB06-B9DFC1C836A8}"/>
                </a:ext>
              </a:extLst>
            </p:cNvPr>
            <p:cNvSpPr>
              <a:spLocks/>
            </p:cNvSpPr>
            <p:nvPr/>
          </p:nvSpPr>
          <p:spPr bwMode="auto">
            <a:xfrm>
              <a:off x="4996" y="101"/>
              <a:ext cx="119" cy="103"/>
            </a:xfrm>
            <a:custGeom>
              <a:avLst/>
              <a:gdLst>
                <a:gd name="T0" fmla="*/ 57 w 119"/>
                <a:gd name="T1" fmla="*/ 103 h 103"/>
                <a:gd name="T2" fmla="*/ 119 w 119"/>
                <a:gd name="T3" fmla="*/ 0 h 103"/>
                <a:gd name="T4" fmla="*/ 0 w 119"/>
                <a:gd name="T5" fmla="*/ 12 h 103"/>
                <a:gd name="T6" fmla="*/ 57 w 119"/>
                <a:gd name="T7" fmla="*/ 103 h 103"/>
                <a:gd name="T8" fmla="*/ 0 60000 65536"/>
                <a:gd name="T9" fmla="*/ 0 60000 65536"/>
                <a:gd name="T10" fmla="*/ 0 60000 65536"/>
                <a:gd name="T11" fmla="*/ 0 60000 65536"/>
                <a:gd name="T12" fmla="*/ 0 w 119"/>
                <a:gd name="T13" fmla="*/ 0 h 103"/>
                <a:gd name="T14" fmla="*/ 119 w 119"/>
                <a:gd name="T15" fmla="*/ 103 h 103"/>
              </a:gdLst>
              <a:ahLst/>
              <a:cxnLst>
                <a:cxn ang="T8">
                  <a:pos x="T0" y="T1"/>
                </a:cxn>
                <a:cxn ang="T9">
                  <a:pos x="T2" y="T3"/>
                </a:cxn>
                <a:cxn ang="T10">
                  <a:pos x="T4" y="T5"/>
                </a:cxn>
                <a:cxn ang="T11">
                  <a:pos x="T6" y="T7"/>
                </a:cxn>
              </a:cxnLst>
              <a:rect l="T12" t="T13" r="T14" b="T15"/>
              <a:pathLst>
                <a:path w="119" h="103">
                  <a:moveTo>
                    <a:pt x="57" y="103"/>
                  </a:moveTo>
                  <a:lnTo>
                    <a:pt x="119" y="0"/>
                  </a:lnTo>
                  <a:lnTo>
                    <a:pt x="0" y="12"/>
                  </a:lnTo>
                  <a:lnTo>
                    <a:pt x="57"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95" name="Group 493">
            <a:extLst>
              <a:ext uri="{FF2B5EF4-FFF2-40B4-BE49-F238E27FC236}">
                <a16:creationId xmlns:a16="http://schemas.microsoft.com/office/drawing/2014/main" id="{078A2348-9280-4E75-AEAC-8902ED3A7872}"/>
              </a:ext>
            </a:extLst>
          </p:cNvPr>
          <p:cNvGrpSpPr>
            <a:grpSpLocks/>
          </p:cNvGrpSpPr>
          <p:nvPr/>
        </p:nvGrpSpPr>
        <p:grpSpPr bwMode="auto">
          <a:xfrm rot="10800000">
            <a:off x="6243594" y="323850"/>
            <a:ext cx="611188" cy="368300"/>
            <a:chOff x="3214" y="162"/>
            <a:chExt cx="385" cy="232"/>
          </a:xfrm>
        </p:grpSpPr>
        <p:sp>
          <p:nvSpPr>
            <p:cNvPr id="65626" name="Freeform 494">
              <a:extLst>
                <a:ext uri="{FF2B5EF4-FFF2-40B4-BE49-F238E27FC236}">
                  <a16:creationId xmlns:a16="http://schemas.microsoft.com/office/drawing/2014/main" id="{F70B39AD-567E-45DD-B2C6-160A2374F34C}"/>
                </a:ext>
              </a:extLst>
            </p:cNvPr>
            <p:cNvSpPr>
              <a:spLocks/>
            </p:cNvSpPr>
            <p:nvPr/>
          </p:nvSpPr>
          <p:spPr bwMode="auto">
            <a:xfrm>
              <a:off x="3298" y="162"/>
              <a:ext cx="301" cy="190"/>
            </a:xfrm>
            <a:custGeom>
              <a:avLst/>
              <a:gdLst>
                <a:gd name="T0" fmla="*/ 301 w 301"/>
                <a:gd name="T1" fmla="*/ 20 h 190"/>
                <a:gd name="T2" fmla="*/ 289 w 301"/>
                <a:gd name="T3" fmla="*/ 0 h 190"/>
                <a:gd name="T4" fmla="*/ 0 w 301"/>
                <a:gd name="T5" fmla="*/ 170 h 190"/>
                <a:gd name="T6" fmla="*/ 12 w 301"/>
                <a:gd name="T7" fmla="*/ 190 h 190"/>
                <a:gd name="T8" fmla="*/ 301 w 301"/>
                <a:gd name="T9" fmla="*/ 20 h 190"/>
                <a:gd name="T10" fmla="*/ 0 60000 65536"/>
                <a:gd name="T11" fmla="*/ 0 60000 65536"/>
                <a:gd name="T12" fmla="*/ 0 60000 65536"/>
                <a:gd name="T13" fmla="*/ 0 60000 65536"/>
                <a:gd name="T14" fmla="*/ 0 60000 65536"/>
                <a:gd name="T15" fmla="*/ 0 w 301"/>
                <a:gd name="T16" fmla="*/ 0 h 190"/>
                <a:gd name="T17" fmla="*/ 301 w 301"/>
                <a:gd name="T18" fmla="*/ 190 h 190"/>
              </a:gdLst>
              <a:ahLst/>
              <a:cxnLst>
                <a:cxn ang="T10">
                  <a:pos x="T0" y="T1"/>
                </a:cxn>
                <a:cxn ang="T11">
                  <a:pos x="T2" y="T3"/>
                </a:cxn>
                <a:cxn ang="T12">
                  <a:pos x="T4" y="T5"/>
                </a:cxn>
                <a:cxn ang="T13">
                  <a:pos x="T6" y="T7"/>
                </a:cxn>
                <a:cxn ang="T14">
                  <a:pos x="T8" y="T9"/>
                </a:cxn>
              </a:cxnLst>
              <a:rect l="T15" t="T16" r="T17" b="T18"/>
              <a:pathLst>
                <a:path w="301" h="190">
                  <a:moveTo>
                    <a:pt x="301" y="20"/>
                  </a:moveTo>
                  <a:lnTo>
                    <a:pt x="289" y="0"/>
                  </a:lnTo>
                  <a:lnTo>
                    <a:pt x="0" y="170"/>
                  </a:lnTo>
                  <a:lnTo>
                    <a:pt x="12" y="190"/>
                  </a:lnTo>
                  <a:lnTo>
                    <a:pt x="301"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27" name="Freeform 495">
              <a:extLst>
                <a:ext uri="{FF2B5EF4-FFF2-40B4-BE49-F238E27FC236}">
                  <a16:creationId xmlns:a16="http://schemas.microsoft.com/office/drawing/2014/main" id="{73112501-0F21-4DFE-80E0-05A90841B452}"/>
                </a:ext>
              </a:extLst>
            </p:cNvPr>
            <p:cNvSpPr>
              <a:spLocks/>
            </p:cNvSpPr>
            <p:nvPr/>
          </p:nvSpPr>
          <p:spPr bwMode="auto">
            <a:xfrm>
              <a:off x="3214" y="293"/>
              <a:ext cx="119" cy="101"/>
            </a:xfrm>
            <a:custGeom>
              <a:avLst/>
              <a:gdLst>
                <a:gd name="T0" fmla="*/ 65 w 119"/>
                <a:gd name="T1" fmla="*/ 0 h 101"/>
                <a:gd name="T2" fmla="*/ 0 w 119"/>
                <a:gd name="T3" fmla="*/ 101 h 101"/>
                <a:gd name="T4" fmla="*/ 119 w 119"/>
                <a:gd name="T5" fmla="*/ 93 h 101"/>
                <a:gd name="T6" fmla="*/ 65 w 119"/>
                <a:gd name="T7" fmla="*/ 0 h 101"/>
                <a:gd name="T8" fmla="*/ 0 60000 65536"/>
                <a:gd name="T9" fmla="*/ 0 60000 65536"/>
                <a:gd name="T10" fmla="*/ 0 60000 65536"/>
                <a:gd name="T11" fmla="*/ 0 60000 65536"/>
                <a:gd name="T12" fmla="*/ 0 w 119"/>
                <a:gd name="T13" fmla="*/ 0 h 101"/>
                <a:gd name="T14" fmla="*/ 119 w 119"/>
                <a:gd name="T15" fmla="*/ 101 h 101"/>
              </a:gdLst>
              <a:ahLst/>
              <a:cxnLst>
                <a:cxn ang="T8">
                  <a:pos x="T0" y="T1"/>
                </a:cxn>
                <a:cxn ang="T9">
                  <a:pos x="T2" y="T3"/>
                </a:cxn>
                <a:cxn ang="T10">
                  <a:pos x="T4" y="T5"/>
                </a:cxn>
                <a:cxn ang="T11">
                  <a:pos x="T6" y="T7"/>
                </a:cxn>
              </a:cxnLst>
              <a:rect l="T12" t="T13" r="T14" b="T15"/>
              <a:pathLst>
                <a:path w="119" h="101">
                  <a:moveTo>
                    <a:pt x="65" y="0"/>
                  </a:moveTo>
                  <a:lnTo>
                    <a:pt x="0" y="101"/>
                  </a:lnTo>
                  <a:lnTo>
                    <a:pt x="119" y="93"/>
                  </a:lnTo>
                  <a:lnTo>
                    <a:pt x="6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96" name="Group 496">
            <a:extLst>
              <a:ext uri="{FF2B5EF4-FFF2-40B4-BE49-F238E27FC236}">
                <a16:creationId xmlns:a16="http://schemas.microsoft.com/office/drawing/2014/main" id="{9276D301-E50B-4751-979B-D2796CF2858A}"/>
              </a:ext>
            </a:extLst>
          </p:cNvPr>
          <p:cNvGrpSpPr>
            <a:grpSpLocks/>
          </p:cNvGrpSpPr>
          <p:nvPr/>
        </p:nvGrpSpPr>
        <p:grpSpPr bwMode="auto">
          <a:xfrm>
            <a:off x="4652920" y="311151"/>
            <a:ext cx="720725" cy="454025"/>
            <a:chOff x="2212" y="111"/>
            <a:chExt cx="454" cy="286"/>
          </a:xfrm>
        </p:grpSpPr>
        <p:sp>
          <p:nvSpPr>
            <p:cNvPr id="65624" name="Freeform 497">
              <a:extLst>
                <a:ext uri="{FF2B5EF4-FFF2-40B4-BE49-F238E27FC236}">
                  <a16:creationId xmlns:a16="http://schemas.microsoft.com/office/drawing/2014/main" id="{D8DF846F-86E6-43AB-899A-23708E94825D}"/>
                </a:ext>
              </a:extLst>
            </p:cNvPr>
            <p:cNvSpPr>
              <a:spLocks/>
            </p:cNvSpPr>
            <p:nvPr/>
          </p:nvSpPr>
          <p:spPr bwMode="auto">
            <a:xfrm>
              <a:off x="2212" y="111"/>
              <a:ext cx="371" cy="242"/>
            </a:xfrm>
            <a:custGeom>
              <a:avLst/>
              <a:gdLst>
                <a:gd name="T0" fmla="*/ 12 w 371"/>
                <a:gd name="T1" fmla="*/ 0 h 242"/>
                <a:gd name="T2" fmla="*/ 0 w 371"/>
                <a:gd name="T3" fmla="*/ 20 h 242"/>
                <a:gd name="T4" fmla="*/ 359 w 371"/>
                <a:gd name="T5" fmla="*/ 242 h 242"/>
                <a:gd name="T6" fmla="*/ 371 w 371"/>
                <a:gd name="T7" fmla="*/ 222 h 242"/>
                <a:gd name="T8" fmla="*/ 12 w 371"/>
                <a:gd name="T9" fmla="*/ 0 h 242"/>
                <a:gd name="T10" fmla="*/ 0 60000 65536"/>
                <a:gd name="T11" fmla="*/ 0 60000 65536"/>
                <a:gd name="T12" fmla="*/ 0 60000 65536"/>
                <a:gd name="T13" fmla="*/ 0 60000 65536"/>
                <a:gd name="T14" fmla="*/ 0 60000 65536"/>
                <a:gd name="T15" fmla="*/ 0 w 371"/>
                <a:gd name="T16" fmla="*/ 0 h 242"/>
                <a:gd name="T17" fmla="*/ 371 w 371"/>
                <a:gd name="T18" fmla="*/ 242 h 242"/>
              </a:gdLst>
              <a:ahLst/>
              <a:cxnLst>
                <a:cxn ang="T10">
                  <a:pos x="T0" y="T1"/>
                </a:cxn>
                <a:cxn ang="T11">
                  <a:pos x="T2" y="T3"/>
                </a:cxn>
                <a:cxn ang="T12">
                  <a:pos x="T4" y="T5"/>
                </a:cxn>
                <a:cxn ang="T13">
                  <a:pos x="T6" y="T7"/>
                </a:cxn>
                <a:cxn ang="T14">
                  <a:pos x="T8" y="T9"/>
                </a:cxn>
              </a:cxnLst>
              <a:rect l="T15" t="T16" r="T17" b="T18"/>
              <a:pathLst>
                <a:path w="371" h="242">
                  <a:moveTo>
                    <a:pt x="12" y="0"/>
                  </a:moveTo>
                  <a:lnTo>
                    <a:pt x="0" y="20"/>
                  </a:lnTo>
                  <a:lnTo>
                    <a:pt x="359" y="242"/>
                  </a:lnTo>
                  <a:lnTo>
                    <a:pt x="371" y="222"/>
                  </a:lnTo>
                  <a:lnTo>
                    <a:pt x="1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25" name="Freeform 498">
              <a:extLst>
                <a:ext uri="{FF2B5EF4-FFF2-40B4-BE49-F238E27FC236}">
                  <a16:creationId xmlns:a16="http://schemas.microsoft.com/office/drawing/2014/main" id="{7553CDDF-8C95-48F5-956D-C8E828976E47}"/>
                </a:ext>
              </a:extLst>
            </p:cNvPr>
            <p:cNvSpPr>
              <a:spLocks/>
            </p:cNvSpPr>
            <p:nvPr/>
          </p:nvSpPr>
          <p:spPr bwMode="auto">
            <a:xfrm>
              <a:off x="2547" y="296"/>
              <a:ext cx="119" cy="101"/>
            </a:xfrm>
            <a:custGeom>
              <a:avLst/>
              <a:gdLst>
                <a:gd name="T0" fmla="*/ 0 w 119"/>
                <a:gd name="T1" fmla="*/ 91 h 101"/>
                <a:gd name="T2" fmla="*/ 119 w 119"/>
                <a:gd name="T3" fmla="*/ 101 h 101"/>
                <a:gd name="T4" fmla="*/ 56 w 119"/>
                <a:gd name="T5" fmla="*/ 0 h 101"/>
                <a:gd name="T6" fmla="*/ 0 w 119"/>
                <a:gd name="T7" fmla="*/ 91 h 101"/>
                <a:gd name="T8" fmla="*/ 0 60000 65536"/>
                <a:gd name="T9" fmla="*/ 0 60000 65536"/>
                <a:gd name="T10" fmla="*/ 0 60000 65536"/>
                <a:gd name="T11" fmla="*/ 0 60000 65536"/>
                <a:gd name="T12" fmla="*/ 0 w 119"/>
                <a:gd name="T13" fmla="*/ 0 h 101"/>
                <a:gd name="T14" fmla="*/ 119 w 119"/>
                <a:gd name="T15" fmla="*/ 101 h 101"/>
              </a:gdLst>
              <a:ahLst/>
              <a:cxnLst>
                <a:cxn ang="T8">
                  <a:pos x="T0" y="T1"/>
                </a:cxn>
                <a:cxn ang="T9">
                  <a:pos x="T2" y="T3"/>
                </a:cxn>
                <a:cxn ang="T10">
                  <a:pos x="T4" y="T5"/>
                </a:cxn>
                <a:cxn ang="T11">
                  <a:pos x="T6" y="T7"/>
                </a:cxn>
              </a:cxnLst>
              <a:rect l="T12" t="T13" r="T14" b="T15"/>
              <a:pathLst>
                <a:path w="119" h="101">
                  <a:moveTo>
                    <a:pt x="0" y="91"/>
                  </a:moveTo>
                  <a:lnTo>
                    <a:pt x="119" y="101"/>
                  </a:lnTo>
                  <a:lnTo>
                    <a:pt x="56" y="0"/>
                  </a:lnTo>
                  <a:lnTo>
                    <a:pt x="0"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97" name="Group 499">
            <a:extLst>
              <a:ext uri="{FF2B5EF4-FFF2-40B4-BE49-F238E27FC236}">
                <a16:creationId xmlns:a16="http://schemas.microsoft.com/office/drawing/2014/main" id="{6B992FBA-2695-47E7-894D-82E95210F746}"/>
              </a:ext>
            </a:extLst>
          </p:cNvPr>
          <p:cNvGrpSpPr>
            <a:grpSpLocks/>
          </p:cNvGrpSpPr>
          <p:nvPr/>
        </p:nvGrpSpPr>
        <p:grpSpPr bwMode="auto">
          <a:xfrm>
            <a:off x="4383045" y="1195389"/>
            <a:ext cx="873125" cy="669925"/>
            <a:chOff x="2042" y="752"/>
            <a:chExt cx="550" cy="422"/>
          </a:xfrm>
        </p:grpSpPr>
        <p:sp>
          <p:nvSpPr>
            <p:cNvPr id="65622" name="Freeform 500">
              <a:extLst>
                <a:ext uri="{FF2B5EF4-FFF2-40B4-BE49-F238E27FC236}">
                  <a16:creationId xmlns:a16="http://schemas.microsoft.com/office/drawing/2014/main" id="{443E251A-A3A5-489D-9D75-73651F99AA3A}"/>
                </a:ext>
              </a:extLst>
            </p:cNvPr>
            <p:cNvSpPr>
              <a:spLocks/>
            </p:cNvSpPr>
            <p:nvPr/>
          </p:nvSpPr>
          <p:spPr bwMode="auto">
            <a:xfrm>
              <a:off x="2042" y="752"/>
              <a:ext cx="474" cy="369"/>
            </a:xfrm>
            <a:custGeom>
              <a:avLst/>
              <a:gdLst>
                <a:gd name="T0" fmla="*/ 460 w 474"/>
                <a:gd name="T1" fmla="*/ 369 h 369"/>
                <a:gd name="T2" fmla="*/ 474 w 474"/>
                <a:gd name="T3" fmla="*/ 350 h 369"/>
                <a:gd name="T4" fmla="*/ 14 w 474"/>
                <a:gd name="T5" fmla="*/ 0 h 369"/>
                <a:gd name="T6" fmla="*/ 0 w 474"/>
                <a:gd name="T7" fmla="*/ 19 h 369"/>
                <a:gd name="T8" fmla="*/ 460 w 474"/>
                <a:gd name="T9" fmla="*/ 369 h 369"/>
                <a:gd name="T10" fmla="*/ 0 60000 65536"/>
                <a:gd name="T11" fmla="*/ 0 60000 65536"/>
                <a:gd name="T12" fmla="*/ 0 60000 65536"/>
                <a:gd name="T13" fmla="*/ 0 60000 65536"/>
                <a:gd name="T14" fmla="*/ 0 60000 65536"/>
                <a:gd name="T15" fmla="*/ 0 w 474"/>
                <a:gd name="T16" fmla="*/ 0 h 369"/>
                <a:gd name="T17" fmla="*/ 474 w 474"/>
                <a:gd name="T18" fmla="*/ 369 h 369"/>
              </a:gdLst>
              <a:ahLst/>
              <a:cxnLst>
                <a:cxn ang="T10">
                  <a:pos x="T0" y="T1"/>
                </a:cxn>
                <a:cxn ang="T11">
                  <a:pos x="T2" y="T3"/>
                </a:cxn>
                <a:cxn ang="T12">
                  <a:pos x="T4" y="T5"/>
                </a:cxn>
                <a:cxn ang="T13">
                  <a:pos x="T6" y="T7"/>
                </a:cxn>
                <a:cxn ang="T14">
                  <a:pos x="T8" y="T9"/>
                </a:cxn>
              </a:cxnLst>
              <a:rect l="T15" t="T16" r="T17" b="T18"/>
              <a:pathLst>
                <a:path w="474" h="369">
                  <a:moveTo>
                    <a:pt x="460" y="369"/>
                  </a:moveTo>
                  <a:lnTo>
                    <a:pt x="474" y="350"/>
                  </a:lnTo>
                  <a:lnTo>
                    <a:pt x="14" y="0"/>
                  </a:lnTo>
                  <a:lnTo>
                    <a:pt x="0" y="19"/>
                  </a:lnTo>
                  <a:lnTo>
                    <a:pt x="460" y="36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23" name="Freeform 501">
              <a:extLst>
                <a:ext uri="{FF2B5EF4-FFF2-40B4-BE49-F238E27FC236}">
                  <a16:creationId xmlns:a16="http://schemas.microsoft.com/office/drawing/2014/main" id="{88DB70C6-14BB-474D-95B8-395507FCD788}"/>
                </a:ext>
              </a:extLst>
            </p:cNvPr>
            <p:cNvSpPr>
              <a:spLocks/>
            </p:cNvSpPr>
            <p:nvPr/>
          </p:nvSpPr>
          <p:spPr bwMode="auto">
            <a:xfrm>
              <a:off x="2474" y="1067"/>
              <a:ext cx="118" cy="107"/>
            </a:xfrm>
            <a:custGeom>
              <a:avLst/>
              <a:gdLst>
                <a:gd name="T0" fmla="*/ 0 w 118"/>
                <a:gd name="T1" fmla="*/ 85 h 107"/>
                <a:gd name="T2" fmla="*/ 118 w 118"/>
                <a:gd name="T3" fmla="*/ 107 h 107"/>
                <a:gd name="T4" fmla="*/ 65 w 118"/>
                <a:gd name="T5" fmla="*/ 0 h 107"/>
                <a:gd name="T6" fmla="*/ 0 w 118"/>
                <a:gd name="T7" fmla="*/ 85 h 107"/>
                <a:gd name="T8" fmla="*/ 0 60000 65536"/>
                <a:gd name="T9" fmla="*/ 0 60000 65536"/>
                <a:gd name="T10" fmla="*/ 0 60000 65536"/>
                <a:gd name="T11" fmla="*/ 0 60000 65536"/>
                <a:gd name="T12" fmla="*/ 0 w 118"/>
                <a:gd name="T13" fmla="*/ 0 h 107"/>
                <a:gd name="T14" fmla="*/ 118 w 118"/>
                <a:gd name="T15" fmla="*/ 107 h 107"/>
              </a:gdLst>
              <a:ahLst/>
              <a:cxnLst>
                <a:cxn ang="T8">
                  <a:pos x="T0" y="T1"/>
                </a:cxn>
                <a:cxn ang="T9">
                  <a:pos x="T2" y="T3"/>
                </a:cxn>
                <a:cxn ang="T10">
                  <a:pos x="T4" y="T5"/>
                </a:cxn>
                <a:cxn ang="T11">
                  <a:pos x="T6" y="T7"/>
                </a:cxn>
              </a:cxnLst>
              <a:rect l="T12" t="T13" r="T14" b="T15"/>
              <a:pathLst>
                <a:path w="118" h="107">
                  <a:moveTo>
                    <a:pt x="0" y="85"/>
                  </a:moveTo>
                  <a:lnTo>
                    <a:pt x="118" y="107"/>
                  </a:lnTo>
                  <a:lnTo>
                    <a:pt x="65" y="0"/>
                  </a:lnTo>
                  <a:lnTo>
                    <a:pt x="0"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98" name="Group 502">
            <a:extLst>
              <a:ext uri="{FF2B5EF4-FFF2-40B4-BE49-F238E27FC236}">
                <a16:creationId xmlns:a16="http://schemas.microsoft.com/office/drawing/2014/main" id="{6D193223-AEA2-4B87-824B-DD531015B08D}"/>
              </a:ext>
            </a:extLst>
          </p:cNvPr>
          <p:cNvGrpSpPr>
            <a:grpSpLocks/>
          </p:cNvGrpSpPr>
          <p:nvPr/>
        </p:nvGrpSpPr>
        <p:grpSpPr bwMode="auto">
          <a:xfrm>
            <a:off x="4305258" y="1365250"/>
            <a:ext cx="708025" cy="496888"/>
            <a:chOff x="1993" y="859"/>
            <a:chExt cx="446" cy="313"/>
          </a:xfrm>
        </p:grpSpPr>
        <p:sp>
          <p:nvSpPr>
            <p:cNvPr id="65620" name="Freeform 503">
              <a:extLst>
                <a:ext uri="{FF2B5EF4-FFF2-40B4-BE49-F238E27FC236}">
                  <a16:creationId xmlns:a16="http://schemas.microsoft.com/office/drawing/2014/main" id="{56E0BAC9-131E-4A10-BCF0-D3F77D5EDB5D}"/>
                </a:ext>
              </a:extLst>
            </p:cNvPr>
            <p:cNvSpPr>
              <a:spLocks/>
            </p:cNvSpPr>
            <p:nvPr/>
          </p:nvSpPr>
          <p:spPr bwMode="auto">
            <a:xfrm>
              <a:off x="2073" y="909"/>
              <a:ext cx="366" cy="263"/>
            </a:xfrm>
            <a:custGeom>
              <a:avLst/>
              <a:gdLst>
                <a:gd name="T0" fmla="*/ 353 w 366"/>
                <a:gd name="T1" fmla="*/ 263 h 263"/>
                <a:gd name="T2" fmla="*/ 366 w 366"/>
                <a:gd name="T3" fmla="*/ 244 h 263"/>
                <a:gd name="T4" fmla="*/ 13 w 366"/>
                <a:gd name="T5" fmla="*/ 0 h 263"/>
                <a:gd name="T6" fmla="*/ 0 w 366"/>
                <a:gd name="T7" fmla="*/ 19 h 263"/>
                <a:gd name="T8" fmla="*/ 353 w 366"/>
                <a:gd name="T9" fmla="*/ 263 h 263"/>
                <a:gd name="T10" fmla="*/ 0 60000 65536"/>
                <a:gd name="T11" fmla="*/ 0 60000 65536"/>
                <a:gd name="T12" fmla="*/ 0 60000 65536"/>
                <a:gd name="T13" fmla="*/ 0 60000 65536"/>
                <a:gd name="T14" fmla="*/ 0 60000 65536"/>
                <a:gd name="T15" fmla="*/ 0 w 366"/>
                <a:gd name="T16" fmla="*/ 0 h 263"/>
                <a:gd name="T17" fmla="*/ 366 w 366"/>
                <a:gd name="T18" fmla="*/ 263 h 263"/>
              </a:gdLst>
              <a:ahLst/>
              <a:cxnLst>
                <a:cxn ang="T10">
                  <a:pos x="T0" y="T1"/>
                </a:cxn>
                <a:cxn ang="T11">
                  <a:pos x="T2" y="T3"/>
                </a:cxn>
                <a:cxn ang="T12">
                  <a:pos x="T4" y="T5"/>
                </a:cxn>
                <a:cxn ang="T13">
                  <a:pos x="T6" y="T7"/>
                </a:cxn>
                <a:cxn ang="T14">
                  <a:pos x="T8" y="T9"/>
                </a:cxn>
              </a:cxnLst>
              <a:rect l="T15" t="T16" r="T17" b="T18"/>
              <a:pathLst>
                <a:path w="366" h="263">
                  <a:moveTo>
                    <a:pt x="353" y="263"/>
                  </a:moveTo>
                  <a:lnTo>
                    <a:pt x="366" y="244"/>
                  </a:lnTo>
                  <a:lnTo>
                    <a:pt x="13" y="0"/>
                  </a:lnTo>
                  <a:lnTo>
                    <a:pt x="0" y="19"/>
                  </a:lnTo>
                  <a:lnTo>
                    <a:pt x="353" y="2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21" name="Freeform 504">
              <a:extLst>
                <a:ext uri="{FF2B5EF4-FFF2-40B4-BE49-F238E27FC236}">
                  <a16:creationId xmlns:a16="http://schemas.microsoft.com/office/drawing/2014/main" id="{F6C7DD3A-0FF9-4A4A-8447-AA860F00F075}"/>
                </a:ext>
              </a:extLst>
            </p:cNvPr>
            <p:cNvSpPr>
              <a:spLocks/>
            </p:cNvSpPr>
            <p:nvPr/>
          </p:nvSpPr>
          <p:spPr bwMode="auto">
            <a:xfrm>
              <a:off x="1993" y="859"/>
              <a:ext cx="119" cy="105"/>
            </a:xfrm>
            <a:custGeom>
              <a:avLst/>
              <a:gdLst>
                <a:gd name="T0" fmla="*/ 119 w 119"/>
                <a:gd name="T1" fmla="*/ 17 h 105"/>
                <a:gd name="T2" fmla="*/ 0 w 119"/>
                <a:gd name="T3" fmla="*/ 0 h 105"/>
                <a:gd name="T4" fmla="*/ 58 w 119"/>
                <a:gd name="T5" fmla="*/ 105 h 105"/>
                <a:gd name="T6" fmla="*/ 119 w 119"/>
                <a:gd name="T7" fmla="*/ 17 h 105"/>
                <a:gd name="T8" fmla="*/ 0 60000 65536"/>
                <a:gd name="T9" fmla="*/ 0 60000 65536"/>
                <a:gd name="T10" fmla="*/ 0 60000 65536"/>
                <a:gd name="T11" fmla="*/ 0 60000 65536"/>
                <a:gd name="T12" fmla="*/ 0 w 119"/>
                <a:gd name="T13" fmla="*/ 0 h 105"/>
                <a:gd name="T14" fmla="*/ 119 w 119"/>
                <a:gd name="T15" fmla="*/ 105 h 105"/>
              </a:gdLst>
              <a:ahLst/>
              <a:cxnLst>
                <a:cxn ang="T8">
                  <a:pos x="T0" y="T1"/>
                </a:cxn>
                <a:cxn ang="T9">
                  <a:pos x="T2" y="T3"/>
                </a:cxn>
                <a:cxn ang="T10">
                  <a:pos x="T4" y="T5"/>
                </a:cxn>
                <a:cxn ang="T11">
                  <a:pos x="T6" y="T7"/>
                </a:cxn>
              </a:cxnLst>
              <a:rect l="T12" t="T13" r="T14" b="T15"/>
              <a:pathLst>
                <a:path w="119" h="105">
                  <a:moveTo>
                    <a:pt x="119" y="17"/>
                  </a:moveTo>
                  <a:lnTo>
                    <a:pt x="0" y="0"/>
                  </a:lnTo>
                  <a:lnTo>
                    <a:pt x="58" y="105"/>
                  </a:lnTo>
                  <a:lnTo>
                    <a:pt x="119"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599" name="Group 505">
            <a:extLst>
              <a:ext uri="{FF2B5EF4-FFF2-40B4-BE49-F238E27FC236}">
                <a16:creationId xmlns:a16="http://schemas.microsoft.com/office/drawing/2014/main" id="{877EC45E-C6DC-470A-A15D-95E4873BB06B}"/>
              </a:ext>
            </a:extLst>
          </p:cNvPr>
          <p:cNvGrpSpPr>
            <a:grpSpLocks/>
          </p:cNvGrpSpPr>
          <p:nvPr/>
        </p:nvGrpSpPr>
        <p:grpSpPr bwMode="auto">
          <a:xfrm>
            <a:off x="6367420" y="981075"/>
            <a:ext cx="1185863" cy="890588"/>
            <a:chOff x="3292" y="617"/>
            <a:chExt cx="747" cy="561"/>
          </a:xfrm>
        </p:grpSpPr>
        <p:sp>
          <p:nvSpPr>
            <p:cNvPr id="65618" name="Freeform 506">
              <a:extLst>
                <a:ext uri="{FF2B5EF4-FFF2-40B4-BE49-F238E27FC236}">
                  <a16:creationId xmlns:a16="http://schemas.microsoft.com/office/drawing/2014/main" id="{C65D3881-F659-4A0B-B75A-20B260BFEF9E}"/>
                </a:ext>
              </a:extLst>
            </p:cNvPr>
            <p:cNvSpPr>
              <a:spLocks/>
            </p:cNvSpPr>
            <p:nvPr/>
          </p:nvSpPr>
          <p:spPr bwMode="auto">
            <a:xfrm>
              <a:off x="3292" y="670"/>
              <a:ext cx="670" cy="508"/>
            </a:xfrm>
            <a:custGeom>
              <a:avLst/>
              <a:gdLst>
                <a:gd name="T0" fmla="*/ 0 w 670"/>
                <a:gd name="T1" fmla="*/ 489 h 508"/>
                <a:gd name="T2" fmla="*/ 14 w 670"/>
                <a:gd name="T3" fmla="*/ 508 h 508"/>
                <a:gd name="T4" fmla="*/ 670 w 670"/>
                <a:gd name="T5" fmla="*/ 19 h 508"/>
                <a:gd name="T6" fmla="*/ 656 w 670"/>
                <a:gd name="T7" fmla="*/ 0 h 508"/>
                <a:gd name="T8" fmla="*/ 0 w 670"/>
                <a:gd name="T9" fmla="*/ 489 h 508"/>
                <a:gd name="T10" fmla="*/ 0 60000 65536"/>
                <a:gd name="T11" fmla="*/ 0 60000 65536"/>
                <a:gd name="T12" fmla="*/ 0 60000 65536"/>
                <a:gd name="T13" fmla="*/ 0 60000 65536"/>
                <a:gd name="T14" fmla="*/ 0 60000 65536"/>
                <a:gd name="T15" fmla="*/ 0 w 670"/>
                <a:gd name="T16" fmla="*/ 0 h 508"/>
                <a:gd name="T17" fmla="*/ 670 w 670"/>
                <a:gd name="T18" fmla="*/ 508 h 508"/>
              </a:gdLst>
              <a:ahLst/>
              <a:cxnLst>
                <a:cxn ang="T10">
                  <a:pos x="T0" y="T1"/>
                </a:cxn>
                <a:cxn ang="T11">
                  <a:pos x="T2" y="T3"/>
                </a:cxn>
                <a:cxn ang="T12">
                  <a:pos x="T4" y="T5"/>
                </a:cxn>
                <a:cxn ang="T13">
                  <a:pos x="T6" y="T7"/>
                </a:cxn>
                <a:cxn ang="T14">
                  <a:pos x="T8" y="T9"/>
                </a:cxn>
              </a:cxnLst>
              <a:rect l="T15" t="T16" r="T17" b="T18"/>
              <a:pathLst>
                <a:path w="670" h="508">
                  <a:moveTo>
                    <a:pt x="0" y="489"/>
                  </a:moveTo>
                  <a:lnTo>
                    <a:pt x="14" y="508"/>
                  </a:lnTo>
                  <a:lnTo>
                    <a:pt x="670" y="19"/>
                  </a:lnTo>
                  <a:lnTo>
                    <a:pt x="656" y="0"/>
                  </a:lnTo>
                  <a:lnTo>
                    <a:pt x="0" y="48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19" name="Freeform 507">
              <a:extLst>
                <a:ext uri="{FF2B5EF4-FFF2-40B4-BE49-F238E27FC236}">
                  <a16:creationId xmlns:a16="http://schemas.microsoft.com/office/drawing/2014/main" id="{CE01DD00-252C-41B5-AAD4-7E42535D2D5D}"/>
                </a:ext>
              </a:extLst>
            </p:cNvPr>
            <p:cNvSpPr>
              <a:spLocks/>
            </p:cNvSpPr>
            <p:nvPr/>
          </p:nvSpPr>
          <p:spPr bwMode="auto">
            <a:xfrm>
              <a:off x="3922" y="617"/>
              <a:ext cx="117" cy="107"/>
            </a:xfrm>
            <a:custGeom>
              <a:avLst/>
              <a:gdLst>
                <a:gd name="T0" fmla="*/ 63 w 117"/>
                <a:gd name="T1" fmla="*/ 107 h 107"/>
                <a:gd name="T2" fmla="*/ 117 w 117"/>
                <a:gd name="T3" fmla="*/ 0 h 107"/>
                <a:gd name="T4" fmla="*/ 0 w 117"/>
                <a:gd name="T5" fmla="*/ 21 h 107"/>
                <a:gd name="T6" fmla="*/ 63 w 117"/>
                <a:gd name="T7" fmla="*/ 107 h 107"/>
                <a:gd name="T8" fmla="*/ 0 60000 65536"/>
                <a:gd name="T9" fmla="*/ 0 60000 65536"/>
                <a:gd name="T10" fmla="*/ 0 60000 65536"/>
                <a:gd name="T11" fmla="*/ 0 60000 65536"/>
                <a:gd name="T12" fmla="*/ 0 w 117"/>
                <a:gd name="T13" fmla="*/ 0 h 107"/>
                <a:gd name="T14" fmla="*/ 117 w 117"/>
                <a:gd name="T15" fmla="*/ 107 h 107"/>
              </a:gdLst>
              <a:ahLst/>
              <a:cxnLst>
                <a:cxn ang="T8">
                  <a:pos x="T0" y="T1"/>
                </a:cxn>
                <a:cxn ang="T9">
                  <a:pos x="T2" y="T3"/>
                </a:cxn>
                <a:cxn ang="T10">
                  <a:pos x="T4" y="T5"/>
                </a:cxn>
                <a:cxn ang="T11">
                  <a:pos x="T6" y="T7"/>
                </a:cxn>
              </a:cxnLst>
              <a:rect l="T12" t="T13" r="T14" b="T15"/>
              <a:pathLst>
                <a:path w="117" h="107">
                  <a:moveTo>
                    <a:pt x="63" y="107"/>
                  </a:moveTo>
                  <a:lnTo>
                    <a:pt x="117" y="0"/>
                  </a:lnTo>
                  <a:lnTo>
                    <a:pt x="0" y="21"/>
                  </a:lnTo>
                  <a:lnTo>
                    <a:pt x="63"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00" name="Group 508">
            <a:extLst>
              <a:ext uri="{FF2B5EF4-FFF2-40B4-BE49-F238E27FC236}">
                <a16:creationId xmlns:a16="http://schemas.microsoft.com/office/drawing/2014/main" id="{DA82C4A9-F1CC-470D-8A4F-A60BF1EE4DF2}"/>
              </a:ext>
            </a:extLst>
          </p:cNvPr>
          <p:cNvGrpSpPr>
            <a:grpSpLocks/>
          </p:cNvGrpSpPr>
          <p:nvPr/>
        </p:nvGrpSpPr>
        <p:grpSpPr bwMode="auto">
          <a:xfrm>
            <a:off x="6637295" y="1198563"/>
            <a:ext cx="904875" cy="660400"/>
            <a:chOff x="3477" y="754"/>
            <a:chExt cx="555" cy="416"/>
          </a:xfrm>
        </p:grpSpPr>
        <p:sp>
          <p:nvSpPr>
            <p:cNvPr id="65616" name="Freeform 509">
              <a:extLst>
                <a:ext uri="{FF2B5EF4-FFF2-40B4-BE49-F238E27FC236}">
                  <a16:creationId xmlns:a16="http://schemas.microsoft.com/office/drawing/2014/main" id="{08FC1792-4518-4199-BE84-94B80882F475}"/>
                </a:ext>
              </a:extLst>
            </p:cNvPr>
            <p:cNvSpPr>
              <a:spLocks/>
            </p:cNvSpPr>
            <p:nvPr/>
          </p:nvSpPr>
          <p:spPr bwMode="auto">
            <a:xfrm>
              <a:off x="3554" y="754"/>
              <a:ext cx="478" cy="364"/>
            </a:xfrm>
            <a:custGeom>
              <a:avLst/>
              <a:gdLst>
                <a:gd name="T0" fmla="*/ 0 w 478"/>
                <a:gd name="T1" fmla="*/ 345 h 364"/>
                <a:gd name="T2" fmla="*/ 14 w 478"/>
                <a:gd name="T3" fmla="*/ 364 h 364"/>
                <a:gd name="T4" fmla="*/ 478 w 478"/>
                <a:gd name="T5" fmla="*/ 19 h 364"/>
                <a:gd name="T6" fmla="*/ 464 w 478"/>
                <a:gd name="T7" fmla="*/ 0 h 364"/>
                <a:gd name="T8" fmla="*/ 0 w 478"/>
                <a:gd name="T9" fmla="*/ 345 h 364"/>
                <a:gd name="T10" fmla="*/ 0 60000 65536"/>
                <a:gd name="T11" fmla="*/ 0 60000 65536"/>
                <a:gd name="T12" fmla="*/ 0 60000 65536"/>
                <a:gd name="T13" fmla="*/ 0 60000 65536"/>
                <a:gd name="T14" fmla="*/ 0 60000 65536"/>
                <a:gd name="T15" fmla="*/ 0 w 478"/>
                <a:gd name="T16" fmla="*/ 0 h 364"/>
                <a:gd name="T17" fmla="*/ 478 w 478"/>
                <a:gd name="T18" fmla="*/ 364 h 364"/>
              </a:gdLst>
              <a:ahLst/>
              <a:cxnLst>
                <a:cxn ang="T10">
                  <a:pos x="T0" y="T1"/>
                </a:cxn>
                <a:cxn ang="T11">
                  <a:pos x="T2" y="T3"/>
                </a:cxn>
                <a:cxn ang="T12">
                  <a:pos x="T4" y="T5"/>
                </a:cxn>
                <a:cxn ang="T13">
                  <a:pos x="T6" y="T7"/>
                </a:cxn>
                <a:cxn ang="T14">
                  <a:pos x="T8" y="T9"/>
                </a:cxn>
              </a:cxnLst>
              <a:rect l="T15" t="T16" r="T17" b="T18"/>
              <a:pathLst>
                <a:path w="478" h="364">
                  <a:moveTo>
                    <a:pt x="0" y="345"/>
                  </a:moveTo>
                  <a:lnTo>
                    <a:pt x="14" y="364"/>
                  </a:lnTo>
                  <a:lnTo>
                    <a:pt x="478" y="19"/>
                  </a:lnTo>
                  <a:lnTo>
                    <a:pt x="464" y="0"/>
                  </a:lnTo>
                  <a:lnTo>
                    <a:pt x="0" y="3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17" name="Freeform 510">
              <a:extLst>
                <a:ext uri="{FF2B5EF4-FFF2-40B4-BE49-F238E27FC236}">
                  <a16:creationId xmlns:a16="http://schemas.microsoft.com/office/drawing/2014/main" id="{9139285F-598C-4F98-BD06-AD328F75485B}"/>
                </a:ext>
              </a:extLst>
            </p:cNvPr>
            <p:cNvSpPr>
              <a:spLocks/>
            </p:cNvSpPr>
            <p:nvPr/>
          </p:nvSpPr>
          <p:spPr bwMode="auto">
            <a:xfrm>
              <a:off x="3477" y="1063"/>
              <a:ext cx="117" cy="107"/>
            </a:xfrm>
            <a:custGeom>
              <a:avLst/>
              <a:gdLst>
                <a:gd name="T0" fmla="*/ 54 w 117"/>
                <a:gd name="T1" fmla="*/ 0 h 107"/>
                <a:gd name="T2" fmla="*/ 0 w 117"/>
                <a:gd name="T3" fmla="*/ 107 h 107"/>
                <a:gd name="T4" fmla="*/ 117 w 117"/>
                <a:gd name="T5" fmla="*/ 86 h 107"/>
                <a:gd name="T6" fmla="*/ 54 w 117"/>
                <a:gd name="T7" fmla="*/ 0 h 107"/>
                <a:gd name="T8" fmla="*/ 0 60000 65536"/>
                <a:gd name="T9" fmla="*/ 0 60000 65536"/>
                <a:gd name="T10" fmla="*/ 0 60000 65536"/>
                <a:gd name="T11" fmla="*/ 0 60000 65536"/>
                <a:gd name="T12" fmla="*/ 0 w 117"/>
                <a:gd name="T13" fmla="*/ 0 h 107"/>
                <a:gd name="T14" fmla="*/ 117 w 117"/>
                <a:gd name="T15" fmla="*/ 107 h 107"/>
              </a:gdLst>
              <a:ahLst/>
              <a:cxnLst>
                <a:cxn ang="T8">
                  <a:pos x="T0" y="T1"/>
                </a:cxn>
                <a:cxn ang="T9">
                  <a:pos x="T2" y="T3"/>
                </a:cxn>
                <a:cxn ang="T10">
                  <a:pos x="T4" y="T5"/>
                </a:cxn>
                <a:cxn ang="T11">
                  <a:pos x="T6" y="T7"/>
                </a:cxn>
              </a:cxnLst>
              <a:rect l="T12" t="T13" r="T14" b="T15"/>
              <a:pathLst>
                <a:path w="117" h="107">
                  <a:moveTo>
                    <a:pt x="54" y="0"/>
                  </a:moveTo>
                  <a:lnTo>
                    <a:pt x="0" y="107"/>
                  </a:lnTo>
                  <a:lnTo>
                    <a:pt x="117" y="86"/>
                  </a:lnTo>
                  <a:lnTo>
                    <a:pt x="5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01" name="Group 511">
            <a:extLst>
              <a:ext uri="{FF2B5EF4-FFF2-40B4-BE49-F238E27FC236}">
                <a16:creationId xmlns:a16="http://schemas.microsoft.com/office/drawing/2014/main" id="{017D8340-1D8C-4ECF-B90D-DBE36CD8A9AF}"/>
              </a:ext>
            </a:extLst>
          </p:cNvPr>
          <p:cNvGrpSpPr>
            <a:grpSpLocks/>
          </p:cNvGrpSpPr>
          <p:nvPr/>
        </p:nvGrpSpPr>
        <p:grpSpPr bwMode="auto">
          <a:xfrm>
            <a:off x="2955883" y="1892301"/>
            <a:ext cx="1990725" cy="169863"/>
            <a:chOff x="1143" y="1191"/>
            <a:chExt cx="1254" cy="107"/>
          </a:xfrm>
        </p:grpSpPr>
        <p:sp>
          <p:nvSpPr>
            <p:cNvPr id="65614" name="Freeform 512">
              <a:extLst>
                <a:ext uri="{FF2B5EF4-FFF2-40B4-BE49-F238E27FC236}">
                  <a16:creationId xmlns:a16="http://schemas.microsoft.com/office/drawing/2014/main" id="{DC65D7F2-E882-41D9-997A-2FEF0D4D8C44}"/>
                </a:ext>
              </a:extLst>
            </p:cNvPr>
            <p:cNvSpPr>
              <a:spLocks/>
            </p:cNvSpPr>
            <p:nvPr/>
          </p:nvSpPr>
          <p:spPr bwMode="auto">
            <a:xfrm>
              <a:off x="1248" y="1228"/>
              <a:ext cx="1149" cy="29"/>
            </a:xfrm>
            <a:custGeom>
              <a:avLst/>
              <a:gdLst>
                <a:gd name="T0" fmla="*/ 1149 w 1149"/>
                <a:gd name="T1" fmla="*/ 24 h 29"/>
                <a:gd name="T2" fmla="*/ 1149 w 1149"/>
                <a:gd name="T3" fmla="*/ 0 h 29"/>
                <a:gd name="T4" fmla="*/ 0 w 1149"/>
                <a:gd name="T5" fmla="*/ 5 h 29"/>
                <a:gd name="T6" fmla="*/ 0 w 1149"/>
                <a:gd name="T7" fmla="*/ 29 h 29"/>
                <a:gd name="T8" fmla="*/ 1149 w 1149"/>
                <a:gd name="T9" fmla="*/ 24 h 29"/>
                <a:gd name="T10" fmla="*/ 0 60000 65536"/>
                <a:gd name="T11" fmla="*/ 0 60000 65536"/>
                <a:gd name="T12" fmla="*/ 0 60000 65536"/>
                <a:gd name="T13" fmla="*/ 0 60000 65536"/>
                <a:gd name="T14" fmla="*/ 0 60000 65536"/>
                <a:gd name="T15" fmla="*/ 0 w 1149"/>
                <a:gd name="T16" fmla="*/ 0 h 29"/>
                <a:gd name="T17" fmla="*/ 1149 w 1149"/>
                <a:gd name="T18" fmla="*/ 29 h 29"/>
              </a:gdLst>
              <a:ahLst/>
              <a:cxnLst>
                <a:cxn ang="T10">
                  <a:pos x="T0" y="T1"/>
                </a:cxn>
                <a:cxn ang="T11">
                  <a:pos x="T2" y="T3"/>
                </a:cxn>
                <a:cxn ang="T12">
                  <a:pos x="T4" y="T5"/>
                </a:cxn>
                <a:cxn ang="T13">
                  <a:pos x="T6" y="T7"/>
                </a:cxn>
                <a:cxn ang="T14">
                  <a:pos x="T8" y="T9"/>
                </a:cxn>
              </a:cxnLst>
              <a:rect l="T15" t="T16" r="T17" b="T18"/>
              <a:pathLst>
                <a:path w="1149" h="29">
                  <a:moveTo>
                    <a:pt x="1149" y="24"/>
                  </a:moveTo>
                  <a:lnTo>
                    <a:pt x="1149" y="0"/>
                  </a:lnTo>
                  <a:lnTo>
                    <a:pt x="0" y="5"/>
                  </a:lnTo>
                  <a:lnTo>
                    <a:pt x="0" y="29"/>
                  </a:lnTo>
                  <a:lnTo>
                    <a:pt x="1149"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15" name="Freeform 513">
              <a:extLst>
                <a:ext uri="{FF2B5EF4-FFF2-40B4-BE49-F238E27FC236}">
                  <a16:creationId xmlns:a16="http://schemas.microsoft.com/office/drawing/2014/main" id="{0BF45244-5298-442A-9F31-37E69A9EC63F}"/>
                </a:ext>
              </a:extLst>
            </p:cNvPr>
            <p:cNvSpPr>
              <a:spLocks/>
            </p:cNvSpPr>
            <p:nvPr/>
          </p:nvSpPr>
          <p:spPr bwMode="auto">
            <a:xfrm>
              <a:off x="1143" y="1191"/>
              <a:ext cx="107" cy="107"/>
            </a:xfrm>
            <a:custGeom>
              <a:avLst/>
              <a:gdLst>
                <a:gd name="T0" fmla="*/ 107 w 107"/>
                <a:gd name="T1" fmla="*/ 0 h 107"/>
                <a:gd name="T2" fmla="*/ 0 w 107"/>
                <a:gd name="T3" fmla="*/ 54 h 107"/>
                <a:gd name="T4" fmla="*/ 107 w 107"/>
                <a:gd name="T5" fmla="*/ 107 h 107"/>
                <a:gd name="T6" fmla="*/ 107 w 107"/>
                <a:gd name="T7" fmla="*/ 0 h 107"/>
                <a:gd name="T8" fmla="*/ 0 60000 65536"/>
                <a:gd name="T9" fmla="*/ 0 60000 65536"/>
                <a:gd name="T10" fmla="*/ 0 60000 65536"/>
                <a:gd name="T11" fmla="*/ 0 60000 65536"/>
                <a:gd name="T12" fmla="*/ 0 w 107"/>
                <a:gd name="T13" fmla="*/ 0 h 107"/>
                <a:gd name="T14" fmla="*/ 107 w 107"/>
                <a:gd name="T15" fmla="*/ 107 h 107"/>
              </a:gdLst>
              <a:ahLst/>
              <a:cxnLst>
                <a:cxn ang="T8">
                  <a:pos x="T0" y="T1"/>
                </a:cxn>
                <a:cxn ang="T9">
                  <a:pos x="T2" y="T3"/>
                </a:cxn>
                <a:cxn ang="T10">
                  <a:pos x="T4" y="T5"/>
                </a:cxn>
                <a:cxn ang="T11">
                  <a:pos x="T6" y="T7"/>
                </a:cxn>
              </a:cxnLst>
              <a:rect l="T12" t="T13" r="T14" b="T15"/>
              <a:pathLst>
                <a:path w="107" h="107">
                  <a:moveTo>
                    <a:pt x="107" y="0"/>
                  </a:moveTo>
                  <a:lnTo>
                    <a:pt x="0" y="54"/>
                  </a:lnTo>
                  <a:lnTo>
                    <a:pt x="107" y="107"/>
                  </a:lnTo>
                  <a:lnTo>
                    <a:pt x="10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grpSp>
        <p:nvGrpSpPr>
          <p:cNvPr id="65602" name="Group 514">
            <a:extLst>
              <a:ext uri="{FF2B5EF4-FFF2-40B4-BE49-F238E27FC236}">
                <a16:creationId xmlns:a16="http://schemas.microsoft.com/office/drawing/2014/main" id="{4D6C5268-A9BC-404E-8BAB-4C3994BC5EE7}"/>
              </a:ext>
            </a:extLst>
          </p:cNvPr>
          <p:cNvGrpSpPr>
            <a:grpSpLocks/>
          </p:cNvGrpSpPr>
          <p:nvPr/>
        </p:nvGrpSpPr>
        <p:grpSpPr bwMode="auto">
          <a:xfrm>
            <a:off x="1657307" y="115889"/>
            <a:ext cx="8153400" cy="1755775"/>
            <a:chOff x="325" y="72"/>
            <a:chExt cx="5136" cy="1106"/>
          </a:xfrm>
        </p:grpSpPr>
        <p:sp>
          <p:nvSpPr>
            <p:cNvPr id="65612" name="Freeform 515">
              <a:extLst>
                <a:ext uri="{FF2B5EF4-FFF2-40B4-BE49-F238E27FC236}">
                  <a16:creationId xmlns:a16="http://schemas.microsoft.com/office/drawing/2014/main" id="{BFFC87F4-A358-4CAB-AA0F-B44C611961EB}"/>
                </a:ext>
              </a:extLst>
            </p:cNvPr>
            <p:cNvSpPr>
              <a:spLocks/>
            </p:cNvSpPr>
            <p:nvPr/>
          </p:nvSpPr>
          <p:spPr bwMode="auto">
            <a:xfrm>
              <a:off x="325" y="72"/>
              <a:ext cx="188" cy="1106"/>
            </a:xfrm>
            <a:custGeom>
              <a:avLst/>
              <a:gdLst>
                <a:gd name="T0" fmla="*/ 188 w 188"/>
                <a:gd name="T1" fmla="*/ 0 h 1106"/>
                <a:gd name="T2" fmla="*/ 167 w 188"/>
                <a:gd name="T3" fmla="*/ 2 h 1106"/>
                <a:gd name="T4" fmla="*/ 135 w 188"/>
                <a:gd name="T5" fmla="*/ 16 h 1106"/>
                <a:gd name="T6" fmla="*/ 119 w 188"/>
                <a:gd name="T7" fmla="*/ 28 h 1106"/>
                <a:gd name="T8" fmla="*/ 100 w 188"/>
                <a:gd name="T9" fmla="*/ 57 h 1106"/>
                <a:gd name="T10" fmla="*/ 93 w 188"/>
                <a:gd name="T11" fmla="*/ 79 h 1106"/>
                <a:gd name="T12" fmla="*/ 91 w 188"/>
                <a:gd name="T13" fmla="*/ 462 h 1106"/>
                <a:gd name="T14" fmla="*/ 84 w 188"/>
                <a:gd name="T15" fmla="*/ 497 h 1106"/>
                <a:gd name="T16" fmla="*/ 85 w 188"/>
                <a:gd name="T17" fmla="*/ 493 h 1106"/>
                <a:gd name="T18" fmla="*/ 66 w 188"/>
                <a:gd name="T19" fmla="*/ 522 h 1106"/>
                <a:gd name="T20" fmla="*/ 57 w 188"/>
                <a:gd name="T21" fmla="*/ 537 h 1106"/>
                <a:gd name="T22" fmla="*/ 39 w 188"/>
                <a:gd name="T23" fmla="*/ 540 h 1106"/>
                <a:gd name="T24" fmla="*/ 24 w 188"/>
                <a:gd name="T25" fmla="*/ 551 h 1106"/>
                <a:gd name="T26" fmla="*/ 6 w 188"/>
                <a:gd name="T27" fmla="*/ 547 h 1106"/>
                <a:gd name="T28" fmla="*/ 4 w 188"/>
                <a:gd name="T29" fmla="*/ 548 h 1106"/>
                <a:gd name="T30" fmla="*/ 0 w 188"/>
                <a:gd name="T31" fmla="*/ 553 h 1106"/>
                <a:gd name="T32" fmla="*/ 4 w 188"/>
                <a:gd name="T33" fmla="*/ 558 h 1106"/>
                <a:gd name="T34" fmla="*/ 24 w 188"/>
                <a:gd name="T35" fmla="*/ 561 h 1106"/>
                <a:gd name="T36" fmla="*/ 22 w 188"/>
                <a:gd name="T37" fmla="*/ 560 h 1106"/>
                <a:gd name="T38" fmla="*/ 54 w 188"/>
                <a:gd name="T39" fmla="*/ 574 h 1106"/>
                <a:gd name="T40" fmla="*/ 52 w 188"/>
                <a:gd name="T41" fmla="*/ 573 h 1106"/>
                <a:gd name="T42" fmla="*/ 77 w 188"/>
                <a:gd name="T43" fmla="*/ 598 h 1106"/>
                <a:gd name="T44" fmla="*/ 90 w 188"/>
                <a:gd name="T45" fmla="*/ 609 h 1106"/>
                <a:gd name="T46" fmla="*/ 89 w 188"/>
                <a:gd name="T47" fmla="*/ 626 h 1106"/>
                <a:gd name="T48" fmla="*/ 91 w 188"/>
                <a:gd name="T49" fmla="*/ 1009 h 1106"/>
                <a:gd name="T50" fmla="*/ 98 w 188"/>
                <a:gd name="T51" fmla="*/ 1044 h 1106"/>
                <a:gd name="T52" fmla="*/ 108 w 188"/>
                <a:gd name="T53" fmla="*/ 1064 h 1106"/>
                <a:gd name="T54" fmla="*/ 133 w 188"/>
                <a:gd name="T55" fmla="*/ 1089 h 1106"/>
                <a:gd name="T56" fmla="*/ 150 w 188"/>
                <a:gd name="T57" fmla="*/ 1098 h 1106"/>
                <a:gd name="T58" fmla="*/ 170 w 188"/>
                <a:gd name="T59" fmla="*/ 1104 h 1106"/>
                <a:gd name="T60" fmla="*/ 188 w 188"/>
                <a:gd name="T61" fmla="*/ 1094 h 1106"/>
                <a:gd name="T62" fmla="*/ 170 w 188"/>
                <a:gd name="T63" fmla="*/ 1098 h 1106"/>
                <a:gd name="T64" fmla="*/ 155 w 188"/>
                <a:gd name="T65" fmla="*/ 1087 h 1106"/>
                <a:gd name="T66" fmla="*/ 137 w 188"/>
                <a:gd name="T67" fmla="*/ 1084 h 1106"/>
                <a:gd name="T68" fmla="*/ 128 w 188"/>
                <a:gd name="T69" fmla="*/ 1069 h 1106"/>
                <a:gd name="T70" fmla="*/ 109 w 188"/>
                <a:gd name="T71" fmla="*/ 1040 h 1106"/>
                <a:gd name="T72" fmla="*/ 110 w 188"/>
                <a:gd name="T73" fmla="*/ 1044 h 1106"/>
                <a:gd name="T74" fmla="*/ 103 w 188"/>
                <a:gd name="T75" fmla="*/ 1009 h 1106"/>
                <a:gd name="T76" fmla="*/ 101 w 188"/>
                <a:gd name="T77" fmla="*/ 626 h 1106"/>
                <a:gd name="T78" fmla="*/ 94 w 188"/>
                <a:gd name="T79" fmla="*/ 604 h 1106"/>
                <a:gd name="T80" fmla="*/ 75 w 188"/>
                <a:gd name="T81" fmla="*/ 575 h 1106"/>
                <a:gd name="T82" fmla="*/ 59 w 188"/>
                <a:gd name="T83" fmla="*/ 563 h 1106"/>
                <a:gd name="T84" fmla="*/ 27 w 188"/>
                <a:gd name="T85" fmla="*/ 549 h 1106"/>
                <a:gd name="T86" fmla="*/ 6 w 188"/>
                <a:gd name="T87" fmla="*/ 547 h 1106"/>
                <a:gd name="T88" fmla="*/ 8 w 188"/>
                <a:gd name="T89" fmla="*/ 558 h 1106"/>
                <a:gd name="T90" fmla="*/ 12 w 188"/>
                <a:gd name="T91" fmla="*/ 553 h 1106"/>
                <a:gd name="T92" fmla="*/ 8 w 188"/>
                <a:gd name="T93" fmla="*/ 548 h 1106"/>
                <a:gd name="T94" fmla="*/ 6 w 188"/>
                <a:gd name="T95" fmla="*/ 559 h 1106"/>
                <a:gd name="T96" fmla="*/ 27 w 188"/>
                <a:gd name="T97" fmla="*/ 557 h 1106"/>
                <a:gd name="T98" fmla="*/ 59 w 188"/>
                <a:gd name="T99" fmla="*/ 543 h 1106"/>
                <a:gd name="T100" fmla="*/ 75 w 188"/>
                <a:gd name="T101" fmla="*/ 531 h 1106"/>
                <a:gd name="T102" fmla="*/ 94 w 188"/>
                <a:gd name="T103" fmla="*/ 502 h 1106"/>
                <a:gd name="T104" fmla="*/ 96 w 188"/>
                <a:gd name="T105" fmla="*/ 497 h 1106"/>
                <a:gd name="T106" fmla="*/ 103 w 188"/>
                <a:gd name="T107" fmla="*/ 462 h 1106"/>
                <a:gd name="T108" fmla="*/ 105 w 188"/>
                <a:gd name="T109" fmla="*/ 79 h 1106"/>
                <a:gd name="T110" fmla="*/ 104 w 188"/>
                <a:gd name="T111" fmla="*/ 62 h 1106"/>
                <a:gd name="T112" fmla="*/ 117 w 188"/>
                <a:gd name="T113" fmla="*/ 51 h 1106"/>
                <a:gd name="T114" fmla="*/ 142 w 188"/>
                <a:gd name="T115" fmla="*/ 26 h 1106"/>
                <a:gd name="T116" fmla="*/ 140 w 188"/>
                <a:gd name="T117" fmla="*/ 27 h 1106"/>
                <a:gd name="T118" fmla="*/ 172 w 188"/>
                <a:gd name="T119" fmla="*/ 13 h 1106"/>
                <a:gd name="T120" fmla="*/ 170 w 188"/>
                <a:gd name="T121" fmla="*/ 14 h 110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8"/>
                <a:gd name="T184" fmla="*/ 0 h 1106"/>
                <a:gd name="T185" fmla="*/ 188 w 188"/>
                <a:gd name="T186" fmla="*/ 1106 h 110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8" h="1106">
                  <a:moveTo>
                    <a:pt x="188" y="12"/>
                  </a:moveTo>
                  <a:lnTo>
                    <a:pt x="188" y="0"/>
                  </a:lnTo>
                  <a:lnTo>
                    <a:pt x="170" y="2"/>
                  </a:lnTo>
                  <a:lnTo>
                    <a:pt x="167" y="2"/>
                  </a:lnTo>
                  <a:lnTo>
                    <a:pt x="150" y="8"/>
                  </a:lnTo>
                  <a:lnTo>
                    <a:pt x="135" y="16"/>
                  </a:lnTo>
                  <a:lnTo>
                    <a:pt x="133" y="17"/>
                  </a:lnTo>
                  <a:lnTo>
                    <a:pt x="119" y="28"/>
                  </a:lnTo>
                  <a:lnTo>
                    <a:pt x="108" y="42"/>
                  </a:lnTo>
                  <a:lnTo>
                    <a:pt x="100" y="57"/>
                  </a:lnTo>
                  <a:lnTo>
                    <a:pt x="98" y="62"/>
                  </a:lnTo>
                  <a:lnTo>
                    <a:pt x="93" y="79"/>
                  </a:lnTo>
                  <a:lnTo>
                    <a:pt x="91" y="97"/>
                  </a:lnTo>
                  <a:lnTo>
                    <a:pt x="91" y="462"/>
                  </a:lnTo>
                  <a:lnTo>
                    <a:pt x="89" y="480"/>
                  </a:lnTo>
                  <a:lnTo>
                    <a:pt x="84" y="497"/>
                  </a:lnTo>
                  <a:lnTo>
                    <a:pt x="90" y="497"/>
                  </a:lnTo>
                  <a:lnTo>
                    <a:pt x="85" y="493"/>
                  </a:lnTo>
                  <a:lnTo>
                    <a:pt x="77" y="508"/>
                  </a:lnTo>
                  <a:lnTo>
                    <a:pt x="66" y="522"/>
                  </a:lnTo>
                  <a:lnTo>
                    <a:pt x="52" y="533"/>
                  </a:lnTo>
                  <a:lnTo>
                    <a:pt x="57" y="537"/>
                  </a:lnTo>
                  <a:lnTo>
                    <a:pt x="54" y="532"/>
                  </a:lnTo>
                  <a:lnTo>
                    <a:pt x="39" y="540"/>
                  </a:lnTo>
                  <a:lnTo>
                    <a:pt x="22" y="546"/>
                  </a:lnTo>
                  <a:lnTo>
                    <a:pt x="24" y="551"/>
                  </a:lnTo>
                  <a:lnTo>
                    <a:pt x="24" y="545"/>
                  </a:lnTo>
                  <a:lnTo>
                    <a:pt x="6" y="547"/>
                  </a:lnTo>
                  <a:lnTo>
                    <a:pt x="4" y="548"/>
                  </a:lnTo>
                  <a:lnTo>
                    <a:pt x="2" y="549"/>
                  </a:lnTo>
                  <a:lnTo>
                    <a:pt x="0" y="553"/>
                  </a:lnTo>
                  <a:lnTo>
                    <a:pt x="2" y="557"/>
                  </a:lnTo>
                  <a:lnTo>
                    <a:pt x="4" y="558"/>
                  </a:lnTo>
                  <a:lnTo>
                    <a:pt x="6" y="559"/>
                  </a:lnTo>
                  <a:lnTo>
                    <a:pt x="24" y="561"/>
                  </a:lnTo>
                  <a:lnTo>
                    <a:pt x="24" y="555"/>
                  </a:lnTo>
                  <a:lnTo>
                    <a:pt x="22" y="560"/>
                  </a:lnTo>
                  <a:lnTo>
                    <a:pt x="39" y="566"/>
                  </a:lnTo>
                  <a:lnTo>
                    <a:pt x="54" y="574"/>
                  </a:lnTo>
                  <a:lnTo>
                    <a:pt x="57" y="569"/>
                  </a:lnTo>
                  <a:lnTo>
                    <a:pt x="52" y="573"/>
                  </a:lnTo>
                  <a:lnTo>
                    <a:pt x="66" y="584"/>
                  </a:lnTo>
                  <a:lnTo>
                    <a:pt x="77" y="598"/>
                  </a:lnTo>
                  <a:lnTo>
                    <a:pt x="85" y="613"/>
                  </a:lnTo>
                  <a:lnTo>
                    <a:pt x="90" y="609"/>
                  </a:lnTo>
                  <a:lnTo>
                    <a:pt x="84" y="609"/>
                  </a:lnTo>
                  <a:lnTo>
                    <a:pt x="89" y="626"/>
                  </a:lnTo>
                  <a:lnTo>
                    <a:pt x="91" y="644"/>
                  </a:lnTo>
                  <a:lnTo>
                    <a:pt x="91" y="1009"/>
                  </a:lnTo>
                  <a:lnTo>
                    <a:pt x="93" y="1027"/>
                  </a:lnTo>
                  <a:lnTo>
                    <a:pt x="98" y="1044"/>
                  </a:lnTo>
                  <a:lnTo>
                    <a:pt x="100" y="1049"/>
                  </a:lnTo>
                  <a:lnTo>
                    <a:pt x="108" y="1064"/>
                  </a:lnTo>
                  <a:lnTo>
                    <a:pt x="119" y="1078"/>
                  </a:lnTo>
                  <a:lnTo>
                    <a:pt x="133" y="1089"/>
                  </a:lnTo>
                  <a:lnTo>
                    <a:pt x="135" y="1090"/>
                  </a:lnTo>
                  <a:lnTo>
                    <a:pt x="150" y="1098"/>
                  </a:lnTo>
                  <a:lnTo>
                    <a:pt x="167" y="1104"/>
                  </a:lnTo>
                  <a:lnTo>
                    <a:pt x="170" y="1104"/>
                  </a:lnTo>
                  <a:lnTo>
                    <a:pt x="188" y="1106"/>
                  </a:lnTo>
                  <a:lnTo>
                    <a:pt x="188" y="1094"/>
                  </a:lnTo>
                  <a:lnTo>
                    <a:pt x="170" y="1092"/>
                  </a:lnTo>
                  <a:lnTo>
                    <a:pt x="170" y="1098"/>
                  </a:lnTo>
                  <a:lnTo>
                    <a:pt x="172" y="1093"/>
                  </a:lnTo>
                  <a:lnTo>
                    <a:pt x="155" y="1087"/>
                  </a:lnTo>
                  <a:lnTo>
                    <a:pt x="140" y="1079"/>
                  </a:lnTo>
                  <a:lnTo>
                    <a:pt x="137" y="1084"/>
                  </a:lnTo>
                  <a:lnTo>
                    <a:pt x="142" y="1080"/>
                  </a:lnTo>
                  <a:lnTo>
                    <a:pt x="128" y="1069"/>
                  </a:lnTo>
                  <a:lnTo>
                    <a:pt x="117" y="1055"/>
                  </a:lnTo>
                  <a:lnTo>
                    <a:pt x="109" y="1040"/>
                  </a:lnTo>
                  <a:lnTo>
                    <a:pt x="104" y="1044"/>
                  </a:lnTo>
                  <a:lnTo>
                    <a:pt x="110" y="1044"/>
                  </a:lnTo>
                  <a:lnTo>
                    <a:pt x="105" y="1027"/>
                  </a:lnTo>
                  <a:lnTo>
                    <a:pt x="103" y="1009"/>
                  </a:lnTo>
                  <a:lnTo>
                    <a:pt x="103" y="644"/>
                  </a:lnTo>
                  <a:lnTo>
                    <a:pt x="101" y="626"/>
                  </a:lnTo>
                  <a:lnTo>
                    <a:pt x="96" y="609"/>
                  </a:lnTo>
                  <a:lnTo>
                    <a:pt x="94" y="604"/>
                  </a:lnTo>
                  <a:lnTo>
                    <a:pt x="86" y="589"/>
                  </a:lnTo>
                  <a:lnTo>
                    <a:pt x="75" y="575"/>
                  </a:lnTo>
                  <a:lnTo>
                    <a:pt x="61" y="564"/>
                  </a:lnTo>
                  <a:lnTo>
                    <a:pt x="59" y="563"/>
                  </a:lnTo>
                  <a:lnTo>
                    <a:pt x="44" y="555"/>
                  </a:lnTo>
                  <a:lnTo>
                    <a:pt x="27" y="549"/>
                  </a:lnTo>
                  <a:lnTo>
                    <a:pt x="24" y="549"/>
                  </a:lnTo>
                  <a:lnTo>
                    <a:pt x="6" y="547"/>
                  </a:lnTo>
                  <a:lnTo>
                    <a:pt x="6" y="559"/>
                  </a:lnTo>
                  <a:lnTo>
                    <a:pt x="8" y="558"/>
                  </a:lnTo>
                  <a:lnTo>
                    <a:pt x="10" y="557"/>
                  </a:lnTo>
                  <a:lnTo>
                    <a:pt x="12" y="553"/>
                  </a:lnTo>
                  <a:lnTo>
                    <a:pt x="10" y="549"/>
                  </a:lnTo>
                  <a:lnTo>
                    <a:pt x="8" y="548"/>
                  </a:lnTo>
                  <a:lnTo>
                    <a:pt x="6" y="553"/>
                  </a:lnTo>
                  <a:lnTo>
                    <a:pt x="6" y="559"/>
                  </a:lnTo>
                  <a:lnTo>
                    <a:pt x="24" y="557"/>
                  </a:lnTo>
                  <a:lnTo>
                    <a:pt x="27" y="557"/>
                  </a:lnTo>
                  <a:lnTo>
                    <a:pt x="44" y="551"/>
                  </a:lnTo>
                  <a:lnTo>
                    <a:pt x="59" y="543"/>
                  </a:lnTo>
                  <a:lnTo>
                    <a:pt x="61" y="542"/>
                  </a:lnTo>
                  <a:lnTo>
                    <a:pt x="75" y="531"/>
                  </a:lnTo>
                  <a:lnTo>
                    <a:pt x="86" y="517"/>
                  </a:lnTo>
                  <a:lnTo>
                    <a:pt x="94" y="502"/>
                  </a:lnTo>
                  <a:lnTo>
                    <a:pt x="96" y="497"/>
                  </a:lnTo>
                  <a:lnTo>
                    <a:pt x="101" y="480"/>
                  </a:lnTo>
                  <a:lnTo>
                    <a:pt x="103" y="462"/>
                  </a:lnTo>
                  <a:lnTo>
                    <a:pt x="103" y="97"/>
                  </a:lnTo>
                  <a:lnTo>
                    <a:pt x="105" y="79"/>
                  </a:lnTo>
                  <a:lnTo>
                    <a:pt x="110" y="62"/>
                  </a:lnTo>
                  <a:lnTo>
                    <a:pt x="104" y="62"/>
                  </a:lnTo>
                  <a:lnTo>
                    <a:pt x="109" y="66"/>
                  </a:lnTo>
                  <a:lnTo>
                    <a:pt x="117" y="51"/>
                  </a:lnTo>
                  <a:lnTo>
                    <a:pt x="128" y="37"/>
                  </a:lnTo>
                  <a:lnTo>
                    <a:pt x="142" y="26"/>
                  </a:lnTo>
                  <a:lnTo>
                    <a:pt x="137" y="22"/>
                  </a:lnTo>
                  <a:lnTo>
                    <a:pt x="140" y="27"/>
                  </a:lnTo>
                  <a:lnTo>
                    <a:pt x="155" y="19"/>
                  </a:lnTo>
                  <a:lnTo>
                    <a:pt x="172" y="13"/>
                  </a:lnTo>
                  <a:lnTo>
                    <a:pt x="170" y="8"/>
                  </a:lnTo>
                  <a:lnTo>
                    <a:pt x="170" y="14"/>
                  </a:lnTo>
                  <a:lnTo>
                    <a:pt x="188"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13" name="Freeform 516">
              <a:extLst>
                <a:ext uri="{FF2B5EF4-FFF2-40B4-BE49-F238E27FC236}">
                  <a16:creationId xmlns:a16="http://schemas.microsoft.com/office/drawing/2014/main" id="{390B9890-DA68-42FF-9DA4-35338F610649}"/>
                </a:ext>
              </a:extLst>
            </p:cNvPr>
            <p:cNvSpPr>
              <a:spLocks/>
            </p:cNvSpPr>
            <p:nvPr/>
          </p:nvSpPr>
          <p:spPr bwMode="auto">
            <a:xfrm>
              <a:off x="5273" y="72"/>
              <a:ext cx="188" cy="1106"/>
            </a:xfrm>
            <a:custGeom>
              <a:avLst/>
              <a:gdLst>
                <a:gd name="T0" fmla="*/ 0 w 188"/>
                <a:gd name="T1" fmla="*/ 12 h 1106"/>
                <a:gd name="T2" fmla="*/ 18 w 188"/>
                <a:gd name="T3" fmla="*/ 8 h 1106"/>
                <a:gd name="T4" fmla="*/ 33 w 188"/>
                <a:gd name="T5" fmla="*/ 19 h 1106"/>
                <a:gd name="T6" fmla="*/ 51 w 188"/>
                <a:gd name="T7" fmla="*/ 22 h 1106"/>
                <a:gd name="T8" fmla="*/ 60 w 188"/>
                <a:gd name="T9" fmla="*/ 37 h 1106"/>
                <a:gd name="T10" fmla="*/ 79 w 188"/>
                <a:gd name="T11" fmla="*/ 66 h 1106"/>
                <a:gd name="T12" fmla="*/ 78 w 188"/>
                <a:gd name="T13" fmla="*/ 62 h 1106"/>
                <a:gd name="T14" fmla="*/ 85 w 188"/>
                <a:gd name="T15" fmla="*/ 97 h 1106"/>
                <a:gd name="T16" fmla="*/ 87 w 188"/>
                <a:gd name="T17" fmla="*/ 480 h 1106"/>
                <a:gd name="T18" fmla="*/ 94 w 188"/>
                <a:gd name="T19" fmla="*/ 502 h 1106"/>
                <a:gd name="T20" fmla="*/ 113 w 188"/>
                <a:gd name="T21" fmla="*/ 531 h 1106"/>
                <a:gd name="T22" fmla="*/ 129 w 188"/>
                <a:gd name="T23" fmla="*/ 543 h 1106"/>
                <a:gd name="T24" fmla="*/ 161 w 188"/>
                <a:gd name="T25" fmla="*/ 557 h 1106"/>
                <a:gd name="T26" fmla="*/ 182 w 188"/>
                <a:gd name="T27" fmla="*/ 559 h 1106"/>
                <a:gd name="T28" fmla="*/ 182 w 188"/>
                <a:gd name="T29" fmla="*/ 547 h 1106"/>
                <a:gd name="T30" fmla="*/ 178 w 188"/>
                <a:gd name="T31" fmla="*/ 549 h 1106"/>
                <a:gd name="T32" fmla="*/ 178 w 188"/>
                <a:gd name="T33" fmla="*/ 557 h 1106"/>
                <a:gd name="T34" fmla="*/ 182 w 188"/>
                <a:gd name="T35" fmla="*/ 547 h 1106"/>
                <a:gd name="T36" fmla="*/ 161 w 188"/>
                <a:gd name="T37" fmla="*/ 549 h 1106"/>
                <a:gd name="T38" fmla="*/ 129 w 188"/>
                <a:gd name="T39" fmla="*/ 563 h 1106"/>
                <a:gd name="T40" fmla="*/ 113 w 188"/>
                <a:gd name="T41" fmla="*/ 575 h 1106"/>
                <a:gd name="T42" fmla="*/ 94 w 188"/>
                <a:gd name="T43" fmla="*/ 604 h 1106"/>
                <a:gd name="T44" fmla="*/ 87 w 188"/>
                <a:gd name="T45" fmla="*/ 626 h 1106"/>
                <a:gd name="T46" fmla="*/ 85 w 188"/>
                <a:gd name="T47" fmla="*/ 1009 h 1106"/>
                <a:gd name="T48" fmla="*/ 78 w 188"/>
                <a:gd name="T49" fmla="*/ 1044 h 1106"/>
                <a:gd name="T50" fmla="*/ 79 w 188"/>
                <a:gd name="T51" fmla="*/ 1040 h 1106"/>
                <a:gd name="T52" fmla="*/ 60 w 188"/>
                <a:gd name="T53" fmla="*/ 1069 h 1106"/>
                <a:gd name="T54" fmla="*/ 51 w 188"/>
                <a:gd name="T55" fmla="*/ 1084 h 1106"/>
                <a:gd name="T56" fmla="*/ 33 w 188"/>
                <a:gd name="T57" fmla="*/ 1087 h 1106"/>
                <a:gd name="T58" fmla="*/ 18 w 188"/>
                <a:gd name="T59" fmla="*/ 1098 h 1106"/>
                <a:gd name="T60" fmla="*/ 0 w 188"/>
                <a:gd name="T61" fmla="*/ 1094 h 1106"/>
                <a:gd name="T62" fmla="*/ 18 w 188"/>
                <a:gd name="T63" fmla="*/ 1104 h 1106"/>
                <a:gd name="T64" fmla="*/ 38 w 188"/>
                <a:gd name="T65" fmla="*/ 1098 h 1106"/>
                <a:gd name="T66" fmla="*/ 55 w 188"/>
                <a:gd name="T67" fmla="*/ 1089 h 1106"/>
                <a:gd name="T68" fmla="*/ 80 w 188"/>
                <a:gd name="T69" fmla="*/ 1064 h 1106"/>
                <a:gd name="T70" fmla="*/ 90 w 188"/>
                <a:gd name="T71" fmla="*/ 1044 h 1106"/>
                <a:gd name="T72" fmla="*/ 95 w 188"/>
                <a:gd name="T73" fmla="*/ 1027 h 1106"/>
                <a:gd name="T74" fmla="*/ 97 w 188"/>
                <a:gd name="T75" fmla="*/ 644 h 1106"/>
                <a:gd name="T76" fmla="*/ 104 w 188"/>
                <a:gd name="T77" fmla="*/ 609 h 1106"/>
                <a:gd name="T78" fmla="*/ 103 w 188"/>
                <a:gd name="T79" fmla="*/ 613 h 1106"/>
                <a:gd name="T80" fmla="*/ 122 w 188"/>
                <a:gd name="T81" fmla="*/ 584 h 1106"/>
                <a:gd name="T82" fmla="*/ 131 w 188"/>
                <a:gd name="T83" fmla="*/ 569 h 1106"/>
                <a:gd name="T84" fmla="*/ 149 w 188"/>
                <a:gd name="T85" fmla="*/ 566 h 1106"/>
                <a:gd name="T86" fmla="*/ 164 w 188"/>
                <a:gd name="T87" fmla="*/ 555 h 1106"/>
                <a:gd name="T88" fmla="*/ 182 w 188"/>
                <a:gd name="T89" fmla="*/ 559 h 1106"/>
                <a:gd name="T90" fmla="*/ 184 w 188"/>
                <a:gd name="T91" fmla="*/ 558 h 1106"/>
                <a:gd name="T92" fmla="*/ 188 w 188"/>
                <a:gd name="T93" fmla="*/ 553 h 1106"/>
                <a:gd name="T94" fmla="*/ 184 w 188"/>
                <a:gd name="T95" fmla="*/ 548 h 1106"/>
                <a:gd name="T96" fmla="*/ 164 w 188"/>
                <a:gd name="T97" fmla="*/ 545 h 1106"/>
                <a:gd name="T98" fmla="*/ 166 w 188"/>
                <a:gd name="T99" fmla="*/ 546 h 1106"/>
                <a:gd name="T100" fmla="*/ 134 w 188"/>
                <a:gd name="T101" fmla="*/ 532 h 1106"/>
                <a:gd name="T102" fmla="*/ 136 w 188"/>
                <a:gd name="T103" fmla="*/ 533 h 1106"/>
                <a:gd name="T104" fmla="*/ 111 w 188"/>
                <a:gd name="T105" fmla="*/ 508 h 1106"/>
                <a:gd name="T106" fmla="*/ 98 w 188"/>
                <a:gd name="T107" fmla="*/ 497 h 1106"/>
                <a:gd name="T108" fmla="*/ 99 w 188"/>
                <a:gd name="T109" fmla="*/ 480 h 1106"/>
                <a:gd name="T110" fmla="*/ 97 w 188"/>
                <a:gd name="T111" fmla="*/ 97 h 1106"/>
                <a:gd name="T112" fmla="*/ 90 w 188"/>
                <a:gd name="T113" fmla="*/ 62 h 1106"/>
                <a:gd name="T114" fmla="*/ 80 w 188"/>
                <a:gd name="T115" fmla="*/ 42 h 1106"/>
                <a:gd name="T116" fmla="*/ 55 w 188"/>
                <a:gd name="T117" fmla="*/ 17 h 1106"/>
                <a:gd name="T118" fmla="*/ 38 w 188"/>
                <a:gd name="T119" fmla="*/ 8 h 1106"/>
                <a:gd name="T120" fmla="*/ 18 w 188"/>
                <a:gd name="T121" fmla="*/ 2 h 110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8"/>
                <a:gd name="T184" fmla="*/ 0 h 1106"/>
                <a:gd name="T185" fmla="*/ 188 w 188"/>
                <a:gd name="T186" fmla="*/ 1106 h 110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8" h="1106">
                  <a:moveTo>
                    <a:pt x="0" y="0"/>
                  </a:moveTo>
                  <a:lnTo>
                    <a:pt x="0" y="12"/>
                  </a:lnTo>
                  <a:lnTo>
                    <a:pt x="18" y="14"/>
                  </a:lnTo>
                  <a:lnTo>
                    <a:pt x="18" y="8"/>
                  </a:lnTo>
                  <a:lnTo>
                    <a:pt x="16" y="13"/>
                  </a:lnTo>
                  <a:lnTo>
                    <a:pt x="33" y="19"/>
                  </a:lnTo>
                  <a:lnTo>
                    <a:pt x="48" y="27"/>
                  </a:lnTo>
                  <a:lnTo>
                    <a:pt x="51" y="22"/>
                  </a:lnTo>
                  <a:lnTo>
                    <a:pt x="46" y="26"/>
                  </a:lnTo>
                  <a:lnTo>
                    <a:pt x="60" y="37"/>
                  </a:lnTo>
                  <a:lnTo>
                    <a:pt x="71" y="51"/>
                  </a:lnTo>
                  <a:lnTo>
                    <a:pt x="79" y="66"/>
                  </a:lnTo>
                  <a:lnTo>
                    <a:pt x="84" y="62"/>
                  </a:lnTo>
                  <a:lnTo>
                    <a:pt x="78" y="62"/>
                  </a:lnTo>
                  <a:lnTo>
                    <a:pt x="83" y="79"/>
                  </a:lnTo>
                  <a:lnTo>
                    <a:pt x="85" y="97"/>
                  </a:lnTo>
                  <a:lnTo>
                    <a:pt x="85" y="462"/>
                  </a:lnTo>
                  <a:lnTo>
                    <a:pt x="87" y="480"/>
                  </a:lnTo>
                  <a:lnTo>
                    <a:pt x="92" y="497"/>
                  </a:lnTo>
                  <a:lnTo>
                    <a:pt x="94" y="502"/>
                  </a:lnTo>
                  <a:lnTo>
                    <a:pt x="102" y="517"/>
                  </a:lnTo>
                  <a:lnTo>
                    <a:pt x="113" y="531"/>
                  </a:lnTo>
                  <a:lnTo>
                    <a:pt x="127" y="542"/>
                  </a:lnTo>
                  <a:lnTo>
                    <a:pt x="129" y="543"/>
                  </a:lnTo>
                  <a:lnTo>
                    <a:pt x="144" y="551"/>
                  </a:lnTo>
                  <a:lnTo>
                    <a:pt x="161" y="557"/>
                  </a:lnTo>
                  <a:lnTo>
                    <a:pt x="164" y="557"/>
                  </a:lnTo>
                  <a:lnTo>
                    <a:pt x="182" y="559"/>
                  </a:lnTo>
                  <a:lnTo>
                    <a:pt x="182" y="553"/>
                  </a:lnTo>
                  <a:lnTo>
                    <a:pt x="182" y="547"/>
                  </a:lnTo>
                  <a:lnTo>
                    <a:pt x="180" y="548"/>
                  </a:lnTo>
                  <a:lnTo>
                    <a:pt x="178" y="549"/>
                  </a:lnTo>
                  <a:lnTo>
                    <a:pt x="176" y="553"/>
                  </a:lnTo>
                  <a:lnTo>
                    <a:pt x="178" y="557"/>
                  </a:lnTo>
                  <a:lnTo>
                    <a:pt x="180" y="558"/>
                  </a:lnTo>
                  <a:lnTo>
                    <a:pt x="182" y="547"/>
                  </a:lnTo>
                  <a:lnTo>
                    <a:pt x="164" y="549"/>
                  </a:lnTo>
                  <a:lnTo>
                    <a:pt x="161" y="549"/>
                  </a:lnTo>
                  <a:lnTo>
                    <a:pt x="144" y="555"/>
                  </a:lnTo>
                  <a:lnTo>
                    <a:pt x="129" y="563"/>
                  </a:lnTo>
                  <a:lnTo>
                    <a:pt x="127" y="564"/>
                  </a:lnTo>
                  <a:lnTo>
                    <a:pt x="113" y="575"/>
                  </a:lnTo>
                  <a:lnTo>
                    <a:pt x="102" y="589"/>
                  </a:lnTo>
                  <a:lnTo>
                    <a:pt x="94" y="604"/>
                  </a:lnTo>
                  <a:lnTo>
                    <a:pt x="92" y="609"/>
                  </a:lnTo>
                  <a:lnTo>
                    <a:pt x="87" y="626"/>
                  </a:lnTo>
                  <a:lnTo>
                    <a:pt x="85" y="644"/>
                  </a:lnTo>
                  <a:lnTo>
                    <a:pt x="85" y="1009"/>
                  </a:lnTo>
                  <a:lnTo>
                    <a:pt x="83" y="1027"/>
                  </a:lnTo>
                  <a:lnTo>
                    <a:pt x="78" y="1044"/>
                  </a:lnTo>
                  <a:lnTo>
                    <a:pt x="84" y="1044"/>
                  </a:lnTo>
                  <a:lnTo>
                    <a:pt x="79" y="1040"/>
                  </a:lnTo>
                  <a:lnTo>
                    <a:pt x="71" y="1055"/>
                  </a:lnTo>
                  <a:lnTo>
                    <a:pt x="60" y="1069"/>
                  </a:lnTo>
                  <a:lnTo>
                    <a:pt x="46" y="1080"/>
                  </a:lnTo>
                  <a:lnTo>
                    <a:pt x="51" y="1084"/>
                  </a:lnTo>
                  <a:lnTo>
                    <a:pt x="48" y="1079"/>
                  </a:lnTo>
                  <a:lnTo>
                    <a:pt x="33" y="1087"/>
                  </a:lnTo>
                  <a:lnTo>
                    <a:pt x="16" y="1093"/>
                  </a:lnTo>
                  <a:lnTo>
                    <a:pt x="18" y="1098"/>
                  </a:lnTo>
                  <a:lnTo>
                    <a:pt x="18" y="1092"/>
                  </a:lnTo>
                  <a:lnTo>
                    <a:pt x="0" y="1094"/>
                  </a:lnTo>
                  <a:lnTo>
                    <a:pt x="0" y="1106"/>
                  </a:lnTo>
                  <a:lnTo>
                    <a:pt x="18" y="1104"/>
                  </a:lnTo>
                  <a:lnTo>
                    <a:pt x="21" y="1104"/>
                  </a:lnTo>
                  <a:lnTo>
                    <a:pt x="38" y="1098"/>
                  </a:lnTo>
                  <a:lnTo>
                    <a:pt x="53" y="1090"/>
                  </a:lnTo>
                  <a:lnTo>
                    <a:pt x="55" y="1089"/>
                  </a:lnTo>
                  <a:lnTo>
                    <a:pt x="69" y="1078"/>
                  </a:lnTo>
                  <a:lnTo>
                    <a:pt x="80" y="1064"/>
                  </a:lnTo>
                  <a:lnTo>
                    <a:pt x="88" y="1049"/>
                  </a:lnTo>
                  <a:lnTo>
                    <a:pt x="90" y="1044"/>
                  </a:lnTo>
                  <a:lnTo>
                    <a:pt x="95" y="1027"/>
                  </a:lnTo>
                  <a:lnTo>
                    <a:pt x="97" y="1009"/>
                  </a:lnTo>
                  <a:lnTo>
                    <a:pt x="97" y="644"/>
                  </a:lnTo>
                  <a:lnTo>
                    <a:pt x="99" y="626"/>
                  </a:lnTo>
                  <a:lnTo>
                    <a:pt x="104" y="609"/>
                  </a:lnTo>
                  <a:lnTo>
                    <a:pt x="98" y="609"/>
                  </a:lnTo>
                  <a:lnTo>
                    <a:pt x="103" y="613"/>
                  </a:lnTo>
                  <a:lnTo>
                    <a:pt x="111" y="598"/>
                  </a:lnTo>
                  <a:lnTo>
                    <a:pt x="122" y="584"/>
                  </a:lnTo>
                  <a:lnTo>
                    <a:pt x="136" y="573"/>
                  </a:lnTo>
                  <a:lnTo>
                    <a:pt x="131" y="569"/>
                  </a:lnTo>
                  <a:lnTo>
                    <a:pt x="134" y="574"/>
                  </a:lnTo>
                  <a:lnTo>
                    <a:pt x="149" y="566"/>
                  </a:lnTo>
                  <a:lnTo>
                    <a:pt x="166" y="560"/>
                  </a:lnTo>
                  <a:lnTo>
                    <a:pt x="164" y="555"/>
                  </a:lnTo>
                  <a:lnTo>
                    <a:pt x="164" y="561"/>
                  </a:lnTo>
                  <a:lnTo>
                    <a:pt x="182" y="559"/>
                  </a:lnTo>
                  <a:lnTo>
                    <a:pt x="184" y="558"/>
                  </a:lnTo>
                  <a:lnTo>
                    <a:pt x="186" y="557"/>
                  </a:lnTo>
                  <a:lnTo>
                    <a:pt x="188" y="553"/>
                  </a:lnTo>
                  <a:lnTo>
                    <a:pt x="186" y="549"/>
                  </a:lnTo>
                  <a:lnTo>
                    <a:pt x="184" y="548"/>
                  </a:lnTo>
                  <a:lnTo>
                    <a:pt x="182" y="547"/>
                  </a:lnTo>
                  <a:lnTo>
                    <a:pt x="164" y="545"/>
                  </a:lnTo>
                  <a:lnTo>
                    <a:pt x="164" y="551"/>
                  </a:lnTo>
                  <a:lnTo>
                    <a:pt x="166" y="546"/>
                  </a:lnTo>
                  <a:lnTo>
                    <a:pt x="149" y="540"/>
                  </a:lnTo>
                  <a:lnTo>
                    <a:pt x="134" y="532"/>
                  </a:lnTo>
                  <a:lnTo>
                    <a:pt x="131" y="537"/>
                  </a:lnTo>
                  <a:lnTo>
                    <a:pt x="136" y="533"/>
                  </a:lnTo>
                  <a:lnTo>
                    <a:pt x="122" y="522"/>
                  </a:lnTo>
                  <a:lnTo>
                    <a:pt x="111" y="508"/>
                  </a:lnTo>
                  <a:lnTo>
                    <a:pt x="103" y="493"/>
                  </a:lnTo>
                  <a:lnTo>
                    <a:pt x="98" y="497"/>
                  </a:lnTo>
                  <a:lnTo>
                    <a:pt x="104" y="497"/>
                  </a:lnTo>
                  <a:lnTo>
                    <a:pt x="99" y="480"/>
                  </a:lnTo>
                  <a:lnTo>
                    <a:pt x="97" y="462"/>
                  </a:lnTo>
                  <a:lnTo>
                    <a:pt x="97" y="97"/>
                  </a:lnTo>
                  <a:lnTo>
                    <a:pt x="95" y="79"/>
                  </a:lnTo>
                  <a:lnTo>
                    <a:pt x="90" y="62"/>
                  </a:lnTo>
                  <a:lnTo>
                    <a:pt x="88" y="57"/>
                  </a:lnTo>
                  <a:lnTo>
                    <a:pt x="80" y="42"/>
                  </a:lnTo>
                  <a:lnTo>
                    <a:pt x="69" y="28"/>
                  </a:lnTo>
                  <a:lnTo>
                    <a:pt x="55" y="17"/>
                  </a:lnTo>
                  <a:lnTo>
                    <a:pt x="53" y="16"/>
                  </a:lnTo>
                  <a:lnTo>
                    <a:pt x="38" y="8"/>
                  </a:lnTo>
                  <a:lnTo>
                    <a:pt x="21" y="2"/>
                  </a:lnTo>
                  <a:lnTo>
                    <a:pt x="18"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603" name="Rectangle 517">
            <a:extLst>
              <a:ext uri="{FF2B5EF4-FFF2-40B4-BE49-F238E27FC236}">
                <a16:creationId xmlns:a16="http://schemas.microsoft.com/office/drawing/2014/main" id="{DB2876EF-4C52-44D7-B951-C982AC55E5CD}"/>
              </a:ext>
            </a:extLst>
          </p:cNvPr>
          <p:cNvSpPr>
            <a:spLocks noChangeArrowheads="1"/>
          </p:cNvSpPr>
          <p:nvPr/>
        </p:nvSpPr>
        <p:spPr bwMode="auto">
          <a:xfrm rot="16200000">
            <a:off x="642775" y="827366"/>
            <a:ext cx="150201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„výměníky“</a:t>
            </a:r>
            <a:endParaRPr lang="cs-CZ" altLang="en-US" sz="2400">
              <a:latin typeface="Times New Roman" panose="02020603050405020304" pitchFamily="18" charset="0"/>
            </a:endParaRPr>
          </a:p>
        </p:txBody>
      </p:sp>
      <p:grpSp>
        <p:nvGrpSpPr>
          <p:cNvPr id="65604" name="Group 518">
            <a:extLst>
              <a:ext uri="{FF2B5EF4-FFF2-40B4-BE49-F238E27FC236}">
                <a16:creationId xmlns:a16="http://schemas.microsoft.com/office/drawing/2014/main" id="{13BF700D-86FB-4F54-A88F-CEE59CAB7DE4}"/>
              </a:ext>
            </a:extLst>
          </p:cNvPr>
          <p:cNvGrpSpPr>
            <a:grpSpLocks/>
          </p:cNvGrpSpPr>
          <p:nvPr/>
        </p:nvGrpSpPr>
        <p:grpSpPr bwMode="auto">
          <a:xfrm>
            <a:off x="2389144" y="857251"/>
            <a:ext cx="1703388" cy="885825"/>
            <a:chOff x="764" y="540"/>
            <a:chExt cx="1073" cy="558"/>
          </a:xfrm>
        </p:grpSpPr>
        <p:sp>
          <p:nvSpPr>
            <p:cNvPr id="65610" name="Freeform 519">
              <a:extLst>
                <a:ext uri="{FF2B5EF4-FFF2-40B4-BE49-F238E27FC236}">
                  <a16:creationId xmlns:a16="http://schemas.microsoft.com/office/drawing/2014/main" id="{EAAF4823-37ED-4574-810A-4E04F61BC9A0}"/>
                </a:ext>
              </a:extLst>
            </p:cNvPr>
            <p:cNvSpPr>
              <a:spLocks/>
            </p:cNvSpPr>
            <p:nvPr/>
          </p:nvSpPr>
          <p:spPr bwMode="auto">
            <a:xfrm>
              <a:off x="852" y="577"/>
              <a:ext cx="985" cy="521"/>
            </a:xfrm>
            <a:custGeom>
              <a:avLst/>
              <a:gdLst>
                <a:gd name="T0" fmla="*/ 974 w 985"/>
                <a:gd name="T1" fmla="*/ 521 h 521"/>
                <a:gd name="T2" fmla="*/ 985 w 985"/>
                <a:gd name="T3" fmla="*/ 500 h 521"/>
                <a:gd name="T4" fmla="*/ 11 w 985"/>
                <a:gd name="T5" fmla="*/ 0 h 521"/>
                <a:gd name="T6" fmla="*/ 0 w 985"/>
                <a:gd name="T7" fmla="*/ 21 h 521"/>
                <a:gd name="T8" fmla="*/ 974 w 985"/>
                <a:gd name="T9" fmla="*/ 521 h 521"/>
                <a:gd name="T10" fmla="*/ 0 60000 65536"/>
                <a:gd name="T11" fmla="*/ 0 60000 65536"/>
                <a:gd name="T12" fmla="*/ 0 60000 65536"/>
                <a:gd name="T13" fmla="*/ 0 60000 65536"/>
                <a:gd name="T14" fmla="*/ 0 60000 65536"/>
                <a:gd name="T15" fmla="*/ 0 w 985"/>
                <a:gd name="T16" fmla="*/ 0 h 521"/>
                <a:gd name="T17" fmla="*/ 985 w 985"/>
                <a:gd name="T18" fmla="*/ 521 h 521"/>
              </a:gdLst>
              <a:ahLst/>
              <a:cxnLst>
                <a:cxn ang="T10">
                  <a:pos x="T0" y="T1"/>
                </a:cxn>
                <a:cxn ang="T11">
                  <a:pos x="T2" y="T3"/>
                </a:cxn>
                <a:cxn ang="T12">
                  <a:pos x="T4" y="T5"/>
                </a:cxn>
                <a:cxn ang="T13">
                  <a:pos x="T6" y="T7"/>
                </a:cxn>
                <a:cxn ang="T14">
                  <a:pos x="T8" y="T9"/>
                </a:cxn>
              </a:cxnLst>
              <a:rect l="T15" t="T16" r="T17" b="T18"/>
              <a:pathLst>
                <a:path w="985" h="521">
                  <a:moveTo>
                    <a:pt x="974" y="521"/>
                  </a:moveTo>
                  <a:lnTo>
                    <a:pt x="985" y="500"/>
                  </a:lnTo>
                  <a:lnTo>
                    <a:pt x="11" y="0"/>
                  </a:lnTo>
                  <a:lnTo>
                    <a:pt x="0" y="21"/>
                  </a:lnTo>
                  <a:lnTo>
                    <a:pt x="974" y="5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11" name="Freeform 520">
              <a:extLst>
                <a:ext uri="{FF2B5EF4-FFF2-40B4-BE49-F238E27FC236}">
                  <a16:creationId xmlns:a16="http://schemas.microsoft.com/office/drawing/2014/main" id="{30292712-CA55-4F84-974B-AFE3E6B966B8}"/>
                </a:ext>
              </a:extLst>
            </p:cNvPr>
            <p:cNvSpPr>
              <a:spLocks/>
            </p:cNvSpPr>
            <p:nvPr/>
          </p:nvSpPr>
          <p:spPr bwMode="auto">
            <a:xfrm>
              <a:off x="764" y="540"/>
              <a:ext cx="120" cy="96"/>
            </a:xfrm>
            <a:custGeom>
              <a:avLst/>
              <a:gdLst>
                <a:gd name="T0" fmla="*/ 120 w 120"/>
                <a:gd name="T1" fmla="*/ 1 h 96"/>
                <a:gd name="T2" fmla="*/ 0 w 120"/>
                <a:gd name="T3" fmla="*/ 0 h 96"/>
                <a:gd name="T4" fmla="*/ 71 w 120"/>
                <a:gd name="T5" fmla="*/ 96 h 96"/>
                <a:gd name="T6" fmla="*/ 120 w 120"/>
                <a:gd name="T7" fmla="*/ 1 h 96"/>
                <a:gd name="T8" fmla="*/ 0 60000 65536"/>
                <a:gd name="T9" fmla="*/ 0 60000 65536"/>
                <a:gd name="T10" fmla="*/ 0 60000 65536"/>
                <a:gd name="T11" fmla="*/ 0 60000 65536"/>
                <a:gd name="T12" fmla="*/ 0 w 120"/>
                <a:gd name="T13" fmla="*/ 0 h 96"/>
                <a:gd name="T14" fmla="*/ 120 w 120"/>
                <a:gd name="T15" fmla="*/ 96 h 96"/>
              </a:gdLst>
              <a:ahLst/>
              <a:cxnLst>
                <a:cxn ang="T8">
                  <a:pos x="T0" y="T1"/>
                </a:cxn>
                <a:cxn ang="T9">
                  <a:pos x="T2" y="T3"/>
                </a:cxn>
                <a:cxn ang="T10">
                  <a:pos x="T4" y="T5"/>
                </a:cxn>
                <a:cxn ang="T11">
                  <a:pos x="T6" y="T7"/>
                </a:cxn>
              </a:cxnLst>
              <a:rect l="T12" t="T13" r="T14" b="T15"/>
              <a:pathLst>
                <a:path w="120" h="96">
                  <a:moveTo>
                    <a:pt x="120" y="1"/>
                  </a:moveTo>
                  <a:lnTo>
                    <a:pt x="0" y="0"/>
                  </a:lnTo>
                  <a:lnTo>
                    <a:pt x="71" y="96"/>
                  </a:lnTo>
                  <a:lnTo>
                    <a:pt x="12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605" name="Rectangle 521">
            <a:extLst>
              <a:ext uri="{FF2B5EF4-FFF2-40B4-BE49-F238E27FC236}">
                <a16:creationId xmlns:a16="http://schemas.microsoft.com/office/drawing/2014/main" id="{627FC99D-E475-433E-8C3F-CB4E35C641CE}"/>
              </a:ext>
            </a:extLst>
          </p:cNvPr>
          <p:cNvSpPr>
            <a:spLocks noChangeArrowheads="1"/>
          </p:cNvSpPr>
          <p:nvPr/>
        </p:nvSpPr>
        <p:spPr bwMode="auto">
          <a:xfrm>
            <a:off x="2724107" y="2703513"/>
            <a:ext cx="12118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i="1">
                <a:solidFill>
                  <a:srgbClr val="000000"/>
                </a:solidFill>
                <a:latin typeface="Times New Roman" panose="02020603050405020304" pitchFamily="18" charset="0"/>
              </a:rPr>
              <a:t>Cirkulace</a:t>
            </a:r>
            <a:endParaRPr lang="cs-CZ" altLang="en-US" sz="2400">
              <a:latin typeface="Times New Roman" panose="02020603050405020304" pitchFamily="18" charset="0"/>
            </a:endParaRPr>
          </a:p>
        </p:txBody>
      </p:sp>
      <p:grpSp>
        <p:nvGrpSpPr>
          <p:cNvPr id="65606" name="Group 522">
            <a:extLst>
              <a:ext uri="{FF2B5EF4-FFF2-40B4-BE49-F238E27FC236}">
                <a16:creationId xmlns:a16="http://schemas.microsoft.com/office/drawing/2014/main" id="{828668F9-1271-4895-A880-0C16D7AA132C}"/>
              </a:ext>
            </a:extLst>
          </p:cNvPr>
          <p:cNvGrpSpPr>
            <a:grpSpLocks/>
          </p:cNvGrpSpPr>
          <p:nvPr/>
        </p:nvGrpSpPr>
        <p:grpSpPr bwMode="auto">
          <a:xfrm>
            <a:off x="2392318" y="2601913"/>
            <a:ext cx="10651073" cy="933450"/>
            <a:chOff x="845" y="1503"/>
            <a:chExt cx="4769" cy="588"/>
          </a:xfrm>
        </p:grpSpPr>
        <p:sp>
          <p:nvSpPr>
            <p:cNvPr id="65608" name="Freeform 523">
              <a:extLst>
                <a:ext uri="{FF2B5EF4-FFF2-40B4-BE49-F238E27FC236}">
                  <a16:creationId xmlns:a16="http://schemas.microsoft.com/office/drawing/2014/main" id="{CF9CD848-EAC0-49CB-9BB8-6F65C447B484}"/>
                </a:ext>
              </a:extLst>
            </p:cNvPr>
            <p:cNvSpPr>
              <a:spLocks/>
            </p:cNvSpPr>
            <p:nvPr/>
          </p:nvSpPr>
          <p:spPr bwMode="auto">
            <a:xfrm>
              <a:off x="845" y="1503"/>
              <a:ext cx="102" cy="588"/>
            </a:xfrm>
            <a:custGeom>
              <a:avLst/>
              <a:gdLst>
                <a:gd name="T0" fmla="*/ 102 w 102"/>
                <a:gd name="T1" fmla="*/ 0 h 588"/>
                <a:gd name="T2" fmla="*/ 90 w 102"/>
                <a:gd name="T3" fmla="*/ 1 h 588"/>
                <a:gd name="T4" fmla="*/ 72 w 102"/>
                <a:gd name="T5" fmla="*/ 9 h 588"/>
                <a:gd name="T6" fmla="*/ 63 w 102"/>
                <a:gd name="T7" fmla="*/ 15 h 588"/>
                <a:gd name="T8" fmla="*/ 53 w 102"/>
                <a:gd name="T9" fmla="*/ 31 h 588"/>
                <a:gd name="T10" fmla="*/ 49 w 102"/>
                <a:gd name="T11" fmla="*/ 44 h 588"/>
                <a:gd name="T12" fmla="*/ 48 w 102"/>
                <a:gd name="T13" fmla="*/ 246 h 588"/>
                <a:gd name="T14" fmla="*/ 44 w 102"/>
                <a:gd name="T15" fmla="*/ 265 h 588"/>
                <a:gd name="T16" fmla="*/ 46 w 102"/>
                <a:gd name="T17" fmla="*/ 260 h 588"/>
                <a:gd name="T18" fmla="*/ 36 w 102"/>
                <a:gd name="T19" fmla="*/ 276 h 588"/>
                <a:gd name="T20" fmla="*/ 33 w 102"/>
                <a:gd name="T21" fmla="*/ 286 h 588"/>
                <a:gd name="T22" fmla="*/ 22 w 102"/>
                <a:gd name="T23" fmla="*/ 285 h 588"/>
                <a:gd name="T24" fmla="*/ 16 w 102"/>
                <a:gd name="T25" fmla="*/ 293 h 588"/>
                <a:gd name="T26" fmla="*/ 6 w 102"/>
                <a:gd name="T27" fmla="*/ 288 h 588"/>
                <a:gd name="T28" fmla="*/ 4 w 102"/>
                <a:gd name="T29" fmla="*/ 289 h 588"/>
                <a:gd name="T30" fmla="*/ 0 w 102"/>
                <a:gd name="T31" fmla="*/ 294 h 588"/>
                <a:gd name="T32" fmla="*/ 4 w 102"/>
                <a:gd name="T33" fmla="*/ 299 h 588"/>
                <a:gd name="T34" fmla="*/ 16 w 102"/>
                <a:gd name="T35" fmla="*/ 301 h 588"/>
                <a:gd name="T36" fmla="*/ 13 w 102"/>
                <a:gd name="T37" fmla="*/ 300 h 588"/>
                <a:gd name="T38" fmla="*/ 31 w 102"/>
                <a:gd name="T39" fmla="*/ 308 h 588"/>
                <a:gd name="T40" fmla="*/ 29 w 102"/>
                <a:gd name="T41" fmla="*/ 307 h 588"/>
                <a:gd name="T42" fmla="*/ 41 w 102"/>
                <a:gd name="T43" fmla="*/ 319 h 588"/>
                <a:gd name="T44" fmla="*/ 50 w 102"/>
                <a:gd name="T45" fmla="*/ 323 h 588"/>
                <a:gd name="T46" fmla="*/ 47 w 102"/>
                <a:gd name="T47" fmla="*/ 332 h 588"/>
                <a:gd name="T48" fmla="*/ 48 w 102"/>
                <a:gd name="T49" fmla="*/ 534 h 588"/>
                <a:gd name="T50" fmla="*/ 52 w 102"/>
                <a:gd name="T51" fmla="*/ 553 h 588"/>
                <a:gd name="T52" fmla="*/ 58 w 102"/>
                <a:gd name="T53" fmla="*/ 566 h 588"/>
                <a:gd name="T54" fmla="*/ 70 w 102"/>
                <a:gd name="T55" fmla="*/ 578 h 588"/>
                <a:gd name="T56" fmla="*/ 81 w 102"/>
                <a:gd name="T57" fmla="*/ 584 h 588"/>
                <a:gd name="T58" fmla="*/ 92 w 102"/>
                <a:gd name="T59" fmla="*/ 587 h 588"/>
                <a:gd name="T60" fmla="*/ 102 w 102"/>
                <a:gd name="T61" fmla="*/ 576 h 588"/>
                <a:gd name="T62" fmla="*/ 92 w 102"/>
                <a:gd name="T63" fmla="*/ 581 h 588"/>
                <a:gd name="T64" fmla="*/ 86 w 102"/>
                <a:gd name="T65" fmla="*/ 573 h 588"/>
                <a:gd name="T66" fmla="*/ 75 w 102"/>
                <a:gd name="T67" fmla="*/ 574 h 588"/>
                <a:gd name="T68" fmla="*/ 72 w 102"/>
                <a:gd name="T69" fmla="*/ 564 h 588"/>
                <a:gd name="T70" fmla="*/ 62 w 102"/>
                <a:gd name="T71" fmla="*/ 548 h 588"/>
                <a:gd name="T72" fmla="*/ 64 w 102"/>
                <a:gd name="T73" fmla="*/ 553 h 588"/>
                <a:gd name="T74" fmla="*/ 60 w 102"/>
                <a:gd name="T75" fmla="*/ 534 h 588"/>
                <a:gd name="T76" fmla="*/ 59 w 102"/>
                <a:gd name="T77" fmla="*/ 332 h 588"/>
                <a:gd name="T78" fmla="*/ 55 w 102"/>
                <a:gd name="T79" fmla="*/ 319 h 588"/>
                <a:gd name="T80" fmla="*/ 45 w 102"/>
                <a:gd name="T81" fmla="*/ 303 h 588"/>
                <a:gd name="T82" fmla="*/ 36 w 102"/>
                <a:gd name="T83" fmla="*/ 297 h 588"/>
                <a:gd name="T84" fmla="*/ 18 w 102"/>
                <a:gd name="T85" fmla="*/ 289 h 588"/>
                <a:gd name="T86" fmla="*/ 6 w 102"/>
                <a:gd name="T87" fmla="*/ 288 h 588"/>
                <a:gd name="T88" fmla="*/ 8 w 102"/>
                <a:gd name="T89" fmla="*/ 299 h 588"/>
                <a:gd name="T90" fmla="*/ 12 w 102"/>
                <a:gd name="T91" fmla="*/ 294 h 588"/>
                <a:gd name="T92" fmla="*/ 8 w 102"/>
                <a:gd name="T93" fmla="*/ 289 h 588"/>
                <a:gd name="T94" fmla="*/ 6 w 102"/>
                <a:gd name="T95" fmla="*/ 300 h 588"/>
                <a:gd name="T96" fmla="*/ 18 w 102"/>
                <a:gd name="T97" fmla="*/ 299 h 588"/>
                <a:gd name="T98" fmla="*/ 36 w 102"/>
                <a:gd name="T99" fmla="*/ 291 h 588"/>
                <a:gd name="T100" fmla="*/ 45 w 102"/>
                <a:gd name="T101" fmla="*/ 285 h 588"/>
                <a:gd name="T102" fmla="*/ 55 w 102"/>
                <a:gd name="T103" fmla="*/ 269 h 588"/>
                <a:gd name="T104" fmla="*/ 56 w 102"/>
                <a:gd name="T105" fmla="*/ 265 h 588"/>
                <a:gd name="T106" fmla="*/ 60 w 102"/>
                <a:gd name="T107" fmla="*/ 246 h 588"/>
                <a:gd name="T108" fmla="*/ 61 w 102"/>
                <a:gd name="T109" fmla="*/ 44 h 588"/>
                <a:gd name="T110" fmla="*/ 58 w 102"/>
                <a:gd name="T111" fmla="*/ 35 h 588"/>
                <a:gd name="T112" fmla="*/ 67 w 102"/>
                <a:gd name="T113" fmla="*/ 31 h 588"/>
                <a:gd name="T114" fmla="*/ 79 w 102"/>
                <a:gd name="T115" fmla="*/ 19 h 588"/>
                <a:gd name="T116" fmla="*/ 77 w 102"/>
                <a:gd name="T117" fmla="*/ 20 h 588"/>
                <a:gd name="T118" fmla="*/ 95 w 102"/>
                <a:gd name="T119" fmla="*/ 12 h 588"/>
                <a:gd name="T120" fmla="*/ 92 w 102"/>
                <a:gd name="T121" fmla="*/ 13 h 58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02"/>
                <a:gd name="T184" fmla="*/ 0 h 588"/>
                <a:gd name="T185" fmla="*/ 102 w 102"/>
                <a:gd name="T186" fmla="*/ 588 h 58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02" h="588">
                  <a:moveTo>
                    <a:pt x="102" y="12"/>
                  </a:moveTo>
                  <a:lnTo>
                    <a:pt x="102" y="0"/>
                  </a:lnTo>
                  <a:lnTo>
                    <a:pt x="92" y="1"/>
                  </a:lnTo>
                  <a:lnTo>
                    <a:pt x="90" y="1"/>
                  </a:lnTo>
                  <a:lnTo>
                    <a:pt x="81" y="4"/>
                  </a:lnTo>
                  <a:lnTo>
                    <a:pt x="72" y="9"/>
                  </a:lnTo>
                  <a:lnTo>
                    <a:pt x="70" y="10"/>
                  </a:lnTo>
                  <a:lnTo>
                    <a:pt x="63" y="15"/>
                  </a:lnTo>
                  <a:lnTo>
                    <a:pt x="58" y="22"/>
                  </a:lnTo>
                  <a:lnTo>
                    <a:pt x="53" y="31"/>
                  </a:lnTo>
                  <a:lnTo>
                    <a:pt x="52" y="35"/>
                  </a:lnTo>
                  <a:lnTo>
                    <a:pt x="49" y="44"/>
                  </a:lnTo>
                  <a:lnTo>
                    <a:pt x="48" y="54"/>
                  </a:lnTo>
                  <a:lnTo>
                    <a:pt x="48" y="246"/>
                  </a:lnTo>
                  <a:lnTo>
                    <a:pt x="47" y="256"/>
                  </a:lnTo>
                  <a:lnTo>
                    <a:pt x="44" y="265"/>
                  </a:lnTo>
                  <a:lnTo>
                    <a:pt x="50" y="265"/>
                  </a:lnTo>
                  <a:lnTo>
                    <a:pt x="46" y="260"/>
                  </a:lnTo>
                  <a:lnTo>
                    <a:pt x="41" y="269"/>
                  </a:lnTo>
                  <a:lnTo>
                    <a:pt x="36" y="276"/>
                  </a:lnTo>
                  <a:lnTo>
                    <a:pt x="29" y="281"/>
                  </a:lnTo>
                  <a:lnTo>
                    <a:pt x="33" y="286"/>
                  </a:lnTo>
                  <a:lnTo>
                    <a:pt x="31" y="280"/>
                  </a:lnTo>
                  <a:lnTo>
                    <a:pt x="22" y="285"/>
                  </a:lnTo>
                  <a:lnTo>
                    <a:pt x="13" y="288"/>
                  </a:lnTo>
                  <a:lnTo>
                    <a:pt x="16" y="293"/>
                  </a:lnTo>
                  <a:lnTo>
                    <a:pt x="16" y="287"/>
                  </a:lnTo>
                  <a:lnTo>
                    <a:pt x="6" y="288"/>
                  </a:lnTo>
                  <a:lnTo>
                    <a:pt x="4" y="289"/>
                  </a:lnTo>
                  <a:lnTo>
                    <a:pt x="2" y="290"/>
                  </a:lnTo>
                  <a:lnTo>
                    <a:pt x="0" y="294"/>
                  </a:lnTo>
                  <a:lnTo>
                    <a:pt x="2" y="298"/>
                  </a:lnTo>
                  <a:lnTo>
                    <a:pt x="4" y="299"/>
                  </a:lnTo>
                  <a:lnTo>
                    <a:pt x="6" y="300"/>
                  </a:lnTo>
                  <a:lnTo>
                    <a:pt x="16" y="301"/>
                  </a:lnTo>
                  <a:lnTo>
                    <a:pt x="16" y="295"/>
                  </a:lnTo>
                  <a:lnTo>
                    <a:pt x="13" y="300"/>
                  </a:lnTo>
                  <a:lnTo>
                    <a:pt x="22" y="303"/>
                  </a:lnTo>
                  <a:lnTo>
                    <a:pt x="31" y="308"/>
                  </a:lnTo>
                  <a:lnTo>
                    <a:pt x="33" y="302"/>
                  </a:lnTo>
                  <a:lnTo>
                    <a:pt x="29" y="307"/>
                  </a:lnTo>
                  <a:lnTo>
                    <a:pt x="36" y="312"/>
                  </a:lnTo>
                  <a:lnTo>
                    <a:pt x="41" y="319"/>
                  </a:lnTo>
                  <a:lnTo>
                    <a:pt x="46" y="328"/>
                  </a:lnTo>
                  <a:lnTo>
                    <a:pt x="50" y="323"/>
                  </a:lnTo>
                  <a:lnTo>
                    <a:pt x="44" y="323"/>
                  </a:lnTo>
                  <a:lnTo>
                    <a:pt x="47" y="332"/>
                  </a:lnTo>
                  <a:lnTo>
                    <a:pt x="48" y="342"/>
                  </a:lnTo>
                  <a:lnTo>
                    <a:pt x="48" y="534"/>
                  </a:lnTo>
                  <a:lnTo>
                    <a:pt x="49" y="544"/>
                  </a:lnTo>
                  <a:lnTo>
                    <a:pt x="52" y="553"/>
                  </a:lnTo>
                  <a:lnTo>
                    <a:pt x="53" y="557"/>
                  </a:lnTo>
                  <a:lnTo>
                    <a:pt x="58" y="566"/>
                  </a:lnTo>
                  <a:lnTo>
                    <a:pt x="63" y="573"/>
                  </a:lnTo>
                  <a:lnTo>
                    <a:pt x="70" y="578"/>
                  </a:lnTo>
                  <a:lnTo>
                    <a:pt x="72" y="579"/>
                  </a:lnTo>
                  <a:lnTo>
                    <a:pt x="81" y="584"/>
                  </a:lnTo>
                  <a:lnTo>
                    <a:pt x="90" y="587"/>
                  </a:lnTo>
                  <a:lnTo>
                    <a:pt x="92" y="587"/>
                  </a:lnTo>
                  <a:lnTo>
                    <a:pt x="102" y="588"/>
                  </a:lnTo>
                  <a:lnTo>
                    <a:pt x="102" y="576"/>
                  </a:lnTo>
                  <a:lnTo>
                    <a:pt x="92" y="575"/>
                  </a:lnTo>
                  <a:lnTo>
                    <a:pt x="92" y="581"/>
                  </a:lnTo>
                  <a:lnTo>
                    <a:pt x="95" y="576"/>
                  </a:lnTo>
                  <a:lnTo>
                    <a:pt x="86" y="573"/>
                  </a:lnTo>
                  <a:lnTo>
                    <a:pt x="77" y="568"/>
                  </a:lnTo>
                  <a:lnTo>
                    <a:pt x="75" y="574"/>
                  </a:lnTo>
                  <a:lnTo>
                    <a:pt x="79" y="569"/>
                  </a:lnTo>
                  <a:lnTo>
                    <a:pt x="72" y="564"/>
                  </a:lnTo>
                  <a:lnTo>
                    <a:pt x="67" y="557"/>
                  </a:lnTo>
                  <a:lnTo>
                    <a:pt x="62" y="548"/>
                  </a:lnTo>
                  <a:lnTo>
                    <a:pt x="58" y="553"/>
                  </a:lnTo>
                  <a:lnTo>
                    <a:pt x="64" y="553"/>
                  </a:lnTo>
                  <a:lnTo>
                    <a:pt x="61" y="544"/>
                  </a:lnTo>
                  <a:lnTo>
                    <a:pt x="60" y="534"/>
                  </a:lnTo>
                  <a:lnTo>
                    <a:pt x="60" y="342"/>
                  </a:lnTo>
                  <a:lnTo>
                    <a:pt x="59" y="332"/>
                  </a:lnTo>
                  <a:lnTo>
                    <a:pt x="56" y="323"/>
                  </a:lnTo>
                  <a:lnTo>
                    <a:pt x="55" y="319"/>
                  </a:lnTo>
                  <a:lnTo>
                    <a:pt x="50" y="310"/>
                  </a:lnTo>
                  <a:lnTo>
                    <a:pt x="45" y="303"/>
                  </a:lnTo>
                  <a:lnTo>
                    <a:pt x="38" y="298"/>
                  </a:lnTo>
                  <a:lnTo>
                    <a:pt x="36" y="297"/>
                  </a:lnTo>
                  <a:lnTo>
                    <a:pt x="27" y="292"/>
                  </a:lnTo>
                  <a:lnTo>
                    <a:pt x="18" y="289"/>
                  </a:lnTo>
                  <a:lnTo>
                    <a:pt x="16" y="289"/>
                  </a:lnTo>
                  <a:lnTo>
                    <a:pt x="6" y="288"/>
                  </a:lnTo>
                  <a:lnTo>
                    <a:pt x="6" y="300"/>
                  </a:lnTo>
                  <a:lnTo>
                    <a:pt x="8" y="299"/>
                  </a:lnTo>
                  <a:lnTo>
                    <a:pt x="10" y="298"/>
                  </a:lnTo>
                  <a:lnTo>
                    <a:pt x="12" y="294"/>
                  </a:lnTo>
                  <a:lnTo>
                    <a:pt x="10" y="290"/>
                  </a:lnTo>
                  <a:lnTo>
                    <a:pt x="8" y="289"/>
                  </a:lnTo>
                  <a:lnTo>
                    <a:pt x="6" y="294"/>
                  </a:lnTo>
                  <a:lnTo>
                    <a:pt x="6" y="300"/>
                  </a:lnTo>
                  <a:lnTo>
                    <a:pt x="16" y="299"/>
                  </a:lnTo>
                  <a:lnTo>
                    <a:pt x="18" y="299"/>
                  </a:lnTo>
                  <a:lnTo>
                    <a:pt x="27" y="296"/>
                  </a:lnTo>
                  <a:lnTo>
                    <a:pt x="36" y="291"/>
                  </a:lnTo>
                  <a:lnTo>
                    <a:pt x="38" y="290"/>
                  </a:lnTo>
                  <a:lnTo>
                    <a:pt x="45" y="285"/>
                  </a:lnTo>
                  <a:lnTo>
                    <a:pt x="50" y="278"/>
                  </a:lnTo>
                  <a:lnTo>
                    <a:pt x="55" y="269"/>
                  </a:lnTo>
                  <a:lnTo>
                    <a:pt x="56" y="265"/>
                  </a:lnTo>
                  <a:lnTo>
                    <a:pt x="59" y="256"/>
                  </a:lnTo>
                  <a:lnTo>
                    <a:pt x="60" y="246"/>
                  </a:lnTo>
                  <a:lnTo>
                    <a:pt x="60" y="54"/>
                  </a:lnTo>
                  <a:lnTo>
                    <a:pt x="61" y="44"/>
                  </a:lnTo>
                  <a:lnTo>
                    <a:pt x="64" y="35"/>
                  </a:lnTo>
                  <a:lnTo>
                    <a:pt x="58" y="35"/>
                  </a:lnTo>
                  <a:lnTo>
                    <a:pt x="62" y="40"/>
                  </a:lnTo>
                  <a:lnTo>
                    <a:pt x="67" y="31"/>
                  </a:lnTo>
                  <a:lnTo>
                    <a:pt x="72" y="24"/>
                  </a:lnTo>
                  <a:lnTo>
                    <a:pt x="79" y="19"/>
                  </a:lnTo>
                  <a:lnTo>
                    <a:pt x="75" y="14"/>
                  </a:lnTo>
                  <a:lnTo>
                    <a:pt x="77" y="20"/>
                  </a:lnTo>
                  <a:lnTo>
                    <a:pt x="86" y="15"/>
                  </a:lnTo>
                  <a:lnTo>
                    <a:pt x="95" y="12"/>
                  </a:lnTo>
                  <a:lnTo>
                    <a:pt x="92" y="7"/>
                  </a:lnTo>
                  <a:lnTo>
                    <a:pt x="92" y="13"/>
                  </a:lnTo>
                  <a:lnTo>
                    <a:pt x="102"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5609" name="Freeform 524">
              <a:extLst>
                <a:ext uri="{FF2B5EF4-FFF2-40B4-BE49-F238E27FC236}">
                  <a16:creationId xmlns:a16="http://schemas.microsoft.com/office/drawing/2014/main" id="{41757C75-9FB6-4CEA-8012-935AC6FC04A7}"/>
                </a:ext>
              </a:extLst>
            </p:cNvPr>
            <p:cNvSpPr>
              <a:spLocks/>
            </p:cNvSpPr>
            <p:nvPr/>
          </p:nvSpPr>
          <p:spPr bwMode="auto">
            <a:xfrm>
              <a:off x="5512" y="1503"/>
              <a:ext cx="102" cy="588"/>
            </a:xfrm>
            <a:custGeom>
              <a:avLst/>
              <a:gdLst>
                <a:gd name="T0" fmla="*/ 0 w 102"/>
                <a:gd name="T1" fmla="*/ 12 h 588"/>
                <a:gd name="T2" fmla="*/ 10 w 102"/>
                <a:gd name="T3" fmla="*/ 7 h 588"/>
                <a:gd name="T4" fmla="*/ 16 w 102"/>
                <a:gd name="T5" fmla="*/ 15 h 588"/>
                <a:gd name="T6" fmla="*/ 27 w 102"/>
                <a:gd name="T7" fmla="*/ 14 h 588"/>
                <a:gd name="T8" fmla="*/ 30 w 102"/>
                <a:gd name="T9" fmla="*/ 24 h 588"/>
                <a:gd name="T10" fmla="*/ 40 w 102"/>
                <a:gd name="T11" fmla="*/ 40 h 588"/>
                <a:gd name="T12" fmla="*/ 38 w 102"/>
                <a:gd name="T13" fmla="*/ 35 h 588"/>
                <a:gd name="T14" fmla="*/ 42 w 102"/>
                <a:gd name="T15" fmla="*/ 54 h 588"/>
                <a:gd name="T16" fmla="*/ 43 w 102"/>
                <a:gd name="T17" fmla="*/ 256 h 588"/>
                <a:gd name="T18" fmla="*/ 47 w 102"/>
                <a:gd name="T19" fmla="*/ 269 h 588"/>
                <a:gd name="T20" fmla="*/ 57 w 102"/>
                <a:gd name="T21" fmla="*/ 285 h 588"/>
                <a:gd name="T22" fmla="*/ 66 w 102"/>
                <a:gd name="T23" fmla="*/ 291 h 588"/>
                <a:gd name="T24" fmla="*/ 84 w 102"/>
                <a:gd name="T25" fmla="*/ 299 h 588"/>
                <a:gd name="T26" fmla="*/ 96 w 102"/>
                <a:gd name="T27" fmla="*/ 300 h 588"/>
                <a:gd name="T28" fmla="*/ 96 w 102"/>
                <a:gd name="T29" fmla="*/ 288 h 588"/>
                <a:gd name="T30" fmla="*/ 92 w 102"/>
                <a:gd name="T31" fmla="*/ 290 h 588"/>
                <a:gd name="T32" fmla="*/ 92 w 102"/>
                <a:gd name="T33" fmla="*/ 298 h 588"/>
                <a:gd name="T34" fmla="*/ 96 w 102"/>
                <a:gd name="T35" fmla="*/ 288 h 588"/>
                <a:gd name="T36" fmla="*/ 84 w 102"/>
                <a:gd name="T37" fmla="*/ 289 h 588"/>
                <a:gd name="T38" fmla="*/ 66 w 102"/>
                <a:gd name="T39" fmla="*/ 297 h 588"/>
                <a:gd name="T40" fmla="*/ 57 w 102"/>
                <a:gd name="T41" fmla="*/ 303 h 588"/>
                <a:gd name="T42" fmla="*/ 47 w 102"/>
                <a:gd name="T43" fmla="*/ 319 h 588"/>
                <a:gd name="T44" fmla="*/ 43 w 102"/>
                <a:gd name="T45" fmla="*/ 332 h 588"/>
                <a:gd name="T46" fmla="*/ 42 w 102"/>
                <a:gd name="T47" fmla="*/ 534 h 588"/>
                <a:gd name="T48" fmla="*/ 38 w 102"/>
                <a:gd name="T49" fmla="*/ 553 h 588"/>
                <a:gd name="T50" fmla="*/ 40 w 102"/>
                <a:gd name="T51" fmla="*/ 548 h 588"/>
                <a:gd name="T52" fmla="*/ 30 w 102"/>
                <a:gd name="T53" fmla="*/ 564 h 588"/>
                <a:gd name="T54" fmla="*/ 27 w 102"/>
                <a:gd name="T55" fmla="*/ 574 h 588"/>
                <a:gd name="T56" fmla="*/ 16 w 102"/>
                <a:gd name="T57" fmla="*/ 573 h 588"/>
                <a:gd name="T58" fmla="*/ 10 w 102"/>
                <a:gd name="T59" fmla="*/ 581 h 588"/>
                <a:gd name="T60" fmla="*/ 0 w 102"/>
                <a:gd name="T61" fmla="*/ 576 h 588"/>
                <a:gd name="T62" fmla="*/ 10 w 102"/>
                <a:gd name="T63" fmla="*/ 587 h 588"/>
                <a:gd name="T64" fmla="*/ 21 w 102"/>
                <a:gd name="T65" fmla="*/ 584 h 588"/>
                <a:gd name="T66" fmla="*/ 32 w 102"/>
                <a:gd name="T67" fmla="*/ 578 h 588"/>
                <a:gd name="T68" fmla="*/ 44 w 102"/>
                <a:gd name="T69" fmla="*/ 566 h 588"/>
                <a:gd name="T70" fmla="*/ 50 w 102"/>
                <a:gd name="T71" fmla="*/ 553 h 588"/>
                <a:gd name="T72" fmla="*/ 53 w 102"/>
                <a:gd name="T73" fmla="*/ 544 h 588"/>
                <a:gd name="T74" fmla="*/ 54 w 102"/>
                <a:gd name="T75" fmla="*/ 342 h 588"/>
                <a:gd name="T76" fmla="*/ 58 w 102"/>
                <a:gd name="T77" fmla="*/ 323 h 588"/>
                <a:gd name="T78" fmla="*/ 56 w 102"/>
                <a:gd name="T79" fmla="*/ 328 h 588"/>
                <a:gd name="T80" fmla="*/ 66 w 102"/>
                <a:gd name="T81" fmla="*/ 312 h 588"/>
                <a:gd name="T82" fmla="*/ 69 w 102"/>
                <a:gd name="T83" fmla="*/ 302 h 588"/>
                <a:gd name="T84" fmla="*/ 80 w 102"/>
                <a:gd name="T85" fmla="*/ 303 h 588"/>
                <a:gd name="T86" fmla="*/ 86 w 102"/>
                <a:gd name="T87" fmla="*/ 295 h 588"/>
                <a:gd name="T88" fmla="*/ 96 w 102"/>
                <a:gd name="T89" fmla="*/ 300 h 588"/>
                <a:gd name="T90" fmla="*/ 98 w 102"/>
                <a:gd name="T91" fmla="*/ 299 h 588"/>
                <a:gd name="T92" fmla="*/ 102 w 102"/>
                <a:gd name="T93" fmla="*/ 294 h 588"/>
                <a:gd name="T94" fmla="*/ 98 w 102"/>
                <a:gd name="T95" fmla="*/ 289 h 588"/>
                <a:gd name="T96" fmla="*/ 86 w 102"/>
                <a:gd name="T97" fmla="*/ 287 h 588"/>
                <a:gd name="T98" fmla="*/ 89 w 102"/>
                <a:gd name="T99" fmla="*/ 288 h 588"/>
                <a:gd name="T100" fmla="*/ 71 w 102"/>
                <a:gd name="T101" fmla="*/ 280 h 588"/>
                <a:gd name="T102" fmla="*/ 73 w 102"/>
                <a:gd name="T103" fmla="*/ 281 h 588"/>
                <a:gd name="T104" fmla="*/ 61 w 102"/>
                <a:gd name="T105" fmla="*/ 269 h 588"/>
                <a:gd name="T106" fmla="*/ 52 w 102"/>
                <a:gd name="T107" fmla="*/ 265 h 588"/>
                <a:gd name="T108" fmla="*/ 55 w 102"/>
                <a:gd name="T109" fmla="*/ 256 h 588"/>
                <a:gd name="T110" fmla="*/ 54 w 102"/>
                <a:gd name="T111" fmla="*/ 54 h 588"/>
                <a:gd name="T112" fmla="*/ 50 w 102"/>
                <a:gd name="T113" fmla="*/ 35 h 588"/>
                <a:gd name="T114" fmla="*/ 44 w 102"/>
                <a:gd name="T115" fmla="*/ 22 h 588"/>
                <a:gd name="T116" fmla="*/ 32 w 102"/>
                <a:gd name="T117" fmla="*/ 10 h 588"/>
                <a:gd name="T118" fmla="*/ 21 w 102"/>
                <a:gd name="T119" fmla="*/ 4 h 588"/>
                <a:gd name="T120" fmla="*/ 10 w 102"/>
                <a:gd name="T121" fmla="*/ 1 h 58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02"/>
                <a:gd name="T184" fmla="*/ 0 h 588"/>
                <a:gd name="T185" fmla="*/ 102 w 102"/>
                <a:gd name="T186" fmla="*/ 588 h 58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02" h="588">
                  <a:moveTo>
                    <a:pt x="0" y="0"/>
                  </a:moveTo>
                  <a:lnTo>
                    <a:pt x="0" y="12"/>
                  </a:lnTo>
                  <a:lnTo>
                    <a:pt x="10" y="13"/>
                  </a:lnTo>
                  <a:lnTo>
                    <a:pt x="10" y="7"/>
                  </a:lnTo>
                  <a:lnTo>
                    <a:pt x="7" y="12"/>
                  </a:lnTo>
                  <a:lnTo>
                    <a:pt x="16" y="15"/>
                  </a:lnTo>
                  <a:lnTo>
                    <a:pt x="25" y="20"/>
                  </a:lnTo>
                  <a:lnTo>
                    <a:pt x="27" y="14"/>
                  </a:lnTo>
                  <a:lnTo>
                    <a:pt x="23" y="19"/>
                  </a:lnTo>
                  <a:lnTo>
                    <a:pt x="30" y="24"/>
                  </a:lnTo>
                  <a:lnTo>
                    <a:pt x="35" y="31"/>
                  </a:lnTo>
                  <a:lnTo>
                    <a:pt x="40" y="40"/>
                  </a:lnTo>
                  <a:lnTo>
                    <a:pt x="44" y="35"/>
                  </a:lnTo>
                  <a:lnTo>
                    <a:pt x="38" y="35"/>
                  </a:lnTo>
                  <a:lnTo>
                    <a:pt x="41" y="44"/>
                  </a:lnTo>
                  <a:lnTo>
                    <a:pt x="42" y="54"/>
                  </a:lnTo>
                  <a:lnTo>
                    <a:pt x="42" y="246"/>
                  </a:lnTo>
                  <a:lnTo>
                    <a:pt x="43" y="256"/>
                  </a:lnTo>
                  <a:lnTo>
                    <a:pt x="46" y="265"/>
                  </a:lnTo>
                  <a:lnTo>
                    <a:pt x="47" y="269"/>
                  </a:lnTo>
                  <a:lnTo>
                    <a:pt x="52" y="278"/>
                  </a:lnTo>
                  <a:lnTo>
                    <a:pt x="57" y="285"/>
                  </a:lnTo>
                  <a:lnTo>
                    <a:pt x="64" y="290"/>
                  </a:lnTo>
                  <a:lnTo>
                    <a:pt x="66" y="291"/>
                  </a:lnTo>
                  <a:lnTo>
                    <a:pt x="75" y="296"/>
                  </a:lnTo>
                  <a:lnTo>
                    <a:pt x="84" y="299"/>
                  </a:lnTo>
                  <a:lnTo>
                    <a:pt x="86" y="299"/>
                  </a:lnTo>
                  <a:lnTo>
                    <a:pt x="96" y="300"/>
                  </a:lnTo>
                  <a:lnTo>
                    <a:pt x="96" y="294"/>
                  </a:lnTo>
                  <a:lnTo>
                    <a:pt x="96" y="288"/>
                  </a:lnTo>
                  <a:lnTo>
                    <a:pt x="94" y="289"/>
                  </a:lnTo>
                  <a:lnTo>
                    <a:pt x="92" y="290"/>
                  </a:lnTo>
                  <a:lnTo>
                    <a:pt x="90" y="294"/>
                  </a:lnTo>
                  <a:lnTo>
                    <a:pt x="92" y="298"/>
                  </a:lnTo>
                  <a:lnTo>
                    <a:pt x="94" y="299"/>
                  </a:lnTo>
                  <a:lnTo>
                    <a:pt x="96" y="288"/>
                  </a:lnTo>
                  <a:lnTo>
                    <a:pt x="86" y="289"/>
                  </a:lnTo>
                  <a:lnTo>
                    <a:pt x="84" y="289"/>
                  </a:lnTo>
                  <a:lnTo>
                    <a:pt x="75" y="292"/>
                  </a:lnTo>
                  <a:lnTo>
                    <a:pt x="66" y="297"/>
                  </a:lnTo>
                  <a:lnTo>
                    <a:pt x="64" y="298"/>
                  </a:lnTo>
                  <a:lnTo>
                    <a:pt x="57" y="303"/>
                  </a:lnTo>
                  <a:lnTo>
                    <a:pt x="52" y="310"/>
                  </a:lnTo>
                  <a:lnTo>
                    <a:pt x="47" y="319"/>
                  </a:lnTo>
                  <a:lnTo>
                    <a:pt x="46" y="323"/>
                  </a:lnTo>
                  <a:lnTo>
                    <a:pt x="43" y="332"/>
                  </a:lnTo>
                  <a:lnTo>
                    <a:pt x="42" y="342"/>
                  </a:lnTo>
                  <a:lnTo>
                    <a:pt x="42" y="534"/>
                  </a:lnTo>
                  <a:lnTo>
                    <a:pt x="41" y="544"/>
                  </a:lnTo>
                  <a:lnTo>
                    <a:pt x="38" y="553"/>
                  </a:lnTo>
                  <a:lnTo>
                    <a:pt x="44" y="553"/>
                  </a:lnTo>
                  <a:lnTo>
                    <a:pt x="40" y="548"/>
                  </a:lnTo>
                  <a:lnTo>
                    <a:pt x="35" y="557"/>
                  </a:lnTo>
                  <a:lnTo>
                    <a:pt x="30" y="564"/>
                  </a:lnTo>
                  <a:lnTo>
                    <a:pt x="23" y="569"/>
                  </a:lnTo>
                  <a:lnTo>
                    <a:pt x="27" y="574"/>
                  </a:lnTo>
                  <a:lnTo>
                    <a:pt x="25" y="568"/>
                  </a:lnTo>
                  <a:lnTo>
                    <a:pt x="16" y="573"/>
                  </a:lnTo>
                  <a:lnTo>
                    <a:pt x="7" y="576"/>
                  </a:lnTo>
                  <a:lnTo>
                    <a:pt x="10" y="581"/>
                  </a:lnTo>
                  <a:lnTo>
                    <a:pt x="10" y="575"/>
                  </a:lnTo>
                  <a:lnTo>
                    <a:pt x="0" y="576"/>
                  </a:lnTo>
                  <a:lnTo>
                    <a:pt x="0" y="588"/>
                  </a:lnTo>
                  <a:lnTo>
                    <a:pt x="10" y="587"/>
                  </a:lnTo>
                  <a:lnTo>
                    <a:pt x="12" y="587"/>
                  </a:lnTo>
                  <a:lnTo>
                    <a:pt x="21" y="584"/>
                  </a:lnTo>
                  <a:lnTo>
                    <a:pt x="30" y="579"/>
                  </a:lnTo>
                  <a:lnTo>
                    <a:pt x="32" y="578"/>
                  </a:lnTo>
                  <a:lnTo>
                    <a:pt x="39" y="573"/>
                  </a:lnTo>
                  <a:lnTo>
                    <a:pt x="44" y="566"/>
                  </a:lnTo>
                  <a:lnTo>
                    <a:pt x="49" y="557"/>
                  </a:lnTo>
                  <a:lnTo>
                    <a:pt x="50" y="553"/>
                  </a:lnTo>
                  <a:lnTo>
                    <a:pt x="53" y="544"/>
                  </a:lnTo>
                  <a:lnTo>
                    <a:pt x="54" y="534"/>
                  </a:lnTo>
                  <a:lnTo>
                    <a:pt x="54" y="342"/>
                  </a:lnTo>
                  <a:lnTo>
                    <a:pt x="55" y="332"/>
                  </a:lnTo>
                  <a:lnTo>
                    <a:pt x="58" y="323"/>
                  </a:lnTo>
                  <a:lnTo>
                    <a:pt x="52" y="323"/>
                  </a:lnTo>
                  <a:lnTo>
                    <a:pt x="56" y="328"/>
                  </a:lnTo>
                  <a:lnTo>
                    <a:pt x="61" y="319"/>
                  </a:lnTo>
                  <a:lnTo>
                    <a:pt x="66" y="312"/>
                  </a:lnTo>
                  <a:lnTo>
                    <a:pt x="73" y="307"/>
                  </a:lnTo>
                  <a:lnTo>
                    <a:pt x="69" y="302"/>
                  </a:lnTo>
                  <a:lnTo>
                    <a:pt x="71" y="308"/>
                  </a:lnTo>
                  <a:lnTo>
                    <a:pt x="80" y="303"/>
                  </a:lnTo>
                  <a:lnTo>
                    <a:pt x="89" y="300"/>
                  </a:lnTo>
                  <a:lnTo>
                    <a:pt x="86" y="295"/>
                  </a:lnTo>
                  <a:lnTo>
                    <a:pt x="86" y="301"/>
                  </a:lnTo>
                  <a:lnTo>
                    <a:pt x="96" y="300"/>
                  </a:lnTo>
                  <a:lnTo>
                    <a:pt x="98" y="299"/>
                  </a:lnTo>
                  <a:lnTo>
                    <a:pt x="100" y="298"/>
                  </a:lnTo>
                  <a:lnTo>
                    <a:pt x="102" y="294"/>
                  </a:lnTo>
                  <a:lnTo>
                    <a:pt x="100" y="290"/>
                  </a:lnTo>
                  <a:lnTo>
                    <a:pt x="98" y="289"/>
                  </a:lnTo>
                  <a:lnTo>
                    <a:pt x="96" y="288"/>
                  </a:lnTo>
                  <a:lnTo>
                    <a:pt x="86" y="287"/>
                  </a:lnTo>
                  <a:lnTo>
                    <a:pt x="86" y="293"/>
                  </a:lnTo>
                  <a:lnTo>
                    <a:pt x="89" y="288"/>
                  </a:lnTo>
                  <a:lnTo>
                    <a:pt x="80" y="285"/>
                  </a:lnTo>
                  <a:lnTo>
                    <a:pt x="71" y="280"/>
                  </a:lnTo>
                  <a:lnTo>
                    <a:pt x="69" y="286"/>
                  </a:lnTo>
                  <a:lnTo>
                    <a:pt x="73" y="281"/>
                  </a:lnTo>
                  <a:lnTo>
                    <a:pt x="66" y="276"/>
                  </a:lnTo>
                  <a:lnTo>
                    <a:pt x="61" y="269"/>
                  </a:lnTo>
                  <a:lnTo>
                    <a:pt x="56" y="260"/>
                  </a:lnTo>
                  <a:lnTo>
                    <a:pt x="52" y="265"/>
                  </a:lnTo>
                  <a:lnTo>
                    <a:pt x="58" y="265"/>
                  </a:lnTo>
                  <a:lnTo>
                    <a:pt x="55" y="256"/>
                  </a:lnTo>
                  <a:lnTo>
                    <a:pt x="54" y="246"/>
                  </a:lnTo>
                  <a:lnTo>
                    <a:pt x="54" y="54"/>
                  </a:lnTo>
                  <a:lnTo>
                    <a:pt x="53" y="44"/>
                  </a:lnTo>
                  <a:lnTo>
                    <a:pt x="50" y="35"/>
                  </a:lnTo>
                  <a:lnTo>
                    <a:pt x="49" y="31"/>
                  </a:lnTo>
                  <a:lnTo>
                    <a:pt x="44" y="22"/>
                  </a:lnTo>
                  <a:lnTo>
                    <a:pt x="39" y="15"/>
                  </a:lnTo>
                  <a:lnTo>
                    <a:pt x="32" y="10"/>
                  </a:lnTo>
                  <a:lnTo>
                    <a:pt x="30" y="9"/>
                  </a:lnTo>
                  <a:lnTo>
                    <a:pt x="21" y="4"/>
                  </a:lnTo>
                  <a:lnTo>
                    <a:pt x="12" y="1"/>
                  </a:lnTo>
                  <a:lnTo>
                    <a:pt x="10"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65607" name="Rectangle 525">
            <a:extLst>
              <a:ext uri="{FF2B5EF4-FFF2-40B4-BE49-F238E27FC236}">
                <a16:creationId xmlns:a16="http://schemas.microsoft.com/office/drawing/2014/main" id="{3FD67956-D2B3-4775-BD3D-64161DE931A2}"/>
              </a:ext>
            </a:extLst>
          </p:cNvPr>
          <p:cNvSpPr>
            <a:spLocks noChangeArrowheads="1"/>
          </p:cNvSpPr>
          <p:nvPr/>
        </p:nvSpPr>
        <p:spPr bwMode="auto">
          <a:xfrm>
            <a:off x="1258844" y="2851150"/>
            <a:ext cx="12615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2400">
                <a:solidFill>
                  <a:srgbClr val="000000"/>
                </a:solidFill>
                <a:latin typeface="Times New Roman" panose="02020603050405020304" pitchFamily="18" charset="0"/>
              </a:rPr>
              <a:t>„míchání“</a:t>
            </a:r>
            <a:endParaRPr lang="cs-CZ" altLang="en-US" sz="2400">
              <a:latin typeface="Times New Roman" panose="02020603050405020304" pitchFamily="18" charset="0"/>
            </a:endParaRPr>
          </a:p>
        </p:txBody>
      </p:sp>
      <p:grpSp>
        <p:nvGrpSpPr>
          <p:cNvPr id="6" name="Skupina 5">
            <a:extLst>
              <a:ext uri="{FF2B5EF4-FFF2-40B4-BE49-F238E27FC236}">
                <a16:creationId xmlns:a16="http://schemas.microsoft.com/office/drawing/2014/main" id="{8FCAB8C2-D20F-4399-B3A5-C0FB636E85CB}"/>
              </a:ext>
            </a:extLst>
          </p:cNvPr>
          <p:cNvGrpSpPr/>
          <p:nvPr/>
        </p:nvGrpSpPr>
        <p:grpSpPr>
          <a:xfrm>
            <a:off x="-26388" y="185887"/>
            <a:ext cx="1218042" cy="3547520"/>
            <a:chOff x="321318" y="185887"/>
            <a:chExt cx="1218042" cy="3547520"/>
          </a:xfrm>
        </p:grpSpPr>
        <p:sp>
          <p:nvSpPr>
            <p:cNvPr id="3" name="TextovéPole 2">
              <a:extLst>
                <a:ext uri="{FF2B5EF4-FFF2-40B4-BE49-F238E27FC236}">
                  <a16:creationId xmlns:a16="http://schemas.microsoft.com/office/drawing/2014/main" id="{C00074B3-92ED-4332-B856-A6368C52C0BC}"/>
                </a:ext>
              </a:extLst>
            </p:cNvPr>
            <p:cNvSpPr txBox="1"/>
            <p:nvPr/>
          </p:nvSpPr>
          <p:spPr>
            <a:xfrm rot="16200000">
              <a:off x="-1172360" y="1778064"/>
              <a:ext cx="3449021" cy="461665"/>
            </a:xfrm>
            <a:prstGeom prst="rect">
              <a:avLst/>
            </a:prstGeom>
            <a:noFill/>
          </p:spPr>
          <p:txBody>
            <a:bodyPr wrap="none" rtlCol="0">
              <a:spAutoFit/>
            </a:bodyPr>
            <a:lstStyle/>
            <a:p>
              <a:r>
                <a:rPr lang="cs-CZ" sz="2400" dirty="0"/>
                <a:t>Neuroendokrinní regulace</a:t>
              </a:r>
              <a:endParaRPr lang="en-US" sz="2400" dirty="0"/>
            </a:p>
          </p:txBody>
        </p:sp>
        <p:sp>
          <p:nvSpPr>
            <p:cNvPr id="5" name="Blesk 4">
              <a:extLst>
                <a:ext uri="{FF2B5EF4-FFF2-40B4-BE49-F238E27FC236}">
                  <a16:creationId xmlns:a16="http://schemas.microsoft.com/office/drawing/2014/main" id="{D0A799DF-D10B-46AE-A3C9-B1150B78ED0A}"/>
                </a:ext>
              </a:extLst>
            </p:cNvPr>
            <p:cNvSpPr/>
            <p:nvPr/>
          </p:nvSpPr>
          <p:spPr>
            <a:xfrm>
              <a:off x="775004" y="185887"/>
              <a:ext cx="764356" cy="247563"/>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0" name="Blesk 529">
              <a:extLst>
                <a:ext uri="{FF2B5EF4-FFF2-40B4-BE49-F238E27FC236}">
                  <a16:creationId xmlns:a16="http://schemas.microsoft.com/office/drawing/2014/main" id="{2CF1246A-7849-4DAE-8469-624320271780}"/>
                </a:ext>
              </a:extLst>
            </p:cNvPr>
            <p:cNvSpPr/>
            <p:nvPr/>
          </p:nvSpPr>
          <p:spPr>
            <a:xfrm>
              <a:off x="749024" y="530859"/>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1" name="Blesk 530">
              <a:extLst>
                <a:ext uri="{FF2B5EF4-FFF2-40B4-BE49-F238E27FC236}">
                  <a16:creationId xmlns:a16="http://schemas.microsoft.com/office/drawing/2014/main" id="{CE60DF98-B899-4B1E-8471-C36019BDFBA8}"/>
                </a:ext>
              </a:extLst>
            </p:cNvPr>
            <p:cNvSpPr/>
            <p:nvPr/>
          </p:nvSpPr>
          <p:spPr>
            <a:xfrm>
              <a:off x="709266" y="907940"/>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2" name="Blesk 531">
              <a:extLst>
                <a:ext uri="{FF2B5EF4-FFF2-40B4-BE49-F238E27FC236}">
                  <a16:creationId xmlns:a16="http://schemas.microsoft.com/office/drawing/2014/main" id="{8F523183-A833-4022-BD5E-670949FF5E78}"/>
                </a:ext>
              </a:extLst>
            </p:cNvPr>
            <p:cNvSpPr/>
            <p:nvPr/>
          </p:nvSpPr>
          <p:spPr>
            <a:xfrm>
              <a:off x="721966" y="1278634"/>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3" name="Blesk 532">
              <a:extLst>
                <a:ext uri="{FF2B5EF4-FFF2-40B4-BE49-F238E27FC236}">
                  <a16:creationId xmlns:a16="http://schemas.microsoft.com/office/drawing/2014/main" id="{616D955D-C109-4BDF-9D8C-FF391AFD77F8}"/>
                </a:ext>
              </a:extLst>
            </p:cNvPr>
            <p:cNvSpPr/>
            <p:nvPr/>
          </p:nvSpPr>
          <p:spPr>
            <a:xfrm>
              <a:off x="734193" y="1636424"/>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4" name="Blesk 533">
              <a:extLst>
                <a:ext uri="{FF2B5EF4-FFF2-40B4-BE49-F238E27FC236}">
                  <a16:creationId xmlns:a16="http://schemas.microsoft.com/office/drawing/2014/main" id="{06E69852-01BA-45EB-9E55-765328C01B1B}"/>
                </a:ext>
              </a:extLst>
            </p:cNvPr>
            <p:cNvSpPr/>
            <p:nvPr/>
          </p:nvSpPr>
          <p:spPr>
            <a:xfrm>
              <a:off x="746420" y="1974897"/>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5" name="Blesk 534">
              <a:extLst>
                <a:ext uri="{FF2B5EF4-FFF2-40B4-BE49-F238E27FC236}">
                  <a16:creationId xmlns:a16="http://schemas.microsoft.com/office/drawing/2014/main" id="{4CC00A85-CD74-4FCF-A0B2-61BBE710308C}"/>
                </a:ext>
              </a:extLst>
            </p:cNvPr>
            <p:cNvSpPr/>
            <p:nvPr/>
          </p:nvSpPr>
          <p:spPr>
            <a:xfrm>
              <a:off x="758647" y="2306931"/>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6" name="Blesk 535">
              <a:extLst>
                <a:ext uri="{FF2B5EF4-FFF2-40B4-BE49-F238E27FC236}">
                  <a16:creationId xmlns:a16="http://schemas.microsoft.com/office/drawing/2014/main" id="{1CCB9BBA-CDF3-4712-99A1-B2DE26E191A0}"/>
                </a:ext>
              </a:extLst>
            </p:cNvPr>
            <p:cNvSpPr/>
            <p:nvPr/>
          </p:nvSpPr>
          <p:spPr>
            <a:xfrm>
              <a:off x="770874" y="2658282"/>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sp>
          <p:nvSpPr>
            <p:cNvPr id="537" name="Blesk 536">
              <a:extLst>
                <a:ext uri="{FF2B5EF4-FFF2-40B4-BE49-F238E27FC236}">
                  <a16:creationId xmlns:a16="http://schemas.microsoft.com/office/drawing/2014/main" id="{B1CF2C42-02A0-4D4C-B7C2-9CE23C9A342C}"/>
                </a:ext>
              </a:extLst>
            </p:cNvPr>
            <p:cNvSpPr/>
            <p:nvPr/>
          </p:nvSpPr>
          <p:spPr>
            <a:xfrm>
              <a:off x="757345" y="3003194"/>
              <a:ext cx="764356" cy="26670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FF0000"/>
                </a:highlight>
              </a:endParaRPr>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563">
                                            <p:txEl>
                                              <p:pRg st="6" end="6"/>
                                            </p:txEl>
                                          </p:spTgt>
                                        </p:tgtEl>
                                        <p:attrNameLst>
                                          <p:attrName>style.visibility</p:attrName>
                                        </p:attrNameLst>
                                      </p:cBhvr>
                                      <p:to>
                                        <p:strVal val="visible"/>
                                      </p:to>
                                    </p:set>
                                    <p:animEffect transition="in" filter="fade">
                                      <p:cBhvr>
                                        <p:cTn id="7" dur="500"/>
                                        <p:tgtEl>
                                          <p:spTgt spid="65563">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563">
                                            <p:txEl>
                                              <p:pRg st="7" end="7"/>
                                            </p:txEl>
                                          </p:spTgt>
                                        </p:tgtEl>
                                        <p:attrNameLst>
                                          <p:attrName>style.visibility</p:attrName>
                                        </p:attrNameLst>
                                      </p:cBhvr>
                                      <p:to>
                                        <p:strVal val="visible"/>
                                      </p:to>
                                    </p:set>
                                    <p:animEffect transition="in" filter="fade">
                                      <p:cBhvr>
                                        <p:cTn id="12" dur="500"/>
                                        <p:tgtEl>
                                          <p:spTgt spid="65563">
                                            <p:txEl>
                                              <p:pRg st="7" end="7"/>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5563">
                                            <p:txEl>
                                              <p:pRg st="8" end="8"/>
                                            </p:txEl>
                                          </p:spTgt>
                                        </p:tgtEl>
                                        <p:attrNameLst>
                                          <p:attrName>style.visibility</p:attrName>
                                        </p:attrNameLst>
                                      </p:cBhvr>
                                      <p:to>
                                        <p:strVal val="visible"/>
                                      </p:to>
                                    </p:set>
                                    <p:animEffect transition="in" filter="fade">
                                      <p:cBhvr>
                                        <p:cTn id="17" dur="500"/>
                                        <p:tgtEl>
                                          <p:spTgt spid="65563">
                                            <p:txEl>
                                              <p:pRg st="8" end="8"/>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5563">
                                            <p:txEl>
                                              <p:pRg st="9" end="9"/>
                                            </p:txEl>
                                          </p:spTgt>
                                        </p:tgtEl>
                                        <p:attrNameLst>
                                          <p:attrName>style.visibility</p:attrName>
                                        </p:attrNameLst>
                                      </p:cBhvr>
                                      <p:to>
                                        <p:strVal val="visible"/>
                                      </p:to>
                                    </p:set>
                                    <p:animEffect transition="in" filter="fade">
                                      <p:cBhvr>
                                        <p:cTn id="22" dur="500"/>
                                        <p:tgtEl>
                                          <p:spTgt spid="65563">
                                            <p:txEl>
                                              <p:pRg st="9" end="9"/>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5563">
                                            <p:txEl>
                                              <p:pRg st="10" end="10"/>
                                            </p:txEl>
                                          </p:spTgt>
                                        </p:tgtEl>
                                        <p:attrNameLst>
                                          <p:attrName>style.visibility</p:attrName>
                                        </p:attrNameLst>
                                      </p:cBhvr>
                                      <p:to>
                                        <p:strVal val="visible"/>
                                      </p:to>
                                    </p:set>
                                    <p:animEffect transition="in" filter="fade">
                                      <p:cBhvr>
                                        <p:cTn id="27" dur="500"/>
                                        <p:tgtEl>
                                          <p:spTgt spid="65563">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5563">
                                            <p:txEl>
                                              <p:pRg st="11" end="11"/>
                                            </p:txEl>
                                          </p:spTgt>
                                        </p:tgtEl>
                                        <p:attrNameLst>
                                          <p:attrName>style.visibility</p:attrName>
                                        </p:attrNameLst>
                                      </p:cBhvr>
                                      <p:to>
                                        <p:strVal val="visible"/>
                                      </p:to>
                                    </p:set>
                                    <p:animEffect transition="in" filter="fade">
                                      <p:cBhvr>
                                        <p:cTn id="32" dur="500"/>
                                        <p:tgtEl>
                                          <p:spTgt spid="65563">
                                            <p:txEl>
                                              <p:pRg st="11" end="1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5563">
                                            <p:txEl>
                                              <p:pRg st="12" end="12"/>
                                            </p:txEl>
                                          </p:spTgt>
                                        </p:tgtEl>
                                        <p:attrNameLst>
                                          <p:attrName>style.visibility</p:attrName>
                                        </p:attrNameLst>
                                      </p:cBhvr>
                                      <p:to>
                                        <p:strVal val="visible"/>
                                      </p:to>
                                    </p:set>
                                    <p:animEffect transition="in" filter="fade">
                                      <p:cBhvr>
                                        <p:cTn id="37" dur="500"/>
                                        <p:tgtEl>
                                          <p:spTgt spid="65563">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5563">
                                            <p:txEl>
                                              <p:pRg st="13" end="13"/>
                                            </p:txEl>
                                          </p:spTgt>
                                        </p:tgtEl>
                                        <p:attrNameLst>
                                          <p:attrName>style.visibility</p:attrName>
                                        </p:attrNameLst>
                                      </p:cBhvr>
                                      <p:to>
                                        <p:strVal val="visible"/>
                                      </p:to>
                                    </p:set>
                                    <p:animEffect transition="in" filter="fade">
                                      <p:cBhvr>
                                        <p:cTn id="42" dur="500"/>
                                        <p:tgtEl>
                                          <p:spTgt spid="65563">
                                            <p:txEl>
                                              <p:pRg st="13" end="1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351236"/>
                                        </p:tgtEl>
                                        <p:attrNameLst>
                                          <p:attrName>style.visibility</p:attrName>
                                        </p:attrNameLst>
                                      </p:cBhvr>
                                      <p:to>
                                        <p:strVal val="visible"/>
                                      </p:to>
                                    </p:set>
                                    <p:animEffect transition="in" filter="checkerboard(across)">
                                      <p:cBhvr>
                                        <p:cTn id="47" dur="500"/>
                                        <p:tgtEl>
                                          <p:spTgt spid="351236"/>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351235"/>
                                        </p:tgtEl>
                                        <p:attrNameLst>
                                          <p:attrName>style.visibility</p:attrName>
                                        </p:attrNameLst>
                                      </p:cBhvr>
                                      <p:to>
                                        <p:strVal val="visible"/>
                                      </p:to>
                                    </p:set>
                                    <p:animEffect transition="in" filter="checkerboard(across)">
                                      <p:cBhvr>
                                        <p:cTn id="52" dur="500"/>
                                        <p:tgtEl>
                                          <p:spTgt spid="351235"/>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5" presetClass="entr" presetSubtype="10" fill="hold" grpId="0" nodeType="clickEffect">
                                  <p:stCondLst>
                                    <p:cond delay="0"/>
                                  </p:stCondLst>
                                  <p:childTnLst>
                                    <p:set>
                                      <p:cBhvr>
                                        <p:cTn id="56" dur="1" fill="hold">
                                          <p:stCondLst>
                                            <p:cond delay="0"/>
                                          </p:stCondLst>
                                        </p:cTn>
                                        <p:tgtEl>
                                          <p:spTgt spid="351234"/>
                                        </p:tgtEl>
                                        <p:attrNameLst>
                                          <p:attrName>style.visibility</p:attrName>
                                        </p:attrNameLst>
                                      </p:cBhvr>
                                      <p:to>
                                        <p:strVal val="visible"/>
                                      </p:to>
                                    </p:set>
                                    <p:animEffect transition="in" filter="checkerboard(across)">
                                      <p:cBhvr>
                                        <p:cTn id="57" dur="500"/>
                                        <p:tgtEl>
                                          <p:spTgt spid="351234"/>
                                        </p:tgtEl>
                                      </p:cBhvr>
                                    </p:animEffect>
                                  </p:childTnLst>
                                </p:cTn>
                              </p:par>
                            </p:childTnLst>
                          </p:cTn>
                        </p:par>
                      </p:childTnLst>
                    </p:cTn>
                  </p:par>
                  <p:par>
                    <p:cTn id="58" fill="hold">
                      <p:stCondLst>
                        <p:cond delay="indefinite"/>
                      </p:stCondLst>
                      <p:childTnLst>
                        <p:par>
                          <p:cTn id="59" fill="hold">
                            <p:stCondLst>
                              <p:cond delay="0"/>
                            </p:stCondLst>
                            <p:childTnLst>
                              <p:par>
                                <p:cTn id="60" presetID="5" presetClass="entr" presetSubtype="10" fill="hold" grpId="0" nodeType="clickEffect">
                                  <p:stCondLst>
                                    <p:cond delay="0"/>
                                  </p:stCondLst>
                                  <p:childTnLst>
                                    <p:set>
                                      <p:cBhvr>
                                        <p:cTn id="61" dur="1" fill="hold">
                                          <p:stCondLst>
                                            <p:cond delay="0"/>
                                          </p:stCondLst>
                                        </p:cTn>
                                        <p:tgtEl>
                                          <p:spTgt spid="539"/>
                                        </p:tgtEl>
                                        <p:attrNameLst>
                                          <p:attrName>style.visibility</p:attrName>
                                        </p:attrNameLst>
                                      </p:cBhvr>
                                      <p:to>
                                        <p:strVal val="visible"/>
                                      </p:to>
                                    </p:set>
                                    <p:animEffect transition="in" filter="checkerboard(across)">
                                      <p:cBhvr>
                                        <p:cTn id="62" dur="500"/>
                                        <p:tgtEl>
                                          <p:spTgt spid="539"/>
                                        </p:tgtEl>
                                      </p:cBhvr>
                                    </p:animEffect>
                                  </p:childTnLst>
                                </p:cTn>
                              </p:par>
                            </p:childTnLst>
                          </p:cTn>
                        </p:par>
                      </p:childTnLst>
                    </p:cTn>
                  </p:par>
                  <p:par>
                    <p:cTn id="63" fill="hold">
                      <p:stCondLst>
                        <p:cond delay="indefinite"/>
                      </p:stCondLst>
                      <p:childTnLst>
                        <p:par>
                          <p:cTn id="64" fill="hold">
                            <p:stCondLst>
                              <p:cond delay="0"/>
                            </p:stCondLst>
                            <p:childTnLst>
                              <p:par>
                                <p:cTn id="65" presetID="5" presetClass="entr" presetSubtype="10" fill="hold" grpId="0" nodeType="clickEffect">
                                  <p:stCondLst>
                                    <p:cond delay="0"/>
                                  </p:stCondLst>
                                  <p:childTnLst>
                                    <p:set>
                                      <p:cBhvr>
                                        <p:cTn id="66" dur="1" fill="hold">
                                          <p:stCondLst>
                                            <p:cond delay="0"/>
                                          </p:stCondLst>
                                        </p:cTn>
                                        <p:tgtEl>
                                          <p:spTgt spid="351237"/>
                                        </p:tgtEl>
                                        <p:attrNameLst>
                                          <p:attrName>style.visibility</p:attrName>
                                        </p:attrNameLst>
                                      </p:cBhvr>
                                      <p:to>
                                        <p:strVal val="visible"/>
                                      </p:to>
                                    </p:set>
                                    <p:animEffect transition="in" filter="checkerboard(across)">
                                      <p:cBhvr>
                                        <p:cTn id="67" dur="500"/>
                                        <p:tgtEl>
                                          <p:spTgt spid="351237"/>
                                        </p:tgtEl>
                                      </p:cBhvr>
                                    </p:animEffect>
                                  </p:childTnLst>
                                </p:cTn>
                              </p:par>
                            </p:childTnLst>
                          </p:cTn>
                        </p:par>
                      </p:childTnLst>
                    </p:cTn>
                  </p:par>
                  <p:par>
                    <p:cTn id="68" fill="hold">
                      <p:stCondLst>
                        <p:cond delay="indefinite"/>
                      </p:stCondLst>
                      <p:childTnLst>
                        <p:par>
                          <p:cTn id="69" fill="hold">
                            <p:stCondLst>
                              <p:cond delay="0"/>
                            </p:stCondLst>
                            <p:childTnLst>
                              <p:par>
                                <p:cTn id="70" presetID="2" presetClass="entr" presetSubtype="8" fill="hold" nodeType="clickEffect">
                                  <p:stCondLst>
                                    <p:cond delay="0"/>
                                  </p:stCondLst>
                                  <p:childTnLst>
                                    <p:set>
                                      <p:cBhvr>
                                        <p:cTn id="71" dur="1" fill="hold">
                                          <p:stCondLst>
                                            <p:cond delay="0"/>
                                          </p:stCondLst>
                                        </p:cTn>
                                        <p:tgtEl>
                                          <p:spTgt spid="6"/>
                                        </p:tgtEl>
                                        <p:attrNameLst>
                                          <p:attrName>style.visibility</p:attrName>
                                        </p:attrNameLst>
                                      </p:cBhvr>
                                      <p:to>
                                        <p:strVal val="visible"/>
                                      </p:to>
                                    </p:set>
                                    <p:anim calcmode="lin" valueType="num">
                                      <p:cBhvr additive="base">
                                        <p:cTn id="72" dur="500" fill="hold"/>
                                        <p:tgtEl>
                                          <p:spTgt spid="6"/>
                                        </p:tgtEl>
                                        <p:attrNameLst>
                                          <p:attrName>ppt_x</p:attrName>
                                        </p:attrNameLst>
                                      </p:cBhvr>
                                      <p:tavLst>
                                        <p:tav tm="0">
                                          <p:val>
                                            <p:strVal val="0-#ppt_w/2"/>
                                          </p:val>
                                        </p:tav>
                                        <p:tav tm="100000">
                                          <p:val>
                                            <p:strVal val="#ppt_x"/>
                                          </p:val>
                                        </p:tav>
                                      </p:tavLst>
                                    </p:anim>
                                    <p:anim calcmode="lin" valueType="num">
                                      <p:cBhvr additive="base">
                                        <p:cTn id="73"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9" grpId="0" animBg="1"/>
      <p:bldP spid="351234" grpId="0" animBg="1"/>
      <p:bldP spid="351235" grpId="0" animBg="1"/>
      <p:bldP spid="351236" grpId="0" animBg="1"/>
      <p:bldP spid="35123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D8F55A73-A681-EBAD-0CBB-03A3FA712E26}"/>
              </a:ext>
            </a:extLst>
          </p:cNvPr>
          <p:cNvPicPr>
            <a:picLocks noChangeAspect="1"/>
          </p:cNvPicPr>
          <p:nvPr/>
        </p:nvPicPr>
        <p:blipFill>
          <a:blip r:embed="rId2"/>
          <a:stretch>
            <a:fillRect/>
          </a:stretch>
        </p:blipFill>
        <p:spPr>
          <a:xfrm>
            <a:off x="1735699" y="482622"/>
            <a:ext cx="8720602" cy="5892756"/>
          </a:xfrm>
          <a:prstGeom prst="rect">
            <a:avLst/>
          </a:prstGeom>
        </p:spPr>
      </p:pic>
    </p:spTree>
    <p:extLst>
      <p:ext uri="{BB962C8B-B14F-4D97-AF65-F5344CB8AC3E}">
        <p14:creationId xmlns:p14="http://schemas.microsoft.com/office/powerpoint/2010/main" val="3946295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80F6FEA-E17E-3441-710F-F839E83D6903}"/>
              </a:ext>
            </a:extLst>
          </p:cNvPr>
          <p:cNvSpPr>
            <a:spLocks noGrp="1"/>
          </p:cNvSpPr>
          <p:nvPr>
            <p:ph type="title"/>
          </p:nvPr>
        </p:nvSpPr>
        <p:spPr/>
        <p:txBody>
          <a:bodyPr/>
          <a:lstStyle/>
          <a:p>
            <a:r>
              <a:rPr lang="cs-CZ" dirty="0"/>
              <a:t>Bilance</a:t>
            </a:r>
          </a:p>
        </p:txBody>
      </p:sp>
      <p:pic>
        <p:nvPicPr>
          <p:cNvPr id="5" name="Obrázek 4">
            <a:extLst>
              <a:ext uri="{FF2B5EF4-FFF2-40B4-BE49-F238E27FC236}">
                <a16:creationId xmlns:a16="http://schemas.microsoft.com/office/drawing/2014/main" id="{3B28FF9B-D952-ADDB-4FF3-ACCE0C6C8B6B}"/>
              </a:ext>
            </a:extLst>
          </p:cNvPr>
          <p:cNvPicPr>
            <a:picLocks noChangeAspect="1"/>
          </p:cNvPicPr>
          <p:nvPr/>
        </p:nvPicPr>
        <p:blipFill>
          <a:blip r:embed="rId2"/>
          <a:stretch>
            <a:fillRect/>
          </a:stretch>
        </p:blipFill>
        <p:spPr>
          <a:xfrm>
            <a:off x="1235460" y="1228507"/>
            <a:ext cx="8753145" cy="5629493"/>
          </a:xfrm>
          <a:prstGeom prst="rect">
            <a:avLst/>
          </a:prstGeom>
        </p:spPr>
      </p:pic>
    </p:spTree>
    <p:extLst>
      <p:ext uri="{BB962C8B-B14F-4D97-AF65-F5344CB8AC3E}">
        <p14:creationId xmlns:p14="http://schemas.microsoft.com/office/powerpoint/2010/main" val="1959822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80F6FEA-E17E-3441-710F-F839E83D6903}"/>
              </a:ext>
            </a:extLst>
          </p:cNvPr>
          <p:cNvSpPr>
            <a:spLocks noGrp="1"/>
          </p:cNvSpPr>
          <p:nvPr>
            <p:ph type="title"/>
          </p:nvPr>
        </p:nvSpPr>
        <p:spPr>
          <a:xfrm>
            <a:off x="659521" y="7423"/>
            <a:ext cx="10972800" cy="1143000"/>
          </a:xfrm>
        </p:spPr>
        <p:txBody>
          <a:bodyPr/>
          <a:lstStyle/>
          <a:p>
            <a:r>
              <a:rPr lang="cs-CZ" dirty="0" err="1"/>
              <a:t>Elektroneutralita</a:t>
            </a:r>
            <a:endParaRPr lang="cs-CZ" dirty="0"/>
          </a:p>
        </p:txBody>
      </p:sp>
      <p:pic>
        <p:nvPicPr>
          <p:cNvPr id="4" name="Obrázek 3">
            <a:extLst>
              <a:ext uri="{FF2B5EF4-FFF2-40B4-BE49-F238E27FC236}">
                <a16:creationId xmlns:a16="http://schemas.microsoft.com/office/drawing/2014/main" id="{3AA7C03C-B1B9-AB4C-0916-66D922CFA745}"/>
              </a:ext>
            </a:extLst>
          </p:cNvPr>
          <p:cNvPicPr>
            <a:picLocks noChangeAspect="1"/>
          </p:cNvPicPr>
          <p:nvPr/>
        </p:nvPicPr>
        <p:blipFill>
          <a:blip r:embed="rId2"/>
          <a:stretch>
            <a:fillRect/>
          </a:stretch>
        </p:blipFill>
        <p:spPr>
          <a:xfrm>
            <a:off x="765274" y="852257"/>
            <a:ext cx="10083254" cy="5759090"/>
          </a:xfrm>
          <a:prstGeom prst="rect">
            <a:avLst/>
          </a:prstGeom>
        </p:spPr>
      </p:pic>
      <p:sp>
        <p:nvSpPr>
          <p:cNvPr id="3" name="Ovál 2">
            <a:extLst>
              <a:ext uri="{FF2B5EF4-FFF2-40B4-BE49-F238E27FC236}">
                <a16:creationId xmlns:a16="http://schemas.microsoft.com/office/drawing/2014/main" id="{6FB75E51-3486-5432-640C-0A150BCFC0BF}"/>
              </a:ext>
            </a:extLst>
          </p:cNvPr>
          <p:cNvSpPr/>
          <p:nvPr/>
        </p:nvSpPr>
        <p:spPr>
          <a:xfrm>
            <a:off x="2565918" y="2855167"/>
            <a:ext cx="321906" cy="37789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a:extLst>
              <a:ext uri="{FF2B5EF4-FFF2-40B4-BE49-F238E27FC236}">
                <a16:creationId xmlns:a16="http://schemas.microsoft.com/office/drawing/2014/main" id="{353F5A64-78A7-7536-8A5F-1A31E0FB054C}"/>
              </a:ext>
            </a:extLst>
          </p:cNvPr>
          <p:cNvSpPr/>
          <p:nvPr/>
        </p:nvSpPr>
        <p:spPr>
          <a:xfrm>
            <a:off x="4306078" y="5033865"/>
            <a:ext cx="329681" cy="172617"/>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a:extLst>
              <a:ext uri="{FF2B5EF4-FFF2-40B4-BE49-F238E27FC236}">
                <a16:creationId xmlns:a16="http://schemas.microsoft.com/office/drawing/2014/main" id="{B3721F80-F929-C216-3259-91853317AD49}"/>
              </a:ext>
            </a:extLst>
          </p:cNvPr>
          <p:cNvSpPr/>
          <p:nvPr/>
        </p:nvSpPr>
        <p:spPr>
          <a:xfrm>
            <a:off x="6459895" y="4971662"/>
            <a:ext cx="329681" cy="172617"/>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a:extLst>
              <a:ext uri="{FF2B5EF4-FFF2-40B4-BE49-F238E27FC236}">
                <a16:creationId xmlns:a16="http://schemas.microsoft.com/office/drawing/2014/main" id="{EE5CACC3-EAA2-34C5-F7EB-7FFB1E52B4F2}"/>
              </a:ext>
            </a:extLst>
          </p:cNvPr>
          <p:cNvSpPr/>
          <p:nvPr/>
        </p:nvSpPr>
        <p:spPr>
          <a:xfrm>
            <a:off x="6463008" y="5156719"/>
            <a:ext cx="329681" cy="172617"/>
          </a:xfrm>
          <a:prstGeom prst="ellips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a:extLst>
              <a:ext uri="{FF2B5EF4-FFF2-40B4-BE49-F238E27FC236}">
                <a16:creationId xmlns:a16="http://schemas.microsoft.com/office/drawing/2014/main" id="{6A5DDB5E-7117-3DA6-4049-E8092D7D9DE5}"/>
              </a:ext>
            </a:extLst>
          </p:cNvPr>
          <p:cNvSpPr/>
          <p:nvPr/>
        </p:nvSpPr>
        <p:spPr>
          <a:xfrm>
            <a:off x="4301418" y="5178492"/>
            <a:ext cx="329681" cy="172617"/>
          </a:xfrm>
          <a:prstGeom prst="ellips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a:extLst>
              <a:ext uri="{FF2B5EF4-FFF2-40B4-BE49-F238E27FC236}">
                <a16:creationId xmlns:a16="http://schemas.microsoft.com/office/drawing/2014/main" id="{2DA850A3-D184-E001-9E64-489B8CBB0E54}"/>
              </a:ext>
            </a:extLst>
          </p:cNvPr>
          <p:cNvSpPr/>
          <p:nvPr/>
        </p:nvSpPr>
        <p:spPr>
          <a:xfrm>
            <a:off x="2060516" y="4444484"/>
            <a:ext cx="329681" cy="211492"/>
          </a:xfrm>
          <a:prstGeom prst="ellips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a:extLst>
              <a:ext uri="{FF2B5EF4-FFF2-40B4-BE49-F238E27FC236}">
                <a16:creationId xmlns:a16="http://schemas.microsoft.com/office/drawing/2014/main" id="{244F5AC1-2018-353A-CA02-AC537B5CEA9F}"/>
              </a:ext>
            </a:extLst>
          </p:cNvPr>
          <p:cNvSpPr/>
          <p:nvPr/>
        </p:nvSpPr>
        <p:spPr>
          <a:xfrm>
            <a:off x="2581478" y="1303181"/>
            <a:ext cx="329681" cy="211492"/>
          </a:xfrm>
          <a:prstGeom prst="ellipse">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a:extLst>
              <a:ext uri="{FF2B5EF4-FFF2-40B4-BE49-F238E27FC236}">
                <a16:creationId xmlns:a16="http://schemas.microsoft.com/office/drawing/2014/main" id="{45F16C3D-D8A2-5715-E88A-07FDD134B0B9}"/>
              </a:ext>
            </a:extLst>
          </p:cNvPr>
          <p:cNvSpPr/>
          <p:nvPr/>
        </p:nvSpPr>
        <p:spPr>
          <a:xfrm>
            <a:off x="4819273" y="3520310"/>
            <a:ext cx="329681" cy="211492"/>
          </a:xfrm>
          <a:prstGeom prst="ellipse">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a:extLst>
              <a:ext uri="{FF2B5EF4-FFF2-40B4-BE49-F238E27FC236}">
                <a16:creationId xmlns:a16="http://schemas.microsoft.com/office/drawing/2014/main" id="{F25341E6-D5FE-BE8D-ADAC-9E12EF2F961A}"/>
              </a:ext>
            </a:extLst>
          </p:cNvPr>
          <p:cNvSpPr/>
          <p:nvPr/>
        </p:nvSpPr>
        <p:spPr>
          <a:xfrm>
            <a:off x="6973093" y="3635386"/>
            <a:ext cx="329681" cy="211492"/>
          </a:xfrm>
          <a:prstGeom prst="ellipse">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vál 13">
            <a:extLst>
              <a:ext uri="{FF2B5EF4-FFF2-40B4-BE49-F238E27FC236}">
                <a16:creationId xmlns:a16="http://schemas.microsoft.com/office/drawing/2014/main" id="{19ED74A5-8F05-D3A2-2E00-647551D0D1AF}"/>
              </a:ext>
            </a:extLst>
          </p:cNvPr>
          <p:cNvSpPr/>
          <p:nvPr/>
        </p:nvSpPr>
        <p:spPr>
          <a:xfrm>
            <a:off x="5408267" y="3442604"/>
            <a:ext cx="329681" cy="256988"/>
          </a:xfrm>
          <a:prstGeom prst="ellipse">
            <a:avLst/>
          </a:prstGeom>
          <a:noFill/>
          <a:ln w="28575">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vál 14">
            <a:extLst>
              <a:ext uri="{FF2B5EF4-FFF2-40B4-BE49-F238E27FC236}">
                <a16:creationId xmlns:a16="http://schemas.microsoft.com/office/drawing/2014/main" id="{22DBE058-8317-F458-F694-007A54D0D0C8}"/>
              </a:ext>
            </a:extLst>
          </p:cNvPr>
          <p:cNvSpPr/>
          <p:nvPr/>
        </p:nvSpPr>
        <p:spPr>
          <a:xfrm>
            <a:off x="7557420" y="3352409"/>
            <a:ext cx="329681" cy="256988"/>
          </a:xfrm>
          <a:prstGeom prst="ellipse">
            <a:avLst/>
          </a:prstGeom>
          <a:noFill/>
          <a:ln w="28575">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vál 15">
            <a:extLst>
              <a:ext uri="{FF2B5EF4-FFF2-40B4-BE49-F238E27FC236}">
                <a16:creationId xmlns:a16="http://schemas.microsoft.com/office/drawing/2014/main" id="{5C7C0D6A-691A-648A-ACC8-3368FD150C16}"/>
              </a:ext>
            </a:extLst>
          </p:cNvPr>
          <p:cNvSpPr/>
          <p:nvPr/>
        </p:nvSpPr>
        <p:spPr>
          <a:xfrm>
            <a:off x="3138215" y="1514672"/>
            <a:ext cx="329681" cy="214605"/>
          </a:xfrm>
          <a:prstGeom prst="ellipse">
            <a:avLst/>
          </a:prstGeom>
          <a:noFill/>
          <a:ln w="28575">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93112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7"/>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9"/>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80F6FEA-E17E-3441-710F-F839E83D6903}"/>
              </a:ext>
            </a:extLst>
          </p:cNvPr>
          <p:cNvSpPr>
            <a:spLocks noGrp="1"/>
          </p:cNvSpPr>
          <p:nvPr>
            <p:ph type="title"/>
          </p:nvPr>
        </p:nvSpPr>
        <p:spPr>
          <a:xfrm>
            <a:off x="659521" y="7423"/>
            <a:ext cx="10972800" cy="1143000"/>
          </a:xfrm>
        </p:spPr>
        <p:txBody>
          <a:bodyPr/>
          <a:lstStyle/>
          <a:p>
            <a:r>
              <a:rPr lang="cs-CZ" dirty="0" err="1"/>
              <a:t>Izoosmolarita</a:t>
            </a:r>
            <a:endParaRPr lang="cs-CZ" dirty="0"/>
          </a:p>
        </p:txBody>
      </p:sp>
      <p:pic>
        <p:nvPicPr>
          <p:cNvPr id="5" name="Obrázek 4">
            <a:extLst>
              <a:ext uri="{FF2B5EF4-FFF2-40B4-BE49-F238E27FC236}">
                <a16:creationId xmlns:a16="http://schemas.microsoft.com/office/drawing/2014/main" id="{E236E3CF-5FB2-EB28-C702-CEAA3AF6D972}"/>
              </a:ext>
            </a:extLst>
          </p:cNvPr>
          <p:cNvPicPr>
            <a:picLocks noChangeAspect="1"/>
          </p:cNvPicPr>
          <p:nvPr/>
        </p:nvPicPr>
        <p:blipFill>
          <a:blip r:embed="rId2"/>
          <a:stretch>
            <a:fillRect/>
          </a:stretch>
        </p:blipFill>
        <p:spPr>
          <a:xfrm>
            <a:off x="1393599" y="1130316"/>
            <a:ext cx="8872203" cy="4890971"/>
          </a:xfrm>
          <a:prstGeom prst="rect">
            <a:avLst/>
          </a:prstGeom>
        </p:spPr>
      </p:pic>
      <p:sp>
        <p:nvSpPr>
          <p:cNvPr id="3" name="Ovál 2">
            <a:extLst>
              <a:ext uri="{FF2B5EF4-FFF2-40B4-BE49-F238E27FC236}">
                <a16:creationId xmlns:a16="http://schemas.microsoft.com/office/drawing/2014/main" id="{4F7E4B2D-C376-06BA-2BE7-A3F0133F059E}"/>
              </a:ext>
            </a:extLst>
          </p:cNvPr>
          <p:cNvSpPr/>
          <p:nvPr/>
        </p:nvSpPr>
        <p:spPr>
          <a:xfrm>
            <a:off x="3718249" y="4066594"/>
            <a:ext cx="321906" cy="37789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a:extLst>
              <a:ext uri="{FF2B5EF4-FFF2-40B4-BE49-F238E27FC236}">
                <a16:creationId xmlns:a16="http://schemas.microsoft.com/office/drawing/2014/main" id="{93309846-966F-E0DD-8FEF-06552E8EFC65}"/>
              </a:ext>
            </a:extLst>
          </p:cNvPr>
          <p:cNvSpPr/>
          <p:nvPr/>
        </p:nvSpPr>
        <p:spPr>
          <a:xfrm>
            <a:off x="5720842" y="2691487"/>
            <a:ext cx="329681" cy="256988"/>
          </a:xfrm>
          <a:prstGeom prst="ellipse">
            <a:avLst/>
          </a:prstGeom>
          <a:noFill/>
          <a:ln w="28575">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a:extLst>
              <a:ext uri="{FF2B5EF4-FFF2-40B4-BE49-F238E27FC236}">
                <a16:creationId xmlns:a16="http://schemas.microsoft.com/office/drawing/2014/main" id="{FA960DC5-7F32-BA66-D78F-8F904F646EBA}"/>
              </a:ext>
            </a:extLst>
          </p:cNvPr>
          <p:cNvSpPr/>
          <p:nvPr/>
        </p:nvSpPr>
        <p:spPr>
          <a:xfrm>
            <a:off x="5701015" y="4490694"/>
            <a:ext cx="329681" cy="211492"/>
          </a:xfrm>
          <a:prstGeom prst="ellipse">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a:extLst>
              <a:ext uri="{FF2B5EF4-FFF2-40B4-BE49-F238E27FC236}">
                <a16:creationId xmlns:a16="http://schemas.microsoft.com/office/drawing/2014/main" id="{CBC98142-7FBB-FFFD-2DE9-6A66B72F49C7}"/>
              </a:ext>
            </a:extLst>
          </p:cNvPr>
          <p:cNvSpPr/>
          <p:nvPr/>
        </p:nvSpPr>
        <p:spPr>
          <a:xfrm>
            <a:off x="7761530" y="4490694"/>
            <a:ext cx="329681" cy="211492"/>
          </a:xfrm>
          <a:prstGeom prst="ellipse">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a:extLst>
              <a:ext uri="{FF2B5EF4-FFF2-40B4-BE49-F238E27FC236}">
                <a16:creationId xmlns:a16="http://schemas.microsoft.com/office/drawing/2014/main" id="{8F0C22AE-09F7-6DE6-9C17-11CEFA6B4FD7}"/>
              </a:ext>
            </a:extLst>
          </p:cNvPr>
          <p:cNvSpPr/>
          <p:nvPr/>
        </p:nvSpPr>
        <p:spPr>
          <a:xfrm>
            <a:off x="7758024" y="2694594"/>
            <a:ext cx="329681" cy="256988"/>
          </a:xfrm>
          <a:prstGeom prst="ellipse">
            <a:avLst/>
          </a:prstGeom>
          <a:noFill/>
          <a:ln w="28575">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541095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1" grpId="0" animBg="1"/>
      <p:bldP spid="12"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a:extLst>
              <a:ext uri="{FF2B5EF4-FFF2-40B4-BE49-F238E27FC236}">
                <a16:creationId xmlns:a16="http://schemas.microsoft.com/office/drawing/2014/main" id="{C29EA94C-4757-4704-B38B-F5DD56F555BD}"/>
              </a:ext>
            </a:extLst>
          </p:cNvPr>
          <p:cNvSpPr>
            <a:spLocks noGrp="1" noChangeArrowheads="1"/>
          </p:cNvSpPr>
          <p:nvPr>
            <p:ph type="title"/>
          </p:nvPr>
        </p:nvSpPr>
        <p:spPr>
          <a:xfrm>
            <a:off x="911424" y="116632"/>
            <a:ext cx="9587409" cy="1008063"/>
          </a:xfrm>
        </p:spPr>
        <p:txBody>
          <a:bodyPr>
            <a:normAutofit fontScale="90000"/>
          </a:bodyPr>
          <a:lstStyle/>
          <a:p>
            <a:pPr eaLnBrk="1" hangingPunct="1"/>
            <a:r>
              <a:rPr lang="cs-CZ" altLang="cs-CZ" sz="4000" dirty="0"/>
              <a:t>Homeostáza vnitřního prostředí a její poruchy</a:t>
            </a:r>
          </a:p>
        </p:txBody>
      </p:sp>
      <p:sp>
        <p:nvSpPr>
          <p:cNvPr id="353283" name="Rectangle 3">
            <a:extLst>
              <a:ext uri="{FF2B5EF4-FFF2-40B4-BE49-F238E27FC236}">
                <a16:creationId xmlns:a16="http://schemas.microsoft.com/office/drawing/2014/main" id="{CFBCE917-485E-4C90-814F-0F428CA4E68A}"/>
              </a:ext>
            </a:extLst>
          </p:cNvPr>
          <p:cNvSpPr>
            <a:spLocks noGrp="1" noChangeArrowheads="1"/>
          </p:cNvSpPr>
          <p:nvPr>
            <p:ph idx="1"/>
          </p:nvPr>
        </p:nvSpPr>
        <p:spPr>
          <a:xfrm>
            <a:off x="1343472" y="980728"/>
            <a:ext cx="9587408" cy="5589240"/>
          </a:xfrm>
        </p:spPr>
        <p:txBody>
          <a:bodyPr/>
          <a:lstStyle/>
          <a:p>
            <a:pPr eaLnBrk="1" hangingPunct="1"/>
            <a:r>
              <a:rPr lang="cs-CZ" altLang="cs-CZ" b="1" dirty="0"/>
              <a:t>Fyziologie a patofyziologie objemové a osmotické homeostázy</a:t>
            </a:r>
          </a:p>
          <a:p>
            <a:pPr eaLnBrk="1" hangingPunct="1"/>
            <a:r>
              <a:rPr lang="cs-CZ" altLang="cs-CZ" b="1" dirty="0"/>
              <a:t>Fyziologie a patofyziologie iontové rovnováhy</a:t>
            </a:r>
          </a:p>
          <a:p>
            <a:pPr eaLnBrk="1" hangingPunct="1"/>
            <a:r>
              <a:rPr lang="cs-CZ" altLang="cs-CZ" b="1" dirty="0"/>
              <a:t>Fyziologie a patofyziologie přenosu krevních plynů</a:t>
            </a:r>
          </a:p>
          <a:p>
            <a:r>
              <a:rPr lang="cs-CZ" altLang="cs-CZ" b="1" dirty="0"/>
              <a:t>Fyziologie a patofyziologie acidobazické rovnováhy</a:t>
            </a:r>
          </a:p>
          <a:p>
            <a:r>
              <a:rPr lang="cs-CZ" altLang="cs-CZ" b="1" dirty="0"/>
              <a:t>Fyziologie a patofyziologie </a:t>
            </a:r>
            <a:r>
              <a:rPr lang="cs-CZ" altLang="cs-CZ" b="1" dirty="0" err="1"/>
              <a:t>glykoregulace</a:t>
            </a:r>
            <a:endParaRPr lang="cs-CZ" altLang="cs-CZ" b="1" dirty="0"/>
          </a:p>
          <a:p>
            <a:r>
              <a:rPr lang="cs-CZ" altLang="cs-CZ" b="1" dirty="0"/>
              <a:t>Fyziologie a patofyziologie termoregulace</a:t>
            </a:r>
          </a:p>
          <a:p>
            <a:r>
              <a:rPr lang="cs-CZ" altLang="cs-CZ" b="1" dirty="0">
                <a:solidFill>
                  <a:srgbClr val="FF0000"/>
                </a:solidFill>
              </a:rPr>
              <a:t>Smíšené poruchy vnitřního prostředí</a:t>
            </a:r>
            <a:r>
              <a:rPr lang="cs-CZ" altLang="cs-CZ" dirty="0"/>
              <a:t> </a:t>
            </a:r>
          </a:p>
          <a:p>
            <a:pPr marL="0" indent="0">
              <a:buNone/>
            </a:pPr>
            <a:endParaRPr lang="cs-CZ" altLang="cs-CZ" b="1" dirty="0"/>
          </a:p>
          <a:p>
            <a:pPr eaLnBrk="1" hangingPunct="1"/>
            <a:endParaRPr lang="cs-CZ" altLang="cs-CZ"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353283">
                                            <p:txEl>
                                              <p:pRg st="0" end="0"/>
                                            </p:txEl>
                                          </p:spTgt>
                                        </p:tgtEl>
                                        <p:attrNameLst>
                                          <p:attrName>style.visibility</p:attrName>
                                        </p:attrNameLst>
                                      </p:cBhvr>
                                      <p:to>
                                        <p:strVal val="visible"/>
                                      </p:to>
                                    </p:set>
                                    <p:animEffect transition="in" filter="checkerboard(across)">
                                      <p:cBhvr>
                                        <p:cTn id="7" dur="500"/>
                                        <p:tgtEl>
                                          <p:spTgt spid="3532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353283">
                                            <p:txEl>
                                              <p:pRg st="1" end="1"/>
                                            </p:txEl>
                                          </p:spTgt>
                                        </p:tgtEl>
                                        <p:attrNameLst>
                                          <p:attrName>style.visibility</p:attrName>
                                        </p:attrNameLst>
                                      </p:cBhvr>
                                      <p:to>
                                        <p:strVal val="visible"/>
                                      </p:to>
                                    </p:set>
                                    <p:animEffect transition="in" filter="checkerboard(across)">
                                      <p:cBhvr>
                                        <p:cTn id="12" dur="500"/>
                                        <p:tgtEl>
                                          <p:spTgt spid="3532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53283">
                                            <p:txEl>
                                              <p:pRg st="2" end="2"/>
                                            </p:txEl>
                                          </p:spTgt>
                                        </p:tgtEl>
                                        <p:attrNameLst>
                                          <p:attrName>style.visibility</p:attrName>
                                        </p:attrNameLst>
                                      </p:cBhvr>
                                      <p:to>
                                        <p:strVal val="visible"/>
                                      </p:to>
                                    </p:set>
                                    <p:animEffect transition="in" filter="checkerboard(across)">
                                      <p:cBhvr>
                                        <p:cTn id="17" dur="500"/>
                                        <p:tgtEl>
                                          <p:spTgt spid="3532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53283">
                                            <p:txEl>
                                              <p:pRg st="3" end="3"/>
                                            </p:txEl>
                                          </p:spTgt>
                                        </p:tgtEl>
                                        <p:attrNameLst>
                                          <p:attrName>style.visibility</p:attrName>
                                        </p:attrNameLst>
                                      </p:cBhvr>
                                      <p:to>
                                        <p:strVal val="visible"/>
                                      </p:to>
                                    </p:set>
                                    <p:animEffect transition="in" filter="checkerboard(across)">
                                      <p:cBhvr>
                                        <p:cTn id="22" dur="500"/>
                                        <p:tgtEl>
                                          <p:spTgt spid="35328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353283">
                                            <p:txEl>
                                              <p:pRg st="4" end="4"/>
                                            </p:txEl>
                                          </p:spTgt>
                                        </p:tgtEl>
                                        <p:attrNameLst>
                                          <p:attrName>style.visibility</p:attrName>
                                        </p:attrNameLst>
                                      </p:cBhvr>
                                      <p:to>
                                        <p:strVal val="visible"/>
                                      </p:to>
                                    </p:set>
                                    <p:animEffect transition="in" filter="checkerboard(across)">
                                      <p:cBhvr>
                                        <p:cTn id="27" dur="500"/>
                                        <p:tgtEl>
                                          <p:spTgt spid="35328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353283">
                                            <p:txEl>
                                              <p:pRg st="5" end="5"/>
                                            </p:txEl>
                                          </p:spTgt>
                                        </p:tgtEl>
                                        <p:attrNameLst>
                                          <p:attrName>style.visibility</p:attrName>
                                        </p:attrNameLst>
                                      </p:cBhvr>
                                      <p:to>
                                        <p:strVal val="visible"/>
                                      </p:to>
                                    </p:set>
                                    <p:animEffect transition="in" filter="checkerboard(across)">
                                      <p:cBhvr>
                                        <p:cTn id="32" dur="500"/>
                                        <p:tgtEl>
                                          <p:spTgt spid="35328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p:cTn id="36" dur="1" fill="hold">
                                          <p:stCondLst>
                                            <p:cond delay="0"/>
                                          </p:stCondLst>
                                        </p:cTn>
                                        <p:tgtEl>
                                          <p:spTgt spid="353283">
                                            <p:txEl>
                                              <p:pRg st="6" end="6"/>
                                            </p:txEl>
                                          </p:spTgt>
                                        </p:tgtEl>
                                        <p:attrNameLst>
                                          <p:attrName>style.visibility</p:attrName>
                                        </p:attrNameLst>
                                      </p:cBhvr>
                                      <p:to>
                                        <p:strVal val="visible"/>
                                      </p:to>
                                    </p:set>
                                    <p:animEffect transition="in" filter="checkerboard(across)">
                                      <p:cBhvr>
                                        <p:cTn id="37" dur="500"/>
                                        <p:tgtEl>
                                          <p:spTgt spid="3532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a:hlinkClick r:id="" action="ppaction://noaction"/>
            <a:extLst>
              <a:ext uri="{FF2B5EF4-FFF2-40B4-BE49-F238E27FC236}">
                <a16:creationId xmlns:a16="http://schemas.microsoft.com/office/drawing/2014/main" id="{CAB6EFFD-0365-4046-91E0-A3345F6A3650}"/>
              </a:ext>
            </a:extLst>
          </p:cNvPr>
          <p:cNvSpPr txBox="1"/>
          <p:nvPr/>
        </p:nvSpPr>
        <p:spPr>
          <a:xfrm>
            <a:off x="1151769" y="3684859"/>
            <a:ext cx="2531462" cy="36933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r" eaLnBrk="1" hangingPunct="1">
              <a:defRPr/>
            </a:pPr>
            <a:r>
              <a:rPr lang="cs-CZ" dirty="0"/>
              <a:t>Poruchy cirkulace</a:t>
            </a:r>
          </a:p>
        </p:txBody>
      </p:sp>
      <p:sp>
        <p:nvSpPr>
          <p:cNvPr id="5" name="TextovéPole 4">
            <a:hlinkClick r:id="" action="ppaction://noaction"/>
            <a:extLst>
              <a:ext uri="{FF2B5EF4-FFF2-40B4-BE49-F238E27FC236}">
                <a16:creationId xmlns:a16="http://schemas.microsoft.com/office/drawing/2014/main" id="{6DF9ECF3-C87B-4239-B176-A198893FC309}"/>
              </a:ext>
            </a:extLst>
          </p:cNvPr>
          <p:cNvSpPr txBox="1"/>
          <p:nvPr/>
        </p:nvSpPr>
        <p:spPr>
          <a:xfrm>
            <a:off x="3272015" y="1930227"/>
            <a:ext cx="1716205" cy="36933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eaLnBrk="1" hangingPunct="1">
              <a:defRPr/>
            </a:pPr>
            <a:r>
              <a:rPr lang="cs-CZ" dirty="0"/>
              <a:t>Poruchy ledvin</a:t>
            </a:r>
          </a:p>
        </p:txBody>
      </p:sp>
      <p:sp>
        <p:nvSpPr>
          <p:cNvPr id="6" name="TextovéPole 5">
            <a:extLst>
              <a:ext uri="{FF2B5EF4-FFF2-40B4-BE49-F238E27FC236}">
                <a16:creationId xmlns:a16="http://schemas.microsoft.com/office/drawing/2014/main" id="{B8A1CF27-1A76-4F54-B601-924DDB22D75A}"/>
              </a:ext>
            </a:extLst>
          </p:cNvPr>
          <p:cNvSpPr txBox="1"/>
          <p:nvPr/>
        </p:nvSpPr>
        <p:spPr>
          <a:xfrm>
            <a:off x="4439816" y="5756797"/>
            <a:ext cx="3736920" cy="369332"/>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a:t>Poruchy acidobazické homeostázy</a:t>
            </a:r>
          </a:p>
        </p:txBody>
      </p:sp>
      <p:sp>
        <p:nvSpPr>
          <p:cNvPr id="7" name="TextovéPole 6">
            <a:extLst>
              <a:ext uri="{FF2B5EF4-FFF2-40B4-BE49-F238E27FC236}">
                <a16:creationId xmlns:a16="http://schemas.microsoft.com/office/drawing/2014/main" id="{F8C998A1-51FC-43F1-B1CE-486045AE945C}"/>
              </a:ext>
            </a:extLst>
          </p:cNvPr>
          <p:cNvSpPr txBox="1"/>
          <p:nvPr/>
        </p:nvSpPr>
        <p:spPr>
          <a:xfrm>
            <a:off x="7605853" y="4507968"/>
            <a:ext cx="3147015" cy="369332"/>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a:t>Poruchy iontové homeostázy</a:t>
            </a:r>
          </a:p>
        </p:txBody>
      </p:sp>
      <p:sp>
        <p:nvSpPr>
          <p:cNvPr id="8" name="TextovéPole 7">
            <a:extLst>
              <a:ext uri="{FF2B5EF4-FFF2-40B4-BE49-F238E27FC236}">
                <a16:creationId xmlns:a16="http://schemas.microsoft.com/office/drawing/2014/main" id="{27050BBA-6A8C-4D2A-9EC1-D6924EA58283}"/>
              </a:ext>
            </a:extLst>
          </p:cNvPr>
          <p:cNvSpPr txBox="1"/>
          <p:nvPr/>
        </p:nvSpPr>
        <p:spPr>
          <a:xfrm>
            <a:off x="1631786" y="2898032"/>
            <a:ext cx="2041861" cy="36933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eaLnBrk="1" hangingPunct="1">
              <a:defRPr/>
            </a:pPr>
            <a:r>
              <a:rPr lang="cs-CZ" dirty="0"/>
              <a:t>Poruchy respirace</a:t>
            </a:r>
          </a:p>
        </p:txBody>
      </p:sp>
      <p:sp>
        <p:nvSpPr>
          <p:cNvPr id="9" name="TextovéPole 8">
            <a:extLst>
              <a:ext uri="{FF2B5EF4-FFF2-40B4-BE49-F238E27FC236}">
                <a16:creationId xmlns:a16="http://schemas.microsoft.com/office/drawing/2014/main" id="{969152A5-8F33-488B-A34A-EFFB0E85959C}"/>
              </a:ext>
            </a:extLst>
          </p:cNvPr>
          <p:cNvSpPr txBox="1"/>
          <p:nvPr/>
        </p:nvSpPr>
        <p:spPr>
          <a:xfrm>
            <a:off x="7510299" y="3631576"/>
            <a:ext cx="4686918" cy="369332"/>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square">
            <a:spAutoFit/>
          </a:bodyPr>
          <a:lstStyle/>
          <a:p>
            <a:pPr eaLnBrk="1" hangingPunct="1">
              <a:defRPr/>
            </a:pPr>
            <a:r>
              <a:rPr lang="cs-CZ" dirty="0"/>
              <a:t>Poruchy objemové a osmotické homeostázy </a:t>
            </a:r>
          </a:p>
        </p:txBody>
      </p:sp>
      <p:sp>
        <p:nvSpPr>
          <p:cNvPr id="10" name="TextovéPole 9">
            <a:extLst>
              <a:ext uri="{FF2B5EF4-FFF2-40B4-BE49-F238E27FC236}">
                <a16:creationId xmlns:a16="http://schemas.microsoft.com/office/drawing/2014/main" id="{54F4793C-A017-47A8-B087-FE47BBBB7EB8}"/>
              </a:ext>
            </a:extLst>
          </p:cNvPr>
          <p:cNvSpPr txBox="1"/>
          <p:nvPr/>
        </p:nvSpPr>
        <p:spPr>
          <a:xfrm>
            <a:off x="1875229" y="5303052"/>
            <a:ext cx="2531462" cy="369332"/>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a:t>Poruchy </a:t>
            </a:r>
            <a:r>
              <a:rPr lang="cs-CZ" dirty="0" err="1"/>
              <a:t>glukoregulace</a:t>
            </a:r>
            <a:endParaRPr lang="cs-CZ" dirty="0"/>
          </a:p>
        </p:txBody>
      </p:sp>
      <p:sp>
        <p:nvSpPr>
          <p:cNvPr id="11" name="TextovéPole 10">
            <a:extLst>
              <a:ext uri="{FF2B5EF4-FFF2-40B4-BE49-F238E27FC236}">
                <a16:creationId xmlns:a16="http://schemas.microsoft.com/office/drawing/2014/main" id="{03B777A5-6F99-432E-9232-92FB98471E6C}"/>
              </a:ext>
            </a:extLst>
          </p:cNvPr>
          <p:cNvSpPr txBox="1"/>
          <p:nvPr/>
        </p:nvSpPr>
        <p:spPr>
          <a:xfrm>
            <a:off x="5221736" y="1447541"/>
            <a:ext cx="3707766" cy="36933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eaLnBrk="1" hangingPunct="1">
              <a:defRPr/>
            </a:pPr>
            <a:r>
              <a:rPr lang="cs-CZ" dirty="0"/>
              <a:t>Poruchy gastrointestinálního traktu</a:t>
            </a:r>
          </a:p>
        </p:txBody>
      </p:sp>
      <p:sp>
        <p:nvSpPr>
          <p:cNvPr id="12" name="TextovéPole 11">
            <a:extLst>
              <a:ext uri="{FF2B5EF4-FFF2-40B4-BE49-F238E27FC236}">
                <a16:creationId xmlns:a16="http://schemas.microsoft.com/office/drawing/2014/main" id="{B45FE300-E502-4CD5-B15B-838C6D6C96D1}"/>
              </a:ext>
            </a:extLst>
          </p:cNvPr>
          <p:cNvSpPr txBox="1"/>
          <p:nvPr/>
        </p:nvSpPr>
        <p:spPr>
          <a:xfrm>
            <a:off x="6804172" y="5118386"/>
            <a:ext cx="3685624" cy="369332"/>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a:t>Poruchy transportu krevních plynů</a:t>
            </a:r>
          </a:p>
        </p:txBody>
      </p:sp>
      <p:pic>
        <p:nvPicPr>
          <p:cNvPr id="3084" name="Picture 2" descr="C:\Users\jirka\AppData\Local\Microsoft\Windows\Temporary Internet Files\Content.IE5\3QEVY6B9\MP900400454[1].jpg">
            <a:extLst>
              <a:ext uri="{FF2B5EF4-FFF2-40B4-BE49-F238E27FC236}">
                <a16:creationId xmlns:a16="http://schemas.microsoft.com/office/drawing/2014/main" id="{0A67208A-0A9B-412D-9513-738CE2B869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3102" y="3212569"/>
            <a:ext cx="21590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Obousměrná svislá šipka 15">
            <a:extLst>
              <a:ext uri="{FF2B5EF4-FFF2-40B4-BE49-F238E27FC236}">
                <a16:creationId xmlns:a16="http://schemas.microsoft.com/office/drawing/2014/main" id="{D4BEAC97-3406-40E0-BE85-9189285FFAA4}"/>
              </a:ext>
            </a:extLst>
          </p:cNvPr>
          <p:cNvSpPr/>
          <p:nvPr/>
        </p:nvSpPr>
        <p:spPr>
          <a:xfrm rot="2605080">
            <a:off x="4574610" y="4523979"/>
            <a:ext cx="360363" cy="9298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17" name="Obousměrná svislá šipka 16">
            <a:extLst>
              <a:ext uri="{FF2B5EF4-FFF2-40B4-BE49-F238E27FC236}">
                <a16:creationId xmlns:a16="http://schemas.microsoft.com/office/drawing/2014/main" id="{9DC4AE32-8BBA-470A-9A54-9B971435491E}"/>
              </a:ext>
            </a:extLst>
          </p:cNvPr>
          <p:cNvSpPr/>
          <p:nvPr/>
        </p:nvSpPr>
        <p:spPr>
          <a:xfrm rot="6304119">
            <a:off x="3990792" y="3622391"/>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18" name="Obousměrná svislá šipka 17">
            <a:extLst>
              <a:ext uri="{FF2B5EF4-FFF2-40B4-BE49-F238E27FC236}">
                <a16:creationId xmlns:a16="http://schemas.microsoft.com/office/drawing/2014/main" id="{453AB525-717A-465C-951D-0EEF6449E6ED}"/>
              </a:ext>
            </a:extLst>
          </p:cNvPr>
          <p:cNvSpPr/>
          <p:nvPr/>
        </p:nvSpPr>
        <p:spPr>
          <a:xfrm rot="6573265">
            <a:off x="3965259" y="2854087"/>
            <a:ext cx="360362"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19" name="Obousměrná svislá šipka 18">
            <a:extLst>
              <a:ext uri="{FF2B5EF4-FFF2-40B4-BE49-F238E27FC236}">
                <a16:creationId xmlns:a16="http://schemas.microsoft.com/office/drawing/2014/main" id="{7B731BD3-F687-4231-9280-FEB11A1EDBF6}"/>
              </a:ext>
            </a:extLst>
          </p:cNvPr>
          <p:cNvSpPr/>
          <p:nvPr/>
        </p:nvSpPr>
        <p:spPr>
          <a:xfrm rot="9214978">
            <a:off x="4555242" y="2299326"/>
            <a:ext cx="360363" cy="1033376"/>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0" name="Obousměrná svislá šipka 19">
            <a:extLst>
              <a:ext uri="{FF2B5EF4-FFF2-40B4-BE49-F238E27FC236}">
                <a16:creationId xmlns:a16="http://schemas.microsoft.com/office/drawing/2014/main" id="{9CAB3383-67A7-40FD-87AC-796237EB6DBF}"/>
              </a:ext>
            </a:extLst>
          </p:cNvPr>
          <p:cNvSpPr/>
          <p:nvPr/>
        </p:nvSpPr>
        <p:spPr>
          <a:xfrm rot="10800000">
            <a:off x="5463728" y="4672988"/>
            <a:ext cx="360362" cy="1100858"/>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1" name="Obousměrná svislá šipka 20">
            <a:extLst>
              <a:ext uri="{FF2B5EF4-FFF2-40B4-BE49-F238E27FC236}">
                <a16:creationId xmlns:a16="http://schemas.microsoft.com/office/drawing/2014/main" id="{F9E7DE2E-5EF7-4B3A-834E-7C63CE61EB46}"/>
              </a:ext>
            </a:extLst>
          </p:cNvPr>
          <p:cNvSpPr/>
          <p:nvPr/>
        </p:nvSpPr>
        <p:spPr>
          <a:xfrm rot="8024199">
            <a:off x="6268383" y="4511937"/>
            <a:ext cx="360362"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2" name="Obousměrná svislá šipka 21">
            <a:extLst>
              <a:ext uri="{FF2B5EF4-FFF2-40B4-BE49-F238E27FC236}">
                <a16:creationId xmlns:a16="http://schemas.microsoft.com/office/drawing/2014/main" id="{25BBFF6B-DE2B-4177-94C8-BD4DF135181B}"/>
              </a:ext>
            </a:extLst>
          </p:cNvPr>
          <p:cNvSpPr/>
          <p:nvPr/>
        </p:nvSpPr>
        <p:spPr>
          <a:xfrm rot="1097872">
            <a:off x="6073026" y="1856225"/>
            <a:ext cx="360363" cy="1398853"/>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3" name="Obousměrná svislá šipka 22">
            <a:extLst>
              <a:ext uri="{FF2B5EF4-FFF2-40B4-BE49-F238E27FC236}">
                <a16:creationId xmlns:a16="http://schemas.microsoft.com/office/drawing/2014/main" id="{7F9A5920-6C7B-4021-80AB-34CE3B18089A}"/>
              </a:ext>
            </a:extLst>
          </p:cNvPr>
          <p:cNvSpPr/>
          <p:nvPr/>
        </p:nvSpPr>
        <p:spPr>
          <a:xfrm rot="5400000">
            <a:off x="6994838" y="3460672"/>
            <a:ext cx="360363" cy="727758"/>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4" name="Obousměrná svislá šipka 23">
            <a:extLst>
              <a:ext uri="{FF2B5EF4-FFF2-40B4-BE49-F238E27FC236}">
                <a16:creationId xmlns:a16="http://schemas.microsoft.com/office/drawing/2014/main" id="{41FB6D17-A83C-4339-88B9-F7A76A62ACF4}"/>
              </a:ext>
            </a:extLst>
          </p:cNvPr>
          <p:cNvSpPr/>
          <p:nvPr/>
        </p:nvSpPr>
        <p:spPr>
          <a:xfrm rot="6483992">
            <a:off x="7027208" y="4059500"/>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6" name="Nadpis 1">
            <a:extLst>
              <a:ext uri="{FF2B5EF4-FFF2-40B4-BE49-F238E27FC236}">
                <a16:creationId xmlns:a16="http://schemas.microsoft.com/office/drawing/2014/main" id="{31434DDE-1862-4C78-A92F-1230FBB297B9}"/>
              </a:ext>
            </a:extLst>
          </p:cNvPr>
          <p:cNvSpPr txBox="1">
            <a:spLocks/>
          </p:cNvSpPr>
          <p:nvPr/>
        </p:nvSpPr>
        <p:spPr bwMode="auto">
          <a:xfrm>
            <a:off x="850006" y="222250"/>
            <a:ext cx="92274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kern="0" dirty="0"/>
              <a:t>Klinika – integrativní patofyziologie</a:t>
            </a:r>
          </a:p>
        </p:txBody>
      </p:sp>
      <p:sp>
        <p:nvSpPr>
          <p:cNvPr id="27" name="TextovéPole 26">
            <a:extLst>
              <a:ext uri="{FF2B5EF4-FFF2-40B4-BE49-F238E27FC236}">
                <a16:creationId xmlns:a16="http://schemas.microsoft.com/office/drawing/2014/main" id="{D2245FCE-39BB-4A48-A846-CF91D8FDAC14}"/>
              </a:ext>
            </a:extLst>
          </p:cNvPr>
          <p:cNvSpPr txBox="1"/>
          <p:nvPr/>
        </p:nvSpPr>
        <p:spPr>
          <a:xfrm>
            <a:off x="7538899" y="2496802"/>
            <a:ext cx="4143464" cy="36933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eaLnBrk="1" hangingPunct="1">
              <a:defRPr/>
            </a:pPr>
            <a:r>
              <a:rPr lang="cs-CZ" dirty="0"/>
              <a:t>Poruchy neuroendokrinní regulace</a:t>
            </a:r>
          </a:p>
        </p:txBody>
      </p:sp>
      <p:sp>
        <p:nvSpPr>
          <p:cNvPr id="28" name="Obousměrná svislá šipka 21">
            <a:extLst>
              <a:ext uri="{FF2B5EF4-FFF2-40B4-BE49-F238E27FC236}">
                <a16:creationId xmlns:a16="http://schemas.microsoft.com/office/drawing/2014/main" id="{38C1C591-0B0E-47FD-86DB-7920FC1EAF5A}"/>
              </a:ext>
            </a:extLst>
          </p:cNvPr>
          <p:cNvSpPr/>
          <p:nvPr/>
        </p:nvSpPr>
        <p:spPr>
          <a:xfrm rot="3618820">
            <a:off x="6961309" y="2580404"/>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9" name="TextovéPole 28">
            <a:extLst>
              <a:ext uri="{FF2B5EF4-FFF2-40B4-BE49-F238E27FC236}">
                <a16:creationId xmlns:a16="http://schemas.microsoft.com/office/drawing/2014/main" id="{6A301346-CA57-4117-B39F-0DBD086314AD}"/>
              </a:ext>
            </a:extLst>
          </p:cNvPr>
          <p:cNvSpPr txBox="1"/>
          <p:nvPr/>
        </p:nvSpPr>
        <p:spPr>
          <a:xfrm>
            <a:off x="967350" y="4628931"/>
            <a:ext cx="2591381" cy="369332"/>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square">
            <a:spAutoFit/>
          </a:bodyPr>
          <a:lstStyle/>
          <a:p>
            <a:pPr algn="r" eaLnBrk="1" hangingPunct="1">
              <a:defRPr/>
            </a:pPr>
            <a:r>
              <a:rPr lang="cs-CZ" dirty="0"/>
              <a:t>Poruchy termoregulace</a:t>
            </a:r>
          </a:p>
        </p:txBody>
      </p:sp>
      <p:sp>
        <p:nvSpPr>
          <p:cNvPr id="30" name="Obousměrná svislá šipka 21">
            <a:extLst>
              <a:ext uri="{FF2B5EF4-FFF2-40B4-BE49-F238E27FC236}">
                <a16:creationId xmlns:a16="http://schemas.microsoft.com/office/drawing/2014/main" id="{612C1CCE-ECD2-4508-AB78-2A334CFE95F7}"/>
              </a:ext>
            </a:extLst>
          </p:cNvPr>
          <p:cNvSpPr/>
          <p:nvPr/>
        </p:nvSpPr>
        <p:spPr>
          <a:xfrm rot="4600854">
            <a:off x="3949937" y="4113070"/>
            <a:ext cx="360363" cy="1081863"/>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 name="TextovéPole 1">
            <a:extLst>
              <a:ext uri="{FF2B5EF4-FFF2-40B4-BE49-F238E27FC236}">
                <a16:creationId xmlns:a16="http://schemas.microsoft.com/office/drawing/2014/main" id="{A4F7D545-919E-42D6-A2B0-19E35309421A}"/>
              </a:ext>
            </a:extLst>
          </p:cNvPr>
          <p:cNvSpPr txBox="1"/>
          <p:nvPr/>
        </p:nvSpPr>
        <p:spPr>
          <a:xfrm>
            <a:off x="5007718" y="3419088"/>
            <a:ext cx="1443559" cy="923330"/>
          </a:xfrm>
          <a:prstGeom prst="rect">
            <a:avLst/>
          </a:prstGeom>
          <a:solidFill>
            <a:srgbClr val="FFC000"/>
          </a:solidFill>
        </p:spPr>
        <p:txBody>
          <a:bodyPr wrap="square" rtlCol="0">
            <a:spAutoFit/>
          </a:bodyPr>
          <a:lstStyle/>
          <a:p>
            <a:pPr algn="ctr"/>
            <a:r>
              <a:rPr lang="cs-CZ" dirty="0"/>
              <a:t>Pochopení vzájemných souvislostí</a:t>
            </a:r>
            <a:endParaRPr lang="en-US" dirty="0"/>
          </a:p>
        </p:txBody>
      </p:sp>
      <p:sp>
        <p:nvSpPr>
          <p:cNvPr id="14" name="TextBox 13">
            <a:hlinkClick r:id="rId5" action="ppaction://hlinksldjump"/>
            <a:extLst>
              <a:ext uri="{FF2B5EF4-FFF2-40B4-BE49-F238E27FC236}">
                <a16:creationId xmlns:a16="http://schemas.microsoft.com/office/drawing/2014/main" id="{B827E3D9-F2CC-29DC-83B5-B4FAF93CA24C}"/>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500"/>
                                        <p:tgtEl>
                                          <p:spTgt spid="2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500"/>
                                        <p:tgtEl>
                                          <p:spTgt spid="2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fade">
                                      <p:cBhvr>
                                        <p:cTn id="47" dur="500"/>
                                        <p:tgtEl>
                                          <p:spTgt spid="2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4"/>
                                        </p:tgtEl>
                                        <p:attrNameLst>
                                          <p:attrName>style.visibility</p:attrName>
                                        </p:attrNameLst>
                                      </p:cBhvr>
                                      <p:to>
                                        <p:strVal val="visible"/>
                                      </p:to>
                                    </p:set>
                                    <p:animEffect transition="in" filter="fade">
                                      <p:cBhvr>
                                        <p:cTn id="55" dur="500"/>
                                        <p:tgtEl>
                                          <p:spTgt spid="4"/>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fade">
                                      <p:cBhvr>
                                        <p:cTn id="58" dur="500"/>
                                        <p:tgtEl>
                                          <p:spTgt spid="17"/>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fade">
                                      <p:cBhvr>
                                        <p:cTn id="63" dur="500"/>
                                        <p:tgtEl>
                                          <p:spTgt spid="8"/>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500"/>
                                        <p:tgtEl>
                                          <p:spTgt spid="18"/>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5"/>
                                        </p:tgtEl>
                                        <p:attrNameLst>
                                          <p:attrName>style.visibility</p:attrName>
                                        </p:attrNameLst>
                                      </p:cBhvr>
                                      <p:to>
                                        <p:strVal val="visible"/>
                                      </p:to>
                                    </p:set>
                                    <p:animEffect transition="in" filter="fade">
                                      <p:cBhvr>
                                        <p:cTn id="71" dur="500"/>
                                        <p:tgtEl>
                                          <p:spTgt spid="5"/>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19"/>
                                        </p:tgtEl>
                                        <p:attrNameLst>
                                          <p:attrName>style.visibility</p:attrName>
                                        </p:attrNameLst>
                                      </p:cBhvr>
                                      <p:to>
                                        <p:strVal val="visible"/>
                                      </p:to>
                                    </p:set>
                                    <p:animEffect transition="in" filter="fade">
                                      <p:cBhvr>
                                        <p:cTn id="74" dur="500"/>
                                        <p:tgtEl>
                                          <p:spTgt spid="19"/>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2"/>
                                        </p:tgtEl>
                                        <p:attrNameLst>
                                          <p:attrName>style.visibility</p:attrName>
                                        </p:attrNameLst>
                                      </p:cBhvr>
                                      <p:to>
                                        <p:strVal val="visible"/>
                                      </p:to>
                                    </p:set>
                                    <p:animEffect transition="in" filter="fade">
                                      <p:cBhvr>
                                        <p:cTn id="82" dur="500"/>
                                        <p:tgtEl>
                                          <p:spTgt spid="22"/>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7"/>
                                        </p:tgtEl>
                                        <p:attrNameLst>
                                          <p:attrName>style.visibility</p:attrName>
                                        </p:attrNameLst>
                                      </p:cBhvr>
                                      <p:to>
                                        <p:strVal val="visible"/>
                                      </p:to>
                                    </p:set>
                                    <p:animEffect transition="in" filter="fade">
                                      <p:cBhvr>
                                        <p:cTn id="87" dur="500"/>
                                        <p:tgtEl>
                                          <p:spTgt spid="27"/>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28"/>
                                        </p:tgtEl>
                                        <p:attrNameLst>
                                          <p:attrName>style.visibility</p:attrName>
                                        </p:attrNameLst>
                                      </p:cBhvr>
                                      <p:to>
                                        <p:strVal val="visible"/>
                                      </p:to>
                                    </p:set>
                                    <p:animEffect transition="in" filter="fade">
                                      <p:cBhvr>
                                        <p:cTn id="90" dur="500"/>
                                        <p:tgtEl>
                                          <p:spTgt spid="28"/>
                                        </p:tgtEl>
                                      </p:cBhvr>
                                    </p:animEffect>
                                  </p:childTnLst>
                                </p:cTn>
                              </p:par>
                            </p:childTnLst>
                          </p:cTn>
                        </p:par>
                      </p:childTnLst>
                    </p:cTn>
                  </p:par>
                  <p:par>
                    <p:cTn id="91" fill="hold">
                      <p:stCondLst>
                        <p:cond delay="indefinite"/>
                      </p:stCondLst>
                      <p:childTnLst>
                        <p:par>
                          <p:cTn id="92" fill="hold">
                            <p:stCondLst>
                              <p:cond delay="0"/>
                            </p:stCondLst>
                            <p:childTnLst>
                              <p:par>
                                <p:cTn id="93" presetID="26" presetClass="emph" presetSubtype="0" fill="hold" grpId="1" nodeType="clickEffect">
                                  <p:stCondLst>
                                    <p:cond delay="0"/>
                                  </p:stCondLst>
                                  <p:childTnLst>
                                    <p:animEffect transition="out" filter="fade">
                                      <p:cBhvr>
                                        <p:cTn id="94" dur="500" tmFilter="0, 0; .2, .5; .8, .5; 1, 0"/>
                                        <p:tgtEl>
                                          <p:spTgt spid="23"/>
                                        </p:tgtEl>
                                      </p:cBhvr>
                                    </p:animEffect>
                                    <p:animScale>
                                      <p:cBhvr>
                                        <p:cTn id="95" dur="250" autoRev="1" fill="hold"/>
                                        <p:tgtEl>
                                          <p:spTgt spid="23"/>
                                        </p:tgtEl>
                                      </p:cBhvr>
                                      <p:by x="105000" y="105000"/>
                                    </p:animScale>
                                  </p:childTnLst>
                                </p:cTn>
                              </p:par>
                              <p:par>
                                <p:cTn id="96" presetID="26" presetClass="emph" presetSubtype="0" fill="hold" grpId="1" nodeType="withEffect">
                                  <p:stCondLst>
                                    <p:cond delay="0"/>
                                  </p:stCondLst>
                                  <p:childTnLst>
                                    <p:animEffect transition="out" filter="fade">
                                      <p:cBhvr>
                                        <p:cTn id="97" dur="500" tmFilter="0, 0; .2, .5; .8, .5; 1, 0"/>
                                        <p:tgtEl>
                                          <p:spTgt spid="24"/>
                                        </p:tgtEl>
                                      </p:cBhvr>
                                    </p:animEffect>
                                    <p:animScale>
                                      <p:cBhvr>
                                        <p:cTn id="98" dur="250" autoRev="1" fill="hold"/>
                                        <p:tgtEl>
                                          <p:spTgt spid="24"/>
                                        </p:tgtEl>
                                      </p:cBhvr>
                                      <p:by x="105000" y="105000"/>
                                    </p:animScale>
                                  </p:childTnLst>
                                </p:cTn>
                              </p:par>
                              <p:par>
                                <p:cTn id="99" presetID="26" presetClass="emph" presetSubtype="0" fill="hold" grpId="1" nodeType="withEffect">
                                  <p:stCondLst>
                                    <p:cond delay="0"/>
                                  </p:stCondLst>
                                  <p:childTnLst>
                                    <p:animEffect transition="out" filter="fade">
                                      <p:cBhvr>
                                        <p:cTn id="100" dur="500" tmFilter="0, 0; .2, .5; .8, .5; 1, 0"/>
                                        <p:tgtEl>
                                          <p:spTgt spid="21"/>
                                        </p:tgtEl>
                                      </p:cBhvr>
                                    </p:animEffect>
                                    <p:animScale>
                                      <p:cBhvr>
                                        <p:cTn id="101" dur="250" autoRev="1" fill="hold"/>
                                        <p:tgtEl>
                                          <p:spTgt spid="21"/>
                                        </p:tgtEl>
                                      </p:cBhvr>
                                      <p:by x="105000" y="105000"/>
                                    </p:animScale>
                                  </p:childTnLst>
                                </p:cTn>
                              </p:par>
                              <p:par>
                                <p:cTn id="102" presetID="26" presetClass="emph" presetSubtype="0" fill="hold" grpId="1" nodeType="withEffect">
                                  <p:stCondLst>
                                    <p:cond delay="0"/>
                                  </p:stCondLst>
                                  <p:childTnLst>
                                    <p:animEffect transition="out" filter="fade">
                                      <p:cBhvr>
                                        <p:cTn id="103" dur="500" tmFilter="0, 0; .2, .5; .8, .5; 1, 0"/>
                                        <p:tgtEl>
                                          <p:spTgt spid="20"/>
                                        </p:tgtEl>
                                      </p:cBhvr>
                                    </p:animEffect>
                                    <p:animScale>
                                      <p:cBhvr>
                                        <p:cTn id="104" dur="250" autoRev="1" fill="hold"/>
                                        <p:tgtEl>
                                          <p:spTgt spid="20"/>
                                        </p:tgtEl>
                                      </p:cBhvr>
                                      <p:by x="105000" y="105000"/>
                                    </p:animScale>
                                  </p:childTnLst>
                                </p:cTn>
                              </p:par>
                              <p:par>
                                <p:cTn id="105" presetID="26" presetClass="emph" presetSubtype="0" fill="hold" grpId="1" nodeType="withEffect">
                                  <p:stCondLst>
                                    <p:cond delay="0"/>
                                  </p:stCondLst>
                                  <p:childTnLst>
                                    <p:animEffect transition="out" filter="fade">
                                      <p:cBhvr>
                                        <p:cTn id="106" dur="500" tmFilter="0, 0; .2, .5; .8, .5; 1, 0"/>
                                        <p:tgtEl>
                                          <p:spTgt spid="16"/>
                                        </p:tgtEl>
                                      </p:cBhvr>
                                    </p:animEffect>
                                    <p:animScale>
                                      <p:cBhvr>
                                        <p:cTn id="107" dur="250" autoRev="1" fill="hold"/>
                                        <p:tgtEl>
                                          <p:spTgt spid="16"/>
                                        </p:tgtEl>
                                      </p:cBhvr>
                                      <p:by x="105000" y="105000"/>
                                    </p:animScale>
                                  </p:childTnLst>
                                </p:cTn>
                              </p:par>
                              <p:par>
                                <p:cTn id="108" presetID="26" presetClass="emph" presetSubtype="0" fill="hold" grpId="1" nodeType="withEffect">
                                  <p:stCondLst>
                                    <p:cond delay="0"/>
                                  </p:stCondLst>
                                  <p:childTnLst>
                                    <p:animEffect transition="out" filter="fade">
                                      <p:cBhvr>
                                        <p:cTn id="109" dur="500" tmFilter="0, 0; .2, .5; .8, .5; 1, 0"/>
                                        <p:tgtEl>
                                          <p:spTgt spid="17"/>
                                        </p:tgtEl>
                                      </p:cBhvr>
                                    </p:animEffect>
                                    <p:animScale>
                                      <p:cBhvr>
                                        <p:cTn id="110" dur="250" autoRev="1" fill="hold"/>
                                        <p:tgtEl>
                                          <p:spTgt spid="17"/>
                                        </p:tgtEl>
                                      </p:cBhvr>
                                      <p:by x="105000" y="105000"/>
                                    </p:animScale>
                                  </p:childTnLst>
                                </p:cTn>
                              </p:par>
                              <p:par>
                                <p:cTn id="111" presetID="26" presetClass="emph" presetSubtype="0" fill="hold" grpId="1" nodeType="withEffect">
                                  <p:stCondLst>
                                    <p:cond delay="0"/>
                                  </p:stCondLst>
                                  <p:childTnLst>
                                    <p:animEffect transition="out" filter="fade">
                                      <p:cBhvr>
                                        <p:cTn id="112" dur="500" tmFilter="0, 0; .2, .5; .8, .5; 1, 0"/>
                                        <p:tgtEl>
                                          <p:spTgt spid="18"/>
                                        </p:tgtEl>
                                      </p:cBhvr>
                                    </p:animEffect>
                                    <p:animScale>
                                      <p:cBhvr>
                                        <p:cTn id="113" dur="250" autoRev="1" fill="hold"/>
                                        <p:tgtEl>
                                          <p:spTgt spid="18"/>
                                        </p:tgtEl>
                                      </p:cBhvr>
                                      <p:by x="105000" y="105000"/>
                                    </p:animScale>
                                  </p:childTnLst>
                                </p:cTn>
                              </p:par>
                              <p:par>
                                <p:cTn id="114" presetID="26" presetClass="emph" presetSubtype="0" fill="hold" grpId="1" nodeType="withEffect">
                                  <p:stCondLst>
                                    <p:cond delay="0"/>
                                  </p:stCondLst>
                                  <p:childTnLst>
                                    <p:animEffect transition="out" filter="fade">
                                      <p:cBhvr>
                                        <p:cTn id="115" dur="500" tmFilter="0, 0; .2, .5; .8, .5; 1, 0"/>
                                        <p:tgtEl>
                                          <p:spTgt spid="19"/>
                                        </p:tgtEl>
                                      </p:cBhvr>
                                    </p:animEffect>
                                    <p:animScale>
                                      <p:cBhvr>
                                        <p:cTn id="116" dur="250" autoRev="1" fill="hold"/>
                                        <p:tgtEl>
                                          <p:spTgt spid="19"/>
                                        </p:tgtEl>
                                      </p:cBhvr>
                                      <p:by x="105000" y="105000"/>
                                    </p:animScale>
                                  </p:childTnLst>
                                </p:cTn>
                              </p:par>
                              <p:par>
                                <p:cTn id="117" presetID="26" presetClass="emph" presetSubtype="0" fill="hold" grpId="1" nodeType="withEffect">
                                  <p:stCondLst>
                                    <p:cond delay="0"/>
                                  </p:stCondLst>
                                  <p:childTnLst>
                                    <p:animEffect transition="out" filter="fade">
                                      <p:cBhvr>
                                        <p:cTn id="118" dur="500" tmFilter="0, 0; .2, .5; .8, .5; 1, 0"/>
                                        <p:tgtEl>
                                          <p:spTgt spid="22"/>
                                        </p:tgtEl>
                                      </p:cBhvr>
                                    </p:animEffect>
                                    <p:animScale>
                                      <p:cBhvr>
                                        <p:cTn id="119" dur="250" autoRev="1" fill="hold"/>
                                        <p:tgtEl>
                                          <p:spTgt spid="22"/>
                                        </p:tgtEl>
                                      </p:cBhvr>
                                      <p:by x="105000" y="105000"/>
                                    </p:animScale>
                                  </p:childTnLst>
                                </p:cTn>
                              </p:par>
                              <p:par>
                                <p:cTn id="120" presetID="26" presetClass="emph" presetSubtype="0" fill="hold" grpId="2" nodeType="withEffect">
                                  <p:stCondLst>
                                    <p:cond delay="0"/>
                                  </p:stCondLst>
                                  <p:childTnLst>
                                    <p:animEffect transition="out" filter="fade">
                                      <p:cBhvr>
                                        <p:cTn id="121" dur="500" tmFilter="0, 0; .2, .5; .8, .5; 1, 0"/>
                                        <p:tgtEl>
                                          <p:spTgt spid="28"/>
                                        </p:tgtEl>
                                      </p:cBhvr>
                                    </p:animEffect>
                                    <p:animScale>
                                      <p:cBhvr>
                                        <p:cTn id="122" dur="250" autoRev="1" fill="hold"/>
                                        <p:tgtEl>
                                          <p:spTgt spid="28"/>
                                        </p:tgtEl>
                                      </p:cBhvr>
                                      <p:by x="105000" y="105000"/>
                                    </p:animScale>
                                  </p:childTnLst>
                                </p:cTn>
                              </p:par>
                              <p:par>
                                <p:cTn id="123" presetID="26" presetClass="emph" presetSubtype="0" fill="hold" grpId="1" nodeType="withEffect">
                                  <p:stCondLst>
                                    <p:cond delay="0"/>
                                  </p:stCondLst>
                                  <p:childTnLst>
                                    <p:animEffect transition="out" filter="fade">
                                      <p:cBhvr>
                                        <p:cTn id="124" dur="500" tmFilter="0, 0; .2, .5; .8, .5; 1, 0"/>
                                        <p:tgtEl>
                                          <p:spTgt spid="30"/>
                                        </p:tgtEl>
                                      </p:cBhvr>
                                    </p:animEffect>
                                    <p:animScale>
                                      <p:cBhvr>
                                        <p:cTn id="125" dur="250" autoRev="1" fill="hold"/>
                                        <p:tgtEl>
                                          <p:spTgt spid="30"/>
                                        </p:tgtEl>
                                      </p:cBhvr>
                                      <p:by x="105000" y="105000"/>
                                    </p:animScale>
                                  </p:childTnLst>
                                </p:cTn>
                              </p:par>
                            </p:childTnLst>
                          </p:cTn>
                        </p:par>
                      </p:childTnLst>
                    </p:cTn>
                  </p:par>
                  <p:par>
                    <p:cTn id="126" fill="hold">
                      <p:stCondLst>
                        <p:cond delay="indefinite"/>
                      </p:stCondLst>
                      <p:childTnLst>
                        <p:par>
                          <p:cTn id="127" fill="hold">
                            <p:stCondLst>
                              <p:cond delay="0"/>
                            </p:stCondLst>
                            <p:childTnLst>
                              <p:par>
                                <p:cTn id="128" presetID="10" presetClass="entr" presetSubtype="0" fill="hold" grpId="0" nodeType="clickEffect">
                                  <p:stCondLst>
                                    <p:cond delay="0"/>
                                  </p:stCondLst>
                                  <p:childTnLst>
                                    <p:set>
                                      <p:cBhvr>
                                        <p:cTn id="129" dur="1" fill="hold">
                                          <p:stCondLst>
                                            <p:cond delay="0"/>
                                          </p:stCondLst>
                                        </p:cTn>
                                        <p:tgtEl>
                                          <p:spTgt spid="2"/>
                                        </p:tgtEl>
                                        <p:attrNameLst>
                                          <p:attrName>style.visibility</p:attrName>
                                        </p:attrNameLst>
                                      </p:cBhvr>
                                      <p:to>
                                        <p:strVal val="visible"/>
                                      </p:to>
                                    </p:set>
                                    <p:animEffect transition="in" filter="fade">
                                      <p:cBhvr>
                                        <p:cTn id="13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6" grpId="0" animBg="1"/>
      <p:bldP spid="16" grpId="1" animBg="1"/>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1" animBg="1"/>
      <p:bldP spid="24" grpId="0" animBg="1"/>
      <p:bldP spid="24" grpId="1" animBg="1"/>
      <p:bldP spid="27" grpId="0" animBg="1"/>
      <p:bldP spid="28" grpId="0" animBg="1"/>
      <p:bldP spid="28" grpId="2" animBg="1"/>
      <p:bldP spid="29" grpId="0" animBg="1"/>
      <p:bldP spid="30" grpId="0" animBg="1"/>
      <p:bldP spid="30" grpId="1" animBg="1"/>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1021221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cs-CZ">
                <a:solidFill>
                  <a:schemeClr val="accent2"/>
                </a:solidFill>
              </a:rPr>
              <a:t>Bilance vody</a:t>
            </a:r>
          </a:p>
        </p:txBody>
      </p:sp>
    </p:spTree>
    <p:custDataLst>
      <p:tags r:id="rId1"/>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Skupina 7">
            <a:extLst>
              <a:ext uri="{FF2B5EF4-FFF2-40B4-BE49-F238E27FC236}">
                <a16:creationId xmlns:a16="http://schemas.microsoft.com/office/drawing/2014/main" id="{9BB7C68B-1164-41AE-B3A6-F865D31596C2}"/>
              </a:ext>
            </a:extLst>
          </p:cNvPr>
          <p:cNvGrpSpPr/>
          <p:nvPr/>
        </p:nvGrpSpPr>
        <p:grpSpPr>
          <a:xfrm>
            <a:off x="2573881" y="3462175"/>
            <a:ext cx="1653650" cy="2898972"/>
            <a:chOff x="1340356" y="124484"/>
            <a:chExt cx="3789762" cy="6643736"/>
          </a:xfrm>
        </p:grpSpPr>
        <p:pic>
          <p:nvPicPr>
            <p:cNvPr id="7" name="Obrázek 6">
              <a:extLst>
                <a:ext uri="{FF2B5EF4-FFF2-40B4-BE49-F238E27FC236}">
                  <a16:creationId xmlns:a16="http://schemas.microsoft.com/office/drawing/2014/main" id="{2F27FD1D-65E7-4B5A-A3BD-30BC831C38A6}"/>
                </a:ext>
              </a:extLst>
            </p:cNvPr>
            <p:cNvPicPr>
              <a:picLocks noChangeAspect="1"/>
            </p:cNvPicPr>
            <p:nvPr/>
          </p:nvPicPr>
          <p:blipFill>
            <a:blip r:embed="rId4"/>
            <a:stretch>
              <a:fillRect/>
            </a:stretch>
          </p:blipFill>
          <p:spPr>
            <a:xfrm>
              <a:off x="1775520" y="124484"/>
              <a:ext cx="2919434" cy="6643736"/>
            </a:xfrm>
            <a:prstGeom prst="rect">
              <a:avLst/>
            </a:prstGeom>
          </p:spPr>
        </p:pic>
        <p:pic>
          <p:nvPicPr>
            <p:cNvPr id="6" name="Obrázek 5">
              <a:extLst>
                <a:ext uri="{FF2B5EF4-FFF2-40B4-BE49-F238E27FC236}">
                  <a16:creationId xmlns:a16="http://schemas.microsoft.com/office/drawing/2014/main" id="{6FCDAB0F-D184-4F75-916B-6978441F8735}"/>
                </a:ext>
              </a:extLst>
            </p:cNvPr>
            <p:cNvPicPr>
              <a:picLocks noChangeAspect="1"/>
            </p:cNvPicPr>
            <p:nvPr/>
          </p:nvPicPr>
          <p:blipFill rotWithShape="1">
            <a:blip r:embed="rId4"/>
            <a:srcRect t="15656"/>
            <a:stretch/>
          </p:blipFill>
          <p:spPr>
            <a:xfrm>
              <a:off x="1340356" y="1164654"/>
              <a:ext cx="3789762" cy="5603566"/>
            </a:xfrm>
            <a:prstGeom prst="rect">
              <a:avLst/>
            </a:prstGeom>
          </p:spPr>
        </p:pic>
      </p:grpSp>
      <p:grpSp>
        <p:nvGrpSpPr>
          <p:cNvPr id="12" name="Skupina 11">
            <a:extLst>
              <a:ext uri="{FF2B5EF4-FFF2-40B4-BE49-F238E27FC236}">
                <a16:creationId xmlns:a16="http://schemas.microsoft.com/office/drawing/2014/main" id="{895D82BB-3C04-4C88-BDCB-AD09B151E858}"/>
              </a:ext>
            </a:extLst>
          </p:cNvPr>
          <p:cNvGrpSpPr/>
          <p:nvPr/>
        </p:nvGrpSpPr>
        <p:grpSpPr>
          <a:xfrm>
            <a:off x="6474048" y="3314737"/>
            <a:ext cx="1273884" cy="3006359"/>
            <a:chOff x="6672064" y="107132"/>
            <a:chExt cx="2808312" cy="6627599"/>
          </a:xfrm>
        </p:grpSpPr>
        <p:pic>
          <p:nvPicPr>
            <p:cNvPr id="11" name="Obrázek 10">
              <a:extLst>
                <a:ext uri="{FF2B5EF4-FFF2-40B4-BE49-F238E27FC236}">
                  <a16:creationId xmlns:a16="http://schemas.microsoft.com/office/drawing/2014/main" id="{0F62BAE1-D45E-45D9-89C0-ACE74044B69C}"/>
                </a:ext>
              </a:extLst>
            </p:cNvPr>
            <p:cNvPicPr>
              <a:picLocks noChangeAspect="1"/>
            </p:cNvPicPr>
            <p:nvPr/>
          </p:nvPicPr>
          <p:blipFill>
            <a:blip r:embed="rId5"/>
            <a:stretch>
              <a:fillRect/>
            </a:stretch>
          </p:blipFill>
          <p:spPr>
            <a:xfrm>
              <a:off x="7012305" y="107132"/>
              <a:ext cx="1876439" cy="6562773"/>
            </a:xfrm>
            <a:prstGeom prst="rect">
              <a:avLst/>
            </a:prstGeom>
          </p:spPr>
        </p:pic>
        <p:pic>
          <p:nvPicPr>
            <p:cNvPr id="10" name="Obrázek 9">
              <a:extLst>
                <a:ext uri="{FF2B5EF4-FFF2-40B4-BE49-F238E27FC236}">
                  <a16:creationId xmlns:a16="http://schemas.microsoft.com/office/drawing/2014/main" id="{00861FA9-2975-4850-9D8F-8546C2314428}"/>
                </a:ext>
              </a:extLst>
            </p:cNvPr>
            <p:cNvPicPr>
              <a:picLocks noChangeAspect="1"/>
            </p:cNvPicPr>
            <p:nvPr/>
          </p:nvPicPr>
          <p:blipFill rotWithShape="1">
            <a:blip r:embed="rId5"/>
            <a:srcRect l="3838" t="15986" r="-3838" b="-371"/>
            <a:stretch/>
          </p:blipFill>
          <p:spPr>
            <a:xfrm>
              <a:off x="6672064" y="1196752"/>
              <a:ext cx="2808312" cy="5537979"/>
            </a:xfrm>
            <a:prstGeom prst="rect">
              <a:avLst/>
            </a:prstGeom>
          </p:spPr>
        </p:pic>
      </p:grpSp>
      <p:sp>
        <p:nvSpPr>
          <p:cNvPr id="20" name="Rovnoramenný trojúhelník 19">
            <a:extLst>
              <a:ext uri="{FF2B5EF4-FFF2-40B4-BE49-F238E27FC236}">
                <a16:creationId xmlns:a16="http://schemas.microsoft.com/office/drawing/2014/main" id="{69838207-AAA3-4631-B899-C687A9076447}"/>
              </a:ext>
            </a:extLst>
          </p:cNvPr>
          <p:cNvSpPr/>
          <p:nvPr/>
        </p:nvSpPr>
        <p:spPr>
          <a:xfrm>
            <a:off x="1919536" y="6375077"/>
            <a:ext cx="288032" cy="36004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descr="Real Wood Products 59-Gallon Natural Wood Rain Barrel with in the Rain  Barrels department at Lowes.com">
            <a:extLst>
              <a:ext uri="{FF2B5EF4-FFF2-40B4-BE49-F238E27FC236}">
                <a16:creationId xmlns:a16="http://schemas.microsoft.com/office/drawing/2014/main" id="{1326BACF-3B23-4DAB-A5F1-EFB279212964}"/>
              </a:ext>
            </a:extLst>
          </p:cNvPr>
          <p:cNvPicPr>
            <a:picLocks noChangeAspect="1" noChangeArrowheads="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71072" y="5013177"/>
            <a:ext cx="1440160" cy="1361900"/>
          </a:xfrm>
          <a:prstGeom prst="rect">
            <a:avLst/>
          </a:prstGeom>
          <a:noFill/>
          <a:extLst>
            <a:ext uri="{909E8E84-426E-40DD-AFC4-6F175D3DCCD1}">
              <a14:hiddenFill xmlns:a14="http://schemas.microsoft.com/office/drawing/2010/main">
                <a:solidFill>
                  <a:srgbClr val="FFFFFF"/>
                </a:solidFill>
              </a14:hiddenFill>
            </a:ext>
          </a:extLst>
        </p:spPr>
      </p:pic>
      <p:sp>
        <p:nvSpPr>
          <p:cNvPr id="19" name="Obdélník 18">
            <a:extLst>
              <a:ext uri="{FF2B5EF4-FFF2-40B4-BE49-F238E27FC236}">
                <a16:creationId xmlns:a16="http://schemas.microsoft.com/office/drawing/2014/main" id="{3475E645-982C-4DA4-BA58-2BE1A4F2297E}"/>
              </a:ext>
            </a:extLst>
          </p:cNvPr>
          <p:cNvSpPr/>
          <p:nvPr/>
        </p:nvSpPr>
        <p:spPr>
          <a:xfrm>
            <a:off x="407368" y="6248436"/>
            <a:ext cx="3312368" cy="11271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 descr="Real Wood Products 59-Gallon Natural Wood Rain Barrel with in the Rain  Barrels department at Lowes.com">
            <a:extLst>
              <a:ext uri="{FF2B5EF4-FFF2-40B4-BE49-F238E27FC236}">
                <a16:creationId xmlns:a16="http://schemas.microsoft.com/office/drawing/2014/main" id="{6316A300-2DF0-4E25-A325-AC1406859101}"/>
              </a:ext>
            </a:extLst>
          </p:cNvPr>
          <p:cNvPicPr>
            <a:picLocks noChangeAspect="1" noChangeArrowheads="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225651" y="5157192"/>
            <a:ext cx="1463788" cy="1201415"/>
          </a:xfrm>
          <a:prstGeom prst="rect">
            <a:avLst/>
          </a:prstGeom>
          <a:noFill/>
          <a:extLst>
            <a:ext uri="{909E8E84-426E-40DD-AFC4-6F175D3DCCD1}">
              <a14:hiddenFill xmlns:a14="http://schemas.microsoft.com/office/drawing/2010/main">
                <a:solidFill>
                  <a:srgbClr val="FFFFFF"/>
                </a:solidFill>
              </a14:hiddenFill>
            </a:ext>
          </a:extLst>
        </p:spPr>
      </p:pic>
      <p:sp>
        <p:nvSpPr>
          <p:cNvPr id="24" name="Obdélník 23">
            <a:extLst>
              <a:ext uri="{FF2B5EF4-FFF2-40B4-BE49-F238E27FC236}">
                <a16:creationId xmlns:a16="http://schemas.microsoft.com/office/drawing/2014/main" id="{6A62E09B-3781-4561-8051-9FD336E35358}"/>
              </a:ext>
            </a:extLst>
          </p:cNvPr>
          <p:cNvSpPr/>
          <p:nvPr/>
        </p:nvSpPr>
        <p:spPr>
          <a:xfrm>
            <a:off x="4415534" y="6231966"/>
            <a:ext cx="3312368" cy="11271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vnoramenný trojúhelník 24">
            <a:extLst>
              <a:ext uri="{FF2B5EF4-FFF2-40B4-BE49-F238E27FC236}">
                <a16:creationId xmlns:a16="http://schemas.microsoft.com/office/drawing/2014/main" id="{2EC0EE31-D5C3-4236-BA7E-30D5126C5B78}"/>
              </a:ext>
            </a:extLst>
          </p:cNvPr>
          <p:cNvSpPr/>
          <p:nvPr/>
        </p:nvSpPr>
        <p:spPr>
          <a:xfrm>
            <a:off x="5927702" y="6358607"/>
            <a:ext cx="288032" cy="36004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Box 39">
            <a:extLst>
              <a:ext uri="{FF2B5EF4-FFF2-40B4-BE49-F238E27FC236}">
                <a16:creationId xmlns:a16="http://schemas.microsoft.com/office/drawing/2014/main" id="{C1084D4E-8EF1-40BB-90FA-5640FDF7C514}"/>
              </a:ext>
            </a:extLst>
          </p:cNvPr>
          <p:cNvSpPr txBox="1">
            <a:spLocks noChangeArrowheads="1"/>
          </p:cNvSpPr>
          <p:nvPr/>
        </p:nvSpPr>
        <p:spPr bwMode="auto">
          <a:xfrm>
            <a:off x="405722" y="3881152"/>
            <a:ext cx="2232248" cy="923330"/>
          </a:xfrm>
          <a:prstGeom prst="rect">
            <a:avLst/>
          </a:prstGeom>
          <a:noFill/>
          <a:ln w="9525">
            <a:noFill/>
            <a:miter lim="800000"/>
            <a:headEnd/>
            <a:tailEnd/>
          </a:ln>
        </p:spPr>
        <p:txBody>
          <a:bodyPr wrap="square">
            <a:spAutoFit/>
          </a:bodyPr>
          <a:lstStyle/>
          <a:p>
            <a:r>
              <a:rPr lang="cs-CZ" dirty="0"/>
              <a:t>U obézních jedinců voda tvoří menší % podíl než u štíhlých</a:t>
            </a:r>
          </a:p>
        </p:txBody>
      </p:sp>
      <p:sp>
        <p:nvSpPr>
          <p:cNvPr id="29" name="Text Box 39">
            <a:extLst>
              <a:ext uri="{FF2B5EF4-FFF2-40B4-BE49-F238E27FC236}">
                <a16:creationId xmlns:a16="http://schemas.microsoft.com/office/drawing/2014/main" id="{25189197-E579-4682-817D-D332426BA4B9}"/>
              </a:ext>
            </a:extLst>
          </p:cNvPr>
          <p:cNvSpPr txBox="1">
            <a:spLocks noChangeArrowheads="1"/>
          </p:cNvSpPr>
          <p:nvPr/>
        </p:nvSpPr>
        <p:spPr bwMode="auto">
          <a:xfrm>
            <a:off x="4191985" y="3916050"/>
            <a:ext cx="2232248" cy="923330"/>
          </a:xfrm>
          <a:prstGeom prst="rect">
            <a:avLst/>
          </a:prstGeom>
          <a:noFill/>
          <a:ln w="9525">
            <a:noFill/>
            <a:miter lim="800000"/>
            <a:headEnd/>
            <a:tailEnd/>
          </a:ln>
        </p:spPr>
        <p:txBody>
          <a:bodyPr wrap="square">
            <a:spAutoFit/>
          </a:bodyPr>
          <a:lstStyle/>
          <a:p>
            <a:r>
              <a:rPr lang="cs-CZ" dirty="0"/>
              <a:t>U obézních jedinců voda tvoří menší % podíl než u štíhlých</a:t>
            </a:r>
          </a:p>
        </p:txBody>
      </p:sp>
      <p:sp>
        <p:nvSpPr>
          <p:cNvPr id="30" name="Text Box 37">
            <a:extLst>
              <a:ext uri="{FF2B5EF4-FFF2-40B4-BE49-F238E27FC236}">
                <a16:creationId xmlns:a16="http://schemas.microsoft.com/office/drawing/2014/main" id="{79087A31-4D03-4E83-95A6-32A573A3EC74}"/>
              </a:ext>
            </a:extLst>
          </p:cNvPr>
          <p:cNvSpPr txBox="1">
            <a:spLocks noChangeArrowheads="1"/>
          </p:cNvSpPr>
          <p:nvPr/>
        </p:nvSpPr>
        <p:spPr bwMode="auto">
          <a:xfrm>
            <a:off x="-259703" y="70769"/>
            <a:ext cx="1643706" cy="1200329"/>
          </a:xfrm>
          <a:prstGeom prst="rect">
            <a:avLst/>
          </a:prstGeom>
          <a:noFill/>
          <a:ln w="9525">
            <a:noFill/>
            <a:miter lim="800000"/>
            <a:headEnd/>
            <a:tailEnd/>
          </a:ln>
        </p:spPr>
        <p:txBody>
          <a:bodyPr wrap="square">
            <a:spAutoFit/>
          </a:bodyPr>
          <a:lstStyle/>
          <a:p>
            <a:pPr algn="r"/>
            <a:r>
              <a:rPr lang="cs-CZ" dirty="0"/>
              <a:t>Muži po </a:t>
            </a:r>
          </a:p>
          <a:p>
            <a:pPr algn="r"/>
            <a:r>
              <a:rPr lang="cs-CZ" dirty="0"/>
              <a:t>6. </a:t>
            </a:r>
            <a:r>
              <a:rPr lang="cs-CZ" dirty="0" err="1"/>
              <a:t>deceniu</a:t>
            </a:r>
            <a:r>
              <a:rPr lang="cs-CZ" dirty="0"/>
              <a:t> :  50% tělesné hmotnosti</a:t>
            </a:r>
          </a:p>
        </p:txBody>
      </p:sp>
      <p:pic>
        <p:nvPicPr>
          <p:cNvPr id="31" name="Picture 40" descr="j0284955">
            <a:extLst>
              <a:ext uri="{FF2B5EF4-FFF2-40B4-BE49-F238E27FC236}">
                <a16:creationId xmlns:a16="http://schemas.microsoft.com/office/drawing/2014/main" id="{CDE9E3B5-9B17-4C81-B641-6160CDBC3A9E}"/>
              </a:ext>
            </a:extLst>
          </p:cNvPr>
          <p:cNvPicPr>
            <a:picLocks noChangeAspect="1" noChangeArrowheads="1"/>
          </p:cNvPicPr>
          <p:nvPr/>
        </p:nvPicPr>
        <p:blipFill rotWithShape="1">
          <a:blip r:embed="rId8" cstate="print"/>
          <a:srcRect l="5304" r="36305"/>
          <a:stretch/>
        </p:blipFill>
        <p:spPr bwMode="auto">
          <a:xfrm>
            <a:off x="1454437" y="70769"/>
            <a:ext cx="1381125" cy="1451036"/>
          </a:xfrm>
          <a:prstGeom prst="rect">
            <a:avLst/>
          </a:prstGeom>
          <a:noFill/>
          <a:ln w="9525">
            <a:noFill/>
            <a:miter lim="800000"/>
            <a:headEnd/>
            <a:tailEnd/>
          </a:ln>
        </p:spPr>
      </p:pic>
      <p:sp>
        <p:nvSpPr>
          <p:cNvPr id="32" name="Text Box 38">
            <a:extLst>
              <a:ext uri="{FF2B5EF4-FFF2-40B4-BE49-F238E27FC236}">
                <a16:creationId xmlns:a16="http://schemas.microsoft.com/office/drawing/2014/main" id="{EB78CC6D-6CC0-4F99-B06A-8F54FA274536}"/>
              </a:ext>
            </a:extLst>
          </p:cNvPr>
          <p:cNvSpPr txBox="1">
            <a:spLocks noChangeArrowheads="1"/>
          </p:cNvSpPr>
          <p:nvPr/>
        </p:nvSpPr>
        <p:spPr bwMode="auto">
          <a:xfrm>
            <a:off x="3841795" y="217439"/>
            <a:ext cx="1631482" cy="1200329"/>
          </a:xfrm>
          <a:prstGeom prst="rect">
            <a:avLst/>
          </a:prstGeom>
          <a:noFill/>
          <a:ln w="9525">
            <a:noFill/>
            <a:miter lim="800000"/>
            <a:headEnd/>
            <a:tailEnd/>
          </a:ln>
        </p:spPr>
        <p:txBody>
          <a:bodyPr wrap="square">
            <a:spAutoFit/>
          </a:bodyPr>
          <a:lstStyle/>
          <a:p>
            <a:pPr algn="r"/>
            <a:r>
              <a:rPr lang="cs-CZ" dirty="0"/>
              <a:t>Ženy po </a:t>
            </a:r>
          </a:p>
          <a:p>
            <a:pPr algn="r"/>
            <a:r>
              <a:rPr lang="cs-CZ" dirty="0"/>
              <a:t>6. </a:t>
            </a:r>
            <a:r>
              <a:rPr lang="cs-CZ" dirty="0" err="1"/>
              <a:t>deceniu</a:t>
            </a:r>
            <a:r>
              <a:rPr lang="cs-CZ" dirty="0"/>
              <a:t> :  45% tělesné hmotnosti</a:t>
            </a:r>
          </a:p>
        </p:txBody>
      </p:sp>
      <p:pic>
        <p:nvPicPr>
          <p:cNvPr id="33" name="Picture 42" descr="j0284909">
            <a:extLst>
              <a:ext uri="{FF2B5EF4-FFF2-40B4-BE49-F238E27FC236}">
                <a16:creationId xmlns:a16="http://schemas.microsoft.com/office/drawing/2014/main" id="{4E007713-CB86-4990-82CD-0B1957127978}"/>
              </a:ext>
            </a:extLst>
          </p:cNvPr>
          <p:cNvPicPr>
            <a:picLocks noChangeAspect="1" noChangeArrowheads="1"/>
          </p:cNvPicPr>
          <p:nvPr/>
        </p:nvPicPr>
        <p:blipFill rotWithShape="1">
          <a:blip r:embed="rId9" cstate="print"/>
          <a:srcRect b="29047"/>
          <a:stretch/>
        </p:blipFill>
        <p:spPr bwMode="auto">
          <a:xfrm>
            <a:off x="5486368" y="104846"/>
            <a:ext cx="1381125" cy="1462047"/>
          </a:xfrm>
          <a:prstGeom prst="rect">
            <a:avLst/>
          </a:prstGeom>
          <a:noFill/>
          <a:ln w="9525">
            <a:noFill/>
            <a:miter lim="800000"/>
            <a:headEnd/>
            <a:tailEnd/>
          </a:ln>
        </p:spPr>
      </p:pic>
      <p:grpSp>
        <p:nvGrpSpPr>
          <p:cNvPr id="35" name="Skupina 34">
            <a:extLst>
              <a:ext uri="{FF2B5EF4-FFF2-40B4-BE49-F238E27FC236}">
                <a16:creationId xmlns:a16="http://schemas.microsoft.com/office/drawing/2014/main" id="{F2C8DE99-58A3-4850-ABAD-BB76B68CA47C}"/>
              </a:ext>
            </a:extLst>
          </p:cNvPr>
          <p:cNvGrpSpPr/>
          <p:nvPr/>
        </p:nvGrpSpPr>
        <p:grpSpPr>
          <a:xfrm>
            <a:off x="237657" y="188640"/>
            <a:ext cx="3818433" cy="3306117"/>
            <a:chOff x="237657" y="188640"/>
            <a:chExt cx="3818433" cy="3306117"/>
          </a:xfrm>
        </p:grpSpPr>
        <p:pic>
          <p:nvPicPr>
            <p:cNvPr id="4" name="Obrázek 3">
              <a:extLst>
                <a:ext uri="{FF2B5EF4-FFF2-40B4-BE49-F238E27FC236}">
                  <a16:creationId xmlns:a16="http://schemas.microsoft.com/office/drawing/2014/main" id="{13C5E0B4-9E4A-4578-A04E-A73E69D5563F}"/>
                </a:ext>
              </a:extLst>
            </p:cNvPr>
            <p:cNvPicPr>
              <a:picLocks noChangeAspect="1"/>
            </p:cNvPicPr>
            <p:nvPr/>
          </p:nvPicPr>
          <p:blipFill>
            <a:blip r:embed="rId4"/>
            <a:stretch>
              <a:fillRect/>
            </a:stretch>
          </p:blipFill>
          <p:spPr>
            <a:xfrm>
              <a:off x="2782204" y="188640"/>
              <a:ext cx="1273886" cy="2898973"/>
            </a:xfrm>
            <a:prstGeom prst="rect">
              <a:avLst/>
            </a:prstGeom>
          </p:spPr>
        </p:pic>
        <p:pic>
          <p:nvPicPr>
            <p:cNvPr id="13" name="Picture 2" descr="Real Wood Products 59-Gallon Natural Wood Rain Barrel with in the Rain  Barrels department at Lowes.com">
              <a:extLst>
                <a:ext uri="{FF2B5EF4-FFF2-40B4-BE49-F238E27FC236}">
                  <a16:creationId xmlns:a16="http://schemas.microsoft.com/office/drawing/2014/main" id="{A86EFFBE-BB76-4769-B7ED-69CDE53549B5}"/>
                </a:ext>
              </a:extLst>
            </p:cNvPr>
            <p:cNvPicPr>
              <a:picLocks noChangeAspect="1" noChangeArrowheads="1"/>
            </p:cNvPicPr>
            <p:nvPr/>
          </p:nvPicPr>
          <p:blipFill>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7657" y="1423900"/>
              <a:ext cx="1541558" cy="1727944"/>
            </a:xfrm>
            <a:prstGeom prst="rect">
              <a:avLst/>
            </a:prstGeom>
            <a:noFill/>
            <a:extLst>
              <a:ext uri="{909E8E84-426E-40DD-AFC4-6F175D3DCCD1}">
                <a14:hiddenFill xmlns:a14="http://schemas.microsoft.com/office/drawing/2010/main">
                  <a:solidFill>
                    <a:srgbClr val="FFFFFF"/>
                  </a:solidFill>
                </a14:hiddenFill>
              </a:ext>
            </a:extLst>
          </p:spPr>
        </p:pic>
        <p:sp>
          <p:nvSpPr>
            <p:cNvPr id="2" name="Obdélník 1">
              <a:extLst>
                <a:ext uri="{FF2B5EF4-FFF2-40B4-BE49-F238E27FC236}">
                  <a16:creationId xmlns:a16="http://schemas.microsoft.com/office/drawing/2014/main" id="{03C1DD14-4875-4AE7-AF39-71792E5BFF5F}"/>
                </a:ext>
              </a:extLst>
            </p:cNvPr>
            <p:cNvSpPr/>
            <p:nvPr/>
          </p:nvSpPr>
          <p:spPr>
            <a:xfrm>
              <a:off x="535418" y="3008076"/>
              <a:ext cx="3312368" cy="11271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vnoramenný trojúhelník 2">
              <a:extLst>
                <a:ext uri="{FF2B5EF4-FFF2-40B4-BE49-F238E27FC236}">
                  <a16:creationId xmlns:a16="http://schemas.microsoft.com/office/drawing/2014/main" id="{9A508636-E350-4D91-B174-0335304F6312}"/>
                </a:ext>
              </a:extLst>
            </p:cNvPr>
            <p:cNvSpPr/>
            <p:nvPr/>
          </p:nvSpPr>
          <p:spPr>
            <a:xfrm>
              <a:off x="2047586" y="3134717"/>
              <a:ext cx="288032" cy="36004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Box 34">
              <a:extLst>
                <a:ext uri="{FF2B5EF4-FFF2-40B4-BE49-F238E27FC236}">
                  <a16:creationId xmlns:a16="http://schemas.microsoft.com/office/drawing/2014/main" id="{5AD788FB-523F-480B-9BA5-AA7313FFB427}"/>
                </a:ext>
              </a:extLst>
            </p:cNvPr>
            <p:cNvSpPr txBox="1">
              <a:spLocks noChangeArrowheads="1"/>
            </p:cNvSpPr>
            <p:nvPr/>
          </p:nvSpPr>
          <p:spPr bwMode="auto">
            <a:xfrm>
              <a:off x="1415480" y="1763694"/>
              <a:ext cx="1541558" cy="1200329"/>
            </a:xfrm>
            <a:prstGeom prst="rect">
              <a:avLst/>
            </a:prstGeom>
            <a:noFill/>
            <a:ln w="9525">
              <a:noFill/>
              <a:miter lim="800000"/>
              <a:headEnd/>
              <a:tailEnd/>
            </a:ln>
          </p:spPr>
          <p:txBody>
            <a:bodyPr wrap="square">
              <a:spAutoFit/>
            </a:bodyPr>
            <a:lstStyle/>
            <a:p>
              <a:pPr algn="ctr"/>
              <a:r>
                <a:rPr lang="cs-CZ" dirty="0"/>
                <a:t>Mladí muži:  </a:t>
              </a:r>
            </a:p>
            <a:p>
              <a:pPr algn="ctr"/>
              <a:r>
                <a:rPr lang="cs-CZ" dirty="0"/>
                <a:t>60-65% </a:t>
              </a:r>
            </a:p>
            <a:p>
              <a:pPr algn="ctr"/>
              <a:r>
                <a:rPr lang="cs-CZ" dirty="0"/>
                <a:t>tělesné hmotnosti</a:t>
              </a:r>
            </a:p>
          </p:txBody>
        </p:sp>
        <p:sp>
          <p:nvSpPr>
            <p:cNvPr id="5" name="TextovéPole 4">
              <a:extLst>
                <a:ext uri="{FF2B5EF4-FFF2-40B4-BE49-F238E27FC236}">
                  <a16:creationId xmlns:a16="http://schemas.microsoft.com/office/drawing/2014/main" id="{7FEA8986-A2BF-42E0-950A-8F6D2975A0D9}"/>
                </a:ext>
              </a:extLst>
            </p:cNvPr>
            <p:cNvSpPr txBox="1"/>
            <p:nvPr/>
          </p:nvSpPr>
          <p:spPr>
            <a:xfrm>
              <a:off x="623392" y="2136962"/>
              <a:ext cx="615874"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sp>
        <p:nvSpPr>
          <p:cNvPr id="40" name="TextovéPole 39">
            <a:extLst>
              <a:ext uri="{FF2B5EF4-FFF2-40B4-BE49-F238E27FC236}">
                <a16:creationId xmlns:a16="http://schemas.microsoft.com/office/drawing/2014/main" id="{6765BB63-7347-4570-A57B-7CA8F4C1DE80}"/>
              </a:ext>
            </a:extLst>
          </p:cNvPr>
          <p:cNvSpPr txBox="1"/>
          <p:nvPr/>
        </p:nvSpPr>
        <p:spPr>
          <a:xfrm>
            <a:off x="612271" y="5564691"/>
            <a:ext cx="615874"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41" name="TextovéPole 40">
            <a:extLst>
              <a:ext uri="{FF2B5EF4-FFF2-40B4-BE49-F238E27FC236}">
                <a16:creationId xmlns:a16="http://schemas.microsoft.com/office/drawing/2014/main" id="{63E0A3A9-4D83-4F25-AF0A-735031A2B926}"/>
              </a:ext>
            </a:extLst>
          </p:cNvPr>
          <p:cNvSpPr txBox="1"/>
          <p:nvPr/>
        </p:nvSpPr>
        <p:spPr>
          <a:xfrm>
            <a:off x="4630888" y="5628392"/>
            <a:ext cx="615874"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nvGrpSpPr>
          <p:cNvPr id="38" name="Skupina 37">
            <a:extLst>
              <a:ext uri="{FF2B5EF4-FFF2-40B4-BE49-F238E27FC236}">
                <a16:creationId xmlns:a16="http://schemas.microsoft.com/office/drawing/2014/main" id="{E5BA7ADD-41FD-4178-8401-3E0FAC0852A1}"/>
              </a:ext>
            </a:extLst>
          </p:cNvPr>
          <p:cNvGrpSpPr/>
          <p:nvPr/>
        </p:nvGrpSpPr>
        <p:grpSpPr>
          <a:xfrm>
            <a:off x="4141111" y="204014"/>
            <a:ext cx="3580021" cy="3296994"/>
            <a:chOff x="4141111" y="204014"/>
            <a:chExt cx="3580021" cy="3296994"/>
          </a:xfrm>
        </p:grpSpPr>
        <p:pic>
          <p:nvPicPr>
            <p:cNvPr id="9" name="Obrázek 8">
              <a:extLst>
                <a:ext uri="{FF2B5EF4-FFF2-40B4-BE49-F238E27FC236}">
                  <a16:creationId xmlns:a16="http://schemas.microsoft.com/office/drawing/2014/main" id="{FD24D489-B85A-48CE-94FB-F8AE07E36AFF}"/>
                </a:ext>
              </a:extLst>
            </p:cNvPr>
            <p:cNvPicPr>
              <a:picLocks noChangeAspect="1"/>
            </p:cNvPicPr>
            <p:nvPr/>
          </p:nvPicPr>
          <p:blipFill>
            <a:blip r:embed="rId5"/>
            <a:stretch>
              <a:fillRect/>
            </a:stretch>
          </p:blipFill>
          <p:spPr>
            <a:xfrm>
              <a:off x="6852492" y="204014"/>
              <a:ext cx="813727" cy="2845978"/>
            </a:xfrm>
            <a:prstGeom prst="rect">
              <a:avLst/>
            </a:prstGeom>
          </p:spPr>
        </p:pic>
        <p:pic>
          <p:nvPicPr>
            <p:cNvPr id="15" name="Picture 2" descr="Real Wood Products 59-Gallon Natural Wood Rain Barrel with in the Rain  Barrels department at Lowes.com">
              <a:extLst>
                <a:ext uri="{FF2B5EF4-FFF2-40B4-BE49-F238E27FC236}">
                  <a16:creationId xmlns:a16="http://schemas.microsoft.com/office/drawing/2014/main" id="{08F0423B-9652-47E9-BBC1-59E22A9096B7}"/>
                </a:ext>
              </a:extLst>
            </p:cNvPr>
            <p:cNvPicPr>
              <a:picLocks noChangeAspect="1" noChangeArrowheads="1"/>
            </p:cNvPicPr>
            <p:nvPr/>
          </p:nvPicPr>
          <p:blipFill>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141111" y="1596299"/>
              <a:ext cx="1541558" cy="1544669"/>
            </a:xfrm>
            <a:prstGeom prst="rect">
              <a:avLst/>
            </a:prstGeom>
            <a:noFill/>
            <a:extLst>
              <a:ext uri="{909E8E84-426E-40DD-AFC4-6F175D3DCCD1}">
                <a14:hiddenFill xmlns:a14="http://schemas.microsoft.com/office/drawing/2010/main">
                  <a:solidFill>
                    <a:srgbClr val="FFFFFF"/>
                  </a:solidFill>
                </a14:hiddenFill>
              </a:ext>
            </a:extLst>
          </p:spPr>
        </p:pic>
        <p:sp>
          <p:nvSpPr>
            <p:cNvPr id="16" name="Obdélník 15">
              <a:extLst>
                <a:ext uri="{FF2B5EF4-FFF2-40B4-BE49-F238E27FC236}">
                  <a16:creationId xmlns:a16="http://schemas.microsoft.com/office/drawing/2014/main" id="{D36F20D6-4797-4F9A-AAB5-C0644CEB37EA}"/>
                </a:ext>
              </a:extLst>
            </p:cNvPr>
            <p:cNvSpPr/>
            <p:nvPr/>
          </p:nvSpPr>
          <p:spPr>
            <a:xfrm>
              <a:off x="4408764" y="3014327"/>
              <a:ext cx="3312368" cy="11271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vnoramenný trojúhelník 16">
              <a:extLst>
                <a:ext uri="{FF2B5EF4-FFF2-40B4-BE49-F238E27FC236}">
                  <a16:creationId xmlns:a16="http://schemas.microsoft.com/office/drawing/2014/main" id="{CE09778D-0496-487F-9EBD-59F256A8F9CE}"/>
                </a:ext>
              </a:extLst>
            </p:cNvPr>
            <p:cNvSpPr/>
            <p:nvPr/>
          </p:nvSpPr>
          <p:spPr>
            <a:xfrm>
              <a:off x="5920932" y="3140968"/>
              <a:ext cx="288032" cy="36004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 Box 35">
              <a:extLst>
                <a:ext uri="{FF2B5EF4-FFF2-40B4-BE49-F238E27FC236}">
                  <a16:creationId xmlns:a16="http://schemas.microsoft.com/office/drawing/2014/main" id="{5992C51C-8F6B-45B7-89E4-D8AA0E754369}"/>
                </a:ext>
              </a:extLst>
            </p:cNvPr>
            <p:cNvSpPr txBox="1">
              <a:spLocks noChangeArrowheads="1"/>
            </p:cNvSpPr>
            <p:nvPr/>
          </p:nvSpPr>
          <p:spPr bwMode="auto">
            <a:xfrm>
              <a:off x="5471316" y="1696782"/>
              <a:ext cx="1509479" cy="1200329"/>
            </a:xfrm>
            <a:prstGeom prst="rect">
              <a:avLst/>
            </a:prstGeom>
            <a:noFill/>
            <a:ln w="9525">
              <a:noFill/>
              <a:miter lim="800000"/>
              <a:headEnd/>
              <a:tailEnd/>
            </a:ln>
          </p:spPr>
          <p:txBody>
            <a:bodyPr wrap="square">
              <a:spAutoFit/>
            </a:bodyPr>
            <a:lstStyle/>
            <a:p>
              <a:pPr algn="ctr"/>
              <a:r>
                <a:rPr lang="cs-CZ" dirty="0"/>
                <a:t>Mladé ženy:  50-55% tělesné hmotnosti</a:t>
              </a:r>
            </a:p>
          </p:txBody>
        </p:sp>
        <p:sp>
          <p:nvSpPr>
            <p:cNvPr id="43" name="TextovéPole 42">
              <a:extLst>
                <a:ext uri="{FF2B5EF4-FFF2-40B4-BE49-F238E27FC236}">
                  <a16:creationId xmlns:a16="http://schemas.microsoft.com/office/drawing/2014/main" id="{0AE9132B-468C-4878-A4B8-1EF9D46A2D93}"/>
                </a:ext>
              </a:extLst>
            </p:cNvPr>
            <p:cNvSpPr txBox="1"/>
            <p:nvPr/>
          </p:nvSpPr>
          <p:spPr>
            <a:xfrm>
              <a:off x="4603953" y="2267580"/>
              <a:ext cx="615874"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sp>
        <p:nvSpPr>
          <p:cNvPr id="39" name="TextovéPole 38">
            <a:extLst>
              <a:ext uri="{FF2B5EF4-FFF2-40B4-BE49-F238E27FC236}">
                <a16:creationId xmlns:a16="http://schemas.microsoft.com/office/drawing/2014/main" id="{FD596B2D-6711-4840-953A-EF37862B68EA}"/>
              </a:ext>
            </a:extLst>
          </p:cNvPr>
          <p:cNvSpPr txBox="1"/>
          <p:nvPr/>
        </p:nvSpPr>
        <p:spPr>
          <a:xfrm>
            <a:off x="8167353" y="4107546"/>
            <a:ext cx="3299061" cy="2062103"/>
          </a:xfrm>
          <a:prstGeom prst="rect">
            <a:avLst/>
          </a:prstGeom>
          <a:noFill/>
        </p:spPr>
        <p:txBody>
          <a:bodyPr wrap="square" rtlCol="0">
            <a:spAutoFit/>
          </a:bodyPr>
          <a:lstStyle/>
          <a:p>
            <a:pPr algn="ctr"/>
            <a:r>
              <a:rPr lang="cs-CZ" sz="3200" b="1" dirty="0"/>
              <a:t>Největší podíl hmotnosti člověka tvoří voda</a:t>
            </a:r>
            <a:endParaRPr lang="en-US" sz="3200" b="1" dirty="0"/>
          </a:p>
        </p:txBody>
      </p:sp>
      <p:grpSp>
        <p:nvGrpSpPr>
          <p:cNvPr id="22" name="Skupina 21">
            <a:extLst>
              <a:ext uri="{FF2B5EF4-FFF2-40B4-BE49-F238E27FC236}">
                <a16:creationId xmlns:a16="http://schemas.microsoft.com/office/drawing/2014/main" id="{55DF46C3-1069-479B-9229-2AEC6FA87BB1}"/>
              </a:ext>
            </a:extLst>
          </p:cNvPr>
          <p:cNvGrpSpPr/>
          <p:nvPr/>
        </p:nvGrpSpPr>
        <p:grpSpPr>
          <a:xfrm>
            <a:off x="8291336" y="899659"/>
            <a:ext cx="3565304" cy="2601349"/>
            <a:chOff x="8291336" y="899659"/>
            <a:chExt cx="3565304" cy="2601349"/>
          </a:xfrm>
        </p:grpSpPr>
        <p:sp>
          <p:nvSpPr>
            <p:cNvPr id="14" name="Obdélník 13">
              <a:extLst>
                <a:ext uri="{FF2B5EF4-FFF2-40B4-BE49-F238E27FC236}">
                  <a16:creationId xmlns:a16="http://schemas.microsoft.com/office/drawing/2014/main" id="{82429D9C-2155-4BCB-8D59-654194372BA7}"/>
                </a:ext>
              </a:extLst>
            </p:cNvPr>
            <p:cNvSpPr/>
            <p:nvPr/>
          </p:nvSpPr>
          <p:spPr>
            <a:xfrm>
              <a:off x="8594606" y="2010555"/>
              <a:ext cx="786715" cy="950099"/>
            </a:xfrm>
            <a:custGeom>
              <a:avLst/>
              <a:gdLst>
                <a:gd name="connsiteX0" fmla="*/ 0 w 826744"/>
                <a:gd name="connsiteY0" fmla="*/ 0 h 966578"/>
                <a:gd name="connsiteX1" fmla="*/ 826744 w 826744"/>
                <a:gd name="connsiteY1" fmla="*/ 0 h 966578"/>
                <a:gd name="connsiteX2" fmla="*/ 826744 w 826744"/>
                <a:gd name="connsiteY2" fmla="*/ 966578 h 966578"/>
                <a:gd name="connsiteX3" fmla="*/ 0 w 826744"/>
                <a:gd name="connsiteY3" fmla="*/ 966578 h 966578"/>
                <a:gd name="connsiteX4" fmla="*/ 0 w 826744"/>
                <a:gd name="connsiteY4" fmla="*/ 0 h 966578"/>
                <a:gd name="connsiteX0" fmla="*/ 97182 w 826744"/>
                <a:gd name="connsiteY0" fmla="*/ 97183 h 966578"/>
                <a:gd name="connsiteX1" fmla="*/ 826744 w 826744"/>
                <a:gd name="connsiteY1" fmla="*/ 0 h 966578"/>
                <a:gd name="connsiteX2" fmla="*/ 826744 w 826744"/>
                <a:gd name="connsiteY2" fmla="*/ 966578 h 966578"/>
                <a:gd name="connsiteX3" fmla="*/ 0 w 826744"/>
                <a:gd name="connsiteY3" fmla="*/ 966578 h 966578"/>
                <a:gd name="connsiteX4" fmla="*/ 97182 w 826744"/>
                <a:gd name="connsiteY4" fmla="*/ 97183 h 966578"/>
                <a:gd name="connsiteX0" fmla="*/ 97182 w 826744"/>
                <a:gd name="connsiteY0" fmla="*/ 97183 h 966578"/>
                <a:gd name="connsiteX1" fmla="*/ 826744 w 826744"/>
                <a:gd name="connsiteY1" fmla="*/ 0 h 966578"/>
                <a:gd name="connsiteX2" fmla="*/ 826744 w 826744"/>
                <a:gd name="connsiteY2" fmla="*/ 966578 h 966578"/>
                <a:gd name="connsiteX3" fmla="*/ 0 w 826744"/>
                <a:gd name="connsiteY3" fmla="*/ 966578 h 966578"/>
                <a:gd name="connsiteX4" fmla="*/ 97182 w 826744"/>
                <a:gd name="connsiteY4" fmla="*/ 97183 h 966578"/>
                <a:gd name="connsiteX0" fmla="*/ 97182 w 826744"/>
                <a:gd name="connsiteY0" fmla="*/ 0 h 869395"/>
                <a:gd name="connsiteX1" fmla="*/ 786987 w 826744"/>
                <a:gd name="connsiteY1" fmla="*/ 0 h 869395"/>
                <a:gd name="connsiteX2" fmla="*/ 826744 w 826744"/>
                <a:gd name="connsiteY2" fmla="*/ 869395 h 869395"/>
                <a:gd name="connsiteX3" fmla="*/ 0 w 826744"/>
                <a:gd name="connsiteY3" fmla="*/ 869395 h 869395"/>
                <a:gd name="connsiteX4" fmla="*/ 97182 w 826744"/>
                <a:gd name="connsiteY4" fmla="*/ 0 h 869395"/>
                <a:gd name="connsiteX0" fmla="*/ 97182 w 826744"/>
                <a:gd name="connsiteY0" fmla="*/ 30922 h 900317"/>
                <a:gd name="connsiteX1" fmla="*/ 729561 w 826744"/>
                <a:gd name="connsiteY1" fmla="*/ 0 h 900317"/>
                <a:gd name="connsiteX2" fmla="*/ 826744 w 826744"/>
                <a:gd name="connsiteY2" fmla="*/ 900317 h 900317"/>
                <a:gd name="connsiteX3" fmla="*/ 0 w 826744"/>
                <a:gd name="connsiteY3" fmla="*/ 900317 h 900317"/>
                <a:gd name="connsiteX4" fmla="*/ 97182 w 826744"/>
                <a:gd name="connsiteY4" fmla="*/ 30922 h 900317"/>
                <a:gd name="connsiteX0" fmla="*/ 97182 w 826744"/>
                <a:gd name="connsiteY0" fmla="*/ 51186 h 920581"/>
                <a:gd name="connsiteX1" fmla="*/ 729561 w 826744"/>
                <a:gd name="connsiteY1" fmla="*/ 20264 h 920581"/>
                <a:gd name="connsiteX2" fmla="*/ 826744 w 826744"/>
                <a:gd name="connsiteY2" fmla="*/ 920581 h 920581"/>
                <a:gd name="connsiteX3" fmla="*/ 0 w 826744"/>
                <a:gd name="connsiteY3" fmla="*/ 920581 h 920581"/>
                <a:gd name="connsiteX4" fmla="*/ 97182 w 826744"/>
                <a:gd name="connsiteY4" fmla="*/ 51186 h 920581"/>
                <a:gd name="connsiteX0" fmla="*/ 110434 w 826744"/>
                <a:gd name="connsiteY0" fmla="*/ 43980 h 922210"/>
                <a:gd name="connsiteX1" fmla="*/ 729561 w 826744"/>
                <a:gd name="connsiteY1" fmla="*/ 21893 h 922210"/>
                <a:gd name="connsiteX2" fmla="*/ 826744 w 826744"/>
                <a:gd name="connsiteY2" fmla="*/ 922210 h 922210"/>
                <a:gd name="connsiteX3" fmla="*/ 0 w 826744"/>
                <a:gd name="connsiteY3" fmla="*/ 922210 h 922210"/>
                <a:gd name="connsiteX4" fmla="*/ 110434 w 826744"/>
                <a:gd name="connsiteY4" fmla="*/ 43980 h 922210"/>
                <a:gd name="connsiteX0" fmla="*/ 110434 w 826744"/>
                <a:gd name="connsiteY0" fmla="*/ 61133 h 939363"/>
                <a:gd name="connsiteX1" fmla="*/ 729561 w 826744"/>
                <a:gd name="connsiteY1" fmla="*/ 39046 h 939363"/>
                <a:gd name="connsiteX2" fmla="*/ 826744 w 826744"/>
                <a:gd name="connsiteY2" fmla="*/ 939363 h 939363"/>
                <a:gd name="connsiteX3" fmla="*/ 0 w 826744"/>
                <a:gd name="connsiteY3" fmla="*/ 939363 h 939363"/>
                <a:gd name="connsiteX4" fmla="*/ 110434 w 826744"/>
                <a:gd name="connsiteY4" fmla="*/ 61133 h 939363"/>
                <a:gd name="connsiteX0" fmla="*/ 31285 w 747595"/>
                <a:gd name="connsiteY0" fmla="*/ 61133 h 939363"/>
                <a:gd name="connsiteX1" fmla="*/ 650412 w 747595"/>
                <a:gd name="connsiteY1" fmla="*/ 39046 h 939363"/>
                <a:gd name="connsiteX2" fmla="*/ 747595 w 747595"/>
                <a:gd name="connsiteY2" fmla="*/ 939363 h 939363"/>
                <a:gd name="connsiteX3" fmla="*/ 44538 w 747595"/>
                <a:gd name="connsiteY3" fmla="*/ 912859 h 939363"/>
                <a:gd name="connsiteX4" fmla="*/ 31285 w 747595"/>
                <a:gd name="connsiteY4" fmla="*/ 61133 h 939363"/>
                <a:gd name="connsiteX0" fmla="*/ 88554 w 804864"/>
                <a:gd name="connsiteY0" fmla="*/ 61133 h 939363"/>
                <a:gd name="connsiteX1" fmla="*/ 707681 w 804864"/>
                <a:gd name="connsiteY1" fmla="*/ 39046 h 939363"/>
                <a:gd name="connsiteX2" fmla="*/ 804864 w 804864"/>
                <a:gd name="connsiteY2" fmla="*/ 939363 h 939363"/>
                <a:gd name="connsiteX3" fmla="*/ 101807 w 804864"/>
                <a:gd name="connsiteY3" fmla="*/ 912859 h 939363"/>
                <a:gd name="connsiteX4" fmla="*/ 88554 w 804864"/>
                <a:gd name="connsiteY4" fmla="*/ 61133 h 939363"/>
                <a:gd name="connsiteX0" fmla="*/ 132073 w 848383"/>
                <a:gd name="connsiteY0" fmla="*/ 61133 h 939363"/>
                <a:gd name="connsiteX1" fmla="*/ 751200 w 848383"/>
                <a:gd name="connsiteY1" fmla="*/ 39046 h 939363"/>
                <a:gd name="connsiteX2" fmla="*/ 848383 w 848383"/>
                <a:gd name="connsiteY2" fmla="*/ 939363 h 939363"/>
                <a:gd name="connsiteX3" fmla="*/ 145326 w 848383"/>
                <a:gd name="connsiteY3" fmla="*/ 912859 h 939363"/>
                <a:gd name="connsiteX4" fmla="*/ 132073 w 848383"/>
                <a:gd name="connsiteY4" fmla="*/ 61133 h 939363"/>
                <a:gd name="connsiteX0" fmla="*/ 132073 w 751200"/>
                <a:gd name="connsiteY0" fmla="*/ 61133 h 912859"/>
                <a:gd name="connsiteX1" fmla="*/ 751200 w 751200"/>
                <a:gd name="connsiteY1" fmla="*/ 39046 h 912859"/>
                <a:gd name="connsiteX2" fmla="*/ 715862 w 751200"/>
                <a:gd name="connsiteY2" fmla="*/ 904024 h 912859"/>
                <a:gd name="connsiteX3" fmla="*/ 145326 w 751200"/>
                <a:gd name="connsiteY3" fmla="*/ 912859 h 912859"/>
                <a:gd name="connsiteX4" fmla="*/ 132073 w 751200"/>
                <a:gd name="connsiteY4" fmla="*/ 61133 h 912859"/>
                <a:gd name="connsiteX0" fmla="*/ 132073 w 751200"/>
                <a:gd name="connsiteY0" fmla="*/ 61133 h 957033"/>
                <a:gd name="connsiteX1" fmla="*/ 751200 w 751200"/>
                <a:gd name="connsiteY1" fmla="*/ 39046 h 957033"/>
                <a:gd name="connsiteX2" fmla="*/ 649601 w 751200"/>
                <a:gd name="connsiteY2" fmla="*/ 957033 h 957033"/>
                <a:gd name="connsiteX3" fmla="*/ 145326 w 751200"/>
                <a:gd name="connsiteY3" fmla="*/ 912859 h 957033"/>
                <a:gd name="connsiteX4" fmla="*/ 132073 w 751200"/>
                <a:gd name="connsiteY4" fmla="*/ 61133 h 957033"/>
                <a:gd name="connsiteX0" fmla="*/ 132073 w 751200"/>
                <a:gd name="connsiteY0" fmla="*/ 61133 h 961941"/>
                <a:gd name="connsiteX1" fmla="*/ 751200 w 751200"/>
                <a:gd name="connsiteY1" fmla="*/ 39046 h 961941"/>
                <a:gd name="connsiteX2" fmla="*/ 649601 w 751200"/>
                <a:gd name="connsiteY2" fmla="*/ 957033 h 961941"/>
                <a:gd name="connsiteX3" fmla="*/ 145326 w 751200"/>
                <a:gd name="connsiteY3" fmla="*/ 912859 h 961941"/>
                <a:gd name="connsiteX4" fmla="*/ 132073 w 751200"/>
                <a:gd name="connsiteY4" fmla="*/ 61133 h 961941"/>
                <a:gd name="connsiteX0" fmla="*/ 132073 w 751200"/>
                <a:gd name="connsiteY0" fmla="*/ 61133 h 971175"/>
                <a:gd name="connsiteX1" fmla="*/ 751200 w 751200"/>
                <a:gd name="connsiteY1" fmla="*/ 39046 h 971175"/>
                <a:gd name="connsiteX2" fmla="*/ 649601 w 751200"/>
                <a:gd name="connsiteY2" fmla="*/ 957033 h 971175"/>
                <a:gd name="connsiteX3" fmla="*/ 145326 w 751200"/>
                <a:gd name="connsiteY3" fmla="*/ 912859 h 971175"/>
                <a:gd name="connsiteX4" fmla="*/ 132073 w 751200"/>
                <a:gd name="connsiteY4" fmla="*/ 61133 h 971175"/>
                <a:gd name="connsiteX0" fmla="*/ 132073 w 729113"/>
                <a:gd name="connsiteY0" fmla="*/ 61133 h 971175"/>
                <a:gd name="connsiteX1" fmla="*/ 729113 w 729113"/>
                <a:gd name="connsiteY1" fmla="*/ 39046 h 971175"/>
                <a:gd name="connsiteX2" fmla="*/ 649601 w 729113"/>
                <a:gd name="connsiteY2" fmla="*/ 957033 h 971175"/>
                <a:gd name="connsiteX3" fmla="*/ 145326 w 729113"/>
                <a:gd name="connsiteY3" fmla="*/ 912859 h 971175"/>
                <a:gd name="connsiteX4" fmla="*/ 132073 w 729113"/>
                <a:gd name="connsiteY4" fmla="*/ 61133 h 971175"/>
                <a:gd name="connsiteX0" fmla="*/ 132073 w 780140"/>
                <a:gd name="connsiteY0" fmla="*/ 61133 h 971175"/>
                <a:gd name="connsiteX1" fmla="*/ 729113 w 780140"/>
                <a:gd name="connsiteY1" fmla="*/ 39046 h 971175"/>
                <a:gd name="connsiteX2" fmla="*/ 649601 w 780140"/>
                <a:gd name="connsiteY2" fmla="*/ 957033 h 971175"/>
                <a:gd name="connsiteX3" fmla="*/ 145326 w 780140"/>
                <a:gd name="connsiteY3" fmla="*/ 912859 h 971175"/>
                <a:gd name="connsiteX4" fmla="*/ 132073 w 780140"/>
                <a:gd name="connsiteY4" fmla="*/ 61133 h 971175"/>
                <a:gd name="connsiteX0" fmla="*/ 132073 w 787890"/>
                <a:gd name="connsiteY0" fmla="*/ 61133 h 948613"/>
                <a:gd name="connsiteX1" fmla="*/ 729113 w 787890"/>
                <a:gd name="connsiteY1" fmla="*/ 39046 h 948613"/>
                <a:gd name="connsiteX2" fmla="*/ 689358 w 787890"/>
                <a:gd name="connsiteY2" fmla="*/ 908442 h 948613"/>
                <a:gd name="connsiteX3" fmla="*/ 145326 w 787890"/>
                <a:gd name="connsiteY3" fmla="*/ 912859 h 948613"/>
                <a:gd name="connsiteX4" fmla="*/ 132073 w 787890"/>
                <a:gd name="connsiteY4" fmla="*/ 61133 h 948613"/>
                <a:gd name="connsiteX0" fmla="*/ 132073 w 820160"/>
                <a:gd name="connsiteY0" fmla="*/ 61133 h 948613"/>
                <a:gd name="connsiteX1" fmla="*/ 729113 w 820160"/>
                <a:gd name="connsiteY1" fmla="*/ 39046 h 948613"/>
                <a:gd name="connsiteX2" fmla="*/ 689358 w 820160"/>
                <a:gd name="connsiteY2" fmla="*/ 908442 h 948613"/>
                <a:gd name="connsiteX3" fmla="*/ 145326 w 820160"/>
                <a:gd name="connsiteY3" fmla="*/ 912859 h 948613"/>
                <a:gd name="connsiteX4" fmla="*/ 132073 w 820160"/>
                <a:gd name="connsiteY4" fmla="*/ 61133 h 948613"/>
                <a:gd name="connsiteX0" fmla="*/ 132073 w 811871"/>
                <a:gd name="connsiteY0" fmla="*/ 61133 h 948613"/>
                <a:gd name="connsiteX1" fmla="*/ 729113 w 811871"/>
                <a:gd name="connsiteY1" fmla="*/ 39046 h 948613"/>
                <a:gd name="connsiteX2" fmla="*/ 689358 w 811871"/>
                <a:gd name="connsiteY2" fmla="*/ 908442 h 948613"/>
                <a:gd name="connsiteX3" fmla="*/ 145326 w 811871"/>
                <a:gd name="connsiteY3" fmla="*/ 912859 h 948613"/>
                <a:gd name="connsiteX4" fmla="*/ 132073 w 811871"/>
                <a:gd name="connsiteY4" fmla="*/ 61133 h 948613"/>
                <a:gd name="connsiteX0" fmla="*/ 111066 w 790864"/>
                <a:gd name="connsiteY0" fmla="*/ 61133 h 948613"/>
                <a:gd name="connsiteX1" fmla="*/ 708106 w 790864"/>
                <a:gd name="connsiteY1" fmla="*/ 39046 h 948613"/>
                <a:gd name="connsiteX2" fmla="*/ 668351 w 790864"/>
                <a:gd name="connsiteY2" fmla="*/ 908442 h 948613"/>
                <a:gd name="connsiteX3" fmla="*/ 124319 w 790864"/>
                <a:gd name="connsiteY3" fmla="*/ 912859 h 948613"/>
                <a:gd name="connsiteX4" fmla="*/ 111066 w 790864"/>
                <a:gd name="connsiteY4" fmla="*/ 61133 h 948613"/>
                <a:gd name="connsiteX0" fmla="*/ 113212 w 788593"/>
                <a:gd name="connsiteY0" fmla="*/ 61133 h 948613"/>
                <a:gd name="connsiteX1" fmla="*/ 705835 w 788593"/>
                <a:gd name="connsiteY1" fmla="*/ 39046 h 948613"/>
                <a:gd name="connsiteX2" fmla="*/ 666080 w 788593"/>
                <a:gd name="connsiteY2" fmla="*/ 908442 h 948613"/>
                <a:gd name="connsiteX3" fmla="*/ 122048 w 788593"/>
                <a:gd name="connsiteY3" fmla="*/ 912859 h 948613"/>
                <a:gd name="connsiteX4" fmla="*/ 113212 w 788593"/>
                <a:gd name="connsiteY4" fmla="*/ 61133 h 948613"/>
                <a:gd name="connsiteX0" fmla="*/ 113212 w 775288"/>
                <a:gd name="connsiteY0" fmla="*/ 61133 h 948613"/>
                <a:gd name="connsiteX1" fmla="*/ 683748 w 775288"/>
                <a:gd name="connsiteY1" fmla="*/ 39046 h 948613"/>
                <a:gd name="connsiteX2" fmla="*/ 666080 w 775288"/>
                <a:gd name="connsiteY2" fmla="*/ 908442 h 948613"/>
                <a:gd name="connsiteX3" fmla="*/ 122048 w 775288"/>
                <a:gd name="connsiteY3" fmla="*/ 912859 h 948613"/>
                <a:gd name="connsiteX4" fmla="*/ 113212 w 775288"/>
                <a:gd name="connsiteY4" fmla="*/ 61133 h 948613"/>
                <a:gd name="connsiteX0" fmla="*/ 133995 w 796071"/>
                <a:gd name="connsiteY0" fmla="*/ 61133 h 948613"/>
                <a:gd name="connsiteX1" fmla="*/ 704531 w 796071"/>
                <a:gd name="connsiteY1" fmla="*/ 39046 h 948613"/>
                <a:gd name="connsiteX2" fmla="*/ 686863 w 796071"/>
                <a:gd name="connsiteY2" fmla="*/ 908442 h 948613"/>
                <a:gd name="connsiteX3" fmla="*/ 142831 w 796071"/>
                <a:gd name="connsiteY3" fmla="*/ 912859 h 948613"/>
                <a:gd name="connsiteX4" fmla="*/ 133995 w 796071"/>
                <a:gd name="connsiteY4" fmla="*/ 61133 h 948613"/>
                <a:gd name="connsiteX0" fmla="*/ 113212 w 775288"/>
                <a:gd name="connsiteY0" fmla="*/ 61133 h 948613"/>
                <a:gd name="connsiteX1" fmla="*/ 683748 w 775288"/>
                <a:gd name="connsiteY1" fmla="*/ 39046 h 948613"/>
                <a:gd name="connsiteX2" fmla="*/ 666080 w 775288"/>
                <a:gd name="connsiteY2" fmla="*/ 908442 h 948613"/>
                <a:gd name="connsiteX3" fmla="*/ 122048 w 775288"/>
                <a:gd name="connsiteY3" fmla="*/ 912859 h 948613"/>
                <a:gd name="connsiteX4" fmla="*/ 113212 w 775288"/>
                <a:gd name="connsiteY4" fmla="*/ 61133 h 948613"/>
                <a:gd name="connsiteX0" fmla="*/ 104905 w 784650"/>
                <a:gd name="connsiteY0" fmla="*/ 54118 h 954851"/>
                <a:gd name="connsiteX1" fmla="*/ 693110 w 784650"/>
                <a:gd name="connsiteY1" fmla="*/ 45284 h 954851"/>
                <a:gd name="connsiteX2" fmla="*/ 675442 w 784650"/>
                <a:gd name="connsiteY2" fmla="*/ 914680 h 954851"/>
                <a:gd name="connsiteX3" fmla="*/ 131410 w 784650"/>
                <a:gd name="connsiteY3" fmla="*/ 919097 h 954851"/>
                <a:gd name="connsiteX4" fmla="*/ 104905 w 784650"/>
                <a:gd name="connsiteY4" fmla="*/ 54118 h 954851"/>
                <a:gd name="connsiteX0" fmla="*/ 92812 w 772557"/>
                <a:gd name="connsiteY0" fmla="*/ 54118 h 954851"/>
                <a:gd name="connsiteX1" fmla="*/ 681017 w 772557"/>
                <a:gd name="connsiteY1" fmla="*/ 45284 h 954851"/>
                <a:gd name="connsiteX2" fmla="*/ 663349 w 772557"/>
                <a:gd name="connsiteY2" fmla="*/ 914680 h 954851"/>
                <a:gd name="connsiteX3" fmla="*/ 119317 w 772557"/>
                <a:gd name="connsiteY3" fmla="*/ 919097 h 954851"/>
                <a:gd name="connsiteX4" fmla="*/ 92812 w 772557"/>
                <a:gd name="connsiteY4" fmla="*/ 54118 h 954851"/>
                <a:gd name="connsiteX0" fmla="*/ 101080 w 780825"/>
                <a:gd name="connsiteY0" fmla="*/ 54118 h 954851"/>
                <a:gd name="connsiteX1" fmla="*/ 689285 w 780825"/>
                <a:gd name="connsiteY1" fmla="*/ 45284 h 954851"/>
                <a:gd name="connsiteX2" fmla="*/ 671617 w 780825"/>
                <a:gd name="connsiteY2" fmla="*/ 914680 h 954851"/>
                <a:gd name="connsiteX3" fmla="*/ 127585 w 780825"/>
                <a:gd name="connsiteY3" fmla="*/ 919097 h 954851"/>
                <a:gd name="connsiteX4" fmla="*/ 101080 w 780825"/>
                <a:gd name="connsiteY4" fmla="*/ 54118 h 954851"/>
                <a:gd name="connsiteX0" fmla="*/ 101080 w 786715"/>
                <a:gd name="connsiteY0" fmla="*/ 54118 h 950099"/>
                <a:gd name="connsiteX1" fmla="*/ 689285 w 786715"/>
                <a:gd name="connsiteY1" fmla="*/ 45284 h 950099"/>
                <a:gd name="connsiteX2" fmla="*/ 684869 w 786715"/>
                <a:gd name="connsiteY2" fmla="*/ 897010 h 950099"/>
                <a:gd name="connsiteX3" fmla="*/ 127585 w 786715"/>
                <a:gd name="connsiteY3" fmla="*/ 919097 h 950099"/>
                <a:gd name="connsiteX4" fmla="*/ 101080 w 786715"/>
                <a:gd name="connsiteY4" fmla="*/ 54118 h 950099"/>
                <a:gd name="connsiteX0" fmla="*/ 101080 w 786715"/>
                <a:gd name="connsiteY0" fmla="*/ 54118 h 950099"/>
                <a:gd name="connsiteX1" fmla="*/ 689285 w 786715"/>
                <a:gd name="connsiteY1" fmla="*/ 45284 h 950099"/>
                <a:gd name="connsiteX2" fmla="*/ 684869 w 786715"/>
                <a:gd name="connsiteY2" fmla="*/ 897010 h 950099"/>
                <a:gd name="connsiteX3" fmla="*/ 127585 w 786715"/>
                <a:gd name="connsiteY3" fmla="*/ 919097 h 950099"/>
                <a:gd name="connsiteX4" fmla="*/ 101080 w 786715"/>
                <a:gd name="connsiteY4" fmla="*/ 54118 h 950099"/>
                <a:gd name="connsiteX0" fmla="*/ 101080 w 786715"/>
                <a:gd name="connsiteY0" fmla="*/ 54118 h 950099"/>
                <a:gd name="connsiteX1" fmla="*/ 689285 w 786715"/>
                <a:gd name="connsiteY1" fmla="*/ 45284 h 950099"/>
                <a:gd name="connsiteX2" fmla="*/ 684869 w 786715"/>
                <a:gd name="connsiteY2" fmla="*/ 897010 h 950099"/>
                <a:gd name="connsiteX3" fmla="*/ 127585 w 786715"/>
                <a:gd name="connsiteY3" fmla="*/ 919097 h 950099"/>
                <a:gd name="connsiteX4" fmla="*/ 101080 w 786715"/>
                <a:gd name="connsiteY4" fmla="*/ 54118 h 950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715" h="950099">
                  <a:moveTo>
                    <a:pt x="101080" y="54118"/>
                  </a:moveTo>
                  <a:cubicBezTo>
                    <a:pt x="126343" y="-22450"/>
                    <a:pt x="456405" y="-10670"/>
                    <a:pt x="689285" y="45284"/>
                  </a:cubicBezTo>
                  <a:cubicBezTo>
                    <a:pt x="830641" y="514724"/>
                    <a:pt x="808556" y="507084"/>
                    <a:pt x="684869" y="897010"/>
                  </a:cubicBezTo>
                  <a:cubicBezTo>
                    <a:pt x="538864" y="917624"/>
                    <a:pt x="326599" y="991248"/>
                    <a:pt x="127585" y="919097"/>
                  </a:cubicBezTo>
                  <a:cubicBezTo>
                    <a:pt x="-56473" y="589543"/>
                    <a:pt x="-19663" y="370421"/>
                    <a:pt x="101080" y="54118"/>
                  </a:cubicBezTo>
                  <a:close/>
                </a:path>
              </a:pathLst>
            </a:custGeom>
            <a:solidFill>
              <a:srgbClr val="7DA1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6644" name="Picture 4" descr="Silhouette Of Barrel With Beer In White Background Vector Illustration..  Royalty Free Cliparts, Vectors, And Stock Illustration. Image 132507525.">
              <a:extLst>
                <a:ext uri="{FF2B5EF4-FFF2-40B4-BE49-F238E27FC236}">
                  <a16:creationId xmlns:a16="http://schemas.microsoft.com/office/drawing/2014/main" id="{DAD5C9FB-1B9A-4FF7-9C4D-F27D668EF834}"/>
                </a:ext>
              </a:extLst>
            </p:cNvPr>
            <p:cNvPicPr>
              <a:picLocks noChangeAspect="1" noChangeArrowheads="1"/>
            </p:cNvPicPr>
            <p:nvPr/>
          </p:nvPicPr>
          <p:blipFill>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291336" y="1810480"/>
              <a:ext cx="1395632" cy="1395632"/>
            </a:xfrm>
            <a:prstGeom prst="rect">
              <a:avLst/>
            </a:prstGeom>
            <a:noFill/>
            <a:extLst>
              <a:ext uri="{909E8E84-426E-40DD-AFC4-6F175D3DCCD1}">
                <a14:hiddenFill xmlns:a14="http://schemas.microsoft.com/office/drawing/2010/main">
                  <a:solidFill>
                    <a:srgbClr val="FFFFFF"/>
                  </a:solidFill>
                </a14:hiddenFill>
              </a:ext>
            </a:extLst>
          </p:spPr>
        </p:pic>
        <p:sp>
          <p:nvSpPr>
            <p:cNvPr id="34" name="Text Box 36">
              <a:extLst>
                <a:ext uri="{FF2B5EF4-FFF2-40B4-BE49-F238E27FC236}">
                  <a16:creationId xmlns:a16="http://schemas.microsoft.com/office/drawing/2014/main" id="{20B730A3-AB54-42C1-B854-BD7336F49185}"/>
                </a:ext>
              </a:extLst>
            </p:cNvPr>
            <p:cNvSpPr txBox="1">
              <a:spLocks noChangeArrowheads="1"/>
            </p:cNvSpPr>
            <p:nvPr/>
          </p:nvSpPr>
          <p:spPr bwMode="auto">
            <a:xfrm>
              <a:off x="8460473" y="899659"/>
              <a:ext cx="3312367" cy="646331"/>
            </a:xfrm>
            <a:prstGeom prst="rect">
              <a:avLst/>
            </a:prstGeom>
            <a:noFill/>
            <a:ln w="9525">
              <a:noFill/>
              <a:miter lim="800000"/>
              <a:headEnd/>
              <a:tailEnd/>
            </a:ln>
          </p:spPr>
          <p:txBody>
            <a:bodyPr wrap="square">
              <a:spAutoFit/>
            </a:bodyPr>
            <a:lstStyle/>
            <a:p>
              <a:pPr algn="ctr"/>
              <a:r>
                <a:rPr lang="cs-CZ" dirty="0"/>
                <a:t>Děti do 1 roku:  </a:t>
              </a:r>
            </a:p>
            <a:p>
              <a:pPr algn="ctr"/>
              <a:r>
                <a:rPr lang="cs-CZ" dirty="0"/>
                <a:t>65-75% tělesné hmotnosti</a:t>
              </a:r>
            </a:p>
          </p:txBody>
        </p:sp>
        <p:pic>
          <p:nvPicPr>
            <p:cNvPr id="496642" name="Picture 2" descr="Baby Silhouette Images, Stock Photos &amp; Vectors | Shutterstock">
              <a:extLst>
                <a:ext uri="{FF2B5EF4-FFF2-40B4-BE49-F238E27FC236}">
                  <a16:creationId xmlns:a16="http://schemas.microsoft.com/office/drawing/2014/main" id="{3A4DDCF6-911D-4B15-9E5C-24D025B78D67}"/>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2360" t="12015" r="2360" b="16729"/>
            <a:stretch/>
          </p:blipFill>
          <p:spPr bwMode="auto">
            <a:xfrm>
              <a:off x="9953636" y="1627003"/>
              <a:ext cx="1890925" cy="1451036"/>
            </a:xfrm>
            <a:prstGeom prst="rect">
              <a:avLst/>
            </a:prstGeom>
            <a:noFill/>
            <a:extLst>
              <a:ext uri="{909E8E84-426E-40DD-AFC4-6F175D3DCCD1}">
                <a14:hiddenFill xmlns:a14="http://schemas.microsoft.com/office/drawing/2010/main">
                  <a:solidFill>
                    <a:srgbClr val="FFFFFF"/>
                  </a:solidFill>
                </a14:hiddenFill>
              </a:ext>
            </a:extLst>
          </p:spPr>
        </p:pic>
        <p:sp>
          <p:nvSpPr>
            <p:cNvPr id="37" name="Rovnoramenný trojúhelník 36">
              <a:extLst>
                <a:ext uri="{FF2B5EF4-FFF2-40B4-BE49-F238E27FC236}">
                  <a16:creationId xmlns:a16="http://schemas.microsoft.com/office/drawing/2014/main" id="{74570EA4-7FD3-4D27-8595-F299C4103DC9}"/>
                </a:ext>
              </a:extLst>
            </p:cNvPr>
            <p:cNvSpPr/>
            <p:nvPr/>
          </p:nvSpPr>
          <p:spPr>
            <a:xfrm>
              <a:off x="10056440" y="3140968"/>
              <a:ext cx="288032" cy="36004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ovéPole 41">
              <a:extLst>
                <a:ext uri="{FF2B5EF4-FFF2-40B4-BE49-F238E27FC236}">
                  <a16:creationId xmlns:a16="http://schemas.microsoft.com/office/drawing/2014/main" id="{FDF27AFB-EBF2-4EB3-A9A4-08BA70B134C5}"/>
                </a:ext>
              </a:extLst>
            </p:cNvPr>
            <p:cNvSpPr txBox="1"/>
            <p:nvPr/>
          </p:nvSpPr>
          <p:spPr>
            <a:xfrm>
              <a:off x="10782817" y="2431480"/>
              <a:ext cx="615874"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pic>
          <p:nvPicPr>
            <p:cNvPr id="45" name="Picture 2" descr="Baby Silhouette Images, Stock Photos &amp; Vectors | Shutterstock">
              <a:extLst>
                <a:ext uri="{FF2B5EF4-FFF2-40B4-BE49-F238E27FC236}">
                  <a16:creationId xmlns:a16="http://schemas.microsoft.com/office/drawing/2014/main" id="{6FADCAEB-03D1-45ED-A586-18FC027E952E}"/>
                </a:ext>
              </a:extLst>
            </p:cNvPr>
            <p:cNvPicPr>
              <a:picLocks noChangeAspect="1" noChangeArrowheads="1"/>
            </p:cNvPicPr>
            <p:nvPr/>
          </p:nvPicPr>
          <p:blipFill rotWithShape="1">
            <a:blip r:embed="rId13">
              <a:clrChange>
                <a:clrFrom>
                  <a:srgbClr val="FFFFFF"/>
                </a:clrFrom>
                <a:clrTo>
                  <a:srgbClr val="FFFFFF">
                    <a:alpha val="0"/>
                  </a:srgbClr>
                </a:clrTo>
              </a:clrChange>
              <a:duotone>
                <a:schemeClr val="accent1">
                  <a:shade val="45000"/>
                  <a:satMod val="135000"/>
                </a:schemeClr>
                <a:prstClr val="white"/>
              </a:duotone>
              <a:extLst>
                <a:ext uri="{28A0092B-C50C-407E-A947-70E740481C1C}">
                  <a14:useLocalDpi xmlns:a14="http://schemas.microsoft.com/office/drawing/2010/main" val="0"/>
                </a:ext>
              </a:extLst>
            </a:blip>
            <a:srcRect l="-2360" t="40524" r="2360" b="16729"/>
            <a:stretch/>
          </p:blipFill>
          <p:spPr bwMode="auto">
            <a:xfrm>
              <a:off x="9953636" y="2204864"/>
              <a:ext cx="1890925" cy="870468"/>
            </a:xfrm>
            <a:prstGeom prst="rect">
              <a:avLst/>
            </a:prstGeom>
            <a:noFill/>
            <a:extLst>
              <a:ext uri="{909E8E84-426E-40DD-AFC4-6F175D3DCCD1}">
                <a14:hiddenFill xmlns:a14="http://schemas.microsoft.com/office/drawing/2010/main">
                  <a:solidFill>
                    <a:srgbClr val="FFFFFF"/>
                  </a:solidFill>
                </a14:hiddenFill>
              </a:ext>
            </a:extLst>
          </p:spPr>
        </p:pic>
        <p:sp>
          <p:nvSpPr>
            <p:cNvPr id="36" name="Obdélník 35">
              <a:extLst>
                <a:ext uri="{FF2B5EF4-FFF2-40B4-BE49-F238E27FC236}">
                  <a16:creationId xmlns:a16="http://schemas.microsoft.com/office/drawing/2014/main" id="{F65EF1E6-E16E-462B-AC97-170F9FBC9B7C}"/>
                </a:ext>
              </a:extLst>
            </p:cNvPr>
            <p:cNvSpPr/>
            <p:nvPr/>
          </p:nvSpPr>
          <p:spPr>
            <a:xfrm>
              <a:off x="8544272" y="3014327"/>
              <a:ext cx="3312368" cy="11271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ovéPole 17">
              <a:extLst>
                <a:ext uri="{FF2B5EF4-FFF2-40B4-BE49-F238E27FC236}">
                  <a16:creationId xmlns:a16="http://schemas.microsoft.com/office/drawing/2014/main" id="{4DA873AE-6F7C-4D99-86C2-0FAF9F67D668}"/>
                </a:ext>
              </a:extLst>
            </p:cNvPr>
            <p:cNvSpPr txBox="1"/>
            <p:nvPr/>
          </p:nvSpPr>
          <p:spPr>
            <a:xfrm>
              <a:off x="10591161" y="2321628"/>
              <a:ext cx="615874"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46" name="TextovéPole 45">
              <a:extLst>
                <a:ext uri="{FF2B5EF4-FFF2-40B4-BE49-F238E27FC236}">
                  <a16:creationId xmlns:a16="http://schemas.microsoft.com/office/drawing/2014/main" id="{9CC0E377-73F9-46A3-9C23-3FE4B361BD43}"/>
                </a:ext>
              </a:extLst>
            </p:cNvPr>
            <p:cNvSpPr txBox="1"/>
            <p:nvPr/>
          </p:nvSpPr>
          <p:spPr>
            <a:xfrm>
              <a:off x="8858773" y="2460229"/>
              <a:ext cx="449162" cy="261610"/>
            </a:xfrm>
            <a:prstGeom prst="rect">
              <a:avLst/>
            </a:prstGeom>
            <a:noFill/>
          </p:spPr>
          <p:txBody>
            <a:bodyPr wrap="none" rtlCol="0">
              <a:spAutoFit/>
            </a:bodyPr>
            <a:lstStyle/>
            <a:p>
              <a:r>
                <a:rPr lang="cs-CZ" sz="1100" dirty="0"/>
                <a:t>H</a:t>
              </a:r>
              <a:r>
                <a:rPr lang="cs-CZ" sz="1100" baseline="-25000" dirty="0"/>
                <a:t>2</a:t>
              </a:r>
              <a:r>
                <a:rPr lang="cs-CZ" sz="1100" dirty="0"/>
                <a:t>O</a:t>
              </a:r>
              <a:endParaRPr lang="en-US" sz="1100" dirty="0"/>
            </a:p>
          </p:txBody>
        </p:sp>
        <p:sp>
          <p:nvSpPr>
            <p:cNvPr id="47" name="TextovéPole 46">
              <a:extLst>
                <a:ext uri="{FF2B5EF4-FFF2-40B4-BE49-F238E27FC236}">
                  <a16:creationId xmlns:a16="http://schemas.microsoft.com/office/drawing/2014/main" id="{5D063724-9E38-4972-B566-A6F8B78BF487}"/>
                </a:ext>
              </a:extLst>
            </p:cNvPr>
            <p:cNvSpPr txBox="1"/>
            <p:nvPr/>
          </p:nvSpPr>
          <p:spPr>
            <a:xfrm>
              <a:off x="8626441" y="2175724"/>
              <a:ext cx="401072" cy="230832"/>
            </a:xfrm>
            <a:prstGeom prst="rect">
              <a:avLst/>
            </a:prstGeom>
            <a:noFill/>
          </p:spPr>
          <p:txBody>
            <a:bodyPr wrap="none" rtlCol="0">
              <a:spAutoFit/>
            </a:bodyPr>
            <a:lstStyle/>
            <a:p>
              <a:r>
                <a:rPr lang="cs-CZ" sz="900" dirty="0"/>
                <a:t>H</a:t>
              </a:r>
              <a:r>
                <a:rPr lang="cs-CZ" sz="900" baseline="-25000" dirty="0"/>
                <a:t>2</a:t>
              </a:r>
              <a:r>
                <a:rPr lang="cs-CZ" sz="900" dirty="0"/>
                <a:t>O</a:t>
              </a:r>
              <a:endParaRPr lang="en-US" sz="900" dirty="0"/>
            </a:p>
          </p:txBody>
        </p:sp>
        <p:sp>
          <p:nvSpPr>
            <p:cNvPr id="48" name="TextovéPole 47">
              <a:extLst>
                <a:ext uri="{FF2B5EF4-FFF2-40B4-BE49-F238E27FC236}">
                  <a16:creationId xmlns:a16="http://schemas.microsoft.com/office/drawing/2014/main" id="{8A0C284D-6CCF-44BA-8AAC-C0EC7B1BA5E9}"/>
                </a:ext>
              </a:extLst>
            </p:cNvPr>
            <p:cNvSpPr txBox="1"/>
            <p:nvPr/>
          </p:nvSpPr>
          <p:spPr>
            <a:xfrm>
              <a:off x="8882818" y="2183469"/>
              <a:ext cx="401072" cy="230832"/>
            </a:xfrm>
            <a:prstGeom prst="rect">
              <a:avLst/>
            </a:prstGeom>
            <a:noFill/>
          </p:spPr>
          <p:txBody>
            <a:bodyPr wrap="none" rtlCol="0">
              <a:spAutoFit/>
            </a:bodyPr>
            <a:lstStyle/>
            <a:p>
              <a:r>
                <a:rPr lang="cs-CZ" sz="900" dirty="0"/>
                <a:t>H</a:t>
              </a:r>
              <a:r>
                <a:rPr lang="cs-CZ" sz="900" baseline="-25000" dirty="0"/>
                <a:t>2</a:t>
              </a:r>
              <a:r>
                <a:rPr lang="cs-CZ" sz="900" dirty="0"/>
                <a:t>O</a:t>
              </a:r>
              <a:endParaRPr lang="en-US" sz="900" dirty="0"/>
            </a:p>
          </p:txBody>
        </p:sp>
        <p:sp>
          <p:nvSpPr>
            <p:cNvPr id="50" name="TextovéPole 49">
              <a:extLst>
                <a:ext uri="{FF2B5EF4-FFF2-40B4-BE49-F238E27FC236}">
                  <a16:creationId xmlns:a16="http://schemas.microsoft.com/office/drawing/2014/main" id="{C53D09DE-6FC1-4F8A-9D8D-713C3C12B943}"/>
                </a:ext>
              </a:extLst>
            </p:cNvPr>
            <p:cNvSpPr txBox="1"/>
            <p:nvPr/>
          </p:nvSpPr>
          <p:spPr>
            <a:xfrm>
              <a:off x="8603029" y="2478088"/>
              <a:ext cx="401072" cy="230832"/>
            </a:xfrm>
            <a:prstGeom prst="rect">
              <a:avLst/>
            </a:prstGeom>
            <a:noFill/>
          </p:spPr>
          <p:txBody>
            <a:bodyPr wrap="none" rtlCol="0">
              <a:spAutoFit/>
            </a:bodyPr>
            <a:lstStyle/>
            <a:p>
              <a:r>
                <a:rPr lang="cs-CZ" sz="900" dirty="0"/>
                <a:t>H</a:t>
              </a:r>
              <a:r>
                <a:rPr lang="cs-CZ" sz="900" baseline="-25000" dirty="0"/>
                <a:t>2</a:t>
              </a:r>
              <a:r>
                <a:rPr lang="cs-CZ" sz="900" dirty="0"/>
                <a:t>O</a:t>
              </a:r>
              <a:endParaRPr lang="en-US" sz="900" dirty="0"/>
            </a:p>
          </p:txBody>
        </p:sp>
        <p:sp>
          <p:nvSpPr>
            <p:cNvPr id="51" name="TextovéPole 50">
              <a:extLst>
                <a:ext uri="{FF2B5EF4-FFF2-40B4-BE49-F238E27FC236}">
                  <a16:creationId xmlns:a16="http://schemas.microsoft.com/office/drawing/2014/main" id="{35771F31-2053-4BCF-8E53-7C004C264C03}"/>
                </a:ext>
              </a:extLst>
            </p:cNvPr>
            <p:cNvSpPr txBox="1"/>
            <p:nvPr/>
          </p:nvSpPr>
          <p:spPr>
            <a:xfrm>
              <a:off x="8660507" y="2757286"/>
              <a:ext cx="377026" cy="215444"/>
            </a:xfrm>
            <a:prstGeom prst="rect">
              <a:avLst/>
            </a:prstGeom>
            <a:noFill/>
          </p:spPr>
          <p:txBody>
            <a:bodyPr wrap="none" rtlCol="0">
              <a:spAutoFit/>
            </a:bodyPr>
            <a:lstStyle/>
            <a:p>
              <a:r>
                <a:rPr lang="cs-CZ" sz="800" dirty="0"/>
                <a:t>H</a:t>
              </a:r>
              <a:r>
                <a:rPr lang="cs-CZ" sz="800" baseline="-25000" dirty="0"/>
                <a:t>2</a:t>
              </a:r>
              <a:r>
                <a:rPr lang="cs-CZ" sz="800" dirty="0"/>
                <a:t>O</a:t>
              </a:r>
              <a:endParaRPr lang="en-US" sz="800" dirty="0"/>
            </a:p>
          </p:txBody>
        </p:sp>
        <p:sp>
          <p:nvSpPr>
            <p:cNvPr id="52" name="TextovéPole 51">
              <a:extLst>
                <a:ext uri="{FF2B5EF4-FFF2-40B4-BE49-F238E27FC236}">
                  <a16:creationId xmlns:a16="http://schemas.microsoft.com/office/drawing/2014/main" id="{AEAB5838-7AD6-4B98-A926-84AA75B13F18}"/>
                </a:ext>
              </a:extLst>
            </p:cNvPr>
            <p:cNvSpPr txBox="1"/>
            <p:nvPr/>
          </p:nvSpPr>
          <p:spPr>
            <a:xfrm>
              <a:off x="8887326" y="2781508"/>
              <a:ext cx="377026" cy="215444"/>
            </a:xfrm>
            <a:prstGeom prst="rect">
              <a:avLst/>
            </a:prstGeom>
            <a:noFill/>
          </p:spPr>
          <p:txBody>
            <a:bodyPr wrap="none" rtlCol="0">
              <a:spAutoFit/>
            </a:bodyPr>
            <a:lstStyle/>
            <a:p>
              <a:r>
                <a:rPr lang="cs-CZ" sz="800" dirty="0"/>
                <a:t>H</a:t>
              </a:r>
              <a:r>
                <a:rPr lang="cs-CZ" sz="800" baseline="-25000" dirty="0"/>
                <a:t>2</a:t>
              </a:r>
              <a:r>
                <a:rPr lang="cs-CZ" sz="800" dirty="0"/>
                <a:t>O</a:t>
              </a:r>
              <a:endParaRPr lang="en-US" sz="800" dirty="0"/>
            </a:p>
          </p:txBody>
        </p:sp>
        <p:sp>
          <p:nvSpPr>
            <p:cNvPr id="53" name="TextovéPole 52">
              <a:extLst>
                <a:ext uri="{FF2B5EF4-FFF2-40B4-BE49-F238E27FC236}">
                  <a16:creationId xmlns:a16="http://schemas.microsoft.com/office/drawing/2014/main" id="{F5277AC5-7F32-48DB-B179-9A66B202F24E}"/>
                </a:ext>
              </a:extLst>
            </p:cNvPr>
            <p:cNvSpPr txBox="1"/>
            <p:nvPr/>
          </p:nvSpPr>
          <p:spPr>
            <a:xfrm>
              <a:off x="9100894" y="2757511"/>
              <a:ext cx="328936" cy="184666"/>
            </a:xfrm>
            <a:prstGeom prst="rect">
              <a:avLst/>
            </a:prstGeom>
            <a:noFill/>
          </p:spPr>
          <p:txBody>
            <a:bodyPr wrap="none" rtlCol="0">
              <a:spAutoFit/>
            </a:bodyPr>
            <a:lstStyle/>
            <a:p>
              <a:r>
                <a:rPr lang="cs-CZ" sz="600" dirty="0"/>
                <a:t>H</a:t>
              </a:r>
              <a:r>
                <a:rPr lang="cs-CZ" sz="600" baseline="-25000" dirty="0"/>
                <a:t>2</a:t>
              </a:r>
              <a:r>
                <a:rPr lang="cs-CZ" sz="600" dirty="0"/>
                <a:t>O</a:t>
              </a:r>
              <a:endParaRPr lang="en-US" sz="600" dirty="0"/>
            </a:p>
          </p:txBody>
        </p:sp>
        <p:sp>
          <p:nvSpPr>
            <p:cNvPr id="54" name="TextovéPole 53">
              <a:extLst>
                <a:ext uri="{FF2B5EF4-FFF2-40B4-BE49-F238E27FC236}">
                  <a16:creationId xmlns:a16="http://schemas.microsoft.com/office/drawing/2014/main" id="{9B57606F-8C61-4F00-BC77-8AD8B6094EF7}"/>
                </a:ext>
              </a:extLst>
            </p:cNvPr>
            <p:cNvSpPr txBox="1"/>
            <p:nvPr/>
          </p:nvSpPr>
          <p:spPr>
            <a:xfrm>
              <a:off x="9129170" y="2479645"/>
              <a:ext cx="328936" cy="184666"/>
            </a:xfrm>
            <a:prstGeom prst="rect">
              <a:avLst/>
            </a:prstGeom>
            <a:noFill/>
          </p:spPr>
          <p:txBody>
            <a:bodyPr wrap="none" rtlCol="0">
              <a:spAutoFit/>
            </a:bodyPr>
            <a:lstStyle/>
            <a:p>
              <a:r>
                <a:rPr lang="cs-CZ" sz="600" dirty="0"/>
                <a:t>H</a:t>
              </a:r>
              <a:r>
                <a:rPr lang="cs-CZ" sz="600" baseline="-25000" dirty="0"/>
                <a:t>2</a:t>
              </a:r>
              <a:r>
                <a:rPr lang="cs-CZ" sz="600" dirty="0"/>
                <a:t>O</a:t>
              </a:r>
              <a:endParaRPr lang="en-US" sz="600" dirty="0"/>
            </a:p>
          </p:txBody>
        </p:sp>
        <p:sp>
          <p:nvSpPr>
            <p:cNvPr id="55" name="TextovéPole 54">
              <a:extLst>
                <a:ext uri="{FF2B5EF4-FFF2-40B4-BE49-F238E27FC236}">
                  <a16:creationId xmlns:a16="http://schemas.microsoft.com/office/drawing/2014/main" id="{7DA7716E-D8AF-4683-9DB4-192D159336C8}"/>
                </a:ext>
              </a:extLst>
            </p:cNvPr>
            <p:cNvSpPr txBox="1"/>
            <p:nvPr/>
          </p:nvSpPr>
          <p:spPr>
            <a:xfrm>
              <a:off x="9130944" y="2181882"/>
              <a:ext cx="328936" cy="184666"/>
            </a:xfrm>
            <a:prstGeom prst="rect">
              <a:avLst/>
            </a:prstGeom>
            <a:noFill/>
          </p:spPr>
          <p:txBody>
            <a:bodyPr wrap="none" rtlCol="0">
              <a:spAutoFit/>
            </a:bodyPr>
            <a:lstStyle/>
            <a:p>
              <a:r>
                <a:rPr lang="cs-CZ" sz="600" dirty="0"/>
                <a:t>H</a:t>
              </a:r>
              <a:r>
                <a:rPr lang="cs-CZ" sz="600" baseline="-25000" dirty="0"/>
                <a:t>2</a:t>
              </a:r>
              <a:r>
                <a:rPr lang="cs-CZ" sz="600" dirty="0"/>
                <a:t>O</a:t>
              </a:r>
              <a:endParaRPr lang="en-US" sz="600" dirty="0"/>
            </a:p>
          </p:txBody>
        </p:sp>
      </p:grpSp>
    </p:spTree>
    <p:custDataLst>
      <p:tags r:id="rId1"/>
    </p:custDataLst>
    <p:extLst>
      <p:ext uri="{BB962C8B-B14F-4D97-AF65-F5344CB8AC3E}">
        <p14:creationId xmlns:p14="http://schemas.microsoft.com/office/powerpoint/2010/main" val="2080864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500"/>
                                        <p:tgtEl>
                                          <p:spTgt spid="3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500"/>
                                        <p:tgtEl>
                                          <p:spTgt spid="3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500"/>
                                        <p:tgtEl>
                                          <p:spTgt spid="30"/>
                                        </p:tgtEl>
                                      </p:cBhvr>
                                    </p:animEffect>
                                  </p:childTnLst>
                                </p:cTn>
                              </p:par>
                              <p:par>
                                <p:cTn id="18" presetID="10" presetClass="entr" presetSubtype="0" fill="hold" nodeType="withEffect">
                                  <p:stCondLst>
                                    <p:cond delay="0"/>
                                  </p:stCondLst>
                                  <p:childTnLst>
                                    <p:set>
                                      <p:cBhvr>
                                        <p:cTn id="19" dur="1" fill="hold">
                                          <p:stCondLst>
                                            <p:cond delay="0"/>
                                          </p:stCondLst>
                                        </p:cTn>
                                        <p:tgtEl>
                                          <p:spTgt spid="31"/>
                                        </p:tgtEl>
                                        <p:attrNameLst>
                                          <p:attrName>style.visibility</p:attrName>
                                        </p:attrNameLst>
                                      </p:cBhvr>
                                      <p:to>
                                        <p:strVal val="visible"/>
                                      </p:to>
                                    </p:set>
                                    <p:animEffect transition="in" filter="fade">
                                      <p:cBhvr>
                                        <p:cTn id="20" dur="500"/>
                                        <p:tgtEl>
                                          <p:spTgt spid="3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fade">
                                      <p:cBhvr>
                                        <p:cTn id="25" dur="500"/>
                                        <p:tgtEl>
                                          <p:spTgt spid="32"/>
                                        </p:tgtEl>
                                      </p:cBhvr>
                                    </p:animEffect>
                                  </p:childTnLst>
                                </p:cTn>
                              </p:par>
                              <p:par>
                                <p:cTn id="26" presetID="10" presetClass="entr" presetSubtype="0" fill="hold" nodeType="withEffect">
                                  <p:stCondLst>
                                    <p:cond delay="0"/>
                                  </p:stCondLst>
                                  <p:childTnLst>
                                    <p:set>
                                      <p:cBhvr>
                                        <p:cTn id="27" dur="1" fill="hold">
                                          <p:stCondLst>
                                            <p:cond delay="0"/>
                                          </p:stCondLst>
                                        </p:cTn>
                                        <p:tgtEl>
                                          <p:spTgt spid="33"/>
                                        </p:tgtEl>
                                        <p:attrNameLst>
                                          <p:attrName>style.visibility</p:attrName>
                                        </p:attrNameLst>
                                      </p:cBhvr>
                                      <p:to>
                                        <p:strVal val="visible"/>
                                      </p:to>
                                    </p:set>
                                    <p:animEffect transition="in" filter="fade">
                                      <p:cBhvr>
                                        <p:cTn id="28" dur="500"/>
                                        <p:tgtEl>
                                          <p:spTgt spid="3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1"/>
                                        </p:tgtEl>
                                        <p:attrNameLst>
                                          <p:attrName>style.visibility</p:attrName>
                                        </p:attrNameLst>
                                      </p:cBhvr>
                                      <p:to>
                                        <p:strVal val="visible"/>
                                      </p:to>
                                    </p:set>
                                    <p:animEffect transition="in" filter="fade">
                                      <p:cBhvr>
                                        <p:cTn id="33" dur="500"/>
                                        <p:tgtEl>
                                          <p:spTgt spid="21"/>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fade">
                                      <p:cBhvr>
                                        <p:cTn id="36" dur="500"/>
                                        <p:tgtEl>
                                          <p:spTgt spid="19"/>
                                        </p:tgtEl>
                                      </p:cBhvr>
                                    </p:animEffect>
                                  </p:childTnLst>
                                </p:cTn>
                              </p:par>
                              <p:par>
                                <p:cTn id="37" presetID="10" presetClass="entr" presetSubtype="0" fill="hold" nodeType="withEffect">
                                  <p:stCondLst>
                                    <p:cond delay="0"/>
                                  </p:stCondLst>
                                  <p:childTnLst>
                                    <p:set>
                                      <p:cBhvr>
                                        <p:cTn id="38" dur="1" fill="hold">
                                          <p:stCondLst>
                                            <p:cond delay="0"/>
                                          </p:stCondLst>
                                        </p:cTn>
                                        <p:tgtEl>
                                          <p:spTgt spid="23"/>
                                        </p:tgtEl>
                                        <p:attrNameLst>
                                          <p:attrName>style.visibility</p:attrName>
                                        </p:attrNameLst>
                                      </p:cBhvr>
                                      <p:to>
                                        <p:strVal val="visible"/>
                                      </p:to>
                                    </p:set>
                                    <p:animEffect transition="in" filter="fade">
                                      <p:cBhvr>
                                        <p:cTn id="39" dur="500"/>
                                        <p:tgtEl>
                                          <p:spTgt spid="23"/>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5"/>
                                        </p:tgtEl>
                                        <p:attrNameLst>
                                          <p:attrName>style.visibility</p:attrName>
                                        </p:attrNameLst>
                                      </p:cBhvr>
                                      <p:to>
                                        <p:strVal val="visible"/>
                                      </p:to>
                                    </p:set>
                                    <p:animEffect transition="in" filter="fade">
                                      <p:cBhvr>
                                        <p:cTn id="45" dur="500"/>
                                        <p:tgtEl>
                                          <p:spTgt spid="25"/>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8"/>
                                        </p:tgtEl>
                                        <p:attrNameLst>
                                          <p:attrName>style.visibility</p:attrName>
                                        </p:attrNameLst>
                                      </p:cBhvr>
                                      <p:to>
                                        <p:strVal val="visible"/>
                                      </p:to>
                                    </p:set>
                                    <p:animEffect transition="in" filter="fade">
                                      <p:cBhvr>
                                        <p:cTn id="48" dur="500"/>
                                        <p:tgtEl>
                                          <p:spTgt spid="28"/>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9"/>
                                        </p:tgtEl>
                                        <p:attrNameLst>
                                          <p:attrName>style.visibility</p:attrName>
                                        </p:attrNameLst>
                                      </p:cBhvr>
                                      <p:to>
                                        <p:strVal val="visible"/>
                                      </p:to>
                                    </p:set>
                                    <p:animEffect transition="in" filter="fade">
                                      <p:cBhvr>
                                        <p:cTn id="51" dur="500"/>
                                        <p:tgtEl>
                                          <p:spTgt spid="29"/>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0"/>
                                        </p:tgtEl>
                                        <p:attrNameLst>
                                          <p:attrName>style.visibility</p:attrName>
                                        </p:attrNameLst>
                                      </p:cBhvr>
                                      <p:to>
                                        <p:strVal val="visible"/>
                                      </p:to>
                                    </p:set>
                                    <p:animEffect transition="in" filter="fade">
                                      <p:cBhvr>
                                        <p:cTn id="54" dur="500"/>
                                        <p:tgtEl>
                                          <p:spTgt spid="4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500"/>
                                        <p:tgtEl>
                                          <p:spTgt spid="41"/>
                                        </p:tgtEl>
                                      </p:cBhvr>
                                    </p:animEffect>
                                  </p:childTnLst>
                                </p:cTn>
                              </p:par>
                              <p:par>
                                <p:cTn id="58" presetID="10" presetClass="entr" presetSubtype="0" fill="hold" nodeType="withEffect">
                                  <p:stCondLst>
                                    <p:cond delay="0"/>
                                  </p:stCondLst>
                                  <p:childTnLst>
                                    <p:set>
                                      <p:cBhvr>
                                        <p:cTn id="59" dur="1" fill="hold">
                                          <p:stCondLst>
                                            <p:cond delay="0"/>
                                          </p:stCondLst>
                                        </p:cTn>
                                        <p:tgtEl>
                                          <p:spTgt spid="8"/>
                                        </p:tgtEl>
                                        <p:attrNameLst>
                                          <p:attrName>style.visibility</p:attrName>
                                        </p:attrNameLst>
                                      </p:cBhvr>
                                      <p:to>
                                        <p:strVal val="visible"/>
                                      </p:to>
                                    </p:set>
                                    <p:animEffect transition="in" filter="fade">
                                      <p:cBhvr>
                                        <p:cTn id="60" dur="500"/>
                                        <p:tgtEl>
                                          <p:spTgt spid="8"/>
                                        </p:tgtEl>
                                      </p:cBhvr>
                                    </p:animEffect>
                                  </p:childTnLst>
                                </p:cTn>
                              </p:par>
                              <p:par>
                                <p:cTn id="61" presetID="10" presetClass="entr" presetSubtype="0" fill="hold" nodeType="withEffect">
                                  <p:stCondLst>
                                    <p:cond delay="0"/>
                                  </p:stCondLst>
                                  <p:childTnLst>
                                    <p:set>
                                      <p:cBhvr>
                                        <p:cTn id="62" dur="1" fill="hold">
                                          <p:stCondLst>
                                            <p:cond delay="0"/>
                                          </p:stCondLst>
                                        </p:cTn>
                                        <p:tgtEl>
                                          <p:spTgt spid="12"/>
                                        </p:tgtEl>
                                        <p:attrNameLst>
                                          <p:attrName>style.visibility</p:attrName>
                                        </p:attrNameLst>
                                      </p:cBhvr>
                                      <p:to>
                                        <p:strVal val="visible"/>
                                      </p:to>
                                    </p:set>
                                    <p:animEffect transition="in" filter="fade">
                                      <p:cBhvr>
                                        <p:cTn id="63" dur="500"/>
                                        <p:tgtEl>
                                          <p:spTgt spid="12"/>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0"/>
                                        </p:tgtEl>
                                        <p:attrNameLst>
                                          <p:attrName>style.visibility</p:attrName>
                                        </p:attrNameLst>
                                      </p:cBhvr>
                                      <p:to>
                                        <p:strVal val="visible"/>
                                      </p:to>
                                    </p:set>
                                    <p:animEffect transition="in" filter="fade">
                                      <p:cBhvr>
                                        <p:cTn id="6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19" grpId="0" animBg="1"/>
      <p:bldP spid="24" grpId="0" animBg="1"/>
      <p:bldP spid="25" grpId="0" animBg="1"/>
      <p:bldP spid="28" grpId="0"/>
      <p:bldP spid="29" grpId="0"/>
      <p:bldP spid="30" grpId="0"/>
      <p:bldP spid="32" grpId="0"/>
      <p:bldP spid="40" grpId="0"/>
      <p:bldP spid="4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AutoShape 2"/>
          <p:cNvSpPr>
            <a:spLocks noChangeArrowheads="1"/>
          </p:cNvSpPr>
          <p:nvPr/>
        </p:nvSpPr>
        <p:spPr bwMode="auto">
          <a:xfrm>
            <a:off x="3948114" y="1970089"/>
            <a:ext cx="3260725" cy="1131887"/>
          </a:xfrm>
          <a:prstGeom prst="bracePair">
            <a:avLst>
              <a:gd name="adj" fmla="val 8333"/>
            </a:avLst>
          </a:prstGeom>
          <a:noFill/>
          <a:ln w="38100">
            <a:solidFill>
              <a:schemeClr val="tx1"/>
            </a:solidFill>
            <a:round/>
            <a:headEnd/>
            <a:tailEnd/>
          </a:ln>
        </p:spPr>
        <p:txBody>
          <a:bodyPr wrap="none" anchor="ctr"/>
          <a:lstStyle/>
          <a:p>
            <a:endParaRPr lang="en-US"/>
          </a:p>
        </p:txBody>
      </p:sp>
      <p:sp>
        <p:nvSpPr>
          <p:cNvPr id="70659" name="AutoShape 3"/>
          <p:cNvSpPr>
            <a:spLocks noChangeArrowheads="1"/>
          </p:cNvSpPr>
          <p:nvPr/>
        </p:nvSpPr>
        <p:spPr bwMode="auto">
          <a:xfrm>
            <a:off x="4040189" y="1573214"/>
            <a:ext cx="3068637" cy="357187"/>
          </a:xfrm>
          <a:prstGeom prst="bracePair">
            <a:avLst>
              <a:gd name="adj" fmla="val 8333"/>
            </a:avLst>
          </a:prstGeom>
          <a:noFill/>
          <a:ln w="38100">
            <a:solidFill>
              <a:schemeClr val="tx1"/>
            </a:solidFill>
            <a:round/>
            <a:headEnd/>
            <a:tailEnd/>
          </a:ln>
        </p:spPr>
        <p:txBody>
          <a:bodyPr wrap="none" anchor="ctr"/>
          <a:lstStyle/>
          <a:p>
            <a:endParaRPr lang="en-US"/>
          </a:p>
        </p:txBody>
      </p:sp>
      <p:sp>
        <p:nvSpPr>
          <p:cNvPr id="70660" name="AutoShape 4"/>
          <p:cNvSpPr>
            <a:spLocks noChangeArrowheads="1"/>
          </p:cNvSpPr>
          <p:nvPr/>
        </p:nvSpPr>
        <p:spPr bwMode="auto">
          <a:xfrm>
            <a:off x="3819525" y="1325563"/>
            <a:ext cx="2927350" cy="2184400"/>
          </a:xfrm>
          <a:prstGeom prst="can">
            <a:avLst>
              <a:gd name="adj" fmla="val 25000"/>
            </a:avLst>
          </a:prstGeom>
          <a:solidFill>
            <a:srgbClr val="FFFF66"/>
          </a:solidFill>
          <a:ln w="19050">
            <a:solidFill>
              <a:schemeClr val="tx1"/>
            </a:solidFill>
            <a:round/>
            <a:headEnd/>
            <a:tailEnd/>
          </a:ln>
        </p:spPr>
        <p:txBody>
          <a:bodyPr wrap="none" anchor="ctr"/>
          <a:lstStyle/>
          <a:p>
            <a:endParaRPr lang="en-US"/>
          </a:p>
        </p:txBody>
      </p:sp>
      <p:sp>
        <p:nvSpPr>
          <p:cNvPr id="70661" name="AutoShape 5"/>
          <p:cNvSpPr>
            <a:spLocks noChangeArrowheads="1"/>
          </p:cNvSpPr>
          <p:nvPr/>
        </p:nvSpPr>
        <p:spPr bwMode="auto">
          <a:xfrm>
            <a:off x="3824289" y="2641601"/>
            <a:ext cx="2936875" cy="3897313"/>
          </a:xfrm>
          <a:prstGeom prst="can">
            <a:avLst>
              <a:gd name="adj" fmla="val 33176"/>
            </a:avLst>
          </a:prstGeom>
          <a:solidFill>
            <a:srgbClr val="FFFF66"/>
          </a:solidFill>
          <a:ln w="19050">
            <a:solidFill>
              <a:schemeClr val="tx1"/>
            </a:solidFill>
            <a:round/>
            <a:headEnd/>
            <a:tailEnd/>
          </a:ln>
        </p:spPr>
        <p:txBody>
          <a:bodyPr wrap="none" anchor="ctr"/>
          <a:lstStyle/>
          <a:p>
            <a:endParaRPr lang="en-US"/>
          </a:p>
        </p:txBody>
      </p:sp>
      <p:sp>
        <p:nvSpPr>
          <p:cNvPr id="70662" name="Rectangle 6"/>
          <p:cNvSpPr>
            <a:spLocks noChangeArrowheads="1"/>
          </p:cNvSpPr>
          <p:nvPr/>
        </p:nvSpPr>
        <p:spPr bwMode="auto">
          <a:xfrm>
            <a:off x="2149475" y="0"/>
            <a:ext cx="7772400" cy="1143000"/>
          </a:xfrm>
          <a:prstGeom prst="rect">
            <a:avLst/>
          </a:prstGeom>
          <a:noFill/>
          <a:ln w="9525">
            <a:noFill/>
            <a:miter lim="800000"/>
            <a:headEnd/>
            <a:tailEnd/>
          </a:ln>
        </p:spPr>
        <p:txBody>
          <a:bodyPr anchor="ctr"/>
          <a:lstStyle/>
          <a:p>
            <a:pPr algn="ctr"/>
            <a:r>
              <a:rPr lang="cs-CZ" sz="4400">
                <a:solidFill>
                  <a:schemeClr val="tx2"/>
                </a:solidFill>
              </a:rPr>
              <a:t>Obsah vody v organismu</a:t>
            </a:r>
          </a:p>
        </p:txBody>
      </p:sp>
      <p:sp>
        <p:nvSpPr>
          <p:cNvPr id="70663" name="Text Box 7"/>
          <p:cNvSpPr txBox="1">
            <a:spLocks noChangeArrowheads="1"/>
          </p:cNvSpPr>
          <p:nvPr/>
        </p:nvSpPr>
        <p:spPr bwMode="auto">
          <a:xfrm>
            <a:off x="1706433" y="2737296"/>
            <a:ext cx="1471877" cy="1384995"/>
          </a:xfrm>
          <a:prstGeom prst="rect">
            <a:avLst/>
          </a:prstGeom>
          <a:noFill/>
          <a:ln w="12700">
            <a:noFill/>
            <a:miter lim="800000"/>
            <a:headEnd/>
            <a:tailEnd/>
          </a:ln>
        </p:spPr>
        <p:txBody>
          <a:bodyPr wrap="none" anchor="ctr">
            <a:spAutoFit/>
          </a:bodyPr>
          <a:lstStyle/>
          <a:p>
            <a:pPr algn="ctr" eaLnBrk="0" hangingPunct="0"/>
            <a:r>
              <a:rPr lang="cs-CZ" sz="2800" b="1" dirty="0">
                <a:latin typeface="Times New Roman" pitchFamily="18" charset="0"/>
              </a:rPr>
              <a:t>CTV</a:t>
            </a:r>
          </a:p>
          <a:p>
            <a:pPr algn="ctr" eaLnBrk="0" hangingPunct="0"/>
            <a:r>
              <a:rPr lang="cs-CZ" sz="2800" dirty="0">
                <a:latin typeface="Times New Roman" pitchFamily="18" charset="0"/>
              </a:rPr>
              <a:t>60-65%</a:t>
            </a:r>
          </a:p>
          <a:p>
            <a:pPr algn="ctr" eaLnBrk="0" hangingPunct="0"/>
            <a:r>
              <a:rPr lang="cs-CZ" sz="2800" dirty="0">
                <a:latin typeface="Times New Roman" pitchFamily="18" charset="0"/>
              </a:rPr>
              <a:t>(45 litrů)</a:t>
            </a:r>
          </a:p>
        </p:txBody>
      </p:sp>
      <p:sp>
        <p:nvSpPr>
          <p:cNvPr id="99336" name="Text Box 8"/>
          <p:cNvSpPr txBox="1">
            <a:spLocks noChangeArrowheads="1"/>
          </p:cNvSpPr>
          <p:nvPr/>
        </p:nvSpPr>
        <p:spPr bwMode="auto">
          <a:xfrm>
            <a:off x="4670426" y="5235575"/>
            <a:ext cx="1458913" cy="946150"/>
          </a:xfrm>
          <a:prstGeom prst="rect">
            <a:avLst/>
          </a:prstGeom>
          <a:noFill/>
          <a:ln w="12700">
            <a:noFill/>
            <a:miter lim="800000"/>
            <a:headEnd/>
            <a:tailEnd/>
          </a:ln>
        </p:spPr>
        <p:txBody>
          <a:bodyPr wrap="none" anchor="ctr">
            <a:spAutoFit/>
          </a:bodyPr>
          <a:lstStyle/>
          <a:p>
            <a:pPr algn="ctr" eaLnBrk="0" hangingPunct="0"/>
            <a:r>
              <a:rPr lang="cs-CZ" sz="2800">
                <a:latin typeface="Times New Roman" pitchFamily="18" charset="0"/>
              </a:rPr>
              <a:t>40-45%</a:t>
            </a:r>
          </a:p>
          <a:p>
            <a:pPr algn="ctr" eaLnBrk="0" hangingPunct="0"/>
            <a:r>
              <a:rPr lang="cs-CZ" sz="2800">
                <a:latin typeface="Times New Roman" pitchFamily="18" charset="0"/>
              </a:rPr>
              <a:t>(30 litrů)</a:t>
            </a:r>
          </a:p>
        </p:txBody>
      </p:sp>
      <p:sp>
        <p:nvSpPr>
          <p:cNvPr id="99337" name="Text Box 9"/>
          <p:cNvSpPr txBox="1">
            <a:spLocks noChangeArrowheads="1"/>
          </p:cNvSpPr>
          <p:nvPr/>
        </p:nvSpPr>
        <p:spPr bwMode="auto">
          <a:xfrm>
            <a:off x="4508501" y="1327150"/>
            <a:ext cx="1458913" cy="1373188"/>
          </a:xfrm>
          <a:prstGeom prst="rect">
            <a:avLst/>
          </a:prstGeom>
          <a:noFill/>
          <a:ln w="12700">
            <a:noFill/>
            <a:miter lim="800000"/>
            <a:headEnd/>
            <a:tailEnd/>
          </a:ln>
        </p:spPr>
        <p:txBody>
          <a:bodyPr wrap="none" anchor="ctr">
            <a:spAutoFit/>
          </a:bodyPr>
          <a:lstStyle/>
          <a:p>
            <a:pPr algn="ctr" eaLnBrk="0" hangingPunct="0"/>
            <a:endParaRPr lang="cs-CZ" sz="2800">
              <a:latin typeface="Times New Roman" pitchFamily="18" charset="0"/>
            </a:endParaRPr>
          </a:p>
          <a:p>
            <a:pPr algn="ctr" eaLnBrk="0" hangingPunct="0"/>
            <a:r>
              <a:rPr lang="cs-CZ" sz="2800">
                <a:latin typeface="Times New Roman" pitchFamily="18" charset="0"/>
              </a:rPr>
              <a:t>20-23%</a:t>
            </a:r>
          </a:p>
          <a:p>
            <a:pPr algn="ctr" eaLnBrk="0" hangingPunct="0"/>
            <a:r>
              <a:rPr lang="cs-CZ" sz="2800">
                <a:latin typeface="Times New Roman" pitchFamily="18" charset="0"/>
              </a:rPr>
              <a:t>(15 litrů)</a:t>
            </a:r>
          </a:p>
        </p:txBody>
      </p:sp>
      <p:sp>
        <p:nvSpPr>
          <p:cNvPr id="99338" name="Text Box 10"/>
          <p:cNvSpPr txBox="1">
            <a:spLocks noChangeArrowheads="1"/>
          </p:cNvSpPr>
          <p:nvPr/>
        </p:nvSpPr>
        <p:spPr bwMode="auto">
          <a:xfrm>
            <a:off x="7927976" y="2262188"/>
            <a:ext cx="2200275" cy="519112"/>
          </a:xfrm>
          <a:prstGeom prst="rect">
            <a:avLst/>
          </a:prstGeom>
          <a:noFill/>
          <a:ln w="12700">
            <a:noFill/>
            <a:miter lim="800000"/>
            <a:headEnd/>
            <a:tailEnd/>
          </a:ln>
        </p:spPr>
        <p:txBody>
          <a:bodyPr wrap="none" anchor="ctr">
            <a:spAutoFit/>
          </a:bodyPr>
          <a:lstStyle/>
          <a:p>
            <a:pPr algn="ctr" eaLnBrk="0" hangingPunct="0"/>
            <a:r>
              <a:rPr lang="cs-CZ" sz="2800">
                <a:latin typeface="Times New Roman" pitchFamily="18" charset="0"/>
              </a:rPr>
              <a:t>16% (12 litrů)</a:t>
            </a:r>
          </a:p>
        </p:txBody>
      </p:sp>
      <p:sp>
        <p:nvSpPr>
          <p:cNvPr id="99339" name="Text Box 11"/>
          <p:cNvSpPr txBox="1">
            <a:spLocks noChangeArrowheads="1"/>
          </p:cNvSpPr>
          <p:nvPr/>
        </p:nvSpPr>
        <p:spPr bwMode="auto">
          <a:xfrm>
            <a:off x="8328025" y="1470026"/>
            <a:ext cx="2649538" cy="519113"/>
          </a:xfrm>
          <a:prstGeom prst="rect">
            <a:avLst/>
          </a:prstGeom>
          <a:noFill/>
          <a:ln w="12700">
            <a:noFill/>
            <a:miter lim="800000"/>
            <a:headEnd/>
            <a:tailEnd/>
          </a:ln>
        </p:spPr>
        <p:txBody>
          <a:bodyPr anchor="ctr">
            <a:spAutoFit/>
          </a:bodyPr>
          <a:lstStyle/>
          <a:p>
            <a:pPr eaLnBrk="0" hangingPunct="0"/>
            <a:r>
              <a:rPr lang="cs-CZ" sz="2800">
                <a:latin typeface="Times New Roman" pitchFamily="18" charset="0"/>
              </a:rPr>
              <a:t>4% (3 litry)</a:t>
            </a:r>
          </a:p>
        </p:txBody>
      </p:sp>
      <p:sp>
        <p:nvSpPr>
          <p:cNvPr id="99340" name="Text Box 12"/>
          <p:cNvSpPr txBox="1">
            <a:spLocks noChangeArrowheads="1"/>
          </p:cNvSpPr>
          <p:nvPr/>
        </p:nvSpPr>
        <p:spPr bwMode="auto">
          <a:xfrm>
            <a:off x="1524000" y="5218113"/>
            <a:ext cx="2476500" cy="519112"/>
          </a:xfrm>
          <a:prstGeom prst="rect">
            <a:avLst/>
          </a:prstGeom>
          <a:noFill/>
          <a:ln w="12700">
            <a:noFill/>
            <a:miter lim="800000"/>
            <a:headEnd/>
            <a:tailEnd/>
          </a:ln>
        </p:spPr>
        <p:txBody>
          <a:bodyPr anchor="ctr">
            <a:spAutoFit/>
          </a:bodyPr>
          <a:lstStyle/>
          <a:p>
            <a:pPr algn="ctr" eaLnBrk="0" hangingPunct="0"/>
            <a:r>
              <a:rPr lang="cs-CZ" sz="2800" i="1">
                <a:latin typeface="Times New Roman" pitchFamily="18" charset="0"/>
              </a:rPr>
              <a:t>ECT/ICT=1/2</a:t>
            </a:r>
          </a:p>
        </p:txBody>
      </p:sp>
      <p:sp>
        <p:nvSpPr>
          <p:cNvPr id="99341" name="Text Box 13"/>
          <p:cNvSpPr txBox="1">
            <a:spLocks noChangeArrowheads="1"/>
          </p:cNvSpPr>
          <p:nvPr/>
        </p:nvSpPr>
        <p:spPr bwMode="auto">
          <a:xfrm>
            <a:off x="7343776" y="2765426"/>
            <a:ext cx="2835275" cy="519113"/>
          </a:xfrm>
          <a:prstGeom prst="rect">
            <a:avLst/>
          </a:prstGeom>
          <a:noFill/>
          <a:ln w="12700">
            <a:noFill/>
            <a:miter lim="800000"/>
            <a:headEnd/>
            <a:tailEnd/>
          </a:ln>
        </p:spPr>
        <p:txBody>
          <a:bodyPr anchor="ctr">
            <a:spAutoFit/>
          </a:bodyPr>
          <a:lstStyle/>
          <a:p>
            <a:pPr algn="ctr" eaLnBrk="0" hangingPunct="0"/>
            <a:r>
              <a:rPr lang="cs-CZ" sz="2800" i="1">
                <a:latin typeface="Times New Roman" pitchFamily="18" charset="0"/>
              </a:rPr>
              <a:t>Plazma/IST=1/4</a:t>
            </a:r>
          </a:p>
        </p:txBody>
      </p:sp>
      <p:sp>
        <p:nvSpPr>
          <p:cNvPr id="70670" name="Text Box 14"/>
          <p:cNvSpPr txBox="1">
            <a:spLocks noChangeArrowheads="1"/>
          </p:cNvSpPr>
          <p:nvPr/>
        </p:nvSpPr>
        <p:spPr bwMode="auto">
          <a:xfrm>
            <a:off x="4727575" y="1412876"/>
            <a:ext cx="914400" cy="519113"/>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ECT</a:t>
            </a:r>
            <a:endParaRPr lang="cs-CZ" sz="2800">
              <a:latin typeface="Times New Roman" pitchFamily="18" charset="0"/>
            </a:endParaRPr>
          </a:p>
        </p:txBody>
      </p:sp>
      <p:sp>
        <p:nvSpPr>
          <p:cNvPr id="70671" name="Text Box 15"/>
          <p:cNvSpPr txBox="1">
            <a:spLocks noChangeArrowheads="1"/>
          </p:cNvSpPr>
          <p:nvPr/>
        </p:nvSpPr>
        <p:spPr bwMode="auto">
          <a:xfrm>
            <a:off x="4943476" y="4868863"/>
            <a:ext cx="815975" cy="946150"/>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ICT</a:t>
            </a:r>
            <a:endParaRPr lang="cs-CZ" sz="2800">
              <a:latin typeface="Times New Roman" pitchFamily="18" charset="0"/>
            </a:endParaRPr>
          </a:p>
          <a:p>
            <a:pPr algn="ctr" eaLnBrk="0" hangingPunct="0"/>
            <a:endParaRPr lang="cs-CZ" sz="2800">
              <a:latin typeface="Times New Roman" pitchFamily="18" charset="0"/>
            </a:endParaRPr>
          </a:p>
        </p:txBody>
      </p:sp>
      <p:sp>
        <p:nvSpPr>
          <p:cNvPr id="70672" name="Text Box 16"/>
          <p:cNvSpPr txBox="1">
            <a:spLocks noChangeArrowheads="1"/>
          </p:cNvSpPr>
          <p:nvPr/>
        </p:nvSpPr>
        <p:spPr bwMode="auto">
          <a:xfrm>
            <a:off x="7248525" y="2276476"/>
            <a:ext cx="757238" cy="519113"/>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IST</a:t>
            </a:r>
            <a:endParaRPr lang="cs-CZ" sz="2800">
              <a:latin typeface="Times New Roman" pitchFamily="18" charset="0"/>
            </a:endParaRPr>
          </a:p>
        </p:txBody>
      </p:sp>
      <p:sp>
        <p:nvSpPr>
          <p:cNvPr id="70673" name="Text Box 17"/>
          <p:cNvSpPr txBox="1">
            <a:spLocks noChangeArrowheads="1"/>
          </p:cNvSpPr>
          <p:nvPr/>
        </p:nvSpPr>
        <p:spPr bwMode="auto">
          <a:xfrm>
            <a:off x="7104064" y="1470026"/>
            <a:ext cx="2505075" cy="519113"/>
          </a:xfrm>
          <a:prstGeom prst="rect">
            <a:avLst/>
          </a:prstGeom>
          <a:noFill/>
          <a:ln w="12700">
            <a:noFill/>
            <a:miter lim="800000"/>
            <a:headEnd/>
            <a:tailEnd/>
          </a:ln>
        </p:spPr>
        <p:txBody>
          <a:bodyPr anchor="ctr">
            <a:spAutoFit/>
          </a:bodyPr>
          <a:lstStyle/>
          <a:p>
            <a:pPr eaLnBrk="0" hangingPunct="0"/>
            <a:r>
              <a:rPr lang="cs-CZ" sz="2800" b="1">
                <a:latin typeface="Times New Roman" pitchFamily="18" charset="0"/>
              </a:rPr>
              <a:t>Plazma</a:t>
            </a:r>
            <a:endParaRPr lang="cs-CZ" sz="2800">
              <a:latin typeface="Times New Roman" pitchFamily="18" charset="0"/>
            </a:endParaRPr>
          </a:p>
        </p:txBody>
      </p:sp>
      <p:sp>
        <p:nvSpPr>
          <p:cNvPr id="2" name="TextovéPole 1">
            <a:extLst>
              <a:ext uri="{FF2B5EF4-FFF2-40B4-BE49-F238E27FC236}">
                <a16:creationId xmlns:a16="http://schemas.microsoft.com/office/drawing/2014/main" id="{150E6596-04C4-4441-AE73-3F8AA18370B1}"/>
              </a:ext>
            </a:extLst>
          </p:cNvPr>
          <p:cNvSpPr txBox="1"/>
          <p:nvPr/>
        </p:nvSpPr>
        <p:spPr>
          <a:xfrm>
            <a:off x="8472264" y="5218113"/>
            <a:ext cx="3155672" cy="923330"/>
          </a:xfrm>
          <a:prstGeom prst="rect">
            <a:avLst/>
          </a:prstGeom>
          <a:noFill/>
        </p:spPr>
        <p:txBody>
          <a:bodyPr wrap="none" rtlCol="0">
            <a:spAutoFit/>
          </a:bodyPr>
          <a:lstStyle/>
          <a:p>
            <a:r>
              <a:rPr lang="cs-CZ" dirty="0"/>
              <a:t>CTV – </a:t>
            </a:r>
            <a:r>
              <a:rPr lang="cs-CZ" b="1" dirty="0"/>
              <a:t>c</a:t>
            </a:r>
            <a:r>
              <a:rPr lang="cs-CZ" dirty="0"/>
              <a:t>elková </a:t>
            </a:r>
            <a:r>
              <a:rPr lang="cs-CZ" b="1" dirty="0"/>
              <a:t>t</a:t>
            </a:r>
            <a:r>
              <a:rPr lang="cs-CZ" dirty="0"/>
              <a:t>ělesná </a:t>
            </a:r>
            <a:r>
              <a:rPr lang="cs-CZ" b="1" dirty="0"/>
              <a:t>v</a:t>
            </a:r>
            <a:r>
              <a:rPr lang="cs-CZ" dirty="0"/>
              <a:t>oda</a:t>
            </a:r>
          </a:p>
          <a:p>
            <a:r>
              <a:rPr lang="cs-CZ" dirty="0"/>
              <a:t>ECT – </a:t>
            </a:r>
            <a:r>
              <a:rPr lang="cs-CZ" b="1" dirty="0"/>
              <a:t>e</a:t>
            </a:r>
            <a:r>
              <a:rPr lang="cs-CZ" dirty="0"/>
              <a:t>xtra</a:t>
            </a:r>
            <a:r>
              <a:rPr lang="cs-CZ" b="1" dirty="0"/>
              <a:t>c</a:t>
            </a:r>
            <a:r>
              <a:rPr lang="cs-CZ" dirty="0"/>
              <a:t>elulární </a:t>
            </a:r>
            <a:r>
              <a:rPr lang="cs-CZ" b="1" dirty="0"/>
              <a:t>t</a:t>
            </a:r>
            <a:r>
              <a:rPr lang="cs-CZ" dirty="0"/>
              <a:t>ekutina</a:t>
            </a:r>
          </a:p>
          <a:p>
            <a:r>
              <a:rPr lang="cs-CZ" dirty="0"/>
              <a:t>IST – </a:t>
            </a:r>
            <a:r>
              <a:rPr lang="cs-CZ" b="1" dirty="0"/>
              <a:t>i</a:t>
            </a:r>
            <a:r>
              <a:rPr lang="cs-CZ" dirty="0"/>
              <a:t>nter</a:t>
            </a:r>
            <a:r>
              <a:rPr lang="cs-CZ" b="1" dirty="0"/>
              <a:t>s</a:t>
            </a:r>
            <a:r>
              <a:rPr lang="cs-CZ" dirty="0"/>
              <a:t>ticiální </a:t>
            </a:r>
            <a:r>
              <a:rPr lang="cs-CZ" b="1" dirty="0"/>
              <a:t>t</a:t>
            </a:r>
            <a:r>
              <a:rPr lang="cs-CZ" dirty="0"/>
              <a:t>ekutina</a:t>
            </a:r>
            <a:endParaRPr lang="en-US"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99336"/>
                                        </p:tgtEl>
                                        <p:attrNameLst>
                                          <p:attrName>style.visibility</p:attrName>
                                        </p:attrNameLst>
                                      </p:cBhvr>
                                      <p:to>
                                        <p:strVal val="visible"/>
                                      </p:to>
                                    </p:set>
                                    <p:animEffect transition="in" filter="checkerboard(across)">
                                      <p:cBhvr>
                                        <p:cTn id="7" dur="500"/>
                                        <p:tgtEl>
                                          <p:spTgt spid="99336"/>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9340"/>
                                        </p:tgtEl>
                                        <p:attrNameLst>
                                          <p:attrName>style.visibility</p:attrName>
                                        </p:attrNameLst>
                                      </p:cBhvr>
                                      <p:to>
                                        <p:strVal val="visible"/>
                                      </p:to>
                                    </p:set>
                                    <p:animEffect transition="in" filter="checkerboard(across)">
                                      <p:cBhvr>
                                        <p:cTn id="12" dur="500"/>
                                        <p:tgtEl>
                                          <p:spTgt spid="99340"/>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99337"/>
                                        </p:tgtEl>
                                        <p:attrNameLst>
                                          <p:attrName>style.visibility</p:attrName>
                                        </p:attrNameLst>
                                      </p:cBhvr>
                                      <p:to>
                                        <p:strVal val="visible"/>
                                      </p:to>
                                    </p:set>
                                    <p:animEffect transition="in" filter="checkerboard(across)">
                                      <p:cBhvr>
                                        <p:cTn id="17" dur="500"/>
                                        <p:tgtEl>
                                          <p:spTgt spid="9933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0659"/>
                                        </p:tgtEl>
                                        <p:attrNameLst>
                                          <p:attrName>style.visibility</p:attrName>
                                        </p:attrNameLst>
                                      </p:cBhvr>
                                      <p:to>
                                        <p:strVal val="visible"/>
                                      </p:to>
                                    </p:set>
                                    <p:animEffect transition="in" filter="fade">
                                      <p:cBhvr>
                                        <p:cTn id="22" dur="500"/>
                                        <p:tgtEl>
                                          <p:spTgt spid="7065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0658"/>
                                        </p:tgtEl>
                                        <p:attrNameLst>
                                          <p:attrName>style.visibility</p:attrName>
                                        </p:attrNameLst>
                                      </p:cBhvr>
                                      <p:to>
                                        <p:strVal val="visible"/>
                                      </p:to>
                                    </p:set>
                                    <p:animEffect transition="in" filter="fade">
                                      <p:cBhvr>
                                        <p:cTn id="25" dur="500"/>
                                        <p:tgtEl>
                                          <p:spTgt spid="7065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0672"/>
                                        </p:tgtEl>
                                        <p:attrNameLst>
                                          <p:attrName>style.visibility</p:attrName>
                                        </p:attrNameLst>
                                      </p:cBhvr>
                                      <p:to>
                                        <p:strVal val="visible"/>
                                      </p:to>
                                    </p:set>
                                    <p:animEffect transition="in" filter="fade">
                                      <p:cBhvr>
                                        <p:cTn id="28" dur="500"/>
                                        <p:tgtEl>
                                          <p:spTgt spid="7067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0673"/>
                                        </p:tgtEl>
                                        <p:attrNameLst>
                                          <p:attrName>style.visibility</p:attrName>
                                        </p:attrNameLst>
                                      </p:cBhvr>
                                      <p:to>
                                        <p:strVal val="visible"/>
                                      </p:to>
                                    </p:set>
                                    <p:animEffect transition="in" filter="fade">
                                      <p:cBhvr>
                                        <p:cTn id="31" dur="500"/>
                                        <p:tgtEl>
                                          <p:spTgt spid="70673"/>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10" fill="hold" grpId="0" nodeType="clickEffect">
                                  <p:stCondLst>
                                    <p:cond delay="0"/>
                                  </p:stCondLst>
                                  <p:childTnLst>
                                    <p:set>
                                      <p:cBhvr>
                                        <p:cTn id="35" dur="1" fill="hold">
                                          <p:stCondLst>
                                            <p:cond delay="0"/>
                                          </p:stCondLst>
                                        </p:cTn>
                                        <p:tgtEl>
                                          <p:spTgt spid="99341"/>
                                        </p:tgtEl>
                                        <p:attrNameLst>
                                          <p:attrName>style.visibility</p:attrName>
                                        </p:attrNameLst>
                                      </p:cBhvr>
                                      <p:to>
                                        <p:strVal val="visible"/>
                                      </p:to>
                                    </p:set>
                                    <p:animEffect transition="in" filter="checkerboard(across)">
                                      <p:cBhvr>
                                        <p:cTn id="36" dur="500"/>
                                        <p:tgtEl>
                                          <p:spTgt spid="99341"/>
                                        </p:tgtEl>
                                      </p:cBhvr>
                                    </p:animEffect>
                                  </p:childTnLst>
                                </p:cTn>
                              </p:par>
                            </p:childTnLst>
                          </p:cTn>
                        </p:par>
                      </p:childTnLst>
                    </p:cTn>
                  </p:par>
                  <p:par>
                    <p:cTn id="37" fill="hold">
                      <p:stCondLst>
                        <p:cond delay="indefinite"/>
                      </p:stCondLst>
                      <p:childTnLst>
                        <p:par>
                          <p:cTn id="38" fill="hold">
                            <p:stCondLst>
                              <p:cond delay="0"/>
                            </p:stCondLst>
                            <p:childTnLst>
                              <p:par>
                                <p:cTn id="39" presetID="5" presetClass="entr" presetSubtype="10" fill="hold" grpId="0" nodeType="clickEffect">
                                  <p:stCondLst>
                                    <p:cond delay="0"/>
                                  </p:stCondLst>
                                  <p:childTnLst>
                                    <p:set>
                                      <p:cBhvr>
                                        <p:cTn id="40" dur="1" fill="hold">
                                          <p:stCondLst>
                                            <p:cond delay="0"/>
                                          </p:stCondLst>
                                        </p:cTn>
                                        <p:tgtEl>
                                          <p:spTgt spid="99339"/>
                                        </p:tgtEl>
                                        <p:attrNameLst>
                                          <p:attrName>style.visibility</p:attrName>
                                        </p:attrNameLst>
                                      </p:cBhvr>
                                      <p:to>
                                        <p:strVal val="visible"/>
                                      </p:to>
                                    </p:set>
                                    <p:animEffect transition="in" filter="checkerboard(across)">
                                      <p:cBhvr>
                                        <p:cTn id="41" dur="500"/>
                                        <p:tgtEl>
                                          <p:spTgt spid="99339"/>
                                        </p:tgtEl>
                                      </p:cBhvr>
                                    </p:animEffect>
                                  </p:childTnLst>
                                </p:cTn>
                              </p:par>
                            </p:childTnLst>
                          </p:cTn>
                        </p:par>
                      </p:childTnLst>
                    </p:cTn>
                  </p:par>
                  <p:par>
                    <p:cTn id="42" fill="hold">
                      <p:stCondLst>
                        <p:cond delay="indefinite"/>
                      </p:stCondLst>
                      <p:childTnLst>
                        <p:par>
                          <p:cTn id="43" fill="hold">
                            <p:stCondLst>
                              <p:cond delay="0"/>
                            </p:stCondLst>
                            <p:childTnLst>
                              <p:par>
                                <p:cTn id="44" presetID="5" presetClass="entr" presetSubtype="10" fill="hold" grpId="0" nodeType="clickEffect">
                                  <p:stCondLst>
                                    <p:cond delay="0"/>
                                  </p:stCondLst>
                                  <p:childTnLst>
                                    <p:set>
                                      <p:cBhvr>
                                        <p:cTn id="45" dur="1" fill="hold">
                                          <p:stCondLst>
                                            <p:cond delay="0"/>
                                          </p:stCondLst>
                                        </p:cTn>
                                        <p:tgtEl>
                                          <p:spTgt spid="99338"/>
                                        </p:tgtEl>
                                        <p:attrNameLst>
                                          <p:attrName>style.visibility</p:attrName>
                                        </p:attrNameLst>
                                      </p:cBhvr>
                                      <p:to>
                                        <p:strVal val="visible"/>
                                      </p:to>
                                    </p:set>
                                    <p:animEffect transition="in" filter="checkerboard(across)">
                                      <p:cBhvr>
                                        <p:cTn id="46" dur="500"/>
                                        <p:tgtEl>
                                          <p:spTgt spid="99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animBg="1"/>
      <p:bldP spid="70659" grpId="0" animBg="1"/>
      <p:bldP spid="99336" grpId="0"/>
      <p:bldP spid="99337" grpId="0"/>
      <p:bldP spid="99338" grpId="0"/>
      <p:bldP spid="99339" grpId="0"/>
      <p:bldP spid="99340" grpId="0"/>
      <p:bldP spid="99341" grpId="0"/>
      <p:bldP spid="70672" grpId="0"/>
      <p:bldP spid="7067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8" name="AutoShape 2"/>
          <p:cNvSpPr>
            <a:spLocks noChangeArrowheads="1"/>
          </p:cNvSpPr>
          <p:nvPr/>
        </p:nvSpPr>
        <p:spPr bwMode="auto">
          <a:xfrm>
            <a:off x="2428876" y="2692401"/>
            <a:ext cx="5116513" cy="2830513"/>
          </a:xfrm>
          <a:prstGeom prst="can">
            <a:avLst>
              <a:gd name="adj" fmla="val 25000"/>
            </a:avLst>
          </a:prstGeom>
          <a:noFill/>
          <a:ln w="19050">
            <a:solidFill>
              <a:schemeClr val="tx1"/>
            </a:solidFill>
            <a:round/>
            <a:headEnd/>
            <a:tailEnd/>
          </a:ln>
        </p:spPr>
        <p:txBody>
          <a:bodyPr wrap="none" anchor="ctr"/>
          <a:lstStyle/>
          <a:p>
            <a:endParaRPr lang="en-US"/>
          </a:p>
        </p:txBody>
      </p:sp>
      <p:sp>
        <p:nvSpPr>
          <p:cNvPr id="5129" name="Rectangle 3"/>
          <p:cNvSpPr>
            <a:spLocks noChangeArrowheads="1"/>
          </p:cNvSpPr>
          <p:nvPr/>
        </p:nvSpPr>
        <p:spPr bwMode="auto">
          <a:xfrm>
            <a:off x="2589214" y="3416300"/>
            <a:ext cx="4956175" cy="1143000"/>
          </a:xfrm>
          <a:prstGeom prst="rect">
            <a:avLst/>
          </a:prstGeom>
          <a:noFill/>
          <a:ln w="9525">
            <a:noFill/>
            <a:miter lim="800000"/>
            <a:headEnd/>
            <a:tailEnd/>
          </a:ln>
        </p:spPr>
        <p:txBody>
          <a:bodyPr anchor="ctr"/>
          <a:lstStyle/>
          <a:p>
            <a:pPr algn="ctr"/>
            <a:r>
              <a:rPr lang="cs-CZ" sz="4400">
                <a:solidFill>
                  <a:schemeClr val="tx2"/>
                </a:solidFill>
              </a:rPr>
              <a:t>Denní bilance vody</a:t>
            </a:r>
          </a:p>
        </p:txBody>
      </p:sp>
      <p:grpSp>
        <p:nvGrpSpPr>
          <p:cNvPr id="2" name="Group 4"/>
          <p:cNvGrpSpPr>
            <a:grpSpLocks/>
          </p:cNvGrpSpPr>
          <p:nvPr/>
        </p:nvGrpSpPr>
        <p:grpSpPr bwMode="auto">
          <a:xfrm>
            <a:off x="4383089" y="1609725"/>
            <a:ext cx="879475" cy="1404938"/>
            <a:chOff x="628" y="1648"/>
            <a:chExt cx="766" cy="1115"/>
          </a:xfrm>
        </p:grpSpPr>
        <p:sp>
          <p:nvSpPr>
            <p:cNvPr id="5179" name="Freeform 5"/>
            <p:cNvSpPr>
              <a:spLocks/>
            </p:cNvSpPr>
            <p:nvPr/>
          </p:nvSpPr>
          <p:spPr bwMode="auto">
            <a:xfrm>
              <a:off x="635" y="1733"/>
              <a:ext cx="752" cy="765"/>
            </a:xfrm>
            <a:custGeom>
              <a:avLst/>
              <a:gdLst>
                <a:gd name="T0" fmla="*/ 0 w 2256"/>
                <a:gd name="T1" fmla="*/ 0 h 2295"/>
                <a:gd name="T2" fmla="*/ 104 w 2256"/>
                <a:gd name="T3" fmla="*/ 131 h 2295"/>
                <a:gd name="T4" fmla="*/ 109 w 2256"/>
                <a:gd name="T5" fmla="*/ 242 h 2295"/>
                <a:gd name="T6" fmla="*/ 109 w 2256"/>
                <a:gd name="T7" fmla="*/ 245 h 2295"/>
                <a:gd name="T8" fmla="*/ 110 w 2256"/>
                <a:gd name="T9" fmla="*/ 247 h 2295"/>
                <a:gd name="T10" fmla="*/ 111 w 2256"/>
                <a:gd name="T11" fmla="*/ 248 h 2295"/>
                <a:gd name="T12" fmla="*/ 112 w 2256"/>
                <a:gd name="T13" fmla="*/ 250 h 2295"/>
                <a:gd name="T14" fmla="*/ 114 w 2256"/>
                <a:gd name="T15" fmla="*/ 251 h 2295"/>
                <a:gd name="T16" fmla="*/ 115 w 2256"/>
                <a:gd name="T17" fmla="*/ 252 h 2295"/>
                <a:gd name="T18" fmla="*/ 118 w 2256"/>
                <a:gd name="T19" fmla="*/ 253 h 2295"/>
                <a:gd name="T20" fmla="*/ 120 w 2256"/>
                <a:gd name="T21" fmla="*/ 254 h 2295"/>
                <a:gd name="T22" fmla="*/ 123 w 2256"/>
                <a:gd name="T23" fmla="*/ 255 h 2295"/>
                <a:gd name="T24" fmla="*/ 125 w 2256"/>
                <a:gd name="T25" fmla="*/ 255 h 2295"/>
                <a:gd name="T26" fmla="*/ 127 w 2256"/>
                <a:gd name="T27" fmla="*/ 255 h 2295"/>
                <a:gd name="T28" fmla="*/ 129 w 2256"/>
                <a:gd name="T29" fmla="*/ 255 h 2295"/>
                <a:gd name="T30" fmla="*/ 131 w 2256"/>
                <a:gd name="T31" fmla="*/ 254 h 2295"/>
                <a:gd name="T32" fmla="*/ 134 w 2256"/>
                <a:gd name="T33" fmla="*/ 253 h 2295"/>
                <a:gd name="T34" fmla="*/ 136 w 2256"/>
                <a:gd name="T35" fmla="*/ 252 h 2295"/>
                <a:gd name="T36" fmla="*/ 137 w 2256"/>
                <a:gd name="T37" fmla="*/ 251 h 2295"/>
                <a:gd name="T38" fmla="*/ 139 w 2256"/>
                <a:gd name="T39" fmla="*/ 249 h 2295"/>
                <a:gd name="T40" fmla="*/ 140 w 2256"/>
                <a:gd name="T41" fmla="*/ 247 h 2295"/>
                <a:gd name="T42" fmla="*/ 141 w 2256"/>
                <a:gd name="T43" fmla="*/ 245 h 2295"/>
                <a:gd name="T44" fmla="*/ 142 w 2256"/>
                <a:gd name="T45" fmla="*/ 242 h 2295"/>
                <a:gd name="T46" fmla="*/ 148 w 2256"/>
                <a:gd name="T47" fmla="*/ 129 h 2295"/>
                <a:gd name="T48" fmla="*/ 251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w="9525">
              <a:noFill/>
              <a:round/>
              <a:headEnd/>
              <a:tailEnd/>
            </a:ln>
          </p:spPr>
          <p:txBody>
            <a:bodyPr/>
            <a:lstStyle/>
            <a:p>
              <a:endParaRPr lang="cs-CZ"/>
            </a:p>
          </p:txBody>
        </p:sp>
        <p:sp>
          <p:nvSpPr>
            <p:cNvPr id="5180" name="Oval 6"/>
            <p:cNvSpPr>
              <a:spLocks noChangeArrowheads="1"/>
            </p:cNvSpPr>
            <p:nvPr/>
          </p:nvSpPr>
          <p:spPr bwMode="auto">
            <a:xfrm>
              <a:off x="628" y="1648"/>
              <a:ext cx="766" cy="145"/>
            </a:xfrm>
            <a:prstGeom prst="ellipse">
              <a:avLst/>
            </a:prstGeom>
            <a:solidFill>
              <a:srgbClr val="404040"/>
            </a:solidFill>
            <a:ln w="9525">
              <a:noFill/>
              <a:round/>
              <a:headEnd/>
              <a:tailEnd/>
            </a:ln>
          </p:spPr>
          <p:txBody>
            <a:bodyPr/>
            <a:lstStyle/>
            <a:p>
              <a:endParaRPr lang="en-US"/>
            </a:p>
          </p:txBody>
        </p:sp>
        <p:sp>
          <p:nvSpPr>
            <p:cNvPr id="5181" name="Freeform 7"/>
            <p:cNvSpPr>
              <a:spLocks/>
            </p:cNvSpPr>
            <p:nvPr/>
          </p:nvSpPr>
          <p:spPr bwMode="auto">
            <a:xfrm>
              <a:off x="688" y="1755"/>
              <a:ext cx="652" cy="720"/>
            </a:xfrm>
            <a:custGeom>
              <a:avLst/>
              <a:gdLst>
                <a:gd name="T0" fmla="*/ 0 w 1956"/>
                <a:gd name="T1" fmla="*/ 2 h 2159"/>
                <a:gd name="T2" fmla="*/ 95 w 1956"/>
                <a:gd name="T3" fmla="*/ 118 h 2159"/>
                <a:gd name="T4" fmla="*/ 98 w 1956"/>
                <a:gd name="T5" fmla="*/ 232 h 2159"/>
                <a:gd name="T6" fmla="*/ 99 w 1956"/>
                <a:gd name="T7" fmla="*/ 234 h 2159"/>
                <a:gd name="T8" fmla="*/ 100 w 1956"/>
                <a:gd name="T9" fmla="*/ 236 h 2159"/>
                <a:gd name="T10" fmla="*/ 101 w 1956"/>
                <a:gd name="T11" fmla="*/ 238 h 2159"/>
                <a:gd name="T12" fmla="*/ 102 w 1956"/>
                <a:gd name="T13" fmla="*/ 239 h 2159"/>
                <a:gd name="T14" fmla="*/ 104 w 1956"/>
                <a:gd name="T15" fmla="*/ 240 h 2159"/>
                <a:gd name="T16" fmla="*/ 107 w 1956"/>
                <a:gd name="T17" fmla="*/ 240 h 2159"/>
                <a:gd name="T18" fmla="*/ 109 w 1956"/>
                <a:gd name="T19" fmla="*/ 240 h 2159"/>
                <a:gd name="T20" fmla="*/ 112 w 1956"/>
                <a:gd name="T21" fmla="*/ 239 h 2159"/>
                <a:gd name="T22" fmla="*/ 114 w 1956"/>
                <a:gd name="T23" fmla="*/ 238 h 2159"/>
                <a:gd name="T24" fmla="*/ 116 w 1956"/>
                <a:gd name="T25" fmla="*/ 236 h 2159"/>
                <a:gd name="T26" fmla="*/ 116 w 1956"/>
                <a:gd name="T27" fmla="*/ 234 h 2159"/>
                <a:gd name="T28" fmla="*/ 117 w 1956"/>
                <a:gd name="T29" fmla="*/ 232 h 2159"/>
                <a:gd name="T30" fmla="*/ 122 w 1956"/>
                <a:gd name="T31" fmla="*/ 116 h 2159"/>
                <a:gd name="T32" fmla="*/ 217 w 1956"/>
                <a:gd name="T33" fmla="*/ 0 h 2159"/>
                <a:gd name="T34" fmla="*/ 199 w 1956"/>
                <a:gd name="T35" fmla="*/ 5 h 2159"/>
                <a:gd name="T36" fmla="*/ 170 w 1956"/>
                <a:gd name="T37" fmla="*/ 9 h 2159"/>
                <a:gd name="T38" fmla="*/ 139 w 1956"/>
                <a:gd name="T39" fmla="*/ 11 h 2159"/>
                <a:gd name="T40" fmla="*/ 107 w 1956"/>
                <a:gd name="T41" fmla="*/ 12 h 2159"/>
                <a:gd name="T42" fmla="*/ 74 w 1956"/>
                <a:gd name="T43" fmla="*/ 11 h 2159"/>
                <a:gd name="T44" fmla="*/ 44 w 1956"/>
                <a:gd name="T45" fmla="*/ 9 h 2159"/>
                <a:gd name="T46" fmla="*/ 20 w 1956"/>
                <a:gd name="T47" fmla="*/ 6 h 2159"/>
                <a:gd name="T48" fmla="*/ 0 w 1956"/>
                <a:gd name="T49" fmla="*/ 2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w="9525">
              <a:noFill/>
              <a:round/>
              <a:headEnd/>
              <a:tailEnd/>
            </a:ln>
          </p:spPr>
          <p:txBody>
            <a:bodyPr/>
            <a:lstStyle/>
            <a:p>
              <a:endParaRPr lang="cs-CZ"/>
            </a:p>
          </p:txBody>
        </p:sp>
        <p:sp>
          <p:nvSpPr>
            <p:cNvPr id="5182" name="Freeform 8"/>
            <p:cNvSpPr>
              <a:spLocks/>
            </p:cNvSpPr>
            <p:nvPr/>
          </p:nvSpPr>
          <p:spPr bwMode="auto">
            <a:xfrm>
              <a:off x="800" y="1901"/>
              <a:ext cx="421" cy="576"/>
            </a:xfrm>
            <a:custGeom>
              <a:avLst/>
              <a:gdLst>
                <a:gd name="T0" fmla="*/ 0 w 1264"/>
                <a:gd name="T1" fmla="*/ 0 h 1728"/>
                <a:gd name="T2" fmla="*/ 58 w 1264"/>
                <a:gd name="T3" fmla="*/ 69 h 1728"/>
                <a:gd name="T4" fmla="*/ 59 w 1264"/>
                <a:gd name="T5" fmla="*/ 184 h 1728"/>
                <a:gd name="T6" fmla="*/ 60 w 1264"/>
                <a:gd name="T7" fmla="*/ 186 h 1728"/>
                <a:gd name="T8" fmla="*/ 61 w 1264"/>
                <a:gd name="T9" fmla="*/ 188 h 1728"/>
                <a:gd name="T10" fmla="*/ 63 w 1264"/>
                <a:gd name="T11" fmla="*/ 189 h 1728"/>
                <a:gd name="T12" fmla="*/ 64 w 1264"/>
                <a:gd name="T13" fmla="*/ 191 h 1728"/>
                <a:gd name="T14" fmla="*/ 68 w 1264"/>
                <a:gd name="T15" fmla="*/ 191 h 1728"/>
                <a:gd name="T16" fmla="*/ 70 w 1264"/>
                <a:gd name="T17" fmla="*/ 192 h 1728"/>
                <a:gd name="T18" fmla="*/ 72 w 1264"/>
                <a:gd name="T19" fmla="*/ 192 h 1728"/>
                <a:gd name="T20" fmla="*/ 75 w 1264"/>
                <a:gd name="T21" fmla="*/ 191 h 1728"/>
                <a:gd name="T22" fmla="*/ 77 w 1264"/>
                <a:gd name="T23" fmla="*/ 190 h 1728"/>
                <a:gd name="T24" fmla="*/ 79 w 1264"/>
                <a:gd name="T25" fmla="*/ 188 h 1728"/>
                <a:gd name="T26" fmla="*/ 80 w 1264"/>
                <a:gd name="T27" fmla="*/ 185 h 1728"/>
                <a:gd name="T28" fmla="*/ 81 w 1264"/>
                <a:gd name="T29" fmla="*/ 184 h 1728"/>
                <a:gd name="T30" fmla="*/ 84 w 1264"/>
                <a:gd name="T31" fmla="*/ 67 h 1728"/>
                <a:gd name="T32" fmla="*/ 14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w="9525">
              <a:noFill/>
              <a:round/>
              <a:headEnd/>
              <a:tailEnd/>
            </a:ln>
          </p:spPr>
          <p:txBody>
            <a:bodyPr/>
            <a:lstStyle/>
            <a:p>
              <a:endParaRPr lang="cs-CZ"/>
            </a:p>
          </p:txBody>
        </p:sp>
        <p:sp>
          <p:nvSpPr>
            <p:cNvPr id="5183" name="Freeform 9"/>
            <p:cNvSpPr>
              <a:spLocks/>
            </p:cNvSpPr>
            <p:nvPr/>
          </p:nvSpPr>
          <p:spPr bwMode="auto">
            <a:xfrm>
              <a:off x="978" y="2508"/>
              <a:ext cx="66" cy="124"/>
            </a:xfrm>
            <a:custGeom>
              <a:avLst/>
              <a:gdLst>
                <a:gd name="T0" fmla="*/ 11 w 196"/>
                <a:gd name="T1" fmla="*/ 0 h 370"/>
                <a:gd name="T2" fmla="*/ 12 w 196"/>
                <a:gd name="T3" fmla="*/ 6 h 370"/>
                <a:gd name="T4" fmla="*/ 12 w 196"/>
                <a:gd name="T5" fmla="*/ 10 h 370"/>
                <a:gd name="T6" fmla="*/ 14 w 196"/>
                <a:gd name="T7" fmla="*/ 14 h 370"/>
                <a:gd name="T8" fmla="*/ 15 w 196"/>
                <a:gd name="T9" fmla="*/ 16 h 370"/>
                <a:gd name="T10" fmla="*/ 17 w 196"/>
                <a:gd name="T11" fmla="*/ 19 h 370"/>
                <a:gd name="T12" fmla="*/ 19 w 196"/>
                <a:gd name="T13" fmla="*/ 22 h 370"/>
                <a:gd name="T14" fmla="*/ 21 w 196"/>
                <a:gd name="T15" fmla="*/ 25 h 370"/>
                <a:gd name="T16" fmla="*/ 22 w 196"/>
                <a:gd name="T17" fmla="*/ 27 h 370"/>
                <a:gd name="T18" fmla="*/ 22 w 196"/>
                <a:gd name="T19" fmla="*/ 31 h 370"/>
                <a:gd name="T20" fmla="*/ 22 w 196"/>
                <a:gd name="T21" fmla="*/ 35 h 370"/>
                <a:gd name="T22" fmla="*/ 20 w 196"/>
                <a:gd name="T23" fmla="*/ 37 h 370"/>
                <a:gd name="T24" fmla="*/ 19 w 196"/>
                <a:gd name="T25" fmla="*/ 39 h 370"/>
                <a:gd name="T26" fmla="*/ 16 w 196"/>
                <a:gd name="T27" fmla="*/ 41 h 370"/>
                <a:gd name="T28" fmla="*/ 14 w 196"/>
                <a:gd name="T29" fmla="*/ 41 h 370"/>
                <a:gd name="T30" fmla="*/ 11 w 196"/>
                <a:gd name="T31" fmla="*/ 42 h 370"/>
                <a:gd name="T32" fmla="*/ 9 w 196"/>
                <a:gd name="T33" fmla="*/ 41 h 370"/>
                <a:gd name="T34" fmla="*/ 6 w 196"/>
                <a:gd name="T35" fmla="*/ 41 h 370"/>
                <a:gd name="T36" fmla="*/ 4 w 196"/>
                <a:gd name="T37" fmla="*/ 39 h 370"/>
                <a:gd name="T38" fmla="*/ 2 w 196"/>
                <a:gd name="T39" fmla="*/ 38 h 370"/>
                <a:gd name="T40" fmla="*/ 1 w 196"/>
                <a:gd name="T41" fmla="*/ 36 h 370"/>
                <a:gd name="T42" fmla="*/ 0 w 196"/>
                <a:gd name="T43" fmla="*/ 33 h 370"/>
                <a:gd name="T44" fmla="*/ 0 w 196"/>
                <a:gd name="T45" fmla="*/ 30 h 370"/>
                <a:gd name="T46" fmla="*/ 1 w 196"/>
                <a:gd name="T47" fmla="*/ 27 h 370"/>
                <a:gd name="T48" fmla="*/ 1 w 196"/>
                <a:gd name="T49" fmla="*/ 24 h 370"/>
                <a:gd name="T50" fmla="*/ 3 w 196"/>
                <a:gd name="T51" fmla="*/ 21 h 370"/>
                <a:gd name="T52" fmla="*/ 6 w 196"/>
                <a:gd name="T53" fmla="*/ 19 h 370"/>
                <a:gd name="T54" fmla="*/ 7 w 196"/>
                <a:gd name="T55" fmla="*/ 16 h 370"/>
                <a:gd name="T56" fmla="*/ 8 w 196"/>
                <a:gd name="T57" fmla="*/ 13 h 370"/>
                <a:gd name="T58" fmla="*/ 9 w 196"/>
                <a:gd name="T59" fmla="*/ 10 h 370"/>
                <a:gd name="T60" fmla="*/ 10 w 196"/>
                <a:gd name="T61" fmla="*/ 6 h 370"/>
                <a:gd name="T62" fmla="*/ 11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5184" name="Oval 10"/>
            <p:cNvSpPr>
              <a:spLocks noChangeArrowheads="1"/>
            </p:cNvSpPr>
            <p:nvPr/>
          </p:nvSpPr>
          <p:spPr bwMode="auto">
            <a:xfrm>
              <a:off x="666" y="1662"/>
              <a:ext cx="690" cy="117"/>
            </a:xfrm>
            <a:prstGeom prst="ellipse">
              <a:avLst/>
            </a:prstGeom>
            <a:solidFill>
              <a:schemeClr val="bg2"/>
            </a:solidFill>
            <a:ln w="9525">
              <a:noFill/>
              <a:round/>
              <a:headEnd/>
              <a:tailEnd/>
            </a:ln>
          </p:spPr>
          <p:txBody>
            <a:bodyPr/>
            <a:lstStyle/>
            <a:p>
              <a:endParaRPr lang="en-US"/>
            </a:p>
          </p:txBody>
        </p:sp>
        <p:sp>
          <p:nvSpPr>
            <p:cNvPr id="5185" name="Freeform 11"/>
            <p:cNvSpPr>
              <a:spLocks/>
            </p:cNvSpPr>
            <p:nvPr/>
          </p:nvSpPr>
          <p:spPr bwMode="auto">
            <a:xfrm>
              <a:off x="978" y="2639"/>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5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w="9525">
              <a:noFill/>
              <a:round/>
              <a:headEnd/>
              <a:tailEnd/>
            </a:ln>
          </p:spPr>
          <p:txBody>
            <a:bodyPr/>
            <a:lstStyle/>
            <a:p>
              <a:endParaRPr lang="cs-CZ"/>
            </a:p>
          </p:txBody>
        </p:sp>
        <p:sp>
          <p:nvSpPr>
            <p:cNvPr id="5186" name="Oval 12"/>
            <p:cNvSpPr>
              <a:spLocks noChangeArrowheads="1"/>
            </p:cNvSpPr>
            <p:nvPr/>
          </p:nvSpPr>
          <p:spPr bwMode="auto">
            <a:xfrm>
              <a:off x="796" y="1855"/>
              <a:ext cx="430" cy="75"/>
            </a:xfrm>
            <a:prstGeom prst="ellipse">
              <a:avLst/>
            </a:prstGeom>
            <a:solidFill>
              <a:srgbClr val="66FFFF"/>
            </a:solidFill>
            <a:ln w="9525">
              <a:noFill/>
              <a:round/>
              <a:headEnd/>
              <a:tailEnd/>
            </a:ln>
          </p:spPr>
          <p:txBody>
            <a:bodyPr/>
            <a:lstStyle/>
            <a:p>
              <a:endParaRPr lang="en-US"/>
            </a:p>
          </p:txBody>
        </p:sp>
        <p:sp>
          <p:nvSpPr>
            <p:cNvPr id="5187" name="Oval 13"/>
            <p:cNvSpPr>
              <a:spLocks noChangeArrowheads="1"/>
            </p:cNvSpPr>
            <p:nvPr/>
          </p:nvSpPr>
          <p:spPr bwMode="auto">
            <a:xfrm>
              <a:off x="982" y="2430"/>
              <a:ext cx="57" cy="58"/>
            </a:xfrm>
            <a:prstGeom prst="ellipse">
              <a:avLst/>
            </a:prstGeom>
            <a:solidFill>
              <a:srgbClr val="009999"/>
            </a:solidFill>
            <a:ln w="17463">
              <a:solidFill>
                <a:srgbClr val="404040"/>
              </a:solidFill>
              <a:round/>
              <a:headEnd/>
              <a:tailEnd/>
            </a:ln>
          </p:spPr>
          <p:txBody>
            <a:bodyPr/>
            <a:lstStyle/>
            <a:p>
              <a:endParaRPr lang="en-US"/>
            </a:p>
          </p:txBody>
        </p:sp>
      </p:grpSp>
      <p:grpSp>
        <p:nvGrpSpPr>
          <p:cNvPr id="3" name="Group 14"/>
          <p:cNvGrpSpPr>
            <a:grpSpLocks/>
          </p:cNvGrpSpPr>
          <p:nvPr/>
        </p:nvGrpSpPr>
        <p:grpSpPr bwMode="auto">
          <a:xfrm>
            <a:off x="6443664" y="4600576"/>
            <a:ext cx="822325" cy="962025"/>
            <a:chOff x="2803" y="2695"/>
            <a:chExt cx="518" cy="606"/>
          </a:xfrm>
        </p:grpSpPr>
        <p:graphicFrame>
          <p:nvGraphicFramePr>
            <p:cNvPr id="5127" name="Object 15"/>
            <p:cNvGraphicFramePr>
              <a:graphicFrameLocks noChangeAspect="1"/>
            </p:cNvGraphicFramePr>
            <p:nvPr/>
          </p:nvGraphicFramePr>
          <p:xfrm>
            <a:off x="2803" y="2695"/>
            <a:ext cx="518" cy="451"/>
          </p:xfrm>
          <a:graphic>
            <a:graphicData uri="http://schemas.openxmlformats.org/presentationml/2006/ole">
              <mc:AlternateContent xmlns:mc="http://schemas.openxmlformats.org/markup-compatibility/2006">
                <mc:Choice xmlns:v="urn:schemas-microsoft-com:vml" Requires="v">
                  <p:oleObj name="Clip" r:id="rId4" imgW="9134280" imgH="6848280" progId="">
                    <p:embed/>
                  </p:oleObj>
                </mc:Choice>
                <mc:Fallback>
                  <p:oleObj name="Clip" r:id="rId4" imgW="9134280" imgH="6848280" progId="">
                    <p:embed/>
                    <p:pic>
                      <p:nvPicPr>
                        <p:cNvPr id="0" name="Object 1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3" y="26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5176" name="Group 16"/>
            <p:cNvGrpSpPr>
              <a:grpSpLocks/>
            </p:cNvGrpSpPr>
            <p:nvPr/>
          </p:nvGrpSpPr>
          <p:grpSpPr bwMode="auto">
            <a:xfrm>
              <a:off x="3197" y="3099"/>
              <a:ext cx="47" cy="202"/>
              <a:chOff x="4076" y="3462"/>
              <a:chExt cx="66" cy="255"/>
            </a:xfrm>
          </p:grpSpPr>
          <p:sp>
            <p:nvSpPr>
              <p:cNvPr id="5177" name="Freeform 17"/>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5178" name="Freeform 18"/>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sp>
        <p:nvSpPr>
          <p:cNvPr id="101395" name="Text Box 19"/>
          <p:cNvSpPr txBox="1">
            <a:spLocks noChangeArrowheads="1"/>
          </p:cNvSpPr>
          <p:nvPr/>
        </p:nvSpPr>
        <p:spPr bwMode="auto">
          <a:xfrm>
            <a:off x="4164369" y="711628"/>
            <a:ext cx="1272463"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Tekutiny</a:t>
            </a:r>
          </a:p>
          <a:p>
            <a:pPr algn="ctr" eaLnBrk="0" hangingPunct="0"/>
            <a:r>
              <a:rPr lang="cs-CZ" sz="2400">
                <a:latin typeface="Times New Roman" pitchFamily="18" charset="0"/>
              </a:rPr>
              <a:t>1 l</a:t>
            </a:r>
          </a:p>
        </p:txBody>
      </p:sp>
      <p:sp>
        <p:nvSpPr>
          <p:cNvPr id="101396" name="Text Box 20"/>
          <p:cNvSpPr txBox="1">
            <a:spLocks noChangeArrowheads="1"/>
          </p:cNvSpPr>
          <p:nvPr/>
        </p:nvSpPr>
        <p:spPr bwMode="auto">
          <a:xfrm>
            <a:off x="5658160" y="675115"/>
            <a:ext cx="1380506"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Potraviny</a:t>
            </a:r>
          </a:p>
          <a:p>
            <a:pPr algn="ctr" eaLnBrk="0" hangingPunct="0"/>
            <a:r>
              <a:rPr lang="cs-CZ" sz="2400">
                <a:latin typeface="Times New Roman" pitchFamily="18" charset="0"/>
              </a:rPr>
              <a:t>1 l</a:t>
            </a:r>
          </a:p>
        </p:txBody>
      </p:sp>
      <p:grpSp>
        <p:nvGrpSpPr>
          <p:cNvPr id="5" name="Group 21"/>
          <p:cNvGrpSpPr>
            <a:grpSpLocks/>
          </p:cNvGrpSpPr>
          <p:nvPr/>
        </p:nvGrpSpPr>
        <p:grpSpPr bwMode="auto">
          <a:xfrm>
            <a:off x="5889626" y="1679575"/>
            <a:ext cx="879475" cy="1404938"/>
            <a:chOff x="628" y="1648"/>
            <a:chExt cx="766" cy="1115"/>
          </a:xfrm>
        </p:grpSpPr>
        <p:sp>
          <p:nvSpPr>
            <p:cNvPr id="5167" name="Freeform 22"/>
            <p:cNvSpPr>
              <a:spLocks/>
            </p:cNvSpPr>
            <p:nvPr/>
          </p:nvSpPr>
          <p:spPr bwMode="auto">
            <a:xfrm>
              <a:off x="635" y="1733"/>
              <a:ext cx="752" cy="765"/>
            </a:xfrm>
            <a:custGeom>
              <a:avLst/>
              <a:gdLst>
                <a:gd name="T0" fmla="*/ 0 w 2256"/>
                <a:gd name="T1" fmla="*/ 0 h 2295"/>
                <a:gd name="T2" fmla="*/ 104 w 2256"/>
                <a:gd name="T3" fmla="*/ 131 h 2295"/>
                <a:gd name="T4" fmla="*/ 109 w 2256"/>
                <a:gd name="T5" fmla="*/ 242 h 2295"/>
                <a:gd name="T6" fmla="*/ 109 w 2256"/>
                <a:gd name="T7" fmla="*/ 245 h 2295"/>
                <a:gd name="T8" fmla="*/ 110 w 2256"/>
                <a:gd name="T9" fmla="*/ 247 h 2295"/>
                <a:gd name="T10" fmla="*/ 111 w 2256"/>
                <a:gd name="T11" fmla="*/ 248 h 2295"/>
                <a:gd name="T12" fmla="*/ 112 w 2256"/>
                <a:gd name="T13" fmla="*/ 250 h 2295"/>
                <a:gd name="T14" fmla="*/ 114 w 2256"/>
                <a:gd name="T15" fmla="*/ 251 h 2295"/>
                <a:gd name="T16" fmla="*/ 115 w 2256"/>
                <a:gd name="T17" fmla="*/ 252 h 2295"/>
                <a:gd name="T18" fmla="*/ 118 w 2256"/>
                <a:gd name="T19" fmla="*/ 253 h 2295"/>
                <a:gd name="T20" fmla="*/ 120 w 2256"/>
                <a:gd name="T21" fmla="*/ 254 h 2295"/>
                <a:gd name="T22" fmla="*/ 123 w 2256"/>
                <a:gd name="T23" fmla="*/ 255 h 2295"/>
                <a:gd name="T24" fmla="*/ 125 w 2256"/>
                <a:gd name="T25" fmla="*/ 255 h 2295"/>
                <a:gd name="T26" fmla="*/ 127 w 2256"/>
                <a:gd name="T27" fmla="*/ 255 h 2295"/>
                <a:gd name="T28" fmla="*/ 129 w 2256"/>
                <a:gd name="T29" fmla="*/ 255 h 2295"/>
                <a:gd name="T30" fmla="*/ 131 w 2256"/>
                <a:gd name="T31" fmla="*/ 254 h 2295"/>
                <a:gd name="T32" fmla="*/ 134 w 2256"/>
                <a:gd name="T33" fmla="*/ 253 h 2295"/>
                <a:gd name="T34" fmla="*/ 136 w 2256"/>
                <a:gd name="T35" fmla="*/ 252 h 2295"/>
                <a:gd name="T36" fmla="*/ 137 w 2256"/>
                <a:gd name="T37" fmla="*/ 251 h 2295"/>
                <a:gd name="T38" fmla="*/ 139 w 2256"/>
                <a:gd name="T39" fmla="*/ 249 h 2295"/>
                <a:gd name="T40" fmla="*/ 140 w 2256"/>
                <a:gd name="T41" fmla="*/ 247 h 2295"/>
                <a:gd name="T42" fmla="*/ 141 w 2256"/>
                <a:gd name="T43" fmla="*/ 245 h 2295"/>
                <a:gd name="T44" fmla="*/ 142 w 2256"/>
                <a:gd name="T45" fmla="*/ 242 h 2295"/>
                <a:gd name="T46" fmla="*/ 148 w 2256"/>
                <a:gd name="T47" fmla="*/ 129 h 2295"/>
                <a:gd name="T48" fmla="*/ 251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w="9525">
              <a:noFill/>
              <a:round/>
              <a:headEnd/>
              <a:tailEnd/>
            </a:ln>
          </p:spPr>
          <p:txBody>
            <a:bodyPr/>
            <a:lstStyle/>
            <a:p>
              <a:endParaRPr lang="cs-CZ"/>
            </a:p>
          </p:txBody>
        </p:sp>
        <p:sp>
          <p:nvSpPr>
            <p:cNvPr id="5168" name="Oval 23"/>
            <p:cNvSpPr>
              <a:spLocks noChangeArrowheads="1"/>
            </p:cNvSpPr>
            <p:nvPr/>
          </p:nvSpPr>
          <p:spPr bwMode="auto">
            <a:xfrm>
              <a:off x="628" y="1648"/>
              <a:ext cx="766" cy="145"/>
            </a:xfrm>
            <a:prstGeom prst="ellipse">
              <a:avLst/>
            </a:prstGeom>
            <a:solidFill>
              <a:srgbClr val="404040"/>
            </a:solidFill>
            <a:ln w="9525">
              <a:noFill/>
              <a:round/>
              <a:headEnd/>
              <a:tailEnd/>
            </a:ln>
          </p:spPr>
          <p:txBody>
            <a:bodyPr/>
            <a:lstStyle/>
            <a:p>
              <a:endParaRPr lang="en-US"/>
            </a:p>
          </p:txBody>
        </p:sp>
        <p:sp>
          <p:nvSpPr>
            <p:cNvPr id="5169" name="Freeform 24"/>
            <p:cNvSpPr>
              <a:spLocks/>
            </p:cNvSpPr>
            <p:nvPr/>
          </p:nvSpPr>
          <p:spPr bwMode="auto">
            <a:xfrm>
              <a:off x="688" y="1755"/>
              <a:ext cx="652" cy="720"/>
            </a:xfrm>
            <a:custGeom>
              <a:avLst/>
              <a:gdLst>
                <a:gd name="T0" fmla="*/ 0 w 1956"/>
                <a:gd name="T1" fmla="*/ 2 h 2159"/>
                <a:gd name="T2" fmla="*/ 95 w 1956"/>
                <a:gd name="T3" fmla="*/ 118 h 2159"/>
                <a:gd name="T4" fmla="*/ 98 w 1956"/>
                <a:gd name="T5" fmla="*/ 232 h 2159"/>
                <a:gd name="T6" fmla="*/ 99 w 1956"/>
                <a:gd name="T7" fmla="*/ 234 h 2159"/>
                <a:gd name="T8" fmla="*/ 100 w 1956"/>
                <a:gd name="T9" fmla="*/ 236 h 2159"/>
                <a:gd name="T10" fmla="*/ 101 w 1956"/>
                <a:gd name="T11" fmla="*/ 238 h 2159"/>
                <a:gd name="T12" fmla="*/ 102 w 1956"/>
                <a:gd name="T13" fmla="*/ 239 h 2159"/>
                <a:gd name="T14" fmla="*/ 104 w 1956"/>
                <a:gd name="T15" fmla="*/ 240 h 2159"/>
                <a:gd name="T16" fmla="*/ 107 w 1956"/>
                <a:gd name="T17" fmla="*/ 240 h 2159"/>
                <a:gd name="T18" fmla="*/ 109 w 1956"/>
                <a:gd name="T19" fmla="*/ 240 h 2159"/>
                <a:gd name="T20" fmla="*/ 112 w 1956"/>
                <a:gd name="T21" fmla="*/ 239 h 2159"/>
                <a:gd name="T22" fmla="*/ 114 w 1956"/>
                <a:gd name="T23" fmla="*/ 238 h 2159"/>
                <a:gd name="T24" fmla="*/ 116 w 1956"/>
                <a:gd name="T25" fmla="*/ 236 h 2159"/>
                <a:gd name="T26" fmla="*/ 116 w 1956"/>
                <a:gd name="T27" fmla="*/ 234 h 2159"/>
                <a:gd name="T28" fmla="*/ 117 w 1956"/>
                <a:gd name="T29" fmla="*/ 232 h 2159"/>
                <a:gd name="T30" fmla="*/ 122 w 1956"/>
                <a:gd name="T31" fmla="*/ 116 h 2159"/>
                <a:gd name="T32" fmla="*/ 217 w 1956"/>
                <a:gd name="T33" fmla="*/ 0 h 2159"/>
                <a:gd name="T34" fmla="*/ 199 w 1956"/>
                <a:gd name="T35" fmla="*/ 5 h 2159"/>
                <a:gd name="T36" fmla="*/ 170 w 1956"/>
                <a:gd name="T37" fmla="*/ 9 h 2159"/>
                <a:gd name="T38" fmla="*/ 139 w 1956"/>
                <a:gd name="T39" fmla="*/ 11 h 2159"/>
                <a:gd name="T40" fmla="*/ 107 w 1956"/>
                <a:gd name="T41" fmla="*/ 12 h 2159"/>
                <a:gd name="T42" fmla="*/ 74 w 1956"/>
                <a:gd name="T43" fmla="*/ 11 h 2159"/>
                <a:gd name="T44" fmla="*/ 44 w 1956"/>
                <a:gd name="T45" fmla="*/ 9 h 2159"/>
                <a:gd name="T46" fmla="*/ 20 w 1956"/>
                <a:gd name="T47" fmla="*/ 6 h 2159"/>
                <a:gd name="T48" fmla="*/ 0 w 1956"/>
                <a:gd name="T49" fmla="*/ 2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w="9525">
              <a:noFill/>
              <a:round/>
              <a:headEnd/>
              <a:tailEnd/>
            </a:ln>
          </p:spPr>
          <p:txBody>
            <a:bodyPr/>
            <a:lstStyle/>
            <a:p>
              <a:endParaRPr lang="cs-CZ"/>
            </a:p>
          </p:txBody>
        </p:sp>
        <p:sp>
          <p:nvSpPr>
            <p:cNvPr id="5170" name="Freeform 25"/>
            <p:cNvSpPr>
              <a:spLocks/>
            </p:cNvSpPr>
            <p:nvPr/>
          </p:nvSpPr>
          <p:spPr bwMode="auto">
            <a:xfrm>
              <a:off x="800" y="1901"/>
              <a:ext cx="421" cy="576"/>
            </a:xfrm>
            <a:custGeom>
              <a:avLst/>
              <a:gdLst>
                <a:gd name="T0" fmla="*/ 0 w 1264"/>
                <a:gd name="T1" fmla="*/ 0 h 1728"/>
                <a:gd name="T2" fmla="*/ 58 w 1264"/>
                <a:gd name="T3" fmla="*/ 69 h 1728"/>
                <a:gd name="T4" fmla="*/ 59 w 1264"/>
                <a:gd name="T5" fmla="*/ 184 h 1728"/>
                <a:gd name="T6" fmla="*/ 60 w 1264"/>
                <a:gd name="T7" fmla="*/ 186 h 1728"/>
                <a:gd name="T8" fmla="*/ 61 w 1264"/>
                <a:gd name="T9" fmla="*/ 188 h 1728"/>
                <a:gd name="T10" fmla="*/ 63 w 1264"/>
                <a:gd name="T11" fmla="*/ 189 h 1728"/>
                <a:gd name="T12" fmla="*/ 64 w 1264"/>
                <a:gd name="T13" fmla="*/ 191 h 1728"/>
                <a:gd name="T14" fmla="*/ 68 w 1264"/>
                <a:gd name="T15" fmla="*/ 191 h 1728"/>
                <a:gd name="T16" fmla="*/ 70 w 1264"/>
                <a:gd name="T17" fmla="*/ 192 h 1728"/>
                <a:gd name="T18" fmla="*/ 72 w 1264"/>
                <a:gd name="T19" fmla="*/ 192 h 1728"/>
                <a:gd name="T20" fmla="*/ 75 w 1264"/>
                <a:gd name="T21" fmla="*/ 191 h 1728"/>
                <a:gd name="T22" fmla="*/ 77 w 1264"/>
                <a:gd name="T23" fmla="*/ 190 h 1728"/>
                <a:gd name="T24" fmla="*/ 79 w 1264"/>
                <a:gd name="T25" fmla="*/ 188 h 1728"/>
                <a:gd name="T26" fmla="*/ 80 w 1264"/>
                <a:gd name="T27" fmla="*/ 185 h 1728"/>
                <a:gd name="T28" fmla="*/ 81 w 1264"/>
                <a:gd name="T29" fmla="*/ 184 h 1728"/>
                <a:gd name="T30" fmla="*/ 84 w 1264"/>
                <a:gd name="T31" fmla="*/ 67 h 1728"/>
                <a:gd name="T32" fmla="*/ 14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w="9525">
              <a:noFill/>
              <a:round/>
              <a:headEnd/>
              <a:tailEnd/>
            </a:ln>
          </p:spPr>
          <p:txBody>
            <a:bodyPr/>
            <a:lstStyle/>
            <a:p>
              <a:endParaRPr lang="cs-CZ"/>
            </a:p>
          </p:txBody>
        </p:sp>
        <p:sp>
          <p:nvSpPr>
            <p:cNvPr id="5171" name="Freeform 26"/>
            <p:cNvSpPr>
              <a:spLocks/>
            </p:cNvSpPr>
            <p:nvPr/>
          </p:nvSpPr>
          <p:spPr bwMode="auto">
            <a:xfrm>
              <a:off x="978" y="2508"/>
              <a:ext cx="66" cy="124"/>
            </a:xfrm>
            <a:custGeom>
              <a:avLst/>
              <a:gdLst>
                <a:gd name="T0" fmla="*/ 11 w 196"/>
                <a:gd name="T1" fmla="*/ 0 h 370"/>
                <a:gd name="T2" fmla="*/ 12 w 196"/>
                <a:gd name="T3" fmla="*/ 6 h 370"/>
                <a:gd name="T4" fmla="*/ 12 w 196"/>
                <a:gd name="T5" fmla="*/ 10 h 370"/>
                <a:gd name="T6" fmla="*/ 14 w 196"/>
                <a:gd name="T7" fmla="*/ 14 h 370"/>
                <a:gd name="T8" fmla="*/ 15 w 196"/>
                <a:gd name="T9" fmla="*/ 16 h 370"/>
                <a:gd name="T10" fmla="*/ 17 w 196"/>
                <a:gd name="T11" fmla="*/ 19 h 370"/>
                <a:gd name="T12" fmla="*/ 19 w 196"/>
                <a:gd name="T13" fmla="*/ 22 h 370"/>
                <a:gd name="T14" fmla="*/ 21 w 196"/>
                <a:gd name="T15" fmla="*/ 25 h 370"/>
                <a:gd name="T16" fmla="*/ 22 w 196"/>
                <a:gd name="T17" fmla="*/ 27 h 370"/>
                <a:gd name="T18" fmla="*/ 22 w 196"/>
                <a:gd name="T19" fmla="*/ 31 h 370"/>
                <a:gd name="T20" fmla="*/ 22 w 196"/>
                <a:gd name="T21" fmla="*/ 35 h 370"/>
                <a:gd name="T22" fmla="*/ 20 w 196"/>
                <a:gd name="T23" fmla="*/ 37 h 370"/>
                <a:gd name="T24" fmla="*/ 19 w 196"/>
                <a:gd name="T25" fmla="*/ 39 h 370"/>
                <a:gd name="T26" fmla="*/ 16 w 196"/>
                <a:gd name="T27" fmla="*/ 41 h 370"/>
                <a:gd name="T28" fmla="*/ 14 w 196"/>
                <a:gd name="T29" fmla="*/ 41 h 370"/>
                <a:gd name="T30" fmla="*/ 11 w 196"/>
                <a:gd name="T31" fmla="*/ 42 h 370"/>
                <a:gd name="T32" fmla="*/ 9 w 196"/>
                <a:gd name="T33" fmla="*/ 41 h 370"/>
                <a:gd name="T34" fmla="*/ 6 w 196"/>
                <a:gd name="T35" fmla="*/ 41 h 370"/>
                <a:gd name="T36" fmla="*/ 4 w 196"/>
                <a:gd name="T37" fmla="*/ 39 h 370"/>
                <a:gd name="T38" fmla="*/ 2 w 196"/>
                <a:gd name="T39" fmla="*/ 38 h 370"/>
                <a:gd name="T40" fmla="*/ 1 w 196"/>
                <a:gd name="T41" fmla="*/ 36 h 370"/>
                <a:gd name="T42" fmla="*/ 0 w 196"/>
                <a:gd name="T43" fmla="*/ 33 h 370"/>
                <a:gd name="T44" fmla="*/ 0 w 196"/>
                <a:gd name="T45" fmla="*/ 30 h 370"/>
                <a:gd name="T46" fmla="*/ 1 w 196"/>
                <a:gd name="T47" fmla="*/ 27 h 370"/>
                <a:gd name="T48" fmla="*/ 1 w 196"/>
                <a:gd name="T49" fmla="*/ 24 h 370"/>
                <a:gd name="T50" fmla="*/ 3 w 196"/>
                <a:gd name="T51" fmla="*/ 21 h 370"/>
                <a:gd name="T52" fmla="*/ 6 w 196"/>
                <a:gd name="T53" fmla="*/ 19 h 370"/>
                <a:gd name="T54" fmla="*/ 7 w 196"/>
                <a:gd name="T55" fmla="*/ 16 h 370"/>
                <a:gd name="T56" fmla="*/ 8 w 196"/>
                <a:gd name="T57" fmla="*/ 13 h 370"/>
                <a:gd name="T58" fmla="*/ 9 w 196"/>
                <a:gd name="T59" fmla="*/ 10 h 370"/>
                <a:gd name="T60" fmla="*/ 10 w 196"/>
                <a:gd name="T61" fmla="*/ 6 h 370"/>
                <a:gd name="T62" fmla="*/ 11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5172" name="Oval 27"/>
            <p:cNvSpPr>
              <a:spLocks noChangeArrowheads="1"/>
            </p:cNvSpPr>
            <p:nvPr/>
          </p:nvSpPr>
          <p:spPr bwMode="auto">
            <a:xfrm>
              <a:off x="666" y="1662"/>
              <a:ext cx="690" cy="117"/>
            </a:xfrm>
            <a:prstGeom prst="ellipse">
              <a:avLst/>
            </a:prstGeom>
            <a:solidFill>
              <a:schemeClr val="bg2"/>
            </a:solidFill>
            <a:ln w="9525">
              <a:noFill/>
              <a:round/>
              <a:headEnd/>
              <a:tailEnd/>
            </a:ln>
          </p:spPr>
          <p:txBody>
            <a:bodyPr/>
            <a:lstStyle/>
            <a:p>
              <a:endParaRPr lang="en-US"/>
            </a:p>
          </p:txBody>
        </p:sp>
        <p:sp>
          <p:nvSpPr>
            <p:cNvPr id="5173" name="Freeform 28"/>
            <p:cNvSpPr>
              <a:spLocks/>
            </p:cNvSpPr>
            <p:nvPr/>
          </p:nvSpPr>
          <p:spPr bwMode="auto">
            <a:xfrm>
              <a:off x="978" y="2639"/>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5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w="9525">
              <a:noFill/>
              <a:round/>
              <a:headEnd/>
              <a:tailEnd/>
            </a:ln>
          </p:spPr>
          <p:txBody>
            <a:bodyPr/>
            <a:lstStyle/>
            <a:p>
              <a:endParaRPr lang="cs-CZ"/>
            </a:p>
          </p:txBody>
        </p:sp>
        <p:sp>
          <p:nvSpPr>
            <p:cNvPr id="5174" name="Oval 29"/>
            <p:cNvSpPr>
              <a:spLocks noChangeArrowheads="1"/>
            </p:cNvSpPr>
            <p:nvPr/>
          </p:nvSpPr>
          <p:spPr bwMode="auto">
            <a:xfrm>
              <a:off x="796" y="1855"/>
              <a:ext cx="430" cy="75"/>
            </a:xfrm>
            <a:prstGeom prst="ellipse">
              <a:avLst/>
            </a:prstGeom>
            <a:solidFill>
              <a:srgbClr val="66FFFF"/>
            </a:solidFill>
            <a:ln w="9525">
              <a:noFill/>
              <a:round/>
              <a:headEnd/>
              <a:tailEnd/>
            </a:ln>
          </p:spPr>
          <p:txBody>
            <a:bodyPr/>
            <a:lstStyle/>
            <a:p>
              <a:endParaRPr lang="en-US"/>
            </a:p>
          </p:txBody>
        </p:sp>
        <p:sp>
          <p:nvSpPr>
            <p:cNvPr id="5175" name="Oval 30"/>
            <p:cNvSpPr>
              <a:spLocks noChangeArrowheads="1"/>
            </p:cNvSpPr>
            <p:nvPr/>
          </p:nvSpPr>
          <p:spPr bwMode="auto">
            <a:xfrm>
              <a:off x="982" y="2430"/>
              <a:ext cx="57" cy="58"/>
            </a:xfrm>
            <a:prstGeom prst="ellipse">
              <a:avLst/>
            </a:prstGeom>
            <a:solidFill>
              <a:srgbClr val="009999"/>
            </a:solidFill>
            <a:ln w="17463">
              <a:solidFill>
                <a:srgbClr val="404040"/>
              </a:solidFill>
              <a:round/>
              <a:headEnd/>
              <a:tailEnd/>
            </a:ln>
          </p:spPr>
          <p:txBody>
            <a:bodyPr/>
            <a:lstStyle/>
            <a:p>
              <a:endParaRPr lang="en-US"/>
            </a:p>
          </p:txBody>
        </p:sp>
      </p:grpSp>
      <p:sp>
        <p:nvSpPr>
          <p:cNvPr id="101407" name="Text Box 31"/>
          <p:cNvSpPr txBox="1">
            <a:spLocks noChangeArrowheads="1"/>
          </p:cNvSpPr>
          <p:nvPr/>
        </p:nvSpPr>
        <p:spPr bwMode="auto">
          <a:xfrm>
            <a:off x="2221755" y="876728"/>
            <a:ext cx="1927131"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Metabolismus</a:t>
            </a:r>
          </a:p>
          <a:p>
            <a:pPr algn="ctr" eaLnBrk="0" hangingPunct="0"/>
            <a:r>
              <a:rPr lang="cs-CZ" sz="2400">
                <a:latin typeface="Times New Roman" pitchFamily="18" charset="0"/>
              </a:rPr>
              <a:t>0,5 l</a:t>
            </a:r>
          </a:p>
        </p:txBody>
      </p:sp>
      <p:grpSp>
        <p:nvGrpSpPr>
          <p:cNvPr id="6" name="Group 32"/>
          <p:cNvGrpSpPr>
            <a:grpSpLocks/>
          </p:cNvGrpSpPr>
          <p:nvPr/>
        </p:nvGrpSpPr>
        <p:grpSpPr bwMode="auto">
          <a:xfrm>
            <a:off x="5165726" y="4721226"/>
            <a:ext cx="822325" cy="1012825"/>
            <a:chOff x="2096" y="3200"/>
            <a:chExt cx="518" cy="638"/>
          </a:xfrm>
        </p:grpSpPr>
        <p:graphicFrame>
          <p:nvGraphicFramePr>
            <p:cNvPr id="5126" name="Object 33"/>
            <p:cNvGraphicFramePr>
              <a:graphicFrameLocks noChangeAspect="1"/>
            </p:cNvGraphicFramePr>
            <p:nvPr/>
          </p:nvGraphicFramePr>
          <p:xfrm>
            <a:off x="2096" y="3200"/>
            <a:ext cx="518" cy="451"/>
          </p:xfrm>
          <a:graphic>
            <a:graphicData uri="http://schemas.openxmlformats.org/presentationml/2006/ole">
              <mc:AlternateContent xmlns:mc="http://schemas.openxmlformats.org/markup-compatibility/2006">
                <mc:Choice xmlns:v="urn:schemas-microsoft-com:vml" Requires="v">
                  <p:oleObj name="Clip" r:id="rId6" imgW="9134280" imgH="6848280" progId="">
                    <p:embed/>
                  </p:oleObj>
                </mc:Choice>
                <mc:Fallback>
                  <p:oleObj name="Clip" r:id="rId6" imgW="9134280" imgH="6848280" progId="">
                    <p:embed/>
                    <p:pic>
                      <p:nvPicPr>
                        <p:cNvPr id="0" name="Object 3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6" y="3200"/>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5164" name="Group 34"/>
            <p:cNvGrpSpPr>
              <a:grpSpLocks/>
            </p:cNvGrpSpPr>
            <p:nvPr/>
          </p:nvGrpSpPr>
          <p:grpSpPr bwMode="auto">
            <a:xfrm>
              <a:off x="2500" y="3636"/>
              <a:ext cx="47" cy="202"/>
              <a:chOff x="4076" y="3462"/>
              <a:chExt cx="66" cy="255"/>
            </a:xfrm>
          </p:grpSpPr>
          <p:sp>
            <p:nvSpPr>
              <p:cNvPr id="5165" name="Freeform 35"/>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5166" name="Freeform 36"/>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grpSp>
        <p:nvGrpSpPr>
          <p:cNvPr id="8" name="Group 37"/>
          <p:cNvGrpSpPr>
            <a:grpSpLocks/>
          </p:cNvGrpSpPr>
          <p:nvPr/>
        </p:nvGrpSpPr>
        <p:grpSpPr bwMode="auto">
          <a:xfrm>
            <a:off x="2763839" y="4525963"/>
            <a:ext cx="822325" cy="1022350"/>
            <a:chOff x="1064" y="3295"/>
            <a:chExt cx="518" cy="644"/>
          </a:xfrm>
        </p:grpSpPr>
        <p:graphicFrame>
          <p:nvGraphicFramePr>
            <p:cNvPr id="5125" name="Object 38"/>
            <p:cNvGraphicFramePr>
              <a:graphicFrameLocks noChangeAspect="1"/>
            </p:cNvGraphicFramePr>
            <p:nvPr/>
          </p:nvGraphicFramePr>
          <p:xfrm>
            <a:off x="1064" y="3295"/>
            <a:ext cx="518" cy="451"/>
          </p:xfrm>
          <a:graphic>
            <a:graphicData uri="http://schemas.openxmlformats.org/presentationml/2006/ole">
              <mc:AlternateContent xmlns:mc="http://schemas.openxmlformats.org/markup-compatibility/2006">
                <mc:Choice xmlns:v="urn:schemas-microsoft-com:vml" Requires="v">
                  <p:oleObj name="Clip" r:id="rId7" imgW="9134280" imgH="6848280" progId="">
                    <p:embed/>
                  </p:oleObj>
                </mc:Choice>
                <mc:Fallback>
                  <p:oleObj name="Clip" r:id="rId7" imgW="9134280" imgH="6848280" progId="">
                    <p:embed/>
                    <p:pic>
                      <p:nvPicPr>
                        <p:cNvPr id="0" name="Object 3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 y="32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5161" name="Group 39"/>
            <p:cNvGrpSpPr>
              <a:grpSpLocks/>
            </p:cNvGrpSpPr>
            <p:nvPr/>
          </p:nvGrpSpPr>
          <p:grpSpPr bwMode="auto">
            <a:xfrm>
              <a:off x="1468" y="3737"/>
              <a:ext cx="47" cy="202"/>
              <a:chOff x="4076" y="3462"/>
              <a:chExt cx="66" cy="255"/>
            </a:xfrm>
          </p:grpSpPr>
          <p:sp>
            <p:nvSpPr>
              <p:cNvPr id="5162" name="Freeform 40"/>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5163" name="Freeform 41"/>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grpSp>
        <p:nvGrpSpPr>
          <p:cNvPr id="10" name="Group 42"/>
          <p:cNvGrpSpPr>
            <a:grpSpLocks/>
          </p:cNvGrpSpPr>
          <p:nvPr/>
        </p:nvGrpSpPr>
        <p:grpSpPr bwMode="auto">
          <a:xfrm>
            <a:off x="3965576" y="4691063"/>
            <a:ext cx="822325" cy="1022350"/>
            <a:chOff x="1064" y="3295"/>
            <a:chExt cx="518" cy="644"/>
          </a:xfrm>
        </p:grpSpPr>
        <p:graphicFrame>
          <p:nvGraphicFramePr>
            <p:cNvPr id="5124" name="Object 43"/>
            <p:cNvGraphicFramePr>
              <a:graphicFrameLocks noChangeAspect="1"/>
            </p:cNvGraphicFramePr>
            <p:nvPr/>
          </p:nvGraphicFramePr>
          <p:xfrm>
            <a:off x="1064" y="3295"/>
            <a:ext cx="518" cy="451"/>
          </p:xfrm>
          <a:graphic>
            <a:graphicData uri="http://schemas.openxmlformats.org/presentationml/2006/ole">
              <mc:AlternateContent xmlns:mc="http://schemas.openxmlformats.org/markup-compatibility/2006">
                <mc:Choice xmlns:v="urn:schemas-microsoft-com:vml" Requires="v">
                  <p:oleObj name="Clip" r:id="rId8" imgW="9134280" imgH="6848280" progId="">
                    <p:embed/>
                  </p:oleObj>
                </mc:Choice>
                <mc:Fallback>
                  <p:oleObj name="Clip" r:id="rId8" imgW="9134280" imgH="6848280" progId="">
                    <p:embed/>
                    <p:pic>
                      <p:nvPicPr>
                        <p:cNvPr id="0" name="Object 4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 y="32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5158" name="Group 44"/>
            <p:cNvGrpSpPr>
              <a:grpSpLocks/>
            </p:cNvGrpSpPr>
            <p:nvPr/>
          </p:nvGrpSpPr>
          <p:grpSpPr bwMode="auto">
            <a:xfrm>
              <a:off x="1468" y="3737"/>
              <a:ext cx="47" cy="202"/>
              <a:chOff x="4076" y="3462"/>
              <a:chExt cx="66" cy="255"/>
            </a:xfrm>
          </p:grpSpPr>
          <p:sp>
            <p:nvSpPr>
              <p:cNvPr id="5159" name="Freeform 45"/>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5160" name="Freeform 46"/>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grpSp>
        <p:nvGrpSpPr>
          <p:cNvPr id="12" name="Group 47"/>
          <p:cNvGrpSpPr>
            <a:grpSpLocks/>
          </p:cNvGrpSpPr>
          <p:nvPr/>
        </p:nvGrpSpPr>
        <p:grpSpPr bwMode="auto">
          <a:xfrm>
            <a:off x="2830514" y="1709739"/>
            <a:ext cx="879475" cy="1404937"/>
            <a:chOff x="628" y="1648"/>
            <a:chExt cx="766" cy="1115"/>
          </a:xfrm>
        </p:grpSpPr>
        <p:sp>
          <p:nvSpPr>
            <p:cNvPr id="5149" name="Freeform 48"/>
            <p:cNvSpPr>
              <a:spLocks/>
            </p:cNvSpPr>
            <p:nvPr/>
          </p:nvSpPr>
          <p:spPr bwMode="auto">
            <a:xfrm>
              <a:off x="635" y="1733"/>
              <a:ext cx="752" cy="765"/>
            </a:xfrm>
            <a:custGeom>
              <a:avLst/>
              <a:gdLst>
                <a:gd name="T0" fmla="*/ 0 w 2256"/>
                <a:gd name="T1" fmla="*/ 0 h 2295"/>
                <a:gd name="T2" fmla="*/ 104 w 2256"/>
                <a:gd name="T3" fmla="*/ 131 h 2295"/>
                <a:gd name="T4" fmla="*/ 109 w 2256"/>
                <a:gd name="T5" fmla="*/ 242 h 2295"/>
                <a:gd name="T6" fmla="*/ 109 w 2256"/>
                <a:gd name="T7" fmla="*/ 245 h 2295"/>
                <a:gd name="T8" fmla="*/ 110 w 2256"/>
                <a:gd name="T9" fmla="*/ 247 h 2295"/>
                <a:gd name="T10" fmla="*/ 111 w 2256"/>
                <a:gd name="T11" fmla="*/ 248 h 2295"/>
                <a:gd name="T12" fmla="*/ 112 w 2256"/>
                <a:gd name="T13" fmla="*/ 250 h 2295"/>
                <a:gd name="T14" fmla="*/ 114 w 2256"/>
                <a:gd name="T15" fmla="*/ 251 h 2295"/>
                <a:gd name="T16" fmla="*/ 115 w 2256"/>
                <a:gd name="T17" fmla="*/ 252 h 2295"/>
                <a:gd name="T18" fmla="*/ 118 w 2256"/>
                <a:gd name="T19" fmla="*/ 253 h 2295"/>
                <a:gd name="T20" fmla="*/ 120 w 2256"/>
                <a:gd name="T21" fmla="*/ 254 h 2295"/>
                <a:gd name="T22" fmla="*/ 123 w 2256"/>
                <a:gd name="T23" fmla="*/ 255 h 2295"/>
                <a:gd name="T24" fmla="*/ 125 w 2256"/>
                <a:gd name="T25" fmla="*/ 255 h 2295"/>
                <a:gd name="T26" fmla="*/ 127 w 2256"/>
                <a:gd name="T27" fmla="*/ 255 h 2295"/>
                <a:gd name="T28" fmla="*/ 129 w 2256"/>
                <a:gd name="T29" fmla="*/ 255 h 2295"/>
                <a:gd name="T30" fmla="*/ 131 w 2256"/>
                <a:gd name="T31" fmla="*/ 254 h 2295"/>
                <a:gd name="T32" fmla="*/ 134 w 2256"/>
                <a:gd name="T33" fmla="*/ 253 h 2295"/>
                <a:gd name="T34" fmla="*/ 136 w 2256"/>
                <a:gd name="T35" fmla="*/ 252 h 2295"/>
                <a:gd name="T36" fmla="*/ 137 w 2256"/>
                <a:gd name="T37" fmla="*/ 251 h 2295"/>
                <a:gd name="T38" fmla="*/ 139 w 2256"/>
                <a:gd name="T39" fmla="*/ 249 h 2295"/>
                <a:gd name="T40" fmla="*/ 140 w 2256"/>
                <a:gd name="T41" fmla="*/ 247 h 2295"/>
                <a:gd name="T42" fmla="*/ 141 w 2256"/>
                <a:gd name="T43" fmla="*/ 245 h 2295"/>
                <a:gd name="T44" fmla="*/ 142 w 2256"/>
                <a:gd name="T45" fmla="*/ 242 h 2295"/>
                <a:gd name="T46" fmla="*/ 148 w 2256"/>
                <a:gd name="T47" fmla="*/ 129 h 2295"/>
                <a:gd name="T48" fmla="*/ 251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w="9525">
              <a:noFill/>
              <a:round/>
              <a:headEnd/>
              <a:tailEnd/>
            </a:ln>
          </p:spPr>
          <p:txBody>
            <a:bodyPr/>
            <a:lstStyle/>
            <a:p>
              <a:endParaRPr lang="cs-CZ"/>
            </a:p>
          </p:txBody>
        </p:sp>
        <p:sp>
          <p:nvSpPr>
            <p:cNvPr id="5150" name="Oval 49"/>
            <p:cNvSpPr>
              <a:spLocks noChangeArrowheads="1"/>
            </p:cNvSpPr>
            <p:nvPr/>
          </p:nvSpPr>
          <p:spPr bwMode="auto">
            <a:xfrm>
              <a:off x="628" y="1648"/>
              <a:ext cx="766" cy="145"/>
            </a:xfrm>
            <a:prstGeom prst="ellipse">
              <a:avLst/>
            </a:prstGeom>
            <a:solidFill>
              <a:srgbClr val="404040"/>
            </a:solidFill>
            <a:ln w="9525">
              <a:noFill/>
              <a:round/>
              <a:headEnd/>
              <a:tailEnd/>
            </a:ln>
          </p:spPr>
          <p:txBody>
            <a:bodyPr/>
            <a:lstStyle/>
            <a:p>
              <a:endParaRPr lang="en-US"/>
            </a:p>
          </p:txBody>
        </p:sp>
        <p:sp>
          <p:nvSpPr>
            <p:cNvPr id="5151" name="Freeform 50"/>
            <p:cNvSpPr>
              <a:spLocks/>
            </p:cNvSpPr>
            <p:nvPr/>
          </p:nvSpPr>
          <p:spPr bwMode="auto">
            <a:xfrm>
              <a:off x="688" y="1755"/>
              <a:ext cx="652" cy="720"/>
            </a:xfrm>
            <a:custGeom>
              <a:avLst/>
              <a:gdLst>
                <a:gd name="T0" fmla="*/ 0 w 1956"/>
                <a:gd name="T1" fmla="*/ 2 h 2159"/>
                <a:gd name="T2" fmla="*/ 95 w 1956"/>
                <a:gd name="T3" fmla="*/ 118 h 2159"/>
                <a:gd name="T4" fmla="*/ 98 w 1956"/>
                <a:gd name="T5" fmla="*/ 232 h 2159"/>
                <a:gd name="T6" fmla="*/ 99 w 1956"/>
                <a:gd name="T7" fmla="*/ 234 h 2159"/>
                <a:gd name="T8" fmla="*/ 100 w 1956"/>
                <a:gd name="T9" fmla="*/ 236 h 2159"/>
                <a:gd name="T10" fmla="*/ 101 w 1956"/>
                <a:gd name="T11" fmla="*/ 238 h 2159"/>
                <a:gd name="T12" fmla="*/ 102 w 1956"/>
                <a:gd name="T13" fmla="*/ 239 h 2159"/>
                <a:gd name="T14" fmla="*/ 104 w 1956"/>
                <a:gd name="T15" fmla="*/ 240 h 2159"/>
                <a:gd name="T16" fmla="*/ 107 w 1956"/>
                <a:gd name="T17" fmla="*/ 240 h 2159"/>
                <a:gd name="T18" fmla="*/ 109 w 1956"/>
                <a:gd name="T19" fmla="*/ 240 h 2159"/>
                <a:gd name="T20" fmla="*/ 112 w 1956"/>
                <a:gd name="T21" fmla="*/ 239 h 2159"/>
                <a:gd name="T22" fmla="*/ 114 w 1956"/>
                <a:gd name="T23" fmla="*/ 238 h 2159"/>
                <a:gd name="T24" fmla="*/ 116 w 1956"/>
                <a:gd name="T25" fmla="*/ 236 h 2159"/>
                <a:gd name="T26" fmla="*/ 116 w 1956"/>
                <a:gd name="T27" fmla="*/ 234 h 2159"/>
                <a:gd name="T28" fmla="*/ 117 w 1956"/>
                <a:gd name="T29" fmla="*/ 232 h 2159"/>
                <a:gd name="T30" fmla="*/ 122 w 1956"/>
                <a:gd name="T31" fmla="*/ 116 h 2159"/>
                <a:gd name="T32" fmla="*/ 217 w 1956"/>
                <a:gd name="T33" fmla="*/ 0 h 2159"/>
                <a:gd name="T34" fmla="*/ 199 w 1956"/>
                <a:gd name="T35" fmla="*/ 5 h 2159"/>
                <a:gd name="T36" fmla="*/ 170 w 1956"/>
                <a:gd name="T37" fmla="*/ 9 h 2159"/>
                <a:gd name="T38" fmla="*/ 139 w 1956"/>
                <a:gd name="T39" fmla="*/ 11 h 2159"/>
                <a:gd name="T40" fmla="*/ 107 w 1956"/>
                <a:gd name="T41" fmla="*/ 12 h 2159"/>
                <a:gd name="T42" fmla="*/ 74 w 1956"/>
                <a:gd name="T43" fmla="*/ 11 h 2159"/>
                <a:gd name="T44" fmla="*/ 44 w 1956"/>
                <a:gd name="T45" fmla="*/ 9 h 2159"/>
                <a:gd name="T46" fmla="*/ 20 w 1956"/>
                <a:gd name="T47" fmla="*/ 6 h 2159"/>
                <a:gd name="T48" fmla="*/ 0 w 1956"/>
                <a:gd name="T49" fmla="*/ 2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w="9525">
              <a:noFill/>
              <a:round/>
              <a:headEnd/>
              <a:tailEnd/>
            </a:ln>
          </p:spPr>
          <p:txBody>
            <a:bodyPr/>
            <a:lstStyle/>
            <a:p>
              <a:endParaRPr lang="cs-CZ"/>
            </a:p>
          </p:txBody>
        </p:sp>
        <p:sp>
          <p:nvSpPr>
            <p:cNvPr id="5152" name="Freeform 51"/>
            <p:cNvSpPr>
              <a:spLocks/>
            </p:cNvSpPr>
            <p:nvPr/>
          </p:nvSpPr>
          <p:spPr bwMode="auto">
            <a:xfrm>
              <a:off x="800" y="1901"/>
              <a:ext cx="421" cy="576"/>
            </a:xfrm>
            <a:custGeom>
              <a:avLst/>
              <a:gdLst>
                <a:gd name="T0" fmla="*/ 0 w 1264"/>
                <a:gd name="T1" fmla="*/ 0 h 1728"/>
                <a:gd name="T2" fmla="*/ 58 w 1264"/>
                <a:gd name="T3" fmla="*/ 69 h 1728"/>
                <a:gd name="T4" fmla="*/ 59 w 1264"/>
                <a:gd name="T5" fmla="*/ 184 h 1728"/>
                <a:gd name="T6" fmla="*/ 60 w 1264"/>
                <a:gd name="T7" fmla="*/ 186 h 1728"/>
                <a:gd name="T8" fmla="*/ 61 w 1264"/>
                <a:gd name="T9" fmla="*/ 188 h 1728"/>
                <a:gd name="T10" fmla="*/ 63 w 1264"/>
                <a:gd name="T11" fmla="*/ 189 h 1728"/>
                <a:gd name="T12" fmla="*/ 64 w 1264"/>
                <a:gd name="T13" fmla="*/ 191 h 1728"/>
                <a:gd name="T14" fmla="*/ 68 w 1264"/>
                <a:gd name="T15" fmla="*/ 191 h 1728"/>
                <a:gd name="T16" fmla="*/ 70 w 1264"/>
                <a:gd name="T17" fmla="*/ 192 h 1728"/>
                <a:gd name="T18" fmla="*/ 72 w 1264"/>
                <a:gd name="T19" fmla="*/ 192 h 1728"/>
                <a:gd name="T20" fmla="*/ 75 w 1264"/>
                <a:gd name="T21" fmla="*/ 191 h 1728"/>
                <a:gd name="T22" fmla="*/ 77 w 1264"/>
                <a:gd name="T23" fmla="*/ 190 h 1728"/>
                <a:gd name="T24" fmla="*/ 79 w 1264"/>
                <a:gd name="T25" fmla="*/ 188 h 1728"/>
                <a:gd name="T26" fmla="*/ 80 w 1264"/>
                <a:gd name="T27" fmla="*/ 185 h 1728"/>
                <a:gd name="T28" fmla="*/ 81 w 1264"/>
                <a:gd name="T29" fmla="*/ 184 h 1728"/>
                <a:gd name="T30" fmla="*/ 84 w 1264"/>
                <a:gd name="T31" fmla="*/ 67 h 1728"/>
                <a:gd name="T32" fmla="*/ 14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w="9525">
              <a:noFill/>
              <a:round/>
              <a:headEnd/>
              <a:tailEnd/>
            </a:ln>
          </p:spPr>
          <p:txBody>
            <a:bodyPr/>
            <a:lstStyle/>
            <a:p>
              <a:endParaRPr lang="cs-CZ"/>
            </a:p>
          </p:txBody>
        </p:sp>
        <p:sp>
          <p:nvSpPr>
            <p:cNvPr id="5153" name="Freeform 52"/>
            <p:cNvSpPr>
              <a:spLocks/>
            </p:cNvSpPr>
            <p:nvPr/>
          </p:nvSpPr>
          <p:spPr bwMode="auto">
            <a:xfrm>
              <a:off x="978" y="2508"/>
              <a:ext cx="66" cy="124"/>
            </a:xfrm>
            <a:custGeom>
              <a:avLst/>
              <a:gdLst>
                <a:gd name="T0" fmla="*/ 11 w 196"/>
                <a:gd name="T1" fmla="*/ 0 h 370"/>
                <a:gd name="T2" fmla="*/ 12 w 196"/>
                <a:gd name="T3" fmla="*/ 6 h 370"/>
                <a:gd name="T4" fmla="*/ 12 w 196"/>
                <a:gd name="T5" fmla="*/ 10 h 370"/>
                <a:gd name="T6" fmla="*/ 14 w 196"/>
                <a:gd name="T7" fmla="*/ 14 h 370"/>
                <a:gd name="T8" fmla="*/ 15 w 196"/>
                <a:gd name="T9" fmla="*/ 16 h 370"/>
                <a:gd name="T10" fmla="*/ 17 w 196"/>
                <a:gd name="T11" fmla="*/ 19 h 370"/>
                <a:gd name="T12" fmla="*/ 19 w 196"/>
                <a:gd name="T13" fmla="*/ 22 h 370"/>
                <a:gd name="T14" fmla="*/ 21 w 196"/>
                <a:gd name="T15" fmla="*/ 25 h 370"/>
                <a:gd name="T16" fmla="*/ 22 w 196"/>
                <a:gd name="T17" fmla="*/ 27 h 370"/>
                <a:gd name="T18" fmla="*/ 22 w 196"/>
                <a:gd name="T19" fmla="*/ 31 h 370"/>
                <a:gd name="T20" fmla="*/ 22 w 196"/>
                <a:gd name="T21" fmla="*/ 35 h 370"/>
                <a:gd name="T22" fmla="*/ 20 w 196"/>
                <a:gd name="T23" fmla="*/ 37 h 370"/>
                <a:gd name="T24" fmla="*/ 19 w 196"/>
                <a:gd name="T25" fmla="*/ 39 h 370"/>
                <a:gd name="T26" fmla="*/ 16 w 196"/>
                <a:gd name="T27" fmla="*/ 41 h 370"/>
                <a:gd name="T28" fmla="*/ 14 w 196"/>
                <a:gd name="T29" fmla="*/ 41 h 370"/>
                <a:gd name="T30" fmla="*/ 11 w 196"/>
                <a:gd name="T31" fmla="*/ 42 h 370"/>
                <a:gd name="T32" fmla="*/ 9 w 196"/>
                <a:gd name="T33" fmla="*/ 41 h 370"/>
                <a:gd name="T34" fmla="*/ 6 w 196"/>
                <a:gd name="T35" fmla="*/ 41 h 370"/>
                <a:gd name="T36" fmla="*/ 4 w 196"/>
                <a:gd name="T37" fmla="*/ 39 h 370"/>
                <a:gd name="T38" fmla="*/ 2 w 196"/>
                <a:gd name="T39" fmla="*/ 38 h 370"/>
                <a:gd name="T40" fmla="*/ 1 w 196"/>
                <a:gd name="T41" fmla="*/ 36 h 370"/>
                <a:gd name="T42" fmla="*/ 0 w 196"/>
                <a:gd name="T43" fmla="*/ 33 h 370"/>
                <a:gd name="T44" fmla="*/ 0 w 196"/>
                <a:gd name="T45" fmla="*/ 30 h 370"/>
                <a:gd name="T46" fmla="*/ 1 w 196"/>
                <a:gd name="T47" fmla="*/ 27 h 370"/>
                <a:gd name="T48" fmla="*/ 1 w 196"/>
                <a:gd name="T49" fmla="*/ 24 h 370"/>
                <a:gd name="T50" fmla="*/ 3 w 196"/>
                <a:gd name="T51" fmla="*/ 21 h 370"/>
                <a:gd name="T52" fmla="*/ 6 w 196"/>
                <a:gd name="T53" fmla="*/ 19 h 370"/>
                <a:gd name="T54" fmla="*/ 7 w 196"/>
                <a:gd name="T55" fmla="*/ 16 h 370"/>
                <a:gd name="T56" fmla="*/ 8 w 196"/>
                <a:gd name="T57" fmla="*/ 13 h 370"/>
                <a:gd name="T58" fmla="*/ 9 w 196"/>
                <a:gd name="T59" fmla="*/ 10 h 370"/>
                <a:gd name="T60" fmla="*/ 10 w 196"/>
                <a:gd name="T61" fmla="*/ 6 h 370"/>
                <a:gd name="T62" fmla="*/ 11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5154" name="Oval 53"/>
            <p:cNvSpPr>
              <a:spLocks noChangeArrowheads="1"/>
            </p:cNvSpPr>
            <p:nvPr/>
          </p:nvSpPr>
          <p:spPr bwMode="auto">
            <a:xfrm>
              <a:off x="666" y="1662"/>
              <a:ext cx="690" cy="117"/>
            </a:xfrm>
            <a:prstGeom prst="ellipse">
              <a:avLst/>
            </a:prstGeom>
            <a:solidFill>
              <a:schemeClr val="bg2"/>
            </a:solidFill>
            <a:ln w="9525">
              <a:noFill/>
              <a:round/>
              <a:headEnd/>
              <a:tailEnd/>
            </a:ln>
          </p:spPr>
          <p:txBody>
            <a:bodyPr/>
            <a:lstStyle/>
            <a:p>
              <a:endParaRPr lang="en-US"/>
            </a:p>
          </p:txBody>
        </p:sp>
        <p:sp>
          <p:nvSpPr>
            <p:cNvPr id="5155" name="Freeform 54"/>
            <p:cNvSpPr>
              <a:spLocks/>
            </p:cNvSpPr>
            <p:nvPr/>
          </p:nvSpPr>
          <p:spPr bwMode="auto">
            <a:xfrm>
              <a:off x="978" y="2639"/>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5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w="9525">
              <a:noFill/>
              <a:round/>
              <a:headEnd/>
              <a:tailEnd/>
            </a:ln>
          </p:spPr>
          <p:txBody>
            <a:bodyPr/>
            <a:lstStyle/>
            <a:p>
              <a:endParaRPr lang="cs-CZ"/>
            </a:p>
          </p:txBody>
        </p:sp>
        <p:sp>
          <p:nvSpPr>
            <p:cNvPr id="5156" name="Oval 55"/>
            <p:cNvSpPr>
              <a:spLocks noChangeArrowheads="1"/>
            </p:cNvSpPr>
            <p:nvPr/>
          </p:nvSpPr>
          <p:spPr bwMode="auto">
            <a:xfrm>
              <a:off x="796" y="1855"/>
              <a:ext cx="430" cy="75"/>
            </a:xfrm>
            <a:prstGeom prst="ellipse">
              <a:avLst/>
            </a:prstGeom>
            <a:solidFill>
              <a:srgbClr val="66FFFF"/>
            </a:solidFill>
            <a:ln w="9525">
              <a:noFill/>
              <a:round/>
              <a:headEnd/>
              <a:tailEnd/>
            </a:ln>
          </p:spPr>
          <p:txBody>
            <a:bodyPr/>
            <a:lstStyle/>
            <a:p>
              <a:endParaRPr lang="en-US"/>
            </a:p>
          </p:txBody>
        </p:sp>
        <p:sp>
          <p:nvSpPr>
            <p:cNvPr id="5157" name="Oval 56"/>
            <p:cNvSpPr>
              <a:spLocks noChangeArrowheads="1"/>
            </p:cNvSpPr>
            <p:nvPr/>
          </p:nvSpPr>
          <p:spPr bwMode="auto">
            <a:xfrm>
              <a:off x="982" y="2430"/>
              <a:ext cx="57" cy="58"/>
            </a:xfrm>
            <a:prstGeom prst="ellipse">
              <a:avLst/>
            </a:prstGeom>
            <a:solidFill>
              <a:srgbClr val="009999"/>
            </a:solidFill>
            <a:ln w="17463">
              <a:solidFill>
                <a:srgbClr val="404040"/>
              </a:solidFill>
              <a:round/>
              <a:headEnd/>
              <a:tailEnd/>
            </a:ln>
          </p:spPr>
          <p:txBody>
            <a:bodyPr/>
            <a:lstStyle/>
            <a:p>
              <a:endParaRPr lang="en-US"/>
            </a:p>
          </p:txBody>
        </p:sp>
      </p:grpSp>
      <p:sp>
        <p:nvSpPr>
          <p:cNvPr id="101433" name="Text Box 57"/>
          <p:cNvSpPr txBox="1">
            <a:spLocks noChangeArrowheads="1"/>
          </p:cNvSpPr>
          <p:nvPr/>
        </p:nvSpPr>
        <p:spPr bwMode="auto">
          <a:xfrm>
            <a:off x="2890988" y="5709078"/>
            <a:ext cx="756938"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Moč</a:t>
            </a:r>
          </a:p>
          <a:p>
            <a:pPr algn="ctr" eaLnBrk="0" hangingPunct="0"/>
            <a:r>
              <a:rPr lang="cs-CZ" sz="2400">
                <a:latin typeface="Times New Roman" pitchFamily="18" charset="0"/>
              </a:rPr>
              <a:t>1-2 l</a:t>
            </a:r>
          </a:p>
        </p:txBody>
      </p:sp>
      <p:sp>
        <p:nvSpPr>
          <p:cNvPr id="101434" name="Text Box 58"/>
          <p:cNvSpPr txBox="1">
            <a:spLocks noChangeArrowheads="1"/>
          </p:cNvSpPr>
          <p:nvPr/>
        </p:nvSpPr>
        <p:spPr bwMode="auto">
          <a:xfrm>
            <a:off x="4077083" y="5851953"/>
            <a:ext cx="1037463"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Stolice</a:t>
            </a:r>
          </a:p>
          <a:p>
            <a:pPr algn="ctr" eaLnBrk="0" hangingPunct="0"/>
            <a:r>
              <a:rPr lang="cs-CZ" sz="2400">
                <a:latin typeface="Times New Roman" pitchFamily="18" charset="0"/>
              </a:rPr>
              <a:t>0,1 l</a:t>
            </a:r>
          </a:p>
        </p:txBody>
      </p:sp>
      <p:sp>
        <p:nvSpPr>
          <p:cNvPr id="101435" name="Text Box 59"/>
          <p:cNvSpPr txBox="1">
            <a:spLocks noChangeArrowheads="1"/>
          </p:cNvSpPr>
          <p:nvPr/>
        </p:nvSpPr>
        <p:spPr bwMode="auto">
          <a:xfrm>
            <a:off x="5137049" y="5732890"/>
            <a:ext cx="1465466"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Perspirace</a:t>
            </a:r>
          </a:p>
          <a:p>
            <a:pPr algn="ctr" eaLnBrk="0" hangingPunct="0"/>
            <a:r>
              <a:rPr lang="cs-CZ" sz="2400">
                <a:latin typeface="Times New Roman" pitchFamily="18" charset="0"/>
              </a:rPr>
              <a:t>0,6-0,8 l</a:t>
            </a:r>
          </a:p>
        </p:txBody>
      </p:sp>
      <p:sp>
        <p:nvSpPr>
          <p:cNvPr id="101436" name="Text Box 60"/>
          <p:cNvSpPr txBox="1">
            <a:spLocks noChangeArrowheads="1"/>
          </p:cNvSpPr>
          <p:nvPr/>
        </p:nvSpPr>
        <p:spPr bwMode="auto">
          <a:xfrm>
            <a:off x="6488345" y="5623353"/>
            <a:ext cx="1396536"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Respirace</a:t>
            </a:r>
          </a:p>
          <a:p>
            <a:pPr algn="ctr" eaLnBrk="0" hangingPunct="0"/>
            <a:r>
              <a:rPr lang="cs-CZ" sz="2400">
                <a:latin typeface="Times New Roman" pitchFamily="18" charset="0"/>
              </a:rPr>
              <a:t>0,5 l</a:t>
            </a:r>
          </a:p>
        </p:txBody>
      </p:sp>
      <p:graphicFrame>
        <p:nvGraphicFramePr>
          <p:cNvPr id="101437" name="Object 61"/>
          <p:cNvGraphicFramePr>
            <a:graphicFrameLocks noChangeAspect="1"/>
          </p:cNvGraphicFramePr>
          <p:nvPr/>
        </p:nvGraphicFramePr>
        <p:xfrm>
          <a:off x="7896226" y="260351"/>
          <a:ext cx="2155825" cy="1928813"/>
        </p:xfrm>
        <a:graphic>
          <a:graphicData uri="http://schemas.openxmlformats.org/presentationml/2006/ole">
            <mc:AlternateContent xmlns:mc="http://schemas.openxmlformats.org/markup-compatibility/2006">
              <mc:Choice xmlns:v="urn:schemas-microsoft-com:vml" Requires="v">
                <p:oleObj name="Clip" r:id="rId9" imgW="1785960" imgH="1429560" progId="">
                  <p:embed/>
                </p:oleObj>
              </mc:Choice>
              <mc:Fallback>
                <p:oleObj name="Clip" r:id="rId9" imgW="1785960" imgH="1429560" progId="">
                  <p:embed/>
                  <p:pic>
                    <p:nvPicPr>
                      <p:cNvPr id="0" name="Object 6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96226" y="260351"/>
                        <a:ext cx="2155825" cy="19288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01438" name="Object 62"/>
          <p:cNvGraphicFramePr>
            <a:graphicFrameLocks noChangeAspect="1"/>
          </p:cNvGraphicFramePr>
          <p:nvPr/>
        </p:nvGraphicFramePr>
        <p:xfrm>
          <a:off x="9504363" y="2349500"/>
          <a:ext cx="912812" cy="1079500"/>
        </p:xfrm>
        <a:graphic>
          <a:graphicData uri="http://schemas.openxmlformats.org/presentationml/2006/ole">
            <mc:AlternateContent xmlns:mc="http://schemas.openxmlformats.org/markup-compatibility/2006">
              <mc:Choice xmlns:v="urn:schemas-microsoft-com:vml" Requires="v">
                <p:oleObj name="rastrový obrázek" r:id="rId11" imgW="1495431" imgH="1771790" progId="PBrush">
                  <p:embed/>
                </p:oleObj>
              </mc:Choice>
              <mc:Fallback>
                <p:oleObj name="rastrový obrázek" r:id="rId11" imgW="1495431" imgH="1771790" progId="PBrush">
                  <p:embed/>
                  <p:pic>
                    <p:nvPicPr>
                      <p:cNvPr id="0" name="Object 6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504363" y="2349500"/>
                        <a:ext cx="912812" cy="1079500"/>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pic>
        <p:nvPicPr>
          <p:cNvPr id="101439" name="Picture 63" descr="j0229917"/>
          <p:cNvPicPr>
            <a:picLocks noChangeAspect="1" noChangeArrowheads="1"/>
          </p:cNvPicPr>
          <p:nvPr/>
        </p:nvPicPr>
        <p:blipFill>
          <a:blip r:embed="rId13" cstate="print"/>
          <a:srcRect/>
          <a:stretch>
            <a:fillRect/>
          </a:stretch>
        </p:blipFill>
        <p:spPr bwMode="auto">
          <a:xfrm>
            <a:off x="7175500" y="115889"/>
            <a:ext cx="1054100" cy="1279525"/>
          </a:xfrm>
          <a:prstGeom prst="rect">
            <a:avLst/>
          </a:prstGeom>
          <a:noFill/>
          <a:ln w="9525">
            <a:noFill/>
            <a:miter lim="800000"/>
            <a:headEnd/>
            <a:tailEnd/>
          </a:ln>
        </p:spPr>
      </p:pic>
      <p:sp>
        <p:nvSpPr>
          <p:cNvPr id="101440" name="Text Box 64"/>
          <p:cNvSpPr txBox="1">
            <a:spLocks noChangeArrowheads="1"/>
          </p:cNvSpPr>
          <p:nvPr/>
        </p:nvSpPr>
        <p:spPr bwMode="auto">
          <a:xfrm>
            <a:off x="9201151" y="1700214"/>
            <a:ext cx="1503363" cy="701675"/>
          </a:xfrm>
          <a:prstGeom prst="rect">
            <a:avLst/>
          </a:prstGeom>
          <a:noFill/>
          <a:ln w="12700">
            <a:noFill/>
            <a:miter lim="800000"/>
            <a:headEnd/>
            <a:tailEnd/>
          </a:ln>
        </p:spPr>
        <p:txBody>
          <a:bodyPr anchor="ctr">
            <a:spAutoFit/>
          </a:bodyPr>
          <a:lstStyle/>
          <a:p>
            <a:pPr algn="ctr" eaLnBrk="0" hangingPunct="0"/>
            <a:r>
              <a:rPr lang="cs-CZ" sz="2000">
                <a:latin typeface="Times New Roman" pitchFamily="18" charset="0"/>
              </a:rPr>
              <a:t>Vylučování moči</a:t>
            </a:r>
          </a:p>
        </p:txBody>
      </p:sp>
      <p:sp>
        <p:nvSpPr>
          <p:cNvPr id="101441" name="Text Box 65"/>
          <p:cNvSpPr txBox="1">
            <a:spLocks noChangeArrowheads="1"/>
          </p:cNvSpPr>
          <p:nvPr/>
        </p:nvSpPr>
        <p:spPr bwMode="auto">
          <a:xfrm>
            <a:off x="7391401" y="1376364"/>
            <a:ext cx="1503363" cy="396875"/>
          </a:xfrm>
          <a:prstGeom prst="rect">
            <a:avLst/>
          </a:prstGeom>
          <a:noFill/>
          <a:ln w="12700">
            <a:noFill/>
            <a:miter lim="800000"/>
            <a:headEnd/>
            <a:tailEnd/>
          </a:ln>
        </p:spPr>
        <p:txBody>
          <a:bodyPr anchor="ctr">
            <a:spAutoFit/>
          </a:bodyPr>
          <a:lstStyle/>
          <a:p>
            <a:pPr algn="ctr" eaLnBrk="0" hangingPunct="0"/>
            <a:r>
              <a:rPr lang="cs-CZ" sz="2000">
                <a:latin typeface="Times New Roman" pitchFamily="18" charset="0"/>
              </a:rPr>
              <a:t>Pocit žízně</a:t>
            </a:r>
          </a:p>
        </p:txBody>
      </p:sp>
      <p:sp>
        <p:nvSpPr>
          <p:cNvPr id="101442" name="Text Box 66"/>
          <p:cNvSpPr txBox="1">
            <a:spLocks noChangeArrowheads="1"/>
          </p:cNvSpPr>
          <p:nvPr/>
        </p:nvSpPr>
        <p:spPr bwMode="auto">
          <a:xfrm>
            <a:off x="8975726" y="1196976"/>
            <a:ext cx="1503363" cy="396875"/>
          </a:xfrm>
          <a:prstGeom prst="rect">
            <a:avLst/>
          </a:prstGeom>
          <a:noFill/>
          <a:ln w="12700">
            <a:noFill/>
            <a:miter lim="800000"/>
            <a:headEnd/>
            <a:tailEnd/>
          </a:ln>
        </p:spPr>
        <p:txBody>
          <a:bodyPr anchor="ctr">
            <a:spAutoFit/>
          </a:bodyPr>
          <a:lstStyle/>
          <a:p>
            <a:pPr algn="ctr" eaLnBrk="0" hangingPunct="0"/>
            <a:r>
              <a:rPr lang="cs-CZ" sz="2000">
                <a:latin typeface="Times New Roman" pitchFamily="18" charset="0"/>
              </a:rPr>
              <a:t>nadbytek</a:t>
            </a:r>
          </a:p>
        </p:txBody>
      </p:sp>
      <p:sp>
        <p:nvSpPr>
          <p:cNvPr id="101443" name="Text Box 67"/>
          <p:cNvSpPr txBox="1">
            <a:spLocks noChangeArrowheads="1"/>
          </p:cNvSpPr>
          <p:nvPr/>
        </p:nvSpPr>
        <p:spPr bwMode="auto">
          <a:xfrm>
            <a:off x="7616826" y="981076"/>
            <a:ext cx="1503363" cy="396875"/>
          </a:xfrm>
          <a:prstGeom prst="rect">
            <a:avLst/>
          </a:prstGeom>
          <a:noFill/>
          <a:ln w="12700">
            <a:noFill/>
            <a:miter lim="800000"/>
            <a:headEnd/>
            <a:tailEnd/>
          </a:ln>
        </p:spPr>
        <p:txBody>
          <a:bodyPr anchor="ctr">
            <a:spAutoFit/>
          </a:bodyPr>
          <a:lstStyle/>
          <a:p>
            <a:pPr algn="ctr" eaLnBrk="0" hangingPunct="0"/>
            <a:r>
              <a:rPr lang="cs-CZ" sz="2000">
                <a:latin typeface="Times New Roman" pitchFamily="18" charset="0"/>
              </a:rPr>
              <a:t>deficit</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heckerboard(across)">
                                      <p:cBhvr>
                                        <p:cTn id="7" dur="500"/>
                                        <p:tgtEl>
                                          <p:spTgt spid="1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01407"/>
                                        </p:tgtEl>
                                        <p:attrNameLst>
                                          <p:attrName>style.visibility</p:attrName>
                                        </p:attrNameLst>
                                      </p:cBhvr>
                                      <p:to>
                                        <p:strVal val="visible"/>
                                      </p:to>
                                    </p:set>
                                    <p:animEffect transition="in" filter="checkerboard(across)">
                                      <p:cBhvr>
                                        <p:cTn id="10" dur="500"/>
                                        <p:tgtEl>
                                          <p:spTgt spid="101407"/>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checkerboard(across)">
                                      <p:cBhvr>
                                        <p:cTn id="15" dur="500"/>
                                        <p:tgtEl>
                                          <p:spTgt spid="3"/>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01436"/>
                                        </p:tgtEl>
                                        <p:attrNameLst>
                                          <p:attrName>style.visibility</p:attrName>
                                        </p:attrNameLst>
                                      </p:cBhvr>
                                      <p:to>
                                        <p:strVal val="visible"/>
                                      </p:to>
                                    </p:set>
                                    <p:animEffect transition="in" filter="checkerboard(across)">
                                      <p:cBhvr>
                                        <p:cTn id="18" dur="500"/>
                                        <p:tgtEl>
                                          <p:spTgt spid="101436"/>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101395"/>
                                        </p:tgtEl>
                                        <p:attrNameLst>
                                          <p:attrName>style.visibility</p:attrName>
                                        </p:attrNameLst>
                                      </p:cBhvr>
                                      <p:to>
                                        <p:strVal val="visible"/>
                                      </p:to>
                                    </p:set>
                                    <p:animEffect transition="in" filter="checkerboard(across)">
                                      <p:cBhvr>
                                        <p:cTn id="23" dur="500"/>
                                        <p:tgtEl>
                                          <p:spTgt spid="101395"/>
                                        </p:tgtEl>
                                      </p:cBhvr>
                                    </p:animEffect>
                                  </p:childTnLst>
                                </p:cTn>
                              </p:par>
                              <p:par>
                                <p:cTn id="24" presetID="5" presetClass="entr" presetSubtype="10" fill="hold" nodeType="with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checkerboard(across)">
                                      <p:cBhvr>
                                        <p:cTn id="26" dur="500"/>
                                        <p:tgtEl>
                                          <p:spTgt spid="2"/>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grpId="0" nodeType="clickEffect">
                                  <p:stCondLst>
                                    <p:cond delay="0"/>
                                  </p:stCondLst>
                                  <p:childTnLst>
                                    <p:set>
                                      <p:cBhvr>
                                        <p:cTn id="30" dur="1" fill="hold">
                                          <p:stCondLst>
                                            <p:cond delay="0"/>
                                          </p:stCondLst>
                                        </p:cTn>
                                        <p:tgtEl>
                                          <p:spTgt spid="101396"/>
                                        </p:tgtEl>
                                        <p:attrNameLst>
                                          <p:attrName>style.visibility</p:attrName>
                                        </p:attrNameLst>
                                      </p:cBhvr>
                                      <p:to>
                                        <p:strVal val="visible"/>
                                      </p:to>
                                    </p:set>
                                    <p:animEffect transition="in" filter="checkerboard(across)">
                                      <p:cBhvr>
                                        <p:cTn id="31" dur="500"/>
                                        <p:tgtEl>
                                          <p:spTgt spid="101396"/>
                                        </p:tgtEl>
                                      </p:cBhvr>
                                    </p:animEffect>
                                  </p:childTnLst>
                                </p:cTn>
                              </p:par>
                              <p:par>
                                <p:cTn id="32" presetID="5" presetClass="entr" presetSubtype="10" fill="hold" nodeType="with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checkerboard(across)">
                                      <p:cBhvr>
                                        <p:cTn id="34" dur="5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5" presetClass="entr" presetSubtype="10"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checkerboard(across)">
                                      <p:cBhvr>
                                        <p:cTn id="39" dur="500"/>
                                        <p:tgtEl>
                                          <p:spTgt spid="6"/>
                                        </p:tgtEl>
                                      </p:cBhvr>
                                    </p:animEffect>
                                  </p:childTnLst>
                                </p:cTn>
                              </p:par>
                              <p:par>
                                <p:cTn id="40" presetID="5" presetClass="entr" presetSubtype="10" fill="hold" grpId="0" nodeType="withEffect">
                                  <p:stCondLst>
                                    <p:cond delay="0"/>
                                  </p:stCondLst>
                                  <p:childTnLst>
                                    <p:set>
                                      <p:cBhvr>
                                        <p:cTn id="41" dur="1" fill="hold">
                                          <p:stCondLst>
                                            <p:cond delay="0"/>
                                          </p:stCondLst>
                                        </p:cTn>
                                        <p:tgtEl>
                                          <p:spTgt spid="101435"/>
                                        </p:tgtEl>
                                        <p:attrNameLst>
                                          <p:attrName>style.visibility</p:attrName>
                                        </p:attrNameLst>
                                      </p:cBhvr>
                                      <p:to>
                                        <p:strVal val="visible"/>
                                      </p:to>
                                    </p:set>
                                    <p:animEffect transition="in" filter="checkerboard(across)">
                                      <p:cBhvr>
                                        <p:cTn id="42" dur="500"/>
                                        <p:tgtEl>
                                          <p:spTgt spid="101435"/>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101434"/>
                                        </p:tgtEl>
                                        <p:attrNameLst>
                                          <p:attrName>style.visibility</p:attrName>
                                        </p:attrNameLst>
                                      </p:cBhvr>
                                      <p:to>
                                        <p:strVal val="visible"/>
                                      </p:to>
                                    </p:set>
                                    <p:animEffect transition="in" filter="checkerboard(across)">
                                      <p:cBhvr>
                                        <p:cTn id="47" dur="500"/>
                                        <p:tgtEl>
                                          <p:spTgt spid="101434"/>
                                        </p:tgtEl>
                                      </p:cBhvr>
                                    </p:animEffect>
                                  </p:childTnLst>
                                </p:cTn>
                              </p:par>
                              <p:par>
                                <p:cTn id="48" presetID="5" presetClass="entr" presetSubtype="10" fill="hold"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checkerboard(across)">
                                      <p:cBhvr>
                                        <p:cTn id="50" dur="500"/>
                                        <p:tgtEl>
                                          <p:spTgt spid="10"/>
                                        </p:tgtEl>
                                      </p:cBhvr>
                                    </p:animEffect>
                                  </p:childTnLst>
                                </p:cTn>
                              </p:par>
                            </p:childTnLst>
                          </p:cTn>
                        </p:par>
                      </p:childTnLst>
                    </p:cTn>
                  </p:par>
                  <p:par>
                    <p:cTn id="51" fill="hold">
                      <p:stCondLst>
                        <p:cond delay="indefinite"/>
                      </p:stCondLst>
                      <p:childTnLst>
                        <p:par>
                          <p:cTn id="52" fill="hold">
                            <p:stCondLst>
                              <p:cond delay="0"/>
                            </p:stCondLst>
                            <p:childTnLst>
                              <p:par>
                                <p:cTn id="53" presetID="5" presetClass="entr" presetSubtype="10" fill="hold" nodeType="click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checkerboard(across)">
                                      <p:cBhvr>
                                        <p:cTn id="55" dur="500"/>
                                        <p:tgtEl>
                                          <p:spTgt spid="8"/>
                                        </p:tgtEl>
                                      </p:cBhvr>
                                    </p:animEffect>
                                  </p:childTnLst>
                                </p:cTn>
                              </p:par>
                              <p:par>
                                <p:cTn id="56" presetID="5" presetClass="entr" presetSubtype="10" fill="hold" grpId="0" nodeType="withEffect">
                                  <p:stCondLst>
                                    <p:cond delay="0"/>
                                  </p:stCondLst>
                                  <p:childTnLst>
                                    <p:set>
                                      <p:cBhvr>
                                        <p:cTn id="57" dur="1" fill="hold">
                                          <p:stCondLst>
                                            <p:cond delay="0"/>
                                          </p:stCondLst>
                                        </p:cTn>
                                        <p:tgtEl>
                                          <p:spTgt spid="101433"/>
                                        </p:tgtEl>
                                        <p:attrNameLst>
                                          <p:attrName>style.visibility</p:attrName>
                                        </p:attrNameLst>
                                      </p:cBhvr>
                                      <p:to>
                                        <p:strVal val="visible"/>
                                      </p:to>
                                    </p:set>
                                    <p:animEffect transition="in" filter="checkerboard(across)">
                                      <p:cBhvr>
                                        <p:cTn id="58" dur="500"/>
                                        <p:tgtEl>
                                          <p:spTgt spid="101433"/>
                                        </p:tgtEl>
                                      </p:cBhvr>
                                    </p:animEffect>
                                  </p:childTnLst>
                                </p:cTn>
                              </p:par>
                            </p:childTnLst>
                          </p:cTn>
                        </p:par>
                      </p:childTnLst>
                    </p:cTn>
                  </p:par>
                  <p:par>
                    <p:cTn id="59" fill="hold">
                      <p:stCondLst>
                        <p:cond delay="indefinite"/>
                      </p:stCondLst>
                      <p:childTnLst>
                        <p:par>
                          <p:cTn id="60" fill="hold">
                            <p:stCondLst>
                              <p:cond delay="0"/>
                            </p:stCondLst>
                            <p:childTnLst>
                              <p:par>
                                <p:cTn id="61" presetID="5" presetClass="entr" presetSubtype="10" fill="hold" nodeType="clickEffect">
                                  <p:stCondLst>
                                    <p:cond delay="0"/>
                                  </p:stCondLst>
                                  <p:childTnLst>
                                    <p:set>
                                      <p:cBhvr>
                                        <p:cTn id="62" dur="1" fill="hold">
                                          <p:stCondLst>
                                            <p:cond delay="0"/>
                                          </p:stCondLst>
                                        </p:cTn>
                                        <p:tgtEl>
                                          <p:spTgt spid="101437"/>
                                        </p:tgtEl>
                                        <p:attrNameLst>
                                          <p:attrName>style.visibility</p:attrName>
                                        </p:attrNameLst>
                                      </p:cBhvr>
                                      <p:to>
                                        <p:strVal val="visible"/>
                                      </p:to>
                                    </p:set>
                                    <p:animEffect transition="in" filter="checkerboard(across)">
                                      <p:cBhvr>
                                        <p:cTn id="63" dur="500"/>
                                        <p:tgtEl>
                                          <p:spTgt spid="101437"/>
                                        </p:tgtEl>
                                      </p:cBhvr>
                                    </p:animEffect>
                                  </p:childTnLst>
                                </p:cTn>
                              </p:par>
                            </p:childTnLst>
                          </p:cTn>
                        </p:par>
                      </p:childTnLst>
                    </p:cTn>
                  </p:par>
                  <p:par>
                    <p:cTn id="64" fill="hold">
                      <p:stCondLst>
                        <p:cond delay="indefinite"/>
                      </p:stCondLst>
                      <p:childTnLst>
                        <p:par>
                          <p:cTn id="65" fill="hold">
                            <p:stCondLst>
                              <p:cond delay="0"/>
                            </p:stCondLst>
                            <p:childTnLst>
                              <p:par>
                                <p:cTn id="66" presetID="5" presetClass="entr" presetSubtype="10" fill="hold" grpId="0" nodeType="clickEffect">
                                  <p:stCondLst>
                                    <p:cond delay="0"/>
                                  </p:stCondLst>
                                  <p:childTnLst>
                                    <p:set>
                                      <p:cBhvr>
                                        <p:cTn id="67" dur="1" fill="hold">
                                          <p:stCondLst>
                                            <p:cond delay="0"/>
                                          </p:stCondLst>
                                        </p:cTn>
                                        <p:tgtEl>
                                          <p:spTgt spid="101442"/>
                                        </p:tgtEl>
                                        <p:attrNameLst>
                                          <p:attrName>style.visibility</p:attrName>
                                        </p:attrNameLst>
                                      </p:cBhvr>
                                      <p:to>
                                        <p:strVal val="visible"/>
                                      </p:to>
                                    </p:set>
                                    <p:animEffect transition="in" filter="checkerboard(across)">
                                      <p:cBhvr>
                                        <p:cTn id="68" dur="500"/>
                                        <p:tgtEl>
                                          <p:spTgt spid="101442"/>
                                        </p:tgtEl>
                                      </p:cBhvr>
                                    </p:animEffect>
                                  </p:childTnLst>
                                </p:cTn>
                              </p:par>
                            </p:childTnLst>
                          </p:cTn>
                        </p:par>
                      </p:childTnLst>
                    </p:cTn>
                  </p:par>
                  <p:par>
                    <p:cTn id="69" fill="hold">
                      <p:stCondLst>
                        <p:cond delay="indefinite"/>
                      </p:stCondLst>
                      <p:childTnLst>
                        <p:par>
                          <p:cTn id="70" fill="hold">
                            <p:stCondLst>
                              <p:cond delay="0"/>
                            </p:stCondLst>
                            <p:childTnLst>
                              <p:par>
                                <p:cTn id="71" presetID="5" presetClass="entr" presetSubtype="10" fill="hold" grpId="0" nodeType="clickEffect">
                                  <p:stCondLst>
                                    <p:cond delay="0"/>
                                  </p:stCondLst>
                                  <p:childTnLst>
                                    <p:set>
                                      <p:cBhvr>
                                        <p:cTn id="72" dur="1" fill="hold">
                                          <p:stCondLst>
                                            <p:cond delay="0"/>
                                          </p:stCondLst>
                                        </p:cTn>
                                        <p:tgtEl>
                                          <p:spTgt spid="101440"/>
                                        </p:tgtEl>
                                        <p:attrNameLst>
                                          <p:attrName>style.visibility</p:attrName>
                                        </p:attrNameLst>
                                      </p:cBhvr>
                                      <p:to>
                                        <p:strVal val="visible"/>
                                      </p:to>
                                    </p:set>
                                    <p:animEffect transition="in" filter="checkerboard(across)">
                                      <p:cBhvr>
                                        <p:cTn id="73" dur="500"/>
                                        <p:tgtEl>
                                          <p:spTgt spid="101440"/>
                                        </p:tgtEl>
                                      </p:cBhvr>
                                    </p:animEffect>
                                  </p:childTnLst>
                                </p:cTn>
                              </p:par>
                              <p:par>
                                <p:cTn id="74" presetID="5" presetClass="entr" presetSubtype="10" fill="hold" nodeType="withEffect">
                                  <p:stCondLst>
                                    <p:cond delay="0"/>
                                  </p:stCondLst>
                                  <p:childTnLst>
                                    <p:set>
                                      <p:cBhvr>
                                        <p:cTn id="75" dur="1" fill="hold">
                                          <p:stCondLst>
                                            <p:cond delay="0"/>
                                          </p:stCondLst>
                                        </p:cTn>
                                        <p:tgtEl>
                                          <p:spTgt spid="101438"/>
                                        </p:tgtEl>
                                        <p:attrNameLst>
                                          <p:attrName>style.visibility</p:attrName>
                                        </p:attrNameLst>
                                      </p:cBhvr>
                                      <p:to>
                                        <p:strVal val="visible"/>
                                      </p:to>
                                    </p:set>
                                    <p:animEffect transition="in" filter="checkerboard(across)">
                                      <p:cBhvr>
                                        <p:cTn id="76" dur="500"/>
                                        <p:tgtEl>
                                          <p:spTgt spid="101438"/>
                                        </p:tgtEl>
                                      </p:cBhvr>
                                    </p:animEffect>
                                  </p:childTnLst>
                                </p:cTn>
                              </p:par>
                            </p:childTnLst>
                          </p:cTn>
                        </p:par>
                      </p:childTnLst>
                    </p:cTn>
                  </p:par>
                  <p:par>
                    <p:cTn id="77" fill="hold">
                      <p:stCondLst>
                        <p:cond delay="indefinite"/>
                      </p:stCondLst>
                      <p:childTnLst>
                        <p:par>
                          <p:cTn id="78" fill="hold">
                            <p:stCondLst>
                              <p:cond delay="0"/>
                            </p:stCondLst>
                            <p:childTnLst>
                              <p:par>
                                <p:cTn id="79" presetID="5" presetClass="entr" presetSubtype="10" fill="hold" grpId="0" nodeType="clickEffect">
                                  <p:stCondLst>
                                    <p:cond delay="0"/>
                                  </p:stCondLst>
                                  <p:childTnLst>
                                    <p:set>
                                      <p:cBhvr>
                                        <p:cTn id="80" dur="1" fill="hold">
                                          <p:stCondLst>
                                            <p:cond delay="0"/>
                                          </p:stCondLst>
                                        </p:cTn>
                                        <p:tgtEl>
                                          <p:spTgt spid="101443"/>
                                        </p:tgtEl>
                                        <p:attrNameLst>
                                          <p:attrName>style.visibility</p:attrName>
                                        </p:attrNameLst>
                                      </p:cBhvr>
                                      <p:to>
                                        <p:strVal val="visible"/>
                                      </p:to>
                                    </p:set>
                                    <p:animEffect transition="in" filter="checkerboard(across)">
                                      <p:cBhvr>
                                        <p:cTn id="81" dur="500"/>
                                        <p:tgtEl>
                                          <p:spTgt spid="101443"/>
                                        </p:tgtEl>
                                      </p:cBhvr>
                                    </p:animEffect>
                                  </p:childTnLst>
                                </p:cTn>
                              </p:par>
                            </p:childTnLst>
                          </p:cTn>
                        </p:par>
                      </p:childTnLst>
                    </p:cTn>
                  </p:par>
                  <p:par>
                    <p:cTn id="82" fill="hold">
                      <p:stCondLst>
                        <p:cond delay="indefinite"/>
                      </p:stCondLst>
                      <p:childTnLst>
                        <p:par>
                          <p:cTn id="83" fill="hold">
                            <p:stCondLst>
                              <p:cond delay="0"/>
                            </p:stCondLst>
                            <p:childTnLst>
                              <p:par>
                                <p:cTn id="84" presetID="5" presetClass="entr" presetSubtype="10" fill="hold" nodeType="clickEffect">
                                  <p:stCondLst>
                                    <p:cond delay="0"/>
                                  </p:stCondLst>
                                  <p:childTnLst>
                                    <p:set>
                                      <p:cBhvr>
                                        <p:cTn id="85" dur="1" fill="hold">
                                          <p:stCondLst>
                                            <p:cond delay="0"/>
                                          </p:stCondLst>
                                        </p:cTn>
                                        <p:tgtEl>
                                          <p:spTgt spid="101439"/>
                                        </p:tgtEl>
                                        <p:attrNameLst>
                                          <p:attrName>style.visibility</p:attrName>
                                        </p:attrNameLst>
                                      </p:cBhvr>
                                      <p:to>
                                        <p:strVal val="visible"/>
                                      </p:to>
                                    </p:set>
                                    <p:animEffect transition="in" filter="checkerboard(across)">
                                      <p:cBhvr>
                                        <p:cTn id="86" dur="500"/>
                                        <p:tgtEl>
                                          <p:spTgt spid="101439"/>
                                        </p:tgtEl>
                                      </p:cBhvr>
                                    </p:animEffect>
                                  </p:childTnLst>
                                </p:cTn>
                              </p:par>
                              <p:par>
                                <p:cTn id="87" presetID="5" presetClass="entr" presetSubtype="10" fill="hold" grpId="0" nodeType="withEffect">
                                  <p:stCondLst>
                                    <p:cond delay="0"/>
                                  </p:stCondLst>
                                  <p:childTnLst>
                                    <p:set>
                                      <p:cBhvr>
                                        <p:cTn id="88" dur="1" fill="hold">
                                          <p:stCondLst>
                                            <p:cond delay="0"/>
                                          </p:stCondLst>
                                        </p:cTn>
                                        <p:tgtEl>
                                          <p:spTgt spid="101441"/>
                                        </p:tgtEl>
                                        <p:attrNameLst>
                                          <p:attrName>style.visibility</p:attrName>
                                        </p:attrNameLst>
                                      </p:cBhvr>
                                      <p:to>
                                        <p:strVal val="visible"/>
                                      </p:to>
                                    </p:set>
                                    <p:animEffect transition="in" filter="checkerboard(across)">
                                      <p:cBhvr>
                                        <p:cTn id="89" dur="500"/>
                                        <p:tgtEl>
                                          <p:spTgt spid="1014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95" grpId="0"/>
      <p:bldP spid="101396" grpId="0"/>
      <p:bldP spid="101407" grpId="0"/>
      <p:bldP spid="101433" grpId="0"/>
      <p:bldP spid="101434" grpId="0"/>
      <p:bldP spid="101435" grpId="0"/>
      <p:bldP spid="101436" grpId="0"/>
      <p:bldP spid="101440" grpId="0"/>
      <p:bldP spid="101441" grpId="0"/>
      <p:bldP spid="101442" grpId="0"/>
      <p:bldP spid="10144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cs-CZ"/>
              <a:t>Hlavní ionty</a:t>
            </a:r>
          </a:p>
        </p:txBody>
      </p:sp>
      <p:sp>
        <p:nvSpPr>
          <p:cNvPr id="71683" name="AutoShape 5"/>
          <p:cNvSpPr>
            <a:spLocks noChangeArrowheads="1"/>
          </p:cNvSpPr>
          <p:nvPr/>
        </p:nvSpPr>
        <p:spPr bwMode="auto">
          <a:xfrm>
            <a:off x="5159376" y="2997200"/>
            <a:ext cx="4321175" cy="2808288"/>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cs-CZ" dirty="0"/>
              <a:t>                  buňka</a:t>
            </a:r>
          </a:p>
        </p:txBody>
      </p:sp>
      <p:sp>
        <p:nvSpPr>
          <p:cNvPr id="71684" name="Text Box 6"/>
          <p:cNvSpPr txBox="1">
            <a:spLocks noChangeArrowheads="1"/>
          </p:cNvSpPr>
          <p:nvPr/>
        </p:nvSpPr>
        <p:spPr bwMode="auto">
          <a:xfrm>
            <a:off x="3124200" y="3016251"/>
            <a:ext cx="641350" cy="366713"/>
          </a:xfrm>
          <a:prstGeom prst="rect">
            <a:avLst/>
          </a:prstGeom>
          <a:noFill/>
          <a:ln w="9525">
            <a:noFill/>
            <a:miter lim="800000"/>
            <a:headEnd/>
            <a:tailEnd/>
          </a:ln>
        </p:spPr>
        <p:txBody>
          <a:bodyPr wrap="none">
            <a:spAutoFit/>
          </a:bodyPr>
          <a:lstStyle/>
          <a:p>
            <a:r>
              <a:rPr lang="cs-CZ" dirty="0"/>
              <a:t>ECT</a:t>
            </a:r>
          </a:p>
        </p:txBody>
      </p:sp>
      <p:sp>
        <p:nvSpPr>
          <p:cNvPr id="71685" name="Text Box 7"/>
          <p:cNvSpPr txBox="1">
            <a:spLocks noChangeArrowheads="1"/>
          </p:cNvSpPr>
          <p:nvPr/>
        </p:nvSpPr>
        <p:spPr bwMode="auto">
          <a:xfrm>
            <a:off x="2620963" y="4149726"/>
            <a:ext cx="1746250" cy="366713"/>
          </a:xfrm>
          <a:prstGeom prst="rect">
            <a:avLst/>
          </a:prstGeom>
          <a:noFill/>
          <a:ln w="9525">
            <a:noFill/>
            <a:miter lim="800000"/>
            <a:headEnd/>
            <a:tailEnd/>
          </a:ln>
        </p:spPr>
        <p:txBody>
          <a:bodyPr wrap="none">
            <a:spAutoFit/>
          </a:bodyPr>
          <a:lstStyle/>
          <a:p>
            <a:r>
              <a:rPr lang="cs-CZ" dirty="0"/>
              <a:t>140 </a:t>
            </a:r>
            <a:r>
              <a:rPr lang="cs-CZ" dirty="0" err="1"/>
              <a:t>mmol</a:t>
            </a:r>
            <a:r>
              <a:rPr lang="cs-CZ" dirty="0"/>
              <a:t>/l Na</a:t>
            </a:r>
            <a:r>
              <a:rPr lang="cs-CZ" baseline="30000" dirty="0"/>
              <a:t>+</a:t>
            </a:r>
          </a:p>
        </p:txBody>
      </p:sp>
      <p:sp>
        <p:nvSpPr>
          <p:cNvPr id="71686" name="Text Box 8"/>
          <p:cNvSpPr txBox="1">
            <a:spLocks noChangeArrowheads="1"/>
          </p:cNvSpPr>
          <p:nvPr/>
        </p:nvSpPr>
        <p:spPr bwMode="auto">
          <a:xfrm>
            <a:off x="2566988" y="4652963"/>
            <a:ext cx="1695450" cy="366712"/>
          </a:xfrm>
          <a:prstGeom prst="rect">
            <a:avLst/>
          </a:prstGeom>
          <a:noFill/>
          <a:ln w="9525">
            <a:noFill/>
            <a:miter lim="800000"/>
            <a:headEnd/>
            <a:tailEnd/>
          </a:ln>
        </p:spPr>
        <p:txBody>
          <a:bodyPr wrap="none">
            <a:spAutoFit/>
          </a:bodyPr>
          <a:lstStyle/>
          <a:p>
            <a:r>
              <a:rPr lang="cs-CZ" dirty="0"/>
              <a:t>104  </a:t>
            </a:r>
            <a:r>
              <a:rPr lang="cs-CZ" dirty="0" err="1"/>
              <a:t>mmol</a:t>
            </a:r>
            <a:r>
              <a:rPr lang="cs-CZ" dirty="0"/>
              <a:t>/l Cl</a:t>
            </a:r>
            <a:r>
              <a:rPr lang="cs-CZ" baseline="30000" dirty="0"/>
              <a:t>-</a:t>
            </a:r>
          </a:p>
        </p:txBody>
      </p:sp>
      <p:sp>
        <p:nvSpPr>
          <p:cNvPr id="71687" name="Text Box 9"/>
          <p:cNvSpPr txBox="1">
            <a:spLocks noChangeArrowheads="1"/>
          </p:cNvSpPr>
          <p:nvPr/>
        </p:nvSpPr>
        <p:spPr bwMode="auto">
          <a:xfrm>
            <a:off x="2351089" y="5157788"/>
            <a:ext cx="2274887" cy="366712"/>
          </a:xfrm>
          <a:prstGeom prst="rect">
            <a:avLst/>
          </a:prstGeom>
          <a:noFill/>
          <a:ln w="9525">
            <a:noFill/>
            <a:miter lim="800000"/>
            <a:headEnd/>
            <a:tailEnd/>
          </a:ln>
        </p:spPr>
        <p:txBody>
          <a:bodyPr wrap="none">
            <a:spAutoFit/>
          </a:bodyPr>
          <a:lstStyle/>
          <a:p>
            <a:r>
              <a:rPr lang="cs-CZ" dirty="0"/>
              <a:t>24-27  </a:t>
            </a:r>
            <a:r>
              <a:rPr lang="cs-CZ" dirty="0" err="1"/>
              <a:t>mmol</a:t>
            </a:r>
            <a:r>
              <a:rPr lang="cs-CZ" dirty="0"/>
              <a:t>/l HCO</a:t>
            </a:r>
            <a:r>
              <a:rPr lang="cs-CZ" baseline="-25000" dirty="0"/>
              <a:t>3</a:t>
            </a:r>
            <a:r>
              <a:rPr lang="cs-CZ" baseline="30000" dirty="0"/>
              <a:t>-</a:t>
            </a:r>
          </a:p>
        </p:txBody>
      </p:sp>
      <p:sp>
        <p:nvSpPr>
          <p:cNvPr id="71688" name="Text Box 10"/>
          <p:cNvSpPr txBox="1">
            <a:spLocks noChangeArrowheads="1"/>
          </p:cNvSpPr>
          <p:nvPr/>
        </p:nvSpPr>
        <p:spPr bwMode="auto">
          <a:xfrm>
            <a:off x="5232400" y="3644901"/>
            <a:ext cx="1606550" cy="366713"/>
          </a:xfrm>
          <a:prstGeom prst="rect">
            <a:avLst/>
          </a:prstGeom>
          <a:noFill/>
          <a:ln w="9525">
            <a:noFill/>
            <a:miter lim="800000"/>
            <a:headEnd/>
            <a:tailEnd/>
          </a:ln>
        </p:spPr>
        <p:txBody>
          <a:bodyPr wrap="none">
            <a:spAutoFit/>
          </a:bodyPr>
          <a:lstStyle/>
          <a:p>
            <a:r>
              <a:rPr lang="cs-CZ" dirty="0"/>
              <a:t>140 </a:t>
            </a:r>
            <a:r>
              <a:rPr lang="cs-CZ" dirty="0" err="1"/>
              <a:t>mmol</a:t>
            </a:r>
            <a:r>
              <a:rPr lang="cs-CZ" dirty="0"/>
              <a:t>/l K</a:t>
            </a:r>
            <a:r>
              <a:rPr lang="cs-CZ" baseline="30000" dirty="0"/>
              <a:t>+</a:t>
            </a:r>
          </a:p>
        </p:txBody>
      </p:sp>
      <p:sp>
        <p:nvSpPr>
          <p:cNvPr id="71689" name="Text Box 11"/>
          <p:cNvSpPr txBox="1">
            <a:spLocks noChangeArrowheads="1"/>
          </p:cNvSpPr>
          <p:nvPr/>
        </p:nvSpPr>
        <p:spPr bwMode="auto">
          <a:xfrm>
            <a:off x="2711450" y="3644901"/>
            <a:ext cx="1543050" cy="366713"/>
          </a:xfrm>
          <a:prstGeom prst="rect">
            <a:avLst/>
          </a:prstGeom>
          <a:noFill/>
          <a:ln w="9525">
            <a:noFill/>
            <a:miter lim="800000"/>
            <a:headEnd/>
            <a:tailEnd/>
          </a:ln>
        </p:spPr>
        <p:txBody>
          <a:bodyPr wrap="none">
            <a:spAutoFit/>
          </a:bodyPr>
          <a:lstStyle/>
          <a:p>
            <a:r>
              <a:rPr lang="cs-CZ" dirty="0"/>
              <a:t>4,3 </a:t>
            </a:r>
            <a:r>
              <a:rPr lang="cs-CZ" dirty="0" err="1"/>
              <a:t>mmol</a:t>
            </a:r>
            <a:r>
              <a:rPr lang="cs-CZ" dirty="0"/>
              <a:t>/l K</a:t>
            </a:r>
            <a:r>
              <a:rPr lang="cs-CZ" baseline="30000" dirty="0"/>
              <a:t>+</a:t>
            </a:r>
          </a:p>
        </p:txBody>
      </p:sp>
      <p:sp>
        <p:nvSpPr>
          <p:cNvPr id="71690" name="Text Box 12"/>
          <p:cNvSpPr txBox="1">
            <a:spLocks noChangeArrowheads="1"/>
          </p:cNvSpPr>
          <p:nvPr/>
        </p:nvSpPr>
        <p:spPr bwMode="auto">
          <a:xfrm>
            <a:off x="5232400" y="4076701"/>
            <a:ext cx="1619250" cy="366713"/>
          </a:xfrm>
          <a:prstGeom prst="rect">
            <a:avLst/>
          </a:prstGeom>
          <a:noFill/>
          <a:ln w="9525">
            <a:noFill/>
            <a:miter lim="800000"/>
            <a:headEnd/>
            <a:tailEnd/>
          </a:ln>
        </p:spPr>
        <p:txBody>
          <a:bodyPr wrap="none">
            <a:spAutoFit/>
          </a:bodyPr>
          <a:lstStyle/>
          <a:p>
            <a:r>
              <a:rPr lang="cs-CZ" dirty="0"/>
              <a:t>12 </a:t>
            </a:r>
            <a:r>
              <a:rPr lang="cs-CZ" dirty="0" err="1"/>
              <a:t>mmol</a:t>
            </a:r>
            <a:r>
              <a:rPr lang="cs-CZ" dirty="0"/>
              <a:t>/l Na</a:t>
            </a:r>
            <a:r>
              <a:rPr lang="cs-CZ" baseline="30000" dirty="0"/>
              <a:t>+</a:t>
            </a:r>
          </a:p>
        </p:txBody>
      </p:sp>
      <p:sp>
        <p:nvSpPr>
          <p:cNvPr id="71691" name="Text Box 13"/>
          <p:cNvSpPr txBox="1">
            <a:spLocks noChangeArrowheads="1"/>
          </p:cNvSpPr>
          <p:nvPr/>
        </p:nvSpPr>
        <p:spPr bwMode="auto">
          <a:xfrm>
            <a:off x="5375275" y="4508501"/>
            <a:ext cx="1441450" cy="366713"/>
          </a:xfrm>
          <a:prstGeom prst="rect">
            <a:avLst/>
          </a:prstGeom>
          <a:noFill/>
          <a:ln w="9525">
            <a:noFill/>
            <a:miter lim="800000"/>
            <a:headEnd/>
            <a:tailEnd/>
          </a:ln>
        </p:spPr>
        <p:txBody>
          <a:bodyPr wrap="none">
            <a:spAutoFit/>
          </a:bodyPr>
          <a:lstStyle/>
          <a:p>
            <a:r>
              <a:rPr lang="cs-CZ" dirty="0"/>
              <a:t>3  </a:t>
            </a:r>
            <a:r>
              <a:rPr lang="cs-CZ" dirty="0" err="1"/>
              <a:t>mmol</a:t>
            </a:r>
            <a:r>
              <a:rPr lang="cs-CZ" dirty="0"/>
              <a:t>/l Cl</a:t>
            </a:r>
            <a:r>
              <a:rPr lang="cs-CZ" baseline="30000" dirty="0"/>
              <a:t>-</a:t>
            </a:r>
          </a:p>
        </p:txBody>
      </p:sp>
      <p:sp>
        <p:nvSpPr>
          <p:cNvPr id="71692" name="Text Box 14"/>
          <p:cNvSpPr txBox="1">
            <a:spLocks noChangeArrowheads="1"/>
          </p:cNvSpPr>
          <p:nvPr/>
        </p:nvSpPr>
        <p:spPr bwMode="auto">
          <a:xfrm>
            <a:off x="5232400" y="4941889"/>
            <a:ext cx="2031325" cy="553998"/>
          </a:xfrm>
          <a:prstGeom prst="rect">
            <a:avLst/>
          </a:prstGeom>
          <a:noFill/>
          <a:ln w="9525">
            <a:noFill/>
            <a:miter lim="800000"/>
            <a:headEnd/>
            <a:tailEnd/>
          </a:ln>
        </p:spPr>
        <p:txBody>
          <a:bodyPr wrap="none">
            <a:spAutoFit/>
          </a:bodyPr>
          <a:lstStyle/>
          <a:p>
            <a:r>
              <a:rPr lang="cs-CZ" dirty="0"/>
              <a:t>10  </a:t>
            </a:r>
            <a:r>
              <a:rPr lang="cs-CZ" dirty="0" err="1"/>
              <a:t>mmol</a:t>
            </a:r>
            <a:r>
              <a:rPr lang="cs-CZ" dirty="0"/>
              <a:t>/l HCO3-</a:t>
            </a:r>
          </a:p>
          <a:p>
            <a:endParaRPr lang="cs-CZ" baseline="30000" dirty="0"/>
          </a:p>
        </p:txBody>
      </p:sp>
      <p:sp>
        <p:nvSpPr>
          <p:cNvPr id="3" name="TextovéPole 2">
            <a:extLst>
              <a:ext uri="{FF2B5EF4-FFF2-40B4-BE49-F238E27FC236}">
                <a16:creationId xmlns:a16="http://schemas.microsoft.com/office/drawing/2014/main" id="{4A3F5206-6F18-4F5E-85CF-8981120DA9C5}"/>
              </a:ext>
            </a:extLst>
          </p:cNvPr>
          <p:cNvSpPr txBox="1"/>
          <p:nvPr/>
        </p:nvSpPr>
        <p:spPr>
          <a:xfrm>
            <a:off x="5303912" y="2391254"/>
            <a:ext cx="1800493" cy="369332"/>
          </a:xfrm>
          <a:prstGeom prst="rect">
            <a:avLst/>
          </a:prstGeom>
          <a:noFill/>
        </p:spPr>
        <p:txBody>
          <a:bodyPr wrap="none" rtlCol="0">
            <a:spAutoFit/>
          </a:bodyPr>
          <a:lstStyle/>
          <a:p>
            <a:r>
              <a:rPr lang="cs-CZ" dirty="0"/>
              <a:t>Elektroneutrální</a:t>
            </a:r>
            <a:endParaRPr lang="en-US" dirty="0"/>
          </a:p>
        </p:txBody>
      </p:sp>
      <p:sp>
        <p:nvSpPr>
          <p:cNvPr id="16" name="TextovéPole 15">
            <a:extLst>
              <a:ext uri="{FF2B5EF4-FFF2-40B4-BE49-F238E27FC236}">
                <a16:creationId xmlns:a16="http://schemas.microsoft.com/office/drawing/2014/main" id="{2ED03F19-0AA7-4580-ABE5-255270C34B04}"/>
              </a:ext>
            </a:extLst>
          </p:cNvPr>
          <p:cNvSpPr txBox="1"/>
          <p:nvPr/>
        </p:nvSpPr>
        <p:spPr>
          <a:xfrm>
            <a:off x="2480846" y="2406691"/>
            <a:ext cx="1800493" cy="369332"/>
          </a:xfrm>
          <a:prstGeom prst="rect">
            <a:avLst/>
          </a:prstGeom>
          <a:noFill/>
        </p:spPr>
        <p:txBody>
          <a:bodyPr wrap="none" rtlCol="0">
            <a:spAutoFit/>
          </a:bodyPr>
          <a:lstStyle/>
          <a:p>
            <a:r>
              <a:rPr lang="cs-CZ" dirty="0"/>
              <a:t>Elektroneutrální</a:t>
            </a:r>
            <a:endParaRPr lang="en-US" dirty="0"/>
          </a:p>
        </p:txBody>
      </p:sp>
      <p:sp>
        <p:nvSpPr>
          <p:cNvPr id="17" name="Text Box 6">
            <a:extLst>
              <a:ext uri="{FF2B5EF4-FFF2-40B4-BE49-F238E27FC236}">
                <a16:creationId xmlns:a16="http://schemas.microsoft.com/office/drawing/2014/main" id="{CD721593-5628-4574-9215-10CB57A49CA1}"/>
              </a:ext>
            </a:extLst>
          </p:cNvPr>
          <p:cNvSpPr txBox="1">
            <a:spLocks noChangeArrowheads="1"/>
          </p:cNvSpPr>
          <p:nvPr/>
        </p:nvSpPr>
        <p:spPr bwMode="auto">
          <a:xfrm>
            <a:off x="5925876" y="3102254"/>
            <a:ext cx="556563" cy="369332"/>
          </a:xfrm>
          <a:prstGeom prst="rect">
            <a:avLst/>
          </a:prstGeom>
          <a:noFill/>
          <a:ln w="9525">
            <a:noFill/>
            <a:miter lim="800000"/>
            <a:headEnd/>
            <a:tailEnd/>
          </a:ln>
        </p:spPr>
        <p:txBody>
          <a:bodyPr wrap="none">
            <a:spAutoFit/>
          </a:bodyPr>
          <a:lstStyle/>
          <a:p>
            <a:r>
              <a:rPr lang="cs-CZ" dirty="0"/>
              <a:t>ICT</a:t>
            </a:r>
          </a:p>
        </p:txBody>
      </p:sp>
      <p:cxnSp>
        <p:nvCxnSpPr>
          <p:cNvPr id="5" name="Přímá spojnice se šipkou 4">
            <a:extLst>
              <a:ext uri="{FF2B5EF4-FFF2-40B4-BE49-F238E27FC236}">
                <a16:creationId xmlns:a16="http://schemas.microsoft.com/office/drawing/2014/main" id="{362C3525-D4BE-469B-9EDC-A1538C1515EB}"/>
              </a:ext>
            </a:extLst>
          </p:cNvPr>
          <p:cNvCxnSpPr>
            <a:stCxn id="3" idx="2"/>
          </p:cNvCxnSpPr>
          <p:nvPr/>
        </p:nvCxnSpPr>
        <p:spPr>
          <a:xfrm flipH="1">
            <a:off x="6204158" y="2760586"/>
            <a:ext cx="1" cy="378975"/>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20" name="Přímá spojnice se šipkou 19">
            <a:extLst>
              <a:ext uri="{FF2B5EF4-FFF2-40B4-BE49-F238E27FC236}">
                <a16:creationId xmlns:a16="http://schemas.microsoft.com/office/drawing/2014/main" id="{7E1AFD8A-7EFF-4736-9F45-33D4F378F6A1}"/>
              </a:ext>
            </a:extLst>
          </p:cNvPr>
          <p:cNvCxnSpPr/>
          <p:nvPr/>
        </p:nvCxnSpPr>
        <p:spPr>
          <a:xfrm flipH="1">
            <a:off x="3414360" y="2706650"/>
            <a:ext cx="1" cy="378975"/>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
        <p:nvSpPr>
          <p:cNvPr id="6" name="TextovéPole 5">
            <a:extLst>
              <a:ext uri="{FF2B5EF4-FFF2-40B4-BE49-F238E27FC236}">
                <a16:creationId xmlns:a16="http://schemas.microsoft.com/office/drawing/2014/main" id="{15CF6560-5FD0-4ECC-8031-26830BDF7386}"/>
              </a:ext>
            </a:extLst>
          </p:cNvPr>
          <p:cNvSpPr txBox="1"/>
          <p:nvPr/>
        </p:nvSpPr>
        <p:spPr>
          <a:xfrm>
            <a:off x="3473922" y="1819279"/>
            <a:ext cx="2428870" cy="369332"/>
          </a:xfrm>
          <a:prstGeom prst="rect">
            <a:avLst/>
          </a:prstGeom>
          <a:noFill/>
        </p:spPr>
        <p:txBody>
          <a:bodyPr wrap="none" rtlCol="0">
            <a:spAutoFit/>
          </a:bodyPr>
          <a:lstStyle/>
          <a:p>
            <a:r>
              <a:rPr lang="cs-CZ" dirty="0"/>
              <a:t>Osmotické ekvilibrium</a:t>
            </a:r>
            <a:endParaRPr lang="en-US" dirty="0"/>
          </a:p>
        </p:txBody>
      </p:sp>
      <p:cxnSp>
        <p:nvCxnSpPr>
          <p:cNvPr id="8" name="Přímá spojnice se šipkou 7">
            <a:extLst>
              <a:ext uri="{FF2B5EF4-FFF2-40B4-BE49-F238E27FC236}">
                <a16:creationId xmlns:a16="http://schemas.microsoft.com/office/drawing/2014/main" id="{AE32B5C3-9CAA-4168-8D7D-BCFB95715F25}"/>
              </a:ext>
            </a:extLst>
          </p:cNvPr>
          <p:cNvCxnSpPr>
            <a:cxnSpLocks/>
            <a:stCxn id="6" idx="2"/>
            <a:endCxn id="17" idx="1"/>
          </p:cNvCxnSpPr>
          <p:nvPr/>
        </p:nvCxnSpPr>
        <p:spPr>
          <a:xfrm>
            <a:off x="4688357" y="2188611"/>
            <a:ext cx="1237519" cy="1098309"/>
          </a:xfrm>
          <a:prstGeom prst="straightConnector1">
            <a:avLst/>
          </a:prstGeom>
          <a:ln>
            <a:tailEnd type="triangle"/>
          </a:ln>
        </p:spPr>
        <p:style>
          <a:lnRef idx="1">
            <a:schemeClr val="accent4"/>
          </a:lnRef>
          <a:fillRef idx="0">
            <a:schemeClr val="accent4"/>
          </a:fillRef>
          <a:effectRef idx="0">
            <a:schemeClr val="accent4"/>
          </a:effectRef>
          <a:fontRef idx="minor">
            <a:schemeClr val="tx1"/>
          </a:fontRef>
        </p:style>
      </p:cxnSp>
      <p:cxnSp>
        <p:nvCxnSpPr>
          <p:cNvPr id="24" name="Přímá spojnice se šipkou 23">
            <a:extLst>
              <a:ext uri="{FF2B5EF4-FFF2-40B4-BE49-F238E27FC236}">
                <a16:creationId xmlns:a16="http://schemas.microsoft.com/office/drawing/2014/main" id="{8E0E3DE3-CE22-43A6-BE75-F972859021A6}"/>
              </a:ext>
            </a:extLst>
          </p:cNvPr>
          <p:cNvCxnSpPr>
            <a:cxnSpLocks/>
            <a:stCxn id="6" idx="2"/>
            <a:endCxn id="71684" idx="3"/>
          </p:cNvCxnSpPr>
          <p:nvPr/>
        </p:nvCxnSpPr>
        <p:spPr>
          <a:xfrm flipH="1">
            <a:off x="3765550" y="2188611"/>
            <a:ext cx="922807" cy="1010997"/>
          </a:xfrm>
          <a:prstGeom prst="straightConnector1">
            <a:avLst/>
          </a:prstGeom>
          <a:ln>
            <a:tailEnd type="triangle"/>
          </a:ln>
        </p:spPr>
        <p:style>
          <a:lnRef idx="1">
            <a:schemeClr val="accent4"/>
          </a:lnRef>
          <a:fillRef idx="0">
            <a:schemeClr val="accent4"/>
          </a:fillRef>
          <a:effectRef idx="0">
            <a:schemeClr val="accent4"/>
          </a:effectRef>
          <a:fontRef idx="minor">
            <a:schemeClr val="tx1"/>
          </a:fontRef>
        </p:style>
      </p:cxn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par>
                                <p:cTn id="19" presetID="10"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par>
                                <p:cTn id="25" presetID="10"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1686"/>
                                        </p:tgtEl>
                                        <p:attrNameLst>
                                          <p:attrName>style.visibility</p:attrName>
                                        </p:attrNameLst>
                                      </p:cBhvr>
                                      <p:to>
                                        <p:strVal val="visible"/>
                                      </p:to>
                                    </p:set>
                                    <p:animEffect transition="in" filter="fade">
                                      <p:cBhvr>
                                        <p:cTn id="32" dur="500"/>
                                        <p:tgtEl>
                                          <p:spTgt spid="7168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1685"/>
                                        </p:tgtEl>
                                        <p:attrNameLst>
                                          <p:attrName>style.visibility</p:attrName>
                                        </p:attrNameLst>
                                      </p:cBhvr>
                                      <p:to>
                                        <p:strVal val="visible"/>
                                      </p:to>
                                    </p:set>
                                    <p:animEffect transition="in" filter="fade">
                                      <p:cBhvr>
                                        <p:cTn id="35" dur="500"/>
                                        <p:tgtEl>
                                          <p:spTgt spid="71685"/>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1690"/>
                                        </p:tgtEl>
                                        <p:attrNameLst>
                                          <p:attrName>style.visibility</p:attrName>
                                        </p:attrNameLst>
                                      </p:cBhvr>
                                      <p:to>
                                        <p:strVal val="visible"/>
                                      </p:to>
                                    </p:set>
                                    <p:animEffect transition="in" filter="fade">
                                      <p:cBhvr>
                                        <p:cTn id="40" dur="500"/>
                                        <p:tgtEl>
                                          <p:spTgt spid="71690"/>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71691"/>
                                        </p:tgtEl>
                                        <p:attrNameLst>
                                          <p:attrName>style.visibility</p:attrName>
                                        </p:attrNameLst>
                                      </p:cBhvr>
                                      <p:to>
                                        <p:strVal val="visible"/>
                                      </p:to>
                                    </p:set>
                                    <p:animEffect transition="in" filter="fade">
                                      <p:cBhvr>
                                        <p:cTn id="43" dur="500"/>
                                        <p:tgtEl>
                                          <p:spTgt spid="71691"/>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71688"/>
                                        </p:tgtEl>
                                        <p:attrNameLst>
                                          <p:attrName>style.visibility</p:attrName>
                                        </p:attrNameLst>
                                      </p:cBhvr>
                                      <p:to>
                                        <p:strVal val="visible"/>
                                      </p:to>
                                    </p:set>
                                    <p:animEffect transition="in" filter="fade">
                                      <p:cBhvr>
                                        <p:cTn id="48" dur="500"/>
                                        <p:tgtEl>
                                          <p:spTgt spid="71688"/>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71689"/>
                                        </p:tgtEl>
                                        <p:attrNameLst>
                                          <p:attrName>style.visibility</p:attrName>
                                        </p:attrNameLst>
                                      </p:cBhvr>
                                      <p:to>
                                        <p:strVal val="visible"/>
                                      </p:to>
                                    </p:set>
                                    <p:animEffect transition="in" filter="fade">
                                      <p:cBhvr>
                                        <p:cTn id="53" dur="500"/>
                                        <p:tgtEl>
                                          <p:spTgt spid="71689"/>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71687"/>
                                        </p:tgtEl>
                                        <p:attrNameLst>
                                          <p:attrName>style.visibility</p:attrName>
                                        </p:attrNameLst>
                                      </p:cBhvr>
                                      <p:to>
                                        <p:strVal val="visible"/>
                                      </p:to>
                                    </p:set>
                                    <p:animEffect transition="in" filter="fade">
                                      <p:cBhvr>
                                        <p:cTn id="58" dur="500"/>
                                        <p:tgtEl>
                                          <p:spTgt spid="71687"/>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71692"/>
                                        </p:tgtEl>
                                        <p:attrNameLst>
                                          <p:attrName>style.visibility</p:attrName>
                                        </p:attrNameLst>
                                      </p:cBhvr>
                                      <p:to>
                                        <p:strVal val="visible"/>
                                      </p:to>
                                    </p:set>
                                    <p:animEffect transition="in" filter="fade">
                                      <p:cBhvr>
                                        <p:cTn id="61" dur="500"/>
                                        <p:tgtEl>
                                          <p:spTgt spid="716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5" grpId="0"/>
      <p:bldP spid="71686" grpId="0"/>
      <p:bldP spid="71687" grpId="0"/>
      <p:bldP spid="71688" grpId="0"/>
      <p:bldP spid="71689" grpId="0"/>
      <p:bldP spid="71690" grpId="0"/>
      <p:bldP spid="71691" grpId="0"/>
      <p:bldP spid="71692" grpId="0"/>
      <p:bldP spid="3" grpId="0"/>
      <p:bldP spid="16"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r>
              <a:rPr lang="cs-CZ" sz="4000">
                <a:solidFill>
                  <a:schemeClr val="accent2"/>
                </a:solidFill>
              </a:rPr>
              <a:t>Bilance sodíku a chloridů</a:t>
            </a:r>
          </a:p>
        </p:txBody>
      </p:sp>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AutoShape 2"/>
          <p:cNvSpPr>
            <a:spLocks noChangeArrowheads="1"/>
          </p:cNvSpPr>
          <p:nvPr/>
        </p:nvSpPr>
        <p:spPr bwMode="auto">
          <a:xfrm>
            <a:off x="2428875" y="2692401"/>
            <a:ext cx="5168900" cy="2830513"/>
          </a:xfrm>
          <a:prstGeom prst="can">
            <a:avLst>
              <a:gd name="adj" fmla="val 25000"/>
            </a:avLst>
          </a:prstGeom>
          <a:noFill/>
          <a:ln w="19050">
            <a:solidFill>
              <a:schemeClr val="tx1"/>
            </a:solidFill>
            <a:round/>
            <a:headEnd/>
            <a:tailEnd/>
          </a:ln>
        </p:spPr>
        <p:txBody>
          <a:bodyPr wrap="none" anchor="ctr"/>
          <a:lstStyle/>
          <a:p>
            <a:endParaRPr lang="en-US"/>
          </a:p>
        </p:txBody>
      </p:sp>
      <p:sp>
        <p:nvSpPr>
          <p:cNvPr id="7175" name="Rectangle 3"/>
          <p:cNvSpPr>
            <a:spLocks noChangeArrowheads="1"/>
          </p:cNvSpPr>
          <p:nvPr/>
        </p:nvSpPr>
        <p:spPr bwMode="auto">
          <a:xfrm>
            <a:off x="2185989" y="3510136"/>
            <a:ext cx="5278163" cy="1143000"/>
          </a:xfrm>
          <a:prstGeom prst="rect">
            <a:avLst/>
          </a:prstGeom>
          <a:noFill/>
          <a:ln w="9525">
            <a:noFill/>
            <a:miter lim="800000"/>
            <a:headEnd/>
            <a:tailEnd/>
          </a:ln>
        </p:spPr>
        <p:txBody>
          <a:bodyPr anchor="ctr"/>
          <a:lstStyle/>
          <a:p>
            <a:pPr algn="ctr"/>
            <a:r>
              <a:rPr lang="cs-CZ" sz="4400" dirty="0">
                <a:solidFill>
                  <a:schemeClr val="tx2"/>
                </a:solidFill>
              </a:rPr>
              <a:t>Denní bilance sodíku</a:t>
            </a:r>
          </a:p>
        </p:txBody>
      </p:sp>
      <p:sp>
        <p:nvSpPr>
          <p:cNvPr id="7176" name="Freeform 4"/>
          <p:cNvSpPr>
            <a:spLocks/>
          </p:cNvSpPr>
          <p:nvPr/>
        </p:nvSpPr>
        <p:spPr bwMode="auto">
          <a:xfrm>
            <a:off x="4391025" y="1716088"/>
            <a:ext cx="863600" cy="965200"/>
          </a:xfrm>
          <a:custGeom>
            <a:avLst/>
            <a:gdLst>
              <a:gd name="T0" fmla="*/ 0 w 2256"/>
              <a:gd name="T1" fmla="*/ 0 h 2295"/>
              <a:gd name="T2" fmla="*/ 137597958 w 2256"/>
              <a:gd name="T3" fmla="*/ 208713634 h 2295"/>
              <a:gd name="T4" fmla="*/ 143606024 w 2256"/>
              <a:gd name="T5" fmla="*/ 384705530 h 2295"/>
              <a:gd name="T6" fmla="*/ 144045862 w 2256"/>
              <a:gd name="T7" fmla="*/ 389481060 h 2295"/>
              <a:gd name="T8" fmla="*/ 145218000 w 2256"/>
              <a:gd name="T9" fmla="*/ 392841805 h 2295"/>
              <a:gd name="T10" fmla="*/ 146536750 w 2256"/>
              <a:gd name="T11" fmla="*/ 395318100 h 2295"/>
              <a:gd name="T12" fmla="*/ 148002113 w 2256"/>
              <a:gd name="T13" fmla="*/ 397263639 h 2295"/>
              <a:gd name="T14" fmla="*/ 150053928 w 2256"/>
              <a:gd name="T15" fmla="*/ 399739933 h 2295"/>
              <a:gd name="T16" fmla="*/ 152105360 w 2256"/>
              <a:gd name="T17" fmla="*/ 401155139 h 2295"/>
              <a:gd name="T18" fmla="*/ 155329312 w 2256"/>
              <a:gd name="T19" fmla="*/ 403454375 h 2295"/>
              <a:gd name="T20" fmla="*/ 158699494 w 2256"/>
              <a:gd name="T21" fmla="*/ 404515463 h 2295"/>
              <a:gd name="T22" fmla="*/ 162802358 w 2256"/>
              <a:gd name="T23" fmla="*/ 405576973 h 2295"/>
              <a:gd name="T24" fmla="*/ 165293629 w 2256"/>
              <a:gd name="T25" fmla="*/ 405930669 h 2295"/>
              <a:gd name="T26" fmla="*/ 167784899 w 2256"/>
              <a:gd name="T27" fmla="*/ 405930669 h 2295"/>
              <a:gd name="T28" fmla="*/ 170422400 w 2256"/>
              <a:gd name="T29" fmla="*/ 405399914 h 2295"/>
              <a:gd name="T30" fmla="*/ 173353126 w 2256"/>
              <a:gd name="T31" fmla="*/ 404338825 h 2295"/>
              <a:gd name="T32" fmla="*/ 176137240 w 2256"/>
              <a:gd name="T33" fmla="*/ 403100678 h 2295"/>
              <a:gd name="T34" fmla="*/ 178921736 w 2256"/>
              <a:gd name="T35" fmla="*/ 401155139 h 2295"/>
              <a:gd name="T36" fmla="*/ 180973168 w 2256"/>
              <a:gd name="T37" fmla="*/ 399563295 h 2295"/>
              <a:gd name="T38" fmla="*/ 183317826 w 2256"/>
              <a:gd name="T39" fmla="*/ 396733305 h 2295"/>
              <a:gd name="T40" fmla="*/ 184929419 w 2256"/>
              <a:gd name="T41" fmla="*/ 393902894 h 2295"/>
              <a:gd name="T42" fmla="*/ 186541395 w 2256"/>
              <a:gd name="T43" fmla="*/ 389658119 h 2295"/>
              <a:gd name="T44" fmla="*/ 186981234 w 2256"/>
              <a:gd name="T45" fmla="*/ 385766619 h 2295"/>
              <a:gd name="T46" fmla="*/ 195773413 w 2256"/>
              <a:gd name="T47" fmla="*/ 205353310 h 2295"/>
              <a:gd name="T48" fmla="*/ 330587258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w="9525">
            <a:noFill/>
            <a:round/>
            <a:headEnd/>
            <a:tailEnd/>
          </a:ln>
        </p:spPr>
        <p:txBody>
          <a:bodyPr/>
          <a:lstStyle/>
          <a:p>
            <a:endParaRPr lang="cs-CZ"/>
          </a:p>
        </p:txBody>
      </p:sp>
      <p:sp>
        <p:nvSpPr>
          <p:cNvPr id="7177" name="Oval 5"/>
          <p:cNvSpPr>
            <a:spLocks noChangeArrowheads="1"/>
          </p:cNvSpPr>
          <p:nvPr/>
        </p:nvSpPr>
        <p:spPr bwMode="auto">
          <a:xfrm>
            <a:off x="4383089" y="1609726"/>
            <a:ext cx="879475" cy="182563"/>
          </a:xfrm>
          <a:prstGeom prst="ellipse">
            <a:avLst/>
          </a:prstGeom>
          <a:solidFill>
            <a:srgbClr val="404040"/>
          </a:solidFill>
          <a:ln w="9525">
            <a:noFill/>
            <a:round/>
            <a:headEnd/>
            <a:tailEnd/>
          </a:ln>
        </p:spPr>
        <p:txBody>
          <a:bodyPr/>
          <a:lstStyle/>
          <a:p>
            <a:endParaRPr lang="en-US"/>
          </a:p>
        </p:txBody>
      </p:sp>
      <p:grpSp>
        <p:nvGrpSpPr>
          <p:cNvPr id="3" name="Skupina 2">
            <a:extLst>
              <a:ext uri="{FF2B5EF4-FFF2-40B4-BE49-F238E27FC236}">
                <a16:creationId xmlns:a16="http://schemas.microsoft.com/office/drawing/2014/main" id="{F80D32C0-C2B1-447E-9250-26CE91C93534}"/>
              </a:ext>
            </a:extLst>
          </p:cNvPr>
          <p:cNvGrpSpPr/>
          <p:nvPr/>
        </p:nvGrpSpPr>
        <p:grpSpPr>
          <a:xfrm>
            <a:off x="4425950" y="1627189"/>
            <a:ext cx="793750" cy="1387475"/>
            <a:chOff x="4425950" y="1627189"/>
            <a:chExt cx="793750" cy="1387475"/>
          </a:xfrm>
        </p:grpSpPr>
        <p:grpSp>
          <p:nvGrpSpPr>
            <p:cNvPr id="2" name="Skupina 1">
              <a:extLst>
                <a:ext uri="{FF2B5EF4-FFF2-40B4-BE49-F238E27FC236}">
                  <a16:creationId xmlns:a16="http://schemas.microsoft.com/office/drawing/2014/main" id="{C8AA4A2C-41FD-4F50-977F-49E5A11F9166}"/>
                </a:ext>
              </a:extLst>
            </p:cNvPr>
            <p:cNvGrpSpPr/>
            <p:nvPr/>
          </p:nvGrpSpPr>
          <p:grpSpPr>
            <a:xfrm>
              <a:off x="4425950" y="1627189"/>
              <a:ext cx="793750" cy="1222375"/>
              <a:chOff x="4425950" y="1627189"/>
              <a:chExt cx="793750" cy="1222375"/>
            </a:xfrm>
          </p:grpSpPr>
          <p:sp>
            <p:nvSpPr>
              <p:cNvPr id="7178" name="Freeform 6"/>
              <p:cNvSpPr>
                <a:spLocks/>
              </p:cNvSpPr>
              <p:nvPr/>
            </p:nvSpPr>
            <p:spPr bwMode="auto">
              <a:xfrm>
                <a:off x="4451350" y="1744663"/>
                <a:ext cx="749300" cy="906462"/>
              </a:xfrm>
              <a:custGeom>
                <a:avLst/>
                <a:gdLst>
                  <a:gd name="T0" fmla="*/ 0 w 1956"/>
                  <a:gd name="T1" fmla="*/ 3349164 h 2159"/>
                  <a:gd name="T2" fmla="*/ 125763662 w 1956"/>
                  <a:gd name="T3" fmla="*/ 187381492 h 2159"/>
                  <a:gd name="T4" fmla="*/ 128991857 w 1956"/>
                  <a:gd name="T5" fmla="*/ 368417332 h 2159"/>
                  <a:gd name="T6" fmla="*/ 130165990 w 1956"/>
                  <a:gd name="T7" fmla="*/ 371414239 h 2159"/>
                  <a:gd name="T8" fmla="*/ 131633561 w 1956"/>
                  <a:gd name="T9" fmla="*/ 374234389 h 2159"/>
                  <a:gd name="T10" fmla="*/ 132954029 w 1956"/>
                  <a:gd name="T11" fmla="*/ 376702282 h 2159"/>
                  <a:gd name="T12" fmla="*/ 135302295 w 1956"/>
                  <a:gd name="T13" fmla="*/ 378465243 h 2159"/>
                  <a:gd name="T14" fmla="*/ 137796896 w 1956"/>
                  <a:gd name="T15" fmla="*/ 380051445 h 2159"/>
                  <a:gd name="T16" fmla="*/ 141172193 w 1956"/>
                  <a:gd name="T17" fmla="*/ 380580460 h 2159"/>
                  <a:gd name="T18" fmla="*/ 144253670 w 1956"/>
                  <a:gd name="T19" fmla="*/ 380227784 h 2159"/>
                  <a:gd name="T20" fmla="*/ 147482248 w 1956"/>
                  <a:gd name="T21" fmla="*/ 379522851 h 2159"/>
                  <a:gd name="T22" fmla="*/ 150564107 w 1956"/>
                  <a:gd name="T23" fmla="*/ 377231296 h 2159"/>
                  <a:gd name="T24" fmla="*/ 152618552 w 1956"/>
                  <a:gd name="T25" fmla="*/ 374234389 h 2159"/>
                  <a:gd name="T26" fmla="*/ 153792685 w 1956"/>
                  <a:gd name="T27" fmla="*/ 371766496 h 2159"/>
                  <a:gd name="T28" fmla="*/ 154966435 w 1956"/>
                  <a:gd name="T29" fmla="*/ 368064656 h 2159"/>
                  <a:gd name="T30" fmla="*/ 161423591 w 1956"/>
                  <a:gd name="T31" fmla="*/ 184208666 h 2159"/>
                  <a:gd name="T32" fmla="*/ 287040152 w 1956"/>
                  <a:gd name="T33" fmla="*/ 0 h 2159"/>
                  <a:gd name="T34" fmla="*/ 262679863 w 1956"/>
                  <a:gd name="T35" fmla="*/ 7227345 h 2159"/>
                  <a:gd name="T36" fmla="*/ 224672052 w 1956"/>
                  <a:gd name="T37" fmla="*/ 13573415 h 2159"/>
                  <a:gd name="T38" fmla="*/ 182995458 w 1956"/>
                  <a:gd name="T39" fmla="*/ 17275258 h 2159"/>
                  <a:gd name="T40" fmla="*/ 141172193 w 1956"/>
                  <a:gd name="T41" fmla="*/ 19214137 h 2159"/>
                  <a:gd name="T42" fmla="*/ 97147358 w 1956"/>
                  <a:gd name="T43" fmla="*/ 17275258 h 2159"/>
                  <a:gd name="T44" fmla="*/ 58405952 w 1956"/>
                  <a:gd name="T45" fmla="*/ 13573415 h 2159"/>
                  <a:gd name="T46" fmla="*/ 26121308 w 1956"/>
                  <a:gd name="T47" fmla="*/ 9166223 h 2159"/>
                  <a:gd name="T48" fmla="*/ 0 w 1956"/>
                  <a:gd name="T49" fmla="*/ 3349164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w="9525">
                <a:noFill/>
                <a:round/>
                <a:headEnd/>
                <a:tailEnd/>
              </a:ln>
            </p:spPr>
            <p:txBody>
              <a:bodyPr/>
              <a:lstStyle/>
              <a:p>
                <a:endParaRPr lang="cs-CZ"/>
              </a:p>
            </p:txBody>
          </p:sp>
          <p:sp>
            <p:nvSpPr>
              <p:cNvPr id="7179" name="Freeform 7"/>
              <p:cNvSpPr>
                <a:spLocks/>
              </p:cNvSpPr>
              <p:nvPr/>
            </p:nvSpPr>
            <p:spPr bwMode="auto">
              <a:xfrm>
                <a:off x="4579939" y="1928814"/>
                <a:ext cx="484187" cy="725487"/>
              </a:xfrm>
              <a:custGeom>
                <a:avLst/>
                <a:gdLst>
                  <a:gd name="T0" fmla="*/ 0 w 1264"/>
                  <a:gd name="T1" fmla="*/ 0 h 1728"/>
                  <a:gd name="T2" fmla="*/ 76301967 w 1264"/>
                  <a:gd name="T3" fmla="*/ 109990626 h 1728"/>
                  <a:gd name="T4" fmla="*/ 77916178 w 1264"/>
                  <a:gd name="T5" fmla="*/ 292074875 h 1728"/>
                  <a:gd name="T6" fmla="*/ 79383295 w 1264"/>
                  <a:gd name="T7" fmla="*/ 295071706 h 1728"/>
                  <a:gd name="T8" fmla="*/ 81144218 w 1264"/>
                  <a:gd name="T9" fmla="*/ 297539117 h 1728"/>
                  <a:gd name="T10" fmla="*/ 82758046 w 1264"/>
                  <a:gd name="T11" fmla="*/ 299830614 h 1728"/>
                  <a:gd name="T12" fmla="*/ 85105816 w 1264"/>
                  <a:gd name="T13" fmla="*/ 302298445 h 1728"/>
                  <a:gd name="T14" fmla="*/ 89214509 w 1264"/>
                  <a:gd name="T15" fmla="*/ 303708694 h 1728"/>
                  <a:gd name="T16" fmla="*/ 92736355 w 1264"/>
                  <a:gd name="T17" fmla="*/ 304589942 h 1728"/>
                  <a:gd name="T18" fmla="*/ 95524260 w 1264"/>
                  <a:gd name="T19" fmla="*/ 304060941 h 1728"/>
                  <a:gd name="T20" fmla="*/ 98752299 w 1264"/>
                  <a:gd name="T21" fmla="*/ 303179693 h 1728"/>
                  <a:gd name="T22" fmla="*/ 101833651 w 1264"/>
                  <a:gd name="T23" fmla="*/ 301240863 h 1728"/>
                  <a:gd name="T24" fmla="*/ 104328133 w 1264"/>
                  <a:gd name="T25" fmla="*/ 298244452 h 1728"/>
                  <a:gd name="T26" fmla="*/ 106089056 w 1264"/>
                  <a:gd name="T27" fmla="*/ 294190038 h 1728"/>
                  <a:gd name="T28" fmla="*/ 107116038 w 1264"/>
                  <a:gd name="T29" fmla="*/ 292074875 h 1728"/>
                  <a:gd name="T30" fmla="*/ 111664866 w 1264"/>
                  <a:gd name="T31" fmla="*/ 106641547 h 1728"/>
                  <a:gd name="T32" fmla="*/ 185472327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w="9525">
                <a:noFill/>
                <a:round/>
                <a:headEnd/>
                <a:tailEnd/>
              </a:ln>
            </p:spPr>
            <p:txBody>
              <a:bodyPr/>
              <a:lstStyle/>
              <a:p>
                <a:endParaRPr lang="cs-CZ"/>
              </a:p>
            </p:txBody>
          </p:sp>
          <p:sp>
            <p:nvSpPr>
              <p:cNvPr id="7180" name="Freeform 8"/>
              <p:cNvSpPr>
                <a:spLocks/>
              </p:cNvSpPr>
              <p:nvPr/>
            </p:nvSpPr>
            <p:spPr bwMode="auto">
              <a:xfrm>
                <a:off x="4784725" y="2693989"/>
                <a:ext cx="76200" cy="155575"/>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181" name="Oval 9"/>
              <p:cNvSpPr>
                <a:spLocks noChangeArrowheads="1"/>
              </p:cNvSpPr>
              <p:nvPr/>
            </p:nvSpPr>
            <p:spPr bwMode="auto">
              <a:xfrm>
                <a:off x="4425950" y="1627189"/>
                <a:ext cx="793750" cy="147637"/>
              </a:xfrm>
              <a:prstGeom prst="ellipse">
                <a:avLst/>
              </a:prstGeom>
              <a:solidFill>
                <a:schemeClr val="bg2"/>
              </a:solidFill>
              <a:ln w="9525">
                <a:noFill/>
                <a:round/>
                <a:headEnd/>
                <a:tailEnd/>
              </a:ln>
            </p:spPr>
            <p:txBody>
              <a:bodyPr/>
              <a:lstStyle/>
              <a:p>
                <a:endParaRPr lang="en-US"/>
              </a:p>
            </p:txBody>
          </p:sp>
        </p:grpSp>
        <p:sp>
          <p:nvSpPr>
            <p:cNvPr id="7182" name="Freeform 10"/>
            <p:cNvSpPr>
              <a:spLocks/>
            </p:cNvSpPr>
            <p:nvPr/>
          </p:nvSpPr>
          <p:spPr bwMode="auto">
            <a:xfrm>
              <a:off x="4784725" y="2859089"/>
              <a:ext cx="76200" cy="155575"/>
            </a:xfrm>
            <a:custGeom>
              <a:avLst/>
              <a:gdLst>
                <a:gd name="T0" fmla="*/ 14359036 w 196"/>
                <a:gd name="T1" fmla="*/ 0 h 372"/>
                <a:gd name="T2" fmla="*/ 15870206 w 196"/>
                <a:gd name="T3" fmla="*/ 10494203 h 372"/>
                <a:gd name="T4" fmla="*/ 16777219 w 196"/>
                <a:gd name="T5" fmla="*/ 15391471 h 372"/>
                <a:gd name="T6" fmla="*/ 18288778 w 196"/>
                <a:gd name="T7" fmla="*/ 21338031 h 372"/>
                <a:gd name="T8" fmla="*/ 19951181 w 196"/>
                <a:gd name="T9" fmla="*/ 25010771 h 372"/>
                <a:gd name="T10" fmla="*/ 22218520 w 196"/>
                <a:gd name="T11" fmla="*/ 29383604 h 372"/>
                <a:gd name="T12" fmla="*/ 25241637 w 196"/>
                <a:gd name="T13" fmla="*/ 34105639 h 372"/>
                <a:gd name="T14" fmla="*/ 27811060 w 196"/>
                <a:gd name="T15" fmla="*/ 38653278 h 372"/>
                <a:gd name="T16" fmla="*/ 29020151 w 196"/>
                <a:gd name="T17" fmla="*/ 43200500 h 372"/>
                <a:gd name="T18" fmla="*/ 29624697 w 196"/>
                <a:gd name="T19" fmla="*/ 48797434 h 372"/>
                <a:gd name="T20" fmla="*/ 28566839 w 196"/>
                <a:gd name="T21" fmla="*/ 53869512 h 372"/>
                <a:gd name="T22" fmla="*/ 26904047 w 196"/>
                <a:gd name="T23" fmla="*/ 57367870 h 372"/>
                <a:gd name="T24" fmla="*/ 24485858 w 196"/>
                <a:gd name="T25" fmla="*/ 60340941 h 372"/>
                <a:gd name="T26" fmla="*/ 21311507 w 196"/>
                <a:gd name="T27" fmla="*/ 63139617 h 372"/>
                <a:gd name="T28" fmla="*/ 18288778 w 196"/>
                <a:gd name="T29" fmla="*/ 64538537 h 372"/>
                <a:gd name="T30" fmla="*/ 14963582 w 196"/>
                <a:gd name="T31" fmla="*/ 65063394 h 372"/>
                <a:gd name="T32" fmla="*/ 11487149 w 196"/>
                <a:gd name="T33" fmla="*/ 64538537 h 372"/>
                <a:gd name="T34" fmla="*/ 8161954 w 196"/>
                <a:gd name="T35" fmla="*/ 63489243 h 372"/>
                <a:gd name="T36" fmla="*/ 5138835 w 196"/>
                <a:gd name="T37" fmla="*/ 61390654 h 372"/>
                <a:gd name="T38" fmla="*/ 2871885 w 196"/>
                <a:gd name="T39" fmla="*/ 58766790 h 372"/>
                <a:gd name="T40" fmla="*/ 1209092 w 196"/>
                <a:gd name="T41" fmla="*/ 55443676 h 372"/>
                <a:gd name="T42" fmla="*/ 453312 w 196"/>
                <a:gd name="T43" fmla="*/ 52120548 h 372"/>
                <a:gd name="T44" fmla="*/ 0 w 196"/>
                <a:gd name="T45" fmla="*/ 47573327 h 372"/>
                <a:gd name="T46" fmla="*/ 755780 w 196"/>
                <a:gd name="T47" fmla="*/ 42326018 h 372"/>
                <a:gd name="T48" fmla="*/ 1964872 w 196"/>
                <a:gd name="T49" fmla="*/ 38303653 h 372"/>
                <a:gd name="T50" fmla="*/ 4534289 w 196"/>
                <a:gd name="T51" fmla="*/ 33406388 h 372"/>
                <a:gd name="T52" fmla="*/ 7406174 w 196"/>
                <a:gd name="T53" fmla="*/ 29383604 h 372"/>
                <a:gd name="T54" fmla="*/ 9371045 w 196"/>
                <a:gd name="T55" fmla="*/ 24661145 h 372"/>
                <a:gd name="T56" fmla="*/ 10882604 w 196"/>
                <a:gd name="T57" fmla="*/ 20987987 h 372"/>
                <a:gd name="T58" fmla="*/ 12242929 w 196"/>
                <a:gd name="T59" fmla="*/ 15741097 h 372"/>
                <a:gd name="T60" fmla="*/ 12998711 w 196"/>
                <a:gd name="T61" fmla="*/ 10494203 h 372"/>
                <a:gd name="T62" fmla="*/ 1435903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w="9525">
              <a:noFill/>
              <a:round/>
              <a:headEnd/>
              <a:tailEnd/>
            </a:ln>
          </p:spPr>
          <p:txBody>
            <a:bodyPr/>
            <a:lstStyle/>
            <a:p>
              <a:endParaRPr lang="cs-CZ"/>
            </a:p>
          </p:txBody>
        </p:sp>
      </p:grpSp>
      <p:sp>
        <p:nvSpPr>
          <p:cNvPr id="7183" name="Oval 11"/>
          <p:cNvSpPr>
            <a:spLocks noChangeArrowheads="1"/>
          </p:cNvSpPr>
          <p:nvPr/>
        </p:nvSpPr>
        <p:spPr bwMode="auto">
          <a:xfrm>
            <a:off x="4576764" y="1870075"/>
            <a:ext cx="492125" cy="95250"/>
          </a:xfrm>
          <a:prstGeom prst="ellipse">
            <a:avLst/>
          </a:prstGeom>
          <a:solidFill>
            <a:srgbClr val="66FFFF"/>
          </a:solidFill>
          <a:ln w="9525">
            <a:noFill/>
            <a:round/>
            <a:headEnd/>
            <a:tailEnd/>
          </a:ln>
        </p:spPr>
        <p:txBody>
          <a:bodyPr/>
          <a:lstStyle/>
          <a:p>
            <a:endParaRPr lang="en-US"/>
          </a:p>
        </p:txBody>
      </p:sp>
      <p:sp>
        <p:nvSpPr>
          <p:cNvPr id="7184" name="Oval 12"/>
          <p:cNvSpPr>
            <a:spLocks noChangeArrowheads="1"/>
          </p:cNvSpPr>
          <p:nvPr/>
        </p:nvSpPr>
        <p:spPr bwMode="auto">
          <a:xfrm>
            <a:off x="4789489" y="2595564"/>
            <a:ext cx="65087" cy="73025"/>
          </a:xfrm>
          <a:prstGeom prst="ellipse">
            <a:avLst/>
          </a:prstGeom>
          <a:solidFill>
            <a:srgbClr val="009999"/>
          </a:solidFill>
          <a:ln w="17463">
            <a:solidFill>
              <a:srgbClr val="404040"/>
            </a:solidFill>
            <a:round/>
            <a:headEnd/>
            <a:tailEnd/>
          </a:ln>
        </p:spPr>
        <p:txBody>
          <a:bodyPr/>
          <a:lstStyle/>
          <a:p>
            <a:endParaRPr lang="en-US"/>
          </a:p>
        </p:txBody>
      </p:sp>
      <p:grpSp>
        <p:nvGrpSpPr>
          <p:cNvPr id="7185" name="Group 13"/>
          <p:cNvGrpSpPr>
            <a:grpSpLocks/>
          </p:cNvGrpSpPr>
          <p:nvPr/>
        </p:nvGrpSpPr>
        <p:grpSpPr bwMode="auto">
          <a:xfrm>
            <a:off x="6443664" y="4600576"/>
            <a:ext cx="822325" cy="962025"/>
            <a:chOff x="2803" y="2695"/>
            <a:chExt cx="518" cy="606"/>
          </a:xfrm>
        </p:grpSpPr>
        <p:graphicFrame>
          <p:nvGraphicFramePr>
            <p:cNvPr id="7173" name="Object 14"/>
            <p:cNvGraphicFramePr>
              <a:graphicFrameLocks noChangeAspect="1"/>
            </p:cNvGraphicFramePr>
            <p:nvPr/>
          </p:nvGraphicFramePr>
          <p:xfrm>
            <a:off x="2803" y="2695"/>
            <a:ext cx="518" cy="451"/>
          </p:xfrm>
          <a:graphic>
            <a:graphicData uri="http://schemas.openxmlformats.org/presentationml/2006/ole">
              <mc:AlternateContent xmlns:mc="http://schemas.openxmlformats.org/markup-compatibility/2006">
                <mc:Choice xmlns:v="urn:schemas-microsoft-com:vml" Requires="v">
                  <p:oleObj name="Clip" r:id="rId4" imgW="9134280" imgH="6848280" progId="">
                    <p:embed/>
                  </p:oleObj>
                </mc:Choice>
                <mc:Fallback>
                  <p:oleObj name="Clip" r:id="rId4" imgW="9134280" imgH="6848280" progId="">
                    <p:embed/>
                    <p:pic>
                      <p:nvPicPr>
                        <p:cNvPr id="0" name="Object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3" y="26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7198" name="Group 15"/>
            <p:cNvGrpSpPr>
              <a:grpSpLocks/>
            </p:cNvGrpSpPr>
            <p:nvPr/>
          </p:nvGrpSpPr>
          <p:grpSpPr bwMode="auto">
            <a:xfrm>
              <a:off x="3197" y="3099"/>
              <a:ext cx="47" cy="202"/>
              <a:chOff x="4076" y="3462"/>
              <a:chExt cx="66" cy="255"/>
            </a:xfrm>
          </p:grpSpPr>
          <p:sp>
            <p:nvSpPr>
              <p:cNvPr id="7199" name="Freeform 16"/>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200" name="Freeform 17"/>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sp>
        <p:nvSpPr>
          <p:cNvPr id="7186" name="Text Box 18"/>
          <p:cNvSpPr txBox="1">
            <a:spLocks noChangeArrowheads="1"/>
          </p:cNvSpPr>
          <p:nvPr/>
        </p:nvSpPr>
        <p:spPr bwMode="auto">
          <a:xfrm>
            <a:off x="3877889" y="711628"/>
            <a:ext cx="1850186" cy="830997"/>
          </a:xfrm>
          <a:prstGeom prst="rect">
            <a:avLst/>
          </a:prstGeom>
          <a:noFill/>
          <a:ln w="12700">
            <a:noFill/>
            <a:miter lim="800000"/>
            <a:headEnd/>
            <a:tailEnd/>
          </a:ln>
        </p:spPr>
        <p:txBody>
          <a:bodyPr wrap="none" anchor="ctr">
            <a:spAutoFit/>
          </a:bodyPr>
          <a:lstStyle/>
          <a:p>
            <a:pPr algn="ctr" eaLnBrk="0" hangingPunct="0"/>
            <a:r>
              <a:rPr lang="cs-CZ" sz="2400" dirty="0">
                <a:latin typeface="Times New Roman" pitchFamily="18" charset="0"/>
              </a:rPr>
              <a:t>Potrava</a:t>
            </a:r>
          </a:p>
          <a:p>
            <a:pPr algn="ctr" eaLnBrk="0" hangingPunct="0"/>
            <a:r>
              <a:rPr lang="cs-CZ" sz="2400" dirty="0">
                <a:latin typeface="Times New Roman" pitchFamily="18" charset="0"/>
              </a:rPr>
              <a:t>50-350 </a:t>
            </a:r>
            <a:r>
              <a:rPr lang="cs-CZ" sz="2400" dirty="0" err="1">
                <a:latin typeface="Times New Roman" pitchFamily="18" charset="0"/>
              </a:rPr>
              <a:t>mmol</a:t>
            </a:r>
            <a:endParaRPr lang="cs-CZ" sz="2400" dirty="0">
              <a:latin typeface="Times New Roman" pitchFamily="18" charset="0"/>
            </a:endParaRPr>
          </a:p>
        </p:txBody>
      </p:sp>
      <p:grpSp>
        <p:nvGrpSpPr>
          <p:cNvPr id="7187" name="Group 19"/>
          <p:cNvGrpSpPr>
            <a:grpSpLocks/>
          </p:cNvGrpSpPr>
          <p:nvPr/>
        </p:nvGrpSpPr>
        <p:grpSpPr bwMode="auto">
          <a:xfrm>
            <a:off x="2810097" y="4638675"/>
            <a:ext cx="822325" cy="1022350"/>
            <a:chOff x="1064" y="3295"/>
            <a:chExt cx="518" cy="644"/>
          </a:xfrm>
        </p:grpSpPr>
        <p:graphicFrame>
          <p:nvGraphicFramePr>
            <p:cNvPr id="7172" name="Object 20"/>
            <p:cNvGraphicFramePr>
              <a:graphicFrameLocks noChangeAspect="1"/>
            </p:cNvGraphicFramePr>
            <p:nvPr/>
          </p:nvGraphicFramePr>
          <p:xfrm>
            <a:off x="1064" y="3295"/>
            <a:ext cx="518" cy="451"/>
          </p:xfrm>
          <a:graphic>
            <a:graphicData uri="http://schemas.openxmlformats.org/presentationml/2006/ole">
              <mc:AlternateContent xmlns:mc="http://schemas.openxmlformats.org/markup-compatibility/2006">
                <mc:Choice xmlns:v="urn:schemas-microsoft-com:vml" Requires="v">
                  <p:oleObj name="Clip" r:id="rId6" imgW="9134280" imgH="6848280" progId="">
                    <p:embed/>
                  </p:oleObj>
                </mc:Choice>
                <mc:Fallback>
                  <p:oleObj name="Clip" r:id="rId6" imgW="9134280" imgH="6848280" progId="">
                    <p:embed/>
                    <p:pic>
                      <p:nvPicPr>
                        <p:cNvPr id="0" name="Object 2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 y="32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7195" name="Group 21"/>
            <p:cNvGrpSpPr>
              <a:grpSpLocks/>
            </p:cNvGrpSpPr>
            <p:nvPr/>
          </p:nvGrpSpPr>
          <p:grpSpPr bwMode="auto">
            <a:xfrm>
              <a:off x="1468" y="3737"/>
              <a:ext cx="47" cy="202"/>
              <a:chOff x="4076" y="3462"/>
              <a:chExt cx="66" cy="255"/>
            </a:xfrm>
          </p:grpSpPr>
          <p:sp>
            <p:nvSpPr>
              <p:cNvPr id="7196" name="Freeform 22"/>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197" name="Freeform 23"/>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grpSp>
        <p:nvGrpSpPr>
          <p:cNvPr id="7188" name="Group 24"/>
          <p:cNvGrpSpPr>
            <a:grpSpLocks/>
          </p:cNvGrpSpPr>
          <p:nvPr/>
        </p:nvGrpSpPr>
        <p:grpSpPr bwMode="auto">
          <a:xfrm>
            <a:off x="4725989" y="4760913"/>
            <a:ext cx="822325" cy="1022350"/>
            <a:chOff x="1064" y="3295"/>
            <a:chExt cx="518" cy="644"/>
          </a:xfrm>
        </p:grpSpPr>
        <p:graphicFrame>
          <p:nvGraphicFramePr>
            <p:cNvPr id="7171" name="Object 25"/>
            <p:cNvGraphicFramePr>
              <a:graphicFrameLocks noChangeAspect="1"/>
            </p:cNvGraphicFramePr>
            <p:nvPr/>
          </p:nvGraphicFramePr>
          <p:xfrm>
            <a:off x="1064" y="3295"/>
            <a:ext cx="518" cy="451"/>
          </p:xfrm>
          <a:graphic>
            <a:graphicData uri="http://schemas.openxmlformats.org/presentationml/2006/ole">
              <mc:AlternateContent xmlns:mc="http://schemas.openxmlformats.org/markup-compatibility/2006">
                <mc:Choice xmlns:v="urn:schemas-microsoft-com:vml" Requires="v">
                  <p:oleObj name="Clip" r:id="rId7" imgW="9134280" imgH="6848280" progId="">
                    <p:embed/>
                  </p:oleObj>
                </mc:Choice>
                <mc:Fallback>
                  <p:oleObj name="Clip" r:id="rId7" imgW="9134280" imgH="6848280" progId="">
                    <p:embed/>
                    <p:pic>
                      <p:nvPicPr>
                        <p:cNvPr id="0" name="Object 2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 y="32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7192" name="Group 26"/>
            <p:cNvGrpSpPr>
              <a:grpSpLocks/>
            </p:cNvGrpSpPr>
            <p:nvPr/>
          </p:nvGrpSpPr>
          <p:grpSpPr bwMode="auto">
            <a:xfrm>
              <a:off x="1468" y="3737"/>
              <a:ext cx="47" cy="202"/>
              <a:chOff x="4076" y="3462"/>
              <a:chExt cx="66" cy="255"/>
            </a:xfrm>
          </p:grpSpPr>
          <p:sp>
            <p:nvSpPr>
              <p:cNvPr id="7193" name="Freeform 27"/>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194" name="Freeform 28"/>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sp>
        <p:nvSpPr>
          <p:cNvPr id="7189" name="Text Box 29"/>
          <p:cNvSpPr txBox="1">
            <a:spLocks noChangeArrowheads="1"/>
          </p:cNvSpPr>
          <p:nvPr/>
        </p:nvSpPr>
        <p:spPr bwMode="auto">
          <a:xfrm>
            <a:off x="2517622" y="5664628"/>
            <a:ext cx="1850186" cy="830997"/>
          </a:xfrm>
          <a:prstGeom prst="rect">
            <a:avLst/>
          </a:prstGeom>
          <a:noFill/>
          <a:ln w="12700">
            <a:noFill/>
            <a:miter lim="800000"/>
            <a:headEnd/>
            <a:tailEnd/>
          </a:ln>
        </p:spPr>
        <p:txBody>
          <a:bodyPr wrap="none" anchor="ctr">
            <a:spAutoFit/>
          </a:bodyPr>
          <a:lstStyle/>
          <a:p>
            <a:pPr algn="ctr" eaLnBrk="0" hangingPunct="0"/>
            <a:r>
              <a:rPr lang="cs-CZ" sz="2400" dirty="0">
                <a:latin typeface="Times New Roman" pitchFamily="18" charset="0"/>
              </a:rPr>
              <a:t>Moč</a:t>
            </a:r>
          </a:p>
          <a:p>
            <a:pPr algn="ctr" eaLnBrk="0" hangingPunct="0"/>
            <a:r>
              <a:rPr lang="cs-CZ" sz="2400" dirty="0">
                <a:latin typeface="Times New Roman" pitchFamily="18" charset="0"/>
              </a:rPr>
              <a:t>50-350 </a:t>
            </a:r>
            <a:r>
              <a:rPr lang="cs-CZ" sz="2400" dirty="0" err="1">
                <a:latin typeface="Times New Roman" pitchFamily="18" charset="0"/>
              </a:rPr>
              <a:t>mmol</a:t>
            </a:r>
            <a:endParaRPr lang="cs-CZ" sz="2400" dirty="0">
              <a:latin typeface="Times New Roman" pitchFamily="18" charset="0"/>
            </a:endParaRPr>
          </a:p>
        </p:txBody>
      </p:sp>
      <p:sp>
        <p:nvSpPr>
          <p:cNvPr id="7190" name="Text Box 30"/>
          <p:cNvSpPr txBox="1">
            <a:spLocks noChangeArrowheads="1"/>
          </p:cNvSpPr>
          <p:nvPr/>
        </p:nvSpPr>
        <p:spPr bwMode="auto">
          <a:xfrm>
            <a:off x="4758506" y="5824965"/>
            <a:ext cx="1285929"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Stolice</a:t>
            </a:r>
          </a:p>
          <a:p>
            <a:pPr algn="ctr" eaLnBrk="0" hangingPunct="0"/>
            <a:r>
              <a:rPr lang="cs-CZ" sz="2400">
                <a:latin typeface="Times New Roman" pitchFamily="18" charset="0"/>
              </a:rPr>
              <a:t>10 mmol</a:t>
            </a:r>
          </a:p>
        </p:txBody>
      </p:sp>
      <p:sp>
        <p:nvSpPr>
          <p:cNvPr id="7191" name="Text Box 31"/>
          <p:cNvSpPr txBox="1">
            <a:spLocks noChangeArrowheads="1"/>
          </p:cNvSpPr>
          <p:nvPr/>
        </p:nvSpPr>
        <p:spPr bwMode="auto">
          <a:xfrm>
            <a:off x="6544443" y="5623353"/>
            <a:ext cx="1285929"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Pot</a:t>
            </a:r>
          </a:p>
          <a:p>
            <a:pPr algn="ctr" eaLnBrk="0" hangingPunct="0"/>
            <a:r>
              <a:rPr lang="cs-CZ" sz="2400">
                <a:latin typeface="Times New Roman" pitchFamily="18" charset="0"/>
              </a:rPr>
              <a:t>10 mmol</a:t>
            </a:r>
          </a:p>
        </p:txBody>
      </p:sp>
      <p:graphicFrame>
        <p:nvGraphicFramePr>
          <p:cNvPr id="7170" name="Object 32"/>
          <p:cNvGraphicFramePr>
            <a:graphicFrameLocks noChangeAspect="1"/>
          </p:cNvGraphicFramePr>
          <p:nvPr/>
        </p:nvGraphicFramePr>
        <p:xfrm>
          <a:off x="8081964" y="260351"/>
          <a:ext cx="2155825" cy="1928813"/>
        </p:xfrm>
        <a:graphic>
          <a:graphicData uri="http://schemas.openxmlformats.org/presentationml/2006/ole">
            <mc:AlternateContent xmlns:mc="http://schemas.openxmlformats.org/markup-compatibility/2006">
              <mc:Choice xmlns:v="urn:schemas-microsoft-com:vml" Requires="v">
                <p:oleObj name="Clip" r:id="rId8" imgW="1785960" imgH="1429560" progId="">
                  <p:embed/>
                </p:oleObj>
              </mc:Choice>
              <mc:Fallback>
                <p:oleObj name="Clip" r:id="rId8" imgW="1785960" imgH="1429560" progId="">
                  <p:embed/>
                  <p:pic>
                    <p:nvPicPr>
                      <p:cNvPr id="0" name="Object 3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1964" y="260351"/>
                        <a:ext cx="2155825" cy="19288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86"/>
                                        </p:tgtEl>
                                        <p:attrNameLst>
                                          <p:attrName>style.visibility</p:attrName>
                                        </p:attrNameLst>
                                      </p:cBhvr>
                                      <p:to>
                                        <p:strVal val="visible"/>
                                      </p:to>
                                    </p:set>
                                    <p:animEffect transition="in" filter="fade">
                                      <p:cBhvr>
                                        <p:cTn id="10" dur="500"/>
                                        <p:tgtEl>
                                          <p:spTgt spid="718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187"/>
                                        </p:tgtEl>
                                        <p:attrNameLst>
                                          <p:attrName>style.visibility</p:attrName>
                                        </p:attrNameLst>
                                      </p:cBhvr>
                                      <p:to>
                                        <p:strVal val="visible"/>
                                      </p:to>
                                    </p:set>
                                    <p:animEffect transition="in" filter="fade">
                                      <p:cBhvr>
                                        <p:cTn id="15" dur="500"/>
                                        <p:tgtEl>
                                          <p:spTgt spid="718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189"/>
                                        </p:tgtEl>
                                        <p:attrNameLst>
                                          <p:attrName>style.visibility</p:attrName>
                                        </p:attrNameLst>
                                      </p:cBhvr>
                                      <p:to>
                                        <p:strVal val="visible"/>
                                      </p:to>
                                    </p:set>
                                    <p:animEffect transition="in" filter="fade">
                                      <p:cBhvr>
                                        <p:cTn id="18" dur="500"/>
                                        <p:tgtEl>
                                          <p:spTgt spid="718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188"/>
                                        </p:tgtEl>
                                        <p:attrNameLst>
                                          <p:attrName>style.visibility</p:attrName>
                                        </p:attrNameLst>
                                      </p:cBhvr>
                                      <p:to>
                                        <p:strVal val="visible"/>
                                      </p:to>
                                    </p:set>
                                    <p:animEffect transition="in" filter="fade">
                                      <p:cBhvr>
                                        <p:cTn id="23" dur="500"/>
                                        <p:tgtEl>
                                          <p:spTgt spid="718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190"/>
                                        </p:tgtEl>
                                        <p:attrNameLst>
                                          <p:attrName>style.visibility</p:attrName>
                                        </p:attrNameLst>
                                      </p:cBhvr>
                                      <p:to>
                                        <p:strVal val="visible"/>
                                      </p:to>
                                    </p:set>
                                    <p:animEffect transition="in" filter="fade">
                                      <p:cBhvr>
                                        <p:cTn id="26" dur="500"/>
                                        <p:tgtEl>
                                          <p:spTgt spid="719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185"/>
                                        </p:tgtEl>
                                        <p:attrNameLst>
                                          <p:attrName>style.visibility</p:attrName>
                                        </p:attrNameLst>
                                      </p:cBhvr>
                                      <p:to>
                                        <p:strVal val="visible"/>
                                      </p:to>
                                    </p:set>
                                    <p:animEffect transition="in" filter="fade">
                                      <p:cBhvr>
                                        <p:cTn id="31" dur="500"/>
                                        <p:tgtEl>
                                          <p:spTgt spid="718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191"/>
                                        </p:tgtEl>
                                        <p:attrNameLst>
                                          <p:attrName>style.visibility</p:attrName>
                                        </p:attrNameLst>
                                      </p:cBhvr>
                                      <p:to>
                                        <p:strVal val="visible"/>
                                      </p:to>
                                    </p:set>
                                    <p:animEffect transition="in" filter="fade">
                                      <p:cBhvr>
                                        <p:cTn id="34" dur="500"/>
                                        <p:tgtEl>
                                          <p:spTgt spid="71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6" grpId="0"/>
      <p:bldP spid="7189" grpId="0"/>
      <p:bldP spid="7190" grpId="0"/>
      <p:bldP spid="719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AutoShape 2"/>
          <p:cNvSpPr>
            <a:spLocks noChangeArrowheads="1"/>
          </p:cNvSpPr>
          <p:nvPr/>
        </p:nvSpPr>
        <p:spPr bwMode="auto">
          <a:xfrm>
            <a:off x="2428875" y="2692401"/>
            <a:ext cx="5168900" cy="2830513"/>
          </a:xfrm>
          <a:prstGeom prst="can">
            <a:avLst>
              <a:gd name="adj" fmla="val 25000"/>
            </a:avLst>
          </a:prstGeom>
          <a:noFill/>
          <a:ln w="19050">
            <a:solidFill>
              <a:schemeClr val="tx1"/>
            </a:solidFill>
            <a:round/>
            <a:headEnd/>
            <a:tailEnd/>
          </a:ln>
        </p:spPr>
        <p:txBody>
          <a:bodyPr wrap="none" anchor="ctr"/>
          <a:lstStyle/>
          <a:p>
            <a:endParaRPr lang="en-US"/>
          </a:p>
        </p:txBody>
      </p:sp>
      <p:sp>
        <p:nvSpPr>
          <p:cNvPr id="7175" name="Rectangle 3"/>
          <p:cNvSpPr>
            <a:spLocks noChangeArrowheads="1"/>
          </p:cNvSpPr>
          <p:nvPr/>
        </p:nvSpPr>
        <p:spPr bwMode="auto">
          <a:xfrm>
            <a:off x="2185989" y="3510136"/>
            <a:ext cx="5278163" cy="1143000"/>
          </a:xfrm>
          <a:prstGeom prst="rect">
            <a:avLst/>
          </a:prstGeom>
          <a:noFill/>
          <a:ln w="9525">
            <a:noFill/>
            <a:miter lim="800000"/>
            <a:headEnd/>
            <a:tailEnd/>
          </a:ln>
        </p:spPr>
        <p:txBody>
          <a:bodyPr anchor="ctr"/>
          <a:lstStyle/>
          <a:p>
            <a:pPr algn="ctr"/>
            <a:r>
              <a:rPr lang="cs-CZ" sz="4400" dirty="0">
                <a:solidFill>
                  <a:schemeClr val="tx2"/>
                </a:solidFill>
              </a:rPr>
              <a:t>Denní bilance chloridů</a:t>
            </a:r>
          </a:p>
        </p:txBody>
      </p:sp>
      <p:sp>
        <p:nvSpPr>
          <p:cNvPr id="7176" name="Freeform 4"/>
          <p:cNvSpPr>
            <a:spLocks/>
          </p:cNvSpPr>
          <p:nvPr/>
        </p:nvSpPr>
        <p:spPr bwMode="auto">
          <a:xfrm>
            <a:off x="4391025" y="1716088"/>
            <a:ext cx="863600" cy="965200"/>
          </a:xfrm>
          <a:custGeom>
            <a:avLst/>
            <a:gdLst>
              <a:gd name="T0" fmla="*/ 0 w 2256"/>
              <a:gd name="T1" fmla="*/ 0 h 2295"/>
              <a:gd name="T2" fmla="*/ 137597958 w 2256"/>
              <a:gd name="T3" fmla="*/ 208713634 h 2295"/>
              <a:gd name="T4" fmla="*/ 143606024 w 2256"/>
              <a:gd name="T5" fmla="*/ 384705530 h 2295"/>
              <a:gd name="T6" fmla="*/ 144045862 w 2256"/>
              <a:gd name="T7" fmla="*/ 389481060 h 2295"/>
              <a:gd name="T8" fmla="*/ 145218000 w 2256"/>
              <a:gd name="T9" fmla="*/ 392841805 h 2295"/>
              <a:gd name="T10" fmla="*/ 146536750 w 2256"/>
              <a:gd name="T11" fmla="*/ 395318100 h 2295"/>
              <a:gd name="T12" fmla="*/ 148002113 w 2256"/>
              <a:gd name="T13" fmla="*/ 397263639 h 2295"/>
              <a:gd name="T14" fmla="*/ 150053928 w 2256"/>
              <a:gd name="T15" fmla="*/ 399739933 h 2295"/>
              <a:gd name="T16" fmla="*/ 152105360 w 2256"/>
              <a:gd name="T17" fmla="*/ 401155139 h 2295"/>
              <a:gd name="T18" fmla="*/ 155329312 w 2256"/>
              <a:gd name="T19" fmla="*/ 403454375 h 2295"/>
              <a:gd name="T20" fmla="*/ 158699494 w 2256"/>
              <a:gd name="T21" fmla="*/ 404515463 h 2295"/>
              <a:gd name="T22" fmla="*/ 162802358 w 2256"/>
              <a:gd name="T23" fmla="*/ 405576973 h 2295"/>
              <a:gd name="T24" fmla="*/ 165293629 w 2256"/>
              <a:gd name="T25" fmla="*/ 405930669 h 2295"/>
              <a:gd name="T26" fmla="*/ 167784899 w 2256"/>
              <a:gd name="T27" fmla="*/ 405930669 h 2295"/>
              <a:gd name="T28" fmla="*/ 170422400 w 2256"/>
              <a:gd name="T29" fmla="*/ 405399914 h 2295"/>
              <a:gd name="T30" fmla="*/ 173353126 w 2256"/>
              <a:gd name="T31" fmla="*/ 404338825 h 2295"/>
              <a:gd name="T32" fmla="*/ 176137240 w 2256"/>
              <a:gd name="T33" fmla="*/ 403100678 h 2295"/>
              <a:gd name="T34" fmla="*/ 178921736 w 2256"/>
              <a:gd name="T35" fmla="*/ 401155139 h 2295"/>
              <a:gd name="T36" fmla="*/ 180973168 w 2256"/>
              <a:gd name="T37" fmla="*/ 399563295 h 2295"/>
              <a:gd name="T38" fmla="*/ 183317826 w 2256"/>
              <a:gd name="T39" fmla="*/ 396733305 h 2295"/>
              <a:gd name="T40" fmla="*/ 184929419 w 2256"/>
              <a:gd name="T41" fmla="*/ 393902894 h 2295"/>
              <a:gd name="T42" fmla="*/ 186541395 w 2256"/>
              <a:gd name="T43" fmla="*/ 389658119 h 2295"/>
              <a:gd name="T44" fmla="*/ 186981234 w 2256"/>
              <a:gd name="T45" fmla="*/ 385766619 h 2295"/>
              <a:gd name="T46" fmla="*/ 195773413 w 2256"/>
              <a:gd name="T47" fmla="*/ 205353310 h 2295"/>
              <a:gd name="T48" fmla="*/ 330587258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w="9525">
            <a:noFill/>
            <a:round/>
            <a:headEnd/>
            <a:tailEnd/>
          </a:ln>
        </p:spPr>
        <p:txBody>
          <a:bodyPr/>
          <a:lstStyle/>
          <a:p>
            <a:endParaRPr lang="cs-CZ"/>
          </a:p>
        </p:txBody>
      </p:sp>
      <p:sp>
        <p:nvSpPr>
          <p:cNvPr id="7177" name="Oval 5"/>
          <p:cNvSpPr>
            <a:spLocks noChangeArrowheads="1"/>
          </p:cNvSpPr>
          <p:nvPr/>
        </p:nvSpPr>
        <p:spPr bwMode="auto">
          <a:xfrm>
            <a:off x="4383089" y="1609726"/>
            <a:ext cx="879475" cy="182563"/>
          </a:xfrm>
          <a:prstGeom prst="ellipse">
            <a:avLst/>
          </a:prstGeom>
          <a:solidFill>
            <a:srgbClr val="404040"/>
          </a:solidFill>
          <a:ln w="9525">
            <a:noFill/>
            <a:round/>
            <a:headEnd/>
            <a:tailEnd/>
          </a:ln>
        </p:spPr>
        <p:txBody>
          <a:bodyPr/>
          <a:lstStyle/>
          <a:p>
            <a:endParaRPr lang="en-US"/>
          </a:p>
        </p:txBody>
      </p:sp>
      <p:grpSp>
        <p:nvGrpSpPr>
          <p:cNvPr id="3" name="Skupina 2">
            <a:extLst>
              <a:ext uri="{FF2B5EF4-FFF2-40B4-BE49-F238E27FC236}">
                <a16:creationId xmlns:a16="http://schemas.microsoft.com/office/drawing/2014/main" id="{F80D32C0-C2B1-447E-9250-26CE91C93534}"/>
              </a:ext>
            </a:extLst>
          </p:cNvPr>
          <p:cNvGrpSpPr/>
          <p:nvPr/>
        </p:nvGrpSpPr>
        <p:grpSpPr>
          <a:xfrm>
            <a:off x="4425950" y="1627189"/>
            <a:ext cx="793750" cy="1387475"/>
            <a:chOff x="4425950" y="1627189"/>
            <a:chExt cx="793750" cy="1387475"/>
          </a:xfrm>
        </p:grpSpPr>
        <p:grpSp>
          <p:nvGrpSpPr>
            <p:cNvPr id="2" name="Skupina 1">
              <a:extLst>
                <a:ext uri="{FF2B5EF4-FFF2-40B4-BE49-F238E27FC236}">
                  <a16:creationId xmlns:a16="http://schemas.microsoft.com/office/drawing/2014/main" id="{C8AA4A2C-41FD-4F50-977F-49E5A11F9166}"/>
                </a:ext>
              </a:extLst>
            </p:cNvPr>
            <p:cNvGrpSpPr/>
            <p:nvPr/>
          </p:nvGrpSpPr>
          <p:grpSpPr>
            <a:xfrm>
              <a:off x="4425950" y="1627189"/>
              <a:ext cx="793750" cy="1222375"/>
              <a:chOff x="4425950" y="1627189"/>
              <a:chExt cx="793750" cy="1222375"/>
            </a:xfrm>
          </p:grpSpPr>
          <p:sp>
            <p:nvSpPr>
              <p:cNvPr id="7178" name="Freeform 6"/>
              <p:cNvSpPr>
                <a:spLocks/>
              </p:cNvSpPr>
              <p:nvPr/>
            </p:nvSpPr>
            <p:spPr bwMode="auto">
              <a:xfrm>
                <a:off x="4451350" y="1744663"/>
                <a:ext cx="749300" cy="906462"/>
              </a:xfrm>
              <a:custGeom>
                <a:avLst/>
                <a:gdLst>
                  <a:gd name="T0" fmla="*/ 0 w 1956"/>
                  <a:gd name="T1" fmla="*/ 3349164 h 2159"/>
                  <a:gd name="T2" fmla="*/ 125763662 w 1956"/>
                  <a:gd name="T3" fmla="*/ 187381492 h 2159"/>
                  <a:gd name="T4" fmla="*/ 128991857 w 1956"/>
                  <a:gd name="T5" fmla="*/ 368417332 h 2159"/>
                  <a:gd name="T6" fmla="*/ 130165990 w 1956"/>
                  <a:gd name="T7" fmla="*/ 371414239 h 2159"/>
                  <a:gd name="T8" fmla="*/ 131633561 w 1956"/>
                  <a:gd name="T9" fmla="*/ 374234389 h 2159"/>
                  <a:gd name="T10" fmla="*/ 132954029 w 1956"/>
                  <a:gd name="T11" fmla="*/ 376702282 h 2159"/>
                  <a:gd name="T12" fmla="*/ 135302295 w 1956"/>
                  <a:gd name="T13" fmla="*/ 378465243 h 2159"/>
                  <a:gd name="T14" fmla="*/ 137796896 w 1956"/>
                  <a:gd name="T15" fmla="*/ 380051445 h 2159"/>
                  <a:gd name="T16" fmla="*/ 141172193 w 1956"/>
                  <a:gd name="T17" fmla="*/ 380580460 h 2159"/>
                  <a:gd name="T18" fmla="*/ 144253670 w 1956"/>
                  <a:gd name="T19" fmla="*/ 380227784 h 2159"/>
                  <a:gd name="T20" fmla="*/ 147482248 w 1956"/>
                  <a:gd name="T21" fmla="*/ 379522851 h 2159"/>
                  <a:gd name="T22" fmla="*/ 150564107 w 1956"/>
                  <a:gd name="T23" fmla="*/ 377231296 h 2159"/>
                  <a:gd name="T24" fmla="*/ 152618552 w 1956"/>
                  <a:gd name="T25" fmla="*/ 374234389 h 2159"/>
                  <a:gd name="T26" fmla="*/ 153792685 w 1956"/>
                  <a:gd name="T27" fmla="*/ 371766496 h 2159"/>
                  <a:gd name="T28" fmla="*/ 154966435 w 1956"/>
                  <a:gd name="T29" fmla="*/ 368064656 h 2159"/>
                  <a:gd name="T30" fmla="*/ 161423591 w 1956"/>
                  <a:gd name="T31" fmla="*/ 184208666 h 2159"/>
                  <a:gd name="T32" fmla="*/ 287040152 w 1956"/>
                  <a:gd name="T33" fmla="*/ 0 h 2159"/>
                  <a:gd name="T34" fmla="*/ 262679863 w 1956"/>
                  <a:gd name="T35" fmla="*/ 7227345 h 2159"/>
                  <a:gd name="T36" fmla="*/ 224672052 w 1956"/>
                  <a:gd name="T37" fmla="*/ 13573415 h 2159"/>
                  <a:gd name="T38" fmla="*/ 182995458 w 1956"/>
                  <a:gd name="T39" fmla="*/ 17275258 h 2159"/>
                  <a:gd name="T40" fmla="*/ 141172193 w 1956"/>
                  <a:gd name="T41" fmla="*/ 19214137 h 2159"/>
                  <a:gd name="T42" fmla="*/ 97147358 w 1956"/>
                  <a:gd name="T43" fmla="*/ 17275258 h 2159"/>
                  <a:gd name="T44" fmla="*/ 58405952 w 1956"/>
                  <a:gd name="T45" fmla="*/ 13573415 h 2159"/>
                  <a:gd name="T46" fmla="*/ 26121308 w 1956"/>
                  <a:gd name="T47" fmla="*/ 9166223 h 2159"/>
                  <a:gd name="T48" fmla="*/ 0 w 1956"/>
                  <a:gd name="T49" fmla="*/ 3349164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w="9525">
                <a:noFill/>
                <a:round/>
                <a:headEnd/>
                <a:tailEnd/>
              </a:ln>
            </p:spPr>
            <p:txBody>
              <a:bodyPr/>
              <a:lstStyle/>
              <a:p>
                <a:endParaRPr lang="cs-CZ"/>
              </a:p>
            </p:txBody>
          </p:sp>
          <p:sp>
            <p:nvSpPr>
              <p:cNvPr id="7179" name="Freeform 7"/>
              <p:cNvSpPr>
                <a:spLocks/>
              </p:cNvSpPr>
              <p:nvPr/>
            </p:nvSpPr>
            <p:spPr bwMode="auto">
              <a:xfrm>
                <a:off x="4579939" y="1928814"/>
                <a:ext cx="484187" cy="725487"/>
              </a:xfrm>
              <a:custGeom>
                <a:avLst/>
                <a:gdLst>
                  <a:gd name="T0" fmla="*/ 0 w 1264"/>
                  <a:gd name="T1" fmla="*/ 0 h 1728"/>
                  <a:gd name="T2" fmla="*/ 76301967 w 1264"/>
                  <a:gd name="T3" fmla="*/ 109990626 h 1728"/>
                  <a:gd name="T4" fmla="*/ 77916178 w 1264"/>
                  <a:gd name="T5" fmla="*/ 292074875 h 1728"/>
                  <a:gd name="T6" fmla="*/ 79383295 w 1264"/>
                  <a:gd name="T7" fmla="*/ 295071706 h 1728"/>
                  <a:gd name="T8" fmla="*/ 81144218 w 1264"/>
                  <a:gd name="T9" fmla="*/ 297539117 h 1728"/>
                  <a:gd name="T10" fmla="*/ 82758046 w 1264"/>
                  <a:gd name="T11" fmla="*/ 299830614 h 1728"/>
                  <a:gd name="T12" fmla="*/ 85105816 w 1264"/>
                  <a:gd name="T13" fmla="*/ 302298445 h 1728"/>
                  <a:gd name="T14" fmla="*/ 89214509 w 1264"/>
                  <a:gd name="T15" fmla="*/ 303708694 h 1728"/>
                  <a:gd name="T16" fmla="*/ 92736355 w 1264"/>
                  <a:gd name="T17" fmla="*/ 304589942 h 1728"/>
                  <a:gd name="T18" fmla="*/ 95524260 w 1264"/>
                  <a:gd name="T19" fmla="*/ 304060941 h 1728"/>
                  <a:gd name="T20" fmla="*/ 98752299 w 1264"/>
                  <a:gd name="T21" fmla="*/ 303179693 h 1728"/>
                  <a:gd name="T22" fmla="*/ 101833651 w 1264"/>
                  <a:gd name="T23" fmla="*/ 301240863 h 1728"/>
                  <a:gd name="T24" fmla="*/ 104328133 w 1264"/>
                  <a:gd name="T25" fmla="*/ 298244452 h 1728"/>
                  <a:gd name="T26" fmla="*/ 106089056 w 1264"/>
                  <a:gd name="T27" fmla="*/ 294190038 h 1728"/>
                  <a:gd name="T28" fmla="*/ 107116038 w 1264"/>
                  <a:gd name="T29" fmla="*/ 292074875 h 1728"/>
                  <a:gd name="T30" fmla="*/ 111664866 w 1264"/>
                  <a:gd name="T31" fmla="*/ 106641547 h 1728"/>
                  <a:gd name="T32" fmla="*/ 185472327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w="9525">
                <a:noFill/>
                <a:round/>
                <a:headEnd/>
                <a:tailEnd/>
              </a:ln>
            </p:spPr>
            <p:txBody>
              <a:bodyPr/>
              <a:lstStyle/>
              <a:p>
                <a:endParaRPr lang="cs-CZ"/>
              </a:p>
            </p:txBody>
          </p:sp>
          <p:sp>
            <p:nvSpPr>
              <p:cNvPr id="7180" name="Freeform 8"/>
              <p:cNvSpPr>
                <a:spLocks/>
              </p:cNvSpPr>
              <p:nvPr/>
            </p:nvSpPr>
            <p:spPr bwMode="auto">
              <a:xfrm>
                <a:off x="4784725" y="2693989"/>
                <a:ext cx="76200" cy="155575"/>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181" name="Oval 9"/>
              <p:cNvSpPr>
                <a:spLocks noChangeArrowheads="1"/>
              </p:cNvSpPr>
              <p:nvPr/>
            </p:nvSpPr>
            <p:spPr bwMode="auto">
              <a:xfrm>
                <a:off x="4425950" y="1627189"/>
                <a:ext cx="793750" cy="147637"/>
              </a:xfrm>
              <a:prstGeom prst="ellipse">
                <a:avLst/>
              </a:prstGeom>
              <a:solidFill>
                <a:schemeClr val="bg2"/>
              </a:solidFill>
              <a:ln w="9525">
                <a:noFill/>
                <a:round/>
                <a:headEnd/>
                <a:tailEnd/>
              </a:ln>
            </p:spPr>
            <p:txBody>
              <a:bodyPr/>
              <a:lstStyle/>
              <a:p>
                <a:endParaRPr lang="en-US"/>
              </a:p>
            </p:txBody>
          </p:sp>
        </p:grpSp>
        <p:sp>
          <p:nvSpPr>
            <p:cNvPr id="7182" name="Freeform 10"/>
            <p:cNvSpPr>
              <a:spLocks/>
            </p:cNvSpPr>
            <p:nvPr/>
          </p:nvSpPr>
          <p:spPr bwMode="auto">
            <a:xfrm>
              <a:off x="4784725" y="2859089"/>
              <a:ext cx="76200" cy="155575"/>
            </a:xfrm>
            <a:custGeom>
              <a:avLst/>
              <a:gdLst>
                <a:gd name="T0" fmla="*/ 14359036 w 196"/>
                <a:gd name="T1" fmla="*/ 0 h 372"/>
                <a:gd name="T2" fmla="*/ 15870206 w 196"/>
                <a:gd name="T3" fmla="*/ 10494203 h 372"/>
                <a:gd name="T4" fmla="*/ 16777219 w 196"/>
                <a:gd name="T5" fmla="*/ 15391471 h 372"/>
                <a:gd name="T6" fmla="*/ 18288778 w 196"/>
                <a:gd name="T7" fmla="*/ 21338031 h 372"/>
                <a:gd name="T8" fmla="*/ 19951181 w 196"/>
                <a:gd name="T9" fmla="*/ 25010771 h 372"/>
                <a:gd name="T10" fmla="*/ 22218520 w 196"/>
                <a:gd name="T11" fmla="*/ 29383604 h 372"/>
                <a:gd name="T12" fmla="*/ 25241637 w 196"/>
                <a:gd name="T13" fmla="*/ 34105639 h 372"/>
                <a:gd name="T14" fmla="*/ 27811060 w 196"/>
                <a:gd name="T15" fmla="*/ 38653278 h 372"/>
                <a:gd name="T16" fmla="*/ 29020151 w 196"/>
                <a:gd name="T17" fmla="*/ 43200500 h 372"/>
                <a:gd name="T18" fmla="*/ 29624697 w 196"/>
                <a:gd name="T19" fmla="*/ 48797434 h 372"/>
                <a:gd name="T20" fmla="*/ 28566839 w 196"/>
                <a:gd name="T21" fmla="*/ 53869512 h 372"/>
                <a:gd name="T22" fmla="*/ 26904047 w 196"/>
                <a:gd name="T23" fmla="*/ 57367870 h 372"/>
                <a:gd name="T24" fmla="*/ 24485858 w 196"/>
                <a:gd name="T25" fmla="*/ 60340941 h 372"/>
                <a:gd name="T26" fmla="*/ 21311507 w 196"/>
                <a:gd name="T27" fmla="*/ 63139617 h 372"/>
                <a:gd name="T28" fmla="*/ 18288778 w 196"/>
                <a:gd name="T29" fmla="*/ 64538537 h 372"/>
                <a:gd name="T30" fmla="*/ 14963582 w 196"/>
                <a:gd name="T31" fmla="*/ 65063394 h 372"/>
                <a:gd name="T32" fmla="*/ 11487149 w 196"/>
                <a:gd name="T33" fmla="*/ 64538537 h 372"/>
                <a:gd name="T34" fmla="*/ 8161954 w 196"/>
                <a:gd name="T35" fmla="*/ 63489243 h 372"/>
                <a:gd name="T36" fmla="*/ 5138835 w 196"/>
                <a:gd name="T37" fmla="*/ 61390654 h 372"/>
                <a:gd name="T38" fmla="*/ 2871885 w 196"/>
                <a:gd name="T39" fmla="*/ 58766790 h 372"/>
                <a:gd name="T40" fmla="*/ 1209092 w 196"/>
                <a:gd name="T41" fmla="*/ 55443676 h 372"/>
                <a:gd name="T42" fmla="*/ 453312 w 196"/>
                <a:gd name="T43" fmla="*/ 52120548 h 372"/>
                <a:gd name="T44" fmla="*/ 0 w 196"/>
                <a:gd name="T45" fmla="*/ 47573327 h 372"/>
                <a:gd name="T46" fmla="*/ 755780 w 196"/>
                <a:gd name="T47" fmla="*/ 42326018 h 372"/>
                <a:gd name="T48" fmla="*/ 1964872 w 196"/>
                <a:gd name="T49" fmla="*/ 38303653 h 372"/>
                <a:gd name="T50" fmla="*/ 4534289 w 196"/>
                <a:gd name="T51" fmla="*/ 33406388 h 372"/>
                <a:gd name="T52" fmla="*/ 7406174 w 196"/>
                <a:gd name="T53" fmla="*/ 29383604 h 372"/>
                <a:gd name="T54" fmla="*/ 9371045 w 196"/>
                <a:gd name="T55" fmla="*/ 24661145 h 372"/>
                <a:gd name="T56" fmla="*/ 10882604 w 196"/>
                <a:gd name="T57" fmla="*/ 20987987 h 372"/>
                <a:gd name="T58" fmla="*/ 12242929 w 196"/>
                <a:gd name="T59" fmla="*/ 15741097 h 372"/>
                <a:gd name="T60" fmla="*/ 12998711 w 196"/>
                <a:gd name="T61" fmla="*/ 10494203 h 372"/>
                <a:gd name="T62" fmla="*/ 1435903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w="9525">
              <a:noFill/>
              <a:round/>
              <a:headEnd/>
              <a:tailEnd/>
            </a:ln>
          </p:spPr>
          <p:txBody>
            <a:bodyPr/>
            <a:lstStyle/>
            <a:p>
              <a:endParaRPr lang="cs-CZ"/>
            </a:p>
          </p:txBody>
        </p:sp>
      </p:grpSp>
      <p:sp>
        <p:nvSpPr>
          <p:cNvPr id="7183" name="Oval 11"/>
          <p:cNvSpPr>
            <a:spLocks noChangeArrowheads="1"/>
          </p:cNvSpPr>
          <p:nvPr/>
        </p:nvSpPr>
        <p:spPr bwMode="auto">
          <a:xfrm>
            <a:off x="4576764" y="1870075"/>
            <a:ext cx="492125" cy="95250"/>
          </a:xfrm>
          <a:prstGeom prst="ellipse">
            <a:avLst/>
          </a:prstGeom>
          <a:solidFill>
            <a:srgbClr val="66FFFF"/>
          </a:solidFill>
          <a:ln w="9525">
            <a:noFill/>
            <a:round/>
            <a:headEnd/>
            <a:tailEnd/>
          </a:ln>
        </p:spPr>
        <p:txBody>
          <a:bodyPr/>
          <a:lstStyle/>
          <a:p>
            <a:endParaRPr lang="en-US"/>
          </a:p>
        </p:txBody>
      </p:sp>
      <p:sp>
        <p:nvSpPr>
          <p:cNvPr id="7184" name="Oval 12"/>
          <p:cNvSpPr>
            <a:spLocks noChangeArrowheads="1"/>
          </p:cNvSpPr>
          <p:nvPr/>
        </p:nvSpPr>
        <p:spPr bwMode="auto">
          <a:xfrm>
            <a:off x="4789489" y="2595564"/>
            <a:ext cx="65087" cy="73025"/>
          </a:xfrm>
          <a:prstGeom prst="ellipse">
            <a:avLst/>
          </a:prstGeom>
          <a:solidFill>
            <a:srgbClr val="009999"/>
          </a:solidFill>
          <a:ln w="17463">
            <a:solidFill>
              <a:srgbClr val="404040"/>
            </a:solidFill>
            <a:round/>
            <a:headEnd/>
            <a:tailEnd/>
          </a:ln>
        </p:spPr>
        <p:txBody>
          <a:bodyPr/>
          <a:lstStyle/>
          <a:p>
            <a:endParaRPr lang="en-US"/>
          </a:p>
        </p:txBody>
      </p:sp>
      <p:grpSp>
        <p:nvGrpSpPr>
          <p:cNvPr id="7185" name="Group 13"/>
          <p:cNvGrpSpPr>
            <a:grpSpLocks/>
          </p:cNvGrpSpPr>
          <p:nvPr/>
        </p:nvGrpSpPr>
        <p:grpSpPr bwMode="auto">
          <a:xfrm>
            <a:off x="6443664" y="4600576"/>
            <a:ext cx="822325" cy="962025"/>
            <a:chOff x="2803" y="2695"/>
            <a:chExt cx="518" cy="606"/>
          </a:xfrm>
        </p:grpSpPr>
        <p:graphicFrame>
          <p:nvGraphicFramePr>
            <p:cNvPr id="7173" name="Object 14"/>
            <p:cNvGraphicFramePr>
              <a:graphicFrameLocks noChangeAspect="1"/>
            </p:cNvGraphicFramePr>
            <p:nvPr/>
          </p:nvGraphicFramePr>
          <p:xfrm>
            <a:off x="2803" y="2695"/>
            <a:ext cx="518" cy="451"/>
          </p:xfrm>
          <a:graphic>
            <a:graphicData uri="http://schemas.openxmlformats.org/presentationml/2006/ole">
              <mc:AlternateContent xmlns:mc="http://schemas.openxmlformats.org/markup-compatibility/2006">
                <mc:Choice xmlns:v="urn:schemas-microsoft-com:vml" Requires="v">
                  <p:oleObj name="Clip" r:id="rId4" imgW="9134280" imgH="6848280" progId="">
                    <p:embed/>
                  </p:oleObj>
                </mc:Choice>
                <mc:Fallback>
                  <p:oleObj name="Clip" r:id="rId4" imgW="9134280" imgH="6848280" progId="">
                    <p:embed/>
                    <p:pic>
                      <p:nvPicPr>
                        <p:cNvPr id="7173" name="Object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3" y="26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7198" name="Group 15"/>
            <p:cNvGrpSpPr>
              <a:grpSpLocks/>
            </p:cNvGrpSpPr>
            <p:nvPr/>
          </p:nvGrpSpPr>
          <p:grpSpPr bwMode="auto">
            <a:xfrm>
              <a:off x="3197" y="3099"/>
              <a:ext cx="47" cy="202"/>
              <a:chOff x="4076" y="3462"/>
              <a:chExt cx="66" cy="255"/>
            </a:xfrm>
          </p:grpSpPr>
          <p:sp>
            <p:nvSpPr>
              <p:cNvPr id="7199" name="Freeform 16"/>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200" name="Freeform 17"/>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sp>
        <p:nvSpPr>
          <p:cNvPr id="7186" name="Text Box 18"/>
          <p:cNvSpPr txBox="1">
            <a:spLocks noChangeArrowheads="1"/>
          </p:cNvSpPr>
          <p:nvPr/>
        </p:nvSpPr>
        <p:spPr bwMode="auto">
          <a:xfrm>
            <a:off x="3877889" y="711628"/>
            <a:ext cx="1850186" cy="830997"/>
          </a:xfrm>
          <a:prstGeom prst="rect">
            <a:avLst/>
          </a:prstGeom>
          <a:noFill/>
          <a:ln w="12700">
            <a:noFill/>
            <a:miter lim="800000"/>
            <a:headEnd/>
            <a:tailEnd/>
          </a:ln>
        </p:spPr>
        <p:txBody>
          <a:bodyPr wrap="none" anchor="ctr">
            <a:spAutoFit/>
          </a:bodyPr>
          <a:lstStyle/>
          <a:p>
            <a:pPr algn="ctr" eaLnBrk="0" hangingPunct="0"/>
            <a:r>
              <a:rPr lang="cs-CZ" sz="2400" dirty="0">
                <a:latin typeface="Times New Roman" pitchFamily="18" charset="0"/>
              </a:rPr>
              <a:t>Potrava</a:t>
            </a:r>
          </a:p>
          <a:p>
            <a:pPr algn="ctr" eaLnBrk="0" hangingPunct="0"/>
            <a:r>
              <a:rPr lang="cs-CZ" sz="2400" dirty="0">
                <a:latin typeface="Times New Roman" pitchFamily="18" charset="0"/>
              </a:rPr>
              <a:t>50-350 </a:t>
            </a:r>
            <a:r>
              <a:rPr lang="cs-CZ" sz="2400" dirty="0" err="1">
                <a:latin typeface="Times New Roman" pitchFamily="18" charset="0"/>
              </a:rPr>
              <a:t>mmol</a:t>
            </a:r>
            <a:endParaRPr lang="cs-CZ" sz="2400" dirty="0">
              <a:latin typeface="Times New Roman" pitchFamily="18" charset="0"/>
            </a:endParaRPr>
          </a:p>
        </p:txBody>
      </p:sp>
      <p:grpSp>
        <p:nvGrpSpPr>
          <p:cNvPr id="7187" name="Group 19"/>
          <p:cNvGrpSpPr>
            <a:grpSpLocks/>
          </p:cNvGrpSpPr>
          <p:nvPr/>
        </p:nvGrpSpPr>
        <p:grpSpPr bwMode="auto">
          <a:xfrm>
            <a:off x="2810097" y="4638675"/>
            <a:ext cx="822325" cy="1022350"/>
            <a:chOff x="1064" y="3295"/>
            <a:chExt cx="518" cy="644"/>
          </a:xfrm>
        </p:grpSpPr>
        <p:graphicFrame>
          <p:nvGraphicFramePr>
            <p:cNvPr id="7172" name="Object 20"/>
            <p:cNvGraphicFramePr>
              <a:graphicFrameLocks noChangeAspect="1"/>
            </p:cNvGraphicFramePr>
            <p:nvPr/>
          </p:nvGraphicFramePr>
          <p:xfrm>
            <a:off x="1064" y="3295"/>
            <a:ext cx="518" cy="451"/>
          </p:xfrm>
          <a:graphic>
            <a:graphicData uri="http://schemas.openxmlformats.org/presentationml/2006/ole">
              <mc:AlternateContent xmlns:mc="http://schemas.openxmlformats.org/markup-compatibility/2006">
                <mc:Choice xmlns:v="urn:schemas-microsoft-com:vml" Requires="v">
                  <p:oleObj name="Clip" r:id="rId6" imgW="9134280" imgH="6848280" progId="">
                    <p:embed/>
                  </p:oleObj>
                </mc:Choice>
                <mc:Fallback>
                  <p:oleObj name="Clip" r:id="rId6" imgW="9134280" imgH="6848280" progId="">
                    <p:embed/>
                    <p:pic>
                      <p:nvPicPr>
                        <p:cNvPr id="7172" name="Object 2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 y="32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7195" name="Group 21"/>
            <p:cNvGrpSpPr>
              <a:grpSpLocks/>
            </p:cNvGrpSpPr>
            <p:nvPr/>
          </p:nvGrpSpPr>
          <p:grpSpPr bwMode="auto">
            <a:xfrm>
              <a:off x="1468" y="3737"/>
              <a:ext cx="47" cy="202"/>
              <a:chOff x="4076" y="3462"/>
              <a:chExt cx="66" cy="255"/>
            </a:xfrm>
          </p:grpSpPr>
          <p:sp>
            <p:nvSpPr>
              <p:cNvPr id="7196" name="Freeform 22"/>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197" name="Freeform 23"/>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grpSp>
        <p:nvGrpSpPr>
          <p:cNvPr id="7188" name="Group 24"/>
          <p:cNvGrpSpPr>
            <a:grpSpLocks/>
          </p:cNvGrpSpPr>
          <p:nvPr/>
        </p:nvGrpSpPr>
        <p:grpSpPr bwMode="auto">
          <a:xfrm>
            <a:off x="4725989" y="4760913"/>
            <a:ext cx="822325" cy="1022350"/>
            <a:chOff x="1064" y="3295"/>
            <a:chExt cx="518" cy="644"/>
          </a:xfrm>
        </p:grpSpPr>
        <p:graphicFrame>
          <p:nvGraphicFramePr>
            <p:cNvPr id="7171" name="Object 25"/>
            <p:cNvGraphicFramePr>
              <a:graphicFrameLocks noChangeAspect="1"/>
            </p:cNvGraphicFramePr>
            <p:nvPr/>
          </p:nvGraphicFramePr>
          <p:xfrm>
            <a:off x="1064" y="3295"/>
            <a:ext cx="518" cy="451"/>
          </p:xfrm>
          <a:graphic>
            <a:graphicData uri="http://schemas.openxmlformats.org/presentationml/2006/ole">
              <mc:AlternateContent xmlns:mc="http://schemas.openxmlformats.org/markup-compatibility/2006">
                <mc:Choice xmlns:v="urn:schemas-microsoft-com:vml" Requires="v">
                  <p:oleObj name="Clip" r:id="rId7" imgW="9134280" imgH="6848280" progId="">
                    <p:embed/>
                  </p:oleObj>
                </mc:Choice>
                <mc:Fallback>
                  <p:oleObj name="Clip" r:id="rId7" imgW="9134280" imgH="6848280" progId="">
                    <p:embed/>
                    <p:pic>
                      <p:nvPicPr>
                        <p:cNvPr id="7171" name="Object 2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 y="3295"/>
                          <a:ext cx="518" cy="45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7192" name="Group 26"/>
            <p:cNvGrpSpPr>
              <a:grpSpLocks/>
            </p:cNvGrpSpPr>
            <p:nvPr/>
          </p:nvGrpSpPr>
          <p:grpSpPr bwMode="auto">
            <a:xfrm>
              <a:off x="1468" y="3737"/>
              <a:ext cx="47" cy="202"/>
              <a:chOff x="4076" y="3462"/>
              <a:chExt cx="66" cy="255"/>
            </a:xfrm>
          </p:grpSpPr>
          <p:sp>
            <p:nvSpPr>
              <p:cNvPr id="7193" name="Freeform 27"/>
              <p:cNvSpPr>
                <a:spLocks/>
              </p:cNvSpPr>
              <p:nvPr/>
            </p:nvSpPr>
            <p:spPr bwMode="auto">
              <a:xfrm>
                <a:off x="4076" y="3462"/>
                <a:ext cx="66" cy="124"/>
              </a:xfrm>
              <a:custGeom>
                <a:avLst/>
                <a:gdLst>
                  <a:gd name="T0" fmla="*/ 11 w 196"/>
                  <a:gd name="T1" fmla="*/ 0 h 371"/>
                  <a:gd name="T2" fmla="*/ 12 w 196"/>
                  <a:gd name="T3" fmla="*/ 6 h 371"/>
                  <a:gd name="T4" fmla="*/ 12 w 196"/>
                  <a:gd name="T5" fmla="*/ 10 h 371"/>
                  <a:gd name="T6" fmla="*/ 14 w 196"/>
                  <a:gd name="T7" fmla="*/ 14 h 371"/>
                  <a:gd name="T8" fmla="*/ 15 w 196"/>
                  <a:gd name="T9" fmla="*/ 16 h 371"/>
                  <a:gd name="T10" fmla="*/ 17 w 196"/>
                  <a:gd name="T11" fmla="*/ 18 h 371"/>
                  <a:gd name="T12" fmla="*/ 19 w 196"/>
                  <a:gd name="T13" fmla="*/ 22 h 371"/>
                  <a:gd name="T14" fmla="*/ 21 w 196"/>
                  <a:gd name="T15" fmla="*/ 25 h 371"/>
                  <a:gd name="T16" fmla="*/ 22 w 196"/>
                  <a:gd name="T17" fmla="*/ 27 h 371"/>
                  <a:gd name="T18" fmla="*/ 22 w 196"/>
                  <a:gd name="T19" fmla="*/ 31 h 371"/>
                  <a:gd name="T20" fmla="*/ 22 w 196"/>
                  <a:gd name="T21" fmla="*/ 34 h 371"/>
                  <a:gd name="T22" fmla="*/ 20 w 196"/>
                  <a:gd name="T23" fmla="*/ 37 h 371"/>
                  <a:gd name="T24" fmla="*/ 19 w 196"/>
                  <a:gd name="T25" fmla="*/ 38 h 371"/>
                  <a:gd name="T26" fmla="*/ 16 w 196"/>
                  <a:gd name="T27" fmla="*/ 40 h 371"/>
                  <a:gd name="T28" fmla="*/ 14 w 196"/>
                  <a:gd name="T29" fmla="*/ 41 h 371"/>
                  <a:gd name="T30" fmla="*/ 11 w 196"/>
                  <a:gd name="T31" fmla="*/ 41 h 371"/>
                  <a:gd name="T32" fmla="*/ 9 w 196"/>
                  <a:gd name="T33" fmla="*/ 41 h 371"/>
                  <a:gd name="T34" fmla="*/ 6 w 196"/>
                  <a:gd name="T35" fmla="*/ 40 h 371"/>
                  <a:gd name="T36" fmla="*/ 4 w 196"/>
                  <a:gd name="T37" fmla="*/ 39 h 371"/>
                  <a:gd name="T38" fmla="*/ 2 w 196"/>
                  <a:gd name="T39" fmla="*/ 37 h 371"/>
                  <a:gd name="T40" fmla="*/ 1 w 196"/>
                  <a:gd name="T41" fmla="*/ 35 h 371"/>
                  <a:gd name="T42" fmla="*/ 0 w 196"/>
                  <a:gd name="T43" fmla="*/ 33 h 371"/>
                  <a:gd name="T44" fmla="*/ 0 w 196"/>
                  <a:gd name="T45" fmla="*/ 30 h 371"/>
                  <a:gd name="T46" fmla="*/ 1 w 196"/>
                  <a:gd name="T47" fmla="*/ 27 h 371"/>
                  <a:gd name="T48" fmla="*/ 1 w 196"/>
                  <a:gd name="T49" fmla="*/ 24 h 371"/>
                  <a:gd name="T50" fmla="*/ 3 w 196"/>
                  <a:gd name="T51" fmla="*/ 21 h 371"/>
                  <a:gd name="T52" fmla="*/ 6 w 196"/>
                  <a:gd name="T53" fmla="*/ 18 h 371"/>
                  <a:gd name="T54" fmla="*/ 7 w 196"/>
                  <a:gd name="T55" fmla="*/ 16 h 371"/>
                  <a:gd name="T56" fmla="*/ 8 w 196"/>
                  <a:gd name="T57" fmla="*/ 13 h 371"/>
                  <a:gd name="T58" fmla="*/ 9 w 196"/>
                  <a:gd name="T59" fmla="*/ 10 h 371"/>
                  <a:gd name="T60" fmla="*/ 10 w 196"/>
                  <a:gd name="T61" fmla="*/ 6 h 371"/>
                  <a:gd name="T62" fmla="*/ 11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w="9525">
                <a:noFill/>
                <a:round/>
                <a:headEnd/>
                <a:tailEnd/>
              </a:ln>
            </p:spPr>
            <p:txBody>
              <a:bodyPr/>
              <a:lstStyle/>
              <a:p>
                <a:endParaRPr lang="cs-CZ"/>
              </a:p>
            </p:txBody>
          </p:sp>
          <p:sp>
            <p:nvSpPr>
              <p:cNvPr id="7194" name="Freeform 28"/>
              <p:cNvSpPr>
                <a:spLocks/>
              </p:cNvSpPr>
              <p:nvPr/>
            </p:nvSpPr>
            <p:spPr bwMode="auto">
              <a:xfrm>
                <a:off x="4076" y="3593"/>
                <a:ext cx="66" cy="124"/>
              </a:xfrm>
              <a:custGeom>
                <a:avLst/>
                <a:gdLst>
                  <a:gd name="T0" fmla="*/ 11 w 196"/>
                  <a:gd name="T1" fmla="*/ 0 h 372"/>
                  <a:gd name="T2" fmla="*/ 12 w 196"/>
                  <a:gd name="T3" fmla="*/ 7 h 372"/>
                  <a:gd name="T4" fmla="*/ 12 w 196"/>
                  <a:gd name="T5" fmla="*/ 10 h 372"/>
                  <a:gd name="T6" fmla="*/ 14 w 196"/>
                  <a:gd name="T7" fmla="*/ 14 h 372"/>
                  <a:gd name="T8" fmla="*/ 15 w 196"/>
                  <a:gd name="T9" fmla="*/ 16 h 372"/>
                  <a:gd name="T10" fmla="*/ 17 w 196"/>
                  <a:gd name="T11" fmla="*/ 19 h 372"/>
                  <a:gd name="T12" fmla="*/ 19 w 196"/>
                  <a:gd name="T13" fmla="*/ 22 h 372"/>
                  <a:gd name="T14" fmla="*/ 21 w 196"/>
                  <a:gd name="T15" fmla="*/ 24 h 372"/>
                  <a:gd name="T16" fmla="*/ 22 w 196"/>
                  <a:gd name="T17" fmla="*/ 27 h 372"/>
                  <a:gd name="T18" fmla="*/ 22 w 196"/>
                  <a:gd name="T19" fmla="*/ 31 h 372"/>
                  <a:gd name="T20" fmla="*/ 22 w 196"/>
                  <a:gd name="T21" fmla="*/ 34 h 372"/>
                  <a:gd name="T22" fmla="*/ 20 w 196"/>
                  <a:gd name="T23" fmla="*/ 36 h 372"/>
                  <a:gd name="T24" fmla="*/ 19 w 196"/>
                  <a:gd name="T25" fmla="*/ 38 h 372"/>
                  <a:gd name="T26" fmla="*/ 16 w 196"/>
                  <a:gd name="T27" fmla="*/ 40 h 372"/>
                  <a:gd name="T28" fmla="*/ 14 w 196"/>
                  <a:gd name="T29" fmla="*/ 41 h 372"/>
                  <a:gd name="T30" fmla="*/ 11 w 196"/>
                  <a:gd name="T31" fmla="*/ 41 h 372"/>
                  <a:gd name="T32" fmla="*/ 9 w 196"/>
                  <a:gd name="T33" fmla="*/ 41 h 372"/>
                  <a:gd name="T34" fmla="*/ 6 w 196"/>
                  <a:gd name="T35" fmla="*/ 40 h 372"/>
                  <a:gd name="T36" fmla="*/ 4 w 196"/>
                  <a:gd name="T37" fmla="*/ 39 h 372"/>
                  <a:gd name="T38" fmla="*/ 2 w 196"/>
                  <a:gd name="T39" fmla="*/ 37 h 372"/>
                  <a:gd name="T40" fmla="*/ 1 w 196"/>
                  <a:gd name="T41" fmla="*/ 35 h 372"/>
                  <a:gd name="T42" fmla="*/ 0 w 196"/>
                  <a:gd name="T43" fmla="*/ 33 h 372"/>
                  <a:gd name="T44" fmla="*/ 0 w 196"/>
                  <a:gd name="T45" fmla="*/ 30 h 372"/>
                  <a:gd name="T46" fmla="*/ 1 w 196"/>
                  <a:gd name="T47" fmla="*/ 27 h 372"/>
                  <a:gd name="T48" fmla="*/ 1 w 196"/>
                  <a:gd name="T49" fmla="*/ 24 h 372"/>
                  <a:gd name="T50" fmla="*/ 3 w 196"/>
                  <a:gd name="T51" fmla="*/ 21 h 372"/>
                  <a:gd name="T52" fmla="*/ 6 w 196"/>
                  <a:gd name="T53" fmla="*/ 19 h 372"/>
                  <a:gd name="T54" fmla="*/ 7 w 196"/>
                  <a:gd name="T55" fmla="*/ 16 h 372"/>
                  <a:gd name="T56" fmla="*/ 8 w 196"/>
                  <a:gd name="T57" fmla="*/ 13 h 372"/>
                  <a:gd name="T58" fmla="*/ 9 w 196"/>
                  <a:gd name="T59" fmla="*/ 10 h 372"/>
                  <a:gd name="T60" fmla="*/ 10 w 196"/>
                  <a:gd name="T61" fmla="*/ 7 h 372"/>
                  <a:gd name="T62" fmla="*/ 11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w="9525">
                <a:noFill/>
                <a:round/>
                <a:headEnd/>
                <a:tailEnd/>
              </a:ln>
            </p:spPr>
            <p:txBody>
              <a:bodyPr/>
              <a:lstStyle/>
              <a:p>
                <a:endParaRPr lang="cs-CZ"/>
              </a:p>
            </p:txBody>
          </p:sp>
        </p:grpSp>
      </p:grpSp>
      <p:sp>
        <p:nvSpPr>
          <p:cNvPr id="7189" name="Text Box 29"/>
          <p:cNvSpPr txBox="1">
            <a:spLocks noChangeArrowheads="1"/>
          </p:cNvSpPr>
          <p:nvPr/>
        </p:nvSpPr>
        <p:spPr bwMode="auto">
          <a:xfrm>
            <a:off x="2517622" y="5664628"/>
            <a:ext cx="1850186" cy="830997"/>
          </a:xfrm>
          <a:prstGeom prst="rect">
            <a:avLst/>
          </a:prstGeom>
          <a:noFill/>
          <a:ln w="12700">
            <a:noFill/>
            <a:miter lim="800000"/>
            <a:headEnd/>
            <a:tailEnd/>
          </a:ln>
        </p:spPr>
        <p:txBody>
          <a:bodyPr wrap="none" anchor="ctr">
            <a:spAutoFit/>
          </a:bodyPr>
          <a:lstStyle/>
          <a:p>
            <a:pPr algn="ctr" eaLnBrk="0" hangingPunct="0"/>
            <a:r>
              <a:rPr lang="cs-CZ" sz="2400" dirty="0">
                <a:latin typeface="Times New Roman" pitchFamily="18" charset="0"/>
              </a:rPr>
              <a:t>Moč</a:t>
            </a:r>
          </a:p>
          <a:p>
            <a:pPr algn="ctr" eaLnBrk="0" hangingPunct="0"/>
            <a:r>
              <a:rPr lang="cs-CZ" sz="2400" dirty="0">
                <a:latin typeface="Times New Roman" pitchFamily="18" charset="0"/>
              </a:rPr>
              <a:t>50-350 </a:t>
            </a:r>
            <a:r>
              <a:rPr lang="cs-CZ" sz="2400" dirty="0" err="1">
                <a:latin typeface="Times New Roman" pitchFamily="18" charset="0"/>
              </a:rPr>
              <a:t>mmol</a:t>
            </a:r>
            <a:endParaRPr lang="cs-CZ" sz="2400" dirty="0">
              <a:latin typeface="Times New Roman" pitchFamily="18" charset="0"/>
            </a:endParaRPr>
          </a:p>
        </p:txBody>
      </p:sp>
      <p:sp>
        <p:nvSpPr>
          <p:cNvPr id="7190" name="Text Box 30"/>
          <p:cNvSpPr txBox="1">
            <a:spLocks noChangeArrowheads="1"/>
          </p:cNvSpPr>
          <p:nvPr/>
        </p:nvSpPr>
        <p:spPr bwMode="auto">
          <a:xfrm>
            <a:off x="4758506" y="5824965"/>
            <a:ext cx="1285929"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Stolice</a:t>
            </a:r>
          </a:p>
          <a:p>
            <a:pPr algn="ctr" eaLnBrk="0" hangingPunct="0"/>
            <a:r>
              <a:rPr lang="cs-CZ" sz="2400">
                <a:latin typeface="Times New Roman" pitchFamily="18" charset="0"/>
              </a:rPr>
              <a:t>10 mmol</a:t>
            </a:r>
          </a:p>
        </p:txBody>
      </p:sp>
      <p:sp>
        <p:nvSpPr>
          <p:cNvPr id="7191" name="Text Box 31"/>
          <p:cNvSpPr txBox="1">
            <a:spLocks noChangeArrowheads="1"/>
          </p:cNvSpPr>
          <p:nvPr/>
        </p:nvSpPr>
        <p:spPr bwMode="auto">
          <a:xfrm>
            <a:off x="6544443" y="5623353"/>
            <a:ext cx="1285929"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Pot</a:t>
            </a:r>
          </a:p>
          <a:p>
            <a:pPr algn="ctr" eaLnBrk="0" hangingPunct="0"/>
            <a:r>
              <a:rPr lang="cs-CZ" sz="2400">
                <a:latin typeface="Times New Roman" pitchFamily="18" charset="0"/>
              </a:rPr>
              <a:t>10 mmol</a:t>
            </a:r>
          </a:p>
        </p:txBody>
      </p:sp>
      <p:graphicFrame>
        <p:nvGraphicFramePr>
          <p:cNvPr id="7170" name="Object 32"/>
          <p:cNvGraphicFramePr>
            <a:graphicFrameLocks noChangeAspect="1"/>
          </p:cNvGraphicFramePr>
          <p:nvPr/>
        </p:nvGraphicFramePr>
        <p:xfrm>
          <a:off x="8081964" y="260351"/>
          <a:ext cx="2155825" cy="1928813"/>
        </p:xfrm>
        <a:graphic>
          <a:graphicData uri="http://schemas.openxmlformats.org/presentationml/2006/ole">
            <mc:AlternateContent xmlns:mc="http://schemas.openxmlformats.org/markup-compatibility/2006">
              <mc:Choice xmlns:v="urn:schemas-microsoft-com:vml" Requires="v">
                <p:oleObj name="Clip" r:id="rId8" imgW="1785960" imgH="1429560" progId="">
                  <p:embed/>
                </p:oleObj>
              </mc:Choice>
              <mc:Fallback>
                <p:oleObj name="Clip" r:id="rId8" imgW="1785960" imgH="1429560" progId="">
                  <p:embed/>
                  <p:pic>
                    <p:nvPicPr>
                      <p:cNvPr id="7170" name="Object 3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1964" y="260351"/>
                        <a:ext cx="2155825" cy="19288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 name="TextBox 3">
            <a:hlinkClick r:id="rId10" action="ppaction://hlinksldjump"/>
            <a:extLst>
              <a:ext uri="{FF2B5EF4-FFF2-40B4-BE49-F238E27FC236}">
                <a16:creationId xmlns:a16="http://schemas.microsoft.com/office/drawing/2014/main" id="{CCD86580-9F64-B4FD-A2CA-93FA1C108F5D}"/>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ustDataLst>
      <p:tags r:id="rId1"/>
    </p:custDataLst>
    <p:extLst>
      <p:ext uri="{BB962C8B-B14F-4D97-AF65-F5344CB8AC3E}">
        <p14:creationId xmlns:p14="http://schemas.microsoft.com/office/powerpoint/2010/main" val="109997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4033597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cs-CZ" sz="4000">
                <a:solidFill>
                  <a:schemeClr val="accent2"/>
                </a:solidFill>
              </a:rPr>
              <a:t>Osmotická rovnováha v tělních tekutinách</a:t>
            </a:r>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 Box 2"/>
          <p:cNvSpPr txBox="1">
            <a:spLocks noChangeArrowheads="1"/>
          </p:cNvSpPr>
          <p:nvPr/>
        </p:nvSpPr>
        <p:spPr bwMode="auto">
          <a:xfrm>
            <a:off x="6311900" y="6096000"/>
            <a:ext cx="666750" cy="762000"/>
          </a:xfrm>
          <a:prstGeom prst="rect">
            <a:avLst/>
          </a:prstGeom>
          <a:noFill/>
          <a:ln w="9525">
            <a:noFill/>
            <a:miter lim="800000"/>
            <a:headEnd/>
            <a:tailEnd/>
          </a:ln>
        </p:spPr>
        <p:txBody>
          <a:bodyPr>
            <a:spAutoFit/>
          </a:bodyPr>
          <a:lstStyle/>
          <a:p>
            <a:r>
              <a:rPr lang="cs-CZ" sz="4400"/>
              <a:t> &lt;</a:t>
            </a:r>
            <a:endParaRPr lang="cs-CZ" sz="4400" baseline="-25000"/>
          </a:p>
        </p:txBody>
      </p:sp>
      <p:sp>
        <p:nvSpPr>
          <p:cNvPr id="74755" name="Rectangle 3"/>
          <p:cNvSpPr>
            <a:spLocks noChangeArrowheads="1"/>
          </p:cNvSpPr>
          <p:nvPr/>
        </p:nvSpPr>
        <p:spPr bwMode="auto">
          <a:xfrm>
            <a:off x="6672264" y="3429001"/>
            <a:ext cx="3995737" cy="2663825"/>
          </a:xfrm>
          <a:prstGeom prst="rect">
            <a:avLst/>
          </a:prstGeom>
          <a:solidFill>
            <a:schemeClr val="accent1"/>
          </a:solidFill>
          <a:ln w="9525">
            <a:noFill/>
            <a:prstDash val="dash"/>
            <a:miter lim="800000"/>
            <a:headEnd/>
            <a:tailEnd/>
          </a:ln>
        </p:spPr>
        <p:txBody>
          <a:bodyPr wrap="none" anchor="ctr"/>
          <a:lstStyle/>
          <a:p>
            <a:pPr algn="ctr"/>
            <a:endParaRPr lang="en-US"/>
          </a:p>
        </p:txBody>
      </p:sp>
      <p:sp>
        <p:nvSpPr>
          <p:cNvPr id="74756" name="Rectangle 4"/>
          <p:cNvSpPr>
            <a:spLocks noGrp="1" noChangeArrowheads="1"/>
          </p:cNvSpPr>
          <p:nvPr>
            <p:ph type="title"/>
          </p:nvPr>
        </p:nvSpPr>
        <p:spPr>
          <a:xfrm>
            <a:off x="1981200" y="44450"/>
            <a:ext cx="8229600" cy="1143000"/>
          </a:xfrm>
        </p:spPr>
        <p:txBody>
          <a:bodyPr/>
          <a:lstStyle/>
          <a:p>
            <a:pPr eaLnBrk="1" hangingPunct="1"/>
            <a:r>
              <a:rPr lang="cs-CZ"/>
              <a:t>Osmotický tlak</a:t>
            </a:r>
          </a:p>
        </p:txBody>
      </p:sp>
      <p:grpSp>
        <p:nvGrpSpPr>
          <p:cNvPr id="74757" name="Group 5"/>
          <p:cNvGrpSpPr>
            <a:grpSpLocks/>
          </p:cNvGrpSpPr>
          <p:nvPr/>
        </p:nvGrpSpPr>
        <p:grpSpPr bwMode="auto">
          <a:xfrm>
            <a:off x="2711451" y="3429001"/>
            <a:ext cx="3960813" cy="2663825"/>
            <a:chOff x="748" y="2160"/>
            <a:chExt cx="2495" cy="1678"/>
          </a:xfrm>
        </p:grpSpPr>
        <p:grpSp>
          <p:nvGrpSpPr>
            <p:cNvPr id="74984" name="Group 6"/>
            <p:cNvGrpSpPr>
              <a:grpSpLocks/>
            </p:cNvGrpSpPr>
            <p:nvPr/>
          </p:nvGrpSpPr>
          <p:grpSpPr bwMode="auto">
            <a:xfrm>
              <a:off x="748" y="2160"/>
              <a:ext cx="2495" cy="1678"/>
              <a:chOff x="113" y="2160"/>
              <a:chExt cx="3130" cy="1678"/>
            </a:xfrm>
          </p:grpSpPr>
          <p:sp>
            <p:nvSpPr>
              <p:cNvPr id="75024" name="Rectangle 7"/>
              <p:cNvSpPr>
                <a:spLocks noChangeArrowheads="1"/>
              </p:cNvSpPr>
              <p:nvPr/>
            </p:nvSpPr>
            <p:spPr bwMode="auto">
              <a:xfrm>
                <a:off x="1292" y="2160"/>
                <a:ext cx="1951" cy="1678"/>
              </a:xfrm>
              <a:prstGeom prst="rect">
                <a:avLst/>
              </a:prstGeom>
              <a:solidFill>
                <a:schemeClr val="accent1"/>
              </a:solidFill>
              <a:ln w="9525">
                <a:noFill/>
                <a:miter lim="800000"/>
                <a:headEnd/>
                <a:tailEnd/>
              </a:ln>
            </p:spPr>
            <p:txBody>
              <a:bodyPr wrap="none" anchor="ctr"/>
              <a:lstStyle/>
              <a:p>
                <a:endParaRPr lang="en-US"/>
              </a:p>
            </p:txBody>
          </p:sp>
          <p:sp>
            <p:nvSpPr>
              <p:cNvPr id="75025" name="Rectangle 8"/>
              <p:cNvSpPr>
                <a:spLocks noChangeArrowheads="1"/>
              </p:cNvSpPr>
              <p:nvPr/>
            </p:nvSpPr>
            <p:spPr bwMode="auto">
              <a:xfrm>
                <a:off x="1065" y="2160"/>
                <a:ext cx="500" cy="167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75026" name="Rectangle 9"/>
              <p:cNvSpPr>
                <a:spLocks noChangeArrowheads="1"/>
              </p:cNvSpPr>
              <p:nvPr/>
            </p:nvSpPr>
            <p:spPr bwMode="auto">
              <a:xfrm>
                <a:off x="113" y="2750"/>
                <a:ext cx="976" cy="454"/>
              </a:xfrm>
              <a:prstGeom prst="rect">
                <a:avLst/>
              </a:prstGeom>
              <a:solidFill>
                <a:schemeClr val="accent2"/>
              </a:solidFill>
              <a:ln w="9525">
                <a:solidFill>
                  <a:schemeClr val="accent2"/>
                </a:solidFill>
                <a:miter lim="800000"/>
                <a:headEnd/>
                <a:tailEnd/>
              </a:ln>
            </p:spPr>
            <p:txBody>
              <a:bodyPr wrap="none" anchor="ctr"/>
              <a:lstStyle/>
              <a:p>
                <a:endParaRPr lang="en-US"/>
              </a:p>
            </p:txBody>
          </p:sp>
        </p:grpSp>
        <p:sp>
          <p:nvSpPr>
            <p:cNvPr id="74985" name="Oval 10"/>
            <p:cNvSpPr>
              <a:spLocks noChangeArrowheads="1"/>
            </p:cNvSpPr>
            <p:nvPr/>
          </p:nvSpPr>
          <p:spPr bwMode="auto">
            <a:xfrm>
              <a:off x="3005" y="2931"/>
              <a:ext cx="43"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86" name="Oval 11"/>
            <p:cNvSpPr>
              <a:spLocks noChangeArrowheads="1"/>
            </p:cNvSpPr>
            <p:nvPr/>
          </p:nvSpPr>
          <p:spPr bwMode="auto">
            <a:xfrm>
              <a:off x="2741" y="243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87" name="Oval 12"/>
            <p:cNvSpPr>
              <a:spLocks noChangeArrowheads="1"/>
            </p:cNvSpPr>
            <p:nvPr/>
          </p:nvSpPr>
          <p:spPr bwMode="auto">
            <a:xfrm>
              <a:off x="1948" y="288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88" name="Oval 13"/>
            <p:cNvSpPr>
              <a:spLocks noChangeArrowheads="1"/>
            </p:cNvSpPr>
            <p:nvPr/>
          </p:nvSpPr>
          <p:spPr bwMode="auto">
            <a:xfrm>
              <a:off x="2122" y="30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89" name="Oval 14"/>
            <p:cNvSpPr>
              <a:spLocks noChangeArrowheads="1"/>
            </p:cNvSpPr>
            <p:nvPr/>
          </p:nvSpPr>
          <p:spPr bwMode="auto">
            <a:xfrm>
              <a:off x="2252" y="32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0" name="Oval 15"/>
            <p:cNvSpPr>
              <a:spLocks noChangeArrowheads="1"/>
            </p:cNvSpPr>
            <p:nvPr/>
          </p:nvSpPr>
          <p:spPr bwMode="auto">
            <a:xfrm>
              <a:off x="2947" y="35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1" name="Oval 16"/>
            <p:cNvSpPr>
              <a:spLocks noChangeArrowheads="1"/>
            </p:cNvSpPr>
            <p:nvPr/>
          </p:nvSpPr>
          <p:spPr bwMode="auto">
            <a:xfrm>
              <a:off x="2463" y="293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2" name="Oval 17"/>
            <p:cNvSpPr>
              <a:spLocks noChangeArrowheads="1"/>
            </p:cNvSpPr>
            <p:nvPr/>
          </p:nvSpPr>
          <p:spPr bwMode="auto">
            <a:xfrm>
              <a:off x="2555" y="27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3" name="Oval 18"/>
            <p:cNvSpPr>
              <a:spLocks noChangeArrowheads="1"/>
            </p:cNvSpPr>
            <p:nvPr/>
          </p:nvSpPr>
          <p:spPr bwMode="auto">
            <a:xfrm>
              <a:off x="2512" y="243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4" name="Oval 19"/>
            <p:cNvSpPr>
              <a:spLocks noChangeArrowheads="1"/>
            </p:cNvSpPr>
            <p:nvPr/>
          </p:nvSpPr>
          <p:spPr bwMode="auto">
            <a:xfrm>
              <a:off x="2382" y="234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5" name="Oval 20"/>
            <p:cNvSpPr>
              <a:spLocks noChangeArrowheads="1"/>
            </p:cNvSpPr>
            <p:nvPr/>
          </p:nvSpPr>
          <p:spPr bwMode="auto">
            <a:xfrm>
              <a:off x="2252" y="243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6" name="Oval 21"/>
            <p:cNvSpPr>
              <a:spLocks noChangeArrowheads="1"/>
            </p:cNvSpPr>
            <p:nvPr/>
          </p:nvSpPr>
          <p:spPr bwMode="auto">
            <a:xfrm>
              <a:off x="2122" y="261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7" name="Oval 22"/>
            <p:cNvSpPr>
              <a:spLocks noChangeArrowheads="1"/>
            </p:cNvSpPr>
            <p:nvPr/>
          </p:nvSpPr>
          <p:spPr bwMode="auto">
            <a:xfrm>
              <a:off x="2165" y="279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8" name="Oval 23"/>
            <p:cNvSpPr>
              <a:spLocks noChangeArrowheads="1"/>
            </p:cNvSpPr>
            <p:nvPr/>
          </p:nvSpPr>
          <p:spPr bwMode="auto">
            <a:xfrm>
              <a:off x="2339" y="279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99" name="Oval 24"/>
            <p:cNvSpPr>
              <a:spLocks noChangeArrowheads="1"/>
            </p:cNvSpPr>
            <p:nvPr/>
          </p:nvSpPr>
          <p:spPr bwMode="auto">
            <a:xfrm>
              <a:off x="2698" y="27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0" name="Oval 25"/>
            <p:cNvSpPr>
              <a:spLocks noChangeArrowheads="1"/>
            </p:cNvSpPr>
            <p:nvPr/>
          </p:nvSpPr>
          <p:spPr bwMode="auto">
            <a:xfrm>
              <a:off x="2424" y="31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1" name="Oval 26"/>
            <p:cNvSpPr>
              <a:spLocks noChangeArrowheads="1"/>
            </p:cNvSpPr>
            <p:nvPr/>
          </p:nvSpPr>
          <p:spPr bwMode="auto">
            <a:xfrm>
              <a:off x="2741" y="35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2" name="Oval 27"/>
            <p:cNvSpPr>
              <a:spLocks noChangeArrowheads="1"/>
            </p:cNvSpPr>
            <p:nvPr/>
          </p:nvSpPr>
          <p:spPr bwMode="auto">
            <a:xfrm>
              <a:off x="2730" y="315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3" name="Oval 28"/>
            <p:cNvSpPr>
              <a:spLocks noChangeArrowheads="1"/>
            </p:cNvSpPr>
            <p:nvPr/>
          </p:nvSpPr>
          <p:spPr bwMode="auto">
            <a:xfrm>
              <a:off x="2817" y="329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4" name="Oval 29"/>
            <p:cNvSpPr>
              <a:spLocks noChangeArrowheads="1"/>
            </p:cNvSpPr>
            <p:nvPr/>
          </p:nvSpPr>
          <p:spPr bwMode="auto">
            <a:xfrm>
              <a:off x="2336" y="356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5" name="Oval 30"/>
            <p:cNvSpPr>
              <a:spLocks noChangeArrowheads="1"/>
            </p:cNvSpPr>
            <p:nvPr/>
          </p:nvSpPr>
          <p:spPr bwMode="auto">
            <a:xfrm>
              <a:off x="2424" y="370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6" name="Oval 31"/>
            <p:cNvSpPr>
              <a:spLocks noChangeArrowheads="1"/>
            </p:cNvSpPr>
            <p:nvPr/>
          </p:nvSpPr>
          <p:spPr bwMode="auto">
            <a:xfrm>
              <a:off x="2599" y="370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7" name="Oval 32"/>
            <p:cNvSpPr>
              <a:spLocks noChangeArrowheads="1"/>
            </p:cNvSpPr>
            <p:nvPr/>
          </p:nvSpPr>
          <p:spPr bwMode="auto">
            <a:xfrm>
              <a:off x="2773" y="369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8" name="Oval 33"/>
            <p:cNvSpPr>
              <a:spLocks noChangeArrowheads="1"/>
            </p:cNvSpPr>
            <p:nvPr/>
          </p:nvSpPr>
          <p:spPr bwMode="auto">
            <a:xfrm>
              <a:off x="1882" y="343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09" name="Oval 34"/>
            <p:cNvSpPr>
              <a:spLocks noChangeArrowheads="1"/>
            </p:cNvSpPr>
            <p:nvPr/>
          </p:nvSpPr>
          <p:spPr bwMode="auto">
            <a:xfrm>
              <a:off x="3014" y="324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0" name="Oval 35"/>
            <p:cNvSpPr>
              <a:spLocks noChangeArrowheads="1"/>
            </p:cNvSpPr>
            <p:nvPr/>
          </p:nvSpPr>
          <p:spPr bwMode="auto">
            <a:xfrm>
              <a:off x="2512" y="33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1" name="Oval 36"/>
            <p:cNvSpPr>
              <a:spLocks noChangeArrowheads="1"/>
            </p:cNvSpPr>
            <p:nvPr/>
          </p:nvSpPr>
          <p:spPr bwMode="auto">
            <a:xfrm>
              <a:off x="1948" y="317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2" name="Oval 37"/>
            <p:cNvSpPr>
              <a:spLocks noChangeArrowheads="1"/>
            </p:cNvSpPr>
            <p:nvPr/>
          </p:nvSpPr>
          <p:spPr bwMode="auto">
            <a:xfrm>
              <a:off x="2165" y="343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3" name="Oval 38"/>
            <p:cNvSpPr>
              <a:spLocks noChangeArrowheads="1"/>
            </p:cNvSpPr>
            <p:nvPr/>
          </p:nvSpPr>
          <p:spPr bwMode="auto">
            <a:xfrm>
              <a:off x="2035" y="352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4" name="Oval 39"/>
            <p:cNvSpPr>
              <a:spLocks noChangeArrowheads="1"/>
            </p:cNvSpPr>
            <p:nvPr/>
          </p:nvSpPr>
          <p:spPr bwMode="auto">
            <a:xfrm>
              <a:off x="1948" y="243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5" name="Oval 40"/>
            <p:cNvSpPr>
              <a:spLocks noChangeArrowheads="1"/>
            </p:cNvSpPr>
            <p:nvPr/>
          </p:nvSpPr>
          <p:spPr bwMode="auto">
            <a:xfrm>
              <a:off x="2381" y="261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6" name="Oval 41"/>
            <p:cNvSpPr>
              <a:spLocks noChangeArrowheads="1"/>
            </p:cNvSpPr>
            <p:nvPr/>
          </p:nvSpPr>
          <p:spPr bwMode="auto">
            <a:xfrm>
              <a:off x="2109" y="365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7" name="Oval 42"/>
            <p:cNvSpPr>
              <a:spLocks noChangeArrowheads="1"/>
            </p:cNvSpPr>
            <p:nvPr/>
          </p:nvSpPr>
          <p:spPr bwMode="auto">
            <a:xfrm>
              <a:off x="2990" y="370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8" name="Oval 43"/>
            <p:cNvSpPr>
              <a:spLocks noChangeArrowheads="1"/>
            </p:cNvSpPr>
            <p:nvPr/>
          </p:nvSpPr>
          <p:spPr bwMode="auto">
            <a:xfrm>
              <a:off x="3103" y="27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19" name="Oval 44"/>
            <p:cNvSpPr>
              <a:spLocks noChangeArrowheads="1"/>
            </p:cNvSpPr>
            <p:nvPr/>
          </p:nvSpPr>
          <p:spPr bwMode="auto">
            <a:xfrm>
              <a:off x="2925" y="234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20" name="Oval 45"/>
            <p:cNvSpPr>
              <a:spLocks noChangeArrowheads="1"/>
            </p:cNvSpPr>
            <p:nvPr/>
          </p:nvSpPr>
          <p:spPr bwMode="auto">
            <a:xfrm>
              <a:off x="2922" y="252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21" name="Oval 46"/>
            <p:cNvSpPr>
              <a:spLocks noChangeArrowheads="1"/>
            </p:cNvSpPr>
            <p:nvPr/>
          </p:nvSpPr>
          <p:spPr bwMode="auto">
            <a:xfrm>
              <a:off x="3149" y="2932"/>
              <a:ext cx="49" cy="45"/>
            </a:xfrm>
            <a:prstGeom prst="ellipse">
              <a:avLst/>
            </a:prstGeom>
            <a:solidFill>
              <a:schemeClr val="tx1"/>
            </a:solidFill>
            <a:ln w="9525">
              <a:solidFill>
                <a:schemeClr val="tx1"/>
              </a:solidFill>
              <a:round/>
              <a:headEnd/>
              <a:tailEnd/>
            </a:ln>
          </p:spPr>
          <p:txBody>
            <a:bodyPr wrap="none" anchor="ctr"/>
            <a:lstStyle/>
            <a:p>
              <a:pPr algn="ctr"/>
              <a:endParaRPr lang="en-US" b="1"/>
            </a:p>
          </p:txBody>
        </p:sp>
        <p:sp>
          <p:nvSpPr>
            <p:cNvPr id="75022" name="Oval 47"/>
            <p:cNvSpPr>
              <a:spLocks noChangeArrowheads="1"/>
            </p:cNvSpPr>
            <p:nvPr/>
          </p:nvSpPr>
          <p:spPr bwMode="auto">
            <a:xfrm>
              <a:off x="2784" y="2886"/>
              <a:ext cx="51"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5023" name="Oval 48"/>
            <p:cNvSpPr>
              <a:spLocks noChangeArrowheads="1"/>
            </p:cNvSpPr>
            <p:nvPr/>
          </p:nvSpPr>
          <p:spPr bwMode="auto">
            <a:xfrm>
              <a:off x="2923" y="3113"/>
              <a:ext cx="51" cy="45"/>
            </a:xfrm>
            <a:prstGeom prst="ellipse">
              <a:avLst/>
            </a:prstGeom>
            <a:solidFill>
              <a:schemeClr val="tx1"/>
            </a:solidFill>
            <a:ln w="9525">
              <a:solidFill>
                <a:schemeClr val="tx1"/>
              </a:solidFill>
              <a:round/>
              <a:headEnd/>
              <a:tailEnd/>
            </a:ln>
          </p:spPr>
          <p:txBody>
            <a:bodyPr wrap="none" anchor="ctr"/>
            <a:lstStyle/>
            <a:p>
              <a:endParaRPr lang="en-US"/>
            </a:p>
          </p:txBody>
        </p:sp>
      </p:grpSp>
      <p:grpSp>
        <p:nvGrpSpPr>
          <p:cNvPr id="4" name="Group 49"/>
          <p:cNvGrpSpPr>
            <a:grpSpLocks/>
          </p:cNvGrpSpPr>
          <p:nvPr/>
        </p:nvGrpSpPr>
        <p:grpSpPr bwMode="auto">
          <a:xfrm>
            <a:off x="1990725" y="3429001"/>
            <a:ext cx="4610100" cy="2663825"/>
            <a:chOff x="294" y="2160"/>
            <a:chExt cx="2904" cy="1678"/>
          </a:xfrm>
        </p:grpSpPr>
        <p:grpSp>
          <p:nvGrpSpPr>
            <p:cNvPr id="74942" name="Group 50"/>
            <p:cNvGrpSpPr>
              <a:grpSpLocks/>
            </p:cNvGrpSpPr>
            <p:nvPr/>
          </p:nvGrpSpPr>
          <p:grpSpPr bwMode="auto">
            <a:xfrm>
              <a:off x="294" y="2160"/>
              <a:ext cx="2904" cy="1678"/>
              <a:chOff x="294" y="2160"/>
              <a:chExt cx="2904" cy="1678"/>
            </a:xfrm>
          </p:grpSpPr>
          <p:sp>
            <p:nvSpPr>
              <p:cNvPr id="74981" name="Rectangle 51"/>
              <p:cNvSpPr>
                <a:spLocks noChangeArrowheads="1"/>
              </p:cNvSpPr>
              <p:nvPr/>
            </p:nvSpPr>
            <p:spPr bwMode="auto">
              <a:xfrm>
                <a:off x="1234" y="2160"/>
                <a:ext cx="1964" cy="1678"/>
              </a:xfrm>
              <a:prstGeom prst="rect">
                <a:avLst/>
              </a:prstGeom>
              <a:solidFill>
                <a:schemeClr val="accent1"/>
              </a:solidFill>
              <a:ln w="9525">
                <a:noFill/>
                <a:miter lim="800000"/>
                <a:headEnd/>
                <a:tailEnd/>
              </a:ln>
            </p:spPr>
            <p:txBody>
              <a:bodyPr wrap="none" anchor="ctr"/>
              <a:lstStyle/>
              <a:p>
                <a:endParaRPr lang="en-US"/>
              </a:p>
            </p:txBody>
          </p:sp>
          <p:sp>
            <p:nvSpPr>
              <p:cNvPr id="74982" name="Rectangle 52"/>
              <p:cNvSpPr>
                <a:spLocks noChangeArrowheads="1"/>
              </p:cNvSpPr>
              <p:nvPr/>
            </p:nvSpPr>
            <p:spPr bwMode="auto">
              <a:xfrm>
                <a:off x="1053" y="2160"/>
                <a:ext cx="398" cy="167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74983" name="Rectangle 53"/>
              <p:cNvSpPr>
                <a:spLocks noChangeArrowheads="1"/>
              </p:cNvSpPr>
              <p:nvPr/>
            </p:nvSpPr>
            <p:spPr bwMode="auto">
              <a:xfrm>
                <a:off x="294" y="2750"/>
                <a:ext cx="778" cy="454"/>
              </a:xfrm>
              <a:prstGeom prst="rect">
                <a:avLst/>
              </a:prstGeom>
              <a:solidFill>
                <a:schemeClr val="accent2"/>
              </a:solidFill>
              <a:ln w="9525">
                <a:solidFill>
                  <a:schemeClr val="accent2"/>
                </a:solidFill>
                <a:miter lim="800000"/>
                <a:headEnd/>
                <a:tailEnd/>
              </a:ln>
            </p:spPr>
            <p:txBody>
              <a:bodyPr wrap="none" anchor="ctr"/>
              <a:lstStyle/>
              <a:p>
                <a:endParaRPr lang="en-US"/>
              </a:p>
            </p:txBody>
          </p:sp>
        </p:grpSp>
        <p:sp>
          <p:nvSpPr>
            <p:cNvPr id="74943" name="Oval 54"/>
            <p:cNvSpPr>
              <a:spLocks noChangeArrowheads="1"/>
            </p:cNvSpPr>
            <p:nvPr/>
          </p:nvSpPr>
          <p:spPr bwMode="auto">
            <a:xfrm>
              <a:off x="2837" y="2931"/>
              <a:ext cx="43"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44" name="Oval 55"/>
            <p:cNvSpPr>
              <a:spLocks noChangeArrowheads="1"/>
            </p:cNvSpPr>
            <p:nvPr/>
          </p:nvSpPr>
          <p:spPr bwMode="auto">
            <a:xfrm>
              <a:off x="2740" y="234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45" name="Oval 56"/>
            <p:cNvSpPr>
              <a:spLocks noChangeArrowheads="1"/>
            </p:cNvSpPr>
            <p:nvPr/>
          </p:nvSpPr>
          <p:spPr bwMode="auto">
            <a:xfrm>
              <a:off x="1585" y="288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46" name="Oval 57"/>
            <p:cNvSpPr>
              <a:spLocks noChangeArrowheads="1"/>
            </p:cNvSpPr>
            <p:nvPr/>
          </p:nvSpPr>
          <p:spPr bwMode="auto">
            <a:xfrm>
              <a:off x="1759" y="30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47" name="Oval 58"/>
            <p:cNvSpPr>
              <a:spLocks noChangeArrowheads="1"/>
            </p:cNvSpPr>
            <p:nvPr/>
          </p:nvSpPr>
          <p:spPr bwMode="auto">
            <a:xfrm>
              <a:off x="1889" y="32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48" name="Oval 59"/>
            <p:cNvSpPr>
              <a:spLocks noChangeArrowheads="1"/>
            </p:cNvSpPr>
            <p:nvPr/>
          </p:nvSpPr>
          <p:spPr bwMode="auto">
            <a:xfrm>
              <a:off x="2967" y="35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49" name="Oval 60"/>
            <p:cNvSpPr>
              <a:spLocks noChangeArrowheads="1"/>
            </p:cNvSpPr>
            <p:nvPr/>
          </p:nvSpPr>
          <p:spPr bwMode="auto">
            <a:xfrm>
              <a:off x="2100" y="293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0" name="Oval 61"/>
            <p:cNvSpPr>
              <a:spLocks noChangeArrowheads="1"/>
            </p:cNvSpPr>
            <p:nvPr/>
          </p:nvSpPr>
          <p:spPr bwMode="auto">
            <a:xfrm>
              <a:off x="2192" y="27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1" name="Oval 62"/>
            <p:cNvSpPr>
              <a:spLocks noChangeArrowheads="1"/>
            </p:cNvSpPr>
            <p:nvPr/>
          </p:nvSpPr>
          <p:spPr bwMode="auto">
            <a:xfrm>
              <a:off x="2423" y="243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2" name="Oval 63"/>
            <p:cNvSpPr>
              <a:spLocks noChangeArrowheads="1"/>
            </p:cNvSpPr>
            <p:nvPr/>
          </p:nvSpPr>
          <p:spPr bwMode="auto">
            <a:xfrm>
              <a:off x="2019" y="234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3" name="Oval 64"/>
            <p:cNvSpPr>
              <a:spLocks noChangeArrowheads="1"/>
            </p:cNvSpPr>
            <p:nvPr/>
          </p:nvSpPr>
          <p:spPr bwMode="auto">
            <a:xfrm>
              <a:off x="1791" y="243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4" name="Oval 65"/>
            <p:cNvSpPr>
              <a:spLocks noChangeArrowheads="1"/>
            </p:cNvSpPr>
            <p:nvPr/>
          </p:nvSpPr>
          <p:spPr bwMode="auto">
            <a:xfrm>
              <a:off x="1759" y="261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5" name="Oval 66"/>
            <p:cNvSpPr>
              <a:spLocks noChangeArrowheads="1"/>
            </p:cNvSpPr>
            <p:nvPr/>
          </p:nvSpPr>
          <p:spPr bwMode="auto">
            <a:xfrm>
              <a:off x="1802" y="288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6" name="Oval 67"/>
            <p:cNvSpPr>
              <a:spLocks noChangeArrowheads="1"/>
            </p:cNvSpPr>
            <p:nvPr/>
          </p:nvSpPr>
          <p:spPr bwMode="auto">
            <a:xfrm>
              <a:off x="1976" y="279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7" name="Oval 68"/>
            <p:cNvSpPr>
              <a:spLocks noChangeArrowheads="1"/>
            </p:cNvSpPr>
            <p:nvPr/>
          </p:nvSpPr>
          <p:spPr bwMode="auto">
            <a:xfrm>
              <a:off x="2335" y="27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8" name="Oval 69"/>
            <p:cNvSpPr>
              <a:spLocks noChangeArrowheads="1"/>
            </p:cNvSpPr>
            <p:nvPr/>
          </p:nvSpPr>
          <p:spPr bwMode="auto">
            <a:xfrm>
              <a:off x="2061" y="31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59" name="Oval 70"/>
            <p:cNvSpPr>
              <a:spLocks noChangeArrowheads="1"/>
            </p:cNvSpPr>
            <p:nvPr/>
          </p:nvSpPr>
          <p:spPr bwMode="auto">
            <a:xfrm>
              <a:off x="2378" y="35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0" name="Oval 71"/>
            <p:cNvSpPr>
              <a:spLocks noChangeArrowheads="1"/>
            </p:cNvSpPr>
            <p:nvPr/>
          </p:nvSpPr>
          <p:spPr bwMode="auto">
            <a:xfrm>
              <a:off x="2367" y="315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1" name="Oval 72"/>
            <p:cNvSpPr>
              <a:spLocks noChangeArrowheads="1"/>
            </p:cNvSpPr>
            <p:nvPr/>
          </p:nvSpPr>
          <p:spPr bwMode="auto">
            <a:xfrm>
              <a:off x="2454" y="329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2" name="Oval 73"/>
            <p:cNvSpPr>
              <a:spLocks noChangeArrowheads="1"/>
            </p:cNvSpPr>
            <p:nvPr/>
          </p:nvSpPr>
          <p:spPr bwMode="auto">
            <a:xfrm>
              <a:off x="1973" y="343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3" name="Oval 74"/>
            <p:cNvSpPr>
              <a:spLocks noChangeArrowheads="1"/>
            </p:cNvSpPr>
            <p:nvPr/>
          </p:nvSpPr>
          <p:spPr bwMode="auto">
            <a:xfrm>
              <a:off x="2061" y="361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4" name="Oval 75"/>
            <p:cNvSpPr>
              <a:spLocks noChangeArrowheads="1"/>
            </p:cNvSpPr>
            <p:nvPr/>
          </p:nvSpPr>
          <p:spPr bwMode="auto">
            <a:xfrm>
              <a:off x="2236" y="370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5" name="Oval 76"/>
            <p:cNvSpPr>
              <a:spLocks noChangeArrowheads="1"/>
            </p:cNvSpPr>
            <p:nvPr/>
          </p:nvSpPr>
          <p:spPr bwMode="auto">
            <a:xfrm>
              <a:off x="2410" y="369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6" name="Oval 77"/>
            <p:cNvSpPr>
              <a:spLocks noChangeArrowheads="1"/>
            </p:cNvSpPr>
            <p:nvPr/>
          </p:nvSpPr>
          <p:spPr bwMode="auto">
            <a:xfrm>
              <a:off x="1519" y="343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7" name="Oval 78"/>
            <p:cNvSpPr>
              <a:spLocks noChangeArrowheads="1"/>
            </p:cNvSpPr>
            <p:nvPr/>
          </p:nvSpPr>
          <p:spPr bwMode="auto">
            <a:xfrm>
              <a:off x="3012" y="324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8" name="Oval 79"/>
            <p:cNvSpPr>
              <a:spLocks noChangeArrowheads="1"/>
            </p:cNvSpPr>
            <p:nvPr/>
          </p:nvSpPr>
          <p:spPr bwMode="auto">
            <a:xfrm>
              <a:off x="2241" y="33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69" name="Oval 80"/>
            <p:cNvSpPr>
              <a:spLocks noChangeArrowheads="1"/>
            </p:cNvSpPr>
            <p:nvPr/>
          </p:nvSpPr>
          <p:spPr bwMode="auto">
            <a:xfrm>
              <a:off x="1585" y="317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0" name="Oval 81"/>
            <p:cNvSpPr>
              <a:spLocks noChangeArrowheads="1"/>
            </p:cNvSpPr>
            <p:nvPr/>
          </p:nvSpPr>
          <p:spPr bwMode="auto">
            <a:xfrm>
              <a:off x="1802" y="343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1" name="Oval 82"/>
            <p:cNvSpPr>
              <a:spLocks noChangeArrowheads="1"/>
            </p:cNvSpPr>
            <p:nvPr/>
          </p:nvSpPr>
          <p:spPr bwMode="auto">
            <a:xfrm>
              <a:off x="1610" y="352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2" name="Oval 83"/>
            <p:cNvSpPr>
              <a:spLocks noChangeArrowheads="1"/>
            </p:cNvSpPr>
            <p:nvPr/>
          </p:nvSpPr>
          <p:spPr bwMode="auto">
            <a:xfrm>
              <a:off x="1585" y="243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3" name="Oval 84"/>
            <p:cNvSpPr>
              <a:spLocks noChangeArrowheads="1"/>
            </p:cNvSpPr>
            <p:nvPr/>
          </p:nvSpPr>
          <p:spPr bwMode="auto">
            <a:xfrm>
              <a:off x="2105" y="261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4" name="Oval 85"/>
            <p:cNvSpPr>
              <a:spLocks noChangeArrowheads="1"/>
            </p:cNvSpPr>
            <p:nvPr/>
          </p:nvSpPr>
          <p:spPr bwMode="auto">
            <a:xfrm>
              <a:off x="1746" y="365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5" name="Oval 86"/>
            <p:cNvSpPr>
              <a:spLocks noChangeArrowheads="1"/>
            </p:cNvSpPr>
            <p:nvPr/>
          </p:nvSpPr>
          <p:spPr bwMode="auto">
            <a:xfrm>
              <a:off x="2627" y="370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6" name="Oval 87"/>
            <p:cNvSpPr>
              <a:spLocks noChangeArrowheads="1"/>
            </p:cNvSpPr>
            <p:nvPr/>
          </p:nvSpPr>
          <p:spPr bwMode="auto">
            <a:xfrm>
              <a:off x="2876" y="270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7" name="Oval 88"/>
            <p:cNvSpPr>
              <a:spLocks noChangeArrowheads="1"/>
            </p:cNvSpPr>
            <p:nvPr/>
          </p:nvSpPr>
          <p:spPr bwMode="auto">
            <a:xfrm>
              <a:off x="2562" y="261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8" name="Oval 89"/>
            <p:cNvSpPr>
              <a:spLocks noChangeArrowheads="1"/>
            </p:cNvSpPr>
            <p:nvPr/>
          </p:nvSpPr>
          <p:spPr bwMode="auto">
            <a:xfrm>
              <a:off x="2971" y="252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79" name="Oval 90"/>
            <p:cNvSpPr>
              <a:spLocks noChangeArrowheads="1"/>
            </p:cNvSpPr>
            <p:nvPr/>
          </p:nvSpPr>
          <p:spPr bwMode="auto">
            <a:xfrm>
              <a:off x="2511" y="2886"/>
              <a:ext cx="51"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80" name="Oval 91"/>
            <p:cNvSpPr>
              <a:spLocks noChangeArrowheads="1"/>
            </p:cNvSpPr>
            <p:nvPr/>
          </p:nvSpPr>
          <p:spPr bwMode="auto">
            <a:xfrm>
              <a:off x="2693" y="3113"/>
              <a:ext cx="51" cy="45"/>
            </a:xfrm>
            <a:prstGeom prst="ellipse">
              <a:avLst/>
            </a:prstGeom>
            <a:solidFill>
              <a:schemeClr val="tx1"/>
            </a:solidFill>
            <a:ln w="9525">
              <a:solidFill>
                <a:schemeClr val="tx1"/>
              </a:solidFill>
              <a:round/>
              <a:headEnd/>
              <a:tailEnd/>
            </a:ln>
          </p:spPr>
          <p:txBody>
            <a:bodyPr wrap="none" anchor="ctr"/>
            <a:lstStyle/>
            <a:p>
              <a:endParaRPr lang="en-US"/>
            </a:p>
          </p:txBody>
        </p:sp>
      </p:grpSp>
      <p:sp>
        <p:nvSpPr>
          <p:cNvPr id="74759" name="Rectangle 92"/>
          <p:cNvSpPr>
            <a:spLocks noChangeArrowheads="1"/>
          </p:cNvSpPr>
          <p:nvPr/>
        </p:nvSpPr>
        <p:spPr bwMode="auto">
          <a:xfrm>
            <a:off x="1487487" y="4365626"/>
            <a:ext cx="1235076" cy="720725"/>
          </a:xfrm>
          <a:prstGeom prst="rect">
            <a:avLst/>
          </a:prstGeom>
          <a:solidFill>
            <a:schemeClr val="accent2"/>
          </a:solidFill>
          <a:ln w="9525">
            <a:solidFill>
              <a:schemeClr val="accent2"/>
            </a:solidFill>
            <a:miter lim="800000"/>
            <a:headEnd/>
            <a:tailEnd/>
          </a:ln>
        </p:spPr>
        <p:txBody>
          <a:bodyPr wrap="none" anchor="ctr"/>
          <a:lstStyle/>
          <a:p>
            <a:endParaRPr lang="en-US"/>
          </a:p>
        </p:txBody>
      </p:sp>
      <p:grpSp>
        <p:nvGrpSpPr>
          <p:cNvPr id="6" name="Group 93"/>
          <p:cNvGrpSpPr>
            <a:grpSpLocks/>
          </p:cNvGrpSpPr>
          <p:nvPr/>
        </p:nvGrpSpPr>
        <p:grpSpPr bwMode="auto">
          <a:xfrm>
            <a:off x="2692401" y="3429001"/>
            <a:ext cx="3908425" cy="2663825"/>
            <a:chOff x="736" y="2160"/>
            <a:chExt cx="2462" cy="1678"/>
          </a:xfrm>
        </p:grpSpPr>
        <p:sp>
          <p:nvSpPr>
            <p:cNvPr id="74901" name="Rectangle 94"/>
            <p:cNvSpPr>
              <a:spLocks noChangeArrowheads="1"/>
            </p:cNvSpPr>
            <p:nvPr/>
          </p:nvSpPr>
          <p:spPr bwMode="auto">
            <a:xfrm>
              <a:off x="917" y="2160"/>
              <a:ext cx="2281" cy="1678"/>
            </a:xfrm>
            <a:prstGeom prst="rect">
              <a:avLst/>
            </a:prstGeom>
            <a:solidFill>
              <a:schemeClr val="accent1"/>
            </a:solidFill>
            <a:ln w="9525">
              <a:noFill/>
              <a:miter lim="800000"/>
              <a:headEnd/>
              <a:tailEnd/>
            </a:ln>
          </p:spPr>
          <p:txBody>
            <a:bodyPr wrap="none" anchor="ctr"/>
            <a:lstStyle/>
            <a:p>
              <a:endParaRPr lang="en-US"/>
            </a:p>
          </p:txBody>
        </p:sp>
        <p:sp>
          <p:nvSpPr>
            <p:cNvPr id="74902" name="Rectangle 95"/>
            <p:cNvSpPr>
              <a:spLocks noChangeArrowheads="1"/>
            </p:cNvSpPr>
            <p:nvPr/>
          </p:nvSpPr>
          <p:spPr bwMode="auto">
            <a:xfrm>
              <a:off x="736" y="2160"/>
              <a:ext cx="398" cy="167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74903" name="Oval 96"/>
            <p:cNvSpPr>
              <a:spLocks noChangeArrowheads="1"/>
            </p:cNvSpPr>
            <p:nvPr/>
          </p:nvSpPr>
          <p:spPr bwMode="auto">
            <a:xfrm>
              <a:off x="2801" y="2885"/>
              <a:ext cx="43"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04" name="Oval 97"/>
            <p:cNvSpPr>
              <a:spLocks noChangeArrowheads="1"/>
            </p:cNvSpPr>
            <p:nvPr/>
          </p:nvSpPr>
          <p:spPr bwMode="auto">
            <a:xfrm>
              <a:off x="2537" y="238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05" name="Oval 98"/>
            <p:cNvSpPr>
              <a:spLocks noChangeArrowheads="1"/>
            </p:cNvSpPr>
            <p:nvPr/>
          </p:nvSpPr>
          <p:spPr bwMode="auto">
            <a:xfrm>
              <a:off x="1472" y="30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06" name="Oval 99"/>
            <p:cNvSpPr>
              <a:spLocks noChangeArrowheads="1"/>
            </p:cNvSpPr>
            <p:nvPr/>
          </p:nvSpPr>
          <p:spPr bwMode="auto">
            <a:xfrm>
              <a:off x="1782" y="320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07" name="Oval 100"/>
            <p:cNvSpPr>
              <a:spLocks noChangeArrowheads="1"/>
            </p:cNvSpPr>
            <p:nvPr/>
          </p:nvSpPr>
          <p:spPr bwMode="auto">
            <a:xfrm>
              <a:off x="2048" y="31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08" name="Oval 101"/>
            <p:cNvSpPr>
              <a:spLocks noChangeArrowheads="1"/>
            </p:cNvSpPr>
            <p:nvPr/>
          </p:nvSpPr>
          <p:spPr bwMode="auto">
            <a:xfrm>
              <a:off x="2743" y="347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09" name="Oval 102"/>
            <p:cNvSpPr>
              <a:spLocks noChangeArrowheads="1"/>
            </p:cNvSpPr>
            <p:nvPr/>
          </p:nvSpPr>
          <p:spPr bwMode="auto">
            <a:xfrm>
              <a:off x="2259" y="28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0" name="Oval 103"/>
            <p:cNvSpPr>
              <a:spLocks noChangeArrowheads="1"/>
            </p:cNvSpPr>
            <p:nvPr/>
          </p:nvSpPr>
          <p:spPr bwMode="auto">
            <a:xfrm>
              <a:off x="2351"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1" name="Oval 104"/>
            <p:cNvSpPr>
              <a:spLocks noChangeArrowheads="1"/>
            </p:cNvSpPr>
            <p:nvPr/>
          </p:nvSpPr>
          <p:spPr bwMode="auto">
            <a:xfrm>
              <a:off x="2308"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2" name="Oval 105"/>
            <p:cNvSpPr>
              <a:spLocks noChangeArrowheads="1"/>
            </p:cNvSpPr>
            <p:nvPr/>
          </p:nvSpPr>
          <p:spPr bwMode="auto">
            <a:xfrm>
              <a:off x="2178" y="229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3" name="Oval 106"/>
            <p:cNvSpPr>
              <a:spLocks noChangeArrowheads="1"/>
            </p:cNvSpPr>
            <p:nvPr/>
          </p:nvSpPr>
          <p:spPr bwMode="auto">
            <a:xfrm>
              <a:off x="2062" y="25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4" name="Oval 107"/>
            <p:cNvSpPr>
              <a:spLocks noChangeArrowheads="1"/>
            </p:cNvSpPr>
            <p:nvPr/>
          </p:nvSpPr>
          <p:spPr bwMode="auto">
            <a:xfrm>
              <a:off x="1782" y="284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5" name="Oval 108"/>
            <p:cNvSpPr>
              <a:spLocks noChangeArrowheads="1"/>
            </p:cNvSpPr>
            <p:nvPr/>
          </p:nvSpPr>
          <p:spPr bwMode="auto">
            <a:xfrm>
              <a:off x="1608" y="293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6" name="Oval 109"/>
            <p:cNvSpPr>
              <a:spLocks noChangeArrowheads="1"/>
            </p:cNvSpPr>
            <p:nvPr/>
          </p:nvSpPr>
          <p:spPr bwMode="auto">
            <a:xfrm>
              <a:off x="2135" y="284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7" name="Oval 110"/>
            <p:cNvSpPr>
              <a:spLocks noChangeArrowheads="1"/>
            </p:cNvSpPr>
            <p:nvPr/>
          </p:nvSpPr>
          <p:spPr bwMode="auto">
            <a:xfrm>
              <a:off x="2494"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8" name="Oval 111"/>
            <p:cNvSpPr>
              <a:spLocks noChangeArrowheads="1"/>
            </p:cNvSpPr>
            <p:nvPr/>
          </p:nvSpPr>
          <p:spPr bwMode="auto">
            <a:xfrm>
              <a:off x="2220" y="311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19" name="Oval 112"/>
            <p:cNvSpPr>
              <a:spLocks noChangeArrowheads="1"/>
            </p:cNvSpPr>
            <p:nvPr/>
          </p:nvSpPr>
          <p:spPr bwMode="auto">
            <a:xfrm>
              <a:off x="2537" y="347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0" name="Oval 113"/>
            <p:cNvSpPr>
              <a:spLocks noChangeArrowheads="1"/>
            </p:cNvSpPr>
            <p:nvPr/>
          </p:nvSpPr>
          <p:spPr bwMode="auto">
            <a:xfrm>
              <a:off x="2526" y="311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1" name="Oval 114"/>
            <p:cNvSpPr>
              <a:spLocks noChangeArrowheads="1"/>
            </p:cNvSpPr>
            <p:nvPr/>
          </p:nvSpPr>
          <p:spPr bwMode="auto">
            <a:xfrm>
              <a:off x="2613" y="324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2" name="Oval 115"/>
            <p:cNvSpPr>
              <a:spLocks noChangeArrowheads="1"/>
            </p:cNvSpPr>
            <p:nvPr/>
          </p:nvSpPr>
          <p:spPr bwMode="auto">
            <a:xfrm>
              <a:off x="2132" y="35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3" name="Oval 116"/>
            <p:cNvSpPr>
              <a:spLocks noChangeArrowheads="1"/>
            </p:cNvSpPr>
            <p:nvPr/>
          </p:nvSpPr>
          <p:spPr bwMode="auto">
            <a:xfrm>
              <a:off x="2424" y="365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4" name="Oval 117"/>
            <p:cNvSpPr>
              <a:spLocks noChangeArrowheads="1"/>
            </p:cNvSpPr>
            <p:nvPr/>
          </p:nvSpPr>
          <p:spPr bwMode="auto">
            <a:xfrm>
              <a:off x="2599" y="365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5" name="Oval 118"/>
            <p:cNvSpPr>
              <a:spLocks noChangeArrowheads="1"/>
            </p:cNvSpPr>
            <p:nvPr/>
          </p:nvSpPr>
          <p:spPr bwMode="auto">
            <a:xfrm>
              <a:off x="2738" y="365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6" name="Oval 119"/>
            <p:cNvSpPr>
              <a:spLocks noChangeArrowheads="1"/>
            </p:cNvSpPr>
            <p:nvPr/>
          </p:nvSpPr>
          <p:spPr bwMode="auto">
            <a:xfrm>
              <a:off x="1423" y="338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7" name="Oval 120"/>
            <p:cNvSpPr>
              <a:spLocks noChangeArrowheads="1"/>
            </p:cNvSpPr>
            <p:nvPr/>
          </p:nvSpPr>
          <p:spPr bwMode="auto">
            <a:xfrm>
              <a:off x="2810" y="329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8" name="Oval 121"/>
            <p:cNvSpPr>
              <a:spLocks noChangeArrowheads="1"/>
            </p:cNvSpPr>
            <p:nvPr/>
          </p:nvSpPr>
          <p:spPr bwMode="auto">
            <a:xfrm>
              <a:off x="2308" y="333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29" name="Oval 122"/>
            <p:cNvSpPr>
              <a:spLocks noChangeArrowheads="1"/>
            </p:cNvSpPr>
            <p:nvPr/>
          </p:nvSpPr>
          <p:spPr bwMode="auto">
            <a:xfrm>
              <a:off x="1290" y="28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0" name="Oval 123"/>
            <p:cNvSpPr>
              <a:spLocks noChangeArrowheads="1"/>
            </p:cNvSpPr>
            <p:nvPr/>
          </p:nvSpPr>
          <p:spPr bwMode="auto">
            <a:xfrm>
              <a:off x="1961" y="33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1" name="Oval 124"/>
            <p:cNvSpPr>
              <a:spLocks noChangeArrowheads="1"/>
            </p:cNvSpPr>
            <p:nvPr/>
          </p:nvSpPr>
          <p:spPr bwMode="auto">
            <a:xfrm>
              <a:off x="1200" y="352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2" name="Oval 125"/>
            <p:cNvSpPr>
              <a:spLocks noChangeArrowheads="1"/>
            </p:cNvSpPr>
            <p:nvPr/>
          </p:nvSpPr>
          <p:spPr bwMode="auto">
            <a:xfrm>
              <a:off x="1744"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3" name="Oval 126"/>
            <p:cNvSpPr>
              <a:spLocks noChangeArrowheads="1"/>
            </p:cNvSpPr>
            <p:nvPr/>
          </p:nvSpPr>
          <p:spPr bwMode="auto">
            <a:xfrm>
              <a:off x="2177" y="25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4" name="Oval 127"/>
            <p:cNvSpPr>
              <a:spLocks noChangeArrowheads="1"/>
            </p:cNvSpPr>
            <p:nvPr/>
          </p:nvSpPr>
          <p:spPr bwMode="auto">
            <a:xfrm>
              <a:off x="1905" y="361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5" name="Oval 128"/>
            <p:cNvSpPr>
              <a:spLocks noChangeArrowheads="1"/>
            </p:cNvSpPr>
            <p:nvPr/>
          </p:nvSpPr>
          <p:spPr bwMode="auto">
            <a:xfrm>
              <a:off x="2990" y="365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6" name="Oval 129"/>
            <p:cNvSpPr>
              <a:spLocks noChangeArrowheads="1"/>
            </p:cNvSpPr>
            <p:nvPr/>
          </p:nvSpPr>
          <p:spPr bwMode="auto">
            <a:xfrm>
              <a:off x="3103"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7" name="Oval 130"/>
            <p:cNvSpPr>
              <a:spLocks noChangeArrowheads="1"/>
            </p:cNvSpPr>
            <p:nvPr/>
          </p:nvSpPr>
          <p:spPr bwMode="auto">
            <a:xfrm>
              <a:off x="2721" y="247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8" name="Oval 131"/>
            <p:cNvSpPr>
              <a:spLocks noChangeArrowheads="1"/>
            </p:cNvSpPr>
            <p:nvPr/>
          </p:nvSpPr>
          <p:spPr bwMode="auto">
            <a:xfrm>
              <a:off x="2718" y="265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39" name="Oval 132"/>
            <p:cNvSpPr>
              <a:spLocks noChangeArrowheads="1"/>
            </p:cNvSpPr>
            <p:nvPr/>
          </p:nvSpPr>
          <p:spPr bwMode="auto">
            <a:xfrm>
              <a:off x="3149" y="2886"/>
              <a:ext cx="49" cy="45"/>
            </a:xfrm>
            <a:prstGeom prst="ellipse">
              <a:avLst/>
            </a:prstGeom>
            <a:solidFill>
              <a:schemeClr val="tx1"/>
            </a:solidFill>
            <a:ln w="9525">
              <a:solidFill>
                <a:schemeClr val="tx1"/>
              </a:solidFill>
              <a:round/>
              <a:headEnd/>
              <a:tailEnd/>
            </a:ln>
          </p:spPr>
          <p:txBody>
            <a:bodyPr wrap="none" anchor="ctr"/>
            <a:lstStyle/>
            <a:p>
              <a:pPr algn="ctr"/>
              <a:endParaRPr lang="en-US" b="1"/>
            </a:p>
          </p:txBody>
        </p:sp>
        <p:sp>
          <p:nvSpPr>
            <p:cNvPr id="74940" name="Oval 133"/>
            <p:cNvSpPr>
              <a:spLocks noChangeArrowheads="1"/>
            </p:cNvSpPr>
            <p:nvPr/>
          </p:nvSpPr>
          <p:spPr bwMode="auto">
            <a:xfrm>
              <a:off x="2691" y="2839"/>
              <a:ext cx="51"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41" name="Oval 134"/>
            <p:cNvSpPr>
              <a:spLocks noChangeArrowheads="1"/>
            </p:cNvSpPr>
            <p:nvPr/>
          </p:nvSpPr>
          <p:spPr bwMode="auto">
            <a:xfrm>
              <a:off x="3008" y="3067"/>
              <a:ext cx="51" cy="45"/>
            </a:xfrm>
            <a:prstGeom prst="ellipse">
              <a:avLst/>
            </a:prstGeom>
            <a:solidFill>
              <a:schemeClr val="tx1"/>
            </a:solidFill>
            <a:ln w="9525">
              <a:solidFill>
                <a:schemeClr val="tx1"/>
              </a:solidFill>
              <a:round/>
              <a:headEnd/>
              <a:tailEnd/>
            </a:ln>
          </p:spPr>
          <p:txBody>
            <a:bodyPr wrap="none" anchor="ctr"/>
            <a:lstStyle/>
            <a:p>
              <a:endParaRPr lang="en-US"/>
            </a:p>
          </p:txBody>
        </p:sp>
      </p:grpSp>
      <p:grpSp>
        <p:nvGrpSpPr>
          <p:cNvPr id="7" name="Group 135"/>
          <p:cNvGrpSpPr>
            <a:grpSpLocks/>
          </p:cNvGrpSpPr>
          <p:nvPr/>
        </p:nvGrpSpPr>
        <p:grpSpPr bwMode="auto">
          <a:xfrm>
            <a:off x="695325" y="3429001"/>
            <a:ext cx="5976938" cy="2663825"/>
            <a:chOff x="-567" y="2160"/>
            <a:chExt cx="3765" cy="1678"/>
          </a:xfrm>
        </p:grpSpPr>
        <p:sp>
          <p:nvSpPr>
            <p:cNvPr id="74859" name="Rectangle 136"/>
            <p:cNvSpPr>
              <a:spLocks noChangeArrowheads="1"/>
            </p:cNvSpPr>
            <p:nvPr/>
          </p:nvSpPr>
          <p:spPr bwMode="auto">
            <a:xfrm>
              <a:off x="-567" y="2750"/>
              <a:ext cx="778" cy="454"/>
            </a:xfrm>
            <a:prstGeom prst="rect">
              <a:avLst/>
            </a:prstGeom>
            <a:solidFill>
              <a:schemeClr val="accent2"/>
            </a:solidFill>
            <a:ln w="9525">
              <a:solidFill>
                <a:schemeClr val="accent2"/>
              </a:solidFill>
              <a:miter lim="800000"/>
              <a:headEnd/>
              <a:tailEnd/>
            </a:ln>
          </p:spPr>
          <p:txBody>
            <a:bodyPr wrap="none" anchor="ctr"/>
            <a:lstStyle/>
            <a:p>
              <a:endParaRPr lang="en-US"/>
            </a:p>
          </p:txBody>
        </p:sp>
        <p:sp>
          <p:nvSpPr>
            <p:cNvPr id="74860" name="Rectangle 137"/>
            <p:cNvSpPr>
              <a:spLocks noChangeArrowheads="1"/>
            </p:cNvSpPr>
            <p:nvPr/>
          </p:nvSpPr>
          <p:spPr bwMode="auto">
            <a:xfrm>
              <a:off x="327" y="2160"/>
              <a:ext cx="2871" cy="1678"/>
            </a:xfrm>
            <a:prstGeom prst="rect">
              <a:avLst/>
            </a:prstGeom>
            <a:solidFill>
              <a:schemeClr val="accent1"/>
            </a:solidFill>
            <a:ln w="9525">
              <a:noFill/>
              <a:miter lim="800000"/>
              <a:headEnd/>
              <a:tailEnd/>
            </a:ln>
          </p:spPr>
          <p:txBody>
            <a:bodyPr wrap="none" anchor="ctr"/>
            <a:lstStyle/>
            <a:p>
              <a:endParaRPr lang="en-US"/>
            </a:p>
          </p:txBody>
        </p:sp>
        <p:sp>
          <p:nvSpPr>
            <p:cNvPr id="74861" name="Rectangle 138"/>
            <p:cNvSpPr>
              <a:spLocks noChangeArrowheads="1"/>
            </p:cNvSpPr>
            <p:nvPr/>
          </p:nvSpPr>
          <p:spPr bwMode="auto">
            <a:xfrm>
              <a:off x="146" y="2160"/>
              <a:ext cx="398" cy="167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74862" name="Oval 139"/>
            <p:cNvSpPr>
              <a:spLocks noChangeArrowheads="1"/>
            </p:cNvSpPr>
            <p:nvPr/>
          </p:nvSpPr>
          <p:spPr bwMode="auto">
            <a:xfrm>
              <a:off x="2928" y="3521"/>
              <a:ext cx="43"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63" name="Oval 140"/>
            <p:cNvSpPr>
              <a:spLocks noChangeArrowheads="1"/>
            </p:cNvSpPr>
            <p:nvPr/>
          </p:nvSpPr>
          <p:spPr bwMode="auto">
            <a:xfrm>
              <a:off x="2221" y="229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64" name="Oval 141"/>
            <p:cNvSpPr>
              <a:spLocks noChangeArrowheads="1"/>
            </p:cNvSpPr>
            <p:nvPr/>
          </p:nvSpPr>
          <p:spPr bwMode="auto">
            <a:xfrm>
              <a:off x="793" y="324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65" name="Oval 142"/>
            <p:cNvSpPr>
              <a:spLocks noChangeArrowheads="1"/>
            </p:cNvSpPr>
            <p:nvPr/>
          </p:nvSpPr>
          <p:spPr bwMode="auto">
            <a:xfrm>
              <a:off x="1292" y="361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66" name="Oval 143"/>
            <p:cNvSpPr>
              <a:spLocks noChangeArrowheads="1"/>
            </p:cNvSpPr>
            <p:nvPr/>
          </p:nvSpPr>
          <p:spPr bwMode="auto">
            <a:xfrm>
              <a:off x="1338" y="31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67" name="Oval 144"/>
            <p:cNvSpPr>
              <a:spLocks noChangeArrowheads="1"/>
            </p:cNvSpPr>
            <p:nvPr/>
          </p:nvSpPr>
          <p:spPr bwMode="auto">
            <a:xfrm>
              <a:off x="1111" y="279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68" name="Oval 145"/>
            <p:cNvSpPr>
              <a:spLocks noChangeArrowheads="1"/>
            </p:cNvSpPr>
            <p:nvPr/>
          </p:nvSpPr>
          <p:spPr bwMode="auto">
            <a:xfrm>
              <a:off x="1837" y="28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69" name="Oval 146"/>
            <p:cNvSpPr>
              <a:spLocks noChangeArrowheads="1"/>
            </p:cNvSpPr>
            <p:nvPr/>
          </p:nvSpPr>
          <p:spPr bwMode="auto">
            <a:xfrm>
              <a:off x="2035"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0" name="Oval 147"/>
            <p:cNvSpPr>
              <a:spLocks noChangeArrowheads="1"/>
            </p:cNvSpPr>
            <p:nvPr/>
          </p:nvSpPr>
          <p:spPr bwMode="auto">
            <a:xfrm>
              <a:off x="1992"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1" name="Oval 148"/>
            <p:cNvSpPr>
              <a:spLocks noChangeArrowheads="1"/>
            </p:cNvSpPr>
            <p:nvPr/>
          </p:nvSpPr>
          <p:spPr bwMode="auto">
            <a:xfrm>
              <a:off x="975"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2" name="Oval 149"/>
            <p:cNvSpPr>
              <a:spLocks noChangeArrowheads="1"/>
            </p:cNvSpPr>
            <p:nvPr/>
          </p:nvSpPr>
          <p:spPr bwMode="auto">
            <a:xfrm>
              <a:off x="1292" y="252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3" name="Oval 150"/>
            <p:cNvSpPr>
              <a:spLocks noChangeArrowheads="1"/>
            </p:cNvSpPr>
            <p:nvPr/>
          </p:nvSpPr>
          <p:spPr bwMode="auto">
            <a:xfrm>
              <a:off x="881" y="302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4" name="Oval 151"/>
            <p:cNvSpPr>
              <a:spLocks noChangeArrowheads="1"/>
            </p:cNvSpPr>
            <p:nvPr/>
          </p:nvSpPr>
          <p:spPr bwMode="auto">
            <a:xfrm>
              <a:off x="567" y="25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5" name="Oval 152"/>
            <p:cNvSpPr>
              <a:spLocks noChangeArrowheads="1"/>
            </p:cNvSpPr>
            <p:nvPr/>
          </p:nvSpPr>
          <p:spPr bwMode="auto">
            <a:xfrm>
              <a:off x="1474" y="284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6" name="Oval 153"/>
            <p:cNvSpPr>
              <a:spLocks noChangeArrowheads="1"/>
            </p:cNvSpPr>
            <p:nvPr/>
          </p:nvSpPr>
          <p:spPr bwMode="auto">
            <a:xfrm>
              <a:off x="2468"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7" name="Oval 154"/>
            <p:cNvSpPr>
              <a:spLocks noChangeArrowheads="1"/>
            </p:cNvSpPr>
            <p:nvPr/>
          </p:nvSpPr>
          <p:spPr bwMode="auto">
            <a:xfrm>
              <a:off x="1904" y="311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8" name="Oval 155"/>
            <p:cNvSpPr>
              <a:spLocks noChangeArrowheads="1"/>
            </p:cNvSpPr>
            <p:nvPr/>
          </p:nvSpPr>
          <p:spPr bwMode="auto">
            <a:xfrm>
              <a:off x="2221" y="347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79" name="Oval 156"/>
            <p:cNvSpPr>
              <a:spLocks noChangeArrowheads="1"/>
            </p:cNvSpPr>
            <p:nvPr/>
          </p:nvSpPr>
          <p:spPr bwMode="auto">
            <a:xfrm>
              <a:off x="748" y="365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0" name="Oval 157"/>
            <p:cNvSpPr>
              <a:spLocks noChangeArrowheads="1"/>
            </p:cNvSpPr>
            <p:nvPr/>
          </p:nvSpPr>
          <p:spPr bwMode="auto">
            <a:xfrm>
              <a:off x="2297" y="324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1" name="Oval 158"/>
            <p:cNvSpPr>
              <a:spLocks noChangeArrowheads="1"/>
            </p:cNvSpPr>
            <p:nvPr/>
          </p:nvSpPr>
          <p:spPr bwMode="auto">
            <a:xfrm>
              <a:off x="1816" y="35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2" name="Oval 159"/>
            <p:cNvSpPr>
              <a:spLocks noChangeArrowheads="1"/>
            </p:cNvSpPr>
            <p:nvPr/>
          </p:nvSpPr>
          <p:spPr bwMode="auto">
            <a:xfrm>
              <a:off x="2108" y="365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3" name="Oval 160"/>
            <p:cNvSpPr>
              <a:spLocks noChangeArrowheads="1"/>
            </p:cNvSpPr>
            <p:nvPr/>
          </p:nvSpPr>
          <p:spPr bwMode="auto">
            <a:xfrm>
              <a:off x="2513" y="333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4" name="Oval 161"/>
            <p:cNvSpPr>
              <a:spLocks noChangeArrowheads="1"/>
            </p:cNvSpPr>
            <p:nvPr/>
          </p:nvSpPr>
          <p:spPr bwMode="auto">
            <a:xfrm>
              <a:off x="2422" y="365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5" name="Oval 162"/>
            <p:cNvSpPr>
              <a:spLocks noChangeArrowheads="1"/>
            </p:cNvSpPr>
            <p:nvPr/>
          </p:nvSpPr>
          <p:spPr bwMode="auto">
            <a:xfrm>
              <a:off x="1107" y="338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6" name="Oval 163"/>
            <p:cNvSpPr>
              <a:spLocks noChangeArrowheads="1"/>
            </p:cNvSpPr>
            <p:nvPr/>
          </p:nvSpPr>
          <p:spPr bwMode="auto">
            <a:xfrm>
              <a:off x="2922" y="329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7" name="Oval 164"/>
            <p:cNvSpPr>
              <a:spLocks noChangeArrowheads="1"/>
            </p:cNvSpPr>
            <p:nvPr/>
          </p:nvSpPr>
          <p:spPr bwMode="auto">
            <a:xfrm>
              <a:off x="1992" y="333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8" name="Oval 165"/>
            <p:cNvSpPr>
              <a:spLocks noChangeArrowheads="1"/>
            </p:cNvSpPr>
            <p:nvPr/>
          </p:nvSpPr>
          <p:spPr bwMode="auto">
            <a:xfrm>
              <a:off x="703" y="28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89" name="Oval 166"/>
            <p:cNvSpPr>
              <a:spLocks noChangeArrowheads="1"/>
            </p:cNvSpPr>
            <p:nvPr/>
          </p:nvSpPr>
          <p:spPr bwMode="auto">
            <a:xfrm>
              <a:off x="1645" y="33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0" name="Oval 167"/>
            <p:cNvSpPr>
              <a:spLocks noChangeArrowheads="1"/>
            </p:cNvSpPr>
            <p:nvPr/>
          </p:nvSpPr>
          <p:spPr bwMode="auto">
            <a:xfrm>
              <a:off x="884" y="352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1" name="Oval 168"/>
            <p:cNvSpPr>
              <a:spLocks noChangeArrowheads="1"/>
            </p:cNvSpPr>
            <p:nvPr/>
          </p:nvSpPr>
          <p:spPr bwMode="auto">
            <a:xfrm>
              <a:off x="1428"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2" name="Oval 169"/>
            <p:cNvSpPr>
              <a:spLocks noChangeArrowheads="1"/>
            </p:cNvSpPr>
            <p:nvPr/>
          </p:nvSpPr>
          <p:spPr bwMode="auto">
            <a:xfrm>
              <a:off x="1861" y="25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3" name="Oval 170"/>
            <p:cNvSpPr>
              <a:spLocks noChangeArrowheads="1"/>
            </p:cNvSpPr>
            <p:nvPr/>
          </p:nvSpPr>
          <p:spPr bwMode="auto">
            <a:xfrm>
              <a:off x="1589" y="361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4" name="Oval 171"/>
            <p:cNvSpPr>
              <a:spLocks noChangeArrowheads="1"/>
            </p:cNvSpPr>
            <p:nvPr/>
          </p:nvSpPr>
          <p:spPr bwMode="auto">
            <a:xfrm>
              <a:off x="2674" y="365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5" name="Oval 172"/>
            <p:cNvSpPr>
              <a:spLocks noChangeArrowheads="1"/>
            </p:cNvSpPr>
            <p:nvPr/>
          </p:nvSpPr>
          <p:spPr bwMode="auto">
            <a:xfrm>
              <a:off x="2787"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6" name="Oval 173"/>
            <p:cNvSpPr>
              <a:spLocks noChangeArrowheads="1"/>
            </p:cNvSpPr>
            <p:nvPr/>
          </p:nvSpPr>
          <p:spPr bwMode="auto">
            <a:xfrm>
              <a:off x="2405" y="247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7" name="Oval 174"/>
            <p:cNvSpPr>
              <a:spLocks noChangeArrowheads="1"/>
            </p:cNvSpPr>
            <p:nvPr/>
          </p:nvSpPr>
          <p:spPr bwMode="auto">
            <a:xfrm>
              <a:off x="2922"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98" name="Oval 175"/>
            <p:cNvSpPr>
              <a:spLocks noChangeArrowheads="1"/>
            </p:cNvSpPr>
            <p:nvPr/>
          </p:nvSpPr>
          <p:spPr bwMode="auto">
            <a:xfrm>
              <a:off x="3058" y="3022"/>
              <a:ext cx="49" cy="45"/>
            </a:xfrm>
            <a:prstGeom prst="ellipse">
              <a:avLst/>
            </a:prstGeom>
            <a:solidFill>
              <a:schemeClr val="tx1"/>
            </a:solidFill>
            <a:ln w="9525">
              <a:solidFill>
                <a:schemeClr val="tx1"/>
              </a:solidFill>
              <a:round/>
              <a:headEnd/>
              <a:tailEnd/>
            </a:ln>
          </p:spPr>
          <p:txBody>
            <a:bodyPr wrap="none" anchor="ctr"/>
            <a:lstStyle/>
            <a:p>
              <a:pPr algn="ctr"/>
              <a:endParaRPr lang="en-US" b="1"/>
            </a:p>
          </p:txBody>
        </p:sp>
        <p:sp>
          <p:nvSpPr>
            <p:cNvPr id="74899" name="Oval 176"/>
            <p:cNvSpPr>
              <a:spLocks noChangeArrowheads="1"/>
            </p:cNvSpPr>
            <p:nvPr/>
          </p:nvSpPr>
          <p:spPr bwMode="auto">
            <a:xfrm>
              <a:off x="2375" y="2839"/>
              <a:ext cx="51"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900" name="Oval 177"/>
            <p:cNvSpPr>
              <a:spLocks noChangeArrowheads="1"/>
            </p:cNvSpPr>
            <p:nvPr/>
          </p:nvSpPr>
          <p:spPr bwMode="auto">
            <a:xfrm>
              <a:off x="2608" y="3067"/>
              <a:ext cx="51" cy="45"/>
            </a:xfrm>
            <a:prstGeom prst="ellipse">
              <a:avLst/>
            </a:prstGeom>
            <a:solidFill>
              <a:schemeClr val="tx1"/>
            </a:solidFill>
            <a:ln w="9525">
              <a:solidFill>
                <a:schemeClr val="tx1"/>
              </a:solidFill>
              <a:round/>
              <a:headEnd/>
              <a:tailEnd/>
            </a:ln>
          </p:spPr>
          <p:txBody>
            <a:bodyPr wrap="none" anchor="ctr"/>
            <a:lstStyle/>
            <a:p>
              <a:endParaRPr lang="en-US"/>
            </a:p>
          </p:txBody>
        </p:sp>
      </p:grpSp>
      <p:sp>
        <p:nvSpPr>
          <p:cNvPr id="74762" name="Rectangle 178"/>
          <p:cNvSpPr>
            <a:spLocks noChangeArrowheads="1"/>
          </p:cNvSpPr>
          <p:nvPr/>
        </p:nvSpPr>
        <p:spPr bwMode="auto">
          <a:xfrm>
            <a:off x="-1404938" y="4365626"/>
            <a:ext cx="1235075" cy="720725"/>
          </a:xfrm>
          <a:prstGeom prst="rect">
            <a:avLst/>
          </a:prstGeom>
          <a:solidFill>
            <a:schemeClr val="accent2"/>
          </a:solidFill>
          <a:ln w="9525">
            <a:solidFill>
              <a:schemeClr val="accent2"/>
            </a:solidFill>
            <a:miter lim="800000"/>
            <a:headEnd/>
            <a:tailEnd/>
          </a:ln>
        </p:spPr>
        <p:txBody>
          <a:bodyPr wrap="none" anchor="ctr"/>
          <a:lstStyle/>
          <a:p>
            <a:endParaRPr lang="en-US"/>
          </a:p>
        </p:txBody>
      </p:sp>
      <p:sp>
        <p:nvSpPr>
          <p:cNvPr id="74763" name="Oval 179"/>
          <p:cNvSpPr>
            <a:spLocks noChangeArrowheads="1"/>
          </p:cNvSpPr>
          <p:nvPr/>
        </p:nvSpPr>
        <p:spPr bwMode="auto">
          <a:xfrm>
            <a:off x="6234114" y="5662614"/>
            <a:ext cx="77787" cy="71437"/>
          </a:xfrm>
          <a:prstGeom prst="ellipse">
            <a:avLst/>
          </a:prstGeom>
          <a:solidFill>
            <a:schemeClr val="tx1"/>
          </a:solidFill>
          <a:ln w="9525">
            <a:solidFill>
              <a:schemeClr val="tx1"/>
            </a:solidFill>
            <a:round/>
            <a:headEnd/>
            <a:tailEnd/>
          </a:ln>
        </p:spPr>
        <p:txBody>
          <a:bodyPr wrap="none" anchor="ctr"/>
          <a:lstStyle/>
          <a:p>
            <a:pPr algn="ctr"/>
            <a:endParaRPr lang="en-US" b="1"/>
          </a:p>
        </p:txBody>
      </p:sp>
      <p:sp>
        <p:nvSpPr>
          <p:cNvPr id="74764" name="Oval 180"/>
          <p:cNvSpPr>
            <a:spLocks noChangeArrowheads="1"/>
          </p:cNvSpPr>
          <p:nvPr/>
        </p:nvSpPr>
        <p:spPr bwMode="auto">
          <a:xfrm>
            <a:off x="8759825" y="5445125"/>
            <a:ext cx="841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65" name="Oval 181"/>
          <p:cNvSpPr>
            <a:spLocks noChangeArrowheads="1"/>
          </p:cNvSpPr>
          <p:nvPr/>
        </p:nvSpPr>
        <p:spPr bwMode="auto">
          <a:xfrm>
            <a:off x="8543926" y="4510089"/>
            <a:ext cx="79375"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66" name="Oval 182"/>
          <p:cNvSpPr>
            <a:spLocks noChangeArrowheads="1"/>
          </p:cNvSpPr>
          <p:nvPr/>
        </p:nvSpPr>
        <p:spPr bwMode="auto">
          <a:xfrm>
            <a:off x="7872413" y="4294189"/>
            <a:ext cx="80962"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67" name="Oval 183"/>
          <p:cNvSpPr>
            <a:spLocks noChangeArrowheads="1"/>
          </p:cNvSpPr>
          <p:nvPr/>
        </p:nvSpPr>
        <p:spPr bwMode="auto">
          <a:xfrm>
            <a:off x="7154863" y="5518150"/>
            <a:ext cx="80962"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68" name="Oval 184"/>
          <p:cNvSpPr>
            <a:spLocks noChangeArrowheads="1"/>
          </p:cNvSpPr>
          <p:nvPr/>
        </p:nvSpPr>
        <p:spPr bwMode="auto">
          <a:xfrm>
            <a:off x="7062788" y="5013325"/>
            <a:ext cx="80962"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69" name="Oval 185"/>
          <p:cNvSpPr>
            <a:spLocks noChangeArrowheads="1"/>
          </p:cNvSpPr>
          <p:nvPr/>
        </p:nvSpPr>
        <p:spPr bwMode="auto">
          <a:xfrm>
            <a:off x="7145338" y="4221164"/>
            <a:ext cx="80962"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0" name="Oval 186"/>
          <p:cNvSpPr>
            <a:spLocks noChangeArrowheads="1"/>
          </p:cNvSpPr>
          <p:nvPr/>
        </p:nvSpPr>
        <p:spPr bwMode="auto">
          <a:xfrm>
            <a:off x="7550151" y="3717925"/>
            <a:ext cx="80963"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1" name="Oval 187"/>
          <p:cNvSpPr>
            <a:spLocks noChangeArrowheads="1"/>
          </p:cNvSpPr>
          <p:nvPr/>
        </p:nvSpPr>
        <p:spPr bwMode="auto">
          <a:xfrm>
            <a:off x="7824788" y="5157789"/>
            <a:ext cx="80962"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2" name="Oval 188"/>
          <p:cNvSpPr>
            <a:spLocks noChangeArrowheads="1"/>
          </p:cNvSpPr>
          <p:nvPr/>
        </p:nvSpPr>
        <p:spPr bwMode="auto">
          <a:xfrm>
            <a:off x="8112126" y="5805489"/>
            <a:ext cx="80963"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3" name="Oval 189"/>
          <p:cNvSpPr>
            <a:spLocks noChangeArrowheads="1"/>
          </p:cNvSpPr>
          <p:nvPr/>
        </p:nvSpPr>
        <p:spPr bwMode="auto">
          <a:xfrm>
            <a:off x="9328151" y="4365625"/>
            <a:ext cx="80963"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4" name="Oval 190"/>
          <p:cNvSpPr>
            <a:spLocks noChangeArrowheads="1"/>
          </p:cNvSpPr>
          <p:nvPr/>
        </p:nvSpPr>
        <p:spPr bwMode="auto">
          <a:xfrm>
            <a:off x="8358189" y="4076700"/>
            <a:ext cx="79375"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5" name="Oval 191"/>
          <p:cNvSpPr>
            <a:spLocks noChangeArrowheads="1"/>
          </p:cNvSpPr>
          <p:nvPr/>
        </p:nvSpPr>
        <p:spPr bwMode="auto">
          <a:xfrm>
            <a:off x="6980238" y="3933825"/>
            <a:ext cx="80962"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6" name="Line 192"/>
          <p:cNvSpPr>
            <a:spLocks noChangeShapeType="1"/>
          </p:cNvSpPr>
          <p:nvPr/>
        </p:nvSpPr>
        <p:spPr bwMode="auto">
          <a:xfrm>
            <a:off x="6678613" y="3429001"/>
            <a:ext cx="0" cy="2663825"/>
          </a:xfrm>
          <a:prstGeom prst="line">
            <a:avLst/>
          </a:prstGeom>
          <a:noFill/>
          <a:ln w="38100">
            <a:solidFill>
              <a:schemeClr val="tx1"/>
            </a:solidFill>
            <a:prstDash val="sysDot"/>
            <a:round/>
            <a:headEnd/>
            <a:tailEnd/>
          </a:ln>
        </p:spPr>
        <p:txBody>
          <a:bodyPr/>
          <a:lstStyle/>
          <a:p>
            <a:endParaRPr lang="cs-CZ"/>
          </a:p>
        </p:txBody>
      </p:sp>
      <p:sp>
        <p:nvSpPr>
          <p:cNvPr id="74777" name="Oval 193"/>
          <p:cNvSpPr>
            <a:spLocks noChangeArrowheads="1"/>
          </p:cNvSpPr>
          <p:nvPr/>
        </p:nvSpPr>
        <p:spPr bwMode="auto">
          <a:xfrm>
            <a:off x="9480551" y="4725989"/>
            <a:ext cx="80963"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8" name="Oval 194"/>
          <p:cNvSpPr>
            <a:spLocks noChangeArrowheads="1"/>
          </p:cNvSpPr>
          <p:nvPr/>
        </p:nvSpPr>
        <p:spPr bwMode="auto">
          <a:xfrm>
            <a:off x="9632951" y="5445125"/>
            <a:ext cx="80963"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79" name="Oval 195"/>
          <p:cNvSpPr>
            <a:spLocks noChangeArrowheads="1"/>
          </p:cNvSpPr>
          <p:nvPr/>
        </p:nvSpPr>
        <p:spPr bwMode="auto">
          <a:xfrm>
            <a:off x="10047288" y="4292600"/>
            <a:ext cx="80962"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80" name="Oval 196"/>
          <p:cNvSpPr>
            <a:spLocks noChangeArrowheads="1"/>
          </p:cNvSpPr>
          <p:nvPr/>
        </p:nvSpPr>
        <p:spPr bwMode="auto">
          <a:xfrm>
            <a:off x="10199688" y="3716339"/>
            <a:ext cx="80962"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81" name="Oval 197"/>
          <p:cNvSpPr>
            <a:spLocks noChangeArrowheads="1"/>
          </p:cNvSpPr>
          <p:nvPr/>
        </p:nvSpPr>
        <p:spPr bwMode="auto">
          <a:xfrm>
            <a:off x="9191626" y="3644900"/>
            <a:ext cx="80963"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4782" name="Oval 198"/>
          <p:cNvSpPr>
            <a:spLocks noChangeArrowheads="1"/>
          </p:cNvSpPr>
          <p:nvPr/>
        </p:nvSpPr>
        <p:spPr bwMode="auto">
          <a:xfrm>
            <a:off x="10047288" y="5805489"/>
            <a:ext cx="80962"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4783" name="Line 199"/>
          <p:cNvSpPr>
            <a:spLocks noChangeShapeType="1"/>
          </p:cNvSpPr>
          <p:nvPr/>
        </p:nvSpPr>
        <p:spPr bwMode="auto">
          <a:xfrm>
            <a:off x="1487488" y="3429000"/>
            <a:ext cx="9180513" cy="0"/>
          </a:xfrm>
          <a:prstGeom prst="line">
            <a:avLst/>
          </a:prstGeom>
          <a:noFill/>
          <a:ln w="38100">
            <a:solidFill>
              <a:schemeClr val="tx1"/>
            </a:solidFill>
            <a:round/>
            <a:headEnd/>
            <a:tailEnd/>
          </a:ln>
        </p:spPr>
        <p:txBody>
          <a:bodyPr/>
          <a:lstStyle/>
          <a:p>
            <a:endParaRPr lang="cs-CZ"/>
          </a:p>
        </p:txBody>
      </p:sp>
      <p:sp>
        <p:nvSpPr>
          <p:cNvPr id="74784" name="AutoShape 200"/>
          <p:cNvSpPr>
            <a:spLocks noChangeArrowheads="1"/>
          </p:cNvSpPr>
          <p:nvPr/>
        </p:nvSpPr>
        <p:spPr bwMode="auto">
          <a:xfrm>
            <a:off x="9912351" y="3500438"/>
            <a:ext cx="360363" cy="215900"/>
          </a:xfrm>
          <a:prstGeom prst="hexagon">
            <a:avLst>
              <a:gd name="adj" fmla="val 41728"/>
              <a:gd name="vf" fmla="val 115470"/>
            </a:avLst>
          </a:prstGeom>
          <a:solidFill>
            <a:schemeClr val="bg1"/>
          </a:solidFill>
          <a:ln w="9525">
            <a:noFill/>
            <a:miter lim="800000"/>
            <a:headEnd/>
            <a:tailEnd/>
          </a:ln>
        </p:spPr>
        <p:txBody>
          <a:bodyPr wrap="none" anchor="ctr"/>
          <a:lstStyle/>
          <a:p>
            <a:endParaRPr lang="en-US"/>
          </a:p>
        </p:txBody>
      </p:sp>
      <p:sp>
        <p:nvSpPr>
          <p:cNvPr id="74785" name="AutoShape 201"/>
          <p:cNvSpPr>
            <a:spLocks noChangeArrowheads="1"/>
          </p:cNvSpPr>
          <p:nvPr/>
        </p:nvSpPr>
        <p:spPr bwMode="auto">
          <a:xfrm>
            <a:off x="9912351" y="3933825"/>
            <a:ext cx="360363" cy="215900"/>
          </a:xfrm>
          <a:prstGeom prst="hexagon">
            <a:avLst>
              <a:gd name="adj" fmla="val 41728"/>
              <a:gd name="vf" fmla="val 115470"/>
            </a:avLst>
          </a:prstGeom>
          <a:solidFill>
            <a:schemeClr val="bg1"/>
          </a:solidFill>
          <a:ln w="9525">
            <a:noFill/>
            <a:miter lim="800000"/>
            <a:headEnd/>
            <a:tailEnd/>
          </a:ln>
        </p:spPr>
        <p:txBody>
          <a:bodyPr wrap="none" anchor="ctr"/>
          <a:lstStyle/>
          <a:p>
            <a:endParaRPr lang="en-US"/>
          </a:p>
        </p:txBody>
      </p:sp>
      <p:sp>
        <p:nvSpPr>
          <p:cNvPr id="74786" name="AutoShape 202"/>
          <p:cNvSpPr>
            <a:spLocks noChangeArrowheads="1"/>
          </p:cNvSpPr>
          <p:nvPr/>
        </p:nvSpPr>
        <p:spPr bwMode="auto">
          <a:xfrm>
            <a:off x="9912351" y="4367213"/>
            <a:ext cx="360363" cy="215900"/>
          </a:xfrm>
          <a:prstGeom prst="hexagon">
            <a:avLst>
              <a:gd name="adj" fmla="val 41728"/>
              <a:gd name="vf" fmla="val 115470"/>
            </a:avLst>
          </a:prstGeom>
          <a:solidFill>
            <a:schemeClr val="bg1"/>
          </a:solidFill>
          <a:ln w="9525">
            <a:noFill/>
            <a:miter lim="800000"/>
            <a:headEnd/>
            <a:tailEnd/>
          </a:ln>
        </p:spPr>
        <p:txBody>
          <a:bodyPr wrap="none" anchor="ctr"/>
          <a:lstStyle/>
          <a:p>
            <a:endParaRPr lang="en-US"/>
          </a:p>
        </p:txBody>
      </p:sp>
      <p:sp>
        <p:nvSpPr>
          <p:cNvPr id="74787" name="AutoShape 203"/>
          <p:cNvSpPr>
            <a:spLocks noChangeArrowheads="1"/>
          </p:cNvSpPr>
          <p:nvPr/>
        </p:nvSpPr>
        <p:spPr bwMode="auto">
          <a:xfrm>
            <a:off x="9912351" y="4800600"/>
            <a:ext cx="360363" cy="215900"/>
          </a:xfrm>
          <a:prstGeom prst="hexagon">
            <a:avLst>
              <a:gd name="adj" fmla="val 41728"/>
              <a:gd name="vf" fmla="val 115470"/>
            </a:avLst>
          </a:prstGeom>
          <a:solidFill>
            <a:schemeClr val="bg1"/>
          </a:solidFill>
          <a:ln w="9525">
            <a:noFill/>
            <a:miter lim="800000"/>
            <a:headEnd/>
            <a:tailEnd/>
          </a:ln>
        </p:spPr>
        <p:txBody>
          <a:bodyPr wrap="none" anchor="ctr"/>
          <a:lstStyle/>
          <a:p>
            <a:endParaRPr lang="en-US"/>
          </a:p>
        </p:txBody>
      </p:sp>
      <p:sp>
        <p:nvSpPr>
          <p:cNvPr id="74788" name="AutoShape 204"/>
          <p:cNvSpPr>
            <a:spLocks noChangeArrowheads="1"/>
          </p:cNvSpPr>
          <p:nvPr/>
        </p:nvSpPr>
        <p:spPr bwMode="auto">
          <a:xfrm>
            <a:off x="9912351" y="5233988"/>
            <a:ext cx="360363" cy="215900"/>
          </a:xfrm>
          <a:prstGeom prst="hexagon">
            <a:avLst>
              <a:gd name="adj" fmla="val 41728"/>
              <a:gd name="vf" fmla="val 115470"/>
            </a:avLst>
          </a:prstGeom>
          <a:solidFill>
            <a:schemeClr val="bg1"/>
          </a:solidFill>
          <a:ln w="9525">
            <a:noFill/>
            <a:miter lim="800000"/>
            <a:headEnd/>
            <a:tailEnd/>
          </a:ln>
        </p:spPr>
        <p:txBody>
          <a:bodyPr wrap="none" anchor="ctr"/>
          <a:lstStyle/>
          <a:p>
            <a:endParaRPr lang="en-US"/>
          </a:p>
        </p:txBody>
      </p:sp>
      <p:sp>
        <p:nvSpPr>
          <p:cNvPr id="74789" name="AutoShape 205"/>
          <p:cNvSpPr>
            <a:spLocks noChangeArrowheads="1"/>
          </p:cNvSpPr>
          <p:nvPr/>
        </p:nvSpPr>
        <p:spPr bwMode="auto">
          <a:xfrm>
            <a:off x="9912351" y="5667375"/>
            <a:ext cx="360363" cy="215900"/>
          </a:xfrm>
          <a:prstGeom prst="hexagon">
            <a:avLst>
              <a:gd name="adj" fmla="val 41728"/>
              <a:gd name="vf" fmla="val 115470"/>
            </a:avLst>
          </a:prstGeom>
          <a:solidFill>
            <a:schemeClr val="bg1"/>
          </a:solidFill>
          <a:ln w="9525">
            <a:noFill/>
            <a:miter lim="800000"/>
            <a:headEnd/>
            <a:tailEnd/>
          </a:ln>
        </p:spPr>
        <p:txBody>
          <a:bodyPr wrap="none" anchor="ctr"/>
          <a:lstStyle/>
          <a:p>
            <a:endParaRPr lang="en-US"/>
          </a:p>
        </p:txBody>
      </p:sp>
      <p:sp>
        <p:nvSpPr>
          <p:cNvPr id="104654" name="Text Box 206"/>
          <p:cNvSpPr txBox="1">
            <a:spLocks noChangeArrowheads="1"/>
          </p:cNvSpPr>
          <p:nvPr/>
        </p:nvSpPr>
        <p:spPr bwMode="auto">
          <a:xfrm>
            <a:off x="5375276" y="2387601"/>
            <a:ext cx="801823" cy="769441"/>
          </a:xfrm>
          <a:prstGeom prst="rect">
            <a:avLst/>
          </a:prstGeom>
          <a:noFill/>
          <a:ln w="9525">
            <a:noFill/>
            <a:miter lim="800000"/>
            <a:headEnd/>
            <a:tailEnd/>
          </a:ln>
        </p:spPr>
        <p:txBody>
          <a:bodyPr wrap="none">
            <a:spAutoFit/>
          </a:bodyPr>
          <a:lstStyle/>
          <a:p>
            <a:r>
              <a:rPr lang="cs-CZ" sz="4400"/>
              <a:t>C</a:t>
            </a:r>
            <a:r>
              <a:rPr lang="cs-CZ" sz="4400" baseline="-25000"/>
              <a:t>1</a:t>
            </a:r>
          </a:p>
        </p:txBody>
      </p:sp>
      <p:sp>
        <p:nvSpPr>
          <p:cNvPr id="104655" name="Text Box 207"/>
          <p:cNvSpPr txBox="1">
            <a:spLocks noChangeArrowheads="1"/>
          </p:cNvSpPr>
          <p:nvPr/>
        </p:nvSpPr>
        <p:spPr bwMode="auto">
          <a:xfrm>
            <a:off x="6816726" y="2379664"/>
            <a:ext cx="801823" cy="769441"/>
          </a:xfrm>
          <a:prstGeom prst="rect">
            <a:avLst/>
          </a:prstGeom>
          <a:noFill/>
          <a:ln w="9525">
            <a:noFill/>
            <a:miter lim="800000"/>
            <a:headEnd/>
            <a:tailEnd/>
          </a:ln>
        </p:spPr>
        <p:txBody>
          <a:bodyPr wrap="none">
            <a:spAutoFit/>
          </a:bodyPr>
          <a:lstStyle/>
          <a:p>
            <a:r>
              <a:rPr lang="cs-CZ" sz="4400"/>
              <a:t>C</a:t>
            </a:r>
            <a:r>
              <a:rPr lang="cs-CZ" sz="4400" baseline="-25000"/>
              <a:t>2</a:t>
            </a:r>
          </a:p>
        </p:txBody>
      </p:sp>
      <p:sp>
        <p:nvSpPr>
          <p:cNvPr id="104657" name="Text Box 209"/>
          <p:cNvSpPr txBox="1">
            <a:spLocks noChangeArrowheads="1"/>
          </p:cNvSpPr>
          <p:nvPr/>
        </p:nvSpPr>
        <p:spPr bwMode="auto">
          <a:xfrm>
            <a:off x="6096000" y="1916113"/>
            <a:ext cx="666750" cy="762000"/>
          </a:xfrm>
          <a:prstGeom prst="rect">
            <a:avLst/>
          </a:prstGeom>
          <a:solidFill>
            <a:schemeClr val="bg1"/>
          </a:solidFill>
          <a:ln w="9525">
            <a:noFill/>
            <a:miter lim="800000"/>
            <a:headEnd/>
            <a:tailEnd/>
          </a:ln>
        </p:spPr>
        <p:txBody>
          <a:bodyPr wrap="none">
            <a:spAutoFit/>
          </a:bodyPr>
          <a:lstStyle/>
          <a:p>
            <a:r>
              <a:rPr lang="cs-CZ" sz="4400"/>
              <a:t> =</a:t>
            </a:r>
            <a:endParaRPr lang="cs-CZ" sz="4400" baseline="-25000"/>
          </a:p>
        </p:txBody>
      </p:sp>
      <p:sp>
        <p:nvSpPr>
          <p:cNvPr id="104658" name="Text Box 210"/>
          <p:cNvSpPr txBox="1">
            <a:spLocks noChangeArrowheads="1"/>
          </p:cNvSpPr>
          <p:nvPr/>
        </p:nvSpPr>
        <p:spPr bwMode="auto">
          <a:xfrm>
            <a:off x="7319964" y="1628776"/>
            <a:ext cx="771365" cy="769441"/>
          </a:xfrm>
          <a:prstGeom prst="rect">
            <a:avLst/>
          </a:prstGeom>
          <a:noFill/>
          <a:ln w="9525">
            <a:noFill/>
            <a:miter lim="800000"/>
            <a:headEnd/>
            <a:tailEnd/>
          </a:ln>
        </p:spPr>
        <p:txBody>
          <a:bodyPr wrap="none">
            <a:spAutoFit/>
          </a:bodyPr>
          <a:lstStyle/>
          <a:p>
            <a:r>
              <a:rPr lang="cs-CZ" sz="4400"/>
              <a:t>P</a:t>
            </a:r>
            <a:r>
              <a:rPr lang="cs-CZ" sz="4400" baseline="-25000"/>
              <a:t>2</a:t>
            </a:r>
          </a:p>
        </p:txBody>
      </p:sp>
      <p:sp>
        <p:nvSpPr>
          <p:cNvPr id="104659" name="Text Box 211"/>
          <p:cNvSpPr txBox="1">
            <a:spLocks noChangeArrowheads="1"/>
          </p:cNvSpPr>
          <p:nvPr/>
        </p:nvSpPr>
        <p:spPr bwMode="auto">
          <a:xfrm>
            <a:off x="4845051" y="1671639"/>
            <a:ext cx="771365" cy="769441"/>
          </a:xfrm>
          <a:prstGeom prst="rect">
            <a:avLst/>
          </a:prstGeom>
          <a:noFill/>
          <a:ln w="9525">
            <a:noFill/>
            <a:miter lim="800000"/>
            <a:headEnd/>
            <a:tailEnd/>
          </a:ln>
        </p:spPr>
        <p:txBody>
          <a:bodyPr wrap="none">
            <a:spAutoFit/>
          </a:bodyPr>
          <a:lstStyle/>
          <a:p>
            <a:r>
              <a:rPr lang="cs-CZ" sz="4400"/>
              <a:t>P</a:t>
            </a:r>
            <a:r>
              <a:rPr lang="cs-CZ" sz="4400" baseline="-25000"/>
              <a:t>1</a:t>
            </a:r>
          </a:p>
        </p:txBody>
      </p:sp>
      <p:sp>
        <p:nvSpPr>
          <p:cNvPr id="104660" name="Text Box 212"/>
          <p:cNvSpPr txBox="1">
            <a:spLocks noChangeArrowheads="1"/>
          </p:cNvSpPr>
          <p:nvPr/>
        </p:nvSpPr>
        <p:spPr bwMode="auto">
          <a:xfrm>
            <a:off x="6005513" y="1730375"/>
            <a:ext cx="666750" cy="762000"/>
          </a:xfrm>
          <a:prstGeom prst="rect">
            <a:avLst/>
          </a:prstGeom>
          <a:solidFill>
            <a:schemeClr val="bg1"/>
          </a:solidFill>
          <a:ln w="9525">
            <a:noFill/>
            <a:miter lim="800000"/>
            <a:headEnd/>
            <a:tailEnd/>
          </a:ln>
        </p:spPr>
        <p:txBody>
          <a:bodyPr wrap="none">
            <a:spAutoFit/>
          </a:bodyPr>
          <a:lstStyle/>
          <a:p>
            <a:r>
              <a:rPr lang="cs-CZ" sz="4400"/>
              <a:t> &gt;</a:t>
            </a:r>
            <a:endParaRPr lang="cs-CZ" sz="4400" baseline="-25000"/>
          </a:p>
        </p:txBody>
      </p:sp>
      <p:sp>
        <p:nvSpPr>
          <p:cNvPr id="104661" name="Text Box 213"/>
          <p:cNvSpPr txBox="1">
            <a:spLocks noChangeArrowheads="1"/>
          </p:cNvSpPr>
          <p:nvPr/>
        </p:nvSpPr>
        <p:spPr bwMode="auto">
          <a:xfrm>
            <a:off x="6024563" y="1671638"/>
            <a:ext cx="666750" cy="762000"/>
          </a:xfrm>
          <a:prstGeom prst="rect">
            <a:avLst/>
          </a:prstGeom>
          <a:solidFill>
            <a:schemeClr val="bg1"/>
          </a:solidFill>
          <a:ln w="9525">
            <a:noFill/>
            <a:miter lim="800000"/>
            <a:headEnd/>
            <a:tailEnd/>
          </a:ln>
        </p:spPr>
        <p:txBody>
          <a:bodyPr wrap="none">
            <a:spAutoFit/>
          </a:bodyPr>
          <a:lstStyle/>
          <a:p>
            <a:r>
              <a:rPr lang="cs-CZ" sz="4400"/>
              <a:t> =</a:t>
            </a:r>
            <a:endParaRPr lang="cs-CZ" sz="4400" baseline="-25000"/>
          </a:p>
        </p:txBody>
      </p:sp>
      <p:sp>
        <p:nvSpPr>
          <p:cNvPr id="74798" name="Rectangle 214"/>
          <p:cNvSpPr>
            <a:spLocks noChangeArrowheads="1"/>
          </p:cNvSpPr>
          <p:nvPr/>
        </p:nvSpPr>
        <p:spPr bwMode="auto">
          <a:xfrm>
            <a:off x="2566989" y="1090613"/>
            <a:ext cx="7246937" cy="457200"/>
          </a:xfrm>
          <a:prstGeom prst="rect">
            <a:avLst/>
          </a:prstGeom>
          <a:noFill/>
          <a:ln w="9525">
            <a:noFill/>
            <a:miter lim="800000"/>
            <a:headEnd/>
            <a:tailEnd/>
          </a:ln>
        </p:spPr>
        <p:txBody>
          <a:bodyPr wrap="none">
            <a:spAutoFit/>
          </a:bodyPr>
          <a:lstStyle/>
          <a:p>
            <a:r>
              <a:rPr lang="cs-CZ" sz="2400" b="1" i="1"/>
              <a:t>souvisí s koncentrací všech rozpuštěných částic</a:t>
            </a:r>
          </a:p>
        </p:txBody>
      </p:sp>
      <p:grpSp>
        <p:nvGrpSpPr>
          <p:cNvPr id="8" name="Group 215"/>
          <p:cNvGrpSpPr>
            <a:grpSpLocks/>
          </p:cNvGrpSpPr>
          <p:nvPr/>
        </p:nvGrpSpPr>
        <p:grpSpPr bwMode="auto">
          <a:xfrm>
            <a:off x="6240464" y="3573463"/>
            <a:ext cx="1222375" cy="2527300"/>
            <a:chOff x="2972" y="2205"/>
            <a:chExt cx="770" cy="1592"/>
          </a:xfrm>
        </p:grpSpPr>
        <p:sp>
          <p:nvSpPr>
            <p:cNvPr id="74851" name="Rectangle 216"/>
            <p:cNvSpPr>
              <a:spLocks noChangeArrowheads="1"/>
            </p:cNvSpPr>
            <p:nvPr/>
          </p:nvSpPr>
          <p:spPr bwMode="auto">
            <a:xfrm>
              <a:off x="3357" y="2686"/>
              <a:ext cx="385" cy="231"/>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4852" name="Line 217"/>
            <p:cNvSpPr>
              <a:spLocks noChangeShapeType="1"/>
            </p:cNvSpPr>
            <p:nvPr/>
          </p:nvSpPr>
          <p:spPr bwMode="auto">
            <a:xfrm flipH="1">
              <a:off x="3026" y="2795"/>
              <a:ext cx="345" cy="1"/>
            </a:xfrm>
            <a:prstGeom prst="line">
              <a:avLst/>
            </a:prstGeom>
            <a:noFill/>
            <a:ln w="28575">
              <a:solidFill>
                <a:schemeClr val="accent2"/>
              </a:solidFill>
              <a:round/>
              <a:headEnd/>
              <a:tailEnd type="triangle" w="med" len="med"/>
            </a:ln>
          </p:spPr>
          <p:txBody>
            <a:bodyPr/>
            <a:lstStyle/>
            <a:p>
              <a:endParaRPr lang="cs-CZ"/>
            </a:p>
          </p:txBody>
        </p:sp>
        <p:sp>
          <p:nvSpPr>
            <p:cNvPr id="74853" name="Rectangle 218"/>
            <p:cNvSpPr>
              <a:spLocks noChangeArrowheads="1"/>
            </p:cNvSpPr>
            <p:nvPr/>
          </p:nvSpPr>
          <p:spPr bwMode="auto">
            <a:xfrm>
              <a:off x="3311" y="3249"/>
              <a:ext cx="385" cy="231"/>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4854" name="Rectangle 219"/>
            <p:cNvSpPr>
              <a:spLocks noChangeArrowheads="1"/>
            </p:cNvSpPr>
            <p:nvPr/>
          </p:nvSpPr>
          <p:spPr bwMode="auto">
            <a:xfrm>
              <a:off x="3311" y="3566"/>
              <a:ext cx="385" cy="231"/>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4855" name="Rectangle 220"/>
            <p:cNvSpPr>
              <a:spLocks noChangeArrowheads="1"/>
            </p:cNvSpPr>
            <p:nvPr/>
          </p:nvSpPr>
          <p:spPr bwMode="auto">
            <a:xfrm>
              <a:off x="3357" y="2205"/>
              <a:ext cx="385" cy="231"/>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4856" name="Line 221"/>
            <p:cNvSpPr>
              <a:spLocks noChangeShapeType="1"/>
            </p:cNvSpPr>
            <p:nvPr/>
          </p:nvSpPr>
          <p:spPr bwMode="auto">
            <a:xfrm flipH="1">
              <a:off x="3016" y="2341"/>
              <a:ext cx="345" cy="1"/>
            </a:xfrm>
            <a:prstGeom prst="line">
              <a:avLst/>
            </a:prstGeom>
            <a:noFill/>
            <a:ln w="28575">
              <a:solidFill>
                <a:schemeClr val="accent2"/>
              </a:solidFill>
              <a:round/>
              <a:headEnd/>
              <a:tailEnd type="triangle" w="med" len="med"/>
            </a:ln>
          </p:spPr>
          <p:txBody>
            <a:bodyPr/>
            <a:lstStyle/>
            <a:p>
              <a:endParaRPr lang="cs-CZ"/>
            </a:p>
          </p:txBody>
        </p:sp>
        <p:sp>
          <p:nvSpPr>
            <p:cNvPr id="74857" name="Line 222"/>
            <p:cNvSpPr>
              <a:spLocks noChangeShapeType="1"/>
            </p:cNvSpPr>
            <p:nvPr/>
          </p:nvSpPr>
          <p:spPr bwMode="auto">
            <a:xfrm flipH="1">
              <a:off x="2972" y="3385"/>
              <a:ext cx="345" cy="1"/>
            </a:xfrm>
            <a:prstGeom prst="line">
              <a:avLst/>
            </a:prstGeom>
            <a:noFill/>
            <a:ln w="28575">
              <a:solidFill>
                <a:schemeClr val="accent2"/>
              </a:solidFill>
              <a:round/>
              <a:headEnd/>
              <a:tailEnd type="triangle" w="med" len="med"/>
            </a:ln>
          </p:spPr>
          <p:txBody>
            <a:bodyPr/>
            <a:lstStyle/>
            <a:p>
              <a:endParaRPr lang="cs-CZ"/>
            </a:p>
          </p:txBody>
        </p:sp>
        <p:sp>
          <p:nvSpPr>
            <p:cNvPr id="74858" name="Line 223"/>
            <p:cNvSpPr>
              <a:spLocks noChangeShapeType="1"/>
            </p:cNvSpPr>
            <p:nvPr/>
          </p:nvSpPr>
          <p:spPr bwMode="auto">
            <a:xfrm flipH="1">
              <a:off x="2972" y="3702"/>
              <a:ext cx="362" cy="0"/>
            </a:xfrm>
            <a:prstGeom prst="line">
              <a:avLst/>
            </a:prstGeom>
            <a:noFill/>
            <a:ln w="28575">
              <a:solidFill>
                <a:schemeClr val="accent2"/>
              </a:solidFill>
              <a:round/>
              <a:headEnd/>
              <a:tailEnd type="triangle" w="med" len="med"/>
            </a:ln>
          </p:spPr>
          <p:txBody>
            <a:bodyPr/>
            <a:lstStyle/>
            <a:p>
              <a:endParaRPr lang="cs-CZ"/>
            </a:p>
          </p:txBody>
        </p:sp>
      </p:grpSp>
      <p:sp>
        <p:nvSpPr>
          <p:cNvPr id="104672" name="Line 224"/>
          <p:cNvSpPr>
            <a:spLocks noChangeShapeType="1"/>
          </p:cNvSpPr>
          <p:nvPr/>
        </p:nvSpPr>
        <p:spPr bwMode="auto">
          <a:xfrm>
            <a:off x="7678738" y="2246314"/>
            <a:ext cx="0" cy="1944687"/>
          </a:xfrm>
          <a:prstGeom prst="line">
            <a:avLst/>
          </a:prstGeom>
          <a:noFill/>
          <a:ln w="38100" cmpd="dbl">
            <a:solidFill>
              <a:schemeClr val="tx1"/>
            </a:solidFill>
            <a:round/>
            <a:headEnd/>
            <a:tailEnd type="triangle" w="med" len="med"/>
          </a:ln>
        </p:spPr>
        <p:txBody>
          <a:bodyPr/>
          <a:lstStyle/>
          <a:p>
            <a:endParaRPr lang="cs-CZ"/>
          </a:p>
        </p:txBody>
      </p:sp>
      <p:grpSp>
        <p:nvGrpSpPr>
          <p:cNvPr id="9" name="Group 225"/>
          <p:cNvGrpSpPr>
            <a:grpSpLocks/>
          </p:cNvGrpSpPr>
          <p:nvPr/>
        </p:nvGrpSpPr>
        <p:grpSpPr bwMode="auto">
          <a:xfrm>
            <a:off x="1250951" y="3429001"/>
            <a:ext cx="5637213" cy="2663825"/>
            <a:chOff x="-172" y="2160"/>
            <a:chExt cx="3551" cy="1678"/>
          </a:xfrm>
        </p:grpSpPr>
        <p:grpSp>
          <p:nvGrpSpPr>
            <p:cNvPr id="74809" name="Group 226"/>
            <p:cNvGrpSpPr>
              <a:grpSpLocks/>
            </p:cNvGrpSpPr>
            <p:nvPr/>
          </p:nvGrpSpPr>
          <p:grpSpPr bwMode="auto">
            <a:xfrm>
              <a:off x="9" y="2160"/>
              <a:ext cx="3370" cy="1678"/>
              <a:chOff x="9" y="2160"/>
              <a:chExt cx="3370" cy="1678"/>
            </a:xfrm>
          </p:grpSpPr>
          <p:sp>
            <p:nvSpPr>
              <p:cNvPr id="74811" name="Rectangle 227"/>
              <p:cNvSpPr>
                <a:spLocks noChangeArrowheads="1"/>
              </p:cNvSpPr>
              <p:nvPr/>
            </p:nvSpPr>
            <p:spPr bwMode="auto">
              <a:xfrm>
                <a:off x="9" y="2160"/>
                <a:ext cx="3370" cy="1678"/>
              </a:xfrm>
              <a:prstGeom prst="rect">
                <a:avLst/>
              </a:prstGeom>
              <a:solidFill>
                <a:schemeClr val="accent1"/>
              </a:solidFill>
              <a:ln w="9525">
                <a:noFill/>
                <a:miter lim="800000"/>
                <a:headEnd/>
                <a:tailEnd/>
              </a:ln>
            </p:spPr>
            <p:txBody>
              <a:bodyPr wrap="none" anchor="ctr"/>
              <a:lstStyle/>
              <a:p>
                <a:endParaRPr lang="en-US"/>
              </a:p>
            </p:txBody>
          </p:sp>
          <p:sp>
            <p:nvSpPr>
              <p:cNvPr id="74812" name="Oval 228"/>
              <p:cNvSpPr>
                <a:spLocks noChangeArrowheads="1"/>
              </p:cNvSpPr>
              <p:nvPr/>
            </p:nvSpPr>
            <p:spPr bwMode="auto">
              <a:xfrm>
                <a:off x="2610" y="3521"/>
                <a:ext cx="43"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13" name="Oval 229"/>
              <p:cNvSpPr>
                <a:spLocks noChangeArrowheads="1"/>
              </p:cNvSpPr>
              <p:nvPr/>
            </p:nvSpPr>
            <p:spPr bwMode="auto">
              <a:xfrm>
                <a:off x="1903" y="247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14" name="Oval 230"/>
              <p:cNvSpPr>
                <a:spLocks noChangeArrowheads="1"/>
              </p:cNvSpPr>
              <p:nvPr/>
            </p:nvSpPr>
            <p:spPr bwMode="auto">
              <a:xfrm>
                <a:off x="385" y="324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15" name="Oval 231"/>
              <p:cNvSpPr>
                <a:spLocks noChangeArrowheads="1"/>
              </p:cNvSpPr>
              <p:nvPr/>
            </p:nvSpPr>
            <p:spPr bwMode="auto">
              <a:xfrm>
                <a:off x="974" y="361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16" name="Oval 232"/>
              <p:cNvSpPr>
                <a:spLocks noChangeArrowheads="1"/>
              </p:cNvSpPr>
              <p:nvPr/>
            </p:nvSpPr>
            <p:spPr bwMode="auto">
              <a:xfrm>
                <a:off x="1020" y="31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17" name="Oval 233"/>
              <p:cNvSpPr>
                <a:spLocks noChangeArrowheads="1"/>
              </p:cNvSpPr>
              <p:nvPr/>
            </p:nvSpPr>
            <p:spPr bwMode="auto">
              <a:xfrm>
                <a:off x="793" y="279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18" name="Oval 234"/>
              <p:cNvSpPr>
                <a:spLocks noChangeArrowheads="1"/>
              </p:cNvSpPr>
              <p:nvPr/>
            </p:nvSpPr>
            <p:spPr bwMode="auto">
              <a:xfrm>
                <a:off x="1519" y="28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19" name="Oval 235"/>
              <p:cNvSpPr>
                <a:spLocks noChangeArrowheads="1"/>
              </p:cNvSpPr>
              <p:nvPr/>
            </p:nvSpPr>
            <p:spPr bwMode="auto">
              <a:xfrm>
                <a:off x="1717"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0" name="Oval 236"/>
              <p:cNvSpPr>
                <a:spLocks noChangeArrowheads="1"/>
              </p:cNvSpPr>
              <p:nvPr/>
            </p:nvSpPr>
            <p:spPr bwMode="auto">
              <a:xfrm>
                <a:off x="1674" y="225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1" name="Oval 237"/>
              <p:cNvSpPr>
                <a:spLocks noChangeArrowheads="1"/>
              </p:cNvSpPr>
              <p:nvPr/>
            </p:nvSpPr>
            <p:spPr bwMode="auto">
              <a:xfrm>
                <a:off x="657"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2" name="Oval 238"/>
              <p:cNvSpPr>
                <a:spLocks noChangeArrowheads="1"/>
              </p:cNvSpPr>
              <p:nvPr/>
            </p:nvSpPr>
            <p:spPr bwMode="auto">
              <a:xfrm>
                <a:off x="974" y="252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3" name="Oval 239"/>
              <p:cNvSpPr>
                <a:spLocks noChangeArrowheads="1"/>
              </p:cNvSpPr>
              <p:nvPr/>
            </p:nvSpPr>
            <p:spPr bwMode="auto">
              <a:xfrm>
                <a:off x="563" y="3022"/>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4" name="Oval 240"/>
              <p:cNvSpPr>
                <a:spLocks noChangeArrowheads="1"/>
              </p:cNvSpPr>
              <p:nvPr/>
            </p:nvSpPr>
            <p:spPr bwMode="auto">
              <a:xfrm>
                <a:off x="249" y="25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5" name="Oval 241"/>
              <p:cNvSpPr>
                <a:spLocks noChangeArrowheads="1"/>
              </p:cNvSpPr>
              <p:nvPr/>
            </p:nvSpPr>
            <p:spPr bwMode="auto">
              <a:xfrm>
                <a:off x="1156" y="284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6" name="Oval 242"/>
              <p:cNvSpPr>
                <a:spLocks noChangeArrowheads="1"/>
              </p:cNvSpPr>
              <p:nvPr/>
            </p:nvSpPr>
            <p:spPr bwMode="auto">
              <a:xfrm>
                <a:off x="2653"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7" name="Oval 243"/>
              <p:cNvSpPr>
                <a:spLocks noChangeArrowheads="1"/>
              </p:cNvSpPr>
              <p:nvPr/>
            </p:nvSpPr>
            <p:spPr bwMode="auto">
              <a:xfrm>
                <a:off x="1833" y="3113"/>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8" name="Oval 244"/>
              <p:cNvSpPr>
                <a:spLocks noChangeArrowheads="1"/>
              </p:cNvSpPr>
              <p:nvPr/>
            </p:nvSpPr>
            <p:spPr bwMode="auto">
              <a:xfrm>
                <a:off x="1903" y="347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29" name="Oval 245"/>
              <p:cNvSpPr>
                <a:spLocks noChangeArrowheads="1"/>
              </p:cNvSpPr>
              <p:nvPr/>
            </p:nvSpPr>
            <p:spPr bwMode="auto">
              <a:xfrm>
                <a:off x="430" y="365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0" name="Oval 246"/>
              <p:cNvSpPr>
                <a:spLocks noChangeArrowheads="1"/>
              </p:cNvSpPr>
              <p:nvPr/>
            </p:nvSpPr>
            <p:spPr bwMode="auto">
              <a:xfrm>
                <a:off x="2831" y="324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1" name="Oval 247"/>
              <p:cNvSpPr>
                <a:spLocks noChangeArrowheads="1"/>
              </p:cNvSpPr>
              <p:nvPr/>
            </p:nvSpPr>
            <p:spPr bwMode="auto">
              <a:xfrm>
                <a:off x="1498" y="352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2" name="Oval 248"/>
              <p:cNvSpPr>
                <a:spLocks noChangeArrowheads="1"/>
              </p:cNvSpPr>
              <p:nvPr/>
            </p:nvSpPr>
            <p:spPr bwMode="auto">
              <a:xfrm>
                <a:off x="1790" y="3656"/>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3" name="Oval 249"/>
              <p:cNvSpPr>
                <a:spLocks noChangeArrowheads="1"/>
              </p:cNvSpPr>
              <p:nvPr/>
            </p:nvSpPr>
            <p:spPr bwMode="auto">
              <a:xfrm>
                <a:off x="2195" y="333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4" name="Oval 250"/>
              <p:cNvSpPr>
                <a:spLocks noChangeArrowheads="1"/>
              </p:cNvSpPr>
              <p:nvPr/>
            </p:nvSpPr>
            <p:spPr bwMode="auto">
              <a:xfrm>
                <a:off x="2104" y="365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5" name="Oval 251"/>
              <p:cNvSpPr>
                <a:spLocks noChangeArrowheads="1"/>
              </p:cNvSpPr>
              <p:nvPr/>
            </p:nvSpPr>
            <p:spPr bwMode="auto">
              <a:xfrm>
                <a:off x="789" y="3384"/>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6" name="Oval 252"/>
              <p:cNvSpPr>
                <a:spLocks noChangeArrowheads="1"/>
              </p:cNvSpPr>
              <p:nvPr/>
            </p:nvSpPr>
            <p:spPr bwMode="auto">
              <a:xfrm>
                <a:off x="2604" y="306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7" name="Oval 253"/>
              <p:cNvSpPr>
                <a:spLocks noChangeArrowheads="1"/>
              </p:cNvSpPr>
              <p:nvPr/>
            </p:nvSpPr>
            <p:spPr bwMode="auto">
              <a:xfrm>
                <a:off x="1674" y="333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8" name="Oval 254"/>
              <p:cNvSpPr>
                <a:spLocks noChangeArrowheads="1"/>
              </p:cNvSpPr>
              <p:nvPr/>
            </p:nvSpPr>
            <p:spPr bwMode="auto">
              <a:xfrm>
                <a:off x="385" y="28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39" name="Oval 255"/>
              <p:cNvSpPr>
                <a:spLocks noChangeArrowheads="1"/>
              </p:cNvSpPr>
              <p:nvPr/>
            </p:nvSpPr>
            <p:spPr bwMode="auto">
              <a:xfrm>
                <a:off x="1327" y="3385"/>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0" name="Oval 256"/>
              <p:cNvSpPr>
                <a:spLocks noChangeArrowheads="1"/>
              </p:cNvSpPr>
              <p:nvPr/>
            </p:nvSpPr>
            <p:spPr bwMode="auto">
              <a:xfrm>
                <a:off x="566" y="3520"/>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1" name="Oval 257"/>
              <p:cNvSpPr>
                <a:spLocks noChangeArrowheads="1"/>
              </p:cNvSpPr>
              <p:nvPr/>
            </p:nvSpPr>
            <p:spPr bwMode="auto">
              <a:xfrm>
                <a:off x="1110" y="238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2" name="Oval 258"/>
              <p:cNvSpPr>
                <a:spLocks noChangeArrowheads="1"/>
              </p:cNvSpPr>
              <p:nvPr/>
            </p:nvSpPr>
            <p:spPr bwMode="auto">
              <a:xfrm>
                <a:off x="1543" y="2568"/>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3" name="Oval 259"/>
              <p:cNvSpPr>
                <a:spLocks noChangeArrowheads="1"/>
              </p:cNvSpPr>
              <p:nvPr/>
            </p:nvSpPr>
            <p:spPr bwMode="auto">
              <a:xfrm>
                <a:off x="1271" y="361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4" name="Oval 260"/>
              <p:cNvSpPr>
                <a:spLocks noChangeArrowheads="1"/>
              </p:cNvSpPr>
              <p:nvPr/>
            </p:nvSpPr>
            <p:spPr bwMode="auto">
              <a:xfrm>
                <a:off x="2356" y="365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5" name="Oval 261"/>
              <p:cNvSpPr>
                <a:spLocks noChangeArrowheads="1"/>
              </p:cNvSpPr>
              <p:nvPr/>
            </p:nvSpPr>
            <p:spPr bwMode="auto">
              <a:xfrm>
                <a:off x="2925" y="2659"/>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6" name="Oval 262"/>
              <p:cNvSpPr>
                <a:spLocks noChangeArrowheads="1"/>
              </p:cNvSpPr>
              <p:nvPr/>
            </p:nvSpPr>
            <p:spPr bwMode="auto">
              <a:xfrm>
                <a:off x="2332" y="2477"/>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7" name="Oval 263"/>
              <p:cNvSpPr>
                <a:spLocks noChangeArrowheads="1"/>
              </p:cNvSpPr>
              <p:nvPr/>
            </p:nvSpPr>
            <p:spPr bwMode="auto">
              <a:xfrm>
                <a:off x="2876" y="2251"/>
                <a:ext cx="49"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8" name="Oval 264"/>
              <p:cNvSpPr>
                <a:spLocks noChangeArrowheads="1"/>
              </p:cNvSpPr>
              <p:nvPr/>
            </p:nvSpPr>
            <p:spPr bwMode="auto">
              <a:xfrm>
                <a:off x="2057" y="2839"/>
                <a:ext cx="51"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49" name="Oval 265"/>
              <p:cNvSpPr>
                <a:spLocks noChangeArrowheads="1"/>
              </p:cNvSpPr>
              <p:nvPr/>
            </p:nvSpPr>
            <p:spPr bwMode="auto">
              <a:xfrm>
                <a:off x="2290" y="3067"/>
                <a:ext cx="51" cy="45"/>
              </a:xfrm>
              <a:prstGeom prst="ellipse">
                <a:avLst/>
              </a:prstGeom>
              <a:solidFill>
                <a:schemeClr val="tx1"/>
              </a:solidFill>
              <a:ln w="9525">
                <a:solidFill>
                  <a:schemeClr val="tx1"/>
                </a:solidFill>
                <a:round/>
                <a:headEnd/>
                <a:tailEnd/>
              </a:ln>
            </p:spPr>
            <p:txBody>
              <a:bodyPr wrap="none" anchor="ctr"/>
              <a:lstStyle/>
              <a:p>
                <a:endParaRPr lang="en-US"/>
              </a:p>
            </p:txBody>
          </p:sp>
          <p:sp>
            <p:nvSpPr>
              <p:cNvPr id="74850" name="Line 266"/>
              <p:cNvSpPr>
                <a:spLocks noChangeShapeType="1"/>
              </p:cNvSpPr>
              <p:nvPr/>
            </p:nvSpPr>
            <p:spPr bwMode="auto">
              <a:xfrm>
                <a:off x="3243" y="2160"/>
                <a:ext cx="0" cy="1678"/>
              </a:xfrm>
              <a:prstGeom prst="line">
                <a:avLst/>
              </a:prstGeom>
              <a:noFill/>
              <a:ln w="38100">
                <a:solidFill>
                  <a:schemeClr val="tx1"/>
                </a:solidFill>
                <a:prstDash val="sysDot"/>
                <a:round/>
                <a:headEnd/>
                <a:tailEnd/>
              </a:ln>
            </p:spPr>
            <p:txBody>
              <a:bodyPr/>
              <a:lstStyle/>
              <a:p>
                <a:endParaRPr lang="cs-CZ"/>
              </a:p>
            </p:txBody>
          </p:sp>
        </p:grpSp>
        <p:sp>
          <p:nvSpPr>
            <p:cNvPr id="74810" name="Rectangle 267"/>
            <p:cNvSpPr>
              <a:spLocks noChangeArrowheads="1"/>
            </p:cNvSpPr>
            <p:nvPr/>
          </p:nvSpPr>
          <p:spPr bwMode="auto">
            <a:xfrm>
              <a:off x="-172" y="2160"/>
              <a:ext cx="398" cy="1678"/>
            </a:xfrm>
            <a:prstGeom prst="rect">
              <a:avLst/>
            </a:prstGeom>
            <a:solidFill>
              <a:schemeClr val="accent2"/>
            </a:solidFill>
            <a:ln w="9525">
              <a:solidFill>
                <a:schemeClr val="tx1"/>
              </a:solidFill>
              <a:miter lim="800000"/>
              <a:headEnd/>
              <a:tailEnd/>
            </a:ln>
          </p:spPr>
          <p:txBody>
            <a:bodyPr wrap="none" anchor="ctr"/>
            <a:lstStyle/>
            <a:p>
              <a:endParaRPr lang="en-US"/>
            </a:p>
          </p:txBody>
        </p:sp>
      </p:grpSp>
      <p:sp>
        <p:nvSpPr>
          <p:cNvPr id="104716" name="Line 268"/>
          <p:cNvSpPr>
            <a:spLocks noChangeShapeType="1"/>
          </p:cNvSpPr>
          <p:nvPr/>
        </p:nvSpPr>
        <p:spPr bwMode="auto">
          <a:xfrm>
            <a:off x="5203825" y="2289175"/>
            <a:ext cx="0" cy="1944688"/>
          </a:xfrm>
          <a:prstGeom prst="line">
            <a:avLst/>
          </a:prstGeom>
          <a:noFill/>
          <a:ln w="38100" cmpd="dbl">
            <a:solidFill>
              <a:schemeClr val="tx1"/>
            </a:solidFill>
            <a:round/>
            <a:headEnd/>
            <a:tailEnd type="triangle" w="med" len="med"/>
          </a:ln>
        </p:spPr>
        <p:txBody>
          <a:bodyPr/>
          <a:lstStyle/>
          <a:p>
            <a:endParaRPr lang="cs-CZ"/>
          </a:p>
        </p:txBody>
      </p:sp>
      <p:sp>
        <p:nvSpPr>
          <p:cNvPr id="74803" name="Line 269"/>
          <p:cNvSpPr>
            <a:spLocks noChangeShapeType="1"/>
          </p:cNvSpPr>
          <p:nvPr/>
        </p:nvSpPr>
        <p:spPr bwMode="auto">
          <a:xfrm>
            <a:off x="1487488" y="3429000"/>
            <a:ext cx="9144001" cy="0"/>
          </a:xfrm>
          <a:prstGeom prst="line">
            <a:avLst/>
          </a:prstGeom>
          <a:noFill/>
          <a:ln w="76200">
            <a:solidFill>
              <a:schemeClr val="tx1"/>
            </a:solidFill>
            <a:round/>
            <a:headEnd/>
            <a:tailEnd/>
          </a:ln>
        </p:spPr>
        <p:txBody>
          <a:bodyPr/>
          <a:lstStyle/>
          <a:p>
            <a:endParaRPr lang="cs-CZ"/>
          </a:p>
        </p:txBody>
      </p:sp>
      <p:sp>
        <p:nvSpPr>
          <p:cNvPr id="74804" name="Line 270"/>
          <p:cNvSpPr>
            <a:spLocks noChangeShapeType="1"/>
          </p:cNvSpPr>
          <p:nvPr/>
        </p:nvSpPr>
        <p:spPr bwMode="auto">
          <a:xfrm>
            <a:off x="1524000" y="6132513"/>
            <a:ext cx="9144000" cy="0"/>
          </a:xfrm>
          <a:prstGeom prst="line">
            <a:avLst/>
          </a:prstGeom>
          <a:noFill/>
          <a:ln w="76200">
            <a:solidFill>
              <a:schemeClr val="tx1"/>
            </a:solidFill>
            <a:round/>
            <a:headEnd/>
            <a:tailEnd/>
          </a:ln>
        </p:spPr>
        <p:txBody>
          <a:bodyPr/>
          <a:lstStyle/>
          <a:p>
            <a:endParaRPr lang="cs-CZ"/>
          </a:p>
        </p:txBody>
      </p:sp>
      <p:sp>
        <p:nvSpPr>
          <p:cNvPr id="74805" name="Rectangle 271"/>
          <p:cNvSpPr>
            <a:spLocks noChangeArrowheads="1"/>
          </p:cNvSpPr>
          <p:nvPr/>
        </p:nvSpPr>
        <p:spPr bwMode="auto">
          <a:xfrm>
            <a:off x="9875044" y="2433638"/>
            <a:ext cx="827087" cy="4249738"/>
          </a:xfrm>
          <a:prstGeom prst="rect">
            <a:avLst/>
          </a:prstGeom>
          <a:solidFill>
            <a:schemeClr val="bg1"/>
          </a:solidFill>
          <a:ln w="9525">
            <a:noFill/>
            <a:miter lim="800000"/>
            <a:headEnd/>
            <a:tailEnd/>
          </a:ln>
        </p:spPr>
        <p:txBody>
          <a:bodyPr wrap="none" anchor="ctr"/>
          <a:lstStyle/>
          <a:p>
            <a:endParaRPr lang="en-US"/>
          </a:p>
        </p:txBody>
      </p:sp>
      <p:sp>
        <p:nvSpPr>
          <p:cNvPr id="104720" name="Text Box 272"/>
          <p:cNvSpPr txBox="1">
            <a:spLocks noChangeArrowheads="1"/>
          </p:cNvSpPr>
          <p:nvPr/>
        </p:nvSpPr>
        <p:spPr bwMode="auto">
          <a:xfrm>
            <a:off x="4656139" y="6122989"/>
            <a:ext cx="1765227" cy="769441"/>
          </a:xfrm>
          <a:prstGeom prst="rect">
            <a:avLst/>
          </a:prstGeom>
          <a:noFill/>
          <a:ln w="9525">
            <a:noFill/>
            <a:miter lim="800000"/>
            <a:headEnd/>
            <a:tailEnd/>
          </a:ln>
        </p:spPr>
        <p:txBody>
          <a:bodyPr wrap="none">
            <a:spAutoFit/>
          </a:bodyPr>
          <a:lstStyle/>
          <a:p>
            <a:r>
              <a:rPr lang="cs-CZ" sz="4400"/>
              <a:t>[H</a:t>
            </a:r>
            <a:r>
              <a:rPr lang="cs-CZ" sz="4400" baseline="-25000"/>
              <a:t>2</a:t>
            </a:r>
            <a:r>
              <a:rPr lang="cs-CZ" sz="4400"/>
              <a:t>O]</a:t>
            </a:r>
            <a:r>
              <a:rPr lang="cs-CZ" sz="4400" baseline="-25000"/>
              <a:t>1</a:t>
            </a:r>
          </a:p>
        </p:txBody>
      </p:sp>
      <p:sp>
        <p:nvSpPr>
          <p:cNvPr id="104721" name="Text Box 273"/>
          <p:cNvSpPr txBox="1">
            <a:spLocks noChangeArrowheads="1"/>
          </p:cNvSpPr>
          <p:nvPr/>
        </p:nvSpPr>
        <p:spPr bwMode="auto">
          <a:xfrm>
            <a:off x="7032626" y="6115051"/>
            <a:ext cx="1869423" cy="769441"/>
          </a:xfrm>
          <a:prstGeom prst="rect">
            <a:avLst/>
          </a:prstGeom>
          <a:noFill/>
          <a:ln w="9525">
            <a:noFill/>
            <a:miter lim="800000"/>
            <a:headEnd/>
            <a:tailEnd/>
          </a:ln>
        </p:spPr>
        <p:txBody>
          <a:bodyPr wrap="none">
            <a:spAutoFit/>
          </a:bodyPr>
          <a:lstStyle/>
          <a:p>
            <a:r>
              <a:rPr lang="cs-CZ" sz="4400"/>
              <a:t>[H</a:t>
            </a:r>
            <a:r>
              <a:rPr lang="cs-CZ" sz="4400" baseline="-25000"/>
              <a:t>2</a:t>
            </a:r>
            <a:r>
              <a:rPr lang="cs-CZ" sz="4400"/>
              <a:t>O]</a:t>
            </a:r>
            <a:r>
              <a:rPr lang="cs-CZ" sz="4400" baseline="-25000"/>
              <a:t> 2</a:t>
            </a:r>
          </a:p>
        </p:txBody>
      </p:sp>
      <p:sp>
        <p:nvSpPr>
          <p:cNvPr id="104722" name="Text Box 274"/>
          <p:cNvSpPr txBox="1">
            <a:spLocks noChangeArrowheads="1"/>
          </p:cNvSpPr>
          <p:nvPr/>
        </p:nvSpPr>
        <p:spPr bwMode="auto">
          <a:xfrm>
            <a:off x="6311900" y="6196013"/>
            <a:ext cx="666750" cy="762000"/>
          </a:xfrm>
          <a:prstGeom prst="rect">
            <a:avLst/>
          </a:prstGeom>
          <a:solidFill>
            <a:schemeClr val="bg1"/>
          </a:solidFill>
          <a:ln w="9525">
            <a:noFill/>
            <a:miter lim="800000"/>
            <a:headEnd/>
            <a:tailEnd/>
          </a:ln>
        </p:spPr>
        <p:txBody>
          <a:bodyPr>
            <a:spAutoFit/>
          </a:bodyPr>
          <a:lstStyle/>
          <a:p>
            <a:r>
              <a:rPr lang="cs-CZ" sz="4400"/>
              <a:t> =</a:t>
            </a:r>
            <a:endParaRPr lang="cs-CZ" sz="4400" baseline="-25000"/>
          </a:p>
        </p:txBody>
      </p:sp>
      <p:sp>
        <p:nvSpPr>
          <p:cNvPr id="104656" name="Text Box 208"/>
          <p:cNvSpPr txBox="1">
            <a:spLocks noChangeArrowheads="1"/>
          </p:cNvSpPr>
          <p:nvPr/>
        </p:nvSpPr>
        <p:spPr bwMode="auto">
          <a:xfrm>
            <a:off x="6096000" y="2349500"/>
            <a:ext cx="666750" cy="762000"/>
          </a:xfrm>
          <a:prstGeom prst="rect">
            <a:avLst/>
          </a:prstGeom>
          <a:noFill/>
          <a:ln w="9525">
            <a:noFill/>
            <a:miter lim="800000"/>
            <a:headEnd/>
            <a:tailEnd/>
          </a:ln>
        </p:spPr>
        <p:txBody>
          <a:bodyPr>
            <a:spAutoFit/>
          </a:bodyPr>
          <a:lstStyle/>
          <a:p>
            <a:r>
              <a:rPr lang="cs-CZ" sz="4400" dirty="0"/>
              <a:t> &gt;</a:t>
            </a:r>
            <a:endParaRPr lang="cs-CZ" sz="4400" baseline="-250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6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465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465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47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47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445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checkerboard(across)">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104659"/>
                                        </p:tgtEl>
                                        <p:attrNameLst>
                                          <p:attrName>style.visibility</p:attrName>
                                        </p:attrNameLst>
                                      </p:cBhvr>
                                      <p:to>
                                        <p:strVal val="visible"/>
                                      </p:to>
                                    </p:set>
                                    <p:animEffect transition="in" filter="checkerboard(across)">
                                      <p:cBhvr>
                                        <p:cTn id="28" dur="500"/>
                                        <p:tgtEl>
                                          <p:spTgt spid="104659"/>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104716"/>
                                        </p:tgtEl>
                                        <p:attrNameLst>
                                          <p:attrName>style.visibility</p:attrName>
                                        </p:attrNameLst>
                                      </p:cBhvr>
                                      <p:to>
                                        <p:strVal val="visible"/>
                                      </p:to>
                                    </p:set>
                                    <p:animEffect transition="in" filter="checkerboard(across)">
                                      <p:cBhvr>
                                        <p:cTn id="31" dur="500"/>
                                        <p:tgtEl>
                                          <p:spTgt spid="104716"/>
                                        </p:tgtEl>
                                      </p:cBhvr>
                                    </p:animEffect>
                                  </p:childTnLst>
                                </p:cTn>
                              </p:par>
                              <p:par>
                                <p:cTn id="32" presetID="5" presetClass="entr" presetSubtype="10" fill="hold" grpId="0" nodeType="withEffect">
                                  <p:stCondLst>
                                    <p:cond delay="0"/>
                                  </p:stCondLst>
                                  <p:childTnLst>
                                    <p:set>
                                      <p:cBhvr>
                                        <p:cTn id="33" dur="1" fill="hold">
                                          <p:stCondLst>
                                            <p:cond delay="0"/>
                                          </p:stCondLst>
                                        </p:cTn>
                                        <p:tgtEl>
                                          <p:spTgt spid="104672"/>
                                        </p:tgtEl>
                                        <p:attrNameLst>
                                          <p:attrName>style.visibility</p:attrName>
                                        </p:attrNameLst>
                                      </p:cBhvr>
                                      <p:to>
                                        <p:strVal val="visible"/>
                                      </p:to>
                                    </p:set>
                                    <p:animEffect transition="in" filter="checkerboard(across)">
                                      <p:cBhvr>
                                        <p:cTn id="34" dur="500"/>
                                        <p:tgtEl>
                                          <p:spTgt spid="104672"/>
                                        </p:tgtEl>
                                      </p:cBhvr>
                                    </p:animEffect>
                                  </p:childTnLst>
                                </p:cTn>
                              </p:par>
                              <p:par>
                                <p:cTn id="35" presetID="5" presetClass="entr" presetSubtype="10" fill="hold" grpId="0" nodeType="withEffect">
                                  <p:stCondLst>
                                    <p:cond delay="0"/>
                                  </p:stCondLst>
                                  <p:childTnLst>
                                    <p:set>
                                      <p:cBhvr>
                                        <p:cTn id="36" dur="1" fill="hold">
                                          <p:stCondLst>
                                            <p:cond delay="0"/>
                                          </p:stCondLst>
                                        </p:cTn>
                                        <p:tgtEl>
                                          <p:spTgt spid="104658"/>
                                        </p:tgtEl>
                                        <p:attrNameLst>
                                          <p:attrName>style.visibility</p:attrName>
                                        </p:attrNameLst>
                                      </p:cBhvr>
                                      <p:to>
                                        <p:strVal val="visible"/>
                                      </p:to>
                                    </p:set>
                                    <p:animEffect transition="in" filter="checkerboard(across)">
                                      <p:cBhvr>
                                        <p:cTn id="37" dur="500"/>
                                        <p:tgtEl>
                                          <p:spTgt spid="104658"/>
                                        </p:tgtEl>
                                      </p:cBhvr>
                                    </p:animEffect>
                                  </p:childTnLst>
                                </p:cTn>
                              </p:par>
                              <p:par>
                                <p:cTn id="38" presetID="5" presetClass="entr" presetSubtype="10" fill="hold" grpId="0" nodeType="withEffect">
                                  <p:stCondLst>
                                    <p:cond delay="0"/>
                                  </p:stCondLst>
                                  <p:childTnLst>
                                    <p:set>
                                      <p:cBhvr>
                                        <p:cTn id="39" dur="1" fill="hold">
                                          <p:stCondLst>
                                            <p:cond delay="0"/>
                                          </p:stCondLst>
                                        </p:cTn>
                                        <p:tgtEl>
                                          <p:spTgt spid="104660"/>
                                        </p:tgtEl>
                                        <p:attrNameLst>
                                          <p:attrName>style.visibility</p:attrName>
                                        </p:attrNameLst>
                                      </p:cBhvr>
                                      <p:to>
                                        <p:strVal val="visible"/>
                                      </p:to>
                                    </p:set>
                                    <p:animEffect transition="in" filter="checkerboard(across)">
                                      <p:cBhvr>
                                        <p:cTn id="40" dur="500"/>
                                        <p:tgtEl>
                                          <p:spTgt spid="104660"/>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9"/>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04657"/>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04661"/>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047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0" grpId="0"/>
      <p:bldP spid="104654" grpId="0"/>
      <p:bldP spid="104655" grpId="0"/>
      <p:bldP spid="104657" grpId="0" animBg="1"/>
      <p:bldP spid="104658" grpId="0"/>
      <p:bldP spid="104659" grpId="0"/>
      <p:bldP spid="104660" grpId="0" animBg="1"/>
      <p:bldP spid="104661" grpId="0" animBg="1"/>
      <p:bldP spid="104672" grpId="0" animBg="1"/>
      <p:bldP spid="104716" grpId="0" animBg="1"/>
      <p:bldP spid="104720" grpId="0"/>
      <p:bldP spid="104721" grpId="0"/>
      <p:bldP spid="104722" grpId="0" animBg="1"/>
      <p:bldP spid="10465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1981200" y="44450"/>
            <a:ext cx="8229600" cy="1143000"/>
          </a:xfrm>
        </p:spPr>
        <p:txBody>
          <a:bodyPr/>
          <a:lstStyle/>
          <a:p>
            <a:pPr eaLnBrk="1" hangingPunct="1"/>
            <a:r>
              <a:rPr lang="cs-CZ"/>
              <a:t>Osmotický tlak</a:t>
            </a:r>
          </a:p>
        </p:txBody>
      </p:sp>
      <p:sp>
        <p:nvSpPr>
          <p:cNvPr id="75779" name="Rectangle 3"/>
          <p:cNvSpPr>
            <a:spLocks noChangeArrowheads="1"/>
          </p:cNvSpPr>
          <p:nvPr/>
        </p:nvSpPr>
        <p:spPr bwMode="auto">
          <a:xfrm>
            <a:off x="2566989" y="1090613"/>
            <a:ext cx="7246937" cy="457200"/>
          </a:xfrm>
          <a:prstGeom prst="rect">
            <a:avLst/>
          </a:prstGeom>
          <a:noFill/>
          <a:ln w="9525">
            <a:noFill/>
            <a:miter lim="800000"/>
            <a:headEnd/>
            <a:tailEnd/>
          </a:ln>
        </p:spPr>
        <p:txBody>
          <a:bodyPr wrap="none">
            <a:spAutoFit/>
          </a:bodyPr>
          <a:lstStyle/>
          <a:p>
            <a:r>
              <a:rPr lang="cs-CZ" sz="2400" b="1" i="1"/>
              <a:t>souvisí s koncentrací všech rozpuštěných částic</a:t>
            </a:r>
          </a:p>
        </p:txBody>
      </p:sp>
      <p:sp>
        <p:nvSpPr>
          <p:cNvPr id="75780" name="Rectangle 4"/>
          <p:cNvSpPr>
            <a:spLocks noChangeArrowheads="1"/>
          </p:cNvSpPr>
          <p:nvPr/>
        </p:nvSpPr>
        <p:spPr bwMode="auto">
          <a:xfrm>
            <a:off x="2782888" y="4149726"/>
            <a:ext cx="3313112" cy="2663825"/>
          </a:xfrm>
          <a:prstGeom prst="rect">
            <a:avLst/>
          </a:prstGeom>
          <a:solidFill>
            <a:schemeClr val="accent1"/>
          </a:solidFill>
          <a:ln w="9525">
            <a:noFill/>
            <a:miter lim="800000"/>
            <a:headEnd/>
            <a:tailEnd/>
          </a:ln>
        </p:spPr>
        <p:txBody>
          <a:bodyPr wrap="none" anchor="ctr"/>
          <a:lstStyle/>
          <a:p>
            <a:endParaRPr lang="en-US"/>
          </a:p>
        </p:txBody>
      </p:sp>
      <p:sp>
        <p:nvSpPr>
          <p:cNvPr id="75781" name="Rectangle 5"/>
          <p:cNvSpPr>
            <a:spLocks noChangeArrowheads="1"/>
          </p:cNvSpPr>
          <p:nvPr/>
        </p:nvSpPr>
        <p:spPr bwMode="auto">
          <a:xfrm>
            <a:off x="6096000" y="4149726"/>
            <a:ext cx="3384550" cy="2663825"/>
          </a:xfrm>
          <a:prstGeom prst="rect">
            <a:avLst/>
          </a:prstGeom>
          <a:solidFill>
            <a:schemeClr val="accent1"/>
          </a:solidFill>
          <a:ln w="9525">
            <a:noFill/>
            <a:prstDash val="dash"/>
            <a:miter lim="800000"/>
            <a:headEnd/>
            <a:tailEnd/>
          </a:ln>
        </p:spPr>
        <p:txBody>
          <a:bodyPr wrap="none" anchor="ctr"/>
          <a:lstStyle/>
          <a:p>
            <a:pPr algn="ctr"/>
            <a:endParaRPr lang="en-US"/>
          </a:p>
        </p:txBody>
      </p:sp>
      <p:sp>
        <p:nvSpPr>
          <p:cNvPr id="75782" name="Line 6"/>
          <p:cNvSpPr>
            <a:spLocks noChangeShapeType="1"/>
          </p:cNvSpPr>
          <p:nvPr/>
        </p:nvSpPr>
        <p:spPr bwMode="auto">
          <a:xfrm>
            <a:off x="2782888" y="4149726"/>
            <a:ext cx="0" cy="2663825"/>
          </a:xfrm>
          <a:prstGeom prst="line">
            <a:avLst/>
          </a:prstGeom>
          <a:noFill/>
          <a:ln w="38100">
            <a:solidFill>
              <a:schemeClr val="tx1"/>
            </a:solidFill>
            <a:round/>
            <a:headEnd/>
            <a:tailEnd/>
          </a:ln>
        </p:spPr>
        <p:txBody>
          <a:bodyPr/>
          <a:lstStyle/>
          <a:p>
            <a:endParaRPr lang="cs-CZ"/>
          </a:p>
        </p:txBody>
      </p:sp>
      <p:sp>
        <p:nvSpPr>
          <p:cNvPr id="75783" name="Line 7"/>
          <p:cNvSpPr>
            <a:spLocks noChangeShapeType="1"/>
          </p:cNvSpPr>
          <p:nvPr/>
        </p:nvSpPr>
        <p:spPr bwMode="auto">
          <a:xfrm>
            <a:off x="9480550" y="4149726"/>
            <a:ext cx="0" cy="2663825"/>
          </a:xfrm>
          <a:prstGeom prst="line">
            <a:avLst/>
          </a:prstGeom>
          <a:noFill/>
          <a:ln w="38100">
            <a:solidFill>
              <a:schemeClr val="tx1"/>
            </a:solidFill>
            <a:round/>
            <a:headEnd/>
            <a:tailEnd/>
          </a:ln>
        </p:spPr>
        <p:txBody>
          <a:bodyPr/>
          <a:lstStyle/>
          <a:p>
            <a:endParaRPr lang="cs-CZ"/>
          </a:p>
        </p:txBody>
      </p:sp>
      <p:sp>
        <p:nvSpPr>
          <p:cNvPr id="75784" name="Line 8"/>
          <p:cNvSpPr>
            <a:spLocks noChangeShapeType="1"/>
          </p:cNvSpPr>
          <p:nvPr/>
        </p:nvSpPr>
        <p:spPr bwMode="auto">
          <a:xfrm>
            <a:off x="2782888" y="4149725"/>
            <a:ext cx="6697662" cy="0"/>
          </a:xfrm>
          <a:prstGeom prst="line">
            <a:avLst/>
          </a:prstGeom>
          <a:noFill/>
          <a:ln w="38100">
            <a:solidFill>
              <a:schemeClr val="tx1"/>
            </a:solidFill>
            <a:round/>
            <a:headEnd/>
            <a:tailEnd/>
          </a:ln>
        </p:spPr>
        <p:txBody>
          <a:bodyPr/>
          <a:lstStyle/>
          <a:p>
            <a:endParaRPr lang="cs-CZ"/>
          </a:p>
        </p:txBody>
      </p:sp>
      <p:sp>
        <p:nvSpPr>
          <p:cNvPr id="75785" name="Line 9"/>
          <p:cNvSpPr>
            <a:spLocks noChangeShapeType="1"/>
          </p:cNvSpPr>
          <p:nvPr/>
        </p:nvSpPr>
        <p:spPr bwMode="auto">
          <a:xfrm>
            <a:off x="2782888" y="6813550"/>
            <a:ext cx="6697662" cy="0"/>
          </a:xfrm>
          <a:prstGeom prst="line">
            <a:avLst/>
          </a:prstGeom>
          <a:noFill/>
          <a:ln w="38100">
            <a:solidFill>
              <a:schemeClr val="tx1"/>
            </a:solidFill>
            <a:round/>
            <a:headEnd/>
            <a:tailEnd/>
          </a:ln>
        </p:spPr>
        <p:txBody>
          <a:bodyPr/>
          <a:lstStyle/>
          <a:p>
            <a:endParaRPr lang="cs-CZ"/>
          </a:p>
        </p:txBody>
      </p:sp>
      <p:sp>
        <p:nvSpPr>
          <p:cNvPr id="75786" name="Line 10"/>
          <p:cNvSpPr>
            <a:spLocks noChangeShapeType="1"/>
          </p:cNvSpPr>
          <p:nvPr/>
        </p:nvSpPr>
        <p:spPr bwMode="auto">
          <a:xfrm>
            <a:off x="6096000" y="4149726"/>
            <a:ext cx="0" cy="2663825"/>
          </a:xfrm>
          <a:prstGeom prst="line">
            <a:avLst/>
          </a:prstGeom>
          <a:noFill/>
          <a:ln w="38100">
            <a:solidFill>
              <a:schemeClr val="tx1"/>
            </a:solidFill>
            <a:prstDash val="sysDot"/>
            <a:round/>
            <a:headEnd/>
            <a:tailEnd/>
          </a:ln>
        </p:spPr>
        <p:txBody>
          <a:bodyPr/>
          <a:lstStyle/>
          <a:p>
            <a:endParaRPr lang="cs-CZ"/>
          </a:p>
        </p:txBody>
      </p:sp>
      <p:sp>
        <p:nvSpPr>
          <p:cNvPr id="75787" name="Oval 11"/>
          <p:cNvSpPr>
            <a:spLocks noChangeArrowheads="1"/>
          </p:cNvSpPr>
          <p:nvPr/>
        </p:nvSpPr>
        <p:spPr bwMode="auto">
          <a:xfrm>
            <a:off x="3287714" y="5302250"/>
            <a:ext cx="71437" cy="71438"/>
          </a:xfrm>
          <a:prstGeom prst="ellipse">
            <a:avLst/>
          </a:prstGeom>
          <a:solidFill>
            <a:srgbClr val="FF0000"/>
          </a:solidFill>
          <a:ln w="9525">
            <a:solidFill>
              <a:schemeClr val="tx1"/>
            </a:solidFill>
            <a:round/>
            <a:headEnd/>
            <a:tailEnd/>
          </a:ln>
        </p:spPr>
        <p:txBody>
          <a:bodyPr wrap="none" anchor="ctr"/>
          <a:lstStyle/>
          <a:p>
            <a:endParaRPr lang="en-US"/>
          </a:p>
        </p:txBody>
      </p:sp>
      <p:sp>
        <p:nvSpPr>
          <p:cNvPr id="75788" name="Oval 12"/>
          <p:cNvSpPr>
            <a:spLocks noChangeArrowheads="1"/>
          </p:cNvSpPr>
          <p:nvPr/>
        </p:nvSpPr>
        <p:spPr bwMode="auto">
          <a:xfrm>
            <a:off x="3503614" y="5445125"/>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789" name="Oval 13"/>
          <p:cNvSpPr>
            <a:spLocks noChangeArrowheads="1"/>
          </p:cNvSpPr>
          <p:nvPr/>
        </p:nvSpPr>
        <p:spPr bwMode="auto">
          <a:xfrm>
            <a:off x="3719514" y="5373689"/>
            <a:ext cx="71437" cy="71437"/>
          </a:xfrm>
          <a:prstGeom prst="ellipse">
            <a:avLst/>
          </a:prstGeom>
          <a:solidFill>
            <a:srgbClr val="008000"/>
          </a:solidFill>
          <a:ln w="9525">
            <a:solidFill>
              <a:schemeClr val="tx1"/>
            </a:solidFill>
            <a:round/>
            <a:headEnd/>
            <a:tailEnd/>
          </a:ln>
        </p:spPr>
        <p:txBody>
          <a:bodyPr wrap="none" anchor="ctr"/>
          <a:lstStyle/>
          <a:p>
            <a:endParaRPr lang="en-US"/>
          </a:p>
        </p:txBody>
      </p:sp>
      <p:sp>
        <p:nvSpPr>
          <p:cNvPr id="75790" name="Oval 14"/>
          <p:cNvSpPr>
            <a:spLocks noChangeArrowheads="1"/>
          </p:cNvSpPr>
          <p:nvPr/>
        </p:nvSpPr>
        <p:spPr bwMode="auto">
          <a:xfrm>
            <a:off x="3719514" y="5157789"/>
            <a:ext cx="71437" cy="71437"/>
          </a:xfrm>
          <a:prstGeom prst="ellipse">
            <a:avLst/>
          </a:prstGeom>
          <a:solidFill>
            <a:srgbClr val="008000"/>
          </a:solidFill>
          <a:ln w="9525">
            <a:solidFill>
              <a:schemeClr val="tx1"/>
            </a:solidFill>
            <a:round/>
            <a:headEnd/>
            <a:tailEnd/>
          </a:ln>
        </p:spPr>
        <p:txBody>
          <a:bodyPr wrap="none" anchor="ctr"/>
          <a:lstStyle/>
          <a:p>
            <a:endParaRPr lang="en-US"/>
          </a:p>
        </p:txBody>
      </p:sp>
      <p:sp>
        <p:nvSpPr>
          <p:cNvPr id="75791" name="Oval 15"/>
          <p:cNvSpPr>
            <a:spLocks noChangeArrowheads="1"/>
          </p:cNvSpPr>
          <p:nvPr/>
        </p:nvSpPr>
        <p:spPr bwMode="auto">
          <a:xfrm>
            <a:off x="3503614" y="501491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792" name="Oval 16"/>
          <p:cNvSpPr>
            <a:spLocks noChangeArrowheads="1"/>
          </p:cNvSpPr>
          <p:nvPr/>
        </p:nvSpPr>
        <p:spPr bwMode="auto">
          <a:xfrm>
            <a:off x="3287714" y="48704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793" name="Oval 17"/>
          <p:cNvSpPr>
            <a:spLocks noChangeArrowheads="1"/>
          </p:cNvSpPr>
          <p:nvPr/>
        </p:nvSpPr>
        <p:spPr bwMode="auto">
          <a:xfrm>
            <a:off x="3503614" y="47259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794" name="Oval 18"/>
          <p:cNvSpPr>
            <a:spLocks noChangeArrowheads="1"/>
          </p:cNvSpPr>
          <p:nvPr/>
        </p:nvSpPr>
        <p:spPr bwMode="auto">
          <a:xfrm>
            <a:off x="3719514" y="47259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795" name="Oval 19"/>
          <p:cNvSpPr>
            <a:spLocks noChangeArrowheads="1"/>
          </p:cNvSpPr>
          <p:nvPr/>
        </p:nvSpPr>
        <p:spPr bwMode="auto">
          <a:xfrm>
            <a:off x="3935414" y="4941889"/>
            <a:ext cx="71437" cy="71437"/>
          </a:xfrm>
          <a:prstGeom prst="ellipse">
            <a:avLst/>
          </a:prstGeom>
          <a:solidFill>
            <a:srgbClr val="008000"/>
          </a:solidFill>
          <a:ln w="9525">
            <a:solidFill>
              <a:schemeClr val="tx1"/>
            </a:solidFill>
            <a:round/>
            <a:headEnd/>
            <a:tailEnd/>
          </a:ln>
        </p:spPr>
        <p:txBody>
          <a:bodyPr wrap="none" anchor="ctr"/>
          <a:lstStyle/>
          <a:p>
            <a:endParaRPr lang="en-US"/>
          </a:p>
        </p:txBody>
      </p:sp>
      <p:sp>
        <p:nvSpPr>
          <p:cNvPr id="75796" name="Oval 20"/>
          <p:cNvSpPr>
            <a:spLocks noChangeArrowheads="1"/>
          </p:cNvSpPr>
          <p:nvPr/>
        </p:nvSpPr>
        <p:spPr bwMode="auto">
          <a:xfrm>
            <a:off x="4151314" y="51577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797" name="Oval 21"/>
          <p:cNvSpPr>
            <a:spLocks noChangeArrowheads="1"/>
          </p:cNvSpPr>
          <p:nvPr/>
        </p:nvSpPr>
        <p:spPr bwMode="auto">
          <a:xfrm>
            <a:off x="4367214" y="5229225"/>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798" name="Oval 22"/>
          <p:cNvSpPr>
            <a:spLocks noChangeArrowheads="1"/>
          </p:cNvSpPr>
          <p:nvPr/>
        </p:nvSpPr>
        <p:spPr bwMode="auto">
          <a:xfrm>
            <a:off x="4440239" y="544671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799" name="Oval 23"/>
          <p:cNvSpPr>
            <a:spLocks noChangeArrowheads="1"/>
          </p:cNvSpPr>
          <p:nvPr/>
        </p:nvSpPr>
        <p:spPr bwMode="auto">
          <a:xfrm>
            <a:off x="4656139" y="566420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0" name="Oval 24"/>
          <p:cNvSpPr>
            <a:spLocks noChangeArrowheads="1"/>
          </p:cNvSpPr>
          <p:nvPr/>
        </p:nvSpPr>
        <p:spPr bwMode="auto">
          <a:xfrm>
            <a:off x="4872039" y="55895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1" name="Oval 25"/>
          <p:cNvSpPr>
            <a:spLocks noChangeArrowheads="1"/>
          </p:cNvSpPr>
          <p:nvPr/>
        </p:nvSpPr>
        <p:spPr bwMode="auto">
          <a:xfrm>
            <a:off x="5016500" y="5302250"/>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2" name="Oval 26"/>
          <p:cNvSpPr>
            <a:spLocks noChangeArrowheads="1"/>
          </p:cNvSpPr>
          <p:nvPr/>
        </p:nvSpPr>
        <p:spPr bwMode="auto">
          <a:xfrm>
            <a:off x="5159375" y="4870450"/>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3" name="Oval 27"/>
          <p:cNvSpPr>
            <a:spLocks noChangeArrowheads="1"/>
          </p:cNvSpPr>
          <p:nvPr/>
        </p:nvSpPr>
        <p:spPr bwMode="auto">
          <a:xfrm>
            <a:off x="5087939" y="4438650"/>
            <a:ext cx="71437" cy="71438"/>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04" name="Oval 28"/>
          <p:cNvSpPr>
            <a:spLocks noChangeArrowheads="1"/>
          </p:cNvSpPr>
          <p:nvPr/>
        </p:nvSpPr>
        <p:spPr bwMode="auto">
          <a:xfrm>
            <a:off x="4872039" y="42941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5" name="Oval 29"/>
          <p:cNvSpPr>
            <a:spLocks noChangeArrowheads="1"/>
          </p:cNvSpPr>
          <p:nvPr/>
        </p:nvSpPr>
        <p:spPr bwMode="auto">
          <a:xfrm>
            <a:off x="4656139" y="44386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6" name="Oval 30"/>
          <p:cNvSpPr>
            <a:spLocks noChangeArrowheads="1"/>
          </p:cNvSpPr>
          <p:nvPr/>
        </p:nvSpPr>
        <p:spPr bwMode="auto">
          <a:xfrm>
            <a:off x="4440239" y="47259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7" name="Oval 31"/>
          <p:cNvSpPr>
            <a:spLocks noChangeArrowheads="1"/>
          </p:cNvSpPr>
          <p:nvPr/>
        </p:nvSpPr>
        <p:spPr bwMode="auto">
          <a:xfrm>
            <a:off x="4511675" y="5013325"/>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08" name="Oval 32"/>
          <p:cNvSpPr>
            <a:spLocks noChangeArrowheads="1"/>
          </p:cNvSpPr>
          <p:nvPr/>
        </p:nvSpPr>
        <p:spPr bwMode="auto">
          <a:xfrm>
            <a:off x="4656139" y="5300664"/>
            <a:ext cx="71437" cy="71437"/>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09" name="Oval 33"/>
          <p:cNvSpPr>
            <a:spLocks noChangeArrowheads="1"/>
          </p:cNvSpPr>
          <p:nvPr/>
        </p:nvSpPr>
        <p:spPr bwMode="auto">
          <a:xfrm>
            <a:off x="4800600" y="5013325"/>
            <a:ext cx="71438" cy="71438"/>
          </a:xfrm>
          <a:prstGeom prst="ellipse">
            <a:avLst/>
          </a:prstGeom>
          <a:solidFill>
            <a:srgbClr val="FF0000"/>
          </a:solidFill>
          <a:ln w="9525">
            <a:solidFill>
              <a:schemeClr val="tx1"/>
            </a:solidFill>
            <a:round/>
            <a:headEnd/>
            <a:tailEnd/>
          </a:ln>
        </p:spPr>
        <p:txBody>
          <a:bodyPr wrap="none" anchor="ctr"/>
          <a:lstStyle/>
          <a:p>
            <a:endParaRPr lang="en-US"/>
          </a:p>
        </p:txBody>
      </p:sp>
      <p:sp>
        <p:nvSpPr>
          <p:cNvPr id="75810" name="Oval 34"/>
          <p:cNvSpPr>
            <a:spLocks noChangeArrowheads="1"/>
          </p:cNvSpPr>
          <p:nvPr/>
        </p:nvSpPr>
        <p:spPr bwMode="auto">
          <a:xfrm>
            <a:off x="5376864" y="50863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1" name="Oval 35"/>
          <p:cNvSpPr>
            <a:spLocks noChangeArrowheads="1"/>
          </p:cNvSpPr>
          <p:nvPr/>
        </p:nvSpPr>
        <p:spPr bwMode="auto">
          <a:xfrm>
            <a:off x="5880100" y="5302250"/>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2" name="Oval 36"/>
          <p:cNvSpPr>
            <a:spLocks noChangeArrowheads="1"/>
          </p:cNvSpPr>
          <p:nvPr/>
        </p:nvSpPr>
        <p:spPr bwMode="auto">
          <a:xfrm>
            <a:off x="5735639" y="566261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3" name="Oval 37"/>
          <p:cNvSpPr>
            <a:spLocks noChangeArrowheads="1"/>
          </p:cNvSpPr>
          <p:nvPr/>
        </p:nvSpPr>
        <p:spPr bwMode="auto">
          <a:xfrm>
            <a:off x="5448300" y="558958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4" name="Oval 38"/>
          <p:cNvSpPr>
            <a:spLocks noChangeArrowheads="1"/>
          </p:cNvSpPr>
          <p:nvPr/>
        </p:nvSpPr>
        <p:spPr bwMode="auto">
          <a:xfrm>
            <a:off x="5160964" y="5807075"/>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5" name="Oval 39"/>
          <p:cNvSpPr>
            <a:spLocks noChangeArrowheads="1"/>
          </p:cNvSpPr>
          <p:nvPr/>
        </p:nvSpPr>
        <p:spPr bwMode="auto">
          <a:xfrm>
            <a:off x="4945064" y="6165850"/>
            <a:ext cx="71437" cy="71438"/>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16" name="Oval 40"/>
          <p:cNvSpPr>
            <a:spLocks noChangeArrowheads="1"/>
          </p:cNvSpPr>
          <p:nvPr/>
        </p:nvSpPr>
        <p:spPr bwMode="auto">
          <a:xfrm>
            <a:off x="4945064" y="6524625"/>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7" name="Oval 41"/>
          <p:cNvSpPr>
            <a:spLocks noChangeArrowheads="1"/>
          </p:cNvSpPr>
          <p:nvPr/>
        </p:nvSpPr>
        <p:spPr bwMode="auto">
          <a:xfrm>
            <a:off x="5232400" y="6597650"/>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8" name="Oval 42"/>
          <p:cNvSpPr>
            <a:spLocks noChangeArrowheads="1"/>
          </p:cNvSpPr>
          <p:nvPr/>
        </p:nvSpPr>
        <p:spPr bwMode="auto">
          <a:xfrm>
            <a:off x="5519739" y="644366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19" name="Oval 43"/>
          <p:cNvSpPr>
            <a:spLocks noChangeArrowheads="1"/>
          </p:cNvSpPr>
          <p:nvPr/>
        </p:nvSpPr>
        <p:spPr bwMode="auto">
          <a:xfrm>
            <a:off x="5807075" y="623728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0" name="Oval 44"/>
          <p:cNvSpPr>
            <a:spLocks noChangeArrowheads="1"/>
          </p:cNvSpPr>
          <p:nvPr/>
        </p:nvSpPr>
        <p:spPr bwMode="auto">
          <a:xfrm>
            <a:off x="5591175" y="6030914"/>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1" name="Oval 45"/>
          <p:cNvSpPr>
            <a:spLocks noChangeArrowheads="1"/>
          </p:cNvSpPr>
          <p:nvPr/>
        </p:nvSpPr>
        <p:spPr bwMode="auto">
          <a:xfrm>
            <a:off x="4943475" y="582453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2" name="Oval 46"/>
          <p:cNvSpPr>
            <a:spLocks noChangeArrowheads="1"/>
          </p:cNvSpPr>
          <p:nvPr/>
        </p:nvSpPr>
        <p:spPr bwMode="auto">
          <a:xfrm>
            <a:off x="4151314" y="5618164"/>
            <a:ext cx="71437" cy="71437"/>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23" name="Oval 47"/>
          <p:cNvSpPr>
            <a:spLocks noChangeArrowheads="1"/>
          </p:cNvSpPr>
          <p:nvPr/>
        </p:nvSpPr>
        <p:spPr bwMode="auto">
          <a:xfrm>
            <a:off x="3287714" y="5591175"/>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4" name="Oval 48"/>
          <p:cNvSpPr>
            <a:spLocks noChangeArrowheads="1"/>
          </p:cNvSpPr>
          <p:nvPr/>
        </p:nvSpPr>
        <p:spPr bwMode="auto">
          <a:xfrm>
            <a:off x="2928939" y="5734050"/>
            <a:ext cx="71437" cy="71438"/>
          </a:xfrm>
          <a:prstGeom prst="ellipse">
            <a:avLst/>
          </a:prstGeom>
          <a:solidFill>
            <a:srgbClr val="FF0000"/>
          </a:solidFill>
          <a:ln w="9525">
            <a:solidFill>
              <a:schemeClr val="tx1"/>
            </a:solidFill>
            <a:round/>
            <a:headEnd/>
            <a:tailEnd/>
          </a:ln>
        </p:spPr>
        <p:txBody>
          <a:bodyPr wrap="none" anchor="ctr"/>
          <a:lstStyle/>
          <a:p>
            <a:endParaRPr lang="en-US"/>
          </a:p>
        </p:txBody>
      </p:sp>
      <p:sp>
        <p:nvSpPr>
          <p:cNvPr id="75825" name="Oval 49"/>
          <p:cNvSpPr>
            <a:spLocks noChangeArrowheads="1"/>
          </p:cNvSpPr>
          <p:nvPr/>
        </p:nvSpPr>
        <p:spPr bwMode="auto">
          <a:xfrm>
            <a:off x="3721100" y="5878514"/>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6" name="Oval 50"/>
          <p:cNvSpPr>
            <a:spLocks noChangeArrowheads="1"/>
          </p:cNvSpPr>
          <p:nvPr/>
        </p:nvSpPr>
        <p:spPr bwMode="auto">
          <a:xfrm>
            <a:off x="4511675" y="6022975"/>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7" name="Oval 51"/>
          <p:cNvSpPr>
            <a:spLocks noChangeArrowheads="1"/>
          </p:cNvSpPr>
          <p:nvPr/>
        </p:nvSpPr>
        <p:spPr bwMode="auto">
          <a:xfrm>
            <a:off x="4295775" y="616743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8" name="Oval 52"/>
          <p:cNvSpPr>
            <a:spLocks noChangeArrowheads="1"/>
          </p:cNvSpPr>
          <p:nvPr/>
        </p:nvSpPr>
        <p:spPr bwMode="auto">
          <a:xfrm>
            <a:off x="4079875" y="602138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29" name="Oval 53"/>
          <p:cNvSpPr>
            <a:spLocks noChangeArrowheads="1"/>
          </p:cNvSpPr>
          <p:nvPr/>
        </p:nvSpPr>
        <p:spPr bwMode="auto">
          <a:xfrm>
            <a:off x="3863975" y="6238875"/>
            <a:ext cx="71438" cy="71438"/>
          </a:xfrm>
          <a:prstGeom prst="ellipse">
            <a:avLst/>
          </a:prstGeom>
          <a:solidFill>
            <a:srgbClr val="FF0000"/>
          </a:solidFill>
          <a:ln w="9525">
            <a:solidFill>
              <a:schemeClr val="tx1"/>
            </a:solidFill>
            <a:round/>
            <a:headEnd/>
            <a:tailEnd/>
          </a:ln>
        </p:spPr>
        <p:txBody>
          <a:bodyPr wrap="none" anchor="ctr"/>
          <a:lstStyle/>
          <a:p>
            <a:endParaRPr lang="en-US"/>
          </a:p>
        </p:txBody>
      </p:sp>
      <p:sp>
        <p:nvSpPr>
          <p:cNvPr id="75830" name="Oval 54"/>
          <p:cNvSpPr>
            <a:spLocks noChangeArrowheads="1"/>
          </p:cNvSpPr>
          <p:nvPr/>
        </p:nvSpPr>
        <p:spPr bwMode="auto">
          <a:xfrm>
            <a:off x="3503614" y="645636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31" name="Oval 55"/>
          <p:cNvSpPr>
            <a:spLocks noChangeArrowheads="1"/>
          </p:cNvSpPr>
          <p:nvPr/>
        </p:nvSpPr>
        <p:spPr bwMode="auto">
          <a:xfrm>
            <a:off x="3143250" y="6526214"/>
            <a:ext cx="71438" cy="71437"/>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32" name="Oval 56"/>
          <p:cNvSpPr>
            <a:spLocks noChangeArrowheads="1"/>
          </p:cNvSpPr>
          <p:nvPr/>
        </p:nvSpPr>
        <p:spPr bwMode="auto">
          <a:xfrm>
            <a:off x="2855914" y="63817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33" name="Oval 57"/>
          <p:cNvSpPr>
            <a:spLocks noChangeArrowheads="1"/>
          </p:cNvSpPr>
          <p:nvPr/>
        </p:nvSpPr>
        <p:spPr bwMode="auto">
          <a:xfrm>
            <a:off x="3144839" y="62372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34" name="Oval 58"/>
          <p:cNvSpPr>
            <a:spLocks noChangeArrowheads="1"/>
          </p:cNvSpPr>
          <p:nvPr/>
        </p:nvSpPr>
        <p:spPr bwMode="auto">
          <a:xfrm>
            <a:off x="3432175" y="5949950"/>
            <a:ext cx="71438" cy="71438"/>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35" name="Oval 59"/>
          <p:cNvSpPr>
            <a:spLocks noChangeArrowheads="1"/>
          </p:cNvSpPr>
          <p:nvPr/>
        </p:nvSpPr>
        <p:spPr bwMode="auto">
          <a:xfrm>
            <a:off x="3719514" y="4437064"/>
            <a:ext cx="71437" cy="71437"/>
          </a:xfrm>
          <a:prstGeom prst="ellipse">
            <a:avLst/>
          </a:prstGeom>
          <a:solidFill>
            <a:srgbClr val="FF0000"/>
          </a:solidFill>
          <a:ln w="9525">
            <a:solidFill>
              <a:schemeClr val="tx1"/>
            </a:solidFill>
            <a:round/>
            <a:headEnd/>
            <a:tailEnd/>
          </a:ln>
        </p:spPr>
        <p:txBody>
          <a:bodyPr wrap="none" anchor="ctr"/>
          <a:lstStyle/>
          <a:p>
            <a:endParaRPr lang="en-US"/>
          </a:p>
        </p:txBody>
      </p:sp>
      <p:sp>
        <p:nvSpPr>
          <p:cNvPr id="75836" name="Oval 60"/>
          <p:cNvSpPr>
            <a:spLocks noChangeArrowheads="1"/>
          </p:cNvSpPr>
          <p:nvPr/>
        </p:nvSpPr>
        <p:spPr bwMode="auto">
          <a:xfrm>
            <a:off x="4008439" y="42941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37" name="Oval 61"/>
          <p:cNvSpPr>
            <a:spLocks noChangeArrowheads="1"/>
          </p:cNvSpPr>
          <p:nvPr/>
        </p:nvSpPr>
        <p:spPr bwMode="auto">
          <a:xfrm>
            <a:off x="4151314" y="44386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38" name="Oval 62"/>
          <p:cNvSpPr>
            <a:spLocks noChangeArrowheads="1"/>
          </p:cNvSpPr>
          <p:nvPr/>
        </p:nvSpPr>
        <p:spPr bwMode="auto">
          <a:xfrm>
            <a:off x="4079875" y="472598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39" name="Oval 63"/>
          <p:cNvSpPr>
            <a:spLocks noChangeArrowheads="1"/>
          </p:cNvSpPr>
          <p:nvPr/>
        </p:nvSpPr>
        <p:spPr bwMode="auto">
          <a:xfrm>
            <a:off x="3359150" y="429418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0" name="Oval 64"/>
          <p:cNvSpPr>
            <a:spLocks noChangeArrowheads="1"/>
          </p:cNvSpPr>
          <p:nvPr/>
        </p:nvSpPr>
        <p:spPr bwMode="auto">
          <a:xfrm>
            <a:off x="3000375" y="451008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1" name="Oval 65"/>
          <p:cNvSpPr>
            <a:spLocks noChangeArrowheads="1"/>
          </p:cNvSpPr>
          <p:nvPr/>
        </p:nvSpPr>
        <p:spPr bwMode="auto">
          <a:xfrm>
            <a:off x="2928939" y="501491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2" name="Oval 66"/>
          <p:cNvSpPr>
            <a:spLocks noChangeArrowheads="1"/>
          </p:cNvSpPr>
          <p:nvPr/>
        </p:nvSpPr>
        <p:spPr bwMode="auto">
          <a:xfrm>
            <a:off x="4224339" y="6454775"/>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3" name="Oval 67"/>
          <p:cNvSpPr>
            <a:spLocks noChangeArrowheads="1"/>
          </p:cNvSpPr>
          <p:nvPr/>
        </p:nvSpPr>
        <p:spPr bwMode="auto">
          <a:xfrm>
            <a:off x="5880100" y="6526214"/>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4" name="Oval 68"/>
          <p:cNvSpPr>
            <a:spLocks noChangeArrowheads="1"/>
          </p:cNvSpPr>
          <p:nvPr/>
        </p:nvSpPr>
        <p:spPr bwMode="auto">
          <a:xfrm>
            <a:off x="5808664" y="48704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5" name="Oval 69"/>
          <p:cNvSpPr>
            <a:spLocks noChangeArrowheads="1"/>
          </p:cNvSpPr>
          <p:nvPr/>
        </p:nvSpPr>
        <p:spPr bwMode="auto">
          <a:xfrm>
            <a:off x="5737225" y="4438650"/>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6" name="Oval 70"/>
          <p:cNvSpPr>
            <a:spLocks noChangeArrowheads="1"/>
          </p:cNvSpPr>
          <p:nvPr/>
        </p:nvSpPr>
        <p:spPr bwMode="auto">
          <a:xfrm>
            <a:off x="5580064" y="458311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7" name="Oval 71"/>
          <p:cNvSpPr>
            <a:spLocks noChangeArrowheads="1"/>
          </p:cNvSpPr>
          <p:nvPr/>
        </p:nvSpPr>
        <p:spPr bwMode="auto">
          <a:xfrm>
            <a:off x="5519739" y="5230814"/>
            <a:ext cx="71437" cy="71437"/>
          </a:xfrm>
          <a:prstGeom prst="ellipse">
            <a:avLst/>
          </a:prstGeom>
          <a:solidFill>
            <a:schemeClr val="tx1"/>
          </a:solidFill>
          <a:ln w="9525">
            <a:solidFill>
              <a:schemeClr val="tx1"/>
            </a:solidFill>
            <a:round/>
            <a:headEnd/>
            <a:tailEnd/>
          </a:ln>
        </p:spPr>
        <p:txBody>
          <a:bodyPr wrap="none" anchor="ctr"/>
          <a:lstStyle/>
          <a:p>
            <a:pPr algn="ctr"/>
            <a:endParaRPr lang="en-US" b="1"/>
          </a:p>
        </p:txBody>
      </p:sp>
      <p:sp>
        <p:nvSpPr>
          <p:cNvPr id="75848" name="Oval 72"/>
          <p:cNvSpPr>
            <a:spLocks noChangeArrowheads="1"/>
          </p:cNvSpPr>
          <p:nvPr/>
        </p:nvSpPr>
        <p:spPr bwMode="auto">
          <a:xfrm>
            <a:off x="3935414" y="53736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49" name="Oval 73"/>
          <p:cNvSpPr>
            <a:spLocks noChangeArrowheads="1"/>
          </p:cNvSpPr>
          <p:nvPr/>
        </p:nvSpPr>
        <p:spPr bwMode="auto">
          <a:xfrm>
            <a:off x="7248525" y="6238875"/>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50" name="Oval 74"/>
          <p:cNvSpPr>
            <a:spLocks noChangeArrowheads="1"/>
          </p:cNvSpPr>
          <p:nvPr/>
        </p:nvSpPr>
        <p:spPr bwMode="auto">
          <a:xfrm>
            <a:off x="6167439" y="5589589"/>
            <a:ext cx="71437" cy="71437"/>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51" name="Oval 75"/>
          <p:cNvSpPr>
            <a:spLocks noChangeArrowheads="1"/>
          </p:cNvSpPr>
          <p:nvPr/>
        </p:nvSpPr>
        <p:spPr bwMode="auto">
          <a:xfrm>
            <a:off x="6961189" y="4941889"/>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52" name="Oval 76"/>
          <p:cNvSpPr>
            <a:spLocks noChangeArrowheads="1"/>
          </p:cNvSpPr>
          <p:nvPr/>
        </p:nvSpPr>
        <p:spPr bwMode="auto">
          <a:xfrm>
            <a:off x="7321550" y="4438650"/>
            <a:ext cx="71438" cy="71438"/>
          </a:xfrm>
          <a:prstGeom prst="ellipse">
            <a:avLst/>
          </a:prstGeom>
          <a:solidFill>
            <a:srgbClr val="FF0000"/>
          </a:solidFill>
          <a:ln w="9525">
            <a:solidFill>
              <a:schemeClr val="tx1"/>
            </a:solidFill>
            <a:round/>
            <a:headEnd/>
            <a:tailEnd/>
          </a:ln>
        </p:spPr>
        <p:txBody>
          <a:bodyPr wrap="none" anchor="ctr"/>
          <a:lstStyle/>
          <a:p>
            <a:endParaRPr lang="en-US"/>
          </a:p>
        </p:txBody>
      </p:sp>
      <p:sp>
        <p:nvSpPr>
          <p:cNvPr id="75853" name="Oval 77"/>
          <p:cNvSpPr>
            <a:spLocks noChangeArrowheads="1"/>
          </p:cNvSpPr>
          <p:nvPr/>
        </p:nvSpPr>
        <p:spPr bwMode="auto">
          <a:xfrm>
            <a:off x="7681914" y="5591175"/>
            <a:ext cx="71437" cy="71438"/>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54" name="Oval 78"/>
          <p:cNvSpPr>
            <a:spLocks noChangeArrowheads="1"/>
          </p:cNvSpPr>
          <p:nvPr/>
        </p:nvSpPr>
        <p:spPr bwMode="auto">
          <a:xfrm>
            <a:off x="8042275" y="6526214"/>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55" name="Oval 79"/>
          <p:cNvSpPr>
            <a:spLocks noChangeArrowheads="1"/>
          </p:cNvSpPr>
          <p:nvPr/>
        </p:nvSpPr>
        <p:spPr bwMode="auto">
          <a:xfrm>
            <a:off x="8904289" y="5086350"/>
            <a:ext cx="71437" cy="71438"/>
          </a:xfrm>
          <a:prstGeom prst="ellipse">
            <a:avLst/>
          </a:prstGeom>
          <a:solidFill>
            <a:srgbClr val="008000"/>
          </a:solidFill>
          <a:ln w="9525">
            <a:solidFill>
              <a:schemeClr val="tx1"/>
            </a:solidFill>
            <a:round/>
            <a:headEnd/>
            <a:tailEnd/>
          </a:ln>
        </p:spPr>
        <p:txBody>
          <a:bodyPr wrap="none" anchor="ctr"/>
          <a:lstStyle/>
          <a:p>
            <a:endParaRPr lang="en-US"/>
          </a:p>
        </p:txBody>
      </p:sp>
      <p:sp>
        <p:nvSpPr>
          <p:cNvPr id="75856" name="Oval 80"/>
          <p:cNvSpPr>
            <a:spLocks noChangeArrowheads="1"/>
          </p:cNvSpPr>
          <p:nvPr/>
        </p:nvSpPr>
        <p:spPr bwMode="auto">
          <a:xfrm>
            <a:off x="8040689" y="4797425"/>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57" name="Oval 81"/>
          <p:cNvSpPr>
            <a:spLocks noChangeArrowheads="1"/>
          </p:cNvSpPr>
          <p:nvPr/>
        </p:nvSpPr>
        <p:spPr bwMode="auto">
          <a:xfrm>
            <a:off x="6311900" y="4510089"/>
            <a:ext cx="71438"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58" name="Rectangle 82"/>
          <p:cNvSpPr>
            <a:spLocks noChangeArrowheads="1"/>
          </p:cNvSpPr>
          <p:nvPr/>
        </p:nvSpPr>
        <p:spPr bwMode="auto">
          <a:xfrm>
            <a:off x="6334125" y="4930776"/>
            <a:ext cx="611188" cy="366713"/>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5859" name="Line 83"/>
          <p:cNvSpPr>
            <a:spLocks noChangeShapeType="1"/>
          </p:cNvSpPr>
          <p:nvPr/>
        </p:nvSpPr>
        <p:spPr bwMode="auto">
          <a:xfrm flipH="1">
            <a:off x="5808664" y="5108575"/>
            <a:ext cx="574675" cy="0"/>
          </a:xfrm>
          <a:prstGeom prst="line">
            <a:avLst/>
          </a:prstGeom>
          <a:noFill/>
          <a:ln w="28575">
            <a:solidFill>
              <a:schemeClr val="accent2"/>
            </a:solidFill>
            <a:round/>
            <a:headEnd/>
            <a:tailEnd type="triangle" w="med" len="med"/>
          </a:ln>
        </p:spPr>
        <p:txBody>
          <a:bodyPr/>
          <a:lstStyle/>
          <a:p>
            <a:endParaRPr lang="cs-CZ"/>
          </a:p>
        </p:txBody>
      </p:sp>
      <p:sp>
        <p:nvSpPr>
          <p:cNvPr id="106580" name="Rectangle 84"/>
          <p:cNvSpPr>
            <a:spLocks noChangeArrowheads="1"/>
          </p:cNvSpPr>
          <p:nvPr/>
        </p:nvSpPr>
        <p:spPr bwMode="auto">
          <a:xfrm>
            <a:off x="1524001" y="1520825"/>
            <a:ext cx="9324975" cy="1261884"/>
          </a:xfrm>
          <a:prstGeom prst="rect">
            <a:avLst/>
          </a:prstGeom>
          <a:noFill/>
          <a:ln w="9525">
            <a:noFill/>
            <a:miter lim="800000"/>
            <a:headEnd/>
            <a:tailEnd/>
          </a:ln>
        </p:spPr>
        <p:txBody>
          <a:bodyPr>
            <a:spAutoFit/>
          </a:bodyPr>
          <a:lstStyle/>
          <a:p>
            <a:pPr algn="ctr"/>
            <a:r>
              <a:rPr lang="cs-CZ" sz="2400" b="1" i="1"/>
              <a:t>vztažených</a:t>
            </a:r>
          </a:p>
          <a:p>
            <a:pPr lvl="1"/>
            <a:r>
              <a:rPr lang="cs-CZ" sz="2400" b="1" i="1"/>
              <a:t>na hmotnost rozpouštědla: </a:t>
            </a:r>
            <a:r>
              <a:rPr lang="cs-CZ" sz="2800" b="1" i="1">
                <a:solidFill>
                  <a:srgbClr val="FF0000"/>
                </a:solidFill>
              </a:rPr>
              <a:t>osmolalita</a:t>
            </a:r>
            <a:r>
              <a:rPr lang="cs-CZ" sz="2400" b="1" i="1">
                <a:solidFill>
                  <a:srgbClr val="FF0000"/>
                </a:solidFill>
              </a:rPr>
              <a:t> </a:t>
            </a:r>
            <a:r>
              <a:rPr lang="cs-CZ" sz="2400"/>
              <a:t>(mmol/kg rozpouštědla) </a:t>
            </a:r>
          </a:p>
        </p:txBody>
      </p:sp>
      <p:sp>
        <p:nvSpPr>
          <p:cNvPr id="75861" name="Rectangle 85"/>
          <p:cNvSpPr>
            <a:spLocks noChangeArrowheads="1"/>
          </p:cNvSpPr>
          <p:nvPr/>
        </p:nvSpPr>
        <p:spPr bwMode="auto">
          <a:xfrm>
            <a:off x="6348414" y="5295901"/>
            <a:ext cx="611187" cy="366713"/>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5862" name="Line 86"/>
          <p:cNvSpPr>
            <a:spLocks noChangeShapeType="1"/>
          </p:cNvSpPr>
          <p:nvPr/>
        </p:nvSpPr>
        <p:spPr bwMode="auto">
          <a:xfrm flipH="1">
            <a:off x="5822951" y="5473700"/>
            <a:ext cx="574675" cy="0"/>
          </a:xfrm>
          <a:prstGeom prst="line">
            <a:avLst/>
          </a:prstGeom>
          <a:noFill/>
          <a:ln w="28575">
            <a:solidFill>
              <a:schemeClr val="accent2"/>
            </a:solidFill>
            <a:round/>
            <a:headEnd/>
            <a:tailEnd type="triangle" w="med" len="med"/>
          </a:ln>
        </p:spPr>
        <p:txBody>
          <a:bodyPr/>
          <a:lstStyle/>
          <a:p>
            <a:endParaRPr lang="cs-CZ"/>
          </a:p>
        </p:txBody>
      </p:sp>
      <p:sp>
        <p:nvSpPr>
          <p:cNvPr id="75863" name="Rectangle 87"/>
          <p:cNvSpPr>
            <a:spLocks noChangeArrowheads="1"/>
          </p:cNvSpPr>
          <p:nvPr/>
        </p:nvSpPr>
        <p:spPr bwMode="auto">
          <a:xfrm>
            <a:off x="6348414" y="5661026"/>
            <a:ext cx="611187" cy="366713"/>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5864" name="Line 88"/>
          <p:cNvSpPr>
            <a:spLocks noChangeShapeType="1"/>
          </p:cNvSpPr>
          <p:nvPr/>
        </p:nvSpPr>
        <p:spPr bwMode="auto">
          <a:xfrm flipH="1">
            <a:off x="5837239" y="5838825"/>
            <a:ext cx="574675" cy="0"/>
          </a:xfrm>
          <a:prstGeom prst="line">
            <a:avLst/>
          </a:prstGeom>
          <a:noFill/>
          <a:ln w="28575">
            <a:solidFill>
              <a:schemeClr val="accent2"/>
            </a:solidFill>
            <a:round/>
            <a:headEnd/>
            <a:tailEnd type="triangle" w="med" len="med"/>
          </a:ln>
        </p:spPr>
        <p:txBody>
          <a:bodyPr/>
          <a:lstStyle/>
          <a:p>
            <a:endParaRPr lang="cs-CZ"/>
          </a:p>
        </p:txBody>
      </p:sp>
      <p:sp>
        <p:nvSpPr>
          <p:cNvPr id="75865" name="Rectangle 89"/>
          <p:cNvSpPr>
            <a:spLocks noChangeArrowheads="1"/>
          </p:cNvSpPr>
          <p:nvPr/>
        </p:nvSpPr>
        <p:spPr bwMode="auto">
          <a:xfrm>
            <a:off x="6376989" y="6026151"/>
            <a:ext cx="611187" cy="366713"/>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5866" name="Line 90"/>
          <p:cNvSpPr>
            <a:spLocks noChangeShapeType="1"/>
          </p:cNvSpPr>
          <p:nvPr/>
        </p:nvSpPr>
        <p:spPr bwMode="auto">
          <a:xfrm flipH="1">
            <a:off x="5851526" y="6203950"/>
            <a:ext cx="574675" cy="0"/>
          </a:xfrm>
          <a:prstGeom prst="line">
            <a:avLst/>
          </a:prstGeom>
          <a:noFill/>
          <a:ln w="28575">
            <a:solidFill>
              <a:schemeClr val="accent2"/>
            </a:solidFill>
            <a:round/>
            <a:headEnd/>
            <a:tailEnd type="triangle" w="med" len="med"/>
          </a:ln>
        </p:spPr>
        <p:txBody>
          <a:bodyPr/>
          <a:lstStyle/>
          <a:p>
            <a:endParaRPr lang="cs-CZ"/>
          </a:p>
        </p:txBody>
      </p:sp>
      <p:sp>
        <p:nvSpPr>
          <p:cNvPr id="75867" name="Rectangle 91"/>
          <p:cNvSpPr>
            <a:spLocks noChangeArrowheads="1"/>
          </p:cNvSpPr>
          <p:nvPr/>
        </p:nvSpPr>
        <p:spPr bwMode="auto">
          <a:xfrm>
            <a:off x="6391275" y="6391276"/>
            <a:ext cx="611188" cy="366713"/>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5868" name="Line 92"/>
          <p:cNvSpPr>
            <a:spLocks noChangeShapeType="1"/>
          </p:cNvSpPr>
          <p:nvPr/>
        </p:nvSpPr>
        <p:spPr bwMode="auto">
          <a:xfrm flipH="1">
            <a:off x="5865814" y="6569075"/>
            <a:ext cx="574675" cy="0"/>
          </a:xfrm>
          <a:prstGeom prst="line">
            <a:avLst/>
          </a:prstGeom>
          <a:noFill/>
          <a:ln w="28575">
            <a:solidFill>
              <a:schemeClr val="accent2"/>
            </a:solidFill>
            <a:round/>
            <a:headEnd/>
            <a:tailEnd type="triangle" w="med" len="med"/>
          </a:ln>
        </p:spPr>
        <p:txBody>
          <a:bodyPr/>
          <a:lstStyle/>
          <a:p>
            <a:endParaRPr lang="cs-CZ"/>
          </a:p>
        </p:txBody>
      </p:sp>
      <p:sp>
        <p:nvSpPr>
          <p:cNvPr id="75869" name="Rectangle 93"/>
          <p:cNvSpPr>
            <a:spLocks noChangeArrowheads="1"/>
          </p:cNvSpPr>
          <p:nvPr/>
        </p:nvSpPr>
        <p:spPr bwMode="auto">
          <a:xfrm>
            <a:off x="6348414" y="4581526"/>
            <a:ext cx="611187" cy="366713"/>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5870" name="Line 94"/>
          <p:cNvSpPr>
            <a:spLocks noChangeShapeType="1"/>
          </p:cNvSpPr>
          <p:nvPr/>
        </p:nvSpPr>
        <p:spPr bwMode="auto">
          <a:xfrm flipH="1">
            <a:off x="5808664" y="4759325"/>
            <a:ext cx="574675" cy="0"/>
          </a:xfrm>
          <a:prstGeom prst="line">
            <a:avLst/>
          </a:prstGeom>
          <a:noFill/>
          <a:ln w="28575">
            <a:solidFill>
              <a:schemeClr val="accent2"/>
            </a:solidFill>
            <a:round/>
            <a:headEnd/>
            <a:tailEnd type="triangle" w="med" len="med"/>
          </a:ln>
        </p:spPr>
        <p:txBody>
          <a:bodyPr/>
          <a:lstStyle/>
          <a:p>
            <a:endParaRPr lang="cs-CZ"/>
          </a:p>
        </p:txBody>
      </p:sp>
      <p:sp>
        <p:nvSpPr>
          <p:cNvPr id="75871" name="Rectangle 95"/>
          <p:cNvSpPr>
            <a:spLocks noChangeArrowheads="1"/>
          </p:cNvSpPr>
          <p:nvPr/>
        </p:nvSpPr>
        <p:spPr bwMode="auto">
          <a:xfrm>
            <a:off x="6348414" y="4214813"/>
            <a:ext cx="611187" cy="366712"/>
          </a:xfrm>
          <a:prstGeom prst="rect">
            <a:avLst/>
          </a:prstGeom>
          <a:noFill/>
          <a:ln w="9525">
            <a:noFill/>
            <a:miter lim="800000"/>
            <a:headEnd/>
            <a:tailEnd/>
          </a:ln>
        </p:spPr>
        <p:txBody>
          <a:bodyPr wrap="none">
            <a:spAutoFit/>
          </a:bodyPr>
          <a:lstStyle/>
          <a:p>
            <a:r>
              <a:rPr lang="cs-CZ"/>
              <a:t>H</a:t>
            </a:r>
            <a:r>
              <a:rPr lang="cs-CZ" baseline="-25000"/>
              <a:t>2</a:t>
            </a:r>
            <a:r>
              <a:rPr lang="cs-CZ"/>
              <a:t>O</a:t>
            </a:r>
          </a:p>
        </p:txBody>
      </p:sp>
      <p:sp>
        <p:nvSpPr>
          <p:cNvPr id="75872" name="Line 96"/>
          <p:cNvSpPr>
            <a:spLocks noChangeShapeType="1"/>
          </p:cNvSpPr>
          <p:nvPr/>
        </p:nvSpPr>
        <p:spPr bwMode="auto">
          <a:xfrm flipH="1">
            <a:off x="5808664" y="4392613"/>
            <a:ext cx="574675" cy="0"/>
          </a:xfrm>
          <a:prstGeom prst="line">
            <a:avLst/>
          </a:prstGeom>
          <a:noFill/>
          <a:ln w="28575">
            <a:solidFill>
              <a:schemeClr val="accent2"/>
            </a:solidFill>
            <a:round/>
            <a:headEnd/>
            <a:tailEnd type="triangle" w="med" len="med"/>
          </a:ln>
        </p:spPr>
        <p:txBody>
          <a:bodyPr/>
          <a:lstStyle/>
          <a:p>
            <a:endParaRPr lang="cs-CZ"/>
          </a:p>
        </p:txBody>
      </p:sp>
      <p:sp>
        <p:nvSpPr>
          <p:cNvPr id="75873" name="Oval 97"/>
          <p:cNvSpPr>
            <a:spLocks noChangeArrowheads="1"/>
          </p:cNvSpPr>
          <p:nvPr/>
        </p:nvSpPr>
        <p:spPr bwMode="auto">
          <a:xfrm>
            <a:off x="4440239" y="587851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74" name="Oval 98"/>
          <p:cNvSpPr>
            <a:spLocks noChangeArrowheads="1"/>
          </p:cNvSpPr>
          <p:nvPr/>
        </p:nvSpPr>
        <p:spPr bwMode="auto">
          <a:xfrm>
            <a:off x="4584700" y="6454775"/>
            <a:ext cx="71438"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75" name="Oval 99"/>
          <p:cNvSpPr>
            <a:spLocks noChangeArrowheads="1"/>
          </p:cNvSpPr>
          <p:nvPr/>
        </p:nvSpPr>
        <p:spPr bwMode="auto">
          <a:xfrm>
            <a:off x="3935414" y="65976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76" name="Oval 100"/>
          <p:cNvSpPr>
            <a:spLocks noChangeArrowheads="1"/>
          </p:cNvSpPr>
          <p:nvPr/>
        </p:nvSpPr>
        <p:spPr bwMode="auto">
          <a:xfrm>
            <a:off x="8761414" y="5949950"/>
            <a:ext cx="71437" cy="71438"/>
          </a:xfrm>
          <a:prstGeom prst="ellipse">
            <a:avLst/>
          </a:prstGeom>
          <a:solidFill>
            <a:schemeClr val="tx1"/>
          </a:solidFill>
          <a:ln w="9525">
            <a:solidFill>
              <a:schemeClr val="tx1"/>
            </a:solidFill>
            <a:round/>
            <a:headEnd/>
            <a:tailEnd/>
          </a:ln>
        </p:spPr>
        <p:txBody>
          <a:bodyPr wrap="none" anchor="ctr"/>
          <a:lstStyle/>
          <a:p>
            <a:endParaRPr lang="en-US"/>
          </a:p>
        </p:txBody>
      </p:sp>
      <p:sp>
        <p:nvSpPr>
          <p:cNvPr id="75877" name="Oval 101"/>
          <p:cNvSpPr>
            <a:spLocks noChangeArrowheads="1"/>
          </p:cNvSpPr>
          <p:nvPr/>
        </p:nvSpPr>
        <p:spPr bwMode="auto">
          <a:xfrm>
            <a:off x="4945064" y="4652964"/>
            <a:ext cx="71437" cy="71437"/>
          </a:xfrm>
          <a:prstGeom prst="ellipse">
            <a:avLst/>
          </a:prstGeom>
          <a:solidFill>
            <a:schemeClr val="tx1"/>
          </a:solidFill>
          <a:ln w="9525">
            <a:solidFill>
              <a:schemeClr val="tx1"/>
            </a:solidFill>
            <a:round/>
            <a:headEnd/>
            <a:tailEnd/>
          </a:ln>
        </p:spPr>
        <p:txBody>
          <a:bodyPr wrap="none" anchor="ctr"/>
          <a:lstStyle/>
          <a:p>
            <a:endParaRPr lang="en-US"/>
          </a:p>
        </p:txBody>
      </p:sp>
      <p:sp>
        <p:nvSpPr>
          <p:cNvPr id="75878" name="Oval 102"/>
          <p:cNvSpPr>
            <a:spLocks noChangeArrowheads="1"/>
          </p:cNvSpPr>
          <p:nvPr/>
        </p:nvSpPr>
        <p:spPr bwMode="auto">
          <a:xfrm>
            <a:off x="5376864" y="4365625"/>
            <a:ext cx="71437" cy="71438"/>
          </a:xfrm>
          <a:prstGeom prst="ellipse">
            <a:avLst/>
          </a:prstGeom>
          <a:solidFill>
            <a:srgbClr val="FF0000"/>
          </a:solidFill>
          <a:ln w="9525">
            <a:solidFill>
              <a:schemeClr val="tx1"/>
            </a:solidFill>
            <a:round/>
            <a:headEnd/>
            <a:tailEnd/>
          </a:ln>
        </p:spPr>
        <p:txBody>
          <a:bodyPr wrap="none" anchor="ctr"/>
          <a:lstStyle/>
          <a:p>
            <a:endParaRPr lang="en-US"/>
          </a:p>
        </p:txBody>
      </p:sp>
      <p:sp>
        <p:nvSpPr>
          <p:cNvPr id="106599" name="Text Box 103"/>
          <p:cNvSpPr txBox="1">
            <a:spLocks noChangeArrowheads="1"/>
          </p:cNvSpPr>
          <p:nvPr/>
        </p:nvSpPr>
        <p:spPr bwMode="auto">
          <a:xfrm>
            <a:off x="2711450" y="3429001"/>
            <a:ext cx="2159000" cy="396875"/>
          </a:xfrm>
          <a:prstGeom prst="rect">
            <a:avLst/>
          </a:prstGeom>
          <a:noFill/>
          <a:ln w="9525">
            <a:noFill/>
            <a:miter lim="800000"/>
            <a:headEnd/>
            <a:tailEnd/>
          </a:ln>
        </p:spPr>
        <p:txBody>
          <a:bodyPr wrap="none">
            <a:spAutoFit/>
          </a:bodyPr>
          <a:lstStyle/>
          <a:p>
            <a:r>
              <a:rPr lang="cs-CZ" sz="2000" b="1">
                <a:solidFill>
                  <a:srgbClr val="FF0000"/>
                </a:solidFill>
              </a:rPr>
              <a:t>Hyperosmolalita</a:t>
            </a:r>
          </a:p>
        </p:txBody>
      </p:sp>
      <p:sp>
        <p:nvSpPr>
          <p:cNvPr id="106600" name="Text Box 104"/>
          <p:cNvSpPr txBox="1">
            <a:spLocks noChangeArrowheads="1"/>
          </p:cNvSpPr>
          <p:nvPr/>
        </p:nvSpPr>
        <p:spPr bwMode="auto">
          <a:xfrm>
            <a:off x="2711451" y="3716339"/>
            <a:ext cx="2187575" cy="396875"/>
          </a:xfrm>
          <a:prstGeom prst="rect">
            <a:avLst/>
          </a:prstGeom>
          <a:noFill/>
          <a:ln w="9525">
            <a:noFill/>
            <a:miter lim="800000"/>
            <a:headEnd/>
            <a:tailEnd/>
          </a:ln>
        </p:spPr>
        <p:txBody>
          <a:bodyPr wrap="none">
            <a:spAutoFit/>
          </a:bodyPr>
          <a:lstStyle/>
          <a:p>
            <a:r>
              <a:rPr lang="cs-CZ" sz="2000" b="1">
                <a:solidFill>
                  <a:srgbClr val="FF0000"/>
                </a:solidFill>
              </a:rPr>
              <a:t>Hyperosmolarita</a:t>
            </a:r>
          </a:p>
        </p:txBody>
      </p:sp>
      <p:sp>
        <p:nvSpPr>
          <p:cNvPr id="106601" name="Text Box 105"/>
          <p:cNvSpPr txBox="1">
            <a:spLocks noChangeArrowheads="1"/>
          </p:cNvSpPr>
          <p:nvPr/>
        </p:nvSpPr>
        <p:spPr bwMode="auto">
          <a:xfrm>
            <a:off x="7148514" y="3465514"/>
            <a:ext cx="1919287" cy="396875"/>
          </a:xfrm>
          <a:prstGeom prst="rect">
            <a:avLst/>
          </a:prstGeom>
          <a:noFill/>
          <a:ln w="9525">
            <a:noFill/>
            <a:miter lim="800000"/>
            <a:headEnd/>
            <a:tailEnd/>
          </a:ln>
        </p:spPr>
        <p:txBody>
          <a:bodyPr wrap="none">
            <a:spAutoFit/>
          </a:bodyPr>
          <a:lstStyle/>
          <a:p>
            <a:r>
              <a:rPr lang="cs-CZ" sz="2000" b="1">
                <a:solidFill>
                  <a:srgbClr val="FF0000"/>
                </a:solidFill>
              </a:rPr>
              <a:t>Hyposmolalita</a:t>
            </a:r>
          </a:p>
        </p:txBody>
      </p:sp>
      <p:sp>
        <p:nvSpPr>
          <p:cNvPr id="106602" name="Text Box 106"/>
          <p:cNvSpPr txBox="1">
            <a:spLocks noChangeArrowheads="1"/>
          </p:cNvSpPr>
          <p:nvPr/>
        </p:nvSpPr>
        <p:spPr bwMode="auto">
          <a:xfrm>
            <a:off x="7148513" y="3752851"/>
            <a:ext cx="1947862" cy="396875"/>
          </a:xfrm>
          <a:prstGeom prst="rect">
            <a:avLst/>
          </a:prstGeom>
          <a:noFill/>
          <a:ln w="9525">
            <a:noFill/>
            <a:miter lim="800000"/>
            <a:headEnd/>
            <a:tailEnd/>
          </a:ln>
        </p:spPr>
        <p:txBody>
          <a:bodyPr wrap="none">
            <a:spAutoFit/>
          </a:bodyPr>
          <a:lstStyle/>
          <a:p>
            <a:r>
              <a:rPr lang="cs-CZ" sz="2000" b="1">
                <a:solidFill>
                  <a:srgbClr val="FF0000"/>
                </a:solidFill>
              </a:rPr>
              <a:t>Hyposmolarita</a:t>
            </a:r>
          </a:p>
        </p:txBody>
      </p:sp>
      <p:sp>
        <p:nvSpPr>
          <p:cNvPr id="106603" name="Rectangle 107"/>
          <p:cNvSpPr>
            <a:spLocks noChangeArrowheads="1"/>
          </p:cNvSpPr>
          <p:nvPr/>
        </p:nvSpPr>
        <p:spPr bwMode="auto">
          <a:xfrm>
            <a:off x="1524001" y="2693988"/>
            <a:ext cx="9324975" cy="519112"/>
          </a:xfrm>
          <a:prstGeom prst="rect">
            <a:avLst/>
          </a:prstGeom>
          <a:noFill/>
          <a:ln w="9525">
            <a:noFill/>
            <a:miter lim="800000"/>
            <a:headEnd/>
            <a:tailEnd/>
          </a:ln>
        </p:spPr>
        <p:txBody>
          <a:bodyPr>
            <a:spAutoFit/>
          </a:bodyPr>
          <a:lstStyle/>
          <a:p>
            <a:pPr lvl="1"/>
            <a:r>
              <a:rPr lang="cs-CZ" sz="2400" b="1" i="1"/>
              <a:t>na objem roztoku: </a:t>
            </a:r>
            <a:r>
              <a:rPr lang="cs-CZ" sz="2800" b="1" i="1">
                <a:solidFill>
                  <a:srgbClr val="FF0000"/>
                </a:solidFill>
              </a:rPr>
              <a:t>osmolarita</a:t>
            </a:r>
            <a:r>
              <a:rPr lang="cs-CZ" sz="2800"/>
              <a:t> </a:t>
            </a:r>
            <a:r>
              <a:rPr lang="cs-CZ" sz="2400"/>
              <a:t> (mmol/l roztoku).</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06580"/>
                                        </p:tgtEl>
                                        <p:attrNameLst>
                                          <p:attrName>style.visibility</p:attrName>
                                        </p:attrNameLst>
                                      </p:cBhvr>
                                      <p:to>
                                        <p:strVal val="visible"/>
                                      </p:to>
                                    </p:set>
                                    <p:animEffect transition="in" filter="checkerboard(across)">
                                      <p:cBhvr>
                                        <p:cTn id="7" dur="500"/>
                                        <p:tgtEl>
                                          <p:spTgt spid="106580"/>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06599"/>
                                        </p:tgtEl>
                                        <p:attrNameLst>
                                          <p:attrName>style.visibility</p:attrName>
                                        </p:attrNameLst>
                                      </p:cBhvr>
                                      <p:to>
                                        <p:strVal val="visible"/>
                                      </p:to>
                                    </p:set>
                                    <p:animEffect transition="in" filter="checkerboard(across)">
                                      <p:cBhvr>
                                        <p:cTn id="12" dur="500"/>
                                        <p:tgtEl>
                                          <p:spTgt spid="106599"/>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106601"/>
                                        </p:tgtEl>
                                        <p:attrNameLst>
                                          <p:attrName>style.visibility</p:attrName>
                                        </p:attrNameLst>
                                      </p:cBhvr>
                                      <p:to>
                                        <p:strVal val="visible"/>
                                      </p:to>
                                    </p:set>
                                    <p:animEffect transition="in" filter="checkerboard(across)">
                                      <p:cBhvr>
                                        <p:cTn id="15" dur="500"/>
                                        <p:tgtEl>
                                          <p:spTgt spid="106601"/>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106603"/>
                                        </p:tgtEl>
                                        <p:attrNameLst>
                                          <p:attrName>style.visibility</p:attrName>
                                        </p:attrNameLst>
                                      </p:cBhvr>
                                      <p:to>
                                        <p:strVal val="visible"/>
                                      </p:to>
                                    </p:set>
                                    <p:animEffect transition="in" filter="checkerboard(across)">
                                      <p:cBhvr>
                                        <p:cTn id="20" dur="500"/>
                                        <p:tgtEl>
                                          <p:spTgt spid="106603"/>
                                        </p:tgtEl>
                                      </p:cBhvr>
                                    </p:animEffect>
                                  </p:childTnLst>
                                </p:cTn>
                              </p:par>
                            </p:childTnLst>
                          </p:cTn>
                        </p:par>
                      </p:childTnLst>
                    </p:cTn>
                  </p:par>
                  <p:par>
                    <p:cTn id="21" fill="hold">
                      <p:stCondLst>
                        <p:cond delay="indefinite"/>
                      </p:stCondLst>
                      <p:childTnLst>
                        <p:par>
                          <p:cTn id="22" fill="hold">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106600"/>
                                        </p:tgtEl>
                                        <p:attrNameLst>
                                          <p:attrName>style.visibility</p:attrName>
                                        </p:attrNameLst>
                                      </p:cBhvr>
                                      <p:to>
                                        <p:strVal val="visible"/>
                                      </p:to>
                                    </p:set>
                                    <p:animEffect transition="in" filter="checkerboard(across)">
                                      <p:cBhvr>
                                        <p:cTn id="25" dur="500"/>
                                        <p:tgtEl>
                                          <p:spTgt spid="106600"/>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106602"/>
                                        </p:tgtEl>
                                        <p:attrNameLst>
                                          <p:attrName>style.visibility</p:attrName>
                                        </p:attrNameLst>
                                      </p:cBhvr>
                                      <p:to>
                                        <p:strVal val="visible"/>
                                      </p:to>
                                    </p:set>
                                    <p:animEffect transition="in" filter="checkerboard(across)">
                                      <p:cBhvr>
                                        <p:cTn id="28" dur="500"/>
                                        <p:tgtEl>
                                          <p:spTgt spid="106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80" grpId="0"/>
      <p:bldP spid="106599" grpId="0"/>
      <p:bldP spid="106600" grpId="0"/>
      <p:bldP spid="106601" grpId="0"/>
      <p:bldP spid="106602" grpId="0"/>
      <p:bldP spid="10660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2" name="Group 3"/>
          <p:cNvGrpSpPr>
            <a:grpSpLocks/>
          </p:cNvGrpSpPr>
          <p:nvPr/>
        </p:nvGrpSpPr>
        <p:grpSpPr bwMode="auto">
          <a:xfrm>
            <a:off x="1343026" y="-39688"/>
            <a:ext cx="9434513" cy="6924676"/>
            <a:chOff x="-114" y="-25"/>
            <a:chExt cx="5943" cy="4362"/>
          </a:xfrm>
        </p:grpSpPr>
        <p:sp>
          <p:nvSpPr>
            <p:cNvPr id="76882" name="Oval 4"/>
            <p:cNvSpPr>
              <a:spLocks noChangeArrowheads="1"/>
            </p:cNvSpPr>
            <p:nvPr/>
          </p:nvSpPr>
          <p:spPr bwMode="auto">
            <a:xfrm>
              <a:off x="138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83" name="Oval 5"/>
            <p:cNvSpPr>
              <a:spLocks noChangeArrowheads="1"/>
            </p:cNvSpPr>
            <p:nvPr/>
          </p:nvSpPr>
          <p:spPr bwMode="auto">
            <a:xfrm>
              <a:off x="138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84" name="Oval 6"/>
            <p:cNvSpPr>
              <a:spLocks noChangeArrowheads="1"/>
            </p:cNvSpPr>
            <p:nvPr/>
          </p:nvSpPr>
          <p:spPr bwMode="auto">
            <a:xfrm>
              <a:off x="1294"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85" name="Oval 7"/>
            <p:cNvSpPr>
              <a:spLocks noChangeArrowheads="1"/>
            </p:cNvSpPr>
            <p:nvPr/>
          </p:nvSpPr>
          <p:spPr bwMode="auto">
            <a:xfrm>
              <a:off x="115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86" name="Oval 8"/>
            <p:cNvSpPr>
              <a:spLocks noChangeArrowheads="1"/>
            </p:cNvSpPr>
            <p:nvPr/>
          </p:nvSpPr>
          <p:spPr bwMode="auto">
            <a:xfrm>
              <a:off x="97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87" name="Oval 9"/>
            <p:cNvSpPr>
              <a:spLocks noChangeArrowheads="1"/>
            </p:cNvSpPr>
            <p:nvPr/>
          </p:nvSpPr>
          <p:spPr bwMode="auto">
            <a:xfrm>
              <a:off x="1248"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88" name="Oval 10"/>
            <p:cNvSpPr>
              <a:spLocks noChangeArrowheads="1"/>
            </p:cNvSpPr>
            <p:nvPr/>
          </p:nvSpPr>
          <p:spPr bwMode="auto">
            <a:xfrm>
              <a:off x="1339" y="32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6889" name="Oval 11"/>
            <p:cNvSpPr>
              <a:spLocks noChangeArrowheads="1"/>
            </p:cNvSpPr>
            <p:nvPr/>
          </p:nvSpPr>
          <p:spPr bwMode="auto">
            <a:xfrm>
              <a:off x="1339"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0" name="Oval 12"/>
            <p:cNvSpPr>
              <a:spLocks noChangeArrowheads="1"/>
            </p:cNvSpPr>
            <p:nvPr/>
          </p:nvSpPr>
          <p:spPr bwMode="auto">
            <a:xfrm>
              <a:off x="129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1" name="Oval 13"/>
            <p:cNvSpPr>
              <a:spLocks noChangeArrowheads="1"/>
            </p:cNvSpPr>
            <p:nvPr/>
          </p:nvSpPr>
          <p:spPr bwMode="auto">
            <a:xfrm>
              <a:off x="1339"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2" name="Oval 14"/>
            <p:cNvSpPr>
              <a:spLocks noChangeArrowheads="1"/>
            </p:cNvSpPr>
            <p:nvPr/>
          </p:nvSpPr>
          <p:spPr bwMode="auto">
            <a:xfrm>
              <a:off x="1475"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6893" name="Oval 15"/>
            <p:cNvSpPr>
              <a:spLocks noChangeArrowheads="1"/>
            </p:cNvSpPr>
            <p:nvPr/>
          </p:nvSpPr>
          <p:spPr bwMode="auto">
            <a:xfrm>
              <a:off x="1565" y="388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6894" name="Oval 16"/>
            <p:cNvSpPr>
              <a:spLocks noChangeArrowheads="1"/>
            </p:cNvSpPr>
            <p:nvPr/>
          </p:nvSpPr>
          <p:spPr bwMode="auto">
            <a:xfrm>
              <a:off x="1657"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5" name="Oval 17"/>
            <p:cNvSpPr>
              <a:spLocks noChangeArrowheads="1"/>
            </p:cNvSpPr>
            <p:nvPr/>
          </p:nvSpPr>
          <p:spPr bwMode="auto">
            <a:xfrm>
              <a:off x="1656"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6" name="Oval 18"/>
            <p:cNvSpPr>
              <a:spLocks noChangeArrowheads="1"/>
            </p:cNvSpPr>
            <p:nvPr/>
          </p:nvSpPr>
          <p:spPr bwMode="auto">
            <a:xfrm>
              <a:off x="165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7" name="Oval 19"/>
            <p:cNvSpPr>
              <a:spLocks noChangeArrowheads="1"/>
            </p:cNvSpPr>
            <p:nvPr/>
          </p:nvSpPr>
          <p:spPr bwMode="auto">
            <a:xfrm>
              <a:off x="156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8" name="Oval 20"/>
            <p:cNvSpPr>
              <a:spLocks noChangeArrowheads="1"/>
            </p:cNvSpPr>
            <p:nvPr/>
          </p:nvSpPr>
          <p:spPr bwMode="auto">
            <a:xfrm>
              <a:off x="1702"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99" name="Oval 21"/>
            <p:cNvSpPr>
              <a:spLocks noChangeArrowheads="1"/>
            </p:cNvSpPr>
            <p:nvPr/>
          </p:nvSpPr>
          <p:spPr bwMode="auto">
            <a:xfrm>
              <a:off x="1430"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0" name="Oval 22"/>
            <p:cNvSpPr>
              <a:spLocks noChangeArrowheads="1"/>
            </p:cNvSpPr>
            <p:nvPr/>
          </p:nvSpPr>
          <p:spPr bwMode="auto">
            <a:xfrm>
              <a:off x="3063"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1" name="Oval 23"/>
            <p:cNvSpPr>
              <a:spLocks noChangeArrowheads="1"/>
            </p:cNvSpPr>
            <p:nvPr/>
          </p:nvSpPr>
          <p:spPr bwMode="auto">
            <a:xfrm>
              <a:off x="1475"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2" name="Oval 24"/>
            <p:cNvSpPr>
              <a:spLocks noChangeArrowheads="1"/>
            </p:cNvSpPr>
            <p:nvPr/>
          </p:nvSpPr>
          <p:spPr bwMode="auto">
            <a:xfrm>
              <a:off x="1520" y="36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3" name="Oval 25"/>
            <p:cNvSpPr>
              <a:spLocks noChangeArrowheads="1"/>
            </p:cNvSpPr>
            <p:nvPr/>
          </p:nvSpPr>
          <p:spPr bwMode="auto">
            <a:xfrm>
              <a:off x="1248" y="379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6904" name="Oval 26"/>
            <p:cNvSpPr>
              <a:spLocks noChangeArrowheads="1"/>
            </p:cNvSpPr>
            <p:nvPr/>
          </p:nvSpPr>
          <p:spPr bwMode="auto">
            <a:xfrm>
              <a:off x="1566"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5" name="Oval 27"/>
            <p:cNvSpPr>
              <a:spLocks noChangeArrowheads="1"/>
            </p:cNvSpPr>
            <p:nvPr/>
          </p:nvSpPr>
          <p:spPr bwMode="auto">
            <a:xfrm>
              <a:off x="229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6" name="Oval 28"/>
            <p:cNvSpPr>
              <a:spLocks noChangeArrowheads="1"/>
            </p:cNvSpPr>
            <p:nvPr/>
          </p:nvSpPr>
          <p:spPr bwMode="auto">
            <a:xfrm>
              <a:off x="2291"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7" name="Oval 29"/>
            <p:cNvSpPr>
              <a:spLocks noChangeArrowheads="1"/>
            </p:cNvSpPr>
            <p:nvPr/>
          </p:nvSpPr>
          <p:spPr bwMode="auto">
            <a:xfrm>
              <a:off x="215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8" name="Oval 30"/>
            <p:cNvSpPr>
              <a:spLocks noChangeArrowheads="1"/>
            </p:cNvSpPr>
            <p:nvPr/>
          </p:nvSpPr>
          <p:spPr bwMode="auto">
            <a:xfrm>
              <a:off x="2246"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09" name="Oval 31"/>
            <p:cNvSpPr>
              <a:spLocks noChangeArrowheads="1"/>
            </p:cNvSpPr>
            <p:nvPr/>
          </p:nvSpPr>
          <p:spPr bwMode="auto">
            <a:xfrm>
              <a:off x="2382"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0" name="Oval 32"/>
            <p:cNvSpPr>
              <a:spLocks noChangeArrowheads="1"/>
            </p:cNvSpPr>
            <p:nvPr/>
          </p:nvSpPr>
          <p:spPr bwMode="auto">
            <a:xfrm>
              <a:off x="247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1" name="Oval 33"/>
            <p:cNvSpPr>
              <a:spLocks noChangeArrowheads="1"/>
            </p:cNvSpPr>
            <p:nvPr/>
          </p:nvSpPr>
          <p:spPr bwMode="auto">
            <a:xfrm>
              <a:off x="2564" y="33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2" name="Oval 34"/>
            <p:cNvSpPr>
              <a:spLocks noChangeArrowheads="1"/>
            </p:cNvSpPr>
            <p:nvPr/>
          </p:nvSpPr>
          <p:spPr bwMode="auto">
            <a:xfrm>
              <a:off x="2563"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3" name="Oval 35"/>
            <p:cNvSpPr>
              <a:spLocks noChangeArrowheads="1"/>
            </p:cNvSpPr>
            <p:nvPr/>
          </p:nvSpPr>
          <p:spPr bwMode="auto">
            <a:xfrm>
              <a:off x="2290"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4" name="Oval 36"/>
            <p:cNvSpPr>
              <a:spLocks noChangeArrowheads="1"/>
            </p:cNvSpPr>
            <p:nvPr/>
          </p:nvSpPr>
          <p:spPr bwMode="auto">
            <a:xfrm>
              <a:off x="2427" y="31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5" name="Oval 37"/>
            <p:cNvSpPr>
              <a:spLocks noChangeArrowheads="1"/>
            </p:cNvSpPr>
            <p:nvPr/>
          </p:nvSpPr>
          <p:spPr bwMode="auto">
            <a:xfrm>
              <a:off x="2790" y="324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6916" name="Oval 38"/>
            <p:cNvSpPr>
              <a:spLocks noChangeArrowheads="1"/>
            </p:cNvSpPr>
            <p:nvPr/>
          </p:nvSpPr>
          <p:spPr bwMode="auto">
            <a:xfrm>
              <a:off x="2881"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7" name="Oval 39"/>
            <p:cNvSpPr>
              <a:spLocks noChangeArrowheads="1"/>
            </p:cNvSpPr>
            <p:nvPr/>
          </p:nvSpPr>
          <p:spPr bwMode="auto">
            <a:xfrm>
              <a:off x="2201"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8" name="Oval 40"/>
            <p:cNvSpPr>
              <a:spLocks noChangeArrowheads="1"/>
            </p:cNvSpPr>
            <p:nvPr/>
          </p:nvSpPr>
          <p:spPr bwMode="auto">
            <a:xfrm>
              <a:off x="2200"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19" name="Oval 41"/>
            <p:cNvSpPr>
              <a:spLocks noChangeArrowheads="1"/>
            </p:cNvSpPr>
            <p:nvPr/>
          </p:nvSpPr>
          <p:spPr bwMode="auto">
            <a:xfrm>
              <a:off x="1974"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0" name="Oval 42"/>
            <p:cNvSpPr>
              <a:spLocks noChangeArrowheads="1"/>
            </p:cNvSpPr>
            <p:nvPr/>
          </p:nvSpPr>
          <p:spPr bwMode="auto">
            <a:xfrm>
              <a:off x="2155"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1" name="Oval 43"/>
            <p:cNvSpPr>
              <a:spLocks noChangeArrowheads="1"/>
            </p:cNvSpPr>
            <p:nvPr/>
          </p:nvSpPr>
          <p:spPr bwMode="auto">
            <a:xfrm>
              <a:off x="26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2" name="Oval 44"/>
            <p:cNvSpPr>
              <a:spLocks noChangeArrowheads="1"/>
            </p:cNvSpPr>
            <p:nvPr/>
          </p:nvSpPr>
          <p:spPr bwMode="auto">
            <a:xfrm>
              <a:off x="2382"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3" name="Oval 45"/>
            <p:cNvSpPr>
              <a:spLocks noChangeArrowheads="1"/>
            </p:cNvSpPr>
            <p:nvPr/>
          </p:nvSpPr>
          <p:spPr bwMode="auto">
            <a:xfrm>
              <a:off x="2473"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4" name="Oval 46"/>
            <p:cNvSpPr>
              <a:spLocks noChangeArrowheads="1"/>
            </p:cNvSpPr>
            <p:nvPr/>
          </p:nvSpPr>
          <p:spPr bwMode="auto">
            <a:xfrm>
              <a:off x="247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5" name="Oval 47"/>
            <p:cNvSpPr>
              <a:spLocks noChangeArrowheads="1"/>
            </p:cNvSpPr>
            <p:nvPr/>
          </p:nvSpPr>
          <p:spPr bwMode="auto">
            <a:xfrm>
              <a:off x="2199" y="3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6" name="Oval 48"/>
            <p:cNvSpPr>
              <a:spLocks noChangeArrowheads="1"/>
            </p:cNvSpPr>
            <p:nvPr/>
          </p:nvSpPr>
          <p:spPr bwMode="auto">
            <a:xfrm>
              <a:off x="2336" y="35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7" name="Oval 49"/>
            <p:cNvSpPr>
              <a:spLocks noChangeArrowheads="1"/>
            </p:cNvSpPr>
            <p:nvPr/>
          </p:nvSpPr>
          <p:spPr bwMode="auto">
            <a:xfrm>
              <a:off x="206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8" name="Oval 50"/>
            <p:cNvSpPr>
              <a:spLocks noChangeArrowheads="1"/>
            </p:cNvSpPr>
            <p:nvPr/>
          </p:nvSpPr>
          <p:spPr bwMode="auto">
            <a:xfrm>
              <a:off x="2382"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29" name="Oval 51"/>
            <p:cNvSpPr>
              <a:spLocks noChangeArrowheads="1"/>
            </p:cNvSpPr>
            <p:nvPr/>
          </p:nvSpPr>
          <p:spPr bwMode="auto">
            <a:xfrm>
              <a:off x="1929"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0" name="Oval 52"/>
            <p:cNvSpPr>
              <a:spLocks noChangeArrowheads="1"/>
            </p:cNvSpPr>
            <p:nvPr/>
          </p:nvSpPr>
          <p:spPr bwMode="auto">
            <a:xfrm>
              <a:off x="1747"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1" name="Oval 53"/>
            <p:cNvSpPr>
              <a:spLocks noChangeArrowheads="1"/>
            </p:cNvSpPr>
            <p:nvPr/>
          </p:nvSpPr>
          <p:spPr bwMode="auto">
            <a:xfrm>
              <a:off x="161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2" name="Oval 54"/>
            <p:cNvSpPr>
              <a:spLocks noChangeArrowheads="1"/>
            </p:cNvSpPr>
            <p:nvPr/>
          </p:nvSpPr>
          <p:spPr bwMode="auto">
            <a:xfrm>
              <a:off x="170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3" name="Oval 55"/>
            <p:cNvSpPr>
              <a:spLocks noChangeArrowheads="1"/>
            </p:cNvSpPr>
            <p:nvPr/>
          </p:nvSpPr>
          <p:spPr bwMode="auto">
            <a:xfrm>
              <a:off x="1838" y="30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6934" name="Oval 56"/>
            <p:cNvSpPr>
              <a:spLocks noChangeArrowheads="1"/>
            </p:cNvSpPr>
            <p:nvPr/>
          </p:nvSpPr>
          <p:spPr bwMode="auto">
            <a:xfrm>
              <a:off x="1974" y="3385"/>
              <a:ext cx="45" cy="46"/>
            </a:xfrm>
            <a:prstGeom prst="ellipse">
              <a:avLst/>
            </a:prstGeom>
            <a:solidFill>
              <a:schemeClr val="tx1"/>
            </a:solidFill>
            <a:ln w="3175">
              <a:noFill/>
              <a:round/>
              <a:headEnd/>
              <a:tailEnd/>
            </a:ln>
          </p:spPr>
          <p:txBody>
            <a:bodyPr wrap="none" anchor="ctr"/>
            <a:lstStyle/>
            <a:p>
              <a:endParaRPr lang="en-US"/>
            </a:p>
          </p:txBody>
        </p:sp>
        <p:sp>
          <p:nvSpPr>
            <p:cNvPr id="76935" name="Oval 57"/>
            <p:cNvSpPr>
              <a:spLocks noChangeArrowheads="1"/>
            </p:cNvSpPr>
            <p:nvPr/>
          </p:nvSpPr>
          <p:spPr bwMode="auto">
            <a:xfrm>
              <a:off x="2020" y="31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6" name="Oval 58"/>
            <p:cNvSpPr>
              <a:spLocks noChangeArrowheads="1"/>
            </p:cNvSpPr>
            <p:nvPr/>
          </p:nvSpPr>
          <p:spPr bwMode="auto">
            <a:xfrm>
              <a:off x="2019"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7" name="Oval 59"/>
            <p:cNvSpPr>
              <a:spLocks noChangeArrowheads="1"/>
            </p:cNvSpPr>
            <p:nvPr/>
          </p:nvSpPr>
          <p:spPr bwMode="auto">
            <a:xfrm>
              <a:off x="174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8" name="Oval 60"/>
            <p:cNvSpPr>
              <a:spLocks noChangeArrowheads="1"/>
            </p:cNvSpPr>
            <p:nvPr/>
          </p:nvSpPr>
          <p:spPr bwMode="auto">
            <a:xfrm>
              <a:off x="1883" y="29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39" name="Oval 61"/>
            <p:cNvSpPr>
              <a:spLocks noChangeArrowheads="1"/>
            </p:cNvSpPr>
            <p:nvPr/>
          </p:nvSpPr>
          <p:spPr bwMode="auto">
            <a:xfrm>
              <a:off x="188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0" name="Oval 62"/>
            <p:cNvSpPr>
              <a:spLocks noChangeArrowheads="1"/>
            </p:cNvSpPr>
            <p:nvPr/>
          </p:nvSpPr>
          <p:spPr bwMode="auto">
            <a:xfrm>
              <a:off x="1929"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1" name="Oval 63"/>
            <p:cNvSpPr>
              <a:spLocks noChangeArrowheads="1"/>
            </p:cNvSpPr>
            <p:nvPr/>
          </p:nvSpPr>
          <p:spPr bwMode="auto">
            <a:xfrm>
              <a:off x="220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2" name="Oval 64"/>
            <p:cNvSpPr>
              <a:spLocks noChangeArrowheads="1"/>
            </p:cNvSpPr>
            <p:nvPr/>
          </p:nvSpPr>
          <p:spPr bwMode="auto">
            <a:xfrm>
              <a:off x="2200"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3" name="Oval 65"/>
            <p:cNvSpPr>
              <a:spLocks noChangeArrowheads="1"/>
            </p:cNvSpPr>
            <p:nvPr/>
          </p:nvSpPr>
          <p:spPr bwMode="auto">
            <a:xfrm>
              <a:off x="20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4" name="Oval 66"/>
            <p:cNvSpPr>
              <a:spLocks noChangeArrowheads="1"/>
            </p:cNvSpPr>
            <p:nvPr/>
          </p:nvSpPr>
          <p:spPr bwMode="auto">
            <a:xfrm>
              <a:off x="21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5" name="Oval 67"/>
            <p:cNvSpPr>
              <a:spLocks noChangeArrowheads="1"/>
            </p:cNvSpPr>
            <p:nvPr/>
          </p:nvSpPr>
          <p:spPr bwMode="auto">
            <a:xfrm>
              <a:off x="22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6" name="Oval 68"/>
            <p:cNvSpPr>
              <a:spLocks noChangeArrowheads="1"/>
            </p:cNvSpPr>
            <p:nvPr/>
          </p:nvSpPr>
          <p:spPr bwMode="auto">
            <a:xfrm>
              <a:off x="23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7" name="Oval 69"/>
            <p:cNvSpPr>
              <a:spLocks noChangeArrowheads="1"/>
            </p:cNvSpPr>
            <p:nvPr/>
          </p:nvSpPr>
          <p:spPr bwMode="auto">
            <a:xfrm>
              <a:off x="24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48" name="Oval 70"/>
            <p:cNvSpPr>
              <a:spLocks noChangeArrowheads="1"/>
            </p:cNvSpPr>
            <p:nvPr/>
          </p:nvSpPr>
          <p:spPr bwMode="auto">
            <a:xfrm>
              <a:off x="2472" y="283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6949" name="Oval 71"/>
            <p:cNvSpPr>
              <a:spLocks noChangeArrowheads="1"/>
            </p:cNvSpPr>
            <p:nvPr/>
          </p:nvSpPr>
          <p:spPr bwMode="auto">
            <a:xfrm>
              <a:off x="2199"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0" name="Oval 72"/>
            <p:cNvSpPr>
              <a:spLocks noChangeArrowheads="1"/>
            </p:cNvSpPr>
            <p:nvPr/>
          </p:nvSpPr>
          <p:spPr bwMode="auto">
            <a:xfrm>
              <a:off x="23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1" name="Oval 73"/>
            <p:cNvSpPr>
              <a:spLocks noChangeArrowheads="1"/>
            </p:cNvSpPr>
            <p:nvPr/>
          </p:nvSpPr>
          <p:spPr bwMode="auto">
            <a:xfrm>
              <a:off x="20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2" name="Oval 74"/>
            <p:cNvSpPr>
              <a:spLocks noChangeArrowheads="1"/>
            </p:cNvSpPr>
            <p:nvPr/>
          </p:nvSpPr>
          <p:spPr bwMode="auto">
            <a:xfrm>
              <a:off x="2382"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3" name="Oval 75"/>
            <p:cNvSpPr>
              <a:spLocks noChangeArrowheads="1"/>
            </p:cNvSpPr>
            <p:nvPr/>
          </p:nvSpPr>
          <p:spPr bwMode="auto">
            <a:xfrm>
              <a:off x="1656"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4" name="Oval 76"/>
            <p:cNvSpPr>
              <a:spLocks noChangeArrowheads="1"/>
            </p:cNvSpPr>
            <p:nvPr/>
          </p:nvSpPr>
          <p:spPr bwMode="auto">
            <a:xfrm>
              <a:off x="1294"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5" name="Oval 77"/>
            <p:cNvSpPr>
              <a:spLocks noChangeArrowheads="1"/>
            </p:cNvSpPr>
            <p:nvPr/>
          </p:nvSpPr>
          <p:spPr bwMode="auto">
            <a:xfrm>
              <a:off x="1430" y="3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6" name="Oval 78"/>
            <p:cNvSpPr>
              <a:spLocks noChangeArrowheads="1"/>
            </p:cNvSpPr>
            <p:nvPr/>
          </p:nvSpPr>
          <p:spPr bwMode="auto">
            <a:xfrm>
              <a:off x="1520"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7" name="Oval 79"/>
            <p:cNvSpPr>
              <a:spLocks noChangeArrowheads="1"/>
            </p:cNvSpPr>
            <p:nvPr/>
          </p:nvSpPr>
          <p:spPr bwMode="auto">
            <a:xfrm>
              <a:off x="1520"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8" name="Oval 80"/>
            <p:cNvSpPr>
              <a:spLocks noChangeArrowheads="1"/>
            </p:cNvSpPr>
            <p:nvPr/>
          </p:nvSpPr>
          <p:spPr bwMode="auto">
            <a:xfrm>
              <a:off x="1884"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59" name="Oval 81"/>
            <p:cNvSpPr>
              <a:spLocks noChangeArrowheads="1"/>
            </p:cNvSpPr>
            <p:nvPr/>
          </p:nvSpPr>
          <p:spPr bwMode="auto">
            <a:xfrm>
              <a:off x="206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0" name="Oval 82"/>
            <p:cNvSpPr>
              <a:spLocks noChangeArrowheads="1"/>
            </p:cNvSpPr>
            <p:nvPr/>
          </p:nvSpPr>
          <p:spPr bwMode="auto">
            <a:xfrm>
              <a:off x="1792"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1" name="Oval 83"/>
            <p:cNvSpPr>
              <a:spLocks noChangeArrowheads="1"/>
            </p:cNvSpPr>
            <p:nvPr/>
          </p:nvSpPr>
          <p:spPr bwMode="auto">
            <a:xfrm>
              <a:off x="1838"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2" name="Oval 84"/>
            <p:cNvSpPr>
              <a:spLocks noChangeArrowheads="1"/>
            </p:cNvSpPr>
            <p:nvPr/>
          </p:nvSpPr>
          <p:spPr bwMode="auto">
            <a:xfrm>
              <a:off x="1929" y="35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6963" name="Oval 85"/>
            <p:cNvSpPr>
              <a:spLocks noChangeArrowheads="1"/>
            </p:cNvSpPr>
            <p:nvPr/>
          </p:nvSpPr>
          <p:spPr bwMode="auto">
            <a:xfrm>
              <a:off x="265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4" name="Oval 86"/>
            <p:cNvSpPr>
              <a:spLocks noChangeArrowheads="1"/>
            </p:cNvSpPr>
            <p:nvPr/>
          </p:nvSpPr>
          <p:spPr bwMode="auto">
            <a:xfrm>
              <a:off x="2518"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5" name="Oval 87"/>
            <p:cNvSpPr>
              <a:spLocks noChangeArrowheads="1"/>
            </p:cNvSpPr>
            <p:nvPr/>
          </p:nvSpPr>
          <p:spPr bwMode="auto">
            <a:xfrm>
              <a:off x="2383" y="3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6966" name="Oval 88"/>
            <p:cNvSpPr>
              <a:spLocks noChangeArrowheads="1"/>
            </p:cNvSpPr>
            <p:nvPr/>
          </p:nvSpPr>
          <p:spPr bwMode="auto">
            <a:xfrm>
              <a:off x="22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7" name="Oval 89"/>
            <p:cNvSpPr>
              <a:spLocks noChangeArrowheads="1"/>
            </p:cNvSpPr>
            <p:nvPr/>
          </p:nvSpPr>
          <p:spPr bwMode="auto">
            <a:xfrm>
              <a:off x="265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8" name="Oval 90"/>
            <p:cNvSpPr>
              <a:spLocks noChangeArrowheads="1"/>
            </p:cNvSpPr>
            <p:nvPr/>
          </p:nvSpPr>
          <p:spPr bwMode="auto">
            <a:xfrm>
              <a:off x="2700"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69" name="Oval 91"/>
            <p:cNvSpPr>
              <a:spLocks noChangeArrowheads="1"/>
            </p:cNvSpPr>
            <p:nvPr/>
          </p:nvSpPr>
          <p:spPr bwMode="auto">
            <a:xfrm>
              <a:off x="324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70" name="Oval 92"/>
            <p:cNvSpPr>
              <a:spLocks noChangeArrowheads="1"/>
            </p:cNvSpPr>
            <p:nvPr/>
          </p:nvSpPr>
          <p:spPr bwMode="auto">
            <a:xfrm>
              <a:off x="1565" y="234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6971" name="Oval 93"/>
            <p:cNvSpPr>
              <a:spLocks noChangeArrowheads="1"/>
            </p:cNvSpPr>
            <p:nvPr/>
          </p:nvSpPr>
          <p:spPr bwMode="auto">
            <a:xfrm>
              <a:off x="3108" y="3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72" name="Oval 94"/>
            <p:cNvSpPr>
              <a:spLocks noChangeArrowheads="1"/>
            </p:cNvSpPr>
            <p:nvPr/>
          </p:nvSpPr>
          <p:spPr bwMode="auto">
            <a:xfrm>
              <a:off x="319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73" name="Oval 95"/>
            <p:cNvSpPr>
              <a:spLocks noChangeArrowheads="1"/>
            </p:cNvSpPr>
            <p:nvPr/>
          </p:nvSpPr>
          <p:spPr bwMode="auto">
            <a:xfrm>
              <a:off x="3335" y="31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74" name="Oval 96"/>
            <p:cNvSpPr>
              <a:spLocks noChangeArrowheads="1"/>
            </p:cNvSpPr>
            <p:nvPr/>
          </p:nvSpPr>
          <p:spPr bwMode="auto">
            <a:xfrm>
              <a:off x="3380" y="29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75" name="Oval 97"/>
            <p:cNvSpPr>
              <a:spLocks noChangeArrowheads="1"/>
            </p:cNvSpPr>
            <p:nvPr/>
          </p:nvSpPr>
          <p:spPr bwMode="auto">
            <a:xfrm>
              <a:off x="3108" y="311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6976" name="Oval 98"/>
            <p:cNvSpPr>
              <a:spLocks noChangeArrowheads="1"/>
            </p:cNvSpPr>
            <p:nvPr/>
          </p:nvSpPr>
          <p:spPr bwMode="auto">
            <a:xfrm>
              <a:off x="3152" y="3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77" name="Oval 99"/>
            <p:cNvSpPr>
              <a:spLocks noChangeArrowheads="1"/>
            </p:cNvSpPr>
            <p:nvPr/>
          </p:nvSpPr>
          <p:spPr bwMode="auto">
            <a:xfrm>
              <a:off x="270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78" name="Oval 100"/>
            <p:cNvSpPr>
              <a:spLocks noChangeArrowheads="1"/>
            </p:cNvSpPr>
            <p:nvPr/>
          </p:nvSpPr>
          <p:spPr bwMode="auto">
            <a:xfrm>
              <a:off x="2700" y="28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6979" name="Oval 101"/>
            <p:cNvSpPr>
              <a:spLocks noChangeArrowheads="1"/>
            </p:cNvSpPr>
            <p:nvPr/>
          </p:nvSpPr>
          <p:spPr bwMode="auto">
            <a:xfrm>
              <a:off x="25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0" name="Oval 102"/>
            <p:cNvSpPr>
              <a:spLocks noChangeArrowheads="1"/>
            </p:cNvSpPr>
            <p:nvPr/>
          </p:nvSpPr>
          <p:spPr bwMode="auto">
            <a:xfrm>
              <a:off x="26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1" name="Oval 103"/>
            <p:cNvSpPr>
              <a:spLocks noChangeArrowheads="1"/>
            </p:cNvSpPr>
            <p:nvPr/>
          </p:nvSpPr>
          <p:spPr bwMode="auto">
            <a:xfrm>
              <a:off x="27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2" name="Oval 104"/>
            <p:cNvSpPr>
              <a:spLocks noChangeArrowheads="1"/>
            </p:cNvSpPr>
            <p:nvPr/>
          </p:nvSpPr>
          <p:spPr bwMode="auto">
            <a:xfrm>
              <a:off x="28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3" name="Oval 105"/>
            <p:cNvSpPr>
              <a:spLocks noChangeArrowheads="1"/>
            </p:cNvSpPr>
            <p:nvPr/>
          </p:nvSpPr>
          <p:spPr bwMode="auto">
            <a:xfrm>
              <a:off x="29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4" name="Oval 106"/>
            <p:cNvSpPr>
              <a:spLocks noChangeArrowheads="1"/>
            </p:cNvSpPr>
            <p:nvPr/>
          </p:nvSpPr>
          <p:spPr bwMode="auto">
            <a:xfrm>
              <a:off x="2972"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5" name="Oval 107"/>
            <p:cNvSpPr>
              <a:spLocks noChangeArrowheads="1"/>
            </p:cNvSpPr>
            <p:nvPr/>
          </p:nvSpPr>
          <p:spPr bwMode="auto">
            <a:xfrm>
              <a:off x="28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6" name="Oval 108"/>
            <p:cNvSpPr>
              <a:spLocks noChangeArrowheads="1"/>
            </p:cNvSpPr>
            <p:nvPr/>
          </p:nvSpPr>
          <p:spPr bwMode="auto">
            <a:xfrm>
              <a:off x="25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7" name="Oval 109"/>
            <p:cNvSpPr>
              <a:spLocks noChangeArrowheads="1"/>
            </p:cNvSpPr>
            <p:nvPr/>
          </p:nvSpPr>
          <p:spPr bwMode="auto">
            <a:xfrm>
              <a:off x="2882"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8" name="Oval 110"/>
            <p:cNvSpPr>
              <a:spLocks noChangeArrowheads="1"/>
            </p:cNvSpPr>
            <p:nvPr/>
          </p:nvSpPr>
          <p:spPr bwMode="auto">
            <a:xfrm>
              <a:off x="3154"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89" name="Oval 111"/>
            <p:cNvSpPr>
              <a:spLocks noChangeArrowheads="1"/>
            </p:cNvSpPr>
            <p:nvPr/>
          </p:nvSpPr>
          <p:spPr bwMode="auto">
            <a:xfrm>
              <a:off x="3017" y="2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0" name="Oval 112"/>
            <p:cNvSpPr>
              <a:spLocks noChangeArrowheads="1"/>
            </p:cNvSpPr>
            <p:nvPr/>
          </p:nvSpPr>
          <p:spPr bwMode="auto">
            <a:xfrm>
              <a:off x="324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1" name="Oval 113"/>
            <p:cNvSpPr>
              <a:spLocks noChangeArrowheads="1"/>
            </p:cNvSpPr>
            <p:nvPr/>
          </p:nvSpPr>
          <p:spPr bwMode="auto">
            <a:xfrm>
              <a:off x="34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2" name="Oval 114"/>
            <p:cNvSpPr>
              <a:spLocks noChangeArrowheads="1"/>
            </p:cNvSpPr>
            <p:nvPr/>
          </p:nvSpPr>
          <p:spPr bwMode="auto">
            <a:xfrm>
              <a:off x="3017" y="27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3" name="Oval 115"/>
            <p:cNvSpPr>
              <a:spLocks noChangeArrowheads="1"/>
            </p:cNvSpPr>
            <p:nvPr/>
          </p:nvSpPr>
          <p:spPr bwMode="auto">
            <a:xfrm>
              <a:off x="3335"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4" name="Oval 116"/>
            <p:cNvSpPr>
              <a:spLocks noChangeArrowheads="1"/>
            </p:cNvSpPr>
            <p:nvPr/>
          </p:nvSpPr>
          <p:spPr bwMode="auto">
            <a:xfrm>
              <a:off x="2609" y="30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5" name="Oval 117"/>
            <p:cNvSpPr>
              <a:spLocks noChangeArrowheads="1"/>
            </p:cNvSpPr>
            <p:nvPr/>
          </p:nvSpPr>
          <p:spPr bwMode="auto">
            <a:xfrm>
              <a:off x="342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6" name="Oval 118"/>
            <p:cNvSpPr>
              <a:spLocks noChangeArrowheads="1"/>
            </p:cNvSpPr>
            <p:nvPr/>
          </p:nvSpPr>
          <p:spPr bwMode="auto">
            <a:xfrm>
              <a:off x="3425"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7" name="Oval 119"/>
            <p:cNvSpPr>
              <a:spLocks noChangeArrowheads="1"/>
            </p:cNvSpPr>
            <p:nvPr/>
          </p:nvSpPr>
          <p:spPr bwMode="auto">
            <a:xfrm>
              <a:off x="3289"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8" name="Oval 120"/>
            <p:cNvSpPr>
              <a:spLocks noChangeArrowheads="1"/>
            </p:cNvSpPr>
            <p:nvPr/>
          </p:nvSpPr>
          <p:spPr bwMode="auto">
            <a:xfrm>
              <a:off x="338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999" name="Oval 121"/>
            <p:cNvSpPr>
              <a:spLocks noChangeArrowheads="1"/>
            </p:cNvSpPr>
            <p:nvPr/>
          </p:nvSpPr>
          <p:spPr bwMode="auto">
            <a:xfrm>
              <a:off x="3516"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0" name="Oval 122"/>
            <p:cNvSpPr>
              <a:spLocks noChangeArrowheads="1"/>
            </p:cNvSpPr>
            <p:nvPr/>
          </p:nvSpPr>
          <p:spPr bwMode="auto">
            <a:xfrm>
              <a:off x="3425" y="379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001" name="Oval 123"/>
            <p:cNvSpPr>
              <a:spLocks noChangeArrowheads="1"/>
            </p:cNvSpPr>
            <p:nvPr/>
          </p:nvSpPr>
          <p:spPr bwMode="auto">
            <a:xfrm>
              <a:off x="328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2" name="Oval 124"/>
            <p:cNvSpPr>
              <a:spLocks noChangeArrowheads="1"/>
            </p:cNvSpPr>
            <p:nvPr/>
          </p:nvSpPr>
          <p:spPr bwMode="auto">
            <a:xfrm>
              <a:off x="328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3" name="Oval 125"/>
            <p:cNvSpPr>
              <a:spLocks noChangeArrowheads="1"/>
            </p:cNvSpPr>
            <p:nvPr/>
          </p:nvSpPr>
          <p:spPr bwMode="auto">
            <a:xfrm>
              <a:off x="2882"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4" name="Oval 126"/>
            <p:cNvSpPr>
              <a:spLocks noChangeArrowheads="1"/>
            </p:cNvSpPr>
            <p:nvPr/>
          </p:nvSpPr>
          <p:spPr bwMode="auto">
            <a:xfrm>
              <a:off x="279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5" name="Oval 127"/>
            <p:cNvSpPr>
              <a:spLocks noChangeArrowheads="1"/>
            </p:cNvSpPr>
            <p:nvPr/>
          </p:nvSpPr>
          <p:spPr bwMode="auto">
            <a:xfrm>
              <a:off x="2745" y="360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006" name="Oval 128"/>
            <p:cNvSpPr>
              <a:spLocks noChangeArrowheads="1"/>
            </p:cNvSpPr>
            <p:nvPr/>
          </p:nvSpPr>
          <p:spPr bwMode="auto">
            <a:xfrm>
              <a:off x="2836"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7" name="Oval 129"/>
            <p:cNvSpPr>
              <a:spLocks noChangeArrowheads="1"/>
            </p:cNvSpPr>
            <p:nvPr/>
          </p:nvSpPr>
          <p:spPr bwMode="auto">
            <a:xfrm>
              <a:off x="2972"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8" name="Oval 130"/>
            <p:cNvSpPr>
              <a:spLocks noChangeArrowheads="1"/>
            </p:cNvSpPr>
            <p:nvPr/>
          </p:nvSpPr>
          <p:spPr bwMode="auto">
            <a:xfrm>
              <a:off x="3063"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09" name="Oval 131"/>
            <p:cNvSpPr>
              <a:spLocks noChangeArrowheads="1"/>
            </p:cNvSpPr>
            <p:nvPr/>
          </p:nvSpPr>
          <p:spPr bwMode="auto">
            <a:xfrm>
              <a:off x="315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0" name="Oval 132"/>
            <p:cNvSpPr>
              <a:spLocks noChangeArrowheads="1"/>
            </p:cNvSpPr>
            <p:nvPr/>
          </p:nvSpPr>
          <p:spPr bwMode="auto">
            <a:xfrm>
              <a:off x="3153"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1" name="Oval 133"/>
            <p:cNvSpPr>
              <a:spLocks noChangeArrowheads="1"/>
            </p:cNvSpPr>
            <p:nvPr/>
          </p:nvSpPr>
          <p:spPr bwMode="auto">
            <a:xfrm>
              <a:off x="3017"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2" name="Oval 134"/>
            <p:cNvSpPr>
              <a:spLocks noChangeArrowheads="1"/>
            </p:cNvSpPr>
            <p:nvPr/>
          </p:nvSpPr>
          <p:spPr bwMode="auto">
            <a:xfrm>
              <a:off x="260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3" name="Oval 135"/>
            <p:cNvSpPr>
              <a:spLocks noChangeArrowheads="1"/>
            </p:cNvSpPr>
            <p:nvPr/>
          </p:nvSpPr>
          <p:spPr bwMode="auto">
            <a:xfrm>
              <a:off x="3063" y="36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014" name="Oval 136"/>
            <p:cNvSpPr>
              <a:spLocks noChangeArrowheads="1"/>
            </p:cNvSpPr>
            <p:nvPr/>
          </p:nvSpPr>
          <p:spPr bwMode="auto">
            <a:xfrm>
              <a:off x="333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5" name="Oval 137"/>
            <p:cNvSpPr>
              <a:spLocks noChangeArrowheads="1"/>
            </p:cNvSpPr>
            <p:nvPr/>
          </p:nvSpPr>
          <p:spPr bwMode="auto">
            <a:xfrm>
              <a:off x="3198"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6" name="Oval 138"/>
            <p:cNvSpPr>
              <a:spLocks noChangeArrowheads="1"/>
            </p:cNvSpPr>
            <p:nvPr/>
          </p:nvSpPr>
          <p:spPr bwMode="auto">
            <a:xfrm>
              <a:off x="3289" y="33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017" name="Oval 139"/>
            <p:cNvSpPr>
              <a:spLocks noChangeArrowheads="1"/>
            </p:cNvSpPr>
            <p:nvPr/>
          </p:nvSpPr>
          <p:spPr bwMode="auto">
            <a:xfrm>
              <a:off x="3516"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8" name="Oval 140"/>
            <p:cNvSpPr>
              <a:spLocks noChangeArrowheads="1"/>
            </p:cNvSpPr>
            <p:nvPr/>
          </p:nvSpPr>
          <p:spPr bwMode="auto">
            <a:xfrm>
              <a:off x="3198"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19" name="Oval 141"/>
            <p:cNvSpPr>
              <a:spLocks noChangeArrowheads="1"/>
            </p:cNvSpPr>
            <p:nvPr/>
          </p:nvSpPr>
          <p:spPr bwMode="auto">
            <a:xfrm>
              <a:off x="3516" y="343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020" name="Oval 142"/>
            <p:cNvSpPr>
              <a:spLocks noChangeArrowheads="1"/>
            </p:cNvSpPr>
            <p:nvPr/>
          </p:nvSpPr>
          <p:spPr bwMode="auto">
            <a:xfrm>
              <a:off x="2790"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1" name="Oval 143"/>
            <p:cNvSpPr>
              <a:spLocks noChangeArrowheads="1"/>
            </p:cNvSpPr>
            <p:nvPr/>
          </p:nvSpPr>
          <p:spPr bwMode="auto">
            <a:xfrm>
              <a:off x="1068"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2" name="Oval 144"/>
            <p:cNvSpPr>
              <a:spLocks noChangeArrowheads="1"/>
            </p:cNvSpPr>
            <p:nvPr/>
          </p:nvSpPr>
          <p:spPr bwMode="auto">
            <a:xfrm>
              <a:off x="1067"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3" name="Oval 145"/>
            <p:cNvSpPr>
              <a:spLocks noChangeArrowheads="1"/>
            </p:cNvSpPr>
            <p:nvPr/>
          </p:nvSpPr>
          <p:spPr bwMode="auto">
            <a:xfrm>
              <a:off x="931"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4" name="Oval 146"/>
            <p:cNvSpPr>
              <a:spLocks noChangeArrowheads="1"/>
            </p:cNvSpPr>
            <p:nvPr/>
          </p:nvSpPr>
          <p:spPr bwMode="auto">
            <a:xfrm>
              <a:off x="1022" y="3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5" name="Oval 147"/>
            <p:cNvSpPr>
              <a:spLocks noChangeArrowheads="1"/>
            </p:cNvSpPr>
            <p:nvPr/>
          </p:nvSpPr>
          <p:spPr bwMode="auto">
            <a:xfrm>
              <a:off x="1157"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6" name="Oval 148"/>
            <p:cNvSpPr>
              <a:spLocks noChangeArrowheads="1"/>
            </p:cNvSpPr>
            <p:nvPr/>
          </p:nvSpPr>
          <p:spPr bwMode="auto">
            <a:xfrm>
              <a:off x="115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7" name="Oval 149"/>
            <p:cNvSpPr>
              <a:spLocks noChangeArrowheads="1"/>
            </p:cNvSpPr>
            <p:nvPr/>
          </p:nvSpPr>
          <p:spPr bwMode="auto">
            <a:xfrm>
              <a:off x="931"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8" name="Oval 150"/>
            <p:cNvSpPr>
              <a:spLocks noChangeArrowheads="1"/>
            </p:cNvSpPr>
            <p:nvPr/>
          </p:nvSpPr>
          <p:spPr bwMode="auto">
            <a:xfrm>
              <a:off x="975" y="3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29" name="Oval 151"/>
            <p:cNvSpPr>
              <a:spLocks noChangeArrowheads="1"/>
            </p:cNvSpPr>
            <p:nvPr/>
          </p:nvSpPr>
          <p:spPr bwMode="auto">
            <a:xfrm>
              <a:off x="52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30" name="Oval 152"/>
            <p:cNvSpPr>
              <a:spLocks noChangeArrowheads="1"/>
            </p:cNvSpPr>
            <p:nvPr/>
          </p:nvSpPr>
          <p:spPr bwMode="auto">
            <a:xfrm>
              <a:off x="523" y="360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031" name="Oval 153"/>
            <p:cNvSpPr>
              <a:spLocks noChangeArrowheads="1"/>
            </p:cNvSpPr>
            <p:nvPr/>
          </p:nvSpPr>
          <p:spPr bwMode="auto">
            <a:xfrm>
              <a:off x="387" y="356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032" name="Oval 154"/>
            <p:cNvSpPr>
              <a:spLocks noChangeArrowheads="1"/>
            </p:cNvSpPr>
            <p:nvPr/>
          </p:nvSpPr>
          <p:spPr bwMode="auto">
            <a:xfrm>
              <a:off x="478" y="34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33" name="Oval 155"/>
            <p:cNvSpPr>
              <a:spLocks noChangeArrowheads="1"/>
            </p:cNvSpPr>
            <p:nvPr/>
          </p:nvSpPr>
          <p:spPr bwMode="auto">
            <a:xfrm>
              <a:off x="614"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34" name="Oval 156"/>
            <p:cNvSpPr>
              <a:spLocks noChangeArrowheads="1"/>
            </p:cNvSpPr>
            <p:nvPr/>
          </p:nvSpPr>
          <p:spPr bwMode="auto">
            <a:xfrm>
              <a:off x="705" y="37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35" name="Oval 157"/>
            <p:cNvSpPr>
              <a:spLocks noChangeArrowheads="1"/>
            </p:cNvSpPr>
            <p:nvPr/>
          </p:nvSpPr>
          <p:spPr bwMode="auto">
            <a:xfrm>
              <a:off x="796"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36" name="Oval 158"/>
            <p:cNvSpPr>
              <a:spLocks noChangeArrowheads="1"/>
            </p:cNvSpPr>
            <p:nvPr/>
          </p:nvSpPr>
          <p:spPr bwMode="auto">
            <a:xfrm>
              <a:off x="795" y="35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037" name="Oval 159"/>
            <p:cNvSpPr>
              <a:spLocks noChangeArrowheads="1"/>
            </p:cNvSpPr>
            <p:nvPr/>
          </p:nvSpPr>
          <p:spPr bwMode="auto">
            <a:xfrm>
              <a:off x="659" y="34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38" name="Oval 160"/>
            <p:cNvSpPr>
              <a:spLocks noChangeArrowheads="1"/>
            </p:cNvSpPr>
            <p:nvPr/>
          </p:nvSpPr>
          <p:spPr bwMode="auto">
            <a:xfrm>
              <a:off x="387"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39" name="Oval 161"/>
            <p:cNvSpPr>
              <a:spLocks noChangeArrowheads="1"/>
            </p:cNvSpPr>
            <p:nvPr/>
          </p:nvSpPr>
          <p:spPr bwMode="auto">
            <a:xfrm>
              <a:off x="705"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0" name="Oval 162"/>
            <p:cNvSpPr>
              <a:spLocks noChangeArrowheads="1"/>
            </p:cNvSpPr>
            <p:nvPr/>
          </p:nvSpPr>
          <p:spPr bwMode="auto">
            <a:xfrm>
              <a:off x="977"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1" name="Oval 163"/>
            <p:cNvSpPr>
              <a:spLocks noChangeArrowheads="1"/>
            </p:cNvSpPr>
            <p:nvPr/>
          </p:nvSpPr>
          <p:spPr bwMode="auto">
            <a:xfrm>
              <a:off x="840" y="33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2" name="Oval 164"/>
            <p:cNvSpPr>
              <a:spLocks noChangeArrowheads="1"/>
            </p:cNvSpPr>
            <p:nvPr/>
          </p:nvSpPr>
          <p:spPr bwMode="auto">
            <a:xfrm>
              <a:off x="931" y="3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3" name="Oval 165"/>
            <p:cNvSpPr>
              <a:spLocks noChangeArrowheads="1"/>
            </p:cNvSpPr>
            <p:nvPr/>
          </p:nvSpPr>
          <p:spPr bwMode="auto">
            <a:xfrm>
              <a:off x="1112" y="32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4" name="Oval 166"/>
            <p:cNvSpPr>
              <a:spLocks noChangeArrowheads="1"/>
            </p:cNvSpPr>
            <p:nvPr/>
          </p:nvSpPr>
          <p:spPr bwMode="auto">
            <a:xfrm>
              <a:off x="840" y="34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045" name="Oval 167"/>
            <p:cNvSpPr>
              <a:spLocks noChangeArrowheads="1"/>
            </p:cNvSpPr>
            <p:nvPr/>
          </p:nvSpPr>
          <p:spPr bwMode="auto">
            <a:xfrm>
              <a:off x="1158"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6" name="Oval 168"/>
            <p:cNvSpPr>
              <a:spLocks noChangeArrowheads="1"/>
            </p:cNvSpPr>
            <p:nvPr/>
          </p:nvSpPr>
          <p:spPr bwMode="auto">
            <a:xfrm>
              <a:off x="432"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7" name="Oval 169"/>
            <p:cNvSpPr>
              <a:spLocks noChangeArrowheads="1"/>
            </p:cNvSpPr>
            <p:nvPr/>
          </p:nvSpPr>
          <p:spPr bwMode="auto">
            <a:xfrm>
              <a:off x="705" y="3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048" name="Oval 170"/>
            <p:cNvSpPr>
              <a:spLocks noChangeArrowheads="1"/>
            </p:cNvSpPr>
            <p:nvPr/>
          </p:nvSpPr>
          <p:spPr bwMode="auto">
            <a:xfrm>
              <a:off x="704"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49" name="Oval 171"/>
            <p:cNvSpPr>
              <a:spLocks noChangeArrowheads="1"/>
            </p:cNvSpPr>
            <p:nvPr/>
          </p:nvSpPr>
          <p:spPr bwMode="auto">
            <a:xfrm>
              <a:off x="56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0" name="Oval 172"/>
            <p:cNvSpPr>
              <a:spLocks noChangeArrowheads="1"/>
            </p:cNvSpPr>
            <p:nvPr/>
          </p:nvSpPr>
          <p:spPr bwMode="auto">
            <a:xfrm>
              <a:off x="659" y="3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1" name="Oval 173"/>
            <p:cNvSpPr>
              <a:spLocks noChangeArrowheads="1"/>
            </p:cNvSpPr>
            <p:nvPr/>
          </p:nvSpPr>
          <p:spPr bwMode="auto">
            <a:xfrm>
              <a:off x="795"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2" name="Oval 174"/>
            <p:cNvSpPr>
              <a:spLocks noChangeArrowheads="1"/>
            </p:cNvSpPr>
            <p:nvPr/>
          </p:nvSpPr>
          <p:spPr bwMode="auto">
            <a:xfrm>
              <a:off x="840"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3" name="Oval 175"/>
            <p:cNvSpPr>
              <a:spLocks noChangeArrowheads="1"/>
            </p:cNvSpPr>
            <p:nvPr/>
          </p:nvSpPr>
          <p:spPr bwMode="auto">
            <a:xfrm>
              <a:off x="43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4" name="Oval 176"/>
            <p:cNvSpPr>
              <a:spLocks noChangeArrowheads="1"/>
            </p:cNvSpPr>
            <p:nvPr/>
          </p:nvSpPr>
          <p:spPr bwMode="auto">
            <a:xfrm>
              <a:off x="612" y="33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5" name="Oval 177"/>
            <p:cNvSpPr>
              <a:spLocks noChangeArrowheads="1"/>
            </p:cNvSpPr>
            <p:nvPr/>
          </p:nvSpPr>
          <p:spPr bwMode="auto">
            <a:xfrm>
              <a:off x="161" y="3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056" name="Oval 178"/>
            <p:cNvSpPr>
              <a:spLocks noChangeArrowheads="1"/>
            </p:cNvSpPr>
            <p:nvPr/>
          </p:nvSpPr>
          <p:spPr bwMode="auto">
            <a:xfrm>
              <a:off x="160" y="3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057" name="Oval 179"/>
            <p:cNvSpPr>
              <a:spLocks noChangeArrowheads="1"/>
            </p:cNvSpPr>
            <p:nvPr/>
          </p:nvSpPr>
          <p:spPr bwMode="auto">
            <a:xfrm>
              <a:off x="24"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8" name="Oval 180"/>
            <p:cNvSpPr>
              <a:spLocks noChangeArrowheads="1"/>
            </p:cNvSpPr>
            <p:nvPr/>
          </p:nvSpPr>
          <p:spPr bwMode="auto">
            <a:xfrm>
              <a:off x="115" y="2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59" name="Oval 181"/>
            <p:cNvSpPr>
              <a:spLocks noChangeArrowheads="1"/>
            </p:cNvSpPr>
            <p:nvPr/>
          </p:nvSpPr>
          <p:spPr bwMode="auto">
            <a:xfrm>
              <a:off x="251"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0" name="Oval 182"/>
            <p:cNvSpPr>
              <a:spLocks noChangeArrowheads="1"/>
            </p:cNvSpPr>
            <p:nvPr/>
          </p:nvSpPr>
          <p:spPr bwMode="auto">
            <a:xfrm>
              <a:off x="342" y="3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1" name="Oval 183"/>
            <p:cNvSpPr>
              <a:spLocks noChangeArrowheads="1"/>
            </p:cNvSpPr>
            <p:nvPr/>
          </p:nvSpPr>
          <p:spPr bwMode="auto">
            <a:xfrm>
              <a:off x="433"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2" name="Oval 184"/>
            <p:cNvSpPr>
              <a:spLocks noChangeArrowheads="1"/>
            </p:cNvSpPr>
            <p:nvPr/>
          </p:nvSpPr>
          <p:spPr bwMode="auto">
            <a:xfrm>
              <a:off x="38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3" name="Oval 185"/>
            <p:cNvSpPr>
              <a:spLocks noChangeArrowheads="1"/>
            </p:cNvSpPr>
            <p:nvPr/>
          </p:nvSpPr>
          <p:spPr bwMode="auto">
            <a:xfrm>
              <a:off x="296"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4" name="Oval 186"/>
            <p:cNvSpPr>
              <a:spLocks noChangeArrowheads="1"/>
            </p:cNvSpPr>
            <p:nvPr/>
          </p:nvSpPr>
          <p:spPr bwMode="auto">
            <a:xfrm>
              <a:off x="24" y="3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5" name="Oval 187"/>
            <p:cNvSpPr>
              <a:spLocks noChangeArrowheads="1"/>
            </p:cNvSpPr>
            <p:nvPr/>
          </p:nvSpPr>
          <p:spPr bwMode="auto">
            <a:xfrm>
              <a:off x="342"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6" name="Oval 188"/>
            <p:cNvSpPr>
              <a:spLocks noChangeArrowheads="1"/>
            </p:cNvSpPr>
            <p:nvPr/>
          </p:nvSpPr>
          <p:spPr bwMode="auto">
            <a:xfrm>
              <a:off x="614" y="2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7" name="Oval 189"/>
            <p:cNvSpPr>
              <a:spLocks noChangeArrowheads="1"/>
            </p:cNvSpPr>
            <p:nvPr/>
          </p:nvSpPr>
          <p:spPr bwMode="auto">
            <a:xfrm>
              <a:off x="477"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68" name="Oval 190"/>
            <p:cNvSpPr>
              <a:spLocks noChangeArrowheads="1"/>
            </p:cNvSpPr>
            <p:nvPr/>
          </p:nvSpPr>
          <p:spPr bwMode="auto">
            <a:xfrm>
              <a:off x="568" y="2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069" name="Oval 191"/>
            <p:cNvSpPr>
              <a:spLocks noChangeArrowheads="1"/>
            </p:cNvSpPr>
            <p:nvPr/>
          </p:nvSpPr>
          <p:spPr bwMode="auto">
            <a:xfrm>
              <a:off x="749"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0" name="Oval 192"/>
            <p:cNvSpPr>
              <a:spLocks noChangeArrowheads="1"/>
            </p:cNvSpPr>
            <p:nvPr/>
          </p:nvSpPr>
          <p:spPr bwMode="auto">
            <a:xfrm>
              <a:off x="477"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1" name="Oval 193"/>
            <p:cNvSpPr>
              <a:spLocks noChangeArrowheads="1"/>
            </p:cNvSpPr>
            <p:nvPr/>
          </p:nvSpPr>
          <p:spPr bwMode="auto">
            <a:xfrm>
              <a:off x="79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2" name="Oval 194"/>
            <p:cNvSpPr>
              <a:spLocks noChangeArrowheads="1"/>
            </p:cNvSpPr>
            <p:nvPr/>
          </p:nvSpPr>
          <p:spPr bwMode="auto">
            <a:xfrm>
              <a:off x="69"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3" name="Oval 195"/>
            <p:cNvSpPr>
              <a:spLocks noChangeArrowheads="1"/>
            </p:cNvSpPr>
            <p:nvPr/>
          </p:nvSpPr>
          <p:spPr bwMode="auto">
            <a:xfrm>
              <a:off x="1792"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4" name="Oval 196"/>
            <p:cNvSpPr>
              <a:spLocks noChangeArrowheads="1"/>
            </p:cNvSpPr>
            <p:nvPr/>
          </p:nvSpPr>
          <p:spPr bwMode="auto">
            <a:xfrm>
              <a:off x="1702"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5" name="Oval 197"/>
            <p:cNvSpPr>
              <a:spLocks noChangeArrowheads="1"/>
            </p:cNvSpPr>
            <p:nvPr/>
          </p:nvSpPr>
          <p:spPr bwMode="auto">
            <a:xfrm>
              <a:off x="1566"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6" name="Oval 198"/>
            <p:cNvSpPr>
              <a:spLocks noChangeArrowheads="1"/>
            </p:cNvSpPr>
            <p:nvPr/>
          </p:nvSpPr>
          <p:spPr bwMode="auto">
            <a:xfrm>
              <a:off x="1657"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7" name="Oval 199"/>
            <p:cNvSpPr>
              <a:spLocks noChangeArrowheads="1"/>
            </p:cNvSpPr>
            <p:nvPr/>
          </p:nvSpPr>
          <p:spPr bwMode="auto">
            <a:xfrm>
              <a:off x="1793"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8" name="Oval 200"/>
            <p:cNvSpPr>
              <a:spLocks noChangeArrowheads="1"/>
            </p:cNvSpPr>
            <p:nvPr/>
          </p:nvSpPr>
          <p:spPr bwMode="auto">
            <a:xfrm>
              <a:off x="1656"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79" name="Oval 201"/>
            <p:cNvSpPr>
              <a:spLocks noChangeArrowheads="1"/>
            </p:cNvSpPr>
            <p:nvPr/>
          </p:nvSpPr>
          <p:spPr bwMode="auto">
            <a:xfrm>
              <a:off x="1294" y="302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080" name="Oval 202"/>
            <p:cNvSpPr>
              <a:spLocks noChangeArrowheads="1"/>
            </p:cNvSpPr>
            <p:nvPr/>
          </p:nvSpPr>
          <p:spPr bwMode="auto">
            <a:xfrm>
              <a:off x="174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1" name="Oval 203"/>
            <p:cNvSpPr>
              <a:spLocks noChangeArrowheads="1"/>
            </p:cNvSpPr>
            <p:nvPr/>
          </p:nvSpPr>
          <p:spPr bwMode="auto">
            <a:xfrm>
              <a:off x="1159"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2" name="Oval 204"/>
            <p:cNvSpPr>
              <a:spLocks noChangeArrowheads="1"/>
            </p:cNvSpPr>
            <p:nvPr/>
          </p:nvSpPr>
          <p:spPr bwMode="auto">
            <a:xfrm>
              <a:off x="1158"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3" name="Oval 205"/>
            <p:cNvSpPr>
              <a:spLocks noChangeArrowheads="1"/>
            </p:cNvSpPr>
            <p:nvPr/>
          </p:nvSpPr>
          <p:spPr bwMode="auto">
            <a:xfrm>
              <a:off x="1022"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4" name="Oval 206"/>
            <p:cNvSpPr>
              <a:spLocks noChangeArrowheads="1"/>
            </p:cNvSpPr>
            <p:nvPr/>
          </p:nvSpPr>
          <p:spPr bwMode="auto">
            <a:xfrm>
              <a:off x="1113" y="2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5" name="Oval 207"/>
            <p:cNvSpPr>
              <a:spLocks noChangeArrowheads="1"/>
            </p:cNvSpPr>
            <p:nvPr/>
          </p:nvSpPr>
          <p:spPr bwMode="auto">
            <a:xfrm>
              <a:off x="1249"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6" name="Oval 208"/>
            <p:cNvSpPr>
              <a:spLocks noChangeArrowheads="1"/>
            </p:cNvSpPr>
            <p:nvPr/>
          </p:nvSpPr>
          <p:spPr bwMode="auto">
            <a:xfrm>
              <a:off x="1340" y="28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087" name="Oval 209"/>
            <p:cNvSpPr>
              <a:spLocks noChangeArrowheads="1"/>
            </p:cNvSpPr>
            <p:nvPr/>
          </p:nvSpPr>
          <p:spPr bwMode="auto">
            <a:xfrm>
              <a:off x="1431"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8" name="Oval 210"/>
            <p:cNvSpPr>
              <a:spLocks noChangeArrowheads="1"/>
            </p:cNvSpPr>
            <p:nvPr/>
          </p:nvSpPr>
          <p:spPr bwMode="auto">
            <a:xfrm>
              <a:off x="1430"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89" name="Oval 211"/>
            <p:cNvSpPr>
              <a:spLocks noChangeArrowheads="1"/>
            </p:cNvSpPr>
            <p:nvPr/>
          </p:nvSpPr>
          <p:spPr bwMode="auto">
            <a:xfrm>
              <a:off x="129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90" name="Oval 212"/>
            <p:cNvSpPr>
              <a:spLocks noChangeArrowheads="1"/>
            </p:cNvSpPr>
            <p:nvPr/>
          </p:nvSpPr>
          <p:spPr bwMode="auto">
            <a:xfrm>
              <a:off x="1022" y="2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91" name="Oval 213"/>
            <p:cNvSpPr>
              <a:spLocks noChangeArrowheads="1"/>
            </p:cNvSpPr>
            <p:nvPr/>
          </p:nvSpPr>
          <p:spPr bwMode="auto">
            <a:xfrm>
              <a:off x="1340"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92" name="Oval 214"/>
            <p:cNvSpPr>
              <a:spLocks noChangeArrowheads="1"/>
            </p:cNvSpPr>
            <p:nvPr/>
          </p:nvSpPr>
          <p:spPr bwMode="auto">
            <a:xfrm>
              <a:off x="1612"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93" name="Oval 215"/>
            <p:cNvSpPr>
              <a:spLocks noChangeArrowheads="1"/>
            </p:cNvSpPr>
            <p:nvPr/>
          </p:nvSpPr>
          <p:spPr bwMode="auto">
            <a:xfrm>
              <a:off x="885" y="297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094" name="Oval 216"/>
            <p:cNvSpPr>
              <a:spLocks noChangeArrowheads="1"/>
            </p:cNvSpPr>
            <p:nvPr/>
          </p:nvSpPr>
          <p:spPr bwMode="auto">
            <a:xfrm>
              <a:off x="1566" y="2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95" name="Oval 217"/>
            <p:cNvSpPr>
              <a:spLocks noChangeArrowheads="1"/>
            </p:cNvSpPr>
            <p:nvPr/>
          </p:nvSpPr>
          <p:spPr bwMode="auto">
            <a:xfrm>
              <a:off x="1927"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096" name="Oval 218"/>
            <p:cNvSpPr>
              <a:spLocks noChangeArrowheads="1"/>
            </p:cNvSpPr>
            <p:nvPr/>
          </p:nvSpPr>
          <p:spPr bwMode="auto">
            <a:xfrm>
              <a:off x="1475" y="2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097" name="Oval 219"/>
            <p:cNvSpPr>
              <a:spLocks noChangeArrowheads="1"/>
            </p:cNvSpPr>
            <p:nvPr/>
          </p:nvSpPr>
          <p:spPr bwMode="auto">
            <a:xfrm>
              <a:off x="1838"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98" name="Oval 220"/>
            <p:cNvSpPr>
              <a:spLocks noChangeArrowheads="1"/>
            </p:cNvSpPr>
            <p:nvPr/>
          </p:nvSpPr>
          <p:spPr bwMode="auto">
            <a:xfrm>
              <a:off x="1067"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099" name="Oval 221"/>
            <p:cNvSpPr>
              <a:spLocks noChangeArrowheads="1"/>
            </p:cNvSpPr>
            <p:nvPr/>
          </p:nvSpPr>
          <p:spPr bwMode="auto">
            <a:xfrm>
              <a:off x="183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00" name="Oval 222"/>
            <p:cNvSpPr>
              <a:spLocks noChangeArrowheads="1"/>
            </p:cNvSpPr>
            <p:nvPr/>
          </p:nvSpPr>
          <p:spPr bwMode="auto">
            <a:xfrm>
              <a:off x="197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01" name="Oval 223"/>
            <p:cNvSpPr>
              <a:spLocks noChangeArrowheads="1"/>
            </p:cNvSpPr>
            <p:nvPr/>
          </p:nvSpPr>
          <p:spPr bwMode="auto">
            <a:xfrm>
              <a:off x="211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02" name="Oval 224"/>
            <p:cNvSpPr>
              <a:spLocks noChangeArrowheads="1"/>
            </p:cNvSpPr>
            <p:nvPr/>
          </p:nvSpPr>
          <p:spPr bwMode="auto">
            <a:xfrm>
              <a:off x="2246"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03" name="Oval 225"/>
            <p:cNvSpPr>
              <a:spLocks noChangeArrowheads="1"/>
            </p:cNvSpPr>
            <p:nvPr/>
          </p:nvSpPr>
          <p:spPr bwMode="auto">
            <a:xfrm>
              <a:off x="2473"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04" name="Oval 226"/>
            <p:cNvSpPr>
              <a:spLocks noChangeArrowheads="1"/>
            </p:cNvSpPr>
            <p:nvPr/>
          </p:nvSpPr>
          <p:spPr bwMode="auto">
            <a:xfrm>
              <a:off x="270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05" name="Oval 227"/>
            <p:cNvSpPr>
              <a:spLocks noChangeArrowheads="1"/>
            </p:cNvSpPr>
            <p:nvPr/>
          </p:nvSpPr>
          <p:spPr bwMode="auto">
            <a:xfrm>
              <a:off x="2382" y="2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106" name="Oval 228"/>
            <p:cNvSpPr>
              <a:spLocks noChangeArrowheads="1"/>
            </p:cNvSpPr>
            <p:nvPr/>
          </p:nvSpPr>
          <p:spPr bwMode="auto">
            <a:xfrm>
              <a:off x="2064" y="270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07" name="Oval 229"/>
            <p:cNvSpPr>
              <a:spLocks noChangeArrowheads="1"/>
            </p:cNvSpPr>
            <p:nvPr/>
          </p:nvSpPr>
          <p:spPr bwMode="auto">
            <a:xfrm>
              <a:off x="1747"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08" name="Oval 230"/>
            <p:cNvSpPr>
              <a:spLocks noChangeArrowheads="1"/>
            </p:cNvSpPr>
            <p:nvPr/>
          </p:nvSpPr>
          <p:spPr bwMode="auto">
            <a:xfrm>
              <a:off x="2700" y="3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09" name="Oval 231"/>
            <p:cNvSpPr>
              <a:spLocks noChangeArrowheads="1"/>
            </p:cNvSpPr>
            <p:nvPr/>
          </p:nvSpPr>
          <p:spPr bwMode="auto">
            <a:xfrm>
              <a:off x="3063"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0" name="Oval 232"/>
            <p:cNvSpPr>
              <a:spLocks noChangeArrowheads="1"/>
            </p:cNvSpPr>
            <p:nvPr/>
          </p:nvSpPr>
          <p:spPr bwMode="auto">
            <a:xfrm>
              <a:off x="3426"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1" name="Oval 233"/>
            <p:cNvSpPr>
              <a:spLocks noChangeArrowheads="1"/>
            </p:cNvSpPr>
            <p:nvPr/>
          </p:nvSpPr>
          <p:spPr bwMode="auto">
            <a:xfrm>
              <a:off x="3199"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2" name="Oval 234"/>
            <p:cNvSpPr>
              <a:spLocks noChangeArrowheads="1"/>
            </p:cNvSpPr>
            <p:nvPr/>
          </p:nvSpPr>
          <p:spPr bwMode="auto">
            <a:xfrm>
              <a:off x="2881"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3" name="Oval 235"/>
            <p:cNvSpPr>
              <a:spLocks noChangeArrowheads="1"/>
            </p:cNvSpPr>
            <p:nvPr/>
          </p:nvSpPr>
          <p:spPr bwMode="auto">
            <a:xfrm>
              <a:off x="215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4" name="Oval 236"/>
            <p:cNvSpPr>
              <a:spLocks noChangeArrowheads="1"/>
            </p:cNvSpPr>
            <p:nvPr/>
          </p:nvSpPr>
          <p:spPr bwMode="auto">
            <a:xfrm>
              <a:off x="1429"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5" name="Oval 237"/>
            <p:cNvSpPr>
              <a:spLocks noChangeArrowheads="1"/>
            </p:cNvSpPr>
            <p:nvPr/>
          </p:nvSpPr>
          <p:spPr bwMode="auto">
            <a:xfrm>
              <a:off x="156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6" name="Oval 238"/>
            <p:cNvSpPr>
              <a:spLocks noChangeArrowheads="1"/>
            </p:cNvSpPr>
            <p:nvPr/>
          </p:nvSpPr>
          <p:spPr bwMode="auto">
            <a:xfrm>
              <a:off x="1656" y="40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17" name="Oval 239"/>
            <p:cNvSpPr>
              <a:spLocks noChangeArrowheads="1"/>
            </p:cNvSpPr>
            <p:nvPr/>
          </p:nvSpPr>
          <p:spPr bwMode="auto">
            <a:xfrm>
              <a:off x="174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8" name="Oval 240"/>
            <p:cNvSpPr>
              <a:spLocks noChangeArrowheads="1"/>
            </p:cNvSpPr>
            <p:nvPr/>
          </p:nvSpPr>
          <p:spPr bwMode="auto">
            <a:xfrm>
              <a:off x="183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19" name="Oval 241"/>
            <p:cNvSpPr>
              <a:spLocks noChangeArrowheads="1"/>
            </p:cNvSpPr>
            <p:nvPr/>
          </p:nvSpPr>
          <p:spPr bwMode="auto">
            <a:xfrm>
              <a:off x="2065"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20" name="Oval 242"/>
            <p:cNvSpPr>
              <a:spLocks noChangeArrowheads="1"/>
            </p:cNvSpPr>
            <p:nvPr/>
          </p:nvSpPr>
          <p:spPr bwMode="auto">
            <a:xfrm>
              <a:off x="224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21" name="Oval 243"/>
            <p:cNvSpPr>
              <a:spLocks noChangeArrowheads="1"/>
            </p:cNvSpPr>
            <p:nvPr/>
          </p:nvSpPr>
          <p:spPr bwMode="auto">
            <a:xfrm>
              <a:off x="2338"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22" name="Oval 244"/>
            <p:cNvSpPr>
              <a:spLocks noChangeArrowheads="1"/>
            </p:cNvSpPr>
            <p:nvPr/>
          </p:nvSpPr>
          <p:spPr bwMode="auto">
            <a:xfrm>
              <a:off x="2428" y="3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23" name="Oval 245"/>
            <p:cNvSpPr>
              <a:spLocks noChangeArrowheads="1"/>
            </p:cNvSpPr>
            <p:nvPr/>
          </p:nvSpPr>
          <p:spPr bwMode="auto">
            <a:xfrm>
              <a:off x="2519" y="4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24" name="Oval 246"/>
            <p:cNvSpPr>
              <a:spLocks noChangeArrowheads="1"/>
            </p:cNvSpPr>
            <p:nvPr/>
          </p:nvSpPr>
          <p:spPr bwMode="auto">
            <a:xfrm>
              <a:off x="261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25" name="Oval 247"/>
            <p:cNvSpPr>
              <a:spLocks noChangeArrowheads="1"/>
            </p:cNvSpPr>
            <p:nvPr/>
          </p:nvSpPr>
          <p:spPr bwMode="auto">
            <a:xfrm>
              <a:off x="2837" y="406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126" name="Oval 248"/>
            <p:cNvSpPr>
              <a:spLocks noChangeArrowheads="1"/>
            </p:cNvSpPr>
            <p:nvPr/>
          </p:nvSpPr>
          <p:spPr bwMode="auto">
            <a:xfrm>
              <a:off x="3018" y="40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27" name="Oval 249"/>
            <p:cNvSpPr>
              <a:spLocks noChangeArrowheads="1"/>
            </p:cNvSpPr>
            <p:nvPr/>
          </p:nvSpPr>
          <p:spPr bwMode="auto">
            <a:xfrm>
              <a:off x="2927"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28" name="Oval 250"/>
            <p:cNvSpPr>
              <a:spLocks noChangeArrowheads="1"/>
            </p:cNvSpPr>
            <p:nvPr/>
          </p:nvSpPr>
          <p:spPr bwMode="auto">
            <a:xfrm>
              <a:off x="3154"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29" name="Oval 251"/>
            <p:cNvSpPr>
              <a:spLocks noChangeArrowheads="1"/>
            </p:cNvSpPr>
            <p:nvPr/>
          </p:nvSpPr>
          <p:spPr bwMode="auto">
            <a:xfrm>
              <a:off x="3380"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0" name="Oval 252"/>
            <p:cNvSpPr>
              <a:spLocks noChangeArrowheads="1"/>
            </p:cNvSpPr>
            <p:nvPr/>
          </p:nvSpPr>
          <p:spPr bwMode="auto">
            <a:xfrm>
              <a:off x="3425"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1" name="Oval 253"/>
            <p:cNvSpPr>
              <a:spLocks noChangeArrowheads="1"/>
            </p:cNvSpPr>
            <p:nvPr/>
          </p:nvSpPr>
          <p:spPr bwMode="auto">
            <a:xfrm>
              <a:off x="3380"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2" name="Oval 254"/>
            <p:cNvSpPr>
              <a:spLocks noChangeArrowheads="1"/>
            </p:cNvSpPr>
            <p:nvPr/>
          </p:nvSpPr>
          <p:spPr bwMode="auto">
            <a:xfrm>
              <a:off x="3471" y="361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133" name="Oval 255"/>
            <p:cNvSpPr>
              <a:spLocks noChangeArrowheads="1"/>
            </p:cNvSpPr>
            <p:nvPr/>
          </p:nvSpPr>
          <p:spPr bwMode="auto">
            <a:xfrm>
              <a:off x="3017"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4" name="Oval 256"/>
            <p:cNvSpPr>
              <a:spLocks noChangeArrowheads="1"/>
            </p:cNvSpPr>
            <p:nvPr/>
          </p:nvSpPr>
          <p:spPr bwMode="auto">
            <a:xfrm>
              <a:off x="3471"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5" name="Oval 257"/>
            <p:cNvSpPr>
              <a:spLocks noChangeArrowheads="1"/>
            </p:cNvSpPr>
            <p:nvPr/>
          </p:nvSpPr>
          <p:spPr bwMode="auto">
            <a:xfrm>
              <a:off x="338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6" name="Oval 258"/>
            <p:cNvSpPr>
              <a:spLocks noChangeArrowheads="1"/>
            </p:cNvSpPr>
            <p:nvPr/>
          </p:nvSpPr>
          <p:spPr bwMode="auto">
            <a:xfrm>
              <a:off x="315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7" name="Oval 259"/>
            <p:cNvSpPr>
              <a:spLocks noChangeArrowheads="1"/>
            </p:cNvSpPr>
            <p:nvPr/>
          </p:nvSpPr>
          <p:spPr bwMode="auto">
            <a:xfrm>
              <a:off x="2881"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8" name="Oval 260"/>
            <p:cNvSpPr>
              <a:spLocks noChangeArrowheads="1"/>
            </p:cNvSpPr>
            <p:nvPr/>
          </p:nvSpPr>
          <p:spPr bwMode="auto">
            <a:xfrm>
              <a:off x="260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39" name="Oval 261"/>
            <p:cNvSpPr>
              <a:spLocks noChangeArrowheads="1"/>
            </p:cNvSpPr>
            <p:nvPr/>
          </p:nvSpPr>
          <p:spPr bwMode="auto">
            <a:xfrm>
              <a:off x="2201"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0" name="Oval 262"/>
            <p:cNvSpPr>
              <a:spLocks noChangeArrowheads="1"/>
            </p:cNvSpPr>
            <p:nvPr/>
          </p:nvSpPr>
          <p:spPr bwMode="auto">
            <a:xfrm>
              <a:off x="179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1" name="Oval 263"/>
            <p:cNvSpPr>
              <a:spLocks noChangeArrowheads="1"/>
            </p:cNvSpPr>
            <p:nvPr/>
          </p:nvSpPr>
          <p:spPr bwMode="auto">
            <a:xfrm>
              <a:off x="129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2" name="Oval 264"/>
            <p:cNvSpPr>
              <a:spLocks noChangeArrowheads="1"/>
            </p:cNvSpPr>
            <p:nvPr/>
          </p:nvSpPr>
          <p:spPr bwMode="auto">
            <a:xfrm>
              <a:off x="79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3" name="Oval 265"/>
            <p:cNvSpPr>
              <a:spLocks noChangeArrowheads="1"/>
            </p:cNvSpPr>
            <p:nvPr/>
          </p:nvSpPr>
          <p:spPr bwMode="auto">
            <a:xfrm>
              <a:off x="29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4" name="Oval 266"/>
            <p:cNvSpPr>
              <a:spLocks noChangeArrowheads="1"/>
            </p:cNvSpPr>
            <p:nvPr/>
          </p:nvSpPr>
          <p:spPr bwMode="auto">
            <a:xfrm>
              <a:off x="659"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5" name="Oval 267"/>
            <p:cNvSpPr>
              <a:spLocks noChangeArrowheads="1"/>
            </p:cNvSpPr>
            <p:nvPr/>
          </p:nvSpPr>
          <p:spPr bwMode="auto">
            <a:xfrm>
              <a:off x="69"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6" name="Oval 268"/>
            <p:cNvSpPr>
              <a:spLocks noChangeArrowheads="1"/>
            </p:cNvSpPr>
            <p:nvPr/>
          </p:nvSpPr>
          <p:spPr bwMode="auto">
            <a:xfrm>
              <a:off x="33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7" name="Oval 269"/>
            <p:cNvSpPr>
              <a:spLocks noChangeArrowheads="1"/>
            </p:cNvSpPr>
            <p:nvPr/>
          </p:nvSpPr>
          <p:spPr bwMode="auto">
            <a:xfrm>
              <a:off x="795"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8" name="Oval 270"/>
            <p:cNvSpPr>
              <a:spLocks noChangeArrowheads="1"/>
            </p:cNvSpPr>
            <p:nvPr/>
          </p:nvSpPr>
          <p:spPr bwMode="auto">
            <a:xfrm>
              <a:off x="1252"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49" name="Oval 271"/>
            <p:cNvSpPr>
              <a:spLocks noChangeArrowheads="1"/>
            </p:cNvSpPr>
            <p:nvPr/>
          </p:nvSpPr>
          <p:spPr bwMode="auto">
            <a:xfrm>
              <a:off x="296"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0" name="Oval 272"/>
            <p:cNvSpPr>
              <a:spLocks noChangeArrowheads="1"/>
            </p:cNvSpPr>
            <p:nvPr/>
          </p:nvSpPr>
          <p:spPr bwMode="auto">
            <a:xfrm>
              <a:off x="160"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1" name="Oval 273"/>
            <p:cNvSpPr>
              <a:spLocks noChangeArrowheads="1"/>
            </p:cNvSpPr>
            <p:nvPr/>
          </p:nvSpPr>
          <p:spPr bwMode="auto">
            <a:xfrm>
              <a:off x="23"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2" name="Oval 274"/>
            <p:cNvSpPr>
              <a:spLocks noChangeArrowheads="1"/>
            </p:cNvSpPr>
            <p:nvPr/>
          </p:nvSpPr>
          <p:spPr bwMode="auto">
            <a:xfrm>
              <a:off x="-67"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3" name="Oval 275"/>
            <p:cNvSpPr>
              <a:spLocks noChangeArrowheads="1"/>
            </p:cNvSpPr>
            <p:nvPr/>
          </p:nvSpPr>
          <p:spPr bwMode="auto">
            <a:xfrm>
              <a:off x="-22" y="2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4" name="Oval 276"/>
            <p:cNvSpPr>
              <a:spLocks noChangeArrowheads="1"/>
            </p:cNvSpPr>
            <p:nvPr/>
          </p:nvSpPr>
          <p:spPr bwMode="auto">
            <a:xfrm>
              <a:off x="115"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5" name="Oval 277"/>
            <p:cNvSpPr>
              <a:spLocks noChangeArrowheads="1"/>
            </p:cNvSpPr>
            <p:nvPr/>
          </p:nvSpPr>
          <p:spPr bwMode="auto">
            <a:xfrm>
              <a:off x="252"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6" name="Oval 278"/>
            <p:cNvSpPr>
              <a:spLocks noChangeArrowheads="1"/>
            </p:cNvSpPr>
            <p:nvPr/>
          </p:nvSpPr>
          <p:spPr bwMode="auto">
            <a:xfrm>
              <a:off x="389" y="30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57" name="Oval 279"/>
            <p:cNvSpPr>
              <a:spLocks noChangeArrowheads="1"/>
            </p:cNvSpPr>
            <p:nvPr/>
          </p:nvSpPr>
          <p:spPr bwMode="auto">
            <a:xfrm>
              <a:off x="-22"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8" name="Oval 280"/>
            <p:cNvSpPr>
              <a:spLocks noChangeArrowheads="1"/>
            </p:cNvSpPr>
            <p:nvPr/>
          </p:nvSpPr>
          <p:spPr bwMode="auto">
            <a:xfrm>
              <a:off x="-67"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59" name="Oval 281"/>
            <p:cNvSpPr>
              <a:spLocks noChangeArrowheads="1"/>
            </p:cNvSpPr>
            <p:nvPr/>
          </p:nvSpPr>
          <p:spPr bwMode="auto">
            <a:xfrm>
              <a:off x="16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0" name="Oval 282"/>
            <p:cNvSpPr>
              <a:spLocks noChangeArrowheads="1"/>
            </p:cNvSpPr>
            <p:nvPr/>
          </p:nvSpPr>
          <p:spPr bwMode="auto">
            <a:xfrm>
              <a:off x="205"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1" name="Oval 283"/>
            <p:cNvSpPr>
              <a:spLocks noChangeArrowheads="1"/>
            </p:cNvSpPr>
            <p:nvPr/>
          </p:nvSpPr>
          <p:spPr bwMode="auto">
            <a:xfrm>
              <a:off x="20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2" name="Oval 284"/>
            <p:cNvSpPr>
              <a:spLocks noChangeArrowheads="1"/>
            </p:cNvSpPr>
            <p:nvPr/>
          </p:nvSpPr>
          <p:spPr bwMode="auto">
            <a:xfrm>
              <a:off x="23"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3" name="Oval 285"/>
            <p:cNvSpPr>
              <a:spLocks noChangeArrowheads="1"/>
            </p:cNvSpPr>
            <p:nvPr/>
          </p:nvSpPr>
          <p:spPr bwMode="auto">
            <a:xfrm>
              <a:off x="-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4" name="Oval 286"/>
            <p:cNvSpPr>
              <a:spLocks noChangeArrowheads="1"/>
            </p:cNvSpPr>
            <p:nvPr/>
          </p:nvSpPr>
          <p:spPr bwMode="auto">
            <a:xfrm>
              <a:off x="-6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5" name="Oval 287"/>
            <p:cNvSpPr>
              <a:spLocks noChangeArrowheads="1"/>
            </p:cNvSpPr>
            <p:nvPr/>
          </p:nvSpPr>
          <p:spPr bwMode="auto">
            <a:xfrm>
              <a:off x="-67"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6" name="Oval 288"/>
            <p:cNvSpPr>
              <a:spLocks noChangeArrowheads="1"/>
            </p:cNvSpPr>
            <p:nvPr/>
          </p:nvSpPr>
          <p:spPr bwMode="auto">
            <a:xfrm>
              <a:off x="74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7" name="Oval 289"/>
            <p:cNvSpPr>
              <a:spLocks noChangeArrowheads="1"/>
            </p:cNvSpPr>
            <p:nvPr/>
          </p:nvSpPr>
          <p:spPr bwMode="auto">
            <a:xfrm>
              <a:off x="613" y="2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8" name="Oval 290"/>
            <p:cNvSpPr>
              <a:spLocks noChangeArrowheads="1"/>
            </p:cNvSpPr>
            <p:nvPr/>
          </p:nvSpPr>
          <p:spPr bwMode="auto">
            <a:xfrm>
              <a:off x="47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69" name="Oval 291"/>
            <p:cNvSpPr>
              <a:spLocks noChangeArrowheads="1"/>
            </p:cNvSpPr>
            <p:nvPr/>
          </p:nvSpPr>
          <p:spPr bwMode="auto">
            <a:xfrm>
              <a:off x="61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0" name="Oval 292"/>
            <p:cNvSpPr>
              <a:spLocks noChangeArrowheads="1"/>
            </p:cNvSpPr>
            <p:nvPr/>
          </p:nvSpPr>
          <p:spPr bwMode="auto">
            <a:xfrm>
              <a:off x="84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1" name="Oval 293"/>
            <p:cNvSpPr>
              <a:spLocks noChangeArrowheads="1"/>
            </p:cNvSpPr>
            <p:nvPr/>
          </p:nvSpPr>
          <p:spPr bwMode="auto">
            <a:xfrm>
              <a:off x="-2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2" name="Oval 294"/>
            <p:cNvSpPr>
              <a:spLocks noChangeArrowheads="1"/>
            </p:cNvSpPr>
            <p:nvPr/>
          </p:nvSpPr>
          <p:spPr bwMode="auto">
            <a:xfrm>
              <a:off x="10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3" name="Oval 295"/>
            <p:cNvSpPr>
              <a:spLocks noChangeArrowheads="1"/>
            </p:cNvSpPr>
            <p:nvPr/>
          </p:nvSpPr>
          <p:spPr bwMode="auto">
            <a:xfrm>
              <a:off x="205"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4" name="Oval 296"/>
            <p:cNvSpPr>
              <a:spLocks noChangeArrowheads="1"/>
            </p:cNvSpPr>
            <p:nvPr/>
          </p:nvSpPr>
          <p:spPr bwMode="auto">
            <a:xfrm>
              <a:off x="115"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5" name="Oval 297"/>
            <p:cNvSpPr>
              <a:spLocks noChangeArrowheads="1"/>
            </p:cNvSpPr>
            <p:nvPr/>
          </p:nvSpPr>
          <p:spPr bwMode="auto">
            <a:xfrm>
              <a:off x="2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6" name="Oval 298"/>
            <p:cNvSpPr>
              <a:spLocks noChangeArrowheads="1"/>
            </p:cNvSpPr>
            <p:nvPr/>
          </p:nvSpPr>
          <p:spPr bwMode="auto">
            <a:xfrm>
              <a:off x="-69"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7" name="Oval 299"/>
            <p:cNvSpPr>
              <a:spLocks noChangeArrowheads="1"/>
            </p:cNvSpPr>
            <p:nvPr/>
          </p:nvSpPr>
          <p:spPr bwMode="auto">
            <a:xfrm>
              <a:off x="56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78" name="Oval 300"/>
            <p:cNvSpPr>
              <a:spLocks noChangeArrowheads="1"/>
            </p:cNvSpPr>
            <p:nvPr/>
          </p:nvSpPr>
          <p:spPr bwMode="auto">
            <a:xfrm>
              <a:off x="477" y="3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179" name="Oval 301"/>
            <p:cNvSpPr>
              <a:spLocks noChangeArrowheads="1"/>
            </p:cNvSpPr>
            <p:nvPr/>
          </p:nvSpPr>
          <p:spPr bwMode="auto">
            <a:xfrm>
              <a:off x="29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0" name="Oval 302"/>
            <p:cNvSpPr>
              <a:spLocks noChangeArrowheads="1"/>
            </p:cNvSpPr>
            <p:nvPr/>
          </p:nvSpPr>
          <p:spPr bwMode="auto">
            <a:xfrm>
              <a:off x="6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1" name="Oval 303"/>
            <p:cNvSpPr>
              <a:spLocks noChangeArrowheads="1"/>
            </p:cNvSpPr>
            <p:nvPr/>
          </p:nvSpPr>
          <p:spPr bwMode="auto">
            <a:xfrm>
              <a:off x="614"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2" name="Oval 304"/>
            <p:cNvSpPr>
              <a:spLocks noChangeArrowheads="1"/>
            </p:cNvSpPr>
            <p:nvPr/>
          </p:nvSpPr>
          <p:spPr bwMode="auto">
            <a:xfrm>
              <a:off x="106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3" name="Oval 305"/>
            <p:cNvSpPr>
              <a:spLocks noChangeArrowheads="1"/>
            </p:cNvSpPr>
            <p:nvPr/>
          </p:nvSpPr>
          <p:spPr bwMode="auto">
            <a:xfrm>
              <a:off x="477"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4" name="Oval 306"/>
            <p:cNvSpPr>
              <a:spLocks noChangeArrowheads="1"/>
            </p:cNvSpPr>
            <p:nvPr/>
          </p:nvSpPr>
          <p:spPr bwMode="auto">
            <a:xfrm>
              <a:off x="-114"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5" name="Oval 307"/>
            <p:cNvSpPr>
              <a:spLocks noChangeArrowheads="1"/>
            </p:cNvSpPr>
            <p:nvPr/>
          </p:nvSpPr>
          <p:spPr bwMode="auto">
            <a:xfrm>
              <a:off x="341"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6" name="Oval 308"/>
            <p:cNvSpPr>
              <a:spLocks noChangeArrowheads="1"/>
            </p:cNvSpPr>
            <p:nvPr/>
          </p:nvSpPr>
          <p:spPr bwMode="auto">
            <a:xfrm>
              <a:off x="796" y="39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187" name="Oval 309"/>
            <p:cNvSpPr>
              <a:spLocks noChangeArrowheads="1"/>
            </p:cNvSpPr>
            <p:nvPr/>
          </p:nvSpPr>
          <p:spPr bwMode="auto">
            <a:xfrm>
              <a:off x="125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8" name="Oval 310"/>
            <p:cNvSpPr>
              <a:spLocks noChangeArrowheads="1"/>
            </p:cNvSpPr>
            <p:nvPr/>
          </p:nvSpPr>
          <p:spPr bwMode="auto">
            <a:xfrm>
              <a:off x="143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89" name="Oval 311"/>
            <p:cNvSpPr>
              <a:spLocks noChangeArrowheads="1"/>
            </p:cNvSpPr>
            <p:nvPr/>
          </p:nvSpPr>
          <p:spPr bwMode="auto">
            <a:xfrm>
              <a:off x="93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90" name="Oval 312"/>
            <p:cNvSpPr>
              <a:spLocks noChangeArrowheads="1"/>
            </p:cNvSpPr>
            <p:nvPr/>
          </p:nvSpPr>
          <p:spPr bwMode="auto">
            <a:xfrm>
              <a:off x="795"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91" name="Oval 313"/>
            <p:cNvSpPr>
              <a:spLocks noChangeArrowheads="1"/>
            </p:cNvSpPr>
            <p:nvPr/>
          </p:nvSpPr>
          <p:spPr bwMode="auto">
            <a:xfrm>
              <a:off x="2065"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92" name="Oval 314"/>
            <p:cNvSpPr>
              <a:spLocks noChangeArrowheads="1"/>
            </p:cNvSpPr>
            <p:nvPr/>
          </p:nvSpPr>
          <p:spPr bwMode="auto">
            <a:xfrm>
              <a:off x="202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93" name="Oval 315"/>
            <p:cNvSpPr>
              <a:spLocks noChangeArrowheads="1"/>
            </p:cNvSpPr>
            <p:nvPr/>
          </p:nvSpPr>
          <p:spPr bwMode="auto">
            <a:xfrm>
              <a:off x="1838"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94" name="Oval 316"/>
            <p:cNvSpPr>
              <a:spLocks noChangeArrowheads="1"/>
            </p:cNvSpPr>
            <p:nvPr/>
          </p:nvSpPr>
          <p:spPr bwMode="auto">
            <a:xfrm>
              <a:off x="3244"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95" name="Oval 317"/>
            <p:cNvSpPr>
              <a:spLocks noChangeArrowheads="1"/>
            </p:cNvSpPr>
            <p:nvPr/>
          </p:nvSpPr>
          <p:spPr bwMode="auto">
            <a:xfrm>
              <a:off x="3108" y="288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96" name="Oval 318"/>
            <p:cNvSpPr>
              <a:spLocks noChangeArrowheads="1"/>
            </p:cNvSpPr>
            <p:nvPr/>
          </p:nvSpPr>
          <p:spPr bwMode="auto">
            <a:xfrm>
              <a:off x="3154" y="26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197" name="Oval 319"/>
            <p:cNvSpPr>
              <a:spLocks noChangeArrowheads="1"/>
            </p:cNvSpPr>
            <p:nvPr/>
          </p:nvSpPr>
          <p:spPr bwMode="auto">
            <a:xfrm>
              <a:off x="3335"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198" name="Oval 320"/>
            <p:cNvSpPr>
              <a:spLocks noChangeArrowheads="1"/>
            </p:cNvSpPr>
            <p:nvPr/>
          </p:nvSpPr>
          <p:spPr bwMode="auto">
            <a:xfrm>
              <a:off x="2881"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199" name="Oval 321"/>
            <p:cNvSpPr>
              <a:spLocks noChangeArrowheads="1"/>
            </p:cNvSpPr>
            <p:nvPr/>
          </p:nvSpPr>
          <p:spPr bwMode="auto">
            <a:xfrm>
              <a:off x="242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0" name="Oval 322"/>
            <p:cNvSpPr>
              <a:spLocks noChangeArrowheads="1"/>
            </p:cNvSpPr>
            <p:nvPr/>
          </p:nvSpPr>
          <p:spPr bwMode="auto">
            <a:xfrm>
              <a:off x="197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1" name="Oval 323"/>
            <p:cNvSpPr>
              <a:spLocks noChangeArrowheads="1"/>
            </p:cNvSpPr>
            <p:nvPr/>
          </p:nvSpPr>
          <p:spPr bwMode="auto">
            <a:xfrm>
              <a:off x="329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2" name="Oval 324"/>
            <p:cNvSpPr>
              <a:spLocks noChangeArrowheads="1"/>
            </p:cNvSpPr>
            <p:nvPr/>
          </p:nvSpPr>
          <p:spPr bwMode="auto">
            <a:xfrm>
              <a:off x="288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3" name="Oval 325"/>
            <p:cNvSpPr>
              <a:spLocks noChangeArrowheads="1"/>
            </p:cNvSpPr>
            <p:nvPr/>
          </p:nvSpPr>
          <p:spPr bwMode="auto">
            <a:xfrm>
              <a:off x="251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4" name="Oval 326"/>
            <p:cNvSpPr>
              <a:spLocks noChangeArrowheads="1"/>
            </p:cNvSpPr>
            <p:nvPr/>
          </p:nvSpPr>
          <p:spPr bwMode="auto">
            <a:xfrm>
              <a:off x="2155" y="420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05" name="Oval 327"/>
            <p:cNvSpPr>
              <a:spLocks noChangeArrowheads="1"/>
            </p:cNvSpPr>
            <p:nvPr/>
          </p:nvSpPr>
          <p:spPr bwMode="auto">
            <a:xfrm>
              <a:off x="1747"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6" name="Oval 328"/>
            <p:cNvSpPr>
              <a:spLocks noChangeArrowheads="1"/>
            </p:cNvSpPr>
            <p:nvPr/>
          </p:nvSpPr>
          <p:spPr bwMode="auto">
            <a:xfrm>
              <a:off x="93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7" name="Oval 329"/>
            <p:cNvSpPr>
              <a:spLocks noChangeArrowheads="1"/>
            </p:cNvSpPr>
            <p:nvPr/>
          </p:nvSpPr>
          <p:spPr bwMode="auto">
            <a:xfrm>
              <a:off x="3471" y="297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208" name="Oval 330"/>
            <p:cNvSpPr>
              <a:spLocks noChangeArrowheads="1"/>
            </p:cNvSpPr>
            <p:nvPr/>
          </p:nvSpPr>
          <p:spPr bwMode="auto">
            <a:xfrm>
              <a:off x="3425"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09" name="Oval 331"/>
            <p:cNvSpPr>
              <a:spLocks noChangeArrowheads="1"/>
            </p:cNvSpPr>
            <p:nvPr/>
          </p:nvSpPr>
          <p:spPr bwMode="auto">
            <a:xfrm>
              <a:off x="347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0" name="Oval 332"/>
            <p:cNvSpPr>
              <a:spLocks noChangeArrowheads="1"/>
            </p:cNvSpPr>
            <p:nvPr/>
          </p:nvSpPr>
          <p:spPr bwMode="auto">
            <a:xfrm>
              <a:off x="2927"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1" name="Oval 333"/>
            <p:cNvSpPr>
              <a:spLocks noChangeArrowheads="1"/>
            </p:cNvSpPr>
            <p:nvPr/>
          </p:nvSpPr>
          <p:spPr bwMode="auto">
            <a:xfrm>
              <a:off x="31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2" name="Oval 334"/>
            <p:cNvSpPr>
              <a:spLocks noChangeArrowheads="1"/>
            </p:cNvSpPr>
            <p:nvPr/>
          </p:nvSpPr>
          <p:spPr bwMode="auto">
            <a:xfrm>
              <a:off x="143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3" name="Oval 335"/>
            <p:cNvSpPr>
              <a:spLocks noChangeArrowheads="1"/>
            </p:cNvSpPr>
            <p:nvPr/>
          </p:nvSpPr>
          <p:spPr bwMode="auto">
            <a:xfrm>
              <a:off x="143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4" name="Oval 336"/>
            <p:cNvSpPr>
              <a:spLocks noChangeArrowheads="1"/>
            </p:cNvSpPr>
            <p:nvPr/>
          </p:nvSpPr>
          <p:spPr bwMode="auto">
            <a:xfrm>
              <a:off x="1340"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5" name="Oval 337"/>
            <p:cNvSpPr>
              <a:spLocks noChangeArrowheads="1"/>
            </p:cNvSpPr>
            <p:nvPr/>
          </p:nvSpPr>
          <p:spPr bwMode="auto">
            <a:xfrm>
              <a:off x="120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6" name="Oval 338"/>
            <p:cNvSpPr>
              <a:spLocks noChangeArrowheads="1"/>
            </p:cNvSpPr>
            <p:nvPr/>
          </p:nvSpPr>
          <p:spPr bwMode="auto">
            <a:xfrm>
              <a:off x="102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7" name="Oval 339"/>
            <p:cNvSpPr>
              <a:spLocks noChangeArrowheads="1"/>
            </p:cNvSpPr>
            <p:nvPr/>
          </p:nvSpPr>
          <p:spPr bwMode="auto">
            <a:xfrm>
              <a:off x="1294"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18" name="Oval 340"/>
            <p:cNvSpPr>
              <a:spLocks noChangeArrowheads="1"/>
            </p:cNvSpPr>
            <p:nvPr/>
          </p:nvSpPr>
          <p:spPr bwMode="auto">
            <a:xfrm>
              <a:off x="1385" y="157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219" name="Oval 341"/>
            <p:cNvSpPr>
              <a:spLocks noChangeArrowheads="1"/>
            </p:cNvSpPr>
            <p:nvPr/>
          </p:nvSpPr>
          <p:spPr bwMode="auto">
            <a:xfrm>
              <a:off x="1385"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0" name="Oval 342"/>
            <p:cNvSpPr>
              <a:spLocks noChangeArrowheads="1"/>
            </p:cNvSpPr>
            <p:nvPr/>
          </p:nvSpPr>
          <p:spPr bwMode="auto">
            <a:xfrm>
              <a:off x="134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1" name="Oval 343"/>
            <p:cNvSpPr>
              <a:spLocks noChangeArrowheads="1"/>
            </p:cNvSpPr>
            <p:nvPr/>
          </p:nvSpPr>
          <p:spPr bwMode="auto">
            <a:xfrm>
              <a:off x="1385"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2" name="Oval 344"/>
            <p:cNvSpPr>
              <a:spLocks noChangeArrowheads="1"/>
            </p:cNvSpPr>
            <p:nvPr/>
          </p:nvSpPr>
          <p:spPr bwMode="auto">
            <a:xfrm>
              <a:off x="152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3" name="Oval 345"/>
            <p:cNvSpPr>
              <a:spLocks noChangeArrowheads="1"/>
            </p:cNvSpPr>
            <p:nvPr/>
          </p:nvSpPr>
          <p:spPr bwMode="auto">
            <a:xfrm>
              <a:off x="1612"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4" name="Oval 346"/>
            <p:cNvSpPr>
              <a:spLocks noChangeArrowheads="1"/>
            </p:cNvSpPr>
            <p:nvPr/>
          </p:nvSpPr>
          <p:spPr bwMode="auto">
            <a:xfrm>
              <a:off x="1703"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5" name="Oval 347"/>
            <p:cNvSpPr>
              <a:spLocks noChangeArrowheads="1"/>
            </p:cNvSpPr>
            <p:nvPr/>
          </p:nvSpPr>
          <p:spPr bwMode="auto">
            <a:xfrm>
              <a:off x="1702"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6" name="Oval 348"/>
            <p:cNvSpPr>
              <a:spLocks noChangeArrowheads="1"/>
            </p:cNvSpPr>
            <p:nvPr/>
          </p:nvSpPr>
          <p:spPr bwMode="auto">
            <a:xfrm>
              <a:off x="170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7" name="Oval 349"/>
            <p:cNvSpPr>
              <a:spLocks noChangeArrowheads="1"/>
            </p:cNvSpPr>
            <p:nvPr/>
          </p:nvSpPr>
          <p:spPr bwMode="auto">
            <a:xfrm>
              <a:off x="1612" y="1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228" name="Oval 350"/>
            <p:cNvSpPr>
              <a:spLocks noChangeArrowheads="1"/>
            </p:cNvSpPr>
            <p:nvPr/>
          </p:nvSpPr>
          <p:spPr bwMode="auto">
            <a:xfrm>
              <a:off x="1748"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29" name="Oval 351"/>
            <p:cNvSpPr>
              <a:spLocks noChangeArrowheads="1"/>
            </p:cNvSpPr>
            <p:nvPr/>
          </p:nvSpPr>
          <p:spPr bwMode="auto">
            <a:xfrm>
              <a:off x="1476"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0" name="Oval 352"/>
            <p:cNvSpPr>
              <a:spLocks noChangeArrowheads="1"/>
            </p:cNvSpPr>
            <p:nvPr/>
          </p:nvSpPr>
          <p:spPr bwMode="auto">
            <a:xfrm>
              <a:off x="3109"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1" name="Oval 353"/>
            <p:cNvSpPr>
              <a:spLocks noChangeArrowheads="1"/>
            </p:cNvSpPr>
            <p:nvPr/>
          </p:nvSpPr>
          <p:spPr bwMode="auto">
            <a:xfrm>
              <a:off x="1521"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2" name="Oval 354"/>
            <p:cNvSpPr>
              <a:spLocks noChangeArrowheads="1"/>
            </p:cNvSpPr>
            <p:nvPr/>
          </p:nvSpPr>
          <p:spPr bwMode="auto">
            <a:xfrm>
              <a:off x="1566" y="1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3" name="Oval 355"/>
            <p:cNvSpPr>
              <a:spLocks noChangeArrowheads="1"/>
            </p:cNvSpPr>
            <p:nvPr/>
          </p:nvSpPr>
          <p:spPr bwMode="auto">
            <a:xfrm>
              <a:off x="129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4" name="Oval 356"/>
            <p:cNvSpPr>
              <a:spLocks noChangeArrowheads="1"/>
            </p:cNvSpPr>
            <p:nvPr/>
          </p:nvSpPr>
          <p:spPr bwMode="auto">
            <a:xfrm>
              <a:off x="1612" y="2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235" name="Oval 357"/>
            <p:cNvSpPr>
              <a:spLocks noChangeArrowheads="1"/>
            </p:cNvSpPr>
            <p:nvPr/>
          </p:nvSpPr>
          <p:spPr bwMode="auto">
            <a:xfrm>
              <a:off x="2338" y="17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236" name="Oval 358"/>
            <p:cNvSpPr>
              <a:spLocks noChangeArrowheads="1"/>
            </p:cNvSpPr>
            <p:nvPr/>
          </p:nvSpPr>
          <p:spPr bwMode="auto">
            <a:xfrm>
              <a:off x="2337"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7" name="Oval 359"/>
            <p:cNvSpPr>
              <a:spLocks noChangeArrowheads="1"/>
            </p:cNvSpPr>
            <p:nvPr/>
          </p:nvSpPr>
          <p:spPr bwMode="auto">
            <a:xfrm>
              <a:off x="220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8" name="Oval 360"/>
            <p:cNvSpPr>
              <a:spLocks noChangeArrowheads="1"/>
            </p:cNvSpPr>
            <p:nvPr/>
          </p:nvSpPr>
          <p:spPr bwMode="auto">
            <a:xfrm>
              <a:off x="2292"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39" name="Oval 361"/>
            <p:cNvSpPr>
              <a:spLocks noChangeArrowheads="1"/>
            </p:cNvSpPr>
            <p:nvPr/>
          </p:nvSpPr>
          <p:spPr bwMode="auto">
            <a:xfrm>
              <a:off x="2428" y="161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40" name="Oval 362"/>
            <p:cNvSpPr>
              <a:spLocks noChangeArrowheads="1"/>
            </p:cNvSpPr>
            <p:nvPr/>
          </p:nvSpPr>
          <p:spPr bwMode="auto">
            <a:xfrm>
              <a:off x="2519"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41" name="Oval 363"/>
            <p:cNvSpPr>
              <a:spLocks noChangeArrowheads="1"/>
            </p:cNvSpPr>
            <p:nvPr/>
          </p:nvSpPr>
          <p:spPr bwMode="auto">
            <a:xfrm>
              <a:off x="2610" y="17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242" name="Oval 364"/>
            <p:cNvSpPr>
              <a:spLocks noChangeArrowheads="1"/>
            </p:cNvSpPr>
            <p:nvPr/>
          </p:nvSpPr>
          <p:spPr bwMode="auto">
            <a:xfrm>
              <a:off x="2609"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43" name="Oval 365"/>
            <p:cNvSpPr>
              <a:spLocks noChangeArrowheads="1"/>
            </p:cNvSpPr>
            <p:nvPr/>
          </p:nvSpPr>
          <p:spPr bwMode="auto">
            <a:xfrm>
              <a:off x="2336"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44" name="Oval 366"/>
            <p:cNvSpPr>
              <a:spLocks noChangeArrowheads="1"/>
            </p:cNvSpPr>
            <p:nvPr/>
          </p:nvSpPr>
          <p:spPr bwMode="auto">
            <a:xfrm>
              <a:off x="2473" y="14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45" name="Oval 367"/>
            <p:cNvSpPr>
              <a:spLocks noChangeArrowheads="1"/>
            </p:cNvSpPr>
            <p:nvPr/>
          </p:nvSpPr>
          <p:spPr bwMode="auto">
            <a:xfrm>
              <a:off x="2836"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46" name="Oval 368"/>
            <p:cNvSpPr>
              <a:spLocks noChangeArrowheads="1"/>
            </p:cNvSpPr>
            <p:nvPr/>
          </p:nvSpPr>
          <p:spPr bwMode="auto">
            <a:xfrm>
              <a:off x="2927"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47" name="Oval 369"/>
            <p:cNvSpPr>
              <a:spLocks noChangeArrowheads="1"/>
            </p:cNvSpPr>
            <p:nvPr/>
          </p:nvSpPr>
          <p:spPr bwMode="auto">
            <a:xfrm>
              <a:off x="2247" y="2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248" name="Oval 370"/>
            <p:cNvSpPr>
              <a:spLocks noChangeArrowheads="1"/>
            </p:cNvSpPr>
            <p:nvPr/>
          </p:nvSpPr>
          <p:spPr bwMode="auto">
            <a:xfrm>
              <a:off x="2246"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49" name="Oval 371"/>
            <p:cNvSpPr>
              <a:spLocks noChangeArrowheads="1"/>
            </p:cNvSpPr>
            <p:nvPr/>
          </p:nvSpPr>
          <p:spPr bwMode="auto">
            <a:xfrm>
              <a:off x="2020" y="197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50" name="Oval 372"/>
            <p:cNvSpPr>
              <a:spLocks noChangeArrowheads="1"/>
            </p:cNvSpPr>
            <p:nvPr/>
          </p:nvSpPr>
          <p:spPr bwMode="auto">
            <a:xfrm>
              <a:off x="220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51" name="Oval 373"/>
            <p:cNvSpPr>
              <a:spLocks noChangeArrowheads="1"/>
            </p:cNvSpPr>
            <p:nvPr/>
          </p:nvSpPr>
          <p:spPr bwMode="auto">
            <a:xfrm>
              <a:off x="2700"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52" name="Oval 374"/>
            <p:cNvSpPr>
              <a:spLocks noChangeArrowheads="1"/>
            </p:cNvSpPr>
            <p:nvPr/>
          </p:nvSpPr>
          <p:spPr bwMode="auto">
            <a:xfrm>
              <a:off x="2428" y="21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53" name="Oval 375"/>
            <p:cNvSpPr>
              <a:spLocks noChangeArrowheads="1"/>
            </p:cNvSpPr>
            <p:nvPr/>
          </p:nvSpPr>
          <p:spPr bwMode="auto">
            <a:xfrm>
              <a:off x="2519"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54" name="Oval 376"/>
            <p:cNvSpPr>
              <a:spLocks noChangeArrowheads="1"/>
            </p:cNvSpPr>
            <p:nvPr/>
          </p:nvSpPr>
          <p:spPr bwMode="auto">
            <a:xfrm>
              <a:off x="2517"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255" name="Oval 377"/>
            <p:cNvSpPr>
              <a:spLocks noChangeArrowheads="1"/>
            </p:cNvSpPr>
            <p:nvPr/>
          </p:nvSpPr>
          <p:spPr bwMode="auto">
            <a:xfrm>
              <a:off x="2245" y="16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56" name="Oval 378"/>
            <p:cNvSpPr>
              <a:spLocks noChangeArrowheads="1"/>
            </p:cNvSpPr>
            <p:nvPr/>
          </p:nvSpPr>
          <p:spPr bwMode="auto">
            <a:xfrm>
              <a:off x="2382" y="1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57" name="Oval 379"/>
            <p:cNvSpPr>
              <a:spLocks noChangeArrowheads="1"/>
            </p:cNvSpPr>
            <p:nvPr/>
          </p:nvSpPr>
          <p:spPr bwMode="auto">
            <a:xfrm>
              <a:off x="211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58" name="Oval 380"/>
            <p:cNvSpPr>
              <a:spLocks noChangeArrowheads="1"/>
            </p:cNvSpPr>
            <p:nvPr/>
          </p:nvSpPr>
          <p:spPr bwMode="auto">
            <a:xfrm>
              <a:off x="2428"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59" name="Oval 381"/>
            <p:cNvSpPr>
              <a:spLocks noChangeArrowheads="1"/>
            </p:cNvSpPr>
            <p:nvPr/>
          </p:nvSpPr>
          <p:spPr bwMode="auto">
            <a:xfrm>
              <a:off x="1975"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60" name="Oval 382"/>
            <p:cNvSpPr>
              <a:spLocks noChangeArrowheads="1"/>
            </p:cNvSpPr>
            <p:nvPr/>
          </p:nvSpPr>
          <p:spPr bwMode="auto">
            <a:xfrm>
              <a:off x="1793" y="13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261" name="Oval 383"/>
            <p:cNvSpPr>
              <a:spLocks noChangeArrowheads="1"/>
            </p:cNvSpPr>
            <p:nvPr/>
          </p:nvSpPr>
          <p:spPr bwMode="auto">
            <a:xfrm>
              <a:off x="165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62" name="Oval 384"/>
            <p:cNvSpPr>
              <a:spLocks noChangeArrowheads="1"/>
            </p:cNvSpPr>
            <p:nvPr/>
          </p:nvSpPr>
          <p:spPr bwMode="auto">
            <a:xfrm>
              <a:off x="1748"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63" name="Oval 385"/>
            <p:cNvSpPr>
              <a:spLocks noChangeArrowheads="1"/>
            </p:cNvSpPr>
            <p:nvPr/>
          </p:nvSpPr>
          <p:spPr bwMode="auto">
            <a:xfrm>
              <a:off x="1884"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64" name="Oval 386"/>
            <p:cNvSpPr>
              <a:spLocks noChangeArrowheads="1"/>
            </p:cNvSpPr>
            <p:nvPr/>
          </p:nvSpPr>
          <p:spPr bwMode="auto">
            <a:xfrm>
              <a:off x="2020" y="1707"/>
              <a:ext cx="45" cy="46"/>
            </a:xfrm>
            <a:prstGeom prst="ellipse">
              <a:avLst/>
            </a:prstGeom>
            <a:solidFill>
              <a:schemeClr val="tx1"/>
            </a:solidFill>
            <a:ln w="3175">
              <a:noFill/>
              <a:round/>
              <a:headEnd/>
              <a:tailEnd/>
            </a:ln>
          </p:spPr>
          <p:txBody>
            <a:bodyPr wrap="none" anchor="ctr"/>
            <a:lstStyle/>
            <a:p>
              <a:endParaRPr lang="en-US"/>
            </a:p>
          </p:txBody>
        </p:sp>
        <p:sp>
          <p:nvSpPr>
            <p:cNvPr id="77265" name="Oval 387"/>
            <p:cNvSpPr>
              <a:spLocks noChangeArrowheads="1"/>
            </p:cNvSpPr>
            <p:nvPr/>
          </p:nvSpPr>
          <p:spPr bwMode="auto">
            <a:xfrm>
              <a:off x="2066" y="1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66" name="Oval 388"/>
            <p:cNvSpPr>
              <a:spLocks noChangeArrowheads="1"/>
            </p:cNvSpPr>
            <p:nvPr/>
          </p:nvSpPr>
          <p:spPr bwMode="auto">
            <a:xfrm>
              <a:off x="2065"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67" name="Oval 389"/>
            <p:cNvSpPr>
              <a:spLocks noChangeArrowheads="1"/>
            </p:cNvSpPr>
            <p:nvPr/>
          </p:nvSpPr>
          <p:spPr bwMode="auto">
            <a:xfrm>
              <a:off x="1792" y="107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68" name="Oval 390"/>
            <p:cNvSpPr>
              <a:spLocks noChangeArrowheads="1"/>
            </p:cNvSpPr>
            <p:nvPr/>
          </p:nvSpPr>
          <p:spPr bwMode="auto">
            <a:xfrm>
              <a:off x="1929" y="124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69" name="Oval 391"/>
            <p:cNvSpPr>
              <a:spLocks noChangeArrowheads="1"/>
            </p:cNvSpPr>
            <p:nvPr/>
          </p:nvSpPr>
          <p:spPr bwMode="auto">
            <a:xfrm>
              <a:off x="192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0" name="Oval 392"/>
            <p:cNvSpPr>
              <a:spLocks noChangeArrowheads="1"/>
            </p:cNvSpPr>
            <p:nvPr/>
          </p:nvSpPr>
          <p:spPr bwMode="auto">
            <a:xfrm>
              <a:off x="1975"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1" name="Oval 393"/>
            <p:cNvSpPr>
              <a:spLocks noChangeArrowheads="1"/>
            </p:cNvSpPr>
            <p:nvPr/>
          </p:nvSpPr>
          <p:spPr bwMode="auto">
            <a:xfrm>
              <a:off x="224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2" name="Oval 394"/>
            <p:cNvSpPr>
              <a:spLocks noChangeArrowheads="1"/>
            </p:cNvSpPr>
            <p:nvPr/>
          </p:nvSpPr>
          <p:spPr bwMode="auto">
            <a:xfrm>
              <a:off x="2246"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3" name="Oval 395"/>
            <p:cNvSpPr>
              <a:spLocks noChangeArrowheads="1"/>
            </p:cNvSpPr>
            <p:nvPr/>
          </p:nvSpPr>
          <p:spPr bwMode="auto">
            <a:xfrm>
              <a:off x="21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4" name="Oval 396"/>
            <p:cNvSpPr>
              <a:spLocks noChangeArrowheads="1"/>
            </p:cNvSpPr>
            <p:nvPr/>
          </p:nvSpPr>
          <p:spPr bwMode="auto">
            <a:xfrm>
              <a:off x="22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5" name="Oval 397"/>
            <p:cNvSpPr>
              <a:spLocks noChangeArrowheads="1"/>
            </p:cNvSpPr>
            <p:nvPr/>
          </p:nvSpPr>
          <p:spPr bwMode="auto">
            <a:xfrm>
              <a:off x="2337" y="120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276" name="Oval 398"/>
            <p:cNvSpPr>
              <a:spLocks noChangeArrowheads="1"/>
            </p:cNvSpPr>
            <p:nvPr/>
          </p:nvSpPr>
          <p:spPr bwMode="auto">
            <a:xfrm>
              <a:off x="24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7" name="Oval 399"/>
            <p:cNvSpPr>
              <a:spLocks noChangeArrowheads="1"/>
            </p:cNvSpPr>
            <p:nvPr/>
          </p:nvSpPr>
          <p:spPr bwMode="auto">
            <a:xfrm>
              <a:off x="2519" y="12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278" name="Oval 400"/>
            <p:cNvSpPr>
              <a:spLocks noChangeArrowheads="1"/>
            </p:cNvSpPr>
            <p:nvPr/>
          </p:nvSpPr>
          <p:spPr bwMode="auto">
            <a:xfrm>
              <a:off x="2518"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79" name="Oval 401"/>
            <p:cNvSpPr>
              <a:spLocks noChangeArrowheads="1"/>
            </p:cNvSpPr>
            <p:nvPr/>
          </p:nvSpPr>
          <p:spPr bwMode="auto">
            <a:xfrm>
              <a:off x="2245"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0" name="Oval 402"/>
            <p:cNvSpPr>
              <a:spLocks noChangeArrowheads="1"/>
            </p:cNvSpPr>
            <p:nvPr/>
          </p:nvSpPr>
          <p:spPr bwMode="auto">
            <a:xfrm>
              <a:off x="23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1" name="Oval 403"/>
            <p:cNvSpPr>
              <a:spLocks noChangeArrowheads="1"/>
            </p:cNvSpPr>
            <p:nvPr/>
          </p:nvSpPr>
          <p:spPr bwMode="auto">
            <a:xfrm>
              <a:off x="3742" y="179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282" name="Oval 404"/>
            <p:cNvSpPr>
              <a:spLocks noChangeArrowheads="1"/>
            </p:cNvSpPr>
            <p:nvPr/>
          </p:nvSpPr>
          <p:spPr bwMode="auto">
            <a:xfrm>
              <a:off x="2428" y="11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3" name="Oval 405"/>
            <p:cNvSpPr>
              <a:spLocks noChangeArrowheads="1"/>
            </p:cNvSpPr>
            <p:nvPr/>
          </p:nvSpPr>
          <p:spPr bwMode="auto">
            <a:xfrm>
              <a:off x="1702"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4" name="Oval 406"/>
            <p:cNvSpPr>
              <a:spLocks noChangeArrowheads="1"/>
            </p:cNvSpPr>
            <p:nvPr/>
          </p:nvSpPr>
          <p:spPr bwMode="auto">
            <a:xfrm>
              <a:off x="1340"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5" name="Oval 407"/>
            <p:cNvSpPr>
              <a:spLocks noChangeArrowheads="1"/>
            </p:cNvSpPr>
            <p:nvPr/>
          </p:nvSpPr>
          <p:spPr bwMode="auto">
            <a:xfrm>
              <a:off x="1476" y="13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6" name="Oval 408"/>
            <p:cNvSpPr>
              <a:spLocks noChangeArrowheads="1"/>
            </p:cNvSpPr>
            <p:nvPr/>
          </p:nvSpPr>
          <p:spPr bwMode="auto">
            <a:xfrm>
              <a:off x="156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7" name="Oval 409"/>
            <p:cNvSpPr>
              <a:spLocks noChangeArrowheads="1"/>
            </p:cNvSpPr>
            <p:nvPr/>
          </p:nvSpPr>
          <p:spPr bwMode="auto">
            <a:xfrm>
              <a:off x="1566"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88" name="Oval 410"/>
            <p:cNvSpPr>
              <a:spLocks noChangeArrowheads="1"/>
            </p:cNvSpPr>
            <p:nvPr/>
          </p:nvSpPr>
          <p:spPr bwMode="auto">
            <a:xfrm>
              <a:off x="1930" y="220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289" name="Oval 411"/>
            <p:cNvSpPr>
              <a:spLocks noChangeArrowheads="1"/>
            </p:cNvSpPr>
            <p:nvPr/>
          </p:nvSpPr>
          <p:spPr bwMode="auto">
            <a:xfrm>
              <a:off x="211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0" name="Oval 412"/>
            <p:cNvSpPr>
              <a:spLocks noChangeArrowheads="1"/>
            </p:cNvSpPr>
            <p:nvPr/>
          </p:nvSpPr>
          <p:spPr bwMode="auto">
            <a:xfrm>
              <a:off x="1838"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1" name="Oval 413"/>
            <p:cNvSpPr>
              <a:spLocks noChangeArrowheads="1"/>
            </p:cNvSpPr>
            <p:nvPr/>
          </p:nvSpPr>
          <p:spPr bwMode="auto">
            <a:xfrm>
              <a:off x="188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2" name="Oval 414"/>
            <p:cNvSpPr>
              <a:spLocks noChangeArrowheads="1"/>
            </p:cNvSpPr>
            <p:nvPr/>
          </p:nvSpPr>
          <p:spPr bwMode="auto">
            <a:xfrm>
              <a:off x="1975" y="188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293" name="Oval 415"/>
            <p:cNvSpPr>
              <a:spLocks noChangeArrowheads="1"/>
            </p:cNvSpPr>
            <p:nvPr/>
          </p:nvSpPr>
          <p:spPr bwMode="auto">
            <a:xfrm>
              <a:off x="2701"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4" name="Oval 416"/>
            <p:cNvSpPr>
              <a:spLocks noChangeArrowheads="1"/>
            </p:cNvSpPr>
            <p:nvPr/>
          </p:nvSpPr>
          <p:spPr bwMode="auto">
            <a:xfrm>
              <a:off x="2564"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5" name="Oval 417"/>
            <p:cNvSpPr>
              <a:spLocks noChangeArrowheads="1"/>
            </p:cNvSpPr>
            <p:nvPr/>
          </p:nvSpPr>
          <p:spPr bwMode="auto">
            <a:xfrm>
              <a:off x="2429"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6" name="Oval 418"/>
            <p:cNvSpPr>
              <a:spLocks noChangeArrowheads="1"/>
            </p:cNvSpPr>
            <p:nvPr/>
          </p:nvSpPr>
          <p:spPr bwMode="auto">
            <a:xfrm>
              <a:off x="2294" y="188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297" name="Oval 419"/>
            <p:cNvSpPr>
              <a:spLocks noChangeArrowheads="1"/>
            </p:cNvSpPr>
            <p:nvPr/>
          </p:nvSpPr>
          <p:spPr bwMode="auto">
            <a:xfrm>
              <a:off x="270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8" name="Oval 420"/>
            <p:cNvSpPr>
              <a:spLocks noChangeArrowheads="1"/>
            </p:cNvSpPr>
            <p:nvPr/>
          </p:nvSpPr>
          <p:spPr bwMode="auto">
            <a:xfrm>
              <a:off x="2746"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299" name="Oval 421"/>
            <p:cNvSpPr>
              <a:spLocks noChangeArrowheads="1"/>
            </p:cNvSpPr>
            <p:nvPr/>
          </p:nvSpPr>
          <p:spPr bwMode="auto">
            <a:xfrm>
              <a:off x="329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00" name="Oval 422"/>
            <p:cNvSpPr>
              <a:spLocks noChangeArrowheads="1"/>
            </p:cNvSpPr>
            <p:nvPr/>
          </p:nvSpPr>
          <p:spPr bwMode="auto">
            <a:xfrm>
              <a:off x="329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01" name="Oval 423"/>
            <p:cNvSpPr>
              <a:spLocks noChangeArrowheads="1"/>
            </p:cNvSpPr>
            <p:nvPr/>
          </p:nvSpPr>
          <p:spPr bwMode="auto">
            <a:xfrm>
              <a:off x="3154" y="1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02" name="Oval 424"/>
            <p:cNvSpPr>
              <a:spLocks noChangeArrowheads="1"/>
            </p:cNvSpPr>
            <p:nvPr/>
          </p:nvSpPr>
          <p:spPr bwMode="auto">
            <a:xfrm>
              <a:off x="3245" y="12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303" name="Oval 425"/>
            <p:cNvSpPr>
              <a:spLocks noChangeArrowheads="1"/>
            </p:cNvSpPr>
            <p:nvPr/>
          </p:nvSpPr>
          <p:spPr bwMode="auto">
            <a:xfrm>
              <a:off x="3381" y="1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04" name="Oval 426"/>
            <p:cNvSpPr>
              <a:spLocks noChangeArrowheads="1"/>
            </p:cNvSpPr>
            <p:nvPr/>
          </p:nvSpPr>
          <p:spPr bwMode="auto">
            <a:xfrm>
              <a:off x="3426" y="1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05" name="Oval 427"/>
            <p:cNvSpPr>
              <a:spLocks noChangeArrowheads="1"/>
            </p:cNvSpPr>
            <p:nvPr/>
          </p:nvSpPr>
          <p:spPr bwMode="auto">
            <a:xfrm>
              <a:off x="3154" y="14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306" name="Oval 428"/>
            <p:cNvSpPr>
              <a:spLocks noChangeArrowheads="1"/>
            </p:cNvSpPr>
            <p:nvPr/>
          </p:nvSpPr>
          <p:spPr bwMode="auto">
            <a:xfrm>
              <a:off x="3198" y="14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07" name="Oval 429"/>
            <p:cNvSpPr>
              <a:spLocks noChangeArrowheads="1"/>
            </p:cNvSpPr>
            <p:nvPr/>
          </p:nvSpPr>
          <p:spPr bwMode="auto">
            <a:xfrm>
              <a:off x="274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08" name="Oval 430"/>
            <p:cNvSpPr>
              <a:spLocks noChangeArrowheads="1"/>
            </p:cNvSpPr>
            <p:nvPr/>
          </p:nvSpPr>
          <p:spPr bwMode="auto">
            <a:xfrm>
              <a:off x="2746" y="12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09" name="Oval 431"/>
            <p:cNvSpPr>
              <a:spLocks noChangeArrowheads="1"/>
            </p:cNvSpPr>
            <p:nvPr/>
          </p:nvSpPr>
          <p:spPr bwMode="auto">
            <a:xfrm>
              <a:off x="26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0" name="Oval 432"/>
            <p:cNvSpPr>
              <a:spLocks noChangeArrowheads="1"/>
            </p:cNvSpPr>
            <p:nvPr/>
          </p:nvSpPr>
          <p:spPr bwMode="auto">
            <a:xfrm>
              <a:off x="27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1" name="Oval 433"/>
            <p:cNvSpPr>
              <a:spLocks noChangeArrowheads="1"/>
            </p:cNvSpPr>
            <p:nvPr/>
          </p:nvSpPr>
          <p:spPr bwMode="auto">
            <a:xfrm>
              <a:off x="2837"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2" name="Oval 434"/>
            <p:cNvSpPr>
              <a:spLocks noChangeArrowheads="1"/>
            </p:cNvSpPr>
            <p:nvPr/>
          </p:nvSpPr>
          <p:spPr bwMode="auto">
            <a:xfrm>
              <a:off x="29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3" name="Oval 435"/>
            <p:cNvSpPr>
              <a:spLocks noChangeArrowheads="1"/>
            </p:cNvSpPr>
            <p:nvPr/>
          </p:nvSpPr>
          <p:spPr bwMode="auto">
            <a:xfrm>
              <a:off x="3019" y="12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14" name="Oval 436"/>
            <p:cNvSpPr>
              <a:spLocks noChangeArrowheads="1"/>
            </p:cNvSpPr>
            <p:nvPr/>
          </p:nvSpPr>
          <p:spPr bwMode="auto">
            <a:xfrm>
              <a:off x="3018" y="1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15" name="Oval 437"/>
            <p:cNvSpPr>
              <a:spLocks noChangeArrowheads="1"/>
            </p:cNvSpPr>
            <p:nvPr/>
          </p:nvSpPr>
          <p:spPr bwMode="auto">
            <a:xfrm>
              <a:off x="28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6" name="Oval 438"/>
            <p:cNvSpPr>
              <a:spLocks noChangeArrowheads="1"/>
            </p:cNvSpPr>
            <p:nvPr/>
          </p:nvSpPr>
          <p:spPr bwMode="auto">
            <a:xfrm>
              <a:off x="2610" y="12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7" name="Oval 439"/>
            <p:cNvSpPr>
              <a:spLocks noChangeArrowheads="1"/>
            </p:cNvSpPr>
            <p:nvPr/>
          </p:nvSpPr>
          <p:spPr bwMode="auto">
            <a:xfrm>
              <a:off x="2928"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8" name="Oval 440"/>
            <p:cNvSpPr>
              <a:spLocks noChangeArrowheads="1"/>
            </p:cNvSpPr>
            <p:nvPr/>
          </p:nvSpPr>
          <p:spPr bwMode="auto">
            <a:xfrm>
              <a:off x="3200"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19" name="Oval 441"/>
            <p:cNvSpPr>
              <a:spLocks noChangeArrowheads="1"/>
            </p:cNvSpPr>
            <p:nvPr/>
          </p:nvSpPr>
          <p:spPr bwMode="auto">
            <a:xfrm>
              <a:off x="3063" y="9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0" name="Oval 442"/>
            <p:cNvSpPr>
              <a:spLocks noChangeArrowheads="1"/>
            </p:cNvSpPr>
            <p:nvPr/>
          </p:nvSpPr>
          <p:spPr bwMode="auto">
            <a:xfrm>
              <a:off x="329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1" name="Oval 443"/>
            <p:cNvSpPr>
              <a:spLocks noChangeArrowheads="1"/>
            </p:cNvSpPr>
            <p:nvPr/>
          </p:nvSpPr>
          <p:spPr bwMode="auto">
            <a:xfrm>
              <a:off x="34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2" name="Oval 444"/>
            <p:cNvSpPr>
              <a:spLocks noChangeArrowheads="1"/>
            </p:cNvSpPr>
            <p:nvPr/>
          </p:nvSpPr>
          <p:spPr bwMode="auto">
            <a:xfrm>
              <a:off x="3063" y="1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3" name="Oval 445"/>
            <p:cNvSpPr>
              <a:spLocks noChangeArrowheads="1"/>
            </p:cNvSpPr>
            <p:nvPr/>
          </p:nvSpPr>
          <p:spPr bwMode="auto">
            <a:xfrm>
              <a:off x="3381"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4" name="Oval 446"/>
            <p:cNvSpPr>
              <a:spLocks noChangeArrowheads="1"/>
            </p:cNvSpPr>
            <p:nvPr/>
          </p:nvSpPr>
          <p:spPr bwMode="auto">
            <a:xfrm>
              <a:off x="2655"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5" name="Oval 447"/>
            <p:cNvSpPr>
              <a:spLocks noChangeArrowheads="1"/>
            </p:cNvSpPr>
            <p:nvPr/>
          </p:nvSpPr>
          <p:spPr bwMode="auto">
            <a:xfrm>
              <a:off x="347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6" name="Oval 448"/>
            <p:cNvSpPr>
              <a:spLocks noChangeArrowheads="1"/>
            </p:cNvSpPr>
            <p:nvPr/>
          </p:nvSpPr>
          <p:spPr bwMode="auto">
            <a:xfrm>
              <a:off x="3471"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7" name="Oval 449"/>
            <p:cNvSpPr>
              <a:spLocks noChangeArrowheads="1"/>
            </p:cNvSpPr>
            <p:nvPr/>
          </p:nvSpPr>
          <p:spPr bwMode="auto">
            <a:xfrm>
              <a:off x="3335"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8" name="Oval 450"/>
            <p:cNvSpPr>
              <a:spLocks noChangeArrowheads="1"/>
            </p:cNvSpPr>
            <p:nvPr/>
          </p:nvSpPr>
          <p:spPr bwMode="auto">
            <a:xfrm>
              <a:off x="342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29" name="Oval 451"/>
            <p:cNvSpPr>
              <a:spLocks noChangeArrowheads="1"/>
            </p:cNvSpPr>
            <p:nvPr/>
          </p:nvSpPr>
          <p:spPr bwMode="auto">
            <a:xfrm>
              <a:off x="3562"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0" name="Oval 452"/>
            <p:cNvSpPr>
              <a:spLocks noChangeArrowheads="1"/>
            </p:cNvSpPr>
            <p:nvPr/>
          </p:nvSpPr>
          <p:spPr bwMode="auto">
            <a:xfrm>
              <a:off x="3471"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1" name="Oval 453"/>
            <p:cNvSpPr>
              <a:spLocks noChangeArrowheads="1"/>
            </p:cNvSpPr>
            <p:nvPr/>
          </p:nvSpPr>
          <p:spPr bwMode="auto">
            <a:xfrm>
              <a:off x="333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2" name="Oval 454"/>
            <p:cNvSpPr>
              <a:spLocks noChangeArrowheads="1"/>
            </p:cNvSpPr>
            <p:nvPr/>
          </p:nvSpPr>
          <p:spPr bwMode="auto">
            <a:xfrm>
              <a:off x="333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3" name="Oval 455"/>
            <p:cNvSpPr>
              <a:spLocks noChangeArrowheads="1"/>
            </p:cNvSpPr>
            <p:nvPr/>
          </p:nvSpPr>
          <p:spPr bwMode="auto">
            <a:xfrm>
              <a:off x="2928"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4" name="Oval 456"/>
            <p:cNvSpPr>
              <a:spLocks noChangeArrowheads="1"/>
            </p:cNvSpPr>
            <p:nvPr/>
          </p:nvSpPr>
          <p:spPr bwMode="auto">
            <a:xfrm>
              <a:off x="283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5" name="Oval 457"/>
            <p:cNvSpPr>
              <a:spLocks noChangeArrowheads="1"/>
            </p:cNvSpPr>
            <p:nvPr/>
          </p:nvSpPr>
          <p:spPr bwMode="auto">
            <a:xfrm>
              <a:off x="3878" y="25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36" name="Oval 458"/>
            <p:cNvSpPr>
              <a:spLocks noChangeArrowheads="1"/>
            </p:cNvSpPr>
            <p:nvPr/>
          </p:nvSpPr>
          <p:spPr bwMode="auto">
            <a:xfrm>
              <a:off x="2882"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7" name="Oval 459"/>
            <p:cNvSpPr>
              <a:spLocks noChangeArrowheads="1"/>
            </p:cNvSpPr>
            <p:nvPr/>
          </p:nvSpPr>
          <p:spPr bwMode="auto">
            <a:xfrm>
              <a:off x="3018"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8" name="Oval 460"/>
            <p:cNvSpPr>
              <a:spLocks noChangeArrowheads="1"/>
            </p:cNvSpPr>
            <p:nvPr/>
          </p:nvSpPr>
          <p:spPr bwMode="auto">
            <a:xfrm>
              <a:off x="3109"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39" name="Oval 461"/>
            <p:cNvSpPr>
              <a:spLocks noChangeArrowheads="1"/>
            </p:cNvSpPr>
            <p:nvPr/>
          </p:nvSpPr>
          <p:spPr bwMode="auto">
            <a:xfrm>
              <a:off x="320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0" name="Oval 462"/>
            <p:cNvSpPr>
              <a:spLocks noChangeArrowheads="1"/>
            </p:cNvSpPr>
            <p:nvPr/>
          </p:nvSpPr>
          <p:spPr bwMode="auto">
            <a:xfrm>
              <a:off x="319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1" name="Oval 463"/>
            <p:cNvSpPr>
              <a:spLocks noChangeArrowheads="1"/>
            </p:cNvSpPr>
            <p:nvPr/>
          </p:nvSpPr>
          <p:spPr bwMode="auto">
            <a:xfrm>
              <a:off x="3063"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2" name="Oval 464"/>
            <p:cNvSpPr>
              <a:spLocks noChangeArrowheads="1"/>
            </p:cNvSpPr>
            <p:nvPr/>
          </p:nvSpPr>
          <p:spPr bwMode="auto">
            <a:xfrm>
              <a:off x="265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3" name="Oval 465"/>
            <p:cNvSpPr>
              <a:spLocks noChangeArrowheads="1"/>
            </p:cNvSpPr>
            <p:nvPr/>
          </p:nvSpPr>
          <p:spPr bwMode="auto">
            <a:xfrm>
              <a:off x="3109" y="197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344" name="Oval 466"/>
            <p:cNvSpPr>
              <a:spLocks noChangeArrowheads="1"/>
            </p:cNvSpPr>
            <p:nvPr/>
          </p:nvSpPr>
          <p:spPr bwMode="auto">
            <a:xfrm>
              <a:off x="338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5" name="Oval 467"/>
            <p:cNvSpPr>
              <a:spLocks noChangeArrowheads="1"/>
            </p:cNvSpPr>
            <p:nvPr/>
          </p:nvSpPr>
          <p:spPr bwMode="auto">
            <a:xfrm>
              <a:off x="3244"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6" name="Oval 468"/>
            <p:cNvSpPr>
              <a:spLocks noChangeArrowheads="1"/>
            </p:cNvSpPr>
            <p:nvPr/>
          </p:nvSpPr>
          <p:spPr bwMode="auto">
            <a:xfrm>
              <a:off x="3335"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7" name="Oval 469"/>
            <p:cNvSpPr>
              <a:spLocks noChangeArrowheads="1"/>
            </p:cNvSpPr>
            <p:nvPr/>
          </p:nvSpPr>
          <p:spPr bwMode="auto">
            <a:xfrm>
              <a:off x="3562"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48" name="Oval 470"/>
            <p:cNvSpPr>
              <a:spLocks noChangeArrowheads="1"/>
            </p:cNvSpPr>
            <p:nvPr/>
          </p:nvSpPr>
          <p:spPr bwMode="auto">
            <a:xfrm>
              <a:off x="3244" y="1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349" name="Oval 471"/>
            <p:cNvSpPr>
              <a:spLocks noChangeArrowheads="1"/>
            </p:cNvSpPr>
            <p:nvPr/>
          </p:nvSpPr>
          <p:spPr bwMode="auto">
            <a:xfrm>
              <a:off x="356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50" name="Oval 472"/>
            <p:cNvSpPr>
              <a:spLocks noChangeArrowheads="1"/>
            </p:cNvSpPr>
            <p:nvPr/>
          </p:nvSpPr>
          <p:spPr bwMode="auto">
            <a:xfrm>
              <a:off x="2836" y="215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351" name="Oval 473"/>
            <p:cNvSpPr>
              <a:spLocks noChangeArrowheads="1"/>
            </p:cNvSpPr>
            <p:nvPr/>
          </p:nvSpPr>
          <p:spPr bwMode="auto">
            <a:xfrm>
              <a:off x="111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52" name="Oval 474"/>
            <p:cNvSpPr>
              <a:spLocks noChangeArrowheads="1"/>
            </p:cNvSpPr>
            <p:nvPr/>
          </p:nvSpPr>
          <p:spPr bwMode="auto">
            <a:xfrm>
              <a:off x="256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53" name="Oval 475"/>
            <p:cNvSpPr>
              <a:spLocks noChangeArrowheads="1"/>
            </p:cNvSpPr>
            <p:nvPr/>
          </p:nvSpPr>
          <p:spPr bwMode="auto">
            <a:xfrm>
              <a:off x="977" y="207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54" name="Oval 476"/>
            <p:cNvSpPr>
              <a:spLocks noChangeArrowheads="1"/>
            </p:cNvSpPr>
            <p:nvPr/>
          </p:nvSpPr>
          <p:spPr bwMode="auto">
            <a:xfrm>
              <a:off x="1068" y="198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355" name="Oval 477"/>
            <p:cNvSpPr>
              <a:spLocks noChangeArrowheads="1"/>
            </p:cNvSpPr>
            <p:nvPr/>
          </p:nvSpPr>
          <p:spPr bwMode="auto">
            <a:xfrm>
              <a:off x="1203"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56" name="Oval 478"/>
            <p:cNvSpPr>
              <a:spLocks noChangeArrowheads="1"/>
            </p:cNvSpPr>
            <p:nvPr/>
          </p:nvSpPr>
          <p:spPr bwMode="auto">
            <a:xfrm>
              <a:off x="120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57" name="Oval 479"/>
            <p:cNvSpPr>
              <a:spLocks noChangeArrowheads="1"/>
            </p:cNvSpPr>
            <p:nvPr/>
          </p:nvSpPr>
          <p:spPr bwMode="auto">
            <a:xfrm>
              <a:off x="977"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58" name="Oval 480"/>
            <p:cNvSpPr>
              <a:spLocks noChangeArrowheads="1"/>
            </p:cNvSpPr>
            <p:nvPr/>
          </p:nvSpPr>
          <p:spPr bwMode="auto">
            <a:xfrm>
              <a:off x="1021" y="2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59" name="Oval 481"/>
            <p:cNvSpPr>
              <a:spLocks noChangeArrowheads="1"/>
            </p:cNvSpPr>
            <p:nvPr/>
          </p:nvSpPr>
          <p:spPr bwMode="auto">
            <a:xfrm>
              <a:off x="57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60" name="Oval 482"/>
            <p:cNvSpPr>
              <a:spLocks noChangeArrowheads="1"/>
            </p:cNvSpPr>
            <p:nvPr/>
          </p:nvSpPr>
          <p:spPr bwMode="auto">
            <a:xfrm>
              <a:off x="56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61" name="Oval 483"/>
            <p:cNvSpPr>
              <a:spLocks noChangeArrowheads="1"/>
            </p:cNvSpPr>
            <p:nvPr/>
          </p:nvSpPr>
          <p:spPr bwMode="auto">
            <a:xfrm>
              <a:off x="433" y="188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62" name="Oval 484"/>
            <p:cNvSpPr>
              <a:spLocks noChangeArrowheads="1"/>
            </p:cNvSpPr>
            <p:nvPr/>
          </p:nvSpPr>
          <p:spPr bwMode="auto">
            <a:xfrm>
              <a:off x="524" y="1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63" name="Oval 485"/>
            <p:cNvSpPr>
              <a:spLocks noChangeArrowheads="1"/>
            </p:cNvSpPr>
            <p:nvPr/>
          </p:nvSpPr>
          <p:spPr bwMode="auto">
            <a:xfrm>
              <a:off x="660" y="1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64" name="Oval 486"/>
            <p:cNvSpPr>
              <a:spLocks noChangeArrowheads="1"/>
            </p:cNvSpPr>
            <p:nvPr/>
          </p:nvSpPr>
          <p:spPr bwMode="auto">
            <a:xfrm>
              <a:off x="751" y="2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65" name="Oval 487"/>
            <p:cNvSpPr>
              <a:spLocks noChangeArrowheads="1"/>
            </p:cNvSpPr>
            <p:nvPr/>
          </p:nvSpPr>
          <p:spPr bwMode="auto">
            <a:xfrm>
              <a:off x="842"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66" name="Oval 488"/>
            <p:cNvSpPr>
              <a:spLocks noChangeArrowheads="1"/>
            </p:cNvSpPr>
            <p:nvPr/>
          </p:nvSpPr>
          <p:spPr bwMode="auto">
            <a:xfrm>
              <a:off x="1111" y="184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67" name="Oval 489"/>
            <p:cNvSpPr>
              <a:spLocks noChangeArrowheads="1"/>
            </p:cNvSpPr>
            <p:nvPr/>
          </p:nvSpPr>
          <p:spPr bwMode="auto">
            <a:xfrm>
              <a:off x="705" y="17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68" name="Oval 490"/>
            <p:cNvSpPr>
              <a:spLocks noChangeArrowheads="1"/>
            </p:cNvSpPr>
            <p:nvPr/>
          </p:nvSpPr>
          <p:spPr bwMode="auto">
            <a:xfrm>
              <a:off x="433"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69" name="Oval 491"/>
            <p:cNvSpPr>
              <a:spLocks noChangeArrowheads="1"/>
            </p:cNvSpPr>
            <p:nvPr/>
          </p:nvSpPr>
          <p:spPr bwMode="auto">
            <a:xfrm>
              <a:off x="751"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70" name="Oval 492"/>
            <p:cNvSpPr>
              <a:spLocks noChangeArrowheads="1"/>
            </p:cNvSpPr>
            <p:nvPr/>
          </p:nvSpPr>
          <p:spPr bwMode="auto">
            <a:xfrm>
              <a:off x="1023" y="184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371" name="Oval 493"/>
            <p:cNvSpPr>
              <a:spLocks noChangeArrowheads="1"/>
            </p:cNvSpPr>
            <p:nvPr/>
          </p:nvSpPr>
          <p:spPr bwMode="auto">
            <a:xfrm>
              <a:off x="886" y="1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72" name="Oval 494"/>
            <p:cNvSpPr>
              <a:spLocks noChangeArrowheads="1"/>
            </p:cNvSpPr>
            <p:nvPr/>
          </p:nvSpPr>
          <p:spPr bwMode="auto">
            <a:xfrm>
              <a:off x="977" y="161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373" name="Oval 495"/>
            <p:cNvSpPr>
              <a:spLocks noChangeArrowheads="1"/>
            </p:cNvSpPr>
            <p:nvPr/>
          </p:nvSpPr>
          <p:spPr bwMode="auto">
            <a:xfrm>
              <a:off x="1158" y="16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74" name="Oval 496"/>
            <p:cNvSpPr>
              <a:spLocks noChangeArrowheads="1"/>
            </p:cNvSpPr>
            <p:nvPr/>
          </p:nvSpPr>
          <p:spPr bwMode="auto">
            <a:xfrm>
              <a:off x="886" y="1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75" name="Oval 497"/>
            <p:cNvSpPr>
              <a:spLocks noChangeArrowheads="1"/>
            </p:cNvSpPr>
            <p:nvPr/>
          </p:nvSpPr>
          <p:spPr bwMode="auto">
            <a:xfrm>
              <a:off x="120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76" name="Oval 498"/>
            <p:cNvSpPr>
              <a:spLocks noChangeArrowheads="1"/>
            </p:cNvSpPr>
            <p:nvPr/>
          </p:nvSpPr>
          <p:spPr bwMode="auto">
            <a:xfrm>
              <a:off x="478" y="211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377" name="Oval 499"/>
            <p:cNvSpPr>
              <a:spLocks noChangeArrowheads="1"/>
            </p:cNvSpPr>
            <p:nvPr/>
          </p:nvSpPr>
          <p:spPr bwMode="auto">
            <a:xfrm>
              <a:off x="751"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78" name="Oval 500"/>
            <p:cNvSpPr>
              <a:spLocks noChangeArrowheads="1"/>
            </p:cNvSpPr>
            <p:nvPr/>
          </p:nvSpPr>
          <p:spPr bwMode="auto">
            <a:xfrm>
              <a:off x="750" y="161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379" name="Oval 501"/>
            <p:cNvSpPr>
              <a:spLocks noChangeArrowheads="1"/>
            </p:cNvSpPr>
            <p:nvPr/>
          </p:nvSpPr>
          <p:spPr bwMode="auto">
            <a:xfrm>
              <a:off x="614"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0" name="Oval 502"/>
            <p:cNvSpPr>
              <a:spLocks noChangeArrowheads="1"/>
            </p:cNvSpPr>
            <p:nvPr/>
          </p:nvSpPr>
          <p:spPr bwMode="auto">
            <a:xfrm>
              <a:off x="705" y="14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381" name="Oval 503"/>
            <p:cNvSpPr>
              <a:spLocks noChangeArrowheads="1"/>
            </p:cNvSpPr>
            <p:nvPr/>
          </p:nvSpPr>
          <p:spPr bwMode="auto">
            <a:xfrm>
              <a:off x="841"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2" name="Oval 504"/>
            <p:cNvSpPr>
              <a:spLocks noChangeArrowheads="1"/>
            </p:cNvSpPr>
            <p:nvPr/>
          </p:nvSpPr>
          <p:spPr bwMode="auto">
            <a:xfrm>
              <a:off x="886"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3" name="Oval 505"/>
            <p:cNvSpPr>
              <a:spLocks noChangeArrowheads="1"/>
            </p:cNvSpPr>
            <p:nvPr/>
          </p:nvSpPr>
          <p:spPr bwMode="auto">
            <a:xfrm>
              <a:off x="478"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4" name="Oval 506"/>
            <p:cNvSpPr>
              <a:spLocks noChangeArrowheads="1"/>
            </p:cNvSpPr>
            <p:nvPr/>
          </p:nvSpPr>
          <p:spPr bwMode="auto">
            <a:xfrm>
              <a:off x="658" y="16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5" name="Oval 507"/>
            <p:cNvSpPr>
              <a:spLocks noChangeArrowheads="1"/>
            </p:cNvSpPr>
            <p:nvPr/>
          </p:nvSpPr>
          <p:spPr bwMode="auto">
            <a:xfrm>
              <a:off x="207"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6" name="Oval 508"/>
            <p:cNvSpPr>
              <a:spLocks noChangeArrowheads="1"/>
            </p:cNvSpPr>
            <p:nvPr/>
          </p:nvSpPr>
          <p:spPr bwMode="auto">
            <a:xfrm>
              <a:off x="206"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7" name="Oval 509"/>
            <p:cNvSpPr>
              <a:spLocks noChangeArrowheads="1"/>
            </p:cNvSpPr>
            <p:nvPr/>
          </p:nvSpPr>
          <p:spPr bwMode="auto">
            <a:xfrm>
              <a:off x="70"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8" name="Oval 510"/>
            <p:cNvSpPr>
              <a:spLocks noChangeArrowheads="1"/>
            </p:cNvSpPr>
            <p:nvPr/>
          </p:nvSpPr>
          <p:spPr bwMode="auto">
            <a:xfrm>
              <a:off x="161" y="1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89" name="Oval 511"/>
            <p:cNvSpPr>
              <a:spLocks noChangeArrowheads="1"/>
            </p:cNvSpPr>
            <p:nvPr/>
          </p:nvSpPr>
          <p:spPr bwMode="auto">
            <a:xfrm>
              <a:off x="297" y="139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390" name="Oval 512"/>
            <p:cNvSpPr>
              <a:spLocks noChangeArrowheads="1"/>
            </p:cNvSpPr>
            <p:nvPr/>
          </p:nvSpPr>
          <p:spPr bwMode="auto">
            <a:xfrm>
              <a:off x="388" y="1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1" name="Oval 513"/>
            <p:cNvSpPr>
              <a:spLocks noChangeArrowheads="1"/>
            </p:cNvSpPr>
            <p:nvPr/>
          </p:nvSpPr>
          <p:spPr bwMode="auto">
            <a:xfrm>
              <a:off x="479"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2" name="Oval 514"/>
            <p:cNvSpPr>
              <a:spLocks noChangeArrowheads="1"/>
            </p:cNvSpPr>
            <p:nvPr/>
          </p:nvSpPr>
          <p:spPr bwMode="auto">
            <a:xfrm>
              <a:off x="432"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3" name="Oval 515"/>
            <p:cNvSpPr>
              <a:spLocks noChangeArrowheads="1"/>
            </p:cNvSpPr>
            <p:nvPr/>
          </p:nvSpPr>
          <p:spPr bwMode="auto">
            <a:xfrm>
              <a:off x="342"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4" name="Oval 516"/>
            <p:cNvSpPr>
              <a:spLocks noChangeArrowheads="1"/>
            </p:cNvSpPr>
            <p:nvPr/>
          </p:nvSpPr>
          <p:spPr bwMode="auto">
            <a:xfrm>
              <a:off x="70" y="1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5" name="Oval 517"/>
            <p:cNvSpPr>
              <a:spLocks noChangeArrowheads="1"/>
            </p:cNvSpPr>
            <p:nvPr/>
          </p:nvSpPr>
          <p:spPr bwMode="auto">
            <a:xfrm>
              <a:off x="388"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6" name="Oval 518"/>
            <p:cNvSpPr>
              <a:spLocks noChangeArrowheads="1"/>
            </p:cNvSpPr>
            <p:nvPr/>
          </p:nvSpPr>
          <p:spPr bwMode="auto">
            <a:xfrm>
              <a:off x="660"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7" name="Oval 519"/>
            <p:cNvSpPr>
              <a:spLocks noChangeArrowheads="1"/>
            </p:cNvSpPr>
            <p:nvPr/>
          </p:nvSpPr>
          <p:spPr bwMode="auto">
            <a:xfrm>
              <a:off x="523"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8" name="Oval 520"/>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399" name="Oval 521"/>
            <p:cNvSpPr>
              <a:spLocks noChangeArrowheads="1"/>
            </p:cNvSpPr>
            <p:nvPr/>
          </p:nvSpPr>
          <p:spPr bwMode="auto">
            <a:xfrm>
              <a:off x="795"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0" name="Oval 522"/>
            <p:cNvSpPr>
              <a:spLocks noChangeArrowheads="1"/>
            </p:cNvSpPr>
            <p:nvPr/>
          </p:nvSpPr>
          <p:spPr bwMode="auto">
            <a:xfrm>
              <a:off x="523"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1" name="Oval 523"/>
            <p:cNvSpPr>
              <a:spLocks noChangeArrowheads="1"/>
            </p:cNvSpPr>
            <p:nvPr/>
          </p:nvSpPr>
          <p:spPr bwMode="auto">
            <a:xfrm>
              <a:off x="841"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2" name="Oval 524"/>
            <p:cNvSpPr>
              <a:spLocks noChangeArrowheads="1"/>
            </p:cNvSpPr>
            <p:nvPr/>
          </p:nvSpPr>
          <p:spPr bwMode="auto">
            <a:xfrm>
              <a:off x="115"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3" name="Oval 525"/>
            <p:cNvSpPr>
              <a:spLocks noChangeArrowheads="1"/>
            </p:cNvSpPr>
            <p:nvPr/>
          </p:nvSpPr>
          <p:spPr bwMode="auto">
            <a:xfrm>
              <a:off x="1838"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4" name="Oval 526"/>
            <p:cNvSpPr>
              <a:spLocks noChangeArrowheads="1"/>
            </p:cNvSpPr>
            <p:nvPr/>
          </p:nvSpPr>
          <p:spPr bwMode="auto">
            <a:xfrm>
              <a:off x="1748"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5" name="Oval 527"/>
            <p:cNvSpPr>
              <a:spLocks noChangeArrowheads="1"/>
            </p:cNvSpPr>
            <p:nvPr/>
          </p:nvSpPr>
          <p:spPr bwMode="auto">
            <a:xfrm>
              <a:off x="1612"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6" name="Oval 528"/>
            <p:cNvSpPr>
              <a:spLocks noChangeArrowheads="1"/>
            </p:cNvSpPr>
            <p:nvPr/>
          </p:nvSpPr>
          <p:spPr bwMode="auto">
            <a:xfrm>
              <a:off x="170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7" name="Oval 529"/>
            <p:cNvSpPr>
              <a:spLocks noChangeArrowheads="1"/>
            </p:cNvSpPr>
            <p:nvPr/>
          </p:nvSpPr>
          <p:spPr bwMode="auto">
            <a:xfrm>
              <a:off x="1839"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8" name="Oval 530"/>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09" name="Oval 531"/>
            <p:cNvSpPr>
              <a:spLocks noChangeArrowheads="1"/>
            </p:cNvSpPr>
            <p:nvPr/>
          </p:nvSpPr>
          <p:spPr bwMode="auto">
            <a:xfrm>
              <a:off x="134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0" name="Oval 532"/>
            <p:cNvSpPr>
              <a:spLocks noChangeArrowheads="1"/>
            </p:cNvSpPr>
            <p:nvPr/>
          </p:nvSpPr>
          <p:spPr bwMode="auto">
            <a:xfrm>
              <a:off x="1793"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1" name="Oval 533"/>
            <p:cNvSpPr>
              <a:spLocks noChangeArrowheads="1"/>
            </p:cNvSpPr>
            <p:nvPr/>
          </p:nvSpPr>
          <p:spPr bwMode="auto">
            <a:xfrm>
              <a:off x="1205"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2" name="Oval 534"/>
            <p:cNvSpPr>
              <a:spLocks noChangeArrowheads="1"/>
            </p:cNvSpPr>
            <p:nvPr/>
          </p:nvSpPr>
          <p:spPr bwMode="auto">
            <a:xfrm>
              <a:off x="1204"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3" name="Oval 535"/>
            <p:cNvSpPr>
              <a:spLocks noChangeArrowheads="1"/>
            </p:cNvSpPr>
            <p:nvPr/>
          </p:nvSpPr>
          <p:spPr bwMode="auto">
            <a:xfrm>
              <a:off x="1068"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4" name="Oval 536"/>
            <p:cNvSpPr>
              <a:spLocks noChangeArrowheads="1"/>
            </p:cNvSpPr>
            <p:nvPr/>
          </p:nvSpPr>
          <p:spPr bwMode="auto">
            <a:xfrm>
              <a:off x="1159" y="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5" name="Oval 537"/>
            <p:cNvSpPr>
              <a:spLocks noChangeArrowheads="1"/>
            </p:cNvSpPr>
            <p:nvPr/>
          </p:nvSpPr>
          <p:spPr bwMode="auto">
            <a:xfrm>
              <a:off x="1295"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6" name="Oval 538"/>
            <p:cNvSpPr>
              <a:spLocks noChangeArrowheads="1"/>
            </p:cNvSpPr>
            <p:nvPr/>
          </p:nvSpPr>
          <p:spPr bwMode="auto">
            <a:xfrm>
              <a:off x="1386" y="1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7" name="Oval 539"/>
            <p:cNvSpPr>
              <a:spLocks noChangeArrowheads="1"/>
            </p:cNvSpPr>
            <p:nvPr/>
          </p:nvSpPr>
          <p:spPr bwMode="auto">
            <a:xfrm>
              <a:off x="1477"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8" name="Oval 540"/>
            <p:cNvSpPr>
              <a:spLocks noChangeArrowheads="1"/>
            </p:cNvSpPr>
            <p:nvPr/>
          </p:nvSpPr>
          <p:spPr bwMode="auto">
            <a:xfrm>
              <a:off x="1476"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19" name="Oval 541"/>
            <p:cNvSpPr>
              <a:spLocks noChangeArrowheads="1"/>
            </p:cNvSpPr>
            <p:nvPr/>
          </p:nvSpPr>
          <p:spPr bwMode="auto">
            <a:xfrm>
              <a:off x="134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0" name="Oval 542"/>
            <p:cNvSpPr>
              <a:spLocks noChangeArrowheads="1"/>
            </p:cNvSpPr>
            <p:nvPr/>
          </p:nvSpPr>
          <p:spPr bwMode="auto">
            <a:xfrm>
              <a:off x="1068" y="112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421" name="Oval 543"/>
            <p:cNvSpPr>
              <a:spLocks noChangeArrowheads="1"/>
            </p:cNvSpPr>
            <p:nvPr/>
          </p:nvSpPr>
          <p:spPr bwMode="auto">
            <a:xfrm>
              <a:off x="1386"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2" name="Oval 544"/>
            <p:cNvSpPr>
              <a:spLocks noChangeArrowheads="1"/>
            </p:cNvSpPr>
            <p:nvPr/>
          </p:nvSpPr>
          <p:spPr bwMode="auto">
            <a:xfrm>
              <a:off x="1658"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3" name="Oval 545"/>
            <p:cNvSpPr>
              <a:spLocks noChangeArrowheads="1"/>
            </p:cNvSpPr>
            <p:nvPr/>
          </p:nvSpPr>
          <p:spPr bwMode="auto">
            <a:xfrm>
              <a:off x="93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4" name="Oval 546"/>
            <p:cNvSpPr>
              <a:spLocks noChangeArrowheads="1"/>
            </p:cNvSpPr>
            <p:nvPr/>
          </p:nvSpPr>
          <p:spPr bwMode="auto">
            <a:xfrm>
              <a:off x="1612" y="1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5" name="Oval 547"/>
            <p:cNvSpPr>
              <a:spLocks noChangeArrowheads="1"/>
            </p:cNvSpPr>
            <p:nvPr/>
          </p:nvSpPr>
          <p:spPr bwMode="auto">
            <a:xfrm>
              <a:off x="193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6" name="Oval 548"/>
            <p:cNvSpPr>
              <a:spLocks noChangeArrowheads="1"/>
            </p:cNvSpPr>
            <p:nvPr/>
          </p:nvSpPr>
          <p:spPr bwMode="auto">
            <a:xfrm>
              <a:off x="1521"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427" name="Oval 549"/>
            <p:cNvSpPr>
              <a:spLocks noChangeArrowheads="1"/>
            </p:cNvSpPr>
            <p:nvPr/>
          </p:nvSpPr>
          <p:spPr bwMode="auto">
            <a:xfrm>
              <a:off x="1884"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8" name="Oval 550"/>
            <p:cNvSpPr>
              <a:spLocks noChangeArrowheads="1"/>
            </p:cNvSpPr>
            <p:nvPr/>
          </p:nvSpPr>
          <p:spPr bwMode="auto">
            <a:xfrm>
              <a:off x="1113"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29" name="Oval 551"/>
            <p:cNvSpPr>
              <a:spLocks noChangeArrowheads="1"/>
            </p:cNvSpPr>
            <p:nvPr/>
          </p:nvSpPr>
          <p:spPr bwMode="auto">
            <a:xfrm>
              <a:off x="188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0" name="Oval 552"/>
            <p:cNvSpPr>
              <a:spLocks noChangeArrowheads="1"/>
            </p:cNvSpPr>
            <p:nvPr/>
          </p:nvSpPr>
          <p:spPr bwMode="auto">
            <a:xfrm>
              <a:off x="202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1" name="Oval 553"/>
            <p:cNvSpPr>
              <a:spLocks noChangeArrowheads="1"/>
            </p:cNvSpPr>
            <p:nvPr/>
          </p:nvSpPr>
          <p:spPr bwMode="auto">
            <a:xfrm>
              <a:off x="215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2" name="Oval 554"/>
            <p:cNvSpPr>
              <a:spLocks noChangeArrowheads="1"/>
            </p:cNvSpPr>
            <p:nvPr/>
          </p:nvSpPr>
          <p:spPr bwMode="auto">
            <a:xfrm>
              <a:off x="2292" y="9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433" name="Oval 555"/>
            <p:cNvSpPr>
              <a:spLocks noChangeArrowheads="1"/>
            </p:cNvSpPr>
            <p:nvPr/>
          </p:nvSpPr>
          <p:spPr bwMode="auto">
            <a:xfrm>
              <a:off x="2519" y="1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4" name="Oval 556"/>
            <p:cNvSpPr>
              <a:spLocks noChangeArrowheads="1"/>
            </p:cNvSpPr>
            <p:nvPr/>
          </p:nvSpPr>
          <p:spPr bwMode="auto">
            <a:xfrm>
              <a:off x="274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5" name="Oval 557"/>
            <p:cNvSpPr>
              <a:spLocks noChangeArrowheads="1"/>
            </p:cNvSpPr>
            <p:nvPr/>
          </p:nvSpPr>
          <p:spPr bwMode="auto">
            <a:xfrm>
              <a:off x="2428"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6" name="Oval 558"/>
            <p:cNvSpPr>
              <a:spLocks noChangeArrowheads="1"/>
            </p:cNvSpPr>
            <p:nvPr/>
          </p:nvSpPr>
          <p:spPr bwMode="auto">
            <a:xfrm>
              <a:off x="211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7" name="Oval 559"/>
            <p:cNvSpPr>
              <a:spLocks noChangeArrowheads="1"/>
            </p:cNvSpPr>
            <p:nvPr/>
          </p:nvSpPr>
          <p:spPr bwMode="auto">
            <a:xfrm>
              <a:off x="1793"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8" name="Oval 560"/>
            <p:cNvSpPr>
              <a:spLocks noChangeArrowheads="1"/>
            </p:cNvSpPr>
            <p:nvPr/>
          </p:nvSpPr>
          <p:spPr bwMode="auto">
            <a:xfrm>
              <a:off x="274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39" name="Oval 561"/>
            <p:cNvSpPr>
              <a:spLocks noChangeArrowheads="1"/>
            </p:cNvSpPr>
            <p:nvPr/>
          </p:nvSpPr>
          <p:spPr bwMode="auto">
            <a:xfrm>
              <a:off x="3109" y="16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440" name="Oval 562"/>
            <p:cNvSpPr>
              <a:spLocks noChangeArrowheads="1"/>
            </p:cNvSpPr>
            <p:nvPr/>
          </p:nvSpPr>
          <p:spPr bwMode="auto">
            <a:xfrm>
              <a:off x="3472"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1" name="Oval 563"/>
            <p:cNvSpPr>
              <a:spLocks noChangeArrowheads="1"/>
            </p:cNvSpPr>
            <p:nvPr/>
          </p:nvSpPr>
          <p:spPr bwMode="auto">
            <a:xfrm>
              <a:off x="3245" y="2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442" name="Oval 564"/>
            <p:cNvSpPr>
              <a:spLocks noChangeArrowheads="1"/>
            </p:cNvSpPr>
            <p:nvPr/>
          </p:nvSpPr>
          <p:spPr bwMode="auto">
            <a:xfrm>
              <a:off x="2927"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3" name="Oval 565"/>
            <p:cNvSpPr>
              <a:spLocks noChangeArrowheads="1"/>
            </p:cNvSpPr>
            <p:nvPr/>
          </p:nvSpPr>
          <p:spPr bwMode="auto">
            <a:xfrm>
              <a:off x="220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4" name="Oval 566"/>
            <p:cNvSpPr>
              <a:spLocks noChangeArrowheads="1"/>
            </p:cNvSpPr>
            <p:nvPr/>
          </p:nvSpPr>
          <p:spPr bwMode="auto">
            <a:xfrm>
              <a:off x="1475"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5" name="Oval 567"/>
            <p:cNvSpPr>
              <a:spLocks noChangeArrowheads="1"/>
            </p:cNvSpPr>
            <p:nvPr/>
          </p:nvSpPr>
          <p:spPr bwMode="auto">
            <a:xfrm>
              <a:off x="161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6" name="Oval 568"/>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7" name="Oval 569"/>
            <p:cNvSpPr>
              <a:spLocks noChangeArrowheads="1"/>
            </p:cNvSpPr>
            <p:nvPr/>
          </p:nvSpPr>
          <p:spPr bwMode="auto">
            <a:xfrm>
              <a:off x="179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8" name="Oval 570"/>
            <p:cNvSpPr>
              <a:spLocks noChangeArrowheads="1"/>
            </p:cNvSpPr>
            <p:nvPr/>
          </p:nvSpPr>
          <p:spPr bwMode="auto">
            <a:xfrm>
              <a:off x="188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49" name="Oval 571"/>
            <p:cNvSpPr>
              <a:spLocks noChangeArrowheads="1"/>
            </p:cNvSpPr>
            <p:nvPr/>
          </p:nvSpPr>
          <p:spPr bwMode="auto">
            <a:xfrm>
              <a:off x="211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0" name="Oval 572"/>
            <p:cNvSpPr>
              <a:spLocks noChangeArrowheads="1"/>
            </p:cNvSpPr>
            <p:nvPr/>
          </p:nvSpPr>
          <p:spPr bwMode="auto">
            <a:xfrm>
              <a:off x="229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1" name="Oval 573"/>
            <p:cNvSpPr>
              <a:spLocks noChangeArrowheads="1"/>
            </p:cNvSpPr>
            <p:nvPr/>
          </p:nvSpPr>
          <p:spPr bwMode="auto">
            <a:xfrm>
              <a:off x="238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2" name="Oval 574"/>
            <p:cNvSpPr>
              <a:spLocks noChangeArrowheads="1"/>
            </p:cNvSpPr>
            <p:nvPr/>
          </p:nvSpPr>
          <p:spPr bwMode="auto">
            <a:xfrm>
              <a:off x="247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3" name="Oval 575"/>
            <p:cNvSpPr>
              <a:spLocks noChangeArrowheads="1"/>
            </p:cNvSpPr>
            <p:nvPr/>
          </p:nvSpPr>
          <p:spPr bwMode="auto">
            <a:xfrm>
              <a:off x="2565" y="2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4" name="Oval 576"/>
            <p:cNvSpPr>
              <a:spLocks noChangeArrowheads="1"/>
            </p:cNvSpPr>
            <p:nvPr/>
          </p:nvSpPr>
          <p:spPr bwMode="auto">
            <a:xfrm>
              <a:off x="265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5" name="Oval 577"/>
            <p:cNvSpPr>
              <a:spLocks noChangeArrowheads="1"/>
            </p:cNvSpPr>
            <p:nvPr/>
          </p:nvSpPr>
          <p:spPr bwMode="auto">
            <a:xfrm>
              <a:off x="2883"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6" name="Oval 578"/>
            <p:cNvSpPr>
              <a:spLocks noChangeArrowheads="1"/>
            </p:cNvSpPr>
            <p:nvPr/>
          </p:nvSpPr>
          <p:spPr bwMode="auto">
            <a:xfrm>
              <a:off x="306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7" name="Oval 579"/>
            <p:cNvSpPr>
              <a:spLocks noChangeArrowheads="1"/>
            </p:cNvSpPr>
            <p:nvPr/>
          </p:nvSpPr>
          <p:spPr bwMode="auto">
            <a:xfrm>
              <a:off x="2973"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8" name="Oval 580"/>
            <p:cNvSpPr>
              <a:spLocks noChangeArrowheads="1"/>
            </p:cNvSpPr>
            <p:nvPr/>
          </p:nvSpPr>
          <p:spPr bwMode="auto">
            <a:xfrm>
              <a:off x="3200"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59" name="Oval 581"/>
            <p:cNvSpPr>
              <a:spLocks noChangeArrowheads="1"/>
            </p:cNvSpPr>
            <p:nvPr/>
          </p:nvSpPr>
          <p:spPr bwMode="auto">
            <a:xfrm>
              <a:off x="3426"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0" name="Oval 582"/>
            <p:cNvSpPr>
              <a:spLocks noChangeArrowheads="1"/>
            </p:cNvSpPr>
            <p:nvPr/>
          </p:nvSpPr>
          <p:spPr bwMode="auto">
            <a:xfrm>
              <a:off x="3471" y="116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461" name="Oval 583"/>
            <p:cNvSpPr>
              <a:spLocks noChangeArrowheads="1"/>
            </p:cNvSpPr>
            <p:nvPr/>
          </p:nvSpPr>
          <p:spPr bwMode="auto">
            <a:xfrm>
              <a:off x="3426"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2" name="Oval 584"/>
            <p:cNvSpPr>
              <a:spLocks noChangeArrowheads="1"/>
            </p:cNvSpPr>
            <p:nvPr/>
          </p:nvSpPr>
          <p:spPr bwMode="auto">
            <a:xfrm>
              <a:off x="351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3" name="Oval 585"/>
            <p:cNvSpPr>
              <a:spLocks noChangeArrowheads="1"/>
            </p:cNvSpPr>
            <p:nvPr/>
          </p:nvSpPr>
          <p:spPr bwMode="auto">
            <a:xfrm>
              <a:off x="3063"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4" name="Oval 586"/>
            <p:cNvSpPr>
              <a:spLocks noChangeArrowheads="1"/>
            </p:cNvSpPr>
            <p:nvPr/>
          </p:nvSpPr>
          <p:spPr bwMode="auto">
            <a:xfrm>
              <a:off x="3517"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5" name="Oval 587"/>
            <p:cNvSpPr>
              <a:spLocks noChangeArrowheads="1"/>
            </p:cNvSpPr>
            <p:nvPr/>
          </p:nvSpPr>
          <p:spPr bwMode="auto">
            <a:xfrm>
              <a:off x="342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6" name="Oval 588"/>
            <p:cNvSpPr>
              <a:spLocks noChangeArrowheads="1"/>
            </p:cNvSpPr>
            <p:nvPr/>
          </p:nvSpPr>
          <p:spPr bwMode="auto">
            <a:xfrm>
              <a:off x="319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7" name="Oval 589"/>
            <p:cNvSpPr>
              <a:spLocks noChangeArrowheads="1"/>
            </p:cNvSpPr>
            <p:nvPr/>
          </p:nvSpPr>
          <p:spPr bwMode="auto">
            <a:xfrm>
              <a:off x="2927"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8" name="Oval 590"/>
            <p:cNvSpPr>
              <a:spLocks noChangeArrowheads="1"/>
            </p:cNvSpPr>
            <p:nvPr/>
          </p:nvSpPr>
          <p:spPr bwMode="auto">
            <a:xfrm>
              <a:off x="265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69" name="Oval 591"/>
            <p:cNvSpPr>
              <a:spLocks noChangeArrowheads="1"/>
            </p:cNvSpPr>
            <p:nvPr/>
          </p:nvSpPr>
          <p:spPr bwMode="auto">
            <a:xfrm>
              <a:off x="2247"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0" name="Oval 592"/>
            <p:cNvSpPr>
              <a:spLocks noChangeArrowheads="1"/>
            </p:cNvSpPr>
            <p:nvPr/>
          </p:nvSpPr>
          <p:spPr bwMode="auto">
            <a:xfrm>
              <a:off x="1838" y="25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471" name="Oval 593"/>
            <p:cNvSpPr>
              <a:spLocks noChangeArrowheads="1"/>
            </p:cNvSpPr>
            <p:nvPr/>
          </p:nvSpPr>
          <p:spPr bwMode="auto">
            <a:xfrm>
              <a:off x="134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2" name="Oval 594"/>
            <p:cNvSpPr>
              <a:spLocks noChangeArrowheads="1"/>
            </p:cNvSpPr>
            <p:nvPr/>
          </p:nvSpPr>
          <p:spPr bwMode="auto">
            <a:xfrm>
              <a:off x="84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3" name="Oval 595"/>
            <p:cNvSpPr>
              <a:spLocks noChangeArrowheads="1"/>
            </p:cNvSpPr>
            <p:nvPr/>
          </p:nvSpPr>
          <p:spPr bwMode="auto">
            <a:xfrm>
              <a:off x="34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4" name="Oval 596"/>
            <p:cNvSpPr>
              <a:spLocks noChangeArrowheads="1"/>
            </p:cNvSpPr>
            <p:nvPr/>
          </p:nvSpPr>
          <p:spPr bwMode="auto">
            <a:xfrm>
              <a:off x="705"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5" name="Oval 597"/>
            <p:cNvSpPr>
              <a:spLocks noChangeArrowheads="1"/>
            </p:cNvSpPr>
            <p:nvPr/>
          </p:nvSpPr>
          <p:spPr bwMode="auto">
            <a:xfrm>
              <a:off x="115"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6" name="Oval 598"/>
            <p:cNvSpPr>
              <a:spLocks noChangeArrowheads="1"/>
            </p:cNvSpPr>
            <p:nvPr/>
          </p:nvSpPr>
          <p:spPr bwMode="auto">
            <a:xfrm>
              <a:off x="384"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7" name="Oval 599"/>
            <p:cNvSpPr>
              <a:spLocks noChangeArrowheads="1"/>
            </p:cNvSpPr>
            <p:nvPr/>
          </p:nvSpPr>
          <p:spPr bwMode="auto">
            <a:xfrm>
              <a:off x="841"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78" name="Oval 600"/>
            <p:cNvSpPr>
              <a:spLocks noChangeArrowheads="1"/>
            </p:cNvSpPr>
            <p:nvPr/>
          </p:nvSpPr>
          <p:spPr bwMode="auto">
            <a:xfrm>
              <a:off x="1298" y="120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479" name="Oval 601"/>
            <p:cNvSpPr>
              <a:spLocks noChangeArrowheads="1"/>
            </p:cNvSpPr>
            <p:nvPr/>
          </p:nvSpPr>
          <p:spPr bwMode="auto">
            <a:xfrm>
              <a:off x="342"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480" name="Oval 602"/>
            <p:cNvSpPr>
              <a:spLocks noChangeArrowheads="1"/>
            </p:cNvSpPr>
            <p:nvPr/>
          </p:nvSpPr>
          <p:spPr bwMode="auto">
            <a:xfrm>
              <a:off x="206"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1" name="Oval 603"/>
            <p:cNvSpPr>
              <a:spLocks noChangeArrowheads="1"/>
            </p:cNvSpPr>
            <p:nvPr/>
          </p:nvSpPr>
          <p:spPr bwMode="auto">
            <a:xfrm>
              <a:off x="69"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2" name="Oval 604"/>
            <p:cNvSpPr>
              <a:spLocks noChangeArrowheads="1"/>
            </p:cNvSpPr>
            <p:nvPr/>
          </p:nvSpPr>
          <p:spPr bwMode="auto">
            <a:xfrm>
              <a:off x="-21"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3" name="Oval 605"/>
            <p:cNvSpPr>
              <a:spLocks noChangeArrowheads="1"/>
            </p:cNvSpPr>
            <p:nvPr/>
          </p:nvSpPr>
          <p:spPr bwMode="auto">
            <a:xfrm>
              <a:off x="24" y="1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4" name="Oval 606"/>
            <p:cNvSpPr>
              <a:spLocks noChangeArrowheads="1"/>
            </p:cNvSpPr>
            <p:nvPr/>
          </p:nvSpPr>
          <p:spPr bwMode="auto">
            <a:xfrm>
              <a:off x="161"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5" name="Oval 607"/>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6" name="Oval 608"/>
            <p:cNvSpPr>
              <a:spLocks noChangeArrowheads="1"/>
            </p:cNvSpPr>
            <p:nvPr/>
          </p:nvSpPr>
          <p:spPr bwMode="auto">
            <a:xfrm>
              <a:off x="435" y="13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487" name="Oval 609"/>
            <p:cNvSpPr>
              <a:spLocks noChangeArrowheads="1"/>
            </p:cNvSpPr>
            <p:nvPr/>
          </p:nvSpPr>
          <p:spPr bwMode="auto">
            <a:xfrm>
              <a:off x="2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8" name="Oval 610"/>
            <p:cNvSpPr>
              <a:spLocks noChangeArrowheads="1"/>
            </p:cNvSpPr>
            <p:nvPr/>
          </p:nvSpPr>
          <p:spPr bwMode="auto">
            <a:xfrm>
              <a:off x="-21" y="2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89" name="Oval 611"/>
            <p:cNvSpPr>
              <a:spLocks noChangeArrowheads="1"/>
            </p:cNvSpPr>
            <p:nvPr/>
          </p:nvSpPr>
          <p:spPr bwMode="auto">
            <a:xfrm>
              <a:off x="20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90" name="Oval 612"/>
            <p:cNvSpPr>
              <a:spLocks noChangeArrowheads="1"/>
            </p:cNvSpPr>
            <p:nvPr/>
          </p:nvSpPr>
          <p:spPr bwMode="auto">
            <a:xfrm>
              <a:off x="251"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91" name="Oval 613"/>
            <p:cNvSpPr>
              <a:spLocks noChangeArrowheads="1"/>
            </p:cNvSpPr>
            <p:nvPr/>
          </p:nvSpPr>
          <p:spPr bwMode="auto">
            <a:xfrm>
              <a:off x="25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92" name="Oval 614"/>
            <p:cNvSpPr>
              <a:spLocks noChangeArrowheads="1"/>
            </p:cNvSpPr>
            <p:nvPr/>
          </p:nvSpPr>
          <p:spPr bwMode="auto">
            <a:xfrm>
              <a:off x="69"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93" name="Oval 615"/>
            <p:cNvSpPr>
              <a:spLocks noChangeArrowheads="1"/>
            </p:cNvSpPr>
            <p:nvPr/>
          </p:nvSpPr>
          <p:spPr bwMode="auto">
            <a:xfrm>
              <a:off x="-21"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94" name="Oval 616"/>
            <p:cNvSpPr>
              <a:spLocks noChangeArrowheads="1"/>
            </p:cNvSpPr>
            <p:nvPr/>
          </p:nvSpPr>
          <p:spPr bwMode="auto">
            <a:xfrm>
              <a:off x="-21"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95" name="Oval 617"/>
            <p:cNvSpPr>
              <a:spLocks noChangeArrowheads="1"/>
            </p:cNvSpPr>
            <p:nvPr/>
          </p:nvSpPr>
          <p:spPr bwMode="auto">
            <a:xfrm>
              <a:off x="-2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496" name="Oval 618"/>
            <p:cNvSpPr>
              <a:spLocks noChangeArrowheads="1"/>
            </p:cNvSpPr>
            <p:nvPr/>
          </p:nvSpPr>
          <p:spPr bwMode="auto">
            <a:xfrm>
              <a:off x="795" y="125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497" name="Oval 619"/>
            <p:cNvSpPr>
              <a:spLocks noChangeArrowheads="1"/>
            </p:cNvSpPr>
            <p:nvPr/>
          </p:nvSpPr>
          <p:spPr bwMode="auto">
            <a:xfrm>
              <a:off x="659" y="120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498" name="Oval 620"/>
            <p:cNvSpPr>
              <a:spLocks noChangeArrowheads="1"/>
            </p:cNvSpPr>
            <p:nvPr/>
          </p:nvSpPr>
          <p:spPr bwMode="auto">
            <a:xfrm>
              <a:off x="523"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499" name="Oval 621"/>
            <p:cNvSpPr>
              <a:spLocks noChangeArrowheads="1"/>
            </p:cNvSpPr>
            <p:nvPr/>
          </p:nvSpPr>
          <p:spPr bwMode="auto">
            <a:xfrm>
              <a:off x="66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00" name="Oval 622"/>
            <p:cNvSpPr>
              <a:spLocks noChangeArrowheads="1"/>
            </p:cNvSpPr>
            <p:nvPr/>
          </p:nvSpPr>
          <p:spPr bwMode="auto">
            <a:xfrm>
              <a:off x="886" y="9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501" name="Oval 623"/>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02" name="Oval 624"/>
            <p:cNvSpPr>
              <a:spLocks noChangeArrowheads="1"/>
            </p:cNvSpPr>
            <p:nvPr/>
          </p:nvSpPr>
          <p:spPr bwMode="auto">
            <a:xfrm>
              <a:off x="1068" y="12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503" name="Oval 625"/>
            <p:cNvSpPr>
              <a:spLocks noChangeArrowheads="1"/>
            </p:cNvSpPr>
            <p:nvPr/>
          </p:nvSpPr>
          <p:spPr bwMode="auto">
            <a:xfrm>
              <a:off x="251"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04" name="Oval 626"/>
            <p:cNvSpPr>
              <a:spLocks noChangeArrowheads="1"/>
            </p:cNvSpPr>
            <p:nvPr/>
          </p:nvSpPr>
          <p:spPr bwMode="auto">
            <a:xfrm>
              <a:off x="161"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05" name="Oval 627"/>
            <p:cNvSpPr>
              <a:spLocks noChangeArrowheads="1"/>
            </p:cNvSpPr>
            <p:nvPr/>
          </p:nvSpPr>
          <p:spPr bwMode="auto">
            <a:xfrm>
              <a:off x="6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06" name="Oval 628"/>
            <p:cNvSpPr>
              <a:spLocks noChangeArrowheads="1"/>
            </p:cNvSpPr>
            <p:nvPr/>
          </p:nvSpPr>
          <p:spPr bwMode="auto">
            <a:xfrm>
              <a:off x="-2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07" name="Oval 629"/>
            <p:cNvSpPr>
              <a:spLocks noChangeArrowheads="1"/>
            </p:cNvSpPr>
            <p:nvPr/>
          </p:nvSpPr>
          <p:spPr bwMode="auto">
            <a:xfrm>
              <a:off x="61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08" name="Oval 630"/>
            <p:cNvSpPr>
              <a:spLocks noChangeArrowheads="1"/>
            </p:cNvSpPr>
            <p:nvPr/>
          </p:nvSpPr>
          <p:spPr bwMode="auto">
            <a:xfrm>
              <a:off x="523" y="22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509" name="Oval 631"/>
            <p:cNvSpPr>
              <a:spLocks noChangeArrowheads="1"/>
            </p:cNvSpPr>
            <p:nvPr/>
          </p:nvSpPr>
          <p:spPr bwMode="auto">
            <a:xfrm>
              <a:off x="34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0" name="Oval 632"/>
            <p:cNvSpPr>
              <a:spLocks noChangeArrowheads="1"/>
            </p:cNvSpPr>
            <p:nvPr/>
          </p:nvSpPr>
          <p:spPr bwMode="auto">
            <a:xfrm>
              <a:off x="11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1" name="Oval 633"/>
            <p:cNvSpPr>
              <a:spLocks noChangeArrowheads="1"/>
            </p:cNvSpPr>
            <p:nvPr/>
          </p:nvSpPr>
          <p:spPr bwMode="auto">
            <a:xfrm>
              <a:off x="660"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2" name="Oval 634"/>
            <p:cNvSpPr>
              <a:spLocks noChangeArrowheads="1"/>
            </p:cNvSpPr>
            <p:nvPr/>
          </p:nvSpPr>
          <p:spPr bwMode="auto">
            <a:xfrm>
              <a:off x="111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3" name="Oval 635"/>
            <p:cNvSpPr>
              <a:spLocks noChangeArrowheads="1"/>
            </p:cNvSpPr>
            <p:nvPr/>
          </p:nvSpPr>
          <p:spPr bwMode="auto">
            <a:xfrm>
              <a:off x="523"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4" name="Oval 636"/>
            <p:cNvSpPr>
              <a:spLocks noChangeArrowheads="1"/>
            </p:cNvSpPr>
            <p:nvPr/>
          </p:nvSpPr>
          <p:spPr bwMode="auto">
            <a:xfrm>
              <a:off x="-68"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5" name="Oval 637"/>
            <p:cNvSpPr>
              <a:spLocks noChangeArrowheads="1"/>
            </p:cNvSpPr>
            <p:nvPr/>
          </p:nvSpPr>
          <p:spPr bwMode="auto">
            <a:xfrm>
              <a:off x="387"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6" name="Oval 638"/>
            <p:cNvSpPr>
              <a:spLocks noChangeArrowheads="1"/>
            </p:cNvSpPr>
            <p:nvPr/>
          </p:nvSpPr>
          <p:spPr bwMode="auto">
            <a:xfrm>
              <a:off x="842" y="229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517" name="Oval 639"/>
            <p:cNvSpPr>
              <a:spLocks noChangeArrowheads="1"/>
            </p:cNvSpPr>
            <p:nvPr/>
          </p:nvSpPr>
          <p:spPr bwMode="auto">
            <a:xfrm>
              <a:off x="129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8" name="Oval 640"/>
            <p:cNvSpPr>
              <a:spLocks noChangeArrowheads="1"/>
            </p:cNvSpPr>
            <p:nvPr/>
          </p:nvSpPr>
          <p:spPr bwMode="auto">
            <a:xfrm>
              <a:off x="147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19" name="Oval 641"/>
            <p:cNvSpPr>
              <a:spLocks noChangeArrowheads="1"/>
            </p:cNvSpPr>
            <p:nvPr/>
          </p:nvSpPr>
          <p:spPr bwMode="auto">
            <a:xfrm>
              <a:off x="977"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0" name="Oval 642"/>
            <p:cNvSpPr>
              <a:spLocks noChangeArrowheads="1"/>
            </p:cNvSpPr>
            <p:nvPr/>
          </p:nvSpPr>
          <p:spPr bwMode="auto">
            <a:xfrm>
              <a:off x="841"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1" name="Oval 643"/>
            <p:cNvSpPr>
              <a:spLocks noChangeArrowheads="1"/>
            </p:cNvSpPr>
            <p:nvPr/>
          </p:nvSpPr>
          <p:spPr bwMode="auto">
            <a:xfrm>
              <a:off x="2111"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2" name="Oval 644"/>
            <p:cNvSpPr>
              <a:spLocks noChangeArrowheads="1"/>
            </p:cNvSpPr>
            <p:nvPr/>
          </p:nvSpPr>
          <p:spPr bwMode="auto">
            <a:xfrm>
              <a:off x="206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3" name="Oval 645"/>
            <p:cNvSpPr>
              <a:spLocks noChangeArrowheads="1"/>
            </p:cNvSpPr>
            <p:nvPr/>
          </p:nvSpPr>
          <p:spPr bwMode="auto">
            <a:xfrm>
              <a:off x="1884"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4" name="Oval 646"/>
            <p:cNvSpPr>
              <a:spLocks noChangeArrowheads="1"/>
            </p:cNvSpPr>
            <p:nvPr/>
          </p:nvSpPr>
          <p:spPr bwMode="auto">
            <a:xfrm>
              <a:off x="3290"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5" name="Oval 647"/>
            <p:cNvSpPr>
              <a:spLocks noChangeArrowheads="1"/>
            </p:cNvSpPr>
            <p:nvPr/>
          </p:nvSpPr>
          <p:spPr bwMode="auto">
            <a:xfrm>
              <a:off x="3154"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6" name="Oval 648"/>
            <p:cNvSpPr>
              <a:spLocks noChangeArrowheads="1"/>
            </p:cNvSpPr>
            <p:nvPr/>
          </p:nvSpPr>
          <p:spPr bwMode="auto">
            <a:xfrm>
              <a:off x="3200"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7" name="Oval 649"/>
            <p:cNvSpPr>
              <a:spLocks noChangeArrowheads="1"/>
            </p:cNvSpPr>
            <p:nvPr/>
          </p:nvSpPr>
          <p:spPr bwMode="auto">
            <a:xfrm>
              <a:off x="3381"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8" name="Oval 650"/>
            <p:cNvSpPr>
              <a:spLocks noChangeArrowheads="1"/>
            </p:cNvSpPr>
            <p:nvPr/>
          </p:nvSpPr>
          <p:spPr bwMode="auto">
            <a:xfrm>
              <a:off x="2927"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29" name="Oval 651"/>
            <p:cNvSpPr>
              <a:spLocks noChangeArrowheads="1"/>
            </p:cNvSpPr>
            <p:nvPr/>
          </p:nvSpPr>
          <p:spPr bwMode="auto">
            <a:xfrm>
              <a:off x="247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30" name="Oval 652"/>
            <p:cNvSpPr>
              <a:spLocks noChangeArrowheads="1"/>
            </p:cNvSpPr>
            <p:nvPr/>
          </p:nvSpPr>
          <p:spPr bwMode="auto">
            <a:xfrm>
              <a:off x="2019"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531" name="Oval 653"/>
            <p:cNvSpPr>
              <a:spLocks noChangeArrowheads="1"/>
            </p:cNvSpPr>
            <p:nvPr/>
          </p:nvSpPr>
          <p:spPr bwMode="auto">
            <a:xfrm>
              <a:off x="3336" y="234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532" name="Oval 654"/>
            <p:cNvSpPr>
              <a:spLocks noChangeArrowheads="1"/>
            </p:cNvSpPr>
            <p:nvPr/>
          </p:nvSpPr>
          <p:spPr bwMode="auto">
            <a:xfrm>
              <a:off x="2927"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33" name="Oval 655"/>
            <p:cNvSpPr>
              <a:spLocks noChangeArrowheads="1"/>
            </p:cNvSpPr>
            <p:nvPr/>
          </p:nvSpPr>
          <p:spPr bwMode="auto">
            <a:xfrm>
              <a:off x="256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34" name="Oval 656"/>
            <p:cNvSpPr>
              <a:spLocks noChangeArrowheads="1"/>
            </p:cNvSpPr>
            <p:nvPr/>
          </p:nvSpPr>
          <p:spPr bwMode="auto">
            <a:xfrm>
              <a:off x="2201"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35" name="Oval 657"/>
            <p:cNvSpPr>
              <a:spLocks noChangeArrowheads="1"/>
            </p:cNvSpPr>
            <p:nvPr/>
          </p:nvSpPr>
          <p:spPr bwMode="auto">
            <a:xfrm>
              <a:off x="1793"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36" name="Oval 658"/>
            <p:cNvSpPr>
              <a:spLocks noChangeArrowheads="1"/>
            </p:cNvSpPr>
            <p:nvPr/>
          </p:nvSpPr>
          <p:spPr bwMode="auto">
            <a:xfrm>
              <a:off x="977" y="252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537" name="Oval 659"/>
            <p:cNvSpPr>
              <a:spLocks noChangeArrowheads="1"/>
            </p:cNvSpPr>
            <p:nvPr/>
          </p:nvSpPr>
          <p:spPr bwMode="auto">
            <a:xfrm>
              <a:off x="3517"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538" name="Oval 660"/>
            <p:cNvSpPr>
              <a:spLocks noChangeArrowheads="1"/>
            </p:cNvSpPr>
            <p:nvPr/>
          </p:nvSpPr>
          <p:spPr bwMode="auto">
            <a:xfrm>
              <a:off x="3471"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39" name="Oval 661"/>
            <p:cNvSpPr>
              <a:spLocks noChangeArrowheads="1"/>
            </p:cNvSpPr>
            <p:nvPr/>
          </p:nvSpPr>
          <p:spPr bwMode="auto">
            <a:xfrm>
              <a:off x="351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0" name="Oval 662"/>
            <p:cNvSpPr>
              <a:spLocks noChangeArrowheads="1"/>
            </p:cNvSpPr>
            <p:nvPr/>
          </p:nvSpPr>
          <p:spPr bwMode="auto">
            <a:xfrm>
              <a:off x="2973" y="234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541" name="Oval 663"/>
            <p:cNvSpPr>
              <a:spLocks noChangeArrowheads="1"/>
            </p:cNvSpPr>
            <p:nvPr/>
          </p:nvSpPr>
          <p:spPr bwMode="auto">
            <a:xfrm>
              <a:off x="3200"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2" name="Oval 664"/>
            <p:cNvSpPr>
              <a:spLocks noChangeArrowheads="1"/>
            </p:cNvSpPr>
            <p:nvPr/>
          </p:nvSpPr>
          <p:spPr bwMode="auto">
            <a:xfrm>
              <a:off x="505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3" name="Oval 665"/>
            <p:cNvSpPr>
              <a:spLocks noChangeArrowheads="1"/>
            </p:cNvSpPr>
            <p:nvPr/>
          </p:nvSpPr>
          <p:spPr bwMode="auto">
            <a:xfrm>
              <a:off x="505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4" name="Oval 666"/>
            <p:cNvSpPr>
              <a:spLocks noChangeArrowheads="1"/>
            </p:cNvSpPr>
            <p:nvPr/>
          </p:nvSpPr>
          <p:spPr bwMode="auto">
            <a:xfrm>
              <a:off x="496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5" name="Oval 667"/>
            <p:cNvSpPr>
              <a:spLocks noChangeArrowheads="1"/>
            </p:cNvSpPr>
            <p:nvPr/>
          </p:nvSpPr>
          <p:spPr bwMode="auto">
            <a:xfrm>
              <a:off x="4831"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6" name="Oval 668"/>
            <p:cNvSpPr>
              <a:spLocks noChangeArrowheads="1"/>
            </p:cNvSpPr>
            <p:nvPr/>
          </p:nvSpPr>
          <p:spPr bwMode="auto">
            <a:xfrm>
              <a:off x="464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7" name="Oval 669"/>
            <p:cNvSpPr>
              <a:spLocks noChangeArrowheads="1"/>
            </p:cNvSpPr>
            <p:nvPr/>
          </p:nvSpPr>
          <p:spPr bwMode="auto">
            <a:xfrm>
              <a:off x="492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8" name="Oval 670"/>
            <p:cNvSpPr>
              <a:spLocks noChangeArrowheads="1"/>
            </p:cNvSpPr>
            <p:nvPr/>
          </p:nvSpPr>
          <p:spPr bwMode="auto">
            <a:xfrm>
              <a:off x="5012"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49" name="Oval 671"/>
            <p:cNvSpPr>
              <a:spLocks noChangeArrowheads="1"/>
            </p:cNvSpPr>
            <p:nvPr/>
          </p:nvSpPr>
          <p:spPr bwMode="auto">
            <a:xfrm>
              <a:off x="501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0" name="Oval 672"/>
            <p:cNvSpPr>
              <a:spLocks noChangeArrowheads="1"/>
            </p:cNvSpPr>
            <p:nvPr/>
          </p:nvSpPr>
          <p:spPr bwMode="auto">
            <a:xfrm>
              <a:off x="49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1" name="Oval 673"/>
            <p:cNvSpPr>
              <a:spLocks noChangeArrowheads="1"/>
            </p:cNvSpPr>
            <p:nvPr/>
          </p:nvSpPr>
          <p:spPr bwMode="auto">
            <a:xfrm>
              <a:off x="50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2" name="Oval 674"/>
            <p:cNvSpPr>
              <a:spLocks noChangeArrowheads="1"/>
            </p:cNvSpPr>
            <p:nvPr/>
          </p:nvSpPr>
          <p:spPr bwMode="auto">
            <a:xfrm>
              <a:off x="514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3" name="Oval 675"/>
            <p:cNvSpPr>
              <a:spLocks noChangeArrowheads="1"/>
            </p:cNvSpPr>
            <p:nvPr/>
          </p:nvSpPr>
          <p:spPr bwMode="auto">
            <a:xfrm>
              <a:off x="5239"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4" name="Oval 676"/>
            <p:cNvSpPr>
              <a:spLocks noChangeArrowheads="1"/>
            </p:cNvSpPr>
            <p:nvPr/>
          </p:nvSpPr>
          <p:spPr bwMode="auto">
            <a:xfrm>
              <a:off x="53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5" name="Oval 677"/>
            <p:cNvSpPr>
              <a:spLocks noChangeArrowheads="1"/>
            </p:cNvSpPr>
            <p:nvPr/>
          </p:nvSpPr>
          <p:spPr bwMode="auto">
            <a:xfrm>
              <a:off x="532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6" name="Oval 678"/>
            <p:cNvSpPr>
              <a:spLocks noChangeArrowheads="1"/>
            </p:cNvSpPr>
            <p:nvPr/>
          </p:nvSpPr>
          <p:spPr bwMode="auto">
            <a:xfrm>
              <a:off x="532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7" name="Oval 679"/>
            <p:cNvSpPr>
              <a:spLocks noChangeArrowheads="1"/>
            </p:cNvSpPr>
            <p:nvPr/>
          </p:nvSpPr>
          <p:spPr bwMode="auto">
            <a:xfrm>
              <a:off x="523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8" name="Oval 680"/>
            <p:cNvSpPr>
              <a:spLocks noChangeArrowheads="1"/>
            </p:cNvSpPr>
            <p:nvPr/>
          </p:nvSpPr>
          <p:spPr bwMode="auto">
            <a:xfrm>
              <a:off x="5375"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59" name="Oval 681"/>
            <p:cNvSpPr>
              <a:spLocks noChangeArrowheads="1"/>
            </p:cNvSpPr>
            <p:nvPr/>
          </p:nvSpPr>
          <p:spPr bwMode="auto">
            <a:xfrm>
              <a:off x="5103"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0" name="Oval 682"/>
            <p:cNvSpPr>
              <a:spLocks noChangeArrowheads="1"/>
            </p:cNvSpPr>
            <p:nvPr/>
          </p:nvSpPr>
          <p:spPr bwMode="auto">
            <a:xfrm>
              <a:off x="51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1" name="Oval 683"/>
            <p:cNvSpPr>
              <a:spLocks noChangeArrowheads="1"/>
            </p:cNvSpPr>
            <p:nvPr/>
          </p:nvSpPr>
          <p:spPr bwMode="auto">
            <a:xfrm>
              <a:off x="5193"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2" name="Oval 684"/>
            <p:cNvSpPr>
              <a:spLocks noChangeArrowheads="1"/>
            </p:cNvSpPr>
            <p:nvPr/>
          </p:nvSpPr>
          <p:spPr bwMode="auto">
            <a:xfrm>
              <a:off x="492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3" name="Oval 685"/>
            <p:cNvSpPr>
              <a:spLocks noChangeArrowheads="1"/>
            </p:cNvSpPr>
            <p:nvPr/>
          </p:nvSpPr>
          <p:spPr bwMode="auto">
            <a:xfrm>
              <a:off x="5239"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564" name="Oval 686"/>
            <p:cNvSpPr>
              <a:spLocks noChangeArrowheads="1"/>
            </p:cNvSpPr>
            <p:nvPr/>
          </p:nvSpPr>
          <p:spPr bwMode="auto">
            <a:xfrm>
              <a:off x="56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5" name="Oval 687"/>
            <p:cNvSpPr>
              <a:spLocks noChangeArrowheads="1"/>
            </p:cNvSpPr>
            <p:nvPr/>
          </p:nvSpPr>
          <p:spPr bwMode="auto">
            <a:xfrm>
              <a:off x="57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6" name="Oval 688"/>
            <p:cNvSpPr>
              <a:spLocks noChangeArrowheads="1"/>
            </p:cNvSpPr>
            <p:nvPr/>
          </p:nvSpPr>
          <p:spPr bwMode="auto">
            <a:xfrm>
              <a:off x="5602"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7" name="Oval 689"/>
            <p:cNvSpPr>
              <a:spLocks noChangeArrowheads="1"/>
            </p:cNvSpPr>
            <p:nvPr/>
          </p:nvSpPr>
          <p:spPr bwMode="auto">
            <a:xfrm>
              <a:off x="5420"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8" name="Oval 690"/>
            <p:cNvSpPr>
              <a:spLocks noChangeArrowheads="1"/>
            </p:cNvSpPr>
            <p:nvPr/>
          </p:nvSpPr>
          <p:spPr bwMode="auto">
            <a:xfrm>
              <a:off x="5284"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69" name="Oval 691"/>
            <p:cNvSpPr>
              <a:spLocks noChangeArrowheads="1"/>
            </p:cNvSpPr>
            <p:nvPr/>
          </p:nvSpPr>
          <p:spPr bwMode="auto">
            <a:xfrm>
              <a:off x="5375" y="2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570" name="Oval 692"/>
            <p:cNvSpPr>
              <a:spLocks noChangeArrowheads="1"/>
            </p:cNvSpPr>
            <p:nvPr/>
          </p:nvSpPr>
          <p:spPr bwMode="auto">
            <a:xfrm>
              <a:off x="5511"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1" name="Oval 693"/>
            <p:cNvSpPr>
              <a:spLocks noChangeArrowheads="1"/>
            </p:cNvSpPr>
            <p:nvPr/>
          </p:nvSpPr>
          <p:spPr bwMode="auto">
            <a:xfrm>
              <a:off x="5647" y="3430"/>
              <a:ext cx="45" cy="46"/>
            </a:xfrm>
            <a:prstGeom prst="ellipse">
              <a:avLst/>
            </a:prstGeom>
            <a:solidFill>
              <a:schemeClr val="tx1"/>
            </a:solidFill>
            <a:ln w="3175">
              <a:noFill/>
              <a:round/>
              <a:headEnd/>
              <a:tailEnd/>
            </a:ln>
          </p:spPr>
          <p:txBody>
            <a:bodyPr wrap="none" anchor="ctr"/>
            <a:lstStyle/>
            <a:p>
              <a:endParaRPr lang="en-US"/>
            </a:p>
          </p:txBody>
        </p:sp>
        <p:sp>
          <p:nvSpPr>
            <p:cNvPr id="77572" name="Oval 694"/>
            <p:cNvSpPr>
              <a:spLocks noChangeArrowheads="1"/>
            </p:cNvSpPr>
            <p:nvPr/>
          </p:nvSpPr>
          <p:spPr bwMode="auto">
            <a:xfrm>
              <a:off x="5693" y="31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3" name="Oval 695"/>
            <p:cNvSpPr>
              <a:spLocks noChangeArrowheads="1"/>
            </p:cNvSpPr>
            <p:nvPr/>
          </p:nvSpPr>
          <p:spPr bwMode="auto">
            <a:xfrm>
              <a:off x="5692"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4" name="Oval 696"/>
            <p:cNvSpPr>
              <a:spLocks noChangeArrowheads="1"/>
            </p:cNvSpPr>
            <p:nvPr/>
          </p:nvSpPr>
          <p:spPr bwMode="auto">
            <a:xfrm>
              <a:off x="541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5" name="Oval 697"/>
            <p:cNvSpPr>
              <a:spLocks noChangeArrowheads="1"/>
            </p:cNvSpPr>
            <p:nvPr/>
          </p:nvSpPr>
          <p:spPr bwMode="auto">
            <a:xfrm>
              <a:off x="5556" y="29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6" name="Oval 698"/>
            <p:cNvSpPr>
              <a:spLocks noChangeArrowheads="1"/>
            </p:cNvSpPr>
            <p:nvPr/>
          </p:nvSpPr>
          <p:spPr bwMode="auto">
            <a:xfrm>
              <a:off x="5556"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7" name="Oval 699"/>
            <p:cNvSpPr>
              <a:spLocks noChangeArrowheads="1"/>
            </p:cNvSpPr>
            <p:nvPr/>
          </p:nvSpPr>
          <p:spPr bwMode="auto">
            <a:xfrm>
              <a:off x="5602"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8" name="Oval 700"/>
            <p:cNvSpPr>
              <a:spLocks noChangeArrowheads="1"/>
            </p:cNvSpPr>
            <p:nvPr/>
          </p:nvSpPr>
          <p:spPr bwMode="auto">
            <a:xfrm>
              <a:off x="5737"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79" name="Oval 701"/>
            <p:cNvSpPr>
              <a:spLocks noChangeArrowheads="1"/>
            </p:cNvSpPr>
            <p:nvPr/>
          </p:nvSpPr>
          <p:spPr bwMode="auto">
            <a:xfrm>
              <a:off x="5737"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0" name="Oval 702"/>
            <p:cNvSpPr>
              <a:spLocks noChangeArrowheads="1"/>
            </p:cNvSpPr>
            <p:nvPr/>
          </p:nvSpPr>
          <p:spPr bwMode="auto">
            <a:xfrm>
              <a:off x="5329"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1" name="Oval 703"/>
            <p:cNvSpPr>
              <a:spLocks noChangeArrowheads="1"/>
            </p:cNvSpPr>
            <p:nvPr/>
          </p:nvSpPr>
          <p:spPr bwMode="auto">
            <a:xfrm>
              <a:off x="4967"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2" name="Oval 704"/>
            <p:cNvSpPr>
              <a:spLocks noChangeArrowheads="1"/>
            </p:cNvSpPr>
            <p:nvPr/>
          </p:nvSpPr>
          <p:spPr bwMode="auto">
            <a:xfrm>
              <a:off x="5103" y="3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3" name="Oval 705"/>
            <p:cNvSpPr>
              <a:spLocks noChangeArrowheads="1"/>
            </p:cNvSpPr>
            <p:nvPr/>
          </p:nvSpPr>
          <p:spPr bwMode="auto">
            <a:xfrm>
              <a:off x="5193"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4" name="Oval 706"/>
            <p:cNvSpPr>
              <a:spLocks noChangeArrowheads="1"/>
            </p:cNvSpPr>
            <p:nvPr/>
          </p:nvSpPr>
          <p:spPr bwMode="auto">
            <a:xfrm>
              <a:off x="5193"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5" name="Oval 707"/>
            <p:cNvSpPr>
              <a:spLocks noChangeArrowheads="1"/>
            </p:cNvSpPr>
            <p:nvPr/>
          </p:nvSpPr>
          <p:spPr bwMode="auto">
            <a:xfrm>
              <a:off x="5557"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6" name="Oval 708"/>
            <p:cNvSpPr>
              <a:spLocks noChangeArrowheads="1"/>
            </p:cNvSpPr>
            <p:nvPr/>
          </p:nvSpPr>
          <p:spPr bwMode="auto">
            <a:xfrm>
              <a:off x="573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7" name="Oval 709"/>
            <p:cNvSpPr>
              <a:spLocks noChangeArrowheads="1"/>
            </p:cNvSpPr>
            <p:nvPr/>
          </p:nvSpPr>
          <p:spPr bwMode="auto">
            <a:xfrm>
              <a:off x="546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8" name="Oval 710"/>
            <p:cNvSpPr>
              <a:spLocks noChangeArrowheads="1"/>
            </p:cNvSpPr>
            <p:nvPr/>
          </p:nvSpPr>
          <p:spPr bwMode="auto">
            <a:xfrm>
              <a:off x="551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89" name="Oval 711"/>
            <p:cNvSpPr>
              <a:spLocks noChangeArrowheads="1"/>
            </p:cNvSpPr>
            <p:nvPr/>
          </p:nvSpPr>
          <p:spPr bwMode="auto">
            <a:xfrm>
              <a:off x="5602"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0" name="Oval 712"/>
            <p:cNvSpPr>
              <a:spLocks noChangeArrowheads="1"/>
            </p:cNvSpPr>
            <p:nvPr/>
          </p:nvSpPr>
          <p:spPr bwMode="auto">
            <a:xfrm>
              <a:off x="474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1" name="Oval 713"/>
            <p:cNvSpPr>
              <a:spLocks noChangeArrowheads="1"/>
            </p:cNvSpPr>
            <p:nvPr/>
          </p:nvSpPr>
          <p:spPr bwMode="auto">
            <a:xfrm>
              <a:off x="4740"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2" name="Oval 714"/>
            <p:cNvSpPr>
              <a:spLocks noChangeArrowheads="1"/>
            </p:cNvSpPr>
            <p:nvPr/>
          </p:nvSpPr>
          <p:spPr bwMode="auto">
            <a:xfrm>
              <a:off x="4604"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3" name="Oval 715"/>
            <p:cNvSpPr>
              <a:spLocks noChangeArrowheads="1"/>
            </p:cNvSpPr>
            <p:nvPr/>
          </p:nvSpPr>
          <p:spPr bwMode="auto">
            <a:xfrm>
              <a:off x="4695"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4" name="Oval 716"/>
            <p:cNvSpPr>
              <a:spLocks noChangeArrowheads="1"/>
            </p:cNvSpPr>
            <p:nvPr/>
          </p:nvSpPr>
          <p:spPr bwMode="auto">
            <a:xfrm>
              <a:off x="4830"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5" name="Oval 717"/>
            <p:cNvSpPr>
              <a:spLocks noChangeArrowheads="1"/>
            </p:cNvSpPr>
            <p:nvPr/>
          </p:nvSpPr>
          <p:spPr bwMode="auto">
            <a:xfrm>
              <a:off x="4830"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6" name="Oval 718"/>
            <p:cNvSpPr>
              <a:spLocks noChangeArrowheads="1"/>
            </p:cNvSpPr>
            <p:nvPr/>
          </p:nvSpPr>
          <p:spPr bwMode="auto">
            <a:xfrm>
              <a:off x="4604" y="38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597" name="Oval 719"/>
            <p:cNvSpPr>
              <a:spLocks noChangeArrowheads="1"/>
            </p:cNvSpPr>
            <p:nvPr/>
          </p:nvSpPr>
          <p:spPr bwMode="auto">
            <a:xfrm>
              <a:off x="4648" y="39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8" name="Oval 720"/>
            <p:cNvSpPr>
              <a:spLocks noChangeArrowheads="1"/>
            </p:cNvSpPr>
            <p:nvPr/>
          </p:nvSpPr>
          <p:spPr bwMode="auto">
            <a:xfrm>
              <a:off x="4197"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599" name="Oval 721"/>
            <p:cNvSpPr>
              <a:spLocks noChangeArrowheads="1"/>
            </p:cNvSpPr>
            <p:nvPr/>
          </p:nvSpPr>
          <p:spPr bwMode="auto">
            <a:xfrm>
              <a:off x="4196"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0" name="Oval 722"/>
            <p:cNvSpPr>
              <a:spLocks noChangeArrowheads="1"/>
            </p:cNvSpPr>
            <p:nvPr/>
          </p:nvSpPr>
          <p:spPr bwMode="auto">
            <a:xfrm>
              <a:off x="4060"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1" name="Oval 723"/>
            <p:cNvSpPr>
              <a:spLocks noChangeArrowheads="1"/>
            </p:cNvSpPr>
            <p:nvPr/>
          </p:nvSpPr>
          <p:spPr bwMode="auto">
            <a:xfrm>
              <a:off x="4151"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2" name="Oval 724"/>
            <p:cNvSpPr>
              <a:spLocks noChangeArrowheads="1"/>
            </p:cNvSpPr>
            <p:nvPr/>
          </p:nvSpPr>
          <p:spPr bwMode="auto">
            <a:xfrm>
              <a:off x="4287"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3" name="Oval 725"/>
            <p:cNvSpPr>
              <a:spLocks noChangeArrowheads="1"/>
            </p:cNvSpPr>
            <p:nvPr/>
          </p:nvSpPr>
          <p:spPr bwMode="auto">
            <a:xfrm>
              <a:off x="4378"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4" name="Oval 726"/>
            <p:cNvSpPr>
              <a:spLocks noChangeArrowheads="1"/>
            </p:cNvSpPr>
            <p:nvPr/>
          </p:nvSpPr>
          <p:spPr bwMode="auto">
            <a:xfrm>
              <a:off x="4469"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5" name="Oval 727"/>
            <p:cNvSpPr>
              <a:spLocks noChangeArrowheads="1"/>
            </p:cNvSpPr>
            <p:nvPr/>
          </p:nvSpPr>
          <p:spPr bwMode="auto">
            <a:xfrm>
              <a:off x="4468"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6" name="Oval 728"/>
            <p:cNvSpPr>
              <a:spLocks noChangeArrowheads="1"/>
            </p:cNvSpPr>
            <p:nvPr/>
          </p:nvSpPr>
          <p:spPr bwMode="auto">
            <a:xfrm>
              <a:off x="4332"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7" name="Oval 729"/>
            <p:cNvSpPr>
              <a:spLocks noChangeArrowheads="1"/>
            </p:cNvSpPr>
            <p:nvPr/>
          </p:nvSpPr>
          <p:spPr bwMode="auto">
            <a:xfrm>
              <a:off x="4060"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8" name="Oval 730"/>
            <p:cNvSpPr>
              <a:spLocks noChangeArrowheads="1"/>
            </p:cNvSpPr>
            <p:nvPr/>
          </p:nvSpPr>
          <p:spPr bwMode="auto">
            <a:xfrm>
              <a:off x="4378"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09" name="Oval 731"/>
            <p:cNvSpPr>
              <a:spLocks noChangeArrowheads="1"/>
            </p:cNvSpPr>
            <p:nvPr/>
          </p:nvSpPr>
          <p:spPr bwMode="auto">
            <a:xfrm>
              <a:off x="4650"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0" name="Oval 732"/>
            <p:cNvSpPr>
              <a:spLocks noChangeArrowheads="1"/>
            </p:cNvSpPr>
            <p:nvPr/>
          </p:nvSpPr>
          <p:spPr bwMode="auto">
            <a:xfrm>
              <a:off x="451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1" name="Oval 733"/>
            <p:cNvSpPr>
              <a:spLocks noChangeArrowheads="1"/>
            </p:cNvSpPr>
            <p:nvPr/>
          </p:nvSpPr>
          <p:spPr bwMode="auto">
            <a:xfrm>
              <a:off x="4604" y="33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2" name="Oval 734"/>
            <p:cNvSpPr>
              <a:spLocks noChangeArrowheads="1"/>
            </p:cNvSpPr>
            <p:nvPr/>
          </p:nvSpPr>
          <p:spPr bwMode="auto">
            <a:xfrm>
              <a:off x="4785" y="333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613" name="Oval 735"/>
            <p:cNvSpPr>
              <a:spLocks noChangeArrowheads="1"/>
            </p:cNvSpPr>
            <p:nvPr/>
          </p:nvSpPr>
          <p:spPr bwMode="auto">
            <a:xfrm>
              <a:off x="4513"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4" name="Oval 736"/>
            <p:cNvSpPr>
              <a:spLocks noChangeArrowheads="1"/>
            </p:cNvSpPr>
            <p:nvPr/>
          </p:nvSpPr>
          <p:spPr bwMode="auto">
            <a:xfrm>
              <a:off x="483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5" name="Oval 737"/>
            <p:cNvSpPr>
              <a:spLocks noChangeArrowheads="1"/>
            </p:cNvSpPr>
            <p:nvPr/>
          </p:nvSpPr>
          <p:spPr bwMode="auto">
            <a:xfrm>
              <a:off x="4105"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6" name="Oval 738"/>
            <p:cNvSpPr>
              <a:spLocks noChangeArrowheads="1"/>
            </p:cNvSpPr>
            <p:nvPr/>
          </p:nvSpPr>
          <p:spPr bwMode="auto">
            <a:xfrm>
              <a:off x="4378" y="3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7" name="Oval 739"/>
            <p:cNvSpPr>
              <a:spLocks noChangeArrowheads="1"/>
            </p:cNvSpPr>
            <p:nvPr/>
          </p:nvSpPr>
          <p:spPr bwMode="auto">
            <a:xfrm>
              <a:off x="4377"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8" name="Oval 740"/>
            <p:cNvSpPr>
              <a:spLocks noChangeArrowheads="1"/>
            </p:cNvSpPr>
            <p:nvPr/>
          </p:nvSpPr>
          <p:spPr bwMode="auto">
            <a:xfrm>
              <a:off x="4241" y="3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19" name="Oval 741"/>
            <p:cNvSpPr>
              <a:spLocks noChangeArrowheads="1"/>
            </p:cNvSpPr>
            <p:nvPr/>
          </p:nvSpPr>
          <p:spPr bwMode="auto">
            <a:xfrm>
              <a:off x="4332" y="3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0" name="Oval 742"/>
            <p:cNvSpPr>
              <a:spLocks noChangeArrowheads="1"/>
            </p:cNvSpPr>
            <p:nvPr/>
          </p:nvSpPr>
          <p:spPr bwMode="auto">
            <a:xfrm>
              <a:off x="4468"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1" name="Oval 743"/>
            <p:cNvSpPr>
              <a:spLocks noChangeArrowheads="1"/>
            </p:cNvSpPr>
            <p:nvPr/>
          </p:nvSpPr>
          <p:spPr bwMode="auto">
            <a:xfrm>
              <a:off x="4513"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2" name="Oval 744"/>
            <p:cNvSpPr>
              <a:spLocks noChangeArrowheads="1"/>
            </p:cNvSpPr>
            <p:nvPr/>
          </p:nvSpPr>
          <p:spPr bwMode="auto">
            <a:xfrm>
              <a:off x="4105"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3" name="Oval 745"/>
            <p:cNvSpPr>
              <a:spLocks noChangeArrowheads="1"/>
            </p:cNvSpPr>
            <p:nvPr/>
          </p:nvSpPr>
          <p:spPr bwMode="auto">
            <a:xfrm>
              <a:off x="4285" y="34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4" name="Oval 746"/>
            <p:cNvSpPr>
              <a:spLocks noChangeArrowheads="1"/>
            </p:cNvSpPr>
            <p:nvPr/>
          </p:nvSpPr>
          <p:spPr bwMode="auto">
            <a:xfrm>
              <a:off x="3834" y="3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5" name="Oval 747"/>
            <p:cNvSpPr>
              <a:spLocks noChangeArrowheads="1"/>
            </p:cNvSpPr>
            <p:nvPr/>
          </p:nvSpPr>
          <p:spPr bwMode="auto">
            <a:xfrm>
              <a:off x="3833"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6" name="Oval 748"/>
            <p:cNvSpPr>
              <a:spLocks noChangeArrowheads="1"/>
            </p:cNvSpPr>
            <p:nvPr/>
          </p:nvSpPr>
          <p:spPr bwMode="auto">
            <a:xfrm>
              <a:off x="3697"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7" name="Oval 749"/>
            <p:cNvSpPr>
              <a:spLocks noChangeArrowheads="1"/>
            </p:cNvSpPr>
            <p:nvPr/>
          </p:nvSpPr>
          <p:spPr bwMode="auto">
            <a:xfrm>
              <a:off x="3788" y="2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28" name="Oval 750"/>
            <p:cNvSpPr>
              <a:spLocks noChangeArrowheads="1"/>
            </p:cNvSpPr>
            <p:nvPr/>
          </p:nvSpPr>
          <p:spPr bwMode="auto">
            <a:xfrm>
              <a:off x="3924" y="31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629" name="Oval 751"/>
            <p:cNvSpPr>
              <a:spLocks noChangeArrowheads="1"/>
            </p:cNvSpPr>
            <p:nvPr/>
          </p:nvSpPr>
          <p:spPr bwMode="auto">
            <a:xfrm>
              <a:off x="4015"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0" name="Oval 752"/>
            <p:cNvSpPr>
              <a:spLocks noChangeArrowheads="1"/>
            </p:cNvSpPr>
            <p:nvPr/>
          </p:nvSpPr>
          <p:spPr bwMode="auto">
            <a:xfrm>
              <a:off x="4106" y="3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1" name="Oval 753"/>
            <p:cNvSpPr>
              <a:spLocks noChangeArrowheads="1"/>
            </p:cNvSpPr>
            <p:nvPr/>
          </p:nvSpPr>
          <p:spPr bwMode="auto">
            <a:xfrm>
              <a:off x="405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2" name="Oval 754"/>
            <p:cNvSpPr>
              <a:spLocks noChangeArrowheads="1"/>
            </p:cNvSpPr>
            <p:nvPr/>
          </p:nvSpPr>
          <p:spPr bwMode="auto">
            <a:xfrm>
              <a:off x="3969"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3" name="Oval 755"/>
            <p:cNvSpPr>
              <a:spLocks noChangeArrowheads="1"/>
            </p:cNvSpPr>
            <p:nvPr/>
          </p:nvSpPr>
          <p:spPr bwMode="auto">
            <a:xfrm>
              <a:off x="3697"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4" name="Oval 756"/>
            <p:cNvSpPr>
              <a:spLocks noChangeArrowheads="1"/>
            </p:cNvSpPr>
            <p:nvPr/>
          </p:nvSpPr>
          <p:spPr bwMode="auto">
            <a:xfrm>
              <a:off x="4015"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5" name="Oval 757"/>
            <p:cNvSpPr>
              <a:spLocks noChangeArrowheads="1"/>
            </p:cNvSpPr>
            <p:nvPr/>
          </p:nvSpPr>
          <p:spPr bwMode="auto">
            <a:xfrm>
              <a:off x="4287" y="302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636" name="Oval 758"/>
            <p:cNvSpPr>
              <a:spLocks noChangeArrowheads="1"/>
            </p:cNvSpPr>
            <p:nvPr/>
          </p:nvSpPr>
          <p:spPr bwMode="auto">
            <a:xfrm>
              <a:off x="4150"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7" name="Oval 759"/>
            <p:cNvSpPr>
              <a:spLocks noChangeArrowheads="1"/>
            </p:cNvSpPr>
            <p:nvPr/>
          </p:nvSpPr>
          <p:spPr bwMode="auto">
            <a:xfrm>
              <a:off x="4241"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38" name="Oval 760"/>
            <p:cNvSpPr>
              <a:spLocks noChangeArrowheads="1"/>
            </p:cNvSpPr>
            <p:nvPr/>
          </p:nvSpPr>
          <p:spPr bwMode="auto">
            <a:xfrm>
              <a:off x="4422" y="279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639" name="Oval 761"/>
            <p:cNvSpPr>
              <a:spLocks noChangeArrowheads="1"/>
            </p:cNvSpPr>
            <p:nvPr/>
          </p:nvSpPr>
          <p:spPr bwMode="auto">
            <a:xfrm>
              <a:off x="4150" y="298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640" name="Oval 762"/>
            <p:cNvSpPr>
              <a:spLocks noChangeArrowheads="1"/>
            </p:cNvSpPr>
            <p:nvPr/>
          </p:nvSpPr>
          <p:spPr bwMode="auto">
            <a:xfrm>
              <a:off x="4468" y="2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1" name="Oval 763"/>
            <p:cNvSpPr>
              <a:spLocks noChangeArrowheads="1"/>
            </p:cNvSpPr>
            <p:nvPr/>
          </p:nvSpPr>
          <p:spPr bwMode="auto">
            <a:xfrm>
              <a:off x="3742"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2" name="Oval 764"/>
            <p:cNvSpPr>
              <a:spLocks noChangeArrowheads="1"/>
            </p:cNvSpPr>
            <p:nvPr/>
          </p:nvSpPr>
          <p:spPr bwMode="auto">
            <a:xfrm>
              <a:off x="546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3" name="Oval 765"/>
            <p:cNvSpPr>
              <a:spLocks noChangeArrowheads="1"/>
            </p:cNvSpPr>
            <p:nvPr/>
          </p:nvSpPr>
          <p:spPr bwMode="auto">
            <a:xfrm>
              <a:off x="5375"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4" name="Oval 766"/>
            <p:cNvSpPr>
              <a:spLocks noChangeArrowheads="1"/>
            </p:cNvSpPr>
            <p:nvPr/>
          </p:nvSpPr>
          <p:spPr bwMode="auto">
            <a:xfrm>
              <a:off x="5239"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5" name="Oval 767"/>
            <p:cNvSpPr>
              <a:spLocks noChangeArrowheads="1"/>
            </p:cNvSpPr>
            <p:nvPr/>
          </p:nvSpPr>
          <p:spPr bwMode="auto">
            <a:xfrm>
              <a:off x="5330"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6" name="Oval 768"/>
            <p:cNvSpPr>
              <a:spLocks noChangeArrowheads="1"/>
            </p:cNvSpPr>
            <p:nvPr/>
          </p:nvSpPr>
          <p:spPr bwMode="auto">
            <a:xfrm>
              <a:off x="5466"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7" name="Oval 769"/>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8" name="Oval 770"/>
            <p:cNvSpPr>
              <a:spLocks noChangeArrowheads="1"/>
            </p:cNvSpPr>
            <p:nvPr/>
          </p:nvSpPr>
          <p:spPr bwMode="auto">
            <a:xfrm>
              <a:off x="4967"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49" name="Oval 771"/>
            <p:cNvSpPr>
              <a:spLocks noChangeArrowheads="1"/>
            </p:cNvSpPr>
            <p:nvPr/>
          </p:nvSpPr>
          <p:spPr bwMode="auto">
            <a:xfrm>
              <a:off x="5420"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0" name="Oval 772"/>
            <p:cNvSpPr>
              <a:spLocks noChangeArrowheads="1"/>
            </p:cNvSpPr>
            <p:nvPr/>
          </p:nvSpPr>
          <p:spPr bwMode="auto">
            <a:xfrm>
              <a:off x="4832"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1" name="Oval 773"/>
            <p:cNvSpPr>
              <a:spLocks noChangeArrowheads="1"/>
            </p:cNvSpPr>
            <p:nvPr/>
          </p:nvSpPr>
          <p:spPr bwMode="auto">
            <a:xfrm>
              <a:off x="483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2" name="Oval 774"/>
            <p:cNvSpPr>
              <a:spLocks noChangeArrowheads="1"/>
            </p:cNvSpPr>
            <p:nvPr/>
          </p:nvSpPr>
          <p:spPr bwMode="auto">
            <a:xfrm>
              <a:off x="4695"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3" name="Oval 775"/>
            <p:cNvSpPr>
              <a:spLocks noChangeArrowheads="1"/>
            </p:cNvSpPr>
            <p:nvPr/>
          </p:nvSpPr>
          <p:spPr bwMode="auto">
            <a:xfrm>
              <a:off x="4786" y="2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4" name="Oval 776"/>
            <p:cNvSpPr>
              <a:spLocks noChangeArrowheads="1"/>
            </p:cNvSpPr>
            <p:nvPr/>
          </p:nvSpPr>
          <p:spPr bwMode="auto">
            <a:xfrm>
              <a:off x="4922"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5" name="Oval 777"/>
            <p:cNvSpPr>
              <a:spLocks noChangeArrowheads="1"/>
            </p:cNvSpPr>
            <p:nvPr/>
          </p:nvSpPr>
          <p:spPr bwMode="auto">
            <a:xfrm>
              <a:off x="5013"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6" name="Oval 778"/>
            <p:cNvSpPr>
              <a:spLocks noChangeArrowheads="1"/>
            </p:cNvSpPr>
            <p:nvPr/>
          </p:nvSpPr>
          <p:spPr bwMode="auto">
            <a:xfrm>
              <a:off x="5104"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7" name="Oval 779"/>
            <p:cNvSpPr>
              <a:spLocks noChangeArrowheads="1"/>
            </p:cNvSpPr>
            <p:nvPr/>
          </p:nvSpPr>
          <p:spPr bwMode="auto">
            <a:xfrm>
              <a:off x="5103"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8" name="Oval 780"/>
            <p:cNvSpPr>
              <a:spLocks noChangeArrowheads="1"/>
            </p:cNvSpPr>
            <p:nvPr/>
          </p:nvSpPr>
          <p:spPr bwMode="auto">
            <a:xfrm>
              <a:off x="496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59" name="Oval 781"/>
            <p:cNvSpPr>
              <a:spLocks noChangeArrowheads="1"/>
            </p:cNvSpPr>
            <p:nvPr/>
          </p:nvSpPr>
          <p:spPr bwMode="auto">
            <a:xfrm>
              <a:off x="4695"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0" name="Oval 782"/>
            <p:cNvSpPr>
              <a:spLocks noChangeArrowheads="1"/>
            </p:cNvSpPr>
            <p:nvPr/>
          </p:nvSpPr>
          <p:spPr bwMode="auto">
            <a:xfrm>
              <a:off x="5013"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1" name="Oval 783"/>
            <p:cNvSpPr>
              <a:spLocks noChangeArrowheads="1"/>
            </p:cNvSpPr>
            <p:nvPr/>
          </p:nvSpPr>
          <p:spPr bwMode="auto">
            <a:xfrm>
              <a:off x="5285"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2" name="Oval 784"/>
            <p:cNvSpPr>
              <a:spLocks noChangeArrowheads="1"/>
            </p:cNvSpPr>
            <p:nvPr/>
          </p:nvSpPr>
          <p:spPr bwMode="auto">
            <a:xfrm>
              <a:off x="455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3" name="Oval 785"/>
            <p:cNvSpPr>
              <a:spLocks noChangeArrowheads="1"/>
            </p:cNvSpPr>
            <p:nvPr/>
          </p:nvSpPr>
          <p:spPr bwMode="auto">
            <a:xfrm>
              <a:off x="5239"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4" name="Oval 786"/>
            <p:cNvSpPr>
              <a:spLocks noChangeArrowheads="1"/>
            </p:cNvSpPr>
            <p:nvPr/>
          </p:nvSpPr>
          <p:spPr bwMode="auto">
            <a:xfrm>
              <a:off x="555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5" name="Oval 787"/>
            <p:cNvSpPr>
              <a:spLocks noChangeArrowheads="1"/>
            </p:cNvSpPr>
            <p:nvPr/>
          </p:nvSpPr>
          <p:spPr bwMode="auto">
            <a:xfrm>
              <a:off x="5148" y="2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6" name="Oval 788"/>
            <p:cNvSpPr>
              <a:spLocks noChangeArrowheads="1"/>
            </p:cNvSpPr>
            <p:nvPr/>
          </p:nvSpPr>
          <p:spPr bwMode="auto">
            <a:xfrm>
              <a:off x="5511"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7" name="Oval 789"/>
            <p:cNvSpPr>
              <a:spLocks noChangeArrowheads="1"/>
            </p:cNvSpPr>
            <p:nvPr/>
          </p:nvSpPr>
          <p:spPr bwMode="auto">
            <a:xfrm>
              <a:off x="4740"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8" name="Oval 790"/>
            <p:cNvSpPr>
              <a:spLocks noChangeArrowheads="1"/>
            </p:cNvSpPr>
            <p:nvPr/>
          </p:nvSpPr>
          <p:spPr bwMode="auto">
            <a:xfrm>
              <a:off x="5511"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69" name="Oval 791"/>
            <p:cNvSpPr>
              <a:spLocks noChangeArrowheads="1"/>
            </p:cNvSpPr>
            <p:nvPr/>
          </p:nvSpPr>
          <p:spPr bwMode="auto">
            <a:xfrm>
              <a:off x="564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0" name="Oval 792"/>
            <p:cNvSpPr>
              <a:spLocks noChangeArrowheads="1"/>
            </p:cNvSpPr>
            <p:nvPr/>
          </p:nvSpPr>
          <p:spPr bwMode="auto">
            <a:xfrm>
              <a:off x="578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1" name="Oval 793"/>
            <p:cNvSpPr>
              <a:spLocks noChangeArrowheads="1"/>
            </p:cNvSpPr>
            <p:nvPr/>
          </p:nvSpPr>
          <p:spPr bwMode="auto">
            <a:xfrm>
              <a:off x="573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2" name="Oval 794"/>
            <p:cNvSpPr>
              <a:spLocks noChangeArrowheads="1"/>
            </p:cNvSpPr>
            <p:nvPr/>
          </p:nvSpPr>
          <p:spPr bwMode="auto">
            <a:xfrm>
              <a:off x="5420"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3" name="Oval 795"/>
            <p:cNvSpPr>
              <a:spLocks noChangeArrowheads="1"/>
            </p:cNvSpPr>
            <p:nvPr/>
          </p:nvSpPr>
          <p:spPr bwMode="auto">
            <a:xfrm>
              <a:off x="5102"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4" name="Oval 796"/>
            <p:cNvSpPr>
              <a:spLocks noChangeArrowheads="1"/>
            </p:cNvSpPr>
            <p:nvPr/>
          </p:nvSpPr>
          <p:spPr bwMode="auto">
            <a:xfrm>
              <a:off x="523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5" name="Oval 797"/>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6" name="Oval 798"/>
            <p:cNvSpPr>
              <a:spLocks noChangeArrowheads="1"/>
            </p:cNvSpPr>
            <p:nvPr/>
          </p:nvSpPr>
          <p:spPr bwMode="auto">
            <a:xfrm>
              <a:off x="542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7" name="Oval 799"/>
            <p:cNvSpPr>
              <a:spLocks noChangeArrowheads="1"/>
            </p:cNvSpPr>
            <p:nvPr/>
          </p:nvSpPr>
          <p:spPr bwMode="auto">
            <a:xfrm>
              <a:off x="551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8" name="Oval 800"/>
            <p:cNvSpPr>
              <a:spLocks noChangeArrowheads="1"/>
            </p:cNvSpPr>
            <p:nvPr/>
          </p:nvSpPr>
          <p:spPr bwMode="auto">
            <a:xfrm>
              <a:off x="573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79" name="Oval 801"/>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0" name="Oval 802"/>
            <p:cNvSpPr>
              <a:spLocks noChangeArrowheads="1"/>
            </p:cNvSpPr>
            <p:nvPr/>
          </p:nvSpPr>
          <p:spPr bwMode="auto">
            <a:xfrm>
              <a:off x="49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1" name="Oval 803"/>
            <p:cNvSpPr>
              <a:spLocks noChangeArrowheads="1"/>
            </p:cNvSpPr>
            <p:nvPr/>
          </p:nvSpPr>
          <p:spPr bwMode="auto">
            <a:xfrm>
              <a:off x="446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2" name="Oval 804"/>
            <p:cNvSpPr>
              <a:spLocks noChangeArrowheads="1"/>
            </p:cNvSpPr>
            <p:nvPr/>
          </p:nvSpPr>
          <p:spPr bwMode="auto">
            <a:xfrm>
              <a:off x="397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3" name="Oval 805"/>
            <p:cNvSpPr>
              <a:spLocks noChangeArrowheads="1"/>
            </p:cNvSpPr>
            <p:nvPr/>
          </p:nvSpPr>
          <p:spPr bwMode="auto">
            <a:xfrm>
              <a:off x="4332"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4" name="Oval 806"/>
            <p:cNvSpPr>
              <a:spLocks noChangeArrowheads="1"/>
            </p:cNvSpPr>
            <p:nvPr/>
          </p:nvSpPr>
          <p:spPr bwMode="auto">
            <a:xfrm>
              <a:off x="3742"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5" name="Oval 807"/>
            <p:cNvSpPr>
              <a:spLocks noChangeArrowheads="1"/>
            </p:cNvSpPr>
            <p:nvPr/>
          </p:nvSpPr>
          <p:spPr bwMode="auto">
            <a:xfrm>
              <a:off x="4011"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6" name="Oval 808"/>
            <p:cNvSpPr>
              <a:spLocks noChangeArrowheads="1"/>
            </p:cNvSpPr>
            <p:nvPr/>
          </p:nvSpPr>
          <p:spPr bwMode="auto">
            <a:xfrm>
              <a:off x="446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7" name="Oval 809"/>
            <p:cNvSpPr>
              <a:spLocks noChangeArrowheads="1"/>
            </p:cNvSpPr>
            <p:nvPr/>
          </p:nvSpPr>
          <p:spPr bwMode="auto">
            <a:xfrm>
              <a:off x="4925"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8" name="Oval 810"/>
            <p:cNvSpPr>
              <a:spLocks noChangeArrowheads="1"/>
            </p:cNvSpPr>
            <p:nvPr/>
          </p:nvSpPr>
          <p:spPr bwMode="auto">
            <a:xfrm>
              <a:off x="3969"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89" name="Oval 811"/>
            <p:cNvSpPr>
              <a:spLocks noChangeArrowheads="1"/>
            </p:cNvSpPr>
            <p:nvPr/>
          </p:nvSpPr>
          <p:spPr bwMode="auto">
            <a:xfrm>
              <a:off x="3833"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0" name="Oval 812"/>
            <p:cNvSpPr>
              <a:spLocks noChangeArrowheads="1"/>
            </p:cNvSpPr>
            <p:nvPr/>
          </p:nvSpPr>
          <p:spPr bwMode="auto">
            <a:xfrm>
              <a:off x="3696"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1" name="Oval 813"/>
            <p:cNvSpPr>
              <a:spLocks noChangeArrowheads="1"/>
            </p:cNvSpPr>
            <p:nvPr/>
          </p:nvSpPr>
          <p:spPr bwMode="auto">
            <a:xfrm>
              <a:off x="3606" y="2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692" name="Oval 814"/>
            <p:cNvSpPr>
              <a:spLocks noChangeArrowheads="1"/>
            </p:cNvSpPr>
            <p:nvPr/>
          </p:nvSpPr>
          <p:spPr bwMode="auto">
            <a:xfrm>
              <a:off x="3651" y="2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3" name="Oval 815"/>
            <p:cNvSpPr>
              <a:spLocks noChangeArrowheads="1"/>
            </p:cNvSpPr>
            <p:nvPr/>
          </p:nvSpPr>
          <p:spPr bwMode="auto">
            <a:xfrm>
              <a:off x="3788"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4" name="Oval 816"/>
            <p:cNvSpPr>
              <a:spLocks noChangeArrowheads="1"/>
            </p:cNvSpPr>
            <p:nvPr/>
          </p:nvSpPr>
          <p:spPr bwMode="auto">
            <a:xfrm>
              <a:off x="39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5" name="Oval 817"/>
            <p:cNvSpPr>
              <a:spLocks noChangeArrowheads="1"/>
            </p:cNvSpPr>
            <p:nvPr/>
          </p:nvSpPr>
          <p:spPr bwMode="auto">
            <a:xfrm>
              <a:off x="4062"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6" name="Oval 818"/>
            <p:cNvSpPr>
              <a:spLocks noChangeArrowheads="1"/>
            </p:cNvSpPr>
            <p:nvPr/>
          </p:nvSpPr>
          <p:spPr bwMode="auto">
            <a:xfrm>
              <a:off x="365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7" name="Oval 819"/>
            <p:cNvSpPr>
              <a:spLocks noChangeArrowheads="1"/>
            </p:cNvSpPr>
            <p:nvPr/>
          </p:nvSpPr>
          <p:spPr bwMode="auto">
            <a:xfrm>
              <a:off x="3606"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8" name="Oval 820"/>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699" name="Oval 821"/>
            <p:cNvSpPr>
              <a:spLocks noChangeArrowheads="1"/>
            </p:cNvSpPr>
            <p:nvPr/>
          </p:nvSpPr>
          <p:spPr bwMode="auto">
            <a:xfrm>
              <a:off x="3878"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0" name="Oval 822"/>
            <p:cNvSpPr>
              <a:spLocks noChangeArrowheads="1"/>
            </p:cNvSpPr>
            <p:nvPr/>
          </p:nvSpPr>
          <p:spPr bwMode="auto">
            <a:xfrm>
              <a:off x="387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1" name="Oval 823"/>
            <p:cNvSpPr>
              <a:spLocks noChangeArrowheads="1"/>
            </p:cNvSpPr>
            <p:nvPr/>
          </p:nvSpPr>
          <p:spPr bwMode="auto">
            <a:xfrm>
              <a:off x="3696"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2" name="Oval 824"/>
            <p:cNvSpPr>
              <a:spLocks noChangeArrowheads="1"/>
            </p:cNvSpPr>
            <p:nvPr/>
          </p:nvSpPr>
          <p:spPr bwMode="auto">
            <a:xfrm>
              <a:off x="360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3" name="Oval 825"/>
            <p:cNvSpPr>
              <a:spLocks noChangeArrowheads="1"/>
            </p:cNvSpPr>
            <p:nvPr/>
          </p:nvSpPr>
          <p:spPr bwMode="auto">
            <a:xfrm>
              <a:off x="3606"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4" name="Oval 826"/>
            <p:cNvSpPr>
              <a:spLocks noChangeArrowheads="1"/>
            </p:cNvSpPr>
            <p:nvPr/>
          </p:nvSpPr>
          <p:spPr bwMode="auto">
            <a:xfrm>
              <a:off x="3606"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5" name="Oval 827"/>
            <p:cNvSpPr>
              <a:spLocks noChangeArrowheads="1"/>
            </p:cNvSpPr>
            <p:nvPr/>
          </p:nvSpPr>
          <p:spPr bwMode="auto">
            <a:xfrm>
              <a:off x="44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6" name="Oval 828"/>
            <p:cNvSpPr>
              <a:spLocks noChangeArrowheads="1"/>
            </p:cNvSpPr>
            <p:nvPr/>
          </p:nvSpPr>
          <p:spPr bwMode="auto">
            <a:xfrm>
              <a:off x="4286" y="29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7" name="Oval 829"/>
            <p:cNvSpPr>
              <a:spLocks noChangeArrowheads="1"/>
            </p:cNvSpPr>
            <p:nvPr/>
          </p:nvSpPr>
          <p:spPr bwMode="auto">
            <a:xfrm>
              <a:off x="415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8" name="Oval 830"/>
            <p:cNvSpPr>
              <a:spLocks noChangeArrowheads="1"/>
            </p:cNvSpPr>
            <p:nvPr/>
          </p:nvSpPr>
          <p:spPr bwMode="auto">
            <a:xfrm>
              <a:off x="428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09" name="Oval 831"/>
            <p:cNvSpPr>
              <a:spLocks noChangeArrowheads="1"/>
            </p:cNvSpPr>
            <p:nvPr/>
          </p:nvSpPr>
          <p:spPr bwMode="auto">
            <a:xfrm>
              <a:off x="451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0" name="Oval 832"/>
            <p:cNvSpPr>
              <a:spLocks noChangeArrowheads="1"/>
            </p:cNvSpPr>
            <p:nvPr/>
          </p:nvSpPr>
          <p:spPr bwMode="auto">
            <a:xfrm>
              <a:off x="3651"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1" name="Oval 833"/>
            <p:cNvSpPr>
              <a:spLocks noChangeArrowheads="1"/>
            </p:cNvSpPr>
            <p:nvPr/>
          </p:nvSpPr>
          <p:spPr bwMode="auto">
            <a:xfrm>
              <a:off x="469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2" name="Oval 834"/>
            <p:cNvSpPr>
              <a:spLocks noChangeArrowheads="1"/>
            </p:cNvSpPr>
            <p:nvPr/>
          </p:nvSpPr>
          <p:spPr bwMode="auto">
            <a:xfrm>
              <a:off x="3878"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3" name="Oval 835"/>
            <p:cNvSpPr>
              <a:spLocks noChangeArrowheads="1"/>
            </p:cNvSpPr>
            <p:nvPr/>
          </p:nvSpPr>
          <p:spPr bwMode="auto">
            <a:xfrm>
              <a:off x="378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4" name="Oval 836"/>
            <p:cNvSpPr>
              <a:spLocks noChangeArrowheads="1"/>
            </p:cNvSpPr>
            <p:nvPr/>
          </p:nvSpPr>
          <p:spPr bwMode="auto">
            <a:xfrm>
              <a:off x="369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5" name="Oval 837"/>
            <p:cNvSpPr>
              <a:spLocks noChangeArrowheads="1"/>
            </p:cNvSpPr>
            <p:nvPr/>
          </p:nvSpPr>
          <p:spPr bwMode="auto">
            <a:xfrm>
              <a:off x="3604"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6" name="Oval 838"/>
            <p:cNvSpPr>
              <a:spLocks noChangeArrowheads="1"/>
            </p:cNvSpPr>
            <p:nvPr/>
          </p:nvSpPr>
          <p:spPr bwMode="auto">
            <a:xfrm>
              <a:off x="424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7" name="Oval 839"/>
            <p:cNvSpPr>
              <a:spLocks noChangeArrowheads="1"/>
            </p:cNvSpPr>
            <p:nvPr/>
          </p:nvSpPr>
          <p:spPr bwMode="auto">
            <a:xfrm>
              <a:off x="4150" y="3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718" name="Oval 840"/>
            <p:cNvSpPr>
              <a:spLocks noChangeArrowheads="1"/>
            </p:cNvSpPr>
            <p:nvPr/>
          </p:nvSpPr>
          <p:spPr bwMode="auto">
            <a:xfrm>
              <a:off x="39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19" name="Oval 841"/>
            <p:cNvSpPr>
              <a:spLocks noChangeArrowheads="1"/>
            </p:cNvSpPr>
            <p:nvPr/>
          </p:nvSpPr>
          <p:spPr bwMode="auto">
            <a:xfrm>
              <a:off x="374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0" name="Oval 842"/>
            <p:cNvSpPr>
              <a:spLocks noChangeArrowheads="1"/>
            </p:cNvSpPr>
            <p:nvPr/>
          </p:nvSpPr>
          <p:spPr bwMode="auto">
            <a:xfrm>
              <a:off x="4287"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1" name="Oval 843"/>
            <p:cNvSpPr>
              <a:spLocks noChangeArrowheads="1"/>
            </p:cNvSpPr>
            <p:nvPr/>
          </p:nvSpPr>
          <p:spPr bwMode="auto">
            <a:xfrm>
              <a:off x="474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2" name="Oval 844"/>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3" name="Oval 845"/>
            <p:cNvSpPr>
              <a:spLocks noChangeArrowheads="1"/>
            </p:cNvSpPr>
            <p:nvPr/>
          </p:nvSpPr>
          <p:spPr bwMode="auto">
            <a:xfrm>
              <a:off x="355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4" name="Oval 846"/>
            <p:cNvSpPr>
              <a:spLocks noChangeArrowheads="1"/>
            </p:cNvSpPr>
            <p:nvPr/>
          </p:nvSpPr>
          <p:spPr bwMode="auto">
            <a:xfrm>
              <a:off x="401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5" name="Oval 847"/>
            <p:cNvSpPr>
              <a:spLocks noChangeArrowheads="1"/>
            </p:cNvSpPr>
            <p:nvPr/>
          </p:nvSpPr>
          <p:spPr bwMode="auto">
            <a:xfrm>
              <a:off x="44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6" name="Oval 848"/>
            <p:cNvSpPr>
              <a:spLocks noChangeArrowheads="1"/>
            </p:cNvSpPr>
            <p:nvPr/>
          </p:nvSpPr>
          <p:spPr bwMode="auto">
            <a:xfrm>
              <a:off x="492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7" name="Oval 849"/>
            <p:cNvSpPr>
              <a:spLocks noChangeArrowheads="1"/>
            </p:cNvSpPr>
            <p:nvPr/>
          </p:nvSpPr>
          <p:spPr bwMode="auto">
            <a:xfrm>
              <a:off x="5103"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8" name="Oval 850"/>
            <p:cNvSpPr>
              <a:spLocks noChangeArrowheads="1"/>
            </p:cNvSpPr>
            <p:nvPr/>
          </p:nvSpPr>
          <p:spPr bwMode="auto">
            <a:xfrm>
              <a:off x="4604"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29" name="Oval 851"/>
            <p:cNvSpPr>
              <a:spLocks noChangeArrowheads="1"/>
            </p:cNvSpPr>
            <p:nvPr/>
          </p:nvSpPr>
          <p:spPr bwMode="auto">
            <a:xfrm>
              <a:off x="446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0" name="Oval 852"/>
            <p:cNvSpPr>
              <a:spLocks noChangeArrowheads="1"/>
            </p:cNvSpPr>
            <p:nvPr/>
          </p:nvSpPr>
          <p:spPr bwMode="auto">
            <a:xfrm>
              <a:off x="573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1" name="Oval 853"/>
            <p:cNvSpPr>
              <a:spLocks noChangeArrowheads="1"/>
            </p:cNvSpPr>
            <p:nvPr/>
          </p:nvSpPr>
          <p:spPr bwMode="auto">
            <a:xfrm>
              <a:off x="569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2" name="Oval 854"/>
            <p:cNvSpPr>
              <a:spLocks noChangeArrowheads="1"/>
            </p:cNvSpPr>
            <p:nvPr/>
          </p:nvSpPr>
          <p:spPr bwMode="auto">
            <a:xfrm>
              <a:off x="5511"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3" name="Oval 855"/>
            <p:cNvSpPr>
              <a:spLocks noChangeArrowheads="1"/>
            </p:cNvSpPr>
            <p:nvPr/>
          </p:nvSpPr>
          <p:spPr bwMode="auto">
            <a:xfrm>
              <a:off x="564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4" name="Oval 856"/>
            <p:cNvSpPr>
              <a:spLocks noChangeArrowheads="1"/>
            </p:cNvSpPr>
            <p:nvPr/>
          </p:nvSpPr>
          <p:spPr bwMode="auto">
            <a:xfrm>
              <a:off x="5420"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5" name="Oval 857"/>
            <p:cNvSpPr>
              <a:spLocks noChangeArrowheads="1"/>
            </p:cNvSpPr>
            <p:nvPr/>
          </p:nvSpPr>
          <p:spPr bwMode="auto">
            <a:xfrm>
              <a:off x="460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6" name="Oval 858"/>
            <p:cNvSpPr>
              <a:spLocks noChangeArrowheads="1"/>
            </p:cNvSpPr>
            <p:nvPr/>
          </p:nvSpPr>
          <p:spPr bwMode="auto">
            <a:xfrm>
              <a:off x="510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7" name="Oval 859"/>
            <p:cNvSpPr>
              <a:spLocks noChangeArrowheads="1"/>
            </p:cNvSpPr>
            <p:nvPr/>
          </p:nvSpPr>
          <p:spPr bwMode="auto">
            <a:xfrm>
              <a:off x="510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8" name="Oval 860"/>
            <p:cNvSpPr>
              <a:spLocks noChangeArrowheads="1"/>
            </p:cNvSpPr>
            <p:nvPr/>
          </p:nvSpPr>
          <p:spPr bwMode="auto">
            <a:xfrm>
              <a:off x="501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39" name="Oval 861"/>
            <p:cNvSpPr>
              <a:spLocks noChangeArrowheads="1"/>
            </p:cNvSpPr>
            <p:nvPr/>
          </p:nvSpPr>
          <p:spPr bwMode="auto">
            <a:xfrm>
              <a:off x="487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0" name="Oval 862"/>
            <p:cNvSpPr>
              <a:spLocks noChangeArrowheads="1"/>
            </p:cNvSpPr>
            <p:nvPr/>
          </p:nvSpPr>
          <p:spPr bwMode="auto">
            <a:xfrm>
              <a:off x="469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1" name="Oval 863"/>
            <p:cNvSpPr>
              <a:spLocks noChangeArrowheads="1"/>
            </p:cNvSpPr>
            <p:nvPr/>
          </p:nvSpPr>
          <p:spPr bwMode="auto">
            <a:xfrm>
              <a:off x="496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2" name="Oval 864"/>
            <p:cNvSpPr>
              <a:spLocks noChangeArrowheads="1"/>
            </p:cNvSpPr>
            <p:nvPr/>
          </p:nvSpPr>
          <p:spPr bwMode="auto">
            <a:xfrm>
              <a:off x="5058" y="161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743" name="Oval 865"/>
            <p:cNvSpPr>
              <a:spLocks noChangeArrowheads="1"/>
            </p:cNvSpPr>
            <p:nvPr/>
          </p:nvSpPr>
          <p:spPr bwMode="auto">
            <a:xfrm>
              <a:off x="5058"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4" name="Oval 866"/>
            <p:cNvSpPr>
              <a:spLocks noChangeArrowheads="1"/>
            </p:cNvSpPr>
            <p:nvPr/>
          </p:nvSpPr>
          <p:spPr bwMode="auto">
            <a:xfrm>
              <a:off x="5013"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5" name="Oval 867"/>
            <p:cNvSpPr>
              <a:spLocks noChangeArrowheads="1"/>
            </p:cNvSpPr>
            <p:nvPr/>
          </p:nvSpPr>
          <p:spPr bwMode="auto">
            <a:xfrm>
              <a:off x="505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6" name="Oval 868"/>
            <p:cNvSpPr>
              <a:spLocks noChangeArrowheads="1"/>
            </p:cNvSpPr>
            <p:nvPr/>
          </p:nvSpPr>
          <p:spPr bwMode="auto">
            <a:xfrm>
              <a:off x="519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7" name="Oval 869"/>
            <p:cNvSpPr>
              <a:spLocks noChangeArrowheads="1"/>
            </p:cNvSpPr>
            <p:nvPr/>
          </p:nvSpPr>
          <p:spPr bwMode="auto">
            <a:xfrm>
              <a:off x="5285"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8" name="Oval 870"/>
            <p:cNvSpPr>
              <a:spLocks noChangeArrowheads="1"/>
            </p:cNvSpPr>
            <p:nvPr/>
          </p:nvSpPr>
          <p:spPr bwMode="auto">
            <a:xfrm>
              <a:off x="5376"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49" name="Oval 871"/>
            <p:cNvSpPr>
              <a:spLocks noChangeArrowheads="1"/>
            </p:cNvSpPr>
            <p:nvPr/>
          </p:nvSpPr>
          <p:spPr bwMode="auto">
            <a:xfrm>
              <a:off x="537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0" name="Oval 872"/>
            <p:cNvSpPr>
              <a:spLocks noChangeArrowheads="1"/>
            </p:cNvSpPr>
            <p:nvPr/>
          </p:nvSpPr>
          <p:spPr bwMode="auto">
            <a:xfrm>
              <a:off x="5374"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1" name="Oval 873"/>
            <p:cNvSpPr>
              <a:spLocks noChangeArrowheads="1"/>
            </p:cNvSpPr>
            <p:nvPr/>
          </p:nvSpPr>
          <p:spPr bwMode="auto">
            <a:xfrm>
              <a:off x="528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2" name="Oval 874"/>
            <p:cNvSpPr>
              <a:spLocks noChangeArrowheads="1"/>
            </p:cNvSpPr>
            <p:nvPr/>
          </p:nvSpPr>
          <p:spPr bwMode="auto">
            <a:xfrm>
              <a:off x="5421"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3" name="Oval 875"/>
            <p:cNvSpPr>
              <a:spLocks noChangeArrowheads="1"/>
            </p:cNvSpPr>
            <p:nvPr/>
          </p:nvSpPr>
          <p:spPr bwMode="auto">
            <a:xfrm>
              <a:off x="5149"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4" name="Oval 876"/>
            <p:cNvSpPr>
              <a:spLocks noChangeArrowheads="1"/>
            </p:cNvSpPr>
            <p:nvPr/>
          </p:nvSpPr>
          <p:spPr bwMode="auto">
            <a:xfrm>
              <a:off x="519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5" name="Oval 877"/>
            <p:cNvSpPr>
              <a:spLocks noChangeArrowheads="1"/>
            </p:cNvSpPr>
            <p:nvPr/>
          </p:nvSpPr>
          <p:spPr bwMode="auto">
            <a:xfrm>
              <a:off x="5239"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6" name="Oval 878"/>
            <p:cNvSpPr>
              <a:spLocks noChangeArrowheads="1"/>
            </p:cNvSpPr>
            <p:nvPr/>
          </p:nvSpPr>
          <p:spPr bwMode="auto">
            <a:xfrm>
              <a:off x="496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7" name="Oval 879"/>
            <p:cNvSpPr>
              <a:spLocks noChangeArrowheads="1"/>
            </p:cNvSpPr>
            <p:nvPr/>
          </p:nvSpPr>
          <p:spPr bwMode="auto">
            <a:xfrm>
              <a:off x="528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8" name="Oval 880"/>
            <p:cNvSpPr>
              <a:spLocks noChangeArrowheads="1"/>
            </p:cNvSpPr>
            <p:nvPr/>
          </p:nvSpPr>
          <p:spPr bwMode="auto">
            <a:xfrm>
              <a:off x="5693"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59" name="Oval 881"/>
            <p:cNvSpPr>
              <a:spLocks noChangeArrowheads="1"/>
            </p:cNvSpPr>
            <p:nvPr/>
          </p:nvSpPr>
          <p:spPr bwMode="auto">
            <a:xfrm>
              <a:off x="578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0" name="Oval 882"/>
            <p:cNvSpPr>
              <a:spLocks noChangeArrowheads="1"/>
            </p:cNvSpPr>
            <p:nvPr/>
          </p:nvSpPr>
          <p:spPr bwMode="auto">
            <a:xfrm>
              <a:off x="5648"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1" name="Oval 883"/>
            <p:cNvSpPr>
              <a:spLocks noChangeArrowheads="1"/>
            </p:cNvSpPr>
            <p:nvPr/>
          </p:nvSpPr>
          <p:spPr bwMode="auto">
            <a:xfrm>
              <a:off x="5466" y="1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762" name="Oval 884"/>
            <p:cNvSpPr>
              <a:spLocks noChangeArrowheads="1"/>
            </p:cNvSpPr>
            <p:nvPr/>
          </p:nvSpPr>
          <p:spPr bwMode="auto">
            <a:xfrm>
              <a:off x="5330"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3" name="Oval 885"/>
            <p:cNvSpPr>
              <a:spLocks noChangeArrowheads="1"/>
            </p:cNvSpPr>
            <p:nvPr/>
          </p:nvSpPr>
          <p:spPr bwMode="auto">
            <a:xfrm>
              <a:off x="5421"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4" name="Oval 886"/>
            <p:cNvSpPr>
              <a:spLocks noChangeArrowheads="1"/>
            </p:cNvSpPr>
            <p:nvPr/>
          </p:nvSpPr>
          <p:spPr bwMode="auto">
            <a:xfrm>
              <a:off x="5557"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5" name="Oval 887"/>
            <p:cNvSpPr>
              <a:spLocks noChangeArrowheads="1"/>
            </p:cNvSpPr>
            <p:nvPr/>
          </p:nvSpPr>
          <p:spPr bwMode="auto">
            <a:xfrm>
              <a:off x="5693" y="1752"/>
              <a:ext cx="45" cy="46"/>
            </a:xfrm>
            <a:prstGeom prst="ellipse">
              <a:avLst/>
            </a:prstGeom>
            <a:solidFill>
              <a:schemeClr val="tx1"/>
            </a:solidFill>
            <a:ln w="3175">
              <a:noFill/>
              <a:round/>
              <a:headEnd/>
              <a:tailEnd/>
            </a:ln>
          </p:spPr>
          <p:txBody>
            <a:bodyPr wrap="none" anchor="ctr"/>
            <a:lstStyle/>
            <a:p>
              <a:endParaRPr lang="en-US"/>
            </a:p>
          </p:txBody>
        </p:sp>
        <p:sp>
          <p:nvSpPr>
            <p:cNvPr id="77766" name="Oval 888"/>
            <p:cNvSpPr>
              <a:spLocks noChangeArrowheads="1"/>
            </p:cNvSpPr>
            <p:nvPr/>
          </p:nvSpPr>
          <p:spPr bwMode="auto">
            <a:xfrm>
              <a:off x="5739" y="1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7" name="Oval 889"/>
            <p:cNvSpPr>
              <a:spLocks noChangeArrowheads="1"/>
            </p:cNvSpPr>
            <p:nvPr/>
          </p:nvSpPr>
          <p:spPr bwMode="auto">
            <a:xfrm>
              <a:off x="5738"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8" name="Oval 890"/>
            <p:cNvSpPr>
              <a:spLocks noChangeArrowheads="1"/>
            </p:cNvSpPr>
            <p:nvPr/>
          </p:nvSpPr>
          <p:spPr bwMode="auto">
            <a:xfrm>
              <a:off x="5465"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69" name="Oval 891"/>
            <p:cNvSpPr>
              <a:spLocks noChangeArrowheads="1"/>
            </p:cNvSpPr>
            <p:nvPr/>
          </p:nvSpPr>
          <p:spPr bwMode="auto">
            <a:xfrm>
              <a:off x="5602" y="1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0" name="Oval 892"/>
            <p:cNvSpPr>
              <a:spLocks noChangeArrowheads="1"/>
            </p:cNvSpPr>
            <p:nvPr/>
          </p:nvSpPr>
          <p:spPr bwMode="auto">
            <a:xfrm>
              <a:off x="560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1" name="Oval 893"/>
            <p:cNvSpPr>
              <a:spLocks noChangeArrowheads="1"/>
            </p:cNvSpPr>
            <p:nvPr/>
          </p:nvSpPr>
          <p:spPr bwMode="auto">
            <a:xfrm>
              <a:off x="5648"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2" name="Oval 894"/>
            <p:cNvSpPr>
              <a:spLocks noChangeArrowheads="1"/>
            </p:cNvSpPr>
            <p:nvPr/>
          </p:nvSpPr>
          <p:spPr bwMode="auto">
            <a:xfrm>
              <a:off x="5783"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3" name="Oval 895"/>
            <p:cNvSpPr>
              <a:spLocks noChangeArrowheads="1"/>
            </p:cNvSpPr>
            <p:nvPr/>
          </p:nvSpPr>
          <p:spPr bwMode="auto">
            <a:xfrm>
              <a:off x="5783" y="1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4" name="Oval 896"/>
            <p:cNvSpPr>
              <a:spLocks noChangeArrowheads="1"/>
            </p:cNvSpPr>
            <p:nvPr/>
          </p:nvSpPr>
          <p:spPr bwMode="auto">
            <a:xfrm>
              <a:off x="5375"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5" name="Oval 897"/>
            <p:cNvSpPr>
              <a:spLocks noChangeArrowheads="1"/>
            </p:cNvSpPr>
            <p:nvPr/>
          </p:nvSpPr>
          <p:spPr bwMode="auto">
            <a:xfrm>
              <a:off x="5013"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6" name="Oval 898"/>
            <p:cNvSpPr>
              <a:spLocks noChangeArrowheads="1"/>
            </p:cNvSpPr>
            <p:nvPr/>
          </p:nvSpPr>
          <p:spPr bwMode="auto">
            <a:xfrm>
              <a:off x="5149" y="1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7" name="Oval 899"/>
            <p:cNvSpPr>
              <a:spLocks noChangeArrowheads="1"/>
            </p:cNvSpPr>
            <p:nvPr/>
          </p:nvSpPr>
          <p:spPr bwMode="auto">
            <a:xfrm>
              <a:off x="5239"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8" name="Oval 900"/>
            <p:cNvSpPr>
              <a:spLocks noChangeArrowheads="1"/>
            </p:cNvSpPr>
            <p:nvPr/>
          </p:nvSpPr>
          <p:spPr bwMode="auto">
            <a:xfrm>
              <a:off x="5239"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79" name="Oval 901"/>
            <p:cNvSpPr>
              <a:spLocks noChangeArrowheads="1"/>
            </p:cNvSpPr>
            <p:nvPr/>
          </p:nvSpPr>
          <p:spPr bwMode="auto">
            <a:xfrm>
              <a:off x="560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0" name="Oval 902"/>
            <p:cNvSpPr>
              <a:spLocks noChangeArrowheads="1"/>
            </p:cNvSpPr>
            <p:nvPr/>
          </p:nvSpPr>
          <p:spPr bwMode="auto">
            <a:xfrm>
              <a:off x="578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1" name="Oval 903"/>
            <p:cNvSpPr>
              <a:spLocks noChangeArrowheads="1"/>
            </p:cNvSpPr>
            <p:nvPr/>
          </p:nvSpPr>
          <p:spPr bwMode="auto">
            <a:xfrm>
              <a:off x="5511" y="207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782" name="Oval 904"/>
            <p:cNvSpPr>
              <a:spLocks noChangeArrowheads="1"/>
            </p:cNvSpPr>
            <p:nvPr/>
          </p:nvSpPr>
          <p:spPr bwMode="auto">
            <a:xfrm>
              <a:off x="555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3" name="Oval 905"/>
            <p:cNvSpPr>
              <a:spLocks noChangeArrowheads="1"/>
            </p:cNvSpPr>
            <p:nvPr/>
          </p:nvSpPr>
          <p:spPr bwMode="auto">
            <a:xfrm>
              <a:off x="564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4" name="Oval 906"/>
            <p:cNvSpPr>
              <a:spLocks noChangeArrowheads="1"/>
            </p:cNvSpPr>
            <p:nvPr/>
          </p:nvSpPr>
          <p:spPr bwMode="auto">
            <a:xfrm>
              <a:off x="478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5" name="Oval 907"/>
            <p:cNvSpPr>
              <a:spLocks noChangeArrowheads="1"/>
            </p:cNvSpPr>
            <p:nvPr/>
          </p:nvSpPr>
          <p:spPr bwMode="auto">
            <a:xfrm>
              <a:off x="4786"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6" name="Oval 908"/>
            <p:cNvSpPr>
              <a:spLocks noChangeArrowheads="1"/>
            </p:cNvSpPr>
            <p:nvPr/>
          </p:nvSpPr>
          <p:spPr bwMode="auto">
            <a:xfrm>
              <a:off x="4650" y="21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787" name="Oval 909"/>
            <p:cNvSpPr>
              <a:spLocks noChangeArrowheads="1"/>
            </p:cNvSpPr>
            <p:nvPr/>
          </p:nvSpPr>
          <p:spPr bwMode="auto">
            <a:xfrm>
              <a:off x="4741"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8" name="Oval 910"/>
            <p:cNvSpPr>
              <a:spLocks noChangeArrowheads="1"/>
            </p:cNvSpPr>
            <p:nvPr/>
          </p:nvSpPr>
          <p:spPr bwMode="auto">
            <a:xfrm>
              <a:off x="4876"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89" name="Oval 911"/>
            <p:cNvSpPr>
              <a:spLocks noChangeArrowheads="1"/>
            </p:cNvSpPr>
            <p:nvPr/>
          </p:nvSpPr>
          <p:spPr bwMode="auto">
            <a:xfrm>
              <a:off x="4876"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0" name="Oval 912"/>
            <p:cNvSpPr>
              <a:spLocks noChangeArrowheads="1"/>
            </p:cNvSpPr>
            <p:nvPr/>
          </p:nvSpPr>
          <p:spPr bwMode="auto">
            <a:xfrm>
              <a:off x="4650"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1" name="Oval 913"/>
            <p:cNvSpPr>
              <a:spLocks noChangeArrowheads="1"/>
            </p:cNvSpPr>
            <p:nvPr/>
          </p:nvSpPr>
          <p:spPr bwMode="auto">
            <a:xfrm>
              <a:off x="4694" y="226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792" name="Oval 914"/>
            <p:cNvSpPr>
              <a:spLocks noChangeArrowheads="1"/>
            </p:cNvSpPr>
            <p:nvPr/>
          </p:nvSpPr>
          <p:spPr bwMode="auto">
            <a:xfrm>
              <a:off x="4243"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3" name="Oval 915"/>
            <p:cNvSpPr>
              <a:spLocks noChangeArrowheads="1"/>
            </p:cNvSpPr>
            <p:nvPr/>
          </p:nvSpPr>
          <p:spPr bwMode="auto">
            <a:xfrm>
              <a:off x="4242"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4" name="Oval 916"/>
            <p:cNvSpPr>
              <a:spLocks noChangeArrowheads="1"/>
            </p:cNvSpPr>
            <p:nvPr/>
          </p:nvSpPr>
          <p:spPr bwMode="auto">
            <a:xfrm>
              <a:off x="4106" y="1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795" name="Oval 917"/>
            <p:cNvSpPr>
              <a:spLocks noChangeArrowheads="1"/>
            </p:cNvSpPr>
            <p:nvPr/>
          </p:nvSpPr>
          <p:spPr bwMode="auto">
            <a:xfrm>
              <a:off x="4197"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6" name="Oval 918"/>
            <p:cNvSpPr>
              <a:spLocks noChangeArrowheads="1"/>
            </p:cNvSpPr>
            <p:nvPr/>
          </p:nvSpPr>
          <p:spPr bwMode="auto">
            <a:xfrm>
              <a:off x="4333"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7" name="Oval 919"/>
            <p:cNvSpPr>
              <a:spLocks noChangeArrowheads="1"/>
            </p:cNvSpPr>
            <p:nvPr/>
          </p:nvSpPr>
          <p:spPr bwMode="auto">
            <a:xfrm>
              <a:off x="4424"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8" name="Oval 920"/>
            <p:cNvSpPr>
              <a:spLocks noChangeArrowheads="1"/>
            </p:cNvSpPr>
            <p:nvPr/>
          </p:nvSpPr>
          <p:spPr bwMode="auto">
            <a:xfrm>
              <a:off x="4515"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799" name="Oval 921"/>
            <p:cNvSpPr>
              <a:spLocks noChangeArrowheads="1"/>
            </p:cNvSpPr>
            <p:nvPr/>
          </p:nvSpPr>
          <p:spPr bwMode="auto">
            <a:xfrm>
              <a:off x="4514"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0" name="Oval 922"/>
            <p:cNvSpPr>
              <a:spLocks noChangeArrowheads="1"/>
            </p:cNvSpPr>
            <p:nvPr/>
          </p:nvSpPr>
          <p:spPr bwMode="auto">
            <a:xfrm>
              <a:off x="4378"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1" name="Oval 923"/>
            <p:cNvSpPr>
              <a:spLocks noChangeArrowheads="1"/>
            </p:cNvSpPr>
            <p:nvPr/>
          </p:nvSpPr>
          <p:spPr bwMode="auto">
            <a:xfrm>
              <a:off x="4106"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2" name="Oval 924"/>
            <p:cNvSpPr>
              <a:spLocks noChangeArrowheads="1"/>
            </p:cNvSpPr>
            <p:nvPr/>
          </p:nvSpPr>
          <p:spPr bwMode="auto">
            <a:xfrm>
              <a:off x="4424"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3" name="Oval 925"/>
            <p:cNvSpPr>
              <a:spLocks noChangeArrowheads="1"/>
            </p:cNvSpPr>
            <p:nvPr/>
          </p:nvSpPr>
          <p:spPr bwMode="auto">
            <a:xfrm>
              <a:off x="4696"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4" name="Oval 926"/>
            <p:cNvSpPr>
              <a:spLocks noChangeArrowheads="1"/>
            </p:cNvSpPr>
            <p:nvPr/>
          </p:nvSpPr>
          <p:spPr bwMode="auto">
            <a:xfrm>
              <a:off x="4559" y="17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805" name="Oval 927"/>
            <p:cNvSpPr>
              <a:spLocks noChangeArrowheads="1"/>
            </p:cNvSpPr>
            <p:nvPr/>
          </p:nvSpPr>
          <p:spPr bwMode="auto">
            <a:xfrm>
              <a:off x="4650"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6" name="Oval 928"/>
            <p:cNvSpPr>
              <a:spLocks noChangeArrowheads="1"/>
            </p:cNvSpPr>
            <p:nvPr/>
          </p:nvSpPr>
          <p:spPr bwMode="auto">
            <a:xfrm>
              <a:off x="4831" y="16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7" name="Oval 929"/>
            <p:cNvSpPr>
              <a:spLocks noChangeArrowheads="1"/>
            </p:cNvSpPr>
            <p:nvPr/>
          </p:nvSpPr>
          <p:spPr bwMode="auto">
            <a:xfrm>
              <a:off x="4559" y="1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8" name="Oval 930"/>
            <p:cNvSpPr>
              <a:spLocks noChangeArrowheads="1"/>
            </p:cNvSpPr>
            <p:nvPr/>
          </p:nvSpPr>
          <p:spPr bwMode="auto">
            <a:xfrm>
              <a:off x="487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09" name="Oval 931"/>
            <p:cNvSpPr>
              <a:spLocks noChangeArrowheads="1"/>
            </p:cNvSpPr>
            <p:nvPr/>
          </p:nvSpPr>
          <p:spPr bwMode="auto">
            <a:xfrm>
              <a:off x="4151"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0" name="Oval 932"/>
            <p:cNvSpPr>
              <a:spLocks noChangeArrowheads="1"/>
            </p:cNvSpPr>
            <p:nvPr/>
          </p:nvSpPr>
          <p:spPr bwMode="auto">
            <a:xfrm>
              <a:off x="4424" y="17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1" name="Oval 933"/>
            <p:cNvSpPr>
              <a:spLocks noChangeArrowheads="1"/>
            </p:cNvSpPr>
            <p:nvPr/>
          </p:nvSpPr>
          <p:spPr bwMode="auto">
            <a:xfrm>
              <a:off x="4423"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2" name="Oval 934"/>
            <p:cNvSpPr>
              <a:spLocks noChangeArrowheads="1"/>
            </p:cNvSpPr>
            <p:nvPr/>
          </p:nvSpPr>
          <p:spPr bwMode="auto">
            <a:xfrm>
              <a:off x="4287"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3" name="Oval 935"/>
            <p:cNvSpPr>
              <a:spLocks noChangeArrowheads="1"/>
            </p:cNvSpPr>
            <p:nvPr/>
          </p:nvSpPr>
          <p:spPr bwMode="auto">
            <a:xfrm>
              <a:off x="4378" y="14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4" name="Oval 936"/>
            <p:cNvSpPr>
              <a:spLocks noChangeArrowheads="1"/>
            </p:cNvSpPr>
            <p:nvPr/>
          </p:nvSpPr>
          <p:spPr bwMode="auto">
            <a:xfrm>
              <a:off x="4514"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5" name="Oval 937"/>
            <p:cNvSpPr>
              <a:spLocks noChangeArrowheads="1"/>
            </p:cNvSpPr>
            <p:nvPr/>
          </p:nvSpPr>
          <p:spPr bwMode="auto">
            <a:xfrm>
              <a:off x="455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6" name="Oval 938"/>
            <p:cNvSpPr>
              <a:spLocks noChangeArrowheads="1"/>
            </p:cNvSpPr>
            <p:nvPr/>
          </p:nvSpPr>
          <p:spPr bwMode="auto">
            <a:xfrm>
              <a:off x="4151"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7" name="Oval 939"/>
            <p:cNvSpPr>
              <a:spLocks noChangeArrowheads="1"/>
            </p:cNvSpPr>
            <p:nvPr/>
          </p:nvSpPr>
          <p:spPr bwMode="auto">
            <a:xfrm>
              <a:off x="4331" y="17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8" name="Oval 940"/>
            <p:cNvSpPr>
              <a:spLocks noChangeArrowheads="1"/>
            </p:cNvSpPr>
            <p:nvPr/>
          </p:nvSpPr>
          <p:spPr bwMode="auto">
            <a:xfrm>
              <a:off x="3880" y="1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19" name="Oval 941"/>
            <p:cNvSpPr>
              <a:spLocks noChangeArrowheads="1"/>
            </p:cNvSpPr>
            <p:nvPr/>
          </p:nvSpPr>
          <p:spPr bwMode="auto">
            <a:xfrm>
              <a:off x="3879"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0" name="Oval 942"/>
            <p:cNvSpPr>
              <a:spLocks noChangeArrowheads="1"/>
            </p:cNvSpPr>
            <p:nvPr/>
          </p:nvSpPr>
          <p:spPr bwMode="auto">
            <a:xfrm>
              <a:off x="3743"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1" name="Oval 943"/>
            <p:cNvSpPr>
              <a:spLocks noChangeArrowheads="1"/>
            </p:cNvSpPr>
            <p:nvPr/>
          </p:nvSpPr>
          <p:spPr bwMode="auto">
            <a:xfrm>
              <a:off x="3834" y="1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2" name="Oval 944"/>
            <p:cNvSpPr>
              <a:spLocks noChangeArrowheads="1"/>
            </p:cNvSpPr>
            <p:nvPr/>
          </p:nvSpPr>
          <p:spPr bwMode="auto">
            <a:xfrm>
              <a:off x="3970"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3" name="Oval 945"/>
            <p:cNvSpPr>
              <a:spLocks noChangeArrowheads="1"/>
            </p:cNvSpPr>
            <p:nvPr/>
          </p:nvSpPr>
          <p:spPr bwMode="auto">
            <a:xfrm>
              <a:off x="4061"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4" name="Oval 946"/>
            <p:cNvSpPr>
              <a:spLocks noChangeArrowheads="1"/>
            </p:cNvSpPr>
            <p:nvPr/>
          </p:nvSpPr>
          <p:spPr bwMode="auto">
            <a:xfrm>
              <a:off x="4152"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5" name="Oval 947"/>
            <p:cNvSpPr>
              <a:spLocks noChangeArrowheads="1"/>
            </p:cNvSpPr>
            <p:nvPr/>
          </p:nvSpPr>
          <p:spPr bwMode="auto">
            <a:xfrm>
              <a:off x="4105"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826" name="Oval 948"/>
            <p:cNvSpPr>
              <a:spLocks noChangeArrowheads="1"/>
            </p:cNvSpPr>
            <p:nvPr/>
          </p:nvSpPr>
          <p:spPr bwMode="auto">
            <a:xfrm>
              <a:off x="401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7" name="Oval 949"/>
            <p:cNvSpPr>
              <a:spLocks noChangeArrowheads="1"/>
            </p:cNvSpPr>
            <p:nvPr/>
          </p:nvSpPr>
          <p:spPr bwMode="auto">
            <a:xfrm>
              <a:off x="3743"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8" name="Oval 950"/>
            <p:cNvSpPr>
              <a:spLocks noChangeArrowheads="1"/>
            </p:cNvSpPr>
            <p:nvPr/>
          </p:nvSpPr>
          <p:spPr bwMode="auto">
            <a:xfrm>
              <a:off x="4061"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29" name="Oval 951"/>
            <p:cNvSpPr>
              <a:spLocks noChangeArrowheads="1"/>
            </p:cNvSpPr>
            <p:nvPr/>
          </p:nvSpPr>
          <p:spPr bwMode="auto">
            <a:xfrm>
              <a:off x="4333" y="135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830" name="Oval 952"/>
            <p:cNvSpPr>
              <a:spLocks noChangeArrowheads="1"/>
            </p:cNvSpPr>
            <p:nvPr/>
          </p:nvSpPr>
          <p:spPr bwMode="auto">
            <a:xfrm>
              <a:off x="4196"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1" name="Oval 953"/>
            <p:cNvSpPr>
              <a:spLocks noChangeArrowheads="1"/>
            </p:cNvSpPr>
            <p:nvPr/>
          </p:nvSpPr>
          <p:spPr bwMode="auto">
            <a:xfrm>
              <a:off x="4287"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2" name="Oval 954"/>
            <p:cNvSpPr>
              <a:spLocks noChangeArrowheads="1"/>
            </p:cNvSpPr>
            <p:nvPr/>
          </p:nvSpPr>
          <p:spPr bwMode="auto">
            <a:xfrm>
              <a:off x="446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3" name="Oval 955"/>
            <p:cNvSpPr>
              <a:spLocks noChangeArrowheads="1"/>
            </p:cNvSpPr>
            <p:nvPr/>
          </p:nvSpPr>
          <p:spPr bwMode="auto">
            <a:xfrm>
              <a:off x="4196"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4" name="Oval 956"/>
            <p:cNvSpPr>
              <a:spLocks noChangeArrowheads="1"/>
            </p:cNvSpPr>
            <p:nvPr/>
          </p:nvSpPr>
          <p:spPr bwMode="auto">
            <a:xfrm>
              <a:off x="4514" y="1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835" name="Oval 957"/>
            <p:cNvSpPr>
              <a:spLocks noChangeArrowheads="1"/>
            </p:cNvSpPr>
            <p:nvPr/>
          </p:nvSpPr>
          <p:spPr bwMode="auto">
            <a:xfrm>
              <a:off x="3788"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6" name="Oval 958"/>
            <p:cNvSpPr>
              <a:spLocks noChangeArrowheads="1"/>
            </p:cNvSpPr>
            <p:nvPr/>
          </p:nvSpPr>
          <p:spPr bwMode="auto">
            <a:xfrm>
              <a:off x="551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7" name="Oval 959"/>
            <p:cNvSpPr>
              <a:spLocks noChangeArrowheads="1"/>
            </p:cNvSpPr>
            <p:nvPr/>
          </p:nvSpPr>
          <p:spPr bwMode="auto">
            <a:xfrm>
              <a:off x="5421"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8" name="Oval 960"/>
            <p:cNvSpPr>
              <a:spLocks noChangeArrowheads="1"/>
            </p:cNvSpPr>
            <p:nvPr/>
          </p:nvSpPr>
          <p:spPr bwMode="auto">
            <a:xfrm>
              <a:off x="5285"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39" name="Oval 961"/>
            <p:cNvSpPr>
              <a:spLocks noChangeArrowheads="1"/>
            </p:cNvSpPr>
            <p:nvPr/>
          </p:nvSpPr>
          <p:spPr bwMode="auto">
            <a:xfrm>
              <a:off x="5376"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0" name="Oval 962"/>
            <p:cNvSpPr>
              <a:spLocks noChangeArrowheads="1"/>
            </p:cNvSpPr>
            <p:nvPr/>
          </p:nvSpPr>
          <p:spPr bwMode="auto">
            <a:xfrm>
              <a:off x="5512"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1" name="Oval 963"/>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2" name="Oval 964"/>
            <p:cNvSpPr>
              <a:spLocks noChangeArrowheads="1"/>
            </p:cNvSpPr>
            <p:nvPr/>
          </p:nvSpPr>
          <p:spPr bwMode="auto">
            <a:xfrm>
              <a:off x="5013"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3" name="Oval 965"/>
            <p:cNvSpPr>
              <a:spLocks noChangeArrowheads="1"/>
            </p:cNvSpPr>
            <p:nvPr/>
          </p:nvSpPr>
          <p:spPr bwMode="auto">
            <a:xfrm>
              <a:off x="5466"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4" name="Oval 966"/>
            <p:cNvSpPr>
              <a:spLocks noChangeArrowheads="1"/>
            </p:cNvSpPr>
            <p:nvPr/>
          </p:nvSpPr>
          <p:spPr bwMode="auto">
            <a:xfrm>
              <a:off x="4878"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5" name="Oval 967"/>
            <p:cNvSpPr>
              <a:spLocks noChangeArrowheads="1"/>
            </p:cNvSpPr>
            <p:nvPr/>
          </p:nvSpPr>
          <p:spPr bwMode="auto">
            <a:xfrm>
              <a:off x="487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6" name="Oval 968"/>
            <p:cNvSpPr>
              <a:spLocks noChangeArrowheads="1"/>
            </p:cNvSpPr>
            <p:nvPr/>
          </p:nvSpPr>
          <p:spPr bwMode="auto">
            <a:xfrm>
              <a:off x="4741"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7" name="Oval 969"/>
            <p:cNvSpPr>
              <a:spLocks noChangeArrowheads="1"/>
            </p:cNvSpPr>
            <p:nvPr/>
          </p:nvSpPr>
          <p:spPr bwMode="auto">
            <a:xfrm>
              <a:off x="4832" y="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8" name="Oval 970"/>
            <p:cNvSpPr>
              <a:spLocks noChangeArrowheads="1"/>
            </p:cNvSpPr>
            <p:nvPr/>
          </p:nvSpPr>
          <p:spPr bwMode="auto">
            <a:xfrm>
              <a:off x="4968"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49" name="Oval 971"/>
            <p:cNvSpPr>
              <a:spLocks noChangeArrowheads="1"/>
            </p:cNvSpPr>
            <p:nvPr/>
          </p:nvSpPr>
          <p:spPr bwMode="auto">
            <a:xfrm>
              <a:off x="5059"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0" name="Oval 972"/>
            <p:cNvSpPr>
              <a:spLocks noChangeArrowheads="1"/>
            </p:cNvSpPr>
            <p:nvPr/>
          </p:nvSpPr>
          <p:spPr bwMode="auto">
            <a:xfrm>
              <a:off x="5150"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1" name="Oval 973"/>
            <p:cNvSpPr>
              <a:spLocks noChangeArrowheads="1"/>
            </p:cNvSpPr>
            <p:nvPr/>
          </p:nvSpPr>
          <p:spPr bwMode="auto">
            <a:xfrm>
              <a:off x="5149"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2" name="Oval 974"/>
            <p:cNvSpPr>
              <a:spLocks noChangeArrowheads="1"/>
            </p:cNvSpPr>
            <p:nvPr/>
          </p:nvSpPr>
          <p:spPr bwMode="auto">
            <a:xfrm>
              <a:off x="501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3" name="Oval 975"/>
            <p:cNvSpPr>
              <a:spLocks noChangeArrowheads="1"/>
            </p:cNvSpPr>
            <p:nvPr/>
          </p:nvSpPr>
          <p:spPr bwMode="auto">
            <a:xfrm>
              <a:off x="4741"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4" name="Oval 976"/>
            <p:cNvSpPr>
              <a:spLocks noChangeArrowheads="1"/>
            </p:cNvSpPr>
            <p:nvPr/>
          </p:nvSpPr>
          <p:spPr bwMode="auto">
            <a:xfrm>
              <a:off x="5059"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5" name="Oval 977"/>
            <p:cNvSpPr>
              <a:spLocks noChangeArrowheads="1"/>
            </p:cNvSpPr>
            <p:nvPr/>
          </p:nvSpPr>
          <p:spPr bwMode="auto">
            <a:xfrm>
              <a:off x="5331"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6" name="Oval 978"/>
            <p:cNvSpPr>
              <a:spLocks noChangeArrowheads="1"/>
            </p:cNvSpPr>
            <p:nvPr/>
          </p:nvSpPr>
          <p:spPr bwMode="auto">
            <a:xfrm>
              <a:off x="460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7" name="Oval 979"/>
            <p:cNvSpPr>
              <a:spLocks noChangeArrowheads="1"/>
            </p:cNvSpPr>
            <p:nvPr/>
          </p:nvSpPr>
          <p:spPr bwMode="auto">
            <a:xfrm>
              <a:off x="5285"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58" name="Oval 980"/>
            <p:cNvSpPr>
              <a:spLocks noChangeArrowheads="1"/>
            </p:cNvSpPr>
            <p:nvPr/>
          </p:nvSpPr>
          <p:spPr bwMode="auto">
            <a:xfrm>
              <a:off x="5194" y="98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859" name="Oval 981"/>
            <p:cNvSpPr>
              <a:spLocks noChangeArrowheads="1"/>
            </p:cNvSpPr>
            <p:nvPr/>
          </p:nvSpPr>
          <p:spPr bwMode="auto">
            <a:xfrm>
              <a:off x="5557"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0" name="Oval 982"/>
            <p:cNvSpPr>
              <a:spLocks noChangeArrowheads="1"/>
            </p:cNvSpPr>
            <p:nvPr/>
          </p:nvSpPr>
          <p:spPr bwMode="auto">
            <a:xfrm>
              <a:off x="4786"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1" name="Oval 983"/>
            <p:cNvSpPr>
              <a:spLocks noChangeArrowheads="1"/>
            </p:cNvSpPr>
            <p:nvPr/>
          </p:nvSpPr>
          <p:spPr bwMode="auto">
            <a:xfrm>
              <a:off x="5557"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2" name="Oval 984"/>
            <p:cNvSpPr>
              <a:spLocks noChangeArrowheads="1"/>
            </p:cNvSpPr>
            <p:nvPr/>
          </p:nvSpPr>
          <p:spPr bwMode="auto">
            <a:xfrm>
              <a:off x="569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3" name="Oval 985"/>
            <p:cNvSpPr>
              <a:spLocks noChangeArrowheads="1"/>
            </p:cNvSpPr>
            <p:nvPr/>
          </p:nvSpPr>
          <p:spPr bwMode="auto">
            <a:xfrm>
              <a:off x="578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4" name="Oval 986"/>
            <p:cNvSpPr>
              <a:spLocks noChangeArrowheads="1"/>
            </p:cNvSpPr>
            <p:nvPr/>
          </p:nvSpPr>
          <p:spPr bwMode="auto">
            <a:xfrm>
              <a:off x="5466"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5" name="Oval 987"/>
            <p:cNvSpPr>
              <a:spLocks noChangeArrowheads="1"/>
            </p:cNvSpPr>
            <p:nvPr/>
          </p:nvSpPr>
          <p:spPr bwMode="auto">
            <a:xfrm>
              <a:off x="514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6" name="Oval 988"/>
            <p:cNvSpPr>
              <a:spLocks noChangeArrowheads="1"/>
            </p:cNvSpPr>
            <p:nvPr/>
          </p:nvSpPr>
          <p:spPr bwMode="auto">
            <a:xfrm>
              <a:off x="528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7" name="Oval 989"/>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8" name="Oval 990"/>
            <p:cNvSpPr>
              <a:spLocks noChangeArrowheads="1"/>
            </p:cNvSpPr>
            <p:nvPr/>
          </p:nvSpPr>
          <p:spPr bwMode="auto">
            <a:xfrm>
              <a:off x="546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69" name="Oval 991"/>
            <p:cNvSpPr>
              <a:spLocks noChangeArrowheads="1"/>
            </p:cNvSpPr>
            <p:nvPr/>
          </p:nvSpPr>
          <p:spPr bwMode="auto">
            <a:xfrm>
              <a:off x="5557"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0" name="Oval 992"/>
            <p:cNvSpPr>
              <a:spLocks noChangeArrowheads="1"/>
            </p:cNvSpPr>
            <p:nvPr/>
          </p:nvSpPr>
          <p:spPr bwMode="auto">
            <a:xfrm>
              <a:off x="5784"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1" name="Oval 993"/>
            <p:cNvSpPr>
              <a:spLocks noChangeArrowheads="1"/>
            </p:cNvSpPr>
            <p:nvPr/>
          </p:nvSpPr>
          <p:spPr bwMode="auto">
            <a:xfrm>
              <a:off x="5511" y="2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872" name="Oval 994"/>
            <p:cNvSpPr>
              <a:spLocks noChangeArrowheads="1"/>
            </p:cNvSpPr>
            <p:nvPr/>
          </p:nvSpPr>
          <p:spPr bwMode="auto">
            <a:xfrm>
              <a:off x="501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3" name="Oval 995"/>
            <p:cNvSpPr>
              <a:spLocks noChangeArrowheads="1"/>
            </p:cNvSpPr>
            <p:nvPr/>
          </p:nvSpPr>
          <p:spPr bwMode="auto">
            <a:xfrm>
              <a:off x="451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4" name="Oval 996"/>
            <p:cNvSpPr>
              <a:spLocks noChangeArrowheads="1"/>
            </p:cNvSpPr>
            <p:nvPr/>
          </p:nvSpPr>
          <p:spPr bwMode="auto">
            <a:xfrm>
              <a:off x="401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5" name="Oval 997"/>
            <p:cNvSpPr>
              <a:spLocks noChangeArrowheads="1"/>
            </p:cNvSpPr>
            <p:nvPr/>
          </p:nvSpPr>
          <p:spPr bwMode="auto">
            <a:xfrm>
              <a:off x="4378"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6" name="Oval 998"/>
            <p:cNvSpPr>
              <a:spLocks noChangeArrowheads="1"/>
            </p:cNvSpPr>
            <p:nvPr/>
          </p:nvSpPr>
          <p:spPr bwMode="auto">
            <a:xfrm>
              <a:off x="3788" y="220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877" name="Oval 999"/>
            <p:cNvSpPr>
              <a:spLocks noChangeArrowheads="1"/>
            </p:cNvSpPr>
            <p:nvPr/>
          </p:nvSpPr>
          <p:spPr bwMode="auto">
            <a:xfrm>
              <a:off x="405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8" name="Oval 1000"/>
            <p:cNvSpPr>
              <a:spLocks noChangeArrowheads="1"/>
            </p:cNvSpPr>
            <p:nvPr/>
          </p:nvSpPr>
          <p:spPr bwMode="auto">
            <a:xfrm>
              <a:off x="4514"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79" name="Oval 1001"/>
            <p:cNvSpPr>
              <a:spLocks noChangeArrowheads="1"/>
            </p:cNvSpPr>
            <p:nvPr/>
          </p:nvSpPr>
          <p:spPr bwMode="auto">
            <a:xfrm>
              <a:off x="4971"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0" name="Oval 1002"/>
            <p:cNvSpPr>
              <a:spLocks noChangeArrowheads="1"/>
            </p:cNvSpPr>
            <p:nvPr/>
          </p:nvSpPr>
          <p:spPr bwMode="auto">
            <a:xfrm>
              <a:off x="401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1" name="Oval 1003"/>
            <p:cNvSpPr>
              <a:spLocks noChangeArrowheads="1"/>
            </p:cNvSpPr>
            <p:nvPr/>
          </p:nvSpPr>
          <p:spPr bwMode="auto">
            <a:xfrm>
              <a:off x="3879" y="116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882" name="Oval 1004"/>
            <p:cNvSpPr>
              <a:spLocks noChangeArrowheads="1"/>
            </p:cNvSpPr>
            <p:nvPr/>
          </p:nvSpPr>
          <p:spPr bwMode="auto">
            <a:xfrm>
              <a:off x="374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3" name="Oval 1005"/>
            <p:cNvSpPr>
              <a:spLocks noChangeArrowheads="1"/>
            </p:cNvSpPr>
            <p:nvPr/>
          </p:nvSpPr>
          <p:spPr bwMode="auto">
            <a:xfrm>
              <a:off x="3652"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4" name="Oval 1006"/>
            <p:cNvSpPr>
              <a:spLocks noChangeArrowheads="1"/>
            </p:cNvSpPr>
            <p:nvPr/>
          </p:nvSpPr>
          <p:spPr bwMode="auto">
            <a:xfrm>
              <a:off x="3606"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5" name="Oval 1007"/>
            <p:cNvSpPr>
              <a:spLocks noChangeArrowheads="1"/>
            </p:cNvSpPr>
            <p:nvPr/>
          </p:nvSpPr>
          <p:spPr bwMode="auto">
            <a:xfrm>
              <a:off x="3834"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6" name="Oval 1008"/>
            <p:cNvSpPr>
              <a:spLocks noChangeArrowheads="1"/>
            </p:cNvSpPr>
            <p:nvPr/>
          </p:nvSpPr>
          <p:spPr bwMode="auto">
            <a:xfrm>
              <a:off x="39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7" name="Oval 1009"/>
            <p:cNvSpPr>
              <a:spLocks noChangeArrowheads="1"/>
            </p:cNvSpPr>
            <p:nvPr/>
          </p:nvSpPr>
          <p:spPr bwMode="auto">
            <a:xfrm>
              <a:off x="4108"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8" name="Oval 1010"/>
            <p:cNvSpPr>
              <a:spLocks noChangeArrowheads="1"/>
            </p:cNvSpPr>
            <p:nvPr/>
          </p:nvSpPr>
          <p:spPr bwMode="auto">
            <a:xfrm>
              <a:off x="369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89" name="Oval 1011"/>
            <p:cNvSpPr>
              <a:spLocks noChangeArrowheads="1"/>
            </p:cNvSpPr>
            <p:nvPr/>
          </p:nvSpPr>
          <p:spPr bwMode="auto">
            <a:xfrm>
              <a:off x="3652"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0" name="Oval 1012"/>
            <p:cNvSpPr>
              <a:spLocks noChangeArrowheads="1"/>
            </p:cNvSpPr>
            <p:nvPr/>
          </p:nvSpPr>
          <p:spPr bwMode="auto">
            <a:xfrm>
              <a:off x="387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1" name="Oval 1013"/>
            <p:cNvSpPr>
              <a:spLocks noChangeArrowheads="1"/>
            </p:cNvSpPr>
            <p:nvPr/>
          </p:nvSpPr>
          <p:spPr bwMode="auto">
            <a:xfrm>
              <a:off x="3924"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2" name="Oval 1014"/>
            <p:cNvSpPr>
              <a:spLocks noChangeArrowheads="1"/>
            </p:cNvSpPr>
            <p:nvPr/>
          </p:nvSpPr>
          <p:spPr bwMode="auto">
            <a:xfrm>
              <a:off x="392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3" name="Oval 1015"/>
            <p:cNvSpPr>
              <a:spLocks noChangeArrowheads="1"/>
            </p:cNvSpPr>
            <p:nvPr/>
          </p:nvSpPr>
          <p:spPr bwMode="auto">
            <a:xfrm>
              <a:off x="3742"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4" name="Oval 1016"/>
            <p:cNvSpPr>
              <a:spLocks noChangeArrowheads="1"/>
            </p:cNvSpPr>
            <p:nvPr/>
          </p:nvSpPr>
          <p:spPr bwMode="auto">
            <a:xfrm>
              <a:off x="3652" y="188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895" name="Oval 1017"/>
            <p:cNvSpPr>
              <a:spLocks noChangeArrowheads="1"/>
            </p:cNvSpPr>
            <p:nvPr/>
          </p:nvSpPr>
          <p:spPr bwMode="auto">
            <a:xfrm>
              <a:off x="3651" y="16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896" name="Oval 1018"/>
            <p:cNvSpPr>
              <a:spLocks noChangeArrowheads="1"/>
            </p:cNvSpPr>
            <p:nvPr/>
          </p:nvSpPr>
          <p:spPr bwMode="auto">
            <a:xfrm>
              <a:off x="3652"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7" name="Oval 1019"/>
            <p:cNvSpPr>
              <a:spLocks noChangeArrowheads="1"/>
            </p:cNvSpPr>
            <p:nvPr/>
          </p:nvSpPr>
          <p:spPr bwMode="auto">
            <a:xfrm>
              <a:off x="4468"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8" name="Oval 1020"/>
            <p:cNvSpPr>
              <a:spLocks noChangeArrowheads="1"/>
            </p:cNvSpPr>
            <p:nvPr/>
          </p:nvSpPr>
          <p:spPr bwMode="auto">
            <a:xfrm>
              <a:off x="4332" y="1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899" name="Oval 1021"/>
            <p:cNvSpPr>
              <a:spLocks noChangeArrowheads="1"/>
            </p:cNvSpPr>
            <p:nvPr/>
          </p:nvSpPr>
          <p:spPr bwMode="auto">
            <a:xfrm>
              <a:off x="4196"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00" name="Oval 1022"/>
            <p:cNvSpPr>
              <a:spLocks noChangeArrowheads="1"/>
            </p:cNvSpPr>
            <p:nvPr/>
          </p:nvSpPr>
          <p:spPr bwMode="auto">
            <a:xfrm>
              <a:off x="433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1" name="Oval 1023"/>
            <p:cNvSpPr>
              <a:spLocks noChangeArrowheads="1"/>
            </p:cNvSpPr>
            <p:nvPr/>
          </p:nvSpPr>
          <p:spPr bwMode="auto">
            <a:xfrm>
              <a:off x="4559"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2" name="Oval 1024"/>
            <p:cNvSpPr>
              <a:spLocks noChangeArrowheads="1"/>
            </p:cNvSpPr>
            <p:nvPr/>
          </p:nvSpPr>
          <p:spPr bwMode="auto">
            <a:xfrm>
              <a:off x="3697"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03" name="Oval 1025"/>
            <p:cNvSpPr>
              <a:spLocks noChangeArrowheads="1"/>
            </p:cNvSpPr>
            <p:nvPr/>
          </p:nvSpPr>
          <p:spPr bwMode="auto">
            <a:xfrm>
              <a:off x="47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4" name="Oval 1026"/>
            <p:cNvSpPr>
              <a:spLocks noChangeArrowheads="1"/>
            </p:cNvSpPr>
            <p:nvPr/>
          </p:nvSpPr>
          <p:spPr bwMode="auto">
            <a:xfrm>
              <a:off x="392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5" name="Oval 1027"/>
            <p:cNvSpPr>
              <a:spLocks noChangeArrowheads="1"/>
            </p:cNvSpPr>
            <p:nvPr/>
          </p:nvSpPr>
          <p:spPr bwMode="auto">
            <a:xfrm>
              <a:off x="3834"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6" name="Oval 1028"/>
            <p:cNvSpPr>
              <a:spLocks noChangeArrowheads="1"/>
            </p:cNvSpPr>
            <p:nvPr/>
          </p:nvSpPr>
          <p:spPr bwMode="auto">
            <a:xfrm>
              <a:off x="374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7" name="Oval 1029"/>
            <p:cNvSpPr>
              <a:spLocks noChangeArrowheads="1"/>
            </p:cNvSpPr>
            <p:nvPr/>
          </p:nvSpPr>
          <p:spPr bwMode="auto">
            <a:xfrm>
              <a:off x="3650" y="2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8" name="Oval 1030"/>
            <p:cNvSpPr>
              <a:spLocks noChangeArrowheads="1"/>
            </p:cNvSpPr>
            <p:nvPr/>
          </p:nvSpPr>
          <p:spPr bwMode="auto">
            <a:xfrm>
              <a:off x="428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09" name="Oval 1031"/>
            <p:cNvSpPr>
              <a:spLocks noChangeArrowheads="1"/>
            </p:cNvSpPr>
            <p:nvPr/>
          </p:nvSpPr>
          <p:spPr bwMode="auto">
            <a:xfrm>
              <a:off x="4196"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10" name="Oval 1032"/>
            <p:cNvSpPr>
              <a:spLocks noChangeArrowheads="1"/>
            </p:cNvSpPr>
            <p:nvPr/>
          </p:nvSpPr>
          <p:spPr bwMode="auto">
            <a:xfrm>
              <a:off x="40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11" name="Oval 1033"/>
            <p:cNvSpPr>
              <a:spLocks noChangeArrowheads="1"/>
            </p:cNvSpPr>
            <p:nvPr/>
          </p:nvSpPr>
          <p:spPr bwMode="auto">
            <a:xfrm>
              <a:off x="3788" y="25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12" name="Oval 1034"/>
            <p:cNvSpPr>
              <a:spLocks noChangeArrowheads="1"/>
            </p:cNvSpPr>
            <p:nvPr/>
          </p:nvSpPr>
          <p:spPr bwMode="auto">
            <a:xfrm>
              <a:off x="4333" y="252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913" name="Oval 1035"/>
            <p:cNvSpPr>
              <a:spLocks noChangeArrowheads="1"/>
            </p:cNvSpPr>
            <p:nvPr/>
          </p:nvSpPr>
          <p:spPr bwMode="auto">
            <a:xfrm>
              <a:off x="4787"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14" name="Oval 1036"/>
            <p:cNvSpPr>
              <a:spLocks noChangeArrowheads="1"/>
            </p:cNvSpPr>
            <p:nvPr/>
          </p:nvSpPr>
          <p:spPr bwMode="auto">
            <a:xfrm>
              <a:off x="4196" y="243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15" name="Oval 1037"/>
            <p:cNvSpPr>
              <a:spLocks noChangeArrowheads="1"/>
            </p:cNvSpPr>
            <p:nvPr/>
          </p:nvSpPr>
          <p:spPr bwMode="auto">
            <a:xfrm>
              <a:off x="36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16" name="Oval 1038"/>
            <p:cNvSpPr>
              <a:spLocks noChangeArrowheads="1"/>
            </p:cNvSpPr>
            <p:nvPr/>
          </p:nvSpPr>
          <p:spPr bwMode="auto">
            <a:xfrm>
              <a:off x="406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17" name="Oval 1039"/>
            <p:cNvSpPr>
              <a:spLocks noChangeArrowheads="1"/>
            </p:cNvSpPr>
            <p:nvPr/>
          </p:nvSpPr>
          <p:spPr bwMode="auto">
            <a:xfrm>
              <a:off x="45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18" name="Oval 1040"/>
            <p:cNvSpPr>
              <a:spLocks noChangeArrowheads="1"/>
            </p:cNvSpPr>
            <p:nvPr/>
          </p:nvSpPr>
          <p:spPr bwMode="auto">
            <a:xfrm>
              <a:off x="4970"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7919" name="Oval 1041"/>
            <p:cNvSpPr>
              <a:spLocks noChangeArrowheads="1"/>
            </p:cNvSpPr>
            <p:nvPr/>
          </p:nvSpPr>
          <p:spPr bwMode="auto">
            <a:xfrm>
              <a:off x="5149"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0" name="Oval 1042"/>
            <p:cNvSpPr>
              <a:spLocks noChangeArrowheads="1"/>
            </p:cNvSpPr>
            <p:nvPr/>
          </p:nvSpPr>
          <p:spPr bwMode="auto">
            <a:xfrm>
              <a:off x="4650"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1" name="Oval 1043"/>
            <p:cNvSpPr>
              <a:spLocks noChangeArrowheads="1"/>
            </p:cNvSpPr>
            <p:nvPr/>
          </p:nvSpPr>
          <p:spPr bwMode="auto">
            <a:xfrm>
              <a:off x="4514"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2" name="Oval 1044"/>
            <p:cNvSpPr>
              <a:spLocks noChangeArrowheads="1"/>
            </p:cNvSpPr>
            <p:nvPr/>
          </p:nvSpPr>
          <p:spPr bwMode="auto">
            <a:xfrm>
              <a:off x="5784"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3" name="Oval 1045"/>
            <p:cNvSpPr>
              <a:spLocks noChangeArrowheads="1"/>
            </p:cNvSpPr>
            <p:nvPr/>
          </p:nvSpPr>
          <p:spPr bwMode="auto">
            <a:xfrm>
              <a:off x="573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4" name="Oval 1046"/>
            <p:cNvSpPr>
              <a:spLocks noChangeArrowheads="1"/>
            </p:cNvSpPr>
            <p:nvPr/>
          </p:nvSpPr>
          <p:spPr bwMode="auto">
            <a:xfrm>
              <a:off x="5557"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5" name="Oval 1047"/>
            <p:cNvSpPr>
              <a:spLocks noChangeArrowheads="1"/>
            </p:cNvSpPr>
            <p:nvPr/>
          </p:nvSpPr>
          <p:spPr bwMode="auto">
            <a:xfrm>
              <a:off x="569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6" name="Oval 1048"/>
            <p:cNvSpPr>
              <a:spLocks noChangeArrowheads="1"/>
            </p:cNvSpPr>
            <p:nvPr/>
          </p:nvSpPr>
          <p:spPr bwMode="auto">
            <a:xfrm>
              <a:off x="5466"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7" name="Oval 1049"/>
            <p:cNvSpPr>
              <a:spLocks noChangeArrowheads="1"/>
            </p:cNvSpPr>
            <p:nvPr/>
          </p:nvSpPr>
          <p:spPr bwMode="auto">
            <a:xfrm>
              <a:off x="4650"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8" name="Oval 1050"/>
            <p:cNvSpPr>
              <a:spLocks noChangeArrowheads="1"/>
            </p:cNvSpPr>
            <p:nvPr/>
          </p:nvSpPr>
          <p:spPr bwMode="auto">
            <a:xfrm>
              <a:off x="142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29" name="Oval 1051"/>
            <p:cNvSpPr>
              <a:spLocks noChangeArrowheads="1"/>
            </p:cNvSpPr>
            <p:nvPr/>
          </p:nvSpPr>
          <p:spPr bwMode="auto">
            <a:xfrm>
              <a:off x="142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0" name="Oval 1052"/>
            <p:cNvSpPr>
              <a:spLocks noChangeArrowheads="1"/>
            </p:cNvSpPr>
            <p:nvPr/>
          </p:nvSpPr>
          <p:spPr bwMode="auto">
            <a:xfrm>
              <a:off x="133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1" name="Oval 1053"/>
            <p:cNvSpPr>
              <a:spLocks noChangeArrowheads="1"/>
            </p:cNvSpPr>
            <p:nvPr/>
          </p:nvSpPr>
          <p:spPr bwMode="auto">
            <a:xfrm>
              <a:off x="120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2" name="Oval 1054"/>
            <p:cNvSpPr>
              <a:spLocks noChangeArrowheads="1"/>
            </p:cNvSpPr>
            <p:nvPr/>
          </p:nvSpPr>
          <p:spPr bwMode="auto">
            <a:xfrm>
              <a:off x="102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3" name="Oval 1055"/>
            <p:cNvSpPr>
              <a:spLocks noChangeArrowheads="1"/>
            </p:cNvSpPr>
            <p:nvPr/>
          </p:nvSpPr>
          <p:spPr bwMode="auto">
            <a:xfrm>
              <a:off x="1292" y="30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934" name="Oval 1056"/>
            <p:cNvSpPr>
              <a:spLocks noChangeArrowheads="1"/>
            </p:cNvSpPr>
            <p:nvPr/>
          </p:nvSpPr>
          <p:spPr bwMode="auto">
            <a:xfrm>
              <a:off x="1383" y="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5" name="Oval 1057"/>
            <p:cNvSpPr>
              <a:spLocks noChangeArrowheads="1"/>
            </p:cNvSpPr>
            <p:nvPr/>
          </p:nvSpPr>
          <p:spPr bwMode="auto">
            <a:xfrm>
              <a:off x="138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6" name="Oval 1058"/>
            <p:cNvSpPr>
              <a:spLocks noChangeArrowheads="1"/>
            </p:cNvSpPr>
            <p:nvPr/>
          </p:nvSpPr>
          <p:spPr bwMode="auto">
            <a:xfrm>
              <a:off x="133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7" name="Oval 1059"/>
            <p:cNvSpPr>
              <a:spLocks noChangeArrowheads="1"/>
            </p:cNvSpPr>
            <p:nvPr/>
          </p:nvSpPr>
          <p:spPr bwMode="auto">
            <a:xfrm>
              <a:off x="138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38" name="Oval 1060"/>
            <p:cNvSpPr>
              <a:spLocks noChangeArrowheads="1"/>
            </p:cNvSpPr>
            <p:nvPr/>
          </p:nvSpPr>
          <p:spPr bwMode="auto">
            <a:xfrm>
              <a:off x="3742"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939" name="Oval 1061"/>
            <p:cNvSpPr>
              <a:spLocks noChangeArrowheads="1"/>
            </p:cNvSpPr>
            <p:nvPr/>
          </p:nvSpPr>
          <p:spPr bwMode="auto">
            <a:xfrm>
              <a:off x="161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0" name="Oval 1062"/>
            <p:cNvSpPr>
              <a:spLocks noChangeArrowheads="1"/>
            </p:cNvSpPr>
            <p:nvPr/>
          </p:nvSpPr>
          <p:spPr bwMode="auto">
            <a:xfrm>
              <a:off x="1701" y="8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41" name="Oval 1063"/>
            <p:cNvSpPr>
              <a:spLocks noChangeArrowheads="1"/>
            </p:cNvSpPr>
            <p:nvPr/>
          </p:nvSpPr>
          <p:spPr bwMode="auto">
            <a:xfrm>
              <a:off x="1700"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2" name="Oval 1064"/>
            <p:cNvSpPr>
              <a:spLocks noChangeArrowheads="1"/>
            </p:cNvSpPr>
            <p:nvPr/>
          </p:nvSpPr>
          <p:spPr bwMode="auto">
            <a:xfrm>
              <a:off x="169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3" name="Oval 1065"/>
            <p:cNvSpPr>
              <a:spLocks noChangeArrowheads="1"/>
            </p:cNvSpPr>
            <p:nvPr/>
          </p:nvSpPr>
          <p:spPr bwMode="auto">
            <a:xfrm>
              <a:off x="161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4" name="Oval 1066"/>
            <p:cNvSpPr>
              <a:spLocks noChangeArrowheads="1"/>
            </p:cNvSpPr>
            <p:nvPr/>
          </p:nvSpPr>
          <p:spPr bwMode="auto">
            <a:xfrm>
              <a:off x="1746"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5" name="Oval 1067"/>
            <p:cNvSpPr>
              <a:spLocks noChangeArrowheads="1"/>
            </p:cNvSpPr>
            <p:nvPr/>
          </p:nvSpPr>
          <p:spPr bwMode="auto">
            <a:xfrm>
              <a:off x="1474"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6" name="Oval 1068"/>
            <p:cNvSpPr>
              <a:spLocks noChangeArrowheads="1"/>
            </p:cNvSpPr>
            <p:nvPr/>
          </p:nvSpPr>
          <p:spPr bwMode="auto">
            <a:xfrm>
              <a:off x="3107"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7" name="Oval 1069"/>
            <p:cNvSpPr>
              <a:spLocks noChangeArrowheads="1"/>
            </p:cNvSpPr>
            <p:nvPr/>
          </p:nvSpPr>
          <p:spPr bwMode="auto">
            <a:xfrm>
              <a:off x="1519"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48" name="Oval 1070"/>
            <p:cNvSpPr>
              <a:spLocks noChangeArrowheads="1"/>
            </p:cNvSpPr>
            <p:nvPr/>
          </p:nvSpPr>
          <p:spPr bwMode="auto">
            <a:xfrm>
              <a:off x="1564" y="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49" name="Oval 1071"/>
            <p:cNvSpPr>
              <a:spLocks noChangeArrowheads="1"/>
            </p:cNvSpPr>
            <p:nvPr/>
          </p:nvSpPr>
          <p:spPr bwMode="auto">
            <a:xfrm>
              <a:off x="129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0" name="Oval 1072"/>
            <p:cNvSpPr>
              <a:spLocks noChangeArrowheads="1"/>
            </p:cNvSpPr>
            <p:nvPr/>
          </p:nvSpPr>
          <p:spPr bwMode="auto">
            <a:xfrm>
              <a:off x="1610"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1" name="Oval 1073"/>
            <p:cNvSpPr>
              <a:spLocks noChangeArrowheads="1"/>
            </p:cNvSpPr>
            <p:nvPr/>
          </p:nvSpPr>
          <p:spPr bwMode="auto">
            <a:xfrm>
              <a:off x="233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2" name="Oval 1074"/>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953" name="Oval 1075"/>
            <p:cNvSpPr>
              <a:spLocks noChangeArrowheads="1"/>
            </p:cNvSpPr>
            <p:nvPr/>
          </p:nvSpPr>
          <p:spPr bwMode="auto">
            <a:xfrm>
              <a:off x="2199"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4" name="Oval 1076"/>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5" name="Oval 1077"/>
            <p:cNvSpPr>
              <a:spLocks noChangeArrowheads="1"/>
            </p:cNvSpPr>
            <p:nvPr/>
          </p:nvSpPr>
          <p:spPr bwMode="auto">
            <a:xfrm>
              <a:off x="2426"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6" name="Oval 1078"/>
            <p:cNvSpPr>
              <a:spLocks noChangeArrowheads="1"/>
            </p:cNvSpPr>
            <p:nvPr/>
          </p:nvSpPr>
          <p:spPr bwMode="auto">
            <a:xfrm>
              <a:off x="2517"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7" name="Oval 1079"/>
            <p:cNvSpPr>
              <a:spLocks noChangeArrowheads="1"/>
            </p:cNvSpPr>
            <p:nvPr/>
          </p:nvSpPr>
          <p:spPr bwMode="auto">
            <a:xfrm>
              <a:off x="2608" y="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8" name="Oval 1080"/>
            <p:cNvSpPr>
              <a:spLocks noChangeArrowheads="1"/>
            </p:cNvSpPr>
            <p:nvPr/>
          </p:nvSpPr>
          <p:spPr bwMode="auto">
            <a:xfrm>
              <a:off x="2607"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59" name="Oval 1081"/>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7960" name="Oval 1082"/>
            <p:cNvSpPr>
              <a:spLocks noChangeArrowheads="1"/>
            </p:cNvSpPr>
            <p:nvPr/>
          </p:nvSpPr>
          <p:spPr bwMode="auto">
            <a:xfrm>
              <a:off x="2471" y="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61" name="Oval 1083"/>
            <p:cNvSpPr>
              <a:spLocks noChangeArrowheads="1"/>
            </p:cNvSpPr>
            <p:nvPr/>
          </p:nvSpPr>
          <p:spPr bwMode="auto">
            <a:xfrm>
              <a:off x="2834"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62" name="Oval 1084"/>
            <p:cNvSpPr>
              <a:spLocks noChangeArrowheads="1"/>
            </p:cNvSpPr>
            <p:nvPr/>
          </p:nvSpPr>
          <p:spPr bwMode="auto">
            <a:xfrm>
              <a:off x="2925"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63" name="Oval 1085"/>
            <p:cNvSpPr>
              <a:spLocks noChangeArrowheads="1"/>
            </p:cNvSpPr>
            <p:nvPr/>
          </p:nvSpPr>
          <p:spPr bwMode="auto">
            <a:xfrm>
              <a:off x="2245" y="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64" name="Oval 1086"/>
            <p:cNvSpPr>
              <a:spLocks noChangeArrowheads="1"/>
            </p:cNvSpPr>
            <p:nvPr/>
          </p:nvSpPr>
          <p:spPr bwMode="auto">
            <a:xfrm>
              <a:off x="2244"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65" name="Oval 1087"/>
            <p:cNvSpPr>
              <a:spLocks noChangeArrowheads="1"/>
            </p:cNvSpPr>
            <p:nvPr/>
          </p:nvSpPr>
          <p:spPr bwMode="auto">
            <a:xfrm>
              <a:off x="2018" y="6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966" name="Oval 1088"/>
            <p:cNvSpPr>
              <a:spLocks noChangeArrowheads="1"/>
            </p:cNvSpPr>
            <p:nvPr/>
          </p:nvSpPr>
          <p:spPr bwMode="auto">
            <a:xfrm>
              <a:off x="3560" y="138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967" name="Oval 1089"/>
            <p:cNvSpPr>
              <a:spLocks noChangeArrowheads="1"/>
            </p:cNvSpPr>
            <p:nvPr/>
          </p:nvSpPr>
          <p:spPr bwMode="auto">
            <a:xfrm>
              <a:off x="2426"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68" name="Oval 1090"/>
            <p:cNvSpPr>
              <a:spLocks noChangeArrowheads="1"/>
            </p:cNvSpPr>
            <p:nvPr/>
          </p:nvSpPr>
          <p:spPr bwMode="auto">
            <a:xfrm>
              <a:off x="2154"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69" name="Oval 1091"/>
            <p:cNvSpPr>
              <a:spLocks noChangeArrowheads="1"/>
            </p:cNvSpPr>
            <p:nvPr/>
          </p:nvSpPr>
          <p:spPr bwMode="auto">
            <a:xfrm>
              <a:off x="251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70" name="Oval 1092"/>
            <p:cNvSpPr>
              <a:spLocks noChangeArrowheads="1"/>
            </p:cNvSpPr>
            <p:nvPr/>
          </p:nvSpPr>
          <p:spPr bwMode="auto">
            <a:xfrm>
              <a:off x="2243"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71" name="Oval 1093"/>
            <p:cNvSpPr>
              <a:spLocks noChangeArrowheads="1"/>
            </p:cNvSpPr>
            <p:nvPr/>
          </p:nvSpPr>
          <p:spPr bwMode="auto">
            <a:xfrm>
              <a:off x="3833" y="7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972" name="Oval 1094"/>
            <p:cNvSpPr>
              <a:spLocks noChangeArrowheads="1"/>
            </p:cNvSpPr>
            <p:nvPr/>
          </p:nvSpPr>
          <p:spPr bwMode="auto">
            <a:xfrm>
              <a:off x="210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73" name="Oval 1095"/>
            <p:cNvSpPr>
              <a:spLocks noChangeArrowheads="1"/>
            </p:cNvSpPr>
            <p:nvPr/>
          </p:nvSpPr>
          <p:spPr bwMode="auto">
            <a:xfrm>
              <a:off x="2426" y="70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7974" name="Oval 1096"/>
            <p:cNvSpPr>
              <a:spLocks noChangeArrowheads="1"/>
            </p:cNvSpPr>
            <p:nvPr/>
          </p:nvSpPr>
          <p:spPr bwMode="auto">
            <a:xfrm>
              <a:off x="1973"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75" name="Oval 1097"/>
            <p:cNvSpPr>
              <a:spLocks noChangeArrowheads="1"/>
            </p:cNvSpPr>
            <p:nvPr/>
          </p:nvSpPr>
          <p:spPr bwMode="auto">
            <a:xfrm>
              <a:off x="1791"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76" name="Oval 1098"/>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77" name="Oval 1099"/>
            <p:cNvSpPr>
              <a:spLocks noChangeArrowheads="1"/>
            </p:cNvSpPr>
            <p:nvPr/>
          </p:nvSpPr>
          <p:spPr bwMode="auto">
            <a:xfrm>
              <a:off x="1882"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78" name="Oval 1100"/>
            <p:cNvSpPr>
              <a:spLocks noChangeArrowheads="1"/>
            </p:cNvSpPr>
            <p:nvPr/>
          </p:nvSpPr>
          <p:spPr bwMode="auto">
            <a:xfrm>
              <a:off x="2018" y="391"/>
              <a:ext cx="45" cy="46"/>
            </a:xfrm>
            <a:prstGeom prst="ellipse">
              <a:avLst/>
            </a:prstGeom>
            <a:solidFill>
              <a:schemeClr val="tx1"/>
            </a:solidFill>
            <a:ln w="3175">
              <a:noFill/>
              <a:round/>
              <a:headEnd/>
              <a:tailEnd/>
            </a:ln>
          </p:spPr>
          <p:txBody>
            <a:bodyPr wrap="none" anchor="ctr"/>
            <a:lstStyle/>
            <a:p>
              <a:endParaRPr lang="en-US"/>
            </a:p>
          </p:txBody>
        </p:sp>
        <p:sp>
          <p:nvSpPr>
            <p:cNvPr id="77979" name="Oval 1101"/>
            <p:cNvSpPr>
              <a:spLocks noChangeArrowheads="1"/>
            </p:cNvSpPr>
            <p:nvPr/>
          </p:nvSpPr>
          <p:spPr bwMode="auto">
            <a:xfrm>
              <a:off x="2064" y="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0" name="Oval 1102"/>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1" name="Oval 1103"/>
            <p:cNvSpPr>
              <a:spLocks noChangeArrowheads="1"/>
            </p:cNvSpPr>
            <p:nvPr/>
          </p:nvSpPr>
          <p:spPr bwMode="auto">
            <a:xfrm>
              <a:off x="1927"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2" name="Oval 1104"/>
            <p:cNvSpPr>
              <a:spLocks noChangeArrowheads="1"/>
            </p:cNvSpPr>
            <p:nvPr/>
          </p:nvSpPr>
          <p:spPr bwMode="auto">
            <a:xfrm>
              <a:off x="1973"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3" name="Oval 1105"/>
            <p:cNvSpPr>
              <a:spLocks noChangeArrowheads="1"/>
            </p:cNvSpPr>
            <p:nvPr/>
          </p:nvSpPr>
          <p:spPr bwMode="auto">
            <a:xfrm>
              <a:off x="224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4" name="Oval 1106"/>
            <p:cNvSpPr>
              <a:spLocks noChangeArrowheads="1"/>
            </p:cNvSpPr>
            <p:nvPr/>
          </p:nvSpPr>
          <p:spPr bwMode="auto">
            <a:xfrm>
              <a:off x="24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5" name="Oval 1107"/>
            <p:cNvSpPr>
              <a:spLocks noChangeArrowheads="1"/>
            </p:cNvSpPr>
            <p:nvPr/>
          </p:nvSpPr>
          <p:spPr bwMode="auto">
            <a:xfrm>
              <a:off x="25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6" name="Oval 1108"/>
            <p:cNvSpPr>
              <a:spLocks noChangeArrowheads="1"/>
            </p:cNvSpPr>
            <p:nvPr/>
          </p:nvSpPr>
          <p:spPr bwMode="auto">
            <a:xfrm>
              <a:off x="1700"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7" name="Oval 1109"/>
            <p:cNvSpPr>
              <a:spLocks noChangeArrowheads="1"/>
            </p:cNvSpPr>
            <p:nvPr/>
          </p:nvSpPr>
          <p:spPr bwMode="auto">
            <a:xfrm>
              <a:off x="1338"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8" name="Oval 1110"/>
            <p:cNvSpPr>
              <a:spLocks noChangeArrowheads="1"/>
            </p:cNvSpPr>
            <p:nvPr/>
          </p:nvSpPr>
          <p:spPr bwMode="auto">
            <a:xfrm>
              <a:off x="1474" y="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89" name="Oval 1111"/>
            <p:cNvSpPr>
              <a:spLocks noChangeArrowheads="1"/>
            </p:cNvSpPr>
            <p:nvPr/>
          </p:nvSpPr>
          <p:spPr bwMode="auto">
            <a:xfrm>
              <a:off x="156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0" name="Oval 1112"/>
            <p:cNvSpPr>
              <a:spLocks noChangeArrowheads="1"/>
            </p:cNvSpPr>
            <p:nvPr/>
          </p:nvSpPr>
          <p:spPr bwMode="auto">
            <a:xfrm>
              <a:off x="1564"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1" name="Oval 1113"/>
            <p:cNvSpPr>
              <a:spLocks noChangeArrowheads="1"/>
            </p:cNvSpPr>
            <p:nvPr/>
          </p:nvSpPr>
          <p:spPr bwMode="auto">
            <a:xfrm>
              <a:off x="1928"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2" name="Oval 1114"/>
            <p:cNvSpPr>
              <a:spLocks noChangeArrowheads="1"/>
            </p:cNvSpPr>
            <p:nvPr/>
          </p:nvSpPr>
          <p:spPr bwMode="auto">
            <a:xfrm>
              <a:off x="210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3" name="Oval 1115"/>
            <p:cNvSpPr>
              <a:spLocks noChangeArrowheads="1"/>
            </p:cNvSpPr>
            <p:nvPr/>
          </p:nvSpPr>
          <p:spPr bwMode="auto">
            <a:xfrm>
              <a:off x="1836" y="70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994" name="Oval 1116"/>
            <p:cNvSpPr>
              <a:spLocks noChangeArrowheads="1"/>
            </p:cNvSpPr>
            <p:nvPr/>
          </p:nvSpPr>
          <p:spPr bwMode="auto">
            <a:xfrm>
              <a:off x="188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5" name="Oval 1117"/>
            <p:cNvSpPr>
              <a:spLocks noChangeArrowheads="1"/>
            </p:cNvSpPr>
            <p:nvPr/>
          </p:nvSpPr>
          <p:spPr bwMode="auto">
            <a:xfrm>
              <a:off x="1973"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7996" name="Oval 1118"/>
            <p:cNvSpPr>
              <a:spLocks noChangeArrowheads="1"/>
            </p:cNvSpPr>
            <p:nvPr/>
          </p:nvSpPr>
          <p:spPr bwMode="auto">
            <a:xfrm>
              <a:off x="269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7" name="Oval 1119"/>
            <p:cNvSpPr>
              <a:spLocks noChangeArrowheads="1"/>
            </p:cNvSpPr>
            <p:nvPr/>
          </p:nvSpPr>
          <p:spPr bwMode="auto">
            <a:xfrm>
              <a:off x="2562"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8" name="Oval 1120"/>
            <p:cNvSpPr>
              <a:spLocks noChangeArrowheads="1"/>
            </p:cNvSpPr>
            <p:nvPr/>
          </p:nvSpPr>
          <p:spPr bwMode="auto">
            <a:xfrm>
              <a:off x="2427"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7999" name="Oval 1121"/>
            <p:cNvSpPr>
              <a:spLocks noChangeArrowheads="1"/>
            </p:cNvSpPr>
            <p:nvPr/>
          </p:nvSpPr>
          <p:spPr bwMode="auto">
            <a:xfrm>
              <a:off x="2292"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000" name="Oval 1122"/>
            <p:cNvSpPr>
              <a:spLocks noChangeArrowheads="1"/>
            </p:cNvSpPr>
            <p:nvPr/>
          </p:nvSpPr>
          <p:spPr bwMode="auto">
            <a:xfrm>
              <a:off x="269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01" name="Oval 1123"/>
            <p:cNvSpPr>
              <a:spLocks noChangeArrowheads="1"/>
            </p:cNvSpPr>
            <p:nvPr/>
          </p:nvSpPr>
          <p:spPr bwMode="auto">
            <a:xfrm>
              <a:off x="2744"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02" name="Oval 1124"/>
            <p:cNvSpPr>
              <a:spLocks noChangeArrowheads="1"/>
            </p:cNvSpPr>
            <p:nvPr/>
          </p:nvSpPr>
          <p:spPr bwMode="auto">
            <a:xfrm>
              <a:off x="3289" y="21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03" name="Oval 1125"/>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04" name="Oval 1126"/>
            <p:cNvSpPr>
              <a:spLocks noChangeArrowheads="1"/>
            </p:cNvSpPr>
            <p:nvPr/>
          </p:nvSpPr>
          <p:spPr bwMode="auto">
            <a:xfrm>
              <a:off x="3152"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05" name="Oval 1127"/>
            <p:cNvSpPr>
              <a:spLocks noChangeArrowheads="1"/>
            </p:cNvSpPr>
            <p:nvPr/>
          </p:nvSpPr>
          <p:spPr bwMode="auto">
            <a:xfrm>
              <a:off x="3379" y="1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06" name="Oval 1128"/>
            <p:cNvSpPr>
              <a:spLocks noChangeArrowheads="1"/>
            </p:cNvSpPr>
            <p:nvPr/>
          </p:nvSpPr>
          <p:spPr bwMode="auto">
            <a:xfrm>
              <a:off x="3424"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07" name="Oval 1129"/>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08" name="Oval 1130"/>
            <p:cNvSpPr>
              <a:spLocks noChangeArrowheads="1"/>
            </p:cNvSpPr>
            <p:nvPr/>
          </p:nvSpPr>
          <p:spPr bwMode="auto">
            <a:xfrm>
              <a:off x="3196" y="1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09" name="Oval 1131"/>
            <p:cNvSpPr>
              <a:spLocks noChangeArrowheads="1"/>
            </p:cNvSpPr>
            <p:nvPr/>
          </p:nvSpPr>
          <p:spPr bwMode="auto">
            <a:xfrm>
              <a:off x="274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0" name="Oval 1132"/>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1" name="Oval 1133"/>
            <p:cNvSpPr>
              <a:spLocks noChangeArrowheads="1"/>
            </p:cNvSpPr>
            <p:nvPr/>
          </p:nvSpPr>
          <p:spPr bwMode="auto">
            <a:xfrm>
              <a:off x="30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2" name="Oval 1134"/>
            <p:cNvSpPr>
              <a:spLocks noChangeArrowheads="1"/>
            </p:cNvSpPr>
            <p:nvPr/>
          </p:nvSpPr>
          <p:spPr bwMode="auto">
            <a:xfrm>
              <a:off x="2653" y="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3" name="Oval 1135"/>
            <p:cNvSpPr>
              <a:spLocks noChangeArrowheads="1"/>
            </p:cNvSpPr>
            <p:nvPr/>
          </p:nvSpPr>
          <p:spPr bwMode="auto">
            <a:xfrm>
              <a:off x="3469"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4" name="Oval 1136"/>
            <p:cNvSpPr>
              <a:spLocks noChangeArrowheads="1"/>
            </p:cNvSpPr>
            <p:nvPr/>
          </p:nvSpPr>
          <p:spPr bwMode="auto">
            <a:xfrm>
              <a:off x="3333"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5" name="Oval 1137"/>
            <p:cNvSpPr>
              <a:spLocks noChangeArrowheads="1"/>
            </p:cNvSpPr>
            <p:nvPr/>
          </p:nvSpPr>
          <p:spPr bwMode="auto">
            <a:xfrm>
              <a:off x="342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6" name="Oval 1138"/>
            <p:cNvSpPr>
              <a:spLocks noChangeArrowheads="1"/>
            </p:cNvSpPr>
            <p:nvPr/>
          </p:nvSpPr>
          <p:spPr bwMode="auto">
            <a:xfrm>
              <a:off x="3560"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17" name="Oval 1139"/>
            <p:cNvSpPr>
              <a:spLocks noChangeArrowheads="1"/>
            </p:cNvSpPr>
            <p:nvPr/>
          </p:nvSpPr>
          <p:spPr bwMode="auto">
            <a:xfrm>
              <a:off x="3469"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8018" name="Oval 1140"/>
            <p:cNvSpPr>
              <a:spLocks noChangeArrowheads="1"/>
            </p:cNvSpPr>
            <p:nvPr/>
          </p:nvSpPr>
          <p:spPr bwMode="auto">
            <a:xfrm>
              <a:off x="3333" y="8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019" name="Oval 1141"/>
            <p:cNvSpPr>
              <a:spLocks noChangeArrowheads="1"/>
            </p:cNvSpPr>
            <p:nvPr/>
          </p:nvSpPr>
          <p:spPr bwMode="auto">
            <a:xfrm>
              <a:off x="2926"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0" name="Oval 1142"/>
            <p:cNvSpPr>
              <a:spLocks noChangeArrowheads="1"/>
            </p:cNvSpPr>
            <p:nvPr/>
          </p:nvSpPr>
          <p:spPr bwMode="auto">
            <a:xfrm>
              <a:off x="283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1" name="Oval 1143"/>
            <p:cNvSpPr>
              <a:spLocks noChangeArrowheads="1"/>
            </p:cNvSpPr>
            <p:nvPr/>
          </p:nvSpPr>
          <p:spPr bwMode="auto">
            <a:xfrm>
              <a:off x="2789"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2" name="Oval 1144"/>
            <p:cNvSpPr>
              <a:spLocks noChangeArrowheads="1"/>
            </p:cNvSpPr>
            <p:nvPr/>
          </p:nvSpPr>
          <p:spPr bwMode="auto">
            <a:xfrm>
              <a:off x="2880"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3" name="Oval 1145"/>
            <p:cNvSpPr>
              <a:spLocks noChangeArrowheads="1"/>
            </p:cNvSpPr>
            <p:nvPr/>
          </p:nvSpPr>
          <p:spPr bwMode="auto">
            <a:xfrm>
              <a:off x="3016" y="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24" name="Oval 1146"/>
            <p:cNvSpPr>
              <a:spLocks noChangeArrowheads="1"/>
            </p:cNvSpPr>
            <p:nvPr/>
          </p:nvSpPr>
          <p:spPr bwMode="auto">
            <a:xfrm>
              <a:off x="3107"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5" name="Oval 1147"/>
            <p:cNvSpPr>
              <a:spLocks noChangeArrowheads="1"/>
            </p:cNvSpPr>
            <p:nvPr/>
          </p:nvSpPr>
          <p:spPr bwMode="auto">
            <a:xfrm>
              <a:off x="319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6" name="Oval 1148"/>
            <p:cNvSpPr>
              <a:spLocks noChangeArrowheads="1"/>
            </p:cNvSpPr>
            <p:nvPr/>
          </p:nvSpPr>
          <p:spPr bwMode="auto">
            <a:xfrm>
              <a:off x="319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7" name="Oval 1149"/>
            <p:cNvSpPr>
              <a:spLocks noChangeArrowheads="1"/>
            </p:cNvSpPr>
            <p:nvPr/>
          </p:nvSpPr>
          <p:spPr bwMode="auto">
            <a:xfrm>
              <a:off x="3061"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8" name="Oval 1150"/>
            <p:cNvSpPr>
              <a:spLocks noChangeArrowheads="1"/>
            </p:cNvSpPr>
            <p:nvPr/>
          </p:nvSpPr>
          <p:spPr bwMode="auto">
            <a:xfrm>
              <a:off x="265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29" name="Oval 1151"/>
            <p:cNvSpPr>
              <a:spLocks noChangeArrowheads="1"/>
            </p:cNvSpPr>
            <p:nvPr/>
          </p:nvSpPr>
          <p:spPr bwMode="auto">
            <a:xfrm>
              <a:off x="3107"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0" name="Oval 1152"/>
            <p:cNvSpPr>
              <a:spLocks noChangeArrowheads="1"/>
            </p:cNvSpPr>
            <p:nvPr/>
          </p:nvSpPr>
          <p:spPr bwMode="auto">
            <a:xfrm>
              <a:off x="337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1" name="Oval 1153"/>
            <p:cNvSpPr>
              <a:spLocks noChangeArrowheads="1"/>
            </p:cNvSpPr>
            <p:nvPr/>
          </p:nvSpPr>
          <p:spPr bwMode="auto">
            <a:xfrm>
              <a:off x="3242"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2" name="Oval 1154"/>
            <p:cNvSpPr>
              <a:spLocks noChangeArrowheads="1"/>
            </p:cNvSpPr>
            <p:nvPr/>
          </p:nvSpPr>
          <p:spPr bwMode="auto">
            <a:xfrm>
              <a:off x="3333"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3" name="Oval 1155"/>
            <p:cNvSpPr>
              <a:spLocks noChangeArrowheads="1"/>
            </p:cNvSpPr>
            <p:nvPr/>
          </p:nvSpPr>
          <p:spPr bwMode="auto">
            <a:xfrm>
              <a:off x="356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4" name="Oval 1156"/>
            <p:cNvSpPr>
              <a:spLocks noChangeArrowheads="1"/>
            </p:cNvSpPr>
            <p:nvPr/>
          </p:nvSpPr>
          <p:spPr bwMode="auto">
            <a:xfrm>
              <a:off x="3242"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5" name="Oval 1157"/>
            <p:cNvSpPr>
              <a:spLocks noChangeArrowheads="1"/>
            </p:cNvSpPr>
            <p:nvPr/>
          </p:nvSpPr>
          <p:spPr bwMode="auto">
            <a:xfrm>
              <a:off x="356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6" name="Oval 1158"/>
            <p:cNvSpPr>
              <a:spLocks noChangeArrowheads="1"/>
            </p:cNvSpPr>
            <p:nvPr/>
          </p:nvSpPr>
          <p:spPr bwMode="auto">
            <a:xfrm>
              <a:off x="2834"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7" name="Oval 1159"/>
            <p:cNvSpPr>
              <a:spLocks noChangeArrowheads="1"/>
            </p:cNvSpPr>
            <p:nvPr/>
          </p:nvSpPr>
          <p:spPr bwMode="auto">
            <a:xfrm>
              <a:off x="1111"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8" name="Oval 1160"/>
            <p:cNvSpPr>
              <a:spLocks noChangeArrowheads="1"/>
            </p:cNvSpPr>
            <p:nvPr/>
          </p:nvSpPr>
          <p:spPr bwMode="auto">
            <a:xfrm>
              <a:off x="975"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39" name="Oval 1161"/>
            <p:cNvSpPr>
              <a:spLocks noChangeArrowheads="1"/>
            </p:cNvSpPr>
            <p:nvPr/>
          </p:nvSpPr>
          <p:spPr bwMode="auto">
            <a:xfrm>
              <a:off x="1066" y="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0" name="Oval 1162"/>
            <p:cNvSpPr>
              <a:spLocks noChangeArrowheads="1"/>
            </p:cNvSpPr>
            <p:nvPr/>
          </p:nvSpPr>
          <p:spPr bwMode="auto">
            <a:xfrm>
              <a:off x="120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1" name="Oval 1163"/>
            <p:cNvSpPr>
              <a:spLocks noChangeArrowheads="1"/>
            </p:cNvSpPr>
            <p:nvPr/>
          </p:nvSpPr>
          <p:spPr bwMode="auto">
            <a:xfrm>
              <a:off x="975" y="84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42" name="Oval 1164"/>
            <p:cNvSpPr>
              <a:spLocks noChangeArrowheads="1"/>
            </p:cNvSpPr>
            <p:nvPr/>
          </p:nvSpPr>
          <p:spPr bwMode="auto">
            <a:xfrm>
              <a:off x="101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3" name="Oval 1165"/>
            <p:cNvSpPr>
              <a:spLocks noChangeArrowheads="1"/>
            </p:cNvSpPr>
            <p:nvPr/>
          </p:nvSpPr>
          <p:spPr bwMode="auto">
            <a:xfrm>
              <a:off x="56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4" name="Oval 1166"/>
            <p:cNvSpPr>
              <a:spLocks noChangeArrowheads="1"/>
            </p:cNvSpPr>
            <p:nvPr/>
          </p:nvSpPr>
          <p:spPr bwMode="auto">
            <a:xfrm>
              <a:off x="56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5" name="Oval 1167"/>
            <p:cNvSpPr>
              <a:spLocks noChangeArrowheads="1"/>
            </p:cNvSpPr>
            <p:nvPr/>
          </p:nvSpPr>
          <p:spPr bwMode="auto">
            <a:xfrm>
              <a:off x="431"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6" name="Oval 1168"/>
            <p:cNvSpPr>
              <a:spLocks noChangeArrowheads="1"/>
            </p:cNvSpPr>
            <p:nvPr/>
          </p:nvSpPr>
          <p:spPr bwMode="auto">
            <a:xfrm>
              <a:off x="522" y="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7" name="Oval 1169"/>
            <p:cNvSpPr>
              <a:spLocks noChangeArrowheads="1"/>
            </p:cNvSpPr>
            <p:nvPr/>
          </p:nvSpPr>
          <p:spPr bwMode="auto">
            <a:xfrm>
              <a:off x="658"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8" name="Oval 1170"/>
            <p:cNvSpPr>
              <a:spLocks noChangeArrowheads="1"/>
            </p:cNvSpPr>
            <p:nvPr/>
          </p:nvSpPr>
          <p:spPr bwMode="auto">
            <a:xfrm>
              <a:off x="749" y="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49" name="Oval 1171"/>
            <p:cNvSpPr>
              <a:spLocks noChangeArrowheads="1"/>
            </p:cNvSpPr>
            <p:nvPr/>
          </p:nvSpPr>
          <p:spPr bwMode="auto">
            <a:xfrm>
              <a:off x="840"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0" name="Oval 1172"/>
            <p:cNvSpPr>
              <a:spLocks noChangeArrowheads="1"/>
            </p:cNvSpPr>
            <p:nvPr/>
          </p:nvSpPr>
          <p:spPr bwMode="auto">
            <a:xfrm>
              <a:off x="839"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1" name="Oval 1173"/>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2" name="Oval 1174"/>
            <p:cNvSpPr>
              <a:spLocks noChangeArrowheads="1"/>
            </p:cNvSpPr>
            <p:nvPr/>
          </p:nvSpPr>
          <p:spPr bwMode="auto">
            <a:xfrm>
              <a:off x="431"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3" name="Oval 1175"/>
            <p:cNvSpPr>
              <a:spLocks noChangeArrowheads="1"/>
            </p:cNvSpPr>
            <p:nvPr/>
          </p:nvSpPr>
          <p:spPr bwMode="auto">
            <a:xfrm>
              <a:off x="749" y="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54" name="Oval 1176"/>
            <p:cNvSpPr>
              <a:spLocks noChangeArrowheads="1"/>
            </p:cNvSpPr>
            <p:nvPr/>
          </p:nvSpPr>
          <p:spPr bwMode="auto">
            <a:xfrm>
              <a:off x="1021"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5" name="Oval 1177"/>
            <p:cNvSpPr>
              <a:spLocks noChangeArrowheads="1"/>
            </p:cNvSpPr>
            <p:nvPr/>
          </p:nvSpPr>
          <p:spPr bwMode="auto">
            <a:xfrm>
              <a:off x="884" y="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6" name="Oval 1178"/>
            <p:cNvSpPr>
              <a:spLocks noChangeArrowheads="1"/>
            </p:cNvSpPr>
            <p:nvPr/>
          </p:nvSpPr>
          <p:spPr bwMode="auto">
            <a:xfrm>
              <a:off x="975" y="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7" name="Oval 1179"/>
            <p:cNvSpPr>
              <a:spLocks noChangeArrowheads="1"/>
            </p:cNvSpPr>
            <p:nvPr/>
          </p:nvSpPr>
          <p:spPr bwMode="auto">
            <a:xfrm>
              <a:off x="1156" y="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8" name="Oval 1180"/>
            <p:cNvSpPr>
              <a:spLocks noChangeArrowheads="1"/>
            </p:cNvSpPr>
            <p:nvPr/>
          </p:nvSpPr>
          <p:spPr bwMode="auto">
            <a:xfrm>
              <a:off x="884"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59" name="Oval 1181"/>
            <p:cNvSpPr>
              <a:spLocks noChangeArrowheads="1"/>
            </p:cNvSpPr>
            <p:nvPr/>
          </p:nvSpPr>
          <p:spPr bwMode="auto">
            <a:xfrm>
              <a:off x="120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0" name="Oval 1182"/>
            <p:cNvSpPr>
              <a:spLocks noChangeArrowheads="1"/>
            </p:cNvSpPr>
            <p:nvPr/>
          </p:nvSpPr>
          <p:spPr bwMode="auto">
            <a:xfrm>
              <a:off x="476"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1" name="Oval 1183"/>
            <p:cNvSpPr>
              <a:spLocks noChangeArrowheads="1"/>
            </p:cNvSpPr>
            <p:nvPr/>
          </p:nvSpPr>
          <p:spPr bwMode="auto">
            <a:xfrm>
              <a:off x="749" y="3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2" name="Oval 1184"/>
            <p:cNvSpPr>
              <a:spLocks noChangeArrowheads="1"/>
            </p:cNvSpPr>
            <p:nvPr/>
          </p:nvSpPr>
          <p:spPr bwMode="auto">
            <a:xfrm>
              <a:off x="748"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3" name="Oval 1185"/>
            <p:cNvSpPr>
              <a:spLocks noChangeArrowheads="1"/>
            </p:cNvSpPr>
            <p:nvPr/>
          </p:nvSpPr>
          <p:spPr bwMode="auto">
            <a:xfrm>
              <a:off x="612"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4" name="Oval 1186"/>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5" name="Oval 1187"/>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66" name="Oval 1188"/>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7" name="Oval 1189"/>
            <p:cNvSpPr>
              <a:spLocks noChangeArrowheads="1"/>
            </p:cNvSpPr>
            <p:nvPr/>
          </p:nvSpPr>
          <p:spPr bwMode="auto">
            <a:xfrm>
              <a:off x="476"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8" name="Oval 1190"/>
            <p:cNvSpPr>
              <a:spLocks noChangeArrowheads="1"/>
            </p:cNvSpPr>
            <p:nvPr/>
          </p:nvSpPr>
          <p:spPr bwMode="auto">
            <a:xfrm>
              <a:off x="656" y="3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69" name="Oval 1191"/>
            <p:cNvSpPr>
              <a:spLocks noChangeArrowheads="1"/>
            </p:cNvSpPr>
            <p:nvPr/>
          </p:nvSpPr>
          <p:spPr bwMode="auto">
            <a:xfrm>
              <a:off x="205"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0" name="Oval 1192"/>
            <p:cNvSpPr>
              <a:spLocks noChangeArrowheads="1"/>
            </p:cNvSpPr>
            <p:nvPr/>
          </p:nvSpPr>
          <p:spPr bwMode="auto">
            <a:xfrm>
              <a:off x="204"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1" name="Oval 1193"/>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2" name="Oval 1194"/>
            <p:cNvSpPr>
              <a:spLocks noChangeArrowheads="1"/>
            </p:cNvSpPr>
            <p:nvPr/>
          </p:nvSpPr>
          <p:spPr bwMode="auto">
            <a:xfrm>
              <a:off x="295"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3" name="Oval 1195"/>
            <p:cNvSpPr>
              <a:spLocks noChangeArrowheads="1"/>
            </p:cNvSpPr>
            <p:nvPr/>
          </p:nvSpPr>
          <p:spPr bwMode="auto">
            <a:xfrm>
              <a:off x="386" y="21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74" name="Oval 1196"/>
            <p:cNvSpPr>
              <a:spLocks noChangeArrowheads="1"/>
            </p:cNvSpPr>
            <p:nvPr/>
          </p:nvSpPr>
          <p:spPr bwMode="auto">
            <a:xfrm>
              <a:off x="477"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5" name="Oval 1197"/>
            <p:cNvSpPr>
              <a:spLocks noChangeArrowheads="1"/>
            </p:cNvSpPr>
            <p:nvPr/>
          </p:nvSpPr>
          <p:spPr bwMode="auto">
            <a:xfrm>
              <a:off x="68" y="1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6" name="Oval 1198"/>
            <p:cNvSpPr>
              <a:spLocks noChangeArrowheads="1"/>
            </p:cNvSpPr>
            <p:nvPr/>
          </p:nvSpPr>
          <p:spPr bwMode="auto">
            <a:xfrm>
              <a:off x="386"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7" name="Oval 1199"/>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8" name="Oval 1200"/>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79" name="Oval 1201"/>
            <p:cNvSpPr>
              <a:spLocks noChangeArrowheads="1"/>
            </p:cNvSpPr>
            <p:nvPr/>
          </p:nvSpPr>
          <p:spPr bwMode="auto">
            <a:xfrm>
              <a:off x="1836"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0" name="Oval 1202"/>
            <p:cNvSpPr>
              <a:spLocks noChangeArrowheads="1"/>
            </p:cNvSpPr>
            <p:nvPr/>
          </p:nvSpPr>
          <p:spPr bwMode="auto">
            <a:xfrm>
              <a:off x="1746"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1" name="Oval 1203"/>
            <p:cNvSpPr>
              <a:spLocks noChangeArrowheads="1"/>
            </p:cNvSpPr>
            <p:nvPr/>
          </p:nvSpPr>
          <p:spPr bwMode="auto">
            <a:xfrm>
              <a:off x="1837"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2" name="Oval 1204"/>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3" name="Oval 1205"/>
            <p:cNvSpPr>
              <a:spLocks noChangeArrowheads="1"/>
            </p:cNvSpPr>
            <p:nvPr/>
          </p:nvSpPr>
          <p:spPr bwMode="auto">
            <a:xfrm>
              <a:off x="179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4" name="Oval 1206"/>
            <p:cNvSpPr>
              <a:spLocks noChangeArrowheads="1"/>
            </p:cNvSpPr>
            <p:nvPr/>
          </p:nvSpPr>
          <p:spPr bwMode="auto">
            <a:xfrm>
              <a:off x="1203"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5" name="Oval 1207"/>
            <p:cNvSpPr>
              <a:spLocks noChangeArrowheads="1"/>
            </p:cNvSpPr>
            <p:nvPr/>
          </p:nvSpPr>
          <p:spPr bwMode="auto">
            <a:xfrm>
              <a:off x="929"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6" name="Oval 1208"/>
            <p:cNvSpPr>
              <a:spLocks noChangeArrowheads="1"/>
            </p:cNvSpPr>
            <p:nvPr/>
          </p:nvSpPr>
          <p:spPr bwMode="auto">
            <a:xfrm>
              <a:off x="1111"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7" name="Oval 1209"/>
            <p:cNvSpPr>
              <a:spLocks noChangeArrowheads="1"/>
            </p:cNvSpPr>
            <p:nvPr/>
          </p:nvSpPr>
          <p:spPr bwMode="auto">
            <a:xfrm>
              <a:off x="274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8" name="Oval 1210"/>
            <p:cNvSpPr>
              <a:spLocks noChangeArrowheads="1"/>
            </p:cNvSpPr>
            <p:nvPr/>
          </p:nvSpPr>
          <p:spPr bwMode="auto">
            <a:xfrm>
              <a:off x="3107"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89" name="Oval 1211"/>
            <p:cNvSpPr>
              <a:spLocks noChangeArrowheads="1"/>
            </p:cNvSpPr>
            <p:nvPr/>
          </p:nvSpPr>
          <p:spPr bwMode="auto">
            <a:xfrm>
              <a:off x="3470"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90" name="Oval 1212"/>
            <p:cNvSpPr>
              <a:spLocks noChangeArrowheads="1"/>
            </p:cNvSpPr>
            <p:nvPr/>
          </p:nvSpPr>
          <p:spPr bwMode="auto">
            <a:xfrm>
              <a:off x="3243"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91" name="Oval 1213"/>
            <p:cNvSpPr>
              <a:spLocks noChangeArrowheads="1"/>
            </p:cNvSpPr>
            <p:nvPr/>
          </p:nvSpPr>
          <p:spPr bwMode="auto">
            <a:xfrm>
              <a:off x="2925"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92" name="Oval 1214"/>
            <p:cNvSpPr>
              <a:spLocks noChangeArrowheads="1"/>
            </p:cNvSpPr>
            <p:nvPr/>
          </p:nvSpPr>
          <p:spPr bwMode="auto">
            <a:xfrm>
              <a:off x="219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93" name="Oval 1215"/>
            <p:cNvSpPr>
              <a:spLocks noChangeArrowheads="1"/>
            </p:cNvSpPr>
            <p:nvPr/>
          </p:nvSpPr>
          <p:spPr bwMode="auto">
            <a:xfrm>
              <a:off x="2971"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94" name="Oval 1216"/>
            <p:cNvSpPr>
              <a:spLocks noChangeArrowheads="1"/>
            </p:cNvSpPr>
            <p:nvPr/>
          </p:nvSpPr>
          <p:spPr bwMode="auto">
            <a:xfrm>
              <a:off x="3198"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95" name="Oval 1217"/>
            <p:cNvSpPr>
              <a:spLocks noChangeArrowheads="1"/>
            </p:cNvSpPr>
            <p:nvPr/>
          </p:nvSpPr>
          <p:spPr bwMode="auto">
            <a:xfrm>
              <a:off x="342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096" name="Oval 1218"/>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8097" name="Oval 1219"/>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98" name="Oval 1220"/>
            <p:cNvSpPr>
              <a:spLocks noChangeArrowheads="1"/>
            </p:cNvSpPr>
            <p:nvPr/>
          </p:nvSpPr>
          <p:spPr bwMode="auto">
            <a:xfrm>
              <a:off x="2653" y="8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099" name="Oval 1221"/>
            <p:cNvSpPr>
              <a:spLocks noChangeArrowheads="1"/>
            </p:cNvSpPr>
            <p:nvPr/>
          </p:nvSpPr>
          <p:spPr bwMode="auto">
            <a:xfrm>
              <a:off x="342" y="84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8100" name="Oval 1222"/>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1" name="Oval 1223"/>
            <p:cNvSpPr>
              <a:spLocks noChangeArrowheads="1"/>
            </p:cNvSpPr>
            <p:nvPr/>
          </p:nvSpPr>
          <p:spPr bwMode="auto">
            <a:xfrm>
              <a:off x="382"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2" name="Oval 1224"/>
            <p:cNvSpPr>
              <a:spLocks noChangeArrowheads="1"/>
            </p:cNvSpPr>
            <p:nvPr/>
          </p:nvSpPr>
          <p:spPr bwMode="auto">
            <a:xfrm>
              <a:off x="839"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3" name="Oval 1225"/>
            <p:cNvSpPr>
              <a:spLocks noChangeArrowheads="1"/>
            </p:cNvSpPr>
            <p:nvPr/>
          </p:nvSpPr>
          <p:spPr bwMode="auto">
            <a:xfrm>
              <a:off x="433"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4" name="Oval 1226"/>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5" name="Oval 1227"/>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6" name="Oval 1228"/>
            <p:cNvSpPr>
              <a:spLocks noChangeArrowheads="1"/>
            </p:cNvSpPr>
            <p:nvPr/>
          </p:nvSpPr>
          <p:spPr bwMode="auto">
            <a:xfrm>
              <a:off x="204"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7" name="Oval 1229"/>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8" name="Oval 1230"/>
            <p:cNvSpPr>
              <a:spLocks noChangeArrowheads="1"/>
            </p:cNvSpPr>
            <p:nvPr/>
          </p:nvSpPr>
          <p:spPr bwMode="auto">
            <a:xfrm>
              <a:off x="24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09" name="Oval 1231"/>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0" name="Oval 1232"/>
            <p:cNvSpPr>
              <a:spLocks noChangeArrowheads="1"/>
            </p:cNvSpPr>
            <p:nvPr/>
          </p:nvSpPr>
          <p:spPr bwMode="auto">
            <a:xfrm>
              <a:off x="-23"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1" name="Oval 1233"/>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2" name="Oval 1234"/>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3" name="Oval 1235"/>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4" name="Oval 1236"/>
            <p:cNvSpPr>
              <a:spLocks noChangeArrowheads="1"/>
            </p:cNvSpPr>
            <p:nvPr/>
          </p:nvSpPr>
          <p:spPr bwMode="auto">
            <a:xfrm>
              <a:off x="249"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5" name="Oval 1237"/>
            <p:cNvSpPr>
              <a:spLocks noChangeArrowheads="1"/>
            </p:cNvSpPr>
            <p:nvPr/>
          </p:nvSpPr>
          <p:spPr bwMode="auto">
            <a:xfrm>
              <a:off x="612"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6" name="Oval 1238"/>
            <p:cNvSpPr>
              <a:spLocks noChangeArrowheads="1"/>
            </p:cNvSpPr>
            <p:nvPr/>
          </p:nvSpPr>
          <p:spPr bwMode="auto">
            <a:xfrm>
              <a:off x="839"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17" name="Oval 1239"/>
            <p:cNvSpPr>
              <a:spLocks noChangeArrowheads="1"/>
            </p:cNvSpPr>
            <p:nvPr/>
          </p:nvSpPr>
          <p:spPr bwMode="auto">
            <a:xfrm>
              <a:off x="2064" y="52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118" name="Oval 1240"/>
            <p:cNvSpPr>
              <a:spLocks noChangeArrowheads="1"/>
            </p:cNvSpPr>
            <p:nvPr/>
          </p:nvSpPr>
          <p:spPr bwMode="auto">
            <a:xfrm>
              <a:off x="1882" y="52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119" name="Oval 1241"/>
            <p:cNvSpPr>
              <a:spLocks noChangeArrowheads="1"/>
            </p:cNvSpPr>
            <p:nvPr/>
          </p:nvSpPr>
          <p:spPr bwMode="auto">
            <a:xfrm>
              <a:off x="3288"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0" name="Oval 1242"/>
            <p:cNvSpPr>
              <a:spLocks noChangeArrowheads="1"/>
            </p:cNvSpPr>
            <p:nvPr/>
          </p:nvSpPr>
          <p:spPr bwMode="auto">
            <a:xfrm>
              <a:off x="351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1" name="Oval 1243"/>
            <p:cNvSpPr>
              <a:spLocks noChangeArrowheads="1"/>
            </p:cNvSpPr>
            <p:nvPr/>
          </p:nvSpPr>
          <p:spPr bwMode="auto">
            <a:xfrm>
              <a:off x="3469"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2" name="Oval 1244"/>
            <p:cNvSpPr>
              <a:spLocks noChangeArrowheads="1"/>
            </p:cNvSpPr>
            <p:nvPr/>
          </p:nvSpPr>
          <p:spPr bwMode="auto">
            <a:xfrm>
              <a:off x="351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3" name="Oval 1245"/>
            <p:cNvSpPr>
              <a:spLocks noChangeArrowheads="1"/>
            </p:cNvSpPr>
            <p:nvPr/>
          </p:nvSpPr>
          <p:spPr bwMode="auto">
            <a:xfrm>
              <a:off x="5101"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8124" name="Oval 1246"/>
            <p:cNvSpPr>
              <a:spLocks noChangeArrowheads="1"/>
            </p:cNvSpPr>
            <p:nvPr/>
          </p:nvSpPr>
          <p:spPr bwMode="auto">
            <a:xfrm>
              <a:off x="501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5" name="Oval 1247"/>
            <p:cNvSpPr>
              <a:spLocks noChangeArrowheads="1"/>
            </p:cNvSpPr>
            <p:nvPr/>
          </p:nvSpPr>
          <p:spPr bwMode="auto">
            <a:xfrm>
              <a:off x="4875"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6" name="Oval 1248"/>
            <p:cNvSpPr>
              <a:spLocks noChangeArrowheads="1"/>
            </p:cNvSpPr>
            <p:nvPr/>
          </p:nvSpPr>
          <p:spPr bwMode="auto">
            <a:xfrm>
              <a:off x="469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7" name="Oval 1249"/>
            <p:cNvSpPr>
              <a:spLocks noChangeArrowheads="1"/>
            </p:cNvSpPr>
            <p:nvPr/>
          </p:nvSpPr>
          <p:spPr bwMode="auto">
            <a:xfrm>
              <a:off x="496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8" name="Oval 1250"/>
            <p:cNvSpPr>
              <a:spLocks noChangeArrowheads="1"/>
            </p:cNvSpPr>
            <p:nvPr/>
          </p:nvSpPr>
          <p:spPr bwMode="auto">
            <a:xfrm>
              <a:off x="5056"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29" name="Oval 1251"/>
            <p:cNvSpPr>
              <a:spLocks noChangeArrowheads="1"/>
            </p:cNvSpPr>
            <p:nvPr/>
          </p:nvSpPr>
          <p:spPr bwMode="auto">
            <a:xfrm>
              <a:off x="505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0" name="Oval 1252"/>
            <p:cNvSpPr>
              <a:spLocks noChangeArrowheads="1"/>
            </p:cNvSpPr>
            <p:nvPr/>
          </p:nvSpPr>
          <p:spPr bwMode="auto">
            <a:xfrm>
              <a:off x="5011"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1" name="Oval 1253"/>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2" name="Oval 1254"/>
            <p:cNvSpPr>
              <a:spLocks noChangeArrowheads="1"/>
            </p:cNvSpPr>
            <p:nvPr/>
          </p:nvSpPr>
          <p:spPr bwMode="auto">
            <a:xfrm>
              <a:off x="519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3" name="Oval 1255"/>
            <p:cNvSpPr>
              <a:spLocks noChangeArrowheads="1"/>
            </p:cNvSpPr>
            <p:nvPr/>
          </p:nvSpPr>
          <p:spPr bwMode="auto">
            <a:xfrm>
              <a:off x="5374"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4" name="Oval 1256"/>
            <p:cNvSpPr>
              <a:spLocks noChangeArrowheads="1"/>
            </p:cNvSpPr>
            <p:nvPr/>
          </p:nvSpPr>
          <p:spPr bwMode="auto">
            <a:xfrm>
              <a:off x="5373" y="75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8135" name="Oval 1257"/>
            <p:cNvSpPr>
              <a:spLocks noChangeArrowheads="1"/>
            </p:cNvSpPr>
            <p:nvPr/>
          </p:nvSpPr>
          <p:spPr bwMode="auto">
            <a:xfrm>
              <a:off x="537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6" name="Oval 1258"/>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7" name="Oval 1259"/>
            <p:cNvSpPr>
              <a:spLocks noChangeArrowheads="1"/>
            </p:cNvSpPr>
            <p:nvPr/>
          </p:nvSpPr>
          <p:spPr bwMode="auto">
            <a:xfrm>
              <a:off x="5419" y="3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138" name="Oval 1260"/>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39" name="Oval 1261"/>
            <p:cNvSpPr>
              <a:spLocks noChangeArrowheads="1"/>
            </p:cNvSpPr>
            <p:nvPr/>
          </p:nvSpPr>
          <p:spPr bwMode="auto">
            <a:xfrm>
              <a:off x="519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0" name="Oval 1262"/>
            <p:cNvSpPr>
              <a:spLocks noChangeArrowheads="1"/>
            </p:cNvSpPr>
            <p:nvPr/>
          </p:nvSpPr>
          <p:spPr bwMode="auto">
            <a:xfrm>
              <a:off x="5237"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1" name="Oval 1263"/>
            <p:cNvSpPr>
              <a:spLocks noChangeArrowheads="1"/>
            </p:cNvSpPr>
            <p:nvPr/>
          </p:nvSpPr>
          <p:spPr bwMode="auto">
            <a:xfrm>
              <a:off x="496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2" name="Oval 1264"/>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3" name="Oval 1265"/>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4" name="Oval 1266"/>
            <p:cNvSpPr>
              <a:spLocks noChangeArrowheads="1"/>
            </p:cNvSpPr>
            <p:nvPr/>
          </p:nvSpPr>
          <p:spPr bwMode="auto">
            <a:xfrm>
              <a:off x="5781"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5" name="Oval 1267"/>
            <p:cNvSpPr>
              <a:spLocks noChangeArrowheads="1"/>
            </p:cNvSpPr>
            <p:nvPr/>
          </p:nvSpPr>
          <p:spPr bwMode="auto">
            <a:xfrm>
              <a:off x="5646"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6" name="Oval 1268"/>
            <p:cNvSpPr>
              <a:spLocks noChangeArrowheads="1"/>
            </p:cNvSpPr>
            <p:nvPr/>
          </p:nvSpPr>
          <p:spPr bwMode="auto">
            <a:xfrm>
              <a:off x="5464"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7" name="Oval 1269"/>
            <p:cNvSpPr>
              <a:spLocks noChangeArrowheads="1"/>
            </p:cNvSpPr>
            <p:nvPr/>
          </p:nvSpPr>
          <p:spPr bwMode="auto">
            <a:xfrm>
              <a:off x="5328"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8" name="Oval 1270"/>
            <p:cNvSpPr>
              <a:spLocks noChangeArrowheads="1"/>
            </p:cNvSpPr>
            <p:nvPr/>
          </p:nvSpPr>
          <p:spPr bwMode="auto">
            <a:xfrm>
              <a:off x="5555"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49" name="Oval 1271"/>
            <p:cNvSpPr>
              <a:spLocks noChangeArrowheads="1"/>
            </p:cNvSpPr>
            <p:nvPr/>
          </p:nvSpPr>
          <p:spPr bwMode="auto">
            <a:xfrm>
              <a:off x="5691" y="436"/>
              <a:ext cx="45" cy="46"/>
            </a:xfrm>
            <a:prstGeom prst="ellipse">
              <a:avLst/>
            </a:prstGeom>
            <a:solidFill>
              <a:schemeClr val="tx1"/>
            </a:solidFill>
            <a:ln w="3175">
              <a:noFill/>
              <a:round/>
              <a:headEnd/>
              <a:tailEnd/>
            </a:ln>
          </p:spPr>
          <p:txBody>
            <a:bodyPr wrap="none" anchor="ctr"/>
            <a:lstStyle/>
            <a:p>
              <a:endParaRPr lang="en-US"/>
            </a:p>
          </p:txBody>
        </p:sp>
        <p:sp>
          <p:nvSpPr>
            <p:cNvPr id="78150" name="Oval 1272"/>
            <p:cNvSpPr>
              <a:spLocks noChangeArrowheads="1"/>
            </p:cNvSpPr>
            <p:nvPr/>
          </p:nvSpPr>
          <p:spPr bwMode="auto">
            <a:xfrm>
              <a:off x="5737" y="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1" name="Oval 1273"/>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2" name="Oval 1274"/>
            <p:cNvSpPr>
              <a:spLocks noChangeArrowheads="1"/>
            </p:cNvSpPr>
            <p:nvPr/>
          </p:nvSpPr>
          <p:spPr bwMode="auto">
            <a:xfrm>
              <a:off x="5600"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3" name="Oval 1275"/>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4" name="Oval 1276"/>
            <p:cNvSpPr>
              <a:spLocks noChangeArrowheads="1"/>
            </p:cNvSpPr>
            <p:nvPr/>
          </p:nvSpPr>
          <p:spPr bwMode="auto">
            <a:xfrm>
              <a:off x="5646"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5" name="Oval 1277"/>
            <p:cNvSpPr>
              <a:spLocks noChangeArrowheads="1"/>
            </p:cNvSpPr>
            <p:nvPr/>
          </p:nvSpPr>
          <p:spPr bwMode="auto">
            <a:xfrm>
              <a:off x="5781"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6" name="Oval 1278"/>
            <p:cNvSpPr>
              <a:spLocks noChangeArrowheads="1"/>
            </p:cNvSpPr>
            <p:nvPr/>
          </p:nvSpPr>
          <p:spPr bwMode="auto">
            <a:xfrm>
              <a:off x="5373"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7" name="Oval 1279"/>
            <p:cNvSpPr>
              <a:spLocks noChangeArrowheads="1"/>
            </p:cNvSpPr>
            <p:nvPr/>
          </p:nvSpPr>
          <p:spPr bwMode="auto">
            <a:xfrm>
              <a:off x="5011"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8" name="Oval 1280"/>
            <p:cNvSpPr>
              <a:spLocks noChangeArrowheads="1"/>
            </p:cNvSpPr>
            <p:nvPr/>
          </p:nvSpPr>
          <p:spPr bwMode="auto">
            <a:xfrm>
              <a:off x="5147" y="1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59" name="Oval 1281"/>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0" name="Oval 1282"/>
            <p:cNvSpPr>
              <a:spLocks noChangeArrowheads="1"/>
            </p:cNvSpPr>
            <p:nvPr/>
          </p:nvSpPr>
          <p:spPr bwMode="auto">
            <a:xfrm>
              <a:off x="5237"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1" name="Oval 1283"/>
            <p:cNvSpPr>
              <a:spLocks noChangeArrowheads="1"/>
            </p:cNvSpPr>
            <p:nvPr/>
          </p:nvSpPr>
          <p:spPr bwMode="auto">
            <a:xfrm>
              <a:off x="550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2" name="Oval 1284"/>
            <p:cNvSpPr>
              <a:spLocks noChangeArrowheads="1"/>
            </p:cNvSpPr>
            <p:nvPr/>
          </p:nvSpPr>
          <p:spPr bwMode="auto">
            <a:xfrm>
              <a:off x="555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3" name="Oval 1285"/>
            <p:cNvSpPr>
              <a:spLocks noChangeArrowheads="1"/>
            </p:cNvSpPr>
            <p:nvPr/>
          </p:nvSpPr>
          <p:spPr bwMode="auto">
            <a:xfrm>
              <a:off x="56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4" name="Oval 1286"/>
            <p:cNvSpPr>
              <a:spLocks noChangeArrowheads="1"/>
            </p:cNvSpPr>
            <p:nvPr/>
          </p:nvSpPr>
          <p:spPr bwMode="auto">
            <a:xfrm>
              <a:off x="4784"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5" name="Oval 1287"/>
            <p:cNvSpPr>
              <a:spLocks noChangeArrowheads="1"/>
            </p:cNvSpPr>
            <p:nvPr/>
          </p:nvSpPr>
          <p:spPr bwMode="auto">
            <a:xfrm>
              <a:off x="4648" y="80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166" name="Oval 1288"/>
            <p:cNvSpPr>
              <a:spLocks noChangeArrowheads="1"/>
            </p:cNvSpPr>
            <p:nvPr/>
          </p:nvSpPr>
          <p:spPr bwMode="auto">
            <a:xfrm>
              <a:off x="4739"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7" name="Oval 1289"/>
            <p:cNvSpPr>
              <a:spLocks noChangeArrowheads="1"/>
            </p:cNvSpPr>
            <p:nvPr/>
          </p:nvSpPr>
          <p:spPr bwMode="auto">
            <a:xfrm>
              <a:off x="487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8" name="Oval 1290"/>
            <p:cNvSpPr>
              <a:spLocks noChangeArrowheads="1"/>
            </p:cNvSpPr>
            <p:nvPr/>
          </p:nvSpPr>
          <p:spPr bwMode="auto">
            <a:xfrm>
              <a:off x="4648"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69" name="Oval 1291"/>
            <p:cNvSpPr>
              <a:spLocks noChangeArrowheads="1"/>
            </p:cNvSpPr>
            <p:nvPr/>
          </p:nvSpPr>
          <p:spPr bwMode="auto">
            <a:xfrm>
              <a:off x="4241"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0" name="Oval 1292"/>
            <p:cNvSpPr>
              <a:spLocks noChangeArrowheads="1"/>
            </p:cNvSpPr>
            <p:nvPr/>
          </p:nvSpPr>
          <p:spPr bwMode="auto">
            <a:xfrm>
              <a:off x="4240"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1" name="Oval 1293"/>
            <p:cNvSpPr>
              <a:spLocks noChangeArrowheads="1"/>
            </p:cNvSpPr>
            <p:nvPr/>
          </p:nvSpPr>
          <p:spPr bwMode="auto">
            <a:xfrm>
              <a:off x="4104"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2" name="Oval 1294"/>
            <p:cNvSpPr>
              <a:spLocks noChangeArrowheads="1"/>
            </p:cNvSpPr>
            <p:nvPr/>
          </p:nvSpPr>
          <p:spPr bwMode="auto">
            <a:xfrm>
              <a:off x="4195"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3" name="Oval 1295"/>
            <p:cNvSpPr>
              <a:spLocks noChangeArrowheads="1"/>
            </p:cNvSpPr>
            <p:nvPr/>
          </p:nvSpPr>
          <p:spPr bwMode="auto">
            <a:xfrm>
              <a:off x="4331"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4" name="Oval 1296"/>
            <p:cNvSpPr>
              <a:spLocks noChangeArrowheads="1"/>
            </p:cNvSpPr>
            <p:nvPr/>
          </p:nvSpPr>
          <p:spPr bwMode="auto">
            <a:xfrm>
              <a:off x="4422"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5" name="Oval 1297"/>
            <p:cNvSpPr>
              <a:spLocks noChangeArrowheads="1"/>
            </p:cNvSpPr>
            <p:nvPr/>
          </p:nvSpPr>
          <p:spPr bwMode="auto">
            <a:xfrm>
              <a:off x="4513"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6" name="Oval 1298"/>
            <p:cNvSpPr>
              <a:spLocks noChangeArrowheads="1"/>
            </p:cNvSpPr>
            <p:nvPr/>
          </p:nvSpPr>
          <p:spPr bwMode="auto">
            <a:xfrm>
              <a:off x="4512"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7" name="Oval 1299"/>
            <p:cNvSpPr>
              <a:spLocks noChangeArrowheads="1"/>
            </p:cNvSpPr>
            <p:nvPr/>
          </p:nvSpPr>
          <p:spPr bwMode="auto">
            <a:xfrm>
              <a:off x="4376"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8" name="Oval 1300"/>
            <p:cNvSpPr>
              <a:spLocks noChangeArrowheads="1"/>
            </p:cNvSpPr>
            <p:nvPr/>
          </p:nvSpPr>
          <p:spPr bwMode="auto">
            <a:xfrm>
              <a:off x="4104"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79" name="Oval 1301"/>
            <p:cNvSpPr>
              <a:spLocks noChangeArrowheads="1"/>
            </p:cNvSpPr>
            <p:nvPr/>
          </p:nvSpPr>
          <p:spPr bwMode="auto">
            <a:xfrm>
              <a:off x="4422"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0" name="Oval 1302"/>
            <p:cNvSpPr>
              <a:spLocks noChangeArrowheads="1"/>
            </p:cNvSpPr>
            <p:nvPr/>
          </p:nvSpPr>
          <p:spPr bwMode="auto">
            <a:xfrm>
              <a:off x="4694"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1" name="Oval 1303"/>
            <p:cNvSpPr>
              <a:spLocks noChangeArrowheads="1"/>
            </p:cNvSpPr>
            <p:nvPr/>
          </p:nvSpPr>
          <p:spPr bwMode="auto">
            <a:xfrm>
              <a:off x="4557" y="43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182" name="Oval 1304"/>
            <p:cNvSpPr>
              <a:spLocks noChangeArrowheads="1"/>
            </p:cNvSpPr>
            <p:nvPr/>
          </p:nvSpPr>
          <p:spPr bwMode="auto">
            <a:xfrm>
              <a:off x="4648"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3" name="Oval 1305"/>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8184" name="Oval 1306"/>
            <p:cNvSpPr>
              <a:spLocks noChangeArrowheads="1"/>
            </p:cNvSpPr>
            <p:nvPr/>
          </p:nvSpPr>
          <p:spPr bwMode="auto">
            <a:xfrm>
              <a:off x="4557"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5" name="Oval 1307"/>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6" name="Oval 1308"/>
            <p:cNvSpPr>
              <a:spLocks noChangeArrowheads="1"/>
            </p:cNvSpPr>
            <p:nvPr/>
          </p:nvSpPr>
          <p:spPr bwMode="auto">
            <a:xfrm>
              <a:off x="4149"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7" name="Oval 1309"/>
            <p:cNvSpPr>
              <a:spLocks noChangeArrowheads="1"/>
            </p:cNvSpPr>
            <p:nvPr/>
          </p:nvSpPr>
          <p:spPr bwMode="auto">
            <a:xfrm>
              <a:off x="4422" y="4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8" name="Oval 1310"/>
            <p:cNvSpPr>
              <a:spLocks noChangeArrowheads="1"/>
            </p:cNvSpPr>
            <p:nvPr/>
          </p:nvSpPr>
          <p:spPr bwMode="auto">
            <a:xfrm>
              <a:off x="4421"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89" name="Oval 1311"/>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0" name="Oval 1312"/>
            <p:cNvSpPr>
              <a:spLocks noChangeArrowheads="1"/>
            </p:cNvSpPr>
            <p:nvPr/>
          </p:nvSpPr>
          <p:spPr bwMode="auto">
            <a:xfrm>
              <a:off x="4376" y="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1" name="Oval 1313"/>
            <p:cNvSpPr>
              <a:spLocks noChangeArrowheads="1"/>
            </p:cNvSpPr>
            <p:nvPr/>
          </p:nvSpPr>
          <p:spPr bwMode="auto">
            <a:xfrm>
              <a:off x="4512"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2" name="Oval 1314"/>
            <p:cNvSpPr>
              <a:spLocks noChangeArrowheads="1"/>
            </p:cNvSpPr>
            <p:nvPr/>
          </p:nvSpPr>
          <p:spPr bwMode="auto">
            <a:xfrm>
              <a:off x="4557" y="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3" name="Oval 1315"/>
            <p:cNvSpPr>
              <a:spLocks noChangeArrowheads="1"/>
            </p:cNvSpPr>
            <p:nvPr/>
          </p:nvSpPr>
          <p:spPr bwMode="auto">
            <a:xfrm>
              <a:off x="4149"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4" name="Oval 1316"/>
            <p:cNvSpPr>
              <a:spLocks noChangeArrowheads="1"/>
            </p:cNvSpPr>
            <p:nvPr/>
          </p:nvSpPr>
          <p:spPr bwMode="auto">
            <a:xfrm>
              <a:off x="4329" y="4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5" name="Oval 1317"/>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6" name="Oval 1318"/>
            <p:cNvSpPr>
              <a:spLocks noChangeArrowheads="1"/>
            </p:cNvSpPr>
            <p:nvPr/>
          </p:nvSpPr>
          <p:spPr bwMode="auto">
            <a:xfrm>
              <a:off x="3877"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7" name="Oval 1319"/>
            <p:cNvSpPr>
              <a:spLocks noChangeArrowheads="1"/>
            </p:cNvSpPr>
            <p:nvPr/>
          </p:nvSpPr>
          <p:spPr bwMode="auto">
            <a:xfrm>
              <a:off x="3741"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8" name="Oval 1320"/>
            <p:cNvSpPr>
              <a:spLocks noChangeArrowheads="1"/>
            </p:cNvSpPr>
            <p:nvPr/>
          </p:nvSpPr>
          <p:spPr bwMode="auto">
            <a:xfrm>
              <a:off x="3832" y="-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199" name="Oval 1321"/>
            <p:cNvSpPr>
              <a:spLocks noChangeArrowheads="1"/>
            </p:cNvSpPr>
            <p:nvPr/>
          </p:nvSpPr>
          <p:spPr bwMode="auto">
            <a:xfrm>
              <a:off x="3968" y="12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200" name="Oval 1322"/>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1" name="Oval 1323"/>
            <p:cNvSpPr>
              <a:spLocks noChangeArrowheads="1"/>
            </p:cNvSpPr>
            <p:nvPr/>
          </p:nvSpPr>
          <p:spPr bwMode="auto">
            <a:xfrm>
              <a:off x="4150"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2" name="Oval 1324"/>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3" name="Oval 1325"/>
            <p:cNvSpPr>
              <a:spLocks noChangeArrowheads="1"/>
            </p:cNvSpPr>
            <p:nvPr/>
          </p:nvSpPr>
          <p:spPr bwMode="auto">
            <a:xfrm>
              <a:off x="3741"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4" name="Oval 1326"/>
            <p:cNvSpPr>
              <a:spLocks noChangeArrowheads="1"/>
            </p:cNvSpPr>
            <p:nvPr/>
          </p:nvSpPr>
          <p:spPr bwMode="auto">
            <a:xfrm>
              <a:off x="4059"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5" name="Oval 1327"/>
            <p:cNvSpPr>
              <a:spLocks noChangeArrowheads="1"/>
            </p:cNvSpPr>
            <p:nvPr/>
          </p:nvSpPr>
          <p:spPr bwMode="auto">
            <a:xfrm>
              <a:off x="4331" y="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6" name="Oval 1328"/>
            <p:cNvSpPr>
              <a:spLocks noChangeArrowheads="1"/>
            </p:cNvSpPr>
            <p:nvPr/>
          </p:nvSpPr>
          <p:spPr bwMode="auto">
            <a:xfrm>
              <a:off x="4194"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7" name="Oval 1329"/>
            <p:cNvSpPr>
              <a:spLocks noChangeArrowheads="1"/>
            </p:cNvSpPr>
            <p:nvPr/>
          </p:nvSpPr>
          <p:spPr bwMode="auto">
            <a:xfrm>
              <a:off x="3786"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8" name="Oval 1330"/>
            <p:cNvSpPr>
              <a:spLocks noChangeArrowheads="1"/>
            </p:cNvSpPr>
            <p:nvPr/>
          </p:nvSpPr>
          <p:spPr bwMode="auto">
            <a:xfrm>
              <a:off x="550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09" name="Oval 1331"/>
            <p:cNvSpPr>
              <a:spLocks noChangeArrowheads="1"/>
            </p:cNvSpPr>
            <p:nvPr/>
          </p:nvSpPr>
          <p:spPr bwMode="auto">
            <a:xfrm>
              <a:off x="5419"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0" name="Oval 1332"/>
            <p:cNvSpPr>
              <a:spLocks noChangeArrowheads="1"/>
            </p:cNvSpPr>
            <p:nvPr/>
          </p:nvSpPr>
          <p:spPr bwMode="auto">
            <a:xfrm>
              <a:off x="5510"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1" name="Oval 1333"/>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2" name="Oval 1334"/>
            <p:cNvSpPr>
              <a:spLocks noChangeArrowheads="1"/>
            </p:cNvSpPr>
            <p:nvPr/>
          </p:nvSpPr>
          <p:spPr bwMode="auto">
            <a:xfrm>
              <a:off x="546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3" name="Oval 1335"/>
            <p:cNvSpPr>
              <a:spLocks noChangeArrowheads="1"/>
            </p:cNvSpPr>
            <p:nvPr/>
          </p:nvSpPr>
          <p:spPr bwMode="auto">
            <a:xfrm>
              <a:off x="4876"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4" name="Oval 1336"/>
            <p:cNvSpPr>
              <a:spLocks noChangeArrowheads="1"/>
            </p:cNvSpPr>
            <p:nvPr/>
          </p:nvSpPr>
          <p:spPr bwMode="auto">
            <a:xfrm>
              <a:off x="487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5" name="Oval 1337"/>
            <p:cNvSpPr>
              <a:spLocks noChangeArrowheads="1"/>
            </p:cNvSpPr>
            <p:nvPr/>
          </p:nvSpPr>
          <p:spPr bwMode="auto">
            <a:xfrm>
              <a:off x="4602"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6" name="Oval 1338"/>
            <p:cNvSpPr>
              <a:spLocks noChangeArrowheads="1"/>
            </p:cNvSpPr>
            <p:nvPr/>
          </p:nvSpPr>
          <p:spPr bwMode="auto">
            <a:xfrm>
              <a:off x="4784"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7" name="Oval 1339"/>
            <p:cNvSpPr>
              <a:spLocks noChangeArrowheads="1"/>
            </p:cNvSpPr>
            <p:nvPr/>
          </p:nvSpPr>
          <p:spPr bwMode="auto">
            <a:xfrm>
              <a:off x="401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8" name="Oval 1340"/>
            <p:cNvSpPr>
              <a:spLocks noChangeArrowheads="1"/>
            </p:cNvSpPr>
            <p:nvPr/>
          </p:nvSpPr>
          <p:spPr bwMode="auto">
            <a:xfrm>
              <a:off x="3786"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19" name="Oval 1341"/>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0" name="Oval 1342"/>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1" name="Oval 1343"/>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2" name="Oval 1344"/>
            <p:cNvSpPr>
              <a:spLocks noChangeArrowheads="1"/>
            </p:cNvSpPr>
            <p:nvPr/>
          </p:nvSpPr>
          <p:spPr bwMode="auto">
            <a:xfrm>
              <a:off x="3695"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223" name="Oval 1345"/>
            <p:cNvSpPr>
              <a:spLocks noChangeArrowheads="1"/>
            </p:cNvSpPr>
            <p:nvPr/>
          </p:nvSpPr>
          <p:spPr bwMode="auto">
            <a:xfrm>
              <a:off x="3650"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4" name="Oval 1346"/>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5" name="Oval 1347"/>
            <p:cNvSpPr>
              <a:spLocks noChangeArrowheads="1"/>
            </p:cNvSpPr>
            <p:nvPr/>
          </p:nvSpPr>
          <p:spPr bwMode="auto">
            <a:xfrm>
              <a:off x="3922"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6" name="Oval 1348"/>
            <p:cNvSpPr>
              <a:spLocks noChangeArrowheads="1"/>
            </p:cNvSpPr>
            <p:nvPr/>
          </p:nvSpPr>
          <p:spPr bwMode="auto">
            <a:xfrm>
              <a:off x="392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7" name="Oval 1349"/>
            <p:cNvSpPr>
              <a:spLocks noChangeArrowheads="1"/>
            </p:cNvSpPr>
            <p:nvPr/>
          </p:nvSpPr>
          <p:spPr bwMode="auto">
            <a:xfrm>
              <a:off x="242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8" name="Oval 1350"/>
            <p:cNvSpPr>
              <a:spLocks noChangeArrowheads="1"/>
            </p:cNvSpPr>
            <p:nvPr/>
          </p:nvSpPr>
          <p:spPr bwMode="auto">
            <a:xfrm>
              <a:off x="3650"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29" name="Oval 1351"/>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0" name="Oval 1352"/>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1" name="Oval 1353"/>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2" name="Oval 1354"/>
            <p:cNvSpPr>
              <a:spLocks noChangeArrowheads="1"/>
            </p:cNvSpPr>
            <p:nvPr/>
          </p:nvSpPr>
          <p:spPr bwMode="auto">
            <a:xfrm>
              <a:off x="4739"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3" name="Oval 1355"/>
            <p:cNvSpPr>
              <a:spLocks noChangeArrowheads="1"/>
            </p:cNvSpPr>
            <p:nvPr/>
          </p:nvSpPr>
          <p:spPr bwMode="auto">
            <a:xfrm>
              <a:off x="3922"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4" name="Oval 1356"/>
            <p:cNvSpPr>
              <a:spLocks noChangeArrowheads="1"/>
            </p:cNvSpPr>
            <p:nvPr/>
          </p:nvSpPr>
          <p:spPr bwMode="auto">
            <a:xfrm>
              <a:off x="428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5" name="Oval 1357"/>
            <p:cNvSpPr>
              <a:spLocks noChangeArrowheads="1"/>
            </p:cNvSpPr>
            <p:nvPr/>
          </p:nvSpPr>
          <p:spPr bwMode="auto">
            <a:xfrm>
              <a:off x="451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6" name="Oval 1358"/>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7" name="Oval 1359"/>
            <p:cNvSpPr>
              <a:spLocks noChangeArrowheads="1"/>
            </p:cNvSpPr>
            <p:nvPr/>
          </p:nvSpPr>
          <p:spPr bwMode="auto">
            <a:xfrm>
              <a:off x="5555" y="5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238" name="Oval 1360"/>
            <p:cNvSpPr>
              <a:spLocks noChangeArrowheads="1"/>
            </p:cNvSpPr>
            <p:nvPr/>
          </p:nvSpPr>
          <p:spPr bwMode="auto">
            <a:xfrm>
              <a:off x="10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239" name="Oval 1361"/>
            <p:cNvSpPr>
              <a:spLocks noChangeArrowheads="1"/>
            </p:cNvSpPr>
            <p:nvPr/>
          </p:nvSpPr>
          <p:spPr bwMode="auto">
            <a:xfrm>
              <a:off x="521" y="424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8240" name="Oval 1362"/>
            <p:cNvSpPr>
              <a:spLocks noChangeArrowheads="1"/>
            </p:cNvSpPr>
            <p:nvPr/>
          </p:nvSpPr>
          <p:spPr bwMode="auto">
            <a:xfrm>
              <a:off x="2291" y="42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241" name="Oval 1363"/>
            <p:cNvSpPr>
              <a:spLocks noChangeArrowheads="1"/>
            </p:cNvSpPr>
            <p:nvPr/>
          </p:nvSpPr>
          <p:spPr bwMode="auto">
            <a:xfrm>
              <a:off x="3833" y="415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242" name="Oval 1364"/>
            <p:cNvSpPr>
              <a:spLocks noChangeArrowheads="1"/>
            </p:cNvSpPr>
            <p:nvPr/>
          </p:nvSpPr>
          <p:spPr bwMode="auto">
            <a:xfrm>
              <a:off x="159" y="4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243" name="Oval 1365"/>
            <p:cNvSpPr>
              <a:spLocks noChangeArrowheads="1"/>
            </p:cNvSpPr>
            <p:nvPr/>
          </p:nvSpPr>
          <p:spPr bwMode="auto">
            <a:xfrm>
              <a:off x="4468"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8244" name="Oval 1366"/>
            <p:cNvSpPr>
              <a:spLocks noChangeArrowheads="1"/>
            </p:cNvSpPr>
            <p:nvPr/>
          </p:nvSpPr>
          <p:spPr bwMode="auto">
            <a:xfrm>
              <a:off x="4603" y="2795"/>
              <a:ext cx="45" cy="45"/>
            </a:xfrm>
            <a:prstGeom prst="ellipse">
              <a:avLst/>
            </a:prstGeom>
            <a:solidFill>
              <a:srgbClr val="FFFF66"/>
            </a:solidFill>
            <a:ln w="3175">
              <a:solidFill>
                <a:schemeClr val="tx1"/>
              </a:solidFill>
              <a:round/>
              <a:headEnd/>
              <a:tailEnd/>
            </a:ln>
          </p:spPr>
          <p:txBody>
            <a:bodyPr wrap="none" anchor="ctr"/>
            <a:lstStyle/>
            <a:p>
              <a:endParaRPr lang="en-US"/>
            </a:p>
          </p:txBody>
        </p:sp>
      </p:grpSp>
      <p:grpSp>
        <p:nvGrpSpPr>
          <p:cNvPr id="76804" name="Group 1367"/>
          <p:cNvGrpSpPr>
            <a:grpSpLocks/>
          </p:cNvGrpSpPr>
          <p:nvPr/>
        </p:nvGrpSpPr>
        <p:grpSpPr bwMode="auto">
          <a:xfrm rot="2083015">
            <a:off x="9096376" y="-87313"/>
            <a:ext cx="887413" cy="2724151"/>
            <a:chOff x="4468" y="285"/>
            <a:chExt cx="559" cy="1716"/>
          </a:xfrm>
        </p:grpSpPr>
        <p:sp>
          <p:nvSpPr>
            <p:cNvPr id="76880" name="Freeform 1368"/>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6881" name="Oval 1369"/>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6805" name="Group 1370"/>
          <p:cNvGrpSpPr>
            <a:grpSpLocks/>
          </p:cNvGrpSpPr>
          <p:nvPr/>
        </p:nvGrpSpPr>
        <p:grpSpPr bwMode="auto">
          <a:xfrm rot="2083015">
            <a:off x="6888163" y="1568450"/>
            <a:ext cx="887412" cy="2724150"/>
            <a:chOff x="4468" y="285"/>
            <a:chExt cx="559" cy="1716"/>
          </a:xfrm>
        </p:grpSpPr>
        <p:sp>
          <p:nvSpPr>
            <p:cNvPr id="76878" name="Freeform 1371"/>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6879" name="Oval 1372"/>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6806" name="Group 1373"/>
          <p:cNvGrpSpPr>
            <a:grpSpLocks/>
          </p:cNvGrpSpPr>
          <p:nvPr/>
        </p:nvGrpSpPr>
        <p:grpSpPr bwMode="auto">
          <a:xfrm rot="2083015">
            <a:off x="4632326" y="3225800"/>
            <a:ext cx="887413" cy="2724150"/>
            <a:chOff x="4468" y="285"/>
            <a:chExt cx="559" cy="1716"/>
          </a:xfrm>
        </p:grpSpPr>
        <p:sp>
          <p:nvSpPr>
            <p:cNvPr id="76876" name="Freeform 1374"/>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6877" name="Oval 1375"/>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6807" name="Group 1376"/>
          <p:cNvGrpSpPr>
            <a:grpSpLocks/>
          </p:cNvGrpSpPr>
          <p:nvPr/>
        </p:nvGrpSpPr>
        <p:grpSpPr bwMode="auto">
          <a:xfrm rot="4392417" flipH="1">
            <a:off x="10543382" y="3734594"/>
            <a:ext cx="887412" cy="2724150"/>
            <a:chOff x="4468" y="285"/>
            <a:chExt cx="559" cy="1716"/>
          </a:xfrm>
        </p:grpSpPr>
        <p:sp>
          <p:nvSpPr>
            <p:cNvPr id="76874" name="Freeform 1377"/>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6875" name="Oval 1378"/>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6808" name="Group 1379"/>
          <p:cNvGrpSpPr>
            <a:grpSpLocks/>
          </p:cNvGrpSpPr>
          <p:nvPr/>
        </p:nvGrpSpPr>
        <p:grpSpPr bwMode="auto">
          <a:xfrm rot="14995818" flipH="1">
            <a:off x="2477294" y="4863307"/>
            <a:ext cx="887413" cy="2724150"/>
            <a:chOff x="4468" y="285"/>
            <a:chExt cx="559" cy="1716"/>
          </a:xfrm>
        </p:grpSpPr>
        <p:sp>
          <p:nvSpPr>
            <p:cNvPr id="76872" name="Freeform 138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6873" name="Oval 138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6809" name="Group 1382"/>
          <p:cNvGrpSpPr>
            <a:grpSpLocks/>
          </p:cNvGrpSpPr>
          <p:nvPr/>
        </p:nvGrpSpPr>
        <p:grpSpPr bwMode="auto">
          <a:xfrm rot="4392417" flipH="1">
            <a:off x="8309769" y="5318919"/>
            <a:ext cx="887412" cy="2724150"/>
            <a:chOff x="4468" y="285"/>
            <a:chExt cx="559" cy="1716"/>
          </a:xfrm>
        </p:grpSpPr>
        <p:sp>
          <p:nvSpPr>
            <p:cNvPr id="76870" name="Freeform 1383"/>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6871" name="Oval 1384"/>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6810" name="Group 1385"/>
          <p:cNvGrpSpPr>
            <a:grpSpLocks/>
          </p:cNvGrpSpPr>
          <p:nvPr/>
        </p:nvGrpSpPr>
        <p:grpSpPr bwMode="auto">
          <a:xfrm>
            <a:off x="1992314" y="1125539"/>
            <a:ext cx="2719387" cy="2160587"/>
            <a:chOff x="703" y="754"/>
            <a:chExt cx="1713" cy="1361"/>
          </a:xfrm>
        </p:grpSpPr>
        <p:sp>
          <p:nvSpPr>
            <p:cNvPr id="76868" name="Freeform 1386"/>
            <p:cNvSpPr>
              <a:spLocks/>
            </p:cNvSpPr>
            <p:nvPr/>
          </p:nvSpPr>
          <p:spPr bwMode="auto">
            <a:xfrm>
              <a:off x="703" y="754"/>
              <a:ext cx="1713" cy="1361"/>
            </a:xfrm>
            <a:custGeom>
              <a:avLst/>
              <a:gdLst>
                <a:gd name="T0" fmla="*/ 576 w 1713"/>
                <a:gd name="T1" fmla="*/ 78 h 1221"/>
                <a:gd name="T2" fmla="*/ 425 w 1713"/>
                <a:gd name="T3" fmla="*/ 130 h 1221"/>
                <a:gd name="T4" fmla="*/ 364 w 1713"/>
                <a:gd name="T5" fmla="*/ 182 h 1221"/>
                <a:gd name="T6" fmla="*/ 302 w 1713"/>
                <a:gd name="T7" fmla="*/ 250 h 1221"/>
                <a:gd name="T8" fmla="*/ 192 w 1713"/>
                <a:gd name="T9" fmla="*/ 343 h 1221"/>
                <a:gd name="T10" fmla="*/ 83 w 1713"/>
                <a:gd name="T11" fmla="*/ 555 h 1221"/>
                <a:gd name="T12" fmla="*/ 48 w 1713"/>
                <a:gd name="T13" fmla="*/ 718 h 1221"/>
                <a:gd name="T14" fmla="*/ 0 w 1713"/>
                <a:gd name="T15" fmla="*/ 1008 h 1221"/>
                <a:gd name="T16" fmla="*/ 7 w 1713"/>
                <a:gd name="T17" fmla="*/ 1204 h 1221"/>
                <a:gd name="T18" fmla="*/ 117 w 1713"/>
                <a:gd name="T19" fmla="*/ 1399 h 1221"/>
                <a:gd name="T20" fmla="*/ 179 w 1713"/>
                <a:gd name="T21" fmla="*/ 1450 h 1221"/>
                <a:gd name="T22" fmla="*/ 295 w 1713"/>
                <a:gd name="T23" fmla="*/ 1459 h 1221"/>
                <a:gd name="T24" fmla="*/ 1125 w 1713"/>
                <a:gd name="T25" fmla="*/ 1459 h 1221"/>
                <a:gd name="T26" fmla="*/ 1276 w 1713"/>
                <a:gd name="T27" fmla="*/ 1399 h 1221"/>
                <a:gd name="T28" fmla="*/ 1344 w 1713"/>
                <a:gd name="T29" fmla="*/ 1348 h 1221"/>
                <a:gd name="T30" fmla="*/ 1553 w 1713"/>
                <a:gd name="T31" fmla="*/ 1202 h 1221"/>
                <a:gd name="T32" fmla="*/ 1663 w 1713"/>
                <a:gd name="T33" fmla="*/ 1149 h 1221"/>
                <a:gd name="T34" fmla="*/ 1711 w 1713"/>
                <a:gd name="T35" fmla="*/ 936 h 1221"/>
                <a:gd name="T36" fmla="*/ 1649 w 1713"/>
                <a:gd name="T37" fmla="*/ 725 h 1221"/>
                <a:gd name="T38" fmla="*/ 1533 w 1713"/>
                <a:gd name="T39" fmla="*/ 511 h 1221"/>
                <a:gd name="T40" fmla="*/ 1355 w 1713"/>
                <a:gd name="T41" fmla="*/ 239 h 1221"/>
                <a:gd name="T42" fmla="*/ 1135 w 1713"/>
                <a:gd name="T43" fmla="*/ 33 h 1221"/>
                <a:gd name="T44" fmla="*/ 909 w 1713"/>
                <a:gd name="T45" fmla="*/ 42 h 1221"/>
                <a:gd name="T46" fmla="*/ 576 w 1713"/>
                <a:gd name="T47" fmla="*/ 78 h 122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13"/>
                <a:gd name="T73" fmla="*/ 0 h 1221"/>
                <a:gd name="T74" fmla="*/ 1713 w 1713"/>
                <a:gd name="T75" fmla="*/ 1221 h 122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13" h="1221">
                  <a:moveTo>
                    <a:pt x="576" y="63"/>
                  </a:moveTo>
                  <a:cubicBezTo>
                    <a:pt x="526" y="70"/>
                    <a:pt x="470" y="80"/>
                    <a:pt x="425" y="105"/>
                  </a:cubicBezTo>
                  <a:cubicBezTo>
                    <a:pt x="402" y="118"/>
                    <a:pt x="390" y="137"/>
                    <a:pt x="364" y="146"/>
                  </a:cubicBezTo>
                  <a:cubicBezTo>
                    <a:pt x="346" y="164"/>
                    <a:pt x="323" y="187"/>
                    <a:pt x="302" y="201"/>
                  </a:cubicBezTo>
                  <a:cubicBezTo>
                    <a:pt x="266" y="226"/>
                    <a:pt x="220" y="241"/>
                    <a:pt x="192" y="276"/>
                  </a:cubicBezTo>
                  <a:cubicBezTo>
                    <a:pt x="150" y="328"/>
                    <a:pt x="109" y="384"/>
                    <a:pt x="83" y="447"/>
                  </a:cubicBezTo>
                  <a:cubicBezTo>
                    <a:pt x="66" y="489"/>
                    <a:pt x="60" y="535"/>
                    <a:pt x="48" y="578"/>
                  </a:cubicBezTo>
                  <a:cubicBezTo>
                    <a:pt x="25" y="658"/>
                    <a:pt x="8" y="727"/>
                    <a:pt x="0" y="811"/>
                  </a:cubicBezTo>
                  <a:cubicBezTo>
                    <a:pt x="2" y="864"/>
                    <a:pt x="3" y="916"/>
                    <a:pt x="7" y="969"/>
                  </a:cubicBezTo>
                  <a:cubicBezTo>
                    <a:pt x="10" y="1001"/>
                    <a:pt x="91" y="1106"/>
                    <a:pt x="117" y="1126"/>
                  </a:cubicBezTo>
                  <a:cubicBezTo>
                    <a:pt x="137" y="1141"/>
                    <a:pt x="154" y="1166"/>
                    <a:pt x="179" y="1167"/>
                  </a:cubicBezTo>
                  <a:cubicBezTo>
                    <a:pt x="218" y="1169"/>
                    <a:pt x="256" y="1172"/>
                    <a:pt x="295" y="1174"/>
                  </a:cubicBezTo>
                  <a:cubicBezTo>
                    <a:pt x="568" y="1221"/>
                    <a:pt x="1125" y="1174"/>
                    <a:pt x="1125" y="1174"/>
                  </a:cubicBezTo>
                  <a:cubicBezTo>
                    <a:pt x="1180" y="1162"/>
                    <a:pt x="1224" y="1143"/>
                    <a:pt x="1276" y="1126"/>
                  </a:cubicBezTo>
                  <a:cubicBezTo>
                    <a:pt x="1330" y="1088"/>
                    <a:pt x="1305" y="1098"/>
                    <a:pt x="1344" y="1085"/>
                  </a:cubicBezTo>
                  <a:cubicBezTo>
                    <a:pt x="1390" y="1059"/>
                    <a:pt x="1500" y="994"/>
                    <a:pt x="1553" y="967"/>
                  </a:cubicBezTo>
                  <a:cubicBezTo>
                    <a:pt x="1583" y="958"/>
                    <a:pt x="1637" y="960"/>
                    <a:pt x="1663" y="925"/>
                  </a:cubicBezTo>
                  <a:cubicBezTo>
                    <a:pt x="1689" y="890"/>
                    <a:pt x="1713" y="811"/>
                    <a:pt x="1711" y="754"/>
                  </a:cubicBezTo>
                  <a:cubicBezTo>
                    <a:pt x="1700" y="643"/>
                    <a:pt x="1709" y="669"/>
                    <a:pt x="1649" y="583"/>
                  </a:cubicBezTo>
                  <a:cubicBezTo>
                    <a:pt x="1637" y="547"/>
                    <a:pt x="1563" y="438"/>
                    <a:pt x="1533" y="411"/>
                  </a:cubicBezTo>
                  <a:cubicBezTo>
                    <a:pt x="1514" y="383"/>
                    <a:pt x="1395" y="238"/>
                    <a:pt x="1355" y="192"/>
                  </a:cubicBezTo>
                  <a:cubicBezTo>
                    <a:pt x="1328" y="151"/>
                    <a:pt x="1238" y="67"/>
                    <a:pt x="1135" y="27"/>
                  </a:cubicBezTo>
                  <a:cubicBezTo>
                    <a:pt x="1070" y="0"/>
                    <a:pt x="1002" y="28"/>
                    <a:pt x="909" y="34"/>
                  </a:cubicBezTo>
                  <a:cubicBezTo>
                    <a:pt x="816" y="40"/>
                    <a:pt x="645" y="57"/>
                    <a:pt x="576" y="63"/>
                  </a:cubicBezTo>
                  <a:close/>
                </a:path>
              </a:pathLst>
            </a:custGeom>
            <a:solidFill>
              <a:schemeClr val="accent1"/>
            </a:solidFill>
            <a:ln w="28575">
              <a:solidFill>
                <a:schemeClr val="tx1"/>
              </a:solidFill>
              <a:round/>
              <a:headEnd/>
              <a:tailEnd/>
            </a:ln>
          </p:spPr>
          <p:txBody>
            <a:bodyPr/>
            <a:lstStyle/>
            <a:p>
              <a:endParaRPr lang="cs-CZ"/>
            </a:p>
          </p:txBody>
        </p:sp>
        <p:sp>
          <p:nvSpPr>
            <p:cNvPr id="76869" name="Oval 1387"/>
            <p:cNvSpPr>
              <a:spLocks noChangeArrowheads="1"/>
            </p:cNvSpPr>
            <p:nvPr/>
          </p:nvSpPr>
          <p:spPr bwMode="auto">
            <a:xfrm>
              <a:off x="1247" y="1344"/>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76811" name="Text Box 1388"/>
          <p:cNvSpPr txBox="1">
            <a:spLocks noChangeArrowheads="1"/>
          </p:cNvSpPr>
          <p:nvPr/>
        </p:nvSpPr>
        <p:spPr bwMode="auto">
          <a:xfrm>
            <a:off x="2855913" y="1268413"/>
            <a:ext cx="882650" cy="366712"/>
          </a:xfrm>
          <a:prstGeom prst="rect">
            <a:avLst/>
          </a:prstGeom>
          <a:solidFill>
            <a:schemeClr val="accent1"/>
          </a:solidFill>
          <a:ln w="9525">
            <a:noFill/>
            <a:miter lim="800000"/>
            <a:headEnd/>
            <a:tailEnd/>
          </a:ln>
        </p:spPr>
        <p:txBody>
          <a:bodyPr wrap="none">
            <a:spAutoFit/>
          </a:bodyPr>
          <a:lstStyle/>
          <a:p>
            <a:r>
              <a:rPr lang="cs-CZ" b="1"/>
              <a:t>Buňka</a:t>
            </a:r>
          </a:p>
        </p:txBody>
      </p:sp>
      <p:grpSp>
        <p:nvGrpSpPr>
          <p:cNvPr id="10" name="Group 1389"/>
          <p:cNvGrpSpPr>
            <a:grpSpLocks/>
          </p:cNvGrpSpPr>
          <p:nvPr/>
        </p:nvGrpSpPr>
        <p:grpSpPr bwMode="auto">
          <a:xfrm>
            <a:off x="2135188" y="1268414"/>
            <a:ext cx="2374900" cy="1800225"/>
            <a:chOff x="1202" y="1117"/>
            <a:chExt cx="1496" cy="1134"/>
          </a:xfrm>
        </p:grpSpPr>
        <p:sp>
          <p:nvSpPr>
            <p:cNvPr id="76826" name="Oval 1390"/>
            <p:cNvSpPr>
              <a:spLocks noChangeArrowheads="1"/>
            </p:cNvSpPr>
            <p:nvPr/>
          </p:nvSpPr>
          <p:spPr bwMode="auto">
            <a:xfrm>
              <a:off x="2063"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27" name="Oval 1391"/>
            <p:cNvSpPr>
              <a:spLocks noChangeArrowheads="1"/>
            </p:cNvSpPr>
            <p:nvPr/>
          </p:nvSpPr>
          <p:spPr bwMode="auto">
            <a:xfrm>
              <a:off x="2199"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28" name="Oval 1392"/>
            <p:cNvSpPr>
              <a:spLocks noChangeArrowheads="1"/>
            </p:cNvSpPr>
            <p:nvPr/>
          </p:nvSpPr>
          <p:spPr bwMode="auto">
            <a:xfrm>
              <a:off x="233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29" name="Oval 1393"/>
            <p:cNvSpPr>
              <a:spLocks noChangeArrowheads="1"/>
            </p:cNvSpPr>
            <p:nvPr/>
          </p:nvSpPr>
          <p:spPr bwMode="auto">
            <a:xfrm>
              <a:off x="2471"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0" name="Oval 1394"/>
            <p:cNvSpPr>
              <a:spLocks noChangeArrowheads="1"/>
            </p:cNvSpPr>
            <p:nvPr/>
          </p:nvSpPr>
          <p:spPr bwMode="auto">
            <a:xfrm>
              <a:off x="2381"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1" name="Oval 1395"/>
            <p:cNvSpPr>
              <a:spLocks noChangeArrowheads="1"/>
            </p:cNvSpPr>
            <p:nvPr/>
          </p:nvSpPr>
          <p:spPr bwMode="auto">
            <a:xfrm>
              <a:off x="229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2" name="Oval 1396"/>
            <p:cNvSpPr>
              <a:spLocks noChangeArrowheads="1"/>
            </p:cNvSpPr>
            <p:nvPr/>
          </p:nvSpPr>
          <p:spPr bwMode="auto">
            <a:xfrm>
              <a:off x="2199"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3" name="Oval 1397"/>
            <p:cNvSpPr>
              <a:spLocks noChangeArrowheads="1"/>
            </p:cNvSpPr>
            <p:nvPr/>
          </p:nvSpPr>
          <p:spPr bwMode="auto">
            <a:xfrm>
              <a:off x="210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4" name="Oval 1398"/>
            <p:cNvSpPr>
              <a:spLocks noChangeArrowheads="1"/>
            </p:cNvSpPr>
            <p:nvPr/>
          </p:nvSpPr>
          <p:spPr bwMode="auto">
            <a:xfrm>
              <a:off x="2017"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5" name="Oval 1399"/>
            <p:cNvSpPr>
              <a:spLocks noChangeArrowheads="1"/>
            </p:cNvSpPr>
            <p:nvPr/>
          </p:nvSpPr>
          <p:spPr bwMode="auto">
            <a:xfrm>
              <a:off x="192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6" name="Oval 1400"/>
            <p:cNvSpPr>
              <a:spLocks noChangeArrowheads="1"/>
            </p:cNvSpPr>
            <p:nvPr/>
          </p:nvSpPr>
          <p:spPr bwMode="auto">
            <a:xfrm>
              <a:off x="183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7" name="Oval 1401"/>
            <p:cNvSpPr>
              <a:spLocks noChangeArrowheads="1"/>
            </p:cNvSpPr>
            <p:nvPr/>
          </p:nvSpPr>
          <p:spPr bwMode="auto">
            <a:xfrm>
              <a:off x="1609"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8" name="Oval 1402"/>
            <p:cNvSpPr>
              <a:spLocks noChangeArrowheads="1"/>
            </p:cNvSpPr>
            <p:nvPr/>
          </p:nvSpPr>
          <p:spPr bwMode="auto">
            <a:xfrm>
              <a:off x="1383"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39" name="Oval 1403"/>
            <p:cNvSpPr>
              <a:spLocks noChangeArrowheads="1"/>
            </p:cNvSpPr>
            <p:nvPr/>
          </p:nvSpPr>
          <p:spPr bwMode="auto">
            <a:xfrm>
              <a:off x="1202"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0" name="Oval 1404"/>
            <p:cNvSpPr>
              <a:spLocks noChangeArrowheads="1"/>
            </p:cNvSpPr>
            <p:nvPr/>
          </p:nvSpPr>
          <p:spPr bwMode="auto">
            <a:xfrm>
              <a:off x="1247"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1" name="Oval 1405"/>
            <p:cNvSpPr>
              <a:spLocks noChangeArrowheads="1"/>
            </p:cNvSpPr>
            <p:nvPr/>
          </p:nvSpPr>
          <p:spPr bwMode="auto">
            <a:xfrm>
              <a:off x="1383"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2" name="Oval 1406"/>
            <p:cNvSpPr>
              <a:spLocks noChangeArrowheads="1"/>
            </p:cNvSpPr>
            <p:nvPr/>
          </p:nvSpPr>
          <p:spPr bwMode="auto">
            <a:xfrm>
              <a:off x="151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3" name="Oval 1407"/>
            <p:cNvSpPr>
              <a:spLocks noChangeArrowheads="1"/>
            </p:cNvSpPr>
            <p:nvPr/>
          </p:nvSpPr>
          <p:spPr bwMode="auto">
            <a:xfrm>
              <a:off x="165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4" name="Oval 1408"/>
            <p:cNvSpPr>
              <a:spLocks noChangeArrowheads="1"/>
            </p:cNvSpPr>
            <p:nvPr/>
          </p:nvSpPr>
          <p:spPr bwMode="auto">
            <a:xfrm>
              <a:off x="179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5" name="Oval 1409"/>
            <p:cNvSpPr>
              <a:spLocks noChangeArrowheads="1"/>
            </p:cNvSpPr>
            <p:nvPr/>
          </p:nvSpPr>
          <p:spPr bwMode="auto">
            <a:xfrm>
              <a:off x="2109"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6" name="Oval 1410"/>
            <p:cNvSpPr>
              <a:spLocks noChangeArrowheads="1"/>
            </p:cNvSpPr>
            <p:nvPr/>
          </p:nvSpPr>
          <p:spPr bwMode="auto">
            <a:xfrm>
              <a:off x="2427"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7" name="Oval 1411"/>
            <p:cNvSpPr>
              <a:spLocks noChangeArrowheads="1"/>
            </p:cNvSpPr>
            <p:nvPr/>
          </p:nvSpPr>
          <p:spPr bwMode="auto">
            <a:xfrm>
              <a:off x="2653"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8" name="Oval 1412"/>
            <p:cNvSpPr>
              <a:spLocks noChangeArrowheads="1"/>
            </p:cNvSpPr>
            <p:nvPr/>
          </p:nvSpPr>
          <p:spPr bwMode="auto">
            <a:xfrm>
              <a:off x="174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49" name="Oval 1413"/>
            <p:cNvSpPr>
              <a:spLocks noChangeArrowheads="1"/>
            </p:cNvSpPr>
            <p:nvPr/>
          </p:nvSpPr>
          <p:spPr bwMode="auto">
            <a:xfrm>
              <a:off x="192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50" name="Oval 1414"/>
            <p:cNvSpPr>
              <a:spLocks noChangeArrowheads="1"/>
            </p:cNvSpPr>
            <p:nvPr/>
          </p:nvSpPr>
          <p:spPr bwMode="auto">
            <a:xfrm>
              <a:off x="2108"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51" name="Oval 1415"/>
            <p:cNvSpPr>
              <a:spLocks noChangeArrowheads="1"/>
            </p:cNvSpPr>
            <p:nvPr/>
          </p:nvSpPr>
          <p:spPr bwMode="auto">
            <a:xfrm>
              <a:off x="165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6852" name="Oval 1416"/>
            <p:cNvSpPr>
              <a:spLocks noChangeArrowheads="1"/>
            </p:cNvSpPr>
            <p:nvPr/>
          </p:nvSpPr>
          <p:spPr bwMode="auto">
            <a:xfrm>
              <a:off x="1247" y="20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6853" name="Oval 1417"/>
            <p:cNvSpPr>
              <a:spLocks noChangeArrowheads="1"/>
            </p:cNvSpPr>
            <p:nvPr/>
          </p:nvSpPr>
          <p:spPr bwMode="auto">
            <a:xfrm>
              <a:off x="1564" y="211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6854" name="Oval 1418"/>
            <p:cNvSpPr>
              <a:spLocks noChangeArrowheads="1"/>
            </p:cNvSpPr>
            <p:nvPr/>
          </p:nvSpPr>
          <p:spPr bwMode="auto">
            <a:xfrm>
              <a:off x="1881" y="2069"/>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55" name="Oval 1419"/>
            <p:cNvSpPr>
              <a:spLocks noChangeArrowheads="1"/>
            </p:cNvSpPr>
            <p:nvPr/>
          </p:nvSpPr>
          <p:spPr bwMode="auto">
            <a:xfrm>
              <a:off x="2198" y="166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56" name="Oval 1420"/>
            <p:cNvSpPr>
              <a:spLocks noChangeArrowheads="1"/>
            </p:cNvSpPr>
            <p:nvPr/>
          </p:nvSpPr>
          <p:spPr bwMode="auto">
            <a:xfrm>
              <a:off x="1519" y="125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57" name="Oval 1421"/>
            <p:cNvSpPr>
              <a:spLocks noChangeArrowheads="1"/>
            </p:cNvSpPr>
            <p:nvPr/>
          </p:nvSpPr>
          <p:spPr bwMode="auto">
            <a:xfrm>
              <a:off x="1383" y="148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58" name="Oval 1422"/>
            <p:cNvSpPr>
              <a:spLocks noChangeArrowheads="1"/>
            </p:cNvSpPr>
            <p:nvPr/>
          </p:nvSpPr>
          <p:spPr bwMode="auto">
            <a:xfrm>
              <a:off x="1428" y="184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59" name="Oval 1423"/>
            <p:cNvSpPr>
              <a:spLocks noChangeArrowheads="1"/>
            </p:cNvSpPr>
            <p:nvPr/>
          </p:nvSpPr>
          <p:spPr bwMode="auto">
            <a:xfrm>
              <a:off x="1428" y="2206"/>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0" name="Oval 1424"/>
            <p:cNvSpPr>
              <a:spLocks noChangeArrowheads="1"/>
            </p:cNvSpPr>
            <p:nvPr/>
          </p:nvSpPr>
          <p:spPr bwMode="auto">
            <a:xfrm>
              <a:off x="1564" y="1978"/>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1" name="Oval 1425"/>
            <p:cNvSpPr>
              <a:spLocks noChangeArrowheads="1"/>
            </p:cNvSpPr>
            <p:nvPr/>
          </p:nvSpPr>
          <p:spPr bwMode="auto">
            <a:xfrm>
              <a:off x="1700" y="152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2" name="Oval 1426"/>
            <p:cNvSpPr>
              <a:spLocks noChangeArrowheads="1"/>
            </p:cNvSpPr>
            <p:nvPr/>
          </p:nvSpPr>
          <p:spPr bwMode="auto">
            <a:xfrm>
              <a:off x="1927"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3" name="Oval 1427"/>
            <p:cNvSpPr>
              <a:spLocks noChangeArrowheads="1"/>
            </p:cNvSpPr>
            <p:nvPr/>
          </p:nvSpPr>
          <p:spPr bwMode="auto">
            <a:xfrm>
              <a:off x="2245"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4" name="Oval 1428"/>
            <p:cNvSpPr>
              <a:spLocks noChangeArrowheads="1"/>
            </p:cNvSpPr>
            <p:nvPr/>
          </p:nvSpPr>
          <p:spPr bwMode="auto">
            <a:xfrm>
              <a:off x="2563" y="157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5" name="Oval 1429"/>
            <p:cNvSpPr>
              <a:spLocks noChangeArrowheads="1"/>
            </p:cNvSpPr>
            <p:nvPr/>
          </p:nvSpPr>
          <p:spPr bwMode="auto">
            <a:xfrm>
              <a:off x="2290" y="1797"/>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6" name="Oval 1430"/>
            <p:cNvSpPr>
              <a:spLocks noChangeArrowheads="1"/>
            </p:cNvSpPr>
            <p:nvPr/>
          </p:nvSpPr>
          <p:spPr bwMode="auto">
            <a:xfrm>
              <a:off x="2017" y="216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6867" name="Oval 1431"/>
            <p:cNvSpPr>
              <a:spLocks noChangeArrowheads="1"/>
            </p:cNvSpPr>
            <p:nvPr/>
          </p:nvSpPr>
          <p:spPr bwMode="auto">
            <a:xfrm>
              <a:off x="2290" y="1978"/>
              <a:ext cx="45" cy="45"/>
            </a:xfrm>
            <a:prstGeom prst="ellipse">
              <a:avLst/>
            </a:prstGeom>
            <a:solidFill>
              <a:srgbClr val="0033CC"/>
            </a:solidFill>
            <a:ln w="3175">
              <a:solidFill>
                <a:schemeClr val="tx1"/>
              </a:solidFill>
              <a:round/>
              <a:headEnd/>
              <a:tailEnd/>
            </a:ln>
          </p:spPr>
          <p:txBody>
            <a:bodyPr wrap="none" anchor="ctr"/>
            <a:lstStyle/>
            <a:p>
              <a:endParaRPr lang="en-US"/>
            </a:p>
          </p:txBody>
        </p:sp>
      </p:grpSp>
      <p:sp>
        <p:nvSpPr>
          <p:cNvPr id="76813" name="Rectangle 1432"/>
          <p:cNvSpPr>
            <a:spLocks noGrp="1" noChangeArrowheads="1"/>
          </p:cNvSpPr>
          <p:nvPr>
            <p:ph type="title"/>
          </p:nvPr>
        </p:nvSpPr>
        <p:spPr>
          <a:xfrm>
            <a:off x="4008438" y="53975"/>
            <a:ext cx="5111750" cy="1143000"/>
          </a:xfrm>
          <a:solidFill>
            <a:schemeClr val="bg1"/>
          </a:solidFill>
        </p:spPr>
        <p:txBody>
          <a:bodyPr/>
          <a:lstStyle/>
          <a:p>
            <a:pPr eaLnBrk="1" hangingPunct="1"/>
            <a:r>
              <a:rPr lang="cs-CZ"/>
              <a:t>Isotonické prostředí</a:t>
            </a:r>
          </a:p>
        </p:txBody>
      </p:sp>
      <p:sp>
        <p:nvSpPr>
          <p:cNvPr id="76814" name="Text Box 1433"/>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sp>
        <p:nvSpPr>
          <p:cNvPr id="76815" name="Text Box 1434"/>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grpSp>
        <p:nvGrpSpPr>
          <p:cNvPr id="76816" name="Group 1435"/>
          <p:cNvGrpSpPr>
            <a:grpSpLocks/>
          </p:cNvGrpSpPr>
          <p:nvPr/>
        </p:nvGrpSpPr>
        <p:grpSpPr bwMode="auto">
          <a:xfrm rot="1385361">
            <a:off x="5448300" y="5157788"/>
            <a:ext cx="1943100" cy="1700212"/>
            <a:chOff x="1356" y="1583"/>
            <a:chExt cx="1224" cy="1236"/>
          </a:xfrm>
        </p:grpSpPr>
        <p:sp>
          <p:nvSpPr>
            <p:cNvPr id="76824" name="Oval 1436"/>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76825" name="Oval 1437"/>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76817" name="Group 1438"/>
          <p:cNvGrpSpPr>
            <a:grpSpLocks/>
          </p:cNvGrpSpPr>
          <p:nvPr/>
        </p:nvGrpSpPr>
        <p:grpSpPr bwMode="auto">
          <a:xfrm>
            <a:off x="7248525" y="3933825"/>
            <a:ext cx="1943100" cy="1962150"/>
            <a:chOff x="1356" y="1583"/>
            <a:chExt cx="1224" cy="1236"/>
          </a:xfrm>
        </p:grpSpPr>
        <p:sp>
          <p:nvSpPr>
            <p:cNvPr id="76822" name="Oval 1439"/>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76823" name="Oval 1440"/>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76818" name="Group 1441"/>
          <p:cNvGrpSpPr>
            <a:grpSpLocks/>
          </p:cNvGrpSpPr>
          <p:nvPr/>
        </p:nvGrpSpPr>
        <p:grpSpPr bwMode="auto">
          <a:xfrm rot="1826962">
            <a:off x="9191625" y="2789238"/>
            <a:ext cx="1943100" cy="1420812"/>
            <a:chOff x="1356" y="1583"/>
            <a:chExt cx="1224" cy="1236"/>
          </a:xfrm>
        </p:grpSpPr>
        <p:sp>
          <p:nvSpPr>
            <p:cNvPr id="76820" name="Oval 1442"/>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76821" name="Oval 1443"/>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
        <p:nvSpPr>
          <p:cNvPr id="76819" name="Text Box 1444"/>
          <p:cNvSpPr txBox="1">
            <a:spLocks noChangeArrowheads="1"/>
          </p:cNvSpPr>
          <p:nvPr/>
        </p:nvSpPr>
        <p:spPr bwMode="auto">
          <a:xfrm>
            <a:off x="4872038" y="1447801"/>
            <a:ext cx="2055812"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290 ± 10 mmol/l</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heckerboard(across)">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78851" name="Group 3"/>
          <p:cNvGrpSpPr>
            <a:grpSpLocks/>
          </p:cNvGrpSpPr>
          <p:nvPr/>
        </p:nvGrpSpPr>
        <p:grpSpPr bwMode="auto">
          <a:xfrm>
            <a:off x="1414462" y="-38100"/>
            <a:ext cx="9291638" cy="6923088"/>
            <a:chOff x="-69" y="-24"/>
            <a:chExt cx="5853" cy="4361"/>
          </a:xfrm>
        </p:grpSpPr>
        <p:sp>
          <p:nvSpPr>
            <p:cNvPr id="78935" name="Oval 4"/>
            <p:cNvSpPr>
              <a:spLocks noChangeArrowheads="1"/>
            </p:cNvSpPr>
            <p:nvPr/>
          </p:nvSpPr>
          <p:spPr bwMode="auto">
            <a:xfrm>
              <a:off x="138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36" name="Oval 5"/>
            <p:cNvSpPr>
              <a:spLocks noChangeArrowheads="1"/>
            </p:cNvSpPr>
            <p:nvPr/>
          </p:nvSpPr>
          <p:spPr bwMode="auto">
            <a:xfrm>
              <a:off x="138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37" name="Oval 6"/>
            <p:cNvSpPr>
              <a:spLocks noChangeArrowheads="1"/>
            </p:cNvSpPr>
            <p:nvPr/>
          </p:nvSpPr>
          <p:spPr bwMode="auto">
            <a:xfrm>
              <a:off x="1294"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38" name="Oval 7"/>
            <p:cNvSpPr>
              <a:spLocks noChangeArrowheads="1"/>
            </p:cNvSpPr>
            <p:nvPr/>
          </p:nvSpPr>
          <p:spPr bwMode="auto">
            <a:xfrm>
              <a:off x="115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39" name="Oval 8"/>
            <p:cNvSpPr>
              <a:spLocks noChangeArrowheads="1"/>
            </p:cNvSpPr>
            <p:nvPr/>
          </p:nvSpPr>
          <p:spPr bwMode="auto">
            <a:xfrm>
              <a:off x="97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40" name="Oval 9"/>
            <p:cNvSpPr>
              <a:spLocks noChangeArrowheads="1"/>
            </p:cNvSpPr>
            <p:nvPr/>
          </p:nvSpPr>
          <p:spPr bwMode="auto">
            <a:xfrm>
              <a:off x="1248"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41" name="Oval 10"/>
            <p:cNvSpPr>
              <a:spLocks noChangeArrowheads="1"/>
            </p:cNvSpPr>
            <p:nvPr/>
          </p:nvSpPr>
          <p:spPr bwMode="auto">
            <a:xfrm>
              <a:off x="1339" y="32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942" name="Oval 11"/>
            <p:cNvSpPr>
              <a:spLocks noChangeArrowheads="1"/>
            </p:cNvSpPr>
            <p:nvPr/>
          </p:nvSpPr>
          <p:spPr bwMode="auto">
            <a:xfrm>
              <a:off x="1339"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43" name="Oval 12"/>
            <p:cNvSpPr>
              <a:spLocks noChangeArrowheads="1"/>
            </p:cNvSpPr>
            <p:nvPr/>
          </p:nvSpPr>
          <p:spPr bwMode="auto">
            <a:xfrm>
              <a:off x="129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44" name="Oval 13"/>
            <p:cNvSpPr>
              <a:spLocks noChangeArrowheads="1"/>
            </p:cNvSpPr>
            <p:nvPr/>
          </p:nvSpPr>
          <p:spPr bwMode="auto">
            <a:xfrm>
              <a:off x="1339"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45" name="Oval 14"/>
            <p:cNvSpPr>
              <a:spLocks noChangeArrowheads="1"/>
            </p:cNvSpPr>
            <p:nvPr/>
          </p:nvSpPr>
          <p:spPr bwMode="auto">
            <a:xfrm>
              <a:off x="1475"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946" name="Oval 15"/>
            <p:cNvSpPr>
              <a:spLocks noChangeArrowheads="1"/>
            </p:cNvSpPr>
            <p:nvPr/>
          </p:nvSpPr>
          <p:spPr bwMode="auto">
            <a:xfrm>
              <a:off x="1565" y="388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947" name="Oval 16"/>
            <p:cNvSpPr>
              <a:spLocks noChangeArrowheads="1"/>
            </p:cNvSpPr>
            <p:nvPr/>
          </p:nvSpPr>
          <p:spPr bwMode="auto">
            <a:xfrm>
              <a:off x="1657"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48" name="Oval 17"/>
            <p:cNvSpPr>
              <a:spLocks noChangeArrowheads="1"/>
            </p:cNvSpPr>
            <p:nvPr/>
          </p:nvSpPr>
          <p:spPr bwMode="auto">
            <a:xfrm>
              <a:off x="1656"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49" name="Oval 18"/>
            <p:cNvSpPr>
              <a:spLocks noChangeArrowheads="1"/>
            </p:cNvSpPr>
            <p:nvPr/>
          </p:nvSpPr>
          <p:spPr bwMode="auto">
            <a:xfrm>
              <a:off x="165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0" name="Oval 19"/>
            <p:cNvSpPr>
              <a:spLocks noChangeArrowheads="1"/>
            </p:cNvSpPr>
            <p:nvPr/>
          </p:nvSpPr>
          <p:spPr bwMode="auto">
            <a:xfrm>
              <a:off x="156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1" name="Oval 20"/>
            <p:cNvSpPr>
              <a:spLocks noChangeArrowheads="1"/>
            </p:cNvSpPr>
            <p:nvPr/>
          </p:nvSpPr>
          <p:spPr bwMode="auto">
            <a:xfrm>
              <a:off x="1702"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2" name="Oval 21"/>
            <p:cNvSpPr>
              <a:spLocks noChangeArrowheads="1"/>
            </p:cNvSpPr>
            <p:nvPr/>
          </p:nvSpPr>
          <p:spPr bwMode="auto">
            <a:xfrm>
              <a:off x="1430"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3" name="Oval 22"/>
            <p:cNvSpPr>
              <a:spLocks noChangeArrowheads="1"/>
            </p:cNvSpPr>
            <p:nvPr/>
          </p:nvSpPr>
          <p:spPr bwMode="auto">
            <a:xfrm>
              <a:off x="3063"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4" name="Oval 23"/>
            <p:cNvSpPr>
              <a:spLocks noChangeArrowheads="1"/>
            </p:cNvSpPr>
            <p:nvPr/>
          </p:nvSpPr>
          <p:spPr bwMode="auto">
            <a:xfrm>
              <a:off x="1475"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5" name="Oval 24"/>
            <p:cNvSpPr>
              <a:spLocks noChangeArrowheads="1"/>
            </p:cNvSpPr>
            <p:nvPr/>
          </p:nvSpPr>
          <p:spPr bwMode="auto">
            <a:xfrm>
              <a:off x="1520" y="36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6" name="Oval 25"/>
            <p:cNvSpPr>
              <a:spLocks noChangeArrowheads="1"/>
            </p:cNvSpPr>
            <p:nvPr/>
          </p:nvSpPr>
          <p:spPr bwMode="auto">
            <a:xfrm>
              <a:off x="1248" y="379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8957" name="Oval 26"/>
            <p:cNvSpPr>
              <a:spLocks noChangeArrowheads="1"/>
            </p:cNvSpPr>
            <p:nvPr/>
          </p:nvSpPr>
          <p:spPr bwMode="auto">
            <a:xfrm>
              <a:off x="1566"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8" name="Oval 27"/>
            <p:cNvSpPr>
              <a:spLocks noChangeArrowheads="1"/>
            </p:cNvSpPr>
            <p:nvPr/>
          </p:nvSpPr>
          <p:spPr bwMode="auto">
            <a:xfrm>
              <a:off x="229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59" name="Oval 28"/>
            <p:cNvSpPr>
              <a:spLocks noChangeArrowheads="1"/>
            </p:cNvSpPr>
            <p:nvPr/>
          </p:nvSpPr>
          <p:spPr bwMode="auto">
            <a:xfrm>
              <a:off x="2291"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0" name="Oval 29"/>
            <p:cNvSpPr>
              <a:spLocks noChangeArrowheads="1"/>
            </p:cNvSpPr>
            <p:nvPr/>
          </p:nvSpPr>
          <p:spPr bwMode="auto">
            <a:xfrm>
              <a:off x="215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1" name="Oval 30"/>
            <p:cNvSpPr>
              <a:spLocks noChangeArrowheads="1"/>
            </p:cNvSpPr>
            <p:nvPr/>
          </p:nvSpPr>
          <p:spPr bwMode="auto">
            <a:xfrm>
              <a:off x="2246"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2" name="Oval 31"/>
            <p:cNvSpPr>
              <a:spLocks noChangeArrowheads="1"/>
            </p:cNvSpPr>
            <p:nvPr/>
          </p:nvSpPr>
          <p:spPr bwMode="auto">
            <a:xfrm>
              <a:off x="2382"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3" name="Oval 32"/>
            <p:cNvSpPr>
              <a:spLocks noChangeArrowheads="1"/>
            </p:cNvSpPr>
            <p:nvPr/>
          </p:nvSpPr>
          <p:spPr bwMode="auto">
            <a:xfrm>
              <a:off x="247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4" name="Oval 33"/>
            <p:cNvSpPr>
              <a:spLocks noChangeArrowheads="1"/>
            </p:cNvSpPr>
            <p:nvPr/>
          </p:nvSpPr>
          <p:spPr bwMode="auto">
            <a:xfrm>
              <a:off x="2564" y="33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5" name="Oval 34"/>
            <p:cNvSpPr>
              <a:spLocks noChangeArrowheads="1"/>
            </p:cNvSpPr>
            <p:nvPr/>
          </p:nvSpPr>
          <p:spPr bwMode="auto">
            <a:xfrm>
              <a:off x="2563"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6" name="Oval 35"/>
            <p:cNvSpPr>
              <a:spLocks noChangeArrowheads="1"/>
            </p:cNvSpPr>
            <p:nvPr/>
          </p:nvSpPr>
          <p:spPr bwMode="auto">
            <a:xfrm>
              <a:off x="2290"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7" name="Oval 36"/>
            <p:cNvSpPr>
              <a:spLocks noChangeArrowheads="1"/>
            </p:cNvSpPr>
            <p:nvPr/>
          </p:nvSpPr>
          <p:spPr bwMode="auto">
            <a:xfrm>
              <a:off x="2427" y="31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68" name="Oval 37"/>
            <p:cNvSpPr>
              <a:spLocks noChangeArrowheads="1"/>
            </p:cNvSpPr>
            <p:nvPr/>
          </p:nvSpPr>
          <p:spPr bwMode="auto">
            <a:xfrm>
              <a:off x="2790" y="324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8969" name="Oval 38"/>
            <p:cNvSpPr>
              <a:spLocks noChangeArrowheads="1"/>
            </p:cNvSpPr>
            <p:nvPr/>
          </p:nvSpPr>
          <p:spPr bwMode="auto">
            <a:xfrm>
              <a:off x="2881"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0" name="Oval 39"/>
            <p:cNvSpPr>
              <a:spLocks noChangeArrowheads="1"/>
            </p:cNvSpPr>
            <p:nvPr/>
          </p:nvSpPr>
          <p:spPr bwMode="auto">
            <a:xfrm>
              <a:off x="2201"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1" name="Oval 40"/>
            <p:cNvSpPr>
              <a:spLocks noChangeArrowheads="1"/>
            </p:cNvSpPr>
            <p:nvPr/>
          </p:nvSpPr>
          <p:spPr bwMode="auto">
            <a:xfrm>
              <a:off x="2200"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2" name="Oval 41"/>
            <p:cNvSpPr>
              <a:spLocks noChangeArrowheads="1"/>
            </p:cNvSpPr>
            <p:nvPr/>
          </p:nvSpPr>
          <p:spPr bwMode="auto">
            <a:xfrm>
              <a:off x="1974"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3" name="Oval 42"/>
            <p:cNvSpPr>
              <a:spLocks noChangeArrowheads="1"/>
            </p:cNvSpPr>
            <p:nvPr/>
          </p:nvSpPr>
          <p:spPr bwMode="auto">
            <a:xfrm>
              <a:off x="2155"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4" name="Oval 43"/>
            <p:cNvSpPr>
              <a:spLocks noChangeArrowheads="1"/>
            </p:cNvSpPr>
            <p:nvPr/>
          </p:nvSpPr>
          <p:spPr bwMode="auto">
            <a:xfrm>
              <a:off x="26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5" name="Oval 44"/>
            <p:cNvSpPr>
              <a:spLocks noChangeArrowheads="1"/>
            </p:cNvSpPr>
            <p:nvPr/>
          </p:nvSpPr>
          <p:spPr bwMode="auto">
            <a:xfrm>
              <a:off x="2382"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6" name="Oval 45"/>
            <p:cNvSpPr>
              <a:spLocks noChangeArrowheads="1"/>
            </p:cNvSpPr>
            <p:nvPr/>
          </p:nvSpPr>
          <p:spPr bwMode="auto">
            <a:xfrm>
              <a:off x="2473"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7" name="Oval 46"/>
            <p:cNvSpPr>
              <a:spLocks noChangeArrowheads="1"/>
            </p:cNvSpPr>
            <p:nvPr/>
          </p:nvSpPr>
          <p:spPr bwMode="auto">
            <a:xfrm>
              <a:off x="247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8" name="Oval 47"/>
            <p:cNvSpPr>
              <a:spLocks noChangeArrowheads="1"/>
            </p:cNvSpPr>
            <p:nvPr/>
          </p:nvSpPr>
          <p:spPr bwMode="auto">
            <a:xfrm>
              <a:off x="2199" y="3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79" name="Oval 48"/>
            <p:cNvSpPr>
              <a:spLocks noChangeArrowheads="1"/>
            </p:cNvSpPr>
            <p:nvPr/>
          </p:nvSpPr>
          <p:spPr bwMode="auto">
            <a:xfrm>
              <a:off x="2336" y="35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0" name="Oval 49"/>
            <p:cNvSpPr>
              <a:spLocks noChangeArrowheads="1"/>
            </p:cNvSpPr>
            <p:nvPr/>
          </p:nvSpPr>
          <p:spPr bwMode="auto">
            <a:xfrm>
              <a:off x="206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1" name="Oval 50"/>
            <p:cNvSpPr>
              <a:spLocks noChangeArrowheads="1"/>
            </p:cNvSpPr>
            <p:nvPr/>
          </p:nvSpPr>
          <p:spPr bwMode="auto">
            <a:xfrm>
              <a:off x="2382"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2" name="Oval 51"/>
            <p:cNvSpPr>
              <a:spLocks noChangeArrowheads="1"/>
            </p:cNvSpPr>
            <p:nvPr/>
          </p:nvSpPr>
          <p:spPr bwMode="auto">
            <a:xfrm>
              <a:off x="1929"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3" name="Oval 52"/>
            <p:cNvSpPr>
              <a:spLocks noChangeArrowheads="1"/>
            </p:cNvSpPr>
            <p:nvPr/>
          </p:nvSpPr>
          <p:spPr bwMode="auto">
            <a:xfrm>
              <a:off x="1747"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4" name="Oval 53"/>
            <p:cNvSpPr>
              <a:spLocks noChangeArrowheads="1"/>
            </p:cNvSpPr>
            <p:nvPr/>
          </p:nvSpPr>
          <p:spPr bwMode="auto">
            <a:xfrm>
              <a:off x="161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5" name="Oval 54"/>
            <p:cNvSpPr>
              <a:spLocks noChangeArrowheads="1"/>
            </p:cNvSpPr>
            <p:nvPr/>
          </p:nvSpPr>
          <p:spPr bwMode="auto">
            <a:xfrm>
              <a:off x="170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6" name="Oval 55"/>
            <p:cNvSpPr>
              <a:spLocks noChangeArrowheads="1"/>
            </p:cNvSpPr>
            <p:nvPr/>
          </p:nvSpPr>
          <p:spPr bwMode="auto">
            <a:xfrm>
              <a:off x="1838" y="30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8987" name="Oval 56"/>
            <p:cNvSpPr>
              <a:spLocks noChangeArrowheads="1"/>
            </p:cNvSpPr>
            <p:nvPr/>
          </p:nvSpPr>
          <p:spPr bwMode="auto">
            <a:xfrm>
              <a:off x="1974" y="3385"/>
              <a:ext cx="45" cy="46"/>
            </a:xfrm>
            <a:prstGeom prst="ellipse">
              <a:avLst/>
            </a:prstGeom>
            <a:solidFill>
              <a:schemeClr val="tx1"/>
            </a:solidFill>
            <a:ln w="3175">
              <a:noFill/>
              <a:round/>
              <a:headEnd/>
              <a:tailEnd/>
            </a:ln>
          </p:spPr>
          <p:txBody>
            <a:bodyPr wrap="none" anchor="ctr"/>
            <a:lstStyle/>
            <a:p>
              <a:endParaRPr lang="en-US"/>
            </a:p>
          </p:txBody>
        </p:sp>
        <p:sp>
          <p:nvSpPr>
            <p:cNvPr id="78988" name="Oval 57"/>
            <p:cNvSpPr>
              <a:spLocks noChangeArrowheads="1"/>
            </p:cNvSpPr>
            <p:nvPr/>
          </p:nvSpPr>
          <p:spPr bwMode="auto">
            <a:xfrm>
              <a:off x="2020" y="31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89" name="Oval 58"/>
            <p:cNvSpPr>
              <a:spLocks noChangeArrowheads="1"/>
            </p:cNvSpPr>
            <p:nvPr/>
          </p:nvSpPr>
          <p:spPr bwMode="auto">
            <a:xfrm>
              <a:off x="2019"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0" name="Oval 59"/>
            <p:cNvSpPr>
              <a:spLocks noChangeArrowheads="1"/>
            </p:cNvSpPr>
            <p:nvPr/>
          </p:nvSpPr>
          <p:spPr bwMode="auto">
            <a:xfrm>
              <a:off x="174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1" name="Oval 60"/>
            <p:cNvSpPr>
              <a:spLocks noChangeArrowheads="1"/>
            </p:cNvSpPr>
            <p:nvPr/>
          </p:nvSpPr>
          <p:spPr bwMode="auto">
            <a:xfrm>
              <a:off x="1883" y="29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2" name="Oval 61"/>
            <p:cNvSpPr>
              <a:spLocks noChangeArrowheads="1"/>
            </p:cNvSpPr>
            <p:nvPr/>
          </p:nvSpPr>
          <p:spPr bwMode="auto">
            <a:xfrm>
              <a:off x="188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3" name="Oval 62"/>
            <p:cNvSpPr>
              <a:spLocks noChangeArrowheads="1"/>
            </p:cNvSpPr>
            <p:nvPr/>
          </p:nvSpPr>
          <p:spPr bwMode="auto">
            <a:xfrm>
              <a:off x="1929"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4" name="Oval 63"/>
            <p:cNvSpPr>
              <a:spLocks noChangeArrowheads="1"/>
            </p:cNvSpPr>
            <p:nvPr/>
          </p:nvSpPr>
          <p:spPr bwMode="auto">
            <a:xfrm>
              <a:off x="220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5" name="Oval 64"/>
            <p:cNvSpPr>
              <a:spLocks noChangeArrowheads="1"/>
            </p:cNvSpPr>
            <p:nvPr/>
          </p:nvSpPr>
          <p:spPr bwMode="auto">
            <a:xfrm>
              <a:off x="2200"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6" name="Oval 65"/>
            <p:cNvSpPr>
              <a:spLocks noChangeArrowheads="1"/>
            </p:cNvSpPr>
            <p:nvPr/>
          </p:nvSpPr>
          <p:spPr bwMode="auto">
            <a:xfrm>
              <a:off x="20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7" name="Oval 66"/>
            <p:cNvSpPr>
              <a:spLocks noChangeArrowheads="1"/>
            </p:cNvSpPr>
            <p:nvPr/>
          </p:nvSpPr>
          <p:spPr bwMode="auto">
            <a:xfrm>
              <a:off x="21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8" name="Oval 67"/>
            <p:cNvSpPr>
              <a:spLocks noChangeArrowheads="1"/>
            </p:cNvSpPr>
            <p:nvPr/>
          </p:nvSpPr>
          <p:spPr bwMode="auto">
            <a:xfrm>
              <a:off x="22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99" name="Oval 68"/>
            <p:cNvSpPr>
              <a:spLocks noChangeArrowheads="1"/>
            </p:cNvSpPr>
            <p:nvPr/>
          </p:nvSpPr>
          <p:spPr bwMode="auto">
            <a:xfrm>
              <a:off x="23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0" name="Oval 69"/>
            <p:cNvSpPr>
              <a:spLocks noChangeArrowheads="1"/>
            </p:cNvSpPr>
            <p:nvPr/>
          </p:nvSpPr>
          <p:spPr bwMode="auto">
            <a:xfrm>
              <a:off x="24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1" name="Oval 70"/>
            <p:cNvSpPr>
              <a:spLocks noChangeArrowheads="1"/>
            </p:cNvSpPr>
            <p:nvPr/>
          </p:nvSpPr>
          <p:spPr bwMode="auto">
            <a:xfrm>
              <a:off x="2472" y="283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02" name="Oval 71"/>
            <p:cNvSpPr>
              <a:spLocks noChangeArrowheads="1"/>
            </p:cNvSpPr>
            <p:nvPr/>
          </p:nvSpPr>
          <p:spPr bwMode="auto">
            <a:xfrm>
              <a:off x="2199"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3" name="Oval 72"/>
            <p:cNvSpPr>
              <a:spLocks noChangeArrowheads="1"/>
            </p:cNvSpPr>
            <p:nvPr/>
          </p:nvSpPr>
          <p:spPr bwMode="auto">
            <a:xfrm>
              <a:off x="23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4" name="Oval 73"/>
            <p:cNvSpPr>
              <a:spLocks noChangeArrowheads="1"/>
            </p:cNvSpPr>
            <p:nvPr/>
          </p:nvSpPr>
          <p:spPr bwMode="auto">
            <a:xfrm>
              <a:off x="20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5" name="Oval 74"/>
            <p:cNvSpPr>
              <a:spLocks noChangeArrowheads="1"/>
            </p:cNvSpPr>
            <p:nvPr/>
          </p:nvSpPr>
          <p:spPr bwMode="auto">
            <a:xfrm>
              <a:off x="2382"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6" name="Oval 75"/>
            <p:cNvSpPr>
              <a:spLocks noChangeArrowheads="1"/>
            </p:cNvSpPr>
            <p:nvPr/>
          </p:nvSpPr>
          <p:spPr bwMode="auto">
            <a:xfrm>
              <a:off x="1656"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7" name="Oval 76"/>
            <p:cNvSpPr>
              <a:spLocks noChangeArrowheads="1"/>
            </p:cNvSpPr>
            <p:nvPr/>
          </p:nvSpPr>
          <p:spPr bwMode="auto">
            <a:xfrm>
              <a:off x="1294"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8" name="Oval 77"/>
            <p:cNvSpPr>
              <a:spLocks noChangeArrowheads="1"/>
            </p:cNvSpPr>
            <p:nvPr/>
          </p:nvSpPr>
          <p:spPr bwMode="auto">
            <a:xfrm>
              <a:off x="1430" y="3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09" name="Oval 78"/>
            <p:cNvSpPr>
              <a:spLocks noChangeArrowheads="1"/>
            </p:cNvSpPr>
            <p:nvPr/>
          </p:nvSpPr>
          <p:spPr bwMode="auto">
            <a:xfrm>
              <a:off x="1520"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0" name="Oval 79"/>
            <p:cNvSpPr>
              <a:spLocks noChangeArrowheads="1"/>
            </p:cNvSpPr>
            <p:nvPr/>
          </p:nvSpPr>
          <p:spPr bwMode="auto">
            <a:xfrm>
              <a:off x="1520"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1" name="Oval 80"/>
            <p:cNvSpPr>
              <a:spLocks noChangeArrowheads="1"/>
            </p:cNvSpPr>
            <p:nvPr/>
          </p:nvSpPr>
          <p:spPr bwMode="auto">
            <a:xfrm>
              <a:off x="1884"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2" name="Oval 81"/>
            <p:cNvSpPr>
              <a:spLocks noChangeArrowheads="1"/>
            </p:cNvSpPr>
            <p:nvPr/>
          </p:nvSpPr>
          <p:spPr bwMode="auto">
            <a:xfrm>
              <a:off x="206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3" name="Oval 82"/>
            <p:cNvSpPr>
              <a:spLocks noChangeArrowheads="1"/>
            </p:cNvSpPr>
            <p:nvPr/>
          </p:nvSpPr>
          <p:spPr bwMode="auto">
            <a:xfrm>
              <a:off x="1792"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4" name="Oval 83"/>
            <p:cNvSpPr>
              <a:spLocks noChangeArrowheads="1"/>
            </p:cNvSpPr>
            <p:nvPr/>
          </p:nvSpPr>
          <p:spPr bwMode="auto">
            <a:xfrm>
              <a:off x="1838"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5" name="Oval 84"/>
            <p:cNvSpPr>
              <a:spLocks noChangeArrowheads="1"/>
            </p:cNvSpPr>
            <p:nvPr/>
          </p:nvSpPr>
          <p:spPr bwMode="auto">
            <a:xfrm>
              <a:off x="1929" y="35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16" name="Oval 85"/>
            <p:cNvSpPr>
              <a:spLocks noChangeArrowheads="1"/>
            </p:cNvSpPr>
            <p:nvPr/>
          </p:nvSpPr>
          <p:spPr bwMode="auto">
            <a:xfrm>
              <a:off x="265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7" name="Oval 86"/>
            <p:cNvSpPr>
              <a:spLocks noChangeArrowheads="1"/>
            </p:cNvSpPr>
            <p:nvPr/>
          </p:nvSpPr>
          <p:spPr bwMode="auto">
            <a:xfrm>
              <a:off x="2518"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18" name="Oval 87"/>
            <p:cNvSpPr>
              <a:spLocks noChangeArrowheads="1"/>
            </p:cNvSpPr>
            <p:nvPr/>
          </p:nvSpPr>
          <p:spPr bwMode="auto">
            <a:xfrm>
              <a:off x="2383" y="3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019" name="Oval 88"/>
            <p:cNvSpPr>
              <a:spLocks noChangeArrowheads="1"/>
            </p:cNvSpPr>
            <p:nvPr/>
          </p:nvSpPr>
          <p:spPr bwMode="auto">
            <a:xfrm>
              <a:off x="22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0" name="Oval 89"/>
            <p:cNvSpPr>
              <a:spLocks noChangeArrowheads="1"/>
            </p:cNvSpPr>
            <p:nvPr/>
          </p:nvSpPr>
          <p:spPr bwMode="auto">
            <a:xfrm>
              <a:off x="265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1" name="Oval 90"/>
            <p:cNvSpPr>
              <a:spLocks noChangeArrowheads="1"/>
            </p:cNvSpPr>
            <p:nvPr/>
          </p:nvSpPr>
          <p:spPr bwMode="auto">
            <a:xfrm>
              <a:off x="2700"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2" name="Oval 91"/>
            <p:cNvSpPr>
              <a:spLocks noChangeArrowheads="1"/>
            </p:cNvSpPr>
            <p:nvPr/>
          </p:nvSpPr>
          <p:spPr bwMode="auto">
            <a:xfrm>
              <a:off x="324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3" name="Oval 92"/>
            <p:cNvSpPr>
              <a:spLocks noChangeArrowheads="1"/>
            </p:cNvSpPr>
            <p:nvPr/>
          </p:nvSpPr>
          <p:spPr bwMode="auto">
            <a:xfrm>
              <a:off x="1565" y="234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24" name="Oval 93"/>
            <p:cNvSpPr>
              <a:spLocks noChangeArrowheads="1"/>
            </p:cNvSpPr>
            <p:nvPr/>
          </p:nvSpPr>
          <p:spPr bwMode="auto">
            <a:xfrm>
              <a:off x="3108" y="3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5" name="Oval 94"/>
            <p:cNvSpPr>
              <a:spLocks noChangeArrowheads="1"/>
            </p:cNvSpPr>
            <p:nvPr/>
          </p:nvSpPr>
          <p:spPr bwMode="auto">
            <a:xfrm>
              <a:off x="319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6" name="Oval 95"/>
            <p:cNvSpPr>
              <a:spLocks noChangeArrowheads="1"/>
            </p:cNvSpPr>
            <p:nvPr/>
          </p:nvSpPr>
          <p:spPr bwMode="auto">
            <a:xfrm>
              <a:off x="3335" y="31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7" name="Oval 96"/>
            <p:cNvSpPr>
              <a:spLocks noChangeArrowheads="1"/>
            </p:cNvSpPr>
            <p:nvPr/>
          </p:nvSpPr>
          <p:spPr bwMode="auto">
            <a:xfrm>
              <a:off x="3380" y="29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28" name="Oval 97"/>
            <p:cNvSpPr>
              <a:spLocks noChangeArrowheads="1"/>
            </p:cNvSpPr>
            <p:nvPr/>
          </p:nvSpPr>
          <p:spPr bwMode="auto">
            <a:xfrm>
              <a:off x="3108" y="311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29" name="Oval 98"/>
            <p:cNvSpPr>
              <a:spLocks noChangeArrowheads="1"/>
            </p:cNvSpPr>
            <p:nvPr/>
          </p:nvSpPr>
          <p:spPr bwMode="auto">
            <a:xfrm>
              <a:off x="3152" y="3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0" name="Oval 99"/>
            <p:cNvSpPr>
              <a:spLocks noChangeArrowheads="1"/>
            </p:cNvSpPr>
            <p:nvPr/>
          </p:nvSpPr>
          <p:spPr bwMode="auto">
            <a:xfrm>
              <a:off x="270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1" name="Oval 100"/>
            <p:cNvSpPr>
              <a:spLocks noChangeArrowheads="1"/>
            </p:cNvSpPr>
            <p:nvPr/>
          </p:nvSpPr>
          <p:spPr bwMode="auto">
            <a:xfrm>
              <a:off x="2700" y="28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032" name="Oval 101"/>
            <p:cNvSpPr>
              <a:spLocks noChangeArrowheads="1"/>
            </p:cNvSpPr>
            <p:nvPr/>
          </p:nvSpPr>
          <p:spPr bwMode="auto">
            <a:xfrm>
              <a:off x="25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3" name="Oval 102"/>
            <p:cNvSpPr>
              <a:spLocks noChangeArrowheads="1"/>
            </p:cNvSpPr>
            <p:nvPr/>
          </p:nvSpPr>
          <p:spPr bwMode="auto">
            <a:xfrm>
              <a:off x="26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4" name="Oval 103"/>
            <p:cNvSpPr>
              <a:spLocks noChangeArrowheads="1"/>
            </p:cNvSpPr>
            <p:nvPr/>
          </p:nvSpPr>
          <p:spPr bwMode="auto">
            <a:xfrm>
              <a:off x="27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5" name="Oval 104"/>
            <p:cNvSpPr>
              <a:spLocks noChangeArrowheads="1"/>
            </p:cNvSpPr>
            <p:nvPr/>
          </p:nvSpPr>
          <p:spPr bwMode="auto">
            <a:xfrm>
              <a:off x="28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6" name="Oval 105"/>
            <p:cNvSpPr>
              <a:spLocks noChangeArrowheads="1"/>
            </p:cNvSpPr>
            <p:nvPr/>
          </p:nvSpPr>
          <p:spPr bwMode="auto">
            <a:xfrm>
              <a:off x="29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7" name="Oval 106"/>
            <p:cNvSpPr>
              <a:spLocks noChangeArrowheads="1"/>
            </p:cNvSpPr>
            <p:nvPr/>
          </p:nvSpPr>
          <p:spPr bwMode="auto">
            <a:xfrm>
              <a:off x="2972"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8" name="Oval 107"/>
            <p:cNvSpPr>
              <a:spLocks noChangeArrowheads="1"/>
            </p:cNvSpPr>
            <p:nvPr/>
          </p:nvSpPr>
          <p:spPr bwMode="auto">
            <a:xfrm>
              <a:off x="28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39" name="Oval 108"/>
            <p:cNvSpPr>
              <a:spLocks noChangeArrowheads="1"/>
            </p:cNvSpPr>
            <p:nvPr/>
          </p:nvSpPr>
          <p:spPr bwMode="auto">
            <a:xfrm>
              <a:off x="25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0" name="Oval 109"/>
            <p:cNvSpPr>
              <a:spLocks noChangeArrowheads="1"/>
            </p:cNvSpPr>
            <p:nvPr/>
          </p:nvSpPr>
          <p:spPr bwMode="auto">
            <a:xfrm>
              <a:off x="2882"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1" name="Oval 110"/>
            <p:cNvSpPr>
              <a:spLocks noChangeArrowheads="1"/>
            </p:cNvSpPr>
            <p:nvPr/>
          </p:nvSpPr>
          <p:spPr bwMode="auto">
            <a:xfrm>
              <a:off x="3154"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2" name="Oval 111"/>
            <p:cNvSpPr>
              <a:spLocks noChangeArrowheads="1"/>
            </p:cNvSpPr>
            <p:nvPr/>
          </p:nvSpPr>
          <p:spPr bwMode="auto">
            <a:xfrm>
              <a:off x="3017" y="2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3" name="Oval 112"/>
            <p:cNvSpPr>
              <a:spLocks noChangeArrowheads="1"/>
            </p:cNvSpPr>
            <p:nvPr/>
          </p:nvSpPr>
          <p:spPr bwMode="auto">
            <a:xfrm>
              <a:off x="324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4" name="Oval 113"/>
            <p:cNvSpPr>
              <a:spLocks noChangeArrowheads="1"/>
            </p:cNvSpPr>
            <p:nvPr/>
          </p:nvSpPr>
          <p:spPr bwMode="auto">
            <a:xfrm>
              <a:off x="34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5" name="Oval 114"/>
            <p:cNvSpPr>
              <a:spLocks noChangeArrowheads="1"/>
            </p:cNvSpPr>
            <p:nvPr/>
          </p:nvSpPr>
          <p:spPr bwMode="auto">
            <a:xfrm>
              <a:off x="3017" y="27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6" name="Oval 115"/>
            <p:cNvSpPr>
              <a:spLocks noChangeArrowheads="1"/>
            </p:cNvSpPr>
            <p:nvPr/>
          </p:nvSpPr>
          <p:spPr bwMode="auto">
            <a:xfrm>
              <a:off x="3335"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7" name="Oval 116"/>
            <p:cNvSpPr>
              <a:spLocks noChangeArrowheads="1"/>
            </p:cNvSpPr>
            <p:nvPr/>
          </p:nvSpPr>
          <p:spPr bwMode="auto">
            <a:xfrm>
              <a:off x="2609" y="30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8" name="Oval 117"/>
            <p:cNvSpPr>
              <a:spLocks noChangeArrowheads="1"/>
            </p:cNvSpPr>
            <p:nvPr/>
          </p:nvSpPr>
          <p:spPr bwMode="auto">
            <a:xfrm>
              <a:off x="3560"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49" name="Oval 118"/>
            <p:cNvSpPr>
              <a:spLocks noChangeArrowheads="1"/>
            </p:cNvSpPr>
            <p:nvPr/>
          </p:nvSpPr>
          <p:spPr bwMode="auto">
            <a:xfrm>
              <a:off x="3425"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0" name="Oval 119"/>
            <p:cNvSpPr>
              <a:spLocks noChangeArrowheads="1"/>
            </p:cNvSpPr>
            <p:nvPr/>
          </p:nvSpPr>
          <p:spPr bwMode="auto">
            <a:xfrm>
              <a:off x="3289"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1" name="Oval 120"/>
            <p:cNvSpPr>
              <a:spLocks noChangeArrowheads="1"/>
            </p:cNvSpPr>
            <p:nvPr/>
          </p:nvSpPr>
          <p:spPr bwMode="auto">
            <a:xfrm>
              <a:off x="338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2" name="Oval 121"/>
            <p:cNvSpPr>
              <a:spLocks noChangeArrowheads="1"/>
            </p:cNvSpPr>
            <p:nvPr/>
          </p:nvSpPr>
          <p:spPr bwMode="auto">
            <a:xfrm>
              <a:off x="3516"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3" name="Oval 122"/>
            <p:cNvSpPr>
              <a:spLocks noChangeArrowheads="1"/>
            </p:cNvSpPr>
            <p:nvPr/>
          </p:nvSpPr>
          <p:spPr bwMode="auto">
            <a:xfrm>
              <a:off x="3425" y="379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54" name="Oval 123"/>
            <p:cNvSpPr>
              <a:spLocks noChangeArrowheads="1"/>
            </p:cNvSpPr>
            <p:nvPr/>
          </p:nvSpPr>
          <p:spPr bwMode="auto">
            <a:xfrm>
              <a:off x="328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5" name="Oval 124"/>
            <p:cNvSpPr>
              <a:spLocks noChangeArrowheads="1"/>
            </p:cNvSpPr>
            <p:nvPr/>
          </p:nvSpPr>
          <p:spPr bwMode="auto">
            <a:xfrm>
              <a:off x="328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6" name="Oval 125"/>
            <p:cNvSpPr>
              <a:spLocks noChangeArrowheads="1"/>
            </p:cNvSpPr>
            <p:nvPr/>
          </p:nvSpPr>
          <p:spPr bwMode="auto">
            <a:xfrm>
              <a:off x="2882"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7" name="Oval 126"/>
            <p:cNvSpPr>
              <a:spLocks noChangeArrowheads="1"/>
            </p:cNvSpPr>
            <p:nvPr/>
          </p:nvSpPr>
          <p:spPr bwMode="auto">
            <a:xfrm>
              <a:off x="279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58" name="Oval 127"/>
            <p:cNvSpPr>
              <a:spLocks noChangeArrowheads="1"/>
            </p:cNvSpPr>
            <p:nvPr/>
          </p:nvSpPr>
          <p:spPr bwMode="auto">
            <a:xfrm>
              <a:off x="2745" y="360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059" name="Oval 128"/>
            <p:cNvSpPr>
              <a:spLocks noChangeArrowheads="1"/>
            </p:cNvSpPr>
            <p:nvPr/>
          </p:nvSpPr>
          <p:spPr bwMode="auto">
            <a:xfrm>
              <a:off x="2836"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0" name="Oval 129"/>
            <p:cNvSpPr>
              <a:spLocks noChangeArrowheads="1"/>
            </p:cNvSpPr>
            <p:nvPr/>
          </p:nvSpPr>
          <p:spPr bwMode="auto">
            <a:xfrm>
              <a:off x="2972"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1" name="Oval 130"/>
            <p:cNvSpPr>
              <a:spLocks noChangeArrowheads="1"/>
            </p:cNvSpPr>
            <p:nvPr/>
          </p:nvSpPr>
          <p:spPr bwMode="auto">
            <a:xfrm>
              <a:off x="3063"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2" name="Oval 131"/>
            <p:cNvSpPr>
              <a:spLocks noChangeArrowheads="1"/>
            </p:cNvSpPr>
            <p:nvPr/>
          </p:nvSpPr>
          <p:spPr bwMode="auto">
            <a:xfrm>
              <a:off x="315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3" name="Oval 132"/>
            <p:cNvSpPr>
              <a:spLocks noChangeArrowheads="1"/>
            </p:cNvSpPr>
            <p:nvPr/>
          </p:nvSpPr>
          <p:spPr bwMode="auto">
            <a:xfrm>
              <a:off x="3153"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4" name="Oval 133"/>
            <p:cNvSpPr>
              <a:spLocks noChangeArrowheads="1"/>
            </p:cNvSpPr>
            <p:nvPr/>
          </p:nvSpPr>
          <p:spPr bwMode="auto">
            <a:xfrm>
              <a:off x="3017"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5" name="Oval 134"/>
            <p:cNvSpPr>
              <a:spLocks noChangeArrowheads="1"/>
            </p:cNvSpPr>
            <p:nvPr/>
          </p:nvSpPr>
          <p:spPr bwMode="auto">
            <a:xfrm>
              <a:off x="260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6" name="Oval 135"/>
            <p:cNvSpPr>
              <a:spLocks noChangeArrowheads="1"/>
            </p:cNvSpPr>
            <p:nvPr/>
          </p:nvSpPr>
          <p:spPr bwMode="auto">
            <a:xfrm>
              <a:off x="3063" y="36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67" name="Oval 136"/>
            <p:cNvSpPr>
              <a:spLocks noChangeArrowheads="1"/>
            </p:cNvSpPr>
            <p:nvPr/>
          </p:nvSpPr>
          <p:spPr bwMode="auto">
            <a:xfrm>
              <a:off x="333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8" name="Oval 137"/>
            <p:cNvSpPr>
              <a:spLocks noChangeArrowheads="1"/>
            </p:cNvSpPr>
            <p:nvPr/>
          </p:nvSpPr>
          <p:spPr bwMode="auto">
            <a:xfrm>
              <a:off x="3198"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69" name="Oval 138"/>
            <p:cNvSpPr>
              <a:spLocks noChangeArrowheads="1"/>
            </p:cNvSpPr>
            <p:nvPr/>
          </p:nvSpPr>
          <p:spPr bwMode="auto">
            <a:xfrm>
              <a:off x="3289" y="33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70" name="Oval 139"/>
            <p:cNvSpPr>
              <a:spLocks noChangeArrowheads="1"/>
            </p:cNvSpPr>
            <p:nvPr/>
          </p:nvSpPr>
          <p:spPr bwMode="auto">
            <a:xfrm>
              <a:off x="3516"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1" name="Oval 140"/>
            <p:cNvSpPr>
              <a:spLocks noChangeArrowheads="1"/>
            </p:cNvSpPr>
            <p:nvPr/>
          </p:nvSpPr>
          <p:spPr bwMode="auto">
            <a:xfrm>
              <a:off x="3198"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2" name="Oval 141"/>
            <p:cNvSpPr>
              <a:spLocks noChangeArrowheads="1"/>
            </p:cNvSpPr>
            <p:nvPr/>
          </p:nvSpPr>
          <p:spPr bwMode="auto">
            <a:xfrm>
              <a:off x="3516" y="343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073" name="Oval 142"/>
            <p:cNvSpPr>
              <a:spLocks noChangeArrowheads="1"/>
            </p:cNvSpPr>
            <p:nvPr/>
          </p:nvSpPr>
          <p:spPr bwMode="auto">
            <a:xfrm>
              <a:off x="2790"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4" name="Oval 143"/>
            <p:cNvSpPr>
              <a:spLocks noChangeArrowheads="1"/>
            </p:cNvSpPr>
            <p:nvPr/>
          </p:nvSpPr>
          <p:spPr bwMode="auto">
            <a:xfrm>
              <a:off x="1068"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5" name="Oval 144"/>
            <p:cNvSpPr>
              <a:spLocks noChangeArrowheads="1"/>
            </p:cNvSpPr>
            <p:nvPr/>
          </p:nvSpPr>
          <p:spPr bwMode="auto">
            <a:xfrm>
              <a:off x="1067"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6" name="Oval 145"/>
            <p:cNvSpPr>
              <a:spLocks noChangeArrowheads="1"/>
            </p:cNvSpPr>
            <p:nvPr/>
          </p:nvSpPr>
          <p:spPr bwMode="auto">
            <a:xfrm>
              <a:off x="931"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7" name="Oval 146"/>
            <p:cNvSpPr>
              <a:spLocks noChangeArrowheads="1"/>
            </p:cNvSpPr>
            <p:nvPr/>
          </p:nvSpPr>
          <p:spPr bwMode="auto">
            <a:xfrm>
              <a:off x="1022" y="3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8" name="Oval 147"/>
            <p:cNvSpPr>
              <a:spLocks noChangeArrowheads="1"/>
            </p:cNvSpPr>
            <p:nvPr/>
          </p:nvSpPr>
          <p:spPr bwMode="auto">
            <a:xfrm>
              <a:off x="1157"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79" name="Oval 148"/>
            <p:cNvSpPr>
              <a:spLocks noChangeArrowheads="1"/>
            </p:cNvSpPr>
            <p:nvPr/>
          </p:nvSpPr>
          <p:spPr bwMode="auto">
            <a:xfrm>
              <a:off x="115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0" name="Oval 149"/>
            <p:cNvSpPr>
              <a:spLocks noChangeArrowheads="1"/>
            </p:cNvSpPr>
            <p:nvPr/>
          </p:nvSpPr>
          <p:spPr bwMode="auto">
            <a:xfrm>
              <a:off x="931"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1" name="Oval 150"/>
            <p:cNvSpPr>
              <a:spLocks noChangeArrowheads="1"/>
            </p:cNvSpPr>
            <p:nvPr/>
          </p:nvSpPr>
          <p:spPr bwMode="auto">
            <a:xfrm>
              <a:off x="975" y="3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2" name="Oval 151"/>
            <p:cNvSpPr>
              <a:spLocks noChangeArrowheads="1"/>
            </p:cNvSpPr>
            <p:nvPr/>
          </p:nvSpPr>
          <p:spPr bwMode="auto">
            <a:xfrm>
              <a:off x="52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3" name="Oval 152"/>
            <p:cNvSpPr>
              <a:spLocks noChangeArrowheads="1"/>
            </p:cNvSpPr>
            <p:nvPr/>
          </p:nvSpPr>
          <p:spPr bwMode="auto">
            <a:xfrm>
              <a:off x="523" y="360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84" name="Oval 153"/>
            <p:cNvSpPr>
              <a:spLocks noChangeArrowheads="1"/>
            </p:cNvSpPr>
            <p:nvPr/>
          </p:nvSpPr>
          <p:spPr bwMode="auto">
            <a:xfrm>
              <a:off x="387" y="356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085" name="Oval 154"/>
            <p:cNvSpPr>
              <a:spLocks noChangeArrowheads="1"/>
            </p:cNvSpPr>
            <p:nvPr/>
          </p:nvSpPr>
          <p:spPr bwMode="auto">
            <a:xfrm>
              <a:off x="478" y="34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6" name="Oval 155"/>
            <p:cNvSpPr>
              <a:spLocks noChangeArrowheads="1"/>
            </p:cNvSpPr>
            <p:nvPr/>
          </p:nvSpPr>
          <p:spPr bwMode="auto">
            <a:xfrm>
              <a:off x="614"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7" name="Oval 156"/>
            <p:cNvSpPr>
              <a:spLocks noChangeArrowheads="1"/>
            </p:cNvSpPr>
            <p:nvPr/>
          </p:nvSpPr>
          <p:spPr bwMode="auto">
            <a:xfrm>
              <a:off x="705" y="37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8" name="Oval 157"/>
            <p:cNvSpPr>
              <a:spLocks noChangeArrowheads="1"/>
            </p:cNvSpPr>
            <p:nvPr/>
          </p:nvSpPr>
          <p:spPr bwMode="auto">
            <a:xfrm>
              <a:off x="796"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89" name="Oval 158"/>
            <p:cNvSpPr>
              <a:spLocks noChangeArrowheads="1"/>
            </p:cNvSpPr>
            <p:nvPr/>
          </p:nvSpPr>
          <p:spPr bwMode="auto">
            <a:xfrm>
              <a:off x="795" y="35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090" name="Oval 159"/>
            <p:cNvSpPr>
              <a:spLocks noChangeArrowheads="1"/>
            </p:cNvSpPr>
            <p:nvPr/>
          </p:nvSpPr>
          <p:spPr bwMode="auto">
            <a:xfrm>
              <a:off x="659" y="34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1" name="Oval 160"/>
            <p:cNvSpPr>
              <a:spLocks noChangeArrowheads="1"/>
            </p:cNvSpPr>
            <p:nvPr/>
          </p:nvSpPr>
          <p:spPr bwMode="auto">
            <a:xfrm>
              <a:off x="387"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2" name="Oval 161"/>
            <p:cNvSpPr>
              <a:spLocks noChangeArrowheads="1"/>
            </p:cNvSpPr>
            <p:nvPr/>
          </p:nvSpPr>
          <p:spPr bwMode="auto">
            <a:xfrm>
              <a:off x="705"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3" name="Oval 162"/>
            <p:cNvSpPr>
              <a:spLocks noChangeArrowheads="1"/>
            </p:cNvSpPr>
            <p:nvPr/>
          </p:nvSpPr>
          <p:spPr bwMode="auto">
            <a:xfrm>
              <a:off x="977"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4" name="Oval 163"/>
            <p:cNvSpPr>
              <a:spLocks noChangeArrowheads="1"/>
            </p:cNvSpPr>
            <p:nvPr/>
          </p:nvSpPr>
          <p:spPr bwMode="auto">
            <a:xfrm>
              <a:off x="840" y="33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5" name="Oval 164"/>
            <p:cNvSpPr>
              <a:spLocks noChangeArrowheads="1"/>
            </p:cNvSpPr>
            <p:nvPr/>
          </p:nvSpPr>
          <p:spPr bwMode="auto">
            <a:xfrm>
              <a:off x="931" y="3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6" name="Oval 165"/>
            <p:cNvSpPr>
              <a:spLocks noChangeArrowheads="1"/>
            </p:cNvSpPr>
            <p:nvPr/>
          </p:nvSpPr>
          <p:spPr bwMode="auto">
            <a:xfrm>
              <a:off x="1112" y="32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7" name="Oval 166"/>
            <p:cNvSpPr>
              <a:spLocks noChangeArrowheads="1"/>
            </p:cNvSpPr>
            <p:nvPr/>
          </p:nvSpPr>
          <p:spPr bwMode="auto">
            <a:xfrm>
              <a:off x="840" y="34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098" name="Oval 167"/>
            <p:cNvSpPr>
              <a:spLocks noChangeArrowheads="1"/>
            </p:cNvSpPr>
            <p:nvPr/>
          </p:nvSpPr>
          <p:spPr bwMode="auto">
            <a:xfrm>
              <a:off x="1158"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099" name="Oval 168"/>
            <p:cNvSpPr>
              <a:spLocks noChangeArrowheads="1"/>
            </p:cNvSpPr>
            <p:nvPr/>
          </p:nvSpPr>
          <p:spPr bwMode="auto">
            <a:xfrm>
              <a:off x="432"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0" name="Oval 169"/>
            <p:cNvSpPr>
              <a:spLocks noChangeArrowheads="1"/>
            </p:cNvSpPr>
            <p:nvPr/>
          </p:nvSpPr>
          <p:spPr bwMode="auto">
            <a:xfrm>
              <a:off x="705" y="3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101" name="Oval 170"/>
            <p:cNvSpPr>
              <a:spLocks noChangeArrowheads="1"/>
            </p:cNvSpPr>
            <p:nvPr/>
          </p:nvSpPr>
          <p:spPr bwMode="auto">
            <a:xfrm>
              <a:off x="704"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2" name="Oval 171"/>
            <p:cNvSpPr>
              <a:spLocks noChangeArrowheads="1"/>
            </p:cNvSpPr>
            <p:nvPr/>
          </p:nvSpPr>
          <p:spPr bwMode="auto">
            <a:xfrm>
              <a:off x="56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3" name="Oval 172"/>
            <p:cNvSpPr>
              <a:spLocks noChangeArrowheads="1"/>
            </p:cNvSpPr>
            <p:nvPr/>
          </p:nvSpPr>
          <p:spPr bwMode="auto">
            <a:xfrm>
              <a:off x="659" y="3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4" name="Oval 173"/>
            <p:cNvSpPr>
              <a:spLocks noChangeArrowheads="1"/>
            </p:cNvSpPr>
            <p:nvPr/>
          </p:nvSpPr>
          <p:spPr bwMode="auto">
            <a:xfrm>
              <a:off x="795"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5" name="Oval 174"/>
            <p:cNvSpPr>
              <a:spLocks noChangeArrowheads="1"/>
            </p:cNvSpPr>
            <p:nvPr/>
          </p:nvSpPr>
          <p:spPr bwMode="auto">
            <a:xfrm>
              <a:off x="840"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6" name="Oval 175"/>
            <p:cNvSpPr>
              <a:spLocks noChangeArrowheads="1"/>
            </p:cNvSpPr>
            <p:nvPr/>
          </p:nvSpPr>
          <p:spPr bwMode="auto">
            <a:xfrm>
              <a:off x="43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7" name="Oval 176"/>
            <p:cNvSpPr>
              <a:spLocks noChangeArrowheads="1"/>
            </p:cNvSpPr>
            <p:nvPr/>
          </p:nvSpPr>
          <p:spPr bwMode="auto">
            <a:xfrm>
              <a:off x="612" y="33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08" name="Oval 177"/>
            <p:cNvSpPr>
              <a:spLocks noChangeArrowheads="1"/>
            </p:cNvSpPr>
            <p:nvPr/>
          </p:nvSpPr>
          <p:spPr bwMode="auto">
            <a:xfrm>
              <a:off x="161" y="3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109" name="Oval 178"/>
            <p:cNvSpPr>
              <a:spLocks noChangeArrowheads="1"/>
            </p:cNvSpPr>
            <p:nvPr/>
          </p:nvSpPr>
          <p:spPr bwMode="auto">
            <a:xfrm>
              <a:off x="160" y="3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110" name="Oval 179"/>
            <p:cNvSpPr>
              <a:spLocks noChangeArrowheads="1"/>
            </p:cNvSpPr>
            <p:nvPr/>
          </p:nvSpPr>
          <p:spPr bwMode="auto">
            <a:xfrm>
              <a:off x="24"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1" name="Oval 180"/>
            <p:cNvSpPr>
              <a:spLocks noChangeArrowheads="1"/>
            </p:cNvSpPr>
            <p:nvPr/>
          </p:nvSpPr>
          <p:spPr bwMode="auto">
            <a:xfrm>
              <a:off x="115" y="2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2" name="Oval 181"/>
            <p:cNvSpPr>
              <a:spLocks noChangeArrowheads="1"/>
            </p:cNvSpPr>
            <p:nvPr/>
          </p:nvSpPr>
          <p:spPr bwMode="auto">
            <a:xfrm>
              <a:off x="251"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3" name="Oval 182"/>
            <p:cNvSpPr>
              <a:spLocks noChangeArrowheads="1"/>
            </p:cNvSpPr>
            <p:nvPr/>
          </p:nvSpPr>
          <p:spPr bwMode="auto">
            <a:xfrm>
              <a:off x="342" y="3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4" name="Oval 183"/>
            <p:cNvSpPr>
              <a:spLocks noChangeArrowheads="1"/>
            </p:cNvSpPr>
            <p:nvPr/>
          </p:nvSpPr>
          <p:spPr bwMode="auto">
            <a:xfrm>
              <a:off x="433"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5" name="Oval 184"/>
            <p:cNvSpPr>
              <a:spLocks noChangeArrowheads="1"/>
            </p:cNvSpPr>
            <p:nvPr/>
          </p:nvSpPr>
          <p:spPr bwMode="auto">
            <a:xfrm>
              <a:off x="38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6" name="Oval 185"/>
            <p:cNvSpPr>
              <a:spLocks noChangeArrowheads="1"/>
            </p:cNvSpPr>
            <p:nvPr/>
          </p:nvSpPr>
          <p:spPr bwMode="auto">
            <a:xfrm>
              <a:off x="296"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7" name="Oval 186"/>
            <p:cNvSpPr>
              <a:spLocks noChangeArrowheads="1"/>
            </p:cNvSpPr>
            <p:nvPr/>
          </p:nvSpPr>
          <p:spPr bwMode="auto">
            <a:xfrm>
              <a:off x="24" y="3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8" name="Oval 187"/>
            <p:cNvSpPr>
              <a:spLocks noChangeArrowheads="1"/>
            </p:cNvSpPr>
            <p:nvPr/>
          </p:nvSpPr>
          <p:spPr bwMode="auto">
            <a:xfrm>
              <a:off x="342"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19" name="Oval 188"/>
            <p:cNvSpPr>
              <a:spLocks noChangeArrowheads="1"/>
            </p:cNvSpPr>
            <p:nvPr/>
          </p:nvSpPr>
          <p:spPr bwMode="auto">
            <a:xfrm>
              <a:off x="614" y="2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0" name="Oval 189"/>
            <p:cNvSpPr>
              <a:spLocks noChangeArrowheads="1"/>
            </p:cNvSpPr>
            <p:nvPr/>
          </p:nvSpPr>
          <p:spPr bwMode="auto">
            <a:xfrm>
              <a:off x="477"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1" name="Oval 190"/>
            <p:cNvSpPr>
              <a:spLocks noChangeArrowheads="1"/>
            </p:cNvSpPr>
            <p:nvPr/>
          </p:nvSpPr>
          <p:spPr bwMode="auto">
            <a:xfrm>
              <a:off x="568" y="2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122" name="Oval 191"/>
            <p:cNvSpPr>
              <a:spLocks noChangeArrowheads="1"/>
            </p:cNvSpPr>
            <p:nvPr/>
          </p:nvSpPr>
          <p:spPr bwMode="auto">
            <a:xfrm>
              <a:off x="749"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3" name="Oval 192"/>
            <p:cNvSpPr>
              <a:spLocks noChangeArrowheads="1"/>
            </p:cNvSpPr>
            <p:nvPr/>
          </p:nvSpPr>
          <p:spPr bwMode="auto">
            <a:xfrm>
              <a:off x="477"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4" name="Oval 193"/>
            <p:cNvSpPr>
              <a:spLocks noChangeArrowheads="1"/>
            </p:cNvSpPr>
            <p:nvPr/>
          </p:nvSpPr>
          <p:spPr bwMode="auto">
            <a:xfrm>
              <a:off x="79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5" name="Oval 194"/>
            <p:cNvSpPr>
              <a:spLocks noChangeArrowheads="1"/>
            </p:cNvSpPr>
            <p:nvPr/>
          </p:nvSpPr>
          <p:spPr bwMode="auto">
            <a:xfrm>
              <a:off x="69"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6" name="Oval 195"/>
            <p:cNvSpPr>
              <a:spLocks noChangeArrowheads="1"/>
            </p:cNvSpPr>
            <p:nvPr/>
          </p:nvSpPr>
          <p:spPr bwMode="auto">
            <a:xfrm>
              <a:off x="1792"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7" name="Oval 196"/>
            <p:cNvSpPr>
              <a:spLocks noChangeArrowheads="1"/>
            </p:cNvSpPr>
            <p:nvPr/>
          </p:nvSpPr>
          <p:spPr bwMode="auto">
            <a:xfrm>
              <a:off x="1702"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8" name="Oval 197"/>
            <p:cNvSpPr>
              <a:spLocks noChangeArrowheads="1"/>
            </p:cNvSpPr>
            <p:nvPr/>
          </p:nvSpPr>
          <p:spPr bwMode="auto">
            <a:xfrm>
              <a:off x="1566"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29" name="Oval 198"/>
            <p:cNvSpPr>
              <a:spLocks noChangeArrowheads="1"/>
            </p:cNvSpPr>
            <p:nvPr/>
          </p:nvSpPr>
          <p:spPr bwMode="auto">
            <a:xfrm>
              <a:off x="1657"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0" name="Oval 199"/>
            <p:cNvSpPr>
              <a:spLocks noChangeArrowheads="1"/>
            </p:cNvSpPr>
            <p:nvPr/>
          </p:nvSpPr>
          <p:spPr bwMode="auto">
            <a:xfrm>
              <a:off x="1793"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1" name="Oval 200"/>
            <p:cNvSpPr>
              <a:spLocks noChangeArrowheads="1"/>
            </p:cNvSpPr>
            <p:nvPr/>
          </p:nvSpPr>
          <p:spPr bwMode="auto">
            <a:xfrm>
              <a:off x="1656"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2" name="Oval 201"/>
            <p:cNvSpPr>
              <a:spLocks noChangeArrowheads="1"/>
            </p:cNvSpPr>
            <p:nvPr/>
          </p:nvSpPr>
          <p:spPr bwMode="auto">
            <a:xfrm>
              <a:off x="1294" y="302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133" name="Oval 202"/>
            <p:cNvSpPr>
              <a:spLocks noChangeArrowheads="1"/>
            </p:cNvSpPr>
            <p:nvPr/>
          </p:nvSpPr>
          <p:spPr bwMode="auto">
            <a:xfrm>
              <a:off x="174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4" name="Oval 203"/>
            <p:cNvSpPr>
              <a:spLocks noChangeArrowheads="1"/>
            </p:cNvSpPr>
            <p:nvPr/>
          </p:nvSpPr>
          <p:spPr bwMode="auto">
            <a:xfrm>
              <a:off x="1159"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5" name="Oval 204"/>
            <p:cNvSpPr>
              <a:spLocks noChangeArrowheads="1"/>
            </p:cNvSpPr>
            <p:nvPr/>
          </p:nvSpPr>
          <p:spPr bwMode="auto">
            <a:xfrm>
              <a:off x="1158"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6" name="Oval 205"/>
            <p:cNvSpPr>
              <a:spLocks noChangeArrowheads="1"/>
            </p:cNvSpPr>
            <p:nvPr/>
          </p:nvSpPr>
          <p:spPr bwMode="auto">
            <a:xfrm>
              <a:off x="1022"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7" name="Oval 206"/>
            <p:cNvSpPr>
              <a:spLocks noChangeArrowheads="1"/>
            </p:cNvSpPr>
            <p:nvPr/>
          </p:nvSpPr>
          <p:spPr bwMode="auto">
            <a:xfrm>
              <a:off x="115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8" name="Oval 207"/>
            <p:cNvSpPr>
              <a:spLocks noChangeArrowheads="1"/>
            </p:cNvSpPr>
            <p:nvPr/>
          </p:nvSpPr>
          <p:spPr bwMode="auto">
            <a:xfrm>
              <a:off x="1249"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39" name="Oval 208"/>
            <p:cNvSpPr>
              <a:spLocks noChangeArrowheads="1"/>
            </p:cNvSpPr>
            <p:nvPr/>
          </p:nvSpPr>
          <p:spPr bwMode="auto">
            <a:xfrm>
              <a:off x="1340" y="28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140" name="Oval 209"/>
            <p:cNvSpPr>
              <a:spLocks noChangeArrowheads="1"/>
            </p:cNvSpPr>
            <p:nvPr/>
          </p:nvSpPr>
          <p:spPr bwMode="auto">
            <a:xfrm>
              <a:off x="1431"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41" name="Oval 210"/>
            <p:cNvSpPr>
              <a:spLocks noChangeArrowheads="1"/>
            </p:cNvSpPr>
            <p:nvPr/>
          </p:nvSpPr>
          <p:spPr bwMode="auto">
            <a:xfrm>
              <a:off x="1430"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42" name="Oval 211"/>
            <p:cNvSpPr>
              <a:spLocks noChangeArrowheads="1"/>
            </p:cNvSpPr>
            <p:nvPr/>
          </p:nvSpPr>
          <p:spPr bwMode="auto">
            <a:xfrm>
              <a:off x="129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43" name="Oval 212"/>
            <p:cNvSpPr>
              <a:spLocks noChangeArrowheads="1"/>
            </p:cNvSpPr>
            <p:nvPr/>
          </p:nvSpPr>
          <p:spPr bwMode="auto">
            <a:xfrm>
              <a:off x="1022" y="2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44" name="Oval 213"/>
            <p:cNvSpPr>
              <a:spLocks noChangeArrowheads="1"/>
            </p:cNvSpPr>
            <p:nvPr/>
          </p:nvSpPr>
          <p:spPr bwMode="auto">
            <a:xfrm>
              <a:off x="1340"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45" name="Oval 214"/>
            <p:cNvSpPr>
              <a:spLocks noChangeArrowheads="1"/>
            </p:cNvSpPr>
            <p:nvPr/>
          </p:nvSpPr>
          <p:spPr bwMode="auto">
            <a:xfrm>
              <a:off x="1612"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46" name="Oval 215"/>
            <p:cNvSpPr>
              <a:spLocks noChangeArrowheads="1"/>
            </p:cNvSpPr>
            <p:nvPr/>
          </p:nvSpPr>
          <p:spPr bwMode="auto">
            <a:xfrm>
              <a:off x="885" y="297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147" name="Oval 216"/>
            <p:cNvSpPr>
              <a:spLocks noChangeArrowheads="1"/>
            </p:cNvSpPr>
            <p:nvPr/>
          </p:nvSpPr>
          <p:spPr bwMode="auto">
            <a:xfrm>
              <a:off x="1566" y="2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48" name="Oval 217"/>
            <p:cNvSpPr>
              <a:spLocks noChangeArrowheads="1"/>
            </p:cNvSpPr>
            <p:nvPr/>
          </p:nvSpPr>
          <p:spPr bwMode="auto">
            <a:xfrm>
              <a:off x="1927"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149" name="Oval 218"/>
            <p:cNvSpPr>
              <a:spLocks noChangeArrowheads="1"/>
            </p:cNvSpPr>
            <p:nvPr/>
          </p:nvSpPr>
          <p:spPr bwMode="auto">
            <a:xfrm>
              <a:off x="1475" y="2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150" name="Oval 219"/>
            <p:cNvSpPr>
              <a:spLocks noChangeArrowheads="1"/>
            </p:cNvSpPr>
            <p:nvPr/>
          </p:nvSpPr>
          <p:spPr bwMode="auto">
            <a:xfrm>
              <a:off x="1838"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1" name="Oval 220"/>
            <p:cNvSpPr>
              <a:spLocks noChangeArrowheads="1"/>
            </p:cNvSpPr>
            <p:nvPr/>
          </p:nvSpPr>
          <p:spPr bwMode="auto">
            <a:xfrm>
              <a:off x="1067"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2" name="Oval 221"/>
            <p:cNvSpPr>
              <a:spLocks noChangeArrowheads="1"/>
            </p:cNvSpPr>
            <p:nvPr/>
          </p:nvSpPr>
          <p:spPr bwMode="auto">
            <a:xfrm>
              <a:off x="183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3" name="Oval 222"/>
            <p:cNvSpPr>
              <a:spLocks noChangeArrowheads="1"/>
            </p:cNvSpPr>
            <p:nvPr/>
          </p:nvSpPr>
          <p:spPr bwMode="auto">
            <a:xfrm>
              <a:off x="197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4" name="Oval 223"/>
            <p:cNvSpPr>
              <a:spLocks noChangeArrowheads="1"/>
            </p:cNvSpPr>
            <p:nvPr/>
          </p:nvSpPr>
          <p:spPr bwMode="auto">
            <a:xfrm>
              <a:off x="211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5" name="Oval 224"/>
            <p:cNvSpPr>
              <a:spLocks noChangeArrowheads="1"/>
            </p:cNvSpPr>
            <p:nvPr/>
          </p:nvSpPr>
          <p:spPr bwMode="auto">
            <a:xfrm>
              <a:off x="2246"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6" name="Oval 225"/>
            <p:cNvSpPr>
              <a:spLocks noChangeArrowheads="1"/>
            </p:cNvSpPr>
            <p:nvPr/>
          </p:nvSpPr>
          <p:spPr bwMode="auto">
            <a:xfrm>
              <a:off x="2473"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7" name="Oval 226"/>
            <p:cNvSpPr>
              <a:spLocks noChangeArrowheads="1"/>
            </p:cNvSpPr>
            <p:nvPr/>
          </p:nvSpPr>
          <p:spPr bwMode="auto">
            <a:xfrm>
              <a:off x="270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58" name="Oval 227"/>
            <p:cNvSpPr>
              <a:spLocks noChangeArrowheads="1"/>
            </p:cNvSpPr>
            <p:nvPr/>
          </p:nvSpPr>
          <p:spPr bwMode="auto">
            <a:xfrm>
              <a:off x="2382" y="2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159" name="Oval 228"/>
            <p:cNvSpPr>
              <a:spLocks noChangeArrowheads="1"/>
            </p:cNvSpPr>
            <p:nvPr/>
          </p:nvSpPr>
          <p:spPr bwMode="auto">
            <a:xfrm>
              <a:off x="2064" y="270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160" name="Oval 229"/>
            <p:cNvSpPr>
              <a:spLocks noChangeArrowheads="1"/>
            </p:cNvSpPr>
            <p:nvPr/>
          </p:nvSpPr>
          <p:spPr bwMode="auto">
            <a:xfrm>
              <a:off x="1747"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1" name="Oval 230"/>
            <p:cNvSpPr>
              <a:spLocks noChangeArrowheads="1"/>
            </p:cNvSpPr>
            <p:nvPr/>
          </p:nvSpPr>
          <p:spPr bwMode="auto">
            <a:xfrm>
              <a:off x="2700" y="3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162" name="Oval 231"/>
            <p:cNvSpPr>
              <a:spLocks noChangeArrowheads="1"/>
            </p:cNvSpPr>
            <p:nvPr/>
          </p:nvSpPr>
          <p:spPr bwMode="auto">
            <a:xfrm>
              <a:off x="3063"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3" name="Oval 232"/>
            <p:cNvSpPr>
              <a:spLocks noChangeArrowheads="1"/>
            </p:cNvSpPr>
            <p:nvPr/>
          </p:nvSpPr>
          <p:spPr bwMode="auto">
            <a:xfrm>
              <a:off x="3426"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4" name="Oval 233"/>
            <p:cNvSpPr>
              <a:spLocks noChangeArrowheads="1"/>
            </p:cNvSpPr>
            <p:nvPr/>
          </p:nvSpPr>
          <p:spPr bwMode="auto">
            <a:xfrm>
              <a:off x="3199"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5" name="Oval 234"/>
            <p:cNvSpPr>
              <a:spLocks noChangeArrowheads="1"/>
            </p:cNvSpPr>
            <p:nvPr/>
          </p:nvSpPr>
          <p:spPr bwMode="auto">
            <a:xfrm>
              <a:off x="2881"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6" name="Oval 235"/>
            <p:cNvSpPr>
              <a:spLocks noChangeArrowheads="1"/>
            </p:cNvSpPr>
            <p:nvPr/>
          </p:nvSpPr>
          <p:spPr bwMode="auto">
            <a:xfrm>
              <a:off x="215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7" name="Oval 236"/>
            <p:cNvSpPr>
              <a:spLocks noChangeArrowheads="1"/>
            </p:cNvSpPr>
            <p:nvPr/>
          </p:nvSpPr>
          <p:spPr bwMode="auto">
            <a:xfrm>
              <a:off x="1429"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8" name="Oval 237"/>
            <p:cNvSpPr>
              <a:spLocks noChangeArrowheads="1"/>
            </p:cNvSpPr>
            <p:nvPr/>
          </p:nvSpPr>
          <p:spPr bwMode="auto">
            <a:xfrm>
              <a:off x="156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69" name="Oval 238"/>
            <p:cNvSpPr>
              <a:spLocks noChangeArrowheads="1"/>
            </p:cNvSpPr>
            <p:nvPr/>
          </p:nvSpPr>
          <p:spPr bwMode="auto">
            <a:xfrm>
              <a:off x="1656" y="40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170" name="Oval 239"/>
            <p:cNvSpPr>
              <a:spLocks noChangeArrowheads="1"/>
            </p:cNvSpPr>
            <p:nvPr/>
          </p:nvSpPr>
          <p:spPr bwMode="auto">
            <a:xfrm>
              <a:off x="174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71" name="Oval 240"/>
            <p:cNvSpPr>
              <a:spLocks noChangeArrowheads="1"/>
            </p:cNvSpPr>
            <p:nvPr/>
          </p:nvSpPr>
          <p:spPr bwMode="auto">
            <a:xfrm>
              <a:off x="183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72" name="Oval 241"/>
            <p:cNvSpPr>
              <a:spLocks noChangeArrowheads="1"/>
            </p:cNvSpPr>
            <p:nvPr/>
          </p:nvSpPr>
          <p:spPr bwMode="auto">
            <a:xfrm>
              <a:off x="2065"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73" name="Oval 242"/>
            <p:cNvSpPr>
              <a:spLocks noChangeArrowheads="1"/>
            </p:cNvSpPr>
            <p:nvPr/>
          </p:nvSpPr>
          <p:spPr bwMode="auto">
            <a:xfrm>
              <a:off x="224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74" name="Oval 243"/>
            <p:cNvSpPr>
              <a:spLocks noChangeArrowheads="1"/>
            </p:cNvSpPr>
            <p:nvPr/>
          </p:nvSpPr>
          <p:spPr bwMode="auto">
            <a:xfrm>
              <a:off x="2338"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75" name="Oval 244"/>
            <p:cNvSpPr>
              <a:spLocks noChangeArrowheads="1"/>
            </p:cNvSpPr>
            <p:nvPr/>
          </p:nvSpPr>
          <p:spPr bwMode="auto">
            <a:xfrm>
              <a:off x="2428" y="3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176" name="Oval 245"/>
            <p:cNvSpPr>
              <a:spLocks noChangeArrowheads="1"/>
            </p:cNvSpPr>
            <p:nvPr/>
          </p:nvSpPr>
          <p:spPr bwMode="auto">
            <a:xfrm>
              <a:off x="2519" y="4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77" name="Oval 246"/>
            <p:cNvSpPr>
              <a:spLocks noChangeArrowheads="1"/>
            </p:cNvSpPr>
            <p:nvPr/>
          </p:nvSpPr>
          <p:spPr bwMode="auto">
            <a:xfrm>
              <a:off x="261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78" name="Oval 247"/>
            <p:cNvSpPr>
              <a:spLocks noChangeArrowheads="1"/>
            </p:cNvSpPr>
            <p:nvPr/>
          </p:nvSpPr>
          <p:spPr bwMode="auto">
            <a:xfrm>
              <a:off x="2837" y="406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179" name="Oval 248"/>
            <p:cNvSpPr>
              <a:spLocks noChangeArrowheads="1"/>
            </p:cNvSpPr>
            <p:nvPr/>
          </p:nvSpPr>
          <p:spPr bwMode="auto">
            <a:xfrm>
              <a:off x="3018" y="40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180" name="Oval 249"/>
            <p:cNvSpPr>
              <a:spLocks noChangeArrowheads="1"/>
            </p:cNvSpPr>
            <p:nvPr/>
          </p:nvSpPr>
          <p:spPr bwMode="auto">
            <a:xfrm>
              <a:off x="2927"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1" name="Oval 250"/>
            <p:cNvSpPr>
              <a:spLocks noChangeArrowheads="1"/>
            </p:cNvSpPr>
            <p:nvPr/>
          </p:nvSpPr>
          <p:spPr bwMode="auto">
            <a:xfrm>
              <a:off x="3154"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2" name="Oval 251"/>
            <p:cNvSpPr>
              <a:spLocks noChangeArrowheads="1"/>
            </p:cNvSpPr>
            <p:nvPr/>
          </p:nvSpPr>
          <p:spPr bwMode="auto">
            <a:xfrm>
              <a:off x="3380"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3" name="Oval 252"/>
            <p:cNvSpPr>
              <a:spLocks noChangeArrowheads="1"/>
            </p:cNvSpPr>
            <p:nvPr/>
          </p:nvSpPr>
          <p:spPr bwMode="auto">
            <a:xfrm>
              <a:off x="3425"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4" name="Oval 253"/>
            <p:cNvSpPr>
              <a:spLocks noChangeArrowheads="1"/>
            </p:cNvSpPr>
            <p:nvPr/>
          </p:nvSpPr>
          <p:spPr bwMode="auto">
            <a:xfrm>
              <a:off x="3380"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5" name="Oval 254"/>
            <p:cNvSpPr>
              <a:spLocks noChangeArrowheads="1"/>
            </p:cNvSpPr>
            <p:nvPr/>
          </p:nvSpPr>
          <p:spPr bwMode="auto">
            <a:xfrm>
              <a:off x="3471" y="361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186" name="Oval 255"/>
            <p:cNvSpPr>
              <a:spLocks noChangeArrowheads="1"/>
            </p:cNvSpPr>
            <p:nvPr/>
          </p:nvSpPr>
          <p:spPr bwMode="auto">
            <a:xfrm>
              <a:off x="3017"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7" name="Oval 256"/>
            <p:cNvSpPr>
              <a:spLocks noChangeArrowheads="1"/>
            </p:cNvSpPr>
            <p:nvPr/>
          </p:nvSpPr>
          <p:spPr bwMode="auto">
            <a:xfrm>
              <a:off x="3471"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8" name="Oval 257"/>
            <p:cNvSpPr>
              <a:spLocks noChangeArrowheads="1"/>
            </p:cNvSpPr>
            <p:nvPr/>
          </p:nvSpPr>
          <p:spPr bwMode="auto">
            <a:xfrm>
              <a:off x="338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89" name="Oval 258"/>
            <p:cNvSpPr>
              <a:spLocks noChangeArrowheads="1"/>
            </p:cNvSpPr>
            <p:nvPr/>
          </p:nvSpPr>
          <p:spPr bwMode="auto">
            <a:xfrm>
              <a:off x="315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0" name="Oval 259"/>
            <p:cNvSpPr>
              <a:spLocks noChangeArrowheads="1"/>
            </p:cNvSpPr>
            <p:nvPr/>
          </p:nvSpPr>
          <p:spPr bwMode="auto">
            <a:xfrm>
              <a:off x="2881"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1" name="Oval 260"/>
            <p:cNvSpPr>
              <a:spLocks noChangeArrowheads="1"/>
            </p:cNvSpPr>
            <p:nvPr/>
          </p:nvSpPr>
          <p:spPr bwMode="auto">
            <a:xfrm>
              <a:off x="260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2" name="Oval 261"/>
            <p:cNvSpPr>
              <a:spLocks noChangeArrowheads="1"/>
            </p:cNvSpPr>
            <p:nvPr/>
          </p:nvSpPr>
          <p:spPr bwMode="auto">
            <a:xfrm>
              <a:off x="2201"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3" name="Oval 262"/>
            <p:cNvSpPr>
              <a:spLocks noChangeArrowheads="1"/>
            </p:cNvSpPr>
            <p:nvPr/>
          </p:nvSpPr>
          <p:spPr bwMode="auto">
            <a:xfrm>
              <a:off x="179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4" name="Oval 263"/>
            <p:cNvSpPr>
              <a:spLocks noChangeArrowheads="1"/>
            </p:cNvSpPr>
            <p:nvPr/>
          </p:nvSpPr>
          <p:spPr bwMode="auto">
            <a:xfrm>
              <a:off x="129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5" name="Oval 264"/>
            <p:cNvSpPr>
              <a:spLocks noChangeArrowheads="1"/>
            </p:cNvSpPr>
            <p:nvPr/>
          </p:nvSpPr>
          <p:spPr bwMode="auto">
            <a:xfrm>
              <a:off x="79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6" name="Oval 265"/>
            <p:cNvSpPr>
              <a:spLocks noChangeArrowheads="1"/>
            </p:cNvSpPr>
            <p:nvPr/>
          </p:nvSpPr>
          <p:spPr bwMode="auto">
            <a:xfrm>
              <a:off x="29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7" name="Oval 266"/>
            <p:cNvSpPr>
              <a:spLocks noChangeArrowheads="1"/>
            </p:cNvSpPr>
            <p:nvPr/>
          </p:nvSpPr>
          <p:spPr bwMode="auto">
            <a:xfrm>
              <a:off x="659"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8" name="Oval 267"/>
            <p:cNvSpPr>
              <a:spLocks noChangeArrowheads="1"/>
            </p:cNvSpPr>
            <p:nvPr/>
          </p:nvSpPr>
          <p:spPr bwMode="auto">
            <a:xfrm>
              <a:off x="69"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199" name="Oval 268"/>
            <p:cNvSpPr>
              <a:spLocks noChangeArrowheads="1"/>
            </p:cNvSpPr>
            <p:nvPr/>
          </p:nvSpPr>
          <p:spPr bwMode="auto">
            <a:xfrm>
              <a:off x="33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0" name="Oval 269"/>
            <p:cNvSpPr>
              <a:spLocks noChangeArrowheads="1"/>
            </p:cNvSpPr>
            <p:nvPr/>
          </p:nvSpPr>
          <p:spPr bwMode="auto">
            <a:xfrm>
              <a:off x="795"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1" name="Oval 270"/>
            <p:cNvSpPr>
              <a:spLocks noChangeArrowheads="1"/>
            </p:cNvSpPr>
            <p:nvPr/>
          </p:nvSpPr>
          <p:spPr bwMode="auto">
            <a:xfrm>
              <a:off x="1252"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2" name="Oval 271"/>
            <p:cNvSpPr>
              <a:spLocks noChangeArrowheads="1"/>
            </p:cNvSpPr>
            <p:nvPr/>
          </p:nvSpPr>
          <p:spPr bwMode="auto">
            <a:xfrm>
              <a:off x="296"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3" name="Oval 272"/>
            <p:cNvSpPr>
              <a:spLocks noChangeArrowheads="1"/>
            </p:cNvSpPr>
            <p:nvPr/>
          </p:nvSpPr>
          <p:spPr bwMode="auto">
            <a:xfrm>
              <a:off x="160"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4" name="Oval 273"/>
            <p:cNvSpPr>
              <a:spLocks noChangeArrowheads="1"/>
            </p:cNvSpPr>
            <p:nvPr/>
          </p:nvSpPr>
          <p:spPr bwMode="auto">
            <a:xfrm>
              <a:off x="23"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5" name="Oval 274"/>
            <p:cNvSpPr>
              <a:spLocks noChangeArrowheads="1"/>
            </p:cNvSpPr>
            <p:nvPr/>
          </p:nvSpPr>
          <p:spPr bwMode="auto">
            <a:xfrm>
              <a:off x="-67"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6" name="Oval 275"/>
            <p:cNvSpPr>
              <a:spLocks noChangeArrowheads="1"/>
            </p:cNvSpPr>
            <p:nvPr/>
          </p:nvSpPr>
          <p:spPr bwMode="auto">
            <a:xfrm>
              <a:off x="-22" y="2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7" name="Oval 276"/>
            <p:cNvSpPr>
              <a:spLocks noChangeArrowheads="1"/>
            </p:cNvSpPr>
            <p:nvPr/>
          </p:nvSpPr>
          <p:spPr bwMode="auto">
            <a:xfrm>
              <a:off x="115"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8" name="Oval 277"/>
            <p:cNvSpPr>
              <a:spLocks noChangeArrowheads="1"/>
            </p:cNvSpPr>
            <p:nvPr/>
          </p:nvSpPr>
          <p:spPr bwMode="auto">
            <a:xfrm>
              <a:off x="252"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09" name="Oval 278"/>
            <p:cNvSpPr>
              <a:spLocks noChangeArrowheads="1"/>
            </p:cNvSpPr>
            <p:nvPr/>
          </p:nvSpPr>
          <p:spPr bwMode="auto">
            <a:xfrm>
              <a:off x="389" y="30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210" name="Oval 279"/>
            <p:cNvSpPr>
              <a:spLocks noChangeArrowheads="1"/>
            </p:cNvSpPr>
            <p:nvPr/>
          </p:nvSpPr>
          <p:spPr bwMode="auto">
            <a:xfrm>
              <a:off x="-22"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1" name="Oval 280"/>
            <p:cNvSpPr>
              <a:spLocks noChangeArrowheads="1"/>
            </p:cNvSpPr>
            <p:nvPr/>
          </p:nvSpPr>
          <p:spPr bwMode="auto">
            <a:xfrm>
              <a:off x="-67"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2" name="Oval 281"/>
            <p:cNvSpPr>
              <a:spLocks noChangeArrowheads="1"/>
            </p:cNvSpPr>
            <p:nvPr/>
          </p:nvSpPr>
          <p:spPr bwMode="auto">
            <a:xfrm>
              <a:off x="16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3" name="Oval 282"/>
            <p:cNvSpPr>
              <a:spLocks noChangeArrowheads="1"/>
            </p:cNvSpPr>
            <p:nvPr/>
          </p:nvSpPr>
          <p:spPr bwMode="auto">
            <a:xfrm>
              <a:off x="205"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4" name="Oval 283"/>
            <p:cNvSpPr>
              <a:spLocks noChangeArrowheads="1"/>
            </p:cNvSpPr>
            <p:nvPr/>
          </p:nvSpPr>
          <p:spPr bwMode="auto">
            <a:xfrm>
              <a:off x="20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5" name="Oval 284"/>
            <p:cNvSpPr>
              <a:spLocks noChangeArrowheads="1"/>
            </p:cNvSpPr>
            <p:nvPr/>
          </p:nvSpPr>
          <p:spPr bwMode="auto">
            <a:xfrm>
              <a:off x="23"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6" name="Oval 285"/>
            <p:cNvSpPr>
              <a:spLocks noChangeArrowheads="1"/>
            </p:cNvSpPr>
            <p:nvPr/>
          </p:nvSpPr>
          <p:spPr bwMode="auto">
            <a:xfrm>
              <a:off x="-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7" name="Oval 286"/>
            <p:cNvSpPr>
              <a:spLocks noChangeArrowheads="1"/>
            </p:cNvSpPr>
            <p:nvPr/>
          </p:nvSpPr>
          <p:spPr bwMode="auto">
            <a:xfrm>
              <a:off x="-6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8" name="Oval 287"/>
            <p:cNvSpPr>
              <a:spLocks noChangeArrowheads="1"/>
            </p:cNvSpPr>
            <p:nvPr/>
          </p:nvSpPr>
          <p:spPr bwMode="auto">
            <a:xfrm>
              <a:off x="-67"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19" name="Oval 288"/>
            <p:cNvSpPr>
              <a:spLocks noChangeArrowheads="1"/>
            </p:cNvSpPr>
            <p:nvPr/>
          </p:nvSpPr>
          <p:spPr bwMode="auto">
            <a:xfrm>
              <a:off x="74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0" name="Oval 289"/>
            <p:cNvSpPr>
              <a:spLocks noChangeArrowheads="1"/>
            </p:cNvSpPr>
            <p:nvPr/>
          </p:nvSpPr>
          <p:spPr bwMode="auto">
            <a:xfrm>
              <a:off x="613" y="2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1" name="Oval 290"/>
            <p:cNvSpPr>
              <a:spLocks noChangeArrowheads="1"/>
            </p:cNvSpPr>
            <p:nvPr/>
          </p:nvSpPr>
          <p:spPr bwMode="auto">
            <a:xfrm>
              <a:off x="47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2" name="Oval 291"/>
            <p:cNvSpPr>
              <a:spLocks noChangeArrowheads="1"/>
            </p:cNvSpPr>
            <p:nvPr/>
          </p:nvSpPr>
          <p:spPr bwMode="auto">
            <a:xfrm>
              <a:off x="61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3" name="Oval 292"/>
            <p:cNvSpPr>
              <a:spLocks noChangeArrowheads="1"/>
            </p:cNvSpPr>
            <p:nvPr/>
          </p:nvSpPr>
          <p:spPr bwMode="auto">
            <a:xfrm>
              <a:off x="84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4" name="Oval 293"/>
            <p:cNvSpPr>
              <a:spLocks noChangeArrowheads="1"/>
            </p:cNvSpPr>
            <p:nvPr/>
          </p:nvSpPr>
          <p:spPr bwMode="auto">
            <a:xfrm>
              <a:off x="-2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5" name="Oval 294"/>
            <p:cNvSpPr>
              <a:spLocks noChangeArrowheads="1"/>
            </p:cNvSpPr>
            <p:nvPr/>
          </p:nvSpPr>
          <p:spPr bwMode="auto">
            <a:xfrm>
              <a:off x="10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6" name="Oval 295"/>
            <p:cNvSpPr>
              <a:spLocks noChangeArrowheads="1"/>
            </p:cNvSpPr>
            <p:nvPr/>
          </p:nvSpPr>
          <p:spPr bwMode="auto">
            <a:xfrm>
              <a:off x="205"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7" name="Oval 296"/>
            <p:cNvSpPr>
              <a:spLocks noChangeArrowheads="1"/>
            </p:cNvSpPr>
            <p:nvPr/>
          </p:nvSpPr>
          <p:spPr bwMode="auto">
            <a:xfrm>
              <a:off x="115"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8" name="Oval 297"/>
            <p:cNvSpPr>
              <a:spLocks noChangeArrowheads="1"/>
            </p:cNvSpPr>
            <p:nvPr/>
          </p:nvSpPr>
          <p:spPr bwMode="auto">
            <a:xfrm>
              <a:off x="2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29" name="Oval 298"/>
            <p:cNvSpPr>
              <a:spLocks noChangeArrowheads="1"/>
            </p:cNvSpPr>
            <p:nvPr/>
          </p:nvSpPr>
          <p:spPr bwMode="auto">
            <a:xfrm>
              <a:off x="-69"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0" name="Oval 299"/>
            <p:cNvSpPr>
              <a:spLocks noChangeArrowheads="1"/>
            </p:cNvSpPr>
            <p:nvPr/>
          </p:nvSpPr>
          <p:spPr bwMode="auto">
            <a:xfrm>
              <a:off x="56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1" name="Oval 300"/>
            <p:cNvSpPr>
              <a:spLocks noChangeArrowheads="1"/>
            </p:cNvSpPr>
            <p:nvPr/>
          </p:nvSpPr>
          <p:spPr bwMode="auto">
            <a:xfrm>
              <a:off x="477" y="3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232" name="Oval 301"/>
            <p:cNvSpPr>
              <a:spLocks noChangeArrowheads="1"/>
            </p:cNvSpPr>
            <p:nvPr/>
          </p:nvSpPr>
          <p:spPr bwMode="auto">
            <a:xfrm>
              <a:off x="29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3" name="Oval 302"/>
            <p:cNvSpPr>
              <a:spLocks noChangeArrowheads="1"/>
            </p:cNvSpPr>
            <p:nvPr/>
          </p:nvSpPr>
          <p:spPr bwMode="auto">
            <a:xfrm>
              <a:off x="6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4" name="Oval 303"/>
            <p:cNvSpPr>
              <a:spLocks noChangeArrowheads="1"/>
            </p:cNvSpPr>
            <p:nvPr/>
          </p:nvSpPr>
          <p:spPr bwMode="auto">
            <a:xfrm>
              <a:off x="614"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5" name="Oval 304"/>
            <p:cNvSpPr>
              <a:spLocks noChangeArrowheads="1"/>
            </p:cNvSpPr>
            <p:nvPr/>
          </p:nvSpPr>
          <p:spPr bwMode="auto">
            <a:xfrm>
              <a:off x="106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6" name="Oval 305"/>
            <p:cNvSpPr>
              <a:spLocks noChangeArrowheads="1"/>
            </p:cNvSpPr>
            <p:nvPr/>
          </p:nvSpPr>
          <p:spPr bwMode="auto">
            <a:xfrm>
              <a:off x="477"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7" name="Oval 306"/>
            <p:cNvSpPr>
              <a:spLocks noChangeArrowheads="1"/>
            </p:cNvSpPr>
            <p:nvPr/>
          </p:nvSpPr>
          <p:spPr bwMode="auto">
            <a:xfrm>
              <a:off x="341"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38" name="Oval 307"/>
            <p:cNvSpPr>
              <a:spLocks noChangeArrowheads="1"/>
            </p:cNvSpPr>
            <p:nvPr/>
          </p:nvSpPr>
          <p:spPr bwMode="auto">
            <a:xfrm>
              <a:off x="796" y="39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239" name="Oval 308"/>
            <p:cNvSpPr>
              <a:spLocks noChangeArrowheads="1"/>
            </p:cNvSpPr>
            <p:nvPr/>
          </p:nvSpPr>
          <p:spPr bwMode="auto">
            <a:xfrm>
              <a:off x="125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0" name="Oval 309"/>
            <p:cNvSpPr>
              <a:spLocks noChangeArrowheads="1"/>
            </p:cNvSpPr>
            <p:nvPr/>
          </p:nvSpPr>
          <p:spPr bwMode="auto">
            <a:xfrm>
              <a:off x="143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1" name="Oval 310"/>
            <p:cNvSpPr>
              <a:spLocks noChangeArrowheads="1"/>
            </p:cNvSpPr>
            <p:nvPr/>
          </p:nvSpPr>
          <p:spPr bwMode="auto">
            <a:xfrm>
              <a:off x="93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2" name="Oval 311"/>
            <p:cNvSpPr>
              <a:spLocks noChangeArrowheads="1"/>
            </p:cNvSpPr>
            <p:nvPr/>
          </p:nvSpPr>
          <p:spPr bwMode="auto">
            <a:xfrm>
              <a:off x="795"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3" name="Oval 312"/>
            <p:cNvSpPr>
              <a:spLocks noChangeArrowheads="1"/>
            </p:cNvSpPr>
            <p:nvPr/>
          </p:nvSpPr>
          <p:spPr bwMode="auto">
            <a:xfrm>
              <a:off x="2065"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4" name="Oval 313"/>
            <p:cNvSpPr>
              <a:spLocks noChangeArrowheads="1"/>
            </p:cNvSpPr>
            <p:nvPr/>
          </p:nvSpPr>
          <p:spPr bwMode="auto">
            <a:xfrm>
              <a:off x="202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5" name="Oval 314"/>
            <p:cNvSpPr>
              <a:spLocks noChangeArrowheads="1"/>
            </p:cNvSpPr>
            <p:nvPr/>
          </p:nvSpPr>
          <p:spPr bwMode="auto">
            <a:xfrm>
              <a:off x="1838"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6" name="Oval 315"/>
            <p:cNvSpPr>
              <a:spLocks noChangeArrowheads="1"/>
            </p:cNvSpPr>
            <p:nvPr/>
          </p:nvSpPr>
          <p:spPr bwMode="auto">
            <a:xfrm>
              <a:off x="3244"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47" name="Oval 316"/>
            <p:cNvSpPr>
              <a:spLocks noChangeArrowheads="1"/>
            </p:cNvSpPr>
            <p:nvPr/>
          </p:nvSpPr>
          <p:spPr bwMode="auto">
            <a:xfrm>
              <a:off x="3061" y="302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248" name="Oval 317"/>
            <p:cNvSpPr>
              <a:spLocks noChangeArrowheads="1"/>
            </p:cNvSpPr>
            <p:nvPr/>
          </p:nvSpPr>
          <p:spPr bwMode="auto">
            <a:xfrm>
              <a:off x="3154" y="26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249" name="Oval 318"/>
            <p:cNvSpPr>
              <a:spLocks noChangeArrowheads="1"/>
            </p:cNvSpPr>
            <p:nvPr/>
          </p:nvSpPr>
          <p:spPr bwMode="auto">
            <a:xfrm>
              <a:off x="3425"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0" name="Oval 319"/>
            <p:cNvSpPr>
              <a:spLocks noChangeArrowheads="1"/>
            </p:cNvSpPr>
            <p:nvPr/>
          </p:nvSpPr>
          <p:spPr bwMode="auto">
            <a:xfrm>
              <a:off x="2881"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251" name="Oval 320"/>
            <p:cNvSpPr>
              <a:spLocks noChangeArrowheads="1"/>
            </p:cNvSpPr>
            <p:nvPr/>
          </p:nvSpPr>
          <p:spPr bwMode="auto">
            <a:xfrm>
              <a:off x="242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2" name="Oval 321"/>
            <p:cNvSpPr>
              <a:spLocks noChangeArrowheads="1"/>
            </p:cNvSpPr>
            <p:nvPr/>
          </p:nvSpPr>
          <p:spPr bwMode="auto">
            <a:xfrm>
              <a:off x="197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3" name="Oval 322"/>
            <p:cNvSpPr>
              <a:spLocks noChangeArrowheads="1"/>
            </p:cNvSpPr>
            <p:nvPr/>
          </p:nvSpPr>
          <p:spPr bwMode="auto">
            <a:xfrm>
              <a:off x="329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4" name="Oval 323"/>
            <p:cNvSpPr>
              <a:spLocks noChangeArrowheads="1"/>
            </p:cNvSpPr>
            <p:nvPr/>
          </p:nvSpPr>
          <p:spPr bwMode="auto">
            <a:xfrm>
              <a:off x="288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5" name="Oval 324"/>
            <p:cNvSpPr>
              <a:spLocks noChangeArrowheads="1"/>
            </p:cNvSpPr>
            <p:nvPr/>
          </p:nvSpPr>
          <p:spPr bwMode="auto">
            <a:xfrm>
              <a:off x="251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6" name="Oval 325"/>
            <p:cNvSpPr>
              <a:spLocks noChangeArrowheads="1"/>
            </p:cNvSpPr>
            <p:nvPr/>
          </p:nvSpPr>
          <p:spPr bwMode="auto">
            <a:xfrm>
              <a:off x="2155" y="420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257" name="Oval 326"/>
            <p:cNvSpPr>
              <a:spLocks noChangeArrowheads="1"/>
            </p:cNvSpPr>
            <p:nvPr/>
          </p:nvSpPr>
          <p:spPr bwMode="auto">
            <a:xfrm>
              <a:off x="1747"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8" name="Oval 327"/>
            <p:cNvSpPr>
              <a:spLocks noChangeArrowheads="1"/>
            </p:cNvSpPr>
            <p:nvPr/>
          </p:nvSpPr>
          <p:spPr bwMode="auto">
            <a:xfrm>
              <a:off x="93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59" name="Oval 328"/>
            <p:cNvSpPr>
              <a:spLocks noChangeArrowheads="1"/>
            </p:cNvSpPr>
            <p:nvPr/>
          </p:nvSpPr>
          <p:spPr bwMode="auto">
            <a:xfrm>
              <a:off x="3471" y="297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260" name="Oval 329"/>
            <p:cNvSpPr>
              <a:spLocks noChangeArrowheads="1"/>
            </p:cNvSpPr>
            <p:nvPr/>
          </p:nvSpPr>
          <p:spPr bwMode="auto">
            <a:xfrm>
              <a:off x="3425"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1" name="Oval 330"/>
            <p:cNvSpPr>
              <a:spLocks noChangeArrowheads="1"/>
            </p:cNvSpPr>
            <p:nvPr/>
          </p:nvSpPr>
          <p:spPr bwMode="auto">
            <a:xfrm>
              <a:off x="347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2" name="Oval 331"/>
            <p:cNvSpPr>
              <a:spLocks noChangeArrowheads="1"/>
            </p:cNvSpPr>
            <p:nvPr/>
          </p:nvSpPr>
          <p:spPr bwMode="auto">
            <a:xfrm>
              <a:off x="2927"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3" name="Oval 332"/>
            <p:cNvSpPr>
              <a:spLocks noChangeArrowheads="1"/>
            </p:cNvSpPr>
            <p:nvPr/>
          </p:nvSpPr>
          <p:spPr bwMode="auto">
            <a:xfrm>
              <a:off x="31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4" name="Oval 333"/>
            <p:cNvSpPr>
              <a:spLocks noChangeArrowheads="1"/>
            </p:cNvSpPr>
            <p:nvPr/>
          </p:nvSpPr>
          <p:spPr bwMode="auto">
            <a:xfrm>
              <a:off x="143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5" name="Oval 334"/>
            <p:cNvSpPr>
              <a:spLocks noChangeArrowheads="1"/>
            </p:cNvSpPr>
            <p:nvPr/>
          </p:nvSpPr>
          <p:spPr bwMode="auto">
            <a:xfrm>
              <a:off x="143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6" name="Oval 335"/>
            <p:cNvSpPr>
              <a:spLocks noChangeArrowheads="1"/>
            </p:cNvSpPr>
            <p:nvPr/>
          </p:nvSpPr>
          <p:spPr bwMode="auto">
            <a:xfrm>
              <a:off x="1340"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7" name="Oval 336"/>
            <p:cNvSpPr>
              <a:spLocks noChangeArrowheads="1"/>
            </p:cNvSpPr>
            <p:nvPr/>
          </p:nvSpPr>
          <p:spPr bwMode="auto">
            <a:xfrm>
              <a:off x="120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8" name="Oval 337"/>
            <p:cNvSpPr>
              <a:spLocks noChangeArrowheads="1"/>
            </p:cNvSpPr>
            <p:nvPr/>
          </p:nvSpPr>
          <p:spPr bwMode="auto">
            <a:xfrm>
              <a:off x="102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69" name="Oval 338"/>
            <p:cNvSpPr>
              <a:spLocks noChangeArrowheads="1"/>
            </p:cNvSpPr>
            <p:nvPr/>
          </p:nvSpPr>
          <p:spPr bwMode="auto">
            <a:xfrm>
              <a:off x="1294"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0" name="Oval 339"/>
            <p:cNvSpPr>
              <a:spLocks noChangeArrowheads="1"/>
            </p:cNvSpPr>
            <p:nvPr/>
          </p:nvSpPr>
          <p:spPr bwMode="auto">
            <a:xfrm>
              <a:off x="1385" y="157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271" name="Oval 340"/>
            <p:cNvSpPr>
              <a:spLocks noChangeArrowheads="1"/>
            </p:cNvSpPr>
            <p:nvPr/>
          </p:nvSpPr>
          <p:spPr bwMode="auto">
            <a:xfrm>
              <a:off x="1385"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2" name="Oval 341"/>
            <p:cNvSpPr>
              <a:spLocks noChangeArrowheads="1"/>
            </p:cNvSpPr>
            <p:nvPr/>
          </p:nvSpPr>
          <p:spPr bwMode="auto">
            <a:xfrm>
              <a:off x="134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3" name="Oval 342"/>
            <p:cNvSpPr>
              <a:spLocks noChangeArrowheads="1"/>
            </p:cNvSpPr>
            <p:nvPr/>
          </p:nvSpPr>
          <p:spPr bwMode="auto">
            <a:xfrm>
              <a:off x="1385"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4" name="Oval 343"/>
            <p:cNvSpPr>
              <a:spLocks noChangeArrowheads="1"/>
            </p:cNvSpPr>
            <p:nvPr/>
          </p:nvSpPr>
          <p:spPr bwMode="auto">
            <a:xfrm>
              <a:off x="152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5" name="Oval 344"/>
            <p:cNvSpPr>
              <a:spLocks noChangeArrowheads="1"/>
            </p:cNvSpPr>
            <p:nvPr/>
          </p:nvSpPr>
          <p:spPr bwMode="auto">
            <a:xfrm>
              <a:off x="1612"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6" name="Oval 345"/>
            <p:cNvSpPr>
              <a:spLocks noChangeArrowheads="1"/>
            </p:cNvSpPr>
            <p:nvPr/>
          </p:nvSpPr>
          <p:spPr bwMode="auto">
            <a:xfrm>
              <a:off x="1703"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7" name="Oval 346"/>
            <p:cNvSpPr>
              <a:spLocks noChangeArrowheads="1"/>
            </p:cNvSpPr>
            <p:nvPr/>
          </p:nvSpPr>
          <p:spPr bwMode="auto">
            <a:xfrm>
              <a:off x="1702"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8" name="Oval 347"/>
            <p:cNvSpPr>
              <a:spLocks noChangeArrowheads="1"/>
            </p:cNvSpPr>
            <p:nvPr/>
          </p:nvSpPr>
          <p:spPr bwMode="auto">
            <a:xfrm>
              <a:off x="170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79" name="Oval 348"/>
            <p:cNvSpPr>
              <a:spLocks noChangeArrowheads="1"/>
            </p:cNvSpPr>
            <p:nvPr/>
          </p:nvSpPr>
          <p:spPr bwMode="auto">
            <a:xfrm>
              <a:off x="1612" y="1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280" name="Oval 349"/>
            <p:cNvSpPr>
              <a:spLocks noChangeArrowheads="1"/>
            </p:cNvSpPr>
            <p:nvPr/>
          </p:nvSpPr>
          <p:spPr bwMode="auto">
            <a:xfrm>
              <a:off x="1748"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81" name="Oval 350"/>
            <p:cNvSpPr>
              <a:spLocks noChangeArrowheads="1"/>
            </p:cNvSpPr>
            <p:nvPr/>
          </p:nvSpPr>
          <p:spPr bwMode="auto">
            <a:xfrm>
              <a:off x="1476"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82" name="Oval 351"/>
            <p:cNvSpPr>
              <a:spLocks noChangeArrowheads="1"/>
            </p:cNvSpPr>
            <p:nvPr/>
          </p:nvSpPr>
          <p:spPr bwMode="auto">
            <a:xfrm>
              <a:off x="3153"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83" name="Oval 352"/>
            <p:cNvSpPr>
              <a:spLocks noChangeArrowheads="1"/>
            </p:cNvSpPr>
            <p:nvPr/>
          </p:nvSpPr>
          <p:spPr bwMode="auto">
            <a:xfrm>
              <a:off x="1429"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84" name="Oval 353"/>
            <p:cNvSpPr>
              <a:spLocks noChangeArrowheads="1"/>
            </p:cNvSpPr>
            <p:nvPr/>
          </p:nvSpPr>
          <p:spPr bwMode="auto">
            <a:xfrm>
              <a:off x="1566" y="1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85" name="Oval 354"/>
            <p:cNvSpPr>
              <a:spLocks noChangeArrowheads="1"/>
            </p:cNvSpPr>
            <p:nvPr/>
          </p:nvSpPr>
          <p:spPr bwMode="auto">
            <a:xfrm>
              <a:off x="129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86" name="Oval 355"/>
            <p:cNvSpPr>
              <a:spLocks noChangeArrowheads="1"/>
            </p:cNvSpPr>
            <p:nvPr/>
          </p:nvSpPr>
          <p:spPr bwMode="auto">
            <a:xfrm>
              <a:off x="1612" y="2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287" name="Oval 356"/>
            <p:cNvSpPr>
              <a:spLocks noChangeArrowheads="1"/>
            </p:cNvSpPr>
            <p:nvPr/>
          </p:nvSpPr>
          <p:spPr bwMode="auto">
            <a:xfrm>
              <a:off x="2338" y="17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288" name="Oval 357"/>
            <p:cNvSpPr>
              <a:spLocks noChangeArrowheads="1"/>
            </p:cNvSpPr>
            <p:nvPr/>
          </p:nvSpPr>
          <p:spPr bwMode="auto">
            <a:xfrm>
              <a:off x="2337"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89" name="Oval 358"/>
            <p:cNvSpPr>
              <a:spLocks noChangeArrowheads="1"/>
            </p:cNvSpPr>
            <p:nvPr/>
          </p:nvSpPr>
          <p:spPr bwMode="auto">
            <a:xfrm>
              <a:off x="220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0" name="Oval 359"/>
            <p:cNvSpPr>
              <a:spLocks noChangeArrowheads="1"/>
            </p:cNvSpPr>
            <p:nvPr/>
          </p:nvSpPr>
          <p:spPr bwMode="auto">
            <a:xfrm>
              <a:off x="2292"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1" name="Oval 360"/>
            <p:cNvSpPr>
              <a:spLocks noChangeArrowheads="1"/>
            </p:cNvSpPr>
            <p:nvPr/>
          </p:nvSpPr>
          <p:spPr bwMode="auto">
            <a:xfrm>
              <a:off x="2428" y="161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292" name="Oval 361"/>
            <p:cNvSpPr>
              <a:spLocks noChangeArrowheads="1"/>
            </p:cNvSpPr>
            <p:nvPr/>
          </p:nvSpPr>
          <p:spPr bwMode="auto">
            <a:xfrm>
              <a:off x="2519"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3" name="Oval 362"/>
            <p:cNvSpPr>
              <a:spLocks noChangeArrowheads="1"/>
            </p:cNvSpPr>
            <p:nvPr/>
          </p:nvSpPr>
          <p:spPr bwMode="auto">
            <a:xfrm>
              <a:off x="2610" y="17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294" name="Oval 363"/>
            <p:cNvSpPr>
              <a:spLocks noChangeArrowheads="1"/>
            </p:cNvSpPr>
            <p:nvPr/>
          </p:nvSpPr>
          <p:spPr bwMode="auto">
            <a:xfrm>
              <a:off x="2609"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5" name="Oval 364"/>
            <p:cNvSpPr>
              <a:spLocks noChangeArrowheads="1"/>
            </p:cNvSpPr>
            <p:nvPr/>
          </p:nvSpPr>
          <p:spPr bwMode="auto">
            <a:xfrm>
              <a:off x="2336"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6" name="Oval 365"/>
            <p:cNvSpPr>
              <a:spLocks noChangeArrowheads="1"/>
            </p:cNvSpPr>
            <p:nvPr/>
          </p:nvSpPr>
          <p:spPr bwMode="auto">
            <a:xfrm>
              <a:off x="2473" y="14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7" name="Oval 366"/>
            <p:cNvSpPr>
              <a:spLocks noChangeArrowheads="1"/>
            </p:cNvSpPr>
            <p:nvPr/>
          </p:nvSpPr>
          <p:spPr bwMode="auto">
            <a:xfrm>
              <a:off x="2836"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8" name="Oval 367"/>
            <p:cNvSpPr>
              <a:spLocks noChangeArrowheads="1"/>
            </p:cNvSpPr>
            <p:nvPr/>
          </p:nvSpPr>
          <p:spPr bwMode="auto">
            <a:xfrm>
              <a:off x="2927"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299" name="Oval 368"/>
            <p:cNvSpPr>
              <a:spLocks noChangeArrowheads="1"/>
            </p:cNvSpPr>
            <p:nvPr/>
          </p:nvSpPr>
          <p:spPr bwMode="auto">
            <a:xfrm>
              <a:off x="2247" y="2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300" name="Oval 369"/>
            <p:cNvSpPr>
              <a:spLocks noChangeArrowheads="1"/>
            </p:cNvSpPr>
            <p:nvPr/>
          </p:nvSpPr>
          <p:spPr bwMode="auto">
            <a:xfrm>
              <a:off x="2246"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01" name="Oval 370"/>
            <p:cNvSpPr>
              <a:spLocks noChangeArrowheads="1"/>
            </p:cNvSpPr>
            <p:nvPr/>
          </p:nvSpPr>
          <p:spPr bwMode="auto">
            <a:xfrm>
              <a:off x="2020" y="197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02" name="Oval 371"/>
            <p:cNvSpPr>
              <a:spLocks noChangeArrowheads="1"/>
            </p:cNvSpPr>
            <p:nvPr/>
          </p:nvSpPr>
          <p:spPr bwMode="auto">
            <a:xfrm>
              <a:off x="220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03" name="Oval 372"/>
            <p:cNvSpPr>
              <a:spLocks noChangeArrowheads="1"/>
            </p:cNvSpPr>
            <p:nvPr/>
          </p:nvSpPr>
          <p:spPr bwMode="auto">
            <a:xfrm>
              <a:off x="2700"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04" name="Oval 373"/>
            <p:cNvSpPr>
              <a:spLocks noChangeArrowheads="1"/>
            </p:cNvSpPr>
            <p:nvPr/>
          </p:nvSpPr>
          <p:spPr bwMode="auto">
            <a:xfrm>
              <a:off x="2428" y="21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05" name="Oval 374"/>
            <p:cNvSpPr>
              <a:spLocks noChangeArrowheads="1"/>
            </p:cNvSpPr>
            <p:nvPr/>
          </p:nvSpPr>
          <p:spPr bwMode="auto">
            <a:xfrm>
              <a:off x="2519"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06" name="Oval 375"/>
            <p:cNvSpPr>
              <a:spLocks noChangeArrowheads="1"/>
            </p:cNvSpPr>
            <p:nvPr/>
          </p:nvSpPr>
          <p:spPr bwMode="auto">
            <a:xfrm>
              <a:off x="2517"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307" name="Oval 376"/>
            <p:cNvSpPr>
              <a:spLocks noChangeArrowheads="1"/>
            </p:cNvSpPr>
            <p:nvPr/>
          </p:nvSpPr>
          <p:spPr bwMode="auto">
            <a:xfrm>
              <a:off x="2245" y="16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08" name="Oval 377"/>
            <p:cNvSpPr>
              <a:spLocks noChangeArrowheads="1"/>
            </p:cNvSpPr>
            <p:nvPr/>
          </p:nvSpPr>
          <p:spPr bwMode="auto">
            <a:xfrm>
              <a:off x="2382" y="1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09" name="Oval 378"/>
            <p:cNvSpPr>
              <a:spLocks noChangeArrowheads="1"/>
            </p:cNvSpPr>
            <p:nvPr/>
          </p:nvSpPr>
          <p:spPr bwMode="auto">
            <a:xfrm>
              <a:off x="211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10" name="Oval 379"/>
            <p:cNvSpPr>
              <a:spLocks noChangeArrowheads="1"/>
            </p:cNvSpPr>
            <p:nvPr/>
          </p:nvSpPr>
          <p:spPr bwMode="auto">
            <a:xfrm>
              <a:off x="2428"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11" name="Oval 380"/>
            <p:cNvSpPr>
              <a:spLocks noChangeArrowheads="1"/>
            </p:cNvSpPr>
            <p:nvPr/>
          </p:nvSpPr>
          <p:spPr bwMode="auto">
            <a:xfrm>
              <a:off x="1975"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12" name="Oval 381"/>
            <p:cNvSpPr>
              <a:spLocks noChangeArrowheads="1"/>
            </p:cNvSpPr>
            <p:nvPr/>
          </p:nvSpPr>
          <p:spPr bwMode="auto">
            <a:xfrm>
              <a:off x="1793" y="13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313" name="Oval 382"/>
            <p:cNvSpPr>
              <a:spLocks noChangeArrowheads="1"/>
            </p:cNvSpPr>
            <p:nvPr/>
          </p:nvSpPr>
          <p:spPr bwMode="auto">
            <a:xfrm>
              <a:off x="165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14" name="Oval 383"/>
            <p:cNvSpPr>
              <a:spLocks noChangeArrowheads="1"/>
            </p:cNvSpPr>
            <p:nvPr/>
          </p:nvSpPr>
          <p:spPr bwMode="auto">
            <a:xfrm>
              <a:off x="1748"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15" name="Oval 384"/>
            <p:cNvSpPr>
              <a:spLocks noChangeArrowheads="1"/>
            </p:cNvSpPr>
            <p:nvPr/>
          </p:nvSpPr>
          <p:spPr bwMode="auto">
            <a:xfrm>
              <a:off x="1884"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16" name="Oval 385"/>
            <p:cNvSpPr>
              <a:spLocks noChangeArrowheads="1"/>
            </p:cNvSpPr>
            <p:nvPr/>
          </p:nvSpPr>
          <p:spPr bwMode="auto">
            <a:xfrm>
              <a:off x="2020" y="1707"/>
              <a:ext cx="45" cy="46"/>
            </a:xfrm>
            <a:prstGeom prst="ellipse">
              <a:avLst/>
            </a:prstGeom>
            <a:solidFill>
              <a:schemeClr val="tx1"/>
            </a:solidFill>
            <a:ln w="3175">
              <a:noFill/>
              <a:round/>
              <a:headEnd/>
              <a:tailEnd/>
            </a:ln>
          </p:spPr>
          <p:txBody>
            <a:bodyPr wrap="none" anchor="ctr"/>
            <a:lstStyle/>
            <a:p>
              <a:endParaRPr lang="en-US"/>
            </a:p>
          </p:txBody>
        </p:sp>
        <p:sp>
          <p:nvSpPr>
            <p:cNvPr id="79317" name="Oval 386"/>
            <p:cNvSpPr>
              <a:spLocks noChangeArrowheads="1"/>
            </p:cNvSpPr>
            <p:nvPr/>
          </p:nvSpPr>
          <p:spPr bwMode="auto">
            <a:xfrm>
              <a:off x="2066" y="1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18" name="Oval 387"/>
            <p:cNvSpPr>
              <a:spLocks noChangeArrowheads="1"/>
            </p:cNvSpPr>
            <p:nvPr/>
          </p:nvSpPr>
          <p:spPr bwMode="auto">
            <a:xfrm>
              <a:off x="2065"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19" name="Oval 388"/>
            <p:cNvSpPr>
              <a:spLocks noChangeArrowheads="1"/>
            </p:cNvSpPr>
            <p:nvPr/>
          </p:nvSpPr>
          <p:spPr bwMode="auto">
            <a:xfrm>
              <a:off x="1792" y="107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20" name="Oval 389"/>
            <p:cNvSpPr>
              <a:spLocks noChangeArrowheads="1"/>
            </p:cNvSpPr>
            <p:nvPr/>
          </p:nvSpPr>
          <p:spPr bwMode="auto">
            <a:xfrm>
              <a:off x="1929" y="124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21" name="Oval 390"/>
            <p:cNvSpPr>
              <a:spLocks noChangeArrowheads="1"/>
            </p:cNvSpPr>
            <p:nvPr/>
          </p:nvSpPr>
          <p:spPr bwMode="auto">
            <a:xfrm>
              <a:off x="192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22" name="Oval 391"/>
            <p:cNvSpPr>
              <a:spLocks noChangeArrowheads="1"/>
            </p:cNvSpPr>
            <p:nvPr/>
          </p:nvSpPr>
          <p:spPr bwMode="auto">
            <a:xfrm>
              <a:off x="1975"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23" name="Oval 392"/>
            <p:cNvSpPr>
              <a:spLocks noChangeArrowheads="1"/>
            </p:cNvSpPr>
            <p:nvPr/>
          </p:nvSpPr>
          <p:spPr bwMode="auto">
            <a:xfrm>
              <a:off x="2200"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24" name="Oval 393"/>
            <p:cNvSpPr>
              <a:spLocks noChangeArrowheads="1"/>
            </p:cNvSpPr>
            <p:nvPr/>
          </p:nvSpPr>
          <p:spPr bwMode="auto">
            <a:xfrm>
              <a:off x="2246"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25" name="Oval 394"/>
            <p:cNvSpPr>
              <a:spLocks noChangeArrowheads="1"/>
            </p:cNvSpPr>
            <p:nvPr/>
          </p:nvSpPr>
          <p:spPr bwMode="auto">
            <a:xfrm>
              <a:off x="21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26" name="Oval 395"/>
            <p:cNvSpPr>
              <a:spLocks noChangeArrowheads="1"/>
            </p:cNvSpPr>
            <p:nvPr/>
          </p:nvSpPr>
          <p:spPr bwMode="auto">
            <a:xfrm>
              <a:off x="22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27" name="Oval 396"/>
            <p:cNvSpPr>
              <a:spLocks noChangeArrowheads="1"/>
            </p:cNvSpPr>
            <p:nvPr/>
          </p:nvSpPr>
          <p:spPr bwMode="auto">
            <a:xfrm>
              <a:off x="2337" y="120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328" name="Oval 397"/>
            <p:cNvSpPr>
              <a:spLocks noChangeArrowheads="1"/>
            </p:cNvSpPr>
            <p:nvPr/>
          </p:nvSpPr>
          <p:spPr bwMode="auto">
            <a:xfrm>
              <a:off x="24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29" name="Oval 398"/>
            <p:cNvSpPr>
              <a:spLocks noChangeArrowheads="1"/>
            </p:cNvSpPr>
            <p:nvPr/>
          </p:nvSpPr>
          <p:spPr bwMode="auto">
            <a:xfrm>
              <a:off x="2519" y="12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330" name="Oval 399"/>
            <p:cNvSpPr>
              <a:spLocks noChangeArrowheads="1"/>
            </p:cNvSpPr>
            <p:nvPr/>
          </p:nvSpPr>
          <p:spPr bwMode="auto">
            <a:xfrm>
              <a:off x="2518"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1" name="Oval 400"/>
            <p:cNvSpPr>
              <a:spLocks noChangeArrowheads="1"/>
            </p:cNvSpPr>
            <p:nvPr/>
          </p:nvSpPr>
          <p:spPr bwMode="auto">
            <a:xfrm>
              <a:off x="2517"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2" name="Oval 401"/>
            <p:cNvSpPr>
              <a:spLocks noChangeArrowheads="1"/>
            </p:cNvSpPr>
            <p:nvPr/>
          </p:nvSpPr>
          <p:spPr bwMode="auto">
            <a:xfrm>
              <a:off x="23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3" name="Oval 402"/>
            <p:cNvSpPr>
              <a:spLocks noChangeArrowheads="1"/>
            </p:cNvSpPr>
            <p:nvPr/>
          </p:nvSpPr>
          <p:spPr bwMode="auto">
            <a:xfrm>
              <a:off x="3742" y="179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34" name="Oval 403"/>
            <p:cNvSpPr>
              <a:spLocks noChangeArrowheads="1"/>
            </p:cNvSpPr>
            <p:nvPr/>
          </p:nvSpPr>
          <p:spPr bwMode="auto">
            <a:xfrm>
              <a:off x="2428" y="11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5" name="Oval 404"/>
            <p:cNvSpPr>
              <a:spLocks noChangeArrowheads="1"/>
            </p:cNvSpPr>
            <p:nvPr/>
          </p:nvSpPr>
          <p:spPr bwMode="auto">
            <a:xfrm>
              <a:off x="1702"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6" name="Oval 405"/>
            <p:cNvSpPr>
              <a:spLocks noChangeArrowheads="1"/>
            </p:cNvSpPr>
            <p:nvPr/>
          </p:nvSpPr>
          <p:spPr bwMode="auto">
            <a:xfrm>
              <a:off x="1340"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7" name="Oval 406"/>
            <p:cNvSpPr>
              <a:spLocks noChangeArrowheads="1"/>
            </p:cNvSpPr>
            <p:nvPr/>
          </p:nvSpPr>
          <p:spPr bwMode="auto">
            <a:xfrm>
              <a:off x="1476" y="13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8" name="Oval 407"/>
            <p:cNvSpPr>
              <a:spLocks noChangeArrowheads="1"/>
            </p:cNvSpPr>
            <p:nvPr/>
          </p:nvSpPr>
          <p:spPr bwMode="auto">
            <a:xfrm>
              <a:off x="156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39" name="Oval 408"/>
            <p:cNvSpPr>
              <a:spLocks noChangeArrowheads="1"/>
            </p:cNvSpPr>
            <p:nvPr/>
          </p:nvSpPr>
          <p:spPr bwMode="auto">
            <a:xfrm>
              <a:off x="1566"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40" name="Oval 409"/>
            <p:cNvSpPr>
              <a:spLocks noChangeArrowheads="1"/>
            </p:cNvSpPr>
            <p:nvPr/>
          </p:nvSpPr>
          <p:spPr bwMode="auto">
            <a:xfrm>
              <a:off x="1930" y="220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341" name="Oval 410"/>
            <p:cNvSpPr>
              <a:spLocks noChangeArrowheads="1"/>
            </p:cNvSpPr>
            <p:nvPr/>
          </p:nvSpPr>
          <p:spPr bwMode="auto">
            <a:xfrm>
              <a:off x="211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42" name="Oval 411"/>
            <p:cNvSpPr>
              <a:spLocks noChangeArrowheads="1"/>
            </p:cNvSpPr>
            <p:nvPr/>
          </p:nvSpPr>
          <p:spPr bwMode="auto">
            <a:xfrm>
              <a:off x="1838"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43" name="Oval 412"/>
            <p:cNvSpPr>
              <a:spLocks noChangeArrowheads="1"/>
            </p:cNvSpPr>
            <p:nvPr/>
          </p:nvSpPr>
          <p:spPr bwMode="auto">
            <a:xfrm>
              <a:off x="188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44" name="Oval 413"/>
            <p:cNvSpPr>
              <a:spLocks noChangeArrowheads="1"/>
            </p:cNvSpPr>
            <p:nvPr/>
          </p:nvSpPr>
          <p:spPr bwMode="auto">
            <a:xfrm>
              <a:off x="1975" y="188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345" name="Oval 414"/>
            <p:cNvSpPr>
              <a:spLocks noChangeArrowheads="1"/>
            </p:cNvSpPr>
            <p:nvPr/>
          </p:nvSpPr>
          <p:spPr bwMode="auto">
            <a:xfrm>
              <a:off x="2701"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46" name="Oval 415"/>
            <p:cNvSpPr>
              <a:spLocks noChangeArrowheads="1"/>
            </p:cNvSpPr>
            <p:nvPr/>
          </p:nvSpPr>
          <p:spPr bwMode="auto">
            <a:xfrm>
              <a:off x="2564"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47" name="Oval 416"/>
            <p:cNvSpPr>
              <a:spLocks noChangeArrowheads="1"/>
            </p:cNvSpPr>
            <p:nvPr/>
          </p:nvSpPr>
          <p:spPr bwMode="auto">
            <a:xfrm>
              <a:off x="2429"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48" name="Oval 417"/>
            <p:cNvSpPr>
              <a:spLocks noChangeArrowheads="1"/>
            </p:cNvSpPr>
            <p:nvPr/>
          </p:nvSpPr>
          <p:spPr bwMode="auto">
            <a:xfrm>
              <a:off x="2294" y="188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349" name="Oval 418"/>
            <p:cNvSpPr>
              <a:spLocks noChangeArrowheads="1"/>
            </p:cNvSpPr>
            <p:nvPr/>
          </p:nvSpPr>
          <p:spPr bwMode="auto">
            <a:xfrm>
              <a:off x="270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0" name="Oval 419"/>
            <p:cNvSpPr>
              <a:spLocks noChangeArrowheads="1"/>
            </p:cNvSpPr>
            <p:nvPr/>
          </p:nvSpPr>
          <p:spPr bwMode="auto">
            <a:xfrm>
              <a:off x="2746"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1" name="Oval 420"/>
            <p:cNvSpPr>
              <a:spLocks noChangeArrowheads="1"/>
            </p:cNvSpPr>
            <p:nvPr/>
          </p:nvSpPr>
          <p:spPr bwMode="auto">
            <a:xfrm>
              <a:off x="329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2" name="Oval 421"/>
            <p:cNvSpPr>
              <a:spLocks noChangeArrowheads="1"/>
            </p:cNvSpPr>
            <p:nvPr/>
          </p:nvSpPr>
          <p:spPr bwMode="auto">
            <a:xfrm>
              <a:off x="329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3" name="Oval 422"/>
            <p:cNvSpPr>
              <a:spLocks noChangeArrowheads="1"/>
            </p:cNvSpPr>
            <p:nvPr/>
          </p:nvSpPr>
          <p:spPr bwMode="auto">
            <a:xfrm>
              <a:off x="3154" y="1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4" name="Oval 423"/>
            <p:cNvSpPr>
              <a:spLocks noChangeArrowheads="1"/>
            </p:cNvSpPr>
            <p:nvPr/>
          </p:nvSpPr>
          <p:spPr bwMode="auto">
            <a:xfrm>
              <a:off x="3245" y="12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355" name="Oval 424"/>
            <p:cNvSpPr>
              <a:spLocks noChangeArrowheads="1"/>
            </p:cNvSpPr>
            <p:nvPr/>
          </p:nvSpPr>
          <p:spPr bwMode="auto">
            <a:xfrm>
              <a:off x="3381" y="1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6" name="Oval 425"/>
            <p:cNvSpPr>
              <a:spLocks noChangeArrowheads="1"/>
            </p:cNvSpPr>
            <p:nvPr/>
          </p:nvSpPr>
          <p:spPr bwMode="auto">
            <a:xfrm>
              <a:off x="3426" y="1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7" name="Oval 426"/>
            <p:cNvSpPr>
              <a:spLocks noChangeArrowheads="1"/>
            </p:cNvSpPr>
            <p:nvPr/>
          </p:nvSpPr>
          <p:spPr bwMode="auto">
            <a:xfrm>
              <a:off x="3154" y="14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358" name="Oval 427"/>
            <p:cNvSpPr>
              <a:spLocks noChangeArrowheads="1"/>
            </p:cNvSpPr>
            <p:nvPr/>
          </p:nvSpPr>
          <p:spPr bwMode="auto">
            <a:xfrm>
              <a:off x="3198" y="14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59" name="Oval 428"/>
            <p:cNvSpPr>
              <a:spLocks noChangeArrowheads="1"/>
            </p:cNvSpPr>
            <p:nvPr/>
          </p:nvSpPr>
          <p:spPr bwMode="auto">
            <a:xfrm>
              <a:off x="2747"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60" name="Oval 429"/>
            <p:cNvSpPr>
              <a:spLocks noChangeArrowheads="1"/>
            </p:cNvSpPr>
            <p:nvPr/>
          </p:nvSpPr>
          <p:spPr bwMode="auto">
            <a:xfrm>
              <a:off x="2746" y="12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61" name="Oval 430"/>
            <p:cNvSpPr>
              <a:spLocks noChangeArrowheads="1"/>
            </p:cNvSpPr>
            <p:nvPr/>
          </p:nvSpPr>
          <p:spPr bwMode="auto">
            <a:xfrm>
              <a:off x="2610"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62" name="Oval 431"/>
            <p:cNvSpPr>
              <a:spLocks noChangeArrowheads="1"/>
            </p:cNvSpPr>
            <p:nvPr/>
          </p:nvSpPr>
          <p:spPr bwMode="auto">
            <a:xfrm>
              <a:off x="2790"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63" name="Oval 432"/>
            <p:cNvSpPr>
              <a:spLocks noChangeArrowheads="1"/>
            </p:cNvSpPr>
            <p:nvPr/>
          </p:nvSpPr>
          <p:spPr bwMode="auto">
            <a:xfrm>
              <a:off x="2837"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64" name="Oval 433"/>
            <p:cNvSpPr>
              <a:spLocks noChangeArrowheads="1"/>
            </p:cNvSpPr>
            <p:nvPr/>
          </p:nvSpPr>
          <p:spPr bwMode="auto">
            <a:xfrm>
              <a:off x="29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65" name="Oval 434"/>
            <p:cNvSpPr>
              <a:spLocks noChangeArrowheads="1"/>
            </p:cNvSpPr>
            <p:nvPr/>
          </p:nvSpPr>
          <p:spPr bwMode="auto">
            <a:xfrm>
              <a:off x="3019" y="12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66" name="Oval 435"/>
            <p:cNvSpPr>
              <a:spLocks noChangeArrowheads="1"/>
            </p:cNvSpPr>
            <p:nvPr/>
          </p:nvSpPr>
          <p:spPr bwMode="auto">
            <a:xfrm>
              <a:off x="3018" y="1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67" name="Oval 436"/>
            <p:cNvSpPr>
              <a:spLocks noChangeArrowheads="1"/>
            </p:cNvSpPr>
            <p:nvPr/>
          </p:nvSpPr>
          <p:spPr bwMode="auto">
            <a:xfrm>
              <a:off x="28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68" name="Oval 437"/>
            <p:cNvSpPr>
              <a:spLocks noChangeArrowheads="1"/>
            </p:cNvSpPr>
            <p:nvPr/>
          </p:nvSpPr>
          <p:spPr bwMode="auto">
            <a:xfrm>
              <a:off x="2744"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69" name="Oval 438"/>
            <p:cNvSpPr>
              <a:spLocks noChangeArrowheads="1"/>
            </p:cNvSpPr>
            <p:nvPr/>
          </p:nvSpPr>
          <p:spPr bwMode="auto">
            <a:xfrm>
              <a:off x="2928"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0" name="Oval 439"/>
            <p:cNvSpPr>
              <a:spLocks noChangeArrowheads="1"/>
            </p:cNvSpPr>
            <p:nvPr/>
          </p:nvSpPr>
          <p:spPr bwMode="auto">
            <a:xfrm>
              <a:off x="3200"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1" name="Oval 440"/>
            <p:cNvSpPr>
              <a:spLocks noChangeArrowheads="1"/>
            </p:cNvSpPr>
            <p:nvPr/>
          </p:nvSpPr>
          <p:spPr bwMode="auto">
            <a:xfrm>
              <a:off x="3063" y="9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2" name="Oval 441"/>
            <p:cNvSpPr>
              <a:spLocks noChangeArrowheads="1"/>
            </p:cNvSpPr>
            <p:nvPr/>
          </p:nvSpPr>
          <p:spPr bwMode="auto">
            <a:xfrm>
              <a:off x="329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3" name="Oval 442"/>
            <p:cNvSpPr>
              <a:spLocks noChangeArrowheads="1"/>
            </p:cNvSpPr>
            <p:nvPr/>
          </p:nvSpPr>
          <p:spPr bwMode="auto">
            <a:xfrm>
              <a:off x="34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4" name="Oval 443"/>
            <p:cNvSpPr>
              <a:spLocks noChangeArrowheads="1"/>
            </p:cNvSpPr>
            <p:nvPr/>
          </p:nvSpPr>
          <p:spPr bwMode="auto">
            <a:xfrm>
              <a:off x="3063" y="1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5" name="Oval 444"/>
            <p:cNvSpPr>
              <a:spLocks noChangeArrowheads="1"/>
            </p:cNvSpPr>
            <p:nvPr/>
          </p:nvSpPr>
          <p:spPr bwMode="auto">
            <a:xfrm>
              <a:off x="3381"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6" name="Oval 445"/>
            <p:cNvSpPr>
              <a:spLocks noChangeArrowheads="1"/>
            </p:cNvSpPr>
            <p:nvPr/>
          </p:nvSpPr>
          <p:spPr bwMode="auto">
            <a:xfrm>
              <a:off x="2655"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7" name="Oval 446"/>
            <p:cNvSpPr>
              <a:spLocks noChangeArrowheads="1"/>
            </p:cNvSpPr>
            <p:nvPr/>
          </p:nvSpPr>
          <p:spPr bwMode="auto">
            <a:xfrm>
              <a:off x="347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8" name="Oval 447"/>
            <p:cNvSpPr>
              <a:spLocks noChangeArrowheads="1"/>
            </p:cNvSpPr>
            <p:nvPr/>
          </p:nvSpPr>
          <p:spPr bwMode="auto">
            <a:xfrm>
              <a:off x="3471"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79" name="Oval 448"/>
            <p:cNvSpPr>
              <a:spLocks noChangeArrowheads="1"/>
            </p:cNvSpPr>
            <p:nvPr/>
          </p:nvSpPr>
          <p:spPr bwMode="auto">
            <a:xfrm>
              <a:off x="3335"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0" name="Oval 449"/>
            <p:cNvSpPr>
              <a:spLocks noChangeArrowheads="1"/>
            </p:cNvSpPr>
            <p:nvPr/>
          </p:nvSpPr>
          <p:spPr bwMode="auto">
            <a:xfrm>
              <a:off x="342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1" name="Oval 450"/>
            <p:cNvSpPr>
              <a:spLocks noChangeArrowheads="1"/>
            </p:cNvSpPr>
            <p:nvPr/>
          </p:nvSpPr>
          <p:spPr bwMode="auto">
            <a:xfrm>
              <a:off x="3562"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2" name="Oval 451"/>
            <p:cNvSpPr>
              <a:spLocks noChangeArrowheads="1"/>
            </p:cNvSpPr>
            <p:nvPr/>
          </p:nvSpPr>
          <p:spPr bwMode="auto">
            <a:xfrm>
              <a:off x="3471"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3" name="Oval 452"/>
            <p:cNvSpPr>
              <a:spLocks noChangeArrowheads="1"/>
            </p:cNvSpPr>
            <p:nvPr/>
          </p:nvSpPr>
          <p:spPr bwMode="auto">
            <a:xfrm>
              <a:off x="333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4" name="Oval 453"/>
            <p:cNvSpPr>
              <a:spLocks noChangeArrowheads="1"/>
            </p:cNvSpPr>
            <p:nvPr/>
          </p:nvSpPr>
          <p:spPr bwMode="auto">
            <a:xfrm>
              <a:off x="3335"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5" name="Oval 454"/>
            <p:cNvSpPr>
              <a:spLocks noChangeArrowheads="1"/>
            </p:cNvSpPr>
            <p:nvPr/>
          </p:nvSpPr>
          <p:spPr bwMode="auto">
            <a:xfrm>
              <a:off x="2928"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6" name="Oval 455"/>
            <p:cNvSpPr>
              <a:spLocks noChangeArrowheads="1"/>
            </p:cNvSpPr>
            <p:nvPr/>
          </p:nvSpPr>
          <p:spPr bwMode="auto">
            <a:xfrm>
              <a:off x="283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7" name="Oval 456"/>
            <p:cNvSpPr>
              <a:spLocks noChangeArrowheads="1"/>
            </p:cNvSpPr>
            <p:nvPr/>
          </p:nvSpPr>
          <p:spPr bwMode="auto">
            <a:xfrm>
              <a:off x="3878" y="25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388" name="Oval 457"/>
            <p:cNvSpPr>
              <a:spLocks noChangeArrowheads="1"/>
            </p:cNvSpPr>
            <p:nvPr/>
          </p:nvSpPr>
          <p:spPr bwMode="auto">
            <a:xfrm>
              <a:off x="2882"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89" name="Oval 458"/>
            <p:cNvSpPr>
              <a:spLocks noChangeArrowheads="1"/>
            </p:cNvSpPr>
            <p:nvPr/>
          </p:nvSpPr>
          <p:spPr bwMode="auto">
            <a:xfrm>
              <a:off x="3018"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0" name="Oval 459"/>
            <p:cNvSpPr>
              <a:spLocks noChangeArrowheads="1"/>
            </p:cNvSpPr>
            <p:nvPr/>
          </p:nvSpPr>
          <p:spPr bwMode="auto">
            <a:xfrm>
              <a:off x="3109"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1" name="Oval 460"/>
            <p:cNvSpPr>
              <a:spLocks noChangeArrowheads="1"/>
            </p:cNvSpPr>
            <p:nvPr/>
          </p:nvSpPr>
          <p:spPr bwMode="auto">
            <a:xfrm>
              <a:off x="320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2" name="Oval 461"/>
            <p:cNvSpPr>
              <a:spLocks noChangeArrowheads="1"/>
            </p:cNvSpPr>
            <p:nvPr/>
          </p:nvSpPr>
          <p:spPr bwMode="auto">
            <a:xfrm>
              <a:off x="319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3" name="Oval 462"/>
            <p:cNvSpPr>
              <a:spLocks noChangeArrowheads="1"/>
            </p:cNvSpPr>
            <p:nvPr/>
          </p:nvSpPr>
          <p:spPr bwMode="auto">
            <a:xfrm>
              <a:off x="3063"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4" name="Oval 463"/>
            <p:cNvSpPr>
              <a:spLocks noChangeArrowheads="1"/>
            </p:cNvSpPr>
            <p:nvPr/>
          </p:nvSpPr>
          <p:spPr bwMode="auto">
            <a:xfrm>
              <a:off x="265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5" name="Oval 464"/>
            <p:cNvSpPr>
              <a:spLocks noChangeArrowheads="1"/>
            </p:cNvSpPr>
            <p:nvPr/>
          </p:nvSpPr>
          <p:spPr bwMode="auto">
            <a:xfrm>
              <a:off x="3109" y="197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396" name="Oval 465"/>
            <p:cNvSpPr>
              <a:spLocks noChangeArrowheads="1"/>
            </p:cNvSpPr>
            <p:nvPr/>
          </p:nvSpPr>
          <p:spPr bwMode="auto">
            <a:xfrm>
              <a:off x="338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7" name="Oval 466"/>
            <p:cNvSpPr>
              <a:spLocks noChangeArrowheads="1"/>
            </p:cNvSpPr>
            <p:nvPr/>
          </p:nvSpPr>
          <p:spPr bwMode="auto">
            <a:xfrm>
              <a:off x="3244"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8" name="Oval 467"/>
            <p:cNvSpPr>
              <a:spLocks noChangeArrowheads="1"/>
            </p:cNvSpPr>
            <p:nvPr/>
          </p:nvSpPr>
          <p:spPr bwMode="auto">
            <a:xfrm>
              <a:off x="3335"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399" name="Oval 468"/>
            <p:cNvSpPr>
              <a:spLocks noChangeArrowheads="1"/>
            </p:cNvSpPr>
            <p:nvPr/>
          </p:nvSpPr>
          <p:spPr bwMode="auto">
            <a:xfrm>
              <a:off x="3562"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00" name="Oval 469"/>
            <p:cNvSpPr>
              <a:spLocks noChangeArrowheads="1"/>
            </p:cNvSpPr>
            <p:nvPr/>
          </p:nvSpPr>
          <p:spPr bwMode="auto">
            <a:xfrm>
              <a:off x="3244" y="1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401" name="Oval 470"/>
            <p:cNvSpPr>
              <a:spLocks noChangeArrowheads="1"/>
            </p:cNvSpPr>
            <p:nvPr/>
          </p:nvSpPr>
          <p:spPr bwMode="auto">
            <a:xfrm>
              <a:off x="356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02" name="Oval 471"/>
            <p:cNvSpPr>
              <a:spLocks noChangeArrowheads="1"/>
            </p:cNvSpPr>
            <p:nvPr/>
          </p:nvSpPr>
          <p:spPr bwMode="auto">
            <a:xfrm>
              <a:off x="2836" y="215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403" name="Oval 472"/>
            <p:cNvSpPr>
              <a:spLocks noChangeArrowheads="1"/>
            </p:cNvSpPr>
            <p:nvPr/>
          </p:nvSpPr>
          <p:spPr bwMode="auto">
            <a:xfrm>
              <a:off x="111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04" name="Oval 473"/>
            <p:cNvSpPr>
              <a:spLocks noChangeArrowheads="1"/>
            </p:cNvSpPr>
            <p:nvPr/>
          </p:nvSpPr>
          <p:spPr bwMode="auto">
            <a:xfrm>
              <a:off x="2562"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05" name="Oval 474"/>
            <p:cNvSpPr>
              <a:spLocks noChangeArrowheads="1"/>
            </p:cNvSpPr>
            <p:nvPr/>
          </p:nvSpPr>
          <p:spPr bwMode="auto">
            <a:xfrm>
              <a:off x="977" y="207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06" name="Oval 475"/>
            <p:cNvSpPr>
              <a:spLocks noChangeArrowheads="1"/>
            </p:cNvSpPr>
            <p:nvPr/>
          </p:nvSpPr>
          <p:spPr bwMode="auto">
            <a:xfrm>
              <a:off x="1068" y="198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407" name="Oval 476"/>
            <p:cNvSpPr>
              <a:spLocks noChangeArrowheads="1"/>
            </p:cNvSpPr>
            <p:nvPr/>
          </p:nvSpPr>
          <p:spPr bwMode="auto">
            <a:xfrm>
              <a:off x="1203"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08" name="Oval 477"/>
            <p:cNvSpPr>
              <a:spLocks noChangeArrowheads="1"/>
            </p:cNvSpPr>
            <p:nvPr/>
          </p:nvSpPr>
          <p:spPr bwMode="auto">
            <a:xfrm>
              <a:off x="120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09" name="Oval 478"/>
            <p:cNvSpPr>
              <a:spLocks noChangeArrowheads="1"/>
            </p:cNvSpPr>
            <p:nvPr/>
          </p:nvSpPr>
          <p:spPr bwMode="auto">
            <a:xfrm>
              <a:off x="977"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10" name="Oval 479"/>
            <p:cNvSpPr>
              <a:spLocks noChangeArrowheads="1"/>
            </p:cNvSpPr>
            <p:nvPr/>
          </p:nvSpPr>
          <p:spPr bwMode="auto">
            <a:xfrm>
              <a:off x="1021" y="2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11" name="Oval 480"/>
            <p:cNvSpPr>
              <a:spLocks noChangeArrowheads="1"/>
            </p:cNvSpPr>
            <p:nvPr/>
          </p:nvSpPr>
          <p:spPr bwMode="auto">
            <a:xfrm>
              <a:off x="57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12" name="Oval 481"/>
            <p:cNvSpPr>
              <a:spLocks noChangeArrowheads="1"/>
            </p:cNvSpPr>
            <p:nvPr/>
          </p:nvSpPr>
          <p:spPr bwMode="auto">
            <a:xfrm>
              <a:off x="56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13" name="Oval 482"/>
            <p:cNvSpPr>
              <a:spLocks noChangeArrowheads="1"/>
            </p:cNvSpPr>
            <p:nvPr/>
          </p:nvSpPr>
          <p:spPr bwMode="auto">
            <a:xfrm>
              <a:off x="433" y="188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14" name="Oval 483"/>
            <p:cNvSpPr>
              <a:spLocks noChangeArrowheads="1"/>
            </p:cNvSpPr>
            <p:nvPr/>
          </p:nvSpPr>
          <p:spPr bwMode="auto">
            <a:xfrm>
              <a:off x="524" y="1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15" name="Oval 484"/>
            <p:cNvSpPr>
              <a:spLocks noChangeArrowheads="1"/>
            </p:cNvSpPr>
            <p:nvPr/>
          </p:nvSpPr>
          <p:spPr bwMode="auto">
            <a:xfrm>
              <a:off x="660" y="1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16" name="Oval 485"/>
            <p:cNvSpPr>
              <a:spLocks noChangeArrowheads="1"/>
            </p:cNvSpPr>
            <p:nvPr/>
          </p:nvSpPr>
          <p:spPr bwMode="auto">
            <a:xfrm>
              <a:off x="751" y="2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17" name="Oval 486"/>
            <p:cNvSpPr>
              <a:spLocks noChangeArrowheads="1"/>
            </p:cNvSpPr>
            <p:nvPr/>
          </p:nvSpPr>
          <p:spPr bwMode="auto">
            <a:xfrm>
              <a:off x="842"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18" name="Oval 487"/>
            <p:cNvSpPr>
              <a:spLocks noChangeArrowheads="1"/>
            </p:cNvSpPr>
            <p:nvPr/>
          </p:nvSpPr>
          <p:spPr bwMode="auto">
            <a:xfrm>
              <a:off x="1111" y="184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19" name="Oval 488"/>
            <p:cNvSpPr>
              <a:spLocks noChangeArrowheads="1"/>
            </p:cNvSpPr>
            <p:nvPr/>
          </p:nvSpPr>
          <p:spPr bwMode="auto">
            <a:xfrm>
              <a:off x="705" y="17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20" name="Oval 489"/>
            <p:cNvSpPr>
              <a:spLocks noChangeArrowheads="1"/>
            </p:cNvSpPr>
            <p:nvPr/>
          </p:nvSpPr>
          <p:spPr bwMode="auto">
            <a:xfrm>
              <a:off x="433"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21" name="Oval 490"/>
            <p:cNvSpPr>
              <a:spLocks noChangeArrowheads="1"/>
            </p:cNvSpPr>
            <p:nvPr/>
          </p:nvSpPr>
          <p:spPr bwMode="auto">
            <a:xfrm>
              <a:off x="751"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22" name="Oval 491"/>
            <p:cNvSpPr>
              <a:spLocks noChangeArrowheads="1"/>
            </p:cNvSpPr>
            <p:nvPr/>
          </p:nvSpPr>
          <p:spPr bwMode="auto">
            <a:xfrm>
              <a:off x="1023" y="184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423" name="Oval 492"/>
            <p:cNvSpPr>
              <a:spLocks noChangeArrowheads="1"/>
            </p:cNvSpPr>
            <p:nvPr/>
          </p:nvSpPr>
          <p:spPr bwMode="auto">
            <a:xfrm>
              <a:off x="886" y="1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24" name="Oval 493"/>
            <p:cNvSpPr>
              <a:spLocks noChangeArrowheads="1"/>
            </p:cNvSpPr>
            <p:nvPr/>
          </p:nvSpPr>
          <p:spPr bwMode="auto">
            <a:xfrm>
              <a:off x="977" y="161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25" name="Oval 494"/>
            <p:cNvSpPr>
              <a:spLocks noChangeArrowheads="1"/>
            </p:cNvSpPr>
            <p:nvPr/>
          </p:nvSpPr>
          <p:spPr bwMode="auto">
            <a:xfrm>
              <a:off x="1158" y="16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26" name="Oval 495"/>
            <p:cNvSpPr>
              <a:spLocks noChangeArrowheads="1"/>
            </p:cNvSpPr>
            <p:nvPr/>
          </p:nvSpPr>
          <p:spPr bwMode="auto">
            <a:xfrm>
              <a:off x="886" y="1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27" name="Oval 496"/>
            <p:cNvSpPr>
              <a:spLocks noChangeArrowheads="1"/>
            </p:cNvSpPr>
            <p:nvPr/>
          </p:nvSpPr>
          <p:spPr bwMode="auto">
            <a:xfrm>
              <a:off x="120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28" name="Oval 497"/>
            <p:cNvSpPr>
              <a:spLocks noChangeArrowheads="1"/>
            </p:cNvSpPr>
            <p:nvPr/>
          </p:nvSpPr>
          <p:spPr bwMode="auto">
            <a:xfrm>
              <a:off x="478" y="211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429" name="Oval 498"/>
            <p:cNvSpPr>
              <a:spLocks noChangeArrowheads="1"/>
            </p:cNvSpPr>
            <p:nvPr/>
          </p:nvSpPr>
          <p:spPr bwMode="auto">
            <a:xfrm>
              <a:off x="751"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0" name="Oval 499"/>
            <p:cNvSpPr>
              <a:spLocks noChangeArrowheads="1"/>
            </p:cNvSpPr>
            <p:nvPr/>
          </p:nvSpPr>
          <p:spPr bwMode="auto">
            <a:xfrm>
              <a:off x="750" y="161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431" name="Oval 500"/>
            <p:cNvSpPr>
              <a:spLocks noChangeArrowheads="1"/>
            </p:cNvSpPr>
            <p:nvPr/>
          </p:nvSpPr>
          <p:spPr bwMode="auto">
            <a:xfrm>
              <a:off x="614"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2" name="Oval 501"/>
            <p:cNvSpPr>
              <a:spLocks noChangeArrowheads="1"/>
            </p:cNvSpPr>
            <p:nvPr/>
          </p:nvSpPr>
          <p:spPr bwMode="auto">
            <a:xfrm>
              <a:off x="705" y="14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433" name="Oval 502"/>
            <p:cNvSpPr>
              <a:spLocks noChangeArrowheads="1"/>
            </p:cNvSpPr>
            <p:nvPr/>
          </p:nvSpPr>
          <p:spPr bwMode="auto">
            <a:xfrm>
              <a:off x="841"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4" name="Oval 503"/>
            <p:cNvSpPr>
              <a:spLocks noChangeArrowheads="1"/>
            </p:cNvSpPr>
            <p:nvPr/>
          </p:nvSpPr>
          <p:spPr bwMode="auto">
            <a:xfrm>
              <a:off x="886"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5" name="Oval 504"/>
            <p:cNvSpPr>
              <a:spLocks noChangeArrowheads="1"/>
            </p:cNvSpPr>
            <p:nvPr/>
          </p:nvSpPr>
          <p:spPr bwMode="auto">
            <a:xfrm>
              <a:off x="478"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6" name="Oval 505"/>
            <p:cNvSpPr>
              <a:spLocks noChangeArrowheads="1"/>
            </p:cNvSpPr>
            <p:nvPr/>
          </p:nvSpPr>
          <p:spPr bwMode="auto">
            <a:xfrm>
              <a:off x="658" y="16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7" name="Oval 506"/>
            <p:cNvSpPr>
              <a:spLocks noChangeArrowheads="1"/>
            </p:cNvSpPr>
            <p:nvPr/>
          </p:nvSpPr>
          <p:spPr bwMode="auto">
            <a:xfrm>
              <a:off x="207"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8" name="Oval 507"/>
            <p:cNvSpPr>
              <a:spLocks noChangeArrowheads="1"/>
            </p:cNvSpPr>
            <p:nvPr/>
          </p:nvSpPr>
          <p:spPr bwMode="auto">
            <a:xfrm>
              <a:off x="206"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39" name="Oval 508"/>
            <p:cNvSpPr>
              <a:spLocks noChangeArrowheads="1"/>
            </p:cNvSpPr>
            <p:nvPr/>
          </p:nvSpPr>
          <p:spPr bwMode="auto">
            <a:xfrm>
              <a:off x="70"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0" name="Oval 509"/>
            <p:cNvSpPr>
              <a:spLocks noChangeArrowheads="1"/>
            </p:cNvSpPr>
            <p:nvPr/>
          </p:nvSpPr>
          <p:spPr bwMode="auto">
            <a:xfrm>
              <a:off x="161" y="1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1" name="Oval 510"/>
            <p:cNvSpPr>
              <a:spLocks noChangeArrowheads="1"/>
            </p:cNvSpPr>
            <p:nvPr/>
          </p:nvSpPr>
          <p:spPr bwMode="auto">
            <a:xfrm>
              <a:off x="297" y="139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442" name="Oval 511"/>
            <p:cNvSpPr>
              <a:spLocks noChangeArrowheads="1"/>
            </p:cNvSpPr>
            <p:nvPr/>
          </p:nvSpPr>
          <p:spPr bwMode="auto">
            <a:xfrm>
              <a:off x="388" y="1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3" name="Oval 512"/>
            <p:cNvSpPr>
              <a:spLocks noChangeArrowheads="1"/>
            </p:cNvSpPr>
            <p:nvPr/>
          </p:nvSpPr>
          <p:spPr bwMode="auto">
            <a:xfrm>
              <a:off x="479"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4" name="Oval 513"/>
            <p:cNvSpPr>
              <a:spLocks noChangeArrowheads="1"/>
            </p:cNvSpPr>
            <p:nvPr/>
          </p:nvSpPr>
          <p:spPr bwMode="auto">
            <a:xfrm>
              <a:off x="432"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5" name="Oval 514"/>
            <p:cNvSpPr>
              <a:spLocks noChangeArrowheads="1"/>
            </p:cNvSpPr>
            <p:nvPr/>
          </p:nvSpPr>
          <p:spPr bwMode="auto">
            <a:xfrm>
              <a:off x="342"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6" name="Oval 515"/>
            <p:cNvSpPr>
              <a:spLocks noChangeArrowheads="1"/>
            </p:cNvSpPr>
            <p:nvPr/>
          </p:nvSpPr>
          <p:spPr bwMode="auto">
            <a:xfrm>
              <a:off x="70" y="1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7" name="Oval 516"/>
            <p:cNvSpPr>
              <a:spLocks noChangeArrowheads="1"/>
            </p:cNvSpPr>
            <p:nvPr/>
          </p:nvSpPr>
          <p:spPr bwMode="auto">
            <a:xfrm>
              <a:off x="388"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8" name="Oval 517"/>
            <p:cNvSpPr>
              <a:spLocks noChangeArrowheads="1"/>
            </p:cNvSpPr>
            <p:nvPr/>
          </p:nvSpPr>
          <p:spPr bwMode="auto">
            <a:xfrm>
              <a:off x="660"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49" name="Oval 518"/>
            <p:cNvSpPr>
              <a:spLocks noChangeArrowheads="1"/>
            </p:cNvSpPr>
            <p:nvPr/>
          </p:nvSpPr>
          <p:spPr bwMode="auto">
            <a:xfrm>
              <a:off x="523"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0" name="Oval 519"/>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1" name="Oval 520"/>
            <p:cNvSpPr>
              <a:spLocks noChangeArrowheads="1"/>
            </p:cNvSpPr>
            <p:nvPr/>
          </p:nvSpPr>
          <p:spPr bwMode="auto">
            <a:xfrm>
              <a:off x="795"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2" name="Oval 521"/>
            <p:cNvSpPr>
              <a:spLocks noChangeArrowheads="1"/>
            </p:cNvSpPr>
            <p:nvPr/>
          </p:nvSpPr>
          <p:spPr bwMode="auto">
            <a:xfrm>
              <a:off x="523"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3" name="Oval 522"/>
            <p:cNvSpPr>
              <a:spLocks noChangeArrowheads="1"/>
            </p:cNvSpPr>
            <p:nvPr/>
          </p:nvSpPr>
          <p:spPr bwMode="auto">
            <a:xfrm>
              <a:off x="841"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4" name="Oval 523"/>
            <p:cNvSpPr>
              <a:spLocks noChangeArrowheads="1"/>
            </p:cNvSpPr>
            <p:nvPr/>
          </p:nvSpPr>
          <p:spPr bwMode="auto">
            <a:xfrm>
              <a:off x="115"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5" name="Oval 524"/>
            <p:cNvSpPr>
              <a:spLocks noChangeArrowheads="1"/>
            </p:cNvSpPr>
            <p:nvPr/>
          </p:nvSpPr>
          <p:spPr bwMode="auto">
            <a:xfrm>
              <a:off x="1838"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6" name="Oval 525"/>
            <p:cNvSpPr>
              <a:spLocks noChangeArrowheads="1"/>
            </p:cNvSpPr>
            <p:nvPr/>
          </p:nvSpPr>
          <p:spPr bwMode="auto">
            <a:xfrm>
              <a:off x="1748"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7" name="Oval 526"/>
            <p:cNvSpPr>
              <a:spLocks noChangeArrowheads="1"/>
            </p:cNvSpPr>
            <p:nvPr/>
          </p:nvSpPr>
          <p:spPr bwMode="auto">
            <a:xfrm>
              <a:off x="1612"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8" name="Oval 527"/>
            <p:cNvSpPr>
              <a:spLocks noChangeArrowheads="1"/>
            </p:cNvSpPr>
            <p:nvPr/>
          </p:nvSpPr>
          <p:spPr bwMode="auto">
            <a:xfrm>
              <a:off x="170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59" name="Oval 528"/>
            <p:cNvSpPr>
              <a:spLocks noChangeArrowheads="1"/>
            </p:cNvSpPr>
            <p:nvPr/>
          </p:nvSpPr>
          <p:spPr bwMode="auto">
            <a:xfrm>
              <a:off x="1839"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0" name="Oval 529"/>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1" name="Oval 530"/>
            <p:cNvSpPr>
              <a:spLocks noChangeArrowheads="1"/>
            </p:cNvSpPr>
            <p:nvPr/>
          </p:nvSpPr>
          <p:spPr bwMode="auto">
            <a:xfrm>
              <a:off x="134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2" name="Oval 531"/>
            <p:cNvSpPr>
              <a:spLocks noChangeArrowheads="1"/>
            </p:cNvSpPr>
            <p:nvPr/>
          </p:nvSpPr>
          <p:spPr bwMode="auto">
            <a:xfrm>
              <a:off x="1793"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3" name="Oval 532"/>
            <p:cNvSpPr>
              <a:spLocks noChangeArrowheads="1"/>
            </p:cNvSpPr>
            <p:nvPr/>
          </p:nvSpPr>
          <p:spPr bwMode="auto">
            <a:xfrm>
              <a:off x="1205"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4" name="Oval 533"/>
            <p:cNvSpPr>
              <a:spLocks noChangeArrowheads="1"/>
            </p:cNvSpPr>
            <p:nvPr/>
          </p:nvSpPr>
          <p:spPr bwMode="auto">
            <a:xfrm>
              <a:off x="1204"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5" name="Oval 534"/>
            <p:cNvSpPr>
              <a:spLocks noChangeArrowheads="1"/>
            </p:cNvSpPr>
            <p:nvPr/>
          </p:nvSpPr>
          <p:spPr bwMode="auto">
            <a:xfrm>
              <a:off x="1068"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6" name="Oval 535"/>
            <p:cNvSpPr>
              <a:spLocks noChangeArrowheads="1"/>
            </p:cNvSpPr>
            <p:nvPr/>
          </p:nvSpPr>
          <p:spPr bwMode="auto">
            <a:xfrm>
              <a:off x="1159" y="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7" name="Oval 536"/>
            <p:cNvSpPr>
              <a:spLocks noChangeArrowheads="1"/>
            </p:cNvSpPr>
            <p:nvPr/>
          </p:nvSpPr>
          <p:spPr bwMode="auto">
            <a:xfrm>
              <a:off x="1295"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8" name="Oval 537"/>
            <p:cNvSpPr>
              <a:spLocks noChangeArrowheads="1"/>
            </p:cNvSpPr>
            <p:nvPr/>
          </p:nvSpPr>
          <p:spPr bwMode="auto">
            <a:xfrm>
              <a:off x="1386" y="1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69" name="Oval 538"/>
            <p:cNvSpPr>
              <a:spLocks noChangeArrowheads="1"/>
            </p:cNvSpPr>
            <p:nvPr/>
          </p:nvSpPr>
          <p:spPr bwMode="auto">
            <a:xfrm>
              <a:off x="1477"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0" name="Oval 539"/>
            <p:cNvSpPr>
              <a:spLocks noChangeArrowheads="1"/>
            </p:cNvSpPr>
            <p:nvPr/>
          </p:nvSpPr>
          <p:spPr bwMode="auto">
            <a:xfrm>
              <a:off x="1476"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1" name="Oval 540"/>
            <p:cNvSpPr>
              <a:spLocks noChangeArrowheads="1"/>
            </p:cNvSpPr>
            <p:nvPr/>
          </p:nvSpPr>
          <p:spPr bwMode="auto">
            <a:xfrm>
              <a:off x="134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2" name="Oval 541"/>
            <p:cNvSpPr>
              <a:spLocks noChangeArrowheads="1"/>
            </p:cNvSpPr>
            <p:nvPr/>
          </p:nvSpPr>
          <p:spPr bwMode="auto">
            <a:xfrm>
              <a:off x="1068" y="112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473" name="Oval 542"/>
            <p:cNvSpPr>
              <a:spLocks noChangeArrowheads="1"/>
            </p:cNvSpPr>
            <p:nvPr/>
          </p:nvSpPr>
          <p:spPr bwMode="auto">
            <a:xfrm>
              <a:off x="1386"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4" name="Oval 543"/>
            <p:cNvSpPr>
              <a:spLocks noChangeArrowheads="1"/>
            </p:cNvSpPr>
            <p:nvPr/>
          </p:nvSpPr>
          <p:spPr bwMode="auto">
            <a:xfrm>
              <a:off x="1658"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5" name="Oval 544"/>
            <p:cNvSpPr>
              <a:spLocks noChangeArrowheads="1"/>
            </p:cNvSpPr>
            <p:nvPr/>
          </p:nvSpPr>
          <p:spPr bwMode="auto">
            <a:xfrm>
              <a:off x="93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6" name="Oval 545"/>
            <p:cNvSpPr>
              <a:spLocks noChangeArrowheads="1"/>
            </p:cNvSpPr>
            <p:nvPr/>
          </p:nvSpPr>
          <p:spPr bwMode="auto">
            <a:xfrm>
              <a:off x="1612" y="1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7" name="Oval 546"/>
            <p:cNvSpPr>
              <a:spLocks noChangeArrowheads="1"/>
            </p:cNvSpPr>
            <p:nvPr/>
          </p:nvSpPr>
          <p:spPr bwMode="auto">
            <a:xfrm>
              <a:off x="193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78" name="Oval 547"/>
            <p:cNvSpPr>
              <a:spLocks noChangeArrowheads="1"/>
            </p:cNvSpPr>
            <p:nvPr/>
          </p:nvSpPr>
          <p:spPr bwMode="auto">
            <a:xfrm>
              <a:off x="1521"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479" name="Oval 548"/>
            <p:cNvSpPr>
              <a:spLocks noChangeArrowheads="1"/>
            </p:cNvSpPr>
            <p:nvPr/>
          </p:nvSpPr>
          <p:spPr bwMode="auto">
            <a:xfrm>
              <a:off x="1884"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0" name="Oval 549"/>
            <p:cNvSpPr>
              <a:spLocks noChangeArrowheads="1"/>
            </p:cNvSpPr>
            <p:nvPr/>
          </p:nvSpPr>
          <p:spPr bwMode="auto">
            <a:xfrm>
              <a:off x="1113"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1" name="Oval 550"/>
            <p:cNvSpPr>
              <a:spLocks noChangeArrowheads="1"/>
            </p:cNvSpPr>
            <p:nvPr/>
          </p:nvSpPr>
          <p:spPr bwMode="auto">
            <a:xfrm>
              <a:off x="188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2" name="Oval 551"/>
            <p:cNvSpPr>
              <a:spLocks noChangeArrowheads="1"/>
            </p:cNvSpPr>
            <p:nvPr/>
          </p:nvSpPr>
          <p:spPr bwMode="auto">
            <a:xfrm>
              <a:off x="202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3" name="Oval 552"/>
            <p:cNvSpPr>
              <a:spLocks noChangeArrowheads="1"/>
            </p:cNvSpPr>
            <p:nvPr/>
          </p:nvSpPr>
          <p:spPr bwMode="auto">
            <a:xfrm>
              <a:off x="2064"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4" name="Oval 553"/>
            <p:cNvSpPr>
              <a:spLocks noChangeArrowheads="1"/>
            </p:cNvSpPr>
            <p:nvPr/>
          </p:nvSpPr>
          <p:spPr bwMode="auto">
            <a:xfrm>
              <a:off x="2292" y="9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485" name="Oval 554"/>
            <p:cNvSpPr>
              <a:spLocks noChangeArrowheads="1"/>
            </p:cNvSpPr>
            <p:nvPr/>
          </p:nvSpPr>
          <p:spPr bwMode="auto">
            <a:xfrm>
              <a:off x="2519" y="1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6" name="Oval 555"/>
            <p:cNvSpPr>
              <a:spLocks noChangeArrowheads="1"/>
            </p:cNvSpPr>
            <p:nvPr/>
          </p:nvSpPr>
          <p:spPr bwMode="auto">
            <a:xfrm>
              <a:off x="274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7" name="Oval 556"/>
            <p:cNvSpPr>
              <a:spLocks noChangeArrowheads="1"/>
            </p:cNvSpPr>
            <p:nvPr/>
          </p:nvSpPr>
          <p:spPr bwMode="auto">
            <a:xfrm>
              <a:off x="2428"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8" name="Oval 557"/>
            <p:cNvSpPr>
              <a:spLocks noChangeArrowheads="1"/>
            </p:cNvSpPr>
            <p:nvPr/>
          </p:nvSpPr>
          <p:spPr bwMode="auto">
            <a:xfrm>
              <a:off x="211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89" name="Oval 558"/>
            <p:cNvSpPr>
              <a:spLocks noChangeArrowheads="1"/>
            </p:cNvSpPr>
            <p:nvPr/>
          </p:nvSpPr>
          <p:spPr bwMode="auto">
            <a:xfrm>
              <a:off x="1793"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0" name="Oval 559"/>
            <p:cNvSpPr>
              <a:spLocks noChangeArrowheads="1"/>
            </p:cNvSpPr>
            <p:nvPr/>
          </p:nvSpPr>
          <p:spPr bwMode="auto">
            <a:xfrm>
              <a:off x="274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1" name="Oval 560"/>
            <p:cNvSpPr>
              <a:spLocks noChangeArrowheads="1"/>
            </p:cNvSpPr>
            <p:nvPr/>
          </p:nvSpPr>
          <p:spPr bwMode="auto">
            <a:xfrm>
              <a:off x="3109" y="16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492" name="Oval 561"/>
            <p:cNvSpPr>
              <a:spLocks noChangeArrowheads="1"/>
            </p:cNvSpPr>
            <p:nvPr/>
          </p:nvSpPr>
          <p:spPr bwMode="auto">
            <a:xfrm>
              <a:off x="3472"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3" name="Oval 562"/>
            <p:cNvSpPr>
              <a:spLocks noChangeArrowheads="1"/>
            </p:cNvSpPr>
            <p:nvPr/>
          </p:nvSpPr>
          <p:spPr bwMode="auto">
            <a:xfrm>
              <a:off x="3245" y="2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494" name="Oval 563"/>
            <p:cNvSpPr>
              <a:spLocks noChangeArrowheads="1"/>
            </p:cNvSpPr>
            <p:nvPr/>
          </p:nvSpPr>
          <p:spPr bwMode="auto">
            <a:xfrm>
              <a:off x="2927"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5" name="Oval 564"/>
            <p:cNvSpPr>
              <a:spLocks noChangeArrowheads="1"/>
            </p:cNvSpPr>
            <p:nvPr/>
          </p:nvSpPr>
          <p:spPr bwMode="auto">
            <a:xfrm>
              <a:off x="220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6" name="Oval 565"/>
            <p:cNvSpPr>
              <a:spLocks noChangeArrowheads="1"/>
            </p:cNvSpPr>
            <p:nvPr/>
          </p:nvSpPr>
          <p:spPr bwMode="auto">
            <a:xfrm>
              <a:off x="1475"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7" name="Oval 566"/>
            <p:cNvSpPr>
              <a:spLocks noChangeArrowheads="1"/>
            </p:cNvSpPr>
            <p:nvPr/>
          </p:nvSpPr>
          <p:spPr bwMode="auto">
            <a:xfrm>
              <a:off x="161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8" name="Oval 567"/>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499" name="Oval 568"/>
            <p:cNvSpPr>
              <a:spLocks noChangeArrowheads="1"/>
            </p:cNvSpPr>
            <p:nvPr/>
          </p:nvSpPr>
          <p:spPr bwMode="auto">
            <a:xfrm>
              <a:off x="179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0" name="Oval 569"/>
            <p:cNvSpPr>
              <a:spLocks noChangeArrowheads="1"/>
            </p:cNvSpPr>
            <p:nvPr/>
          </p:nvSpPr>
          <p:spPr bwMode="auto">
            <a:xfrm>
              <a:off x="188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1" name="Oval 570"/>
            <p:cNvSpPr>
              <a:spLocks noChangeArrowheads="1"/>
            </p:cNvSpPr>
            <p:nvPr/>
          </p:nvSpPr>
          <p:spPr bwMode="auto">
            <a:xfrm>
              <a:off x="211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2" name="Oval 571"/>
            <p:cNvSpPr>
              <a:spLocks noChangeArrowheads="1"/>
            </p:cNvSpPr>
            <p:nvPr/>
          </p:nvSpPr>
          <p:spPr bwMode="auto">
            <a:xfrm>
              <a:off x="229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3" name="Oval 572"/>
            <p:cNvSpPr>
              <a:spLocks noChangeArrowheads="1"/>
            </p:cNvSpPr>
            <p:nvPr/>
          </p:nvSpPr>
          <p:spPr bwMode="auto">
            <a:xfrm>
              <a:off x="238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4" name="Oval 573"/>
            <p:cNvSpPr>
              <a:spLocks noChangeArrowheads="1"/>
            </p:cNvSpPr>
            <p:nvPr/>
          </p:nvSpPr>
          <p:spPr bwMode="auto">
            <a:xfrm>
              <a:off x="247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5" name="Oval 574"/>
            <p:cNvSpPr>
              <a:spLocks noChangeArrowheads="1"/>
            </p:cNvSpPr>
            <p:nvPr/>
          </p:nvSpPr>
          <p:spPr bwMode="auto">
            <a:xfrm>
              <a:off x="2565" y="2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6" name="Oval 575"/>
            <p:cNvSpPr>
              <a:spLocks noChangeArrowheads="1"/>
            </p:cNvSpPr>
            <p:nvPr/>
          </p:nvSpPr>
          <p:spPr bwMode="auto">
            <a:xfrm>
              <a:off x="265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7" name="Oval 576"/>
            <p:cNvSpPr>
              <a:spLocks noChangeArrowheads="1"/>
            </p:cNvSpPr>
            <p:nvPr/>
          </p:nvSpPr>
          <p:spPr bwMode="auto">
            <a:xfrm>
              <a:off x="2883"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8" name="Oval 577"/>
            <p:cNvSpPr>
              <a:spLocks noChangeArrowheads="1"/>
            </p:cNvSpPr>
            <p:nvPr/>
          </p:nvSpPr>
          <p:spPr bwMode="auto">
            <a:xfrm>
              <a:off x="306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09" name="Oval 578"/>
            <p:cNvSpPr>
              <a:spLocks noChangeArrowheads="1"/>
            </p:cNvSpPr>
            <p:nvPr/>
          </p:nvSpPr>
          <p:spPr bwMode="auto">
            <a:xfrm>
              <a:off x="2973"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0" name="Oval 579"/>
            <p:cNvSpPr>
              <a:spLocks noChangeArrowheads="1"/>
            </p:cNvSpPr>
            <p:nvPr/>
          </p:nvSpPr>
          <p:spPr bwMode="auto">
            <a:xfrm>
              <a:off x="3200"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1" name="Oval 580"/>
            <p:cNvSpPr>
              <a:spLocks noChangeArrowheads="1"/>
            </p:cNvSpPr>
            <p:nvPr/>
          </p:nvSpPr>
          <p:spPr bwMode="auto">
            <a:xfrm>
              <a:off x="3426"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2" name="Oval 581"/>
            <p:cNvSpPr>
              <a:spLocks noChangeArrowheads="1"/>
            </p:cNvSpPr>
            <p:nvPr/>
          </p:nvSpPr>
          <p:spPr bwMode="auto">
            <a:xfrm>
              <a:off x="3471" y="116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513" name="Oval 582"/>
            <p:cNvSpPr>
              <a:spLocks noChangeArrowheads="1"/>
            </p:cNvSpPr>
            <p:nvPr/>
          </p:nvSpPr>
          <p:spPr bwMode="auto">
            <a:xfrm>
              <a:off x="3426"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4" name="Oval 583"/>
            <p:cNvSpPr>
              <a:spLocks noChangeArrowheads="1"/>
            </p:cNvSpPr>
            <p:nvPr/>
          </p:nvSpPr>
          <p:spPr bwMode="auto">
            <a:xfrm>
              <a:off x="351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5" name="Oval 584"/>
            <p:cNvSpPr>
              <a:spLocks noChangeArrowheads="1"/>
            </p:cNvSpPr>
            <p:nvPr/>
          </p:nvSpPr>
          <p:spPr bwMode="auto">
            <a:xfrm>
              <a:off x="306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6" name="Oval 585"/>
            <p:cNvSpPr>
              <a:spLocks noChangeArrowheads="1"/>
            </p:cNvSpPr>
            <p:nvPr/>
          </p:nvSpPr>
          <p:spPr bwMode="auto">
            <a:xfrm>
              <a:off x="3517"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7" name="Oval 586"/>
            <p:cNvSpPr>
              <a:spLocks noChangeArrowheads="1"/>
            </p:cNvSpPr>
            <p:nvPr/>
          </p:nvSpPr>
          <p:spPr bwMode="auto">
            <a:xfrm>
              <a:off x="342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8" name="Oval 587"/>
            <p:cNvSpPr>
              <a:spLocks noChangeArrowheads="1"/>
            </p:cNvSpPr>
            <p:nvPr/>
          </p:nvSpPr>
          <p:spPr bwMode="auto">
            <a:xfrm>
              <a:off x="319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19" name="Oval 588"/>
            <p:cNvSpPr>
              <a:spLocks noChangeArrowheads="1"/>
            </p:cNvSpPr>
            <p:nvPr/>
          </p:nvSpPr>
          <p:spPr bwMode="auto">
            <a:xfrm>
              <a:off x="2927"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0" name="Oval 589"/>
            <p:cNvSpPr>
              <a:spLocks noChangeArrowheads="1"/>
            </p:cNvSpPr>
            <p:nvPr/>
          </p:nvSpPr>
          <p:spPr bwMode="auto">
            <a:xfrm>
              <a:off x="265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1" name="Oval 590"/>
            <p:cNvSpPr>
              <a:spLocks noChangeArrowheads="1"/>
            </p:cNvSpPr>
            <p:nvPr/>
          </p:nvSpPr>
          <p:spPr bwMode="auto">
            <a:xfrm>
              <a:off x="2247"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2" name="Oval 591"/>
            <p:cNvSpPr>
              <a:spLocks noChangeArrowheads="1"/>
            </p:cNvSpPr>
            <p:nvPr/>
          </p:nvSpPr>
          <p:spPr bwMode="auto">
            <a:xfrm>
              <a:off x="1838" y="25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523" name="Oval 592"/>
            <p:cNvSpPr>
              <a:spLocks noChangeArrowheads="1"/>
            </p:cNvSpPr>
            <p:nvPr/>
          </p:nvSpPr>
          <p:spPr bwMode="auto">
            <a:xfrm>
              <a:off x="134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4" name="Oval 593"/>
            <p:cNvSpPr>
              <a:spLocks noChangeArrowheads="1"/>
            </p:cNvSpPr>
            <p:nvPr/>
          </p:nvSpPr>
          <p:spPr bwMode="auto">
            <a:xfrm>
              <a:off x="84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5" name="Oval 594"/>
            <p:cNvSpPr>
              <a:spLocks noChangeArrowheads="1"/>
            </p:cNvSpPr>
            <p:nvPr/>
          </p:nvSpPr>
          <p:spPr bwMode="auto">
            <a:xfrm>
              <a:off x="34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6" name="Oval 595"/>
            <p:cNvSpPr>
              <a:spLocks noChangeArrowheads="1"/>
            </p:cNvSpPr>
            <p:nvPr/>
          </p:nvSpPr>
          <p:spPr bwMode="auto">
            <a:xfrm>
              <a:off x="705"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7" name="Oval 596"/>
            <p:cNvSpPr>
              <a:spLocks noChangeArrowheads="1"/>
            </p:cNvSpPr>
            <p:nvPr/>
          </p:nvSpPr>
          <p:spPr bwMode="auto">
            <a:xfrm>
              <a:off x="115"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8" name="Oval 597"/>
            <p:cNvSpPr>
              <a:spLocks noChangeArrowheads="1"/>
            </p:cNvSpPr>
            <p:nvPr/>
          </p:nvSpPr>
          <p:spPr bwMode="auto">
            <a:xfrm>
              <a:off x="384"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29" name="Oval 598"/>
            <p:cNvSpPr>
              <a:spLocks noChangeArrowheads="1"/>
            </p:cNvSpPr>
            <p:nvPr/>
          </p:nvSpPr>
          <p:spPr bwMode="auto">
            <a:xfrm>
              <a:off x="841"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30" name="Oval 599"/>
            <p:cNvSpPr>
              <a:spLocks noChangeArrowheads="1"/>
            </p:cNvSpPr>
            <p:nvPr/>
          </p:nvSpPr>
          <p:spPr bwMode="auto">
            <a:xfrm>
              <a:off x="1298" y="120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531" name="Oval 600"/>
            <p:cNvSpPr>
              <a:spLocks noChangeArrowheads="1"/>
            </p:cNvSpPr>
            <p:nvPr/>
          </p:nvSpPr>
          <p:spPr bwMode="auto">
            <a:xfrm>
              <a:off x="342"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532" name="Oval 601"/>
            <p:cNvSpPr>
              <a:spLocks noChangeArrowheads="1"/>
            </p:cNvSpPr>
            <p:nvPr/>
          </p:nvSpPr>
          <p:spPr bwMode="auto">
            <a:xfrm>
              <a:off x="206"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33" name="Oval 602"/>
            <p:cNvSpPr>
              <a:spLocks noChangeArrowheads="1"/>
            </p:cNvSpPr>
            <p:nvPr/>
          </p:nvSpPr>
          <p:spPr bwMode="auto">
            <a:xfrm>
              <a:off x="69"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34" name="Oval 603"/>
            <p:cNvSpPr>
              <a:spLocks noChangeArrowheads="1"/>
            </p:cNvSpPr>
            <p:nvPr/>
          </p:nvSpPr>
          <p:spPr bwMode="auto">
            <a:xfrm>
              <a:off x="-21"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35" name="Oval 604"/>
            <p:cNvSpPr>
              <a:spLocks noChangeArrowheads="1"/>
            </p:cNvSpPr>
            <p:nvPr/>
          </p:nvSpPr>
          <p:spPr bwMode="auto">
            <a:xfrm>
              <a:off x="24" y="1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36" name="Oval 605"/>
            <p:cNvSpPr>
              <a:spLocks noChangeArrowheads="1"/>
            </p:cNvSpPr>
            <p:nvPr/>
          </p:nvSpPr>
          <p:spPr bwMode="auto">
            <a:xfrm>
              <a:off x="161"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37" name="Oval 606"/>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38" name="Oval 607"/>
            <p:cNvSpPr>
              <a:spLocks noChangeArrowheads="1"/>
            </p:cNvSpPr>
            <p:nvPr/>
          </p:nvSpPr>
          <p:spPr bwMode="auto">
            <a:xfrm>
              <a:off x="435" y="13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539" name="Oval 608"/>
            <p:cNvSpPr>
              <a:spLocks noChangeArrowheads="1"/>
            </p:cNvSpPr>
            <p:nvPr/>
          </p:nvSpPr>
          <p:spPr bwMode="auto">
            <a:xfrm>
              <a:off x="2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0" name="Oval 609"/>
            <p:cNvSpPr>
              <a:spLocks noChangeArrowheads="1"/>
            </p:cNvSpPr>
            <p:nvPr/>
          </p:nvSpPr>
          <p:spPr bwMode="auto">
            <a:xfrm>
              <a:off x="-21" y="2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1" name="Oval 610"/>
            <p:cNvSpPr>
              <a:spLocks noChangeArrowheads="1"/>
            </p:cNvSpPr>
            <p:nvPr/>
          </p:nvSpPr>
          <p:spPr bwMode="auto">
            <a:xfrm>
              <a:off x="20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2" name="Oval 611"/>
            <p:cNvSpPr>
              <a:spLocks noChangeArrowheads="1"/>
            </p:cNvSpPr>
            <p:nvPr/>
          </p:nvSpPr>
          <p:spPr bwMode="auto">
            <a:xfrm>
              <a:off x="251"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3" name="Oval 612"/>
            <p:cNvSpPr>
              <a:spLocks noChangeArrowheads="1"/>
            </p:cNvSpPr>
            <p:nvPr/>
          </p:nvSpPr>
          <p:spPr bwMode="auto">
            <a:xfrm>
              <a:off x="25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4" name="Oval 613"/>
            <p:cNvSpPr>
              <a:spLocks noChangeArrowheads="1"/>
            </p:cNvSpPr>
            <p:nvPr/>
          </p:nvSpPr>
          <p:spPr bwMode="auto">
            <a:xfrm>
              <a:off x="69"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5" name="Oval 614"/>
            <p:cNvSpPr>
              <a:spLocks noChangeArrowheads="1"/>
            </p:cNvSpPr>
            <p:nvPr/>
          </p:nvSpPr>
          <p:spPr bwMode="auto">
            <a:xfrm>
              <a:off x="-21"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6" name="Oval 615"/>
            <p:cNvSpPr>
              <a:spLocks noChangeArrowheads="1"/>
            </p:cNvSpPr>
            <p:nvPr/>
          </p:nvSpPr>
          <p:spPr bwMode="auto">
            <a:xfrm>
              <a:off x="-21"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7" name="Oval 616"/>
            <p:cNvSpPr>
              <a:spLocks noChangeArrowheads="1"/>
            </p:cNvSpPr>
            <p:nvPr/>
          </p:nvSpPr>
          <p:spPr bwMode="auto">
            <a:xfrm>
              <a:off x="-2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48" name="Oval 617"/>
            <p:cNvSpPr>
              <a:spLocks noChangeArrowheads="1"/>
            </p:cNvSpPr>
            <p:nvPr/>
          </p:nvSpPr>
          <p:spPr bwMode="auto">
            <a:xfrm>
              <a:off x="795" y="125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549" name="Oval 618"/>
            <p:cNvSpPr>
              <a:spLocks noChangeArrowheads="1"/>
            </p:cNvSpPr>
            <p:nvPr/>
          </p:nvSpPr>
          <p:spPr bwMode="auto">
            <a:xfrm>
              <a:off x="659" y="120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550" name="Oval 619"/>
            <p:cNvSpPr>
              <a:spLocks noChangeArrowheads="1"/>
            </p:cNvSpPr>
            <p:nvPr/>
          </p:nvSpPr>
          <p:spPr bwMode="auto">
            <a:xfrm>
              <a:off x="523"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551" name="Oval 620"/>
            <p:cNvSpPr>
              <a:spLocks noChangeArrowheads="1"/>
            </p:cNvSpPr>
            <p:nvPr/>
          </p:nvSpPr>
          <p:spPr bwMode="auto">
            <a:xfrm>
              <a:off x="66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52" name="Oval 621"/>
            <p:cNvSpPr>
              <a:spLocks noChangeArrowheads="1"/>
            </p:cNvSpPr>
            <p:nvPr/>
          </p:nvSpPr>
          <p:spPr bwMode="auto">
            <a:xfrm>
              <a:off x="886" y="9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553" name="Oval 622"/>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54" name="Oval 623"/>
            <p:cNvSpPr>
              <a:spLocks noChangeArrowheads="1"/>
            </p:cNvSpPr>
            <p:nvPr/>
          </p:nvSpPr>
          <p:spPr bwMode="auto">
            <a:xfrm>
              <a:off x="1068" y="12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555" name="Oval 624"/>
            <p:cNvSpPr>
              <a:spLocks noChangeArrowheads="1"/>
            </p:cNvSpPr>
            <p:nvPr/>
          </p:nvSpPr>
          <p:spPr bwMode="auto">
            <a:xfrm>
              <a:off x="251"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56" name="Oval 625"/>
            <p:cNvSpPr>
              <a:spLocks noChangeArrowheads="1"/>
            </p:cNvSpPr>
            <p:nvPr/>
          </p:nvSpPr>
          <p:spPr bwMode="auto">
            <a:xfrm>
              <a:off x="161"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57" name="Oval 626"/>
            <p:cNvSpPr>
              <a:spLocks noChangeArrowheads="1"/>
            </p:cNvSpPr>
            <p:nvPr/>
          </p:nvSpPr>
          <p:spPr bwMode="auto">
            <a:xfrm>
              <a:off x="6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58" name="Oval 627"/>
            <p:cNvSpPr>
              <a:spLocks noChangeArrowheads="1"/>
            </p:cNvSpPr>
            <p:nvPr/>
          </p:nvSpPr>
          <p:spPr bwMode="auto">
            <a:xfrm>
              <a:off x="-2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59" name="Oval 628"/>
            <p:cNvSpPr>
              <a:spLocks noChangeArrowheads="1"/>
            </p:cNvSpPr>
            <p:nvPr/>
          </p:nvSpPr>
          <p:spPr bwMode="auto">
            <a:xfrm>
              <a:off x="61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0" name="Oval 629"/>
            <p:cNvSpPr>
              <a:spLocks noChangeArrowheads="1"/>
            </p:cNvSpPr>
            <p:nvPr/>
          </p:nvSpPr>
          <p:spPr bwMode="auto">
            <a:xfrm>
              <a:off x="523" y="22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561" name="Oval 630"/>
            <p:cNvSpPr>
              <a:spLocks noChangeArrowheads="1"/>
            </p:cNvSpPr>
            <p:nvPr/>
          </p:nvSpPr>
          <p:spPr bwMode="auto">
            <a:xfrm>
              <a:off x="34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2" name="Oval 631"/>
            <p:cNvSpPr>
              <a:spLocks noChangeArrowheads="1"/>
            </p:cNvSpPr>
            <p:nvPr/>
          </p:nvSpPr>
          <p:spPr bwMode="auto">
            <a:xfrm>
              <a:off x="11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3" name="Oval 632"/>
            <p:cNvSpPr>
              <a:spLocks noChangeArrowheads="1"/>
            </p:cNvSpPr>
            <p:nvPr/>
          </p:nvSpPr>
          <p:spPr bwMode="auto">
            <a:xfrm>
              <a:off x="660"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4" name="Oval 633"/>
            <p:cNvSpPr>
              <a:spLocks noChangeArrowheads="1"/>
            </p:cNvSpPr>
            <p:nvPr/>
          </p:nvSpPr>
          <p:spPr bwMode="auto">
            <a:xfrm>
              <a:off x="111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5" name="Oval 634"/>
            <p:cNvSpPr>
              <a:spLocks noChangeArrowheads="1"/>
            </p:cNvSpPr>
            <p:nvPr/>
          </p:nvSpPr>
          <p:spPr bwMode="auto">
            <a:xfrm>
              <a:off x="523"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6" name="Oval 635"/>
            <p:cNvSpPr>
              <a:spLocks noChangeArrowheads="1"/>
            </p:cNvSpPr>
            <p:nvPr/>
          </p:nvSpPr>
          <p:spPr bwMode="auto">
            <a:xfrm>
              <a:off x="-68"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7" name="Oval 636"/>
            <p:cNvSpPr>
              <a:spLocks noChangeArrowheads="1"/>
            </p:cNvSpPr>
            <p:nvPr/>
          </p:nvSpPr>
          <p:spPr bwMode="auto">
            <a:xfrm>
              <a:off x="387"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68" name="Oval 637"/>
            <p:cNvSpPr>
              <a:spLocks noChangeArrowheads="1"/>
            </p:cNvSpPr>
            <p:nvPr/>
          </p:nvSpPr>
          <p:spPr bwMode="auto">
            <a:xfrm>
              <a:off x="842" y="229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569" name="Oval 638"/>
            <p:cNvSpPr>
              <a:spLocks noChangeArrowheads="1"/>
            </p:cNvSpPr>
            <p:nvPr/>
          </p:nvSpPr>
          <p:spPr bwMode="auto">
            <a:xfrm>
              <a:off x="129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0" name="Oval 639"/>
            <p:cNvSpPr>
              <a:spLocks noChangeArrowheads="1"/>
            </p:cNvSpPr>
            <p:nvPr/>
          </p:nvSpPr>
          <p:spPr bwMode="auto">
            <a:xfrm>
              <a:off x="147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1" name="Oval 640"/>
            <p:cNvSpPr>
              <a:spLocks noChangeArrowheads="1"/>
            </p:cNvSpPr>
            <p:nvPr/>
          </p:nvSpPr>
          <p:spPr bwMode="auto">
            <a:xfrm>
              <a:off x="977"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2" name="Oval 641"/>
            <p:cNvSpPr>
              <a:spLocks noChangeArrowheads="1"/>
            </p:cNvSpPr>
            <p:nvPr/>
          </p:nvSpPr>
          <p:spPr bwMode="auto">
            <a:xfrm>
              <a:off x="841"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3" name="Oval 642"/>
            <p:cNvSpPr>
              <a:spLocks noChangeArrowheads="1"/>
            </p:cNvSpPr>
            <p:nvPr/>
          </p:nvSpPr>
          <p:spPr bwMode="auto">
            <a:xfrm>
              <a:off x="2111"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4" name="Oval 643"/>
            <p:cNvSpPr>
              <a:spLocks noChangeArrowheads="1"/>
            </p:cNvSpPr>
            <p:nvPr/>
          </p:nvSpPr>
          <p:spPr bwMode="auto">
            <a:xfrm>
              <a:off x="206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5" name="Oval 644"/>
            <p:cNvSpPr>
              <a:spLocks noChangeArrowheads="1"/>
            </p:cNvSpPr>
            <p:nvPr/>
          </p:nvSpPr>
          <p:spPr bwMode="auto">
            <a:xfrm>
              <a:off x="1884"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6" name="Oval 645"/>
            <p:cNvSpPr>
              <a:spLocks noChangeArrowheads="1"/>
            </p:cNvSpPr>
            <p:nvPr/>
          </p:nvSpPr>
          <p:spPr bwMode="auto">
            <a:xfrm>
              <a:off x="3290"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7" name="Oval 646"/>
            <p:cNvSpPr>
              <a:spLocks noChangeArrowheads="1"/>
            </p:cNvSpPr>
            <p:nvPr/>
          </p:nvSpPr>
          <p:spPr bwMode="auto">
            <a:xfrm>
              <a:off x="3154"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8" name="Oval 647"/>
            <p:cNvSpPr>
              <a:spLocks noChangeArrowheads="1"/>
            </p:cNvSpPr>
            <p:nvPr/>
          </p:nvSpPr>
          <p:spPr bwMode="auto">
            <a:xfrm>
              <a:off x="3200"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79" name="Oval 648"/>
            <p:cNvSpPr>
              <a:spLocks noChangeArrowheads="1"/>
            </p:cNvSpPr>
            <p:nvPr/>
          </p:nvSpPr>
          <p:spPr bwMode="auto">
            <a:xfrm>
              <a:off x="3381"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80" name="Oval 649"/>
            <p:cNvSpPr>
              <a:spLocks noChangeArrowheads="1"/>
            </p:cNvSpPr>
            <p:nvPr/>
          </p:nvSpPr>
          <p:spPr bwMode="auto">
            <a:xfrm>
              <a:off x="2927"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81" name="Oval 650"/>
            <p:cNvSpPr>
              <a:spLocks noChangeArrowheads="1"/>
            </p:cNvSpPr>
            <p:nvPr/>
          </p:nvSpPr>
          <p:spPr bwMode="auto">
            <a:xfrm>
              <a:off x="247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82" name="Oval 651"/>
            <p:cNvSpPr>
              <a:spLocks noChangeArrowheads="1"/>
            </p:cNvSpPr>
            <p:nvPr/>
          </p:nvSpPr>
          <p:spPr bwMode="auto">
            <a:xfrm>
              <a:off x="2019"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583" name="Oval 652"/>
            <p:cNvSpPr>
              <a:spLocks noChangeArrowheads="1"/>
            </p:cNvSpPr>
            <p:nvPr/>
          </p:nvSpPr>
          <p:spPr bwMode="auto">
            <a:xfrm>
              <a:off x="3336" y="234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584" name="Oval 653"/>
            <p:cNvSpPr>
              <a:spLocks noChangeArrowheads="1"/>
            </p:cNvSpPr>
            <p:nvPr/>
          </p:nvSpPr>
          <p:spPr bwMode="auto">
            <a:xfrm>
              <a:off x="2927"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85" name="Oval 654"/>
            <p:cNvSpPr>
              <a:spLocks noChangeArrowheads="1"/>
            </p:cNvSpPr>
            <p:nvPr/>
          </p:nvSpPr>
          <p:spPr bwMode="auto">
            <a:xfrm>
              <a:off x="256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86" name="Oval 655"/>
            <p:cNvSpPr>
              <a:spLocks noChangeArrowheads="1"/>
            </p:cNvSpPr>
            <p:nvPr/>
          </p:nvSpPr>
          <p:spPr bwMode="auto">
            <a:xfrm>
              <a:off x="2201"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87" name="Oval 656"/>
            <p:cNvSpPr>
              <a:spLocks noChangeArrowheads="1"/>
            </p:cNvSpPr>
            <p:nvPr/>
          </p:nvSpPr>
          <p:spPr bwMode="auto">
            <a:xfrm>
              <a:off x="1793"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88" name="Oval 657"/>
            <p:cNvSpPr>
              <a:spLocks noChangeArrowheads="1"/>
            </p:cNvSpPr>
            <p:nvPr/>
          </p:nvSpPr>
          <p:spPr bwMode="auto">
            <a:xfrm>
              <a:off x="977" y="252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589" name="Oval 658"/>
            <p:cNvSpPr>
              <a:spLocks noChangeArrowheads="1"/>
            </p:cNvSpPr>
            <p:nvPr/>
          </p:nvSpPr>
          <p:spPr bwMode="auto">
            <a:xfrm>
              <a:off x="3517"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590" name="Oval 659"/>
            <p:cNvSpPr>
              <a:spLocks noChangeArrowheads="1"/>
            </p:cNvSpPr>
            <p:nvPr/>
          </p:nvSpPr>
          <p:spPr bwMode="auto">
            <a:xfrm>
              <a:off x="3471"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1" name="Oval 660"/>
            <p:cNvSpPr>
              <a:spLocks noChangeArrowheads="1"/>
            </p:cNvSpPr>
            <p:nvPr/>
          </p:nvSpPr>
          <p:spPr bwMode="auto">
            <a:xfrm>
              <a:off x="351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2" name="Oval 661"/>
            <p:cNvSpPr>
              <a:spLocks noChangeArrowheads="1"/>
            </p:cNvSpPr>
            <p:nvPr/>
          </p:nvSpPr>
          <p:spPr bwMode="auto">
            <a:xfrm>
              <a:off x="2973" y="234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593" name="Oval 662"/>
            <p:cNvSpPr>
              <a:spLocks noChangeArrowheads="1"/>
            </p:cNvSpPr>
            <p:nvPr/>
          </p:nvSpPr>
          <p:spPr bwMode="auto">
            <a:xfrm>
              <a:off x="3200"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4" name="Oval 663"/>
            <p:cNvSpPr>
              <a:spLocks noChangeArrowheads="1"/>
            </p:cNvSpPr>
            <p:nvPr/>
          </p:nvSpPr>
          <p:spPr bwMode="auto">
            <a:xfrm>
              <a:off x="505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5" name="Oval 664"/>
            <p:cNvSpPr>
              <a:spLocks noChangeArrowheads="1"/>
            </p:cNvSpPr>
            <p:nvPr/>
          </p:nvSpPr>
          <p:spPr bwMode="auto">
            <a:xfrm>
              <a:off x="505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6" name="Oval 665"/>
            <p:cNvSpPr>
              <a:spLocks noChangeArrowheads="1"/>
            </p:cNvSpPr>
            <p:nvPr/>
          </p:nvSpPr>
          <p:spPr bwMode="auto">
            <a:xfrm>
              <a:off x="496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7" name="Oval 666"/>
            <p:cNvSpPr>
              <a:spLocks noChangeArrowheads="1"/>
            </p:cNvSpPr>
            <p:nvPr/>
          </p:nvSpPr>
          <p:spPr bwMode="auto">
            <a:xfrm>
              <a:off x="4831"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8" name="Oval 667"/>
            <p:cNvSpPr>
              <a:spLocks noChangeArrowheads="1"/>
            </p:cNvSpPr>
            <p:nvPr/>
          </p:nvSpPr>
          <p:spPr bwMode="auto">
            <a:xfrm>
              <a:off x="464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599" name="Oval 668"/>
            <p:cNvSpPr>
              <a:spLocks noChangeArrowheads="1"/>
            </p:cNvSpPr>
            <p:nvPr/>
          </p:nvSpPr>
          <p:spPr bwMode="auto">
            <a:xfrm>
              <a:off x="492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0" name="Oval 669"/>
            <p:cNvSpPr>
              <a:spLocks noChangeArrowheads="1"/>
            </p:cNvSpPr>
            <p:nvPr/>
          </p:nvSpPr>
          <p:spPr bwMode="auto">
            <a:xfrm>
              <a:off x="5012"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1" name="Oval 670"/>
            <p:cNvSpPr>
              <a:spLocks noChangeArrowheads="1"/>
            </p:cNvSpPr>
            <p:nvPr/>
          </p:nvSpPr>
          <p:spPr bwMode="auto">
            <a:xfrm>
              <a:off x="501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2" name="Oval 671"/>
            <p:cNvSpPr>
              <a:spLocks noChangeArrowheads="1"/>
            </p:cNvSpPr>
            <p:nvPr/>
          </p:nvSpPr>
          <p:spPr bwMode="auto">
            <a:xfrm>
              <a:off x="49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3" name="Oval 672"/>
            <p:cNvSpPr>
              <a:spLocks noChangeArrowheads="1"/>
            </p:cNvSpPr>
            <p:nvPr/>
          </p:nvSpPr>
          <p:spPr bwMode="auto">
            <a:xfrm>
              <a:off x="50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4" name="Oval 673"/>
            <p:cNvSpPr>
              <a:spLocks noChangeArrowheads="1"/>
            </p:cNvSpPr>
            <p:nvPr/>
          </p:nvSpPr>
          <p:spPr bwMode="auto">
            <a:xfrm>
              <a:off x="514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5" name="Oval 674"/>
            <p:cNvSpPr>
              <a:spLocks noChangeArrowheads="1"/>
            </p:cNvSpPr>
            <p:nvPr/>
          </p:nvSpPr>
          <p:spPr bwMode="auto">
            <a:xfrm>
              <a:off x="5239"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6" name="Oval 675"/>
            <p:cNvSpPr>
              <a:spLocks noChangeArrowheads="1"/>
            </p:cNvSpPr>
            <p:nvPr/>
          </p:nvSpPr>
          <p:spPr bwMode="auto">
            <a:xfrm>
              <a:off x="53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7" name="Oval 676"/>
            <p:cNvSpPr>
              <a:spLocks noChangeArrowheads="1"/>
            </p:cNvSpPr>
            <p:nvPr/>
          </p:nvSpPr>
          <p:spPr bwMode="auto">
            <a:xfrm>
              <a:off x="532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8" name="Oval 677"/>
            <p:cNvSpPr>
              <a:spLocks noChangeArrowheads="1"/>
            </p:cNvSpPr>
            <p:nvPr/>
          </p:nvSpPr>
          <p:spPr bwMode="auto">
            <a:xfrm>
              <a:off x="532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09" name="Oval 678"/>
            <p:cNvSpPr>
              <a:spLocks noChangeArrowheads="1"/>
            </p:cNvSpPr>
            <p:nvPr/>
          </p:nvSpPr>
          <p:spPr bwMode="auto">
            <a:xfrm>
              <a:off x="523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0" name="Oval 679"/>
            <p:cNvSpPr>
              <a:spLocks noChangeArrowheads="1"/>
            </p:cNvSpPr>
            <p:nvPr/>
          </p:nvSpPr>
          <p:spPr bwMode="auto">
            <a:xfrm>
              <a:off x="5375"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1" name="Oval 680"/>
            <p:cNvSpPr>
              <a:spLocks noChangeArrowheads="1"/>
            </p:cNvSpPr>
            <p:nvPr/>
          </p:nvSpPr>
          <p:spPr bwMode="auto">
            <a:xfrm>
              <a:off x="5103"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2" name="Oval 681"/>
            <p:cNvSpPr>
              <a:spLocks noChangeArrowheads="1"/>
            </p:cNvSpPr>
            <p:nvPr/>
          </p:nvSpPr>
          <p:spPr bwMode="auto">
            <a:xfrm>
              <a:off x="51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3" name="Oval 682"/>
            <p:cNvSpPr>
              <a:spLocks noChangeArrowheads="1"/>
            </p:cNvSpPr>
            <p:nvPr/>
          </p:nvSpPr>
          <p:spPr bwMode="auto">
            <a:xfrm>
              <a:off x="5193"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4" name="Oval 683"/>
            <p:cNvSpPr>
              <a:spLocks noChangeArrowheads="1"/>
            </p:cNvSpPr>
            <p:nvPr/>
          </p:nvSpPr>
          <p:spPr bwMode="auto">
            <a:xfrm>
              <a:off x="492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5" name="Oval 684"/>
            <p:cNvSpPr>
              <a:spLocks noChangeArrowheads="1"/>
            </p:cNvSpPr>
            <p:nvPr/>
          </p:nvSpPr>
          <p:spPr bwMode="auto">
            <a:xfrm>
              <a:off x="5239"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616" name="Oval 685"/>
            <p:cNvSpPr>
              <a:spLocks noChangeArrowheads="1"/>
            </p:cNvSpPr>
            <p:nvPr/>
          </p:nvSpPr>
          <p:spPr bwMode="auto">
            <a:xfrm>
              <a:off x="56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7" name="Oval 686"/>
            <p:cNvSpPr>
              <a:spLocks noChangeArrowheads="1"/>
            </p:cNvSpPr>
            <p:nvPr/>
          </p:nvSpPr>
          <p:spPr bwMode="auto">
            <a:xfrm>
              <a:off x="57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8" name="Oval 687"/>
            <p:cNvSpPr>
              <a:spLocks noChangeArrowheads="1"/>
            </p:cNvSpPr>
            <p:nvPr/>
          </p:nvSpPr>
          <p:spPr bwMode="auto">
            <a:xfrm>
              <a:off x="5602"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19" name="Oval 688"/>
            <p:cNvSpPr>
              <a:spLocks noChangeArrowheads="1"/>
            </p:cNvSpPr>
            <p:nvPr/>
          </p:nvSpPr>
          <p:spPr bwMode="auto">
            <a:xfrm>
              <a:off x="5420"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0" name="Oval 689"/>
            <p:cNvSpPr>
              <a:spLocks noChangeArrowheads="1"/>
            </p:cNvSpPr>
            <p:nvPr/>
          </p:nvSpPr>
          <p:spPr bwMode="auto">
            <a:xfrm>
              <a:off x="5284"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1" name="Oval 690"/>
            <p:cNvSpPr>
              <a:spLocks noChangeArrowheads="1"/>
            </p:cNvSpPr>
            <p:nvPr/>
          </p:nvSpPr>
          <p:spPr bwMode="auto">
            <a:xfrm>
              <a:off x="5375" y="2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622" name="Oval 691"/>
            <p:cNvSpPr>
              <a:spLocks noChangeArrowheads="1"/>
            </p:cNvSpPr>
            <p:nvPr/>
          </p:nvSpPr>
          <p:spPr bwMode="auto">
            <a:xfrm>
              <a:off x="5511"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3" name="Oval 692"/>
            <p:cNvSpPr>
              <a:spLocks noChangeArrowheads="1"/>
            </p:cNvSpPr>
            <p:nvPr/>
          </p:nvSpPr>
          <p:spPr bwMode="auto">
            <a:xfrm>
              <a:off x="5647" y="3430"/>
              <a:ext cx="45" cy="46"/>
            </a:xfrm>
            <a:prstGeom prst="ellipse">
              <a:avLst/>
            </a:prstGeom>
            <a:solidFill>
              <a:schemeClr val="tx1"/>
            </a:solidFill>
            <a:ln w="3175">
              <a:noFill/>
              <a:round/>
              <a:headEnd/>
              <a:tailEnd/>
            </a:ln>
          </p:spPr>
          <p:txBody>
            <a:bodyPr wrap="none" anchor="ctr"/>
            <a:lstStyle/>
            <a:p>
              <a:endParaRPr lang="en-US"/>
            </a:p>
          </p:txBody>
        </p:sp>
        <p:sp>
          <p:nvSpPr>
            <p:cNvPr id="79624" name="Oval 693"/>
            <p:cNvSpPr>
              <a:spLocks noChangeArrowheads="1"/>
            </p:cNvSpPr>
            <p:nvPr/>
          </p:nvSpPr>
          <p:spPr bwMode="auto">
            <a:xfrm>
              <a:off x="5693" y="31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5" name="Oval 694"/>
            <p:cNvSpPr>
              <a:spLocks noChangeArrowheads="1"/>
            </p:cNvSpPr>
            <p:nvPr/>
          </p:nvSpPr>
          <p:spPr bwMode="auto">
            <a:xfrm>
              <a:off x="5692"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6" name="Oval 695"/>
            <p:cNvSpPr>
              <a:spLocks noChangeArrowheads="1"/>
            </p:cNvSpPr>
            <p:nvPr/>
          </p:nvSpPr>
          <p:spPr bwMode="auto">
            <a:xfrm>
              <a:off x="541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7" name="Oval 696"/>
            <p:cNvSpPr>
              <a:spLocks noChangeArrowheads="1"/>
            </p:cNvSpPr>
            <p:nvPr/>
          </p:nvSpPr>
          <p:spPr bwMode="auto">
            <a:xfrm>
              <a:off x="5556" y="29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8" name="Oval 697"/>
            <p:cNvSpPr>
              <a:spLocks noChangeArrowheads="1"/>
            </p:cNvSpPr>
            <p:nvPr/>
          </p:nvSpPr>
          <p:spPr bwMode="auto">
            <a:xfrm>
              <a:off x="5556"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29" name="Oval 698"/>
            <p:cNvSpPr>
              <a:spLocks noChangeArrowheads="1"/>
            </p:cNvSpPr>
            <p:nvPr/>
          </p:nvSpPr>
          <p:spPr bwMode="auto">
            <a:xfrm>
              <a:off x="5602"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0" name="Oval 699"/>
            <p:cNvSpPr>
              <a:spLocks noChangeArrowheads="1"/>
            </p:cNvSpPr>
            <p:nvPr/>
          </p:nvSpPr>
          <p:spPr bwMode="auto">
            <a:xfrm>
              <a:off x="5737"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1" name="Oval 700"/>
            <p:cNvSpPr>
              <a:spLocks noChangeArrowheads="1"/>
            </p:cNvSpPr>
            <p:nvPr/>
          </p:nvSpPr>
          <p:spPr bwMode="auto">
            <a:xfrm>
              <a:off x="5737"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2" name="Oval 701"/>
            <p:cNvSpPr>
              <a:spLocks noChangeArrowheads="1"/>
            </p:cNvSpPr>
            <p:nvPr/>
          </p:nvSpPr>
          <p:spPr bwMode="auto">
            <a:xfrm>
              <a:off x="5329"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3" name="Oval 702"/>
            <p:cNvSpPr>
              <a:spLocks noChangeArrowheads="1"/>
            </p:cNvSpPr>
            <p:nvPr/>
          </p:nvSpPr>
          <p:spPr bwMode="auto">
            <a:xfrm>
              <a:off x="4967"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4" name="Oval 703"/>
            <p:cNvSpPr>
              <a:spLocks noChangeArrowheads="1"/>
            </p:cNvSpPr>
            <p:nvPr/>
          </p:nvSpPr>
          <p:spPr bwMode="auto">
            <a:xfrm>
              <a:off x="5103" y="3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5" name="Oval 704"/>
            <p:cNvSpPr>
              <a:spLocks noChangeArrowheads="1"/>
            </p:cNvSpPr>
            <p:nvPr/>
          </p:nvSpPr>
          <p:spPr bwMode="auto">
            <a:xfrm>
              <a:off x="5193"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6" name="Oval 705"/>
            <p:cNvSpPr>
              <a:spLocks noChangeArrowheads="1"/>
            </p:cNvSpPr>
            <p:nvPr/>
          </p:nvSpPr>
          <p:spPr bwMode="auto">
            <a:xfrm>
              <a:off x="5193"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7" name="Oval 706"/>
            <p:cNvSpPr>
              <a:spLocks noChangeArrowheads="1"/>
            </p:cNvSpPr>
            <p:nvPr/>
          </p:nvSpPr>
          <p:spPr bwMode="auto">
            <a:xfrm>
              <a:off x="5557"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8" name="Oval 707"/>
            <p:cNvSpPr>
              <a:spLocks noChangeArrowheads="1"/>
            </p:cNvSpPr>
            <p:nvPr/>
          </p:nvSpPr>
          <p:spPr bwMode="auto">
            <a:xfrm>
              <a:off x="573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39" name="Oval 708"/>
            <p:cNvSpPr>
              <a:spLocks noChangeArrowheads="1"/>
            </p:cNvSpPr>
            <p:nvPr/>
          </p:nvSpPr>
          <p:spPr bwMode="auto">
            <a:xfrm>
              <a:off x="546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0" name="Oval 709"/>
            <p:cNvSpPr>
              <a:spLocks noChangeArrowheads="1"/>
            </p:cNvSpPr>
            <p:nvPr/>
          </p:nvSpPr>
          <p:spPr bwMode="auto">
            <a:xfrm>
              <a:off x="551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1" name="Oval 710"/>
            <p:cNvSpPr>
              <a:spLocks noChangeArrowheads="1"/>
            </p:cNvSpPr>
            <p:nvPr/>
          </p:nvSpPr>
          <p:spPr bwMode="auto">
            <a:xfrm>
              <a:off x="5602"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2" name="Oval 711"/>
            <p:cNvSpPr>
              <a:spLocks noChangeArrowheads="1"/>
            </p:cNvSpPr>
            <p:nvPr/>
          </p:nvSpPr>
          <p:spPr bwMode="auto">
            <a:xfrm>
              <a:off x="474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3" name="Oval 712"/>
            <p:cNvSpPr>
              <a:spLocks noChangeArrowheads="1"/>
            </p:cNvSpPr>
            <p:nvPr/>
          </p:nvSpPr>
          <p:spPr bwMode="auto">
            <a:xfrm>
              <a:off x="4740"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4" name="Oval 713"/>
            <p:cNvSpPr>
              <a:spLocks noChangeArrowheads="1"/>
            </p:cNvSpPr>
            <p:nvPr/>
          </p:nvSpPr>
          <p:spPr bwMode="auto">
            <a:xfrm>
              <a:off x="4649"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5" name="Oval 714"/>
            <p:cNvSpPr>
              <a:spLocks noChangeArrowheads="1"/>
            </p:cNvSpPr>
            <p:nvPr/>
          </p:nvSpPr>
          <p:spPr bwMode="auto">
            <a:xfrm>
              <a:off x="4740"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6" name="Oval 715"/>
            <p:cNvSpPr>
              <a:spLocks noChangeArrowheads="1"/>
            </p:cNvSpPr>
            <p:nvPr/>
          </p:nvSpPr>
          <p:spPr bwMode="auto">
            <a:xfrm>
              <a:off x="4830"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7" name="Oval 716"/>
            <p:cNvSpPr>
              <a:spLocks noChangeArrowheads="1"/>
            </p:cNvSpPr>
            <p:nvPr/>
          </p:nvSpPr>
          <p:spPr bwMode="auto">
            <a:xfrm>
              <a:off x="4830"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48" name="Oval 717"/>
            <p:cNvSpPr>
              <a:spLocks noChangeArrowheads="1"/>
            </p:cNvSpPr>
            <p:nvPr/>
          </p:nvSpPr>
          <p:spPr bwMode="auto">
            <a:xfrm>
              <a:off x="4604" y="38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649" name="Oval 718"/>
            <p:cNvSpPr>
              <a:spLocks noChangeArrowheads="1"/>
            </p:cNvSpPr>
            <p:nvPr/>
          </p:nvSpPr>
          <p:spPr bwMode="auto">
            <a:xfrm>
              <a:off x="4648" y="39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0" name="Oval 719"/>
            <p:cNvSpPr>
              <a:spLocks noChangeArrowheads="1"/>
            </p:cNvSpPr>
            <p:nvPr/>
          </p:nvSpPr>
          <p:spPr bwMode="auto">
            <a:xfrm>
              <a:off x="4197"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1" name="Oval 720"/>
            <p:cNvSpPr>
              <a:spLocks noChangeArrowheads="1"/>
            </p:cNvSpPr>
            <p:nvPr/>
          </p:nvSpPr>
          <p:spPr bwMode="auto">
            <a:xfrm>
              <a:off x="4196"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2" name="Oval 721"/>
            <p:cNvSpPr>
              <a:spLocks noChangeArrowheads="1"/>
            </p:cNvSpPr>
            <p:nvPr/>
          </p:nvSpPr>
          <p:spPr bwMode="auto">
            <a:xfrm>
              <a:off x="4060"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3" name="Oval 722"/>
            <p:cNvSpPr>
              <a:spLocks noChangeArrowheads="1"/>
            </p:cNvSpPr>
            <p:nvPr/>
          </p:nvSpPr>
          <p:spPr bwMode="auto">
            <a:xfrm>
              <a:off x="4151"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4" name="Oval 723"/>
            <p:cNvSpPr>
              <a:spLocks noChangeArrowheads="1"/>
            </p:cNvSpPr>
            <p:nvPr/>
          </p:nvSpPr>
          <p:spPr bwMode="auto">
            <a:xfrm>
              <a:off x="4287"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5" name="Oval 724"/>
            <p:cNvSpPr>
              <a:spLocks noChangeArrowheads="1"/>
            </p:cNvSpPr>
            <p:nvPr/>
          </p:nvSpPr>
          <p:spPr bwMode="auto">
            <a:xfrm>
              <a:off x="4378"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6" name="Oval 725"/>
            <p:cNvSpPr>
              <a:spLocks noChangeArrowheads="1"/>
            </p:cNvSpPr>
            <p:nvPr/>
          </p:nvSpPr>
          <p:spPr bwMode="auto">
            <a:xfrm>
              <a:off x="4469"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7" name="Oval 726"/>
            <p:cNvSpPr>
              <a:spLocks noChangeArrowheads="1"/>
            </p:cNvSpPr>
            <p:nvPr/>
          </p:nvSpPr>
          <p:spPr bwMode="auto">
            <a:xfrm>
              <a:off x="4468"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8" name="Oval 727"/>
            <p:cNvSpPr>
              <a:spLocks noChangeArrowheads="1"/>
            </p:cNvSpPr>
            <p:nvPr/>
          </p:nvSpPr>
          <p:spPr bwMode="auto">
            <a:xfrm>
              <a:off x="4332"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59" name="Oval 728"/>
            <p:cNvSpPr>
              <a:spLocks noChangeArrowheads="1"/>
            </p:cNvSpPr>
            <p:nvPr/>
          </p:nvSpPr>
          <p:spPr bwMode="auto">
            <a:xfrm>
              <a:off x="4060"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0" name="Oval 729"/>
            <p:cNvSpPr>
              <a:spLocks noChangeArrowheads="1"/>
            </p:cNvSpPr>
            <p:nvPr/>
          </p:nvSpPr>
          <p:spPr bwMode="auto">
            <a:xfrm>
              <a:off x="4378"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1" name="Oval 730"/>
            <p:cNvSpPr>
              <a:spLocks noChangeArrowheads="1"/>
            </p:cNvSpPr>
            <p:nvPr/>
          </p:nvSpPr>
          <p:spPr bwMode="auto">
            <a:xfrm>
              <a:off x="4650"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2" name="Oval 731"/>
            <p:cNvSpPr>
              <a:spLocks noChangeArrowheads="1"/>
            </p:cNvSpPr>
            <p:nvPr/>
          </p:nvSpPr>
          <p:spPr bwMode="auto">
            <a:xfrm>
              <a:off x="451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3" name="Oval 732"/>
            <p:cNvSpPr>
              <a:spLocks noChangeArrowheads="1"/>
            </p:cNvSpPr>
            <p:nvPr/>
          </p:nvSpPr>
          <p:spPr bwMode="auto">
            <a:xfrm>
              <a:off x="4604" y="33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4" name="Oval 733"/>
            <p:cNvSpPr>
              <a:spLocks noChangeArrowheads="1"/>
            </p:cNvSpPr>
            <p:nvPr/>
          </p:nvSpPr>
          <p:spPr bwMode="auto">
            <a:xfrm>
              <a:off x="4785" y="333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665" name="Oval 734"/>
            <p:cNvSpPr>
              <a:spLocks noChangeArrowheads="1"/>
            </p:cNvSpPr>
            <p:nvPr/>
          </p:nvSpPr>
          <p:spPr bwMode="auto">
            <a:xfrm>
              <a:off x="4513"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6" name="Oval 735"/>
            <p:cNvSpPr>
              <a:spLocks noChangeArrowheads="1"/>
            </p:cNvSpPr>
            <p:nvPr/>
          </p:nvSpPr>
          <p:spPr bwMode="auto">
            <a:xfrm>
              <a:off x="483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7" name="Oval 736"/>
            <p:cNvSpPr>
              <a:spLocks noChangeArrowheads="1"/>
            </p:cNvSpPr>
            <p:nvPr/>
          </p:nvSpPr>
          <p:spPr bwMode="auto">
            <a:xfrm>
              <a:off x="4105"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8" name="Oval 737"/>
            <p:cNvSpPr>
              <a:spLocks noChangeArrowheads="1"/>
            </p:cNvSpPr>
            <p:nvPr/>
          </p:nvSpPr>
          <p:spPr bwMode="auto">
            <a:xfrm>
              <a:off x="4378" y="3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69" name="Oval 738"/>
            <p:cNvSpPr>
              <a:spLocks noChangeArrowheads="1"/>
            </p:cNvSpPr>
            <p:nvPr/>
          </p:nvSpPr>
          <p:spPr bwMode="auto">
            <a:xfrm>
              <a:off x="4377"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0" name="Oval 739"/>
            <p:cNvSpPr>
              <a:spLocks noChangeArrowheads="1"/>
            </p:cNvSpPr>
            <p:nvPr/>
          </p:nvSpPr>
          <p:spPr bwMode="auto">
            <a:xfrm>
              <a:off x="4241" y="3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1" name="Oval 740"/>
            <p:cNvSpPr>
              <a:spLocks noChangeArrowheads="1"/>
            </p:cNvSpPr>
            <p:nvPr/>
          </p:nvSpPr>
          <p:spPr bwMode="auto">
            <a:xfrm>
              <a:off x="4332" y="3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2" name="Oval 741"/>
            <p:cNvSpPr>
              <a:spLocks noChangeArrowheads="1"/>
            </p:cNvSpPr>
            <p:nvPr/>
          </p:nvSpPr>
          <p:spPr bwMode="auto">
            <a:xfrm>
              <a:off x="4468"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3" name="Oval 742"/>
            <p:cNvSpPr>
              <a:spLocks noChangeArrowheads="1"/>
            </p:cNvSpPr>
            <p:nvPr/>
          </p:nvSpPr>
          <p:spPr bwMode="auto">
            <a:xfrm>
              <a:off x="4513"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4" name="Oval 743"/>
            <p:cNvSpPr>
              <a:spLocks noChangeArrowheads="1"/>
            </p:cNvSpPr>
            <p:nvPr/>
          </p:nvSpPr>
          <p:spPr bwMode="auto">
            <a:xfrm>
              <a:off x="4105"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5" name="Oval 744"/>
            <p:cNvSpPr>
              <a:spLocks noChangeArrowheads="1"/>
            </p:cNvSpPr>
            <p:nvPr/>
          </p:nvSpPr>
          <p:spPr bwMode="auto">
            <a:xfrm>
              <a:off x="4285" y="34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6" name="Oval 745"/>
            <p:cNvSpPr>
              <a:spLocks noChangeArrowheads="1"/>
            </p:cNvSpPr>
            <p:nvPr/>
          </p:nvSpPr>
          <p:spPr bwMode="auto">
            <a:xfrm>
              <a:off x="3834" y="3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7" name="Oval 746"/>
            <p:cNvSpPr>
              <a:spLocks noChangeArrowheads="1"/>
            </p:cNvSpPr>
            <p:nvPr/>
          </p:nvSpPr>
          <p:spPr bwMode="auto">
            <a:xfrm>
              <a:off x="3833"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8" name="Oval 747"/>
            <p:cNvSpPr>
              <a:spLocks noChangeArrowheads="1"/>
            </p:cNvSpPr>
            <p:nvPr/>
          </p:nvSpPr>
          <p:spPr bwMode="auto">
            <a:xfrm>
              <a:off x="3697"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79" name="Oval 748"/>
            <p:cNvSpPr>
              <a:spLocks noChangeArrowheads="1"/>
            </p:cNvSpPr>
            <p:nvPr/>
          </p:nvSpPr>
          <p:spPr bwMode="auto">
            <a:xfrm>
              <a:off x="3788" y="2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0" name="Oval 749"/>
            <p:cNvSpPr>
              <a:spLocks noChangeArrowheads="1"/>
            </p:cNvSpPr>
            <p:nvPr/>
          </p:nvSpPr>
          <p:spPr bwMode="auto">
            <a:xfrm>
              <a:off x="3924" y="31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681" name="Oval 750"/>
            <p:cNvSpPr>
              <a:spLocks noChangeArrowheads="1"/>
            </p:cNvSpPr>
            <p:nvPr/>
          </p:nvSpPr>
          <p:spPr bwMode="auto">
            <a:xfrm>
              <a:off x="4015"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2" name="Oval 751"/>
            <p:cNvSpPr>
              <a:spLocks noChangeArrowheads="1"/>
            </p:cNvSpPr>
            <p:nvPr/>
          </p:nvSpPr>
          <p:spPr bwMode="auto">
            <a:xfrm>
              <a:off x="4106" y="3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3" name="Oval 752"/>
            <p:cNvSpPr>
              <a:spLocks noChangeArrowheads="1"/>
            </p:cNvSpPr>
            <p:nvPr/>
          </p:nvSpPr>
          <p:spPr bwMode="auto">
            <a:xfrm>
              <a:off x="405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4" name="Oval 753"/>
            <p:cNvSpPr>
              <a:spLocks noChangeArrowheads="1"/>
            </p:cNvSpPr>
            <p:nvPr/>
          </p:nvSpPr>
          <p:spPr bwMode="auto">
            <a:xfrm>
              <a:off x="3969"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5" name="Oval 754"/>
            <p:cNvSpPr>
              <a:spLocks noChangeArrowheads="1"/>
            </p:cNvSpPr>
            <p:nvPr/>
          </p:nvSpPr>
          <p:spPr bwMode="auto">
            <a:xfrm>
              <a:off x="3697"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6" name="Oval 755"/>
            <p:cNvSpPr>
              <a:spLocks noChangeArrowheads="1"/>
            </p:cNvSpPr>
            <p:nvPr/>
          </p:nvSpPr>
          <p:spPr bwMode="auto">
            <a:xfrm>
              <a:off x="4015"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7" name="Oval 756"/>
            <p:cNvSpPr>
              <a:spLocks noChangeArrowheads="1"/>
            </p:cNvSpPr>
            <p:nvPr/>
          </p:nvSpPr>
          <p:spPr bwMode="auto">
            <a:xfrm>
              <a:off x="4287" y="302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688" name="Oval 757"/>
            <p:cNvSpPr>
              <a:spLocks noChangeArrowheads="1"/>
            </p:cNvSpPr>
            <p:nvPr/>
          </p:nvSpPr>
          <p:spPr bwMode="auto">
            <a:xfrm>
              <a:off x="4150"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89" name="Oval 758"/>
            <p:cNvSpPr>
              <a:spLocks noChangeArrowheads="1"/>
            </p:cNvSpPr>
            <p:nvPr/>
          </p:nvSpPr>
          <p:spPr bwMode="auto">
            <a:xfrm>
              <a:off x="4241"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0" name="Oval 759"/>
            <p:cNvSpPr>
              <a:spLocks noChangeArrowheads="1"/>
            </p:cNvSpPr>
            <p:nvPr/>
          </p:nvSpPr>
          <p:spPr bwMode="auto">
            <a:xfrm>
              <a:off x="4422" y="279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691" name="Oval 760"/>
            <p:cNvSpPr>
              <a:spLocks noChangeArrowheads="1"/>
            </p:cNvSpPr>
            <p:nvPr/>
          </p:nvSpPr>
          <p:spPr bwMode="auto">
            <a:xfrm>
              <a:off x="4150" y="298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692" name="Oval 761"/>
            <p:cNvSpPr>
              <a:spLocks noChangeArrowheads="1"/>
            </p:cNvSpPr>
            <p:nvPr/>
          </p:nvSpPr>
          <p:spPr bwMode="auto">
            <a:xfrm>
              <a:off x="4468" y="2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3" name="Oval 762"/>
            <p:cNvSpPr>
              <a:spLocks noChangeArrowheads="1"/>
            </p:cNvSpPr>
            <p:nvPr/>
          </p:nvSpPr>
          <p:spPr bwMode="auto">
            <a:xfrm>
              <a:off x="3742"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4" name="Oval 763"/>
            <p:cNvSpPr>
              <a:spLocks noChangeArrowheads="1"/>
            </p:cNvSpPr>
            <p:nvPr/>
          </p:nvSpPr>
          <p:spPr bwMode="auto">
            <a:xfrm>
              <a:off x="546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5" name="Oval 764"/>
            <p:cNvSpPr>
              <a:spLocks noChangeArrowheads="1"/>
            </p:cNvSpPr>
            <p:nvPr/>
          </p:nvSpPr>
          <p:spPr bwMode="auto">
            <a:xfrm>
              <a:off x="5375"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6" name="Oval 765"/>
            <p:cNvSpPr>
              <a:spLocks noChangeArrowheads="1"/>
            </p:cNvSpPr>
            <p:nvPr/>
          </p:nvSpPr>
          <p:spPr bwMode="auto">
            <a:xfrm>
              <a:off x="5239"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7" name="Oval 766"/>
            <p:cNvSpPr>
              <a:spLocks noChangeArrowheads="1"/>
            </p:cNvSpPr>
            <p:nvPr/>
          </p:nvSpPr>
          <p:spPr bwMode="auto">
            <a:xfrm>
              <a:off x="5330"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8" name="Oval 767"/>
            <p:cNvSpPr>
              <a:spLocks noChangeArrowheads="1"/>
            </p:cNvSpPr>
            <p:nvPr/>
          </p:nvSpPr>
          <p:spPr bwMode="auto">
            <a:xfrm>
              <a:off x="5466"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699" name="Oval 768"/>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0" name="Oval 769"/>
            <p:cNvSpPr>
              <a:spLocks noChangeArrowheads="1"/>
            </p:cNvSpPr>
            <p:nvPr/>
          </p:nvSpPr>
          <p:spPr bwMode="auto">
            <a:xfrm>
              <a:off x="4967"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1" name="Oval 770"/>
            <p:cNvSpPr>
              <a:spLocks noChangeArrowheads="1"/>
            </p:cNvSpPr>
            <p:nvPr/>
          </p:nvSpPr>
          <p:spPr bwMode="auto">
            <a:xfrm>
              <a:off x="5420"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2" name="Oval 771"/>
            <p:cNvSpPr>
              <a:spLocks noChangeArrowheads="1"/>
            </p:cNvSpPr>
            <p:nvPr/>
          </p:nvSpPr>
          <p:spPr bwMode="auto">
            <a:xfrm>
              <a:off x="4832"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3" name="Oval 772"/>
            <p:cNvSpPr>
              <a:spLocks noChangeArrowheads="1"/>
            </p:cNvSpPr>
            <p:nvPr/>
          </p:nvSpPr>
          <p:spPr bwMode="auto">
            <a:xfrm>
              <a:off x="483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4" name="Oval 773"/>
            <p:cNvSpPr>
              <a:spLocks noChangeArrowheads="1"/>
            </p:cNvSpPr>
            <p:nvPr/>
          </p:nvSpPr>
          <p:spPr bwMode="auto">
            <a:xfrm>
              <a:off x="4695"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5" name="Oval 774"/>
            <p:cNvSpPr>
              <a:spLocks noChangeArrowheads="1"/>
            </p:cNvSpPr>
            <p:nvPr/>
          </p:nvSpPr>
          <p:spPr bwMode="auto">
            <a:xfrm>
              <a:off x="4786" y="2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6" name="Oval 775"/>
            <p:cNvSpPr>
              <a:spLocks noChangeArrowheads="1"/>
            </p:cNvSpPr>
            <p:nvPr/>
          </p:nvSpPr>
          <p:spPr bwMode="auto">
            <a:xfrm>
              <a:off x="4922"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7" name="Oval 776"/>
            <p:cNvSpPr>
              <a:spLocks noChangeArrowheads="1"/>
            </p:cNvSpPr>
            <p:nvPr/>
          </p:nvSpPr>
          <p:spPr bwMode="auto">
            <a:xfrm>
              <a:off x="5013"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8" name="Oval 777"/>
            <p:cNvSpPr>
              <a:spLocks noChangeArrowheads="1"/>
            </p:cNvSpPr>
            <p:nvPr/>
          </p:nvSpPr>
          <p:spPr bwMode="auto">
            <a:xfrm>
              <a:off x="5104"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09" name="Oval 778"/>
            <p:cNvSpPr>
              <a:spLocks noChangeArrowheads="1"/>
            </p:cNvSpPr>
            <p:nvPr/>
          </p:nvSpPr>
          <p:spPr bwMode="auto">
            <a:xfrm>
              <a:off x="5103"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0" name="Oval 779"/>
            <p:cNvSpPr>
              <a:spLocks noChangeArrowheads="1"/>
            </p:cNvSpPr>
            <p:nvPr/>
          </p:nvSpPr>
          <p:spPr bwMode="auto">
            <a:xfrm>
              <a:off x="496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1" name="Oval 780"/>
            <p:cNvSpPr>
              <a:spLocks noChangeArrowheads="1"/>
            </p:cNvSpPr>
            <p:nvPr/>
          </p:nvSpPr>
          <p:spPr bwMode="auto">
            <a:xfrm>
              <a:off x="4695"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2" name="Oval 781"/>
            <p:cNvSpPr>
              <a:spLocks noChangeArrowheads="1"/>
            </p:cNvSpPr>
            <p:nvPr/>
          </p:nvSpPr>
          <p:spPr bwMode="auto">
            <a:xfrm>
              <a:off x="5013"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3" name="Oval 782"/>
            <p:cNvSpPr>
              <a:spLocks noChangeArrowheads="1"/>
            </p:cNvSpPr>
            <p:nvPr/>
          </p:nvSpPr>
          <p:spPr bwMode="auto">
            <a:xfrm>
              <a:off x="5285"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4" name="Oval 783"/>
            <p:cNvSpPr>
              <a:spLocks noChangeArrowheads="1"/>
            </p:cNvSpPr>
            <p:nvPr/>
          </p:nvSpPr>
          <p:spPr bwMode="auto">
            <a:xfrm>
              <a:off x="455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5" name="Oval 784"/>
            <p:cNvSpPr>
              <a:spLocks noChangeArrowheads="1"/>
            </p:cNvSpPr>
            <p:nvPr/>
          </p:nvSpPr>
          <p:spPr bwMode="auto">
            <a:xfrm>
              <a:off x="5239"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6" name="Oval 785"/>
            <p:cNvSpPr>
              <a:spLocks noChangeArrowheads="1"/>
            </p:cNvSpPr>
            <p:nvPr/>
          </p:nvSpPr>
          <p:spPr bwMode="auto">
            <a:xfrm>
              <a:off x="555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7" name="Oval 786"/>
            <p:cNvSpPr>
              <a:spLocks noChangeArrowheads="1"/>
            </p:cNvSpPr>
            <p:nvPr/>
          </p:nvSpPr>
          <p:spPr bwMode="auto">
            <a:xfrm>
              <a:off x="5148" y="2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8" name="Oval 787"/>
            <p:cNvSpPr>
              <a:spLocks noChangeArrowheads="1"/>
            </p:cNvSpPr>
            <p:nvPr/>
          </p:nvSpPr>
          <p:spPr bwMode="auto">
            <a:xfrm>
              <a:off x="5511"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19" name="Oval 788"/>
            <p:cNvSpPr>
              <a:spLocks noChangeArrowheads="1"/>
            </p:cNvSpPr>
            <p:nvPr/>
          </p:nvSpPr>
          <p:spPr bwMode="auto">
            <a:xfrm>
              <a:off x="4740"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0" name="Oval 789"/>
            <p:cNvSpPr>
              <a:spLocks noChangeArrowheads="1"/>
            </p:cNvSpPr>
            <p:nvPr/>
          </p:nvSpPr>
          <p:spPr bwMode="auto">
            <a:xfrm>
              <a:off x="5511"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1" name="Oval 790"/>
            <p:cNvSpPr>
              <a:spLocks noChangeArrowheads="1"/>
            </p:cNvSpPr>
            <p:nvPr/>
          </p:nvSpPr>
          <p:spPr bwMode="auto">
            <a:xfrm>
              <a:off x="564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2" name="Oval 791"/>
            <p:cNvSpPr>
              <a:spLocks noChangeArrowheads="1"/>
            </p:cNvSpPr>
            <p:nvPr/>
          </p:nvSpPr>
          <p:spPr bwMode="auto">
            <a:xfrm>
              <a:off x="5331"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3" name="Oval 792"/>
            <p:cNvSpPr>
              <a:spLocks noChangeArrowheads="1"/>
            </p:cNvSpPr>
            <p:nvPr/>
          </p:nvSpPr>
          <p:spPr bwMode="auto">
            <a:xfrm>
              <a:off x="573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4" name="Oval 793"/>
            <p:cNvSpPr>
              <a:spLocks noChangeArrowheads="1"/>
            </p:cNvSpPr>
            <p:nvPr/>
          </p:nvSpPr>
          <p:spPr bwMode="auto">
            <a:xfrm>
              <a:off x="5420"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5" name="Oval 794"/>
            <p:cNvSpPr>
              <a:spLocks noChangeArrowheads="1"/>
            </p:cNvSpPr>
            <p:nvPr/>
          </p:nvSpPr>
          <p:spPr bwMode="auto">
            <a:xfrm>
              <a:off x="5102"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6" name="Oval 795"/>
            <p:cNvSpPr>
              <a:spLocks noChangeArrowheads="1"/>
            </p:cNvSpPr>
            <p:nvPr/>
          </p:nvSpPr>
          <p:spPr bwMode="auto">
            <a:xfrm>
              <a:off x="523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7" name="Oval 796"/>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8" name="Oval 797"/>
            <p:cNvSpPr>
              <a:spLocks noChangeArrowheads="1"/>
            </p:cNvSpPr>
            <p:nvPr/>
          </p:nvSpPr>
          <p:spPr bwMode="auto">
            <a:xfrm>
              <a:off x="542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29" name="Oval 798"/>
            <p:cNvSpPr>
              <a:spLocks noChangeArrowheads="1"/>
            </p:cNvSpPr>
            <p:nvPr/>
          </p:nvSpPr>
          <p:spPr bwMode="auto">
            <a:xfrm>
              <a:off x="551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0" name="Oval 799"/>
            <p:cNvSpPr>
              <a:spLocks noChangeArrowheads="1"/>
            </p:cNvSpPr>
            <p:nvPr/>
          </p:nvSpPr>
          <p:spPr bwMode="auto">
            <a:xfrm>
              <a:off x="573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1" name="Oval 800"/>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2" name="Oval 801"/>
            <p:cNvSpPr>
              <a:spLocks noChangeArrowheads="1"/>
            </p:cNvSpPr>
            <p:nvPr/>
          </p:nvSpPr>
          <p:spPr bwMode="auto">
            <a:xfrm>
              <a:off x="49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3" name="Oval 802"/>
            <p:cNvSpPr>
              <a:spLocks noChangeArrowheads="1"/>
            </p:cNvSpPr>
            <p:nvPr/>
          </p:nvSpPr>
          <p:spPr bwMode="auto">
            <a:xfrm>
              <a:off x="446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4" name="Oval 803"/>
            <p:cNvSpPr>
              <a:spLocks noChangeArrowheads="1"/>
            </p:cNvSpPr>
            <p:nvPr/>
          </p:nvSpPr>
          <p:spPr bwMode="auto">
            <a:xfrm>
              <a:off x="397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5" name="Oval 804"/>
            <p:cNvSpPr>
              <a:spLocks noChangeArrowheads="1"/>
            </p:cNvSpPr>
            <p:nvPr/>
          </p:nvSpPr>
          <p:spPr bwMode="auto">
            <a:xfrm>
              <a:off x="4332"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6" name="Oval 805"/>
            <p:cNvSpPr>
              <a:spLocks noChangeArrowheads="1"/>
            </p:cNvSpPr>
            <p:nvPr/>
          </p:nvSpPr>
          <p:spPr bwMode="auto">
            <a:xfrm>
              <a:off x="3742"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7" name="Oval 806"/>
            <p:cNvSpPr>
              <a:spLocks noChangeArrowheads="1"/>
            </p:cNvSpPr>
            <p:nvPr/>
          </p:nvSpPr>
          <p:spPr bwMode="auto">
            <a:xfrm>
              <a:off x="4011"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8" name="Oval 807"/>
            <p:cNvSpPr>
              <a:spLocks noChangeArrowheads="1"/>
            </p:cNvSpPr>
            <p:nvPr/>
          </p:nvSpPr>
          <p:spPr bwMode="auto">
            <a:xfrm>
              <a:off x="446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39" name="Oval 808"/>
            <p:cNvSpPr>
              <a:spLocks noChangeArrowheads="1"/>
            </p:cNvSpPr>
            <p:nvPr/>
          </p:nvSpPr>
          <p:spPr bwMode="auto">
            <a:xfrm>
              <a:off x="4925"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0" name="Oval 809"/>
            <p:cNvSpPr>
              <a:spLocks noChangeArrowheads="1"/>
            </p:cNvSpPr>
            <p:nvPr/>
          </p:nvSpPr>
          <p:spPr bwMode="auto">
            <a:xfrm>
              <a:off x="3969"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1" name="Oval 810"/>
            <p:cNvSpPr>
              <a:spLocks noChangeArrowheads="1"/>
            </p:cNvSpPr>
            <p:nvPr/>
          </p:nvSpPr>
          <p:spPr bwMode="auto">
            <a:xfrm>
              <a:off x="3833"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2" name="Oval 811"/>
            <p:cNvSpPr>
              <a:spLocks noChangeArrowheads="1"/>
            </p:cNvSpPr>
            <p:nvPr/>
          </p:nvSpPr>
          <p:spPr bwMode="auto">
            <a:xfrm>
              <a:off x="3696"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3" name="Oval 812"/>
            <p:cNvSpPr>
              <a:spLocks noChangeArrowheads="1"/>
            </p:cNvSpPr>
            <p:nvPr/>
          </p:nvSpPr>
          <p:spPr bwMode="auto">
            <a:xfrm>
              <a:off x="3606" y="2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744" name="Oval 813"/>
            <p:cNvSpPr>
              <a:spLocks noChangeArrowheads="1"/>
            </p:cNvSpPr>
            <p:nvPr/>
          </p:nvSpPr>
          <p:spPr bwMode="auto">
            <a:xfrm>
              <a:off x="3651" y="2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5" name="Oval 814"/>
            <p:cNvSpPr>
              <a:spLocks noChangeArrowheads="1"/>
            </p:cNvSpPr>
            <p:nvPr/>
          </p:nvSpPr>
          <p:spPr bwMode="auto">
            <a:xfrm>
              <a:off x="3788"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6" name="Oval 815"/>
            <p:cNvSpPr>
              <a:spLocks noChangeArrowheads="1"/>
            </p:cNvSpPr>
            <p:nvPr/>
          </p:nvSpPr>
          <p:spPr bwMode="auto">
            <a:xfrm>
              <a:off x="39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7" name="Oval 816"/>
            <p:cNvSpPr>
              <a:spLocks noChangeArrowheads="1"/>
            </p:cNvSpPr>
            <p:nvPr/>
          </p:nvSpPr>
          <p:spPr bwMode="auto">
            <a:xfrm>
              <a:off x="4062"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8" name="Oval 817"/>
            <p:cNvSpPr>
              <a:spLocks noChangeArrowheads="1"/>
            </p:cNvSpPr>
            <p:nvPr/>
          </p:nvSpPr>
          <p:spPr bwMode="auto">
            <a:xfrm>
              <a:off x="365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49" name="Oval 818"/>
            <p:cNvSpPr>
              <a:spLocks noChangeArrowheads="1"/>
            </p:cNvSpPr>
            <p:nvPr/>
          </p:nvSpPr>
          <p:spPr bwMode="auto">
            <a:xfrm>
              <a:off x="3606"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0" name="Oval 819"/>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1" name="Oval 820"/>
            <p:cNvSpPr>
              <a:spLocks noChangeArrowheads="1"/>
            </p:cNvSpPr>
            <p:nvPr/>
          </p:nvSpPr>
          <p:spPr bwMode="auto">
            <a:xfrm>
              <a:off x="3878"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2" name="Oval 821"/>
            <p:cNvSpPr>
              <a:spLocks noChangeArrowheads="1"/>
            </p:cNvSpPr>
            <p:nvPr/>
          </p:nvSpPr>
          <p:spPr bwMode="auto">
            <a:xfrm>
              <a:off x="387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3" name="Oval 822"/>
            <p:cNvSpPr>
              <a:spLocks noChangeArrowheads="1"/>
            </p:cNvSpPr>
            <p:nvPr/>
          </p:nvSpPr>
          <p:spPr bwMode="auto">
            <a:xfrm>
              <a:off x="3696"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4" name="Oval 823"/>
            <p:cNvSpPr>
              <a:spLocks noChangeArrowheads="1"/>
            </p:cNvSpPr>
            <p:nvPr/>
          </p:nvSpPr>
          <p:spPr bwMode="auto">
            <a:xfrm>
              <a:off x="360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5" name="Oval 824"/>
            <p:cNvSpPr>
              <a:spLocks noChangeArrowheads="1"/>
            </p:cNvSpPr>
            <p:nvPr/>
          </p:nvSpPr>
          <p:spPr bwMode="auto">
            <a:xfrm>
              <a:off x="3606"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6" name="Oval 825"/>
            <p:cNvSpPr>
              <a:spLocks noChangeArrowheads="1"/>
            </p:cNvSpPr>
            <p:nvPr/>
          </p:nvSpPr>
          <p:spPr bwMode="auto">
            <a:xfrm>
              <a:off x="3606"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7" name="Oval 826"/>
            <p:cNvSpPr>
              <a:spLocks noChangeArrowheads="1"/>
            </p:cNvSpPr>
            <p:nvPr/>
          </p:nvSpPr>
          <p:spPr bwMode="auto">
            <a:xfrm>
              <a:off x="44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8" name="Oval 827"/>
            <p:cNvSpPr>
              <a:spLocks noChangeArrowheads="1"/>
            </p:cNvSpPr>
            <p:nvPr/>
          </p:nvSpPr>
          <p:spPr bwMode="auto">
            <a:xfrm>
              <a:off x="4286" y="29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59" name="Oval 828"/>
            <p:cNvSpPr>
              <a:spLocks noChangeArrowheads="1"/>
            </p:cNvSpPr>
            <p:nvPr/>
          </p:nvSpPr>
          <p:spPr bwMode="auto">
            <a:xfrm>
              <a:off x="415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0" name="Oval 829"/>
            <p:cNvSpPr>
              <a:spLocks noChangeArrowheads="1"/>
            </p:cNvSpPr>
            <p:nvPr/>
          </p:nvSpPr>
          <p:spPr bwMode="auto">
            <a:xfrm>
              <a:off x="428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1" name="Oval 830"/>
            <p:cNvSpPr>
              <a:spLocks noChangeArrowheads="1"/>
            </p:cNvSpPr>
            <p:nvPr/>
          </p:nvSpPr>
          <p:spPr bwMode="auto">
            <a:xfrm>
              <a:off x="451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2" name="Oval 831"/>
            <p:cNvSpPr>
              <a:spLocks noChangeArrowheads="1"/>
            </p:cNvSpPr>
            <p:nvPr/>
          </p:nvSpPr>
          <p:spPr bwMode="auto">
            <a:xfrm>
              <a:off x="3651"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3" name="Oval 832"/>
            <p:cNvSpPr>
              <a:spLocks noChangeArrowheads="1"/>
            </p:cNvSpPr>
            <p:nvPr/>
          </p:nvSpPr>
          <p:spPr bwMode="auto">
            <a:xfrm>
              <a:off x="469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4" name="Oval 833"/>
            <p:cNvSpPr>
              <a:spLocks noChangeArrowheads="1"/>
            </p:cNvSpPr>
            <p:nvPr/>
          </p:nvSpPr>
          <p:spPr bwMode="auto">
            <a:xfrm>
              <a:off x="3878"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5" name="Oval 834"/>
            <p:cNvSpPr>
              <a:spLocks noChangeArrowheads="1"/>
            </p:cNvSpPr>
            <p:nvPr/>
          </p:nvSpPr>
          <p:spPr bwMode="auto">
            <a:xfrm>
              <a:off x="378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6" name="Oval 835"/>
            <p:cNvSpPr>
              <a:spLocks noChangeArrowheads="1"/>
            </p:cNvSpPr>
            <p:nvPr/>
          </p:nvSpPr>
          <p:spPr bwMode="auto">
            <a:xfrm>
              <a:off x="369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7" name="Oval 836"/>
            <p:cNvSpPr>
              <a:spLocks noChangeArrowheads="1"/>
            </p:cNvSpPr>
            <p:nvPr/>
          </p:nvSpPr>
          <p:spPr bwMode="auto">
            <a:xfrm>
              <a:off x="3604"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8" name="Oval 837"/>
            <p:cNvSpPr>
              <a:spLocks noChangeArrowheads="1"/>
            </p:cNvSpPr>
            <p:nvPr/>
          </p:nvSpPr>
          <p:spPr bwMode="auto">
            <a:xfrm>
              <a:off x="424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69" name="Oval 838"/>
            <p:cNvSpPr>
              <a:spLocks noChangeArrowheads="1"/>
            </p:cNvSpPr>
            <p:nvPr/>
          </p:nvSpPr>
          <p:spPr bwMode="auto">
            <a:xfrm>
              <a:off x="4150" y="3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770" name="Oval 839"/>
            <p:cNvSpPr>
              <a:spLocks noChangeArrowheads="1"/>
            </p:cNvSpPr>
            <p:nvPr/>
          </p:nvSpPr>
          <p:spPr bwMode="auto">
            <a:xfrm>
              <a:off x="39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1" name="Oval 840"/>
            <p:cNvSpPr>
              <a:spLocks noChangeArrowheads="1"/>
            </p:cNvSpPr>
            <p:nvPr/>
          </p:nvSpPr>
          <p:spPr bwMode="auto">
            <a:xfrm>
              <a:off x="374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2" name="Oval 841"/>
            <p:cNvSpPr>
              <a:spLocks noChangeArrowheads="1"/>
            </p:cNvSpPr>
            <p:nvPr/>
          </p:nvSpPr>
          <p:spPr bwMode="auto">
            <a:xfrm>
              <a:off x="4287"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3" name="Oval 842"/>
            <p:cNvSpPr>
              <a:spLocks noChangeArrowheads="1"/>
            </p:cNvSpPr>
            <p:nvPr/>
          </p:nvSpPr>
          <p:spPr bwMode="auto">
            <a:xfrm>
              <a:off x="474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4" name="Oval 843"/>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5" name="Oval 844"/>
            <p:cNvSpPr>
              <a:spLocks noChangeArrowheads="1"/>
            </p:cNvSpPr>
            <p:nvPr/>
          </p:nvSpPr>
          <p:spPr bwMode="auto">
            <a:xfrm>
              <a:off x="355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6" name="Oval 845"/>
            <p:cNvSpPr>
              <a:spLocks noChangeArrowheads="1"/>
            </p:cNvSpPr>
            <p:nvPr/>
          </p:nvSpPr>
          <p:spPr bwMode="auto">
            <a:xfrm>
              <a:off x="401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7" name="Oval 846"/>
            <p:cNvSpPr>
              <a:spLocks noChangeArrowheads="1"/>
            </p:cNvSpPr>
            <p:nvPr/>
          </p:nvSpPr>
          <p:spPr bwMode="auto">
            <a:xfrm>
              <a:off x="44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8" name="Oval 847"/>
            <p:cNvSpPr>
              <a:spLocks noChangeArrowheads="1"/>
            </p:cNvSpPr>
            <p:nvPr/>
          </p:nvSpPr>
          <p:spPr bwMode="auto">
            <a:xfrm>
              <a:off x="492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79" name="Oval 848"/>
            <p:cNvSpPr>
              <a:spLocks noChangeArrowheads="1"/>
            </p:cNvSpPr>
            <p:nvPr/>
          </p:nvSpPr>
          <p:spPr bwMode="auto">
            <a:xfrm>
              <a:off x="5103"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0" name="Oval 849"/>
            <p:cNvSpPr>
              <a:spLocks noChangeArrowheads="1"/>
            </p:cNvSpPr>
            <p:nvPr/>
          </p:nvSpPr>
          <p:spPr bwMode="auto">
            <a:xfrm>
              <a:off x="4604"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1" name="Oval 850"/>
            <p:cNvSpPr>
              <a:spLocks noChangeArrowheads="1"/>
            </p:cNvSpPr>
            <p:nvPr/>
          </p:nvSpPr>
          <p:spPr bwMode="auto">
            <a:xfrm>
              <a:off x="446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2" name="Oval 851"/>
            <p:cNvSpPr>
              <a:spLocks noChangeArrowheads="1"/>
            </p:cNvSpPr>
            <p:nvPr/>
          </p:nvSpPr>
          <p:spPr bwMode="auto">
            <a:xfrm>
              <a:off x="573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3" name="Oval 852"/>
            <p:cNvSpPr>
              <a:spLocks noChangeArrowheads="1"/>
            </p:cNvSpPr>
            <p:nvPr/>
          </p:nvSpPr>
          <p:spPr bwMode="auto">
            <a:xfrm>
              <a:off x="569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4" name="Oval 853"/>
            <p:cNvSpPr>
              <a:spLocks noChangeArrowheads="1"/>
            </p:cNvSpPr>
            <p:nvPr/>
          </p:nvSpPr>
          <p:spPr bwMode="auto">
            <a:xfrm>
              <a:off x="5511"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5" name="Oval 854"/>
            <p:cNvSpPr>
              <a:spLocks noChangeArrowheads="1"/>
            </p:cNvSpPr>
            <p:nvPr/>
          </p:nvSpPr>
          <p:spPr bwMode="auto">
            <a:xfrm>
              <a:off x="564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6" name="Oval 855"/>
            <p:cNvSpPr>
              <a:spLocks noChangeArrowheads="1"/>
            </p:cNvSpPr>
            <p:nvPr/>
          </p:nvSpPr>
          <p:spPr bwMode="auto">
            <a:xfrm>
              <a:off x="5420"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7" name="Oval 856"/>
            <p:cNvSpPr>
              <a:spLocks noChangeArrowheads="1"/>
            </p:cNvSpPr>
            <p:nvPr/>
          </p:nvSpPr>
          <p:spPr bwMode="auto">
            <a:xfrm>
              <a:off x="460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8" name="Oval 857"/>
            <p:cNvSpPr>
              <a:spLocks noChangeArrowheads="1"/>
            </p:cNvSpPr>
            <p:nvPr/>
          </p:nvSpPr>
          <p:spPr bwMode="auto">
            <a:xfrm>
              <a:off x="510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89" name="Oval 858"/>
            <p:cNvSpPr>
              <a:spLocks noChangeArrowheads="1"/>
            </p:cNvSpPr>
            <p:nvPr/>
          </p:nvSpPr>
          <p:spPr bwMode="auto">
            <a:xfrm>
              <a:off x="510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0" name="Oval 859"/>
            <p:cNvSpPr>
              <a:spLocks noChangeArrowheads="1"/>
            </p:cNvSpPr>
            <p:nvPr/>
          </p:nvSpPr>
          <p:spPr bwMode="auto">
            <a:xfrm>
              <a:off x="501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1" name="Oval 860"/>
            <p:cNvSpPr>
              <a:spLocks noChangeArrowheads="1"/>
            </p:cNvSpPr>
            <p:nvPr/>
          </p:nvSpPr>
          <p:spPr bwMode="auto">
            <a:xfrm>
              <a:off x="487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2" name="Oval 861"/>
            <p:cNvSpPr>
              <a:spLocks noChangeArrowheads="1"/>
            </p:cNvSpPr>
            <p:nvPr/>
          </p:nvSpPr>
          <p:spPr bwMode="auto">
            <a:xfrm>
              <a:off x="4695"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3" name="Oval 862"/>
            <p:cNvSpPr>
              <a:spLocks noChangeArrowheads="1"/>
            </p:cNvSpPr>
            <p:nvPr/>
          </p:nvSpPr>
          <p:spPr bwMode="auto">
            <a:xfrm>
              <a:off x="496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4" name="Oval 863"/>
            <p:cNvSpPr>
              <a:spLocks noChangeArrowheads="1"/>
            </p:cNvSpPr>
            <p:nvPr/>
          </p:nvSpPr>
          <p:spPr bwMode="auto">
            <a:xfrm>
              <a:off x="5058" y="161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795" name="Oval 864"/>
            <p:cNvSpPr>
              <a:spLocks noChangeArrowheads="1"/>
            </p:cNvSpPr>
            <p:nvPr/>
          </p:nvSpPr>
          <p:spPr bwMode="auto">
            <a:xfrm>
              <a:off x="5058"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6" name="Oval 865"/>
            <p:cNvSpPr>
              <a:spLocks noChangeArrowheads="1"/>
            </p:cNvSpPr>
            <p:nvPr/>
          </p:nvSpPr>
          <p:spPr bwMode="auto">
            <a:xfrm>
              <a:off x="5012"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7" name="Oval 866"/>
            <p:cNvSpPr>
              <a:spLocks noChangeArrowheads="1"/>
            </p:cNvSpPr>
            <p:nvPr/>
          </p:nvSpPr>
          <p:spPr bwMode="auto">
            <a:xfrm>
              <a:off x="505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8" name="Oval 867"/>
            <p:cNvSpPr>
              <a:spLocks noChangeArrowheads="1"/>
            </p:cNvSpPr>
            <p:nvPr/>
          </p:nvSpPr>
          <p:spPr bwMode="auto">
            <a:xfrm>
              <a:off x="519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799" name="Oval 868"/>
            <p:cNvSpPr>
              <a:spLocks noChangeArrowheads="1"/>
            </p:cNvSpPr>
            <p:nvPr/>
          </p:nvSpPr>
          <p:spPr bwMode="auto">
            <a:xfrm>
              <a:off x="5285"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0" name="Oval 869"/>
            <p:cNvSpPr>
              <a:spLocks noChangeArrowheads="1"/>
            </p:cNvSpPr>
            <p:nvPr/>
          </p:nvSpPr>
          <p:spPr bwMode="auto">
            <a:xfrm>
              <a:off x="5376"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1" name="Oval 870"/>
            <p:cNvSpPr>
              <a:spLocks noChangeArrowheads="1"/>
            </p:cNvSpPr>
            <p:nvPr/>
          </p:nvSpPr>
          <p:spPr bwMode="auto">
            <a:xfrm>
              <a:off x="537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2" name="Oval 871"/>
            <p:cNvSpPr>
              <a:spLocks noChangeArrowheads="1"/>
            </p:cNvSpPr>
            <p:nvPr/>
          </p:nvSpPr>
          <p:spPr bwMode="auto">
            <a:xfrm>
              <a:off x="5374"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3" name="Oval 872"/>
            <p:cNvSpPr>
              <a:spLocks noChangeArrowheads="1"/>
            </p:cNvSpPr>
            <p:nvPr/>
          </p:nvSpPr>
          <p:spPr bwMode="auto">
            <a:xfrm>
              <a:off x="528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4" name="Oval 873"/>
            <p:cNvSpPr>
              <a:spLocks noChangeArrowheads="1"/>
            </p:cNvSpPr>
            <p:nvPr/>
          </p:nvSpPr>
          <p:spPr bwMode="auto">
            <a:xfrm>
              <a:off x="5421"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5" name="Oval 874"/>
            <p:cNvSpPr>
              <a:spLocks noChangeArrowheads="1"/>
            </p:cNvSpPr>
            <p:nvPr/>
          </p:nvSpPr>
          <p:spPr bwMode="auto">
            <a:xfrm>
              <a:off x="5149"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6" name="Oval 875"/>
            <p:cNvSpPr>
              <a:spLocks noChangeArrowheads="1"/>
            </p:cNvSpPr>
            <p:nvPr/>
          </p:nvSpPr>
          <p:spPr bwMode="auto">
            <a:xfrm>
              <a:off x="519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7" name="Oval 876"/>
            <p:cNvSpPr>
              <a:spLocks noChangeArrowheads="1"/>
            </p:cNvSpPr>
            <p:nvPr/>
          </p:nvSpPr>
          <p:spPr bwMode="auto">
            <a:xfrm>
              <a:off x="5239"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8" name="Oval 877"/>
            <p:cNvSpPr>
              <a:spLocks noChangeArrowheads="1"/>
            </p:cNvSpPr>
            <p:nvPr/>
          </p:nvSpPr>
          <p:spPr bwMode="auto">
            <a:xfrm>
              <a:off x="496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09" name="Oval 878"/>
            <p:cNvSpPr>
              <a:spLocks noChangeArrowheads="1"/>
            </p:cNvSpPr>
            <p:nvPr/>
          </p:nvSpPr>
          <p:spPr bwMode="auto">
            <a:xfrm>
              <a:off x="528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0" name="Oval 879"/>
            <p:cNvSpPr>
              <a:spLocks noChangeArrowheads="1"/>
            </p:cNvSpPr>
            <p:nvPr/>
          </p:nvSpPr>
          <p:spPr bwMode="auto">
            <a:xfrm>
              <a:off x="5693"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1" name="Oval 880"/>
            <p:cNvSpPr>
              <a:spLocks noChangeArrowheads="1"/>
            </p:cNvSpPr>
            <p:nvPr/>
          </p:nvSpPr>
          <p:spPr bwMode="auto">
            <a:xfrm>
              <a:off x="533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2" name="Oval 881"/>
            <p:cNvSpPr>
              <a:spLocks noChangeArrowheads="1"/>
            </p:cNvSpPr>
            <p:nvPr/>
          </p:nvSpPr>
          <p:spPr bwMode="auto">
            <a:xfrm>
              <a:off x="5648"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3" name="Oval 882"/>
            <p:cNvSpPr>
              <a:spLocks noChangeArrowheads="1"/>
            </p:cNvSpPr>
            <p:nvPr/>
          </p:nvSpPr>
          <p:spPr bwMode="auto">
            <a:xfrm>
              <a:off x="5466" y="1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814" name="Oval 883"/>
            <p:cNvSpPr>
              <a:spLocks noChangeArrowheads="1"/>
            </p:cNvSpPr>
            <p:nvPr/>
          </p:nvSpPr>
          <p:spPr bwMode="auto">
            <a:xfrm>
              <a:off x="5330"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5" name="Oval 884"/>
            <p:cNvSpPr>
              <a:spLocks noChangeArrowheads="1"/>
            </p:cNvSpPr>
            <p:nvPr/>
          </p:nvSpPr>
          <p:spPr bwMode="auto">
            <a:xfrm>
              <a:off x="5421"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6" name="Oval 885"/>
            <p:cNvSpPr>
              <a:spLocks noChangeArrowheads="1"/>
            </p:cNvSpPr>
            <p:nvPr/>
          </p:nvSpPr>
          <p:spPr bwMode="auto">
            <a:xfrm>
              <a:off x="5557"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7" name="Oval 886"/>
            <p:cNvSpPr>
              <a:spLocks noChangeArrowheads="1"/>
            </p:cNvSpPr>
            <p:nvPr/>
          </p:nvSpPr>
          <p:spPr bwMode="auto">
            <a:xfrm>
              <a:off x="5693" y="1752"/>
              <a:ext cx="45" cy="46"/>
            </a:xfrm>
            <a:prstGeom prst="ellipse">
              <a:avLst/>
            </a:prstGeom>
            <a:solidFill>
              <a:schemeClr val="tx1"/>
            </a:solidFill>
            <a:ln w="3175">
              <a:noFill/>
              <a:round/>
              <a:headEnd/>
              <a:tailEnd/>
            </a:ln>
          </p:spPr>
          <p:txBody>
            <a:bodyPr wrap="none" anchor="ctr"/>
            <a:lstStyle/>
            <a:p>
              <a:endParaRPr lang="en-US"/>
            </a:p>
          </p:txBody>
        </p:sp>
        <p:sp>
          <p:nvSpPr>
            <p:cNvPr id="79818" name="Oval 887"/>
            <p:cNvSpPr>
              <a:spLocks noChangeArrowheads="1"/>
            </p:cNvSpPr>
            <p:nvPr/>
          </p:nvSpPr>
          <p:spPr bwMode="auto">
            <a:xfrm>
              <a:off x="5739" y="1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19" name="Oval 888"/>
            <p:cNvSpPr>
              <a:spLocks noChangeArrowheads="1"/>
            </p:cNvSpPr>
            <p:nvPr/>
          </p:nvSpPr>
          <p:spPr bwMode="auto">
            <a:xfrm>
              <a:off x="5738"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0" name="Oval 889"/>
            <p:cNvSpPr>
              <a:spLocks noChangeArrowheads="1"/>
            </p:cNvSpPr>
            <p:nvPr/>
          </p:nvSpPr>
          <p:spPr bwMode="auto">
            <a:xfrm>
              <a:off x="5465"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1" name="Oval 890"/>
            <p:cNvSpPr>
              <a:spLocks noChangeArrowheads="1"/>
            </p:cNvSpPr>
            <p:nvPr/>
          </p:nvSpPr>
          <p:spPr bwMode="auto">
            <a:xfrm>
              <a:off x="5602" y="1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2" name="Oval 891"/>
            <p:cNvSpPr>
              <a:spLocks noChangeArrowheads="1"/>
            </p:cNvSpPr>
            <p:nvPr/>
          </p:nvSpPr>
          <p:spPr bwMode="auto">
            <a:xfrm>
              <a:off x="560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3" name="Oval 892"/>
            <p:cNvSpPr>
              <a:spLocks noChangeArrowheads="1"/>
            </p:cNvSpPr>
            <p:nvPr/>
          </p:nvSpPr>
          <p:spPr bwMode="auto">
            <a:xfrm>
              <a:off x="5648"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4" name="Oval 893"/>
            <p:cNvSpPr>
              <a:spLocks noChangeArrowheads="1"/>
            </p:cNvSpPr>
            <p:nvPr/>
          </p:nvSpPr>
          <p:spPr bwMode="auto">
            <a:xfrm>
              <a:off x="5331"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5" name="Oval 894"/>
            <p:cNvSpPr>
              <a:spLocks noChangeArrowheads="1"/>
            </p:cNvSpPr>
            <p:nvPr/>
          </p:nvSpPr>
          <p:spPr bwMode="auto">
            <a:xfrm>
              <a:off x="5331"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6" name="Oval 895"/>
            <p:cNvSpPr>
              <a:spLocks noChangeArrowheads="1"/>
            </p:cNvSpPr>
            <p:nvPr/>
          </p:nvSpPr>
          <p:spPr bwMode="auto">
            <a:xfrm>
              <a:off x="5375"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7" name="Oval 896"/>
            <p:cNvSpPr>
              <a:spLocks noChangeArrowheads="1"/>
            </p:cNvSpPr>
            <p:nvPr/>
          </p:nvSpPr>
          <p:spPr bwMode="auto">
            <a:xfrm>
              <a:off x="5013"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8" name="Oval 897"/>
            <p:cNvSpPr>
              <a:spLocks noChangeArrowheads="1"/>
            </p:cNvSpPr>
            <p:nvPr/>
          </p:nvSpPr>
          <p:spPr bwMode="auto">
            <a:xfrm>
              <a:off x="5149" y="1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29" name="Oval 898"/>
            <p:cNvSpPr>
              <a:spLocks noChangeArrowheads="1"/>
            </p:cNvSpPr>
            <p:nvPr/>
          </p:nvSpPr>
          <p:spPr bwMode="auto">
            <a:xfrm>
              <a:off x="5239"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0" name="Oval 899"/>
            <p:cNvSpPr>
              <a:spLocks noChangeArrowheads="1"/>
            </p:cNvSpPr>
            <p:nvPr/>
          </p:nvSpPr>
          <p:spPr bwMode="auto">
            <a:xfrm>
              <a:off x="5239"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1" name="Oval 900"/>
            <p:cNvSpPr>
              <a:spLocks noChangeArrowheads="1"/>
            </p:cNvSpPr>
            <p:nvPr/>
          </p:nvSpPr>
          <p:spPr bwMode="auto">
            <a:xfrm>
              <a:off x="560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2" name="Oval 901"/>
            <p:cNvSpPr>
              <a:spLocks noChangeArrowheads="1"/>
            </p:cNvSpPr>
            <p:nvPr/>
          </p:nvSpPr>
          <p:spPr bwMode="auto">
            <a:xfrm>
              <a:off x="533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3" name="Oval 902"/>
            <p:cNvSpPr>
              <a:spLocks noChangeArrowheads="1"/>
            </p:cNvSpPr>
            <p:nvPr/>
          </p:nvSpPr>
          <p:spPr bwMode="auto">
            <a:xfrm>
              <a:off x="5511" y="207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834" name="Oval 903"/>
            <p:cNvSpPr>
              <a:spLocks noChangeArrowheads="1"/>
            </p:cNvSpPr>
            <p:nvPr/>
          </p:nvSpPr>
          <p:spPr bwMode="auto">
            <a:xfrm>
              <a:off x="555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5" name="Oval 904"/>
            <p:cNvSpPr>
              <a:spLocks noChangeArrowheads="1"/>
            </p:cNvSpPr>
            <p:nvPr/>
          </p:nvSpPr>
          <p:spPr bwMode="auto">
            <a:xfrm>
              <a:off x="564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6" name="Oval 905"/>
            <p:cNvSpPr>
              <a:spLocks noChangeArrowheads="1"/>
            </p:cNvSpPr>
            <p:nvPr/>
          </p:nvSpPr>
          <p:spPr bwMode="auto">
            <a:xfrm>
              <a:off x="478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7" name="Oval 906"/>
            <p:cNvSpPr>
              <a:spLocks noChangeArrowheads="1"/>
            </p:cNvSpPr>
            <p:nvPr/>
          </p:nvSpPr>
          <p:spPr bwMode="auto">
            <a:xfrm>
              <a:off x="4786"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38" name="Oval 907"/>
            <p:cNvSpPr>
              <a:spLocks noChangeArrowheads="1"/>
            </p:cNvSpPr>
            <p:nvPr/>
          </p:nvSpPr>
          <p:spPr bwMode="auto">
            <a:xfrm>
              <a:off x="4650" y="21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839" name="Oval 908"/>
            <p:cNvSpPr>
              <a:spLocks noChangeArrowheads="1"/>
            </p:cNvSpPr>
            <p:nvPr/>
          </p:nvSpPr>
          <p:spPr bwMode="auto">
            <a:xfrm>
              <a:off x="4741"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0" name="Oval 909"/>
            <p:cNvSpPr>
              <a:spLocks noChangeArrowheads="1"/>
            </p:cNvSpPr>
            <p:nvPr/>
          </p:nvSpPr>
          <p:spPr bwMode="auto">
            <a:xfrm>
              <a:off x="4876"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1" name="Oval 910"/>
            <p:cNvSpPr>
              <a:spLocks noChangeArrowheads="1"/>
            </p:cNvSpPr>
            <p:nvPr/>
          </p:nvSpPr>
          <p:spPr bwMode="auto">
            <a:xfrm>
              <a:off x="4830"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2" name="Oval 911"/>
            <p:cNvSpPr>
              <a:spLocks noChangeArrowheads="1"/>
            </p:cNvSpPr>
            <p:nvPr/>
          </p:nvSpPr>
          <p:spPr bwMode="auto">
            <a:xfrm>
              <a:off x="4650"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3" name="Oval 912"/>
            <p:cNvSpPr>
              <a:spLocks noChangeArrowheads="1"/>
            </p:cNvSpPr>
            <p:nvPr/>
          </p:nvSpPr>
          <p:spPr bwMode="auto">
            <a:xfrm>
              <a:off x="4694" y="226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844" name="Oval 913"/>
            <p:cNvSpPr>
              <a:spLocks noChangeArrowheads="1"/>
            </p:cNvSpPr>
            <p:nvPr/>
          </p:nvSpPr>
          <p:spPr bwMode="auto">
            <a:xfrm>
              <a:off x="4243"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5" name="Oval 914"/>
            <p:cNvSpPr>
              <a:spLocks noChangeArrowheads="1"/>
            </p:cNvSpPr>
            <p:nvPr/>
          </p:nvSpPr>
          <p:spPr bwMode="auto">
            <a:xfrm>
              <a:off x="4242"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6" name="Oval 915"/>
            <p:cNvSpPr>
              <a:spLocks noChangeArrowheads="1"/>
            </p:cNvSpPr>
            <p:nvPr/>
          </p:nvSpPr>
          <p:spPr bwMode="auto">
            <a:xfrm>
              <a:off x="4106" y="1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847" name="Oval 916"/>
            <p:cNvSpPr>
              <a:spLocks noChangeArrowheads="1"/>
            </p:cNvSpPr>
            <p:nvPr/>
          </p:nvSpPr>
          <p:spPr bwMode="auto">
            <a:xfrm>
              <a:off x="4197"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8" name="Oval 917"/>
            <p:cNvSpPr>
              <a:spLocks noChangeArrowheads="1"/>
            </p:cNvSpPr>
            <p:nvPr/>
          </p:nvSpPr>
          <p:spPr bwMode="auto">
            <a:xfrm>
              <a:off x="4333"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49" name="Oval 918"/>
            <p:cNvSpPr>
              <a:spLocks noChangeArrowheads="1"/>
            </p:cNvSpPr>
            <p:nvPr/>
          </p:nvSpPr>
          <p:spPr bwMode="auto">
            <a:xfrm>
              <a:off x="4424"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0" name="Oval 919"/>
            <p:cNvSpPr>
              <a:spLocks noChangeArrowheads="1"/>
            </p:cNvSpPr>
            <p:nvPr/>
          </p:nvSpPr>
          <p:spPr bwMode="auto">
            <a:xfrm>
              <a:off x="4515"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1" name="Oval 920"/>
            <p:cNvSpPr>
              <a:spLocks noChangeArrowheads="1"/>
            </p:cNvSpPr>
            <p:nvPr/>
          </p:nvSpPr>
          <p:spPr bwMode="auto">
            <a:xfrm>
              <a:off x="4514"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2" name="Oval 921"/>
            <p:cNvSpPr>
              <a:spLocks noChangeArrowheads="1"/>
            </p:cNvSpPr>
            <p:nvPr/>
          </p:nvSpPr>
          <p:spPr bwMode="auto">
            <a:xfrm>
              <a:off x="4378"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3" name="Oval 922"/>
            <p:cNvSpPr>
              <a:spLocks noChangeArrowheads="1"/>
            </p:cNvSpPr>
            <p:nvPr/>
          </p:nvSpPr>
          <p:spPr bwMode="auto">
            <a:xfrm>
              <a:off x="4106"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4" name="Oval 923"/>
            <p:cNvSpPr>
              <a:spLocks noChangeArrowheads="1"/>
            </p:cNvSpPr>
            <p:nvPr/>
          </p:nvSpPr>
          <p:spPr bwMode="auto">
            <a:xfrm>
              <a:off x="4424"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5" name="Oval 924"/>
            <p:cNvSpPr>
              <a:spLocks noChangeArrowheads="1"/>
            </p:cNvSpPr>
            <p:nvPr/>
          </p:nvSpPr>
          <p:spPr bwMode="auto">
            <a:xfrm>
              <a:off x="469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6" name="Oval 925"/>
            <p:cNvSpPr>
              <a:spLocks noChangeArrowheads="1"/>
            </p:cNvSpPr>
            <p:nvPr/>
          </p:nvSpPr>
          <p:spPr bwMode="auto">
            <a:xfrm>
              <a:off x="4559" y="17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857" name="Oval 926"/>
            <p:cNvSpPr>
              <a:spLocks noChangeArrowheads="1"/>
            </p:cNvSpPr>
            <p:nvPr/>
          </p:nvSpPr>
          <p:spPr bwMode="auto">
            <a:xfrm>
              <a:off x="4650"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8" name="Oval 927"/>
            <p:cNvSpPr>
              <a:spLocks noChangeArrowheads="1"/>
            </p:cNvSpPr>
            <p:nvPr/>
          </p:nvSpPr>
          <p:spPr bwMode="auto">
            <a:xfrm>
              <a:off x="4831" y="16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59" name="Oval 928"/>
            <p:cNvSpPr>
              <a:spLocks noChangeArrowheads="1"/>
            </p:cNvSpPr>
            <p:nvPr/>
          </p:nvSpPr>
          <p:spPr bwMode="auto">
            <a:xfrm>
              <a:off x="4559" y="1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0" name="Oval 929"/>
            <p:cNvSpPr>
              <a:spLocks noChangeArrowheads="1"/>
            </p:cNvSpPr>
            <p:nvPr/>
          </p:nvSpPr>
          <p:spPr bwMode="auto">
            <a:xfrm>
              <a:off x="487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1" name="Oval 930"/>
            <p:cNvSpPr>
              <a:spLocks noChangeArrowheads="1"/>
            </p:cNvSpPr>
            <p:nvPr/>
          </p:nvSpPr>
          <p:spPr bwMode="auto">
            <a:xfrm>
              <a:off x="4151"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2" name="Oval 931"/>
            <p:cNvSpPr>
              <a:spLocks noChangeArrowheads="1"/>
            </p:cNvSpPr>
            <p:nvPr/>
          </p:nvSpPr>
          <p:spPr bwMode="auto">
            <a:xfrm>
              <a:off x="4424" y="17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3" name="Oval 932"/>
            <p:cNvSpPr>
              <a:spLocks noChangeArrowheads="1"/>
            </p:cNvSpPr>
            <p:nvPr/>
          </p:nvSpPr>
          <p:spPr bwMode="auto">
            <a:xfrm>
              <a:off x="4423"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4" name="Oval 933"/>
            <p:cNvSpPr>
              <a:spLocks noChangeArrowheads="1"/>
            </p:cNvSpPr>
            <p:nvPr/>
          </p:nvSpPr>
          <p:spPr bwMode="auto">
            <a:xfrm>
              <a:off x="4287"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5" name="Oval 934"/>
            <p:cNvSpPr>
              <a:spLocks noChangeArrowheads="1"/>
            </p:cNvSpPr>
            <p:nvPr/>
          </p:nvSpPr>
          <p:spPr bwMode="auto">
            <a:xfrm>
              <a:off x="4378" y="14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6" name="Oval 935"/>
            <p:cNvSpPr>
              <a:spLocks noChangeArrowheads="1"/>
            </p:cNvSpPr>
            <p:nvPr/>
          </p:nvSpPr>
          <p:spPr bwMode="auto">
            <a:xfrm>
              <a:off x="4514"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7" name="Oval 936"/>
            <p:cNvSpPr>
              <a:spLocks noChangeArrowheads="1"/>
            </p:cNvSpPr>
            <p:nvPr/>
          </p:nvSpPr>
          <p:spPr bwMode="auto">
            <a:xfrm>
              <a:off x="455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8" name="Oval 937"/>
            <p:cNvSpPr>
              <a:spLocks noChangeArrowheads="1"/>
            </p:cNvSpPr>
            <p:nvPr/>
          </p:nvSpPr>
          <p:spPr bwMode="auto">
            <a:xfrm>
              <a:off x="4151"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69" name="Oval 938"/>
            <p:cNvSpPr>
              <a:spLocks noChangeArrowheads="1"/>
            </p:cNvSpPr>
            <p:nvPr/>
          </p:nvSpPr>
          <p:spPr bwMode="auto">
            <a:xfrm>
              <a:off x="4331" y="17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0" name="Oval 939"/>
            <p:cNvSpPr>
              <a:spLocks noChangeArrowheads="1"/>
            </p:cNvSpPr>
            <p:nvPr/>
          </p:nvSpPr>
          <p:spPr bwMode="auto">
            <a:xfrm>
              <a:off x="3880" y="1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1" name="Oval 940"/>
            <p:cNvSpPr>
              <a:spLocks noChangeArrowheads="1"/>
            </p:cNvSpPr>
            <p:nvPr/>
          </p:nvSpPr>
          <p:spPr bwMode="auto">
            <a:xfrm>
              <a:off x="3879"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2" name="Oval 941"/>
            <p:cNvSpPr>
              <a:spLocks noChangeArrowheads="1"/>
            </p:cNvSpPr>
            <p:nvPr/>
          </p:nvSpPr>
          <p:spPr bwMode="auto">
            <a:xfrm>
              <a:off x="3743"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3" name="Oval 942"/>
            <p:cNvSpPr>
              <a:spLocks noChangeArrowheads="1"/>
            </p:cNvSpPr>
            <p:nvPr/>
          </p:nvSpPr>
          <p:spPr bwMode="auto">
            <a:xfrm>
              <a:off x="3834" y="1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4" name="Oval 943"/>
            <p:cNvSpPr>
              <a:spLocks noChangeArrowheads="1"/>
            </p:cNvSpPr>
            <p:nvPr/>
          </p:nvSpPr>
          <p:spPr bwMode="auto">
            <a:xfrm>
              <a:off x="3970"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5" name="Oval 944"/>
            <p:cNvSpPr>
              <a:spLocks noChangeArrowheads="1"/>
            </p:cNvSpPr>
            <p:nvPr/>
          </p:nvSpPr>
          <p:spPr bwMode="auto">
            <a:xfrm>
              <a:off x="4061"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6" name="Oval 945"/>
            <p:cNvSpPr>
              <a:spLocks noChangeArrowheads="1"/>
            </p:cNvSpPr>
            <p:nvPr/>
          </p:nvSpPr>
          <p:spPr bwMode="auto">
            <a:xfrm>
              <a:off x="4152"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7" name="Oval 946"/>
            <p:cNvSpPr>
              <a:spLocks noChangeArrowheads="1"/>
            </p:cNvSpPr>
            <p:nvPr/>
          </p:nvSpPr>
          <p:spPr bwMode="auto">
            <a:xfrm>
              <a:off x="4105"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878" name="Oval 947"/>
            <p:cNvSpPr>
              <a:spLocks noChangeArrowheads="1"/>
            </p:cNvSpPr>
            <p:nvPr/>
          </p:nvSpPr>
          <p:spPr bwMode="auto">
            <a:xfrm>
              <a:off x="401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79" name="Oval 948"/>
            <p:cNvSpPr>
              <a:spLocks noChangeArrowheads="1"/>
            </p:cNvSpPr>
            <p:nvPr/>
          </p:nvSpPr>
          <p:spPr bwMode="auto">
            <a:xfrm>
              <a:off x="3743"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0" name="Oval 949"/>
            <p:cNvSpPr>
              <a:spLocks noChangeArrowheads="1"/>
            </p:cNvSpPr>
            <p:nvPr/>
          </p:nvSpPr>
          <p:spPr bwMode="auto">
            <a:xfrm>
              <a:off x="4061"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1" name="Oval 950"/>
            <p:cNvSpPr>
              <a:spLocks noChangeArrowheads="1"/>
            </p:cNvSpPr>
            <p:nvPr/>
          </p:nvSpPr>
          <p:spPr bwMode="auto">
            <a:xfrm>
              <a:off x="4333" y="135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882" name="Oval 951"/>
            <p:cNvSpPr>
              <a:spLocks noChangeArrowheads="1"/>
            </p:cNvSpPr>
            <p:nvPr/>
          </p:nvSpPr>
          <p:spPr bwMode="auto">
            <a:xfrm>
              <a:off x="4196"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3" name="Oval 952"/>
            <p:cNvSpPr>
              <a:spLocks noChangeArrowheads="1"/>
            </p:cNvSpPr>
            <p:nvPr/>
          </p:nvSpPr>
          <p:spPr bwMode="auto">
            <a:xfrm>
              <a:off x="4287"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4" name="Oval 953"/>
            <p:cNvSpPr>
              <a:spLocks noChangeArrowheads="1"/>
            </p:cNvSpPr>
            <p:nvPr/>
          </p:nvSpPr>
          <p:spPr bwMode="auto">
            <a:xfrm>
              <a:off x="446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5" name="Oval 954"/>
            <p:cNvSpPr>
              <a:spLocks noChangeArrowheads="1"/>
            </p:cNvSpPr>
            <p:nvPr/>
          </p:nvSpPr>
          <p:spPr bwMode="auto">
            <a:xfrm>
              <a:off x="4196"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6" name="Oval 955"/>
            <p:cNvSpPr>
              <a:spLocks noChangeArrowheads="1"/>
            </p:cNvSpPr>
            <p:nvPr/>
          </p:nvSpPr>
          <p:spPr bwMode="auto">
            <a:xfrm>
              <a:off x="4514" y="1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887" name="Oval 956"/>
            <p:cNvSpPr>
              <a:spLocks noChangeArrowheads="1"/>
            </p:cNvSpPr>
            <p:nvPr/>
          </p:nvSpPr>
          <p:spPr bwMode="auto">
            <a:xfrm>
              <a:off x="3788"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8" name="Oval 957"/>
            <p:cNvSpPr>
              <a:spLocks noChangeArrowheads="1"/>
            </p:cNvSpPr>
            <p:nvPr/>
          </p:nvSpPr>
          <p:spPr bwMode="auto">
            <a:xfrm>
              <a:off x="551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89" name="Oval 958"/>
            <p:cNvSpPr>
              <a:spLocks noChangeArrowheads="1"/>
            </p:cNvSpPr>
            <p:nvPr/>
          </p:nvSpPr>
          <p:spPr bwMode="auto">
            <a:xfrm>
              <a:off x="5421"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0" name="Oval 959"/>
            <p:cNvSpPr>
              <a:spLocks noChangeArrowheads="1"/>
            </p:cNvSpPr>
            <p:nvPr/>
          </p:nvSpPr>
          <p:spPr bwMode="auto">
            <a:xfrm>
              <a:off x="5239"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1" name="Oval 960"/>
            <p:cNvSpPr>
              <a:spLocks noChangeArrowheads="1"/>
            </p:cNvSpPr>
            <p:nvPr/>
          </p:nvSpPr>
          <p:spPr bwMode="auto">
            <a:xfrm>
              <a:off x="5376"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2" name="Oval 961"/>
            <p:cNvSpPr>
              <a:spLocks noChangeArrowheads="1"/>
            </p:cNvSpPr>
            <p:nvPr/>
          </p:nvSpPr>
          <p:spPr bwMode="auto">
            <a:xfrm>
              <a:off x="5512"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3" name="Oval 962"/>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4" name="Oval 963"/>
            <p:cNvSpPr>
              <a:spLocks noChangeArrowheads="1"/>
            </p:cNvSpPr>
            <p:nvPr/>
          </p:nvSpPr>
          <p:spPr bwMode="auto">
            <a:xfrm>
              <a:off x="5013"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5" name="Oval 964"/>
            <p:cNvSpPr>
              <a:spLocks noChangeArrowheads="1"/>
            </p:cNvSpPr>
            <p:nvPr/>
          </p:nvSpPr>
          <p:spPr bwMode="auto">
            <a:xfrm>
              <a:off x="5466"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6" name="Oval 965"/>
            <p:cNvSpPr>
              <a:spLocks noChangeArrowheads="1"/>
            </p:cNvSpPr>
            <p:nvPr/>
          </p:nvSpPr>
          <p:spPr bwMode="auto">
            <a:xfrm>
              <a:off x="4878"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7" name="Oval 966"/>
            <p:cNvSpPr>
              <a:spLocks noChangeArrowheads="1"/>
            </p:cNvSpPr>
            <p:nvPr/>
          </p:nvSpPr>
          <p:spPr bwMode="auto">
            <a:xfrm>
              <a:off x="487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8" name="Oval 967"/>
            <p:cNvSpPr>
              <a:spLocks noChangeArrowheads="1"/>
            </p:cNvSpPr>
            <p:nvPr/>
          </p:nvSpPr>
          <p:spPr bwMode="auto">
            <a:xfrm>
              <a:off x="4741"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899" name="Oval 968"/>
            <p:cNvSpPr>
              <a:spLocks noChangeArrowheads="1"/>
            </p:cNvSpPr>
            <p:nvPr/>
          </p:nvSpPr>
          <p:spPr bwMode="auto">
            <a:xfrm>
              <a:off x="4832" y="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0" name="Oval 969"/>
            <p:cNvSpPr>
              <a:spLocks noChangeArrowheads="1"/>
            </p:cNvSpPr>
            <p:nvPr/>
          </p:nvSpPr>
          <p:spPr bwMode="auto">
            <a:xfrm>
              <a:off x="4968"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1" name="Oval 970"/>
            <p:cNvSpPr>
              <a:spLocks noChangeArrowheads="1"/>
            </p:cNvSpPr>
            <p:nvPr/>
          </p:nvSpPr>
          <p:spPr bwMode="auto">
            <a:xfrm>
              <a:off x="5059"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2" name="Oval 971"/>
            <p:cNvSpPr>
              <a:spLocks noChangeArrowheads="1"/>
            </p:cNvSpPr>
            <p:nvPr/>
          </p:nvSpPr>
          <p:spPr bwMode="auto">
            <a:xfrm>
              <a:off x="5150"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3" name="Oval 972"/>
            <p:cNvSpPr>
              <a:spLocks noChangeArrowheads="1"/>
            </p:cNvSpPr>
            <p:nvPr/>
          </p:nvSpPr>
          <p:spPr bwMode="auto">
            <a:xfrm>
              <a:off x="5149"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4" name="Oval 973"/>
            <p:cNvSpPr>
              <a:spLocks noChangeArrowheads="1"/>
            </p:cNvSpPr>
            <p:nvPr/>
          </p:nvSpPr>
          <p:spPr bwMode="auto">
            <a:xfrm>
              <a:off x="501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5" name="Oval 974"/>
            <p:cNvSpPr>
              <a:spLocks noChangeArrowheads="1"/>
            </p:cNvSpPr>
            <p:nvPr/>
          </p:nvSpPr>
          <p:spPr bwMode="auto">
            <a:xfrm>
              <a:off x="4741"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6" name="Oval 975"/>
            <p:cNvSpPr>
              <a:spLocks noChangeArrowheads="1"/>
            </p:cNvSpPr>
            <p:nvPr/>
          </p:nvSpPr>
          <p:spPr bwMode="auto">
            <a:xfrm>
              <a:off x="5059"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7" name="Oval 976"/>
            <p:cNvSpPr>
              <a:spLocks noChangeArrowheads="1"/>
            </p:cNvSpPr>
            <p:nvPr/>
          </p:nvSpPr>
          <p:spPr bwMode="auto">
            <a:xfrm>
              <a:off x="5331"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8" name="Oval 977"/>
            <p:cNvSpPr>
              <a:spLocks noChangeArrowheads="1"/>
            </p:cNvSpPr>
            <p:nvPr/>
          </p:nvSpPr>
          <p:spPr bwMode="auto">
            <a:xfrm>
              <a:off x="460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09" name="Oval 978"/>
            <p:cNvSpPr>
              <a:spLocks noChangeArrowheads="1"/>
            </p:cNvSpPr>
            <p:nvPr/>
          </p:nvSpPr>
          <p:spPr bwMode="auto">
            <a:xfrm>
              <a:off x="5285"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0" name="Oval 979"/>
            <p:cNvSpPr>
              <a:spLocks noChangeArrowheads="1"/>
            </p:cNvSpPr>
            <p:nvPr/>
          </p:nvSpPr>
          <p:spPr bwMode="auto">
            <a:xfrm>
              <a:off x="5194" y="98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11" name="Oval 980"/>
            <p:cNvSpPr>
              <a:spLocks noChangeArrowheads="1"/>
            </p:cNvSpPr>
            <p:nvPr/>
          </p:nvSpPr>
          <p:spPr bwMode="auto">
            <a:xfrm>
              <a:off x="5557"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2" name="Oval 981"/>
            <p:cNvSpPr>
              <a:spLocks noChangeArrowheads="1"/>
            </p:cNvSpPr>
            <p:nvPr/>
          </p:nvSpPr>
          <p:spPr bwMode="auto">
            <a:xfrm>
              <a:off x="4786"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3" name="Oval 982"/>
            <p:cNvSpPr>
              <a:spLocks noChangeArrowheads="1"/>
            </p:cNvSpPr>
            <p:nvPr/>
          </p:nvSpPr>
          <p:spPr bwMode="auto">
            <a:xfrm>
              <a:off x="5557"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4" name="Oval 983"/>
            <p:cNvSpPr>
              <a:spLocks noChangeArrowheads="1"/>
            </p:cNvSpPr>
            <p:nvPr/>
          </p:nvSpPr>
          <p:spPr bwMode="auto">
            <a:xfrm>
              <a:off x="569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5" name="Oval 984"/>
            <p:cNvSpPr>
              <a:spLocks noChangeArrowheads="1"/>
            </p:cNvSpPr>
            <p:nvPr/>
          </p:nvSpPr>
          <p:spPr bwMode="auto">
            <a:xfrm>
              <a:off x="5420"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6" name="Oval 985"/>
            <p:cNvSpPr>
              <a:spLocks noChangeArrowheads="1"/>
            </p:cNvSpPr>
            <p:nvPr/>
          </p:nvSpPr>
          <p:spPr bwMode="auto">
            <a:xfrm>
              <a:off x="5466"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7" name="Oval 986"/>
            <p:cNvSpPr>
              <a:spLocks noChangeArrowheads="1"/>
            </p:cNvSpPr>
            <p:nvPr/>
          </p:nvSpPr>
          <p:spPr bwMode="auto">
            <a:xfrm>
              <a:off x="514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8" name="Oval 987"/>
            <p:cNvSpPr>
              <a:spLocks noChangeArrowheads="1"/>
            </p:cNvSpPr>
            <p:nvPr/>
          </p:nvSpPr>
          <p:spPr bwMode="auto">
            <a:xfrm>
              <a:off x="528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19" name="Oval 988"/>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0" name="Oval 989"/>
            <p:cNvSpPr>
              <a:spLocks noChangeArrowheads="1"/>
            </p:cNvSpPr>
            <p:nvPr/>
          </p:nvSpPr>
          <p:spPr bwMode="auto">
            <a:xfrm>
              <a:off x="546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1" name="Oval 990"/>
            <p:cNvSpPr>
              <a:spLocks noChangeArrowheads="1"/>
            </p:cNvSpPr>
            <p:nvPr/>
          </p:nvSpPr>
          <p:spPr bwMode="auto">
            <a:xfrm>
              <a:off x="5557"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2" name="Oval 991"/>
            <p:cNvSpPr>
              <a:spLocks noChangeArrowheads="1"/>
            </p:cNvSpPr>
            <p:nvPr/>
          </p:nvSpPr>
          <p:spPr bwMode="auto">
            <a:xfrm>
              <a:off x="5332" y="2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3" name="Oval 992"/>
            <p:cNvSpPr>
              <a:spLocks noChangeArrowheads="1"/>
            </p:cNvSpPr>
            <p:nvPr/>
          </p:nvSpPr>
          <p:spPr bwMode="auto">
            <a:xfrm>
              <a:off x="5511" y="2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24" name="Oval 993"/>
            <p:cNvSpPr>
              <a:spLocks noChangeArrowheads="1"/>
            </p:cNvSpPr>
            <p:nvPr/>
          </p:nvSpPr>
          <p:spPr bwMode="auto">
            <a:xfrm>
              <a:off x="501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5" name="Oval 994"/>
            <p:cNvSpPr>
              <a:spLocks noChangeArrowheads="1"/>
            </p:cNvSpPr>
            <p:nvPr/>
          </p:nvSpPr>
          <p:spPr bwMode="auto">
            <a:xfrm>
              <a:off x="451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6" name="Oval 995"/>
            <p:cNvSpPr>
              <a:spLocks noChangeArrowheads="1"/>
            </p:cNvSpPr>
            <p:nvPr/>
          </p:nvSpPr>
          <p:spPr bwMode="auto">
            <a:xfrm>
              <a:off x="401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7" name="Oval 996"/>
            <p:cNvSpPr>
              <a:spLocks noChangeArrowheads="1"/>
            </p:cNvSpPr>
            <p:nvPr/>
          </p:nvSpPr>
          <p:spPr bwMode="auto">
            <a:xfrm>
              <a:off x="4378"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28" name="Oval 997"/>
            <p:cNvSpPr>
              <a:spLocks noChangeArrowheads="1"/>
            </p:cNvSpPr>
            <p:nvPr/>
          </p:nvSpPr>
          <p:spPr bwMode="auto">
            <a:xfrm>
              <a:off x="3788" y="220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929" name="Oval 998"/>
            <p:cNvSpPr>
              <a:spLocks noChangeArrowheads="1"/>
            </p:cNvSpPr>
            <p:nvPr/>
          </p:nvSpPr>
          <p:spPr bwMode="auto">
            <a:xfrm>
              <a:off x="405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0" name="Oval 999"/>
            <p:cNvSpPr>
              <a:spLocks noChangeArrowheads="1"/>
            </p:cNvSpPr>
            <p:nvPr/>
          </p:nvSpPr>
          <p:spPr bwMode="auto">
            <a:xfrm>
              <a:off x="4514"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1" name="Oval 1000"/>
            <p:cNvSpPr>
              <a:spLocks noChangeArrowheads="1"/>
            </p:cNvSpPr>
            <p:nvPr/>
          </p:nvSpPr>
          <p:spPr bwMode="auto">
            <a:xfrm>
              <a:off x="4971"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2" name="Oval 1001"/>
            <p:cNvSpPr>
              <a:spLocks noChangeArrowheads="1"/>
            </p:cNvSpPr>
            <p:nvPr/>
          </p:nvSpPr>
          <p:spPr bwMode="auto">
            <a:xfrm>
              <a:off x="401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3" name="Oval 1002"/>
            <p:cNvSpPr>
              <a:spLocks noChangeArrowheads="1"/>
            </p:cNvSpPr>
            <p:nvPr/>
          </p:nvSpPr>
          <p:spPr bwMode="auto">
            <a:xfrm>
              <a:off x="3879" y="116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34" name="Oval 1003"/>
            <p:cNvSpPr>
              <a:spLocks noChangeArrowheads="1"/>
            </p:cNvSpPr>
            <p:nvPr/>
          </p:nvSpPr>
          <p:spPr bwMode="auto">
            <a:xfrm>
              <a:off x="374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5" name="Oval 1004"/>
            <p:cNvSpPr>
              <a:spLocks noChangeArrowheads="1"/>
            </p:cNvSpPr>
            <p:nvPr/>
          </p:nvSpPr>
          <p:spPr bwMode="auto">
            <a:xfrm>
              <a:off x="3652"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6" name="Oval 1005"/>
            <p:cNvSpPr>
              <a:spLocks noChangeArrowheads="1"/>
            </p:cNvSpPr>
            <p:nvPr/>
          </p:nvSpPr>
          <p:spPr bwMode="auto">
            <a:xfrm>
              <a:off x="3606"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7" name="Oval 1006"/>
            <p:cNvSpPr>
              <a:spLocks noChangeArrowheads="1"/>
            </p:cNvSpPr>
            <p:nvPr/>
          </p:nvSpPr>
          <p:spPr bwMode="auto">
            <a:xfrm>
              <a:off x="3834"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8" name="Oval 1007"/>
            <p:cNvSpPr>
              <a:spLocks noChangeArrowheads="1"/>
            </p:cNvSpPr>
            <p:nvPr/>
          </p:nvSpPr>
          <p:spPr bwMode="auto">
            <a:xfrm>
              <a:off x="39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39" name="Oval 1008"/>
            <p:cNvSpPr>
              <a:spLocks noChangeArrowheads="1"/>
            </p:cNvSpPr>
            <p:nvPr/>
          </p:nvSpPr>
          <p:spPr bwMode="auto">
            <a:xfrm>
              <a:off x="4108"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0" name="Oval 1009"/>
            <p:cNvSpPr>
              <a:spLocks noChangeArrowheads="1"/>
            </p:cNvSpPr>
            <p:nvPr/>
          </p:nvSpPr>
          <p:spPr bwMode="auto">
            <a:xfrm>
              <a:off x="369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1" name="Oval 1010"/>
            <p:cNvSpPr>
              <a:spLocks noChangeArrowheads="1"/>
            </p:cNvSpPr>
            <p:nvPr/>
          </p:nvSpPr>
          <p:spPr bwMode="auto">
            <a:xfrm>
              <a:off x="3652"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2" name="Oval 1011"/>
            <p:cNvSpPr>
              <a:spLocks noChangeArrowheads="1"/>
            </p:cNvSpPr>
            <p:nvPr/>
          </p:nvSpPr>
          <p:spPr bwMode="auto">
            <a:xfrm>
              <a:off x="387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3" name="Oval 1012"/>
            <p:cNvSpPr>
              <a:spLocks noChangeArrowheads="1"/>
            </p:cNvSpPr>
            <p:nvPr/>
          </p:nvSpPr>
          <p:spPr bwMode="auto">
            <a:xfrm>
              <a:off x="3924"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4" name="Oval 1013"/>
            <p:cNvSpPr>
              <a:spLocks noChangeArrowheads="1"/>
            </p:cNvSpPr>
            <p:nvPr/>
          </p:nvSpPr>
          <p:spPr bwMode="auto">
            <a:xfrm>
              <a:off x="392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5" name="Oval 1014"/>
            <p:cNvSpPr>
              <a:spLocks noChangeArrowheads="1"/>
            </p:cNvSpPr>
            <p:nvPr/>
          </p:nvSpPr>
          <p:spPr bwMode="auto">
            <a:xfrm>
              <a:off x="3742"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6" name="Oval 1015"/>
            <p:cNvSpPr>
              <a:spLocks noChangeArrowheads="1"/>
            </p:cNvSpPr>
            <p:nvPr/>
          </p:nvSpPr>
          <p:spPr bwMode="auto">
            <a:xfrm>
              <a:off x="3652" y="188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47" name="Oval 1016"/>
            <p:cNvSpPr>
              <a:spLocks noChangeArrowheads="1"/>
            </p:cNvSpPr>
            <p:nvPr/>
          </p:nvSpPr>
          <p:spPr bwMode="auto">
            <a:xfrm>
              <a:off x="3651" y="16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948" name="Oval 1017"/>
            <p:cNvSpPr>
              <a:spLocks noChangeArrowheads="1"/>
            </p:cNvSpPr>
            <p:nvPr/>
          </p:nvSpPr>
          <p:spPr bwMode="auto">
            <a:xfrm>
              <a:off x="3652"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49" name="Oval 1018"/>
            <p:cNvSpPr>
              <a:spLocks noChangeArrowheads="1"/>
            </p:cNvSpPr>
            <p:nvPr/>
          </p:nvSpPr>
          <p:spPr bwMode="auto">
            <a:xfrm>
              <a:off x="4468"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0" name="Oval 1019"/>
            <p:cNvSpPr>
              <a:spLocks noChangeArrowheads="1"/>
            </p:cNvSpPr>
            <p:nvPr/>
          </p:nvSpPr>
          <p:spPr bwMode="auto">
            <a:xfrm>
              <a:off x="4332" y="1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1" name="Oval 1020"/>
            <p:cNvSpPr>
              <a:spLocks noChangeArrowheads="1"/>
            </p:cNvSpPr>
            <p:nvPr/>
          </p:nvSpPr>
          <p:spPr bwMode="auto">
            <a:xfrm>
              <a:off x="4196"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52" name="Oval 1021"/>
            <p:cNvSpPr>
              <a:spLocks noChangeArrowheads="1"/>
            </p:cNvSpPr>
            <p:nvPr/>
          </p:nvSpPr>
          <p:spPr bwMode="auto">
            <a:xfrm>
              <a:off x="433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3" name="Oval 1022"/>
            <p:cNvSpPr>
              <a:spLocks noChangeArrowheads="1"/>
            </p:cNvSpPr>
            <p:nvPr/>
          </p:nvSpPr>
          <p:spPr bwMode="auto">
            <a:xfrm>
              <a:off x="4559"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4" name="Oval 1023"/>
            <p:cNvSpPr>
              <a:spLocks noChangeArrowheads="1"/>
            </p:cNvSpPr>
            <p:nvPr/>
          </p:nvSpPr>
          <p:spPr bwMode="auto">
            <a:xfrm>
              <a:off x="3697"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55" name="Oval 1024"/>
            <p:cNvSpPr>
              <a:spLocks noChangeArrowheads="1"/>
            </p:cNvSpPr>
            <p:nvPr/>
          </p:nvSpPr>
          <p:spPr bwMode="auto">
            <a:xfrm>
              <a:off x="47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6" name="Oval 1025"/>
            <p:cNvSpPr>
              <a:spLocks noChangeArrowheads="1"/>
            </p:cNvSpPr>
            <p:nvPr/>
          </p:nvSpPr>
          <p:spPr bwMode="auto">
            <a:xfrm>
              <a:off x="392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7" name="Oval 1026"/>
            <p:cNvSpPr>
              <a:spLocks noChangeArrowheads="1"/>
            </p:cNvSpPr>
            <p:nvPr/>
          </p:nvSpPr>
          <p:spPr bwMode="auto">
            <a:xfrm>
              <a:off x="3834"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8" name="Oval 1027"/>
            <p:cNvSpPr>
              <a:spLocks noChangeArrowheads="1"/>
            </p:cNvSpPr>
            <p:nvPr/>
          </p:nvSpPr>
          <p:spPr bwMode="auto">
            <a:xfrm>
              <a:off x="374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59" name="Oval 1028"/>
            <p:cNvSpPr>
              <a:spLocks noChangeArrowheads="1"/>
            </p:cNvSpPr>
            <p:nvPr/>
          </p:nvSpPr>
          <p:spPr bwMode="auto">
            <a:xfrm>
              <a:off x="3650" y="2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60" name="Oval 1029"/>
            <p:cNvSpPr>
              <a:spLocks noChangeArrowheads="1"/>
            </p:cNvSpPr>
            <p:nvPr/>
          </p:nvSpPr>
          <p:spPr bwMode="auto">
            <a:xfrm>
              <a:off x="428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61" name="Oval 1030"/>
            <p:cNvSpPr>
              <a:spLocks noChangeArrowheads="1"/>
            </p:cNvSpPr>
            <p:nvPr/>
          </p:nvSpPr>
          <p:spPr bwMode="auto">
            <a:xfrm>
              <a:off x="4196"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62" name="Oval 1031"/>
            <p:cNvSpPr>
              <a:spLocks noChangeArrowheads="1"/>
            </p:cNvSpPr>
            <p:nvPr/>
          </p:nvSpPr>
          <p:spPr bwMode="auto">
            <a:xfrm>
              <a:off x="40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63" name="Oval 1032"/>
            <p:cNvSpPr>
              <a:spLocks noChangeArrowheads="1"/>
            </p:cNvSpPr>
            <p:nvPr/>
          </p:nvSpPr>
          <p:spPr bwMode="auto">
            <a:xfrm>
              <a:off x="3788" y="25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64" name="Oval 1033"/>
            <p:cNvSpPr>
              <a:spLocks noChangeArrowheads="1"/>
            </p:cNvSpPr>
            <p:nvPr/>
          </p:nvSpPr>
          <p:spPr bwMode="auto">
            <a:xfrm>
              <a:off x="4333" y="252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965" name="Oval 1034"/>
            <p:cNvSpPr>
              <a:spLocks noChangeArrowheads="1"/>
            </p:cNvSpPr>
            <p:nvPr/>
          </p:nvSpPr>
          <p:spPr bwMode="auto">
            <a:xfrm>
              <a:off x="4787"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66" name="Oval 1035"/>
            <p:cNvSpPr>
              <a:spLocks noChangeArrowheads="1"/>
            </p:cNvSpPr>
            <p:nvPr/>
          </p:nvSpPr>
          <p:spPr bwMode="auto">
            <a:xfrm>
              <a:off x="4196" y="243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67" name="Oval 1036"/>
            <p:cNvSpPr>
              <a:spLocks noChangeArrowheads="1"/>
            </p:cNvSpPr>
            <p:nvPr/>
          </p:nvSpPr>
          <p:spPr bwMode="auto">
            <a:xfrm>
              <a:off x="36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68" name="Oval 1037"/>
            <p:cNvSpPr>
              <a:spLocks noChangeArrowheads="1"/>
            </p:cNvSpPr>
            <p:nvPr/>
          </p:nvSpPr>
          <p:spPr bwMode="auto">
            <a:xfrm>
              <a:off x="406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69" name="Oval 1038"/>
            <p:cNvSpPr>
              <a:spLocks noChangeArrowheads="1"/>
            </p:cNvSpPr>
            <p:nvPr/>
          </p:nvSpPr>
          <p:spPr bwMode="auto">
            <a:xfrm>
              <a:off x="45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0" name="Oval 1039"/>
            <p:cNvSpPr>
              <a:spLocks noChangeArrowheads="1"/>
            </p:cNvSpPr>
            <p:nvPr/>
          </p:nvSpPr>
          <p:spPr bwMode="auto">
            <a:xfrm>
              <a:off x="4970"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9971" name="Oval 1040"/>
            <p:cNvSpPr>
              <a:spLocks noChangeArrowheads="1"/>
            </p:cNvSpPr>
            <p:nvPr/>
          </p:nvSpPr>
          <p:spPr bwMode="auto">
            <a:xfrm>
              <a:off x="5149"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2" name="Oval 1041"/>
            <p:cNvSpPr>
              <a:spLocks noChangeArrowheads="1"/>
            </p:cNvSpPr>
            <p:nvPr/>
          </p:nvSpPr>
          <p:spPr bwMode="auto">
            <a:xfrm>
              <a:off x="4650"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3" name="Oval 1042"/>
            <p:cNvSpPr>
              <a:spLocks noChangeArrowheads="1"/>
            </p:cNvSpPr>
            <p:nvPr/>
          </p:nvSpPr>
          <p:spPr bwMode="auto">
            <a:xfrm>
              <a:off x="4514"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4" name="Oval 1043"/>
            <p:cNvSpPr>
              <a:spLocks noChangeArrowheads="1"/>
            </p:cNvSpPr>
            <p:nvPr/>
          </p:nvSpPr>
          <p:spPr bwMode="auto">
            <a:xfrm>
              <a:off x="5332"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5" name="Oval 1044"/>
            <p:cNvSpPr>
              <a:spLocks noChangeArrowheads="1"/>
            </p:cNvSpPr>
            <p:nvPr/>
          </p:nvSpPr>
          <p:spPr bwMode="auto">
            <a:xfrm>
              <a:off x="573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6" name="Oval 1045"/>
            <p:cNvSpPr>
              <a:spLocks noChangeArrowheads="1"/>
            </p:cNvSpPr>
            <p:nvPr/>
          </p:nvSpPr>
          <p:spPr bwMode="auto">
            <a:xfrm>
              <a:off x="5557"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7" name="Oval 1046"/>
            <p:cNvSpPr>
              <a:spLocks noChangeArrowheads="1"/>
            </p:cNvSpPr>
            <p:nvPr/>
          </p:nvSpPr>
          <p:spPr bwMode="auto">
            <a:xfrm>
              <a:off x="569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8" name="Oval 1047"/>
            <p:cNvSpPr>
              <a:spLocks noChangeArrowheads="1"/>
            </p:cNvSpPr>
            <p:nvPr/>
          </p:nvSpPr>
          <p:spPr bwMode="auto">
            <a:xfrm>
              <a:off x="5466"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79" name="Oval 1048"/>
            <p:cNvSpPr>
              <a:spLocks noChangeArrowheads="1"/>
            </p:cNvSpPr>
            <p:nvPr/>
          </p:nvSpPr>
          <p:spPr bwMode="auto">
            <a:xfrm>
              <a:off x="4650"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0" name="Oval 1049"/>
            <p:cNvSpPr>
              <a:spLocks noChangeArrowheads="1"/>
            </p:cNvSpPr>
            <p:nvPr/>
          </p:nvSpPr>
          <p:spPr bwMode="auto">
            <a:xfrm>
              <a:off x="142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1" name="Oval 1050"/>
            <p:cNvSpPr>
              <a:spLocks noChangeArrowheads="1"/>
            </p:cNvSpPr>
            <p:nvPr/>
          </p:nvSpPr>
          <p:spPr bwMode="auto">
            <a:xfrm>
              <a:off x="142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2" name="Oval 1051"/>
            <p:cNvSpPr>
              <a:spLocks noChangeArrowheads="1"/>
            </p:cNvSpPr>
            <p:nvPr/>
          </p:nvSpPr>
          <p:spPr bwMode="auto">
            <a:xfrm>
              <a:off x="133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3" name="Oval 1052"/>
            <p:cNvSpPr>
              <a:spLocks noChangeArrowheads="1"/>
            </p:cNvSpPr>
            <p:nvPr/>
          </p:nvSpPr>
          <p:spPr bwMode="auto">
            <a:xfrm>
              <a:off x="120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4" name="Oval 1053"/>
            <p:cNvSpPr>
              <a:spLocks noChangeArrowheads="1"/>
            </p:cNvSpPr>
            <p:nvPr/>
          </p:nvSpPr>
          <p:spPr bwMode="auto">
            <a:xfrm>
              <a:off x="102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5" name="Oval 1054"/>
            <p:cNvSpPr>
              <a:spLocks noChangeArrowheads="1"/>
            </p:cNvSpPr>
            <p:nvPr/>
          </p:nvSpPr>
          <p:spPr bwMode="auto">
            <a:xfrm>
              <a:off x="1292" y="30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79986" name="Oval 1055"/>
            <p:cNvSpPr>
              <a:spLocks noChangeArrowheads="1"/>
            </p:cNvSpPr>
            <p:nvPr/>
          </p:nvSpPr>
          <p:spPr bwMode="auto">
            <a:xfrm>
              <a:off x="1383" y="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7" name="Oval 1056"/>
            <p:cNvSpPr>
              <a:spLocks noChangeArrowheads="1"/>
            </p:cNvSpPr>
            <p:nvPr/>
          </p:nvSpPr>
          <p:spPr bwMode="auto">
            <a:xfrm>
              <a:off x="138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8" name="Oval 1057"/>
            <p:cNvSpPr>
              <a:spLocks noChangeArrowheads="1"/>
            </p:cNvSpPr>
            <p:nvPr/>
          </p:nvSpPr>
          <p:spPr bwMode="auto">
            <a:xfrm>
              <a:off x="133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89" name="Oval 1058"/>
            <p:cNvSpPr>
              <a:spLocks noChangeArrowheads="1"/>
            </p:cNvSpPr>
            <p:nvPr/>
          </p:nvSpPr>
          <p:spPr bwMode="auto">
            <a:xfrm>
              <a:off x="138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0" name="Oval 1059"/>
            <p:cNvSpPr>
              <a:spLocks noChangeArrowheads="1"/>
            </p:cNvSpPr>
            <p:nvPr/>
          </p:nvSpPr>
          <p:spPr bwMode="auto">
            <a:xfrm>
              <a:off x="3742"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79991" name="Oval 1060"/>
            <p:cNvSpPr>
              <a:spLocks noChangeArrowheads="1"/>
            </p:cNvSpPr>
            <p:nvPr/>
          </p:nvSpPr>
          <p:spPr bwMode="auto">
            <a:xfrm>
              <a:off x="161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2" name="Oval 1061"/>
            <p:cNvSpPr>
              <a:spLocks noChangeArrowheads="1"/>
            </p:cNvSpPr>
            <p:nvPr/>
          </p:nvSpPr>
          <p:spPr bwMode="auto">
            <a:xfrm>
              <a:off x="1701" y="8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79993" name="Oval 1062"/>
            <p:cNvSpPr>
              <a:spLocks noChangeArrowheads="1"/>
            </p:cNvSpPr>
            <p:nvPr/>
          </p:nvSpPr>
          <p:spPr bwMode="auto">
            <a:xfrm>
              <a:off x="1700"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4" name="Oval 1063"/>
            <p:cNvSpPr>
              <a:spLocks noChangeArrowheads="1"/>
            </p:cNvSpPr>
            <p:nvPr/>
          </p:nvSpPr>
          <p:spPr bwMode="auto">
            <a:xfrm>
              <a:off x="169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5" name="Oval 1064"/>
            <p:cNvSpPr>
              <a:spLocks noChangeArrowheads="1"/>
            </p:cNvSpPr>
            <p:nvPr/>
          </p:nvSpPr>
          <p:spPr bwMode="auto">
            <a:xfrm>
              <a:off x="161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6" name="Oval 1065"/>
            <p:cNvSpPr>
              <a:spLocks noChangeArrowheads="1"/>
            </p:cNvSpPr>
            <p:nvPr/>
          </p:nvSpPr>
          <p:spPr bwMode="auto">
            <a:xfrm>
              <a:off x="1746"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7" name="Oval 1066"/>
            <p:cNvSpPr>
              <a:spLocks noChangeArrowheads="1"/>
            </p:cNvSpPr>
            <p:nvPr/>
          </p:nvSpPr>
          <p:spPr bwMode="auto">
            <a:xfrm>
              <a:off x="1474"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8" name="Oval 1067"/>
            <p:cNvSpPr>
              <a:spLocks noChangeArrowheads="1"/>
            </p:cNvSpPr>
            <p:nvPr/>
          </p:nvSpPr>
          <p:spPr bwMode="auto">
            <a:xfrm>
              <a:off x="3107"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9999" name="Oval 1068"/>
            <p:cNvSpPr>
              <a:spLocks noChangeArrowheads="1"/>
            </p:cNvSpPr>
            <p:nvPr/>
          </p:nvSpPr>
          <p:spPr bwMode="auto">
            <a:xfrm>
              <a:off x="1519"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0" name="Oval 1069"/>
            <p:cNvSpPr>
              <a:spLocks noChangeArrowheads="1"/>
            </p:cNvSpPr>
            <p:nvPr/>
          </p:nvSpPr>
          <p:spPr bwMode="auto">
            <a:xfrm>
              <a:off x="1564" y="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001" name="Oval 1070"/>
            <p:cNvSpPr>
              <a:spLocks noChangeArrowheads="1"/>
            </p:cNvSpPr>
            <p:nvPr/>
          </p:nvSpPr>
          <p:spPr bwMode="auto">
            <a:xfrm>
              <a:off x="129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2" name="Oval 1071"/>
            <p:cNvSpPr>
              <a:spLocks noChangeArrowheads="1"/>
            </p:cNvSpPr>
            <p:nvPr/>
          </p:nvSpPr>
          <p:spPr bwMode="auto">
            <a:xfrm>
              <a:off x="1610"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3" name="Oval 1072"/>
            <p:cNvSpPr>
              <a:spLocks noChangeArrowheads="1"/>
            </p:cNvSpPr>
            <p:nvPr/>
          </p:nvSpPr>
          <p:spPr bwMode="auto">
            <a:xfrm>
              <a:off x="233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4" name="Oval 1073"/>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005" name="Oval 1074"/>
            <p:cNvSpPr>
              <a:spLocks noChangeArrowheads="1"/>
            </p:cNvSpPr>
            <p:nvPr/>
          </p:nvSpPr>
          <p:spPr bwMode="auto">
            <a:xfrm>
              <a:off x="2199"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6" name="Oval 1075"/>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7" name="Oval 1076"/>
            <p:cNvSpPr>
              <a:spLocks noChangeArrowheads="1"/>
            </p:cNvSpPr>
            <p:nvPr/>
          </p:nvSpPr>
          <p:spPr bwMode="auto">
            <a:xfrm>
              <a:off x="2426"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8" name="Oval 1077"/>
            <p:cNvSpPr>
              <a:spLocks noChangeArrowheads="1"/>
            </p:cNvSpPr>
            <p:nvPr/>
          </p:nvSpPr>
          <p:spPr bwMode="auto">
            <a:xfrm>
              <a:off x="2517"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09" name="Oval 1078"/>
            <p:cNvSpPr>
              <a:spLocks noChangeArrowheads="1"/>
            </p:cNvSpPr>
            <p:nvPr/>
          </p:nvSpPr>
          <p:spPr bwMode="auto">
            <a:xfrm>
              <a:off x="2608" y="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10" name="Oval 1079"/>
            <p:cNvSpPr>
              <a:spLocks noChangeArrowheads="1"/>
            </p:cNvSpPr>
            <p:nvPr/>
          </p:nvSpPr>
          <p:spPr bwMode="auto">
            <a:xfrm>
              <a:off x="2607"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11" name="Oval 1080"/>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012" name="Oval 1081"/>
            <p:cNvSpPr>
              <a:spLocks noChangeArrowheads="1"/>
            </p:cNvSpPr>
            <p:nvPr/>
          </p:nvSpPr>
          <p:spPr bwMode="auto">
            <a:xfrm>
              <a:off x="2471" y="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13" name="Oval 1082"/>
            <p:cNvSpPr>
              <a:spLocks noChangeArrowheads="1"/>
            </p:cNvSpPr>
            <p:nvPr/>
          </p:nvSpPr>
          <p:spPr bwMode="auto">
            <a:xfrm>
              <a:off x="2834"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14" name="Oval 1083"/>
            <p:cNvSpPr>
              <a:spLocks noChangeArrowheads="1"/>
            </p:cNvSpPr>
            <p:nvPr/>
          </p:nvSpPr>
          <p:spPr bwMode="auto">
            <a:xfrm>
              <a:off x="2925"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15" name="Oval 1084"/>
            <p:cNvSpPr>
              <a:spLocks noChangeArrowheads="1"/>
            </p:cNvSpPr>
            <p:nvPr/>
          </p:nvSpPr>
          <p:spPr bwMode="auto">
            <a:xfrm>
              <a:off x="2245" y="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16" name="Oval 1085"/>
            <p:cNvSpPr>
              <a:spLocks noChangeArrowheads="1"/>
            </p:cNvSpPr>
            <p:nvPr/>
          </p:nvSpPr>
          <p:spPr bwMode="auto">
            <a:xfrm>
              <a:off x="2244"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17" name="Oval 1086"/>
            <p:cNvSpPr>
              <a:spLocks noChangeArrowheads="1"/>
            </p:cNvSpPr>
            <p:nvPr/>
          </p:nvSpPr>
          <p:spPr bwMode="auto">
            <a:xfrm>
              <a:off x="2018" y="6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018" name="Oval 1087"/>
            <p:cNvSpPr>
              <a:spLocks noChangeArrowheads="1"/>
            </p:cNvSpPr>
            <p:nvPr/>
          </p:nvSpPr>
          <p:spPr bwMode="auto">
            <a:xfrm>
              <a:off x="3560" y="138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019" name="Oval 1088"/>
            <p:cNvSpPr>
              <a:spLocks noChangeArrowheads="1"/>
            </p:cNvSpPr>
            <p:nvPr/>
          </p:nvSpPr>
          <p:spPr bwMode="auto">
            <a:xfrm>
              <a:off x="2426"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0" name="Oval 1089"/>
            <p:cNvSpPr>
              <a:spLocks noChangeArrowheads="1"/>
            </p:cNvSpPr>
            <p:nvPr/>
          </p:nvSpPr>
          <p:spPr bwMode="auto">
            <a:xfrm>
              <a:off x="2154"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1" name="Oval 1090"/>
            <p:cNvSpPr>
              <a:spLocks noChangeArrowheads="1"/>
            </p:cNvSpPr>
            <p:nvPr/>
          </p:nvSpPr>
          <p:spPr bwMode="auto">
            <a:xfrm>
              <a:off x="2516"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2" name="Oval 1091"/>
            <p:cNvSpPr>
              <a:spLocks noChangeArrowheads="1"/>
            </p:cNvSpPr>
            <p:nvPr/>
          </p:nvSpPr>
          <p:spPr bwMode="auto">
            <a:xfrm>
              <a:off x="2243"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3" name="Oval 1092"/>
            <p:cNvSpPr>
              <a:spLocks noChangeArrowheads="1"/>
            </p:cNvSpPr>
            <p:nvPr/>
          </p:nvSpPr>
          <p:spPr bwMode="auto">
            <a:xfrm>
              <a:off x="3833" y="7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024" name="Oval 1093"/>
            <p:cNvSpPr>
              <a:spLocks noChangeArrowheads="1"/>
            </p:cNvSpPr>
            <p:nvPr/>
          </p:nvSpPr>
          <p:spPr bwMode="auto">
            <a:xfrm>
              <a:off x="210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5" name="Oval 1094"/>
            <p:cNvSpPr>
              <a:spLocks noChangeArrowheads="1"/>
            </p:cNvSpPr>
            <p:nvPr/>
          </p:nvSpPr>
          <p:spPr bwMode="auto">
            <a:xfrm>
              <a:off x="2426" y="70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026" name="Oval 1095"/>
            <p:cNvSpPr>
              <a:spLocks noChangeArrowheads="1"/>
            </p:cNvSpPr>
            <p:nvPr/>
          </p:nvSpPr>
          <p:spPr bwMode="auto">
            <a:xfrm>
              <a:off x="1973"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7" name="Oval 1096"/>
            <p:cNvSpPr>
              <a:spLocks noChangeArrowheads="1"/>
            </p:cNvSpPr>
            <p:nvPr/>
          </p:nvSpPr>
          <p:spPr bwMode="auto">
            <a:xfrm>
              <a:off x="1791"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8" name="Oval 1097"/>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29" name="Oval 1098"/>
            <p:cNvSpPr>
              <a:spLocks noChangeArrowheads="1"/>
            </p:cNvSpPr>
            <p:nvPr/>
          </p:nvSpPr>
          <p:spPr bwMode="auto">
            <a:xfrm>
              <a:off x="1882"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0" name="Oval 1099"/>
            <p:cNvSpPr>
              <a:spLocks noChangeArrowheads="1"/>
            </p:cNvSpPr>
            <p:nvPr/>
          </p:nvSpPr>
          <p:spPr bwMode="auto">
            <a:xfrm>
              <a:off x="2018" y="391"/>
              <a:ext cx="45" cy="46"/>
            </a:xfrm>
            <a:prstGeom prst="ellipse">
              <a:avLst/>
            </a:prstGeom>
            <a:solidFill>
              <a:schemeClr val="tx1"/>
            </a:solidFill>
            <a:ln w="3175">
              <a:noFill/>
              <a:round/>
              <a:headEnd/>
              <a:tailEnd/>
            </a:ln>
          </p:spPr>
          <p:txBody>
            <a:bodyPr wrap="none" anchor="ctr"/>
            <a:lstStyle/>
            <a:p>
              <a:endParaRPr lang="en-US"/>
            </a:p>
          </p:txBody>
        </p:sp>
        <p:sp>
          <p:nvSpPr>
            <p:cNvPr id="80031" name="Oval 1100"/>
            <p:cNvSpPr>
              <a:spLocks noChangeArrowheads="1"/>
            </p:cNvSpPr>
            <p:nvPr/>
          </p:nvSpPr>
          <p:spPr bwMode="auto">
            <a:xfrm>
              <a:off x="2064" y="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2" name="Oval 1101"/>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3" name="Oval 1102"/>
            <p:cNvSpPr>
              <a:spLocks noChangeArrowheads="1"/>
            </p:cNvSpPr>
            <p:nvPr/>
          </p:nvSpPr>
          <p:spPr bwMode="auto">
            <a:xfrm>
              <a:off x="1927"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4" name="Oval 1103"/>
            <p:cNvSpPr>
              <a:spLocks noChangeArrowheads="1"/>
            </p:cNvSpPr>
            <p:nvPr/>
          </p:nvSpPr>
          <p:spPr bwMode="auto">
            <a:xfrm>
              <a:off x="1973"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5" name="Oval 1104"/>
            <p:cNvSpPr>
              <a:spLocks noChangeArrowheads="1"/>
            </p:cNvSpPr>
            <p:nvPr/>
          </p:nvSpPr>
          <p:spPr bwMode="auto">
            <a:xfrm>
              <a:off x="224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6" name="Oval 1105"/>
            <p:cNvSpPr>
              <a:spLocks noChangeArrowheads="1"/>
            </p:cNvSpPr>
            <p:nvPr/>
          </p:nvSpPr>
          <p:spPr bwMode="auto">
            <a:xfrm>
              <a:off x="274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7" name="Oval 1106"/>
            <p:cNvSpPr>
              <a:spLocks noChangeArrowheads="1"/>
            </p:cNvSpPr>
            <p:nvPr/>
          </p:nvSpPr>
          <p:spPr bwMode="auto">
            <a:xfrm>
              <a:off x="25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8" name="Oval 1107"/>
            <p:cNvSpPr>
              <a:spLocks noChangeArrowheads="1"/>
            </p:cNvSpPr>
            <p:nvPr/>
          </p:nvSpPr>
          <p:spPr bwMode="auto">
            <a:xfrm>
              <a:off x="1700"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39" name="Oval 1108"/>
            <p:cNvSpPr>
              <a:spLocks noChangeArrowheads="1"/>
            </p:cNvSpPr>
            <p:nvPr/>
          </p:nvSpPr>
          <p:spPr bwMode="auto">
            <a:xfrm>
              <a:off x="1338"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0" name="Oval 1109"/>
            <p:cNvSpPr>
              <a:spLocks noChangeArrowheads="1"/>
            </p:cNvSpPr>
            <p:nvPr/>
          </p:nvSpPr>
          <p:spPr bwMode="auto">
            <a:xfrm>
              <a:off x="1474" y="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1" name="Oval 1110"/>
            <p:cNvSpPr>
              <a:spLocks noChangeArrowheads="1"/>
            </p:cNvSpPr>
            <p:nvPr/>
          </p:nvSpPr>
          <p:spPr bwMode="auto">
            <a:xfrm>
              <a:off x="156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2" name="Oval 1111"/>
            <p:cNvSpPr>
              <a:spLocks noChangeArrowheads="1"/>
            </p:cNvSpPr>
            <p:nvPr/>
          </p:nvSpPr>
          <p:spPr bwMode="auto">
            <a:xfrm>
              <a:off x="1564"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3" name="Oval 1112"/>
            <p:cNvSpPr>
              <a:spLocks noChangeArrowheads="1"/>
            </p:cNvSpPr>
            <p:nvPr/>
          </p:nvSpPr>
          <p:spPr bwMode="auto">
            <a:xfrm>
              <a:off x="1928"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4" name="Oval 1113"/>
            <p:cNvSpPr>
              <a:spLocks noChangeArrowheads="1"/>
            </p:cNvSpPr>
            <p:nvPr/>
          </p:nvSpPr>
          <p:spPr bwMode="auto">
            <a:xfrm>
              <a:off x="2109"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5" name="Oval 1114"/>
            <p:cNvSpPr>
              <a:spLocks noChangeArrowheads="1"/>
            </p:cNvSpPr>
            <p:nvPr/>
          </p:nvSpPr>
          <p:spPr bwMode="auto">
            <a:xfrm>
              <a:off x="1836" y="70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046" name="Oval 1115"/>
            <p:cNvSpPr>
              <a:spLocks noChangeArrowheads="1"/>
            </p:cNvSpPr>
            <p:nvPr/>
          </p:nvSpPr>
          <p:spPr bwMode="auto">
            <a:xfrm>
              <a:off x="188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7" name="Oval 1116"/>
            <p:cNvSpPr>
              <a:spLocks noChangeArrowheads="1"/>
            </p:cNvSpPr>
            <p:nvPr/>
          </p:nvSpPr>
          <p:spPr bwMode="auto">
            <a:xfrm>
              <a:off x="1973"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048" name="Oval 1117"/>
            <p:cNvSpPr>
              <a:spLocks noChangeArrowheads="1"/>
            </p:cNvSpPr>
            <p:nvPr/>
          </p:nvSpPr>
          <p:spPr bwMode="auto">
            <a:xfrm>
              <a:off x="269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49" name="Oval 1118"/>
            <p:cNvSpPr>
              <a:spLocks noChangeArrowheads="1"/>
            </p:cNvSpPr>
            <p:nvPr/>
          </p:nvSpPr>
          <p:spPr bwMode="auto">
            <a:xfrm>
              <a:off x="2562"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50" name="Oval 1119"/>
            <p:cNvSpPr>
              <a:spLocks noChangeArrowheads="1"/>
            </p:cNvSpPr>
            <p:nvPr/>
          </p:nvSpPr>
          <p:spPr bwMode="auto">
            <a:xfrm>
              <a:off x="2427"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51" name="Oval 1120"/>
            <p:cNvSpPr>
              <a:spLocks noChangeArrowheads="1"/>
            </p:cNvSpPr>
            <p:nvPr/>
          </p:nvSpPr>
          <p:spPr bwMode="auto">
            <a:xfrm>
              <a:off x="2292"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052" name="Oval 1121"/>
            <p:cNvSpPr>
              <a:spLocks noChangeArrowheads="1"/>
            </p:cNvSpPr>
            <p:nvPr/>
          </p:nvSpPr>
          <p:spPr bwMode="auto">
            <a:xfrm>
              <a:off x="269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53" name="Oval 1122"/>
            <p:cNvSpPr>
              <a:spLocks noChangeArrowheads="1"/>
            </p:cNvSpPr>
            <p:nvPr/>
          </p:nvSpPr>
          <p:spPr bwMode="auto">
            <a:xfrm>
              <a:off x="2744"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54" name="Oval 1123"/>
            <p:cNvSpPr>
              <a:spLocks noChangeArrowheads="1"/>
            </p:cNvSpPr>
            <p:nvPr/>
          </p:nvSpPr>
          <p:spPr bwMode="auto">
            <a:xfrm>
              <a:off x="3289" y="21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055" name="Oval 1124"/>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56" name="Oval 1125"/>
            <p:cNvSpPr>
              <a:spLocks noChangeArrowheads="1"/>
            </p:cNvSpPr>
            <p:nvPr/>
          </p:nvSpPr>
          <p:spPr bwMode="auto">
            <a:xfrm>
              <a:off x="3152"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57" name="Oval 1126"/>
            <p:cNvSpPr>
              <a:spLocks noChangeArrowheads="1"/>
            </p:cNvSpPr>
            <p:nvPr/>
          </p:nvSpPr>
          <p:spPr bwMode="auto">
            <a:xfrm>
              <a:off x="3379" y="1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058" name="Oval 1127"/>
            <p:cNvSpPr>
              <a:spLocks noChangeArrowheads="1"/>
            </p:cNvSpPr>
            <p:nvPr/>
          </p:nvSpPr>
          <p:spPr bwMode="auto">
            <a:xfrm>
              <a:off x="3424"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59" name="Oval 1128"/>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060" name="Oval 1129"/>
            <p:cNvSpPr>
              <a:spLocks noChangeArrowheads="1"/>
            </p:cNvSpPr>
            <p:nvPr/>
          </p:nvSpPr>
          <p:spPr bwMode="auto">
            <a:xfrm>
              <a:off x="3196" y="1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1" name="Oval 1130"/>
            <p:cNvSpPr>
              <a:spLocks noChangeArrowheads="1"/>
            </p:cNvSpPr>
            <p:nvPr/>
          </p:nvSpPr>
          <p:spPr bwMode="auto">
            <a:xfrm>
              <a:off x="274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2" name="Oval 1131"/>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3" name="Oval 1132"/>
            <p:cNvSpPr>
              <a:spLocks noChangeArrowheads="1"/>
            </p:cNvSpPr>
            <p:nvPr/>
          </p:nvSpPr>
          <p:spPr bwMode="auto">
            <a:xfrm>
              <a:off x="30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4" name="Oval 1133"/>
            <p:cNvSpPr>
              <a:spLocks noChangeArrowheads="1"/>
            </p:cNvSpPr>
            <p:nvPr/>
          </p:nvSpPr>
          <p:spPr bwMode="auto">
            <a:xfrm>
              <a:off x="2653" y="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5" name="Oval 1134"/>
            <p:cNvSpPr>
              <a:spLocks noChangeArrowheads="1"/>
            </p:cNvSpPr>
            <p:nvPr/>
          </p:nvSpPr>
          <p:spPr bwMode="auto">
            <a:xfrm>
              <a:off x="3469"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6" name="Oval 1135"/>
            <p:cNvSpPr>
              <a:spLocks noChangeArrowheads="1"/>
            </p:cNvSpPr>
            <p:nvPr/>
          </p:nvSpPr>
          <p:spPr bwMode="auto">
            <a:xfrm>
              <a:off x="3333"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7" name="Oval 1136"/>
            <p:cNvSpPr>
              <a:spLocks noChangeArrowheads="1"/>
            </p:cNvSpPr>
            <p:nvPr/>
          </p:nvSpPr>
          <p:spPr bwMode="auto">
            <a:xfrm>
              <a:off x="342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8" name="Oval 1137"/>
            <p:cNvSpPr>
              <a:spLocks noChangeArrowheads="1"/>
            </p:cNvSpPr>
            <p:nvPr/>
          </p:nvSpPr>
          <p:spPr bwMode="auto">
            <a:xfrm>
              <a:off x="3560"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69" name="Oval 1138"/>
            <p:cNvSpPr>
              <a:spLocks noChangeArrowheads="1"/>
            </p:cNvSpPr>
            <p:nvPr/>
          </p:nvSpPr>
          <p:spPr bwMode="auto">
            <a:xfrm>
              <a:off x="3469"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070" name="Oval 1139"/>
            <p:cNvSpPr>
              <a:spLocks noChangeArrowheads="1"/>
            </p:cNvSpPr>
            <p:nvPr/>
          </p:nvSpPr>
          <p:spPr bwMode="auto">
            <a:xfrm>
              <a:off x="3333" y="8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071" name="Oval 1140"/>
            <p:cNvSpPr>
              <a:spLocks noChangeArrowheads="1"/>
            </p:cNvSpPr>
            <p:nvPr/>
          </p:nvSpPr>
          <p:spPr bwMode="auto">
            <a:xfrm>
              <a:off x="2926"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72" name="Oval 1141"/>
            <p:cNvSpPr>
              <a:spLocks noChangeArrowheads="1"/>
            </p:cNvSpPr>
            <p:nvPr/>
          </p:nvSpPr>
          <p:spPr bwMode="auto">
            <a:xfrm>
              <a:off x="283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73" name="Oval 1142"/>
            <p:cNvSpPr>
              <a:spLocks noChangeArrowheads="1"/>
            </p:cNvSpPr>
            <p:nvPr/>
          </p:nvSpPr>
          <p:spPr bwMode="auto">
            <a:xfrm>
              <a:off x="2789"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74" name="Oval 1143"/>
            <p:cNvSpPr>
              <a:spLocks noChangeArrowheads="1"/>
            </p:cNvSpPr>
            <p:nvPr/>
          </p:nvSpPr>
          <p:spPr bwMode="auto">
            <a:xfrm>
              <a:off x="2880"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75" name="Oval 1144"/>
            <p:cNvSpPr>
              <a:spLocks noChangeArrowheads="1"/>
            </p:cNvSpPr>
            <p:nvPr/>
          </p:nvSpPr>
          <p:spPr bwMode="auto">
            <a:xfrm>
              <a:off x="3016" y="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076" name="Oval 1145"/>
            <p:cNvSpPr>
              <a:spLocks noChangeArrowheads="1"/>
            </p:cNvSpPr>
            <p:nvPr/>
          </p:nvSpPr>
          <p:spPr bwMode="auto">
            <a:xfrm>
              <a:off x="3107"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77" name="Oval 1146"/>
            <p:cNvSpPr>
              <a:spLocks noChangeArrowheads="1"/>
            </p:cNvSpPr>
            <p:nvPr/>
          </p:nvSpPr>
          <p:spPr bwMode="auto">
            <a:xfrm>
              <a:off x="319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78" name="Oval 1147"/>
            <p:cNvSpPr>
              <a:spLocks noChangeArrowheads="1"/>
            </p:cNvSpPr>
            <p:nvPr/>
          </p:nvSpPr>
          <p:spPr bwMode="auto">
            <a:xfrm>
              <a:off x="319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79" name="Oval 1148"/>
            <p:cNvSpPr>
              <a:spLocks noChangeArrowheads="1"/>
            </p:cNvSpPr>
            <p:nvPr/>
          </p:nvSpPr>
          <p:spPr bwMode="auto">
            <a:xfrm>
              <a:off x="3061"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0" name="Oval 1149"/>
            <p:cNvSpPr>
              <a:spLocks noChangeArrowheads="1"/>
            </p:cNvSpPr>
            <p:nvPr/>
          </p:nvSpPr>
          <p:spPr bwMode="auto">
            <a:xfrm>
              <a:off x="265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1" name="Oval 1150"/>
            <p:cNvSpPr>
              <a:spLocks noChangeArrowheads="1"/>
            </p:cNvSpPr>
            <p:nvPr/>
          </p:nvSpPr>
          <p:spPr bwMode="auto">
            <a:xfrm>
              <a:off x="3107"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2" name="Oval 1151"/>
            <p:cNvSpPr>
              <a:spLocks noChangeArrowheads="1"/>
            </p:cNvSpPr>
            <p:nvPr/>
          </p:nvSpPr>
          <p:spPr bwMode="auto">
            <a:xfrm>
              <a:off x="3288"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3" name="Oval 1152"/>
            <p:cNvSpPr>
              <a:spLocks noChangeArrowheads="1"/>
            </p:cNvSpPr>
            <p:nvPr/>
          </p:nvSpPr>
          <p:spPr bwMode="auto">
            <a:xfrm>
              <a:off x="3242"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4" name="Oval 1153"/>
            <p:cNvSpPr>
              <a:spLocks noChangeArrowheads="1"/>
            </p:cNvSpPr>
            <p:nvPr/>
          </p:nvSpPr>
          <p:spPr bwMode="auto">
            <a:xfrm>
              <a:off x="3333"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5" name="Oval 1154"/>
            <p:cNvSpPr>
              <a:spLocks noChangeArrowheads="1"/>
            </p:cNvSpPr>
            <p:nvPr/>
          </p:nvSpPr>
          <p:spPr bwMode="auto">
            <a:xfrm>
              <a:off x="356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6" name="Oval 1155"/>
            <p:cNvSpPr>
              <a:spLocks noChangeArrowheads="1"/>
            </p:cNvSpPr>
            <p:nvPr/>
          </p:nvSpPr>
          <p:spPr bwMode="auto">
            <a:xfrm>
              <a:off x="3242"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7" name="Oval 1156"/>
            <p:cNvSpPr>
              <a:spLocks noChangeArrowheads="1"/>
            </p:cNvSpPr>
            <p:nvPr/>
          </p:nvSpPr>
          <p:spPr bwMode="auto">
            <a:xfrm>
              <a:off x="356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8" name="Oval 1157"/>
            <p:cNvSpPr>
              <a:spLocks noChangeArrowheads="1"/>
            </p:cNvSpPr>
            <p:nvPr/>
          </p:nvSpPr>
          <p:spPr bwMode="auto">
            <a:xfrm>
              <a:off x="2834"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89" name="Oval 1158"/>
            <p:cNvSpPr>
              <a:spLocks noChangeArrowheads="1"/>
            </p:cNvSpPr>
            <p:nvPr/>
          </p:nvSpPr>
          <p:spPr bwMode="auto">
            <a:xfrm>
              <a:off x="1111"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0" name="Oval 1159"/>
            <p:cNvSpPr>
              <a:spLocks noChangeArrowheads="1"/>
            </p:cNvSpPr>
            <p:nvPr/>
          </p:nvSpPr>
          <p:spPr bwMode="auto">
            <a:xfrm>
              <a:off x="975"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1" name="Oval 1160"/>
            <p:cNvSpPr>
              <a:spLocks noChangeArrowheads="1"/>
            </p:cNvSpPr>
            <p:nvPr/>
          </p:nvSpPr>
          <p:spPr bwMode="auto">
            <a:xfrm>
              <a:off x="1066" y="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2" name="Oval 1161"/>
            <p:cNvSpPr>
              <a:spLocks noChangeArrowheads="1"/>
            </p:cNvSpPr>
            <p:nvPr/>
          </p:nvSpPr>
          <p:spPr bwMode="auto">
            <a:xfrm>
              <a:off x="120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3" name="Oval 1162"/>
            <p:cNvSpPr>
              <a:spLocks noChangeArrowheads="1"/>
            </p:cNvSpPr>
            <p:nvPr/>
          </p:nvSpPr>
          <p:spPr bwMode="auto">
            <a:xfrm>
              <a:off x="975" y="84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094" name="Oval 1163"/>
            <p:cNvSpPr>
              <a:spLocks noChangeArrowheads="1"/>
            </p:cNvSpPr>
            <p:nvPr/>
          </p:nvSpPr>
          <p:spPr bwMode="auto">
            <a:xfrm>
              <a:off x="101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5" name="Oval 1164"/>
            <p:cNvSpPr>
              <a:spLocks noChangeArrowheads="1"/>
            </p:cNvSpPr>
            <p:nvPr/>
          </p:nvSpPr>
          <p:spPr bwMode="auto">
            <a:xfrm>
              <a:off x="56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6" name="Oval 1165"/>
            <p:cNvSpPr>
              <a:spLocks noChangeArrowheads="1"/>
            </p:cNvSpPr>
            <p:nvPr/>
          </p:nvSpPr>
          <p:spPr bwMode="auto">
            <a:xfrm>
              <a:off x="56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7" name="Oval 1166"/>
            <p:cNvSpPr>
              <a:spLocks noChangeArrowheads="1"/>
            </p:cNvSpPr>
            <p:nvPr/>
          </p:nvSpPr>
          <p:spPr bwMode="auto">
            <a:xfrm>
              <a:off x="431"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8" name="Oval 1167"/>
            <p:cNvSpPr>
              <a:spLocks noChangeArrowheads="1"/>
            </p:cNvSpPr>
            <p:nvPr/>
          </p:nvSpPr>
          <p:spPr bwMode="auto">
            <a:xfrm>
              <a:off x="522" y="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099" name="Oval 1168"/>
            <p:cNvSpPr>
              <a:spLocks noChangeArrowheads="1"/>
            </p:cNvSpPr>
            <p:nvPr/>
          </p:nvSpPr>
          <p:spPr bwMode="auto">
            <a:xfrm>
              <a:off x="658"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0" name="Oval 1169"/>
            <p:cNvSpPr>
              <a:spLocks noChangeArrowheads="1"/>
            </p:cNvSpPr>
            <p:nvPr/>
          </p:nvSpPr>
          <p:spPr bwMode="auto">
            <a:xfrm>
              <a:off x="703" y="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1" name="Oval 1170"/>
            <p:cNvSpPr>
              <a:spLocks noChangeArrowheads="1"/>
            </p:cNvSpPr>
            <p:nvPr/>
          </p:nvSpPr>
          <p:spPr bwMode="auto">
            <a:xfrm>
              <a:off x="885"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2" name="Oval 1171"/>
            <p:cNvSpPr>
              <a:spLocks noChangeArrowheads="1"/>
            </p:cNvSpPr>
            <p:nvPr/>
          </p:nvSpPr>
          <p:spPr bwMode="auto">
            <a:xfrm>
              <a:off x="839"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3" name="Oval 1172"/>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4" name="Oval 1173"/>
            <p:cNvSpPr>
              <a:spLocks noChangeArrowheads="1"/>
            </p:cNvSpPr>
            <p:nvPr/>
          </p:nvSpPr>
          <p:spPr bwMode="auto">
            <a:xfrm>
              <a:off x="431"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5" name="Oval 1174"/>
            <p:cNvSpPr>
              <a:spLocks noChangeArrowheads="1"/>
            </p:cNvSpPr>
            <p:nvPr/>
          </p:nvSpPr>
          <p:spPr bwMode="auto">
            <a:xfrm>
              <a:off x="749" y="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106" name="Oval 1175"/>
            <p:cNvSpPr>
              <a:spLocks noChangeArrowheads="1"/>
            </p:cNvSpPr>
            <p:nvPr/>
          </p:nvSpPr>
          <p:spPr bwMode="auto">
            <a:xfrm>
              <a:off x="1021"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7" name="Oval 1176"/>
            <p:cNvSpPr>
              <a:spLocks noChangeArrowheads="1"/>
            </p:cNvSpPr>
            <p:nvPr/>
          </p:nvSpPr>
          <p:spPr bwMode="auto">
            <a:xfrm>
              <a:off x="884" y="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8" name="Oval 1177"/>
            <p:cNvSpPr>
              <a:spLocks noChangeArrowheads="1"/>
            </p:cNvSpPr>
            <p:nvPr/>
          </p:nvSpPr>
          <p:spPr bwMode="auto">
            <a:xfrm>
              <a:off x="975" y="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09" name="Oval 1178"/>
            <p:cNvSpPr>
              <a:spLocks noChangeArrowheads="1"/>
            </p:cNvSpPr>
            <p:nvPr/>
          </p:nvSpPr>
          <p:spPr bwMode="auto">
            <a:xfrm>
              <a:off x="1156" y="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0" name="Oval 1179"/>
            <p:cNvSpPr>
              <a:spLocks noChangeArrowheads="1"/>
            </p:cNvSpPr>
            <p:nvPr/>
          </p:nvSpPr>
          <p:spPr bwMode="auto">
            <a:xfrm>
              <a:off x="884"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1" name="Oval 1180"/>
            <p:cNvSpPr>
              <a:spLocks noChangeArrowheads="1"/>
            </p:cNvSpPr>
            <p:nvPr/>
          </p:nvSpPr>
          <p:spPr bwMode="auto">
            <a:xfrm>
              <a:off x="120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2" name="Oval 1181"/>
            <p:cNvSpPr>
              <a:spLocks noChangeArrowheads="1"/>
            </p:cNvSpPr>
            <p:nvPr/>
          </p:nvSpPr>
          <p:spPr bwMode="auto">
            <a:xfrm>
              <a:off x="476"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3" name="Oval 1182"/>
            <p:cNvSpPr>
              <a:spLocks noChangeArrowheads="1"/>
            </p:cNvSpPr>
            <p:nvPr/>
          </p:nvSpPr>
          <p:spPr bwMode="auto">
            <a:xfrm>
              <a:off x="749" y="3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4" name="Oval 1183"/>
            <p:cNvSpPr>
              <a:spLocks noChangeArrowheads="1"/>
            </p:cNvSpPr>
            <p:nvPr/>
          </p:nvSpPr>
          <p:spPr bwMode="auto">
            <a:xfrm>
              <a:off x="748"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5" name="Oval 1184"/>
            <p:cNvSpPr>
              <a:spLocks noChangeArrowheads="1"/>
            </p:cNvSpPr>
            <p:nvPr/>
          </p:nvSpPr>
          <p:spPr bwMode="auto">
            <a:xfrm>
              <a:off x="612"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6" name="Oval 1185"/>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7" name="Oval 1186"/>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118" name="Oval 1187"/>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19" name="Oval 1188"/>
            <p:cNvSpPr>
              <a:spLocks noChangeArrowheads="1"/>
            </p:cNvSpPr>
            <p:nvPr/>
          </p:nvSpPr>
          <p:spPr bwMode="auto">
            <a:xfrm>
              <a:off x="476"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0" name="Oval 1189"/>
            <p:cNvSpPr>
              <a:spLocks noChangeArrowheads="1"/>
            </p:cNvSpPr>
            <p:nvPr/>
          </p:nvSpPr>
          <p:spPr bwMode="auto">
            <a:xfrm>
              <a:off x="656" y="3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1" name="Oval 1190"/>
            <p:cNvSpPr>
              <a:spLocks noChangeArrowheads="1"/>
            </p:cNvSpPr>
            <p:nvPr/>
          </p:nvSpPr>
          <p:spPr bwMode="auto">
            <a:xfrm>
              <a:off x="205"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2" name="Oval 1191"/>
            <p:cNvSpPr>
              <a:spLocks noChangeArrowheads="1"/>
            </p:cNvSpPr>
            <p:nvPr/>
          </p:nvSpPr>
          <p:spPr bwMode="auto">
            <a:xfrm>
              <a:off x="204"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3" name="Oval 1192"/>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4" name="Oval 1193"/>
            <p:cNvSpPr>
              <a:spLocks noChangeArrowheads="1"/>
            </p:cNvSpPr>
            <p:nvPr/>
          </p:nvSpPr>
          <p:spPr bwMode="auto">
            <a:xfrm>
              <a:off x="295"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5" name="Oval 1194"/>
            <p:cNvSpPr>
              <a:spLocks noChangeArrowheads="1"/>
            </p:cNvSpPr>
            <p:nvPr/>
          </p:nvSpPr>
          <p:spPr bwMode="auto">
            <a:xfrm>
              <a:off x="386" y="21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126" name="Oval 1195"/>
            <p:cNvSpPr>
              <a:spLocks noChangeArrowheads="1"/>
            </p:cNvSpPr>
            <p:nvPr/>
          </p:nvSpPr>
          <p:spPr bwMode="auto">
            <a:xfrm>
              <a:off x="477"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7" name="Oval 1196"/>
            <p:cNvSpPr>
              <a:spLocks noChangeArrowheads="1"/>
            </p:cNvSpPr>
            <p:nvPr/>
          </p:nvSpPr>
          <p:spPr bwMode="auto">
            <a:xfrm>
              <a:off x="68" y="1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8" name="Oval 1197"/>
            <p:cNvSpPr>
              <a:spLocks noChangeArrowheads="1"/>
            </p:cNvSpPr>
            <p:nvPr/>
          </p:nvSpPr>
          <p:spPr bwMode="auto">
            <a:xfrm>
              <a:off x="386"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29" name="Oval 1198"/>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0" name="Oval 1199"/>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1" name="Oval 1200"/>
            <p:cNvSpPr>
              <a:spLocks noChangeArrowheads="1"/>
            </p:cNvSpPr>
            <p:nvPr/>
          </p:nvSpPr>
          <p:spPr bwMode="auto">
            <a:xfrm>
              <a:off x="1836"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2" name="Oval 1201"/>
            <p:cNvSpPr>
              <a:spLocks noChangeArrowheads="1"/>
            </p:cNvSpPr>
            <p:nvPr/>
          </p:nvSpPr>
          <p:spPr bwMode="auto">
            <a:xfrm>
              <a:off x="3334"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3" name="Oval 1202"/>
            <p:cNvSpPr>
              <a:spLocks noChangeArrowheads="1"/>
            </p:cNvSpPr>
            <p:nvPr/>
          </p:nvSpPr>
          <p:spPr bwMode="auto">
            <a:xfrm>
              <a:off x="1837"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4" name="Oval 1203"/>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5" name="Oval 1204"/>
            <p:cNvSpPr>
              <a:spLocks noChangeArrowheads="1"/>
            </p:cNvSpPr>
            <p:nvPr/>
          </p:nvSpPr>
          <p:spPr bwMode="auto">
            <a:xfrm>
              <a:off x="179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6" name="Oval 1205"/>
            <p:cNvSpPr>
              <a:spLocks noChangeArrowheads="1"/>
            </p:cNvSpPr>
            <p:nvPr/>
          </p:nvSpPr>
          <p:spPr bwMode="auto">
            <a:xfrm>
              <a:off x="1203"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7" name="Oval 1206"/>
            <p:cNvSpPr>
              <a:spLocks noChangeArrowheads="1"/>
            </p:cNvSpPr>
            <p:nvPr/>
          </p:nvSpPr>
          <p:spPr bwMode="auto">
            <a:xfrm>
              <a:off x="929"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8" name="Oval 1207"/>
            <p:cNvSpPr>
              <a:spLocks noChangeArrowheads="1"/>
            </p:cNvSpPr>
            <p:nvPr/>
          </p:nvSpPr>
          <p:spPr bwMode="auto">
            <a:xfrm>
              <a:off x="1111"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39" name="Oval 1208"/>
            <p:cNvSpPr>
              <a:spLocks noChangeArrowheads="1"/>
            </p:cNvSpPr>
            <p:nvPr/>
          </p:nvSpPr>
          <p:spPr bwMode="auto">
            <a:xfrm>
              <a:off x="274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0" name="Oval 1209"/>
            <p:cNvSpPr>
              <a:spLocks noChangeArrowheads="1"/>
            </p:cNvSpPr>
            <p:nvPr/>
          </p:nvSpPr>
          <p:spPr bwMode="auto">
            <a:xfrm>
              <a:off x="3107"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1" name="Oval 1210"/>
            <p:cNvSpPr>
              <a:spLocks noChangeArrowheads="1"/>
            </p:cNvSpPr>
            <p:nvPr/>
          </p:nvSpPr>
          <p:spPr bwMode="auto">
            <a:xfrm>
              <a:off x="3470"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2" name="Oval 1211"/>
            <p:cNvSpPr>
              <a:spLocks noChangeArrowheads="1"/>
            </p:cNvSpPr>
            <p:nvPr/>
          </p:nvSpPr>
          <p:spPr bwMode="auto">
            <a:xfrm>
              <a:off x="3243"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3" name="Oval 1212"/>
            <p:cNvSpPr>
              <a:spLocks noChangeArrowheads="1"/>
            </p:cNvSpPr>
            <p:nvPr/>
          </p:nvSpPr>
          <p:spPr bwMode="auto">
            <a:xfrm>
              <a:off x="2925"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4" name="Oval 1213"/>
            <p:cNvSpPr>
              <a:spLocks noChangeArrowheads="1"/>
            </p:cNvSpPr>
            <p:nvPr/>
          </p:nvSpPr>
          <p:spPr bwMode="auto">
            <a:xfrm>
              <a:off x="219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5" name="Oval 1214"/>
            <p:cNvSpPr>
              <a:spLocks noChangeArrowheads="1"/>
            </p:cNvSpPr>
            <p:nvPr/>
          </p:nvSpPr>
          <p:spPr bwMode="auto">
            <a:xfrm>
              <a:off x="2971"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6" name="Oval 1215"/>
            <p:cNvSpPr>
              <a:spLocks noChangeArrowheads="1"/>
            </p:cNvSpPr>
            <p:nvPr/>
          </p:nvSpPr>
          <p:spPr bwMode="auto">
            <a:xfrm>
              <a:off x="3198"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7" name="Oval 1216"/>
            <p:cNvSpPr>
              <a:spLocks noChangeArrowheads="1"/>
            </p:cNvSpPr>
            <p:nvPr/>
          </p:nvSpPr>
          <p:spPr bwMode="auto">
            <a:xfrm>
              <a:off x="342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48" name="Oval 1217"/>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149" name="Oval 1218"/>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150" name="Oval 1219"/>
            <p:cNvSpPr>
              <a:spLocks noChangeArrowheads="1"/>
            </p:cNvSpPr>
            <p:nvPr/>
          </p:nvSpPr>
          <p:spPr bwMode="auto">
            <a:xfrm>
              <a:off x="2653" y="8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151" name="Oval 1220"/>
            <p:cNvSpPr>
              <a:spLocks noChangeArrowheads="1"/>
            </p:cNvSpPr>
            <p:nvPr/>
          </p:nvSpPr>
          <p:spPr bwMode="auto">
            <a:xfrm>
              <a:off x="342" y="84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152" name="Oval 1221"/>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53" name="Oval 1222"/>
            <p:cNvSpPr>
              <a:spLocks noChangeArrowheads="1"/>
            </p:cNvSpPr>
            <p:nvPr/>
          </p:nvSpPr>
          <p:spPr bwMode="auto">
            <a:xfrm>
              <a:off x="382"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54" name="Oval 1223"/>
            <p:cNvSpPr>
              <a:spLocks noChangeArrowheads="1"/>
            </p:cNvSpPr>
            <p:nvPr/>
          </p:nvSpPr>
          <p:spPr bwMode="auto">
            <a:xfrm>
              <a:off x="839"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55" name="Oval 1224"/>
            <p:cNvSpPr>
              <a:spLocks noChangeArrowheads="1"/>
            </p:cNvSpPr>
            <p:nvPr/>
          </p:nvSpPr>
          <p:spPr bwMode="auto">
            <a:xfrm>
              <a:off x="433"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56" name="Oval 1225"/>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57" name="Oval 1226"/>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58" name="Oval 1227"/>
            <p:cNvSpPr>
              <a:spLocks noChangeArrowheads="1"/>
            </p:cNvSpPr>
            <p:nvPr/>
          </p:nvSpPr>
          <p:spPr bwMode="auto">
            <a:xfrm>
              <a:off x="204"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59" name="Oval 1228"/>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0" name="Oval 1229"/>
            <p:cNvSpPr>
              <a:spLocks noChangeArrowheads="1"/>
            </p:cNvSpPr>
            <p:nvPr/>
          </p:nvSpPr>
          <p:spPr bwMode="auto">
            <a:xfrm>
              <a:off x="24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1" name="Oval 1230"/>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2" name="Oval 1231"/>
            <p:cNvSpPr>
              <a:spLocks noChangeArrowheads="1"/>
            </p:cNvSpPr>
            <p:nvPr/>
          </p:nvSpPr>
          <p:spPr bwMode="auto">
            <a:xfrm>
              <a:off x="-23"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3" name="Oval 1232"/>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4" name="Oval 1233"/>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5" name="Oval 1234"/>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6" name="Oval 1235"/>
            <p:cNvSpPr>
              <a:spLocks noChangeArrowheads="1"/>
            </p:cNvSpPr>
            <p:nvPr/>
          </p:nvSpPr>
          <p:spPr bwMode="auto">
            <a:xfrm>
              <a:off x="249"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7" name="Oval 1236"/>
            <p:cNvSpPr>
              <a:spLocks noChangeArrowheads="1"/>
            </p:cNvSpPr>
            <p:nvPr/>
          </p:nvSpPr>
          <p:spPr bwMode="auto">
            <a:xfrm>
              <a:off x="612"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8" name="Oval 1237"/>
            <p:cNvSpPr>
              <a:spLocks noChangeArrowheads="1"/>
            </p:cNvSpPr>
            <p:nvPr/>
          </p:nvSpPr>
          <p:spPr bwMode="auto">
            <a:xfrm>
              <a:off x="839"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69" name="Oval 1238"/>
            <p:cNvSpPr>
              <a:spLocks noChangeArrowheads="1"/>
            </p:cNvSpPr>
            <p:nvPr/>
          </p:nvSpPr>
          <p:spPr bwMode="auto">
            <a:xfrm>
              <a:off x="2064" y="52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170" name="Oval 1239"/>
            <p:cNvSpPr>
              <a:spLocks noChangeArrowheads="1"/>
            </p:cNvSpPr>
            <p:nvPr/>
          </p:nvSpPr>
          <p:spPr bwMode="auto">
            <a:xfrm>
              <a:off x="1791"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171" name="Oval 1240"/>
            <p:cNvSpPr>
              <a:spLocks noChangeArrowheads="1"/>
            </p:cNvSpPr>
            <p:nvPr/>
          </p:nvSpPr>
          <p:spPr bwMode="auto">
            <a:xfrm>
              <a:off x="3288"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72" name="Oval 1241"/>
            <p:cNvSpPr>
              <a:spLocks noChangeArrowheads="1"/>
            </p:cNvSpPr>
            <p:nvPr/>
          </p:nvSpPr>
          <p:spPr bwMode="auto">
            <a:xfrm>
              <a:off x="351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73" name="Oval 1242"/>
            <p:cNvSpPr>
              <a:spLocks noChangeArrowheads="1"/>
            </p:cNvSpPr>
            <p:nvPr/>
          </p:nvSpPr>
          <p:spPr bwMode="auto">
            <a:xfrm>
              <a:off x="3469"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74" name="Oval 1243"/>
            <p:cNvSpPr>
              <a:spLocks noChangeArrowheads="1"/>
            </p:cNvSpPr>
            <p:nvPr/>
          </p:nvSpPr>
          <p:spPr bwMode="auto">
            <a:xfrm>
              <a:off x="351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75" name="Oval 1244"/>
            <p:cNvSpPr>
              <a:spLocks noChangeArrowheads="1"/>
            </p:cNvSpPr>
            <p:nvPr/>
          </p:nvSpPr>
          <p:spPr bwMode="auto">
            <a:xfrm>
              <a:off x="5101"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176" name="Oval 1245"/>
            <p:cNvSpPr>
              <a:spLocks noChangeArrowheads="1"/>
            </p:cNvSpPr>
            <p:nvPr/>
          </p:nvSpPr>
          <p:spPr bwMode="auto">
            <a:xfrm>
              <a:off x="501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77" name="Oval 1246"/>
            <p:cNvSpPr>
              <a:spLocks noChangeArrowheads="1"/>
            </p:cNvSpPr>
            <p:nvPr/>
          </p:nvSpPr>
          <p:spPr bwMode="auto">
            <a:xfrm>
              <a:off x="4875"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78" name="Oval 1247"/>
            <p:cNvSpPr>
              <a:spLocks noChangeArrowheads="1"/>
            </p:cNvSpPr>
            <p:nvPr/>
          </p:nvSpPr>
          <p:spPr bwMode="auto">
            <a:xfrm>
              <a:off x="469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79" name="Oval 1248"/>
            <p:cNvSpPr>
              <a:spLocks noChangeArrowheads="1"/>
            </p:cNvSpPr>
            <p:nvPr/>
          </p:nvSpPr>
          <p:spPr bwMode="auto">
            <a:xfrm>
              <a:off x="496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0" name="Oval 1249"/>
            <p:cNvSpPr>
              <a:spLocks noChangeArrowheads="1"/>
            </p:cNvSpPr>
            <p:nvPr/>
          </p:nvSpPr>
          <p:spPr bwMode="auto">
            <a:xfrm>
              <a:off x="5103"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1" name="Oval 1250"/>
            <p:cNvSpPr>
              <a:spLocks noChangeArrowheads="1"/>
            </p:cNvSpPr>
            <p:nvPr/>
          </p:nvSpPr>
          <p:spPr bwMode="auto">
            <a:xfrm>
              <a:off x="505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2" name="Oval 1251"/>
            <p:cNvSpPr>
              <a:spLocks noChangeArrowheads="1"/>
            </p:cNvSpPr>
            <p:nvPr/>
          </p:nvSpPr>
          <p:spPr bwMode="auto">
            <a:xfrm>
              <a:off x="5011"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3" name="Oval 1252"/>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4" name="Oval 1253"/>
            <p:cNvSpPr>
              <a:spLocks noChangeArrowheads="1"/>
            </p:cNvSpPr>
            <p:nvPr/>
          </p:nvSpPr>
          <p:spPr bwMode="auto">
            <a:xfrm>
              <a:off x="519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5" name="Oval 1254"/>
            <p:cNvSpPr>
              <a:spLocks noChangeArrowheads="1"/>
            </p:cNvSpPr>
            <p:nvPr/>
          </p:nvSpPr>
          <p:spPr bwMode="auto">
            <a:xfrm>
              <a:off x="5374"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6" name="Oval 1255"/>
            <p:cNvSpPr>
              <a:spLocks noChangeArrowheads="1"/>
            </p:cNvSpPr>
            <p:nvPr/>
          </p:nvSpPr>
          <p:spPr bwMode="auto">
            <a:xfrm>
              <a:off x="5373" y="75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187" name="Oval 1256"/>
            <p:cNvSpPr>
              <a:spLocks noChangeArrowheads="1"/>
            </p:cNvSpPr>
            <p:nvPr/>
          </p:nvSpPr>
          <p:spPr bwMode="auto">
            <a:xfrm>
              <a:off x="537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8" name="Oval 1257"/>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89" name="Oval 1258"/>
            <p:cNvSpPr>
              <a:spLocks noChangeArrowheads="1"/>
            </p:cNvSpPr>
            <p:nvPr/>
          </p:nvSpPr>
          <p:spPr bwMode="auto">
            <a:xfrm>
              <a:off x="5419"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190" name="Oval 1259"/>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1" name="Oval 1260"/>
            <p:cNvSpPr>
              <a:spLocks noChangeArrowheads="1"/>
            </p:cNvSpPr>
            <p:nvPr/>
          </p:nvSpPr>
          <p:spPr bwMode="auto">
            <a:xfrm>
              <a:off x="519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2" name="Oval 1261"/>
            <p:cNvSpPr>
              <a:spLocks noChangeArrowheads="1"/>
            </p:cNvSpPr>
            <p:nvPr/>
          </p:nvSpPr>
          <p:spPr bwMode="auto">
            <a:xfrm>
              <a:off x="5237"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3" name="Oval 1262"/>
            <p:cNvSpPr>
              <a:spLocks noChangeArrowheads="1"/>
            </p:cNvSpPr>
            <p:nvPr/>
          </p:nvSpPr>
          <p:spPr bwMode="auto">
            <a:xfrm>
              <a:off x="496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4" name="Oval 1263"/>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5" name="Oval 1264"/>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6" name="Oval 1265"/>
            <p:cNvSpPr>
              <a:spLocks noChangeArrowheads="1"/>
            </p:cNvSpPr>
            <p:nvPr/>
          </p:nvSpPr>
          <p:spPr bwMode="auto">
            <a:xfrm>
              <a:off x="5329"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7" name="Oval 1266"/>
            <p:cNvSpPr>
              <a:spLocks noChangeArrowheads="1"/>
            </p:cNvSpPr>
            <p:nvPr/>
          </p:nvSpPr>
          <p:spPr bwMode="auto">
            <a:xfrm>
              <a:off x="5646"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8" name="Oval 1267"/>
            <p:cNvSpPr>
              <a:spLocks noChangeArrowheads="1"/>
            </p:cNvSpPr>
            <p:nvPr/>
          </p:nvSpPr>
          <p:spPr bwMode="auto">
            <a:xfrm>
              <a:off x="5464"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199" name="Oval 1268"/>
            <p:cNvSpPr>
              <a:spLocks noChangeArrowheads="1"/>
            </p:cNvSpPr>
            <p:nvPr/>
          </p:nvSpPr>
          <p:spPr bwMode="auto">
            <a:xfrm>
              <a:off x="5057"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0" name="Oval 1269"/>
            <p:cNvSpPr>
              <a:spLocks noChangeArrowheads="1"/>
            </p:cNvSpPr>
            <p:nvPr/>
          </p:nvSpPr>
          <p:spPr bwMode="auto">
            <a:xfrm>
              <a:off x="4422"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1" name="Oval 1270"/>
            <p:cNvSpPr>
              <a:spLocks noChangeArrowheads="1"/>
            </p:cNvSpPr>
            <p:nvPr/>
          </p:nvSpPr>
          <p:spPr bwMode="auto">
            <a:xfrm>
              <a:off x="5691" y="436"/>
              <a:ext cx="45" cy="46"/>
            </a:xfrm>
            <a:prstGeom prst="ellipse">
              <a:avLst/>
            </a:prstGeom>
            <a:solidFill>
              <a:schemeClr val="tx1"/>
            </a:solidFill>
            <a:ln w="3175">
              <a:noFill/>
              <a:round/>
              <a:headEnd/>
              <a:tailEnd/>
            </a:ln>
          </p:spPr>
          <p:txBody>
            <a:bodyPr wrap="none" anchor="ctr"/>
            <a:lstStyle/>
            <a:p>
              <a:endParaRPr lang="en-US"/>
            </a:p>
          </p:txBody>
        </p:sp>
        <p:sp>
          <p:nvSpPr>
            <p:cNvPr id="80202" name="Oval 1271"/>
            <p:cNvSpPr>
              <a:spLocks noChangeArrowheads="1"/>
            </p:cNvSpPr>
            <p:nvPr/>
          </p:nvSpPr>
          <p:spPr bwMode="auto">
            <a:xfrm>
              <a:off x="5737" y="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3" name="Oval 1272"/>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4" name="Oval 1273"/>
            <p:cNvSpPr>
              <a:spLocks noChangeArrowheads="1"/>
            </p:cNvSpPr>
            <p:nvPr/>
          </p:nvSpPr>
          <p:spPr bwMode="auto">
            <a:xfrm>
              <a:off x="560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5" name="Oval 1274"/>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6" name="Oval 1275"/>
            <p:cNvSpPr>
              <a:spLocks noChangeArrowheads="1"/>
            </p:cNvSpPr>
            <p:nvPr/>
          </p:nvSpPr>
          <p:spPr bwMode="auto">
            <a:xfrm>
              <a:off x="5646"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7" name="Oval 1276"/>
            <p:cNvSpPr>
              <a:spLocks noChangeArrowheads="1"/>
            </p:cNvSpPr>
            <p:nvPr/>
          </p:nvSpPr>
          <p:spPr bwMode="auto">
            <a:xfrm>
              <a:off x="5329"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8" name="Oval 1277"/>
            <p:cNvSpPr>
              <a:spLocks noChangeArrowheads="1"/>
            </p:cNvSpPr>
            <p:nvPr/>
          </p:nvSpPr>
          <p:spPr bwMode="auto">
            <a:xfrm>
              <a:off x="5373"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09" name="Oval 1278"/>
            <p:cNvSpPr>
              <a:spLocks noChangeArrowheads="1"/>
            </p:cNvSpPr>
            <p:nvPr/>
          </p:nvSpPr>
          <p:spPr bwMode="auto">
            <a:xfrm>
              <a:off x="5011"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0" name="Oval 1279"/>
            <p:cNvSpPr>
              <a:spLocks noChangeArrowheads="1"/>
            </p:cNvSpPr>
            <p:nvPr/>
          </p:nvSpPr>
          <p:spPr bwMode="auto">
            <a:xfrm>
              <a:off x="5147" y="1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1" name="Oval 1280"/>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2" name="Oval 1281"/>
            <p:cNvSpPr>
              <a:spLocks noChangeArrowheads="1"/>
            </p:cNvSpPr>
            <p:nvPr/>
          </p:nvSpPr>
          <p:spPr bwMode="auto">
            <a:xfrm>
              <a:off x="5239"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3" name="Oval 1282"/>
            <p:cNvSpPr>
              <a:spLocks noChangeArrowheads="1"/>
            </p:cNvSpPr>
            <p:nvPr/>
          </p:nvSpPr>
          <p:spPr bwMode="auto">
            <a:xfrm>
              <a:off x="550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4" name="Oval 1283"/>
            <p:cNvSpPr>
              <a:spLocks noChangeArrowheads="1"/>
            </p:cNvSpPr>
            <p:nvPr/>
          </p:nvSpPr>
          <p:spPr bwMode="auto">
            <a:xfrm>
              <a:off x="555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5" name="Oval 1284"/>
            <p:cNvSpPr>
              <a:spLocks noChangeArrowheads="1"/>
            </p:cNvSpPr>
            <p:nvPr/>
          </p:nvSpPr>
          <p:spPr bwMode="auto">
            <a:xfrm>
              <a:off x="56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6" name="Oval 1285"/>
            <p:cNvSpPr>
              <a:spLocks noChangeArrowheads="1"/>
            </p:cNvSpPr>
            <p:nvPr/>
          </p:nvSpPr>
          <p:spPr bwMode="auto">
            <a:xfrm>
              <a:off x="4784"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7" name="Oval 1286"/>
            <p:cNvSpPr>
              <a:spLocks noChangeArrowheads="1"/>
            </p:cNvSpPr>
            <p:nvPr/>
          </p:nvSpPr>
          <p:spPr bwMode="auto">
            <a:xfrm>
              <a:off x="4648" y="80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218" name="Oval 1287"/>
            <p:cNvSpPr>
              <a:spLocks noChangeArrowheads="1"/>
            </p:cNvSpPr>
            <p:nvPr/>
          </p:nvSpPr>
          <p:spPr bwMode="auto">
            <a:xfrm>
              <a:off x="4739"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19" name="Oval 1288"/>
            <p:cNvSpPr>
              <a:spLocks noChangeArrowheads="1"/>
            </p:cNvSpPr>
            <p:nvPr/>
          </p:nvSpPr>
          <p:spPr bwMode="auto">
            <a:xfrm>
              <a:off x="487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0" name="Oval 1289"/>
            <p:cNvSpPr>
              <a:spLocks noChangeArrowheads="1"/>
            </p:cNvSpPr>
            <p:nvPr/>
          </p:nvSpPr>
          <p:spPr bwMode="auto">
            <a:xfrm>
              <a:off x="4648"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1" name="Oval 1290"/>
            <p:cNvSpPr>
              <a:spLocks noChangeArrowheads="1"/>
            </p:cNvSpPr>
            <p:nvPr/>
          </p:nvSpPr>
          <p:spPr bwMode="auto">
            <a:xfrm>
              <a:off x="4241"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2" name="Oval 1291"/>
            <p:cNvSpPr>
              <a:spLocks noChangeArrowheads="1"/>
            </p:cNvSpPr>
            <p:nvPr/>
          </p:nvSpPr>
          <p:spPr bwMode="auto">
            <a:xfrm>
              <a:off x="4240"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3" name="Oval 1292"/>
            <p:cNvSpPr>
              <a:spLocks noChangeArrowheads="1"/>
            </p:cNvSpPr>
            <p:nvPr/>
          </p:nvSpPr>
          <p:spPr bwMode="auto">
            <a:xfrm>
              <a:off x="4104"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4" name="Oval 1293"/>
            <p:cNvSpPr>
              <a:spLocks noChangeArrowheads="1"/>
            </p:cNvSpPr>
            <p:nvPr/>
          </p:nvSpPr>
          <p:spPr bwMode="auto">
            <a:xfrm>
              <a:off x="4195"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5" name="Oval 1294"/>
            <p:cNvSpPr>
              <a:spLocks noChangeArrowheads="1"/>
            </p:cNvSpPr>
            <p:nvPr/>
          </p:nvSpPr>
          <p:spPr bwMode="auto">
            <a:xfrm>
              <a:off x="4331"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6" name="Oval 1295"/>
            <p:cNvSpPr>
              <a:spLocks noChangeArrowheads="1"/>
            </p:cNvSpPr>
            <p:nvPr/>
          </p:nvSpPr>
          <p:spPr bwMode="auto">
            <a:xfrm>
              <a:off x="442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7" name="Oval 1296"/>
            <p:cNvSpPr>
              <a:spLocks noChangeArrowheads="1"/>
            </p:cNvSpPr>
            <p:nvPr/>
          </p:nvSpPr>
          <p:spPr bwMode="auto">
            <a:xfrm>
              <a:off x="4513"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8" name="Oval 1297"/>
            <p:cNvSpPr>
              <a:spLocks noChangeArrowheads="1"/>
            </p:cNvSpPr>
            <p:nvPr/>
          </p:nvSpPr>
          <p:spPr bwMode="auto">
            <a:xfrm>
              <a:off x="4512"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29" name="Oval 1298"/>
            <p:cNvSpPr>
              <a:spLocks noChangeArrowheads="1"/>
            </p:cNvSpPr>
            <p:nvPr/>
          </p:nvSpPr>
          <p:spPr bwMode="auto">
            <a:xfrm>
              <a:off x="4376"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0" name="Oval 1299"/>
            <p:cNvSpPr>
              <a:spLocks noChangeArrowheads="1"/>
            </p:cNvSpPr>
            <p:nvPr/>
          </p:nvSpPr>
          <p:spPr bwMode="auto">
            <a:xfrm>
              <a:off x="4104"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1" name="Oval 1300"/>
            <p:cNvSpPr>
              <a:spLocks noChangeArrowheads="1"/>
            </p:cNvSpPr>
            <p:nvPr/>
          </p:nvSpPr>
          <p:spPr bwMode="auto">
            <a:xfrm>
              <a:off x="4422"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2" name="Oval 1301"/>
            <p:cNvSpPr>
              <a:spLocks noChangeArrowheads="1"/>
            </p:cNvSpPr>
            <p:nvPr/>
          </p:nvSpPr>
          <p:spPr bwMode="auto">
            <a:xfrm>
              <a:off x="4694"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3" name="Oval 1302"/>
            <p:cNvSpPr>
              <a:spLocks noChangeArrowheads="1"/>
            </p:cNvSpPr>
            <p:nvPr/>
          </p:nvSpPr>
          <p:spPr bwMode="auto">
            <a:xfrm>
              <a:off x="4557" y="43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234" name="Oval 1303"/>
            <p:cNvSpPr>
              <a:spLocks noChangeArrowheads="1"/>
            </p:cNvSpPr>
            <p:nvPr/>
          </p:nvSpPr>
          <p:spPr bwMode="auto">
            <a:xfrm>
              <a:off x="4740"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5" name="Oval 1304"/>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236" name="Oval 1305"/>
            <p:cNvSpPr>
              <a:spLocks noChangeArrowheads="1"/>
            </p:cNvSpPr>
            <p:nvPr/>
          </p:nvSpPr>
          <p:spPr bwMode="auto">
            <a:xfrm>
              <a:off x="4557"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7" name="Oval 1306"/>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8" name="Oval 1307"/>
            <p:cNvSpPr>
              <a:spLocks noChangeArrowheads="1"/>
            </p:cNvSpPr>
            <p:nvPr/>
          </p:nvSpPr>
          <p:spPr bwMode="auto">
            <a:xfrm>
              <a:off x="4149"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39" name="Oval 1308"/>
            <p:cNvSpPr>
              <a:spLocks noChangeArrowheads="1"/>
            </p:cNvSpPr>
            <p:nvPr/>
          </p:nvSpPr>
          <p:spPr bwMode="auto">
            <a:xfrm>
              <a:off x="4422" y="4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0" name="Oval 1309"/>
            <p:cNvSpPr>
              <a:spLocks noChangeArrowheads="1"/>
            </p:cNvSpPr>
            <p:nvPr/>
          </p:nvSpPr>
          <p:spPr bwMode="auto">
            <a:xfrm>
              <a:off x="4421"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1" name="Oval 1310"/>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2" name="Oval 1311"/>
            <p:cNvSpPr>
              <a:spLocks noChangeArrowheads="1"/>
            </p:cNvSpPr>
            <p:nvPr/>
          </p:nvSpPr>
          <p:spPr bwMode="auto">
            <a:xfrm>
              <a:off x="4376" y="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3" name="Oval 1312"/>
            <p:cNvSpPr>
              <a:spLocks noChangeArrowheads="1"/>
            </p:cNvSpPr>
            <p:nvPr/>
          </p:nvSpPr>
          <p:spPr bwMode="auto">
            <a:xfrm>
              <a:off x="4512"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4" name="Oval 1313"/>
            <p:cNvSpPr>
              <a:spLocks noChangeArrowheads="1"/>
            </p:cNvSpPr>
            <p:nvPr/>
          </p:nvSpPr>
          <p:spPr bwMode="auto">
            <a:xfrm>
              <a:off x="4557" y="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5" name="Oval 1314"/>
            <p:cNvSpPr>
              <a:spLocks noChangeArrowheads="1"/>
            </p:cNvSpPr>
            <p:nvPr/>
          </p:nvSpPr>
          <p:spPr bwMode="auto">
            <a:xfrm>
              <a:off x="4149"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6" name="Oval 1315"/>
            <p:cNvSpPr>
              <a:spLocks noChangeArrowheads="1"/>
            </p:cNvSpPr>
            <p:nvPr/>
          </p:nvSpPr>
          <p:spPr bwMode="auto">
            <a:xfrm>
              <a:off x="4329" y="4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7" name="Oval 1316"/>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8" name="Oval 1317"/>
            <p:cNvSpPr>
              <a:spLocks noChangeArrowheads="1"/>
            </p:cNvSpPr>
            <p:nvPr/>
          </p:nvSpPr>
          <p:spPr bwMode="auto">
            <a:xfrm>
              <a:off x="3877"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49" name="Oval 1318"/>
            <p:cNvSpPr>
              <a:spLocks noChangeArrowheads="1"/>
            </p:cNvSpPr>
            <p:nvPr/>
          </p:nvSpPr>
          <p:spPr bwMode="auto">
            <a:xfrm>
              <a:off x="3741"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0" name="Oval 1319"/>
            <p:cNvSpPr>
              <a:spLocks noChangeArrowheads="1"/>
            </p:cNvSpPr>
            <p:nvPr/>
          </p:nvSpPr>
          <p:spPr bwMode="auto">
            <a:xfrm>
              <a:off x="3832" y="-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1" name="Oval 1320"/>
            <p:cNvSpPr>
              <a:spLocks noChangeArrowheads="1"/>
            </p:cNvSpPr>
            <p:nvPr/>
          </p:nvSpPr>
          <p:spPr bwMode="auto">
            <a:xfrm>
              <a:off x="3968" y="30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252" name="Oval 1321"/>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3" name="Oval 1322"/>
            <p:cNvSpPr>
              <a:spLocks noChangeArrowheads="1"/>
            </p:cNvSpPr>
            <p:nvPr/>
          </p:nvSpPr>
          <p:spPr bwMode="auto">
            <a:xfrm>
              <a:off x="4150"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4" name="Oval 1323"/>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5" name="Oval 1324"/>
            <p:cNvSpPr>
              <a:spLocks noChangeArrowheads="1"/>
            </p:cNvSpPr>
            <p:nvPr/>
          </p:nvSpPr>
          <p:spPr bwMode="auto">
            <a:xfrm>
              <a:off x="3741"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6" name="Oval 1325"/>
            <p:cNvSpPr>
              <a:spLocks noChangeArrowheads="1"/>
            </p:cNvSpPr>
            <p:nvPr/>
          </p:nvSpPr>
          <p:spPr bwMode="auto">
            <a:xfrm>
              <a:off x="4059"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7" name="Oval 1326"/>
            <p:cNvSpPr>
              <a:spLocks noChangeArrowheads="1"/>
            </p:cNvSpPr>
            <p:nvPr/>
          </p:nvSpPr>
          <p:spPr bwMode="auto">
            <a:xfrm>
              <a:off x="4331" y="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8" name="Oval 1327"/>
            <p:cNvSpPr>
              <a:spLocks noChangeArrowheads="1"/>
            </p:cNvSpPr>
            <p:nvPr/>
          </p:nvSpPr>
          <p:spPr bwMode="auto">
            <a:xfrm>
              <a:off x="4194"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59" name="Oval 1328"/>
            <p:cNvSpPr>
              <a:spLocks noChangeArrowheads="1"/>
            </p:cNvSpPr>
            <p:nvPr/>
          </p:nvSpPr>
          <p:spPr bwMode="auto">
            <a:xfrm>
              <a:off x="3786"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0" name="Oval 1329"/>
            <p:cNvSpPr>
              <a:spLocks noChangeArrowheads="1"/>
            </p:cNvSpPr>
            <p:nvPr/>
          </p:nvSpPr>
          <p:spPr bwMode="auto">
            <a:xfrm>
              <a:off x="550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1" name="Oval 1330"/>
            <p:cNvSpPr>
              <a:spLocks noChangeArrowheads="1"/>
            </p:cNvSpPr>
            <p:nvPr/>
          </p:nvSpPr>
          <p:spPr bwMode="auto">
            <a:xfrm>
              <a:off x="5419"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2" name="Oval 1331"/>
            <p:cNvSpPr>
              <a:spLocks noChangeArrowheads="1"/>
            </p:cNvSpPr>
            <p:nvPr/>
          </p:nvSpPr>
          <p:spPr bwMode="auto">
            <a:xfrm>
              <a:off x="5510"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3" name="Oval 1332"/>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4" name="Oval 1333"/>
            <p:cNvSpPr>
              <a:spLocks noChangeArrowheads="1"/>
            </p:cNvSpPr>
            <p:nvPr/>
          </p:nvSpPr>
          <p:spPr bwMode="auto">
            <a:xfrm>
              <a:off x="546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5" name="Oval 1334"/>
            <p:cNvSpPr>
              <a:spLocks noChangeArrowheads="1"/>
            </p:cNvSpPr>
            <p:nvPr/>
          </p:nvSpPr>
          <p:spPr bwMode="auto">
            <a:xfrm>
              <a:off x="4876"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6" name="Oval 1335"/>
            <p:cNvSpPr>
              <a:spLocks noChangeArrowheads="1"/>
            </p:cNvSpPr>
            <p:nvPr/>
          </p:nvSpPr>
          <p:spPr bwMode="auto">
            <a:xfrm>
              <a:off x="487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7" name="Oval 1336"/>
            <p:cNvSpPr>
              <a:spLocks noChangeArrowheads="1"/>
            </p:cNvSpPr>
            <p:nvPr/>
          </p:nvSpPr>
          <p:spPr bwMode="auto">
            <a:xfrm>
              <a:off x="4602"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8" name="Oval 1337"/>
            <p:cNvSpPr>
              <a:spLocks noChangeArrowheads="1"/>
            </p:cNvSpPr>
            <p:nvPr/>
          </p:nvSpPr>
          <p:spPr bwMode="auto">
            <a:xfrm>
              <a:off x="4784"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69" name="Oval 1338"/>
            <p:cNvSpPr>
              <a:spLocks noChangeArrowheads="1"/>
            </p:cNvSpPr>
            <p:nvPr/>
          </p:nvSpPr>
          <p:spPr bwMode="auto">
            <a:xfrm>
              <a:off x="401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0" name="Oval 1339"/>
            <p:cNvSpPr>
              <a:spLocks noChangeArrowheads="1"/>
            </p:cNvSpPr>
            <p:nvPr/>
          </p:nvSpPr>
          <p:spPr bwMode="auto">
            <a:xfrm>
              <a:off x="3786"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1" name="Oval 1340"/>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2" name="Oval 1341"/>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3" name="Oval 1342"/>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4" name="Oval 1343"/>
            <p:cNvSpPr>
              <a:spLocks noChangeArrowheads="1"/>
            </p:cNvSpPr>
            <p:nvPr/>
          </p:nvSpPr>
          <p:spPr bwMode="auto">
            <a:xfrm>
              <a:off x="3695"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275" name="Oval 1344"/>
            <p:cNvSpPr>
              <a:spLocks noChangeArrowheads="1"/>
            </p:cNvSpPr>
            <p:nvPr/>
          </p:nvSpPr>
          <p:spPr bwMode="auto">
            <a:xfrm>
              <a:off x="3650"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6" name="Oval 1345"/>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7" name="Oval 1346"/>
            <p:cNvSpPr>
              <a:spLocks noChangeArrowheads="1"/>
            </p:cNvSpPr>
            <p:nvPr/>
          </p:nvSpPr>
          <p:spPr bwMode="auto">
            <a:xfrm>
              <a:off x="3922"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8" name="Oval 1347"/>
            <p:cNvSpPr>
              <a:spLocks noChangeArrowheads="1"/>
            </p:cNvSpPr>
            <p:nvPr/>
          </p:nvSpPr>
          <p:spPr bwMode="auto">
            <a:xfrm>
              <a:off x="392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79" name="Oval 1348"/>
            <p:cNvSpPr>
              <a:spLocks noChangeArrowheads="1"/>
            </p:cNvSpPr>
            <p:nvPr/>
          </p:nvSpPr>
          <p:spPr bwMode="auto">
            <a:xfrm>
              <a:off x="242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0" name="Oval 1349"/>
            <p:cNvSpPr>
              <a:spLocks noChangeArrowheads="1"/>
            </p:cNvSpPr>
            <p:nvPr/>
          </p:nvSpPr>
          <p:spPr bwMode="auto">
            <a:xfrm>
              <a:off x="3650"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1" name="Oval 1350"/>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2" name="Oval 1351"/>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3" name="Oval 1352"/>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4" name="Oval 1353"/>
            <p:cNvSpPr>
              <a:spLocks noChangeArrowheads="1"/>
            </p:cNvSpPr>
            <p:nvPr/>
          </p:nvSpPr>
          <p:spPr bwMode="auto">
            <a:xfrm>
              <a:off x="4739"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5" name="Oval 1354"/>
            <p:cNvSpPr>
              <a:spLocks noChangeArrowheads="1"/>
            </p:cNvSpPr>
            <p:nvPr/>
          </p:nvSpPr>
          <p:spPr bwMode="auto">
            <a:xfrm>
              <a:off x="3922"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6" name="Oval 1355"/>
            <p:cNvSpPr>
              <a:spLocks noChangeArrowheads="1"/>
            </p:cNvSpPr>
            <p:nvPr/>
          </p:nvSpPr>
          <p:spPr bwMode="auto">
            <a:xfrm>
              <a:off x="428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7" name="Oval 1356"/>
            <p:cNvSpPr>
              <a:spLocks noChangeArrowheads="1"/>
            </p:cNvSpPr>
            <p:nvPr/>
          </p:nvSpPr>
          <p:spPr bwMode="auto">
            <a:xfrm>
              <a:off x="451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8" name="Oval 1357"/>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89" name="Oval 1358"/>
            <p:cNvSpPr>
              <a:spLocks noChangeArrowheads="1"/>
            </p:cNvSpPr>
            <p:nvPr/>
          </p:nvSpPr>
          <p:spPr bwMode="auto">
            <a:xfrm>
              <a:off x="5555" y="5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290" name="Oval 1359"/>
            <p:cNvSpPr>
              <a:spLocks noChangeArrowheads="1"/>
            </p:cNvSpPr>
            <p:nvPr/>
          </p:nvSpPr>
          <p:spPr bwMode="auto">
            <a:xfrm>
              <a:off x="10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91" name="Oval 1360"/>
            <p:cNvSpPr>
              <a:spLocks noChangeArrowheads="1"/>
            </p:cNvSpPr>
            <p:nvPr/>
          </p:nvSpPr>
          <p:spPr bwMode="auto">
            <a:xfrm>
              <a:off x="521" y="424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292" name="Oval 1361"/>
            <p:cNvSpPr>
              <a:spLocks noChangeArrowheads="1"/>
            </p:cNvSpPr>
            <p:nvPr/>
          </p:nvSpPr>
          <p:spPr bwMode="auto">
            <a:xfrm>
              <a:off x="2291" y="42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293" name="Oval 1362"/>
            <p:cNvSpPr>
              <a:spLocks noChangeArrowheads="1"/>
            </p:cNvSpPr>
            <p:nvPr/>
          </p:nvSpPr>
          <p:spPr bwMode="auto">
            <a:xfrm>
              <a:off x="3833" y="415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294" name="Oval 1363"/>
            <p:cNvSpPr>
              <a:spLocks noChangeArrowheads="1"/>
            </p:cNvSpPr>
            <p:nvPr/>
          </p:nvSpPr>
          <p:spPr bwMode="auto">
            <a:xfrm>
              <a:off x="159" y="4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295" name="Oval 1364"/>
            <p:cNvSpPr>
              <a:spLocks noChangeArrowheads="1"/>
            </p:cNvSpPr>
            <p:nvPr/>
          </p:nvSpPr>
          <p:spPr bwMode="auto">
            <a:xfrm>
              <a:off x="4468"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296" name="Oval 1365"/>
            <p:cNvSpPr>
              <a:spLocks noChangeArrowheads="1"/>
            </p:cNvSpPr>
            <p:nvPr/>
          </p:nvSpPr>
          <p:spPr bwMode="auto">
            <a:xfrm>
              <a:off x="4603" y="27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297" name="Oval 1366"/>
            <p:cNvSpPr>
              <a:spLocks noChangeArrowheads="1"/>
            </p:cNvSpPr>
            <p:nvPr/>
          </p:nvSpPr>
          <p:spPr bwMode="auto">
            <a:xfrm>
              <a:off x="2246"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98" name="Oval 1367"/>
            <p:cNvSpPr>
              <a:spLocks noChangeArrowheads="1"/>
            </p:cNvSpPr>
            <p:nvPr/>
          </p:nvSpPr>
          <p:spPr bwMode="auto">
            <a:xfrm>
              <a:off x="295" y="3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299" name="Oval 1368"/>
            <p:cNvSpPr>
              <a:spLocks noChangeArrowheads="1"/>
            </p:cNvSpPr>
            <p:nvPr/>
          </p:nvSpPr>
          <p:spPr bwMode="auto">
            <a:xfrm>
              <a:off x="341"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00" name="Oval 1369"/>
            <p:cNvSpPr>
              <a:spLocks noChangeArrowheads="1"/>
            </p:cNvSpPr>
            <p:nvPr/>
          </p:nvSpPr>
          <p:spPr bwMode="auto">
            <a:xfrm>
              <a:off x="295" y="29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01" name="Oval 1370"/>
            <p:cNvSpPr>
              <a:spLocks noChangeArrowheads="1"/>
            </p:cNvSpPr>
            <p:nvPr/>
          </p:nvSpPr>
          <p:spPr bwMode="auto">
            <a:xfrm>
              <a:off x="205"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02" name="Oval 1371"/>
            <p:cNvSpPr>
              <a:spLocks noChangeArrowheads="1"/>
            </p:cNvSpPr>
            <p:nvPr/>
          </p:nvSpPr>
          <p:spPr bwMode="auto">
            <a:xfrm>
              <a:off x="704"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03" name="Oval 1372"/>
            <p:cNvSpPr>
              <a:spLocks noChangeArrowheads="1"/>
            </p:cNvSpPr>
            <p:nvPr/>
          </p:nvSpPr>
          <p:spPr bwMode="auto">
            <a:xfrm>
              <a:off x="295"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04" name="Oval 1373"/>
            <p:cNvSpPr>
              <a:spLocks noChangeArrowheads="1"/>
            </p:cNvSpPr>
            <p:nvPr/>
          </p:nvSpPr>
          <p:spPr bwMode="auto">
            <a:xfrm>
              <a:off x="3970"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05" name="Oval 1374"/>
            <p:cNvSpPr>
              <a:spLocks noChangeArrowheads="1"/>
            </p:cNvSpPr>
            <p:nvPr/>
          </p:nvSpPr>
          <p:spPr bwMode="auto">
            <a:xfrm>
              <a:off x="4287" y="262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06" name="Oval 1375"/>
            <p:cNvSpPr>
              <a:spLocks noChangeArrowheads="1"/>
            </p:cNvSpPr>
            <p:nvPr/>
          </p:nvSpPr>
          <p:spPr bwMode="auto">
            <a:xfrm>
              <a:off x="1656" y="38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07" name="Oval 1376"/>
            <p:cNvSpPr>
              <a:spLocks noChangeArrowheads="1"/>
            </p:cNvSpPr>
            <p:nvPr/>
          </p:nvSpPr>
          <p:spPr bwMode="auto">
            <a:xfrm>
              <a:off x="3289" y="26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08" name="Oval 1377"/>
            <p:cNvSpPr>
              <a:spLocks noChangeArrowheads="1"/>
            </p:cNvSpPr>
            <p:nvPr/>
          </p:nvSpPr>
          <p:spPr bwMode="auto">
            <a:xfrm>
              <a:off x="1928" y="4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09" name="Oval 1378"/>
            <p:cNvSpPr>
              <a:spLocks noChangeArrowheads="1"/>
            </p:cNvSpPr>
            <p:nvPr/>
          </p:nvSpPr>
          <p:spPr bwMode="auto">
            <a:xfrm>
              <a:off x="1928" y="19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10" name="Oval 1379"/>
            <p:cNvSpPr>
              <a:spLocks noChangeArrowheads="1"/>
            </p:cNvSpPr>
            <p:nvPr/>
          </p:nvSpPr>
          <p:spPr bwMode="auto">
            <a:xfrm>
              <a:off x="840"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11" name="Oval 1380"/>
            <p:cNvSpPr>
              <a:spLocks noChangeArrowheads="1"/>
            </p:cNvSpPr>
            <p:nvPr/>
          </p:nvSpPr>
          <p:spPr bwMode="auto">
            <a:xfrm>
              <a:off x="2654" y="3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12" name="Oval 1381"/>
            <p:cNvSpPr>
              <a:spLocks noChangeArrowheads="1"/>
            </p:cNvSpPr>
            <p:nvPr/>
          </p:nvSpPr>
          <p:spPr bwMode="auto">
            <a:xfrm>
              <a:off x="386" y="39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313" name="Oval 1382"/>
            <p:cNvSpPr>
              <a:spLocks noChangeArrowheads="1"/>
            </p:cNvSpPr>
            <p:nvPr/>
          </p:nvSpPr>
          <p:spPr bwMode="auto">
            <a:xfrm>
              <a:off x="1112" y="30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314" name="Oval 1383"/>
            <p:cNvSpPr>
              <a:spLocks noChangeArrowheads="1"/>
            </p:cNvSpPr>
            <p:nvPr/>
          </p:nvSpPr>
          <p:spPr bwMode="auto">
            <a:xfrm>
              <a:off x="4605"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15" name="Oval 1384"/>
            <p:cNvSpPr>
              <a:spLocks noChangeArrowheads="1"/>
            </p:cNvSpPr>
            <p:nvPr/>
          </p:nvSpPr>
          <p:spPr bwMode="auto">
            <a:xfrm>
              <a:off x="1067"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16" name="Oval 1385"/>
            <p:cNvSpPr>
              <a:spLocks noChangeArrowheads="1"/>
            </p:cNvSpPr>
            <p:nvPr/>
          </p:nvSpPr>
          <p:spPr bwMode="auto">
            <a:xfrm>
              <a:off x="295" y="3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17" name="Oval 1386"/>
            <p:cNvSpPr>
              <a:spLocks noChangeArrowheads="1"/>
            </p:cNvSpPr>
            <p:nvPr/>
          </p:nvSpPr>
          <p:spPr bwMode="auto">
            <a:xfrm>
              <a:off x="885" y="194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318" name="Oval 1387"/>
            <p:cNvSpPr>
              <a:spLocks noChangeArrowheads="1"/>
            </p:cNvSpPr>
            <p:nvPr/>
          </p:nvSpPr>
          <p:spPr bwMode="auto">
            <a:xfrm>
              <a:off x="3563" y="2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19" name="Oval 1388"/>
            <p:cNvSpPr>
              <a:spLocks noChangeArrowheads="1"/>
            </p:cNvSpPr>
            <p:nvPr/>
          </p:nvSpPr>
          <p:spPr bwMode="auto">
            <a:xfrm>
              <a:off x="5557" y="36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20" name="Oval 1389"/>
            <p:cNvSpPr>
              <a:spLocks noChangeArrowheads="1"/>
            </p:cNvSpPr>
            <p:nvPr/>
          </p:nvSpPr>
          <p:spPr bwMode="auto">
            <a:xfrm>
              <a:off x="976" y="3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21" name="Oval 1390"/>
            <p:cNvSpPr>
              <a:spLocks noChangeArrowheads="1"/>
            </p:cNvSpPr>
            <p:nvPr/>
          </p:nvSpPr>
          <p:spPr bwMode="auto">
            <a:xfrm>
              <a:off x="2291"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22" name="Oval 1391"/>
            <p:cNvSpPr>
              <a:spLocks noChangeArrowheads="1"/>
            </p:cNvSpPr>
            <p:nvPr/>
          </p:nvSpPr>
          <p:spPr bwMode="auto">
            <a:xfrm>
              <a:off x="2427" y="31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23" name="Oval 1392"/>
            <p:cNvSpPr>
              <a:spLocks noChangeArrowheads="1"/>
            </p:cNvSpPr>
            <p:nvPr/>
          </p:nvSpPr>
          <p:spPr bwMode="auto">
            <a:xfrm>
              <a:off x="1248" y="30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24" name="Oval 1393"/>
            <p:cNvSpPr>
              <a:spLocks noChangeArrowheads="1"/>
            </p:cNvSpPr>
            <p:nvPr/>
          </p:nvSpPr>
          <p:spPr bwMode="auto">
            <a:xfrm>
              <a:off x="2473" y="3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25" name="Oval 1394"/>
            <p:cNvSpPr>
              <a:spLocks noChangeArrowheads="1"/>
            </p:cNvSpPr>
            <p:nvPr/>
          </p:nvSpPr>
          <p:spPr bwMode="auto">
            <a:xfrm>
              <a:off x="1384" y="3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26" name="Oval 1395"/>
            <p:cNvSpPr>
              <a:spLocks noChangeArrowheads="1"/>
            </p:cNvSpPr>
            <p:nvPr/>
          </p:nvSpPr>
          <p:spPr bwMode="auto">
            <a:xfrm>
              <a:off x="3244"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27" name="Oval 1396"/>
            <p:cNvSpPr>
              <a:spLocks noChangeArrowheads="1"/>
            </p:cNvSpPr>
            <p:nvPr/>
          </p:nvSpPr>
          <p:spPr bwMode="auto">
            <a:xfrm>
              <a:off x="3198" y="3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28" name="Oval 1397"/>
            <p:cNvSpPr>
              <a:spLocks noChangeArrowheads="1"/>
            </p:cNvSpPr>
            <p:nvPr/>
          </p:nvSpPr>
          <p:spPr bwMode="auto">
            <a:xfrm>
              <a:off x="3607"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29" name="Oval 1398"/>
            <p:cNvSpPr>
              <a:spLocks noChangeArrowheads="1"/>
            </p:cNvSpPr>
            <p:nvPr/>
          </p:nvSpPr>
          <p:spPr bwMode="auto">
            <a:xfrm>
              <a:off x="2155"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0" name="Oval 1399"/>
            <p:cNvSpPr>
              <a:spLocks noChangeArrowheads="1"/>
            </p:cNvSpPr>
            <p:nvPr/>
          </p:nvSpPr>
          <p:spPr bwMode="auto">
            <a:xfrm>
              <a:off x="794"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1" name="Oval 1400"/>
            <p:cNvSpPr>
              <a:spLocks noChangeArrowheads="1"/>
            </p:cNvSpPr>
            <p:nvPr/>
          </p:nvSpPr>
          <p:spPr bwMode="auto">
            <a:xfrm>
              <a:off x="613" y="20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2" name="Oval 1401"/>
            <p:cNvSpPr>
              <a:spLocks noChangeArrowheads="1"/>
            </p:cNvSpPr>
            <p:nvPr/>
          </p:nvSpPr>
          <p:spPr bwMode="auto">
            <a:xfrm>
              <a:off x="2654" y="13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3" name="Oval 1402"/>
            <p:cNvSpPr>
              <a:spLocks noChangeArrowheads="1"/>
            </p:cNvSpPr>
            <p:nvPr/>
          </p:nvSpPr>
          <p:spPr bwMode="auto">
            <a:xfrm>
              <a:off x="2518"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4" name="Oval 1403"/>
            <p:cNvSpPr>
              <a:spLocks noChangeArrowheads="1"/>
            </p:cNvSpPr>
            <p:nvPr/>
          </p:nvSpPr>
          <p:spPr bwMode="auto">
            <a:xfrm>
              <a:off x="751" y="9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5" name="Oval 1404"/>
            <p:cNvSpPr>
              <a:spLocks noChangeArrowheads="1"/>
            </p:cNvSpPr>
            <p:nvPr/>
          </p:nvSpPr>
          <p:spPr bwMode="auto">
            <a:xfrm>
              <a:off x="477" y="16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6" name="Oval 1405"/>
            <p:cNvSpPr>
              <a:spLocks noChangeArrowheads="1"/>
            </p:cNvSpPr>
            <p:nvPr/>
          </p:nvSpPr>
          <p:spPr bwMode="auto">
            <a:xfrm>
              <a:off x="205" y="2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7" name="Oval 1406"/>
            <p:cNvSpPr>
              <a:spLocks noChangeArrowheads="1"/>
            </p:cNvSpPr>
            <p:nvPr/>
          </p:nvSpPr>
          <p:spPr bwMode="auto">
            <a:xfrm>
              <a:off x="2019"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8" name="Oval 1407"/>
            <p:cNvSpPr>
              <a:spLocks noChangeArrowheads="1"/>
            </p:cNvSpPr>
            <p:nvPr/>
          </p:nvSpPr>
          <p:spPr bwMode="auto">
            <a:xfrm>
              <a:off x="1656"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39" name="Oval 1408"/>
            <p:cNvSpPr>
              <a:spLocks noChangeArrowheads="1"/>
            </p:cNvSpPr>
            <p:nvPr/>
          </p:nvSpPr>
          <p:spPr bwMode="auto">
            <a:xfrm>
              <a:off x="704" y="3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0" name="Oval 1409"/>
            <p:cNvSpPr>
              <a:spLocks noChangeArrowheads="1"/>
            </p:cNvSpPr>
            <p:nvPr/>
          </p:nvSpPr>
          <p:spPr bwMode="auto">
            <a:xfrm>
              <a:off x="1883"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1" name="Oval 1410"/>
            <p:cNvSpPr>
              <a:spLocks noChangeArrowheads="1"/>
            </p:cNvSpPr>
            <p:nvPr/>
          </p:nvSpPr>
          <p:spPr bwMode="auto">
            <a:xfrm>
              <a:off x="4514" y="36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2" name="Oval 1411"/>
            <p:cNvSpPr>
              <a:spLocks noChangeArrowheads="1"/>
            </p:cNvSpPr>
            <p:nvPr/>
          </p:nvSpPr>
          <p:spPr bwMode="auto">
            <a:xfrm>
              <a:off x="1021"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3" name="Oval 1412"/>
            <p:cNvSpPr>
              <a:spLocks noChangeArrowheads="1"/>
            </p:cNvSpPr>
            <p:nvPr/>
          </p:nvSpPr>
          <p:spPr bwMode="auto">
            <a:xfrm>
              <a:off x="749" y="27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4" name="Oval 1413"/>
            <p:cNvSpPr>
              <a:spLocks noChangeArrowheads="1"/>
            </p:cNvSpPr>
            <p:nvPr/>
          </p:nvSpPr>
          <p:spPr bwMode="auto">
            <a:xfrm>
              <a:off x="1792"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5" name="Oval 1414"/>
            <p:cNvSpPr>
              <a:spLocks noChangeArrowheads="1"/>
            </p:cNvSpPr>
            <p:nvPr/>
          </p:nvSpPr>
          <p:spPr bwMode="auto">
            <a:xfrm>
              <a:off x="432"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6" name="Oval 1415"/>
            <p:cNvSpPr>
              <a:spLocks noChangeArrowheads="1"/>
            </p:cNvSpPr>
            <p:nvPr/>
          </p:nvSpPr>
          <p:spPr bwMode="auto">
            <a:xfrm>
              <a:off x="749" y="3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7" name="Oval 1416"/>
            <p:cNvSpPr>
              <a:spLocks noChangeArrowheads="1"/>
            </p:cNvSpPr>
            <p:nvPr/>
          </p:nvSpPr>
          <p:spPr bwMode="auto">
            <a:xfrm>
              <a:off x="1566"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48" name="Oval 1417"/>
            <p:cNvSpPr>
              <a:spLocks noChangeArrowheads="1"/>
            </p:cNvSpPr>
            <p:nvPr/>
          </p:nvSpPr>
          <p:spPr bwMode="auto">
            <a:xfrm>
              <a:off x="1248" y="402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349" name="Oval 1418"/>
            <p:cNvSpPr>
              <a:spLocks noChangeArrowheads="1"/>
            </p:cNvSpPr>
            <p:nvPr/>
          </p:nvSpPr>
          <p:spPr bwMode="auto">
            <a:xfrm>
              <a:off x="477" y="29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0" name="Oval 1419"/>
            <p:cNvSpPr>
              <a:spLocks noChangeArrowheads="1"/>
            </p:cNvSpPr>
            <p:nvPr/>
          </p:nvSpPr>
          <p:spPr bwMode="auto">
            <a:xfrm>
              <a:off x="1429" y="25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1" name="Oval 1420"/>
            <p:cNvSpPr>
              <a:spLocks noChangeArrowheads="1"/>
            </p:cNvSpPr>
            <p:nvPr/>
          </p:nvSpPr>
          <p:spPr bwMode="auto">
            <a:xfrm>
              <a:off x="1067"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2" name="Oval 1421"/>
            <p:cNvSpPr>
              <a:spLocks noChangeArrowheads="1"/>
            </p:cNvSpPr>
            <p:nvPr/>
          </p:nvSpPr>
          <p:spPr bwMode="auto">
            <a:xfrm>
              <a:off x="3020" y="17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3" name="Oval 1422"/>
            <p:cNvSpPr>
              <a:spLocks noChangeArrowheads="1"/>
            </p:cNvSpPr>
            <p:nvPr/>
          </p:nvSpPr>
          <p:spPr bwMode="auto">
            <a:xfrm>
              <a:off x="2836" y="36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354" name="Oval 1423"/>
            <p:cNvSpPr>
              <a:spLocks noChangeArrowheads="1"/>
            </p:cNvSpPr>
            <p:nvPr/>
          </p:nvSpPr>
          <p:spPr bwMode="auto">
            <a:xfrm>
              <a:off x="3108" y="24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5" name="Oval 1424"/>
            <p:cNvSpPr>
              <a:spLocks noChangeArrowheads="1"/>
            </p:cNvSpPr>
            <p:nvPr/>
          </p:nvSpPr>
          <p:spPr bwMode="auto">
            <a:xfrm>
              <a:off x="4015"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6" name="Oval 1425"/>
            <p:cNvSpPr>
              <a:spLocks noChangeArrowheads="1"/>
            </p:cNvSpPr>
            <p:nvPr/>
          </p:nvSpPr>
          <p:spPr bwMode="auto">
            <a:xfrm>
              <a:off x="1792"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7" name="Oval 1426"/>
            <p:cNvSpPr>
              <a:spLocks noChangeArrowheads="1"/>
            </p:cNvSpPr>
            <p:nvPr/>
          </p:nvSpPr>
          <p:spPr bwMode="auto">
            <a:xfrm>
              <a:off x="2337" y="280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358" name="Oval 1427"/>
            <p:cNvSpPr>
              <a:spLocks noChangeArrowheads="1"/>
            </p:cNvSpPr>
            <p:nvPr/>
          </p:nvSpPr>
          <p:spPr bwMode="auto">
            <a:xfrm>
              <a:off x="1204" y="2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59" name="Oval 1428"/>
            <p:cNvSpPr>
              <a:spLocks noChangeArrowheads="1"/>
            </p:cNvSpPr>
            <p:nvPr/>
          </p:nvSpPr>
          <p:spPr bwMode="auto">
            <a:xfrm>
              <a:off x="4242"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0" name="Oval 1429"/>
            <p:cNvSpPr>
              <a:spLocks noChangeArrowheads="1"/>
            </p:cNvSpPr>
            <p:nvPr/>
          </p:nvSpPr>
          <p:spPr bwMode="auto">
            <a:xfrm>
              <a:off x="568" y="22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1" name="Oval 1430"/>
            <p:cNvSpPr>
              <a:spLocks noChangeArrowheads="1"/>
            </p:cNvSpPr>
            <p:nvPr/>
          </p:nvSpPr>
          <p:spPr bwMode="auto">
            <a:xfrm>
              <a:off x="2972"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2" name="Oval 1431"/>
            <p:cNvSpPr>
              <a:spLocks noChangeArrowheads="1"/>
            </p:cNvSpPr>
            <p:nvPr/>
          </p:nvSpPr>
          <p:spPr bwMode="auto">
            <a:xfrm>
              <a:off x="794"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3" name="Oval 1432"/>
            <p:cNvSpPr>
              <a:spLocks noChangeArrowheads="1"/>
            </p:cNvSpPr>
            <p:nvPr/>
          </p:nvSpPr>
          <p:spPr bwMode="auto">
            <a:xfrm>
              <a:off x="1248" y="235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364" name="Oval 1433"/>
            <p:cNvSpPr>
              <a:spLocks noChangeArrowheads="1"/>
            </p:cNvSpPr>
            <p:nvPr/>
          </p:nvSpPr>
          <p:spPr bwMode="auto">
            <a:xfrm>
              <a:off x="1792" y="15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65" name="Oval 1434"/>
            <p:cNvSpPr>
              <a:spLocks noChangeArrowheads="1"/>
            </p:cNvSpPr>
            <p:nvPr/>
          </p:nvSpPr>
          <p:spPr bwMode="auto">
            <a:xfrm>
              <a:off x="295" y="13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6" name="Oval 1435"/>
            <p:cNvSpPr>
              <a:spLocks noChangeArrowheads="1"/>
            </p:cNvSpPr>
            <p:nvPr/>
          </p:nvSpPr>
          <p:spPr bwMode="auto">
            <a:xfrm>
              <a:off x="205"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7" name="Oval 1436"/>
            <p:cNvSpPr>
              <a:spLocks noChangeArrowheads="1"/>
            </p:cNvSpPr>
            <p:nvPr/>
          </p:nvSpPr>
          <p:spPr bwMode="auto">
            <a:xfrm>
              <a:off x="432"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8" name="Oval 1437"/>
            <p:cNvSpPr>
              <a:spLocks noChangeArrowheads="1"/>
            </p:cNvSpPr>
            <p:nvPr/>
          </p:nvSpPr>
          <p:spPr bwMode="auto">
            <a:xfrm>
              <a:off x="976"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69" name="Oval 1438"/>
            <p:cNvSpPr>
              <a:spLocks noChangeArrowheads="1"/>
            </p:cNvSpPr>
            <p:nvPr/>
          </p:nvSpPr>
          <p:spPr bwMode="auto">
            <a:xfrm>
              <a:off x="3379"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70" name="Oval 1439"/>
            <p:cNvSpPr>
              <a:spLocks noChangeArrowheads="1"/>
            </p:cNvSpPr>
            <p:nvPr/>
          </p:nvSpPr>
          <p:spPr bwMode="auto">
            <a:xfrm>
              <a:off x="435" y="8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71" name="Oval 1440"/>
            <p:cNvSpPr>
              <a:spLocks noChangeArrowheads="1"/>
            </p:cNvSpPr>
            <p:nvPr/>
          </p:nvSpPr>
          <p:spPr bwMode="auto">
            <a:xfrm>
              <a:off x="432" y="14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72" name="Oval 1441"/>
            <p:cNvSpPr>
              <a:spLocks noChangeArrowheads="1"/>
            </p:cNvSpPr>
            <p:nvPr/>
          </p:nvSpPr>
          <p:spPr bwMode="auto">
            <a:xfrm>
              <a:off x="2745" y="185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373" name="Oval 1442"/>
            <p:cNvSpPr>
              <a:spLocks noChangeArrowheads="1"/>
            </p:cNvSpPr>
            <p:nvPr/>
          </p:nvSpPr>
          <p:spPr bwMode="auto">
            <a:xfrm>
              <a:off x="3062" y="153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74" name="Oval 1443"/>
            <p:cNvSpPr>
              <a:spLocks noChangeArrowheads="1"/>
            </p:cNvSpPr>
            <p:nvPr/>
          </p:nvSpPr>
          <p:spPr bwMode="auto">
            <a:xfrm>
              <a:off x="424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75" name="Oval 1444"/>
            <p:cNvSpPr>
              <a:spLocks noChangeArrowheads="1"/>
            </p:cNvSpPr>
            <p:nvPr/>
          </p:nvSpPr>
          <p:spPr bwMode="auto">
            <a:xfrm>
              <a:off x="4469" y="13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376" name="Oval 1445"/>
            <p:cNvSpPr>
              <a:spLocks noChangeArrowheads="1"/>
            </p:cNvSpPr>
            <p:nvPr/>
          </p:nvSpPr>
          <p:spPr bwMode="auto">
            <a:xfrm>
              <a:off x="161" y="8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77" name="Oval 1446"/>
            <p:cNvSpPr>
              <a:spLocks noChangeArrowheads="1"/>
            </p:cNvSpPr>
            <p:nvPr/>
          </p:nvSpPr>
          <p:spPr bwMode="auto">
            <a:xfrm>
              <a:off x="4831" y="280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78" name="Oval 1447"/>
            <p:cNvSpPr>
              <a:spLocks noChangeArrowheads="1"/>
            </p:cNvSpPr>
            <p:nvPr/>
          </p:nvSpPr>
          <p:spPr bwMode="auto">
            <a:xfrm>
              <a:off x="250"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79" name="Oval 1448"/>
            <p:cNvSpPr>
              <a:spLocks noChangeArrowheads="1"/>
            </p:cNvSpPr>
            <p:nvPr/>
          </p:nvSpPr>
          <p:spPr bwMode="auto">
            <a:xfrm>
              <a:off x="613" y="25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0" name="Oval 1449"/>
            <p:cNvSpPr>
              <a:spLocks noChangeArrowheads="1"/>
            </p:cNvSpPr>
            <p:nvPr/>
          </p:nvSpPr>
          <p:spPr bwMode="auto">
            <a:xfrm>
              <a:off x="3970"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1" name="Oval 1450"/>
            <p:cNvSpPr>
              <a:spLocks noChangeArrowheads="1"/>
            </p:cNvSpPr>
            <p:nvPr/>
          </p:nvSpPr>
          <p:spPr bwMode="auto">
            <a:xfrm>
              <a:off x="3518"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2" name="Oval 1451"/>
            <p:cNvSpPr>
              <a:spLocks noChangeArrowheads="1"/>
            </p:cNvSpPr>
            <p:nvPr/>
          </p:nvSpPr>
          <p:spPr bwMode="auto">
            <a:xfrm>
              <a:off x="1974"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3" name="Oval 1452"/>
            <p:cNvSpPr>
              <a:spLocks noChangeArrowheads="1"/>
            </p:cNvSpPr>
            <p:nvPr/>
          </p:nvSpPr>
          <p:spPr bwMode="auto">
            <a:xfrm>
              <a:off x="3654" y="216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384" name="Oval 1453"/>
            <p:cNvSpPr>
              <a:spLocks noChangeArrowheads="1"/>
            </p:cNvSpPr>
            <p:nvPr/>
          </p:nvSpPr>
          <p:spPr bwMode="auto">
            <a:xfrm>
              <a:off x="5602" y="4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5" name="Oval 1454"/>
            <p:cNvSpPr>
              <a:spLocks noChangeArrowheads="1"/>
            </p:cNvSpPr>
            <p:nvPr/>
          </p:nvSpPr>
          <p:spPr bwMode="auto">
            <a:xfrm>
              <a:off x="4922"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6" name="Oval 1455"/>
            <p:cNvSpPr>
              <a:spLocks noChangeArrowheads="1"/>
            </p:cNvSpPr>
            <p:nvPr/>
          </p:nvSpPr>
          <p:spPr bwMode="auto">
            <a:xfrm>
              <a:off x="2790" y="24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7" name="Oval 1456"/>
            <p:cNvSpPr>
              <a:spLocks noChangeArrowheads="1"/>
            </p:cNvSpPr>
            <p:nvPr/>
          </p:nvSpPr>
          <p:spPr bwMode="auto">
            <a:xfrm>
              <a:off x="5739"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8" name="Oval 1457"/>
            <p:cNvSpPr>
              <a:spLocks noChangeArrowheads="1"/>
            </p:cNvSpPr>
            <p:nvPr/>
          </p:nvSpPr>
          <p:spPr bwMode="auto">
            <a:xfrm>
              <a:off x="4877"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89" name="Oval 1458"/>
            <p:cNvSpPr>
              <a:spLocks noChangeArrowheads="1"/>
            </p:cNvSpPr>
            <p:nvPr/>
          </p:nvSpPr>
          <p:spPr bwMode="auto">
            <a:xfrm>
              <a:off x="4196"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0" name="Oval 1459"/>
            <p:cNvSpPr>
              <a:spLocks noChangeArrowheads="1"/>
            </p:cNvSpPr>
            <p:nvPr/>
          </p:nvSpPr>
          <p:spPr bwMode="auto">
            <a:xfrm>
              <a:off x="3833"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1" name="Oval 1460"/>
            <p:cNvSpPr>
              <a:spLocks noChangeArrowheads="1"/>
            </p:cNvSpPr>
            <p:nvPr/>
          </p:nvSpPr>
          <p:spPr bwMode="auto">
            <a:xfrm>
              <a:off x="4242" y="198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92" name="Oval 1461"/>
            <p:cNvSpPr>
              <a:spLocks noChangeArrowheads="1"/>
            </p:cNvSpPr>
            <p:nvPr/>
          </p:nvSpPr>
          <p:spPr bwMode="auto">
            <a:xfrm>
              <a:off x="274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3" name="Oval 1462"/>
            <p:cNvSpPr>
              <a:spLocks noChangeArrowheads="1"/>
            </p:cNvSpPr>
            <p:nvPr/>
          </p:nvSpPr>
          <p:spPr bwMode="auto">
            <a:xfrm>
              <a:off x="1792" y="33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4" name="Oval 1463"/>
            <p:cNvSpPr>
              <a:spLocks noChangeArrowheads="1"/>
            </p:cNvSpPr>
            <p:nvPr/>
          </p:nvSpPr>
          <p:spPr bwMode="auto">
            <a:xfrm>
              <a:off x="3788"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5" name="Oval 1464"/>
            <p:cNvSpPr>
              <a:spLocks noChangeArrowheads="1"/>
            </p:cNvSpPr>
            <p:nvPr/>
          </p:nvSpPr>
          <p:spPr bwMode="auto">
            <a:xfrm>
              <a:off x="4830" y="256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396" name="Oval 1465"/>
            <p:cNvSpPr>
              <a:spLocks noChangeArrowheads="1"/>
            </p:cNvSpPr>
            <p:nvPr/>
          </p:nvSpPr>
          <p:spPr bwMode="auto">
            <a:xfrm>
              <a:off x="5648" y="29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7" name="Oval 1466"/>
            <p:cNvSpPr>
              <a:spLocks noChangeArrowheads="1"/>
            </p:cNvSpPr>
            <p:nvPr/>
          </p:nvSpPr>
          <p:spPr bwMode="auto">
            <a:xfrm>
              <a:off x="3153"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8" name="Oval 1467"/>
            <p:cNvSpPr>
              <a:spLocks noChangeArrowheads="1"/>
            </p:cNvSpPr>
            <p:nvPr/>
          </p:nvSpPr>
          <p:spPr bwMode="auto">
            <a:xfrm>
              <a:off x="3062"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399" name="Oval 1468"/>
            <p:cNvSpPr>
              <a:spLocks noChangeArrowheads="1"/>
            </p:cNvSpPr>
            <p:nvPr/>
          </p:nvSpPr>
          <p:spPr bwMode="auto">
            <a:xfrm>
              <a:off x="3108"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0" name="Oval 1469"/>
            <p:cNvSpPr>
              <a:spLocks noChangeArrowheads="1"/>
            </p:cNvSpPr>
            <p:nvPr/>
          </p:nvSpPr>
          <p:spPr bwMode="auto">
            <a:xfrm>
              <a:off x="4695" y="22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1" name="Oval 1470"/>
            <p:cNvSpPr>
              <a:spLocks noChangeArrowheads="1"/>
            </p:cNvSpPr>
            <p:nvPr/>
          </p:nvSpPr>
          <p:spPr bwMode="auto">
            <a:xfrm>
              <a:off x="4741" y="33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2" name="Oval 1471"/>
            <p:cNvSpPr>
              <a:spLocks noChangeArrowheads="1"/>
            </p:cNvSpPr>
            <p:nvPr/>
          </p:nvSpPr>
          <p:spPr bwMode="auto">
            <a:xfrm>
              <a:off x="5240" y="3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3" name="Oval 1472"/>
            <p:cNvSpPr>
              <a:spLocks noChangeArrowheads="1"/>
            </p:cNvSpPr>
            <p:nvPr/>
          </p:nvSpPr>
          <p:spPr bwMode="auto">
            <a:xfrm>
              <a:off x="4650"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4" name="Oval 1473"/>
            <p:cNvSpPr>
              <a:spLocks noChangeArrowheads="1"/>
            </p:cNvSpPr>
            <p:nvPr/>
          </p:nvSpPr>
          <p:spPr bwMode="auto">
            <a:xfrm>
              <a:off x="5557"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5" name="Oval 1474"/>
            <p:cNvSpPr>
              <a:spLocks noChangeArrowheads="1"/>
            </p:cNvSpPr>
            <p:nvPr/>
          </p:nvSpPr>
          <p:spPr bwMode="auto">
            <a:xfrm>
              <a:off x="4242" y="23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6" name="Oval 1475"/>
            <p:cNvSpPr>
              <a:spLocks noChangeArrowheads="1"/>
            </p:cNvSpPr>
            <p:nvPr/>
          </p:nvSpPr>
          <p:spPr bwMode="auto">
            <a:xfrm>
              <a:off x="4831" y="37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7" name="Oval 1476"/>
            <p:cNvSpPr>
              <a:spLocks noChangeArrowheads="1"/>
            </p:cNvSpPr>
            <p:nvPr/>
          </p:nvSpPr>
          <p:spPr bwMode="auto">
            <a:xfrm>
              <a:off x="1067"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8" name="Oval 1477"/>
            <p:cNvSpPr>
              <a:spLocks noChangeArrowheads="1"/>
            </p:cNvSpPr>
            <p:nvPr/>
          </p:nvSpPr>
          <p:spPr bwMode="auto">
            <a:xfrm>
              <a:off x="5285" y="22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09" name="Oval 1478"/>
            <p:cNvSpPr>
              <a:spLocks noChangeArrowheads="1"/>
            </p:cNvSpPr>
            <p:nvPr/>
          </p:nvSpPr>
          <p:spPr bwMode="auto">
            <a:xfrm>
              <a:off x="5013"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0" name="Oval 1479"/>
            <p:cNvSpPr>
              <a:spLocks noChangeArrowheads="1"/>
            </p:cNvSpPr>
            <p:nvPr/>
          </p:nvSpPr>
          <p:spPr bwMode="auto">
            <a:xfrm>
              <a:off x="5331" y="185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11" name="Oval 1480"/>
            <p:cNvSpPr>
              <a:spLocks noChangeArrowheads="1"/>
            </p:cNvSpPr>
            <p:nvPr/>
          </p:nvSpPr>
          <p:spPr bwMode="auto">
            <a:xfrm>
              <a:off x="884"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2" name="Oval 1481"/>
            <p:cNvSpPr>
              <a:spLocks noChangeArrowheads="1"/>
            </p:cNvSpPr>
            <p:nvPr/>
          </p:nvSpPr>
          <p:spPr bwMode="auto">
            <a:xfrm>
              <a:off x="5376"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3" name="Oval 1482"/>
            <p:cNvSpPr>
              <a:spLocks noChangeArrowheads="1"/>
            </p:cNvSpPr>
            <p:nvPr/>
          </p:nvSpPr>
          <p:spPr bwMode="auto">
            <a:xfrm>
              <a:off x="4967"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4" name="Oval 1483"/>
            <p:cNvSpPr>
              <a:spLocks noChangeArrowheads="1"/>
            </p:cNvSpPr>
            <p:nvPr/>
          </p:nvSpPr>
          <p:spPr bwMode="auto">
            <a:xfrm>
              <a:off x="1293"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5" name="Oval 1484"/>
            <p:cNvSpPr>
              <a:spLocks noChangeArrowheads="1"/>
            </p:cNvSpPr>
            <p:nvPr/>
          </p:nvSpPr>
          <p:spPr bwMode="auto">
            <a:xfrm>
              <a:off x="2246" y="37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6" name="Oval 1485"/>
            <p:cNvSpPr>
              <a:spLocks noChangeArrowheads="1"/>
            </p:cNvSpPr>
            <p:nvPr/>
          </p:nvSpPr>
          <p:spPr bwMode="auto">
            <a:xfrm>
              <a:off x="4423" y="37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7" name="Oval 1486"/>
            <p:cNvSpPr>
              <a:spLocks noChangeArrowheads="1"/>
            </p:cNvSpPr>
            <p:nvPr/>
          </p:nvSpPr>
          <p:spPr bwMode="auto">
            <a:xfrm>
              <a:off x="4786"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18" name="Oval 1487"/>
            <p:cNvSpPr>
              <a:spLocks noChangeArrowheads="1"/>
            </p:cNvSpPr>
            <p:nvPr/>
          </p:nvSpPr>
          <p:spPr bwMode="auto">
            <a:xfrm>
              <a:off x="3834" y="2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19" name="Oval 1488"/>
            <p:cNvSpPr>
              <a:spLocks noChangeArrowheads="1"/>
            </p:cNvSpPr>
            <p:nvPr/>
          </p:nvSpPr>
          <p:spPr bwMode="auto">
            <a:xfrm>
              <a:off x="2155" y="23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0" name="Oval 1489"/>
            <p:cNvSpPr>
              <a:spLocks noChangeArrowheads="1"/>
            </p:cNvSpPr>
            <p:nvPr/>
          </p:nvSpPr>
          <p:spPr bwMode="auto">
            <a:xfrm>
              <a:off x="2427" y="25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1" name="Oval 1490"/>
            <p:cNvSpPr>
              <a:spLocks noChangeArrowheads="1"/>
            </p:cNvSpPr>
            <p:nvPr/>
          </p:nvSpPr>
          <p:spPr bwMode="auto">
            <a:xfrm>
              <a:off x="5240" y="3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2" name="Oval 1491"/>
            <p:cNvSpPr>
              <a:spLocks noChangeArrowheads="1"/>
            </p:cNvSpPr>
            <p:nvPr/>
          </p:nvSpPr>
          <p:spPr bwMode="auto">
            <a:xfrm>
              <a:off x="192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3" name="Oval 1492"/>
            <p:cNvSpPr>
              <a:spLocks noChangeArrowheads="1"/>
            </p:cNvSpPr>
            <p:nvPr/>
          </p:nvSpPr>
          <p:spPr bwMode="auto">
            <a:xfrm>
              <a:off x="4108"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4" name="Oval 1493"/>
            <p:cNvSpPr>
              <a:spLocks noChangeArrowheads="1"/>
            </p:cNvSpPr>
            <p:nvPr/>
          </p:nvSpPr>
          <p:spPr bwMode="auto">
            <a:xfrm>
              <a:off x="4333" y="184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25" name="Oval 1494"/>
            <p:cNvSpPr>
              <a:spLocks noChangeArrowheads="1"/>
            </p:cNvSpPr>
            <p:nvPr/>
          </p:nvSpPr>
          <p:spPr bwMode="auto">
            <a:xfrm>
              <a:off x="4785"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6" name="Oval 1495"/>
            <p:cNvSpPr>
              <a:spLocks noChangeArrowheads="1"/>
            </p:cNvSpPr>
            <p:nvPr/>
          </p:nvSpPr>
          <p:spPr bwMode="auto">
            <a:xfrm>
              <a:off x="3697" y="366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27" name="Oval 1496"/>
            <p:cNvSpPr>
              <a:spLocks noChangeArrowheads="1"/>
            </p:cNvSpPr>
            <p:nvPr/>
          </p:nvSpPr>
          <p:spPr bwMode="auto">
            <a:xfrm>
              <a:off x="1566"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8" name="Oval 1497"/>
            <p:cNvSpPr>
              <a:spLocks noChangeArrowheads="1"/>
            </p:cNvSpPr>
            <p:nvPr/>
          </p:nvSpPr>
          <p:spPr bwMode="auto">
            <a:xfrm>
              <a:off x="1565" y="18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29" name="Oval 1498"/>
            <p:cNvSpPr>
              <a:spLocks noChangeArrowheads="1"/>
            </p:cNvSpPr>
            <p:nvPr/>
          </p:nvSpPr>
          <p:spPr bwMode="auto">
            <a:xfrm>
              <a:off x="477"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0" name="Oval 1499"/>
            <p:cNvSpPr>
              <a:spLocks noChangeArrowheads="1"/>
            </p:cNvSpPr>
            <p:nvPr/>
          </p:nvSpPr>
          <p:spPr bwMode="auto">
            <a:xfrm>
              <a:off x="369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1" name="Oval 1500"/>
            <p:cNvSpPr>
              <a:spLocks noChangeArrowheads="1"/>
            </p:cNvSpPr>
            <p:nvPr/>
          </p:nvSpPr>
          <p:spPr bwMode="auto">
            <a:xfrm>
              <a:off x="1157" y="1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2" name="Oval 1501"/>
            <p:cNvSpPr>
              <a:spLocks noChangeArrowheads="1"/>
            </p:cNvSpPr>
            <p:nvPr/>
          </p:nvSpPr>
          <p:spPr bwMode="auto">
            <a:xfrm>
              <a:off x="1429" y="76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433" name="Oval 1502"/>
            <p:cNvSpPr>
              <a:spLocks noChangeArrowheads="1"/>
            </p:cNvSpPr>
            <p:nvPr/>
          </p:nvSpPr>
          <p:spPr bwMode="auto">
            <a:xfrm>
              <a:off x="1520" y="10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4" name="Oval 1503"/>
            <p:cNvSpPr>
              <a:spLocks noChangeArrowheads="1"/>
            </p:cNvSpPr>
            <p:nvPr/>
          </p:nvSpPr>
          <p:spPr bwMode="auto">
            <a:xfrm>
              <a:off x="1475"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5" name="Oval 1504"/>
            <p:cNvSpPr>
              <a:spLocks noChangeArrowheads="1"/>
            </p:cNvSpPr>
            <p:nvPr/>
          </p:nvSpPr>
          <p:spPr bwMode="auto">
            <a:xfrm>
              <a:off x="2291"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6" name="Oval 1505"/>
            <p:cNvSpPr>
              <a:spLocks noChangeArrowheads="1"/>
            </p:cNvSpPr>
            <p:nvPr/>
          </p:nvSpPr>
          <p:spPr bwMode="auto">
            <a:xfrm>
              <a:off x="1747" y="17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7" name="Oval 1506"/>
            <p:cNvSpPr>
              <a:spLocks noChangeArrowheads="1"/>
            </p:cNvSpPr>
            <p:nvPr/>
          </p:nvSpPr>
          <p:spPr bwMode="auto">
            <a:xfrm>
              <a:off x="1248"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8" name="Oval 1507"/>
            <p:cNvSpPr>
              <a:spLocks noChangeArrowheads="1"/>
            </p:cNvSpPr>
            <p:nvPr/>
          </p:nvSpPr>
          <p:spPr bwMode="auto">
            <a:xfrm>
              <a:off x="1836" y="13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39" name="Oval 1508"/>
            <p:cNvSpPr>
              <a:spLocks noChangeArrowheads="1"/>
            </p:cNvSpPr>
            <p:nvPr/>
          </p:nvSpPr>
          <p:spPr bwMode="auto">
            <a:xfrm>
              <a:off x="1882" y="1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0" name="Oval 1509"/>
            <p:cNvSpPr>
              <a:spLocks noChangeArrowheads="1"/>
            </p:cNvSpPr>
            <p:nvPr/>
          </p:nvSpPr>
          <p:spPr bwMode="auto">
            <a:xfrm>
              <a:off x="1883" y="10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1" name="Oval 1510"/>
            <p:cNvSpPr>
              <a:spLocks noChangeArrowheads="1"/>
            </p:cNvSpPr>
            <p:nvPr/>
          </p:nvSpPr>
          <p:spPr bwMode="auto">
            <a:xfrm>
              <a:off x="3879"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2" name="Oval 1511"/>
            <p:cNvSpPr>
              <a:spLocks noChangeArrowheads="1"/>
            </p:cNvSpPr>
            <p:nvPr/>
          </p:nvSpPr>
          <p:spPr bwMode="auto">
            <a:xfrm>
              <a:off x="4061" y="94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43" name="Oval 1512"/>
            <p:cNvSpPr>
              <a:spLocks noChangeArrowheads="1"/>
            </p:cNvSpPr>
            <p:nvPr/>
          </p:nvSpPr>
          <p:spPr bwMode="auto">
            <a:xfrm>
              <a:off x="2472" y="16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444" name="Oval 1513"/>
            <p:cNvSpPr>
              <a:spLocks noChangeArrowheads="1"/>
            </p:cNvSpPr>
            <p:nvPr/>
          </p:nvSpPr>
          <p:spPr bwMode="auto">
            <a:xfrm>
              <a:off x="658"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5" name="Oval 1514"/>
            <p:cNvSpPr>
              <a:spLocks noChangeArrowheads="1"/>
            </p:cNvSpPr>
            <p:nvPr/>
          </p:nvSpPr>
          <p:spPr bwMode="auto">
            <a:xfrm>
              <a:off x="2427" y="-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6" name="Oval 1515"/>
            <p:cNvSpPr>
              <a:spLocks noChangeArrowheads="1"/>
            </p:cNvSpPr>
            <p:nvPr/>
          </p:nvSpPr>
          <p:spPr bwMode="auto">
            <a:xfrm>
              <a:off x="1021"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7" name="Oval 1516"/>
            <p:cNvSpPr>
              <a:spLocks noChangeArrowheads="1"/>
            </p:cNvSpPr>
            <p:nvPr/>
          </p:nvSpPr>
          <p:spPr bwMode="auto">
            <a:xfrm>
              <a:off x="3289"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8" name="Oval 1517"/>
            <p:cNvSpPr>
              <a:spLocks noChangeArrowheads="1"/>
            </p:cNvSpPr>
            <p:nvPr/>
          </p:nvSpPr>
          <p:spPr bwMode="auto">
            <a:xfrm>
              <a:off x="3878" y="1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49" name="Oval 1518"/>
            <p:cNvSpPr>
              <a:spLocks noChangeArrowheads="1"/>
            </p:cNvSpPr>
            <p:nvPr/>
          </p:nvSpPr>
          <p:spPr bwMode="auto">
            <a:xfrm>
              <a:off x="2425" y="43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50" name="Oval 1519"/>
            <p:cNvSpPr>
              <a:spLocks noChangeArrowheads="1"/>
            </p:cNvSpPr>
            <p:nvPr/>
          </p:nvSpPr>
          <p:spPr bwMode="auto">
            <a:xfrm>
              <a:off x="5376" y="9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51" name="Oval 1520"/>
            <p:cNvSpPr>
              <a:spLocks noChangeArrowheads="1"/>
            </p:cNvSpPr>
            <p:nvPr/>
          </p:nvSpPr>
          <p:spPr bwMode="auto">
            <a:xfrm>
              <a:off x="4105"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52" name="Oval 1521"/>
            <p:cNvSpPr>
              <a:spLocks noChangeArrowheads="1"/>
            </p:cNvSpPr>
            <p:nvPr/>
          </p:nvSpPr>
          <p:spPr bwMode="auto">
            <a:xfrm>
              <a:off x="5693" y="16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53" name="Oval 1522"/>
            <p:cNvSpPr>
              <a:spLocks noChangeArrowheads="1"/>
            </p:cNvSpPr>
            <p:nvPr/>
          </p:nvSpPr>
          <p:spPr bwMode="auto">
            <a:xfrm>
              <a:off x="5512"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54" name="Oval 1523"/>
            <p:cNvSpPr>
              <a:spLocks noChangeArrowheads="1"/>
            </p:cNvSpPr>
            <p:nvPr/>
          </p:nvSpPr>
          <p:spPr bwMode="auto">
            <a:xfrm>
              <a:off x="2381"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55" name="Oval 1524"/>
            <p:cNvSpPr>
              <a:spLocks noChangeArrowheads="1"/>
            </p:cNvSpPr>
            <p:nvPr/>
          </p:nvSpPr>
          <p:spPr bwMode="auto">
            <a:xfrm>
              <a:off x="5013" y="4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56" name="Oval 1525"/>
            <p:cNvSpPr>
              <a:spLocks noChangeArrowheads="1"/>
            </p:cNvSpPr>
            <p:nvPr/>
          </p:nvSpPr>
          <p:spPr bwMode="auto">
            <a:xfrm>
              <a:off x="265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57" name="Oval 1526"/>
            <p:cNvSpPr>
              <a:spLocks noChangeArrowheads="1"/>
            </p:cNvSpPr>
            <p:nvPr/>
          </p:nvSpPr>
          <p:spPr bwMode="auto">
            <a:xfrm>
              <a:off x="1792" y="23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458" name="Oval 1527"/>
            <p:cNvSpPr>
              <a:spLocks noChangeArrowheads="1"/>
            </p:cNvSpPr>
            <p:nvPr/>
          </p:nvSpPr>
          <p:spPr bwMode="auto">
            <a:xfrm>
              <a:off x="2428" y="103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459" name="Oval 1528"/>
            <p:cNvSpPr>
              <a:spLocks noChangeArrowheads="1"/>
            </p:cNvSpPr>
            <p:nvPr/>
          </p:nvSpPr>
          <p:spPr bwMode="auto">
            <a:xfrm>
              <a:off x="1746"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0" name="Oval 1529"/>
            <p:cNvSpPr>
              <a:spLocks noChangeArrowheads="1"/>
            </p:cNvSpPr>
            <p:nvPr/>
          </p:nvSpPr>
          <p:spPr bwMode="auto">
            <a:xfrm>
              <a:off x="2110"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1" name="Oval 1530"/>
            <p:cNvSpPr>
              <a:spLocks noChangeArrowheads="1"/>
            </p:cNvSpPr>
            <p:nvPr/>
          </p:nvSpPr>
          <p:spPr bwMode="auto">
            <a:xfrm>
              <a:off x="1475" y="3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2" name="Oval 1531"/>
            <p:cNvSpPr>
              <a:spLocks noChangeArrowheads="1"/>
            </p:cNvSpPr>
            <p:nvPr/>
          </p:nvSpPr>
          <p:spPr bwMode="auto">
            <a:xfrm>
              <a:off x="2109"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3" name="Oval 1532"/>
            <p:cNvSpPr>
              <a:spLocks noChangeArrowheads="1"/>
            </p:cNvSpPr>
            <p:nvPr/>
          </p:nvSpPr>
          <p:spPr bwMode="auto">
            <a:xfrm>
              <a:off x="1566" y="3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4" name="Oval 1533"/>
            <p:cNvSpPr>
              <a:spLocks noChangeArrowheads="1"/>
            </p:cNvSpPr>
            <p:nvPr/>
          </p:nvSpPr>
          <p:spPr bwMode="auto">
            <a:xfrm>
              <a:off x="3108"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5" name="Oval 1534"/>
            <p:cNvSpPr>
              <a:spLocks noChangeArrowheads="1"/>
            </p:cNvSpPr>
            <p:nvPr/>
          </p:nvSpPr>
          <p:spPr bwMode="auto">
            <a:xfrm>
              <a:off x="1475"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6" name="Oval 1535"/>
            <p:cNvSpPr>
              <a:spLocks noChangeArrowheads="1"/>
            </p:cNvSpPr>
            <p:nvPr/>
          </p:nvSpPr>
          <p:spPr bwMode="auto">
            <a:xfrm>
              <a:off x="1112"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7" name="Oval 1536"/>
            <p:cNvSpPr>
              <a:spLocks noChangeArrowheads="1"/>
            </p:cNvSpPr>
            <p:nvPr/>
          </p:nvSpPr>
          <p:spPr bwMode="auto">
            <a:xfrm>
              <a:off x="1746" y="10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8" name="Oval 1537"/>
            <p:cNvSpPr>
              <a:spLocks noChangeArrowheads="1"/>
            </p:cNvSpPr>
            <p:nvPr/>
          </p:nvSpPr>
          <p:spPr bwMode="auto">
            <a:xfrm>
              <a:off x="3018"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69" name="Oval 1538"/>
            <p:cNvSpPr>
              <a:spLocks noChangeArrowheads="1"/>
            </p:cNvSpPr>
            <p:nvPr/>
          </p:nvSpPr>
          <p:spPr bwMode="auto">
            <a:xfrm>
              <a:off x="3199"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70" name="Oval 1539"/>
            <p:cNvSpPr>
              <a:spLocks noChangeArrowheads="1"/>
            </p:cNvSpPr>
            <p:nvPr/>
          </p:nvSpPr>
          <p:spPr bwMode="auto">
            <a:xfrm>
              <a:off x="1384" y="21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471" name="Oval 1540"/>
            <p:cNvSpPr>
              <a:spLocks noChangeArrowheads="1"/>
            </p:cNvSpPr>
            <p:nvPr/>
          </p:nvSpPr>
          <p:spPr bwMode="auto">
            <a:xfrm>
              <a:off x="3380"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72" name="Oval 1541"/>
            <p:cNvSpPr>
              <a:spLocks noChangeArrowheads="1"/>
            </p:cNvSpPr>
            <p:nvPr/>
          </p:nvSpPr>
          <p:spPr bwMode="auto">
            <a:xfrm>
              <a:off x="2699"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73" name="Oval 1542"/>
            <p:cNvSpPr>
              <a:spLocks noChangeArrowheads="1"/>
            </p:cNvSpPr>
            <p:nvPr/>
          </p:nvSpPr>
          <p:spPr bwMode="auto">
            <a:xfrm>
              <a:off x="2245" y="12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474" name="Oval 1543"/>
            <p:cNvSpPr>
              <a:spLocks noChangeArrowheads="1"/>
            </p:cNvSpPr>
            <p:nvPr/>
          </p:nvSpPr>
          <p:spPr bwMode="auto">
            <a:xfrm>
              <a:off x="2291"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75" name="Oval 1544"/>
            <p:cNvSpPr>
              <a:spLocks noChangeArrowheads="1"/>
            </p:cNvSpPr>
            <p:nvPr/>
          </p:nvSpPr>
          <p:spPr bwMode="auto">
            <a:xfrm>
              <a:off x="4015"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76" name="Oval 1545"/>
            <p:cNvSpPr>
              <a:spLocks noChangeArrowheads="1"/>
            </p:cNvSpPr>
            <p:nvPr/>
          </p:nvSpPr>
          <p:spPr bwMode="auto">
            <a:xfrm>
              <a:off x="337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77" name="Oval 1546"/>
            <p:cNvSpPr>
              <a:spLocks noChangeArrowheads="1"/>
            </p:cNvSpPr>
            <p:nvPr/>
          </p:nvSpPr>
          <p:spPr bwMode="auto">
            <a:xfrm>
              <a:off x="3607" y="10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78" name="Oval 1547"/>
            <p:cNvSpPr>
              <a:spLocks noChangeArrowheads="1"/>
            </p:cNvSpPr>
            <p:nvPr/>
          </p:nvSpPr>
          <p:spPr bwMode="auto">
            <a:xfrm>
              <a:off x="3425" y="3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79" name="Oval 1548"/>
            <p:cNvSpPr>
              <a:spLocks noChangeArrowheads="1"/>
            </p:cNvSpPr>
            <p:nvPr/>
          </p:nvSpPr>
          <p:spPr bwMode="auto">
            <a:xfrm>
              <a:off x="3289" y="-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80" name="Oval 1549"/>
            <p:cNvSpPr>
              <a:spLocks noChangeArrowheads="1"/>
            </p:cNvSpPr>
            <p:nvPr/>
          </p:nvSpPr>
          <p:spPr bwMode="auto">
            <a:xfrm>
              <a:off x="3516"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1" name="Oval 1550"/>
            <p:cNvSpPr>
              <a:spLocks noChangeArrowheads="1"/>
            </p:cNvSpPr>
            <p:nvPr/>
          </p:nvSpPr>
          <p:spPr bwMode="auto">
            <a:xfrm>
              <a:off x="4922" y="3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2" name="Oval 1551"/>
            <p:cNvSpPr>
              <a:spLocks noChangeArrowheads="1"/>
            </p:cNvSpPr>
            <p:nvPr/>
          </p:nvSpPr>
          <p:spPr bwMode="auto">
            <a:xfrm>
              <a:off x="3017" y="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3" name="Oval 1552"/>
            <p:cNvSpPr>
              <a:spLocks noChangeArrowheads="1"/>
            </p:cNvSpPr>
            <p:nvPr/>
          </p:nvSpPr>
          <p:spPr bwMode="auto">
            <a:xfrm>
              <a:off x="3970"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4" name="Oval 1553"/>
            <p:cNvSpPr>
              <a:spLocks noChangeArrowheads="1"/>
            </p:cNvSpPr>
            <p:nvPr/>
          </p:nvSpPr>
          <p:spPr bwMode="auto">
            <a:xfrm>
              <a:off x="3606"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5" name="Oval 1554"/>
            <p:cNvSpPr>
              <a:spLocks noChangeArrowheads="1"/>
            </p:cNvSpPr>
            <p:nvPr/>
          </p:nvSpPr>
          <p:spPr bwMode="auto">
            <a:xfrm>
              <a:off x="3198"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6" name="Oval 1555"/>
            <p:cNvSpPr>
              <a:spLocks noChangeArrowheads="1"/>
            </p:cNvSpPr>
            <p:nvPr/>
          </p:nvSpPr>
          <p:spPr bwMode="auto">
            <a:xfrm>
              <a:off x="1928" y="6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7" name="Oval 1556"/>
            <p:cNvSpPr>
              <a:spLocks noChangeArrowheads="1"/>
            </p:cNvSpPr>
            <p:nvPr/>
          </p:nvSpPr>
          <p:spPr bwMode="auto">
            <a:xfrm>
              <a:off x="3425"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88" name="Oval 1557"/>
            <p:cNvSpPr>
              <a:spLocks noChangeArrowheads="1"/>
            </p:cNvSpPr>
            <p:nvPr/>
          </p:nvSpPr>
          <p:spPr bwMode="auto">
            <a:xfrm>
              <a:off x="2110" y="176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489" name="Oval 1558"/>
            <p:cNvSpPr>
              <a:spLocks noChangeArrowheads="1"/>
            </p:cNvSpPr>
            <p:nvPr/>
          </p:nvSpPr>
          <p:spPr bwMode="auto">
            <a:xfrm>
              <a:off x="341" y="280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490" name="Oval 1559"/>
            <p:cNvSpPr>
              <a:spLocks noChangeArrowheads="1"/>
            </p:cNvSpPr>
            <p:nvPr/>
          </p:nvSpPr>
          <p:spPr bwMode="auto">
            <a:xfrm>
              <a:off x="4831" y="3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1" name="Oval 1560"/>
            <p:cNvSpPr>
              <a:spLocks noChangeArrowheads="1"/>
            </p:cNvSpPr>
            <p:nvPr/>
          </p:nvSpPr>
          <p:spPr bwMode="auto">
            <a:xfrm>
              <a:off x="4423"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2" name="Oval 1561"/>
            <p:cNvSpPr>
              <a:spLocks noChangeArrowheads="1"/>
            </p:cNvSpPr>
            <p:nvPr/>
          </p:nvSpPr>
          <p:spPr bwMode="auto">
            <a:xfrm>
              <a:off x="5149"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3" name="Oval 1562"/>
            <p:cNvSpPr>
              <a:spLocks noChangeArrowheads="1"/>
            </p:cNvSpPr>
            <p:nvPr/>
          </p:nvSpPr>
          <p:spPr bwMode="auto">
            <a:xfrm>
              <a:off x="3879" y="302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494" name="Oval 1563"/>
            <p:cNvSpPr>
              <a:spLocks noChangeArrowheads="1"/>
            </p:cNvSpPr>
            <p:nvPr/>
          </p:nvSpPr>
          <p:spPr bwMode="auto">
            <a:xfrm>
              <a:off x="976" y="24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5" name="Oval 1564"/>
            <p:cNvSpPr>
              <a:spLocks noChangeArrowheads="1"/>
            </p:cNvSpPr>
            <p:nvPr/>
          </p:nvSpPr>
          <p:spPr bwMode="auto">
            <a:xfrm>
              <a:off x="3335"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6" name="Oval 1565"/>
            <p:cNvSpPr>
              <a:spLocks noChangeArrowheads="1"/>
            </p:cNvSpPr>
            <p:nvPr/>
          </p:nvSpPr>
          <p:spPr bwMode="auto">
            <a:xfrm>
              <a:off x="3607"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7" name="Oval 1566"/>
            <p:cNvSpPr>
              <a:spLocks noChangeArrowheads="1"/>
            </p:cNvSpPr>
            <p:nvPr/>
          </p:nvSpPr>
          <p:spPr bwMode="auto">
            <a:xfrm>
              <a:off x="930"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8" name="Oval 1567"/>
            <p:cNvSpPr>
              <a:spLocks noChangeArrowheads="1"/>
            </p:cNvSpPr>
            <p:nvPr/>
          </p:nvSpPr>
          <p:spPr bwMode="auto">
            <a:xfrm>
              <a:off x="2563"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499" name="Oval 1568"/>
            <p:cNvSpPr>
              <a:spLocks noChangeArrowheads="1"/>
            </p:cNvSpPr>
            <p:nvPr/>
          </p:nvSpPr>
          <p:spPr bwMode="auto">
            <a:xfrm>
              <a:off x="1611" y="7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0" name="Oval 1569"/>
            <p:cNvSpPr>
              <a:spLocks noChangeArrowheads="1"/>
            </p:cNvSpPr>
            <p:nvPr/>
          </p:nvSpPr>
          <p:spPr bwMode="auto">
            <a:xfrm>
              <a:off x="4695" y="16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1" name="Oval 1570"/>
            <p:cNvSpPr>
              <a:spLocks noChangeArrowheads="1"/>
            </p:cNvSpPr>
            <p:nvPr/>
          </p:nvSpPr>
          <p:spPr bwMode="auto">
            <a:xfrm>
              <a:off x="1203"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2" name="Oval 1571"/>
            <p:cNvSpPr>
              <a:spLocks noChangeArrowheads="1"/>
            </p:cNvSpPr>
            <p:nvPr/>
          </p:nvSpPr>
          <p:spPr bwMode="auto">
            <a:xfrm>
              <a:off x="2972" y="5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3" name="Oval 1572"/>
            <p:cNvSpPr>
              <a:spLocks noChangeArrowheads="1"/>
            </p:cNvSpPr>
            <p:nvPr/>
          </p:nvSpPr>
          <p:spPr bwMode="auto">
            <a:xfrm>
              <a:off x="4741" y="10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4" name="Oval 1573"/>
            <p:cNvSpPr>
              <a:spLocks noChangeArrowheads="1"/>
            </p:cNvSpPr>
            <p:nvPr/>
          </p:nvSpPr>
          <p:spPr bwMode="auto">
            <a:xfrm>
              <a:off x="1702"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5" name="Oval 1574"/>
            <p:cNvSpPr>
              <a:spLocks noChangeArrowheads="1"/>
            </p:cNvSpPr>
            <p:nvPr/>
          </p:nvSpPr>
          <p:spPr bwMode="auto">
            <a:xfrm>
              <a:off x="3516" y="6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6" name="Oval 1575"/>
            <p:cNvSpPr>
              <a:spLocks noChangeArrowheads="1"/>
            </p:cNvSpPr>
            <p:nvPr/>
          </p:nvSpPr>
          <p:spPr bwMode="auto">
            <a:xfrm>
              <a:off x="1203" y="3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7" name="Oval 1576"/>
            <p:cNvSpPr>
              <a:spLocks noChangeArrowheads="1"/>
            </p:cNvSpPr>
            <p:nvPr/>
          </p:nvSpPr>
          <p:spPr bwMode="auto">
            <a:xfrm>
              <a:off x="1293" y="16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8" name="Oval 1577"/>
            <p:cNvSpPr>
              <a:spLocks noChangeArrowheads="1"/>
            </p:cNvSpPr>
            <p:nvPr/>
          </p:nvSpPr>
          <p:spPr bwMode="auto">
            <a:xfrm>
              <a:off x="1112" y="10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09" name="Oval 1578"/>
            <p:cNvSpPr>
              <a:spLocks noChangeArrowheads="1"/>
            </p:cNvSpPr>
            <p:nvPr/>
          </p:nvSpPr>
          <p:spPr bwMode="auto">
            <a:xfrm>
              <a:off x="341"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10" name="Oval 1579"/>
            <p:cNvSpPr>
              <a:spLocks noChangeArrowheads="1"/>
            </p:cNvSpPr>
            <p:nvPr/>
          </p:nvSpPr>
          <p:spPr bwMode="auto">
            <a:xfrm>
              <a:off x="704" y="162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511" name="Oval 1580"/>
            <p:cNvSpPr>
              <a:spLocks noChangeArrowheads="1"/>
            </p:cNvSpPr>
            <p:nvPr/>
          </p:nvSpPr>
          <p:spPr bwMode="auto">
            <a:xfrm>
              <a:off x="386"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12" name="Oval 1581"/>
            <p:cNvSpPr>
              <a:spLocks noChangeArrowheads="1"/>
            </p:cNvSpPr>
            <p:nvPr/>
          </p:nvSpPr>
          <p:spPr bwMode="auto">
            <a:xfrm>
              <a:off x="2928" y="8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13" name="Oval 1582"/>
            <p:cNvSpPr>
              <a:spLocks noChangeArrowheads="1"/>
            </p:cNvSpPr>
            <p:nvPr/>
          </p:nvSpPr>
          <p:spPr bwMode="auto">
            <a:xfrm>
              <a:off x="659" y="35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514" name="Oval 1583"/>
            <p:cNvSpPr>
              <a:spLocks noChangeArrowheads="1"/>
            </p:cNvSpPr>
            <p:nvPr/>
          </p:nvSpPr>
          <p:spPr bwMode="auto">
            <a:xfrm>
              <a:off x="976" y="14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15" name="Oval 1584"/>
            <p:cNvSpPr>
              <a:spLocks noChangeArrowheads="1"/>
            </p:cNvSpPr>
            <p:nvPr/>
          </p:nvSpPr>
          <p:spPr bwMode="auto">
            <a:xfrm>
              <a:off x="3337" y="10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16" name="Oval 1585"/>
            <p:cNvSpPr>
              <a:spLocks noChangeArrowheads="1"/>
            </p:cNvSpPr>
            <p:nvPr/>
          </p:nvSpPr>
          <p:spPr bwMode="auto">
            <a:xfrm>
              <a:off x="3336"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17" name="Oval 1586"/>
            <p:cNvSpPr>
              <a:spLocks noChangeArrowheads="1"/>
            </p:cNvSpPr>
            <p:nvPr/>
          </p:nvSpPr>
          <p:spPr bwMode="auto">
            <a:xfrm>
              <a:off x="840" y="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18" name="Oval 1587"/>
            <p:cNvSpPr>
              <a:spLocks noChangeArrowheads="1"/>
            </p:cNvSpPr>
            <p:nvPr/>
          </p:nvSpPr>
          <p:spPr bwMode="auto">
            <a:xfrm>
              <a:off x="3246"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519" name="Oval 1588"/>
            <p:cNvSpPr>
              <a:spLocks noChangeArrowheads="1"/>
            </p:cNvSpPr>
            <p:nvPr/>
          </p:nvSpPr>
          <p:spPr bwMode="auto">
            <a:xfrm>
              <a:off x="1292"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0" name="Oval 1589"/>
            <p:cNvSpPr>
              <a:spLocks noChangeArrowheads="1"/>
            </p:cNvSpPr>
            <p:nvPr/>
          </p:nvSpPr>
          <p:spPr bwMode="auto">
            <a:xfrm>
              <a:off x="1293" y="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1" name="Oval 1590"/>
            <p:cNvSpPr>
              <a:spLocks noChangeArrowheads="1"/>
            </p:cNvSpPr>
            <p:nvPr/>
          </p:nvSpPr>
          <p:spPr bwMode="auto">
            <a:xfrm>
              <a:off x="1339" y="1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2" name="Oval 1591"/>
            <p:cNvSpPr>
              <a:spLocks noChangeArrowheads="1"/>
            </p:cNvSpPr>
            <p:nvPr/>
          </p:nvSpPr>
          <p:spPr bwMode="auto">
            <a:xfrm>
              <a:off x="3697"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3" name="Oval 1592"/>
            <p:cNvSpPr>
              <a:spLocks noChangeArrowheads="1"/>
            </p:cNvSpPr>
            <p:nvPr/>
          </p:nvSpPr>
          <p:spPr bwMode="auto">
            <a:xfrm>
              <a:off x="840" y="-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4" name="Oval 1593"/>
            <p:cNvSpPr>
              <a:spLocks noChangeArrowheads="1"/>
            </p:cNvSpPr>
            <p:nvPr/>
          </p:nvSpPr>
          <p:spPr bwMode="auto">
            <a:xfrm>
              <a:off x="976" y="1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525" name="Oval 1594"/>
            <p:cNvSpPr>
              <a:spLocks noChangeArrowheads="1"/>
            </p:cNvSpPr>
            <p:nvPr/>
          </p:nvSpPr>
          <p:spPr bwMode="auto">
            <a:xfrm>
              <a:off x="1021" y="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6" name="Oval 1595"/>
            <p:cNvSpPr>
              <a:spLocks noChangeArrowheads="1"/>
            </p:cNvSpPr>
            <p:nvPr/>
          </p:nvSpPr>
          <p:spPr bwMode="auto">
            <a:xfrm>
              <a:off x="2836" y="3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7" name="Oval 1596"/>
            <p:cNvSpPr>
              <a:spLocks noChangeArrowheads="1"/>
            </p:cNvSpPr>
            <p:nvPr/>
          </p:nvSpPr>
          <p:spPr bwMode="auto">
            <a:xfrm>
              <a:off x="15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8" name="Oval 1597"/>
            <p:cNvSpPr>
              <a:spLocks noChangeArrowheads="1"/>
            </p:cNvSpPr>
            <p:nvPr/>
          </p:nvSpPr>
          <p:spPr bwMode="auto">
            <a:xfrm>
              <a:off x="1475"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29" name="Oval 1598"/>
            <p:cNvSpPr>
              <a:spLocks noChangeArrowheads="1"/>
            </p:cNvSpPr>
            <p:nvPr/>
          </p:nvSpPr>
          <p:spPr bwMode="auto">
            <a:xfrm>
              <a:off x="3788" y="7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0" name="Oval 1599"/>
            <p:cNvSpPr>
              <a:spLocks noChangeArrowheads="1"/>
            </p:cNvSpPr>
            <p:nvPr/>
          </p:nvSpPr>
          <p:spPr bwMode="auto">
            <a:xfrm>
              <a:off x="794"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1" name="Oval 1600"/>
            <p:cNvSpPr>
              <a:spLocks noChangeArrowheads="1"/>
            </p:cNvSpPr>
            <p:nvPr/>
          </p:nvSpPr>
          <p:spPr bwMode="auto">
            <a:xfrm>
              <a:off x="250" y="1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2" name="Oval 1601"/>
            <p:cNvSpPr>
              <a:spLocks noChangeArrowheads="1"/>
            </p:cNvSpPr>
            <p:nvPr/>
          </p:nvSpPr>
          <p:spPr bwMode="auto">
            <a:xfrm>
              <a:off x="1973" y="9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3" name="Oval 1602"/>
            <p:cNvSpPr>
              <a:spLocks noChangeArrowheads="1"/>
            </p:cNvSpPr>
            <p:nvPr/>
          </p:nvSpPr>
          <p:spPr bwMode="auto">
            <a:xfrm>
              <a:off x="2836"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4" name="Oval 1603"/>
            <p:cNvSpPr>
              <a:spLocks noChangeArrowheads="1"/>
            </p:cNvSpPr>
            <p:nvPr/>
          </p:nvSpPr>
          <p:spPr bwMode="auto">
            <a:xfrm>
              <a:off x="4014"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5" name="Oval 1604"/>
            <p:cNvSpPr>
              <a:spLocks noChangeArrowheads="1"/>
            </p:cNvSpPr>
            <p:nvPr/>
          </p:nvSpPr>
          <p:spPr bwMode="auto">
            <a:xfrm>
              <a:off x="1203"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6" name="Oval 1605"/>
            <p:cNvSpPr>
              <a:spLocks noChangeArrowheads="1"/>
            </p:cNvSpPr>
            <p:nvPr/>
          </p:nvSpPr>
          <p:spPr bwMode="auto">
            <a:xfrm>
              <a:off x="1973"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7" name="Oval 1606"/>
            <p:cNvSpPr>
              <a:spLocks noChangeArrowheads="1"/>
            </p:cNvSpPr>
            <p:nvPr/>
          </p:nvSpPr>
          <p:spPr bwMode="auto">
            <a:xfrm>
              <a:off x="1248"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8" name="Oval 1607"/>
            <p:cNvSpPr>
              <a:spLocks noChangeArrowheads="1"/>
            </p:cNvSpPr>
            <p:nvPr/>
          </p:nvSpPr>
          <p:spPr bwMode="auto">
            <a:xfrm>
              <a:off x="4741"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39" name="Oval 1608"/>
            <p:cNvSpPr>
              <a:spLocks noChangeArrowheads="1"/>
            </p:cNvSpPr>
            <p:nvPr/>
          </p:nvSpPr>
          <p:spPr bwMode="auto">
            <a:xfrm>
              <a:off x="2563"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40" name="Oval 1609"/>
            <p:cNvSpPr>
              <a:spLocks noChangeArrowheads="1"/>
            </p:cNvSpPr>
            <p:nvPr/>
          </p:nvSpPr>
          <p:spPr bwMode="auto">
            <a:xfrm>
              <a:off x="2609" y="19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41" name="Oval 1610"/>
            <p:cNvSpPr>
              <a:spLocks noChangeArrowheads="1"/>
            </p:cNvSpPr>
            <p:nvPr/>
          </p:nvSpPr>
          <p:spPr bwMode="auto">
            <a:xfrm>
              <a:off x="3198"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42" name="Oval 1611"/>
            <p:cNvSpPr>
              <a:spLocks noChangeArrowheads="1"/>
            </p:cNvSpPr>
            <p:nvPr/>
          </p:nvSpPr>
          <p:spPr bwMode="auto">
            <a:xfrm>
              <a:off x="2201" y="9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43" name="Oval 1612"/>
            <p:cNvSpPr>
              <a:spLocks noChangeArrowheads="1"/>
            </p:cNvSpPr>
            <p:nvPr/>
          </p:nvSpPr>
          <p:spPr bwMode="auto">
            <a:xfrm>
              <a:off x="2609" y="8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44" name="Oval 1613"/>
            <p:cNvSpPr>
              <a:spLocks noChangeArrowheads="1"/>
            </p:cNvSpPr>
            <p:nvPr/>
          </p:nvSpPr>
          <p:spPr bwMode="auto">
            <a:xfrm>
              <a:off x="3561" y="30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545" name="Oval 1614"/>
            <p:cNvSpPr>
              <a:spLocks noChangeArrowheads="1"/>
            </p:cNvSpPr>
            <p:nvPr/>
          </p:nvSpPr>
          <p:spPr bwMode="auto">
            <a:xfrm>
              <a:off x="3652" y="4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546" name="Oval 1615"/>
            <p:cNvSpPr>
              <a:spLocks noChangeArrowheads="1"/>
            </p:cNvSpPr>
            <p:nvPr/>
          </p:nvSpPr>
          <p:spPr bwMode="auto">
            <a:xfrm>
              <a:off x="3743" y="18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547" name="Oval 1616"/>
            <p:cNvSpPr>
              <a:spLocks noChangeArrowheads="1"/>
            </p:cNvSpPr>
            <p:nvPr/>
          </p:nvSpPr>
          <p:spPr bwMode="auto">
            <a:xfrm>
              <a:off x="2839" y="117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548" name="Oval 1617"/>
            <p:cNvSpPr>
              <a:spLocks noChangeArrowheads="1"/>
            </p:cNvSpPr>
            <p:nvPr/>
          </p:nvSpPr>
          <p:spPr bwMode="auto">
            <a:xfrm>
              <a:off x="250"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49" name="Oval 1618"/>
            <p:cNvSpPr>
              <a:spLocks noChangeArrowheads="1"/>
            </p:cNvSpPr>
            <p:nvPr/>
          </p:nvSpPr>
          <p:spPr bwMode="auto">
            <a:xfrm>
              <a:off x="1838"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0" name="Oval 1619"/>
            <p:cNvSpPr>
              <a:spLocks noChangeArrowheads="1"/>
            </p:cNvSpPr>
            <p:nvPr/>
          </p:nvSpPr>
          <p:spPr bwMode="auto">
            <a:xfrm>
              <a:off x="20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1" name="Oval 1620"/>
            <p:cNvSpPr>
              <a:spLocks noChangeArrowheads="1"/>
            </p:cNvSpPr>
            <p:nvPr/>
          </p:nvSpPr>
          <p:spPr bwMode="auto">
            <a:xfrm>
              <a:off x="114" y="6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2" name="Oval 1621"/>
            <p:cNvSpPr>
              <a:spLocks noChangeArrowheads="1"/>
            </p:cNvSpPr>
            <p:nvPr/>
          </p:nvSpPr>
          <p:spPr bwMode="auto">
            <a:xfrm>
              <a:off x="2701"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3" name="Oval 1622"/>
            <p:cNvSpPr>
              <a:spLocks noChangeArrowheads="1"/>
            </p:cNvSpPr>
            <p:nvPr/>
          </p:nvSpPr>
          <p:spPr bwMode="auto">
            <a:xfrm>
              <a:off x="386" y="2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4" name="Oval 1623"/>
            <p:cNvSpPr>
              <a:spLocks noChangeArrowheads="1"/>
            </p:cNvSpPr>
            <p:nvPr/>
          </p:nvSpPr>
          <p:spPr bwMode="auto">
            <a:xfrm>
              <a:off x="1838"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5" name="Oval 1624"/>
            <p:cNvSpPr>
              <a:spLocks noChangeArrowheads="1"/>
            </p:cNvSpPr>
            <p:nvPr/>
          </p:nvSpPr>
          <p:spPr bwMode="auto">
            <a:xfrm>
              <a:off x="340"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6" name="Oval 1625"/>
            <p:cNvSpPr>
              <a:spLocks noChangeArrowheads="1"/>
            </p:cNvSpPr>
            <p:nvPr/>
          </p:nvSpPr>
          <p:spPr bwMode="auto">
            <a:xfrm>
              <a:off x="522" y="-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7" name="Oval 1626"/>
            <p:cNvSpPr>
              <a:spLocks noChangeArrowheads="1"/>
            </p:cNvSpPr>
            <p:nvPr/>
          </p:nvSpPr>
          <p:spPr bwMode="auto">
            <a:xfrm>
              <a:off x="114"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8" name="Oval 1627"/>
            <p:cNvSpPr>
              <a:spLocks noChangeArrowheads="1"/>
            </p:cNvSpPr>
            <p:nvPr/>
          </p:nvSpPr>
          <p:spPr bwMode="auto">
            <a:xfrm>
              <a:off x="68" y="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59" name="Oval 1628"/>
            <p:cNvSpPr>
              <a:spLocks noChangeArrowheads="1"/>
            </p:cNvSpPr>
            <p:nvPr/>
          </p:nvSpPr>
          <p:spPr bwMode="auto">
            <a:xfrm>
              <a:off x="1157"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60" name="Oval 1629"/>
            <p:cNvSpPr>
              <a:spLocks noChangeArrowheads="1"/>
            </p:cNvSpPr>
            <p:nvPr/>
          </p:nvSpPr>
          <p:spPr bwMode="auto">
            <a:xfrm>
              <a:off x="1293" y="139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561" name="Oval 1630"/>
            <p:cNvSpPr>
              <a:spLocks noChangeArrowheads="1"/>
            </p:cNvSpPr>
            <p:nvPr/>
          </p:nvSpPr>
          <p:spPr bwMode="auto">
            <a:xfrm>
              <a:off x="2926" y="14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62" name="Oval 1631"/>
            <p:cNvSpPr>
              <a:spLocks noChangeArrowheads="1"/>
            </p:cNvSpPr>
            <p:nvPr/>
          </p:nvSpPr>
          <p:spPr bwMode="auto">
            <a:xfrm>
              <a:off x="3833"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63" name="Oval 1632"/>
            <p:cNvSpPr>
              <a:spLocks noChangeArrowheads="1"/>
            </p:cNvSpPr>
            <p:nvPr/>
          </p:nvSpPr>
          <p:spPr bwMode="auto">
            <a:xfrm>
              <a:off x="2019" y="12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564" name="Oval 1633"/>
            <p:cNvSpPr>
              <a:spLocks noChangeArrowheads="1"/>
            </p:cNvSpPr>
            <p:nvPr/>
          </p:nvSpPr>
          <p:spPr bwMode="auto">
            <a:xfrm>
              <a:off x="5557"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65" name="Oval 1634"/>
            <p:cNvSpPr>
              <a:spLocks noChangeArrowheads="1"/>
            </p:cNvSpPr>
            <p:nvPr/>
          </p:nvSpPr>
          <p:spPr bwMode="auto">
            <a:xfrm>
              <a:off x="5739" y="107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566" name="Oval 1635"/>
            <p:cNvSpPr>
              <a:spLocks noChangeArrowheads="1"/>
            </p:cNvSpPr>
            <p:nvPr/>
          </p:nvSpPr>
          <p:spPr bwMode="auto">
            <a:xfrm>
              <a:off x="3561" y="23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67" name="Oval 1636"/>
            <p:cNvSpPr>
              <a:spLocks noChangeArrowheads="1"/>
            </p:cNvSpPr>
            <p:nvPr/>
          </p:nvSpPr>
          <p:spPr bwMode="auto">
            <a:xfrm>
              <a:off x="3425" y="5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68" name="Oval 1637"/>
            <p:cNvSpPr>
              <a:spLocks noChangeArrowheads="1"/>
            </p:cNvSpPr>
            <p:nvPr/>
          </p:nvSpPr>
          <p:spPr bwMode="auto">
            <a:xfrm>
              <a:off x="1883" y="4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69" name="Oval 1638"/>
            <p:cNvSpPr>
              <a:spLocks noChangeArrowheads="1"/>
            </p:cNvSpPr>
            <p:nvPr/>
          </p:nvSpPr>
          <p:spPr bwMode="auto">
            <a:xfrm>
              <a:off x="2019" y="25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0" name="Oval 1639"/>
            <p:cNvSpPr>
              <a:spLocks noChangeArrowheads="1"/>
            </p:cNvSpPr>
            <p:nvPr/>
          </p:nvSpPr>
          <p:spPr bwMode="auto">
            <a:xfrm>
              <a:off x="5193"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1" name="Oval 1640"/>
            <p:cNvSpPr>
              <a:spLocks noChangeArrowheads="1"/>
            </p:cNvSpPr>
            <p:nvPr/>
          </p:nvSpPr>
          <p:spPr bwMode="auto">
            <a:xfrm>
              <a:off x="3335"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2" name="Oval 1641"/>
            <p:cNvSpPr>
              <a:spLocks noChangeArrowheads="1"/>
            </p:cNvSpPr>
            <p:nvPr/>
          </p:nvSpPr>
          <p:spPr bwMode="auto">
            <a:xfrm>
              <a:off x="2337"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3" name="Oval 1642"/>
            <p:cNvSpPr>
              <a:spLocks noChangeArrowheads="1"/>
            </p:cNvSpPr>
            <p:nvPr/>
          </p:nvSpPr>
          <p:spPr bwMode="auto">
            <a:xfrm>
              <a:off x="5648" y="76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574" name="Oval 1643"/>
            <p:cNvSpPr>
              <a:spLocks noChangeArrowheads="1"/>
            </p:cNvSpPr>
            <p:nvPr/>
          </p:nvSpPr>
          <p:spPr bwMode="auto">
            <a:xfrm>
              <a:off x="3425" y="3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5" name="Oval 1644"/>
            <p:cNvSpPr>
              <a:spLocks noChangeArrowheads="1"/>
            </p:cNvSpPr>
            <p:nvPr/>
          </p:nvSpPr>
          <p:spPr bwMode="auto">
            <a:xfrm>
              <a:off x="5420"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6" name="Oval 1645"/>
            <p:cNvSpPr>
              <a:spLocks noChangeArrowheads="1"/>
            </p:cNvSpPr>
            <p:nvPr/>
          </p:nvSpPr>
          <p:spPr bwMode="auto">
            <a:xfrm>
              <a:off x="5556" y="26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577" name="Oval 1646"/>
            <p:cNvSpPr>
              <a:spLocks noChangeArrowheads="1"/>
            </p:cNvSpPr>
            <p:nvPr/>
          </p:nvSpPr>
          <p:spPr bwMode="auto">
            <a:xfrm>
              <a:off x="519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8" name="Oval 1647"/>
            <p:cNvSpPr>
              <a:spLocks noChangeArrowheads="1"/>
            </p:cNvSpPr>
            <p:nvPr/>
          </p:nvSpPr>
          <p:spPr bwMode="auto">
            <a:xfrm>
              <a:off x="3425" y="3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79" name="Oval 1648"/>
            <p:cNvSpPr>
              <a:spLocks noChangeArrowheads="1"/>
            </p:cNvSpPr>
            <p:nvPr/>
          </p:nvSpPr>
          <p:spPr bwMode="auto">
            <a:xfrm>
              <a:off x="885"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0" name="Oval 1649"/>
            <p:cNvSpPr>
              <a:spLocks noChangeArrowheads="1"/>
            </p:cNvSpPr>
            <p:nvPr/>
          </p:nvSpPr>
          <p:spPr bwMode="auto">
            <a:xfrm>
              <a:off x="4196"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1" name="Oval 1650"/>
            <p:cNvSpPr>
              <a:spLocks noChangeArrowheads="1"/>
            </p:cNvSpPr>
            <p:nvPr/>
          </p:nvSpPr>
          <p:spPr bwMode="auto">
            <a:xfrm>
              <a:off x="5420" y="6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2" name="Oval 1651"/>
            <p:cNvSpPr>
              <a:spLocks noChangeArrowheads="1"/>
            </p:cNvSpPr>
            <p:nvPr/>
          </p:nvSpPr>
          <p:spPr bwMode="auto">
            <a:xfrm>
              <a:off x="5376" y="9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3" name="Oval 1652"/>
            <p:cNvSpPr>
              <a:spLocks noChangeArrowheads="1"/>
            </p:cNvSpPr>
            <p:nvPr/>
          </p:nvSpPr>
          <p:spPr bwMode="auto">
            <a:xfrm>
              <a:off x="295"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4" name="Oval 1653"/>
            <p:cNvSpPr>
              <a:spLocks noChangeArrowheads="1"/>
            </p:cNvSpPr>
            <p:nvPr/>
          </p:nvSpPr>
          <p:spPr bwMode="auto">
            <a:xfrm>
              <a:off x="5465" y="1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5" name="Oval 1654"/>
            <p:cNvSpPr>
              <a:spLocks noChangeArrowheads="1"/>
            </p:cNvSpPr>
            <p:nvPr/>
          </p:nvSpPr>
          <p:spPr bwMode="auto">
            <a:xfrm>
              <a:off x="5692"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6" name="Oval 1655"/>
            <p:cNvSpPr>
              <a:spLocks noChangeArrowheads="1"/>
            </p:cNvSpPr>
            <p:nvPr/>
          </p:nvSpPr>
          <p:spPr bwMode="auto">
            <a:xfrm>
              <a:off x="5104" y="717"/>
              <a:ext cx="45" cy="46"/>
            </a:xfrm>
            <a:prstGeom prst="ellipse">
              <a:avLst/>
            </a:prstGeom>
            <a:solidFill>
              <a:schemeClr val="tx1"/>
            </a:solidFill>
            <a:ln w="3175">
              <a:noFill/>
              <a:round/>
              <a:headEnd/>
              <a:tailEnd/>
            </a:ln>
          </p:spPr>
          <p:txBody>
            <a:bodyPr wrap="none" anchor="ctr"/>
            <a:lstStyle/>
            <a:p>
              <a:endParaRPr lang="en-US"/>
            </a:p>
          </p:txBody>
        </p:sp>
        <p:sp>
          <p:nvSpPr>
            <p:cNvPr id="80587" name="Oval 1656"/>
            <p:cNvSpPr>
              <a:spLocks noChangeArrowheads="1"/>
            </p:cNvSpPr>
            <p:nvPr/>
          </p:nvSpPr>
          <p:spPr bwMode="auto">
            <a:xfrm>
              <a:off x="437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8" name="Oval 1657"/>
            <p:cNvSpPr>
              <a:spLocks noChangeArrowheads="1"/>
            </p:cNvSpPr>
            <p:nvPr/>
          </p:nvSpPr>
          <p:spPr bwMode="auto">
            <a:xfrm>
              <a:off x="5602" y="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89" name="Oval 1658"/>
            <p:cNvSpPr>
              <a:spLocks noChangeArrowheads="1"/>
            </p:cNvSpPr>
            <p:nvPr/>
          </p:nvSpPr>
          <p:spPr bwMode="auto">
            <a:xfrm>
              <a:off x="5691" y="4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0" name="Oval 1659"/>
            <p:cNvSpPr>
              <a:spLocks noChangeArrowheads="1"/>
            </p:cNvSpPr>
            <p:nvPr/>
          </p:nvSpPr>
          <p:spPr bwMode="auto">
            <a:xfrm>
              <a:off x="5737"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1" name="Oval 1660"/>
            <p:cNvSpPr>
              <a:spLocks noChangeArrowheads="1"/>
            </p:cNvSpPr>
            <p:nvPr/>
          </p:nvSpPr>
          <p:spPr bwMode="auto">
            <a:xfrm>
              <a:off x="3108"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2" name="Oval 1661"/>
            <p:cNvSpPr>
              <a:spLocks noChangeArrowheads="1"/>
            </p:cNvSpPr>
            <p:nvPr/>
          </p:nvSpPr>
          <p:spPr bwMode="auto">
            <a:xfrm>
              <a:off x="5013"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3" name="Oval 1662"/>
            <p:cNvSpPr>
              <a:spLocks noChangeArrowheads="1"/>
            </p:cNvSpPr>
            <p:nvPr/>
          </p:nvSpPr>
          <p:spPr bwMode="auto">
            <a:xfrm>
              <a:off x="2653" y="1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4" name="Oval 1663"/>
            <p:cNvSpPr>
              <a:spLocks noChangeArrowheads="1"/>
            </p:cNvSpPr>
            <p:nvPr/>
          </p:nvSpPr>
          <p:spPr bwMode="auto">
            <a:xfrm>
              <a:off x="2427" y="9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5" name="Oval 1664"/>
            <p:cNvSpPr>
              <a:spLocks noChangeArrowheads="1"/>
            </p:cNvSpPr>
            <p:nvPr/>
          </p:nvSpPr>
          <p:spPr bwMode="auto">
            <a:xfrm>
              <a:off x="5374" y="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6" name="Oval 1665"/>
            <p:cNvSpPr>
              <a:spLocks noChangeArrowheads="1"/>
            </p:cNvSpPr>
            <p:nvPr/>
          </p:nvSpPr>
          <p:spPr bwMode="auto">
            <a:xfrm>
              <a:off x="4695"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7" name="Oval 1666"/>
            <p:cNvSpPr>
              <a:spLocks noChangeArrowheads="1"/>
            </p:cNvSpPr>
            <p:nvPr/>
          </p:nvSpPr>
          <p:spPr bwMode="auto">
            <a:xfrm>
              <a:off x="3017"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8" name="Oval 1667"/>
            <p:cNvSpPr>
              <a:spLocks noChangeArrowheads="1"/>
            </p:cNvSpPr>
            <p:nvPr/>
          </p:nvSpPr>
          <p:spPr bwMode="auto">
            <a:xfrm>
              <a:off x="3198" y="7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599" name="Oval 1668"/>
            <p:cNvSpPr>
              <a:spLocks noChangeArrowheads="1"/>
            </p:cNvSpPr>
            <p:nvPr/>
          </p:nvSpPr>
          <p:spPr bwMode="auto">
            <a:xfrm>
              <a:off x="5421"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0" name="Oval 1669"/>
            <p:cNvSpPr>
              <a:spLocks noChangeArrowheads="1"/>
            </p:cNvSpPr>
            <p:nvPr/>
          </p:nvSpPr>
          <p:spPr bwMode="auto">
            <a:xfrm>
              <a:off x="5058" y="293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601" name="Oval 1670"/>
            <p:cNvSpPr>
              <a:spLocks noChangeArrowheads="1"/>
            </p:cNvSpPr>
            <p:nvPr/>
          </p:nvSpPr>
          <p:spPr bwMode="auto">
            <a:xfrm>
              <a:off x="5013" y="25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2" name="Oval 1671"/>
            <p:cNvSpPr>
              <a:spLocks noChangeArrowheads="1"/>
            </p:cNvSpPr>
            <p:nvPr/>
          </p:nvSpPr>
          <p:spPr bwMode="auto">
            <a:xfrm>
              <a:off x="2155" y="3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3" name="Oval 1672"/>
            <p:cNvSpPr>
              <a:spLocks noChangeArrowheads="1"/>
            </p:cNvSpPr>
            <p:nvPr/>
          </p:nvSpPr>
          <p:spPr bwMode="auto">
            <a:xfrm>
              <a:off x="4378"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4" name="Oval 1673"/>
            <p:cNvSpPr>
              <a:spLocks noChangeArrowheads="1"/>
            </p:cNvSpPr>
            <p:nvPr/>
          </p:nvSpPr>
          <p:spPr bwMode="auto">
            <a:xfrm>
              <a:off x="4287" y="3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5" name="Oval 1674"/>
            <p:cNvSpPr>
              <a:spLocks noChangeArrowheads="1"/>
            </p:cNvSpPr>
            <p:nvPr/>
          </p:nvSpPr>
          <p:spPr bwMode="auto">
            <a:xfrm>
              <a:off x="2836" y="4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6" name="Oval 1675"/>
            <p:cNvSpPr>
              <a:spLocks noChangeArrowheads="1"/>
            </p:cNvSpPr>
            <p:nvPr/>
          </p:nvSpPr>
          <p:spPr bwMode="auto">
            <a:xfrm>
              <a:off x="5512"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7" name="Oval 1676"/>
            <p:cNvSpPr>
              <a:spLocks noChangeArrowheads="1"/>
            </p:cNvSpPr>
            <p:nvPr/>
          </p:nvSpPr>
          <p:spPr bwMode="auto">
            <a:xfrm>
              <a:off x="2064" y="4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8" name="Oval 1677"/>
            <p:cNvSpPr>
              <a:spLocks noChangeArrowheads="1"/>
            </p:cNvSpPr>
            <p:nvPr/>
          </p:nvSpPr>
          <p:spPr bwMode="auto">
            <a:xfrm>
              <a:off x="1974" y="36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09" name="Oval 1678"/>
            <p:cNvSpPr>
              <a:spLocks noChangeArrowheads="1"/>
            </p:cNvSpPr>
            <p:nvPr/>
          </p:nvSpPr>
          <p:spPr bwMode="auto">
            <a:xfrm>
              <a:off x="4015"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0" name="Oval 1679"/>
            <p:cNvSpPr>
              <a:spLocks noChangeArrowheads="1"/>
            </p:cNvSpPr>
            <p:nvPr/>
          </p:nvSpPr>
          <p:spPr bwMode="auto">
            <a:xfrm>
              <a:off x="2563"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1" name="Oval 1680"/>
            <p:cNvSpPr>
              <a:spLocks noChangeArrowheads="1"/>
            </p:cNvSpPr>
            <p:nvPr/>
          </p:nvSpPr>
          <p:spPr bwMode="auto">
            <a:xfrm>
              <a:off x="4650" y="13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2" name="Oval 1681"/>
            <p:cNvSpPr>
              <a:spLocks noChangeArrowheads="1"/>
            </p:cNvSpPr>
            <p:nvPr/>
          </p:nvSpPr>
          <p:spPr bwMode="auto">
            <a:xfrm>
              <a:off x="4332"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3" name="Oval 1682"/>
            <p:cNvSpPr>
              <a:spLocks noChangeArrowheads="1"/>
            </p:cNvSpPr>
            <p:nvPr/>
          </p:nvSpPr>
          <p:spPr bwMode="auto">
            <a:xfrm>
              <a:off x="5421"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4" name="Oval 1683"/>
            <p:cNvSpPr>
              <a:spLocks noChangeArrowheads="1"/>
            </p:cNvSpPr>
            <p:nvPr/>
          </p:nvSpPr>
          <p:spPr bwMode="auto">
            <a:xfrm>
              <a:off x="1838"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5" name="Oval 1684"/>
            <p:cNvSpPr>
              <a:spLocks noChangeArrowheads="1"/>
            </p:cNvSpPr>
            <p:nvPr/>
          </p:nvSpPr>
          <p:spPr bwMode="auto">
            <a:xfrm>
              <a:off x="2609" y="3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616" name="Oval 1685"/>
            <p:cNvSpPr>
              <a:spLocks noChangeArrowheads="1"/>
            </p:cNvSpPr>
            <p:nvPr/>
          </p:nvSpPr>
          <p:spPr bwMode="auto">
            <a:xfrm>
              <a:off x="4785" y="2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7" name="Oval 1686"/>
            <p:cNvSpPr>
              <a:spLocks noChangeArrowheads="1"/>
            </p:cNvSpPr>
            <p:nvPr/>
          </p:nvSpPr>
          <p:spPr bwMode="auto">
            <a:xfrm>
              <a:off x="4966" y="21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0618" name="Oval 1687"/>
            <p:cNvSpPr>
              <a:spLocks noChangeArrowheads="1"/>
            </p:cNvSpPr>
            <p:nvPr/>
          </p:nvSpPr>
          <p:spPr bwMode="auto">
            <a:xfrm>
              <a:off x="2699" y="4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19" name="Oval 1688"/>
            <p:cNvSpPr>
              <a:spLocks noChangeArrowheads="1"/>
            </p:cNvSpPr>
            <p:nvPr/>
          </p:nvSpPr>
          <p:spPr bwMode="auto">
            <a:xfrm>
              <a:off x="5012" y="3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0" name="Oval 1689"/>
            <p:cNvSpPr>
              <a:spLocks noChangeArrowheads="1"/>
            </p:cNvSpPr>
            <p:nvPr/>
          </p:nvSpPr>
          <p:spPr bwMode="auto">
            <a:xfrm>
              <a:off x="4877"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1" name="Oval 1690"/>
            <p:cNvSpPr>
              <a:spLocks noChangeArrowheads="1"/>
            </p:cNvSpPr>
            <p:nvPr/>
          </p:nvSpPr>
          <p:spPr bwMode="auto">
            <a:xfrm>
              <a:off x="4469" y="8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2" name="Oval 1691"/>
            <p:cNvSpPr>
              <a:spLocks noChangeArrowheads="1"/>
            </p:cNvSpPr>
            <p:nvPr/>
          </p:nvSpPr>
          <p:spPr bwMode="auto">
            <a:xfrm>
              <a:off x="4422" y="1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3" name="Oval 1692"/>
            <p:cNvSpPr>
              <a:spLocks noChangeArrowheads="1"/>
            </p:cNvSpPr>
            <p:nvPr/>
          </p:nvSpPr>
          <p:spPr bwMode="auto">
            <a:xfrm>
              <a:off x="658" y="4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4" name="Oval 1693"/>
            <p:cNvSpPr>
              <a:spLocks noChangeArrowheads="1"/>
            </p:cNvSpPr>
            <p:nvPr/>
          </p:nvSpPr>
          <p:spPr bwMode="auto">
            <a:xfrm>
              <a:off x="2926" y="4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5" name="Oval 1694"/>
            <p:cNvSpPr>
              <a:spLocks noChangeArrowheads="1"/>
            </p:cNvSpPr>
            <p:nvPr/>
          </p:nvSpPr>
          <p:spPr bwMode="auto">
            <a:xfrm>
              <a:off x="4967" y="8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6" name="Oval 1695"/>
            <p:cNvSpPr>
              <a:spLocks noChangeArrowheads="1"/>
            </p:cNvSpPr>
            <p:nvPr/>
          </p:nvSpPr>
          <p:spPr bwMode="auto">
            <a:xfrm>
              <a:off x="401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7" name="Oval 1696"/>
            <p:cNvSpPr>
              <a:spLocks noChangeArrowheads="1"/>
            </p:cNvSpPr>
            <p:nvPr/>
          </p:nvSpPr>
          <p:spPr bwMode="auto">
            <a:xfrm>
              <a:off x="5693" y="14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28" name="Oval 1697"/>
            <p:cNvSpPr>
              <a:spLocks noChangeArrowheads="1"/>
            </p:cNvSpPr>
            <p:nvPr/>
          </p:nvSpPr>
          <p:spPr bwMode="auto">
            <a:xfrm>
              <a:off x="4105" y="-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629" name="Oval 1698"/>
            <p:cNvSpPr>
              <a:spLocks noChangeArrowheads="1"/>
            </p:cNvSpPr>
            <p:nvPr/>
          </p:nvSpPr>
          <p:spPr bwMode="auto">
            <a:xfrm>
              <a:off x="4196" y="1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0" name="Oval 1699"/>
            <p:cNvSpPr>
              <a:spLocks noChangeArrowheads="1"/>
            </p:cNvSpPr>
            <p:nvPr/>
          </p:nvSpPr>
          <p:spPr bwMode="auto">
            <a:xfrm>
              <a:off x="4104"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1" name="Oval 1700"/>
            <p:cNvSpPr>
              <a:spLocks noChangeArrowheads="1"/>
            </p:cNvSpPr>
            <p:nvPr/>
          </p:nvSpPr>
          <p:spPr bwMode="auto">
            <a:xfrm>
              <a:off x="3970"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2" name="Oval 1701"/>
            <p:cNvSpPr>
              <a:spLocks noChangeArrowheads="1"/>
            </p:cNvSpPr>
            <p:nvPr/>
          </p:nvSpPr>
          <p:spPr bwMode="auto">
            <a:xfrm>
              <a:off x="930"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3" name="Oval 1702"/>
            <p:cNvSpPr>
              <a:spLocks noChangeArrowheads="1"/>
            </p:cNvSpPr>
            <p:nvPr/>
          </p:nvSpPr>
          <p:spPr bwMode="auto">
            <a:xfrm>
              <a:off x="5148" y="1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4" name="Oval 1703"/>
            <p:cNvSpPr>
              <a:spLocks noChangeArrowheads="1"/>
            </p:cNvSpPr>
            <p:nvPr/>
          </p:nvSpPr>
          <p:spPr bwMode="auto">
            <a:xfrm>
              <a:off x="4558"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5" name="Oval 1704"/>
            <p:cNvSpPr>
              <a:spLocks noChangeArrowheads="1"/>
            </p:cNvSpPr>
            <p:nvPr/>
          </p:nvSpPr>
          <p:spPr bwMode="auto">
            <a:xfrm>
              <a:off x="4605"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6" name="Oval 1705"/>
            <p:cNvSpPr>
              <a:spLocks noChangeArrowheads="1"/>
            </p:cNvSpPr>
            <p:nvPr/>
          </p:nvSpPr>
          <p:spPr bwMode="auto">
            <a:xfrm>
              <a:off x="2745" y="1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7" name="Oval 1706"/>
            <p:cNvSpPr>
              <a:spLocks noChangeArrowheads="1"/>
            </p:cNvSpPr>
            <p:nvPr/>
          </p:nvSpPr>
          <p:spPr bwMode="auto">
            <a:xfrm>
              <a:off x="4242" y="7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8" name="Oval 1707"/>
            <p:cNvSpPr>
              <a:spLocks noChangeArrowheads="1"/>
            </p:cNvSpPr>
            <p:nvPr/>
          </p:nvSpPr>
          <p:spPr bwMode="auto">
            <a:xfrm>
              <a:off x="4514" y="25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39" name="Oval 1708"/>
            <p:cNvSpPr>
              <a:spLocks noChangeArrowheads="1"/>
            </p:cNvSpPr>
            <p:nvPr/>
          </p:nvSpPr>
          <p:spPr bwMode="auto">
            <a:xfrm>
              <a:off x="3923"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0" name="Oval 1709"/>
            <p:cNvSpPr>
              <a:spLocks noChangeArrowheads="1"/>
            </p:cNvSpPr>
            <p:nvPr/>
          </p:nvSpPr>
          <p:spPr bwMode="auto">
            <a:xfrm>
              <a:off x="4192" y="3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1" name="Oval 1710"/>
            <p:cNvSpPr>
              <a:spLocks noChangeArrowheads="1"/>
            </p:cNvSpPr>
            <p:nvPr/>
          </p:nvSpPr>
          <p:spPr bwMode="auto">
            <a:xfrm>
              <a:off x="4649" y="-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2" name="Oval 1711"/>
            <p:cNvSpPr>
              <a:spLocks noChangeArrowheads="1"/>
            </p:cNvSpPr>
            <p:nvPr/>
          </p:nvSpPr>
          <p:spPr bwMode="auto">
            <a:xfrm>
              <a:off x="4243" y="1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3" name="Oval 1712"/>
            <p:cNvSpPr>
              <a:spLocks noChangeArrowheads="1"/>
            </p:cNvSpPr>
            <p:nvPr/>
          </p:nvSpPr>
          <p:spPr bwMode="auto">
            <a:xfrm>
              <a:off x="3743" y="33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4" name="Oval 1713"/>
            <p:cNvSpPr>
              <a:spLocks noChangeArrowheads="1"/>
            </p:cNvSpPr>
            <p:nvPr/>
          </p:nvSpPr>
          <p:spPr bwMode="auto">
            <a:xfrm>
              <a:off x="4014"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5" name="Oval 1714"/>
            <p:cNvSpPr>
              <a:spLocks noChangeArrowheads="1"/>
            </p:cNvSpPr>
            <p:nvPr/>
          </p:nvSpPr>
          <p:spPr bwMode="auto">
            <a:xfrm>
              <a:off x="1747"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6" name="Oval 1715"/>
            <p:cNvSpPr>
              <a:spLocks noChangeArrowheads="1"/>
            </p:cNvSpPr>
            <p:nvPr/>
          </p:nvSpPr>
          <p:spPr bwMode="auto">
            <a:xfrm>
              <a:off x="704"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7" name="Oval 1716"/>
            <p:cNvSpPr>
              <a:spLocks noChangeArrowheads="1"/>
            </p:cNvSpPr>
            <p:nvPr/>
          </p:nvSpPr>
          <p:spPr bwMode="auto">
            <a:xfrm>
              <a:off x="2654" y="16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8" name="Oval 1717"/>
            <p:cNvSpPr>
              <a:spLocks noChangeArrowheads="1"/>
            </p:cNvSpPr>
            <p:nvPr/>
          </p:nvSpPr>
          <p:spPr bwMode="auto">
            <a:xfrm>
              <a:off x="3697" y="16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49" name="Oval 1718"/>
            <p:cNvSpPr>
              <a:spLocks noChangeArrowheads="1"/>
            </p:cNvSpPr>
            <p:nvPr/>
          </p:nvSpPr>
          <p:spPr bwMode="auto">
            <a:xfrm>
              <a:off x="378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50" name="Oval 1719"/>
            <p:cNvSpPr>
              <a:spLocks noChangeArrowheads="1"/>
            </p:cNvSpPr>
            <p:nvPr/>
          </p:nvSpPr>
          <p:spPr bwMode="auto">
            <a:xfrm>
              <a:off x="3741"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51" name="Oval 1720"/>
            <p:cNvSpPr>
              <a:spLocks noChangeArrowheads="1"/>
            </p:cNvSpPr>
            <p:nvPr/>
          </p:nvSpPr>
          <p:spPr bwMode="auto">
            <a:xfrm>
              <a:off x="4557" y="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52" name="Oval 1721"/>
            <p:cNvSpPr>
              <a:spLocks noChangeArrowheads="1"/>
            </p:cNvSpPr>
            <p:nvPr/>
          </p:nvSpPr>
          <p:spPr bwMode="auto">
            <a:xfrm>
              <a:off x="794" y="7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53" name="Oval 1722"/>
            <p:cNvSpPr>
              <a:spLocks noChangeArrowheads="1"/>
            </p:cNvSpPr>
            <p:nvPr/>
          </p:nvSpPr>
          <p:spPr bwMode="auto">
            <a:xfrm>
              <a:off x="4332"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54" name="Oval 1723"/>
            <p:cNvSpPr>
              <a:spLocks noChangeArrowheads="1"/>
            </p:cNvSpPr>
            <p:nvPr/>
          </p:nvSpPr>
          <p:spPr bwMode="auto">
            <a:xfrm>
              <a:off x="5240" y="15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55" name="Oval 1724"/>
            <p:cNvSpPr>
              <a:spLocks noChangeArrowheads="1"/>
            </p:cNvSpPr>
            <p:nvPr/>
          </p:nvSpPr>
          <p:spPr bwMode="auto">
            <a:xfrm>
              <a:off x="560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656" name="Oval 1725"/>
            <p:cNvSpPr>
              <a:spLocks noChangeArrowheads="1"/>
            </p:cNvSpPr>
            <p:nvPr/>
          </p:nvSpPr>
          <p:spPr bwMode="auto">
            <a:xfrm>
              <a:off x="2291" y="717"/>
              <a:ext cx="45" cy="45"/>
            </a:xfrm>
            <a:prstGeom prst="ellipse">
              <a:avLst/>
            </a:prstGeom>
            <a:solidFill>
              <a:srgbClr val="0099FF"/>
            </a:solidFill>
            <a:ln w="3175">
              <a:solidFill>
                <a:schemeClr val="tx1"/>
              </a:solidFill>
              <a:round/>
              <a:headEnd/>
              <a:tailEnd/>
            </a:ln>
          </p:spPr>
          <p:txBody>
            <a:bodyPr wrap="none" anchor="ctr"/>
            <a:lstStyle/>
            <a:p>
              <a:endParaRPr lang="en-US"/>
            </a:p>
          </p:txBody>
        </p:sp>
      </p:grpSp>
      <p:grpSp>
        <p:nvGrpSpPr>
          <p:cNvPr id="78852" name="Group 1726"/>
          <p:cNvGrpSpPr>
            <a:grpSpLocks/>
          </p:cNvGrpSpPr>
          <p:nvPr/>
        </p:nvGrpSpPr>
        <p:grpSpPr bwMode="auto">
          <a:xfrm rot="2083015">
            <a:off x="9096376" y="-87313"/>
            <a:ext cx="887413" cy="2724151"/>
            <a:chOff x="4468" y="285"/>
            <a:chExt cx="559" cy="1716"/>
          </a:xfrm>
        </p:grpSpPr>
        <p:sp>
          <p:nvSpPr>
            <p:cNvPr id="78933" name="Freeform 1727"/>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8934" name="Oval 1728"/>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8853" name="Group 1729"/>
          <p:cNvGrpSpPr>
            <a:grpSpLocks/>
          </p:cNvGrpSpPr>
          <p:nvPr/>
        </p:nvGrpSpPr>
        <p:grpSpPr bwMode="auto">
          <a:xfrm rot="2083015">
            <a:off x="6888163" y="1568450"/>
            <a:ext cx="887412" cy="2724150"/>
            <a:chOff x="4468" y="285"/>
            <a:chExt cx="559" cy="1716"/>
          </a:xfrm>
        </p:grpSpPr>
        <p:sp>
          <p:nvSpPr>
            <p:cNvPr id="78931" name="Freeform 173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8932" name="Oval 173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8854" name="Group 1732"/>
          <p:cNvGrpSpPr>
            <a:grpSpLocks/>
          </p:cNvGrpSpPr>
          <p:nvPr/>
        </p:nvGrpSpPr>
        <p:grpSpPr bwMode="auto">
          <a:xfrm rot="2083015">
            <a:off x="4632326" y="3225800"/>
            <a:ext cx="887413" cy="2724150"/>
            <a:chOff x="4468" y="285"/>
            <a:chExt cx="559" cy="1716"/>
          </a:xfrm>
        </p:grpSpPr>
        <p:sp>
          <p:nvSpPr>
            <p:cNvPr id="78929" name="Freeform 1733"/>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8930" name="Oval 1734"/>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8855" name="Group 1735"/>
          <p:cNvGrpSpPr>
            <a:grpSpLocks/>
          </p:cNvGrpSpPr>
          <p:nvPr/>
        </p:nvGrpSpPr>
        <p:grpSpPr bwMode="auto">
          <a:xfrm rot="4392417" flipH="1">
            <a:off x="10543382" y="3734594"/>
            <a:ext cx="887412" cy="2724150"/>
            <a:chOff x="4468" y="285"/>
            <a:chExt cx="559" cy="1716"/>
          </a:xfrm>
        </p:grpSpPr>
        <p:sp>
          <p:nvSpPr>
            <p:cNvPr id="78927" name="Freeform 1736"/>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8928" name="Oval 1737"/>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8856" name="Group 1738"/>
          <p:cNvGrpSpPr>
            <a:grpSpLocks/>
          </p:cNvGrpSpPr>
          <p:nvPr/>
        </p:nvGrpSpPr>
        <p:grpSpPr bwMode="auto">
          <a:xfrm rot="14995818" flipH="1">
            <a:off x="2477294" y="4863307"/>
            <a:ext cx="887413" cy="2724150"/>
            <a:chOff x="4468" y="285"/>
            <a:chExt cx="559" cy="1716"/>
          </a:xfrm>
        </p:grpSpPr>
        <p:sp>
          <p:nvSpPr>
            <p:cNvPr id="78925" name="Freeform 1739"/>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8926" name="Oval 1740"/>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8857" name="Group 1741"/>
          <p:cNvGrpSpPr>
            <a:grpSpLocks/>
          </p:cNvGrpSpPr>
          <p:nvPr/>
        </p:nvGrpSpPr>
        <p:grpSpPr bwMode="auto">
          <a:xfrm rot="4392417" flipH="1">
            <a:off x="8309769" y="5318919"/>
            <a:ext cx="887412" cy="2724150"/>
            <a:chOff x="4468" y="285"/>
            <a:chExt cx="559" cy="1716"/>
          </a:xfrm>
        </p:grpSpPr>
        <p:sp>
          <p:nvSpPr>
            <p:cNvPr id="78923" name="Freeform 1742"/>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78924" name="Oval 1743"/>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78858" name="Group 1744"/>
          <p:cNvGrpSpPr>
            <a:grpSpLocks/>
          </p:cNvGrpSpPr>
          <p:nvPr/>
        </p:nvGrpSpPr>
        <p:grpSpPr bwMode="auto">
          <a:xfrm>
            <a:off x="1992314" y="1125539"/>
            <a:ext cx="2719387" cy="2160587"/>
            <a:chOff x="703" y="754"/>
            <a:chExt cx="1713" cy="1361"/>
          </a:xfrm>
        </p:grpSpPr>
        <p:sp>
          <p:nvSpPr>
            <p:cNvPr id="78921" name="Freeform 1745"/>
            <p:cNvSpPr>
              <a:spLocks/>
            </p:cNvSpPr>
            <p:nvPr/>
          </p:nvSpPr>
          <p:spPr bwMode="auto">
            <a:xfrm>
              <a:off x="703" y="754"/>
              <a:ext cx="1713" cy="1361"/>
            </a:xfrm>
            <a:custGeom>
              <a:avLst/>
              <a:gdLst>
                <a:gd name="T0" fmla="*/ 576 w 1713"/>
                <a:gd name="T1" fmla="*/ 78 h 1221"/>
                <a:gd name="T2" fmla="*/ 425 w 1713"/>
                <a:gd name="T3" fmla="*/ 130 h 1221"/>
                <a:gd name="T4" fmla="*/ 364 w 1713"/>
                <a:gd name="T5" fmla="*/ 182 h 1221"/>
                <a:gd name="T6" fmla="*/ 302 w 1713"/>
                <a:gd name="T7" fmla="*/ 250 h 1221"/>
                <a:gd name="T8" fmla="*/ 192 w 1713"/>
                <a:gd name="T9" fmla="*/ 343 h 1221"/>
                <a:gd name="T10" fmla="*/ 83 w 1713"/>
                <a:gd name="T11" fmla="*/ 555 h 1221"/>
                <a:gd name="T12" fmla="*/ 48 w 1713"/>
                <a:gd name="T13" fmla="*/ 718 h 1221"/>
                <a:gd name="T14" fmla="*/ 0 w 1713"/>
                <a:gd name="T15" fmla="*/ 1008 h 1221"/>
                <a:gd name="T16" fmla="*/ 7 w 1713"/>
                <a:gd name="T17" fmla="*/ 1204 h 1221"/>
                <a:gd name="T18" fmla="*/ 117 w 1713"/>
                <a:gd name="T19" fmla="*/ 1399 h 1221"/>
                <a:gd name="T20" fmla="*/ 179 w 1713"/>
                <a:gd name="T21" fmla="*/ 1450 h 1221"/>
                <a:gd name="T22" fmla="*/ 295 w 1713"/>
                <a:gd name="T23" fmla="*/ 1459 h 1221"/>
                <a:gd name="T24" fmla="*/ 1125 w 1713"/>
                <a:gd name="T25" fmla="*/ 1459 h 1221"/>
                <a:gd name="T26" fmla="*/ 1276 w 1713"/>
                <a:gd name="T27" fmla="*/ 1399 h 1221"/>
                <a:gd name="T28" fmla="*/ 1344 w 1713"/>
                <a:gd name="T29" fmla="*/ 1348 h 1221"/>
                <a:gd name="T30" fmla="*/ 1553 w 1713"/>
                <a:gd name="T31" fmla="*/ 1202 h 1221"/>
                <a:gd name="T32" fmla="*/ 1663 w 1713"/>
                <a:gd name="T33" fmla="*/ 1149 h 1221"/>
                <a:gd name="T34" fmla="*/ 1711 w 1713"/>
                <a:gd name="T35" fmla="*/ 936 h 1221"/>
                <a:gd name="T36" fmla="*/ 1649 w 1713"/>
                <a:gd name="T37" fmla="*/ 725 h 1221"/>
                <a:gd name="T38" fmla="*/ 1533 w 1713"/>
                <a:gd name="T39" fmla="*/ 511 h 1221"/>
                <a:gd name="T40" fmla="*/ 1355 w 1713"/>
                <a:gd name="T41" fmla="*/ 239 h 1221"/>
                <a:gd name="T42" fmla="*/ 1135 w 1713"/>
                <a:gd name="T43" fmla="*/ 33 h 1221"/>
                <a:gd name="T44" fmla="*/ 909 w 1713"/>
                <a:gd name="T45" fmla="*/ 42 h 1221"/>
                <a:gd name="T46" fmla="*/ 576 w 1713"/>
                <a:gd name="T47" fmla="*/ 78 h 122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13"/>
                <a:gd name="T73" fmla="*/ 0 h 1221"/>
                <a:gd name="T74" fmla="*/ 1713 w 1713"/>
                <a:gd name="T75" fmla="*/ 1221 h 122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13" h="1221">
                  <a:moveTo>
                    <a:pt x="576" y="63"/>
                  </a:moveTo>
                  <a:cubicBezTo>
                    <a:pt x="526" y="70"/>
                    <a:pt x="470" y="80"/>
                    <a:pt x="425" y="105"/>
                  </a:cubicBezTo>
                  <a:cubicBezTo>
                    <a:pt x="402" y="118"/>
                    <a:pt x="390" y="137"/>
                    <a:pt x="364" y="146"/>
                  </a:cubicBezTo>
                  <a:cubicBezTo>
                    <a:pt x="346" y="164"/>
                    <a:pt x="323" y="187"/>
                    <a:pt x="302" y="201"/>
                  </a:cubicBezTo>
                  <a:cubicBezTo>
                    <a:pt x="266" y="226"/>
                    <a:pt x="220" y="241"/>
                    <a:pt x="192" y="276"/>
                  </a:cubicBezTo>
                  <a:cubicBezTo>
                    <a:pt x="150" y="328"/>
                    <a:pt x="109" y="384"/>
                    <a:pt x="83" y="447"/>
                  </a:cubicBezTo>
                  <a:cubicBezTo>
                    <a:pt x="66" y="489"/>
                    <a:pt x="60" y="535"/>
                    <a:pt x="48" y="578"/>
                  </a:cubicBezTo>
                  <a:cubicBezTo>
                    <a:pt x="25" y="658"/>
                    <a:pt x="8" y="727"/>
                    <a:pt x="0" y="811"/>
                  </a:cubicBezTo>
                  <a:cubicBezTo>
                    <a:pt x="2" y="864"/>
                    <a:pt x="3" y="916"/>
                    <a:pt x="7" y="969"/>
                  </a:cubicBezTo>
                  <a:cubicBezTo>
                    <a:pt x="10" y="1001"/>
                    <a:pt x="91" y="1106"/>
                    <a:pt x="117" y="1126"/>
                  </a:cubicBezTo>
                  <a:cubicBezTo>
                    <a:pt x="137" y="1141"/>
                    <a:pt x="154" y="1166"/>
                    <a:pt x="179" y="1167"/>
                  </a:cubicBezTo>
                  <a:cubicBezTo>
                    <a:pt x="218" y="1169"/>
                    <a:pt x="256" y="1172"/>
                    <a:pt x="295" y="1174"/>
                  </a:cubicBezTo>
                  <a:cubicBezTo>
                    <a:pt x="568" y="1221"/>
                    <a:pt x="1125" y="1174"/>
                    <a:pt x="1125" y="1174"/>
                  </a:cubicBezTo>
                  <a:cubicBezTo>
                    <a:pt x="1180" y="1162"/>
                    <a:pt x="1224" y="1143"/>
                    <a:pt x="1276" y="1126"/>
                  </a:cubicBezTo>
                  <a:cubicBezTo>
                    <a:pt x="1330" y="1088"/>
                    <a:pt x="1305" y="1098"/>
                    <a:pt x="1344" y="1085"/>
                  </a:cubicBezTo>
                  <a:cubicBezTo>
                    <a:pt x="1390" y="1059"/>
                    <a:pt x="1500" y="994"/>
                    <a:pt x="1553" y="967"/>
                  </a:cubicBezTo>
                  <a:cubicBezTo>
                    <a:pt x="1583" y="958"/>
                    <a:pt x="1637" y="960"/>
                    <a:pt x="1663" y="925"/>
                  </a:cubicBezTo>
                  <a:cubicBezTo>
                    <a:pt x="1689" y="890"/>
                    <a:pt x="1713" y="811"/>
                    <a:pt x="1711" y="754"/>
                  </a:cubicBezTo>
                  <a:cubicBezTo>
                    <a:pt x="1700" y="643"/>
                    <a:pt x="1709" y="669"/>
                    <a:pt x="1649" y="583"/>
                  </a:cubicBezTo>
                  <a:cubicBezTo>
                    <a:pt x="1637" y="547"/>
                    <a:pt x="1563" y="438"/>
                    <a:pt x="1533" y="411"/>
                  </a:cubicBezTo>
                  <a:cubicBezTo>
                    <a:pt x="1514" y="383"/>
                    <a:pt x="1395" y="238"/>
                    <a:pt x="1355" y="192"/>
                  </a:cubicBezTo>
                  <a:cubicBezTo>
                    <a:pt x="1328" y="151"/>
                    <a:pt x="1238" y="67"/>
                    <a:pt x="1135" y="27"/>
                  </a:cubicBezTo>
                  <a:cubicBezTo>
                    <a:pt x="1070" y="0"/>
                    <a:pt x="1002" y="28"/>
                    <a:pt x="909" y="34"/>
                  </a:cubicBezTo>
                  <a:cubicBezTo>
                    <a:pt x="816" y="40"/>
                    <a:pt x="645" y="57"/>
                    <a:pt x="576" y="63"/>
                  </a:cubicBezTo>
                  <a:close/>
                </a:path>
              </a:pathLst>
            </a:custGeom>
            <a:solidFill>
              <a:schemeClr val="accent1"/>
            </a:solidFill>
            <a:ln w="28575">
              <a:solidFill>
                <a:schemeClr val="tx1"/>
              </a:solidFill>
              <a:round/>
              <a:headEnd/>
              <a:tailEnd/>
            </a:ln>
          </p:spPr>
          <p:txBody>
            <a:bodyPr/>
            <a:lstStyle/>
            <a:p>
              <a:endParaRPr lang="cs-CZ"/>
            </a:p>
          </p:txBody>
        </p:sp>
        <p:sp>
          <p:nvSpPr>
            <p:cNvPr id="78922" name="Oval 1746"/>
            <p:cNvSpPr>
              <a:spLocks noChangeArrowheads="1"/>
            </p:cNvSpPr>
            <p:nvPr/>
          </p:nvSpPr>
          <p:spPr bwMode="auto">
            <a:xfrm>
              <a:off x="1247" y="1344"/>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78859" name="Text Box 1747"/>
          <p:cNvSpPr txBox="1">
            <a:spLocks noChangeArrowheads="1"/>
          </p:cNvSpPr>
          <p:nvPr/>
        </p:nvSpPr>
        <p:spPr bwMode="auto">
          <a:xfrm>
            <a:off x="2855913" y="1268413"/>
            <a:ext cx="882650" cy="366712"/>
          </a:xfrm>
          <a:prstGeom prst="rect">
            <a:avLst/>
          </a:prstGeom>
          <a:solidFill>
            <a:schemeClr val="accent1"/>
          </a:solidFill>
          <a:ln w="9525">
            <a:noFill/>
            <a:miter lim="800000"/>
            <a:headEnd/>
            <a:tailEnd/>
          </a:ln>
        </p:spPr>
        <p:txBody>
          <a:bodyPr wrap="none">
            <a:spAutoFit/>
          </a:bodyPr>
          <a:lstStyle/>
          <a:p>
            <a:r>
              <a:rPr lang="cs-CZ" b="1"/>
              <a:t>Buňka</a:t>
            </a:r>
          </a:p>
        </p:txBody>
      </p:sp>
      <p:grpSp>
        <p:nvGrpSpPr>
          <p:cNvPr id="78860" name="Group 1748"/>
          <p:cNvGrpSpPr>
            <a:grpSpLocks/>
          </p:cNvGrpSpPr>
          <p:nvPr/>
        </p:nvGrpSpPr>
        <p:grpSpPr bwMode="auto">
          <a:xfrm>
            <a:off x="2135188" y="1268414"/>
            <a:ext cx="2374900" cy="1800225"/>
            <a:chOff x="1202" y="1117"/>
            <a:chExt cx="1496" cy="1134"/>
          </a:xfrm>
        </p:grpSpPr>
        <p:sp>
          <p:nvSpPr>
            <p:cNvPr id="78879" name="Oval 1749"/>
            <p:cNvSpPr>
              <a:spLocks noChangeArrowheads="1"/>
            </p:cNvSpPr>
            <p:nvPr/>
          </p:nvSpPr>
          <p:spPr bwMode="auto">
            <a:xfrm>
              <a:off x="2063"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0" name="Oval 1750"/>
            <p:cNvSpPr>
              <a:spLocks noChangeArrowheads="1"/>
            </p:cNvSpPr>
            <p:nvPr/>
          </p:nvSpPr>
          <p:spPr bwMode="auto">
            <a:xfrm>
              <a:off x="2199"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1" name="Oval 1751"/>
            <p:cNvSpPr>
              <a:spLocks noChangeArrowheads="1"/>
            </p:cNvSpPr>
            <p:nvPr/>
          </p:nvSpPr>
          <p:spPr bwMode="auto">
            <a:xfrm>
              <a:off x="233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2" name="Oval 1752"/>
            <p:cNvSpPr>
              <a:spLocks noChangeArrowheads="1"/>
            </p:cNvSpPr>
            <p:nvPr/>
          </p:nvSpPr>
          <p:spPr bwMode="auto">
            <a:xfrm>
              <a:off x="2471"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3" name="Oval 1753"/>
            <p:cNvSpPr>
              <a:spLocks noChangeArrowheads="1"/>
            </p:cNvSpPr>
            <p:nvPr/>
          </p:nvSpPr>
          <p:spPr bwMode="auto">
            <a:xfrm>
              <a:off x="2381"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4" name="Oval 1754"/>
            <p:cNvSpPr>
              <a:spLocks noChangeArrowheads="1"/>
            </p:cNvSpPr>
            <p:nvPr/>
          </p:nvSpPr>
          <p:spPr bwMode="auto">
            <a:xfrm>
              <a:off x="229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5" name="Oval 1755"/>
            <p:cNvSpPr>
              <a:spLocks noChangeArrowheads="1"/>
            </p:cNvSpPr>
            <p:nvPr/>
          </p:nvSpPr>
          <p:spPr bwMode="auto">
            <a:xfrm>
              <a:off x="2199"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6" name="Oval 1756"/>
            <p:cNvSpPr>
              <a:spLocks noChangeArrowheads="1"/>
            </p:cNvSpPr>
            <p:nvPr/>
          </p:nvSpPr>
          <p:spPr bwMode="auto">
            <a:xfrm>
              <a:off x="210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7" name="Oval 1757"/>
            <p:cNvSpPr>
              <a:spLocks noChangeArrowheads="1"/>
            </p:cNvSpPr>
            <p:nvPr/>
          </p:nvSpPr>
          <p:spPr bwMode="auto">
            <a:xfrm>
              <a:off x="2017"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8" name="Oval 1758"/>
            <p:cNvSpPr>
              <a:spLocks noChangeArrowheads="1"/>
            </p:cNvSpPr>
            <p:nvPr/>
          </p:nvSpPr>
          <p:spPr bwMode="auto">
            <a:xfrm>
              <a:off x="192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89" name="Oval 1759"/>
            <p:cNvSpPr>
              <a:spLocks noChangeArrowheads="1"/>
            </p:cNvSpPr>
            <p:nvPr/>
          </p:nvSpPr>
          <p:spPr bwMode="auto">
            <a:xfrm>
              <a:off x="183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0" name="Oval 1760"/>
            <p:cNvSpPr>
              <a:spLocks noChangeArrowheads="1"/>
            </p:cNvSpPr>
            <p:nvPr/>
          </p:nvSpPr>
          <p:spPr bwMode="auto">
            <a:xfrm>
              <a:off x="1609"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1" name="Oval 1761"/>
            <p:cNvSpPr>
              <a:spLocks noChangeArrowheads="1"/>
            </p:cNvSpPr>
            <p:nvPr/>
          </p:nvSpPr>
          <p:spPr bwMode="auto">
            <a:xfrm>
              <a:off x="1383"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2" name="Oval 1762"/>
            <p:cNvSpPr>
              <a:spLocks noChangeArrowheads="1"/>
            </p:cNvSpPr>
            <p:nvPr/>
          </p:nvSpPr>
          <p:spPr bwMode="auto">
            <a:xfrm>
              <a:off x="1202"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3" name="Oval 1763"/>
            <p:cNvSpPr>
              <a:spLocks noChangeArrowheads="1"/>
            </p:cNvSpPr>
            <p:nvPr/>
          </p:nvSpPr>
          <p:spPr bwMode="auto">
            <a:xfrm>
              <a:off x="1247"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4" name="Oval 1764"/>
            <p:cNvSpPr>
              <a:spLocks noChangeArrowheads="1"/>
            </p:cNvSpPr>
            <p:nvPr/>
          </p:nvSpPr>
          <p:spPr bwMode="auto">
            <a:xfrm>
              <a:off x="1383"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5" name="Oval 1765"/>
            <p:cNvSpPr>
              <a:spLocks noChangeArrowheads="1"/>
            </p:cNvSpPr>
            <p:nvPr/>
          </p:nvSpPr>
          <p:spPr bwMode="auto">
            <a:xfrm>
              <a:off x="151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6" name="Oval 1766"/>
            <p:cNvSpPr>
              <a:spLocks noChangeArrowheads="1"/>
            </p:cNvSpPr>
            <p:nvPr/>
          </p:nvSpPr>
          <p:spPr bwMode="auto">
            <a:xfrm>
              <a:off x="165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7" name="Oval 1767"/>
            <p:cNvSpPr>
              <a:spLocks noChangeArrowheads="1"/>
            </p:cNvSpPr>
            <p:nvPr/>
          </p:nvSpPr>
          <p:spPr bwMode="auto">
            <a:xfrm>
              <a:off x="179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8" name="Oval 1768"/>
            <p:cNvSpPr>
              <a:spLocks noChangeArrowheads="1"/>
            </p:cNvSpPr>
            <p:nvPr/>
          </p:nvSpPr>
          <p:spPr bwMode="auto">
            <a:xfrm>
              <a:off x="2109"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899" name="Oval 1769"/>
            <p:cNvSpPr>
              <a:spLocks noChangeArrowheads="1"/>
            </p:cNvSpPr>
            <p:nvPr/>
          </p:nvSpPr>
          <p:spPr bwMode="auto">
            <a:xfrm>
              <a:off x="2427"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00" name="Oval 1770"/>
            <p:cNvSpPr>
              <a:spLocks noChangeArrowheads="1"/>
            </p:cNvSpPr>
            <p:nvPr/>
          </p:nvSpPr>
          <p:spPr bwMode="auto">
            <a:xfrm>
              <a:off x="2653"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01" name="Oval 1771"/>
            <p:cNvSpPr>
              <a:spLocks noChangeArrowheads="1"/>
            </p:cNvSpPr>
            <p:nvPr/>
          </p:nvSpPr>
          <p:spPr bwMode="auto">
            <a:xfrm>
              <a:off x="174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02" name="Oval 1772"/>
            <p:cNvSpPr>
              <a:spLocks noChangeArrowheads="1"/>
            </p:cNvSpPr>
            <p:nvPr/>
          </p:nvSpPr>
          <p:spPr bwMode="auto">
            <a:xfrm>
              <a:off x="192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03" name="Oval 1773"/>
            <p:cNvSpPr>
              <a:spLocks noChangeArrowheads="1"/>
            </p:cNvSpPr>
            <p:nvPr/>
          </p:nvSpPr>
          <p:spPr bwMode="auto">
            <a:xfrm>
              <a:off x="2108"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04" name="Oval 1774"/>
            <p:cNvSpPr>
              <a:spLocks noChangeArrowheads="1"/>
            </p:cNvSpPr>
            <p:nvPr/>
          </p:nvSpPr>
          <p:spPr bwMode="auto">
            <a:xfrm>
              <a:off x="165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78905" name="Oval 1775"/>
            <p:cNvSpPr>
              <a:spLocks noChangeArrowheads="1"/>
            </p:cNvSpPr>
            <p:nvPr/>
          </p:nvSpPr>
          <p:spPr bwMode="auto">
            <a:xfrm>
              <a:off x="1247" y="20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8906" name="Oval 1776"/>
            <p:cNvSpPr>
              <a:spLocks noChangeArrowheads="1"/>
            </p:cNvSpPr>
            <p:nvPr/>
          </p:nvSpPr>
          <p:spPr bwMode="auto">
            <a:xfrm>
              <a:off x="1564" y="211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78907" name="Oval 1777"/>
            <p:cNvSpPr>
              <a:spLocks noChangeArrowheads="1"/>
            </p:cNvSpPr>
            <p:nvPr/>
          </p:nvSpPr>
          <p:spPr bwMode="auto">
            <a:xfrm>
              <a:off x="1881" y="2069"/>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08" name="Oval 1778"/>
            <p:cNvSpPr>
              <a:spLocks noChangeArrowheads="1"/>
            </p:cNvSpPr>
            <p:nvPr/>
          </p:nvSpPr>
          <p:spPr bwMode="auto">
            <a:xfrm>
              <a:off x="2198" y="166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09" name="Oval 1779"/>
            <p:cNvSpPr>
              <a:spLocks noChangeArrowheads="1"/>
            </p:cNvSpPr>
            <p:nvPr/>
          </p:nvSpPr>
          <p:spPr bwMode="auto">
            <a:xfrm>
              <a:off x="1519" y="125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0" name="Oval 1780"/>
            <p:cNvSpPr>
              <a:spLocks noChangeArrowheads="1"/>
            </p:cNvSpPr>
            <p:nvPr/>
          </p:nvSpPr>
          <p:spPr bwMode="auto">
            <a:xfrm>
              <a:off x="1383" y="148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1" name="Oval 1781"/>
            <p:cNvSpPr>
              <a:spLocks noChangeArrowheads="1"/>
            </p:cNvSpPr>
            <p:nvPr/>
          </p:nvSpPr>
          <p:spPr bwMode="auto">
            <a:xfrm>
              <a:off x="1428" y="184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2" name="Oval 1782"/>
            <p:cNvSpPr>
              <a:spLocks noChangeArrowheads="1"/>
            </p:cNvSpPr>
            <p:nvPr/>
          </p:nvSpPr>
          <p:spPr bwMode="auto">
            <a:xfrm>
              <a:off x="1428" y="2206"/>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3" name="Oval 1783"/>
            <p:cNvSpPr>
              <a:spLocks noChangeArrowheads="1"/>
            </p:cNvSpPr>
            <p:nvPr/>
          </p:nvSpPr>
          <p:spPr bwMode="auto">
            <a:xfrm>
              <a:off x="1564" y="1978"/>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4" name="Oval 1784"/>
            <p:cNvSpPr>
              <a:spLocks noChangeArrowheads="1"/>
            </p:cNvSpPr>
            <p:nvPr/>
          </p:nvSpPr>
          <p:spPr bwMode="auto">
            <a:xfrm>
              <a:off x="1700" y="152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5" name="Oval 1785"/>
            <p:cNvSpPr>
              <a:spLocks noChangeArrowheads="1"/>
            </p:cNvSpPr>
            <p:nvPr/>
          </p:nvSpPr>
          <p:spPr bwMode="auto">
            <a:xfrm>
              <a:off x="1927"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6" name="Oval 1786"/>
            <p:cNvSpPr>
              <a:spLocks noChangeArrowheads="1"/>
            </p:cNvSpPr>
            <p:nvPr/>
          </p:nvSpPr>
          <p:spPr bwMode="auto">
            <a:xfrm>
              <a:off x="2245"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7" name="Oval 1787"/>
            <p:cNvSpPr>
              <a:spLocks noChangeArrowheads="1"/>
            </p:cNvSpPr>
            <p:nvPr/>
          </p:nvSpPr>
          <p:spPr bwMode="auto">
            <a:xfrm>
              <a:off x="2563" y="157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8" name="Oval 1788"/>
            <p:cNvSpPr>
              <a:spLocks noChangeArrowheads="1"/>
            </p:cNvSpPr>
            <p:nvPr/>
          </p:nvSpPr>
          <p:spPr bwMode="auto">
            <a:xfrm>
              <a:off x="2290" y="1797"/>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19" name="Oval 1789"/>
            <p:cNvSpPr>
              <a:spLocks noChangeArrowheads="1"/>
            </p:cNvSpPr>
            <p:nvPr/>
          </p:nvSpPr>
          <p:spPr bwMode="auto">
            <a:xfrm>
              <a:off x="2017" y="216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78920" name="Oval 1790"/>
            <p:cNvSpPr>
              <a:spLocks noChangeArrowheads="1"/>
            </p:cNvSpPr>
            <p:nvPr/>
          </p:nvSpPr>
          <p:spPr bwMode="auto">
            <a:xfrm>
              <a:off x="2290" y="1978"/>
              <a:ext cx="45" cy="45"/>
            </a:xfrm>
            <a:prstGeom prst="ellipse">
              <a:avLst/>
            </a:prstGeom>
            <a:solidFill>
              <a:srgbClr val="0033CC"/>
            </a:solidFill>
            <a:ln w="3175">
              <a:solidFill>
                <a:schemeClr val="tx1"/>
              </a:solidFill>
              <a:round/>
              <a:headEnd/>
              <a:tailEnd/>
            </a:ln>
          </p:spPr>
          <p:txBody>
            <a:bodyPr wrap="none" anchor="ctr"/>
            <a:lstStyle/>
            <a:p>
              <a:endParaRPr lang="en-US"/>
            </a:p>
          </p:txBody>
        </p:sp>
      </p:grpSp>
      <p:sp>
        <p:nvSpPr>
          <p:cNvPr id="78861" name="Rectangle 1791"/>
          <p:cNvSpPr>
            <a:spLocks noGrp="1" noChangeArrowheads="1"/>
          </p:cNvSpPr>
          <p:nvPr>
            <p:ph type="title"/>
          </p:nvPr>
        </p:nvSpPr>
        <p:spPr>
          <a:xfrm>
            <a:off x="3935414" y="53975"/>
            <a:ext cx="5400675" cy="1143000"/>
          </a:xfrm>
          <a:solidFill>
            <a:schemeClr val="bg1"/>
          </a:solidFill>
        </p:spPr>
        <p:txBody>
          <a:bodyPr/>
          <a:lstStyle/>
          <a:p>
            <a:pPr eaLnBrk="1" hangingPunct="1"/>
            <a:r>
              <a:rPr lang="cs-CZ" sz="4000"/>
              <a:t>Hypertonické prostředí</a:t>
            </a:r>
          </a:p>
        </p:txBody>
      </p:sp>
      <p:sp>
        <p:nvSpPr>
          <p:cNvPr id="78862" name="Text Box 1792"/>
          <p:cNvSpPr txBox="1">
            <a:spLocks noChangeArrowheads="1"/>
          </p:cNvSpPr>
          <p:nvPr/>
        </p:nvSpPr>
        <p:spPr bwMode="auto">
          <a:xfrm>
            <a:off x="5249864" y="1447801"/>
            <a:ext cx="1711325"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&gt; 300 mmol/l</a:t>
            </a:r>
          </a:p>
        </p:txBody>
      </p:sp>
      <p:sp>
        <p:nvSpPr>
          <p:cNvPr id="78863" name="Text Box 1793"/>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sp>
        <p:nvSpPr>
          <p:cNvPr id="78864" name="Text Box 1794"/>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grpSp>
        <p:nvGrpSpPr>
          <p:cNvPr id="11" name="Group 1795"/>
          <p:cNvGrpSpPr>
            <a:grpSpLocks/>
          </p:cNvGrpSpPr>
          <p:nvPr/>
        </p:nvGrpSpPr>
        <p:grpSpPr bwMode="auto">
          <a:xfrm>
            <a:off x="1522413" y="2082801"/>
            <a:ext cx="3492501" cy="417513"/>
            <a:chOff x="-1" y="1312"/>
            <a:chExt cx="2200" cy="263"/>
          </a:xfrm>
        </p:grpSpPr>
        <p:sp>
          <p:nvSpPr>
            <p:cNvPr id="78875" name="Line 1796"/>
            <p:cNvSpPr>
              <a:spLocks noChangeShapeType="1"/>
            </p:cNvSpPr>
            <p:nvPr/>
          </p:nvSpPr>
          <p:spPr bwMode="auto">
            <a:xfrm flipH="1" flipV="1">
              <a:off x="-1" y="1480"/>
              <a:ext cx="454" cy="0"/>
            </a:xfrm>
            <a:prstGeom prst="line">
              <a:avLst/>
            </a:prstGeom>
            <a:noFill/>
            <a:ln w="76200">
              <a:solidFill>
                <a:srgbClr val="FF0000"/>
              </a:solidFill>
              <a:round/>
              <a:headEnd/>
              <a:tailEnd type="triangle" w="med" len="med"/>
            </a:ln>
          </p:spPr>
          <p:txBody>
            <a:bodyPr/>
            <a:lstStyle/>
            <a:p>
              <a:endParaRPr lang="cs-CZ"/>
            </a:p>
          </p:txBody>
        </p:sp>
        <p:sp>
          <p:nvSpPr>
            <p:cNvPr id="78876" name="Text Box 1797"/>
            <p:cNvSpPr txBox="1">
              <a:spLocks noChangeArrowheads="1"/>
            </p:cNvSpPr>
            <p:nvPr/>
          </p:nvSpPr>
          <p:spPr bwMode="auto">
            <a:xfrm>
              <a:off x="1452" y="1312"/>
              <a:ext cx="385" cy="231"/>
            </a:xfrm>
            <a:prstGeom prst="rect">
              <a:avLst/>
            </a:prstGeom>
            <a:solidFill>
              <a:schemeClr val="bg1"/>
            </a:solidFill>
            <a:ln w="9525">
              <a:noFill/>
              <a:miter lim="800000"/>
              <a:headEnd/>
              <a:tailEnd/>
            </a:ln>
          </p:spPr>
          <p:txBody>
            <a:bodyPr wrap="none">
              <a:spAutoFit/>
            </a:bodyPr>
            <a:lstStyle/>
            <a:p>
              <a:r>
                <a:rPr lang="cs-CZ" b="1">
                  <a:solidFill>
                    <a:schemeClr val="accent2"/>
                  </a:solidFill>
                </a:rPr>
                <a:t>H</a:t>
              </a:r>
              <a:r>
                <a:rPr lang="cs-CZ" b="1" baseline="-25000">
                  <a:solidFill>
                    <a:schemeClr val="accent2"/>
                  </a:solidFill>
                </a:rPr>
                <a:t>2</a:t>
              </a:r>
              <a:r>
                <a:rPr lang="cs-CZ" b="1">
                  <a:solidFill>
                    <a:schemeClr val="accent2"/>
                  </a:solidFill>
                </a:rPr>
                <a:t>O</a:t>
              </a:r>
            </a:p>
          </p:txBody>
        </p:sp>
        <p:sp>
          <p:nvSpPr>
            <p:cNvPr id="78877" name="Text Box 1798"/>
            <p:cNvSpPr txBox="1">
              <a:spLocks noChangeArrowheads="1"/>
            </p:cNvSpPr>
            <p:nvPr/>
          </p:nvSpPr>
          <p:spPr bwMode="auto">
            <a:xfrm>
              <a:off x="408" y="1344"/>
              <a:ext cx="385" cy="231"/>
            </a:xfrm>
            <a:prstGeom prst="rect">
              <a:avLst/>
            </a:prstGeom>
            <a:solidFill>
              <a:schemeClr val="bg1"/>
            </a:solidFill>
            <a:ln w="9525">
              <a:noFill/>
              <a:miter lim="800000"/>
              <a:headEnd/>
              <a:tailEnd/>
            </a:ln>
          </p:spPr>
          <p:txBody>
            <a:bodyPr wrap="none">
              <a:spAutoFit/>
            </a:bodyPr>
            <a:lstStyle/>
            <a:p>
              <a:r>
                <a:rPr lang="cs-CZ" b="1">
                  <a:solidFill>
                    <a:schemeClr val="accent2"/>
                  </a:solidFill>
                </a:rPr>
                <a:t>H</a:t>
              </a:r>
              <a:r>
                <a:rPr lang="cs-CZ" b="1" baseline="-25000">
                  <a:solidFill>
                    <a:schemeClr val="accent2"/>
                  </a:solidFill>
                </a:rPr>
                <a:t>2</a:t>
              </a:r>
              <a:r>
                <a:rPr lang="cs-CZ" b="1">
                  <a:solidFill>
                    <a:schemeClr val="accent2"/>
                  </a:solidFill>
                </a:rPr>
                <a:t>O</a:t>
              </a:r>
            </a:p>
          </p:txBody>
        </p:sp>
        <p:sp>
          <p:nvSpPr>
            <p:cNvPr id="78878" name="Line 1799"/>
            <p:cNvSpPr>
              <a:spLocks noChangeShapeType="1"/>
            </p:cNvSpPr>
            <p:nvPr/>
          </p:nvSpPr>
          <p:spPr bwMode="auto">
            <a:xfrm flipH="1">
              <a:off x="1791" y="1375"/>
              <a:ext cx="408" cy="46"/>
            </a:xfrm>
            <a:prstGeom prst="line">
              <a:avLst/>
            </a:prstGeom>
            <a:noFill/>
            <a:ln w="76200">
              <a:solidFill>
                <a:srgbClr val="FF0000"/>
              </a:solidFill>
              <a:round/>
              <a:headEnd type="triangle" w="med" len="med"/>
              <a:tailEnd/>
            </a:ln>
          </p:spPr>
          <p:txBody>
            <a:bodyPr/>
            <a:lstStyle/>
            <a:p>
              <a:endParaRPr lang="cs-CZ"/>
            </a:p>
          </p:txBody>
        </p:sp>
      </p:grpSp>
      <p:grpSp>
        <p:nvGrpSpPr>
          <p:cNvPr id="78866" name="Group 1800"/>
          <p:cNvGrpSpPr>
            <a:grpSpLocks/>
          </p:cNvGrpSpPr>
          <p:nvPr/>
        </p:nvGrpSpPr>
        <p:grpSpPr bwMode="auto">
          <a:xfrm rot="1385361">
            <a:off x="5448300" y="5157788"/>
            <a:ext cx="1943100" cy="1700212"/>
            <a:chOff x="1356" y="1583"/>
            <a:chExt cx="1224" cy="1236"/>
          </a:xfrm>
        </p:grpSpPr>
        <p:sp>
          <p:nvSpPr>
            <p:cNvPr id="78873" name="Oval 1801"/>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78874" name="Oval 1802"/>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78867" name="Group 1803"/>
          <p:cNvGrpSpPr>
            <a:grpSpLocks/>
          </p:cNvGrpSpPr>
          <p:nvPr/>
        </p:nvGrpSpPr>
        <p:grpSpPr bwMode="auto">
          <a:xfrm>
            <a:off x="7248525" y="3933825"/>
            <a:ext cx="1943100" cy="1962150"/>
            <a:chOff x="1356" y="1583"/>
            <a:chExt cx="1224" cy="1236"/>
          </a:xfrm>
        </p:grpSpPr>
        <p:sp>
          <p:nvSpPr>
            <p:cNvPr id="78871" name="Oval 1804"/>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78872" name="Oval 1805"/>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78868" name="Group 1806"/>
          <p:cNvGrpSpPr>
            <a:grpSpLocks/>
          </p:cNvGrpSpPr>
          <p:nvPr/>
        </p:nvGrpSpPr>
        <p:grpSpPr bwMode="auto">
          <a:xfrm rot="1826962">
            <a:off x="9191625" y="2789238"/>
            <a:ext cx="1943100" cy="1420812"/>
            <a:chOff x="1356" y="1583"/>
            <a:chExt cx="1224" cy="1236"/>
          </a:xfrm>
        </p:grpSpPr>
        <p:sp>
          <p:nvSpPr>
            <p:cNvPr id="78869" name="Oval 1807"/>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78870" name="Oval 1808"/>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heckerboard(across)">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0898" name="Group 2"/>
          <p:cNvGrpSpPr>
            <a:grpSpLocks/>
          </p:cNvGrpSpPr>
          <p:nvPr/>
        </p:nvGrpSpPr>
        <p:grpSpPr bwMode="auto">
          <a:xfrm>
            <a:off x="2063751" y="981076"/>
            <a:ext cx="2398713" cy="2187575"/>
            <a:chOff x="421" y="709"/>
            <a:chExt cx="1430" cy="1287"/>
          </a:xfrm>
        </p:grpSpPr>
        <p:sp>
          <p:nvSpPr>
            <p:cNvPr id="82698" name="Freeform 3"/>
            <p:cNvSpPr>
              <a:spLocks/>
            </p:cNvSpPr>
            <p:nvPr/>
          </p:nvSpPr>
          <p:spPr bwMode="auto">
            <a:xfrm>
              <a:off x="421" y="709"/>
              <a:ext cx="1430" cy="1287"/>
            </a:xfrm>
            <a:custGeom>
              <a:avLst/>
              <a:gdLst>
                <a:gd name="T0" fmla="*/ 463 w 1430"/>
                <a:gd name="T1" fmla="*/ 148 h 1287"/>
                <a:gd name="T2" fmla="*/ 442 w 1430"/>
                <a:gd name="T3" fmla="*/ 381 h 1287"/>
                <a:gd name="T4" fmla="*/ 272 w 1430"/>
                <a:gd name="T5" fmla="*/ 285 h 1287"/>
                <a:gd name="T6" fmla="*/ 196 w 1430"/>
                <a:gd name="T7" fmla="*/ 244 h 1287"/>
                <a:gd name="T8" fmla="*/ 127 w 1430"/>
                <a:gd name="T9" fmla="*/ 224 h 1287"/>
                <a:gd name="T10" fmla="*/ 195 w 1430"/>
                <a:gd name="T11" fmla="*/ 491 h 1287"/>
                <a:gd name="T12" fmla="*/ 25 w 1430"/>
                <a:gd name="T13" fmla="*/ 614 h 1287"/>
                <a:gd name="T14" fmla="*/ 59 w 1430"/>
                <a:gd name="T15" fmla="*/ 690 h 1287"/>
                <a:gd name="T16" fmla="*/ 161 w 1430"/>
                <a:gd name="T17" fmla="*/ 793 h 1287"/>
                <a:gd name="T18" fmla="*/ 4 w 1430"/>
                <a:gd name="T19" fmla="*/ 1005 h 1287"/>
                <a:gd name="T20" fmla="*/ 59 w 1430"/>
                <a:gd name="T21" fmla="*/ 1040 h 1287"/>
                <a:gd name="T22" fmla="*/ 80 w 1430"/>
                <a:gd name="T23" fmla="*/ 1122 h 1287"/>
                <a:gd name="T24" fmla="*/ 236 w 1430"/>
                <a:gd name="T25" fmla="*/ 1067 h 1287"/>
                <a:gd name="T26" fmla="*/ 552 w 1430"/>
                <a:gd name="T27" fmla="*/ 1286 h 1287"/>
                <a:gd name="T28" fmla="*/ 613 w 1430"/>
                <a:gd name="T29" fmla="*/ 1060 h 1287"/>
                <a:gd name="T30" fmla="*/ 1052 w 1430"/>
                <a:gd name="T31" fmla="*/ 1197 h 1287"/>
                <a:gd name="T32" fmla="*/ 1004 w 1430"/>
                <a:gd name="T33" fmla="*/ 1074 h 1287"/>
                <a:gd name="T34" fmla="*/ 1237 w 1430"/>
                <a:gd name="T35" fmla="*/ 1053 h 1287"/>
                <a:gd name="T36" fmla="*/ 1265 w 1430"/>
                <a:gd name="T37" fmla="*/ 1012 h 1287"/>
                <a:gd name="T38" fmla="*/ 1162 w 1430"/>
                <a:gd name="T39" fmla="*/ 882 h 1287"/>
                <a:gd name="T40" fmla="*/ 1388 w 1430"/>
                <a:gd name="T41" fmla="*/ 923 h 1287"/>
                <a:gd name="T42" fmla="*/ 1389 w 1430"/>
                <a:gd name="T43" fmla="*/ 813 h 1287"/>
                <a:gd name="T44" fmla="*/ 1141 w 1430"/>
                <a:gd name="T45" fmla="*/ 642 h 1287"/>
                <a:gd name="T46" fmla="*/ 1358 w 1430"/>
                <a:gd name="T47" fmla="*/ 458 h 1287"/>
                <a:gd name="T48" fmla="*/ 991 w 1430"/>
                <a:gd name="T49" fmla="*/ 381 h 1287"/>
                <a:gd name="T50" fmla="*/ 960 w 1430"/>
                <a:gd name="T51" fmla="*/ 30 h 1287"/>
                <a:gd name="T52" fmla="*/ 723 w 1430"/>
                <a:gd name="T53" fmla="*/ 203 h 1287"/>
                <a:gd name="T54" fmla="*/ 463 w 1430"/>
                <a:gd name="T55" fmla="*/ 148 h 128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430"/>
                <a:gd name="T85" fmla="*/ 0 h 1287"/>
                <a:gd name="T86" fmla="*/ 1430 w 1430"/>
                <a:gd name="T87" fmla="*/ 1287 h 128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430" h="1287">
                  <a:moveTo>
                    <a:pt x="463" y="148"/>
                  </a:moveTo>
                  <a:cubicBezTo>
                    <a:pt x="386" y="159"/>
                    <a:pt x="477" y="386"/>
                    <a:pt x="442" y="381"/>
                  </a:cubicBezTo>
                  <a:cubicBezTo>
                    <a:pt x="410" y="404"/>
                    <a:pt x="313" y="308"/>
                    <a:pt x="272" y="285"/>
                  </a:cubicBezTo>
                  <a:cubicBezTo>
                    <a:pt x="249" y="300"/>
                    <a:pt x="222" y="234"/>
                    <a:pt x="196" y="244"/>
                  </a:cubicBezTo>
                  <a:cubicBezTo>
                    <a:pt x="178" y="264"/>
                    <a:pt x="148" y="208"/>
                    <a:pt x="127" y="224"/>
                  </a:cubicBezTo>
                  <a:cubicBezTo>
                    <a:pt x="91" y="252"/>
                    <a:pt x="223" y="452"/>
                    <a:pt x="195" y="491"/>
                  </a:cubicBezTo>
                  <a:cubicBezTo>
                    <a:pt x="153" y="549"/>
                    <a:pt x="51" y="544"/>
                    <a:pt x="25" y="614"/>
                  </a:cubicBezTo>
                  <a:cubicBezTo>
                    <a:pt x="8" y="661"/>
                    <a:pt x="71" y="642"/>
                    <a:pt x="59" y="690"/>
                  </a:cubicBezTo>
                  <a:cubicBezTo>
                    <a:pt x="36" y="779"/>
                    <a:pt x="169" y="699"/>
                    <a:pt x="161" y="793"/>
                  </a:cubicBezTo>
                  <a:cubicBezTo>
                    <a:pt x="163" y="852"/>
                    <a:pt x="0" y="946"/>
                    <a:pt x="4" y="1005"/>
                  </a:cubicBezTo>
                  <a:cubicBezTo>
                    <a:pt x="7" y="1041"/>
                    <a:pt x="33" y="1018"/>
                    <a:pt x="59" y="1040"/>
                  </a:cubicBezTo>
                  <a:cubicBezTo>
                    <a:pt x="79" y="1057"/>
                    <a:pt x="55" y="1121"/>
                    <a:pt x="80" y="1122"/>
                  </a:cubicBezTo>
                  <a:cubicBezTo>
                    <a:pt x="119" y="1124"/>
                    <a:pt x="197" y="1064"/>
                    <a:pt x="236" y="1067"/>
                  </a:cubicBezTo>
                  <a:cubicBezTo>
                    <a:pt x="304" y="1057"/>
                    <a:pt x="489" y="1287"/>
                    <a:pt x="552" y="1286"/>
                  </a:cubicBezTo>
                  <a:cubicBezTo>
                    <a:pt x="615" y="1285"/>
                    <a:pt x="530" y="1075"/>
                    <a:pt x="613" y="1060"/>
                  </a:cubicBezTo>
                  <a:cubicBezTo>
                    <a:pt x="668" y="1046"/>
                    <a:pt x="1000" y="1216"/>
                    <a:pt x="1052" y="1197"/>
                  </a:cubicBezTo>
                  <a:cubicBezTo>
                    <a:pt x="1106" y="1155"/>
                    <a:pt x="965" y="1089"/>
                    <a:pt x="1004" y="1074"/>
                  </a:cubicBezTo>
                  <a:cubicBezTo>
                    <a:pt x="1054" y="1055"/>
                    <a:pt x="1175" y="1052"/>
                    <a:pt x="1237" y="1053"/>
                  </a:cubicBezTo>
                  <a:cubicBezTo>
                    <a:pt x="1280" y="1043"/>
                    <a:pt x="1277" y="1040"/>
                    <a:pt x="1265" y="1012"/>
                  </a:cubicBezTo>
                  <a:cubicBezTo>
                    <a:pt x="1301" y="990"/>
                    <a:pt x="1125" y="879"/>
                    <a:pt x="1162" y="882"/>
                  </a:cubicBezTo>
                  <a:cubicBezTo>
                    <a:pt x="1182" y="867"/>
                    <a:pt x="1350" y="934"/>
                    <a:pt x="1388" y="923"/>
                  </a:cubicBezTo>
                  <a:cubicBezTo>
                    <a:pt x="1426" y="912"/>
                    <a:pt x="1430" y="860"/>
                    <a:pt x="1389" y="813"/>
                  </a:cubicBezTo>
                  <a:cubicBezTo>
                    <a:pt x="1378" y="690"/>
                    <a:pt x="1201" y="738"/>
                    <a:pt x="1141" y="642"/>
                  </a:cubicBezTo>
                  <a:cubicBezTo>
                    <a:pt x="1129" y="602"/>
                    <a:pt x="1388" y="488"/>
                    <a:pt x="1358" y="458"/>
                  </a:cubicBezTo>
                  <a:cubicBezTo>
                    <a:pt x="1339" y="427"/>
                    <a:pt x="1031" y="432"/>
                    <a:pt x="991" y="381"/>
                  </a:cubicBezTo>
                  <a:cubicBezTo>
                    <a:pt x="964" y="335"/>
                    <a:pt x="1063" y="75"/>
                    <a:pt x="960" y="30"/>
                  </a:cubicBezTo>
                  <a:cubicBezTo>
                    <a:pt x="895" y="0"/>
                    <a:pt x="816" y="196"/>
                    <a:pt x="723" y="203"/>
                  </a:cubicBezTo>
                  <a:cubicBezTo>
                    <a:pt x="640" y="223"/>
                    <a:pt x="530" y="176"/>
                    <a:pt x="463" y="148"/>
                  </a:cubicBezTo>
                  <a:close/>
                </a:path>
              </a:pathLst>
            </a:custGeom>
            <a:solidFill>
              <a:schemeClr val="accent1"/>
            </a:solidFill>
            <a:ln w="28575">
              <a:solidFill>
                <a:schemeClr val="tx1"/>
              </a:solidFill>
              <a:round/>
              <a:headEnd/>
              <a:tailEnd/>
            </a:ln>
          </p:spPr>
          <p:txBody>
            <a:bodyPr/>
            <a:lstStyle/>
            <a:p>
              <a:endParaRPr lang="cs-CZ"/>
            </a:p>
          </p:txBody>
        </p:sp>
        <p:sp>
          <p:nvSpPr>
            <p:cNvPr id="82699" name="Oval 4"/>
            <p:cNvSpPr>
              <a:spLocks noChangeArrowheads="1"/>
            </p:cNvSpPr>
            <p:nvPr/>
          </p:nvSpPr>
          <p:spPr bwMode="auto">
            <a:xfrm>
              <a:off x="839" y="1299"/>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80899" name="Rectangle 5"/>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80900" name="Group 6"/>
          <p:cNvGrpSpPr>
            <a:grpSpLocks/>
          </p:cNvGrpSpPr>
          <p:nvPr/>
        </p:nvGrpSpPr>
        <p:grpSpPr bwMode="auto">
          <a:xfrm>
            <a:off x="1414462" y="-38100"/>
            <a:ext cx="9291638" cy="6923088"/>
            <a:chOff x="-69" y="-24"/>
            <a:chExt cx="5853" cy="4361"/>
          </a:xfrm>
        </p:grpSpPr>
        <p:sp>
          <p:nvSpPr>
            <p:cNvPr id="80976" name="Oval 7"/>
            <p:cNvSpPr>
              <a:spLocks noChangeArrowheads="1"/>
            </p:cNvSpPr>
            <p:nvPr/>
          </p:nvSpPr>
          <p:spPr bwMode="auto">
            <a:xfrm>
              <a:off x="138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77" name="Oval 8"/>
            <p:cNvSpPr>
              <a:spLocks noChangeArrowheads="1"/>
            </p:cNvSpPr>
            <p:nvPr/>
          </p:nvSpPr>
          <p:spPr bwMode="auto">
            <a:xfrm>
              <a:off x="138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78" name="Oval 9"/>
            <p:cNvSpPr>
              <a:spLocks noChangeArrowheads="1"/>
            </p:cNvSpPr>
            <p:nvPr/>
          </p:nvSpPr>
          <p:spPr bwMode="auto">
            <a:xfrm>
              <a:off x="1294"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79" name="Oval 10"/>
            <p:cNvSpPr>
              <a:spLocks noChangeArrowheads="1"/>
            </p:cNvSpPr>
            <p:nvPr/>
          </p:nvSpPr>
          <p:spPr bwMode="auto">
            <a:xfrm>
              <a:off x="115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80" name="Oval 11"/>
            <p:cNvSpPr>
              <a:spLocks noChangeArrowheads="1"/>
            </p:cNvSpPr>
            <p:nvPr/>
          </p:nvSpPr>
          <p:spPr bwMode="auto">
            <a:xfrm>
              <a:off x="97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81" name="Oval 12"/>
            <p:cNvSpPr>
              <a:spLocks noChangeArrowheads="1"/>
            </p:cNvSpPr>
            <p:nvPr/>
          </p:nvSpPr>
          <p:spPr bwMode="auto">
            <a:xfrm>
              <a:off x="1248"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82" name="Oval 13"/>
            <p:cNvSpPr>
              <a:spLocks noChangeArrowheads="1"/>
            </p:cNvSpPr>
            <p:nvPr/>
          </p:nvSpPr>
          <p:spPr bwMode="auto">
            <a:xfrm>
              <a:off x="1339" y="32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983" name="Oval 14"/>
            <p:cNvSpPr>
              <a:spLocks noChangeArrowheads="1"/>
            </p:cNvSpPr>
            <p:nvPr/>
          </p:nvSpPr>
          <p:spPr bwMode="auto">
            <a:xfrm>
              <a:off x="1339"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84" name="Oval 15"/>
            <p:cNvSpPr>
              <a:spLocks noChangeArrowheads="1"/>
            </p:cNvSpPr>
            <p:nvPr/>
          </p:nvSpPr>
          <p:spPr bwMode="auto">
            <a:xfrm>
              <a:off x="129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85" name="Oval 16"/>
            <p:cNvSpPr>
              <a:spLocks noChangeArrowheads="1"/>
            </p:cNvSpPr>
            <p:nvPr/>
          </p:nvSpPr>
          <p:spPr bwMode="auto">
            <a:xfrm>
              <a:off x="1339"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86" name="Oval 17"/>
            <p:cNvSpPr>
              <a:spLocks noChangeArrowheads="1"/>
            </p:cNvSpPr>
            <p:nvPr/>
          </p:nvSpPr>
          <p:spPr bwMode="auto">
            <a:xfrm>
              <a:off x="1475"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0987" name="Oval 18"/>
            <p:cNvSpPr>
              <a:spLocks noChangeArrowheads="1"/>
            </p:cNvSpPr>
            <p:nvPr/>
          </p:nvSpPr>
          <p:spPr bwMode="auto">
            <a:xfrm>
              <a:off x="1565" y="388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988" name="Oval 19"/>
            <p:cNvSpPr>
              <a:spLocks noChangeArrowheads="1"/>
            </p:cNvSpPr>
            <p:nvPr/>
          </p:nvSpPr>
          <p:spPr bwMode="auto">
            <a:xfrm>
              <a:off x="1657"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89" name="Oval 20"/>
            <p:cNvSpPr>
              <a:spLocks noChangeArrowheads="1"/>
            </p:cNvSpPr>
            <p:nvPr/>
          </p:nvSpPr>
          <p:spPr bwMode="auto">
            <a:xfrm>
              <a:off x="1656"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0" name="Oval 21"/>
            <p:cNvSpPr>
              <a:spLocks noChangeArrowheads="1"/>
            </p:cNvSpPr>
            <p:nvPr/>
          </p:nvSpPr>
          <p:spPr bwMode="auto">
            <a:xfrm>
              <a:off x="165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1" name="Oval 22"/>
            <p:cNvSpPr>
              <a:spLocks noChangeArrowheads="1"/>
            </p:cNvSpPr>
            <p:nvPr/>
          </p:nvSpPr>
          <p:spPr bwMode="auto">
            <a:xfrm>
              <a:off x="156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2" name="Oval 23"/>
            <p:cNvSpPr>
              <a:spLocks noChangeArrowheads="1"/>
            </p:cNvSpPr>
            <p:nvPr/>
          </p:nvSpPr>
          <p:spPr bwMode="auto">
            <a:xfrm>
              <a:off x="1702"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3" name="Oval 24"/>
            <p:cNvSpPr>
              <a:spLocks noChangeArrowheads="1"/>
            </p:cNvSpPr>
            <p:nvPr/>
          </p:nvSpPr>
          <p:spPr bwMode="auto">
            <a:xfrm>
              <a:off x="1430"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4" name="Oval 25"/>
            <p:cNvSpPr>
              <a:spLocks noChangeArrowheads="1"/>
            </p:cNvSpPr>
            <p:nvPr/>
          </p:nvSpPr>
          <p:spPr bwMode="auto">
            <a:xfrm>
              <a:off x="3063"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5" name="Oval 26"/>
            <p:cNvSpPr>
              <a:spLocks noChangeArrowheads="1"/>
            </p:cNvSpPr>
            <p:nvPr/>
          </p:nvSpPr>
          <p:spPr bwMode="auto">
            <a:xfrm>
              <a:off x="1475"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6" name="Oval 27"/>
            <p:cNvSpPr>
              <a:spLocks noChangeArrowheads="1"/>
            </p:cNvSpPr>
            <p:nvPr/>
          </p:nvSpPr>
          <p:spPr bwMode="auto">
            <a:xfrm>
              <a:off x="1520" y="36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7" name="Oval 28"/>
            <p:cNvSpPr>
              <a:spLocks noChangeArrowheads="1"/>
            </p:cNvSpPr>
            <p:nvPr/>
          </p:nvSpPr>
          <p:spPr bwMode="auto">
            <a:xfrm>
              <a:off x="1248" y="379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0998" name="Oval 29"/>
            <p:cNvSpPr>
              <a:spLocks noChangeArrowheads="1"/>
            </p:cNvSpPr>
            <p:nvPr/>
          </p:nvSpPr>
          <p:spPr bwMode="auto">
            <a:xfrm>
              <a:off x="1566"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99" name="Oval 30"/>
            <p:cNvSpPr>
              <a:spLocks noChangeArrowheads="1"/>
            </p:cNvSpPr>
            <p:nvPr/>
          </p:nvSpPr>
          <p:spPr bwMode="auto">
            <a:xfrm>
              <a:off x="229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0" name="Oval 31"/>
            <p:cNvSpPr>
              <a:spLocks noChangeArrowheads="1"/>
            </p:cNvSpPr>
            <p:nvPr/>
          </p:nvSpPr>
          <p:spPr bwMode="auto">
            <a:xfrm>
              <a:off x="2291"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1" name="Oval 32"/>
            <p:cNvSpPr>
              <a:spLocks noChangeArrowheads="1"/>
            </p:cNvSpPr>
            <p:nvPr/>
          </p:nvSpPr>
          <p:spPr bwMode="auto">
            <a:xfrm>
              <a:off x="215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2" name="Oval 33"/>
            <p:cNvSpPr>
              <a:spLocks noChangeArrowheads="1"/>
            </p:cNvSpPr>
            <p:nvPr/>
          </p:nvSpPr>
          <p:spPr bwMode="auto">
            <a:xfrm>
              <a:off x="2246"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3" name="Oval 34"/>
            <p:cNvSpPr>
              <a:spLocks noChangeArrowheads="1"/>
            </p:cNvSpPr>
            <p:nvPr/>
          </p:nvSpPr>
          <p:spPr bwMode="auto">
            <a:xfrm>
              <a:off x="2382"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4" name="Oval 35"/>
            <p:cNvSpPr>
              <a:spLocks noChangeArrowheads="1"/>
            </p:cNvSpPr>
            <p:nvPr/>
          </p:nvSpPr>
          <p:spPr bwMode="auto">
            <a:xfrm>
              <a:off x="247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5" name="Oval 36"/>
            <p:cNvSpPr>
              <a:spLocks noChangeArrowheads="1"/>
            </p:cNvSpPr>
            <p:nvPr/>
          </p:nvSpPr>
          <p:spPr bwMode="auto">
            <a:xfrm>
              <a:off x="2564" y="33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6" name="Oval 37"/>
            <p:cNvSpPr>
              <a:spLocks noChangeArrowheads="1"/>
            </p:cNvSpPr>
            <p:nvPr/>
          </p:nvSpPr>
          <p:spPr bwMode="auto">
            <a:xfrm>
              <a:off x="2563"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7" name="Oval 38"/>
            <p:cNvSpPr>
              <a:spLocks noChangeArrowheads="1"/>
            </p:cNvSpPr>
            <p:nvPr/>
          </p:nvSpPr>
          <p:spPr bwMode="auto">
            <a:xfrm>
              <a:off x="2290"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8" name="Oval 39"/>
            <p:cNvSpPr>
              <a:spLocks noChangeArrowheads="1"/>
            </p:cNvSpPr>
            <p:nvPr/>
          </p:nvSpPr>
          <p:spPr bwMode="auto">
            <a:xfrm>
              <a:off x="2427" y="31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09" name="Oval 40"/>
            <p:cNvSpPr>
              <a:spLocks noChangeArrowheads="1"/>
            </p:cNvSpPr>
            <p:nvPr/>
          </p:nvSpPr>
          <p:spPr bwMode="auto">
            <a:xfrm>
              <a:off x="2790" y="324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010" name="Oval 41"/>
            <p:cNvSpPr>
              <a:spLocks noChangeArrowheads="1"/>
            </p:cNvSpPr>
            <p:nvPr/>
          </p:nvSpPr>
          <p:spPr bwMode="auto">
            <a:xfrm>
              <a:off x="2881"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1" name="Oval 42"/>
            <p:cNvSpPr>
              <a:spLocks noChangeArrowheads="1"/>
            </p:cNvSpPr>
            <p:nvPr/>
          </p:nvSpPr>
          <p:spPr bwMode="auto">
            <a:xfrm>
              <a:off x="2201"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2" name="Oval 43"/>
            <p:cNvSpPr>
              <a:spLocks noChangeArrowheads="1"/>
            </p:cNvSpPr>
            <p:nvPr/>
          </p:nvSpPr>
          <p:spPr bwMode="auto">
            <a:xfrm>
              <a:off x="2200"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3" name="Oval 44"/>
            <p:cNvSpPr>
              <a:spLocks noChangeArrowheads="1"/>
            </p:cNvSpPr>
            <p:nvPr/>
          </p:nvSpPr>
          <p:spPr bwMode="auto">
            <a:xfrm>
              <a:off x="1974"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4" name="Oval 45"/>
            <p:cNvSpPr>
              <a:spLocks noChangeArrowheads="1"/>
            </p:cNvSpPr>
            <p:nvPr/>
          </p:nvSpPr>
          <p:spPr bwMode="auto">
            <a:xfrm>
              <a:off x="2155"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5" name="Oval 46"/>
            <p:cNvSpPr>
              <a:spLocks noChangeArrowheads="1"/>
            </p:cNvSpPr>
            <p:nvPr/>
          </p:nvSpPr>
          <p:spPr bwMode="auto">
            <a:xfrm>
              <a:off x="26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6" name="Oval 47"/>
            <p:cNvSpPr>
              <a:spLocks noChangeArrowheads="1"/>
            </p:cNvSpPr>
            <p:nvPr/>
          </p:nvSpPr>
          <p:spPr bwMode="auto">
            <a:xfrm>
              <a:off x="2382"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7" name="Oval 48"/>
            <p:cNvSpPr>
              <a:spLocks noChangeArrowheads="1"/>
            </p:cNvSpPr>
            <p:nvPr/>
          </p:nvSpPr>
          <p:spPr bwMode="auto">
            <a:xfrm>
              <a:off x="2473"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8" name="Oval 49"/>
            <p:cNvSpPr>
              <a:spLocks noChangeArrowheads="1"/>
            </p:cNvSpPr>
            <p:nvPr/>
          </p:nvSpPr>
          <p:spPr bwMode="auto">
            <a:xfrm>
              <a:off x="247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19" name="Oval 50"/>
            <p:cNvSpPr>
              <a:spLocks noChangeArrowheads="1"/>
            </p:cNvSpPr>
            <p:nvPr/>
          </p:nvSpPr>
          <p:spPr bwMode="auto">
            <a:xfrm>
              <a:off x="2199" y="3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0" name="Oval 51"/>
            <p:cNvSpPr>
              <a:spLocks noChangeArrowheads="1"/>
            </p:cNvSpPr>
            <p:nvPr/>
          </p:nvSpPr>
          <p:spPr bwMode="auto">
            <a:xfrm>
              <a:off x="2336" y="35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1" name="Oval 52"/>
            <p:cNvSpPr>
              <a:spLocks noChangeArrowheads="1"/>
            </p:cNvSpPr>
            <p:nvPr/>
          </p:nvSpPr>
          <p:spPr bwMode="auto">
            <a:xfrm>
              <a:off x="206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2" name="Oval 53"/>
            <p:cNvSpPr>
              <a:spLocks noChangeArrowheads="1"/>
            </p:cNvSpPr>
            <p:nvPr/>
          </p:nvSpPr>
          <p:spPr bwMode="auto">
            <a:xfrm>
              <a:off x="2382"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3" name="Oval 54"/>
            <p:cNvSpPr>
              <a:spLocks noChangeArrowheads="1"/>
            </p:cNvSpPr>
            <p:nvPr/>
          </p:nvSpPr>
          <p:spPr bwMode="auto">
            <a:xfrm>
              <a:off x="1929"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4" name="Oval 55"/>
            <p:cNvSpPr>
              <a:spLocks noChangeArrowheads="1"/>
            </p:cNvSpPr>
            <p:nvPr/>
          </p:nvSpPr>
          <p:spPr bwMode="auto">
            <a:xfrm>
              <a:off x="1747"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5" name="Oval 56"/>
            <p:cNvSpPr>
              <a:spLocks noChangeArrowheads="1"/>
            </p:cNvSpPr>
            <p:nvPr/>
          </p:nvSpPr>
          <p:spPr bwMode="auto">
            <a:xfrm>
              <a:off x="161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6" name="Oval 57"/>
            <p:cNvSpPr>
              <a:spLocks noChangeArrowheads="1"/>
            </p:cNvSpPr>
            <p:nvPr/>
          </p:nvSpPr>
          <p:spPr bwMode="auto">
            <a:xfrm>
              <a:off x="170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27" name="Oval 58"/>
            <p:cNvSpPr>
              <a:spLocks noChangeArrowheads="1"/>
            </p:cNvSpPr>
            <p:nvPr/>
          </p:nvSpPr>
          <p:spPr bwMode="auto">
            <a:xfrm>
              <a:off x="1838" y="30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028" name="Oval 59"/>
            <p:cNvSpPr>
              <a:spLocks noChangeArrowheads="1"/>
            </p:cNvSpPr>
            <p:nvPr/>
          </p:nvSpPr>
          <p:spPr bwMode="auto">
            <a:xfrm>
              <a:off x="1974" y="3385"/>
              <a:ext cx="45" cy="46"/>
            </a:xfrm>
            <a:prstGeom prst="ellipse">
              <a:avLst/>
            </a:prstGeom>
            <a:solidFill>
              <a:schemeClr val="tx1"/>
            </a:solidFill>
            <a:ln w="3175">
              <a:noFill/>
              <a:round/>
              <a:headEnd/>
              <a:tailEnd/>
            </a:ln>
          </p:spPr>
          <p:txBody>
            <a:bodyPr wrap="none" anchor="ctr"/>
            <a:lstStyle/>
            <a:p>
              <a:endParaRPr lang="en-US"/>
            </a:p>
          </p:txBody>
        </p:sp>
        <p:sp>
          <p:nvSpPr>
            <p:cNvPr id="81029" name="Oval 60"/>
            <p:cNvSpPr>
              <a:spLocks noChangeArrowheads="1"/>
            </p:cNvSpPr>
            <p:nvPr/>
          </p:nvSpPr>
          <p:spPr bwMode="auto">
            <a:xfrm>
              <a:off x="2020" y="31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0" name="Oval 61"/>
            <p:cNvSpPr>
              <a:spLocks noChangeArrowheads="1"/>
            </p:cNvSpPr>
            <p:nvPr/>
          </p:nvSpPr>
          <p:spPr bwMode="auto">
            <a:xfrm>
              <a:off x="2019"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1" name="Oval 62"/>
            <p:cNvSpPr>
              <a:spLocks noChangeArrowheads="1"/>
            </p:cNvSpPr>
            <p:nvPr/>
          </p:nvSpPr>
          <p:spPr bwMode="auto">
            <a:xfrm>
              <a:off x="174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2" name="Oval 63"/>
            <p:cNvSpPr>
              <a:spLocks noChangeArrowheads="1"/>
            </p:cNvSpPr>
            <p:nvPr/>
          </p:nvSpPr>
          <p:spPr bwMode="auto">
            <a:xfrm>
              <a:off x="1883" y="29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3" name="Oval 64"/>
            <p:cNvSpPr>
              <a:spLocks noChangeArrowheads="1"/>
            </p:cNvSpPr>
            <p:nvPr/>
          </p:nvSpPr>
          <p:spPr bwMode="auto">
            <a:xfrm>
              <a:off x="188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4" name="Oval 65"/>
            <p:cNvSpPr>
              <a:spLocks noChangeArrowheads="1"/>
            </p:cNvSpPr>
            <p:nvPr/>
          </p:nvSpPr>
          <p:spPr bwMode="auto">
            <a:xfrm>
              <a:off x="1929"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5" name="Oval 66"/>
            <p:cNvSpPr>
              <a:spLocks noChangeArrowheads="1"/>
            </p:cNvSpPr>
            <p:nvPr/>
          </p:nvSpPr>
          <p:spPr bwMode="auto">
            <a:xfrm>
              <a:off x="220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6" name="Oval 67"/>
            <p:cNvSpPr>
              <a:spLocks noChangeArrowheads="1"/>
            </p:cNvSpPr>
            <p:nvPr/>
          </p:nvSpPr>
          <p:spPr bwMode="auto">
            <a:xfrm>
              <a:off x="2200"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7" name="Oval 68"/>
            <p:cNvSpPr>
              <a:spLocks noChangeArrowheads="1"/>
            </p:cNvSpPr>
            <p:nvPr/>
          </p:nvSpPr>
          <p:spPr bwMode="auto">
            <a:xfrm>
              <a:off x="20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8" name="Oval 69"/>
            <p:cNvSpPr>
              <a:spLocks noChangeArrowheads="1"/>
            </p:cNvSpPr>
            <p:nvPr/>
          </p:nvSpPr>
          <p:spPr bwMode="auto">
            <a:xfrm>
              <a:off x="21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39" name="Oval 70"/>
            <p:cNvSpPr>
              <a:spLocks noChangeArrowheads="1"/>
            </p:cNvSpPr>
            <p:nvPr/>
          </p:nvSpPr>
          <p:spPr bwMode="auto">
            <a:xfrm>
              <a:off x="22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0" name="Oval 71"/>
            <p:cNvSpPr>
              <a:spLocks noChangeArrowheads="1"/>
            </p:cNvSpPr>
            <p:nvPr/>
          </p:nvSpPr>
          <p:spPr bwMode="auto">
            <a:xfrm>
              <a:off x="23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1" name="Oval 72"/>
            <p:cNvSpPr>
              <a:spLocks noChangeArrowheads="1"/>
            </p:cNvSpPr>
            <p:nvPr/>
          </p:nvSpPr>
          <p:spPr bwMode="auto">
            <a:xfrm>
              <a:off x="24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2" name="Oval 73"/>
            <p:cNvSpPr>
              <a:spLocks noChangeArrowheads="1"/>
            </p:cNvSpPr>
            <p:nvPr/>
          </p:nvSpPr>
          <p:spPr bwMode="auto">
            <a:xfrm>
              <a:off x="2472" y="283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043" name="Oval 74"/>
            <p:cNvSpPr>
              <a:spLocks noChangeArrowheads="1"/>
            </p:cNvSpPr>
            <p:nvPr/>
          </p:nvSpPr>
          <p:spPr bwMode="auto">
            <a:xfrm>
              <a:off x="2199"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4" name="Oval 75"/>
            <p:cNvSpPr>
              <a:spLocks noChangeArrowheads="1"/>
            </p:cNvSpPr>
            <p:nvPr/>
          </p:nvSpPr>
          <p:spPr bwMode="auto">
            <a:xfrm>
              <a:off x="23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5" name="Oval 76"/>
            <p:cNvSpPr>
              <a:spLocks noChangeArrowheads="1"/>
            </p:cNvSpPr>
            <p:nvPr/>
          </p:nvSpPr>
          <p:spPr bwMode="auto">
            <a:xfrm>
              <a:off x="20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6" name="Oval 77"/>
            <p:cNvSpPr>
              <a:spLocks noChangeArrowheads="1"/>
            </p:cNvSpPr>
            <p:nvPr/>
          </p:nvSpPr>
          <p:spPr bwMode="auto">
            <a:xfrm>
              <a:off x="2382"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7" name="Oval 78"/>
            <p:cNvSpPr>
              <a:spLocks noChangeArrowheads="1"/>
            </p:cNvSpPr>
            <p:nvPr/>
          </p:nvSpPr>
          <p:spPr bwMode="auto">
            <a:xfrm>
              <a:off x="1656"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8" name="Oval 79"/>
            <p:cNvSpPr>
              <a:spLocks noChangeArrowheads="1"/>
            </p:cNvSpPr>
            <p:nvPr/>
          </p:nvSpPr>
          <p:spPr bwMode="auto">
            <a:xfrm>
              <a:off x="1294"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49" name="Oval 80"/>
            <p:cNvSpPr>
              <a:spLocks noChangeArrowheads="1"/>
            </p:cNvSpPr>
            <p:nvPr/>
          </p:nvSpPr>
          <p:spPr bwMode="auto">
            <a:xfrm>
              <a:off x="1430" y="3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0" name="Oval 81"/>
            <p:cNvSpPr>
              <a:spLocks noChangeArrowheads="1"/>
            </p:cNvSpPr>
            <p:nvPr/>
          </p:nvSpPr>
          <p:spPr bwMode="auto">
            <a:xfrm>
              <a:off x="1520"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1" name="Oval 82"/>
            <p:cNvSpPr>
              <a:spLocks noChangeArrowheads="1"/>
            </p:cNvSpPr>
            <p:nvPr/>
          </p:nvSpPr>
          <p:spPr bwMode="auto">
            <a:xfrm>
              <a:off x="1520"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2" name="Oval 83"/>
            <p:cNvSpPr>
              <a:spLocks noChangeArrowheads="1"/>
            </p:cNvSpPr>
            <p:nvPr/>
          </p:nvSpPr>
          <p:spPr bwMode="auto">
            <a:xfrm>
              <a:off x="1884"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3" name="Oval 84"/>
            <p:cNvSpPr>
              <a:spLocks noChangeArrowheads="1"/>
            </p:cNvSpPr>
            <p:nvPr/>
          </p:nvSpPr>
          <p:spPr bwMode="auto">
            <a:xfrm>
              <a:off x="206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4" name="Oval 85"/>
            <p:cNvSpPr>
              <a:spLocks noChangeArrowheads="1"/>
            </p:cNvSpPr>
            <p:nvPr/>
          </p:nvSpPr>
          <p:spPr bwMode="auto">
            <a:xfrm>
              <a:off x="1792"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5" name="Oval 86"/>
            <p:cNvSpPr>
              <a:spLocks noChangeArrowheads="1"/>
            </p:cNvSpPr>
            <p:nvPr/>
          </p:nvSpPr>
          <p:spPr bwMode="auto">
            <a:xfrm>
              <a:off x="1838"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6" name="Oval 87"/>
            <p:cNvSpPr>
              <a:spLocks noChangeArrowheads="1"/>
            </p:cNvSpPr>
            <p:nvPr/>
          </p:nvSpPr>
          <p:spPr bwMode="auto">
            <a:xfrm>
              <a:off x="1929" y="35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057" name="Oval 88"/>
            <p:cNvSpPr>
              <a:spLocks noChangeArrowheads="1"/>
            </p:cNvSpPr>
            <p:nvPr/>
          </p:nvSpPr>
          <p:spPr bwMode="auto">
            <a:xfrm>
              <a:off x="265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8" name="Oval 89"/>
            <p:cNvSpPr>
              <a:spLocks noChangeArrowheads="1"/>
            </p:cNvSpPr>
            <p:nvPr/>
          </p:nvSpPr>
          <p:spPr bwMode="auto">
            <a:xfrm>
              <a:off x="2518"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59" name="Oval 90"/>
            <p:cNvSpPr>
              <a:spLocks noChangeArrowheads="1"/>
            </p:cNvSpPr>
            <p:nvPr/>
          </p:nvSpPr>
          <p:spPr bwMode="auto">
            <a:xfrm>
              <a:off x="2383" y="3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060" name="Oval 91"/>
            <p:cNvSpPr>
              <a:spLocks noChangeArrowheads="1"/>
            </p:cNvSpPr>
            <p:nvPr/>
          </p:nvSpPr>
          <p:spPr bwMode="auto">
            <a:xfrm>
              <a:off x="22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1" name="Oval 92"/>
            <p:cNvSpPr>
              <a:spLocks noChangeArrowheads="1"/>
            </p:cNvSpPr>
            <p:nvPr/>
          </p:nvSpPr>
          <p:spPr bwMode="auto">
            <a:xfrm>
              <a:off x="265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2" name="Oval 93"/>
            <p:cNvSpPr>
              <a:spLocks noChangeArrowheads="1"/>
            </p:cNvSpPr>
            <p:nvPr/>
          </p:nvSpPr>
          <p:spPr bwMode="auto">
            <a:xfrm>
              <a:off x="2700"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3" name="Oval 94"/>
            <p:cNvSpPr>
              <a:spLocks noChangeArrowheads="1"/>
            </p:cNvSpPr>
            <p:nvPr/>
          </p:nvSpPr>
          <p:spPr bwMode="auto">
            <a:xfrm>
              <a:off x="324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4" name="Oval 95"/>
            <p:cNvSpPr>
              <a:spLocks noChangeArrowheads="1"/>
            </p:cNvSpPr>
            <p:nvPr/>
          </p:nvSpPr>
          <p:spPr bwMode="auto">
            <a:xfrm>
              <a:off x="1565" y="234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065" name="Oval 96"/>
            <p:cNvSpPr>
              <a:spLocks noChangeArrowheads="1"/>
            </p:cNvSpPr>
            <p:nvPr/>
          </p:nvSpPr>
          <p:spPr bwMode="auto">
            <a:xfrm>
              <a:off x="3108" y="3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6" name="Oval 97"/>
            <p:cNvSpPr>
              <a:spLocks noChangeArrowheads="1"/>
            </p:cNvSpPr>
            <p:nvPr/>
          </p:nvSpPr>
          <p:spPr bwMode="auto">
            <a:xfrm>
              <a:off x="319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7" name="Oval 98"/>
            <p:cNvSpPr>
              <a:spLocks noChangeArrowheads="1"/>
            </p:cNvSpPr>
            <p:nvPr/>
          </p:nvSpPr>
          <p:spPr bwMode="auto">
            <a:xfrm>
              <a:off x="3335" y="31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8" name="Oval 99"/>
            <p:cNvSpPr>
              <a:spLocks noChangeArrowheads="1"/>
            </p:cNvSpPr>
            <p:nvPr/>
          </p:nvSpPr>
          <p:spPr bwMode="auto">
            <a:xfrm>
              <a:off x="3380" y="29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69" name="Oval 100"/>
            <p:cNvSpPr>
              <a:spLocks noChangeArrowheads="1"/>
            </p:cNvSpPr>
            <p:nvPr/>
          </p:nvSpPr>
          <p:spPr bwMode="auto">
            <a:xfrm>
              <a:off x="3108" y="311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070" name="Oval 101"/>
            <p:cNvSpPr>
              <a:spLocks noChangeArrowheads="1"/>
            </p:cNvSpPr>
            <p:nvPr/>
          </p:nvSpPr>
          <p:spPr bwMode="auto">
            <a:xfrm>
              <a:off x="3152" y="3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1" name="Oval 102"/>
            <p:cNvSpPr>
              <a:spLocks noChangeArrowheads="1"/>
            </p:cNvSpPr>
            <p:nvPr/>
          </p:nvSpPr>
          <p:spPr bwMode="auto">
            <a:xfrm>
              <a:off x="270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2" name="Oval 103"/>
            <p:cNvSpPr>
              <a:spLocks noChangeArrowheads="1"/>
            </p:cNvSpPr>
            <p:nvPr/>
          </p:nvSpPr>
          <p:spPr bwMode="auto">
            <a:xfrm>
              <a:off x="2700" y="28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073" name="Oval 104"/>
            <p:cNvSpPr>
              <a:spLocks noChangeArrowheads="1"/>
            </p:cNvSpPr>
            <p:nvPr/>
          </p:nvSpPr>
          <p:spPr bwMode="auto">
            <a:xfrm>
              <a:off x="25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4" name="Oval 105"/>
            <p:cNvSpPr>
              <a:spLocks noChangeArrowheads="1"/>
            </p:cNvSpPr>
            <p:nvPr/>
          </p:nvSpPr>
          <p:spPr bwMode="auto">
            <a:xfrm>
              <a:off x="26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5" name="Oval 106"/>
            <p:cNvSpPr>
              <a:spLocks noChangeArrowheads="1"/>
            </p:cNvSpPr>
            <p:nvPr/>
          </p:nvSpPr>
          <p:spPr bwMode="auto">
            <a:xfrm>
              <a:off x="27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6" name="Oval 107"/>
            <p:cNvSpPr>
              <a:spLocks noChangeArrowheads="1"/>
            </p:cNvSpPr>
            <p:nvPr/>
          </p:nvSpPr>
          <p:spPr bwMode="auto">
            <a:xfrm>
              <a:off x="28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7" name="Oval 108"/>
            <p:cNvSpPr>
              <a:spLocks noChangeArrowheads="1"/>
            </p:cNvSpPr>
            <p:nvPr/>
          </p:nvSpPr>
          <p:spPr bwMode="auto">
            <a:xfrm>
              <a:off x="29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8" name="Oval 109"/>
            <p:cNvSpPr>
              <a:spLocks noChangeArrowheads="1"/>
            </p:cNvSpPr>
            <p:nvPr/>
          </p:nvSpPr>
          <p:spPr bwMode="auto">
            <a:xfrm>
              <a:off x="2972"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79" name="Oval 110"/>
            <p:cNvSpPr>
              <a:spLocks noChangeArrowheads="1"/>
            </p:cNvSpPr>
            <p:nvPr/>
          </p:nvSpPr>
          <p:spPr bwMode="auto">
            <a:xfrm>
              <a:off x="28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0" name="Oval 111"/>
            <p:cNvSpPr>
              <a:spLocks noChangeArrowheads="1"/>
            </p:cNvSpPr>
            <p:nvPr/>
          </p:nvSpPr>
          <p:spPr bwMode="auto">
            <a:xfrm>
              <a:off x="25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1" name="Oval 112"/>
            <p:cNvSpPr>
              <a:spLocks noChangeArrowheads="1"/>
            </p:cNvSpPr>
            <p:nvPr/>
          </p:nvSpPr>
          <p:spPr bwMode="auto">
            <a:xfrm>
              <a:off x="2882"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2" name="Oval 113"/>
            <p:cNvSpPr>
              <a:spLocks noChangeArrowheads="1"/>
            </p:cNvSpPr>
            <p:nvPr/>
          </p:nvSpPr>
          <p:spPr bwMode="auto">
            <a:xfrm>
              <a:off x="3154"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3" name="Oval 114"/>
            <p:cNvSpPr>
              <a:spLocks noChangeArrowheads="1"/>
            </p:cNvSpPr>
            <p:nvPr/>
          </p:nvSpPr>
          <p:spPr bwMode="auto">
            <a:xfrm>
              <a:off x="3017" y="2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4" name="Oval 115"/>
            <p:cNvSpPr>
              <a:spLocks noChangeArrowheads="1"/>
            </p:cNvSpPr>
            <p:nvPr/>
          </p:nvSpPr>
          <p:spPr bwMode="auto">
            <a:xfrm>
              <a:off x="324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5" name="Oval 116"/>
            <p:cNvSpPr>
              <a:spLocks noChangeArrowheads="1"/>
            </p:cNvSpPr>
            <p:nvPr/>
          </p:nvSpPr>
          <p:spPr bwMode="auto">
            <a:xfrm>
              <a:off x="34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6" name="Oval 117"/>
            <p:cNvSpPr>
              <a:spLocks noChangeArrowheads="1"/>
            </p:cNvSpPr>
            <p:nvPr/>
          </p:nvSpPr>
          <p:spPr bwMode="auto">
            <a:xfrm>
              <a:off x="3017" y="27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7" name="Oval 118"/>
            <p:cNvSpPr>
              <a:spLocks noChangeArrowheads="1"/>
            </p:cNvSpPr>
            <p:nvPr/>
          </p:nvSpPr>
          <p:spPr bwMode="auto">
            <a:xfrm>
              <a:off x="3335"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8" name="Oval 119"/>
            <p:cNvSpPr>
              <a:spLocks noChangeArrowheads="1"/>
            </p:cNvSpPr>
            <p:nvPr/>
          </p:nvSpPr>
          <p:spPr bwMode="auto">
            <a:xfrm>
              <a:off x="2609" y="30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89" name="Oval 120"/>
            <p:cNvSpPr>
              <a:spLocks noChangeArrowheads="1"/>
            </p:cNvSpPr>
            <p:nvPr/>
          </p:nvSpPr>
          <p:spPr bwMode="auto">
            <a:xfrm>
              <a:off x="3560"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0" name="Oval 121"/>
            <p:cNvSpPr>
              <a:spLocks noChangeArrowheads="1"/>
            </p:cNvSpPr>
            <p:nvPr/>
          </p:nvSpPr>
          <p:spPr bwMode="auto">
            <a:xfrm>
              <a:off x="3425"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1" name="Oval 122"/>
            <p:cNvSpPr>
              <a:spLocks noChangeArrowheads="1"/>
            </p:cNvSpPr>
            <p:nvPr/>
          </p:nvSpPr>
          <p:spPr bwMode="auto">
            <a:xfrm>
              <a:off x="3289"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2" name="Oval 123"/>
            <p:cNvSpPr>
              <a:spLocks noChangeArrowheads="1"/>
            </p:cNvSpPr>
            <p:nvPr/>
          </p:nvSpPr>
          <p:spPr bwMode="auto">
            <a:xfrm>
              <a:off x="338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3" name="Oval 124"/>
            <p:cNvSpPr>
              <a:spLocks noChangeArrowheads="1"/>
            </p:cNvSpPr>
            <p:nvPr/>
          </p:nvSpPr>
          <p:spPr bwMode="auto">
            <a:xfrm>
              <a:off x="3516"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4" name="Oval 125"/>
            <p:cNvSpPr>
              <a:spLocks noChangeArrowheads="1"/>
            </p:cNvSpPr>
            <p:nvPr/>
          </p:nvSpPr>
          <p:spPr bwMode="auto">
            <a:xfrm>
              <a:off x="3425" y="379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095" name="Oval 126"/>
            <p:cNvSpPr>
              <a:spLocks noChangeArrowheads="1"/>
            </p:cNvSpPr>
            <p:nvPr/>
          </p:nvSpPr>
          <p:spPr bwMode="auto">
            <a:xfrm>
              <a:off x="328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6" name="Oval 127"/>
            <p:cNvSpPr>
              <a:spLocks noChangeArrowheads="1"/>
            </p:cNvSpPr>
            <p:nvPr/>
          </p:nvSpPr>
          <p:spPr bwMode="auto">
            <a:xfrm>
              <a:off x="328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7" name="Oval 128"/>
            <p:cNvSpPr>
              <a:spLocks noChangeArrowheads="1"/>
            </p:cNvSpPr>
            <p:nvPr/>
          </p:nvSpPr>
          <p:spPr bwMode="auto">
            <a:xfrm>
              <a:off x="2882"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8" name="Oval 129"/>
            <p:cNvSpPr>
              <a:spLocks noChangeArrowheads="1"/>
            </p:cNvSpPr>
            <p:nvPr/>
          </p:nvSpPr>
          <p:spPr bwMode="auto">
            <a:xfrm>
              <a:off x="279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099" name="Oval 130"/>
            <p:cNvSpPr>
              <a:spLocks noChangeArrowheads="1"/>
            </p:cNvSpPr>
            <p:nvPr/>
          </p:nvSpPr>
          <p:spPr bwMode="auto">
            <a:xfrm>
              <a:off x="2745" y="360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100" name="Oval 131"/>
            <p:cNvSpPr>
              <a:spLocks noChangeArrowheads="1"/>
            </p:cNvSpPr>
            <p:nvPr/>
          </p:nvSpPr>
          <p:spPr bwMode="auto">
            <a:xfrm>
              <a:off x="2836"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1" name="Oval 132"/>
            <p:cNvSpPr>
              <a:spLocks noChangeArrowheads="1"/>
            </p:cNvSpPr>
            <p:nvPr/>
          </p:nvSpPr>
          <p:spPr bwMode="auto">
            <a:xfrm>
              <a:off x="2972"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2" name="Oval 133"/>
            <p:cNvSpPr>
              <a:spLocks noChangeArrowheads="1"/>
            </p:cNvSpPr>
            <p:nvPr/>
          </p:nvSpPr>
          <p:spPr bwMode="auto">
            <a:xfrm>
              <a:off x="3063"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3" name="Oval 134"/>
            <p:cNvSpPr>
              <a:spLocks noChangeArrowheads="1"/>
            </p:cNvSpPr>
            <p:nvPr/>
          </p:nvSpPr>
          <p:spPr bwMode="auto">
            <a:xfrm>
              <a:off x="315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4" name="Oval 135"/>
            <p:cNvSpPr>
              <a:spLocks noChangeArrowheads="1"/>
            </p:cNvSpPr>
            <p:nvPr/>
          </p:nvSpPr>
          <p:spPr bwMode="auto">
            <a:xfrm>
              <a:off x="3153"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5" name="Oval 136"/>
            <p:cNvSpPr>
              <a:spLocks noChangeArrowheads="1"/>
            </p:cNvSpPr>
            <p:nvPr/>
          </p:nvSpPr>
          <p:spPr bwMode="auto">
            <a:xfrm>
              <a:off x="3017"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6" name="Oval 137"/>
            <p:cNvSpPr>
              <a:spLocks noChangeArrowheads="1"/>
            </p:cNvSpPr>
            <p:nvPr/>
          </p:nvSpPr>
          <p:spPr bwMode="auto">
            <a:xfrm>
              <a:off x="260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7" name="Oval 138"/>
            <p:cNvSpPr>
              <a:spLocks noChangeArrowheads="1"/>
            </p:cNvSpPr>
            <p:nvPr/>
          </p:nvSpPr>
          <p:spPr bwMode="auto">
            <a:xfrm>
              <a:off x="3063" y="36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108" name="Oval 139"/>
            <p:cNvSpPr>
              <a:spLocks noChangeArrowheads="1"/>
            </p:cNvSpPr>
            <p:nvPr/>
          </p:nvSpPr>
          <p:spPr bwMode="auto">
            <a:xfrm>
              <a:off x="333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09" name="Oval 140"/>
            <p:cNvSpPr>
              <a:spLocks noChangeArrowheads="1"/>
            </p:cNvSpPr>
            <p:nvPr/>
          </p:nvSpPr>
          <p:spPr bwMode="auto">
            <a:xfrm>
              <a:off x="3198"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0" name="Oval 141"/>
            <p:cNvSpPr>
              <a:spLocks noChangeArrowheads="1"/>
            </p:cNvSpPr>
            <p:nvPr/>
          </p:nvSpPr>
          <p:spPr bwMode="auto">
            <a:xfrm>
              <a:off x="3289" y="33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111" name="Oval 142"/>
            <p:cNvSpPr>
              <a:spLocks noChangeArrowheads="1"/>
            </p:cNvSpPr>
            <p:nvPr/>
          </p:nvSpPr>
          <p:spPr bwMode="auto">
            <a:xfrm>
              <a:off x="3516"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2" name="Oval 143"/>
            <p:cNvSpPr>
              <a:spLocks noChangeArrowheads="1"/>
            </p:cNvSpPr>
            <p:nvPr/>
          </p:nvSpPr>
          <p:spPr bwMode="auto">
            <a:xfrm>
              <a:off x="3198"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3" name="Oval 144"/>
            <p:cNvSpPr>
              <a:spLocks noChangeArrowheads="1"/>
            </p:cNvSpPr>
            <p:nvPr/>
          </p:nvSpPr>
          <p:spPr bwMode="auto">
            <a:xfrm>
              <a:off x="3516" y="343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114" name="Oval 145"/>
            <p:cNvSpPr>
              <a:spLocks noChangeArrowheads="1"/>
            </p:cNvSpPr>
            <p:nvPr/>
          </p:nvSpPr>
          <p:spPr bwMode="auto">
            <a:xfrm>
              <a:off x="2790"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5" name="Oval 146"/>
            <p:cNvSpPr>
              <a:spLocks noChangeArrowheads="1"/>
            </p:cNvSpPr>
            <p:nvPr/>
          </p:nvSpPr>
          <p:spPr bwMode="auto">
            <a:xfrm>
              <a:off x="1068"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6" name="Oval 147"/>
            <p:cNvSpPr>
              <a:spLocks noChangeArrowheads="1"/>
            </p:cNvSpPr>
            <p:nvPr/>
          </p:nvSpPr>
          <p:spPr bwMode="auto">
            <a:xfrm>
              <a:off x="1067"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7" name="Oval 148"/>
            <p:cNvSpPr>
              <a:spLocks noChangeArrowheads="1"/>
            </p:cNvSpPr>
            <p:nvPr/>
          </p:nvSpPr>
          <p:spPr bwMode="auto">
            <a:xfrm>
              <a:off x="931"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8" name="Oval 149"/>
            <p:cNvSpPr>
              <a:spLocks noChangeArrowheads="1"/>
            </p:cNvSpPr>
            <p:nvPr/>
          </p:nvSpPr>
          <p:spPr bwMode="auto">
            <a:xfrm>
              <a:off x="1022" y="3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19" name="Oval 150"/>
            <p:cNvSpPr>
              <a:spLocks noChangeArrowheads="1"/>
            </p:cNvSpPr>
            <p:nvPr/>
          </p:nvSpPr>
          <p:spPr bwMode="auto">
            <a:xfrm>
              <a:off x="1157"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0" name="Oval 151"/>
            <p:cNvSpPr>
              <a:spLocks noChangeArrowheads="1"/>
            </p:cNvSpPr>
            <p:nvPr/>
          </p:nvSpPr>
          <p:spPr bwMode="auto">
            <a:xfrm>
              <a:off x="115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1" name="Oval 152"/>
            <p:cNvSpPr>
              <a:spLocks noChangeArrowheads="1"/>
            </p:cNvSpPr>
            <p:nvPr/>
          </p:nvSpPr>
          <p:spPr bwMode="auto">
            <a:xfrm>
              <a:off x="931"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2" name="Oval 153"/>
            <p:cNvSpPr>
              <a:spLocks noChangeArrowheads="1"/>
            </p:cNvSpPr>
            <p:nvPr/>
          </p:nvSpPr>
          <p:spPr bwMode="auto">
            <a:xfrm>
              <a:off x="975" y="3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3" name="Oval 154"/>
            <p:cNvSpPr>
              <a:spLocks noChangeArrowheads="1"/>
            </p:cNvSpPr>
            <p:nvPr/>
          </p:nvSpPr>
          <p:spPr bwMode="auto">
            <a:xfrm>
              <a:off x="52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4" name="Oval 155"/>
            <p:cNvSpPr>
              <a:spLocks noChangeArrowheads="1"/>
            </p:cNvSpPr>
            <p:nvPr/>
          </p:nvSpPr>
          <p:spPr bwMode="auto">
            <a:xfrm>
              <a:off x="523" y="360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125" name="Oval 156"/>
            <p:cNvSpPr>
              <a:spLocks noChangeArrowheads="1"/>
            </p:cNvSpPr>
            <p:nvPr/>
          </p:nvSpPr>
          <p:spPr bwMode="auto">
            <a:xfrm>
              <a:off x="387" y="356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126" name="Oval 157"/>
            <p:cNvSpPr>
              <a:spLocks noChangeArrowheads="1"/>
            </p:cNvSpPr>
            <p:nvPr/>
          </p:nvSpPr>
          <p:spPr bwMode="auto">
            <a:xfrm>
              <a:off x="478" y="34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7" name="Oval 158"/>
            <p:cNvSpPr>
              <a:spLocks noChangeArrowheads="1"/>
            </p:cNvSpPr>
            <p:nvPr/>
          </p:nvSpPr>
          <p:spPr bwMode="auto">
            <a:xfrm>
              <a:off x="614"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8" name="Oval 159"/>
            <p:cNvSpPr>
              <a:spLocks noChangeArrowheads="1"/>
            </p:cNvSpPr>
            <p:nvPr/>
          </p:nvSpPr>
          <p:spPr bwMode="auto">
            <a:xfrm>
              <a:off x="705" y="37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29" name="Oval 160"/>
            <p:cNvSpPr>
              <a:spLocks noChangeArrowheads="1"/>
            </p:cNvSpPr>
            <p:nvPr/>
          </p:nvSpPr>
          <p:spPr bwMode="auto">
            <a:xfrm>
              <a:off x="796"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0" name="Oval 161"/>
            <p:cNvSpPr>
              <a:spLocks noChangeArrowheads="1"/>
            </p:cNvSpPr>
            <p:nvPr/>
          </p:nvSpPr>
          <p:spPr bwMode="auto">
            <a:xfrm>
              <a:off x="795" y="35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131" name="Oval 162"/>
            <p:cNvSpPr>
              <a:spLocks noChangeArrowheads="1"/>
            </p:cNvSpPr>
            <p:nvPr/>
          </p:nvSpPr>
          <p:spPr bwMode="auto">
            <a:xfrm>
              <a:off x="659" y="34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2" name="Oval 163"/>
            <p:cNvSpPr>
              <a:spLocks noChangeArrowheads="1"/>
            </p:cNvSpPr>
            <p:nvPr/>
          </p:nvSpPr>
          <p:spPr bwMode="auto">
            <a:xfrm>
              <a:off x="387"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3" name="Oval 164"/>
            <p:cNvSpPr>
              <a:spLocks noChangeArrowheads="1"/>
            </p:cNvSpPr>
            <p:nvPr/>
          </p:nvSpPr>
          <p:spPr bwMode="auto">
            <a:xfrm>
              <a:off x="705"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4" name="Oval 165"/>
            <p:cNvSpPr>
              <a:spLocks noChangeArrowheads="1"/>
            </p:cNvSpPr>
            <p:nvPr/>
          </p:nvSpPr>
          <p:spPr bwMode="auto">
            <a:xfrm>
              <a:off x="977"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5" name="Oval 166"/>
            <p:cNvSpPr>
              <a:spLocks noChangeArrowheads="1"/>
            </p:cNvSpPr>
            <p:nvPr/>
          </p:nvSpPr>
          <p:spPr bwMode="auto">
            <a:xfrm>
              <a:off x="840" y="33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6" name="Oval 167"/>
            <p:cNvSpPr>
              <a:spLocks noChangeArrowheads="1"/>
            </p:cNvSpPr>
            <p:nvPr/>
          </p:nvSpPr>
          <p:spPr bwMode="auto">
            <a:xfrm>
              <a:off x="931" y="3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7" name="Oval 168"/>
            <p:cNvSpPr>
              <a:spLocks noChangeArrowheads="1"/>
            </p:cNvSpPr>
            <p:nvPr/>
          </p:nvSpPr>
          <p:spPr bwMode="auto">
            <a:xfrm>
              <a:off x="1112" y="32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38" name="Oval 169"/>
            <p:cNvSpPr>
              <a:spLocks noChangeArrowheads="1"/>
            </p:cNvSpPr>
            <p:nvPr/>
          </p:nvSpPr>
          <p:spPr bwMode="auto">
            <a:xfrm>
              <a:off x="840" y="34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139" name="Oval 170"/>
            <p:cNvSpPr>
              <a:spLocks noChangeArrowheads="1"/>
            </p:cNvSpPr>
            <p:nvPr/>
          </p:nvSpPr>
          <p:spPr bwMode="auto">
            <a:xfrm>
              <a:off x="1158"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0" name="Oval 171"/>
            <p:cNvSpPr>
              <a:spLocks noChangeArrowheads="1"/>
            </p:cNvSpPr>
            <p:nvPr/>
          </p:nvSpPr>
          <p:spPr bwMode="auto">
            <a:xfrm>
              <a:off x="432"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1" name="Oval 172"/>
            <p:cNvSpPr>
              <a:spLocks noChangeArrowheads="1"/>
            </p:cNvSpPr>
            <p:nvPr/>
          </p:nvSpPr>
          <p:spPr bwMode="auto">
            <a:xfrm>
              <a:off x="705" y="3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142" name="Oval 173"/>
            <p:cNvSpPr>
              <a:spLocks noChangeArrowheads="1"/>
            </p:cNvSpPr>
            <p:nvPr/>
          </p:nvSpPr>
          <p:spPr bwMode="auto">
            <a:xfrm>
              <a:off x="704"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3" name="Oval 174"/>
            <p:cNvSpPr>
              <a:spLocks noChangeArrowheads="1"/>
            </p:cNvSpPr>
            <p:nvPr/>
          </p:nvSpPr>
          <p:spPr bwMode="auto">
            <a:xfrm>
              <a:off x="56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4" name="Oval 175"/>
            <p:cNvSpPr>
              <a:spLocks noChangeArrowheads="1"/>
            </p:cNvSpPr>
            <p:nvPr/>
          </p:nvSpPr>
          <p:spPr bwMode="auto">
            <a:xfrm>
              <a:off x="659" y="3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5" name="Oval 176"/>
            <p:cNvSpPr>
              <a:spLocks noChangeArrowheads="1"/>
            </p:cNvSpPr>
            <p:nvPr/>
          </p:nvSpPr>
          <p:spPr bwMode="auto">
            <a:xfrm>
              <a:off x="795"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6" name="Oval 177"/>
            <p:cNvSpPr>
              <a:spLocks noChangeArrowheads="1"/>
            </p:cNvSpPr>
            <p:nvPr/>
          </p:nvSpPr>
          <p:spPr bwMode="auto">
            <a:xfrm>
              <a:off x="840"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7" name="Oval 178"/>
            <p:cNvSpPr>
              <a:spLocks noChangeArrowheads="1"/>
            </p:cNvSpPr>
            <p:nvPr/>
          </p:nvSpPr>
          <p:spPr bwMode="auto">
            <a:xfrm>
              <a:off x="43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8" name="Oval 179"/>
            <p:cNvSpPr>
              <a:spLocks noChangeArrowheads="1"/>
            </p:cNvSpPr>
            <p:nvPr/>
          </p:nvSpPr>
          <p:spPr bwMode="auto">
            <a:xfrm>
              <a:off x="612" y="33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49" name="Oval 180"/>
            <p:cNvSpPr>
              <a:spLocks noChangeArrowheads="1"/>
            </p:cNvSpPr>
            <p:nvPr/>
          </p:nvSpPr>
          <p:spPr bwMode="auto">
            <a:xfrm>
              <a:off x="161" y="3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150" name="Oval 181"/>
            <p:cNvSpPr>
              <a:spLocks noChangeArrowheads="1"/>
            </p:cNvSpPr>
            <p:nvPr/>
          </p:nvSpPr>
          <p:spPr bwMode="auto">
            <a:xfrm>
              <a:off x="160" y="3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151" name="Oval 182"/>
            <p:cNvSpPr>
              <a:spLocks noChangeArrowheads="1"/>
            </p:cNvSpPr>
            <p:nvPr/>
          </p:nvSpPr>
          <p:spPr bwMode="auto">
            <a:xfrm>
              <a:off x="24"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2" name="Oval 183"/>
            <p:cNvSpPr>
              <a:spLocks noChangeArrowheads="1"/>
            </p:cNvSpPr>
            <p:nvPr/>
          </p:nvSpPr>
          <p:spPr bwMode="auto">
            <a:xfrm>
              <a:off x="115" y="2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3" name="Oval 184"/>
            <p:cNvSpPr>
              <a:spLocks noChangeArrowheads="1"/>
            </p:cNvSpPr>
            <p:nvPr/>
          </p:nvSpPr>
          <p:spPr bwMode="auto">
            <a:xfrm>
              <a:off x="251"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4" name="Oval 185"/>
            <p:cNvSpPr>
              <a:spLocks noChangeArrowheads="1"/>
            </p:cNvSpPr>
            <p:nvPr/>
          </p:nvSpPr>
          <p:spPr bwMode="auto">
            <a:xfrm>
              <a:off x="342" y="3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5" name="Oval 186"/>
            <p:cNvSpPr>
              <a:spLocks noChangeArrowheads="1"/>
            </p:cNvSpPr>
            <p:nvPr/>
          </p:nvSpPr>
          <p:spPr bwMode="auto">
            <a:xfrm>
              <a:off x="433"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6" name="Oval 187"/>
            <p:cNvSpPr>
              <a:spLocks noChangeArrowheads="1"/>
            </p:cNvSpPr>
            <p:nvPr/>
          </p:nvSpPr>
          <p:spPr bwMode="auto">
            <a:xfrm>
              <a:off x="38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7" name="Oval 188"/>
            <p:cNvSpPr>
              <a:spLocks noChangeArrowheads="1"/>
            </p:cNvSpPr>
            <p:nvPr/>
          </p:nvSpPr>
          <p:spPr bwMode="auto">
            <a:xfrm>
              <a:off x="296"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8" name="Oval 189"/>
            <p:cNvSpPr>
              <a:spLocks noChangeArrowheads="1"/>
            </p:cNvSpPr>
            <p:nvPr/>
          </p:nvSpPr>
          <p:spPr bwMode="auto">
            <a:xfrm>
              <a:off x="24" y="3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59" name="Oval 190"/>
            <p:cNvSpPr>
              <a:spLocks noChangeArrowheads="1"/>
            </p:cNvSpPr>
            <p:nvPr/>
          </p:nvSpPr>
          <p:spPr bwMode="auto">
            <a:xfrm>
              <a:off x="342"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0" name="Oval 191"/>
            <p:cNvSpPr>
              <a:spLocks noChangeArrowheads="1"/>
            </p:cNvSpPr>
            <p:nvPr/>
          </p:nvSpPr>
          <p:spPr bwMode="auto">
            <a:xfrm>
              <a:off x="614" y="2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1" name="Oval 192"/>
            <p:cNvSpPr>
              <a:spLocks noChangeArrowheads="1"/>
            </p:cNvSpPr>
            <p:nvPr/>
          </p:nvSpPr>
          <p:spPr bwMode="auto">
            <a:xfrm>
              <a:off x="477"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2" name="Oval 193"/>
            <p:cNvSpPr>
              <a:spLocks noChangeArrowheads="1"/>
            </p:cNvSpPr>
            <p:nvPr/>
          </p:nvSpPr>
          <p:spPr bwMode="auto">
            <a:xfrm>
              <a:off x="568" y="2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163" name="Oval 194"/>
            <p:cNvSpPr>
              <a:spLocks noChangeArrowheads="1"/>
            </p:cNvSpPr>
            <p:nvPr/>
          </p:nvSpPr>
          <p:spPr bwMode="auto">
            <a:xfrm>
              <a:off x="749"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4" name="Oval 195"/>
            <p:cNvSpPr>
              <a:spLocks noChangeArrowheads="1"/>
            </p:cNvSpPr>
            <p:nvPr/>
          </p:nvSpPr>
          <p:spPr bwMode="auto">
            <a:xfrm>
              <a:off x="477"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5" name="Oval 196"/>
            <p:cNvSpPr>
              <a:spLocks noChangeArrowheads="1"/>
            </p:cNvSpPr>
            <p:nvPr/>
          </p:nvSpPr>
          <p:spPr bwMode="auto">
            <a:xfrm>
              <a:off x="79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6" name="Oval 197"/>
            <p:cNvSpPr>
              <a:spLocks noChangeArrowheads="1"/>
            </p:cNvSpPr>
            <p:nvPr/>
          </p:nvSpPr>
          <p:spPr bwMode="auto">
            <a:xfrm>
              <a:off x="69"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7" name="Oval 198"/>
            <p:cNvSpPr>
              <a:spLocks noChangeArrowheads="1"/>
            </p:cNvSpPr>
            <p:nvPr/>
          </p:nvSpPr>
          <p:spPr bwMode="auto">
            <a:xfrm>
              <a:off x="1792"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8" name="Oval 199"/>
            <p:cNvSpPr>
              <a:spLocks noChangeArrowheads="1"/>
            </p:cNvSpPr>
            <p:nvPr/>
          </p:nvSpPr>
          <p:spPr bwMode="auto">
            <a:xfrm>
              <a:off x="1702"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69" name="Oval 200"/>
            <p:cNvSpPr>
              <a:spLocks noChangeArrowheads="1"/>
            </p:cNvSpPr>
            <p:nvPr/>
          </p:nvSpPr>
          <p:spPr bwMode="auto">
            <a:xfrm>
              <a:off x="1566"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0" name="Oval 201"/>
            <p:cNvSpPr>
              <a:spLocks noChangeArrowheads="1"/>
            </p:cNvSpPr>
            <p:nvPr/>
          </p:nvSpPr>
          <p:spPr bwMode="auto">
            <a:xfrm>
              <a:off x="1657"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1" name="Oval 202"/>
            <p:cNvSpPr>
              <a:spLocks noChangeArrowheads="1"/>
            </p:cNvSpPr>
            <p:nvPr/>
          </p:nvSpPr>
          <p:spPr bwMode="auto">
            <a:xfrm>
              <a:off x="1793"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2" name="Oval 203"/>
            <p:cNvSpPr>
              <a:spLocks noChangeArrowheads="1"/>
            </p:cNvSpPr>
            <p:nvPr/>
          </p:nvSpPr>
          <p:spPr bwMode="auto">
            <a:xfrm>
              <a:off x="1656"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3" name="Oval 204"/>
            <p:cNvSpPr>
              <a:spLocks noChangeArrowheads="1"/>
            </p:cNvSpPr>
            <p:nvPr/>
          </p:nvSpPr>
          <p:spPr bwMode="auto">
            <a:xfrm>
              <a:off x="1294" y="302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174" name="Oval 205"/>
            <p:cNvSpPr>
              <a:spLocks noChangeArrowheads="1"/>
            </p:cNvSpPr>
            <p:nvPr/>
          </p:nvSpPr>
          <p:spPr bwMode="auto">
            <a:xfrm>
              <a:off x="174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5" name="Oval 206"/>
            <p:cNvSpPr>
              <a:spLocks noChangeArrowheads="1"/>
            </p:cNvSpPr>
            <p:nvPr/>
          </p:nvSpPr>
          <p:spPr bwMode="auto">
            <a:xfrm>
              <a:off x="1159"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6" name="Oval 207"/>
            <p:cNvSpPr>
              <a:spLocks noChangeArrowheads="1"/>
            </p:cNvSpPr>
            <p:nvPr/>
          </p:nvSpPr>
          <p:spPr bwMode="auto">
            <a:xfrm>
              <a:off x="1158"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7" name="Oval 208"/>
            <p:cNvSpPr>
              <a:spLocks noChangeArrowheads="1"/>
            </p:cNvSpPr>
            <p:nvPr/>
          </p:nvSpPr>
          <p:spPr bwMode="auto">
            <a:xfrm>
              <a:off x="1022"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8" name="Oval 209"/>
            <p:cNvSpPr>
              <a:spLocks noChangeArrowheads="1"/>
            </p:cNvSpPr>
            <p:nvPr/>
          </p:nvSpPr>
          <p:spPr bwMode="auto">
            <a:xfrm>
              <a:off x="115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79" name="Oval 210"/>
            <p:cNvSpPr>
              <a:spLocks noChangeArrowheads="1"/>
            </p:cNvSpPr>
            <p:nvPr/>
          </p:nvSpPr>
          <p:spPr bwMode="auto">
            <a:xfrm>
              <a:off x="1249"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0" name="Oval 211"/>
            <p:cNvSpPr>
              <a:spLocks noChangeArrowheads="1"/>
            </p:cNvSpPr>
            <p:nvPr/>
          </p:nvSpPr>
          <p:spPr bwMode="auto">
            <a:xfrm>
              <a:off x="1340" y="28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181" name="Oval 212"/>
            <p:cNvSpPr>
              <a:spLocks noChangeArrowheads="1"/>
            </p:cNvSpPr>
            <p:nvPr/>
          </p:nvSpPr>
          <p:spPr bwMode="auto">
            <a:xfrm>
              <a:off x="1431"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2" name="Oval 213"/>
            <p:cNvSpPr>
              <a:spLocks noChangeArrowheads="1"/>
            </p:cNvSpPr>
            <p:nvPr/>
          </p:nvSpPr>
          <p:spPr bwMode="auto">
            <a:xfrm>
              <a:off x="1430"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3" name="Oval 214"/>
            <p:cNvSpPr>
              <a:spLocks noChangeArrowheads="1"/>
            </p:cNvSpPr>
            <p:nvPr/>
          </p:nvSpPr>
          <p:spPr bwMode="auto">
            <a:xfrm>
              <a:off x="129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4" name="Oval 215"/>
            <p:cNvSpPr>
              <a:spLocks noChangeArrowheads="1"/>
            </p:cNvSpPr>
            <p:nvPr/>
          </p:nvSpPr>
          <p:spPr bwMode="auto">
            <a:xfrm>
              <a:off x="1022" y="2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5" name="Oval 216"/>
            <p:cNvSpPr>
              <a:spLocks noChangeArrowheads="1"/>
            </p:cNvSpPr>
            <p:nvPr/>
          </p:nvSpPr>
          <p:spPr bwMode="auto">
            <a:xfrm>
              <a:off x="1340"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6" name="Oval 217"/>
            <p:cNvSpPr>
              <a:spLocks noChangeArrowheads="1"/>
            </p:cNvSpPr>
            <p:nvPr/>
          </p:nvSpPr>
          <p:spPr bwMode="auto">
            <a:xfrm>
              <a:off x="1612"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7" name="Oval 218"/>
            <p:cNvSpPr>
              <a:spLocks noChangeArrowheads="1"/>
            </p:cNvSpPr>
            <p:nvPr/>
          </p:nvSpPr>
          <p:spPr bwMode="auto">
            <a:xfrm>
              <a:off x="885" y="297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188" name="Oval 219"/>
            <p:cNvSpPr>
              <a:spLocks noChangeArrowheads="1"/>
            </p:cNvSpPr>
            <p:nvPr/>
          </p:nvSpPr>
          <p:spPr bwMode="auto">
            <a:xfrm>
              <a:off x="1566" y="2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89" name="Oval 220"/>
            <p:cNvSpPr>
              <a:spLocks noChangeArrowheads="1"/>
            </p:cNvSpPr>
            <p:nvPr/>
          </p:nvSpPr>
          <p:spPr bwMode="auto">
            <a:xfrm>
              <a:off x="1927"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190" name="Oval 221"/>
            <p:cNvSpPr>
              <a:spLocks noChangeArrowheads="1"/>
            </p:cNvSpPr>
            <p:nvPr/>
          </p:nvSpPr>
          <p:spPr bwMode="auto">
            <a:xfrm>
              <a:off x="1475" y="2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191" name="Oval 222"/>
            <p:cNvSpPr>
              <a:spLocks noChangeArrowheads="1"/>
            </p:cNvSpPr>
            <p:nvPr/>
          </p:nvSpPr>
          <p:spPr bwMode="auto">
            <a:xfrm>
              <a:off x="1838"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2" name="Oval 223"/>
            <p:cNvSpPr>
              <a:spLocks noChangeArrowheads="1"/>
            </p:cNvSpPr>
            <p:nvPr/>
          </p:nvSpPr>
          <p:spPr bwMode="auto">
            <a:xfrm>
              <a:off x="1067"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3" name="Oval 224"/>
            <p:cNvSpPr>
              <a:spLocks noChangeArrowheads="1"/>
            </p:cNvSpPr>
            <p:nvPr/>
          </p:nvSpPr>
          <p:spPr bwMode="auto">
            <a:xfrm>
              <a:off x="183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4" name="Oval 225"/>
            <p:cNvSpPr>
              <a:spLocks noChangeArrowheads="1"/>
            </p:cNvSpPr>
            <p:nvPr/>
          </p:nvSpPr>
          <p:spPr bwMode="auto">
            <a:xfrm>
              <a:off x="197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5" name="Oval 226"/>
            <p:cNvSpPr>
              <a:spLocks noChangeArrowheads="1"/>
            </p:cNvSpPr>
            <p:nvPr/>
          </p:nvSpPr>
          <p:spPr bwMode="auto">
            <a:xfrm>
              <a:off x="211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6" name="Oval 227"/>
            <p:cNvSpPr>
              <a:spLocks noChangeArrowheads="1"/>
            </p:cNvSpPr>
            <p:nvPr/>
          </p:nvSpPr>
          <p:spPr bwMode="auto">
            <a:xfrm>
              <a:off x="2246"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7" name="Oval 228"/>
            <p:cNvSpPr>
              <a:spLocks noChangeArrowheads="1"/>
            </p:cNvSpPr>
            <p:nvPr/>
          </p:nvSpPr>
          <p:spPr bwMode="auto">
            <a:xfrm>
              <a:off x="2473"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8" name="Oval 229"/>
            <p:cNvSpPr>
              <a:spLocks noChangeArrowheads="1"/>
            </p:cNvSpPr>
            <p:nvPr/>
          </p:nvSpPr>
          <p:spPr bwMode="auto">
            <a:xfrm>
              <a:off x="270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199" name="Oval 230"/>
            <p:cNvSpPr>
              <a:spLocks noChangeArrowheads="1"/>
            </p:cNvSpPr>
            <p:nvPr/>
          </p:nvSpPr>
          <p:spPr bwMode="auto">
            <a:xfrm>
              <a:off x="2382" y="2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200" name="Oval 231"/>
            <p:cNvSpPr>
              <a:spLocks noChangeArrowheads="1"/>
            </p:cNvSpPr>
            <p:nvPr/>
          </p:nvSpPr>
          <p:spPr bwMode="auto">
            <a:xfrm>
              <a:off x="2064" y="270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01" name="Oval 232"/>
            <p:cNvSpPr>
              <a:spLocks noChangeArrowheads="1"/>
            </p:cNvSpPr>
            <p:nvPr/>
          </p:nvSpPr>
          <p:spPr bwMode="auto">
            <a:xfrm>
              <a:off x="1747"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02" name="Oval 233"/>
            <p:cNvSpPr>
              <a:spLocks noChangeArrowheads="1"/>
            </p:cNvSpPr>
            <p:nvPr/>
          </p:nvSpPr>
          <p:spPr bwMode="auto">
            <a:xfrm>
              <a:off x="2700" y="3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03" name="Oval 234"/>
            <p:cNvSpPr>
              <a:spLocks noChangeArrowheads="1"/>
            </p:cNvSpPr>
            <p:nvPr/>
          </p:nvSpPr>
          <p:spPr bwMode="auto">
            <a:xfrm>
              <a:off x="3063"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04" name="Oval 235"/>
            <p:cNvSpPr>
              <a:spLocks noChangeArrowheads="1"/>
            </p:cNvSpPr>
            <p:nvPr/>
          </p:nvSpPr>
          <p:spPr bwMode="auto">
            <a:xfrm>
              <a:off x="3426"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05" name="Oval 236"/>
            <p:cNvSpPr>
              <a:spLocks noChangeArrowheads="1"/>
            </p:cNvSpPr>
            <p:nvPr/>
          </p:nvSpPr>
          <p:spPr bwMode="auto">
            <a:xfrm>
              <a:off x="3199"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06" name="Oval 237"/>
            <p:cNvSpPr>
              <a:spLocks noChangeArrowheads="1"/>
            </p:cNvSpPr>
            <p:nvPr/>
          </p:nvSpPr>
          <p:spPr bwMode="auto">
            <a:xfrm>
              <a:off x="2881"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07" name="Oval 238"/>
            <p:cNvSpPr>
              <a:spLocks noChangeArrowheads="1"/>
            </p:cNvSpPr>
            <p:nvPr/>
          </p:nvSpPr>
          <p:spPr bwMode="auto">
            <a:xfrm>
              <a:off x="215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08" name="Oval 239"/>
            <p:cNvSpPr>
              <a:spLocks noChangeArrowheads="1"/>
            </p:cNvSpPr>
            <p:nvPr/>
          </p:nvSpPr>
          <p:spPr bwMode="auto">
            <a:xfrm>
              <a:off x="1429"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09" name="Oval 240"/>
            <p:cNvSpPr>
              <a:spLocks noChangeArrowheads="1"/>
            </p:cNvSpPr>
            <p:nvPr/>
          </p:nvSpPr>
          <p:spPr bwMode="auto">
            <a:xfrm>
              <a:off x="156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0" name="Oval 241"/>
            <p:cNvSpPr>
              <a:spLocks noChangeArrowheads="1"/>
            </p:cNvSpPr>
            <p:nvPr/>
          </p:nvSpPr>
          <p:spPr bwMode="auto">
            <a:xfrm>
              <a:off x="1656" y="40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11" name="Oval 242"/>
            <p:cNvSpPr>
              <a:spLocks noChangeArrowheads="1"/>
            </p:cNvSpPr>
            <p:nvPr/>
          </p:nvSpPr>
          <p:spPr bwMode="auto">
            <a:xfrm>
              <a:off x="174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2" name="Oval 243"/>
            <p:cNvSpPr>
              <a:spLocks noChangeArrowheads="1"/>
            </p:cNvSpPr>
            <p:nvPr/>
          </p:nvSpPr>
          <p:spPr bwMode="auto">
            <a:xfrm>
              <a:off x="183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3" name="Oval 244"/>
            <p:cNvSpPr>
              <a:spLocks noChangeArrowheads="1"/>
            </p:cNvSpPr>
            <p:nvPr/>
          </p:nvSpPr>
          <p:spPr bwMode="auto">
            <a:xfrm>
              <a:off x="2065"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4" name="Oval 245"/>
            <p:cNvSpPr>
              <a:spLocks noChangeArrowheads="1"/>
            </p:cNvSpPr>
            <p:nvPr/>
          </p:nvSpPr>
          <p:spPr bwMode="auto">
            <a:xfrm>
              <a:off x="224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5" name="Oval 246"/>
            <p:cNvSpPr>
              <a:spLocks noChangeArrowheads="1"/>
            </p:cNvSpPr>
            <p:nvPr/>
          </p:nvSpPr>
          <p:spPr bwMode="auto">
            <a:xfrm>
              <a:off x="2338"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6" name="Oval 247"/>
            <p:cNvSpPr>
              <a:spLocks noChangeArrowheads="1"/>
            </p:cNvSpPr>
            <p:nvPr/>
          </p:nvSpPr>
          <p:spPr bwMode="auto">
            <a:xfrm>
              <a:off x="2428" y="3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17" name="Oval 248"/>
            <p:cNvSpPr>
              <a:spLocks noChangeArrowheads="1"/>
            </p:cNvSpPr>
            <p:nvPr/>
          </p:nvSpPr>
          <p:spPr bwMode="auto">
            <a:xfrm>
              <a:off x="2519" y="4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8" name="Oval 249"/>
            <p:cNvSpPr>
              <a:spLocks noChangeArrowheads="1"/>
            </p:cNvSpPr>
            <p:nvPr/>
          </p:nvSpPr>
          <p:spPr bwMode="auto">
            <a:xfrm>
              <a:off x="261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19" name="Oval 250"/>
            <p:cNvSpPr>
              <a:spLocks noChangeArrowheads="1"/>
            </p:cNvSpPr>
            <p:nvPr/>
          </p:nvSpPr>
          <p:spPr bwMode="auto">
            <a:xfrm>
              <a:off x="2837" y="406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220" name="Oval 251"/>
            <p:cNvSpPr>
              <a:spLocks noChangeArrowheads="1"/>
            </p:cNvSpPr>
            <p:nvPr/>
          </p:nvSpPr>
          <p:spPr bwMode="auto">
            <a:xfrm>
              <a:off x="3018" y="40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21" name="Oval 252"/>
            <p:cNvSpPr>
              <a:spLocks noChangeArrowheads="1"/>
            </p:cNvSpPr>
            <p:nvPr/>
          </p:nvSpPr>
          <p:spPr bwMode="auto">
            <a:xfrm>
              <a:off x="2927"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22" name="Oval 253"/>
            <p:cNvSpPr>
              <a:spLocks noChangeArrowheads="1"/>
            </p:cNvSpPr>
            <p:nvPr/>
          </p:nvSpPr>
          <p:spPr bwMode="auto">
            <a:xfrm>
              <a:off x="3154"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23" name="Oval 254"/>
            <p:cNvSpPr>
              <a:spLocks noChangeArrowheads="1"/>
            </p:cNvSpPr>
            <p:nvPr/>
          </p:nvSpPr>
          <p:spPr bwMode="auto">
            <a:xfrm>
              <a:off x="3380"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24" name="Oval 255"/>
            <p:cNvSpPr>
              <a:spLocks noChangeArrowheads="1"/>
            </p:cNvSpPr>
            <p:nvPr/>
          </p:nvSpPr>
          <p:spPr bwMode="auto">
            <a:xfrm>
              <a:off x="3425"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25" name="Oval 256"/>
            <p:cNvSpPr>
              <a:spLocks noChangeArrowheads="1"/>
            </p:cNvSpPr>
            <p:nvPr/>
          </p:nvSpPr>
          <p:spPr bwMode="auto">
            <a:xfrm>
              <a:off x="3380"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26" name="Oval 257"/>
            <p:cNvSpPr>
              <a:spLocks noChangeArrowheads="1"/>
            </p:cNvSpPr>
            <p:nvPr/>
          </p:nvSpPr>
          <p:spPr bwMode="auto">
            <a:xfrm>
              <a:off x="3471" y="361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227" name="Oval 258"/>
            <p:cNvSpPr>
              <a:spLocks noChangeArrowheads="1"/>
            </p:cNvSpPr>
            <p:nvPr/>
          </p:nvSpPr>
          <p:spPr bwMode="auto">
            <a:xfrm>
              <a:off x="3017"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28" name="Oval 259"/>
            <p:cNvSpPr>
              <a:spLocks noChangeArrowheads="1"/>
            </p:cNvSpPr>
            <p:nvPr/>
          </p:nvSpPr>
          <p:spPr bwMode="auto">
            <a:xfrm>
              <a:off x="3471"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29" name="Oval 260"/>
            <p:cNvSpPr>
              <a:spLocks noChangeArrowheads="1"/>
            </p:cNvSpPr>
            <p:nvPr/>
          </p:nvSpPr>
          <p:spPr bwMode="auto">
            <a:xfrm>
              <a:off x="338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0" name="Oval 261"/>
            <p:cNvSpPr>
              <a:spLocks noChangeArrowheads="1"/>
            </p:cNvSpPr>
            <p:nvPr/>
          </p:nvSpPr>
          <p:spPr bwMode="auto">
            <a:xfrm>
              <a:off x="315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1" name="Oval 262"/>
            <p:cNvSpPr>
              <a:spLocks noChangeArrowheads="1"/>
            </p:cNvSpPr>
            <p:nvPr/>
          </p:nvSpPr>
          <p:spPr bwMode="auto">
            <a:xfrm>
              <a:off x="2881"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2" name="Oval 263"/>
            <p:cNvSpPr>
              <a:spLocks noChangeArrowheads="1"/>
            </p:cNvSpPr>
            <p:nvPr/>
          </p:nvSpPr>
          <p:spPr bwMode="auto">
            <a:xfrm>
              <a:off x="260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3" name="Oval 264"/>
            <p:cNvSpPr>
              <a:spLocks noChangeArrowheads="1"/>
            </p:cNvSpPr>
            <p:nvPr/>
          </p:nvSpPr>
          <p:spPr bwMode="auto">
            <a:xfrm>
              <a:off x="2201"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4" name="Oval 265"/>
            <p:cNvSpPr>
              <a:spLocks noChangeArrowheads="1"/>
            </p:cNvSpPr>
            <p:nvPr/>
          </p:nvSpPr>
          <p:spPr bwMode="auto">
            <a:xfrm>
              <a:off x="179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5" name="Oval 266"/>
            <p:cNvSpPr>
              <a:spLocks noChangeArrowheads="1"/>
            </p:cNvSpPr>
            <p:nvPr/>
          </p:nvSpPr>
          <p:spPr bwMode="auto">
            <a:xfrm>
              <a:off x="129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6" name="Oval 267"/>
            <p:cNvSpPr>
              <a:spLocks noChangeArrowheads="1"/>
            </p:cNvSpPr>
            <p:nvPr/>
          </p:nvSpPr>
          <p:spPr bwMode="auto">
            <a:xfrm>
              <a:off x="79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7" name="Oval 268"/>
            <p:cNvSpPr>
              <a:spLocks noChangeArrowheads="1"/>
            </p:cNvSpPr>
            <p:nvPr/>
          </p:nvSpPr>
          <p:spPr bwMode="auto">
            <a:xfrm>
              <a:off x="29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8" name="Oval 269"/>
            <p:cNvSpPr>
              <a:spLocks noChangeArrowheads="1"/>
            </p:cNvSpPr>
            <p:nvPr/>
          </p:nvSpPr>
          <p:spPr bwMode="auto">
            <a:xfrm>
              <a:off x="659"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39" name="Oval 270"/>
            <p:cNvSpPr>
              <a:spLocks noChangeArrowheads="1"/>
            </p:cNvSpPr>
            <p:nvPr/>
          </p:nvSpPr>
          <p:spPr bwMode="auto">
            <a:xfrm>
              <a:off x="69"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0" name="Oval 271"/>
            <p:cNvSpPr>
              <a:spLocks noChangeArrowheads="1"/>
            </p:cNvSpPr>
            <p:nvPr/>
          </p:nvSpPr>
          <p:spPr bwMode="auto">
            <a:xfrm>
              <a:off x="33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1" name="Oval 272"/>
            <p:cNvSpPr>
              <a:spLocks noChangeArrowheads="1"/>
            </p:cNvSpPr>
            <p:nvPr/>
          </p:nvSpPr>
          <p:spPr bwMode="auto">
            <a:xfrm>
              <a:off x="795"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2" name="Oval 273"/>
            <p:cNvSpPr>
              <a:spLocks noChangeArrowheads="1"/>
            </p:cNvSpPr>
            <p:nvPr/>
          </p:nvSpPr>
          <p:spPr bwMode="auto">
            <a:xfrm>
              <a:off x="1252"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3" name="Oval 274"/>
            <p:cNvSpPr>
              <a:spLocks noChangeArrowheads="1"/>
            </p:cNvSpPr>
            <p:nvPr/>
          </p:nvSpPr>
          <p:spPr bwMode="auto">
            <a:xfrm>
              <a:off x="296"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4" name="Oval 275"/>
            <p:cNvSpPr>
              <a:spLocks noChangeArrowheads="1"/>
            </p:cNvSpPr>
            <p:nvPr/>
          </p:nvSpPr>
          <p:spPr bwMode="auto">
            <a:xfrm>
              <a:off x="160"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5" name="Oval 276"/>
            <p:cNvSpPr>
              <a:spLocks noChangeArrowheads="1"/>
            </p:cNvSpPr>
            <p:nvPr/>
          </p:nvSpPr>
          <p:spPr bwMode="auto">
            <a:xfrm>
              <a:off x="23"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6" name="Oval 277"/>
            <p:cNvSpPr>
              <a:spLocks noChangeArrowheads="1"/>
            </p:cNvSpPr>
            <p:nvPr/>
          </p:nvSpPr>
          <p:spPr bwMode="auto">
            <a:xfrm>
              <a:off x="-67"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7" name="Oval 278"/>
            <p:cNvSpPr>
              <a:spLocks noChangeArrowheads="1"/>
            </p:cNvSpPr>
            <p:nvPr/>
          </p:nvSpPr>
          <p:spPr bwMode="auto">
            <a:xfrm>
              <a:off x="-22" y="2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8" name="Oval 279"/>
            <p:cNvSpPr>
              <a:spLocks noChangeArrowheads="1"/>
            </p:cNvSpPr>
            <p:nvPr/>
          </p:nvSpPr>
          <p:spPr bwMode="auto">
            <a:xfrm>
              <a:off x="115"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49" name="Oval 280"/>
            <p:cNvSpPr>
              <a:spLocks noChangeArrowheads="1"/>
            </p:cNvSpPr>
            <p:nvPr/>
          </p:nvSpPr>
          <p:spPr bwMode="auto">
            <a:xfrm>
              <a:off x="252"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0" name="Oval 281"/>
            <p:cNvSpPr>
              <a:spLocks noChangeArrowheads="1"/>
            </p:cNvSpPr>
            <p:nvPr/>
          </p:nvSpPr>
          <p:spPr bwMode="auto">
            <a:xfrm>
              <a:off x="389" y="30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51" name="Oval 282"/>
            <p:cNvSpPr>
              <a:spLocks noChangeArrowheads="1"/>
            </p:cNvSpPr>
            <p:nvPr/>
          </p:nvSpPr>
          <p:spPr bwMode="auto">
            <a:xfrm>
              <a:off x="-22"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2" name="Oval 283"/>
            <p:cNvSpPr>
              <a:spLocks noChangeArrowheads="1"/>
            </p:cNvSpPr>
            <p:nvPr/>
          </p:nvSpPr>
          <p:spPr bwMode="auto">
            <a:xfrm>
              <a:off x="-67"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3" name="Oval 284"/>
            <p:cNvSpPr>
              <a:spLocks noChangeArrowheads="1"/>
            </p:cNvSpPr>
            <p:nvPr/>
          </p:nvSpPr>
          <p:spPr bwMode="auto">
            <a:xfrm>
              <a:off x="16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4" name="Oval 285"/>
            <p:cNvSpPr>
              <a:spLocks noChangeArrowheads="1"/>
            </p:cNvSpPr>
            <p:nvPr/>
          </p:nvSpPr>
          <p:spPr bwMode="auto">
            <a:xfrm>
              <a:off x="205"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5" name="Oval 286"/>
            <p:cNvSpPr>
              <a:spLocks noChangeArrowheads="1"/>
            </p:cNvSpPr>
            <p:nvPr/>
          </p:nvSpPr>
          <p:spPr bwMode="auto">
            <a:xfrm>
              <a:off x="20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6" name="Oval 287"/>
            <p:cNvSpPr>
              <a:spLocks noChangeArrowheads="1"/>
            </p:cNvSpPr>
            <p:nvPr/>
          </p:nvSpPr>
          <p:spPr bwMode="auto">
            <a:xfrm>
              <a:off x="23"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7" name="Oval 288"/>
            <p:cNvSpPr>
              <a:spLocks noChangeArrowheads="1"/>
            </p:cNvSpPr>
            <p:nvPr/>
          </p:nvSpPr>
          <p:spPr bwMode="auto">
            <a:xfrm>
              <a:off x="-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8" name="Oval 289"/>
            <p:cNvSpPr>
              <a:spLocks noChangeArrowheads="1"/>
            </p:cNvSpPr>
            <p:nvPr/>
          </p:nvSpPr>
          <p:spPr bwMode="auto">
            <a:xfrm>
              <a:off x="-6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59" name="Oval 290"/>
            <p:cNvSpPr>
              <a:spLocks noChangeArrowheads="1"/>
            </p:cNvSpPr>
            <p:nvPr/>
          </p:nvSpPr>
          <p:spPr bwMode="auto">
            <a:xfrm>
              <a:off x="-67"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0" name="Oval 291"/>
            <p:cNvSpPr>
              <a:spLocks noChangeArrowheads="1"/>
            </p:cNvSpPr>
            <p:nvPr/>
          </p:nvSpPr>
          <p:spPr bwMode="auto">
            <a:xfrm>
              <a:off x="74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1" name="Oval 292"/>
            <p:cNvSpPr>
              <a:spLocks noChangeArrowheads="1"/>
            </p:cNvSpPr>
            <p:nvPr/>
          </p:nvSpPr>
          <p:spPr bwMode="auto">
            <a:xfrm>
              <a:off x="613" y="2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2" name="Oval 293"/>
            <p:cNvSpPr>
              <a:spLocks noChangeArrowheads="1"/>
            </p:cNvSpPr>
            <p:nvPr/>
          </p:nvSpPr>
          <p:spPr bwMode="auto">
            <a:xfrm>
              <a:off x="47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3" name="Oval 294"/>
            <p:cNvSpPr>
              <a:spLocks noChangeArrowheads="1"/>
            </p:cNvSpPr>
            <p:nvPr/>
          </p:nvSpPr>
          <p:spPr bwMode="auto">
            <a:xfrm>
              <a:off x="61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4" name="Oval 295"/>
            <p:cNvSpPr>
              <a:spLocks noChangeArrowheads="1"/>
            </p:cNvSpPr>
            <p:nvPr/>
          </p:nvSpPr>
          <p:spPr bwMode="auto">
            <a:xfrm>
              <a:off x="84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5" name="Oval 296"/>
            <p:cNvSpPr>
              <a:spLocks noChangeArrowheads="1"/>
            </p:cNvSpPr>
            <p:nvPr/>
          </p:nvSpPr>
          <p:spPr bwMode="auto">
            <a:xfrm>
              <a:off x="-2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6" name="Oval 297"/>
            <p:cNvSpPr>
              <a:spLocks noChangeArrowheads="1"/>
            </p:cNvSpPr>
            <p:nvPr/>
          </p:nvSpPr>
          <p:spPr bwMode="auto">
            <a:xfrm>
              <a:off x="10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7" name="Oval 298"/>
            <p:cNvSpPr>
              <a:spLocks noChangeArrowheads="1"/>
            </p:cNvSpPr>
            <p:nvPr/>
          </p:nvSpPr>
          <p:spPr bwMode="auto">
            <a:xfrm>
              <a:off x="205"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8" name="Oval 299"/>
            <p:cNvSpPr>
              <a:spLocks noChangeArrowheads="1"/>
            </p:cNvSpPr>
            <p:nvPr/>
          </p:nvSpPr>
          <p:spPr bwMode="auto">
            <a:xfrm>
              <a:off x="115"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69" name="Oval 300"/>
            <p:cNvSpPr>
              <a:spLocks noChangeArrowheads="1"/>
            </p:cNvSpPr>
            <p:nvPr/>
          </p:nvSpPr>
          <p:spPr bwMode="auto">
            <a:xfrm>
              <a:off x="2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0" name="Oval 301"/>
            <p:cNvSpPr>
              <a:spLocks noChangeArrowheads="1"/>
            </p:cNvSpPr>
            <p:nvPr/>
          </p:nvSpPr>
          <p:spPr bwMode="auto">
            <a:xfrm>
              <a:off x="-69"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1" name="Oval 302"/>
            <p:cNvSpPr>
              <a:spLocks noChangeArrowheads="1"/>
            </p:cNvSpPr>
            <p:nvPr/>
          </p:nvSpPr>
          <p:spPr bwMode="auto">
            <a:xfrm>
              <a:off x="56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2" name="Oval 303"/>
            <p:cNvSpPr>
              <a:spLocks noChangeArrowheads="1"/>
            </p:cNvSpPr>
            <p:nvPr/>
          </p:nvSpPr>
          <p:spPr bwMode="auto">
            <a:xfrm>
              <a:off x="477" y="3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273" name="Oval 304"/>
            <p:cNvSpPr>
              <a:spLocks noChangeArrowheads="1"/>
            </p:cNvSpPr>
            <p:nvPr/>
          </p:nvSpPr>
          <p:spPr bwMode="auto">
            <a:xfrm>
              <a:off x="29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4" name="Oval 305"/>
            <p:cNvSpPr>
              <a:spLocks noChangeArrowheads="1"/>
            </p:cNvSpPr>
            <p:nvPr/>
          </p:nvSpPr>
          <p:spPr bwMode="auto">
            <a:xfrm>
              <a:off x="6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5" name="Oval 306"/>
            <p:cNvSpPr>
              <a:spLocks noChangeArrowheads="1"/>
            </p:cNvSpPr>
            <p:nvPr/>
          </p:nvSpPr>
          <p:spPr bwMode="auto">
            <a:xfrm>
              <a:off x="614"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6" name="Oval 307"/>
            <p:cNvSpPr>
              <a:spLocks noChangeArrowheads="1"/>
            </p:cNvSpPr>
            <p:nvPr/>
          </p:nvSpPr>
          <p:spPr bwMode="auto">
            <a:xfrm>
              <a:off x="106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7" name="Oval 308"/>
            <p:cNvSpPr>
              <a:spLocks noChangeArrowheads="1"/>
            </p:cNvSpPr>
            <p:nvPr/>
          </p:nvSpPr>
          <p:spPr bwMode="auto">
            <a:xfrm>
              <a:off x="477"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8" name="Oval 309"/>
            <p:cNvSpPr>
              <a:spLocks noChangeArrowheads="1"/>
            </p:cNvSpPr>
            <p:nvPr/>
          </p:nvSpPr>
          <p:spPr bwMode="auto">
            <a:xfrm>
              <a:off x="341"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79" name="Oval 310"/>
            <p:cNvSpPr>
              <a:spLocks noChangeArrowheads="1"/>
            </p:cNvSpPr>
            <p:nvPr/>
          </p:nvSpPr>
          <p:spPr bwMode="auto">
            <a:xfrm>
              <a:off x="796" y="39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280" name="Oval 311"/>
            <p:cNvSpPr>
              <a:spLocks noChangeArrowheads="1"/>
            </p:cNvSpPr>
            <p:nvPr/>
          </p:nvSpPr>
          <p:spPr bwMode="auto">
            <a:xfrm>
              <a:off x="125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1" name="Oval 312"/>
            <p:cNvSpPr>
              <a:spLocks noChangeArrowheads="1"/>
            </p:cNvSpPr>
            <p:nvPr/>
          </p:nvSpPr>
          <p:spPr bwMode="auto">
            <a:xfrm>
              <a:off x="143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2" name="Oval 313"/>
            <p:cNvSpPr>
              <a:spLocks noChangeArrowheads="1"/>
            </p:cNvSpPr>
            <p:nvPr/>
          </p:nvSpPr>
          <p:spPr bwMode="auto">
            <a:xfrm>
              <a:off x="93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3" name="Oval 314"/>
            <p:cNvSpPr>
              <a:spLocks noChangeArrowheads="1"/>
            </p:cNvSpPr>
            <p:nvPr/>
          </p:nvSpPr>
          <p:spPr bwMode="auto">
            <a:xfrm>
              <a:off x="795"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4" name="Oval 315"/>
            <p:cNvSpPr>
              <a:spLocks noChangeArrowheads="1"/>
            </p:cNvSpPr>
            <p:nvPr/>
          </p:nvSpPr>
          <p:spPr bwMode="auto">
            <a:xfrm>
              <a:off x="2065"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5" name="Oval 316"/>
            <p:cNvSpPr>
              <a:spLocks noChangeArrowheads="1"/>
            </p:cNvSpPr>
            <p:nvPr/>
          </p:nvSpPr>
          <p:spPr bwMode="auto">
            <a:xfrm>
              <a:off x="202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6" name="Oval 317"/>
            <p:cNvSpPr>
              <a:spLocks noChangeArrowheads="1"/>
            </p:cNvSpPr>
            <p:nvPr/>
          </p:nvSpPr>
          <p:spPr bwMode="auto">
            <a:xfrm>
              <a:off x="1838"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7" name="Oval 318"/>
            <p:cNvSpPr>
              <a:spLocks noChangeArrowheads="1"/>
            </p:cNvSpPr>
            <p:nvPr/>
          </p:nvSpPr>
          <p:spPr bwMode="auto">
            <a:xfrm>
              <a:off x="3244"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88" name="Oval 319"/>
            <p:cNvSpPr>
              <a:spLocks noChangeArrowheads="1"/>
            </p:cNvSpPr>
            <p:nvPr/>
          </p:nvSpPr>
          <p:spPr bwMode="auto">
            <a:xfrm>
              <a:off x="3061" y="302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89" name="Oval 320"/>
            <p:cNvSpPr>
              <a:spLocks noChangeArrowheads="1"/>
            </p:cNvSpPr>
            <p:nvPr/>
          </p:nvSpPr>
          <p:spPr bwMode="auto">
            <a:xfrm>
              <a:off x="3154" y="26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90" name="Oval 321"/>
            <p:cNvSpPr>
              <a:spLocks noChangeArrowheads="1"/>
            </p:cNvSpPr>
            <p:nvPr/>
          </p:nvSpPr>
          <p:spPr bwMode="auto">
            <a:xfrm>
              <a:off x="3425"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91" name="Oval 322"/>
            <p:cNvSpPr>
              <a:spLocks noChangeArrowheads="1"/>
            </p:cNvSpPr>
            <p:nvPr/>
          </p:nvSpPr>
          <p:spPr bwMode="auto">
            <a:xfrm>
              <a:off x="2881"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292" name="Oval 323"/>
            <p:cNvSpPr>
              <a:spLocks noChangeArrowheads="1"/>
            </p:cNvSpPr>
            <p:nvPr/>
          </p:nvSpPr>
          <p:spPr bwMode="auto">
            <a:xfrm>
              <a:off x="242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93" name="Oval 324"/>
            <p:cNvSpPr>
              <a:spLocks noChangeArrowheads="1"/>
            </p:cNvSpPr>
            <p:nvPr/>
          </p:nvSpPr>
          <p:spPr bwMode="auto">
            <a:xfrm>
              <a:off x="197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94" name="Oval 325"/>
            <p:cNvSpPr>
              <a:spLocks noChangeArrowheads="1"/>
            </p:cNvSpPr>
            <p:nvPr/>
          </p:nvSpPr>
          <p:spPr bwMode="auto">
            <a:xfrm>
              <a:off x="329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95" name="Oval 326"/>
            <p:cNvSpPr>
              <a:spLocks noChangeArrowheads="1"/>
            </p:cNvSpPr>
            <p:nvPr/>
          </p:nvSpPr>
          <p:spPr bwMode="auto">
            <a:xfrm>
              <a:off x="288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96" name="Oval 327"/>
            <p:cNvSpPr>
              <a:spLocks noChangeArrowheads="1"/>
            </p:cNvSpPr>
            <p:nvPr/>
          </p:nvSpPr>
          <p:spPr bwMode="auto">
            <a:xfrm>
              <a:off x="251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97" name="Oval 328"/>
            <p:cNvSpPr>
              <a:spLocks noChangeArrowheads="1"/>
            </p:cNvSpPr>
            <p:nvPr/>
          </p:nvSpPr>
          <p:spPr bwMode="auto">
            <a:xfrm>
              <a:off x="2155" y="420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298" name="Oval 329"/>
            <p:cNvSpPr>
              <a:spLocks noChangeArrowheads="1"/>
            </p:cNvSpPr>
            <p:nvPr/>
          </p:nvSpPr>
          <p:spPr bwMode="auto">
            <a:xfrm>
              <a:off x="1747"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299" name="Oval 330"/>
            <p:cNvSpPr>
              <a:spLocks noChangeArrowheads="1"/>
            </p:cNvSpPr>
            <p:nvPr/>
          </p:nvSpPr>
          <p:spPr bwMode="auto">
            <a:xfrm>
              <a:off x="93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0" name="Oval 331"/>
            <p:cNvSpPr>
              <a:spLocks noChangeArrowheads="1"/>
            </p:cNvSpPr>
            <p:nvPr/>
          </p:nvSpPr>
          <p:spPr bwMode="auto">
            <a:xfrm>
              <a:off x="3471" y="297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301" name="Oval 332"/>
            <p:cNvSpPr>
              <a:spLocks noChangeArrowheads="1"/>
            </p:cNvSpPr>
            <p:nvPr/>
          </p:nvSpPr>
          <p:spPr bwMode="auto">
            <a:xfrm>
              <a:off x="3425"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2" name="Oval 333"/>
            <p:cNvSpPr>
              <a:spLocks noChangeArrowheads="1"/>
            </p:cNvSpPr>
            <p:nvPr/>
          </p:nvSpPr>
          <p:spPr bwMode="auto">
            <a:xfrm>
              <a:off x="347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3" name="Oval 334"/>
            <p:cNvSpPr>
              <a:spLocks noChangeArrowheads="1"/>
            </p:cNvSpPr>
            <p:nvPr/>
          </p:nvSpPr>
          <p:spPr bwMode="auto">
            <a:xfrm>
              <a:off x="2927"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4" name="Oval 335"/>
            <p:cNvSpPr>
              <a:spLocks noChangeArrowheads="1"/>
            </p:cNvSpPr>
            <p:nvPr/>
          </p:nvSpPr>
          <p:spPr bwMode="auto">
            <a:xfrm>
              <a:off x="31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5" name="Oval 336"/>
            <p:cNvSpPr>
              <a:spLocks noChangeArrowheads="1"/>
            </p:cNvSpPr>
            <p:nvPr/>
          </p:nvSpPr>
          <p:spPr bwMode="auto">
            <a:xfrm>
              <a:off x="143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6" name="Oval 337"/>
            <p:cNvSpPr>
              <a:spLocks noChangeArrowheads="1"/>
            </p:cNvSpPr>
            <p:nvPr/>
          </p:nvSpPr>
          <p:spPr bwMode="auto">
            <a:xfrm>
              <a:off x="143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7" name="Oval 338"/>
            <p:cNvSpPr>
              <a:spLocks noChangeArrowheads="1"/>
            </p:cNvSpPr>
            <p:nvPr/>
          </p:nvSpPr>
          <p:spPr bwMode="auto">
            <a:xfrm>
              <a:off x="1340"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8" name="Oval 339"/>
            <p:cNvSpPr>
              <a:spLocks noChangeArrowheads="1"/>
            </p:cNvSpPr>
            <p:nvPr/>
          </p:nvSpPr>
          <p:spPr bwMode="auto">
            <a:xfrm>
              <a:off x="120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09" name="Oval 340"/>
            <p:cNvSpPr>
              <a:spLocks noChangeArrowheads="1"/>
            </p:cNvSpPr>
            <p:nvPr/>
          </p:nvSpPr>
          <p:spPr bwMode="auto">
            <a:xfrm>
              <a:off x="102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0" name="Oval 341"/>
            <p:cNvSpPr>
              <a:spLocks noChangeArrowheads="1"/>
            </p:cNvSpPr>
            <p:nvPr/>
          </p:nvSpPr>
          <p:spPr bwMode="auto">
            <a:xfrm>
              <a:off x="1294"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1" name="Oval 342"/>
            <p:cNvSpPr>
              <a:spLocks noChangeArrowheads="1"/>
            </p:cNvSpPr>
            <p:nvPr/>
          </p:nvSpPr>
          <p:spPr bwMode="auto">
            <a:xfrm>
              <a:off x="1385" y="157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12" name="Oval 343"/>
            <p:cNvSpPr>
              <a:spLocks noChangeArrowheads="1"/>
            </p:cNvSpPr>
            <p:nvPr/>
          </p:nvSpPr>
          <p:spPr bwMode="auto">
            <a:xfrm>
              <a:off x="1385"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3" name="Oval 344"/>
            <p:cNvSpPr>
              <a:spLocks noChangeArrowheads="1"/>
            </p:cNvSpPr>
            <p:nvPr/>
          </p:nvSpPr>
          <p:spPr bwMode="auto">
            <a:xfrm>
              <a:off x="134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4" name="Oval 345"/>
            <p:cNvSpPr>
              <a:spLocks noChangeArrowheads="1"/>
            </p:cNvSpPr>
            <p:nvPr/>
          </p:nvSpPr>
          <p:spPr bwMode="auto">
            <a:xfrm>
              <a:off x="1385"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5" name="Oval 346"/>
            <p:cNvSpPr>
              <a:spLocks noChangeArrowheads="1"/>
            </p:cNvSpPr>
            <p:nvPr/>
          </p:nvSpPr>
          <p:spPr bwMode="auto">
            <a:xfrm>
              <a:off x="152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6" name="Oval 347"/>
            <p:cNvSpPr>
              <a:spLocks noChangeArrowheads="1"/>
            </p:cNvSpPr>
            <p:nvPr/>
          </p:nvSpPr>
          <p:spPr bwMode="auto">
            <a:xfrm>
              <a:off x="1612"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7" name="Oval 348"/>
            <p:cNvSpPr>
              <a:spLocks noChangeArrowheads="1"/>
            </p:cNvSpPr>
            <p:nvPr/>
          </p:nvSpPr>
          <p:spPr bwMode="auto">
            <a:xfrm>
              <a:off x="1703"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8" name="Oval 349"/>
            <p:cNvSpPr>
              <a:spLocks noChangeArrowheads="1"/>
            </p:cNvSpPr>
            <p:nvPr/>
          </p:nvSpPr>
          <p:spPr bwMode="auto">
            <a:xfrm>
              <a:off x="1702"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19" name="Oval 350"/>
            <p:cNvSpPr>
              <a:spLocks noChangeArrowheads="1"/>
            </p:cNvSpPr>
            <p:nvPr/>
          </p:nvSpPr>
          <p:spPr bwMode="auto">
            <a:xfrm>
              <a:off x="170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20" name="Oval 351"/>
            <p:cNvSpPr>
              <a:spLocks noChangeArrowheads="1"/>
            </p:cNvSpPr>
            <p:nvPr/>
          </p:nvSpPr>
          <p:spPr bwMode="auto">
            <a:xfrm>
              <a:off x="1612" y="1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21" name="Oval 352"/>
            <p:cNvSpPr>
              <a:spLocks noChangeArrowheads="1"/>
            </p:cNvSpPr>
            <p:nvPr/>
          </p:nvSpPr>
          <p:spPr bwMode="auto">
            <a:xfrm>
              <a:off x="1748"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22" name="Oval 353"/>
            <p:cNvSpPr>
              <a:spLocks noChangeArrowheads="1"/>
            </p:cNvSpPr>
            <p:nvPr/>
          </p:nvSpPr>
          <p:spPr bwMode="auto">
            <a:xfrm>
              <a:off x="1476"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23" name="Oval 354"/>
            <p:cNvSpPr>
              <a:spLocks noChangeArrowheads="1"/>
            </p:cNvSpPr>
            <p:nvPr/>
          </p:nvSpPr>
          <p:spPr bwMode="auto">
            <a:xfrm>
              <a:off x="3153"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24" name="Oval 355"/>
            <p:cNvSpPr>
              <a:spLocks noChangeArrowheads="1"/>
            </p:cNvSpPr>
            <p:nvPr/>
          </p:nvSpPr>
          <p:spPr bwMode="auto">
            <a:xfrm>
              <a:off x="1429"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25" name="Oval 356"/>
            <p:cNvSpPr>
              <a:spLocks noChangeArrowheads="1"/>
            </p:cNvSpPr>
            <p:nvPr/>
          </p:nvSpPr>
          <p:spPr bwMode="auto">
            <a:xfrm>
              <a:off x="1566" y="1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26" name="Oval 357"/>
            <p:cNvSpPr>
              <a:spLocks noChangeArrowheads="1"/>
            </p:cNvSpPr>
            <p:nvPr/>
          </p:nvSpPr>
          <p:spPr bwMode="auto">
            <a:xfrm>
              <a:off x="129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27" name="Oval 358"/>
            <p:cNvSpPr>
              <a:spLocks noChangeArrowheads="1"/>
            </p:cNvSpPr>
            <p:nvPr/>
          </p:nvSpPr>
          <p:spPr bwMode="auto">
            <a:xfrm>
              <a:off x="1612" y="2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328" name="Oval 359"/>
            <p:cNvSpPr>
              <a:spLocks noChangeArrowheads="1"/>
            </p:cNvSpPr>
            <p:nvPr/>
          </p:nvSpPr>
          <p:spPr bwMode="auto">
            <a:xfrm>
              <a:off x="2338" y="17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29" name="Oval 360"/>
            <p:cNvSpPr>
              <a:spLocks noChangeArrowheads="1"/>
            </p:cNvSpPr>
            <p:nvPr/>
          </p:nvSpPr>
          <p:spPr bwMode="auto">
            <a:xfrm>
              <a:off x="2337"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0" name="Oval 361"/>
            <p:cNvSpPr>
              <a:spLocks noChangeArrowheads="1"/>
            </p:cNvSpPr>
            <p:nvPr/>
          </p:nvSpPr>
          <p:spPr bwMode="auto">
            <a:xfrm>
              <a:off x="220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1" name="Oval 362"/>
            <p:cNvSpPr>
              <a:spLocks noChangeArrowheads="1"/>
            </p:cNvSpPr>
            <p:nvPr/>
          </p:nvSpPr>
          <p:spPr bwMode="auto">
            <a:xfrm>
              <a:off x="2292"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2" name="Oval 363"/>
            <p:cNvSpPr>
              <a:spLocks noChangeArrowheads="1"/>
            </p:cNvSpPr>
            <p:nvPr/>
          </p:nvSpPr>
          <p:spPr bwMode="auto">
            <a:xfrm>
              <a:off x="2428" y="161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33" name="Oval 364"/>
            <p:cNvSpPr>
              <a:spLocks noChangeArrowheads="1"/>
            </p:cNvSpPr>
            <p:nvPr/>
          </p:nvSpPr>
          <p:spPr bwMode="auto">
            <a:xfrm>
              <a:off x="2519"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4" name="Oval 365"/>
            <p:cNvSpPr>
              <a:spLocks noChangeArrowheads="1"/>
            </p:cNvSpPr>
            <p:nvPr/>
          </p:nvSpPr>
          <p:spPr bwMode="auto">
            <a:xfrm>
              <a:off x="2610" y="17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35" name="Oval 366"/>
            <p:cNvSpPr>
              <a:spLocks noChangeArrowheads="1"/>
            </p:cNvSpPr>
            <p:nvPr/>
          </p:nvSpPr>
          <p:spPr bwMode="auto">
            <a:xfrm>
              <a:off x="2609"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6" name="Oval 367"/>
            <p:cNvSpPr>
              <a:spLocks noChangeArrowheads="1"/>
            </p:cNvSpPr>
            <p:nvPr/>
          </p:nvSpPr>
          <p:spPr bwMode="auto">
            <a:xfrm>
              <a:off x="2336"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7" name="Oval 368"/>
            <p:cNvSpPr>
              <a:spLocks noChangeArrowheads="1"/>
            </p:cNvSpPr>
            <p:nvPr/>
          </p:nvSpPr>
          <p:spPr bwMode="auto">
            <a:xfrm>
              <a:off x="2473" y="14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8" name="Oval 369"/>
            <p:cNvSpPr>
              <a:spLocks noChangeArrowheads="1"/>
            </p:cNvSpPr>
            <p:nvPr/>
          </p:nvSpPr>
          <p:spPr bwMode="auto">
            <a:xfrm>
              <a:off x="2836"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39" name="Oval 370"/>
            <p:cNvSpPr>
              <a:spLocks noChangeArrowheads="1"/>
            </p:cNvSpPr>
            <p:nvPr/>
          </p:nvSpPr>
          <p:spPr bwMode="auto">
            <a:xfrm>
              <a:off x="2927"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40" name="Oval 371"/>
            <p:cNvSpPr>
              <a:spLocks noChangeArrowheads="1"/>
            </p:cNvSpPr>
            <p:nvPr/>
          </p:nvSpPr>
          <p:spPr bwMode="auto">
            <a:xfrm>
              <a:off x="2247" y="2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341" name="Oval 372"/>
            <p:cNvSpPr>
              <a:spLocks noChangeArrowheads="1"/>
            </p:cNvSpPr>
            <p:nvPr/>
          </p:nvSpPr>
          <p:spPr bwMode="auto">
            <a:xfrm>
              <a:off x="2246"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42" name="Oval 373"/>
            <p:cNvSpPr>
              <a:spLocks noChangeArrowheads="1"/>
            </p:cNvSpPr>
            <p:nvPr/>
          </p:nvSpPr>
          <p:spPr bwMode="auto">
            <a:xfrm>
              <a:off x="2020" y="197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43" name="Oval 374"/>
            <p:cNvSpPr>
              <a:spLocks noChangeArrowheads="1"/>
            </p:cNvSpPr>
            <p:nvPr/>
          </p:nvSpPr>
          <p:spPr bwMode="auto">
            <a:xfrm>
              <a:off x="220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44" name="Oval 375"/>
            <p:cNvSpPr>
              <a:spLocks noChangeArrowheads="1"/>
            </p:cNvSpPr>
            <p:nvPr/>
          </p:nvSpPr>
          <p:spPr bwMode="auto">
            <a:xfrm>
              <a:off x="2700"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45" name="Oval 376"/>
            <p:cNvSpPr>
              <a:spLocks noChangeArrowheads="1"/>
            </p:cNvSpPr>
            <p:nvPr/>
          </p:nvSpPr>
          <p:spPr bwMode="auto">
            <a:xfrm>
              <a:off x="2428" y="21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46" name="Oval 377"/>
            <p:cNvSpPr>
              <a:spLocks noChangeArrowheads="1"/>
            </p:cNvSpPr>
            <p:nvPr/>
          </p:nvSpPr>
          <p:spPr bwMode="auto">
            <a:xfrm>
              <a:off x="2519"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47" name="Oval 378"/>
            <p:cNvSpPr>
              <a:spLocks noChangeArrowheads="1"/>
            </p:cNvSpPr>
            <p:nvPr/>
          </p:nvSpPr>
          <p:spPr bwMode="auto">
            <a:xfrm>
              <a:off x="2517"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48" name="Oval 379"/>
            <p:cNvSpPr>
              <a:spLocks noChangeArrowheads="1"/>
            </p:cNvSpPr>
            <p:nvPr/>
          </p:nvSpPr>
          <p:spPr bwMode="auto">
            <a:xfrm>
              <a:off x="2245" y="16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49" name="Oval 380"/>
            <p:cNvSpPr>
              <a:spLocks noChangeArrowheads="1"/>
            </p:cNvSpPr>
            <p:nvPr/>
          </p:nvSpPr>
          <p:spPr bwMode="auto">
            <a:xfrm>
              <a:off x="2382" y="1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50" name="Oval 381"/>
            <p:cNvSpPr>
              <a:spLocks noChangeArrowheads="1"/>
            </p:cNvSpPr>
            <p:nvPr/>
          </p:nvSpPr>
          <p:spPr bwMode="auto">
            <a:xfrm>
              <a:off x="211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51" name="Oval 382"/>
            <p:cNvSpPr>
              <a:spLocks noChangeArrowheads="1"/>
            </p:cNvSpPr>
            <p:nvPr/>
          </p:nvSpPr>
          <p:spPr bwMode="auto">
            <a:xfrm>
              <a:off x="2428"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52" name="Oval 383"/>
            <p:cNvSpPr>
              <a:spLocks noChangeArrowheads="1"/>
            </p:cNvSpPr>
            <p:nvPr/>
          </p:nvSpPr>
          <p:spPr bwMode="auto">
            <a:xfrm>
              <a:off x="1975"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53" name="Oval 384"/>
            <p:cNvSpPr>
              <a:spLocks noChangeArrowheads="1"/>
            </p:cNvSpPr>
            <p:nvPr/>
          </p:nvSpPr>
          <p:spPr bwMode="auto">
            <a:xfrm>
              <a:off x="1793" y="13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354" name="Oval 385"/>
            <p:cNvSpPr>
              <a:spLocks noChangeArrowheads="1"/>
            </p:cNvSpPr>
            <p:nvPr/>
          </p:nvSpPr>
          <p:spPr bwMode="auto">
            <a:xfrm>
              <a:off x="165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55" name="Oval 386"/>
            <p:cNvSpPr>
              <a:spLocks noChangeArrowheads="1"/>
            </p:cNvSpPr>
            <p:nvPr/>
          </p:nvSpPr>
          <p:spPr bwMode="auto">
            <a:xfrm>
              <a:off x="1748"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56" name="Oval 387"/>
            <p:cNvSpPr>
              <a:spLocks noChangeArrowheads="1"/>
            </p:cNvSpPr>
            <p:nvPr/>
          </p:nvSpPr>
          <p:spPr bwMode="auto">
            <a:xfrm>
              <a:off x="1884"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57" name="Oval 388"/>
            <p:cNvSpPr>
              <a:spLocks noChangeArrowheads="1"/>
            </p:cNvSpPr>
            <p:nvPr/>
          </p:nvSpPr>
          <p:spPr bwMode="auto">
            <a:xfrm>
              <a:off x="2020" y="1707"/>
              <a:ext cx="45" cy="46"/>
            </a:xfrm>
            <a:prstGeom prst="ellipse">
              <a:avLst/>
            </a:prstGeom>
            <a:solidFill>
              <a:schemeClr val="tx1"/>
            </a:solidFill>
            <a:ln w="3175">
              <a:noFill/>
              <a:round/>
              <a:headEnd/>
              <a:tailEnd/>
            </a:ln>
          </p:spPr>
          <p:txBody>
            <a:bodyPr wrap="none" anchor="ctr"/>
            <a:lstStyle/>
            <a:p>
              <a:endParaRPr lang="en-US"/>
            </a:p>
          </p:txBody>
        </p:sp>
        <p:sp>
          <p:nvSpPr>
            <p:cNvPr id="81358" name="Oval 389"/>
            <p:cNvSpPr>
              <a:spLocks noChangeArrowheads="1"/>
            </p:cNvSpPr>
            <p:nvPr/>
          </p:nvSpPr>
          <p:spPr bwMode="auto">
            <a:xfrm>
              <a:off x="2066" y="1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59" name="Oval 390"/>
            <p:cNvSpPr>
              <a:spLocks noChangeArrowheads="1"/>
            </p:cNvSpPr>
            <p:nvPr/>
          </p:nvSpPr>
          <p:spPr bwMode="auto">
            <a:xfrm>
              <a:off x="2065"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60" name="Oval 391"/>
            <p:cNvSpPr>
              <a:spLocks noChangeArrowheads="1"/>
            </p:cNvSpPr>
            <p:nvPr/>
          </p:nvSpPr>
          <p:spPr bwMode="auto">
            <a:xfrm>
              <a:off x="1792" y="107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61" name="Oval 392"/>
            <p:cNvSpPr>
              <a:spLocks noChangeArrowheads="1"/>
            </p:cNvSpPr>
            <p:nvPr/>
          </p:nvSpPr>
          <p:spPr bwMode="auto">
            <a:xfrm>
              <a:off x="1929" y="124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62" name="Oval 393"/>
            <p:cNvSpPr>
              <a:spLocks noChangeArrowheads="1"/>
            </p:cNvSpPr>
            <p:nvPr/>
          </p:nvSpPr>
          <p:spPr bwMode="auto">
            <a:xfrm>
              <a:off x="192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63" name="Oval 394"/>
            <p:cNvSpPr>
              <a:spLocks noChangeArrowheads="1"/>
            </p:cNvSpPr>
            <p:nvPr/>
          </p:nvSpPr>
          <p:spPr bwMode="auto">
            <a:xfrm>
              <a:off x="1975"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64" name="Oval 395"/>
            <p:cNvSpPr>
              <a:spLocks noChangeArrowheads="1"/>
            </p:cNvSpPr>
            <p:nvPr/>
          </p:nvSpPr>
          <p:spPr bwMode="auto">
            <a:xfrm>
              <a:off x="2200"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65" name="Oval 396"/>
            <p:cNvSpPr>
              <a:spLocks noChangeArrowheads="1"/>
            </p:cNvSpPr>
            <p:nvPr/>
          </p:nvSpPr>
          <p:spPr bwMode="auto">
            <a:xfrm>
              <a:off x="2246"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66" name="Oval 397"/>
            <p:cNvSpPr>
              <a:spLocks noChangeArrowheads="1"/>
            </p:cNvSpPr>
            <p:nvPr/>
          </p:nvSpPr>
          <p:spPr bwMode="auto">
            <a:xfrm>
              <a:off x="21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67" name="Oval 398"/>
            <p:cNvSpPr>
              <a:spLocks noChangeArrowheads="1"/>
            </p:cNvSpPr>
            <p:nvPr/>
          </p:nvSpPr>
          <p:spPr bwMode="auto">
            <a:xfrm>
              <a:off x="22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68" name="Oval 399"/>
            <p:cNvSpPr>
              <a:spLocks noChangeArrowheads="1"/>
            </p:cNvSpPr>
            <p:nvPr/>
          </p:nvSpPr>
          <p:spPr bwMode="auto">
            <a:xfrm>
              <a:off x="2337" y="120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69" name="Oval 400"/>
            <p:cNvSpPr>
              <a:spLocks noChangeArrowheads="1"/>
            </p:cNvSpPr>
            <p:nvPr/>
          </p:nvSpPr>
          <p:spPr bwMode="auto">
            <a:xfrm>
              <a:off x="24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0" name="Oval 401"/>
            <p:cNvSpPr>
              <a:spLocks noChangeArrowheads="1"/>
            </p:cNvSpPr>
            <p:nvPr/>
          </p:nvSpPr>
          <p:spPr bwMode="auto">
            <a:xfrm>
              <a:off x="2519" y="12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371" name="Oval 402"/>
            <p:cNvSpPr>
              <a:spLocks noChangeArrowheads="1"/>
            </p:cNvSpPr>
            <p:nvPr/>
          </p:nvSpPr>
          <p:spPr bwMode="auto">
            <a:xfrm>
              <a:off x="2518"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2" name="Oval 403"/>
            <p:cNvSpPr>
              <a:spLocks noChangeArrowheads="1"/>
            </p:cNvSpPr>
            <p:nvPr/>
          </p:nvSpPr>
          <p:spPr bwMode="auto">
            <a:xfrm>
              <a:off x="2517"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3" name="Oval 404"/>
            <p:cNvSpPr>
              <a:spLocks noChangeArrowheads="1"/>
            </p:cNvSpPr>
            <p:nvPr/>
          </p:nvSpPr>
          <p:spPr bwMode="auto">
            <a:xfrm>
              <a:off x="23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4" name="Oval 405"/>
            <p:cNvSpPr>
              <a:spLocks noChangeArrowheads="1"/>
            </p:cNvSpPr>
            <p:nvPr/>
          </p:nvSpPr>
          <p:spPr bwMode="auto">
            <a:xfrm>
              <a:off x="3742" y="179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375" name="Oval 406"/>
            <p:cNvSpPr>
              <a:spLocks noChangeArrowheads="1"/>
            </p:cNvSpPr>
            <p:nvPr/>
          </p:nvSpPr>
          <p:spPr bwMode="auto">
            <a:xfrm>
              <a:off x="2428" y="11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6" name="Oval 407"/>
            <p:cNvSpPr>
              <a:spLocks noChangeArrowheads="1"/>
            </p:cNvSpPr>
            <p:nvPr/>
          </p:nvSpPr>
          <p:spPr bwMode="auto">
            <a:xfrm>
              <a:off x="1702"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7" name="Oval 408"/>
            <p:cNvSpPr>
              <a:spLocks noChangeArrowheads="1"/>
            </p:cNvSpPr>
            <p:nvPr/>
          </p:nvSpPr>
          <p:spPr bwMode="auto">
            <a:xfrm>
              <a:off x="1340"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8" name="Oval 409"/>
            <p:cNvSpPr>
              <a:spLocks noChangeArrowheads="1"/>
            </p:cNvSpPr>
            <p:nvPr/>
          </p:nvSpPr>
          <p:spPr bwMode="auto">
            <a:xfrm>
              <a:off x="1476" y="13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79" name="Oval 410"/>
            <p:cNvSpPr>
              <a:spLocks noChangeArrowheads="1"/>
            </p:cNvSpPr>
            <p:nvPr/>
          </p:nvSpPr>
          <p:spPr bwMode="auto">
            <a:xfrm>
              <a:off x="156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0" name="Oval 411"/>
            <p:cNvSpPr>
              <a:spLocks noChangeArrowheads="1"/>
            </p:cNvSpPr>
            <p:nvPr/>
          </p:nvSpPr>
          <p:spPr bwMode="auto">
            <a:xfrm>
              <a:off x="1566"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1" name="Oval 412"/>
            <p:cNvSpPr>
              <a:spLocks noChangeArrowheads="1"/>
            </p:cNvSpPr>
            <p:nvPr/>
          </p:nvSpPr>
          <p:spPr bwMode="auto">
            <a:xfrm>
              <a:off x="1930" y="220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382" name="Oval 413"/>
            <p:cNvSpPr>
              <a:spLocks noChangeArrowheads="1"/>
            </p:cNvSpPr>
            <p:nvPr/>
          </p:nvSpPr>
          <p:spPr bwMode="auto">
            <a:xfrm>
              <a:off x="211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3" name="Oval 414"/>
            <p:cNvSpPr>
              <a:spLocks noChangeArrowheads="1"/>
            </p:cNvSpPr>
            <p:nvPr/>
          </p:nvSpPr>
          <p:spPr bwMode="auto">
            <a:xfrm>
              <a:off x="1838"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4" name="Oval 415"/>
            <p:cNvSpPr>
              <a:spLocks noChangeArrowheads="1"/>
            </p:cNvSpPr>
            <p:nvPr/>
          </p:nvSpPr>
          <p:spPr bwMode="auto">
            <a:xfrm>
              <a:off x="188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5" name="Oval 416"/>
            <p:cNvSpPr>
              <a:spLocks noChangeArrowheads="1"/>
            </p:cNvSpPr>
            <p:nvPr/>
          </p:nvSpPr>
          <p:spPr bwMode="auto">
            <a:xfrm>
              <a:off x="1975" y="188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386" name="Oval 417"/>
            <p:cNvSpPr>
              <a:spLocks noChangeArrowheads="1"/>
            </p:cNvSpPr>
            <p:nvPr/>
          </p:nvSpPr>
          <p:spPr bwMode="auto">
            <a:xfrm>
              <a:off x="2701"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7" name="Oval 418"/>
            <p:cNvSpPr>
              <a:spLocks noChangeArrowheads="1"/>
            </p:cNvSpPr>
            <p:nvPr/>
          </p:nvSpPr>
          <p:spPr bwMode="auto">
            <a:xfrm>
              <a:off x="2564"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8" name="Oval 419"/>
            <p:cNvSpPr>
              <a:spLocks noChangeArrowheads="1"/>
            </p:cNvSpPr>
            <p:nvPr/>
          </p:nvSpPr>
          <p:spPr bwMode="auto">
            <a:xfrm>
              <a:off x="2429"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89" name="Oval 420"/>
            <p:cNvSpPr>
              <a:spLocks noChangeArrowheads="1"/>
            </p:cNvSpPr>
            <p:nvPr/>
          </p:nvSpPr>
          <p:spPr bwMode="auto">
            <a:xfrm>
              <a:off x="2294" y="188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90" name="Oval 421"/>
            <p:cNvSpPr>
              <a:spLocks noChangeArrowheads="1"/>
            </p:cNvSpPr>
            <p:nvPr/>
          </p:nvSpPr>
          <p:spPr bwMode="auto">
            <a:xfrm>
              <a:off x="270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91" name="Oval 422"/>
            <p:cNvSpPr>
              <a:spLocks noChangeArrowheads="1"/>
            </p:cNvSpPr>
            <p:nvPr/>
          </p:nvSpPr>
          <p:spPr bwMode="auto">
            <a:xfrm>
              <a:off x="2746"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92" name="Oval 423"/>
            <p:cNvSpPr>
              <a:spLocks noChangeArrowheads="1"/>
            </p:cNvSpPr>
            <p:nvPr/>
          </p:nvSpPr>
          <p:spPr bwMode="auto">
            <a:xfrm>
              <a:off x="329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93" name="Oval 424"/>
            <p:cNvSpPr>
              <a:spLocks noChangeArrowheads="1"/>
            </p:cNvSpPr>
            <p:nvPr/>
          </p:nvSpPr>
          <p:spPr bwMode="auto">
            <a:xfrm>
              <a:off x="329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94" name="Oval 425"/>
            <p:cNvSpPr>
              <a:spLocks noChangeArrowheads="1"/>
            </p:cNvSpPr>
            <p:nvPr/>
          </p:nvSpPr>
          <p:spPr bwMode="auto">
            <a:xfrm>
              <a:off x="3154" y="1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95" name="Oval 426"/>
            <p:cNvSpPr>
              <a:spLocks noChangeArrowheads="1"/>
            </p:cNvSpPr>
            <p:nvPr/>
          </p:nvSpPr>
          <p:spPr bwMode="auto">
            <a:xfrm>
              <a:off x="3245" y="12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96" name="Oval 427"/>
            <p:cNvSpPr>
              <a:spLocks noChangeArrowheads="1"/>
            </p:cNvSpPr>
            <p:nvPr/>
          </p:nvSpPr>
          <p:spPr bwMode="auto">
            <a:xfrm>
              <a:off x="3381" y="1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97" name="Oval 428"/>
            <p:cNvSpPr>
              <a:spLocks noChangeArrowheads="1"/>
            </p:cNvSpPr>
            <p:nvPr/>
          </p:nvSpPr>
          <p:spPr bwMode="auto">
            <a:xfrm>
              <a:off x="3426" y="1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398" name="Oval 429"/>
            <p:cNvSpPr>
              <a:spLocks noChangeArrowheads="1"/>
            </p:cNvSpPr>
            <p:nvPr/>
          </p:nvSpPr>
          <p:spPr bwMode="auto">
            <a:xfrm>
              <a:off x="3154" y="14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399" name="Oval 430"/>
            <p:cNvSpPr>
              <a:spLocks noChangeArrowheads="1"/>
            </p:cNvSpPr>
            <p:nvPr/>
          </p:nvSpPr>
          <p:spPr bwMode="auto">
            <a:xfrm>
              <a:off x="3198" y="14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00" name="Oval 431"/>
            <p:cNvSpPr>
              <a:spLocks noChangeArrowheads="1"/>
            </p:cNvSpPr>
            <p:nvPr/>
          </p:nvSpPr>
          <p:spPr bwMode="auto">
            <a:xfrm>
              <a:off x="2747"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01" name="Oval 432"/>
            <p:cNvSpPr>
              <a:spLocks noChangeArrowheads="1"/>
            </p:cNvSpPr>
            <p:nvPr/>
          </p:nvSpPr>
          <p:spPr bwMode="auto">
            <a:xfrm>
              <a:off x="2746" y="12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02" name="Oval 433"/>
            <p:cNvSpPr>
              <a:spLocks noChangeArrowheads="1"/>
            </p:cNvSpPr>
            <p:nvPr/>
          </p:nvSpPr>
          <p:spPr bwMode="auto">
            <a:xfrm>
              <a:off x="2610"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03" name="Oval 434"/>
            <p:cNvSpPr>
              <a:spLocks noChangeArrowheads="1"/>
            </p:cNvSpPr>
            <p:nvPr/>
          </p:nvSpPr>
          <p:spPr bwMode="auto">
            <a:xfrm>
              <a:off x="2790"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04" name="Oval 435"/>
            <p:cNvSpPr>
              <a:spLocks noChangeArrowheads="1"/>
            </p:cNvSpPr>
            <p:nvPr/>
          </p:nvSpPr>
          <p:spPr bwMode="auto">
            <a:xfrm>
              <a:off x="2837"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05" name="Oval 436"/>
            <p:cNvSpPr>
              <a:spLocks noChangeArrowheads="1"/>
            </p:cNvSpPr>
            <p:nvPr/>
          </p:nvSpPr>
          <p:spPr bwMode="auto">
            <a:xfrm>
              <a:off x="29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06" name="Oval 437"/>
            <p:cNvSpPr>
              <a:spLocks noChangeArrowheads="1"/>
            </p:cNvSpPr>
            <p:nvPr/>
          </p:nvSpPr>
          <p:spPr bwMode="auto">
            <a:xfrm>
              <a:off x="3019" y="12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07" name="Oval 438"/>
            <p:cNvSpPr>
              <a:spLocks noChangeArrowheads="1"/>
            </p:cNvSpPr>
            <p:nvPr/>
          </p:nvSpPr>
          <p:spPr bwMode="auto">
            <a:xfrm>
              <a:off x="3018" y="1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08" name="Oval 439"/>
            <p:cNvSpPr>
              <a:spLocks noChangeArrowheads="1"/>
            </p:cNvSpPr>
            <p:nvPr/>
          </p:nvSpPr>
          <p:spPr bwMode="auto">
            <a:xfrm>
              <a:off x="28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09" name="Oval 440"/>
            <p:cNvSpPr>
              <a:spLocks noChangeArrowheads="1"/>
            </p:cNvSpPr>
            <p:nvPr/>
          </p:nvSpPr>
          <p:spPr bwMode="auto">
            <a:xfrm>
              <a:off x="2744"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0" name="Oval 441"/>
            <p:cNvSpPr>
              <a:spLocks noChangeArrowheads="1"/>
            </p:cNvSpPr>
            <p:nvPr/>
          </p:nvSpPr>
          <p:spPr bwMode="auto">
            <a:xfrm>
              <a:off x="2928"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1" name="Oval 442"/>
            <p:cNvSpPr>
              <a:spLocks noChangeArrowheads="1"/>
            </p:cNvSpPr>
            <p:nvPr/>
          </p:nvSpPr>
          <p:spPr bwMode="auto">
            <a:xfrm>
              <a:off x="3200"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2" name="Oval 443"/>
            <p:cNvSpPr>
              <a:spLocks noChangeArrowheads="1"/>
            </p:cNvSpPr>
            <p:nvPr/>
          </p:nvSpPr>
          <p:spPr bwMode="auto">
            <a:xfrm>
              <a:off x="3063" y="9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3" name="Oval 444"/>
            <p:cNvSpPr>
              <a:spLocks noChangeArrowheads="1"/>
            </p:cNvSpPr>
            <p:nvPr/>
          </p:nvSpPr>
          <p:spPr bwMode="auto">
            <a:xfrm>
              <a:off x="329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4" name="Oval 445"/>
            <p:cNvSpPr>
              <a:spLocks noChangeArrowheads="1"/>
            </p:cNvSpPr>
            <p:nvPr/>
          </p:nvSpPr>
          <p:spPr bwMode="auto">
            <a:xfrm>
              <a:off x="34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5" name="Oval 446"/>
            <p:cNvSpPr>
              <a:spLocks noChangeArrowheads="1"/>
            </p:cNvSpPr>
            <p:nvPr/>
          </p:nvSpPr>
          <p:spPr bwMode="auto">
            <a:xfrm>
              <a:off x="3063" y="1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6" name="Oval 447"/>
            <p:cNvSpPr>
              <a:spLocks noChangeArrowheads="1"/>
            </p:cNvSpPr>
            <p:nvPr/>
          </p:nvSpPr>
          <p:spPr bwMode="auto">
            <a:xfrm>
              <a:off x="3381"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7" name="Oval 448"/>
            <p:cNvSpPr>
              <a:spLocks noChangeArrowheads="1"/>
            </p:cNvSpPr>
            <p:nvPr/>
          </p:nvSpPr>
          <p:spPr bwMode="auto">
            <a:xfrm>
              <a:off x="2655"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8" name="Oval 449"/>
            <p:cNvSpPr>
              <a:spLocks noChangeArrowheads="1"/>
            </p:cNvSpPr>
            <p:nvPr/>
          </p:nvSpPr>
          <p:spPr bwMode="auto">
            <a:xfrm>
              <a:off x="347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19" name="Oval 450"/>
            <p:cNvSpPr>
              <a:spLocks noChangeArrowheads="1"/>
            </p:cNvSpPr>
            <p:nvPr/>
          </p:nvSpPr>
          <p:spPr bwMode="auto">
            <a:xfrm>
              <a:off x="3471"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0" name="Oval 451"/>
            <p:cNvSpPr>
              <a:spLocks noChangeArrowheads="1"/>
            </p:cNvSpPr>
            <p:nvPr/>
          </p:nvSpPr>
          <p:spPr bwMode="auto">
            <a:xfrm>
              <a:off x="3335"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1" name="Oval 452"/>
            <p:cNvSpPr>
              <a:spLocks noChangeArrowheads="1"/>
            </p:cNvSpPr>
            <p:nvPr/>
          </p:nvSpPr>
          <p:spPr bwMode="auto">
            <a:xfrm>
              <a:off x="342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2" name="Oval 453"/>
            <p:cNvSpPr>
              <a:spLocks noChangeArrowheads="1"/>
            </p:cNvSpPr>
            <p:nvPr/>
          </p:nvSpPr>
          <p:spPr bwMode="auto">
            <a:xfrm>
              <a:off x="3562"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3" name="Oval 454"/>
            <p:cNvSpPr>
              <a:spLocks noChangeArrowheads="1"/>
            </p:cNvSpPr>
            <p:nvPr/>
          </p:nvSpPr>
          <p:spPr bwMode="auto">
            <a:xfrm>
              <a:off x="3471"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4" name="Oval 455"/>
            <p:cNvSpPr>
              <a:spLocks noChangeArrowheads="1"/>
            </p:cNvSpPr>
            <p:nvPr/>
          </p:nvSpPr>
          <p:spPr bwMode="auto">
            <a:xfrm>
              <a:off x="333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5" name="Oval 456"/>
            <p:cNvSpPr>
              <a:spLocks noChangeArrowheads="1"/>
            </p:cNvSpPr>
            <p:nvPr/>
          </p:nvSpPr>
          <p:spPr bwMode="auto">
            <a:xfrm>
              <a:off x="3335"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6" name="Oval 457"/>
            <p:cNvSpPr>
              <a:spLocks noChangeArrowheads="1"/>
            </p:cNvSpPr>
            <p:nvPr/>
          </p:nvSpPr>
          <p:spPr bwMode="auto">
            <a:xfrm>
              <a:off x="2928"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7" name="Oval 458"/>
            <p:cNvSpPr>
              <a:spLocks noChangeArrowheads="1"/>
            </p:cNvSpPr>
            <p:nvPr/>
          </p:nvSpPr>
          <p:spPr bwMode="auto">
            <a:xfrm>
              <a:off x="283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28" name="Oval 459"/>
            <p:cNvSpPr>
              <a:spLocks noChangeArrowheads="1"/>
            </p:cNvSpPr>
            <p:nvPr/>
          </p:nvSpPr>
          <p:spPr bwMode="auto">
            <a:xfrm>
              <a:off x="3878" y="25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29" name="Oval 460"/>
            <p:cNvSpPr>
              <a:spLocks noChangeArrowheads="1"/>
            </p:cNvSpPr>
            <p:nvPr/>
          </p:nvSpPr>
          <p:spPr bwMode="auto">
            <a:xfrm>
              <a:off x="2882"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0" name="Oval 461"/>
            <p:cNvSpPr>
              <a:spLocks noChangeArrowheads="1"/>
            </p:cNvSpPr>
            <p:nvPr/>
          </p:nvSpPr>
          <p:spPr bwMode="auto">
            <a:xfrm>
              <a:off x="3018"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1" name="Oval 462"/>
            <p:cNvSpPr>
              <a:spLocks noChangeArrowheads="1"/>
            </p:cNvSpPr>
            <p:nvPr/>
          </p:nvSpPr>
          <p:spPr bwMode="auto">
            <a:xfrm>
              <a:off x="3109"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2" name="Oval 463"/>
            <p:cNvSpPr>
              <a:spLocks noChangeArrowheads="1"/>
            </p:cNvSpPr>
            <p:nvPr/>
          </p:nvSpPr>
          <p:spPr bwMode="auto">
            <a:xfrm>
              <a:off x="320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3" name="Oval 464"/>
            <p:cNvSpPr>
              <a:spLocks noChangeArrowheads="1"/>
            </p:cNvSpPr>
            <p:nvPr/>
          </p:nvSpPr>
          <p:spPr bwMode="auto">
            <a:xfrm>
              <a:off x="319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4" name="Oval 465"/>
            <p:cNvSpPr>
              <a:spLocks noChangeArrowheads="1"/>
            </p:cNvSpPr>
            <p:nvPr/>
          </p:nvSpPr>
          <p:spPr bwMode="auto">
            <a:xfrm>
              <a:off x="3063"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5" name="Oval 466"/>
            <p:cNvSpPr>
              <a:spLocks noChangeArrowheads="1"/>
            </p:cNvSpPr>
            <p:nvPr/>
          </p:nvSpPr>
          <p:spPr bwMode="auto">
            <a:xfrm>
              <a:off x="265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6" name="Oval 467"/>
            <p:cNvSpPr>
              <a:spLocks noChangeArrowheads="1"/>
            </p:cNvSpPr>
            <p:nvPr/>
          </p:nvSpPr>
          <p:spPr bwMode="auto">
            <a:xfrm>
              <a:off x="3109" y="197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437" name="Oval 468"/>
            <p:cNvSpPr>
              <a:spLocks noChangeArrowheads="1"/>
            </p:cNvSpPr>
            <p:nvPr/>
          </p:nvSpPr>
          <p:spPr bwMode="auto">
            <a:xfrm>
              <a:off x="338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8" name="Oval 469"/>
            <p:cNvSpPr>
              <a:spLocks noChangeArrowheads="1"/>
            </p:cNvSpPr>
            <p:nvPr/>
          </p:nvSpPr>
          <p:spPr bwMode="auto">
            <a:xfrm>
              <a:off x="3244"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39" name="Oval 470"/>
            <p:cNvSpPr>
              <a:spLocks noChangeArrowheads="1"/>
            </p:cNvSpPr>
            <p:nvPr/>
          </p:nvSpPr>
          <p:spPr bwMode="auto">
            <a:xfrm>
              <a:off x="3335"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40" name="Oval 471"/>
            <p:cNvSpPr>
              <a:spLocks noChangeArrowheads="1"/>
            </p:cNvSpPr>
            <p:nvPr/>
          </p:nvSpPr>
          <p:spPr bwMode="auto">
            <a:xfrm>
              <a:off x="3562"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41" name="Oval 472"/>
            <p:cNvSpPr>
              <a:spLocks noChangeArrowheads="1"/>
            </p:cNvSpPr>
            <p:nvPr/>
          </p:nvSpPr>
          <p:spPr bwMode="auto">
            <a:xfrm>
              <a:off x="3244" y="1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442" name="Oval 473"/>
            <p:cNvSpPr>
              <a:spLocks noChangeArrowheads="1"/>
            </p:cNvSpPr>
            <p:nvPr/>
          </p:nvSpPr>
          <p:spPr bwMode="auto">
            <a:xfrm>
              <a:off x="356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43" name="Oval 474"/>
            <p:cNvSpPr>
              <a:spLocks noChangeArrowheads="1"/>
            </p:cNvSpPr>
            <p:nvPr/>
          </p:nvSpPr>
          <p:spPr bwMode="auto">
            <a:xfrm>
              <a:off x="2836" y="215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444" name="Oval 475"/>
            <p:cNvSpPr>
              <a:spLocks noChangeArrowheads="1"/>
            </p:cNvSpPr>
            <p:nvPr/>
          </p:nvSpPr>
          <p:spPr bwMode="auto">
            <a:xfrm>
              <a:off x="111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45" name="Oval 476"/>
            <p:cNvSpPr>
              <a:spLocks noChangeArrowheads="1"/>
            </p:cNvSpPr>
            <p:nvPr/>
          </p:nvSpPr>
          <p:spPr bwMode="auto">
            <a:xfrm>
              <a:off x="2562"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46" name="Oval 477"/>
            <p:cNvSpPr>
              <a:spLocks noChangeArrowheads="1"/>
            </p:cNvSpPr>
            <p:nvPr/>
          </p:nvSpPr>
          <p:spPr bwMode="auto">
            <a:xfrm>
              <a:off x="977" y="207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47" name="Oval 478"/>
            <p:cNvSpPr>
              <a:spLocks noChangeArrowheads="1"/>
            </p:cNvSpPr>
            <p:nvPr/>
          </p:nvSpPr>
          <p:spPr bwMode="auto">
            <a:xfrm>
              <a:off x="1068" y="198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448" name="Oval 479"/>
            <p:cNvSpPr>
              <a:spLocks noChangeArrowheads="1"/>
            </p:cNvSpPr>
            <p:nvPr/>
          </p:nvSpPr>
          <p:spPr bwMode="auto">
            <a:xfrm>
              <a:off x="1203"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49" name="Oval 480"/>
            <p:cNvSpPr>
              <a:spLocks noChangeArrowheads="1"/>
            </p:cNvSpPr>
            <p:nvPr/>
          </p:nvSpPr>
          <p:spPr bwMode="auto">
            <a:xfrm>
              <a:off x="120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50" name="Oval 481"/>
            <p:cNvSpPr>
              <a:spLocks noChangeArrowheads="1"/>
            </p:cNvSpPr>
            <p:nvPr/>
          </p:nvSpPr>
          <p:spPr bwMode="auto">
            <a:xfrm>
              <a:off x="977"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51" name="Oval 482"/>
            <p:cNvSpPr>
              <a:spLocks noChangeArrowheads="1"/>
            </p:cNvSpPr>
            <p:nvPr/>
          </p:nvSpPr>
          <p:spPr bwMode="auto">
            <a:xfrm>
              <a:off x="1021" y="2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52" name="Oval 483"/>
            <p:cNvSpPr>
              <a:spLocks noChangeArrowheads="1"/>
            </p:cNvSpPr>
            <p:nvPr/>
          </p:nvSpPr>
          <p:spPr bwMode="auto">
            <a:xfrm>
              <a:off x="57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53" name="Oval 484"/>
            <p:cNvSpPr>
              <a:spLocks noChangeArrowheads="1"/>
            </p:cNvSpPr>
            <p:nvPr/>
          </p:nvSpPr>
          <p:spPr bwMode="auto">
            <a:xfrm>
              <a:off x="56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54" name="Oval 485"/>
            <p:cNvSpPr>
              <a:spLocks noChangeArrowheads="1"/>
            </p:cNvSpPr>
            <p:nvPr/>
          </p:nvSpPr>
          <p:spPr bwMode="auto">
            <a:xfrm>
              <a:off x="433" y="188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55" name="Oval 486"/>
            <p:cNvSpPr>
              <a:spLocks noChangeArrowheads="1"/>
            </p:cNvSpPr>
            <p:nvPr/>
          </p:nvSpPr>
          <p:spPr bwMode="auto">
            <a:xfrm>
              <a:off x="524" y="1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56" name="Oval 487"/>
            <p:cNvSpPr>
              <a:spLocks noChangeArrowheads="1"/>
            </p:cNvSpPr>
            <p:nvPr/>
          </p:nvSpPr>
          <p:spPr bwMode="auto">
            <a:xfrm>
              <a:off x="660" y="1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57" name="Oval 488"/>
            <p:cNvSpPr>
              <a:spLocks noChangeArrowheads="1"/>
            </p:cNvSpPr>
            <p:nvPr/>
          </p:nvSpPr>
          <p:spPr bwMode="auto">
            <a:xfrm>
              <a:off x="751" y="2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58" name="Oval 489"/>
            <p:cNvSpPr>
              <a:spLocks noChangeArrowheads="1"/>
            </p:cNvSpPr>
            <p:nvPr/>
          </p:nvSpPr>
          <p:spPr bwMode="auto">
            <a:xfrm>
              <a:off x="842"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59" name="Oval 490"/>
            <p:cNvSpPr>
              <a:spLocks noChangeArrowheads="1"/>
            </p:cNvSpPr>
            <p:nvPr/>
          </p:nvSpPr>
          <p:spPr bwMode="auto">
            <a:xfrm>
              <a:off x="1111" y="184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60" name="Oval 491"/>
            <p:cNvSpPr>
              <a:spLocks noChangeArrowheads="1"/>
            </p:cNvSpPr>
            <p:nvPr/>
          </p:nvSpPr>
          <p:spPr bwMode="auto">
            <a:xfrm>
              <a:off x="705" y="17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61" name="Oval 492"/>
            <p:cNvSpPr>
              <a:spLocks noChangeArrowheads="1"/>
            </p:cNvSpPr>
            <p:nvPr/>
          </p:nvSpPr>
          <p:spPr bwMode="auto">
            <a:xfrm>
              <a:off x="433"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62" name="Oval 493"/>
            <p:cNvSpPr>
              <a:spLocks noChangeArrowheads="1"/>
            </p:cNvSpPr>
            <p:nvPr/>
          </p:nvSpPr>
          <p:spPr bwMode="auto">
            <a:xfrm>
              <a:off x="751"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63" name="Oval 494"/>
            <p:cNvSpPr>
              <a:spLocks noChangeArrowheads="1"/>
            </p:cNvSpPr>
            <p:nvPr/>
          </p:nvSpPr>
          <p:spPr bwMode="auto">
            <a:xfrm>
              <a:off x="1023" y="184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464" name="Oval 495"/>
            <p:cNvSpPr>
              <a:spLocks noChangeArrowheads="1"/>
            </p:cNvSpPr>
            <p:nvPr/>
          </p:nvSpPr>
          <p:spPr bwMode="auto">
            <a:xfrm>
              <a:off x="886" y="1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65" name="Oval 496"/>
            <p:cNvSpPr>
              <a:spLocks noChangeArrowheads="1"/>
            </p:cNvSpPr>
            <p:nvPr/>
          </p:nvSpPr>
          <p:spPr bwMode="auto">
            <a:xfrm>
              <a:off x="977" y="161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466" name="Oval 497"/>
            <p:cNvSpPr>
              <a:spLocks noChangeArrowheads="1"/>
            </p:cNvSpPr>
            <p:nvPr/>
          </p:nvSpPr>
          <p:spPr bwMode="auto">
            <a:xfrm>
              <a:off x="1158" y="16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67" name="Oval 498"/>
            <p:cNvSpPr>
              <a:spLocks noChangeArrowheads="1"/>
            </p:cNvSpPr>
            <p:nvPr/>
          </p:nvSpPr>
          <p:spPr bwMode="auto">
            <a:xfrm>
              <a:off x="886" y="1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68" name="Oval 499"/>
            <p:cNvSpPr>
              <a:spLocks noChangeArrowheads="1"/>
            </p:cNvSpPr>
            <p:nvPr/>
          </p:nvSpPr>
          <p:spPr bwMode="auto">
            <a:xfrm>
              <a:off x="120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69" name="Oval 500"/>
            <p:cNvSpPr>
              <a:spLocks noChangeArrowheads="1"/>
            </p:cNvSpPr>
            <p:nvPr/>
          </p:nvSpPr>
          <p:spPr bwMode="auto">
            <a:xfrm>
              <a:off x="478" y="211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470" name="Oval 501"/>
            <p:cNvSpPr>
              <a:spLocks noChangeArrowheads="1"/>
            </p:cNvSpPr>
            <p:nvPr/>
          </p:nvSpPr>
          <p:spPr bwMode="auto">
            <a:xfrm>
              <a:off x="751"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71" name="Oval 502"/>
            <p:cNvSpPr>
              <a:spLocks noChangeArrowheads="1"/>
            </p:cNvSpPr>
            <p:nvPr/>
          </p:nvSpPr>
          <p:spPr bwMode="auto">
            <a:xfrm>
              <a:off x="750" y="161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472" name="Oval 503"/>
            <p:cNvSpPr>
              <a:spLocks noChangeArrowheads="1"/>
            </p:cNvSpPr>
            <p:nvPr/>
          </p:nvSpPr>
          <p:spPr bwMode="auto">
            <a:xfrm>
              <a:off x="614"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73" name="Oval 504"/>
            <p:cNvSpPr>
              <a:spLocks noChangeArrowheads="1"/>
            </p:cNvSpPr>
            <p:nvPr/>
          </p:nvSpPr>
          <p:spPr bwMode="auto">
            <a:xfrm>
              <a:off x="705" y="14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474" name="Oval 505"/>
            <p:cNvSpPr>
              <a:spLocks noChangeArrowheads="1"/>
            </p:cNvSpPr>
            <p:nvPr/>
          </p:nvSpPr>
          <p:spPr bwMode="auto">
            <a:xfrm>
              <a:off x="841"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75" name="Oval 506"/>
            <p:cNvSpPr>
              <a:spLocks noChangeArrowheads="1"/>
            </p:cNvSpPr>
            <p:nvPr/>
          </p:nvSpPr>
          <p:spPr bwMode="auto">
            <a:xfrm>
              <a:off x="886"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76" name="Oval 507"/>
            <p:cNvSpPr>
              <a:spLocks noChangeArrowheads="1"/>
            </p:cNvSpPr>
            <p:nvPr/>
          </p:nvSpPr>
          <p:spPr bwMode="auto">
            <a:xfrm>
              <a:off x="478"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77" name="Oval 508"/>
            <p:cNvSpPr>
              <a:spLocks noChangeArrowheads="1"/>
            </p:cNvSpPr>
            <p:nvPr/>
          </p:nvSpPr>
          <p:spPr bwMode="auto">
            <a:xfrm>
              <a:off x="658" y="16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78" name="Oval 509"/>
            <p:cNvSpPr>
              <a:spLocks noChangeArrowheads="1"/>
            </p:cNvSpPr>
            <p:nvPr/>
          </p:nvSpPr>
          <p:spPr bwMode="auto">
            <a:xfrm>
              <a:off x="207"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79" name="Oval 510"/>
            <p:cNvSpPr>
              <a:spLocks noChangeArrowheads="1"/>
            </p:cNvSpPr>
            <p:nvPr/>
          </p:nvSpPr>
          <p:spPr bwMode="auto">
            <a:xfrm>
              <a:off x="206"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0" name="Oval 511"/>
            <p:cNvSpPr>
              <a:spLocks noChangeArrowheads="1"/>
            </p:cNvSpPr>
            <p:nvPr/>
          </p:nvSpPr>
          <p:spPr bwMode="auto">
            <a:xfrm>
              <a:off x="70"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1" name="Oval 512"/>
            <p:cNvSpPr>
              <a:spLocks noChangeArrowheads="1"/>
            </p:cNvSpPr>
            <p:nvPr/>
          </p:nvSpPr>
          <p:spPr bwMode="auto">
            <a:xfrm>
              <a:off x="161" y="1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2" name="Oval 513"/>
            <p:cNvSpPr>
              <a:spLocks noChangeArrowheads="1"/>
            </p:cNvSpPr>
            <p:nvPr/>
          </p:nvSpPr>
          <p:spPr bwMode="auto">
            <a:xfrm>
              <a:off x="297" y="139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483" name="Oval 514"/>
            <p:cNvSpPr>
              <a:spLocks noChangeArrowheads="1"/>
            </p:cNvSpPr>
            <p:nvPr/>
          </p:nvSpPr>
          <p:spPr bwMode="auto">
            <a:xfrm>
              <a:off x="388" y="1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4" name="Oval 515"/>
            <p:cNvSpPr>
              <a:spLocks noChangeArrowheads="1"/>
            </p:cNvSpPr>
            <p:nvPr/>
          </p:nvSpPr>
          <p:spPr bwMode="auto">
            <a:xfrm>
              <a:off x="479"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5" name="Oval 516"/>
            <p:cNvSpPr>
              <a:spLocks noChangeArrowheads="1"/>
            </p:cNvSpPr>
            <p:nvPr/>
          </p:nvSpPr>
          <p:spPr bwMode="auto">
            <a:xfrm>
              <a:off x="432"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6" name="Oval 517"/>
            <p:cNvSpPr>
              <a:spLocks noChangeArrowheads="1"/>
            </p:cNvSpPr>
            <p:nvPr/>
          </p:nvSpPr>
          <p:spPr bwMode="auto">
            <a:xfrm>
              <a:off x="342"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7" name="Oval 518"/>
            <p:cNvSpPr>
              <a:spLocks noChangeArrowheads="1"/>
            </p:cNvSpPr>
            <p:nvPr/>
          </p:nvSpPr>
          <p:spPr bwMode="auto">
            <a:xfrm>
              <a:off x="70" y="1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8" name="Oval 519"/>
            <p:cNvSpPr>
              <a:spLocks noChangeArrowheads="1"/>
            </p:cNvSpPr>
            <p:nvPr/>
          </p:nvSpPr>
          <p:spPr bwMode="auto">
            <a:xfrm>
              <a:off x="388"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89" name="Oval 520"/>
            <p:cNvSpPr>
              <a:spLocks noChangeArrowheads="1"/>
            </p:cNvSpPr>
            <p:nvPr/>
          </p:nvSpPr>
          <p:spPr bwMode="auto">
            <a:xfrm>
              <a:off x="660"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0" name="Oval 521"/>
            <p:cNvSpPr>
              <a:spLocks noChangeArrowheads="1"/>
            </p:cNvSpPr>
            <p:nvPr/>
          </p:nvSpPr>
          <p:spPr bwMode="auto">
            <a:xfrm>
              <a:off x="523"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1" name="Oval 522"/>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2" name="Oval 523"/>
            <p:cNvSpPr>
              <a:spLocks noChangeArrowheads="1"/>
            </p:cNvSpPr>
            <p:nvPr/>
          </p:nvSpPr>
          <p:spPr bwMode="auto">
            <a:xfrm>
              <a:off x="795"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3" name="Oval 524"/>
            <p:cNvSpPr>
              <a:spLocks noChangeArrowheads="1"/>
            </p:cNvSpPr>
            <p:nvPr/>
          </p:nvSpPr>
          <p:spPr bwMode="auto">
            <a:xfrm>
              <a:off x="523"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4" name="Oval 525"/>
            <p:cNvSpPr>
              <a:spLocks noChangeArrowheads="1"/>
            </p:cNvSpPr>
            <p:nvPr/>
          </p:nvSpPr>
          <p:spPr bwMode="auto">
            <a:xfrm>
              <a:off x="841"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5" name="Oval 526"/>
            <p:cNvSpPr>
              <a:spLocks noChangeArrowheads="1"/>
            </p:cNvSpPr>
            <p:nvPr/>
          </p:nvSpPr>
          <p:spPr bwMode="auto">
            <a:xfrm>
              <a:off x="115"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6" name="Oval 527"/>
            <p:cNvSpPr>
              <a:spLocks noChangeArrowheads="1"/>
            </p:cNvSpPr>
            <p:nvPr/>
          </p:nvSpPr>
          <p:spPr bwMode="auto">
            <a:xfrm>
              <a:off x="1838"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7" name="Oval 528"/>
            <p:cNvSpPr>
              <a:spLocks noChangeArrowheads="1"/>
            </p:cNvSpPr>
            <p:nvPr/>
          </p:nvSpPr>
          <p:spPr bwMode="auto">
            <a:xfrm>
              <a:off x="1748"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8" name="Oval 529"/>
            <p:cNvSpPr>
              <a:spLocks noChangeArrowheads="1"/>
            </p:cNvSpPr>
            <p:nvPr/>
          </p:nvSpPr>
          <p:spPr bwMode="auto">
            <a:xfrm>
              <a:off x="1612"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499" name="Oval 530"/>
            <p:cNvSpPr>
              <a:spLocks noChangeArrowheads="1"/>
            </p:cNvSpPr>
            <p:nvPr/>
          </p:nvSpPr>
          <p:spPr bwMode="auto">
            <a:xfrm>
              <a:off x="170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0" name="Oval 531"/>
            <p:cNvSpPr>
              <a:spLocks noChangeArrowheads="1"/>
            </p:cNvSpPr>
            <p:nvPr/>
          </p:nvSpPr>
          <p:spPr bwMode="auto">
            <a:xfrm>
              <a:off x="1839"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1" name="Oval 532"/>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2" name="Oval 533"/>
            <p:cNvSpPr>
              <a:spLocks noChangeArrowheads="1"/>
            </p:cNvSpPr>
            <p:nvPr/>
          </p:nvSpPr>
          <p:spPr bwMode="auto">
            <a:xfrm>
              <a:off x="134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3" name="Oval 534"/>
            <p:cNvSpPr>
              <a:spLocks noChangeArrowheads="1"/>
            </p:cNvSpPr>
            <p:nvPr/>
          </p:nvSpPr>
          <p:spPr bwMode="auto">
            <a:xfrm>
              <a:off x="1793"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4" name="Oval 535"/>
            <p:cNvSpPr>
              <a:spLocks noChangeArrowheads="1"/>
            </p:cNvSpPr>
            <p:nvPr/>
          </p:nvSpPr>
          <p:spPr bwMode="auto">
            <a:xfrm>
              <a:off x="1205"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5" name="Oval 536"/>
            <p:cNvSpPr>
              <a:spLocks noChangeArrowheads="1"/>
            </p:cNvSpPr>
            <p:nvPr/>
          </p:nvSpPr>
          <p:spPr bwMode="auto">
            <a:xfrm>
              <a:off x="1204"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6" name="Oval 537"/>
            <p:cNvSpPr>
              <a:spLocks noChangeArrowheads="1"/>
            </p:cNvSpPr>
            <p:nvPr/>
          </p:nvSpPr>
          <p:spPr bwMode="auto">
            <a:xfrm>
              <a:off x="1068"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7" name="Oval 538"/>
            <p:cNvSpPr>
              <a:spLocks noChangeArrowheads="1"/>
            </p:cNvSpPr>
            <p:nvPr/>
          </p:nvSpPr>
          <p:spPr bwMode="auto">
            <a:xfrm>
              <a:off x="1159" y="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8" name="Oval 539"/>
            <p:cNvSpPr>
              <a:spLocks noChangeArrowheads="1"/>
            </p:cNvSpPr>
            <p:nvPr/>
          </p:nvSpPr>
          <p:spPr bwMode="auto">
            <a:xfrm>
              <a:off x="1295"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09" name="Oval 540"/>
            <p:cNvSpPr>
              <a:spLocks noChangeArrowheads="1"/>
            </p:cNvSpPr>
            <p:nvPr/>
          </p:nvSpPr>
          <p:spPr bwMode="auto">
            <a:xfrm>
              <a:off x="1386" y="1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0" name="Oval 541"/>
            <p:cNvSpPr>
              <a:spLocks noChangeArrowheads="1"/>
            </p:cNvSpPr>
            <p:nvPr/>
          </p:nvSpPr>
          <p:spPr bwMode="auto">
            <a:xfrm>
              <a:off x="1477"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1" name="Oval 542"/>
            <p:cNvSpPr>
              <a:spLocks noChangeArrowheads="1"/>
            </p:cNvSpPr>
            <p:nvPr/>
          </p:nvSpPr>
          <p:spPr bwMode="auto">
            <a:xfrm>
              <a:off x="1476"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2" name="Oval 543"/>
            <p:cNvSpPr>
              <a:spLocks noChangeArrowheads="1"/>
            </p:cNvSpPr>
            <p:nvPr/>
          </p:nvSpPr>
          <p:spPr bwMode="auto">
            <a:xfrm>
              <a:off x="134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3" name="Oval 544"/>
            <p:cNvSpPr>
              <a:spLocks noChangeArrowheads="1"/>
            </p:cNvSpPr>
            <p:nvPr/>
          </p:nvSpPr>
          <p:spPr bwMode="auto">
            <a:xfrm>
              <a:off x="1068" y="112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514" name="Oval 545"/>
            <p:cNvSpPr>
              <a:spLocks noChangeArrowheads="1"/>
            </p:cNvSpPr>
            <p:nvPr/>
          </p:nvSpPr>
          <p:spPr bwMode="auto">
            <a:xfrm>
              <a:off x="1386"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5" name="Oval 546"/>
            <p:cNvSpPr>
              <a:spLocks noChangeArrowheads="1"/>
            </p:cNvSpPr>
            <p:nvPr/>
          </p:nvSpPr>
          <p:spPr bwMode="auto">
            <a:xfrm>
              <a:off x="1658"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6" name="Oval 547"/>
            <p:cNvSpPr>
              <a:spLocks noChangeArrowheads="1"/>
            </p:cNvSpPr>
            <p:nvPr/>
          </p:nvSpPr>
          <p:spPr bwMode="auto">
            <a:xfrm>
              <a:off x="93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7" name="Oval 548"/>
            <p:cNvSpPr>
              <a:spLocks noChangeArrowheads="1"/>
            </p:cNvSpPr>
            <p:nvPr/>
          </p:nvSpPr>
          <p:spPr bwMode="auto">
            <a:xfrm>
              <a:off x="1612" y="1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8" name="Oval 549"/>
            <p:cNvSpPr>
              <a:spLocks noChangeArrowheads="1"/>
            </p:cNvSpPr>
            <p:nvPr/>
          </p:nvSpPr>
          <p:spPr bwMode="auto">
            <a:xfrm>
              <a:off x="193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19" name="Oval 550"/>
            <p:cNvSpPr>
              <a:spLocks noChangeArrowheads="1"/>
            </p:cNvSpPr>
            <p:nvPr/>
          </p:nvSpPr>
          <p:spPr bwMode="auto">
            <a:xfrm>
              <a:off x="1521"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520" name="Oval 551"/>
            <p:cNvSpPr>
              <a:spLocks noChangeArrowheads="1"/>
            </p:cNvSpPr>
            <p:nvPr/>
          </p:nvSpPr>
          <p:spPr bwMode="auto">
            <a:xfrm>
              <a:off x="1884"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1" name="Oval 552"/>
            <p:cNvSpPr>
              <a:spLocks noChangeArrowheads="1"/>
            </p:cNvSpPr>
            <p:nvPr/>
          </p:nvSpPr>
          <p:spPr bwMode="auto">
            <a:xfrm>
              <a:off x="1113"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2" name="Oval 553"/>
            <p:cNvSpPr>
              <a:spLocks noChangeArrowheads="1"/>
            </p:cNvSpPr>
            <p:nvPr/>
          </p:nvSpPr>
          <p:spPr bwMode="auto">
            <a:xfrm>
              <a:off x="188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3" name="Oval 554"/>
            <p:cNvSpPr>
              <a:spLocks noChangeArrowheads="1"/>
            </p:cNvSpPr>
            <p:nvPr/>
          </p:nvSpPr>
          <p:spPr bwMode="auto">
            <a:xfrm>
              <a:off x="202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4" name="Oval 555"/>
            <p:cNvSpPr>
              <a:spLocks noChangeArrowheads="1"/>
            </p:cNvSpPr>
            <p:nvPr/>
          </p:nvSpPr>
          <p:spPr bwMode="auto">
            <a:xfrm>
              <a:off x="2064"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5" name="Oval 556"/>
            <p:cNvSpPr>
              <a:spLocks noChangeArrowheads="1"/>
            </p:cNvSpPr>
            <p:nvPr/>
          </p:nvSpPr>
          <p:spPr bwMode="auto">
            <a:xfrm>
              <a:off x="2292" y="9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526" name="Oval 557"/>
            <p:cNvSpPr>
              <a:spLocks noChangeArrowheads="1"/>
            </p:cNvSpPr>
            <p:nvPr/>
          </p:nvSpPr>
          <p:spPr bwMode="auto">
            <a:xfrm>
              <a:off x="2519" y="1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7" name="Oval 558"/>
            <p:cNvSpPr>
              <a:spLocks noChangeArrowheads="1"/>
            </p:cNvSpPr>
            <p:nvPr/>
          </p:nvSpPr>
          <p:spPr bwMode="auto">
            <a:xfrm>
              <a:off x="274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8" name="Oval 559"/>
            <p:cNvSpPr>
              <a:spLocks noChangeArrowheads="1"/>
            </p:cNvSpPr>
            <p:nvPr/>
          </p:nvSpPr>
          <p:spPr bwMode="auto">
            <a:xfrm>
              <a:off x="2428"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29" name="Oval 560"/>
            <p:cNvSpPr>
              <a:spLocks noChangeArrowheads="1"/>
            </p:cNvSpPr>
            <p:nvPr/>
          </p:nvSpPr>
          <p:spPr bwMode="auto">
            <a:xfrm>
              <a:off x="211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0" name="Oval 561"/>
            <p:cNvSpPr>
              <a:spLocks noChangeArrowheads="1"/>
            </p:cNvSpPr>
            <p:nvPr/>
          </p:nvSpPr>
          <p:spPr bwMode="auto">
            <a:xfrm>
              <a:off x="1793"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1" name="Oval 562"/>
            <p:cNvSpPr>
              <a:spLocks noChangeArrowheads="1"/>
            </p:cNvSpPr>
            <p:nvPr/>
          </p:nvSpPr>
          <p:spPr bwMode="auto">
            <a:xfrm>
              <a:off x="274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2" name="Oval 563"/>
            <p:cNvSpPr>
              <a:spLocks noChangeArrowheads="1"/>
            </p:cNvSpPr>
            <p:nvPr/>
          </p:nvSpPr>
          <p:spPr bwMode="auto">
            <a:xfrm>
              <a:off x="3109" y="16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533" name="Oval 564"/>
            <p:cNvSpPr>
              <a:spLocks noChangeArrowheads="1"/>
            </p:cNvSpPr>
            <p:nvPr/>
          </p:nvSpPr>
          <p:spPr bwMode="auto">
            <a:xfrm>
              <a:off x="3472"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4" name="Oval 565"/>
            <p:cNvSpPr>
              <a:spLocks noChangeArrowheads="1"/>
            </p:cNvSpPr>
            <p:nvPr/>
          </p:nvSpPr>
          <p:spPr bwMode="auto">
            <a:xfrm>
              <a:off x="3245" y="2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535" name="Oval 566"/>
            <p:cNvSpPr>
              <a:spLocks noChangeArrowheads="1"/>
            </p:cNvSpPr>
            <p:nvPr/>
          </p:nvSpPr>
          <p:spPr bwMode="auto">
            <a:xfrm>
              <a:off x="2927"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6" name="Oval 567"/>
            <p:cNvSpPr>
              <a:spLocks noChangeArrowheads="1"/>
            </p:cNvSpPr>
            <p:nvPr/>
          </p:nvSpPr>
          <p:spPr bwMode="auto">
            <a:xfrm>
              <a:off x="220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7" name="Oval 568"/>
            <p:cNvSpPr>
              <a:spLocks noChangeArrowheads="1"/>
            </p:cNvSpPr>
            <p:nvPr/>
          </p:nvSpPr>
          <p:spPr bwMode="auto">
            <a:xfrm>
              <a:off x="1475"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8" name="Oval 569"/>
            <p:cNvSpPr>
              <a:spLocks noChangeArrowheads="1"/>
            </p:cNvSpPr>
            <p:nvPr/>
          </p:nvSpPr>
          <p:spPr bwMode="auto">
            <a:xfrm>
              <a:off x="161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39" name="Oval 570"/>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0" name="Oval 571"/>
            <p:cNvSpPr>
              <a:spLocks noChangeArrowheads="1"/>
            </p:cNvSpPr>
            <p:nvPr/>
          </p:nvSpPr>
          <p:spPr bwMode="auto">
            <a:xfrm>
              <a:off x="179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1" name="Oval 572"/>
            <p:cNvSpPr>
              <a:spLocks noChangeArrowheads="1"/>
            </p:cNvSpPr>
            <p:nvPr/>
          </p:nvSpPr>
          <p:spPr bwMode="auto">
            <a:xfrm>
              <a:off x="188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2" name="Oval 573"/>
            <p:cNvSpPr>
              <a:spLocks noChangeArrowheads="1"/>
            </p:cNvSpPr>
            <p:nvPr/>
          </p:nvSpPr>
          <p:spPr bwMode="auto">
            <a:xfrm>
              <a:off x="211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3" name="Oval 574"/>
            <p:cNvSpPr>
              <a:spLocks noChangeArrowheads="1"/>
            </p:cNvSpPr>
            <p:nvPr/>
          </p:nvSpPr>
          <p:spPr bwMode="auto">
            <a:xfrm>
              <a:off x="229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4" name="Oval 575"/>
            <p:cNvSpPr>
              <a:spLocks noChangeArrowheads="1"/>
            </p:cNvSpPr>
            <p:nvPr/>
          </p:nvSpPr>
          <p:spPr bwMode="auto">
            <a:xfrm>
              <a:off x="238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5" name="Oval 576"/>
            <p:cNvSpPr>
              <a:spLocks noChangeArrowheads="1"/>
            </p:cNvSpPr>
            <p:nvPr/>
          </p:nvSpPr>
          <p:spPr bwMode="auto">
            <a:xfrm>
              <a:off x="247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6" name="Oval 577"/>
            <p:cNvSpPr>
              <a:spLocks noChangeArrowheads="1"/>
            </p:cNvSpPr>
            <p:nvPr/>
          </p:nvSpPr>
          <p:spPr bwMode="auto">
            <a:xfrm>
              <a:off x="2565" y="2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7" name="Oval 578"/>
            <p:cNvSpPr>
              <a:spLocks noChangeArrowheads="1"/>
            </p:cNvSpPr>
            <p:nvPr/>
          </p:nvSpPr>
          <p:spPr bwMode="auto">
            <a:xfrm>
              <a:off x="265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8" name="Oval 579"/>
            <p:cNvSpPr>
              <a:spLocks noChangeArrowheads="1"/>
            </p:cNvSpPr>
            <p:nvPr/>
          </p:nvSpPr>
          <p:spPr bwMode="auto">
            <a:xfrm>
              <a:off x="2883"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49" name="Oval 580"/>
            <p:cNvSpPr>
              <a:spLocks noChangeArrowheads="1"/>
            </p:cNvSpPr>
            <p:nvPr/>
          </p:nvSpPr>
          <p:spPr bwMode="auto">
            <a:xfrm>
              <a:off x="306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0" name="Oval 581"/>
            <p:cNvSpPr>
              <a:spLocks noChangeArrowheads="1"/>
            </p:cNvSpPr>
            <p:nvPr/>
          </p:nvSpPr>
          <p:spPr bwMode="auto">
            <a:xfrm>
              <a:off x="2973"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1" name="Oval 582"/>
            <p:cNvSpPr>
              <a:spLocks noChangeArrowheads="1"/>
            </p:cNvSpPr>
            <p:nvPr/>
          </p:nvSpPr>
          <p:spPr bwMode="auto">
            <a:xfrm>
              <a:off x="3200"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2" name="Oval 583"/>
            <p:cNvSpPr>
              <a:spLocks noChangeArrowheads="1"/>
            </p:cNvSpPr>
            <p:nvPr/>
          </p:nvSpPr>
          <p:spPr bwMode="auto">
            <a:xfrm>
              <a:off x="3426"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3" name="Oval 584"/>
            <p:cNvSpPr>
              <a:spLocks noChangeArrowheads="1"/>
            </p:cNvSpPr>
            <p:nvPr/>
          </p:nvSpPr>
          <p:spPr bwMode="auto">
            <a:xfrm>
              <a:off x="3471" y="116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554" name="Oval 585"/>
            <p:cNvSpPr>
              <a:spLocks noChangeArrowheads="1"/>
            </p:cNvSpPr>
            <p:nvPr/>
          </p:nvSpPr>
          <p:spPr bwMode="auto">
            <a:xfrm>
              <a:off x="3426"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5" name="Oval 586"/>
            <p:cNvSpPr>
              <a:spLocks noChangeArrowheads="1"/>
            </p:cNvSpPr>
            <p:nvPr/>
          </p:nvSpPr>
          <p:spPr bwMode="auto">
            <a:xfrm>
              <a:off x="351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6" name="Oval 587"/>
            <p:cNvSpPr>
              <a:spLocks noChangeArrowheads="1"/>
            </p:cNvSpPr>
            <p:nvPr/>
          </p:nvSpPr>
          <p:spPr bwMode="auto">
            <a:xfrm>
              <a:off x="306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7" name="Oval 588"/>
            <p:cNvSpPr>
              <a:spLocks noChangeArrowheads="1"/>
            </p:cNvSpPr>
            <p:nvPr/>
          </p:nvSpPr>
          <p:spPr bwMode="auto">
            <a:xfrm>
              <a:off x="3517"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8" name="Oval 589"/>
            <p:cNvSpPr>
              <a:spLocks noChangeArrowheads="1"/>
            </p:cNvSpPr>
            <p:nvPr/>
          </p:nvSpPr>
          <p:spPr bwMode="auto">
            <a:xfrm>
              <a:off x="342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59" name="Oval 590"/>
            <p:cNvSpPr>
              <a:spLocks noChangeArrowheads="1"/>
            </p:cNvSpPr>
            <p:nvPr/>
          </p:nvSpPr>
          <p:spPr bwMode="auto">
            <a:xfrm>
              <a:off x="319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0" name="Oval 591"/>
            <p:cNvSpPr>
              <a:spLocks noChangeArrowheads="1"/>
            </p:cNvSpPr>
            <p:nvPr/>
          </p:nvSpPr>
          <p:spPr bwMode="auto">
            <a:xfrm>
              <a:off x="2927"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1" name="Oval 592"/>
            <p:cNvSpPr>
              <a:spLocks noChangeArrowheads="1"/>
            </p:cNvSpPr>
            <p:nvPr/>
          </p:nvSpPr>
          <p:spPr bwMode="auto">
            <a:xfrm>
              <a:off x="265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2" name="Oval 593"/>
            <p:cNvSpPr>
              <a:spLocks noChangeArrowheads="1"/>
            </p:cNvSpPr>
            <p:nvPr/>
          </p:nvSpPr>
          <p:spPr bwMode="auto">
            <a:xfrm>
              <a:off x="2247"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3" name="Oval 594"/>
            <p:cNvSpPr>
              <a:spLocks noChangeArrowheads="1"/>
            </p:cNvSpPr>
            <p:nvPr/>
          </p:nvSpPr>
          <p:spPr bwMode="auto">
            <a:xfrm>
              <a:off x="1838" y="25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564" name="Oval 595"/>
            <p:cNvSpPr>
              <a:spLocks noChangeArrowheads="1"/>
            </p:cNvSpPr>
            <p:nvPr/>
          </p:nvSpPr>
          <p:spPr bwMode="auto">
            <a:xfrm>
              <a:off x="134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5" name="Oval 596"/>
            <p:cNvSpPr>
              <a:spLocks noChangeArrowheads="1"/>
            </p:cNvSpPr>
            <p:nvPr/>
          </p:nvSpPr>
          <p:spPr bwMode="auto">
            <a:xfrm>
              <a:off x="84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6" name="Oval 597"/>
            <p:cNvSpPr>
              <a:spLocks noChangeArrowheads="1"/>
            </p:cNvSpPr>
            <p:nvPr/>
          </p:nvSpPr>
          <p:spPr bwMode="auto">
            <a:xfrm>
              <a:off x="34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7" name="Oval 598"/>
            <p:cNvSpPr>
              <a:spLocks noChangeArrowheads="1"/>
            </p:cNvSpPr>
            <p:nvPr/>
          </p:nvSpPr>
          <p:spPr bwMode="auto">
            <a:xfrm>
              <a:off x="705"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8" name="Oval 599"/>
            <p:cNvSpPr>
              <a:spLocks noChangeArrowheads="1"/>
            </p:cNvSpPr>
            <p:nvPr/>
          </p:nvSpPr>
          <p:spPr bwMode="auto">
            <a:xfrm>
              <a:off x="115"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69" name="Oval 600"/>
            <p:cNvSpPr>
              <a:spLocks noChangeArrowheads="1"/>
            </p:cNvSpPr>
            <p:nvPr/>
          </p:nvSpPr>
          <p:spPr bwMode="auto">
            <a:xfrm>
              <a:off x="384"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0" name="Oval 601"/>
            <p:cNvSpPr>
              <a:spLocks noChangeArrowheads="1"/>
            </p:cNvSpPr>
            <p:nvPr/>
          </p:nvSpPr>
          <p:spPr bwMode="auto">
            <a:xfrm>
              <a:off x="841"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1" name="Oval 602"/>
            <p:cNvSpPr>
              <a:spLocks noChangeArrowheads="1"/>
            </p:cNvSpPr>
            <p:nvPr/>
          </p:nvSpPr>
          <p:spPr bwMode="auto">
            <a:xfrm>
              <a:off x="1298" y="120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572" name="Oval 603"/>
            <p:cNvSpPr>
              <a:spLocks noChangeArrowheads="1"/>
            </p:cNvSpPr>
            <p:nvPr/>
          </p:nvSpPr>
          <p:spPr bwMode="auto">
            <a:xfrm>
              <a:off x="342"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573" name="Oval 604"/>
            <p:cNvSpPr>
              <a:spLocks noChangeArrowheads="1"/>
            </p:cNvSpPr>
            <p:nvPr/>
          </p:nvSpPr>
          <p:spPr bwMode="auto">
            <a:xfrm>
              <a:off x="206"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4" name="Oval 605"/>
            <p:cNvSpPr>
              <a:spLocks noChangeArrowheads="1"/>
            </p:cNvSpPr>
            <p:nvPr/>
          </p:nvSpPr>
          <p:spPr bwMode="auto">
            <a:xfrm>
              <a:off x="69"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5" name="Oval 606"/>
            <p:cNvSpPr>
              <a:spLocks noChangeArrowheads="1"/>
            </p:cNvSpPr>
            <p:nvPr/>
          </p:nvSpPr>
          <p:spPr bwMode="auto">
            <a:xfrm>
              <a:off x="-21"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6" name="Oval 607"/>
            <p:cNvSpPr>
              <a:spLocks noChangeArrowheads="1"/>
            </p:cNvSpPr>
            <p:nvPr/>
          </p:nvSpPr>
          <p:spPr bwMode="auto">
            <a:xfrm>
              <a:off x="24" y="1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7" name="Oval 608"/>
            <p:cNvSpPr>
              <a:spLocks noChangeArrowheads="1"/>
            </p:cNvSpPr>
            <p:nvPr/>
          </p:nvSpPr>
          <p:spPr bwMode="auto">
            <a:xfrm>
              <a:off x="161"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8" name="Oval 609"/>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79" name="Oval 610"/>
            <p:cNvSpPr>
              <a:spLocks noChangeArrowheads="1"/>
            </p:cNvSpPr>
            <p:nvPr/>
          </p:nvSpPr>
          <p:spPr bwMode="auto">
            <a:xfrm>
              <a:off x="435" y="13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580" name="Oval 611"/>
            <p:cNvSpPr>
              <a:spLocks noChangeArrowheads="1"/>
            </p:cNvSpPr>
            <p:nvPr/>
          </p:nvSpPr>
          <p:spPr bwMode="auto">
            <a:xfrm>
              <a:off x="2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1" name="Oval 612"/>
            <p:cNvSpPr>
              <a:spLocks noChangeArrowheads="1"/>
            </p:cNvSpPr>
            <p:nvPr/>
          </p:nvSpPr>
          <p:spPr bwMode="auto">
            <a:xfrm>
              <a:off x="-21" y="2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2" name="Oval 613"/>
            <p:cNvSpPr>
              <a:spLocks noChangeArrowheads="1"/>
            </p:cNvSpPr>
            <p:nvPr/>
          </p:nvSpPr>
          <p:spPr bwMode="auto">
            <a:xfrm>
              <a:off x="20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3" name="Oval 614"/>
            <p:cNvSpPr>
              <a:spLocks noChangeArrowheads="1"/>
            </p:cNvSpPr>
            <p:nvPr/>
          </p:nvSpPr>
          <p:spPr bwMode="auto">
            <a:xfrm>
              <a:off x="251"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4" name="Oval 615"/>
            <p:cNvSpPr>
              <a:spLocks noChangeArrowheads="1"/>
            </p:cNvSpPr>
            <p:nvPr/>
          </p:nvSpPr>
          <p:spPr bwMode="auto">
            <a:xfrm>
              <a:off x="25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5" name="Oval 616"/>
            <p:cNvSpPr>
              <a:spLocks noChangeArrowheads="1"/>
            </p:cNvSpPr>
            <p:nvPr/>
          </p:nvSpPr>
          <p:spPr bwMode="auto">
            <a:xfrm>
              <a:off x="69"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6" name="Oval 617"/>
            <p:cNvSpPr>
              <a:spLocks noChangeArrowheads="1"/>
            </p:cNvSpPr>
            <p:nvPr/>
          </p:nvSpPr>
          <p:spPr bwMode="auto">
            <a:xfrm>
              <a:off x="-21"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7" name="Oval 618"/>
            <p:cNvSpPr>
              <a:spLocks noChangeArrowheads="1"/>
            </p:cNvSpPr>
            <p:nvPr/>
          </p:nvSpPr>
          <p:spPr bwMode="auto">
            <a:xfrm>
              <a:off x="-21"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8" name="Oval 619"/>
            <p:cNvSpPr>
              <a:spLocks noChangeArrowheads="1"/>
            </p:cNvSpPr>
            <p:nvPr/>
          </p:nvSpPr>
          <p:spPr bwMode="auto">
            <a:xfrm>
              <a:off x="-2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89" name="Oval 620"/>
            <p:cNvSpPr>
              <a:spLocks noChangeArrowheads="1"/>
            </p:cNvSpPr>
            <p:nvPr/>
          </p:nvSpPr>
          <p:spPr bwMode="auto">
            <a:xfrm>
              <a:off x="795" y="125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590" name="Oval 621"/>
            <p:cNvSpPr>
              <a:spLocks noChangeArrowheads="1"/>
            </p:cNvSpPr>
            <p:nvPr/>
          </p:nvSpPr>
          <p:spPr bwMode="auto">
            <a:xfrm>
              <a:off x="659" y="120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591" name="Oval 622"/>
            <p:cNvSpPr>
              <a:spLocks noChangeArrowheads="1"/>
            </p:cNvSpPr>
            <p:nvPr/>
          </p:nvSpPr>
          <p:spPr bwMode="auto">
            <a:xfrm>
              <a:off x="523"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592" name="Oval 623"/>
            <p:cNvSpPr>
              <a:spLocks noChangeArrowheads="1"/>
            </p:cNvSpPr>
            <p:nvPr/>
          </p:nvSpPr>
          <p:spPr bwMode="auto">
            <a:xfrm>
              <a:off x="66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93" name="Oval 624"/>
            <p:cNvSpPr>
              <a:spLocks noChangeArrowheads="1"/>
            </p:cNvSpPr>
            <p:nvPr/>
          </p:nvSpPr>
          <p:spPr bwMode="auto">
            <a:xfrm>
              <a:off x="886" y="9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594" name="Oval 625"/>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95" name="Oval 626"/>
            <p:cNvSpPr>
              <a:spLocks noChangeArrowheads="1"/>
            </p:cNvSpPr>
            <p:nvPr/>
          </p:nvSpPr>
          <p:spPr bwMode="auto">
            <a:xfrm>
              <a:off x="1068" y="12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596" name="Oval 627"/>
            <p:cNvSpPr>
              <a:spLocks noChangeArrowheads="1"/>
            </p:cNvSpPr>
            <p:nvPr/>
          </p:nvSpPr>
          <p:spPr bwMode="auto">
            <a:xfrm>
              <a:off x="251"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97" name="Oval 628"/>
            <p:cNvSpPr>
              <a:spLocks noChangeArrowheads="1"/>
            </p:cNvSpPr>
            <p:nvPr/>
          </p:nvSpPr>
          <p:spPr bwMode="auto">
            <a:xfrm>
              <a:off x="161"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98" name="Oval 629"/>
            <p:cNvSpPr>
              <a:spLocks noChangeArrowheads="1"/>
            </p:cNvSpPr>
            <p:nvPr/>
          </p:nvSpPr>
          <p:spPr bwMode="auto">
            <a:xfrm>
              <a:off x="6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599" name="Oval 630"/>
            <p:cNvSpPr>
              <a:spLocks noChangeArrowheads="1"/>
            </p:cNvSpPr>
            <p:nvPr/>
          </p:nvSpPr>
          <p:spPr bwMode="auto">
            <a:xfrm>
              <a:off x="-2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0" name="Oval 631"/>
            <p:cNvSpPr>
              <a:spLocks noChangeArrowheads="1"/>
            </p:cNvSpPr>
            <p:nvPr/>
          </p:nvSpPr>
          <p:spPr bwMode="auto">
            <a:xfrm>
              <a:off x="61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1" name="Oval 632"/>
            <p:cNvSpPr>
              <a:spLocks noChangeArrowheads="1"/>
            </p:cNvSpPr>
            <p:nvPr/>
          </p:nvSpPr>
          <p:spPr bwMode="auto">
            <a:xfrm>
              <a:off x="523" y="22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602" name="Oval 633"/>
            <p:cNvSpPr>
              <a:spLocks noChangeArrowheads="1"/>
            </p:cNvSpPr>
            <p:nvPr/>
          </p:nvSpPr>
          <p:spPr bwMode="auto">
            <a:xfrm>
              <a:off x="34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3" name="Oval 634"/>
            <p:cNvSpPr>
              <a:spLocks noChangeArrowheads="1"/>
            </p:cNvSpPr>
            <p:nvPr/>
          </p:nvSpPr>
          <p:spPr bwMode="auto">
            <a:xfrm>
              <a:off x="11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4" name="Oval 635"/>
            <p:cNvSpPr>
              <a:spLocks noChangeArrowheads="1"/>
            </p:cNvSpPr>
            <p:nvPr/>
          </p:nvSpPr>
          <p:spPr bwMode="auto">
            <a:xfrm>
              <a:off x="660"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5" name="Oval 636"/>
            <p:cNvSpPr>
              <a:spLocks noChangeArrowheads="1"/>
            </p:cNvSpPr>
            <p:nvPr/>
          </p:nvSpPr>
          <p:spPr bwMode="auto">
            <a:xfrm>
              <a:off x="111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6" name="Oval 637"/>
            <p:cNvSpPr>
              <a:spLocks noChangeArrowheads="1"/>
            </p:cNvSpPr>
            <p:nvPr/>
          </p:nvSpPr>
          <p:spPr bwMode="auto">
            <a:xfrm>
              <a:off x="523"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7" name="Oval 638"/>
            <p:cNvSpPr>
              <a:spLocks noChangeArrowheads="1"/>
            </p:cNvSpPr>
            <p:nvPr/>
          </p:nvSpPr>
          <p:spPr bwMode="auto">
            <a:xfrm>
              <a:off x="-68"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8" name="Oval 639"/>
            <p:cNvSpPr>
              <a:spLocks noChangeArrowheads="1"/>
            </p:cNvSpPr>
            <p:nvPr/>
          </p:nvSpPr>
          <p:spPr bwMode="auto">
            <a:xfrm>
              <a:off x="387"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09" name="Oval 640"/>
            <p:cNvSpPr>
              <a:spLocks noChangeArrowheads="1"/>
            </p:cNvSpPr>
            <p:nvPr/>
          </p:nvSpPr>
          <p:spPr bwMode="auto">
            <a:xfrm>
              <a:off x="842" y="229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610" name="Oval 641"/>
            <p:cNvSpPr>
              <a:spLocks noChangeArrowheads="1"/>
            </p:cNvSpPr>
            <p:nvPr/>
          </p:nvSpPr>
          <p:spPr bwMode="auto">
            <a:xfrm>
              <a:off x="129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1" name="Oval 642"/>
            <p:cNvSpPr>
              <a:spLocks noChangeArrowheads="1"/>
            </p:cNvSpPr>
            <p:nvPr/>
          </p:nvSpPr>
          <p:spPr bwMode="auto">
            <a:xfrm>
              <a:off x="147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2" name="Oval 643"/>
            <p:cNvSpPr>
              <a:spLocks noChangeArrowheads="1"/>
            </p:cNvSpPr>
            <p:nvPr/>
          </p:nvSpPr>
          <p:spPr bwMode="auto">
            <a:xfrm>
              <a:off x="977"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3" name="Oval 644"/>
            <p:cNvSpPr>
              <a:spLocks noChangeArrowheads="1"/>
            </p:cNvSpPr>
            <p:nvPr/>
          </p:nvSpPr>
          <p:spPr bwMode="auto">
            <a:xfrm>
              <a:off x="841"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4" name="Oval 645"/>
            <p:cNvSpPr>
              <a:spLocks noChangeArrowheads="1"/>
            </p:cNvSpPr>
            <p:nvPr/>
          </p:nvSpPr>
          <p:spPr bwMode="auto">
            <a:xfrm>
              <a:off x="2111"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5" name="Oval 646"/>
            <p:cNvSpPr>
              <a:spLocks noChangeArrowheads="1"/>
            </p:cNvSpPr>
            <p:nvPr/>
          </p:nvSpPr>
          <p:spPr bwMode="auto">
            <a:xfrm>
              <a:off x="206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6" name="Oval 647"/>
            <p:cNvSpPr>
              <a:spLocks noChangeArrowheads="1"/>
            </p:cNvSpPr>
            <p:nvPr/>
          </p:nvSpPr>
          <p:spPr bwMode="auto">
            <a:xfrm>
              <a:off x="1884"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7" name="Oval 648"/>
            <p:cNvSpPr>
              <a:spLocks noChangeArrowheads="1"/>
            </p:cNvSpPr>
            <p:nvPr/>
          </p:nvSpPr>
          <p:spPr bwMode="auto">
            <a:xfrm>
              <a:off x="3290"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8" name="Oval 649"/>
            <p:cNvSpPr>
              <a:spLocks noChangeArrowheads="1"/>
            </p:cNvSpPr>
            <p:nvPr/>
          </p:nvSpPr>
          <p:spPr bwMode="auto">
            <a:xfrm>
              <a:off x="3154"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19" name="Oval 650"/>
            <p:cNvSpPr>
              <a:spLocks noChangeArrowheads="1"/>
            </p:cNvSpPr>
            <p:nvPr/>
          </p:nvSpPr>
          <p:spPr bwMode="auto">
            <a:xfrm>
              <a:off x="3200"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0" name="Oval 651"/>
            <p:cNvSpPr>
              <a:spLocks noChangeArrowheads="1"/>
            </p:cNvSpPr>
            <p:nvPr/>
          </p:nvSpPr>
          <p:spPr bwMode="auto">
            <a:xfrm>
              <a:off x="3381"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1" name="Oval 652"/>
            <p:cNvSpPr>
              <a:spLocks noChangeArrowheads="1"/>
            </p:cNvSpPr>
            <p:nvPr/>
          </p:nvSpPr>
          <p:spPr bwMode="auto">
            <a:xfrm>
              <a:off x="2927"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2" name="Oval 653"/>
            <p:cNvSpPr>
              <a:spLocks noChangeArrowheads="1"/>
            </p:cNvSpPr>
            <p:nvPr/>
          </p:nvSpPr>
          <p:spPr bwMode="auto">
            <a:xfrm>
              <a:off x="247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3" name="Oval 654"/>
            <p:cNvSpPr>
              <a:spLocks noChangeArrowheads="1"/>
            </p:cNvSpPr>
            <p:nvPr/>
          </p:nvSpPr>
          <p:spPr bwMode="auto">
            <a:xfrm>
              <a:off x="2019"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624" name="Oval 655"/>
            <p:cNvSpPr>
              <a:spLocks noChangeArrowheads="1"/>
            </p:cNvSpPr>
            <p:nvPr/>
          </p:nvSpPr>
          <p:spPr bwMode="auto">
            <a:xfrm>
              <a:off x="3336" y="234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625" name="Oval 656"/>
            <p:cNvSpPr>
              <a:spLocks noChangeArrowheads="1"/>
            </p:cNvSpPr>
            <p:nvPr/>
          </p:nvSpPr>
          <p:spPr bwMode="auto">
            <a:xfrm>
              <a:off x="2927"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6" name="Oval 657"/>
            <p:cNvSpPr>
              <a:spLocks noChangeArrowheads="1"/>
            </p:cNvSpPr>
            <p:nvPr/>
          </p:nvSpPr>
          <p:spPr bwMode="auto">
            <a:xfrm>
              <a:off x="256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7" name="Oval 658"/>
            <p:cNvSpPr>
              <a:spLocks noChangeArrowheads="1"/>
            </p:cNvSpPr>
            <p:nvPr/>
          </p:nvSpPr>
          <p:spPr bwMode="auto">
            <a:xfrm>
              <a:off x="2201"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8" name="Oval 659"/>
            <p:cNvSpPr>
              <a:spLocks noChangeArrowheads="1"/>
            </p:cNvSpPr>
            <p:nvPr/>
          </p:nvSpPr>
          <p:spPr bwMode="auto">
            <a:xfrm>
              <a:off x="1793"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29" name="Oval 660"/>
            <p:cNvSpPr>
              <a:spLocks noChangeArrowheads="1"/>
            </p:cNvSpPr>
            <p:nvPr/>
          </p:nvSpPr>
          <p:spPr bwMode="auto">
            <a:xfrm>
              <a:off x="977" y="252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630" name="Oval 661"/>
            <p:cNvSpPr>
              <a:spLocks noChangeArrowheads="1"/>
            </p:cNvSpPr>
            <p:nvPr/>
          </p:nvSpPr>
          <p:spPr bwMode="auto">
            <a:xfrm>
              <a:off x="3517"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631" name="Oval 662"/>
            <p:cNvSpPr>
              <a:spLocks noChangeArrowheads="1"/>
            </p:cNvSpPr>
            <p:nvPr/>
          </p:nvSpPr>
          <p:spPr bwMode="auto">
            <a:xfrm>
              <a:off x="3471"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32" name="Oval 663"/>
            <p:cNvSpPr>
              <a:spLocks noChangeArrowheads="1"/>
            </p:cNvSpPr>
            <p:nvPr/>
          </p:nvSpPr>
          <p:spPr bwMode="auto">
            <a:xfrm>
              <a:off x="351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33" name="Oval 664"/>
            <p:cNvSpPr>
              <a:spLocks noChangeArrowheads="1"/>
            </p:cNvSpPr>
            <p:nvPr/>
          </p:nvSpPr>
          <p:spPr bwMode="auto">
            <a:xfrm>
              <a:off x="2973" y="234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634" name="Oval 665"/>
            <p:cNvSpPr>
              <a:spLocks noChangeArrowheads="1"/>
            </p:cNvSpPr>
            <p:nvPr/>
          </p:nvSpPr>
          <p:spPr bwMode="auto">
            <a:xfrm>
              <a:off x="3200"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35" name="Oval 666"/>
            <p:cNvSpPr>
              <a:spLocks noChangeArrowheads="1"/>
            </p:cNvSpPr>
            <p:nvPr/>
          </p:nvSpPr>
          <p:spPr bwMode="auto">
            <a:xfrm>
              <a:off x="505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36" name="Oval 667"/>
            <p:cNvSpPr>
              <a:spLocks noChangeArrowheads="1"/>
            </p:cNvSpPr>
            <p:nvPr/>
          </p:nvSpPr>
          <p:spPr bwMode="auto">
            <a:xfrm>
              <a:off x="505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37" name="Oval 668"/>
            <p:cNvSpPr>
              <a:spLocks noChangeArrowheads="1"/>
            </p:cNvSpPr>
            <p:nvPr/>
          </p:nvSpPr>
          <p:spPr bwMode="auto">
            <a:xfrm>
              <a:off x="496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38" name="Oval 669"/>
            <p:cNvSpPr>
              <a:spLocks noChangeArrowheads="1"/>
            </p:cNvSpPr>
            <p:nvPr/>
          </p:nvSpPr>
          <p:spPr bwMode="auto">
            <a:xfrm>
              <a:off x="4831"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39" name="Oval 670"/>
            <p:cNvSpPr>
              <a:spLocks noChangeArrowheads="1"/>
            </p:cNvSpPr>
            <p:nvPr/>
          </p:nvSpPr>
          <p:spPr bwMode="auto">
            <a:xfrm>
              <a:off x="464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0" name="Oval 671"/>
            <p:cNvSpPr>
              <a:spLocks noChangeArrowheads="1"/>
            </p:cNvSpPr>
            <p:nvPr/>
          </p:nvSpPr>
          <p:spPr bwMode="auto">
            <a:xfrm>
              <a:off x="492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1" name="Oval 672"/>
            <p:cNvSpPr>
              <a:spLocks noChangeArrowheads="1"/>
            </p:cNvSpPr>
            <p:nvPr/>
          </p:nvSpPr>
          <p:spPr bwMode="auto">
            <a:xfrm>
              <a:off x="5012"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2" name="Oval 673"/>
            <p:cNvSpPr>
              <a:spLocks noChangeArrowheads="1"/>
            </p:cNvSpPr>
            <p:nvPr/>
          </p:nvSpPr>
          <p:spPr bwMode="auto">
            <a:xfrm>
              <a:off x="501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3" name="Oval 674"/>
            <p:cNvSpPr>
              <a:spLocks noChangeArrowheads="1"/>
            </p:cNvSpPr>
            <p:nvPr/>
          </p:nvSpPr>
          <p:spPr bwMode="auto">
            <a:xfrm>
              <a:off x="49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4" name="Oval 675"/>
            <p:cNvSpPr>
              <a:spLocks noChangeArrowheads="1"/>
            </p:cNvSpPr>
            <p:nvPr/>
          </p:nvSpPr>
          <p:spPr bwMode="auto">
            <a:xfrm>
              <a:off x="50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5" name="Oval 676"/>
            <p:cNvSpPr>
              <a:spLocks noChangeArrowheads="1"/>
            </p:cNvSpPr>
            <p:nvPr/>
          </p:nvSpPr>
          <p:spPr bwMode="auto">
            <a:xfrm>
              <a:off x="514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6" name="Oval 677"/>
            <p:cNvSpPr>
              <a:spLocks noChangeArrowheads="1"/>
            </p:cNvSpPr>
            <p:nvPr/>
          </p:nvSpPr>
          <p:spPr bwMode="auto">
            <a:xfrm>
              <a:off x="5239"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7" name="Oval 678"/>
            <p:cNvSpPr>
              <a:spLocks noChangeArrowheads="1"/>
            </p:cNvSpPr>
            <p:nvPr/>
          </p:nvSpPr>
          <p:spPr bwMode="auto">
            <a:xfrm>
              <a:off x="53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8" name="Oval 679"/>
            <p:cNvSpPr>
              <a:spLocks noChangeArrowheads="1"/>
            </p:cNvSpPr>
            <p:nvPr/>
          </p:nvSpPr>
          <p:spPr bwMode="auto">
            <a:xfrm>
              <a:off x="532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49" name="Oval 680"/>
            <p:cNvSpPr>
              <a:spLocks noChangeArrowheads="1"/>
            </p:cNvSpPr>
            <p:nvPr/>
          </p:nvSpPr>
          <p:spPr bwMode="auto">
            <a:xfrm>
              <a:off x="532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0" name="Oval 681"/>
            <p:cNvSpPr>
              <a:spLocks noChangeArrowheads="1"/>
            </p:cNvSpPr>
            <p:nvPr/>
          </p:nvSpPr>
          <p:spPr bwMode="auto">
            <a:xfrm>
              <a:off x="523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1" name="Oval 682"/>
            <p:cNvSpPr>
              <a:spLocks noChangeArrowheads="1"/>
            </p:cNvSpPr>
            <p:nvPr/>
          </p:nvSpPr>
          <p:spPr bwMode="auto">
            <a:xfrm>
              <a:off x="5375"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2" name="Oval 683"/>
            <p:cNvSpPr>
              <a:spLocks noChangeArrowheads="1"/>
            </p:cNvSpPr>
            <p:nvPr/>
          </p:nvSpPr>
          <p:spPr bwMode="auto">
            <a:xfrm>
              <a:off x="5103"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3" name="Oval 684"/>
            <p:cNvSpPr>
              <a:spLocks noChangeArrowheads="1"/>
            </p:cNvSpPr>
            <p:nvPr/>
          </p:nvSpPr>
          <p:spPr bwMode="auto">
            <a:xfrm>
              <a:off x="51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4" name="Oval 685"/>
            <p:cNvSpPr>
              <a:spLocks noChangeArrowheads="1"/>
            </p:cNvSpPr>
            <p:nvPr/>
          </p:nvSpPr>
          <p:spPr bwMode="auto">
            <a:xfrm>
              <a:off x="5193"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5" name="Oval 686"/>
            <p:cNvSpPr>
              <a:spLocks noChangeArrowheads="1"/>
            </p:cNvSpPr>
            <p:nvPr/>
          </p:nvSpPr>
          <p:spPr bwMode="auto">
            <a:xfrm>
              <a:off x="492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6" name="Oval 687"/>
            <p:cNvSpPr>
              <a:spLocks noChangeArrowheads="1"/>
            </p:cNvSpPr>
            <p:nvPr/>
          </p:nvSpPr>
          <p:spPr bwMode="auto">
            <a:xfrm>
              <a:off x="5239"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657" name="Oval 688"/>
            <p:cNvSpPr>
              <a:spLocks noChangeArrowheads="1"/>
            </p:cNvSpPr>
            <p:nvPr/>
          </p:nvSpPr>
          <p:spPr bwMode="auto">
            <a:xfrm>
              <a:off x="56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8" name="Oval 689"/>
            <p:cNvSpPr>
              <a:spLocks noChangeArrowheads="1"/>
            </p:cNvSpPr>
            <p:nvPr/>
          </p:nvSpPr>
          <p:spPr bwMode="auto">
            <a:xfrm>
              <a:off x="57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59" name="Oval 690"/>
            <p:cNvSpPr>
              <a:spLocks noChangeArrowheads="1"/>
            </p:cNvSpPr>
            <p:nvPr/>
          </p:nvSpPr>
          <p:spPr bwMode="auto">
            <a:xfrm>
              <a:off x="5602"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0" name="Oval 691"/>
            <p:cNvSpPr>
              <a:spLocks noChangeArrowheads="1"/>
            </p:cNvSpPr>
            <p:nvPr/>
          </p:nvSpPr>
          <p:spPr bwMode="auto">
            <a:xfrm>
              <a:off x="5420"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1" name="Oval 692"/>
            <p:cNvSpPr>
              <a:spLocks noChangeArrowheads="1"/>
            </p:cNvSpPr>
            <p:nvPr/>
          </p:nvSpPr>
          <p:spPr bwMode="auto">
            <a:xfrm>
              <a:off x="5284"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2" name="Oval 693"/>
            <p:cNvSpPr>
              <a:spLocks noChangeArrowheads="1"/>
            </p:cNvSpPr>
            <p:nvPr/>
          </p:nvSpPr>
          <p:spPr bwMode="auto">
            <a:xfrm>
              <a:off x="5375" y="2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663" name="Oval 694"/>
            <p:cNvSpPr>
              <a:spLocks noChangeArrowheads="1"/>
            </p:cNvSpPr>
            <p:nvPr/>
          </p:nvSpPr>
          <p:spPr bwMode="auto">
            <a:xfrm>
              <a:off x="5511"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4" name="Oval 695"/>
            <p:cNvSpPr>
              <a:spLocks noChangeArrowheads="1"/>
            </p:cNvSpPr>
            <p:nvPr/>
          </p:nvSpPr>
          <p:spPr bwMode="auto">
            <a:xfrm>
              <a:off x="5647" y="3430"/>
              <a:ext cx="45" cy="46"/>
            </a:xfrm>
            <a:prstGeom prst="ellipse">
              <a:avLst/>
            </a:prstGeom>
            <a:solidFill>
              <a:schemeClr val="tx1"/>
            </a:solidFill>
            <a:ln w="3175">
              <a:noFill/>
              <a:round/>
              <a:headEnd/>
              <a:tailEnd/>
            </a:ln>
          </p:spPr>
          <p:txBody>
            <a:bodyPr wrap="none" anchor="ctr"/>
            <a:lstStyle/>
            <a:p>
              <a:endParaRPr lang="en-US"/>
            </a:p>
          </p:txBody>
        </p:sp>
        <p:sp>
          <p:nvSpPr>
            <p:cNvPr id="81665" name="Oval 696"/>
            <p:cNvSpPr>
              <a:spLocks noChangeArrowheads="1"/>
            </p:cNvSpPr>
            <p:nvPr/>
          </p:nvSpPr>
          <p:spPr bwMode="auto">
            <a:xfrm>
              <a:off x="5693" y="31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6" name="Oval 697"/>
            <p:cNvSpPr>
              <a:spLocks noChangeArrowheads="1"/>
            </p:cNvSpPr>
            <p:nvPr/>
          </p:nvSpPr>
          <p:spPr bwMode="auto">
            <a:xfrm>
              <a:off x="5692"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7" name="Oval 698"/>
            <p:cNvSpPr>
              <a:spLocks noChangeArrowheads="1"/>
            </p:cNvSpPr>
            <p:nvPr/>
          </p:nvSpPr>
          <p:spPr bwMode="auto">
            <a:xfrm>
              <a:off x="541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8" name="Oval 699"/>
            <p:cNvSpPr>
              <a:spLocks noChangeArrowheads="1"/>
            </p:cNvSpPr>
            <p:nvPr/>
          </p:nvSpPr>
          <p:spPr bwMode="auto">
            <a:xfrm>
              <a:off x="5556" y="29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69" name="Oval 700"/>
            <p:cNvSpPr>
              <a:spLocks noChangeArrowheads="1"/>
            </p:cNvSpPr>
            <p:nvPr/>
          </p:nvSpPr>
          <p:spPr bwMode="auto">
            <a:xfrm>
              <a:off x="5556"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0" name="Oval 701"/>
            <p:cNvSpPr>
              <a:spLocks noChangeArrowheads="1"/>
            </p:cNvSpPr>
            <p:nvPr/>
          </p:nvSpPr>
          <p:spPr bwMode="auto">
            <a:xfrm>
              <a:off x="5602"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1" name="Oval 702"/>
            <p:cNvSpPr>
              <a:spLocks noChangeArrowheads="1"/>
            </p:cNvSpPr>
            <p:nvPr/>
          </p:nvSpPr>
          <p:spPr bwMode="auto">
            <a:xfrm>
              <a:off x="5737"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2" name="Oval 703"/>
            <p:cNvSpPr>
              <a:spLocks noChangeArrowheads="1"/>
            </p:cNvSpPr>
            <p:nvPr/>
          </p:nvSpPr>
          <p:spPr bwMode="auto">
            <a:xfrm>
              <a:off x="5737"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3" name="Oval 704"/>
            <p:cNvSpPr>
              <a:spLocks noChangeArrowheads="1"/>
            </p:cNvSpPr>
            <p:nvPr/>
          </p:nvSpPr>
          <p:spPr bwMode="auto">
            <a:xfrm>
              <a:off x="5329"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4" name="Oval 705"/>
            <p:cNvSpPr>
              <a:spLocks noChangeArrowheads="1"/>
            </p:cNvSpPr>
            <p:nvPr/>
          </p:nvSpPr>
          <p:spPr bwMode="auto">
            <a:xfrm>
              <a:off x="4967"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5" name="Oval 706"/>
            <p:cNvSpPr>
              <a:spLocks noChangeArrowheads="1"/>
            </p:cNvSpPr>
            <p:nvPr/>
          </p:nvSpPr>
          <p:spPr bwMode="auto">
            <a:xfrm>
              <a:off x="5103" y="3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6" name="Oval 707"/>
            <p:cNvSpPr>
              <a:spLocks noChangeArrowheads="1"/>
            </p:cNvSpPr>
            <p:nvPr/>
          </p:nvSpPr>
          <p:spPr bwMode="auto">
            <a:xfrm>
              <a:off x="5193"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7" name="Oval 708"/>
            <p:cNvSpPr>
              <a:spLocks noChangeArrowheads="1"/>
            </p:cNvSpPr>
            <p:nvPr/>
          </p:nvSpPr>
          <p:spPr bwMode="auto">
            <a:xfrm>
              <a:off x="5193"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8" name="Oval 709"/>
            <p:cNvSpPr>
              <a:spLocks noChangeArrowheads="1"/>
            </p:cNvSpPr>
            <p:nvPr/>
          </p:nvSpPr>
          <p:spPr bwMode="auto">
            <a:xfrm>
              <a:off x="5557"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79" name="Oval 710"/>
            <p:cNvSpPr>
              <a:spLocks noChangeArrowheads="1"/>
            </p:cNvSpPr>
            <p:nvPr/>
          </p:nvSpPr>
          <p:spPr bwMode="auto">
            <a:xfrm>
              <a:off x="573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0" name="Oval 711"/>
            <p:cNvSpPr>
              <a:spLocks noChangeArrowheads="1"/>
            </p:cNvSpPr>
            <p:nvPr/>
          </p:nvSpPr>
          <p:spPr bwMode="auto">
            <a:xfrm>
              <a:off x="546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1" name="Oval 712"/>
            <p:cNvSpPr>
              <a:spLocks noChangeArrowheads="1"/>
            </p:cNvSpPr>
            <p:nvPr/>
          </p:nvSpPr>
          <p:spPr bwMode="auto">
            <a:xfrm>
              <a:off x="551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2" name="Oval 713"/>
            <p:cNvSpPr>
              <a:spLocks noChangeArrowheads="1"/>
            </p:cNvSpPr>
            <p:nvPr/>
          </p:nvSpPr>
          <p:spPr bwMode="auto">
            <a:xfrm>
              <a:off x="5602"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3" name="Oval 714"/>
            <p:cNvSpPr>
              <a:spLocks noChangeArrowheads="1"/>
            </p:cNvSpPr>
            <p:nvPr/>
          </p:nvSpPr>
          <p:spPr bwMode="auto">
            <a:xfrm>
              <a:off x="474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4" name="Oval 715"/>
            <p:cNvSpPr>
              <a:spLocks noChangeArrowheads="1"/>
            </p:cNvSpPr>
            <p:nvPr/>
          </p:nvSpPr>
          <p:spPr bwMode="auto">
            <a:xfrm>
              <a:off x="4740"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5" name="Oval 716"/>
            <p:cNvSpPr>
              <a:spLocks noChangeArrowheads="1"/>
            </p:cNvSpPr>
            <p:nvPr/>
          </p:nvSpPr>
          <p:spPr bwMode="auto">
            <a:xfrm>
              <a:off x="4649"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6" name="Oval 717"/>
            <p:cNvSpPr>
              <a:spLocks noChangeArrowheads="1"/>
            </p:cNvSpPr>
            <p:nvPr/>
          </p:nvSpPr>
          <p:spPr bwMode="auto">
            <a:xfrm>
              <a:off x="4740"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7" name="Oval 718"/>
            <p:cNvSpPr>
              <a:spLocks noChangeArrowheads="1"/>
            </p:cNvSpPr>
            <p:nvPr/>
          </p:nvSpPr>
          <p:spPr bwMode="auto">
            <a:xfrm>
              <a:off x="4830"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8" name="Oval 719"/>
            <p:cNvSpPr>
              <a:spLocks noChangeArrowheads="1"/>
            </p:cNvSpPr>
            <p:nvPr/>
          </p:nvSpPr>
          <p:spPr bwMode="auto">
            <a:xfrm>
              <a:off x="4830"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89" name="Oval 720"/>
            <p:cNvSpPr>
              <a:spLocks noChangeArrowheads="1"/>
            </p:cNvSpPr>
            <p:nvPr/>
          </p:nvSpPr>
          <p:spPr bwMode="auto">
            <a:xfrm>
              <a:off x="4604" y="38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690" name="Oval 721"/>
            <p:cNvSpPr>
              <a:spLocks noChangeArrowheads="1"/>
            </p:cNvSpPr>
            <p:nvPr/>
          </p:nvSpPr>
          <p:spPr bwMode="auto">
            <a:xfrm>
              <a:off x="4648" y="39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1" name="Oval 722"/>
            <p:cNvSpPr>
              <a:spLocks noChangeArrowheads="1"/>
            </p:cNvSpPr>
            <p:nvPr/>
          </p:nvSpPr>
          <p:spPr bwMode="auto">
            <a:xfrm>
              <a:off x="4197"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2" name="Oval 723"/>
            <p:cNvSpPr>
              <a:spLocks noChangeArrowheads="1"/>
            </p:cNvSpPr>
            <p:nvPr/>
          </p:nvSpPr>
          <p:spPr bwMode="auto">
            <a:xfrm>
              <a:off x="4196"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3" name="Oval 724"/>
            <p:cNvSpPr>
              <a:spLocks noChangeArrowheads="1"/>
            </p:cNvSpPr>
            <p:nvPr/>
          </p:nvSpPr>
          <p:spPr bwMode="auto">
            <a:xfrm>
              <a:off x="4060"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4" name="Oval 725"/>
            <p:cNvSpPr>
              <a:spLocks noChangeArrowheads="1"/>
            </p:cNvSpPr>
            <p:nvPr/>
          </p:nvSpPr>
          <p:spPr bwMode="auto">
            <a:xfrm>
              <a:off x="4151"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5" name="Oval 726"/>
            <p:cNvSpPr>
              <a:spLocks noChangeArrowheads="1"/>
            </p:cNvSpPr>
            <p:nvPr/>
          </p:nvSpPr>
          <p:spPr bwMode="auto">
            <a:xfrm>
              <a:off x="4287"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6" name="Oval 727"/>
            <p:cNvSpPr>
              <a:spLocks noChangeArrowheads="1"/>
            </p:cNvSpPr>
            <p:nvPr/>
          </p:nvSpPr>
          <p:spPr bwMode="auto">
            <a:xfrm>
              <a:off x="4378"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7" name="Oval 728"/>
            <p:cNvSpPr>
              <a:spLocks noChangeArrowheads="1"/>
            </p:cNvSpPr>
            <p:nvPr/>
          </p:nvSpPr>
          <p:spPr bwMode="auto">
            <a:xfrm>
              <a:off x="4469"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8" name="Oval 729"/>
            <p:cNvSpPr>
              <a:spLocks noChangeArrowheads="1"/>
            </p:cNvSpPr>
            <p:nvPr/>
          </p:nvSpPr>
          <p:spPr bwMode="auto">
            <a:xfrm>
              <a:off x="4468"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699" name="Oval 730"/>
            <p:cNvSpPr>
              <a:spLocks noChangeArrowheads="1"/>
            </p:cNvSpPr>
            <p:nvPr/>
          </p:nvSpPr>
          <p:spPr bwMode="auto">
            <a:xfrm>
              <a:off x="4332"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0" name="Oval 731"/>
            <p:cNvSpPr>
              <a:spLocks noChangeArrowheads="1"/>
            </p:cNvSpPr>
            <p:nvPr/>
          </p:nvSpPr>
          <p:spPr bwMode="auto">
            <a:xfrm>
              <a:off x="4060"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1" name="Oval 732"/>
            <p:cNvSpPr>
              <a:spLocks noChangeArrowheads="1"/>
            </p:cNvSpPr>
            <p:nvPr/>
          </p:nvSpPr>
          <p:spPr bwMode="auto">
            <a:xfrm>
              <a:off x="4378"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2" name="Oval 733"/>
            <p:cNvSpPr>
              <a:spLocks noChangeArrowheads="1"/>
            </p:cNvSpPr>
            <p:nvPr/>
          </p:nvSpPr>
          <p:spPr bwMode="auto">
            <a:xfrm>
              <a:off x="4650"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3" name="Oval 734"/>
            <p:cNvSpPr>
              <a:spLocks noChangeArrowheads="1"/>
            </p:cNvSpPr>
            <p:nvPr/>
          </p:nvSpPr>
          <p:spPr bwMode="auto">
            <a:xfrm>
              <a:off x="451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4" name="Oval 735"/>
            <p:cNvSpPr>
              <a:spLocks noChangeArrowheads="1"/>
            </p:cNvSpPr>
            <p:nvPr/>
          </p:nvSpPr>
          <p:spPr bwMode="auto">
            <a:xfrm>
              <a:off x="4604" y="33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5" name="Oval 736"/>
            <p:cNvSpPr>
              <a:spLocks noChangeArrowheads="1"/>
            </p:cNvSpPr>
            <p:nvPr/>
          </p:nvSpPr>
          <p:spPr bwMode="auto">
            <a:xfrm>
              <a:off x="4785" y="333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706" name="Oval 737"/>
            <p:cNvSpPr>
              <a:spLocks noChangeArrowheads="1"/>
            </p:cNvSpPr>
            <p:nvPr/>
          </p:nvSpPr>
          <p:spPr bwMode="auto">
            <a:xfrm>
              <a:off x="4513"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7" name="Oval 738"/>
            <p:cNvSpPr>
              <a:spLocks noChangeArrowheads="1"/>
            </p:cNvSpPr>
            <p:nvPr/>
          </p:nvSpPr>
          <p:spPr bwMode="auto">
            <a:xfrm>
              <a:off x="483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8" name="Oval 739"/>
            <p:cNvSpPr>
              <a:spLocks noChangeArrowheads="1"/>
            </p:cNvSpPr>
            <p:nvPr/>
          </p:nvSpPr>
          <p:spPr bwMode="auto">
            <a:xfrm>
              <a:off x="4105"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09" name="Oval 740"/>
            <p:cNvSpPr>
              <a:spLocks noChangeArrowheads="1"/>
            </p:cNvSpPr>
            <p:nvPr/>
          </p:nvSpPr>
          <p:spPr bwMode="auto">
            <a:xfrm>
              <a:off x="4378" y="3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0" name="Oval 741"/>
            <p:cNvSpPr>
              <a:spLocks noChangeArrowheads="1"/>
            </p:cNvSpPr>
            <p:nvPr/>
          </p:nvSpPr>
          <p:spPr bwMode="auto">
            <a:xfrm>
              <a:off x="4377"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1" name="Oval 742"/>
            <p:cNvSpPr>
              <a:spLocks noChangeArrowheads="1"/>
            </p:cNvSpPr>
            <p:nvPr/>
          </p:nvSpPr>
          <p:spPr bwMode="auto">
            <a:xfrm>
              <a:off x="4241" y="3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2" name="Oval 743"/>
            <p:cNvSpPr>
              <a:spLocks noChangeArrowheads="1"/>
            </p:cNvSpPr>
            <p:nvPr/>
          </p:nvSpPr>
          <p:spPr bwMode="auto">
            <a:xfrm>
              <a:off x="4332" y="3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3" name="Oval 744"/>
            <p:cNvSpPr>
              <a:spLocks noChangeArrowheads="1"/>
            </p:cNvSpPr>
            <p:nvPr/>
          </p:nvSpPr>
          <p:spPr bwMode="auto">
            <a:xfrm>
              <a:off x="4468"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4" name="Oval 745"/>
            <p:cNvSpPr>
              <a:spLocks noChangeArrowheads="1"/>
            </p:cNvSpPr>
            <p:nvPr/>
          </p:nvSpPr>
          <p:spPr bwMode="auto">
            <a:xfrm>
              <a:off x="4513"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5" name="Oval 746"/>
            <p:cNvSpPr>
              <a:spLocks noChangeArrowheads="1"/>
            </p:cNvSpPr>
            <p:nvPr/>
          </p:nvSpPr>
          <p:spPr bwMode="auto">
            <a:xfrm>
              <a:off x="4105"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6" name="Oval 747"/>
            <p:cNvSpPr>
              <a:spLocks noChangeArrowheads="1"/>
            </p:cNvSpPr>
            <p:nvPr/>
          </p:nvSpPr>
          <p:spPr bwMode="auto">
            <a:xfrm>
              <a:off x="4285" y="34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7" name="Oval 748"/>
            <p:cNvSpPr>
              <a:spLocks noChangeArrowheads="1"/>
            </p:cNvSpPr>
            <p:nvPr/>
          </p:nvSpPr>
          <p:spPr bwMode="auto">
            <a:xfrm>
              <a:off x="3834" y="3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8" name="Oval 749"/>
            <p:cNvSpPr>
              <a:spLocks noChangeArrowheads="1"/>
            </p:cNvSpPr>
            <p:nvPr/>
          </p:nvSpPr>
          <p:spPr bwMode="auto">
            <a:xfrm>
              <a:off x="3833"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19" name="Oval 750"/>
            <p:cNvSpPr>
              <a:spLocks noChangeArrowheads="1"/>
            </p:cNvSpPr>
            <p:nvPr/>
          </p:nvSpPr>
          <p:spPr bwMode="auto">
            <a:xfrm>
              <a:off x="3697"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0" name="Oval 751"/>
            <p:cNvSpPr>
              <a:spLocks noChangeArrowheads="1"/>
            </p:cNvSpPr>
            <p:nvPr/>
          </p:nvSpPr>
          <p:spPr bwMode="auto">
            <a:xfrm>
              <a:off x="3788" y="2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1" name="Oval 752"/>
            <p:cNvSpPr>
              <a:spLocks noChangeArrowheads="1"/>
            </p:cNvSpPr>
            <p:nvPr/>
          </p:nvSpPr>
          <p:spPr bwMode="auto">
            <a:xfrm>
              <a:off x="3924" y="31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722" name="Oval 753"/>
            <p:cNvSpPr>
              <a:spLocks noChangeArrowheads="1"/>
            </p:cNvSpPr>
            <p:nvPr/>
          </p:nvSpPr>
          <p:spPr bwMode="auto">
            <a:xfrm>
              <a:off x="4015"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3" name="Oval 754"/>
            <p:cNvSpPr>
              <a:spLocks noChangeArrowheads="1"/>
            </p:cNvSpPr>
            <p:nvPr/>
          </p:nvSpPr>
          <p:spPr bwMode="auto">
            <a:xfrm>
              <a:off x="4106" y="3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4" name="Oval 755"/>
            <p:cNvSpPr>
              <a:spLocks noChangeArrowheads="1"/>
            </p:cNvSpPr>
            <p:nvPr/>
          </p:nvSpPr>
          <p:spPr bwMode="auto">
            <a:xfrm>
              <a:off x="405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5" name="Oval 756"/>
            <p:cNvSpPr>
              <a:spLocks noChangeArrowheads="1"/>
            </p:cNvSpPr>
            <p:nvPr/>
          </p:nvSpPr>
          <p:spPr bwMode="auto">
            <a:xfrm>
              <a:off x="3969"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6" name="Oval 757"/>
            <p:cNvSpPr>
              <a:spLocks noChangeArrowheads="1"/>
            </p:cNvSpPr>
            <p:nvPr/>
          </p:nvSpPr>
          <p:spPr bwMode="auto">
            <a:xfrm>
              <a:off x="3697"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7" name="Oval 758"/>
            <p:cNvSpPr>
              <a:spLocks noChangeArrowheads="1"/>
            </p:cNvSpPr>
            <p:nvPr/>
          </p:nvSpPr>
          <p:spPr bwMode="auto">
            <a:xfrm>
              <a:off x="4015"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28" name="Oval 759"/>
            <p:cNvSpPr>
              <a:spLocks noChangeArrowheads="1"/>
            </p:cNvSpPr>
            <p:nvPr/>
          </p:nvSpPr>
          <p:spPr bwMode="auto">
            <a:xfrm>
              <a:off x="4287" y="302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729" name="Oval 760"/>
            <p:cNvSpPr>
              <a:spLocks noChangeArrowheads="1"/>
            </p:cNvSpPr>
            <p:nvPr/>
          </p:nvSpPr>
          <p:spPr bwMode="auto">
            <a:xfrm>
              <a:off x="4150"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0" name="Oval 761"/>
            <p:cNvSpPr>
              <a:spLocks noChangeArrowheads="1"/>
            </p:cNvSpPr>
            <p:nvPr/>
          </p:nvSpPr>
          <p:spPr bwMode="auto">
            <a:xfrm>
              <a:off x="4241"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1" name="Oval 762"/>
            <p:cNvSpPr>
              <a:spLocks noChangeArrowheads="1"/>
            </p:cNvSpPr>
            <p:nvPr/>
          </p:nvSpPr>
          <p:spPr bwMode="auto">
            <a:xfrm>
              <a:off x="4422" y="279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732" name="Oval 763"/>
            <p:cNvSpPr>
              <a:spLocks noChangeArrowheads="1"/>
            </p:cNvSpPr>
            <p:nvPr/>
          </p:nvSpPr>
          <p:spPr bwMode="auto">
            <a:xfrm>
              <a:off x="4150" y="298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733" name="Oval 764"/>
            <p:cNvSpPr>
              <a:spLocks noChangeArrowheads="1"/>
            </p:cNvSpPr>
            <p:nvPr/>
          </p:nvSpPr>
          <p:spPr bwMode="auto">
            <a:xfrm>
              <a:off x="4468" y="2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4" name="Oval 765"/>
            <p:cNvSpPr>
              <a:spLocks noChangeArrowheads="1"/>
            </p:cNvSpPr>
            <p:nvPr/>
          </p:nvSpPr>
          <p:spPr bwMode="auto">
            <a:xfrm>
              <a:off x="3742"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5" name="Oval 766"/>
            <p:cNvSpPr>
              <a:spLocks noChangeArrowheads="1"/>
            </p:cNvSpPr>
            <p:nvPr/>
          </p:nvSpPr>
          <p:spPr bwMode="auto">
            <a:xfrm>
              <a:off x="546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6" name="Oval 767"/>
            <p:cNvSpPr>
              <a:spLocks noChangeArrowheads="1"/>
            </p:cNvSpPr>
            <p:nvPr/>
          </p:nvSpPr>
          <p:spPr bwMode="auto">
            <a:xfrm>
              <a:off x="5375"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7" name="Oval 768"/>
            <p:cNvSpPr>
              <a:spLocks noChangeArrowheads="1"/>
            </p:cNvSpPr>
            <p:nvPr/>
          </p:nvSpPr>
          <p:spPr bwMode="auto">
            <a:xfrm>
              <a:off x="5239"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8" name="Oval 769"/>
            <p:cNvSpPr>
              <a:spLocks noChangeArrowheads="1"/>
            </p:cNvSpPr>
            <p:nvPr/>
          </p:nvSpPr>
          <p:spPr bwMode="auto">
            <a:xfrm>
              <a:off x="5330"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39" name="Oval 770"/>
            <p:cNvSpPr>
              <a:spLocks noChangeArrowheads="1"/>
            </p:cNvSpPr>
            <p:nvPr/>
          </p:nvSpPr>
          <p:spPr bwMode="auto">
            <a:xfrm>
              <a:off x="5466"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0" name="Oval 771"/>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1" name="Oval 772"/>
            <p:cNvSpPr>
              <a:spLocks noChangeArrowheads="1"/>
            </p:cNvSpPr>
            <p:nvPr/>
          </p:nvSpPr>
          <p:spPr bwMode="auto">
            <a:xfrm>
              <a:off x="4967"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2" name="Oval 773"/>
            <p:cNvSpPr>
              <a:spLocks noChangeArrowheads="1"/>
            </p:cNvSpPr>
            <p:nvPr/>
          </p:nvSpPr>
          <p:spPr bwMode="auto">
            <a:xfrm>
              <a:off x="5420"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3" name="Oval 774"/>
            <p:cNvSpPr>
              <a:spLocks noChangeArrowheads="1"/>
            </p:cNvSpPr>
            <p:nvPr/>
          </p:nvSpPr>
          <p:spPr bwMode="auto">
            <a:xfrm>
              <a:off x="4832"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4" name="Oval 775"/>
            <p:cNvSpPr>
              <a:spLocks noChangeArrowheads="1"/>
            </p:cNvSpPr>
            <p:nvPr/>
          </p:nvSpPr>
          <p:spPr bwMode="auto">
            <a:xfrm>
              <a:off x="483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5" name="Oval 776"/>
            <p:cNvSpPr>
              <a:spLocks noChangeArrowheads="1"/>
            </p:cNvSpPr>
            <p:nvPr/>
          </p:nvSpPr>
          <p:spPr bwMode="auto">
            <a:xfrm>
              <a:off x="4695"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6" name="Oval 777"/>
            <p:cNvSpPr>
              <a:spLocks noChangeArrowheads="1"/>
            </p:cNvSpPr>
            <p:nvPr/>
          </p:nvSpPr>
          <p:spPr bwMode="auto">
            <a:xfrm>
              <a:off x="4786" y="2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7" name="Oval 778"/>
            <p:cNvSpPr>
              <a:spLocks noChangeArrowheads="1"/>
            </p:cNvSpPr>
            <p:nvPr/>
          </p:nvSpPr>
          <p:spPr bwMode="auto">
            <a:xfrm>
              <a:off x="4922"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8" name="Oval 779"/>
            <p:cNvSpPr>
              <a:spLocks noChangeArrowheads="1"/>
            </p:cNvSpPr>
            <p:nvPr/>
          </p:nvSpPr>
          <p:spPr bwMode="auto">
            <a:xfrm>
              <a:off x="5013"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49" name="Oval 780"/>
            <p:cNvSpPr>
              <a:spLocks noChangeArrowheads="1"/>
            </p:cNvSpPr>
            <p:nvPr/>
          </p:nvSpPr>
          <p:spPr bwMode="auto">
            <a:xfrm>
              <a:off x="5104"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0" name="Oval 781"/>
            <p:cNvSpPr>
              <a:spLocks noChangeArrowheads="1"/>
            </p:cNvSpPr>
            <p:nvPr/>
          </p:nvSpPr>
          <p:spPr bwMode="auto">
            <a:xfrm>
              <a:off x="5103"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1" name="Oval 782"/>
            <p:cNvSpPr>
              <a:spLocks noChangeArrowheads="1"/>
            </p:cNvSpPr>
            <p:nvPr/>
          </p:nvSpPr>
          <p:spPr bwMode="auto">
            <a:xfrm>
              <a:off x="496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2" name="Oval 783"/>
            <p:cNvSpPr>
              <a:spLocks noChangeArrowheads="1"/>
            </p:cNvSpPr>
            <p:nvPr/>
          </p:nvSpPr>
          <p:spPr bwMode="auto">
            <a:xfrm>
              <a:off x="4695"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3" name="Oval 784"/>
            <p:cNvSpPr>
              <a:spLocks noChangeArrowheads="1"/>
            </p:cNvSpPr>
            <p:nvPr/>
          </p:nvSpPr>
          <p:spPr bwMode="auto">
            <a:xfrm>
              <a:off x="5013"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4" name="Oval 785"/>
            <p:cNvSpPr>
              <a:spLocks noChangeArrowheads="1"/>
            </p:cNvSpPr>
            <p:nvPr/>
          </p:nvSpPr>
          <p:spPr bwMode="auto">
            <a:xfrm>
              <a:off x="5285"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5" name="Oval 786"/>
            <p:cNvSpPr>
              <a:spLocks noChangeArrowheads="1"/>
            </p:cNvSpPr>
            <p:nvPr/>
          </p:nvSpPr>
          <p:spPr bwMode="auto">
            <a:xfrm>
              <a:off x="455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6" name="Oval 787"/>
            <p:cNvSpPr>
              <a:spLocks noChangeArrowheads="1"/>
            </p:cNvSpPr>
            <p:nvPr/>
          </p:nvSpPr>
          <p:spPr bwMode="auto">
            <a:xfrm>
              <a:off x="5239"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7" name="Oval 788"/>
            <p:cNvSpPr>
              <a:spLocks noChangeArrowheads="1"/>
            </p:cNvSpPr>
            <p:nvPr/>
          </p:nvSpPr>
          <p:spPr bwMode="auto">
            <a:xfrm>
              <a:off x="555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8" name="Oval 789"/>
            <p:cNvSpPr>
              <a:spLocks noChangeArrowheads="1"/>
            </p:cNvSpPr>
            <p:nvPr/>
          </p:nvSpPr>
          <p:spPr bwMode="auto">
            <a:xfrm>
              <a:off x="5148" y="2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59" name="Oval 790"/>
            <p:cNvSpPr>
              <a:spLocks noChangeArrowheads="1"/>
            </p:cNvSpPr>
            <p:nvPr/>
          </p:nvSpPr>
          <p:spPr bwMode="auto">
            <a:xfrm>
              <a:off x="5511"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0" name="Oval 791"/>
            <p:cNvSpPr>
              <a:spLocks noChangeArrowheads="1"/>
            </p:cNvSpPr>
            <p:nvPr/>
          </p:nvSpPr>
          <p:spPr bwMode="auto">
            <a:xfrm>
              <a:off x="4740"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1" name="Oval 792"/>
            <p:cNvSpPr>
              <a:spLocks noChangeArrowheads="1"/>
            </p:cNvSpPr>
            <p:nvPr/>
          </p:nvSpPr>
          <p:spPr bwMode="auto">
            <a:xfrm>
              <a:off x="5511"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2" name="Oval 793"/>
            <p:cNvSpPr>
              <a:spLocks noChangeArrowheads="1"/>
            </p:cNvSpPr>
            <p:nvPr/>
          </p:nvSpPr>
          <p:spPr bwMode="auto">
            <a:xfrm>
              <a:off x="564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3" name="Oval 794"/>
            <p:cNvSpPr>
              <a:spLocks noChangeArrowheads="1"/>
            </p:cNvSpPr>
            <p:nvPr/>
          </p:nvSpPr>
          <p:spPr bwMode="auto">
            <a:xfrm>
              <a:off x="5331"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4" name="Oval 795"/>
            <p:cNvSpPr>
              <a:spLocks noChangeArrowheads="1"/>
            </p:cNvSpPr>
            <p:nvPr/>
          </p:nvSpPr>
          <p:spPr bwMode="auto">
            <a:xfrm>
              <a:off x="573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5" name="Oval 796"/>
            <p:cNvSpPr>
              <a:spLocks noChangeArrowheads="1"/>
            </p:cNvSpPr>
            <p:nvPr/>
          </p:nvSpPr>
          <p:spPr bwMode="auto">
            <a:xfrm>
              <a:off x="5420"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6" name="Oval 797"/>
            <p:cNvSpPr>
              <a:spLocks noChangeArrowheads="1"/>
            </p:cNvSpPr>
            <p:nvPr/>
          </p:nvSpPr>
          <p:spPr bwMode="auto">
            <a:xfrm>
              <a:off x="5102"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7" name="Oval 798"/>
            <p:cNvSpPr>
              <a:spLocks noChangeArrowheads="1"/>
            </p:cNvSpPr>
            <p:nvPr/>
          </p:nvSpPr>
          <p:spPr bwMode="auto">
            <a:xfrm>
              <a:off x="523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8" name="Oval 799"/>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69" name="Oval 800"/>
            <p:cNvSpPr>
              <a:spLocks noChangeArrowheads="1"/>
            </p:cNvSpPr>
            <p:nvPr/>
          </p:nvSpPr>
          <p:spPr bwMode="auto">
            <a:xfrm>
              <a:off x="542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0" name="Oval 801"/>
            <p:cNvSpPr>
              <a:spLocks noChangeArrowheads="1"/>
            </p:cNvSpPr>
            <p:nvPr/>
          </p:nvSpPr>
          <p:spPr bwMode="auto">
            <a:xfrm>
              <a:off x="551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1" name="Oval 802"/>
            <p:cNvSpPr>
              <a:spLocks noChangeArrowheads="1"/>
            </p:cNvSpPr>
            <p:nvPr/>
          </p:nvSpPr>
          <p:spPr bwMode="auto">
            <a:xfrm>
              <a:off x="573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2" name="Oval 803"/>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3" name="Oval 804"/>
            <p:cNvSpPr>
              <a:spLocks noChangeArrowheads="1"/>
            </p:cNvSpPr>
            <p:nvPr/>
          </p:nvSpPr>
          <p:spPr bwMode="auto">
            <a:xfrm>
              <a:off x="49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4" name="Oval 805"/>
            <p:cNvSpPr>
              <a:spLocks noChangeArrowheads="1"/>
            </p:cNvSpPr>
            <p:nvPr/>
          </p:nvSpPr>
          <p:spPr bwMode="auto">
            <a:xfrm>
              <a:off x="446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5" name="Oval 806"/>
            <p:cNvSpPr>
              <a:spLocks noChangeArrowheads="1"/>
            </p:cNvSpPr>
            <p:nvPr/>
          </p:nvSpPr>
          <p:spPr bwMode="auto">
            <a:xfrm>
              <a:off x="397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6" name="Oval 807"/>
            <p:cNvSpPr>
              <a:spLocks noChangeArrowheads="1"/>
            </p:cNvSpPr>
            <p:nvPr/>
          </p:nvSpPr>
          <p:spPr bwMode="auto">
            <a:xfrm>
              <a:off x="4332"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7" name="Oval 808"/>
            <p:cNvSpPr>
              <a:spLocks noChangeArrowheads="1"/>
            </p:cNvSpPr>
            <p:nvPr/>
          </p:nvSpPr>
          <p:spPr bwMode="auto">
            <a:xfrm>
              <a:off x="3742"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8" name="Oval 809"/>
            <p:cNvSpPr>
              <a:spLocks noChangeArrowheads="1"/>
            </p:cNvSpPr>
            <p:nvPr/>
          </p:nvSpPr>
          <p:spPr bwMode="auto">
            <a:xfrm>
              <a:off x="4011"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79" name="Oval 810"/>
            <p:cNvSpPr>
              <a:spLocks noChangeArrowheads="1"/>
            </p:cNvSpPr>
            <p:nvPr/>
          </p:nvSpPr>
          <p:spPr bwMode="auto">
            <a:xfrm>
              <a:off x="446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0" name="Oval 811"/>
            <p:cNvSpPr>
              <a:spLocks noChangeArrowheads="1"/>
            </p:cNvSpPr>
            <p:nvPr/>
          </p:nvSpPr>
          <p:spPr bwMode="auto">
            <a:xfrm>
              <a:off x="4925"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1" name="Oval 812"/>
            <p:cNvSpPr>
              <a:spLocks noChangeArrowheads="1"/>
            </p:cNvSpPr>
            <p:nvPr/>
          </p:nvSpPr>
          <p:spPr bwMode="auto">
            <a:xfrm>
              <a:off x="3969"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2" name="Oval 813"/>
            <p:cNvSpPr>
              <a:spLocks noChangeArrowheads="1"/>
            </p:cNvSpPr>
            <p:nvPr/>
          </p:nvSpPr>
          <p:spPr bwMode="auto">
            <a:xfrm>
              <a:off x="3833"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3" name="Oval 814"/>
            <p:cNvSpPr>
              <a:spLocks noChangeArrowheads="1"/>
            </p:cNvSpPr>
            <p:nvPr/>
          </p:nvSpPr>
          <p:spPr bwMode="auto">
            <a:xfrm>
              <a:off x="3696"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4" name="Oval 815"/>
            <p:cNvSpPr>
              <a:spLocks noChangeArrowheads="1"/>
            </p:cNvSpPr>
            <p:nvPr/>
          </p:nvSpPr>
          <p:spPr bwMode="auto">
            <a:xfrm>
              <a:off x="3606" y="2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785" name="Oval 816"/>
            <p:cNvSpPr>
              <a:spLocks noChangeArrowheads="1"/>
            </p:cNvSpPr>
            <p:nvPr/>
          </p:nvSpPr>
          <p:spPr bwMode="auto">
            <a:xfrm>
              <a:off x="3651" y="2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6" name="Oval 817"/>
            <p:cNvSpPr>
              <a:spLocks noChangeArrowheads="1"/>
            </p:cNvSpPr>
            <p:nvPr/>
          </p:nvSpPr>
          <p:spPr bwMode="auto">
            <a:xfrm>
              <a:off x="3788"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7" name="Oval 818"/>
            <p:cNvSpPr>
              <a:spLocks noChangeArrowheads="1"/>
            </p:cNvSpPr>
            <p:nvPr/>
          </p:nvSpPr>
          <p:spPr bwMode="auto">
            <a:xfrm>
              <a:off x="39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8" name="Oval 819"/>
            <p:cNvSpPr>
              <a:spLocks noChangeArrowheads="1"/>
            </p:cNvSpPr>
            <p:nvPr/>
          </p:nvSpPr>
          <p:spPr bwMode="auto">
            <a:xfrm>
              <a:off x="4062"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89" name="Oval 820"/>
            <p:cNvSpPr>
              <a:spLocks noChangeArrowheads="1"/>
            </p:cNvSpPr>
            <p:nvPr/>
          </p:nvSpPr>
          <p:spPr bwMode="auto">
            <a:xfrm>
              <a:off x="365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0" name="Oval 821"/>
            <p:cNvSpPr>
              <a:spLocks noChangeArrowheads="1"/>
            </p:cNvSpPr>
            <p:nvPr/>
          </p:nvSpPr>
          <p:spPr bwMode="auto">
            <a:xfrm>
              <a:off x="3606"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1" name="Oval 822"/>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2" name="Oval 823"/>
            <p:cNvSpPr>
              <a:spLocks noChangeArrowheads="1"/>
            </p:cNvSpPr>
            <p:nvPr/>
          </p:nvSpPr>
          <p:spPr bwMode="auto">
            <a:xfrm>
              <a:off x="3878"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3" name="Oval 824"/>
            <p:cNvSpPr>
              <a:spLocks noChangeArrowheads="1"/>
            </p:cNvSpPr>
            <p:nvPr/>
          </p:nvSpPr>
          <p:spPr bwMode="auto">
            <a:xfrm>
              <a:off x="387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4" name="Oval 825"/>
            <p:cNvSpPr>
              <a:spLocks noChangeArrowheads="1"/>
            </p:cNvSpPr>
            <p:nvPr/>
          </p:nvSpPr>
          <p:spPr bwMode="auto">
            <a:xfrm>
              <a:off x="3696"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5" name="Oval 826"/>
            <p:cNvSpPr>
              <a:spLocks noChangeArrowheads="1"/>
            </p:cNvSpPr>
            <p:nvPr/>
          </p:nvSpPr>
          <p:spPr bwMode="auto">
            <a:xfrm>
              <a:off x="360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6" name="Oval 827"/>
            <p:cNvSpPr>
              <a:spLocks noChangeArrowheads="1"/>
            </p:cNvSpPr>
            <p:nvPr/>
          </p:nvSpPr>
          <p:spPr bwMode="auto">
            <a:xfrm>
              <a:off x="3606"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7" name="Oval 828"/>
            <p:cNvSpPr>
              <a:spLocks noChangeArrowheads="1"/>
            </p:cNvSpPr>
            <p:nvPr/>
          </p:nvSpPr>
          <p:spPr bwMode="auto">
            <a:xfrm>
              <a:off x="3606"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8" name="Oval 829"/>
            <p:cNvSpPr>
              <a:spLocks noChangeArrowheads="1"/>
            </p:cNvSpPr>
            <p:nvPr/>
          </p:nvSpPr>
          <p:spPr bwMode="auto">
            <a:xfrm>
              <a:off x="44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799" name="Oval 830"/>
            <p:cNvSpPr>
              <a:spLocks noChangeArrowheads="1"/>
            </p:cNvSpPr>
            <p:nvPr/>
          </p:nvSpPr>
          <p:spPr bwMode="auto">
            <a:xfrm>
              <a:off x="4286" y="29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0" name="Oval 831"/>
            <p:cNvSpPr>
              <a:spLocks noChangeArrowheads="1"/>
            </p:cNvSpPr>
            <p:nvPr/>
          </p:nvSpPr>
          <p:spPr bwMode="auto">
            <a:xfrm>
              <a:off x="415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1" name="Oval 832"/>
            <p:cNvSpPr>
              <a:spLocks noChangeArrowheads="1"/>
            </p:cNvSpPr>
            <p:nvPr/>
          </p:nvSpPr>
          <p:spPr bwMode="auto">
            <a:xfrm>
              <a:off x="428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2" name="Oval 833"/>
            <p:cNvSpPr>
              <a:spLocks noChangeArrowheads="1"/>
            </p:cNvSpPr>
            <p:nvPr/>
          </p:nvSpPr>
          <p:spPr bwMode="auto">
            <a:xfrm>
              <a:off x="451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3" name="Oval 834"/>
            <p:cNvSpPr>
              <a:spLocks noChangeArrowheads="1"/>
            </p:cNvSpPr>
            <p:nvPr/>
          </p:nvSpPr>
          <p:spPr bwMode="auto">
            <a:xfrm>
              <a:off x="3651"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4" name="Oval 835"/>
            <p:cNvSpPr>
              <a:spLocks noChangeArrowheads="1"/>
            </p:cNvSpPr>
            <p:nvPr/>
          </p:nvSpPr>
          <p:spPr bwMode="auto">
            <a:xfrm>
              <a:off x="469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5" name="Oval 836"/>
            <p:cNvSpPr>
              <a:spLocks noChangeArrowheads="1"/>
            </p:cNvSpPr>
            <p:nvPr/>
          </p:nvSpPr>
          <p:spPr bwMode="auto">
            <a:xfrm>
              <a:off x="3878"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6" name="Oval 837"/>
            <p:cNvSpPr>
              <a:spLocks noChangeArrowheads="1"/>
            </p:cNvSpPr>
            <p:nvPr/>
          </p:nvSpPr>
          <p:spPr bwMode="auto">
            <a:xfrm>
              <a:off x="378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7" name="Oval 838"/>
            <p:cNvSpPr>
              <a:spLocks noChangeArrowheads="1"/>
            </p:cNvSpPr>
            <p:nvPr/>
          </p:nvSpPr>
          <p:spPr bwMode="auto">
            <a:xfrm>
              <a:off x="369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8" name="Oval 839"/>
            <p:cNvSpPr>
              <a:spLocks noChangeArrowheads="1"/>
            </p:cNvSpPr>
            <p:nvPr/>
          </p:nvSpPr>
          <p:spPr bwMode="auto">
            <a:xfrm>
              <a:off x="3604"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09" name="Oval 840"/>
            <p:cNvSpPr>
              <a:spLocks noChangeArrowheads="1"/>
            </p:cNvSpPr>
            <p:nvPr/>
          </p:nvSpPr>
          <p:spPr bwMode="auto">
            <a:xfrm>
              <a:off x="424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0" name="Oval 841"/>
            <p:cNvSpPr>
              <a:spLocks noChangeArrowheads="1"/>
            </p:cNvSpPr>
            <p:nvPr/>
          </p:nvSpPr>
          <p:spPr bwMode="auto">
            <a:xfrm>
              <a:off x="4150" y="3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811" name="Oval 842"/>
            <p:cNvSpPr>
              <a:spLocks noChangeArrowheads="1"/>
            </p:cNvSpPr>
            <p:nvPr/>
          </p:nvSpPr>
          <p:spPr bwMode="auto">
            <a:xfrm>
              <a:off x="39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2" name="Oval 843"/>
            <p:cNvSpPr>
              <a:spLocks noChangeArrowheads="1"/>
            </p:cNvSpPr>
            <p:nvPr/>
          </p:nvSpPr>
          <p:spPr bwMode="auto">
            <a:xfrm>
              <a:off x="374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3" name="Oval 844"/>
            <p:cNvSpPr>
              <a:spLocks noChangeArrowheads="1"/>
            </p:cNvSpPr>
            <p:nvPr/>
          </p:nvSpPr>
          <p:spPr bwMode="auto">
            <a:xfrm>
              <a:off x="4287"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4" name="Oval 845"/>
            <p:cNvSpPr>
              <a:spLocks noChangeArrowheads="1"/>
            </p:cNvSpPr>
            <p:nvPr/>
          </p:nvSpPr>
          <p:spPr bwMode="auto">
            <a:xfrm>
              <a:off x="474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5" name="Oval 846"/>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6" name="Oval 847"/>
            <p:cNvSpPr>
              <a:spLocks noChangeArrowheads="1"/>
            </p:cNvSpPr>
            <p:nvPr/>
          </p:nvSpPr>
          <p:spPr bwMode="auto">
            <a:xfrm>
              <a:off x="355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7" name="Oval 848"/>
            <p:cNvSpPr>
              <a:spLocks noChangeArrowheads="1"/>
            </p:cNvSpPr>
            <p:nvPr/>
          </p:nvSpPr>
          <p:spPr bwMode="auto">
            <a:xfrm>
              <a:off x="401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8" name="Oval 849"/>
            <p:cNvSpPr>
              <a:spLocks noChangeArrowheads="1"/>
            </p:cNvSpPr>
            <p:nvPr/>
          </p:nvSpPr>
          <p:spPr bwMode="auto">
            <a:xfrm>
              <a:off x="44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19" name="Oval 850"/>
            <p:cNvSpPr>
              <a:spLocks noChangeArrowheads="1"/>
            </p:cNvSpPr>
            <p:nvPr/>
          </p:nvSpPr>
          <p:spPr bwMode="auto">
            <a:xfrm>
              <a:off x="492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0" name="Oval 851"/>
            <p:cNvSpPr>
              <a:spLocks noChangeArrowheads="1"/>
            </p:cNvSpPr>
            <p:nvPr/>
          </p:nvSpPr>
          <p:spPr bwMode="auto">
            <a:xfrm>
              <a:off x="5103"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1" name="Oval 852"/>
            <p:cNvSpPr>
              <a:spLocks noChangeArrowheads="1"/>
            </p:cNvSpPr>
            <p:nvPr/>
          </p:nvSpPr>
          <p:spPr bwMode="auto">
            <a:xfrm>
              <a:off x="4604"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2" name="Oval 853"/>
            <p:cNvSpPr>
              <a:spLocks noChangeArrowheads="1"/>
            </p:cNvSpPr>
            <p:nvPr/>
          </p:nvSpPr>
          <p:spPr bwMode="auto">
            <a:xfrm>
              <a:off x="446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3" name="Oval 854"/>
            <p:cNvSpPr>
              <a:spLocks noChangeArrowheads="1"/>
            </p:cNvSpPr>
            <p:nvPr/>
          </p:nvSpPr>
          <p:spPr bwMode="auto">
            <a:xfrm>
              <a:off x="573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4" name="Oval 855"/>
            <p:cNvSpPr>
              <a:spLocks noChangeArrowheads="1"/>
            </p:cNvSpPr>
            <p:nvPr/>
          </p:nvSpPr>
          <p:spPr bwMode="auto">
            <a:xfrm>
              <a:off x="569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5" name="Oval 856"/>
            <p:cNvSpPr>
              <a:spLocks noChangeArrowheads="1"/>
            </p:cNvSpPr>
            <p:nvPr/>
          </p:nvSpPr>
          <p:spPr bwMode="auto">
            <a:xfrm>
              <a:off x="5511"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6" name="Oval 857"/>
            <p:cNvSpPr>
              <a:spLocks noChangeArrowheads="1"/>
            </p:cNvSpPr>
            <p:nvPr/>
          </p:nvSpPr>
          <p:spPr bwMode="auto">
            <a:xfrm>
              <a:off x="564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7" name="Oval 858"/>
            <p:cNvSpPr>
              <a:spLocks noChangeArrowheads="1"/>
            </p:cNvSpPr>
            <p:nvPr/>
          </p:nvSpPr>
          <p:spPr bwMode="auto">
            <a:xfrm>
              <a:off x="5420"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8" name="Oval 859"/>
            <p:cNvSpPr>
              <a:spLocks noChangeArrowheads="1"/>
            </p:cNvSpPr>
            <p:nvPr/>
          </p:nvSpPr>
          <p:spPr bwMode="auto">
            <a:xfrm>
              <a:off x="460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29" name="Oval 860"/>
            <p:cNvSpPr>
              <a:spLocks noChangeArrowheads="1"/>
            </p:cNvSpPr>
            <p:nvPr/>
          </p:nvSpPr>
          <p:spPr bwMode="auto">
            <a:xfrm>
              <a:off x="510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0" name="Oval 861"/>
            <p:cNvSpPr>
              <a:spLocks noChangeArrowheads="1"/>
            </p:cNvSpPr>
            <p:nvPr/>
          </p:nvSpPr>
          <p:spPr bwMode="auto">
            <a:xfrm>
              <a:off x="510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1" name="Oval 862"/>
            <p:cNvSpPr>
              <a:spLocks noChangeArrowheads="1"/>
            </p:cNvSpPr>
            <p:nvPr/>
          </p:nvSpPr>
          <p:spPr bwMode="auto">
            <a:xfrm>
              <a:off x="501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2" name="Oval 863"/>
            <p:cNvSpPr>
              <a:spLocks noChangeArrowheads="1"/>
            </p:cNvSpPr>
            <p:nvPr/>
          </p:nvSpPr>
          <p:spPr bwMode="auto">
            <a:xfrm>
              <a:off x="487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3" name="Oval 864"/>
            <p:cNvSpPr>
              <a:spLocks noChangeArrowheads="1"/>
            </p:cNvSpPr>
            <p:nvPr/>
          </p:nvSpPr>
          <p:spPr bwMode="auto">
            <a:xfrm>
              <a:off x="4695"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4" name="Oval 865"/>
            <p:cNvSpPr>
              <a:spLocks noChangeArrowheads="1"/>
            </p:cNvSpPr>
            <p:nvPr/>
          </p:nvSpPr>
          <p:spPr bwMode="auto">
            <a:xfrm>
              <a:off x="496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5" name="Oval 866"/>
            <p:cNvSpPr>
              <a:spLocks noChangeArrowheads="1"/>
            </p:cNvSpPr>
            <p:nvPr/>
          </p:nvSpPr>
          <p:spPr bwMode="auto">
            <a:xfrm>
              <a:off x="5058" y="161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1836" name="Oval 867"/>
            <p:cNvSpPr>
              <a:spLocks noChangeArrowheads="1"/>
            </p:cNvSpPr>
            <p:nvPr/>
          </p:nvSpPr>
          <p:spPr bwMode="auto">
            <a:xfrm>
              <a:off x="5058"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7" name="Oval 868"/>
            <p:cNvSpPr>
              <a:spLocks noChangeArrowheads="1"/>
            </p:cNvSpPr>
            <p:nvPr/>
          </p:nvSpPr>
          <p:spPr bwMode="auto">
            <a:xfrm>
              <a:off x="5012"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8" name="Oval 869"/>
            <p:cNvSpPr>
              <a:spLocks noChangeArrowheads="1"/>
            </p:cNvSpPr>
            <p:nvPr/>
          </p:nvSpPr>
          <p:spPr bwMode="auto">
            <a:xfrm>
              <a:off x="505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39" name="Oval 870"/>
            <p:cNvSpPr>
              <a:spLocks noChangeArrowheads="1"/>
            </p:cNvSpPr>
            <p:nvPr/>
          </p:nvSpPr>
          <p:spPr bwMode="auto">
            <a:xfrm>
              <a:off x="519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0" name="Oval 871"/>
            <p:cNvSpPr>
              <a:spLocks noChangeArrowheads="1"/>
            </p:cNvSpPr>
            <p:nvPr/>
          </p:nvSpPr>
          <p:spPr bwMode="auto">
            <a:xfrm>
              <a:off x="5285"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1" name="Oval 872"/>
            <p:cNvSpPr>
              <a:spLocks noChangeArrowheads="1"/>
            </p:cNvSpPr>
            <p:nvPr/>
          </p:nvSpPr>
          <p:spPr bwMode="auto">
            <a:xfrm>
              <a:off x="5376"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2" name="Oval 873"/>
            <p:cNvSpPr>
              <a:spLocks noChangeArrowheads="1"/>
            </p:cNvSpPr>
            <p:nvPr/>
          </p:nvSpPr>
          <p:spPr bwMode="auto">
            <a:xfrm>
              <a:off x="537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3" name="Oval 874"/>
            <p:cNvSpPr>
              <a:spLocks noChangeArrowheads="1"/>
            </p:cNvSpPr>
            <p:nvPr/>
          </p:nvSpPr>
          <p:spPr bwMode="auto">
            <a:xfrm>
              <a:off x="5374"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4" name="Oval 875"/>
            <p:cNvSpPr>
              <a:spLocks noChangeArrowheads="1"/>
            </p:cNvSpPr>
            <p:nvPr/>
          </p:nvSpPr>
          <p:spPr bwMode="auto">
            <a:xfrm>
              <a:off x="528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5" name="Oval 876"/>
            <p:cNvSpPr>
              <a:spLocks noChangeArrowheads="1"/>
            </p:cNvSpPr>
            <p:nvPr/>
          </p:nvSpPr>
          <p:spPr bwMode="auto">
            <a:xfrm>
              <a:off x="5421"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6" name="Oval 877"/>
            <p:cNvSpPr>
              <a:spLocks noChangeArrowheads="1"/>
            </p:cNvSpPr>
            <p:nvPr/>
          </p:nvSpPr>
          <p:spPr bwMode="auto">
            <a:xfrm>
              <a:off x="5149"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7" name="Oval 878"/>
            <p:cNvSpPr>
              <a:spLocks noChangeArrowheads="1"/>
            </p:cNvSpPr>
            <p:nvPr/>
          </p:nvSpPr>
          <p:spPr bwMode="auto">
            <a:xfrm>
              <a:off x="519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8" name="Oval 879"/>
            <p:cNvSpPr>
              <a:spLocks noChangeArrowheads="1"/>
            </p:cNvSpPr>
            <p:nvPr/>
          </p:nvSpPr>
          <p:spPr bwMode="auto">
            <a:xfrm>
              <a:off x="5239"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49" name="Oval 880"/>
            <p:cNvSpPr>
              <a:spLocks noChangeArrowheads="1"/>
            </p:cNvSpPr>
            <p:nvPr/>
          </p:nvSpPr>
          <p:spPr bwMode="auto">
            <a:xfrm>
              <a:off x="496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0" name="Oval 881"/>
            <p:cNvSpPr>
              <a:spLocks noChangeArrowheads="1"/>
            </p:cNvSpPr>
            <p:nvPr/>
          </p:nvSpPr>
          <p:spPr bwMode="auto">
            <a:xfrm>
              <a:off x="528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1" name="Oval 882"/>
            <p:cNvSpPr>
              <a:spLocks noChangeArrowheads="1"/>
            </p:cNvSpPr>
            <p:nvPr/>
          </p:nvSpPr>
          <p:spPr bwMode="auto">
            <a:xfrm>
              <a:off x="5693"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2" name="Oval 883"/>
            <p:cNvSpPr>
              <a:spLocks noChangeArrowheads="1"/>
            </p:cNvSpPr>
            <p:nvPr/>
          </p:nvSpPr>
          <p:spPr bwMode="auto">
            <a:xfrm>
              <a:off x="533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3" name="Oval 884"/>
            <p:cNvSpPr>
              <a:spLocks noChangeArrowheads="1"/>
            </p:cNvSpPr>
            <p:nvPr/>
          </p:nvSpPr>
          <p:spPr bwMode="auto">
            <a:xfrm>
              <a:off x="5648"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4" name="Oval 885"/>
            <p:cNvSpPr>
              <a:spLocks noChangeArrowheads="1"/>
            </p:cNvSpPr>
            <p:nvPr/>
          </p:nvSpPr>
          <p:spPr bwMode="auto">
            <a:xfrm>
              <a:off x="5466" y="1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855" name="Oval 886"/>
            <p:cNvSpPr>
              <a:spLocks noChangeArrowheads="1"/>
            </p:cNvSpPr>
            <p:nvPr/>
          </p:nvSpPr>
          <p:spPr bwMode="auto">
            <a:xfrm>
              <a:off x="5330"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6" name="Oval 887"/>
            <p:cNvSpPr>
              <a:spLocks noChangeArrowheads="1"/>
            </p:cNvSpPr>
            <p:nvPr/>
          </p:nvSpPr>
          <p:spPr bwMode="auto">
            <a:xfrm>
              <a:off x="5421"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7" name="Oval 888"/>
            <p:cNvSpPr>
              <a:spLocks noChangeArrowheads="1"/>
            </p:cNvSpPr>
            <p:nvPr/>
          </p:nvSpPr>
          <p:spPr bwMode="auto">
            <a:xfrm>
              <a:off x="5557"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58" name="Oval 889"/>
            <p:cNvSpPr>
              <a:spLocks noChangeArrowheads="1"/>
            </p:cNvSpPr>
            <p:nvPr/>
          </p:nvSpPr>
          <p:spPr bwMode="auto">
            <a:xfrm>
              <a:off x="5693" y="1752"/>
              <a:ext cx="45" cy="46"/>
            </a:xfrm>
            <a:prstGeom prst="ellipse">
              <a:avLst/>
            </a:prstGeom>
            <a:solidFill>
              <a:schemeClr val="tx1"/>
            </a:solidFill>
            <a:ln w="3175">
              <a:noFill/>
              <a:round/>
              <a:headEnd/>
              <a:tailEnd/>
            </a:ln>
          </p:spPr>
          <p:txBody>
            <a:bodyPr wrap="none" anchor="ctr"/>
            <a:lstStyle/>
            <a:p>
              <a:endParaRPr lang="en-US"/>
            </a:p>
          </p:txBody>
        </p:sp>
        <p:sp>
          <p:nvSpPr>
            <p:cNvPr id="81859" name="Oval 890"/>
            <p:cNvSpPr>
              <a:spLocks noChangeArrowheads="1"/>
            </p:cNvSpPr>
            <p:nvPr/>
          </p:nvSpPr>
          <p:spPr bwMode="auto">
            <a:xfrm>
              <a:off x="5739" y="1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0" name="Oval 891"/>
            <p:cNvSpPr>
              <a:spLocks noChangeArrowheads="1"/>
            </p:cNvSpPr>
            <p:nvPr/>
          </p:nvSpPr>
          <p:spPr bwMode="auto">
            <a:xfrm>
              <a:off x="5738"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1" name="Oval 892"/>
            <p:cNvSpPr>
              <a:spLocks noChangeArrowheads="1"/>
            </p:cNvSpPr>
            <p:nvPr/>
          </p:nvSpPr>
          <p:spPr bwMode="auto">
            <a:xfrm>
              <a:off x="5465"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2" name="Oval 893"/>
            <p:cNvSpPr>
              <a:spLocks noChangeArrowheads="1"/>
            </p:cNvSpPr>
            <p:nvPr/>
          </p:nvSpPr>
          <p:spPr bwMode="auto">
            <a:xfrm>
              <a:off x="5602" y="1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3" name="Oval 894"/>
            <p:cNvSpPr>
              <a:spLocks noChangeArrowheads="1"/>
            </p:cNvSpPr>
            <p:nvPr/>
          </p:nvSpPr>
          <p:spPr bwMode="auto">
            <a:xfrm>
              <a:off x="560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4" name="Oval 895"/>
            <p:cNvSpPr>
              <a:spLocks noChangeArrowheads="1"/>
            </p:cNvSpPr>
            <p:nvPr/>
          </p:nvSpPr>
          <p:spPr bwMode="auto">
            <a:xfrm>
              <a:off x="5648"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5" name="Oval 896"/>
            <p:cNvSpPr>
              <a:spLocks noChangeArrowheads="1"/>
            </p:cNvSpPr>
            <p:nvPr/>
          </p:nvSpPr>
          <p:spPr bwMode="auto">
            <a:xfrm>
              <a:off x="5331"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6" name="Oval 897"/>
            <p:cNvSpPr>
              <a:spLocks noChangeArrowheads="1"/>
            </p:cNvSpPr>
            <p:nvPr/>
          </p:nvSpPr>
          <p:spPr bwMode="auto">
            <a:xfrm>
              <a:off x="5331"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7" name="Oval 898"/>
            <p:cNvSpPr>
              <a:spLocks noChangeArrowheads="1"/>
            </p:cNvSpPr>
            <p:nvPr/>
          </p:nvSpPr>
          <p:spPr bwMode="auto">
            <a:xfrm>
              <a:off x="5375"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8" name="Oval 899"/>
            <p:cNvSpPr>
              <a:spLocks noChangeArrowheads="1"/>
            </p:cNvSpPr>
            <p:nvPr/>
          </p:nvSpPr>
          <p:spPr bwMode="auto">
            <a:xfrm>
              <a:off x="5013"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69" name="Oval 900"/>
            <p:cNvSpPr>
              <a:spLocks noChangeArrowheads="1"/>
            </p:cNvSpPr>
            <p:nvPr/>
          </p:nvSpPr>
          <p:spPr bwMode="auto">
            <a:xfrm>
              <a:off x="5149" y="1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0" name="Oval 901"/>
            <p:cNvSpPr>
              <a:spLocks noChangeArrowheads="1"/>
            </p:cNvSpPr>
            <p:nvPr/>
          </p:nvSpPr>
          <p:spPr bwMode="auto">
            <a:xfrm>
              <a:off x="5239"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1" name="Oval 902"/>
            <p:cNvSpPr>
              <a:spLocks noChangeArrowheads="1"/>
            </p:cNvSpPr>
            <p:nvPr/>
          </p:nvSpPr>
          <p:spPr bwMode="auto">
            <a:xfrm>
              <a:off x="5239"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2" name="Oval 903"/>
            <p:cNvSpPr>
              <a:spLocks noChangeArrowheads="1"/>
            </p:cNvSpPr>
            <p:nvPr/>
          </p:nvSpPr>
          <p:spPr bwMode="auto">
            <a:xfrm>
              <a:off x="560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3" name="Oval 904"/>
            <p:cNvSpPr>
              <a:spLocks noChangeArrowheads="1"/>
            </p:cNvSpPr>
            <p:nvPr/>
          </p:nvSpPr>
          <p:spPr bwMode="auto">
            <a:xfrm>
              <a:off x="533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4" name="Oval 905"/>
            <p:cNvSpPr>
              <a:spLocks noChangeArrowheads="1"/>
            </p:cNvSpPr>
            <p:nvPr/>
          </p:nvSpPr>
          <p:spPr bwMode="auto">
            <a:xfrm>
              <a:off x="5511" y="207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875" name="Oval 906"/>
            <p:cNvSpPr>
              <a:spLocks noChangeArrowheads="1"/>
            </p:cNvSpPr>
            <p:nvPr/>
          </p:nvSpPr>
          <p:spPr bwMode="auto">
            <a:xfrm>
              <a:off x="555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6" name="Oval 907"/>
            <p:cNvSpPr>
              <a:spLocks noChangeArrowheads="1"/>
            </p:cNvSpPr>
            <p:nvPr/>
          </p:nvSpPr>
          <p:spPr bwMode="auto">
            <a:xfrm>
              <a:off x="564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7" name="Oval 908"/>
            <p:cNvSpPr>
              <a:spLocks noChangeArrowheads="1"/>
            </p:cNvSpPr>
            <p:nvPr/>
          </p:nvSpPr>
          <p:spPr bwMode="auto">
            <a:xfrm>
              <a:off x="478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8" name="Oval 909"/>
            <p:cNvSpPr>
              <a:spLocks noChangeArrowheads="1"/>
            </p:cNvSpPr>
            <p:nvPr/>
          </p:nvSpPr>
          <p:spPr bwMode="auto">
            <a:xfrm>
              <a:off x="4786"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79" name="Oval 910"/>
            <p:cNvSpPr>
              <a:spLocks noChangeArrowheads="1"/>
            </p:cNvSpPr>
            <p:nvPr/>
          </p:nvSpPr>
          <p:spPr bwMode="auto">
            <a:xfrm>
              <a:off x="4650" y="21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880" name="Oval 911"/>
            <p:cNvSpPr>
              <a:spLocks noChangeArrowheads="1"/>
            </p:cNvSpPr>
            <p:nvPr/>
          </p:nvSpPr>
          <p:spPr bwMode="auto">
            <a:xfrm>
              <a:off x="4741"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81" name="Oval 912"/>
            <p:cNvSpPr>
              <a:spLocks noChangeArrowheads="1"/>
            </p:cNvSpPr>
            <p:nvPr/>
          </p:nvSpPr>
          <p:spPr bwMode="auto">
            <a:xfrm>
              <a:off x="4876"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82" name="Oval 913"/>
            <p:cNvSpPr>
              <a:spLocks noChangeArrowheads="1"/>
            </p:cNvSpPr>
            <p:nvPr/>
          </p:nvSpPr>
          <p:spPr bwMode="auto">
            <a:xfrm>
              <a:off x="4830"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83" name="Oval 914"/>
            <p:cNvSpPr>
              <a:spLocks noChangeArrowheads="1"/>
            </p:cNvSpPr>
            <p:nvPr/>
          </p:nvSpPr>
          <p:spPr bwMode="auto">
            <a:xfrm>
              <a:off x="4650"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84" name="Oval 915"/>
            <p:cNvSpPr>
              <a:spLocks noChangeArrowheads="1"/>
            </p:cNvSpPr>
            <p:nvPr/>
          </p:nvSpPr>
          <p:spPr bwMode="auto">
            <a:xfrm>
              <a:off x="4694" y="226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885" name="Oval 916"/>
            <p:cNvSpPr>
              <a:spLocks noChangeArrowheads="1"/>
            </p:cNvSpPr>
            <p:nvPr/>
          </p:nvSpPr>
          <p:spPr bwMode="auto">
            <a:xfrm>
              <a:off x="4243"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86" name="Oval 917"/>
            <p:cNvSpPr>
              <a:spLocks noChangeArrowheads="1"/>
            </p:cNvSpPr>
            <p:nvPr/>
          </p:nvSpPr>
          <p:spPr bwMode="auto">
            <a:xfrm>
              <a:off x="4242"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87" name="Oval 918"/>
            <p:cNvSpPr>
              <a:spLocks noChangeArrowheads="1"/>
            </p:cNvSpPr>
            <p:nvPr/>
          </p:nvSpPr>
          <p:spPr bwMode="auto">
            <a:xfrm>
              <a:off x="4106" y="1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888" name="Oval 919"/>
            <p:cNvSpPr>
              <a:spLocks noChangeArrowheads="1"/>
            </p:cNvSpPr>
            <p:nvPr/>
          </p:nvSpPr>
          <p:spPr bwMode="auto">
            <a:xfrm>
              <a:off x="4197"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89" name="Oval 920"/>
            <p:cNvSpPr>
              <a:spLocks noChangeArrowheads="1"/>
            </p:cNvSpPr>
            <p:nvPr/>
          </p:nvSpPr>
          <p:spPr bwMode="auto">
            <a:xfrm>
              <a:off x="4333"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0" name="Oval 921"/>
            <p:cNvSpPr>
              <a:spLocks noChangeArrowheads="1"/>
            </p:cNvSpPr>
            <p:nvPr/>
          </p:nvSpPr>
          <p:spPr bwMode="auto">
            <a:xfrm>
              <a:off x="4424"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1" name="Oval 922"/>
            <p:cNvSpPr>
              <a:spLocks noChangeArrowheads="1"/>
            </p:cNvSpPr>
            <p:nvPr/>
          </p:nvSpPr>
          <p:spPr bwMode="auto">
            <a:xfrm>
              <a:off x="4515"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2" name="Oval 923"/>
            <p:cNvSpPr>
              <a:spLocks noChangeArrowheads="1"/>
            </p:cNvSpPr>
            <p:nvPr/>
          </p:nvSpPr>
          <p:spPr bwMode="auto">
            <a:xfrm>
              <a:off x="4514"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3" name="Oval 924"/>
            <p:cNvSpPr>
              <a:spLocks noChangeArrowheads="1"/>
            </p:cNvSpPr>
            <p:nvPr/>
          </p:nvSpPr>
          <p:spPr bwMode="auto">
            <a:xfrm>
              <a:off x="4378"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4" name="Oval 925"/>
            <p:cNvSpPr>
              <a:spLocks noChangeArrowheads="1"/>
            </p:cNvSpPr>
            <p:nvPr/>
          </p:nvSpPr>
          <p:spPr bwMode="auto">
            <a:xfrm>
              <a:off x="4106"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5" name="Oval 926"/>
            <p:cNvSpPr>
              <a:spLocks noChangeArrowheads="1"/>
            </p:cNvSpPr>
            <p:nvPr/>
          </p:nvSpPr>
          <p:spPr bwMode="auto">
            <a:xfrm>
              <a:off x="4424"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6" name="Oval 927"/>
            <p:cNvSpPr>
              <a:spLocks noChangeArrowheads="1"/>
            </p:cNvSpPr>
            <p:nvPr/>
          </p:nvSpPr>
          <p:spPr bwMode="auto">
            <a:xfrm>
              <a:off x="469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7" name="Oval 928"/>
            <p:cNvSpPr>
              <a:spLocks noChangeArrowheads="1"/>
            </p:cNvSpPr>
            <p:nvPr/>
          </p:nvSpPr>
          <p:spPr bwMode="auto">
            <a:xfrm>
              <a:off x="4559" y="17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898" name="Oval 929"/>
            <p:cNvSpPr>
              <a:spLocks noChangeArrowheads="1"/>
            </p:cNvSpPr>
            <p:nvPr/>
          </p:nvSpPr>
          <p:spPr bwMode="auto">
            <a:xfrm>
              <a:off x="4650"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899" name="Oval 930"/>
            <p:cNvSpPr>
              <a:spLocks noChangeArrowheads="1"/>
            </p:cNvSpPr>
            <p:nvPr/>
          </p:nvSpPr>
          <p:spPr bwMode="auto">
            <a:xfrm>
              <a:off x="4831" y="16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0" name="Oval 931"/>
            <p:cNvSpPr>
              <a:spLocks noChangeArrowheads="1"/>
            </p:cNvSpPr>
            <p:nvPr/>
          </p:nvSpPr>
          <p:spPr bwMode="auto">
            <a:xfrm>
              <a:off x="4559" y="1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1" name="Oval 932"/>
            <p:cNvSpPr>
              <a:spLocks noChangeArrowheads="1"/>
            </p:cNvSpPr>
            <p:nvPr/>
          </p:nvSpPr>
          <p:spPr bwMode="auto">
            <a:xfrm>
              <a:off x="487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2" name="Oval 933"/>
            <p:cNvSpPr>
              <a:spLocks noChangeArrowheads="1"/>
            </p:cNvSpPr>
            <p:nvPr/>
          </p:nvSpPr>
          <p:spPr bwMode="auto">
            <a:xfrm>
              <a:off x="4151"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3" name="Oval 934"/>
            <p:cNvSpPr>
              <a:spLocks noChangeArrowheads="1"/>
            </p:cNvSpPr>
            <p:nvPr/>
          </p:nvSpPr>
          <p:spPr bwMode="auto">
            <a:xfrm>
              <a:off x="4424" y="17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4" name="Oval 935"/>
            <p:cNvSpPr>
              <a:spLocks noChangeArrowheads="1"/>
            </p:cNvSpPr>
            <p:nvPr/>
          </p:nvSpPr>
          <p:spPr bwMode="auto">
            <a:xfrm>
              <a:off x="4423"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5" name="Oval 936"/>
            <p:cNvSpPr>
              <a:spLocks noChangeArrowheads="1"/>
            </p:cNvSpPr>
            <p:nvPr/>
          </p:nvSpPr>
          <p:spPr bwMode="auto">
            <a:xfrm>
              <a:off x="4287"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6" name="Oval 937"/>
            <p:cNvSpPr>
              <a:spLocks noChangeArrowheads="1"/>
            </p:cNvSpPr>
            <p:nvPr/>
          </p:nvSpPr>
          <p:spPr bwMode="auto">
            <a:xfrm>
              <a:off x="4378" y="14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7" name="Oval 938"/>
            <p:cNvSpPr>
              <a:spLocks noChangeArrowheads="1"/>
            </p:cNvSpPr>
            <p:nvPr/>
          </p:nvSpPr>
          <p:spPr bwMode="auto">
            <a:xfrm>
              <a:off x="4514"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8" name="Oval 939"/>
            <p:cNvSpPr>
              <a:spLocks noChangeArrowheads="1"/>
            </p:cNvSpPr>
            <p:nvPr/>
          </p:nvSpPr>
          <p:spPr bwMode="auto">
            <a:xfrm>
              <a:off x="455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09" name="Oval 940"/>
            <p:cNvSpPr>
              <a:spLocks noChangeArrowheads="1"/>
            </p:cNvSpPr>
            <p:nvPr/>
          </p:nvSpPr>
          <p:spPr bwMode="auto">
            <a:xfrm>
              <a:off x="4151"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0" name="Oval 941"/>
            <p:cNvSpPr>
              <a:spLocks noChangeArrowheads="1"/>
            </p:cNvSpPr>
            <p:nvPr/>
          </p:nvSpPr>
          <p:spPr bwMode="auto">
            <a:xfrm>
              <a:off x="4331" y="17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1" name="Oval 942"/>
            <p:cNvSpPr>
              <a:spLocks noChangeArrowheads="1"/>
            </p:cNvSpPr>
            <p:nvPr/>
          </p:nvSpPr>
          <p:spPr bwMode="auto">
            <a:xfrm>
              <a:off x="3880" y="1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2" name="Oval 943"/>
            <p:cNvSpPr>
              <a:spLocks noChangeArrowheads="1"/>
            </p:cNvSpPr>
            <p:nvPr/>
          </p:nvSpPr>
          <p:spPr bwMode="auto">
            <a:xfrm>
              <a:off x="3879"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3" name="Oval 944"/>
            <p:cNvSpPr>
              <a:spLocks noChangeArrowheads="1"/>
            </p:cNvSpPr>
            <p:nvPr/>
          </p:nvSpPr>
          <p:spPr bwMode="auto">
            <a:xfrm>
              <a:off x="3743"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4" name="Oval 945"/>
            <p:cNvSpPr>
              <a:spLocks noChangeArrowheads="1"/>
            </p:cNvSpPr>
            <p:nvPr/>
          </p:nvSpPr>
          <p:spPr bwMode="auto">
            <a:xfrm>
              <a:off x="3834" y="1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5" name="Oval 946"/>
            <p:cNvSpPr>
              <a:spLocks noChangeArrowheads="1"/>
            </p:cNvSpPr>
            <p:nvPr/>
          </p:nvSpPr>
          <p:spPr bwMode="auto">
            <a:xfrm>
              <a:off x="3970"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6" name="Oval 947"/>
            <p:cNvSpPr>
              <a:spLocks noChangeArrowheads="1"/>
            </p:cNvSpPr>
            <p:nvPr/>
          </p:nvSpPr>
          <p:spPr bwMode="auto">
            <a:xfrm>
              <a:off x="4061"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7" name="Oval 948"/>
            <p:cNvSpPr>
              <a:spLocks noChangeArrowheads="1"/>
            </p:cNvSpPr>
            <p:nvPr/>
          </p:nvSpPr>
          <p:spPr bwMode="auto">
            <a:xfrm>
              <a:off x="4152"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18" name="Oval 949"/>
            <p:cNvSpPr>
              <a:spLocks noChangeArrowheads="1"/>
            </p:cNvSpPr>
            <p:nvPr/>
          </p:nvSpPr>
          <p:spPr bwMode="auto">
            <a:xfrm>
              <a:off x="4105"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919" name="Oval 950"/>
            <p:cNvSpPr>
              <a:spLocks noChangeArrowheads="1"/>
            </p:cNvSpPr>
            <p:nvPr/>
          </p:nvSpPr>
          <p:spPr bwMode="auto">
            <a:xfrm>
              <a:off x="401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0" name="Oval 951"/>
            <p:cNvSpPr>
              <a:spLocks noChangeArrowheads="1"/>
            </p:cNvSpPr>
            <p:nvPr/>
          </p:nvSpPr>
          <p:spPr bwMode="auto">
            <a:xfrm>
              <a:off x="3743"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1" name="Oval 952"/>
            <p:cNvSpPr>
              <a:spLocks noChangeArrowheads="1"/>
            </p:cNvSpPr>
            <p:nvPr/>
          </p:nvSpPr>
          <p:spPr bwMode="auto">
            <a:xfrm>
              <a:off x="4061"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2" name="Oval 953"/>
            <p:cNvSpPr>
              <a:spLocks noChangeArrowheads="1"/>
            </p:cNvSpPr>
            <p:nvPr/>
          </p:nvSpPr>
          <p:spPr bwMode="auto">
            <a:xfrm>
              <a:off x="4333" y="135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923" name="Oval 954"/>
            <p:cNvSpPr>
              <a:spLocks noChangeArrowheads="1"/>
            </p:cNvSpPr>
            <p:nvPr/>
          </p:nvSpPr>
          <p:spPr bwMode="auto">
            <a:xfrm>
              <a:off x="4196"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4" name="Oval 955"/>
            <p:cNvSpPr>
              <a:spLocks noChangeArrowheads="1"/>
            </p:cNvSpPr>
            <p:nvPr/>
          </p:nvSpPr>
          <p:spPr bwMode="auto">
            <a:xfrm>
              <a:off x="4287"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5" name="Oval 956"/>
            <p:cNvSpPr>
              <a:spLocks noChangeArrowheads="1"/>
            </p:cNvSpPr>
            <p:nvPr/>
          </p:nvSpPr>
          <p:spPr bwMode="auto">
            <a:xfrm>
              <a:off x="446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6" name="Oval 957"/>
            <p:cNvSpPr>
              <a:spLocks noChangeArrowheads="1"/>
            </p:cNvSpPr>
            <p:nvPr/>
          </p:nvSpPr>
          <p:spPr bwMode="auto">
            <a:xfrm>
              <a:off x="4196"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7" name="Oval 958"/>
            <p:cNvSpPr>
              <a:spLocks noChangeArrowheads="1"/>
            </p:cNvSpPr>
            <p:nvPr/>
          </p:nvSpPr>
          <p:spPr bwMode="auto">
            <a:xfrm>
              <a:off x="4514" y="1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928" name="Oval 959"/>
            <p:cNvSpPr>
              <a:spLocks noChangeArrowheads="1"/>
            </p:cNvSpPr>
            <p:nvPr/>
          </p:nvSpPr>
          <p:spPr bwMode="auto">
            <a:xfrm>
              <a:off x="3788"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29" name="Oval 960"/>
            <p:cNvSpPr>
              <a:spLocks noChangeArrowheads="1"/>
            </p:cNvSpPr>
            <p:nvPr/>
          </p:nvSpPr>
          <p:spPr bwMode="auto">
            <a:xfrm>
              <a:off x="551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0" name="Oval 961"/>
            <p:cNvSpPr>
              <a:spLocks noChangeArrowheads="1"/>
            </p:cNvSpPr>
            <p:nvPr/>
          </p:nvSpPr>
          <p:spPr bwMode="auto">
            <a:xfrm>
              <a:off x="5421"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1" name="Oval 962"/>
            <p:cNvSpPr>
              <a:spLocks noChangeArrowheads="1"/>
            </p:cNvSpPr>
            <p:nvPr/>
          </p:nvSpPr>
          <p:spPr bwMode="auto">
            <a:xfrm>
              <a:off x="5239"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2" name="Oval 963"/>
            <p:cNvSpPr>
              <a:spLocks noChangeArrowheads="1"/>
            </p:cNvSpPr>
            <p:nvPr/>
          </p:nvSpPr>
          <p:spPr bwMode="auto">
            <a:xfrm>
              <a:off x="5376"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3" name="Oval 964"/>
            <p:cNvSpPr>
              <a:spLocks noChangeArrowheads="1"/>
            </p:cNvSpPr>
            <p:nvPr/>
          </p:nvSpPr>
          <p:spPr bwMode="auto">
            <a:xfrm>
              <a:off x="5512"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4" name="Oval 965"/>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5" name="Oval 966"/>
            <p:cNvSpPr>
              <a:spLocks noChangeArrowheads="1"/>
            </p:cNvSpPr>
            <p:nvPr/>
          </p:nvSpPr>
          <p:spPr bwMode="auto">
            <a:xfrm>
              <a:off x="5013"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6" name="Oval 967"/>
            <p:cNvSpPr>
              <a:spLocks noChangeArrowheads="1"/>
            </p:cNvSpPr>
            <p:nvPr/>
          </p:nvSpPr>
          <p:spPr bwMode="auto">
            <a:xfrm>
              <a:off x="5466"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7" name="Oval 968"/>
            <p:cNvSpPr>
              <a:spLocks noChangeArrowheads="1"/>
            </p:cNvSpPr>
            <p:nvPr/>
          </p:nvSpPr>
          <p:spPr bwMode="auto">
            <a:xfrm>
              <a:off x="4878"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8" name="Oval 969"/>
            <p:cNvSpPr>
              <a:spLocks noChangeArrowheads="1"/>
            </p:cNvSpPr>
            <p:nvPr/>
          </p:nvSpPr>
          <p:spPr bwMode="auto">
            <a:xfrm>
              <a:off x="487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39" name="Oval 970"/>
            <p:cNvSpPr>
              <a:spLocks noChangeArrowheads="1"/>
            </p:cNvSpPr>
            <p:nvPr/>
          </p:nvSpPr>
          <p:spPr bwMode="auto">
            <a:xfrm>
              <a:off x="4741"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0" name="Oval 971"/>
            <p:cNvSpPr>
              <a:spLocks noChangeArrowheads="1"/>
            </p:cNvSpPr>
            <p:nvPr/>
          </p:nvSpPr>
          <p:spPr bwMode="auto">
            <a:xfrm>
              <a:off x="4832" y="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1" name="Oval 972"/>
            <p:cNvSpPr>
              <a:spLocks noChangeArrowheads="1"/>
            </p:cNvSpPr>
            <p:nvPr/>
          </p:nvSpPr>
          <p:spPr bwMode="auto">
            <a:xfrm>
              <a:off x="4968"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2" name="Oval 973"/>
            <p:cNvSpPr>
              <a:spLocks noChangeArrowheads="1"/>
            </p:cNvSpPr>
            <p:nvPr/>
          </p:nvSpPr>
          <p:spPr bwMode="auto">
            <a:xfrm>
              <a:off x="5059"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3" name="Oval 974"/>
            <p:cNvSpPr>
              <a:spLocks noChangeArrowheads="1"/>
            </p:cNvSpPr>
            <p:nvPr/>
          </p:nvSpPr>
          <p:spPr bwMode="auto">
            <a:xfrm>
              <a:off x="5150"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4" name="Oval 975"/>
            <p:cNvSpPr>
              <a:spLocks noChangeArrowheads="1"/>
            </p:cNvSpPr>
            <p:nvPr/>
          </p:nvSpPr>
          <p:spPr bwMode="auto">
            <a:xfrm>
              <a:off x="5149"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5" name="Oval 976"/>
            <p:cNvSpPr>
              <a:spLocks noChangeArrowheads="1"/>
            </p:cNvSpPr>
            <p:nvPr/>
          </p:nvSpPr>
          <p:spPr bwMode="auto">
            <a:xfrm>
              <a:off x="501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6" name="Oval 977"/>
            <p:cNvSpPr>
              <a:spLocks noChangeArrowheads="1"/>
            </p:cNvSpPr>
            <p:nvPr/>
          </p:nvSpPr>
          <p:spPr bwMode="auto">
            <a:xfrm>
              <a:off x="4741"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7" name="Oval 978"/>
            <p:cNvSpPr>
              <a:spLocks noChangeArrowheads="1"/>
            </p:cNvSpPr>
            <p:nvPr/>
          </p:nvSpPr>
          <p:spPr bwMode="auto">
            <a:xfrm>
              <a:off x="5059"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8" name="Oval 979"/>
            <p:cNvSpPr>
              <a:spLocks noChangeArrowheads="1"/>
            </p:cNvSpPr>
            <p:nvPr/>
          </p:nvSpPr>
          <p:spPr bwMode="auto">
            <a:xfrm>
              <a:off x="5331"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49" name="Oval 980"/>
            <p:cNvSpPr>
              <a:spLocks noChangeArrowheads="1"/>
            </p:cNvSpPr>
            <p:nvPr/>
          </p:nvSpPr>
          <p:spPr bwMode="auto">
            <a:xfrm>
              <a:off x="460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0" name="Oval 981"/>
            <p:cNvSpPr>
              <a:spLocks noChangeArrowheads="1"/>
            </p:cNvSpPr>
            <p:nvPr/>
          </p:nvSpPr>
          <p:spPr bwMode="auto">
            <a:xfrm>
              <a:off x="5285"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1" name="Oval 982"/>
            <p:cNvSpPr>
              <a:spLocks noChangeArrowheads="1"/>
            </p:cNvSpPr>
            <p:nvPr/>
          </p:nvSpPr>
          <p:spPr bwMode="auto">
            <a:xfrm>
              <a:off x="5194" y="98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952" name="Oval 983"/>
            <p:cNvSpPr>
              <a:spLocks noChangeArrowheads="1"/>
            </p:cNvSpPr>
            <p:nvPr/>
          </p:nvSpPr>
          <p:spPr bwMode="auto">
            <a:xfrm>
              <a:off x="5557"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3" name="Oval 984"/>
            <p:cNvSpPr>
              <a:spLocks noChangeArrowheads="1"/>
            </p:cNvSpPr>
            <p:nvPr/>
          </p:nvSpPr>
          <p:spPr bwMode="auto">
            <a:xfrm>
              <a:off x="4786"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4" name="Oval 985"/>
            <p:cNvSpPr>
              <a:spLocks noChangeArrowheads="1"/>
            </p:cNvSpPr>
            <p:nvPr/>
          </p:nvSpPr>
          <p:spPr bwMode="auto">
            <a:xfrm>
              <a:off x="5557"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5" name="Oval 986"/>
            <p:cNvSpPr>
              <a:spLocks noChangeArrowheads="1"/>
            </p:cNvSpPr>
            <p:nvPr/>
          </p:nvSpPr>
          <p:spPr bwMode="auto">
            <a:xfrm>
              <a:off x="569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6" name="Oval 987"/>
            <p:cNvSpPr>
              <a:spLocks noChangeArrowheads="1"/>
            </p:cNvSpPr>
            <p:nvPr/>
          </p:nvSpPr>
          <p:spPr bwMode="auto">
            <a:xfrm>
              <a:off x="5420"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7" name="Oval 988"/>
            <p:cNvSpPr>
              <a:spLocks noChangeArrowheads="1"/>
            </p:cNvSpPr>
            <p:nvPr/>
          </p:nvSpPr>
          <p:spPr bwMode="auto">
            <a:xfrm>
              <a:off x="5466"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8" name="Oval 989"/>
            <p:cNvSpPr>
              <a:spLocks noChangeArrowheads="1"/>
            </p:cNvSpPr>
            <p:nvPr/>
          </p:nvSpPr>
          <p:spPr bwMode="auto">
            <a:xfrm>
              <a:off x="514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59" name="Oval 990"/>
            <p:cNvSpPr>
              <a:spLocks noChangeArrowheads="1"/>
            </p:cNvSpPr>
            <p:nvPr/>
          </p:nvSpPr>
          <p:spPr bwMode="auto">
            <a:xfrm>
              <a:off x="528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0" name="Oval 991"/>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1" name="Oval 992"/>
            <p:cNvSpPr>
              <a:spLocks noChangeArrowheads="1"/>
            </p:cNvSpPr>
            <p:nvPr/>
          </p:nvSpPr>
          <p:spPr bwMode="auto">
            <a:xfrm>
              <a:off x="546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2" name="Oval 993"/>
            <p:cNvSpPr>
              <a:spLocks noChangeArrowheads="1"/>
            </p:cNvSpPr>
            <p:nvPr/>
          </p:nvSpPr>
          <p:spPr bwMode="auto">
            <a:xfrm>
              <a:off x="5557"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3" name="Oval 994"/>
            <p:cNvSpPr>
              <a:spLocks noChangeArrowheads="1"/>
            </p:cNvSpPr>
            <p:nvPr/>
          </p:nvSpPr>
          <p:spPr bwMode="auto">
            <a:xfrm>
              <a:off x="5332" y="2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4" name="Oval 995"/>
            <p:cNvSpPr>
              <a:spLocks noChangeArrowheads="1"/>
            </p:cNvSpPr>
            <p:nvPr/>
          </p:nvSpPr>
          <p:spPr bwMode="auto">
            <a:xfrm>
              <a:off x="5511" y="2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965" name="Oval 996"/>
            <p:cNvSpPr>
              <a:spLocks noChangeArrowheads="1"/>
            </p:cNvSpPr>
            <p:nvPr/>
          </p:nvSpPr>
          <p:spPr bwMode="auto">
            <a:xfrm>
              <a:off x="501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6" name="Oval 997"/>
            <p:cNvSpPr>
              <a:spLocks noChangeArrowheads="1"/>
            </p:cNvSpPr>
            <p:nvPr/>
          </p:nvSpPr>
          <p:spPr bwMode="auto">
            <a:xfrm>
              <a:off x="451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7" name="Oval 998"/>
            <p:cNvSpPr>
              <a:spLocks noChangeArrowheads="1"/>
            </p:cNvSpPr>
            <p:nvPr/>
          </p:nvSpPr>
          <p:spPr bwMode="auto">
            <a:xfrm>
              <a:off x="401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8" name="Oval 999"/>
            <p:cNvSpPr>
              <a:spLocks noChangeArrowheads="1"/>
            </p:cNvSpPr>
            <p:nvPr/>
          </p:nvSpPr>
          <p:spPr bwMode="auto">
            <a:xfrm>
              <a:off x="4378"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69" name="Oval 1000"/>
            <p:cNvSpPr>
              <a:spLocks noChangeArrowheads="1"/>
            </p:cNvSpPr>
            <p:nvPr/>
          </p:nvSpPr>
          <p:spPr bwMode="auto">
            <a:xfrm>
              <a:off x="3788" y="220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1970" name="Oval 1001"/>
            <p:cNvSpPr>
              <a:spLocks noChangeArrowheads="1"/>
            </p:cNvSpPr>
            <p:nvPr/>
          </p:nvSpPr>
          <p:spPr bwMode="auto">
            <a:xfrm>
              <a:off x="405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1" name="Oval 1002"/>
            <p:cNvSpPr>
              <a:spLocks noChangeArrowheads="1"/>
            </p:cNvSpPr>
            <p:nvPr/>
          </p:nvSpPr>
          <p:spPr bwMode="auto">
            <a:xfrm>
              <a:off x="4514"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2" name="Oval 1003"/>
            <p:cNvSpPr>
              <a:spLocks noChangeArrowheads="1"/>
            </p:cNvSpPr>
            <p:nvPr/>
          </p:nvSpPr>
          <p:spPr bwMode="auto">
            <a:xfrm>
              <a:off x="4971"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3" name="Oval 1004"/>
            <p:cNvSpPr>
              <a:spLocks noChangeArrowheads="1"/>
            </p:cNvSpPr>
            <p:nvPr/>
          </p:nvSpPr>
          <p:spPr bwMode="auto">
            <a:xfrm>
              <a:off x="401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4" name="Oval 1005"/>
            <p:cNvSpPr>
              <a:spLocks noChangeArrowheads="1"/>
            </p:cNvSpPr>
            <p:nvPr/>
          </p:nvSpPr>
          <p:spPr bwMode="auto">
            <a:xfrm>
              <a:off x="3879" y="116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975" name="Oval 1006"/>
            <p:cNvSpPr>
              <a:spLocks noChangeArrowheads="1"/>
            </p:cNvSpPr>
            <p:nvPr/>
          </p:nvSpPr>
          <p:spPr bwMode="auto">
            <a:xfrm>
              <a:off x="374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6" name="Oval 1007"/>
            <p:cNvSpPr>
              <a:spLocks noChangeArrowheads="1"/>
            </p:cNvSpPr>
            <p:nvPr/>
          </p:nvSpPr>
          <p:spPr bwMode="auto">
            <a:xfrm>
              <a:off x="3652"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7" name="Oval 1008"/>
            <p:cNvSpPr>
              <a:spLocks noChangeArrowheads="1"/>
            </p:cNvSpPr>
            <p:nvPr/>
          </p:nvSpPr>
          <p:spPr bwMode="auto">
            <a:xfrm>
              <a:off x="3606"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8" name="Oval 1009"/>
            <p:cNvSpPr>
              <a:spLocks noChangeArrowheads="1"/>
            </p:cNvSpPr>
            <p:nvPr/>
          </p:nvSpPr>
          <p:spPr bwMode="auto">
            <a:xfrm>
              <a:off x="3834"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79" name="Oval 1010"/>
            <p:cNvSpPr>
              <a:spLocks noChangeArrowheads="1"/>
            </p:cNvSpPr>
            <p:nvPr/>
          </p:nvSpPr>
          <p:spPr bwMode="auto">
            <a:xfrm>
              <a:off x="39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0" name="Oval 1011"/>
            <p:cNvSpPr>
              <a:spLocks noChangeArrowheads="1"/>
            </p:cNvSpPr>
            <p:nvPr/>
          </p:nvSpPr>
          <p:spPr bwMode="auto">
            <a:xfrm>
              <a:off x="4108"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1" name="Oval 1012"/>
            <p:cNvSpPr>
              <a:spLocks noChangeArrowheads="1"/>
            </p:cNvSpPr>
            <p:nvPr/>
          </p:nvSpPr>
          <p:spPr bwMode="auto">
            <a:xfrm>
              <a:off x="369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2" name="Oval 1013"/>
            <p:cNvSpPr>
              <a:spLocks noChangeArrowheads="1"/>
            </p:cNvSpPr>
            <p:nvPr/>
          </p:nvSpPr>
          <p:spPr bwMode="auto">
            <a:xfrm>
              <a:off x="3652"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3" name="Oval 1014"/>
            <p:cNvSpPr>
              <a:spLocks noChangeArrowheads="1"/>
            </p:cNvSpPr>
            <p:nvPr/>
          </p:nvSpPr>
          <p:spPr bwMode="auto">
            <a:xfrm>
              <a:off x="387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4" name="Oval 1015"/>
            <p:cNvSpPr>
              <a:spLocks noChangeArrowheads="1"/>
            </p:cNvSpPr>
            <p:nvPr/>
          </p:nvSpPr>
          <p:spPr bwMode="auto">
            <a:xfrm>
              <a:off x="3924"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5" name="Oval 1016"/>
            <p:cNvSpPr>
              <a:spLocks noChangeArrowheads="1"/>
            </p:cNvSpPr>
            <p:nvPr/>
          </p:nvSpPr>
          <p:spPr bwMode="auto">
            <a:xfrm>
              <a:off x="392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6" name="Oval 1017"/>
            <p:cNvSpPr>
              <a:spLocks noChangeArrowheads="1"/>
            </p:cNvSpPr>
            <p:nvPr/>
          </p:nvSpPr>
          <p:spPr bwMode="auto">
            <a:xfrm>
              <a:off x="3742"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87" name="Oval 1018"/>
            <p:cNvSpPr>
              <a:spLocks noChangeArrowheads="1"/>
            </p:cNvSpPr>
            <p:nvPr/>
          </p:nvSpPr>
          <p:spPr bwMode="auto">
            <a:xfrm>
              <a:off x="3652" y="188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988" name="Oval 1019"/>
            <p:cNvSpPr>
              <a:spLocks noChangeArrowheads="1"/>
            </p:cNvSpPr>
            <p:nvPr/>
          </p:nvSpPr>
          <p:spPr bwMode="auto">
            <a:xfrm>
              <a:off x="3651" y="16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1989" name="Oval 1020"/>
            <p:cNvSpPr>
              <a:spLocks noChangeArrowheads="1"/>
            </p:cNvSpPr>
            <p:nvPr/>
          </p:nvSpPr>
          <p:spPr bwMode="auto">
            <a:xfrm>
              <a:off x="3652"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0" name="Oval 1021"/>
            <p:cNvSpPr>
              <a:spLocks noChangeArrowheads="1"/>
            </p:cNvSpPr>
            <p:nvPr/>
          </p:nvSpPr>
          <p:spPr bwMode="auto">
            <a:xfrm>
              <a:off x="4468"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1" name="Oval 1022"/>
            <p:cNvSpPr>
              <a:spLocks noChangeArrowheads="1"/>
            </p:cNvSpPr>
            <p:nvPr/>
          </p:nvSpPr>
          <p:spPr bwMode="auto">
            <a:xfrm>
              <a:off x="4332" y="1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2" name="Oval 1023"/>
            <p:cNvSpPr>
              <a:spLocks noChangeArrowheads="1"/>
            </p:cNvSpPr>
            <p:nvPr/>
          </p:nvSpPr>
          <p:spPr bwMode="auto">
            <a:xfrm>
              <a:off x="4196"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993" name="Oval 1024"/>
            <p:cNvSpPr>
              <a:spLocks noChangeArrowheads="1"/>
            </p:cNvSpPr>
            <p:nvPr/>
          </p:nvSpPr>
          <p:spPr bwMode="auto">
            <a:xfrm>
              <a:off x="433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4" name="Oval 1025"/>
            <p:cNvSpPr>
              <a:spLocks noChangeArrowheads="1"/>
            </p:cNvSpPr>
            <p:nvPr/>
          </p:nvSpPr>
          <p:spPr bwMode="auto">
            <a:xfrm>
              <a:off x="4559"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5" name="Oval 1026"/>
            <p:cNvSpPr>
              <a:spLocks noChangeArrowheads="1"/>
            </p:cNvSpPr>
            <p:nvPr/>
          </p:nvSpPr>
          <p:spPr bwMode="auto">
            <a:xfrm>
              <a:off x="3697"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1996" name="Oval 1027"/>
            <p:cNvSpPr>
              <a:spLocks noChangeArrowheads="1"/>
            </p:cNvSpPr>
            <p:nvPr/>
          </p:nvSpPr>
          <p:spPr bwMode="auto">
            <a:xfrm>
              <a:off x="47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7" name="Oval 1028"/>
            <p:cNvSpPr>
              <a:spLocks noChangeArrowheads="1"/>
            </p:cNvSpPr>
            <p:nvPr/>
          </p:nvSpPr>
          <p:spPr bwMode="auto">
            <a:xfrm>
              <a:off x="392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8" name="Oval 1029"/>
            <p:cNvSpPr>
              <a:spLocks noChangeArrowheads="1"/>
            </p:cNvSpPr>
            <p:nvPr/>
          </p:nvSpPr>
          <p:spPr bwMode="auto">
            <a:xfrm>
              <a:off x="3834"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1999" name="Oval 1030"/>
            <p:cNvSpPr>
              <a:spLocks noChangeArrowheads="1"/>
            </p:cNvSpPr>
            <p:nvPr/>
          </p:nvSpPr>
          <p:spPr bwMode="auto">
            <a:xfrm>
              <a:off x="374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00" name="Oval 1031"/>
            <p:cNvSpPr>
              <a:spLocks noChangeArrowheads="1"/>
            </p:cNvSpPr>
            <p:nvPr/>
          </p:nvSpPr>
          <p:spPr bwMode="auto">
            <a:xfrm>
              <a:off x="3650" y="2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01" name="Oval 1032"/>
            <p:cNvSpPr>
              <a:spLocks noChangeArrowheads="1"/>
            </p:cNvSpPr>
            <p:nvPr/>
          </p:nvSpPr>
          <p:spPr bwMode="auto">
            <a:xfrm>
              <a:off x="428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02" name="Oval 1033"/>
            <p:cNvSpPr>
              <a:spLocks noChangeArrowheads="1"/>
            </p:cNvSpPr>
            <p:nvPr/>
          </p:nvSpPr>
          <p:spPr bwMode="auto">
            <a:xfrm>
              <a:off x="4196"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03" name="Oval 1034"/>
            <p:cNvSpPr>
              <a:spLocks noChangeArrowheads="1"/>
            </p:cNvSpPr>
            <p:nvPr/>
          </p:nvSpPr>
          <p:spPr bwMode="auto">
            <a:xfrm>
              <a:off x="40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04" name="Oval 1035"/>
            <p:cNvSpPr>
              <a:spLocks noChangeArrowheads="1"/>
            </p:cNvSpPr>
            <p:nvPr/>
          </p:nvSpPr>
          <p:spPr bwMode="auto">
            <a:xfrm>
              <a:off x="3788" y="25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05" name="Oval 1036"/>
            <p:cNvSpPr>
              <a:spLocks noChangeArrowheads="1"/>
            </p:cNvSpPr>
            <p:nvPr/>
          </p:nvSpPr>
          <p:spPr bwMode="auto">
            <a:xfrm>
              <a:off x="4333" y="252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006" name="Oval 1037"/>
            <p:cNvSpPr>
              <a:spLocks noChangeArrowheads="1"/>
            </p:cNvSpPr>
            <p:nvPr/>
          </p:nvSpPr>
          <p:spPr bwMode="auto">
            <a:xfrm>
              <a:off x="4787"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07" name="Oval 1038"/>
            <p:cNvSpPr>
              <a:spLocks noChangeArrowheads="1"/>
            </p:cNvSpPr>
            <p:nvPr/>
          </p:nvSpPr>
          <p:spPr bwMode="auto">
            <a:xfrm>
              <a:off x="4196" y="243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08" name="Oval 1039"/>
            <p:cNvSpPr>
              <a:spLocks noChangeArrowheads="1"/>
            </p:cNvSpPr>
            <p:nvPr/>
          </p:nvSpPr>
          <p:spPr bwMode="auto">
            <a:xfrm>
              <a:off x="36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09" name="Oval 1040"/>
            <p:cNvSpPr>
              <a:spLocks noChangeArrowheads="1"/>
            </p:cNvSpPr>
            <p:nvPr/>
          </p:nvSpPr>
          <p:spPr bwMode="auto">
            <a:xfrm>
              <a:off x="406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0" name="Oval 1041"/>
            <p:cNvSpPr>
              <a:spLocks noChangeArrowheads="1"/>
            </p:cNvSpPr>
            <p:nvPr/>
          </p:nvSpPr>
          <p:spPr bwMode="auto">
            <a:xfrm>
              <a:off x="45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1" name="Oval 1042"/>
            <p:cNvSpPr>
              <a:spLocks noChangeArrowheads="1"/>
            </p:cNvSpPr>
            <p:nvPr/>
          </p:nvSpPr>
          <p:spPr bwMode="auto">
            <a:xfrm>
              <a:off x="4970"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012" name="Oval 1043"/>
            <p:cNvSpPr>
              <a:spLocks noChangeArrowheads="1"/>
            </p:cNvSpPr>
            <p:nvPr/>
          </p:nvSpPr>
          <p:spPr bwMode="auto">
            <a:xfrm>
              <a:off x="5149"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3" name="Oval 1044"/>
            <p:cNvSpPr>
              <a:spLocks noChangeArrowheads="1"/>
            </p:cNvSpPr>
            <p:nvPr/>
          </p:nvSpPr>
          <p:spPr bwMode="auto">
            <a:xfrm>
              <a:off x="4650"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4" name="Oval 1045"/>
            <p:cNvSpPr>
              <a:spLocks noChangeArrowheads="1"/>
            </p:cNvSpPr>
            <p:nvPr/>
          </p:nvSpPr>
          <p:spPr bwMode="auto">
            <a:xfrm>
              <a:off x="4514"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5" name="Oval 1046"/>
            <p:cNvSpPr>
              <a:spLocks noChangeArrowheads="1"/>
            </p:cNvSpPr>
            <p:nvPr/>
          </p:nvSpPr>
          <p:spPr bwMode="auto">
            <a:xfrm>
              <a:off x="5332"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6" name="Oval 1047"/>
            <p:cNvSpPr>
              <a:spLocks noChangeArrowheads="1"/>
            </p:cNvSpPr>
            <p:nvPr/>
          </p:nvSpPr>
          <p:spPr bwMode="auto">
            <a:xfrm>
              <a:off x="573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7" name="Oval 1048"/>
            <p:cNvSpPr>
              <a:spLocks noChangeArrowheads="1"/>
            </p:cNvSpPr>
            <p:nvPr/>
          </p:nvSpPr>
          <p:spPr bwMode="auto">
            <a:xfrm>
              <a:off x="5557"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8" name="Oval 1049"/>
            <p:cNvSpPr>
              <a:spLocks noChangeArrowheads="1"/>
            </p:cNvSpPr>
            <p:nvPr/>
          </p:nvSpPr>
          <p:spPr bwMode="auto">
            <a:xfrm>
              <a:off x="569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19" name="Oval 1050"/>
            <p:cNvSpPr>
              <a:spLocks noChangeArrowheads="1"/>
            </p:cNvSpPr>
            <p:nvPr/>
          </p:nvSpPr>
          <p:spPr bwMode="auto">
            <a:xfrm>
              <a:off x="5466"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0" name="Oval 1051"/>
            <p:cNvSpPr>
              <a:spLocks noChangeArrowheads="1"/>
            </p:cNvSpPr>
            <p:nvPr/>
          </p:nvSpPr>
          <p:spPr bwMode="auto">
            <a:xfrm>
              <a:off x="4650"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1" name="Oval 1052"/>
            <p:cNvSpPr>
              <a:spLocks noChangeArrowheads="1"/>
            </p:cNvSpPr>
            <p:nvPr/>
          </p:nvSpPr>
          <p:spPr bwMode="auto">
            <a:xfrm>
              <a:off x="142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2" name="Oval 1053"/>
            <p:cNvSpPr>
              <a:spLocks noChangeArrowheads="1"/>
            </p:cNvSpPr>
            <p:nvPr/>
          </p:nvSpPr>
          <p:spPr bwMode="auto">
            <a:xfrm>
              <a:off x="142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3" name="Oval 1054"/>
            <p:cNvSpPr>
              <a:spLocks noChangeArrowheads="1"/>
            </p:cNvSpPr>
            <p:nvPr/>
          </p:nvSpPr>
          <p:spPr bwMode="auto">
            <a:xfrm>
              <a:off x="133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4" name="Oval 1055"/>
            <p:cNvSpPr>
              <a:spLocks noChangeArrowheads="1"/>
            </p:cNvSpPr>
            <p:nvPr/>
          </p:nvSpPr>
          <p:spPr bwMode="auto">
            <a:xfrm>
              <a:off x="120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5" name="Oval 1056"/>
            <p:cNvSpPr>
              <a:spLocks noChangeArrowheads="1"/>
            </p:cNvSpPr>
            <p:nvPr/>
          </p:nvSpPr>
          <p:spPr bwMode="auto">
            <a:xfrm>
              <a:off x="102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6" name="Oval 1057"/>
            <p:cNvSpPr>
              <a:spLocks noChangeArrowheads="1"/>
            </p:cNvSpPr>
            <p:nvPr/>
          </p:nvSpPr>
          <p:spPr bwMode="auto">
            <a:xfrm>
              <a:off x="1292" y="30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027" name="Oval 1058"/>
            <p:cNvSpPr>
              <a:spLocks noChangeArrowheads="1"/>
            </p:cNvSpPr>
            <p:nvPr/>
          </p:nvSpPr>
          <p:spPr bwMode="auto">
            <a:xfrm>
              <a:off x="1383" y="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8" name="Oval 1059"/>
            <p:cNvSpPr>
              <a:spLocks noChangeArrowheads="1"/>
            </p:cNvSpPr>
            <p:nvPr/>
          </p:nvSpPr>
          <p:spPr bwMode="auto">
            <a:xfrm>
              <a:off x="138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29" name="Oval 1060"/>
            <p:cNvSpPr>
              <a:spLocks noChangeArrowheads="1"/>
            </p:cNvSpPr>
            <p:nvPr/>
          </p:nvSpPr>
          <p:spPr bwMode="auto">
            <a:xfrm>
              <a:off x="133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0" name="Oval 1061"/>
            <p:cNvSpPr>
              <a:spLocks noChangeArrowheads="1"/>
            </p:cNvSpPr>
            <p:nvPr/>
          </p:nvSpPr>
          <p:spPr bwMode="auto">
            <a:xfrm>
              <a:off x="138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1" name="Oval 1062"/>
            <p:cNvSpPr>
              <a:spLocks noChangeArrowheads="1"/>
            </p:cNvSpPr>
            <p:nvPr/>
          </p:nvSpPr>
          <p:spPr bwMode="auto">
            <a:xfrm>
              <a:off x="3742"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032" name="Oval 1063"/>
            <p:cNvSpPr>
              <a:spLocks noChangeArrowheads="1"/>
            </p:cNvSpPr>
            <p:nvPr/>
          </p:nvSpPr>
          <p:spPr bwMode="auto">
            <a:xfrm>
              <a:off x="161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3" name="Oval 1064"/>
            <p:cNvSpPr>
              <a:spLocks noChangeArrowheads="1"/>
            </p:cNvSpPr>
            <p:nvPr/>
          </p:nvSpPr>
          <p:spPr bwMode="auto">
            <a:xfrm>
              <a:off x="1701" y="8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34" name="Oval 1065"/>
            <p:cNvSpPr>
              <a:spLocks noChangeArrowheads="1"/>
            </p:cNvSpPr>
            <p:nvPr/>
          </p:nvSpPr>
          <p:spPr bwMode="auto">
            <a:xfrm>
              <a:off x="1700"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5" name="Oval 1066"/>
            <p:cNvSpPr>
              <a:spLocks noChangeArrowheads="1"/>
            </p:cNvSpPr>
            <p:nvPr/>
          </p:nvSpPr>
          <p:spPr bwMode="auto">
            <a:xfrm>
              <a:off x="169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6" name="Oval 1067"/>
            <p:cNvSpPr>
              <a:spLocks noChangeArrowheads="1"/>
            </p:cNvSpPr>
            <p:nvPr/>
          </p:nvSpPr>
          <p:spPr bwMode="auto">
            <a:xfrm>
              <a:off x="161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7" name="Oval 1068"/>
            <p:cNvSpPr>
              <a:spLocks noChangeArrowheads="1"/>
            </p:cNvSpPr>
            <p:nvPr/>
          </p:nvSpPr>
          <p:spPr bwMode="auto">
            <a:xfrm>
              <a:off x="1746"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8" name="Oval 1069"/>
            <p:cNvSpPr>
              <a:spLocks noChangeArrowheads="1"/>
            </p:cNvSpPr>
            <p:nvPr/>
          </p:nvSpPr>
          <p:spPr bwMode="auto">
            <a:xfrm>
              <a:off x="1474"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39" name="Oval 1070"/>
            <p:cNvSpPr>
              <a:spLocks noChangeArrowheads="1"/>
            </p:cNvSpPr>
            <p:nvPr/>
          </p:nvSpPr>
          <p:spPr bwMode="auto">
            <a:xfrm>
              <a:off x="3107"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0" name="Oval 1071"/>
            <p:cNvSpPr>
              <a:spLocks noChangeArrowheads="1"/>
            </p:cNvSpPr>
            <p:nvPr/>
          </p:nvSpPr>
          <p:spPr bwMode="auto">
            <a:xfrm>
              <a:off x="1519"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1" name="Oval 1072"/>
            <p:cNvSpPr>
              <a:spLocks noChangeArrowheads="1"/>
            </p:cNvSpPr>
            <p:nvPr/>
          </p:nvSpPr>
          <p:spPr bwMode="auto">
            <a:xfrm>
              <a:off x="1564" y="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42" name="Oval 1073"/>
            <p:cNvSpPr>
              <a:spLocks noChangeArrowheads="1"/>
            </p:cNvSpPr>
            <p:nvPr/>
          </p:nvSpPr>
          <p:spPr bwMode="auto">
            <a:xfrm>
              <a:off x="129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3" name="Oval 1074"/>
            <p:cNvSpPr>
              <a:spLocks noChangeArrowheads="1"/>
            </p:cNvSpPr>
            <p:nvPr/>
          </p:nvSpPr>
          <p:spPr bwMode="auto">
            <a:xfrm>
              <a:off x="1610"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4" name="Oval 1075"/>
            <p:cNvSpPr>
              <a:spLocks noChangeArrowheads="1"/>
            </p:cNvSpPr>
            <p:nvPr/>
          </p:nvSpPr>
          <p:spPr bwMode="auto">
            <a:xfrm>
              <a:off x="233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5" name="Oval 1076"/>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046" name="Oval 1077"/>
            <p:cNvSpPr>
              <a:spLocks noChangeArrowheads="1"/>
            </p:cNvSpPr>
            <p:nvPr/>
          </p:nvSpPr>
          <p:spPr bwMode="auto">
            <a:xfrm>
              <a:off x="2199"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7" name="Oval 1078"/>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8" name="Oval 1079"/>
            <p:cNvSpPr>
              <a:spLocks noChangeArrowheads="1"/>
            </p:cNvSpPr>
            <p:nvPr/>
          </p:nvSpPr>
          <p:spPr bwMode="auto">
            <a:xfrm>
              <a:off x="2426"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49" name="Oval 1080"/>
            <p:cNvSpPr>
              <a:spLocks noChangeArrowheads="1"/>
            </p:cNvSpPr>
            <p:nvPr/>
          </p:nvSpPr>
          <p:spPr bwMode="auto">
            <a:xfrm>
              <a:off x="2517"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0" name="Oval 1081"/>
            <p:cNvSpPr>
              <a:spLocks noChangeArrowheads="1"/>
            </p:cNvSpPr>
            <p:nvPr/>
          </p:nvSpPr>
          <p:spPr bwMode="auto">
            <a:xfrm>
              <a:off x="2608" y="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1" name="Oval 1082"/>
            <p:cNvSpPr>
              <a:spLocks noChangeArrowheads="1"/>
            </p:cNvSpPr>
            <p:nvPr/>
          </p:nvSpPr>
          <p:spPr bwMode="auto">
            <a:xfrm>
              <a:off x="2607"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2" name="Oval 1083"/>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53" name="Oval 1084"/>
            <p:cNvSpPr>
              <a:spLocks noChangeArrowheads="1"/>
            </p:cNvSpPr>
            <p:nvPr/>
          </p:nvSpPr>
          <p:spPr bwMode="auto">
            <a:xfrm>
              <a:off x="2471" y="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4" name="Oval 1085"/>
            <p:cNvSpPr>
              <a:spLocks noChangeArrowheads="1"/>
            </p:cNvSpPr>
            <p:nvPr/>
          </p:nvSpPr>
          <p:spPr bwMode="auto">
            <a:xfrm>
              <a:off x="2834"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5" name="Oval 1086"/>
            <p:cNvSpPr>
              <a:spLocks noChangeArrowheads="1"/>
            </p:cNvSpPr>
            <p:nvPr/>
          </p:nvSpPr>
          <p:spPr bwMode="auto">
            <a:xfrm>
              <a:off x="2925"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6" name="Oval 1087"/>
            <p:cNvSpPr>
              <a:spLocks noChangeArrowheads="1"/>
            </p:cNvSpPr>
            <p:nvPr/>
          </p:nvSpPr>
          <p:spPr bwMode="auto">
            <a:xfrm>
              <a:off x="2245" y="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7" name="Oval 1088"/>
            <p:cNvSpPr>
              <a:spLocks noChangeArrowheads="1"/>
            </p:cNvSpPr>
            <p:nvPr/>
          </p:nvSpPr>
          <p:spPr bwMode="auto">
            <a:xfrm>
              <a:off x="2244"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58" name="Oval 1089"/>
            <p:cNvSpPr>
              <a:spLocks noChangeArrowheads="1"/>
            </p:cNvSpPr>
            <p:nvPr/>
          </p:nvSpPr>
          <p:spPr bwMode="auto">
            <a:xfrm>
              <a:off x="2018" y="6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059" name="Oval 1090"/>
            <p:cNvSpPr>
              <a:spLocks noChangeArrowheads="1"/>
            </p:cNvSpPr>
            <p:nvPr/>
          </p:nvSpPr>
          <p:spPr bwMode="auto">
            <a:xfrm>
              <a:off x="3560" y="138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060" name="Oval 1091"/>
            <p:cNvSpPr>
              <a:spLocks noChangeArrowheads="1"/>
            </p:cNvSpPr>
            <p:nvPr/>
          </p:nvSpPr>
          <p:spPr bwMode="auto">
            <a:xfrm>
              <a:off x="2426"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61" name="Oval 1092"/>
            <p:cNvSpPr>
              <a:spLocks noChangeArrowheads="1"/>
            </p:cNvSpPr>
            <p:nvPr/>
          </p:nvSpPr>
          <p:spPr bwMode="auto">
            <a:xfrm>
              <a:off x="2154"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62" name="Oval 1093"/>
            <p:cNvSpPr>
              <a:spLocks noChangeArrowheads="1"/>
            </p:cNvSpPr>
            <p:nvPr/>
          </p:nvSpPr>
          <p:spPr bwMode="auto">
            <a:xfrm>
              <a:off x="2516"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63" name="Oval 1094"/>
            <p:cNvSpPr>
              <a:spLocks noChangeArrowheads="1"/>
            </p:cNvSpPr>
            <p:nvPr/>
          </p:nvSpPr>
          <p:spPr bwMode="auto">
            <a:xfrm>
              <a:off x="2243"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64" name="Oval 1095"/>
            <p:cNvSpPr>
              <a:spLocks noChangeArrowheads="1"/>
            </p:cNvSpPr>
            <p:nvPr/>
          </p:nvSpPr>
          <p:spPr bwMode="auto">
            <a:xfrm>
              <a:off x="3833" y="7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065" name="Oval 1096"/>
            <p:cNvSpPr>
              <a:spLocks noChangeArrowheads="1"/>
            </p:cNvSpPr>
            <p:nvPr/>
          </p:nvSpPr>
          <p:spPr bwMode="auto">
            <a:xfrm>
              <a:off x="210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66" name="Oval 1097"/>
            <p:cNvSpPr>
              <a:spLocks noChangeArrowheads="1"/>
            </p:cNvSpPr>
            <p:nvPr/>
          </p:nvSpPr>
          <p:spPr bwMode="auto">
            <a:xfrm>
              <a:off x="2426" y="70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067" name="Oval 1098"/>
            <p:cNvSpPr>
              <a:spLocks noChangeArrowheads="1"/>
            </p:cNvSpPr>
            <p:nvPr/>
          </p:nvSpPr>
          <p:spPr bwMode="auto">
            <a:xfrm>
              <a:off x="1973"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68" name="Oval 1099"/>
            <p:cNvSpPr>
              <a:spLocks noChangeArrowheads="1"/>
            </p:cNvSpPr>
            <p:nvPr/>
          </p:nvSpPr>
          <p:spPr bwMode="auto">
            <a:xfrm>
              <a:off x="1791"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69" name="Oval 1100"/>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0" name="Oval 1101"/>
            <p:cNvSpPr>
              <a:spLocks noChangeArrowheads="1"/>
            </p:cNvSpPr>
            <p:nvPr/>
          </p:nvSpPr>
          <p:spPr bwMode="auto">
            <a:xfrm>
              <a:off x="1882"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1" name="Oval 1102"/>
            <p:cNvSpPr>
              <a:spLocks noChangeArrowheads="1"/>
            </p:cNvSpPr>
            <p:nvPr/>
          </p:nvSpPr>
          <p:spPr bwMode="auto">
            <a:xfrm>
              <a:off x="2018" y="391"/>
              <a:ext cx="45" cy="46"/>
            </a:xfrm>
            <a:prstGeom prst="ellipse">
              <a:avLst/>
            </a:prstGeom>
            <a:solidFill>
              <a:schemeClr val="tx1"/>
            </a:solidFill>
            <a:ln w="3175">
              <a:noFill/>
              <a:round/>
              <a:headEnd/>
              <a:tailEnd/>
            </a:ln>
          </p:spPr>
          <p:txBody>
            <a:bodyPr wrap="none" anchor="ctr"/>
            <a:lstStyle/>
            <a:p>
              <a:endParaRPr lang="en-US"/>
            </a:p>
          </p:txBody>
        </p:sp>
        <p:sp>
          <p:nvSpPr>
            <p:cNvPr id="82072" name="Oval 1103"/>
            <p:cNvSpPr>
              <a:spLocks noChangeArrowheads="1"/>
            </p:cNvSpPr>
            <p:nvPr/>
          </p:nvSpPr>
          <p:spPr bwMode="auto">
            <a:xfrm>
              <a:off x="2064" y="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3" name="Oval 1104"/>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4" name="Oval 1105"/>
            <p:cNvSpPr>
              <a:spLocks noChangeArrowheads="1"/>
            </p:cNvSpPr>
            <p:nvPr/>
          </p:nvSpPr>
          <p:spPr bwMode="auto">
            <a:xfrm>
              <a:off x="1927"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5" name="Oval 1106"/>
            <p:cNvSpPr>
              <a:spLocks noChangeArrowheads="1"/>
            </p:cNvSpPr>
            <p:nvPr/>
          </p:nvSpPr>
          <p:spPr bwMode="auto">
            <a:xfrm>
              <a:off x="1973"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6" name="Oval 1107"/>
            <p:cNvSpPr>
              <a:spLocks noChangeArrowheads="1"/>
            </p:cNvSpPr>
            <p:nvPr/>
          </p:nvSpPr>
          <p:spPr bwMode="auto">
            <a:xfrm>
              <a:off x="224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7" name="Oval 1108"/>
            <p:cNvSpPr>
              <a:spLocks noChangeArrowheads="1"/>
            </p:cNvSpPr>
            <p:nvPr/>
          </p:nvSpPr>
          <p:spPr bwMode="auto">
            <a:xfrm>
              <a:off x="274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8" name="Oval 1109"/>
            <p:cNvSpPr>
              <a:spLocks noChangeArrowheads="1"/>
            </p:cNvSpPr>
            <p:nvPr/>
          </p:nvSpPr>
          <p:spPr bwMode="auto">
            <a:xfrm>
              <a:off x="25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79" name="Oval 1110"/>
            <p:cNvSpPr>
              <a:spLocks noChangeArrowheads="1"/>
            </p:cNvSpPr>
            <p:nvPr/>
          </p:nvSpPr>
          <p:spPr bwMode="auto">
            <a:xfrm>
              <a:off x="1700"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0" name="Oval 1111"/>
            <p:cNvSpPr>
              <a:spLocks noChangeArrowheads="1"/>
            </p:cNvSpPr>
            <p:nvPr/>
          </p:nvSpPr>
          <p:spPr bwMode="auto">
            <a:xfrm>
              <a:off x="1338"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1" name="Oval 1112"/>
            <p:cNvSpPr>
              <a:spLocks noChangeArrowheads="1"/>
            </p:cNvSpPr>
            <p:nvPr/>
          </p:nvSpPr>
          <p:spPr bwMode="auto">
            <a:xfrm>
              <a:off x="1474" y="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2" name="Oval 1113"/>
            <p:cNvSpPr>
              <a:spLocks noChangeArrowheads="1"/>
            </p:cNvSpPr>
            <p:nvPr/>
          </p:nvSpPr>
          <p:spPr bwMode="auto">
            <a:xfrm>
              <a:off x="156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3" name="Oval 1114"/>
            <p:cNvSpPr>
              <a:spLocks noChangeArrowheads="1"/>
            </p:cNvSpPr>
            <p:nvPr/>
          </p:nvSpPr>
          <p:spPr bwMode="auto">
            <a:xfrm>
              <a:off x="1564"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4" name="Oval 1115"/>
            <p:cNvSpPr>
              <a:spLocks noChangeArrowheads="1"/>
            </p:cNvSpPr>
            <p:nvPr/>
          </p:nvSpPr>
          <p:spPr bwMode="auto">
            <a:xfrm>
              <a:off x="1928"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5" name="Oval 1116"/>
            <p:cNvSpPr>
              <a:spLocks noChangeArrowheads="1"/>
            </p:cNvSpPr>
            <p:nvPr/>
          </p:nvSpPr>
          <p:spPr bwMode="auto">
            <a:xfrm>
              <a:off x="2109"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6" name="Oval 1117"/>
            <p:cNvSpPr>
              <a:spLocks noChangeArrowheads="1"/>
            </p:cNvSpPr>
            <p:nvPr/>
          </p:nvSpPr>
          <p:spPr bwMode="auto">
            <a:xfrm>
              <a:off x="1836" y="70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087" name="Oval 1118"/>
            <p:cNvSpPr>
              <a:spLocks noChangeArrowheads="1"/>
            </p:cNvSpPr>
            <p:nvPr/>
          </p:nvSpPr>
          <p:spPr bwMode="auto">
            <a:xfrm>
              <a:off x="188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88" name="Oval 1119"/>
            <p:cNvSpPr>
              <a:spLocks noChangeArrowheads="1"/>
            </p:cNvSpPr>
            <p:nvPr/>
          </p:nvSpPr>
          <p:spPr bwMode="auto">
            <a:xfrm>
              <a:off x="1973"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089" name="Oval 1120"/>
            <p:cNvSpPr>
              <a:spLocks noChangeArrowheads="1"/>
            </p:cNvSpPr>
            <p:nvPr/>
          </p:nvSpPr>
          <p:spPr bwMode="auto">
            <a:xfrm>
              <a:off x="269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90" name="Oval 1121"/>
            <p:cNvSpPr>
              <a:spLocks noChangeArrowheads="1"/>
            </p:cNvSpPr>
            <p:nvPr/>
          </p:nvSpPr>
          <p:spPr bwMode="auto">
            <a:xfrm>
              <a:off x="2562"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91" name="Oval 1122"/>
            <p:cNvSpPr>
              <a:spLocks noChangeArrowheads="1"/>
            </p:cNvSpPr>
            <p:nvPr/>
          </p:nvSpPr>
          <p:spPr bwMode="auto">
            <a:xfrm>
              <a:off x="2427"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92" name="Oval 1123"/>
            <p:cNvSpPr>
              <a:spLocks noChangeArrowheads="1"/>
            </p:cNvSpPr>
            <p:nvPr/>
          </p:nvSpPr>
          <p:spPr bwMode="auto">
            <a:xfrm>
              <a:off x="2292"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093" name="Oval 1124"/>
            <p:cNvSpPr>
              <a:spLocks noChangeArrowheads="1"/>
            </p:cNvSpPr>
            <p:nvPr/>
          </p:nvSpPr>
          <p:spPr bwMode="auto">
            <a:xfrm>
              <a:off x="269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94" name="Oval 1125"/>
            <p:cNvSpPr>
              <a:spLocks noChangeArrowheads="1"/>
            </p:cNvSpPr>
            <p:nvPr/>
          </p:nvSpPr>
          <p:spPr bwMode="auto">
            <a:xfrm>
              <a:off x="2744"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95" name="Oval 1126"/>
            <p:cNvSpPr>
              <a:spLocks noChangeArrowheads="1"/>
            </p:cNvSpPr>
            <p:nvPr/>
          </p:nvSpPr>
          <p:spPr bwMode="auto">
            <a:xfrm>
              <a:off x="3289" y="21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96" name="Oval 1127"/>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97" name="Oval 1128"/>
            <p:cNvSpPr>
              <a:spLocks noChangeArrowheads="1"/>
            </p:cNvSpPr>
            <p:nvPr/>
          </p:nvSpPr>
          <p:spPr bwMode="auto">
            <a:xfrm>
              <a:off x="3152"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098" name="Oval 1129"/>
            <p:cNvSpPr>
              <a:spLocks noChangeArrowheads="1"/>
            </p:cNvSpPr>
            <p:nvPr/>
          </p:nvSpPr>
          <p:spPr bwMode="auto">
            <a:xfrm>
              <a:off x="3379" y="1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099" name="Oval 1130"/>
            <p:cNvSpPr>
              <a:spLocks noChangeArrowheads="1"/>
            </p:cNvSpPr>
            <p:nvPr/>
          </p:nvSpPr>
          <p:spPr bwMode="auto">
            <a:xfrm>
              <a:off x="3424"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0" name="Oval 1131"/>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01" name="Oval 1132"/>
            <p:cNvSpPr>
              <a:spLocks noChangeArrowheads="1"/>
            </p:cNvSpPr>
            <p:nvPr/>
          </p:nvSpPr>
          <p:spPr bwMode="auto">
            <a:xfrm>
              <a:off x="3196" y="1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2" name="Oval 1133"/>
            <p:cNvSpPr>
              <a:spLocks noChangeArrowheads="1"/>
            </p:cNvSpPr>
            <p:nvPr/>
          </p:nvSpPr>
          <p:spPr bwMode="auto">
            <a:xfrm>
              <a:off x="274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3" name="Oval 1134"/>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4" name="Oval 1135"/>
            <p:cNvSpPr>
              <a:spLocks noChangeArrowheads="1"/>
            </p:cNvSpPr>
            <p:nvPr/>
          </p:nvSpPr>
          <p:spPr bwMode="auto">
            <a:xfrm>
              <a:off x="30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5" name="Oval 1136"/>
            <p:cNvSpPr>
              <a:spLocks noChangeArrowheads="1"/>
            </p:cNvSpPr>
            <p:nvPr/>
          </p:nvSpPr>
          <p:spPr bwMode="auto">
            <a:xfrm>
              <a:off x="2653" y="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6" name="Oval 1137"/>
            <p:cNvSpPr>
              <a:spLocks noChangeArrowheads="1"/>
            </p:cNvSpPr>
            <p:nvPr/>
          </p:nvSpPr>
          <p:spPr bwMode="auto">
            <a:xfrm>
              <a:off x="3469"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7" name="Oval 1138"/>
            <p:cNvSpPr>
              <a:spLocks noChangeArrowheads="1"/>
            </p:cNvSpPr>
            <p:nvPr/>
          </p:nvSpPr>
          <p:spPr bwMode="auto">
            <a:xfrm>
              <a:off x="3333"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8" name="Oval 1139"/>
            <p:cNvSpPr>
              <a:spLocks noChangeArrowheads="1"/>
            </p:cNvSpPr>
            <p:nvPr/>
          </p:nvSpPr>
          <p:spPr bwMode="auto">
            <a:xfrm>
              <a:off x="342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09" name="Oval 1140"/>
            <p:cNvSpPr>
              <a:spLocks noChangeArrowheads="1"/>
            </p:cNvSpPr>
            <p:nvPr/>
          </p:nvSpPr>
          <p:spPr bwMode="auto">
            <a:xfrm>
              <a:off x="3560"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10" name="Oval 1141"/>
            <p:cNvSpPr>
              <a:spLocks noChangeArrowheads="1"/>
            </p:cNvSpPr>
            <p:nvPr/>
          </p:nvSpPr>
          <p:spPr bwMode="auto">
            <a:xfrm>
              <a:off x="3469"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111" name="Oval 1142"/>
            <p:cNvSpPr>
              <a:spLocks noChangeArrowheads="1"/>
            </p:cNvSpPr>
            <p:nvPr/>
          </p:nvSpPr>
          <p:spPr bwMode="auto">
            <a:xfrm>
              <a:off x="3333" y="8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112" name="Oval 1143"/>
            <p:cNvSpPr>
              <a:spLocks noChangeArrowheads="1"/>
            </p:cNvSpPr>
            <p:nvPr/>
          </p:nvSpPr>
          <p:spPr bwMode="auto">
            <a:xfrm>
              <a:off x="2926"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13" name="Oval 1144"/>
            <p:cNvSpPr>
              <a:spLocks noChangeArrowheads="1"/>
            </p:cNvSpPr>
            <p:nvPr/>
          </p:nvSpPr>
          <p:spPr bwMode="auto">
            <a:xfrm>
              <a:off x="283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14" name="Oval 1145"/>
            <p:cNvSpPr>
              <a:spLocks noChangeArrowheads="1"/>
            </p:cNvSpPr>
            <p:nvPr/>
          </p:nvSpPr>
          <p:spPr bwMode="auto">
            <a:xfrm>
              <a:off x="2789"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15" name="Oval 1146"/>
            <p:cNvSpPr>
              <a:spLocks noChangeArrowheads="1"/>
            </p:cNvSpPr>
            <p:nvPr/>
          </p:nvSpPr>
          <p:spPr bwMode="auto">
            <a:xfrm>
              <a:off x="2880"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16" name="Oval 1147"/>
            <p:cNvSpPr>
              <a:spLocks noChangeArrowheads="1"/>
            </p:cNvSpPr>
            <p:nvPr/>
          </p:nvSpPr>
          <p:spPr bwMode="auto">
            <a:xfrm>
              <a:off x="3016" y="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17" name="Oval 1148"/>
            <p:cNvSpPr>
              <a:spLocks noChangeArrowheads="1"/>
            </p:cNvSpPr>
            <p:nvPr/>
          </p:nvSpPr>
          <p:spPr bwMode="auto">
            <a:xfrm>
              <a:off x="3107"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18" name="Oval 1149"/>
            <p:cNvSpPr>
              <a:spLocks noChangeArrowheads="1"/>
            </p:cNvSpPr>
            <p:nvPr/>
          </p:nvSpPr>
          <p:spPr bwMode="auto">
            <a:xfrm>
              <a:off x="319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19" name="Oval 1150"/>
            <p:cNvSpPr>
              <a:spLocks noChangeArrowheads="1"/>
            </p:cNvSpPr>
            <p:nvPr/>
          </p:nvSpPr>
          <p:spPr bwMode="auto">
            <a:xfrm>
              <a:off x="319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0" name="Oval 1151"/>
            <p:cNvSpPr>
              <a:spLocks noChangeArrowheads="1"/>
            </p:cNvSpPr>
            <p:nvPr/>
          </p:nvSpPr>
          <p:spPr bwMode="auto">
            <a:xfrm>
              <a:off x="3061"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1" name="Oval 1152"/>
            <p:cNvSpPr>
              <a:spLocks noChangeArrowheads="1"/>
            </p:cNvSpPr>
            <p:nvPr/>
          </p:nvSpPr>
          <p:spPr bwMode="auto">
            <a:xfrm>
              <a:off x="265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2" name="Oval 1153"/>
            <p:cNvSpPr>
              <a:spLocks noChangeArrowheads="1"/>
            </p:cNvSpPr>
            <p:nvPr/>
          </p:nvSpPr>
          <p:spPr bwMode="auto">
            <a:xfrm>
              <a:off x="3107"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3" name="Oval 1154"/>
            <p:cNvSpPr>
              <a:spLocks noChangeArrowheads="1"/>
            </p:cNvSpPr>
            <p:nvPr/>
          </p:nvSpPr>
          <p:spPr bwMode="auto">
            <a:xfrm>
              <a:off x="3288"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4" name="Oval 1155"/>
            <p:cNvSpPr>
              <a:spLocks noChangeArrowheads="1"/>
            </p:cNvSpPr>
            <p:nvPr/>
          </p:nvSpPr>
          <p:spPr bwMode="auto">
            <a:xfrm>
              <a:off x="3242"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5" name="Oval 1156"/>
            <p:cNvSpPr>
              <a:spLocks noChangeArrowheads="1"/>
            </p:cNvSpPr>
            <p:nvPr/>
          </p:nvSpPr>
          <p:spPr bwMode="auto">
            <a:xfrm>
              <a:off x="3333"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6" name="Oval 1157"/>
            <p:cNvSpPr>
              <a:spLocks noChangeArrowheads="1"/>
            </p:cNvSpPr>
            <p:nvPr/>
          </p:nvSpPr>
          <p:spPr bwMode="auto">
            <a:xfrm>
              <a:off x="356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7" name="Oval 1158"/>
            <p:cNvSpPr>
              <a:spLocks noChangeArrowheads="1"/>
            </p:cNvSpPr>
            <p:nvPr/>
          </p:nvSpPr>
          <p:spPr bwMode="auto">
            <a:xfrm>
              <a:off x="3242"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8" name="Oval 1159"/>
            <p:cNvSpPr>
              <a:spLocks noChangeArrowheads="1"/>
            </p:cNvSpPr>
            <p:nvPr/>
          </p:nvSpPr>
          <p:spPr bwMode="auto">
            <a:xfrm>
              <a:off x="356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29" name="Oval 1160"/>
            <p:cNvSpPr>
              <a:spLocks noChangeArrowheads="1"/>
            </p:cNvSpPr>
            <p:nvPr/>
          </p:nvSpPr>
          <p:spPr bwMode="auto">
            <a:xfrm>
              <a:off x="2834"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0" name="Oval 1161"/>
            <p:cNvSpPr>
              <a:spLocks noChangeArrowheads="1"/>
            </p:cNvSpPr>
            <p:nvPr/>
          </p:nvSpPr>
          <p:spPr bwMode="auto">
            <a:xfrm>
              <a:off x="1111"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1" name="Oval 1162"/>
            <p:cNvSpPr>
              <a:spLocks noChangeArrowheads="1"/>
            </p:cNvSpPr>
            <p:nvPr/>
          </p:nvSpPr>
          <p:spPr bwMode="auto">
            <a:xfrm>
              <a:off x="975"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2" name="Oval 1163"/>
            <p:cNvSpPr>
              <a:spLocks noChangeArrowheads="1"/>
            </p:cNvSpPr>
            <p:nvPr/>
          </p:nvSpPr>
          <p:spPr bwMode="auto">
            <a:xfrm>
              <a:off x="1066" y="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3" name="Oval 1164"/>
            <p:cNvSpPr>
              <a:spLocks noChangeArrowheads="1"/>
            </p:cNvSpPr>
            <p:nvPr/>
          </p:nvSpPr>
          <p:spPr bwMode="auto">
            <a:xfrm>
              <a:off x="120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4" name="Oval 1165"/>
            <p:cNvSpPr>
              <a:spLocks noChangeArrowheads="1"/>
            </p:cNvSpPr>
            <p:nvPr/>
          </p:nvSpPr>
          <p:spPr bwMode="auto">
            <a:xfrm>
              <a:off x="975" y="84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35" name="Oval 1166"/>
            <p:cNvSpPr>
              <a:spLocks noChangeArrowheads="1"/>
            </p:cNvSpPr>
            <p:nvPr/>
          </p:nvSpPr>
          <p:spPr bwMode="auto">
            <a:xfrm>
              <a:off x="101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6" name="Oval 1167"/>
            <p:cNvSpPr>
              <a:spLocks noChangeArrowheads="1"/>
            </p:cNvSpPr>
            <p:nvPr/>
          </p:nvSpPr>
          <p:spPr bwMode="auto">
            <a:xfrm>
              <a:off x="56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7" name="Oval 1168"/>
            <p:cNvSpPr>
              <a:spLocks noChangeArrowheads="1"/>
            </p:cNvSpPr>
            <p:nvPr/>
          </p:nvSpPr>
          <p:spPr bwMode="auto">
            <a:xfrm>
              <a:off x="56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8" name="Oval 1169"/>
            <p:cNvSpPr>
              <a:spLocks noChangeArrowheads="1"/>
            </p:cNvSpPr>
            <p:nvPr/>
          </p:nvSpPr>
          <p:spPr bwMode="auto">
            <a:xfrm>
              <a:off x="431"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39" name="Oval 1170"/>
            <p:cNvSpPr>
              <a:spLocks noChangeArrowheads="1"/>
            </p:cNvSpPr>
            <p:nvPr/>
          </p:nvSpPr>
          <p:spPr bwMode="auto">
            <a:xfrm>
              <a:off x="522" y="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0" name="Oval 1171"/>
            <p:cNvSpPr>
              <a:spLocks noChangeArrowheads="1"/>
            </p:cNvSpPr>
            <p:nvPr/>
          </p:nvSpPr>
          <p:spPr bwMode="auto">
            <a:xfrm>
              <a:off x="658"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1" name="Oval 1172"/>
            <p:cNvSpPr>
              <a:spLocks noChangeArrowheads="1"/>
            </p:cNvSpPr>
            <p:nvPr/>
          </p:nvSpPr>
          <p:spPr bwMode="auto">
            <a:xfrm>
              <a:off x="703" y="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2" name="Oval 1173"/>
            <p:cNvSpPr>
              <a:spLocks noChangeArrowheads="1"/>
            </p:cNvSpPr>
            <p:nvPr/>
          </p:nvSpPr>
          <p:spPr bwMode="auto">
            <a:xfrm>
              <a:off x="885"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3" name="Oval 1174"/>
            <p:cNvSpPr>
              <a:spLocks noChangeArrowheads="1"/>
            </p:cNvSpPr>
            <p:nvPr/>
          </p:nvSpPr>
          <p:spPr bwMode="auto">
            <a:xfrm>
              <a:off x="839"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4" name="Oval 1175"/>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5" name="Oval 1176"/>
            <p:cNvSpPr>
              <a:spLocks noChangeArrowheads="1"/>
            </p:cNvSpPr>
            <p:nvPr/>
          </p:nvSpPr>
          <p:spPr bwMode="auto">
            <a:xfrm>
              <a:off x="431"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6" name="Oval 1177"/>
            <p:cNvSpPr>
              <a:spLocks noChangeArrowheads="1"/>
            </p:cNvSpPr>
            <p:nvPr/>
          </p:nvSpPr>
          <p:spPr bwMode="auto">
            <a:xfrm>
              <a:off x="749" y="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47" name="Oval 1178"/>
            <p:cNvSpPr>
              <a:spLocks noChangeArrowheads="1"/>
            </p:cNvSpPr>
            <p:nvPr/>
          </p:nvSpPr>
          <p:spPr bwMode="auto">
            <a:xfrm>
              <a:off x="1021"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8" name="Oval 1179"/>
            <p:cNvSpPr>
              <a:spLocks noChangeArrowheads="1"/>
            </p:cNvSpPr>
            <p:nvPr/>
          </p:nvSpPr>
          <p:spPr bwMode="auto">
            <a:xfrm>
              <a:off x="884" y="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49" name="Oval 1180"/>
            <p:cNvSpPr>
              <a:spLocks noChangeArrowheads="1"/>
            </p:cNvSpPr>
            <p:nvPr/>
          </p:nvSpPr>
          <p:spPr bwMode="auto">
            <a:xfrm>
              <a:off x="975" y="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0" name="Oval 1181"/>
            <p:cNvSpPr>
              <a:spLocks noChangeArrowheads="1"/>
            </p:cNvSpPr>
            <p:nvPr/>
          </p:nvSpPr>
          <p:spPr bwMode="auto">
            <a:xfrm>
              <a:off x="1156" y="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1" name="Oval 1182"/>
            <p:cNvSpPr>
              <a:spLocks noChangeArrowheads="1"/>
            </p:cNvSpPr>
            <p:nvPr/>
          </p:nvSpPr>
          <p:spPr bwMode="auto">
            <a:xfrm>
              <a:off x="884"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2" name="Oval 1183"/>
            <p:cNvSpPr>
              <a:spLocks noChangeArrowheads="1"/>
            </p:cNvSpPr>
            <p:nvPr/>
          </p:nvSpPr>
          <p:spPr bwMode="auto">
            <a:xfrm>
              <a:off x="120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3" name="Oval 1184"/>
            <p:cNvSpPr>
              <a:spLocks noChangeArrowheads="1"/>
            </p:cNvSpPr>
            <p:nvPr/>
          </p:nvSpPr>
          <p:spPr bwMode="auto">
            <a:xfrm>
              <a:off x="476"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4" name="Oval 1185"/>
            <p:cNvSpPr>
              <a:spLocks noChangeArrowheads="1"/>
            </p:cNvSpPr>
            <p:nvPr/>
          </p:nvSpPr>
          <p:spPr bwMode="auto">
            <a:xfrm>
              <a:off x="749" y="3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5" name="Oval 1186"/>
            <p:cNvSpPr>
              <a:spLocks noChangeArrowheads="1"/>
            </p:cNvSpPr>
            <p:nvPr/>
          </p:nvSpPr>
          <p:spPr bwMode="auto">
            <a:xfrm>
              <a:off x="748"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6" name="Oval 1187"/>
            <p:cNvSpPr>
              <a:spLocks noChangeArrowheads="1"/>
            </p:cNvSpPr>
            <p:nvPr/>
          </p:nvSpPr>
          <p:spPr bwMode="auto">
            <a:xfrm>
              <a:off x="612"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7" name="Oval 1188"/>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58" name="Oval 1189"/>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59" name="Oval 1190"/>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0" name="Oval 1191"/>
            <p:cNvSpPr>
              <a:spLocks noChangeArrowheads="1"/>
            </p:cNvSpPr>
            <p:nvPr/>
          </p:nvSpPr>
          <p:spPr bwMode="auto">
            <a:xfrm>
              <a:off x="476"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1" name="Oval 1192"/>
            <p:cNvSpPr>
              <a:spLocks noChangeArrowheads="1"/>
            </p:cNvSpPr>
            <p:nvPr/>
          </p:nvSpPr>
          <p:spPr bwMode="auto">
            <a:xfrm>
              <a:off x="656" y="3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2" name="Oval 1193"/>
            <p:cNvSpPr>
              <a:spLocks noChangeArrowheads="1"/>
            </p:cNvSpPr>
            <p:nvPr/>
          </p:nvSpPr>
          <p:spPr bwMode="auto">
            <a:xfrm>
              <a:off x="205"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3" name="Oval 1194"/>
            <p:cNvSpPr>
              <a:spLocks noChangeArrowheads="1"/>
            </p:cNvSpPr>
            <p:nvPr/>
          </p:nvSpPr>
          <p:spPr bwMode="auto">
            <a:xfrm>
              <a:off x="204"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4" name="Oval 1195"/>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5" name="Oval 1196"/>
            <p:cNvSpPr>
              <a:spLocks noChangeArrowheads="1"/>
            </p:cNvSpPr>
            <p:nvPr/>
          </p:nvSpPr>
          <p:spPr bwMode="auto">
            <a:xfrm>
              <a:off x="295"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6" name="Oval 1197"/>
            <p:cNvSpPr>
              <a:spLocks noChangeArrowheads="1"/>
            </p:cNvSpPr>
            <p:nvPr/>
          </p:nvSpPr>
          <p:spPr bwMode="auto">
            <a:xfrm>
              <a:off x="386" y="21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67" name="Oval 1198"/>
            <p:cNvSpPr>
              <a:spLocks noChangeArrowheads="1"/>
            </p:cNvSpPr>
            <p:nvPr/>
          </p:nvSpPr>
          <p:spPr bwMode="auto">
            <a:xfrm>
              <a:off x="477"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8" name="Oval 1199"/>
            <p:cNvSpPr>
              <a:spLocks noChangeArrowheads="1"/>
            </p:cNvSpPr>
            <p:nvPr/>
          </p:nvSpPr>
          <p:spPr bwMode="auto">
            <a:xfrm>
              <a:off x="68" y="1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69" name="Oval 1200"/>
            <p:cNvSpPr>
              <a:spLocks noChangeArrowheads="1"/>
            </p:cNvSpPr>
            <p:nvPr/>
          </p:nvSpPr>
          <p:spPr bwMode="auto">
            <a:xfrm>
              <a:off x="386"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0" name="Oval 1201"/>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1" name="Oval 1202"/>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2" name="Oval 1203"/>
            <p:cNvSpPr>
              <a:spLocks noChangeArrowheads="1"/>
            </p:cNvSpPr>
            <p:nvPr/>
          </p:nvSpPr>
          <p:spPr bwMode="auto">
            <a:xfrm>
              <a:off x="1836"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3" name="Oval 1204"/>
            <p:cNvSpPr>
              <a:spLocks noChangeArrowheads="1"/>
            </p:cNvSpPr>
            <p:nvPr/>
          </p:nvSpPr>
          <p:spPr bwMode="auto">
            <a:xfrm>
              <a:off x="3334"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4" name="Oval 1205"/>
            <p:cNvSpPr>
              <a:spLocks noChangeArrowheads="1"/>
            </p:cNvSpPr>
            <p:nvPr/>
          </p:nvSpPr>
          <p:spPr bwMode="auto">
            <a:xfrm>
              <a:off x="1837"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5" name="Oval 1206"/>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6" name="Oval 1207"/>
            <p:cNvSpPr>
              <a:spLocks noChangeArrowheads="1"/>
            </p:cNvSpPr>
            <p:nvPr/>
          </p:nvSpPr>
          <p:spPr bwMode="auto">
            <a:xfrm>
              <a:off x="179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7" name="Oval 1208"/>
            <p:cNvSpPr>
              <a:spLocks noChangeArrowheads="1"/>
            </p:cNvSpPr>
            <p:nvPr/>
          </p:nvSpPr>
          <p:spPr bwMode="auto">
            <a:xfrm>
              <a:off x="1203"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8" name="Oval 1209"/>
            <p:cNvSpPr>
              <a:spLocks noChangeArrowheads="1"/>
            </p:cNvSpPr>
            <p:nvPr/>
          </p:nvSpPr>
          <p:spPr bwMode="auto">
            <a:xfrm>
              <a:off x="929"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79" name="Oval 1210"/>
            <p:cNvSpPr>
              <a:spLocks noChangeArrowheads="1"/>
            </p:cNvSpPr>
            <p:nvPr/>
          </p:nvSpPr>
          <p:spPr bwMode="auto">
            <a:xfrm>
              <a:off x="1111"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0" name="Oval 1211"/>
            <p:cNvSpPr>
              <a:spLocks noChangeArrowheads="1"/>
            </p:cNvSpPr>
            <p:nvPr/>
          </p:nvSpPr>
          <p:spPr bwMode="auto">
            <a:xfrm>
              <a:off x="274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1" name="Oval 1212"/>
            <p:cNvSpPr>
              <a:spLocks noChangeArrowheads="1"/>
            </p:cNvSpPr>
            <p:nvPr/>
          </p:nvSpPr>
          <p:spPr bwMode="auto">
            <a:xfrm>
              <a:off x="3107"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2" name="Oval 1213"/>
            <p:cNvSpPr>
              <a:spLocks noChangeArrowheads="1"/>
            </p:cNvSpPr>
            <p:nvPr/>
          </p:nvSpPr>
          <p:spPr bwMode="auto">
            <a:xfrm>
              <a:off x="3470"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3" name="Oval 1214"/>
            <p:cNvSpPr>
              <a:spLocks noChangeArrowheads="1"/>
            </p:cNvSpPr>
            <p:nvPr/>
          </p:nvSpPr>
          <p:spPr bwMode="auto">
            <a:xfrm>
              <a:off x="3243"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4" name="Oval 1215"/>
            <p:cNvSpPr>
              <a:spLocks noChangeArrowheads="1"/>
            </p:cNvSpPr>
            <p:nvPr/>
          </p:nvSpPr>
          <p:spPr bwMode="auto">
            <a:xfrm>
              <a:off x="2925"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5" name="Oval 1216"/>
            <p:cNvSpPr>
              <a:spLocks noChangeArrowheads="1"/>
            </p:cNvSpPr>
            <p:nvPr/>
          </p:nvSpPr>
          <p:spPr bwMode="auto">
            <a:xfrm>
              <a:off x="219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6" name="Oval 1217"/>
            <p:cNvSpPr>
              <a:spLocks noChangeArrowheads="1"/>
            </p:cNvSpPr>
            <p:nvPr/>
          </p:nvSpPr>
          <p:spPr bwMode="auto">
            <a:xfrm>
              <a:off x="2971"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7" name="Oval 1218"/>
            <p:cNvSpPr>
              <a:spLocks noChangeArrowheads="1"/>
            </p:cNvSpPr>
            <p:nvPr/>
          </p:nvSpPr>
          <p:spPr bwMode="auto">
            <a:xfrm>
              <a:off x="3198"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8" name="Oval 1219"/>
            <p:cNvSpPr>
              <a:spLocks noChangeArrowheads="1"/>
            </p:cNvSpPr>
            <p:nvPr/>
          </p:nvSpPr>
          <p:spPr bwMode="auto">
            <a:xfrm>
              <a:off x="342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89" name="Oval 1220"/>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190" name="Oval 1221"/>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91" name="Oval 1222"/>
            <p:cNvSpPr>
              <a:spLocks noChangeArrowheads="1"/>
            </p:cNvSpPr>
            <p:nvPr/>
          </p:nvSpPr>
          <p:spPr bwMode="auto">
            <a:xfrm>
              <a:off x="2653" y="8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192" name="Oval 1223"/>
            <p:cNvSpPr>
              <a:spLocks noChangeArrowheads="1"/>
            </p:cNvSpPr>
            <p:nvPr/>
          </p:nvSpPr>
          <p:spPr bwMode="auto">
            <a:xfrm>
              <a:off x="342" y="84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193" name="Oval 1224"/>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94" name="Oval 1225"/>
            <p:cNvSpPr>
              <a:spLocks noChangeArrowheads="1"/>
            </p:cNvSpPr>
            <p:nvPr/>
          </p:nvSpPr>
          <p:spPr bwMode="auto">
            <a:xfrm>
              <a:off x="382"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95" name="Oval 1226"/>
            <p:cNvSpPr>
              <a:spLocks noChangeArrowheads="1"/>
            </p:cNvSpPr>
            <p:nvPr/>
          </p:nvSpPr>
          <p:spPr bwMode="auto">
            <a:xfrm>
              <a:off x="839"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96" name="Oval 1227"/>
            <p:cNvSpPr>
              <a:spLocks noChangeArrowheads="1"/>
            </p:cNvSpPr>
            <p:nvPr/>
          </p:nvSpPr>
          <p:spPr bwMode="auto">
            <a:xfrm>
              <a:off x="433"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97" name="Oval 1228"/>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98" name="Oval 1229"/>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199" name="Oval 1230"/>
            <p:cNvSpPr>
              <a:spLocks noChangeArrowheads="1"/>
            </p:cNvSpPr>
            <p:nvPr/>
          </p:nvSpPr>
          <p:spPr bwMode="auto">
            <a:xfrm>
              <a:off x="204"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0" name="Oval 1231"/>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1" name="Oval 1232"/>
            <p:cNvSpPr>
              <a:spLocks noChangeArrowheads="1"/>
            </p:cNvSpPr>
            <p:nvPr/>
          </p:nvSpPr>
          <p:spPr bwMode="auto">
            <a:xfrm>
              <a:off x="24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2" name="Oval 1233"/>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3" name="Oval 1234"/>
            <p:cNvSpPr>
              <a:spLocks noChangeArrowheads="1"/>
            </p:cNvSpPr>
            <p:nvPr/>
          </p:nvSpPr>
          <p:spPr bwMode="auto">
            <a:xfrm>
              <a:off x="-23"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4" name="Oval 1235"/>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5" name="Oval 1236"/>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6" name="Oval 1237"/>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7" name="Oval 1238"/>
            <p:cNvSpPr>
              <a:spLocks noChangeArrowheads="1"/>
            </p:cNvSpPr>
            <p:nvPr/>
          </p:nvSpPr>
          <p:spPr bwMode="auto">
            <a:xfrm>
              <a:off x="249"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8" name="Oval 1239"/>
            <p:cNvSpPr>
              <a:spLocks noChangeArrowheads="1"/>
            </p:cNvSpPr>
            <p:nvPr/>
          </p:nvSpPr>
          <p:spPr bwMode="auto">
            <a:xfrm>
              <a:off x="612"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09" name="Oval 1240"/>
            <p:cNvSpPr>
              <a:spLocks noChangeArrowheads="1"/>
            </p:cNvSpPr>
            <p:nvPr/>
          </p:nvSpPr>
          <p:spPr bwMode="auto">
            <a:xfrm>
              <a:off x="839"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10" name="Oval 1241"/>
            <p:cNvSpPr>
              <a:spLocks noChangeArrowheads="1"/>
            </p:cNvSpPr>
            <p:nvPr/>
          </p:nvSpPr>
          <p:spPr bwMode="auto">
            <a:xfrm>
              <a:off x="2064" y="52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211" name="Oval 1242"/>
            <p:cNvSpPr>
              <a:spLocks noChangeArrowheads="1"/>
            </p:cNvSpPr>
            <p:nvPr/>
          </p:nvSpPr>
          <p:spPr bwMode="auto">
            <a:xfrm>
              <a:off x="1791"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212" name="Oval 1243"/>
            <p:cNvSpPr>
              <a:spLocks noChangeArrowheads="1"/>
            </p:cNvSpPr>
            <p:nvPr/>
          </p:nvSpPr>
          <p:spPr bwMode="auto">
            <a:xfrm>
              <a:off x="3288"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13" name="Oval 1244"/>
            <p:cNvSpPr>
              <a:spLocks noChangeArrowheads="1"/>
            </p:cNvSpPr>
            <p:nvPr/>
          </p:nvSpPr>
          <p:spPr bwMode="auto">
            <a:xfrm>
              <a:off x="351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14" name="Oval 1245"/>
            <p:cNvSpPr>
              <a:spLocks noChangeArrowheads="1"/>
            </p:cNvSpPr>
            <p:nvPr/>
          </p:nvSpPr>
          <p:spPr bwMode="auto">
            <a:xfrm>
              <a:off x="3469"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15" name="Oval 1246"/>
            <p:cNvSpPr>
              <a:spLocks noChangeArrowheads="1"/>
            </p:cNvSpPr>
            <p:nvPr/>
          </p:nvSpPr>
          <p:spPr bwMode="auto">
            <a:xfrm>
              <a:off x="351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16" name="Oval 1247"/>
            <p:cNvSpPr>
              <a:spLocks noChangeArrowheads="1"/>
            </p:cNvSpPr>
            <p:nvPr/>
          </p:nvSpPr>
          <p:spPr bwMode="auto">
            <a:xfrm>
              <a:off x="5101"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217" name="Oval 1248"/>
            <p:cNvSpPr>
              <a:spLocks noChangeArrowheads="1"/>
            </p:cNvSpPr>
            <p:nvPr/>
          </p:nvSpPr>
          <p:spPr bwMode="auto">
            <a:xfrm>
              <a:off x="501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18" name="Oval 1249"/>
            <p:cNvSpPr>
              <a:spLocks noChangeArrowheads="1"/>
            </p:cNvSpPr>
            <p:nvPr/>
          </p:nvSpPr>
          <p:spPr bwMode="auto">
            <a:xfrm>
              <a:off x="4875"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19" name="Oval 1250"/>
            <p:cNvSpPr>
              <a:spLocks noChangeArrowheads="1"/>
            </p:cNvSpPr>
            <p:nvPr/>
          </p:nvSpPr>
          <p:spPr bwMode="auto">
            <a:xfrm>
              <a:off x="469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0" name="Oval 1251"/>
            <p:cNvSpPr>
              <a:spLocks noChangeArrowheads="1"/>
            </p:cNvSpPr>
            <p:nvPr/>
          </p:nvSpPr>
          <p:spPr bwMode="auto">
            <a:xfrm>
              <a:off x="496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1" name="Oval 1252"/>
            <p:cNvSpPr>
              <a:spLocks noChangeArrowheads="1"/>
            </p:cNvSpPr>
            <p:nvPr/>
          </p:nvSpPr>
          <p:spPr bwMode="auto">
            <a:xfrm>
              <a:off x="5103"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2" name="Oval 1253"/>
            <p:cNvSpPr>
              <a:spLocks noChangeArrowheads="1"/>
            </p:cNvSpPr>
            <p:nvPr/>
          </p:nvSpPr>
          <p:spPr bwMode="auto">
            <a:xfrm>
              <a:off x="505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3" name="Oval 1254"/>
            <p:cNvSpPr>
              <a:spLocks noChangeArrowheads="1"/>
            </p:cNvSpPr>
            <p:nvPr/>
          </p:nvSpPr>
          <p:spPr bwMode="auto">
            <a:xfrm>
              <a:off x="5011"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4" name="Oval 1255"/>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5" name="Oval 1256"/>
            <p:cNvSpPr>
              <a:spLocks noChangeArrowheads="1"/>
            </p:cNvSpPr>
            <p:nvPr/>
          </p:nvSpPr>
          <p:spPr bwMode="auto">
            <a:xfrm>
              <a:off x="519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6" name="Oval 1257"/>
            <p:cNvSpPr>
              <a:spLocks noChangeArrowheads="1"/>
            </p:cNvSpPr>
            <p:nvPr/>
          </p:nvSpPr>
          <p:spPr bwMode="auto">
            <a:xfrm>
              <a:off x="5374"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7" name="Oval 1258"/>
            <p:cNvSpPr>
              <a:spLocks noChangeArrowheads="1"/>
            </p:cNvSpPr>
            <p:nvPr/>
          </p:nvSpPr>
          <p:spPr bwMode="auto">
            <a:xfrm>
              <a:off x="5373" y="75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228" name="Oval 1259"/>
            <p:cNvSpPr>
              <a:spLocks noChangeArrowheads="1"/>
            </p:cNvSpPr>
            <p:nvPr/>
          </p:nvSpPr>
          <p:spPr bwMode="auto">
            <a:xfrm>
              <a:off x="537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29" name="Oval 1260"/>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0" name="Oval 1261"/>
            <p:cNvSpPr>
              <a:spLocks noChangeArrowheads="1"/>
            </p:cNvSpPr>
            <p:nvPr/>
          </p:nvSpPr>
          <p:spPr bwMode="auto">
            <a:xfrm>
              <a:off x="5419"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231" name="Oval 1262"/>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2" name="Oval 1263"/>
            <p:cNvSpPr>
              <a:spLocks noChangeArrowheads="1"/>
            </p:cNvSpPr>
            <p:nvPr/>
          </p:nvSpPr>
          <p:spPr bwMode="auto">
            <a:xfrm>
              <a:off x="519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3" name="Oval 1264"/>
            <p:cNvSpPr>
              <a:spLocks noChangeArrowheads="1"/>
            </p:cNvSpPr>
            <p:nvPr/>
          </p:nvSpPr>
          <p:spPr bwMode="auto">
            <a:xfrm>
              <a:off x="5237"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4" name="Oval 1265"/>
            <p:cNvSpPr>
              <a:spLocks noChangeArrowheads="1"/>
            </p:cNvSpPr>
            <p:nvPr/>
          </p:nvSpPr>
          <p:spPr bwMode="auto">
            <a:xfrm>
              <a:off x="496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5" name="Oval 1266"/>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6" name="Oval 1267"/>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7" name="Oval 1268"/>
            <p:cNvSpPr>
              <a:spLocks noChangeArrowheads="1"/>
            </p:cNvSpPr>
            <p:nvPr/>
          </p:nvSpPr>
          <p:spPr bwMode="auto">
            <a:xfrm>
              <a:off x="5329"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8" name="Oval 1269"/>
            <p:cNvSpPr>
              <a:spLocks noChangeArrowheads="1"/>
            </p:cNvSpPr>
            <p:nvPr/>
          </p:nvSpPr>
          <p:spPr bwMode="auto">
            <a:xfrm>
              <a:off x="5646"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39" name="Oval 1270"/>
            <p:cNvSpPr>
              <a:spLocks noChangeArrowheads="1"/>
            </p:cNvSpPr>
            <p:nvPr/>
          </p:nvSpPr>
          <p:spPr bwMode="auto">
            <a:xfrm>
              <a:off x="5464"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0" name="Oval 1271"/>
            <p:cNvSpPr>
              <a:spLocks noChangeArrowheads="1"/>
            </p:cNvSpPr>
            <p:nvPr/>
          </p:nvSpPr>
          <p:spPr bwMode="auto">
            <a:xfrm>
              <a:off x="5057"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1" name="Oval 1272"/>
            <p:cNvSpPr>
              <a:spLocks noChangeArrowheads="1"/>
            </p:cNvSpPr>
            <p:nvPr/>
          </p:nvSpPr>
          <p:spPr bwMode="auto">
            <a:xfrm>
              <a:off x="4422"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2" name="Oval 1273"/>
            <p:cNvSpPr>
              <a:spLocks noChangeArrowheads="1"/>
            </p:cNvSpPr>
            <p:nvPr/>
          </p:nvSpPr>
          <p:spPr bwMode="auto">
            <a:xfrm>
              <a:off x="5691" y="436"/>
              <a:ext cx="45" cy="46"/>
            </a:xfrm>
            <a:prstGeom prst="ellipse">
              <a:avLst/>
            </a:prstGeom>
            <a:solidFill>
              <a:schemeClr val="tx1"/>
            </a:solidFill>
            <a:ln w="3175">
              <a:noFill/>
              <a:round/>
              <a:headEnd/>
              <a:tailEnd/>
            </a:ln>
          </p:spPr>
          <p:txBody>
            <a:bodyPr wrap="none" anchor="ctr"/>
            <a:lstStyle/>
            <a:p>
              <a:endParaRPr lang="en-US"/>
            </a:p>
          </p:txBody>
        </p:sp>
        <p:sp>
          <p:nvSpPr>
            <p:cNvPr id="82243" name="Oval 1274"/>
            <p:cNvSpPr>
              <a:spLocks noChangeArrowheads="1"/>
            </p:cNvSpPr>
            <p:nvPr/>
          </p:nvSpPr>
          <p:spPr bwMode="auto">
            <a:xfrm>
              <a:off x="5737" y="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4" name="Oval 1275"/>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5" name="Oval 1276"/>
            <p:cNvSpPr>
              <a:spLocks noChangeArrowheads="1"/>
            </p:cNvSpPr>
            <p:nvPr/>
          </p:nvSpPr>
          <p:spPr bwMode="auto">
            <a:xfrm>
              <a:off x="560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6" name="Oval 1277"/>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7" name="Oval 1278"/>
            <p:cNvSpPr>
              <a:spLocks noChangeArrowheads="1"/>
            </p:cNvSpPr>
            <p:nvPr/>
          </p:nvSpPr>
          <p:spPr bwMode="auto">
            <a:xfrm>
              <a:off x="5646"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8" name="Oval 1279"/>
            <p:cNvSpPr>
              <a:spLocks noChangeArrowheads="1"/>
            </p:cNvSpPr>
            <p:nvPr/>
          </p:nvSpPr>
          <p:spPr bwMode="auto">
            <a:xfrm>
              <a:off x="5329"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49" name="Oval 1280"/>
            <p:cNvSpPr>
              <a:spLocks noChangeArrowheads="1"/>
            </p:cNvSpPr>
            <p:nvPr/>
          </p:nvSpPr>
          <p:spPr bwMode="auto">
            <a:xfrm>
              <a:off x="5373"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0" name="Oval 1281"/>
            <p:cNvSpPr>
              <a:spLocks noChangeArrowheads="1"/>
            </p:cNvSpPr>
            <p:nvPr/>
          </p:nvSpPr>
          <p:spPr bwMode="auto">
            <a:xfrm>
              <a:off x="5011"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1" name="Oval 1282"/>
            <p:cNvSpPr>
              <a:spLocks noChangeArrowheads="1"/>
            </p:cNvSpPr>
            <p:nvPr/>
          </p:nvSpPr>
          <p:spPr bwMode="auto">
            <a:xfrm>
              <a:off x="5147" y="1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2" name="Oval 1283"/>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3" name="Oval 1284"/>
            <p:cNvSpPr>
              <a:spLocks noChangeArrowheads="1"/>
            </p:cNvSpPr>
            <p:nvPr/>
          </p:nvSpPr>
          <p:spPr bwMode="auto">
            <a:xfrm>
              <a:off x="5239"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4" name="Oval 1285"/>
            <p:cNvSpPr>
              <a:spLocks noChangeArrowheads="1"/>
            </p:cNvSpPr>
            <p:nvPr/>
          </p:nvSpPr>
          <p:spPr bwMode="auto">
            <a:xfrm>
              <a:off x="550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5" name="Oval 1286"/>
            <p:cNvSpPr>
              <a:spLocks noChangeArrowheads="1"/>
            </p:cNvSpPr>
            <p:nvPr/>
          </p:nvSpPr>
          <p:spPr bwMode="auto">
            <a:xfrm>
              <a:off x="555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6" name="Oval 1287"/>
            <p:cNvSpPr>
              <a:spLocks noChangeArrowheads="1"/>
            </p:cNvSpPr>
            <p:nvPr/>
          </p:nvSpPr>
          <p:spPr bwMode="auto">
            <a:xfrm>
              <a:off x="56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7" name="Oval 1288"/>
            <p:cNvSpPr>
              <a:spLocks noChangeArrowheads="1"/>
            </p:cNvSpPr>
            <p:nvPr/>
          </p:nvSpPr>
          <p:spPr bwMode="auto">
            <a:xfrm>
              <a:off x="4784"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58" name="Oval 1289"/>
            <p:cNvSpPr>
              <a:spLocks noChangeArrowheads="1"/>
            </p:cNvSpPr>
            <p:nvPr/>
          </p:nvSpPr>
          <p:spPr bwMode="auto">
            <a:xfrm>
              <a:off x="4648" y="80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259" name="Oval 1290"/>
            <p:cNvSpPr>
              <a:spLocks noChangeArrowheads="1"/>
            </p:cNvSpPr>
            <p:nvPr/>
          </p:nvSpPr>
          <p:spPr bwMode="auto">
            <a:xfrm>
              <a:off x="4739"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0" name="Oval 1291"/>
            <p:cNvSpPr>
              <a:spLocks noChangeArrowheads="1"/>
            </p:cNvSpPr>
            <p:nvPr/>
          </p:nvSpPr>
          <p:spPr bwMode="auto">
            <a:xfrm>
              <a:off x="487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1" name="Oval 1292"/>
            <p:cNvSpPr>
              <a:spLocks noChangeArrowheads="1"/>
            </p:cNvSpPr>
            <p:nvPr/>
          </p:nvSpPr>
          <p:spPr bwMode="auto">
            <a:xfrm>
              <a:off x="4648"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2" name="Oval 1293"/>
            <p:cNvSpPr>
              <a:spLocks noChangeArrowheads="1"/>
            </p:cNvSpPr>
            <p:nvPr/>
          </p:nvSpPr>
          <p:spPr bwMode="auto">
            <a:xfrm>
              <a:off x="4241"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3" name="Oval 1294"/>
            <p:cNvSpPr>
              <a:spLocks noChangeArrowheads="1"/>
            </p:cNvSpPr>
            <p:nvPr/>
          </p:nvSpPr>
          <p:spPr bwMode="auto">
            <a:xfrm>
              <a:off x="4240"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4" name="Oval 1295"/>
            <p:cNvSpPr>
              <a:spLocks noChangeArrowheads="1"/>
            </p:cNvSpPr>
            <p:nvPr/>
          </p:nvSpPr>
          <p:spPr bwMode="auto">
            <a:xfrm>
              <a:off x="4104"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5" name="Oval 1296"/>
            <p:cNvSpPr>
              <a:spLocks noChangeArrowheads="1"/>
            </p:cNvSpPr>
            <p:nvPr/>
          </p:nvSpPr>
          <p:spPr bwMode="auto">
            <a:xfrm>
              <a:off x="4195"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6" name="Oval 1297"/>
            <p:cNvSpPr>
              <a:spLocks noChangeArrowheads="1"/>
            </p:cNvSpPr>
            <p:nvPr/>
          </p:nvSpPr>
          <p:spPr bwMode="auto">
            <a:xfrm>
              <a:off x="4331"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7" name="Oval 1298"/>
            <p:cNvSpPr>
              <a:spLocks noChangeArrowheads="1"/>
            </p:cNvSpPr>
            <p:nvPr/>
          </p:nvSpPr>
          <p:spPr bwMode="auto">
            <a:xfrm>
              <a:off x="442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8" name="Oval 1299"/>
            <p:cNvSpPr>
              <a:spLocks noChangeArrowheads="1"/>
            </p:cNvSpPr>
            <p:nvPr/>
          </p:nvSpPr>
          <p:spPr bwMode="auto">
            <a:xfrm>
              <a:off x="4513"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69" name="Oval 1300"/>
            <p:cNvSpPr>
              <a:spLocks noChangeArrowheads="1"/>
            </p:cNvSpPr>
            <p:nvPr/>
          </p:nvSpPr>
          <p:spPr bwMode="auto">
            <a:xfrm>
              <a:off x="4512"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0" name="Oval 1301"/>
            <p:cNvSpPr>
              <a:spLocks noChangeArrowheads="1"/>
            </p:cNvSpPr>
            <p:nvPr/>
          </p:nvSpPr>
          <p:spPr bwMode="auto">
            <a:xfrm>
              <a:off x="4376"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1" name="Oval 1302"/>
            <p:cNvSpPr>
              <a:spLocks noChangeArrowheads="1"/>
            </p:cNvSpPr>
            <p:nvPr/>
          </p:nvSpPr>
          <p:spPr bwMode="auto">
            <a:xfrm>
              <a:off x="4104"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2" name="Oval 1303"/>
            <p:cNvSpPr>
              <a:spLocks noChangeArrowheads="1"/>
            </p:cNvSpPr>
            <p:nvPr/>
          </p:nvSpPr>
          <p:spPr bwMode="auto">
            <a:xfrm>
              <a:off x="4422"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3" name="Oval 1304"/>
            <p:cNvSpPr>
              <a:spLocks noChangeArrowheads="1"/>
            </p:cNvSpPr>
            <p:nvPr/>
          </p:nvSpPr>
          <p:spPr bwMode="auto">
            <a:xfrm>
              <a:off x="4694"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4" name="Oval 1305"/>
            <p:cNvSpPr>
              <a:spLocks noChangeArrowheads="1"/>
            </p:cNvSpPr>
            <p:nvPr/>
          </p:nvSpPr>
          <p:spPr bwMode="auto">
            <a:xfrm>
              <a:off x="4557" y="43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275" name="Oval 1306"/>
            <p:cNvSpPr>
              <a:spLocks noChangeArrowheads="1"/>
            </p:cNvSpPr>
            <p:nvPr/>
          </p:nvSpPr>
          <p:spPr bwMode="auto">
            <a:xfrm>
              <a:off x="4740"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6" name="Oval 1307"/>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277" name="Oval 1308"/>
            <p:cNvSpPr>
              <a:spLocks noChangeArrowheads="1"/>
            </p:cNvSpPr>
            <p:nvPr/>
          </p:nvSpPr>
          <p:spPr bwMode="auto">
            <a:xfrm>
              <a:off x="4557"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8" name="Oval 1309"/>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79" name="Oval 1310"/>
            <p:cNvSpPr>
              <a:spLocks noChangeArrowheads="1"/>
            </p:cNvSpPr>
            <p:nvPr/>
          </p:nvSpPr>
          <p:spPr bwMode="auto">
            <a:xfrm>
              <a:off x="4149"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0" name="Oval 1311"/>
            <p:cNvSpPr>
              <a:spLocks noChangeArrowheads="1"/>
            </p:cNvSpPr>
            <p:nvPr/>
          </p:nvSpPr>
          <p:spPr bwMode="auto">
            <a:xfrm>
              <a:off x="4422" y="4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1" name="Oval 1312"/>
            <p:cNvSpPr>
              <a:spLocks noChangeArrowheads="1"/>
            </p:cNvSpPr>
            <p:nvPr/>
          </p:nvSpPr>
          <p:spPr bwMode="auto">
            <a:xfrm>
              <a:off x="4421"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2" name="Oval 1313"/>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3" name="Oval 1314"/>
            <p:cNvSpPr>
              <a:spLocks noChangeArrowheads="1"/>
            </p:cNvSpPr>
            <p:nvPr/>
          </p:nvSpPr>
          <p:spPr bwMode="auto">
            <a:xfrm>
              <a:off x="4376" y="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4" name="Oval 1315"/>
            <p:cNvSpPr>
              <a:spLocks noChangeArrowheads="1"/>
            </p:cNvSpPr>
            <p:nvPr/>
          </p:nvSpPr>
          <p:spPr bwMode="auto">
            <a:xfrm>
              <a:off x="4512"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5" name="Oval 1316"/>
            <p:cNvSpPr>
              <a:spLocks noChangeArrowheads="1"/>
            </p:cNvSpPr>
            <p:nvPr/>
          </p:nvSpPr>
          <p:spPr bwMode="auto">
            <a:xfrm>
              <a:off x="4557" y="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6" name="Oval 1317"/>
            <p:cNvSpPr>
              <a:spLocks noChangeArrowheads="1"/>
            </p:cNvSpPr>
            <p:nvPr/>
          </p:nvSpPr>
          <p:spPr bwMode="auto">
            <a:xfrm>
              <a:off x="4149"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7" name="Oval 1318"/>
            <p:cNvSpPr>
              <a:spLocks noChangeArrowheads="1"/>
            </p:cNvSpPr>
            <p:nvPr/>
          </p:nvSpPr>
          <p:spPr bwMode="auto">
            <a:xfrm>
              <a:off x="4329" y="4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8" name="Oval 1319"/>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89" name="Oval 1320"/>
            <p:cNvSpPr>
              <a:spLocks noChangeArrowheads="1"/>
            </p:cNvSpPr>
            <p:nvPr/>
          </p:nvSpPr>
          <p:spPr bwMode="auto">
            <a:xfrm>
              <a:off x="3877"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0" name="Oval 1321"/>
            <p:cNvSpPr>
              <a:spLocks noChangeArrowheads="1"/>
            </p:cNvSpPr>
            <p:nvPr/>
          </p:nvSpPr>
          <p:spPr bwMode="auto">
            <a:xfrm>
              <a:off x="3741"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1" name="Oval 1322"/>
            <p:cNvSpPr>
              <a:spLocks noChangeArrowheads="1"/>
            </p:cNvSpPr>
            <p:nvPr/>
          </p:nvSpPr>
          <p:spPr bwMode="auto">
            <a:xfrm>
              <a:off x="3832" y="-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2" name="Oval 1323"/>
            <p:cNvSpPr>
              <a:spLocks noChangeArrowheads="1"/>
            </p:cNvSpPr>
            <p:nvPr/>
          </p:nvSpPr>
          <p:spPr bwMode="auto">
            <a:xfrm>
              <a:off x="3968" y="30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293" name="Oval 1324"/>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4" name="Oval 1325"/>
            <p:cNvSpPr>
              <a:spLocks noChangeArrowheads="1"/>
            </p:cNvSpPr>
            <p:nvPr/>
          </p:nvSpPr>
          <p:spPr bwMode="auto">
            <a:xfrm>
              <a:off x="4150"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5" name="Oval 1326"/>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6" name="Oval 1327"/>
            <p:cNvSpPr>
              <a:spLocks noChangeArrowheads="1"/>
            </p:cNvSpPr>
            <p:nvPr/>
          </p:nvSpPr>
          <p:spPr bwMode="auto">
            <a:xfrm>
              <a:off x="3741"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7" name="Oval 1328"/>
            <p:cNvSpPr>
              <a:spLocks noChangeArrowheads="1"/>
            </p:cNvSpPr>
            <p:nvPr/>
          </p:nvSpPr>
          <p:spPr bwMode="auto">
            <a:xfrm>
              <a:off x="4059"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8" name="Oval 1329"/>
            <p:cNvSpPr>
              <a:spLocks noChangeArrowheads="1"/>
            </p:cNvSpPr>
            <p:nvPr/>
          </p:nvSpPr>
          <p:spPr bwMode="auto">
            <a:xfrm>
              <a:off x="4331" y="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299" name="Oval 1330"/>
            <p:cNvSpPr>
              <a:spLocks noChangeArrowheads="1"/>
            </p:cNvSpPr>
            <p:nvPr/>
          </p:nvSpPr>
          <p:spPr bwMode="auto">
            <a:xfrm>
              <a:off x="4194"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0" name="Oval 1331"/>
            <p:cNvSpPr>
              <a:spLocks noChangeArrowheads="1"/>
            </p:cNvSpPr>
            <p:nvPr/>
          </p:nvSpPr>
          <p:spPr bwMode="auto">
            <a:xfrm>
              <a:off x="3786"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1" name="Oval 1332"/>
            <p:cNvSpPr>
              <a:spLocks noChangeArrowheads="1"/>
            </p:cNvSpPr>
            <p:nvPr/>
          </p:nvSpPr>
          <p:spPr bwMode="auto">
            <a:xfrm>
              <a:off x="550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2" name="Oval 1333"/>
            <p:cNvSpPr>
              <a:spLocks noChangeArrowheads="1"/>
            </p:cNvSpPr>
            <p:nvPr/>
          </p:nvSpPr>
          <p:spPr bwMode="auto">
            <a:xfrm>
              <a:off x="5419"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3" name="Oval 1334"/>
            <p:cNvSpPr>
              <a:spLocks noChangeArrowheads="1"/>
            </p:cNvSpPr>
            <p:nvPr/>
          </p:nvSpPr>
          <p:spPr bwMode="auto">
            <a:xfrm>
              <a:off x="5510"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4" name="Oval 1335"/>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5" name="Oval 1336"/>
            <p:cNvSpPr>
              <a:spLocks noChangeArrowheads="1"/>
            </p:cNvSpPr>
            <p:nvPr/>
          </p:nvSpPr>
          <p:spPr bwMode="auto">
            <a:xfrm>
              <a:off x="546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6" name="Oval 1337"/>
            <p:cNvSpPr>
              <a:spLocks noChangeArrowheads="1"/>
            </p:cNvSpPr>
            <p:nvPr/>
          </p:nvSpPr>
          <p:spPr bwMode="auto">
            <a:xfrm>
              <a:off x="4876"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7" name="Oval 1338"/>
            <p:cNvSpPr>
              <a:spLocks noChangeArrowheads="1"/>
            </p:cNvSpPr>
            <p:nvPr/>
          </p:nvSpPr>
          <p:spPr bwMode="auto">
            <a:xfrm>
              <a:off x="487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8" name="Oval 1339"/>
            <p:cNvSpPr>
              <a:spLocks noChangeArrowheads="1"/>
            </p:cNvSpPr>
            <p:nvPr/>
          </p:nvSpPr>
          <p:spPr bwMode="auto">
            <a:xfrm>
              <a:off x="4602"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09" name="Oval 1340"/>
            <p:cNvSpPr>
              <a:spLocks noChangeArrowheads="1"/>
            </p:cNvSpPr>
            <p:nvPr/>
          </p:nvSpPr>
          <p:spPr bwMode="auto">
            <a:xfrm>
              <a:off x="4784"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0" name="Oval 1341"/>
            <p:cNvSpPr>
              <a:spLocks noChangeArrowheads="1"/>
            </p:cNvSpPr>
            <p:nvPr/>
          </p:nvSpPr>
          <p:spPr bwMode="auto">
            <a:xfrm>
              <a:off x="401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1" name="Oval 1342"/>
            <p:cNvSpPr>
              <a:spLocks noChangeArrowheads="1"/>
            </p:cNvSpPr>
            <p:nvPr/>
          </p:nvSpPr>
          <p:spPr bwMode="auto">
            <a:xfrm>
              <a:off x="3786"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2" name="Oval 1343"/>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3" name="Oval 1344"/>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4" name="Oval 1345"/>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5" name="Oval 1346"/>
            <p:cNvSpPr>
              <a:spLocks noChangeArrowheads="1"/>
            </p:cNvSpPr>
            <p:nvPr/>
          </p:nvSpPr>
          <p:spPr bwMode="auto">
            <a:xfrm>
              <a:off x="3695"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316" name="Oval 1347"/>
            <p:cNvSpPr>
              <a:spLocks noChangeArrowheads="1"/>
            </p:cNvSpPr>
            <p:nvPr/>
          </p:nvSpPr>
          <p:spPr bwMode="auto">
            <a:xfrm>
              <a:off x="3650"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7" name="Oval 1348"/>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8" name="Oval 1349"/>
            <p:cNvSpPr>
              <a:spLocks noChangeArrowheads="1"/>
            </p:cNvSpPr>
            <p:nvPr/>
          </p:nvSpPr>
          <p:spPr bwMode="auto">
            <a:xfrm>
              <a:off x="3922"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19" name="Oval 1350"/>
            <p:cNvSpPr>
              <a:spLocks noChangeArrowheads="1"/>
            </p:cNvSpPr>
            <p:nvPr/>
          </p:nvSpPr>
          <p:spPr bwMode="auto">
            <a:xfrm>
              <a:off x="392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0" name="Oval 1351"/>
            <p:cNvSpPr>
              <a:spLocks noChangeArrowheads="1"/>
            </p:cNvSpPr>
            <p:nvPr/>
          </p:nvSpPr>
          <p:spPr bwMode="auto">
            <a:xfrm>
              <a:off x="242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1" name="Oval 1352"/>
            <p:cNvSpPr>
              <a:spLocks noChangeArrowheads="1"/>
            </p:cNvSpPr>
            <p:nvPr/>
          </p:nvSpPr>
          <p:spPr bwMode="auto">
            <a:xfrm>
              <a:off x="3650"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2" name="Oval 1353"/>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3" name="Oval 1354"/>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4" name="Oval 1355"/>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5" name="Oval 1356"/>
            <p:cNvSpPr>
              <a:spLocks noChangeArrowheads="1"/>
            </p:cNvSpPr>
            <p:nvPr/>
          </p:nvSpPr>
          <p:spPr bwMode="auto">
            <a:xfrm>
              <a:off x="4739"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6" name="Oval 1357"/>
            <p:cNvSpPr>
              <a:spLocks noChangeArrowheads="1"/>
            </p:cNvSpPr>
            <p:nvPr/>
          </p:nvSpPr>
          <p:spPr bwMode="auto">
            <a:xfrm>
              <a:off x="3922"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7" name="Oval 1358"/>
            <p:cNvSpPr>
              <a:spLocks noChangeArrowheads="1"/>
            </p:cNvSpPr>
            <p:nvPr/>
          </p:nvSpPr>
          <p:spPr bwMode="auto">
            <a:xfrm>
              <a:off x="428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8" name="Oval 1359"/>
            <p:cNvSpPr>
              <a:spLocks noChangeArrowheads="1"/>
            </p:cNvSpPr>
            <p:nvPr/>
          </p:nvSpPr>
          <p:spPr bwMode="auto">
            <a:xfrm>
              <a:off x="451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29" name="Oval 1360"/>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30" name="Oval 1361"/>
            <p:cNvSpPr>
              <a:spLocks noChangeArrowheads="1"/>
            </p:cNvSpPr>
            <p:nvPr/>
          </p:nvSpPr>
          <p:spPr bwMode="auto">
            <a:xfrm>
              <a:off x="5555" y="5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331" name="Oval 1362"/>
            <p:cNvSpPr>
              <a:spLocks noChangeArrowheads="1"/>
            </p:cNvSpPr>
            <p:nvPr/>
          </p:nvSpPr>
          <p:spPr bwMode="auto">
            <a:xfrm>
              <a:off x="10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32" name="Oval 1363"/>
            <p:cNvSpPr>
              <a:spLocks noChangeArrowheads="1"/>
            </p:cNvSpPr>
            <p:nvPr/>
          </p:nvSpPr>
          <p:spPr bwMode="auto">
            <a:xfrm>
              <a:off x="521" y="424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333" name="Oval 1364"/>
            <p:cNvSpPr>
              <a:spLocks noChangeArrowheads="1"/>
            </p:cNvSpPr>
            <p:nvPr/>
          </p:nvSpPr>
          <p:spPr bwMode="auto">
            <a:xfrm>
              <a:off x="2291" y="42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34" name="Oval 1365"/>
            <p:cNvSpPr>
              <a:spLocks noChangeArrowheads="1"/>
            </p:cNvSpPr>
            <p:nvPr/>
          </p:nvSpPr>
          <p:spPr bwMode="auto">
            <a:xfrm>
              <a:off x="3833" y="415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35" name="Oval 1366"/>
            <p:cNvSpPr>
              <a:spLocks noChangeArrowheads="1"/>
            </p:cNvSpPr>
            <p:nvPr/>
          </p:nvSpPr>
          <p:spPr bwMode="auto">
            <a:xfrm>
              <a:off x="159" y="4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36" name="Oval 1367"/>
            <p:cNvSpPr>
              <a:spLocks noChangeArrowheads="1"/>
            </p:cNvSpPr>
            <p:nvPr/>
          </p:nvSpPr>
          <p:spPr bwMode="auto">
            <a:xfrm>
              <a:off x="4468"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337" name="Oval 1368"/>
            <p:cNvSpPr>
              <a:spLocks noChangeArrowheads="1"/>
            </p:cNvSpPr>
            <p:nvPr/>
          </p:nvSpPr>
          <p:spPr bwMode="auto">
            <a:xfrm>
              <a:off x="4603" y="27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338" name="Oval 1369"/>
            <p:cNvSpPr>
              <a:spLocks noChangeArrowheads="1"/>
            </p:cNvSpPr>
            <p:nvPr/>
          </p:nvSpPr>
          <p:spPr bwMode="auto">
            <a:xfrm>
              <a:off x="2246"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39" name="Oval 1370"/>
            <p:cNvSpPr>
              <a:spLocks noChangeArrowheads="1"/>
            </p:cNvSpPr>
            <p:nvPr/>
          </p:nvSpPr>
          <p:spPr bwMode="auto">
            <a:xfrm>
              <a:off x="295" y="3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40" name="Oval 1371"/>
            <p:cNvSpPr>
              <a:spLocks noChangeArrowheads="1"/>
            </p:cNvSpPr>
            <p:nvPr/>
          </p:nvSpPr>
          <p:spPr bwMode="auto">
            <a:xfrm>
              <a:off x="341"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41" name="Oval 1372"/>
            <p:cNvSpPr>
              <a:spLocks noChangeArrowheads="1"/>
            </p:cNvSpPr>
            <p:nvPr/>
          </p:nvSpPr>
          <p:spPr bwMode="auto">
            <a:xfrm>
              <a:off x="295" y="29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42" name="Oval 1373"/>
            <p:cNvSpPr>
              <a:spLocks noChangeArrowheads="1"/>
            </p:cNvSpPr>
            <p:nvPr/>
          </p:nvSpPr>
          <p:spPr bwMode="auto">
            <a:xfrm>
              <a:off x="205"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43" name="Oval 1374"/>
            <p:cNvSpPr>
              <a:spLocks noChangeArrowheads="1"/>
            </p:cNvSpPr>
            <p:nvPr/>
          </p:nvSpPr>
          <p:spPr bwMode="auto">
            <a:xfrm>
              <a:off x="704"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44" name="Oval 1375"/>
            <p:cNvSpPr>
              <a:spLocks noChangeArrowheads="1"/>
            </p:cNvSpPr>
            <p:nvPr/>
          </p:nvSpPr>
          <p:spPr bwMode="auto">
            <a:xfrm>
              <a:off x="295"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45" name="Oval 1376"/>
            <p:cNvSpPr>
              <a:spLocks noChangeArrowheads="1"/>
            </p:cNvSpPr>
            <p:nvPr/>
          </p:nvSpPr>
          <p:spPr bwMode="auto">
            <a:xfrm>
              <a:off x="3970"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46" name="Oval 1377"/>
            <p:cNvSpPr>
              <a:spLocks noChangeArrowheads="1"/>
            </p:cNvSpPr>
            <p:nvPr/>
          </p:nvSpPr>
          <p:spPr bwMode="auto">
            <a:xfrm>
              <a:off x="4287" y="262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47" name="Oval 1378"/>
            <p:cNvSpPr>
              <a:spLocks noChangeArrowheads="1"/>
            </p:cNvSpPr>
            <p:nvPr/>
          </p:nvSpPr>
          <p:spPr bwMode="auto">
            <a:xfrm>
              <a:off x="1656" y="38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48" name="Oval 1379"/>
            <p:cNvSpPr>
              <a:spLocks noChangeArrowheads="1"/>
            </p:cNvSpPr>
            <p:nvPr/>
          </p:nvSpPr>
          <p:spPr bwMode="auto">
            <a:xfrm>
              <a:off x="3289" y="26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49" name="Oval 1380"/>
            <p:cNvSpPr>
              <a:spLocks noChangeArrowheads="1"/>
            </p:cNvSpPr>
            <p:nvPr/>
          </p:nvSpPr>
          <p:spPr bwMode="auto">
            <a:xfrm>
              <a:off x="1928" y="4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50" name="Oval 1381"/>
            <p:cNvSpPr>
              <a:spLocks noChangeArrowheads="1"/>
            </p:cNvSpPr>
            <p:nvPr/>
          </p:nvSpPr>
          <p:spPr bwMode="auto">
            <a:xfrm>
              <a:off x="1928" y="19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51" name="Oval 1382"/>
            <p:cNvSpPr>
              <a:spLocks noChangeArrowheads="1"/>
            </p:cNvSpPr>
            <p:nvPr/>
          </p:nvSpPr>
          <p:spPr bwMode="auto">
            <a:xfrm>
              <a:off x="840"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52" name="Oval 1383"/>
            <p:cNvSpPr>
              <a:spLocks noChangeArrowheads="1"/>
            </p:cNvSpPr>
            <p:nvPr/>
          </p:nvSpPr>
          <p:spPr bwMode="auto">
            <a:xfrm>
              <a:off x="2654" y="3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53" name="Oval 1384"/>
            <p:cNvSpPr>
              <a:spLocks noChangeArrowheads="1"/>
            </p:cNvSpPr>
            <p:nvPr/>
          </p:nvSpPr>
          <p:spPr bwMode="auto">
            <a:xfrm>
              <a:off x="386" y="39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354" name="Oval 1385"/>
            <p:cNvSpPr>
              <a:spLocks noChangeArrowheads="1"/>
            </p:cNvSpPr>
            <p:nvPr/>
          </p:nvSpPr>
          <p:spPr bwMode="auto">
            <a:xfrm>
              <a:off x="1112" y="30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355" name="Oval 1386"/>
            <p:cNvSpPr>
              <a:spLocks noChangeArrowheads="1"/>
            </p:cNvSpPr>
            <p:nvPr/>
          </p:nvSpPr>
          <p:spPr bwMode="auto">
            <a:xfrm>
              <a:off x="4605"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56" name="Oval 1387"/>
            <p:cNvSpPr>
              <a:spLocks noChangeArrowheads="1"/>
            </p:cNvSpPr>
            <p:nvPr/>
          </p:nvSpPr>
          <p:spPr bwMode="auto">
            <a:xfrm>
              <a:off x="1067"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57" name="Oval 1388"/>
            <p:cNvSpPr>
              <a:spLocks noChangeArrowheads="1"/>
            </p:cNvSpPr>
            <p:nvPr/>
          </p:nvSpPr>
          <p:spPr bwMode="auto">
            <a:xfrm>
              <a:off x="295" y="3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58" name="Oval 1389"/>
            <p:cNvSpPr>
              <a:spLocks noChangeArrowheads="1"/>
            </p:cNvSpPr>
            <p:nvPr/>
          </p:nvSpPr>
          <p:spPr bwMode="auto">
            <a:xfrm>
              <a:off x="885" y="194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359" name="Oval 1390"/>
            <p:cNvSpPr>
              <a:spLocks noChangeArrowheads="1"/>
            </p:cNvSpPr>
            <p:nvPr/>
          </p:nvSpPr>
          <p:spPr bwMode="auto">
            <a:xfrm>
              <a:off x="3563" y="2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60" name="Oval 1391"/>
            <p:cNvSpPr>
              <a:spLocks noChangeArrowheads="1"/>
            </p:cNvSpPr>
            <p:nvPr/>
          </p:nvSpPr>
          <p:spPr bwMode="auto">
            <a:xfrm>
              <a:off x="5557" y="36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61" name="Oval 1392"/>
            <p:cNvSpPr>
              <a:spLocks noChangeArrowheads="1"/>
            </p:cNvSpPr>
            <p:nvPr/>
          </p:nvSpPr>
          <p:spPr bwMode="auto">
            <a:xfrm>
              <a:off x="976" y="3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62" name="Oval 1393"/>
            <p:cNvSpPr>
              <a:spLocks noChangeArrowheads="1"/>
            </p:cNvSpPr>
            <p:nvPr/>
          </p:nvSpPr>
          <p:spPr bwMode="auto">
            <a:xfrm>
              <a:off x="2291"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63" name="Oval 1394"/>
            <p:cNvSpPr>
              <a:spLocks noChangeArrowheads="1"/>
            </p:cNvSpPr>
            <p:nvPr/>
          </p:nvSpPr>
          <p:spPr bwMode="auto">
            <a:xfrm>
              <a:off x="2427" y="31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64" name="Oval 1395"/>
            <p:cNvSpPr>
              <a:spLocks noChangeArrowheads="1"/>
            </p:cNvSpPr>
            <p:nvPr/>
          </p:nvSpPr>
          <p:spPr bwMode="auto">
            <a:xfrm>
              <a:off x="1248" y="30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365" name="Oval 1396"/>
            <p:cNvSpPr>
              <a:spLocks noChangeArrowheads="1"/>
            </p:cNvSpPr>
            <p:nvPr/>
          </p:nvSpPr>
          <p:spPr bwMode="auto">
            <a:xfrm>
              <a:off x="2473" y="3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66" name="Oval 1397"/>
            <p:cNvSpPr>
              <a:spLocks noChangeArrowheads="1"/>
            </p:cNvSpPr>
            <p:nvPr/>
          </p:nvSpPr>
          <p:spPr bwMode="auto">
            <a:xfrm>
              <a:off x="1384" y="3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67" name="Oval 1398"/>
            <p:cNvSpPr>
              <a:spLocks noChangeArrowheads="1"/>
            </p:cNvSpPr>
            <p:nvPr/>
          </p:nvSpPr>
          <p:spPr bwMode="auto">
            <a:xfrm>
              <a:off x="3244"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68" name="Oval 1399"/>
            <p:cNvSpPr>
              <a:spLocks noChangeArrowheads="1"/>
            </p:cNvSpPr>
            <p:nvPr/>
          </p:nvSpPr>
          <p:spPr bwMode="auto">
            <a:xfrm>
              <a:off x="3198" y="3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69" name="Oval 1400"/>
            <p:cNvSpPr>
              <a:spLocks noChangeArrowheads="1"/>
            </p:cNvSpPr>
            <p:nvPr/>
          </p:nvSpPr>
          <p:spPr bwMode="auto">
            <a:xfrm>
              <a:off x="3607"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0" name="Oval 1401"/>
            <p:cNvSpPr>
              <a:spLocks noChangeArrowheads="1"/>
            </p:cNvSpPr>
            <p:nvPr/>
          </p:nvSpPr>
          <p:spPr bwMode="auto">
            <a:xfrm>
              <a:off x="2155"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1" name="Oval 1402"/>
            <p:cNvSpPr>
              <a:spLocks noChangeArrowheads="1"/>
            </p:cNvSpPr>
            <p:nvPr/>
          </p:nvSpPr>
          <p:spPr bwMode="auto">
            <a:xfrm>
              <a:off x="794"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2" name="Oval 1403"/>
            <p:cNvSpPr>
              <a:spLocks noChangeArrowheads="1"/>
            </p:cNvSpPr>
            <p:nvPr/>
          </p:nvSpPr>
          <p:spPr bwMode="auto">
            <a:xfrm>
              <a:off x="613" y="20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3" name="Oval 1404"/>
            <p:cNvSpPr>
              <a:spLocks noChangeArrowheads="1"/>
            </p:cNvSpPr>
            <p:nvPr/>
          </p:nvSpPr>
          <p:spPr bwMode="auto">
            <a:xfrm>
              <a:off x="2654" y="13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4" name="Oval 1405"/>
            <p:cNvSpPr>
              <a:spLocks noChangeArrowheads="1"/>
            </p:cNvSpPr>
            <p:nvPr/>
          </p:nvSpPr>
          <p:spPr bwMode="auto">
            <a:xfrm>
              <a:off x="2518"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5" name="Oval 1406"/>
            <p:cNvSpPr>
              <a:spLocks noChangeArrowheads="1"/>
            </p:cNvSpPr>
            <p:nvPr/>
          </p:nvSpPr>
          <p:spPr bwMode="auto">
            <a:xfrm>
              <a:off x="751" y="9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6" name="Oval 1407"/>
            <p:cNvSpPr>
              <a:spLocks noChangeArrowheads="1"/>
            </p:cNvSpPr>
            <p:nvPr/>
          </p:nvSpPr>
          <p:spPr bwMode="auto">
            <a:xfrm>
              <a:off x="477" y="16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7" name="Oval 1408"/>
            <p:cNvSpPr>
              <a:spLocks noChangeArrowheads="1"/>
            </p:cNvSpPr>
            <p:nvPr/>
          </p:nvSpPr>
          <p:spPr bwMode="auto">
            <a:xfrm>
              <a:off x="205" y="2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8" name="Oval 1409"/>
            <p:cNvSpPr>
              <a:spLocks noChangeArrowheads="1"/>
            </p:cNvSpPr>
            <p:nvPr/>
          </p:nvSpPr>
          <p:spPr bwMode="auto">
            <a:xfrm>
              <a:off x="2019"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79" name="Oval 1410"/>
            <p:cNvSpPr>
              <a:spLocks noChangeArrowheads="1"/>
            </p:cNvSpPr>
            <p:nvPr/>
          </p:nvSpPr>
          <p:spPr bwMode="auto">
            <a:xfrm>
              <a:off x="1656"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0" name="Oval 1411"/>
            <p:cNvSpPr>
              <a:spLocks noChangeArrowheads="1"/>
            </p:cNvSpPr>
            <p:nvPr/>
          </p:nvSpPr>
          <p:spPr bwMode="auto">
            <a:xfrm>
              <a:off x="704" y="3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1" name="Oval 1412"/>
            <p:cNvSpPr>
              <a:spLocks noChangeArrowheads="1"/>
            </p:cNvSpPr>
            <p:nvPr/>
          </p:nvSpPr>
          <p:spPr bwMode="auto">
            <a:xfrm>
              <a:off x="1883"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2" name="Oval 1413"/>
            <p:cNvSpPr>
              <a:spLocks noChangeArrowheads="1"/>
            </p:cNvSpPr>
            <p:nvPr/>
          </p:nvSpPr>
          <p:spPr bwMode="auto">
            <a:xfrm>
              <a:off x="4514" y="36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3" name="Oval 1414"/>
            <p:cNvSpPr>
              <a:spLocks noChangeArrowheads="1"/>
            </p:cNvSpPr>
            <p:nvPr/>
          </p:nvSpPr>
          <p:spPr bwMode="auto">
            <a:xfrm>
              <a:off x="1021"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4" name="Oval 1415"/>
            <p:cNvSpPr>
              <a:spLocks noChangeArrowheads="1"/>
            </p:cNvSpPr>
            <p:nvPr/>
          </p:nvSpPr>
          <p:spPr bwMode="auto">
            <a:xfrm>
              <a:off x="749" y="27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5" name="Oval 1416"/>
            <p:cNvSpPr>
              <a:spLocks noChangeArrowheads="1"/>
            </p:cNvSpPr>
            <p:nvPr/>
          </p:nvSpPr>
          <p:spPr bwMode="auto">
            <a:xfrm>
              <a:off x="1792"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6" name="Oval 1417"/>
            <p:cNvSpPr>
              <a:spLocks noChangeArrowheads="1"/>
            </p:cNvSpPr>
            <p:nvPr/>
          </p:nvSpPr>
          <p:spPr bwMode="auto">
            <a:xfrm>
              <a:off x="432"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7" name="Oval 1418"/>
            <p:cNvSpPr>
              <a:spLocks noChangeArrowheads="1"/>
            </p:cNvSpPr>
            <p:nvPr/>
          </p:nvSpPr>
          <p:spPr bwMode="auto">
            <a:xfrm>
              <a:off x="749" y="3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8" name="Oval 1419"/>
            <p:cNvSpPr>
              <a:spLocks noChangeArrowheads="1"/>
            </p:cNvSpPr>
            <p:nvPr/>
          </p:nvSpPr>
          <p:spPr bwMode="auto">
            <a:xfrm>
              <a:off x="1566"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89" name="Oval 1420"/>
            <p:cNvSpPr>
              <a:spLocks noChangeArrowheads="1"/>
            </p:cNvSpPr>
            <p:nvPr/>
          </p:nvSpPr>
          <p:spPr bwMode="auto">
            <a:xfrm>
              <a:off x="1248" y="402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390" name="Oval 1421"/>
            <p:cNvSpPr>
              <a:spLocks noChangeArrowheads="1"/>
            </p:cNvSpPr>
            <p:nvPr/>
          </p:nvSpPr>
          <p:spPr bwMode="auto">
            <a:xfrm>
              <a:off x="477" y="29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91" name="Oval 1422"/>
            <p:cNvSpPr>
              <a:spLocks noChangeArrowheads="1"/>
            </p:cNvSpPr>
            <p:nvPr/>
          </p:nvSpPr>
          <p:spPr bwMode="auto">
            <a:xfrm>
              <a:off x="1429" y="25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92" name="Oval 1423"/>
            <p:cNvSpPr>
              <a:spLocks noChangeArrowheads="1"/>
            </p:cNvSpPr>
            <p:nvPr/>
          </p:nvSpPr>
          <p:spPr bwMode="auto">
            <a:xfrm>
              <a:off x="1067"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93" name="Oval 1424"/>
            <p:cNvSpPr>
              <a:spLocks noChangeArrowheads="1"/>
            </p:cNvSpPr>
            <p:nvPr/>
          </p:nvSpPr>
          <p:spPr bwMode="auto">
            <a:xfrm>
              <a:off x="3020" y="17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94" name="Oval 1425"/>
            <p:cNvSpPr>
              <a:spLocks noChangeArrowheads="1"/>
            </p:cNvSpPr>
            <p:nvPr/>
          </p:nvSpPr>
          <p:spPr bwMode="auto">
            <a:xfrm>
              <a:off x="2836" y="36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395" name="Oval 1426"/>
            <p:cNvSpPr>
              <a:spLocks noChangeArrowheads="1"/>
            </p:cNvSpPr>
            <p:nvPr/>
          </p:nvSpPr>
          <p:spPr bwMode="auto">
            <a:xfrm>
              <a:off x="3108" y="24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96" name="Oval 1427"/>
            <p:cNvSpPr>
              <a:spLocks noChangeArrowheads="1"/>
            </p:cNvSpPr>
            <p:nvPr/>
          </p:nvSpPr>
          <p:spPr bwMode="auto">
            <a:xfrm>
              <a:off x="4015"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97" name="Oval 1428"/>
            <p:cNvSpPr>
              <a:spLocks noChangeArrowheads="1"/>
            </p:cNvSpPr>
            <p:nvPr/>
          </p:nvSpPr>
          <p:spPr bwMode="auto">
            <a:xfrm>
              <a:off x="1792"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398" name="Oval 1429"/>
            <p:cNvSpPr>
              <a:spLocks noChangeArrowheads="1"/>
            </p:cNvSpPr>
            <p:nvPr/>
          </p:nvSpPr>
          <p:spPr bwMode="auto">
            <a:xfrm>
              <a:off x="2337" y="280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399" name="Oval 1430"/>
            <p:cNvSpPr>
              <a:spLocks noChangeArrowheads="1"/>
            </p:cNvSpPr>
            <p:nvPr/>
          </p:nvSpPr>
          <p:spPr bwMode="auto">
            <a:xfrm>
              <a:off x="1204" y="2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0" name="Oval 1431"/>
            <p:cNvSpPr>
              <a:spLocks noChangeArrowheads="1"/>
            </p:cNvSpPr>
            <p:nvPr/>
          </p:nvSpPr>
          <p:spPr bwMode="auto">
            <a:xfrm>
              <a:off x="4242"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1" name="Oval 1432"/>
            <p:cNvSpPr>
              <a:spLocks noChangeArrowheads="1"/>
            </p:cNvSpPr>
            <p:nvPr/>
          </p:nvSpPr>
          <p:spPr bwMode="auto">
            <a:xfrm>
              <a:off x="568" y="22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2" name="Oval 1433"/>
            <p:cNvSpPr>
              <a:spLocks noChangeArrowheads="1"/>
            </p:cNvSpPr>
            <p:nvPr/>
          </p:nvSpPr>
          <p:spPr bwMode="auto">
            <a:xfrm>
              <a:off x="2972"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3" name="Oval 1434"/>
            <p:cNvSpPr>
              <a:spLocks noChangeArrowheads="1"/>
            </p:cNvSpPr>
            <p:nvPr/>
          </p:nvSpPr>
          <p:spPr bwMode="auto">
            <a:xfrm>
              <a:off x="794"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4" name="Oval 1435"/>
            <p:cNvSpPr>
              <a:spLocks noChangeArrowheads="1"/>
            </p:cNvSpPr>
            <p:nvPr/>
          </p:nvSpPr>
          <p:spPr bwMode="auto">
            <a:xfrm>
              <a:off x="1248" y="235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05" name="Oval 1436"/>
            <p:cNvSpPr>
              <a:spLocks noChangeArrowheads="1"/>
            </p:cNvSpPr>
            <p:nvPr/>
          </p:nvSpPr>
          <p:spPr bwMode="auto">
            <a:xfrm>
              <a:off x="1792" y="15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406" name="Oval 1437"/>
            <p:cNvSpPr>
              <a:spLocks noChangeArrowheads="1"/>
            </p:cNvSpPr>
            <p:nvPr/>
          </p:nvSpPr>
          <p:spPr bwMode="auto">
            <a:xfrm>
              <a:off x="295" y="13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7" name="Oval 1438"/>
            <p:cNvSpPr>
              <a:spLocks noChangeArrowheads="1"/>
            </p:cNvSpPr>
            <p:nvPr/>
          </p:nvSpPr>
          <p:spPr bwMode="auto">
            <a:xfrm>
              <a:off x="205"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8" name="Oval 1439"/>
            <p:cNvSpPr>
              <a:spLocks noChangeArrowheads="1"/>
            </p:cNvSpPr>
            <p:nvPr/>
          </p:nvSpPr>
          <p:spPr bwMode="auto">
            <a:xfrm>
              <a:off x="432"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09" name="Oval 1440"/>
            <p:cNvSpPr>
              <a:spLocks noChangeArrowheads="1"/>
            </p:cNvSpPr>
            <p:nvPr/>
          </p:nvSpPr>
          <p:spPr bwMode="auto">
            <a:xfrm>
              <a:off x="976"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10" name="Oval 1441"/>
            <p:cNvSpPr>
              <a:spLocks noChangeArrowheads="1"/>
            </p:cNvSpPr>
            <p:nvPr/>
          </p:nvSpPr>
          <p:spPr bwMode="auto">
            <a:xfrm>
              <a:off x="3379"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11" name="Oval 1442"/>
            <p:cNvSpPr>
              <a:spLocks noChangeArrowheads="1"/>
            </p:cNvSpPr>
            <p:nvPr/>
          </p:nvSpPr>
          <p:spPr bwMode="auto">
            <a:xfrm>
              <a:off x="435" y="8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12" name="Oval 1443"/>
            <p:cNvSpPr>
              <a:spLocks noChangeArrowheads="1"/>
            </p:cNvSpPr>
            <p:nvPr/>
          </p:nvSpPr>
          <p:spPr bwMode="auto">
            <a:xfrm>
              <a:off x="432" y="14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13" name="Oval 1444"/>
            <p:cNvSpPr>
              <a:spLocks noChangeArrowheads="1"/>
            </p:cNvSpPr>
            <p:nvPr/>
          </p:nvSpPr>
          <p:spPr bwMode="auto">
            <a:xfrm>
              <a:off x="2745" y="185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14" name="Oval 1445"/>
            <p:cNvSpPr>
              <a:spLocks noChangeArrowheads="1"/>
            </p:cNvSpPr>
            <p:nvPr/>
          </p:nvSpPr>
          <p:spPr bwMode="auto">
            <a:xfrm>
              <a:off x="3062" y="153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415" name="Oval 1446"/>
            <p:cNvSpPr>
              <a:spLocks noChangeArrowheads="1"/>
            </p:cNvSpPr>
            <p:nvPr/>
          </p:nvSpPr>
          <p:spPr bwMode="auto">
            <a:xfrm>
              <a:off x="424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16" name="Oval 1447"/>
            <p:cNvSpPr>
              <a:spLocks noChangeArrowheads="1"/>
            </p:cNvSpPr>
            <p:nvPr/>
          </p:nvSpPr>
          <p:spPr bwMode="auto">
            <a:xfrm>
              <a:off x="4469" y="13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17" name="Oval 1448"/>
            <p:cNvSpPr>
              <a:spLocks noChangeArrowheads="1"/>
            </p:cNvSpPr>
            <p:nvPr/>
          </p:nvSpPr>
          <p:spPr bwMode="auto">
            <a:xfrm>
              <a:off x="161" y="8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18" name="Oval 1449"/>
            <p:cNvSpPr>
              <a:spLocks noChangeArrowheads="1"/>
            </p:cNvSpPr>
            <p:nvPr/>
          </p:nvSpPr>
          <p:spPr bwMode="auto">
            <a:xfrm>
              <a:off x="4831" y="280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419" name="Oval 1450"/>
            <p:cNvSpPr>
              <a:spLocks noChangeArrowheads="1"/>
            </p:cNvSpPr>
            <p:nvPr/>
          </p:nvSpPr>
          <p:spPr bwMode="auto">
            <a:xfrm>
              <a:off x="250"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0" name="Oval 1451"/>
            <p:cNvSpPr>
              <a:spLocks noChangeArrowheads="1"/>
            </p:cNvSpPr>
            <p:nvPr/>
          </p:nvSpPr>
          <p:spPr bwMode="auto">
            <a:xfrm>
              <a:off x="613" y="25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1" name="Oval 1452"/>
            <p:cNvSpPr>
              <a:spLocks noChangeArrowheads="1"/>
            </p:cNvSpPr>
            <p:nvPr/>
          </p:nvSpPr>
          <p:spPr bwMode="auto">
            <a:xfrm>
              <a:off x="3970"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2" name="Oval 1453"/>
            <p:cNvSpPr>
              <a:spLocks noChangeArrowheads="1"/>
            </p:cNvSpPr>
            <p:nvPr/>
          </p:nvSpPr>
          <p:spPr bwMode="auto">
            <a:xfrm>
              <a:off x="3518"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3" name="Oval 1454"/>
            <p:cNvSpPr>
              <a:spLocks noChangeArrowheads="1"/>
            </p:cNvSpPr>
            <p:nvPr/>
          </p:nvSpPr>
          <p:spPr bwMode="auto">
            <a:xfrm>
              <a:off x="1974"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4" name="Oval 1455"/>
            <p:cNvSpPr>
              <a:spLocks noChangeArrowheads="1"/>
            </p:cNvSpPr>
            <p:nvPr/>
          </p:nvSpPr>
          <p:spPr bwMode="auto">
            <a:xfrm>
              <a:off x="3654" y="216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425" name="Oval 1456"/>
            <p:cNvSpPr>
              <a:spLocks noChangeArrowheads="1"/>
            </p:cNvSpPr>
            <p:nvPr/>
          </p:nvSpPr>
          <p:spPr bwMode="auto">
            <a:xfrm>
              <a:off x="5602" y="4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6" name="Oval 1457"/>
            <p:cNvSpPr>
              <a:spLocks noChangeArrowheads="1"/>
            </p:cNvSpPr>
            <p:nvPr/>
          </p:nvSpPr>
          <p:spPr bwMode="auto">
            <a:xfrm>
              <a:off x="4922"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7" name="Oval 1458"/>
            <p:cNvSpPr>
              <a:spLocks noChangeArrowheads="1"/>
            </p:cNvSpPr>
            <p:nvPr/>
          </p:nvSpPr>
          <p:spPr bwMode="auto">
            <a:xfrm>
              <a:off x="2790" y="24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8" name="Oval 1459"/>
            <p:cNvSpPr>
              <a:spLocks noChangeArrowheads="1"/>
            </p:cNvSpPr>
            <p:nvPr/>
          </p:nvSpPr>
          <p:spPr bwMode="auto">
            <a:xfrm>
              <a:off x="5739"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29" name="Oval 1460"/>
            <p:cNvSpPr>
              <a:spLocks noChangeArrowheads="1"/>
            </p:cNvSpPr>
            <p:nvPr/>
          </p:nvSpPr>
          <p:spPr bwMode="auto">
            <a:xfrm>
              <a:off x="4877"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0" name="Oval 1461"/>
            <p:cNvSpPr>
              <a:spLocks noChangeArrowheads="1"/>
            </p:cNvSpPr>
            <p:nvPr/>
          </p:nvSpPr>
          <p:spPr bwMode="auto">
            <a:xfrm>
              <a:off x="4196"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1" name="Oval 1462"/>
            <p:cNvSpPr>
              <a:spLocks noChangeArrowheads="1"/>
            </p:cNvSpPr>
            <p:nvPr/>
          </p:nvSpPr>
          <p:spPr bwMode="auto">
            <a:xfrm>
              <a:off x="3833"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2" name="Oval 1463"/>
            <p:cNvSpPr>
              <a:spLocks noChangeArrowheads="1"/>
            </p:cNvSpPr>
            <p:nvPr/>
          </p:nvSpPr>
          <p:spPr bwMode="auto">
            <a:xfrm>
              <a:off x="4242" y="198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433" name="Oval 1464"/>
            <p:cNvSpPr>
              <a:spLocks noChangeArrowheads="1"/>
            </p:cNvSpPr>
            <p:nvPr/>
          </p:nvSpPr>
          <p:spPr bwMode="auto">
            <a:xfrm>
              <a:off x="274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4" name="Oval 1465"/>
            <p:cNvSpPr>
              <a:spLocks noChangeArrowheads="1"/>
            </p:cNvSpPr>
            <p:nvPr/>
          </p:nvSpPr>
          <p:spPr bwMode="auto">
            <a:xfrm>
              <a:off x="1792" y="33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5" name="Oval 1466"/>
            <p:cNvSpPr>
              <a:spLocks noChangeArrowheads="1"/>
            </p:cNvSpPr>
            <p:nvPr/>
          </p:nvSpPr>
          <p:spPr bwMode="auto">
            <a:xfrm>
              <a:off x="3788"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6" name="Oval 1467"/>
            <p:cNvSpPr>
              <a:spLocks noChangeArrowheads="1"/>
            </p:cNvSpPr>
            <p:nvPr/>
          </p:nvSpPr>
          <p:spPr bwMode="auto">
            <a:xfrm>
              <a:off x="4830" y="256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437" name="Oval 1468"/>
            <p:cNvSpPr>
              <a:spLocks noChangeArrowheads="1"/>
            </p:cNvSpPr>
            <p:nvPr/>
          </p:nvSpPr>
          <p:spPr bwMode="auto">
            <a:xfrm>
              <a:off x="5648" y="29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8" name="Oval 1469"/>
            <p:cNvSpPr>
              <a:spLocks noChangeArrowheads="1"/>
            </p:cNvSpPr>
            <p:nvPr/>
          </p:nvSpPr>
          <p:spPr bwMode="auto">
            <a:xfrm>
              <a:off x="3153"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39" name="Oval 1470"/>
            <p:cNvSpPr>
              <a:spLocks noChangeArrowheads="1"/>
            </p:cNvSpPr>
            <p:nvPr/>
          </p:nvSpPr>
          <p:spPr bwMode="auto">
            <a:xfrm>
              <a:off x="3062"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0" name="Oval 1471"/>
            <p:cNvSpPr>
              <a:spLocks noChangeArrowheads="1"/>
            </p:cNvSpPr>
            <p:nvPr/>
          </p:nvSpPr>
          <p:spPr bwMode="auto">
            <a:xfrm>
              <a:off x="3108"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1" name="Oval 1472"/>
            <p:cNvSpPr>
              <a:spLocks noChangeArrowheads="1"/>
            </p:cNvSpPr>
            <p:nvPr/>
          </p:nvSpPr>
          <p:spPr bwMode="auto">
            <a:xfrm>
              <a:off x="4695" y="22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2" name="Oval 1473"/>
            <p:cNvSpPr>
              <a:spLocks noChangeArrowheads="1"/>
            </p:cNvSpPr>
            <p:nvPr/>
          </p:nvSpPr>
          <p:spPr bwMode="auto">
            <a:xfrm>
              <a:off x="4741" y="33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3" name="Oval 1474"/>
            <p:cNvSpPr>
              <a:spLocks noChangeArrowheads="1"/>
            </p:cNvSpPr>
            <p:nvPr/>
          </p:nvSpPr>
          <p:spPr bwMode="auto">
            <a:xfrm>
              <a:off x="5240" y="3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4" name="Oval 1475"/>
            <p:cNvSpPr>
              <a:spLocks noChangeArrowheads="1"/>
            </p:cNvSpPr>
            <p:nvPr/>
          </p:nvSpPr>
          <p:spPr bwMode="auto">
            <a:xfrm>
              <a:off x="4650"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5" name="Oval 1476"/>
            <p:cNvSpPr>
              <a:spLocks noChangeArrowheads="1"/>
            </p:cNvSpPr>
            <p:nvPr/>
          </p:nvSpPr>
          <p:spPr bwMode="auto">
            <a:xfrm>
              <a:off x="5557" y="26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6" name="Oval 1477"/>
            <p:cNvSpPr>
              <a:spLocks noChangeArrowheads="1"/>
            </p:cNvSpPr>
            <p:nvPr/>
          </p:nvSpPr>
          <p:spPr bwMode="auto">
            <a:xfrm>
              <a:off x="4242" y="23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7" name="Oval 1478"/>
            <p:cNvSpPr>
              <a:spLocks noChangeArrowheads="1"/>
            </p:cNvSpPr>
            <p:nvPr/>
          </p:nvSpPr>
          <p:spPr bwMode="auto">
            <a:xfrm>
              <a:off x="4831" y="37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8" name="Oval 1479"/>
            <p:cNvSpPr>
              <a:spLocks noChangeArrowheads="1"/>
            </p:cNvSpPr>
            <p:nvPr/>
          </p:nvSpPr>
          <p:spPr bwMode="auto">
            <a:xfrm>
              <a:off x="1067" y="3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49" name="Oval 1480"/>
            <p:cNvSpPr>
              <a:spLocks noChangeArrowheads="1"/>
            </p:cNvSpPr>
            <p:nvPr/>
          </p:nvSpPr>
          <p:spPr bwMode="auto">
            <a:xfrm>
              <a:off x="5285" y="22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0" name="Oval 1481"/>
            <p:cNvSpPr>
              <a:spLocks noChangeArrowheads="1"/>
            </p:cNvSpPr>
            <p:nvPr/>
          </p:nvSpPr>
          <p:spPr bwMode="auto">
            <a:xfrm>
              <a:off x="5013"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1" name="Oval 1482"/>
            <p:cNvSpPr>
              <a:spLocks noChangeArrowheads="1"/>
            </p:cNvSpPr>
            <p:nvPr/>
          </p:nvSpPr>
          <p:spPr bwMode="auto">
            <a:xfrm>
              <a:off x="5331" y="185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52" name="Oval 1483"/>
            <p:cNvSpPr>
              <a:spLocks noChangeArrowheads="1"/>
            </p:cNvSpPr>
            <p:nvPr/>
          </p:nvSpPr>
          <p:spPr bwMode="auto">
            <a:xfrm>
              <a:off x="884"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3" name="Oval 1484"/>
            <p:cNvSpPr>
              <a:spLocks noChangeArrowheads="1"/>
            </p:cNvSpPr>
            <p:nvPr/>
          </p:nvSpPr>
          <p:spPr bwMode="auto">
            <a:xfrm>
              <a:off x="5376"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4" name="Oval 1485"/>
            <p:cNvSpPr>
              <a:spLocks noChangeArrowheads="1"/>
            </p:cNvSpPr>
            <p:nvPr/>
          </p:nvSpPr>
          <p:spPr bwMode="auto">
            <a:xfrm>
              <a:off x="4967"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5" name="Oval 1486"/>
            <p:cNvSpPr>
              <a:spLocks noChangeArrowheads="1"/>
            </p:cNvSpPr>
            <p:nvPr/>
          </p:nvSpPr>
          <p:spPr bwMode="auto">
            <a:xfrm>
              <a:off x="1293"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6" name="Oval 1487"/>
            <p:cNvSpPr>
              <a:spLocks noChangeArrowheads="1"/>
            </p:cNvSpPr>
            <p:nvPr/>
          </p:nvSpPr>
          <p:spPr bwMode="auto">
            <a:xfrm>
              <a:off x="2246" y="37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7" name="Oval 1488"/>
            <p:cNvSpPr>
              <a:spLocks noChangeArrowheads="1"/>
            </p:cNvSpPr>
            <p:nvPr/>
          </p:nvSpPr>
          <p:spPr bwMode="auto">
            <a:xfrm>
              <a:off x="4423" y="37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8" name="Oval 1489"/>
            <p:cNvSpPr>
              <a:spLocks noChangeArrowheads="1"/>
            </p:cNvSpPr>
            <p:nvPr/>
          </p:nvSpPr>
          <p:spPr bwMode="auto">
            <a:xfrm>
              <a:off x="4786"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59" name="Oval 1490"/>
            <p:cNvSpPr>
              <a:spLocks noChangeArrowheads="1"/>
            </p:cNvSpPr>
            <p:nvPr/>
          </p:nvSpPr>
          <p:spPr bwMode="auto">
            <a:xfrm>
              <a:off x="3834" y="2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60" name="Oval 1491"/>
            <p:cNvSpPr>
              <a:spLocks noChangeArrowheads="1"/>
            </p:cNvSpPr>
            <p:nvPr/>
          </p:nvSpPr>
          <p:spPr bwMode="auto">
            <a:xfrm>
              <a:off x="2155" y="23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61" name="Oval 1492"/>
            <p:cNvSpPr>
              <a:spLocks noChangeArrowheads="1"/>
            </p:cNvSpPr>
            <p:nvPr/>
          </p:nvSpPr>
          <p:spPr bwMode="auto">
            <a:xfrm>
              <a:off x="2427" y="25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62" name="Oval 1493"/>
            <p:cNvSpPr>
              <a:spLocks noChangeArrowheads="1"/>
            </p:cNvSpPr>
            <p:nvPr/>
          </p:nvSpPr>
          <p:spPr bwMode="auto">
            <a:xfrm>
              <a:off x="5240" y="3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63" name="Oval 1494"/>
            <p:cNvSpPr>
              <a:spLocks noChangeArrowheads="1"/>
            </p:cNvSpPr>
            <p:nvPr/>
          </p:nvSpPr>
          <p:spPr bwMode="auto">
            <a:xfrm>
              <a:off x="192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64" name="Oval 1495"/>
            <p:cNvSpPr>
              <a:spLocks noChangeArrowheads="1"/>
            </p:cNvSpPr>
            <p:nvPr/>
          </p:nvSpPr>
          <p:spPr bwMode="auto">
            <a:xfrm>
              <a:off x="4108"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65" name="Oval 1496"/>
            <p:cNvSpPr>
              <a:spLocks noChangeArrowheads="1"/>
            </p:cNvSpPr>
            <p:nvPr/>
          </p:nvSpPr>
          <p:spPr bwMode="auto">
            <a:xfrm>
              <a:off x="4333" y="184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66" name="Oval 1497"/>
            <p:cNvSpPr>
              <a:spLocks noChangeArrowheads="1"/>
            </p:cNvSpPr>
            <p:nvPr/>
          </p:nvSpPr>
          <p:spPr bwMode="auto">
            <a:xfrm>
              <a:off x="4785"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67" name="Oval 1498"/>
            <p:cNvSpPr>
              <a:spLocks noChangeArrowheads="1"/>
            </p:cNvSpPr>
            <p:nvPr/>
          </p:nvSpPr>
          <p:spPr bwMode="auto">
            <a:xfrm>
              <a:off x="3697" y="366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68" name="Oval 1499"/>
            <p:cNvSpPr>
              <a:spLocks noChangeArrowheads="1"/>
            </p:cNvSpPr>
            <p:nvPr/>
          </p:nvSpPr>
          <p:spPr bwMode="auto">
            <a:xfrm>
              <a:off x="1566"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69" name="Oval 1500"/>
            <p:cNvSpPr>
              <a:spLocks noChangeArrowheads="1"/>
            </p:cNvSpPr>
            <p:nvPr/>
          </p:nvSpPr>
          <p:spPr bwMode="auto">
            <a:xfrm>
              <a:off x="1565" y="18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0" name="Oval 1501"/>
            <p:cNvSpPr>
              <a:spLocks noChangeArrowheads="1"/>
            </p:cNvSpPr>
            <p:nvPr/>
          </p:nvSpPr>
          <p:spPr bwMode="auto">
            <a:xfrm>
              <a:off x="477"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1" name="Oval 1502"/>
            <p:cNvSpPr>
              <a:spLocks noChangeArrowheads="1"/>
            </p:cNvSpPr>
            <p:nvPr/>
          </p:nvSpPr>
          <p:spPr bwMode="auto">
            <a:xfrm>
              <a:off x="369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2" name="Oval 1503"/>
            <p:cNvSpPr>
              <a:spLocks noChangeArrowheads="1"/>
            </p:cNvSpPr>
            <p:nvPr/>
          </p:nvSpPr>
          <p:spPr bwMode="auto">
            <a:xfrm>
              <a:off x="1157" y="1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3" name="Oval 1504"/>
            <p:cNvSpPr>
              <a:spLocks noChangeArrowheads="1"/>
            </p:cNvSpPr>
            <p:nvPr/>
          </p:nvSpPr>
          <p:spPr bwMode="auto">
            <a:xfrm>
              <a:off x="1429" y="76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474" name="Oval 1505"/>
            <p:cNvSpPr>
              <a:spLocks noChangeArrowheads="1"/>
            </p:cNvSpPr>
            <p:nvPr/>
          </p:nvSpPr>
          <p:spPr bwMode="auto">
            <a:xfrm>
              <a:off x="1520" y="10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5" name="Oval 1506"/>
            <p:cNvSpPr>
              <a:spLocks noChangeArrowheads="1"/>
            </p:cNvSpPr>
            <p:nvPr/>
          </p:nvSpPr>
          <p:spPr bwMode="auto">
            <a:xfrm>
              <a:off x="1475"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6" name="Oval 1507"/>
            <p:cNvSpPr>
              <a:spLocks noChangeArrowheads="1"/>
            </p:cNvSpPr>
            <p:nvPr/>
          </p:nvSpPr>
          <p:spPr bwMode="auto">
            <a:xfrm>
              <a:off x="2291"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7" name="Oval 1508"/>
            <p:cNvSpPr>
              <a:spLocks noChangeArrowheads="1"/>
            </p:cNvSpPr>
            <p:nvPr/>
          </p:nvSpPr>
          <p:spPr bwMode="auto">
            <a:xfrm>
              <a:off x="1747" y="17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8" name="Oval 1509"/>
            <p:cNvSpPr>
              <a:spLocks noChangeArrowheads="1"/>
            </p:cNvSpPr>
            <p:nvPr/>
          </p:nvSpPr>
          <p:spPr bwMode="auto">
            <a:xfrm>
              <a:off x="1248"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79" name="Oval 1510"/>
            <p:cNvSpPr>
              <a:spLocks noChangeArrowheads="1"/>
            </p:cNvSpPr>
            <p:nvPr/>
          </p:nvSpPr>
          <p:spPr bwMode="auto">
            <a:xfrm>
              <a:off x="1836" y="13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0" name="Oval 1511"/>
            <p:cNvSpPr>
              <a:spLocks noChangeArrowheads="1"/>
            </p:cNvSpPr>
            <p:nvPr/>
          </p:nvSpPr>
          <p:spPr bwMode="auto">
            <a:xfrm>
              <a:off x="1882" y="1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1" name="Oval 1512"/>
            <p:cNvSpPr>
              <a:spLocks noChangeArrowheads="1"/>
            </p:cNvSpPr>
            <p:nvPr/>
          </p:nvSpPr>
          <p:spPr bwMode="auto">
            <a:xfrm>
              <a:off x="1883" y="10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2" name="Oval 1513"/>
            <p:cNvSpPr>
              <a:spLocks noChangeArrowheads="1"/>
            </p:cNvSpPr>
            <p:nvPr/>
          </p:nvSpPr>
          <p:spPr bwMode="auto">
            <a:xfrm>
              <a:off x="3879"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3" name="Oval 1514"/>
            <p:cNvSpPr>
              <a:spLocks noChangeArrowheads="1"/>
            </p:cNvSpPr>
            <p:nvPr/>
          </p:nvSpPr>
          <p:spPr bwMode="auto">
            <a:xfrm>
              <a:off x="4061" y="94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84" name="Oval 1515"/>
            <p:cNvSpPr>
              <a:spLocks noChangeArrowheads="1"/>
            </p:cNvSpPr>
            <p:nvPr/>
          </p:nvSpPr>
          <p:spPr bwMode="auto">
            <a:xfrm>
              <a:off x="2472" y="16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485" name="Oval 1516"/>
            <p:cNvSpPr>
              <a:spLocks noChangeArrowheads="1"/>
            </p:cNvSpPr>
            <p:nvPr/>
          </p:nvSpPr>
          <p:spPr bwMode="auto">
            <a:xfrm>
              <a:off x="658"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6" name="Oval 1517"/>
            <p:cNvSpPr>
              <a:spLocks noChangeArrowheads="1"/>
            </p:cNvSpPr>
            <p:nvPr/>
          </p:nvSpPr>
          <p:spPr bwMode="auto">
            <a:xfrm>
              <a:off x="2427" y="-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7" name="Oval 1518"/>
            <p:cNvSpPr>
              <a:spLocks noChangeArrowheads="1"/>
            </p:cNvSpPr>
            <p:nvPr/>
          </p:nvSpPr>
          <p:spPr bwMode="auto">
            <a:xfrm>
              <a:off x="1021"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8" name="Oval 1519"/>
            <p:cNvSpPr>
              <a:spLocks noChangeArrowheads="1"/>
            </p:cNvSpPr>
            <p:nvPr/>
          </p:nvSpPr>
          <p:spPr bwMode="auto">
            <a:xfrm>
              <a:off x="3289"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89" name="Oval 1520"/>
            <p:cNvSpPr>
              <a:spLocks noChangeArrowheads="1"/>
            </p:cNvSpPr>
            <p:nvPr/>
          </p:nvSpPr>
          <p:spPr bwMode="auto">
            <a:xfrm>
              <a:off x="3878" y="1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0" name="Oval 1521"/>
            <p:cNvSpPr>
              <a:spLocks noChangeArrowheads="1"/>
            </p:cNvSpPr>
            <p:nvPr/>
          </p:nvSpPr>
          <p:spPr bwMode="auto">
            <a:xfrm>
              <a:off x="2425" y="43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491" name="Oval 1522"/>
            <p:cNvSpPr>
              <a:spLocks noChangeArrowheads="1"/>
            </p:cNvSpPr>
            <p:nvPr/>
          </p:nvSpPr>
          <p:spPr bwMode="auto">
            <a:xfrm>
              <a:off x="5376" y="9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2" name="Oval 1523"/>
            <p:cNvSpPr>
              <a:spLocks noChangeArrowheads="1"/>
            </p:cNvSpPr>
            <p:nvPr/>
          </p:nvSpPr>
          <p:spPr bwMode="auto">
            <a:xfrm>
              <a:off x="4105"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3" name="Oval 1524"/>
            <p:cNvSpPr>
              <a:spLocks noChangeArrowheads="1"/>
            </p:cNvSpPr>
            <p:nvPr/>
          </p:nvSpPr>
          <p:spPr bwMode="auto">
            <a:xfrm>
              <a:off x="5693" y="16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4" name="Oval 1525"/>
            <p:cNvSpPr>
              <a:spLocks noChangeArrowheads="1"/>
            </p:cNvSpPr>
            <p:nvPr/>
          </p:nvSpPr>
          <p:spPr bwMode="auto">
            <a:xfrm>
              <a:off x="5512"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5" name="Oval 1526"/>
            <p:cNvSpPr>
              <a:spLocks noChangeArrowheads="1"/>
            </p:cNvSpPr>
            <p:nvPr/>
          </p:nvSpPr>
          <p:spPr bwMode="auto">
            <a:xfrm>
              <a:off x="2381"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6" name="Oval 1527"/>
            <p:cNvSpPr>
              <a:spLocks noChangeArrowheads="1"/>
            </p:cNvSpPr>
            <p:nvPr/>
          </p:nvSpPr>
          <p:spPr bwMode="auto">
            <a:xfrm>
              <a:off x="5013" y="4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7" name="Oval 1528"/>
            <p:cNvSpPr>
              <a:spLocks noChangeArrowheads="1"/>
            </p:cNvSpPr>
            <p:nvPr/>
          </p:nvSpPr>
          <p:spPr bwMode="auto">
            <a:xfrm>
              <a:off x="265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498" name="Oval 1529"/>
            <p:cNvSpPr>
              <a:spLocks noChangeArrowheads="1"/>
            </p:cNvSpPr>
            <p:nvPr/>
          </p:nvSpPr>
          <p:spPr bwMode="auto">
            <a:xfrm>
              <a:off x="1792" y="23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499" name="Oval 1530"/>
            <p:cNvSpPr>
              <a:spLocks noChangeArrowheads="1"/>
            </p:cNvSpPr>
            <p:nvPr/>
          </p:nvSpPr>
          <p:spPr bwMode="auto">
            <a:xfrm>
              <a:off x="2428" y="103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500" name="Oval 1531"/>
            <p:cNvSpPr>
              <a:spLocks noChangeArrowheads="1"/>
            </p:cNvSpPr>
            <p:nvPr/>
          </p:nvSpPr>
          <p:spPr bwMode="auto">
            <a:xfrm>
              <a:off x="1746"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1" name="Oval 1532"/>
            <p:cNvSpPr>
              <a:spLocks noChangeArrowheads="1"/>
            </p:cNvSpPr>
            <p:nvPr/>
          </p:nvSpPr>
          <p:spPr bwMode="auto">
            <a:xfrm>
              <a:off x="2110"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2" name="Oval 1533"/>
            <p:cNvSpPr>
              <a:spLocks noChangeArrowheads="1"/>
            </p:cNvSpPr>
            <p:nvPr/>
          </p:nvSpPr>
          <p:spPr bwMode="auto">
            <a:xfrm>
              <a:off x="1475" y="3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3" name="Oval 1534"/>
            <p:cNvSpPr>
              <a:spLocks noChangeArrowheads="1"/>
            </p:cNvSpPr>
            <p:nvPr/>
          </p:nvSpPr>
          <p:spPr bwMode="auto">
            <a:xfrm>
              <a:off x="2109"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4" name="Oval 1535"/>
            <p:cNvSpPr>
              <a:spLocks noChangeArrowheads="1"/>
            </p:cNvSpPr>
            <p:nvPr/>
          </p:nvSpPr>
          <p:spPr bwMode="auto">
            <a:xfrm>
              <a:off x="1566" y="3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5" name="Oval 1536"/>
            <p:cNvSpPr>
              <a:spLocks noChangeArrowheads="1"/>
            </p:cNvSpPr>
            <p:nvPr/>
          </p:nvSpPr>
          <p:spPr bwMode="auto">
            <a:xfrm>
              <a:off x="3108"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6" name="Oval 1537"/>
            <p:cNvSpPr>
              <a:spLocks noChangeArrowheads="1"/>
            </p:cNvSpPr>
            <p:nvPr/>
          </p:nvSpPr>
          <p:spPr bwMode="auto">
            <a:xfrm>
              <a:off x="1475"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7" name="Oval 1538"/>
            <p:cNvSpPr>
              <a:spLocks noChangeArrowheads="1"/>
            </p:cNvSpPr>
            <p:nvPr/>
          </p:nvSpPr>
          <p:spPr bwMode="auto">
            <a:xfrm>
              <a:off x="1112"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8" name="Oval 1539"/>
            <p:cNvSpPr>
              <a:spLocks noChangeArrowheads="1"/>
            </p:cNvSpPr>
            <p:nvPr/>
          </p:nvSpPr>
          <p:spPr bwMode="auto">
            <a:xfrm>
              <a:off x="1746" y="10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09" name="Oval 1540"/>
            <p:cNvSpPr>
              <a:spLocks noChangeArrowheads="1"/>
            </p:cNvSpPr>
            <p:nvPr/>
          </p:nvSpPr>
          <p:spPr bwMode="auto">
            <a:xfrm>
              <a:off x="3018"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10" name="Oval 1541"/>
            <p:cNvSpPr>
              <a:spLocks noChangeArrowheads="1"/>
            </p:cNvSpPr>
            <p:nvPr/>
          </p:nvSpPr>
          <p:spPr bwMode="auto">
            <a:xfrm>
              <a:off x="3199"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11" name="Oval 1542"/>
            <p:cNvSpPr>
              <a:spLocks noChangeArrowheads="1"/>
            </p:cNvSpPr>
            <p:nvPr/>
          </p:nvSpPr>
          <p:spPr bwMode="auto">
            <a:xfrm>
              <a:off x="1384" y="21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512" name="Oval 1543"/>
            <p:cNvSpPr>
              <a:spLocks noChangeArrowheads="1"/>
            </p:cNvSpPr>
            <p:nvPr/>
          </p:nvSpPr>
          <p:spPr bwMode="auto">
            <a:xfrm>
              <a:off x="3380" y="34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13" name="Oval 1544"/>
            <p:cNvSpPr>
              <a:spLocks noChangeArrowheads="1"/>
            </p:cNvSpPr>
            <p:nvPr/>
          </p:nvSpPr>
          <p:spPr bwMode="auto">
            <a:xfrm>
              <a:off x="2699"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14" name="Oval 1545"/>
            <p:cNvSpPr>
              <a:spLocks noChangeArrowheads="1"/>
            </p:cNvSpPr>
            <p:nvPr/>
          </p:nvSpPr>
          <p:spPr bwMode="auto">
            <a:xfrm>
              <a:off x="2245" y="12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515" name="Oval 1546"/>
            <p:cNvSpPr>
              <a:spLocks noChangeArrowheads="1"/>
            </p:cNvSpPr>
            <p:nvPr/>
          </p:nvSpPr>
          <p:spPr bwMode="auto">
            <a:xfrm>
              <a:off x="2291"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16" name="Oval 1547"/>
            <p:cNvSpPr>
              <a:spLocks noChangeArrowheads="1"/>
            </p:cNvSpPr>
            <p:nvPr/>
          </p:nvSpPr>
          <p:spPr bwMode="auto">
            <a:xfrm>
              <a:off x="4015"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17" name="Oval 1548"/>
            <p:cNvSpPr>
              <a:spLocks noChangeArrowheads="1"/>
            </p:cNvSpPr>
            <p:nvPr/>
          </p:nvSpPr>
          <p:spPr bwMode="auto">
            <a:xfrm>
              <a:off x="337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18" name="Oval 1549"/>
            <p:cNvSpPr>
              <a:spLocks noChangeArrowheads="1"/>
            </p:cNvSpPr>
            <p:nvPr/>
          </p:nvSpPr>
          <p:spPr bwMode="auto">
            <a:xfrm>
              <a:off x="3607" y="10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19" name="Oval 1550"/>
            <p:cNvSpPr>
              <a:spLocks noChangeArrowheads="1"/>
            </p:cNvSpPr>
            <p:nvPr/>
          </p:nvSpPr>
          <p:spPr bwMode="auto">
            <a:xfrm>
              <a:off x="3425" y="3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0" name="Oval 1551"/>
            <p:cNvSpPr>
              <a:spLocks noChangeArrowheads="1"/>
            </p:cNvSpPr>
            <p:nvPr/>
          </p:nvSpPr>
          <p:spPr bwMode="auto">
            <a:xfrm>
              <a:off x="3289" y="-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21" name="Oval 1552"/>
            <p:cNvSpPr>
              <a:spLocks noChangeArrowheads="1"/>
            </p:cNvSpPr>
            <p:nvPr/>
          </p:nvSpPr>
          <p:spPr bwMode="auto">
            <a:xfrm>
              <a:off x="3516"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2" name="Oval 1553"/>
            <p:cNvSpPr>
              <a:spLocks noChangeArrowheads="1"/>
            </p:cNvSpPr>
            <p:nvPr/>
          </p:nvSpPr>
          <p:spPr bwMode="auto">
            <a:xfrm>
              <a:off x="4922" y="3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3" name="Oval 1554"/>
            <p:cNvSpPr>
              <a:spLocks noChangeArrowheads="1"/>
            </p:cNvSpPr>
            <p:nvPr/>
          </p:nvSpPr>
          <p:spPr bwMode="auto">
            <a:xfrm>
              <a:off x="3017" y="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4" name="Oval 1555"/>
            <p:cNvSpPr>
              <a:spLocks noChangeArrowheads="1"/>
            </p:cNvSpPr>
            <p:nvPr/>
          </p:nvSpPr>
          <p:spPr bwMode="auto">
            <a:xfrm>
              <a:off x="3970"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5" name="Oval 1556"/>
            <p:cNvSpPr>
              <a:spLocks noChangeArrowheads="1"/>
            </p:cNvSpPr>
            <p:nvPr/>
          </p:nvSpPr>
          <p:spPr bwMode="auto">
            <a:xfrm>
              <a:off x="3606"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6" name="Oval 1557"/>
            <p:cNvSpPr>
              <a:spLocks noChangeArrowheads="1"/>
            </p:cNvSpPr>
            <p:nvPr/>
          </p:nvSpPr>
          <p:spPr bwMode="auto">
            <a:xfrm>
              <a:off x="3198"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7" name="Oval 1558"/>
            <p:cNvSpPr>
              <a:spLocks noChangeArrowheads="1"/>
            </p:cNvSpPr>
            <p:nvPr/>
          </p:nvSpPr>
          <p:spPr bwMode="auto">
            <a:xfrm>
              <a:off x="1928" y="6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8" name="Oval 1559"/>
            <p:cNvSpPr>
              <a:spLocks noChangeArrowheads="1"/>
            </p:cNvSpPr>
            <p:nvPr/>
          </p:nvSpPr>
          <p:spPr bwMode="auto">
            <a:xfrm>
              <a:off x="3425"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29" name="Oval 1560"/>
            <p:cNvSpPr>
              <a:spLocks noChangeArrowheads="1"/>
            </p:cNvSpPr>
            <p:nvPr/>
          </p:nvSpPr>
          <p:spPr bwMode="auto">
            <a:xfrm>
              <a:off x="2110" y="176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530" name="Oval 1561"/>
            <p:cNvSpPr>
              <a:spLocks noChangeArrowheads="1"/>
            </p:cNvSpPr>
            <p:nvPr/>
          </p:nvSpPr>
          <p:spPr bwMode="auto">
            <a:xfrm>
              <a:off x="341" y="280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531" name="Oval 1562"/>
            <p:cNvSpPr>
              <a:spLocks noChangeArrowheads="1"/>
            </p:cNvSpPr>
            <p:nvPr/>
          </p:nvSpPr>
          <p:spPr bwMode="auto">
            <a:xfrm>
              <a:off x="4831" y="3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32" name="Oval 1563"/>
            <p:cNvSpPr>
              <a:spLocks noChangeArrowheads="1"/>
            </p:cNvSpPr>
            <p:nvPr/>
          </p:nvSpPr>
          <p:spPr bwMode="auto">
            <a:xfrm>
              <a:off x="4423"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33" name="Oval 1564"/>
            <p:cNvSpPr>
              <a:spLocks noChangeArrowheads="1"/>
            </p:cNvSpPr>
            <p:nvPr/>
          </p:nvSpPr>
          <p:spPr bwMode="auto">
            <a:xfrm>
              <a:off x="5149"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34" name="Oval 1565"/>
            <p:cNvSpPr>
              <a:spLocks noChangeArrowheads="1"/>
            </p:cNvSpPr>
            <p:nvPr/>
          </p:nvSpPr>
          <p:spPr bwMode="auto">
            <a:xfrm>
              <a:off x="3879" y="302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35" name="Oval 1566"/>
            <p:cNvSpPr>
              <a:spLocks noChangeArrowheads="1"/>
            </p:cNvSpPr>
            <p:nvPr/>
          </p:nvSpPr>
          <p:spPr bwMode="auto">
            <a:xfrm>
              <a:off x="976" y="24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36" name="Oval 1567"/>
            <p:cNvSpPr>
              <a:spLocks noChangeArrowheads="1"/>
            </p:cNvSpPr>
            <p:nvPr/>
          </p:nvSpPr>
          <p:spPr bwMode="auto">
            <a:xfrm>
              <a:off x="3335"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37" name="Oval 1568"/>
            <p:cNvSpPr>
              <a:spLocks noChangeArrowheads="1"/>
            </p:cNvSpPr>
            <p:nvPr/>
          </p:nvSpPr>
          <p:spPr bwMode="auto">
            <a:xfrm>
              <a:off x="3607"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38" name="Oval 1569"/>
            <p:cNvSpPr>
              <a:spLocks noChangeArrowheads="1"/>
            </p:cNvSpPr>
            <p:nvPr/>
          </p:nvSpPr>
          <p:spPr bwMode="auto">
            <a:xfrm>
              <a:off x="930"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39" name="Oval 1570"/>
            <p:cNvSpPr>
              <a:spLocks noChangeArrowheads="1"/>
            </p:cNvSpPr>
            <p:nvPr/>
          </p:nvSpPr>
          <p:spPr bwMode="auto">
            <a:xfrm>
              <a:off x="2563"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0" name="Oval 1571"/>
            <p:cNvSpPr>
              <a:spLocks noChangeArrowheads="1"/>
            </p:cNvSpPr>
            <p:nvPr/>
          </p:nvSpPr>
          <p:spPr bwMode="auto">
            <a:xfrm>
              <a:off x="1611" y="7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1" name="Oval 1572"/>
            <p:cNvSpPr>
              <a:spLocks noChangeArrowheads="1"/>
            </p:cNvSpPr>
            <p:nvPr/>
          </p:nvSpPr>
          <p:spPr bwMode="auto">
            <a:xfrm>
              <a:off x="4695" y="16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2" name="Oval 1573"/>
            <p:cNvSpPr>
              <a:spLocks noChangeArrowheads="1"/>
            </p:cNvSpPr>
            <p:nvPr/>
          </p:nvSpPr>
          <p:spPr bwMode="auto">
            <a:xfrm>
              <a:off x="1203"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3" name="Oval 1574"/>
            <p:cNvSpPr>
              <a:spLocks noChangeArrowheads="1"/>
            </p:cNvSpPr>
            <p:nvPr/>
          </p:nvSpPr>
          <p:spPr bwMode="auto">
            <a:xfrm>
              <a:off x="2972" y="5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4" name="Oval 1575"/>
            <p:cNvSpPr>
              <a:spLocks noChangeArrowheads="1"/>
            </p:cNvSpPr>
            <p:nvPr/>
          </p:nvSpPr>
          <p:spPr bwMode="auto">
            <a:xfrm>
              <a:off x="4741" y="10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5" name="Oval 1576"/>
            <p:cNvSpPr>
              <a:spLocks noChangeArrowheads="1"/>
            </p:cNvSpPr>
            <p:nvPr/>
          </p:nvSpPr>
          <p:spPr bwMode="auto">
            <a:xfrm>
              <a:off x="1702"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6" name="Oval 1577"/>
            <p:cNvSpPr>
              <a:spLocks noChangeArrowheads="1"/>
            </p:cNvSpPr>
            <p:nvPr/>
          </p:nvSpPr>
          <p:spPr bwMode="auto">
            <a:xfrm>
              <a:off x="3516" y="6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7" name="Oval 1578"/>
            <p:cNvSpPr>
              <a:spLocks noChangeArrowheads="1"/>
            </p:cNvSpPr>
            <p:nvPr/>
          </p:nvSpPr>
          <p:spPr bwMode="auto">
            <a:xfrm>
              <a:off x="1203" y="3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8" name="Oval 1579"/>
            <p:cNvSpPr>
              <a:spLocks noChangeArrowheads="1"/>
            </p:cNvSpPr>
            <p:nvPr/>
          </p:nvSpPr>
          <p:spPr bwMode="auto">
            <a:xfrm>
              <a:off x="1293" y="16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49" name="Oval 1580"/>
            <p:cNvSpPr>
              <a:spLocks noChangeArrowheads="1"/>
            </p:cNvSpPr>
            <p:nvPr/>
          </p:nvSpPr>
          <p:spPr bwMode="auto">
            <a:xfrm>
              <a:off x="1112" y="10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0" name="Oval 1581"/>
            <p:cNvSpPr>
              <a:spLocks noChangeArrowheads="1"/>
            </p:cNvSpPr>
            <p:nvPr/>
          </p:nvSpPr>
          <p:spPr bwMode="auto">
            <a:xfrm>
              <a:off x="341" y="22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1" name="Oval 1582"/>
            <p:cNvSpPr>
              <a:spLocks noChangeArrowheads="1"/>
            </p:cNvSpPr>
            <p:nvPr/>
          </p:nvSpPr>
          <p:spPr bwMode="auto">
            <a:xfrm>
              <a:off x="704" y="162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52" name="Oval 1583"/>
            <p:cNvSpPr>
              <a:spLocks noChangeArrowheads="1"/>
            </p:cNvSpPr>
            <p:nvPr/>
          </p:nvSpPr>
          <p:spPr bwMode="auto">
            <a:xfrm>
              <a:off x="386" y="21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3" name="Oval 1584"/>
            <p:cNvSpPr>
              <a:spLocks noChangeArrowheads="1"/>
            </p:cNvSpPr>
            <p:nvPr/>
          </p:nvSpPr>
          <p:spPr bwMode="auto">
            <a:xfrm>
              <a:off x="2928" y="8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4" name="Oval 1585"/>
            <p:cNvSpPr>
              <a:spLocks noChangeArrowheads="1"/>
            </p:cNvSpPr>
            <p:nvPr/>
          </p:nvSpPr>
          <p:spPr bwMode="auto">
            <a:xfrm>
              <a:off x="659" y="35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555" name="Oval 1586"/>
            <p:cNvSpPr>
              <a:spLocks noChangeArrowheads="1"/>
            </p:cNvSpPr>
            <p:nvPr/>
          </p:nvSpPr>
          <p:spPr bwMode="auto">
            <a:xfrm>
              <a:off x="976" y="14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6" name="Oval 1587"/>
            <p:cNvSpPr>
              <a:spLocks noChangeArrowheads="1"/>
            </p:cNvSpPr>
            <p:nvPr/>
          </p:nvSpPr>
          <p:spPr bwMode="auto">
            <a:xfrm>
              <a:off x="3337" y="10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7" name="Oval 1588"/>
            <p:cNvSpPr>
              <a:spLocks noChangeArrowheads="1"/>
            </p:cNvSpPr>
            <p:nvPr/>
          </p:nvSpPr>
          <p:spPr bwMode="auto">
            <a:xfrm>
              <a:off x="3336"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8" name="Oval 1589"/>
            <p:cNvSpPr>
              <a:spLocks noChangeArrowheads="1"/>
            </p:cNvSpPr>
            <p:nvPr/>
          </p:nvSpPr>
          <p:spPr bwMode="auto">
            <a:xfrm>
              <a:off x="840" y="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59" name="Oval 1590"/>
            <p:cNvSpPr>
              <a:spLocks noChangeArrowheads="1"/>
            </p:cNvSpPr>
            <p:nvPr/>
          </p:nvSpPr>
          <p:spPr bwMode="auto">
            <a:xfrm>
              <a:off x="3246"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60" name="Oval 1591"/>
            <p:cNvSpPr>
              <a:spLocks noChangeArrowheads="1"/>
            </p:cNvSpPr>
            <p:nvPr/>
          </p:nvSpPr>
          <p:spPr bwMode="auto">
            <a:xfrm>
              <a:off x="1292"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1" name="Oval 1592"/>
            <p:cNvSpPr>
              <a:spLocks noChangeArrowheads="1"/>
            </p:cNvSpPr>
            <p:nvPr/>
          </p:nvSpPr>
          <p:spPr bwMode="auto">
            <a:xfrm>
              <a:off x="1293" y="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2" name="Oval 1593"/>
            <p:cNvSpPr>
              <a:spLocks noChangeArrowheads="1"/>
            </p:cNvSpPr>
            <p:nvPr/>
          </p:nvSpPr>
          <p:spPr bwMode="auto">
            <a:xfrm>
              <a:off x="1339" y="1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3" name="Oval 1594"/>
            <p:cNvSpPr>
              <a:spLocks noChangeArrowheads="1"/>
            </p:cNvSpPr>
            <p:nvPr/>
          </p:nvSpPr>
          <p:spPr bwMode="auto">
            <a:xfrm>
              <a:off x="3697"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4" name="Oval 1595"/>
            <p:cNvSpPr>
              <a:spLocks noChangeArrowheads="1"/>
            </p:cNvSpPr>
            <p:nvPr/>
          </p:nvSpPr>
          <p:spPr bwMode="auto">
            <a:xfrm>
              <a:off x="840" y="-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5" name="Oval 1596"/>
            <p:cNvSpPr>
              <a:spLocks noChangeArrowheads="1"/>
            </p:cNvSpPr>
            <p:nvPr/>
          </p:nvSpPr>
          <p:spPr bwMode="auto">
            <a:xfrm>
              <a:off x="976" y="1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66" name="Oval 1597"/>
            <p:cNvSpPr>
              <a:spLocks noChangeArrowheads="1"/>
            </p:cNvSpPr>
            <p:nvPr/>
          </p:nvSpPr>
          <p:spPr bwMode="auto">
            <a:xfrm>
              <a:off x="1021" y="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7" name="Oval 1598"/>
            <p:cNvSpPr>
              <a:spLocks noChangeArrowheads="1"/>
            </p:cNvSpPr>
            <p:nvPr/>
          </p:nvSpPr>
          <p:spPr bwMode="auto">
            <a:xfrm>
              <a:off x="2836" y="3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8" name="Oval 1599"/>
            <p:cNvSpPr>
              <a:spLocks noChangeArrowheads="1"/>
            </p:cNvSpPr>
            <p:nvPr/>
          </p:nvSpPr>
          <p:spPr bwMode="auto">
            <a:xfrm>
              <a:off x="15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69" name="Oval 1600"/>
            <p:cNvSpPr>
              <a:spLocks noChangeArrowheads="1"/>
            </p:cNvSpPr>
            <p:nvPr/>
          </p:nvSpPr>
          <p:spPr bwMode="auto">
            <a:xfrm>
              <a:off x="1475"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0" name="Oval 1601"/>
            <p:cNvSpPr>
              <a:spLocks noChangeArrowheads="1"/>
            </p:cNvSpPr>
            <p:nvPr/>
          </p:nvSpPr>
          <p:spPr bwMode="auto">
            <a:xfrm>
              <a:off x="3788" y="7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1" name="Oval 1602"/>
            <p:cNvSpPr>
              <a:spLocks noChangeArrowheads="1"/>
            </p:cNvSpPr>
            <p:nvPr/>
          </p:nvSpPr>
          <p:spPr bwMode="auto">
            <a:xfrm>
              <a:off x="794"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2" name="Oval 1603"/>
            <p:cNvSpPr>
              <a:spLocks noChangeArrowheads="1"/>
            </p:cNvSpPr>
            <p:nvPr/>
          </p:nvSpPr>
          <p:spPr bwMode="auto">
            <a:xfrm>
              <a:off x="250" y="1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3" name="Oval 1604"/>
            <p:cNvSpPr>
              <a:spLocks noChangeArrowheads="1"/>
            </p:cNvSpPr>
            <p:nvPr/>
          </p:nvSpPr>
          <p:spPr bwMode="auto">
            <a:xfrm>
              <a:off x="1973" y="9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4" name="Oval 1605"/>
            <p:cNvSpPr>
              <a:spLocks noChangeArrowheads="1"/>
            </p:cNvSpPr>
            <p:nvPr/>
          </p:nvSpPr>
          <p:spPr bwMode="auto">
            <a:xfrm>
              <a:off x="2836" y="23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5" name="Oval 1606"/>
            <p:cNvSpPr>
              <a:spLocks noChangeArrowheads="1"/>
            </p:cNvSpPr>
            <p:nvPr/>
          </p:nvSpPr>
          <p:spPr bwMode="auto">
            <a:xfrm>
              <a:off x="4014"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6" name="Oval 1607"/>
            <p:cNvSpPr>
              <a:spLocks noChangeArrowheads="1"/>
            </p:cNvSpPr>
            <p:nvPr/>
          </p:nvSpPr>
          <p:spPr bwMode="auto">
            <a:xfrm>
              <a:off x="1203"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7" name="Oval 1608"/>
            <p:cNvSpPr>
              <a:spLocks noChangeArrowheads="1"/>
            </p:cNvSpPr>
            <p:nvPr/>
          </p:nvSpPr>
          <p:spPr bwMode="auto">
            <a:xfrm>
              <a:off x="1973"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8" name="Oval 1609"/>
            <p:cNvSpPr>
              <a:spLocks noChangeArrowheads="1"/>
            </p:cNvSpPr>
            <p:nvPr/>
          </p:nvSpPr>
          <p:spPr bwMode="auto">
            <a:xfrm>
              <a:off x="1248"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79" name="Oval 1610"/>
            <p:cNvSpPr>
              <a:spLocks noChangeArrowheads="1"/>
            </p:cNvSpPr>
            <p:nvPr/>
          </p:nvSpPr>
          <p:spPr bwMode="auto">
            <a:xfrm>
              <a:off x="4741"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80" name="Oval 1611"/>
            <p:cNvSpPr>
              <a:spLocks noChangeArrowheads="1"/>
            </p:cNvSpPr>
            <p:nvPr/>
          </p:nvSpPr>
          <p:spPr bwMode="auto">
            <a:xfrm>
              <a:off x="2563" y="6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81" name="Oval 1612"/>
            <p:cNvSpPr>
              <a:spLocks noChangeArrowheads="1"/>
            </p:cNvSpPr>
            <p:nvPr/>
          </p:nvSpPr>
          <p:spPr bwMode="auto">
            <a:xfrm>
              <a:off x="2609" y="19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82" name="Oval 1613"/>
            <p:cNvSpPr>
              <a:spLocks noChangeArrowheads="1"/>
            </p:cNvSpPr>
            <p:nvPr/>
          </p:nvSpPr>
          <p:spPr bwMode="auto">
            <a:xfrm>
              <a:off x="3198"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83" name="Oval 1614"/>
            <p:cNvSpPr>
              <a:spLocks noChangeArrowheads="1"/>
            </p:cNvSpPr>
            <p:nvPr/>
          </p:nvSpPr>
          <p:spPr bwMode="auto">
            <a:xfrm>
              <a:off x="2201" y="9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84" name="Oval 1615"/>
            <p:cNvSpPr>
              <a:spLocks noChangeArrowheads="1"/>
            </p:cNvSpPr>
            <p:nvPr/>
          </p:nvSpPr>
          <p:spPr bwMode="auto">
            <a:xfrm>
              <a:off x="2609" y="8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85" name="Oval 1616"/>
            <p:cNvSpPr>
              <a:spLocks noChangeArrowheads="1"/>
            </p:cNvSpPr>
            <p:nvPr/>
          </p:nvSpPr>
          <p:spPr bwMode="auto">
            <a:xfrm>
              <a:off x="3561" y="30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586" name="Oval 1617"/>
            <p:cNvSpPr>
              <a:spLocks noChangeArrowheads="1"/>
            </p:cNvSpPr>
            <p:nvPr/>
          </p:nvSpPr>
          <p:spPr bwMode="auto">
            <a:xfrm>
              <a:off x="3652" y="4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87" name="Oval 1618"/>
            <p:cNvSpPr>
              <a:spLocks noChangeArrowheads="1"/>
            </p:cNvSpPr>
            <p:nvPr/>
          </p:nvSpPr>
          <p:spPr bwMode="auto">
            <a:xfrm>
              <a:off x="3743" y="18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588" name="Oval 1619"/>
            <p:cNvSpPr>
              <a:spLocks noChangeArrowheads="1"/>
            </p:cNvSpPr>
            <p:nvPr/>
          </p:nvSpPr>
          <p:spPr bwMode="auto">
            <a:xfrm>
              <a:off x="2839" y="117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589" name="Oval 1620"/>
            <p:cNvSpPr>
              <a:spLocks noChangeArrowheads="1"/>
            </p:cNvSpPr>
            <p:nvPr/>
          </p:nvSpPr>
          <p:spPr bwMode="auto">
            <a:xfrm>
              <a:off x="250"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0" name="Oval 1621"/>
            <p:cNvSpPr>
              <a:spLocks noChangeArrowheads="1"/>
            </p:cNvSpPr>
            <p:nvPr/>
          </p:nvSpPr>
          <p:spPr bwMode="auto">
            <a:xfrm>
              <a:off x="1838"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1" name="Oval 1622"/>
            <p:cNvSpPr>
              <a:spLocks noChangeArrowheads="1"/>
            </p:cNvSpPr>
            <p:nvPr/>
          </p:nvSpPr>
          <p:spPr bwMode="auto">
            <a:xfrm>
              <a:off x="20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2" name="Oval 1623"/>
            <p:cNvSpPr>
              <a:spLocks noChangeArrowheads="1"/>
            </p:cNvSpPr>
            <p:nvPr/>
          </p:nvSpPr>
          <p:spPr bwMode="auto">
            <a:xfrm>
              <a:off x="114" y="6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3" name="Oval 1624"/>
            <p:cNvSpPr>
              <a:spLocks noChangeArrowheads="1"/>
            </p:cNvSpPr>
            <p:nvPr/>
          </p:nvSpPr>
          <p:spPr bwMode="auto">
            <a:xfrm>
              <a:off x="2701" y="8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4" name="Oval 1625"/>
            <p:cNvSpPr>
              <a:spLocks noChangeArrowheads="1"/>
            </p:cNvSpPr>
            <p:nvPr/>
          </p:nvSpPr>
          <p:spPr bwMode="auto">
            <a:xfrm>
              <a:off x="386" y="2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5" name="Oval 1626"/>
            <p:cNvSpPr>
              <a:spLocks noChangeArrowheads="1"/>
            </p:cNvSpPr>
            <p:nvPr/>
          </p:nvSpPr>
          <p:spPr bwMode="auto">
            <a:xfrm>
              <a:off x="1838"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6" name="Oval 1627"/>
            <p:cNvSpPr>
              <a:spLocks noChangeArrowheads="1"/>
            </p:cNvSpPr>
            <p:nvPr/>
          </p:nvSpPr>
          <p:spPr bwMode="auto">
            <a:xfrm>
              <a:off x="340"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7" name="Oval 1628"/>
            <p:cNvSpPr>
              <a:spLocks noChangeArrowheads="1"/>
            </p:cNvSpPr>
            <p:nvPr/>
          </p:nvSpPr>
          <p:spPr bwMode="auto">
            <a:xfrm>
              <a:off x="522" y="-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8" name="Oval 1629"/>
            <p:cNvSpPr>
              <a:spLocks noChangeArrowheads="1"/>
            </p:cNvSpPr>
            <p:nvPr/>
          </p:nvSpPr>
          <p:spPr bwMode="auto">
            <a:xfrm>
              <a:off x="114" y="1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599" name="Oval 1630"/>
            <p:cNvSpPr>
              <a:spLocks noChangeArrowheads="1"/>
            </p:cNvSpPr>
            <p:nvPr/>
          </p:nvSpPr>
          <p:spPr bwMode="auto">
            <a:xfrm>
              <a:off x="68" y="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00" name="Oval 1631"/>
            <p:cNvSpPr>
              <a:spLocks noChangeArrowheads="1"/>
            </p:cNvSpPr>
            <p:nvPr/>
          </p:nvSpPr>
          <p:spPr bwMode="auto">
            <a:xfrm>
              <a:off x="1157"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01" name="Oval 1632"/>
            <p:cNvSpPr>
              <a:spLocks noChangeArrowheads="1"/>
            </p:cNvSpPr>
            <p:nvPr/>
          </p:nvSpPr>
          <p:spPr bwMode="auto">
            <a:xfrm>
              <a:off x="1293" y="139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602" name="Oval 1633"/>
            <p:cNvSpPr>
              <a:spLocks noChangeArrowheads="1"/>
            </p:cNvSpPr>
            <p:nvPr/>
          </p:nvSpPr>
          <p:spPr bwMode="auto">
            <a:xfrm>
              <a:off x="2926" y="14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03" name="Oval 1634"/>
            <p:cNvSpPr>
              <a:spLocks noChangeArrowheads="1"/>
            </p:cNvSpPr>
            <p:nvPr/>
          </p:nvSpPr>
          <p:spPr bwMode="auto">
            <a:xfrm>
              <a:off x="3833"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04" name="Oval 1635"/>
            <p:cNvSpPr>
              <a:spLocks noChangeArrowheads="1"/>
            </p:cNvSpPr>
            <p:nvPr/>
          </p:nvSpPr>
          <p:spPr bwMode="auto">
            <a:xfrm>
              <a:off x="2019" y="12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2605" name="Oval 1636"/>
            <p:cNvSpPr>
              <a:spLocks noChangeArrowheads="1"/>
            </p:cNvSpPr>
            <p:nvPr/>
          </p:nvSpPr>
          <p:spPr bwMode="auto">
            <a:xfrm>
              <a:off x="5557"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06" name="Oval 1637"/>
            <p:cNvSpPr>
              <a:spLocks noChangeArrowheads="1"/>
            </p:cNvSpPr>
            <p:nvPr/>
          </p:nvSpPr>
          <p:spPr bwMode="auto">
            <a:xfrm>
              <a:off x="5739" y="107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607" name="Oval 1638"/>
            <p:cNvSpPr>
              <a:spLocks noChangeArrowheads="1"/>
            </p:cNvSpPr>
            <p:nvPr/>
          </p:nvSpPr>
          <p:spPr bwMode="auto">
            <a:xfrm>
              <a:off x="3561" y="23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08" name="Oval 1639"/>
            <p:cNvSpPr>
              <a:spLocks noChangeArrowheads="1"/>
            </p:cNvSpPr>
            <p:nvPr/>
          </p:nvSpPr>
          <p:spPr bwMode="auto">
            <a:xfrm>
              <a:off x="3425" y="5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09" name="Oval 1640"/>
            <p:cNvSpPr>
              <a:spLocks noChangeArrowheads="1"/>
            </p:cNvSpPr>
            <p:nvPr/>
          </p:nvSpPr>
          <p:spPr bwMode="auto">
            <a:xfrm>
              <a:off x="1883" y="4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0" name="Oval 1641"/>
            <p:cNvSpPr>
              <a:spLocks noChangeArrowheads="1"/>
            </p:cNvSpPr>
            <p:nvPr/>
          </p:nvSpPr>
          <p:spPr bwMode="auto">
            <a:xfrm>
              <a:off x="2019" y="25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1" name="Oval 1642"/>
            <p:cNvSpPr>
              <a:spLocks noChangeArrowheads="1"/>
            </p:cNvSpPr>
            <p:nvPr/>
          </p:nvSpPr>
          <p:spPr bwMode="auto">
            <a:xfrm>
              <a:off x="5193"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2" name="Oval 1643"/>
            <p:cNvSpPr>
              <a:spLocks noChangeArrowheads="1"/>
            </p:cNvSpPr>
            <p:nvPr/>
          </p:nvSpPr>
          <p:spPr bwMode="auto">
            <a:xfrm>
              <a:off x="3335"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3" name="Oval 1644"/>
            <p:cNvSpPr>
              <a:spLocks noChangeArrowheads="1"/>
            </p:cNvSpPr>
            <p:nvPr/>
          </p:nvSpPr>
          <p:spPr bwMode="auto">
            <a:xfrm>
              <a:off x="2337" y="17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4" name="Oval 1645"/>
            <p:cNvSpPr>
              <a:spLocks noChangeArrowheads="1"/>
            </p:cNvSpPr>
            <p:nvPr/>
          </p:nvSpPr>
          <p:spPr bwMode="auto">
            <a:xfrm>
              <a:off x="5648" y="76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615" name="Oval 1646"/>
            <p:cNvSpPr>
              <a:spLocks noChangeArrowheads="1"/>
            </p:cNvSpPr>
            <p:nvPr/>
          </p:nvSpPr>
          <p:spPr bwMode="auto">
            <a:xfrm>
              <a:off x="3425" y="3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6" name="Oval 1647"/>
            <p:cNvSpPr>
              <a:spLocks noChangeArrowheads="1"/>
            </p:cNvSpPr>
            <p:nvPr/>
          </p:nvSpPr>
          <p:spPr bwMode="auto">
            <a:xfrm>
              <a:off x="5420"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7" name="Oval 1648"/>
            <p:cNvSpPr>
              <a:spLocks noChangeArrowheads="1"/>
            </p:cNvSpPr>
            <p:nvPr/>
          </p:nvSpPr>
          <p:spPr bwMode="auto">
            <a:xfrm>
              <a:off x="5556" y="26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618" name="Oval 1649"/>
            <p:cNvSpPr>
              <a:spLocks noChangeArrowheads="1"/>
            </p:cNvSpPr>
            <p:nvPr/>
          </p:nvSpPr>
          <p:spPr bwMode="auto">
            <a:xfrm>
              <a:off x="519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19" name="Oval 1650"/>
            <p:cNvSpPr>
              <a:spLocks noChangeArrowheads="1"/>
            </p:cNvSpPr>
            <p:nvPr/>
          </p:nvSpPr>
          <p:spPr bwMode="auto">
            <a:xfrm>
              <a:off x="3425" y="3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0" name="Oval 1651"/>
            <p:cNvSpPr>
              <a:spLocks noChangeArrowheads="1"/>
            </p:cNvSpPr>
            <p:nvPr/>
          </p:nvSpPr>
          <p:spPr bwMode="auto">
            <a:xfrm>
              <a:off x="885" y="4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1" name="Oval 1652"/>
            <p:cNvSpPr>
              <a:spLocks noChangeArrowheads="1"/>
            </p:cNvSpPr>
            <p:nvPr/>
          </p:nvSpPr>
          <p:spPr bwMode="auto">
            <a:xfrm>
              <a:off x="4196"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2" name="Oval 1653"/>
            <p:cNvSpPr>
              <a:spLocks noChangeArrowheads="1"/>
            </p:cNvSpPr>
            <p:nvPr/>
          </p:nvSpPr>
          <p:spPr bwMode="auto">
            <a:xfrm>
              <a:off x="5420" y="6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3" name="Oval 1654"/>
            <p:cNvSpPr>
              <a:spLocks noChangeArrowheads="1"/>
            </p:cNvSpPr>
            <p:nvPr/>
          </p:nvSpPr>
          <p:spPr bwMode="auto">
            <a:xfrm>
              <a:off x="5376" y="9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4" name="Oval 1655"/>
            <p:cNvSpPr>
              <a:spLocks noChangeArrowheads="1"/>
            </p:cNvSpPr>
            <p:nvPr/>
          </p:nvSpPr>
          <p:spPr bwMode="auto">
            <a:xfrm>
              <a:off x="295" y="37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5" name="Oval 1656"/>
            <p:cNvSpPr>
              <a:spLocks noChangeArrowheads="1"/>
            </p:cNvSpPr>
            <p:nvPr/>
          </p:nvSpPr>
          <p:spPr bwMode="auto">
            <a:xfrm>
              <a:off x="5465" y="1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6" name="Oval 1657"/>
            <p:cNvSpPr>
              <a:spLocks noChangeArrowheads="1"/>
            </p:cNvSpPr>
            <p:nvPr/>
          </p:nvSpPr>
          <p:spPr bwMode="auto">
            <a:xfrm>
              <a:off x="5692"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7" name="Oval 1658"/>
            <p:cNvSpPr>
              <a:spLocks noChangeArrowheads="1"/>
            </p:cNvSpPr>
            <p:nvPr/>
          </p:nvSpPr>
          <p:spPr bwMode="auto">
            <a:xfrm>
              <a:off x="5104" y="717"/>
              <a:ext cx="45" cy="46"/>
            </a:xfrm>
            <a:prstGeom prst="ellipse">
              <a:avLst/>
            </a:prstGeom>
            <a:solidFill>
              <a:schemeClr val="tx1"/>
            </a:solidFill>
            <a:ln w="3175">
              <a:noFill/>
              <a:round/>
              <a:headEnd/>
              <a:tailEnd/>
            </a:ln>
          </p:spPr>
          <p:txBody>
            <a:bodyPr wrap="none" anchor="ctr"/>
            <a:lstStyle/>
            <a:p>
              <a:endParaRPr lang="en-US"/>
            </a:p>
          </p:txBody>
        </p:sp>
        <p:sp>
          <p:nvSpPr>
            <p:cNvPr id="82628" name="Oval 1659"/>
            <p:cNvSpPr>
              <a:spLocks noChangeArrowheads="1"/>
            </p:cNvSpPr>
            <p:nvPr/>
          </p:nvSpPr>
          <p:spPr bwMode="auto">
            <a:xfrm>
              <a:off x="437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29" name="Oval 1660"/>
            <p:cNvSpPr>
              <a:spLocks noChangeArrowheads="1"/>
            </p:cNvSpPr>
            <p:nvPr/>
          </p:nvSpPr>
          <p:spPr bwMode="auto">
            <a:xfrm>
              <a:off x="5602" y="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0" name="Oval 1661"/>
            <p:cNvSpPr>
              <a:spLocks noChangeArrowheads="1"/>
            </p:cNvSpPr>
            <p:nvPr/>
          </p:nvSpPr>
          <p:spPr bwMode="auto">
            <a:xfrm>
              <a:off x="5691" y="4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1" name="Oval 1662"/>
            <p:cNvSpPr>
              <a:spLocks noChangeArrowheads="1"/>
            </p:cNvSpPr>
            <p:nvPr/>
          </p:nvSpPr>
          <p:spPr bwMode="auto">
            <a:xfrm>
              <a:off x="5737"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2" name="Oval 1663"/>
            <p:cNvSpPr>
              <a:spLocks noChangeArrowheads="1"/>
            </p:cNvSpPr>
            <p:nvPr/>
          </p:nvSpPr>
          <p:spPr bwMode="auto">
            <a:xfrm>
              <a:off x="3108"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3" name="Oval 1664"/>
            <p:cNvSpPr>
              <a:spLocks noChangeArrowheads="1"/>
            </p:cNvSpPr>
            <p:nvPr/>
          </p:nvSpPr>
          <p:spPr bwMode="auto">
            <a:xfrm>
              <a:off x="5013"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4" name="Oval 1665"/>
            <p:cNvSpPr>
              <a:spLocks noChangeArrowheads="1"/>
            </p:cNvSpPr>
            <p:nvPr/>
          </p:nvSpPr>
          <p:spPr bwMode="auto">
            <a:xfrm>
              <a:off x="2653" y="1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5" name="Oval 1666"/>
            <p:cNvSpPr>
              <a:spLocks noChangeArrowheads="1"/>
            </p:cNvSpPr>
            <p:nvPr/>
          </p:nvSpPr>
          <p:spPr bwMode="auto">
            <a:xfrm>
              <a:off x="2427" y="9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6" name="Oval 1667"/>
            <p:cNvSpPr>
              <a:spLocks noChangeArrowheads="1"/>
            </p:cNvSpPr>
            <p:nvPr/>
          </p:nvSpPr>
          <p:spPr bwMode="auto">
            <a:xfrm>
              <a:off x="5374" y="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7" name="Oval 1668"/>
            <p:cNvSpPr>
              <a:spLocks noChangeArrowheads="1"/>
            </p:cNvSpPr>
            <p:nvPr/>
          </p:nvSpPr>
          <p:spPr bwMode="auto">
            <a:xfrm>
              <a:off x="4695"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8" name="Oval 1669"/>
            <p:cNvSpPr>
              <a:spLocks noChangeArrowheads="1"/>
            </p:cNvSpPr>
            <p:nvPr/>
          </p:nvSpPr>
          <p:spPr bwMode="auto">
            <a:xfrm>
              <a:off x="3017"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39" name="Oval 1670"/>
            <p:cNvSpPr>
              <a:spLocks noChangeArrowheads="1"/>
            </p:cNvSpPr>
            <p:nvPr/>
          </p:nvSpPr>
          <p:spPr bwMode="auto">
            <a:xfrm>
              <a:off x="3198" y="7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0" name="Oval 1671"/>
            <p:cNvSpPr>
              <a:spLocks noChangeArrowheads="1"/>
            </p:cNvSpPr>
            <p:nvPr/>
          </p:nvSpPr>
          <p:spPr bwMode="auto">
            <a:xfrm>
              <a:off x="5421"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1" name="Oval 1672"/>
            <p:cNvSpPr>
              <a:spLocks noChangeArrowheads="1"/>
            </p:cNvSpPr>
            <p:nvPr/>
          </p:nvSpPr>
          <p:spPr bwMode="auto">
            <a:xfrm>
              <a:off x="5058" y="293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642" name="Oval 1673"/>
            <p:cNvSpPr>
              <a:spLocks noChangeArrowheads="1"/>
            </p:cNvSpPr>
            <p:nvPr/>
          </p:nvSpPr>
          <p:spPr bwMode="auto">
            <a:xfrm>
              <a:off x="5013" y="25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3" name="Oval 1674"/>
            <p:cNvSpPr>
              <a:spLocks noChangeArrowheads="1"/>
            </p:cNvSpPr>
            <p:nvPr/>
          </p:nvSpPr>
          <p:spPr bwMode="auto">
            <a:xfrm>
              <a:off x="2155" y="3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4" name="Oval 1675"/>
            <p:cNvSpPr>
              <a:spLocks noChangeArrowheads="1"/>
            </p:cNvSpPr>
            <p:nvPr/>
          </p:nvSpPr>
          <p:spPr bwMode="auto">
            <a:xfrm>
              <a:off x="4378"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5" name="Oval 1676"/>
            <p:cNvSpPr>
              <a:spLocks noChangeArrowheads="1"/>
            </p:cNvSpPr>
            <p:nvPr/>
          </p:nvSpPr>
          <p:spPr bwMode="auto">
            <a:xfrm>
              <a:off x="4287" y="3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6" name="Oval 1677"/>
            <p:cNvSpPr>
              <a:spLocks noChangeArrowheads="1"/>
            </p:cNvSpPr>
            <p:nvPr/>
          </p:nvSpPr>
          <p:spPr bwMode="auto">
            <a:xfrm>
              <a:off x="2836" y="4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7" name="Oval 1678"/>
            <p:cNvSpPr>
              <a:spLocks noChangeArrowheads="1"/>
            </p:cNvSpPr>
            <p:nvPr/>
          </p:nvSpPr>
          <p:spPr bwMode="auto">
            <a:xfrm>
              <a:off x="5512" y="18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8" name="Oval 1679"/>
            <p:cNvSpPr>
              <a:spLocks noChangeArrowheads="1"/>
            </p:cNvSpPr>
            <p:nvPr/>
          </p:nvSpPr>
          <p:spPr bwMode="auto">
            <a:xfrm>
              <a:off x="2064" y="4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49" name="Oval 1680"/>
            <p:cNvSpPr>
              <a:spLocks noChangeArrowheads="1"/>
            </p:cNvSpPr>
            <p:nvPr/>
          </p:nvSpPr>
          <p:spPr bwMode="auto">
            <a:xfrm>
              <a:off x="1974" y="36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0" name="Oval 1681"/>
            <p:cNvSpPr>
              <a:spLocks noChangeArrowheads="1"/>
            </p:cNvSpPr>
            <p:nvPr/>
          </p:nvSpPr>
          <p:spPr bwMode="auto">
            <a:xfrm>
              <a:off x="4015" y="18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1" name="Oval 1682"/>
            <p:cNvSpPr>
              <a:spLocks noChangeArrowheads="1"/>
            </p:cNvSpPr>
            <p:nvPr/>
          </p:nvSpPr>
          <p:spPr bwMode="auto">
            <a:xfrm>
              <a:off x="2563" y="20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2" name="Oval 1683"/>
            <p:cNvSpPr>
              <a:spLocks noChangeArrowheads="1"/>
            </p:cNvSpPr>
            <p:nvPr/>
          </p:nvSpPr>
          <p:spPr bwMode="auto">
            <a:xfrm>
              <a:off x="4650" y="13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3" name="Oval 1684"/>
            <p:cNvSpPr>
              <a:spLocks noChangeArrowheads="1"/>
            </p:cNvSpPr>
            <p:nvPr/>
          </p:nvSpPr>
          <p:spPr bwMode="auto">
            <a:xfrm>
              <a:off x="4332" y="3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4" name="Oval 1685"/>
            <p:cNvSpPr>
              <a:spLocks noChangeArrowheads="1"/>
            </p:cNvSpPr>
            <p:nvPr/>
          </p:nvSpPr>
          <p:spPr bwMode="auto">
            <a:xfrm>
              <a:off x="5421" y="38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5" name="Oval 1686"/>
            <p:cNvSpPr>
              <a:spLocks noChangeArrowheads="1"/>
            </p:cNvSpPr>
            <p:nvPr/>
          </p:nvSpPr>
          <p:spPr bwMode="auto">
            <a:xfrm>
              <a:off x="1838"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6" name="Oval 1687"/>
            <p:cNvSpPr>
              <a:spLocks noChangeArrowheads="1"/>
            </p:cNvSpPr>
            <p:nvPr/>
          </p:nvSpPr>
          <p:spPr bwMode="auto">
            <a:xfrm>
              <a:off x="2609" y="3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657" name="Oval 1688"/>
            <p:cNvSpPr>
              <a:spLocks noChangeArrowheads="1"/>
            </p:cNvSpPr>
            <p:nvPr/>
          </p:nvSpPr>
          <p:spPr bwMode="auto">
            <a:xfrm>
              <a:off x="4785" y="2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58" name="Oval 1689"/>
            <p:cNvSpPr>
              <a:spLocks noChangeArrowheads="1"/>
            </p:cNvSpPr>
            <p:nvPr/>
          </p:nvSpPr>
          <p:spPr bwMode="auto">
            <a:xfrm>
              <a:off x="4966" y="21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2659" name="Oval 1690"/>
            <p:cNvSpPr>
              <a:spLocks noChangeArrowheads="1"/>
            </p:cNvSpPr>
            <p:nvPr/>
          </p:nvSpPr>
          <p:spPr bwMode="auto">
            <a:xfrm>
              <a:off x="2699" y="4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0" name="Oval 1691"/>
            <p:cNvSpPr>
              <a:spLocks noChangeArrowheads="1"/>
            </p:cNvSpPr>
            <p:nvPr/>
          </p:nvSpPr>
          <p:spPr bwMode="auto">
            <a:xfrm>
              <a:off x="5012" y="3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1" name="Oval 1692"/>
            <p:cNvSpPr>
              <a:spLocks noChangeArrowheads="1"/>
            </p:cNvSpPr>
            <p:nvPr/>
          </p:nvSpPr>
          <p:spPr bwMode="auto">
            <a:xfrm>
              <a:off x="4877"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2" name="Oval 1693"/>
            <p:cNvSpPr>
              <a:spLocks noChangeArrowheads="1"/>
            </p:cNvSpPr>
            <p:nvPr/>
          </p:nvSpPr>
          <p:spPr bwMode="auto">
            <a:xfrm>
              <a:off x="4469" y="8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3" name="Oval 1694"/>
            <p:cNvSpPr>
              <a:spLocks noChangeArrowheads="1"/>
            </p:cNvSpPr>
            <p:nvPr/>
          </p:nvSpPr>
          <p:spPr bwMode="auto">
            <a:xfrm>
              <a:off x="4422" y="1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4" name="Oval 1695"/>
            <p:cNvSpPr>
              <a:spLocks noChangeArrowheads="1"/>
            </p:cNvSpPr>
            <p:nvPr/>
          </p:nvSpPr>
          <p:spPr bwMode="auto">
            <a:xfrm>
              <a:off x="658" y="4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5" name="Oval 1696"/>
            <p:cNvSpPr>
              <a:spLocks noChangeArrowheads="1"/>
            </p:cNvSpPr>
            <p:nvPr/>
          </p:nvSpPr>
          <p:spPr bwMode="auto">
            <a:xfrm>
              <a:off x="2926" y="4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6" name="Oval 1697"/>
            <p:cNvSpPr>
              <a:spLocks noChangeArrowheads="1"/>
            </p:cNvSpPr>
            <p:nvPr/>
          </p:nvSpPr>
          <p:spPr bwMode="auto">
            <a:xfrm>
              <a:off x="4967" y="8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7" name="Oval 1698"/>
            <p:cNvSpPr>
              <a:spLocks noChangeArrowheads="1"/>
            </p:cNvSpPr>
            <p:nvPr/>
          </p:nvSpPr>
          <p:spPr bwMode="auto">
            <a:xfrm>
              <a:off x="401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8" name="Oval 1699"/>
            <p:cNvSpPr>
              <a:spLocks noChangeArrowheads="1"/>
            </p:cNvSpPr>
            <p:nvPr/>
          </p:nvSpPr>
          <p:spPr bwMode="auto">
            <a:xfrm>
              <a:off x="5693" y="14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69" name="Oval 1700"/>
            <p:cNvSpPr>
              <a:spLocks noChangeArrowheads="1"/>
            </p:cNvSpPr>
            <p:nvPr/>
          </p:nvSpPr>
          <p:spPr bwMode="auto">
            <a:xfrm>
              <a:off x="4105" y="-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2670" name="Oval 1701"/>
            <p:cNvSpPr>
              <a:spLocks noChangeArrowheads="1"/>
            </p:cNvSpPr>
            <p:nvPr/>
          </p:nvSpPr>
          <p:spPr bwMode="auto">
            <a:xfrm>
              <a:off x="4196" y="1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1" name="Oval 1702"/>
            <p:cNvSpPr>
              <a:spLocks noChangeArrowheads="1"/>
            </p:cNvSpPr>
            <p:nvPr/>
          </p:nvSpPr>
          <p:spPr bwMode="auto">
            <a:xfrm>
              <a:off x="4104"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2" name="Oval 1703"/>
            <p:cNvSpPr>
              <a:spLocks noChangeArrowheads="1"/>
            </p:cNvSpPr>
            <p:nvPr/>
          </p:nvSpPr>
          <p:spPr bwMode="auto">
            <a:xfrm>
              <a:off x="3970"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3" name="Oval 1704"/>
            <p:cNvSpPr>
              <a:spLocks noChangeArrowheads="1"/>
            </p:cNvSpPr>
            <p:nvPr/>
          </p:nvSpPr>
          <p:spPr bwMode="auto">
            <a:xfrm>
              <a:off x="930" y="3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4" name="Oval 1705"/>
            <p:cNvSpPr>
              <a:spLocks noChangeArrowheads="1"/>
            </p:cNvSpPr>
            <p:nvPr/>
          </p:nvSpPr>
          <p:spPr bwMode="auto">
            <a:xfrm>
              <a:off x="5148" y="1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5" name="Oval 1706"/>
            <p:cNvSpPr>
              <a:spLocks noChangeArrowheads="1"/>
            </p:cNvSpPr>
            <p:nvPr/>
          </p:nvSpPr>
          <p:spPr bwMode="auto">
            <a:xfrm>
              <a:off x="4558"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6" name="Oval 1707"/>
            <p:cNvSpPr>
              <a:spLocks noChangeArrowheads="1"/>
            </p:cNvSpPr>
            <p:nvPr/>
          </p:nvSpPr>
          <p:spPr bwMode="auto">
            <a:xfrm>
              <a:off x="4605"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7" name="Oval 1708"/>
            <p:cNvSpPr>
              <a:spLocks noChangeArrowheads="1"/>
            </p:cNvSpPr>
            <p:nvPr/>
          </p:nvSpPr>
          <p:spPr bwMode="auto">
            <a:xfrm>
              <a:off x="2745" y="1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8" name="Oval 1709"/>
            <p:cNvSpPr>
              <a:spLocks noChangeArrowheads="1"/>
            </p:cNvSpPr>
            <p:nvPr/>
          </p:nvSpPr>
          <p:spPr bwMode="auto">
            <a:xfrm>
              <a:off x="4242" y="7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79" name="Oval 1710"/>
            <p:cNvSpPr>
              <a:spLocks noChangeArrowheads="1"/>
            </p:cNvSpPr>
            <p:nvPr/>
          </p:nvSpPr>
          <p:spPr bwMode="auto">
            <a:xfrm>
              <a:off x="4514" y="25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0" name="Oval 1711"/>
            <p:cNvSpPr>
              <a:spLocks noChangeArrowheads="1"/>
            </p:cNvSpPr>
            <p:nvPr/>
          </p:nvSpPr>
          <p:spPr bwMode="auto">
            <a:xfrm>
              <a:off x="3923"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1" name="Oval 1712"/>
            <p:cNvSpPr>
              <a:spLocks noChangeArrowheads="1"/>
            </p:cNvSpPr>
            <p:nvPr/>
          </p:nvSpPr>
          <p:spPr bwMode="auto">
            <a:xfrm>
              <a:off x="4192" y="3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2" name="Oval 1713"/>
            <p:cNvSpPr>
              <a:spLocks noChangeArrowheads="1"/>
            </p:cNvSpPr>
            <p:nvPr/>
          </p:nvSpPr>
          <p:spPr bwMode="auto">
            <a:xfrm>
              <a:off x="4649" y="-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3" name="Oval 1714"/>
            <p:cNvSpPr>
              <a:spLocks noChangeArrowheads="1"/>
            </p:cNvSpPr>
            <p:nvPr/>
          </p:nvSpPr>
          <p:spPr bwMode="auto">
            <a:xfrm>
              <a:off x="4243" y="1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4" name="Oval 1715"/>
            <p:cNvSpPr>
              <a:spLocks noChangeArrowheads="1"/>
            </p:cNvSpPr>
            <p:nvPr/>
          </p:nvSpPr>
          <p:spPr bwMode="auto">
            <a:xfrm>
              <a:off x="3743" y="33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5" name="Oval 1716"/>
            <p:cNvSpPr>
              <a:spLocks noChangeArrowheads="1"/>
            </p:cNvSpPr>
            <p:nvPr/>
          </p:nvSpPr>
          <p:spPr bwMode="auto">
            <a:xfrm>
              <a:off x="4014"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6" name="Oval 1717"/>
            <p:cNvSpPr>
              <a:spLocks noChangeArrowheads="1"/>
            </p:cNvSpPr>
            <p:nvPr/>
          </p:nvSpPr>
          <p:spPr bwMode="auto">
            <a:xfrm>
              <a:off x="1747" y="5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7" name="Oval 1718"/>
            <p:cNvSpPr>
              <a:spLocks noChangeArrowheads="1"/>
            </p:cNvSpPr>
            <p:nvPr/>
          </p:nvSpPr>
          <p:spPr bwMode="auto">
            <a:xfrm>
              <a:off x="704"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8" name="Oval 1719"/>
            <p:cNvSpPr>
              <a:spLocks noChangeArrowheads="1"/>
            </p:cNvSpPr>
            <p:nvPr/>
          </p:nvSpPr>
          <p:spPr bwMode="auto">
            <a:xfrm>
              <a:off x="2654" y="16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89" name="Oval 1720"/>
            <p:cNvSpPr>
              <a:spLocks noChangeArrowheads="1"/>
            </p:cNvSpPr>
            <p:nvPr/>
          </p:nvSpPr>
          <p:spPr bwMode="auto">
            <a:xfrm>
              <a:off x="3697" y="16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0" name="Oval 1721"/>
            <p:cNvSpPr>
              <a:spLocks noChangeArrowheads="1"/>
            </p:cNvSpPr>
            <p:nvPr/>
          </p:nvSpPr>
          <p:spPr bwMode="auto">
            <a:xfrm>
              <a:off x="378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1" name="Oval 1722"/>
            <p:cNvSpPr>
              <a:spLocks noChangeArrowheads="1"/>
            </p:cNvSpPr>
            <p:nvPr/>
          </p:nvSpPr>
          <p:spPr bwMode="auto">
            <a:xfrm>
              <a:off x="3741"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2" name="Oval 1723"/>
            <p:cNvSpPr>
              <a:spLocks noChangeArrowheads="1"/>
            </p:cNvSpPr>
            <p:nvPr/>
          </p:nvSpPr>
          <p:spPr bwMode="auto">
            <a:xfrm>
              <a:off x="4557" y="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3" name="Oval 1724"/>
            <p:cNvSpPr>
              <a:spLocks noChangeArrowheads="1"/>
            </p:cNvSpPr>
            <p:nvPr/>
          </p:nvSpPr>
          <p:spPr bwMode="auto">
            <a:xfrm>
              <a:off x="794" y="7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4" name="Oval 1725"/>
            <p:cNvSpPr>
              <a:spLocks noChangeArrowheads="1"/>
            </p:cNvSpPr>
            <p:nvPr/>
          </p:nvSpPr>
          <p:spPr bwMode="auto">
            <a:xfrm>
              <a:off x="4332"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5" name="Oval 1726"/>
            <p:cNvSpPr>
              <a:spLocks noChangeArrowheads="1"/>
            </p:cNvSpPr>
            <p:nvPr/>
          </p:nvSpPr>
          <p:spPr bwMode="auto">
            <a:xfrm>
              <a:off x="5240" y="15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6" name="Oval 1727"/>
            <p:cNvSpPr>
              <a:spLocks noChangeArrowheads="1"/>
            </p:cNvSpPr>
            <p:nvPr/>
          </p:nvSpPr>
          <p:spPr bwMode="auto">
            <a:xfrm>
              <a:off x="560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697" name="Oval 1728"/>
            <p:cNvSpPr>
              <a:spLocks noChangeArrowheads="1"/>
            </p:cNvSpPr>
            <p:nvPr/>
          </p:nvSpPr>
          <p:spPr bwMode="auto">
            <a:xfrm>
              <a:off x="2291" y="717"/>
              <a:ext cx="45" cy="45"/>
            </a:xfrm>
            <a:prstGeom prst="ellipse">
              <a:avLst/>
            </a:prstGeom>
            <a:solidFill>
              <a:srgbClr val="0099FF"/>
            </a:solidFill>
            <a:ln w="3175">
              <a:solidFill>
                <a:schemeClr val="tx1"/>
              </a:solidFill>
              <a:round/>
              <a:headEnd/>
              <a:tailEnd/>
            </a:ln>
          </p:spPr>
          <p:txBody>
            <a:bodyPr wrap="none" anchor="ctr"/>
            <a:lstStyle/>
            <a:p>
              <a:endParaRPr lang="en-US"/>
            </a:p>
          </p:txBody>
        </p:sp>
      </p:grpSp>
      <p:grpSp>
        <p:nvGrpSpPr>
          <p:cNvPr id="80901" name="Group 1729"/>
          <p:cNvGrpSpPr>
            <a:grpSpLocks/>
          </p:cNvGrpSpPr>
          <p:nvPr/>
        </p:nvGrpSpPr>
        <p:grpSpPr bwMode="auto">
          <a:xfrm rot="2083015">
            <a:off x="9096376" y="-87313"/>
            <a:ext cx="887413" cy="2724151"/>
            <a:chOff x="4468" y="285"/>
            <a:chExt cx="559" cy="1716"/>
          </a:xfrm>
        </p:grpSpPr>
        <p:sp>
          <p:nvSpPr>
            <p:cNvPr id="80974" name="Freeform 173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0975" name="Oval 173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0902" name="Group 1732"/>
          <p:cNvGrpSpPr>
            <a:grpSpLocks/>
          </p:cNvGrpSpPr>
          <p:nvPr/>
        </p:nvGrpSpPr>
        <p:grpSpPr bwMode="auto">
          <a:xfrm rot="2083015">
            <a:off x="6888163" y="1568450"/>
            <a:ext cx="887412" cy="2724150"/>
            <a:chOff x="4468" y="285"/>
            <a:chExt cx="559" cy="1716"/>
          </a:xfrm>
        </p:grpSpPr>
        <p:sp>
          <p:nvSpPr>
            <p:cNvPr id="80972" name="Freeform 1733"/>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0973" name="Oval 1734"/>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0903" name="Group 1735"/>
          <p:cNvGrpSpPr>
            <a:grpSpLocks/>
          </p:cNvGrpSpPr>
          <p:nvPr/>
        </p:nvGrpSpPr>
        <p:grpSpPr bwMode="auto">
          <a:xfrm rot="2083015">
            <a:off x="4632326" y="3225800"/>
            <a:ext cx="887413" cy="2724150"/>
            <a:chOff x="4468" y="285"/>
            <a:chExt cx="559" cy="1716"/>
          </a:xfrm>
        </p:grpSpPr>
        <p:sp>
          <p:nvSpPr>
            <p:cNvPr id="80970" name="Freeform 1736"/>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0971" name="Oval 1737"/>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0904" name="Group 1738"/>
          <p:cNvGrpSpPr>
            <a:grpSpLocks/>
          </p:cNvGrpSpPr>
          <p:nvPr/>
        </p:nvGrpSpPr>
        <p:grpSpPr bwMode="auto">
          <a:xfrm rot="4392417" flipH="1">
            <a:off x="10543382" y="3734594"/>
            <a:ext cx="887412" cy="2724150"/>
            <a:chOff x="4468" y="285"/>
            <a:chExt cx="559" cy="1716"/>
          </a:xfrm>
        </p:grpSpPr>
        <p:sp>
          <p:nvSpPr>
            <p:cNvPr id="80968" name="Freeform 1739"/>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0969" name="Oval 1740"/>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0905" name="Group 1741"/>
          <p:cNvGrpSpPr>
            <a:grpSpLocks/>
          </p:cNvGrpSpPr>
          <p:nvPr/>
        </p:nvGrpSpPr>
        <p:grpSpPr bwMode="auto">
          <a:xfrm rot="14995818" flipH="1">
            <a:off x="2477294" y="4863307"/>
            <a:ext cx="887413" cy="2724150"/>
            <a:chOff x="4468" y="285"/>
            <a:chExt cx="559" cy="1716"/>
          </a:xfrm>
        </p:grpSpPr>
        <p:sp>
          <p:nvSpPr>
            <p:cNvPr id="80966" name="Freeform 1742"/>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0967" name="Oval 1743"/>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0906" name="Group 1744"/>
          <p:cNvGrpSpPr>
            <a:grpSpLocks/>
          </p:cNvGrpSpPr>
          <p:nvPr/>
        </p:nvGrpSpPr>
        <p:grpSpPr bwMode="auto">
          <a:xfrm rot="4392417" flipH="1">
            <a:off x="8309769" y="5318919"/>
            <a:ext cx="887412" cy="2724150"/>
            <a:chOff x="4468" y="285"/>
            <a:chExt cx="559" cy="1716"/>
          </a:xfrm>
        </p:grpSpPr>
        <p:sp>
          <p:nvSpPr>
            <p:cNvPr id="80964" name="Freeform 1745"/>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0965" name="Oval 1746"/>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0907" name="Group 1747"/>
          <p:cNvGrpSpPr>
            <a:grpSpLocks/>
          </p:cNvGrpSpPr>
          <p:nvPr/>
        </p:nvGrpSpPr>
        <p:grpSpPr bwMode="auto">
          <a:xfrm>
            <a:off x="2135188" y="1268414"/>
            <a:ext cx="2374900" cy="1800225"/>
            <a:chOff x="1202" y="1117"/>
            <a:chExt cx="1496" cy="1134"/>
          </a:xfrm>
        </p:grpSpPr>
        <p:sp>
          <p:nvSpPr>
            <p:cNvPr id="80922" name="Oval 1748"/>
            <p:cNvSpPr>
              <a:spLocks noChangeArrowheads="1"/>
            </p:cNvSpPr>
            <p:nvPr/>
          </p:nvSpPr>
          <p:spPr bwMode="auto">
            <a:xfrm>
              <a:off x="2063"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23" name="Oval 1749"/>
            <p:cNvSpPr>
              <a:spLocks noChangeArrowheads="1"/>
            </p:cNvSpPr>
            <p:nvPr/>
          </p:nvSpPr>
          <p:spPr bwMode="auto">
            <a:xfrm>
              <a:off x="2199"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24" name="Oval 1750"/>
            <p:cNvSpPr>
              <a:spLocks noChangeArrowheads="1"/>
            </p:cNvSpPr>
            <p:nvPr/>
          </p:nvSpPr>
          <p:spPr bwMode="auto">
            <a:xfrm>
              <a:off x="233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25" name="Oval 1751"/>
            <p:cNvSpPr>
              <a:spLocks noChangeArrowheads="1"/>
            </p:cNvSpPr>
            <p:nvPr/>
          </p:nvSpPr>
          <p:spPr bwMode="auto">
            <a:xfrm>
              <a:off x="2471"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26" name="Oval 1752"/>
            <p:cNvSpPr>
              <a:spLocks noChangeArrowheads="1"/>
            </p:cNvSpPr>
            <p:nvPr/>
          </p:nvSpPr>
          <p:spPr bwMode="auto">
            <a:xfrm>
              <a:off x="2381"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27" name="Oval 1753"/>
            <p:cNvSpPr>
              <a:spLocks noChangeArrowheads="1"/>
            </p:cNvSpPr>
            <p:nvPr/>
          </p:nvSpPr>
          <p:spPr bwMode="auto">
            <a:xfrm>
              <a:off x="229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28" name="Oval 1754"/>
            <p:cNvSpPr>
              <a:spLocks noChangeArrowheads="1"/>
            </p:cNvSpPr>
            <p:nvPr/>
          </p:nvSpPr>
          <p:spPr bwMode="auto">
            <a:xfrm>
              <a:off x="2199"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29" name="Oval 1755"/>
            <p:cNvSpPr>
              <a:spLocks noChangeArrowheads="1"/>
            </p:cNvSpPr>
            <p:nvPr/>
          </p:nvSpPr>
          <p:spPr bwMode="auto">
            <a:xfrm>
              <a:off x="210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0" name="Oval 1756"/>
            <p:cNvSpPr>
              <a:spLocks noChangeArrowheads="1"/>
            </p:cNvSpPr>
            <p:nvPr/>
          </p:nvSpPr>
          <p:spPr bwMode="auto">
            <a:xfrm>
              <a:off x="2017"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1" name="Oval 1757"/>
            <p:cNvSpPr>
              <a:spLocks noChangeArrowheads="1"/>
            </p:cNvSpPr>
            <p:nvPr/>
          </p:nvSpPr>
          <p:spPr bwMode="auto">
            <a:xfrm>
              <a:off x="192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2" name="Oval 1758"/>
            <p:cNvSpPr>
              <a:spLocks noChangeArrowheads="1"/>
            </p:cNvSpPr>
            <p:nvPr/>
          </p:nvSpPr>
          <p:spPr bwMode="auto">
            <a:xfrm>
              <a:off x="183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3" name="Oval 1759"/>
            <p:cNvSpPr>
              <a:spLocks noChangeArrowheads="1"/>
            </p:cNvSpPr>
            <p:nvPr/>
          </p:nvSpPr>
          <p:spPr bwMode="auto">
            <a:xfrm>
              <a:off x="1609"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4" name="Oval 1760"/>
            <p:cNvSpPr>
              <a:spLocks noChangeArrowheads="1"/>
            </p:cNvSpPr>
            <p:nvPr/>
          </p:nvSpPr>
          <p:spPr bwMode="auto">
            <a:xfrm>
              <a:off x="1383"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5" name="Oval 1761"/>
            <p:cNvSpPr>
              <a:spLocks noChangeArrowheads="1"/>
            </p:cNvSpPr>
            <p:nvPr/>
          </p:nvSpPr>
          <p:spPr bwMode="auto">
            <a:xfrm>
              <a:off x="1202"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6" name="Oval 1762"/>
            <p:cNvSpPr>
              <a:spLocks noChangeArrowheads="1"/>
            </p:cNvSpPr>
            <p:nvPr/>
          </p:nvSpPr>
          <p:spPr bwMode="auto">
            <a:xfrm>
              <a:off x="1247"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7" name="Oval 1763"/>
            <p:cNvSpPr>
              <a:spLocks noChangeArrowheads="1"/>
            </p:cNvSpPr>
            <p:nvPr/>
          </p:nvSpPr>
          <p:spPr bwMode="auto">
            <a:xfrm>
              <a:off x="1383"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8" name="Oval 1764"/>
            <p:cNvSpPr>
              <a:spLocks noChangeArrowheads="1"/>
            </p:cNvSpPr>
            <p:nvPr/>
          </p:nvSpPr>
          <p:spPr bwMode="auto">
            <a:xfrm>
              <a:off x="151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39" name="Oval 1765"/>
            <p:cNvSpPr>
              <a:spLocks noChangeArrowheads="1"/>
            </p:cNvSpPr>
            <p:nvPr/>
          </p:nvSpPr>
          <p:spPr bwMode="auto">
            <a:xfrm>
              <a:off x="165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0" name="Oval 1766"/>
            <p:cNvSpPr>
              <a:spLocks noChangeArrowheads="1"/>
            </p:cNvSpPr>
            <p:nvPr/>
          </p:nvSpPr>
          <p:spPr bwMode="auto">
            <a:xfrm>
              <a:off x="179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1" name="Oval 1767"/>
            <p:cNvSpPr>
              <a:spLocks noChangeArrowheads="1"/>
            </p:cNvSpPr>
            <p:nvPr/>
          </p:nvSpPr>
          <p:spPr bwMode="auto">
            <a:xfrm>
              <a:off x="2109"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2" name="Oval 1768"/>
            <p:cNvSpPr>
              <a:spLocks noChangeArrowheads="1"/>
            </p:cNvSpPr>
            <p:nvPr/>
          </p:nvSpPr>
          <p:spPr bwMode="auto">
            <a:xfrm>
              <a:off x="2427"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3" name="Oval 1769"/>
            <p:cNvSpPr>
              <a:spLocks noChangeArrowheads="1"/>
            </p:cNvSpPr>
            <p:nvPr/>
          </p:nvSpPr>
          <p:spPr bwMode="auto">
            <a:xfrm>
              <a:off x="2653"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4" name="Oval 1770"/>
            <p:cNvSpPr>
              <a:spLocks noChangeArrowheads="1"/>
            </p:cNvSpPr>
            <p:nvPr/>
          </p:nvSpPr>
          <p:spPr bwMode="auto">
            <a:xfrm>
              <a:off x="174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5" name="Oval 1771"/>
            <p:cNvSpPr>
              <a:spLocks noChangeArrowheads="1"/>
            </p:cNvSpPr>
            <p:nvPr/>
          </p:nvSpPr>
          <p:spPr bwMode="auto">
            <a:xfrm>
              <a:off x="192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6" name="Oval 1772"/>
            <p:cNvSpPr>
              <a:spLocks noChangeArrowheads="1"/>
            </p:cNvSpPr>
            <p:nvPr/>
          </p:nvSpPr>
          <p:spPr bwMode="auto">
            <a:xfrm>
              <a:off x="2108"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7" name="Oval 1773"/>
            <p:cNvSpPr>
              <a:spLocks noChangeArrowheads="1"/>
            </p:cNvSpPr>
            <p:nvPr/>
          </p:nvSpPr>
          <p:spPr bwMode="auto">
            <a:xfrm>
              <a:off x="165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0948" name="Oval 1774"/>
            <p:cNvSpPr>
              <a:spLocks noChangeArrowheads="1"/>
            </p:cNvSpPr>
            <p:nvPr/>
          </p:nvSpPr>
          <p:spPr bwMode="auto">
            <a:xfrm>
              <a:off x="1247" y="20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949" name="Oval 1775"/>
            <p:cNvSpPr>
              <a:spLocks noChangeArrowheads="1"/>
            </p:cNvSpPr>
            <p:nvPr/>
          </p:nvSpPr>
          <p:spPr bwMode="auto">
            <a:xfrm>
              <a:off x="1564" y="211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0950" name="Oval 1776"/>
            <p:cNvSpPr>
              <a:spLocks noChangeArrowheads="1"/>
            </p:cNvSpPr>
            <p:nvPr/>
          </p:nvSpPr>
          <p:spPr bwMode="auto">
            <a:xfrm>
              <a:off x="1881" y="2069"/>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1" name="Oval 1777"/>
            <p:cNvSpPr>
              <a:spLocks noChangeArrowheads="1"/>
            </p:cNvSpPr>
            <p:nvPr/>
          </p:nvSpPr>
          <p:spPr bwMode="auto">
            <a:xfrm>
              <a:off x="2198" y="166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2" name="Oval 1778"/>
            <p:cNvSpPr>
              <a:spLocks noChangeArrowheads="1"/>
            </p:cNvSpPr>
            <p:nvPr/>
          </p:nvSpPr>
          <p:spPr bwMode="auto">
            <a:xfrm>
              <a:off x="1519" y="125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3" name="Oval 1779"/>
            <p:cNvSpPr>
              <a:spLocks noChangeArrowheads="1"/>
            </p:cNvSpPr>
            <p:nvPr/>
          </p:nvSpPr>
          <p:spPr bwMode="auto">
            <a:xfrm>
              <a:off x="1383" y="148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4" name="Oval 1780"/>
            <p:cNvSpPr>
              <a:spLocks noChangeArrowheads="1"/>
            </p:cNvSpPr>
            <p:nvPr/>
          </p:nvSpPr>
          <p:spPr bwMode="auto">
            <a:xfrm>
              <a:off x="1428" y="184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5" name="Oval 1781"/>
            <p:cNvSpPr>
              <a:spLocks noChangeArrowheads="1"/>
            </p:cNvSpPr>
            <p:nvPr/>
          </p:nvSpPr>
          <p:spPr bwMode="auto">
            <a:xfrm>
              <a:off x="1428" y="2206"/>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6" name="Oval 1782"/>
            <p:cNvSpPr>
              <a:spLocks noChangeArrowheads="1"/>
            </p:cNvSpPr>
            <p:nvPr/>
          </p:nvSpPr>
          <p:spPr bwMode="auto">
            <a:xfrm>
              <a:off x="1564" y="1978"/>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7" name="Oval 1783"/>
            <p:cNvSpPr>
              <a:spLocks noChangeArrowheads="1"/>
            </p:cNvSpPr>
            <p:nvPr/>
          </p:nvSpPr>
          <p:spPr bwMode="auto">
            <a:xfrm>
              <a:off x="1700" y="152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8" name="Oval 1784"/>
            <p:cNvSpPr>
              <a:spLocks noChangeArrowheads="1"/>
            </p:cNvSpPr>
            <p:nvPr/>
          </p:nvSpPr>
          <p:spPr bwMode="auto">
            <a:xfrm>
              <a:off x="1927"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59" name="Oval 1785"/>
            <p:cNvSpPr>
              <a:spLocks noChangeArrowheads="1"/>
            </p:cNvSpPr>
            <p:nvPr/>
          </p:nvSpPr>
          <p:spPr bwMode="auto">
            <a:xfrm>
              <a:off x="2245"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60" name="Oval 1786"/>
            <p:cNvSpPr>
              <a:spLocks noChangeArrowheads="1"/>
            </p:cNvSpPr>
            <p:nvPr/>
          </p:nvSpPr>
          <p:spPr bwMode="auto">
            <a:xfrm>
              <a:off x="2563" y="157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61" name="Oval 1787"/>
            <p:cNvSpPr>
              <a:spLocks noChangeArrowheads="1"/>
            </p:cNvSpPr>
            <p:nvPr/>
          </p:nvSpPr>
          <p:spPr bwMode="auto">
            <a:xfrm>
              <a:off x="2290" y="1797"/>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62" name="Oval 1788"/>
            <p:cNvSpPr>
              <a:spLocks noChangeArrowheads="1"/>
            </p:cNvSpPr>
            <p:nvPr/>
          </p:nvSpPr>
          <p:spPr bwMode="auto">
            <a:xfrm>
              <a:off x="2017" y="216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0963" name="Oval 1789"/>
            <p:cNvSpPr>
              <a:spLocks noChangeArrowheads="1"/>
            </p:cNvSpPr>
            <p:nvPr/>
          </p:nvSpPr>
          <p:spPr bwMode="auto">
            <a:xfrm>
              <a:off x="2290" y="1978"/>
              <a:ext cx="45" cy="45"/>
            </a:xfrm>
            <a:prstGeom prst="ellipse">
              <a:avLst/>
            </a:prstGeom>
            <a:solidFill>
              <a:srgbClr val="0033CC"/>
            </a:solidFill>
            <a:ln w="3175">
              <a:solidFill>
                <a:schemeClr val="tx1"/>
              </a:solidFill>
              <a:round/>
              <a:headEnd/>
              <a:tailEnd/>
            </a:ln>
          </p:spPr>
          <p:txBody>
            <a:bodyPr wrap="none" anchor="ctr"/>
            <a:lstStyle/>
            <a:p>
              <a:endParaRPr lang="en-US"/>
            </a:p>
          </p:txBody>
        </p:sp>
      </p:grpSp>
      <p:sp>
        <p:nvSpPr>
          <p:cNvPr id="80908" name="Rectangle 1790"/>
          <p:cNvSpPr>
            <a:spLocks noGrp="1" noChangeArrowheads="1"/>
          </p:cNvSpPr>
          <p:nvPr>
            <p:ph type="title"/>
          </p:nvPr>
        </p:nvSpPr>
        <p:spPr>
          <a:xfrm>
            <a:off x="3935414" y="53975"/>
            <a:ext cx="5400675" cy="1143000"/>
          </a:xfrm>
          <a:solidFill>
            <a:schemeClr val="bg1"/>
          </a:solidFill>
        </p:spPr>
        <p:txBody>
          <a:bodyPr/>
          <a:lstStyle/>
          <a:p>
            <a:pPr eaLnBrk="1" hangingPunct="1"/>
            <a:r>
              <a:rPr lang="cs-CZ" sz="4000"/>
              <a:t>Hypertonické prostředí</a:t>
            </a:r>
          </a:p>
        </p:txBody>
      </p:sp>
      <p:sp>
        <p:nvSpPr>
          <p:cNvPr id="80909" name="Text Box 1791"/>
          <p:cNvSpPr txBox="1">
            <a:spLocks noChangeArrowheads="1"/>
          </p:cNvSpPr>
          <p:nvPr/>
        </p:nvSpPr>
        <p:spPr bwMode="auto">
          <a:xfrm>
            <a:off x="5249864" y="1447801"/>
            <a:ext cx="1711325"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&gt; 300 mmol/l</a:t>
            </a:r>
          </a:p>
        </p:txBody>
      </p:sp>
      <p:sp>
        <p:nvSpPr>
          <p:cNvPr id="80910" name="Text Box 1792"/>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sp>
        <p:nvSpPr>
          <p:cNvPr id="80911" name="Text Box 1793"/>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grpSp>
        <p:nvGrpSpPr>
          <p:cNvPr id="80912" name="Group 1794"/>
          <p:cNvGrpSpPr>
            <a:grpSpLocks/>
          </p:cNvGrpSpPr>
          <p:nvPr/>
        </p:nvGrpSpPr>
        <p:grpSpPr bwMode="auto">
          <a:xfrm rot="1385361">
            <a:off x="5448300" y="5157788"/>
            <a:ext cx="1943100" cy="1700212"/>
            <a:chOff x="1356" y="1583"/>
            <a:chExt cx="1224" cy="1236"/>
          </a:xfrm>
        </p:grpSpPr>
        <p:sp>
          <p:nvSpPr>
            <p:cNvPr id="80920" name="Oval 1795"/>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0921" name="Oval 1796"/>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0913" name="Group 1797"/>
          <p:cNvGrpSpPr>
            <a:grpSpLocks/>
          </p:cNvGrpSpPr>
          <p:nvPr/>
        </p:nvGrpSpPr>
        <p:grpSpPr bwMode="auto">
          <a:xfrm>
            <a:off x="7248525" y="3933825"/>
            <a:ext cx="1943100" cy="1962150"/>
            <a:chOff x="1356" y="1583"/>
            <a:chExt cx="1224" cy="1236"/>
          </a:xfrm>
        </p:grpSpPr>
        <p:sp>
          <p:nvSpPr>
            <p:cNvPr id="80918" name="Oval 1798"/>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0919" name="Oval 1799"/>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0914" name="Group 1800"/>
          <p:cNvGrpSpPr>
            <a:grpSpLocks/>
          </p:cNvGrpSpPr>
          <p:nvPr/>
        </p:nvGrpSpPr>
        <p:grpSpPr bwMode="auto">
          <a:xfrm rot="1826962">
            <a:off x="9191625" y="2789238"/>
            <a:ext cx="1943100" cy="1420812"/>
            <a:chOff x="1356" y="1583"/>
            <a:chExt cx="1224" cy="1236"/>
          </a:xfrm>
        </p:grpSpPr>
        <p:sp>
          <p:nvSpPr>
            <p:cNvPr id="80916" name="Oval 1801"/>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0917" name="Oval 1802"/>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
        <p:nvSpPr>
          <p:cNvPr id="80915" name="Text Box 1803"/>
          <p:cNvSpPr txBox="1">
            <a:spLocks noChangeArrowheads="1"/>
          </p:cNvSpPr>
          <p:nvPr/>
        </p:nvSpPr>
        <p:spPr bwMode="auto">
          <a:xfrm>
            <a:off x="2782889" y="1644651"/>
            <a:ext cx="955675" cy="366713"/>
          </a:xfrm>
          <a:prstGeom prst="rect">
            <a:avLst/>
          </a:prstGeom>
          <a:solidFill>
            <a:schemeClr val="accent1"/>
          </a:solidFill>
          <a:ln w="9525">
            <a:noFill/>
            <a:miter lim="800000"/>
            <a:headEnd/>
            <a:tailEnd/>
          </a:ln>
        </p:spPr>
        <p:txBody>
          <a:bodyPr>
            <a:spAutoFit/>
          </a:bodyPr>
          <a:lstStyle/>
          <a:p>
            <a:r>
              <a:rPr lang="cs-CZ" b="1"/>
              <a:t>Buňka</a:t>
            </a:r>
          </a:p>
        </p:txBody>
      </p:sp>
    </p:spTree>
    <p:custDataLst>
      <p:tags r:id="rId1"/>
    </p:custData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82947" name="Group 3"/>
          <p:cNvGrpSpPr>
            <a:grpSpLocks/>
          </p:cNvGrpSpPr>
          <p:nvPr/>
        </p:nvGrpSpPr>
        <p:grpSpPr bwMode="auto">
          <a:xfrm>
            <a:off x="1343026" y="-39688"/>
            <a:ext cx="9434513" cy="6924676"/>
            <a:chOff x="-114" y="-25"/>
            <a:chExt cx="5943" cy="4362"/>
          </a:xfrm>
        </p:grpSpPr>
        <p:sp>
          <p:nvSpPr>
            <p:cNvPr id="83026" name="Oval 4"/>
            <p:cNvSpPr>
              <a:spLocks noChangeArrowheads="1"/>
            </p:cNvSpPr>
            <p:nvPr/>
          </p:nvSpPr>
          <p:spPr bwMode="auto">
            <a:xfrm>
              <a:off x="138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27" name="Oval 5"/>
            <p:cNvSpPr>
              <a:spLocks noChangeArrowheads="1"/>
            </p:cNvSpPr>
            <p:nvPr/>
          </p:nvSpPr>
          <p:spPr bwMode="auto">
            <a:xfrm>
              <a:off x="138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28" name="Oval 6"/>
            <p:cNvSpPr>
              <a:spLocks noChangeArrowheads="1"/>
            </p:cNvSpPr>
            <p:nvPr/>
          </p:nvSpPr>
          <p:spPr bwMode="auto">
            <a:xfrm>
              <a:off x="1294"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29" name="Oval 7"/>
            <p:cNvSpPr>
              <a:spLocks noChangeArrowheads="1"/>
            </p:cNvSpPr>
            <p:nvPr/>
          </p:nvSpPr>
          <p:spPr bwMode="auto">
            <a:xfrm>
              <a:off x="115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30" name="Oval 8"/>
            <p:cNvSpPr>
              <a:spLocks noChangeArrowheads="1"/>
            </p:cNvSpPr>
            <p:nvPr/>
          </p:nvSpPr>
          <p:spPr bwMode="auto">
            <a:xfrm>
              <a:off x="97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31" name="Oval 9"/>
            <p:cNvSpPr>
              <a:spLocks noChangeArrowheads="1"/>
            </p:cNvSpPr>
            <p:nvPr/>
          </p:nvSpPr>
          <p:spPr bwMode="auto">
            <a:xfrm>
              <a:off x="1248"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32" name="Oval 10"/>
            <p:cNvSpPr>
              <a:spLocks noChangeArrowheads="1"/>
            </p:cNvSpPr>
            <p:nvPr/>
          </p:nvSpPr>
          <p:spPr bwMode="auto">
            <a:xfrm>
              <a:off x="1339" y="32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033" name="Oval 11"/>
            <p:cNvSpPr>
              <a:spLocks noChangeArrowheads="1"/>
            </p:cNvSpPr>
            <p:nvPr/>
          </p:nvSpPr>
          <p:spPr bwMode="auto">
            <a:xfrm>
              <a:off x="1339"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34" name="Oval 12"/>
            <p:cNvSpPr>
              <a:spLocks noChangeArrowheads="1"/>
            </p:cNvSpPr>
            <p:nvPr/>
          </p:nvSpPr>
          <p:spPr bwMode="auto">
            <a:xfrm>
              <a:off x="129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35" name="Oval 13"/>
            <p:cNvSpPr>
              <a:spLocks noChangeArrowheads="1"/>
            </p:cNvSpPr>
            <p:nvPr/>
          </p:nvSpPr>
          <p:spPr bwMode="auto">
            <a:xfrm>
              <a:off x="1339"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36" name="Oval 14"/>
            <p:cNvSpPr>
              <a:spLocks noChangeArrowheads="1"/>
            </p:cNvSpPr>
            <p:nvPr/>
          </p:nvSpPr>
          <p:spPr bwMode="auto">
            <a:xfrm>
              <a:off x="1475"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037" name="Oval 15"/>
            <p:cNvSpPr>
              <a:spLocks noChangeArrowheads="1"/>
            </p:cNvSpPr>
            <p:nvPr/>
          </p:nvSpPr>
          <p:spPr bwMode="auto">
            <a:xfrm>
              <a:off x="1565" y="388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038" name="Oval 16"/>
            <p:cNvSpPr>
              <a:spLocks noChangeArrowheads="1"/>
            </p:cNvSpPr>
            <p:nvPr/>
          </p:nvSpPr>
          <p:spPr bwMode="auto">
            <a:xfrm>
              <a:off x="1657"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39" name="Oval 17"/>
            <p:cNvSpPr>
              <a:spLocks noChangeArrowheads="1"/>
            </p:cNvSpPr>
            <p:nvPr/>
          </p:nvSpPr>
          <p:spPr bwMode="auto">
            <a:xfrm>
              <a:off x="1656"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0" name="Oval 18"/>
            <p:cNvSpPr>
              <a:spLocks noChangeArrowheads="1"/>
            </p:cNvSpPr>
            <p:nvPr/>
          </p:nvSpPr>
          <p:spPr bwMode="auto">
            <a:xfrm>
              <a:off x="165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1" name="Oval 19"/>
            <p:cNvSpPr>
              <a:spLocks noChangeArrowheads="1"/>
            </p:cNvSpPr>
            <p:nvPr/>
          </p:nvSpPr>
          <p:spPr bwMode="auto">
            <a:xfrm>
              <a:off x="156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2" name="Oval 20"/>
            <p:cNvSpPr>
              <a:spLocks noChangeArrowheads="1"/>
            </p:cNvSpPr>
            <p:nvPr/>
          </p:nvSpPr>
          <p:spPr bwMode="auto">
            <a:xfrm>
              <a:off x="1702"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3" name="Oval 21"/>
            <p:cNvSpPr>
              <a:spLocks noChangeArrowheads="1"/>
            </p:cNvSpPr>
            <p:nvPr/>
          </p:nvSpPr>
          <p:spPr bwMode="auto">
            <a:xfrm>
              <a:off x="1430"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4" name="Oval 22"/>
            <p:cNvSpPr>
              <a:spLocks noChangeArrowheads="1"/>
            </p:cNvSpPr>
            <p:nvPr/>
          </p:nvSpPr>
          <p:spPr bwMode="auto">
            <a:xfrm>
              <a:off x="3063"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5" name="Oval 23"/>
            <p:cNvSpPr>
              <a:spLocks noChangeArrowheads="1"/>
            </p:cNvSpPr>
            <p:nvPr/>
          </p:nvSpPr>
          <p:spPr bwMode="auto">
            <a:xfrm>
              <a:off x="1475"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6" name="Oval 24"/>
            <p:cNvSpPr>
              <a:spLocks noChangeArrowheads="1"/>
            </p:cNvSpPr>
            <p:nvPr/>
          </p:nvSpPr>
          <p:spPr bwMode="auto">
            <a:xfrm>
              <a:off x="1520" y="36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7" name="Oval 25"/>
            <p:cNvSpPr>
              <a:spLocks noChangeArrowheads="1"/>
            </p:cNvSpPr>
            <p:nvPr/>
          </p:nvSpPr>
          <p:spPr bwMode="auto">
            <a:xfrm>
              <a:off x="1248" y="379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048" name="Oval 26"/>
            <p:cNvSpPr>
              <a:spLocks noChangeArrowheads="1"/>
            </p:cNvSpPr>
            <p:nvPr/>
          </p:nvSpPr>
          <p:spPr bwMode="auto">
            <a:xfrm>
              <a:off x="1566"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49" name="Oval 27"/>
            <p:cNvSpPr>
              <a:spLocks noChangeArrowheads="1"/>
            </p:cNvSpPr>
            <p:nvPr/>
          </p:nvSpPr>
          <p:spPr bwMode="auto">
            <a:xfrm>
              <a:off x="229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0" name="Oval 28"/>
            <p:cNvSpPr>
              <a:spLocks noChangeArrowheads="1"/>
            </p:cNvSpPr>
            <p:nvPr/>
          </p:nvSpPr>
          <p:spPr bwMode="auto">
            <a:xfrm>
              <a:off x="2291"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1" name="Oval 29"/>
            <p:cNvSpPr>
              <a:spLocks noChangeArrowheads="1"/>
            </p:cNvSpPr>
            <p:nvPr/>
          </p:nvSpPr>
          <p:spPr bwMode="auto">
            <a:xfrm>
              <a:off x="215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2" name="Oval 30"/>
            <p:cNvSpPr>
              <a:spLocks noChangeArrowheads="1"/>
            </p:cNvSpPr>
            <p:nvPr/>
          </p:nvSpPr>
          <p:spPr bwMode="auto">
            <a:xfrm>
              <a:off x="2246"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3" name="Oval 31"/>
            <p:cNvSpPr>
              <a:spLocks noChangeArrowheads="1"/>
            </p:cNvSpPr>
            <p:nvPr/>
          </p:nvSpPr>
          <p:spPr bwMode="auto">
            <a:xfrm>
              <a:off x="2382"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4" name="Oval 32"/>
            <p:cNvSpPr>
              <a:spLocks noChangeArrowheads="1"/>
            </p:cNvSpPr>
            <p:nvPr/>
          </p:nvSpPr>
          <p:spPr bwMode="auto">
            <a:xfrm>
              <a:off x="247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5" name="Oval 33"/>
            <p:cNvSpPr>
              <a:spLocks noChangeArrowheads="1"/>
            </p:cNvSpPr>
            <p:nvPr/>
          </p:nvSpPr>
          <p:spPr bwMode="auto">
            <a:xfrm>
              <a:off x="2564" y="33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6" name="Oval 34"/>
            <p:cNvSpPr>
              <a:spLocks noChangeArrowheads="1"/>
            </p:cNvSpPr>
            <p:nvPr/>
          </p:nvSpPr>
          <p:spPr bwMode="auto">
            <a:xfrm>
              <a:off x="2563"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7" name="Oval 35"/>
            <p:cNvSpPr>
              <a:spLocks noChangeArrowheads="1"/>
            </p:cNvSpPr>
            <p:nvPr/>
          </p:nvSpPr>
          <p:spPr bwMode="auto">
            <a:xfrm>
              <a:off x="2290"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8" name="Oval 36"/>
            <p:cNvSpPr>
              <a:spLocks noChangeArrowheads="1"/>
            </p:cNvSpPr>
            <p:nvPr/>
          </p:nvSpPr>
          <p:spPr bwMode="auto">
            <a:xfrm>
              <a:off x="2427" y="31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59" name="Oval 37"/>
            <p:cNvSpPr>
              <a:spLocks noChangeArrowheads="1"/>
            </p:cNvSpPr>
            <p:nvPr/>
          </p:nvSpPr>
          <p:spPr bwMode="auto">
            <a:xfrm>
              <a:off x="2790" y="324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060" name="Oval 38"/>
            <p:cNvSpPr>
              <a:spLocks noChangeArrowheads="1"/>
            </p:cNvSpPr>
            <p:nvPr/>
          </p:nvSpPr>
          <p:spPr bwMode="auto">
            <a:xfrm>
              <a:off x="2881"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1" name="Oval 39"/>
            <p:cNvSpPr>
              <a:spLocks noChangeArrowheads="1"/>
            </p:cNvSpPr>
            <p:nvPr/>
          </p:nvSpPr>
          <p:spPr bwMode="auto">
            <a:xfrm>
              <a:off x="2201"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2" name="Oval 40"/>
            <p:cNvSpPr>
              <a:spLocks noChangeArrowheads="1"/>
            </p:cNvSpPr>
            <p:nvPr/>
          </p:nvSpPr>
          <p:spPr bwMode="auto">
            <a:xfrm>
              <a:off x="2200"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3" name="Oval 41"/>
            <p:cNvSpPr>
              <a:spLocks noChangeArrowheads="1"/>
            </p:cNvSpPr>
            <p:nvPr/>
          </p:nvSpPr>
          <p:spPr bwMode="auto">
            <a:xfrm>
              <a:off x="1974"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4" name="Oval 42"/>
            <p:cNvSpPr>
              <a:spLocks noChangeArrowheads="1"/>
            </p:cNvSpPr>
            <p:nvPr/>
          </p:nvSpPr>
          <p:spPr bwMode="auto">
            <a:xfrm>
              <a:off x="2155"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5" name="Oval 43"/>
            <p:cNvSpPr>
              <a:spLocks noChangeArrowheads="1"/>
            </p:cNvSpPr>
            <p:nvPr/>
          </p:nvSpPr>
          <p:spPr bwMode="auto">
            <a:xfrm>
              <a:off x="26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6" name="Oval 44"/>
            <p:cNvSpPr>
              <a:spLocks noChangeArrowheads="1"/>
            </p:cNvSpPr>
            <p:nvPr/>
          </p:nvSpPr>
          <p:spPr bwMode="auto">
            <a:xfrm>
              <a:off x="2382"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7" name="Oval 45"/>
            <p:cNvSpPr>
              <a:spLocks noChangeArrowheads="1"/>
            </p:cNvSpPr>
            <p:nvPr/>
          </p:nvSpPr>
          <p:spPr bwMode="auto">
            <a:xfrm>
              <a:off x="2473"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8" name="Oval 46"/>
            <p:cNvSpPr>
              <a:spLocks noChangeArrowheads="1"/>
            </p:cNvSpPr>
            <p:nvPr/>
          </p:nvSpPr>
          <p:spPr bwMode="auto">
            <a:xfrm>
              <a:off x="247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69" name="Oval 47"/>
            <p:cNvSpPr>
              <a:spLocks noChangeArrowheads="1"/>
            </p:cNvSpPr>
            <p:nvPr/>
          </p:nvSpPr>
          <p:spPr bwMode="auto">
            <a:xfrm>
              <a:off x="2199" y="3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0" name="Oval 48"/>
            <p:cNvSpPr>
              <a:spLocks noChangeArrowheads="1"/>
            </p:cNvSpPr>
            <p:nvPr/>
          </p:nvSpPr>
          <p:spPr bwMode="auto">
            <a:xfrm>
              <a:off x="2336" y="35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1" name="Oval 49"/>
            <p:cNvSpPr>
              <a:spLocks noChangeArrowheads="1"/>
            </p:cNvSpPr>
            <p:nvPr/>
          </p:nvSpPr>
          <p:spPr bwMode="auto">
            <a:xfrm>
              <a:off x="206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2" name="Oval 50"/>
            <p:cNvSpPr>
              <a:spLocks noChangeArrowheads="1"/>
            </p:cNvSpPr>
            <p:nvPr/>
          </p:nvSpPr>
          <p:spPr bwMode="auto">
            <a:xfrm>
              <a:off x="2382"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3" name="Oval 51"/>
            <p:cNvSpPr>
              <a:spLocks noChangeArrowheads="1"/>
            </p:cNvSpPr>
            <p:nvPr/>
          </p:nvSpPr>
          <p:spPr bwMode="auto">
            <a:xfrm>
              <a:off x="1929"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4" name="Oval 52"/>
            <p:cNvSpPr>
              <a:spLocks noChangeArrowheads="1"/>
            </p:cNvSpPr>
            <p:nvPr/>
          </p:nvSpPr>
          <p:spPr bwMode="auto">
            <a:xfrm>
              <a:off x="1747"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5" name="Oval 53"/>
            <p:cNvSpPr>
              <a:spLocks noChangeArrowheads="1"/>
            </p:cNvSpPr>
            <p:nvPr/>
          </p:nvSpPr>
          <p:spPr bwMode="auto">
            <a:xfrm>
              <a:off x="161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6" name="Oval 54"/>
            <p:cNvSpPr>
              <a:spLocks noChangeArrowheads="1"/>
            </p:cNvSpPr>
            <p:nvPr/>
          </p:nvSpPr>
          <p:spPr bwMode="auto">
            <a:xfrm>
              <a:off x="170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77" name="Oval 55"/>
            <p:cNvSpPr>
              <a:spLocks noChangeArrowheads="1"/>
            </p:cNvSpPr>
            <p:nvPr/>
          </p:nvSpPr>
          <p:spPr bwMode="auto">
            <a:xfrm>
              <a:off x="1838" y="30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078" name="Oval 56"/>
            <p:cNvSpPr>
              <a:spLocks noChangeArrowheads="1"/>
            </p:cNvSpPr>
            <p:nvPr/>
          </p:nvSpPr>
          <p:spPr bwMode="auto">
            <a:xfrm>
              <a:off x="1974" y="3385"/>
              <a:ext cx="45" cy="46"/>
            </a:xfrm>
            <a:prstGeom prst="ellipse">
              <a:avLst/>
            </a:prstGeom>
            <a:solidFill>
              <a:schemeClr val="tx1"/>
            </a:solidFill>
            <a:ln w="3175">
              <a:noFill/>
              <a:round/>
              <a:headEnd/>
              <a:tailEnd/>
            </a:ln>
          </p:spPr>
          <p:txBody>
            <a:bodyPr wrap="none" anchor="ctr"/>
            <a:lstStyle/>
            <a:p>
              <a:endParaRPr lang="en-US"/>
            </a:p>
          </p:txBody>
        </p:sp>
        <p:sp>
          <p:nvSpPr>
            <p:cNvPr id="83079" name="Oval 57"/>
            <p:cNvSpPr>
              <a:spLocks noChangeArrowheads="1"/>
            </p:cNvSpPr>
            <p:nvPr/>
          </p:nvSpPr>
          <p:spPr bwMode="auto">
            <a:xfrm>
              <a:off x="2020" y="31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0" name="Oval 58"/>
            <p:cNvSpPr>
              <a:spLocks noChangeArrowheads="1"/>
            </p:cNvSpPr>
            <p:nvPr/>
          </p:nvSpPr>
          <p:spPr bwMode="auto">
            <a:xfrm>
              <a:off x="2019"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1" name="Oval 59"/>
            <p:cNvSpPr>
              <a:spLocks noChangeArrowheads="1"/>
            </p:cNvSpPr>
            <p:nvPr/>
          </p:nvSpPr>
          <p:spPr bwMode="auto">
            <a:xfrm>
              <a:off x="174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2" name="Oval 60"/>
            <p:cNvSpPr>
              <a:spLocks noChangeArrowheads="1"/>
            </p:cNvSpPr>
            <p:nvPr/>
          </p:nvSpPr>
          <p:spPr bwMode="auto">
            <a:xfrm>
              <a:off x="1883" y="29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3" name="Oval 61"/>
            <p:cNvSpPr>
              <a:spLocks noChangeArrowheads="1"/>
            </p:cNvSpPr>
            <p:nvPr/>
          </p:nvSpPr>
          <p:spPr bwMode="auto">
            <a:xfrm>
              <a:off x="188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4" name="Oval 62"/>
            <p:cNvSpPr>
              <a:spLocks noChangeArrowheads="1"/>
            </p:cNvSpPr>
            <p:nvPr/>
          </p:nvSpPr>
          <p:spPr bwMode="auto">
            <a:xfrm>
              <a:off x="1929"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5" name="Oval 63"/>
            <p:cNvSpPr>
              <a:spLocks noChangeArrowheads="1"/>
            </p:cNvSpPr>
            <p:nvPr/>
          </p:nvSpPr>
          <p:spPr bwMode="auto">
            <a:xfrm>
              <a:off x="220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6" name="Oval 64"/>
            <p:cNvSpPr>
              <a:spLocks noChangeArrowheads="1"/>
            </p:cNvSpPr>
            <p:nvPr/>
          </p:nvSpPr>
          <p:spPr bwMode="auto">
            <a:xfrm>
              <a:off x="2200"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7" name="Oval 65"/>
            <p:cNvSpPr>
              <a:spLocks noChangeArrowheads="1"/>
            </p:cNvSpPr>
            <p:nvPr/>
          </p:nvSpPr>
          <p:spPr bwMode="auto">
            <a:xfrm>
              <a:off x="20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8" name="Oval 66"/>
            <p:cNvSpPr>
              <a:spLocks noChangeArrowheads="1"/>
            </p:cNvSpPr>
            <p:nvPr/>
          </p:nvSpPr>
          <p:spPr bwMode="auto">
            <a:xfrm>
              <a:off x="21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89" name="Oval 67"/>
            <p:cNvSpPr>
              <a:spLocks noChangeArrowheads="1"/>
            </p:cNvSpPr>
            <p:nvPr/>
          </p:nvSpPr>
          <p:spPr bwMode="auto">
            <a:xfrm>
              <a:off x="22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0" name="Oval 68"/>
            <p:cNvSpPr>
              <a:spLocks noChangeArrowheads="1"/>
            </p:cNvSpPr>
            <p:nvPr/>
          </p:nvSpPr>
          <p:spPr bwMode="auto">
            <a:xfrm>
              <a:off x="23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1" name="Oval 69"/>
            <p:cNvSpPr>
              <a:spLocks noChangeArrowheads="1"/>
            </p:cNvSpPr>
            <p:nvPr/>
          </p:nvSpPr>
          <p:spPr bwMode="auto">
            <a:xfrm>
              <a:off x="24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2" name="Oval 70"/>
            <p:cNvSpPr>
              <a:spLocks noChangeArrowheads="1"/>
            </p:cNvSpPr>
            <p:nvPr/>
          </p:nvSpPr>
          <p:spPr bwMode="auto">
            <a:xfrm>
              <a:off x="2472" y="283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093" name="Oval 71"/>
            <p:cNvSpPr>
              <a:spLocks noChangeArrowheads="1"/>
            </p:cNvSpPr>
            <p:nvPr/>
          </p:nvSpPr>
          <p:spPr bwMode="auto">
            <a:xfrm>
              <a:off x="2199"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4" name="Oval 72"/>
            <p:cNvSpPr>
              <a:spLocks noChangeArrowheads="1"/>
            </p:cNvSpPr>
            <p:nvPr/>
          </p:nvSpPr>
          <p:spPr bwMode="auto">
            <a:xfrm>
              <a:off x="23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5" name="Oval 73"/>
            <p:cNvSpPr>
              <a:spLocks noChangeArrowheads="1"/>
            </p:cNvSpPr>
            <p:nvPr/>
          </p:nvSpPr>
          <p:spPr bwMode="auto">
            <a:xfrm>
              <a:off x="20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6" name="Oval 74"/>
            <p:cNvSpPr>
              <a:spLocks noChangeArrowheads="1"/>
            </p:cNvSpPr>
            <p:nvPr/>
          </p:nvSpPr>
          <p:spPr bwMode="auto">
            <a:xfrm>
              <a:off x="2382"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7" name="Oval 75"/>
            <p:cNvSpPr>
              <a:spLocks noChangeArrowheads="1"/>
            </p:cNvSpPr>
            <p:nvPr/>
          </p:nvSpPr>
          <p:spPr bwMode="auto">
            <a:xfrm>
              <a:off x="1656"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8" name="Oval 76"/>
            <p:cNvSpPr>
              <a:spLocks noChangeArrowheads="1"/>
            </p:cNvSpPr>
            <p:nvPr/>
          </p:nvSpPr>
          <p:spPr bwMode="auto">
            <a:xfrm>
              <a:off x="1294"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099" name="Oval 77"/>
            <p:cNvSpPr>
              <a:spLocks noChangeArrowheads="1"/>
            </p:cNvSpPr>
            <p:nvPr/>
          </p:nvSpPr>
          <p:spPr bwMode="auto">
            <a:xfrm>
              <a:off x="1430" y="3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0" name="Oval 78"/>
            <p:cNvSpPr>
              <a:spLocks noChangeArrowheads="1"/>
            </p:cNvSpPr>
            <p:nvPr/>
          </p:nvSpPr>
          <p:spPr bwMode="auto">
            <a:xfrm>
              <a:off x="1520"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1" name="Oval 79"/>
            <p:cNvSpPr>
              <a:spLocks noChangeArrowheads="1"/>
            </p:cNvSpPr>
            <p:nvPr/>
          </p:nvSpPr>
          <p:spPr bwMode="auto">
            <a:xfrm>
              <a:off x="1520"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2" name="Oval 80"/>
            <p:cNvSpPr>
              <a:spLocks noChangeArrowheads="1"/>
            </p:cNvSpPr>
            <p:nvPr/>
          </p:nvSpPr>
          <p:spPr bwMode="auto">
            <a:xfrm>
              <a:off x="1884"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3" name="Oval 81"/>
            <p:cNvSpPr>
              <a:spLocks noChangeArrowheads="1"/>
            </p:cNvSpPr>
            <p:nvPr/>
          </p:nvSpPr>
          <p:spPr bwMode="auto">
            <a:xfrm>
              <a:off x="206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4" name="Oval 82"/>
            <p:cNvSpPr>
              <a:spLocks noChangeArrowheads="1"/>
            </p:cNvSpPr>
            <p:nvPr/>
          </p:nvSpPr>
          <p:spPr bwMode="auto">
            <a:xfrm>
              <a:off x="1792"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5" name="Oval 83"/>
            <p:cNvSpPr>
              <a:spLocks noChangeArrowheads="1"/>
            </p:cNvSpPr>
            <p:nvPr/>
          </p:nvSpPr>
          <p:spPr bwMode="auto">
            <a:xfrm>
              <a:off x="1838"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6" name="Oval 84"/>
            <p:cNvSpPr>
              <a:spLocks noChangeArrowheads="1"/>
            </p:cNvSpPr>
            <p:nvPr/>
          </p:nvSpPr>
          <p:spPr bwMode="auto">
            <a:xfrm>
              <a:off x="1929" y="35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07" name="Oval 85"/>
            <p:cNvSpPr>
              <a:spLocks noChangeArrowheads="1"/>
            </p:cNvSpPr>
            <p:nvPr/>
          </p:nvSpPr>
          <p:spPr bwMode="auto">
            <a:xfrm>
              <a:off x="265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8" name="Oval 86"/>
            <p:cNvSpPr>
              <a:spLocks noChangeArrowheads="1"/>
            </p:cNvSpPr>
            <p:nvPr/>
          </p:nvSpPr>
          <p:spPr bwMode="auto">
            <a:xfrm>
              <a:off x="2518"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09" name="Oval 87"/>
            <p:cNvSpPr>
              <a:spLocks noChangeArrowheads="1"/>
            </p:cNvSpPr>
            <p:nvPr/>
          </p:nvSpPr>
          <p:spPr bwMode="auto">
            <a:xfrm>
              <a:off x="2383" y="3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110" name="Oval 88"/>
            <p:cNvSpPr>
              <a:spLocks noChangeArrowheads="1"/>
            </p:cNvSpPr>
            <p:nvPr/>
          </p:nvSpPr>
          <p:spPr bwMode="auto">
            <a:xfrm>
              <a:off x="22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1" name="Oval 89"/>
            <p:cNvSpPr>
              <a:spLocks noChangeArrowheads="1"/>
            </p:cNvSpPr>
            <p:nvPr/>
          </p:nvSpPr>
          <p:spPr bwMode="auto">
            <a:xfrm>
              <a:off x="265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2" name="Oval 90"/>
            <p:cNvSpPr>
              <a:spLocks noChangeArrowheads="1"/>
            </p:cNvSpPr>
            <p:nvPr/>
          </p:nvSpPr>
          <p:spPr bwMode="auto">
            <a:xfrm>
              <a:off x="2700"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3" name="Oval 91"/>
            <p:cNvSpPr>
              <a:spLocks noChangeArrowheads="1"/>
            </p:cNvSpPr>
            <p:nvPr/>
          </p:nvSpPr>
          <p:spPr bwMode="auto">
            <a:xfrm>
              <a:off x="324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4" name="Oval 92"/>
            <p:cNvSpPr>
              <a:spLocks noChangeArrowheads="1"/>
            </p:cNvSpPr>
            <p:nvPr/>
          </p:nvSpPr>
          <p:spPr bwMode="auto">
            <a:xfrm>
              <a:off x="1565" y="234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15" name="Oval 93"/>
            <p:cNvSpPr>
              <a:spLocks noChangeArrowheads="1"/>
            </p:cNvSpPr>
            <p:nvPr/>
          </p:nvSpPr>
          <p:spPr bwMode="auto">
            <a:xfrm>
              <a:off x="3108" y="3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6" name="Oval 94"/>
            <p:cNvSpPr>
              <a:spLocks noChangeArrowheads="1"/>
            </p:cNvSpPr>
            <p:nvPr/>
          </p:nvSpPr>
          <p:spPr bwMode="auto">
            <a:xfrm>
              <a:off x="319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7" name="Oval 95"/>
            <p:cNvSpPr>
              <a:spLocks noChangeArrowheads="1"/>
            </p:cNvSpPr>
            <p:nvPr/>
          </p:nvSpPr>
          <p:spPr bwMode="auto">
            <a:xfrm>
              <a:off x="3335" y="31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8" name="Oval 96"/>
            <p:cNvSpPr>
              <a:spLocks noChangeArrowheads="1"/>
            </p:cNvSpPr>
            <p:nvPr/>
          </p:nvSpPr>
          <p:spPr bwMode="auto">
            <a:xfrm>
              <a:off x="3380" y="29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19" name="Oval 97"/>
            <p:cNvSpPr>
              <a:spLocks noChangeArrowheads="1"/>
            </p:cNvSpPr>
            <p:nvPr/>
          </p:nvSpPr>
          <p:spPr bwMode="auto">
            <a:xfrm>
              <a:off x="3108" y="311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20" name="Oval 98"/>
            <p:cNvSpPr>
              <a:spLocks noChangeArrowheads="1"/>
            </p:cNvSpPr>
            <p:nvPr/>
          </p:nvSpPr>
          <p:spPr bwMode="auto">
            <a:xfrm>
              <a:off x="3152" y="3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1" name="Oval 99"/>
            <p:cNvSpPr>
              <a:spLocks noChangeArrowheads="1"/>
            </p:cNvSpPr>
            <p:nvPr/>
          </p:nvSpPr>
          <p:spPr bwMode="auto">
            <a:xfrm>
              <a:off x="270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2" name="Oval 100"/>
            <p:cNvSpPr>
              <a:spLocks noChangeArrowheads="1"/>
            </p:cNvSpPr>
            <p:nvPr/>
          </p:nvSpPr>
          <p:spPr bwMode="auto">
            <a:xfrm>
              <a:off x="2700" y="28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123" name="Oval 101"/>
            <p:cNvSpPr>
              <a:spLocks noChangeArrowheads="1"/>
            </p:cNvSpPr>
            <p:nvPr/>
          </p:nvSpPr>
          <p:spPr bwMode="auto">
            <a:xfrm>
              <a:off x="25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4" name="Oval 102"/>
            <p:cNvSpPr>
              <a:spLocks noChangeArrowheads="1"/>
            </p:cNvSpPr>
            <p:nvPr/>
          </p:nvSpPr>
          <p:spPr bwMode="auto">
            <a:xfrm>
              <a:off x="26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5" name="Oval 103"/>
            <p:cNvSpPr>
              <a:spLocks noChangeArrowheads="1"/>
            </p:cNvSpPr>
            <p:nvPr/>
          </p:nvSpPr>
          <p:spPr bwMode="auto">
            <a:xfrm>
              <a:off x="27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6" name="Oval 104"/>
            <p:cNvSpPr>
              <a:spLocks noChangeArrowheads="1"/>
            </p:cNvSpPr>
            <p:nvPr/>
          </p:nvSpPr>
          <p:spPr bwMode="auto">
            <a:xfrm>
              <a:off x="28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7" name="Oval 105"/>
            <p:cNvSpPr>
              <a:spLocks noChangeArrowheads="1"/>
            </p:cNvSpPr>
            <p:nvPr/>
          </p:nvSpPr>
          <p:spPr bwMode="auto">
            <a:xfrm>
              <a:off x="29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8" name="Oval 106"/>
            <p:cNvSpPr>
              <a:spLocks noChangeArrowheads="1"/>
            </p:cNvSpPr>
            <p:nvPr/>
          </p:nvSpPr>
          <p:spPr bwMode="auto">
            <a:xfrm>
              <a:off x="2972"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29" name="Oval 107"/>
            <p:cNvSpPr>
              <a:spLocks noChangeArrowheads="1"/>
            </p:cNvSpPr>
            <p:nvPr/>
          </p:nvSpPr>
          <p:spPr bwMode="auto">
            <a:xfrm>
              <a:off x="28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0" name="Oval 108"/>
            <p:cNvSpPr>
              <a:spLocks noChangeArrowheads="1"/>
            </p:cNvSpPr>
            <p:nvPr/>
          </p:nvSpPr>
          <p:spPr bwMode="auto">
            <a:xfrm>
              <a:off x="25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1" name="Oval 109"/>
            <p:cNvSpPr>
              <a:spLocks noChangeArrowheads="1"/>
            </p:cNvSpPr>
            <p:nvPr/>
          </p:nvSpPr>
          <p:spPr bwMode="auto">
            <a:xfrm>
              <a:off x="2882"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2" name="Oval 110"/>
            <p:cNvSpPr>
              <a:spLocks noChangeArrowheads="1"/>
            </p:cNvSpPr>
            <p:nvPr/>
          </p:nvSpPr>
          <p:spPr bwMode="auto">
            <a:xfrm>
              <a:off x="3154"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3" name="Oval 111"/>
            <p:cNvSpPr>
              <a:spLocks noChangeArrowheads="1"/>
            </p:cNvSpPr>
            <p:nvPr/>
          </p:nvSpPr>
          <p:spPr bwMode="auto">
            <a:xfrm>
              <a:off x="3017" y="2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4" name="Oval 112"/>
            <p:cNvSpPr>
              <a:spLocks noChangeArrowheads="1"/>
            </p:cNvSpPr>
            <p:nvPr/>
          </p:nvSpPr>
          <p:spPr bwMode="auto">
            <a:xfrm>
              <a:off x="324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5" name="Oval 113"/>
            <p:cNvSpPr>
              <a:spLocks noChangeArrowheads="1"/>
            </p:cNvSpPr>
            <p:nvPr/>
          </p:nvSpPr>
          <p:spPr bwMode="auto">
            <a:xfrm>
              <a:off x="34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6" name="Oval 114"/>
            <p:cNvSpPr>
              <a:spLocks noChangeArrowheads="1"/>
            </p:cNvSpPr>
            <p:nvPr/>
          </p:nvSpPr>
          <p:spPr bwMode="auto">
            <a:xfrm>
              <a:off x="3017" y="27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7" name="Oval 115"/>
            <p:cNvSpPr>
              <a:spLocks noChangeArrowheads="1"/>
            </p:cNvSpPr>
            <p:nvPr/>
          </p:nvSpPr>
          <p:spPr bwMode="auto">
            <a:xfrm>
              <a:off x="3335"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8" name="Oval 116"/>
            <p:cNvSpPr>
              <a:spLocks noChangeArrowheads="1"/>
            </p:cNvSpPr>
            <p:nvPr/>
          </p:nvSpPr>
          <p:spPr bwMode="auto">
            <a:xfrm>
              <a:off x="2609" y="30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39" name="Oval 117"/>
            <p:cNvSpPr>
              <a:spLocks noChangeArrowheads="1"/>
            </p:cNvSpPr>
            <p:nvPr/>
          </p:nvSpPr>
          <p:spPr bwMode="auto">
            <a:xfrm>
              <a:off x="342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0" name="Oval 118"/>
            <p:cNvSpPr>
              <a:spLocks noChangeArrowheads="1"/>
            </p:cNvSpPr>
            <p:nvPr/>
          </p:nvSpPr>
          <p:spPr bwMode="auto">
            <a:xfrm>
              <a:off x="3425"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1" name="Oval 119"/>
            <p:cNvSpPr>
              <a:spLocks noChangeArrowheads="1"/>
            </p:cNvSpPr>
            <p:nvPr/>
          </p:nvSpPr>
          <p:spPr bwMode="auto">
            <a:xfrm>
              <a:off x="3289"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2" name="Oval 120"/>
            <p:cNvSpPr>
              <a:spLocks noChangeArrowheads="1"/>
            </p:cNvSpPr>
            <p:nvPr/>
          </p:nvSpPr>
          <p:spPr bwMode="auto">
            <a:xfrm>
              <a:off x="338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3" name="Oval 121"/>
            <p:cNvSpPr>
              <a:spLocks noChangeArrowheads="1"/>
            </p:cNvSpPr>
            <p:nvPr/>
          </p:nvSpPr>
          <p:spPr bwMode="auto">
            <a:xfrm>
              <a:off x="3516"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4" name="Oval 122"/>
            <p:cNvSpPr>
              <a:spLocks noChangeArrowheads="1"/>
            </p:cNvSpPr>
            <p:nvPr/>
          </p:nvSpPr>
          <p:spPr bwMode="auto">
            <a:xfrm>
              <a:off x="3425" y="379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45" name="Oval 123"/>
            <p:cNvSpPr>
              <a:spLocks noChangeArrowheads="1"/>
            </p:cNvSpPr>
            <p:nvPr/>
          </p:nvSpPr>
          <p:spPr bwMode="auto">
            <a:xfrm>
              <a:off x="328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6" name="Oval 124"/>
            <p:cNvSpPr>
              <a:spLocks noChangeArrowheads="1"/>
            </p:cNvSpPr>
            <p:nvPr/>
          </p:nvSpPr>
          <p:spPr bwMode="auto">
            <a:xfrm>
              <a:off x="328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7" name="Oval 125"/>
            <p:cNvSpPr>
              <a:spLocks noChangeArrowheads="1"/>
            </p:cNvSpPr>
            <p:nvPr/>
          </p:nvSpPr>
          <p:spPr bwMode="auto">
            <a:xfrm>
              <a:off x="2882"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8" name="Oval 126"/>
            <p:cNvSpPr>
              <a:spLocks noChangeArrowheads="1"/>
            </p:cNvSpPr>
            <p:nvPr/>
          </p:nvSpPr>
          <p:spPr bwMode="auto">
            <a:xfrm>
              <a:off x="279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49" name="Oval 127"/>
            <p:cNvSpPr>
              <a:spLocks noChangeArrowheads="1"/>
            </p:cNvSpPr>
            <p:nvPr/>
          </p:nvSpPr>
          <p:spPr bwMode="auto">
            <a:xfrm>
              <a:off x="2745" y="360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150" name="Oval 128"/>
            <p:cNvSpPr>
              <a:spLocks noChangeArrowheads="1"/>
            </p:cNvSpPr>
            <p:nvPr/>
          </p:nvSpPr>
          <p:spPr bwMode="auto">
            <a:xfrm>
              <a:off x="2836"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1" name="Oval 129"/>
            <p:cNvSpPr>
              <a:spLocks noChangeArrowheads="1"/>
            </p:cNvSpPr>
            <p:nvPr/>
          </p:nvSpPr>
          <p:spPr bwMode="auto">
            <a:xfrm>
              <a:off x="2972"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2" name="Oval 130"/>
            <p:cNvSpPr>
              <a:spLocks noChangeArrowheads="1"/>
            </p:cNvSpPr>
            <p:nvPr/>
          </p:nvSpPr>
          <p:spPr bwMode="auto">
            <a:xfrm>
              <a:off x="3063"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3" name="Oval 131"/>
            <p:cNvSpPr>
              <a:spLocks noChangeArrowheads="1"/>
            </p:cNvSpPr>
            <p:nvPr/>
          </p:nvSpPr>
          <p:spPr bwMode="auto">
            <a:xfrm>
              <a:off x="315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4" name="Oval 132"/>
            <p:cNvSpPr>
              <a:spLocks noChangeArrowheads="1"/>
            </p:cNvSpPr>
            <p:nvPr/>
          </p:nvSpPr>
          <p:spPr bwMode="auto">
            <a:xfrm>
              <a:off x="3153"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5" name="Oval 133"/>
            <p:cNvSpPr>
              <a:spLocks noChangeArrowheads="1"/>
            </p:cNvSpPr>
            <p:nvPr/>
          </p:nvSpPr>
          <p:spPr bwMode="auto">
            <a:xfrm>
              <a:off x="3017"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6" name="Oval 134"/>
            <p:cNvSpPr>
              <a:spLocks noChangeArrowheads="1"/>
            </p:cNvSpPr>
            <p:nvPr/>
          </p:nvSpPr>
          <p:spPr bwMode="auto">
            <a:xfrm>
              <a:off x="260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7" name="Oval 135"/>
            <p:cNvSpPr>
              <a:spLocks noChangeArrowheads="1"/>
            </p:cNvSpPr>
            <p:nvPr/>
          </p:nvSpPr>
          <p:spPr bwMode="auto">
            <a:xfrm>
              <a:off x="3063" y="36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58" name="Oval 136"/>
            <p:cNvSpPr>
              <a:spLocks noChangeArrowheads="1"/>
            </p:cNvSpPr>
            <p:nvPr/>
          </p:nvSpPr>
          <p:spPr bwMode="auto">
            <a:xfrm>
              <a:off x="333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59" name="Oval 137"/>
            <p:cNvSpPr>
              <a:spLocks noChangeArrowheads="1"/>
            </p:cNvSpPr>
            <p:nvPr/>
          </p:nvSpPr>
          <p:spPr bwMode="auto">
            <a:xfrm>
              <a:off x="3198"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0" name="Oval 138"/>
            <p:cNvSpPr>
              <a:spLocks noChangeArrowheads="1"/>
            </p:cNvSpPr>
            <p:nvPr/>
          </p:nvSpPr>
          <p:spPr bwMode="auto">
            <a:xfrm>
              <a:off x="3289" y="33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61" name="Oval 139"/>
            <p:cNvSpPr>
              <a:spLocks noChangeArrowheads="1"/>
            </p:cNvSpPr>
            <p:nvPr/>
          </p:nvSpPr>
          <p:spPr bwMode="auto">
            <a:xfrm>
              <a:off x="3516"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2" name="Oval 140"/>
            <p:cNvSpPr>
              <a:spLocks noChangeArrowheads="1"/>
            </p:cNvSpPr>
            <p:nvPr/>
          </p:nvSpPr>
          <p:spPr bwMode="auto">
            <a:xfrm>
              <a:off x="3198"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3" name="Oval 141"/>
            <p:cNvSpPr>
              <a:spLocks noChangeArrowheads="1"/>
            </p:cNvSpPr>
            <p:nvPr/>
          </p:nvSpPr>
          <p:spPr bwMode="auto">
            <a:xfrm>
              <a:off x="3516" y="343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164" name="Oval 142"/>
            <p:cNvSpPr>
              <a:spLocks noChangeArrowheads="1"/>
            </p:cNvSpPr>
            <p:nvPr/>
          </p:nvSpPr>
          <p:spPr bwMode="auto">
            <a:xfrm>
              <a:off x="2790"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5" name="Oval 143"/>
            <p:cNvSpPr>
              <a:spLocks noChangeArrowheads="1"/>
            </p:cNvSpPr>
            <p:nvPr/>
          </p:nvSpPr>
          <p:spPr bwMode="auto">
            <a:xfrm>
              <a:off x="1068"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6" name="Oval 144"/>
            <p:cNvSpPr>
              <a:spLocks noChangeArrowheads="1"/>
            </p:cNvSpPr>
            <p:nvPr/>
          </p:nvSpPr>
          <p:spPr bwMode="auto">
            <a:xfrm>
              <a:off x="1067"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7" name="Oval 145"/>
            <p:cNvSpPr>
              <a:spLocks noChangeArrowheads="1"/>
            </p:cNvSpPr>
            <p:nvPr/>
          </p:nvSpPr>
          <p:spPr bwMode="auto">
            <a:xfrm>
              <a:off x="931"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8" name="Oval 146"/>
            <p:cNvSpPr>
              <a:spLocks noChangeArrowheads="1"/>
            </p:cNvSpPr>
            <p:nvPr/>
          </p:nvSpPr>
          <p:spPr bwMode="auto">
            <a:xfrm>
              <a:off x="1022" y="3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69" name="Oval 147"/>
            <p:cNvSpPr>
              <a:spLocks noChangeArrowheads="1"/>
            </p:cNvSpPr>
            <p:nvPr/>
          </p:nvSpPr>
          <p:spPr bwMode="auto">
            <a:xfrm>
              <a:off x="1157"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0" name="Oval 148"/>
            <p:cNvSpPr>
              <a:spLocks noChangeArrowheads="1"/>
            </p:cNvSpPr>
            <p:nvPr/>
          </p:nvSpPr>
          <p:spPr bwMode="auto">
            <a:xfrm>
              <a:off x="115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1" name="Oval 149"/>
            <p:cNvSpPr>
              <a:spLocks noChangeArrowheads="1"/>
            </p:cNvSpPr>
            <p:nvPr/>
          </p:nvSpPr>
          <p:spPr bwMode="auto">
            <a:xfrm>
              <a:off x="931"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2" name="Oval 150"/>
            <p:cNvSpPr>
              <a:spLocks noChangeArrowheads="1"/>
            </p:cNvSpPr>
            <p:nvPr/>
          </p:nvSpPr>
          <p:spPr bwMode="auto">
            <a:xfrm>
              <a:off x="975" y="3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3" name="Oval 151"/>
            <p:cNvSpPr>
              <a:spLocks noChangeArrowheads="1"/>
            </p:cNvSpPr>
            <p:nvPr/>
          </p:nvSpPr>
          <p:spPr bwMode="auto">
            <a:xfrm>
              <a:off x="52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4" name="Oval 152"/>
            <p:cNvSpPr>
              <a:spLocks noChangeArrowheads="1"/>
            </p:cNvSpPr>
            <p:nvPr/>
          </p:nvSpPr>
          <p:spPr bwMode="auto">
            <a:xfrm>
              <a:off x="523" y="360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75" name="Oval 153"/>
            <p:cNvSpPr>
              <a:spLocks noChangeArrowheads="1"/>
            </p:cNvSpPr>
            <p:nvPr/>
          </p:nvSpPr>
          <p:spPr bwMode="auto">
            <a:xfrm>
              <a:off x="387" y="356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176" name="Oval 154"/>
            <p:cNvSpPr>
              <a:spLocks noChangeArrowheads="1"/>
            </p:cNvSpPr>
            <p:nvPr/>
          </p:nvSpPr>
          <p:spPr bwMode="auto">
            <a:xfrm>
              <a:off x="478" y="34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7" name="Oval 155"/>
            <p:cNvSpPr>
              <a:spLocks noChangeArrowheads="1"/>
            </p:cNvSpPr>
            <p:nvPr/>
          </p:nvSpPr>
          <p:spPr bwMode="auto">
            <a:xfrm>
              <a:off x="614"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8" name="Oval 156"/>
            <p:cNvSpPr>
              <a:spLocks noChangeArrowheads="1"/>
            </p:cNvSpPr>
            <p:nvPr/>
          </p:nvSpPr>
          <p:spPr bwMode="auto">
            <a:xfrm>
              <a:off x="705" y="37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79" name="Oval 157"/>
            <p:cNvSpPr>
              <a:spLocks noChangeArrowheads="1"/>
            </p:cNvSpPr>
            <p:nvPr/>
          </p:nvSpPr>
          <p:spPr bwMode="auto">
            <a:xfrm>
              <a:off x="796"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0" name="Oval 158"/>
            <p:cNvSpPr>
              <a:spLocks noChangeArrowheads="1"/>
            </p:cNvSpPr>
            <p:nvPr/>
          </p:nvSpPr>
          <p:spPr bwMode="auto">
            <a:xfrm>
              <a:off x="795" y="35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181" name="Oval 159"/>
            <p:cNvSpPr>
              <a:spLocks noChangeArrowheads="1"/>
            </p:cNvSpPr>
            <p:nvPr/>
          </p:nvSpPr>
          <p:spPr bwMode="auto">
            <a:xfrm>
              <a:off x="659" y="34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2" name="Oval 160"/>
            <p:cNvSpPr>
              <a:spLocks noChangeArrowheads="1"/>
            </p:cNvSpPr>
            <p:nvPr/>
          </p:nvSpPr>
          <p:spPr bwMode="auto">
            <a:xfrm>
              <a:off x="387"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3" name="Oval 161"/>
            <p:cNvSpPr>
              <a:spLocks noChangeArrowheads="1"/>
            </p:cNvSpPr>
            <p:nvPr/>
          </p:nvSpPr>
          <p:spPr bwMode="auto">
            <a:xfrm>
              <a:off x="705"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4" name="Oval 162"/>
            <p:cNvSpPr>
              <a:spLocks noChangeArrowheads="1"/>
            </p:cNvSpPr>
            <p:nvPr/>
          </p:nvSpPr>
          <p:spPr bwMode="auto">
            <a:xfrm>
              <a:off x="977"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5" name="Oval 163"/>
            <p:cNvSpPr>
              <a:spLocks noChangeArrowheads="1"/>
            </p:cNvSpPr>
            <p:nvPr/>
          </p:nvSpPr>
          <p:spPr bwMode="auto">
            <a:xfrm>
              <a:off x="840" y="33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6" name="Oval 164"/>
            <p:cNvSpPr>
              <a:spLocks noChangeArrowheads="1"/>
            </p:cNvSpPr>
            <p:nvPr/>
          </p:nvSpPr>
          <p:spPr bwMode="auto">
            <a:xfrm>
              <a:off x="931" y="3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7" name="Oval 165"/>
            <p:cNvSpPr>
              <a:spLocks noChangeArrowheads="1"/>
            </p:cNvSpPr>
            <p:nvPr/>
          </p:nvSpPr>
          <p:spPr bwMode="auto">
            <a:xfrm>
              <a:off x="1112" y="32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88" name="Oval 166"/>
            <p:cNvSpPr>
              <a:spLocks noChangeArrowheads="1"/>
            </p:cNvSpPr>
            <p:nvPr/>
          </p:nvSpPr>
          <p:spPr bwMode="auto">
            <a:xfrm>
              <a:off x="840" y="34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189" name="Oval 167"/>
            <p:cNvSpPr>
              <a:spLocks noChangeArrowheads="1"/>
            </p:cNvSpPr>
            <p:nvPr/>
          </p:nvSpPr>
          <p:spPr bwMode="auto">
            <a:xfrm>
              <a:off x="1158"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0" name="Oval 168"/>
            <p:cNvSpPr>
              <a:spLocks noChangeArrowheads="1"/>
            </p:cNvSpPr>
            <p:nvPr/>
          </p:nvSpPr>
          <p:spPr bwMode="auto">
            <a:xfrm>
              <a:off x="432"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1" name="Oval 169"/>
            <p:cNvSpPr>
              <a:spLocks noChangeArrowheads="1"/>
            </p:cNvSpPr>
            <p:nvPr/>
          </p:nvSpPr>
          <p:spPr bwMode="auto">
            <a:xfrm>
              <a:off x="705" y="3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192" name="Oval 170"/>
            <p:cNvSpPr>
              <a:spLocks noChangeArrowheads="1"/>
            </p:cNvSpPr>
            <p:nvPr/>
          </p:nvSpPr>
          <p:spPr bwMode="auto">
            <a:xfrm>
              <a:off x="704"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3" name="Oval 171"/>
            <p:cNvSpPr>
              <a:spLocks noChangeArrowheads="1"/>
            </p:cNvSpPr>
            <p:nvPr/>
          </p:nvSpPr>
          <p:spPr bwMode="auto">
            <a:xfrm>
              <a:off x="56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4" name="Oval 172"/>
            <p:cNvSpPr>
              <a:spLocks noChangeArrowheads="1"/>
            </p:cNvSpPr>
            <p:nvPr/>
          </p:nvSpPr>
          <p:spPr bwMode="auto">
            <a:xfrm>
              <a:off x="659" y="3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5" name="Oval 173"/>
            <p:cNvSpPr>
              <a:spLocks noChangeArrowheads="1"/>
            </p:cNvSpPr>
            <p:nvPr/>
          </p:nvSpPr>
          <p:spPr bwMode="auto">
            <a:xfrm>
              <a:off x="795"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6" name="Oval 174"/>
            <p:cNvSpPr>
              <a:spLocks noChangeArrowheads="1"/>
            </p:cNvSpPr>
            <p:nvPr/>
          </p:nvSpPr>
          <p:spPr bwMode="auto">
            <a:xfrm>
              <a:off x="840"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7" name="Oval 175"/>
            <p:cNvSpPr>
              <a:spLocks noChangeArrowheads="1"/>
            </p:cNvSpPr>
            <p:nvPr/>
          </p:nvSpPr>
          <p:spPr bwMode="auto">
            <a:xfrm>
              <a:off x="43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8" name="Oval 176"/>
            <p:cNvSpPr>
              <a:spLocks noChangeArrowheads="1"/>
            </p:cNvSpPr>
            <p:nvPr/>
          </p:nvSpPr>
          <p:spPr bwMode="auto">
            <a:xfrm>
              <a:off x="612" y="33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199" name="Oval 177"/>
            <p:cNvSpPr>
              <a:spLocks noChangeArrowheads="1"/>
            </p:cNvSpPr>
            <p:nvPr/>
          </p:nvSpPr>
          <p:spPr bwMode="auto">
            <a:xfrm>
              <a:off x="161" y="3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200" name="Oval 178"/>
            <p:cNvSpPr>
              <a:spLocks noChangeArrowheads="1"/>
            </p:cNvSpPr>
            <p:nvPr/>
          </p:nvSpPr>
          <p:spPr bwMode="auto">
            <a:xfrm>
              <a:off x="160" y="3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201" name="Oval 179"/>
            <p:cNvSpPr>
              <a:spLocks noChangeArrowheads="1"/>
            </p:cNvSpPr>
            <p:nvPr/>
          </p:nvSpPr>
          <p:spPr bwMode="auto">
            <a:xfrm>
              <a:off x="24"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2" name="Oval 180"/>
            <p:cNvSpPr>
              <a:spLocks noChangeArrowheads="1"/>
            </p:cNvSpPr>
            <p:nvPr/>
          </p:nvSpPr>
          <p:spPr bwMode="auto">
            <a:xfrm>
              <a:off x="115" y="2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3" name="Oval 181"/>
            <p:cNvSpPr>
              <a:spLocks noChangeArrowheads="1"/>
            </p:cNvSpPr>
            <p:nvPr/>
          </p:nvSpPr>
          <p:spPr bwMode="auto">
            <a:xfrm>
              <a:off x="251"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4" name="Oval 182"/>
            <p:cNvSpPr>
              <a:spLocks noChangeArrowheads="1"/>
            </p:cNvSpPr>
            <p:nvPr/>
          </p:nvSpPr>
          <p:spPr bwMode="auto">
            <a:xfrm>
              <a:off x="342" y="3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5" name="Oval 183"/>
            <p:cNvSpPr>
              <a:spLocks noChangeArrowheads="1"/>
            </p:cNvSpPr>
            <p:nvPr/>
          </p:nvSpPr>
          <p:spPr bwMode="auto">
            <a:xfrm>
              <a:off x="433"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6" name="Oval 184"/>
            <p:cNvSpPr>
              <a:spLocks noChangeArrowheads="1"/>
            </p:cNvSpPr>
            <p:nvPr/>
          </p:nvSpPr>
          <p:spPr bwMode="auto">
            <a:xfrm>
              <a:off x="38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7" name="Oval 185"/>
            <p:cNvSpPr>
              <a:spLocks noChangeArrowheads="1"/>
            </p:cNvSpPr>
            <p:nvPr/>
          </p:nvSpPr>
          <p:spPr bwMode="auto">
            <a:xfrm>
              <a:off x="296"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8" name="Oval 186"/>
            <p:cNvSpPr>
              <a:spLocks noChangeArrowheads="1"/>
            </p:cNvSpPr>
            <p:nvPr/>
          </p:nvSpPr>
          <p:spPr bwMode="auto">
            <a:xfrm>
              <a:off x="24" y="3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09" name="Oval 187"/>
            <p:cNvSpPr>
              <a:spLocks noChangeArrowheads="1"/>
            </p:cNvSpPr>
            <p:nvPr/>
          </p:nvSpPr>
          <p:spPr bwMode="auto">
            <a:xfrm>
              <a:off x="342"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0" name="Oval 188"/>
            <p:cNvSpPr>
              <a:spLocks noChangeArrowheads="1"/>
            </p:cNvSpPr>
            <p:nvPr/>
          </p:nvSpPr>
          <p:spPr bwMode="auto">
            <a:xfrm>
              <a:off x="614" y="2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1" name="Oval 189"/>
            <p:cNvSpPr>
              <a:spLocks noChangeArrowheads="1"/>
            </p:cNvSpPr>
            <p:nvPr/>
          </p:nvSpPr>
          <p:spPr bwMode="auto">
            <a:xfrm>
              <a:off x="477"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2" name="Oval 190"/>
            <p:cNvSpPr>
              <a:spLocks noChangeArrowheads="1"/>
            </p:cNvSpPr>
            <p:nvPr/>
          </p:nvSpPr>
          <p:spPr bwMode="auto">
            <a:xfrm>
              <a:off x="568" y="2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213" name="Oval 191"/>
            <p:cNvSpPr>
              <a:spLocks noChangeArrowheads="1"/>
            </p:cNvSpPr>
            <p:nvPr/>
          </p:nvSpPr>
          <p:spPr bwMode="auto">
            <a:xfrm>
              <a:off x="749"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4" name="Oval 192"/>
            <p:cNvSpPr>
              <a:spLocks noChangeArrowheads="1"/>
            </p:cNvSpPr>
            <p:nvPr/>
          </p:nvSpPr>
          <p:spPr bwMode="auto">
            <a:xfrm>
              <a:off x="477"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5" name="Oval 193"/>
            <p:cNvSpPr>
              <a:spLocks noChangeArrowheads="1"/>
            </p:cNvSpPr>
            <p:nvPr/>
          </p:nvSpPr>
          <p:spPr bwMode="auto">
            <a:xfrm>
              <a:off x="79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6" name="Oval 194"/>
            <p:cNvSpPr>
              <a:spLocks noChangeArrowheads="1"/>
            </p:cNvSpPr>
            <p:nvPr/>
          </p:nvSpPr>
          <p:spPr bwMode="auto">
            <a:xfrm>
              <a:off x="69"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7" name="Oval 195"/>
            <p:cNvSpPr>
              <a:spLocks noChangeArrowheads="1"/>
            </p:cNvSpPr>
            <p:nvPr/>
          </p:nvSpPr>
          <p:spPr bwMode="auto">
            <a:xfrm>
              <a:off x="1792"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8" name="Oval 196"/>
            <p:cNvSpPr>
              <a:spLocks noChangeArrowheads="1"/>
            </p:cNvSpPr>
            <p:nvPr/>
          </p:nvSpPr>
          <p:spPr bwMode="auto">
            <a:xfrm>
              <a:off x="1702"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19" name="Oval 197"/>
            <p:cNvSpPr>
              <a:spLocks noChangeArrowheads="1"/>
            </p:cNvSpPr>
            <p:nvPr/>
          </p:nvSpPr>
          <p:spPr bwMode="auto">
            <a:xfrm>
              <a:off x="1566"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0" name="Oval 198"/>
            <p:cNvSpPr>
              <a:spLocks noChangeArrowheads="1"/>
            </p:cNvSpPr>
            <p:nvPr/>
          </p:nvSpPr>
          <p:spPr bwMode="auto">
            <a:xfrm>
              <a:off x="1657"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1" name="Oval 199"/>
            <p:cNvSpPr>
              <a:spLocks noChangeArrowheads="1"/>
            </p:cNvSpPr>
            <p:nvPr/>
          </p:nvSpPr>
          <p:spPr bwMode="auto">
            <a:xfrm>
              <a:off x="1793"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2" name="Oval 200"/>
            <p:cNvSpPr>
              <a:spLocks noChangeArrowheads="1"/>
            </p:cNvSpPr>
            <p:nvPr/>
          </p:nvSpPr>
          <p:spPr bwMode="auto">
            <a:xfrm>
              <a:off x="1656"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3" name="Oval 201"/>
            <p:cNvSpPr>
              <a:spLocks noChangeArrowheads="1"/>
            </p:cNvSpPr>
            <p:nvPr/>
          </p:nvSpPr>
          <p:spPr bwMode="auto">
            <a:xfrm>
              <a:off x="1294" y="302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224" name="Oval 202"/>
            <p:cNvSpPr>
              <a:spLocks noChangeArrowheads="1"/>
            </p:cNvSpPr>
            <p:nvPr/>
          </p:nvSpPr>
          <p:spPr bwMode="auto">
            <a:xfrm>
              <a:off x="174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5" name="Oval 203"/>
            <p:cNvSpPr>
              <a:spLocks noChangeArrowheads="1"/>
            </p:cNvSpPr>
            <p:nvPr/>
          </p:nvSpPr>
          <p:spPr bwMode="auto">
            <a:xfrm>
              <a:off x="1159"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6" name="Oval 204"/>
            <p:cNvSpPr>
              <a:spLocks noChangeArrowheads="1"/>
            </p:cNvSpPr>
            <p:nvPr/>
          </p:nvSpPr>
          <p:spPr bwMode="auto">
            <a:xfrm>
              <a:off x="1158"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7" name="Oval 205"/>
            <p:cNvSpPr>
              <a:spLocks noChangeArrowheads="1"/>
            </p:cNvSpPr>
            <p:nvPr/>
          </p:nvSpPr>
          <p:spPr bwMode="auto">
            <a:xfrm>
              <a:off x="1022"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8" name="Oval 206"/>
            <p:cNvSpPr>
              <a:spLocks noChangeArrowheads="1"/>
            </p:cNvSpPr>
            <p:nvPr/>
          </p:nvSpPr>
          <p:spPr bwMode="auto">
            <a:xfrm>
              <a:off x="1113" y="2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29" name="Oval 207"/>
            <p:cNvSpPr>
              <a:spLocks noChangeArrowheads="1"/>
            </p:cNvSpPr>
            <p:nvPr/>
          </p:nvSpPr>
          <p:spPr bwMode="auto">
            <a:xfrm>
              <a:off x="1249"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0" name="Oval 208"/>
            <p:cNvSpPr>
              <a:spLocks noChangeArrowheads="1"/>
            </p:cNvSpPr>
            <p:nvPr/>
          </p:nvSpPr>
          <p:spPr bwMode="auto">
            <a:xfrm>
              <a:off x="1340" y="28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231" name="Oval 209"/>
            <p:cNvSpPr>
              <a:spLocks noChangeArrowheads="1"/>
            </p:cNvSpPr>
            <p:nvPr/>
          </p:nvSpPr>
          <p:spPr bwMode="auto">
            <a:xfrm>
              <a:off x="1431"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2" name="Oval 210"/>
            <p:cNvSpPr>
              <a:spLocks noChangeArrowheads="1"/>
            </p:cNvSpPr>
            <p:nvPr/>
          </p:nvSpPr>
          <p:spPr bwMode="auto">
            <a:xfrm>
              <a:off x="1430"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3" name="Oval 211"/>
            <p:cNvSpPr>
              <a:spLocks noChangeArrowheads="1"/>
            </p:cNvSpPr>
            <p:nvPr/>
          </p:nvSpPr>
          <p:spPr bwMode="auto">
            <a:xfrm>
              <a:off x="129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4" name="Oval 212"/>
            <p:cNvSpPr>
              <a:spLocks noChangeArrowheads="1"/>
            </p:cNvSpPr>
            <p:nvPr/>
          </p:nvSpPr>
          <p:spPr bwMode="auto">
            <a:xfrm>
              <a:off x="1022" y="2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5" name="Oval 213"/>
            <p:cNvSpPr>
              <a:spLocks noChangeArrowheads="1"/>
            </p:cNvSpPr>
            <p:nvPr/>
          </p:nvSpPr>
          <p:spPr bwMode="auto">
            <a:xfrm>
              <a:off x="1340"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6" name="Oval 214"/>
            <p:cNvSpPr>
              <a:spLocks noChangeArrowheads="1"/>
            </p:cNvSpPr>
            <p:nvPr/>
          </p:nvSpPr>
          <p:spPr bwMode="auto">
            <a:xfrm>
              <a:off x="1612"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7" name="Oval 215"/>
            <p:cNvSpPr>
              <a:spLocks noChangeArrowheads="1"/>
            </p:cNvSpPr>
            <p:nvPr/>
          </p:nvSpPr>
          <p:spPr bwMode="auto">
            <a:xfrm>
              <a:off x="885" y="297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238" name="Oval 216"/>
            <p:cNvSpPr>
              <a:spLocks noChangeArrowheads="1"/>
            </p:cNvSpPr>
            <p:nvPr/>
          </p:nvSpPr>
          <p:spPr bwMode="auto">
            <a:xfrm>
              <a:off x="1566" y="2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39" name="Oval 217"/>
            <p:cNvSpPr>
              <a:spLocks noChangeArrowheads="1"/>
            </p:cNvSpPr>
            <p:nvPr/>
          </p:nvSpPr>
          <p:spPr bwMode="auto">
            <a:xfrm>
              <a:off x="1927"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240" name="Oval 218"/>
            <p:cNvSpPr>
              <a:spLocks noChangeArrowheads="1"/>
            </p:cNvSpPr>
            <p:nvPr/>
          </p:nvSpPr>
          <p:spPr bwMode="auto">
            <a:xfrm>
              <a:off x="1475" y="2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241" name="Oval 219"/>
            <p:cNvSpPr>
              <a:spLocks noChangeArrowheads="1"/>
            </p:cNvSpPr>
            <p:nvPr/>
          </p:nvSpPr>
          <p:spPr bwMode="auto">
            <a:xfrm>
              <a:off x="1838"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2" name="Oval 220"/>
            <p:cNvSpPr>
              <a:spLocks noChangeArrowheads="1"/>
            </p:cNvSpPr>
            <p:nvPr/>
          </p:nvSpPr>
          <p:spPr bwMode="auto">
            <a:xfrm>
              <a:off x="1067"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3" name="Oval 221"/>
            <p:cNvSpPr>
              <a:spLocks noChangeArrowheads="1"/>
            </p:cNvSpPr>
            <p:nvPr/>
          </p:nvSpPr>
          <p:spPr bwMode="auto">
            <a:xfrm>
              <a:off x="183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4" name="Oval 222"/>
            <p:cNvSpPr>
              <a:spLocks noChangeArrowheads="1"/>
            </p:cNvSpPr>
            <p:nvPr/>
          </p:nvSpPr>
          <p:spPr bwMode="auto">
            <a:xfrm>
              <a:off x="197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5" name="Oval 223"/>
            <p:cNvSpPr>
              <a:spLocks noChangeArrowheads="1"/>
            </p:cNvSpPr>
            <p:nvPr/>
          </p:nvSpPr>
          <p:spPr bwMode="auto">
            <a:xfrm>
              <a:off x="211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6" name="Oval 224"/>
            <p:cNvSpPr>
              <a:spLocks noChangeArrowheads="1"/>
            </p:cNvSpPr>
            <p:nvPr/>
          </p:nvSpPr>
          <p:spPr bwMode="auto">
            <a:xfrm>
              <a:off x="2246"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7" name="Oval 225"/>
            <p:cNvSpPr>
              <a:spLocks noChangeArrowheads="1"/>
            </p:cNvSpPr>
            <p:nvPr/>
          </p:nvSpPr>
          <p:spPr bwMode="auto">
            <a:xfrm>
              <a:off x="2473"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8" name="Oval 226"/>
            <p:cNvSpPr>
              <a:spLocks noChangeArrowheads="1"/>
            </p:cNvSpPr>
            <p:nvPr/>
          </p:nvSpPr>
          <p:spPr bwMode="auto">
            <a:xfrm>
              <a:off x="270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49" name="Oval 227"/>
            <p:cNvSpPr>
              <a:spLocks noChangeArrowheads="1"/>
            </p:cNvSpPr>
            <p:nvPr/>
          </p:nvSpPr>
          <p:spPr bwMode="auto">
            <a:xfrm>
              <a:off x="2382" y="2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250" name="Oval 228"/>
            <p:cNvSpPr>
              <a:spLocks noChangeArrowheads="1"/>
            </p:cNvSpPr>
            <p:nvPr/>
          </p:nvSpPr>
          <p:spPr bwMode="auto">
            <a:xfrm>
              <a:off x="2064" y="270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251" name="Oval 229"/>
            <p:cNvSpPr>
              <a:spLocks noChangeArrowheads="1"/>
            </p:cNvSpPr>
            <p:nvPr/>
          </p:nvSpPr>
          <p:spPr bwMode="auto">
            <a:xfrm>
              <a:off x="1747"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52" name="Oval 230"/>
            <p:cNvSpPr>
              <a:spLocks noChangeArrowheads="1"/>
            </p:cNvSpPr>
            <p:nvPr/>
          </p:nvSpPr>
          <p:spPr bwMode="auto">
            <a:xfrm>
              <a:off x="2700" y="3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253" name="Oval 231"/>
            <p:cNvSpPr>
              <a:spLocks noChangeArrowheads="1"/>
            </p:cNvSpPr>
            <p:nvPr/>
          </p:nvSpPr>
          <p:spPr bwMode="auto">
            <a:xfrm>
              <a:off x="3063"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54" name="Oval 232"/>
            <p:cNvSpPr>
              <a:spLocks noChangeArrowheads="1"/>
            </p:cNvSpPr>
            <p:nvPr/>
          </p:nvSpPr>
          <p:spPr bwMode="auto">
            <a:xfrm>
              <a:off x="3426"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55" name="Oval 233"/>
            <p:cNvSpPr>
              <a:spLocks noChangeArrowheads="1"/>
            </p:cNvSpPr>
            <p:nvPr/>
          </p:nvSpPr>
          <p:spPr bwMode="auto">
            <a:xfrm>
              <a:off x="3199"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56" name="Oval 234"/>
            <p:cNvSpPr>
              <a:spLocks noChangeArrowheads="1"/>
            </p:cNvSpPr>
            <p:nvPr/>
          </p:nvSpPr>
          <p:spPr bwMode="auto">
            <a:xfrm>
              <a:off x="2881"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57" name="Oval 235"/>
            <p:cNvSpPr>
              <a:spLocks noChangeArrowheads="1"/>
            </p:cNvSpPr>
            <p:nvPr/>
          </p:nvSpPr>
          <p:spPr bwMode="auto">
            <a:xfrm>
              <a:off x="215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58" name="Oval 236"/>
            <p:cNvSpPr>
              <a:spLocks noChangeArrowheads="1"/>
            </p:cNvSpPr>
            <p:nvPr/>
          </p:nvSpPr>
          <p:spPr bwMode="auto">
            <a:xfrm>
              <a:off x="1429"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59" name="Oval 237"/>
            <p:cNvSpPr>
              <a:spLocks noChangeArrowheads="1"/>
            </p:cNvSpPr>
            <p:nvPr/>
          </p:nvSpPr>
          <p:spPr bwMode="auto">
            <a:xfrm>
              <a:off x="156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0" name="Oval 238"/>
            <p:cNvSpPr>
              <a:spLocks noChangeArrowheads="1"/>
            </p:cNvSpPr>
            <p:nvPr/>
          </p:nvSpPr>
          <p:spPr bwMode="auto">
            <a:xfrm>
              <a:off x="1656" y="40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261" name="Oval 239"/>
            <p:cNvSpPr>
              <a:spLocks noChangeArrowheads="1"/>
            </p:cNvSpPr>
            <p:nvPr/>
          </p:nvSpPr>
          <p:spPr bwMode="auto">
            <a:xfrm>
              <a:off x="174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2" name="Oval 240"/>
            <p:cNvSpPr>
              <a:spLocks noChangeArrowheads="1"/>
            </p:cNvSpPr>
            <p:nvPr/>
          </p:nvSpPr>
          <p:spPr bwMode="auto">
            <a:xfrm>
              <a:off x="183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3" name="Oval 241"/>
            <p:cNvSpPr>
              <a:spLocks noChangeArrowheads="1"/>
            </p:cNvSpPr>
            <p:nvPr/>
          </p:nvSpPr>
          <p:spPr bwMode="auto">
            <a:xfrm>
              <a:off x="2065"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4" name="Oval 242"/>
            <p:cNvSpPr>
              <a:spLocks noChangeArrowheads="1"/>
            </p:cNvSpPr>
            <p:nvPr/>
          </p:nvSpPr>
          <p:spPr bwMode="auto">
            <a:xfrm>
              <a:off x="224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5" name="Oval 243"/>
            <p:cNvSpPr>
              <a:spLocks noChangeArrowheads="1"/>
            </p:cNvSpPr>
            <p:nvPr/>
          </p:nvSpPr>
          <p:spPr bwMode="auto">
            <a:xfrm>
              <a:off x="2338"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6" name="Oval 244"/>
            <p:cNvSpPr>
              <a:spLocks noChangeArrowheads="1"/>
            </p:cNvSpPr>
            <p:nvPr/>
          </p:nvSpPr>
          <p:spPr bwMode="auto">
            <a:xfrm>
              <a:off x="2428" y="3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267" name="Oval 245"/>
            <p:cNvSpPr>
              <a:spLocks noChangeArrowheads="1"/>
            </p:cNvSpPr>
            <p:nvPr/>
          </p:nvSpPr>
          <p:spPr bwMode="auto">
            <a:xfrm>
              <a:off x="2519" y="4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8" name="Oval 246"/>
            <p:cNvSpPr>
              <a:spLocks noChangeArrowheads="1"/>
            </p:cNvSpPr>
            <p:nvPr/>
          </p:nvSpPr>
          <p:spPr bwMode="auto">
            <a:xfrm>
              <a:off x="261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69" name="Oval 247"/>
            <p:cNvSpPr>
              <a:spLocks noChangeArrowheads="1"/>
            </p:cNvSpPr>
            <p:nvPr/>
          </p:nvSpPr>
          <p:spPr bwMode="auto">
            <a:xfrm>
              <a:off x="2837" y="406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270" name="Oval 248"/>
            <p:cNvSpPr>
              <a:spLocks noChangeArrowheads="1"/>
            </p:cNvSpPr>
            <p:nvPr/>
          </p:nvSpPr>
          <p:spPr bwMode="auto">
            <a:xfrm>
              <a:off x="3018" y="40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271" name="Oval 249"/>
            <p:cNvSpPr>
              <a:spLocks noChangeArrowheads="1"/>
            </p:cNvSpPr>
            <p:nvPr/>
          </p:nvSpPr>
          <p:spPr bwMode="auto">
            <a:xfrm>
              <a:off x="2927"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72" name="Oval 250"/>
            <p:cNvSpPr>
              <a:spLocks noChangeArrowheads="1"/>
            </p:cNvSpPr>
            <p:nvPr/>
          </p:nvSpPr>
          <p:spPr bwMode="auto">
            <a:xfrm>
              <a:off x="3154"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73" name="Oval 251"/>
            <p:cNvSpPr>
              <a:spLocks noChangeArrowheads="1"/>
            </p:cNvSpPr>
            <p:nvPr/>
          </p:nvSpPr>
          <p:spPr bwMode="auto">
            <a:xfrm>
              <a:off x="3380"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74" name="Oval 252"/>
            <p:cNvSpPr>
              <a:spLocks noChangeArrowheads="1"/>
            </p:cNvSpPr>
            <p:nvPr/>
          </p:nvSpPr>
          <p:spPr bwMode="auto">
            <a:xfrm>
              <a:off x="3425"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75" name="Oval 253"/>
            <p:cNvSpPr>
              <a:spLocks noChangeArrowheads="1"/>
            </p:cNvSpPr>
            <p:nvPr/>
          </p:nvSpPr>
          <p:spPr bwMode="auto">
            <a:xfrm>
              <a:off x="3380"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76" name="Oval 254"/>
            <p:cNvSpPr>
              <a:spLocks noChangeArrowheads="1"/>
            </p:cNvSpPr>
            <p:nvPr/>
          </p:nvSpPr>
          <p:spPr bwMode="auto">
            <a:xfrm>
              <a:off x="3471" y="361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277" name="Oval 255"/>
            <p:cNvSpPr>
              <a:spLocks noChangeArrowheads="1"/>
            </p:cNvSpPr>
            <p:nvPr/>
          </p:nvSpPr>
          <p:spPr bwMode="auto">
            <a:xfrm>
              <a:off x="3017"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78" name="Oval 256"/>
            <p:cNvSpPr>
              <a:spLocks noChangeArrowheads="1"/>
            </p:cNvSpPr>
            <p:nvPr/>
          </p:nvSpPr>
          <p:spPr bwMode="auto">
            <a:xfrm>
              <a:off x="3471"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79" name="Oval 257"/>
            <p:cNvSpPr>
              <a:spLocks noChangeArrowheads="1"/>
            </p:cNvSpPr>
            <p:nvPr/>
          </p:nvSpPr>
          <p:spPr bwMode="auto">
            <a:xfrm>
              <a:off x="338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0" name="Oval 258"/>
            <p:cNvSpPr>
              <a:spLocks noChangeArrowheads="1"/>
            </p:cNvSpPr>
            <p:nvPr/>
          </p:nvSpPr>
          <p:spPr bwMode="auto">
            <a:xfrm>
              <a:off x="315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1" name="Oval 259"/>
            <p:cNvSpPr>
              <a:spLocks noChangeArrowheads="1"/>
            </p:cNvSpPr>
            <p:nvPr/>
          </p:nvSpPr>
          <p:spPr bwMode="auto">
            <a:xfrm>
              <a:off x="2881"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2" name="Oval 260"/>
            <p:cNvSpPr>
              <a:spLocks noChangeArrowheads="1"/>
            </p:cNvSpPr>
            <p:nvPr/>
          </p:nvSpPr>
          <p:spPr bwMode="auto">
            <a:xfrm>
              <a:off x="260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3" name="Oval 261"/>
            <p:cNvSpPr>
              <a:spLocks noChangeArrowheads="1"/>
            </p:cNvSpPr>
            <p:nvPr/>
          </p:nvSpPr>
          <p:spPr bwMode="auto">
            <a:xfrm>
              <a:off x="2201"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4" name="Oval 262"/>
            <p:cNvSpPr>
              <a:spLocks noChangeArrowheads="1"/>
            </p:cNvSpPr>
            <p:nvPr/>
          </p:nvSpPr>
          <p:spPr bwMode="auto">
            <a:xfrm>
              <a:off x="179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5" name="Oval 263"/>
            <p:cNvSpPr>
              <a:spLocks noChangeArrowheads="1"/>
            </p:cNvSpPr>
            <p:nvPr/>
          </p:nvSpPr>
          <p:spPr bwMode="auto">
            <a:xfrm>
              <a:off x="129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6" name="Oval 264"/>
            <p:cNvSpPr>
              <a:spLocks noChangeArrowheads="1"/>
            </p:cNvSpPr>
            <p:nvPr/>
          </p:nvSpPr>
          <p:spPr bwMode="auto">
            <a:xfrm>
              <a:off x="79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7" name="Oval 265"/>
            <p:cNvSpPr>
              <a:spLocks noChangeArrowheads="1"/>
            </p:cNvSpPr>
            <p:nvPr/>
          </p:nvSpPr>
          <p:spPr bwMode="auto">
            <a:xfrm>
              <a:off x="29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8" name="Oval 266"/>
            <p:cNvSpPr>
              <a:spLocks noChangeArrowheads="1"/>
            </p:cNvSpPr>
            <p:nvPr/>
          </p:nvSpPr>
          <p:spPr bwMode="auto">
            <a:xfrm>
              <a:off x="659"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89" name="Oval 267"/>
            <p:cNvSpPr>
              <a:spLocks noChangeArrowheads="1"/>
            </p:cNvSpPr>
            <p:nvPr/>
          </p:nvSpPr>
          <p:spPr bwMode="auto">
            <a:xfrm>
              <a:off x="69"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0" name="Oval 268"/>
            <p:cNvSpPr>
              <a:spLocks noChangeArrowheads="1"/>
            </p:cNvSpPr>
            <p:nvPr/>
          </p:nvSpPr>
          <p:spPr bwMode="auto">
            <a:xfrm>
              <a:off x="33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1" name="Oval 269"/>
            <p:cNvSpPr>
              <a:spLocks noChangeArrowheads="1"/>
            </p:cNvSpPr>
            <p:nvPr/>
          </p:nvSpPr>
          <p:spPr bwMode="auto">
            <a:xfrm>
              <a:off x="795"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2" name="Oval 270"/>
            <p:cNvSpPr>
              <a:spLocks noChangeArrowheads="1"/>
            </p:cNvSpPr>
            <p:nvPr/>
          </p:nvSpPr>
          <p:spPr bwMode="auto">
            <a:xfrm>
              <a:off x="1252"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3" name="Oval 271"/>
            <p:cNvSpPr>
              <a:spLocks noChangeArrowheads="1"/>
            </p:cNvSpPr>
            <p:nvPr/>
          </p:nvSpPr>
          <p:spPr bwMode="auto">
            <a:xfrm>
              <a:off x="296"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4" name="Oval 272"/>
            <p:cNvSpPr>
              <a:spLocks noChangeArrowheads="1"/>
            </p:cNvSpPr>
            <p:nvPr/>
          </p:nvSpPr>
          <p:spPr bwMode="auto">
            <a:xfrm>
              <a:off x="160"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5" name="Oval 273"/>
            <p:cNvSpPr>
              <a:spLocks noChangeArrowheads="1"/>
            </p:cNvSpPr>
            <p:nvPr/>
          </p:nvSpPr>
          <p:spPr bwMode="auto">
            <a:xfrm>
              <a:off x="23"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6" name="Oval 274"/>
            <p:cNvSpPr>
              <a:spLocks noChangeArrowheads="1"/>
            </p:cNvSpPr>
            <p:nvPr/>
          </p:nvSpPr>
          <p:spPr bwMode="auto">
            <a:xfrm>
              <a:off x="-67"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7" name="Oval 275"/>
            <p:cNvSpPr>
              <a:spLocks noChangeArrowheads="1"/>
            </p:cNvSpPr>
            <p:nvPr/>
          </p:nvSpPr>
          <p:spPr bwMode="auto">
            <a:xfrm>
              <a:off x="-22" y="2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8" name="Oval 276"/>
            <p:cNvSpPr>
              <a:spLocks noChangeArrowheads="1"/>
            </p:cNvSpPr>
            <p:nvPr/>
          </p:nvSpPr>
          <p:spPr bwMode="auto">
            <a:xfrm>
              <a:off x="115"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299" name="Oval 277"/>
            <p:cNvSpPr>
              <a:spLocks noChangeArrowheads="1"/>
            </p:cNvSpPr>
            <p:nvPr/>
          </p:nvSpPr>
          <p:spPr bwMode="auto">
            <a:xfrm>
              <a:off x="252"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0" name="Oval 278"/>
            <p:cNvSpPr>
              <a:spLocks noChangeArrowheads="1"/>
            </p:cNvSpPr>
            <p:nvPr/>
          </p:nvSpPr>
          <p:spPr bwMode="auto">
            <a:xfrm>
              <a:off x="389" y="30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01" name="Oval 279"/>
            <p:cNvSpPr>
              <a:spLocks noChangeArrowheads="1"/>
            </p:cNvSpPr>
            <p:nvPr/>
          </p:nvSpPr>
          <p:spPr bwMode="auto">
            <a:xfrm>
              <a:off x="-22"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2" name="Oval 280"/>
            <p:cNvSpPr>
              <a:spLocks noChangeArrowheads="1"/>
            </p:cNvSpPr>
            <p:nvPr/>
          </p:nvSpPr>
          <p:spPr bwMode="auto">
            <a:xfrm>
              <a:off x="-67"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3" name="Oval 281"/>
            <p:cNvSpPr>
              <a:spLocks noChangeArrowheads="1"/>
            </p:cNvSpPr>
            <p:nvPr/>
          </p:nvSpPr>
          <p:spPr bwMode="auto">
            <a:xfrm>
              <a:off x="16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4" name="Oval 282"/>
            <p:cNvSpPr>
              <a:spLocks noChangeArrowheads="1"/>
            </p:cNvSpPr>
            <p:nvPr/>
          </p:nvSpPr>
          <p:spPr bwMode="auto">
            <a:xfrm>
              <a:off x="205"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5" name="Oval 283"/>
            <p:cNvSpPr>
              <a:spLocks noChangeArrowheads="1"/>
            </p:cNvSpPr>
            <p:nvPr/>
          </p:nvSpPr>
          <p:spPr bwMode="auto">
            <a:xfrm>
              <a:off x="20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6" name="Oval 284"/>
            <p:cNvSpPr>
              <a:spLocks noChangeArrowheads="1"/>
            </p:cNvSpPr>
            <p:nvPr/>
          </p:nvSpPr>
          <p:spPr bwMode="auto">
            <a:xfrm>
              <a:off x="23"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7" name="Oval 285"/>
            <p:cNvSpPr>
              <a:spLocks noChangeArrowheads="1"/>
            </p:cNvSpPr>
            <p:nvPr/>
          </p:nvSpPr>
          <p:spPr bwMode="auto">
            <a:xfrm>
              <a:off x="-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8" name="Oval 286"/>
            <p:cNvSpPr>
              <a:spLocks noChangeArrowheads="1"/>
            </p:cNvSpPr>
            <p:nvPr/>
          </p:nvSpPr>
          <p:spPr bwMode="auto">
            <a:xfrm>
              <a:off x="-6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09" name="Oval 287"/>
            <p:cNvSpPr>
              <a:spLocks noChangeArrowheads="1"/>
            </p:cNvSpPr>
            <p:nvPr/>
          </p:nvSpPr>
          <p:spPr bwMode="auto">
            <a:xfrm>
              <a:off x="-67"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0" name="Oval 288"/>
            <p:cNvSpPr>
              <a:spLocks noChangeArrowheads="1"/>
            </p:cNvSpPr>
            <p:nvPr/>
          </p:nvSpPr>
          <p:spPr bwMode="auto">
            <a:xfrm>
              <a:off x="74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1" name="Oval 289"/>
            <p:cNvSpPr>
              <a:spLocks noChangeArrowheads="1"/>
            </p:cNvSpPr>
            <p:nvPr/>
          </p:nvSpPr>
          <p:spPr bwMode="auto">
            <a:xfrm>
              <a:off x="613" y="2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2" name="Oval 290"/>
            <p:cNvSpPr>
              <a:spLocks noChangeArrowheads="1"/>
            </p:cNvSpPr>
            <p:nvPr/>
          </p:nvSpPr>
          <p:spPr bwMode="auto">
            <a:xfrm>
              <a:off x="47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3" name="Oval 291"/>
            <p:cNvSpPr>
              <a:spLocks noChangeArrowheads="1"/>
            </p:cNvSpPr>
            <p:nvPr/>
          </p:nvSpPr>
          <p:spPr bwMode="auto">
            <a:xfrm>
              <a:off x="61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4" name="Oval 292"/>
            <p:cNvSpPr>
              <a:spLocks noChangeArrowheads="1"/>
            </p:cNvSpPr>
            <p:nvPr/>
          </p:nvSpPr>
          <p:spPr bwMode="auto">
            <a:xfrm>
              <a:off x="84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5" name="Oval 293"/>
            <p:cNvSpPr>
              <a:spLocks noChangeArrowheads="1"/>
            </p:cNvSpPr>
            <p:nvPr/>
          </p:nvSpPr>
          <p:spPr bwMode="auto">
            <a:xfrm>
              <a:off x="-2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6" name="Oval 294"/>
            <p:cNvSpPr>
              <a:spLocks noChangeArrowheads="1"/>
            </p:cNvSpPr>
            <p:nvPr/>
          </p:nvSpPr>
          <p:spPr bwMode="auto">
            <a:xfrm>
              <a:off x="10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7" name="Oval 295"/>
            <p:cNvSpPr>
              <a:spLocks noChangeArrowheads="1"/>
            </p:cNvSpPr>
            <p:nvPr/>
          </p:nvSpPr>
          <p:spPr bwMode="auto">
            <a:xfrm>
              <a:off x="205"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8" name="Oval 296"/>
            <p:cNvSpPr>
              <a:spLocks noChangeArrowheads="1"/>
            </p:cNvSpPr>
            <p:nvPr/>
          </p:nvSpPr>
          <p:spPr bwMode="auto">
            <a:xfrm>
              <a:off x="115"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19" name="Oval 297"/>
            <p:cNvSpPr>
              <a:spLocks noChangeArrowheads="1"/>
            </p:cNvSpPr>
            <p:nvPr/>
          </p:nvSpPr>
          <p:spPr bwMode="auto">
            <a:xfrm>
              <a:off x="2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0" name="Oval 298"/>
            <p:cNvSpPr>
              <a:spLocks noChangeArrowheads="1"/>
            </p:cNvSpPr>
            <p:nvPr/>
          </p:nvSpPr>
          <p:spPr bwMode="auto">
            <a:xfrm>
              <a:off x="-69"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1" name="Oval 299"/>
            <p:cNvSpPr>
              <a:spLocks noChangeArrowheads="1"/>
            </p:cNvSpPr>
            <p:nvPr/>
          </p:nvSpPr>
          <p:spPr bwMode="auto">
            <a:xfrm>
              <a:off x="56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2" name="Oval 300"/>
            <p:cNvSpPr>
              <a:spLocks noChangeArrowheads="1"/>
            </p:cNvSpPr>
            <p:nvPr/>
          </p:nvSpPr>
          <p:spPr bwMode="auto">
            <a:xfrm>
              <a:off x="477" y="3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323" name="Oval 301"/>
            <p:cNvSpPr>
              <a:spLocks noChangeArrowheads="1"/>
            </p:cNvSpPr>
            <p:nvPr/>
          </p:nvSpPr>
          <p:spPr bwMode="auto">
            <a:xfrm>
              <a:off x="29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4" name="Oval 302"/>
            <p:cNvSpPr>
              <a:spLocks noChangeArrowheads="1"/>
            </p:cNvSpPr>
            <p:nvPr/>
          </p:nvSpPr>
          <p:spPr bwMode="auto">
            <a:xfrm>
              <a:off x="6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5" name="Oval 303"/>
            <p:cNvSpPr>
              <a:spLocks noChangeArrowheads="1"/>
            </p:cNvSpPr>
            <p:nvPr/>
          </p:nvSpPr>
          <p:spPr bwMode="auto">
            <a:xfrm>
              <a:off x="614"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6" name="Oval 304"/>
            <p:cNvSpPr>
              <a:spLocks noChangeArrowheads="1"/>
            </p:cNvSpPr>
            <p:nvPr/>
          </p:nvSpPr>
          <p:spPr bwMode="auto">
            <a:xfrm>
              <a:off x="106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7" name="Oval 305"/>
            <p:cNvSpPr>
              <a:spLocks noChangeArrowheads="1"/>
            </p:cNvSpPr>
            <p:nvPr/>
          </p:nvSpPr>
          <p:spPr bwMode="auto">
            <a:xfrm>
              <a:off x="477"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8" name="Oval 306"/>
            <p:cNvSpPr>
              <a:spLocks noChangeArrowheads="1"/>
            </p:cNvSpPr>
            <p:nvPr/>
          </p:nvSpPr>
          <p:spPr bwMode="auto">
            <a:xfrm>
              <a:off x="-114"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29" name="Oval 307"/>
            <p:cNvSpPr>
              <a:spLocks noChangeArrowheads="1"/>
            </p:cNvSpPr>
            <p:nvPr/>
          </p:nvSpPr>
          <p:spPr bwMode="auto">
            <a:xfrm>
              <a:off x="341"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0" name="Oval 308"/>
            <p:cNvSpPr>
              <a:spLocks noChangeArrowheads="1"/>
            </p:cNvSpPr>
            <p:nvPr/>
          </p:nvSpPr>
          <p:spPr bwMode="auto">
            <a:xfrm>
              <a:off x="796" y="39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331" name="Oval 309"/>
            <p:cNvSpPr>
              <a:spLocks noChangeArrowheads="1"/>
            </p:cNvSpPr>
            <p:nvPr/>
          </p:nvSpPr>
          <p:spPr bwMode="auto">
            <a:xfrm>
              <a:off x="125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2" name="Oval 310"/>
            <p:cNvSpPr>
              <a:spLocks noChangeArrowheads="1"/>
            </p:cNvSpPr>
            <p:nvPr/>
          </p:nvSpPr>
          <p:spPr bwMode="auto">
            <a:xfrm>
              <a:off x="143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3" name="Oval 311"/>
            <p:cNvSpPr>
              <a:spLocks noChangeArrowheads="1"/>
            </p:cNvSpPr>
            <p:nvPr/>
          </p:nvSpPr>
          <p:spPr bwMode="auto">
            <a:xfrm>
              <a:off x="93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4" name="Oval 312"/>
            <p:cNvSpPr>
              <a:spLocks noChangeArrowheads="1"/>
            </p:cNvSpPr>
            <p:nvPr/>
          </p:nvSpPr>
          <p:spPr bwMode="auto">
            <a:xfrm>
              <a:off x="795"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5" name="Oval 313"/>
            <p:cNvSpPr>
              <a:spLocks noChangeArrowheads="1"/>
            </p:cNvSpPr>
            <p:nvPr/>
          </p:nvSpPr>
          <p:spPr bwMode="auto">
            <a:xfrm>
              <a:off x="2065"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6" name="Oval 314"/>
            <p:cNvSpPr>
              <a:spLocks noChangeArrowheads="1"/>
            </p:cNvSpPr>
            <p:nvPr/>
          </p:nvSpPr>
          <p:spPr bwMode="auto">
            <a:xfrm>
              <a:off x="202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7" name="Oval 315"/>
            <p:cNvSpPr>
              <a:spLocks noChangeArrowheads="1"/>
            </p:cNvSpPr>
            <p:nvPr/>
          </p:nvSpPr>
          <p:spPr bwMode="auto">
            <a:xfrm>
              <a:off x="1838"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8" name="Oval 316"/>
            <p:cNvSpPr>
              <a:spLocks noChangeArrowheads="1"/>
            </p:cNvSpPr>
            <p:nvPr/>
          </p:nvSpPr>
          <p:spPr bwMode="auto">
            <a:xfrm>
              <a:off x="3244"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39" name="Oval 317"/>
            <p:cNvSpPr>
              <a:spLocks noChangeArrowheads="1"/>
            </p:cNvSpPr>
            <p:nvPr/>
          </p:nvSpPr>
          <p:spPr bwMode="auto">
            <a:xfrm>
              <a:off x="3108" y="288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40" name="Oval 318"/>
            <p:cNvSpPr>
              <a:spLocks noChangeArrowheads="1"/>
            </p:cNvSpPr>
            <p:nvPr/>
          </p:nvSpPr>
          <p:spPr bwMode="auto">
            <a:xfrm>
              <a:off x="3154" y="26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41" name="Oval 319"/>
            <p:cNvSpPr>
              <a:spLocks noChangeArrowheads="1"/>
            </p:cNvSpPr>
            <p:nvPr/>
          </p:nvSpPr>
          <p:spPr bwMode="auto">
            <a:xfrm>
              <a:off x="3335"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42" name="Oval 320"/>
            <p:cNvSpPr>
              <a:spLocks noChangeArrowheads="1"/>
            </p:cNvSpPr>
            <p:nvPr/>
          </p:nvSpPr>
          <p:spPr bwMode="auto">
            <a:xfrm>
              <a:off x="2881"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343" name="Oval 321"/>
            <p:cNvSpPr>
              <a:spLocks noChangeArrowheads="1"/>
            </p:cNvSpPr>
            <p:nvPr/>
          </p:nvSpPr>
          <p:spPr bwMode="auto">
            <a:xfrm>
              <a:off x="242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44" name="Oval 322"/>
            <p:cNvSpPr>
              <a:spLocks noChangeArrowheads="1"/>
            </p:cNvSpPr>
            <p:nvPr/>
          </p:nvSpPr>
          <p:spPr bwMode="auto">
            <a:xfrm>
              <a:off x="197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45" name="Oval 323"/>
            <p:cNvSpPr>
              <a:spLocks noChangeArrowheads="1"/>
            </p:cNvSpPr>
            <p:nvPr/>
          </p:nvSpPr>
          <p:spPr bwMode="auto">
            <a:xfrm>
              <a:off x="329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46" name="Oval 324"/>
            <p:cNvSpPr>
              <a:spLocks noChangeArrowheads="1"/>
            </p:cNvSpPr>
            <p:nvPr/>
          </p:nvSpPr>
          <p:spPr bwMode="auto">
            <a:xfrm>
              <a:off x="288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47" name="Oval 325"/>
            <p:cNvSpPr>
              <a:spLocks noChangeArrowheads="1"/>
            </p:cNvSpPr>
            <p:nvPr/>
          </p:nvSpPr>
          <p:spPr bwMode="auto">
            <a:xfrm>
              <a:off x="251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48" name="Oval 326"/>
            <p:cNvSpPr>
              <a:spLocks noChangeArrowheads="1"/>
            </p:cNvSpPr>
            <p:nvPr/>
          </p:nvSpPr>
          <p:spPr bwMode="auto">
            <a:xfrm>
              <a:off x="2155" y="420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49" name="Oval 327"/>
            <p:cNvSpPr>
              <a:spLocks noChangeArrowheads="1"/>
            </p:cNvSpPr>
            <p:nvPr/>
          </p:nvSpPr>
          <p:spPr bwMode="auto">
            <a:xfrm>
              <a:off x="1747"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0" name="Oval 328"/>
            <p:cNvSpPr>
              <a:spLocks noChangeArrowheads="1"/>
            </p:cNvSpPr>
            <p:nvPr/>
          </p:nvSpPr>
          <p:spPr bwMode="auto">
            <a:xfrm>
              <a:off x="93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1" name="Oval 329"/>
            <p:cNvSpPr>
              <a:spLocks noChangeArrowheads="1"/>
            </p:cNvSpPr>
            <p:nvPr/>
          </p:nvSpPr>
          <p:spPr bwMode="auto">
            <a:xfrm>
              <a:off x="3471" y="297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352" name="Oval 330"/>
            <p:cNvSpPr>
              <a:spLocks noChangeArrowheads="1"/>
            </p:cNvSpPr>
            <p:nvPr/>
          </p:nvSpPr>
          <p:spPr bwMode="auto">
            <a:xfrm>
              <a:off x="3425"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3" name="Oval 331"/>
            <p:cNvSpPr>
              <a:spLocks noChangeArrowheads="1"/>
            </p:cNvSpPr>
            <p:nvPr/>
          </p:nvSpPr>
          <p:spPr bwMode="auto">
            <a:xfrm>
              <a:off x="347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4" name="Oval 332"/>
            <p:cNvSpPr>
              <a:spLocks noChangeArrowheads="1"/>
            </p:cNvSpPr>
            <p:nvPr/>
          </p:nvSpPr>
          <p:spPr bwMode="auto">
            <a:xfrm>
              <a:off x="2927"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5" name="Oval 333"/>
            <p:cNvSpPr>
              <a:spLocks noChangeArrowheads="1"/>
            </p:cNvSpPr>
            <p:nvPr/>
          </p:nvSpPr>
          <p:spPr bwMode="auto">
            <a:xfrm>
              <a:off x="31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6" name="Oval 334"/>
            <p:cNvSpPr>
              <a:spLocks noChangeArrowheads="1"/>
            </p:cNvSpPr>
            <p:nvPr/>
          </p:nvSpPr>
          <p:spPr bwMode="auto">
            <a:xfrm>
              <a:off x="143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7" name="Oval 335"/>
            <p:cNvSpPr>
              <a:spLocks noChangeArrowheads="1"/>
            </p:cNvSpPr>
            <p:nvPr/>
          </p:nvSpPr>
          <p:spPr bwMode="auto">
            <a:xfrm>
              <a:off x="143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8" name="Oval 336"/>
            <p:cNvSpPr>
              <a:spLocks noChangeArrowheads="1"/>
            </p:cNvSpPr>
            <p:nvPr/>
          </p:nvSpPr>
          <p:spPr bwMode="auto">
            <a:xfrm>
              <a:off x="1340"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59" name="Oval 337"/>
            <p:cNvSpPr>
              <a:spLocks noChangeArrowheads="1"/>
            </p:cNvSpPr>
            <p:nvPr/>
          </p:nvSpPr>
          <p:spPr bwMode="auto">
            <a:xfrm>
              <a:off x="120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0" name="Oval 338"/>
            <p:cNvSpPr>
              <a:spLocks noChangeArrowheads="1"/>
            </p:cNvSpPr>
            <p:nvPr/>
          </p:nvSpPr>
          <p:spPr bwMode="auto">
            <a:xfrm>
              <a:off x="102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1" name="Oval 339"/>
            <p:cNvSpPr>
              <a:spLocks noChangeArrowheads="1"/>
            </p:cNvSpPr>
            <p:nvPr/>
          </p:nvSpPr>
          <p:spPr bwMode="auto">
            <a:xfrm>
              <a:off x="1294"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2" name="Oval 340"/>
            <p:cNvSpPr>
              <a:spLocks noChangeArrowheads="1"/>
            </p:cNvSpPr>
            <p:nvPr/>
          </p:nvSpPr>
          <p:spPr bwMode="auto">
            <a:xfrm>
              <a:off x="1385" y="157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363" name="Oval 341"/>
            <p:cNvSpPr>
              <a:spLocks noChangeArrowheads="1"/>
            </p:cNvSpPr>
            <p:nvPr/>
          </p:nvSpPr>
          <p:spPr bwMode="auto">
            <a:xfrm>
              <a:off x="1385"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4" name="Oval 342"/>
            <p:cNvSpPr>
              <a:spLocks noChangeArrowheads="1"/>
            </p:cNvSpPr>
            <p:nvPr/>
          </p:nvSpPr>
          <p:spPr bwMode="auto">
            <a:xfrm>
              <a:off x="134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5" name="Oval 343"/>
            <p:cNvSpPr>
              <a:spLocks noChangeArrowheads="1"/>
            </p:cNvSpPr>
            <p:nvPr/>
          </p:nvSpPr>
          <p:spPr bwMode="auto">
            <a:xfrm>
              <a:off x="1385"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6" name="Oval 344"/>
            <p:cNvSpPr>
              <a:spLocks noChangeArrowheads="1"/>
            </p:cNvSpPr>
            <p:nvPr/>
          </p:nvSpPr>
          <p:spPr bwMode="auto">
            <a:xfrm>
              <a:off x="152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7" name="Oval 345"/>
            <p:cNvSpPr>
              <a:spLocks noChangeArrowheads="1"/>
            </p:cNvSpPr>
            <p:nvPr/>
          </p:nvSpPr>
          <p:spPr bwMode="auto">
            <a:xfrm>
              <a:off x="1612"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8" name="Oval 346"/>
            <p:cNvSpPr>
              <a:spLocks noChangeArrowheads="1"/>
            </p:cNvSpPr>
            <p:nvPr/>
          </p:nvSpPr>
          <p:spPr bwMode="auto">
            <a:xfrm>
              <a:off x="1703"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69" name="Oval 347"/>
            <p:cNvSpPr>
              <a:spLocks noChangeArrowheads="1"/>
            </p:cNvSpPr>
            <p:nvPr/>
          </p:nvSpPr>
          <p:spPr bwMode="auto">
            <a:xfrm>
              <a:off x="1702"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0" name="Oval 348"/>
            <p:cNvSpPr>
              <a:spLocks noChangeArrowheads="1"/>
            </p:cNvSpPr>
            <p:nvPr/>
          </p:nvSpPr>
          <p:spPr bwMode="auto">
            <a:xfrm>
              <a:off x="170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1" name="Oval 349"/>
            <p:cNvSpPr>
              <a:spLocks noChangeArrowheads="1"/>
            </p:cNvSpPr>
            <p:nvPr/>
          </p:nvSpPr>
          <p:spPr bwMode="auto">
            <a:xfrm>
              <a:off x="1612" y="1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372" name="Oval 350"/>
            <p:cNvSpPr>
              <a:spLocks noChangeArrowheads="1"/>
            </p:cNvSpPr>
            <p:nvPr/>
          </p:nvSpPr>
          <p:spPr bwMode="auto">
            <a:xfrm>
              <a:off x="1748"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3" name="Oval 351"/>
            <p:cNvSpPr>
              <a:spLocks noChangeArrowheads="1"/>
            </p:cNvSpPr>
            <p:nvPr/>
          </p:nvSpPr>
          <p:spPr bwMode="auto">
            <a:xfrm>
              <a:off x="1476"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4" name="Oval 352"/>
            <p:cNvSpPr>
              <a:spLocks noChangeArrowheads="1"/>
            </p:cNvSpPr>
            <p:nvPr/>
          </p:nvSpPr>
          <p:spPr bwMode="auto">
            <a:xfrm>
              <a:off x="3109"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5" name="Oval 353"/>
            <p:cNvSpPr>
              <a:spLocks noChangeArrowheads="1"/>
            </p:cNvSpPr>
            <p:nvPr/>
          </p:nvSpPr>
          <p:spPr bwMode="auto">
            <a:xfrm>
              <a:off x="1521"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6" name="Oval 354"/>
            <p:cNvSpPr>
              <a:spLocks noChangeArrowheads="1"/>
            </p:cNvSpPr>
            <p:nvPr/>
          </p:nvSpPr>
          <p:spPr bwMode="auto">
            <a:xfrm>
              <a:off x="1566" y="1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7" name="Oval 355"/>
            <p:cNvSpPr>
              <a:spLocks noChangeArrowheads="1"/>
            </p:cNvSpPr>
            <p:nvPr/>
          </p:nvSpPr>
          <p:spPr bwMode="auto">
            <a:xfrm>
              <a:off x="129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78" name="Oval 356"/>
            <p:cNvSpPr>
              <a:spLocks noChangeArrowheads="1"/>
            </p:cNvSpPr>
            <p:nvPr/>
          </p:nvSpPr>
          <p:spPr bwMode="auto">
            <a:xfrm>
              <a:off x="1612" y="2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379" name="Oval 357"/>
            <p:cNvSpPr>
              <a:spLocks noChangeArrowheads="1"/>
            </p:cNvSpPr>
            <p:nvPr/>
          </p:nvSpPr>
          <p:spPr bwMode="auto">
            <a:xfrm>
              <a:off x="2338" y="17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380" name="Oval 358"/>
            <p:cNvSpPr>
              <a:spLocks noChangeArrowheads="1"/>
            </p:cNvSpPr>
            <p:nvPr/>
          </p:nvSpPr>
          <p:spPr bwMode="auto">
            <a:xfrm>
              <a:off x="2337"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81" name="Oval 359"/>
            <p:cNvSpPr>
              <a:spLocks noChangeArrowheads="1"/>
            </p:cNvSpPr>
            <p:nvPr/>
          </p:nvSpPr>
          <p:spPr bwMode="auto">
            <a:xfrm>
              <a:off x="220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82" name="Oval 360"/>
            <p:cNvSpPr>
              <a:spLocks noChangeArrowheads="1"/>
            </p:cNvSpPr>
            <p:nvPr/>
          </p:nvSpPr>
          <p:spPr bwMode="auto">
            <a:xfrm>
              <a:off x="2292"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83" name="Oval 361"/>
            <p:cNvSpPr>
              <a:spLocks noChangeArrowheads="1"/>
            </p:cNvSpPr>
            <p:nvPr/>
          </p:nvSpPr>
          <p:spPr bwMode="auto">
            <a:xfrm>
              <a:off x="2428" y="161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84" name="Oval 362"/>
            <p:cNvSpPr>
              <a:spLocks noChangeArrowheads="1"/>
            </p:cNvSpPr>
            <p:nvPr/>
          </p:nvSpPr>
          <p:spPr bwMode="auto">
            <a:xfrm>
              <a:off x="2519"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85" name="Oval 363"/>
            <p:cNvSpPr>
              <a:spLocks noChangeArrowheads="1"/>
            </p:cNvSpPr>
            <p:nvPr/>
          </p:nvSpPr>
          <p:spPr bwMode="auto">
            <a:xfrm>
              <a:off x="2610" y="17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386" name="Oval 364"/>
            <p:cNvSpPr>
              <a:spLocks noChangeArrowheads="1"/>
            </p:cNvSpPr>
            <p:nvPr/>
          </p:nvSpPr>
          <p:spPr bwMode="auto">
            <a:xfrm>
              <a:off x="2609"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87" name="Oval 365"/>
            <p:cNvSpPr>
              <a:spLocks noChangeArrowheads="1"/>
            </p:cNvSpPr>
            <p:nvPr/>
          </p:nvSpPr>
          <p:spPr bwMode="auto">
            <a:xfrm>
              <a:off x="2336"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88" name="Oval 366"/>
            <p:cNvSpPr>
              <a:spLocks noChangeArrowheads="1"/>
            </p:cNvSpPr>
            <p:nvPr/>
          </p:nvSpPr>
          <p:spPr bwMode="auto">
            <a:xfrm>
              <a:off x="2473" y="14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89" name="Oval 367"/>
            <p:cNvSpPr>
              <a:spLocks noChangeArrowheads="1"/>
            </p:cNvSpPr>
            <p:nvPr/>
          </p:nvSpPr>
          <p:spPr bwMode="auto">
            <a:xfrm>
              <a:off x="2836"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90" name="Oval 368"/>
            <p:cNvSpPr>
              <a:spLocks noChangeArrowheads="1"/>
            </p:cNvSpPr>
            <p:nvPr/>
          </p:nvSpPr>
          <p:spPr bwMode="auto">
            <a:xfrm>
              <a:off x="2927"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91" name="Oval 369"/>
            <p:cNvSpPr>
              <a:spLocks noChangeArrowheads="1"/>
            </p:cNvSpPr>
            <p:nvPr/>
          </p:nvSpPr>
          <p:spPr bwMode="auto">
            <a:xfrm>
              <a:off x="2247" y="2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392" name="Oval 370"/>
            <p:cNvSpPr>
              <a:spLocks noChangeArrowheads="1"/>
            </p:cNvSpPr>
            <p:nvPr/>
          </p:nvSpPr>
          <p:spPr bwMode="auto">
            <a:xfrm>
              <a:off x="2246"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93" name="Oval 371"/>
            <p:cNvSpPr>
              <a:spLocks noChangeArrowheads="1"/>
            </p:cNvSpPr>
            <p:nvPr/>
          </p:nvSpPr>
          <p:spPr bwMode="auto">
            <a:xfrm>
              <a:off x="2020" y="197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94" name="Oval 372"/>
            <p:cNvSpPr>
              <a:spLocks noChangeArrowheads="1"/>
            </p:cNvSpPr>
            <p:nvPr/>
          </p:nvSpPr>
          <p:spPr bwMode="auto">
            <a:xfrm>
              <a:off x="220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95" name="Oval 373"/>
            <p:cNvSpPr>
              <a:spLocks noChangeArrowheads="1"/>
            </p:cNvSpPr>
            <p:nvPr/>
          </p:nvSpPr>
          <p:spPr bwMode="auto">
            <a:xfrm>
              <a:off x="2700"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96" name="Oval 374"/>
            <p:cNvSpPr>
              <a:spLocks noChangeArrowheads="1"/>
            </p:cNvSpPr>
            <p:nvPr/>
          </p:nvSpPr>
          <p:spPr bwMode="auto">
            <a:xfrm>
              <a:off x="2428" y="21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397" name="Oval 375"/>
            <p:cNvSpPr>
              <a:spLocks noChangeArrowheads="1"/>
            </p:cNvSpPr>
            <p:nvPr/>
          </p:nvSpPr>
          <p:spPr bwMode="auto">
            <a:xfrm>
              <a:off x="2519"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398" name="Oval 376"/>
            <p:cNvSpPr>
              <a:spLocks noChangeArrowheads="1"/>
            </p:cNvSpPr>
            <p:nvPr/>
          </p:nvSpPr>
          <p:spPr bwMode="auto">
            <a:xfrm>
              <a:off x="2517"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399" name="Oval 377"/>
            <p:cNvSpPr>
              <a:spLocks noChangeArrowheads="1"/>
            </p:cNvSpPr>
            <p:nvPr/>
          </p:nvSpPr>
          <p:spPr bwMode="auto">
            <a:xfrm>
              <a:off x="2245" y="16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00" name="Oval 378"/>
            <p:cNvSpPr>
              <a:spLocks noChangeArrowheads="1"/>
            </p:cNvSpPr>
            <p:nvPr/>
          </p:nvSpPr>
          <p:spPr bwMode="auto">
            <a:xfrm>
              <a:off x="2382" y="1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01" name="Oval 379"/>
            <p:cNvSpPr>
              <a:spLocks noChangeArrowheads="1"/>
            </p:cNvSpPr>
            <p:nvPr/>
          </p:nvSpPr>
          <p:spPr bwMode="auto">
            <a:xfrm>
              <a:off x="211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02" name="Oval 380"/>
            <p:cNvSpPr>
              <a:spLocks noChangeArrowheads="1"/>
            </p:cNvSpPr>
            <p:nvPr/>
          </p:nvSpPr>
          <p:spPr bwMode="auto">
            <a:xfrm>
              <a:off x="2428"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03" name="Oval 381"/>
            <p:cNvSpPr>
              <a:spLocks noChangeArrowheads="1"/>
            </p:cNvSpPr>
            <p:nvPr/>
          </p:nvSpPr>
          <p:spPr bwMode="auto">
            <a:xfrm>
              <a:off x="1975"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04" name="Oval 382"/>
            <p:cNvSpPr>
              <a:spLocks noChangeArrowheads="1"/>
            </p:cNvSpPr>
            <p:nvPr/>
          </p:nvSpPr>
          <p:spPr bwMode="auto">
            <a:xfrm>
              <a:off x="1793" y="13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405" name="Oval 383"/>
            <p:cNvSpPr>
              <a:spLocks noChangeArrowheads="1"/>
            </p:cNvSpPr>
            <p:nvPr/>
          </p:nvSpPr>
          <p:spPr bwMode="auto">
            <a:xfrm>
              <a:off x="165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06" name="Oval 384"/>
            <p:cNvSpPr>
              <a:spLocks noChangeArrowheads="1"/>
            </p:cNvSpPr>
            <p:nvPr/>
          </p:nvSpPr>
          <p:spPr bwMode="auto">
            <a:xfrm>
              <a:off x="1748"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07" name="Oval 385"/>
            <p:cNvSpPr>
              <a:spLocks noChangeArrowheads="1"/>
            </p:cNvSpPr>
            <p:nvPr/>
          </p:nvSpPr>
          <p:spPr bwMode="auto">
            <a:xfrm>
              <a:off x="1884"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08" name="Oval 386"/>
            <p:cNvSpPr>
              <a:spLocks noChangeArrowheads="1"/>
            </p:cNvSpPr>
            <p:nvPr/>
          </p:nvSpPr>
          <p:spPr bwMode="auto">
            <a:xfrm>
              <a:off x="2020" y="1707"/>
              <a:ext cx="45" cy="46"/>
            </a:xfrm>
            <a:prstGeom prst="ellipse">
              <a:avLst/>
            </a:prstGeom>
            <a:solidFill>
              <a:schemeClr val="tx1"/>
            </a:solidFill>
            <a:ln w="3175">
              <a:noFill/>
              <a:round/>
              <a:headEnd/>
              <a:tailEnd/>
            </a:ln>
          </p:spPr>
          <p:txBody>
            <a:bodyPr wrap="none" anchor="ctr"/>
            <a:lstStyle/>
            <a:p>
              <a:endParaRPr lang="en-US"/>
            </a:p>
          </p:txBody>
        </p:sp>
        <p:sp>
          <p:nvSpPr>
            <p:cNvPr id="83409" name="Oval 387"/>
            <p:cNvSpPr>
              <a:spLocks noChangeArrowheads="1"/>
            </p:cNvSpPr>
            <p:nvPr/>
          </p:nvSpPr>
          <p:spPr bwMode="auto">
            <a:xfrm>
              <a:off x="2066" y="1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0" name="Oval 388"/>
            <p:cNvSpPr>
              <a:spLocks noChangeArrowheads="1"/>
            </p:cNvSpPr>
            <p:nvPr/>
          </p:nvSpPr>
          <p:spPr bwMode="auto">
            <a:xfrm>
              <a:off x="2065"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1" name="Oval 389"/>
            <p:cNvSpPr>
              <a:spLocks noChangeArrowheads="1"/>
            </p:cNvSpPr>
            <p:nvPr/>
          </p:nvSpPr>
          <p:spPr bwMode="auto">
            <a:xfrm>
              <a:off x="1792" y="107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12" name="Oval 390"/>
            <p:cNvSpPr>
              <a:spLocks noChangeArrowheads="1"/>
            </p:cNvSpPr>
            <p:nvPr/>
          </p:nvSpPr>
          <p:spPr bwMode="auto">
            <a:xfrm>
              <a:off x="1929" y="124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13" name="Oval 391"/>
            <p:cNvSpPr>
              <a:spLocks noChangeArrowheads="1"/>
            </p:cNvSpPr>
            <p:nvPr/>
          </p:nvSpPr>
          <p:spPr bwMode="auto">
            <a:xfrm>
              <a:off x="192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4" name="Oval 392"/>
            <p:cNvSpPr>
              <a:spLocks noChangeArrowheads="1"/>
            </p:cNvSpPr>
            <p:nvPr/>
          </p:nvSpPr>
          <p:spPr bwMode="auto">
            <a:xfrm>
              <a:off x="1975"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5" name="Oval 393"/>
            <p:cNvSpPr>
              <a:spLocks noChangeArrowheads="1"/>
            </p:cNvSpPr>
            <p:nvPr/>
          </p:nvSpPr>
          <p:spPr bwMode="auto">
            <a:xfrm>
              <a:off x="224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6" name="Oval 394"/>
            <p:cNvSpPr>
              <a:spLocks noChangeArrowheads="1"/>
            </p:cNvSpPr>
            <p:nvPr/>
          </p:nvSpPr>
          <p:spPr bwMode="auto">
            <a:xfrm>
              <a:off x="2246"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7" name="Oval 395"/>
            <p:cNvSpPr>
              <a:spLocks noChangeArrowheads="1"/>
            </p:cNvSpPr>
            <p:nvPr/>
          </p:nvSpPr>
          <p:spPr bwMode="auto">
            <a:xfrm>
              <a:off x="21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8" name="Oval 396"/>
            <p:cNvSpPr>
              <a:spLocks noChangeArrowheads="1"/>
            </p:cNvSpPr>
            <p:nvPr/>
          </p:nvSpPr>
          <p:spPr bwMode="auto">
            <a:xfrm>
              <a:off x="22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19" name="Oval 397"/>
            <p:cNvSpPr>
              <a:spLocks noChangeArrowheads="1"/>
            </p:cNvSpPr>
            <p:nvPr/>
          </p:nvSpPr>
          <p:spPr bwMode="auto">
            <a:xfrm>
              <a:off x="2337" y="120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420" name="Oval 398"/>
            <p:cNvSpPr>
              <a:spLocks noChangeArrowheads="1"/>
            </p:cNvSpPr>
            <p:nvPr/>
          </p:nvSpPr>
          <p:spPr bwMode="auto">
            <a:xfrm>
              <a:off x="24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21" name="Oval 399"/>
            <p:cNvSpPr>
              <a:spLocks noChangeArrowheads="1"/>
            </p:cNvSpPr>
            <p:nvPr/>
          </p:nvSpPr>
          <p:spPr bwMode="auto">
            <a:xfrm>
              <a:off x="2519" y="12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422" name="Oval 400"/>
            <p:cNvSpPr>
              <a:spLocks noChangeArrowheads="1"/>
            </p:cNvSpPr>
            <p:nvPr/>
          </p:nvSpPr>
          <p:spPr bwMode="auto">
            <a:xfrm>
              <a:off x="2518"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23" name="Oval 401"/>
            <p:cNvSpPr>
              <a:spLocks noChangeArrowheads="1"/>
            </p:cNvSpPr>
            <p:nvPr/>
          </p:nvSpPr>
          <p:spPr bwMode="auto">
            <a:xfrm>
              <a:off x="2245"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24" name="Oval 402"/>
            <p:cNvSpPr>
              <a:spLocks noChangeArrowheads="1"/>
            </p:cNvSpPr>
            <p:nvPr/>
          </p:nvSpPr>
          <p:spPr bwMode="auto">
            <a:xfrm>
              <a:off x="23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25" name="Oval 403"/>
            <p:cNvSpPr>
              <a:spLocks noChangeArrowheads="1"/>
            </p:cNvSpPr>
            <p:nvPr/>
          </p:nvSpPr>
          <p:spPr bwMode="auto">
            <a:xfrm>
              <a:off x="3742" y="179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26" name="Oval 404"/>
            <p:cNvSpPr>
              <a:spLocks noChangeArrowheads="1"/>
            </p:cNvSpPr>
            <p:nvPr/>
          </p:nvSpPr>
          <p:spPr bwMode="auto">
            <a:xfrm>
              <a:off x="2428" y="11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27" name="Oval 405"/>
            <p:cNvSpPr>
              <a:spLocks noChangeArrowheads="1"/>
            </p:cNvSpPr>
            <p:nvPr/>
          </p:nvSpPr>
          <p:spPr bwMode="auto">
            <a:xfrm>
              <a:off x="1702"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28" name="Oval 406"/>
            <p:cNvSpPr>
              <a:spLocks noChangeArrowheads="1"/>
            </p:cNvSpPr>
            <p:nvPr/>
          </p:nvSpPr>
          <p:spPr bwMode="auto">
            <a:xfrm>
              <a:off x="1340"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29" name="Oval 407"/>
            <p:cNvSpPr>
              <a:spLocks noChangeArrowheads="1"/>
            </p:cNvSpPr>
            <p:nvPr/>
          </p:nvSpPr>
          <p:spPr bwMode="auto">
            <a:xfrm>
              <a:off x="1476" y="13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0" name="Oval 408"/>
            <p:cNvSpPr>
              <a:spLocks noChangeArrowheads="1"/>
            </p:cNvSpPr>
            <p:nvPr/>
          </p:nvSpPr>
          <p:spPr bwMode="auto">
            <a:xfrm>
              <a:off x="156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1" name="Oval 409"/>
            <p:cNvSpPr>
              <a:spLocks noChangeArrowheads="1"/>
            </p:cNvSpPr>
            <p:nvPr/>
          </p:nvSpPr>
          <p:spPr bwMode="auto">
            <a:xfrm>
              <a:off x="1566"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2" name="Oval 410"/>
            <p:cNvSpPr>
              <a:spLocks noChangeArrowheads="1"/>
            </p:cNvSpPr>
            <p:nvPr/>
          </p:nvSpPr>
          <p:spPr bwMode="auto">
            <a:xfrm>
              <a:off x="1930" y="220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433" name="Oval 411"/>
            <p:cNvSpPr>
              <a:spLocks noChangeArrowheads="1"/>
            </p:cNvSpPr>
            <p:nvPr/>
          </p:nvSpPr>
          <p:spPr bwMode="auto">
            <a:xfrm>
              <a:off x="211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4" name="Oval 412"/>
            <p:cNvSpPr>
              <a:spLocks noChangeArrowheads="1"/>
            </p:cNvSpPr>
            <p:nvPr/>
          </p:nvSpPr>
          <p:spPr bwMode="auto">
            <a:xfrm>
              <a:off x="1838"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5" name="Oval 413"/>
            <p:cNvSpPr>
              <a:spLocks noChangeArrowheads="1"/>
            </p:cNvSpPr>
            <p:nvPr/>
          </p:nvSpPr>
          <p:spPr bwMode="auto">
            <a:xfrm>
              <a:off x="188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6" name="Oval 414"/>
            <p:cNvSpPr>
              <a:spLocks noChangeArrowheads="1"/>
            </p:cNvSpPr>
            <p:nvPr/>
          </p:nvSpPr>
          <p:spPr bwMode="auto">
            <a:xfrm>
              <a:off x="1975" y="188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437" name="Oval 415"/>
            <p:cNvSpPr>
              <a:spLocks noChangeArrowheads="1"/>
            </p:cNvSpPr>
            <p:nvPr/>
          </p:nvSpPr>
          <p:spPr bwMode="auto">
            <a:xfrm>
              <a:off x="2701"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8" name="Oval 416"/>
            <p:cNvSpPr>
              <a:spLocks noChangeArrowheads="1"/>
            </p:cNvSpPr>
            <p:nvPr/>
          </p:nvSpPr>
          <p:spPr bwMode="auto">
            <a:xfrm>
              <a:off x="2564"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39" name="Oval 417"/>
            <p:cNvSpPr>
              <a:spLocks noChangeArrowheads="1"/>
            </p:cNvSpPr>
            <p:nvPr/>
          </p:nvSpPr>
          <p:spPr bwMode="auto">
            <a:xfrm>
              <a:off x="2429"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0" name="Oval 418"/>
            <p:cNvSpPr>
              <a:spLocks noChangeArrowheads="1"/>
            </p:cNvSpPr>
            <p:nvPr/>
          </p:nvSpPr>
          <p:spPr bwMode="auto">
            <a:xfrm>
              <a:off x="2294" y="188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441" name="Oval 419"/>
            <p:cNvSpPr>
              <a:spLocks noChangeArrowheads="1"/>
            </p:cNvSpPr>
            <p:nvPr/>
          </p:nvSpPr>
          <p:spPr bwMode="auto">
            <a:xfrm>
              <a:off x="270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2" name="Oval 420"/>
            <p:cNvSpPr>
              <a:spLocks noChangeArrowheads="1"/>
            </p:cNvSpPr>
            <p:nvPr/>
          </p:nvSpPr>
          <p:spPr bwMode="auto">
            <a:xfrm>
              <a:off x="2746"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3" name="Oval 421"/>
            <p:cNvSpPr>
              <a:spLocks noChangeArrowheads="1"/>
            </p:cNvSpPr>
            <p:nvPr/>
          </p:nvSpPr>
          <p:spPr bwMode="auto">
            <a:xfrm>
              <a:off x="329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4" name="Oval 422"/>
            <p:cNvSpPr>
              <a:spLocks noChangeArrowheads="1"/>
            </p:cNvSpPr>
            <p:nvPr/>
          </p:nvSpPr>
          <p:spPr bwMode="auto">
            <a:xfrm>
              <a:off x="329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5" name="Oval 423"/>
            <p:cNvSpPr>
              <a:spLocks noChangeArrowheads="1"/>
            </p:cNvSpPr>
            <p:nvPr/>
          </p:nvSpPr>
          <p:spPr bwMode="auto">
            <a:xfrm>
              <a:off x="3154" y="1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6" name="Oval 424"/>
            <p:cNvSpPr>
              <a:spLocks noChangeArrowheads="1"/>
            </p:cNvSpPr>
            <p:nvPr/>
          </p:nvSpPr>
          <p:spPr bwMode="auto">
            <a:xfrm>
              <a:off x="3245" y="12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447" name="Oval 425"/>
            <p:cNvSpPr>
              <a:spLocks noChangeArrowheads="1"/>
            </p:cNvSpPr>
            <p:nvPr/>
          </p:nvSpPr>
          <p:spPr bwMode="auto">
            <a:xfrm>
              <a:off x="3381" y="1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8" name="Oval 426"/>
            <p:cNvSpPr>
              <a:spLocks noChangeArrowheads="1"/>
            </p:cNvSpPr>
            <p:nvPr/>
          </p:nvSpPr>
          <p:spPr bwMode="auto">
            <a:xfrm>
              <a:off x="3426" y="1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49" name="Oval 427"/>
            <p:cNvSpPr>
              <a:spLocks noChangeArrowheads="1"/>
            </p:cNvSpPr>
            <p:nvPr/>
          </p:nvSpPr>
          <p:spPr bwMode="auto">
            <a:xfrm>
              <a:off x="3154" y="14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450" name="Oval 428"/>
            <p:cNvSpPr>
              <a:spLocks noChangeArrowheads="1"/>
            </p:cNvSpPr>
            <p:nvPr/>
          </p:nvSpPr>
          <p:spPr bwMode="auto">
            <a:xfrm>
              <a:off x="3198" y="14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51" name="Oval 429"/>
            <p:cNvSpPr>
              <a:spLocks noChangeArrowheads="1"/>
            </p:cNvSpPr>
            <p:nvPr/>
          </p:nvSpPr>
          <p:spPr bwMode="auto">
            <a:xfrm>
              <a:off x="274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52" name="Oval 430"/>
            <p:cNvSpPr>
              <a:spLocks noChangeArrowheads="1"/>
            </p:cNvSpPr>
            <p:nvPr/>
          </p:nvSpPr>
          <p:spPr bwMode="auto">
            <a:xfrm>
              <a:off x="2746" y="12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53" name="Oval 431"/>
            <p:cNvSpPr>
              <a:spLocks noChangeArrowheads="1"/>
            </p:cNvSpPr>
            <p:nvPr/>
          </p:nvSpPr>
          <p:spPr bwMode="auto">
            <a:xfrm>
              <a:off x="26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54" name="Oval 432"/>
            <p:cNvSpPr>
              <a:spLocks noChangeArrowheads="1"/>
            </p:cNvSpPr>
            <p:nvPr/>
          </p:nvSpPr>
          <p:spPr bwMode="auto">
            <a:xfrm>
              <a:off x="27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55" name="Oval 433"/>
            <p:cNvSpPr>
              <a:spLocks noChangeArrowheads="1"/>
            </p:cNvSpPr>
            <p:nvPr/>
          </p:nvSpPr>
          <p:spPr bwMode="auto">
            <a:xfrm>
              <a:off x="2837"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56" name="Oval 434"/>
            <p:cNvSpPr>
              <a:spLocks noChangeArrowheads="1"/>
            </p:cNvSpPr>
            <p:nvPr/>
          </p:nvSpPr>
          <p:spPr bwMode="auto">
            <a:xfrm>
              <a:off x="29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57" name="Oval 435"/>
            <p:cNvSpPr>
              <a:spLocks noChangeArrowheads="1"/>
            </p:cNvSpPr>
            <p:nvPr/>
          </p:nvSpPr>
          <p:spPr bwMode="auto">
            <a:xfrm>
              <a:off x="3019" y="12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58" name="Oval 436"/>
            <p:cNvSpPr>
              <a:spLocks noChangeArrowheads="1"/>
            </p:cNvSpPr>
            <p:nvPr/>
          </p:nvSpPr>
          <p:spPr bwMode="auto">
            <a:xfrm>
              <a:off x="3018" y="1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59" name="Oval 437"/>
            <p:cNvSpPr>
              <a:spLocks noChangeArrowheads="1"/>
            </p:cNvSpPr>
            <p:nvPr/>
          </p:nvSpPr>
          <p:spPr bwMode="auto">
            <a:xfrm>
              <a:off x="28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0" name="Oval 438"/>
            <p:cNvSpPr>
              <a:spLocks noChangeArrowheads="1"/>
            </p:cNvSpPr>
            <p:nvPr/>
          </p:nvSpPr>
          <p:spPr bwMode="auto">
            <a:xfrm>
              <a:off x="2610" y="12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1" name="Oval 439"/>
            <p:cNvSpPr>
              <a:spLocks noChangeArrowheads="1"/>
            </p:cNvSpPr>
            <p:nvPr/>
          </p:nvSpPr>
          <p:spPr bwMode="auto">
            <a:xfrm>
              <a:off x="2928"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2" name="Oval 440"/>
            <p:cNvSpPr>
              <a:spLocks noChangeArrowheads="1"/>
            </p:cNvSpPr>
            <p:nvPr/>
          </p:nvSpPr>
          <p:spPr bwMode="auto">
            <a:xfrm>
              <a:off x="3200"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3" name="Oval 441"/>
            <p:cNvSpPr>
              <a:spLocks noChangeArrowheads="1"/>
            </p:cNvSpPr>
            <p:nvPr/>
          </p:nvSpPr>
          <p:spPr bwMode="auto">
            <a:xfrm>
              <a:off x="3063" y="9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4" name="Oval 442"/>
            <p:cNvSpPr>
              <a:spLocks noChangeArrowheads="1"/>
            </p:cNvSpPr>
            <p:nvPr/>
          </p:nvSpPr>
          <p:spPr bwMode="auto">
            <a:xfrm>
              <a:off x="329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5" name="Oval 443"/>
            <p:cNvSpPr>
              <a:spLocks noChangeArrowheads="1"/>
            </p:cNvSpPr>
            <p:nvPr/>
          </p:nvSpPr>
          <p:spPr bwMode="auto">
            <a:xfrm>
              <a:off x="34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6" name="Oval 444"/>
            <p:cNvSpPr>
              <a:spLocks noChangeArrowheads="1"/>
            </p:cNvSpPr>
            <p:nvPr/>
          </p:nvSpPr>
          <p:spPr bwMode="auto">
            <a:xfrm>
              <a:off x="3063" y="1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7" name="Oval 445"/>
            <p:cNvSpPr>
              <a:spLocks noChangeArrowheads="1"/>
            </p:cNvSpPr>
            <p:nvPr/>
          </p:nvSpPr>
          <p:spPr bwMode="auto">
            <a:xfrm>
              <a:off x="3381"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8" name="Oval 446"/>
            <p:cNvSpPr>
              <a:spLocks noChangeArrowheads="1"/>
            </p:cNvSpPr>
            <p:nvPr/>
          </p:nvSpPr>
          <p:spPr bwMode="auto">
            <a:xfrm>
              <a:off x="2655"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69" name="Oval 447"/>
            <p:cNvSpPr>
              <a:spLocks noChangeArrowheads="1"/>
            </p:cNvSpPr>
            <p:nvPr/>
          </p:nvSpPr>
          <p:spPr bwMode="auto">
            <a:xfrm>
              <a:off x="347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0" name="Oval 448"/>
            <p:cNvSpPr>
              <a:spLocks noChangeArrowheads="1"/>
            </p:cNvSpPr>
            <p:nvPr/>
          </p:nvSpPr>
          <p:spPr bwMode="auto">
            <a:xfrm>
              <a:off x="3471"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1" name="Oval 449"/>
            <p:cNvSpPr>
              <a:spLocks noChangeArrowheads="1"/>
            </p:cNvSpPr>
            <p:nvPr/>
          </p:nvSpPr>
          <p:spPr bwMode="auto">
            <a:xfrm>
              <a:off x="3335"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2" name="Oval 450"/>
            <p:cNvSpPr>
              <a:spLocks noChangeArrowheads="1"/>
            </p:cNvSpPr>
            <p:nvPr/>
          </p:nvSpPr>
          <p:spPr bwMode="auto">
            <a:xfrm>
              <a:off x="342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3" name="Oval 451"/>
            <p:cNvSpPr>
              <a:spLocks noChangeArrowheads="1"/>
            </p:cNvSpPr>
            <p:nvPr/>
          </p:nvSpPr>
          <p:spPr bwMode="auto">
            <a:xfrm>
              <a:off x="3562"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4" name="Oval 452"/>
            <p:cNvSpPr>
              <a:spLocks noChangeArrowheads="1"/>
            </p:cNvSpPr>
            <p:nvPr/>
          </p:nvSpPr>
          <p:spPr bwMode="auto">
            <a:xfrm>
              <a:off x="3471"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5" name="Oval 453"/>
            <p:cNvSpPr>
              <a:spLocks noChangeArrowheads="1"/>
            </p:cNvSpPr>
            <p:nvPr/>
          </p:nvSpPr>
          <p:spPr bwMode="auto">
            <a:xfrm>
              <a:off x="333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6" name="Oval 454"/>
            <p:cNvSpPr>
              <a:spLocks noChangeArrowheads="1"/>
            </p:cNvSpPr>
            <p:nvPr/>
          </p:nvSpPr>
          <p:spPr bwMode="auto">
            <a:xfrm>
              <a:off x="333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7" name="Oval 455"/>
            <p:cNvSpPr>
              <a:spLocks noChangeArrowheads="1"/>
            </p:cNvSpPr>
            <p:nvPr/>
          </p:nvSpPr>
          <p:spPr bwMode="auto">
            <a:xfrm>
              <a:off x="2928"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8" name="Oval 456"/>
            <p:cNvSpPr>
              <a:spLocks noChangeArrowheads="1"/>
            </p:cNvSpPr>
            <p:nvPr/>
          </p:nvSpPr>
          <p:spPr bwMode="auto">
            <a:xfrm>
              <a:off x="283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79" name="Oval 457"/>
            <p:cNvSpPr>
              <a:spLocks noChangeArrowheads="1"/>
            </p:cNvSpPr>
            <p:nvPr/>
          </p:nvSpPr>
          <p:spPr bwMode="auto">
            <a:xfrm>
              <a:off x="3878" y="25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80" name="Oval 458"/>
            <p:cNvSpPr>
              <a:spLocks noChangeArrowheads="1"/>
            </p:cNvSpPr>
            <p:nvPr/>
          </p:nvSpPr>
          <p:spPr bwMode="auto">
            <a:xfrm>
              <a:off x="2882"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1" name="Oval 459"/>
            <p:cNvSpPr>
              <a:spLocks noChangeArrowheads="1"/>
            </p:cNvSpPr>
            <p:nvPr/>
          </p:nvSpPr>
          <p:spPr bwMode="auto">
            <a:xfrm>
              <a:off x="3018"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2" name="Oval 460"/>
            <p:cNvSpPr>
              <a:spLocks noChangeArrowheads="1"/>
            </p:cNvSpPr>
            <p:nvPr/>
          </p:nvSpPr>
          <p:spPr bwMode="auto">
            <a:xfrm>
              <a:off x="3109"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3" name="Oval 461"/>
            <p:cNvSpPr>
              <a:spLocks noChangeArrowheads="1"/>
            </p:cNvSpPr>
            <p:nvPr/>
          </p:nvSpPr>
          <p:spPr bwMode="auto">
            <a:xfrm>
              <a:off x="320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4" name="Oval 462"/>
            <p:cNvSpPr>
              <a:spLocks noChangeArrowheads="1"/>
            </p:cNvSpPr>
            <p:nvPr/>
          </p:nvSpPr>
          <p:spPr bwMode="auto">
            <a:xfrm>
              <a:off x="319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5" name="Oval 463"/>
            <p:cNvSpPr>
              <a:spLocks noChangeArrowheads="1"/>
            </p:cNvSpPr>
            <p:nvPr/>
          </p:nvSpPr>
          <p:spPr bwMode="auto">
            <a:xfrm>
              <a:off x="3063"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6" name="Oval 464"/>
            <p:cNvSpPr>
              <a:spLocks noChangeArrowheads="1"/>
            </p:cNvSpPr>
            <p:nvPr/>
          </p:nvSpPr>
          <p:spPr bwMode="auto">
            <a:xfrm>
              <a:off x="265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7" name="Oval 465"/>
            <p:cNvSpPr>
              <a:spLocks noChangeArrowheads="1"/>
            </p:cNvSpPr>
            <p:nvPr/>
          </p:nvSpPr>
          <p:spPr bwMode="auto">
            <a:xfrm>
              <a:off x="3109" y="197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488" name="Oval 466"/>
            <p:cNvSpPr>
              <a:spLocks noChangeArrowheads="1"/>
            </p:cNvSpPr>
            <p:nvPr/>
          </p:nvSpPr>
          <p:spPr bwMode="auto">
            <a:xfrm>
              <a:off x="338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89" name="Oval 467"/>
            <p:cNvSpPr>
              <a:spLocks noChangeArrowheads="1"/>
            </p:cNvSpPr>
            <p:nvPr/>
          </p:nvSpPr>
          <p:spPr bwMode="auto">
            <a:xfrm>
              <a:off x="3244"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90" name="Oval 468"/>
            <p:cNvSpPr>
              <a:spLocks noChangeArrowheads="1"/>
            </p:cNvSpPr>
            <p:nvPr/>
          </p:nvSpPr>
          <p:spPr bwMode="auto">
            <a:xfrm>
              <a:off x="3335"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91" name="Oval 469"/>
            <p:cNvSpPr>
              <a:spLocks noChangeArrowheads="1"/>
            </p:cNvSpPr>
            <p:nvPr/>
          </p:nvSpPr>
          <p:spPr bwMode="auto">
            <a:xfrm>
              <a:off x="3562"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92" name="Oval 470"/>
            <p:cNvSpPr>
              <a:spLocks noChangeArrowheads="1"/>
            </p:cNvSpPr>
            <p:nvPr/>
          </p:nvSpPr>
          <p:spPr bwMode="auto">
            <a:xfrm>
              <a:off x="3244" y="1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493" name="Oval 471"/>
            <p:cNvSpPr>
              <a:spLocks noChangeArrowheads="1"/>
            </p:cNvSpPr>
            <p:nvPr/>
          </p:nvSpPr>
          <p:spPr bwMode="auto">
            <a:xfrm>
              <a:off x="356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94" name="Oval 472"/>
            <p:cNvSpPr>
              <a:spLocks noChangeArrowheads="1"/>
            </p:cNvSpPr>
            <p:nvPr/>
          </p:nvSpPr>
          <p:spPr bwMode="auto">
            <a:xfrm>
              <a:off x="2836" y="215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495" name="Oval 473"/>
            <p:cNvSpPr>
              <a:spLocks noChangeArrowheads="1"/>
            </p:cNvSpPr>
            <p:nvPr/>
          </p:nvSpPr>
          <p:spPr bwMode="auto">
            <a:xfrm>
              <a:off x="111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96" name="Oval 474"/>
            <p:cNvSpPr>
              <a:spLocks noChangeArrowheads="1"/>
            </p:cNvSpPr>
            <p:nvPr/>
          </p:nvSpPr>
          <p:spPr bwMode="auto">
            <a:xfrm>
              <a:off x="256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497" name="Oval 475"/>
            <p:cNvSpPr>
              <a:spLocks noChangeArrowheads="1"/>
            </p:cNvSpPr>
            <p:nvPr/>
          </p:nvSpPr>
          <p:spPr bwMode="auto">
            <a:xfrm>
              <a:off x="977" y="207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498" name="Oval 476"/>
            <p:cNvSpPr>
              <a:spLocks noChangeArrowheads="1"/>
            </p:cNvSpPr>
            <p:nvPr/>
          </p:nvSpPr>
          <p:spPr bwMode="auto">
            <a:xfrm>
              <a:off x="1068" y="198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499" name="Oval 477"/>
            <p:cNvSpPr>
              <a:spLocks noChangeArrowheads="1"/>
            </p:cNvSpPr>
            <p:nvPr/>
          </p:nvSpPr>
          <p:spPr bwMode="auto">
            <a:xfrm>
              <a:off x="1203"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00" name="Oval 478"/>
            <p:cNvSpPr>
              <a:spLocks noChangeArrowheads="1"/>
            </p:cNvSpPr>
            <p:nvPr/>
          </p:nvSpPr>
          <p:spPr bwMode="auto">
            <a:xfrm>
              <a:off x="120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01" name="Oval 479"/>
            <p:cNvSpPr>
              <a:spLocks noChangeArrowheads="1"/>
            </p:cNvSpPr>
            <p:nvPr/>
          </p:nvSpPr>
          <p:spPr bwMode="auto">
            <a:xfrm>
              <a:off x="977"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02" name="Oval 480"/>
            <p:cNvSpPr>
              <a:spLocks noChangeArrowheads="1"/>
            </p:cNvSpPr>
            <p:nvPr/>
          </p:nvSpPr>
          <p:spPr bwMode="auto">
            <a:xfrm>
              <a:off x="1021" y="2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503" name="Oval 481"/>
            <p:cNvSpPr>
              <a:spLocks noChangeArrowheads="1"/>
            </p:cNvSpPr>
            <p:nvPr/>
          </p:nvSpPr>
          <p:spPr bwMode="auto">
            <a:xfrm>
              <a:off x="57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04" name="Oval 482"/>
            <p:cNvSpPr>
              <a:spLocks noChangeArrowheads="1"/>
            </p:cNvSpPr>
            <p:nvPr/>
          </p:nvSpPr>
          <p:spPr bwMode="auto">
            <a:xfrm>
              <a:off x="56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05" name="Oval 483"/>
            <p:cNvSpPr>
              <a:spLocks noChangeArrowheads="1"/>
            </p:cNvSpPr>
            <p:nvPr/>
          </p:nvSpPr>
          <p:spPr bwMode="auto">
            <a:xfrm>
              <a:off x="433" y="188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506" name="Oval 484"/>
            <p:cNvSpPr>
              <a:spLocks noChangeArrowheads="1"/>
            </p:cNvSpPr>
            <p:nvPr/>
          </p:nvSpPr>
          <p:spPr bwMode="auto">
            <a:xfrm>
              <a:off x="524" y="1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07" name="Oval 485"/>
            <p:cNvSpPr>
              <a:spLocks noChangeArrowheads="1"/>
            </p:cNvSpPr>
            <p:nvPr/>
          </p:nvSpPr>
          <p:spPr bwMode="auto">
            <a:xfrm>
              <a:off x="660" y="1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508" name="Oval 486"/>
            <p:cNvSpPr>
              <a:spLocks noChangeArrowheads="1"/>
            </p:cNvSpPr>
            <p:nvPr/>
          </p:nvSpPr>
          <p:spPr bwMode="auto">
            <a:xfrm>
              <a:off x="751" y="2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09" name="Oval 487"/>
            <p:cNvSpPr>
              <a:spLocks noChangeArrowheads="1"/>
            </p:cNvSpPr>
            <p:nvPr/>
          </p:nvSpPr>
          <p:spPr bwMode="auto">
            <a:xfrm>
              <a:off x="842"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10" name="Oval 488"/>
            <p:cNvSpPr>
              <a:spLocks noChangeArrowheads="1"/>
            </p:cNvSpPr>
            <p:nvPr/>
          </p:nvSpPr>
          <p:spPr bwMode="auto">
            <a:xfrm>
              <a:off x="1111" y="184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511" name="Oval 489"/>
            <p:cNvSpPr>
              <a:spLocks noChangeArrowheads="1"/>
            </p:cNvSpPr>
            <p:nvPr/>
          </p:nvSpPr>
          <p:spPr bwMode="auto">
            <a:xfrm>
              <a:off x="705" y="17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512" name="Oval 490"/>
            <p:cNvSpPr>
              <a:spLocks noChangeArrowheads="1"/>
            </p:cNvSpPr>
            <p:nvPr/>
          </p:nvSpPr>
          <p:spPr bwMode="auto">
            <a:xfrm>
              <a:off x="433"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13" name="Oval 491"/>
            <p:cNvSpPr>
              <a:spLocks noChangeArrowheads="1"/>
            </p:cNvSpPr>
            <p:nvPr/>
          </p:nvSpPr>
          <p:spPr bwMode="auto">
            <a:xfrm>
              <a:off x="751"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14" name="Oval 492"/>
            <p:cNvSpPr>
              <a:spLocks noChangeArrowheads="1"/>
            </p:cNvSpPr>
            <p:nvPr/>
          </p:nvSpPr>
          <p:spPr bwMode="auto">
            <a:xfrm>
              <a:off x="1023" y="184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515" name="Oval 493"/>
            <p:cNvSpPr>
              <a:spLocks noChangeArrowheads="1"/>
            </p:cNvSpPr>
            <p:nvPr/>
          </p:nvSpPr>
          <p:spPr bwMode="auto">
            <a:xfrm>
              <a:off x="886" y="1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16" name="Oval 494"/>
            <p:cNvSpPr>
              <a:spLocks noChangeArrowheads="1"/>
            </p:cNvSpPr>
            <p:nvPr/>
          </p:nvSpPr>
          <p:spPr bwMode="auto">
            <a:xfrm>
              <a:off x="977" y="161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517" name="Oval 495"/>
            <p:cNvSpPr>
              <a:spLocks noChangeArrowheads="1"/>
            </p:cNvSpPr>
            <p:nvPr/>
          </p:nvSpPr>
          <p:spPr bwMode="auto">
            <a:xfrm>
              <a:off x="1158" y="16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18" name="Oval 496"/>
            <p:cNvSpPr>
              <a:spLocks noChangeArrowheads="1"/>
            </p:cNvSpPr>
            <p:nvPr/>
          </p:nvSpPr>
          <p:spPr bwMode="auto">
            <a:xfrm>
              <a:off x="886" y="1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19" name="Oval 497"/>
            <p:cNvSpPr>
              <a:spLocks noChangeArrowheads="1"/>
            </p:cNvSpPr>
            <p:nvPr/>
          </p:nvSpPr>
          <p:spPr bwMode="auto">
            <a:xfrm>
              <a:off x="120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20" name="Oval 498"/>
            <p:cNvSpPr>
              <a:spLocks noChangeArrowheads="1"/>
            </p:cNvSpPr>
            <p:nvPr/>
          </p:nvSpPr>
          <p:spPr bwMode="auto">
            <a:xfrm>
              <a:off x="478" y="211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521" name="Oval 499"/>
            <p:cNvSpPr>
              <a:spLocks noChangeArrowheads="1"/>
            </p:cNvSpPr>
            <p:nvPr/>
          </p:nvSpPr>
          <p:spPr bwMode="auto">
            <a:xfrm>
              <a:off x="751"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22" name="Oval 500"/>
            <p:cNvSpPr>
              <a:spLocks noChangeArrowheads="1"/>
            </p:cNvSpPr>
            <p:nvPr/>
          </p:nvSpPr>
          <p:spPr bwMode="auto">
            <a:xfrm>
              <a:off x="750" y="161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523" name="Oval 501"/>
            <p:cNvSpPr>
              <a:spLocks noChangeArrowheads="1"/>
            </p:cNvSpPr>
            <p:nvPr/>
          </p:nvSpPr>
          <p:spPr bwMode="auto">
            <a:xfrm>
              <a:off x="614"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24" name="Oval 502"/>
            <p:cNvSpPr>
              <a:spLocks noChangeArrowheads="1"/>
            </p:cNvSpPr>
            <p:nvPr/>
          </p:nvSpPr>
          <p:spPr bwMode="auto">
            <a:xfrm>
              <a:off x="705" y="14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525" name="Oval 503"/>
            <p:cNvSpPr>
              <a:spLocks noChangeArrowheads="1"/>
            </p:cNvSpPr>
            <p:nvPr/>
          </p:nvSpPr>
          <p:spPr bwMode="auto">
            <a:xfrm>
              <a:off x="841"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26" name="Oval 504"/>
            <p:cNvSpPr>
              <a:spLocks noChangeArrowheads="1"/>
            </p:cNvSpPr>
            <p:nvPr/>
          </p:nvSpPr>
          <p:spPr bwMode="auto">
            <a:xfrm>
              <a:off x="886"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27" name="Oval 505"/>
            <p:cNvSpPr>
              <a:spLocks noChangeArrowheads="1"/>
            </p:cNvSpPr>
            <p:nvPr/>
          </p:nvSpPr>
          <p:spPr bwMode="auto">
            <a:xfrm>
              <a:off x="478"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28" name="Oval 506"/>
            <p:cNvSpPr>
              <a:spLocks noChangeArrowheads="1"/>
            </p:cNvSpPr>
            <p:nvPr/>
          </p:nvSpPr>
          <p:spPr bwMode="auto">
            <a:xfrm>
              <a:off x="658" y="16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29" name="Oval 507"/>
            <p:cNvSpPr>
              <a:spLocks noChangeArrowheads="1"/>
            </p:cNvSpPr>
            <p:nvPr/>
          </p:nvSpPr>
          <p:spPr bwMode="auto">
            <a:xfrm>
              <a:off x="207"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0" name="Oval 508"/>
            <p:cNvSpPr>
              <a:spLocks noChangeArrowheads="1"/>
            </p:cNvSpPr>
            <p:nvPr/>
          </p:nvSpPr>
          <p:spPr bwMode="auto">
            <a:xfrm>
              <a:off x="206"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1" name="Oval 509"/>
            <p:cNvSpPr>
              <a:spLocks noChangeArrowheads="1"/>
            </p:cNvSpPr>
            <p:nvPr/>
          </p:nvSpPr>
          <p:spPr bwMode="auto">
            <a:xfrm>
              <a:off x="70"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2" name="Oval 510"/>
            <p:cNvSpPr>
              <a:spLocks noChangeArrowheads="1"/>
            </p:cNvSpPr>
            <p:nvPr/>
          </p:nvSpPr>
          <p:spPr bwMode="auto">
            <a:xfrm>
              <a:off x="161" y="1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3" name="Oval 511"/>
            <p:cNvSpPr>
              <a:spLocks noChangeArrowheads="1"/>
            </p:cNvSpPr>
            <p:nvPr/>
          </p:nvSpPr>
          <p:spPr bwMode="auto">
            <a:xfrm>
              <a:off x="297" y="139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534" name="Oval 512"/>
            <p:cNvSpPr>
              <a:spLocks noChangeArrowheads="1"/>
            </p:cNvSpPr>
            <p:nvPr/>
          </p:nvSpPr>
          <p:spPr bwMode="auto">
            <a:xfrm>
              <a:off x="388" y="1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5" name="Oval 513"/>
            <p:cNvSpPr>
              <a:spLocks noChangeArrowheads="1"/>
            </p:cNvSpPr>
            <p:nvPr/>
          </p:nvSpPr>
          <p:spPr bwMode="auto">
            <a:xfrm>
              <a:off x="479"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6" name="Oval 514"/>
            <p:cNvSpPr>
              <a:spLocks noChangeArrowheads="1"/>
            </p:cNvSpPr>
            <p:nvPr/>
          </p:nvSpPr>
          <p:spPr bwMode="auto">
            <a:xfrm>
              <a:off x="432"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7" name="Oval 515"/>
            <p:cNvSpPr>
              <a:spLocks noChangeArrowheads="1"/>
            </p:cNvSpPr>
            <p:nvPr/>
          </p:nvSpPr>
          <p:spPr bwMode="auto">
            <a:xfrm>
              <a:off x="342"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8" name="Oval 516"/>
            <p:cNvSpPr>
              <a:spLocks noChangeArrowheads="1"/>
            </p:cNvSpPr>
            <p:nvPr/>
          </p:nvSpPr>
          <p:spPr bwMode="auto">
            <a:xfrm>
              <a:off x="70" y="1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39" name="Oval 517"/>
            <p:cNvSpPr>
              <a:spLocks noChangeArrowheads="1"/>
            </p:cNvSpPr>
            <p:nvPr/>
          </p:nvSpPr>
          <p:spPr bwMode="auto">
            <a:xfrm>
              <a:off x="388"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0" name="Oval 518"/>
            <p:cNvSpPr>
              <a:spLocks noChangeArrowheads="1"/>
            </p:cNvSpPr>
            <p:nvPr/>
          </p:nvSpPr>
          <p:spPr bwMode="auto">
            <a:xfrm>
              <a:off x="660"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1" name="Oval 519"/>
            <p:cNvSpPr>
              <a:spLocks noChangeArrowheads="1"/>
            </p:cNvSpPr>
            <p:nvPr/>
          </p:nvSpPr>
          <p:spPr bwMode="auto">
            <a:xfrm>
              <a:off x="523"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2" name="Oval 520"/>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3" name="Oval 521"/>
            <p:cNvSpPr>
              <a:spLocks noChangeArrowheads="1"/>
            </p:cNvSpPr>
            <p:nvPr/>
          </p:nvSpPr>
          <p:spPr bwMode="auto">
            <a:xfrm>
              <a:off x="795"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4" name="Oval 522"/>
            <p:cNvSpPr>
              <a:spLocks noChangeArrowheads="1"/>
            </p:cNvSpPr>
            <p:nvPr/>
          </p:nvSpPr>
          <p:spPr bwMode="auto">
            <a:xfrm>
              <a:off x="523"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5" name="Oval 523"/>
            <p:cNvSpPr>
              <a:spLocks noChangeArrowheads="1"/>
            </p:cNvSpPr>
            <p:nvPr/>
          </p:nvSpPr>
          <p:spPr bwMode="auto">
            <a:xfrm>
              <a:off x="841"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6" name="Oval 524"/>
            <p:cNvSpPr>
              <a:spLocks noChangeArrowheads="1"/>
            </p:cNvSpPr>
            <p:nvPr/>
          </p:nvSpPr>
          <p:spPr bwMode="auto">
            <a:xfrm>
              <a:off x="115"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7" name="Oval 525"/>
            <p:cNvSpPr>
              <a:spLocks noChangeArrowheads="1"/>
            </p:cNvSpPr>
            <p:nvPr/>
          </p:nvSpPr>
          <p:spPr bwMode="auto">
            <a:xfrm>
              <a:off x="1838"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8" name="Oval 526"/>
            <p:cNvSpPr>
              <a:spLocks noChangeArrowheads="1"/>
            </p:cNvSpPr>
            <p:nvPr/>
          </p:nvSpPr>
          <p:spPr bwMode="auto">
            <a:xfrm>
              <a:off x="1748"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49" name="Oval 527"/>
            <p:cNvSpPr>
              <a:spLocks noChangeArrowheads="1"/>
            </p:cNvSpPr>
            <p:nvPr/>
          </p:nvSpPr>
          <p:spPr bwMode="auto">
            <a:xfrm>
              <a:off x="1612"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0" name="Oval 528"/>
            <p:cNvSpPr>
              <a:spLocks noChangeArrowheads="1"/>
            </p:cNvSpPr>
            <p:nvPr/>
          </p:nvSpPr>
          <p:spPr bwMode="auto">
            <a:xfrm>
              <a:off x="170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1" name="Oval 529"/>
            <p:cNvSpPr>
              <a:spLocks noChangeArrowheads="1"/>
            </p:cNvSpPr>
            <p:nvPr/>
          </p:nvSpPr>
          <p:spPr bwMode="auto">
            <a:xfrm>
              <a:off x="1839"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2" name="Oval 530"/>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3" name="Oval 531"/>
            <p:cNvSpPr>
              <a:spLocks noChangeArrowheads="1"/>
            </p:cNvSpPr>
            <p:nvPr/>
          </p:nvSpPr>
          <p:spPr bwMode="auto">
            <a:xfrm>
              <a:off x="134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4" name="Oval 532"/>
            <p:cNvSpPr>
              <a:spLocks noChangeArrowheads="1"/>
            </p:cNvSpPr>
            <p:nvPr/>
          </p:nvSpPr>
          <p:spPr bwMode="auto">
            <a:xfrm>
              <a:off x="1793"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5" name="Oval 533"/>
            <p:cNvSpPr>
              <a:spLocks noChangeArrowheads="1"/>
            </p:cNvSpPr>
            <p:nvPr/>
          </p:nvSpPr>
          <p:spPr bwMode="auto">
            <a:xfrm>
              <a:off x="1205"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6" name="Oval 534"/>
            <p:cNvSpPr>
              <a:spLocks noChangeArrowheads="1"/>
            </p:cNvSpPr>
            <p:nvPr/>
          </p:nvSpPr>
          <p:spPr bwMode="auto">
            <a:xfrm>
              <a:off x="1204"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7" name="Oval 535"/>
            <p:cNvSpPr>
              <a:spLocks noChangeArrowheads="1"/>
            </p:cNvSpPr>
            <p:nvPr/>
          </p:nvSpPr>
          <p:spPr bwMode="auto">
            <a:xfrm>
              <a:off x="1068"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8" name="Oval 536"/>
            <p:cNvSpPr>
              <a:spLocks noChangeArrowheads="1"/>
            </p:cNvSpPr>
            <p:nvPr/>
          </p:nvSpPr>
          <p:spPr bwMode="auto">
            <a:xfrm>
              <a:off x="1159" y="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59" name="Oval 537"/>
            <p:cNvSpPr>
              <a:spLocks noChangeArrowheads="1"/>
            </p:cNvSpPr>
            <p:nvPr/>
          </p:nvSpPr>
          <p:spPr bwMode="auto">
            <a:xfrm>
              <a:off x="1295"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0" name="Oval 538"/>
            <p:cNvSpPr>
              <a:spLocks noChangeArrowheads="1"/>
            </p:cNvSpPr>
            <p:nvPr/>
          </p:nvSpPr>
          <p:spPr bwMode="auto">
            <a:xfrm>
              <a:off x="1386" y="1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1" name="Oval 539"/>
            <p:cNvSpPr>
              <a:spLocks noChangeArrowheads="1"/>
            </p:cNvSpPr>
            <p:nvPr/>
          </p:nvSpPr>
          <p:spPr bwMode="auto">
            <a:xfrm>
              <a:off x="1477"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2" name="Oval 540"/>
            <p:cNvSpPr>
              <a:spLocks noChangeArrowheads="1"/>
            </p:cNvSpPr>
            <p:nvPr/>
          </p:nvSpPr>
          <p:spPr bwMode="auto">
            <a:xfrm>
              <a:off x="1476"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3" name="Oval 541"/>
            <p:cNvSpPr>
              <a:spLocks noChangeArrowheads="1"/>
            </p:cNvSpPr>
            <p:nvPr/>
          </p:nvSpPr>
          <p:spPr bwMode="auto">
            <a:xfrm>
              <a:off x="134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4" name="Oval 542"/>
            <p:cNvSpPr>
              <a:spLocks noChangeArrowheads="1"/>
            </p:cNvSpPr>
            <p:nvPr/>
          </p:nvSpPr>
          <p:spPr bwMode="auto">
            <a:xfrm>
              <a:off x="1068" y="112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565" name="Oval 543"/>
            <p:cNvSpPr>
              <a:spLocks noChangeArrowheads="1"/>
            </p:cNvSpPr>
            <p:nvPr/>
          </p:nvSpPr>
          <p:spPr bwMode="auto">
            <a:xfrm>
              <a:off x="1386"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6" name="Oval 544"/>
            <p:cNvSpPr>
              <a:spLocks noChangeArrowheads="1"/>
            </p:cNvSpPr>
            <p:nvPr/>
          </p:nvSpPr>
          <p:spPr bwMode="auto">
            <a:xfrm>
              <a:off x="1658"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7" name="Oval 545"/>
            <p:cNvSpPr>
              <a:spLocks noChangeArrowheads="1"/>
            </p:cNvSpPr>
            <p:nvPr/>
          </p:nvSpPr>
          <p:spPr bwMode="auto">
            <a:xfrm>
              <a:off x="93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8" name="Oval 546"/>
            <p:cNvSpPr>
              <a:spLocks noChangeArrowheads="1"/>
            </p:cNvSpPr>
            <p:nvPr/>
          </p:nvSpPr>
          <p:spPr bwMode="auto">
            <a:xfrm>
              <a:off x="1612" y="1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69" name="Oval 547"/>
            <p:cNvSpPr>
              <a:spLocks noChangeArrowheads="1"/>
            </p:cNvSpPr>
            <p:nvPr/>
          </p:nvSpPr>
          <p:spPr bwMode="auto">
            <a:xfrm>
              <a:off x="193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0" name="Oval 548"/>
            <p:cNvSpPr>
              <a:spLocks noChangeArrowheads="1"/>
            </p:cNvSpPr>
            <p:nvPr/>
          </p:nvSpPr>
          <p:spPr bwMode="auto">
            <a:xfrm>
              <a:off x="1521"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571" name="Oval 549"/>
            <p:cNvSpPr>
              <a:spLocks noChangeArrowheads="1"/>
            </p:cNvSpPr>
            <p:nvPr/>
          </p:nvSpPr>
          <p:spPr bwMode="auto">
            <a:xfrm>
              <a:off x="1884"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2" name="Oval 550"/>
            <p:cNvSpPr>
              <a:spLocks noChangeArrowheads="1"/>
            </p:cNvSpPr>
            <p:nvPr/>
          </p:nvSpPr>
          <p:spPr bwMode="auto">
            <a:xfrm>
              <a:off x="1113"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3" name="Oval 551"/>
            <p:cNvSpPr>
              <a:spLocks noChangeArrowheads="1"/>
            </p:cNvSpPr>
            <p:nvPr/>
          </p:nvSpPr>
          <p:spPr bwMode="auto">
            <a:xfrm>
              <a:off x="188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4" name="Oval 552"/>
            <p:cNvSpPr>
              <a:spLocks noChangeArrowheads="1"/>
            </p:cNvSpPr>
            <p:nvPr/>
          </p:nvSpPr>
          <p:spPr bwMode="auto">
            <a:xfrm>
              <a:off x="202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5" name="Oval 553"/>
            <p:cNvSpPr>
              <a:spLocks noChangeArrowheads="1"/>
            </p:cNvSpPr>
            <p:nvPr/>
          </p:nvSpPr>
          <p:spPr bwMode="auto">
            <a:xfrm>
              <a:off x="215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6" name="Oval 554"/>
            <p:cNvSpPr>
              <a:spLocks noChangeArrowheads="1"/>
            </p:cNvSpPr>
            <p:nvPr/>
          </p:nvSpPr>
          <p:spPr bwMode="auto">
            <a:xfrm>
              <a:off x="2292" y="9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577" name="Oval 555"/>
            <p:cNvSpPr>
              <a:spLocks noChangeArrowheads="1"/>
            </p:cNvSpPr>
            <p:nvPr/>
          </p:nvSpPr>
          <p:spPr bwMode="auto">
            <a:xfrm>
              <a:off x="2519" y="1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8" name="Oval 556"/>
            <p:cNvSpPr>
              <a:spLocks noChangeArrowheads="1"/>
            </p:cNvSpPr>
            <p:nvPr/>
          </p:nvSpPr>
          <p:spPr bwMode="auto">
            <a:xfrm>
              <a:off x="274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79" name="Oval 557"/>
            <p:cNvSpPr>
              <a:spLocks noChangeArrowheads="1"/>
            </p:cNvSpPr>
            <p:nvPr/>
          </p:nvSpPr>
          <p:spPr bwMode="auto">
            <a:xfrm>
              <a:off x="2428"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0" name="Oval 558"/>
            <p:cNvSpPr>
              <a:spLocks noChangeArrowheads="1"/>
            </p:cNvSpPr>
            <p:nvPr/>
          </p:nvSpPr>
          <p:spPr bwMode="auto">
            <a:xfrm>
              <a:off x="211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1" name="Oval 559"/>
            <p:cNvSpPr>
              <a:spLocks noChangeArrowheads="1"/>
            </p:cNvSpPr>
            <p:nvPr/>
          </p:nvSpPr>
          <p:spPr bwMode="auto">
            <a:xfrm>
              <a:off x="1793"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2" name="Oval 560"/>
            <p:cNvSpPr>
              <a:spLocks noChangeArrowheads="1"/>
            </p:cNvSpPr>
            <p:nvPr/>
          </p:nvSpPr>
          <p:spPr bwMode="auto">
            <a:xfrm>
              <a:off x="274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3" name="Oval 561"/>
            <p:cNvSpPr>
              <a:spLocks noChangeArrowheads="1"/>
            </p:cNvSpPr>
            <p:nvPr/>
          </p:nvSpPr>
          <p:spPr bwMode="auto">
            <a:xfrm>
              <a:off x="3109" y="16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584" name="Oval 562"/>
            <p:cNvSpPr>
              <a:spLocks noChangeArrowheads="1"/>
            </p:cNvSpPr>
            <p:nvPr/>
          </p:nvSpPr>
          <p:spPr bwMode="auto">
            <a:xfrm>
              <a:off x="3472"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5" name="Oval 563"/>
            <p:cNvSpPr>
              <a:spLocks noChangeArrowheads="1"/>
            </p:cNvSpPr>
            <p:nvPr/>
          </p:nvSpPr>
          <p:spPr bwMode="auto">
            <a:xfrm>
              <a:off x="3245" y="2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586" name="Oval 564"/>
            <p:cNvSpPr>
              <a:spLocks noChangeArrowheads="1"/>
            </p:cNvSpPr>
            <p:nvPr/>
          </p:nvSpPr>
          <p:spPr bwMode="auto">
            <a:xfrm>
              <a:off x="2927"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7" name="Oval 565"/>
            <p:cNvSpPr>
              <a:spLocks noChangeArrowheads="1"/>
            </p:cNvSpPr>
            <p:nvPr/>
          </p:nvSpPr>
          <p:spPr bwMode="auto">
            <a:xfrm>
              <a:off x="220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8" name="Oval 566"/>
            <p:cNvSpPr>
              <a:spLocks noChangeArrowheads="1"/>
            </p:cNvSpPr>
            <p:nvPr/>
          </p:nvSpPr>
          <p:spPr bwMode="auto">
            <a:xfrm>
              <a:off x="1475"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89" name="Oval 567"/>
            <p:cNvSpPr>
              <a:spLocks noChangeArrowheads="1"/>
            </p:cNvSpPr>
            <p:nvPr/>
          </p:nvSpPr>
          <p:spPr bwMode="auto">
            <a:xfrm>
              <a:off x="161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0" name="Oval 568"/>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1" name="Oval 569"/>
            <p:cNvSpPr>
              <a:spLocks noChangeArrowheads="1"/>
            </p:cNvSpPr>
            <p:nvPr/>
          </p:nvSpPr>
          <p:spPr bwMode="auto">
            <a:xfrm>
              <a:off x="179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2" name="Oval 570"/>
            <p:cNvSpPr>
              <a:spLocks noChangeArrowheads="1"/>
            </p:cNvSpPr>
            <p:nvPr/>
          </p:nvSpPr>
          <p:spPr bwMode="auto">
            <a:xfrm>
              <a:off x="188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3" name="Oval 571"/>
            <p:cNvSpPr>
              <a:spLocks noChangeArrowheads="1"/>
            </p:cNvSpPr>
            <p:nvPr/>
          </p:nvSpPr>
          <p:spPr bwMode="auto">
            <a:xfrm>
              <a:off x="211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4" name="Oval 572"/>
            <p:cNvSpPr>
              <a:spLocks noChangeArrowheads="1"/>
            </p:cNvSpPr>
            <p:nvPr/>
          </p:nvSpPr>
          <p:spPr bwMode="auto">
            <a:xfrm>
              <a:off x="229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5" name="Oval 573"/>
            <p:cNvSpPr>
              <a:spLocks noChangeArrowheads="1"/>
            </p:cNvSpPr>
            <p:nvPr/>
          </p:nvSpPr>
          <p:spPr bwMode="auto">
            <a:xfrm>
              <a:off x="238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6" name="Oval 574"/>
            <p:cNvSpPr>
              <a:spLocks noChangeArrowheads="1"/>
            </p:cNvSpPr>
            <p:nvPr/>
          </p:nvSpPr>
          <p:spPr bwMode="auto">
            <a:xfrm>
              <a:off x="247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7" name="Oval 575"/>
            <p:cNvSpPr>
              <a:spLocks noChangeArrowheads="1"/>
            </p:cNvSpPr>
            <p:nvPr/>
          </p:nvSpPr>
          <p:spPr bwMode="auto">
            <a:xfrm>
              <a:off x="2565" y="2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8" name="Oval 576"/>
            <p:cNvSpPr>
              <a:spLocks noChangeArrowheads="1"/>
            </p:cNvSpPr>
            <p:nvPr/>
          </p:nvSpPr>
          <p:spPr bwMode="auto">
            <a:xfrm>
              <a:off x="265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599" name="Oval 577"/>
            <p:cNvSpPr>
              <a:spLocks noChangeArrowheads="1"/>
            </p:cNvSpPr>
            <p:nvPr/>
          </p:nvSpPr>
          <p:spPr bwMode="auto">
            <a:xfrm>
              <a:off x="2883"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0" name="Oval 578"/>
            <p:cNvSpPr>
              <a:spLocks noChangeArrowheads="1"/>
            </p:cNvSpPr>
            <p:nvPr/>
          </p:nvSpPr>
          <p:spPr bwMode="auto">
            <a:xfrm>
              <a:off x="306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1" name="Oval 579"/>
            <p:cNvSpPr>
              <a:spLocks noChangeArrowheads="1"/>
            </p:cNvSpPr>
            <p:nvPr/>
          </p:nvSpPr>
          <p:spPr bwMode="auto">
            <a:xfrm>
              <a:off x="2973"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2" name="Oval 580"/>
            <p:cNvSpPr>
              <a:spLocks noChangeArrowheads="1"/>
            </p:cNvSpPr>
            <p:nvPr/>
          </p:nvSpPr>
          <p:spPr bwMode="auto">
            <a:xfrm>
              <a:off x="3200"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3" name="Oval 581"/>
            <p:cNvSpPr>
              <a:spLocks noChangeArrowheads="1"/>
            </p:cNvSpPr>
            <p:nvPr/>
          </p:nvSpPr>
          <p:spPr bwMode="auto">
            <a:xfrm>
              <a:off x="3426"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4" name="Oval 582"/>
            <p:cNvSpPr>
              <a:spLocks noChangeArrowheads="1"/>
            </p:cNvSpPr>
            <p:nvPr/>
          </p:nvSpPr>
          <p:spPr bwMode="auto">
            <a:xfrm>
              <a:off x="3471" y="116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605" name="Oval 583"/>
            <p:cNvSpPr>
              <a:spLocks noChangeArrowheads="1"/>
            </p:cNvSpPr>
            <p:nvPr/>
          </p:nvSpPr>
          <p:spPr bwMode="auto">
            <a:xfrm>
              <a:off x="3426"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6" name="Oval 584"/>
            <p:cNvSpPr>
              <a:spLocks noChangeArrowheads="1"/>
            </p:cNvSpPr>
            <p:nvPr/>
          </p:nvSpPr>
          <p:spPr bwMode="auto">
            <a:xfrm>
              <a:off x="351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7" name="Oval 585"/>
            <p:cNvSpPr>
              <a:spLocks noChangeArrowheads="1"/>
            </p:cNvSpPr>
            <p:nvPr/>
          </p:nvSpPr>
          <p:spPr bwMode="auto">
            <a:xfrm>
              <a:off x="3063"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8" name="Oval 586"/>
            <p:cNvSpPr>
              <a:spLocks noChangeArrowheads="1"/>
            </p:cNvSpPr>
            <p:nvPr/>
          </p:nvSpPr>
          <p:spPr bwMode="auto">
            <a:xfrm>
              <a:off x="3517"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09" name="Oval 587"/>
            <p:cNvSpPr>
              <a:spLocks noChangeArrowheads="1"/>
            </p:cNvSpPr>
            <p:nvPr/>
          </p:nvSpPr>
          <p:spPr bwMode="auto">
            <a:xfrm>
              <a:off x="342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0" name="Oval 588"/>
            <p:cNvSpPr>
              <a:spLocks noChangeArrowheads="1"/>
            </p:cNvSpPr>
            <p:nvPr/>
          </p:nvSpPr>
          <p:spPr bwMode="auto">
            <a:xfrm>
              <a:off x="319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1" name="Oval 589"/>
            <p:cNvSpPr>
              <a:spLocks noChangeArrowheads="1"/>
            </p:cNvSpPr>
            <p:nvPr/>
          </p:nvSpPr>
          <p:spPr bwMode="auto">
            <a:xfrm>
              <a:off x="2927"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2" name="Oval 590"/>
            <p:cNvSpPr>
              <a:spLocks noChangeArrowheads="1"/>
            </p:cNvSpPr>
            <p:nvPr/>
          </p:nvSpPr>
          <p:spPr bwMode="auto">
            <a:xfrm>
              <a:off x="265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3" name="Oval 591"/>
            <p:cNvSpPr>
              <a:spLocks noChangeArrowheads="1"/>
            </p:cNvSpPr>
            <p:nvPr/>
          </p:nvSpPr>
          <p:spPr bwMode="auto">
            <a:xfrm>
              <a:off x="2247"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4" name="Oval 592"/>
            <p:cNvSpPr>
              <a:spLocks noChangeArrowheads="1"/>
            </p:cNvSpPr>
            <p:nvPr/>
          </p:nvSpPr>
          <p:spPr bwMode="auto">
            <a:xfrm>
              <a:off x="1838" y="25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615" name="Oval 593"/>
            <p:cNvSpPr>
              <a:spLocks noChangeArrowheads="1"/>
            </p:cNvSpPr>
            <p:nvPr/>
          </p:nvSpPr>
          <p:spPr bwMode="auto">
            <a:xfrm>
              <a:off x="134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6" name="Oval 594"/>
            <p:cNvSpPr>
              <a:spLocks noChangeArrowheads="1"/>
            </p:cNvSpPr>
            <p:nvPr/>
          </p:nvSpPr>
          <p:spPr bwMode="auto">
            <a:xfrm>
              <a:off x="84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7" name="Oval 595"/>
            <p:cNvSpPr>
              <a:spLocks noChangeArrowheads="1"/>
            </p:cNvSpPr>
            <p:nvPr/>
          </p:nvSpPr>
          <p:spPr bwMode="auto">
            <a:xfrm>
              <a:off x="34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8" name="Oval 596"/>
            <p:cNvSpPr>
              <a:spLocks noChangeArrowheads="1"/>
            </p:cNvSpPr>
            <p:nvPr/>
          </p:nvSpPr>
          <p:spPr bwMode="auto">
            <a:xfrm>
              <a:off x="705"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19" name="Oval 597"/>
            <p:cNvSpPr>
              <a:spLocks noChangeArrowheads="1"/>
            </p:cNvSpPr>
            <p:nvPr/>
          </p:nvSpPr>
          <p:spPr bwMode="auto">
            <a:xfrm>
              <a:off x="115"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0" name="Oval 598"/>
            <p:cNvSpPr>
              <a:spLocks noChangeArrowheads="1"/>
            </p:cNvSpPr>
            <p:nvPr/>
          </p:nvSpPr>
          <p:spPr bwMode="auto">
            <a:xfrm>
              <a:off x="384"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1" name="Oval 599"/>
            <p:cNvSpPr>
              <a:spLocks noChangeArrowheads="1"/>
            </p:cNvSpPr>
            <p:nvPr/>
          </p:nvSpPr>
          <p:spPr bwMode="auto">
            <a:xfrm>
              <a:off x="841"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2" name="Oval 600"/>
            <p:cNvSpPr>
              <a:spLocks noChangeArrowheads="1"/>
            </p:cNvSpPr>
            <p:nvPr/>
          </p:nvSpPr>
          <p:spPr bwMode="auto">
            <a:xfrm>
              <a:off x="1298" y="120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623" name="Oval 601"/>
            <p:cNvSpPr>
              <a:spLocks noChangeArrowheads="1"/>
            </p:cNvSpPr>
            <p:nvPr/>
          </p:nvSpPr>
          <p:spPr bwMode="auto">
            <a:xfrm>
              <a:off x="342"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624" name="Oval 602"/>
            <p:cNvSpPr>
              <a:spLocks noChangeArrowheads="1"/>
            </p:cNvSpPr>
            <p:nvPr/>
          </p:nvSpPr>
          <p:spPr bwMode="auto">
            <a:xfrm>
              <a:off x="206"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5" name="Oval 603"/>
            <p:cNvSpPr>
              <a:spLocks noChangeArrowheads="1"/>
            </p:cNvSpPr>
            <p:nvPr/>
          </p:nvSpPr>
          <p:spPr bwMode="auto">
            <a:xfrm>
              <a:off x="69"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6" name="Oval 604"/>
            <p:cNvSpPr>
              <a:spLocks noChangeArrowheads="1"/>
            </p:cNvSpPr>
            <p:nvPr/>
          </p:nvSpPr>
          <p:spPr bwMode="auto">
            <a:xfrm>
              <a:off x="-21"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7" name="Oval 605"/>
            <p:cNvSpPr>
              <a:spLocks noChangeArrowheads="1"/>
            </p:cNvSpPr>
            <p:nvPr/>
          </p:nvSpPr>
          <p:spPr bwMode="auto">
            <a:xfrm>
              <a:off x="24" y="1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8" name="Oval 606"/>
            <p:cNvSpPr>
              <a:spLocks noChangeArrowheads="1"/>
            </p:cNvSpPr>
            <p:nvPr/>
          </p:nvSpPr>
          <p:spPr bwMode="auto">
            <a:xfrm>
              <a:off x="161"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29" name="Oval 607"/>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0" name="Oval 608"/>
            <p:cNvSpPr>
              <a:spLocks noChangeArrowheads="1"/>
            </p:cNvSpPr>
            <p:nvPr/>
          </p:nvSpPr>
          <p:spPr bwMode="auto">
            <a:xfrm>
              <a:off x="435" y="13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631" name="Oval 609"/>
            <p:cNvSpPr>
              <a:spLocks noChangeArrowheads="1"/>
            </p:cNvSpPr>
            <p:nvPr/>
          </p:nvSpPr>
          <p:spPr bwMode="auto">
            <a:xfrm>
              <a:off x="2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2" name="Oval 610"/>
            <p:cNvSpPr>
              <a:spLocks noChangeArrowheads="1"/>
            </p:cNvSpPr>
            <p:nvPr/>
          </p:nvSpPr>
          <p:spPr bwMode="auto">
            <a:xfrm>
              <a:off x="-21" y="2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3" name="Oval 611"/>
            <p:cNvSpPr>
              <a:spLocks noChangeArrowheads="1"/>
            </p:cNvSpPr>
            <p:nvPr/>
          </p:nvSpPr>
          <p:spPr bwMode="auto">
            <a:xfrm>
              <a:off x="20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4" name="Oval 612"/>
            <p:cNvSpPr>
              <a:spLocks noChangeArrowheads="1"/>
            </p:cNvSpPr>
            <p:nvPr/>
          </p:nvSpPr>
          <p:spPr bwMode="auto">
            <a:xfrm>
              <a:off x="251"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5" name="Oval 613"/>
            <p:cNvSpPr>
              <a:spLocks noChangeArrowheads="1"/>
            </p:cNvSpPr>
            <p:nvPr/>
          </p:nvSpPr>
          <p:spPr bwMode="auto">
            <a:xfrm>
              <a:off x="25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6" name="Oval 614"/>
            <p:cNvSpPr>
              <a:spLocks noChangeArrowheads="1"/>
            </p:cNvSpPr>
            <p:nvPr/>
          </p:nvSpPr>
          <p:spPr bwMode="auto">
            <a:xfrm>
              <a:off x="69"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7" name="Oval 615"/>
            <p:cNvSpPr>
              <a:spLocks noChangeArrowheads="1"/>
            </p:cNvSpPr>
            <p:nvPr/>
          </p:nvSpPr>
          <p:spPr bwMode="auto">
            <a:xfrm>
              <a:off x="-21"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8" name="Oval 616"/>
            <p:cNvSpPr>
              <a:spLocks noChangeArrowheads="1"/>
            </p:cNvSpPr>
            <p:nvPr/>
          </p:nvSpPr>
          <p:spPr bwMode="auto">
            <a:xfrm>
              <a:off x="-21"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39" name="Oval 617"/>
            <p:cNvSpPr>
              <a:spLocks noChangeArrowheads="1"/>
            </p:cNvSpPr>
            <p:nvPr/>
          </p:nvSpPr>
          <p:spPr bwMode="auto">
            <a:xfrm>
              <a:off x="-2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40" name="Oval 618"/>
            <p:cNvSpPr>
              <a:spLocks noChangeArrowheads="1"/>
            </p:cNvSpPr>
            <p:nvPr/>
          </p:nvSpPr>
          <p:spPr bwMode="auto">
            <a:xfrm>
              <a:off x="795" y="125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641" name="Oval 619"/>
            <p:cNvSpPr>
              <a:spLocks noChangeArrowheads="1"/>
            </p:cNvSpPr>
            <p:nvPr/>
          </p:nvSpPr>
          <p:spPr bwMode="auto">
            <a:xfrm>
              <a:off x="659" y="120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642" name="Oval 620"/>
            <p:cNvSpPr>
              <a:spLocks noChangeArrowheads="1"/>
            </p:cNvSpPr>
            <p:nvPr/>
          </p:nvSpPr>
          <p:spPr bwMode="auto">
            <a:xfrm>
              <a:off x="523"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643" name="Oval 621"/>
            <p:cNvSpPr>
              <a:spLocks noChangeArrowheads="1"/>
            </p:cNvSpPr>
            <p:nvPr/>
          </p:nvSpPr>
          <p:spPr bwMode="auto">
            <a:xfrm>
              <a:off x="66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44" name="Oval 622"/>
            <p:cNvSpPr>
              <a:spLocks noChangeArrowheads="1"/>
            </p:cNvSpPr>
            <p:nvPr/>
          </p:nvSpPr>
          <p:spPr bwMode="auto">
            <a:xfrm>
              <a:off x="886" y="9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645" name="Oval 623"/>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46" name="Oval 624"/>
            <p:cNvSpPr>
              <a:spLocks noChangeArrowheads="1"/>
            </p:cNvSpPr>
            <p:nvPr/>
          </p:nvSpPr>
          <p:spPr bwMode="auto">
            <a:xfrm>
              <a:off x="1068" y="12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647" name="Oval 625"/>
            <p:cNvSpPr>
              <a:spLocks noChangeArrowheads="1"/>
            </p:cNvSpPr>
            <p:nvPr/>
          </p:nvSpPr>
          <p:spPr bwMode="auto">
            <a:xfrm>
              <a:off x="251"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48" name="Oval 626"/>
            <p:cNvSpPr>
              <a:spLocks noChangeArrowheads="1"/>
            </p:cNvSpPr>
            <p:nvPr/>
          </p:nvSpPr>
          <p:spPr bwMode="auto">
            <a:xfrm>
              <a:off x="161"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49" name="Oval 627"/>
            <p:cNvSpPr>
              <a:spLocks noChangeArrowheads="1"/>
            </p:cNvSpPr>
            <p:nvPr/>
          </p:nvSpPr>
          <p:spPr bwMode="auto">
            <a:xfrm>
              <a:off x="6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0" name="Oval 628"/>
            <p:cNvSpPr>
              <a:spLocks noChangeArrowheads="1"/>
            </p:cNvSpPr>
            <p:nvPr/>
          </p:nvSpPr>
          <p:spPr bwMode="auto">
            <a:xfrm>
              <a:off x="-2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1" name="Oval 629"/>
            <p:cNvSpPr>
              <a:spLocks noChangeArrowheads="1"/>
            </p:cNvSpPr>
            <p:nvPr/>
          </p:nvSpPr>
          <p:spPr bwMode="auto">
            <a:xfrm>
              <a:off x="61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2" name="Oval 630"/>
            <p:cNvSpPr>
              <a:spLocks noChangeArrowheads="1"/>
            </p:cNvSpPr>
            <p:nvPr/>
          </p:nvSpPr>
          <p:spPr bwMode="auto">
            <a:xfrm>
              <a:off x="523" y="22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653" name="Oval 631"/>
            <p:cNvSpPr>
              <a:spLocks noChangeArrowheads="1"/>
            </p:cNvSpPr>
            <p:nvPr/>
          </p:nvSpPr>
          <p:spPr bwMode="auto">
            <a:xfrm>
              <a:off x="34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4" name="Oval 632"/>
            <p:cNvSpPr>
              <a:spLocks noChangeArrowheads="1"/>
            </p:cNvSpPr>
            <p:nvPr/>
          </p:nvSpPr>
          <p:spPr bwMode="auto">
            <a:xfrm>
              <a:off x="11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5" name="Oval 633"/>
            <p:cNvSpPr>
              <a:spLocks noChangeArrowheads="1"/>
            </p:cNvSpPr>
            <p:nvPr/>
          </p:nvSpPr>
          <p:spPr bwMode="auto">
            <a:xfrm>
              <a:off x="660"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6" name="Oval 634"/>
            <p:cNvSpPr>
              <a:spLocks noChangeArrowheads="1"/>
            </p:cNvSpPr>
            <p:nvPr/>
          </p:nvSpPr>
          <p:spPr bwMode="auto">
            <a:xfrm>
              <a:off x="111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7" name="Oval 635"/>
            <p:cNvSpPr>
              <a:spLocks noChangeArrowheads="1"/>
            </p:cNvSpPr>
            <p:nvPr/>
          </p:nvSpPr>
          <p:spPr bwMode="auto">
            <a:xfrm>
              <a:off x="523"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8" name="Oval 636"/>
            <p:cNvSpPr>
              <a:spLocks noChangeArrowheads="1"/>
            </p:cNvSpPr>
            <p:nvPr/>
          </p:nvSpPr>
          <p:spPr bwMode="auto">
            <a:xfrm>
              <a:off x="-68"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59" name="Oval 637"/>
            <p:cNvSpPr>
              <a:spLocks noChangeArrowheads="1"/>
            </p:cNvSpPr>
            <p:nvPr/>
          </p:nvSpPr>
          <p:spPr bwMode="auto">
            <a:xfrm>
              <a:off x="387"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0" name="Oval 638"/>
            <p:cNvSpPr>
              <a:spLocks noChangeArrowheads="1"/>
            </p:cNvSpPr>
            <p:nvPr/>
          </p:nvSpPr>
          <p:spPr bwMode="auto">
            <a:xfrm>
              <a:off x="842" y="229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661" name="Oval 639"/>
            <p:cNvSpPr>
              <a:spLocks noChangeArrowheads="1"/>
            </p:cNvSpPr>
            <p:nvPr/>
          </p:nvSpPr>
          <p:spPr bwMode="auto">
            <a:xfrm>
              <a:off x="129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2" name="Oval 640"/>
            <p:cNvSpPr>
              <a:spLocks noChangeArrowheads="1"/>
            </p:cNvSpPr>
            <p:nvPr/>
          </p:nvSpPr>
          <p:spPr bwMode="auto">
            <a:xfrm>
              <a:off x="147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3" name="Oval 641"/>
            <p:cNvSpPr>
              <a:spLocks noChangeArrowheads="1"/>
            </p:cNvSpPr>
            <p:nvPr/>
          </p:nvSpPr>
          <p:spPr bwMode="auto">
            <a:xfrm>
              <a:off x="977"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4" name="Oval 642"/>
            <p:cNvSpPr>
              <a:spLocks noChangeArrowheads="1"/>
            </p:cNvSpPr>
            <p:nvPr/>
          </p:nvSpPr>
          <p:spPr bwMode="auto">
            <a:xfrm>
              <a:off x="841"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5" name="Oval 643"/>
            <p:cNvSpPr>
              <a:spLocks noChangeArrowheads="1"/>
            </p:cNvSpPr>
            <p:nvPr/>
          </p:nvSpPr>
          <p:spPr bwMode="auto">
            <a:xfrm>
              <a:off x="2111"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6" name="Oval 644"/>
            <p:cNvSpPr>
              <a:spLocks noChangeArrowheads="1"/>
            </p:cNvSpPr>
            <p:nvPr/>
          </p:nvSpPr>
          <p:spPr bwMode="auto">
            <a:xfrm>
              <a:off x="206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7" name="Oval 645"/>
            <p:cNvSpPr>
              <a:spLocks noChangeArrowheads="1"/>
            </p:cNvSpPr>
            <p:nvPr/>
          </p:nvSpPr>
          <p:spPr bwMode="auto">
            <a:xfrm>
              <a:off x="1884"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8" name="Oval 646"/>
            <p:cNvSpPr>
              <a:spLocks noChangeArrowheads="1"/>
            </p:cNvSpPr>
            <p:nvPr/>
          </p:nvSpPr>
          <p:spPr bwMode="auto">
            <a:xfrm>
              <a:off x="3290"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69" name="Oval 647"/>
            <p:cNvSpPr>
              <a:spLocks noChangeArrowheads="1"/>
            </p:cNvSpPr>
            <p:nvPr/>
          </p:nvSpPr>
          <p:spPr bwMode="auto">
            <a:xfrm>
              <a:off x="3154"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0" name="Oval 648"/>
            <p:cNvSpPr>
              <a:spLocks noChangeArrowheads="1"/>
            </p:cNvSpPr>
            <p:nvPr/>
          </p:nvSpPr>
          <p:spPr bwMode="auto">
            <a:xfrm>
              <a:off x="3200"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1" name="Oval 649"/>
            <p:cNvSpPr>
              <a:spLocks noChangeArrowheads="1"/>
            </p:cNvSpPr>
            <p:nvPr/>
          </p:nvSpPr>
          <p:spPr bwMode="auto">
            <a:xfrm>
              <a:off x="3381"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2" name="Oval 650"/>
            <p:cNvSpPr>
              <a:spLocks noChangeArrowheads="1"/>
            </p:cNvSpPr>
            <p:nvPr/>
          </p:nvSpPr>
          <p:spPr bwMode="auto">
            <a:xfrm>
              <a:off x="2927"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3" name="Oval 651"/>
            <p:cNvSpPr>
              <a:spLocks noChangeArrowheads="1"/>
            </p:cNvSpPr>
            <p:nvPr/>
          </p:nvSpPr>
          <p:spPr bwMode="auto">
            <a:xfrm>
              <a:off x="247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4" name="Oval 652"/>
            <p:cNvSpPr>
              <a:spLocks noChangeArrowheads="1"/>
            </p:cNvSpPr>
            <p:nvPr/>
          </p:nvSpPr>
          <p:spPr bwMode="auto">
            <a:xfrm>
              <a:off x="2019"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675" name="Oval 653"/>
            <p:cNvSpPr>
              <a:spLocks noChangeArrowheads="1"/>
            </p:cNvSpPr>
            <p:nvPr/>
          </p:nvSpPr>
          <p:spPr bwMode="auto">
            <a:xfrm>
              <a:off x="3336" y="234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676" name="Oval 654"/>
            <p:cNvSpPr>
              <a:spLocks noChangeArrowheads="1"/>
            </p:cNvSpPr>
            <p:nvPr/>
          </p:nvSpPr>
          <p:spPr bwMode="auto">
            <a:xfrm>
              <a:off x="2927"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7" name="Oval 655"/>
            <p:cNvSpPr>
              <a:spLocks noChangeArrowheads="1"/>
            </p:cNvSpPr>
            <p:nvPr/>
          </p:nvSpPr>
          <p:spPr bwMode="auto">
            <a:xfrm>
              <a:off x="256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8" name="Oval 656"/>
            <p:cNvSpPr>
              <a:spLocks noChangeArrowheads="1"/>
            </p:cNvSpPr>
            <p:nvPr/>
          </p:nvSpPr>
          <p:spPr bwMode="auto">
            <a:xfrm>
              <a:off x="2201"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79" name="Oval 657"/>
            <p:cNvSpPr>
              <a:spLocks noChangeArrowheads="1"/>
            </p:cNvSpPr>
            <p:nvPr/>
          </p:nvSpPr>
          <p:spPr bwMode="auto">
            <a:xfrm>
              <a:off x="1793"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80" name="Oval 658"/>
            <p:cNvSpPr>
              <a:spLocks noChangeArrowheads="1"/>
            </p:cNvSpPr>
            <p:nvPr/>
          </p:nvSpPr>
          <p:spPr bwMode="auto">
            <a:xfrm>
              <a:off x="977" y="252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681" name="Oval 659"/>
            <p:cNvSpPr>
              <a:spLocks noChangeArrowheads="1"/>
            </p:cNvSpPr>
            <p:nvPr/>
          </p:nvSpPr>
          <p:spPr bwMode="auto">
            <a:xfrm>
              <a:off x="3517"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682" name="Oval 660"/>
            <p:cNvSpPr>
              <a:spLocks noChangeArrowheads="1"/>
            </p:cNvSpPr>
            <p:nvPr/>
          </p:nvSpPr>
          <p:spPr bwMode="auto">
            <a:xfrm>
              <a:off x="3471"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83" name="Oval 661"/>
            <p:cNvSpPr>
              <a:spLocks noChangeArrowheads="1"/>
            </p:cNvSpPr>
            <p:nvPr/>
          </p:nvSpPr>
          <p:spPr bwMode="auto">
            <a:xfrm>
              <a:off x="351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84" name="Oval 662"/>
            <p:cNvSpPr>
              <a:spLocks noChangeArrowheads="1"/>
            </p:cNvSpPr>
            <p:nvPr/>
          </p:nvSpPr>
          <p:spPr bwMode="auto">
            <a:xfrm>
              <a:off x="2973" y="234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685" name="Oval 663"/>
            <p:cNvSpPr>
              <a:spLocks noChangeArrowheads="1"/>
            </p:cNvSpPr>
            <p:nvPr/>
          </p:nvSpPr>
          <p:spPr bwMode="auto">
            <a:xfrm>
              <a:off x="3200"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86" name="Oval 664"/>
            <p:cNvSpPr>
              <a:spLocks noChangeArrowheads="1"/>
            </p:cNvSpPr>
            <p:nvPr/>
          </p:nvSpPr>
          <p:spPr bwMode="auto">
            <a:xfrm>
              <a:off x="505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87" name="Oval 665"/>
            <p:cNvSpPr>
              <a:spLocks noChangeArrowheads="1"/>
            </p:cNvSpPr>
            <p:nvPr/>
          </p:nvSpPr>
          <p:spPr bwMode="auto">
            <a:xfrm>
              <a:off x="505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88" name="Oval 666"/>
            <p:cNvSpPr>
              <a:spLocks noChangeArrowheads="1"/>
            </p:cNvSpPr>
            <p:nvPr/>
          </p:nvSpPr>
          <p:spPr bwMode="auto">
            <a:xfrm>
              <a:off x="496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89" name="Oval 667"/>
            <p:cNvSpPr>
              <a:spLocks noChangeArrowheads="1"/>
            </p:cNvSpPr>
            <p:nvPr/>
          </p:nvSpPr>
          <p:spPr bwMode="auto">
            <a:xfrm>
              <a:off x="4831"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0" name="Oval 668"/>
            <p:cNvSpPr>
              <a:spLocks noChangeArrowheads="1"/>
            </p:cNvSpPr>
            <p:nvPr/>
          </p:nvSpPr>
          <p:spPr bwMode="auto">
            <a:xfrm>
              <a:off x="464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1" name="Oval 669"/>
            <p:cNvSpPr>
              <a:spLocks noChangeArrowheads="1"/>
            </p:cNvSpPr>
            <p:nvPr/>
          </p:nvSpPr>
          <p:spPr bwMode="auto">
            <a:xfrm>
              <a:off x="492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2" name="Oval 670"/>
            <p:cNvSpPr>
              <a:spLocks noChangeArrowheads="1"/>
            </p:cNvSpPr>
            <p:nvPr/>
          </p:nvSpPr>
          <p:spPr bwMode="auto">
            <a:xfrm>
              <a:off x="5012"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3" name="Oval 671"/>
            <p:cNvSpPr>
              <a:spLocks noChangeArrowheads="1"/>
            </p:cNvSpPr>
            <p:nvPr/>
          </p:nvSpPr>
          <p:spPr bwMode="auto">
            <a:xfrm>
              <a:off x="501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4" name="Oval 672"/>
            <p:cNvSpPr>
              <a:spLocks noChangeArrowheads="1"/>
            </p:cNvSpPr>
            <p:nvPr/>
          </p:nvSpPr>
          <p:spPr bwMode="auto">
            <a:xfrm>
              <a:off x="49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5" name="Oval 673"/>
            <p:cNvSpPr>
              <a:spLocks noChangeArrowheads="1"/>
            </p:cNvSpPr>
            <p:nvPr/>
          </p:nvSpPr>
          <p:spPr bwMode="auto">
            <a:xfrm>
              <a:off x="50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6" name="Oval 674"/>
            <p:cNvSpPr>
              <a:spLocks noChangeArrowheads="1"/>
            </p:cNvSpPr>
            <p:nvPr/>
          </p:nvSpPr>
          <p:spPr bwMode="auto">
            <a:xfrm>
              <a:off x="514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7" name="Oval 675"/>
            <p:cNvSpPr>
              <a:spLocks noChangeArrowheads="1"/>
            </p:cNvSpPr>
            <p:nvPr/>
          </p:nvSpPr>
          <p:spPr bwMode="auto">
            <a:xfrm>
              <a:off x="5239"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8" name="Oval 676"/>
            <p:cNvSpPr>
              <a:spLocks noChangeArrowheads="1"/>
            </p:cNvSpPr>
            <p:nvPr/>
          </p:nvSpPr>
          <p:spPr bwMode="auto">
            <a:xfrm>
              <a:off x="53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699" name="Oval 677"/>
            <p:cNvSpPr>
              <a:spLocks noChangeArrowheads="1"/>
            </p:cNvSpPr>
            <p:nvPr/>
          </p:nvSpPr>
          <p:spPr bwMode="auto">
            <a:xfrm>
              <a:off x="532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0" name="Oval 678"/>
            <p:cNvSpPr>
              <a:spLocks noChangeArrowheads="1"/>
            </p:cNvSpPr>
            <p:nvPr/>
          </p:nvSpPr>
          <p:spPr bwMode="auto">
            <a:xfrm>
              <a:off x="532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1" name="Oval 679"/>
            <p:cNvSpPr>
              <a:spLocks noChangeArrowheads="1"/>
            </p:cNvSpPr>
            <p:nvPr/>
          </p:nvSpPr>
          <p:spPr bwMode="auto">
            <a:xfrm>
              <a:off x="523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2" name="Oval 680"/>
            <p:cNvSpPr>
              <a:spLocks noChangeArrowheads="1"/>
            </p:cNvSpPr>
            <p:nvPr/>
          </p:nvSpPr>
          <p:spPr bwMode="auto">
            <a:xfrm>
              <a:off x="5375"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3" name="Oval 681"/>
            <p:cNvSpPr>
              <a:spLocks noChangeArrowheads="1"/>
            </p:cNvSpPr>
            <p:nvPr/>
          </p:nvSpPr>
          <p:spPr bwMode="auto">
            <a:xfrm>
              <a:off x="5103"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4" name="Oval 682"/>
            <p:cNvSpPr>
              <a:spLocks noChangeArrowheads="1"/>
            </p:cNvSpPr>
            <p:nvPr/>
          </p:nvSpPr>
          <p:spPr bwMode="auto">
            <a:xfrm>
              <a:off x="51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5" name="Oval 683"/>
            <p:cNvSpPr>
              <a:spLocks noChangeArrowheads="1"/>
            </p:cNvSpPr>
            <p:nvPr/>
          </p:nvSpPr>
          <p:spPr bwMode="auto">
            <a:xfrm>
              <a:off x="5193"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6" name="Oval 684"/>
            <p:cNvSpPr>
              <a:spLocks noChangeArrowheads="1"/>
            </p:cNvSpPr>
            <p:nvPr/>
          </p:nvSpPr>
          <p:spPr bwMode="auto">
            <a:xfrm>
              <a:off x="492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7" name="Oval 685"/>
            <p:cNvSpPr>
              <a:spLocks noChangeArrowheads="1"/>
            </p:cNvSpPr>
            <p:nvPr/>
          </p:nvSpPr>
          <p:spPr bwMode="auto">
            <a:xfrm>
              <a:off x="5239"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708" name="Oval 686"/>
            <p:cNvSpPr>
              <a:spLocks noChangeArrowheads="1"/>
            </p:cNvSpPr>
            <p:nvPr/>
          </p:nvSpPr>
          <p:spPr bwMode="auto">
            <a:xfrm>
              <a:off x="56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09" name="Oval 687"/>
            <p:cNvSpPr>
              <a:spLocks noChangeArrowheads="1"/>
            </p:cNvSpPr>
            <p:nvPr/>
          </p:nvSpPr>
          <p:spPr bwMode="auto">
            <a:xfrm>
              <a:off x="57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0" name="Oval 688"/>
            <p:cNvSpPr>
              <a:spLocks noChangeArrowheads="1"/>
            </p:cNvSpPr>
            <p:nvPr/>
          </p:nvSpPr>
          <p:spPr bwMode="auto">
            <a:xfrm>
              <a:off x="5602"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1" name="Oval 689"/>
            <p:cNvSpPr>
              <a:spLocks noChangeArrowheads="1"/>
            </p:cNvSpPr>
            <p:nvPr/>
          </p:nvSpPr>
          <p:spPr bwMode="auto">
            <a:xfrm>
              <a:off x="5420"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2" name="Oval 690"/>
            <p:cNvSpPr>
              <a:spLocks noChangeArrowheads="1"/>
            </p:cNvSpPr>
            <p:nvPr/>
          </p:nvSpPr>
          <p:spPr bwMode="auto">
            <a:xfrm>
              <a:off x="5284"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3" name="Oval 691"/>
            <p:cNvSpPr>
              <a:spLocks noChangeArrowheads="1"/>
            </p:cNvSpPr>
            <p:nvPr/>
          </p:nvSpPr>
          <p:spPr bwMode="auto">
            <a:xfrm>
              <a:off x="5375" y="2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714" name="Oval 692"/>
            <p:cNvSpPr>
              <a:spLocks noChangeArrowheads="1"/>
            </p:cNvSpPr>
            <p:nvPr/>
          </p:nvSpPr>
          <p:spPr bwMode="auto">
            <a:xfrm>
              <a:off x="5511"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5" name="Oval 693"/>
            <p:cNvSpPr>
              <a:spLocks noChangeArrowheads="1"/>
            </p:cNvSpPr>
            <p:nvPr/>
          </p:nvSpPr>
          <p:spPr bwMode="auto">
            <a:xfrm>
              <a:off x="5647" y="3430"/>
              <a:ext cx="45" cy="46"/>
            </a:xfrm>
            <a:prstGeom prst="ellipse">
              <a:avLst/>
            </a:prstGeom>
            <a:solidFill>
              <a:schemeClr val="tx1"/>
            </a:solidFill>
            <a:ln w="3175">
              <a:noFill/>
              <a:round/>
              <a:headEnd/>
              <a:tailEnd/>
            </a:ln>
          </p:spPr>
          <p:txBody>
            <a:bodyPr wrap="none" anchor="ctr"/>
            <a:lstStyle/>
            <a:p>
              <a:endParaRPr lang="en-US"/>
            </a:p>
          </p:txBody>
        </p:sp>
        <p:sp>
          <p:nvSpPr>
            <p:cNvPr id="83716" name="Oval 694"/>
            <p:cNvSpPr>
              <a:spLocks noChangeArrowheads="1"/>
            </p:cNvSpPr>
            <p:nvPr/>
          </p:nvSpPr>
          <p:spPr bwMode="auto">
            <a:xfrm>
              <a:off x="5693" y="31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7" name="Oval 695"/>
            <p:cNvSpPr>
              <a:spLocks noChangeArrowheads="1"/>
            </p:cNvSpPr>
            <p:nvPr/>
          </p:nvSpPr>
          <p:spPr bwMode="auto">
            <a:xfrm>
              <a:off x="5692"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8" name="Oval 696"/>
            <p:cNvSpPr>
              <a:spLocks noChangeArrowheads="1"/>
            </p:cNvSpPr>
            <p:nvPr/>
          </p:nvSpPr>
          <p:spPr bwMode="auto">
            <a:xfrm>
              <a:off x="541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19" name="Oval 697"/>
            <p:cNvSpPr>
              <a:spLocks noChangeArrowheads="1"/>
            </p:cNvSpPr>
            <p:nvPr/>
          </p:nvSpPr>
          <p:spPr bwMode="auto">
            <a:xfrm>
              <a:off x="5556" y="29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0" name="Oval 698"/>
            <p:cNvSpPr>
              <a:spLocks noChangeArrowheads="1"/>
            </p:cNvSpPr>
            <p:nvPr/>
          </p:nvSpPr>
          <p:spPr bwMode="auto">
            <a:xfrm>
              <a:off x="5556"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1" name="Oval 699"/>
            <p:cNvSpPr>
              <a:spLocks noChangeArrowheads="1"/>
            </p:cNvSpPr>
            <p:nvPr/>
          </p:nvSpPr>
          <p:spPr bwMode="auto">
            <a:xfrm>
              <a:off x="5602"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2" name="Oval 700"/>
            <p:cNvSpPr>
              <a:spLocks noChangeArrowheads="1"/>
            </p:cNvSpPr>
            <p:nvPr/>
          </p:nvSpPr>
          <p:spPr bwMode="auto">
            <a:xfrm>
              <a:off x="5737"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3" name="Oval 701"/>
            <p:cNvSpPr>
              <a:spLocks noChangeArrowheads="1"/>
            </p:cNvSpPr>
            <p:nvPr/>
          </p:nvSpPr>
          <p:spPr bwMode="auto">
            <a:xfrm>
              <a:off x="5737"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4" name="Oval 702"/>
            <p:cNvSpPr>
              <a:spLocks noChangeArrowheads="1"/>
            </p:cNvSpPr>
            <p:nvPr/>
          </p:nvSpPr>
          <p:spPr bwMode="auto">
            <a:xfrm>
              <a:off x="5329"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5" name="Oval 703"/>
            <p:cNvSpPr>
              <a:spLocks noChangeArrowheads="1"/>
            </p:cNvSpPr>
            <p:nvPr/>
          </p:nvSpPr>
          <p:spPr bwMode="auto">
            <a:xfrm>
              <a:off x="4967"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6" name="Oval 704"/>
            <p:cNvSpPr>
              <a:spLocks noChangeArrowheads="1"/>
            </p:cNvSpPr>
            <p:nvPr/>
          </p:nvSpPr>
          <p:spPr bwMode="auto">
            <a:xfrm>
              <a:off x="5103" y="3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7" name="Oval 705"/>
            <p:cNvSpPr>
              <a:spLocks noChangeArrowheads="1"/>
            </p:cNvSpPr>
            <p:nvPr/>
          </p:nvSpPr>
          <p:spPr bwMode="auto">
            <a:xfrm>
              <a:off x="5193"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8" name="Oval 706"/>
            <p:cNvSpPr>
              <a:spLocks noChangeArrowheads="1"/>
            </p:cNvSpPr>
            <p:nvPr/>
          </p:nvSpPr>
          <p:spPr bwMode="auto">
            <a:xfrm>
              <a:off x="5193"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29" name="Oval 707"/>
            <p:cNvSpPr>
              <a:spLocks noChangeArrowheads="1"/>
            </p:cNvSpPr>
            <p:nvPr/>
          </p:nvSpPr>
          <p:spPr bwMode="auto">
            <a:xfrm>
              <a:off x="5557"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0" name="Oval 708"/>
            <p:cNvSpPr>
              <a:spLocks noChangeArrowheads="1"/>
            </p:cNvSpPr>
            <p:nvPr/>
          </p:nvSpPr>
          <p:spPr bwMode="auto">
            <a:xfrm>
              <a:off x="573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1" name="Oval 709"/>
            <p:cNvSpPr>
              <a:spLocks noChangeArrowheads="1"/>
            </p:cNvSpPr>
            <p:nvPr/>
          </p:nvSpPr>
          <p:spPr bwMode="auto">
            <a:xfrm>
              <a:off x="546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2" name="Oval 710"/>
            <p:cNvSpPr>
              <a:spLocks noChangeArrowheads="1"/>
            </p:cNvSpPr>
            <p:nvPr/>
          </p:nvSpPr>
          <p:spPr bwMode="auto">
            <a:xfrm>
              <a:off x="551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3" name="Oval 711"/>
            <p:cNvSpPr>
              <a:spLocks noChangeArrowheads="1"/>
            </p:cNvSpPr>
            <p:nvPr/>
          </p:nvSpPr>
          <p:spPr bwMode="auto">
            <a:xfrm>
              <a:off x="5602"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4" name="Oval 712"/>
            <p:cNvSpPr>
              <a:spLocks noChangeArrowheads="1"/>
            </p:cNvSpPr>
            <p:nvPr/>
          </p:nvSpPr>
          <p:spPr bwMode="auto">
            <a:xfrm>
              <a:off x="474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5" name="Oval 713"/>
            <p:cNvSpPr>
              <a:spLocks noChangeArrowheads="1"/>
            </p:cNvSpPr>
            <p:nvPr/>
          </p:nvSpPr>
          <p:spPr bwMode="auto">
            <a:xfrm>
              <a:off x="4740"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6" name="Oval 714"/>
            <p:cNvSpPr>
              <a:spLocks noChangeArrowheads="1"/>
            </p:cNvSpPr>
            <p:nvPr/>
          </p:nvSpPr>
          <p:spPr bwMode="auto">
            <a:xfrm>
              <a:off x="4604"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7" name="Oval 715"/>
            <p:cNvSpPr>
              <a:spLocks noChangeArrowheads="1"/>
            </p:cNvSpPr>
            <p:nvPr/>
          </p:nvSpPr>
          <p:spPr bwMode="auto">
            <a:xfrm>
              <a:off x="4695"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8" name="Oval 716"/>
            <p:cNvSpPr>
              <a:spLocks noChangeArrowheads="1"/>
            </p:cNvSpPr>
            <p:nvPr/>
          </p:nvSpPr>
          <p:spPr bwMode="auto">
            <a:xfrm>
              <a:off x="4830"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39" name="Oval 717"/>
            <p:cNvSpPr>
              <a:spLocks noChangeArrowheads="1"/>
            </p:cNvSpPr>
            <p:nvPr/>
          </p:nvSpPr>
          <p:spPr bwMode="auto">
            <a:xfrm>
              <a:off x="4830"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0" name="Oval 718"/>
            <p:cNvSpPr>
              <a:spLocks noChangeArrowheads="1"/>
            </p:cNvSpPr>
            <p:nvPr/>
          </p:nvSpPr>
          <p:spPr bwMode="auto">
            <a:xfrm>
              <a:off x="4604" y="38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741" name="Oval 719"/>
            <p:cNvSpPr>
              <a:spLocks noChangeArrowheads="1"/>
            </p:cNvSpPr>
            <p:nvPr/>
          </p:nvSpPr>
          <p:spPr bwMode="auto">
            <a:xfrm>
              <a:off x="4648" y="39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2" name="Oval 720"/>
            <p:cNvSpPr>
              <a:spLocks noChangeArrowheads="1"/>
            </p:cNvSpPr>
            <p:nvPr/>
          </p:nvSpPr>
          <p:spPr bwMode="auto">
            <a:xfrm>
              <a:off x="4197"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3" name="Oval 721"/>
            <p:cNvSpPr>
              <a:spLocks noChangeArrowheads="1"/>
            </p:cNvSpPr>
            <p:nvPr/>
          </p:nvSpPr>
          <p:spPr bwMode="auto">
            <a:xfrm>
              <a:off x="4196"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4" name="Oval 722"/>
            <p:cNvSpPr>
              <a:spLocks noChangeArrowheads="1"/>
            </p:cNvSpPr>
            <p:nvPr/>
          </p:nvSpPr>
          <p:spPr bwMode="auto">
            <a:xfrm>
              <a:off x="4060"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5" name="Oval 723"/>
            <p:cNvSpPr>
              <a:spLocks noChangeArrowheads="1"/>
            </p:cNvSpPr>
            <p:nvPr/>
          </p:nvSpPr>
          <p:spPr bwMode="auto">
            <a:xfrm>
              <a:off x="4151"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6" name="Oval 724"/>
            <p:cNvSpPr>
              <a:spLocks noChangeArrowheads="1"/>
            </p:cNvSpPr>
            <p:nvPr/>
          </p:nvSpPr>
          <p:spPr bwMode="auto">
            <a:xfrm>
              <a:off x="4287"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7" name="Oval 725"/>
            <p:cNvSpPr>
              <a:spLocks noChangeArrowheads="1"/>
            </p:cNvSpPr>
            <p:nvPr/>
          </p:nvSpPr>
          <p:spPr bwMode="auto">
            <a:xfrm>
              <a:off x="4378"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8" name="Oval 726"/>
            <p:cNvSpPr>
              <a:spLocks noChangeArrowheads="1"/>
            </p:cNvSpPr>
            <p:nvPr/>
          </p:nvSpPr>
          <p:spPr bwMode="auto">
            <a:xfrm>
              <a:off x="4469"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49" name="Oval 727"/>
            <p:cNvSpPr>
              <a:spLocks noChangeArrowheads="1"/>
            </p:cNvSpPr>
            <p:nvPr/>
          </p:nvSpPr>
          <p:spPr bwMode="auto">
            <a:xfrm>
              <a:off x="4468"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0" name="Oval 728"/>
            <p:cNvSpPr>
              <a:spLocks noChangeArrowheads="1"/>
            </p:cNvSpPr>
            <p:nvPr/>
          </p:nvSpPr>
          <p:spPr bwMode="auto">
            <a:xfrm>
              <a:off x="4332"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1" name="Oval 729"/>
            <p:cNvSpPr>
              <a:spLocks noChangeArrowheads="1"/>
            </p:cNvSpPr>
            <p:nvPr/>
          </p:nvSpPr>
          <p:spPr bwMode="auto">
            <a:xfrm>
              <a:off x="4060"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2" name="Oval 730"/>
            <p:cNvSpPr>
              <a:spLocks noChangeArrowheads="1"/>
            </p:cNvSpPr>
            <p:nvPr/>
          </p:nvSpPr>
          <p:spPr bwMode="auto">
            <a:xfrm>
              <a:off x="4378"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3" name="Oval 731"/>
            <p:cNvSpPr>
              <a:spLocks noChangeArrowheads="1"/>
            </p:cNvSpPr>
            <p:nvPr/>
          </p:nvSpPr>
          <p:spPr bwMode="auto">
            <a:xfrm>
              <a:off x="4650"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4" name="Oval 732"/>
            <p:cNvSpPr>
              <a:spLocks noChangeArrowheads="1"/>
            </p:cNvSpPr>
            <p:nvPr/>
          </p:nvSpPr>
          <p:spPr bwMode="auto">
            <a:xfrm>
              <a:off x="451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5" name="Oval 733"/>
            <p:cNvSpPr>
              <a:spLocks noChangeArrowheads="1"/>
            </p:cNvSpPr>
            <p:nvPr/>
          </p:nvSpPr>
          <p:spPr bwMode="auto">
            <a:xfrm>
              <a:off x="4604" y="33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6" name="Oval 734"/>
            <p:cNvSpPr>
              <a:spLocks noChangeArrowheads="1"/>
            </p:cNvSpPr>
            <p:nvPr/>
          </p:nvSpPr>
          <p:spPr bwMode="auto">
            <a:xfrm>
              <a:off x="4785" y="333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757" name="Oval 735"/>
            <p:cNvSpPr>
              <a:spLocks noChangeArrowheads="1"/>
            </p:cNvSpPr>
            <p:nvPr/>
          </p:nvSpPr>
          <p:spPr bwMode="auto">
            <a:xfrm>
              <a:off x="4513"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8" name="Oval 736"/>
            <p:cNvSpPr>
              <a:spLocks noChangeArrowheads="1"/>
            </p:cNvSpPr>
            <p:nvPr/>
          </p:nvSpPr>
          <p:spPr bwMode="auto">
            <a:xfrm>
              <a:off x="483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59" name="Oval 737"/>
            <p:cNvSpPr>
              <a:spLocks noChangeArrowheads="1"/>
            </p:cNvSpPr>
            <p:nvPr/>
          </p:nvSpPr>
          <p:spPr bwMode="auto">
            <a:xfrm>
              <a:off x="4105"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0" name="Oval 738"/>
            <p:cNvSpPr>
              <a:spLocks noChangeArrowheads="1"/>
            </p:cNvSpPr>
            <p:nvPr/>
          </p:nvSpPr>
          <p:spPr bwMode="auto">
            <a:xfrm>
              <a:off x="4378" y="3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1" name="Oval 739"/>
            <p:cNvSpPr>
              <a:spLocks noChangeArrowheads="1"/>
            </p:cNvSpPr>
            <p:nvPr/>
          </p:nvSpPr>
          <p:spPr bwMode="auto">
            <a:xfrm>
              <a:off x="4377"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2" name="Oval 740"/>
            <p:cNvSpPr>
              <a:spLocks noChangeArrowheads="1"/>
            </p:cNvSpPr>
            <p:nvPr/>
          </p:nvSpPr>
          <p:spPr bwMode="auto">
            <a:xfrm>
              <a:off x="4241" y="3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3" name="Oval 741"/>
            <p:cNvSpPr>
              <a:spLocks noChangeArrowheads="1"/>
            </p:cNvSpPr>
            <p:nvPr/>
          </p:nvSpPr>
          <p:spPr bwMode="auto">
            <a:xfrm>
              <a:off x="4332" y="3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4" name="Oval 742"/>
            <p:cNvSpPr>
              <a:spLocks noChangeArrowheads="1"/>
            </p:cNvSpPr>
            <p:nvPr/>
          </p:nvSpPr>
          <p:spPr bwMode="auto">
            <a:xfrm>
              <a:off x="4468"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5" name="Oval 743"/>
            <p:cNvSpPr>
              <a:spLocks noChangeArrowheads="1"/>
            </p:cNvSpPr>
            <p:nvPr/>
          </p:nvSpPr>
          <p:spPr bwMode="auto">
            <a:xfrm>
              <a:off x="4513"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6" name="Oval 744"/>
            <p:cNvSpPr>
              <a:spLocks noChangeArrowheads="1"/>
            </p:cNvSpPr>
            <p:nvPr/>
          </p:nvSpPr>
          <p:spPr bwMode="auto">
            <a:xfrm>
              <a:off x="4105"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7" name="Oval 745"/>
            <p:cNvSpPr>
              <a:spLocks noChangeArrowheads="1"/>
            </p:cNvSpPr>
            <p:nvPr/>
          </p:nvSpPr>
          <p:spPr bwMode="auto">
            <a:xfrm>
              <a:off x="4285" y="34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8" name="Oval 746"/>
            <p:cNvSpPr>
              <a:spLocks noChangeArrowheads="1"/>
            </p:cNvSpPr>
            <p:nvPr/>
          </p:nvSpPr>
          <p:spPr bwMode="auto">
            <a:xfrm>
              <a:off x="3834" y="3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69" name="Oval 747"/>
            <p:cNvSpPr>
              <a:spLocks noChangeArrowheads="1"/>
            </p:cNvSpPr>
            <p:nvPr/>
          </p:nvSpPr>
          <p:spPr bwMode="auto">
            <a:xfrm>
              <a:off x="3833"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0" name="Oval 748"/>
            <p:cNvSpPr>
              <a:spLocks noChangeArrowheads="1"/>
            </p:cNvSpPr>
            <p:nvPr/>
          </p:nvSpPr>
          <p:spPr bwMode="auto">
            <a:xfrm>
              <a:off x="3697"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1" name="Oval 749"/>
            <p:cNvSpPr>
              <a:spLocks noChangeArrowheads="1"/>
            </p:cNvSpPr>
            <p:nvPr/>
          </p:nvSpPr>
          <p:spPr bwMode="auto">
            <a:xfrm>
              <a:off x="3788" y="2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2" name="Oval 750"/>
            <p:cNvSpPr>
              <a:spLocks noChangeArrowheads="1"/>
            </p:cNvSpPr>
            <p:nvPr/>
          </p:nvSpPr>
          <p:spPr bwMode="auto">
            <a:xfrm>
              <a:off x="3924" y="31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773" name="Oval 751"/>
            <p:cNvSpPr>
              <a:spLocks noChangeArrowheads="1"/>
            </p:cNvSpPr>
            <p:nvPr/>
          </p:nvSpPr>
          <p:spPr bwMode="auto">
            <a:xfrm>
              <a:off x="4015"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4" name="Oval 752"/>
            <p:cNvSpPr>
              <a:spLocks noChangeArrowheads="1"/>
            </p:cNvSpPr>
            <p:nvPr/>
          </p:nvSpPr>
          <p:spPr bwMode="auto">
            <a:xfrm>
              <a:off x="4106" y="3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5" name="Oval 753"/>
            <p:cNvSpPr>
              <a:spLocks noChangeArrowheads="1"/>
            </p:cNvSpPr>
            <p:nvPr/>
          </p:nvSpPr>
          <p:spPr bwMode="auto">
            <a:xfrm>
              <a:off x="405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6" name="Oval 754"/>
            <p:cNvSpPr>
              <a:spLocks noChangeArrowheads="1"/>
            </p:cNvSpPr>
            <p:nvPr/>
          </p:nvSpPr>
          <p:spPr bwMode="auto">
            <a:xfrm>
              <a:off x="3969"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7" name="Oval 755"/>
            <p:cNvSpPr>
              <a:spLocks noChangeArrowheads="1"/>
            </p:cNvSpPr>
            <p:nvPr/>
          </p:nvSpPr>
          <p:spPr bwMode="auto">
            <a:xfrm>
              <a:off x="3697"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8" name="Oval 756"/>
            <p:cNvSpPr>
              <a:spLocks noChangeArrowheads="1"/>
            </p:cNvSpPr>
            <p:nvPr/>
          </p:nvSpPr>
          <p:spPr bwMode="auto">
            <a:xfrm>
              <a:off x="4015"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79" name="Oval 757"/>
            <p:cNvSpPr>
              <a:spLocks noChangeArrowheads="1"/>
            </p:cNvSpPr>
            <p:nvPr/>
          </p:nvSpPr>
          <p:spPr bwMode="auto">
            <a:xfrm>
              <a:off x="4287" y="302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780" name="Oval 758"/>
            <p:cNvSpPr>
              <a:spLocks noChangeArrowheads="1"/>
            </p:cNvSpPr>
            <p:nvPr/>
          </p:nvSpPr>
          <p:spPr bwMode="auto">
            <a:xfrm>
              <a:off x="4150"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81" name="Oval 759"/>
            <p:cNvSpPr>
              <a:spLocks noChangeArrowheads="1"/>
            </p:cNvSpPr>
            <p:nvPr/>
          </p:nvSpPr>
          <p:spPr bwMode="auto">
            <a:xfrm>
              <a:off x="4241"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82" name="Oval 760"/>
            <p:cNvSpPr>
              <a:spLocks noChangeArrowheads="1"/>
            </p:cNvSpPr>
            <p:nvPr/>
          </p:nvSpPr>
          <p:spPr bwMode="auto">
            <a:xfrm>
              <a:off x="4422" y="279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783" name="Oval 761"/>
            <p:cNvSpPr>
              <a:spLocks noChangeArrowheads="1"/>
            </p:cNvSpPr>
            <p:nvPr/>
          </p:nvSpPr>
          <p:spPr bwMode="auto">
            <a:xfrm>
              <a:off x="4150" y="298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784" name="Oval 762"/>
            <p:cNvSpPr>
              <a:spLocks noChangeArrowheads="1"/>
            </p:cNvSpPr>
            <p:nvPr/>
          </p:nvSpPr>
          <p:spPr bwMode="auto">
            <a:xfrm>
              <a:off x="4468" y="2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85" name="Oval 763"/>
            <p:cNvSpPr>
              <a:spLocks noChangeArrowheads="1"/>
            </p:cNvSpPr>
            <p:nvPr/>
          </p:nvSpPr>
          <p:spPr bwMode="auto">
            <a:xfrm>
              <a:off x="3742"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86" name="Oval 764"/>
            <p:cNvSpPr>
              <a:spLocks noChangeArrowheads="1"/>
            </p:cNvSpPr>
            <p:nvPr/>
          </p:nvSpPr>
          <p:spPr bwMode="auto">
            <a:xfrm>
              <a:off x="546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87" name="Oval 765"/>
            <p:cNvSpPr>
              <a:spLocks noChangeArrowheads="1"/>
            </p:cNvSpPr>
            <p:nvPr/>
          </p:nvSpPr>
          <p:spPr bwMode="auto">
            <a:xfrm>
              <a:off x="5375"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88" name="Oval 766"/>
            <p:cNvSpPr>
              <a:spLocks noChangeArrowheads="1"/>
            </p:cNvSpPr>
            <p:nvPr/>
          </p:nvSpPr>
          <p:spPr bwMode="auto">
            <a:xfrm>
              <a:off x="5239"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89" name="Oval 767"/>
            <p:cNvSpPr>
              <a:spLocks noChangeArrowheads="1"/>
            </p:cNvSpPr>
            <p:nvPr/>
          </p:nvSpPr>
          <p:spPr bwMode="auto">
            <a:xfrm>
              <a:off x="5330"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0" name="Oval 768"/>
            <p:cNvSpPr>
              <a:spLocks noChangeArrowheads="1"/>
            </p:cNvSpPr>
            <p:nvPr/>
          </p:nvSpPr>
          <p:spPr bwMode="auto">
            <a:xfrm>
              <a:off x="5466"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1" name="Oval 769"/>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2" name="Oval 770"/>
            <p:cNvSpPr>
              <a:spLocks noChangeArrowheads="1"/>
            </p:cNvSpPr>
            <p:nvPr/>
          </p:nvSpPr>
          <p:spPr bwMode="auto">
            <a:xfrm>
              <a:off x="4967"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3" name="Oval 771"/>
            <p:cNvSpPr>
              <a:spLocks noChangeArrowheads="1"/>
            </p:cNvSpPr>
            <p:nvPr/>
          </p:nvSpPr>
          <p:spPr bwMode="auto">
            <a:xfrm>
              <a:off x="5420"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4" name="Oval 772"/>
            <p:cNvSpPr>
              <a:spLocks noChangeArrowheads="1"/>
            </p:cNvSpPr>
            <p:nvPr/>
          </p:nvSpPr>
          <p:spPr bwMode="auto">
            <a:xfrm>
              <a:off x="4832"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5" name="Oval 773"/>
            <p:cNvSpPr>
              <a:spLocks noChangeArrowheads="1"/>
            </p:cNvSpPr>
            <p:nvPr/>
          </p:nvSpPr>
          <p:spPr bwMode="auto">
            <a:xfrm>
              <a:off x="483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6" name="Oval 774"/>
            <p:cNvSpPr>
              <a:spLocks noChangeArrowheads="1"/>
            </p:cNvSpPr>
            <p:nvPr/>
          </p:nvSpPr>
          <p:spPr bwMode="auto">
            <a:xfrm>
              <a:off x="4695"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7" name="Oval 775"/>
            <p:cNvSpPr>
              <a:spLocks noChangeArrowheads="1"/>
            </p:cNvSpPr>
            <p:nvPr/>
          </p:nvSpPr>
          <p:spPr bwMode="auto">
            <a:xfrm>
              <a:off x="4786" y="2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8" name="Oval 776"/>
            <p:cNvSpPr>
              <a:spLocks noChangeArrowheads="1"/>
            </p:cNvSpPr>
            <p:nvPr/>
          </p:nvSpPr>
          <p:spPr bwMode="auto">
            <a:xfrm>
              <a:off x="4922"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799" name="Oval 777"/>
            <p:cNvSpPr>
              <a:spLocks noChangeArrowheads="1"/>
            </p:cNvSpPr>
            <p:nvPr/>
          </p:nvSpPr>
          <p:spPr bwMode="auto">
            <a:xfrm>
              <a:off x="5013"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0" name="Oval 778"/>
            <p:cNvSpPr>
              <a:spLocks noChangeArrowheads="1"/>
            </p:cNvSpPr>
            <p:nvPr/>
          </p:nvSpPr>
          <p:spPr bwMode="auto">
            <a:xfrm>
              <a:off x="5104"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1" name="Oval 779"/>
            <p:cNvSpPr>
              <a:spLocks noChangeArrowheads="1"/>
            </p:cNvSpPr>
            <p:nvPr/>
          </p:nvSpPr>
          <p:spPr bwMode="auto">
            <a:xfrm>
              <a:off x="5103"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2" name="Oval 780"/>
            <p:cNvSpPr>
              <a:spLocks noChangeArrowheads="1"/>
            </p:cNvSpPr>
            <p:nvPr/>
          </p:nvSpPr>
          <p:spPr bwMode="auto">
            <a:xfrm>
              <a:off x="496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3" name="Oval 781"/>
            <p:cNvSpPr>
              <a:spLocks noChangeArrowheads="1"/>
            </p:cNvSpPr>
            <p:nvPr/>
          </p:nvSpPr>
          <p:spPr bwMode="auto">
            <a:xfrm>
              <a:off x="4695"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4" name="Oval 782"/>
            <p:cNvSpPr>
              <a:spLocks noChangeArrowheads="1"/>
            </p:cNvSpPr>
            <p:nvPr/>
          </p:nvSpPr>
          <p:spPr bwMode="auto">
            <a:xfrm>
              <a:off x="5013"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5" name="Oval 783"/>
            <p:cNvSpPr>
              <a:spLocks noChangeArrowheads="1"/>
            </p:cNvSpPr>
            <p:nvPr/>
          </p:nvSpPr>
          <p:spPr bwMode="auto">
            <a:xfrm>
              <a:off x="5285"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6" name="Oval 784"/>
            <p:cNvSpPr>
              <a:spLocks noChangeArrowheads="1"/>
            </p:cNvSpPr>
            <p:nvPr/>
          </p:nvSpPr>
          <p:spPr bwMode="auto">
            <a:xfrm>
              <a:off x="455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7" name="Oval 785"/>
            <p:cNvSpPr>
              <a:spLocks noChangeArrowheads="1"/>
            </p:cNvSpPr>
            <p:nvPr/>
          </p:nvSpPr>
          <p:spPr bwMode="auto">
            <a:xfrm>
              <a:off x="5239"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8" name="Oval 786"/>
            <p:cNvSpPr>
              <a:spLocks noChangeArrowheads="1"/>
            </p:cNvSpPr>
            <p:nvPr/>
          </p:nvSpPr>
          <p:spPr bwMode="auto">
            <a:xfrm>
              <a:off x="555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09" name="Oval 787"/>
            <p:cNvSpPr>
              <a:spLocks noChangeArrowheads="1"/>
            </p:cNvSpPr>
            <p:nvPr/>
          </p:nvSpPr>
          <p:spPr bwMode="auto">
            <a:xfrm>
              <a:off x="5148" y="2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0" name="Oval 788"/>
            <p:cNvSpPr>
              <a:spLocks noChangeArrowheads="1"/>
            </p:cNvSpPr>
            <p:nvPr/>
          </p:nvSpPr>
          <p:spPr bwMode="auto">
            <a:xfrm>
              <a:off x="5511"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1" name="Oval 789"/>
            <p:cNvSpPr>
              <a:spLocks noChangeArrowheads="1"/>
            </p:cNvSpPr>
            <p:nvPr/>
          </p:nvSpPr>
          <p:spPr bwMode="auto">
            <a:xfrm>
              <a:off x="4740"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2" name="Oval 790"/>
            <p:cNvSpPr>
              <a:spLocks noChangeArrowheads="1"/>
            </p:cNvSpPr>
            <p:nvPr/>
          </p:nvSpPr>
          <p:spPr bwMode="auto">
            <a:xfrm>
              <a:off x="5511"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3" name="Oval 791"/>
            <p:cNvSpPr>
              <a:spLocks noChangeArrowheads="1"/>
            </p:cNvSpPr>
            <p:nvPr/>
          </p:nvSpPr>
          <p:spPr bwMode="auto">
            <a:xfrm>
              <a:off x="564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4" name="Oval 792"/>
            <p:cNvSpPr>
              <a:spLocks noChangeArrowheads="1"/>
            </p:cNvSpPr>
            <p:nvPr/>
          </p:nvSpPr>
          <p:spPr bwMode="auto">
            <a:xfrm>
              <a:off x="578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5" name="Oval 793"/>
            <p:cNvSpPr>
              <a:spLocks noChangeArrowheads="1"/>
            </p:cNvSpPr>
            <p:nvPr/>
          </p:nvSpPr>
          <p:spPr bwMode="auto">
            <a:xfrm>
              <a:off x="573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6" name="Oval 794"/>
            <p:cNvSpPr>
              <a:spLocks noChangeArrowheads="1"/>
            </p:cNvSpPr>
            <p:nvPr/>
          </p:nvSpPr>
          <p:spPr bwMode="auto">
            <a:xfrm>
              <a:off x="5420"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7" name="Oval 795"/>
            <p:cNvSpPr>
              <a:spLocks noChangeArrowheads="1"/>
            </p:cNvSpPr>
            <p:nvPr/>
          </p:nvSpPr>
          <p:spPr bwMode="auto">
            <a:xfrm>
              <a:off x="5102"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8" name="Oval 796"/>
            <p:cNvSpPr>
              <a:spLocks noChangeArrowheads="1"/>
            </p:cNvSpPr>
            <p:nvPr/>
          </p:nvSpPr>
          <p:spPr bwMode="auto">
            <a:xfrm>
              <a:off x="523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19" name="Oval 797"/>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0" name="Oval 798"/>
            <p:cNvSpPr>
              <a:spLocks noChangeArrowheads="1"/>
            </p:cNvSpPr>
            <p:nvPr/>
          </p:nvSpPr>
          <p:spPr bwMode="auto">
            <a:xfrm>
              <a:off x="542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1" name="Oval 799"/>
            <p:cNvSpPr>
              <a:spLocks noChangeArrowheads="1"/>
            </p:cNvSpPr>
            <p:nvPr/>
          </p:nvSpPr>
          <p:spPr bwMode="auto">
            <a:xfrm>
              <a:off x="551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2" name="Oval 800"/>
            <p:cNvSpPr>
              <a:spLocks noChangeArrowheads="1"/>
            </p:cNvSpPr>
            <p:nvPr/>
          </p:nvSpPr>
          <p:spPr bwMode="auto">
            <a:xfrm>
              <a:off x="573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3" name="Oval 801"/>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4" name="Oval 802"/>
            <p:cNvSpPr>
              <a:spLocks noChangeArrowheads="1"/>
            </p:cNvSpPr>
            <p:nvPr/>
          </p:nvSpPr>
          <p:spPr bwMode="auto">
            <a:xfrm>
              <a:off x="49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5" name="Oval 803"/>
            <p:cNvSpPr>
              <a:spLocks noChangeArrowheads="1"/>
            </p:cNvSpPr>
            <p:nvPr/>
          </p:nvSpPr>
          <p:spPr bwMode="auto">
            <a:xfrm>
              <a:off x="446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6" name="Oval 804"/>
            <p:cNvSpPr>
              <a:spLocks noChangeArrowheads="1"/>
            </p:cNvSpPr>
            <p:nvPr/>
          </p:nvSpPr>
          <p:spPr bwMode="auto">
            <a:xfrm>
              <a:off x="397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7" name="Oval 805"/>
            <p:cNvSpPr>
              <a:spLocks noChangeArrowheads="1"/>
            </p:cNvSpPr>
            <p:nvPr/>
          </p:nvSpPr>
          <p:spPr bwMode="auto">
            <a:xfrm>
              <a:off x="4332"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8" name="Oval 806"/>
            <p:cNvSpPr>
              <a:spLocks noChangeArrowheads="1"/>
            </p:cNvSpPr>
            <p:nvPr/>
          </p:nvSpPr>
          <p:spPr bwMode="auto">
            <a:xfrm>
              <a:off x="3742"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29" name="Oval 807"/>
            <p:cNvSpPr>
              <a:spLocks noChangeArrowheads="1"/>
            </p:cNvSpPr>
            <p:nvPr/>
          </p:nvSpPr>
          <p:spPr bwMode="auto">
            <a:xfrm>
              <a:off x="4011"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0" name="Oval 808"/>
            <p:cNvSpPr>
              <a:spLocks noChangeArrowheads="1"/>
            </p:cNvSpPr>
            <p:nvPr/>
          </p:nvSpPr>
          <p:spPr bwMode="auto">
            <a:xfrm>
              <a:off x="446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1" name="Oval 809"/>
            <p:cNvSpPr>
              <a:spLocks noChangeArrowheads="1"/>
            </p:cNvSpPr>
            <p:nvPr/>
          </p:nvSpPr>
          <p:spPr bwMode="auto">
            <a:xfrm>
              <a:off x="4925"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2" name="Oval 810"/>
            <p:cNvSpPr>
              <a:spLocks noChangeArrowheads="1"/>
            </p:cNvSpPr>
            <p:nvPr/>
          </p:nvSpPr>
          <p:spPr bwMode="auto">
            <a:xfrm>
              <a:off x="3969"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3" name="Oval 811"/>
            <p:cNvSpPr>
              <a:spLocks noChangeArrowheads="1"/>
            </p:cNvSpPr>
            <p:nvPr/>
          </p:nvSpPr>
          <p:spPr bwMode="auto">
            <a:xfrm>
              <a:off x="3833"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4" name="Oval 812"/>
            <p:cNvSpPr>
              <a:spLocks noChangeArrowheads="1"/>
            </p:cNvSpPr>
            <p:nvPr/>
          </p:nvSpPr>
          <p:spPr bwMode="auto">
            <a:xfrm>
              <a:off x="3696"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5" name="Oval 813"/>
            <p:cNvSpPr>
              <a:spLocks noChangeArrowheads="1"/>
            </p:cNvSpPr>
            <p:nvPr/>
          </p:nvSpPr>
          <p:spPr bwMode="auto">
            <a:xfrm>
              <a:off x="3606" y="2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836" name="Oval 814"/>
            <p:cNvSpPr>
              <a:spLocks noChangeArrowheads="1"/>
            </p:cNvSpPr>
            <p:nvPr/>
          </p:nvSpPr>
          <p:spPr bwMode="auto">
            <a:xfrm>
              <a:off x="3651" y="2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7" name="Oval 815"/>
            <p:cNvSpPr>
              <a:spLocks noChangeArrowheads="1"/>
            </p:cNvSpPr>
            <p:nvPr/>
          </p:nvSpPr>
          <p:spPr bwMode="auto">
            <a:xfrm>
              <a:off x="3788"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8" name="Oval 816"/>
            <p:cNvSpPr>
              <a:spLocks noChangeArrowheads="1"/>
            </p:cNvSpPr>
            <p:nvPr/>
          </p:nvSpPr>
          <p:spPr bwMode="auto">
            <a:xfrm>
              <a:off x="39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39" name="Oval 817"/>
            <p:cNvSpPr>
              <a:spLocks noChangeArrowheads="1"/>
            </p:cNvSpPr>
            <p:nvPr/>
          </p:nvSpPr>
          <p:spPr bwMode="auto">
            <a:xfrm>
              <a:off x="4062"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0" name="Oval 818"/>
            <p:cNvSpPr>
              <a:spLocks noChangeArrowheads="1"/>
            </p:cNvSpPr>
            <p:nvPr/>
          </p:nvSpPr>
          <p:spPr bwMode="auto">
            <a:xfrm>
              <a:off x="365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1" name="Oval 819"/>
            <p:cNvSpPr>
              <a:spLocks noChangeArrowheads="1"/>
            </p:cNvSpPr>
            <p:nvPr/>
          </p:nvSpPr>
          <p:spPr bwMode="auto">
            <a:xfrm>
              <a:off x="3606"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2" name="Oval 820"/>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3" name="Oval 821"/>
            <p:cNvSpPr>
              <a:spLocks noChangeArrowheads="1"/>
            </p:cNvSpPr>
            <p:nvPr/>
          </p:nvSpPr>
          <p:spPr bwMode="auto">
            <a:xfrm>
              <a:off x="3878"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4" name="Oval 822"/>
            <p:cNvSpPr>
              <a:spLocks noChangeArrowheads="1"/>
            </p:cNvSpPr>
            <p:nvPr/>
          </p:nvSpPr>
          <p:spPr bwMode="auto">
            <a:xfrm>
              <a:off x="387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5" name="Oval 823"/>
            <p:cNvSpPr>
              <a:spLocks noChangeArrowheads="1"/>
            </p:cNvSpPr>
            <p:nvPr/>
          </p:nvSpPr>
          <p:spPr bwMode="auto">
            <a:xfrm>
              <a:off x="3696"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6" name="Oval 824"/>
            <p:cNvSpPr>
              <a:spLocks noChangeArrowheads="1"/>
            </p:cNvSpPr>
            <p:nvPr/>
          </p:nvSpPr>
          <p:spPr bwMode="auto">
            <a:xfrm>
              <a:off x="360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7" name="Oval 825"/>
            <p:cNvSpPr>
              <a:spLocks noChangeArrowheads="1"/>
            </p:cNvSpPr>
            <p:nvPr/>
          </p:nvSpPr>
          <p:spPr bwMode="auto">
            <a:xfrm>
              <a:off x="3606"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8" name="Oval 826"/>
            <p:cNvSpPr>
              <a:spLocks noChangeArrowheads="1"/>
            </p:cNvSpPr>
            <p:nvPr/>
          </p:nvSpPr>
          <p:spPr bwMode="auto">
            <a:xfrm>
              <a:off x="3606"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49" name="Oval 827"/>
            <p:cNvSpPr>
              <a:spLocks noChangeArrowheads="1"/>
            </p:cNvSpPr>
            <p:nvPr/>
          </p:nvSpPr>
          <p:spPr bwMode="auto">
            <a:xfrm>
              <a:off x="44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0" name="Oval 828"/>
            <p:cNvSpPr>
              <a:spLocks noChangeArrowheads="1"/>
            </p:cNvSpPr>
            <p:nvPr/>
          </p:nvSpPr>
          <p:spPr bwMode="auto">
            <a:xfrm>
              <a:off x="4286" y="29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1" name="Oval 829"/>
            <p:cNvSpPr>
              <a:spLocks noChangeArrowheads="1"/>
            </p:cNvSpPr>
            <p:nvPr/>
          </p:nvSpPr>
          <p:spPr bwMode="auto">
            <a:xfrm>
              <a:off x="415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2" name="Oval 830"/>
            <p:cNvSpPr>
              <a:spLocks noChangeArrowheads="1"/>
            </p:cNvSpPr>
            <p:nvPr/>
          </p:nvSpPr>
          <p:spPr bwMode="auto">
            <a:xfrm>
              <a:off x="428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3" name="Oval 831"/>
            <p:cNvSpPr>
              <a:spLocks noChangeArrowheads="1"/>
            </p:cNvSpPr>
            <p:nvPr/>
          </p:nvSpPr>
          <p:spPr bwMode="auto">
            <a:xfrm>
              <a:off x="451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4" name="Oval 832"/>
            <p:cNvSpPr>
              <a:spLocks noChangeArrowheads="1"/>
            </p:cNvSpPr>
            <p:nvPr/>
          </p:nvSpPr>
          <p:spPr bwMode="auto">
            <a:xfrm>
              <a:off x="3651"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5" name="Oval 833"/>
            <p:cNvSpPr>
              <a:spLocks noChangeArrowheads="1"/>
            </p:cNvSpPr>
            <p:nvPr/>
          </p:nvSpPr>
          <p:spPr bwMode="auto">
            <a:xfrm>
              <a:off x="469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6" name="Oval 834"/>
            <p:cNvSpPr>
              <a:spLocks noChangeArrowheads="1"/>
            </p:cNvSpPr>
            <p:nvPr/>
          </p:nvSpPr>
          <p:spPr bwMode="auto">
            <a:xfrm>
              <a:off x="3878"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7" name="Oval 835"/>
            <p:cNvSpPr>
              <a:spLocks noChangeArrowheads="1"/>
            </p:cNvSpPr>
            <p:nvPr/>
          </p:nvSpPr>
          <p:spPr bwMode="auto">
            <a:xfrm>
              <a:off x="378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8" name="Oval 836"/>
            <p:cNvSpPr>
              <a:spLocks noChangeArrowheads="1"/>
            </p:cNvSpPr>
            <p:nvPr/>
          </p:nvSpPr>
          <p:spPr bwMode="auto">
            <a:xfrm>
              <a:off x="369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59" name="Oval 837"/>
            <p:cNvSpPr>
              <a:spLocks noChangeArrowheads="1"/>
            </p:cNvSpPr>
            <p:nvPr/>
          </p:nvSpPr>
          <p:spPr bwMode="auto">
            <a:xfrm>
              <a:off x="3604"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0" name="Oval 838"/>
            <p:cNvSpPr>
              <a:spLocks noChangeArrowheads="1"/>
            </p:cNvSpPr>
            <p:nvPr/>
          </p:nvSpPr>
          <p:spPr bwMode="auto">
            <a:xfrm>
              <a:off x="424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1" name="Oval 839"/>
            <p:cNvSpPr>
              <a:spLocks noChangeArrowheads="1"/>
            </p:cNvSpPr>
            <p:nvPr/>
          </p:nvSpPr>
          <p:spPr bwMode="auto">
            <a:xfrm>
              <a:off x="4150" y="3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862" name="Oval 840"/>
            <p:cNvSpPr>
              <a:spLocks noChangeArrowheads="1"/>
            </p:cNvSpPr>
            <p:nvPr/>
          </p:nvSpPr>
          <p:spPr bwMode="auto">
            <a:xfrm>
              <a:off x="39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3" name="Oval 841"/>
            <p:cNvSpPr>
              <a:spLocks noChangeArrowheads="1"/>
            </p:cNvSpPr>
            <p:nvPr/>
          </p:nvSpPr>
          <p:spPr bwMode="auto">
            <a:xfrm>
              <a:off x="374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4" name="Oval 842"/>
            <p:cNvSpPr>
              <a:spLocks noChangeArrowheads="1"/>
            </p:cNvSpPr>
            <p:nvPr/>
          </p:nvSpPr>
          <p:spPr bwMode="auto">
            <a:xfrm>
              <a:off x="4287"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5" name="Oval 843"/>
            <p:cNvSpPr>
              <a:spLocks noChangeArrowheads="1"/>
            </p:cNvSpPr>
            <p:nvPr/>
          </p:nvSpPr>
          <p:spPr bwMode="auto">
            <a:xfrm>
              <a:off x="474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6" name="Oval 844"/>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7" name="Oval 845"/>
            <p:cNvSpPr>
              <a:spLocks noChangeArrowheads="1"/>
            </p:cNvSpPr>
            <p:nvPr/>
          </p:nvSpPr>
          <p:spPr bwMode="auto">
            <a:xfrm>
              <a:off x="355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8" name="Oval 846"/>
            <p:cNvSpPr>
              <a:spLocks noChangeArrowheads="1"/>
            </p:cNvSpPr>
            <p:nvPr/>
          </p:nvSpPr>
          <p:spPr bwMode="auto">
            <a:xfrm>
              <a:off x="401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69" name="Oval 847"/>
            <p:cNvSpPr>
              <a:spLocks noChangeArrowheads="1"/>
            </p:cNvSpPr>
            <p:nvPr/>
          </p:nvSpPr>
          <p:spPr bwMode="auto">
            <a:xfrm>
              <a:off x="44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0" name="Oval 848"/>
            <p:cNvSpPr>
              <a:spLocks noChangeArrowheads="1"/>
            </p:cNvSpPr>
            <p:nvPr/>
          </p:nvSpPr>
          <p:spPr bwMode="auto">
            <a:xfrm>
              <a:off x="492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1" name="Oval 849"/>
            <p:cNvSpPr>
              <a:spLocks noChangeArrowheads="1"/>
            </p:cNvSpPr>
            <p:nvPr/>
          </p:nvSpPr>
          <p:spPr bwMode="auto">
            <a:xfrm>
              <a:off x="5103"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2" name="Oval 850"/>
            <p:cNvSpPr>
              <a:spLocks noChangeArrowheads="1"/>
            </p:cNvSpPr>
            <p:nvPr/>
          </p:nvSpPr>
          <p:spPr bwMode="auto">
            <a:xfrm>
              <a:off x="4604"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3" name="Oval 851"/>
            <p:cNvSpPr>
              <a:spLocks noChangeArrowheads="1"/>
            </p:cNvSpPr>
            <p:nvPr/>
          </p:nvSpPr>
          <p:spPr bwMode="auto">
            <a:xfrm>
              <a:off x="446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4" name="Oval 852"/>
            <p:cNvSpPr>
              <a:spLocks noChangeArrowheads="1"/>
            </p:cNvSpPr>
            <p:nvPr/>
          </p:nvSpPr>
          <p:spPr bwMode="auto">
            <a:xfrm>
              <a:off x="573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5" name="Oval 853"/>
            <p:cNvSpPr>
              <a:spLocks noChangeArrowheads="1"/>
            </p:cNvSpPr>
            <p:nvPr/>
          </p:nvSpPr>
          <p:spPr bwMode="auto">
            <a:xfrm>
              <a:off x="569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6" name="Oval 854"/>
            <p:cNvSpPr>
              <a:spLocks noChangeArrowheads="1"/>
            </p:cNvSpPr>
            <p:nvPr/>
          </p:nvSpPr>
          <p:spPr bwMode="auto">
            <a:xfrm>
              <a:off x="5511"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7" name="Oval 855"/>
            <p:cNvSpPr>
              <a:spLocks noChangeArrowheads="1"/>
            </p:cNvSpPr>
            <p:nvPr/>
          </p:nvSpPr>
          <p:spPr bwMode="auto">
            <a:xfrm>
              <a:off x="564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8" name="Oval 856"/>
            <p:cNvSpPr>
              <a:spLocks noChangeArrowheads="1"/>
            </p:cNvSpPr>
            <p:nvPr/>
          </p:nvSpPr>
          <p:spPr bwMode="auto">
            <a:xfrm>
              <a:off x="5420"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79" name="Oval 857"/>
            <p:cNvSpPr>
              <a:spLocks noChangeArrowheads="1"/>
            </p:cNvSpPr>
            <p:nvPr/>
          </p:nvSpPr>
          <p:spPr bwMode="auto">
            <a:xfrm>
              <a:off x="460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0" name="Oval 858"/>
            <p:cNvSpPr>
              <a:spLocks noChangeArrowheads="1"/>
            </p:cNvSpPr>
            <p:nvPr/>
          </p:nvSpPr>
          <p:spPr bwMode="auto">
            <a:xfrm>
              <a:off x="510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1" name="Oval 859"/>
            <p:cNvSpPr>
              <a:spLocks noChangeArrowheads="1"/>
            </p:cNvSpPr>
            <p:nvPr/>
          </p:nvSpPr>
          <p:spPr bwMode="auto">
            <a:xfrm>
              <a:off x="510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2" name="Oval 860"/>
            <p:cNvSpPr>
              <a:spLocks noChangeArrowheads="1"/>
            </p:cNvSpPr>
            <p:nvPr/>
          </p:nvSpPr>
          <p:spPr bwMode="auto">
            <a:xfrm>
              <a:off x="501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3" name="Oval 861"/>
            <p:cNvSpPr>
              <a:spLocks noChangeArrowheads="1"/>
            </p:cNvSpPr>
            <p:nvPr/>
          </p:nvSpPr>
          <p:spPr bwMode="auto">
            <a:xfrm>
              <a:off x="487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4" name="Oval 862"/>
            <p:cNvSpPr>
              <a:spLocks noChangeArrowheads="1"/>
            </p:cNvSpPr>
            <p:nvPr/>
          </p:nvSpPr>
          <p:spPr bwMode="auto">
            <a:xfrm>
              <a:off x="469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5" name="Oval 863"/>
            <p:cNvSpPr>
              <a:spLocks noChangeArrowheads="1"/>
            </p:cNvSpPr>
            <p:nvPr/>
          </p:nvSpPr>
          <p:spPr bwMode="auto">
            <a:xfrm>
              <a:off x="496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6" name="Oval 864"/>
            <p:cNvSpPr>
              <a:spLocks noChangeArrowheads="1"/>
            </p:cNvSpPr>
            <p:nvPr/>
          </p:nvSpPr>
          <p:spPr bwMode="auto">
            <a:xfrm>
              <a:off x="5058" y="161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3887" name="Oval 865"/>
            <p:cNvSpPr>
              <a:spLocks noChangeArrowheads="1"/>
            </p:cNvSpPr>
            <p:nvPr/>
          </p:nvSpPr>
          <p:spPr bwMode="auto">
            <a:xfrm>
              <a:off x="5058"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8" name="Oval 866"/>
            <p:cNvSpPr>
              <a:spLocks noChangeArrowheads="1"/>
            </p:cNvSpPr>
            <p:nvPr/>
          </p:nvSpPr>
          <p:spPr bwMode="auto">
            <a:xfrm>
              <a:off x="5013"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89" name="Oval 867"/>
            <p:cNvSpPr>
              <a:spLocks noChangeArrowheads="1"/>
            </p:cNvSpPr>
            <p:nvPr/>
          </p:nvSpPr>
          <p:spPr bwMode="auto">
            <a:xfrm>
              <a:off x="505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0" name="Oval 868"/>
            <p:cNvSpPr>
              <a:spLocks noChangeArrowheads="1"/>
            </p:cNvSpPr>
            <p:nvPr/>
          </p:nvSpPr>
          <p:spPr bwMode="auto">
            <a:xfrm>
              <a:off x="519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1" name="Oval 869"/>
            <p:cNvSpPr>
              <a:spLocks noChangeArrowheads="1"/>
            </p:cNvSpPr>
            <p:nvPr/>
          </p:nvSpPr>
          <p:spPr bwMode="auto">
            <a:xfrm>
              <a:off x="5285"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2" name="Oval 870"/>
            <p:cNvSpPr>
              <a:spLocks noChangeArrowheads="1"/>
            </p:cNvSpPr>
            <p:nvPr/>
          </p:nvSpPr>
          <p:spPr bwMode="auto">
            <a:xfrm>
              <a:off x="5376"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3" name="Oval 871"/>
            <p:cNvSpPr>
              <a:spLocks noChangeArrowheads="1"/>
            </p:cNvSpPr>
            <p:nvPr/>
          </p:nvSpPr>
          <p:spPr bwMode="auto">
            <a:xfrm>
              <a:off x="537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4" name="Oval 872"/>
            <p:cNvSpPr>
              <a:spLocks noChangeArrowheads="1"/>
            </p:cNvSpPr>
            <p:nvPr/>
          </p:nvSpPr>
          <p:spPr bwMode="auto">
            <a:xfrm>
              <a:off x="5374"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5" name="Oval 873"/>
            <p:cNvSpPr>
              <a:spLocks noChangeArrowheads="1"/>
            </p:cNvSpPr>
            <p:nvPr/>
          </p:nvSpPr>
          <p:spPr bwMode="auto">
            <a:xfrm>
              <a:off x="528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6" name="Oval 874"/>
            <p:cNvSpPr>
              <a:spLocks noChangeArrowheads="1"/>
            </p:cNvSpPr>
            <p:nvPr/>
          </p:nvSpPr>
          <p:spPr bwMode="auto">
            <a:xfrm>
              <a:off x="5421"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7" name="Oval 875"/>
            <p:cNvSpPr>
              <a:spLocks noChangeArrowheads="1"/>
            </p:cNvSpPr>
            <p:nvPr/>
          </p:nvSpPr>
          <p:spPr bwMode="auto">
            <a:xfrm>
              <a:off x="5149"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8" name="Oval 876"/>
            <p:cNvSpPr>
              <a:spLocks noChangeArrowheads="1"/>
            </p:cNvSpPr>
            <p:nvPr/>
          </p:nvSpPr>
          <p:spPr bwMode="auto">
            <a:xfrm>
              <a:off x="519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899" name="Oval 877"/>
            <p:cNvSpPr>
              <a:spLocks noChangeArrowheads="1"/>
            </p:cNvSpPr>
            <p:nvPr/>
          </p:nvSpPr>
          <p:spPr bwMode="auto">
            <a:xfrm>
              <a:off x="5239"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0" name="Oval 878"/>
            <p:cNvSpPr>
              <a:spLocks noChangeArrowheads="1"/>
            </p:cNvSpPr>
            <p:nvPr/>
          </p:nvSpPr>
          <p:spPr bwMode="auto">
            <a:xfrm>
              <a:off x="496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1" name="Oval 879"/>
            <p:cNvSpPr>
              <a:spLocks noChangeArrowheads="1"/>
            </p:cNvSpPr>
            <p:nvPr/>
          </p:nvSpPr>
          <p:spPr bwMode="auto">
            <a:xfrm>
              <a:off x="528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2" name="Oval 880"/>
            <p:cNvSpPr>
              <a:spLocks noChangeArrowheads="1"/>
            </p:cNvSpPr>
            <p:nvPr/>
          </p:nvSpPr>
          <p:spPr bwMode="auto">
            <a:xfrm>
              <a:off x="5693"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3" name="Oval 881"/>
            <p:cNvSpPr>
              <a:spLocks noChangeArrowheads="1"/>
            </p:cNvSpPr>
            <p:nvPr/>
          </p:nvSpPr>
          <p:spPr bwMode="auto">
            <a:xfrm>
              <a:off x="578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4" name="Oval 882"/>
            <p:cNvSpPr>
              <a:spLocks noChangeArrowheads="1"/>
            </p:cNvSpPr>
            <p:nvPr/>
          </p:nvSpPr>
          <p:spPr bwMode="auto">
            <a:xfrm>
              <a:off x="5648"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5" name="Oval 883"/>
            <p:cNvSpPr>
              <a:spLocks noChangeArrowheads="1"/>
            </p:cNvSpPr>
            <p:nvPr/>
          </p:nvSpPr>
          <p:spPr bwMode="auto">
            <a:xfrm>
              <a:off x="5466" y="1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906" name="Oval 884"/>
            <p:cNvSpPr>
              <a:spLocks noChangeArrowheads="1"/>
            </p:cNvSpPr>
            <p:nvPr/>
          </p:nvSpPr>
          <p:spPr bwMode="auto">
            <a:xfrm>
              <a:off x="5330"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7" name="Oval 885"/>
            <p:cNvSpPr>
              <a:spLocks noChangeArrowheads="1"/>
            </p:cNvSpPr>
            <p:nvPr/>
          </p:nvSpPr>
          <p:spPr bwMode="auto">
            <a:xfrm>
              <a:off x="5421"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8" name="Oval 886"/>
            <p:cNvSpPr>
              <a:spLocks noChangeArrowheads="1"/>
            </p:cNvSpPr>
            <p:nvPr/>
          </p:nvSpPr>
          <p:spPr bwMode="auto">
            <a:xfrm>
              <a:off x="5557"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09" name="Oval 887"/>
            <p:cNvSpPr>
              <a:spLocks noChangeArrowheads="1"/>
            </p:cNvSpPr>
            <p:nvPr/>
          </p:nvSpPr>
          <p:spPr bwMode="auto">
            <a:xfrm>
              <a:off x="5693" y="1752"/>
              <a:ext cx="45" cy="46"/>
            </a:xfrm>
            <a:prstGeom prst="ellipse">
              <a:avLst/>
            </a:prstGeom>
            <a:solidFill>
              <a:schemeClr val="tx1"/>
            </a:solidFill>
            <a:ln w="3175">
              <a:noFill/>
              <a:round/>
              <a:headEnd/>
              <a:tailEnd/>
            </a:ln>
          </p:spPr>
          <p:txBody>
            <a:bodyPr wrap="none" anchor="ctr"/>
            <a:lstStyle/>
            <a:p>
              <a:endParaRPr lang="en-US"/>
            </a:p>
          </p:txBody>
        </p:sp>
        <p:sp>
          <p:nvSpPr>
            <p:cNvPr id="83910" name="Oval 888"/>
            <p:cNvSpPr>
              <a:spLocks noChangeArrowheads="1"/>
            </p:cNvSpPr>
            <p:nvPr/>
          </p:nvSpPr>
          <p:spPr bwMode="auto">
            <a:xfrm>
              <a:off x="5739" y="1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1" name="Oval 889"/>
            <p:cNvSpPr>
              <a:spLocks noChangeArrowheads="1"/>
            </p:cNvSpPr>
            <p:nvPr/>
          </p:nvSpPr>
          <p:spPr bwMode="auto">
            <a:xfrm>
              <a:off x="5738"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2" name="Oval 890"/>
            <p:cNvSpPr>
              <a:spLocks noChangeArrowheads="1"/>
            </p:cNvSpPr>
            <p:nvPr/>
          </p:nvSpPr>
          <p:spPr bwMode="auto">
            <a:xfrm>
              <a:off x="5465"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3" name="Oval 891"/>
            <p:cNvSpPr>
              <a:spLocks noChangeArrowheads="1"/>
            </p:cNvSpPr>
            <p:nvPr/>
          </p:nvSpPr>
          <p:spPr bwMode="auto">
            <a:xfrm>
              <a:off x="5602" y="1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4" name="Oval 892"/>
            <p:cNvSpPr>
              <a:spLocks noChangeArrowheads="1"/>
            </p:cNvSpPr>
            <p:nvPr/>
          </p:nvSpPr>
          <p:spPr bwMode="auto">
            <a:xfrm>
              <a:off x="560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5" name="Oval 893"/>
            <p:cNvSpPr>
              <a:spLocks noChangeArrowheads="1"/>
            </p:cNvSpPr>
            <p:nvPr/>
          </p:nvSpPr>
          <p:spPr bwMode="auto">
            <a:xfrm>
              <a:off x="5648"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6" name="Oval 894"/>
            <p:cNvSpPr>
              <a:spLocks noChangeArrowheads="1"/>
            </p:cNvSpPr>
            <p:nvPr/>
          </p:nvSpPr>
          <p:spPr bwMode="auto">
            <a:xfrm>
              <a:off x="5783"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7" name="Oval 895"/>
            <p:cNvSpPr>
              <a:spLocks noChangeArrowheads="1"/>
            </p:cNvSpPr>
            <p:nvPr/>
          </p:nvSpPr>
          <p:spPr bwMode="auto">
            <a:xfrm>
              <a:off x="5783" y="1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8" name="Oval 896"/>
            <p:cNvSpPr>
              <a:spLocks noChangeArrowheads="1"/>
            </p:cNvSpPr>
            <p:nvPr/>
          </p:nvSpPr>
          <p:spPr bwMode="auto">
            <a:xfrm>
              <a:off x="5375"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19" name="Oval 897"/>
            <p:cNvSpPr>
              <a:spLocks noChangeArrowheads="1"/>
            </p:cNvSpPr>
            <p:nvPr/>
          </p:nvSpPr>
          <p:spPr bwMode="auto">
            <a:xfrm>
              <a:off x="5013"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0" name="Oval 898"/>
            <p:cNvSpPr>
              <a:spLocks noChangeArrowheads="1"/>
            </p:cNvSpPr>
            <p:nvPr/>
          </p:nvSpPr>
          <p:spPr bwMode="auto">
            <a:xfrm>
              <a:off x="5149" y="1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1" name="Oval 899"/>
            <p:cNvSpPr>
              <a:spLocks noChangeArrowheads="1"/>
            </p:cNvSpPr>
            <p:nvPr/>
          </p:nvSpPr>
          <p:spPr bwMode="auto">
            <a:xfrm>
              <a:off x="5239"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2" name="Oval 900"/>
            <p:cNvSpPr>
              <a:spLocks noChangeArrowheads="1"/>
            </p:cNvSpPr>
            <p:nvPr/>
          </p:nvSpPr>
          <p:spPr bwMode="auto">
            <a:xfrm>
              <a:off x="5239"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3" name="Oval 901"/>
            <p:cNvSpPr>
              <a:spLocks noChangeArrowheads="1"/>
            </p:cNvSpPr>
            <p:nvPr/>
          </p:nvSpPr>
          <p:spPr bwMode="auto">
            <a:xfrm>
              <a:off x="560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4" name="Oval 902"/>
            <p:cNvSpPr>
              <a:spLocks noChangeArrowheads="1"/>
            </p:cNvSpPr>
            <p:nvPr/>
          </p:nvSpPr>
          <p:spPr bwMode="auto">
            <a:xfrm>
              <a:off x="578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5" name="Oval 903"/>
            <p:cNvSpPr>
              <a:spLocks noChangeArrowheads="1"/>
            </p:cNvSpPr>
            <p:nvPr/>
          </p:nvSpPr>
          <p:spPr bwMode="auto">
            <a:xfrm>
              <a:off x="5511" y="207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926" name="Oval 904"/>
            <p:cNvSpPr>
              <a:spLocks noChangeArrowheads="1"/>
            </p:cNvSpPr>
            <p:nvPr/>
          </p:nvSpPr>
          <p:spPr bwMode="auto">
            <a:xfrm>
              <a:off x="555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7" name="Oval 905"/>
            <p:cNvSpPr>
              <a:spLocks noChangeArrowheads="1"/>
            </p:cNvSpPr>
            <p:nvPr/>
          </p:nvSpPr>
          <p:spPr bwMode="auto">
            <a:xfrm>
              <a:off x="564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8" name="Oval 906"/>
            <p:cNvSpPr>
              <a:spLocks noChangeArrowheads="1"/>
            </p:cNvSpPr>
            <p:nvPr/>
          </p:nvSpPr>
          <p:spPr bwMode="auto">
            <a:xfrm>
              <a:off x="478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29" name="Oval 907"/>
            <p:cNvSpPr>
              <a:spLocks noChangeArrowheads="1"/>
            </p:cNvSpPr>
            <p:nvPr/>
          </p:nvSpPr>
          <p:spPr bwMode="auto">
            <a:xfrm>
              <a:off x="4786"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30" name="Oval 908"/>
            <p:cNvSpPr>
              <a:spLocks noChangeArrowheads="1"/>
            </p:cNvSpPr>
            <p:nvPr/>
          </p:nvSpPr>
          <p:spPr bwMode="auto">
            <a:xfrm>
              <a:off x="4650" y="21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931" name="Oval 909"/>
            <p:cNvSpPr>
              <a:spLocks noChangeArrowheads="1"/>
            </p:cNvSpPr>
            <p:nvPr/>
          </p:nvSpPr>
          <p:spPr bwMode="auto">
            <a:xfrm>
              <a:off x="4741"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32" name="Oval 910"/>
            <p:cNvSpPr>
              <a:spLocks noChangeArrowheads="1"/>
            </p:cNvSpPr>
            <p:nvPr/>
          </p:nvSpPr>
          <p:spPr bwMode="auto">
            <a:xfrm>
              <a:off x="4876"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33" name="Oval 911"/>
            <p:cNvSpPr>
              <a:spLocks noChangeArrowheads="1"/>
            </p:cNvSpPr>
            <p:nvPr/>
          </p:nvSpPr>
          <p:spPr bwMode="auto">
            <a:xfrm>
              <a:off x="4876"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34" name="Oval 912"/>
            <p:cNvSpPr>
              <a:spLocks noChangeArrowheads="1"/>
            </p:cNvSpPr>
            <p:nvPr/>
          </p:nvSpPr>
          <p:spPr bwMode="auto">
            <a:xfrm>
              <a:off x="4650"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35" name="Oval 913"/>
            <p:cNvSpPr>
              <a:spLocks noChangeArrowheads="1"/>
            </p:cNvSpPr>
            <p:nvPr/>
          </p:nvSpPr>
          <p:spPr bwMode="auto">
            <a:xfrm>
              <a:off x="4694" y="226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936" name="Oval 914"/>
            <p:cNvSpPr>
              <a:spLocks noChangeArrowheads="1"/>
            </p:cNvSpPr>
            <p:nvPr/>
          </p:nvSpPr>
          <p:spPr bwMode="auto">
            <a:xfrm>
              <a:off x="4243"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37" name="Oval 915"/>
            <p:cNvSpPr>
              <a:spLocks noChangeArrowheads="1"/>
            </p:cNvSpPr>
            <p:nvPr/>
          </p:nvSpPr>
          <p:spPr bwMode="auto">
            <a:xfrm>
              <a:off x="4242"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38" name="Oval 916"/>
            <p:cNvSpPr>
              <a:spLocks noChangeArrowheads="1"/>
            </p:cNvSpPr>
            <p:nvPr/>
          </p:nvSpPr>
          <p:spPr bwMode="auto">
            <a:xfrm>
              <a:off x="4106" y="1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939" name="Oval 917"/>
            <p:cNvSpPr>
              <a:spLocks noChangeArrowheads="1"/>
            </p:cNvSpPr>
            <p:nvPr/>
          </p:nvSpPr>
          <p:spPr bwMode="auto">
            <a:xfrm>
              <a:off x="4197"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0" name="Oval 918"/>
            <p:cNvSpPr>
              <a:spLocks noChangeArrowheads="1"/>
            </p:cNvSpPr>
            <p:nvPr/>
          </p:nvSpPr>
          <p:spPr bwMode="auto">
            <a:xfrm>
              <a:off x="4333"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1" name="Oval 919"/>
            <p:cNvSpPr>
              <a:spLocks noChangeArrowheads="1"/>
            </p:cNvSpPr>
            <p:nvPr/>
          </p:nvSpPr>
          <p:spPr bwMode="auto">
            <a:xfrm>
              <a:off x="4424"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2" name="Oval 920"/>
            <p:cNvSpPr>
              <a:spLocks noChangeArrowheads="1"/>
            </p:cNvSpPr>
            <p:nvPr/>
          </p:nvSpPr>
          <p:spPr bwMode="auto">
            <a:xfrm>
              <a:off x="4515"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3" name="Oval 921"/>
            <p:cNvSpPr>
              <a:spLocks noChangeArrowheads="1"/>
            </p:cNvSpPr>
            <p:nvPr/>
          </p:nvSpPr>
          <p:spPr bwMode="auto">
            <a:xfrm>
              <a:off x="4514"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4" name="Oval 922"/>
            <p:cNvSpPr>
              <a:spLocks noChangeArrowheads="1"/>
            </p:cNvSpPr>
            <p:nvPr/>
          </p:nvSpPr>
          <p:spPr bwMode="auto">
            <a:xfrm>
              <a:off x="4378"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5" name="Oval 923"/>
            <p:cNvSpPr>
              <a:spLocks noChangeArrowheads="1"/>
            </p:cNvSpPr>
            <p:nvPr/>
          </p:nvSpPr>
          <p:spPr bwMode="auto">
            <a:xfrm>
              <a:off x="4106"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6" name="Oval 924"/>
            <p:cNvSpPr>
              <a:spLocks noChangeArrowheads="1"/>
            </p:cNvSpPr>
            <p:nvPr/>
          </p:nvSpPr>
          <p:spPr bwMode="auto">
            <a:xfrm>
              <a:off x="4424"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7" name="Oval 925"/>
            <p:cNvSpPr>
              <a:spLocks noChangeArrowheads="1"/>
            </p:cNvSpPr>
            <p:nvPr/>
          </p:nvSpPr>
          <p:spPr bwMode="auto">
            <a:xfrm>
              <a:off x="4696"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48" name="Oval 926"/>
            <p:cNvSpPr>
              <a:spLocks noChangeArrowheads="1"/>
            </p:cNvSpPr>
            <p:nvPr/>
          </p:nvSpPr>
          <p:spPr bwMode="auto">
            <a:xfrm>
              <a:off x="4559" y="17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3949" name="Oval 927"/>
            <p:cNvSpPr>
              <a:spLocks noChangeArrowheads="1"/>
            </p:cNvSpPr>
            <p:nvPr/>
          </p:nvSpPr>
          <p:spPr bwMode="auto">
            <a:xfrm>
              <a:off x="4650"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0" name="Oval 928"/>
            <p:cNvSpPr>
              <a:spLocks noChangeArrowheads="1"/>
            </p:cNvSpPr>
            <p:nvPr/>
          </p:nvSpPr>
          <p:spPr bwMode="auto">
            <a:xfrm>
              <a:off x="4831" y="16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1" name="Oval 929"/>
            <p:cNvSpPr>
              <a:spLocks noChangeArrowheads="1"/>
            </p:cNvSpPr>
            <p:nvPr/>
          </p:nvSpPr>
          <p:spPr bwMode="auto">
            <a:xfrm>
              <a:off x="4559" y="1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2" name="Oval 930"/>
            <p:cNvSpPr>
              <a:spLocks noChangeArrowheads="1"/>
            </p:cNvSpPr>
            <p:nvPr/>
          </p:nvSpPr>
          <p:spPr bwMode="auto">
            <a:xfrm>
              <a:off x="487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3" name="Oval 931"/>
            <p:cNvSpPr>
              <a:spLocks noChangeArrowheads="1"/>
            </p:cNvSpPr>
            <p:nvPr/>
          </p:nvSpPr>
          <p:spPr bwMode="auto">
            <a:xfrm>
              <a:off x="4151"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4" name="Oval 932"/>
            <p:cNvSpPr>
              <a:spLocks noChangeArrowheads="1"/>
            </p:cNvSpPr>
            <p:nvPr/>
          </p:nvSpPr>
          <p:spPr bwMode="auto">
            <a:xfrm>
              <a:off x="4424" y="17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5" name="Oval 933"/>
            <p:cNvSpPr>
              <a:spLocks noChangeArrowheads="1"/>
            </p:cNvSpPr>
            <p:nvPr/>
          </p:nvSpPr>
          <p:spPr bwMode="auto">
            <a:xfrm>
              <a:off x="4423"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6" name="Oval 934"/>
            <p:cNvSpPr>
              <a:spLocks noChangeArrowheads="1"/>
            </p:cNvSpPr>
            <p:nvPr/>
          </p:nvSpPr>
          <p:spPr bwMode="auto">
            <a:xfrm>
              <a:off x="4287"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7" name="Oval 935"/>
            <p:cNvSpPr>
              <a:spLocks noChangeArrowheads="1"/>
            </p:cNvSpPr>
            <p:nvPr/>
          </p:nvSpPr>
          <p:spPr bwMode="auto">
            <a:xfrm>
              <a:off x="4378" y="14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8" name="Oval 936"/>
            <p:cNvSpPr>
              <a:spLocks noChangeArrowheads="1"/>
            </p:cNvSpPr>
            <p:nvPr/>
          </p:nvSpPr>
          <p:spPr bwMode="auto">
            <a:xfrm>
              <a:off x="4514"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59" name="Oval 937"/>
            <p:cNvSpPr>
              <a:spLocks noChangeArrowheads="1"/>
            </p:cNvSpPr>
            <p:nvPr/>
          </p:nvSpPr>
          <p:spPr bwMode="auto">
            <a:xfrm>
              <a:off x="455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0" name="Oval 938"/>
            <p:cNvSpPr>
              <a:spLocks noChangeArrowheads="1"/>
            </p:cNvSpPr>
            <p:nvPr/>
          </p:nvSpPr>
          <p:spPr bwMode="auto">
            <a:xfrm>
              <a:off x="4151"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1" name="Oval 939"/>
            <p:cNvSpPr>
              <a:spLocks noChangeArrowheads="1"/>
            </p:cNvSpPr>
            <p:nvPr/>
          </p:nvSpPr>
          <p:spPr bwMode="auto">
            <a:xfrm>
              <a:off x="4331" y="17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2" name="Oval 940"/>
            <p:cNvSpPr>
              <a:spLocks noChangeArrowheads="1"/>
            </p:cNvSpPr>
            <p:nvPr/>
          </p:nvSpPr>
          <p:spPr bwMode="auto">
            <a:xfrm>
              <a:off x="3880" y="1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3" name="Oval 941"/>
            <p:cNvSpPr>
              <a:spLocks noChangeArrowheads="1"/>
            </p:cNvSpPr>
            <p:nvPr/>
          </p:nvSpPr>
          <p:spPr bwMode="auto">
            <a:xfrm>
              <a:off x="3879"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4" name="Oval 942"/>
            <p:cNvSpPr>
              <a:spLocks noChangeArrowheads="1"/>
            </p:cNvSpPr>
            <p:nvPr/>
          </p:nvSpPr>
          <p:spPr bwMode="auto">
            <a:xfrm>
              <a:off x="3743"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5" name="Oval 943"/>
            <p:cNvSpPr>
              <a:spLocks noChangeArrowheads="1"/>
            </p:cNvSpPr>
            <p:nvPr/>
          </p:nvSpPr>
          <p:spPr bwMode="auto">
            <a:xfrm>
              <a:off x="3834" y="1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6" name="Oval 944"/>
            <p:cNvSpPr>
              <a:spLocks noChangeArrowheads="1"/>
            </p:cNvSpPr>
            <p:nvPr/>
          </p:nvSpPr>
          <p:spPr bwMode="auto">
            <a:xfrm>
              <a:off x="3970"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7" name="Oval 945"/>
            <p:cNvSpPr>
              <a:spLocks noChangeArrowheads="1"/>
            </p:cNvSpPr>
            <p:nvPr/>
          </p:nvSpPr>
          <p:spPr bwMode="auto">
            <a:xfrm>
              <a:off x="4061"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8" name="Oval 946"/>
            <p:cNvSpPr>
              <a:spLocks noChangeArrowheads="1"/>
            </p:cNvSpPr>
            <p:nvPr/>
          </p:nvSpPr>
          <p:spPr bwMode="auto">
            <a:xfrm>
              <a:off x="4152"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69" name="Oval 947"/>
            <p:cNvSpPr>
              <a:spLocks noChangeArrowheads="1"/>
            </p:cNvSpPr>
            <p:nvPr/>
          </p:nvSpPr>
          <p:spPr bwMode="auto">
            <a:xfrm>
              <a:off x="4105"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970" name="Oval 948"/>
            <p:cNvSpPr>
              <a:spLocks noChangeArrowheads="1"/>
            </p:cNvSpPr>
            <p:nvPr/>
          </p:nvSpPr>
          <p:spPr bwMode="auto">
            <a:xfrm>
              <a:off x="401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71" name="Oval 949"/>
            <p:cNvSpPr>
              <a:spLocks noChangeArrowheads="1"/>
            </p:cNvSpPr>
            <p:nvPr/>
          </p:nvSpPr>
          <p:spPr bwMode="auto">
            <a:xfrm>
              <a:off x="3743"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72" name="Oval 950"/>
            <p:cNvSpPr>
              <a:spLocks noChangeArrowheads="1"/>
            </p:cNvSpPr>
            <p:nvPr/>
          </p:nvSpPr>
          <p:spPr bwMode="auto">
            <a:xfrm>
              <a:off x="4061"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73" name="Oval 951"/>
            <p:cNvSpPr>
              <a:spLocks noChangeArrowheads="1"/>
            </p:cNvSpPr>
            <p:nvPr/>
          </p:nvSpPr>
          <p:spPr bwMode="auto">
            <a:xfrm>
              <a:off x="4333" y="135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3974" name="Oval 952"/>
            <p:cNvSpPr>
              <a:spLocks noChangeArrowheads="1"/>
            </p:cNvSpPr>
            <p:nvPr/>
          </p:nvSpPr>
          <p:spPr bwMode="auto">
            <a:xfrm>
              <a:off x="4196"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75" name="Oval 953"/>
            <p:cNvSpPr>
              <a:spLocks noChangeArrowheads="1"/>
            </p:cNvSpPr>
            <p:nvPr/>
          </p:nvSpPr>
          <p:spPr bwMode="auto">
            <a:xfrm>
              <a:off x="4287"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76" name="Oval 954"/>
            <p:cNvSpPr>
              <a:spLocks noChangeArrowheads="1"/>
            </p:cNvSpPr>
            <p:nvPr/>
          </p:nvSpPr>
          <p:spPr bwMode="auto">
            <a:xfrm>
              <a:off x="446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77" name="Oval 955"/>
            <p:cNvSpPr>
              <a:spLocks noChangeArrowheads="1"/>
            </p:cNvSpPr>
            <p:nvPr/>
          </p:nvSpPr>
          <p:spPr bwMode="auto">
            <a:xfrm>
              <a:off x="4196"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78" name="Oval 956"/>
            <p:cNvSpPr>
              <a:spLocks noChangeArrowheads="1"/>
            </p:cNvSpPr>
            <p:nvPr/>
          </p:nvSpPr>
          <p:spPr bwMode="auto">
            <a:xfrm>
              <a:off x="4514" y="1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3979" name="Oval 957"/>
            <p:cNvSpPr>
              <a:spLocks noChangeArrowheads="1"/>
            </p:cNvSpPr>
            <p:nvPr/>
          </p:nvSpPr>
          <p:spPr bwMode="auto">
            <a:xfrm>
              <a:off x="3788"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0" name="Oval 958"/>
            <p:cNvSpPr>
              <a:spLocks noChangeArrowheads="1"/>
            </p:cNvSpPr>
            <p:nvPr/>
          </p:nvSpPr>
          <p:spPr bwMode="auto">
            <a:xfrm>
              <a:off x="551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1" name="Oval 959"/>
            <p:cNvSpPr>
              <a:spLocks noChangeArrowheads="1"/>
            </p:cNvSpPr>
            <p:nvPr/>
          </p:nvSpPr>
          <p:spPr bwMode="auto">
            <a:xfrm>
              <a:off x="5421"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2" name="Oval 960"/>
            <p:cNvSpPr>
              <a:spLocks noChangeArrowheads="1"/>
            </p:cNvSpPr>
            <p:nvPr/>
          </p:nvSpPr>
          <p:spPr bwMode="auto">
            <a:xfrm>
              <a:off x="5285"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3" name="Oval 961"/>
            <p:cNvSpPr>
              <a:spLocks noChangeArrowheads="1"/>
            </p:cNvSpPr>
            <p:nvPr/>
          </p:nvSpPr>
          <p:spPr bwMode="auto">
            <a:xfrm>
              <a:off x="5376"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4" name="Oval 962"/>
            <p:cNvSpPr>
              <a:spLocks noChangeArrowheads="1"/>
            </p:cNvSpPr>
            <p:nvPr/>
          </p:nvSpPr>
          <p:spPr bwMode="auto">
            <a:xfrm>
              <a:off x="5512"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5" name="Oval 963"/>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6" name="Oval 964"/>
            <p:cNvSpPr>
              <a:spLocks noChangeArrowheads="1"/>
            </p:cNvSpPr>
            <p:nvPr/>
          </p:nvSpPr>
          <p:spPr bwMode="auto">
            <a:xfrm>
              <a:off x="5013"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7" name="Oval 965"/>
            <p:cNvSpPr>
              <a:spLocks noChangeArrowheads="1"/>
            </p:cNvSpPr>
            <p:nvPr/>
          </p:nvSpPr>
          <p:spPr bwMode="auto">
            <a:xfrm>
              <a:off x="5466"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8" name="Oval 966"/>
            <p:cNvSpPr>
              <a:spLocks noChangeArrowheads="1"/>
            </p:cNvSpPr>
            <p:nvPr/>
          </p:nvSpPr>
          <p:spPr bwMode="auto">
            <a:xfrm>
              <a:off x="4878"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89" name="Oval 967"/>
            <p:cNvSpPr>
              <a:spLocks noChangeArrowheads="1"/>
            </p:cNvSpPr>
            <p:nvPr/>
          </p:nvSpPr>
          <p:spPr bwMode="auto">
            <a:xfrm>
              <a:off x="487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0" name="Oval 968"/>
            <p:cNvSpPr>
              <a:spLocks noChangeArrowheads="1"/>
            </p:cNvSpPr>
            <p:nvPr/>
          </p:nvSpPr>
          <p:spPr bwMode="auto">
            <a:xfrm>
              <a:off x="4741"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1" name="Oval 969"/>
            <p:cNvSpPr>
              <a:spLocks noChangeArrowheads="1"/>
            </p:cNvSpPr>
            <p:nvPr/>
          </p:nvSpPr>
          <p:spPr bwMode="auto">
            <a:xfrm>
              <a:off x="4832" y="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2" name="Oval 970"/>
            <p:cNvSpPr>
              <a:spLocks noChangeArrowheads="1"/>
            </p:cNvSpPr>
            <p:nvPr/>
          </p:nvSpPr>
          <p:spPr bwMode="auto">
            <a:xfrm>
              <a:off x="4968"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3" name="Oval 971"/>
            <p:cNvSpPr>
              <a:spLocks noChangeArrowheads="1"/>
            </p:cNvSpPr>
            <p:nvPr/>
          </p:nvSpPr>
          <p:spPr bwMode="auto">
            <a:xfrm>
              <a:off x="5059"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4" name="Oval 972"/>
            <p:cNvSpPr>
              <a:spLocks noChangeArrowheads="1"/>
            </p:cNvSpPr>
            <p:nvPr/>
          </p:nvSpPr>
          <p:spPr bwMode="auto">
            <a:xfrm>
              <a:off x="5150"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5" name="Oval 973"/>
            <p:cNvSpPr>
              <a:spLocks noChangeArrowheads="1"/>
            </p:cNvSpPr>
            <p:nvPr/>
          </p:nvSpPr>
          <p:spPr bwMode="auto">
            <a:xfrm>
              <a:off x="5149"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6" name="Oval 974"/>
            <p:cNvSpPr>
              <a:spLocks noChangeArrowheads="1"/>
            </p:cNvSpPr>
            <p:nvPr/>
          </p:nvSpPr>
          <p:spPr bwMode="auto">
            <a:xfrm>
              <a:off x="501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7" name="Oval 975"/>
            <p:cNvSpPr>
              <a:spLocks noChangeArrowheads="1"/>
            </p:cNvSpPr>
            <p:nvPr/>
          </p:nvSpPr>
          <p:spPr bwMode="auto">
            <a:xfrm>
              <a:off x="4741"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8" name="Oval 976"/>
            <p:cNvSpPr>
              <a:spLocks noChangeArrowheads="1"/>
            </p:cNvSpPr>
            <p:nvPr/>
          </p:nvSpPr>
          <p:spPr bwMode="auto">
            <a:xfrm>
              <a:off x="5059"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3999" name="Oval 977"/>
            <p:cNvSpPr>
              <a:spLocks noChangeArrowheads="1"/>
            </p:cNvSpPr>
            <p:nvPr/>
          </p:nvSpPr>
          <p:spPr bwMode="auto">
            <a:xfrm>
              <a:off x="5331"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0" name="Oval 978"/>
            <p:cNvSpPr>
              <a:spLocks noChangeArrowheads="1"/>
            </p:cNvSpPr>
            <p:nvPr/>
          </p:nvSpPr>
          <p:spPr bwMode="auto">
            <a:xfrm>
              <a:off x="460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1" name="Oval 979"/>
            <p:cNvSpPr>
              <a:spLocks noChangeArrowheads="1"/>
            </p:cNvSpPr>
            <p:nvPr/>
          </p:nvSpPr>
          <p:spPr bwMode="auto">
            <a:xfrm>
              <a:off x="5285"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2" name="Oval 980"/>
            <p:cNvSpPr>
              <a:spLocks noChangeArrowheads="1"/>
            </p:cNvSpPr>
            <p:nvPr/>
          </p:nvSpPr>
          <p:spPr bwMode="auto">
            <a:xfrm>
              <a:off x="5194" y="98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03" name="Oval 981"/>
            <p:cNvSpPr>
              <a:spLocks noChangeArrowheads="1"/>
            </p:cNvSpPr>
            <p:nvPr/>
          </p:nvSpPr>
          <p:spPr bwMode="auto">
            <a:xfrm>
              <a:off x="5557"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4" name="Oval 982"/>
            <p:cNvSpPr>
              <a:spLocks noChangeArrowheads="1"/>
            </p:cNvSpPr>
            <p:nvPr/>
          </p:nvSpPr>
          <p:spPr bwMode="auto">
            <a:xfrm>
              <a:off x="4786"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5" name="Oval 983"/>
            <p:cNvSpPr>
              <a:spLocks noChangeArrowheads="1"/>
            </p:cNvSpPr>
            <p:nvPr/>
          </p:nvSpPr>
          <p:spPr bwMode="auto">
            <a:xfrm>
              <a:off x="5557"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6" name="Oval 984"/>
            <p:cNvSpPr>
              <a:spLocks noChangeArrowheads="1"/>
            </p:cNvSpPr>
            <p:nvPr/>
          </p:nvSpPr>
          <p:spPr bwMode="auto">
            <a:xfrm>
              <a:off x="569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7" name="Oval 985"/>
            <p:cNvSpPr>
              <a:spLocks noChangeArrowheads="1"/>
            </p:cNvSpPr>
            <p:nvPr/>
          </p:nvSpPr>
          <p:spPr bwMode="auto">
            <a:xfrm>
              <a:off x="578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8" name="Oval 986"/>
            <p:cNvSpPr>
              <a:spLocks noChangeArrowheads="1"/>
            </p:cNvSpPr>
            <p:nvPr/>
          </p:nvSpPr>
          <p:spPr bwMode="auto">
            <a:xfrm>
              <a:off x="5466"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09" name="Oval 987"/>
            <p:cNvSpPr>
              <a:spLocks noChangeArrowheads="1"/>
            </p:cNvSpPr>
            <p:nvPr/>
          </p:nvSpPr>
          <p:spPr bwMode="auto">
            <a:xfrm>
              <a:off x="514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0" name="Oval 988"/>
            <p:cNvSpPr>
              <a:spLocks noChangeArrowheads="1"/>
            </p:cNvSpPr>
            <p:nvPr/>
          </p:nvSpPr>
          <p:spPr bwMode="auto">
            <a:xfrm>
              <a:off x="528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1" name="Oval 989"/>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2" name="Oval 990"/>
            <p:cNvSpPr>
              <a:spLocks noChangeArrowheads="1"/>
            </p:cNvSpPr>
            <p:nvPr/>
          </p:nvSpPr>
          <p:spPr bwMode="auto">
            <a:xfrm>
              <a:off x="546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3" name="Oval 991"/>
            <p:cNvSpPr>
              <a:spLocks noChangeArrowheads="1"/>
            </p:cNvSpPr>
            <p:nvPr/>
          </p:nvSpPr>
          <p:spPr bwMode="auto">
            <a:xfrm>
              <a:off x="5557"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4" name="Oval 992"/>
            <p:cNvSpPr>
              <a:spLocks noChangeArrowheads="1"/>
            </p:cNvSpPr>
            <p:nvPr/>
          </p:nvSpPr>
          <p:spPr bwMode="auto">
            <a:xfrm>
              <a:off x="5784"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5" name="Oval 993"/>
            <p:cNvSpPr>
              <a:spLocks noChangeArrowheads="1"/>
            </p:cNvSpPr>
            <p:nvPr/>
          </p:nvSpPr>
          <p:spPr bwMode="auto">
            <a:xfrm>
              <a:off x="5511" y="2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16" name="Oval 994"/>
            <p:cNvSpPr>
              <a:spLocks noChangeArrowheads="1"/>
            </p:cNvSpPr>
            <p:nvPr/>
          </p:nvSpPr>
          <p:spPr bwMode="auto">
            <a:xfrm>
              <a:off x="501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7" name="Oval 995"/>
            <p:cNvSpPr>
              <a:spLocks noChangeArrowheads="1"/>
            </p:cNvSpPr>
            <p:nvPr/>
          </p:nvSpPr>
          <p:spPr bwMode="auto">
            <a:xfrm>
              <a:off x="451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8" name="Oval 996"/>
            <p:cNvSpPr>
              <a:spLocks noChangeArrowheads="1"/>
            </p:cNvSpPr>
            <p:nvPr/>
          </p:nvSpPr>
          <p:spPr bwMode="auto">
            <a:xfrm>
              <a:off x="401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19" name="Oval 997"/>
            <p:cNvSpPr>
              <a:spLocks noChangeArrowheads="1"/>
            </p:cNvSpPr>
            <p:nvPr/>
          </p:nvSpPr>
          <p:spPr bwMode="auto">
            <a:xfrm>
              <a:off x="4378"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0" name="Oval 998"/>
            <p:cNvSpPr>
              <a:spLocks noChangeArrowheads="1"/>
            </p:cNvSpPr>
            <p:nvPr/>
          </p:nvSpPr>
          <p:spPr bwMode="auto">
            <a:xfrm>
              <a:off x="3788" y="220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021" name="Oval 999"/>
            <p:cNvSpPr>
              <a:spLocks noChangeArrowheads="1"/>
            </p:cNvSpPr>
            <p:nvPr/>
          </p:nvSpPr>
          <p:spPr bwMode="auto">
            <a:xfrm>
              <a:off x="405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2" name="Oval 1000"/>
            <p:cNvSpPr>
              <a:spLocks noChangeArrowheads="1"/>
            </p:cNvSpPr>
            <p:nvPr/>
          </p:nvSpPr>
          <p:spPr bwMode="auto">
            <a:xfrm>
              <a:off x="4514"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3" name="Oval 1001"/>
            <p:cNvSpPr>
              <a:spLocks noChangeArrowheads="1"/>
            </p:cNvSpPr>
            <p:nvPr/>
          </p:nvSpPr>
          <p:spPr bwMode="auto">
            <a:xfrm>
              <a:off x="4971"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4" name="Oval 1002"/>
            <p:cNvSpPr>
              <a:spLocks noChangeArrowheads="1"/>
            </p:cNvSpPr>
            <p:nvPr/>
          </p:nvSpPr>
          <p:spPr bwMode="auto">
            <a:xfrm>
              <a:off x="401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5" name="Oval 1003"/>
            <p:cNvSpPr>
              <a:spLocks noChangeArrowheads="1"/>
            </p:cNvSpPr>
            <p:nvPr/>
          </p:nvSpPr>
          <p:spPr bwMode="auto">
            <a:xfrm>
              <a:off x="3879" y="116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26" name="Oval 1004"/>
            <p:cNvSpPr>
              <a:spLocks noChangeArrowheads="1"/>
            </p:cNvSpPr>
            <p:nvPr/>
          </p:nvSpPr>
          <p:spPr bwMode="auto">
            <a:xfrm>
              <a:off x="374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7" name="Oval 1005"/>
            <p:cNvSpPr>
              <a:spLocks noChangeArrowheads="1"/>
            </p:cNvSpPr>
            <p:nvPr/>
          </p:nvSpPr>
          <p:spPr bwMode="auto">
            <a:xfrm>
              <a:off x="3652"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8" name="Oval 1006"/>
            <p:cNvSpPr>
              <a:spLocks noChangeArrowheads="1"/>
            </p:cNvSpPr>
            <p:nvPr/>
          </p:nvSpPr>
          <p:spPr bwMode="auto">
            <a:xfrm>
              <a:off x="3606"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29" name="Oval 1007"/>
            <p:cNvSpPr>
              <a:spLocks noChangeArrowheads="1"/>
            </p:cNvSpPr>
            <p:nvPr/>
          </p:nvSpPr>
          <p:spPr bwMode="auto">
            <a:xfrm>
              <a:off x="3834"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0" name="Oval 1008"/>
            <p:cNvSpPr>
              <a:spLocks noChangeArrowheads="1"/>
            </p:cNvSpPr>
            <p:nvPr/>
          </p:nvSpPr>
          <p:spPr bwMode="auto">
            <a:xfrm>
              <a:off x="39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1" name="Oval 1009"/>
            <p:cNvSpPr>
              <a:spLocks noChangeArrowheads="1"/>
            </p:cNvSpPr>
            <p:nvPr/>
          </p:nvSpPr>
          <p:spPr bwMode="auto">
            <a:xfrm>
              <a:off x="4108"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2" name="Oval 1010"/>
            <p:cNvSpPr>
              <a:spLocks noChangeArrowheads="1"/>
            </p:cNvSpPr>
            <p:nvPr/>
          </p:nvSpPr>
          <p:spPr bwMode="auto">
            <a:xfrm>
              <a:off x="369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3" name="Oval 1011"/>
            <p:cNvSpPr>
              <a:spLocks noChangeArrowheads="1"/>
            </p:cNvSpPr>
            <p:nvPr/>
          </p:nvSpPr>
          <p:spPr bwMode="auto">
            <a:xfrm>
              <a:off x="3652"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4" name="Oval 1012"/>
            <p:cNvSpPr>
              <a:spLocks noChangeArrowheads="1"/>
            </p:cNvSpPr>
            <p:nvPr/>
          </p:nvSpPr>
          <p:spPr bwMode="auto">
            <a:xfrm>
              <a:off x="387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5" name="Oval 1013"/>
            <p:cNvSpPr>
              <a:spLocks noChangeArrowheads="1"/>
            </p:cNvSpPr>
            <p:nvPr/>
          </p:nvSpPr>
          <p:spPr bwMode="auto">
            <a:xfrm>
              <a:off x="3924"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6" name="Oval 1014"/>
            <p:cNvSpPr>
              <a:spLocks noChangeArrowheads="1"/>
            </p:cNvSpPr>
            <p:nvPr/>
          </p:nvSpPr>
          <p:spPr bwMode="auto">
            <a:xfrm>
              <a:off x="392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7" name="Oval 1015"/>
            <p:cNvSpPr>
              <a:spLocks noChangeArrowheads="1"/>
            </p:cNvSpPr>
            <p:nvPr/>
          </p:nvSpPr>
          <p:spPr bwMode="auto">
            <a:xfrm>
              <a:off x="3742"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38" name="Oval 1016"/>
            <p:cNvSpPr>
              <a:spLocks noChangeArrowheads="1"/>
            </p:cNvSpPr>
            <p:nvPr/>
          </p:nvSpPr>
          <p:spPr bwMode="auto">
            <a:xfrm>
              <a:off x="3652" y="188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39" name="Oval 1017"/>
            <p:cNvSpPr>
              <a:spLocks noChangeArrowheads="1"/>
            </p:cNvSpPr>
            <p:nvPr/>
          </p:nvSpPr>
          <p:spPr bwMode="auto">
            <a:xfrm>
              <a:off x="3651" y="16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4040" name="Oval 1018"/>
            <p:cNvSpPr>
              <a:spLocks noChangeArrowheads="1"/>
            </p:cNvSpPr>
            <p:nvPr/>
          </p:nvSpPr>
          <p:spPr bwMode="auto">
            <a:xfrm>
              <a:off x="3652"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41" name="Oval 1019"/>
            <p:cNvSpPr>
              <a:spLocks noChangeArrowheads="1"/>
            </p:cNvSpPr>
            <p:nvPr/>
          </p:nvSpPr>
          <p:spPr bwMode="auto">
            <a:xfrm>
              <a:off x="4468"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42" name="Oval 1020"/>
            <p:cNvSpPr>
              <a:spLocks noChangeArrowheads="1"/>
            </p:cNvSpPr>
            <p:nvPr/>
          </p:nvSpPr>
          <p:spPr bwMode="auto">
            <a:xfrm>
              <a:off x="4332" y="1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43" name="Oval 1021"/>
            <p:cNvSpPr>
              <a:spLocks noChangeArrowheads="1"/>
            </p:cNvSpPr>
            <p:nvPr/>
          </p:nvSpPr>
          <p:spPr bwMode="auto">
            <a:xfrm>
              <a:off x="4196"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44" name="Oval 1022"/>
            <p:cNvSpPr>
              <a:spLocks noChangeArrowheads="1"/>
            </p:cNvSpPr>
            <p:nvPr/>
          </p:nvSpPr>
          <p:spPr bwMode="auto">
            <a:xfrm>
              <a:off x="433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45" name="Oval 1023"/>
            <p:cNvSpPr>
              <a:spLocks noChangeArrowheads="1"/>
            </p:cNvSpPr>
            <p:nvPr/>
          </p:nvSpPr>
          <p:spPr bwMode="auto">
            <a:xfrm>
              <a:off x="4559"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46" name="Oval 1024"/>
            <p:cNvSpPr>
              <a:spLocks noChangeArrowheads="1"/>
            </p:cNvSpPr>
            <p:nvPr/>
          </p:nvSpPr>
          <p:spPr bwMode="auto">
            <a:xfrm>
              <a:off x="3697"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47" name="Oval 1025"/>
            <p:cNvSpPr>
              <a:spLocks noChangeArrowheads="1"/>
            </p:cNvSpPr>
            <p:nvPr/>
          </p:nvSpPr>
          <p:spPr bwMode="auto">
            <a:xfrm>
              <a:off x="47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48" name="Oval 1026"/>
            <p:cNvSpPr>
              <a:spLocks noChangeArrowheads="1"/>
            </p:cNvSpPr>
            <p:nvPr/>
          </p:nvSpPr>
          <p:spPr bwMode="auto">
            <a:xfrm>
              <a:off x="392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49" name="Oval 1027"/>
            <p:cNvSpPr>
              <a:spLocks noChangeArrowheads="1"/>
            </p:cNvSpPr>
            <p:nvPr/>
          </p:nvSpPr>
          <p:spPr bwMode="auto">
            <a:xfrm>
              <a:off x="3834"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50" name="Oval 1028"/>
            <p:cNvSpPr>
              <a:spLocks noChangeArrowheads="1"/>
            </p:cNvSpPr>
            <p:nvPr/>
          </p:nvSpPr>
          <p:spPr bwMode="auto">
            <a:xfrm>
              <a:off x="374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51" name="Oval 1029"/>
            <p:cNvSpPr>
              <a:spLocks noChangeArrowheads="1"/>
            </p:cNvSpPr>
            <p:nvPr/>
          </p:nvSpPr>
          <p:spPr bwMode="auto">
            <a:xfrm>
              <a:off x="3650" y="2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52" name="Oval 1030"/>
            <p:cNvSpPr>
              <a:spLocks noChangeArrowheads="1"/>
            </p:cNvSpPr>
            <p:nvPr/>
          </p:nvSpPr>
          <p:spPr bwMode="auto">
            <a:xfrm>
              <a:off x="428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53" name="Oval 1031"/>
            <p:cNvSpPr>
              <a:spLocks noChangeArrowheads="1"/>
            </p:cNvSpPr>
            <p:nvPr/>
          </p:nvSpPr>
          <p:spPr bwMode="auto">
            <a:xfrm>
              <a:off x="4196"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54" name="Oval 1032"/>
            <p:cNvSpPr>
              <a:spLocks noChangeArrowheads="1"/>
            </p:cNvSpPr>
            <p:nvPr/>
          </p:nvSpPr>
          <p:spPr bwMode="auto">
            <a:xfrm>
              <a:off x="40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55" name="Oval 1033"/>
            <p:cNvSpPr>
              <a:spLocks noChangeArrowheads="1"/>
            </p:cNvSpPr>
            <p:nvPr/>
          </p:nvSpPr>
          <p:spPr bwMode="auto">
            <a:xfrm>
              <a:off x="3788" y="25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56" name="Oval 1034"/>
            <p:cNvSpPr>
              <a:spLocks noChangeArrowheads="1"/>
            </p:cNvSpPr>
            <p:nvPr/>
          </p:nvSpPr>
          <p:spPr bwMode="auto">
            <a:xfrm>
              <a:off x="4333" y="252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057" name="Oval 1035"/>
            <p:cNvSpPr>
              <a:spLocks noChangeArrowheads="1"/>
            </p:cNvSpPr>
            <p:nvPr/>
          </p:nvSpPr>
          <p:spPr bwMode="auto">
            <a:xfrm>
              <a:off x="4787"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58" name="Oval 1036"/>
            <p:cNvSpPr>
              <a:spLocks noChangeArrowheads="1"/>
            </p:cNvSpPr>
            <p:nvPr/>
          </p:nvSpPr>
          <p:spPr bwMode="auto">
            <a:xfrm>
              <a:off x="4196" y="243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59" name="Oval 1037"/>
            <p:cNvSpPr>
              <a:spLocks noChangeArrowheads="1"/>
            </p:cNvSpPr>
            <p:nvPr/>
          </p:nvSpPr>
          <p:spPr bwMode="auto">
            <a:xfrm>
              <a:off x="36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0" name="Oval 1038"/>
            <p:cNvSpPr>
              <a:spLocks noChangeArrowheads="1"/>
            </p:cNvSpPr>
            <p:nvPr/>
          </p:nvSpPr>
          <p:spPr bwMode="auto">
            <a:xfrm>
              <a:off x="406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1" name="Oval 1039"/>
            <p:cNvSpPr>
              <a:spLocks noChangeArrowheads="1"/>
            </p:cNvSpPr>
            <p:nvPr/>
          </p:nvSpPr>
          <p:spPr bwMode="auto">
            <a:xfrm>
              <a:off x="45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2" name="Oval 1040"/>
            <p:cNvSpPr>
              <a:spLocks noChangeArrowheads="1"/>
            </p:cNvSpPr>
            <p:nvPr/>
          </p:nvSpPr>
          <p:spPr bwMode="auto">
            <a:xfrm>
              <a:off x="4970"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4063" name="Oval 1041"/>
            <p:cNvSpPr>
              <a:spLocks noChangeArrowheads="1"/>
            </p:cNvSpPr>
            <p:nvPr/>
          </p:nvSpPr>
          <p:spPr bwMode="auto">
            <a:xfrm>
              <a:off x="5149"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4" name="Oval 1042"/>
            <p:cNvSpPr>
              <a:spLocks noChangeArrowheads="1"/>
            </p:cNvSpPr>
            <p:nvPr/>
          </p:nvSpPr>
          <p:spPr bwMode="auto">
            <a:xfrm>
              <a:off x="4650"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5" name="Oval 1043"/>
            <p:cNvSpPr>
              <a:spLocks noChangeArrowheads="1"/>
            </p:cNvSpPr>
            <p:nvPr/>
          </p:nvSpPr>
          <p:spPr bwMode="auto">
            <a:xfrm>
              <a:off x="4514"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6" name="Oval 1044"/>
            <p:cNvSpPr>
              <a:spLocks noChangeArrowheads="1"/>
            </p:cNvSpPr>
            <p:nvPr/>
          </p:nvSpPr>
          <p:spPr bwMode="auto">
            <a:xfrm>
              <a:off x="5784"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7" name="Oval 1045"/>
            <p:cNvSpPr>
              <a:spLocks noChangeArrowheads="1"/>
            </p:cNvSpPr>
            <p:nvPr/>
          </p:nvSpPr>
          <p:spPr bwMode="auto">
            <a:xfrm>
              <a:off x="573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8" name="Oval 1046"/>
            <p:cNvSpPr>
              <a:spLocks noChangeArrowheads="1"/>
            </p:cNvSpPr>
            <p:nvPr/>
          </p:nvSpPr>
          <p:spPr bwMode="auto">
            <a:xfrm>
              <a:off x="5557"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69" name="Oval 1047"/>
            <p:cNvSpPr>
              <a:spLocks noChangeArrowheads="1"/>
            </p:cNvSpPr>
            <p:nvPr/>
          </p:nvSpPr>
          <p:spPr bwMode="auto">
            <a:xfrm>
              <a:off x="569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0" name="Oval 1048"/>
            <p:cNvSpPr>
              <a:spLocks noChangeArrowheads="1"/>
            </p:cNvSpPr>
            <p:nvPr/>
          </p:nvSpPr>
          <p:spPr bwMode="auto">
            <a:xfrm>
              <a:off x="5466"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1" name="Oval 1049"/>
            <p:cNvSpPr>
              <a:spLocks noChangeArrowheads="1"/>
            </p:cNvSpPr>
            <p:nvPr/>
          </p:nvSpPr>
          <p:spPr bwMode="auto">
            <a:xfrm>
              <a:off x="4650"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2" name="Oval 1050"/>
            <p:cNvSpPr>
              <a:spLocks noChangeArrowheads="1"/>
            </p:cNvSpPr>
            <p:nvPr/>
          </p:nvSpPr>
          <p:spPr bwMode="auto">
            <a:xfrm>
              <a:off x="142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3" name="Oval 1051"/>
            <p:cNvSpPr>
              <a:spLocks noChangeArrowheads="1"/>
            </p:cNvSpPr>
            <p:nvPr/>
          </p:nvSpPr>
          <p:spPr bwMode="auto">
            <a:xfrm>
              <a:off x="142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4" name="Oval 1052"/>
            <p:cNvSpPr>
              <a:spLocks noChangeArrowheads="1"/>
            </p:cNvSpPr>
            <p:nvPr/>
          </p:nvSpPr>
          <p:spPr bwMode="auto">
            <a:xfrm>
              <a:off x="133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5" name="Oval 1053"/>
            <p:cNvSpPr>
              <a:spLocks noChangeArrowheads="1"/>
            </p:cNvSpPr>
            <p:nvPr/>
          </p:nvSpPr>
          <p:spPr bwMode="auto">
            <a:xfrm>
              <a:off x="120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6" name="Oval 1054"/>
            <p:cNvSpPr>
              <a:spLocks noChangeArrowheads="1"/>
            </p:cNvSpPr>
            <p:nvPr/>
          </p:nvSpPr>
          <p:spPr bwMode="auto">
            <a:xfrm>
              <a:off x="102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7" name="Oval 1055"/>
            <p:cNvSpPr>
              <a:spLocks noChangeArrowheads="1"/>
            </p:cNvSpPr>
            <p:nvPr/>
          </p:nvSpPr>
          <p:spPr bwMode="auto">
            <a:xfrm>
              <a:off x="1292" y="30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078" name="Oval 1056"/>
            <p:cNvSpPr>
              <a:spLocks noChangeArrowheads="1"/>
            </p:cNvSpPr>
            <p:nvPr/>
          </p:nvSpPr>
          <p:spPr bwMode="auto">
            <a:xfrm>
              <a:off x="1383" y="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79" name="Oval 1057"/>
            <p:cNvSpPr>
              <a:spLocks noChangeArrowheads="1"/>
            </p:cNvSpPr>
            <p:nvPr/>
          </p:nvSpPr>
          <p:spPr bwMode="auto">
            <a:xfrm>
              <a:off x="138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0" name="Oval 1058"/>
            <p:cNvSpPr>
              <a:spLocks noChangeArrowheads="1"/>
            </p:cNvSpPr>
            <p:nvPr/>
          </p:nvSpPr>
          <p:spPr bwMode="auto">
            <a:xfrm>
              <a:off x="133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1" name="Oval 1059"/>
            <p:cNvSpPr>
              <a:spLocks noChangeArrowheads="1"/>
            </p:cNvSpPr>
            <p:nvPr/>
          </p:nvSpPr>
          <p:spPr bwMode="auto">
            <a:xfrm>
              <a:off x="138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2" name="Oval 1060"/>
            <p:cNvSpPr>
              <a:spLocks noChangeArrowheads="1"/>
            </p:cNvSpPr>
            <p:nvPr/>
          </p:nvSpPr>
          <p:spPr bwMode="auto">
            <a:xfrm>
              <a:off x="3742"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083" name="Oval 1061"/>
            <p:cNvSpPr>
              <a:spLocks noChangeArrowheads="1"/>
            </p:cNvSpPr>
            <p:nvPr/>
          </p:nvSpPr>
          <p:spPr bwMode="auto">
            <a:xfrm>
              <a:off x="161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4" name="Oval 1062"/>
            <p:cNvSpPr>
              <a:spLocks noChangeArrowheads="1"/>
            </p:cNvSpPr>
            <p:nvPr/>
          </p:nvSpPr>
          <p:spPr bwMode="auto">
            <a:xfrm>
              <a:off x="1701" y="8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85" name="Oval 1063"/>
            <p:cNvSpPr>
              <a:spLocks noChangeArrowheads="1"/>
            </p:cNvSpPr>
            <p:nvPr/>
          </p:nvSpPr>
          <p:spPr bwMode="auto">
            <a:xfrm>
              <a:off x="1700"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6" name="Oval 1064"/>
            <p:cNvSpPr>
              <a:spLocks noChangeArrowheads="1"/>
            </p:cNvSpPr>
            <p:nvPr/>
          </p:nvSpPr>
          <p:spPr bwMode="auto">
            <a:xfrm>
              <a:off x="169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7" name="Oval 1065"/>
            <p:cNvSpPr>
              <a:spLocks noChangeArrowheads="1"/>
            </p:cNvSpPr>
            <p:nvPr/>
          </p:nvSpPr>
          <p:spPr bwMode="auto">
            <a:xfrm>
              <a:off x="161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8" name="Oval 1066"/>
            <p:cNvSpPr>
              <a:spLocks noChangeArrowheads="1"/>
            </p:cNvSpPr>
            <p:nvPr/>
          </p:nvSpPr>
          <p:spPr bwMode="auto">
            <a:xfrm>
              <a:off x="1746"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89" name="Oval 1067"/>
            <p:cNvSpPr>
              <a:spLocks noChangeArrowheads="1"/>
            </p:cNvSpPr>
            <p:nvPr/>
          </p:nvSpPr>
          <p:spPr bwMode="auto">
            <a:xfrm>
              <a:off x="1474"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0" name="Oval 1068"/>
            <p:cNvSpPr>
              <a:spLocks noChangeArrowheads="1"/>
            </p:cNvSpPr>
            <p:nvPr/>
          </p:nvSpPr>
          <p:spPr bwMode="auto">
            <a:xfrm>
              <a:off x="3107"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1" name="Oval 1069"/>
            <p:cNvSpPr>
              <a:spLocks noChangeArrowheads="1"/>
            </p:cNvSpPr>
            <p:nvPr/>
          </p:nvSpPr>
          <p:spPr bwMode="auto">
            <a:xfrm>
              <a:off x="1519"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2" name="Oval 1070"/>
            <p:cNvSpPr>
              <a:spLocks noChangeArrowheads="1"/>
            </p:cNvSpPr>
            <p:nvPr/>
          </p:nvSpPr>
          <p:spPr bwMode="auto">
            <a:xfrm>
              <a:off x="1564" y="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093" name="Oval 1071"/>
            <p:cNvSpPr>
              <a:spLocks noChangeArrowheads="1"/>
            </p:cNvSpPr>
            <p:nvPr/>
          </p:nvSpPr>
          <p:spPr bwMode="auto">
            <a:xfrm>
              <a:off x="129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4" name="Oval 1072"/>
            <p:cNvSpPr>
              <a:spLocks noChangeArrowheads="1"/>
            </p:cNvSpPr>
            <p:nvPr/>
          </p:nvSpPr>
          <p:spPr bwMode="auto">
            <a:xfrm>
              <a:off x="1610"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5" name="Oval 1073"/>
            <p:cNvSpPr>
              <a:spLocks noChangeArrowheads="1"/>
            </p:cNvSpPr>
            <p:nvPr/>
          </p:nvSpPr>
          <p:spPr bwMode="auto">
            <a:xfrm>
              <a:off x="233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6" name="Oval 1074"/>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097" name="Oval 1075"/>
            <p:cNvSpPr>
              <a:spLocks noChangeArrowheads="1"/>
            </p:cNvSpPr>
            <p:nvPr/>
          </p:nvSpPr>
          <p:spPr bwMode="auto">
            <a:xfrm>
              <a:off x="2199"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8" name="Oval 1076"/>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099" name="Oval 1077"/>
            <p:cNvSpPr>
              <a:spLocks noChangeArrowheads="1"/>
            </p:cNvSpPr>
            <p:nvPr/>
          </p:nvSpPr>
          <p:spPr bwMode="auto">
            <a:xfrm>
              <a:off x="2426"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0" name="Oval 1078"/>
            <p:cNvSpPr>
              <a:spLocks noChangeArrowheads="1"/>
            </p:cNvSpPr>
            <p:nvPr/>
          </p:nvSpPr>
          <p:spPr bwMode="auto">
            <a:xfrm>
              <a:off x="2517"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1" name="Oval 1079"/>
            <p:cNvSpPr>
              <a:spLocks noChangeArrowheads="1"/>
            </p:cNvSpPr>
            <p:nvPr/>
          </p:nvSpPr>
          <p:spPr bwMode="auto">
            <a:xfrm>
              <a:off x="2608" y="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2" name="Oval 1080"/>
            <p:cNvSpPr>
              <a:spLocks noChangeArrowheads="1"/>
            </p:cNvSpPr>
            <p:nvPr/>
          </p:nvSpPr>
          <p:spPr bwMode="auto">
            <a:xfrm>
              <a:off x="2607"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3" name="Oval 1081"/>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104" name="Oval 1082"/>
            <p:cNvSpPr>
              <a:spLocks noChangeArrowheads="1"/>
            </p:cNvSpPr>
            <p:nvPr/>
          </p:nvSpPr>
          <p:spPr bwMode="auto">
            <a:xfrm>
              <a:off x="2471" y="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5" name="Oval 1083"/>
            <p:cNvSpPr>
              <a:spLocks noChangeArrowheads="1"/>
            </p:cNvSpPr>
            <p:nvPr/>
          </p:nvSpPr>
          <p:spPr bwMode="auto">
            <a:xfrm>
              <a:off x="2834"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6" name="Oval 1084"/>
            <p:cNvSpPr>
              <a:spLocks noChangeArrowheads="1"/>
            </p:cNvSpPr>
            <p:nvPr/>
          </p:nvSpPr>
          <p:spPr bwMode="auto">
            <a:xfrm>
              <a:off x="2925"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7" name="Oval 1085"/>
            <p:cNvSpPr>
              <a:spLocks noChangeArrowheads="1"/>
            </p:cNvSpPr>
            <p:nvPr/>
          </p:nvSpPr>
          <p:spPr bwMode="auto">
            <a:xfrm>
              <a:off x="2245" y="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8" name="Oval 1086"/>
            <p:cNvSpPr>
              <a:spLocks noChangeArrowheads="1"/>
            </p:cNvSpPr>
            <p:nvPr/>
          </p:nvSpPr>
          <p:spPr bwMode="auto">
            <a:xfrm>
              <a:off x="2244"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09" name="Oval 1087"/>
            <p:cNvSpPr>
              <a:spLocks noChangeArrowheads="1"/>
            </p:cNvSpPr>
            <p:nvPr/>
          </p:nvSpPr>
          <p:spPr bwMode="auto">
            <a:xfrm>
              <a:off x="2018" y="6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110" name="Oval 1088"/>
            <p:cNvSpPr>
              <a:spLocks noChangeArrowheads="1"/>
            </p:cNvSpPr>
            <p:nvPr/>
          </p:nvSpPr>
          <p:spPr bwMode="auto">
            <a:xfrm>
              <a:off x="3560" y="138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111" name="Oval 1089"/>
            <p:cNvSpPr>
              <a:spLocks noChangeArrowheads="1"/>
            </p:cNvSpPr>
            <p:nvPr/>
          </p:nvSpPr>
          <p:spPr bwMode="auto">
            <a:xfrm>
              <a:off x="2426"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12" name="Oval 1090"/>
            <p:cNvSpPr>
              <a:spLocks noChangeArrowheads="1"/>
            </p:cNvSpPr>
            <p:nvPr/>
          </p:nvSpPr>
          <p:spPr bwMode="auto">
            <a:xfrm>
              <a:off x="2154"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13" name="Oval 1091"/>
            <p:cNvSpPr>
              <a:spLocks noChangeArrowheads="1"/>
            </p:cNvSpPr>
            <p:nvPr/>
          </p:nvSpPr>
          <p:spPr bwMode="auto">
            <a:xfrm>
              <a:off x="251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14" name="Oval 1092"/>
            <p:cNvSpPr>
              <a:spLocks noChangeArrowheads="1"/>
            </p:cNvSpPr>
            <p:nvPr/>
          </p:nvSpPr>
          <p:spPr bwMode="auto">
            <a:xfrm>
              <a:off x="2243"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15" name="Oval 1093"/>
            <p:cNvSpPr>
              <a:spLocks noChangeArrowheads="1"/>
            </p:cNvSpPr>
            <p:nvPr/>
          </p:nvSpPr>
          <p:spPr bwMode="auto">
            <a:xfrm>
              <a:off x="3833" y="7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116" name="Oval 1094"/>
            <p:cNvSpPr>
              <a:spLocks noChangeArrowheads="1"/>
            </p:cNvSpPr>
            <p:nvPr/>
          </p:nvSpPr>
          <p:spPr bwMode="auto">
            <a:xfrm>
              <a:off x="210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17" name="Oval 1095"/>
            <p:cNvSpPr>
              <a:spLocks noChangeArrowheads="1"/>
            </p:cNvSpPr>
            <p:nvPr/>
          </p:nvSpPr>
          <p:spPr bwMode="auto">
            <a:xfrm>
              <a:off x="2426" y="70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118" name="Oval 1096"/>
            <p:cNvSpPr>
              <a:spLocks noChangeArrowheads="1"/>
            </p:cNvSpPr>
            <p:nvPr/>
          </p:nvSpPr>
          <p:spPr bwMode="auto">
            <a:xfrm>
              <a:off x="1973"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19" name="Oval 1097"/>
            <p:cNvSpPr>
              <a:spLocks noChangeArrowheads="1"/>
            </p:cNvSpPr>
            <p:nvPr/>
          </p:nvSpPr>
          <p:spPr bwMode="auto">
            <a:xfrm>
              <a:off x="1791"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0" name="Oval 1098"/>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1" name="Oval 1099"/>
            <p:cNvSpPr>
              <a:spLocks noChangeArrowheads="1"/>
            </p:cNvSpPr>
            <p:nvPr/>
          </p:nvSpPr>
          <p:spPr bwMode="auto">
            <a:xfrm>
              <a:off x="1882"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2" name="Oval 1100"/>
            <p:cNvSpPr>
              <a:spLocks noChangeArrowheads="1"/>
            </p:cNvSpPr>
            <p:nvPr/>
          </p:nvSpPr>
          <p:spPr bwMode="auto">
            <a:xfrm>
              <a:off x="2018" y="391"/>
              <a:ext cx="45" cy="46"/>
            </a:xfrm>
            <a:prstGeom prst="ellipse">
              <a:avLst/>
            </a:prstGeom>
            <a:solidFill>
              <a:schemeClr val="tx1"/>
            </a:solidFill>
            <a:ln w="3175">
              <a:noFill/>
              <a:round/>
              <a:headEnd/>
              <a:tailEnd/>
            </a:ln>
          </p:spPr>
          <p:txBody>
            <a:bodyPr wrap="none" anchor="ctr"/>
            <a:lstStyle/>
            <a:p>
              <a:endParaRPr lang="en-US"/>
            </a:p>
          </p:txBody>
        </p:sp>
        <p:sp>
          <p:nvSpPr>
            <p:cNvPr id="84123" name="Oval 1101"/>
            <p:cNvSpPr>
              <a:spLocks noChangeArrowheads="1"/>
            </p:cNvSpPr>
            <p:nvPr/>
          </p:nvSpPr>
          <p:spPr bwMode="auto">
            <a:xfrm>
              <a:off x="2064" y="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4" name="Oval 1102"/>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5" name="Oval 1103"/>
            <p:cNvSpPr>
              <a:spLocks noChangeArrowheads="1"/>
            </p:cNvSpPr>
            <p:nvPr/>
          </p:nvSpPr>
          <p:spPr bwMode="auto">
            <a:xfrm>
              <a:off x="1927"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6" name="Oval 1104"/>
            <p:cNvSpPr>
              <a:spLocks noChangeArrowheads="1"/>
            </p:cNvSpPr>
            <p:nvPr/>
          </p:nvSpPr>
          <p:spPr bwMode="auto">
            <a:xfrm>
              <a:off x="1973"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7" name="Oval 1105"/>
            <p:cNvSpPr>
              <a:spLocks noChangeArrowheads="1"/>
            </p:cNvSpPr>
            <p:nvPr/>
          </p:nvSpPr>
          <p:spPr bwMode="auto">
            <a:xfrm>
              <a:off x="224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8" name="Oval 1106"/>
            <p:cNvSpPr>
              <a:spLocks noChangeArrowheads="1"/>
            </p:cNvSpPr>
            <p:nvPr/>
          </p:nvSpPr>
          <p:spPr bwMode="auto">
            <a:xfrm>
              <a:off x="24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29" name="Oval 1107"/>
            <p:cNvSpPr>
              <a:spLocks noChangeArrowheads="1"/>
            </p:cNvSpPr>
            <p:nvPr/>
          </p:nvSpPr>
          <p:spPr bwMode="auto">
            <a:xfrm>
              <a:off x="25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0" name="Oval 1108"/>
            <p:cNvSpPr>
              <a:spLocks noChangeArrowheads="1"/>
            </p:cNvSpPr>
            <p:nvPr/>
          </p:nvSpPr>
          <p:spPr bwMode="auto">
            <a:xfrm>
              <a:off x="1700"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1" name="Oval 1109"/>
            <p:cNvSpPr>
              <a:spLocks noChangeArrowheads="1"/>
            </p:cNvSpPr>
            <p:nvPr/>
          </p:nvSpPr>
          <p:spPr bwMode="auto">
            <a:xfrm>
              <a:off x="1338"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2" name="Oval 1110"/>
            <p:cNvSpPr>
              <a:spLocks noChangeArrowheads="1"/>
            </p:cNvSpPr>
            <p:nvPr/>
          </p:nvSpPr>
          <p:spPr bwMode="auto">
            <a:xfrm>
              <a:off x="1474" y="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3" name="Oval 1111"/>
            <p:cNvSpPr>
              <a:spLocks noChangeArrowheads="1"/>
            </p:cNvSpPr>
            <p:nvPr/>
          </p:nvSpPr>
          <p:spPr bwMode="auto">
            <a:xfrm>
              <a:off x="156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4" name="Oval 1112"/>
            <p:cNvSpPr>
              <a:spLocks noChangeArrowheads="1"/>
            </p:cNvSpPr>
            <p:nvPr/>
          </p:nvSpPr>
          <p:spPr bwMode="auto">
            <a:xfrm>
              <a:off x="1564"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5" name="Oval 1113"/>
            <p:cNvSpPr>
              <a:spLocks noChangeArrowheads="1"/>
            </p:cNvSpPr>
            <p:nvPr/>
          </p:nvSpPr>
          <p:spPr bwMode="auto">
            <a:xfrm>
              <a:off x="1928"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6" name="Oval 1114"/>
            <p:cNvSpPr>
              <a:spLocks noChangeArrowheads="1"/>
            </p:cNvSpPr>
            <p:nvPr/>
          </p:nvSpPr>
          <p:spPr bwMode="auto">
            <a:xfrm>
              <a:off x="210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7" name="Oval 1115"/>
            <p:cNvSpPr>
              <a:spLocks noChangeArrowheads="1"/>
            </p:cNvSpPr>
            <p:nvPr/>
          </p:nvSpPr>
          <p:spPr bwMode="auto">
            <a:xfrm>
              <a:off x="1836" y="70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138" name="Oval 1116"/>
            <p:cNvSpPr>
              <a:spLocks noChangeArrowheads="1"/>
            </p:cNvSpPr>
            <p:nvPr/>
          </p:nvSpPr>
          <p:spPr bwMode="auto">
            <a:xfrm>
              <a:off x="188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39" name="Oval 1117"/>
            <p:cNvSpPr>
              <a:spLocks noChangeArrowheads="1"/>
            </p:cNvSpPr>
            <p:nvPr/>
          </p:nvSpPr>
          <p:spPr bwMode="auto">
            <a:xfrm>
              <a:off x="1973"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140" name="Oval 1118"/>
            <p:cNvSpPr>
              <a:spLocks noChangeArrowheads="1"/>
            </p:cNvSpPr>
            <p:nvPr/>
          </p:nvSpPr>
          <p:spPr bwMode="auto">
            <a:xfrm>
              <a:off x="269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41" name="Oval 1119"/>
            <p:cNvSpPr>
              <a:spLocks noChangeArrowheads="1"/>
            </p:cNvSpPr>
            <p:nvPr/>
          </p:nvSpPr>
          <p:spPr bwMode="auto">
            <a:xfrm>
              <a:off x="2562"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42" name="Oval 1120"/>
            <p:cNvSpPr>
              <a:spLocks noChangeArrowheads="1"/>
            </p:cNvSpPr>
            <p:nvPr/>
          </p:nvSpPr>
          <p:spPr bwMode="auto">
            <a:xfrm>
              <a:off x="2427"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43" name="Oval 1121"/>
            <p:cNvSpPr>
              <a:spLocks noChangeArrowheads="1"/>
            </p:cNvSpPr>
            <p:nvPr/>
          </p:nvSpPr>
          <p:spPr bwMode="auto">
            <a:xfrm>
              <a:off x="2292"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144" name="Oval 1122"/>
            <p:cNvSpPr>
              <a:spLocks noChangeArrowheads="1"/>
            </p:cNvSpPr>
            <p:nvPr/>
          </p:nvSpPr>
          <p:spPr bwMode="auto">
            <a:xfrm>
              <a:off x="269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45" name="Oval 1123"/>
            <p:cNvSpPr>
              <a:spLocks noChangeArrowheads="1"/>
            </p:cNvSpPr>
            <p:nvPr/>
          </p:nvSpPr>
          <p:spPr bwMode="auto">
            <a:xfrm>
              <a:off x="2744"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46" name="Oval 1124"/>
            <p:cNvSpPr>
              <a:spLocks noChangeArrowheads="1"/>
            </p:cNvSpPr>
            <p:nvPr/>
          </p:nvSpPr>
          <p:spPr bwMode="auto">
            <a:xfrm>
              <a:off x="3289" y="21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147" name="Oval 1125"/>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48" name="Oval 1126"/>
            <p:cNvSpPr>
              <a:spLocks noChangeArrowheads="1"/>
            </p:cNvSpPr>
            <p:nvPr/>
          </p:nvSpPr>
          <p:spPr bwMode="auto">
            <a:xfrm>
              <a:off x="3152"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49" name="Oval 1127"/>
            <p:cNvSpPr>
              <a:spLocks noChangeArrowheads="1"/>
            </p:cNvSpPr>
            <p:nvPr/>
          </p:nvSpPr>
          <p:spPr bwMode="auto">
            <a:xfrm>
              <a:off x="3379" y="1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150" name="Oval 1128"/>
            <p:cNvSpPr>
              <a:spLocks noChangeArrowheads="1"/>
            </p:cNvSpPr>
            <p:nvPr/>
          </p:nvSpPr>
          <p:spPr bwMode="auto">
            <a:xfrm>
              <a:off x="3424"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1" name="Oval 1129"/>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152" name="Oval 1130"/>
            <p:cNvSpPr>
              <a:spLocks noChangeArrowheads="1"/>
            </p:cNvSpPr>
            <p:nvPr/>
          </p:nvSpPr>
          <p:spPr bwMode="auto">
            <a:xfrm>
              <a:off x="3196" y="1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3" name="Oval 1131"/>
            <p:cNvSpPr>
              <a:spLocks noChangeArrowheads="1"/>
            </p:cNvSpPr>
            <p:nvPr/>
          </p:nvSpPr>
          <p:spPr bwMode="auto">
            <a:xfrm>
              <a:off x="274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4" name="Oval 1132"/>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5" name="Oval 1133"/>
            <p:cNvSpPr>
              <a:spLocks noChangeArrowheads="1"/>
            </p:cNvSpPr>
            <p:nvPr/>
          </p:nvSpPr>
          <p:spPr bwMode="auto">
            <a:xfrm>
              <a:off x="30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6" name="Oval 1134"/>
            <p:cNvSpPr>
              <a:spLocks noChangeArrowheads="1"/>
            </p:cNvSpPr>
            <p:nvPr/>
          </p:nvSpPr>
          <p:spPr bwMode="auto">
            <a:xfrm>
              <a:off x="2653" y="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7" name="Oval 1135"/>
            <p:cNvSpPr>
              <a:spLocks noChangeArrowheads="1"/>
            </p:cNvSpPr>
            <p:nvPr/>
          </p:nvSpPr>
          <p:spPr bwMode="auto">
            <a:xfrm>
              <a:off x="3469"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8" name="Oval 1136"/>
            <p:cNvSpPr>
              <a:spLocks noChangeArrowheads="1"/>
            </p:cNvSpPr>
            <p:nvPr/>
          </p:nvSpPr>
          <p:spPr bwMode="auto">
            <a:xfrm>
              <a:off x="3333"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59" name="Oval 1137"/>
            <p:cNvSpPr>
              <a:spLocks noChangeArrowheads="1"/>
            </p:cNvSpPr>
            <p:nvPr/>
          </p:nvSpPr>
          <p:spPr bwMode="auto">
            <a:xfrm>
              <a:off x="342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60" name="Oval 1138"/>
            <p:cNvSpPr>
              <a:spLocks noChangeArrowheads="1"/>
            </p:cNvSpPr>
            <p:nvPr/>
          </p:nvSpPr>
          <p:spPr bwMode="auto">
            <a:xfrm>
              <a:off x="3560"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61" name="Oval 1139"/>
            <p:cNvSpPr>
              <a:spLocks noChangeArrowheads="1"/>
            </p:cNvSpPr>
            <p:nvPr/>
          </p:nvSpPr>
          <p:spPr bwMode="auto">
            <a:xfrm>
              <a:off x="3469"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4162" name="Oval 1140"/>
            <p:cNvSpPr>
              <a:spLocks noChangeArrowheads="1"/>
            </p:cNvSpPr>
            <p:nvPr/>
          </p:nvSpPr>
          <p:spPr bwMode="auto">
            <a:xfrm>
              <a:off x="3333" y="8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163" name="Oval 1141"/>
            <p:cNvSpPr>
              <a:spLocks noChangeArrowheads="1"/>
            </p:cNvSpPr>
            <p:nvPr/>
          </p:nvSpPr>
          <p:spPr bwMode="auto">
            <a:xfrm>
              <a:off x="2926"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64" name="Oval 1142"/>
            <p:cNvSpPr>
              <a:spLocks noChangeArrowheads="1"/>
            </p:cNvSpPr>
            <p:nvPr/>
          </p:nvSpPr>
          <p:spPr bwMode="auto">
            <a:xfrm>
              <a:off x="283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65" name="Oval 1143"/>
            <p:cNvSpPr>
              <a:spLocks noChangeArrowheads="1"/>
            </p:cNvSpPr>
            <p:nvPr/>
          </p:nvSpPr>
          <p:spPr bwMode="auto">
            <a:xfrm>
              <a:off x="2789"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66" name="Oval 1144"/>
            <p:cNvSpPr>
              <a:spLocks noChangeArrowheads="1"/>
            </p:cNvSpPr>
            <p:nvPr/>
          </p:nvSpPr>
          <p:spPr bwMode="auto">
            <a:xfrm>
              <a:off x="2880"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67" name="Oval 1145"/>
            <p:cNvSpPr>
              <a:spLocks noChangeArrowheads="1"/>
            </p:cNvSpPr>
            <p:nvPr/>
          </p:nvSpPr>
          <p:spPr bwMode="auto">
            <a:xfrm>
              <a:off x="3016" y="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168" name="Oval 1146"/>
            <p:cNvSpPr>
              <a:spLocks noChangeArrowheads="1"/>
            </p:cNvSpPr>
            <p:nvPr/>
          </p:nvSpPr>
          <p:spPr bwMode="auto">
            <a:xfrm>
              <a:off x="3107"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69" name="Oval 1147"/>
            <p:cNvSpPr>
              <a:spLocks noChangeArrowheads="1"/>
            </p:cNvSpPr>
            <p:nvPr/>
          </p:nvSpPr>
          <p:spPr bwMode="auto">
            <a:xfrm>
              <a:off x="319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0" name="Oval 1148"/>
            <p:cNvSpPr>
              <a:spLocks noChangeArrowheads="1"/>
            </p:cNvSpPr>
            <p:nvPr/>
          </p:nvSpPr>
          <p:spPr bwMode="auto">
            <a:xfrm>
              <a:off x="319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1" name="Oval 1149"/>
            <p:cNvSpPr>
              <a:spLocks noChangeArrowheads="1"/>
            </p:cNvSpPr>
            <p:nvPr/>
          </p:nvSpPr>
          <p:spPr bwMode="auto">
            <a:xfrm>
              <a:off x="3061"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2" name="Oval 1150"/>
            <p:cNvSpPr>
              <a:spLocks noChangeArrowheads="1"/>
            </p:cNvSpPr>
            <p:nvPr/>
          </p:nvSpPr>
          <p:spPr bwMode="auto">
            <a:xfrm>
              <a:off x="265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3" name="Oval 1151"/>
            <p:cNvSpPr>
              <a:spLocks noChangeArrowheads="1"/>
            </p:cNvSpPr>
            <p:nvPr/>
          </p:nvSpPr>
          <p:spPr bwMode="auto">
            <a:xfrm>
              <a:off x="3107"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4" name="Oval 1152"/>
            <p:cNvSpPr>
              <a:spLocks noChangeArrowheads="1"/>
            </p:cNvSpPr>
            <p:nvPr/>
          </p:nvSpPr>
          <p:spPr bwMode="auto">
            <a:xfrm>
              <a:off x="337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5" name="Oval 1153"/>
            <p:cNvSpPr>
              <a:spLocks noChangeArrowheads="1"/>
            </p:cNvSpPr>
            <p:nvPr/>
          </p:nvSpPr>
          <p:spPr bwMode="auto">
            <a:xfrm>
              <a:off x="3242"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6" name="Oval 1154"/>
            <p:cNvSpPr>
              <a:spLocks noChangeArrowheads="1"/>
            </p:cNvSpPr>
            <p:nvPr/>
          </p:nvSpPr>
          <p:spPr bwMode="auto">
            <a:xfrm>
              <a:off x="3333"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7" name="Oval 1155"/>
            <p:cNvSpPr>
              <a:spLocks noChangeArrowheads="1"/>
            </p:cNvSpPr>
            <p:nvPr/>
          </p:nvSpPr>
          <p:spPr bwMode="auto">
            <a:xfrm>
              <a:off x="356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8" name="Oval 1156"/>
            <p:cNvSpPr>
              <a:spLocks noChangeArrowheads="1"/>
            </p:cNvSpPr>
            <p:nvPr/>
          </p:nvSpPr>
          <p:spPr bwMode="auto">
            <a:xfrm>
              <a:off x="3242"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79" name="Oval 1157"/>
            <p:cNvSpPr>
              <a:spLocks noChangeArrowheads="1"/>
            </p:cNvSpPr>
            <p:nvPr/>
          </p:nvSpPr>
          <p:spPr bwMode="auto">
            <a:xfrm>
              <a:off x="356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0" name="Oval 1158"/>
            <p:cNvSpPr>
              <a:spLocks noChangeArrowheads="1"/>
            </p:cNvSpPr>
            <p:nvPr/>
          </p:nvSpPr>
          <p:spPr bwMode="auto">
            <a:xfrm>
              <a:off x="2834"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1" name="Oval 1159"/>
            <p:cNvSpPr>
              <a:spLocks noChangeArrowheads="1"/>
            </p:cNvSpPr>
            <p:nvPr/>
          </p:nvSpPr>
          <p:spPr bwMode="auto">
            <a:xfrm>
              <a:off x="1111"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2" name="Oval 1160"/>
            <p:cNvSpPr>
              <a:spLocks noChangeArrowheads="1"/>
            </p:cNvSpPr>
            <p:nvPr/>
          </p:nvSpPr>
          <p:spPr bwMode="auto">
            <a:xfrm>
              <a:off x="975"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3" name="Oval 1161"/>
            <p:cNvSpPr>
              <a:spLocks noChangeArrowheads="1"/>
            </p:cNvSpPr>
            <p:nvPr/>
          </p:nvSpPr>
          <p:spPr bwMode="auto">
            <a:xfrm>
              <a:off x="1066" y="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4" name="Oval 1162"/>
            <p:cNvSpPr>
              <a:spLocks noChangeArrowheads="1"/>
            </p:cNvSpPr>
            <p:nvPr/>
          </p:nvSpPr>
          <p:spPr bwMode="auto">
            <a:xfrm>
              <a:off x="120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5" name="Oval 1163"/>
            <p:cNvSpPr>
              <a:spLocks noChangeArrowheads="1"/>
            </p:cNvSpPr>
            <p:nvPr/>
          </p:nvSpPr>
          <p:spPr bwMode="auto">
            <a:xfrm>
              <a:off x="975" y="84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186" name="Oval 1164"/>
            <p:cNvSpPr>
              <a:spLocks noChangeArrowheads="1"/>
            </p:cNvSpPr>
            <p:nvPr/>
          </p:nvSpPr>
          <p:spPr bwMode="auto">
            <a:xfrm>
              <a:off x="101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7" name="Oval 1165"/>
            <p:cNvSpPr>
              <a:spLocks noChangeArrowheads="1"/>
            </p:cNvSpPr>
            <p:nvPr/>
          </p:nvSpPr>
          <p:spPr bwMode="auto">
            <a:xfrm>
              <a:off x="56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8" name="Oval 1166"/>
            <p:cNvSpPr>
              <a:spLocks noChangeArrowheads="1"/>
            </p:cNvSpPr>
            <p:nvPr/>
          </p:nvSpPr>
          <p:spPr bwMode="auto">
            <a:xfrm>
              <a:off x="56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89" name="Oval 1167"/>
            <p:cNvSpPr>
              <a:spLocks noChangeArrowheads="1"/>
            </p:cNvSpPr>
            <p:nvPr/>
          </p:nvSpPr>
          <p:spPr bwMode="auto">
            <a:xfrm>
              <a:off x="431"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0" name="Oval 1168"/>
            <p:cNvSpPr>
              <a:spLocks noChangeArrowheads="1"/>
            </p:cNvSpPr>
            <p:nvPr/>
          </p:nvSpPr>
          <p:spPr bwMode="auto">
            <a:xfrm>
              <a:off x="522" y="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1" name="Oval 1169"/>
            <p:cNvSpPr>
              <a:spLocks noChangeArrowheads="1"/>
            </p:cNvSpPr>
            <p:nvPr/>
          </p:nvSpPr>
          <p:spPr bwMode="auto">
            <a:xfrm>
              <a:off x="658"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2" name="Oval 1170"/>
            <p:cNvSpPr>
              <a:spLocks noChangeArrowheads="1"/>
            </p:cNvSpPr>
            <p:nvPr/>
          </p:nvSpPr>
          <p:spPr bwMode="auto">
            <a:xfrm>
              <a:off x="749" y="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3" name="Oval 1171"/>
            <p:cNvSpPr>
              <a:spLocks noChangeArrowheads="1"/>
            </p:cNvSpPr>
            <p:nvPr/>
          </p:nvSpPr>
          <p:spPr bwMode="auto">
            <a:xfrm>
              <a:off x="840"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4" name="Oval 1172"/>
            <p:cNvSpPr>
              <a:spLocks noChangeArrowheads="1"/>
            </p:cNvSpPr>
            <p:nvPr/>
          </p:nvSpPr>
          <p:spPr bwMode="auto">
            <a:xfrm>
              <a:off x="839"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5" name="Oval 1173"/>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6" name="Oval 1174"/>
            <p:cNvSpPr>
              <a:spLocks noChangeArrowheads="1"/>
            </p:cNvSpPr>
            <p:nvPr/>
          </p:nvSpPr>
          <p:spPr bwMode="auto">
            <a:xfrm>
              <a:off x="431"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7" name="Oval 1175"/>
            <p:cNvSpPr>
              <a:spLocks noChangeArrowheads="1"/>
            </p:cNvSpPr>
            <p:nvPr/>
          </p:nvSpPr>
          <p:spPr bwMode="auto">
            <a:xfrm>
              <a:off x="749" y="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198" name="Oval 1176"/>
            <p:cNvSpPr>
              <a:spLocks noChangeArrowheads="1"/>
            </p:cNvSpPr>
            <p:nvPr/>
          </p:nvSpPr>
          <p:spPr bwMode="auto">
            <a:xfrm>
              <a:off x="1021"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199" name="Oval 1177"/>
            <p:cNvSpPr>
              <a:spLocks noChangeArrowheads="1"/>
            </p:cNvSpPr>
            <p:nvPr/>
          </p:nvSpPr>
          <p:spPr bwMode="auto">
            <a:xfrm>
              <a:off x="884" y="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0" name="Oval 1178"/>
            <p:cNvSpPr>
              <a:spLocks noChangeArrowheads="1"/>
            </p:cNvSpPr>
            <p:nvPr/>
          </p:nvSpPr>
          <p:spPr bwMode="auto">
            <a:xfrm>
              <a:off x="975" y="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1" name="Oval 1179"/>
            <p:cNvSpPr>
              <a:spLocks noChangeArrowheads="1"/>
            </p:cNvSpPr>
            <p:nvPr/>
          </p:nvSpPr>
          <p:spPr bwMode="auto">
            <a:xfrm>
              <a:off x="1156" y="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2" name="Oval 1180"/>
            <p:cNvSpPr>
              <a:spLocks noChangeArrowheads="1"/>
            </p:cNvSpPr>
            <p:nvPr/>
          </p:nvSpPr>
          <p:spPr bwMode="auto">
            <a:xfrm>
              <a:off x="884"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3" name="Oval 1181"/>
            <p:cNvSpPr>
              <a:spLocks noChangeArrowheads="1"/>
            </p:cNvSpPr>
            <p:nvPr/>
          </p:nvSpPr>
          <p:spPr bwMode="auto">
            <a:xfrm>
              <a:off x="120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4" name="Oval 1182"/>
            <p:cNvSpPr>
              <a:spLocks noChangeArrowheads="1"/>
            </p:cNvSpPr>
            <p:nvPr/>
          </p:nvSpPr>
          <p:spPr bwMode="auto">
            <a:xfrm>
              <a:off x="476"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5" name="Oval 1183"/>
            <p:cNvSpPr>
              <a:spLocks noChangeArrowheads="1"/>
            </p:cNvSpPr>
            <p:nvPr/>
          </p:nvSpPr>
          <p:spPr bwMode="auto">
            <a:xfrm>
              <a:off x="749" y="3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6" name="Oval 1184"/>
            <p:cNvSpPr>
              <a:spLocks noChangeArrowheads="1"/>
            </p:cNvSpPr>
            <p:nvPr/>
          </p:nvSpPr>
          <p:spPr bwMode="auto">
            <a:xfrm>
              <a:off x="748"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7" name="Oval 1185"/>
            <p:cNvSpPr>
              <a:spLocks noChangeArrowheads="1"/>
            </p:cNvSpPr>
            <p:nvPr/>
          </p:nvSpPr>
          <p:spPr bwMode="auto">
            <a:xfrm>
              <a:off x="612"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8" name="Oval 1186"/>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09" name="Oval 1187"/>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210" name="Oval 1188"/>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1" name="Oval 1189"/>
            <p:cNvSpPr>
              <a:spLocks noChangeArrowheads="1"/>
            </p:cNvSpPr>
            <p:nvPr/>
          </p:nvSpPr>
          <p:spPr bwMode="auto">
            <a:xfrm>
              <a:off x="476"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2" name="Oval 1190"/>
            <p:cNvSpPr>
              <a:spLocks noChangeArrowheads="1"/>
            </p:cNvSpPr>
            <p:nvPr/>
          </p:nvSpPr>
          <p:spPr bwMode="auto">
            <a:xfrm>
              <a:off x="656" y="3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3" name="Oval 1191"/>
            <p:cNvSpPr>
              <a:spLocks noChangeArrowheads="1"/>
            </p:cNvSpPr>
            <p:nvPr/>
          </p:nvSpPr>
          <p:spPr bwMode="auto">
            <a:xfrm>
              <a:off x="205"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4" name="Oval 1192"/>
            <p:cNvSpPr>
              <a:spLocks noChangeArrowheads="1"/>
            </p:cNvSpPr>
            <p:nvPr/>
          </p:nvSpPr>
          <p:spPr bwMode="auto">
            <a:xfrm>
              <a:off x="204"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5" name="Oval 1193"/>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6" name="Oval 1194"/>
            <p:cNvSpPr>
              <a:spLocks noChangeArrowheads="1"/>
            </p:cNvSpPr>
            <p:nvPr/>
          </p:nvSpPr>
          <p:spPr bwMode="auto">
            <a:xfrm>
              <a:off x="295"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7" name="Oval 1195"/>
            <p:cNvSpPr>
              <a:spLocks noChangeArrowheads="1"/>
            </p:cNvSpPr>
            <p:nvPr/>
          </p:nvSpPr>
          <p:spPr bwMode="auto">
            <a:xfrm>
              <a:off x="386" y="21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218" name="Oval 1196"/>
            <p:cNvSpPr>
              <a:spLocks noChangeArrowheads="1"/>
            </p:cNvSpPr>
            <p:nvPr/>
          </p:nvSpPr>
          <p:spPr bwMode="auto">
            <a:xfrm>
              <a:off x="477"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19" name="Oval 1197"/>
            <p:cNvSpPr>
              <a:spLocks noChangeArrowheads="1"/>
            </p:cNvSpPr>
            <p:nvPr/>
          </p:nvSpPr>
          <p:spPr bwMode="auto">
            <a:xfrm>
              <a:off x="68" y="1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0" name="Oval 1198"/>
            <p:cNvSpPr>
              <a:spLocks noChangeArrowheads="1"/>
            </p:cNvSpPr>
            <p:nvPr/>
          </p:nvSpPr>
          <p:spPr bwMode="auto">
            <a:xfrm>
              <a:off x="386"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1" name="Oval 1199"/>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2" name="Oval 1200"/>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3" name="Oval 1201"/>
            <p:cNvSpPr>
              <a:spLocks noChangeArrowheads="1"/>
            </p:cNvSpPr>
            <p:nvPr/>
          </p:nvSpPr>
          <p:spPr bwMode="auto">
            <a:xfrm>
              <a:off x="1836"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4" name="Oval 1202"/>
            <p:cNvSpPr>
              <a:spLocks noChangeArrowheads="1"/>
            </p:cNvSpPr>
            <p:nvPr/>
          </p:nvSpPr>
          <p:spPr bwMode="auto">
            <a:xfrm>
              <a:off x="1746"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5" name="Oval 1203"/>
            <p:cNvSpPr>
              <a:spLocks noChangeArrowheads="1"/>
            </p:cNvSpPr>
            <p:nvPr/>
          </p:nvSpPr>
          <p:spPr bwMode="auto">
            <a:xfrm>
              <a:off x="1837"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6" name="Oval 1204"/>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7" name="Oval 1205"/>
            <p:cNvSpPr>
              <a:spLocks noChangeArrowheads="1"/>
            </p:cNvSpPr>
            <p:nvPr/>
          </p:nvSpPr>
          <p:spPr bwMode="auto">
            <a:xfrm>
              <a:off x="179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8" name="Oval 1206"/>
            <p:cNvSpPr>
              <a:spLocks noChangeArrowheads="1"/>
            </p:cNvSpPr>
            <p:nvPr/>
          </p:nvSpPr>
          <p:spPr bwMode="auto">
            <a:xfrm>
              <a:off x="1203"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29" name="Oval 1207"/>
            <p:cNvSpPr>
              <a:spLocks noChangeArrowheads="1"/>
            </p:cNvSpPr>
            <p:nvPr/>
          </p:nvSpPr>
          <p:spPr bwMode="auto">
            <a:xfrm>
              <a:off x="929"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0" name="Oval 1208"/>
            <p:cNvSpPr>
              <a:spLocks noChangeArrowheads="1"/>
            </p:cNvSpPr>
            <p:nvPr/>
          </p:nvSpPr>
          <p:spPr bwMode="auto">
            <a:xfrm>
              <a:off x="1111"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1" name="Oval 1209"/>
            <p:cNvSpPr>
              <a:spLocks noChangeArrowheads="1"/>
            </p:cNvSpPr>
            <p:nvPr/>
          </p:nvSpPr>
          <p:spPr bwMode="auto">
            <a:xfrm>
              <a:off x="274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2" name="Oval 1210"/>
            <p:cNvSpPr>
              <a:spLocks noChangeArrowheads="1"/>
            </p:cNvSpPr>
            <p:nvPr/>
          </p:nvSpPr>
          <p:spPr bwMode="auto">
            <a:xfrm>
              <a:off x="3107"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3" name="Oval 1211"/>
            <p:cNvSpPr>
              <a:spLocks noChangeArrowheads="1"/>
            </p:cNvSpPr>
            <p:nvPr/>
          </p:nvSpPr>
          <p:spPr bwMode="auto">
            <a:xfrm>
              <a:off x="3470"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4" name="Oval 1212"/>
            <p:cNvSpPr>
              <a:spLocks noChangeArrowheads="1"/>
            </p:cNvSpPr>
            <p:nvPr/>
          </p:nvSpPr>
          <p:spPr bwMode="auto">
            <a:xfrm>
              <a:off x="3243"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5" name="Oval 1213"/>
            <p:cNvSpPr>
              <a:spLocks noChangeArrowheads="1"/>
            </p:cNvSpPr>
            <p:nvPr/>
          </p:nvSpPr>
          <p:spPr bwMode="auto">
            <a:xfrm>
              <a:off x="2925"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6" name="Oval 1214"/>
            <p:cNvSpPr>
              <a:spLocks noChangeArrowheads="1"/>
            </p:cNvSpPr>
            <p:nvPr/>
          </p:nvSpPr>
          <p:spPr bwMode="auto">
            <a:xfrm>
              <a:off x="219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7" name="Oval 1215"/>
            <p:cNvSpPr>
              <a:spLocks noChangeArrowheads="1"/>
            </p:cNvSpPr>
            <p:nvPr/>
          </p:nvSpPr>
          <p:spPr bwMode="auto">
            <a:xfrm>
              <a:off x="2971"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8" name="Oval 1216"/>
            <p:cNvSpPr>
              <a:spLocks noChangeArrowheads="1"/>
            </p:cNvSpPr>
            <p:nvPr/>
          </p:nvSpPr>
          <p:spPr bwMode="auto">
            <a:xfrm>
              <a:off x="3198"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39" name="Oval 1217"/>
            <p:cNvSpPr>
              <a:spLocks noChangeArrowheads="1"/>
            </p:cNvSpPr>
            <p:nvPr/>
          </p:nvSpPr>
          <p:spPr bwMode="auto">
            <a:xfrm>
              <a:off x="342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40" name="Oval 1218"/>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241" name="Oval 1219"/>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242" name="Oval 1220"/>
            <p:cNvSpPr>
              <a:spLocks noChangeArrowheads="1"/>
            </p:cNvSpPr>
            <p:nvPr/>
          </p:nvSpPr>
          <p:spPr bwMode="auto">
            <a:xfrm>
              <a:off x="2653" y="8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243" name="Oval 1221"/>
            <p:cNvSpPr>
              <a:spLocks noChangeArrowheads="1"/>
            </p:cNvSpPr>
            <p:nvPr/>
          </p:nvSpPr>
          <p:spPr bwMode="auto">
            <a:xfrm>
              <a:off x="342" y="84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244" name="Oval 1222"/>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45" name="Oval 1223"/>
            <p:cNvSpPr>
              <a:spLocks noChangeArrowheads="1"/>
            </p:cNvSpPr>
            <p:nvPr/>
          </p:nvSpPr>
          <p:spPr bwMode="auto">
            <a:xfrm>
              <a:off x="382"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46" name="Oval 1224"/>
            <p:cNvSpPr>
              <a:spLocks noChangeArrowheads="1"/>
            </p:cNvSpPr>
            <p:nvPr/>
          </p:nvSpPr>
          <p:spPr bwMode="auto">
            <a:xfrm>
              <a:off x="839"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47" name="Oval 1225"/>
            <p:cNvSpPr>
              <a:spLocks noChangeArrowheads="1"/>
            </p:cNvSpPr>
            <p:nvPr/>
          </p:nvSpPr>
          <p:spPr bwMode="auto">
            <a:xfrm>
              <a:off x="433"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48" name="Oval 1226"/>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49" name="Oval 1227"/>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0" name="Oval 1228"/>
            <p:cNvSpPr>
              <a:spLocks noChangeArrowheads="1"/>
            </p:cNvSpPr>
            <p:nvPr/>
          </p:nvSpPr>
          <p:spPr bwMode="auto">
            <a:xfrm>
              <a:off x="204"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1" name="Oval 1229"/>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2" name="Oval 1230"/>
            <p:cNvSpPr>
              <a:spLocks noChangeArrowheads="1"/>
            </p:cNvSpPr>
            <p:nvPr/>
          </p:nvSpPr>
          <p:spPr bwMode="auto">
            <a:xfrm>
              <a:off x="24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3" name="Oval 1231"/>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4" name="Oval 1232"/>
            <p:cNvSpPr>
              <a:spLocks noChangeArrowheads="1"/>
            </p:cNvSpPr>
            <p:nvPr/>
          </p:nvSpPr>
          <p:spPr bwMode="auto">
            <a:xfrm>
              <a:off x="-23"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5" name="Oval 1233"/>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6" name="Oval 1234"/>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7" name="Oval 1235"/>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8" name="Oval 1236"/>
            <p:cNvSpPr>
              <a:spLocks noChangeArrowheads="1"/>
            </p:cNvSpPr>
            <p:nvPr/>
          </p:nvSpPr>
          <p:spPr bwMode="auto">
            <a:xfrm>
              <a:off x="249"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59" name="Oval 1237"/>
            <p:cNvSpPr>
              <a:spLocks noChangeArrowheads="1"/>
            </p:cNvSpPr>
            <p:nvPr/>
          </p:nvSpPr>
          <p:spPr bwMode="auto">
            <a:xfrm>
              <a:off x="612"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60" name="Oval 1238"/>
            <p:cNvSpPr>
              <a:spLocks noChangeArrowheads="1"/>
            </p:cNvSpPr>
            <p:nvPr/>
          </p:nvSpPr>
          <p:spPr bwMode="auto">
            <a:xfrm>
              <a:off x="839"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61" name="Oval 1239"/>
            <p:cNvSpPr>
              <a:spLocks noChangeArrowheads="1"/>
            </p:cNvSpPr>
            <p:nvPr/>
          </p:nvSpPr>
          <p:spPr bwMode="auto">
            <a:xfrm>
              <a:off x="2064" y="52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262" name="Oval 1240"/>
            <p:cNvSpPr>
              <a:spLocks noChangeArrowheads="1"/>
            </p:cNvSpPr>
            <p:nvPr/>
          </p:nvSpPr>
          <p:spPr bwMode="auto">
            <a:xfrm>
              <a:off x="1882" y="52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263" name="Oval 1241"/>
            <p:cNvSpPr>
              <a:spLocks noChangeArrowheads="1"/>
            </p:cNvSpPr>
            <p:nvPr/>
          </p:nvSpPr>
          <p:spPr bwMode="auto">
            <a:xfrm>
              <a:off x="3288"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64" name="Oval 1242"/>
            <p:cNvSpPr>
              <a:spLocks noChangeArrowheads="1"/>
            </p:cNvSpPr>
            <p:nvPr/>
          </p:nvSpPr>
          <p:spPr bwMode="auto">
            <a:xfrm>
              <a:off x="351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65" name="Oval 1243"/>
            <p:cNvSpPr>
              <a:spLocks noChangeArrowheads="1"/>
            </p:cNvSpPr>
            <p:nvPr/>
          </p:nvSpPr>
          <p:spPr bwMode="auto">
            <a:xfrm>
              <a:off x="3469"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66" name="Oval 1244"/>
            <p:cNvSpPr>
              <a:spLocks noChangeArrowheads="1"/>
            </p:cNvSpPr>
            <p:nvPr/>
          </p:nvSpPr>
          <p:spPr bwMode="auto">
            <a:xfrm>
              <a:off x="351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67" name="Oval 1245"/>
            <p:cNvSpPr>
              <a:spLocks noChangeArrowheads="1"/>
            </p:cNvSpPr>
            <p:nvPr/>
          </p:nvSpPr>
          <p:spPr bwMode="auto">
            <a:xfrm>
              <a:off x="5101"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4268" name="Oval 1246"/>
            <p:cNvSpPr>
              <a:spLocks noChangeArrowheads="1"/>
            </p:cNvSpPr>
            <p:nvPr/>
          </p:nvSpPr>
          <p:spPr bwMode="auto">
            <a:xfrm>
              <a:off x="501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69" name="Oval 1247"/>
            <p:cNvSpPr>
              <a:spLocks noChangeArrowheads="1"/>
            </p:cNvSpPr>
            <p:nvPr/>
          </p:nvSpPr>
          <p:spPr bwMode="auto">
            <a:xfrm>
              <a:off x="4875"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0" name="Oval 1248"/>
            <p:cNvSpPr>
              <a:spLocks noChangeArrowheads="1"/>
            </p:cNvSpPr>
            <p:nvPr/>
          </p:nvSpPr>
          <p:spPr bwMode="auto">
            <a:xfrm>
              <a:off x="469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1" name="Oval 1249"/>
            <p:cNvSpPr>
              <a:spLocks noChangeArrowheads="1"/>
            </p:cNvSpPr>
            <p:nvPr/>
          </p:nvSpPr>
          <p:spPr bwMode="auto">
            <a:xfrm>
              <a:off x="496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2" name="Oval 1250"/>
            <p:cNvSpPr>
              <a:spLocks noChangeArrowheads="1"/>
            </p:cNvSpPr>
            <p:nvPr/>
          </p:nvSpPr>
          <p:spPr bwMode="auto">
            <a:xfrm>
              <a:off x="5056"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3" name="Oval 1251"/>
            <p:cNvSpPr>
              <a:spLocks noChangeArrowheads="1"/>
            </p:cNvSpPr>
            <p:nvPr/>
          </p:nvSpPr>
          <p:spPr bwMode="auto">
            <a:xfrm>
              <a:off x="505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4" name="Oval 1252"/>
            <p:cNvSpPr>
              <a:spLocks noChangeArrowheads="1"/>
            </p:cNvSpPr>
            <p:nvPr/>
          </p:nvSpPr>
          <p:spPr bwMode="auto">
            <a:xfrm>
              <a:off x="5011"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5" name="Oval 1253"/>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6" name="Oval 1254"/>
            <p:cNvSpPr>
              <a:spLocks noChangeArrowheads="1"/>
            </p:cNvSpPr>
            <p:nvPr/>
          </p:nvSpPr>
          <p:spPr bwMode="auto">
            <a:xfrm>
              <a:off x="519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7" name="Oval 1255"/>
            <p:cNvSpPr>
              <a:spLocks noChangeArrowheads="1"/>
            </p:cNvSpPr>
            <p:nvPr/>
          </p:nvSpPr>
          <p:spPr bwMode="auto">
            <a:xfrm>
              <a:off x="5374"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78" name="Oval 1256"/>
            <p:cNvSpPr>
              <a:spLocks noChangeArrowheads="1"/>
            </p:cNvSpPr>
            <p:nvPr/>
          </p:nvSpPr>
          <p:spPr bwMode="auto">
            <a:xfrm>
              <a:off x="5373" y="75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279" name="Oval 1257"/>
            <p:cNvSpPr>
              <a:spLocks noChangeArrowheads="1"/>
            </p:cNvSpPr>
            <p:nvPr/>
          </p:nvSpPr>
          <p:spPr bwMode="auto">
            <a:xfrm>
              <a:off x="537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0" name="Oval 1258"/>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1" name="Oval 1259"/>
            <p:cNvSpPr>
              <a:spLocks noChangeArrowheads="1"/>
            </p:cNvSpPr>
            <p:nvPr/>
          </p:nvSpPr>
          <p:spPr bwMode="auto">
            <a:xfrm>
              <a:off x="5419" y="3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282" name="Oval 1260"/>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3" name="Oval 1261"/>
            <p:cNvSpPr>
              <a:spLocks noChangeArrowheads="1"/>
            </p:cNvSpPr>
            <p:nvPr/>
          </p:nvSpPr>
          <p:spPr bwMode="auto">
            <a:xfrm>
              <a:off x="519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4" name="Oval 1262"/>
            <p:cNvSpPr>
              <a:spLocks noChangeArrowheads="1"/>
            </p:cNvSpPr>
            <p:nvPr/>
          </p:nvSpPr>
          <p:spPr bwMode="auto">
            <a:xfrm>
              <a:off x="5237"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5" name="Oval 1263"/>
            <p:cNvSpPr>
              <a:spLocks noChangeArrowheads="1"/>
            </p:cNvSpPr>
            <p:nvPr/>
          </p:nvSpPr>
          <p:spPr bwMode="auto">
            <a:xfrm>
              <a:off x="496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6" name="Oval 1264"/>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7" name="Oval 1265"/>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8" name="Oval 1266"/>
            <p:cNvSpPr>
              <a:spLocks noChangeArrowheads="1"/>
            </p:cNvSpPr>
            <p:nvPr/>
          </p:nvSpPr>
          <p:spPr bwMode="auto">
            <a:xfrm>
              <a:off x="5781"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89" name="Oval 1267"/>
            <p:cNvSpPr>
              <a:spLocks noChangeArrowheads="1"/>
            </p:cNvSpPr>
            <p:nvPr/>
          </p:nvSpPr>
          <p:spPr bwMode="auto">
            <a:xfrm>
              <a:off x="5646"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0" name="Oval 1268"/>
            <p:cNvSpPr>
              <a:spLocks noChangeArrowheads="1"/>
            </p:cNvSpPr>
            <p:nvPr/>
          </p:nvSpPr>
          <p:spPr bwMode="auto">
            <a:xfrm>
              <a:off x="5464"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1" name="Oval 1269"/>
            <p:cNvSpPr>
              <a:spLocks noChangeArrowheads="1"/>
            </p:cNvSpPr>
            <p:nvPr/>
          </p:nvSpPr>
          <p:spPr bwMode="auto">
            <a:xfrm>
              <a:off x="5328"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2" name="Oval 1270"/>
            <p:cNvSpPr>
              <a:spLocks noChangeArrowheads="1"/>
            </p:cNvSpPr>
            <p:nvPr/>
          </p:nvSpPr>
          <p:spPr bwMode="auto">
            <a:xfrm>
              <a:off x="5555"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3" name="Oval 1271"/>
            <p:cNvSpPr>
              <a:spLocks noChangeArrowheads="1"/>
            </p:cNvSpPr>
            <p:nvPr/>
          </p:nvSpPr>
          <p:spPr bwMode="auto">
            <a:xfrm>
              <a:off x="5691" y="436"/>
              <a:ext cx="45" cy="46"/>
            </a:xfrm>
            <a:prstGeom prst="ellipse">
              <a:avLst/>
            </a:prstGeom>
            <a:solidFill>
              <a:schemeClr val="tx1"/>
            </a:solidFill>
            <a:ln w="3175">
              <a:noFill/>
              <a:round/>
              <a:headEnd/>
              <a:tailEnd/>
            </a:ln>
          </p:spPr>
          <p:txBody>
            <a:bodyPr wrap="none" anchor="ctr"/>
            <a:lstStyle/>
            <a:p>
              <a:endParaRPr lang="en-US"/>
            </a:p>
          </p:txBody>
        </p:sp>
        <p:sp>
          <p:nvSpPr>
            <p:cNvPr id="84294" name="Oval 1272"/>
            <p:cNvSpPr>
              <a:spLocks noChangeArrowheads="1"/>
            </p:cNvSpPr>
            <p:nvPr/>
          </p:nvSpPr>
          <p:spPr bwMode="auto">
            <a:xfrm>
              <a:off x="5737" y="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5" name="Oval 1273"/>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6" name="Oval 1274"/>
            <p:cNvSpPr>
              <a:spLocks noChangeArrowheads="1"/>
            </p:cNvSpPr>
            <p:nvPr/>
          </p:nvSpPr>
          <p:spPr bwMode="auto">
            <a:xfrm>
              <a:off x="5600"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7" name="Oval 1275"/>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8" name="Oval 1276"/>
            <p:cNvSpPr>
              <a:spLocks noChangeArrowheads="1"/>
            </p:cNvSpPr>
            <p:nvPr/>
          </p:nvSpPr>
          <p:spPr bwMode="auto">
            <a:xfrm>
              <a:off x="5646"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299" name="Oval 1277"/>
            <p:cNvSpPr>
              <a:spLocks noChangeArrowheads="1"/>
            </p:cNvSpPr>
            <p:nvPr/>
          </p:nvSpPr>
          <p:spPr bwMode="auto">
            <a:xfrm>
              <a:off x="5781"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0" name="Oval 1278"/>
            <p:cNvSpPr>
              <a:spLocks noChangeArrowheads="1"/>
            </p:cNvSpPr>
            <p:nvPr/>
          </p:nvSpPr>
          <p:spPr bwMode="auto">
            <a:xfrm>
              <a:off x="5373"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1" name="Oval 1279"/>
            <p:cNvSpPr>
              <a:spLocks noChangeArrowheads="1"/>
            </p:cNvSpPr>
            <p:nvPr/>
          </p:nvSpPr>
          <p:spPr bwMode="auto">
            <a:xfrm>
              <a:off x="5011"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2" name="Oval 1280"/>
            <p:cNvSpPr>
              <a:spLocks noChangeArrowheads="1"/>
            </p:cNvSpPr>
            <p:nvPr/>
          </p:nvSpPr>
          <p:spPr bwMode="auto">
            <a:xfrm>
              <a:off x="5147" y="1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3" name="Oval 1281"/>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4" name="Oval 1282"/>
            <p:cNvSpPr>
              <a:spLocks noChangeArrowheads="1"/>
            </p:cNvSpPr>
            <p:nvPr/>
          </p:nvSpPr>
          <p:spPr bwMode="auto">
            <a:xfrm>
              <a:off x="5237"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5" name="Oval 1283"/>
            <p:cNvSpPr>
              <a:spLocks noChangeArrowheads="1"/>
            </p:cNvSpPr>
            <p:nvPr/>
          </p:nvSpPr>
          <p:spPr bwMode="auto">
            <a:xfrm>
              <a:off x="550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6" name="Oval 1284"/>
            <p:cNvSpPr>
              <a:spLocks noChangeArrowheads="1"/>
            </p:cNvSpPr>
            <p:nvPr/>
          </p:nvSpPr>
          <p:spPr bwMode="auto">
            <a:xfrm>
              <a:off x="555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7" name="Oval 1285"/>
            <p:cNvSpPr>
              <a:spLocks noChangeArrowheads="1"/>
            </p:cNvSpPr>
            <p:nvPr/>
          </p:nvSpPr>
          <p:spPr bwMode="auto">
            <a:xfrm>
              <a:off x="56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8" name="Oval 1286"/>
            <p:cNvSpPr>
              <a:spLocks noChangeArrowheads="1"/>
            </p:cNvSpPr>
            <p:nvPr/>
          </p:nvSpPr>
          <p:spPr bwMode="auto">
            <a:xfrm>
              <a:off x="4784"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09" name="Oval 1287"/>
            <p:cNvSpPr>
              <a:spLocks noChangeArrowheads="1"/>
            </p:cNvSpPr>
            <p:nvPr/>
          </p:nvSpPr>
          <p:spPr bwMode="auto">
            <a:xfrm>
              <a:off x="4648" y="80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310" name="Oval 1288"/>
            <p:cNvSpPr>
              <a:spLocks noChangeArrowheads="1"/>
            </p:cNvSpPr>
            <p:nvPr/>
          </p:nvSpPr>
          <p:spPr bwMode="auto">
            <a:xfrm>
              <a:off x="4739"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1" name="Oval 1289"/>
            <p:cNvSpPr>
              <a:spLocks noChangeArrowheads="1"/>
            </p:cNvSpPr>
            <p:nvPr/>
          </p:nvSpPr>
          <p:spPr bwMode="auto">
            <a:xfrm>
              <a:off x="487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2" name="Oval 1290"/>
            <p:cNvSpPr>
              <a:spLocks noChangeArrowheads="1"/>
            </p:cNvSpPr>
            <p:nvPr/>
          </p:nvSpPr>
          <p:spPr bwMode="auto">
            <a:xfrm>
              <a:off x="4648"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3" name="Oval 1291"/>
            <p:cNvSpPr>
              <a:spLocks noChangeArrowheads="1"/>
            </p:cNvSpPr>
            <p:nvPr/>
          </p:nvSpPr>
          <p:spPr bwMode="auto">
            <a:xfrm>
              <a:off x="4241"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4" name="Oval 1292"/>
            <p:cNvSpPr>
              <a:spLocks noChangeArrowheads="1"/>
            </p:cNvSpPr>
            <p:nvPr/>
          </p:nvSpPr>
          <p:spPr bwMode="auto">
            <a:xfrm>
              <a:off x="4240"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5" name="Oval 1293"/>
            <p:cNvSpPr>
              <a:spLocks noChangeArrowheads="1"/>
            </p:cNvSpPr>
            <p:nvPr/>
          </p:nvSpPr>
          <p:spPr bwMode="auto">
            <a:xfrm>
              <a:off x="4104"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6" name="Oval 1294"/>
            <p:cNvSpPr>
              <a:spLocks noChangeArrowheads="1"/>
            </p:cNvSpPr>
            <p:nvPr/>
          </p:nvSpPr>
          <p:spPr bwMode="auto">
            <a:xfrm>
              <a:off x="4195"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7" name="Oval 1295"/>
            <p:cNvSpPr>
              <a:spLocks noChangeArrowheads="1"/>
            </p:cNvSpPr>
            <p:nvPr/>
          </p:nvSpPr>
          <p:spPr bwMode="auto">
            <a:xfrm>
              <a:off x="4331"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8" name="Oval 1296"/>
            <p:cNvSpPr>
              <a:spLocks noChangeArrowheads="1"/>
            </p:cNvSpPr>
            <p:nvPr/>
          </p:nvSpPr>
          <p:spPr bwMode="auto">
            <a:xfrm>
              <a:off x="4422"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19" name="Oval 1297"/>
            <p:cNvSpPr>
              <a:spLocks noChangeArrowheads="1"/>
            </p:cNvSpPr>
            <p:nvPr/>
          </p:nvSpPr>
          <p:spPr bwMode="auto">
            <a:xfrm>
              <a:off x="4513"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0" name="Oval 1298"/>
            <p:cNvSpPr>
              <a:spLocks noChangeArrowheads="1"/>
            </p:cNvSpPr>
            <p:nvPr/>
          </p:nvSpPr>
          <p:spPr bwMode="auto">
            <a:xfrm>
              <a:off x="4512"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1" name="Oval 1299"/>
            <p:cNvSpPr>
              <a:spLocks noChangeArrowheads="1"/>
            </p:cNvSpPr>
            <p:nvPr/>
          </p:nvSpPr>
          <p:spPr bwMode="auto">
            <a:xfrm>
              <a:off x="4376"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2" name="Oval 1300"/>
            <p:cNvSpPr>
              <a:spLocks noChangeArrowheads="1"/>
            </p:cNvSpPr>
            <p:nvPr/>
          </p:nvSpPr>
          <p:spPr bwMode="auto">
            <a:xfrm>
              <a:off x="4104"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3" name="Oval 1301"/>
            <p:cNvSpPr>
              <a:spLocks noChangeArrowheads="1"/>
            </p:cNvSpPr>
            <p:nvPr/>
          </p:nvSpPr>
          <p:spPr bwMode="auto">
            <a:xfrm>
              <a:off x="4422"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4" name="Oval 1302"/>
            <p:cNvSpPr>
              <a:spLocks noChangeArrowheads="1"/>
            </p:cNvSpPr>
            <p:nvPr/>
          </p:nvSpPr>
          <p:spPr bwMode="auto">
            <a:xfrm>
              <a:off x="4694"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5" name="Oval 1303"/>
            <p:cNvSpPr>
              <a:spLocks noChangeArrowheads="1"/>
            </p:cNvSpPr>
            <p:nvPr/>
          </p:nvSpPr>
          <p:spPr bwMode="auto">
            <a:xfrm>
              <a:off x="4557" y="43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326" name="Oval 1304"/>
            <p:cNvSpPr>
              <a:spLocks noChangeArrowheads="1"/>
            </p:cNvSpPr>
            <p:nvPr/>
          </p:nvSpPr>
          <p:spPr bwMode="auto">
            <a:xfrm>
              <a:off x="4648"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7" name="Oval 1305"/>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328" name="Oval 1306"/>
            <p:cNvSpPr>
              <a:spLocks noChangeArrowheads="1"/>
            </p:cNvSpPr>
            <p:nvPr/>
          </p:nvSpPr>
          <p:spPr bwMode="auto">
            <a:xfrm>
              <a:off x="4557"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29" name="Oval 1307"/>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0" name="Oval 1308"/>
            <p:cNvSpPr>
              <a:spLocks noChangeArrowheads="1"/>
            </p:cNvSpPr>
            <p:nvPr/>
          </p:nvSpPr>
          <p:spPr bwMode="auto">
            <a:xfrm>
              <a:off x="4149"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1" name="Oval 1309"/>
            <p:cNvSpPr>
              <a:spLocks noChangeArrowheads="1"/>
            </p:cNvSpPr>
            <p:nvPr/>
          </p:nvSpPr>
          <p:spPr bwMode="auto">
            <a:xfrm>
              <a:off x="4422" y="4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2" name="Oval 1310"/>
            <p:cNvSpPr>
              <a:spLocks noChangeArrowheads="1"/>
            </p:cNvSpPr>
            <p:nvPr/>
          </p:nvSpPr>
          <p:spPr bwMode="auto">
            <a:xfrm>
              <a:off x="4421"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3" name="Oval 1311"/>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4" name="Oval 1312"/>
            <p:cNvSpPr>
              <a:spLocks noChangeArrowheads="1"/>
            </p:cNvSpPr>
            <p:nvPr/>
          </p:nvSpPr>
          <p:spPr bwMode="auto">
            <a:xfrm>
              <a:off x="4376" y="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5" name="Oval 1313"/>
            <p:cNvSpPr>
              <a:spLocks noChangeArrowheads="1"/>
            </p:cNvSpPr>
            <p:nvPr/>
          </p:nvSpPr>
          <p:spPr bwMode="auto">
            <a:xfrm>
              <a:off x="4512"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6" name="Oval 1314"/>
            <p:cNvSpPr>
              <a:spLocks noChangeArrowheads="1"/>
            </p:cNvSpPr>
            <p:nvPr/>
          </p:nvSpPr>
          <p:spPr bwMode="auto">
            <a:xfrm>
              <a:off x="4557" y="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7" name="Oval 1315"/>
            <p:cNvSpPr>
              <a:spLocks noChangeArrowheads="1"/>
            </p:cNvSpPr>
            <p:nvPr/>
          </p:nvSpPr>
          <p:spPr bwMode="auto">
            <a:xfrm>
              <a:off x="4149"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8" name="Oval 1316"/>
            <p:cNvSpPr>
              <a:spLocks noChangeArrowheads="1"/>
            </p:cNvSpPr>
            <p:nvPr/>
          </p:nvSpPr>
          <p:spPr bwMode="auto">
            <a:xfrm>
              <a:off x="4329" y="4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39" name="Oval 1317"/>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0" name="Oval 1318"/>
            <p:cNvSpPr>
              <a:spLocks noChangeArrowheads="1"/>
            </p:cNvSpPr>
            <p:nvPr/>
          </p:nvSpPr>
          <p:spPr bwMode="auto">
            <a:xfrm>
              <a:off x="3877"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1" name="Oval 1319"/>
            <p:cNvSpPr>
              <a:spLocks noChangeArrowheads="1"/>
            </p:cNvSpPr>
            <p:nvPr/>
          </p:nvSpPr>
          <p:spPr bwMode="auto">
            <a:xfrm>
              <a:off x="3741"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2" name="Oval 1320"/>
            <p:cNvSpPr>
              <a:spLocks noChangeArrowheads="1"/>
            </p:cNvSpPr>
            <p:nvPr/>
          </p:nvSpPr>
          <p:spPr bwMode="auto">
            <a:xfrm>
              <a:off x="3832" y="-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3" name="Oval 1321"/>
            <p:cNvSpPr>
              <a:spLocks noChangeArrowheads="1"/>
            </p:cNvSpPr>
            <p:nvPr/>
          </p:nvSpPr>
          <p:spPr bwMode="auto">
            <a:xfrm>
              <a:off x="3968" y="12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344" name="Oval 1322"/>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5" name="Oval 1323"/>
            <p:cNvSpPr>
              <a:spLocks noChangeArrowheads="1"/>
            </p:cNvSpPr>
            <p:nvPr/>
          </p:nvSpPr>
          <p:spPr bwMode="auto">
            <a:xfrm>
              <a:off x="4150"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6" name="Oval 1324"/>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7" name="Oval 1325"/>
            <p:cNvSpPr>
              <a:spLocks noChangeArrowheads="1"/>
            </p:cNvSpPr>
            <p:nvPr/>
          </p:nvSpPr>
          <p:spPr bwMode="auto">
            <a:xfrm>
              <a:off x="3741"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8" name="Oval 1326"/>
            <p:cNvSpPr>
              <a:spLocks noChangeArrowheads="1"/>
            </p:cNvSpPr>
            <p:nvPr/>
          </p:nvSpPr>
          <p:spPr bwMode="auto">
            <a:xfrm>
              <a:off x="4059"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49" name="Oval 1327"/>
            <p:cNvSpPr>
              <a:spLocks noChangeArrowheads="1"/>
            </p:cNvSpPr>
            <p:nvPr/>
          </p:nvSpPr>
          <p:spPr bwMode="auto">
            <a:xfrm>
              <a:off x="4331" y="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0" name="Oval 1328"/>
            <p:cNvSpPr>
              <a:spLocks noChangeArrowheads="1"/>
            </p:cNvSpPr>
            <p:nvPr/>
          </p:nvSpPr>
          <p:spPr bwMode="auto">
            <a:xfrm>
              <a:off x="4194"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1" name="Oval 1329"/>
            <p:cNvSpPr>
              <a:spLocks noChangeArrowheads="1"/>
            </p:cNvSpPr>
            <p:nvPr/>
          </p:nvSpPr>
          <p:spPr bwMode="auto">
            <a:xfrm>
              <a:off x="3786"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2" name="Oval 1330"/>
            <p:cNvSpPr>
              <a:spLocks noChangeArrowheads="1"/>
            </p:cNvSpPr>
            <p:nvPr/>
          </p:nvSpPr>
          <p:spPr bwMode="auto">
            <a:xfrm>
              <a:off x="550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3" name="Oval 1331"/>
            <p:cNvSpPr>
              <a:spLocks noChangeArrowheads="1"/>
            </p:cNvSpPr>
            <p:nvPr/>
          </p:nvSpPr>
          <p:spPr bwMode="auto">
            <a:xfrm>
              <a:off x="5419"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4" name="Oval 1332"/>
            <p:cNvSpPr>
              <a:spLocks noChangeArrowheads="1"/>
            </p:cNvSpPr>
            <p:nvPr/>
          </p:nvSpPr>
          <p:spPr bwMode="auto">
            <a:xfrm>
              <a:off x="5510"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5" name="Oval 1333"/>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6" name="Oval 1334"/>
            <p:cNvSpPr>
              <a:spLocks noChangeArrowheads="1"/>
            </p:cNvSpPr>
            <p:nvPr/>
          </p:nvSpPr>
          <p:spPr bwMode="auto">
            <a:xfrm>
              <a:off x="546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7" name="Oval 1335"/>
            <p:cNvSpPr>
              <a:spLocks noChangeArrowheads="1"/>
            </p:cNvSpPr>
            <p:nvPr/>
          </p:nvSpPr>
          <p:spPr bwMode="auto">
            <a:xfrm>
              <a:off x="4876"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8" name="Oval 1336"/>
            <p:cNvSpPr>
              <a:spLocks noChangeArrowheads="1"/>
            </p:cNvSpPr>
            <p:nvPr/>
          </p:nvSpPr>
          <p:spPr bwMode="auto">
            <a:xfrm>
              <a:off x="487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59" name="Oval 1337"/>
            <p:cNvSpPr>
              <a:spLocks noChangeArrowheads="1"/>
            </p:cNvSpPr>
            <p:nvPr/>
          </p:nvSpPr>
          <p:spPr bwMode="auto">
            <a:xfrm>
              <a:off x="4602"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0" name="Oval 1338"/>
            <p:cNvSpPr>
              <a:spLocks noChangeArrowheads="1"/>
            </p:cNvSpPr>
            <p:nvPr/>
          </p:nvSpPr>
          <p:spPr bwMode="auto">
            <a:xfrm>
              <a:off x="4784"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1" name="Oval 1339"/>
            <p:cNvSpPr>
              <a:spLocks noChangeArrowheads="1"/>
            </p:cNvSpPr>
            <p:nvPr/>
          </p:nvSpPr>
          <p:spPr bwMode="auto">
            <a:xfrm>
              <a:off x="401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2" name="Oval 1340"/>
            <p:cNvSpPr>
              <a:spLocks noChangeArrowheads="1"/>
            </p:cNvSpPr>
            <p:nvPr/>
          </p:nvSpPr>
          <p:spPr bwMode="auto">
            <a:xfrm>
              <a:off x="3786"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3" name="Oval 1341"/>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4" name="Oval 1342"/>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5" name="Oval 1343"/>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6" name="Oval 1344"/>
            <p:cNvSpPr>
              <a:spLocks noChangeArrowheads="1"/>
            </p:cNvSpPr>
            <p:nvPr/>
          </p:nvSpPr>
          <p:spPr bwMode="auto">
            <a:xfrm>
              <a:off x="3695"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367" name="Oval 1345"/>
            <p:cNvSpPr>
              <a:spLocks noChangeArrowheads="1"/>
            </p:cNvSpPr>
            <p:nvPr/>
          </p:nvSpPr>
          <p:spPr bwMode="auto">
            <a:xfrm>
              <a:off x="3650"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8" name="Oval 1346"/>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69" name="Oval 1347"/>
            <p:cNvSpPr>
              <a:spLocks noChangeArrowheads="1"/>
            </p:cNvSpPr>
            <p:nvPr/>
          </p:nvSpPr>
          <p:spPr bwMode="auto">
            <a:xfrm>
              <a:off x="3922"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0" name="Oval 1348"/>
            <p:cNvSpPr>
              <a:spLocks noChangeArrowheads="1"/>
            </p:cNvSpPr>
            <p:nvPr/>
          </p:nvSpPr>
          <p:spPr bwMode="auto">
            <a:xfrm>
              <a:off x="392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1" name="Oval 1349"/>
            <p:cNvSpPr>
              <a:spLocks noChangeArrowheads="1"/>
            </p:cNvSpPr>
            <p:nvPr/>
          </p:nvSpPr>
          <p:spPr bwMode="auto">
            <a:xfrm>
              <a:off x="242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2" name="Oval 1350"/>
            <p:cNvSpPr>
              <a:spLocks noChangeArrowheads="1"/>
            </p:cNvSpPr>
            <p:nvPr/>
          </p:nvSpPr>
          <p:spPr bwMode="auto">
            <a:xfrm>
              <a:off x="3650"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3" name="Oval 1351"/>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4" name="Oval 1352"/>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5" name="Oval 1353"/>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6" name="Oval 1354"/>
            <p:cNvSpPr>
              <a:spLocks noChangeArrowheads="1"/>
            </p:cNvSpPr>
            <p:nvPr/>
          </p:nvSpPr>
          <p:spPr bwMode="auto">
            <a:xfrm>
              <a:off x="4739"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7" name="Oval 1355"/>
            <p:cNvSpPr>
              <a:spLocks noChangeArrowheads="1"/>
            </p:cNvSpPr>
            <p:nvPr/>
          </p:nvSpPr>
          <p:spPr bwMode="auto">
            <a:xfrm>
              <a:off x="3922"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8" name="Oval 1356"/>
            <p:cNvSpPr>
              <a:spLocks noChangeArrowheads="1"/>
            </p:cNvSpPr>
            <p:nvPr/>
          </p:nvSpPr>
          <p:spPr bwMode="auto">
            <a:xfrm>
              <a:off x="428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79" name="Oval 1357"/>
            <p:cNvSpPr>
              <a:spLocks noChangeArrowheads="1"/>
            </p:cNvSpPr>
            <p:nvPr/>
          </p:nvSpPr>
          <p:spPr bwMode="auto">
            <a:xfrm>
              <a:off x="451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80" name="Oval 1358"/>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81" name="Oval 1359"/>
            <p:cNvSpPr>
              <a:spLocks noChangeArrowheads="1"/>
            </p:cNvSpPr>
            <p:nvPr/>
          </p:nvSpPr>
          <p:spPr bwMode="auto">
            <a:xfrm>
              <a:off x="5555" y="5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4382" name="Oval 1360"/>
            <p:cNvSpPr>
              <a:spLocks noChangeArrowheads="1"/>
            </p:cNvSpPr>
            <p:nvPr/>
          </p:nvSpPr>
          <p:spPr bwMode="auto">
            <a:xfrm>
              <a:off x="10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4383" name="Oval 1361"/>
            <p:cNvSpPr>
              <a:spLocks noChangeArrowheads="1"/>
            </p:cNvSpPr>
            <p:nvPr/>
          </p:nvSpPr>
          <p:spPr bwMode="auto">
            <a:xfrm>
              <a:off x="521" y="424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4384" name="Oval 1362"/>
            <p:cNvSpPr>
              <a:spLocks noChangeArrowheads="1"/>
            </p:cNvSpPr>
            <p:nvPr/>
          </p:nvSpPr>
          <p:spPr bwMode="auto">
            <a:xfrm>
              <a:off x="2291" y="42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385" name="Oval 1363"/>
            <p:cNvSpPr>
              <a:spLocks noChangeArrowheads="1"/>
            </p:cNvSpPr>
            <p:nvPr/>
          </p:nvSpPr>
          <p:spPr bwMode="auto">
            <a:xfrm>
              <a:off x="3833" y="415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386" name="Oval 1364"/>
            <p:cNvSpPr>
              <a:spLocks noChangeArrowheads="1"/>
            </p:cNvSpPr>
            <p:nvPr/>
          </p:nvSpPr>
          <p:spPr bwMode="auto">
            <a:xfrm>
              <a:off x="159" y="4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4387" name="Oval 1365"/>
            <p:cNvSpPr>
              <a:spLocks noChangeArrowheads="1"/>
            </p:cNvSpPr>
            <p:nvPr/>
          </p:nvSpPr>
          <p:spPr bwMode="auto">
            <a:xfrm>
              <a:off x="4468"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4388" name="Oval 1366"/>
            <p:cNvSpPr>
              <a:spLocks noChangeArrowheads="1"/>
            </p:cNvSpPr>
            <p:nvPr/>
          </p:nvSpPr>
          <p:spPr bwMode="auto">
            <a:xfrm>
              <a:off x="4603" y="2795"/>
              <a:ext cx="45" cy="45"/>
            </a:xfrm>
            <a:prstGeom prst="ellipse">
              <a:avLst/>
            </a:prstGeom>
            <a:solidFill>
              <a:srgbClr val="FFFF66"/>
            </a:solidFill>
            <a:ln w="3175">
              <a:solidFill>
                <a:schemeClr val="tx1"/>
              </a:solidFill>
              <a:round/>
              <a:headEnd/>
              <a:tailEnd/>
            </a:ln>
          </p:spPr>
          <p:txBody>
            <a:bodyPr wrap="none" anchor="ctr"/>
            <a:lstStyle/>
            <a:p>
              <a:endParaRPr lang="en-US"/>
            </a:p>
          </p:txBody>
        </p:sp>
      </p:grpSp>
      <p:grpSp>
        <p:nvGrpSpPr>
          <p:cNvPr id="82948" name="Group 1367"/>
          <p:cNvGrpSpPr>
            <a:grpSpLocks/>
          </p:cNvGrpSpPr>
          <p:nvPr/>
        </p:nvGrpSpPr>
        <p:grpSpPr bwMode="auto">
          <a:xfrm rot="2083015">
            <a:off x="9096376" y="-87313"/>
            <a:ext cx="887413" cy="2724151"/>
            <a:chOff x="4468" y="285"/>
            <a:chExt cx="559" cy="1716"/>
          </a:xfrm>
        </p:grpSpPr>
        <p:sp>
          <p:nvSpPr>
            <p:cNvPr id="83024" name="Freeform 1368"/>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3025" name="Oval 1369"/>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2949" name="Group 1370"/>
          <p:cNvGrpSpPr>
            <a:grpSpLocks/>
          </p:cNvGrpSpPr>
          <p:nvPr/>
        </p:nvGrpSpPr>
        <p:grpSpPr bwMode="auto">
          <a:xfrm rot="2083015">
            <a:off x="6888163" y="1568450"/>
            <a:ext cx="887412" cy="2724150"/>
            <a:chOff x="4468" y="285"/>
            <a:chExt cx="559" cy="1716"/>
          </a:xfrm>
        </p:grpSpPr>
        <p:sp>
          <p:nvSpPr>
            <p:cNvPr id="83022" name="Freeform 1371"/>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3023" name="Oval 1372"/>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2950" name="Group 1373"/>
          <p:cNvGrpSpPr>
            <a:grpSpLocks/>
          </p:cNvGrpSpPr>
          <p:nvPr/>
        </p:nvGrpSpPr>
        <p:grpSpPr bwMode="auto">
          <a:xfrm rot="2083015">
            <a:off x="4632326" y="3225800"/>
            <a:ext cx="887413" cy="2724150"/>
            <a:chOff x="4468" y="285"/>
            <a:chExt cx="559" cy="1716"/>
          </a:xfrm>
        </p:grpSpPr>
        <p:sp>
          <p:nvSpPr>
            <p:cNvPr id="83020" name="Freeform 1374"/>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3021" name="Oval 1375"/>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2951" name="Group 1376"/>
          <p:cNvGrpSpPr>
            <a:grpSpLocks/>
          </p:cNvGrpSpPr>
          <p:nvPr/>
        </p:nvGrpSpPr>
        <p:grpSpPr bwMode="auto">
          <a:xfrm rot="4392417" flipH="1">
            <a:off x="10543382" y="3734594"/>
            <a:ext cx="887412" cy="2724150"/>
            <a:chOff x="4468" y="285"/>
            <a:chExt cx="559" cy="1716"/>
          </a:xfrm>
        </p:grpSpPr>
        <p:sp>
          <p:nvSpPr>
            <p:cNvPr id="83018" name="Freeform 1377"/>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3019" name="Oval 1378"/>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2952" name="Group 1379"/>
          <p:cNvGrpSpPr>
            <a:grpSpLocks/>
          </p:cNvGrpSpPr>
          <p:nvPr/>
        </p:nvGrpSpPr>
        <p:grpSpPr bwMode="auto">
          <a:xfrm rot="14995818" flipH="1">
            <a:off x="2477294" y="4863307"/>
            <a:ext cx="887413" cy="2724150"/>
            <a:chOff x="4468" y="285"/>
            <a:chExt cx="559" cy="1716"/>
          </a:xfrm>
        </p:grpSpPr>
        <p:sp>
          <p:nvSpPr>
            <p:cNvPr id="83016" name="Freeform 138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3017" name="Oval 138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2953" name="Group 1382"/>
          <p:cNvGrpSpPr>
            <a:grpSpLocks/>
          </p:cNvGrpSpPr>
          <p:nvPr/>
        </p:nvGrpSpPr>
        <p:grpSpPr bwMode="auto">
          <a:xfrm rot="4392417" flipH="1">
            <a:off x="8309769" y="5318919"/>
            <a:ext cx="887412" cy="2724150"/>
            <a:chOff x="4468" y="285"/>
            <a:chExt cx="559" cy="1716"/>
          </a:xfrm>
        </p:grpSpPr>
        <p:sp>
          <p:nvSpPr>
            <p:cNvPr id="83014" name="Freeform 1383"/>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3015" name="Oval 1384"/>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2954" name="Group 1385"/>
          <p:cNvGrpSpPr>
            <a:grpSpLocks/>
          </p:cNvGrpSpPr>
          <p:nvPr/>
        </p:nvGrpSpPr>
        <p:grpSpPr bwMode="auto">
          <a:xfrm>
            <a:off x="1992314" y="1125539"/>
            <a:ext cx="2719387" cy="2160587"/>
            <a:chOff x="703" y="754"/>
            <a:chExt cx="1713" cy="1361"/>
          </a:xfrm>
        </p:grpSpPr>
        <p:sp>
          <p:nvSpPr>
            <p:cNvPr id="83012" name="Freeform 1386"/>
            <p:cNvSpPr>
              <a:spLocks/>
            </p:cNvSpPr>
            <p:nvPr/>
          </p:nvSpPr>
          <p:spPr bwMode="auto">
            <a:xfrm>
              <a:off x="703" y="754"/>
              <a:ext cx="1713" cy="1361"/>
            </a:xfrm>
            <a:custGeom>
              <a:avLst/>
              <a:gdLst>
                <a:gd name="T0" fmla="*/ 576 w 1713"/>
                <a:gd name="T1" fmla="*/ 78 h 1221"/>
                <a:gd name="T2" fmla="*/ 425 w 1713"/>
                <a:gd name="T3" fmla="*/ 130 h 1221"/>
                <a:gd name="T4" fmla="*/ 364 w 1713"/>
                <a:gd name="T5" fmla="*/ 182 h 1221"/>
                <a:gd name="T6" fmla="*/ 302 w 1713"/>
                <a:gd name="T7" fmla="*/ 250 h 1221"/>
                <a:gd name="T8" fmla="*/ 192 w 1713"/>
                <a:gd name="T9" fmla="*/ 343 h 1221"/>
                <a:gd name="T10" fmla="*/ 83 w 1713"/>
                <a:gd name="T11" fmla="*/ 555 h 1221"/>
                <a:gd name="T12" fmla="*/ 48 w 1713"/>
                <a:gd name="T13" fmla="*/ 718 h 1221"/>
                <a:gd name="T14" fmla="*/ 0 w 1713"/>
                <a:gd name="T15" fmla="*/ 1008 h 1221"/>
                <a:gd name="T16" fmla="*/ 7 w 1713"/>
                <a:gd name="T17" fmla="*/ 1204 h 1221"/>
                <a:gd name="T18" fmla="*/ 117 w 1713"/>
                <a:gd name="T19" fmla="*/ 1399 h 1221"/>
                <a:gd name="T20" fmla="*/ 179 w 1713"/>
                <a:gd name="T21" fmla="*/ 1450 h 1221"/>
                <a:gd name="T22" fmla="*/ 295 w 1713"/>
                <a:gd name="T23" fmla="*/ 1459 h 1221"/>
                <a:gd name="T24" fmla="*/ 1125 w 1713"/>
                <a:gd name="T25" fmla="*/ 1459 h 1221"/>
                <a:gd name="T26" fmla="*/ 1276 w 1713"/>
                <a:gd name="T27" fmla="*/ 1399 h 1221"/>
                <a:gd name="T28" fmla="*/ 1344 w 1713"/>
                <a:gd name="T29" fmla="*/ 1348 h 1221"/>
                <a:gd name="T30" fmla="*/ 1553 w 1713"/>
                <a:gd name="T31" fmla="*/ 1202 h 1221"/>
                <a:gd name="T32" fmla="*/ 1663 w 1713"/>
                <a:gd name="T33" fmla="*/ 1149 h 1221"/>
                <a:gd name="T34" fmla="*/ 1711 w 1713"/>
                <a:gd name="T35" fmla="*/ 936 h 1221"/>
                <a:gd name="T36" fmla="*/ 1649 w 1713"/>
                <a:gd name="T37" fmla="*/ 725 h 1221"/>
                <a:gd name="T38" fmla="*/ 1533 w 1713"/>
                <a:gd name="T39" fmla="*/ 511 h 1221"/>
                <a:gd name="T40" fmla="*/ 1355 w 1713"/>
                <a:gd name="T41" fmla="*/ 239 h 1221"/>
                <a:gd name="T42" fmla="*/ 1135 w 1713"/>
                <a:gd name="T43" fmla="*/ 33 h 1221"/>
                <a:gd name="T44" fmla="*/ 909 w 1713"/>
                <a:gd name="T45" fmla="*/ 42 h 1221"/>
                <a:gd name="T46" fmla="*/ 576 w 1713"/>
                <a:gd name="T47" fmla="*/ 78 h 122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13"/>
                <a:gd name="T73" fmla="*/ 0 h 1221"/>
                <a:gd name="T74" fmla="*/ 1713 w 1713"/>
                <a:gd name="T75" fmla="*/ 1221 h 122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13" h="1221">
                  <a:moveTo>
                    <a:pt x="576" y="63"/>
                  </a:moveTo>
                  <a:cubicBezTo>
                    <a:pt x="526" y="70"/>
                    <a:pt x="470" y="80"/>
                    <a:pt x="425" y="105"/>
                  </a:cubicBezTo>
                  <a:cubicBezTo>
                    <a:pt x="402" y="118"/>
                    <a:pt x="390" y="137"/>
                    <a:pt x="364" y="146"/>
                  </a:cubicBezTo>
                  <a:cubicBezTo>
                    <a:pt x="346" y="164"/>
                    <a:pt x="323" y="187"/>
                    <a:pt x="302" y="201"/>
                  </a:cubicBezTo>
                  <a:cubicBezTo>
                    <a:pt x="266" y="226"/>
                    <a:pt x="220" y="241"/>
                    <a:pt x="192" y="276"/>
                  </a:cubicBezTo>
                  <a:cubicBezTo>
                    <a:pt x="150" y="328"/>
                    <a:pt x="109" y="384"/>
                    <a:pt x="83" y="447"/>
                  </a:cubicBezTo>
                  <a:cubicBezTo>
                    <a:pt x="66" y="489"/>
                    <a:pt x="60" y="535"/>
                    <a:pt x="48" y="578"/>
                  </a:cubicBezTo>
                  <a:cubicBezTo>
                    <a:pt x="25" y="658"/>
                    <a:pt x="8" y="727"/>
                    <a:pt x="0" y="811"/>
                  </a:cubicBezTo>
                  <a:cubicBezTo>
                    <a:pt x="2" y="864"/>
                    <a:pt x="3" y="916"/>
                    <a:pt x="7" y="969"/>
                  </a:cubicBezTo>
                  <a:cubicBezTo>
                    <a:pt x="10" y="1001"/>
                    <a:pt x="91" y="1106"/>
                    <a:pt x="117" y="1126"/>
                  </a:cubicBezTo>
                  <a:cubicBezTo>
                    <a:pt x="137" y="1141"/>
                    <a:pt x="154" y="1166"/>
                    <a:pt x="179" y="1167"/>
                  </a:cubicBezTo>
                  <a:cubicBezTo>
                    <a:pt x="218" y="1169"/>
                    <a:pt x="256" y="1172"/>
                    <a:pt x="295" y="1174"/>
                  </a:cubicBezTo>
                  <a:cubicBezTo>
                    <a:pt x="568" y="1221"/>
                    <a:pt x="1125" y="1174"/>
                    <a:pt x="1125" y="1174"/>
                  </a:cubicBezTo>
                  <a:cubicBezTo>
                    <a:pt x="1180" y="1162"/>
                    <a:pt x="1224" y="1143"/>
                    <a:pt x="1276" y="1126"/>
                  </a:cubicBezTo>
                  <a:cubicBezTo>
                    <a:pt x="1330" y="1088"/>
                    <a:pt x="1305" y="1098"/>
                    <a:pt x="1344" y="1085"/>
                  </a:cubicBezTo>
                  <a:cubicBezTo>
                    <a:pt x="1390" y="1059"/>
                    <a:pt x="1500" y="994"/>
                    <a:pt x="1553" y="967"/>
                  </a:cubicBezTo>
                  <a:cubicBezTo>
                    <a:pt x="1583" y="958"/>
                    <a:pt x="1637" y="960"/>
                    <a:pt x="1663" y="925"/>
                  </a:cubicBezTo>
                  <a:cubicBezTo>
                    <a:pt x="1689" y="890"/>
                    <a:pt x="1713" y="811"/>
                    <a:pt x="1711" y="754"/>
                  </a:cubicBezTo>
                  <a:cubicBezTo>
                    <a:pt x="1700" y="643"/>
                    <a:pt x="1709" y="669"/>
                    <a:pt x="1649" y="583"/>
                  </a:cubicBezTo>
                  <a:cubicBezTo>
                    <a:pt x="1637" y="547"/>
                    <a:pt x="1563" y="438"/>
                    <a:pt x="1533" y="411"/>
                  </a:cubicBezTo>
                  <a:cubicBezTo>
                    <a:pt x="1514" y="383"/>
                    <a:pt x="1395" y="238"/>
                    <a:pt x="1355" y="192"/>
                  </a:cubicBezTo>
                  <a:cubicBezTo>
                    <a:pt x="1328" y="151"/>
                    <a:pt x="1238" y="67"/>
                    <a:pt x="1135" y="27"/>
                  </a:cubicBezTo>
                  <a:cubicBezTo>
                    <a:pt x="1070" y="0"/>
                    <a:pt x="1002" y="28"/>
                    <a:pt x="909" y="34"/>
                  </a:cubicBezTo>
                  <a:cubicBezTo>
                    <a:pt x="816" y="40"/>
                    <a:pt x="645" y="57"/>
                    <a:pt x="576" y="63"/>
                  </a:cubicBezTo>
                  <a:close/>
                </a:path>
              </a:pathLst>
            </a:custGeom>
            <a:solidFill>
              <a:schemeClr val="accent1"/>
            </a:solidFill>
            <a:ln w="28575">
              <a:solidFill>
                <a:schemeClr val="tx1"/>
              </a:solidFill>
              <a:round/>
              <a:headEnd/>
              <a:tailEnd/>
            </a:ln>
          </p:spPr>
          <p:txBody>
            <a:bodyPr/>
            <a:lstStyle/>
            <a:p>
              <a:endParaRPr lang="cs-CZ"/>
            </a:p>
          </p:txBody>
        </p:sp>
        <p:sp>
          <p:nvSpPr>
            <p:cNvPr id="83013" name="Oval 1387"/>
            <p:cNvSpPr>
              <a:spLocks noChangeArrowheads="1"/>
            </p:cNvSpPr>
            <p:nvPr/>
          </p:nvSpPr>
          <p:spPr bwMode="auto">
            <a:xfrm>
              <a:off x="1247" y="1344"/>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82955" name="Text Box 1388"/>
          <p:cNvSpPr txBox="1">
            <a:spLocks noChangeArrowheads="1"/>
          </p:cNvSpPr>
          <p:nvPr/>
        </p:nvSpPr>
        <p:spPr bwMode="auto">
          <a:xfrm>
            <a:off x="2855913" y="1268413"/>
            <a:ext cx="882650" cy="366712"/>
          </a:xfrm>
          <a:prstGeom prst="rect">
            <a:avLst/>
          </a:prstGeom>
          <a:solidFill>
            <a:schemeClr val="accent1"/>
          </a:solidFill>
          <a:ln w="9525">
            <a:noFill/>
            <a:miter lim="800000"/>
            <a:headEnd/>
            <a:tailEnd/>
          </a:ln>
        </p:spPr>
        <p:txBody>
          <a:bodyPr wrap="none">
            <a:spAutoFit/>
          </a:bodyPr>
          <a:lstStyle/>
          <a:p>
            <a:r>
              <a:rPr lang="cs-CZ" b="1"/>
              <a:t>Buňka</a:t>
            </a:r>
          </a:p>
        </p:txBody>
      </p:sp>
      <p:grpSp>
        <p:nvGrpSpPr>
          <p:cNvPr id="82956" name="Group 1389"/>
          <p:cNvGrpSpPr>
            <a:grpSpLocks/>
          </p:cNvGrpSpPr>
          <p:nvPr/>
        </p:nvGrpSpPr>
        <p:grpSpPr bwMode="auto">
          <a:xfrm>
            <a:off x="2135188" y="1268414"/>
            <a:ext cx="2374900" cy="1800225"/>
            <a:chOff x="1202" y="1117"/>
            <a:chExt cx="1496" cy="1134"/>
          </a:xfrm>
        </p:grpSpPr>
        <p:sp>
          <p:nvSpPr>
            <p:cNvPr id="82970" name="Oval 1390"/>
            <p:cNvSpPr>
              <a:spLocks noChangeArrowheads="1"/>
            </p:cNvSpPr>
            <p:nvPr/>
          </p:nvSpPr>
          <p:spPr bwMode="auto">
            <a:xfrm>
              <a:off x="2063"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1" name="Oval 1391"/>
            <p:cNvSpPr>
              <a:spLocks noChangeArrowheads="1"/>
            </p:cNvSpPr>
            <p:nvPr/>
          </p:nvSpPr>
          <p:spPr bwMode="auto">
            <a:xfrm>
              <a:off x="2199"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2" name="Oval 1392"/>
            <p:cNvSpPr>
              <a:spLocks noChangeArrowheads="1"/>
            </p:cNvSpPr>
            <p:nvPr/>
          </p:nvSpPr>
          <p:spPr bwMode="auto">
            <a:xfrm>
              <a:off x="233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3" name="Oval 1393"/>
            <p:cNvSpPr>
              <a:spLocks noChangeArrowheads="1"/>
            </p:cNvSpPr>
            <p:nvPr/>
          </p:nvSpPr>
          <p:spPr bwMode="auto">
            <a:xfrm>
              <a:off x="2471"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4" name="Oval 1394"/>
            <p:cNvSpPr>
              <a:spLocks noChangeArrowheads="1"/>
            </p:cNvSpPr>
            <p:nvPr/>
          </p:nvSpPr>
          <p:spPr bwMode="auto">
            <a:xfrm>
              <a:off x="2381"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5" name="Oval 1395"/>
            <p:cNvSpPr>
              <a:spLocks noChangeArrowheads="1"/>
            </p:cNvSpPr>
            <p:nvPr/>
          </p:nvSpPr>
          <p:spPr bwMode="auto">
            <a:xfrm>
              <a:off x="229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6" name="Oval 1396"/>
            <p:cNvSpPr>
              <a:spLocks noChangeArrowheads="1"/>
            </p:cNvSpPr>
            <p:nvPr/>
          </p:nvSpPr>
          <p:spPr bwMode="auto">
            <a:xfrm>
              <a:off x="2199"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7" name="Oval 1397"/>
            <p:cNvSpPr>
              <a:spLocks noChangeArrowheads="1"/>
            </p:cNvSpPr>
            <p:nvPr/>
          </p:nvSpPr>
          <p:spPr bwMode="auto">
            <a:xfrm>
              <a:off x="210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8" name="Oval 1398"/>
            <p:cNvSpPr>
              <a:spLocks noChangeArrowheads="1"/>
            </p:cNvSpPr>
            <p:nvPr/>
          </p:nvSpPr>
          <p:spPr bwMode="auto">
            <a:xfrm>
              <a:off x="2017"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79" name="Oval 1399"/>
            <p:cNvSpPr>
              <a:spLocks noChangeArrowheads="1"/>
            </p:cNvSpPr>
            <p:nvPr/>
          </p:nvSpPr>
          <p:spPr bwMode="auto">
            <a:xfrm>
              <a:off x="192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0" name="Oval 1400"/>
            <p:cNvSpPr>
              <a:spLocks noChangeArrowheads="1"/>
            </p:cNvSpPr>
            <p:nvPr/>
          </p:nvSpPr>
          <p:spPr bwMode="auto">
            <a:xfrm>
              <a:off x="183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1" name="Oval 1401"/>
            <p:cNvSpPr>
              <a:spLocks noChangeArrowheads="1"/>
            </p:cNvSpPr>
            <p:nvPr/>
          </p:nvSpPr>
          <p:spPr bwMode="auto">
            <a:xfrm>
              <a:off x="1609"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2" name="Oval 1402"/>
            <p:cNvSpPr>
              <a:spLocks noChangeArrowheads="1"/>
            </p:cNvSpPr>
            <p:nvPr/>
          </p:nvSpPr>
          <p:spPr bwMode="auto">
            <a:xfrm>
              <a:off x="1383"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3" name="Oval 1403"/>
            <p:cNvSpPr>
              <a:spLocks noChangeArrowheads="1"/>
            </p:cNvSpPr>
            <p:nvPr/>
          </p:nvSpPr>
          <p:spPr bwMode="auto">
            <a:xfrm>
              <a:off x="1202"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4" name="Oval 1404"/>
            <p:cNvSpPr>
              <a:spLocks noChangeArrowheads="1"/>
            </p:cNvSpPr>
            <p:nvPr/>
          </p:nvSpPr>
          <p:spPr bwMode="auto">
            <a:xfrm>
              <a:off x="1247"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5" name="Oval 1405"/>
            <p:cNvSpPr>
              <a:spLocks noChangeArrowheads="1"/>
            </p:cNvSpPr>
            <p:nvPr/>
          </p:nvSpPr>
          <p:spPr bwMode="auto">
            <a:xfrm>
              <a:off x="1383"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6" name="Oval 1406"/>
            <p:cNvSpPr>
              <a:spLocks noChangeArrowheads="1"/>
            </p:cNvSpPr>
            <p:nvPr/>
          </p:nvSpPr>
          <p:spPr bwMode="auto">
            <a:xfrm>
              <a:off x="151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7" name="Oval 1407"/>
            <p:cNvSpPr>
              <a:spLocks noChangeArrowheads="1"/>
            </p:cNvSpPr>
            <p:nvPr/>
          </p:nvSpPr>
          <p:spPr bwMode="auto">
            <a:xfrm>
              <a:off x="165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8" name="Oval 1408"/>
            <p:cNvSpPr>
              <a:spLocks noChangeArrowheads="1"/>
            </p:cNvSpPr>
            <p:nvPr/>
          </p:nvSpPr>
          <p:spPr bwMode="auto">
            <a:xfrm>
              <a:off x="179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89" name="Oval 1409"/>
            <p:cNvSpPr>
              <a:spLocks noChangeArrowheads="1"/>
            </p:cNvSpPr>
            <p:nvPr/>
          </p:nvSpPr>
          <p:spPr bwMode="auto">
            <a:xfrm>
              <a:off x="2109"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90" name="Oval 1410"/>
            <p:cNvSpPr>
              <a:spLocks noChangeArrowheads="1"/>
            </p:cNvSpPr>
            <p:nvPr/>
          </p:nvSpPr>
          <p:spPr bwMode="auto">
            <a:xfrm>
              <a:off x="2427"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91" name="Oval 1411"/>
            <p:cNvSpPr>
              <a:spLocks noChangeArrowheads="1"/>
            </p:cNvSpPr>
            <p:nvPr/>
          </p:nvSpPr>
          <p:spPr bwMode="auto">
            <a:xfrm>
              <a:off x="2653"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92" name="Oval 1412"/>
            <p:cNvSpPr>
              <a:spLocks noChangeArrowheads="1"/>
            </p:cNvSpPr>
            <p:nvPr/>
          </p:nvSpPr>
          <p:spPr bwMode="auto">
            <a:xfrm>
              <a:off x="174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93" name="Oval 1413"/>
            <p:cNvSpPr>
              <a:spLocks noChangeArrowheads="1"/>
            </p:cNvSpPr>
            <p:nvPr/>
          </p:nvSpPr>
          <p:spPr bwMode="auto">
            <a:xfrm>
              <a:off x="192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94" name="Oval 1414"/>
            <p:cNvSpPr>
              <a:spLocks noChangeArrowheads="1"/>
            </p:cNvSpPr>
            <p:nvPr/>
          </p:nvSpPr>
          <p:spPr bwMode="auto">
            <a:xfrm>
              <a:off x="2108"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95" name="Oval 1415"/>
            <p:cNvSpPr>
              <a:spLocks noChangeArrowheads="1"/>
            </p:cNvSpPr>
            <p:nvPr/>
          </p:nvSpPr>
          <p:spPr bwMode="auto">
            <a:xfrm>
              <a:off x="165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2996" name="Oval 1416"/>
            <p:cNvSpPr>
              <a:spLocks noChangeArrowheads="1"/>
            </p:cNvSpPr>
            <p:nvPr/>
          </p:nvSpPr>
          <p:spPr bwMode="auto">
            <a:xfrm>
              <a:off x="1247" y="20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997" name="Oval 1417"/>
            <p:cNvSpPr>
              <a:spLocks noChangeArrowheads="1"/>
            </p:cNvSpPr>
            <p:nvPr/>
          </p:nvSpPr>
          <p:spPr bwMode="auto">
            <a:xfrm>
              <a:off x="1564" y="211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2998" name="Oval 1418"/>
            <p:cNvSpPr>
              <a:spLocks noChangeArrowheads="1"/>
            </p:cNvSpPr>
            <p:nvPr/>
          </p:nvSpPr>
          <p:spPr bwMode="auto">
            <a:xfrm>
              <a:off x="1881" y="2069"/>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2999" name="Oval 1419"/>
            <p:cNvSpPr>
              <a:spLocks noChangeArrowheads="1"/>
            </p:cNvSpPr>
            <p:nvPr/>
          </p:nvSpPr>
          <p:spPr bwMode="auto">
            <a:xfrm>
              <a:off x="2198" y="166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0" name="Oval 1420"/>
            <p:cNvSpPr>
              <a:spLocks noChangeArrowheads="1"/>
            </p:cNvSpPr>
            <p:nvPr/>
          </p:nvSpPr>
          <p:spPr bwMode="auto">
            <a:xfrm>
              <a:off x="1519" y="125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1" name="Oval 1421"/>
            <p:cNvSpPr>
              <a:spLocks noChangeArrowheads="1"/>
            </p:cNvSpPr>
            <p:nvPr/>
          </p:nvSpPr>
          <p:spPr bwMode="auto">
            <a:xfrm>
              <a:off x="1383" y="148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2" name="Oval 1422"/>
            <p:cNvSpPr>
              <a:spLocks noChangeArrowheads="1"/>
            </p:cNvSpPr>
            <p:nvPr/>
          </p:nvSpPr>
          <p:spPr bwMode="auto">
            <a:xfrm>
              <a:off x="1428" y="184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3" name="Oval 1423"/>
            <p:cNvSpPr>
              <a:spLocks noChangeArrowheads="1"/>
            </p:cNvSpPr>
            <p:nvPr/>
          </p:nvSpPr>
          <p:spPr bwMode="auto">
            <a:xfrm>
              <a:off x="1428" y="2206"/>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4" name="Oval 1424"/>
            <p:cNvSpPr>
              <a:spLocks noChangeArrowheads="1"/>
            </p:cNvSpPr>
            <p:nvPr/>
          </p:nvSpPr>
          <p:spPr bwMode="auto">
            <a:xfrm>
              <a:off x="1564" y="1978"/>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5" name="Oval 1425"/>
            <p:cNvSpPr>
              <a:spLocks noChangeArrowheads="1"/>
            </p:cNvSpPr>
            <p:nvPr/>
          </p:nvSpPr>
          <p:spPr bwMode="auto">
            <a:xfrm>
              <a:off x="1700" y="152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6" name="Oval 1426"/>
            <p:cNvSpPr>
              <a:spLocks noChangeArrowheads="1"/>
            </p:cNvSpPr>
            <p:nvPr/>
          </p:nvSpPr>
          <p:spPr bwMode="auto">
            <a:xfrm>
              <a:off x="1927"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7" name="Oval 1427"/>
            <p:cNvSpPr>
              <a:spLocks noChangeArrowheads="1"/>
            </p:cNvSpPr>
            <p:nvPr/>
          </p:nvSpPr>
          <p:spPr bwMode="auto">
            <a:xfrm>
              <a:off x="2245"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8" name="Oval 1428"/>
            <p:cNvSpPr>
              <a:spLocks noChangeArrowheads="1"/>
            </p:cNvSpPr>
            <p:nvPr/>
          </p:nvSpPr>
          <p:spPr bwMode="auto">
            <a:xfrm>
              <a:off x="2563" y="157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09" name="Oval 1429"/>
            <p:cNvSpPr>
              <a:spLocks noChangeArrowheads="1"/>
            </p:cNvSpPr>
            <p:nvPr/>
          </p:nvSpPr>
          <p:spPr bwMode="auto">
            <a:xfrm>
              <a:off x="2290" y="1797"/>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10" name="Oval 1430"/>
            <p:cNvSpPr>
              <a:spLocks noChangeArrowheads="1"/>
            </p:cNvSpPr>
            <p:nvPr/>
          </p:nvSpPr>
          <p:spPr bwMode="auto">
            <a:xfrm>
              <a:off x="2017" y="216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3011" name="Oval 1431"/>
            <p:cNvSpPr>
              <a:spLocks noChangeArrowheads="1"/>
            </p:cNvSpPr>
            <p:nvPr/>
          </p:nvSpPr>
          <p:spPr bwMode="auto">
            <a:xfrm>
              <a:off x="2290" y="1978"/>
              <a:ext cx="45" cy="45"/>
            </a:xfrm>
            <a:prstGeom prst="ellipse">
              <a:avLst/>
            </a:prstGeom>
            <a:solidFill>
              <a:srgbClr val="0033CC"/>
            </a:solidFill>
            <a:ln w="3175">
              <a:solidFill>
                <a:schemeClr val="tx1"/>
              </a:solidFill>
              <a:round/>
              <a:headEnd/>
              <a:tailEnd/>
            </a:ln>
          </p:spPr>
          <p:txBody>
            <a:bodyPr wrap="none" anchor="ctr"/>
            <a:lstStyle/>
            <a:p>
              <a:endParaRPr lang="en-US"/>
            </a:p>
          </p:txBody>
        </p:sp>
      </p:grpSp>
      <p:sp>
        <p:nvSpPr>
          <p:cNvPr id="82957" name="Rectangle 1432"/>
          <p:cNvSpPr>
            <a:spLocks noGrp="1" noChangeArrowheads="1"/>
          </p:cNvSpPr>
          <p:nvPr>
            <p:ph type="title"/>
          </p:nvPr>
        </p:nvSpPr>
        <p:spPr>
          <a:xfrm>
            <a:off x="4008438" y="53975"/>
            <a:ext cx="5111750" cy="1143000"/>
          </a:xfrm>
          <a:solidFill>
            <a:schemeClr val="bg1"/>
          </a:solidFill>
        </p:spPr>
        <p:txBody>
          <a:bodyPr/>
          <a:lstStyle/>
          <a:p>
            <a:pPr eaLnBrk="1" hangingPunct="1"/>
            <a:r>
              <a:rPr lang="cs-CZ"/>
              <a:t>Isotonické prostředí</a:t>
            </a:r>
          </a:p>
        </p:txBody>
      </p:sp>
      <p:sp>
        <p:nvSpPr>
          <p:cNvPr id="82958" name="Text Box 1433"/>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sp>
        <p:nvSpPr>
          <p:cNvPr id="82959" name="Text Box 1434"/>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grpSp>
        <p:nvGrpSpPr>
          <p:cNvPr id="82960" name="Group 1435"/>
          <p:cNvGrpSpPr>
            <a:grpSpLocks/>
          </p:cNvGrpSpPr>
          <p:nvPr/>
        </p:nvGrpSpPr>
        <p:grpSpPr bwMode="auto">
          <a:xfrm rot="1385361">
            <a:off x="5448300" y="5157788"/>
            <a:ext cx="1943100" cy="1700212"/>
            <a:chOff x="1356" y="1583"/>
            <a:chExt cx="1224" cy="1236"/>
          </a:xfrm>
        </p:grpSpPr>
        <p:sp>
          <p:nvSpPr>
            <p:cNvPr id="82968" name="Oval 1436"/>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2969" name="Oval 1437"/>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2961" name="Group 1438"/>
          <p:cNvGrpSpPr>
            <a:grpSpLocks/>
          </p:cNvGrpSpPr>
          <p:nvPr/>
        </p:nvGrpSpPr>
        <p:grpSpPr bwMode="auto">
          <a:xfrm>
            <a:off x="7248525" y="3933825"/>
            <a:ext cx="1943100" cy="1962150"/>
            <a:chOff x="1356" y="1583"/>
            <a:chExt cx="1224" cy="1236"/>
          </a:xfrm>
        </p:grpSpPr>
        <p:sp>
          <p:nvSpPr>
            <p:cNvPr id="82966" name="Oval 1439"/>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2967" name="Oval 1440"/>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2962" name="Group 1441"/>
          <p:cNvGrpSpPr>
            <a:grpSpLocks/>
          </p:cNvGrpSpPr>
          <p:nvPr/>
        </p:nvGrpSpPr>
        <p:grpSpPr bwMode="auto">
          <a:xfrm rot="1826962">
            <a:off x="9191625" y="2789238"/>
            <a:ext cx="1943100" cy="1420812"/>
            <a:chOff x="1356" y="1583"/>
            <a:chExt cx="1224" cy="1236"/>
          </a:xfrm>
        </p:grpSpPr>
        <p:sp>
          <p:nvSpPr>
            <p:cNvPr id="82964" name="Oval 1442"/>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2965" name="Oval 1443"/>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
        <p:nvSpPr>
          <p:cNvPr id="82963" name="Text Box 1444"/>
          <p:cNvSpPr txBox="1">
            <a:spLocks noChangeArrowheads="1"/>
          </p:cNvSpPr>
          <p:nvPr/>
        </p:nvSpPr>
        <p:spPr bwMode="auto">
          <a:xfrm>
            <a:off x="4872038" y="1447801"/>
            <a:ext cx="2055812"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290 ± 10 mmol/l</a:t>
            </a:r>
          </a:p>
        </p:txBody>
      </p:sp>
    </p:spTree>
    <p:custDataLst>
      <p:tags r:id="rId1"/>
    </p:custData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84995" name="Group 3"/>
          <p:cNvGrpSpPr>
            <a:grpSpLocks/>
          </p:cNvGrpSpPr>
          <p:nvPr/>
        </p:nvGrpSpPr>
        <p:grpSpPr bwMode="auto">
          <a:xfrm>
            <a:off x="1487487" y="-39688"/>
            <a:ext cx="9215438" cy="6924676"/>
            <a:chOff x="-23" y="-25"/>
            <a:chExt cx="5805" cy="4362"/>
          </a:xfrm>
        </p:grpSpPr>
        <p:sp>
          <p:nvSpPr>
            <p:cNvPr id="85079" name="Oval 4"/>
            <p:cNvSpPr>
              <a:spLocks noChangeArrowheads="1"/>
            </p:cNvSpPr>
            <p:nvPr/>
          </p:nvSpPr>
          <p:spPr bwMode="auto">
            <a:xfrm>
              <a:off x="2109"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0" name="Oval 5"/>
            <p:cNvSpPr>
              <a:spLocks noChangeArrowheads="1"/>
            </p:cNvSpPr>
            <p:nvPr/>
          </p:nvSpPr>
          <p:spPr bwMode="auto">
            <a:xfrm>
              <a:off x="158"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1" name="Oval 6"/>
            <p:cNvSpPr>
              <a:spLocks noChangeArrowheads="1"/>
            </p:cNvSpPr>
            <p:nvPr/>
          </p:nvSpPr>
          <p:spPr bwMode="auto">
            <a:xfrm>
              <a:off x="204"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2" name="Oval 7"/>
            <p:cNvSpPr>
              <a:spLocks noChangeArrowheads="1"/>
            </p:cNvSpPr>
            <p:nvPr/>
          </p:nvSpPr>
          <p:spPr bwMode="auto">
            <a:xfrm>
              <a:off x="15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3" name="Oval 8"/>
            <p:cNvSpPr>
              <a:spLocks noChangeArrowheads="1"/>
            </p:cNvSpPr>
            <p:nvPr/>
          </p:nvSpPr>
          <p:spPr bwMode="auto">
            <a:xfrm>
              <a:off x="6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4" name="Oval 9"/>
            <p:cNvSpPr>
              <a:spLocks noChangeArrowheads="1"/>
            </p:cNvSpPr>
            <p:nvPr/>
          </p:nvSpPr>
          <p:spPr bwMode="auto">
            <a:xfrm>
              <a:off x="567"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5" name="Oval 10"/>
            <p:cNvSpPr>
              <a:spLocks noChangeArrowheads="1"/>
            </p:cNvSpPr>
            <p:nvPr/>
          </p:nvSpPr>
          <p:spPr bwMode="auto">
            <a:xfrm>
              <a:off x="15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6" name="Oval 11"/>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87" name="Oval 12"/>
            <p:cNvSpPr>
              <a:spLocks noChangeArrowheads="1"/>
            </p:cNvSpPr>
            <p:nvPr/>
          </p:nvSpPr>
          <p:spPr bwMode="auto">
            <a:xfrm>
              <a:off x="4150" y="27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088" name="Oval 13"/>
            <p:cNvSpPr>
              <a:spLocks noChangeArrowheads="1"/>
            </p:cNvSpPr>
            <p:nvPr/>
          </p:nvSpPr>
          <p:spPr bwMode="auto">
            <a:xfrm>
              <a:off x="1519" y="392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089" name="Oval 14"/>
            <p:cNvSpPr>
              <a:spLocks noChangeArrowheads="1"/>
            </p:cNvSpPr>
            <p:nvPr/>
          </p:nvSpPr>
          <p:spPr bwMode="auto">
            <a:xfrm>
              <a:off x="3152" y="27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090" name="Oval 15"/>
            <p:cNvSpPr>
              <a:spLocks noChangeArrowheads="1"/>
            </p:cNvSpPr>
            <p:nvPr/>
          </p:nvSpPr>
          <p:spPr bwMode="auto">
            <a:xfrm>
              <a:off x="179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91" name="Oval 16"/>
            <p:cNvSpPr>
              <a:spLocks noChangeArrowheads="1"/>
            </p:cNvSpPr>
            <p:nvPr/>
          </p:nvSpPr>
          <p:spPr bwMode="auto">
            <a:xfrm>
              <a:off x="1791"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92" name="Oval 17"/>
            <p:cNvSpPr>
              <a:spLocks noChangeArrowheads="1"/>
            </p:cNvSpPr>
            <p:nvPr/>
          </p:nvSpPr>
          <p:spPr bwMode="auto">
            <a:xfrm>
              <a:off x="703"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93" name="Oval 18"/>
            <p:cNvSpPr>
              <a:spLocks noChangeArrowheads="1"/>
            </p:cNvSpPr>
            <p:nvPr/>
          </p:nvSpPr>
          <p:spPr bwMode="auto">
            <a:xfrm>
              <a:off x="2517"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94" name="Oval 19"/>
            <p:cNvSpPr>
              <a:spLocks noChangeArrowheads="1"/>
            </p:cNvSpPr>
            <p:nvPr/>
          </p:nvSpPr>
          <p:spPr bwMode="auto">
            <a:xfrm>
              <a:off x="249" y="406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095" name="Oval 20"/>
            <p:cNvSpPr>
              <a:spLocks noChangeArrowheads="1"/>
            </p:cNvSpPr>
            <p:nvPr/>
          </p:nvSpPr>
          <p:spPr bwMode="auto">
            <a:xfrm>
              <a:off x="975" y="320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096" name="Oval 21"/>
            <p:cNvSpPr>
              <a:spLocks noChangeArrowheads="1"/>
            </p:cNvSpPr>
            <p:nvPr/>
          </p:nvSpPr>
          <p:spPr bwMode="auto">
            <a:xfrm>
              <a:off x="446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97" name="Oval 22"/>
            <p:cNvSpPr>
              <a:spLocks noChangeArrowheads="1"/>
            </p:cNvSpPr>
            <p:nvPr/>
          </p:nvSpPr>
          <p:spPr bwMode="auto">
            <a:xfrm>
              <a:off x="930"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98" name="Oval 23"/>
            <p:cNvSpPr>
              <a:spLocks noChangeArrowheads="1"/>
            </p:cNvSpPr>
            <p:nvPr/>
          </p:nvSpPr>
          <p:spPr bwMode="auto">
            <a:xfrm>
              <a:off x="158"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99" name="Oval 24"/>
            <p:cNvSpPr>
              <a:spLocks noChangeArrowheads="1"/>
            </p:cNvSpPr>
            <p:nvPr/>
          </p:nvSpPr>
          <p:spPr bwMode="auto">
            <a:xfrm>
              <a:off x="748" y="20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100" name="Oval 25"/>
            <p:cNvSpPr>
              <a:spLocks noChangeArrowheads="1"/>
            </p:cNvSpPr>
            <p:nvPr/>
          </p:nvSpPr>
          <p:spPr bwMode="auto">
            <a:xfrm>
              <a:off x="3426" y="22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01" name="Oval 26"/>
            <p:cNvSpPr>
              <a:spLocks noChangeArrowheads="1"/>
            </p:cNvSpPr>
            <p:nvPr/>
          </p:nvSpPr>
          <p:spPr bwMode="auto">
            <a:xfrm>
              <a:off x="5420"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02" name="Oval 27"/>
            <p:cNvSpPr>
              <a:spLocks noChangeArrowheads="1"/>
            </p:cNvSpPr>
            <p:nvPr/>
          </p:nvSpPr>
          <p:spPr bwMode="auto">
            <a:xfrm>
              <a:off x="839"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03" name="Oval 28"/>
            <p:cNvSpPr>
              <a:spLocks noChangeArrowheads="1"/>
            </p:cNvSpPr>
            <p:nvPr/>
          </p:nvSpPr>
          <p:spPr bwMode="auto">
            <a:xfrm>
              <a:off x="2154"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04" name="Oval 29"/>
            <p:cNvSpPr>
              <a:spLocks noChangeArrowheads="1"/>
            </p:cNvSpPr>
            <p:nvPr/>
          </p:nvSpPr>
          <p:spPr bwMode="auto">
            <a:xfrm>
              <a:off x="2290" y="329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05" name="Oval 30"/>
            <p:cNvSpPr>
              <a:spLocks noChangeArrowheads="1"/>
            </p:cNvSpPr>
            <p:nvPr/>
          </p:nvSpPr>
          <p:spPr bwMode="auto">
            <a:xfrm>
              <a:off x="1111" y="315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06" name="Oval 31"/>
            <p:cNvSpPr>
              <a:spLocks noChangeArrowheads="1"/>
            </p:cNvSpPr>
            <p:nvPr/>
          </p:nvSpPr>
          <p:spPr bwMode="auto">
            <a:xfrm>
              <a:off x="2336"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07" name="Oval 32"/>
            <p:cNvSpPr>
              <a:spLocks noChangeArrowheads="1"/>
            </p:cNvSpPr>
            <p:nvPr/>
          </p:nvSpPr>
          <p:spPr bwMode="auto">
            <a:xfrm>
              <a:off x="12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08" name="Oval 33"/>
            <p:cNvSpPr>
              <a:spLocks noChangeArrowheads="1"/>
            </p:cNvSpPr>
            <p:nvPr/>
          </p:nvSpPr>
          <p:spPr bwMode="auto">
            <a:xfrm>
              <a:off x="3107"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09" name="Oval 34"/>
            <p:cNvSpPr>
              <a:spLocks noChangeArrowheads="1"/>
            </p:cNvSpPr>
            <p:nvPr/>
          </p:nvSpPr>
          <p:spPr bwMode="auto">
            <a:xfrm>
              <a:off x="3061"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0" name="Oval 35"/>
            <p:cNvSpPr>
              <a:spLocks noChangeArrowheads="1"/>
            </p:cNvSpPr>
            <p:nvPr/>
          </p:nvSpPr>
          <p:spPr bwMode="auto">
            <a:xfrm>
              <a:off x="3470"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1" name="Oval 36"/>
            <p:cNvSpPr>
              <a:spLocks noChangeArrowheads="1"/>
            </p:cNvSpPr>
            <p:nvPr/>
          </p:nvSpPr>
          <p:spPr bwMode="auto">
            <a:xfrm>
              <a:off x="201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2" name="Oval 37"/>
            <p:cNvSpPr>
              <a:spLocks noChangeArrowheads="1"/>
            </p:cNvSpPr>
            <p:nvPr/>
          </p:nvSpPr>
          <p:spPr bwMode="auto">
            <a:xfrm>
              <a:off x="657"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3" name="Oval 38"/>
            <p:cNvSpPr>
              <a:spLocks noChangeArrowheads="1"/>
            </p:cNvSpPr>
            <p:nvPr/>
          </p:nvSpPr>
          <p:spPr bwMode="auto">
            <a:xfrm>
              <a:off x="476"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4" name="Oval 39"/>
            <p:cNvSpPr>
              <a:spLocks noChangeArrowheads="1"/>
            </p:cNvSpPr>
            <p:nvPr/>
          </p:nvSpPr>
          <p:spPr bwMode="auto">
            <a:xfrm>
              <a:off x="2517"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5" name="Oval 40"/>
            <p:cNvSpPr>
              <a:spLocks noChangeArrowheads="1"/>
            </p:cNvSpPr>
            <p:nvPr/>
          </p:nvSpPr>
          <p:spPr bwMode="auto">
            <a:xfrm>
              <a:off x="2381"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6" name="Oval 41"/>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7" name="Oval 42"/>
            <p:cNvSpPr>
              <a:spLocks noChangeArrowheads="1"/>
            </p:cNvSpPr>
            <p:nvPr/>
          </p:nvSpPr>
          <p:spPr bwMode="auto">
            <a:xfrm>
              <a:off x="340"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8" name="Oval 43"/>
            <p:cNvSpPr>
              <a:spLocks noChangeArrowheads="1"/>
            </p:cNvSpPr>
            <p:nvPr/>
          </p:nvSpPr>
          <p:spPr bwMode="auto">
            <a:xfrm>
              <a:off x="68" y="25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19" name="Oval 44"/>
            <p:cNvSpPr>
              <a:spLocks noChangeArrowheads="1"/>
            </p:cNvSpPr>
            <p:nvPr/>
          </p:nvSpPr>
          <p:spPr bwMode="auto">
            <a:xfrm>
              <a:off x="1882"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0" name="Oval 45"/>
            <p:cNvSpPr>
              <a:spLocks noChangeArrowheads="1"/>
            </p:cNvSpPr>
            <p:nvPr/>
          </p:nvSpPr>
          <p:spPr bwMode="auto">
            <a:xfrm>
              <a:off x="1519"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1" name="Oval 46"/>
            <p:cNvSpPr>
              <a:spLocks noChangeArrowheads="1"/>
            </p:cNvSpPr>
            <p:nvPr/>
          </p:nvSpPr>
          <p:spPr bwMode="auto">
            <a:xfrm>
              <a:off x="567"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2" name="Oval 47"/>
            <p:cNvSpPr>
              <a:spLocks noChangeArrowheads="1"/>
            </p:cNvSpPr>
            <p:nvPr/>
          </p:nvSpPr>
          <p:spPr bwMode="auto">
            <a:xfrm>
              <a:off x="174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3" name="Oval 48"/>
            <p:cNvSpPr>
              <a:spLocks noChangeArrowheads="1"/>
            </p:cNvSpPr>
            <p:nvPr/>
          </p:nvSpPr>
          <p:spPr bwMode="auto">
            <a:xfrm>
              <a:off x="437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4" name="Oval 49"/>
            <p:cNvSpPr>
              <a:spLocks noChangeArrowheads="1"/>
            </p:cNvSpPr>
            <p:nvPr/>
          </p:nvSpPr>
          <p:spPr bwMode="auto">
            <a:xfrm>
              <a:off x="884"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5" name="Oval 50"/>
            <p:cNvSpPr>
              <a:spLocks noChangeArrowheads="1"/>
            </p:cNvSpPr>
            <p:nvPr/>
          </p:nvSpPr>
          <p:spPr bwMode="auto">
            <a:xfrm>
              <a:off x="612" y="2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6" name="Oval 51"/>
            <p:cNvSpPr>
              <a:spLocks noChangeArrowheads="1"/>
            </p:cNvSpPr>
            <p:nvPr/>
          </p:nvSpPr>
          <p:spPr bwMode="auto">
            <a:xfrm>
              <a:off x="165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7" name="Oval 52"/>
            <p:cNvSpPr>
              <a:spLocks noChangeArrowheads="1"/>
            </p:cNvSpPr>
            <p:nvPr/>
          </p:nvSpPr>
          <p:spPr bwMode="auto">
            <a:xfrm>
              <a:off x="29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8" name="Oval 53"/>
            <p:cNvSpPr>
              <a:spLocks noChangeArrowheads="1"/>
            </p:cNvSpPr>
            <p:nvPr/>
          </p:nvSpPr>
          <p:spPr bwMode="auto">
            <a:xfrm>
              <a:off x="6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29" name="Oval 54"/>
            <p:cNvSpPr>
              <a:spLocks noChangeArrowheads="1"/>
            </p:cNvSpPr>
            <p:nvPr/>
          </p:nvSpPr>
          <p:spPr bwMode="auto">
            <a:xfrm>
              <a:off x="1429"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0" name="Oval 55"/>
            <p:cNvSpPr>
              <a:spLocks noChangeArrowheads="1"/>
            </p:cNvSpPr>
            <p:nvPr/>
          </p:nvSpPr>
          <p:spPr bwMode="auto">
            <a:xfrm>
              <a:off x="1111" y="415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5131" name="Oval 56"/>
            <p:cNvSpPr>
              <a:spLocks noChangeArrowheads="1"/>
            </p:cNvSpPr>
            <p:nvPr/>
          </p:nvSpPr>
          <p:spPr bwMode="auto">
            <a:xfrm>
              <a:off x="340"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2" name="Oval 57"/>
            <p:cNvSpPr>
              <a:spLocks noChangeArrowheads="1"/>
            </p:cNvSpPr>
            <p:nvPr/>
          </p:nvSpPr>
          <p:spPr bwMode="auto">
            <a:xfrm>
              <a:off x="1292"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3" name="Oval 58"/>
            <p:cNvSpPr>
              <a:spLocks noChangeArrowheads="1"/>
            </p:cNvSpPr>
            <p:nvPr/>
          </p:nvSpPr>
          <p:spPr bwMode="auto">
            <a:xfrm>
              <a:off x="9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4" name="Oval 59"/>
            <p:cNvSpPr>
              <a:spLocks noChangeArrowheads="1"/>
            </p:cNvSpPr>
            <p:nvPr/>
          </p:nvSpPr>
          <p:spPr bwMode="auto">
            <a:xfrm>
              <a:off x="2883"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5" name="Oval 60"/>
            <p:cNvSpPr>
              <a:spLocks noChangeArrowheads="1"/>
            </p:cNvSpPr>
            <p:nvPr/>
          </p:nvSpPr>
          <p:spPr bwMode="auto">
            <a:xfrm>
              <a:off x="2699" y="374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136" name="Oval 61"/>
            <p:cNvSpPr>
              <a:spLocks noChangeArrowheads="1"/>
            </p:cNvSpPr>
            <p:nvPr/>
          </p:nvSpPr>
          <p:spPr bwMode="auto">
            <a:xfrm>
              <a:off x="2971"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7" name="Oval 62"/>
            <p:cNvSpPr>
              <a:spLocks noChangeArrowheads="1"/>
            </p:cNvSpPr>
            <p:nvPr/>
          </p:nvSpPr>
          <p:spPr bwMode="auto">
            <a:xfrm>
              <a:off x="387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8" name="Oval 63"/>
            <p:cNvSpPr>
              <a:spLocks noChangeArrowheads="1"/>
            </p:cNvSpPr>
            <p:nvPr/>
          </p:nvSpPr>
          <p:spPr bwMode="auto">
            <a:xfrm>
              <a:off x="1655"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39" name="Oval 64"/>
            <p:cNvSpPr>
              <a:spLocks noChangeArrowheads="1"/>
            </p:cNvSpPr>
            <p:nvPr/>
          </p:nvSpPr>
          <p:spPr bwMode="auto">
            <a:xfrm>
              <a:off x="2200" y="293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5140" name="Oval 65"/>
            <p:cNvSpPr>
              <a:spLocks noChangeArrowheads="1"/>
            </p:cNvSpPr>
            <p:nvPr/>
          </p:nvSpPr>
          <p:spPr bwMode="auto">
            <a:xfrm>
              <a:off x="1067"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41" name="Oval 66"/>
            <p:cNvSpPr>
              <a:spLocks noChangeArrowheads="1"/>
            </p:cNvSpPr>
            <p:nvPr/>
          </p:nvSpPr>
          <p:spPr bwMode="auto">
            <a:xfrm>
              <a:off x="4105"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42" name="Oval 67"/>
            <p:cNvSpPr>
              <a:spLocks noChangeArrowheads="1"/>
            </p:cNvSpPr>
            <p:nvPr/>
          </p:nvSpPr>
          <p:spPr bwMode="auto">
            <a:xfrm>
              <a:off x="431"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43" name="Oval 68"/>
            <p:cNvSpPr>
              <a:spLocks noChangeArrowheads="1"/>
            </p:cNvSpPr>
            <p:nvPr/>
          </p:nvSpPr>
          <p:spPr bwMode="auto">
            <a:xfrm>
              <a:off x="283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44" name="Oval 69"/>
            <p:cNvSpPr>
              <a:spLocks noChangeArrowheads="1"/>
            </p:cNvSpPr>
            <p:nvPr/>
          </p:nvSpPr>
          <p:spPr bwMode="auto">
            <a:xfrm>
              <a:off x="657"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45" name="Oval 70"/>
            <p:cNvSpPr>
              <a:spLocks noChangeArrowheads="1"/>
            </p:cNvSpPr>
            <p:nvPr/>
          </p:nvSpPr>
          <p:spPr bwMode="auto">
            <a:xfrm>
              <a:off x="1111"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146" name="Oval 71"/>
            <p:cNvSpPr>
              <a:spLocks noChangeArrowheads="1"/>
            </p:cNvSpPr>
            <p:nvPr/>
          </p:nvSpPr>
          <p:spPr bwMode="auto">
            <a:xfrm>
              <a:off x="1655" y="170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47" name="Oval 72"/>
            <p:cNvSpPr>
              <a:spLocks noChangeArrowheads="1"/>
            </p:cNvSpPr>
            <p:nvPr/>
          </p:nvSpPr>
          <p:spPr bwMode="auto">
            <a:xfrm>
              <a:off x="158"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48" name="Oval 73"/>
            <p:cNvSpPr>
              <a:spLocks noChangeArrowheads="1"/>
            </p:cNvSpPr>
            <p:nvPr/>
          </p:nvSpPr>
          <p:spPr bwMode="auto">
            <a:xfrm>
              <a:off x="68"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49" name="Oval 74"/>
            <p:cNvSpPr>
              <a:spLocks noChangeArrowheads="1"/>
            </p:cNvSpPr>
            <p:nvPr/>
          </p:nvSpPr>
          <p:spPr bwMode="auto">
            <a:xfrm>
              <a:off x="29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50" name="Oval 75"/>
            <p:cNvSpPr>
              <a:spLocks noChangeArrowheads="1"/>
            </p:cNvSpPr>
            <p:nvPr/>
          </p:nvSpPr>
          <p:spPr bwMode="auto">
            <a:xfrm>
              <a:off x="839"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51" name="Oval 76"/>
            <p:cNvSpPr>
              <a:spLocks noChangeArrowheads="1"/>
            </p:cNvSpPr>
            <p:nvPr/>
          </p:nvSpPr>
          <p:spPr bwMode="auto">
            <a:xfrm>
              <a:off x="3243"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52" name="Oval 77"/>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53" name="Oval 78"/>
            <p:cNvSpPr>
              <a:spLocks noChangeArrowheads="1"/>
            </p:cNvSpPr>
            <p:nvPr/>
          </p:nvSpPr>
          <p:spPr bwMode="auto">
            <a:xfrm>
              <a:off x="295"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54" name="Oval 79"/>
            <p:cNvSpPr>
              <a:spLocks noChangeArrowheads="1"/>
            </p:cNvSpPr>
            <p:nvPr/>
          </p:nvSpPr>
          <p:spPr bwMode="auto">
            <a:xfrm>
              <a:off x="2608"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155" name="Oval 80"/>
            <p:cNvSpPr>
              <a:spLocks noChangeArrowheads="1"/>
            </p:cNvSpPr>
            <p:nvPr/>
          </p:nvSpPr>
          <p:spPr bwMode="auto">
            <a:xfrm>
              <a:off x="2925" y="16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56" name="Oval 81"/>
            <p:cNvSpPr>
              <a:spLocks noChangeArrowheads="1"/>
            </p:cNvSpPr>
            <p:nvPr/>
          </p:nvSpPr>
          <p:spPr bwMode="auto">
            <a:xfrm>
              <a:off x="532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57" name="Oval 82"/>
            <p:cNvSpPr>
              <a:spLocks noChangeArrowheads="1"/>
            </p:cNvSpPr>
            <p:nvPr/>
          </p:nvSpPr>
          <p:spPr bwMode="auto">
            <a:xfrm>
              <a:off x="4332" y="148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158" name="Oval 83"/>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59" name="Oval 84"/>
            <p:cNvSpPr>
              <a:spLocks noChangeArrowheads="1"/>
            </p:cNvSpPr>
            <p:nvPr/>
          </p:nvSpPr>
          <p:spPr bwMode="auto">
            <a:xfrm>
              <a:off x="4694" y="293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60" name="Oval 85"/>
            <p:cNvSpPr>
              <a:spLocks noChangeArrowheads="1"/>
            </p:cNvSpPr>
            <p:nvPr/>
          </p:nvSpPr>
          <p:spPr bwMode="auto">
            <a:xfrm>
              <a:off x="113"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1" name="Oval 86"/>
            <p:cNvSpPr>
              <a:spLocks noChangeArrowheads="1"/>
            </p:cNvSpPr>
            <p:nvPr/>
          </p:nvSpPr>
          <p:spPr bwMode="auto">
            <a:xfrm>
              <a:off x="476"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2" name="Oval 87"/>
            <p:cNvSpPr>
              <a:spLocks noChangeArrowheads="1"/>
            </p:cNvSpPr>
            <p:nvPr/>
          </p:nvSpPr>
          <p:spPr bwMode="auto">
            <a:xfrm>
              <a:off x="3833"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3" name="Oval 88"/>
            <p:cNvSpPr>
              <a:spLocks noChangeArrowheads="1"/>
            </p:cNvSpPr>
            <p:nvPr/>
          </p:nvSpPr>
          <p:spPr bwMode="auto">
            <a:xfrm>
              <a:off x="3381"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4" name="Oval 89"/>
            <p:cNvSpPr>
              <a:spLocks noChangeArrowheads="1"/>
            </p:cNvSpPr>
            <p:nvPr/>
          </p:nvSpPr>
          <p:spPr bwMode="auto">
            <a:xfrm>
              <a:off x="1837"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5" name="Oval 90"/>
            <p:cNvSpPr>
              <a:spLocks noChangeArrowheads="1"/>
            </p:cNvSpPr>
            <p:nvPr/>
          </p:nvSpPr>
          <p:spPr bwMode="auto">
            <a:xfrm>
              <a:off x="3517" y="229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166" name="Oval 91"/>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7" name="Oval 92"/>
            <p:cNvSpPr>
              <a:spLocks noChangeArrowheads="1"/>
            </p:cNvSpPr>
            <p:nvPr/>
          </p:nvSpPr>
          <p:spPr bwMode="auto">
            <a:xfrm>
              <a:off x="4785"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8" name="Oval 93"/>
            <p:cNvSpPr>
              <a:spLocks noChangeArrowheads="1"/>
            </p:cNvSpPr>
            <p:nvPr/>
          </p:nvSpPr>
          <p:spPr bwMode="auto">
            <a:xfrm>
              <a:off x="2653"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69" name="Oval 94"/>
            <p:cNvSpPr>
              <a:spLocks noChangeArrowheads="1"/>
            </p:cNvSpPr>
            <p:nvPr/>
          </p:nvSpPr>
          <p:spPr bwMode="auto">
            <a:xfrm>
              <a:off x="5602" y="22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0" name="Oval 95"/>
            <p:cNvSpPr>
              <a:spLocks noChangeArrowheads="1"/>
            </p:cNvSpPr>
            <p:nvPr/>
          </p:nvSpPr>
          <p:spPr bwMode="auto">
            <a:xfrm>
              <a:off x="4740"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1" name="Oval 96"/>
            <p:cNvSpPr>
              <a:spLocks noChangeArrowheads="1"/>
            </p:cNvSpPr>
            <p:nvPr/>
          </p:nvSpPr>
          <p:spPr bwMode="auto">
            <a:xfrm>
              <a:off x="405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2" name="Oval 97"/>
            <p:cNvSpPr>
              <a:spLocks noChangeArrowheads="1"/>
            </p:cNvSpPr>
            <p:nvPr/>
          </p:nvSpPr>
          <p:spPr bwMode="auto">
            <a:xfrm>
              <a:off x="3696"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3" name="Oval 98"/>
            <p:cNvSpPr>
              <a:spLocks noChangeArrowheads="1"/>
            </p:cNvSpPr>
            <p:nvPr/>
          </p:nvSpPr>
          <p:spPr bwMode="auto">
            <a:xfrm>
              <a:off x="4105" y="2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74" name="Oval 99"/>
            <p:cNvSpPr>
              <a:spLocks noChangeArrowheads="1"/>
            </p:cNvSpPr>
            <p:nvPr/>
          </p:nvSpPr>
          <p:spPr bwMode="auto">
            <a:xfrm>
              <a:off x="2608"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5" name="Oval 100"/>
            <p:cNvSpPr>
              <a:spLocks noChangeArrowheads="1"/>
            </p:cNvSpPr>
            <p:nvPr/>
          </p:nvSpPr>
          <p:spPr bwMode="auto">
            <a:xfrm>
              <a:off x="1655"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6" name="Oval 101"/>
            <p:cNvSpPr>
              <a:spLocks noChangeArrowheads="1"/>
            </p:cNvSpPr>
            <p:nvPr/>
          </p:nvSpPr>
          <p:spPr bwMode="auto">
            <a:xfrm>
              <a:off x="365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7" name="Oval 102"/>
            <p:cNvSpPr>
              <a:spLocks noChangeArrowheads="1"/>
            </p:cNvSpPr>
            <p:nvPr/>
          </p:nvSpPr>
          <p:spPr bwMode="auto">
            <a:xfrm>
              <a:off x="5193" y="27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178" name="Oval 103"/>
            <p:cNvSpPr>
              <a:spLocks noChangeArrowheads="1"/>
            </p:cNvSpPr>
            <p:nvPr/>
          </p:nvSpPr>
          <p:spPr bwMode="auto">
            <a:xfrm>
              <a:off x="5511"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79" name="Oval 104"/>
            <p:cNvSpPr>
              <a:spLocks noChangeArrowheads="1"/>
            </p:cNvSpPr>
            <p:nvPr/>
          </p:nvSpPr>
          <p:spPr bwMode="auto">
            <a:xfrm>
              <a:off x="3016"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0" name="Oval 105"/>
            <p:cNvSpPr>
              <a:spLocks noChangeArrowheads="1"/>
            </p:cNvSpPr>
            <p:nvPr/>
          </p:nvSpPr>
          <p:spPr bwMode="auto">
            <a:xfrm>
              <a:off x="2925"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1" name="Oval 106"/>
            <p:cNvSpPr>
              <a:spLocks noChangeArrowheads="1"/>
            </p:cNvSpPr>
            <p:nvPr/>
          </p:nvSpPr>
          <p:spPr bwMode="auto">
            <a:xfrm>
              <a:off x="2971"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2" name="Oval 107"/>
            <p:cNvSpPr>
              <a:spLocks noChangeArrowheads="1"/>
            </p:cNvSpPr>
            <p:nvPr/>
          </p:nvSpPr>
          <p:spPr bwMode="auto">
            <a:xfrm>
              <a:off x="4558"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3" name="Oval 108"/>
            <p:cNvSpPr>
              <a:spLocks noChangeArrowheads="1"/>
            </p:cNvSpPr>
            <p:nvPr/>
          </p:nvSpPr>
          <p:spPr bwMode="auto">
            <a:xfrm>
              <a:off x="4604"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4" name="Oval 109"/>
            <p:cNvSpPr>
              <a:spLocks noChangeArrowheads="1"/>
            </p:cNvSpPr>
            <p:nvPr/>
          </p:nvSpPr>
          <p:spPr bwMode="auto">
            <a:xfrm>
              <a:off x="5103"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5" name="Oval 110"/>
            <p:cNvSpPr>
              <a:spLocks noChangeArrowheads="1"/>
            </p:cNvSpPr>
            <p:nvPr/>
          </p:nvSpPr>
          <p:spPr bwMode="auto">
            <a:xfrm>
              <a:off x="4513"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6" name="Oval 111"/>
            <p:cNvSpPr>
              <a:spLocks noChangeArrowheads="1"/>
            </p:cNvSpPr>
            <p:nvPr/>
          </p:nvSpPr>
          <p:spPr bwMode="auto">
            <a:xfrm>
              <a:off x="5420"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7" name="Oval 112"/>
            <p:cNvSpPr>
              <a:spLocks noChangeArrowheads="1"/>
            </p:cNvSpPr>
            <p:nvPr/>
          </p:nvSpPr>
          <p:spPr bwMode="auto">
            <a:xfrm>
              <a:off x="41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8" name="Oval 113"/>
            <p:cNvSpPr>
              <a:spLocks noChangeArrowheads="1"/>
            </p:cNvSpPr>
            <p:nvPr/>
          </p:nvSpPr>
          <p:spPr bwMode="auto">
            <a:xfrm>
              <a:off x="4694"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89" name="Oval 114"/>
            <p:cNvSpPr>
              <a:spLocks noChangeArrowheads="1"/>
            </p:cNvSpPr>
            <p:nvPr/>
          </p:nvSpPr>
          <p:spPr bwMode="auto">
            <a:xfrm>
              <a:off x="930"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0" name="Oval 115"/>
            <p:cNvSpPr>
              <a:spLocks noChangeArrowheads="1"/>
            </p:cNvSpPr>
            <p:nvPr/>
          </p:nvSpPr>
          <p:spPr bwMode="auto">
            <a:xfrm>
              <a:off x="5148"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1" name="Oval 116"/>
            <p:cNvSpPr>
              <a:spLocks noChangeArrowheads="1"/>
            </p:cNvSpPr>
            <p:nvPr/>
          </p:nvSpPr>
          <p:spPr bwMode="auto">
            <a:xfrm>
              <a:off x="4876"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2" name="Oval 117"/>
            <p:cNvSpPr>
              <a:spLocks noChangeArrowheads="1"/>
            </p:cNvSpPr>
            <p:nvPr/>
          </p:nvSpPr>
          <p:spPr bwMode="auto">
            <a:xfrm>
              <a:off x="5194"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193" name="Oval 118"/>
            <p:cNvSpPr>
              <a:spLocks noChangeArrowheads="1"/>
            </p:cNvSpPr>
            <p:nvPr/>
          </p:nvSpPr>
          <p:spPr bwMode="auto">
            <a:xfrm>
              <a:off x="5557"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4" name="Oval 119"/>
            <p:cNvSpPr>
              <a:spLocks noChangeArrowheads="1"/>
            </p:cNvSpPr>
            <p:nvPr/>
          </p:nvSpPr>
          <p:spPr bwMode="auto">
            <a:xfrm>
              <a:off x="5239"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5" name="Oval 120"/>
            <p:cNvSpPr>
              <a:spLocks noChangeArrowheads="1"/>
            </p:cNvSpPr>
            <p:nvPr/>
          </p:nvSpPr>
          <p:spPr bwMode="auto">
            <a:xfrm>
              <a:off x="4830"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6" name="Oval 121"/>
            <p:cNvSpPr>
              <a:spLocks noChangeArrowheads="1"/>
            </p:cNvSpPr>
            <p:nvPr/>
          </p:nvSpPr>
          <p:spPr bwMode="auto">
            <a:xfrm>
              <a:off x="115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7" name="Oval 122"/>
            <p:cNvSpPr>
              <a:spLocks noChangeArrowheads="1"/>
            </p:cNvSpPr>
            <p:nvPr/>
          </p:nvSpPr>
          <p:spPr bwMode="auto">
            <a:xfrm>
              <a:off x="2109"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8" name="Oval 123"/>
            <p:cNvSpPr>
              <a:spLocks noChangeArrowheads="1"/>
            </p:cNvSpPr>
            <p:nvPr/>
          </p:nvSpPr>
          <p:spPr bwMode="auto">
            <a:xfrm>
              <a:off x="4286"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199" name="Oval 124"/>
            <p:cNvSpPr>
              <a:spLocks noChangeArrowheads="1"/>
            </p:cNvSpPr>
            <p:nvPr/>
          </p:nvSpPr>
          <p:spPr bwMode="auto">
            <a:xfrm>
              <a:off x="464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00" name="Oval 125"/>
            <p:cNvSpPr>
              <a:spLocks noChangeArrowheads="1"/>
            </p:cNvSpPr>
            <p:nvPr/>
          </p:nvSpPr>
          <p:spPr bwMode="auto">
            <a:xfrm>
              <a:off x="3697" y="25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01" name="Oval 126"/>
            <p:cNvSpPr>
              <a:spLocks noChangeArrowheads="1"/>
            </p:cNvSpPr>
            <p:nvPr/>
          </p:nvSpPr>
          <p:spPr bwMode="auto">
            <a:xfrm>
              <a:off x="201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02" name="Oval 127"/>
            <p:cNvSpPr>
              <a:spLocks noChangeArrowheads="1"/>
            </p:cNvSpPr>
            <p:nvPr/>
          </p:nvSpPr>
          <p:spPr bwMode="auto">
            <a:xfrm>
              <a:off x="229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03" name="Oval 128"/>
            <p:cNvSpPr>
              <a:spLocks noChangeArrowheads="1"/>
            </p:cNvSpPr>
            <p:nvPr/>
          </p:nvSpPr>
          <p:spPr bwMode="auto">
            <a:xfrm>
              <a:off x="510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04" name="Oval 129"/>
            <p:cNvSpPr>
              <a:spLocks noChangeArrowheads="1"/>
            </p:cNvSpPr>
            <p:nvPr/>
          </p:nvSpPr>
          <p:spPr bwMode="auto">
            <a:xfrm>
              <a:off x="1791"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05" name="Oval 130"/>
            <p:cNvSpPr>
              <a:spLocks noChangeArrowheads="1"/>
            </p:cNvSpPr>
            <p:nvPr/>
          </p:nvSpPr>
          <p:spPr bwMode="auto">
            <a:xfrm>
              <a:off x="3971"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06" name="Oval 131"/>
            <p:cNvSpPr>
              <a:spLocks noChangeArrowheads="1"/>
            </p:cNvSpPr>
            <p:nvPr/>
          </p:nvSpPr>
          <p:spPr bwMode="auto">
            <a:xfrm>
              <a:off x="4196" y="1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07" name="Oval 132"/>
            <p:cNvSpPr>
              <a:spLocks noChangeArrowheads="1"/>
            </p:cNvSpPr>
            <p:nvPr/>
          </p:nvSpPr>
          <p:spPr bwMode="auto">
            <a:xfrm>
              <a:off x="4559"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08" name="Oval 133"/>
            <p:cNvSpPr>
              <a:spLocks noChangeArrowheads="1"/>
            </p:cNvSpPr>
            <p:nvPr/>
          </p:nvSpPr>
          <p:spPr bwMode="auto">
            <a:xfrm>
              <a:off x="3560"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09" name="Oval 134"/>
            <p:cNvSpPr>
              <a:spLocks noChangeArrowheads="1"/>
            </p:cNvSpPr>
            <p:nvPr/>
          </p:nvSpPr>
          <p:spPr bwMode="auto">
            <a:xfrm>
              <a:off x="1429"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0" name="Oval 135"/>
            <p:cNvSpPr>
              <a:spLocks noChangeArrowheads="1"/>
            </p:cNvSpPr>
            <p:nvPr/>
          </p:nvSpPr>
          <p:spPr bwMode="auto">
            <a:xfrm>
              <a:off x="142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1" name="Oval 136"/>
            <p:cNvSpPr>
              <a:spLocks noChangeArrowheads="1"/>
            </p:cNvSpPr>
            <p:nvPr/>
          </p:nvSpPr>
          <p:spPr bwMode="auto">
            <a:xfrm>
              <a:off x="340"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2" name="Oval 137"/>
            <p:cNvSpPr>
              <a:spLocks noChangeArrowheads="1"/>
            </p:cNvSpPr>
            <p:nvPr/>
          </p:nvSpPr>
          <p:spPr bwMode="auto">
            <a:xfrm>
              <a:off x="3562"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3" name="Oval 138"/>
            <p:cNvSpPr>
              <a:spLocks noChangeArrowheads="1"/>
            </p:cNvSpPr>
            <p:nvPr/>
          </p:nvSpPr>
          <p:spPr bwMode="auto">
            <a:xfrm>
              <a:off x="1020"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4" name="Oval 139"/>
            <p:cNvSpPr>
              <a:spLocks noChangeArrowheads="1"/>
            </p:cNvSpPr>
            <p:nvPr/>
          </p:nvSpPr>
          <p:spPr bwMode="auto">
            <a:xfrm>
              <a:off x="1292" y="89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215" name="Oval 140"/>
            <p:cNvSpPr>
              <a:spLocks noChangeArrowheads="1"/>
            </p:cNvSpPr>
            <p:nvPr/>
          </p:nvSpPr>
          <p:spPr bwMode="auto">
            <a:xfrm>
              <a:off x="1383"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6" name="Oval 141"/>
            <p:cNvSpPr>
              <a:spLocks noChangeArrowheads="1"/>
            </p:cNvSpPr>
            <p:nvPr/>
          </p:nvSpPr>
          <p:spPr bwMode="auto">
            <a:xfrm>
              <a:off x="133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7" name="Oval 142"/>
            <p:cNvSpPr>
              <a:spLocks noChangeArrowheads="1"/>
            </p:cNvSpPr>
            <p:nvPr/>
          </p:nvSpPr>
          <p:spPr bwMode="auto">
            <a:xfrm>
              <a:off x="215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8" name="Oval 143"/>
            <p:cNvSpPr>
              <a:spLocks noChangeArrowheads="1"/>
            </p:cNvSpPr>
            <p:nvPr/>
          </p:nvSpPr>
          <p:spPr bwMode="auto">
            <a:xfrm>
              <a:off x="1610"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19" name="Oval 144"/>
            <p:cNvSpPr>
              <a:spLocks noChangeArrowheads="1"/>
            </p:cNvSpPr>
            <p:nvPr/>
          </p:nvSpPr>
          <p:spPr bwMode="auto">
            <a:xfrm>
              <a:off x="1111"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0" name="Oval 145"/>
            <p:cNvSpPr>
              <a:spLocks noChangeArrowheads="1"/>
            </p:cNvSpPr>
            <p:nvPr/>
          </p:nvSpPr>
          <p:spPr bwMode="auto">
            <a:xfrm>
              <a:off x="1699"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1" name="Oval 146"/>
            <p:cNvSpPr>
              <a:spLocks noChangeArrowheads="1"/>
            </p:cNvSpPr>
            <p:nvPr/>
          </p:nvSpPr>
          <p:spPr bwMode="auto">
            <a:xfrm>
              <a:off x="1610"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2" name="Oval 147"/>
            <p:cNvSpPr>
              <a:spLocks noChangeArrowheads="1"/>
            </p:cNvSpPr>
            <p:nvPr/>
          </p:nvSpPr>
          <p:spPr bwMode="auto">
            <a:xfrm>
              <a:off x="1746"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3" name="Oval 148"/>
            <p:cNvSpPr>
              <a:spLocks noChangeArrowheads="1"/>
            </p:cNvSpPr>
            <p:nvPr/>
          </p:nvSpPr>
          <p:spPr bwMode="auto">
            <a:xfrm>
              <a:off x="3742"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4" name="Oval 149"/>
            <p:cNvSpPr>
              <a:spLocks noChangeArrowheads="1"/>
            </p:cNvSpPr>
            <p:nvPr/>
          </p:nvSpPr>
          <p:spPr bwMode="auto">
            <a:xfrm>
              <a:off x="3924" y="10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25" name="Oval 150"/>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226" name="Oval 151"/>
            <p:cNvSpPr>
              <a:spLocks noChangeArrowheads="1"/>
            </p:cNvSpPr>
            <p:nvPr/>
          </p:nvSpPr>
          <p:spPr bwMode="auto">
            <a:xfrm>
              <a:off x="52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7" name="Oval 152"/>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8" name="Oval 153"/>
            <p:cNvSpPr>
              <a:spLocks noChangeArrowheads="1"/>
            </p:cNvSpPr>
            <p:nvPr/>
          </p:nvSpPr>
          <p:spPr bwMode="auto">
            <a:xfrm>
              <a:off x="884"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29" name="Oval 154"/>
            <p:cNvSpPr>
              <a:spLocks noChangeArrowheads="1"/>
            </p:cNvSpPr>
            <p:nvPr/>
          </p:nvSpPr>
          <p:spPr bwMode="auto">
            <a:xfrm>
              <a:off x="315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0" name="Oval 155"/>
            <p:cNvSpPr>
              <a:spLocks noChangeArrowheads="1"/>
            </p:cNvSpPr>
            <p:nvPr/>
          </p:nvSpPr>
          <p:spPr bwMode="auto">
            <a:xfrm>
              <a:off x="3741" y="1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1" name="Oval 156"/>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32" name="Oval 157"/>
            <p:cNvSpPr>
              <a:spLocks noChangeArrowheads="1"/>
            </p:cNvSpPr>
            <p:nvPr/>
          </p:nvSpPr>
          <p:spPr bwMode="auto">
            <a:xfrm>
              <a:off x="5239"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3" name="Oval 158"/>
            <p:cNvSpPr>
              <a:spLocks noChangeArrowheads="1"/>
            </p:cNvSpPr>
            <p:nvPr/>
          </p:nvSpPr>
          <p:spPr bwMode="auto">
            <a:xfrm>
              <a:off x="3968"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4" name="Oval 159"/>
            <p:cNvSpPr>
              <a:spLocks noChangeArrowheads="1"/>
            </p:cNvSpPr>
            <p:nvPr/>
          </p:nvSpPr>
          <p:spPr bwMode="auto">
            <a:xfrm>
              <a:off x="555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5" name="Oval 160"/>
            <p:cNvSpPr>
              <a:spLocks noChangeArrowheads="1"/>
            </p:cNvSpPr>
            <p:nvPr/>
          </p:nvSpPr>
          <p:spPr bwMode="auto">
            <a:xfrm>
              <a:off x="5375"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6" name="Oval 161"/>
            <p:cNvSpPr>
              <a:spLocks noChangeArrowheads="1"/>
            </p:cNvSpPr>
            <p:nvPr/>
          </p:nvSpPr>
          <p:spPr bwMode="auto">
            <a:xfrm>
              <a:off x="2244" y="1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7" name="Oval 162"/>
            <p:cNvSpPr>
              <a:spLocks noChangeArrowheads="1"/>
            </p:cNvSpPr>
            <p:nvPr/>
          </p:nvSpPr>
          <p:spPr bwMode="auto">
            <a:xfrm>
              <a:off x="487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8" name="Oval 163"/>
            <p:cNvSpPr>
              <a:spLocks noChangeArrowheads="1"/>
            </p:cNvSpPr>
            <p:nvPr/>
          </p:nvSpPr>
          <p:spPr bwMode="auto">
            <a:xfrm>
              <a:off x="2516"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39" name="Oval 164"/>
            <p:cNvSpPr>
              <a:spLocks noChangeArrowheads="1"/>
            </p:cNvSpPr>
            <p:nvPr/>
          </p:nvSpPr>
          <p:spPr bwMode="auto">
            <a:xfrm>
              <a:off x="1655" y="243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240" name="Oval 165"/>
            <p:cNvSpPr>
              <a:spLocks noChangeArrowheads="1"/>
            </p:cNvSpPr>
            <p:nvPr/>
          </p:nvSpPr>
          <p:spPr bwMode="auto">
            <a:xfrm>
              <a:off x="2291" y="1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241" name="Oval 166"/>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2" name="Oval 167"/>
            <p:cNvSpPr>
              <a:spLocks noChangeArrowheads="1"/>
            </p:cNvSpPr>
            <p:nvPr/>
          </p:nvSpPr>
          <p:spPr bwMode="auto">
            <a:xfrm>
              <a:off x="197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3" name="Oval 168"/>
            <p:cNvSpPr>
              <a:spLocks noChangeArrowheads="1"/>
            </p:cNvSpPr>
            <p:nvPr/>
          </p:nvSpPr>
          <p:spPr bwMode="auto">
            <a:xfrm>
              <a:off x="1338"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4" name="Oval 169"/>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5" name="Oval 170"/>
            <p:cNvSpPr>
              <a:spLocks noChangeArrowheads="1"/>
            </p:cNvSpPr>
            <p:nvPr/>
          </p:nvSpPr>
          <p:spPr bwMode="auto">
            <a:xfrm>
              <a:off x="1429"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6" name="Oval 171"/>
            <p:cNvSpPr>
              <a:spLocks noChangeArrowheads="1"/>
            </p:cNvSpPr>
            <p:nvPr/>
          </p:nvSpPr>
          <p:spPr bwMode="auto">
            <a:xfrm>
              <a:off x="2971"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7" name="Oval 172"/>
            <p:cNvSpPr>
              <a:spLocks noChangeArrowheads="1"/>
            </p:cNvSpPr>
            <p:nvPr/>
          </p:nvSpPr>
          <p:spPr bwMode="auto">
            <a:xfrm>
              <a:off x="133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8" name="Oval 173"/>
            <p:cNvSpPr>
              <a:spLocks noChangeArrowheads="1"/>
            </p:cNvSpPr>
            <p:nvPr/>
          </p:nvSpPr>
          <p:spPr bwMode="auto">
            <a:xfrm>
              <a:off x="975"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49" name="Oval 174"/>
            <p:cNvSpPr>
              <a:spLocks noChangeArrowheads="1"/>
            </p:cNvSpPr>
            <p:nvPr/>
          </p:nvSpPr>
          <p:spPr bwMode="auto">
            <a:xfrm>
              <a:off x="1564" y="1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0" name="Oval 175"/>
            <p:cNvSpPr>
              <a:spLocks noChangeArrowheads="1"/>
            </p:cNvSpPr>
            <p:nvPr/>
          </p:nvSpPr>
          <p:spPr bwMode="auto">
            <a:xfrm>
              <a:off x="288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1" name="Oval 176"/>
            <p:cNvSpPr>
              <a:spLocks noChangeArrowheads="1"/>
            </p:cNvSpPr>
            <p:nvPr/>
          </p:nvSpPr>
          <p:spPr bwMode="auto">
            <a:xfrm>
              <a:off x="3062"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2" name="Oval 177"/>
            <p:cNvSpPr>
              <a:spLocks noChangeArrowheads="1"/>
            </p:cNvSpPr>
            <p:nvPr/>
          </p:nvSpPr>
          <p:spPr bwMode="auto">
            <a:xfrm>
              <a:off x="1247" y="225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253" name="Oval 178"/>
            <p:cNvSpPr>
              <a:spLocks noChangeArrowheads="1"/>
            </p:cNvSpPr>
            <p:nvPr/>
          </p:nvSpPr>
          <p:spPr bwMode="auto">
            <a:xfrm>
              <a:off x="3243"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4" name="Oval 179"/>
            <p:cNvSpPr>
              <a:spLocks noChangeArrowheads="1"/>
            </p:cNvSpPr>
            <p:nvPr/>
          </p:nvSpPr>
          <p:spPr bwMode="auto">
            <a:xfrm>
              <a:off x="2562"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5" name="Oval 180"/>
            <p:cNvSpPr>
              <a:spLocks noChangeArrowheads="1"/>
            </p:cNvSpPr>
            <p:nvPr/>
          </p:nvSpPr>
          <p:spPr bwMode="auto">
            <a:xfrm>
              <a:off x="2154" y="143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256" name="Oval 181"/>
            <p:cNvSpPr>
              <a:spLocks noChangeArrowheads="1"/>
            </p:cNvSpPr>
            <p:nvPr/>
          </p:nvSpPr>
          <p:spPr bwMode="auto">
            <a:xfrm>
              <a:off x="2154"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7" name="Oval 182"/>
            <p:cNvSpPr>
              <a:spLocks noChangeArrowheads="1"/>
            </p:cNvSpPr>
            <p:nvPr/>
          </p:nvSpPr>
          <p:spPr bwMode="auto">
            <a:xfrm>
              <a:off x="3878"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8" name="Oval 183"/>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59" name="Oval 184"/>
            <p:cNvSpPr>
              <a:spLocks noChangeArrowheads="1"/>
            </p:cNvSpPr>
            <p:nvPr/>
          </p:nvSpPr>
          <p:spPr bwMode="auto">
            <a:xfrm>
              <a:off x="3470" y="12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60" name="Oval 185"/>
            <p:cNvSpPr>
              <a:spLocks noChangeArrowheads="1"/>
            </p:cNvSpPr>
            <p:nvPr/>
          </p:nvSpPr>
          <p:spPr bwMode="auto">
            <a:xfrm>
              <a:off x="328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1" name="Oval 186"/>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62" name="Oval 187"/>
            <p:cNvSpPr>
              <a:spLocks noChangeArrowheads="1"/>
            </p:cNvSpPr>
            <p:nvPr/>
          </p:nvSpPr>
          <p:spPr bwMode="auto">
            <a:xfrm>
              <a:off x="3379"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3" name="Oval 188"/>
            <p:cNvSpPr>
              <a:spLocks noChangeArrowheads="1"/>
            </p:cNvSpPr>
            <p:nvPr/>
          </p:nvSpPr>
          <p:spPr bwMode="auto">
            <a:xfrm>
              <a:off x="4785"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4" name="Oval 189"/>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5" name="Oval 190"/>
            <p:cNvSpPr>
              <a:spLocks noChangeArrowheads="1"/>
            </p:cNvSpPr>
            <p:nvPr/>
          </p:nvSpPr>
          <p:spPr bwMode="auto">
            <a:xfrm>
              <a:off x="383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6" name="Oval 191"/>
            <p:cNvSpPr>
              <a:spLocks noChangeArrowheads="1"/>
            </p:cNvSpPr>
            <p:nvPr/>
          </p:nvSpPr>
          <p:spPr bwMode="auto">
            <a:xfrm>
              <a:off x="3469" y="1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7" name="Oval 192"/>
            <p:cNvSpPr>
              <a:spLocks noChangeArrowheads="1"/>
            </p:cNvSpPr>
            <p:nvPr/>
          </p:nvSpPr>
          <p:spPr bwMode="auto">
            <a:xfrm>
              <a:off x="3061"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8" name="Oval 193"/>
            <p:cNvSpPr>
              <a:spLocks noChangeArrowheads="1"/>
            </p:cNvSpPr>
            <p:nvPr/>
          </p:nvSpPr>
          <p:spPr bwMode="auto">
            <a:xfrm>
              <a:off x="1791"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69" name="Oval 194"/>
            <p:cNvSpPr>
              <a:spLocks noChangeArrowheads="1"/>
            </p:cNvSpPr>
            <p:nvPr/>
          </p:nvSpPr>
          <p:spPr bwMode="auto">
            <a:xfrm>
              <a:off x="328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70" name="Oval 195"/>
            <p:cNvSpPr>
              <a:spLocks noChangeArrowheads="1"/>
            </p:cNvSpPr>
            <p:nvPr/>
          </p:nvSpPr>
          <p:spPr bwMode="auto">
            <a:xfrm>
              <a:off x="1973" y="188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5271" name="Oval 196"/>
            <p:cNvSpPr>
              <a:spLocks noChangeArrowheads="1"/>
            </p:cNvSpPr>
            <p:nvPr/>
          </p:nvSpPr>
          <p:spPr bwMode="auto">
            <a:xfrm>
              <a:off x="204" y="293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272" name="Oval 197"/>
            <p:cNvSpPr>
              <a:spLocks noChangeArrowheads="1"/>
            </p:cNvSpPr>
            <p:nvPr/>
          </p:nvSpPr>
          <p:spPr bwMode="auto">
            <a:xfrm>
              <a:off x="4694"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73" name="Oval 198"/>
            <p:cNvSpPr>
              <a:spLocks noChangeArrowheads="1"/>
            </p:cNvSpPr>
            <p:nvPr/>
          </p:nvSpPr>
          <p:spPr bwMode="auto">
            <a:xfrm>
              <a:off x="4286"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74" name="Oval 199"/>
            <p:cNvSpPr>
              <a:spLocks noChangeArrowheads="1"/>
            </p:cNvSpPr>
            <p:nvPr/>
          </p:nvSpPr>
          <p:spPr bwMode="auto">
            <a:xfrm>
              <a:off x="5012"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75" name="Oval 200"/>
            <p:cNvSpPr>
              <a:spLocks noChangeArrowheads="1"/>
            </p:cNvSpPr>
            <p:nvPr/>
          </p:nvSpPr>
          <p:spPr bwMode="auto">
            <a:xfrm>
              <a:off x="3742" y="32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76" name="Oval 201"/>
            <p:cNvSpPr>
              <a:spLocks noChangeArrowheads="1"/>
            </p:cNvSpPr>
            <p:nvPr/>
          </p:nvSpPr>
          <p:spPr bwMode="auto">
            <a:xfrm>
              <a:off x="839"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77" name="Oval 202"/>
            <p:cNvSpPr>
              <a:spLocks noChangeArrowheads="1"/>
            </p:cNvSpPr>
            <p:nvPr/>
          </p:nvSpPr>
          <p:spPr bwMode="auto">
            <a:xfrm>
              <a:off x="3198" y="1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78" name="Oval 203"/>
            <p:cNvSpPr>
              <a:spLocks noChangeArrowheads="1"/>
            </p:cNvSpPr>
            <p:nvPr/>
          </p:nvSpPr>
          <p:spPr bwMode="auto">
            <a:xfrm>
              <a:off x="3470"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79" name="Oval 204"/>
            <p:cNvSpPr>
              <a:spLocks noChangeArrowheads="1"/>
            </p:cNvSpPr>
            <p:nvPr/>
          </p:nvSpPr>
          <p:spPr bwMode="auto">
            <a:xfrm>
              <a:off x="79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0" name="Oval 205"/>
            <p:cNvSpPr>
              <a:spLocks noChangeArrowheads="1"/>
            </p:cNvSpPr>
            <p:nvPr/>
          </p:nvSpPr>
          <p:spPr bwMode="auto">
            <a:xfrm>
              <a:off x="2426"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1" name="Oval 206"/>
            <p:cNvSpPr>
              <a:spLocks noChangeArrowheads="1"/>
            </p:cNvSpPr>
            <p:nvPr/>
          </p:nvSpPr>
          <p:spPr bwMode="auto">
            <a:xfrm>
              <a:off x="1474"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2" name="Oval 207"/>
            <p:cNvSpPr>
              <a:spLocks noChangeArrowheads="1"/>
            </p:cNvSpPr>
            <p:nvPr/>
          </p:nvSpPr>
          <p:spPr bwMode="auto">
            <a:xfrm>
              <a:off x="4558"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3" name="Oval 208"/>
            <p:cNvSpPr>
              <a:spLocks noChangeArrowheads="1"/>
            </p:cNvSpPr>
            <p:nvPr/>
          </p:nvSpPr>
          <p:spPr bwMode="auto">
            <a:xfrm>
              <a:off x="1066"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4" name="Oval 209"/>
            <p:cNvSpPr>
              <a:spLocks noChangeArrowheads="1"/>
            </p:cNvSpPr>
            <p:nvPr/>
          </p:nvSpPr>
          <p:spPr bwMode="auto">
            <a:xfrm>
              <a:off x="2835"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5" name="Oval 210"/>
            <p:cNvSpPr>
              <a:spLocks noChangeArrowheads="1"/>
            </p:cNvSpPr>
            <p:nvPr/>
          </p:nvSpPr>
          <p:spPr bwMode="auto">
            <a:xfrm>
              <a:off x="4604" y="1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6" name="Oval 211"/>
            <p:cNvSpPr>
              <a:spLocks noChangeArrowheads="1"/>
            </p:cNvSpPr>
            <p:nvPr/>
          </p:nvSpPr>
          <p:spPr bwMode="auto">
            <a:xfrm>
              <a:off x="156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7" name="Oval 212"/>
            <p:cNvSpPr>
              <a:spLocks noChangeArrowheads="1"/>
            </p:cNvSpPr>
            <p:nvPr/>
          </p:nvSpPr>
          <p:spPr bwMode="auto">
            <a:xfrm>
              <a:off x="3379"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8" name="Oval 213"/>
            <p:cNvSpPr>
              <a:spLocks noChangeArrowheads="1"/>
            </p:cNvSpPr>
            <p:nvPr/>
          </p:nvSpPr>
          <p:spPr bwMode="auto">
            <a:xfrm>
              <a:off x="1066"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89" name="Oval 214"/>
            <p:cNvSpPr>
              <a:spLocks noChangeArrowheads="1"/>
            </p:cNvSpPr>
            <p:nvPr/>
          </p:nvSpPr>
          <p:spPr bwMode="auto">
            <a:xfrm>
              <a:off x="1156"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0" name="Oval 215"/>
            <p:cNvSpPr>
              <a:spLocks noChangeArrowheads="1"/>
            </p:cNvSpPr>
            <p:nvPr/>
          </p:nvSpPr>
          <p:spPr bwMode="auto">
            <a:xfrm>
              <a:off x="975" y="1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1" name="Oval 216"/>
            <p:cNvSpPr>
              <a:spLocks noChangeArrowheads="1"/>
            </p:cNvSpPr>
            <p:nvPr/>
          </p:nvSpPr>
          <p:spPr bwMode="auto">
            <a:xfrm>
              <a:off x="204"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2" name="Oval 217"/>
            <p:cNvSpPr>
              <a:spLocks noChangeArrowheads="1"/>
            </p:cNvSpPr>
            <p:nvPr/>
          </p:nvSpPr>
          <p:spPr bwMode="auto">
            <a:xfrm>
              <a:off x="567" y="17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293" name="Oval 218"/>
            <p:cNvSpPr>
              <a:spLocks noChangeArrowheads="1"/>
            </p:cNvSpPr>
            <p:nvPr/>
          </p:nvSpPr>
          <p:spPr bwMode="auto">
            <a:xfrm>
              <a:off x="249"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4" name="Oval 219"/>
            <p:cNvSpPr>
              <a:spLocks noChangeArrowheads="1"/>
            </p:cNvSpPr>
            <p:nvPr/>
          </p:nvSpPr>
          <p:spPr bwMode="auto">
            <a:xfrm>
              <a:off x="2791" y="1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5" name="Oval 220"/>
            <p:cNvSpPr>
              <a:spLocks noChangeArrowheads="1"/>
            </p:cNvSpPr>
            <p:nvPr/>
          </p:nvSpPr>
          <p:spPr bwMode="auto">
            <a:xfrm>
              <a:off x="522" y="47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296" name="Oval 221"/>
            <p:cNvSpPr>
              <a:spLocks noChangeArrowheads="1"/>
            </p:cNvSpPr>
            <p:nvPr/>
          </p:nvSpPr>
          <p:spPr bwMode="auto">
            <a:xfrm>
              <a:off x="83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7" name="Oval 222"/>
            <p:cNvSpPr>
              <a:spLocks noChangeArrowheads="1"/>
            </p:cNvSpPr>
            <p:nvPr/>
          </p:nvSpPr>
          <p:spPr bwMode="auto">
            <a:xfrm>
              <a:off x="320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8" name="Oval 223"/>
            <p:cNvSpPr>
              <a:spLocks noChangeArrowheads="1"/>
            </p:cNvSpPr>
            <p:nvPr/>
          </p:nvSpPr>
          <p:spPr bwMode="auto">
            <a:xfrm>
              <a:off x="319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299" name="Oval 224"/>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0" name="Oval 225"/>
            <p:cNvSpPr>
              <a:spLocks noChangeArrowheads="1"/>
            </p:cNvSpPr>
            <p:nvPr/>
          </p:nvSpPr>
          <p:spPr bwMode="auto">
            <a:xfrm>
              <a:off x="3109" y="106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301" name="Oval 226"/>
            <p:cNvSpPr>
              <a:spLocks noChangeArrowheads="1"/>
            </p:cNvSpPr>
            <p:nvPr/>
          </p:nvSpPr>
          <p:spPr bwMode="auto">
            <a:xfrm>
              <a:off x="120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2" name="Oval 227"/>
            <p:cNvSpPr>
              <a:spLocks noChangeArrowheads="1"/>
            </p:cNvSpPr>
            <p:nvPr/>
          </p:nvSpPr>
          <p:spPr bwMode="auto">
            <a:xfrm>
              <a:off x="1156" y="6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3" name="Oval 228"/>
            <p:cNvSpPr>
              <a:spLocks noChangeArrowheads="1"/>
            </p:cNvSpPr>
            <p:nvPr/>
          </p:nvSpPr>
          <p:spPr bwMode="auto">
            <a:xfrm>
              <a:off x="120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4" name="Oval 229"/>
            <p:cNvSpPr>
              <a:spLocks noChangeArrowheads="1"/>
            </p:cNvSpPr>
            <p:nvPr/>
          </p:nvSpPr>
          <p:spPr bwMode="auto">
            <a:xfrm>
              <a:off x="3560"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5" name="Oval 230"/>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6" name="Oval 231"/>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307" name="Oval 232"/>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8" name="Oval 233"/>
            <p:cNvSpPr>
              <a:spLocks noChangeArrowheads="1"/>
            </p:cNvSpPr>
            <p:nvPr/>
          </p:nvSpPr>
          <p:spPr bwMode="auto">
            <a:xfrm>
              <a:off x="2699"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09" name="Oval 234"/>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0" name="Oval 235"/>
            <p:cNvSpPr>
              <a:spLocks noChangeArrowheads="1"/>
            </p:cNvSpPr>
            <p:nvPr/>
          </p:nvSpPr>
          <p:spPr bwMode="auto">
            <a:xfrm>
              <a:off x="1338"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1" name="Oval 236"/>
            <p:cNvSpPr>
              <a:spLocks noChangeArrowheads="1"/>
            </p:cNvSpPr>
            <p:nvPr/>
          </p:nvSpPr>
          <p:spPr bwMode="auto">
            <a:xfrm>
              <a:off x="3651"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2" name="Oval 237"/>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3" name="Oval 238"/>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4" name="Oval 239"/>
            <p:cNvSpPr>
              <a:spLocks noChangeArrowheads="1"/>
            </p:cNvSpPr>
            <p:nvPr/>
          </p:nvSpPr>
          <p:spPr bwMode="auto">
            <a:xfrm>
              <a:off x="1836"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5" name="Oval 240"/>
            <p:cNvSpPr>
              <a:spLocks noChangeArrowheads="1"/>
            </p:cNvSpPr>
            <p:nvPr/>
          </p:nvSpPr>
          <p:spPr bwMode="auto">
            <a:xfrm>
              <a:off x="2699"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6" name="Oval 241"/>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7" name="Oval 242"/>
            <p:cNvSpPr>
              <a:spLocks noChangeArrowheads="1"/>
            </p:cNvSpPr>
            <p:nvPr/>
          </p:nvSpPr>
          <p:spPr bwMode="auto">
            <a:xfrm>
              <a:off x="1066"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8" name="Oval 243"/>
            <p:cNvSpPr>
              <a:spLocks noChangeArrowheads="1"/>
            </p:cNvSpPr>
            <p:nvPr/>
          </p:nvSpPr>
          <p:spPr bwMode="auto">
            <a:xfrm>
              <a:off x="215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19" name="Oval 244"/>
            <p:cNvSpPr>
              <a:spLocks noChangeArrowheads="1"/>
            </p:cNvSpPr>
            <p:nvPr/>
          </p:nvSpPr>
          <p:spPr bwMode="auto">
            <a:xfrm>
              <a:off x="1111"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20" name="Oval 245"/>
            <p:cNvSpPr>
              <a:spLocks noChangeArrowheads="1"/>
            </p:cNvSpPr>
            <p:nvPr/>
          </p:nvSpPr>
          <p:spPr bwMode="auto">
            <a:xfrm>
              <a:off x="460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21" name="Oval 246"/>
            <p:cNvSpPr>
              <a:spLocks noChangeArrowheads="1"/>
            </p:cNvSpPr>
            <p:nvPr/>
          </p:nvSpPr>
          <p:spPr bwMode="auto">
            <a:xfrm>
              <a:off x="2336"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22" name="Oval 247"/>
            <p:cNvSpPr>
              <a:spLocks noChangeArrowheads="1"/>
            </p:cNvSpPr>
            <p:nvPr/>
          </p:nvSpPr>
          <p:spPr bwMode="auto">
            <a:xfrm>
              <a:off x="2472"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23" name="Oval 248"/>
            <p:cNvSpPr>
              <a:spLocks noChangeArrowheads="1"/>
            </p:cNvSpPr>
            <p:nvPr/>
          </p:nvSpPr>
          <p:spPr bwMode="auto">
            <a:xfrm>
              <a:off x="306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24" name="Oval 249"/>
            <p:cNvSpPr>
              <a:spLocks noChangeArrowheads="1"/>
            </p:cNvSpPr>
            <p:nvPr/>
          </p:nvSpPr>
          <p:spPr bwMode="auto">
            <a:xfrm>
              <a:off x="206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25" name="Oval 250"/>
            <p:cNvSpPr>
              <a:spLocks noChangeArrowheads="1"/>
            </p:cNvSpPr>
            <p:nvPr/>
          </p:nvSpPr>
          <p:spPr bwMode="auto">
            <a:xfrm>
              <a:off x="2472" y="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26" name="Oval 251"/>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327" name="Oval 252"/>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328" name="Oval 253"/>
            <p:cNvSpPr>
              <a:spLocks noChangeArrowheads="1"/>
            </p:cNvSpPr>
            <p:nvPr/>
          </p:nvSpPr>
          <p:spPr bwMode="auto">
            <a:xfrm>
              <a:off x="3606" y="193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329" name="Oval 254"/>
            <p:cNvSpPr>
              <a:spLocks noChangeArrowheads="1"/>
            </p:cNvSpPr>
            <p:nvPr/>
          </p:nvSpPr>
          <p:spPr bwMode="auto">
            <a:xfrm>
              <a:off x="2702"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330" name="Oval 255"/>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1" name="Oval 256"/>
            <p:cNvSpPr>
              <a:spLocks noChangeArrowheads="1"/>
            </p:cNvSpPr>
            <p:nvPr/>
          </p:nvSpPr>
          <p:spPr bwMode="auto">
            <a:xfrm>
              <a:off x="170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2" name="Oval 257"/>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3" name="Oval 258"/>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4" name="Oval 259"/>
            <p:cNvSpPr>
              <a:spLocks noChangeArrowheads="1"/>
            </p:cNvSpPr>
            <p:nvPr/>
          </p:nvSpPr>
          <p:spPr bwMode="auto">
            <a:xfrm>
              <a:off x="2564"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5" name="Oval 260"/>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6" name="Oval 261"/>
            <p:cNvSpPr>
              <a:spLocks noChangeArrowheads="1"/>
            </p:cNvSpPr>
            <p:nvPr/>
          </p:nvSpPr>
          <p:spPr bwMode="auto">
            <a:xfrm>
              <a:off x="1701"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7" name="Oval 262"/>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8" name="Oval 263"/>
            <p:cNvSpPr>
              <a:spLocks noChangeArrowheads="1"/>
            </p:cNvSpPr>
            <p:nvPr/>
          </p:nvSpPr>
          <p:spPr bwMode="auto">
            <a:xfrm>
              <a:off x="385"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39" name="Oval 264"/>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40" name="Oval 265"/>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41" name="Oval 266"/>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42" name="Oval 267"/>
            <p:cNvSpPr>
              <a:spLocks noChangeArrowheads="1"/>
            </p:cNvSpPr>
            <p:nvPr/>
          </p:nvSpPr>
          <p:spPr bwMode="auto">
            <a:xfrm>
              <a:off x="1156" y="152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343" name="Oval 268"/>
            <p:cNvSpPr>
              <a:spLocks noChangeArrowheads="1"/>
            </p:cNvSpPr>
            <p:nvPr/>
          </p:nvSpPr>
          <p:spPr bwMode="auto">
            <a:xfrm>
              <a:off x="2789"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44" name="Oval 269"/>
            <p:cNvSpPr>
              <a:spLocks noChangeArrowheads="1"/>
            </p:cNvSpPr>
            <p:nvPr/>
          </p:nvSpPr>
          <p:spPr bwMode="auto">
            <a:xfrm>
              <a:off x="3696"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45" name="Oval 270"/>
            <p:cNvSpPr>
              <a:spLocks noChangeArrowheads="1"/>
            </p:cNvSpPr>
            <p:nvPr/>
          </p:nvSpPr>
          <p:spPr bwMode="auto">
            <a:xfrm>
              <a:off x="1882" y="139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5346" name="Oval 271"/>
            <p:cNvSpPr>
              <a:spLocks noChangeArrowheads="1"/>
            </p:cNvSpPr>
            <p:nvPr/>
          </p:nvSpPr>
          <p:spPr bwMode="auto">
            <a:xfrm>
              <a:off x="5420"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47" name="Oval 272"/>
            <p:cNvSpPr>
              <a:spLocks noChangeArrowheads="1"/>
            </p:cNvSpPr>
            <p:nvPr/>
          </p:nvSpPr>
          <p:spPr bwMode="auto">
            <a:xfrm>
              <a:off x="5602" y="120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5348" name="Oval 273"/>
            <p:cNvSpPr>
              <a:spLocks noChangeArrowheads="1"/>
            </p:cNvSpPr>
            <p:nvPr/>
          </p:nvSpPr>
          <p:spPr bwMode="auto">
            <a:xfrm>
              <a:off x="3424"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49" name="Oval 274"/>
            <p:cNvSpPr>
              <a:spLocks noChangeArrowheads="1"/>
            </p:cNvSpPr>
            <p:nvPr/>
          </p:nvSpPr>
          <p:spPr bwMode="auto">
            <a:xfrm>
              <a:off x="328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0" name="Oval 275"/>
            <p:cNvSpPr>
              <a:spLocks noChangeArrowheads="1"/>
            </p:cNvSpPr>
            <p:nvPr/>
          </p:nvSpPr>
          <p:spPr bwMode="auto">
            <a:xfrm>
              <a:off x="17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1" name="Oval 276"/>
            <p:cNvSpPr>
              <a:spLocks noChangeArrowheads="1"/>
            </p:cNvSpPr>
            <p:nvPr/>
          </p:nvSpPr>
          <p:spPr bwMode="auto">
            <a:xfrm>
              <a:off x="1882"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2" name="Oval 277"/>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3" name="Oval 278"/>
            <p:cNvSpPr>
              <a:spLocks noChangeArrowheads="1"/>
            </p:cNvSpPr>
            <p:nvPr/>
          </p:nvSpPr>
          <p:spPr bwMode="auto">
            <a:xfrm>
              <a:off x="319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4" name="Oval 279"/>
            <p:cNvSpPr>
              <a:spLocks noChangeArrowheads="1"/>
            </p:cNvSpPr>
            <p:nvPr/>
          </p:nvSpPr>
          <p:spPr bwMode="auto">
            <a:xfrm>
              <a:off x="2200"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5" name="Oval 280"/>
            <p:cNvSpPr>
              <a:spLocks noChangeArrowheads="1"/>
            </p:cNvSpPr>
            <p:nvPr/>
          </p:nvSpPr>
          <p:spPr bwMode="auto">
            <a:xfrm>
              <a:off x="5511" y="89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356" name="Oval 281"/>
            <p:cNvSpPr>
              <a:spLocks noChangeArrowheads="1"/>
            </p:cNvSpPr>
            <p:nvPr/>
          </p:nvSpPr>
          <p:spPr bwMode="auto">
            <a:xfrm>
              <a:off x="3288"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7" name="Oval 282"/>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58" name="Oval 283"/>
            <p:cNvSpPr>
              <a:spLocks noChangeArrowheads="1"/>
            </p:cNvSpPr>
            <p:nvPr/>
          </p:nvSpPr>
          <p:spPr bwMode="auto">
            <a:xfrm>
              <a:off x="5419" y="3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359" name="Oval 284"/>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0" name="Oval 285"/>
            <p:cNvSpPr>
              <a:spLocks noChangeArrowheads="1"/>
            </p:cNvSpPr>
            <p:nvPr/>
          </p:nvSpPr>
          <p:spPr bwMode="auto">
            <a:xfrm>
              <a:off x="328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1" name="Oval 286"/>
            <p:cNvSpPr>
              <a:spLocks noChangeArrowheads="1"/>
            </p:cNvSpPr>
            <p:nvPr/>
          </p:nvSpPr>
          <p:spPr bwMode="auto">
            <a:xfrm>
              <a:off x="74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2" name="Oval 287"/>
            <p:cNvSpPr>
              <a:spLocks noChangeArrowheads="1"/>
            </p:cNvSpPr>
            <p:nvPr/>
          </p:nvSpPr>
          <p:spPr bwMode="auto">
            <a:xfrm>
              <a:off x="4059"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3" name="Oval 288"/>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4" name="Oval 289"/>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5" name="Oval 290"/>
            <p:cNvSpPr>
              <a:spLocks noChangeArrowheads="1"/>
            </p:cNvSpPr>
            <p:nvPr/>
          </p:nvSpPr>
          <p:spPr bwMode="auto">
            <a:xfrm>
              <a:off x="15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6" name="Oval 291"/>
            <p:cNvSpPr>
              <a:spLocks noChangeArrowheads="1"/>
            </p:cNvSpPr>
            <p:nvPr/>
          </p:nvSpPr>
          <p:spPr bwMode="auto">
            <a:xfrm>
              <a:off x="5328"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7" name="Oval 292"/>
            <p:cNvSpPr>
              <a:spLocks noChangeArrowheads="1"/>
            </p:cNvSpPr>
            <p:nvPr/>
          </p:nvSpPr>
          <p:spPr bwMode="auto">
            <a:xfrm>
              <a:off x="5555"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68" name="Oval 293"/>
            <p:cNvSpPr>
              <a:spLocks noChangeArrowheads="1"/>
            </p:cNvSpPr>
            <p:nvPr/>
          </p:nvSpPr>
          <p:spPr bwMode="auto">
            <a:xfrm>
              <a:off x="4967" y="845"/>
              <a:ext cx="45" cy="46"/>
            </a:xfrm>
            <a:prstGeom prst="ellipse">
              <a:avLst/>
            </a:prstGeom>
            <a:solidFill>
              <a:schemeClr val="tx1"/>
            </a:solidFill>
            <a:ln w="3175">
              <a:noFill/>
              <a:round/>
              <a:headEnd/>
              <a:tailEnd/>
            </a:ln>
          </p:spPr>
          <p:txBody>
            <a:bodyPr wrap="none" anchor="ctr"/>
            <a:lstStyle/>
            <a:p>
              <a:endParaRPr lang="en-US"/>
            </a:p>
          </p:txBody>
        </p:sp>
        <p:sp>
          <p:nvSpPr>
            <p:cNvPr id="85369" name="Oval 294"/>
            <p:cNvSpPr>
              <a:spLocks noChangeArrowheads="1"/>
            </p:cNvSpPr>
            <p:nvPr/>
          </p:nvSpPr>
          <p:spPr bwMode="auto">
            <a:xfrm>
              <a:off x="4241"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0" name="Oval 295"/>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1" name="Oval 296"/>
            <p:cNvSpPr>
              <a:spLocks noChangeArrowheads="1"/>
            </p:cNvSpPr>
            <p:nvPr/>
          </p:nvSpPr>
          <p:spPr bwMode="auto">
            <a:xfrm>
              <a:off x="5600"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2" name="Oval 297"/>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3" name="Oval 298"/>
            <p:cNvSpPr>
              <a:spLocks noChangeArrowheads="1"/>
            </p:cNvSpPr>
            <p:nvPr/>
          </p:nvSpPr>
          <p:spPr bwMode="auto">
            <a:xfrm>
              <a:off x="2971"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4" name="Oval 299"/>
            <p:cNvSpPr>
              <a:spLocks noChangeArrowheads="1"/>
            </p:cNvSpPr>
            <p:nvPr/>
          </p:nvSpPr>
          <p:spPr bwMode="auto">
            <a:xfrm>
              <a:off x="487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5" name="Oval 300"/>
            <p:cNvSpPr>
              <a:spLocks noChangeArrowheads="1"/>
            </p:cNvSpPr>
            <p:nvPr/>
          </p:nvSpPr>
          <p:spPr bwMode="auto">
            <a:xfrm>
              <a:off x="2426"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6" name="Oval 301"/>
            <p:cNvSpPr>
              <a:spLocks noChangeArrowheads="1"/>
            </p:cNvSpPr>
            <p:nvPr/>
          </p:nvSpPr>
          <p:spPr bwMode="auto">
            <a:xfrm>
              <a:off x="2290"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7" name="Oval 302"/>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8" name="Oval 303"/>
            <p:cNvSpPr>
              <a:spLocks noChangeArrowheads="1"/>
            </p:cNvSpPr>
            <p:nvPr/>
          </p:nvSpPr>
          <p:spPr bwMode="auto">
            <a:xfrm>
              <a:off x="455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79" name="Oval 304"/>
            <p:cNvSpPr>
              <a:spLocks noChangeArrowheads="1"/>
            </p:cNvSpPr>
            <p:nvPr/>
          </p:nvSpPr>
          <p:spPr bwMode="auto">
            <a:xfrm>
              <a:off x="288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0" name="Oval 305"/>
            <p:cNvSpPr>
              <a:spLocks noChangeArrowheads="1"/>
            </p:cNvSpPr>
            <p:nvPr/>
          </p:nvSpPr>
          <p:spPr bwMode="auto">
            <a:xfrm>
              <a:off x="3061"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1" name="Oval 306"/>
            <p:cNvSpPr>
              <a:spLocks noChangeArrowheads="1"/>
            </p:cNvSpPr>
            <p:nvPr/>
          </p:nvSpPr>
          <p:spPr bwMode="auto">
            <a:xfrm>
              <a:off x="528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2" name="Oval 307"/>
            <p:cNvSpPr>
              <a:spLocks noChangeArrowheads="1"/>
            </p:cNvSpPr>
            <p:nvPr/>
          </p:nvSpPr>
          <p:spPr bwMode="auto">
            <a:xfrm>
              <a:off x="4921" y="306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383" name="Oval 308"/>
            <p:cNvSpPr>
              <a:spLocks noChangeArrowheads="1"/>
            </p:cNvSpPr>
            <p:nvPr/>
          </p:nvSpPr>
          <p:spPr bwMode="auto">
            <a:xfrm>
              <a:off x="4876"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4" name="Oval 309"/>
            <p:cNvSpPr>
              <a:spLocks noChangeArrowheads="1"/>
            </p:cNvSpPr>
            <p:nvPr/>
          </p:nvSpPr>
          <p:spPr bwMode="auto">
            <a:xfrm>
              <a:off x="2018"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5" name="Oval 310"/>
            <p:cNvSpPr>
              <a:spLocks noChangeArrowheads="1"/>
            </p:cNvSpPr>
            <p:nvPr/>
          </p:nvSpPr>
          <p:spPr bwMode="auto">
            <a:xfrm>
              <a:off x="42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6" name="Oval 311"/>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7" name="Oval 312"/>
            <p:cNvSpPr>
              <a:spLocks noChangeArrowheads="1"/>
            </p:cNvSpPr>
            <p:nvPr/>
          </p:nvSpPr>
          <p:spPr bwMode="auto">
            <a:xfrm>
              <a:off x="269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8" name="Oval 313"/>
            <p:cNvSpPr>
              <a:spLocks noChangeArrowheads="1"/>
            </p:cNvSpPr>
            <p:nvPr/>
          </p:nvSpPr>
          <p:spPr bwMode="auto">
            <a:xfrm>
              <a:off x="537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89" name="Oval 314"/>
            <p:cNvSpPr>
              <a:spLocks noChangeArrowheads="1"/>
            </p:cNvSpPr>
            <p:nvPr/>
          </p:nvSpPr>
          <p:spPr bwMode="auto">
            <a:xfrm>
              <a:off x="2064"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0" name="Oval 315"/>
            <p:cNvSpPr>
              <a:spLocks noChangeArrowheads="1"/>
            </p:cNvSpPr>
            <p:nvPr/>
          </p:nvSpPr>
          <p:spPr bwMode="auto">
            <a:xfrm>
              <a:off x="18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1" name="Oval 316"/>
            <p:cNvSpPr>
              <a:spLocks noChangeArrowheads="1"/>
            </p:cNvSpPr>
            <p:nvPr/>
          </p:nvSpPr>
          <p:spPr bwMode="auto">
            <a:xfrm>
              <a:off x="387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2" name="Oval 317"/>
            <p:cNvSpPr>
              <a:spLocks noChangeArrowheads="1"/>
            </p:cNvSpPr>
            <p:nvPr/>
          </p:nvSpPr>
          <p:spPr bwMode="auto">
            <a:xfrm>
              <a:off x="2426"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3" name="Oval 318"/>
            <p:cNvSpPr>
              <a:spLocks noChangeArrowheads="1"/>
            </p:cNvSpPr>
            <p:nvPr/>
          </p:nvSpPr>
          <p:spPr bwMode="auto">
            <a:xfrm>
              <a:off x="4513"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4" name="Oval 319"/>
            <p:cNvSpPr>
              <a:spLocks noChangeArrowheads="1"/>
            </p:cNvSpPr>
            <p:nvPr/>
          </p:nvSpPr>
          <p:spPr bwMode="auto">
            <a:xfrm>
              <a:off x="4195"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5" name="Oval 320"/>
            <p:cNvSpPr>
              <a:spLocks noChangeArrowheads="1"/>
            </p:cNvSpPr>
            <p:nvPr/>
          </p:nvSpPr>
          <p:spPr bwMode="auto">
            <a:xfrm>
              <a:off x="528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6" name="Oval 321"/>
            <p:cNvSpPr>
              <a:spLocks noChangeArrowheads="1"/>
            </p:cNvSpPr>
            <p:nvPr/>
          </p:nvSpPr>
          <p:spPr bwMode="auto">
            <a:xfrm>
              <a:off x="1701"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7" name="Oval 322"/>
            <p:cNvSpPr>
              <a:spLocks noChangeArrowheads="1"/>
            </p:cNvSpPr>
            <p:nvPr/>
          </p:nvSpPr>
          <p:spPr bwMode="auto">
            <a:xfrm>
              <a:off x="2472" y="48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398" name="Oval 323"/>
            <p:cNvSpPr>
              <a:spLocks noChangeArrowheads="1"/>
            </p:cNvSpPr>
            <p:nvPr/>
          </p:nvSpPr>
          <p:spPr bwMode="auto">
            <a:xfrm>
              <a:off x="4648"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399" name="Oval 324"/>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5400" name="Oval 325"/>
            <p:cNvSpPr>
              <a:spLocks noChangeArrowheads="1"/>
            </p:cNvSpPr>
            <p:nvPr/>
          </p:nvSpPr>
          <p:spPr bwMode="auto">
            <a:xfrm>
              <a:off x="256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1" name="Oval 326"/>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2" name="Oval 327"/>
            <p:cNvSpPr>
              <a:spLocks noChangeArrowheads="1"/>
            </p:cNvSpPr>
            <p:nvPr/>
          </p:nvSpPr>
          <p:spPr bwMode="auto">
            <a:xfrm>
              <a:off x="4740" y="16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3" name="Oval 328"/>
            <p:cNvSpPr>
              <a:spLocks noChangeArrowheads="1"/>
            </p:cNvSpPr>
            <p:nvPr/>
          </p:nvSpPr>
          <p:spPr bwMode="auto">
            <a:xfrm>
              <a:off x="4332" y="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4" name="Oval 329"/>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5" name="Oval 330"/>
            <p:cNvSpPr>
              <a:spLocks noChangeArrowheads="1"/>
            </p:cNvSpPr>
            <p:nvPr/>
          </p:nvSpPr>
          <p:spPr bwMode="auto">
            <a:xfrm>
              <a:off x="521"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6" name="Oval 331"/>
            <p:cNvSpPr>
              <a:spLocks noChangeArrowheads="1"/>
            </p:cNvSpPr>
            <p:nvPr/>
          </p:nvSpPr>
          <p:spPr bwMode="auto">
            <a:xfrm>
              <a:off x="278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7" name="Oval 332"/>
            <p:cNvSpPr>
              <a:spLocks noChangeArrowheads="1"/>
            </p:cNvSpPr>
            <p:nvPr/>
          </p:nvSpPr>
          <p:spPr bwMode="auto">
            <a:xfrm>
              <a:off x="4830" y="10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8" name="Oval 333"/>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09" name="Oval 334"/>
            <p:cNvSpPr>
              <a:spLocks noChangeArrowheads="1"/>
            </p:cNvSpPr>
            <p:nvPr/>
          </p:nvSpPr>
          <p:spPr bwMode="auto">
            <a:xfrm>
              <a:off x="5556"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0" name="Oval 335"/>
            <p:cNvSpPr>
              <a:spLocks noChangeArrowheads="1"/>
            </p:cNvSpPr>
            <p:nvPr/>
          </p:nvSpPr>
          <p:spPr bwMode="auto">
            <a:xfrm>
              <a:off x="3968" y="12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5411" name="Oval 336"/>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2" name="Oval 337"/>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3" name="Oval 338"/>
            <p:cNvSpPr>
              <a:spLocks noChangeArrowheads="1"/>
            </p:cNvSpPr>
            <p:nvPr/>
          </p:nvSpPr>
          <p:spPr bwMode="auto">
            <a:xfrm>
              <a:off x="3833"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4" name="Oval 339"/>
            <p:cNvSpPr>
              <a:spLocks noChangeArrowheads="1"/>
            </p:cNvSpPr>
            <p:nvPr/>
          </p:nvSpPr>
          <p:spPr bwMode="auto">
            <a:xfrm>
              <a:off x="793"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5" name="Oval 340"/>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6" name="Oval 341"/>
            <p:cNvSpPr>
              <a:spLocks noChangeArrowheads="1"/>
            </p:cNvSpPr>
            <p:nvPr/>
          </p:nvSpPr>
          <p:spPr bwMode="auto">
            <a:xfrm>
              <a:off x="4468"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7" name="Oval 342"/>
            <p:cNvSpPr>
              <a:spLocks noChangeArrowheads="1"/>
            </p:cNvSpPr>
            <p:nvPr/>
          </p:nvSpPr>
          <p:spPr bwMode="auto">
            <a:xfrm>
              <a:off x="446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8" name="Oval 343"/>
            <p:cNvSpPr>
              <a:spLocks noChangeArrowheads="1"/>
            </p:cNvSpPr>
            <p:nvPr/>
          </p:nvSpPr>
          <p:spPr bwMode="auto">
            <a:xfrm>
              <a:off x="2608"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19" name="Oval 344"/>
            <p:cNvSpPr>
              <a:spLocks noChangeArrowheads="1"/>
            </p:cNvSpPr>
            <p:nvPr/>
          </p:nvSpPr>
          <p:spPr bwMode="auto">
            <a:xfrm>
              <a:off x="410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0" name="Oval 345"/>
            <p:cNvSpPr>
              <a:spLocks noChangeArrowheads="1"/>
            </p:cNvSpPr>
            <p:nvPr/>
          </p:nvSpPr>
          <p:spPr bwMode="auto">
            <a:xfrm>
              <a:off x="437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1" name="Oval 346"/>
            <p:cNvSpPr>
              <a:spLocks noChangeArrowheads="1"/>
            </p:cNvSpPr>
            <p:nvPr/>
          </p:nvSpPr>
          <p:spPr bwMode="auto">
            <a:xfrm>
              <a:off x="3786"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2" name="Oval 347"/>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3" name="Oval 348"/>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4" name="Oval 349"/>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5" name="Oval 350"/>
            <p:cNvSpPr>
              <a:spLocks noChangeArrowheads="1"/>
            </p:cNvSpPr>
            <p:nvPr/>
          </p:nvSpPr>
          <p:spPr bwMode="auto">
            <a:xfrm>
              <a:off x="3606"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6" name="Oval 351"/>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7" name="Oval 352"/>
            <p:cNvSpPr>
              <a:spLocks noChangeArrowheads="1"/>
            </p:cNvSpPr>
            <p:nvPr/>
          </p:nvSpPr>
          <p:spPr bwMode="auto">
            <a:xfrm>
              <a:off x="1610"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8" name="Oval 353"/>
            <p:cNvSpPr>
              <a:spLocks noChangeArrowheads="1"/>
            </p:cNvSpPr>
            <p:nvPr/>
          </p:nvSpPr>
          <p:spPr bwMode="auto">
            <a:xfrm>
              <a:off x="567"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29" name="Oval 354"/>
            <p:cNvSpPr>
              <a:spLocks noChangeArrowheads="1"/>
            </p:cNvSpPr>
            <p:nvPr/>
          </p:nvSpPr>
          <p:spPr bwMode="auto">
            <a:xfrm>
              <a:off x="251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0" name="Oval 355"/>
            <p:cNvSpPr>
              <a:spLocks noChangeArrowheads="1"/>
            </p:cNvSpPr>
            <p:nvPr/>
          </p:nvSpPr>
          <p:spPr bwMode="auto">
            <a:xfrm>
              <a:off x="3560"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1" name="Oval 356"/>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2" name="Oval 357"/>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3" name="Oval 358"/>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4" name="Oval 359"/>
            <p:cNvSpPr>
              <a:spLocks noChangeArrowheads="1"/>
            </p:cNvSpPr>
            <p:nvPr/>
          </p:nvSpPr>
          <p:spPr bwMode="auto">
            <a:xfrm>
              <a:off x="657"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5" name="Oval 360"/>
            <p:cNvSpPr>
              <a:spLocks noChangeArrowheads="1"/>
            </p:cNvSpPr>
            <p:nvPr/>
          </p:nvSpPr>
          <p:spPr bwMode="auto">
            <a:xfrm>
              <a:off x="4195"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6" name="Oval 361"/>
            <p:cNvSpPr>
              <a:spLocks noChangeArrowheads="1"/>
            </p:cNvSpPr>
            <p:nvPr/>
          </p:nvSpPr>
          <p:spPr bwMode="auto">
            <a:xfrm>
              <a:off x="5103" y="1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7" name="Oval 362"/>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438" name="Oval 363"/>
            <p:cNvSpPr>
              <a:spLocks noChangeArrowheads="1"/>
            </p:cNvSpPr>
            <p:nvPr/>
          </p:nvSpPr>
          <p:spPr bwMode="auto">
            <a:xfrm>
              <a:off x="2154" y="845"/>
              <a:ext cx="45" cy="45"/>
            </a:xfrm>
            <a:prstGeom prst="ellipse">
              <a:avLst/>
            </a:prstGeom>
            <a:solidFill>
              <a:srgbClr val="0099FF"/>
            </a:solidFill>
            <a:ln w="3175">
              <a:solidFill>
                <a:schemeClr val="tx1"/>
              </a:solidFill>
              <a:round/>
              <a:headEnd/>
              <a:tailEnd/>
            </a:ln>
          </p:spPr>
          <p:txBody>
            <a:bodyPr wrap="none" anchor="ctr"/>
            <a:lstStyle/>
            <a:p>
              <a:endParaRPr lang="en-US"/>
            </a:p>
          </p:txBody>
        </p:sp>
      </p:grpSp>
      <p:grpSp>
        <p:nvGrpSpPr>
          <p:cNvPr id="84996" name="Group 364"/>
          <p:cNvGrpSpPr>
            <a:grpSpLocks/>
          </p:cNvGrpSpPr>
          <p:nvPr/>
        </p:nvGrpSpPr>
        <p:grpSpPr bwMode="auto">
          <a:xfrm rot="2083015">
            <a:off x="9096376" y="-87313"/>
            <a:ext cx="887413" cy="2724151"/>
            <a:chOff x="4468" y="285"/>
            <a:chExt cx="559" cy="1716"/>
          </a:xfrm>
        </p:grpSpPr>
        <p:sp>
          <p:nvSpPr>
            <p:cNvPr id="85077" name="Freeform 365"/>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5078" name="Oval 366"/>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4997" name="Group 367"/>
          <p:cNvGrpSpPr>
            <a:grpSpLocks/>
          </p:cNvGrpSpPr>
          <p:nvPr/>
        </p:nvGrpSpPr>
        <p:grpSpPr bwMode="auto">
          <a:xfrm rot="2083015">
            <a:off x="6888163" y="1568450"/>
            <a:ext cx="887412" cy="2724150"/>
            <a:chOff x="4468" y="285"/>
            <a:chExt cx="559" cy="1716"/>
          </a:xfrm>
        </p:grpSpPr>
        <p:sp>
          <p:nvSpPr>
            <p:cNvPr id="85075" name="Freeform 368"/>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5076" name="Oval 369"/>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4998" name="Group 370"/>
          <p:cNvGrpSpPr>
            <a:grpSpLocks/>
          </p:cNvGrpSpPr>
          <p:nvPr/>
        </p:nvGrpSpPr>
        <p:grpSpPr bwMode="auto">
          <a:xfrm rot="2083015">
            <a:off x="4632326" y="3225800"/>
            <a:ext cx="887413" cy="2724150"/>
            <a:chOff x="4468" y="285"/>
            <a:chExt cx="559" cy="1716"/>
          </a:xfrm>
        </p:grpSpPr>
        <p:sp>
          <p:nvSpPr>
            <p:cNvPr id="85073" name="Freeform 371"/>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5074" name="Oval 372"/>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4999" name="Group 373"/>
          <p:cNvGrpSpPr>
            <a:grpSpLocks/>
          </p:cNvGrpSpPr>
          <p:nvPr/>
        </p:nvGrpSpPr>
        <p:grpSpPr bwMode="auto">
          <a:xfrm rot="4392417" flipH="1">
            <a:off x="10543382" y="3734594"/>
            <a:ext cx="887412" cy="2724150"/>
            <a:chOff x="4468" y="285"/>
            <a:chExt cx="559" cy="1716"/>
          </a:xfrm>
        </p:grpSpPr>
        <p:sp>
          <p:nvSpPr>
            <p:cNvPr id="85071" name="Freeform 374"/>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5072" name="Oval 375"/>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5000" name="Group 376"/>
          <p:cNvGrpSpPr>
            <a:grpSpLocks/>
          </p:cNvGrpSpPr>
          <p:nvPr/>
        </p:nvGrpSpPr>
        <p:grpSpPr bwMode="auto">
          <a:xfrm rot="14995818" flipH="1">
            <a:off x="2477294" y="4863307"/>
            <a:ext cx="887413" cy="2724150"/>
            <a:chOff x="4468" y="285"/>
            <a:chExt cx="559" cy="1716"/>
          </a:xfrm>
        </p:grpSpPr>
        <p:sp>
          <p:nvSpPr>
            <p:cNvPr id="85069" name="Freeform 377"/>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5070" name="Oval 378"/>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5001" name="Group 379"/>
          <p:cNvGrpSpPr>
            <a:grpSpLocks/>
          </p:cNvGrpSpPr>
          <p:nvPr/>
        </p:nvGrpSpPr>
        <p:grpSpPr bwMode="auto">
          <a:xfrm rot="4392417" flipH="1">
            <a:off x="8309769" y="5318919"/>
            <a:ext cx="887412" cy="2724150"/>
            <a:chOff x="4468" y="285"/>
            <a:chExt cx="559" cy="1716"/>
          </a:xfrm>
        </p:grpSpPr>
        <p:sp>
          <p:nvSpPr>
            <p:cNvPr id="85067" name="Freeform 38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5068" name="Oval 38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5002" name="Group 382"/>
          <p:cNvGrpSpPr>
            <a:grpSpLocks/>
          </p:cNvGrpSpPr>
          <p:nvPr/>
        </p:nvGrpSpPr>
        <p:grpSpPr bwMode="auto">
          <a:xfrm>
            <a:off x="1992314" y="1125539"/>
            <a:ext cx="2719387" cy="2160587"/>
            <a:chOff x="703" y="754"/>
            <a:chExt cx="1713" cy="1361"/>
          </a:xfrm>
        </p:grpSpPr>
        <p:sp>
          <p:nvSpPr>
            <p:cNvPr id="85065" name="Freeform 383"/>
            <p:cNvSpPr>
              <a:spLocks/>
            </p:cNvSpPr>
            <p:nvPr/>
          </p:nvSpPr>
          <p:spPr bwMode="auto">
            <a:xfrm>
              <a:off x="703" y="754"/>
              <a:ext cx="1713" cy="1361"/>
            </a:xfrm>
            <a:custGeom>
              <a:avLst/>
              <a:gdLst>
                <a:gd name="T0" fmla="*/ 576 w 1713"/>
                <a:gd name="T1" fmla="*/ 78 h 1221"/>
                <a:gd name="T2" fmla="*/ 425 w 1713"/>
                <a:gd name="T3" fmla="*/ 130 h 1221"/>
                <a:gd name="T4" fmla="*/ 364 w 1713"/>
                <a:gd name="T5" fmla="*/ 182 h 1221"/>
                <a:gd name="T6" fmla="*/ 302 w 1713"/>
                <a:gd name="T7" fmla="*/ 250 h 1221"/>
                <a:gd name="T8" fmla="*/ 192 w 1713"/>
                <a:gd name="T9" fmla="*/ 343 h 1221"/>
                <a:gd name="T10" fmla="*/ 83 w 1713"/>
                <a:gd name="T11" fmla="*/ 555 h 1221"/>
                <a:gd name="T12" fmla="*/ 48 w 1713"/>
                <a:gd name="T13" fmla="*/ 718 h 1221"/>
                <a:gd name="T14" fmla="*/ 0 w 1713"/>
                <a:gd name="T15" fmla="*/ 1008 h 1221"/>
                <a:gd name="T16" fmla="*/ 7 w 1713"/>
                <a:gd name="T17" fmla="*/ 1204 h 1221"/>
                <a:gd name="T18" fmla="*/ 117 w 1713"/>
                <a:gd name="T19" fmla="*/ 1399 h 1221"/>
                <a:gd name="T20" fmla="*/ 179 w 1713"/>
                <a:gd name="T21" fmla="*/ 1450 h 1221"/>
                <a:gd name="T22" fmla="*/ 295 w 1713"/>
                <a:gd name="T23" fmla="*/ 1459 h 1221"/>
                <a:gd name="T24" fmla="*/ 1125 w 1713"/>
                <a:gd name="T25" fmla="*/ 1459 h 1221"/>
                <a:gd name="T26" fmla="*/ 1276 w 1713"/>
                <a:gd name="T27" fmla="*/ 1399 h 1221"/>
                <a:gd name="T28" fmla="*/ 1344 w 1713"/>
                <a:gd name="T29" fmla="*/ 1348 h 1221"/>
                <a:gd name="T30" fmla="*/ 1553 w 1713"/>
                <a:gd name="T31" fmla="*/ 1202 h 1221"/>
                <a:gd name="T32" fmla="*/ 1663 w 1713"/>
                <a:gd name="T33" fmla="*/ 1149 h 1221"/>
                <a:gd name="T34" fmla="*/ 1711 w 1713"/>
                <a:gd name="T35" fmla="*/ 936 h 1221"/>
                <a:gd name="T36" fmla="*/ 1649 w 1713"/>
                <a:gd name="T37" fmla="*/ 725 h 1221"/>
                <a:gd name="T38" fmla="*/ 1533 w 1713"/>
                <a:gd name="T39" fmla="*/ 511 h 1221"/>
                <a:gd name="T40" fmla="*/ 1355 w 1713"/>
                <a:gd name="T41" fmla="*/ 239 h 1221"/>
                <a:gd name="T42" fmla="*/ 1135 w 1713"/>
                <a:gd name="T43" fmla="*/ 33 h 1221"/>
                <a:gd name="T44" fmla="*/ 909 w 1713"/>
                <a:gd name="T45" fmla="*/ 42 h 1221"/>
                <a:gd name="T46" fmla="*/ 576 w 1713"/>
                <a:gd name="T47" fmla="*/ 78 h 122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13"/>
                <a:gd name="T73" fmla="*/ 0 h 1221"/>
                <a:gd name="T74" fmla="*/ 1713 w 1713"/>
                <a:gd name="T75" fmla="*/ 1221 h 122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13" h="1221">
                  <a:moveTo>
                    <a:pt x="576" y="63"/>
                  </a:moveTo>
                  <a:cubicBezTo>
                    <a:pt x="526" y="70"/>
                    <a:pt x="470" y="80"/>
                    <a:pt x="425" y="105"/>
                  </a:cubicBezTo>
                  <a:cubicBezTo>
                    <a:pt x="402" y="118"/>
                    <a:pt x="390" y="137"/>
                    <a:pt x="364" y="146"/>
                  </a:cubicBezTo>
                  <a:cubicBezTo>
                    <a:pt x="346" y="164"/>
                    <a:pt x="323" y="187"/>
                    <a:pt x="302" y="201"/>
                  </a:cubicBezTo>
                  <a:cubicBezTo>
                    <a:pt x="266" y="226"/>
                    <a:pt x="220" y="241"/>
                    <a:pt x="192" y="276"/>
                  </a:cubicBezTo>
                  <a:cubicBezTo>
                    <a:pt x="150" y="328"/>
                    <a:pt x="109" y="384"/>
                    <a:pt x="83" y="447"/>
                  </a:cubicBezTo>
                  <a:cubicBezTo>
                    <a:pt x="66" y="489"/>
                    <a:pt x="60" y="535"/>
                    <a:pt x="48" y="578"/>
                  </a:cubicBezTo>
                  <a:cubicBezTo>
                    <a:pt x="25" y="658"/>
                    <a:pt x="8" y="727"/>
                    <a:pt x="0" y="811"/>
                  </a:cubicBezTo>
                  <a:cubicBezTo>
                    <a:pt x="2" y="864"/>
                    <a:pt x="3" y="916"/>
                    <a:pt x="7" y="969"/>
                  </a:cubicBezTo>
                  <a:cubicBezTo>
                    <a:pt x="10" y="1001"/>
                    <a:pt x="91" y="1106"/>
                    <a:pt x="117" y="1126"/>
                  </a:cubicBezTo>
                  <a:cubicBezTo>
                    <a:pt x="137" y="1141"/>
                    <a:pt x="154" y="1166"/>
                    <a:pt x="179" y="1167"/>
                  </a:cubicBezTo>
                  <a:cubicBezTo>
                    <a:pt x="218" y="1169"/>
                    <a:pt x="256" y="1172"/>
                    <a:pt x="295" y="1174"/>
                  </a:cubicBezTo>
                  <a:cubicBezTo>
                    <a:pt x="568" y="1221"/>
                    <a:pt x="1125" y="1174"/>
                    <a:pt x="1125" y="1174"/>
                  </a:cubicBezTo>
                  <a:cubicBezTo>
                    <a:pt x="1180" y="1162"/>
                    <a:pt x="1224" y="1143"/>
                    <a:pt x="1276" y="1126"/>
                  </a:cubicBezTo>
                  <a:cubicBezTo>
                    <a:pt x="1330" y="1088"/>
                    <a:pt x="1305" y="1098"/>
                    <a:pt x="1344" y="1085"/>
                  </a:cubicBezTo>
                  <a:cubicBezTo>
                    <a:pt x="1390" y="1059"/>
                    <a:pt x="1500" y="994"/>
                    <a:pt x="1553" y="967"/>
                  </a:cubicBezTo>
                  <a:cubicBezTo>
                    <a:pt x="1583" y="958"/>
                    <a:pt x="1637" y="960"/>
                    <a:pt x="1663" y="925"/>
                  </a:cubicBezTo>
                  <a:cubicBezTo>
                    <a:pt x="1689" y="890"/>
                    <a:pt x="1713" y="811"/>
                    <a:pt x="1711" y="754"/>
                  </a:cubicBezTo>
                  <a:cubicBezTo>
                    <a:pt x="1700" y="643"/>
                    <a:pt x="1709" y="669"/>
                    <a:pt x="1649" y="583"/>
                  </a:cubicBezTo>
                  <a:cubicBezTo>
                    <a:pt x="1637" y="547"/>
                    <a:pt x="1563" y="438"/>
                    <a:pt x="1533" y="411"/>
                  </a:cubicBezTo>
                  <a:cubicBezTo>
                    <a:pt x="1514" y="383"/>
                    <a:pt x="1395" y="238"/>
                    <a:pt x="1355" y="192"/>
                  </a:cubicBezTo>
                  <a:cubicBezTo>
                    <a:pt x="1328" y="151"/>
                    <a:pt x="1238" y="67"/>
                    <a:pt x="1135" y="27"/>
                  </a:cubicBezTo>
                  <a:cubicBezTo>
                    <a:pt x="1070" y="0"/>
                    <a:pt x="1002" y="28"/>
                    <a:pt x="909" y="34"/>
                  </a:cubicBezTo>
                  <a:cubicBezTo>
                    <a:pt x="816" y="40"/>
                    <a:pt x="645" y="57"/>
                    <a:pt x="576" y="63"/>
                  </a:cubicBezTo>
                  <a:close/>
                </a:path>
              </a:pathLst>
            </a:custGeom>
            <a:solidFill>
              <a:schemeClr val="accent1"/>
            </a:solidFill>
            <a:ln w="28575">
              <a:solidFill>
                <a:schemeClr val="tx1"/>
              </a:solidFill>
              <a:round/>
              <a:headEnd/>
              <a:tailEnd/>
            </a:ln>
          </p:spPr>
          <p:txBody>
            <a:bodyPr/>
            <a:lstStyle/>
            <a:p>
              <a:endParaRPr lang="cs-CZ"/>
            </a:p>
          </p:txBody>
        </p:sp>
        <p:sp>
          <p:nvSpPr>
            <p:cNvPr id="85066" name="Oval 384"/>
            <p:cNvSpPr>
              <a:spLocks noChangeArrowheads="1"/>
            </p:cNvSpPr>
            <p:nvPr/>
          </p:nvSpPr>
          <p:spPr bwMode="auto">
            <a:xfrm>
              <a:off x="1247" y="1344"/>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85003" name="Text Box 385"/>
          <p:cNvSpPr txBox="1">
            <a:spLocks noChangeArrowheads="1"/>
          </p:cNvSpPr>
          <p:nvPr/>
        </p:nvSpPr>
        <p:spPr bwMode="auto">
          <a:xfrm>
            <a:off x="2855913" y="1268413"/>
            <a:ext cx="882650" cy="366712"/>
          </a:xfrm>
          <a:prstGeom prst="rect">
            <a:avLst/>
          </a:prstGeom>
          <a:solidFill>
            <a:schemeClr val="accent1"/>
          </a:solidFill>
          <a:ln w="9525">
            <a:noFill/>
            <a:miter lim="800000"/>
            <a:headEnd/>
            <a:tailEnd/>
          </a:ln>
        </p:spPr>
        <p:txBody>
          <a:bodyPr wrap="none">
            <a:spAutoFit/>
          </a:bodyPr>
          <a:lstStyle/>
          <a:p>
            <a:r>
              <a:rPr lang="cs-CZ" b="1"/>
              <a:t>Buňka</a:t>
            </a:r>
          </a:p>
        </p:txBody>
      </p:sp>
      <p:grpSp>
        <p:nvGrpSpPr>
          <p:cNvPr id="85004" name="Group 386"/>
          <p:cNvGrpSpPr>
            <a:grpSpLocks/>
          </p:cNvGrpSpPr>
          <p:nvPr/>
        </p:nvGrpSpPr>
        <p:grpSpPr bwMode="auto">
          <a:xfrm>
            <a:off x="2135188" y="1268414"/>
            <a:ext cx="2374900" cy="1800225"/>
            <a:chOff x="1202" y="1117"/>
            <a:chExt cx="1496" cy="1134"/>
          </a:xfrm>
        </p:grpSpPr>
        <p:sp>
          <p:nvSpPr>
            <p:cNvPr id="85023" name="Oval 387"/>
            <p:cNvSpPr>
              <a:spLocks noChangeArrowheads="1"/>
            </p:cNvSpPr>
            <p:nvPr/>
          </p:nvSpPr>
          <p:spPr bwMode="auto">
            <a:xfrm>
              <a:off x="2063"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24" name="Oval 388"/>
            <p:cNvSpPr>
              <a:spLocks noChangeArrowheads="1"/>
            </p:cNvSpPr>
            <p:nvPr/>
          </p:nvSpPr>
          <p:spPr bwMode="auto">
            <a:xfrm>
              <a:off x="2199"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25" name="Oval 389"/>
            <p:cNvSpPr>
              <a:spLocks noChangeArrowheads="1"/>
            </p:cNvSpPr>
            <p:nvPr/>
          </p:nvSpPr>
          <p:spPr bwMode="auto">
            <a:xfrm>
              <a:off x="233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26" name="Oval 390"/>
            <p:cNvSpPr>
              <a:spLocks noChangeArrowheads="1"/>
            </p:cNvSpPr>
            <p:nvPr/>
          </p:nvSpPr>
          <p:spPr bwMode="auto">
            <a:xfrm>
              <a:off x="2471"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27" name="Oval 391"/>
            <p:cNvSpPr>
              <a:spLocks noChangeArrowheads="1"/>
            </p:cNvSpPr>
            <p:nvPr/>
          </p:nvSpPr>
          <p:spPr bwMode="auto">
            <a:xfrm>
              <a:off x="2381"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28" name="Oval 392"/>
            <p:cNvSpPr>
              <a:spLocks noChangeArrowheads="1"/>
            </p:cNvSpPr>
            <p:nvPr/>
          </p:nvSpPr>
          <p:spPr bwMode="auto">
            <a:xfrm>
              <a:off x="229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29" name="Oval 393"/>
            <p:cNvSpPr>
              <a:spLocks noChangeArrowheads="1"/>
            </p:cNvSpPr>
            <p:nvPr/>
          </p:nvSpPr>
          <p:spPr bwMode="auto">
            <a:xfrm>
              <a:off x="2199"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0" name="Oval 394"/>
            <p:cNvSpPr>
              <a:spLocks noChangeArrowheads="1"/>
            </p:cNvSpPr>
            <p:nvPr/>
          </p:nvSpPr>
          <p:spPr bwMode="auto">
            <a:xfrm>
              <a:off x="210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1" name="Oval 395"/>
            <p:cNvSpPr>
              <a:spLocks noChangeArrowheads="1"/>
            </p:cNvSpPr>
            <p:nvPr/>
          </p:nvSpPr>
          <p:spPr bwMode="auto">
            <a:xfrm>
              <a:off x="2017"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2" name="Oval 396"/>
            <p:cNvSpPr>
              <a:spLocks noChangeArrowheads="1"/>
            </p:cNvSpPr>
            <p:nvPr/>
          </p:nvSpPr>
          <p:spPr bwMode="auto">
            <a:xfrm>
              <a:off x="192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3" name="Oval 397"/>
            <p:cNvSpPr>
              <a:spLocks noChangeArrowheads="1"/>
            </p:cNvSpPr>
            <p:nvPr/>
          </p:nvSpPr>
          <p:spPr bwMode="auto">
            <a:xfrm>
              <a:off x="183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4" name="Oval 398"/>
            <p:cNvSpPr>
              <a:spLocks noChangeArrowheads="1"/>
            </p:cNvSpPr>
            <p:nvPr/>
          </p:nvSpPr>
          <p:spPr bwMode="auto">
            <a:xfrm>
              <a:off x="1609"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5" name="Oval 399"/>
            <p:cNvSpPr>
              <a:spLocks noChangeArrowheads="1"/>
            </p:cNvSpPr>
            <p:nvPr/>
          </p:nvSpPr>
          <p:spPr bwMode="auto">
            <a:xfrm>
              <a:off x="1383"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6" name="Oval 400"/>
            <p:cNvSpPr>
              <a:spLocks noChangeArrowheads="1"/>
            </p:cNvSpPr>
            <p:nvPr/>
          </p:nvSpPr>
          <p:spPr bwMode="auto">
            <a:xfrm>
              <a:off x="1202"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7" name="Oval 401"/>
            <p:cNvSpPr>
              <a:spLocks noChangeArrowheads="1"/>
            </p:cNvSpPr>
            <p:nvPr/>
          </p:nvSpPr>
          <p:spPr bwMode="auto">
            <a:xfrm>
              <a:off x="1247"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8" name="Oval 402"/>
            <p:cNvSpPr>
              <a:spLocks noChangeArrowheads="1"/>
            </p:cNvSpPr>
            <p:nvPr/>
          </p:nvSpPr>
          <p:spPr bwMode="auto">
            <a:xfrm>
              <a:off x="1383"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39" name="Oval 403"/>
            <p:cNvSpPr>
              <a:spLocks noChangeArrowheads="1"/>
            </p:cNvSpPr>
            <p:nvPr/>
          </p:nvSpPr>
          <p:spPr bwMode="auto">
            <a:xfrm>
              <a:off x="151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0" name="Oval 404"/>
            <p:cNvSpPr>
              <a:spLocks noChangeArrowheads="1"/>
            </p:cNvSpPr>
            <p:nvPr/>
          </p:nvSpPr>
          <p:spPr bwMode="auto">
            <a:xfrm>
              <a:off x="165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1" name="Oval 405"/>
            <p:cNvSpPr>
              <a:spLocks noChangeArrowheads="1"/>
            </p:cNvSpPr>
            <p:nvPr/>
          </p:nvSpPr>
          <p:spPr bwMode="auto">
            <a:xfrm>
              <a:off x="179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2" name="Oval 406"/>
            <p:cNvSpPr>
              <a:spLocks noChangeArrowheads="1"/>
            </p:cNvSpPr>
            <p:nvPr/>
          </p:nvSpPr>
          <p:spPr bwMode="auto">
            <a:xfrm>
              <a:off x="2109"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3" name="Oval 407"/>
            <p:cNvSpPr>
              <a:spLocks noChangeArrowheads="1"/>
            </p:cNvSpPr>
            <p:nvPr/>
          </p:nvSpPr>
          <p:spPr bwMode="auto">
            <a:xfrm>
              <a:off x="2427"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4" name="Oval 408"/>
            <p:cNvSpPr>
              <a:spLocks noChangeArrowheads="1"/>
            </p:cNvSpPr>
            <p:nvPr/>
          </p:nvSpPr>
          <p:spPr bwMode="auto">
            <a:xfrm>
              <a:off x="2653"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5" name="Oval 409"/>
            <p:cNvSpPr>
              <a:spLocks noChangeArrowheads="1"/>
            </p:cNvSpPr>
            <p:nvPr/>
          </p:nvSpPr>
          <p:spPr bwMode="auto">
            <a:xfrm>
              <a:off x="174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6" name="Oval 410"/>
            <p:cNvSpPr>
              <a:spLocks noChangeArrowheads="1"/>
            </p:cNvSpPr>
            <p:nvPr/>
          </p:nvSpPr>
          <p:spPr bwMode="auto">
            <a:xfrm>
              <a:off x="192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7" name="Oval 411"/>
            <p:cNvSpPr>
              <a:spLocks noChangeArrowheads="1"/>
            </p:cNvSpPr>
            <p:nvPr/>
          </p:nvSpPr>
          <p:spPr bwMode="auto">
            <a:xfrm>
              <a:off x="2108"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8" name="Oval 412"/>
            <p:cNvSpPr>
              <a:spLocks noChangeArrowheads="1"/>
            </p:cNvSpPr>
            <p:nvPr/>
          </p:nvSpPr>
          <p:spPr bwMode="auto">
            <a:xfrm>
              <a:off x="165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5049" name="Oval 413"/>
            <p:cNvSpPr>
              <a:spLocks noChangeArrowheads="1"/>
            </p:cNvSpPr>
            <p:nvPr/>
          </p:nvSpPr>
          <p:spPr bwMode="auto">
            <a:xfrm>
              <a:off x="1247" y="20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5050" name="Oval 414"/>
            <p:cNvSpPr>
              <a:spLocks noChangeArrowheads="1"/>
            </p:cNvSpPr>
            <p:nvPr/>
          </p:nvSpPr>
          <p:spPr bwMode="auto">
            <a:xfrm>
              <a:off x="1564" y="211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5051" name="Oval 415"/>
            <p:cNvSpPr>
              <a:spLocks noChangeArrowheads="1"/>
            </p:cNvSpPr>
            <p:nvPr/>
          </p:nvSpPr>
          <p:spPr bwMode="auto">
            <a:xfrm>
              <a:off x="1881" y="2069"/>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2" name="Oval 416"/>
            <p:cNvSpPr>
              <a:spLocks noChangeArrowheads="1"/>
            </p:cNvSpPr>
            <p:nvPr/>
          </p:nvSpPr>
          <p:spPr bwMode="auto">
            <a:xfrm>
              <a:off x="2198" y="166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3" name="Oval 417"/>
            <p:cNvSpPr>
              <a:spLocks noChangeArrowheads="1"/>
            </p:cNvSpPr>
            <p:nvPr/>
          </p:nvSpPr>
          <p:spPr bwMode="auto">
            <a:xfrm>
              <a:off x="1519" y="125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4" name="Oval 418"/>
            <p:cNvSpPr>
              <a:spLocks noChangeArrowheads="1"/>
            </p:cNvSpPr>
            <p:nvPr/>
          </p:nvSpPr>
          <p:spPr bwMode="auto">
            <a:xfrm>
              <a:off x="1383" y="148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5" name="Oval 419"/>
            <p:cNvSpPr>
              <a:spLocks noChangeArrowheads="1"/>
            </p:cNvSpPr>
            <p:nvPr/>
          </p:nvSpPr>
          <p:spPr bwMode="auto">
            <a:xfrm>
              <a:off x="1428" y="184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6" name="Oval 420"/>
            <p:cNvSpPr>
              <a:spLocks noChangeArrowheads="1"/>
            </p:cNvSpPr>
            <p:nvPr/>
          </p:nvSpPr>
          <p:spPr bwMode="auto">
            <a:xfrm>
              <a:off x="1428" y="2206"/>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7" name="Oval 421"/>
            <p:cNvSpPr>
              <a:spLocks noChangeArrowheads="1"/>
            </p:cNvSpPr>
            <p:nvPr/>
          </p:nvSpPr>
          <p:spPr bwMode="auto">
            <a:xfrm>
              <a:off x="1564" y="1978"/>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8" name="Oval 422"/>
            <p:cNvSpPr>
              <a:spLocks noChangeArrowheads="1"/>
            </p:cNvSpPr>
            <p:nvPr/>
          </p:nvSpPr>
          <p:spPr bwMode="auto">
            <a:xfrm>
              <a:off x="1700" y="152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59" name="Oval 423"/>
            <p:cNvSpPr>
              <a:spLocks noChangeArrowheads="1"/>
            </p:cNvSpPr>
            <p:nvPr/>
          </p:nvSpPr>
          <p:spPr bwMode="auto">
            <a:xfrm>
              <a:off x="1927"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60" name="Oval 424"/>
            <p:cNvSpPr>
              <a:spLocks noChangeArrowheads="1"/>
            </p:cNvSpPr>
            <p:nvPr/>
          </p:nvSpPr>
          <p:spPr bwMode="auto">
            <a:xfrm>
              <a:off x="2245"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61" name="Oval 425"/>
            <p:cNvSpPr>
              <a:spLocks noChangeArrowheads="1"/>
            </p:cNvSpPr>
            <p:nvPr/>
          </p:nvSpPr>
          <p:spPr bwMode="auto">
            <a:xfrm>
              <a:off x="2563" y="157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62" name="Oval 426"/>
            <p:cNvSpPr>
              <a:spLocks noChangeArrowheads="1"/>
            </p:cNvSpPr>
            <p:nvPr/>
          </p:nvSpPr>
          <p:spPr bwMode="auto">
            <a:xfrm>
              <a:off x="2290" y="1797"/>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63" name="Oval 427"/>
            <p:cNvSpPr>
              <a:spLocks noChangeArrowheads="1"/>
            </p:cNvSpPr>
            <p:nvPr/>
          </p:nvSpPr>
          <p:spPr bwMode="auto">
            <a:xfrm>
              <a:off x="2017" y="216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5064" name="Oval 428"/>
            <p:cNvSpPr>
              <a:spLocks noChangeArrowheads="1"/>
            </p:cNvSpPr>
            <p:nvPr/>
          </p:nvSpPr>
          <p:spPr bwMode="auto">
            <a:xfrm>
              <a:off x="2290" y="1978"/>
              <a:ext cx="45" cy="45"/>
            </a:xfrm>
            <a:prstGeom prst="ellipse">
              <a:avLst/>
            </a:prstGeom>
            <a:solidFill>
              <a:srgbClr val="0033CC"/>
            </a:solidFill>
            <a:ln w="3175">
              <a:solidFill>
                <a:schemeClr val="tx1"/>
              </a:solidFill>
              <a:round/>
              <a:headEnd/>
              <a:tailEnd/>
            </a:ln>
          </p:spPr>
          <p:txBody>
            <a:bodyPr wrap="none" anchor="ctr"/>
            <a:lstStyle/>
            <a:p>
              <a:endParaRPr lang="en-US"/>
            </a:p>
          </p:txBody>
        </p:sp>
      </p:grpSp>
      <p:sp>
        <p:nvSpPr>
          <p:cNvPr id="85005" name="Text Box 429"/>
          <p:cNvSpPr txBox="1">
            <a:spLocks noChangeArrowheads="1"/>
          </p:cNvSpPr>
          <p:nvPr/>
        </p:nvSpPr>
        <p:spPr bwMode="auto">
          <a:xfrm>
            <a:off x="5249864" y="1447801"/>
            <a:ext cx="1711325"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&lt; 280 mmol/l</a:t>
            </a:r>
          </a:p>
        </p:txBody>
      </p:sp>
      <p:sp>
        <p:nvSpPr>
          <p:cNvPr id="85006" name="Text Box 430"/>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sp>
        <p:nvSpPr>
          <p:cNvPr id="85007" name="Text Box 431"/>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grpSp>
        <p:nvGrpSpPr>
          <p:cNvPr id="11" name="Group 432"/>
          <p:cNvGrpSpPr>
            <a:grpSpLocks/>
          </p:cNvGrpSpPr>
          <p:nvPr/>
        </p:nvGrpSpPr>
        <p:grpSpPr bwMode="auto">
          <a:xfrm>
            <a:off x="1522413" y="2082801"/>
            <a:ext cx="3492501" cy="417513"/>
            <a:chOff x="-1" y="1312"/>
            <a:chExt cx="2200" cy="263"/>
          </a:xfrm>
        </p:grpSpPr>
        <p:sp>
          <p:nvSpPr>
            <p:cNvPr id="85019" name="Line 433"/>
            <p:cNvSpPr>
              <a:spLocks noChangeShapeType="1"/>
            </p:cNvSpPr>
            <p:nvPr/>
          </p:nvSpPr>
          <p:spPr bwMode="auto">
            <a:xfrm flipH="1" flipV="1">
              <a:off x="-1" y="1480"/>
              <a:ext cx="454" cy="0"/>
            </a:xfrm>
            <a:prstGeom prst="line">
              <a:avLst/>
            </a:prstGeom>
            <a:noFill/>
            <a:ln w="76200">
              <a:solidFill>
                <a:srgbClr val="FF0000"/>
              </a:solidFill>
              <a:round/>
              <a:headEnd type="triangle" w="med" len="med"/>
              <a:tailEnd/>
            </a:ln>
          </p:spPr>
          <p:txBody>
            <a:bodyPr/>
            <a:lstStyle/>
            <a:p>
              <a:endParaRPr lang="cs-CZ"/>
            </a:p>
          </p:txBody>
        </p:sp>
        <p:sp>
          <p:nvSpPr>
            <p:cNvPr id="85020" name="Text Box 434"/>
            <p:cNvSpPr txBox="1">
              <a:spLocks noChangeArrowheads="1"/>
            </p:cNvSpPr>
            <p:nvPr/>
          </p:nvSpPr>
          <p:spPr bwMode="auto">
            <a:xfrm>
              <a:off x="1452" y="1312"/>
              <a:ext cx="385" cy="231"/>
            </a:xfrm>
            <a:prstGeom prst="rect">
              <a:avLst/>
            </a:prstGeom>
            <a:solidFill>
              <a:schemeClr val="bg1"/>
            </a:solidFill>
            <a:ln w="9525">
              <a:noFill/>
              <a:miter lim="800000"/>
              <a:headEnd/>
              <a:tailEnd/>
            </a:ln>
          </p:spPr>
          <p:txBody>
            <a:bodyPr wrap="none">
              <a:spAutoFit/>
            </a:bodyPr>
            <a:lstStyle/>
            <a:p>
              <a:r>
                <a:rPr lang="cs-CZ" b="1">
                  <a:solidFill>
                    <a:schemeClr val="accent2"/>
                  </a:solidFill>
                </a:rPr>
                <a:t>H</a:t>
              </a:r>
              <a:r>
                <a:rPr lang="cs-CZ" b="1" baseline="-25000">
                  <a:solidFill>
                    <a:schemeClr val="accent2"/>
                  </a:solidFill>
                </a:rPr>
                <a:t>2</a:t>
              </a:r>
              <a:r>
                <a:rPr lang="cs-CZ" b="1">
                  <a:solidFill>
                    <a:schemeClr val="accent2"/>
                  </a:solidFill>
                </a:rPr>
                <a:t>O</a:t>
              </a:r>
            </a:p>
          </p:txBody>
        </p:sp>
        <p:sp>
          <p:nvSpPr>
            <p:cNvPr id="85021" name="Text Box 435"/>
            <p:cNvSpPr txBox="1">
              <a:spLocks noChangeArrowheads="1"/>
            </p:cNvSpPr>
            <p:nvPr/>
          </p:nvSpPr>
          <p:spPr bwMode="auto">
            <a:xfrm>
              <a:off x="443" y="1344"/>
              <a:ext cx="385" cy="231"/>
            </a:xfrm>
            <a:prstGeom prst="rect">
              <a:avLst/>
            </a:prstGeom>
            <a:solidFill>
              <a:schemeClr val="bg1"/>
            </a:solidFill>
            <a:ln w="9525">
              <a:noFill/>
              <a:miter lim="800000"/>
              <a:headEnd/>
              <a:tailEnd/>
            </a:ln>
          </p:spPr>
          <p:txBody>
            <a:bodyPr wrap="none">
              <a:spAutoFit/>
            </a:bodyPr>
            <a:lstStyle/>
            <a:p>
              <a:r>
                <a:rPr lang="cs-CZ" b="1">
                  <a:solidFill>
                    <a:schemeClr val="accent2"/>
                  </a:solidFill>
                </a:rPr>
                <a:t>H</a:t>
              </a:r>
              <a:r>
                <a:rPr lang="cs-CZ" b="1" baseline="-25000">
                  <a:solidFill>
                    <a:schemeClr val="accent2"/>
                  </a:solidFill>
                </a:rPr>
                <a:t>2</a:t>
              </a:r>
              <a:r>
                <a:rPr lang="cs-CZ" b="1">
                  <a:solidFill>
                    <a:schemeClr val="accent2"/>
                  </a:solidFill>
                </a:rPr>
                <a:t>O</a:t>
              </a:r>
            </a:p>
          </p:txBody>
        </p:sp>
        <p:sp>
          <p:nvSpPr>
            <p:cNvPr id="85022" name="Line 436"/>
            <p:cNvSpPr>
              <a:spLocks noChangeShapeType="1"/>
            </p:cNvSpPr>
            <p:nvPr/>
          </p:nvSpPr>
          <p:spPr bwMode="auto">
            <a:xfrm flipH="1">
              <a:off x="1791" y="1375"/>
              <a:ext cx="408" cy="46"/>
            </a:xfrm>
            <a:prstGeom prst="line">
              <a:avLst/>
            </a:prstGeom>
            <a:noFill/>
            <a:ln w="76200">
              <a:solidFill>
                <a:srgbClr val="FF0000"/>
              </a:solidFill>
              <a:round/>
              <a:headEnd/>
              <a:tailEnd type="triangle" w="med" len="med"/>
            </a:ln>
          </p:spPr>
          <p:txBody>
            <a:bodyPr/>
            <a:lstStyle/>
            <a:p>
              <a:endParaRPr lang="cs-CZ"/>
            </a:p>
          </p:txBody>
        </p:sp>
      </p:grpSp>
      <p:sp>
        <p:nvSpPr>
          <p:cNvPr id="85009" name="Rectangle 437"/>
          <p:cNvSpPr>
            <a:spLocks noGrp="1" noChangeArrowheads="1"/>
          </p:cNvSpPr>
          <p:nvPr>
            <p:ph type="title"/>
          </p:nvPr>
        </p:nvSpPr>
        <p:spPr>
          <a:xfrm>
            <a:off x="3935414" y="-100013"/>
            <a:ext cx="5400675" cy="1143001"/>
          </a:xfrm>
          <a:solidFill>
            <a:schemeClr val="bg1"/>
          </a:solidFill>
        </p:spPr>
        <p:txBody>
          <a:bodyPr/>
          <a:lstStyle/>
          <a:p>
            <a:pPr eaLnBrk="1" hangingPunct="1"/>
            <a:r>
              <a:rPr lang="cs-CZ" sz="4000"/>
              <a:t>Hypotonické prostředí</a:t>
            </a:r>
          </a:p>
        </p:txBody>
      </p:sp>
      <p:grpSp>
        <p:nvGrpSpPr>
          <p:cNvPr id="85010" name="Group 438"/>
          <p:cNvGrpSpPr>
            <a:grpSpLocks/>
          </p:cNvGrpSpPr>
          <p:nvPr/>
        </p:nvGrpSpPr>
        <p:grpSpPr bwMode="auto">
          <a:xfrm rot="1385361">
            <a:off x="5448300" y="5157788"/>
            <a:ext cx="1943100" cy="1700212"/>
            <a:chOff x="1356" y="1583"/>
            <a:chExt cx="1224" cy="1236"/>
          </a:xfrm>
        </p:grpSpPr>
        <p:sp>
          <p:nvSpPr>
            <p:cNvPr id="85017" name="Oval 439"/>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5018" name="Oval 440"/>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5011" name="Group 441"/>
          <p:cNvGrpSpPr>
            <a:grpSpLocks/>
          </p:cNvGrpSpPr>
          <p:nvPr/>
        </p:nvGrpSpPr>
        <p:grpSpPr bwMode="auto">
          <a:xfrm>
            <a:off x="7248525" y="3933825"/>
            <a:ext cx="1943100" cy="1962150"/>
            <a:chOff x="1356" y="1583"/>
            <a:chExt cx="1224" cy="1236"/>
          </a:xfrm>
        </p:grpSpPr>
        <p:sp>
          <p:nvSpPr>
            <p:cNvPr id="85015" name="Oval 442"/>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5016" name="Oval 443"/>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5012" name="Group 444"/>
          <p:cNvGrpSpPr>
            <a:grpSpLocks/>
          </p:cNvGrpSpPr>
          <p:nvPr/>
        </p:nvGrpSpPr>
        <p:grpSpPr bwMode="auto">
          <a:xfrm rot="1826962">
            <a:off x="9191625" y="2789238"/>
            <a:ext cx="1943100" cy="1420812"/>
            <a:chOff x="1356" y="1583"/>
            <a:chExt cx="1224" cy="1236"/>
          </a:xfrm>
        </p:grpSpPr>
        <p:sp>
          <p:nvSpPr>
            <p:cNvPr id="85013" name="Oval 445"/>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5014" name="Oval 446"/>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heckerboard(across)">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6018" name="Group 2"/>
          <p:cNvGrpSpPr>
            <a:grpSpLocks/>
          </p:cNvGrpSpPr>
          <p:nvPr/>
        </p:nvGrpSpPr>
        <p:grpSpPr bwMode="auto">
          <a:xfrm>
            <a:off x="1558926" y="1052514"/>
            <a:ext cx="3744913" cy="3240087"/>
            <a:chOff x="703" y="754"/>
            <a:chExt cx="1713" cy="1361"/>
          </a:xfrm>
        </p:grpSpPr>
        <p:sp>
          <p:nvSpPr>
            <p:cNvPr id="86413" name="Freeform 3"/>
            <p:cNvSpPr>
              <a:spLocks/>
            </p:cNvSpPr>
            <p:nvPr/>
          </p:nvSpPr>
          <p:spPr bwMode="auto">
            <a:xfrm>
              <a:off x="703" y="754"/>
              <a:ext cx="1713" cy="1361"/>
            </a:xfrm>
            <a:custGeom>
              <a:avLst/>
              <a:gdLst>
                <a:gd name="T0" fmla="*/ 576 w 1713"/>
                <a:gd name="T1" fmla="*/ 78 h 1221"/>
                <a:gd name="T2" fmla="*/ 425 w 1713"/>
                <a:gd name="T3" fmla="*/ 130 h 1221"/>
                <a:gd name="T4" fmla="*/ 364 w 1713"/>
                <a:gd name="T5" fmla="*/ 182 h 1221"/>
                <a:gd name="T6" fmla="*/ 302 w 1713"/>
                <a:gd name="T7" fmla="*/ 250 h 1221"/>
                <a:gd name="T8" fmla="*/ 192 w 1713"/>
                <a:gd name="T9" fmla="*/ 343 h 1221"/>
                <a:gd name="T10" fmla="*/ 83 w 1713"/>
                <a:gd name="T11" fmla="*/ 555 h 1221"/>
                <a:gd name="T12" fmla="*/ 48 w 1713"/>
                <a:gd name="T13" fmla="*/ 718 h 1221"/>
                <a:gd name="T14" fmla="*/ 0 w 1713"/>
                <a:gd name="T15" fmla="*/ 1008 h 1221"/>
                <a:gd name="T16" fmla="*/ 7 w 1713"/>
                <a:gd name="T17" fmla="*/ 1204 h 1221"/>
                <a:gd name="T18" fmla="*/ 117 w 1713"/>
                <a:gd name="T19" fmla="*/ 1399 h 1221"/>
                <a:gd name="T20" fmla="*/ 179 w 1713"/>
                <a:gd name="T21" fmla="*/ 1450 h 1221"/>
                <a:gd name="T22" fmla="*/ 295 w 1713"/>
                <a:gd name="T23" fmla="*/ 1459 h 1221"/>
                <a:gd name="T24" fmla="*/ 1125 w 1713"/>
                <a:gd name="T25" fmla="*/ 1459 h 1221"/>
                <a:gd name="T26" fmla="*/ 1276 w 1713"/>
                <a:gd name="T27" fmla="*/ 1399 h 1221"/>
                <a:gd name="T28" fmla="*/ 1344 w 1713"/>
                <a:gd name="T29" fmla="*/ 1348 h 1221"/>
                <a:gd name="T30" fmla="*/ 1553 w 1713"/>
                <a:gd name="T31" fmla="*/ 1202 h 1221"/>
                <a:gd name="T32" fmla="*/ 1663 w 1713"/>
                <a:gd name="T33" fmla="*/ 1149 h 1221"/>
                <a:gd name="T34" fmla="*/ 1711 w 1713"/>
                <a:gd name="T35" fmla="*/ 936 h 1221"/>
                <a:gd name="T36" fmla="*/ 1649 w 1713"/>
                <a:gd name="T37" fmla="*/ 725 h 1221"/>
                <a:gd name="T38" fmla="*/ 1533 w 1713"/>
                <a:gd name="T39" fmla="*/ 511 h 1221"/>
                <a:gd name="T40" fmla="*/ 1355 w 1713"/>
                <a:gd name="T41" fmla="*/ 239 h 1221"/>
                <a:gd name="T42" fmla="*/ 1135 w 1713"/>
                <a:gd name="T43" fmla="*/ 33 h 1221"/>
                <a:gd name="T44" fmla="*/ 909 w 1713"/>
                <a:gd name="T45" fmla="*/ 42 h 1221"/>
                <a:gd name="T46" fmla="*/ 576 w 1713"/>
                <a:gd name="T47" fmla="*/ 78 h 122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13"/>
                <a:gd name="T73" fmla="*/ 0 h 1221"/>
                <a:gd name="T74" fmla="*/ 1713 w 1713"/>
                <a:gd name="T75" fmla="*/ 1221 h 122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13" h="1221">
                  <a:moveTo>
                    <a:pt x="576" y="63"/>
                  </a:moveTo>
                  <a:cubicBezTo>
                    <a:pt x="526" y="70"/>
                    <a:pt x="470" y="80"/>
                    <a:pt x="425" y="105"/>
                  </a:cubicBezTo>
                  <a:cubicBezTo>
                    <a:pt x="402" y="118"/>
                    <a:pt x="390" y="137"/>
                    <a:pt x="364" y="146"/>
                  </a:cubicBezTo>
                  <a:cubicBezTo>
                    <a:pt x="346" y="164"/>
                    <a:pt x="323" y="187"/>
                    <a:pt x="302" y="201"/>
                  </a:cubicBezTo>
                  <a:cubicBezTo>
                    <a:pt x="266" y="226"/>
                    <a:pt x="220" y="241"/>
                    <a:pt x="192" y="276"/>
                  </a:cubicBezTo>
                  <a:cubicBezTo>
                    <a:pt x="150" y="328"/>
                    <a:pt x="109" y="384"/>
                    <a:pt x="83" y="447"/>
                  </a:cubicBezTo>
                  <a:cubicBezTo>
                    <a:pt x="66" y="489"/>
                    <a:pt x="60" y="535"/>
                    <a:pt x="48" y="578"/>
                  </a:cubicBezTo>
                  <a:cubicBezTo>
                    <a:pt x="25" y="658"/>
                    <a:pt x="8" y="727"/>
                    <a:pt x="0" y="811"/>
                  </a:cubicBezTo>
                  <a:cubicBezTo>
                    <a:pt x="2" y="864"/>
                    <a:pt x="3" y="916"/>
                    <a:pt x="7" y="969"/>
                  </a:cubicBezTo>
                  <a:cubicBezTo>
                    <a:pt x="10" y="1001"/>
                    <a:pt x="91" y="1106"/>
                    <a:pt x="117" y="1126"/>
                  </a:cubicBezTo>
                  <a:cubicBezTo>
                    <a:pt x="137" y="1141"/>
                    <a:pt x="154" y="1166"/>
                    <a:pt x="179" y="1167"/>
                  </a:cubicBezTo>
                  <a:cubicBezTo>
                    <a:pt x="218" y="1169"/>
                    <a:pt x="256" y="1172"/>
                    <a:pt x="295" y="1174"/>
                  </a:cubicBezTo>
                  <a:cubicBezTo>
                    <a:pt x="568" y="1221"/>
                    <a:pt x="1125" y="1174"/>
                    <a:pt x="1125" y="1174"/>
                  </a:cubicBezTo>
                  <a:cubicBezTo>
                    <a:pt x="1180" y="1162"/>
                    <a:pt x="1224" y="1143"/>
                    <a:pt x="1276" y="1126"/>
                  </a:cubicBezTo>
                  <a:cubicBezTo>
                    <a:pt x="1330" y="1088"/>
                    <a:pt x="1305" y="1098"/>
                    <a:pt x="1344" y="1085"/>
                  </a:cubicBezTo>
                  <a:cubicBezTo>
                    <a:pt x="1390" y="1059"/>
                    <a:pt x="1500" y="994"/>
                    <a:pt x="1553" y="967"/>
                  </a:cubicBezTo>
                  <a:cubicBezTo>
                    <a:pt x="1583" y="958"/>
                    <a:pt x="1637" y="960"/>
                    <a:pt x="1663" y="925"/>
                  </a:cubicBezTo>
                  <a:cubicBezTo>
                    <a:pt x="1689" y="890"/>
                    <a:pt x="1713" y="811"/>
                    <a:pt x="1711" y="754"/>
                  </a:cubicBezTo>
                  <a:cubicBezTo>
                    <a:pt x="1700" y="643"/>
                    <a:pt x="1709" y="669"/>
                    <a:pt x="1649" y="583"/>
                  </a:cubicBezTo>
                  <a:cubicBezTo>
                    <a:pt x="1637" y="547"/>
                    <a:pt x="1563" y="438"/>
                    <a:pt x="1533" y="411"/>
                  </a:cubicBezTo>
                  <a:cubicBezTo>
                    <a:pt x="1514" y="383"/>
                    <a:pt x="1395" y="238"/>
                    <a:pt x="1355" y="192"/>
                  </a:cubicBezTo>
                  <a:cubicBezTo>
                    <a:pt x="1328" y="151"/>
                    <a:pt x="1238" y="67"/>
                    <a:pt x="1135" y="27"/>
                  </a:cubicBezTo>
                  <a:cubicBezTo>
                    <a:pt x="1070" y="0"/>
                    <a:pt x="1002" y="28"/>
                    <a:pt x="909" y="34"/>
                  </a:cubicBezTo>
                  <a:cubicBezTo>
                    <a:pt x="816" y="40"/>
                    <a:pt x="645" y="57"/>
                    <a:pt x="576" y="63"/>
                  </a:cubicBezTo>
                  <a:close/>
                </a:path>
              </a:pathLst>
            </a:custGeom>
            <a:solidFill>
              <a:schemeClr val="accent1"/>
            </a:solidFill>
            <a:ln w="28575">
              <a:solidFill>
                <a:schemeClr val="tx1"/>
              </a:solidFill>
              <a:round/>
              <a:headEnd/>
              <a:tailEnd/>
            </a:ln>
          </p:spPr>
          <p:txBody>
            <a:bodyPr/>
            <a:lstStyle/>
            <a:p>
              <a:endParaRPr lang="cs-CZ"/>
            </a:p>
          </p:txBody>
        </p:sp>
        <p:sp>
          <p:nvSpPr>
            <p:cNvPr id="86414" name="Oval 4"/>
            <p:cNvSpPr>
              <a:spLocks noChangeArrowheads="1"/>
            </p:cNvSpPr>
            <p:nvPr/>
          </p:nvSpPr>
          <p:spPr bwMode="auto">
            <a:xfrm>
              <a:off x="1247" y="1344"/>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86019" name="Rectangle 5"/>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86020" name="Group 6"/>
          <p:cNvGrpSpPr>
            <a:grpSpLocks/>
          </p:cNvGrpSpPr>
          <p:nvPr/>
        </p:nvGrpSpPr>
        <p:grpSpPr bwMode="auto">
          <a:xfrm>
            <a:off x="1487487" y="-39688"/>
            <a:ext cx="9215438" cy="6924676"/>
            <a:chOff x="-23" y="-25"/>
            <a:chExt cx="5805" cy="4362"/>
          </a:xfrm>
        </p:grpSpPr>
        <p:sp>
          <p:nvSpPr>
            <p:cNvPr id="86053" name="Oval 7"/>
            <p:cNvSpPr>
              <a:spLocks noChangeArrowheads="1"/>
            </p:cNvSpPr>
            <p:nvPr/>
          </p:nvSpPr>
          <p:spPr bwMode="auto">
            <a:xfrm>
              <a:off x="2109"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54" name="Oval 8"/>
            <p:cNvSpPr>
              <a:spLocks noChangeArrowheads="1"/>
            </p:cNvSpPr>
            <p:nvPr/>
          </p:nvSpPr>
          <p:spPr bwMode="auto">
            <a:xfrm>
              <a:off x="158"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55" name="Oval 9"/>
            <p:cNvSpPr>
              <a:spLocks noChangeArrowheads="1"/>
            </p:cNvSpPr>
            <p:nvPr/>
          </p:nvSpPr>
          <p:spPr bwMode="auto">
            <a:xfrm>
              <a:off x="204"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56" name="Oval 10"/>
            <p:cNvSpPr>
              <a:spLocks noChangeArrowheads="1"/>
            </p:cNvSpPr>
            <p:nvPr/>
          </p:nvSpPr>
          <p:spPr bwMode="auto">
            <a:xfrm>
              <a:off x="15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57" name="Oval 11"/>
            <p:cNvSpPr>
              <a:spLocks noChangeArrowheads="1"/>
            </p:cNvSpPr>
            <p:nvPr/>
          </p:nvSpPr>
          <p:spPr bwMode="auto">
            <a:xfrm>
              <a:off x="6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58" name="Oval 12"/>
            <p:cNvSpPr>
              <a:spLocks noChangeArrowheads="1"/>
            </p:cNvSpPr>
            <p:nvPr/>
          </p:nvSpPr>
          <p:spPr bwMode="auto">
            <a:xfrm>
              <a:off x="567"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59" name="Oval 13"/>
            <p:cNvSpPr>
              <a:spLocks noChangeArrowheads="1"/>
            </p:cNvSpPr>
            <p:nvPr/>
          </p:nvSpPr>
          <p:spPr bwMode="auto">
            <a:xfrm>
              <a:off x="15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60" name="Oval 14"/>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61" name="Oval 15"/>
            <p:cNvSpPr>
              <a:spLocks noChangeArrowheads="1"/>
            </p:cNvSpPr>
            <p:nvPr/>
          </p:nvSpPr>
          <p:spPr bwMode="auto">
            <a:xfrm>
              <a:off x="4150" y="27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062" name="Oval 16"/>
            <p:cNvSpPr>
              <a:spLocks noChangeArrowheads="1"/>
            </p:cNvSpPr>
            <p:nvPr/>
          </p:nvSpPr>
          <p:spPr bwMode="auto">
            <a:xfrm>
              <a:off x="1519" y="392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063" name="Oval 17"/>
            <p:cNvSpPr>
              <a:spLocks noChangeArrowheads="1"/>
            </p:cNvSpPr>
            <p:nvPr/>
          </p:nvSpPr>
          <p:spPr bwMode="auto">
            <a:xfrm>
              <a:off x="3152" y="27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064" name="Oval 18"/>
            <p:cNvSpPr>
              <a:spLocks noChangeArrowheads="1"/>
            </p:cNvSpPr>
            <p:nvPr/>
          </p:nvSpPr>
          <p:spPr bwMode="auto">
            <a:xfrm>
              <a:off x="179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65" name="Oval 19"/>
            <p:cNvSpPr>
              <a:spLocks noChangeArrowheads="1"/>
            </p:cNvSpPr>
            <p:nvPr/>
          </p:nvSpPr>
          <p:spPr bwMode="auto">
            <a:xfrm>
              <a:off x="1791"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66" name="Oval 20"/>
            <p:cNvSpPr>
              <a:spLocks noChangeArrowheads="1"/>
            </p:cNvSpPr>
            <p:nvPr/>
          </p:nvSpPr>
          <p:spPr bwMode="auto">
            <a:xfrm>
              <a:off x="703"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67" name="Oval 21"/>
            <p:cNvSpPr>
              <a:spLocks noChangeArrowheads="1"/>
            </p:cNvSpPr>
            <p:nvPr/>
          </p:nvSpPr>
          <p:spPr bwMode="auto">
            <a:xfrm>
              <a:off x="2517"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68" name="Oval 22"/>
            <p:cNvSpPr>
              <a:spLocks noChangeArrowheads="1"/>
            </p:cNvSpPr>
            <p:nvPr/>
          </p:nvSpPr>
          <p:spPr bwMode="auto">
            <a:xfrm>
              <a:off x="249" y="406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069" name="Oval 23"/>
            <p:cNvSpPr>
              <a:spLocks noChangeArrowheads="1"/>
            </p:cNvSpPr>
            <p:nvPr/>
          </p:nvSpPr>
          <p:spPr bwMode="auto">
            <a:xfrm>
              <a:off x="975" y="320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070" name="Oval 24"/>
            <p:cNvSpPr>
              <a:spLocks noChangeArrowheads="1"/>
            </p:cNvSpPr>
            <p:nvPr/>
          </p:nvSpPr>
          <p:spPr bwMode="auto">
            <a:xfrm>
              <a:off x="446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71" name="Oval 25"/>
            <p:cNvSpPr>
              <a:spLocks noChangeArrowheads="1"/>
            </p:cNvSpPr>
            <p:nvPr/>
          </p:nvSpPr>
          <p:spPr bwMode="auto">
            <a:xfrm>
              <a:off x="930"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72" name="Oval 26"/>
            <p:cNvSpPr>
              <a:spLocks noChangeArrowheads="1"/>
            </p:cNvSpPr>
            <p:nvPr/>
          </p:nvSpPr>
          <p:spPr bwMode="auto">
            <a:xfrm>
              <a:off x="158"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73" name="Oval 27"/>
            <p:cNvSpPr>
              <a:spLocks noChangeArrowheads="1"/>
            </p:cNvSpPr>
            <p:nvPr/>
          </p:nvSpPr>
          <p:spPr bwMode="auto">
            <a:xfrm>
              <a:off x="748" y="20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074" name="Oval 28"/>
            <p:cNvSpPr>
              <a:spLocks noChangeArrowheads="1"/>
            </p:cNvSpPr>
            <p:nvPr/>
          </p:nvSpPr>
          <p:spPr bwMode="auto">
            <a:xfrm>
              <a:off x="3426" y="22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75" name="Oval 29"/>
            <p:cNvSpPr>
              <a:spLocks noChangeArrowheads="1"/>
            </p:cNvSpPr>
            <p:nvPr/>
          </p:nvSpPr>
          <p:spPr bwMode="auto">
            <a:xfrm>
              <a:off x="5420"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076" name="Oval 30"/>
            <p:cNvSpPr>
              <a:spLocks noChangeArrowheads="1"/>
            </p:cNvSpPr>
            <p:nvPr/>
          </p:nvSpPr>
          <p:spPr bwMode="auto">
            <a:xfrm>
              <a:off x="839"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77" name="Oval 31"/>
            <p:cNvSpPr>
              <a:spLocks noChangeArrowheads="1"/>
            </p:cNvSpPr>
            <p:nvPr/>
          </p:nvSpPr>
          <p:spPr bwMode="auto">
            <a:xfrm>
              <a:off x="2154"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78" name="Oval 32"/>
            <p:cNvSpPr>
              <a:spLocks noChangeArrowheads="1"/>
            </p:cNvSpPr>
            <p:nvPr/>
          </p:nvSpPr>
          <p:spPr bwMode="auto">
            <a:xfrm>
              <a:off x="2290" y="329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079" name="Oval 33"/>
            <p:cNvSpPr>
              <a:spLocks noChangeArrowheads="1"/>
            </p:cNvSpPr>
            <p:nvPr/>
          </p:nvSpPr>
          <p:spPr bwMode="auto">
            <a:xfrm>
              <a:off x="1111" y="315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080" name="Oval 34"/>
            <p:cNvSpPr>
              <a:spLocks noChangeArrowheads="1"/>
            </p:cNvSpPr>
            <p:nvPr/>
          </p:nvSpPr>
          <p:spPr bwMode="auto">
            <a:xfrm>
              <a:off x="2336"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1" name="Oval 35"/>
            <p:cNvSpPr>
              <a:spLocks noChangeArrowheads="1"/>
            </p:cNvSpPr>
            <p:nvPr/>
          </p:nvSpPr>
          <p:spPr bwMode="auto">
            <a:xfrm>
              <a:off x="12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2" name="Oval 36"/>
            <p:cNvSpPr>
              <a:spLocks noChangeArrowheads="1"/>
            </p:cNvSpPr>
            <p:nvPr/>
          </p:nvSpPr>
          <p:spPr bwMode="auto">
            <a:xfrm>
              <a:off x="3107"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3" name="Oval 37"/>
            <p:cNvSpPr>
              <a:spLocks noChangeArrowheads="1"/>
            </p:cNvSpPr>
            <p:nvPr/>
          </p:nvSpPr>
          <p:spPr bwMode="auto">
            <a:xfrm>
              <a:off x="3061"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4" name="Oval 38"/>
            <p:cNvSpPr>
              <a:spLocks noChangeArrowheads="1"/>
            </p:cNvSpPr>
            <p:nvPr/>
          </p:nvSpPr>
          <p:spPr bwMode="auto">
            <a:xfrm>
              <a:off x="3470"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5" name="Oval 39"/>
            <p:cNvSpPr>
              <a:spLocks noChangeArrowheads="1"/>
            </p:cNvSpPr>
            <p:nvPr/>
          </p:nvSpPr>
          <p:spPr bwMode="auto">
            <a:xfrm>
              <a:off x="201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6" name="Oval 40"/>
            <p:cNvSpPr>
              <a:spLocks noChangeArrowheads="1"/>
            </p:cNvSpPr>
            <p:nvPr/>
          </p:nvSpPr>
          <p:spPr bwMode="auto">
            <a:xfrm>
              <a:off x="657"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7" name="Oval 41"/>
            <p:cNvSpPr>
              <a:spLocks noChangeArrowheads="1"/>
            </p:cNvSpPr>
            <p:nvPr/>
          </p:nvSpPr>
          <p:spPr bwMode="auto">
            <a:xfrm>
              <a:off x="476"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8" name="Oval 42"/>
            <p:cNvSpPr>
              <a:spLocks noChangeArrowheads="1"/>
            </p:cNvSpPr>
            <p:nvPr/>
          </p:nvSpPr>
          <p:spPr bwMode="auto">
            <a:xfrm>
              <a:off x="2517"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89" name="Oval 43"/>
            <p:cNvSpPr>
              <a:spLocks noChangeArrowheads="1"/>
            </p:cNvSpPr>
            <p:nvPr/>
          </p:nvSpPr>
          <p:spPr bwMode="auto">
            <a:xfrm>
              <a:off x="2381"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0" name="Oval 44"/>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1" name="Oval 45"/>
            <p:cNvSpPr>
              <a:spLocks noChangeArrowheads="1"/>
            </p:cNvSpPr>
            <p:nvPr/>
          </p:nvSpPr>
          <p:spPr bwMode="auto">
            <a:xfrm>
              <a:off x="340"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2" name="Oval 46"/>
            <p:cNvSpPr>
              <a:spLocks noChangeArrowheads="1"/>
            </p:cNvSpPr>
            <p:nvPr/>
          </p:nvSpPr>
          <p:spPr bwMode="auto">
            <a:xfrm>
              <a:off x="68" y="25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3" name="Oval 47"/>
            <p:cNvSpPr>
              <a:spLocks noChangeArrowheads="1"/>
            </p:cNvSpPr>
            <p:nvPr/>
          </p:nvSpPr>
          <p:spPr bwMode="auto">
            <a:xfrm>
              <a:off x="1882"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4" name="Oval 48"/>
            <p:cNvSpPr>
              <a:spLocks noChangeArrowheads="1"/>
            </p:cNvSpPr>
            <p:nvPr/>
          </p:nvSpPr>
          <p:spPr bwMode="auto">
            <a:xfrm>
              <a:off x="1519"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5" name="Oval 49"/>
            <p:cNvSpPr>
              <a:spLocks noChangeArrowheads="1"/>
            </p:cNvSpPr>
            <p:nvPr/>
          </p:nvSpPr>
          <p:spPr bwMode="auto">
            <a:xfrm>
              <a:off x="567"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6" name="Oval 50"/>
            <p:cNvSpPr>
              <a:spLocks noChangeArrowheads="1"/>
            </p:cNvSpPr>
            <p:nvPr/>
          </p:nvSpPr>
          <p:spPr bwMode="auto">
            <a:xfrm>
              <a:off x="174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7" name="Oval 51"/>
            <p:cNvSpPr>
              <a:spLocks noChangeArrowheads="1"/>
            </p:cNvSpPr>
            <p:nvPr/>
          </p:nvSpPr>
          <p:spPr bwMode="auto">
            <a:xfrm>
              <a:off x="437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8" name="Oval 52"/>
            <p:cNvSpPr>
              <a:spLocks noChangeArrowheads="1"/>
            </p:cNvSpPr>
            <p:nvPr/>
          </p:nvSpPr>
          <p:spPr bwMode="auto">
            <a:xfrm>
              <a:off x="884"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099" name="Oval 53"/>
            <p:cNvSpPr>
              <a:spLocks noChangeArrowheads="1"/>
            </p:cNvSpPr>
            <p:nvPr/>
          </p:nvSpPr>
          <p:spPr bwMode="auto">
            <a:xfrm>
              <a:off x="612" y="2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0" name="Oval 54"/>
            <p:cNvSpPr>
              <a:spLocks noChangeArrowheads="1"/>
            </p:cNvSpPr>
            <p:nvPr/>
          </p:nvSpPr>
          <p:spPr bwMode="auto">
            <a:xfrm>
              <a:off x="165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1" name="Oval 55"/>
            <p:cNvSpPr>
              <a:spLocks noChangeArrowheads="1"/>
            </p:cNvSpPr>
            <p:nvPr/>
          </p:nvSpPr>
          <p:spPr bwMode="auto">
            <a:xfrm>
              <a:off x="29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2" name="Oval 56"/>
            <p:cNvSpPr>
              <a:spLocks noChangeArrowheads="1"/>
            </p:cNvSpPr>
            <p:nvPr/>
          </p:nvSpPr>
          <p:spPr bwMode="auto">
            <a:xfrm>
              <a:off x="6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3" name="Oval 57"/>
            <p:cNvSpPr>
              <a:spLocks noChangeArrowheads="1"/>
            </p:cNvSpPr>
            <p:nvPr/>
          </p:nvSpPr>
          <p:spPr bwMode="auto">
            <a:xfrm>
              <a:off x="1429"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4" name="Oval 58"/>
            <p:cNvSpPr>
              <a:spLocks noChangeArrowheads="1"/>
            </p:cNvSpPr>
            <p:nvPr/>
          </p:nvSpPr>
          <p:spPr bwMode="auto">
            <a:xfrm>
              <a:off x="1111" y="415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6105" name="Oval 59"/>
            <p:cNvSpPr>
              <a:spLocks noChangeArrowheads="1"/>
            </p:cNvSpPr>
            <p:nvPr/>
          </p:nvSpPr>
          <p:spPr bwMode="auto">
            <a:xfrm>
              <a:off x="340"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6" name="Oval 60"/>
            <p:cNvSpPr>
              <a:spLocks noChangeArrowheads="1"/>
            </p:cNvSpPr>
            <p:nvPr/>
          </p:nvSpPr>
          <p:spPr bwMode="auto">
            <a:xfrm>
              <a:off x="1292"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7" name="Oval 61"/>
            <p:cNvSpPr>
              <a:spLocks noChangeArrowheads="1"/>
            </p:cNvSpPr>
            <p:nvPr/>
          </p:nvSpPr>
          <p:spPr bwMode="auto">
            <a:xfrm>
              <a:off x="9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8" name="Oval 62"/>
            <p:cNvSpPr>
              <a:spLocks noChangeArrowheads="1"/>
            </p:cNvSpPr>
            <p:nvPr/>
          </p:nvSpPr>
          <p:spPr bwMode="auto">
            <a:xfrm>
              <a:off x="2883"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09" name="Oval 63"/>
            <p:cNvSpPr>
              <a:spLocks noChangeArrowheads="1"/>
            </p:cNvSpPr>
            <p:nvPr/>
          </p:nvSpPr>
          <p:spPr bwMode="auto">
            <a:xfrm>
              <a:off x="2699" y="374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10" name="Oval 64"/>
            <p:cNvSpPr>
              <a:spLocks noChangeArrowheads="1"/>
            </p:cNvSpPr>
            <p:nvPr/>
          </p:nvSpPr>
          <p:spPr bwMode="auto">
            <a:xfrm>
              <a:off x="2971"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1" name="Oval 65"/>
            <p:cNvSpPr>
              <a:spLocks noChangeArrowheads="1"/>
            </p:cNvSpPr>
            <p:nvPr/>
          </p:nvSpPr>
          <p:spPr bwMode="auto">
            <a:xfrm>
              <a:off x="387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2" name="Oval 66"/>
            <p:cNvSpPr>
              <a:spLocks noChangeArrowheads="1"/>
            </p:cNvSpPr>
            <p:nvPr/>
          </p:nvSpPr>
          <p:spPr bwMode="auto">
            <a:xfrm>
              <a:off x="1655"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3" name="Oval 67"/>
            <p:cNvSpPr>
              <a:spLocks noChangeArrowheads="1"/>
            </p:cNvSpPr>
            <p:nvPr/>
          </p:nvSpPr>
          <p:spPr bwMode="auto">
            <a:xfrm>
              <a:off x="2200" y="293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6114" name="Oval 68"/>
            <p:cNvSpPr>
              <a:spLocks noChangeArrowheads="1"/>
            </p:cNvSpPr>
            <p:nvPr/>
          </p:nvSpPr>
          <p:spPr bwMode="auto">
            <a:xfrm>
              <a:off x="1067"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5" name="Oval 69"/>
            <p:cNvSpPr>
              <a:spLocks noChangeArrowheads="1"/>
            </p:cNvSpPr>
            <p:nvPr/>
          </p:nvSpPr>
          <p:spPr bwMode="auto">
            <a:xfrm>
              <a:off x="4105"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6" name="Oval 70"/>
            <p:cNvSpPr>
              <a:spLocks noChangeArrowheads="1"/>
            </p:cNvSpPr>
            <p:nvPr/>
          </p:nvSpPr>
          <p:spPr bwMode="auto">
            <a:xfrm>
              <a:off x="431"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7" name="Oval 71"/>
            <p:cNvSpPr>
              <a:spLocks noChangeArrowheads="1"/>
            </p:cNvSpPr>
            <p:nvPr/>
          </p:nvSpPr>
          <p:spPr bwMode="auto">
            <a:xfrm>
              <a:off x="283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8" name="Oval 72"/>
            <p:cNvSpPr>
              <a:spLocks noChangeArrowheads="1"/>
            </p:cNvSpPr>
            <p:nvPr/>
          </p:nvSpPr>
          <p:spPr bwMode="auto">
            <a:xfrm>
              <a:off x="657"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19" name="Oval 73"/>
            <p:cNvSpPr>
              <a:spLocks noChangeArrowheads="1"/>
            </p:cNvSpPr>
            <p:nvPr/>
          </p:nvSpPr>
          <p:spPr bwMode="auto">
            <a:xfrm>
              <a:off x="1111"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20" name="Oval 74"/>
            <p:cNvSpPr>
              <a:spLocks noChangeArrowheads="1"/>
            </p:cNvSpPr>
            <p:nvPr/>
          </p:nvSpPr>
          <p:spPr bwMode="auto">
            <a:xfrm>
              <a:off x="1655" y="170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121" name="Oval 75"/>
            <p:cNvSpPr>
              <a:spLocks noChangeArrowheads="1"/>
            </p:cNvSpPr>
            <p:nvPr/>
          </p:nvSpPr>
          <p:spPr bwMode="auto">
            <a:xfrm>
              <a:off x="158"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22" name="Oval 76"/>
            <p:cNvSpPr>
              <a:spLocks noChangeArrowheads="1"/>
            </p:cNvSpPr>
            <p:nvPr/>
          </p:nvSpPr>
          <p:spPr bwMode="auto">
            <a:xfrm>
              <a:off x="68"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23" name="Oval 77"/>
            <p:cNvSpPr>
              <a:spLocks noChangeArrowheads="1"/>
            </p:cNvSpPr>
            <p:nvPr/>
          </p:nvSpPr>
          <p:spPr bwMode="auto">
            <a:xfrm>
              <a:off x="29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24" name="Oval 78"/>
            <p:cNvSpPr>
              <a:spLocks noChangeArrowheads="1"/>
            </p:cNvSpPr>
            <p:nvPr/>
          </p:nvSpPr>
          <p:spPr bwMode="auto">
            <a:xfrm>
              <a:off x="839"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25" name="Oval 79"/>
            <p:cNvSpPr>
              <a:spLocks noChangeArrowheads="1"/>
            </p:cNvSpPr>
            <p:nvPr/>
          </p:nvSpPr>
          <p:spPr bwMode="auto">
            <a:xfrm>
              <a:off x="3243"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26" name="Oval 80"/>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27" name="Oval 81"/>
            <p:cNvSpPr>
              <a:spLocks noChangeArrowheads="1"/>
            </p:cNvSpPr>
            <p:nvPr/>
          </p:nvSpPr>
          <p:spPr bwMode="auto">
            <a:xfrm>
              <a:off x="295"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28" name="Oval 82"/>
            <p:cNvSpPr>
              <a:spLocks noChangeArrowheads="1"/>
            </p:cNvSpPr>
            <p:nvPr/>
          </p:nvSpPr>
          <p:spPr bwMode="auto">
            <a:xfrm>
              <a:off x="2608"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29" name="Oval 83"/>
            <p:cNvSpPr>
              <a:spLocks noChangeArrowheads="1"/>
            </p:cNvSpPr>
            <p:nvPr/>
          </p:nvSpPr>
          <p:spPr bwMode="auto">
            <a:xfrm>
              <a:off x="2925" y="16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130" name="Oval 84"/>
            <p:cNvSpPr>
              <a:spLocks noChangeArrowheads="1"/>
            </p:cNvSpPr>
            <p:nvPr/>
          </p:nvSpPr>
          <p:spPr bwMode="auto">
            <a:xfrm>
              <a:off x="532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31" name="Oval 85"/>
            <p:cNvSpPr>
              <a:spLocks noChangeArrowheads="1"/>
            </p:cNvSpPr>
            <p:nvPr/>
          </p:nvSpPr>
          <p:spPr bwMode="auto">
            <a:xfrm>
              <a:off x="4332" y="148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32" name="Oval 86"/>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33" name="Oval 87"/>
            <p:cNvSpPr>
              <a:spLocks noChangeArrowheads="1"/>
            </p:cNvSpPr>
            <p:nvPr/>
          </p:nvSpPr>
          <p:spPr bwMode="auto">
            <a:xfrm>
              <a:off x="4694" y="293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134" name="Oval 88"/>
            <p:cNvSpPr>
              <a:spLocks noChangeArrowheads="1"/>
            </p:cNvSpPr>
            <p:nvPr/>
          </p:nvSpPr>
          <p:spPr bwMode="auto">
            <a:xfrm>
              <a:off x="113"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35" name="Oval 89"/>
            <p:cNvSpPr>
              <a:spLocks noChangeArrowheads="1"/>
            </p:cNvSpPr>
            <p:nvPr/>
          </p:nvSpPr>
          <p:spPr bwMode="auto">
            <a:xfrm>
              <a:off x="476"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36" name="Oval 90"/>
            <p:cNvSpPr>
              <a:spLocks noChangeArrowheads="1"/>
            </p:cNvSpPr>
            <p:nvPr/>
          </p:nvSpPr>
          <p:spPr bwMode="auto">
            <a:xfrm>
              <a:off x="3833"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37" name="Oval 91"/>
            <p:cNvSpPr>
              <a:spLocks noChangeArrowheads="1"/>
            </p:cNvSpPr>
            <p:nvPr/>
          </p:nvSpPr>
          <p:spPr bwMode="auto">
            <a:xfrm>
              <a:off x="3381"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38" name="Oval 92"/>
            <p:cNvSpPr>
              <a:spLocks noChangeArrowheads="1"/>
            </p:cNvSpPr>
            <p:nvPr/>
          </p:nvSpPr>
          <p:spPr bwMode="auto">
            <a:xfrm>
              <a:off x="1837"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39" name="Oval 93"/>
            <p:cNvSpPr>
              <a:spLocks noChangeArrowheads="1"/>
            </p:cNvSpPr>
            <p:nvPr/>
          </p:nvSpPr>
          <p:spPr bwMode="auto">
            <a:xfrm>
              <a:off x="3517" y="229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140" name="Oval 94"/>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1" name="Oval 95"/>
            <p:cNvSpPr>
              <a:spLocks noChangeArrowheads="1"/>
            </p:cNvSpPr>
            <p:nvPr/>
          </p:nvSpPr>
          <p:spPr bwMode="auto">
            <a:xfrm>
              <a:off x="4785"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2" name="Oval 96"/>
            <p:cNvSpPr>
              <a:spLocks noChangeArrowheads="1"/>
            </p:cNvSpPr>
            <p:nvPr/>
          </p:nvSpPr>
          <p:spPr bwMode="auto">
            <a:xfrm>
              <a:off x="2653"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3" name="Oval 97"/>
            <p:cNvSpPr>
              <a:spLocks noChangeArrowheads="1"/>
            </p:cNvSpPr>
            <p:nvPr/>
          </p:nvSpPr>
          <p:spPr bwMode="auto">
            <a:xfrm>
              <a:off x="5602" y="22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4" name="Oval 98"/>
            <p:cNvSpPr>
              <a:spLocks noChangeArrowheads="1"/>
            </p:cNvSpPr>
            <p:nvPr/>
          </p:nvSpPr>
          <p:spPr bwMode="auto">
            <a:xfrm>
              <a:off x="4740"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5" name="Oval 99"/>
            <p:cNvSpPr>
              <a:spLocks noChangeArrowheads="1"/>
            </p:cNvSpPr>
            <p:nvPr/>
          </p:nvSpPr>
          <p:spPr bwMode="auto">
            <a:xfrm>
              <a:off x="405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6" name="Oval 100"/>
            <p:cNvSpPr>
              <a:spLocks noChangeArrowheads="1"/>
            </p:cNvSpPr>
            <p:nvPr/>
          </p:nvSpPr>
          <p:spPr bwMode="auto">
            <a:xfrm>
              <a:off x="3696"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7" name="Oval 101"/>
            <p:cNvSpPr>
              <a:spLocks noChangeArrowheads="1"/>
            </p:cNvSpPr>
            <p:nvPr/>
          </p:nvSpPr>
          <p:spPr bwMode="auto">
            <a:xfrm>
              <a:off x="4105" y="2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148" name="Oval 102"/>
            <p:cNvSpPr>
              <a:spLocks noChangeArrowheads="1"/>
            </p:cNvSpPr>
            <p:nvPr/>
          </p:nvSpPr>
          <p:spPr bwMode="auto">
            <a:xfrm>
              <a:off x="2608"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49" name="Oval 103"/>
            <p:cNvSpPr>
              <a:spLocks noChangeArrowheads="1"/>
            </p:cNvSpPr>
            <p:nvPr/>
          </p:nvSpPr>
          <p:spPr bwMode="auto">
            <a:xfrm>
              <a:off x="1655"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0" name="Oval 104"/>
            <p:cNvSpPr>
              <a:spLocks noChangeArrowheads="1"/>
            </p:cNvSpPr>
            <p:nvPr/>
          </p:nvSpPr>
          <p:spPr bwMode="auto">
            <a:xfrm>
              <a:off x="365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1" name="Oval 105"/>
            <p:cNvSpPr>
              <a:spLocks noChangeArrowheads="1"/>
            </p:cNvSpPr>
            <p:nvPr/>
          </p:nvSpPr>
          <p:spPr bwMode="auto">
            <a:xfrm>
              <a:off x="5193" y="27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152" name="Oval 106"/>
            <p:cNvSpPr>
              <a:spLocks noChangeArrowheads="1"/>
            </p:cNvSpPr>
            <p:nvPr/>
          </p:nvSpPr>
          <p:spPr bwMode="auto">
            <a:xfrm>
              <a:off x="5511"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3" name="Oval 107"/>
            <p:cNvSpPr>
              <a:spLocks noChangeArrowheads="1"/>
            </p:cNvSpPr>
            <p:nvPr/>
          </p:nvSpPr>
          <p:spPr bwMode="auto">
            <a:xfrm>
              <a:off x="3016"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4" name="Oval 108"/>
            <p:cNvSpPr>
              <a:spLocks noChangeArrowheads="1"/>
            </p:cNvSpPr>
            <p:nvPr/>
          </p:nvSpPr>
          <p:spPr bwMode="auto">
            <a:xfrm>
              <a:off x="2925"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5" name="Oval 109"/>
            <p:cNvSpPr>
              <a:spLocks noChangeArrowheads="1"/>
            </p:cNvSpPr>
            <p:nvPr/>
          </p:nvSpPr>
          <p:spPr bwMode="auto">
            <a:xfrm>
              <a:off x="2971"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6" name="Oval 110"/>
            <p:cNvSpPr>
              <a:spLocks noChangeArrowheads="1"/>
            </p:cNvSpPr>
            <p:nvPr/>
          </p:nvSpPr>
          <p:spPr bwMode="auto">
            <a:xfrm>
              <a:off x="4558"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7" name="Oval 111"/>
            <p:cNvSpPr>
              <a:spLocks noChangeArrowheads="1"/>
            </p:cNvSpPr>
            <p:nvPr/>
          </p:nvSpPr>
          <p:spPr bwMode="auto">
            <a:xfrm>
              <a:off x="4604"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8" name="Oval 112"/>
            <p:cNvSpPr>
              <a:spLocks noChangeArrowheads="1"/>
            </p:cNvSpPr>
            <p:nvPr/>
          </p:nvSpPr>
          <p:spPr bwMode="auto">
            <a:xfrm>
              <a:off x="5103"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59" name="Oval 113"/>
            <p:cNvSpPr>
              <a:spLocks noChangeArrowheads="1"/>
            </p:cNvSpPr>
            <p:nvPr/>
          </p:nvSpPr>
          <p:spPr bwMode="auto">
            <a:xfrm>
              <a:off x="4513"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0" name="Oval 114"/>
            <p:cNvSpPr>
              <a:spLocks noChangeArrowheads="1"/>
            </p:cNvSpPr>
            <p:nvPr/>
          </p:nvSpPr>
          <p:spPr bwMode="auto">
            <a:xfrm>
              <a:off x="5420"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1" name="Oval 115"/>
            <p:cNvSpPr>
              <a:spLocks noChangeArrowheads="1"/>
            </p:cNvSpPr>
            <p:nvPr/>
          </p:nvSpPr>
          <p:spPr bwMode="auto">
            <a:xfrm>
              <a:off x="41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2" name="Oval 116"/>
            <p:cNvSpPr>
              <a:spLocks noChangeArrowheads="1"/>
            </p:cNvSpPr>
            <p:nvPr/>
          </p:nvSpPr>
          <p:spPr bwMode="auto">
            <a:xfrm>
              <a:off x="4694"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3" name="Oval 117"/>
            <p:cNvSpPr>
              <a:spLocks noChangeArrowheads="1"/>
            </p:cNvSpPr>
            <p:nvPr/>
          </p:nvSpPr>
          <p:spPr bwMode="auto">
            <a:xfrm>
              <a:off x="930"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4" name="Oval 118"/>
            <p:cNvSpPr>
              <a:spLocks noChangeArrowheads="1"/>
            </p:cNvSpPr>
            <p:nvPr/>
          </p:nvSpPr>
          <p:spPr bwMode="auto">
            <a:xfrm>
              <a:off x="5148"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5" name="Oval 119"/>
            <p:cNvSpPr>
              <a:spLocks noChangeArrowheads="1"/>
            </p:cNvSpPr>
            <p:nvPr/>
          </p:nvSpPr>
          <p:spPr bwMode="auto">
            <a:xfrm>
              <a:off x="4876"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6" name="Oval 120"/>
            <p:cNvSpPr>
              <a:spLocks noChangeArrowheads="1"/>
            </p:cNvSpPr>
            <p:nvPr/>
          </p:nvSpPr>
          <p:spPr bwMode="auto">
            <a:xfrm>
              <a:off x="5194"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67" name="Oval 121"/>
            <p:cNvSpPr>
              <a:spLocks noChangeArrowheads="1"/>
            </p:cNvSpPr>
            <p:nvPr/>
          </p:nvSpPr>
          <p:spPr bwMode="auto">
            <a:xfrm>
              <a:off x="5557"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8" name="Oval 122"/>
            <p:cNvSpPr>
              <a:spLocks noChangeArrowheads="1"/>
            </p:cNvSpPr>
            <p:nvPr/>
          </p:nvSpPr>
          <p:spPr bwMode="auto">
            <a:xfrm>
              <a:off x="5239"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69" name="Oval 123"/>
            <p:cNvSpPr>
              <a:spLocks noChangeArrowheads="1"/>
            </p:cNvSpPr>
            <p:nvPr/>
          </p:nvSpPr>
          <p:spPr bwMode="auto">
            <a:xfrm>
              <a:off x="4830"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0" name="Oval 124"/>
            <p:cNvSpPr>
              <a:spLocks noChangeArrowheads="1"/>
            </p:cNvSpPr>
            <p:nvPr/>
          </p:nvSpPr>
          <p:spPr bwMode="auto">
            <a:xfrm>
              <a:off x="115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1" name="Oval 125"/>
            <p:cNvSpPr>
              <a:spLocks noChangeArrowheads="1"/>
            </p:cNvSpPr>
            <p:nvPr/>
          </p:nvSpPr>
          <p:spPr bwMode="auto">
            <a:xfrm>
              <a:off x="2109"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2" name="Oval 126"/>
            <p:cNvSpPr>
              <a:spLocks noChangeArrowheads="1"/>
            </p:cNvSpPr>
            <p:nvPr/>
          </p:nvSpPr>
          <p:spPr bwMode="auto">
            <a:xfrm>
              <a:off x="4286"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3" name="Oval 127"/>
            <p:cNvSpPr>
              <a:spLocks noChangeArrowheads="1"/>
            </p:cNvSpPr>
            <p:nvPr/>
          </p:nvSpPr>
          <p:spPr bwMode="auto">
            <a:xfrm>
              <a:off x="464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4" name="Oval 128"/>
            <p:cNvSpPr>
              <a:spLocks noChangeArrowheads="1"/>
            </p:cNvSpPr>
            <p:nvPr/>
          </p:nvSpPr>
          <p:spPr bwMode="auto">
            <a:xfrm>
              <a:off x="3697" y="25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75" name="Oval 129"/>
            <p:cNvSpPr>
              <a:spLocks noChangeArrowheads="1"/>
            </p:cNvSpPr>
            <p:nvPr/>
          </p:nvSpPr>
          <p:spPr bwMode="auto">
            <a:xfrm>
              <a:off x="201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6" name="Oval 130"/>
            <p:cNvSpPr>
              <a:spLocks noChangeArrowheads="1"/>
            </p:cNvSpPr>
            <p:nvPr/>
          </p:nvSpPr>
          <p:spPr bwMode="auto">
            <a:xfrm>
              <a:off x="229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7" name="Oval 131"/>
            <p:cNvSpPr>
              <a:spLocks noChangeArrowheads="1"/>
            </p:cNvSpPr>
            <p:nvPr/>
          </p:nvSpPr>
          <p:spPr bwMode="auto">
            <a:xfrm>
              <a:off x="510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8" name="Oval 132"/>
            <p:cNvSpPr>
              <a:spLocks noChangeArrowheads="1"/>
            </p:cNvSpPr>
            <p:nvPr/>
          </p:nvSpPr>
          <p:spPr bwMode="auto">
            <a:xfrm>
              <a:off x="1791"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79" name="Oval 133"/>
            <p:cNvSpPr>
              <a:spLocks noChangeArrowheads="1"/>
            </p:cNvSpPr>
            <p:nvPr/>
          </p:nvSpPr>
          <p:spPr bwMode="auto">
            <a:xfrm>
              <a:off x="3971"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80" name="Oval 134"/>
            <p:cNvSpPr>
              <a:spLocks noChangeArrowheads="1"/>
            </p:cNvSpPr>
            <p:nvPr/>
          </p:nvSpPr>
          <p:spPr bwMode="auto">
            <a:xfrm>
              <a:off x="4196" y="1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81" name="Oval 135"/>
            <p:cNvSpPr>
              <a:spLocks noChangeArrowheads="1"/>
            </p:cNvSpPr>
            <p:nvPr/>
          </p:nvSpPr>
          <p:spPr bwMode="auto">
            <a:xfrm>
              <a:off x="4559"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82" name="Oval 136"/>
            <p:cNvSpPr>
              <a:spLocks noChangeArrowheads="1"/>
            </p:cNvSpPr>
            <p:nvPr/>
          </p:nvSpPr>
          <p:spPr bwMode="auto">
            <a:xfrm>
              <a:off x="3560"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83" name="Oval 137"/>
            <p:cNvSpPr>
              <a:spLocks noChangeArrowheads="1"/>
            </p:cNvSpPr>
            <p:nvPr/>
          </p:nvSpPr>
          <p:spPr bwMode="auto">
            <a:xfrm>
              <a:off x="1429"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84" name="Oval 138"/>
            <p:cNvSpPr>
              <a:spLocks noChangeArrowheads="1"/>
            </p:cNvSpPr>
            <p:nvPr/>
          </p:nvSpPr>
          <p:spPr bwMode="auto">
            <a:xfrm>
              <a:off x="142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85" name="Oval 139"/>
            <p:cNvSpPr>
              <a:spLocks noChangeArrowheads="1"/>
            </p:cNvSpPr>
            <p:nvPr/>
          </p:nvSpPr>
          <p:spPr bwMode="auto">
            <a:xfrm>
              <a:off x="340"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86" name="Oval 140"/>
            <p:cNvSpPr>
              <a:spLocks noChangeArrowheads="1"/>
            </p:cNvSpPr>
            <p:nvPr/>
          </p:nvSpPr>
          <p:spPr bwMode="auto">
            <a:xfrm>
              <a:off x="3562"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87" name="Oval 141"/>
            <p:cNvSpPr>
              <a:spLocks noChangeArrowheads="1"/>
            </p:cNvSpPr>
            <p:nvPr/>
          </p:nvSpPr>
          <p:spPr bwMode="auto">
            <a:xfrm>
              <a:off x="1020"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88" name="Oval 142"/>
            <p:cNvSpPr>
              <a:spLocks noChangeArrowheads="1"/>
            </p:cNvSpPr>
            <p:nvPr/>
          </p:nvSpPr>
          <p:spPr bwMode="auto">
            <a:xfrm>
              <a:off x="1292" y="89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189" name="Oval 143"/>
            <p:cNvSpPr>
              <a:spLocks noChangeArrowheads="1"/>
            </p:cNvSpPr>
            <p:nvPr/>
          </p:nvSpPr>
          <p:spPr bwMode="auto">
            <a:xfrm>
              <a:off x="1383"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0" name="Oval 144"/>
            <p:cNvSpPr>
              <a:spLocks noChangeArrowheads="1"/>
            </p:cNvSpPr>
            <p:nvPr/>
          </p:nvSpPr>
          <p:spPr bwMode="auto">
            <a:xfrm>
              <a:off x="133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1" name="Oval 145"/>
            <p:cNvSpPr>
              <a:spLocks noChangeArrowheads="1"/>
            </p:cNvSpPr>
            <p:nvPr/>
          </p:nvSpPr>
          <p:spPr bwMode="auto">
            <a:xfrm>
              <a:off x="215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2" name="Oval 146"/>
            <p:cNvSpPr>
              <a:spLocks noChangeArrowheads="1"/>
            </p:cNvSpPr>
            <p:nvPr/>
          </p:nvSpPr>
          <p:spPr bwMode="auto">
            <a:xfrm>
              <a:off x="1610"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3" name="Oval 147"/>
            <p:cNvSpPr>
              <a:spLocks noChangeArrowheads="1"/>
            </p:cNvSpPr>
            <p:nvPr/>
          </p:nvSpPr>
          <p:spPr bwMode="auto">
            <a:xfrm>
              <a:off x="1111"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4" name="Oval 148"/>
            <p:cNvSpPr>
              <a:spLocks noChangeArrowheads="1"/>
            </p:cNvSpPr>
            <p:nvPr/>
          </p:nvSpPr>
          <p:spPr bwMode="auto">
            <a:xfrm>
              <a:off x="1699"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5" name="Oval 149"/>
            <p:cNvSpPr>
              <a:spLocks noChangeArrowheads="1"/>
            </p:cNvSpPr>
            <p:nvPr/>
          </p:nvSpPr>
          <p:spPr bwMode="auto">
            <a:xfrm>
              <a:off x="1610"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6" name="Oval 150"/>
            <p:cNvSpPr>
              <a:spLocks noChangeArrowheads="1"/>
            </p:cNvSpPr>
            <p:nvPr/>
          </p:nvSpPr>
          <p:spPr bwMode="auto">
            <a:xfrm>
              <a:off x="1746"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7" name="Oval 151"/>
            <p:cNvSpPr>
              <a:spLocks noChangeArrowheads="1"/>
            </p:cNvSpPr>
            <p:nvPr/>
          </p:nvSpPr>
          <p:spPr bwMode="auto">
            <a:xfrm>
              <a:off x="3742"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198" name="Oval 152"/>
            <p:cNvSpPr>
              <a:spLocks noChangeArrowheads="1"/>
            </p:cNvSpPr>
            <p:nvPr/>
          </p:nvSpPr>
          <p:spPr bwMode="auto">
            <a:xfrm>
              <a:off x="3924" y="10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199" name="Oval 153"/>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200" name="Oval 154"/>
            <p:cNvSpPr>
              <a:spLocks noChangeArrowheads="1"/>
            </p:cNvSpPr>
            <p:nvPr/>
          </p:nvSpPr>
          <p:spPr bwMode="auto">
            <a:xfrm>
              <a:off x="52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1" name="Oval 155"/>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2" name="Oval 156"/>
            <p:cNvSpPr>
              <a:spLocks noChangeArrowheads="1"/>
            </p:cNvSpPr>
            <p:nvPr/>
          </p:nvSpPr>
          <p:spPr bwMode="auto">
            <a:xfrm>
              <a:off x="884"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3" name="Oval 157"/>
            <p:cNvSpPr>
              <a:spLocks noChangeArrowheads="1"/>
            </p:cNvSpPr>
            <p:nvPr/>
          </p:nvSpPr>
          <p:spPr bwMode="auto">
            <a:xfrm>
              <a:off x="315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4" name="Oval 158"/>
            <p:cNvSpPr>
              <a:spLocks noChangeArrowheads="1"/>
            </p:cNvSpPr>
            <p:nvPr/>
          </p:nvSpPr>
          <p:spPr bwMode="auto">
            <a:xfrm>
              <a:off x="3741" y="1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5" name="Oval 159"/>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206" name="Oval 160"/>
            <p:cNvSpPr>
              <a:spLocks noChangeArrowheads="1"/>
            </p:cNvSpPr>
            <p:nvPr/>
          </p:nvSpPr>
          <p:spPr bwMode="auto">
            <a:xfrm>
              <a:off x="5239"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7" name="Oval 161"/>
            <p:cNvSpPr>
              <a:spLocks noChangeArrowheads="1"/>
            </p:cNvSpPr>
            <p:nvPr/>
          </p:nvSpPr>
          <p:spPr bwMode="auto">
            <a:xfrm>
              <a:off x="3968"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8" name="Oval 162"/>
            <p:cNvSpPr>
              <a:spLocks noChangeArrowheads="1"/>
            </p:cNvSpPr>
            <p:nvPr/>
          </p:nvSpPr>
          <p:spPr bwMode="auto">
            <a:xfrm>
              <a:off x="555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09" name="Oval 163"/>
            <p:cNvSpPr>
              <a:spLocks noChangeArrowheads="1"/>
            </p:cNvSpPr>
            <p:nvPr/>
          </p:nvSpPr>
          <p:spPr bwMode="auto">
            <a:xfrm>
              <a:off x="5375"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0" name="Oval 164"/>
            <p:cNvSpPr>
              <a:spLocks noChangeArrowheads="1"/>
            </p:cNvSpPr>
            <p:nvPr/>
          </p:nvSpPr>
          <p:spPr bwMode="auto">
            <a:xfrm>
              <a:off x="2244" y="1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1" name="Oval 165"/>
            <p:cNvSpPr>
              <a:spLocks noChangeArrowheads="1"/>
            </p:cNvSpPr>
            <p:nvPr/>
          </p:nvSpPr>
          <p:spPr bwMode="auto">
            <a:xfrm>
              <a:off x="487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2" name="Oval 166"/>
            <p:cNvSpPr>
              <a:spLocks noChangeArrowheads="1"/>
            </p:cNvSpPr>
            <p:nvPr/>
          </p:nvSpPr>
          <p:spPr bwMode="auto">
            <a:xfrm>
              <a:off x="2516"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3" name="Oval 167"/>
            <p:cNvSpPr>
              <a:spLocks noChangeArrowheads="1"/>
            </p:cNvSpPr>
            <p:nvPr/>
          </p:nvSpPr>
          <p:spPr bwMode="auto">
            <a:xfrm>
              <a:off x="1655" y="243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214" name="Oval 168"/>
            <p:cNvSpPr>
              <a:spLocks noChangeArrowheads="1"/>
            </p:cNvSpPr>
            <p:nvPr/>
          </p:nvSpPr>
          <p:spPr bwMode="auto">
            <a:xfrm>
              <a:off x="2291" y="1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215" name="Oval 169"/>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6" name="Oval 170"/>
            <p:cNvSpPr>
              <a:spLocks noChangeArrowheads="1"/>
            </p:cNvSpPr>
            <p:nvPr/>
          </p:nvSpPr>
          <p:spPr bwMode="auto">
            <a:xfrm>
              <a:off x="197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7" name="Oval 171"/>
            <p:cNvSpPr>
              <a:spLocks noChangeArrowheads="1"/>
            </p:cNvSpPr>
            <p:nvPr/>
          </p:nvSpPr>
          <p:spPr bwMode="auto">
            <a:xfrm>
              <a:off x="1338"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8" name="Oval 172"/>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19" name="Oval 173"/>
            <p:cNvSpPr>
              <a:spLocks noChangeArrowheads="1"/>
            </p:cNvSpPr>
            <p:nvPr/>
          </p:nvSpPr>
          <p:spPr bwMode="auto">
            <a:xfrm>
              <a:off x="1429"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0" name="Oval 174"/>
            <p:cNvSpPr>
              <a:spLocks noChangeArrowheads="1"/>
            </p:cNvSpPr>
            <p:nvPr/>
          </p:nvSpPr>
          <p:spPr bwMode="auto">
            <a:xfrm>
              <a:off x="2971"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1" name="Oval 175"/>
            <p:cNvSpPr>
              <a:spLocks noChangeArrowheads="1"/>
            </p:cNvSpPr>
            <p:nvPr/>
          </p:nvSpPr>
          <p:spPr bwMode="auto">
            <a:xfrm>
              <a:off x="133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2" name="Oval 176"/>
            <p:cNvSpPr>
              <a:spLocks noChangeArrowheads="1"/>
            </p:cNvSpPr>
            <p:nvPr/>
          </p:nvSpPr>
          <p:spPr bwMode="auto">
            <a:xfrm>
              <a:off x="975"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3" name="Oval 177"/>
            <p:cNvSpPr>
              <a:spLocks noChangeArrowheads="1"/>
            </p:cNvSpPr>
            <p:nvPr/>
          </p:nvSpPr>
          <p:spPr bwMode="auto">
            <a:xfrm>
              <a:off x="1564" y="1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4" name="Oval 178"/>
            <p:cNvSpPr>
              <a:spLocks noChangeArrowheads="1"/>
            </p:cNvSpPr>
            <p:nvPr/>
          </p:nvSpPr>
          <p:spPr bwMode="auto">
            <a:xfrm>
              <a:off x="288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5" name="Oval 179"/>
            <p:cNvSpPr>
              <a:spLocks noChangeArrowheads="1"/>
            </p:cNvSpPr>
            <p:nvPr/>
          </p:nvSpPr>
          <p:spPr bwMode="auto">
            <a:xfrm>
              <a:off x="3062"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6" name="Oval 180"/>
            <p:cNvSpPr>
              <a:spLocks noChangeArrowheads="1"/>
            </p:cNvSpPr>
            <p:nvPr/>
          </p:nvSpPr>
          <p:spPr bwMode="auto">
            <a:xfrm>
              <a:off x="1247" y="225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227" name="Oval 181"/>
            <p:cNvSpPr>
              <a:spLocks noChangeArrowheads="1"/>
            </p:cNvSpPr>
            <p:nvPr/>
          </p:nvSpPr>
          <p:spPr bwMode="auto">
            <a:xfrm>
              <a:off x="3243"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8" name="Oval 182"/>
            <p:cNvSpPr>
              <a:spLocks noChangeArrowheads="1"/>
            </p:cNvSpPr>
            <p:nvPr/>
          </p:nvSpPr>
          <p:spPr bwMode="auto">
            <a:xfrm>
              <a:off x="2562"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29" name="Oval 183"/>
            <p:cNvSpPr>
              <a:spLocks noChangeArrowheads="1"/>
            </p:cNvSpPr>
            <p:nvPr/>
          </p:nvSpPr>
          <p:spPr bwMode="auto">
            <a:xfrm>
              <a:off x="2154" y="143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230" name="Oval 184"/>
            <p:cNvSpPr>
              <a:spLocks noChangeArrowheads="1"/>
            </p:cNvSpPr>
            <p:nvPr/>
          </p:nvSpPr>
          <p:spPr bwMode="auto">
            <a:xfrm>
              <a:off x="2154"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31" name="Oval 185"/>
            <p:cNvSpPr>
              <a:spLocks noChangeArrowheads="1"/>
            </p:cNvSpPr>
            <p:nvPr/>
          </p:nvSpPr>
          <p:spPr bwMode="auto">
            <a:xfrm>
              <a:off x="3878"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32" name="Oval 186"/>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33" name="Oval 187"/>
            <p:cNvSpPr>
              <a:spLocks noChangeArrowheads="1"/>
            </p:cNvSpPr>
            <p:nvPr/>
          </p:nvSpPr>
          <p:spPr bwMode="auto">
            <a:xfrm>
              <a:off x="3470" y="12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234" name="Oval 188"/>
            <p:cNvSpPr>
              <a:spLocks noChangeArrowheads="1"/>
            </p:cNvSpPr>
            <p:nvPr/>
          </p:nvSpPr>
          <p:spPr bwMode="auto">
            <a:xfrm>
              <a:off x="328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35" name="Oval 189"/>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236" name="Oval 190"/>
            <p:cNvSpPr>
              <a:spLocks noChangeArrowheads="1"/>
            </p:cNvSpPr>
            <p:nvPr/>
          </p:nvSpPr>
          <p:spPr bwMode="auto">
            <a:xfrm>
              <a:off x="3379"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37" name="Oval 191"/>
            <p:cNvSpPr>
              <a:spLocks noChangeArrowheads="1"/>
            </p:cNvSpPr>
            <p:nvPr/>
          </p:nvSpPr>
          <p:spPr bwMode="auto">
            <a:xfrm>
              <a:off x="4785"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38" name="Oval 192"/>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39" name="Oval 193"/>
            <p:cNvSpPr>
              <a:spLocks noChangeArrowheads="1"/>
            </p:cNvSpPr>
            <p:nvPr/>
          </p:nvSpPr>
          <p:spPr bwMode="auto">
            <a:xfrm>
              <a:off x="383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0" name="Oval 194"/>
            <p:cNvSpPr>
              <a:spLocks noChangeArrowheads="1"/>
            </p:cNvSpPr>
            <p:nvPr/>
          </p:nvSpPr>
          <p:spPr bwMode="auto">
            <a:xfrm>
              <a:off x="3469" y="1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1" name="Oval 195"/>
            <p:cNvSpPr>
              <a:spLocks noChangeArrowheads="1"/>
            </p:cNvSpPr>
            <p:nvPr/>
          </p:nvSpPr>
          <p:spPr bwMode="auto">
            <a:xfrm>
              <a:off x="3061"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2" name="Oval 196"/>
            <p:cNvSpPr>
              <a:spLocks noChangeArrowheads="1"/>
            </p:cNvSpPr>
            <p:nvPr/>
          </p:nvSpPr>
          <p:spPr bwMode="auto">
            <a:xfrm>
              <a:off x="1791"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3" name="Oval 197"/>
            <p:cNvSpPr>
              <a:spLocks noChangeArrowheads="1"/>
            </p:cNvSpPr>
            <p:nvPr/>
          </p:nvSpPr>
          <p:spPr bwMode="auto">
            <a:xfrm>
              <a:off x="328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4" name="Oval 198"/>
            <p:cNvSpPr>
              <a:spLocks noChangeArrowheads="1"/>
            </p:cNvSpPr>
            <p:nvPr/>
          </p:nvSpPr>
          <p:spPr bwMode="auto">
            <a:xfrm>
              <a:off x="1973" y="188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6245" name="Oval 199"/>
            <p:cNvSpPr>
              <a:spLocks noChangeArrowheads="1"/>
            </p:cNvSpPr>
            <p:nvPr/>
          </p:nvSpPr>
          <p:spPr bwMode="auto">
            <a:xfrm>
              <a:off x="204" y="293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246" name="Oval 200"/>
            <p:cNvSpPr>
              <a:spLocks noChangeArrowheads="1"/>
            </p:cNvSpPr>
            <p:nvPr/>
          </p:nvSpPr>
          <p:spPr bwMode="auto">
            <a:xfrm>
              <a:off x="4694"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7" name="Oval 201"/>
            <p:cNvSpPr>
              <a:spLocks noChangeArrowheads="1"/>
            </p:cNvSpPr>
            <p:nvPr/>
          </p:nvSpPr>
          <p:spPr bwMode="auto">
            <a:xfrm>
              <a:off x="4286"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8" name="Oval 202"/>
            <p:cNvSpPr>
              <a:spLocks noChangeArrowheads="1"/>
            </p:cNvSpPr>
            <p:nvPr/>
          </p:nvSpPr>
          <p:spPr bwMode="auto">
            <a:xfrm>
              <a:off x="5012"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49" name="Oval 203"/>
            <p:cNvSpPr>
              <a:spLocks noChangeArrowheads="1"/>
            </p:cNvSpPr>
            <p:nvPr/>
          </p:nvSpPr>
          <p:spPr bwMode="auto">
            <a:xfrm>
              <a:off x="3742" y="32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250" name="Oval 204"/>
            <p:cNvSpPr>
              <a:spLocks noChangeArrowheads="1"/>
            </p:cNvSpPr>
            <p:nvPr/>
          </p:nvSpPr>
          <p:spPr bwMode="auto">
            <a:xfrm>
              <a:off x="839"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1" name="Oval 205"/>
            <p:cNvSpPr>
              <a:spLocks noChangeArrowheads="1"/>
            </p:cNvSpPr>
            <p:nvPr/>
          </p:nvSpPr>
          <p:spPr bwMode="auto">
            <a:xfrm>
              <a:off x="3198" y="1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2" name="Oval 206"/>
            <p:cNvSpPr>
              <a:spLocks noChangeArrowheads="1"/>
            </p:cNvSpPr>
            <p:nvPr/>
          </p:nvSpPr>
          <p:spPr bwMode="auto">
            <a:xfrm>
              <a:off x="3470"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3" name="Oval 207"/>
            <p:cNvSpPr>
              <a:spLocks noChangeArrowheads="1"/>
            </p:cNvSpPr>
            <p:nvPr/>
          </p:nvSpPr>
          <p:spPr bwMode="auto">
            <a:xfrm>
              <a:off x="79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4" name="Oval 208"/>
            <p:cNvSpPr>
              <a:spLocks noChangeArrowheads="1"/>
            </p:cNvSpPr>
            <p:nvPr/>
          </p:nvSpPr>
          <p:spPr bwMode="auto">
            <a:xfrm>
              <a:off x="2426"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5" name="Oval 209"/>
            <p:cNvSpPr>
              <a:spLocks noChangeArrowheads="1"/>
            </p:cNvSpPr>
            <p:nvPr/>
          </p:nvSpPr>
          <p:spPr bwMode="auto">
            <a:xfrm>
              <a:off x="1474"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6" name="Oval 210"/>
            <p:cNvSpPr>
              <a:spLocks noChangeArrowheads="1"/>
            </p:cNvSpPr>
            <p:nvPr/>
          </p:nvSpPr>
          <p:spPr bwMode="auto">
            <a:xfrm>
              <a:off x="4558"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7" name="Oval 211"/>
            <p:cNvSpPr>
              <a:spLocks noChangeArrowheads="1"/>
            </p:cNvSpPr>
            <p:nvPr/>
          </p:nvSpPr>
          <p:spPr bwMode="auto">
            <a:xfrm>
              <a:off x="1066"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8" name="Oval 212"/>
            <p:cNvSpPr>
              <a:spLocks noChangeArrowheads="1"/>
            </p:cNvSpPr>
            <p:nvPr/>
          </p:nvSpPr>
          <p:spPr bwMode="auto">
            <a:xfrm>
              <a:off x="2835"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59" name="Oval 213"/>
            <p:cNvSpPr>
              <a:spLocks noChangeArrowheads="1"/>
            </p:cNvSpPr>
            <p:nvPr/>
          </p:nvSpPr>
          <p:spPr bwMode="auto">
            <a:xfrm>
              <a:off x="4604" y="1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0" name="Oval 214"/>
            <p:cNvSpPr>
              <a:spLocks noChangeArrowheads="1"/>
            </p:cNvSpPr>
            <p:nvPr/>
          </p:nvSpPr>
          <p:spPr bwMode="auto">
            <a:xfrm>
              <a:off x="156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1" name="Oval 215"/>
            <p:cNvSpPr>
              <a:spLocks noChangeArrowheads="1"/>
            </p:cNvSpPr>
            <p:nvPr/>
          </p:nvSpPr>
          <p:spPr bwMode="auto">
            <a:xfrm>
              <a:off x="3379"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2" name="Oval 216"/>
            <p:cNvSpPr>
              <a:spLocks noChangeArrowheads="1"/>
            </p:cNvSpPr>
            <p:nvPr/>
          </p:nvSpPr>
          <p:spPr bwMode="auto">
            <a:xfrm>
              <a:off x="1066"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3" name="Oval 217"/>
            <p:cNvSpPr>
              <a:spLocks noChangeArrowheads="1"/>
            </p:cNvSpPr>
            <p:nvPr/>
          </p:nvSpPr>
          <p:spPr bwMode="auto">
            <a:xfrm>
              <a:off x="1156"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4" name="Oval 218"/>
            <p:cNvSpPr>
              <a:spLocks noChangeArrowheads="1"/>
            </p:cNvSpPr>
            <p:nvPr/>
          </p:nvSpPr>
          <p:spPr bwMode="auto">
            <a:xfrm>
              <a:off x="975" y="1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5" name="Oval 219"/>
            <p:cNvSpPr>
              <a:spLocks noChangeArrowheads="1"/>
            </p:cNvSpPr>
            <p:nvPr/>
          </p:nvSpPr>
          <p:spPr bwMode="auto">
            <a:xfrm>
              <a:off x="204" y="2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6" name="Oval 220"/>
            <p:cNvSpPr>
              <a:spLocks noChangeArrowheads="1"/>
            </p:cNvSpPr>
            <p:nvPr/>
          </p:nvSpPr>
          <p:spPr bwMode="auto">
            <a:xfrm>
              <a:off x="567" y="17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267" name="Oval 221"/>
            <p:cNvSpPr>
              <a:spLocks noChangeArrowheads="1"/>
            </p:cNvSpPr>
            <p:nvPr/>
          </p:nvSpPr>
          <p:spPr bwMode="auto">
            <a:xfrm>
              <a:off x="249"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8" name="Oval 222"/>
            <p:cNvSpPr>
              <a:spLocks noChangeArrowheads="1"/>
            </p:cNvSpPr>
            <p:nvPr/>
          </p:nvSpPr>
          <p:spPr bwMode="auto">
            <a:xfrm>
              <a:off x="2791" y="1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69" name="Oval 223"/>
            <p:cNvSpPr>
              <a:spLocks noChangeArrowheads="1"/>
            </p:cNvSpPr>
            <p:nvPr/>
          </p:nvSpPr>
          <p:spPr bwMode="auto">
            <a:xfrm>
              <a:off x="522" y="47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270" name="Oval 224"/>
            <p:cNvSpPr>
              <a:spLocks noChangeArrowheads="1"/>
            </p:cNvSpPr>
            <p:nvPr/>
          </p:nvSpPr>
          <p:spPr bwMode="auto">
            <a:xfrm>
              <a:off x="83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1" name="Oval 225"/>
            <p:cNvSpPr>
              <a:spLocks noChangeArrowheads="1"/>
            </p:cNvSpPr>
            <p:nvPr/>
          </p:nvSpPr>
          <p:spPr bwMode="auto">
            <a:xfrm>
              <a:off x="320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2" name="Oval 226"/>
            <p:cNvSpPr>
              <a:spLocks noChangeArrowheads="1"/>
            </p:cNvSpPr>
            <p:nvPr/>
          </p:nvSpPr>
          <p:spPr bwMode="auto">
            <a:xfrm>
              <a:off x="319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3" name="Oval 227"/>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4" name="Oval 228"/>
            <p:cNvSpPr>
              <a:spLocks noChangeArrowheads="1"/>
            </p:cNvSpPr>
            <p:nvPr/>
          </p:nvSpPr>
          <p:spPr bwMode="auto">
            <a:xfrm>
              <a:off x="3109" y="106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275" name="Oval 229"/>
            <p:cNvSpPr>
              <a:spLocks noChangeArrowheads="1"/>
            </p:cNvSpPr>
            <p:nvPr/>
          </p:nvSpPr>
          <p:spPr bwMode="auto">
            <a:xfrm>
              <a:off x="120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6" name="Oval 230"/>
            <p:cNvSpPr>
              <a:spLocks noChangeArrowheads="1"/>
            </p:cNvSpPr>
            <p:nvPr/>
          </p:nvSpPr>
          <p:spPr bwMode="auto">
            <a:xfrm>
              <a:off x="1156" y="6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7" name="Oval 231"/>
            <p:cNvSpPr>
              <a:spLocks noChangeArrowheads="1"/>
            </p:cNvSpPr>
            <p:nvPr/>
          </p:nvSpPr>
          <p:spPr bwMode="auto">
            <a:xfrm>
              <a:off x="120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8" name="Oval 232"/>
            <p:cNvSpPr>
              <a:spLocks noChangeArrowheads="1"/>
            </p:cNvSpPr>
            <p:nvPr/>
          </p:nvSpPr>
          <p:spPr bwMode="auto">
            <a:xfrm>
              <a:off x="3560"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79" name="Oval 233"/>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0" name="Oval 234"/>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281" name="Oval 235"/>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2" name="Oval 236"/>
            <p:cNvSpPr>
              <a:spLocks noChangeArrowheads="1"/>
            </p:cNvSpPr>
            <p:nvPr/>
          </p:nvSpPr>
          <p:spPr bwMode="auto">
            <a:xfrm>
              <a:off x="2699"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3" name="Oval 237"/>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4" name="Oval 238"/>
            <p:cNvSpPr>
              <a:spLocks noChangeArrowheads="1"/>
            </p:cNvSpPr>
            <p:nvPr/>
          </p:nvSpPr>
          <p:spPr bwMode="auto">
            <a:xfrm>
              <a:off x="1338"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5" name="Oval 239"/>
            <p:cNvSpPr>
              <a:spLocks noChangeArrowheads="1"/>
            </p:cNvSpPr>
            <p:nvPr/>
          </p:nvSpPr>
          <p:spPr bwMode="auto">
            <a:xfrm>
              <a:off x="3651"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6" name="Oval 240"/>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7" name="Oval 241"/>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8" name="Oval 242"/>
            <p:cNvSpPr>
              <a:spLocks noChangeArrowheads="1"/>
            </p:cNvSpPr>
            <p:nvPr/>
          </p:nvSpPr>
          <p:spPr bwMode="auto">
            <a:xfrm>
              <a:off x="1836"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89" name="Oval 243"/>
            <p:cNvSpPr>
              <a:spLocks noChangeArrowheads="1"/>
            </p:cNvSpPr>
            <p:nvPr/>
          </p:nvSpPr>
          <p:spPr bwMode="auto">
            <a:xfrm>
              <a:off x="2699" y="24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0" name="Oval 244"/>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1" name="Oval 245"/>
            <p:cNvSpPr>
              <a:spLocks noChangeArrowheads="1"/>
            </p:cNvSpPr>
            <p:nvPr/>
          </p:nvSpPr>
          <p:spPr bwMode="auto">
            <a:xfrm>
              <a:off x="1066"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2" name="Oval 246"/>
            <p:cNvSpPr>
              <a:spLocks noChangeArrowheads="1"/>
            </p:cNvSpPr>
            <p:nvPr/>
          </p:nvSpPr>
          <p:spPr bwMode="auto">
            <a:xfrm>
              <a:off x="215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3" name="Oval 247"/>
            <p:cNvSpPr>
              <a:spLocks noChangeArrowheads="1"/>
            </p:cNvSpPr>
            <p:nvPr/>
          </p:nvSpPr>
          <p:spPr bwMode="auto">
            <a:xfrm>
              <a:off x="1111"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4" name="Oval 248"/>
            <p:cNvSpPr>
              <a:spLocks noChangeArrowheads="1"/>
            </p:cNvSpPr>
            <p:nvPr/>
          </p:nvSpPr>
          <p:spPr bwMode="auto">
            <a:xfrm>
              <a:off x="460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5" name="Oval 249"/>
            <p:cNvSpPr>
              <a:spLocks noChangeArrowheads="1"/>
            </p:cNvSpPr>
            <p:nvPr/>
          </p:nvSpPr>
          <p:spPr bwMode="auto">
            <a:xfrm>
              <a:off x="2336"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6" name="Oval 250"/>
            <p:cNvSpPr>
              <a:spLocks noChangeArrowheads="1"/>
            </p:cNvSpPr>
            <p:nvPr/>
          </p:nvSpPr>
          <p:spPr bwMode="auto">
            <a:xfrm>
              <a:off x="2472"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7" name="Oval 251"/>
            <p:cNvSpPr>
              <a:spLocks noChangeArrowheads="1"/>
            </p:cNvSpPr>
            <p:nvPr/>
          </p:nvSpPr>
          <p:spPr bwMode="auto">
            <a:xfrm>
              <a:off x="306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8" name="Oval 252"/>
            <p:cNvSpPr>
              <a:spLocks noChangeArrowheads="1"/>
            </p:cNvSpPr>
            <p:nvPr/>
          </p:nvSpPr>
          <p:spPr bwMode="auto">
            <a:xfrm>
              <a:off x="206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299" name="Oval 253"/>
            <p:cNvSpPr>
              <a:spLocks noChangeArrowheads="1"/>
            </p:cNvSpPr>
            <p:nvPr/>
          </p:nvSpPr>
          <p:spPr bwMode="auto">
            <a:xfrm>
              <a:off x="2472" y="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00" name="Oval 254"/>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301" name="Oval 255"/>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302" name="Oval 256"/>
            <p:cNvSpPr>
              <a:spLocks noChangeArrowheads="1"/>
            </p:cNvSpPr>
            <p:nvPr/>
          </p:nvSpPr>
          <p:spPr bwMode="auto">
            <a:xfrm>
              <a:off x="3606" y="193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303" name="Oval 257"/>
            <p:cNvSpPr>
              <a:spLocks noChangeArrowheads="1"/>
            </p:cNvSpPr>
            <p:nvPr/>
          </p:nvSpPr>
          <p:spPr bwMode="auto">
            <a:xfrm>
              <a:off x="2702"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304" name="Oval 258"/>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05" name="Oval 259"/>
            <p:cNvSpPr>
              <a:spLocks noChangeArrowheads="1"/>
            </p:cNvSpPr>
            <p:nvPr/>
          </p:nvSpPr>
          <p:spPr bwMode="auto">
            <a:xfrm>
              <a:off x="170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06" name="Oval 260"/>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07" name="Oval 261"/>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08" name="Oval 262"/>
            <p:cNvSpPr>
              <a:spLocks noChangeArrowheads="1"/>
            </p:cNvSpPr>
            <p:nvPr/>
          </p:nvSpPr>
          <p:spPr bwMode="auto">
            <a:xfrm>
              <a:off x="2564"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09" name="Oval 263"/>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0" name="Oval 264"/>
            <p:cNvSpPr>
              <a:spLocks noChangeArrowheads="1"/>
            </p:cNvSpPr>
            <p:nvPr/>
          </p:nvSpPr>
          <p:spPr bwMode="auto">
            <a:xfrm>
              <a:off x="1701"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1" name="Oval 265"/>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2" name="Oval 266"/>
            <p:cNvSpPr>
              <a:spLocks noChangeArrowheads="1"/>
            </p:cNvSpPr>
            <p:nvPr/>
          </p:nvSpPr>
          <p:spPr bwMode="auto">
            <a:xfrm>
              <a:off x="385"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3" name="Oval 267"/>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4" name="Oval 268"/>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5" name="Oval 269"/>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6" name="Oval 270"/>
            <p:cNvSpPr>
              <a:spLocks noChangeArrowheads="1"/>
            </p:cNvSpPr>
            <p:nvPr/>
          </p:nvSpPr>
          <p:spPr bwMode="auto">
            <a:xfrm>
              <a:off x="1156" y="152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317" name="Oval 271"/>
            <p:cNvSpPr>
              <a:spLocks noChangeArrowheads="1"/>
            </p:cNvSpPr>
            <p:nvPr/>
          </p:nvSpPr>
          <p:spPr bwMode="auto">
            <a:xfrm>
              <a:off x="2789"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8" name="Oval 272"/>
            <p:cNvSpPr>
              <a:spLocks noChangeArrowheads="1"/>
            </p:cNvSpPr>
            <p:nvPr/>
          </p:nvSpPr>
          <p:spPr bwMode="auto">
            <a:xfrm>
              <a:off x="3696"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19" name="Oval 273"/>
            <p:cNvSpPr>
              <a:spLocks noChangeArrowheads="1"/>
            </p:cNvSpPr>
            <p:nvPr/>
          </p:nvSpPr>
          <p:spPr bwMode="auto">
            <a:xfrm>
              <a:off x="1882" y="139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6320" name="Oval 274"/>
            <p:cNvSpPr>
              <a:spLocks noChangeArrowheads="1"/>
            </p:cNvSpPr>
            <p:nvPr/>
          </p:nvSpPr>
          <p:spPr bwMode="auto">
            <a:xfrm>
              <a:off x="5420"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1" name="Oval 275"/>
            <p:cNvSpPr>
              <a:spLocks noChangeArrowheads="1"/>
            </p:cNvSpPr>
            <p:nvPr/>
          </p:nvSpPr>
          <p:spPr bwMode="auto">
            <a:xfrm>
              <a:off x="5602" y="120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6322" name="Oval 276"/>
            <p:cNvSpPr>
              <a:spLocks noChangeArrowheads="1"/>
            </p:cNvSpPr>
            <p:nvPr/>
          </p:nvSpPr>
          <p:spPr bwMode="auto">
            <a:xfrm>
              <a:off x="3424"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3" name="Oval 277"/>
            <p:cNvSpPr>
              <a:spLocks noChangeArrowheads="1"/>
            </p:cNvSpPr>
            <p:nvPr/>
          </p:nvSpPr>
          <p:spPr bwMode="auto">
            <a:xfrm>
              <a:off x="328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4" name="Oval 278"/>
            <p:cNvSpPr>
              <a:spLocks noChangeArrowheads="1"/>
            </p:cNvSpPr>
            <p:nvPr/>
          </p:nvSpPr>
          <p:spPr bwMode="auto">
            <a:xfrm>
              <a:off x="17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5" name="Oval 279"/>
            <p:cNvSpPr>
              <a:spLocks noChangeArrowheads="1"/>
            </p:cNvSpPr>
            <p:nvPr/>
          </p:nvSpPr>
          <p:spPr bwMode="auto">
            <a:xfrm>
              <a:off x="1882" y="2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6" name="Oval 280"/>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7" name="Oval 281"/>
            <p:cNvSpPr>
              <a:spLocks noChangeArrowheads="1"/>
            </p:cNvSpPr>
            <p:nvPr/>
          </p:nvSpPr>
          <p:spPr bwMode="auto">
            <a:xfrm>
              <a:off x="319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8" name="Oval 282"/>
            <p:cNvSpPr>
              <a:spLocks noChangeArrowheads="1"/>
            </p:cNvSpPr>
            <p:nvPr/>
          </p:nvSpPr>
          <p:spPr bwMode="auto">
            <a:xfrm>
              <a:off x="2200"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29" name="Oval 283"/>
            <p:cNvSpPr>
              <a:spLocks noChangeArrowheads="1"/>
            </p:cNvSpPr>
            <p:nvPr/>
          </p:nvSpPr>
          <p:spPr bwMode="auto">
            <a:xfrm>
              <a:off x="5511" y="89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330" name="Oval 284"/>
            <p:cNvSpPr>
              <a:spLocks noChangeArrowheads="1"/>
            </p:cNvSpPr>
            <p:nvPr/>
          </p:nvSpPr>
          <p:spPr bwMode="auto">
            <a:xfrm>
              <a:off x="3288"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1" name="Oval 285"/>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2" name="Oval 286"/>
            <p:cNvSpPr>
              <a:spLocks noChangeArrowheads="1"/>
            </p:cNvSpPr>
            <p:nvPr/>
          </p:nvSpPr>
          <p:spPr bwMode="auto">
            <a:xfrm>
              <a:off x="5419" y="3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333" name="Oval 287"/>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4" name="Oval 288"/>
            <p:cNvSpPr>
              <a:spLocks noChangeArrowheads="1"/>
            </p:cNvSpPr>
            <p:nvPr/>
          </p:nvSpPr>
          <p:spPr bwMode="auto">
            <a:xfrm>
              <a:off x="328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5" name="Oval 289"/>
            <p:cNvSpPr>
              <a:spLocks noChangeArrowheads="1"/>
            </p:cNvSpPr>
            <p:nvPr/>
          </p:nvSpPr>
          <p:spPr bwMode="auto">
            <a:xfrm>
              <a:off x="74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6" name="Oval 290"/>
            <p:cNvSpPr>
              <a:spLocks noChangeArrowheads="1"/>
            </p:cNvSpPr>
            <p:nvPr/>
          </p:nvSpPr>
          <p:spPr bwMode="auto">
            <a:xfrm>
              <a:off x="4059"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7" name="Oval 291"/>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8" name="Oval 292"/>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39" name="Oval 293"/>
            <p:cNvSpPr>
              <a:spLocks noChangeArrowheads="1"/>
            </p:cNvSpPr>
            <p:nvPr/>
          </p:nvSpPr>
          <p:spPr bwMode="auto">
            <a:xfrm>
              <a:off x="15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0" name="Oval 294"/>
            <p:cNvSpPr>
              <a:spLocks noChangeArrowheads="1"/>
            </p:cNvSpPr>
            <p:nvPr/>
          </p:nvSpPr>
          <p:spPr bwMode="auto">
            <a:xfrm>
              <a:off x="5328"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1" name="Oval 295"/>
            <p:cNvSpPr>
              <a:spLocks noChangeArrowheads="1"/>
            </p:cNvSpPr>
            <p:nvPr/>
          </p:nvSpPr>
          <p:spPr bwMode="auto">
            <a:xfrm>
              <a:off x="5555"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2" name="Oval 296"/>
            <p:cNvSpPr>
              <a:spLocks noChangeArrowheads="1"/>
            </p:cNvSpPr>
            <p:nvPr/>
          </p:nvSpPr>
          <p:spPr bwMode="auto">
            <a:xfrm>
              <a:off x="4967" y="845"/>
              <a:ext cx="45" cy="46"/>
            </a:xfrm>
            <a:prstGeom prst="ellipse">
              <a:avLst/>
            </a:prstGeom>
            <a:solidFill>
              <a:schemeClr val="tx1"/>
            </a:solidFill>
            <a:ln w="3175">
              <a:noFill/>
              <a:round/>
              <a:headEnd/>
              <a:tailEnd/>
            </a:ln>
          </p:spPr>
          <p:txBody>
            <a:bodyPr wrap="none" anchor="ctr"/>
            <a:lstStyle/>
            <a:p>
              <a:endParaRPr lang="en-US"/>
            </a:p>
          </p:txBody>
        </p:sp>
        <p:sp>
          <p:nvSpPr>
            <p:cNvPr id="86343" name="Oval 297"/>
            <p:cNvSpPr>
              <a:spLocks noChangeArrowheads="1"/>
            </p:cNvSpPr>
            <p:nvPr/>
          </p:nvSpPr>
          <p:spPr bwMode="auto">
            <a:xfrm>
              <a:off x="4241"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4" name="Oval 298"/>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5" name="Oval 299"/>
            <p:cNvSpPr>
              <a:spLocks noChangeArrowheads="1"/>
            </p:cNvSpPr>
            <p:nvPr/>
          </p:nvSpPr>
          <p:spPr bwMode="auto">
            <a:xfrm>
              <a:off x="5600"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6" name="Oval 300"/>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7" name="Oval 301"/>
            <p:cNvSpPr>
              <a:spLocks noChangeArrowheads="1"/>
            </p:cNvSpPr>
            <p:nvPr/>
          </p:nvSpPr>
          <p:spPr bwMode="auto">
            <a:xfrm>
              <a:off x="2971"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8" name="Oval 302"/>
            <p:cNvSpPr>
              <a:spLocks noChangeArrowheads="1"/>
            </p:cNvSpPr>
            <p:nvPr/>
          </p:nvSpPr>
          <p:spPr bwMode="auto">
            <a:xfrm>
              <a:off x="487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49" name="Oval 303"/>
            <p:cNvSpPr>
              <a:spLocks noChangeArrowheads="1"/>
            </p:cNvSpPr>
            <p:nvPr/>
          </p:nvSpPr>
          <p:spPr bwMode="auto">
            <a:xfrm>
              <a:off x="2426"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0" name="Oval 304"/>
            <p:cNvSpPr>
              <a:spLocks noChangeArrowheads="1"/>
            </p:cNvSpPr>
            <p:nvPr/>
          </p:nvSpPr>
          <p:spPr bwMode="auto">
            <a:xfrm>
              <a:off x="2290"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1" name="Oval 305"/>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2" name="Oval 306"/>
            <p:cNvSpPr>
              <a:spLocks noChangeArrowheads="1"/>
            </p:cNvSpPr>
            <p:nvPr/>
          </p:nvSpPr>
          <p:spPr bwMode="auto">
            <a:xfrm>
              <a:off x="455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3" name="Oval 307"/>
            <p:cNvSpPr>
              <a:spLocks noChangeArrowheads="1"/>
            </p:cNvSpPr>
            <p:nvPr/>
          </p:nvSpPr>
          <p:spPr bwMode="auto">
            <a:xfrm>
              <a:off x="288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4" name="Oval 308"/>
            <p:cNvSpPr>
              <a:spLocks noChangeArrowheads="1"/>
            </p:cNvSpPr>
            <p:nvPr/>
          </p:nvSpPr>
          <p:spPr bwMode="auto">
            <a:xfrm>
              <a:off x="3061"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5" name="Oval 309"/>
            <p:cNvSpPr>
              <a:spLocks noChangeArrowheads="1"/>
            </p:cNvSpPr>
            <p:nvPr/>
          </p:nvSpPr>
          <p:spPr bwMode="auto">
            <a:xfrm>
              <a:off x="528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6" name="Oval 310"/>
            <p:cNvSpPr>
              <a:spLocks noChangeArrowheads="1"/>
            </p:cNvSpPr>
            <p:nvPr/>
          </p:nvSpPr>
          <p:spPr bwMode="auto">
            <a:xfrm>
              <a:off x="4921" y="306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357" name="Oval 311"/>
            <p:cNvSpPr>
              <a:spLocks noChangeArrowheads="1"/>
            </p:cNvSpPr>
            <p:nvPr/>
          </p:nvSpPr>
          <p:spPr bwMode="auto">
            <a:xfrm>
              <a:off x="4876"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8" name="Oval 312"/>
            <p:cNvSpPr>
              <a:spLocks noChangeArrowheads="1"/>
            </p:cNvSpPr>
            <p:nvPr/>
          </p:nvSpPr>
          <p:spPr bwMode="auto">
            <a:xfrm>
              <a:off x="2018"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59" name="Oval 313"/>
            <p:cNvSpPr>
              <a:spLocks noChangeArrowheads="1"/>
            </p:cNvSpPr>
            <p:nvPr/>
          </p:nvSpPr>
          <p:spPr bwMode="auto">
            <a:xfrm>
              <a:off x="42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0" name="Oval 314"/>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1" name="Oval 315"/>
            <p:cNvSpPr>
              <a:spLocks noChangeArrowheads="1"/>
            </p:cNvSpPr>
            <p:nvPr/>
          </p:nvSpPr>
          <p:spPr bwMode="auto">
            <a:xfrm>
              <a:off x="269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2" name="Oval 316"/>
            <p:cNvSpPr>
              <a:spLocks noChangeArrowheads="1"/>
            </p:cNvSpPr>
            <p:nvPr/>
          </p:nvSpPr>
          <p:spPr bwMode="auto">
            <a:xfrm>
              <a:off x="537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3" name="Oval 317"/>
            <p:cNvSpPr>
              <a:spLocks noChangeArrowheads="1"/>
            </p:cNvSpPr>
            <p:nvPr/>
          </p:nvSpPr>
          <p:spPr bwMode="auto">
            <a:xfrm>
              <a:off x="2064"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4" name="Oval 318"/>
            <p:cNvSpPr>
              <a:spLocks noChangeArrowheads="1"/>
            </p:cNvSpPr>
            <p:nvPr/>
          </p:nvSpPr>
          <p:spPr bwMode="auto">
            <a:xfrm>
              <a:off x="18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5" name="Oval 319"/>
            <p:cNvSpPr>
              <a:spLocks noChangeArrowheads="1"/>
            </p:cNvSpPr>
            <p:nvPr/>
          </p:nvSpPr>
          <p:spPr bwMode="auto">
            <a:xfrm>
              <a:off x="387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6" name="Oval 320"/>
            <p:cNvSpPr>
              <a:spLocks noChangeArrowheads="1"/>
            </p:cNvSpPr>
            <p:nvPr/>
          </p:nvSpPr>
          <p:spPr bwMode="auto">
            <a:xfrm>
              <a:off x="2426"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7" name="Oval 321"/>
            <p:cNvSpPr>
              <a:spLocks noChangeArrowheads="1"/>
            </p:cNvSpPr>
            <p:nvPr/>
          </p:nvSpPr>
          <p:spPr bwMode="auto">
            <a:xfrm>
              <a:off x="4513"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8" name="Oval 322"/>
            <p:cNvSpPr>
              <a:spLocks noChangeArrowheads="1"/>
            </p:cNvSpPr>
            <p:nvPr/>
          </p:nvSpPr>
          <p:spPr bwMode="auto">
            <a:xfrm>
              <a:off x="4195" y="3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69" name="Oval 323"/>
            <p:cNvSpPr>
              <a:spLocks noChangeArrowheads="1"/>
            </p:cNvSpPr>
            <p:nvPr/>
          </p:nvSpPr>
          <p:spPr bwMode="auto">
            <a:xfrm>
              <a:off x="528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0" name="Oval 324"/>
            <p:cNvSpPr>
              <a:spLocks noChangeArrowheads="1"/>
            </p:cNvSpPr>
            <p:nvPr/>
          </p:nvSpPr>
          <p:spPr bwMode="auto">
            <a:xfrm>
              <a:off x="1701"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1" name="Oval 325"/>
            <p:cNvSpPr>
              <a:spLocks noChangeArrowheads="1"/>
            </p:cNvSpPr>
            <p:nvPr/>
          </p:nvSpPr>
          <p:spPr bwMode="auto">
            <a:xfrm>
              <a:off x="2472" y="48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372" name="Oval 326"/>
            <p:cNvSpPr>
              <a:spLocks noChangeArrowheads="1"/>
            </p:cNvSpPr>
            <p:nvPr/>
          </p:nvSpPr>
          <p:spPr bwMode="auto">
            <a:xfrm>
              <a:off x="4648"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3" name="Oval 327"/>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6374" name="Oval 328"/>
            <p:cNvSpPr>
              <a:spLocks noChangeArrowheads="1"/>
            </p:cNvSpPr>
            <p:nvPr/>
          </p:nvSpPr>
          <p:spPr bwMode="auto">
            <a:xfrm>
              <a:off x="256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5" name="Oval 329"/>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6" name="Oval 330"/>
            <p:cNvSpPr>
              <a:spLocks noChangeArrowheads="1"/>
            </p:cNvSpPr>
            <p:nvPr/>
          </p:nvSpPr>
          <p:spPr bwMode="auto">
            <a:xfrm>
              <a:off x="4740" y="16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7" name="Oval 331"/>
            <p:cNvSpPr>
              <a:spLocks noChangeArrowheads="1"/>
            </p:cNvSpPr>
            <p:nvPr/>
          </p:nvSpPr>
          <p:spPr bwMode="auto">
            <a:xfrm>
              <a:off x="4332" y="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8" name="Oval 332"/>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79" name="Oval 333"/>
            <p:cNvSpPr>
              <a:spLocks noChangeArrowheads="1"/>
            </p:cNvSpPr>
            <p:nvPr/>
          </p:nvSpPr>
          <p:spPr bwMode="auto">
            <a:xfrm>
              <a:off x="521"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0" name="Oval 334"/>
            <p:cNvSpPr>
              <a:spLocks noChangeArrowheads="1"/>
            </p:cNvSpPr>
            <p:nvPr/>
          </p:nvSpPr>
          <p:spPr bwMode="auto">
            <a:xfrm>
              <a:off x="278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1" name="Oval 335"/>
            <p:cNvSpPr>
              <a:spLocks noChangeArrowheads="1"/>
            </p:cNvSpPr>
            <p:nvPr/>
          </p:nvSpPr>
          <p:spPr bwMode="auto">
            <a:xfrm>
              <a:off x="4830" y="10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2" name="Oval 336"/>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3" name="Oval 337"/>
            <p:cNvSpPr>
              <a:spLocks noChangeArrowheads="1"/>
            </p:cNvSpPr>
            <p:nvPr/>
          </p:nvSpPr>
          <p:spPr bwMode="auto">
            <a:xfrm>
              <a:off x="5556"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4" name="Oval 338"/>
            <p:cNvSpPr>
              <a:spLocks noChangeArrowheads="1"/>
            </p:cNvSpPr>
            <p:nvPr/>
          </p:nvSpPr>
          <p:spPr bwMode="auto">
            <a:xfrm>
              <a:off x="3968" y="12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6385" name="Oval 339"/>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6" name="Oval 340"/>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7" name="Oval 341"/>
            <p:cNvSpPr>
              <a:spLocks noChangeArrowheads="1"/>
            </p:cNvSpPr>
            <p:nvPr/>
          </p:nvSpPr>
          <p:spPr bwMode="auto">
            <a:xfrm>
              <a:off x="3833"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8" name="Oval 342"/>
            <p:cNvSpPr>
              <a:spLocks noChangeArrowheads="1"/>
            </p:cNvSpPr>
            <p:nvPr/>
          </p:nvSpPr>
          <p:spPr bwMode="auto">
            <a:xfrm>
              <a:off x="793"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89" name="Oval 343"/>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0" name="Oval 344"/>
            <p:cNvSpPr>
              <a:spLocks noChangeArrowheads="1"/>
            </p:cNvSpPr>
            <p:nvPr/>
          </p:nvSpPr>
          <p:spPr bwMode="auto">
            <a:xfrm>
              <a:off x="4468"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1" name="Oval 345"/>
            <p:cNvSpPr>
              <a:spLocks noChangeArrowheads="1"/>
            </p:cNvSpPr>
            <p:nvPr/>
          </p:nvSpPr>
          <p:spPr bwMode="auto">
            <a:xfrm>
              <a:off x="446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2" name="Oval 346"/>
            <p:cNvSpPr>
              <a:spLocks noChangeArrowheads="1"/>
            </p:cNvSpPr>
            <p:nvPr/>
          </p:nvSpPr>
          <p:spPr bwMode="auto">
            <a:xfrm>
              <a:off x="2608"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3" name="Oval 347"/>
            <p:cNvSpPr>
              <a:spLocks noChangeArrowheads="1"/>
            </p:cNvSpPr>
            <p:nvPr/>
          </p:nvSpPr>
          <p:spPr bwMode="auto">
            <a:xfrm>
              <a:off x="410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4" name="Oval 348"/>
            <p:cNvSpPr>
              <a:spLocks noChangeArrowheads="1"/>
            </p:cNvSpPr>
            <p:nvPr/>
          </p:nvSpPr>
          <p:spPr bwMode="auto">
            <a:xfrm>
              <a:off x="437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5" name="Oval 349"/>
            <p:cNvSpPr>
              <a:spLocks noChangeArrowheads="1"/>
            </p:cNvSpPr>
            <p:nvPr/>
          </p:nvSpPr>
          <p:spPr bwMode="auto">
            <a:xfrm>
              <a:off x="3786"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6" name="Oval 350"/>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7" name="Oval 351"/>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8" name="Oval 352"/>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399" name="Oval 353"/>
            <p:cNvSpPr>
              <a:spLocks noChangeArrowheads="1"/>
            </p:cNvSpPr>
            <p:nvPr/>
          </p:nvSpPr>
          <p:spPr bwMode="auto">
            <a:xfrm>
              <a:off x="3606"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0" name="Oval 354"/>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1" name="Oval 355"/>
            <p:cNvSpPr>
              <a:spLocks noChangeArrowheads="1"/>
            </p:cNvSpPr>
            <p:nvPr/>
          </p:nvSpPr>
          <p:spPr bwMode="auto">
            <a:xfrm>
              <a:off x="1610"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2" name="Oval 356"/>
            <p:cNvSpPr>
              <a:spLocks noChangeArrowheads="1"/>
            </p:cNvSpPr>
            <p:nvPr/>
          </p:nvSpPr>
          <p:spPr bwMode="auto">
            <a:xfrm>
              <a:off x="567"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3" name="Oval 357"/>
            <p:cNvSpPr>
              <a:spLocks noChangeArrowheads="1"/>
            </p:cNvSpPr>
            <p:nvPr/>
          </p:nvSpPr>
          <p:spPr bwMode="auto">
            <a:xfrm>
              <a:off x="251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4" name="Oval 358"/>
            <p:cNvSpPr>
              <a:spLocks noChangeArrowheads="1"/>
            </p:cNvSpPr>
            <p:nvPr/>
          </p:nvSpPr>
          <p:spPr bwMode="auto">
            <a:xfrm>
              <a:off x="3560"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5" name="Oval 359"/>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6" name="Oval 360"/>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7" name="Oval 361"/>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8" name="Oval 362"/>
            <p:cNvSpPr>
              <a:spLocks noChangeArrowheads="1"/>
            </p:cNvSpPr>
            <p:nvPr/>
          </p:nvSpPr>
          <p:spPr bwMode="auto">
            <a:xfrm>
              <a:off x="657"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09" name="Oval 363"/>
            <p:cNvSpPr>
              <a:spLocks noChangeArrowheads="1"/>
            </p:cNvSpPr>
            <p:nvPr/>
          </p:nvSpPr>
          <p:spPr bwMode="auto">
            <a:xfrm>
              <a:off x="4195"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10" name="Oval 364"/>
            <p:cNvSpPr>
              <a:spLocks noChangeArrowheads="1"/>
            </p:cNvSpPr>
            <p:nvPr/>
          </p:nvSpPr>
          <p:spPr bwMode="auto">
            <a:xfrm>
              <a:off x="5103" y="1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11" name="Oval 365"/>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6412" name="Oval 366"/>
            <p:cNvSpPr>
              <a:spLocks noChangeArrowheads="1"/>
            </p:cNvSpPr>
            <p:nvPr/>
          </p:nvSpPr>
          <p:spPr bwMode="auto">
            <a:xfrm>
              <a:off x="2154" y="845"/>
              <a:ext cx="45" cy="45"/>
            </a:xfrm>
            <a:prstGeom prst="ellipse">
              <a:avLst/>
            </a:prstGeom>
            <a:solidFill>
              <a:srgbClr val="0099FF"/>
            </a:solidFill>
            <a:ln w="3175">
              <a:solidFill>
                <a:schemeClr val="tx1"/>
              </a:solidFill>
              <a:round/>
              <a:headEnd/>
              <a:tailEnd/>
            </a:ln>
          </p:spPr>
          <p:txBody>
            <a:bodyPr wrap="none" anchor="ctr"/>
            <a:lstStyle/>
            <a:p>
              <a:endParaRPr lang="en-US"/>
            </a:p>
          </p:txBody>
        </p:sp>
      </p:grpSp>
      <p:grpSp>
        <p:nvGrpSpPr>
          <p:cNvPr id="86021" name="Group 367"/>
          <p:cNvGrpSpPr>
            <a:grpSpLocks/>
          </p:cNvGrpSpPr>
          <p:nvPr/>
        </p:nvGrpSpPr>
        <p:grpSpPr bwMode="auto">
          <a:xfrm rot="2083015">
            <a:off x="9096376" y="-87313"/>
            <a:ext cx="887413" cy="2724151"/>
            <a:chOff x="4468" y="285"/>
            <a:chExt cx="559" cy="1716"/>
          </a:xfrm>
        </p:grpSpPr>
        <p:sp>
          <p:nvSpPr>
            <p:cNvPr id="86051" name="Freeform 368"/>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6052" name="Oval 369"/>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6022" name="Group 370"/>
          <p:cNvGrpSpPr>
            <a:grpSpLocks/>
          </p:cNvGrpSpPr>
          <p:nvPr/>
        </p:nvGrpSpPr>
        <p:grpSpPr bwMode="auto">
          <a:xfrm rot="2083015">
            <a:off x="6888163" y="1568450"/>
            <a:ext cx="887412" cy="2724150"/>
            <a:chOff x="4468" y="285"/>
            <a:chExt cx="559" cy="1716"/>
          </a:xfrm>
        </p:grpSpPr>
        <p:sp>
          <p:nvSpPr>
            <p:cNvPr id="86049" name="Freeform 371"/>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6050" name="Oval 372"/>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6023" name="Group 373"/>
          <p:cNvGrpSpPr>
            <a:grpSpLocks/>
          </p:cNvGrpSpPr>
          <p:nvPr/>
        </p:nvGrpSpPr>
        <p:grpSpPr bwMode="auto">
          <a:xfrm rot="2083015">
            <a:off x="4632326" y="3225800"/>
            <a:ext cx="887413" cy="2724150"/>
            <a:chOff x="4468" y="285"/>
            <a:chExt cx="559" cy="1716"/>
          </a:xfrm>
        </p:grpSpPr>
        <p:sp>
          <p:nvSpPr>
            <p:cNvPr id="86047" name="Freeform 374"/>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6048" name="Oval 375"/>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6024" name="Group 376"/>
          <p:cNvGrpSpPr>
            <a:grpSpLocks/>
          </p:cNvGrpSpPr>
          <p:nvPr/>
        </p:nvGrpSpPr>
        <p:grpSpPr bwMode="auto">
          <a:xfrm rot="4392417" flipH="1">
            <a:off x="10543382" y="3734594"/>
            <a:ext cx="887412" cy="2724150"/>
            <a:chOff x="4468" y="285"/>
            <a:chExt cx="559" cy="1716"/>
          </a:xfrm>
        </p:grpSpPr>
        <p:sp>
          <p:nvSpPr>
            <p:cNvPr id="86045" name="Freeform 377"/>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6046" name="Oval 378"/>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6025" name="Group 379"/>
          <p:cNvGrpSpPr>
            <a:grpSpLocks/>
          </p:cNvGrpSpPr>
          <p:nvPr/>
        </p:nvGrpSpPr>
        <p:grpSpPr bwMode="auto">
          <a:xfrm rot="14995818" flipH="1">
            <a:off x="2477294" y="4863307"/>
            <a:ext cx="887413" cy="2724150"/>
            <a:chOff x="4468" y="285"/>
            <a:chExt cx="559" cy="1716"/>
          </a:xfrm>
        </p:grpSpPr>
        <p:sp>
          <p:nvSpPr>
            <p:cNvPr id="86043" name="Freeform 38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6044" name="Oval 38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6026" name="Group 382"/>
          <p:cNvGrpSpPr>
            <a:grpSpLocks/>
          </p:cNvGrpSpPr>
          <p:nvPr/>
        </p:nvGrpSpPr>
        <p:grpSpPr bwMode="auto">
          <a:xfrm rot="4392417" flipH="1">
            <a:off x="8309769" y="5318919"/>
            <a:ext cx="887412" cy="2724150"/>
            <a:chOff x="4468" y="285"/>
            <a:chExt cx="559" cy="1716"/>
          </a:xfrm>
        </p:grpSpPr>
        <p:sp>
          <p:nvSpPr>
            <p:cNvPr id="86041" name="Freeform 383"/>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6042" name="Oval 384"/>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86027" name="Text Box 385"/>
          <p:cNvSpPr txBox="1">
            <a:spLocks noChangeArrowheads="1"/>
          </p:cNvSpPr>
          <p:nvPr/>
        </p:nvSpPr>
        <p:spPr bwMode="auto">
          <a:xfrm>
            <a:off x="2855913" y="1268413"/>
            <a:ext cx="882650" cy="366712"/>
          </a:xfrm>
          <a:prstGeom prst="rect">
            <a:avLst/>
          </a:prstGeom>
          <a:solidFill>
            <a:schemeClr val="accent1"/>
          </a:solidFill>
          <a:ln w="9525">
            <a:noFill/>
            <a:miter lim="800000"/>
            <a:headEnd/>
            <a:tailEnd/>
          </a:ln>
        </p:spPr>
        <p:txBody>
          <a:bodyPr wrap="none">
            <a:spAutoFit/>
          </a:bodyPr>
          <a:lstStyle/>
          <a:p>
            <a:r>
              <a:rPr lang="cs-CZ" b="1"/>
              <a:t>Buňka</a:t>
            </a:r>
          </a:p>
        </p:txBody>
      </p:sp>
      <p:sp>
        <p:nvSpPr>
          <p:cNvPr id="86028" name="Rectangle 386"/>
          <p:cNvSpPr>
            <a:spLocks noGrp="1" noChangeArrowheads="1"/>
          </p:cNvSpPr>
          <p:nvPr>
            <p:ph type="title"/>
          </p:nvPr>
        </p:nvSpPr>
        <p:spPr>
          <a:xfrm>
            <a:off x="3935414" y="-100013"/>
            <a:ext cx="5400675" cy="1143001"/>
          </a:xfrm>
          <a:solidFill>
            <a:schemeClr val="bg1"/>
          </a:solidFill>
        </p:spPr>
        <p:txBody>
          <a:bodyPr/>
          <a:lstStyle/>
          <a:p>
            <a:pPr eaLnBrk="1" hangingPunct="1"/>
            <a:r>
              <a:rPr lang="cs-CZ" sz="4000"/>
              <a:t>Hypotonické prostředí</a:t>
            </a:r>
          </a:p>
        </p:txBody>
      </p:sp>
      <p:sp>
        <p:nvSpPr>
          <p:cNvPr id="86029" name="Text Box 387"/>
          <p:cNvSpPr txBox="1">
            <a:spLocks noChangeArrowheads="1"/>
          </p:cNvSpPr>
          <p:nvPr/>
        </p:nvSpPr>
        <p:spPr bwMode="auto">
          <a:xfrm>
            <a:off x="5249864" y="1447801"/>
            <a:ext cx="1711325"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&lt; 280 mmol/l</a:t>
            </a:r>
          </a:p>
        </p:txBody>
      </p:sp>
      <p:sp>
        <p:nvSpPr>
          <p:cNvPr id="86030" name="Text Box 388"/>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sp>
        <p:nvSpPr>
          <p:cNvPr id="86031" name="Text Box 389"/>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grpSp>
        <p:nvGrpSpPr>
          <p:cNvPr id="86032" name="Group 390"/>
          <p:cNvGrpSpPr>
            <a:grpSpLocks/>
          </p:cNvGrpSpPr>
          <p:nvPr/>
        </p:nvGrpSpPr>
        <p:grpSpPr bwMode="auto">
          <a:xfrm rot="1385361">
            <a:off x="5448300" y="5157788"/>
            <a:ext cx="1943100" cy="1700212"/>
            <a:chOff x="1356" y="1583"/>
            <a:chExt cx="1224" cy="1236"/>
          </a:xfrm>
        </p:grpSpPr>
        <p:sp>
          <p:nvSpPr>
            <p:cNvPr id="86039" name="Oval 391"/>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6040" name="Oval 392"/>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6033" name="Group 393"/>
          <p:cNvGrpSpPr>
            <a:grpSpLocks/>
          </p:cNvGrpSpPr>
          <p:nvPr/>
        </p:nvGrpSpPr>
        <p:grpSpPr bwMode="auto">
          <a:xfrm>
            <a:off x="7248525" y="3933825"/>
            <a:ext cx="1943100" cy="1962150"/>
            <a:chOff x="1356" y="1583"/>
            <a:chExt cx="1224" cy="1236"/>
          </a:xfrm>
        </p:grpSpPr>
        <p:sp>
          <p:nvSpPr>
            <p:cNvPr id="86037" name="Oval 394"/>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6038" name="Oval 395"/>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6034" name="Group 396"/>
          <p:cNvGrpSpPr>
            <a:grpSpLocks/>
          </p:cNvGrpSpPr>
          <p:nvPr/>
        </p:nvGrpSpPr>
        <p:grpSpPr bwMode="auto">
          <a:xfrm rot="1826962">
            <a:off x="9191625" y="2789238"/>
            <a:ext cx="1943100" cy="1420812"/>
            <a:chOff x="1356" y="1583"/>
            <a:chExt cx="1224" cy="1236"/>
          </a:xfrm>
        </p:grpSpPr>
        <p:sp>
          <p:nvSpPr>
            <p:cNvPr id="86035" name="Oval 397"/>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6036" name="Oval 398"/>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Tree>
    <p:custDataLst>
      <p:tags r:id="rId1"/>
    </p:custData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87043" name="Group 3"/>
          <p:cNvGrpSpPr>
            <a:grpSpLocks/>
          </p:cNvGrpSpPr>
          <p:nvPr/>
        </p:nvGrpSpPr>
        <p:grpSpPr bwMode="auto">
          <a:xfrm>
            <a:off x="1343026" y="-39688"/>
            <a:ext cx="9434513" cy="6924676"/>
            <a:chOff x="-114" y="-25"/>
            <a:chExt cx="5943" cy="4362"/>
          </a:xfrm>
        </p:grpSpPr>
        <p:sp>
          <p:nvSpPr>
            <p:cNvPr id="87486" name="Oval 4"/>
            <p:cNvSpPr>
              <a:spLocks noChangeArrowheads="1"/>
            </p:cNvSpPr>
            <p:nvPr/>
          </p:nvSpPr>
          <p:spPr bwMode="auto">
            <a:xfrm>
              <a:off x="138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87" name="Oval 5"/>
            <p:cNvSpPr>
              <a:spLocks noChangeArrowheads="1"/>
            </p:cNvSpPr>
            <p:nvPr/>
          </p:nvSpPr>
          <p:spPr bwMode="auto">
            <a:xfrm>
              <a:off x="138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88" name="Oval 6"/>
            <p:cNvSpPr>
              <a:spLocks noChangeArrowheads="1"/>
            </p:cNvSpPr>
            <p:nvPr/>
          </p:nvSpPr>
          <p:spPr bwMode="auto">
            <a:xfrm>
              <a:off x="1294"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89" name="Oval 7"/>
            <p:cNvSpPr>
              <a:spLocks noChangeArrowheads="1"/>
            </p:cNvSpPr>
            <p:nvPr/>
          </p:nvSpPr>
          <p:spPr bwMode="auto">
            <a:xfrm>
              <a:off x="115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90" name="Oval 8"/>
            <p:cNvSpPr>
              <a:spLocks noChangeArrowheads="1"/>
            </p:cNvSpPr>
            <p:nvPr/>
          </p:nvSpPr>
          <p:spPr bwMode="auto">
            <a:xfrm>
              <a:off x="97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91" name="Oval 9"/>
            <p:cNvSpPr>
              <a:spLocks noChangeArrowheads="1"/>
            </p:cNvSpPr>
            <p:nvPr/>
          </p:nvSpPr>
          <p:spPr bwMode="auto">
            <a:xfrm>
              <a:off x="1248"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92" name="Oval 10"/>
            <p:cNvSpPr>
              <a:spLocks noChangeArrowheads="1"/>
            </p:cNvSpPr>
            <p:nvPr/>
          </p:nvSpPr>
          <p:spPr bwMode="auto">
            <a:xfrm>
              <a:off x="1339" y="32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493" name="Oval 11"/>
            <p:cNvSpPr>
              <a:spLocks noChangeArrowheads="1"/>
            </p:cNvSpPr>
            <p:nvPr/>
          </p:nvSpPr>
          <p:spPr bwMode="auto">
            <a:xfrm>
              <a:off x="1339"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94" name="Oval 12"/>
            <p:cNvSpPr>
              <a:spLocks noChangeArrowheads="1"/>
            </p:cNvSpPr>
            <p:nvPr/>
          </p:nvSpPr>
          <p:spPr bwMode="auto">
            <a:xfrm>
              <a:off x="129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95" name="Oval 13"/>
            <p:cNvSpPr>
              <a:spLocks noChangeArrowheads="1"/>
            </p:cNvSpPr>
            <p:nvPr/>
          </p:nvSpPr>
          <p:spPr bwMode="auto">
            <a:xfrm>
              <a:off x="1339"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96" name="Oval 14"/>
            <p:cNvSpPr>
              <a:spLocks noChangeArrowheads="1"/>
            </p:cNvSpPr>
            <p:nvPr/>
          </p:nvSpPr>
          <p:spPr bwMode="auto">
            <a:xfrm>
              <a:off x="1475"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497" name="Oval 15"/>
            <p:cNvSpPr>
              <a:spLocks noChangeArrowheads="1"/>
            </p:cNvSpPr>
            <p:nvPr/>
          </p:nvSpPr>
          <p:spPr bwMode="auto">
            <a:xfrm>
              <a:off x="1565" y="388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498" name="Oval 16"/>
            <p:cNvSpPr>
              <a:spLocks noChangeArrowheads="1"/>
            </p:cNvSpPr>
            <p:nvPr/>
          </p:nvSpPr>
          <p:spPr bwMode="auto">
            <a:xfrm>
              <a:off x="1657"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99" name="Oval 17"/>
            <p:cNvSpPr>
              <a:spLocks noChangeArrowheads="1"/>
            </p:cNvSpPr>
            <p:nvPr/>
          </p:nvSpPr>
          <p:spPr bwMode="auto">
            <a:xfrm>
              <a:off x="1656"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0" name="Oval 18"/>
            <p:cNvSpPr>
              <a:spLocks noChangeArrowheads="1"/>
            </p:cNvSpPr>
            <p:nvPr/>
          </p:nvSpPr>
          <p:spPr bwMode="auto">
            <a:xfrm>
              <a:off x="165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1" name="Oval 19"/>
            <p:cNvSpPr>
              <a:spLocks noChangeArrowheads="1"/>
            </p:cNvSpPr>
            <p:nvPr/>
          </p:nvSpPr>
          <p:spPr bwMode="auto">
            <a:xfrm>
              <a:off x="156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2" name="Oval 20"/>
            <p:cNvSpPr>
              <a:spLocks noChangeArrowheads="1"/>
            </p:cNvSpPr>
            <p:nvPr/>
          </p:nvSpPr>
          <p:spPr bwMode="auto">
            <a:xfrm>
              <a:off x="1702"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3" name="Oval 21"/>
            <p:cNvSpPr>
              <a:spLocks noChangeArrowheads="1"/>
            </p:cNvSpPr>
            <p:nvPr/>
          </p:nvSpPr>
          <p:spPr bwMode="auto">
            <a:xfrm>
              <a:off x="1430"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4" name="Oval 22"/>
            <p:cNvSpPr>
              <a:spLocks noChangeArrowheads="1"/>
            </p:cNvSpPr>
            <p:nvPr/>
          </p:nvSpPr>
          <p:spPr bwMode="auto">
            <a:xfrm>
              <a:off x="3063"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5" name="Oval 23"/>
            <p:cNvSpPr>
              <a:spLocks noChangeArrowheads="1"/>
            </p:cNvSpPr>
            <p:nvPr/>
          </p:nvSpPr>
          <p:spPr bwMode="auto">
            <a:xfrm>
              <a:off x="1475"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6" name="Oval 24"/>
            <p:cNvSpPr>
              <a:spLocks noChangeArrowheads="1"/>
            </p:cNvSpPr>
            <p:nvPr/>
          </p:nvSpPr>
          <p:spPr bwMode="auto">
            <a:xfrm>
              <a:off x="1520" y="36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7" name="Oval 25"/>
            <p:cNvSpPr>
              <a:spLocks noChangeArrowheads="1"/>
            </p:cNvSpPr>
            <p:nvPr/>
          </p:nvSpPr>
          <p:spPr bwMode="auto">
            <a:xfrm>
              <a:off x="1248" y="379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508" name="Oval 26"/>
            <p:cNvSpPr>
              <a:spLocks noChangeArrowheads="1"/>
            </p:cNvSpPr>
            <p:nvPr/>
          </p:nvSpPr>
          <p:spPr bwMode="auto">
            <a:xfrm>
              <a:off x="1566"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09" name="Oval 27"/>
            <p:cNvSpPr>
              <a:spLocks noChangeArrowheads="1"/>
            </p:cNvSpPr>
            <p:nvPr/>
          </p:nvSpPr>
          <p:spPr bwMode="auto">
            <a:xfrm>
              <a:off x="229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0" name="Oval 28"/>
            <p:cNvSpPr>
              <a:spLocks noChangeArrowheads="1"/>
            </p:cNvSpPr>
            <p:nvPr/>
          </p:nvSpPr>
          <p:spPr bwMode="auto">
            <a:xfrm>
              <a:off x="2291"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1" name="Oval 29"/>
            <p:cNvSpPr>
              <a:spLocks noChangeArrowheads="1"/>
            </p:cNvSpPr>
            <p:nvPr/>
          </p:nvSpPr>
          <p:spPr bwMode="auto">
            <a:xfrm>
              <a:off x="215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2" name="Oval 30"/>
            <p:cNvSpPr>
              <a:spLocks noChangeArrowheads="1"/>
            </p:cNvSpPr>
            <p:nvPr/>
          </p:nvSpPr>
          <p:spPr bwMode="auto">
            <a:xfrm>
              <a:off x="2246"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3" name="Oval 31"/>
            <p:cNvSpPr>
              <a:spLocks noChangeArrowheads="1"/>
            </p:cNvSpPr>
            <p:nvPr/>
          </p:nvSpPr>
          <p:spPr bwMode="auto">
            <a:xfrm>
              <a:off x="2382"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4" name="Oval 32"/>
            <p:cNvSpPr>
              <a:spLocks noChangeArrowheads="1"/>
            </p:cNvSpPr>
            <p:nvPr/>
          </p:nvSpPr>
          <p:spPr bwMode="auto">
            <a:xfrm>
              <a:off x="247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5" name="Oval 33"/>
            <p:cNvSpPr>
              <a:spLocks noChangeArrowheads="1"/>
            </p:cNvSpPr>
            <p:nvPr/>
          </p:nvSpPr>
          <p:spPr bwMode="auto">
            <a:xfrm>
              <a:off x="2564" y="33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6" name="Oval 34"/>
            <p:cNvSpPr>
              <a:spLocks noChangeArrowheads="1"/>
            </p:cNvSpPr>
            <p:nvPr/>
          </p:nvSpPr>
          <p:spPr bwMode="auto">
            <a:xfrm>
              <a:off x="2563"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7" name="Oval 35"/>
            <p:cNvSpPr>
              <a:spLocks noChangeArrowheads="1"/>
            </p:cNvSpPr>
            <p:nvPr/>
          </p:nvSpPr>
          <p:spPr bwMode="auto">
            <a:xfrm>
              <a:off x="2290"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8" name="Oval 36"/>
            <p:cNvSpPr>
              <a:spLocks noChangeArrowheads="1"/>
            </p:cNvSpPr>
            <p:nvPr/>
          </p:nvSpPr>
          <p:spPr bwMode="auto">
            <a:xfrm>
              <a:off x="2427" y="31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19" name="Oval 37"/>
            <p:cNvSpPr>
              <a:spLocks noChangeArrowheads="1"/>
            </p:cNvSpPr>
            <p:nvPr/>
          </p:nvSpPr>
          <p:spPr bwMode="auto">
            <a:xfrm>
              <a:off x="2790" y="324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520" name="Oval 38"/>
            <p:cNvSpPr>
              <a:spLocks noChangeArrowheads="1"/>
            </p:cNvSpPr>
            <p:nvPr/>
          </p:nvSpPr>
          <p:spPr bwMode="auto">
            <a:xfrm>
              <a:off x="2881"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1" name="Oval 39"/>
            <p:cNvSpPr>
              <a:spLocks noChangeArrowheads="1"/>
            </p:cNvSpPr>
            <p:nvPr/>
          </p:nvSpPr>
          <p:spPr bwMode="auto">
            <a:xfrm>
              <a:off x="2201"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2" name="Oval 40"/>
            <p:cNvSpPr>
              <a:spLocks noChangeArrowheads="1"/>
            </p:cNvSpPr>
            <p:nvPr/>
          </p:nvSpPr>
          <p:spPr bwMode="auto">
            <a:xfrm>
              <a:off x="2200"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3" name="Oval 41"/>
            <p:cNvSpPr>
              <a:spLocks noChangeArrowheads="1"/>
            </p:cNvSpPr>
            <p:nvPr/>
          </p:nvSpPr>
          <p:spPr bwMode="auto">
            <a:xfrm>
              <a:off x="1974"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4" name="Oval 42"/>
            <p:cNvSpPr>
              <a:spLocks noChangeArrowheads="1"/>
            </p:cNvSpPr>
            <p:nvPr/>
          </p:nvSpPr>
          <p:spPr bwMode="auto">
            <a:xfrm>
              <a:off x="2155"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5" name="Oval 43"/>
            <p:cNvSpPr>
              <a:spLocks noChangeArrowheads="1"/>
            </p:cNvSpPr>
            <p:nvPr/>
          </p:nvSpPr>
          <p:spPr bwMode="auto">
            <a:xfrm>
              <a:off x="26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6" name="Oval 44"/>
            <p:cNvSpPr>
              <a:spLocks noChangeArrowheads="1"/>
            </p:cNvSpPr>
            <p:nvPr/>
          </p:nvSpPr>
          <p:spPr bwMode="auto">
            <a:xfrm>
              <a:off x="2382"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7" name="Oval 45"/>
            <p:cNvSpPr>
              <a:spLocks noChangeArrowheads="1"/>
            </p:cNvSpPr>
            <p:nvPr/>
          </p:nvSpPr>
          <p:spPr bwMode="auto">
            <a:xfrm>
              <a:off x="2473"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8" name="Oval 46"/>
            <p:cNvSpPr>
              <a:spLocks noChangeArrowheads="1"/>
            </p:cNvSpPr>
            <p:nvPr/>
          </p:nvSpPr>
          <p:spPr bwMode="auto">
            <a:xfrm>
              <a:off x="247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29" name="Oval 47"/>
            <p:cNvSpPr>
              <a:spLocks noChangeArrowheads="1"/>
            </p:cNvSpPr>
            <p:nvPr/>
          </p:nvSpPr>
          <p:spPr bwMode="auto">
            <a:xfrm>
              <a:off x="2199" y="3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0" name="Oval 48"/>
            <p:cNvSpPr>
              <a:spLocks noChangeArrowheads="1"/>
            </p:cNvSpPr>
            <p:nvPr/>
          </p:nvSpPr>
          <p:spPr bwMode="auto">
            <a:xfrm>
              <a:off x="2336" y="35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1" name="Oval 49"/>
            <p:cNvSpPr>
              <a:spLocks noChangeArrowheads="1"/>
            </p:cNvSpPr>
            <p:nvPr/>
          </p:nvSpPr>
          <p:spPr bwMode="auto">
            <a:xfrm>
              <a:off x="206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2" name="Oval 50"/>
            <p:cNvSpPr>
              <a:spLocks noChangeArrowheads="1"/>
            </p:cNvSpPr>
            <p:nvPr/>
          </p:nvSpPr>
          <p:spPr bwMode="auto">
            <a:xfrm>
              <a:off x="2382"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3" name="Oval 51"/>
            <p:cNvSpPr>
              <a:spLocks noChangeArrowheads="1"/>
            </p:cNvSpPr>
            <p:nvPr/>
          </p:nvSpPr>
          <p:spPr bwMode="auto">
            <a:xfrm>
              <a:off x="1929"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4" name="Oval 52"/>
            <p:cNvSpPr>
              <a:spLocks noChangeArrowheads="1"/>
            </p:cNvSpPr>
            <p:nvPr/>
          </p:nvSpPr>
          <p:spPr bwMode="auto">
            <a:xfrm>
              <a:off x="1747"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5" name="Oval 53"/>
            <p:cNvSpPr>
              <a:spLocks noChangeArrowheads="1"/>
            </p:cNvSpPr>
            <p:nvPr/>
          </p:nvSpPr>
          <p:spPr bwMode="auto">
            <a:xfrm>
              <a:off x="161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6" name="Oval 54"/>
            <p:cNvSpPr>
              <a:spLocks noChangeArrowheads="1"/>
            </p:cNvSpPr>
            <p:nvPr/>
          </p:nvSpPr>
          <p:spPr bwMode="auto">
            <a:xfrm>
              <a:off x="170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37" name="Oval 55"/>
            <p:cNvSpPr>
              <a:spLocks noChangeArrowheads="1"/>
            </p:cNvSpPr>
            <p:nvPr/>
          </p:nvSpPr>
          <p:spPr bwMode="auto">
            <a:xfrm>
              <a:off x="1838" y="30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538" name="Oval 56"/>
            <p:cNvSpPr>
              <a:spLocks noChangeArrowheads="1"/>
            </p:cNvSpPr>
            <p:nvPr/>
          </p:nvSpPr>
          <p:spPr bwMode="auto">
            <a:xfrm>
              <a:off x="1974" y="3385"/>
              <a:ext cx="45" cy="46"/>
            </a:xfrm>
            <a:prstGeom prst="ellipse">
              <a:avLst/>
            </a:prstGeom>
            <a:solidFill>
              <a:schemeClr val="tx1"/>
            </a:solidFill>
            <a:ln w="3175">
              <a:noFill/>
              <a:round/>
              <a:headEnd/>
              <a:tailEnd/>
            </a:ln>
          </p:spPr>
          <p:txBody>
            <a:bodyPr wrap="none" anchor="ctr"/>
            <a:lstStyle/>
            <a:p>
              <a:endParaRPr lang="en-US"/>
            </a:p>
          </p:txBody>
        </p:sp>
        <p:sp>
          <p:nvSpPr>
            <p:cNvPr id="87539" name="Oval 57"/>
            <p:cNvSpPr>
              <a:spLocks noChangeArrowheads="1"/>
            </p:cNvSpPr>
            <p:nvPr/>
          </p:nvSpPr>
          <p:spPr bwMode="auto">
            <a:xfrm>
              <a:off x="2020" y="31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0" name="Oval 58"/>
            <p:cNvSpPr>
              <a:spLocks noChangeArrowheads="1"/>
            </p:cNvSpPr>
            <p:nvPr/>
          </p:nvSpPr>
          <p:spPr bwMode="auto">
            <a:xfrm>
              <a:off x="2019"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1" name="Oval 59"/>
            <p:cNvSpPr>
              <a:spLocks noChangeArrowheads="1"/>
            </p:cNvSpPr>
            <p:nvPr/>
          </p:nvSpPr>
          <p:spPr bwMode="auto">
            <a:xfrm>
              <a:off x="174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2" name="Oval 60"/>
            <p:cNvSpPr>
              <a:spLocks noChangeArrowheads="1"/>
            </p:cNvSpPr>
            <p:nvPr/>
          </p:nvSpPr>
          <p:spPr bwMode="auto">
            <a:xfrm>
              <a:off x="1883" y="29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3" name="Oval 61"/>
            <p:cNvSpPr>
              <a:spLocks noChangeArrowheads="1"/>
            </p:cNvSpPr>
            <p:nvPr/>
          </p:nvSpPr>
          <p:spPr bwMode="auto">
            <a:xfrm>
              <a:off x="188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4" name="Oval 62"/>
            <p:cNvSpPr>
              <a:spLocks noChangeArrowheads="1"/>
            </p:cNvSpPr>
            <p:nvPr/>
          </p:nvSpPr>
          <p:spPr bwMode="auto">
            <a:xfrm>
              <a:off x="1929"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5" name="Oval 63"/>
            <p:cNvSpPr>
              <a:spLocks noChangeArrowheads="1"/>
            </p:cNvSpPr>
            <p:nvPr/>
          </p:nvSpPr>
          <p:spPr bwMode="auto">
            <a:xfrm>
              <a:off x="220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6" name="Oval 64"/>
            <p:cNvSpPr>
              <a:spLocks noChangeArrowheads="1"/>
            </p:cNvSpPr>
            <p:nvPr/>
          </p:nvSpPr>
          <p:spPr bwMode="auto">
            <a:xfrm>
              <a:off x="2200"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7" name="Oval 65"/>
            <p:cNvSpPr>
              <a:spLocks noChangeArrowheads="1"/>
            </p:cNvSpPr>
            <p:nvPr/>
          </p:nvSpPr>
          <p:spPr bwMode="auto">
            <a:xfrm>
              <a:off x="20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8" name="Oval 66"/>
            <p:cNvSpPr>
              <a:spLocks noChangeArrowheads="1"/>
            </p:cNvSpPr>
            <p:nvPr/>
          </p:nvSpPr>
          <p:spPr bwMode="auto">
            <a:xfrm>
              <a:off x="21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49" name="Oval 67"/>
            <p:cNvSpPr>
              <a:spLocks noChangeArrowheads="1"/>
            </p:cNvSpPr>
            <p:nvPr/>
          </p:nvSpPr>
          <p:spPr bwMode="auto">
            <a:xfrm>
              <a:off x="22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0" name="Oval 68"/>
            <p:cNvSpPr>
              <a:spLocks noChangeArrowheads="1"/>
            </p:cNvSpPr>
            <p:nvPr/>
          </p:nvSpPr>
          <p:spPr bwMode="auto">
            <a:xfrm>
              <a:off x="23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1" name="Oval 69"/>
            <p:cNvSpPr>
              <a:spLocks noChangeArrowheads="1"/>
            </p:cNvSpPr>
            <p:nvPr/>
          </p:nvSpPr>
          <p:spPr bwMode="auto">
            <a:xfrm>
              <a:off x="24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2" name="Oval 70"/>
            <p:cNvSpPr>
              <a:spLocks noChangeArrowheads="1"/>
            </p:cNvSpPr>
            <p:nvPr/>
          </p:nvSpPr>
          <p:spPr bwMode="auto">
            <a:xfrm>
              <a:off x="2472" y="283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553" name="Oval 71"/>
            <p:cNvSpPr>
              <a:spLocks noChangeArrowheads="1"/>
            </p:cNvSpPr>
            <p:nvPr/>
          </p:nvSpPr>
          <p:spPr bwMode="auto">
            <a:xfrm>
              <a:off x="2199"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4" name="Oval 72"/>
            <p:cNvSpPr>
              <a:spLocks noChangeArrowheads="1"/>
            </p:cNvSpPr>
            <p:nvPr/>
          </p:nvSpPr>
          <p:spPr bwMode="auto">
            <a:xfrm>
              <a:off x="23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5" name="Oval 73"/>
            <p:cNvSpPr>
              <a:spLocks noChangeArrowheads="1"/>
            </p:cNvSpPr>
            <p:nvPr/>
          </p:nvSpPr>
          <p:spPr bwMode="auto">
            <a:xfrm>
              <a:off x="20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6" name="Oval 74"/>
            <p:cNvSpPr>
              <a:spLocks noChangeArrowheads="1"/>
            </p:cNvSpPr>
            <p:nvPr/>
          </p:nvSpPr>
          <p:spPr bwMode="auto">
            <a:xfrm>
              <a:off x="2382"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7" name="Oval 75"/>
            <p:cNvSpPr>
              <a:spLocks noChangeArrowheads="1"/>
            </p:cNvSpPr>
            <p:nvPr/>
          </p:nvSpPr>
          <p:spPr bwMode="auto">
            <a:xfrm>
              <a:off x="1656"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8" name="Oval 76"/>
            <p:cNvSpPr>
              <a:spLocks noChangeArrowheads="1"/>
            </p:cNvSpPr>
            <p:nvPr/>
          </p:nvSpPr>
          <p:spPr bwMode="auto">
            <a:xfrm>
              <a:off x="1294"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59" name="Oval 77"/>
            <p:cNvSpPr>
              <a:spLocks noChangeArrowheads="1"/>
            </p:cNvSpPr>
            <p:nvPr/>
          </p:nvSpPr>
          <p:spPr bwMode="auto">
            <a:xfrm>
              <a:off x="1430" y="3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0" name="Oval 78"/>
            <p:cNvSpPr>
              <a:spLocks noChangeArrowheads="1"/>
            </p:cNvSpPr>
            <p:nvPr/>
          </p:nvSpPr>
          <p:spPr bwMode="auto">
            <a:xfrm>
              <a:off x="1520"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1" name="Oval 79"/>
            <p:cNvSpPr>
              <a:spLocks noChangeArrowheads="1"/>
            </p:cNvSpPr>
            <p:nvPr/>
          </p:nvSpPr>
          <p:spPr bwMode="auto">
            <a:xfrm>
              <a:off x="1520"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2" name="Oval 80"/>
            <p:cNvSpPr>
              <a:spLocks noChangeArrowheads="1"/>
            </p:cNvSpPr>
            <p:nvPr/>
          </p:nvSpPr>
          <p:spPr bwMode="auto">
            <a:xfrm>
              <a:off x="1884"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3" name="Oval 81"/>
            <p:cNvSpPr>
              <a:spLocks noChangeArrowheads="1"/>
            </p:cNvSpPr>
            <p:nvPr/>
          </p:nvSpPr>
          <p:spPr bwMode="auto">
            <a:xfrm>
              <a:off x="206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4" name="Oval 82"/>
            <p:cNvSpPr>
              <a:spLocks noChangeArrowheads="1"/>
            </p:cNvSpPr>
            <p:nvPr/>
          </p:nvSpPr>
          <p:spPr bwMode="auto">
            <a:xfrm>
              <a:off x="1792"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5" name="Oval 83"/>
            <p:cNvSpPr>
              <a:spLocks noChangeArrowheads="1"/>
            </p:cNvSpPr>
            <p:nvPr/>
          </p:nvSpPr>
          <p:spPr bwMode="auto">
            <a:xfrm>
              <a:off x="1838"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6" name="Oval 84"/>
            <p:cNvSpPr>
              <a:spLocks noChangeArrowheads="1"/>
            </p:cNvSpPr>
            <p:nvPr/>
          </p:nvSpPr>
          <p:spPr bwMode="auto">
            <a:xfrm>
              <a:off x="1929" y="35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567" name="Oval 85"/>
            <p:cNvSpPr>
              <a:spLocks noChangeArrowheads="1"/>
            </p:cNvSpPr>
            <p:nvPr/>
          </p:nvSpPr>
          <p:spPr bwMode="auto">
            <a:xfrm>
              <a:off x="265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8" name="Oval 86"/>
            <p:cNvSpPr>
              <a:spLocks noChangeArrowheads="1"/>
            </p:cNvSpPr>
            <p:nvPr/>
          </p:nvSpPr>
          <p:spPr bwMode="auto">
            <a:xfrm>
              <a:off x="2518"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69" name="Oval 87"/>
            <p:cNvSpPr>
              <a:spLocks noChangeArrowheads="1"/>
            </p:cNvSpPr>
            <p:nvPr/>
          </p:nvSpPr>
          <p:spPr bwMode="auto">
            <a:xfrm>
              <a:off x="2383" y="3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570" name="Oval 88"/>
            <p:cNvSpPr>
              <a:spLocks noChangeArrowheads="1"/>
            </p:cNvSpPr>
            <p:nvPr/>
          </p:nvSpPr>
          <p:spPr bwMode="auto">
            <a:xfrm>
              <a:off x="22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1" name="Oval 89"/>
            <p:cNvSpPr>
              <a:spLocks noChangeArrowheads="1"/>
            </p:cNvSpPr>
            <p:nvPr/>
          </p:nvSpPr>
          <p:spPr bwMode="auto">
            <a:xfrm>
              <a:off x="265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2" name="Oval 90"/>
            <p:cNvSpPr>
              <a:spLocks noChangeArrowheads="1"/>
            </p:cNvSpPr>
            <p:nvPr/>
          </p:nvSpPr>
          <p:spPr bwMode="auto">
            <a:xfrm>
              <a:off x="2700"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3" name="Oval 91"/>
            <p:cNvSpPr>
              <a:spLocks noChangeArrowheads="1"/>
            </p:cNvSpPr>
            <p:nvPr/>
          </p:nvSpPr>
          <p:spPr bwMode="auto">
            <a:xfrm>
              <a:off x="324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4" name="Oval 92"/>
            <p:cNvSpPr>
              <a:spLocks noChangeArrowheads="1"/>
            </p:cNvSpPr>
            <p:nvPr/>
          </p:nvSpPr>
          <p:spPr bwMode="auto">
            <a:xfrm>
              <a:off x="1565" y="234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575" name="Oval 93"/>
            <p:cNvSpPr>
              <a:spLocks noChangeArrowheads="1"/>
            </p:cNvSpPr>
            <p:nvPr/>
          </p:nvSpPr>
          <p:spPr bwMode="auto">
            <a:xfrm>
              <a:off x="3108" y="3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6" name="Oval 94"/>
            <p:cNvSpPr>
              <a:spLocks noChangeArrowheads="1"/>
            </p:cNvSpPr>
            <p:nvPr/>
          </p:nvSpPr>
          <p:spPr bwMode="auto">
            <a:xfrm>
              <a:off x="319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7" name="Oval 95"/>
            <p:cNvSpPr>
              <a:spLocks noChangeArrowheads="1"/>
            </p:cNvSpPr>
            <p:nvPr/>
          </p:nvSpPr>
          <p:spPr bwMode="auto">
            <a:xfrm>
              <a:off x="3335" y="31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8" name="Oval 96"/>
            <p:cNvSpPr>
              <a:spLocks noChangeArrowheads="1"/>
            </p:cNvSpPr>
            <p:nvPr/>
          </p:nvSpPr>
          <p:spPr bwMode="auto">
            <a:xfrm>
              <a:off x="3380" y="29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79" name="Oval 97"/>
            <p:cNvSpPr>
              <a:spLocks noChangeArrowheads="1"/>
            </p:cNvSpPr>
            <p:nvPr/>
          </p:nvSpPr>
          <p:spPr bwMode="auto">
            <a:xfrm>
              <a:off x="3108" y="311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580" name="Oval 98"/>
            <p:cNvSpPr>
              <a:spLocks noChangeArrowheads="1"/>
            </p:cNvSpPr>
            <p:nvPr/>
          </p:nvSpPr>
          <p:spPr bwMode="auto">
            <a:xfrm>
              <a:off x="3152" y="3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1" name="Oval 99"/>
            <p:cNvSpPr>
              <a:spLocks noChangeArrowheads="1"/>
            </p:cNvSpPr>
            <p:nvPr/>
          </p:nvSpPr>
          <p:spPr bwMode="auto">
            <a:xfrm>
              <a:off x="270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2" name="Oval 100"/>
            <p:cNvSpPr>
              <a:spLocks noChangeArrowheads="1"/>
            </p:cNvSpPr>
            <p:nvPr/>
          </p:nvSpPr>
          <p:spPr bwMode="auto">
            <a:xfrm>
              <a:off x="2700" y="28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583" name="Oval 101"/>
            <p:cNvSpPr>
              <a:spLocks noChangeArrowheads="1"/>
            </p:cNvSpPr>
            <p:nvPr/>
          </p:nvSpPr>
          <p:spPr bwMode="auto">
            <a:xfrm>
              <a:off x="25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4" name="Oval 102"/>
            <p:cNvSpPr>
              <a:spLocks noChangeArrowheads="1"/>
            </p:cNvSpPr>
            <p:nvPr/>
          </p:nvSpPr>
          <p:spPr bwMode="auto">
            <a:xfrm>
              <a:off x="26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5" name="Oval 103"/>
            <p:cNvSpPr>
              <a:spLocks noChangeArrowheads="1"/>
            </p:cNvSpPr>
            <p:nvPr/>
          </p:nvSpPr>
          <p:spPr bwMode="auto">
            <a:xfrm>
              <a:off x="27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6" name="Oval 104"/>
            <p:cNvSpPr>
              <a:spLocks noChangeArrowheads="1"/>
            </p:cNvSpPr>
            <p:nvPr/>
          </p:nvSpPr>
          <p:spPr bwMode="auto">
            <a:xfrm>
              <a:off x="28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7" name="Oval 105"/>
            <p:cNvSpPr>
              <a:spLocks noChangeArrowheads="1"/>
            </p:cNvSpPr>
            <p:nvPr/>
          </p:nvSpPr>
          <p:spPr bwMode="auto">
            <a:xfrm>
              <a:off x="29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8" name="Oval 106"/>
            <p:cNvSpPr>
              <a:spLocks noChangeArrowheads="1"/>
            </p:cNvSpPr>
            <p:nvPr/>
          </p:nvSpPr>
          <p:spPr bwMode="auto">
            <a:xfrm>
              <a:off x="2972"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89" name="Oval 107"/>
            <p:cNvSpPr>
              <a:spLocks noChangeArrowheads="1"/>
            </p:cNvSpPr>
            <p:nvPr/>
          </p:nvSpPr>
          <p:spPr bwMode="auto">
            <a:xfrm>
              <a:off x="28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0" name="Oval 108"/>
            <p:cNvSpPr>
              <a:spLocks noChangeArrowheads="1"/>
            </p:cNvSpPr>
            <p:nvPr/>
          </p:nvSpPr>
          <p:spPr bwMode="auto">
            <a:xfrm>
              <a:off x="25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1" name="Oval 109"/>
            <p:cNvSpPr>
              <a:spLocks noChangeArrowheads="1"/>
            </p:cNvSpPr>
            <p:nvPr/>
          </p:nvSpPr>
          <p:spPr bwMode="auto">
            <a:xfrm>
              <a:off x="2882"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2" name="Oval 110"/>
            <p:cNvSpPr>
              <a:spLocks noChangeArrowheads="1"/>
            </p:cNvSpPr>
            <p:nvPr/>
          </p:nvSpPr>
          <p:spPr bwMode="auto">
            <a:xfrm>
              <a:off x="3154"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3" name="Oval 111"/>
            <p:cNvSpPr>
              <a:spLocks noChangeArrowheads="1"/>
            </p:cNvSpPr>
            <p:nvPr/>
          </p:nvSpPr>
          <p:spPr bwMode="auto">
            <a:xfrm>
              <a:off x="3017" y="2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4" name="Oval 112"/>
            <p:cNvSpPr>
              <a:spLocks noChangeArrowheads="1"/>
            </p:cNvSpPr>
            <p:nvPr/>
          </p:nvSpPr>
          <p:spPr bwMode="auto">
            <a:xfrm>
              <a:off x="324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5" name="Oval 113"/>
            <p:cNvSpPr>
              <a:spLocks noChangeArrowheads="1"/>
            </p:cNvSpPr>
            <p:nvPr/>
          </p:nvSpPr>
          <p:spPr bwMode="auto">
            <a:xfrm>
              <a:off x="34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6" name="Oval 114"/>
            <p:cNvSpPr>
              <a:spLocks noChangeArrowheads="1"/>
            </p:cNvSpPr>
            <p:nvPr/>
          </p:nvSpPr>
          <p:spPr bwMode="auto">
            <a:xfrm>
              <a:off x="3017" y="27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7" name="Oval 115"/>
            <p:cNvSpPr>
              <a:spLocks noChangeArrowheads="1"/>
            </p:cNvSpPr>
            <p:nvPr/>
          </p:nvSpPr>
          <p:spPr bwMode="auto">
            <a:xfrm>
              <a:off x="3335"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8" name="Oval 116"/>
            <p:cNvSpPr>
              <a:spLocks noChangeArrowheads="1"/>
            </p:cNvSpPr>
            <p:nvPr/>
          </p:nvSpPr>
          <p:spPr bwMode="auto">
            <a:xfrm>
              <a:off x="2609" y="30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599" name="Oval 117"/>
            <p:cNvSpPr>
              <a:spLocks noChangeArrowheads="1"/>
            </p:cNvSpPr>
            <p:nvPr/>
          </p:nvSpPr>
          <p:spPr bwMode="auto">
            <a:xfrm>
              <a:off x="342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0" name="Oval 118"/>
            <p:cNvSpPr>
              <a:spLocks noChangeArrowheads="1"/>
            </p:cNvSpPr>
            <p:nvPr/>
          </p:nvSpPr>
          <p:spPr bwMode="auto">
            <a:xfrm>
              <a:off x="3425"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1" name="Oval 119"/>
            <p:cNvSpPr>
              <a:spLocks noChangeArrowheads="1"/>
            </p:cNvSpPr>
            <p:nvPr/>
          </p:nvSpPr>
          <p:spPr bwMode="auto">
            <a:xfrm>
              <a:off x="3289"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2" name="Oval 120"/>
            <p:cNvSpPr>
              <a:spLocks noChangeArrowheads="1"/>
            </p:cNvSpPr>
            <p:nvPr/>
          </p:nvSpPr>
          <p:spPr bwMode="auto">
            <a:xfrm>
              <a:off x="338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3" name="Oval 121"/>
            <p:cNvSpPr>
              <a:spLocks noChangeArrowheads="1"/>
            </p:cNvSpPr>
            <p:nvPr/>
          </p:nvSpPr>
          <p:spPr bwMode="auto">
            <a:xfrm>
              <a:off x="3516"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4" name="Oval 122"/>
            <p:cNvSpPr>
              <a:spLocks noChangeArrowheads="1"/>
            </p:cNvSpPr>
            <p:nvPr/>
          </p:nvSpPr>
          <p:spPr bwMode="auto">
            <a:xfrm>
              <a:off x="3425" y="379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605" name="Oval 123"/>
            <p:cNvSpPr>
              <a:spLocks noChangeArrowheads="1"/>
            </p:cNvSpPr>
            <p:nvPr/>
          </p:nvSpPr>
          <p:spPr bwMode="auto">
            <a:xfrm>
              <a:off x="328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6" name="Oval 124"/>
            <p:cNvSpPr>
              <a:spLocks noChangeArrowheads="1"/>
            </p:cNvSpPr>
            <p:nvPr/>
          </p:nvSpPr>
          <p:spPr bwMode="auto">
            <a:xfrm>
              <a:off x="328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7" name="Oval 125"/>
            <p:cNvSpPr>
              <a:spLocks noChangeArrowheads="1"/>
            </p:cNvSpPr>
            <p:nvPr/>
          </p:nvSpPr>
          <p:spPr bwMode="auto">
            <a:xfrm>
              <a:off x="2882"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8" name="Oval 126"/>
            <p:cNvSpPr>
              <a:spLocks noChangeArrowheads="1"/>
            </p:cNvSpPr>
            <p:nvPr/>
          </p:nvSpPr>
          <p:spPr bwMode="auto">
            <a:xfrm>
              <a:off x="279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09" name="Oval 127"/>
            <p:cNvSpPr>
              <a:spLocks noChangeArrowheads="1"/>
            </p:cNvSpPr>
            <p:nvPr/>
          </p:nvSpPr>
          <p:spPr bwMode="auto">
            <a:xfrm>
              <a:off x="2745" y="360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610" name="Oval 128"/>
            <p:cNvSpPr>
              <a:spLocks noChangeArrowheads="1"/>
            </p:cNvSpPr>
            <p:nvPr/>
          </p:nvSpPr>
          <p:spPr bwMode="auto">
            <a:xfrm>
              <a:off x="2836"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1" name="Oval 129"/>
            <p:cNvSpPr>
              <a:spLocks noChangeArrowheads="1"/>
            </p:cNvSpPr>
            <p:nvPr/>
          </p:nvSpPr>
          <p:spPr bwMode="auto">
            <a:xfrm>
              <a:off x="2972"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2" name="Oval 130"/>
            <p:cNvSpPr>
              <a:spLocks noChangeArrowheads="1"/>
            </p:cNvSpPr>
            <p:nvPr/>
          </p:nvSpPr>
          <p:spPr bwMode="auto">
            <a:xfrm>
              <a:off x="3063"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3" name="Oval 131"/>
            <p:cNvSpPr>
              <a:spLocks noChangeArrowheads="1"/>
            </p:cNvSpPr>
            <p:nvPr/>
          </p:nvSpPr>
          <p:spPr bwMode="auto">
            <a:xfrm>
              <a:off x="315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4" name="Oval 132"/>
            <p:cNvSpPr>
              <a:spLocks noChangeArrowheads="1"/>
            </p:cNvSpPr>
            <p:nvPr/>
          </p:nvSpPr>
          <p:spPr bwMode="auto">
            <a:xfrm>
              <a:off x="3153"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5" name="Oval 133"/>
            <p:cNvSpPr>
              <a:spLocks noChangeArrowheads="1"/>
            </p:cNvSpPr>
            <p:nvPr/>
          </p:nvSpPr>
          <p:spPr bwMode="auto">
            <a:xfrm>
              <a:off x="3017"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6" name="Oval 134"/>
            <p:cNvSpPr>
              <a:spLocks noChangeArrowheads="1"/>
            </p:cNvSpPr>
            <p:nvPr/>
          </p:nvSpPr>
          <p:spPr bwMode="auto">
            <a:xfrm>
              <a:off x="260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7" name="Oval 135"/>
            <p:cNvSpPr>
              <a:spLocks noChangeArrowheads="1"/>
            </p:cNvSpPr>
            <p:nvPr/>
          </p:nvSpPr>
          <p:spPr bwMode="auto">
            <a:xfrm>
              <a:off x="3063" y="36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618" name="Oval 136"/>
            <p:cNvSpPr>
              <a:spLocks noChangeArrowheads="1"/>
            </p:cNvSpPr>
            <p:nvPr/>
          </p:nvSpPr>
          <p:spPr bwMode="auto">
            <a:xfrm>
              <a:off x="333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19" name="Oval 137"/>
            <p:cNvSpPr>
              <a:spLocks noChangeArrowheads="1"/>
            </p:cNvSpPr>
            <p:nvPr/>
          </p:nvSpPr>
          <p:spPr bwMode="auto">
            <a:xfrm>
              <a:off x="3198"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0" name="Oval 138"/>
            <p:cNvSpPr>
              <a:spLocks noChangeArrowheads="1"/>
            </p:cNvSpPr>
            <p:nvPr/>
          </p:nvSpPr>
          <p:spPr bwMode="auto">
            <a:xfrm>
              <a:off x="3289" y="33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621" name="Oval 139"/>
            <p:cNvSpPr>
              <a:spLocks noChangeArrowheads="1"/>
            </p:cNvSpPr>
            <p:nvPr/>
          </p:nvSpPr>
          <p:spPr bwMode="auto">
            <a:xfrm>
              <a:off x="3516"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2" name="Oval 140"/>
            <p:cNvSpPr>
              <a:spLocks noChangeArrowheads="1"/>
            </p:cNvSpPr>
            <p:nvPr/>
          </p:nvSpPr>
          <p:spPr bwMode="auto">
            <a:xfrm>
              <a:off x="3198"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3" name="Oval 141"/>
            <p:cNvSpPr>
              <a:spLocks noChangeArrowheads="1"/>
            </p:cNvSpPr>
            <p:nvPr/>
          </p:nvSpPr>
          <p:spPr bwMode="auto">
            <a:xfrm>
              <a:off x="3516" y="343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624" name="Oval 142"/>
            <p:cNvSpPr>
              <a:spLocks noChangeArrowheads="1"/>
            </p:cNvSpPr>
            <p:nvPr/>
          </p:nvSpPr>
          <p:spPr bwMode="auto">
            <a:xfrm>
              <a:off x="2790"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5" name="Oval 143"/>
            <p:cNvSpPr>
              <a:spLocks noChangeArrowheads="1"/>
            </p:cNvSpPr>
            <p:nvPr/>
          </p:nvSpPr>
          <p:spPr bwMode="auto">
            <a:xfrm>
              <a:off x="1068"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6" name="Oval 144"/>
            <p:cNvSpPr>
              <a:spLocks noChangeArrowheads="1"/>
            </p:cNvSpPr>
            <p:nvPr/>
          </p:nvSpPr>
          <p:spPr bwMode="auto">
            <a:xfrm>
              <a:off x="1067"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7" name="Oval 145"/>
            <p:cNvSpPr>
              <a:spLocks noChangeArrowheads="1"/>
            </p:cNvSpPr>
            <p:nvPr/>
          </p:nvSpPr>
          <p:spPr bwMode="auto">
            <a:xfrm>
              <a:off x="931"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8" name="Oval 146"/>
            <p:cNvSpPr>
              <a:spLocks noChangeArrowheads="1"/>
            </p:cNvSpPr>
            <p:nvPr/>
          </p:nvSpPr>
          <p:spPr bwMode="auto">
            <a:xfrm>
              <a:off x="1022" y="3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29" name="Oval 147"/>
            <p:cNvSpPr>
              <a:spLocks noChangeArrowheads="1"/>
            </p:cNvSpPr>
            <p:nvPr/>
          </p:nvSpPr>
          <p:spPr bwMode="auto">
            <a:xfrm>
              <a:off x="1157"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0" name="Oval 148"/>
            <p:cNvSpPr>
              <a:spLocks noChangeArrowheads="1"/>
            </p:cNvSpPr>
            <p:nvPr/>
          </p:nvSpPr>
          <p:spPr bwMode="auto">
            <a:xfrm>
              <a:off x="115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1" name="Oval 149"/>
            <p:cNvSpPr>
              <a:spLocks noChangeArrowheads="1"/>
            </p:cNvSpPr>
            <p:nvPr/>
          </p:nvSpPr>
          <p:spPr bwMode="auto">
            <a:xfrm>
              <a:off x="931"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2" name="Oval 150"/>
            <p:cNvSpPr>
              <a:spLocks noChangeArrowheads="1"/>
            </p:cNvSpPr>
            <p:nvPr/>
          </p:nvSpPr>
          <p:spPr bwMode="auto">
            <a:xfrm>
              <a:off x="975" y="3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3" name="Oval 151"/>
            <p:cNvSpPr>
              <a:spLocks noChangeArrowheads="1"/>
            </p:cNvSpPr>
            <p:nvPr/>
          </p:nvSpPr>
          <p:spPr bwMode="auto">
            <a:xfrm>
              <a:off x="52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4" name="Oval 152"/>
            <p:cNvSpPr>
              <a:spLocks noChangeArrowheads="1"/>
            </p:cNvSpPr>
            <p:nvPr/>
          </p:nvSpPr>
          <p:spPr bwMode="auto">
            <a:xfrm>
              <a:off x="523" y="360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635" name="Oval 153"/>
            <p:cNvSpPr>
              <a:spLocks noChangeArrowheads="1"/>
            </p:cNvSpPr>
            <p:nvPr/>
          </p:nvSpPr>
          <p:spPr bwMode="auto">
            <a:xfrm>
              <a:off x="387" y="356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636" name="Oval 154"/>
            <p:cNvSpPr>
              <a:spLocks noChangeArrowheads="1"/>
            </p:cNvSpPr>
            <p:nvPr/>
          </p:nvSpPr>
          <p:spPr bwMode="auto">
            <a:xfrm>
              <a:off x="478" y="34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7" name="Oval 155"/>
            <p:cNvSpPr>
              <a:spLocks noChangeArrowheads="1"/>
            </p:cNvSpPr>
            <p:nvPr/>
          </p:nvSpPr>
          <p:spPr bwMode="auto">
            <a:xfrm>
              <a:off x="614"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8" name="Oval 156"/>
            <p:cNvSpPr>
              <a:spLocks noChangeArrowheads="1"/>
            </p:cNvSpPr>
            <p:nvPr/>
          </p:nvSpPr>
          <p:spPr bwMode="auto">
            <a:xfrm>
              <a:off x="705" y="37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39" name="Oval 157"/>
            <p:cNvSpPr>
              <a:spLocks noChangeArrowheads="1"/>
            </p:cNvSpPr>
            <p:nvPr/>
          </p:nvSpPr>
          <p:spPr bwMode="auto">
            <a:xfrm>
              <a:off x="796"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0" name="Oval 158"/>
            <p:cNvSpPr>
              <a:spLocks noChangeArrowheads="1"/>
            </p:cNvSpPr>
            <p:nvPr/>
          </p:nvSpPr>
          <p:spPr bwMode="auto">
            <a:xfrm>
              <a:off x="795" y="35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641" name="Oval 159"/>
            <p:cNvSpPr>
              <a:spLocks noChangeArrowheads="1"/>
            </p:cNvSpPr>
            <p:nvPr/>
          </p:nvSpPr>
          <p:spPr bwMode="auto">
            <a:xfrm>
              <a:off x="659" y="34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2" name="Oval 160"/>
            <p:cNvSpPr>
              <a:spLocks noChangeArrowheads="1"/>
            </p:cNvSpPr>
            <p:nvPr/>
          </p:nvSpPr>
          <p:spPr bwMode="auto">
            <a:xfrm>
              <a:off x="387"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3" name="Oval 161"/>
            <p:cNvSpPr>
              <a:spLocks noChangeArrowheads="1"/>
            </p:cNvSpPr>
            <p:nvPr/>
          </p:nvSpPr>
          <p:spPr bwMode="auto">
            <a:xfrm>
              <a:off x="705"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4" name="Oval 162"/>
            <p:cNvSpPr>
              <a:spLocks noChangeArrowheads="1"/>
            </p:cNvSpPr>
            <p:nvPr/>
          </p:nvSpPr>
          <p:spPr bwMode="auto">
            <a:xfrm>
              <a:off x="977"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5" name="Oval 163"/>
            <p:cNvSpPr>
              <a:spLocks noChangeArrowheads="1"/>
            </p:cNvSpPr>
            <p:nvPr/>
          </p:nvSpPr>
          <p:spPr bwMode="auto">
            <a:xfrm>
              <a:off x="840" y="33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6" name="Oval 164"/>
            <p:cNvSpPr>
              <a:spLocks noChangeArrowheads="1"/>
            </p:cNvSpPr>
            <p:nvPr/>
          </p:nvSpPr>
          <p:spPr bwMode="auto">
            <a:xfrm>
              <a:off x="931" y="3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7" name="Oval 165"/>
            <p:cNvSpPr>
              <a:spLocks noChangeArrowheads="1"/>
            </p:cNvSpPr>
            <p:nvPr/>
          </p:nvSpPr>
          <p:spPr bwMode="auto">
            <a:xfrm>
              <a:off x="1112" y="32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48" name="Oval 166"/>
            <p:cNvSpPr>
              <a:spLocks noChangeArrowheads="1"/>
            </p:cNvSpPr>
            <p:nvPr/>
          </p:nvSpPr>
          <p:spPr bwMode="auto">
            <a:xfrm>
              <a:off x="840" y="34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649" name="Oval 167"/>
            <p:cNvSpPr>
              <a:spLocks noChangeArrowheads="1"/>
            </p:cNvSpPr>
            <p:nvPr/>
          </p:nvSpPr>
          <p:spPr bwMode="auto">
            <a:xfrm>
              <a:off x="1158"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0" name="Oval 168"/>
            <p:cNvSpPr>
              <a:spLocks noChangeArrowheads="1"/>
            </p:cNvSpPr>
            <p:nvPr/>
          </p:nvSpPr>
          <p:spPr bwMode="auto">
            <a:xfrm>
              <a:off x="432"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1" name="Oval 169"/>
            <p:cNvSpPr>
              <a:spLocks noChangeArrowheads="1"/>
            </p:cNvSpPr>
            <p:nvPr/>
          </p:nvSpPr>
          <p:spPr bwMode="auto">
            <a:xfrm>
              <a:off x="705" y="3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652" name="Oval 170"/>
            <p:cNvSpPr>
              <a:spLocks noChangeArrowheads="1"/>
            </p:cNvSpPr>
            <p:nvPr/>
          </p:nvSpPr>
          <p:spPr bwMode="auto">
            <a:xfrm>
              <a:off x="704"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3" name="Oval 171"/>
            <p:cNvSpPr>
              <a:spLocks noChangeArrowheads="1"/>
            </p:cNvSpPr>
            <p:nvPr/>
          </p:nvSpPr>
          <p:spPr bwMode="auto">
            <a:xfrm>
              <a:off x="56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4" name="Oval 172"/>
            <p:cNvSpPr>
              <a:spLocks noChangeArrowheads="1"/>
            </p:cNvSpPr>
            <p:nvPr/>
          </p:nvSpPr>
          <p:spPr bwMode="auto">
            <a:xfrm>
              <a:off x="659" y="3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5" name="Oval 173"/>
            <p:cNvSpPr>
              <a:spLocks noChangeArrowheads="1"/>
            </p:cNvSpPr>
            <p:nvPr/>
          </p:nvSpPr>
          <p:spPr bwMode="auto">
            <a:xfrm>
              <a:off x="795"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6" name="Oval 174"/>
            <p:cNvSpPr>
              <a:spLocks noChangeArrowheads="1"/>
            </p:cNvSpPr>
            <p:nvPr/>
          </p:nvSpPr>
          <p:spPr bwMode="auto">
            <a:xfrm>
              <a:off x="840"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7" name="Oval 175"/>
            <p:cNvSpPr>
              <a:spLocks noChangeArrowheads="1"/>
            </p:cNvSpPr>
            <p:nvPr/>
          </p:nvSpPr>
          <p:spPr bwMode="auto">
            <a:xfrm>
              <a:off x="43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8" name="Oval 176"/>
            <p:cNvSpPr>
              <a:spLocks noChangeArrowheads="1"/>
            </p:cNvSpPr>
            <p:nvPr/>
          </p:nvSpPr>
          <p:spPr bwMode="auto">
            <a:xfrm>
              <a:off x="612" y="33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59" name="Oval 177"/>
            <p:cNvSpPr>
              <a:spLocks noChangeArrowheads="1"/>
            </p:cNvSpPr>
            <p:nvPr/>
          </p:nvSpPr>
          <p:spPr bwMode="auto">
            <a:xfrm>
              <a:off x="161" y="3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660" name="Oval 178"/>
            <p:cNvSpPr>
              <a:spLocks noChangeArrowheads="1"/>
            </p:cNvSpPr>
            <p:nvPr/>
          </p:nvSpPr>
          <p:spPr bwMode="auto">
            <a:xfrm>
              <a:off x="160" y="3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661" name="Oval 179"/>
            <p:cNvSpPr>
              <a:spLocks noChangeArrowheads="1"/>
            </p:cNvSpPr>
            <p:nvPr/>
          </p:nvSpPr>
          <p:spPr bwMode="auto">
            <a:xfrm>
              <a:off x="24"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2" name="Oval 180"/>
            <p:cNvSpPr>
              <a:spLocks noChangeArrowheads="1"/>
            </p:cNvSpPr>
            <p:nvPr/>
          </p:nvSpPr>
          <p:spPr bwMode="auto">
            <a:xfrm>
              <a:off x="115" y="2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3" name="Oval 181"/>
            <p:cNvSpPr>
              <a:spLocks noChangeArrowheads="1"/>
            </p:cNvSpPr>
            <p:nvPr/>
          </p:nvSpPr>
          <p:spPr bwMode="auto">
            <a:xfrm>
              <a:off x="251"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4" name="Oval 182"/>
            <p:cNvSpPr>
              <a:spLocks noChangeArrowheads="1"/>
            </p:cNvSpPr>
            <p:nvPr/>
          </p:nvSpPr>
          <p:spPr bwMode="auto">
            <a:xfrm>
              <a:off x="342" y="3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5" name="Oval 183"/>
            <p:cNvSpPr>
              <a:spLocks noChangeArrowheads="1"/>
            </p:cNvSpPr>
            <p:nvPr/>
          </p:nvSpPr>
          <p:spPr bwMode="auto">
            <a:xfrm>
              <a:off x="433"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6" name="Oval 184"/>
            <p:cNvSpPr>
              <a:spLocks noChangeArrowheads="1"/>
            </p:cNvSpPr>
            <p:nvPr/>
          </p:nvSpPr>
          <p:spPr bwMode="auto">
            <a:xfrm>
              <a:off x="38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7" name="Oval 185"/>
            <p:cNvSpPr>
              <a:spLocks noChangeArrowheads="1"/>
            </p:cNvSpPr>
            <p:nvPr/>
          </p:nvSpPr>
          <p:spPr bwMode="auto">
            <a:xfrm>
              <a:off x="296"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8" name="Oval 186"/>
            <p:cNvSpPr>
              <a:spLocks noChangeArrowheads="1"/>
            </p:cNvSpPr>
            <p:nvPr/>
          </p:nvSpPr>
          <p:spPr bwMode="auto">
            <a:xfrm>
              <a:off x="24" y="3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69" name="Oval 187"/>
            <p:cNvSpPr>
              <a:spLocks noChangeArrowheads="1"/>
            </p:cNvSpPr>
            <p:nvPr/>
          </p:nvSpPr>
          <p:spPr bwMode="auto">
            <a:xfrm>
              <a:off x="342"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0" name="Oval 188"/>
            <p:cNvSpPr>
              <a:spLocks noChangeArrowheads="1"/>
            </p:cNvSpPr>
            <p:nvPr/>
          </p:nvSpPr>
          <p:spPr bwMode="auto">
            <a:xfrm>
              <a:off x="614" y="2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1" name="Oval 189"/>
            <p:cNvSpPr>
              <a:spLocks noChangeArrowheads="1"/>
            </p:cNvSpPr>
            <p:nvPr/>
          </p:nvSpPr>
          <p:spPr bwMode="auto">
            <a:xfrm>
              <a:off x="477"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2" name="Oval 190"/>
            <p:cNvSpPr>
              <a:spLocks noChangeArrowheads="1"/>
            </p:cNvSpPr>
            <p:nvPr/>
          </p:nvSpPr>
          <p:spPr bwMode="auto">
            <a:xfrm>
              <a:off x="568" y="2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673" name="Oval 191"/>
            <p:cNvSpPr>
              <a:spLocks noChangeArrowheads="1"/>
            </p:cNvSpPr>
            <p:nvPr/>
          </p:nvSpPr>
          <p:spPr bwMode="auto">
            <a:xfrm>
              <a:off x="749"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4" name="Oval 192"/>
            <p:cNvSpPr>
              <a:spLocks noChangeArrowheads="1"/>
            </p:cNvSpPr>
            <p:nvPr/>
          </p:nvSpPr>
          <p:spPr bwMode="auto">
            <a:xfrm>
              <a:off x="477"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5" name="Oval 193"/>
            <p:cNvSpPr>
              <a:spLocks noChangeArrowheads="1"/>
            </p:cNvSpPr>
            <p:nvPr/>
          </p:nvSpPr>
          <p:spPr bwMode="auto">
            <a:xfrm>
              <a:off x="79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6" name="Oval 194"/>
            <p:cNvSpPr>
              <a:spLocks noChangeArrowheads="1"/>
            </p:cNvSpPr>
            <p:nvPr/>
          </p:nvSpPr>
          <p:spPr bwMode="auto">
            <a:xfrm>
              <a:off x="69"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7" name="Oval 195"/>
            <p:cNvSpPr>
              <a:spLocks noChangeArrowheads="1"/>
            </p:cNvSpPr>
            <p:nvPr/>
          </p:nvSpPr>
          <p:spPr bwMode="auto">
            <a:xfrm>
              <a:off x="1792"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8" name="Oval 196"/>
            <p:cNvSpPr>
              <a:spLocks noChangeArrowheads="1"/>
            </p:cNvSpPr>
            <p:nvPr/>
          </p:nvSpPr>
          <p:spPr bwMode="auto">
            <a:xfrm>
              <a:off x="1702"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79" name="Oval 197"/>
            <p:cNvSpPr>
              <a:spLocks noChangeArrowheads="1"/>
            </p:cNvSpPr>
            <p:nvPr/>
          </p:nvSpPr>
          <p:spPr bwMode="auto">
            <a:xfrm>
              <a:off x="1566"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0" name="Oval 198"/>
            <p:cNvSpPr>
              <a:spLocks noChangeArrowheads="1"/>
            </p:cNvSpPr>
            <p:nvPr/>
          </p:nvSpPr>
          <p:spPr bwMode="auto">
            <a:xfrm>
              <a:off x="1657"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1" name="Oval 199"/>
            <p:cNvSpPr>
              <a:spLocks noChangeArrowheads="1"/>
            </p:cNvSpPr>
            <p:nvPr/>
          </p:nvSpPr>
          <p:spPr bwMode="auto">
            <a:xfrm>
              <a:off x="1793"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2" name="Oval 200"/>
            <p:cNvSpPr>
              <a:spLocks noChangeArrowheads="1"/>
            </p:cNvSpPr>
            <p:nvPr/>
          </p:nvSpPr>
          <p:spPr bwMode="auto">
            <a:xfrm>
              <a:off x="1656"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3" name="Oval 201"/>
            <p:cNvSpPr>
              <a:spLocks noChangeArrowheads="1"/>
            </p:cNvSpPr>
            <p:nvPr/>
          </p:nvSpPr>
          <p:spPr bwMode="auto">
            <a:xfrm>
              <a:off x="1294" y="302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684" name="Oval 202"/>
            <p:cNvSpPr>
              <a:spLocks noChangeArrowheads="1"/>
            </p:cNvSpPr>
            <p:nvPr/>
          </p:nvSpPr>
          <p:spPr bwMode="auto">
            <a:xfrm>
              <a:off x="174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5" name="Oval 203"/>
            <p:cNvSpPr>
              <a:spLocks noChangeArrowheads="1"/>
            </p:cNvSpPr>
            <p:nvPr/>
          </p:nvSpPr>
          <p:spPr bwMode="auto">
            <a:xfrm>
              <a:off x="1159"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6" name="Oval 204"/>
            <p:cNvSpPr>
              <a:spLocks noChangeArrowheads="1"/>
            </p:cNvSpPr>
            <p:nvPr/>
          </p:nvSpPr>
          <p:spPr bwMode="auto">
            <a:xfrm>
              <a:off x="1158"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7" name="Oval 205"/>
            <p:cNvSpPr>
              <a:spLocks noChangeArrowheads="1"/>
            </p:cNvSpPr>
            <p:nvPr/>
          </p:nvSpPr>
          <p:spPr bwMode="auto">
            <a:xfrm>
              <a:off x="1022"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8" name="Oval 206"/>
            <p:cNvSpPr>
              <a:spLocks noChangeArrowheads="1"/>
            </p:cNvSpPr>
            <p:nvPr/>
          </p:nvSpPr>
          <p:spPr bwMode="auto">
            <a:xfrm>
              <a:off x="1113" y="2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89" name="Oval 207"/>
            <p:cNvSpPr>
              <a:spLocks noChangeArrowheads="1"/>
            </p:cNvSpPr>
            <p:nvPr/>
          </p:nvSpPr>
          <p:spPr bwMode="auto">
            <a:xfrm>
              <a:off x="1249"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0" name="Oval 208"/>
            <p:cNvSpPr>
              <a:spLocks noChangeArrowheads="1"/>
            </p:cNvSpPr>
            <p:nvPr/>
          </p:nvSpPr>
          <p:spPr bwMode="auto">
            <a:xfrm>
              <a:off x="1340" y="28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691" name="Oval 209"/>
            <p:cNvSpPr>
              <a:spLocks noChangeArrowheads="1"/>
            </p:cNvSpPr>
            <p:nvPr/>
          </p:nvSpPr>
          <p:spPr bwMode="auto">
            <a:xfrm>
              <a:off x="1431"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2" name="Oval 210"/>
            <p:cNvSpPr>
              <a:spLocks noChangeArrowheads="1"/>
            </p:cNvSpPr>
            <p:nvPr/>
          </p:nvSpPr>
          <p:spPr bwMode="auto">
            <a:xfrm>
              <a:off x="1430"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3" name="Oval 211"/>
            <p:cNvSpPr>
              <a:spLocks noChangeArrowheads="1"/>
            </p:cNvSpPr>
            <p:nvPr/>
          </p:nvSpPr>
          <p:spPr bwMode="auto">
            <a:xfrm>
              <a:off x="129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4" name="Oval 212"/>
            <p:cNvSpPr>
              <a:spLocks noChangeArrowheads="1"/>
            </p:cNvSpPr>
            <p:nvPr/>
          </p:nvSpPr>
          <p:spPr bwMode="auto">
            <a:xfrm>
              <a:off x="1022" y="2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5" name="Oval 213"/>
            <p:cNvSpPr>
              <a:spLocks noChangeArrowheads="1"/>
            </p:cNvSpPr>
            <p:nvPr/>
          </p:nvSpPr>
          <p:spPr bwMode="auto">
            <a:xfrm>
              <a:off x="1340"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6" name="Oval 214"/>
            <p:cNvSpPr>
              <a:spLocks noChangeArrowheads="1"/>
            </p:cNvSpPr>
            <p:nvPr/>
          </p:nvSpPr>
          <p:spPr bwMode="auto">
            <a:xfrm>
              <a:off x="1612"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7" name="Oval 215"/>
            <p:cNvSpPr>
              <a:spLocks noChangeArrowheads="1"/>
            </p:cNvSpPr>
            <p:nvPr/>
          </p:nvSpPr>
          <p:spPr bwMode="auto">
            <a:xfrm>
              <a:off x="885" y="297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698" name="Oval 216"/>
            <p:cNvSpPr>
              <a:spLocks noChangeArrowheads="1"/>
            </p:cNvSpPr>
            <p:nvPr/>
          </p:nvSpPr>
          <p:spPr bwMode="auto">
            <a:xfrm>
              <a:off x="1566" y="2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699" name="Oval 217"/>
            <p:cNvSpPr>
              <a:spLocks noChangeArrowheads="1"/>
            </p:cNvSpPr>
            <p:nvPr/>
          </p:nvSpPr>
          <p:spPr bwMode="auto">
            <a:xfrm>
              <a:off x="1927"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700" name="Oval 218"/>
            <p:cNvSpPr>
              <a:spLocks noChangeArrowheads="1"/>
            </p:cNvSpPr>
            <p:nvPr/>
          </p:nvSpPr>
          <p:spPr bwMode="auto">
            <a:xfrm>
              <a:off x="1475" y="2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701" name="Oval 219"/>
            <p:cNvSpPr>
              <a:spLocks noChangeArrowheads="1"/>
            </p:cNvSpPr>
            <p:nvPr/>
          </p:nvSpPr>
          <p:spPr bwMode="auto">
            <a:xfrm>
              <a:off x="1838"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2" name="Oval 220"/>
            <p:cNvSpPr>
              <a:spLocks noChangeArrowheads="1"/>
            </p:cNvSpPr>
            <p:nvPr/>
          </p:nvSpPr>
          <p:spPr bwMode="auto">
            <a:xfrm>
              <a:off x="1067"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3" name="Oval 221"/>
            <p:cNvSpPr>
              <a:spLocks noChangeArrowheads="1"/>
            </p:cNvSpPr>
            <p:nvPr/>
          </p:nvSpPr>
          <p:spPr bwMode="auto">
            <a:xfrm>
              <a:off x="183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4" name="Oval 222"/>
            <p:cNvSpPr>
              <a:spLocks noChangeArrowheads="1"/>
            </p:cNvSpPr>
            <p:nvPr/>
          </p:nvSpPr>
          <p:spPr bwMode="auto">
            <a:xfrm>
              <a:off x="197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5" name="Oval 223"/>
            <p:cNvSpPr>
              <a:spLocks noChangeArrowheads="1"/>
            </p:cNvSpPr>
            <p:nvPr/>
          </p:nvSpPr>
          <p:spPr bwMode="auto">
            <a:xfrm>
              <a:off x="211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6" name="Oval 224"/>
            <p:cNvSpPr>
              <a:spLocks noChangeArrowheads="1"/>
            </p:cNvSpPr>
            <p:nvPr/>
          </p:nvSpPr>
          <p:spPr bwMode="auto">
            <a:xfrm>
              <a:off x="2246"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7" name="Oval 225"/>
            <p:cNvSpPr>
              <a:spLocks noChangeArrowheads="1"/>
            </p:cNvSpPr>
            <p:nvPr/>
          </p:nvSpPr>
          <p:spPr bwMode="auto">
            <a:xfrm>
              <a:off x="2473"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8" name="Oval 226"/>
            <p:cNvSpPr>
              <a:spLocks noChangeArrowheads="1"/>
            </p:cNvSpPr>
            <p:nvPr/>
          </p:nvSpPr>
          <p:spPr bwMode="auto">
            <a:xfrm>
              <a:off x="270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09" name="Oval 227"/>
            <p:cNvSpPr>
              <a:spLocks noChangeArrowheads="1"/>
            </p:cNvSpPr>
            <p:nvPr/>
          </p:nvSpPr>
          <p:spPr bwMode="auto">
            <a:xfrm>
              <a:off x="2382" y="2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710" name="Oval 228"/>
            <p:cNvSpPr>
              <a:spLocks noChangeArrowheads="1"/>
            </p:cNvSpPr>
            <p:nvPr/>
          </p:nvSpPr>
          <p:spPr bwMode="auto">
            <a:xfrm>
              <a:off x="2064" y="270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711" name="Oval 229"/>
            <p:cNvSpPr>
              <a:spLocks noChangeArrowheads="1"/>
            </p:cNvSpPr>
            <p:nvPr/>
          </p:nvSpPr>
          <p:spPr bwMode="auto">
            <a:xfrm>
              <a:off x="1747"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12" name="Oval 230"/>
            <p:cNvSpPr>
              <a:spLocks noChangeArrowheads="1"/>
            </p:cNvSpPr>
            <p:nvPr/>
          </p:nvSpPr>
          <p:spPr bwMode="auto">
            <a:xfrm>
              <a:off x="2700" y="3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713" name="Oval 231"/>
            <p:cNvSpPr>
              <a:spLocks noChangeArrowheads="1"/>
            </p:cNvSpPr>
            <p:nvPr/>
          </p:nvSpPr>
          <p:spPr bwMode="auto">
            <a:xfrm>
              <a:off x="3063"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14" name="Oval 232"/>
            <p:cNvSpPr>
              <a:spLocks noChangeArrowheads="1"/>
            </p:cNvSpPr>
            <p:nvPr/>
          </p:nvSpPr>
          <p:spPr bwMode="auto">
            <a:xfrm>
              <a:off x="3426"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15" name="Oval 233"/>
            <p:cNvSpPr>
              <a:spLocks noChangeArrowheads="1"/>
            </p:cNvSpPr>
            <p:nvPr/>
          </p:nvSpPr>
          <p:spPr bwMode="auto">
            <a:xfrm>
              <a:off x="3199"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16" name="Oval 234"/>
            <p:cNvSpPr>
              <a:spLocks noChangeArrowheads="1"/>
            </p:cNvSpPr>
            <p:nvPr/>
          </p:nvSpPr>
          <p:spPr bwMode="auto">
            <a:xfrm>
              <a:off x="2881"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17" name="Oval 235"/>
            <p:cNvSpPr>
              <a:spLocks noChangeArrowheads="1"/>
            </p:cNvSpPr>
            <p:nvPr/>
          </p:nvSpPr>
          <p:spPr bwMode="auto">
            <a:xfrm>
              <a:off x="215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18" name="Oval 236"/>
            <p:cNvSpPr>
              <a:spLocks noChangeArrowheads="1"/>
            </p:cNvSpPr>
            <p:nvPr/>
          </p:nvSpPr>
          <p:spPr bwMode="auto">
            <a:xfrm>
              <a:off x="1429"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19" name="Oval 237"/>
            <p:cNvSpPr>
              <a:spLocks noChangeArrowheads="1"/>
            </p:cNvSpPr>
            <p:nvPr/>
          </p:nvSpPr>
          <p:spPr bwMode="auto">
            <a:xfrm>
              <a:off x="156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0" name="Oval 238"/>
            <p:cNvSpPr>
              <a:spLocks noChangeArrowheads="1"/>
            </p:cNvSpPr>
            <p:nvPr/>
          </p:nvSpPr>
          <p:spPr bwMode="auto">
            <a:xfrm>
              <a:off x="1656" y="40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721" name="Oval 239"/>
            <p:cNvSpPr>
              <a:spLocks noChangeArrowheads="1"/>
            </p:cNvSpPr>
            <p:nvPr/>
          </p:nvSpPr>
          <p:spPr bwMode="auto">
            <a:xfrm>
              <a:off x="174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2" name="Oval 240"/>
            <p:cNvSpPr>
              <a:spLocks noChangeArrowheads="1"/>
            </p:cNvSpPr>
            <p:nvPr/>
          </p:nvSpPr>
          <p:spPr bwMode="auto">
            <a:xfrm>
              <a:off x="183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3" name="Oval 241"/>
            <p:cNvSpPr>
              <a:spLocks noChangeArrowheads="1"/>
            </p:cNvSpPr>
            <p:nvPr/>
          </p:nvSpPr>
          <p:spPr bwMode="auto">
            <a:xfrm>
              <a:off x="2065"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4" name="Oval 242"/>
            <p:cNvSpPr>
              <a:spLocks noChangeArrowheads="1"/>
            </p:cNvSpPr>
            <p:nvPr/>
          </p:nvSpPr>
          <p:spPr bwMode="auto">
            <a:xfrm>
              <a:off x="224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5" name="Oval 243"/>
            <p:cNvSpPr>
              <a:spLocks noChangeArrowheads="1"/>
            </p:cNvSpPr>
            <p:nvPr/>
          </p:nvSpPr>
          <p:spPr bwMode="auto">
            <a:xfrm>
              <a:off x="2338"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6" name="Oval 244"/>
            <p:cNvSpPr>
              <a:spLocks noChangeArrowheads="1"/>
            </p:cNvSpPr>
            <p:nvPr/>
          </p:nvSpPr>
          <p:spPr bwMode="auto">
            <a:xfrm>
              <a:off x="2428" y="3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727" name="Oval 245"/>
            <p:cNvSpPr>
              <a:spLocks noChangeArrowheads="1"/>
            </p:cNvSpPr>
            <p:nvPr/>
          </p:nvSpPr>
          <p:spPr bwMode="auto">
            <a:xfrm>
              <a:off x="2519" y="4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8" name="Oval 246"/>
            <p:cNvSpPr>
              <a:spLocks noChangeArrowheads="1"/>
            </p:cNvSpPr>
            <p:nvPr/>
          </p:nvSpPr>
          <p:spPr bwMode="auto">
            <a:xfrm>
              <a:off x="261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29" name="Oval 247"/>
            <p:cNvSpPr>
              <a:spLocks noChangeArrowheads="1"/>
            </p:cNvSpPr>
            <p:nvPr/>
          </p:nvSpPr>
          <p:spPr bwMode="auto">
            <a:xfrm>
              <a:off x="2837" y="406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730" name="Oval 248"/>
            <p:cNvSpPr>
              <a:spLocks noChangeArrowheads="1"/>
            </p:cNvSpPr>
            <p:nvPr/>
          </p:nvSpPr>
          <p:spPr bwMode="auto">
            <a:xfrm>
              <a:off x="3018" y="40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731" name="Oval 249"/>
            <p:cNvSpPr>
              <a:spLocks noChangeArrowheads="1"/>
            </p:cNvSpPr>
            <p:nvPr/>
          </p:nvSpPr>
          <p:spPr bwMode="auto">
            <a:xfrm>
              <a:off x="2927"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32" name="Oval 250"/>
            <p:cNvSpPr>
              <a:spLocks noChangeArrowheads="1"/>
            </p:cNvSpPr>
            <p:nvPr/>
          </p:nvSpPr>
          <p:spPr bwMode="auto">
            <a:xfrm>
              <a:off x="3154"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33" name="Oval 251"/>
            <p:cNvSpPr>
              <a:spLocks noChangeArrowheads="1"/>
            </p:cNvSpPr>
            <p:nvPr/>
          </p:nvSpPr>
          <p:spPr bwMode="auto">
            <a:xfrm>
              <a:off x="3380"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34" name="Oval 252"/>
            <p:cNvSpPr>
              <a:spLocks noChangeArrowheads="1"/>
            </p:cNvSpPr>
            <p:nvPr/>
          </p:nvSpPr>
          <p:spPr bwMode="auto">
            <a:xfrm>
              <a:off x="3425"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35" name="Oval 253"/>
            <p:cNvSpPr>
              <a:spLocks noChangeArrowheads="1"/>
            </p:cNvSpPr>
            <p:nvPr/>
          </p:nvSpPr>
          <p:spPr bwMode="auto">
            <a:xfrm>
              <a:off x="3380"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36" name="Oval 254"/>
            <p:cNvSpPr>
              <a:spLocks noChangeArrowheads="1"/>
            </p:cNvSpPr>
            <p:nvPr/>
          </p:nvSpPr>
          <p:spPr bwMode="auto">
            <a:xfrm>
              <a:off x="3471" y="361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737" name="Oval 255"/>
            <p:cNvSpPr>
              <a:spLocks noChangeArrowheads="1"/>
            </p:cNvSpPr>
            <p:nvPr/>
          </p:nvSpPr>
          <p:spPr bwMode="auto">
            <a:xfrm>
              <a:off x="3017"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38" name="Oval 256"/>
            <p:cNvSpPr>
              <a:spLocks noChangeArrowheads="1"/>
            </p:cNvSpPr>
            <p:nvPr/>
          </p:nvSpPr>
          <p:spPr bwMode="auto">
            <a:xfrm>
              <a:off x="3471"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39" name="Oval 257"/>
            <p:cNvSpPr>
              <a:spLocks noChangeArrowheads="1"/>
            </p:cNvSpPr>
            <p:nvPr/>
          </p:nvSpPr>
          <p:spPr bwMode="auto">
            <a:xfrm>
              <a:off x="338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0" name="Oval 258"/>
            <p:cNvSpPr>
              <a:spLocks noChangeArrowheads="1"/>
            </p:cNvSpPr>
            <p:nvPr/>
          </p:nvSpPr>
          <p:spPr bwMode="auto">
            <a:xfrm>
              <a:off x="315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1" name="Oval 259"/>
            <p:cNvSpPr>
              <a:spLocks noChangeArrowheads="1"/>
            </p:cNvSpPr>
            <p:nvPr/>
          </p:nvSpPr>
          <p:spPr bwMode="auto">
            <a:xfrm>
              <a:off x="2881"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2" name="Oval 260"/>
            <p:cNvSpPr>
              <a:spLocks noChangeArrowheads="1"/>
            </p:cNvSpPr>
            <p:nvPr/>
          </p:nvSpPr>
          <p:spPr bwMode="auto">
            <a:xfrm>
              <a:off x="260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3" name="Oval 261"/>
            <p:cNvSpPr>
              <a:spLocks noChangeArrowheads="1"/>
            </p:cNvSpPr>
            <p:nvPr/>
          </p:nvSpPr>
          <p:spPr bwMode="auto">
            <a:xfrm>
              <a:off x="2201"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4" name="Oval 262"/>
            <p:cNvSpPr>
              <a:spLocks noChangeArrowheads="1"/>
            </p:cNvSpPr>
            <p:nvPr/>
          </p:nvSpPr>
          <p:spPr bwMode="auto">
            <a:xfrm>
              <a:off x="179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5" name="Oval 263"/>
            <p:cNvSpPr>
              <a:spLocks noChangeArrowheads="1"/>
            </p:cNvSpPr>
            <p:nvPr/>
          </p:nvSpPr>
          <p:spPr bwMode="auto">
            <a:xfrm>
              <a:off x="129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6" name="Oval 264"/>
            <p:cNvSpPr>
              <a:spLocks noChangeArrowheads="1"/>
            </p:cNvSpPr>
            <p:nvPr/>
          </p:nvSpPr>
          <p:spPr bwMode="auto">
            <a:xfrm>
              <a:off x="79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7" name="Oval 265"/>
            <p:cNvSpPr>
              <a:spLocks noChangeArrowheads="1"/>
            </p:cNvSpPr>
            <p:nvPr/>
          </p:nvSpPr>
          <p:spPr bwMode="auto">
            <a:xfrm>
              <a:off x="29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8" name="Oval 266"/>
            <p:cNvSpPr>
              <a:spLocks noChangeArrowheads="1"/>
            </p:cNvSpPr>
            <p:nvPr/>
          </p:nvSpPr>
          <p:spPr bwMode="auto">
            <a:xfrm>
              <a:off x="659"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49" name="Oval 267"/>
            <p:cNvSpPr>
              <a:spLocks noChangeArrowheads="1"/>
            </p:cNvSpPr>
            <p:nvPr/>
          </p:nvSpPr>
          <p:spPr bwMode="auto">
            <a:xfrm>
              <a:off x="69"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0" name="Oval 268"/>
            <p:cNvSpPr>
              <a:spLocks noChangeArrowheads="1"/>
            </p:cNvSpPr>
            <p:nvPr/>
          </p:nvSpPr>
          <p:spPr bwMode="auto">
            <a:xfrm>
              <a:off x="33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1" name="Oval 269"/>
            <p:cNvSpPr>
              <a:spLocks noChangeArrowheads="1"/>
            </p:cNvSpPr>
            <p:nvPr/>
          </p:nvSpPr>
          <p:spPr bwMode="auto">
            <a:xfrm>
              <a:off x="795"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2" name="Oval 270"/>
            <p:cNvSpPr>
              <a:spLocks noChangeArrowheads="1"/>
            </p:cNvSpPr>
            <p:nvPr/>
          </p:nvSpPr>
          <p:spPr bwMode="auto">
            <a:xfrm>
              <a:off x="1252"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3" name="Oval 271"/>
            <p:cNvSpPr>
              <a:spLocks noChangeArrowheads="1"/>
            </p:cNvSpPr>
            <p:nvPr/>
          </p:nvSpPr>
          <p:spPr bwMode="auto">
            <a:xfrm>
              <a:off x="296"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4" name="Oval 272"/>
            <p:cNvSpPr>
              <a:spLocks noChangeArrowheads="1"/>
            </p:cNvSpPr>
            <p:nvPr/>
          </p:nvSpPr>
          <p:spPr bwMode="auto">
            <a:xfrm>
              <a:off x="160"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5" name="Oval 273"/>
            <p:cNvSpPr>
              <a:spLocks noChangeArrowheads="1"/>
            </p:cNvSpPr>
            <p:nvPr/>
          </p:nvSpPr>
          <p:spPr bwMode="auto">
            <a:xfrm>
              <a:off x="23"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6" name="Oval 274"/>
            <p:cNvSpPr>
              <a:spLocks noChangeArrowheads="1"/>
            </p:cNvSpPr>
            <p:nvPr/>
          </p:nvSpPr>
          <p:spPr bwMode="auto">
            <a:xfrm>
              <a:off x="-67"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7" name="Oval 275"/>
            <p:cNvSpPr>
              <a:spLocks noChangeArrowheads="1"/>
            </p:cNvSpPr>
            <p:nvPr/>
          </p:nvSpPr>
          <p:spPr bwMode="auto">
            <a:xfrm>
              <a:off x="-22" y="2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8" name="Oval 276"/>
            <p:cNvSpPr>
              <a:spLocks noChangeArrowheads="1"/>
            </p:cNvSpPr>
            <p:nvPr/>
          </p:nvSpPr>
          <p:spPr bwMode="auto">
            <a:xfrm>
              <a:off x="115"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59" name="Oval 277"/>
            <p:cNvSpPr>
              <a:spLocks noChangeArrowheads="1"/>
            </p:cNvSpPr>
            <p:nvPr/>
          </p:nvSpPr>
          <p:spPr bwMode="auto">
            <a:xfrm>
              <a:off x="252"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0" name="Oval 278"/>
            <p:cNvSpPr>
              <a:spLocks noChangeArrowheads="1"/>
            </p:cNvSpPr>
            <p:nvPr/>
          </p:nvSpPr>
          <p:spPr bwMode="auto">
            <a:xfrm>
              <a:off x="389" y="30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761" name="Oval 279"/>
            <p:cNvSpPr>
              <a:spLocks noChangeArrowheads="1"/>
            </p:cNvSpPr>
            <p:nvPr/>
          </p:nvSpPr>
          <p:spPr bwMode="auto">
            <a:xfrm>
              <a:off x="-22"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2" name="Oval 280"/>
            <p:cNvSpPr>
              <a:spLocks noChangeArrowheads="1"/>
            </p:cNvSpPr>
            <p:nvPr/>
          </p:nvSpPr>
          <p:spPr bwMode="auto">
            <a:xfrm>
              <a:off x="-67"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3" name="Oval 281"/>
            <p:cNvSpPr>
              <a:spLocks noChangeArrowheads="1"/>
            </p:cNvSpPr>
            <p:nvPr/>
          </p:nvSpPr>
          <p:spPr bwMode="auto">
            <a:xfrm>
              <a:off x="16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4" name="Oval 282"/>
            <p:cNvSpPr>
              <a:spLocks noChangeArrowheads="1"/>
            </p:cNvSpPr>
            <p:nvPr/>
          </p:nvSpPr>
          <p:spPr bwMode="auto">
            <a:xfrm>
              <a:off x="205"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5" name="Oval 283"/>
            <p:cNvSpPr>
              <a:spLocks noChangeArrowheads="1"/>
            </p:cNvSpPr>
            <p:nvPr/>
          </p:nvSpPr>
          <p:spPr bwMode="auto">
            <a:xfrm>
              <a:off x="20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6" name="Oval 284"/>
            <p:cNvSpPr>
              <a:spLocks noChangeArrowheads="1"/>
            </p:cNvSpPr>
            <p:nvPr/>
          </p:nvSpPr>
          <p:spPr bwMode="auto">
            <a:xfrm>
              <a:off x="23"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7" name="Oval 285"/>
            <p:cNvSpPr>
              <a:spLocks noChangeArrowheads="1"/>
            </p:cNvSpPr>
            <p:nvPr/>
          </p:nvSpPr>
          <p:spPr bwMode="auto">
            <a:xfrm>
              <a:off x="-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8" name="Oval 286"/>
            <p:cNvSpPr>
              <a:spLocks noChangeArrowheads="1"/>
            </p:cNvSpPr>
            <p:nvPr/>
          </p:nvSpPr>
          <p:spPr bwMode="auto">
            <a:xfrm>
              <a:off x="-6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69" name="Oval 287"/>
            <p:cNvSpPr>
              <a:spLocks noChangeArrowheads="1"/>
            </p:cNvSpPr>
            <p:nvPr/>
          </p:nvSpPr>
          <p:spPr bwMode="auto">
            <a:xfrm>
              <a:off x="-67"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0" name="Oval 288"/>
            <p:cNvSpPr>
              <a:spLocks noChangeArrowheads="1"/>
            </p:cNvSpPr>
            <p:nvPr/>
          </p:nvSpPr>
          <p:spPr bwMode="auto">
            <a:xfrm>
              <a:off x="74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1" name="Oval 289"/>
            <p:cNvSpPr>
              <a:spLocks noChangeArrowheads="1"/>
            </p:cNvSpPr>
            <p:nvPr/>
          </p:nvSpPr>
          <p:spPr bwMode="auto">
            <a:xfrm>
              <a:off x="613" y="2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2" name="Oval 290"/>
            <p:cNvSpPr>
              <a:spLocks noChangeArrowheads="1"/>
            </p:cNvSpPr>
            <p:nvPr/>
          </p:nvSpPr>
          <p:spPr bwMode="auto">
            <a:xfrm>
              <a:off x="47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3" name="Oval 291"/>
            <p:cNvSpPr>
              <a:spLocks noChangeArrowheads="1"/>
            </p:cNvSpPr>
            <p:nvPr/>
          </p:nvSpPr>
          <p:spPr bwMode="auto">
            <a:xfrm>
              <a:off x="61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4" name="Oval 292"/>
            <p:cNvSpPr>
              <a:spLocks noChangeArrowheads="1"/>
            </p:cNvSpPr>
            <p:nvPr/>
          </p:nvSpPr>
          <p:spPr bwMode="auto">
            <a:xfrm>
              <a:off x="84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5" name="Oval 293"/>
            <p:cNvSpPr>
              <a:spLocks noChangeArrowheads="1"/>
            </p:cNvSpPr>
            <p:nvPr/>
          </p:nvSpPr>
          <p:spPr bwMode="auto">
            <a:xfrm>
              <a:off x="-2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6" name="Oval 294"/>
            <p:cNvSpPr>
              <a:spLocks noChangeArrowheads="1"/>
            </p:cNvSpPr>
            <p:nvPr/>
          </p:nvSpPr>
          <p:spPr bwMode="auto">
            <a:xfrm>
              <a:off x="10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7" name="Oval 295"/>
            <p:cNvSpPr>
              <a:spLocks noChangeArrowheads="1"/>
            </p:cNvSpPr>
            <p:nvPr/>
          </p:nvSpPr>
          <p:spPr bwMode="auto">
            <a:xfrm>
              <a:off x="205"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8" name="Oval 296"/>
            <p:cNvSpPr>
              <a:spLocks noChangeArrowheads="1"/>
            </p:cNvSpPr>
            <p:nvPr/>
          </p:nvSpPr>
          <p:spPr bwMode="auto">
            <a:xfrm>
              <a:off x="115"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79" name="Oval 297"/>
            <p:cNvSpPr>
              <a:spLocks noChangeArrowheads="1"/>
            </p:cNvSpPr>
            <p:nvPr/>
          </p:nvSpPr>
          <p:spPr bwMode="auto">
            <a:xfrm>
              <a:off x="2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0" name="Oval 298"/>
            <p:cNvSpPr>
              <a:spLocks noChangeArrowheads="1"/>
            </p:cNvSpPr>
            <p:nvPr/>
          </p:nvSpPr>
          <p:spPr bwMode="auto">
            <a:xfrm>
              <a:off x="-69"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1" name="Oval 299"/>
            <p:cNvSpPr>
              <a:spLocks noChangeArrowheads="1"/>
            </p:cNvSpPr>
            <p:nvPr/>
          </p:nvSpPr>
          <p:spPr bwMode="auto">
            <a:xfrm>
              <a:off x="56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2" name="Oval 300"/>
            <p:cNvSpPr>
              <a:spLocks noChangeArrowheads="1"/>
            </p:cNvSpPr>
            <p:nvPr/>
          </p:nvSpPr>
          <p:spPr bwMode="auto">
            <a:xfrm>
              <a:off x="477" y="3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783" name="Oval 301"/>
            <p:cNvSpPr>
              <a:spLocks noChangeArrowheads="1"/>
            </p:cNvSpPr>
            <p:nvPr/>
          </p:nvSpPr>
          <p:spPr bwMode="auto">
            <a:xfrm>
              <a:off x="29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4" name="Oval 302"/>
            <p:cNvSpPr>
              <a:spLocks noChangeArrowheads="1"/>
            </p:cNvSpPr>
            <p:nvPr/>
          </p:nvSpPr>
          <p:spPr bwMode="auto">
            <a:xfrm>
              <a:off x="6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5" name="Oval 303"/>
            <p:cNvSpPr>
              <a:spLocks noChangeArrowheads="1"/>
            </p:cNvSpPr>
            <p:nvPr/>
          </p:nvSpPr>
          <p:spPr bwMode="auto">
            <a:xfrm>
              <a:off x="614"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6" name="Oval 304"/>
            <p:cNvSpPr>
              <a:spLocks noChangeArrowheads="1"/>
            </p:cNvSpPr>
            <p:nvPr/>
          </p:nvSpPr>
          <p:spPr bwMode="auto">
            <a:xfrm>
              <a:off x="106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7" name="Oval 305"/>
            <p:cNvSpPr>
              <a:spLocks noChangeArrowheads="1"/>
            </p:cNvSpPr>
            <p:nvPr/>
          </p:nvSpPr>
          <p:spPr bwMode="auto">
            <a:xfrm>
              <a:off x="477"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8" name="Oval 306"/>
            <p:cNvSpPr>
              <a:spLocks noChangeArrowheads="1"/>
            </p:cNvSpPr>
            <p:nvPr/>
          </p:nvSpPr>
          <p:spPr bwMode="auto">
            <a:xfrm>
              <a:off x="-114"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89" name="Oval 307"/>
            <p:cNvSpPr>
              <a:spLocks noChangeArrowheads="1"/>
            </p:cNvSpPr>
            <p:nvPr/>
          </p:nvSpPr>
          <p:spPr bwMode="auto">
            <a:xfrm>
              <a:off x="341"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0" name="Oval 308"/>
            <p:cNvSpPr>
              <a:spLocks noChangeArrowheads="1"/>
            </p:cNvSpPr>
            <p:nvPr/>
          </p:nvSpPr>
          <p:spPr bwMode="auto">
            <a:xfrm>
              <a:off x="796" y="39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791" name="Oval 309"/>
            <p:cNvSpPr>
              <a:spLocks noChangeArrowheads="1"/>
            </p:cNvSpPr>
            <p:nvPr/>
          </p:nvSpPr>
          <p:spPr bwMode="auto">
            <a:xfrm>
              <a:off x="125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2" name="Oval 310"/>
            <p:cNvSpPr>
              <a:spLocks noChangeArrowheads="1"/>
            </p:cNvSpPr>
            <p:nvPr/>
          </p:nvSpPr>
          <p:spPr bwMode="auto">
            <a:xfrm>
              <a:off x="143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3" name="Oval 311"/>
            <p:cNvSpPr>
              <a:spLocks noChangeArrowheads="1"/>
            </p:cNvSpPr>
            <p:nvPr/>
          </p:nvSpPr>
          <p:spPr bwMode="auto">
            <a:xfrm>
              <a:off x="93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4" name="Oval 312"/>
            <p:cNvSpPr>
              <a:spLocks noChangeArrowheads="1"/>
            </p:cNvSpPr>
            <p:nvPr/>
          </p:nvSpPr>
          <p:spPr bwMode="auto">
            <a:xfrm>
              <a:off x="795"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5" name="Oval 313"/>
            <p:cNvSpPr>
              <a:spLocks noChangeArrowheads="1"/>
            </p:cNvSpPr>
            <p:nvPr/>
          </p:nvSpPr>
          <p:spPr bwMode="auto">
            <a:xfrm>
              <a:off x="2065"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6" name="Oval 314"/>
            <p:cNvSpPr>
              <a:spLocks noChangeArrowheads="1"/>
            </p:cNvSpPr>
            <p:nvPr/>
          </p:nvSpPr>
          <p:spPr bwMode="auto">
            <a:xfrm>
              <a:off x="202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7" name="Oval 315"/>
            <p:cNvSpPr>
              <a:spLocks noChangeArrowheads="1"/>
            </p:cNvSpPr>
            <p:nvPr/>
          </p:nvSpPr>
          <p:spPr bwMode="auto">
            <a:xfrm>
              <a:off x="1838"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8" name="Oval 316"/>
            <p:cNvSpPr>
              <a:spLocks noChangeArrowheads="1"/>
            </p:cNvSpPr>
            <p:nvPr/>
          </p:nvSpPr>
          <p:spPr bwMode="auto">
            <a:xfrm>
              <a:off x="3244"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799" name="Oval 317"/>
            <p:cNvSpPr>
              <a:spLocks noChangeArrowheads="1"/>
            </p:cNvSpPr>
            <p:nvPr/>
          </p:nvSpPr>
          <p:spPr bwMode="auto">
            <a:xfrm>
              <a:off x="3108" y="288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00" name="Oval 318"/>
            <p:cNvSpPr>
              <a:spLocks noChangeArrowheads="1"/>
            </p:cNvSpPr>
            <p:nvPr/>
          </p:nvSpPr>
          <p:spPr bwMode="auto">
            <a:xfrm>
              <a:off x="3154" y="26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01" name="Oval 319"/>
            <p:cNvSpPr>
              <a:spLocks noChangeArrowheads="1"/>
            </p:cNvSpPr>
            <p:nvPr/>
          </p:nvSpPr>
          <p:spPr bwMode="auto">
            <a:xfrm>
              <a:off x="3335"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02" name="Oval 320"/>
            <p:cNvSpPr>
              <a:spLocks noChangeArrowheads="1"/>
            </p:cNvSpPr>
            <p:nvPr/>
          </p:nvSpPr>
          <p:spPr bwMode="auto">
            <a:xfrm>
              <a:off x="2881"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803" name="Oval 321"/>
            <p:cNvSpPr>
              <a:spLocks noChangeArrowheads="1"/>
            </p:cNvSpPr>
            <p:nvPr/>
          </p:nvSpPr>
          <p:spPr bwMode="auto">
            <a:xfrm>
              <a:off x="242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04" name="Oval 322"/>
            <p:cNvSpPr>
              <a:spLocks noChangeArrowheads="1"/>
            </p:cNvSpPr>
            <p:nvPr/>
          </p:nvSpPr>
          <p:spPr bwMode="auto">
            <a:xfrm>
              <a:off x="197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05" name="Oval 323"/>
            <p:cNvSpPr>
              <a:spLocks noChangeArrowheads="1"/>
            </p:cNvSpPr>
            <p:nvPr/>
          </p:nvSpPr>
          <p:spPr bwMode="auto">
            <a:xfrm>
              <a:off x="329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06" name="Oval 324"/>
            <p:cNvSpPr>
              <a:spLocks noChangeArrowheads="1"/>
            </p:cNvSpPr>
            <p:nvPr/>
          </p:nvSpPr>
          <p:spPr bwMode="auto">
            <a:xfrm>
              <a:off x="288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07" name="Oval 325"/>
            <p:cNvSpPr>
              <a:spLocks noChangeArrowheads="1"/>
            </p:cNvSpPr>
            <p:nvPr/>
          </p:nvSpPr>
          <p:spPr bwMode="auto">
            <a:xfrm>
              <a:off x="251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08" name="Oval 326"/>
            <p:cNvSpPr>
              <a:spLocks noChangeArrowheads="1"/>
            </p:cNvSpPr>
            <p:nvPr/>
          </p:nvSpPr>
          <p:spPr bwMode="auto">
            <a:xfrm>
              <a:off x="2155" y="420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09" name="Oval 327"/>
            <p:cNvSpPr>
              <a:spLocks noChangeArrowheads="1"/>
            </p:cNvSpPr>
            <p:nvPr/>
          </p:nvSpPr>
          <p:spPr bwMode="auto">
            <a:xfrm>
              <a:off x="1747"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0" name="Oval 328"/>
            <p:cNvSpPr>
              <a:spLocks noChangeArrowheads="1"/>
            </p:cNvSpPr>
            <p:nvPr/>
          </p:nvSpPr>
          <p:spPr bwMode="auto">
            <a:xfrm>
              <a:off x="93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1" name="Oval 329"/>
            <p:cNvSpPr>
              <a:spLocks noChangeArrowheads="1"/>
            </p:cNvSpPr>
            <p:nvPr/>
          </p:nvSpPr>
          <p:spPr bwMode="auto">
            <a:xfrm>
              <a:off x="3471" y="297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812" name="Oval 330"/>
            <p:cNvSpPr>
              <a:spLocks noChangeArrowheads="1"/>
            </p:cNvSpPr>
            <p:nvPr/>
          </p:nvSpPr>
          <p:spPr bwMode="auto">
            <a:xfrm>
              <a:off x="3425"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3" name="Oval 331"/>
            <p:cNvSpPr>
              <a:spLocks noChangeArrowheads="1"/>
            </p:cNvSpPr>
            <p:nvPr/>
          </p:nvSpPr>
          <p:spPr bwMode="auto">
            <a:xfrm>
              <a:off x="347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4" name="Oval 332"/>
            <p:cNvSpPr>
              <a:spLocks noChangeArrowheads="1"/>
            </p:cNvSpPr>
            <p:nvPr/>
          </p:nvSpPr>
          <p:spPr bwMode="auto">
            <a:xfrm>
              <a:off x="2927"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5" name="Oval 333"/>
            <p:cNvSpPr>
              <a:spLocks noChangeArrowheads="1"/>
            </p:cNvSpPr>
            <p:nvPr/>
          </p:nvSpPr>
          <p:spPr bwMode="auto">
            <a:xfrm>
              <a:off x="31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6" name="Oval 334"/>
            <p:cNvSpPr>
              <a:spLocks noChangeArrowheads="1"/>
            </p:cNvSpPr>
            <p:nvPr/>
          </p:nvSpPr>
          <p:spPr bwMode="auto">
            <a:xfrm>
              <a:off x="143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7" name="Oval 335"/>
            <p:cNvSpPr>
              <a:spLocks noChangeArrowheads="1"/>
            </p:cNvSpPr>
            <p:nvPr/>
          </p:nvSpPr>
          <p:spPr bwMode="auto">
            <a:xfrm>
              <a:off x="143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8" name="Oval 336"/>
            <p:cNvSpPr>
              <a:spLocks noChangeArrowheads="1"/>
            </p:cNvSpPr>
            <p:nvPr/>
          </p:nvSpPr>
          <p:spPr bwMode="auto">
            <a:xfrm>
              <a:off x="1340"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19" name="Oval 337"/>
            <p:cNvSpPr>
              <a:spLocks noChangeArrowheads="1"/>
            </p:cNvSpPr>
            <p:nvPr/>
          </p:nvSpPr>
          <p:spPr bwMode="auto">
            <a:xfrm>
              <a:off x="120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0" name="Oval 338"/>
            <p:cNvSpPr>
              <a:spLocks noChangeArrowheads="1"/>
            </p:cNvSpPr>
            <p:nvPr/>
          </p:nvSpPr>
          <p:spPr bwMode="auto">
            <a:xfrm>
              <a:off x="102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1" name="Oval 339"/>
            <p:cNvSpPr>
              <a:spLocks noChangeArrowheads="1"/>
            </p:cNvSpPr>
            <p:nvPr/>
          </p:nvSpPr>
          <p:spPr bwMode="auto">
            <a:xfrm>
              <a:off x="1294"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2" name="Oval 340"/>
            <p:cNvSpPr>
              <a:spLocks noChangeArrowheads="1"/>
            </p:cNvSpPr>
            <p:nvPr/>
          </p:nvSpPr>
          <p:spPr bwMode="auto">
            <a:xfrm>
              <a:off x="1385" y="157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823" name="Oval 341"/>
            <p:cNvSpPr>
              <a:spLocks noChangeArrowheads="1"/>
            </p:cNvSpPr>
            <p:nvPr/>
          </p:nvSpPr>
          <p:spPr bwMode="auto">
            <a:xfrm>
              <a:off x="1385"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4" name="Oval 342"/>
            <p:cNvSpPr>
              <a:spLocks noChangeArrowheads="1"/>
            </p:cNvSpPr>
            <p:nvPr/>
          </p:nvSpPr>
          <p:spPr bwMode="auto">
            <a:xfrm>
              <a:off x="134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5" name="Oval 343"/>
            <p:cNvSpPr>
              <a:spLocks noChangeArrowheads="1"/>
            </p:cNvSpPr>
            <p:nvPr/>
          </p:nvSpPr>
          <p:spPr bwMode="auto">
            <a:xfrm>
              <a:off x="1385"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6" name="Oval 344"/>
            <p:cNvSpPr>
              <a:spLocks noChangeArrowheads="1"/>
            </p:cNvSpPr>
            <p:nvPr/>
          </p:nvSpPr>
          <p:spPr bwMode="auto">
            <a:xfrm>
              <a:off x="152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7" name="Oval 345"/>
            <p:cNvSpPr>
              <a:spLocks noChangeArrowheads="1"/>
            </p:cNvSpPr>
            <p:nvPr/>
          </p:nvSpPr>
          <p:spPr bwMode="auto">
            <a:xfrm>
              <a:off x="1612"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8" name="Oval 346"/>
            <p:cNvSpPr>
              <a:spLocks noChangeArrowheads="1"/>
            </p:cNvSpPr>
            <p:nvPr/>
          </p:nvSpPr>
          <p:spPr bwMode="auto">
            <a:xfrm>
              <a:off x="1703"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29" name="Oval 347"/>
            <p:cNvSpPr>
              <a:spLocks noChangeArrowheads="1"/>
            </p:cNvSpPr>
            <p:nvPr/>
          </p:nvSpPr>
          <p:spPr bwMode="auto">
            <a:xfrm>
              <a:off x="1702"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0" name="Oval 348"/>
            <p:cNvSpPr>
              <a:spLocks noChangeArrowheads="1"/>
            </p:cNvSpPr>
            <p:nvPr/>
          </p:nvSpPr>
          <p:spPr bwMode="auto">
            <a:xfrm>
              <a:off x="170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1" name="Oval 349"/>
            <p:cNvSpPr>
              <a:spLocks noChangeArrowheads="1"/>
            </p:cNvSpPr>
            <p:nvPr/>
          </p:nvSpPr>
          <p:spPr bwMode="auto">
            <a:xfrm>
              <a:off x="1612" y="1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832" name="Oval 350"/>
            <p:cNvSpPr>
              <a:spLocks noChangeArrowheads="1"/>
            </p:cNvSpPr>
            <p:nvPr/>
          </p:nvSpPr>
          <p:spPr bwMode="auto">
            <a:xfrm>
              <a:off x="1748"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3" name="Oval 351"/>
            <p:cNvSpPr>
              <a:spLocks noChangeArrowheads="1"/>
            </p:cNvSpPr>
            <p:nvPr/>
          </p:nvSpPr>
          <p:spPr bwMode="auto">
            <a:xfrm>
              <a:off x="1476"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4" name="Oval 352"/>
            <p:cNvSpPr>
              <a:spLocks noChangeArrowheads="1"/>
            </p:cNvSpPr>
            <p:nvPr/>
          </p:nvSpPr>
          <p:spPr bwMode="auto">
            <a:xfrm>
              <a:off x="3109"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5" name="Oval 353"/>
            <p:cNvSpPr>
              <a:spLocks noChangeArrowheads="1"/>
            </p:cNvSpPr>
            <p:nvPr/>
          </p:nvSpPr>
          <p:spPr bwMode="auto">
            <a:xfrm>
              <a:off x="1521"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6" name="Oval 354"/>
            <p:cNvSpPr>
              <a:spLocks noChangeArrowheads="1"/>
            </p:cNvSpPr>
            <p:nvPr/>
          </p:nvSpPr>
          <p:spPr bwMode="auto">
            <a:xfrm>
              <a:off x="1566" y="1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7" name="Oval 355"/>
            <p:cNvSpPr>
              <a:spLocks noChangeArrowheads="1"/>
            </p:cNvSpPr>
            <p:nvPr/>
          </p:nvSpPr>
          <p:spPr bwMode="auto">
            <a:xfrm>
              <a:off x="129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38" name="Oval 356"/>
            <p:cNvSpPr>
              <a:spLocks noChangeArrowheads="1"/>
            </p:cNvSpPr>
            <p:nvPr/>
          </p:nvSpPr>
          <p:spPr bwMode="auto">
            <a:xfrm>
              <a:off x="1612" y="2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839" name="Oval 357"/>
            <p:cNvSpPr>
              <a:spLocks noChangeArrowheads="1"/>
            </p:cNvSpPr>
            <p:nvPr/>
          </p:nvSpPr>
          <p:spPr bwMode="auto">
            <a:xfrm>
              <a:off x="2338" y="17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840" name="Oval 358"/>
            <p:cNvSpPr>
              <a:spLocks noChangeArrowheads="1"/>
            </p:cNvSpPr>
            <p:nvPr/>
          </p:nvSpPr>
          <p:spPr bwMode="auto">
            <a:xfrm>
              <a:off x="2337"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41" name="Oval 359"/>
            <p:cNvSpPr>
              <a:spLocks noChangeArrowheads="1"/>
            </p:cNvSpPr>
            <p:nvPr/>
          </p:nvSpPr>
          <p:spPr bwMode="auto">
            <a:xfrm>
              <a:off x="220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42" name="Oval 360"/>
            <p:cNvSpPr>
              <a:spLocks noChangeArrowheads="1"/>
            </p:cNvSpPr>
            <p:nvPr/>
          </p:nvSpPr>
          <p:spPr bwMode="auto">
            <a:xfrm>
              <a:off x="2292"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43" name="Oval 361"/>
            <p:cNvSpPr>
              <a:spLocks noChangeArrowheads="1"/>
            </p:cNvSpPr>
            <p:nvPr/>
          </p:nvSpPr>
          <p:spPr bwMode="auto">
            <a:xfrm>
              <a:off x="2428" y="161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44" name="Oval 362"/>
            <p:cNvSpPr>
              <a:spLocks noChangeArrowheads="1"/>
            </p:cNvSpPr>
            <p:nvPr/>
          </p:nvSpPr>
          <p:spPr bwMode="auto">
            <a:xfrm>
              <a:off x="2519"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45" name="Oval 363"/>
            <p:cNvSpPr>
              <a:spLocks noChangeArrowheads="1"/>
            </p:cNvSpPr>
            <p:nvPr/>
          </p:nvSpPr>
          <p:spPr bwMode="auto">
            <a:xfrm>
              <a:off x="2610" y="17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846" name="Oval 364"/>
            <p:cNvSpPr>
              <a:spLocks noChangeArrowheads="1"/>
            </p:cNvSpPr>
            <p:nvPr/>
          </p:nvSpPr>
          <p:spPr bwMode="auto">
            <a:xfrm>
              <a:off x="2609"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47" name="Oval 365"/>
            <p:cNvSpPr>
              <a:spLocks noChangeArrowheads="1"/>
            </p:cNvSpPr>
            <p:nvPr/>
          </p:nvSpPr>
          <p:spPr bwMode="auto">
            <a:xfrm>
              <a:off x="2336"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48" name="Oval 366"/>
            <p:cNvSpPr>
              <a:spLocks noChangeArrowheads="1"/>
            </p:cNvSpPr>
            <p:nvPr/>
          </p:nvSpPr>
          <p:spPr bwMode="auto">
            <a:xfrm>
              <a:off x="2473" y="14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49" name="Oval 367"/>
            <p:cNvSpPr>
              <a:spLocks noChangeArrowheads="1"/>
            </p:cNvSpPr>
            <p:nvPr/>
          </p:nvSpPr>
          <p:spPr bwMode="auto">
            <a:xfrm>
              <a:off x="2836"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50" name="Oval 368"/>
            <p:cNvSpPr>
              <a:spLocks noChangeArrowheads="1"/>
            </p:cNvSpPr>
            <p:nvPr/>
          </p:nvSpPr>
          <p:spPr bwMode="auto">
            <a:xfrm>
              <a:off x="2927"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51" name="Oval 369"/>
            <p:cNvSpPr>
              <a:spLocks noChangeArrowheads="1"/>
            </p:cNvSpPr>
            <p:nvPr/>
          </p:nvSpPr>
          <p:spPr bwMode="auto">
            <a:xfrm>
              <a:off x="2247" y="2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852" name="Oval 370"/>
            <p:cNvSpPr>
              <a:spLocks noChangeArrowheads="1"/>
            </p:cNvSpPr>
            <p:nvPr/>
          </p:nvSpPr>
          <p:spPr bwMode="auto">
            <a:xfrm>
              <a:off x="2246"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53" name="Oval 371"/>
            <p:cNvSpPr>
              <a:spLocks noChangeArrowheads="1"/>
            </p:cNvSpPr>
            <p:nvPr/>
          </p:nvSpPr>
          <p:spPr bwMode="auto">
            <a:xfrm>
              <a:off x="2020" y="197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54" name="Oval 372"/>
            <p:cNvSpPr>
              <a:spLocks noChangeArrowheads="1"/>
            </p:cNvSpPr>
            <p:nvPr/>
          </p:nvSpPr>
          <p:spPr bwMode="auto">
            <a:xfrm>
              <a:off x="220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55" name="Oval 373"/>
            <p:cNvSpPr>
              <a:spLocks noChangeArrowheads="1"/>
            </p:cNvSpPr>
            <p:nvPr/>
          </p:nvSpPr>
          <p:spPr bwMode="auto">
            <a:xfrm>
              <a:off x="2700"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56" name="Oval 374"/>
            <p:cNvSpPr>
              <a:spLocks noChangeArrowheads="1"/>
            </p:cNvSpPr>
            <p:nvPr/>
          </p:nvSpPr>
          <p:spPr bwMode="auto">
            <a:xfrm>
              <a:off x="2428" y="21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57" name="Oval 375"/>
            <p:cNvSpPr>
              <a:spLocks noChangeArrowheads="1"/>
            </p:cNvSpPr>
            <p:nvPr/>
          </p:nvSpPr>
          <p:spPr bwMode="auto">
            <a:xfrm>
              <a:off x="2519"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58" name="Oval 376"/>
            <p:cNvSpPr>
              <a:spLocks noChangeArrowheads="1"/>
            </p:cNvSpPr>
            <p:nvPr/>
          </p:nvSpPr>
          <p:spPr bwMode="auto">
            <a:xfrm>
              <a:off x="2517"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859" name="Oval 377"/>
            <p:cNvSpPr>
              <a:spLocks noChangeArrowheads="1"/>
            </p:cNvSpPr>
            <p:nvPr/>
          </p:nvSpPr>
          <p:spPr bwMode="auto">
            <a:xfrm>
              <a:off x="2245" y="16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60" name="Oval 378"/>
            <p:cNvSpPr>
              <a:spLocks noChangeArrowheads="1"/>
            </p:cNvSpPr>
            <p:nvPr/>
          </p:nvSpPr>
          <p:spPr bwMode="auto">
            <a:xfrm>
              <a:off x="2382" y="1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61" name="Oval 379"/>
            <p:cNvSpPr>
              <a:spLocks noChangeArrowheads="1"/>
            </p:cNvSpPr>
            <p:nvPr/>
          </p:nvSpPr>
          <p:spPr bwMode="auto">
            <a:xfrm>
              <a:off x="211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62" name="Oval 380"/>
            <p:cNvSpPr>
              <a:spLocks noChangeArrowheads="1"/>
            </p:cNvSpPr>
            <p:nvPr/>
          </p:nvSpPr>
          <p:spPr bwMode="auto">
            <a:xfrm>
              <a:off x="2428"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63" name="Oval 381"/>
            <p:cNvSpPr>
              <a:spLocks noChangeArrowheads="1"/>
            </p:cNvSpPr>
            <p:nvPr/>
          </p:nvSpPr>
          <p:spPr bwMode="auto">
            <a:xfrm>
              <a:off x="1975"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64" name="Oval 382"/>
            <p:cNvSpPr>
              <a:spLocks noChangeArrowheads="1"/>
            </p:cNvSpPr>
            <p:nvPr/>
          </p:nvSpPr>
          <p:spPr bwMode="auto">
            <a:xfrm>
              <a:off x="1793" y="13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865" name="Oval 383"/>
            <p:cNvSpPr>
              <a:spLocks noChangeArrowheads="1"/>
            </p:cNvSpPr>
            <p:nvPr/>
          </p:nvSpPr>
          <p:spPr bwMode="auto">
            <a:xfrm>
              <a:off x="165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66" name="Oval 384"/>
            <p:cNvSpPr>
              <a:spLocks noChangeArrowheads="1"/>
            </p:cNvSpPr>
            <p:nvPr/>
          </p:nvSpPr>
          <p:spPr bwMode="auto">
            <a:xfrm>
              <a:off x="1748"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67" name="Oval 385"/>
            <p:cNvSpPr>
              <a:spLocks noChangeArrowheads="1"/>
            </p:cNvSpPr>
            <p:nvPr/>
          </p:nvSpPr>
          <p:spPr bwMode="auto">
            <a:xfrm>
              <a:off x="1884"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68" name="Oval 386"/>
            <p:cNvSpPr>
              <a:spLocks noChangeArrowheads="1"/>
            </p:cNvSpPr>
            <p:nvPr/>
          </p:nvSpPr>
          <p:spPr bwMode="auto">
            <a:xfrm>
              <a:off x="2020" y="1707"/>
              <a:ext cx="45" cy="46"/>
            </a:xfrm>
            <a:prstGeom prst="ellipse">
              <a:avLst/>
            </a:prstGeom>
            <a:solidFill>
              <a:schemeClr val="tx1"/>
            </a:solidFill>
            <a:ln w="3175">
              <a:noFill/>
              <a:round/>
              <a:headEnd/>
              <a:tailEnd/>
            </a:ln>
          </p:spPr>
          <p:txBody>
            <a:bodyPr wrap="none" anchor="ctr"/>
            <a:lstStyle/>
            <a:p>
              <a:endParaRPr lang="en-US"/>
            </a:p>
          </p:txBody>
        </p:sp>
        <p:sp>
          <p:nvSpPr>
            <p:cNvPr id="87869" name="Oval 387"/>
            <p:cNvSpPr>
              <a:spLocks noChangeArrowheads="1"/>
            </p:cNvSpPr>
            <p:nvPr/>
          </p:nvSpPr>
          <p:spPr bwMode="auto">
            <a:xfrm>
              <a:off x="2066" y="1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0" name="Oval 388"/>
            <p:cNvSpPr>
              <a:spLocks noChangeArrowheads="1"/>
            </p:cNvSpPr>
            <p:nvPr/>
          </p:nvSpPr>
          <p:spPr bwMode="auto">
            <a:xfrm>
              <a:off x="2065"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1" name="Oval 389"/>
            <p:cNvSpPr>
              <a:spLocks noChangeArrowheads="1"/>
            </p:cNvSpPr>
            <p:nvPr/>
          </p:nvSpPr>
          <p:spPr bwMode="auto">
            <a:xfrm>
              <a:off x="1792" y="107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72" name="Oval 390"/>
            <p:cNvSpPr>
              <a:spLocks noChangeArrowheads="1"/>
            </p:cNvSpPr>
            <p:nvPr/>
          </p:nvSpPr>
          <p:spPr bwMode="auto">
            <a:xfrm>
              <a:off x="1929" y="124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73" name="Oval 391"/>
            <p:cNvSpPr>
              <a:spLocks noChangeArrowheads="1"/>
            </p:cNvSpPr>
            <p:nvPr/>
          </p:nvSpPr>
          <p:spPr bwMode="auto">
            <a:xfrm>
              <a:off x="192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4" name="Oval 392"/>
            <p:cNvSpPr>
              <a:spLocks noChangeArrowheads="1"/>
            </p:cNvSpPr>
            <p:nvPr/>
          </p:nvSpPr>
          <p:spPr bwMode="auto">
            <a:xfrm>
              <a:off x="1975"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5" name="Oval 393"/>
            <p:cNvSpPr>
              <a:spLocks noChangeArrowheads="1"/>
            </p:cNvSpPr>
            <p:nvPr/>
          </p:nvSpPr>
          <p:spPr bwMode="auto">
            <a:xfrm>
              <a:off x="224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6" name="Oval 394"/>
            <p:cNvSpPr>
              <a:spLocks noChangeArrowheads="1"/>
            </p:cNvSpPr>
            <p:nvPr/>
          </p:nvSpPr>
          <p:spPr bwMode="auto">
            <a:xfrm>
              <a:off x="2246"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7" name="Oval 395"/>
            <p:cNvSpPr>
              <a:spLocks noChangeArrowheads="1"/>
            </p:cNvSpPr>
            <p:nvPr/>
          </p:nvSpPr>
          <p:spPr bwMode="auto">
            <a:xfrm>
              <a:off x="21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8" name="Oval 396"/>
            <p:cNvSpPr>
              <a:spLocks noChangeArrowheads="1"/>
            </p:cNvSpPr>
            <p:nvPr/>
          </p:nvSpPr>
          <p:spPr bwMode="auto">
            <a:xfrm>
              <a:off x="22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79" name="Oval 397"/>
            <p:cNvSpPr>
              <a:spLocks noChangeArrowheads="1"/>
            </p:cNvSpPr>
            <p:nvPr/>
          </p:nvSpPr>
          <p:spPr bwMode="auto">
            <a:xfrm>
              <a:off x="2337" y="120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880" name="Oval 398"/>
            <p:cNvSpPr>
              <a:spLocks noChangeArrowheads="1"/>
            </p:cNvSpPr>
            <p:nvPr/>
          </p:nvSpPr>
          <p:spPr bwMode="auto">
            <a:xfrm>
              <a:off x="24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81" name="Oval 399"/>
            <p:cNvSpPr>
              <a:spLocks noChangeArrowheads="1"/>
            </p:cNvSpPr>
            <p:nvPr/>
          </p:nvSpPr>
          <p:spPr bwMode="auto">
            <a:xfrm>
              <a:off x="2519" y="12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882" name="Oval 400"/>
            <p:cNvSpPr>
              <a:spLocks noChangeArrowheads="1"/>
            </p:cNvSpPr>
            <p:nvPr/>
          </p:nvSpPr>
          <p:spPr bwMode="auto">
            <a:xfrm>
              <a:off x="2518"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83" name="Oval 401"/>
            <p:cNvSpPr>
              <a:spLocks noChangeArrowheads="1"/>
            </p:cNvSpPr>
            <p:nvPr/>
          </p:nvSpPr>
          <p:spPr bwMode="auto">
            <a:xfrm>
              <a:off x="2245"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84" name="Oval 402"/>
            <p:cNvSpPr>
              <a:spLocks noChangeArrowheads="1"/>
            </p:cNvSpPr>
            <p:nvPr/>
          </p:nvSpPr>
          <p:spPr bwMode="auto">
            <a:xfrm>
              <a:off x="23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85" name="Oval 403"/>
            <p:cNvSpPr>
              <a:spLocks noChangeArrowheads="1"/>
            </p:cNvSpPr>
            <p:nvPr/>
          </p:nvSpPr>
          <p:spPr bwMode="auto">
            <a:xfrm>
              <a:off x="3742" y="179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886" name="Oval 404"/>
            <p:cNvSpPr>
              <a:spLocks noChangeArrowheads="1"/>
            </p:cNvSpPr>
            <p:nvPr/>
          </p:nvSpPr>
          <p:spPr bwMode="auto">
            <a:xfrm>
              <a:off x="2428" y="11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87" name="Oval 405"/>
            <p:cNvSpPr>
              <a:spLocks noChangeArrowheads="1"/>
            </p:cNvSpPr>
            <p:nvPr/>
          </p:nvSpPr>
          <p:spPr bwMode="auto">
            <a:xfrm>
              <a:off x="1702"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88" name="Oval 406"/>
            <p:cNvSpPr>
              <a:spLocks noChangeArrowheads="1"/>
            </p:cNvSpPr>
            <p:nvPr/>
          </p:nvSpPr>
          <p:spPr bwMode="auto">
            <a:xfrm>
              <a:off x="1340"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89" name="Oval 407"/>
            <p:cNvSpPr>
              <a:spLocks noChangeArrowheads="1"/>
            </p:cNvSpPr>
            <p:nvPr/>
          </p:nvSpPr>
          <p:spPr bwMode="auto">
            <a:xfrm>
              <a:off x="1476" y="13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0" name="Oval 408"/>
            <p:cNvSpPr>
              <a:spLocks noChangeArrowheads="1"/>
            </p:cNvSpPr>
            <p:nvPr/>
          </p:nvSpPr>
          <p:spPr bwMode="auto">
            <a:xfrm>
              <a:off x="156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1" name="Oval 409"/>
            <p:cNvSpPr>
              <a:spLocks noChangeArrowheads="1"/>
            </p:cNvSpPr>
            <p:nvPr/>
          </p:nvSpPr>
          <p:spPr bwMode="auto">
            <a:xfrm>
              <a:off x="1566"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2" name="Oval 410"/>
            <p:cNvSpPr>
              <a:spLocks noChangeArrowheads="1"/>
            </p:cNvSpPr>
            <p:nvPr/>
          </p:nvSpPr>
          <p:spPr bwMode="auto">
            <a:xfrm>
              <a:off x="1930" y="220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893" name="Oval 411"/>
            <p:cNvSpPr>
              <a:spLocks noChangeArrowheads="1"/>
            </p:cNvSpPr>
            <p:nvPr/>
          </p:nvSpPr>
          <p:spPr bwMode="auto">
            <a:xfrm>
              <a:off x="211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4" name="Oval 412"/>
            <p:cNvSpPr>
              <a:spLocks noChangeArrowheads="1"/>
            </p:cNvSpPr>
            <p:nvPr/>
          </p:nvSpPr>
          <p:spPr bwMode="auto">
            <a:xfrm>
              <a:off x="1838"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5" name="Oval 413"/>
            <p:cNvSpPr>
              <a:spLocks noChangeArrowheads="1"/>
            </p:cNvSpPr>
            <p:nvPr/>
          </p:nvSpPr>
          <p:spPr bwMode="auto">
            <a:xfrm>
              <a:off x="188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6" name="Oval 414"/>
            <p:cNvSpPr>
              <a:spLocks noChangeArrowheads="1"/>
            </p:cNvSpPr>
            <p:nvPr/>
          </p:nvSpPr>
          <p:spPr bwMode="auto">
            <a:xfrm>
              <a:off x="1975" y="188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897" name="Oval 415"/>
            <p:cNvSpPr>
              <a:spLocks noChangeArrowheads="1"/>
            </p:cNvSpPr>
            <p:nvPr/>
          </p:nvSpPr>
          <p:spPr bwMode="auto">
            <a:xfrm>
              <a:off x="2701"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8" name="Oval 416"/>
            <p:cNvSpPr>
              <a:spLocks noChangeArrowheads="1"/>
            </p:cNvSpPr>
            <p:nvPr/>
          </p:nvSpPr>
          <p:spPr bwMode="auto">
            <a:xfrm>
              <a:off x="2564"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899" name="Oval 417"/>
            <p:cNvSpPr>
              <a:spLocks noChangeArrowheads="1"/>
            </p:cNvSpPr>
            <p:nvPr/>
          </p:nvSpPr>
          <p:spPr bwMode="auto">
            <a:xfrm>
              <a:off x="2429"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0" name="Oval 418"/>
            <p:cNvSpPr>
              <a:spLocks noChangeArrowheads="1"/>
            </p:cNvSpPr>
            <p:nvPr/>
          </p:nvSpPr>
          <p:spPr bwMode="auto">
            <a:xfrm>
              <a:off x="2294" y="188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901" name="Oval 419"/>
            <p:cNvSpPr>
              <a:spLocks noChangeArrowheads="1"/>
            </p:cNvSpPr>
            <p:nvPr/>
          </p:nvSpPr>
          <p:spPr bwMode="auto">
            <a:xfrm>
              <a:off x="270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2" name="Oval 420"/>
            <p:cNvSpPr>
              <a:spLocks noChangeArrowheads="1"/>
            </p:cNvSpPr>
            <p:nvPr/>
          </p:nvSpPr>
          <p:spPr bwMode="auto">
            <a:xfrm>
              <a:off x="2746"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3" name="Oval 421"/>
            <p:cNvSpPr>
              <a:spLocks noChangeArrowheads="1"/>
            </p:cNvSpPr>
            <p:nvPr/>
          </p:nvSpPr>
          <p:spPr bwMode="auto">
            <a:xfrm>
              <a:off x="329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4" name="Oval 422"/>
            <p:cNvSpPr>
              <a:spLocks noChangeArrowheads="1"/>
            </p:cNvSpPr>
            <p:nvPr/>
          </p:nvSpPr>
          <p:spPr bwMode="auto">
            <a:xfrm>
              <a:off x="329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5" name="Oval 423"/>
            <p:cNvSpPr>
              <a:spLocks noChangeArrowheads="1"/>
            </p:cNvSpPr>
            <p:nvPr/>
          </p:nvSpPr>
          <p:spPr bwMode="auto">
            <a:xfrm>
              <a:off x="3154" y="1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6" name="Oval 424"/>
            <p:cNvSpPr>
              <a:spLocks noChangeArrowheads="1"/>
            </p:cNvSpPr>
            <p:nvPr/>
          </p:nvSpPr>
          <p:spPr bwMode="auto">
            <a:xfrm>
              <a:off x="3245" y="12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907" name="Oval 425"/>
            <p:cNvSpPr>
              <a:spLocks noChangeArrowheads="1"/>
            </p:cNvSpPr>
            <p:nvPr/>
          </p:nvSpPr>
          <p:spPr bwMode="auto">
            <a:xfrm>
              <a:off x="3381" y="1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8" name="Oval 426"/>
            <p:cNvSpPr>
              <a:spLocks noChangeArrowheads="1"/>
            </p:cNvSpPr>
            <p:nvPr/>
          </p:nvSpPr>
          <p:spPr bwMode="auto">
            <a:xfrm>
              <a:off x="3426" y="1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09" name="Oval 427"/>
            <p:cNvSpPr>
              <a:spLocks noChangeArrowheads="1"/>
            </p:cNvSpPr>
            <p:nvPr/>
          </p:nvSpPr>
          <p:spPr bwMode="auto">
            <a:xfrm>
              <a:off x="3154" y="14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910" name="Oval 428"/>
            <p:cNvSpPr>
              <a:spLocks noChangeArrowheads="1"/>
            </p:cNvSpPr>
            <p:nvPr/>
          </p:nvSpPr>
          <p:spPr bwMode="auto">
            <a:xfrm>
              <a:off x="3198" y="14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11" name="Oval 429"/>
            <p:cNvSpPr>
              <a:spLocks noChangeArrowheads="1"/>
            </p:cNvSpPr>
            <p:nvPr/>
          </p:nvSpPr>
          <p:spPr bwMode="auto">
            <a:xfrm>
              <a:off x="274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12" name="Oval 430"/>
            <p:cNvSpPr>
              <a:spLocks noChangeArrowheads="1"/>
            </p:cNvSpPr>
            <p:nvPr/>
          </p:nvSpPr>
          <p:spPr bwMode="auto">
            <a:xfrm>
              <a:off x="2746" y="12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13" name="Oval 431"/>
            <p:cNvSpPr>
              <a:spLocks noChangeArrowheads="1"/>
            </p:cNvSpPr>
            <p:nvPr/>
          </p:nvSpPr>
          <p:spPr bwMode="auto">
            <a:xfrm>
              <a:off x="26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14" name="Oval 432"/>
            <p:cNvSpPr>
              <a:spLocks noChangeArrowheads="1"/>
            </p:cNvSpPr>
            <p:nvPr/>
          </p:nvSpPr>
          <p:spPr bwMode="auto">
            <a:xfrm>
              <a:off x="27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15" name="Oval 433"/>
            <p:cNvSpPr>
              <a:spLocks noChangeArrowheads="1"/>
            </p:cNvSpPr>
            <p:nvPr/>
          </p:nvSpPr>
          <p:spPr bwMode="auto">
            <a:xfrm>
              <a:off x="2837"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16" name="Oval 434"/>
            <p:cNvSpPr>
              <a:spLocks noChangeArrowheads="1"/>
            </p:cNvSpPr>
            <p:nvPr/>
          </p:nvSpPr>
          <p:spPr bwMode="auto">
            <a:xfrm>
              <a:off x="29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17" name="Oval 435"/>
            <p:cNvSpPr>
              <a:spLocks noChangeArrowheads="1"/>
            </p:cNvSpPr>
            <p:nvPr/>
          </p:nvSpPr>
          <p:spPr bwMode="auto">
            <a:xfrm>
              <a:off x="3019" y="12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18" name="Oval 436"/>
            <p:cNvSpPr>
              <a:spLocks noChangeArrowheads="1"/>
            </p:cNvSpPr>
            <p:nvPr/>
          </p:nvSpPr>
          <p:spPr bwMode="auto">
            <a:xfrm>
              <a:off x="3018" y="1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19" name="Oval 437"/>
            <p:cNvSpPr>
              <a:spLocks noChangeArrowheads="1"/>
            </p:cNvSpPr>
            <p:nvPr/>
          </p:nvSpPr>
          <p:spPr bwMode="auto">
            <a:xfrm>
              <a:off x="28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0" name="Oval 438"/>
            <p:cNvSpPr>
              <a:spLocks noChangeArrowheads="1"/>
            </p:cNvSpPr>
            <p:nvPr/>
          </p:nvSpPr>
          <p:spPr bwMode="auto">
            <a:xfrm>
              <a:off x="2610" y="12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1" name="Oval 439"/>
            <p:cNvSpPr>
              <a:spLocks noChangeArrowheads="1"/>
            </p:cNvSpPr>
            <p:nvPr/>
          </p:nvSpPr>
          <p:spPr bwMode="auto">
            <a:xfrm>
              <a:off x="2928"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2" name="Oval 440"/>
            <p:cNvSpPr>
              <a:spLocks noChangeArrowheads="1"/>
            </p:cNvSpPr>
            <p:nvPr/>
          </p:nvSpPr>
          <p:spPr bwMode="auto">
            <a:xfrm>
              <a:off x="3200"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3" name="Oval 441"/>
            <p:cNvSpPr>
              <a:spLocks noChangeArrowheads="1"/>
            </p:cNvSpPr>
            <p:nvPr/>
          </p:nvSpPr>
          <p:spPr bwMode="auto">
            <a:xfrm>
              <a:off x="3063" y="9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4" name="Oval 442"/>
            <p:cNvSpPr>
              <a:spLocks noChangeArrowheads="1"/>
            </p:cNvSpPr>
            <p:nvPr/>
          </p:nvSpPr>
          <p:spPr bwMode="auto">
            <a:xfrm>
              <a:off x="329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5" name="Oval 443"/>
            <p:cNvSpPr>
              <a:spLocks noChangeArrowheads="1"/>
            </p:cNvSpPr>
            <p:nvPr/>
          </p:nvSpPr>
          <p:spPr bwMode="auto">
            <a:xfrm>
              <a:off x="34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6" name="Oval 444"/>
            <p:cNvSpPr>
              <a:spLocks noChangeArrowheads="1"/>
            </p:cNvSpPr>
            <p:nvPr/>
          </p:nvSpPr>
          <p:spPr bwMode="auto">
            <a:xfrm>
              <a:off x="3063" y="1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7" name="Oval 445"/>
            <p:cNvSpPr>
              <a:spLocks noChangeArrowheads="1"/>
            </p:cNvSpPr>
            <p:nvPr/>
          </p:nvSpPr>
          <p:spPr bwMode="auto">
            <a:xfrm>
              <a:off x="3381"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8" name="Oval 446"/>
            <p:cNvSpPr>
              <a:spLocks noChangeArrowheads="1"/>
            </p:cNvSpPr>
            <p:nvPr/>
          </p:nvSpPr>
          <p:spPr bwMode="auto">
            <a:xfrm>
              <a:off x="2655"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29" name="Oval 447"/>
            <p:cNvSpPr>
              <a:spLocks noChangeArrowheads="1"/>
            </p:cNvSpPr>
            <p:nvPr/>
          </p:nvSpPr>
          <p:spPr bwMode="auto">
            <a:xfrm>
              <a:off x="347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0" name="Oval 448"/>
            <p:cNvSpPr>
              <a:spLocks noChangeArrowheads="1"/>
            </p:cNvSpPr>
            <p:nvPr/>
          </p:nvSpPr>
          <p:spPr bwMode="auto">
            <a:xfrm>
              <a:off x="3471"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1" name="Oval 449"/>
            <p:cNvSpPr>
              <a:spLocks noChangeArrowheads="1"/>
            </p:cNvSpPr>
            <p:nvPr/>
          </p:nvSpPr>
          <p:spPr bwMode="auto">
            <a:xfrm>
              <a:off x="3335"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2" name="Oval 450"/>
            <p:cNvSpPr>
              <a:spLocks noChangeArrowheads="1"/>
            </p:cNvSpPr>
            <p:nvPr/>
          </p:nvSpPr>
          <p:spPr bwMode="auto">
            <a:xfrm>
              <a:off x="342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3" name="Oval 451"/>
            <p:cNvSpPr>
              <a:spLocks noChangeArrowheads="1"/>
            </p:cNvSpPr>
            <p:nvPr/>
          </p:nvSpPr>
          <p:spPr bwMode="auto">
            <a:xfrm>
              <a:off x="3562"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4" name="Oval 452"/>
            <p:cNvSpPr>
              <a:spLocks noChangeArrowheads="1"/>
            </p:cNvSpPr>
            <p:nvPr/>
          </p:nvSpPr>
          <p:spPr bwMode="auto">
            <a:xfrm>
              <a:off x="3471"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5" name="Oval 453"/>
            <p:cNvSpPr>
              <a:spLocks noChangeArrowheads="1"/>
            </p:cNvSpPr>
            <p:nvPr/>
          </p:nvSpPr>
          <p:spPr bwMode="auto">
            <a:xfrm>
              <a:off x="333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6" name="Oval 454"/>
            <p:cNvSpPr>
              <a:spLocks noChangeArrowheads="1"/>
            </p:cNvSpPr>
            <p:nvPr/>
          </p:nvSpPr>
          <p:spPr bwMode="auto">
            <a:xfrm>
              <a:off x="333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7" name="Oval 455"/>
            <p:cNvSpPr>
              <a:spLocks noChangeArrowheads="1"/>
            </p:cNvSpPr>
            <p:nvPr/>
          </p:nvSpPr>
          <p:spPr bwMode="auto">
            <a:xfrm>
              <a:off x="2928"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8" name="Oval 456"/>
            <p:cNvSpPr>
              <a:spLocks noChangeArrowheads="1"/>
            </p:cNvSpPr>
            <p:nvPr/>
          </p:nvSpPr>
          <p:spPr bwMode="auto">
            <a:xfrm>
              <a:off x="283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39" name="Oval 457"/>
            <p:cNvSpPr>
              <a:spLocks noChangeArrowheads="1"/>
            </p:cNvSpPr>
            <p:nvPr/>
          </p:nvSpPr>
          <p:spPr bwMode="auto">
            <a:xfrm>
              <a:off x="3878" y="25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40" name="Oval 458"/>
            <p:cNvSpPr>
              <a:spLocks noChangeArrowheads="1"/>
            </p:cNvSpPr>
            <p:nvPr/>
          </p:nvSpPr>
          <p:spPr bwMode="auto">
            <a:xfrm>
              <a:off x="2882"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1" name="Oval 459"/>
            <p:cNvSpPr>
              <a:spLocks noChangeArrowheads="1"/>
            </p:cNvSpPr>
            <p:nvPr/>
          </p:nvSpPr>
          <p:spPr bwMode="auto">
            <a:xfrm>
              <a:off x="3018"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2" name="Oval 460"/>
            <p:cNvSpPr>
              <a:spLocks noChangeArrowheads="1"/>
            </p:cNvSpPr>
            <p:nvPr/>
          </p:nvSpPr>
          <p:spPr bwMode="auto">
            <a:xfrm>
              <a:off x="3109"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3" name="Oval 461"/>
            <p:cNvSpPr>
              <a:spLocks noChangeArrowheads="1"/>
            </p:cNvSpPr>
            <p:nvPr/>
          </p:nvSpPr>
          <p:spPr bwMode="auto">
            <a:xfrm>
              <a:off x="320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4" name="Oval 462"/>
            <p:cNvSpPr>
              <a:spLocks noChangeArrowheads="1"/>
            </p:cNvSpPr>
            <p:nvPr/>
          </p:nvSpPr>
          <p:spPr bwMode="auto">
            <a:xfrm>
              <a:off x="319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5" name="Oval 463"/>
            <p:cNvSpPr>
              <a:spLocks noChangeArrowheads="1"/>
            </p:cNvSpPr>
            <p:nvPr/>
          </p:nvSpPr>
          <p:spPr bwMode="auto">
            <a:xfrm>
              <a:off x="3063"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6" name="Oval 464"/>
            <p:cNvSpPr>
              <a:spLocks noChangeArrowheads="1"/>
            </p:cNvSpPr>
            <p:nvPr/>
          </p:nvSpPr>
          <p:spPr bwMode="auto">
            <a:xfrm>
              <a:off x="265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7" name="Oval 465"/>
            <p:cNvSpPr>
              <a:spLocks noChangeArrowheads="1"/>
            </p:cNvSpPr>
            <p:nvPr/>
          </p:nvSpPr>
          <p:spPr bwMode="auto">
            <a:xfrm>
              <a:off x="3109" y="197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948" name="Oval 466"/>
            <p:cNvSpPr>
              <a:spLocks noChangeArrowheads="1"/>
            </p:cNvSpPr>
            <p:nvPr/>
          </p:nvSpPr>
          <p:spPr bwMode="auto">
            <a:xfrm>
              <a:off x="338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49" name="Oval 467"/>
            <p:cNvSpPr>
              <a:spLocks noChangeArrowheads="1"/>
            </p:cNvSpPr>
            <p:nvPr/>
          </p:nvSpPr>
          <p:spPr bwMode="auto">
            <a:xfrm>
              <a:off x="3244"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50" name="Oval 468"/>
            <p:cNvSpPr>
              <a:spLocks noChangeArrowheads="1"/>
            </p:cNvSpPr>
            <p:nvPr/>
          </p:nvSpPr>
          <p:spPr bwMode="auto">
            <a:xfrm>
              <a:off x="3335"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51" name="Oval 469"/>
            <p:cNvSpPr>
              <a:spLocks noChangeArrowheads="1"/>
            </p:cNvSpPr>
            <p:nvPr/>
          </p:nvSpPr>
          <p:spPr bwMode="auto">
            <a:xfrm>
              <a:off x="3562"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52" name="Oval 470"/>
            <p:cNvSpPr>
              <a:spLocks noChangeArrowheads="1"/>
            </p:cNvSpPr>
            <p:nvPr/>
          </p:nvSpPr>
          <p:spPr bwMode="auto">
            <a:xfrm>
              <a:off x="3244" y="1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953" name="Oval 471"/>
            <p:cNvSpPr>
              <a:spLocks noChangeArrowheads="1"/>
            </p:cNvSpPr>
            <p:nvPr/>
          </p:nvSpPr>
          <p:spPr bwMode="auto">
            <a:xfrm>
              <a:off x="356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54" name="Oval 472"/>
            <p:cNvSpPr>
              <a:spLocks noChangeArrowheads="1"/>
            </p:cNvSpPr>
            <p:nvPr/>
          </p:nvSpPr>
          <p:spPr bwMode="auto">
            <a:xfrm>
              <a:off x="2836" y="215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7955" name="Oval 473"/>
            <p:cNvSpPr>
              <a:spLocks noChangeArrowheads="1"/>
            </p:cNvSpPr>
            <p:nvPr/>
          </p:nvSpPr>
          <p:spPr bwMode="auto">
            <a:xfrm>
              <a:off x="111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56" name="Oval 474"/>
            <p:cNvSpPr>
              <a:spLocks noChangeArrowheads="1"/>
            </p:cNvSpPr>
            <p:nvPr/>
          </p:nvSpPr>
          <p:spPr bwMode="auto">
            <a:xfrm>
              <a:off x="256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57" name="Oval 475"/>
            <p:cNvSpPr>
              <a:spLocks noChangeArrowheads="1"/>
            </p:cNvSpPr>
            <p:nvPr/>
          </p:nvSpPr>
          <p:spPr bwMode="auto">
            <a:xfrm>
              <a:off x="977" y="207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58" name="Oval 476"/>
            <p:cNvSpPr>
              <a:spLocks noChangeArrowheads="1"/>
            </p:cNvSpPr>
            <p:nvPr/>
          </p:nvSpPr>
          <p:spPr bwMode="auto">
            <a:xfrm>
              <a:off x="1068" y="198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959" name="Oval 477"/>
            <p:cNvSpPr>
              <a:spLocks noChangeArrowheads="1"/>
            </p:cNvSpPr>
            <p:nvPr/>
          </p:nvSpPr>
          <p:spPr bwMode="auto">
            <a:xfrm>
              <a:off x="1203"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60" name="Oval 478"/>
            <p:cNvSpPr>
              <a:spLocks noChangeArrowheads="1"/>
            </p:cNvSpPr>
            <p:nvPr/>
          </p:nvSpPr>
          <p:spPr bwMode="auto">
            <a:xfrm>
              <a:off x="120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61" name="Oval 479"/>
            <p:cNvSpPr>
              <a:spLocks noChangeArrowheads="1"/>
            </p:cNvSpPr>
            <p:nvPr/>
          </p:nvSpPr>
          <p:spPr bwMode="auto">
            <a:xfrm>
              <a:off x="977"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62" name="Oval 480"/>
            <p:cNvSpPr>
              <a:spLocks noChangeArrowheads="1"/>
            </p:cNvSpPr>
            <p:nvPr/>
          </p:nvSpPr>
          <p:spPr bwMode="auto">
            <a:xfrm>
              <a:off x="1021" y="2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63" name="Oval 481"/>
            <p:cNvSpPr>
              <a:spLocks noChangeArrowheads="1"/>
            </p:cNvSpPr>
            <p:nvPr/>
          </p:nvSpPr>
          <p:spPr bwMode="auto">
            <a:xfrm>
              <a:off x="57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64" name="Oval 482"/>
            <p:cNvSpPr>
              <a:spLocks noChangeArrowheads="1"/>
            </p:cNvSpPr>
            <p:nvPr/>
          </p:nvSpPr>
          <p:spPr bwMode="auto">
            <a:xfrm>
              <a:off x="56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65" name="Oval 483"/>
            <p:cNvSpPr>
              <a:spLocks noChangeArrowheads="1"/>
            </p:cNvSpPr>
            <p:nvPr/>
          </p:nvSpPr>
          <p:spPr bwMode="auto">
            <a:xfrm>
              <a:off x="433" y="188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66" name="Oval 484"/>
            <p:cNvSpPr>
              <a:spLocks noChangeArrowheads="1"/>
            </p:cNvSpPr>
            <p:nvPr/>
          </p:nvSpPr>
          <p:spPr bwMode="auto">
            <a:xfrm>
              <a:off x="524" y="1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67" name="Oval 485"/>
            <p:cNvSpPr>
              <a:spLocks noChangeArrowheads="1"/>
            </p:cNvSpPr>
            <p:nvPr/>
          </p:nvSpPr>
          <p:spPr bwMode="auto">
            <a:xfrm>
              <a:off x="660" y="1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68" name="Oval 486"/>
            <p:cNvSpPr>
              <a:spLocks noChangeArrowheads="1"/>
            </p:cNvSpPr>
            <p:nvPr/>
          </p:nvSpPr>
          <p:spPr bwMode="auto">
            <a:xfrm>
              <a:off x="751" y="2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69" name="Oval 487"/>
            <p:cNvSpPr>
              <a:spLocks noChangeArrowheads="1"/>
            </p:cNvSpPr>
            <p:nvPr/>
          </p:nvSpPr>
          <p:spPr bwMode="auto">
            <a:xfrm>
              <a:off x="842"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70" name="Oval 488"/>
            <p:cNvSpPr>
              <a:spLocks noChangeArrowheads="1"/>
            </p:cNvSpPr>
            <p:nvPr/>
          </p:nvSpPr>
          <p:spPr bwMode="auto">
            <a:xfrm>
              <a:off x="1111" y="184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71" name="Oval 489"/>
            <p:cNvSpPr>
              <a:spLocks noChangeArrowheads="1"/>
            </p:cNvSpPr>
            <p:nvPr/>
          </p:nvSpPr>
          <p:spPr bwMode="auto">
            <a:xfrm>
              <a:off x="705" y="17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72" name="Oval 490"/>
            <p:cNvSpPr>
              <a:spLocks noChangeArrowheads="1"/>
            </p:cNvSpPr>
            <p:nvPr/>
          </p:nvSpPr>
          <p:spPr bwMode="auto">
            <a:xfrm>
              <a:off x="433"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73" name="Oval 491"/>
            <p:cNvSpPr>
              <a:spLocks noChangeArrowheads="1"/>
            </p:cNvSpPr>
            <p:nvPr/>
          </p:nvSpPr>
          <p:spPr bwMode="auto">
            <a:xfrm>
              <a:off x="751"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74" name="Oval 492"/>
            <p:cNvSpPr>
              <a:spLocks noChangeArrowheads="1"/>
            </p:cNvSpPr>
            <p:nvPr/>
          </p:nvSpPr>
          <p:spPr bwMode="auto">
            <a:xfrm>
              <a:off x="1023" y="184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975" name="Oval 493"/>
            <p:cNvSpPr>
              <a:spLocks noChangeArrowheads="1"/>
            </p:cNvSpPr>
            <p:nvPr/>
          </p:nvSpPr>
          <p:spPr bwMode="auto">
            <a:xfrm>
              <a:off x="886" y="1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76" name="Oval 494"/>
            <p:cNvSpPr>
              <a:spLocks noChangeArrowheads="1"/>
            </p:cNvSpPr>
            <p:nvPr/>
          </p:nvSpPr>
          <p:spPr bwMode="auto">
            <a:xfrm>
              <a:off x="977" y="161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7977" name="Oval 495"/>
            <p:cNvSpPr>
              <a:spLocks noChangeArrowheads="1"/>
            </p:cNvSpPr>
            <p:nvPr/>
          </p:nvSpPr>
          <p:spPr bwMode="auto">
            <a:xfrm>
              <a:off x="1158" y="16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78" name="Oval 496"/>
            <p:cNvSpPr>
              <a:spLocks noChangeArrowheads="1"/>
            </p:cNvSpPr>
            <p:nvPr/>
          </p:nvSpPr>
          <p:spPr bwMode="auto">
            <a:xfrm>
              <a:off x="886" y="1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79" name="Oval 497"/>
            <p:cNvSpPr>
              <a:spLocks noChangeArrowheads="1"/>
            </p:cNvSpPr>
            <p:nvPr/>
          </p:nvSpPr>
          <p:spPr bwMode="auto">
            <a:xfrm>
              <a:off x="120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80" name="Oval 498"/>
            <p:cNvSpPr>
              <a:spLocks noChangeArrowheads="1"/>
            </p:cNvSpPr>
            <p:nvPr/>
          </p:nvSpPr>
          <p:spPr bwMode="auto">
            <a:xfrm>
              <a:off x="478" y="211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981" name="Oval 499"/>
            <p:cNvSpPr>
              <a:spLocks noChangeArrowheads="1"/>
            </p:cNvSpPr>
            <p:nvPr/>
          </p:nvSpPr>
          <p:spPr bwMode="auto">
            <a:xfrm>
              <a:off x="751"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82" name="Oval 500"/>
            <p:cNvSpPr>
              <a:spLocks noChangeArrowheads="1"/>
            </p:cNvSpPr>
            <p:nvPr/>
          </p:nvSpPr>
          <p:spPr bwMode="auto">
            <a:xfrm>
              <a:off x="750" y="161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7983" name="Oval 501"/>
            <p:cNvSpPr>
              <a:spLocks noChangeArrowheads="1"/>
            </p:cNvSpPr>
            <p:nvPr/>
          </p:nvSpPr>
          <p:spPr bwMode="auto">
            <a:xfrm>
              <a:off x="614"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84" name="Oval 502"/>
            <p:cNvSpPr>
              <a:spLocks noChangeArrowheads="1"/>
            </p:cNvSpPr>
            <p:nvPr/>
          </p:nvSpPr>
          <p:spPr bwMode="auto">
            <a:xfrm>
              <a:off x="705" y="14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985" name="Oval 503"/>
            <p:cNvSpPr>
              <a:spLocks noChangeArrowheads="1"/>
            </p:cNvSpPr>
            <p:nvPr/>
          </p:nvSpPr>
          <p:spPr bwMode="auto">
            <a:xfrm>
              <a:off x="841"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86" name="Oval 504"/>
            <p:cNvSpPr>
              <a:spLocks noChangeArrowheads="1"/>
            </p:cNvSpPr>
            <p:nvPr/>
          </p:nvSpPr>
          <p:spPr bwMode="auto">
            <a:xfrm>
              <a:off x="886"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87" name="Oval 505"/>
            <p:cNvSpPr>
              <a:spLocks noChangeArrowheads="1"/>
            </p:cNvSpPr>
            <p:nvPr/>
          </p:nvSpPr>
          <p:spPr bwMode="auto">
            <a:xfrm>
              <a:off x="478"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88" name="Oval 506"/>
            <p:cNvSpPr>
              <a:spLocks noChangeArrowheads="1"/>
            </p:cNvSpPr>
            <p:nvPr/>
          </p:nvSpPr>
          <p:spPr bwMode="auto">
            <a:xfrm>
              <a:off x="658" y="16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89" name="Oval 507"/>
            <p:cNvSpPr>
              <a:spLocks noChangeArrowheads="1"/>
            </p:cNvSpPr>
            <p:nvPr/>
          </p:nvSpPr>
          <p:spPr bwMode="auto">
            <a:xfrm>
              <a:off x="207"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0" name="Oval 508"/>
            <p:cNvSpPr>
              <a:spLocks noChangeArrowheads="1"/>
            </p:cNvSpPr>
            <p:nvPr/>
          </p:nvSpPr>
          <p:spPr bwMode="auto">
            <a:xfrm>
              <a:off x="206"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1" name="Oval 509"/>
            <p:cNvSpPr>
              <a:spLocks noChangeArrowheads="1"/>
            </p:cNvSpPr>
            <p:nvPr/>
          </p:nvSpPr>
          <p:spPr bwMode="auto">
            <a:xfrm>
              <a:off x="70"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2" name="Oval 510"/>
            <p:cNvSpPr>
              <a:spLocks noChangeArrowheads="1"/>
            </p:cNvSpPr>
            <p:nvPr/>
          </p:nvSpPr>
          <p:spPr bwMode="auto">
            <a:xfrm>
              <a:off x="161" y="1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3" name="Oval 511"/>
            <p:cNvSpPr>
              <a:spLocks noChangeArrowheads="1"/>
            </p:cNvSpPr>
            <p:nvPr/>
          </p:nvSpPr>
          <p:spPr bwMode="auto">
            <a:xfrm>
              <a:off x="297" y="139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994" name="Oval 512"/>
            <p:cNvSpPr>
              <a:spLocks noChangeArrowheads="1"/>
            </p:cNvSpPr>
            <p:nvPr/>
          </p:nvSpPr>
          <p:spPr bwMode="auto">
            <a:xfrm>
              <a:off x="388" y="1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5" name="Oval 513"/>
            <p:cNvSpPr>
              <a:spLocks noChangeArrowheads="1"/>
            </p:cNvSpPr>
            <p:nvPr/>
          </p:nvSpPr>
          <p:spPr bwMode="auto">
            <a:xfrm>
              <a:off x="479"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6" name="Oval 514"/>
            <p:cNvSpPr>
              <a:spLocks noChangeArrowheads="1"/>
            </p:cNvSpPr>
            <p:nvPr/>
          </p:nvSpPr>
          <p:spPr bwMode="auto">
            <a:xfrm>
              <a:off x="432"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7" name="Oval 515"/>
            <p:cNvSpPr>
              <a:spLocks noChangeArrowheads="1"/>
            </p:cNvSpPr>
            <p:nvPr/>
          </p:nvSpPr>
          <p:spPr bwMode="auto">
            <a:xfrm>
              <a:off x="342"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8" name="Oval 516"/>
            <p:cNvSpPr>
              <a:spLocks noChangeArrowheads="1"/>
            </p:cNvSpPr>
            <p:nvPr/>
          </p:nvSpPr>
          <p:spPr bwMode="auto">
            <a:xfrm>
              <a:off x="70" y="1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999" name="Oval 517"/>
            <p:cNvSpPr>
              <a:spLocks noChangeArrowheads="1"/>
            </p:cNvSpPr>
            <p:nvPr/>
          </p:nvSpPr>
          <p:spPr bwMode="auto">
            <a:xfrm>
              <a:off x="388"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0" name="Oval 518"/>
            <p:cNvSpPr>
              <a:spLocks noChangeArrowheads="1"/>
            </p:cNvSpPr>
            <p:nvPr/>
          </p:nvSpPr>
          <p:spPr bwMode="auto">
            <a:xfrm>
              <a:off x="660"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1" name="Oval 519"/>
            <p:cNvSpPr>
              <a:spLocks noChangeArrowheads="1"/>
            </p:cNvSpPr>
            <p:nvPr/>
          </p:nvSpPr>
          <p:spPr bwMode="auto">
            <a:xfrm>
              <a:off x="523"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2" name="Oval 520"/>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3" name="Oval 521"/>
            <p:cNvSpPr>
              <a:spLocks noChangeArrowheads="1"/>
            </p:cNvSpPr>
            <p:nvPr/>
          </p:nvSpPr>
          <p:spPr bwMode="auto">
            <a:xfrm>
              <a:off x="795"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4" name="Oval 522"/>
            <p:cNvSpPr>
              <a:spLocks noChangeArrowheads="1"/>
            </p:cNvSpPr>
            <p:nvPr/>
          </p:nvSpPr>
          <p:spPr bwMode="auto">
            <a:xfrm>
              <a:off x="523"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5" name="Oval 523"/>
            <p:cNvSpPr>
              <a:spLocks noChangeArrowheads="1"/>
            </p:cNvSpPr>
            <p:nvPr/>
          </p:nvSpPr>
          <p:spPr bwMode="auto">
            <a:xfrm>
              <a:off x="841"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6" name="Oval 524"/>
            <p:cNvSpPr>
              <a:spLocks noChangeArrowheads="1"/>
            </p:cNvSpPr>
            <p:nvPr/>
          </p:nvSpPr>
          <p:spPr bwMode="auto">
            <a:xfrm>
              <a:off x="115"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7" name="Oval 525"/>
            <p:cNvSpPr>
              <a:spLocks noChangeArrowheads="1"/>
            </p:cNvSpPr>
            <p:nvPr/>
          </p:nvSpPr>
          <p:spPr bwMode="auto">
            <a:xfrm>
              <a:off x="1838"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8" name="Oval 526"/>
            <p:cNvSpPr>
              <a:spLocks noChangeArrowheads="1"/>
            </p:cNvSpPr>
            <p:nvPr/>
          </p:nvSpPr>
          <p:spPr bwMode="auto">
            <a:xfrm>
              <a:off x="1748"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09" name="Oval 527"/>
            <p:cNvSpPr>
              <a:spLocks noChangeArrowheads="1"/>
            </p:cNvSpPr>
            <p:nvPr/>
          </p:nvSpPr>
          <p:spPr bwMode="auto">
            <a:xfrm>
              <a:off x="1612"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0" name="Oval 528"/>
            <p:cNvSpPr>
              <a:spLocks noChangeArrowheads="1"/>
            </p:cNvSpPr>
            <p:nvPr/>
          </p:nvSpPr>
          <p:spPr bwMode="auto">
            <a:xfrm>
              <a:off x="170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1" name="Oval 529"/>
            <p:cNvSpPr>
              <a:spLocks noChangeArrowheads="1"/>
            </p:cNvSpPr>
            <p:nvPr/>
          </p:nvSpPr>
          <p:spPr bwMode="auto">
            <a:xfrm>
              <a:off x="1839"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2" name="Oval 530"/>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3" name="Oval 531"/>
            <p:cNvSpPr>
              <a:spLocks noChangeArrowheads="1"/>
            </p:cNvSpPr>
            <p:nvPr/>
          </p:nvSpPr>
          <p:spPr bwMode="auto">
            <a:xfrm>
              <a:off x="134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4" name="Oval 532"/>
            <p:cNvSpPr>
              <a:spLocks noChangeArrowheads="1"/>
            </p:cNvSpPr>
            <p:nvPr/>
          </p:nvSpPr>
          <p:spPr bwMode="auto">
            <a:xfrm>
              <a:off x="1793"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5" name="Oval 533"/>
            <p:cNvSpPr>
              <a:spLocks noChangeArrowheads="1"/>
            </p:cNvSpPr>
            <p:nvPr/>
          </p:nvSpPr>
          <p:spPr bwMode="auto">
            <a:xfrm>
              <a:off x="1205"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6" name="Oval 534"/>
            <p:cNvSpPr>
              <a:spLocks noChangeArrowheads="1"/>
            </p:cNvSpPr>
            <p:nvPr/>
          </p:nvSpPr>
          <p:spPr bwMode="auto">
            <a:xfrm>
              <a:off x="1204"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7" name="Oval 535"/>
            <p:cNvSpPr>
              <a:spLocks noChangeArrowheads="1"/>
            </p:cNvSpPr>
            <p:nvPr/>
          </p:nvSpPr>
          <p:spPr bwMode="auto">
            <a:xfrm>
              <a:off x="1068"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8" name="Oval 536"/>
            <p:cNvSpPr>
              <a:spLocks noChangeArrowheads="1"/>
            </p:cNvSpPr>
            <p:nvPr/>
          </p:nvSpPr>
          <p:spPr bwMode="auto">
            <a:xfrm>
              <a:off x="1159" y="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19" name="Oval 537"/>
            <p:cNvSpPr>
              <a:spLocks noChangeArrowheads="1"/>
            </p:cNvSpPr>
            <p:nvPr/>
          </p:nvSpPr>
          <p:spPr bwMode="auto">
            <a:xfrm>
              <a:off x="1295"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0" name="Oval 538"/>
            <p:cNvSpPr>
              <a:spLocks noChangeArrowheads="1"/>
            </p:cNvSpPr>
            <p:nvPr/>
          </p:nvSpPr>
          <p:spPr bwMode="auto">
            <a:xfrm>
              <a:off x="1386" y="1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1" name="Oval 539"/>
            <p:cNvSpPr>
              <a:spLocks noChangeArrowheads="1"/>
            </p:cNvSpPr>
            <p:nvPr/>
          </p:nvSpPr>
          <p:spPr bwMode="auto">
            <a:xfrm>
              <a:off x="1477"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2" name="Oval 540"/>
            <p:cNvSpPr>
              <a:spLocks noChangeArrowheads="1"/>
            </p:cNvSpPr>
            <p:nvPr/>
          </p:nvSpPr>
          <p:spPr bwMode="auto">
            <a:xfrm>
              <a:off x="1476"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3" name="Oval 541"/>
            <p:cNvSpPr>
              <a:spLocks noChangeArrowheads="1"/>
            </p:cNvSpPr>
            <p:nvPr/>
          </p:nvSpPr>
          <p:spPr bwMode="auto">
            <a:xfrm>
              <a:off x="134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4" name="Oval 542"/>
            <p:cNvSpPr>
              <a:spLocks noChangeArrowheads="1"/>
            </p:cNvSpPr>
            <p:nvPr/>
          </p:nvSpPr>
          <p:spPr bwMode="auto">
            <a:xfrm>
              <a:off x="1068" y="112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025" name="Oval 543"/>
            <p:cNvSpPr>
              <a:spLocks noChangeArrowheads="1"/>
            </p:cNvSpPr>
            <p:nvPr/>
          </p:nvSpPr>
          <p:spPr bwMode="auto">
            <a:xfrm>
              <a:off x="1386"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6" name="Oval 544"/>
            <p:cNvSpPr>
              <a:spLocks noChangeArrowheads="1"/>
            </p:cNvSpPr>
            <p:nvPr/>
          </p:nvSpPr>
          <p:spPr bwMode="auto">
            <a:xfrm>
              <a:off x="1658"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7" name="Oval 545"/>
            <p:cNvSpPr>
              <a:spLocks noChangeArrowheads="1"/>
            </p:cNvSpPr>
            <p:nvPr/>
          </p:nvSpPr>
          <p:spPr bwMode="auto">
            <a:xfrm>
              <a:off x="93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8" name="Oval 546"/>
            <p:cNvSpPr>
              <a:spLocks noChangeArrowheads="1"/>
            </p:cNvSpPr>
            <p:nvPr/>
          </p:nvSpPr>
          <p:spPr bwMode="auto">
            <a:xfrm>
              <a:off x="1612" y="1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29" name="Oval 547"/>
            <p:cNvSpPr>
              <a:spLocks noChangeArrowheads="1"/>
            </p:cNvSpPr>
            <p:nvPr/>
          </p:nvSpPr>
          <p:spPr bwMode="auto">
            <a:xfrm>
              <a:off x="193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0" name="Oval 548"/>
            <p:cNvSpPr>
              <a:spLocks noChangeArrowheads="1"/>
            </p:cNvSpPr>
            <p:nvPr/>
          </p:nvSpPr>
          <p:spPr bwMode="auto">
            <a:xfrm>
              <a:off x="1521"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031" name="Oval 549"/>
            <p:cNvSpPr>
              <a:spLocks noChangeArrowheads="1"/>
            </p:cNvSpPr>
            <p:nvPr/>
          </p:nvSpPr>
          <p:spPr bwMode="auto">
            <a:xfrm>
              <a:off x="1884"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2" name="Oval 550"/>
            <p:cNvSpPr>
              <a:spLocks noChangeArrowheads="1"/>
            </p:cNvSpPr>
            <p:nvPr/>
          </p:nvSpPr>
          <p:spPr bwMode="auto">
            <a:xfrm>
              <a:off x="1113"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3" name="Oval 551"/>
            <p:cNvSpPr>
              <a:spLocks noChangeArrowheads="1"/>
            </p:cNvSpPr>
            <p:nvPr/>
          </p:nvSpPr>
          <p:spPr bwMode="auto">
            <a:xfrm>
              <a:off x="188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4" name="Oval 552"/>
            <p:cNvSpPr>
              <a:spLocks noChangeArrowheads="1"/>
            </p:cNvSpPr>
            <p:nvPr/>
          </p:nvSpPr>
          <p:spPr bwMode="auto">
            <a:xfrm>
              <a:off x="202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5" name="Oval 553"/>
            <p:cNvSpPr>
              <a:spLocks noChangeArrowheads="1"/>
            </p:cNvSpPr>
            <p:nvPr/>
          </p:nvSpPr>
          <p:spPr bwMode="auto">
            <a:xfrm>
              <a:off x="215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6" name="Oval 554"/>
            <p:cNvSpPr>
              <a:spLocks noChangeArrowheads="1"/>
            </p:cNvSpPr>
            <p:nvPr/>
          </p:nvSpPr>
          <p:spPr bwMode="auto">
            <a:xfrm>
              <a:off x="2292" y="9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037" name="Oval 555"/>
            <p:cNvSpPr>
              <a:spLocks noChangeArrowheads="1"/>
            </p:cNvSpPr>
            <p:nvPr/>
          </p:nvSpPr>
          <p:spPr bwMode="auto">
            <a:xfrm>
              <a:off x="2519" y="1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8" name="Oval 556"/>
            <p:cNvSpPr>
              <a:spLocks noChangeArrowheads="1"/>
            </p:cNvSpPr>
            <p:nvPr/>
          </p:nvSpPr>
          <p:spPr bwMode="auto">
            <a:xfrm>
              <a:off x="274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39" name="Oval 557"/>
            <p:cNvSpPr>
              <a:spLocks noChangeArrowheads="1"/>
            </p:cNvSpPr>
            <p:nvPr/>
          </p:nvSpPr>
          <p:spPr bwMode="auto">
            <a:xfrm>
              <a:off x="2428"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0" name="Oval 558"/>
            <p:cNvSpPr>
              <a:spLocks noChangeArrowheads="1"/>
            </p:cNvSpPr>
            <p:nvPr/>
          </p:nvSpPr>
          <p:spPr bwMode="auto">
            <a:xfrm>
              <a:off x="211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1" name="Oval 559"/>
            <p:cNvSpPr>
              <a:spLocks noChangeArrowheads="1"/>
            </p:cNvSpPr>
            <p:nvPr/>
          </p:nvSpPr>
          <p:spPr bwMode="auto">
            <a:xfrm>
              <a:off x="1793"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2" name="Oval 560"/>
            <p:cNvSpPr>
              <a:spLocks noChangeArrowheads="1"/>
            </p:cNvSpPr>
            <p:nvPr/>
          </p:nvSpPr>
          <p:spPr bwMode="auto">
            <a:xfrm>
              <a:off x="274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3" name="Oval 561"/>
            <p:cNvSpPr>
              <a:spLocks noChangeArrowheads="1"/>
            </p:cNvSpPr>
            <p:nvPr/>
          </p:nvSpPr>
          <p:spPr bwMode="auto">
            <a:xfrm>
              <a:off x="3109" y="16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044" name="Oval 562"/>
            <p:cNvSpPr>
              <a:spLocks noChangeArrowheads="1"/>
            </p:cNvSpPr>
            <p:nvPr/>
          </p:nvSpPr>
          <p:spPr bwMode="auto">
            <a:xfrm>
              <a:off x="3472"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5" name="Oval 563"/>
            <p:cNvSpPr>
              <a:spLocks noChangeArrowheads="1"/>
            </p:cNvSpPr>
            <p:nvPr/>
          </p:nvSpPr>
          <p:spPr bwMode="auto">
            <a:xfrm>
              <a:off x="3245" y="2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046" name="Oval 564"/>
            <p:cNvSpPr>
              <a:spLocks noChangeArrowheads="1"/>
            </p:cNvSpPr>
            <p:nvPr/>
          </p:nvSpPr>
          <p:spPr bwMode="auto">
            <a:xfrm>
              <a:off x="2927"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7" name="Oval 565"/>
            <p:cNvSpPr>
              <a:spLocks noChangeArrowheads="1"/>
            </p:cNvSpPr>
            <p:nvPr/>
          </p:nvSpPr>
          <p:spPr bwMode="auto">
            <a:xfrm>
              <a:off x="220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8" name="Oval 566"/>
            <p:cNvSpPr>
              <a:spLocks noChangeArrowheads="1"/>
            </p:cNvSpPr>
            <p:nvPr/>
          </p:nvSpPr>
          <p:spPr bwMode="auto">
            <a:xfrm>
              <a:off x="1475"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49" name="Oval 567"/>
            <p:cNvSpPr>
              <a:spLocks noChangeArrowheads="1"/>
            </p:cNvSpPr>
            <p:nvPr/>
          </p:nvSpPr>
          <p:spPr bwMode="auto">
            <a:xfrm>
              <a:off x="161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0" name="Oval 568"/>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1" name="Oval 569"/>
            <p:cNvSpPr>
              <a:spLocks noChangeArrowheads="1"/>
            </p:cNvSpPr>
            <p:nvPr/>
          </p:nvSpPr>
          <p:spPr bwMode="auto">
            <a:xfrm>
              <a:off x="179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2" name="Oval 570"/>
            <p:cNvSpPr>
              <a:spLocks noChangeArrowheads="1"/>
            </p:cNvSpPr>
            <p:nvPr/>
          </p:nvSpPr>
          <p:spPr bwMode="auto">
            <a:xfrm>
              <a:off x="188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3" name="Oval 571"/>
            <p:cNvSpPr>
              <a:spLocks noChangeArrowheads="1"/>
            </p:cNvSpPr>
            <p:nvPr/>
          </p:nvSpPr>
          <p:spPr bwMode="auto">
            <a:xfrm>
              <a:off x="211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4" name="Oval 572"/>
            <p:cNvSpPr>
              <a:spLocks noChangeArrowheads="1"/>
            </p:cNvSpPr>
            <p:nvPr/>
          </p:nvSpPr>
          <p:spPr bwMode="auto">
            <a:xfrm>
              <a:off x="229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5" name="Oval 573"/>
            <p:cNvSpPr>
              <a:spLocks noChangeArrowheads="1"/>
            </p:cNvSpPr>
            <p:nvPr/>
          </p:nvSpPr>
          <p:spPr bwMode="auto">
            <a:xfrm>
              <a:off x="238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6" name="Oval 574"/>
            <p:cNvSpPr>
              <a:spLocks noChangeArrowheads="1"/>
            </p:cNvSpPr>
            <p:nvPr/>
          </p:nvSpPr>
          <p:spPr bwMode="auto">
            <a:xfrm>
              <a:off x="247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7" name="Oval 575"/>
            <p:cNvSpPr>
              <a:spLocks noChangeArrowheads="1"/>
            </p:cNvSpPr>
            <p:nvPr/>
          </p:nvSpPr>
          <p:spPr bwMode="auto">
            <a:xfrm>
              <a:off x="2565" y="2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8" name="Oval 576"/>
            <p:cNvSpPr>
              <a:spLocks noChangeArrowheads="1"/>
            </p:cNvSpPr>
            <p:nvPr/>
          </p:nvSpPr>
          <p:spPr bwMode="auto">
            <a:xfrm>
              <a:off x="265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59" name="Oval 577"/>
            <p:cNvSpPr>
              <a:spLocks noChangeArrowheads="1"/>
            </p:cNvSpPr>
            <p:nvPr/>
          </p:nvSpPr>
          <p:spPr bwMode="auto">
            <a:xfrm>
              <a:off x="2883"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0" name="Oval 578"/>
            <p:cNvSpPr>
              <a:spLocks noChangeArrowheads="1"/>
            </p:cNvSpPr>
            <p:nvPr/>
          </p:nvSpPr>
          <p:spPr bwMode="auto">
            <a:xfrm>
              <a:off x="306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1" name="Oval 579"/>
            <p:cNvSpPr>
              <a:spLocks noChangeArrowheads="1"/>
            </p:cNvSpPr>
            <p:nvPr/>
          </p:nvSpPr>
          <p:spPr bwMode="auto">
            <a:xfrm>
              <a:off x="2973"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2" name="Oval 580"/>
            <p:cNvSpPr>
              <a:spLocks noChangeArrowheads="1"/>
            </p:cNvSpPr>
            <p:nvPr/>
          </p:nvSpPr>
          <p:spPr bwMode="auto">
            <a:xfrm>
              <a:off x="3200"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3" name="Oval 581"/>
            <p:cNvSpPr>
              <a:spLocks noChangeArrowheads="1"/>
            </p:cNvSpPr>
            <p:nvPr/>
          </p:nvSpPr>
          <p:spPr bwMode="auto">
            <a:xfrm>
              <a:off x="3426"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4" name="Oval 582"/>
            <p:cNvSpPr>
              <a:spLocks noChangeArrowheads="1"/>
            </p:cNvSpPr>
            <p:nvPr/>
          </p:nvSpPr>
          <p:spPr bwMode="auto">
            <a:xfrm>
              <a:off x="3471" y="116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065" name="Oval 583"/>
            <p:cNvSpPr>
              <a:spLocks noChangeArrowheads="1"/>
            </p:cNvSpPr>
            <p:nvPr/>
          </p:nvSpPr>
          <p:spPr bwMode="auto">
            <a:xfrm>
              <a:off x="3426"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6" name="Oval 584"/>
            <p:cNvSpPr>
              <a:spLocks noChangeArrowheads="1"/>
            </p:cNvSpPr>
            <p:nvPr/>
          </p:nvSpPr>
          <p:spPr bwMode="auto">
            <a:xfrm>
              <a:off x="351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7" name="Oval 585"/>
            <p:cNvSpPr>
              <a:spLocks noChangeArrowheads="1"/>
            </p:cNvSpPr>
            <p:nvPr/>
          </p:nvSpPr>
          <p:spPr bwMode="auto">
            <a:xfrm>
              <a:off x="3063"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8" name="Oval 586"/>
            <p:cNvSpPr>
              <a:spLocks noChangeArrowheads="1"/>
            </p:cNvSpPr>
            <p:nvPr/>
          </p:nvSpPr>
          <p:spPr bwMode="auto">
            <a:xfrm>
              <a:off x="3517"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69" name="Oval 587"/>
            <p:cNvSpPr>
              <a:spLocks noChangeArrowheads="1"/>
            </p:cNvSpPr>
            <p:nvPr/>
          </p:nvSpPr>
          <p:spPr bwMode="auto">
            <a:xfrm>
              <a:off x="342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0" name="Oval 588"/>
            <p:cNvSpPr>
              <a:spLocks noChangeArrowheads="1"/>
            </p:cNvSpPr>
            <p:nvPr/>
          </p:nvSpPr>
          <p:spPr bwMode="auto">
            <a:xfrm>
              <a:off x="319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1" name="Oval 589"/>
            <p:cNvSpPr>
              <a:spLocks noChangeArrowheads="1"/>
            </p:cNvSpPr>
            <p:nvPr/>
          </p:nvSpPr>
          <p:spPr bwMode="auto">
            <a:xfrm>
              <a:off x="2927"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2" name="Oval 590"/>
            <p:cNvSpPr>
              <a:spLocks noChangeArrowheads="1"/>
            </p:cNvSpPr>
            <p:nvPr/>
          </p:nvSpPr>
          <p:spPr bwMode="auto">
            <a:xfrm>
              <a:off x="265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3" name="Oval 591"/>
            <p:cNvSpPr>
              <a:spLocks noChangeArrowheads="1"/>
            </p:cNvSpPr>
            <p:nvPr/>
          </p:nvSpPr>
          <p:spPr bwMode="auto">
            <a:xfrm>
              <a:off x="2247"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4" name="Oval 592"/>
            <p:cNvSpPr>
              <a:spLocks noChangeArrowheads="1"/>
            </p:cNvSpPr>
            <p:nvPr/>
          </p:nvSpPr>
          <p:spPr bwMode="auto">
            <a:xfrm>
              <a:off x="1838" y="25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075" name="Oval 593"/>
            <p:cNvSpPr>
              <a:spLocks noChangeArrowheads="1"/>
            </p:cNvSpPr>
            <p:nvPr/>
          </p:nvSpPr>
          <p:spPr bwMode="auto">
            <a:xfrm>
              <a:off x="134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6" name="Oval 594"/>
            <p:cNvSpPr>
              <a:spLocks noChangeArrowheads="1"/>
            </p:cNvSpPr>
            <p:nvPr/>
          </p:nvSpPr>
          <p:spPr bwMode="auto">
            <a:xfrm>
              <a:off x="84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7" name="Oval 595"/>
            <p:cNvSpPr>
              <a:spLocks noChangeArrowheads="1"/>
            </p:cNvSpPr>
            <p:nvPr/>
          </p:nvSpPr>
          <p:spPr bwMode="auto">
            <a:xfrm>
              <a:off x="34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8" name="Oval 596"/>
            <p:cNvSpPr>
              <a:spLocks noChangeArrowheads="1"/>
            </p:cNvSpPr>
            <p:nvPr/>
          </p:nvSpPr>
          <p:spPr bwMode="auto">
            <a:xfrm>
              <a:off x="705"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79" name="Oval 597"/>
            <p:cNvSpPr>
              <a:spLocks noChangeArrowheads="1"/>
            </p:cNvSpPr>
            <p:nvPr/>
          </p:nvSpPr>
          <p:spPr bwMode="auto">
            <a:xfrm>
              <a:off x="115"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0" name="Oval 598"/>
            <p:cNvSpPr>
              <a:spLocks noChangeArrowheads="1"/>
            </p:cNvSpPr>
            <p:nvPr/>
          </p:nvSpPr>
          <p:spPr bwMode="auto">
            <a:xfrm>
              <a:off x="384"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1" name="Oval 599"/>
            <p:cNvSpPr>
              <a:spLocks noChangeArrowheads="1"/>
            </p:cNvSpPr>
            <p:nvPr/>
          </p:nvSpPr>
          <p:spPr bwMode="auto">
            <a:xfrm>
              <a:off x="841"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2" name="Oval 600"/>
            <p:cNvSpPr>
              <a:spLocks noChangeArrowheads="1"/>
            </p:cNvSpPr>
            <p:nvPr/>
          </p:nvSpPr>
          <p:spPr bwMode="auto">
            <a:xfrm>
              <a:off x="1298" y="120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083" name="Oval 601"/>
            <p:cNvSpPr>
              <a:spLocks noChangeArrowheads="1"/>
            </p:cNvSpPr>
            <p:nvPr/>
          </p:nvSpPr>
          <p:spPr bwMode="auto">
            <a:xfrm>
              <a:off x="342"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084" name="Oval 602"/>
            <p:cNvSpPr>
              <a:spLocks noChangeArrowheads="1"/>
            </p:cNvSpPr>
            <p:nvPr/>
          </p:nvSpPr>
          <p:spPr bwMode="auto">
            <a:xfrm>
              <a:off x="206"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5" name="Oval 603"/>
            <p:cNvSpPr>
              <a:spLocks noChangeArrowheads="1"/>
            </p:cNvSpPr>
            <p:nvPr/>
          </p:nvSpPr>
          <p:spPr bwMode="auto">
            <a:xfrm>
              <a:off x="69"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6" name="Oval 604"/>
            <p:cNvSpPr>
              <a:spLocks noChangeArrowheads="1"/>
            </p:cNvSpPr>
            <p:nvPr/>
          </p:nvSpPr>
          <p:spPr bwMode="auto">
            <a:xfrm>
              <a:off x="-21"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7" name="Oval 605"/>
            <p:cNvSpPr>
              <a:spLocks noChangeArrowheads="1"/>
            </p:cNvSpPr>
            <p:nvPr/>
          </p:nvSpPr>
          <p:spPr bwMode="auto">
            <a:xfrm>
              <a:off x="24" y="1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8" name="Oval 606"/>
            <p:cNvSpPr>
              <a:spLocks noChangeArrowheads="1"/>
            </p:cNvSpPr>
            <p:nvPr/>
          </p:nvSpPr>
          <p:spPr bwMode="auto">
            <a:xfrm>
              <a:off x="161"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89" name="Oval 607"/>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0" name="Oval 608"/>
            <p:cNvSpPr>
              <a:spLocks noChangeArrowheads="1"/>
            </p:cNvSpPr>
            <p:nvPr/>
          </p:nvSpPr>
          <p:spPr bwMode="auto">
            <a:xfrm>
              <a:off x="435" y="13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091" name="Oval 609"/>
            <p:cNvSpPr>
              <a:spLocks noChangeArrowheads="1"/>
            </p:cNvSpPr>
            <p:nvPr/>
          </p:nvSpPr>
          <p:spPr bwMode="auto">
            <a:xfrm>
              <a:off x="2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2" name="Oval 610"/>
            <p:cNvSpPr>
              <a:spLocks noChangeArrowheads="1"/>
            </p:cNvSpPr>
            <p:nvPr/>
          </p:nvSpPr>
          <p:spPr bwMode="auto">
            <a:xfrm>
              <a:off x="-21" y="2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3" name="Oval 611"/>
            <p:cNvSpPr>
              <a:spLocks noChangeArrowheads="1"/>
            </p:cNvSpPr>
            <p:nvPr/>
          </p:nvSpPr>
          <p:spPr bwMode="auto">
            <a:xfrm>
              <a:off x="20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4" name="Oval 612"/>
            <p:cNvSpPr>
              <a:spLocks noChangeArrowheads="1"/>
            </p:cNvSpPr>
            <p:nvPr/>
          </p:nvSpPr>
          <p:spPr bwMode="auto">
            <a:xfrm>
              <a:off x="251"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5" name="Oval 613"/>
            <p:cNvSpPr>
              <a:spLocks noChangeArrowheads="1"/>
            </p:cNvSpPr>
            <p:nvPr/>
          </p:nvSpPr>
          <p:spPr bwMode="auto">
            <a:xfrm>
              <a:off x="25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6" name="Oval 614"/>
            <p:cNvSpPr>
              <a:spLocks noChangeArrowheads="1"/>
            </p:cNvSpPr>
            <p:nvPr/>
          </p:nvSpPr>
          <p:spPr bwMode="auto">
            <a:xfrm>
              <a:off x="69"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7" name="Oval 615"/>
            <p:cNvSpPr>
              <a:spLocks noChangeArrowheads="1"/>
            </p:cNvSpPr>
            <p:nvPr/>
          </p:nvSpPr>
          <p:spPr bwMode="auto">
            <a:xfrm>
              <a:off x="-21"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8" name="Oval 616"/>
            <p:cNvSpPr>
              <a:spLocks noChangeArrowheads="1"/>
            </p:cNvSpPr>
            <p:nvPr/>
          </p:nvSpPr>
          <p:spPr bwMode="auto">
            <a:xfrm>
              <a:off x="-21"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099" name="Oval 617"/>
            <p:cNvSpPr>
              <a:spLocks noChangeArrowheads="1"/>
            </p:cNvSpPr>
            <p:nvPr/>
          </p:nvSpPr>
          <p:spPr bwMode="auto">
            <a:xfrm>
              <a:off x="-2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00" name="Oval 618"/>
            <p:cNvSpPr>
              <a:spLocks noChangeArrowheads="1"/>
            </p:cNvSpPr>
            <p:nvPr/>
          </p:nvSpPr>
          <p:spPr bwMode="auto">
            <a:xfrm>
              <a:off x="795" y="125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101" name="Oval 619"/>
            <p:cNvSpPr>
              <a:spLocks noChangeArrowheads="1"/>
            </p:cNvSpPr>
            <p:nvPr/>
          </p:nvSpPr>
          <p:spPr bwMode="auto">
            <a:xfrm>
              <a:off x="659" y="120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102" name="Oval 620"/>
            <p:cNvSpPr>
              <a:spLocks noChangeArrowheads="1"/>
            </p:cNvSpPr>
            <p:nvPr/>
          </p:nvSpPr>
          <p:spPr bwMode="auto">
            <a:xfrm>
              <a:off x="523"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103" name="Oval 621"/>
            <p:cNvSpPr>
              <a:spLocks noChangeArrowheads="1"/>
            </p:cNvSpPr>
            <p:nvPr/>
          </p:nvSpPr>
          <p:spPr bwMode="auto">
            <a:xfrm>
              <a:off x="66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04" name="Oval 622"/>
            <p:cNvSpPr>
              <a:spLocks noChangeArrowheads="1"/>
            </p:cNvSpPr>
            <p:nvPr/>
          </p:nvSpPr>
          <p:spPr bwMode="auto">
            <a:xfrm>
              <a:off x="886" y="9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105" name="Oval 623"/>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06" name="Oval 624"/>
            <p:cNvSpPr>
              <a:spLocks noChangeArrowheads="1"/>
            </p:cNvSpPr>
            <p:nvPr/>
          </p:nvSpPr>
          <p:spPr bwMode="auto">
            <a:xfrm>
              <a:off x="1068" y="12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107" name="Oval 625"/>
            <p:cNvSpPr>
              <a:spLocks noChangeArrowheads="1"/>
            </p:cNvSpPr>
            <p:nvPr/>
          </p:nvSpPr>
          <p:spPr bwMode="auto">
            <a:xfrm>
              <a:off x="251"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08" name="Oval 626"/>
            <p:cNvSpPr>
              <a:spLocks noChangeArrowheads="1"/>
            </p:cNvSpPr>
            <p:nvPr/>
          </p:nvSpPr>
          <p:spPr bwMode="auto">
            <a:xfrm>
              <a:off x="161"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09" name="Oval 627"/>
            <p:cNvSpPr>
              <a:spLocks noChangeArrowheads="1"/>
            </p:cNvSpPr>
            <p:nvPr/>
          </p:nvSpPr>
          <p:spPr bwMode="auto">
            <a:xfrm>
              <a:off x="6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0" name="Oval 628"/>
            <p:cNvSpPr>
              <a:spLocks noChangeArrowheads="1"/>
            </p:cNvSpPr>
            <p:nvPr/>
          </p:nvSpPr>
          <p:spPr bwMode="auto">
            <a:xfrm>
              <a:off x="-2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1" name="Oval 629"/>
            <p:cNvSpPr>
              <a:spLocks noChangeArrowheads="1"/>
            </p:cNvSpPr>
            <p:nvPr/>
          </p:nvSpPr>
          <p:spPr bwMode="auto">
            <a:xfrm>
              <a:off x="61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2" name="Oval 630"/>
            <p:cNvSpPr>
              <a:spLocks noChangeArrowheads="1"/>
            </p:cNvSpPr>
            <p:nvPr/>
          </p:nvSpPr>
          <p:spPr bwMode="auto">
            <a:xfrm>
              <a:off x="523" y="22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113" name="Oval 631"/>
            <p:cNvSpPr>
              <a:spLocks noChangeArrowheads="1"/>
            </p:cNvSpPr>
            <p:nvPr/>
          </p:nvSpPr>
          <p:spPr bwMode="auto">
            <a:xfrm>
              <a:off x="34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4" name="Oval 632"/>
            <p:cNvSpPr>
              <a:spLocks noChangeArrowheads="1"/>
            </p:cNvSpPr>
            <p:nvPr/>
          </p:nvSpPr>
          <p:spPr bwMode="auto">
            <a:xfrm>
              <a:off x="11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5" name="Oval 633"/>
            <p:cNvSpPr>
              <a:spLocks noChangeArrowheads="1"/>
            </p:cNvSpPr>
            <p:nvPr/>
          </p:nvSpPr>
          <p:spPr bwMode="auto">
            <a:xfrm>
              <a:off x="660"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6" name="Oval 634"/>
            <p:cNvSpPr>
              <a:spLocks noChangeArrowheads="1"/>
            </p:cNvSpPr>
            <p:nvPr/>
          </p:nvSpPr>
          <p:spPr bwMode="auto">
            <a:xfrm>
              <a:off x="111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7" name="Oval 635"/>
            <p:cNvSpPr>
              <a:spLocks noChangeArrowheads="1"/>
            </p:cNvSpPr>
            <p:nvPr/>
          </p:nvSpPr>
          <p:spPr bwMode="auto">
            <a:xfrm>
              <a:off x="523"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8" name="Oval 636"/>
            <p:cNvSpPr>
              <a:spLocks noChangeArrowheads="1"/>
            </p:cNvSpPr>
            <p:nvPr/>
          </p:nvSpPr>
          <p:spPr bwMode="auto">
            <a:xfrm>
              <a:off x="-68"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19" name="Oval 637"/>
            <p:cNvSpPr>
              <a:spLocks noChangeArrowheads="1"/>
            </p:cNvSpPr>
            <p:nvPr/>
          </p:nvSpPr>
          <p:spPr bwMode="auto">
            <a:xfrm>
              <a:off x="387"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0" name="Oval 638"/>
            <p:cNvSpPr>
              <a:spLocks noChangeArrowheads="1"/>
            </p:cNvSpPr>
            <p:nvPr/>
          </p:nvSpPr>
          <p:spPr bwMode="auto">
            <a:xfrm>
              <a:off x="842" y="229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121" name="Oval 639"/>
            <p:cNvSpPr>
              <a:spLocks noChangeArrowheads="1"/>
            </p:cNvSpPr>
            <p:nvPr/>
          </p:nvSpPr>
          <p:spPr bwMode="auto">
            <a:xfrm>
              <a:off x="129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2" name="Oval 640"/>
            <p:cNvSpPr>
              <a:spLocks noChangeArrowheads="1"/>
            </p:cNvSpPr>
            <p:nvPr/>
          </p:nvSpPr>
          <p:spPr bwMode="auto">
            <a:xfrm>
              <a:off x="147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3" name="Oval 641"/>
            <p:cNvSpPr>
              <a:spLocks noChangeArrowheads="1"/>
            </p:cNvSpPr>
            <p:nvPr/>
          </p:nvSpPr>
          <p:spPr bwMode="auto">
            <a:xfrm>
              <a:off x="977"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4" name="Oval 642"/>
            <p:cNvSpPr>
              <a:spLocks noChangeArrowheads="1"/>
            </p:cNvSpPr>
            <p:nvPr/>
          </p:nvSpPr>
          <p:spPr bwMode="auto">
            <a:xfrm>
              <a:off x="841"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5" name="Oval 643"/>
            <p:cNvSpPr>
              <a:spLocks noChangeArrowheads="1"/>
            </p:cNvSpPr>
            <p:nvPr/>
          </p:nvSpPr>
          <p:spPr bwMode="auto">
            <a:xfrm>
              <a:off x="2111"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6" name="Oval 644"/>
            <p:cNvSpPr>
              <a:spLocks noChangeArrowheads="1"/>
            </p:cNvSpPr>
            <p:nvPr/>
          </p:nvSpPr>
          <p:spPr bwMode="auto">
            <a:xfrm>
              <a:off x="206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7" name="Oval 645"/>
            <p:cNvSpPr>
              <a:spLocks noChangeArrowheads="1"/>
            </p:cNvSpPr>
            <p:nvPr/>
          </p:nvSpPr>
          <p:spPr bwMode="auto">
            <a:xfrm>
              <a:off x="1884"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8" name="Oval 646"/>
            <p:cNvSpPr>
              <a:spLocks noChangeArrowheads="1"/>
            </p:cNvSpPr>
            <p:nvPr/>
          </p:nvSpPr>
          <p:spPr bwMode="auto">
            <a:xfrm>
              <a:off x="3290"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29" name="Oval 647"/>
            <p:cNvSpPr>
              <a:spLocks noChangeArrowheads="1"/>
            </p:cNvSpPr>
            <p:nvPr/>
          </p:nvSpPr>
          <p:spPr bwMode="auto">
            <a:xfrm>
              <a:off x="3154"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0" name="Oval 648"/>
            <p:cNvSpPr>
              <a:spLocks noChangeArrowheads="1"/>
            </p:cNvSpPr>
            <p:nvPr/>
          </p:nvSpPr>
          <p:spPr bwMode="auto">
            <a:xfrm>
              <a:off x="3200"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1" name="Oval 649"/>
            <p:cNvSpPr>
              <a:spLocks noChangeArrowheads="1"/>
            </p:cNvSpPr>
            <p:nvPr/>
          </p:nvSpPr>
          <p:spPr bwMode="auto">
            <a:xfrm>
              <a:off x="3381"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2" name="Oval 650"/>
            <p:cNvSpPr>
              <a:spLocks noChangeArrowheads="1"/>
            </p:cNvSpPr>
            <p:nvPr/>
          </p:nvSpPr>
          <p:spPr bwMode="auto">
            <a:xfrm>
              <a:off x="2927"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3" name="Oval 651"/>
            <p:cNvSpPr>
              <a:spLocks noChangeArrowheads="1"/>
            </p:cNvSpPr>
            <p:nvPr/>
          </p:nvSpPr>
          <p:spPr bwMode="auto">
            <a:xfrm>
              <a:off x="247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4" name="Oval 652"/>
            <p:cNvSpPr>
              <a:spLocks noChangeArrowheads="1"/>
            </p:cNvSpPr>
            <p:nvPr/>
          </p:nvSpPr>
          <p:spPr bwMode="auto">
            <a:xfrm>
              <a:off x="2019"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135" name="Oval 653"/>
            <p:cNvSpPr>
              <a:spLocks noChangeArrowheads="1"/>
            </p:cNvSpPr>
            <p:nvPr/>
          </p:nvSpPr>
          <p:spPr bwMode="auto">
            <a:xfrm>
              <a:off x="3336" y="234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136" name="Oval 654"/>
            <p:cNvSpPr>
              <a:spLocks noChangeArrowheads="1"/>
            </p:cNvSpPr>
            <p:nvPr/>
          </p:nvSpPr>
          <p:spPr bwMode="auto">
            <a:xfrm>
              <a:off x="2927"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7" name="Oval 655"/>
            <p:cNvSpPr>
              <a:spLocks noChangeArrowheads="1"/>
            </p:cNvSpPr>
            <p:nvPr/>
          </p:nvSpPr>
          <p:spPr bwMode="auto">
            <a:xfrm>
              <a:off x="256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8" name="Oval 656"/>
            <p:cNvSpPr>
              <a:spLocks noChangeArrowheads="1"/>
            </p:cNvSpPr>
            <p:nvPr/>
          </p:nvSpPr>
          <p:spPr bwMode="auto">
            <a:xfrm>
              <a:off x="2201"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39" name="Oval 657"/>
            <p:cNvSpPr>
              <a:spLocks noChangeArrowheads="1"/>
            </p:cNvSpPr>
            <p:nvPr/>
          </p:nvSpPr>
          <p:spPr bwMode="auto">
            <a:xfrm>
              <a:off x="1793"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40" name="Oval 658"/>
            <p:cNvSpPr>
              <a:spLocks noChangeArrowheads="1"/>
            </p:cNvSpPr>
            <p:nvPr/>
          </p:nvSpPr>
          <p:spPr bwMode="auto">
            <a:xfrm>
              <a:off x="977" y="252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141" name="Oval 659"/>
            <p:cNvSpPr>
              <a:spLocks noChangeArrowheads="1"/>
            </p:cNvSpPr>
            <p:nvPr/>
          </p:nvSpPr>
          <p:spPr bwMode="auto">
            <a:xfrm>
              <a:off x="3517"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142" name="Oval 660"/>
            <p:cNvSpPr>
              <a:spLocks noChangeArrowheads="1"/>
            </p:cNvSpPr>
            <p:nvPr/>
          </p:nvSpPr>
          <p:spPr bwMode="auto">
            <a:xfrm>
              <a:off x="3471"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43" name="Oval 661"/>
            <p:cNvSpPr>
              <a:spLocks noChangeArrowheads="1"/>
            </p:cNvSpPr>
            <p:nvPr/>
          </p:nvSpPr>
          <p:spPr bwMode="auto">
            <a:xfrm>
              <a:off x="351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44" name="Oval 662"/>
            <p:cNvSpPr>
              <a:spLocks noChangeArrowheads="1"/>
            </p:cNvSpPr>
            <p:nvPr/>
          </p:nvSpPr>
          <p:spPr bwMode="auto">
            <a:xfrm>
              <a:off x="2973" y="234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145" name="Oval 663"/>
            <p:cNvSpPr>
              <a:spLocks noChangeArrowheads="1"/>
            </p:cNvSpPr>
            <p:nvPr/>
          </p:nvSpPr>
          <p:spPr bwMode="auto">
            <a:xfrm>
              <a:off x="3200"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46" name="Oval 664"/>
            <p:cNvSpPr>
              <a:spLocks noChangeArrowheads="1"/>
            </p:cNvSpPr>
            <p:nvPr/>
          </p:nvSpPr>
          <p:spPr bwMode="auto">
            <a:xfrm>
              <a:off x="505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47" name="Oval 665"/>
            <p:cNvSpPr>
              <a:spLocks noChangeArrowheads="1"/>
            </p:cNvSpPr>
            <p:nvPr/>
          </p:nvSpPr>
          <p:spPr bwMode="auto">
            <a:xfrm>
              <a:off x="505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48" name="Oval 666"/>
            <p:cNvSpPr>
              <a:spLocks noChangeArrowheads="1"/>
            </p:cNvSpPr>
            <p:nvPr/>
          </p:nvSpPr>
          <p:spPr bwMode="auto">
            <a:xfrm>
              <a:off x="496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49" name="Oval 667"/>
            <p:cNvSpPr>
              <a:spLocks noChangeArrowheads="1"/>
            </p:cNvSpPr>
            <p:nvPr/>
          </p:nvSpPr>
          <p:spPr bwMode="auto">
            <a:xfrm>
              <a:off x="4831"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0" name="Oval 668"/>
            <p:cNvSpPr>
              <a:spLocks noChangeArrowheads="1"/>
            </p:cNvSpPr>
            <p:nvPr/>
          </p:nvSpPr>
          <p:spPr bwMode="auto">
            <a:xfrm>
              <a:off x="464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1" name="Oval 669"/>
            <p:cNvSpPr>
              <a:spLocks noChangeArrowheads="1"/>
            </p:cNvSpPr>
            <p:nvPr/>
          </p:nvSpPr>
          <p:spPr bwMode="auto">
            <a:xfrm>
              <a:off x="492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2" name="Oval 670"/>
            <p:cNvSpPr>
              <a:spLocks noChangeArrowheads="1"/>
            </p:cNvSpPr>
            <p:nvPr/>
          </p:nvSpPr>
          <p:spPr bwMode="auto">
            <a:xfrm>
              <a:off x="5012"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3" name="Oval 671"/>
            <p:cNvSpPr>
              <a:spLocks noChangeArrowheads="1"/>
            </p:cNvSpPr>
            <p:nvPr/>
          </p:nvSpPr>
          <p:spPr bwMode="auto">
            <a:xfrm>
              <a:off x="501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4" name="Oval 672"/>
            <p:cNvSpPr>
              <a:spLocks noChangeArrowheads="1"/>
            </p:cNvSpPr>
            <p:nvPr/>
          </p:nvSpPr>
          <p:spPr bwMode="auto">
            <a:xfrm>
              <a:off x="49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5" name="Oval 673"/>
            <p:cNvSpPr>
              <a:spLocks noChangeArrowheads="1"/>
            </p:cNvSpPr>
            <p:nvPr/>
          </p:nvSpPr>
          <p:spPr bwMode="auto">
            <a:xfrm>
              <a:off x="50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6" name="Oval 674"/>
            <p:cNvSpPr>
              <a:spLocks noChangeArrowheads="1"/>
            </p:cNvSpPr>
            <p:nvPr/>
          </p:nvSpPr>
          <p:spPr bwMode="auto">
            <a:xfrm>
              <a:off x="514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7" name="Oval 675"/>
            <p:cNvSpPr>
              <a:spLocks noChangeArrowheads="1"/>
            </p:cNvSpPr>
            <p:nvPr/>
          </p:nvSpPr>
          <p:spPr bwMode="auto">
            <a:xfrm>
              <a:off x="5239"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8" name="Oval 676"/>
            <p:cNvSpPr>
              <a:spLocks noChangeArrowheads="1"/>
            </p:cNvSpPr>
            <p:nvPr/>
          </p:nvSpPr>
          <p:spPr bwMode="auto">
            <a:xfrm>
              <a:off x="53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59" name="Oval 677"/>
            <p:cNvSpPr>
              <a:spLocks noChangeArrowheads="1"/>
            </p:cNvSpPr>
            <p:nvPr/>
          </p:nvSpPr>
          <p:spPr bwMode="auto">
            <a:xfrm>
              <a:off x="532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0" name="Oval 678"/>
            <p:cNvSpPr>
              <a:spLocks noChangeArrowheads="1"/>
            </p:cNvSpPr>
            <p:nvPr/>
          </p:nvSpPr>
          <p:spPr bwMode="auto">
            <a:xfrm>
              <a:off x="532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1" name="Oval 679"/>
            <p:cNvSpPr>
              <a:spLocks noChangeArrowheads="1"/>
            </p:cNvSpPr>
            <p:nvPr/>
          </p:nvSpPr>
          <p:spPr bwMode="auto">
            <a:xfrm>
              <a:off x="523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2" name="Oval 680"/>
            <p:cNvSpPr>
              <a:spLocks noChangeArrowheads="1"/>
            </p:cNvSpPr>
            <p:nvPr/>
          </p:nvSpPr>
          <p:spPr bwMode="auto">
            <a:xfrm>
              <a:off x="5375"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3" name="Oval 681"/>
            <p:cNvSpPr>
              <a:spLocks noChangeArrowheads="1"/>
            </p:cNvSpPr>
            <p:nvPr/>
          </p:nvSpPr>
          <p:spPr bwMode="auto">
            <a:xfrm>
              <a:off x="5103"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4" name="Oval 682"/>
            <p:cNvSpPr>
              <a:spLocks noChangeArrowheads="1"/>
            </p:cNvSpPr>
            <p:nvPr/>
          </p:nvSpPr>
          <p:spPr bwMode="auto">
            <a:xfrm>
              <a:off x="51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5" name="Oval 683"/>
            <p:cNvSpPr>
              <a:spLocks noChangeArrowheads="1"/>
            </p:cNvSpPr>
            <p:nvPr/>
          </p:nvSpPr>
          <p:spPr bwMode="auto">
            <a:xfrm>
              <a:off x="5193"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6" name="Oval 684"/>
            <p:cNvSpPr>
              <a:spLocks noChangeArrowheads="1"/>
            </p:cNvSpPr>
            <p:nvPr/>
          </p:nvSpPr>
          <p:spPr bwMode="auto">
            <a:xfrm>
              <a:off x="492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7" name="Oval 685"/>
            <p:cNvSpPr>
              <a:spLocks noChangeArrowheads="1"/>
            </p:cNvSpPr>
            <p:nvPr/>
          </p:nvSpPr>
          <p:spPr bwMode="auto">
            <a:xfrm>
              <a:off x="5239"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168" name="Oval 686"/>
            <p:cNvSpPr>
              <a:spLocks noChangeArrowheads="1"/>
            </p:cNvSpPr>
            <p:nvPr/>
          </p:nvSpPr>
          <p:spPr bwMode="auto">
            <a:xfrm>
              <a:off x="56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69" name="Oval 687"/>
            <p:cNvSpPr>
              <a:spLocks noChangeArrowheads="1"/>
            </p:cNvSpPr>
            <p:nvPr/>
          </p:nvSpPr>
          <p:spPr bwMode="auto">
            <a:xfrm>
              <a:off x="57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0" name="Oval 688"/>
            <p:cNvSpPr>
              <a:spLocks noChangeArrowheads="1"/>
            </p:cNvSpPr>
            <p:nvPr/>
          </p:nvSpPr>
          <p:spPr bwMode="auto">
            <a:xfrm>
              <a:off x="5602"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1" name="Oval 689"/>
            <p:cNvSpPr>
              <a:spLocks noChangeArrowheads="1"/>
            </p:cNvSpPr>
            <p:nvPr/>
          </p:nvSpPr>
          <p:spPr bwMode="auto">
            <a:xfrm>
              <a:off x="5420"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2" name="Oval 690"/>
            <p:cNvSpPr>
              <a:spLocks noChangeArrowheads="1"/>
            </p:cNvSpPr>
            <p:nvPr/>
          </p:nvSpPr>
          <p:spPr bwMode="auto">
            <a:xfrm>
              <a:off x="5284"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3" name="Oval 691"/>
            <p:cNvSpPr>
              <a:spLocks noChangeArrowheads="1"/>
            </p:cNvSpPr>
            <p:nvPr/>
          </p:nvSpPr>
          <p:spPr bwMode="auto">
            <a:xfrm>
              <a:off x="5375" y="2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174" name="Oval 692"/>
            <p:cNvSpPr>
              <a:spLocks noChangeArrowheads="1"/>
            </p:cNvSpPr>
            <p:nvPr/>
          </p:nvSpPr>
          <p:spPr bwMode="auto">
            <a:xfrm>
              <a:off x="5511"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5" name="Oval 693"/>
            <p:cNvSpPr>
              <a:spLocks noChangeArrowheads="1"/>
            </p:cNvSpPr>
            <p:nvPr/>
          </p:nvSpPr>
          <p:spPr bwMode="auto">
            <a:xfrm>
              <a:off x="5647" y="3430"/>
              <a:ext cx="45" cy="46"/>
            </a:xfrm>
            <a:prstGeom prst="ellipse">
              <a:avLst/>
            </a:prstGeom>
            <a:solidFill>
              <a:schemeClr val="tx1"/>
            </a:solidFill>
            <a:ln w="3175">
              <a:noFill/>
              <a:round/>
              <a:headEnd/>
              <a:tailEnd/>
            </a:ln>
          </p:spPr>
          <p:txBody>
            <a:bodyPr wrap="none" anchor="ctr"/>
            <a:lstStyle/>
            <a:p>
              <a:endParaRPr lang="en-US"/>
            </a:p>
          </p:txBody>
        </p:sp>
        <p:sp>
          <p:nvSpPr>
            <p:cNvPr id="88176" name="Oval 694"/>
            <p:cNvSpPr>
              <a:spLocks noChangeArrowheads="1"/>
            </p:cNvSpPr>
            <p:nvPr/>
          </p:nvSpPr>
          <p:spPr bwMode="auto">
            <a:xfrm>
              <a:off x="5693" y="31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7" name="Oval 695"/>
            <p:cNvSpPr>
              <a:spLocks noChangeArrowheads="1"/>
            </p:cNvSpPr>
            <p:nvPr/>
          </p:nvSpPr>
          <p:spPr bwMode="auto">
            <a:xfrm>
              <a:off x="5692"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8" name="Oval 696"/>
            <p:cNvSpPr>
              <a:spLocks noChangeArrowheads="1"/>
            </p:cNvSpPr>
            <p:nvPr/>
          </p:nvSpPr>
          <p:spPr bwMode="auto">
            <a:xfrm>
              <a:off x="541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79" name="Oval 697"/>
            <p:cNvSpPr>
              <a:spLocks noChangeArrowheads="1"/>
            </p:cNvSpPr>
            <p:nvPr/>
          </p:nvSpPr>
          <p:spPr bwMode="auto">
            <a:xfrm>
              <a:off x="5556" y="29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0" name="Oval 698"/>
            <p:cNvSpPr>
              <a:spLocks noChangeArrowheads="1"/>
            </p:cNvSpPr>
            <p:nvPr/>
          </p:nvSpPr>
          <p:spPr bwMode="auto">
            <a:xfrm>
              <a:off x="5556"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1" name="Oval 699"/>
            <p:cNvSpPr>
              <a:spLocks noChangeArrowheads="1"/>
            </p:cNvSpPr>
            <p:nvPr/>
          </p:nvSpPr>
          <p:spPr bwMode="auto">
            <a:xfrm>
              <a:off x="5602"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2" name="Oval 700"/>
            <p:cNvSpPr>
              <a:spLocks noChangeArrowheads="1"/>
            </p:cNvSpPr>
            <p:nvPr/>
          </p:nvSpPr>
          <p:spPr bwMode="auto">
            <a:xfrm>
              <a:off x="5737"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3" name="Oval 701"/>
            <p:cNvSpPr>
              <a:spLocks noChangeArrowheads="1"/>
            </p:cNvSpPr>
            <p:nvPr/>
          </p:nvSpPr>
          <p:spPr bwMode="auto">
            <a:xfrm>
              <a:off x="5737"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4" name="Oval 702"/>
            <p:cNvSpPr>
              <a:spLocks noChangeArrowheads="1"/>
            </p:cNvSpPr>
            <p:nvPr/>
          </p:nvSpPr>
          <p:spPr bwMode="auto">
            <a:xfrm>
              <a:off x="5329"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5" name="Oval 703"/>
            <p:cNvSpPr>
              <a:spLocks noChangeArrowheads="1"/>
            </p:cNvSpPr>
            <p:nvPr/>
          </p:nvSpPr>
          <p:spPr bwMode="auto">
            <a:xfrm>
              <a:off x="4967"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6" name="Oval 704"/>
            <p:cNvSpPr>
              <a:spLocks noChangeArrowheads="1"/>
            </p:cNvSpPr>
            <p:nvPr/>
          </p:nvSpPr>
          <p:spPr bwMode="auto">
            <a:xfrm>
              <a:off x="5103" y="3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7" name="Oval 705"/>
            <p:cNvSpPr>
              <a:spLocks noChangeArrowheads="1"/>
            </p:cNvSpPr>
            <p:nvPr/>
          </p:nvSpPr>
          <p:spPr bwMode="auto">
            <a:xfrm>
              <a:off x="5193"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8" name="Oval 706"/>
            <p:cNvSpPr>
              <a:spLocks noChangeArrowheads="1"/>
            </p:cNvSpPr>
            <p:nvPr/>
          </p:nvSpPr>
          <p:spPr bwMode="auto">
            <a:xfrm>
              <a:off x="5193"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89" name="Oval 707"/>
            <p:cNvSpPr>
              <a:spLocks noChangeArrowheads="1"/>
            </p:cNvSpPr>
            <p:nvPr/>
          </p:nvSpPr>
          <p:spPr bwMode="auto">
            <a:xfrm>
              <a:off x="5557"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0" name="Oval 708"/>
            <p:cNvSpPr>
              <a:spLocks noChangeArrowheads="1"/>
            </p:cNvSpPr>
            <p:nvPr/>
          </p:nvSpPr>
          <p:spPr bwMode="auto">
            <a:xfrm>
              <a:off x="573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1" name="Oval 709"/>
            <p:cNvSpPr>
              <a:spLocks noChangeArrowheads="1"/>
            </p:cNvSpPr>
            <p:nvPr/>
          </p:nvSpPr>
          <p:spPr bwMode="auto">
            <a:xfrm>
              <a:off x="546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2" name="Oval 710"/>
            <p:cNvSpPr>
              <a:spLocks noChangeArrowheads="1"/>
            </p:cNvSpPr>
            <p:nvPr/>
          </p:nvSpPr>
          <p:spPr bwMode="auto">
            <a:xfrm>
              <a:off x="551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3" name="Oval 711"/>
            <p:cNvSpPr>
              <a:spLocks noChangeArrowheads="1"/>
            </p:cNvSpPr>
            <p:nvPr/>
          </p:nvSpPr>
          <p:spPr bwMode="auto">
            <a:xfrm>
              <a:off x="5602"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4" name="Oval 712"/>
            <p:cNvSpPr>
              <a:spLocks noChangeArrowheads="1"/>
            </p:cNvSpPr>
            <p:nvPr/>
          </p:nvSpPr>
          <p:spPr bwMode="auto">
            <a:xfrm>
              <a:off x="474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5" name="Oval 713"/>
            <p:cNvSpPr>
              <a:spLocks noChangeArrowheads="1"/>
            </p:cNvSpPr>
            <p:nvPr/>
          </p:nvSpPr>
          <p:spPr bwMode="auto">
            <a:xfrm>
              <a:off x="4740"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6" name="Oval 714"/>
            <p:cNvSpPr>
              <a:spLocks noChangeArrowheads="1"/>
            </p:cNvSpPr>
            <p:nvPr/>
          </p:nvSpPr>
          <p:spPr bwMode="auto">
            <a:xfrm>
              <a:off x="4604"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7" name="Oval 715"/>
            <p:cNvSpPr>
              <a:spLocks noChangeArrowheads="1"/>
            </p:cNvSpPr>
            <p:nvPr/>
          </p:nvSpPr>
          <p:spPr bwMode="auto">
            <a:xfrm>
              <a:off x="4695"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8" name="Oval 716"/>
            <p:cNvSpPr>
              <a:spLocks noChangeArrowheads="1"/>
            </p:cNvSpPr>
            <p:nvPr/>
          </p:nvSpPr>
          <p:spPr bwMode="auto">
            <a:xfrm>
              <a:off x="4830"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199" name="Oval 717"/>
            <p:cNvSpPr>
              <a:spLocks noChangeArrowheads="1"/>
            </p:cNvSpPr>
            <p:nvPr/>
          </p:nvSpPr>
          <p:spPr bwMode="auto">
            <a:xfrm>
              <a:off x="4830"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0" name="Oval 718"/>
            <p:cNvSpPr>
              <a:spLocks noChangeArrowheads="1"/>
            </p:cNvSpPr>
            <p:nvPr/>
          </p:nvSpPr>
          <p:spPr bwMode="auto">
            <a:xfrm>
              <a:off x="4604" y="38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201" name="Oval 719"/>
            <p:cNvSpPr>
              <a:spLocks noChangeArrowheads="1"/>
            </p:cNvSpPr>
            <p:nvPr/>
          </p:nvSpPr>
          <p:spPr bwMode="auto">
            <a:xfrm>
              <a:off x="4648" y="39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2" name="Oval 720"/>
            <p:cNvSpPr>
              <a:spLocks noChangeArrowheads="1"/>
            </p:cNvSpPr>
            <p:nvPr/>
          </p:nvSpPr>
          <p:spPr bwMode="auto">
            <a:xfrm>
              <a:off x="4197"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3" name="Oval 721"/>
            <p:cNvSpPr>
              <a:spLocks noChangeArrowheads="1"/>
            </p:cNvSpPr>
            <p:nvPr/>
          </p:nvSpPr>
          <p:spPr bwMode="auto">
            <a:xfrm>
              <a:off x="4196"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4" name="Oval 722"/>
            <p:cNvSpPr>
              <a:spLocks noChangeArrowheads="1"/>
            </p:cNvSpPr>
            <p:nvPr/>
          </p:nvSpPr>
          <p:spPr bwMode="auto">
            <a:xfrm>
              <a:off x="4060"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5" name="Oval 723"/>
            <p:cNvSpPr>
              <a:spLocks noChangeArrowheads="1"/>
            </p:cNvSpPr>
            <p:nvPr/>
          </p:nvSpPr>
          <p:spPr bwMode="auto">
            <a:xfrm>
              <a:off x="4151"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6" name="Oval 724"/>
            <p:cNvSpPr>
              <a:spLocks noChangeArrowheads="1"/>
            </p:cNvSpPr>
            <p:nvPr/>
          </p:nvSpPr>
          <p:spPr bwMode="auto">
            <a:xfrm>
              <a:off x="4287"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7" name="Oval 725"/>
            <p:cNvSpPr>
              <a:spLocks noChangeArrowheads="1"/>
            </p:cNvSpPr>
            <p:nvPr/>
          </p:nvSpPr>
          <p:spPr bwMode="auto">
            <a:xfrm>
              <a:off x="4378"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8" name="Oval 726"/>
            <p:cNvSpPr>
              <a:spLocks noChangeArrowheads="1"/>
            </p:cNvSpPr>
            <p:nvPr/>
          </p:nvSpPr>
          <p:spPr bwMode="auto">
            <a:xfrm>
              <a:off x="4469"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09" name="Oval 727"/>
            <p:cNvSpPr>
              <a:spLocks noChangeArrowheads="1"/>
            </p:cNvSpPr>
            <p:nvPr/>
          </p:nvSpPr>
          <p:spPr bwMode="auto">
            <a:xfrm>
              <a:off x="4468"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0" name="Oval 728"/>
            <p:cNvSpPr>
              <a:spLocks noChangeArrowheads="1"/>
            </p:cNvSpPr>
            <p:nvPr/>
          </p:nvSpPr>
          <p:spPr bwMode="auto">
            <a:xfrm>
              <a:off x="4332"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1" name="Oval 729"/>
            <p:cNvSpPr>
              <a:spLocks noChangeArrowheads="1"/>
            </p:cNvSpPr>
            <p:nvPr/>
          </p:nvSpPr>
          <p:spPr bwMode="auto">
            <a:xfrm>
              <a:off x="4060"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2" name="Oval 730"/>
            <p:cNvSpPr>
              <a:spLocks noChangeArrowheads="1"/>
            </p:cNvSpPr>
            <p:nvPr/>
          </p:nvSpPr>
          <p:spPr bwMode="auto">
            <a:xfrm>
              <a:off x="4378"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3" name="Oval 731"/>
            <p:cNvSpPr>
              <a:spLocks noChangeArrowheads="1"/>
            </p:cNvSpPr>
            <p:nvPr/>
          </p:nvSpPr>
          <p:spPr bwMode="auto">
            <a:xfrm>
              <a:off x="4650"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4" name="Oval 732"/>
            <p:cNvSpPr>
              <a:spLocks noChangeArrowheads="1"/>
            </p:cNvSpPr>
            <p:nvPr/>
          </p:nvSpPr>
          <p:spPr bwMode="auto">
            <a:xfrm>
              <a:off x="451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5" name="Oval 733"/>
            <p:cNvSpPr>
              <a:spLocks noChangeArrowheads="1"/>
            </p:cNvSpPr>
            <p:nvPr/>
          </p:nvSpPr>
          <p:spPr bwMode="auto">
            <a:xfrm>
              <a:off x="4604" y="33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6" name="Oval 734"/>
            <p:cNvSpPr>
              <a:spLocks noChangeArrowheads="1"/>
            </p:cNvSpPr>
            <p:nvPr/>
          </p:nvSpPr>
          <p:spPr bwMode="auto">
            <a:xfrm>
              <a:off x="4785" y="333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217" name="Oval 735"/>
            <p:cNvSpPr>
              <a:spLocks noChangeArrowheads="1"/>
            </p:cNvSpPr>
            <p:nvPr/>
          </p:nvSpPr>
          <p:spPr bwMode="auto">
            <a:xfrm>
              <a:off x="4513"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8" name="Oval 736"/>
            <p:cNvSpPr>
              <a:spLocks noChangeArrowheads="1"/>
            </p:cNvSpPr>
            <p:nvPr/>
          </p:nvSpPr>
          <p:spPr bwMode="auto">
            <a:xfrm>
              <a:off x="483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19" name="Oval 737"/>
            <p:cNvSpPr>
              <a:spLocks noChangeArrowheads="1"/>
            </p:cNvSpPr>
            <p:nvPr/>
          </p:nvSpPr>
          <p:spPr bwMode="auto">
            <a:xfrm>
              <a:off x="4105"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0" name="Oval 738"/>
            <p:cNvSpPr>
              <a:spLocks noChangeArrowheads="1"/>
            </p:cNvSpPr>
            <p:nvPr/>
          </p:nvSpPr>
          <p:spPr bwMode="auto">
            <a:xfrm>
              <a:off x="4378" y="3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1" name="Oval 739"/>
            <p:cNvSpPr>
              <a:spLocks noChangeArrowheads="1"/>
            </p:cNvSpPr>
            <p:nvPr/>
          </p:nvSpPr>
          <p:spPr bwMode="auto">
            <a:xfrm>
              <a:off x="4377"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2" name="Oval 740"/>
            <p:cNvSpPr>
              <a:spLocks noChangeArrowheads="1"/>
            </p:cNvSpPr>
            <p:nvPr/>
          </p:nvSpPr>
          <p:spPr bwMode="auto">
            <a:xfrm>
              <a:off x="4241" y="3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3" name="Oval 741"/>
            <p:cNvSpPr>
              <a:spLocks noChangeArrowheads="1"/>
            </p:cNvSpPr>
            <p:nvPr/>
          </p:nvSpPr>
          <p:spPr bwMode="auto">
            <a:xfrm>
              <a:off x="4332" y="3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4" name="Oval 742"/>
            <p:cNvSpPr>
              <a:spLocks noChangeArrowheads="1"/>
            </p:cNvSpPr>
            <p:nvPr/>
          </p:nvSpPr>
          <p:spPr bwMode="auto">
            <a:xfrm>
              <a:off x="4468"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5" name="Oval 743"/>
            <p:cNvSpPr>
              <a:spLocks noChangeArrowheads="1"/>
            </p:cNvSpPr>
            <p:nvPr/>
          </p:nvSpPr>
          <p:spPr bwMode="auto">
            <a:xfrm>
              <a:off x="4513"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6" name="Oval 744"/>
            <p:cNvSpPr>
              <a:spLocks noChangeArrowheads="1"/>
            </p:cNvSpPr>
            <p:nvPr/>
          </p:nvSpPr>
          <p:spPr bwMode="auto">
            <a:xfrm>
              <a:off x="4105"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7" name="Oval 745"/>
            <p:cNvSpPr>
              <a:spLocks noChangeArrowheads="1"/>
            </p:cNvSpPr>
            <p:nvPr/>
          </p:nvSpPr>
          <p:spPr bwMode="auto">
            <a:xfrm>
              <a:off x="4285" y="34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8" name="Oval 746"/>
            <p:cNvSpPr>
              <a:spLocks noChangeArrowheads="1"/>
            </p:cNvSpPr>
            <p:nvPr/>
          </p:nvSpPr>
          <p:spPr bwMode="auto">
            <a:xfrm>
              <a:off x="3834" y="3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29" name="Oval 747"/>
            <p:cNvSpPr>
              <a:spLocks noChangeArrowheads="1"/>
            </p:cNvSpPr>
            <p:nvPr/>
          </p:nvSpPr>
          <p:spPr bwMode="auto">
            <a:xfrm>
              <a:off x="3833"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0" name="Oval 748"/>
            <p:cNvSpPr>
              <a:spLocks noChangeArrowheads="1"/>
            </p:cNvSpPr>
            <p:nvPr/>
          </p:nvSpPr>
          <p:spPr bwMode="auto">
            <a:xfrm>
              <a:off x="3697"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1" name="Oval 749"/>
            <p:cNvSpPr>
              <a:spLocks noChangeArrowheads="1"/>
            </p:cNvSpPr>
            <p:nvPr/>
          </p:nvSpPr>
          <p:spPr bwMode="auto">
            <a:xfrm>
              <a:off x="3788" y="2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2" name="Oval 750"/>
            <p:cNvSpPr>
              <a:spLocks noChangeArrowheads="1"/>
            </p:cNvSpPr>
            <p:nvPr/>
          </p:nvSpPr>
          <p:spPr bwMode="auto">
            <a:xfrm>
              <a:off x="3924" y="31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233" name="Oval 751"/>
            <p:cNvSpPr>
              <a:spLocks noChangeArrowheads="1"/>
            </p:cNvSpPr>
            <p:nvPr/>
          </p:nvSpPr>
          <p:spPr bwMode="auto">
            <a:xfrm>
              <a:off x="4015"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4" name="Oval 752"/>
            <p:cNvSpPr>
              <a:spLocks noChangeArrowheads="1"/>
            </p:cNvSpPr>
            <p:nvPr/>
          </p:nvSpPr>
          <p:spPr bwMode="auto">
            <a:xfrm>
              <a:off x="4106" y="3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5" name="Oval 753"/>
            <p:cNvSpPr>
              <a:spLocks noChangeArrowheads="1"/>
            </p:cNvSpPr>
            <p:nvPr/>
          </p:nvSpPr>
          <p:spPr bwMode="auto">
            <a:xfrm>
              <a:off x="405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6" name="Oval 754"/>
            <p:cNvSpPr>
              <a:spLocks noChangeArrowheads="1"/>
            </p:cNvSpPr>
            <p:nvPr/>
          </p:nvSpPr>
          <p:spPr bwMode="auto">
            <a:xfrm>
              <a:off x="3969"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7" name="Oval 755"/>
            <p:cNvSpPr>
              <a:spLocks noChangeArrowheads="1"/>
            </p:cNvSpPr>
            <p:nvPr/>
          </p:nvSpPr>
          <p:spPr bwMode="auto">
            <a:xfrm>
              <a:off x="3697"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8" name="Oval 756"/>
            <p:cNvSpPr>
              <a:spLocks noChangeArrowheads="1"/>
            </p:cNvSpPr>
            <p:nvPr/>
          </p:nvSpPr>
          <p:spPr bwMode="auto">
            <a:xfrm>
              <a:off x="4015"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39" name="Oval 757"/>
            <p:cNvSpPr>
              <a:spLocks noChangeArrowheads="1"/>
            </p:cNvSpPr>
            <p:nvPr/>
          </p:nvSpPr>
          <p:spPr bwMode="auto">
            <a:xfrm>
              <a:off x="4287" y="302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240" name="Oval 758"/>
            <p:cNvSpPr>
              <a:spLocks noChangeArrowheads="1"/>
            </p:cNvSpPr>
            <p:nvPr/>
          </p:nvSpPr>
          <p:spPr bwMode="auto">
            <a:xfrm>
              <a:off x="4150"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41" name="Oval 759"/>
            <p:cNvSpPr>
              <a:spLocks noChangeArrowheads="1"/>
            </p:cNvSpPr>
            <p:nvPr/>
          </p:nvSpPr>
          <p:spPr bwMode="auto">
            <a:xfrm>
              <a:off x="4241"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42" name="Oval 760"/>
            <p:cNvSpPr>
              <a:spLocks noChangeArrowheads="1"/>
            </p:cNvSpPr>
            <p:nvPr/>
          </p:nvSpPr>
          <p:spPr bwMode="auto">
            <a:xfrm>
              <a:off x="4422" y="279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243" name="Oval 761"/>
            <p:cNvSpPr>
              <a:spLocks noChangeArrowheads="1"/>
            </p:cNvSpPr>
            <p:nvPr/>
          </p:nvSpPr>
          <p:spPr bwMode="auto">
            <a:xfrm>
              <a:off x="4150" y="298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244" name="Oval 762"/>
            <p:cNvSpPr>
              <a:spLocks noChangeArrowheads="1"/>
            </p:cNvSpPr>
            <p:nvPr/>
          </p:nvSpPr>
          <p:spPr bwMode="auto">
            <a:xfrm>
              <a:off x="4468" y="2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45" name="Oval 763"/>
            <p:cNvSpPr>
              <a:spLocks noChangeArrowheads="1"/>
            </p:cNvSpPr>
            <p:nvPr/>
          </p:nvSpPr>
          <p:spPr bwMode="auto">
            <a:xfrm>
              <a:off x="3742"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46" name="Oval 764"/>
            <p:cNvSpPr>
              <a:spLocks noChangeArrowheads="1"/>
            </p:cNvSpPr>
            <p:nvPr/>
          </p:nvSpPr>
          <p:spPr bwMode="auto">
            <a:xfrm>
              <a:off x="546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47" name="Oval 765"/>
            <p:cNvSpPr>
              <a:spLocks noChangeArrowheads="1"/>
            </p:cNvSpPr>
            <p:nvPr/>
          </p:nvSpPr>
          <p:spPr bwMode="auto">
            <a:xfrm>
              <a:off x="5375"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48" name="Oval 766"/>
            <p:cNvSpPr>
              <a:spLocks noChangeArrowheads="1"/>
            </p:cNvSpPr>
            <p:nvPr/>
          </p:nvSpPr>
          <p:spPr bwMode="auto">
            <a:xfrm>
              <a:off x="5239"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49" name="Oval 767"/>
            <p:cNvSpPr>
              <a:spLocks noChangeArrowheads="1"/>
            </p:cNvSpPr>
            <p:nvPr/>
          </p:nvSpPr>
          <p:spPr bwMode="auto">
            <a:xfrm>
              <a:off x="5330"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0" name="Oval 768"/>
            <p:cNvSpPr>
              <a:spLocks noChangeArrowheads="1"/>
            </p:cNvSpPr>
            <p:nvPr/>
          </p:nvSpPr>
          <p:spPr bwMode="auto">
            <a:xfrm>
              <a:off x="5466"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1" name="Oval 769"/>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2" name="Oval 770"/>
            <p:cNvSpPr>
              <a:spLocks noChangeArrowheads="1"/>
            </p:cNvSpPr>
            <p:nvPr/>
          </p:nvSpPr>
          <p:spPr bwMode="auto">
            <a:xfrm>
              <a:off x="4967"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3" name="Oval 771"/>
            <p:cNvSpPr>
              <a:spLocks noChangeArrowheads="1"/>
            </p:cNvSpPr>
            <p:nvPr/>
          </p:nvSpPr>
          <p:spPr bwMode="auto">
            <a:xfrm>
              <a:off x="5420"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4" name="Oval 772"/>
            <p:cNvSpPr>
              <a:spLocks noChangeArrowheads="1"/>
            </p:cNvSpPr>
            <p:nvPr/>
          </p:nvSpPr>
          <p:spPr bwMode="auto">
            <a:xfrm>
              <a:off x="4832"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5" name="Oval 773"/>
            <p:cNvSpPr>
              <a:spLocks noChangeArrowheads="1"/>
            </p:cNvSpPr>
            <p:nvPr/>
          </p:nvSpPr>
          <p:spPr bwMode="auto">
            <a:xfrm>
              <a:off x="483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6" name="Oval 774"/>
            <p:cNvSpPr>
              <a:spLocks noChangeArrowheads="1"/>
            </p:cNvSpPr>
            <p:nvPr/>
          </p:nvSpPr>
          <p:spPr bwMode="auto">
            <a:xfrm>
              <a:off x="4695"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7" name="Oval 775"/>
            <p:cNvSpPr>
              <a:spLocks noChangeArrowheads="1"/>
            </p:cNvSpPr>
            <p:nvPr/>
          </p:nvSpPr>
          <p:spPr bwMode="auto">
            <a:xfrm>
              <a:off x="4786" y="2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8" name="Oval 776"/>
            <p:cNvSpPr>
              <a:spLocks noChangeArrowheads="1"/>
            </p:cNvSpPr>
            <p:nvPr/>
          </p:nvSpPr>
          <p:spPr bwMode="auto">
            <a:xfrm>
              <a:off x="4922"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59" name="Oval 777"/>
            <p:cNvSpPr>
              <a:spLocks noChangeArrowheads="1"/>
            </p:cNvSpPr>
            <p:nvPr/>
          </p:nvSpPr>
          <p:spPr bwMode="auto">
            <a:xfrm>
              <a:off x="5013"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0" name="Oval 778"/>
            <p:cNvSpPr>
              <a:spLocks noChangeArrowheads="1"/>
            </p:cNvSpPr>
            <p:nvPr/>
          </p:nvSpPr>
          <p:spPr bwMode="auto">
            <a:xfrm>
              <a:off x="5104"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1" name="Oval 779"/>
            <p:cNvSpPr>
              <a:spLocks noChangeArrowheads="1"/>
            </p:cNvSpPr>
            <p:nvPr/>
          </p:nvSpPr>
          <p:spPr bwMode="auto">
            <a:xfrm>
              <a:off x="5103"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2" name="Oval 780"/>
            <p:cNvSpPr>
              <a:spLocks noChangeArrowheads="1"/>
            </p:cNvSpPr>
            <p:nvPr/>
          </p:nvSpPr>
          <p:spPr bwMode="auto">
            <a:xfrm>
              <a:off x="496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3" name="Oval 781"/>
            <p:cNvSpPr>
              <a:spLocks noChangeArrowheads="1"/>
            </p:cNvSpPr>
            <p:nvPr/>
          </p:nvSpPr>
          <p:spPr bwMode="auto">
            <a:xfrm>
              <a:off x="4695"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4" name="Oval 782"/>
            <p:cNvSpPr>
              <a:spLocks noChangeArrowheads="1"/>
            </p:cNvSpPr>
            <p:nvPr/>
          </p:nvSpPr>
          <p:spPr bwMode="auto">
            <a:xfrm>
              <a:off x="5013"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5" name="Oval 783"/>
            <p:cNvSpPr>
              <a:spLocks noChangeArrowheads="1"/>
            </p:cNvSpPr>
            <p:nvPr/>
          </p:nvSpPr>
          <p:spPr bwMode="auto">
            <a:xfrm>
              <a:off x="5285"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6" name="Oval 784"/>
            <p:cNvSpPr>
              <a:spLocks noChangeArrowheads="1"/>
            </p:cNvSpPr>
            <p:nvPr/>
          </p:nvSpPr>
          <p:spPr bwMode="auto">
            <a:xfrm>
              <a:off x="455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7" name="Oval 785"/>
            <p:cNvSpPr>
              <a:spLocks noChangeArrowheads="1"/>
            </p:cNvSpPr>
            <p:nvPr/>
          </p:nvSpPr>
          <p:spPr bwMode="auto">
            <a:xfrm>
              <a:off x="5239"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8" name="Oval 786"/>
            <p:cNvSpPr>
              <a:spLocks noChangeArrowheads="1"/>
            </p:cNvSpPr>
            <p:nvPr/>
          </p:nvSpPr>
          <p:spPr bwMode="auto">
            <a:xfrm>
              <a:off x="555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69" name="Oval 787"/>
            <p:cNvSpPr>
              <a:spLocks noChangeArrowheads="1"/>
            </p:cNvSpPr>
            <p:nvPr/>
          </p:nvSpPr>
          <p:spPr bwMode="auto">
            <a:xfrm>
              <a:off x="5148" y="2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0" name="Oval 788"/>
            <p:cNvSpPr>
              <a:spLocks noChangeArrowheads="1"/>
            </p:cNvSpPr>
            <p:nvPr/>
          </p:nvSpPr>
          <p:spPr bwMode="auto">
            <a:xfrm>
              <a:off x="5511"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1" name="Oval 789"/>
            <p:cNvSpPr>
              <a:spLocks noChangeArrowheads="1"/>
            </p:cNvSpPr>
            <p:nvPr/>
          </p:nvSpPr>
          <p:spPr bwMode="auto">
            <a:xfrm>
              <a:off x="4740"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2" name="Oval 790"/>
            <p:cNvSpPr>
              <a:spLocks noChangeArrowheads="1"/>
            </p:cNvSpPr>
            <p:nvPr/>
          </p:nvSpPr>
          <p:spPr bwMode="auto">
            <a:xfrm>
              <a:off x="5511"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3" name="Oval 791"/>
            <p:cNvSpPr>
              <a:spLocks noChangeArrowheads="1"/>
            </p:cNvSpPr>
            <p:nvPr/>
          </p:nvSpPr>
          <p:spPr bwMode="auto">
            <a:xfrm>
              <a:off x="564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4" name="Oval 792"/>
            <p:cNvSpPr>
              <a:spLocks noChangeArrowheads="1"/>
            </p:cNvSpPr>
            <p:nvPr/>
          </p:nvSpPr>
          <p:spPr bwMode="auto">
            <a:xfrm>
              <a:off x="578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5" name="Oval 793"/>
            <p:cNvSpPr>
              <a:spLocks noChangeArrowheads="1"/>
            </p:cNvSpPr>
            <p:nvPr/>
          </p:nvSpPr>
          <p:spPr bwMode="auto">
            <a:xfrm>
              <a:off x="573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6" name="Oval 794"/>
            <p:cNvSpPr>
              <a:spLocks noChangeArrowheads="1"/>
            </p:cNvSpPr>
            <p:nvPr/>
          </p:nvSpPr>
          <p:spPr bwMode="auto">
            <a:xfrm>
              <a:off x="5420"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7" name="Oval 795"/>
            <p:cNvSpPr>
              <a:spLocks noChangeArrowheads="1"/>
            </p:cNvSpPr>
            <p:nvPr/>
          </p:nvSpPr>
          <p:spPr bwMode="auto">
            <a:xfrm>
              <a:off x="5102"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8" name="Oval 796"/>
            <p:cNvSpPr>
              <a:spLocks noChangeArrowheads="1"/>
            </p:cNvSpPr>
            <p:nvPr/>
          </p:nvSpPr>
          <p:spPr bwMode="auto">
            <a:xfrm>
              <a:off x="523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79" name="Oval 797"/>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0" name="Oval 798"/>
            <p:cNvSpPr>
              <a:spLocks noChangeArrowheads="1"/>
            </p:cNvSpPr>
            <p:nvPr/>
          </p:nvSpPr>
          <p:spPr bwMode="auto">
            <a:xfrm>
              <a:off x="542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1" name="Oval 799"/>
            <p:cNvSpPr>
              <a:spLocks noChangeArrowheads="1"/>
            </p:cNvSpPr>
            <p:nvPr/>
          </p:nvSpPr>
          <p:spPr bwMode="auto">
            <a:xfrm>
              <a:off x="551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2" name="Oval 800"/>
            <p:cNvSpPr>
              <a:spLocks noChangeArrowheads="1"/>
            </p:cNvSpPr>
            <p:nvPr/>
          </p:nvSpPr>
          <p:spPr bwMode="auto">
            <a:xfrm>
              <a:off x="573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3" name="Oval 801"/>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4" name="Oval 802"/>
            <p:cNvSpPr>
              <a:spLocks noChangeArrowheads="1"/>
            </p:cNvSpPr>
            <p:nvPr/>
          </p:nvSpPr>
          <p:spPr bwMode="auto">
            <a:xfrm>
              <a:off x="49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5" name="Oval 803"/>
            <p:cNvSpPr>
              <a:spLocks noChangeArrowheads="1"/>
            </p:cNvSpPr>
            <p:nvPr/>
          </p:nvSpPr>
          <p:spPr bwMode="auto">
            <a:xfrm>
              <a:off x="446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6" name="Oval 804"/>
            <p:cNvSpPr>
              <a:spLocks noChangeArrowheads="1"/>
            </p:cNvSpPr>
            <p:nvPr/>
          </p:nvSpPr>
          <p:spPr bwMode="auto">
            <a:xfrm>
              <a:off x="397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7" name="Oval 805"/>
            <p:cNvSpPr>
              <a:spLocks noChangeArrowheads="1"/>
            </p:cNvSpPr>
            <p:nvPr/>
          </p:nvSpPr>
          <p:spPr bwMode="auto">
            <a:xfrm>
              <a:off x="4332"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8" name="Oval 806"/>
            <p:cNvSpPr>
              <a:spLocks noChangeArrowheads="1"/>
            </p:cNvSpPr>
            <p:nvPr/>
          </p:nvSpPr>
          <p:spPr bwMode="auto">
            <a:xfrm>
              <a:off x="3742"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89" name="Oval 807"/>
            <p:cNvSpPr>
              <a:spLocks noChangeArrowheads="1"/>
            </p:cNvSpPr>
            <p:nvPr/>
          </p:nvSpPr>
          <p:spPr bwMode="auto">
            <a:xfrm>
              <a:off x="4011"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0" name="Oval 808"/>
            <p:cNvSpPr>
              <a:spLocks noChangeArrowheads="1"/>
            </p:cNvSpPr>
            <p:nvPr/>
          </p:nvSpPr>
          <p:spPr bwMode="auto">
            <a:xfrm>
              <a:off x="446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1" name="Oval 809"/>
            <p:cNvSpPr>
              <a:spLocks noChangeArrowheads="1"/>
            </p:cNvSpPr>
            <p:nvPr/>
          </p:nvSpPr>
          <p:spPr bwMode="auto">
            <a:xfrm>
              <a:off x="4925"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2" name="Oval 810"/>
            <p:cNvSpPr>
              <a:spLocks noChangeArrowheads="1"/>
            </p:cNvSpPr>
            <p:nvPr/>
          </p:nvSpPr>
          <p:spPr bwMode="auto">
            <a:xfrm>
              <a:off x="3969"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3" name="Oval 811"/>
            <p:cNvSpPr>
              <a:spLocks noChangeArrowheads="1"/>
            </p:cNvSpPr>
            <p:nvPr/>
          </p:nvSpPr>
          <p:spPr bwMode="auto">
            <a:xfrm>
              <a:off x="3833"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4" name="Oval 812"/>
            <p:cNvSpPr>
              <a:spLocks noChangeArrowheads="1"/>
            </p:cNvSpPr>
            <p:nvPr/>
          </p:nvSpPr>
          <p:spPr bwMode="auto">
            <a:xfrm>
              <a:off x="3696"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5" name="Oval 813"/>
            <p:cNvSpPr>
              <a:spLocks noChangeArrowheads="1"/>
            </p:cNvSpPr>
            <p:nvPr/>
          </p:nvSpPr>
          <p:spPr bwMode="auto">
            <a:xfrm>
              <a:off x="3606" y="2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296" name="Oval 814"/>
            <p:cNvSpPr>
              <a:spLocks noChangeArrowheads="1"/>
            </p:cNvSpPr>
            <p:nvPr/>
          </p:nvSpPr>
          <p:spPr bwMode="auto">
            <a:xfrm>
              <a:off x="3651" y="2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7" name="Oval 815"/>
            <p:cNvSpPr>
              <a:spLocks noChangeArrowheads="1"/>
            </p:cNvSpPr>
            <p:nvPr/>
          </p:nvSpPr>
          <p:spPr bwMode="auto">
            <a:xfrm>
              <a:off x="3788"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8" name="Oval 816"/>
            <p:cNvSpPr>
              <a:spLocks noChangeArrowheads="1"/>
            </p:cNvSpPr>
            <p:nvPr/>
          </p:nvSpPr>
          <p:spPr bwMode="auto">
            <a:xfrm>
              <a:off x="39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299" name="Oval 817"/>
            <p:cNvSpPr>
              <a:spLocks noChangeArrowheads="1"/>
            </p:cNvSpPr>
            <p:nvPr/>
          </p:nvSpPr>
          <p:spPr bwMode="auto">
            <a:xfrm>
              <a:off x="4062"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0" name="Oval 818"/>
            <p:cNvSpPr>
              <a:spLocks noChangeArrowheads="1"/>
            </p:cNvSpPr>
            <p:nvPr/>
          </p:nvSpPr>
          <p:spPr bwMode="auto">
            <a:xfrm>
              <a:off x="365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1" name="Oval 819"/>
            <p:cNvSpPr>
              <a:spLocks noChangeArrowheads="1"/>
            </p:cNvSpPr>
            <p:nvPr/>
          </p:nvSpPr>
          <p:spPr bwMode="auto">
            <a:xfrm>
              <a:off x="3606"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2" name="Oval 820"/>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3" name="Oval 821"/>
            <p:cNvSpPr>
              <a:spLocks noChangeArrowheads="1"/>
            </p:cNvSpPr>
            <p:nvPr/>
          </p:nvSpPr>
          <p:spPr bwMode="auto">
            <a:xfrm>
              <a:off x="3878"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4" name="Oval 822"/>
            <p:cNvSpPr>
              <a:spLocks noChangeArrowheads="1"/>
            </p:cNvSpPr>
            <p:nvPr/>
          </p:nvSpPr>
          <p:spPr bwMode="auto">
            <a:xfrm>
              <a:off x="387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5" name="Oval 823"/>
            <p:cNvSpPr>
              <a:spLocks noChangeArrowheads="1"/>
            </p:cNvSpPr>
            <p:nvPr/>
          </p:nvSpPr>
          <p:spPr bwMode="auto">
            <a:xfrm>
              <a:off x="3696"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6" name="Oval 824"/>
            <p:cNvSpPr>
              <a:spLocks noChangeArrowheads="1"/>
            </p:cNvSpPr>
            <p:nvPr/>
          </p:nvSpPr>
          <p:spPr bwMode="auto">
            <a:xfrm>
              <a:off x="360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7" name="Oval 825"/>
            <p:cNvSpPr>
              <a:spLocks noChangeArrowheads="1"/>
            </p:cNvSpPr>
            <p:nvPr/>
          </p:nvSpPr>
          <p:spPr bwMode="auto">
            <a:xfrm>
              <a:off x="3606"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8" name="Oval 826"/>
            <p:cNvSpPr>
              <a:spLocks noChangeArrowheads="1"/>
            </p:cNvSpPr>
            <p:nvPr/>
          </p:nvSpPr>
          <p:spPr bwMode="auto">
            <a:xfrm>
              <a:off x="3606"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09" name="Oval 827"/>
            <p:cNvSpPr>
              <a:spLocks noChangeArrowheads="1"/>
            </p:cNvSpPr>
            <p:nvPr/>
          </p:nvSpPr>
          <p:spPr bwMode="auto">
            <a:xfrm>
              <a:off x="44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0" name="Oval 828"/>
            <p:cNvSpPr>
              <a:spLocks noChangeArrowheads="1"/>
            </p:cNvSpPr>
            <p:nvPr/>
          </p:nvSpPr>
          <p:spPr bwMode="auto">
            <a:xfrm>
              <a:off x="4286" y="29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1" name="Oval 829"/>
            <p:cNvSpPr>
              <a:spLocks noChangeArrowheads="1"/>
            </p:cNvSpPr>
            <p:nvPr/>
          </p:nvSpPr>
          <p:spPr bwMode="auto">
            <a:xfrm>
              <a:off x="415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2" name="Oval 830"/>
            <p:cNvSpPr>
              <a:spLocks noChangeArrowheads="1"/>
            </p:cNvSpPr>
            <p:nvPr/>
          </p:nvSpPr>
          <p:spPr bwMode="auto">
            <a:xfrm>
              <a:off x="428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3" name="Oval 831"/>
            <p:cNvSpPr>
              <a:spLocks noChangeArrowheads="1"/>
            </p:cNvSpPr>
            <p:nvPr/>
          </p:nvSpPr>
          <p:spPr bwMode="auto">
            <a:xfrm>
              <a:off x="451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4" name="Oval 832"/>
            <p:cNvSpPr>
              <a:spLocks noChangeArrowheads="1"/>
            </p:cNvSpPr>
            <p:nvPr/>
          </p:nvSpPr>
          <p:spPr bwMode="auto">
            <a:xfrm>
              <a:off x="3651"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5" name="Oval 833"/>
            <p:cNvSpPr>
              <a:spLocks noChangeArrowheads="1"/>
            </p:cNvSpPr>
            <p:nvPr/>
          </p:nvSpPr>
          <p:spPr bwMode="auto">
            <a:xfrm>
              <a:off x="469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6" name="Oval 834"/>
            <p:cNvSpPr>
              <a:spLocks noChangeArrowheads="1"/>
            </p:cNvSpPr>
            <p:nvPr/>
          </p:nvSpPr>
          <p:spPr bwMode="auto">
            <a:xfrm>
              <a:off x="3878"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7" name="Oval 835"/>
            <p:cNvSpPr>
              <a:spLocks noChangeArrowheads="1"/>
            </p:cNvSpPr>
            <p:nvPr/>
          </p:nvSpPr>
          <p:spPr bwMode="auto">
            <a:xfrm>
              <a:off x="378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8" name="Oval 836"/>
            <p:cNvSpPr>
              <a:spLocks noChangeArrowheads="1"/>
            </p:cNvSpPr>
            <p:nvPr/>
          </p:nvSpPr>
          <p:spPr bwMode="auto">
            <a:xfrm>
              <a:off x="369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19" name="Oval 837"/>
            <p:cNvSpPr>
              <a:spLocks noChangeArrowheads="1"/>
            </p:cNvSpPr>
            <p:nvPr/>
          </p:nvSpPr>
          <p:spPr bwMode="auto">
            <a:xfrm>
              <a:off x="3604"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0" name="Oval 838"/>
            <p:cNvSpPr>
              <a:spLocks noChangeArrowheads="1"/>
            </p:cNvSpPr>
            <p:nvPr/>
          </p:nvSpPr>
          <p:spPr bwMode="auto">
            <a:xfrm>
              <a:off x="424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1" name="Oval 839"/>
            <p:cNvSpPr>
              <a:spLocks noChangeArrowheads="1"/>
            </p:cNvSpPr>
            <p:nvPr/>
          </p:nvSpPr>
          <p:spPr bwMode="auto">
            <a:xfrm>
              <a:off x="4150" y="3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322" name="Oval 840"/>
            <p:cNvSpPr>
              <a:spLocks noChangeArrowheads="1"/>
            </p:cNvSpPr>
            <p:nvPr/>
          </p:nvSpPr>
          <p:spPr bwMode="auto">
            <a:xfrm>
              <a:off x="39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3" name="Oval 841"/>
            <p:cNvSpPr>
              <a:spLocks noChangeArrowheads="1"/>
            </p:cNvSpPr>
            <p:nvPr/>
          </p:nvSpPr>
          <p:spPr bwMode="auto">
            <a:xfrm>
              <a:off x="374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4" name="Oval 842"/>
            <p:cNvSpPr>
              <a:spLocks noChangeArrowheads="1"/>
            </p:cNvSpPr>
            <p:nvPr/>
          </p:nvSpPr>
          <p:spPr bwMode="auto">
            <a:xfrm>
              <a:off x="4287"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5" name="Oval 843"/>
            <p:cNvSpPr>
              <a:spLocks noChangeArrowheads="1"/>
            </p:cNvSpPr>
            <p:nvPr/>
          </p:nvSpPr>
          <p:spPr bwMode="auto">
            <a:xfrm>
              <a:off x="474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6" name="Oval 844"/>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7" name="Oval 845"/>
            <p:cNvSpPr>
              <a:spLocks noChangeArrowheads="1"/>
            </p:cNvSpPr>
            <p:nvPr/>
          </p:nvSpPr>
          <p:spPr bwMode="auto">
            <a:xfrm>
              <a:off x="355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8" name="Oval 846"/>
            <p:cNvSpPr>
              <a:spLocks noChangeArrowheads="1"/>
            </p:cNvSpPr>
            <p:nvPr/>
          </p:nvSpPr>
          <p:spPr bwMode="auto">
            <a:xfrm>
              <a:off x="401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29" name="Oval 847"/>
            <p:cNvSpPr>
              <a:spLocks noChangeArrowheads="1"/>
            </p:cNvSpPr>
            <p:nvPr/>
          </p:nvSpPr>
          <p:spPr bwMode="auto">
            <a:xfrm>
              <a:off x="44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0" name="Oval 848"/>
            <p:cNvSpPr>
              <a:spLocks noChangeArrowheads="1"/>
            </p:cNvSpPr>
            <p:nvPr/>
          </p:nvSpPr>
          <p:spPr bwMode="auto">
            <a:xfrm>
              <a:off x="492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1" name="Oval 849"/>
            <p:cNvSpPr>
              <a:spLocks noChangeArrowheads="1"/>
            </p:cNvSpPr>
            <p:nvPr/>
          </p:nvSpPr>
          <p:spPr bwMode="auto">
            <a:xfrm>
              <a:off x="5103"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2" name="Oval 850"/>
            <p:cNvSpPr>
              <a:spLocks noChangeArrowheads="1"/>
            </p:cNvSpPr>
            <p:nvPr/>
          </p:nvSpPr>
          <p:spPr bwMode="auto">
            <a:xfrm>
              <a:off x="4604"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3" name="Oval 851"/>
            <p:cNvSpPr>
              <a:spLocks noChangeArrowheads="1"/>
            </p:cNvSpPr>
            <p:nvPr/>
          </p:nvSpPr>
          <p:spPr bwMode="auto">
            <a:xfrm>
              <a:off x="446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4" name="Oval 852"/>
            <p:cNvSpPr>
              <a:spLocks noChangeArrowheads="1"/>
            </p:cNvSpPr>
            <p:nvPr/>
          </p:nvSpPr>
          <p:spPr bwMode="auto">
            <a:xfrm>
              <a:off x="573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5" name="Oval 853"/>
            <p:cNvSpPr>
              <a:spLocks noChangeArrowheads="1"/>
            </p:cNvSpPr>
            <p:nvPr/>
          </p:nvSpPr>
          <p:spPr bwMode="auto">
            <a:xfrm>
              <a:off x="569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6" name="Oval 854"/>
            <p:cNvSpPr>
              <a:spLocks noChangeArrowheads="1"/>
            </p:cNvSpPr>
            <p:nvPr/>
          </p:nvSpPr>
          <p:spPr bwMode="auto">
            <a:xfrm>
              <a:off x="5511"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7" name="Oval 855"/>
            <p:cNvSpPr>
              <a:spLocks noChangeArrowheads="1"/>
            </p:cNvSpPr>
            <p:nvPr/>
          </p:nvSpPr>
          <p:spPr bwMode="auto">
            <a:xfrm>
              <a:off x="564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8" name="Oval 856"/>
            <p:cNvSpPr>
              <a:spLocks noChangeArrowheads="1"/>
            </p:cNvSpPr>
            <p:nvPr/>
          </p:nvSpPr>
          <p:spPr bwMode="auto">
            <a:xfrm>
              <a:off x="5420"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39" name="Oval 857"/>
            <p:cNvSpPr>
              <a:spLocks noChangeArrowheads="1"/>
            </p:cNvSpPr>
            <p:nvPr/>
          </p:nvSpPr>
          <p:spPr bwMode="auto">
            <a:xfrm>
              <a:off x="460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0" name="Oval 858"/>
            <p:cNvSpPr>
              <a:spLocks noChangeArrowheads="1"/>
            </p:cNvSpPr>
            <p:nvPr/>
          </p:nvSpPr>
          <p:spPr bwMode="auto">
            <a:xfrm>
              <a:off x="510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1" name="Oval 859"/>
            <p:cNvSpPr>
              <a:spLocks noChangeArrowheads="1"/>
            </p:cNvSpPr>
            <p:nvPr/>
          </p:nvSpPr>
          <p:spPr bwMode="auto">
            <a:xfrm>
              <a:off x="510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2" name="Oval 860"/>
            <p:cNvSpPr>
              <a:spLocks noChangeArrowheads="1"/>
            </p:cNvSpPr>
            <p:nvPr/>
          </p:nvSpPr>
          <p:spPr bwMode="auto">
            <a:xfrm>
              <a:off x="501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3" name="Oval 861"/>
            <p:cNvSpPr>
              <a:spLocks noChangeArrowheads="1"/>
            </p:cNvSpPr>
            <p:nvPr/>
          </p:nvSpPr>
          <p:spPr bwMode="auto">
            <a:xfrm>
              <a:off x="487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4" name="Oval 862"/>
            <p:cNvSpPr>
              <a:spLocks noChangeArrowheads="1"/>
            </p:cNvSpPr>
            <p:nvPr/>
          </p:nvSpPr>
          <p:spPr bwMode="auto">
            <a:xfrm>
              <a:off x="469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5" name="Oval 863"/>
            <p:cNvSpPr>
              <a:spLocks noChangeArrowheads="1"/>
            </p:cNvSpPr>
            <p:nvPr/>
          </p:nvSpPr>
          <p:spPr bwMode="auto">
            <a:xfrm>
              <a:off x="496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6" name="Oval 864"/>
            <p:cNvSpPr>
              <a:spLocks noChangeArrowheads="1"/>
            </p:cNvSpPr>
            <p:nvPr/>
          </p:nvSpPr>
          <p:spPr bwMode="auto">
            <a:xfrm>
              <a:off x="5058" y="161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347" name="Oval 865"/>
            <p:cNvSpPr>
              <a:spLocks noChangeArrowheads="1"/>
            </p:cNvSpPr>
            <p:nvPr/>
          </p:nvSpPr>
          <p:spPr bwMode="auto">
            <a:xfrm>
              <a:off x="5058"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8" name="Oval 866"/>
            <p:cNvSpPr>
              <a:spLocks noChangeArrowheads="1"/>
            </p:cNvSpPr>
            <p:nvPr/>
          </p:nvSpPr>
          <p:spPr bwMode="auto">
            <a:xfrm>
              <a:off x="5013"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49" name="Oval 867"/>
            <p:cNvSpPr>
              <a:spLocks noChangeArrowheads="1"/>
            </p:cNvSpPr>
            <p:nvPr/>
          </p:nvSpPr>
          <p:spPr bwMode="auto">
            <a:xfrm>
              <a:off x="505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0" name="Oval 868"/>
            <p:cNvSpPr>
              <a:spLocks noChangeArrowheads="1"/>
            </p:cNvSpPr>
            <p:nvPr/>
          </p:nvSpPr>
          <p:spPr bwMode="auto">
            <a:xfrm>
              <a:off x="519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1" name="Oval 869"/>
            <p:cNvSpPr>
              <a:spLocks noChangeArrowheads="1"/>
            </p:cNvSpPr>
            <p:nvPr/>
          </p:nvSpPr>
          <p:spPr bwMode="auto">
            <a:xfrm>
              <a:off x="5285"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2" name="Oval 870"/>
            <p:cNvSpPr>
              <a:spLocks noChangeArrowheads="1"/>
            </p:cNvSpPr>
            <p:nvPr/>
          </p:nvSpPr>
          <p:spPr bwMode="auto">
            <a:xfrm>
              <a:off x="5376"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3" name="Oval 871"/>
            <p:cNvSpPr>
              <a:spLocks noChangeArrowheads="1"/>
            </p:cNvSpPr>
            <p:nvPr/>
          </p:nvSpPr>
          <p:spPr bwMode="auto">
            <a:xfrm>
              <a:off x="537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4" name="Oval 872"/>
            <p:cNvSpPr>
              <a:spLocks noChangeArrowheads="1"/>
            </p:cNvSpPr>
            <p:nvPr/>
          </p:nvSpPr>
          <p:spPr bwMode="auto">
            <a:xfrm>
              <a:off x="5374"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5" name="Oval 873"/>
            <p:cNvSpPr>
              <a:spLocks noChangeArrowheads="1"/>
            </p:cNvSpPr>
            <p:nvPr/>
          </p:nvSpPr>
          <p:spPr bwMode="auto">
            <a:xfrm>
              <a:off x="528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6" name="Oval 874"/>
            <p:cNvSpPr>
              <a:spLocks noChangeArrowheads="1"/>
            </p:cNvSpPr>
            <p:nvPr/>
          </p:nvSpPr>
          <p:spPr bwMode="auto">
            <a:xfrm>
              <a:off x="5421"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7" name="Oval 875"/>
            <p:cNvSpPr>
              <a:spLocks noChangeArrowheads="1"/>
            </p:cNvSpPr>
            <p:nvPr/>
          </p:nvSpPr>
          <p:spPr bwMode="auto">
            <a:xfrm>
              <a:off x="5149"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8" name="Oval 876"/>
            <p:cNvSpPr>
              <a:spLocks noChangeArrowheads="1"/>
            </p:cNvSpPr>
            <p:nvPr/>
          </p:nvSpPr>
          <p:spPr bwMode="auto">
            <a:xfrm>
              <a:off x="519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59" name="Oval 877"/>
            <p:cNvSpPr>
              <a:spLocks noChangeArrowheads="1"/>
            </p:cNvSpPr>
            <p:nvPr/>
          </p:nvSpPr>
          <p:spPr bwMode="auto">
            <a:xfrm>
              <a:off x="5239"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0" name="Oval 878"/>
            <p:cNvSpPr>
              <a:spLocks noChangeArrowheads="1"/>
            </p:cNvSpPr>
            <p:nvPr/>
          </p:nvSpPr>
          <p:spPr bwMode="auto">
            <a:xfrm>
              <a:off x="496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1" name="Oval 879"/>
            <p:cNvSpPr>
              <a:spLocks noChangeArrowheads="1"/>
            </p:cNvSpPr>
            <p:nvPr/>
          </p:nvSpPr>
          <p:spPr bwMode="auto">
            <a:xfrm>
              <a:off x="528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2" name="Oval 880"/>
            <p:cNvSpPr>
              <a:spLocks noChangeArrowheads="1"/>
            </p:cNvSpPr>
            <p:nvPr/>
          </p:nvSpPr>
          <p:spPr bwMode="auto">
            <a:xfrm>
              <a:off x="5693"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3" name="Oval 881"/>
            <p:cNvSpPr>
              <a:spLocks noChangeArrowheads="1"/>
            </p:cNvSpPr>
            <p:nvPr/>
          </p:nvSpPr>
          <p:spPr bwMode="auto">
            <a:xfrm>
              <a:off x="578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4" name="Oval 882"/>
            <p:cNvSpPr>
              <a:spLocks noChangeArrowheads="1"/>
            </p:cNvSpPr>
            <p:nvPr/>
          </p:nvSpPr>
          <p:spPr bwMode="auto">
            <a:xfrm>
              <a:off x="5648"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5" name="Oval 883"/>
            <p:cNvSpPr>
              <a:spLocks noChangeArrowheads="1"/>
            </p:cNvSpPr>
            <p:nvPr/>
          </p:nvSpPr>
          <p:spPr bwMode="auto">
            <a:xfrm>
              <a:off x="5466" y="1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366" name="Oval 884"/>
            <p:cNvSpPr>
              <a:spLocks noChangeArrowheads="1"/>
            </p:cNvSpPr>
            <p:nvPr/>
          </p:nvSpPr>
          <p:spPr bwMode="auto">
            <a:xfrm>
              <a:off x="5330"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7" name="Oval 885"/>
            <p:cNvSpPr>
              <a:spLocks noChangeArrowheads="1"/>
            </p:cNvSpPr>
            <p:nvPr/>
          </p:nvSpPr>
          <p:spPr bwMode="auto">
            <a:xfrm>
              <a:off x="5421"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8" name="Oval 886"/>
            <p:cNvSpPr>
              <a:spLocks noChangeArrowheads="1"/>
            </p:cNvSpPr>
            <p:nvPr/>
          </p:nvSpPr>
          <p:spPr bwMode="auto">
            <a:xfrm>
              <a:off x="5557"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69" name="Oval 887"/>
            <p:cNvSpPr>
              <a:spLocks noChangeArrowheads="1"/>
            </p:cNvSpPr>
            <p:nvPr/>
          </p:nvSpPr>
          <p:spPr bwMode="auto">
            <a:xfrm>
              <a:off x="5693" y="1752"/>
              <a:ext cx="45" cy="46"/>
            </a:xfrm>
            <a:prstGeom prst="ellipse">
              <a:avLst/>
            </a:prstGeom>
            <a:solidFill>
              <a:schemeClr val="tx1"/>
            </a:solidFill>
            <a:ln w="3175">
              <a:noFill/>
              <a:round/>
              <a:headEnd/>
              <a:tailEnd/>
            </a:ln>
          </p:spPr>
          <p:txBody>
            <a:bodyPr wrap="none" anchor="ctr"/>
            <a:lstStyle/>
            <a:p>
              <a:endParaRPr lang="en-US"/>
            </a:p>
          </p:txBody>
        </p:sp>
        <p:sp>
          <p:nvSpPr>
            <p:cNvPr id="88370" name="Oval 888"/>
            <p:cNvSpPr>
              <a:spLocks noChangeArrowheads="1"/>
            </p:cNvSpPr>
            <p:nvPr/>
          </p:nvSpPr>
          <p:spPr bwMode="auto">
            <a:xfrm>
              <a:off x="5739" y="1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1" name="Oval 889"/>
            <p:cNvSpPr>
              <a:spLocks noChangeArrowheads="1"/>
            </p:cNvSpPr>
            <p:nvPr/>
          </p:nvSpPr>
          <p:spPr bwMode="auto">
            <a:xfrm>
              <a:off x="5738"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2" name="Oval 890"/>
            <p:cNvSpPr>
              <a:spLocks noChangeArrowheads="1"/>
            </p:cNvSpPr>
            <p:nvPr/>
          </p:nvSpPr>
          <p:spPr bwMode="auto">
            <a:xfrm>
              <a:off x="5465"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3" name="Oval 891"/>
            <p:cNvSpPr>
              <a:spLocks noChangeArrowheads="1"/>
            </p:cNvSpPr>
            <p:nvPr/>
          </p:nvSpPr>
          <p:spPr bwMode="auto">
            <a:xfrm>
              <a:off x="5602" y="1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4" name="Oval 892"/>
            <p:cNvSpPr>
              <a:spLocks noChangeArrowheads="1"/>
            </p:cNvSpPr>
            <p:nvPr/>
          </p:nvSpPr>
          <p:spPr bwMode="auto">
            <a:xfrm>
              <a:off x="560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5" name="Oval 893"/>
            <p:cNvSpPr>
              <a:spLocks noChangeArrowheads="1"/>
            </p:cNvSpPr>
            <p:nvPr/>
          </p:nvSpPr>
          <p:spPr bwMode="auto">
            <a:xfrm>
              <a:off x="5648"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6" name="Oval 894"/>
            <p:cNvSpPr>
              <a:spLocks noChangeArrowheads="1"/>
            </p:cNvSpPr>
            <p:nvPr/>
          </p:nvSpPr>
          <p:spPr bwMode="auto">
            <a:xfrm>
              <a:off x="5783"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7" name="Oval 895"/>
            <p:cNvSpPr>
              <a:spLocks noChangeArrowheads="1"/>
            </p:cNvSpPr>
            <p:nvPr/>
          </p:nvSpPr>
          <p:spPr bwMode="auto">
            <a:xfrm>
              <a:off x="5783" y="1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8" name="Oval 896"/>
            <p:cNvSpPr>
              <a:spLocks noChangeArrowheads="1"/>
            </p:cNvSpPr>
            <p:nvPr/>
          </p:nvSpPr>
          <p:spPr bwMode="auto">
            <a:xfrm>
              <a:off x="5375"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79" name="Oval 897"/>
            <p:cNvSpPr>
              <a:spLocks noChangeArrowheads="1"/>
            </p:cNvSpPr>
            <p:nvPr/>
          </p:nvSpPr>
          <p:spPr bwMode="auto">
            <a:xfrm>
              <a:off x="5013"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0" name="Oval 898"/>
            <p:cNvSpPr>
              <a:spLocks noChangeArrowheads="1"/>
            </p:cNvSpPr>
            <p:nvPr/>
          </p:nvSpPr>
          <p:spPr bwMode="auto">
            <a:xfrm>
              <a:off x="5149" y="1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1" name="Oval 899"/>
            <p:cNvSpPr>
              <a:spLocks noChangeArrowheads="1"/>
            </p:cNvSpPr>
            <p:nvPr/>
          </p:nvSpPr>
          <p:spPr bwMode="auto">
            <a:xfrm>
              <a:off x="5239"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2" name="Oval 900"/>
            <p:cNvSpPr>
              <a:spLocks noChangeArrowheads="1"/>
            </p:cNvSpPr>
            <p:nvPr/>
          </p:nvSpPr>
          <p:spPr bwMode="auto">
            <a:xfrm>
              <a:off x="5239"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3" name="Oval 901"/>
            <p:cNvSpPr>
              <a:spLocks noChangeArrowheads="1"/>
            </p:cNvSpPr>
            <p:nvPr/>
          </p:nvSpPr>
          <p:spPr bwMode="auto">
            <a:xfrm>
              <a:off x="560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4" name="Oval 902"/>
            <p:cNvSpPr>
              <a:spLocks noChangeArrowheads="1"/>
            </p:cNvSpPr>
            <p:nvPr/>
          </p:nvSpPr>
          <p:spPr bwMode="auto">
            <a:xfrm>
              <a:off x="578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5" name="Oval 903"/>
            <p:cNvSpPr>
              <a:spLocks noChangeArrowheads="1"/>
            </p:cNvSpPr>
            <p:nvPr/>
          </p:nvSpPr>
          <p:spPr bwMode="auto">
            <a:xfrm>
              <a:off x="5511" y="207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386" name="Oval 904"/>
            <p:cNvSpPr>
              <a:spLocks noChangeArrowheads="1"/>
            </p:cNvSpPr>
            <p:nvPr/>
          </p:nvSpPr>
          <p:spPr bwMode="auto">
            <a:xfrm>
              <a:off x="555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7" name="Oval 905"/>
            <p:cNvSpPr>
              <a:spLocks noChangeArrowheads="1"/>
            </p:cNvSpPr>
            <p:nvPr/>
          </p:nvSpPr>
          <p:spPr bwMode="auto">
            <a:xfrm>
              <a:off x="564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8" name="Oval 906"/>
            <p:cNvSpPr>
              <a:spLocks noChangeArrowheads="1"/>
            </p:cNvSpPr>
            <p:nvPr/>
          </p:nvSpPr>
          <p:spPr bwMode="auto">
            <a:xfrm>
              <a:off x="478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89" name="Oval 907"/>
            <p:cNvSpPr>
              <a:spLocks noChangeArrowheads="1"/>
            </p:cNvSpPr>
            <p:nvPr/>
          </p:nvSpPr>
          <p:spPr bwMode="auto">
            <a:xfrm>
              <a:off x="4786"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90" name="Oval 908"/>
            <p:cNvSpPr>
              <a:spLocks noChangeArrowheads="1"/>
            </p:cNvSpPr>
            <p:nvPr/>
          </p:nvSpPr>
          <p:spPr bwMode="auto">
            <a:xfrm>
              <a:off x="4650" y="21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391" name="Oval 909"/>
            <p:cNvSpPr>
              <a:spLocks noChangeArrowheads="1"/>
            </p:cNvSpPr>
            <p:nvPr/>
          </p:nvSpPr>
          <p:spPr bwMode="auto">
            <a:xfrm>
              <a:off x="4741"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92" name="Oval 910"/>
            <p:cNvSpPr>
              <a:spLocks noChangeArrowheads="1"/>
            </p:cNvSpPr>
            <p:nvPr/>
          </p:nvSpPr>
          <p:spPr bwMode="auto">
            <a:xfrm>
              <a:off x="4876"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93" name="Oval 911"/>
            <p:cNvSpPr>
              <a:spLocks noChangeArrowheads="1"/>
            </p:cNvSpPr>
            <p:nvPr/>
          </p:nvSpPr>
          <p:spPr bwMode="auto">
            <a:xfrm>
              <a:off x="4876"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94" name="Oval 912"/>
            <p:cNvSpPr>
              <a:spLocks noChangeArrowheads="1"/>
            </p:cNvSpPr>
            <p:nvPr/>
          </p:nvSpPr>
          <p:spPr bwMode="auto">
            <a:xfrm>
              <a:off x="4650"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95" name="Oval 913"/>
            <p:cNvSpPr>
              <a:spLocks noChangeArrowheads="1"/>
            </p:cNvSpPr>
            <p:nvPr/>
          </p:nvSpPr>
          <p:spPr bwMode="auto">
            <a:xfrm>
              <a:off x="4694" y="226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396" name="Oval 914"/>
            <p:cNvSpPr>
              <a:spLocks noChangeArrowheads="1"/>
            </p:cNvSpPr>
            <p:nvPr/>
          </p:nvSpPr>
          <p:spPr bwMode="auto">
            <a:xfrm>
              <a:off x="4243"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97" name="Oval 915"/>
            <p:cNvSpPr>
              <a:spLocks noChangeArrowheads="1"/>
            </p:cNvSpPr>
            <p:nvPr/>
          </p:nvSpPr>
          <p:spPr bwMode="auto">
            <a:xfrm>
              <a:off x="4242"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398" name="Oval 916"/>
            <p:cNvSpPr>
              <a:spLocks noChangeArrowheads="1"/>
            </p:cNvSpPr>
            <p:nvPr/>
          </p:nvSpPr>
          <p:spPr bwMode="auto">
            <a:xfrm>
              <a:off x="4106" y="1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399" name="Oval 917"/>
            <p:cNvSpPr>
              <a:spLocks noChangeArrowheads="1"/>
            </p:cNvSpPr>
            <p:nvPr/>
          </p:nvSpPr>
          <p:spPr bwMode="auto">
            <a:xfrm>
              <a:off x="4197"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0" name="Oval 918"/>
            <p:cNvSpPr>
              <a:spLocks noChangeArrowheads="1"/>
            </p:cNvSpPr>
            <p:nvPr/>
          </p:nvSpPr>
          <p:spPr bwMode="auto">
            <a:xfrm>
              <a:off x="4333"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1" name="Oval 919"/>
            <p:cNvSpPr>
              <a:spLocks noChangeArrowheads="1"/>
            </p:cNvSpPr>
            <p:nvPr/>
          </p:nvSpPr>
          <p:spPr bwMode="auto">
            <a:xfrm>
              <a:off x="4424"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2" name="Oval 920"/>
            <p:cNvSpPr>
              <a:spLocks noChangeArrowheads="1"/>
            </p:cNvSpPr>
            <p:nvPr/>
          </p:nvSpPr>
          <p:spPr bwMode="auto">
            <a:xfrm>
              <a:off x="4515"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3" name="Oval 921"/>
            <p:cNvSpPr>
              <a:spLocks noChangeArrowheads="1"/>
            </p:cNvSpPr>
            <p:nvPr/>
          </p:nvSpPr>
          <p:spPr bwMode="auto">
            <a:xfrm>
              <a:off x="4514"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4" name="Oval 922"/>
            <p:cNvSpPr>
              <a:spLocks noChangeArrowheads="1"/>
            </p:cNvSpPr>
            <p:nvPr/>
          </p:nvSpPr>
          <p:spPr bwMode="auto">
            <a:xfrm>
              <a:off x="4378"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5" name="Oval 923"/>
            <p:cNvSpPr>
              <a:spLocks noChangeArrowheads="1"/>
            </p:cNvSpPr>
            <p:nvPr/>
          </p:nvSpPr>
          <p:spPr bwMode="auto">
            <a:xfrm>
              <a:off x="4106"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6" name="Oval 924"/>
            <p:cNvSpPr>
              <a:spLocks noChangeArrowheads="1"/>
            </p:cNvSpPr>
            <p:nvPr/>
          </p:nvSpPr>
          <p:spPr bwMode="auto">
            <a:xfrm>
              <a:off x="4424"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7" name="Oval 925"/>
            <p:cNvSpPr>
              <a:spLocks noChangeArrowheads="1"/>
            </p:cNvSpPr>
            <p:nvPr/>
          </p:nvSpPr>
          <p:spPr bwMode="auto">
            <a:xfrm>
              <a:off x="4696"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08" name="Oval 926"/>
            <p:cNvSpPr>
              <a:spLocks noChangeArrowheads="1"/>
            </p:cNvSpPr>
            <p:nvPr/>
          </p:nvSpPr>
          <p:spPr bwMode="auto">
            <a:xfrm>
              <a:off x="4559" y="17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409" name="Oval 927"/>
            <p:cNvSpPr>
              <a:spLocks noChangeArrowheads="1"/>
            </p:cNvSpPr>
            <p:nvPr/>
          </p:nvSpPr>
          <p:spPr bwMode="auto">
            <a:xfrm>
              <a:off x="4650"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0" name="Oval 928"/>
            <p:cNvSpPr>
              <a:spLocks noChangeArrowheads="1"/>
            </p:cNvSpPr>
            <p:nvPr/>
          </p:nvSpPr>
          <p:spPr bwMode="auto">
            <a:xfrm>
              <a:off x="4831" y="16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1" name="Oval 929"/>
            <p:cNvSpPr>
              <a:spLocks noChangeArrowheads="1"/>
            </p:cNvSpPr>
            <p:nvPr/>
          </p:nvSpPr>
          <p:spPr bwMode="auto">
            <a:xfrm>
              <a:off x="4559" y="1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2" name="Oval 930"/>
            <p:cNvSpPr>
              <a:spLocks noChangeArrowheads="1"/>
            </p:cNvSpPr>
            <p:nvPr/>
          </p:nvSpPr>
          <p:spPr bwMode="auto">
            <a:xfrm>
              <a:off x="487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3" name="Oval 931"/>
            <p:cNvSpPr>
              <a:spLocks noChangeArrowheads="1"/>
            </p:cNvSpPr>
            <p:nvPr/>
          </p:nvSpPr>
          <p:spPr bwMode="auto">
            <a:xfrm>
              <a:off x="4151"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4" name="Oval 932"/>
            <p:cNvSpPr>
              <a:spLocks noChangeArrowheads="1"/>
            </p:cNvSpPr>
            <p:nvPr/>
          </p:nvSpPr>
          <p:spPr bwMode="auto">
            <a:xfrm>
              <a:off x="4424" y="17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5" name="Oval 933"/>
            <p:cNvSpPr>
              <a:spLocks noChangeArrowheads="1"/>
            </p:cNvSpPr>
            <p:nvPr/>
          </p:nvSpPr>
          <p:spPr bwMode="auto">
            <a:xfrm>
              <a:off x="4423"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6" name="Oval 934"/>
            <p:cNvSpPr>
              <a:spLocks noChangeArrowheads="1"/>
            </p:cNvSpPr>
            <p:nvPr/>
          </p:nvSpPr>
          <p:spPr bwMode="auto">
            <a:xfrm>
              <a:off x="4287"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7" name="Oval 935"/>
            <p:cNvSpPr>
              <a:spLocks noChangeArrowheads="1"/>
            </p:cNvSpPr>
            <p:nvPr/>
          </p:nvSpPr>
          <p:spPr bwMode="auto">
            <a:xfrm>
              <a:off x="4378" y="14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8" name="Oval 936"/>
            <p:cNvSpPr>
              <a:spLocks noChangeArrowheads="1"/>
            </p:cNvSpPr>
            <p:nvPr/>
          </p:nvSpPr>
          <p:spPr bwMode="auto">
            <a:xfrm>
              <a:off x="4514"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19" name="Oval 937"/>
            <p:cNvSpPr>
              <a:spLocks noChangeArrowheads="1"/>
            </p:cNvSpPr>
            <p:nvPr/>
          </p:nvSpPr>
          <p:spPr bwMode="auto">
            <a:xfrm>
              <a:off x="455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0" name="Oval 938"/>
            <p:cNvSpPr>
              <a:spLocks noChangeArrowheads="1"/>
            </p:cNvSpPr>
            <p:nvPr/>
          </p:nvSpPr>
          <p:spPr bwMode="auto">
            <a:xfrm>
              <a:off x="4151"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1" name="Oval 939"/>
            <p:cNvSpPr>
              <a:spLocks noChangeArrowheads="1"/>
            </p:cNvSpPr>
            <p:nvPr/>
          </p:nvSpPr>
          <p:spPr bwMode="auto">
            <a:xfrm>
              <a:off x="4331" y="17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2" name="Oval 940"/>
            <p:cNvSpPr>
              <a:spLocks noChangeArrowheads="1"/>
            </p:cNvSpPr>
            <p:nvPr/>
          </p:nvSpPr>
          <p:spPr bwMode="auto">
            <a:xfrm>
              <a:off x="3880" y="1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3" name="Oval 941"/>
            <p:cNvSpPr>
              <a:spLocks noChangeArrowheads="1"/>
            </p:cNvSpPr>
            <p:nvPr/>
          </p:nvSpPr>
          <p:spPr bwMode="auto">
            <a:xfrm>
              <a:off x="3879"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4" name="Oval 942"/>
            <p:cNvSpPr>
              <a:spLocks noChangeArrowheads="1"/>
            </p:cNvSpPr>
            <p:nvPr/>
          </p:nvSpPr>
          <p:spPr bwMode="auto">
            <a:xfrm>
              <a:off x="3743"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5" name="Oval 943"/>
            <p:cNvSpPr>
              <a:spLocks noChangeArrowheads="1"/>
            </p:cNvSpPr>
            <p:nvPr/>
          </p:nvSpPr>
          <p:spPr bwMode="auto">
            <a:xfrm>
              <a:off x="3834" y="1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6" name="Oval 944"/>
            <p:cNvSpPr>
              <a:spLocks noChangeArrowheads="1"/>
            </p:cNvSpPr>
            <p:nvPr/>
          </p:nvSpPr>
          <p:spPr bwMode="auto">
            <a:xfrm>
              <a:off x="3970"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7" name="Oval 945"/>
            <p:cNvSpPr>
              <a:spLocks noChangeArrowheads="1"/>
            </p:cNvSpPr>
            <p:nvPr/>
          </p:nvSpPr>
          <p:spPr bwMode="auto">
            <a:xfrm>
              <a:off x="4061"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8" name="Oval 946"/>
            <p:cNvSpPr>
              <a:spLocks noChangeArrowheads="1"/>
            </p:cNvSpPr>
            <p:nvPr/>
          </p:nvSpPr>
          <p:spPr bwMode="auto">
            <a:xfrm>
              <a:off x="4152"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29" name="Oval 947"/>
            <p:cNvSpPr>
              <a:spLocks noChangeArrowheads="1"/>
            </p:cNvSpPr>
            <p:nvPr/>
          </p:nvSpPr>
          <p:spPr bwMode="auto">
            <a:xfrm>
              <a:off x="4105"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430" name="Oval 948"/>
            <p:cNvSpPr>
              <a:spLocks noChangeArrowheads="1"/>
            </p:cNvSpPr>
            <p:nvPr/>
          </p:nvSpPr>
          <p:spPr bwMode="auto">
            <a:xfrm>
              <a:off x="401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31" name="Oval 949"/>
            <p:cNvSpPr>
              <a:spLocks noChangeArrowheads="1"/>
            </p:cNvSpPr>
            <p:nvPr/>
          </p:nvSpPr>
          <p:spPr bwMode="auto">
            <a:xfrm>
              <a:off x="3743"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32" name="Oval 950"/>
            <p:cNvSpPr>
              <a:spLocks noChangeArrowheads="1"/>
            </p:cNvSpPr>
            <p:nvPr/>
          </p:nvSpPr>
          <p:spPr bwMode="auto">
            <a:xfrm>
              <a:off x="4061"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33" name="Oval 951"/>
            <p:cNvSpPr>
              <a:spLocks noChangeArrowheads="1"/>
            </p:cNvSpPr>
            <p:nvPr/>
          </p:nvSpPr>
          <p:spPr bwMode="auto">
            <a:xfrm>
              <a:off x="4333" y="135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434" name="Oval 952"/>
            <p:cNvSpPr>
              <a:spLocks noChangeArrowheads="1"/>
            </p:cNvSpPr>
            <p:nvPr/>
          </p:nvSpPr>
          <p:spPr bwMode="auto">
            <a:xfrm>
              <a:off x="4196"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35" name="Oval 953"/>
            <p:cNvSpPr>
              <a:spLocks noChangeArrowheads="1"/>
            </p:cNvSpPr>
            <p:nvPr/>
          </p:nvSpPr>
          <p:spPr bwMode="auto">
            <a:xfrm>
              <a:off x="4287"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36" name="Oval 954"/>
            <p:cNvSpPr>
              <a:spLocks noChangeArrowheads="1"/>
            </p:cNvSpPr>
            <p:nvPr/>
          </p:nvSpPr>
          <p:spPr bwMode="auto">
            <a:xfrm>
              <a:off x="446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37" name="Oval 955"/>
            <p:cNvSpPr>
              <a:spLocks noChangeArrowheads="1"/>
            </p:cNvSpPr>
            <p:nvPr/>
          </p:nvSpPr>
          <p:spPr bwMode="auto">
            <a:xfrm>
              <a:off x="4196"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38" name="Oval 956"/>
            <p:cNvSpPr>
              <a:spLocks noChangeArrowheads="1"/>
            </p:cNvSpPr>
            <p:nvPr/>
          </p:nvSpPr>
          <p:spPr bwMode="auto">
            <a:xfrm>
              <a:off x="4514" y="1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439" name="Oval 957"/>
            <p:cNvSpPr>
              <a:spLocks noChangeArrowheads="1"/>
            </p:cNvSpPr>
            <p:nvPr/>
          </p:nvSpPr>
          <p:spPr bwMode="auto">
            <a:xfrm>
              <a:off x="3788"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0" name="Oval 958"/>
            <p:cNvSpPr>
              <a:spLocks noChangeArrowheads="1"/>
            </p:cNvSpPr>
            <p:nvPr/>
          </p:nvSpPr>
          <p:spPr bwMode="auto">
            <a:xfrm>
              <a:off x="551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1" name="Oval 959"/>
            <p:cNvSpPr>
              <a:spLocks noChangeArrowheads="1"/>
            </p:cNvSpPr>
            <p:nvPr/>
          </p:nvSpPr>
          <p:spPr bwMode="auto">
            <a:xfrm>
              <a:off x="5421"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2" name="Oval 960"/>
            <p:cNvSpPr>
              <a:spLocks noChangeArrowheads="1"/>
            </p:cNvSpPr>
            <p:nvPr/>
          </p:nvSpPr>
          <p:spPr bwMode="auto">
            <a:xfrm>
              <a:off x="5285"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3" name="Oval 961"/>
            <p:cNvSpPr>
              <a:spLocks noChangeArrowheads="1"/>
            </p:cNvSpPr>
            <p:nvPr/>
          </p:nvSpPr>
          <p:spPr bwMode="auto">
            <a:xfrm>
              <a:off x="5376"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4" name="Oval 962"/>
            <p:cNvSpPr>
              <a:spLocks noChangeArrowheads="1"/>
            </p:cNvSpPr>
            <p:nvPr/>
          </p:nvSpPr>
          <p:spPr bwMode="auto">
            <a:xfrm>
              <a:off x="5512"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5" name="Oval 963"/>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6" name="Oval 964"/>
            <p:cNvSpPr>
              <a:spLocks noChangeArrowheads="1"/>
            </p:cNvSpPr>
            <p:nvPr/>
          </p:nvSpPr>
          <p:spPr bwMode="auto">
            <a:xfrm>
              <a:off x="5013"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7" name="Oval 965"/>
            <p:cNvSpPr>
              <a:spLocks noChangeArrowheads="1"/>
            </p:cNvSpPr>
            <p:nvPr/>
          </p:nvSpPr>
          <p:spPr bwMode="auto">
            <a:xfrm>
              <a:off x="5466"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8" name="Oval 966"/>
            <p:cNvSpPr>
              <a:spLocks noChangeArrowheads="1"/>
            </p:cNvSpPr>
            <p:nvPr/>
          </p:nvSpPr>
          <p:spPr bwMode="auto">
            <a:xfrm>
              <a:off x="4878"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49" name="Oval 967"/>
            <p:cNvSpPr>
              <a:spLocks noChangeArrowheads="1"/>
            </p:cNvSpPr>
            <p:nvPr/>
          </p:nvSpPr>
          <p:spPr bwMode="auto">
            <a:xfrm>
              <a:off x="487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0" name="Oval 968"/>
            <p:cNvSpPr>
              <a:spLocks noChangeArrowheads="1"/>
            </p:cNvSpPr>
            <p:nvPr/>
          </p:nvSpPr>
          <p:spPr bwMode="auto">
            <a:xfrm>
              <a:off x="4741"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1" name="Oval 969"/>
            <p:cNvSpPr>
              <a:spLocks noChangeArrowheads="1"/>
            </p:cNvSpPr>
            <p:nvPr/>
          </p:nvSpPr>
          <p:spPr bwMode="auto">
            <a:xfrm>
              <a:off x="4832" y="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2" name="Oval 970"/>
            <p:cNvSpPr>
              <a:spLocks noChangeArrowheads="1"/>
            </p:cNvSpPr>
            <p:nvPr/>
          </p:nvSpPr>
          <p:spPr bwMode="auto">
            <a:xfrm>
              <a:off x="4968"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3" name="Oval 971"/>
            <p:cNvSpPr>
              <a:spLocks noChangeArrowheads="1"/>
            </p:cNvSpPr>
            <p:nvPr/>
          </p:nvSpPr>
          <p:spPr bwMode="auto">
            <a:xfrm>
              <a:off x="5059"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4" name="Oval 972"/>
            <p:cNvSpPr>
              <a:spLocks noChangeArrowheads="1"/>
            </p:cNvSpPr>
            <p:nvPr/>
          </p:nvSpPr>
          <p:spPr bwMode="auto">
            <a:xfrm>
              <a:off x="5150"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5" name="Oval 973"/>
            <p:cNvSpPr>
              <a:spLocks noChangeArrowheads="1"/>
            </p:cNvSpPr>
            <p:nvPr/>
          </p:nvSpPr>
          <p:spPr bwMode="auto">
            <a:xfrm>
              <a:off x="5149"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6" name="Oval 974"/>
            <p:cNvSpPr>
              <a:spLocks noChangeArrowheads="1"/>
            </p:cNvSpPr>
            <p:nvPr/>
          </p:nvSpPr>
          <p:spPr bwMode="auto">
            <a:xfrm>
              <a:off x="501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7" name="Oval 975"/>
            <p:cNvSpPr>
              <a:spLocks noChangeArrowheads="1"/>
            </p:cNvSpPr>
            <p:nvPr/>
          </p:nvSpPr>
          <p:spPr bwMode="auto">
            <a:xfrm>
              <a:off x="4741"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8" name="Oval 976"/>
            <p:cNvSpPr>
              <a:spLocks noChangeArrowheads="1"/>
            </p:cNvSpPr>
            <p:nvPr/>
          </p:nvSpPr>
          <p:spPr bwMode="auto">
            <a:xfrm>
              <a:off x="5059"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59" name="Oval 977"/>
            <p:cNvSpPr>
              <a:spLocks noChangeArrowheads="1"/>
            </p:cNvSpPr>
            <p:nvPr/>
          </p:nvSpPr>
          <p:spPr bwMode="auto">
            <a:xfrm>
              <a:off x="5331"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0" name="Oval 978"/>
            <p:cNvSpPr>
              <a:spLocks noChangeArrowheads="1"/>
            </p:cNvSpPr>
            <p:nvPr/>
          </p:nvSpPr>
          <p:spPr bwMode="auto">
            <a:xfrm>
              <a:off x="460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1" name="Oval 979"/>
            <p:cNvSpPr>
              <a:spLocks noChangeArrowheads="1"/>
            </p:cNvSpPr>
            <p:nvPr/>
          </p:nvSpPr>
          <p:spPr bwMode="auto">
            <a:xfrm>
              <a:off x="5285"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2" name="Oval 980"/>
            <p:cNvSpPr>
              <a:spLocks noChangeArrowheads="1"/>
            </p:cNvSpPr>
            <p:nvPr/>
          </p:nvSpPr>
          <p:spPr bwMode="auto">
            <a:xfrm>
              <a:off x="5194" y="98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463" name="Oval 981"/>
            <p:cNvSpPr>
              <a:spLocks noChangeArrowheads="1"/>
            </p:cNvSpPr>
            <p:nvPr/>
          </p:nvSpPr>
          <p:spPr bwMode="auto">
            <a:xfrm>
              <a:off x="5557"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4" name="Oval 982"/>
            <p:cNvSpPr>
              <a:spLocks noChangeArrowheads="1"/>
            </p:cNvSpPr>
            <p:nvPr/>
          </p:nvSpPr>
          <p:spPr bwMode="auto">
            <a:xfrm>
              <a:off x="4786"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5" name="Oval 983"/>
            <p:cNvSpPr>
              <a:spLocks noChangeArrowheads="1"/>
            </p:cNvSpPr>
            <p:nvPr/>
          </p:nvSpPr>
          <p:spPr bwMode="auto">
            <a:xfrm>
              <a:off x="5557"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6" name="Oval 984"/>
            <p:cNvSpPr>
              <a:spLocks noChangeArrowheads="1"/>
            </p:cNvSpPr>
            <p:nvPr/>
          </p:nvSpPr>
          <p:spPr bwMode="auto">
            <a:xfrm>
              <a:off x="569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7" name="Oval 985"/>
            <p:cNvSpPr>
              <a:spLocks noChangeArrowheads="1"/>
            </p:cNvSpPr>
            <p:nvPr/>
          </p:nvSpPr>
          <p:spPr bwMode="auto">
            <a:xfrm>
              <a:off x="578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8" name="Oval 986"/>
            <p:cNvSpPr>
              <a:spLocks noChangeArrowheads="1"/>
            </p:cNvSpPr>
            <p:nvPr/>
          </p:nvSpPr>
          <p:spPr bwMode="auto">
            <a:xfrm>
              <a:off x="5466"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69" name="Oval 987"/>
            <p:cNvSpPr>
              <a:spLocks noChangeArrowheads="1"/>
            </p:cNvSpPr>
            <p:nvPr/>
          </p:nvSpPr>
          <p:spPr bwMode="auto">
            <a:xfrm>
              <a:off x="514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0" name="Oval 988"/>
            <p:cNvSpPr>
              <a:spLocks noChangeArrowheads="1"/>
            </p:cNvSpPr>
            <p:nvPr/>
          </p:nvSpPr>
          <p:spPr bwMode="auto">
            <a:xfrm>
              <a:off x="528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1" name="Oval 989"/>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2" name="Oval 990"/>
            <p:cNvSpPr>
              <a:spLocks noChangeArrowheads="1"/>
            </p:cNvSpPr>
            <p:nvPr/>
          </p:nvSpPr>
          <p:spPr bwMode="auto">
            <a:xfrm>
              <a:off x="546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3" name="Oval 991"/>
            <p:cNvSpPr>
              <a:spLocks noChangeArrowheads="1"/>
            </p:cNvSpPr>
            <p:nvPr/>
          </p:nvSpPr>
          <p:spPr bwMode="auto">
            <a:xfrm>
              <a:off x="5557"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4" name="Oval 992"/>
            <p:cNvSpPr>
              <a:spLocks noChangeArrowheads="1"/>
            </p:cNvSpPr>
            <p:nvPr/>
          </p:nvSpPr>
          <p:spPr bwMode="auto">
            <a:xfrm>
              <a:off x="5784"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5" name="Oval 993"/>
            <p:cNvSpPr>
              <a:spLocks noChangeArrowheads="1"/>
            </p:cNvSpPr>
            <p:nvPr/>
          </p:nvSpPr>
          <p:spPr bwMode="auto">
            <a:xfrm>
              <a:off x="5511" y="2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476" name="Oval 994"/>
            <p:cNvSpPr>
              <a:spLocks noChangeArrowheads="1"/>
            </p:cNvSpPr>
            <p:nvPr/>
          </p:nvSpPr>
          <p:spPr bwMode="auto">
            <a:xfrm>
              <a:off x="501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7" name="Oval 995"/>
            <p:cNvSpPr>
              <a:spLocks noChangeArrowheads="1"/>
            </p:cNvSpPr>
            <p:nvPr/>
          </p:nvSpPr>
          <p:spPr bwMode="auto">
            <a:xfrm>
              <a:off x="451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8" name="Oval 996"/>
            <p:cNvSpPr>
              <a:spLocks noChangeArrowheads="1"/>
            </p:cNvSpPr>
            <p:nvPr/>
          </p:nvSpPr>
          <p:spPr bwMode="auto">
            <a:xfrm>
              <a:off x="401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79" name="Oval 997"/>
            <p:cNvSpPr>
              <a:spLocks noChangeArrowheads="1"/>
            </p:cNvSpPr>
            <p:nvPr/>
          </p:nvSpPr>
          <p:spPr bwMode="auto">
            <a:xfrm>
              <a:off x="4378"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0" name="Oval 998"/>
            <p:cNvSpPr>
              <a:spLocks noChangeArrowheads="1"/>
            </p:cNvSpPr>
            <p:nvPr/>
          </p:nvSpPr>
          <p:spPr bwMode="auto">
            <a:xfrm>
              <a:off x="3788" y="220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481" name="Oval 999"/>
            <p:cNvSpPr>
              <a:spLocks noChangeArrowheads="1"/>
            </p:cNvSpPr>
            <p:nvPr/>
          </p:nvSpPr>
          <p:spPr bwMode="auto">
            <a:xfrm>
              <a:off x="405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2" name="Oval 1000"/>
            <p:cNvSpPr>
              <a:spLocks noChangeArrowheads="1"/>
            </p:cNvSpPr>
            <p:nvPr/>
          </p:nvSpPr>
          <p:spPr bwMode="auto">
            <a:xfrm>
              <a:off x="4514"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3" name="Oval 1001"/>
            <p:cNvSpPr>
              <a:spLocks noChangeArrowheads="1"/>
            </p:cNvSpPr>
            <p:nvPr/>
          </p:nvSpPr>
          <p:spPr bwMode="auto">
            <a:xfrm>
              <a:off x="4971"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4" name="Oval 1002"/>
            <p:cNvSpPr>
              <a:spLocks noChangeArrowheads="1"/>
            </p:cNvSpPr>
            <p:nvPr/>
          </p:nvSpPr>
          <p:spPr bwMode="auto">
            <a:xfrm>
              <a:off x="401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5" name="Oval 1003"/>
            <p:cNvSpPr>
              <a:spLocks noChangeArrowheads="1"/>
            </p:cNvSpPr>
            <p:nvPr/>
          </p:nvSpPr>
          <p:spPr bwMode="auto">
            <a:xfrm>
              <a:off x="3879" y="116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486" name="Oval 1004"/>
            <p:cNvSpPr>
              <a:spLocks noChangeArrowheads="1"/>
            </p:cNvSpPr>
            <p:nvPr/>
          </p:nvSpPr>
          <p:spPr bwMode="auto">
            <a:xfrm>
              <a:off x="374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7" name="Oval 1005"/>
            <p:cNvSpPr>
              <a:spLocks noChangeArrowheads="1"/>
            </p:cNvSpPr>
            <p:nvPr/>
          </p:nvSpPr>
          <p:spPr bwMode="auto">
            <a:xfrm>
              <a:off x="3652"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8" name="Oval 1006"/>
            <p:cNvSpPr>
              <a:spLocks noChangeArrowheads="1"/>
            </p:cNvSpPr>
            <p:nvPr/>
          </p:nvSpPr>
          <p:spPr bwMode="auto">
            <a:xfrm>
              <a:off x="3606"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89" name="Oval 1007"/>
            <p:cNvSpPr>
              <a:spLocks noChangeArrowheads="1"/>
            </p:cNvSpPr>
            <p:nvPr/>
          </p:nvSpPr>
          <p:spPr bwMode="auto">
            <a:xfrm>
              <a:off x="3834"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0" name="Oval 1008"/>
            <p:cNvSpPr>
              <a:spLocks noChangeArrowheads="1"/>
            </p:cNvSpPr>
            <p:nvPr/>
          </p:nvSpPr>
          <p:spPr bwMode="auto">
            <a:xfrm>
              <a:off x="39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1" name="Oval 1009"/>
            <p:cNvSpPr>
              <a:spLocks noChangeArrowheads="1"/>
            </p:cNvSpPr>
            <p:nvPr/>
          </p:nvSpPr>
          <p:spPr bwMode="auto">
            <a:xfrm>
              <a:off x="4108"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2" name="Oval 1010"/>
            <p:cNvSpPr>
              <a:spLocks noChangeArrowheads="1"/>
            </p:cNvSpPr>
            <p:nvPr/>
          </p:nvSpPr>
          <p:spPr bwMode="auto">
            <a:xfrm>
              <a:off x="369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3" name="Oval 1011"/>
            <p:cNvSpPr>
              <a:spLocks noChangeArrowheads="1"/>
            </p:cNvSpPr>
            <p:nvPr/>
          </p:nvSpPr>
          <p:spPr bwMode="auto">
            <a:xfrm>
              <a:off x="3652"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4" name="Oval 1012"/>
            <p:cNvSpPr>
              <a:spLocks noChangeArrowheads="1"/>
            </p:cNvSpPr>
            <p:nvPr/>
          </p:nvSpPr>
          <p:spPr bwMode="auto">
            <a:xfrm>
              <a:off x="387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5" name="Oval 1013"/>
            <p:cNvSpPr>
              <a:spLocks noChangeArrowheads="1"/>
            </p:cNvSpPr>
            <p:nvPr/>
          </p:nvSpPr>
          <p:spPr bwMode="auto">
            <a:xfrm>
              <a:off x="3924"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6" name="Oval 1014"/>
            <p:cNvSpPr>
              <a:spLocks noChangeArrowheads="1"/>
            </p:cNvSpPr>
            <p:nvPr/>
          </p:nvSpPr>
          <p:spPr bwMode="auto">
            <a:xfrm>
              <a:off x="392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7" name="Oval 1015"/>
            <p:cNvSpPr>
              <a:spLocks noChangeArrowheads="1"/>
            </p:cNvSpPr>
            <p:nvPr/>
          </p:nvSpPr>
          <p:spPr bwMode="auto">
            <a:xfrm>
              <a:off x="3742"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498" name="Oval 1016"/>
            <p:cNvSpPr>
              <a:spLocks noChangeArrowheads="1"/>
            </p:cNvSpPr>
            <p:nvPr/>
          </p:nvSpPr>
          <p:spPr bwMode="auto">
            <a:xfrm>
              <a:off x="3652" y="188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499" name="Oval 1017"/>
            <p:cNvSpPr>
              <a:spLocks noChangeArrowheads="1"/>
            </p:cNvSpPr>
            <p:nvPr/>
          </p:nvSpPr>
          <p:spPr bwMode="auto">
            <a:xfrm>
              <a:off x="3651" y="16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500" name="Oval 1018"/>
            <p:cNvSpPr>
              <a:spLocks noChangeArrowheads="1"/>
            </p:cNvSpPr>
            <p:nvPr/>
          </p:nvSpPr>
          <p:spPr bwMode="auto">
            <a:xfrm>
              <a:off x="3652"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01" name="Oval 1019"/>
            <p:cNvSpPr>
              <a:spLocks noChangeArrowheads="1"/>
            </p:cNvSpPr>
            <p:nvPr/>
          </p:nvSpPr>
          <p:spPr bwMode="auto">
            <a:xfrm>
              <a:off x="4468"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02" name="Oval 1020"/>
            <p:cNvSpPr>
              <a:spLocks noChangeArrowheads="1"/>
            </p:cNvSpPr>
            <p:nvPr/>
          </p:nvSpPr>
          <p:spPr bwMode="auto">
            <a:xfrm>
              <a:off x="4332" y="1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03" name="Oval 1021"/>
            <p:cNvSpPr>
              <a:spLocks noChangeArrowheads="1"/>
            </p:cNvSpPr>
            <p:nvPr/>
          </p:nvSpPr>
          <p:spPr bwMode="auto">
            <a:xfrm>
              <a:off x="4196"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04" name="Oval 1022"/>
            <p:cNvSpPr>
              <a:spLocks noChangeArrowheads="1"/>
            </p:cNvSpPr>
            <p:nvPr/>
          </p:nvSpPr>
          <p:spPr bwMode="auto">
            <a:xfrm>
              <a:off x="433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05" name="Oval 1023"/>
            <p:cNvSpPr>
              <a:spLocks noChangeArrowheads="1"/>
            </p:cNvSpPr>
            <p:nvPr/>
          </p:nvSpPr>
          <p:spPr bwMode="auto">
            <a:xfrm>
              <a:off x="4559"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06" name="Oval 1024"/>
            <p:cNvSpPr>
              <a:spLocks noChangeArrowheads="1"/>
            </p:cNvSpPr>
            <p:nvPr/>
          </p:nvSpPr>
          <p:spPr bwMode="auto">
            <a:xfrm>
              <a:off x="3697"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07" name="Oval 1025"/>
            <p:cNvSpPr>
              <a:spLocks noChangeArrowheads="1"/>
            </p:cNvSpPr>
            <p:nvPr/>
          </p:nvSpPr>
          <p:spPr bwMode="auto">
            <a:xfrm>
              <a:off x="47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08" name="Oval 1026"/>
            <p:cNvSpPr>
              <a:spLocks noChangeArrowheads="1"/>
            </p:cNvSpPr>
            <p:nvPr/>
          </p:nvSpPr>
          <p:spPr bwMode="auto">
            <a:xfrm>
              <a:off x="392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09" name="Oval 1027"/>
            <p:cNvSpPr>
              <a:spLocks noChangeArrowheads="1"/>
            </p:cNvSpPr>
            <p:nvPr/>
          </p:nvSpPr>
          <p:spPr bwMode="auto">
            <a:xfrm>
              <a:off x="3834"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10" name="Oval 1028"/>
            <p:cNvSpPr>
              <a:spLocks noChangeArrowheads="1"/>
            </p:cNvSpPr>
            <p:nvPr/>
          </p:nvSpPr>
          <p:spPr bwMode="auto">
            <a:xfrm>
              <a:off x="374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11" name="Oval 1029"/>
            <p:cNvSpPr>
              <a:spLocks noChangeArrowheads="1"/>
            </p:cNvSpPr>
            <p:nvPr/>
          </p:nvSpPr>
          <p:spPr bwMode="auto">
            <a:xfrm>
              <a:off x="3650" y="2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12" name="Oval 1030"/>
            <p:cNvSpPr>
              <a:spLocks noChangeArrowheads="1"/>
            </p:cNvSpPr>
            <p:nvPr/>
          </p:nvSpPr>
          <p:spPr bwMode="auto">
            <a:xfrm>
              <a:off x="428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13" name="Oval 1031"/>
            <p:cNvSpPr>
              <a:spLocks noChangeArrowheads="1"/>
            </p:cNvSpPr>
            <p:nvPr/>
          </p:nvSpPr>
          <p:spPr bwMode="auto">
            <a:xfrm>
              <a:off x="4196"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14" name="Oval 1032"/>
            <p:cNvSpPr>
              <a:spLocks noChangeArrowheads="1"/>
            </p:cNvSpPr>
            <p:nvPr/>
          </p:nvSpPr>
          <p:spPr bwMode="auto">
            <a:xfrm>
              <a:off x="40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15" name="Oval 1033"/>
            <p:cNvSpPr>
              <a:spLocks noChangeArrowheads="1"/>
            </p:cNvSpPr>
            <p:nvPr/>
          </p:nvSpPr>
          <p:spPr bwMode="auto">
            <a:xfrm>
              <a:off x="3788" y="25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16" name="Oval 1034"/>
            <p:cNvSpPr>
              <a:spLocks noChangeArrowheads="1"/>
            </p:cNvSpPr>
            <p:nvPr/>
          </p:nvSpPr>
          <p:spPr bwMode="auto">
            <a:xfrm>
              <a:off x="4333" y="252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517" name="Oval 1035"/>
            <p:cNvSpPr>
              <a:spLocks noChangeArrowheads="1"/>
            </p:cNvSpPr>
            <p:nvPr/>
          </p:nvSpPr>
          <p:spPr bwMode="auto">
            <a:xfrm>
              <a:off x="4787"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18" name="Oval 1036"/>
            <p:cNvSpPr>
              <a:spLocks noChangeArrowheads="1"/>
            </p:cNvSpPr>
            <p:nvPr/>
          </p:nvSpPr>
          <p:spPr bwMode="auto">
            <a:xfrm>
              <a:off x="4196" y="243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19" name="Oval 1037"/>
            <p:cNvSpPr>
              <a:spLocks noChangeArrowheads="1"/>
            </p:cNvSpPr>
            <p:nvPr/>
          </p:nvSpPr>
          <p:spPr bwMode="auto">
            <a:xfrm>
              <a:off x="36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0" name="Oval 1038"/>
            <p:cNvSpPr>
              <a:spLocks noChangeArrowheads="1"/>
            </p:cNvSpPr>
            <p:nvPr/>
          </p:nvSpPr>
          <p:spPr bwMode="auto">
            <a:xfrm>
              <a:off x="406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1" name="Oval 1039"/>
            <p:cNvSpPr>
              <a:spLocks noChangeArrowheads="1"/>
            </p:cNvSpPr>
            <p:nvPr/>
          </p:nvSpPr>
          <p:spPr bwMode="auto">
            <a:xfrm>
              <a:off x="45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2" name="Oval 1040"/>
            <p:cNvSpPr>
              <a:spLocks noChangeArrowheads="1"/>
            </p:cNvSpPr>
            <p:nvPr/>
          </p:nvSpPr>
          <p:spPr bwMode="auto">
            <a:xfrm>
              <a:off x="4970"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523" name="Oval 1041"/>
            <p:cNvSpPr>
              <a:spLocks noChangeArrowheads="1"/>
            </p:cNvSpPr>
            <p:nvPr/>
          </p:nvSpPr>
          <p:spPr bwMode="auto">
            <a:xfrm>
              <a:off x="5149"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4" name="Oval 1042"/>
            <p:cNvSpPr>
              <a:spLocks noChangeArrowheads="1"/>
            </p:cNvSpPr>
            <p:nvPr/>
          </p:nvSpPr>
          <p:spPr bwMode="auto">
            <a:xfrm>
              <a:off x="4650"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5" name="Oval 1043"/>
            <p:cNvSpPr>
              <a:spLocks noChangeArrowheads="1"/>
            </p:cNvSpPr>
            <p:nvPr/>
          </p:nvSpPr>
          <p:spPr bwMode="auto">
            <a:xfrm>
              <a:off x="4514"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6" name="Oval 1044"/>
            <p:cNvSpPr>
              <a:spLocks noChangeArrowheads="1"/>
            </p:cNvSpPr>
            <p:nvPr/>
          </p:nvSpPr>
          <p:spPr bwMode="auto">
            <a:xfrm>
              <a:off x="5784"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7" name="Oval 1045"/>
            <p:cNvSpPr>
              <a:spLocks noChangeArrowheads="1"/>
            </p:cNvSpPr>
            <p:nvPr/>
          </p:nvSpPr>
          <p:spPr bwMode="auto">
            <a:xfrm>
              <a:off x="573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8" name="Oval 1046"/>
            <p:cNvSpPr>
              <a:spLocks noChangeArrowheads="1"/>
            </p:cNvSpPr>
            <p:nvPr/>
          </p:nvSpPr>
          <p:spPr bwMode="auto">
            <a:xfrm>
              <a:off x="5557"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29" name="Oval 1047"/>
            <p:cNvSpPr>
              <a:spLocks noChangeArrowheads="1"/>
            </p:cNvSpPr>
            <p:nvPr/>
          </p:nvSpPr>
          <p:spPr bwMode="auto">
            <a:xfrm>
              <a:off x="569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0" name="Oval 1048"/>
            <p:cNvSpPr>
              <a:spLocks noChangeArrowheads="1"/>
            </p:cNvSpPr>
            <p:nvPr/>
          </p:nvSpPr>
          <p:spPr bwMode="auto">
            <a:xfrm>
              <a:off x="5466"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1" name="Oval 1049"/>
            <p:cNvSpPr>
              <a:spLocks noChangeArrowheads="1"/>
            </p:cNvSpPr>
            <p:nvPr/>
          </p:nvSpPr>
          <p:spPr bwMode="auto">
            <a:xfrm>
              <a:off x="4650"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2" name="Oval 1050"/>
            <p:cNvSpPr>
              <a:spLocks noChangeArrowheads="1"/>
            </p:cNvSpPr>
            <p:nvPr/>
          </p:nvSpPr>
          <p:spPr bwMode="auto">
            <a:xfrm>
              <a:off x="142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3" name="Oval 1051"/>
            <p:cNvSpPr>
              <a:spLocks noChangeArrowheads="1"/>
            </p:cNvSpPr>
            <p:nvPr/>
          </p:nvSpPr>
          <p:spPr bwMode="auto">
            <a:xfrm>
              <a:off x="142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4" name="Oval 1052"/>
            <p:cNvSpPr>
              <a:spLocks noChangeArrowheads="1"/>
            </p:cNvSpPr>
            <p:nvPr/>
          </p:nvSpPr>
          <p:spPr bwMode="auto">
            <a:xfrm>
              <a:off x="133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5" name="Oval 1053"/>
            <p:cNvSpPr>
              <a:spLocks noChangeArrowheads="1"/>
            </p:cNvSpPr>
            <p:nvPr/>
          </p:nvSpPr>
          <p:spPr bwMode="auto">
            <a:xfrm>
              <a:off x="120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6" name="Oval 1054"/>
            <p:cNvSpPr>
              <a:spLocks noChangeArrowheads="1"/>
            </p:cNvSpPr>
            <p:nvPr/>
          </p:nvSpPr>
          <p:spPr bwMode="auto">
            <a:xfrm>
              <a:off x="102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7" name="Oval 1055"/>
            <p:cNvSpPr>
              <a:spLocks noChangeArrowheads="1"/>
            </p:cNvSpPr>
            <p:nvPr/>
          </p:nvSpPr>
          <p:spPr bwMode="auto">
            <a:xfrm>
              <a:off x="1292" y="30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538" name="Oval 1056"/>
            <p:cNvSpPr>
              <a:spLocks noChangeArrowheads="1"/>
            </p:cNvSpPr>
            <p:nvPr/>
          </p:nvSpPr>
          <p:spPr bwMode="auto">
            <a:xfrm>
              <a:off x="1383" y="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39" name="Oval 1057"/>
            <p:cNvSpPr>
              <a:spLocks noChangeArrowheads="1"/>
            </p:cNvSpPr>
            <p:nvPr/>
          </p:nvSpPr>
          <p:spPr bwMode="auto">
            <a:xfrm>
              <a:off x="138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0" name="Oval 1058"/>
            <p:cNvSpPr>
              <a:spLocks noChangeArrowheads="1"/>
            </p:cNvSpPr>
            <p:nvPr/>
          </p:nvSpPr>
          <p:spPr bwMode="auto">
            <a:xfrm>
              <a:off x="133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1" name="Oval 1059"/>
            <p:cNvSpPr>
              <a:spLocks noChangeArrowheads="1"/>
            </p:cNvSpPr>
            <p:nvPr/>
          </p:nvSpPr>
          <p:spPr bwMode="auto">
            <a:xfrm>
              <a:off x="138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2" name="Oval 1060"/>
            <p:cNvSpPr>
              <a:spLocks noChangeArrowheads="1"/>
            </p:cNvSpPr>
            <p:nvPr/>
          </p:nvSpPr>
          <p:spPr bwMode="auto">
            <a:xfrm>
              <a:off x="3742"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543" name="Oval 1061"/>
            <p:cNvSpPr>
              <a:spLocks noChangeArrowheads="1"/>
            </p:cNvSpPr>
            <p:nvPr/>
          </p:nvSpPr>
          <p:spPr bwMode="auto">
            <a:xfrm>
              <a:off x="161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4" name="Oval 1062"/>
            <p:cNvSpPr>
              <a:spLocks noChangeArrowheads="1"/>
            </p:cNvSpPr>
            <p:nvPr/>
          </p:nvSpPr>
          <p:spPr bwMode="auto">
            <a:xfrm>
              <a:off x="1701" y="8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45" name="Oval 1063"/>
            <p:cNvSpPr>
              <a:spLocks noChangeArrowheads="1"/>
            </p:cNvSpPr>
            <p:nvPr/>
          </p:nvSpPr>
          <p:spPr bwMode="auto">
            <a:xfrm>
              <a:off x="1700"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6" name="Oval 1064"/>
            <p:cNvSpPr>
              <a:spLocks noChangeArrowheads="1"/>
            </p:cNvSpPr>
            <p:nvPr/>
          </p:nvSpPr>
          <p:spPr bwMode="auto">
            <a:xfrm>
              <a:off x="169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7" name="Oval 1065"/>
            <p:cNvSpPr>
              <a:spLocks noChangeArrowheads="1"/>
            </p:cNvSpPr>
            <p:nvPr/>
          </p:nvSpPr>
          <p:spPr bwMode="auto">
            <a:xfrm>
              <a:off x="161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8" name="Oval 1066"/>
            <p:cNvSpPr>
              <a:spLocks noChangeArrowheads="1"/>
            </p:cNvSpPr>
            <p:nvPr/>
          </p:nvSpPr>
          <p:spPr bwMode="auto">
            <a:xfrm>
              <a:off x="1746"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49" name="Oval 1067"/>
            <p:cNvSpPr>
              <a:spLocks noChangeArrowheads="1"/>
            </p:cNvSpPr>
            <p:nvPr/>
          </p:nvSpPr>
          <p:spPr bwMode="auto">
            <a:xfrm>
              <a:off x="1474"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0" name="Oval 1068"/>
            <p:cNvSpPr>
              <a:spLocks noChangeArrowheads="1"/>
            </p:cNvSpPr>
            <p:nvPr/>
          </p:nvSpPr>
          <p:spPr bwMode="auto">
            <a:xfrm>
              <a:off x="3107"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1" name="Oval 1069"/>
            <p:cNvSpPr>
              <a:spLocks noChangeArrowheads="1"/>
            </p:cNvSpPr>
            <p:nvPr/>
          </p:nvSpPr>
          <p:spPr bwMode="auto">
            <a:xfrm>
              <a:off x="1519"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2" name="Oval 1070"/>
            <p:cNvSpPr>
              <a:spLocks noChangeArrowheads="1"/>
            </p:cNvSpPr>
            <p:nvPr/>
          </p:nvSpPr>
          <p:spPr bwMode="auto">
            <a:xfrm>
              <a:off x="1564" y="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53" name="Oval 1071"/>
            <p:cNvSpPr>
              <a:spLocks noChangeArrowheads="1"/>
            </p:cNvSpPr>
            <p:nvPr/>
          </p:nvSpPr>
          <p:spPr bwMode="auto">
            <a:xfrm>
              <a:off x="129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4" name="Oval 1072"/>
            <p:cNvSpPr>
              <a:spLocks noChangeArrowheads="1"/>
            </p:cNvSpPr>
            <p:nvPr/>
          </p:nvSpPr>
          <p:spPr bwMode="auto">
            <a:xfrm>
              <a:off x="1610"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5" name="Oval 1073"/>
            <p:cNvSpPr>
              <a:spLocks noChangeArrowheads="1"/>
            </p:cNvSpPr>
            <p:nvPr/>
          </p:nvSpPr>
          <p:spPr bwMode="auto">
            <a:xfrm>
              <a:off x="233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6" name="Oval 1074"/>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557" name="Oval 1075"/>
            <p:cNvSpPr>
              <a:spLocks noChangeArrowheads="1"/>
            </p:cNvSpPr>
            <p:nvPr/>
          </p:nvSpPr>
          <p:spPr bwMode="auto">
            <a:xfrm>
              <a:off x="2199"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8" name="Oval 1076"/>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59" name="Oval 1077"/>
            <p:cNvSpPr>
              <a:spLocks noChangeArrowheads="1"/>
            </p:cNvSpPr>
            <p:nvPr/>
          </p:nvSpPr>
          <p:spPr bwMode="auto">
            <a:xfrm>
              <a:off x="2426"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0" name="Oval 1078"/>
            <p:cNvSpPr>
              <a:spLocks noChangeArrowheads="1"/>
            </p:cNvSpPr>
            <p:nvPr/>
          </p:nvSpPr>
          <p:spPr bwMode="auto">
            <a:xfrm>
              <a:off x="2517"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1" name="Oval 1079"/>
            <p:cNvSpPr>
              <a:spLocks noChangeArrowheads="1"/>
            </p:cNvSpPr>
            <p:nvPr/>
          </p:nvSpPr>
          <p:spPr bwMode="auto">
            <a:xfrm>
              <a:off x="2608" y="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2" name="Oval 1080"/>
            <p:cNvSpPr>
              <a:spLocks noChangeArrowheads="1"/>
            </p:cNvSpPr>
            <p:nvPr/>
          </p:nvSpPr>
          <p:spPr bwMode="auto">
            <a:xfrm>
              <a:off x="2607"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3" name="Oval 1081"/>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564" name="Oval 1082"/>
            <p:cNvSpPr>
              <a:spLocks noChangeArrowheads="1"/>
            </p:cNvSpPr>
            <p:nvPr/>
          </p:nvSpPr>
          <p:spPr bwMode="auto">
            <a:xfrm>
              <a:off x="2471" y="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5" name="Oval 1083"/>
            <p:cNvSpPr>
              <a:spLocks noChangeArrowheads="1"/>
            </p:cNvSpPr>
            <p:nvPr/>
          </p:nvSpPr>
          <p:spPr bwMode="auto">
            <a:xfrm>
              <a:off x="2834"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6" name="Oval 1084"/>
            <p:cNvSpPr>
              <a:spLocks noChangeArrowheads="1"/>
            </p:cNvSpPr>
            <p:nvPr/>
          </p:nvSpPr>
          <p:spPr bwMode="auto">
            <a:xfrm>
              <a:off x="2925"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7" name="Oval 1085"/>
            <p:cNvSpPr>
              <a:spLocks noChangeArrowheads="1"/>
            </p:cNvSpPr>
            <p:nvPr/>
          </p:nvSpPr>
          <p:spPr bwMode="auto">
            <a:xfrm>
              <a:off x="2245" y="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8" name="Oval 1086"/>
            <p:cNvSpPr>
              <a:spLocks noChangeArrowheads="1"/>
            </p:cNvSpPr>
            <p:nvPr/>
          </p:nvSpPr>
          <p:spPr bwMode="auto">
            <a:xfrm>
              <a:off x="2244"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69" name="Oval 1087"/>
            <p:cNvSpPr>
              <a:spLocks noChangeArrowheads="1"/>
            </p:cNvSpPr>
            <p:nvPr/>
          </p:nvSpPr>
          <p:spPr bwMode="auto">
            <a:xfrm>
              <a:off x="2018" y="6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570" name="Oval 1088"/>
            <p:cNvSpPr>
              <a:spLocks noChangeArrowheads="1"/>
            </p:cNvSpPr>
            <p:nvPr/>
          </p:nvSpPr>
          <p:spPr bwMode="auto">
            <a:xfrm>
              <a:off x="3560" y="138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571" name="Oval 1089"/>
            <p:cNvSpPr>
              <a:spLocks noChangeArrowheads="1"/>
            </p:cNvSpPr>
            <p:nvPr/>
          </p:nvSpPr>
          <p:spPr bwMode="auto">
            <a:xfrm>
              <a:off x="2426"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72" name="Oval 1090"/>
            <p:cNvSpPr>
              <a:spLocks noChangeArrowheads="1"/>
            </p:cNvSpPr>
            <p:nvPr/>
          </p:nvSpPr>
          <p:spPr bwMode="auto">
            <a:xfrm>
              <a:off x="2154"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73" name="Oval 1091"/>
            <p:cNvSpPr>
              <a:spLocks noChangeArrowheads="1"/>
            </p:cNvSpPr>
            <p:nvPr/>
          </p:nvSpPr>
          <p:spPr bwMode="auto">
            <a:xfrm>
              <a:off x="251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74" name="Oval 1092"/>
            <p:cNvSpPr>
              <a:spLocks noChangeArrowheads="1"/>
            </p:cNvSpPr>
            <p:nvPr/>
          </p:nvSpPr>
          <p:spPr bwMode="auto">
            <a:xfrm>
              <a:off x="2243"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75" name="Oval 1093"/>
            <p:cNvSpPr>
              <a:spLocks noChangeArrowheads="1"/>
            </p:cNvSpPr>
            <p:nvPr/>
          </p:nvSpPr>
          <p:spPr bwMode="auto">
            <a:xfrm>
              <a:off x="3833" y="7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576" name="Oval 1094"/>
            <p:cNvSpPr>
              <a:spLocks noChangeArrowheads="1"/>
            </p:cNvSpPr>
            <p:nvPr/>
          </p:nvSpPr>
          <p:spPr bwMode="auto">
            <a:xfrm>
              <a:off x="210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77" name="Oval 1095"/>
            <p:cNvSpPr>
              <a:spLocks noChangeArrowheads="1"/>
            </p:cNvSpPr>
            <p:nvPr/>
          </p:nvSpPr>
          <p:spPr bwMode="auto">
            <a:xfrm>
              <a:off x="2426" y="70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578" name="Oval 1096"/>
            <p:cNvSpPr>
              <a:spLocks noChangeArrowheads="1"/>
            </p:cNvSpPr>
            <p:nvPr/>
          </p:nvSpPr>
          <p:spPr bwMode="auto">
            <a:xfrm>
              <a:off x="1973"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79" name="Oval 1097"/>
            <p:cNvSpPr>
              <a:spLocks noChangeArrowheads="1"/>
            </p:cNvSpPr>
            <p:nvPr/>
          </p:nvSpPr>
          <p:spPr bwMode="auto">
            <a:xfrm>
              <a:off x="1791"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0" name="Oval 1098"/>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1" name="Oval 1099"/>
            <p:cNvSpPr>
              <a:spLocks noChangeArrowheads="1"/>
            </p:cNvSpPr>
            <p:nvPr/>
          </p:nvSpPr>
          <p:spPr bwMode="auto">
            <a:xfrm>
              <a:off x="1882"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2" name="Oval 1100"/>
            <p:cNvSpPr>
              <a:spLocks noChangeArrowheads="1"/>
            </p:cNvSpPr>
            <p:nvPr/>
          </p:nvSpPr>
          <p:spPr bwMode="auto">
            <a:xfrm>
              <a:off x="2018" y="391"/>
              <a:ext cx="45" cy="46"/>
            </a:xfrm>
            <a:prstGeom prst="ellipse">
              <a:avLst/>
            </a:prstGeom>
            <a:solidFill>
              <a:schemeClr val="tx1"/>
            </a:solidFill>
            <a:ln w="3175">
              <a:noFill/>
              <a:round/>
              <a:headEnd/>
              <a:tailEnd/>
            </a:ln>
          </p:spPr>
          <p:txBody>
            <a:bodyPr wrap="none" anchor="ctr"/>
            <a:lstStyle/>
            <a:p>
              <a:endParaRPr lang="en-US"/>
            </a:p>
          </p:txBody>
        </p:sp>
        <p:sp>
          <p:nvSpPr>
            <p:cNvPr id="88583" name="Oval 1101"/>
            <p:cNvSpPr>
              <a:spLocks noChangeArrowheads="1"/>
            </p:cNvSpPr>
            <p:nvPr/>
          </p:nvSpPr>
          <p:spPr bwMode="auto">
            <a:xfrm>
              <a:off x="2064" y="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4" name="Oval 1102"/>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5" name="Oval 1103"/>
            <p:cNvSpPr>
              <a:spLocks noChangeArrowheads="1"/>
            </p:cNvSpPr>
            <p:nvPr/>
          </p:nvSpPr>
          <p:spPr bwMode="auto">
            <a:xfrm>
              <a:off x="1927"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6" name="Oval 1104"/>
            <p:cNvSpPr>
              <a:spLocks noChangeArrowheads="1"/>
            </p:cNvSpPr>
            <p:nvPr/>
          </p:nvSpPr>
          <p:spPr bwMode="auto">
            <a:xfrm>
              <a:off x="1973"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7" name="Oval 1105"/>
            <p:cNvSpPr>
              <a:spLocks noChangeArrowheads="1"/>
            </p:cNvSpPr>
            <p:nvPr/>
          </p:nvSpPr>
          <p:spPr bwMode="auto">
            <a:xfrm>
              <a:off x="224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8" name="Oval 1106"/>
            <p:cNvSpPr>
              <a:spLocks noChangeArrowheads="1"/>
            </p:cNvSpPr>
            <p:nvPr/>
          </p:nvSpPr>
          <p:spPr bwMode="auto">
            <a:xfrm>
              <a:off x="24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89" name="Oval 1107"/>
            <p:cNvSpPr>
              <a:spLocks noChangeArrowheads="1"/>
            </p:cNvSpPr>
            <p:nvPr/>
          </p:nvSpPr>
          <p:spPr bwMode="auto">
            <a:xfrm>
              <a:off x="25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0" name="Oval 1108"/>
            <p:cNvSpPr>
              <a:spLocks noChangeArrowheads="1"/>
            </p:cNvSpPr>
            <p:nvPr/>
          </p:nvSpPr>
          <p:spPr bwMode="auto">
            <a:xfrm>
              <a:off x="1700"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1" name="Oval 1109"/>
            <p:cNvSpPr>
              <a:spLocks noChangeArrowheads="1"/>
            </p:cNvSpPr>
            <p:nvPr/>
          </p:nvSpPr>
          <p:spPr bwMode="auto">
            <a:xfrm>
              <a:off x="1338"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2" name="Oval 1110"/>
            <p:cNvSpPr>
              <a:spLocks noChangeArrowheads="1"/>
            </p:cNvSpPr>
            <p:nvPr/>
          </p:nvSpPr>
          <p:spPr bwMode="auto">
            <a:xfrm>
              <a:off x="1474" y="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3" name="Oval 1111"/>
            <p:cNvSpPr>
              <a:spLocks noChangeArrowheads="1"/>
            </p:cNvSpPr>
            <p:nvPr/>
          </p:nvSpPr>
          <p:spPr bwMode="auto">
            <a:xfrm>
              <a:off x="156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4" name="Oval 1112"/>
            <p:cNvSpPr>
              <a:spLocks noChangeArrowheads="1"/>
            </p:cNvSpPr>
            <p:nvPr/>
          </p:nvSpPr>
          <p:spPr bwMode="auto">
            <a:xfrm>
              <a:off x="1564"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5" name="Oval 1113"/>
            <p:cNvSpPr>
              <a:spLocks noChangeArrowheads="1"/>
            </p:cNvSpPr>
            <p:nvPr/>
          </p:nvSpPr>
          <p:spPr bwMode="auto">
            <a:xfrm>
              <a:off x="1928"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6" name="Oval 1114"/>
            <p:cNvSpPr>
              <a:spLocks noChangeArrowheads="1"/>
            </p:cNvSpPr>
            <p:nvPr/>
          </p:nvSpPr>
          <p:spPr bwMode="auto">
            <a:xfrm>
              <a:off x="210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7" name="Oval 1115"/>
            <p:cNvSpPr>
              <a:spLocks noChangeArrowheads="1"/>
            </p:cNvSpPr>
            <p:nvPr/>
          </p:nvSpPr>
          <p:spPr bwMode="auto">
            <a:xfrm>
              <a:off x="1836" y="70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598" name="Oval 1116"/>
            <p:cNvSpPr>
              <a:spLocks noChangeArrowheads="1"/>
            </p:cNvSpPr>
            <p:nvPr/>
          </p:nvSpPr>
          <p:spPr bwMode="auto">
            <a:xfrm>
              <a:off x="188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599" name="Oval 1117"/>
            <p:cNvSpPr>
              <a:spLocks noChangeArrowheads="1"/>
            </p:cNvSpPr>
            <p:nvPr/>
          </p:nvSpPr>
          <p:spPr bwMode="auto">
            <a:xfrm>
              <a:off x="1973"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600" name="Oval 1118"/>
            <p:cNvSpPr>
              <a:spLocks noChangeArrowheads="1"/>
            </p:cNvSpPr>
            <p:nvPr/>
          </p:nvSpPr>
          <p:spPr bwMode="auto">
            <a:xfrm>
              <a:off x="269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01" name="Oval 1119"/>
            <p:cNvSpPr>
              <a:spLocks noChangeArrowheads="1"/>
            </p:cNvSpPr>
            <p:nvPr/>
          </p:nvSpPr>
          <p:spPr bwMode="auto">
            <a:xfrm>
              <a:off x="2562"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02" name="Oval 1120"/>
            <p:cNvSpPr>
              <a:spLocks noChangeArrowheads="1"/>
            </p:cNvSpPr>
            <p:nvPr/>
          </p:nvSpPr>
          <p:spPr bwMode="auto">
            <a:xfrm>
              <a:off x="2427"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03" name="Oval 1121"/>
            <p:cNvSpPr>
              <a:spLocks noChangeArrowheads="1"/>
            </p:cNvSpPr>
            <p:nvPr/>
          </p:nvSpPr>
          <p:spPr bwMode="auto">
            <a:xfrm>
              <a:off x="2292"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604" name="Oval 1122"/>
            <p:cNvSpPr>
              <a:spLocks noChangeArrowheads="1"/>
            </p:cNvSpPr>
            <p:nvPr/>
          </p:nvSpPr>
          <p:spPr bwMode="auto">
            <a:xfrm>
              <a:off x="269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05" name="Oval 1123"/>
            <p:cNvSpPr>
              <a:spLocks noChangeArrowheads="1"/>
            </p:cNvSpPr>
            <p:nvPr/>
          </p:nvSpPr>
          <p:spPr bwMode="auto">
            <a:xfrm>
              <a:off x="2744"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06" name="Oval 1124"/>
            <p:cNvSpPr>
              <a:spLocks noChangeArrowheads="1"/>
            </p:cNvSpPr>
            <p:nvPr/>
          </p:nvSpPr>
          <p:spPr bwMode="auto">
            <a:xfrm>
              <a:off x="3289" y="21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07" name="Oval 1125"/>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08" name="Oval 1126"/>
            <p:cNvSpPr>
              <a:spLocks noChangeArrowheads="1"/>
            </p:cNvSpPr>
            <p:nvPr/>
          </p:nvSpPr>
          <p:spPr bwMode="auto">
            <a:xfrm>
              <a:off x="3152"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09" name="Oval 1127"/>
            <p:cNvSpPr>
              <a:spLocks noChangeArrowheads="1"/>
            </p:cNvSpPr>
            <p:nvPr/>
          </p:nvSpPr>
          <p:spPr bwMode="auto">
            <a:xfrm>
              <a:off x="3379" y="1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10" name="Oval 1128"/>
            <p:cNvSpPr>
              <a:spLocks noChangeArrowheads="1"/>
            </p:cNvSpPr>
            <p:nvPr/>
          </p:nvSpPr>
          <p:spPr bwMode="auto">
            <a:xfrm>
              <a:off x="3424"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1" name="Oval 1129"/>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12" name="Oval 1130"/>
            <p:cNvSpPr>
              <a:spLocks noChangeArrowheads="1"/>
            </p:cNvSpPr>
            <p:nvPr/>
          </p:nvSpPr>
          <p:spPr bwMode="auto">
            <a:xfrm>
              <a:off x="3196" y="1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3" name="Oval 1131"/>
            <p:cNvSpPr>
              <a:spLocks noChangeArrowheads="1"/>
            </p:cNvSpPr>
            <p:nvPr/>
          </p:nvSpPr>
          <p:spPr bwMode="auto">
            <a:xfrm>
              <a:off x="274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4" name="Oval 1132"/>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5" name="Oval 1133"/>
            <p:cNvSpPr>
              <a:spLocks noChangeArrowheads="1"/>
            </p:cNvSpPr>
            <p:nvPr/>
          </p:nvSpPr>
          <p:spPr bwMode="auto">
            <a:xfrm>
              <a:off x="30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6" name="Oval 1134"/>
            <p:cNvSpPr>
              <a:spLocks noChangeArrowheads="1"/>
            </p:cNvSpPr>
            <p:nvPr/>
          </p:nvSpPr>
          <p:spPr bwMode="auto">
            <a:xfrm>
              <a:off x="2653" y="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7" name="Oval 1135"/>
            <p:cNvSpPr>
              <a:spLocks noChangeArrowheads="1"/>
            </p:cNvSpPr>
            <p:nvPr/>
          </p:nvSpPr>
          <p:spPr bwMode="auto">
            <a:xfrm>
              <a:off x="3469"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8" name="Oval 1136"/>
            <p:cNvSpPr>
              <a:spLocks noChangeArrowheads="1"/>
            </p:cNvSpPr>
            <p:nvPr/>
          </p:nvSpPr>
          <p:spPr bwMode="auto">
            <a:xfrm>
              <a:off x="3333"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19" name="Oval 1137"/>
            <p:cNvSpPr>
              <a:spLocks noChangeArrowheads="1"/>
            </p:cNvSpPr>
            <p:nvPr/>
          </p:nvSpPr>
          <p:spPr bwMode="auto">
            <a:xfrm>
              <a:off x="342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20" name="Oval 1138"/>
            <p:cNvSpPr>
              <a:spLocks noChangeArrowheads="1"/>
            </p:cNvSpPr>
            <p:nvPr/>
          </p:nvSpPr>
          <p:spPr bwMode="auto">
            <a:xfrm>
              <a:off x="3560"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21" name="Oval 1139"/>
            <p:cNvSpPr>
              <a:spLocks noChangeArrowheads="1"/>
            </p:cNvSpPr>
            <p:nvPr/>
          </p:nvSpPr>
          <p:spPr bwMode="auto">
            <a:xfrm>
              <a:off x="3469"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622" name="Oval 1140"/>
            <p:cNvSpPr>
              <a:spLocks noChangeArrowheads="1"/>
            </p:cNvSpPr>
            <p:nvPr/>
          </p:nvSpPr>
          <p:spPr bwMode="auto">
            <a:xfrm>
              <a:off x="3333" y="8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623" name="Oval 1141"/>
            <p:cNvSpPr>
              <a:spLocks noChangeArrowheads="1"/>
            </p:cNvSpPr>
            <p:nvPr/>
          </p:nvSpPr>
          <p:spPr bwMode="auto">
            <a:xfrm>
              <a:off x="2926"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24" name="Oval 1142"/>
            <p:cNvSpPr>
              <a:spLocks noChangeArrowheads="1"/>
            </p:cNvSpPr>
            <p:nvPr/>
          </p:nvSpPr>
          <p:spPr bwMode="auto">
            <a:xfrm>
              <a:off x="283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25" name="Oval 1143"/>
            <p:cNvSpPr>
              <a:spLocks noChangeArrowheads="1"/>
            </p:cNvSpPr>
            <p:nvPr/>
          </p:nvSpPr>
          <p:spPr bwMode="auto">
            <a:xfrm>
              <a:off x="2789"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26" name="Oval 1144"/>
            <p:cNvSpPr>
              <a:spLocks noChangeArrowheads="1"/>
            </p:cNvSpPr>
            <p:nvPr/>
          </p:nvSpPr>
          <p:spPr bwMode="auto">
            <a:xfrm>
              <a:off x="2880"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27" name="Oval 1145"/>
            <p:cNvSpPr>
              <a:spLocks noChangeArrowheads="1"/>
            </p:cNvSpPr>
            <p:nvPr/>
          </p:nvSpPr>
          <p:spPr bwMode="auto">
            <a:xfrm>
              <a:off x="3016" y="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28" name="Oval 1146"/>
            <p:cNvSpPr>
              <a:spLocks noChangeArrowheads="1"/>
            </p:cNvSpPr>
            <p:nvPr/>
          </p:nvSpPr>
          <p:spPr bwMode="auto">
            <a:xfrm>
              <a:off x="3107"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29" name="Oval 1147"/>
            <p:cNvSpPr>
              <a:spLocks noChangeArrowheads="1"/>
            </p:cNvSpPr>
            <p:nvPr/>
          </p:nvSpPr>
          <p:spPr bwMode="auto">
            <a:xfrm>
              <a:off x="319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0" name="Oval 1148"/>
            <p:cNvSpPr>
              <a:spLocks noChangeArrowheads="1"/>
            </p:cNvSpPr>
            <p:nvPr/>
          </p:nvSpPr>
          <p:spPr bwMode="auto">
            <a:xfrm>
              <a:off x="319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1" name="Oval 1149"/>
            <p:cNvSpPr>
              <a:spLocks noChangeArrowheads="1"/>
            </p:cNvSpPr>
            <p:nvPr/>
          </p:nvSpPr>
          <p:spPr bwMode="auto">
            <a:xfrm>
              <a:off x="3061"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2" name="Oval 1150"/>
            <p:cNvSpPr>
              <a:spLocks noChangeArrowheads="1"/>
            </p:cNvSpPr>
            <p:nvPr/>
          </p:nvSpPr>
          <p:spPr bwMode="auto">
            <a:xfrm>
              <a:off x="265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3" name="Oval 1151"/>
            <p:cNvSpPr>
              <a:spLocks noChangeArrowheads="1"/>
            </p:cNvSpPr>
            <p:nvPr/>
          </p:nvSpPr>
          <p:spPr bwMode="auto">
            <a:xfrm>
              <a:off x="3107"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4" name="Oval 1152"/>
            <p:cNvSpPr>
              <a:spLocks noChangeArrowheads="1"/>
            </p:cNvSpPr>
            <p:nvPr/>
          </p:nvSpPr>
          <p:spPr bwMode="auto">
            <a:xfrm>
              <a:off x="337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5" name="Oval 1153"/>
            <p:cNvSpPr>
              <a:spLocks noChangeArrowheads="1"/>
            </p:cNvSpPr>
            <p:nvPr/>
          </p:nvSpPr>
          <p:spPr bwMode="auto">
            <a:xfrm>
              <a:off x="3242"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6" name="Oval 1154"/>
            <p:cNvSpPr>
              <a:spLocks noChangeArrowheads="1"/>
            </p:cNvSpPr>
            <p:nvPr/>
          </p:nvSpPr>
          <p:spPr bwMode="auto">
            <a:xfrm>
              <a:off x="3333"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7" name="Oval 1155"/>
            <p:cNvSpPr>
              <a:spLocks noChangeArrowheads="1"/>
            </p:cNvSpPr>
            <p:nvPr/>
          </p:nvSpPr>
          <p:spPr bwMode="auto">
            <a:xfrm>
              <a:off x="356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8" name="Oval 1156"/>
            <p:cNvSpPr>
              <a:spLocks noChangeArrowheads="1"/>
            </p:cNvSpPr>
            <p:nvPr/>
          </p:nvSpPr>
          <p:spPr bwMode="auto">
            <a:xfrm>
              <a:off x="3242"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39" name="Oval 1157"/>
            <p:cNvSpPr>
              <a:spLocks noChangeArrowheads="1"/>
            </p:cNvSpPr>
            <p:nvPr/>
          </p:nvSpPr>
          <p:spPr bwMode="auto">
            <a:xfrm>
              <a:off x="356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0" name="Oval 1158"/>
            <p:cNvSpPr>
              <a:spLocks noChangeArrowheads="1"/>
            </p:cNvSpPr>
            <p:nvPr/>
          </p:nvSpPr>
          <p:spPr bwMode="auto">
            <a:xfrm>
              <a:off x="2834"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1" name="Oval 1159"/>
            <p:cNvSpPr>
              <a:spLocks noChangeArrowheads="1"/>
            </p:cNvSpPr>
            <p:nvPr/>
          </p:nvSpPr>
          <p:spPr bwMode="auto">
            <a:xfrm>
              <a:off x="1111"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2" name="Oval 1160"/>
            <p:cNvSpPr>
              <a:spLocks noChangeArrowheads="1"/>
            </p:cNvSpPr>
            <p:nvPr/>
          </p:nvSpPr>
          <p:spPr bwMode="auto">
            <a:xfrm>
              <a:off x="975"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3" name="Oval 1161"/>
            <p:cNvSpPr>
              <a:spLocks noChangeArrowheads="1"/>
            </p:cNvSpPr>
            <p:nvPr/>
          </p:nvSpPr>
          <p:spPr bwMode="auto">
            <a:xfrm>
              <a:off x="1066" y="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4" name="Oval 1162"/>
            <p:cNvSpPr>
              <a:spLocks noChangeArrowheads="1"/>
            </p:cNvSpPr>
            <p:nvPr/>
          </p:nvSpPr>
          <p:spPr bwMode="auto">
            <a:xfrm>
              <a:off x="120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5" name="Oval 1163"/>
            <p:cNvSpPr>
              <a:spLocks noChangeArrowheads="1"/>
            </p:cNvSpPr>
            <p:nvPr/>
          </p:nvSpPr>
          <p:spPr bwMode="auto">
            <a:xfrm>
              <a:off x="975" y="84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46" name="Oval 1164"/>
            <p:cNvSpPr>
              <a:spLocks noChangeArrowheads="1"/>
            </p:cNvSpPr>
            <p:nvPr/>
          </p:nvSpPr>
          <p:spPr bwMode="auto">
            <a:xfrm>
              <a:off x="101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7" name="Oval 1165"/>
            <p:cNvSpPr>
              <a:spLocks noChangeArrowheads="1"/>
            </p:cNvSpPr>
            <p:nvPr/>
          </p:nvSpPr>
          <p:spPr bwMode="auto">
            <a:xfrm>
              <a:off x="56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8" name="Oval 1166"/>
            <p:cNvSpPr>
              <a:spLocks noChangeArrowheads="1"/>
            </p:cNvSpPr>
            <p:nvPr/>
          </p:nvSpPr>
          <p:spPr bwMode="auto">
            <a:xfrm>
              <a:off x="56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49" name="Oval 1167"/>
            <p:cNvSpPr>
              <a:spLocks noChangeArrowheads="1"/>
            </p:cNvSpPr>
            <p:nvPr/>
          </p:nvSpPr>
          <p:spPr bwMode="auto">
            <a:xfrm>
              <a:off x="431"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0" name="Oval 1168"/>
            <p:cNvSpPr>
              <a:spLocks noChangeArrowheads="1"/>
            </p:cNvSpPr>
            <p:nvPr/>
          </p:nvSpPr>
          <p:spPr bwMode="auto">
            <a:xfrm>
              <a:off x="522" y="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1" name="Oval 1169"/>
            <p:cNvSpPr>
              <a:spLocks noChangeArrowheads="1"/>
            </p:cNvSpPr>
            <p:nvPr/>
          </p:nvSpPr>
          <p:spPr bwMode="auto">
            <a:xfrm>
              <a:off x="658"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2" name="Oval 1170"/>
            <p:cNvSpPr>
              <a:spLocks noChangeArrowheads="1"/>
            </p:cNvSpPr>
            <p:nvPr/>
          </p:nvSpPr>
          <p:spPr bwMode="auto">
            <a:xfrm>
              <a:off x="749" y="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3" name="Oval 1171"/>
            <p:cNvSpPr>
              <a:spLocks noChangeArrowheads="1"/>
            </p:cNvSpPr>
            <p:nvPr/>
          </p:nvSpPr>
          <p:spPr bwMode="auto">
            <a:xfrm>
              <a:off x="840"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4" name="Oval 1172"/>
            <p:cNvSpPr>
              <a:spLocks noChangeArrowheads="1"/>
            </p:cNvSpPr>
            <p:nvPr/>
          </p:nvSpPr>
          <p:spPr bwMode="auto">
            <a:xfrm>
              <a:off x="839"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5" name="Oval 1173"/>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6" name="Oval 1174"/>
            <p:cNvSpPr>
              <a:spLocks noChangeArrowheads="1"/>
            </p:cNvSpPr>
            <p:nvPr/>
          </p:nvSpPr>
          <p:spPr bwMode="auto">
            <a:xfrm>
              <a:off x="431"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7" name="Oval 1175"/>
            <p:cNvSpPr>
              <a:spLocks noChangeArrowheads="1"/>
            </p:cNvSpPr>
            <p:nvPr/>
          </p:nvSpPr>
          <p:spPr bwMode="auto">
            <a:xfrm>
              <a:off x="749" y="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58" name="Oval 1176"/>
            <p:cNvSpPr>
              <a:spLocks noChangeArrowheads="1"/>
            </p:cNvSpPr>
            <p:nvPr/>
          </p:nvSpPr>
          <p:spPr bwMode="auto">
            <a:xfrm>
              <a:off x="1021"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59" name="Oval 1177"/>
            <p:cNvSpPr>
              <a:spLocks noChangeArrowheads="1"/>
            </p:cNvSpPr>
            <p:nvPr/>
          </p:nvSpPr>
          <p:spPr bwMode="auto">
            <a:xfrm>
              <a:off x="884" y="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0" name="Oval 1178"/>
            <p:cNvSpPr>
              <a:spLocks noChangeArrowheads="1"/>
            </p:cNvSpPr>
            <p:nvPr/>
          </p:nvSpPr>
          <p:spPr bwMode="auto">
            <a:xfrm>
              <a:off x="975" y="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1" name="Oval 1179"/>
            <p:cNvSpPr>
              <a:spLocks noChangeArrowheads="1"/>
            </p:cNvSpPr>
            <p:nvPr/>
          </p:nvSpPr>
          <p:spPr bwMode="auto">
            <a:xfrm>
              <a:off x="1156" y="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2" name="Oval 1180"/>
            <p:cNvSpPr>
              <a:spLocks noChangeArrowheads="1"/>
            </p:cNvSpPr>
            <p:nvPr/>
          </p:nvSpPr>
          <p:spPr bwMode="auto">
            <a:xfrm>
              <a:off x="884"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3" name="Oval 1181"/>
            <p:cNvSpPr>
              <a:spLocks noChangeArrowheads="1"/>
            </p:cNvSpPr>
            <p:nvPr/>
          </p:nvSpPr>
          <p:spPr bwMode="auto">
            <a:xfrm>
              <a:off x="120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4" name="Oval 1182"/>
            <p:cNvSpPr>
              <a:spLocks noChangeArrowheads="1"/>
            </p:cNvSpPr>
            <p:nvPr/>
          </p:nvSpPr>
          <p:spPr bwMode="auto">
            <a:xfrm>
              <a:off x="476"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5" name="Oval 1183"/>
            <p:cNvSpPr>
              <a:spLocks noChangeArrowheads="1"/>
            </p:cNvSpPr>
            <p:nvPr/>
          </p:nvSpPr>
          <p:spPr bwMode="auto">
            <a:xfrm>
              <a:off x="749" y="3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6" name="Oval 1184"/>
            <p:cNvSpPr>
              <a:spLocks noChangeArrowheads="1"/>
            </p:cNvSpPr>
            <p:nvPr/>
          </p:nvSpPr>
          <p:spPr bwMode="auto">
            <a:xfrm>
              <a:off x="748"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7" name="Oval 1185"/>
            <p:cNvSpPr>
              <a:spLocks noChangeArrowheads="1"/>
            </p:cNvSpPr>
            <p:nvPr/>
          </p:nvSpPr>
          <p:spPr bwMode="auto">
            <a:xfrm>
              <a:off x="612"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8" name="Oval 1186"/>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69" name="Oval 1187"/>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70" name="Oval 1188"/>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1" name="Oval 1189"/>
            <p:cNvSpPr>
              <a:spLocks noChangeArrowheads="1"/>
            </p:cNvSpPr>
            <p:nvPr/>
          </p:nvSpPr>
          <p:spPr bwMode="auto">
            <a:xfrm>
              <a:off x="476"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2" name="Oval 1190"/>
            <p:cNvSpPr>
              <a:spLocks noChangeArrowheads="1"/>
            </p:cNvSpPr>
            <p:nvPr/>
          </p:nvSpPr>
          <p:spPr bwMode="auto">
            <a:xfrm>
              <a:off x="656" y="3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3" name="Oval 1191"/>
            <p:cNvSpPr>
              <a:spLocks noChangeArrowheads="1"/>
            </p:cNvSpPr>
            <p:nvPr/>
          </p:nvSpPr>
          <p:spPr bwMode="auto">
            <a:xfrm>
              <a:off x="205"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4" name="Oval 1192"/>
            <p:cNvSpPr>
              <a:spLocks noChangeArrowheads="1"/>
            </p:cNvSpPr>
            <p:nvPr/>
          </p:nvSpPr>
          <p:spPr bwMode="auto">
            <a:xfrm>
              <a:off x="204"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5" name="Oval 1193"/>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6" name="Oval 1194"/>
            <p:cNvSpPr>
              <a:spLocks noChangeArrowheads="1"/>
            </p:cNvSpPr>
            <p:nvPr/>
          </p:nvSpPr>
          <p:spPr bwMode="auto">
            <a:xfrm>
              <a:off x="295"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7" name="Oval 1195"/>
            <p:cNvSpPr>
              <a:spLocks noChangeArrowheads="1"/>
            </p:cNvSpPr>
            <p:nvPr/>
          </p:nvSpPr>
          <p:spPr bwMode="auto">
            <a:xfrm>
              <a:off x="386" y="21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678" name="Oval 1196"/>
            <p:cNvSpPr>
              <a:spLocks noChangeArrowheads="1"/>
            </p:cNvSpPr>
            <p:nvPr/>
          </p:nvSpPr>
          <p:spPr bwMode="auto">
            <a:xfrm>
              <a:off x="477"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79" name="Oval 1197"/>
            <p:cNvSpPr>
              <a:spLocks noChangeArrowheads="1"/>
            </p:cNvSpPr>
            <p:nvPr/>
          </p:nvSpPr>
          <p:spPr bwMode="auto">
            <a:xfrm>
              <a:off x="68" y="1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0" name="Oval 1198"/>
            <p:cNvSpPr>
              <a:spLocks noChangeArrowheads="1"/>
            </p:cNvSpPr>
            <p:nvPr/>
          </p:nvSpPr>
          <p:spPr bwMode="auto">
            <a:xfrm>
              <a:off x="386"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1" name="Oval 1199"/>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2" name="Oval 1200"/>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3" name="Oval 1201"/>
            <p:cNvSpPr>
              <a:spLocks noChangeArrowheads="1"/>
            </p:cNvSpPr>
            <p:nvPr/>
          </p:nvSpPr>
          <p:spPr bwMode="auto">
            <a:xfrm>
              <a:off x="1836"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4" name="Oval 1202"/>
            <p:cNvSpPr>
              <a:spLocks noChangeArrowheads="1"/>
            </p:cNvSpPr>
            <p:nvPr/>
          </p:nvSpPr>
          <p:spPr bwMode="auto">
            <a:xfrm>
              <a:off x="1746"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5" name="Oval 1203"/>
            <p:cNvSpPr>
              <a:spLocks noChangeArrowheads="1"/>
            </p:cNvSpPr>
            <p:nvPr/>
          </p:nvSpPr>
          <p:spPr bwMode="auto">
            <a:xfrm>
              <a:off x="1837"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6" name="Oval 1204"/>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7" name="Oval 1205"/>
            <p:cNvSpPr>
              <a:spLocks noChangeArrowheads="1"/>
            </p:cNvSpPr>
            <p:nvPr/>
          </p:nvSpPr>
          <p:spPr bwMode="auto">
            <a:xfrm>
              <a:off x="179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8" name="Oval 1206"/>
            <p:cNvSpPr>
              <a:spLocks noChangeArrowheads="1"/>
            </p:cNvSpPr>
            <p:nvPr/>
          </p:nvSpPr>
          <p:spPr bwMode="auto">
            <a:xfrm>
              <a:off x="1203"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89" name="Oval 1207"/>
            <p:cNvSpPr>
              <a:spLocks noChangeArrowheads="1"/>
            </p:cNvSpPr>
            <p:nvPr/>
          </p:nvSpPr>
          <p:spPr bwMode="auto">
            <a:xfrm>
              <a:off x="929"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0" name="Oval 1208"/>
            <p:cNvSpPr>
              <a:spLocks noChangeArrowheads="1"/>
            </p:cNvSpPr>
            <p:nvPr/>
          </p:nvSpPr>
          <p:spPr bwMode="auto">
            <a:xfrm>
              <a:off x="1111"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1" name="Oval 1209"/>
            <p:cNvSpPr>
              <a:spLocks noChangeArrowheads="1"/>
            </p:cNvSpPr>
            <p:nvPr/>
          </p:nvSpPr>
          <p:spPr bwMode="auto">
            <a:xfrm>
              <a:off x="274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2" name="Oval 1210"/>
            <p:cNvSpPr>
              <a:spLocks noChangeArrowheads="1"/>
            </p:cNvSpPr>
            <p:nvPr/>
          </p:nvSpPr>
          <p:spPr bwMode="auto">
            <a:xfrm>
              <a:off x="3107"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3" name="Oval 1211"/>
            <p:cNvSpPr>
              <a:spLocks noChangeArrowheads="1"/>
            </p:cNvSpPr>
            <p:nvPr/>
          </p:nvSpPr>
          <p:spPr bwMode="auto">
            <a:xfrm>
              <a:off x="3470"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4" name="Oval 1212"/>
            <p:cNvSpPr>
              <a:spLocks noChangeArrowheads="1"/>
            </p:cNvSpPr>
            <p:nvPr/>
          </p:nvSpPr>
          <p:spPr bwMode="auto">
            <a:xfrm>
              <a:off x="3243"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5" name="Oval 1213"/>
            <p:cNvSpPr>
              <a:spLocks noChangeArrowheads="1"/>
            </p:cNvSpPr>
            <p:nvPr/>
          </p:nvSpPr>
          <p:spPr bwMode="auto">
            <a:xfrm>
              <a:off x="2925"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6" name="Oval 1214"/>
            <p:cNvSpPr>
              <a:spLocks noChangeArrowheads="1"/>
            </p:cNvSpPr>
            <p:nvPr/>
          </p:nvSpPr>
          <p:spPr bwMode="auto">
            <a:xfrm>
              <a:off x="219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7" name="Oval 1215"/>
            <p:cNvSpPr>
              <a:spLocks noChangeArrowheads="1"/>
            </p:cNvSpPr>
            <p:nvPr/>
          </p:nvSpPr>
          <p:spPr bwMode="auto">
            <a:xfrm>
              <a:off x="2971"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8" name="Oval 1216"/>
            <p:cNvSpPr>
              <a:spLocks noChangeArrowheads="1"/>
            </p:cNvSpPr>
            <p:nvPr/>
          </p:nvSpPr>
          <p:spPr bwMode="auto">
            <a:xfrm>
              <a:off x="3198"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699" name="Oval 1217"/>
            <p:cNvSpPr>
              <a:spLocks noChangeArrowheads="1"/>
            </p:cNvSpPr>
            <p:nvPr/>
          </p:nvSpPr>
          <p:spPr bwMode="auto">
            <a:xfrm>
              <a:off x="342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00" name="Oval 1218"/>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701" name="Oval 1219"/>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702" name="Oval 1220"/>
            <p:cNvSpPr>
              <a:spLocks noChangeArrowheads="1"/>
            </p:cNvSpPr>
            <p:nvPr/>
          </p:nvSpPr>
          <p:spPr bwMode="auto">
            <a:xfrm>
              <a:off x="2653" y="8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703" name="Oval 1221"/>
            <p:cNvSpPr>
              <a:spLocks noChangeArrowheads="1"/>
            </p:cNvSpPr>
            <p:nvPr/>
          </p:nvSpPr>
          <p:spPr bwMode="auto">
            <a:xfrm>
              <a:off x="342" y="84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704" name="Oval 1222"/>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05" name="Oval 1223"/>
            <p:cNvSpPr>
              <a:spLocks noChangeArrowheads="1"/>
            </p:cNvSpPr>
            <p:nvPr/>
          </p:nvSpPr>
          <p:spPr bwMode="auto">
            <a:xfrm>
              <a:off x="382"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06" name="Oval 1224"/>
            <p:cNvSpPr>
              <a:spLocks noChangeArrowheads="1"/>
            </p:cNvSpPr>
            <p:nvPr/>
          </p:nvSpPr>
          <p:spPr bwMode="auto">
            <a:xfrm>
              <a:off x="839"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07" name="Oval 1225"/>
            <p:cNvSpPr>
              <a:spLocks noChangeArrowheads="1"/>
            </p:cNvSpPr>
            <p:nvPr/>
          </p:nvSpPr>
          <p:spPr bwMode="auto">
            <a:xfrm>
              <a:off x="433"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08" name="Oval 1226"/>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09" name="Oval 1227"/>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0" name="Oval 1228"/>
            <p:cNvSpPr>
              <a:spLocks noChangeArrowheads="1"/>
            </p:cNvSpPr>
            <p:nvPr/>
          </p:nvSpPr>
          <p:spPr bwMode="auto">
            <a:xfrm>
              <a:off x="204"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1" name="Oval 1229"/>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2" name="Oval 1230"/>
            <p:cNvSpPr>
              <a:spLocks noChangeArrowheads="1"/>
            </p:cNvSpPr>
            <p:nvPr/>
          </p:nvSpPr>
          <p:spPr bwMode="auto">
            <a:xfrm>
              <a:off x="24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3" name="Oval 1231"/>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4" name="Oval 1232"/>
            <p:cNvSpPr>
              <a:spLocks noChangeArrowheads="1"/>
            </p:cNvSpPr>
            <p:nvPr/>
          </p:nvSpPr>
          <p:spPr bwMode="auto">
            <a:xfrm>
              <a:off x="-23"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5" name="Oval 1233"/>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6" name="Oval 1234"/>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7" name="Oval 1235"/>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8" name="Oval 1236"/>
            <p:cNvSpPr>
              <a:spLocks noChangeArrowheads="1"/>
            </p:cNvSpPr>
            <p:nvPr/>
          </p:nvSpPr>
          <p:spPr bwMode="auto">
            <a:xfrm>
              <a:off x="249"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19" name="Oval 1237"/>
            <p:cNvSpPr>
              <a:spLocks noChangeArrowheads="1"/>
            </p:cNvSpPr>
            <p:nvPr/>
          </p:nvSpPr>
          <p:spPr bwMode="auto">
            <a:xfrm>
              <a:off x="612"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20" name="Oval 1238"/>
            <p:cNvSpPr>
              <a:spLocks noChangeArrowheads="1"/>
            </p:cNvSpPr>
            <p:nvPr/>
          </p:nvSpPr>
          <p:spPr bwMode="auto">
            <a:xfrm>
              <a:off x="839"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21" name="Oval 1239"/>
            <p:cNvSpPr>
              <a:spLocks noChangeArrowheads="1"/>
            </p:cNvSpPr>
            <p:nvPr/>
          </p:nvSpPr>
          <p:spPr bwMode="auto">
            <a:xfrm>
              <a:off x="2064" y="52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722" name="Oval 1240"/>
            <p:cNvSpPr>
              <a:spLocks noChangeArrowheads="1"/>
            </p:cNvSpPr>
            <p:nvPr/>
          </p:nvSpPr>
          <p:spPr bwMode="auto">
            <a:xfrm>
              <a:off x="1882" y="52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723" name="Oval 1241"/>
            <p:cNvSpPr>
              <a:spLocks noChangeArrowheads="1"/>
            </p:cNvSpPr>
            <p:nvPr/>
          </p:nvSpPr>
          <p:spPr bwMode="auto">
            <a:xfrm>
              <a:off x="3288"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24" name="Oval 1242"/>
            <p:cNvSpPr>
              <a:spLocks noChangeArrowheads="1"/>
            </p:cNvSpPr>
            <p:nvPr/>
          </p:nvSpPr>
          <p:spPr bwMode="auto">
            <a:xfrm>
              <a:off x="351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25" name="Oval 1243"/>
            <p:cNvSpPr>
              <a:spLocks noChangeArrowheads="1"/>
            </p:cNvSpPr>
            <p:nvPr/>
          </p:nvSpPr>
          <p:spPr bwMode="auto">
            <a:xfrm>
              <a:off x="3469"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26" name="Oval 1244"/>
            <p:cNvSpPr>
              <a:spLocks noChangeArrowheads="1"/>
            </p:cNvSpPr>
            <p:nvPr/>
          </p:nvSpPr>
          <p:spPr bwMode="auto">
            <a:xfrm>
              <a:off x="351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27" name="Oval 1245"/>
            <p:cNvSpPr>
              <a:spLocks noChangeArrowheads="1"/>
            </p:cNvSpPr>
            <p:nvPr/>
          </p:nvSpPr>
          <p:spPr bwMode="auto">
            <a:xfrm>
              <a:off x="5101"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728" name="Oval 1246"/>
            <p:cNvSpPr>
              <a:spLocks noChangeArrowheads="1"/>
            </p:cNvSpPr>
            <p:nvPr/>
          </p:nvSpPr>
          <p:spPr bwMode="auto">
            <a:xfrm>
              <a:off x="501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29" name="Oval 1247"/>
            <p:cNvSpPr>
              <a:spLocks noChangeArrowheads="1"/>
            </p:cNvSpPr>
            <p:nvPr/>
          </p:nvSpPr>
          <p:spPr bwMode="auto">
            <a:xfrm>
              <a:off x="4875"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0" name="Oval 1248"/>
            <p:cNvSpPr>
              <a:spLocks noChangeArrowheads="1"/>
            </p:cNvSpPr>
            <p:nvPr/>
          </p:nvSpPr>
          <p:spPr bwMode="auto">
            <a:xfrm>
              <a:off x="469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1" name="Oval 1249"/>
            <p:cNvSpPr>
              <a:spLocks noChangeArrowheads="1"/>
            </p:cNvSpPr>
            <p:nvPr/>
          </p:nvSpPr>
          <p:spPr bwMode="auto">
            <a:xfrm>
              <a:off x="496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2" name="Oval 1250"/>
            <p:cNvSpPr>
              <a:spLocks noChangeArrowheads="1"/>
            </p:cNvSpPr>
            <p:nvPr/>
          </p:nvSpPr>
          <p:spPr bwMode="auto">
            <a:xfrm>
              <a:off x="5056"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3" name="Oval 1251"/>
            <p:cNvSpPr>
              <a:spLocks noChangeArrowheads="1"/>
            </p:cNvSpPr>
            <p:nvPr/>
          </p:nvSpPr>
          <p:spPr bwMode="auto">
            <a:xfrm>
              <a:off x="505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4" name="Oval 1252"/>
            <p:cNvSpPr>
              <a:spLocks noChangeArrowheads="1"/>
            </p:cNvSpPr>
            <p:nvPr/>
          </p:nvSpPr>
          <p:spPr bwMode="auto">
            <a:xfrm>
              <a:off x="5011"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5" name="Oval 1253"/>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6" name="Oval 1254"/>
            <p:cNvSpPr>
              <a:spLocks noChangeArrowheads="1"/>
            </p:cNvSpPr>
            <p:nvPr/>
          </p:nvSpPr>
          <p:spPr bwMode="auto">
            <a:xfrm>
              <a:off x="519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7" name="Oval 1255"/>
            <p:cNvSpPr>
              <a:spLocks noChangeArrowheads="1"/>
            </p:cNvSpPr>
            <p:nvPr/>
          </p:nvSpPr>
          <p:spPr bwMode="auto">
            <a:xfrm>
              <a:off x="5374"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38" name="Oval 1256"/>
            <p:cNvSpPr>
              <a:spLocks noChangeArrowheads="1"/>
            </p:cNvSpPr>
            <p:nvPr/>
          </p:nvSpPr>
          <p:spPr bwMode="auto">
            <a:xfrm>
              <a:off x="5373" y="75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739" name="Oval 1257"/>
            <p:cNvSpPr>
              <a:spLocks noChangeArrowheads="1"/>
            </p:cNvSpPr>
            <p:nvPr/>
          </p:nvSpPr>
          <p:spPr bwMode="auto">
            <a:xfrm>
              <a:off x="537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0" name="Oval 1258"/>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1" name="Oval 1259"/>
            <p:cNvSpPr>
              <a:spLocks noChangeArrowheads="1"/>
            </p:cNvSpPr>
            <p:nvPr/>
          </p:nvSpPr>
          <p:spPr bwMode="auto">
            <a:xfrm>
              <a:off x="5419" y="3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742" name="Oval 1260"/>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3" name="Oval 1261"/>
            <p:cNvSpPr>
              <a:spLocks noChangeArrowheads="1"/>
            </p:cNvSpPr>
            <p:nvPr/>
          </p:nvSpPr>
          <p:spPr bwMode="auto">
            <a:xfrm>
              <a:off x="519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4" name="Oval 1262"/>
            <p:cNvSpPr>
              <a:spLocks noChangeArrowheads="1"/>
            </p:cNvSpPr>
            <p:nvPr/>
          </p:nvSpPr>
          <p:spPr bwMode="auto">
            <a:xfrm>
              <a:off x="5237"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5" name="Oval 1263"/>
            <p:cNvSpPr>
              <a:spLocks noChangeArrowheads="1"/>
            </p:cNvSpPr>
            <p:nvPr/>
          </p:nvSpPr>
          <p:spPr bwMode="auto">
            <a:xfrm>
              <a:off x="496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6" name="Oval 1264"/>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7" name="Oval 1265"/>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8" name="Oval 1266"/>
            <p:cNvSpPr>
              <a:spLocks noChangeArrowheads="1"/>
            </p:cNvSpPr>
            <p:nvPr/>
          </p:nvSpPr>
          <p:spPr bwMode="auto">
            <a:xfrm>
              <a:off x="5781"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49" name="Oval 1267"/>
            <p:cNvSpPr>
              <a:spLocks noChangeArrowheads="1"/>
            </p:cNvSpPr>
            <p:nvPr/>
          </p:nvSpPr>
          <p:spPr bwMode="auto">
            <a:xfrm>
              <a:off x="5646"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0" name="Oval 1268"/>
            <p:cNvSpPr>
              <a:spLocks noChangeArrowheads="1"/>
            </p:cNvSpPr>
            <p:nvPr/>
          </p:nvSpPr>
          <p:spPr bwMode="auto">
            <a:xfrm>
              <a:off x="5464"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1" name="Oval 1269"/>
            <p:cNvSpPr>
              <a:spLocks noChangeArrowheads="1"/>
            </p:cNvSpPr>
            <p:nvPr/>
          </p:nvSpPr>
          <p:spPr bwMode="auto">
            <a:xfrm>
              <a:off x="5328"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2" name="Oval 1270"/>
            <p:cNvSpPr>
              <a:spLocks noChangeArrowheads="1"/>
            </p:cNvSpPr>
            <p:nvPr/>
          </p:nvSpPr>
          <p:spPr bwMode="auto">
            <a:xfrm>
              <a:off x="5555"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3" name="Oval 1271"/>
            <p:cNvSpPr>
              <a:spLocks noChangeArrowheads="1"/>
            </p:cNvSpPr>
            <p:nvPr/>
          </p:nvSpPr>
          <p:spPr bwMode="auto">
            <a:xfrm>
              <a:off x="5691" y="436"/>
              <a:ext cx="45" cy="46"/>
            </a:xfrm>
            <a:prstGeom prst="ellipse">
              <a:avLst/>
            </a:prstGeom>
            <a:solidFill>
              <a:schemeClr val="tx1"/>
            </a:solidFill>
            <a:ln w="3175">
              <a:noFill/>
              <a:round/>
              <a:headEnd/>
              <a:tailEnd/>
            </a:ln>
          </p:spPr>
          <p:txBody>
            <a:bodyPr wrap="none" anchor="ctr"/>
            <a:lstStyle/>
            <a:p>
              <a:endParaRPr lang="en-US"/>
            </a:p>
          </p:txBody>
        </p:sp>
        <p:sp>
          <p:nvSpPr>
            <p:cNvPr id="88754" name="Oval 1272"/>
            <p:cNvSpPr>
              <a:spLocks noChangeArrowheads="1"/>
            </p:cNvSpPr>
            <p:nvPr/>
          </p:nvSpPr>
          <p:spPr bwMode="auto">
            <a:xfrm>
              <a:off x="5737" y="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5" name="Oval 1273"/>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6" name="Oval 1274"/>
            <p:cNvSpPr>
              <a:spLocks noChangeArrowheads="1"/>
            </p:cNvSpPr>
            <p:nvPr/>
          </p:nvSpPr>
          <p:spPr bwMode="auto">
            <a:xfrm>
              <a:off x="5600"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7" name="Oval 1275"/>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8" name="Oval 1276"/>
            <p:cNvSpPr>
              <a:spLocks noChangeArrowheads="1"/>
            </p:cNvSpPr>
            <p:nvPr/>
          </p:nvSpPr>
          <p:spPr bwMode="auto">
            <a:xfrm>
              <a:off x="5646"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59" name="Oval 1277"/>
            <p:cNvSpPr>
              <a:spLocks noChangeArrowheads="1"/>
            </p:cNvSpPr>
            <p:nvPr/>
          </p:nvSpPr>
          <p:spPr bwMode="auto">
            <a:xfrm>
              <a:off x="5781"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0" name="Oval 1278"/>
            <p:cNvSpPr>
              <a:spLocks noChangeArrowheads="1"/>
            </p:cNvSpPr>
            <p:nvPr/>
          </p:nvSpPr>
          <p:spPr bwMode="auto">
            <a:xfrm>
              <a:off x="5373"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1" name="Oval 1279"/>
            <p:cNvSpPr>
              <a:spLocks noChangeArrowheads="1"/>
            </p:cNvSpPr>
            <p:nvPr/>
          </p:nvSpPr>
          <p:spPr bwMode="auto">
            <a:xfrm>
              <a:off x="5011"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2" name="Oval 1280"/>
            <p:cNvSpPr>
              <a:spLocks noChangeArrowheads="1"/>
            </p:cNvSpPr>
            <p:nvPr/>
          </p:nvSpPr>
          <p:spPr bwMode="auto">
            <a:xfrm>
              <a:off x="5147" y="1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3" name="Oval 1281"/>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4" name="Oval 1282"/>
            <p:cNvSpPr>
              <a:spLocks noChangeArrowheads="1"/>
            </p:cNvSpPr>
            <p:nvPr/>
          </p:nvSpPr>
          <p:spPr bwMode="auto">
            <a:xfrm>
              <a:off x="5237"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5" name="Oval 1283"/>
            <p:cNvSpPr>
              <a:spLocks noChangeArrowheads="1"/>
            </p:cNvSpPr>
            <p:nvPr/>
          </p:nvSpPr>
          <p:spPr bwMode="auto">
            <a:xfrm>
              <a:off x="550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6" name="Oval 1284"/>
            <p:cNvSpPr>
              <a:spLocks noChangeArrowheads="1"/>
            </p:cNvSpPr>
            <p:nvPr/>
          </p:nvSpPr>
          <p:spPr bwMode="auto">
            <a:xfrm>
              <a:off x="555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7" name="Oval 1285"/>
            <p:cNvSpPr>
              <a:spLocks noChangeArrowheads="1"/>
            </p:cNvSpPr>
            <p:nvPr/>
          </p:nvSpPr>
          <p:spPr bwMode="auto">
            <a:xfrm>
              <a:off x="56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8" name="Oval 1286"/>
            <p:cNvSpPr>
              <a:spLocks noChangeArrowheads="1"/>
            </p:cNvSpPr>
            <p:nvPr/>
          </p:nvSpPr>
          <p:spPr bwMode="auto">
            <a:xfrm>
              <a:off x="4784"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69" name="Oval 1287"/>
            <p:cNvSpPr>
              <a:spLocks noChangeArrowheads="1"/>
            </p:cNvSpPr>
            <p:nvPr/>
          </p:nvSpPr>
          <p:spPr bwMode="auto">
            <a:xfrm>
              <a:off x="4648" y="80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770" name="Oval 1288"/>
            <p:cNvSpPr>
              <a:spLocks noChangeArrowheads="1"/>
            </p:cNvSpPr>
            <p:nvPr/>
          </p:nvSpPr>
          <p:spPr bwMode="auto">
            <a:xfrm>
              <a:off x="4739"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1" name="Oval 1289"/>
            <p:cNvSpPr>
              <a:spLocks noChangeArrowheads="1"/>
            </p:cNvSpPr>
            <p:nvPr/>
          </p:nvSpPr>
          <p:spPr bwMode="auto">
            <a:xfrm>
              <a:off x="487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2" name="Oval 1290"/>
            <p:cNvSpPr>
              <a:spLocks noChangeArrowheads="1"/>
            </p:cNvSpPr>
            <p:nvPr/>
          </p:nvSpPr>
          <p:spPr bwMode="auto">
            <a:xfrm>
              <a:off x="4648"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3" name="Oval 1291"/>
            <p:cNvSpPr>
              <a:spLocks noChangeArrowheads="1"/>
            </p:cNvSpPr>
            <p:nvPr/>
          </p:nvSpPr>
          <p:spPr bwMode="auto">
            <a:xfrm>
              <a:off x="4241"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4" name="Oval 1292"/>
            <p:cNvSpPr>
              <a:spLocks noChangeArrowheads="1"/>
            </p:cNvSpPr>
            <p:nvPr/>
          </p:nvSpPr>
          <p:spPr bwMode="auto">
            <a:xfrm>
              <a:off x="4240"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5" name="Oval 1293"/>
            <p:cNvSpPr>
              <a:spLocks noChangeArrowheads="1"/>
            </p:cNvSpPr>
            <p:nvPr/>
          </p:nvSpPr>
          <p:spPr bwMode="auto">
            <a:xfrm>
              <a:off x="4104"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6" name="Oval 1294"/>
            <p:cNvSpPr>
              <a:spLocks noChangeArrowheads="1"/>
            </p:cNvSpPr>
            <p:nvPr/>
          </p:nvSpPr>
          <p:spPr bwMode="auto">
            <a:xfrm>
              <a:off x="4195"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7" name="Oval 1295"/>
            <p:cNvSpPr>
              <a:spLocks noChangeArrowheads="1"/>
            </p:cNvSpPr>
            <p:nvPr/>
          </p:nvSpPr>
          <p:spPr bwMode="auto">
            <a:xfrm>
              <a:off x="4331"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8" name="Oval 1296"/>
            <p:cNvSpPr>
              <a:spLocks noChangeArrowheads="1"/>
            </p:cNvSpPr>
            <p:nvPr/>
          </p:nvSpPr>
          <p:spPr bwMode="auto">
            <a:xfrm>
              <a:off x="4422"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79" name="Oval 1297"/>
            <p:cNvSpPr>
              <a:spLocks noChangeArrowheads="1"/>
            </p:cNvSpPr>
            <p:nvPr/>
          </p:nvSpPr>
          <p:spPr bwMode="auto">
            <a:xfrm>
              <a:off x="4513"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0" name="Oval 1298"/>
            <p:cNvSpPr>
              <a:spLocks noChangeArrowheads="1"/>
            </p:cNvSpPr>
            <p:nvPr/>
          </p:nvSpPr>
          <p:spPr bwMode="auto">
            <a:xfrm>
              <a:off x="4512"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1" name="Oval 1299"/>
            <p:cNvSpPr>
              <a:spLocks noChangeArrowheads="1"/>
            </p:cNvSpPr>
            <p:nvPr/>
          </p:nvSpPr>
          <p:spPr bwMode="auto">
            <a:xfrm>
              <a:off x="4376"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2" name="Oval 1300"/>
            <p:cNvSpPr>
              <a:spLocks noChangeArrowheads="1"/>
            </p:cNvSpPr>
            <p:nvPr/>
          </p:nvSpPr>
          <p:spPr bwMode="auto">
            <a:xfrm>
              <a:off x="4104"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3" name="Oval 1301"/>
            <p:cNvSpPr>
              <a:spLocks noChangeArrowheads="1"/>
            </p:cNvSpPr>
            <p:nvPr/>
          </p:nvSpPr>
          <p:spPr bwMode="auto">
            <a:xfrm>
              <a:off x="4422"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4" name="Oval 1302"/>
            <p:cNvSpPr>
              <a:spLocks noChangeArrowheads="1"/>
            </p:cNvSpPr>
            <p:nvPr/>
          </p:nvSpPr>
          <p:spPr bwMode="auto">
            <a:xfrm>
              <a:off x="4694"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5" name="Oval 1303"/>
            <p:cNvSpPr>
              <a:spLocks noChangeArrowheads="1"/>
            </p:cNvSpPr>
            <p:nvPr/>
          </p:nvSpPr>
          <p:spPr bwMode="auto">
            <a:xfrm>
              <a:off x="4557" y="43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786" name="Oval 1304"/>
            <p:cNvSpPr>
              <a:spLocks noChangeArrowheads="1"/>
            </p:cNvSpPr>
            <p:nvPr/>
          </p:nvSpPr>
          <p:spPr bwMode="auto">
            <a:xfrm>
              <a:off x="4648"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7" name="Oval 1305"/>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788" name="Oval 1306"/>
            <p:cNvSpPr>
              <a:spLocks noChangeArrowheads="1"/>
            </p:cNvSpPr>
            <p:nvPr/>
          </p:nvSpPr>
          <p:spPr bwMode="auto">
            <a:xfrm>
              <a:off x="4557"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89" name="Oval 1307"/>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0" name="Oval 1308"/>
            <p:cNvSpPr>
              <a:spLocks noChangeArrowheads="1"/>
            </p:cNvSpPr>
            <p:nvPr/>
          </p:nvSpPr>
          <p:spPr bwMode="auto">
            <a:xfrm>
              <a:off x="4149"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1" name="Oval 1309"/>
            <p:cNvSpPr>
              <a:spLocks noChangeArrowheads="1"/>
            </p:cNvSpPr>
            <p:nvPr/>
          </p:nvSpPr>
          <p:spPr bwMode="auto">
            <a:xfrm>
              <a:off x="4422" y="4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2" name="Oval 1310"/>
            <p:cNvSpPr>
              <a:spLocks noChangeArrowheads="1"/>
            </p:cNvSpPr>
            <p:nvPr/>
          </p:nvSpPr>
          <p:spPr bwMode="auto">
            <a:xfrm>
              <a:off x="4421"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3" name="Oval 1311"/>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4" name="Oval 1312"/>
            <p:cNvSpPr>
              <a:spLocks noChangeArrowheads="1"/>
            </p:cNvSpPr>
            <p:nvPr/>
          </p:nvSpPr>
          <p:spPr bwMode="auto">
            <a:xfrm>
              <a:off x="4376" y="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5" name="Oval 1313"/>
            <p:cNvSpPr>
              <a:spLocks noChangeArrowheads="1"/>
            </p:cNvSpPr>
            <p:nvPr/>
          </p:nvSpPr>
          <p:spPr bwMode="auto">
            <a:xfrm>
              <a:off x="4512"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6" name="Oval 1314"/>
            <p:cNvSpPr>
              <a:spLocks noChangeArrowheads="1"/>
            </p:cNvSpPr>
            <p:nvPr/>
          </p:nvSpPr>
          <p:spPr bwMode="auto">
            <a:xfrm>
              <a:off x="4557" y="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7" name="Oval 1315"/>
            <p:cNvSpPr>
              <a:spLocks noChangeArrowheads="1"/>
            </p:cNvSpPr>
            <p:nvPr/>
          </p:nvSpPr>
          <p:spPr bwMode="auto">
            <a:xfrm>
              <a:off x="4149"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8" name="Oval 1316"/>
            <p:cNvSpPr>
              <a:spLocks noChangeArrowheads="1"/>
            </p:cNvSpPr>
            <p:nvPr/>
          </p:nvSpPr>
          <p:spPr bwMode="auto">
            <a:xfrm>
              <a:off x="4329" y="4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799" name="Oval 1317"/>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0" name="Oval 1318"/>
            <p:cNvSpPr>
              <a:spLocks noChangeArrowheads="1"/>
            </p:cNvSpPr>
            <p:nvPr/>
          </p:nvSpPr>
          <p:spPr bwMode="auto">
            <a:xfrm>
              <a:off x="3877"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1" name="Oval 1319"/>
            <p:cNvSpPr>
              <a:spLocks noChangeArrowheads="1"/>
            </p:cNvSpPr>
            <p:nvPr/>
          </p:nvSpPr>
          <p:spPr bwMode="auto">
            <a:xfrm>
              <a:off x="3741"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2" name="Oval 1320"/>
            <p:cNvSpPr>
              <a:spLocks noChangeArrowheads="1"/>
            </p:cNvSpPr>
            <p:nvPr/>
          </p:nvSpPr>
          <p:spPr bwMode="auto">
            <a:xfrm>
              <a:off x="3832" y="-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3" name="Oval 1321"/>
            <p:cNvSpPr>
              <a:spLocks noChangeArrowheads="1"/>
            </p:cNvSpPr>
            <p:nvPr/>
          </p:nvSpPr>
          <p:spPr bwMode="auto">
            <a:xfrm>
              <a:off x="3968" y="12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804" name="Oval 1322"/>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5" name="Oval 1323"/>
            <p:cNvSpPr>
              <a:spLocks noChangeArrowheads="1"/>
            </p:cNvSpPr>
            <p:nvPr/>
          </p:nvSpPr>
          <p:spPr bwMode="auto">
            <a:xfrm>
              <a:off x="4150"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6" name="Oval 1324"/>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7" name="Oval 1325"/>
            <p:cNvSpPr>
              <a:spLocks noChangeArrowheads="1"/>
            </p:cNvSpPr>
            <p:nvPr/>
          </p:nvSpPr>
          <p:spPr bwMode="auto">
            <a:xfrm>
              <a:off x="3741"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8" name="Oval 1326"/>
            <p:cNvSpPr>
              <a:spLocks noChangeArrowheads="1"/>
            </p:cNvSpPr>
            <p:nvPr/>
          </p:nvSpPr>
          <p:spPr bwMode="auto">
            <a:xfrm>
              <a:off x="4059"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09" name="Oval 1327"/>
            <p:cNvSpPr>
              <a:spLocks noChangeArrowheads="1"/>
            </p:cNvSpPr>
            <p:nvPr/>
          </p:nvSpPr>
          <p:spPr bwMode="auto">
            <a:xfrm>
              <a:off x="4331" y="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0" name="Oval 1328"/>
            <p:cNvSpPr>
              <a:spLocks noChangeArrowheads="1"/>
            </p:cNvSpPr>
            <p:nvPr/>
          </p:nvSpPr>
          <p:spPr bwMode="auto">
            <a:xfrm>
              <a:off x="4194"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1" name="Oval 1329"/>
            <p:cNvSpPr>
              <a:spLocks noChangeArrowheads="1"/>
            </p:cNvSpPr>
            <p:nvPr/>
          </p:nvSpPr>
          <p:spPr bwMode="auto">
            <a:xfrm>
              <a:off x="3786"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2" name="Oval 1330"/>
            <p:cNvSpPr>
              <a:spLocks noChangeArrowheads="1"/>
            </p:cNvSpPr>
            <p:nvPr/>
          </p:nvSpPr>
          <p:spPr bwMode="auto">
            <a:xfrm>
              <a:off x="550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3" name="Oval 1331"/>
            <p:cNvSpPr>
              <a:spLocks noChangeArrowheads="1"/>
            </p:cNvSpPr>
            <p:nvPr/>
          </p:nvSpPr>
          <p:spPr bwMode="auto">
            <a:xfrm>
              <a:off x="5419"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4" name="Oval 1332"/>
            <p:cNvSpPr>
              <a:spLocks noChangeArrowheads="1"/>
            </p:cNvSpPr>
            <p:nvPr/>
          </p:nvSpPr>
          <p:spPr bwMode="auto">
            <a:xfrm>
              <a:off x="5510"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5" name="Oval 1333"/>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6" name="Oval 1334"/>
            <p:cNvSpPr>
              <a:spLocks noChangeArrowheads="1"/>
            </p:cNvSpPr>
            <p:nvPr/>
          </p:nvSpPr>
          <p:spPr bwMode="auto">
            <a:xfrm>
              <a:off x="546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7" name="Oval 1335"/>
            <p:cNvSpPr>
              <a:spLocks noChangeArrowheads="1"/>
            </p:cNvSpPr>
            <p:nvPr/>
          </p:nvSpPr>
          <p:spPr bwMode="auto">
            <a:xfrm>
              <a:off x="4876"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8" name="Oval 1336"/>
            <p:cNvSpPr>
              <a:spLocks noChangeArrowheads="1"/>
            </p:cNvSpPr>
            <p:nvPr/>
          </p:nvSpPr>
          <p:spPr bwMode="auto">
            <a:xfrm>
              <a:off x="487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19" name="Oval 1337"/>
            <p:cNvSpPr>
              <a:spLocks noChangeArrowheads="1"/>
            </p:cNvSpPr>
            <p:nvPr/>
          </p:nvSpPr>
          <p:spPr bwMode="auto">
            <a:xfrm>
              <a:off x="4602"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0" name="Oval 1338"/>
            <p:cNvSpPr>
              <a:spLocks noChangeArrowheads="1"/>
            </p:cNvSpPr>
            <p:nvPr/>
          </p:nvSpPr>
          <p:spPr bwMode="auto">
            <a:xfrm>
              <a:off x="4784"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1" name="Oval 1339"/>
            <p:cNvSpPr>
              <a:spLocks noChangeArrowheads="1"/>
            </p:cNvSpPr>
            <p:nvPr/>
          </p:nvSpPr>
          <p:spPr bwMode="auto">
            <a:xfrm>
              <a:off x="401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2" name="Oval 1340"/>
            <p:cNvSpPr>
              <a:spLocks noChangeArrowheads="1"/>
            </p:cNvSpPr>
            <p:nvPr/>
          </p:nvSpPr>
          <p:spPr bwMode="auto">
            <a:xfrm>
              <a:off x="3786"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3" name="Oval 1341"/>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4" name="Oval 1342"/>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5" name="Oval 1343"/>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6" name="Oval 1344"/>
            <p:cNvSpPr>
              <a:spLocks noChangeArrowheads="1"/>
            </p:cNvSpPr>
            <p:nvPr/>
          </p:nvSpPr>
          <p:spPr bwMode="auto">
            <a:xfrm>
              <a:off x="3695"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827" name="Oval 1345"/>
            <p:cNvSpPr>
              <a:spLocks noChangeArrowheads="1"/>
            </p:cNvSpPr>
            <p:nvPr/>
          </p:nvSpPr>
          <p:spPr bwMode="auto">
            <a:xfrm>
              <a:off x="3650"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8" name="Oval 1346"/>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29" name="Oval 1347"/>
            <p:cNvSpPr>
              <a:spLocks noChangeArrowheads="1"/>
            </p:cNvSpPr>
            <p:nvPr/>
          </p:nvSpPr>
          <p:spPr bwMode="auto">
            <a:xfrm>
              <a:off x="3922"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0" name="Oval 1348"/>
            <p:cNvSpPr>
              <a:spLocks noChangeArrowheads="1"/>
            </p:cNvSpPr>
            <p:nvPr/>
          </p:nvSpPr>
          <p:spPr bwMode="auto">
            <a:xfrm>
              <a:off x="392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1" name="Oval 1349"/>
            <p:cNvSpPr>
              <a:spLocks noChangeArrowheads="1"/>
            </p:cNvSpPr>
            <p:nvPr/>
          </p:nvSpPr>
          <p:spPr bwMode="auto">
            <a:xfrm>
              <a:off x="242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2" name="Oval 1350"/>
            <p:cNvSpPr>
              <a:spLocks noChangeArrowheads="1"/>
            </p:cNvSpPr>
            <p:nvPr/>
          </p:nvSpPr>
          <p:spPr bwMode="auto">
            <a:xfrm>
              <a:off x="3650"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3" name="Oval 1351"/>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4" name="Oval 1352"/>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5" name="Oval 1353"/>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6" name="Oval 1354"/>
            <p:cNvSpPr>
              <a:spLocks noChangeArrowheads="1"/>
            </p:cNvSpPr>
            <p:nvPr/>
          </p:nvSpPr>
          <p:spPr bwMode="auto">
            <a:xfrm>
              <a:off x="4739"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7" name="Oval 1355"/>
            <p:cNvSpPr>
              <a:spLocks noChangeArrowheads="1"/>
            </p:cNvSpPr>
            <p:nvPr/>
          </p:nvSpPr>
          <p:spPr bwMode="auto">
            <a:xfrm>
              <a:off x="3922"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8" name="Oval 1356"/>
            <p:cNvSpPr>
              <a:spLocks noChangeArrowheads="1"/>
            </p:cNvSpPr>
            <p:nvPr/>
          </p:nvSpPr>
          <p:spPr bwMode="auto">
            <a:xfrm>
              <a:off x="428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39" name="Oval 1357"/>
            <p:cNvSpPr>
              <a:spLocks noChangeArrowheads="1"/>
            </p:cNvSpPr>
            <p:nvPr/>
          </p:nvSpPr>
          <p:spPr bwMode="auto">
            <a:xfrm>
              <a:off x="451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40" name="Oval 1358"/>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41" name="Oval 1359"/>
            <p:cNvSpPr>
              <a:spLocks noChangeArrowheads="1"/>
            </p:cNvSpPr>
            <p:nvPr/>
          </p:nvSpPr>
          <p:spPr bwMode="auto">
            <a:xfrm>
              <a:off x="5555" y="5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88842" name="Oval 1360"/>
            <p:cNvSpPr>
              <a:spLocks noChangeArrowheads="1"/>
            </p:cNvSpPr>
            <p:nvPr/>
          </p:nvSpPr>
          <p:spPr bwMode="auto">
            <a:xfrm>
              <a:off x="10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8843" name="Oval 1361"/>
            <p:cNvSpPr>
              <a:spLocks noChangeArrowheads="1"/>
            </p:cNvSpPr>
            <p:nvPr/>
          </p:nvSpPr>
          <p:spPr bwMode="auto">
            <a:xfrm>
              <a:off x="521" y="424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8844" name="Oval 1362"/>
            <p:cNvSpPr>
              <a:spLocks noChangeArrowheads="1"/>
            </p:cNvSpPr>
            <p:nvPr/>
          </p:nvSpPr>
          <p:spPr bwMode="auto">
            <a:xfrm>
              <a:off x="2291" y="42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845" name="Oval 1363"/>
            <p:cNvSpPr>
              <a:spLocks noChangeArrowheads="1"/>
            </p:cNvSpPr>
            <p:nvPr/>
          </p:nvSpPr>
          <p:spPr bwMode="auto">
            <a:xfrm>
              <a:off x="3833" y="415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846" name="Oval 1364"/>
            <p:cNvSpPr>
              <a:spLocks noChangeArrowheads="1"/>
            </p:cNvSpPr>
            <p:nvPr/>
          </p:nvSpPr>
          <p:spPr bwMode="auto">
            <a:xfrm>
              <a:off x="159" y="4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88847" name="Oval 1365"/>
            <p:cNvSpPr>
              <a:spLocks noChangeArrowheads="1"/>
            </p:cNvSpPr>
            <p:nvPr/>
          </p:nvSpPr>
          <p:spPr bwMode="auto">
            <a:xfrm>
              <a:off x="4468"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88848" name="Oval 1366"/>
            <p:cNvSpPr>
              <a:spLocks noChangeArrowheads="1"/>
            </p:cNvSpPr>
            <p:nvPr/>
          </p:nvSpPr>
          <p:spPr bwMode="auto">
            <a:xfrm>
              <a:off x="4603" y="2795"/>
              <a:ext cx="45" cy="45"/>
            </a:xfrm>
            <a:prstGeom prst="ellipse">
              <a:avLst/>
            </a:prstGeom>
            <a:solidFill>
              <a:srgbClr val="FFFF66"/>
            </a:solidFill>
            <a:ln w="3175">
              <a:solidFill>
                <a:schemeClr val="tx1"/>
              </a:solidFill>
              <a:round/>
              <a:headEnd/>
              <a:tailEnd/>
            </a:ln>
          </p:spPr>
          <p:txBody>
            <a:bodyPr wrap="none" anchor="ctr"/>
            <a:lstStyle/>
            <a:p>
              <a:endParaRPr lang="en-US"/>
            </a:p>
          </p:txBody>
        </p:sp>
      </p:grpSp>
      <p:grpSp>
        <p:nvGrpSpPr>
          <p:cNvPr id="87044" name="Group 1367"/>
          <p:cNvGrpSpPr>
            <a:grpSpLocks/>
          </p:cNvGrpSpPr>
          <p:nvPr/>
        </p:nvGrpSpPr>
        <p:grpSpPr bwMode="auto">
          <a:xfrm>
            <a:off x="1992314" y="1125539"/>
            <a:ext cx="2719387" cy="2160587"/>
            <a:chOff x="703" y="754"/>
            <a:chExt cx="1713" cy="1361"/>
          </a:xfrm>
        </p:grpSpPr>
        <p:sp>
          <p:nvSpPr>
            <p:cNvPr id="87484" name="Freeform 1368"/>
            <p:cNvSpPr>
              <a:spLocks/>
            </p:cNvSpPr>
            <p:nvPr/>
          </p:nvSpPr>
          <p:spPr bwMode="auto">
            <a:xfrm>
              <a:off x="703" y="754"/>
              <a:ext cx="1713" cy="1361"/>
            </a:xfrm>
            <a:custGeom>
              <a:avLst/>
              <a:gdLst>
                <a:gd name="T0" fmla="*/ 576 w 1713"/>
                <a:gd name="T1" fmla="*/ 78 h 1221"/>
                <a:gd name="T2" fmla="*/ 425 w 1713"/>
                <a:gd name="T3" fmla="*/ 130 h 1221"/>
                <a:gd name="T4" fmla="*/ 364 w 1713"/>
                <a:gd name="T5" fmla="*/ 182 h 1221"/>
                <a:gd name="T6" fmla="*/ 302 w 1713"/>
                <a:gd name="T7" fmla="*/ 250 h 1221"/>
                <a:gd name="T8" fmla="*/ 192 w 1713"/>
                <a:gd name="T9" fmla="*/ 343 h 1221"/>
                <a:gd name="T10" fmla="*/ 83 w 1713"/>
                <a:gd name="T11" fmla="*/ 555 h 1221"/>
                <a:gd name="T12" fmla="*/ 48 w 1713"/>
                <a:gd name="T13" fmla="*/ 718 h 1221"/>
                <a:gd name="T14" fmla="*/ 0 w 1713"/>
                <a:gd name="T15" fmla="*/ 1008 h 1221"/>
                <a:gd name="T16" fmla="*/ 7 w 1713"/>
                <a:gd name="T17" fmla="*/ 1204 h 1221"/>
                <a:gd name="T18" fmla="*/ 117 w 1713"/>
                <a:gd name="T19" fmla="*/ 1399 h 1221"/>
                <a:gd name="T20" fmla="*/ 179 w 1713"/>
                <a:gd name="T21" fmla="*/ 1450 h 1221"/>
                <a:gd name="T22" fmla="*/ 295 w 1713"/>
                <a:gd name="T23" fmla="*/ 1459 h 1221"/>
                <a:gd name="T24" fmla="*/ 1125 w 1713"/>
                <a:gd name="T25" fmla="*/ 1459 h 1221"/>
                <a:gd name="T26" fmla="*/ 1276 w 1713"/>
                <a:gd name="T27" fmla="*/ 1399 h 1221"/>
                <a:gd name="T28" fmla="*/ 1344 w 1713"/>
                <a:gd name="T29" fmla="*/ 1348 h 1221"/>
                <a:gd name="T30" fmla="*/ 1553 w 1713"/>
                <a:gd name="T31" fmla="*/ 1202 h 1221"/>
                <a:gd name="T32" fmla="*/ 1663 w 1713"/>
                <a:gd name="T33" fmla="*/ 1149 h 1221"/>
                <a:gd name="T34" fmla="*/ 1711 w 1713"/>
                <a:gd name="T35" fmla="*/ 936 h 1221"/>
                <a:gd name="T36" fmla="*/ 1649 w 1713"/>
                <a:gd name="T37" fmla="*/ 725 h 1221"/>
                <a:gd name="T38" fmla="*/ 1533 w 1713"/>
                <a:gd name="T39" fmla="*/ 511 h 1221"/>
                <a:gd name="T40" fmla="*/ 1355 w 1713"/>
                <a:gd name="T41" fmla="*/ 239 h 1221"/>
                <a:gd name="T42" fmla="*/ 1135 w 1713"/>
                <a:gd name="T43" fmla="*/ 33 h 1221"/>
                <a:gd name="T44" fmla="*/ 909 w 1713"/>
                <a:gd name="T45" fmla="*/ 42 h 1221"/>
                <a:gd name="T46" fmla="*/ 576 w 1713"/>
                <a:gd name="T47" fmla="*/ 78 h 122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13"/>
                <a:gd name="T73" fmla="*/ 0 h 1221"/>
                <a:gd name="T74" fmla="*/ 1713 w 1713"/>
                <a:gd name="T75" fmla="*/ 1221 h 122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13" h="1221">
                  <a:moveTo>
                    <a:pt x="576" y="63"/>
                  </a:moveTo>
                  <a:cubicBezTo>
                    <a:pt x="526" y="70"/>
                    <a:pt x="470" y="80"/>
                    <a:pt x="425" y="105"/>
                  </a:cubicBezTo>
                  <a:cubicBezTo>
                    <a:pt x="402" y="118"/>
                    <a:pt x="390" y="137"/>
                    <a:pt x="364" y="146"/>
                  </a:cubicBezTo>
                  <a:cubicBezTo>
                    <a:pt x="346" y="164"/>
                    <a:pt x="323" y="187"/>
                    <a:pt x="302" y="201"/>
                  </a:cubicBezTo>
                  <a:cubicBezTo>
                    <a:pt x="266" y="226"/>
                    <a:pt x="220" y="241"/>
                    <a:pt x="192" y="276"/>
                  </a:cubicBezTo>
                  <a:cubicBezTo>
                    <a:pt x="150" y="328"/>
                    <a:pt x="109" y="384"/>
                    <a:pt x="83" y="447"/>
                  </a:cubicBezTo>
                  <a:cubicBezTo>
                    <a:pt x="66" y="489"/>
                    <a:pt x="60" y="535"/>
                    <a:pt x="48" y="578"/>
                  </a:cubicBezTo>
                  <a:cubicBezTo>
                    <a:pt x="25" y="658"/>
                    <a:pt x="8" y="727"/>
                    <a:pt x="0" y="811"/>
                  </a:cubicBezTo>
                  <a:cubicBezTo>
                    <a:pt x="2" y="864"/>
                    <a:pt x="3" y="916"/>
                    <a:pt x="7" y="969"/>
                  </a:cubicBezTo>
                  <a:cubicBezTo>
                    <a:pt x="10" y="1001"/>
                    <a:pt x="91" y="1106"/>
                    <a:pt x="117" y="1126"/>
                  </a:cubicBezTo>
                  <a:cubicBezTo>
                    <a:pt x="137" y="1141"/>
                    <a:pt x="154" y="1166"/>
                    <a:pt x="179" y="1167"/>
                  </a:cubicBezTo>
                  <a:cubicBezTo>
                    <a:pt x="218" y="1169"/>
                    <a:pt x="256" y="1172"/>
                    <a:pt x="295" y="1174"/>
                  </a:cubicBezTo>
                  <a:cubicBezTo>
                    <a:pt x="568" y="1221"/>
                    <a:pt x="1125" y="1174"/>
                    <a:pt x="1125" y="1174"/>
                  </a:cubicBezTo>
                  <a:cubicBezTo>
                    <a:pt x="1180" y="1162"/>
                    <a:pt x="1224" y="1143"/>
                    <a:pt x="1276" y="1126"/>
                  </a:cubicBezTo>
                  <a:cubicBezTo>
                    <a:pt x="1330" y="1088"/>
                    <a:pt x="1305" y="1098"/>
                    <a:pt x="1344" y="1085"/>
                  </a:cubicBezTo>
                  <a:cubicBezTo>
                    <a:pt x="1390" y="1059"/>
                    <a:pt x="1500" y="994"/>
                    <a:pt x="1553" y="967"/>
                  </a:cubicBezTo>
                  <a:cubicBezTo>
                    <a:pt x="1583" y="958"/>
                    <a:pt x="1637" y="960"/>
                    <a:pt x="1663" y="925"/>
                  </a:cubicBezTo>
                  <a:cubicBezTo>
                    <a:pt x="1689" y="890"/>
                    <a:pt x="1713" y="811"/>
                    <a:pt x="1711" y="754"/>
                  </a:cubicBezTo>
                  <a:cubicBezTo>
                    <a:pt x="1700" y="643"/>
                    <a:pt x="1709" y="669"/>
                    <a:pt x="1649" y="583"/>
                  </a:cubicBezTo>
                  <a:cubicBezTo>
                    <a:pt x="1637" y="547"/>
                    <a:pt x="1563" y="438"/>
                    <a:pt x="1533" y="411"/>
                  </a:cubicBezTo>
                  <a:cubicBezTo>
                    <a:pt x="1514" y="383"/>
                    <a:pt x="1395" y="238"/>
                    <a:pt x="1355" y="192"/>
                  </a:cubicBezTo>
                  <a:cubicBezTo>
                    <a:pt x="1328" y="151"/>
                    <a:pt x="1238" y="67"/>
                    <a:pt x="1135" y="27"/>
                  </a:cubicBezTo>
                  <a:cubicBezTo>
                    <a:pt x="1070" y="0"/>
                    <a:pt x="1002" y="28"/>
                    <a:pt x="909" y="34"/>
                  </a:cubicBezTo>
                  <a:cubicBezTo>
                    <a:pt x="816" y="40"/>
                    <a:pt x="645" y="57"/>
                    <a:pt x="576" y="63"/>
                  </a:cubicBezTo>
                  <a:close/>
                </a:path>
              </a:pathLst>
            </a:custGeom>
            <a:solidFill>
              <a:schemeClr val="accent1"/>
            </a:solidFill>
            <a:ln w="28575">
              <a:solidFill>
                <a:schemeClr val="tx1"/>
              </a:solidFill>
              <a:round/>
              <a:headEnd/>
              <a:tailEnd/>
            </a:ln>
          </p:spPr>
          <p:txBody>
            <a:bodyPr/>
            <a:lstStyle/>
            <a:p>
              <a:endParaRPr lang="cs-CZ"/>
            </a:p>
          </p:txBody>
        </p:sp>
        <p:sp>
          <p:nvSpPr>
            <p:cNvPr id="87485" name="Oval 1369"/>
            <p:cNvSpPr>
              <a:spLocks noChangeArrowheads="1"/>
            </p:cNvSpPr>
            <p:nvPr/>
          </p:nvSpPr>
          <p:spPr bwMode="auto">
            <a:xfrm>
              <a:off x="1247" y="1344"/>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7045" name="Group 1370"/>
          <p:cNvGrpSpPr>
            <a:grpSpLocks/>
          </p:cNvGrpSpPr>
          <p:nvPr/>
        </p:nvGrpSpPr>
        <p:grpSpPr bwMode="auto">
          <a:xfrm>
            <a:off x="2135188" y="1268414"/>
            <a:ext cx="2374900" cy="1800225"/>
            <a:chOff x="1202" y="1117"/>
            <a:chExt cx="1496" cy="1134"/>
          </a:xfrm>
        </p:grpSpPr>
        <p:sp>
          <p:nvSpPr>
            <p:cNvPr id="87442" name="Oval 1371"/>
            <p:cNvSpPr>
              <a:spLocks noChangeArrowheads="1"/>
            </p:cNvSpPr>
            <p:nvPr/>
          </p:nvSpPr>
          <p:spPr bwMode="auto">
            <a:xfrm>
              <a:off x="2063"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43" name="Oval 1372"/>
            <p:cNvSpPr>
              <a:spLocks noChangeArrowheads="1"/>
            </p:cNvSpPr>
            <p:nvPr/>
          </p:nvSpPr>
          <p:spPr bwMode="auto">
            <a:xfrm>
              <a:off x="2199"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44" name="Oval 1373"/>
            <p:cNvSpPr>
              <a:spLocks noChangeArrowheads="1"/>
            </p:cNvSpPr>
            <p:nvPr/>
          </p:nvSpPr>
          <p:spPr bwMode="auto">
            <a:xfrm>
              <a:off x="233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45" name="Oval 1374"/>
            <p:cNvSpPr>
              <a:spLocks noChangeArrowheads="1"/>
            </p:cNvSpPr>
            <p:nvPr/>
          </p:nvSpPr>
          <p:spPr bwMode="auto">
            <a:xfrm>
              <a:off x="2471"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46" name="Oval 1375"/>
            <p:cNvSpPr>
              <a:spLocks noChangeArrowheads="1"/>
            </p:cNvSpPr>
            <p:nvPr/>
          </p:nvSpPr>
          <p:spPr bwMode="auto">
            <a:xfrm>
              <a:off x="2381"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47" name="Oval 1376"/>
            <p:cNvSpPr>
              <a:spLocks noChangeArrowheads="1"/>
            </p:cNvSpPr>
            <p:nvPr/>
          </p:nvSpPr>
          <p:spPr bwMode="auto">
            <a:xfrm>
              <a:off x="229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48" name="Oval 1377"/>
            <p:cNvSpPr>
              <a:spLocks noChangeArrowheads="1"/>
            </p:cNvSpPr>
            <p:nvPr/>
          </p:nvSpPr>
          <p:spPr bwMode="auto">
            <a:xfrm>
              <a:off x="2199"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49" name="Oval 1378"/>
            <p:cNvSpPr>
              <a:spLocks noChangeArrowheads="1"/>
            </p:cNvSpPr>
            <p:nvPr/>
          </p:nvSpPr>
          <p:spPr bwMode="auto">
            <a:xfrm>
              <a:off x="210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0" name="Oval 1379"/>
            <p:cNvSpPr>
              <a:spLocks noChangeArrowheads="1"/>
            </p:cNvSpPr>
            <p:nvPr/>
          </p:nvSpPr>
          <p:spPr bwMode="auto">
            <a:xfrm>
              <a:off x="2017"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1" name="Oval 1380"/>
            <p:cNvSpPr>
              <a:spLocks noChangeArrowheads="1"/>
            </p:cNvSpPr>
            <p:nvPr/>
          </p:nvSpPr>
          <p:spPr bwMode="auto">
            <a:xfrm>
              <a:off x="192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2" name="Oval 1381"/>
            <p:cNvSpPr>
              <a:spLocks noChangeArrowheads="1"/>
            </p:cNvSpPr>
            <p:nvPr/>
          </p:nvSpPr>
          <p:spPr bwMode="auto">
            <a:xfrm>
              <a:off x="183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3" name="Oval 1382"/>
            <p:cNvSpPr>
              <a:spLocks noChangeArrowheads="1"/>
            </p:cNvSpPr>
            <p:nvPr/>
          </p:nvSpPr>
          <p:spPr bwMode="auto">
            <a:xfrm>
              <a:off x="1609"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4" name="Oval 1383"/>
            <p:cNvSpPr>
              <a:spLocks noChangeArrowheads="1"/>
            </p:cNvSpPr>
            <p:nvPr/>
          </p:nvSpPr>
          <p:spPr bwMode="auto">
            <a:xfrm>
              <a:off x="1383"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5" name="Oval 1384"/>
            <p:cNvSpPr>
              <a:spLocks noChangeArrowheads="1"/>
            </p:cNvSpPr>
            <p:nvPr/>
          </p:nvSpPr>
          <p:spPr bwMode="auto">
            <a:xfrm>
              <a:off x="1202"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6" name="Oval 1385"/>
            <p:cNvSpPr>
              <a:spLocks noChangeArrowheads="1"/>
            </p:cNvSpPr>
            <p:nvPr/>
          </p:nvSpPr>
          <p:spPr bwMode="auto">
            <a:xfrm>
              <a:off x="1247"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7" name="Oval 1386"/>
            <p:cNvSpPr>
              <a:spLocks noChangeArrowheads="1"/>
            </p:cNvSpPr>
            <p:nvPr/>
          </p:nvSpPr>
          <p:spPr bwMode="auto">
            <a:xfrm>
              <a:off x="1383"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8" name="Oval 1387"/>
            <p:cNvSpPr>
              <a:spLocks noChangeArrowheads="1"/>
            </p:cNvSpPr>
            <p:nvPr/>
          </p:nvSpPr>
          <p:spPr bwMode="auto">
            <a:xfrm>
              <a:off x="151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59" name="Oval 1388"/>
            <p:cNvSpPr>
              <a:spLocks noChangeArrowheads="1"/>
            </p:cNvSpPr>
            <p:nvPr/>
          </p:nvSpPr>
          <p:spPr bwMode="auto">
            <a:xfrm>
              <a:off x="165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0" name="Oval 1389"/>
            <p:cNvSpPr>
              <a:spLocks noChangeArrowheads="1"/>
            </p:cNvSpPr>
            <p:nvPr/>
          </p:nvSpPr>
          <p:spPr bwMode="auto">
            <a:xfrm>
              <a:off x="179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1" name="Oval 1390"/>
            <p:cNvSpPr>
              <a:spLocks noChangeArrowheads="1"/>
            </p:cNvSpPr>
            <p:nvPr/>
          </p:nvSpPr>
          <p:spPr bwMode="auto">
            <a:xfrm>
              <a:off x="2109"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2" name="Oval 1391"/>
            <p:cNvSpPr>
              <a:spLocks noChangeArrowheads="1"/>
            </p:cNvSpPr>
            <p:nvPr/>
          </p:nvSpPr>
          <p:spPr bwMode="auto">
            <a:xfrm>
              <a:off x="2427"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3" name="Oval 1392"/>
            <p:cNvSpPr>
              <a:spLocks noChangeArrowheads="1"/>
            </p:cNvSpPr>
            <p:nvPr/>
          </p:nvSpPr>
          <p:spPr bwMode="auto">
            <a:xfrm>
              <a:off x="2653"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4" name="Oval 1393"/>
            <p:cNvSpPr>
              <a:spLocks noChangeArrowheads="1"/>
            </p:cNvSpPr>
            <p:nvPr/>
          </p:nvSpPr>
          <p:spPr bwMode="auto">
            <a:xfrm>
              <a:off x="174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5" name="Oval 1394"/>
            <p:cNvSpPr>
              <a:spLocks noChangeArrowheads="1"/>
            </p:cNvSpPr>
            <p:nvPr/>
          </p:nvSpPr>
          <p:spPr bwMode="auto">
            <a:xfrm>
              <a:off x="192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6" name="Oval 1395"/>
            <p:cNvSpPr>
              <a:spLocks noChangeArrowheads="1"/>
            </p:cNvSpPr>
            <p:nvPr/>
          </p:nvSpPr>
          <p:spPr bwMode="auto">
            <a:xfrm>
              <a:off x="2108"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7" name="Oval 1396"/>
            <p:cNvSpPr>
              <a:spLocks noChangeArrowheads="1"/>
            </p:cNvSpPr>
            <p:nvPr/>
          </p:nvSpPr>
          <p:spPr bwMode="auto">
            <a:xfrm>
              <a:off x="165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87468" name="Oval 1397"/>
            <p:cNvSpPr>
              <a:spLocks noChangeArrowheads="1"/>
            </p:cNvSpPr>
            <p:nvPr/>
          </p:nvSpPr>
          <p:spPr bwMode="auto">
            <a:xfrm>
              <a:off x="1247" y="20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469" name="Oval 1398"/>
            <p:cNvSpPr>
              <a:spLocks noChangeArrowheads="1"/>
            </p:cNvSpPr>
            <p:nvPr/>
          </p:nvSpPr>
          <p:spPr bwMode="auto">
            <a:xfrm>
              <a:off x="1564" y="211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87470" name="Oval 1399"/>
            <p:cNvSpPr>
              <a:spLocks noChangeArrowheads="1"/>
            </p:cNvSpPr>
            <p:nvPr/>
          </p:nvSpPr>
          <p:spPr bwMode="auto">
            <a:xfrm>
              <a:off x="1881" y="2069"/>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1" name="Oval 1400"/>
            <p:cNvSpPr>
              <a:spLocks noChangeArrowheads="1"/>
            </p:cNvSpPr>
            <p:nvPr/>
          </p:nvSpPr>
          <p:spPr bwMode="auto">
            <a:xfrm>
              <a:off x="2198" y="166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2" name="Oval 1401"/>
            <p:cNvSpPr>
              <a:spLocks noChangeArrowheads="1"/>
            </p:cNvSpPr>
            <p:nvPr/>
          </p:nvSpPr>
          <p:spPr bwMode="auto">
            <a:xfrm>
              <a:off x="1519" y="125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3" name="Oval 1402"/>
            <p:cNvSpPr>
              <a:spLocks noChangeArrowheads="1"/>
            </p:cNvSpPr>
            <p:nvPr/>
          </p:nvSpPr>
          <p:spPr bwMode="auto">
            <a:xfrm>
              <a:off x="1383" y="148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4" name="Oval 1403"/>
            <p:cNvSpPr>
              <a:spLocks noChangeArrowheads="1"/>
            </p:cNvSpPr>
            <p:nvPr/>
          </p:nvSpPr>
          <p:spPr bwMode="auto">
            <a:xfrm>
              <a:off x="1428" y="184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5" name="Oval 1404"/>
            <p:cNvSpPr>
              <a:spLocks noChangeArrowheads="1"/>
            </p:cNvSpPr>
            <p:nvPr/>
          </p:nvSpPr>
          <p:spPr bwMode="auto">
            <a:xfrm>
              <a:off x="1428" y="2206"/>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6" name="Oval 1405"/>
            <p:cNvSpPr>
              <a:spLocks noChangeArrowheads="1"/>
            </p:cNvSpPr>
            <p:nvPr/>
          </p:nvSpPr>
          <p:spPr bwMode="auto">
            <a:xfrm>
              <a:off x="1564" y="1978"/>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7" name="Oval 1406"/>
            <p:cNvSpPr>
              <a:spLocks noChangeArrowheads="1"/>
            </p:cNvSpPr>
            <p:nvPr/>
          </p:nvSpPr>
          <p:spPr bwMode="auto">
            <a:xfrm>
              <a:off x="1700" y="152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8" name="Oval 1407"/>
            <p:cNvSpPr>
              <a:spLocks noChangeArrowheads="1"/>
            </p:cNvSpPr>
            <p:nvPr/>
          </p:nvSpPr>
          <p:spPr bwMode="auto">
            <a:xfrm>
              <a:off x="1927"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79" name="Oval 1408"/>
            <p:cNvSpPr>
              <a:spLocks noChangeArrowheads="1"/>
            </p:cNvSpPr>
            <p:nvPr/>
          </p:nvSpPr>
          <p:spPr bwMode="auto">
            <a:xfrm>
              <a:off x="2245"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80" name="Oval 1409"/>
            <p:cNvSpPr>
              <a:spLocks noChangeArrowheads="1"/>
            </p:cNvSpPr>
            <p:nvPr/>
          </p:nvSpPr>
          <p:spPr bwMode="auto">
            <a:xfrm>
              <a:off x="2563" y="157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81" name="Oval 1410"/>
            <p:cNvSpPr>
              <a:spLocks noChangeArrowheads="1"/>
            </p:cNvSpPr>
            <p:nvPr/>
          </p:nvSpPr>
          <p:spPr bwMode="auto">
            <a:xfrm>
              <a:off x="2290" y="1797"/>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82" name="Oval 1411"/>
            <p:cNvSpPr>
              <a:spLocks noChangeArrowheads="1"/>
            </p:cNvSpPr>
            <p:nvPr/>
          </p:nvSpPr>
          <p:spPr bwMode="auto">
            <a:xfrm>
              <a:off x="2017" y="216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87483" name="Oval 1412"/>
            <p:cNvSpPr>
              <a:spLocks noChangeArrowheads="1"/>
            </p:cNvSpPr>
            <p:nvPr/>
          </p:nvSpPr>
          <p:spPr bwMode="auto">
            <a:xfrm>
              <a:off x="2290" y="1978"/>
              <a:ext cx="45" cy="45"/>
            </a:xfrm>
            <a:prstGeom prst="ellipse">
              <a:avLst/>
            </a:prstGeom>
            <a:solidFill>
              <a:srgbClr val="0033CC"/>
            </a:solidFill>
            <a:ln w="3175">
              <a:solidFill>
                <a:schemeClr val="tx1"/>
              </a:solidFill>
              <a:round/>
              <a:headEnd/>
              <a:tailEnd/>
            </a:ln>
          </p:spPr>
          <p:txBody>
            <a:bodyPr wrap="none" anchor="ctr"/>
            <a:lstStyle/>
            <a:p>
              <a:endParaRPr lang="en-US"/>
            </a:p>
          </p:txBody>
        </p:sp>
      </p:grpSp>
      <p:sp>
        <p:nvSpPr>
          <p:cNvPr id="87046" name="Text Box 1413"/>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grpSp>
        <p:nvGrpSpPr>
          <p:cNvPr id="5" name="Group 1414"/>
          <p:cNvGrpSpPr>
            <a:grpSpLocks/>
          </p:cNvGrpSpPr>
          <p:nvPr/>
        </p:nvGrpSpPr>
        <p:grpSpPr bwMode="auto">
          <a:xfrm>
            <a:off x="1487487" y="-39688"/>
            <a:ext cx="9215438" cy="6924676"/>
            <a:chOff x="-23" y="-25"/>
            <a:chExt cx="5805" cy="4362"/>
          </a:xfrm>
        </p:grpSpPr>
        <p:sp>
          <p:nvSpPr>
            <p:cNvPr id="87082" name="Oval 1415"/>
            <p:cNvSpPr>
              <a:spLocks noChangeArrowheads="1"/>
            </p:cNvSpPr>
            <p:nvPr/>
          </p:nvSpPr>
          <p:spPr bwMode="auto">
            <a:xfrm>
              <a:off x="2109" y="234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83" name="Oval 1416"/>
            <p:cNvSpPr>
              <a:spLocks noChangeArrowheads="1"/>
            </p:cNvSpPr>
            <p:nvPr/>
          </p:nvSpPr>
          <p:spPr bwMode="auto">
            <a:xfrm>
              <a:off x="158" y="365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84" name="Oval 1417"/>
            <p:cNvSpPr>
              <a:spLocks noChangeArrowheads="1"/>
            </p:cNvSpPr>
            <p:nvPr/>
          </p:nvSpPr>
          <p:spPr bwMode="auto">
            <a:xfrm>
              <a:off x="204" y="34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85" name="Oval 1418"/>
            <p:cNvSpPr>
              <a:spLocks noChangeArrowheads="1"/>
            </p:cNvSpPr>
            <p:nvPr/>
          </p:nvSpPr>
          <p:spPr bwMode="auto">
            <a:xfrm>
              <a:off x="158" y="311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86" name="Oval 1419"/>
            <p:cNvSpPr>
              <a:spLocks noChangeArrowheads="1"/>
            </p:cNvSpPr>
            <p:nvPr/>
          </p:nvSpPr>
          <p:spPr bwMode="auto">
            <a:xfrm>
              <a:off x="68" y="275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87" name="Oval 1420"/>
            <p:cNvSpPr>
              <a:spLocks noChangeArrowheads="1"/>
            </p:cNvSpPr>
            <p:nvPr/>
          </p:nvSpPr>
          <p:spPr bwMode="auto">
            <a:xfrm>
              <a:off x="567" y="388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88" name="Oval 1421"/>
            <p:cNvSpPr>
              <a:spLocks noChangeArrowheads="1"/>
            </p:cNvSpPr>
            <p:nvPr/>
          </p:nvSpPr>
          <p:spPr bwMode="auto">
            <a:xfrm>
              <a:off x="158" y="420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89" name="Oval 1422"/>
            <p:cNvSpPr>
              <a:spLocks noChangeArrowheads="1"/>
            </p:cNvSpPr>
            <p:nvPr/>
          </p:nvSpPr>
          <p:spPr bwMode="auto">
            <a:xfrm>
              <a:off x="3833" y="356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0" name="Oval 1423"/>
            <p:cNvSpPr>
              <a:spLocks noChangeArrowheads="1"/>
            </p:cNvSpPr>
            <p:nvPr/>
          </p:nvSpPr>
          <p:spPr bwMode="auto">
            <a:xfrm>
              <a:off x="4150" y="275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1" name="Oval 1424"/>
            <p:cNvSpPr>
              <a:spLocks noChangeArrowheads="1"/>
            </p:cNvSpPr>
            <p:nvPr/>
          </p:nvSpPr>
          <p:spPr bwMode="auto">
            <a:xfrm>
              <a:off x="1519" y="392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2" name="Oval 1425"/>
            <p:cNvSpPr>
              <a:spLocks noChangeArrowheads="1"/>
            </p:cNvSpPr>
            <p:nvPr/>
          </p:nvSpPr>
          <p:spPr bwMode="auto">
            <a:xfrm>
              <a:off x="3152" y="279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3" name="Oval 1426"/>
            <p:cNvSpPr>
              <a:spLocks noChangeArrowheads="1"/>
            </p:cNvSpPr>
            <p:nvPr/>
          </p:nvSpPr>
          <p:spPr bwMode="auto">
            <a:xfrm>
              <a:off x="1791" y="415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4" name="Oval 1427"/>
            <p:cNvSpPr>
              <a:spLocks noChangeArrowheads="1"/>
            </p:cNvSpPr>
            <p:nvPr/>
          </p:nvSpPr>
          <p:spPr bwMode="auto">
            <a:xfrm>
              <a:off x="1791" y="206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5" name="Oval 1428"/>
            <p:cNvSpPr>
              <a:spLocks noChangeArrowheads="1"/>
            </p:cNvSpPr>
            <p:nvPr/>
          </p:nvSpPr>
          <p:spPr bwMode="auto">
            <a:xfrm>
              <a:off x="703" y="302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6" name="Oval 1429"/>
            <p:cNvSpPr>
              <a:spLocks noChangeArrowheads="1"/>
            </p:cNvSpPr>
            <p:nvPr/>
          </p:nvSpPr>
          <p:spPr bwMode="auto">
            <a:xfrm>
              <a:off x="2517" y="338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7" name="Oval 1430"/>
            <p:cNvSpPr>
              <a:spLocks noChangeArrowheads="1"/>
            </p:cNvSpPr>
            <p:nvPr/>
          </p:nvSpPr>
          <p:spPr bwMode="auto">
            <a:xfrm>
              <a:off x="249" y="406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8" name="Oval 1431"/>
            <p:cNvSpPr>
              <a:spLocks noChangeArrowheads="1"/>
            </p:cNvSpPr>
            <p:nvPr/>
          </p:nvSpPr>
          <p:spPr bwMode="auto">
            <a:xfrm>
              <a:off x="975" y="320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099" name="Oval 1432"/>
            <p:cNvSpPr>
              <a:spLocks noChangeArrowheads="1"/>
            </p:cNvSpPr>
            <p:nvPr/>
          </p:nvSpPr>
          <p:spPr bwMode="auto">
            <a:xfrm>
              <a:off x="4468" y="361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0" name="Oval 1433"/>
            <p:cNvSpPr>
              <a:spLocks noChangeArrowheads="1"/>
            </p:cNvSpPr>
            <p:nvPr/>
          </p:nvSpPr>
          <p:spPr bwMode="auto">
            <a:xfrm>
              <a:off x="930" y="274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1" name="Oval 1434"/>
            <p:cNvSpPr>
              <a:spLocks noChangeArrowheads="1"/>
            </p:cNvSpPr>
            <p:nvPr/>
          </p:nvSpPr>
          <p:spPr bwMode="auto">
            <a:xfrm>
              <a:off x="158" y="329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2" name="Oval 1435"/>
            <p:cNvSpPr>
              <a:spLocks noChangeArrowheads="1"/>
            </p:cNvSpPr>
            <p:nvPr/>
          </p:nvSpPr>
          <p:spPr bwMode="auto">
            <a:xfrm>
              <a:off x="748" y="206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3" name="Oval 1436"/>
            <p:cNvSpPr>
              <a:spLocks noChangeArrowheads="1"/>
            </p:cNvSpPr>
            <p:nvPr/>
          </p:nvSpPr>
          <p:spPr bwMode="auto">
            <a:xfrm>
              <a:off x="3426" y="228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4" name="Oval 1437"/>
            <p:cNvSpPr>
              <a:spLocks noChangeArrowheads="1"/>
            </p:cNvSpPr>
            <p:nvPr/>
          </p:nvSpPr>
          <p:spPr bwMode="auto">
            <a:xfrm>
              <a:off x="5420" y="374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5" name="Oval 1438"/>
            <p:cNvSpPr>
              <a:spLocks noChangeArrowheads="1"/>
            </p:cNvSpPr>
            <p:nvPr/>
          </p:nvSpPr>
          <p:spPr bwMode="auto">
            <a:xfrm>
              <a:off x="839" y="365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6" name="Oval 1439"/>
            <p:cNvSpPr>
              <a:spLocks noChangeArrowheads="1"/>
            </p:cNvSpPr>
            <p:nvPr/>
          </p:nvSpPr>
          <p:spPr bwMode="auto">
            <a:xfrm>
              <a:off x="2154" y="275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7" name="Oval 1440"/>
            <p:cNvSpPr>
              <a:spLocks noChangeArrowheads="1"/>
            </p:cNvSpPr>
            <p:nvPr/>
          </p:nvSpPr>
          <p:spPr bwMode="auto">
            <a:xfrm>
              <a:off x="2290" y="329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8" name="Oval 1441"/>
            <p:cNvSpPr>
              <a:spLocks noChangeArrowheads="1"/>
            </p:cNvSpPr>
            <p:nvPr/>
          </p:nvSpPr>
          <p:spPr bwMode="auto">
            <a:xfrm>
              <a:off x="1111" y="315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09" name="Oval 1442"/>
            <p:cNvSpPr>
              <a:spLocks noChangeArrowheads="1"/>
            </p:cNvSpPr>
            <p:nvPr/>
          </p:nvSpPr>
          <p:spPr bwMode="auto">
            <a:xfrm>
              <a:off x="2336" y="397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0" name="Oval 1443"/>
            <p:cNvSpPr>
              <a:spLocks noChangeArrowheads="1"/>
            </p:cNvSpPr>
            <p:nvPr/>
          </p:nvSpPr>
          <p:spPr bwMode="auto">
            <a:xfrm>
              <a:off x="1247" y="370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1" name="Oval 1444"/>
            <p:cNvSpPr>
              <a:spLocks noChangeArrowheads="1"/>
            </p:cNvSpPr>
            <p:nvPr/>
          </p:nvSpPr>
          <p:spPr bwMode="auto">
            <a:xfrm>
              <a:off x="3107" y="388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2" name="Oval 1445"/>
            <p:cNvSpPr>
              <a:spLocks noChangeArrowheads="1"/>
            </p:cNvSpPr>
            <p:nvPr/>
          </p:nvSpPr>
          <p:spPr bwMode="auto">
            <a:xfrm>
              <a:off x="3061" y="329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3" name="Oval 1446"/>
            <p:cNvSpPr>
              <a:spLocks noChangeArrowheads="1"/>
            </p:cNvSpPr>
            <p:nvPr/>
          </p:nvSpPr>
          <p:spPr bwMode="auto">
            <a:xfrm>
              <a:off x="3470" y="306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4" name="Oval 1447"/>
            <p:cNvSpPr>
              <a:spLocks noChangeArrowheads="1"/>
            </p:cNvSpPr>
            <p:nvPr/>
          </p:nvSpPr>
          <p:spPr bwMode="auto">
            <a:xfrm>
              <a:off x="2018" y="402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5" name="Oval 1448"/>
            <p:cNvSpPr>
              <a:spLocks noChangeArrowheads="1"/>
            </p:cNvSpPr>
            <p:nvPr/>
          </p:nvSpPr>
          <p:spPr bwMode="auto">
            <a:xfrm>
              <a:off x="657" y="14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6" name="Oval 1449"/>
            <p:cNvSpPr>
              <a:spLocks noChangeArrowheads="1"/>
            </p:cNvSpPr>
            <p:nvPr/>
          </p:nvSpPr>
          <p:spPr bwMode="auto">
            <a:xfrm>
              <a:off x="476" y="216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7" name="Oval 1450"/>
            <p:cNvSpPr>
              <a:spLocks noChangeArrowheads="1"/>
            </p:cNvSpPr>
            <p:nvPr/>
          </p:nvSpPr>
          <p:spPr bwMode="auto">
            <a:xfrm>
              <a:off x="2517" y="152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8" name="Oval 1451"/>
            <p:cNvSpPr>
              <a:spLocks noChangeArrowheads="1"/>
            </p:cNvSpPr>
            <p:nvPr/>
          </p:nvSpPr>
          <p:spPr bwMode="auto">
            <a:xfrm>
              <a:off x="2381" y="356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19" name="Oval 1452"/>
            <p:cNvSpPr>
              <a:spLocks noChangeArrowheads="1"/>
            </p:cNvSpPr>
            <p:nvPr/>
          </p:nvSpPr>
          <p:spPr bwMode="auto">
            <a:xfrm>
              <a:off x="614" y="10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0" name="Oval 1453"/>
            <p:cNvSpPr>
              <a:spLocks noChangeArrowheads="1"/>
            </p:cNvSpPr>
            <p:nvPr/>
          </p:nvSpPr>
          <p:spPr bwMode="auto">
            <a:xfrm>
              <a:off x="340" y="179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1" name="Oval 1454"/>
            <p:cNvSpPr>
              <a:spLocks noChangeArrowheads="1"/>
            </p:cNvSpPr>
            <p:nvPr/>
          </p:nvSpPr>
          <p:spPr bwMode="auto">
            <a:xfrm>
              <a:off x="68" y="256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2" name="Oval 1455"/>
            <p:cNvSpPr>
              <a:spLocks noChangeArrowheads="1"/>
            </p:cNvSpPr>
            <p:nvPr/>
          </p:nvSpPr>
          <p:spPr bwMode="auto">
            <a:xfrm>
              <a:off x="1882" y="225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3" name="Oval 1456"/>
            <p:cNvSpPr>
              <a:spLocks noChangeArrowheads="1"/>
            </p:cNvSpPr>
            <p:nvPr/>
          </p:nvSpPr>
          <p:spPr bwMode="auto">
            <a:xfrm>
              <a:off x="1519" y="293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4" name="Oval 1457"/>
            <p:cNvSpPr>
              <a:spLocks noChangeArrowheads="1"/>
            </p:cNvSpPr>
            <p:nvPr/>
          </p:nvSpPr>
          <p:spPr bwMode="auto">
            <a:xfrm>
              <a:off x="567" y="320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5" name="Oval 1458"/>
            <p:cNvSpPr>
              <a:spLocks noChangeArrowheads="1"/>
            </p:cNvSpPr>
            <p:nvPr/>
          </p:nvSpPr>
          <p:spPr bwMode="auto">
            <a:xfrm>
              <a:off x="1746" y="356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6" name="Oval 1459"/>
            <p:cNvSpPr>
              <a:spLocks noChangeArrowheads="1"/>
            </p:cNvSpPr>
            <p:nvPr/>
          </p:nvSpPr>
          <p:spPr bwMode="auto">
            <a:xfrm>
              <a:off x="4377" y="379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7" name="Oval 1460"/>
            <p:cNvSpPr>
              <a:spLocks noChangeArrowheads="1"/>
            </p:cNvSpPr>
            <p:nvPr/>
          </p:nvSpPr>
          <p:spPr bwMode="auto">
            <a:xfrm>
              <a:off x="884" y="220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8" name="Oval 1461"/>
            <p:cNvSpPr>
              <a:spLocks noChangeArrowheads="1"/>
            </p:cNvSpPr>
            <p:nvPr/>
          </p:nvSpPr>
          <p:spPr bwMode="auto">
            <a:xfrm>
              <a:off x="612" y="288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29" name="Oval 1462"/>
            <p:cNvSpPr>
              <a:spLocks noChangeArrowheads="1"/>
            </p:cNvSpPr>
            <p:nvPr/>
          </p:nvSpPr>
          <p:spPr bwMode="auto">
            <a:xfrm>
              <a:off x="1655" y="302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0" name="Oval 1463"/>
            <p:cNvSpPr>
              <a:spLocks noChangeArrowheads="1"/>
            </p:cNvSpPr>
            <p:nvPr/>
          </p:nvSpPr>
          <p:spPr bwMode="auto">
            <a:xfrm>
              <a:off x="295" y="361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1" name="Oval 1464"/>
            <p:cNvSpPr>
              <a:spLocks noChangeArrowheads="1"/>
            </p:cNvSpPr>
            <p:nvPr/>
          </p:nvSpPr>
          <p:spPr bwMode="auto">
            <a:xfrm>
              <a:off x="612" y="365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2" name="Oval 1465"/>
            <p:cNvSpPr>
              <a:spLocks noChangeArrowheads="1"/>
            </p:cNvSpPr>
            <p:nvPr/>
          </p:nvSpPr>
          <p:spPr bwMode="auto">
            <a:xfrm>
              <a:off x="1429" y="34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3" name="Oval 1466"/>
            <p:cNvSpPr>
              <a:spLocks noChangeArrowheads="1"/>
            </p:cNvSpPr>
            <p:nvPr/>
          </p:nvSpPr>
          <p:spPr bwMode="auto">
            <a:xfrm>
              <a:off x="1111" y="415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4" name="Oval 1467"/>
            <p:cNvSpPr>
              <a:spLocks noChangeArrowheads="1"/>
            </p:cNvSpPr>
            <p:nvPr/>
          </p:nvSpPr>
          <p:spPr bwMode="auto">
            <a:xfrm>
              <a:off x="340" y="311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5" name="Oval 1468"/>
            <p:cNvSpPr>
              <a:spLocks noChangeArrowheads="1"/>
            </p:cNvSpPr>
            <p:nvPr/>
          </p:nvSpPr>
          <p:spPr bwMode="auto">
            <a:xfrm>
              <a:off x="1292" y="270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6" name="Oval 1469"/>
            <p:cNvSpPr>
              <a:spLocks noChangeArrowheads="1"/>
            </p:cNvSpPr>
            <p:nvPr/>
          </p:nvSpPr>
          <p:spPr bwMode="auto">
            <a:xfrm>
              <a:off x="930" y="388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7" name="Oval 1470"/>
            <p:cNvSpPr>
              <a:spLocks noChangeArrowheads="1"/>
            </p:cNvSpPr>
            <p:nvPr/>
          </p:nvSpPr>
          <p:spPr bwMode="auto">
            <a:xfrm>
              <a:off x="2883" y="188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8" name="Oval 1471"/>
            <p:cNvSpPr>
              <a:spLocks noChangeArrowheads="1"/>
            </p:cNvSpPr>
            <p:nvPr/>
          </p:nvSpPr>
          <p:spPr bwMode="auto">
            <a:xfrm>
              <a:off x="2699" y="374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39" name="Oval 1472"/>
            <p:cNvSpPr>
              <a:spLocks noChangeArrowheads="1"/>
            </p:cNvSpPr>
            <p:nvPr/>
          </p:nvSpPr>
          <p:spPr bwMode="auto">
            <a:xfrm>
              <a:off x="2971" y="261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0" name="Oval 1473"/>
            <p:cNvSpPr>
              <a:spLocks noChangeArrowheads="1"/>
            </p:cNvSpPr>
            <p:nvPr/>
          </p:nvSpPr>
          <p:spPr bwMode="auto">
            <a:xfrm>
              <a:off x="3878" y="388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1" name="Oval 1474"/>
            <p:cNvSpPr>
              <a:spLocks noChangeArrowheads="1"/>
            </p:cNvSpPr>
            <p:nvPr/>
          </p:nvSpPr>
          <p:spPr bwMode="auto">
            <a:xfrm>
              <a:off x="1655" y="275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2" name="Oval 1475"/>
            <p:cNvSpPr>
              <a:spLocks noChangeArrowheads="1"/>
            </p:cNvSpPr>
            <p:nvPr/>
          </p:nvSpPr>
          <p:spPr bwMode="auto">
            <a:xfrm>
              <a:off x="2200" y="293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3" name="Oval 1476"/>
            <p:cNvSpPr>
              <a:spLocks noChangeArrowheads="1"/>
            </p:cNvSpPr>
            <p:nvPr/>
          </p:nvSpPr>
          <p:spPr bwMode="auto">
            <a:xfrm>
              <a:off x="1067" y="270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4" name="Oval 1477"/>
            <p:cNvSpPr>
              <a:spLocks noChangeArrowheads="1"/>
            </p:cNvSpPr>
            <p:nvPr/>
          </p:nvSpPr>
          <p:spPr bwMode="auto">
            <a:xfrm>
              <a:off x="4105" y="306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5" name="Oval 1478"/>
            <p:cNvSpPr>
              <a:spLocks noChangeArrowheads="1"/>
            </p:cNvSpPr>
            <p:nvPr/>
          </p:nvSpPr>
          <p:spPr bwMode="auto">
            <a:xfrm>
              <a:off x="431" y="238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6" name="Oval 1479"/>
            <p:cNvSpPr>
              <a:spLocks noChangeArrowheads="1"/>
            </p:cNvSpPr>
            <p:nvPr/>
          </p:nvSpPr>
          <p:spPr bwMode="auto">
            <a:xfrm>
              <a:off x="2835" y="361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7" name="Oval 1480"/>
            <p:cNvSpPr>
              <a:spLocks noChangeArrowheads="1"/>
            </p:cNvSpPr>
            <p:nvPr/>
          </p:nvSpPr>
          <p:spPr bwMode="auto">
            <a:xfrm>
              <a:off x="657" y="402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8" name="Oval 1481"/>
            <p:cNvSpPr>
              <a:spLocks noChangeArrowheads="1"/>
            </p:cNvSpPr>
            <p:nvPr/>
          </p:nvSpPr>
          <p:spPr bwMode="auto">
            <a:xfrm>
              <a:off x="1111" y="247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49" name="Oval 1482"/>
            <p:cNvSpPr>
              <a:spLocks noChangeArrowheads="1"/>
            </p:cNvSpPr>
            <p:nvPr/>
          </p:nvSpPr>
          <p:spPr bwMode="auto">
            <a:xfrm>
              <a:off x="1655" y="170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0" name="Oval 1483"/>
            <p:cNvSpPr>
              <a:spLocks noChangeArrowheads="1"/>
            </p:cNvSpPr>
            <p:nvPr/>
          </p:nvSpPr>
          <p:spPr bwMode="auto">
            <a:xfrm>
              <a:off x="158" y="152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1" name="Oval 1484"/>
            <p:cNvSpPr>
              <a:spLocks noChangeArrowheads="1"/>
            </p:cNvSpPr>
            <p:nvPr/>
          </p:nvSpPr>
          <p:spPr bwMode="auto">
            <a:xfrm>
              <a:off x="68" y="184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2" name="Oval 1485"/>
            <p:cNvSpPr>
              <a:spLocks noChangeArrowheads="1"/>
            </p:cNvSpPr>
            <p:nvPr/>
          </p:nvSpPr>
          <p:spPr bwMode="auto">
            <a:xfrm>
              <a:off x="295" y="116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3" name="Oval 1486"/>
            <p:cNvSpPr>
              <a:spLocks noChangeArrowheads="1"/>
            </p:cNvSpPr>
            <p:nvPr/>
          </p:nvSpPr>
          <p:spPr bwMode="auto">
            <a:xfrm>
              <a:off x="839" y="184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4" name="Oval 1487"/>
            <p:cNvSpPr>
              <a:spLocks noChangeArrowheads="1"/>
            </p:cNvSpPr>
            <p:nvPr/>
          </p:nvSpPr>
          <p:spPr bwMode="auto">
            <a:xfrm>
              <a:off x="3243" y="261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5" name="Oval 1488"/>
            <p:cNvSpPr>
              <a:spLocks noChangeArrowheads="1"/>
            </p:cNvSpPr>
            <p:nvPr/>
          </p:nvSpPr>
          <p:spPr bwMode="auto">
            <a:xfrm>
              <a:off x="298" y="98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6" name="Oval 1489"/>
            <p:cNvSpPr>
              <a:spLocks noChangeArrowheads="1"/>
            </p:cNvSpPr>
            <p:nvPr/>
          </p:nvSpPr>
          <p:spPr bwMode="auto">
            <a:xfrm>
              <a:off x="295" y="161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7" name="Oval 1490"/>
            <p:cNvSpPr>
              <a:spLocks noChangeArrowheads="1"/>
            </p:cNvSpPr>
            <p:nvPr/>
          </p:nvSpPr>
          <p:spPr bwMode="auto">
            <a:xfrm>
              <a:off x="2608" y="197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8" name="Oval 1491"/>
            <p:cNvSpPr>
              <a:spLocks noChangeArrowheads="1"/>
            </p:cNvSpPr>
            <p:nvPr/>
          </p:nvSpPr>
          <p:spPr bwMode="auto">
            <a:xfrm>
              <a:off x="2925" y="166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59" name="Oval 1492"/>
            <p:cNvSpPr>
              <a:spLocks noChangeArrowheads="1"/>
            </p:cNvSpPr>
            <p:nvPr/>
          </p:nvSpPr>
          <p:spPr bwMode="auto">
            <a:xfrm>
              <a:off x="5329" y="152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0" name="Oval 1493"/>
            <p:cNvSpPr>
              <a:spLocks noChangeArrowheads="1"/>
            </p:cNvSpPr>
            <p:nvPr/>
          </p:nvSpPr>
          <p:spPr bwMode="auto">
            <a:xfrm>
              <a:off x="4332" y="148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1" name="Oval 1494"/>
            <p:cNvSpPr>
              <a:spLocks noChangeArrowheads="1"/>
            </p:cNvSpPr>
            <p:nvPr/>
          </p:nvSpPr>
          <p:spPr bwMode="auto">
            <a:xfrm>
              <a:off x="24" y="93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2" name="Oval 1495"/>
            <p:cNvSpPr>
              <a:spLocks noChangeArrowheads="1"/>
            </p:cNvSpPr>
            <p:nvPr/>
          </p:nvSpPr>
          <p:spPr bwMode="auto">
            <a:xfrm>
              <a:off x="4694" y="293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3" name="Oval 1496"/>
            <p:cNvSpPr>
              <a:spLocks noChangeArrowheads="1"/>
            </p:cNvSpPr>
            <p:nvPr/>
          </p:nvSpPr>
          <p:spPr bwMode="auto">
            <a:xfrm>
              <a:off x="113" y="220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4" name="Oval 1497"/>
            <p:cNvSpPr>
              <a:spLocks noChangeArrowheads="1"/>
            </p:cNvSpPr>
            <p:nvPr/>
          </p:nvSpPr>
          <p:spPr bwMode="auto">
            <a:xfrm>
              <a:off x="476" y="270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5" name="Oval 1498"/>
            <p:cNvSpPr>
              <a:spLocks noChangeArrowheads="1"/>
            </p:cNvSpPr>
            <p:nvPr/>
          </p:nvSpPr>
          <p:spPr bwMode="auto">
            <a:xfrm>
              <a:off x="3833" y="343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6" name="Oval 1499"/>
            <p:cNvSpPr>
              <a:spLocks noChangeArrowheads="1"/>
            </p:cNvSpPr>
            <p:nvPr/>
          </p:nvSpPr>
          <p:spPr bwMode="auto">
            <a:xfrm>
              <a:off x="3381" y="284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7" name="Oval 1500"/>
            <p:cNvSpPr>
              <a:spLocks noChangeArrowheads="1"/>
            </p:cNvSpPr>
            <p:nvPr/>
          </p:nvSpPr>
          <p:spPr bwMode="auto">
            <a:xfrm>
              <a:off x="1837" y="297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8" name="Oval 1501"/>
            <p:cNvSpPr>
              <a:spLocks noChangeArrowheads="1"/>
            </p:cNvSpPr>
            <p:nvPr/>
          </p:nvSpPr>
          <p:spPr bwMode="auto">
            <a:xfrm>
              <a:off x="3517" y="229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69" name="Oval 1502"/>
            <p:cNvSpPr>
              <a:spLocks noChangeArrowheads="1"/>
            </p:cNvSpPr>
            <p:nvPr/>
          </p:nvSpPr>
          <p:spPr bwMode="auto">
            <a:xfrm>
              <a:off x="5465" y="429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0" name="Oval 1503"/>
            <p:cNvSpPr>
              <a:spLocks noChangeArrowheads="1"/>
            </p:cNvSpPr>
            <p:nvPr/>
          </p:nvSpPr>
          <p:spPr bwMode="auto">
            <a:xfrm>
              <a:off x="4785" y="225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1" name="Oval 1504"/>
            <p:cNvSpPr>
              <a:spLocks noChangeArrowheads="1"/>
            </p:cNvSpPr>
            <p:nvPr/>
          </p:nvSpPr>
          <p:spPr bwMode="auto">
            <a:xfrm>
              <a:off x="2653" y="261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2" name="Oval 1505"/>
            <p:cNvSpPr>
              <a:spLocks noChangeArrowheads="1"/>
            </p:cNvSpPr>
            <p:nvPr/>
          </p:nvSpPr>
          <p:spPr bwMode="auto">
            <a:xfrm>
              <a:off x="5602" y="228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3" name="Oval 1506"/>
            <p:cNvSpPr>
              <a:spLocks noChangeArrowheads="1"/>
            </p:cNvSpPr>
            <p:nvPr/>
          </p:nvSpPr>
          <p:spPr bwMode="auto">
            <a:xfrm>
              <a:off x="4740" y="129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4" name="Oval 1507"/>
            <p:cNvSpPr>
              <a:spLocks noChangeArrowheads="1"/>
            </p:cNvSpPr>
            <p:nvPr/>
          </p:nvSpPr>
          <p:spPr bwMode="auto">
            <a:xfrm>
              <a:off x="4059" y="14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5" name="Oval 1508"/>
            <p:cNvSpPr>
              <a:spLocks noChangeArrowheads="1"/>
            </p:cNvSpPr>
            <p:nvPr/>
          </p:nvSpPr>
          <p:spPr bwMode="auto">
            <a:xfrm>
              <a:off x="3696" y="343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6" name="Oval 1509"/>
            <p:cNvSpPr>
              <a:spLocks noChangeArrowheads="1"/>
            </p:cNvSpPr>
            <p:nvPr/>
          </p:nvSpPr>
          <p:spPr bwMode="auto">
            <a:xfrm>
              <a:off x="4105" y="211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7" name="Oval 1510"/>
            <p:cNvSpPr>
              <a:spLocks noChangeArrowheads="1"/>
            </p:cNvSpPr>
            <p:nvPr/>
          </p:nvSpPr>
          <p:spPr bwMode="auto">
            <a:xfrm>
              <a:off x="2608" y="297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8" name="Oval 1511"/>
            <p:cNvSpPr>
              <a:spLocks noChangeArrowheads="1"/>
            </p:cNvSpPr>
            <p:nvPr/>
          </p:nvSpPr>
          <p:spPr bwMode="auto">
            <a:xfrm>
              <a:off x="1655" y="352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79" name="Oval 1512"/>
            <p:cNvSpPr>
              <a:spLocks noChangeArrowheads="1"/>
            </p:cNvSpPr>
            <p:nvPr/>
          </p:nvSpPr>
          <p:spPr bwMode="auto">
            <a:xfrm>
              <a:off x="3651" y="402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0" name="Oval 1513"/>
            <p:cNvSpPr>
              <a:spLocks noChangeArrowheads="1"/>
            </p:cNvSpPr>
            <p:nvPr/>
          </p:nvSpPr>
          <p:spPr bwMode="auto">
            <a:xfrm>
              <a:off x="5193" y="279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1" name="Oval 1514"/>
            <p:cNvSpPr>
              <a:spLocks noChangeArrowheads="1"/>
            </p:cNvSpPr>
            <p:nvPr/>
          </p:nvSpPr>
          <p:spPr bwMode="auto">
            <a:xfrm>
              <a:off x="5511" y="311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2" name="Oval 1515"/>
            <p:cNvSpPr>
              <a:spLocks noChangeArrowheads="1"/>
            </p:cNvSpPr>
            <p:nvPr/>
          </p:nvSpPr>
          <p:spPr bwMode="auto">
            <a:xfrm>
              <a:off x="3016" y="420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3" name="Oval 1516"/>
            <p:cNvSpPr>
              <a:spLocks noChangeArrowheads="1"/>
            </p:cNvSpPr>
            <p:nvPr/>
          </p:nvSpPr>
          <p:spPr bwMode="auto">
            <a:xfrm>
              <a:off x="2925" y="234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4" name="Oval 1517"/>
            <p:cNvSpPr>
              <a:spLocks noChangeArrowheads="1"/>
            </p:cNvSpPr>
            <p:nvPr/>
          </p:nvSpPr>
          <p:spPr bwMode="auto">
            <a:xfrm>
              <a:off x="2971" y="297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5" name="Oval 1518"/>
            <p:cNvSpPr>
              <a:spLocks noChangeArrowheads="1"/>
            </p:cNvSpPr>
            <p:nvPr/>
          </p:nvSpPr>
          <p:spPr bwMode="auto">
            <a:xfrm>
              <a:off x="4558" y="238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6" name="Oval 1519"/>
            <p:cNvSpPr>
              <a:spLocks noChangeArrowheads="1"/>
            </p:cNvSpPr>
            <p:nvPr/>
          </p:nvSpPr>
          <p:spPr bwMode="auto">
            <a:xfrm>
              <a:off x="4604" y="352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7" name="Oval 1520"/>
            <p:cNvSpPr>
              <a:spLocks noChangeArrowheads="1"/>
            </p:cNvSpPr>
            <p:nvPr/>
          </p:nvSpPr>
          <p:spPr bwMode="auto">
            <a:xfrm>
              <a:off x="5103" y="370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8" name="Oval 1521"/>
            <p:cNvSpPr>
              <a:spLocks noChangeArrowheads="1"/>
            </p:cNvSpPr>
            <p:nvPr/>
          </p:nvSpPr>
          <p:spPr bwMode="auto">
            <a:xfrm>
              <a:off x="4513" y="297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89" name="Oval 1522"/>
            <p:cNvSpPr>
              <a:spLocks noChangeArrowheads="1"/>
            </p:cNvSpPr>
            <p:nvPr/>
          </p:nvSpPr>
          <p:spPr bwMode="auto">
            <a:xfrm>
              <a:off x="5420" y="275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0" name="Oval 1523"/>
            <p:cNvSpPr>
              <a:spLocks noChangeArrowheads="1"/>
            </p:cNvSpPr>
            <p:nvPr/>
          </p:nvSpPr>
          <p:spPr bwMode="auto">
            <a:xfrm>
              <a:off x="4105" y="247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1" name="Oval 1524"/>
            <p:cNvSpPr>
              <a:spLocks noChangeArrowheads="1"/>
            </p:cNvSpPr>
            <p:nvPr/>
          </p:nvSpPr>
          <p:spPr bwMode="auto">
            <a:xfrm>
              <a:off x="4694" y="383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2" name="Oval 1525"/>
            <p:cNvSpPr>
              <a:spLocks noChangeArrowheads="1"/>
            </p:cNvSpPr>
            <p:nvPr/>
          </p:nvSpPr>
          <p:spPr bwMode="auto">
            <a:xfrm>
              <a:off x="930" y="356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3" name="Oval 1526"/>
            <p:cNvSpPr>
              <a:spLocks noChangeArrowheads="1"/>
            </p:cNvSpPr>
            <p:nvPr/>
          </p:nvSpPr>
          <p:spPr bwMode="auto">
            <a:xfrm>
              <a:off x="5148" y="238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4" name="Oval 1527"/>
            <p:cNvSpPr>
              <a:spLocks noChangeArrowheads="1"/>
            </p:cNvSpPr>
            <p:nvPr/>
          </p:nvSpPr>
          <p:spPr bwMode="auto">
            <a:xfrm>
              <a:off x="4876" y="243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5" name="Oval 1528"/>
            <p:cNvSpPr>
              <a:spLocks noChangeArrowheads="1"/>
            </p:cNvSpPr>
            <p:nvPr/>
          </p:nvSpPr>
          <p:spPr bwMode="auto">
            <a:xfrm>
              <a:off x="5194" y="197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6" name="Oval 1529"/>
            <p:cNvSpPr>
              <a:spLocks noChangeArrowheads="1"/>
            </p:cNvSpPr>
            <p:nvPr/>
          </p:nvSpPr>
          <p:spPr bwMode="auto">
            <a:xfrm>
              <a:off x="5557" y="202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7" name="Oval 1530"/>
            <p:cNvSpPr>
              <a:spLocks noChangeArrowheads="1"/>
            </p:cNvSpPr>
            <p:nvPr/>
          </p:nvSpPr>
          <p:spPr bwMode="auto">
            <a:xfrm>
              <a:off x="5239" y="225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8" name="Oval 1531"/>
            <p:cNvSpPr>
              <a:spLocks noChangeArrowheads="1"/>
            </p:cNvSpPr>
            <p:nvPr/>
          </p:nvSpPr>
          <p:spPr bwMode="auto">
            <a:xfrm>
              <a:off x="4830" y="197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199" name="Oval 1532"/>
            <p:cNvSpPr>
              <a:spLocks noChangeArrowheads="1"/>
            </p:cNvSpPr>
            <p:nvPr/>
          </p:nvSpPr>
          <p:spPr bwMode="auto">
            <a:xfrm>
              <a:off x="1156" y="197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0" name="Oval 1533"/>
            <p:cNvSpPr>
              <a:spLocks noChangeArrowheads="1"/>
            </p:cNvSpPr>
            <p:nvPr/>
          </p:nvSpPr>
          <p:spPr bwMode="auto">
            <a:xfrm>
              <a:off x="2109" y="383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1" name="Oval 1534"/>
            <p:cNvSpPr>
              <a:spLocks noChangeArrowheads="1"/>
            </p:cNvSpPr>
            <p:nvPr/>
          </p:nvSpPr>
          <p:spPr bwMode="auto">
            <a:xfrm>
              <a:off x="4286" y="383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2" name="Oval 1535"/>
            <p:cNvSpPr>
              <a:spLocks noChangeArrowheads="1"/>
            </p:cNvSpPr>
            <p:nvPr/>
          </p:nvSpPr>
          <p:spPr bwMode="auto">
            <a:xfrm>
              <a:off x="4649" y="279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3" name="Oval 1536"/>
            <p:cNvSpPr>
              <a:spLocks noChangeArrowheads="1"/>
            </p:cNvSpPr>
            <p:nvPr/>
          </p:nvSpPr>
          <p:spPr bwMode="auto">
            <a:xfrm>
              <a:off x="3697" y="252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4" name="Oval 1537"/>
            <p:cNvSpPr>
              <a:spLocks noChangeArrowheads="1"/>
            </p:cNvSpPr>
            <p:nvPr/>
          </p:nvSpPr>
          <p:spPr bwMode="auto">
            <a:xfrm>
              <a:off x="2018" y="247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5" name="Oval 1538"/>
            <p:cNvSpPr>
              <a:spLocks noChangeArrowheads="1"/>
            </p:cNvSpPr>
            <p:nvPr/>
          </p:nvSpPr>
          <p:spPr bwMode="auto">
            <a:xfrm>
              <a:off x="2290" y="265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6" name="Oval 1539"/>
            <p:cNvSpPr>
              <a:spLocks noChangeArrowheads="1"/>
            </p:cNvSpPr>
            <p:nvPr/>
          </p:nvSpPr>
          <p:spPr bwMode="auto">
            <a:xfrm>
              <a:off x="5103" y="329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7" name="Oval 1540"/>
            <p:cNvSpPr>
              <a:spLocks noChangeArrowheads="1"/>
            </p:cNvSpPr>
            <p:nvPr/>
          </p:nvSpPr>
          <p:spPr bwMode="auto">
            <a:xfrm>
              <a:off x="1791" y="333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8" name="Oval 1541"/>
            <p:cNvSpPr>
              <a:spLocks noChangeArrowheads="1"/>
            </p:cNvSpPr>
            <p:nvPr/>
          </p:nvSpPr>
          <p:spPr bwMode="auto">
            <a:xfrm>
              <a:off x="3971" y="293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09" name="Oval 1542"/>
            <p:cNvSpPr>
              <a:spLocks noChangeArrowheads="1"/>
            </p:cNvSpPr>
            <p:nvPr/>
          </p:nvSpPr>
          <p:spPr bwMode="auto">
            <a:xfrm>
              <a:off x="4196" y="19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0" name="Oval 1543"/>
            <p:cNvSpPr>
              <a:spLocks noChangeArrowheads="1"/>
            </p:cNvSpPr>
            <p:nvPr/>
          </p:nvSpPr>
          <p:spPr bwMode="auto">
            <a:xfrm>
              <a:off x="4559" y="19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1" name="Oval 1544"/>
            <p:cNvSpPr>
              <a:spLocks noChangeArrowheads="1"/>
            </p:cNvSpPr>
            <p:nvPr/>
          </p:nvSpPr>
          <p:spPr bwMode="auto">
            <a:xfrm>
              <a:off x="3560" y="379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2" name="Oval 1545"/>
            <p:cNvSpPr>
              <a:spLocks noChangeArrowheads="1"/>
            </p:cNvSpPr>
            <p:nvPr/>
          </p:nvSpPr>
          <p:spPr bwMode="auto">
            <a:xfrm>
              <a:off x="1429" y="243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3" name="Oval 1546"/>
            <p:cNvSpPr>
              <a:spLocks noChangeArrowheads="1"/>
            </p:cNvSpPr>
            <p:nvPr/>
          </p:nvSpPr>
          <p:spPr bwMode="auto">
            <a:xfrm>
              <a:off x="1428" y="19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4" name="Oval 1547"/>
            <p:cNvSpPr>
              <a:spLocks noChangeArrowheads="1"/>
            </p:cNvSpPr>
            <p:nvPr/>
          </p:nvSpPr>
          <p:spPr bwMode="auto">
            <a:xfrm>
              <a:off x="340" y="202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5" name="Oval 1548"/>
            <p:cNvSpPr>
              <a:spLocks noChangeArrowheads="1"/>
            </p:cNvSpPr>
            <p:nvPr/>
          </p:nvSpPr>
          <p:spPr bwMode="auto">
            <a:xfrm>
              <a:off x="3562" y="102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6" name="Oval 1549"/>
            <p:cNvSpPr>
              <a:spLocks noChangeArrowheads="1"/>
            </p:cNvSpPr>
            <p:nvPr/>
          </p:nvSpPr>
          <p:spPr bwMode="auto">
            <a:xfrm>
              <a:off x="1020" y="129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7" name="Oval 1550"/>
            <p:cNvSpPr>
              <a:spLocks noChangeArrowheads="1"/>
            </p:cNvSpPr>
            <p:nvPr/>
          </p:nvSpPr>
          <p:spPr bwMode="auto">
            <a:xfrm>
              <a:off x="1292" y="89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8" name="Oval 1551"/>
            <p:cNvSpPr>
              <a:spLocks noChangeArrowheads="1"/>
            </p:cNvSpPr>
            <p:nvPr/>
          </p:nvSpPr>
          <p:spPr bwMode="auto">
            <a:xfrm>
              <a:off x="1383" y="120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19" name="Oval 1552"/>
            <p:cNvSpPr>
              <a:spLocks noChangeArrowheads="1"/>
            </p:cNvSpPr>
            <p:nvPr/>
          </p:nvSpPr>
          <p:spPr bwMode="auto">
            <a:xfrm>
              <a:off x="1338" y="134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0" name="Oval 1553"/>
            <p:cNvSpPr>
              <a:spLocks noChangeArrowheads="1"/>
            </p:cNvSpPr>
            <p:nvPr/>
          </p:nvSpPr>
          <p:spPr bwMode="auto">
            <a:xfrm>
              <a:off x="2154" y="202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1" name="Oval 1554"/>
            <p:cNvSpPr>
              <a:spLocks noChangeArrowheads="1"/>
            </p:cNvSpPr>
            <p:nvPr/>
          </p:nvSpPr>
          <p:spPr bwMode="auto">
            <a:xfrm>
              <a:off x="1610" y="188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2" name="Oval 1555"/>
            <p:cNvSpPr>
              <a:spLocks noChangeArrowheads="1"/>
            </p:cNvSpPr>
            <p:nvPr/>
          </p:nvSpPr>
          <p:spPr bwMode="auto">
            <a:xfrm>
              <a:off x="1111" y="225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3" name="Oval 1556"/>
            <p:cNvSpPr>
              <a:spLocks noChangeArrowheads="1"/>
            </p:cNvSpPr>
            <p:nvPr/>
          </p:nvSpPr>
          <p:spPr bwMode="auto">
            <a:xfrm>
              <a:off x="1699" y="143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4" name="Oval 1557"/>
            <p:cNvSpPr>
              <a:spLocks noChangeArrowheads="1"/>
            </p:cNvSpPr>
            <p:nvPr/>
          </p:nvSpPr>
          <p:spPr bwMode="auto">
            <a:xfrm>
              <a:off x="1610" y="129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5" name="Oval 1558"/>
            <p:cNvSpPr>
              <a:spLocks noChangeArrowheads="1"/>
            </p:cNvSpPr>
            <p:nvPr/>
          </p:nvSpPr>
          <p:spPr bwMode="auto">
            <a:xfrm>
              <a:off x="1746" y="120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6" name="Oval 1559"/>
            <p:cNvSpPr>
              <a:spLocks noChangeArrowheads="1"/>
            </p:cNvSpPr>
            <p:nvPr/>
          </p:nvSpPr>
          <p:spPr bwMode="auto">
            <a:xfrm>
              <a:off x="3742" y="284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7" name="Oval 1560"/>
            <p:cNvSpPr>
              <a:spLocks noChangeArrowheads="1"/>
            </p:cNvSpPr>
            <p:nvPr/>
          </p:nvSpPr>
          <p:spPr bwMode="auto">
            <a:xfrm>
              <a:off x="3924" y="106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8" name="Oval 1561"/>
            <p:cNvSpPr>
              <a:spLocks noChangeArrowheads="1"/>
            </p:cNvSpPr>
            <p:nvPr/>
          </p:nvSpPr>
          <p:spPr bwMode="auto">
            <a:xfrm>
              <a:off x="2335" y="29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29" name="Oval 1562"/>
            <p:cNvSpPr>
              <a:spLocks noChangeArrowheads="1"/>
            </p:cNvSpPr>
            <p:nvPr/>
          </p:nvSpPr>
          <p:spPr bwMode="auto">
            <a:xfrm>
              <a:off x="521" y="75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0" name="Oval 1563"/>
            <p:cNvSpPr>
              <a:spLocks noChangeArrowheads="1"/>
            </p:cNvSpPr>
            <p:nvPr/>
          </p:nvSpPr>
          <p:spPr bwMode="auto">
            <a:xfrm>
              <a:off x="2290" y="11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1" name="Oval 1564"/>
            <p:cNvSpPr>
              <a:spLocks noChangeArrowheads="1"/>
            </p:cNvSpPr>
            <p:nvPr/>
          </p:nvSpPr>
          <p:spPr bwMode="auto">
            <a:xfrm>
              <a:off x="884" y="98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2" name="Oval 1565"/>
            <p:cNvSpPr>
              <a:spLocks noChangeArrowheads="1"/>
            </p:cNvSpPr>
            <p:nvPr/>
          </p:nvSpPr>
          <p:spPr bwMode="auto">
            <a:xfrm>
              <a:off x="3152" y="166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3" name="Oval 1566"/>
            <p:cNvSpPr>
              <a:spLocks noChangeArrowheads="1"/>
            </p:cNvSpPr>
            <p:nvPr/>
          </p:nvSpPr>
          <p:spPr bwMode="auto">
            <a:xfrm>
              <a:off x="3741" y="124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4" name="Oval 1567"/>
            <p:cNvSpPr>
              <a:spLocks noChangeArrowheads="1"/>
            </p:cNvSpPr>
            <p:nvPr/>
          </p:nvSpPr>
          <p:spPr bwMode="auto">
            <a:xfrm>
              <a:off x="2334" y="-1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5" name="Oval 1568"/>
            <p:cNvSpPr>
              <a:spLocks noChangeArrowheads="1"/>
            </p:cNvSpPr>
            <p:nvPr/>
          </p:nvSpPr>
          <p:spPr bwMode="auto">
            <a:xfrm>
              <a:off x="5239" y="107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6" name="Oval 1569"/>
            <p:cNvSpPr>
              <a:spLocks noChangeArrowheads="1"/>
            </p:cNvSpPr>
            <p:nvPr/>
          </p:nvSpPr>
          <p:spPr bwMode="auto">
            <a:xfrm>
              <a:off x="3968" y="125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7" name="Oval 1570"/>
            <p:cNvSpPr>
              <a:spLocks noChangeArrowheads="1"/>
            </p:cNvSpPr>
            <p:nvPr/>
          </p:nvSpPr>
          <p:spPr bwMode="auto">
            <a:xfrm>
              <a:off x="5556" y="179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8" name="Oval 1571"/>
            <p:cNvSpPr>
              <a:spLocks noChangeArrowheads="1"/>
            </p:cNvSpPr>
            <p:nvPr/>
          </p:nvSpPr>
          <p:spPr bwMode="auto">
            <a:xfrm>
              <a:off x="5375" y="297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39" name="Oval 1572"/>
            <p:cNvSpPr>
              <a:spLocks noChangeArrowheads="1"/>
            </p:cNvSpPr>
            <p:nvPr/>
          </p:nvSpPr>
          <p:spPr bwMode="auto">
            <a:xfrm>
              <a:off x="2244" y="170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0" name="Oval 1573"/>
            <p:cNvSpPr>
              <a:spLocks noChangeArrowheads="1"/>
            </p:cNvSpPr>
            <p:nvPr/>
          </p:nvSpPr>
          <p:spPr bwMode="auto">
            <a:xfrm>
              <a:off x="4876" y="415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1" name="Oval 1574"/>
            <p:cNvSpPr>
              <a:spLocks noChangeArrowheads="1"/>
            </p:cNvSpPr>
            <p:nvPr/>
          </p:nvSpPr>
          <p:spPr bwMode="auto">
            <a:xfrm>
              <a:off x="2516" y="125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2" name="Oval 1575"/>
            <p:cNvSpPr>
              <a:spLocks noChangeArrowheads="1"/>
            </p:cNvSpPr>
            <p:nvPr/>
          </p:nvSpPr>
          <p:spPr bwMode="auto">
            <a:xfrm>
              <a:off x="1655" y="243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3" name="Oval 1576"/>
            <p:cNvSpPr>
              <a:spLocks noChangeArrowheads="1"/>
            </p:cNvSpPr>
            <p:nvPr/>
          </p:nvSpPr>
          <p:spPr bwMode="auto">
            <a:xfrm>
              <a:off x="2291" y="116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4" name="Oval 1577"/>
            <p:cNvSpPr>
              <a:spLocks noChangeArrowheads="1"/>
            </p:cNvSpPr>
            <p:nvPr/>
          </p:nvSpPr>
          <p:spPr bwMode="auto">
            <a:xfrm>
              <a:off x="1655" y="2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5" name="Oval 1578"/>
            <p:cNvSpPr>
              <a:spLocks noChangeArrowheads="1"/>
            </p:cNvSpPr>
            <p:nvPr/>
          </p:nvSpPr>
          <p:spPr bwMode="auto">
            <a:xfrm>
              <a:off x="1973" y="98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6" name="Oval 1579"/>
            <p:cNvSpPr>
              <a:spLocks noChangeArrowheads="1"/>
            </p:cNvSpPr>
            <p:nvPr/>
          </p:nvSpPr>
          <p:spPr bwMode="auto">
            <a:xfrm>
              <a:off x="1338" y="52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7" name="Oval 1580"/>
            <p:cNvSpPr>
              <a:spLocks noChangeArrowheads="1"/>
            </p:cNvSpPr>
            <p:nvPr/>
          </p:nvSpPr>
          <p:spPr bwMode="auto">
            <a:xfrm>
              <a:off x="2063" y="2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8" name="Oval 1581"/>
            <p:cNvSpPr>
              <a:spLocks noChangeArrowheads="1"/>
            </p:cNvSpPr>
            <p:nvPr/>
          </p:nvSpPr>
          <p:spPr bwMode="auto">
            <a:xfrm>
              <a:off x="1429" y="315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49" name="Oval 1582"/>
            <p:cNvSpPr>
              <a:spLocks noChangeArrowheads="1"/>
            </p:cNvSpPr>
            <p:nvPr/>
          </p:nvSpPr>
          <p:spPr bwMode="auto">
            <a:xfrm>
              <a:off x="2971" y="48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0" name="Oval 1583"/>
            <p:cNvSpPr>
              <a:spLocks noChangeArrowheads="1"/>
            </p:cNvSpPr>
            <p:nvPr/>
          </p:nvSpPr>
          <p:spPr bwMode="auto">
            <a:xfrm>
              <a:off x="1338" y="75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1" name="Oval 1584"/>
            <p:cNvSpPr>
              <a:spLocks noChangeArrowheads="1"/>
            </p:cNvSpPr>
            <p:nvPr/>
          </p:nvSpPr>
          <p:spPr bwMode="auto">
            <a:xfrm>
              <a:off x="975" y="75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2" name="Oval 1585"/>
            <p:cNvSpPr>
              <a:spLocks noChangeArrowheads="1"/>
            </p:cNvSpPr>
            <p:nvPr/>
          </p:nvSpPr>
          <p:spPr bwMode="auto">
            <a:xfrm>
              <a:off x="1564" y="111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3" name="Oval 1586"/>
            <p:cNvSpPr>
              <a:spLocks noChangeArrowheads="1"/>
            </p:cNvSpPr>
            <p:nvPr/>
          </p:nvSpPr>
          <p:spPr bwMode="auto">
            <a:xfrm>
              <a:off x="2881" y="188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4" name="Oval 1587"/>
            <p:cNvSpPr>
              <a:spLocks noChangeArrowheads="1"/>
            </p:cNvSpPr>
            <p:nvPr/>
          </p:nvSpPr>
          <p:spPr bwMode="auto">
            <a:xfrm>
              <a:off x="3062" y="188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5" name="Oval 1588"/>
            <p:cNvSpPr>
              <a:spLocks noChangeArrowheads="1"/>
            </p:cNvSpPr>
            <p:nvPr/>
          </p:nvSpPr>
          <p:spPr bwMode="auto">
            <a:xfrm>
              <a:off x="1247" y="225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6" name="Oval 1589"/>
            <p:cNvSpPr>
              <a:spLocks noChangeArrowheads="1"/>
            </p:cNvSpPr>
            <p:nvPr/>
          </p:nvSpPr>
          <p:spPr bwMode="auto">
            <a:xfrm>
              <a:off x="3243" y="361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7" name="Oval 1590"/>
            <p:cNvSpPr>
              <a:spLocks noChangeArrowheads="1"/>
            </p:cNvSpPr>
            <p:nvPr/>
          </p:nvSpPr>
          <p:spPr bwMode="auto">
            <a:xfrm>
              <a:off x="2562" y="111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8" name="Oval 1591"/>
            <p:cNvSpPr>
              <a:spLocks noChangeArrowheads="1"/>
            </p:cNvSpPr>
            <p:nvPr/>
          </p:nvSpPr>
          <p:spPr bwMode="auto">
            <a:xfrm>
              <a:off x="2154" y="14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59" name="Oval 1592"/>
            <p:cNvSpPr>
              <a:spLocks noChangeArrowheads="1"/>
            </p:cNvSpPr>
            <p:nvPr/>
          </p:nvSpPr>
          <p:spPr bwMode="auto">
            <a:xfrm>
              <a:off x="2154" y="343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0" name="Oval 1593"/>
            <p:cNvSpPr>
              <a:spLocks noChangeArrowheads="1"/>
            </p:cNvSpPr>
            <p:nvPr/>
          </p:nvSpPr>
          <p:spPr bwMode="auto">
            <a:xfrm>
              <a:off x="3878" y="138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1" name="Oval 1594"/>
            <p:cNvSpPr>
              <a:spLocks noChangeArrowheads="1"/>
            </p:cNvSpPr>
            <p:nvPr/>
          </p:nvSpPr>
          <p:spPr bwMode="auto">
            <a:xfrm>
              <a:off x="3288" y="2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2" name="Oval 1595"/>
            <p:cNvSpPr>
              <a:spLocks noChangeArrowheads="1"/>
            </p:cNvSpPr>
            <p:nvPr/>
          </p:nvSpPr>
          <p:spPr bwMode="auto">
            <a:xfrm>
              <a:off x="3470" y="120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3" name="Oval 1596"/>
            <p:cNvSpPr>
              <a:spLocks noChangeArrowheads="1"/>
            </p:cNvSpPr>
            <p:nvPr/>
          </p:nvSpPr>
          <p:spPr bwMode="auto">
            <a:xfrm>
              <a:off x="3288" y="406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4" name="Oval 1597"/>
            <p:cNvSpPr>
              <a:spLocks noChangeArrowheads="1"/>
            </p:cNvSpPr>
            <p:nvPr/>
          </p:nvSpPr>
          <p:spPr bwMode="auto">
            <a:xfrm>
              <a:off x="3152" y="12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5" name="Oval 1598"/>
            <p:cNvSpPr>
              <a:spLocks noChangeArrowheads="1"/>
            </p:cNvSpPr>
            <p:nvPr/>
          </p:nvSpPr>
          <p:spPr bwMode="auto">
            <a:xfrm>
              <a:off x="3379" y="25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6" name="Oval 1599"/>
            <p:cNvSpPr>
              <a:spLocks noChangeArrowheads="1"/>
            </p:cNvSpPr>
            <p:nvPr/>
          </p:nvSpPr>
          <p:spPr bwMode="auto">
            <a:xfrm>
              <a:off x="4785" y="397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7" name="Oval 1600"/>
            <p:cNvSpPr>
              <a:spLocks noChangeArrowheads="1"/>
            </p:cNvSpPr>
            <p:nvPr/>
          </p:nvSpPr>
          <p:spPr bwMode="auto">
            <a:xfrm>
              <a:off x="2926" y="2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8" name="Oval 1601"/>
            <p:cNvSpPr>
              <a:spLocks noChangeArrowheads="1"/>
            </p:cNvSpPr>
            <p:nvPr/>
          </p:nvSpPr>
          <p:spPr bwMode="auto">
            <a:xfrm>
              <a:off x="3833" y="225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69" name="Oval 1602"/>
            <p:cNvSpPr>
              <a:spLocks noChangeArrowheads="1"/>
            </p:cNvSpPr>
            <p:nvPr/>
          </p:nvSpPr>
          <p:spPr bwMode="auto">
            <a:xfrm>
              <a:off x="3469" y="165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0" name="Oval 1603"/>
            <p:cNvSpPr>
              <a:spLocks noChangeArrowheads="1"/>
            </p:cNvSpPr>
            <p:nvPr/>
          </p:nvSpPr>
          <p:spPr bwMode="auto">
            <a:xfrm>
              <a:off x="3061" y="220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1" name="Oval 1604"/>
            <p:cNvSpPr>
              <a:spLocks noChangeArrowheads="1"/>
            </p:cNvSpPr>
            <p:nvPr/>
          </p:nvSpPr>
          <p:spPr bwMode="auto">
            <a:xfrm>
              <a:off x="1791" y="79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2" name="Oval 1605"/>
            <p:cNvSpPr>
              <a:spLocks noChangeArrowheads="1"/>
            </p:cNvSpPr>
            <p:nvPr/>
          </p:nvSpPr>
          <p:spPr bwMode="auto">
            <a:xfrm>
              <a:off x="3288" y="302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3" name="Oval 1606"/>
            <p:cNvSpPr>
              <a:spLocks noChangeArrowheads="1"/>
            </p:cNvSpPr>
            <p:nvPr/>
          </p:nvSpPr>
          <p:spPr bwMode="auto">
            <a:xfrm>
              <a:off x="1973" y="188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4" name="Oval 1607"/>
            <p:cNvSpPr>
              <a:spLocks noChangeArrowheads="1"/>
            </p:cNvSpPr>
            <p:nvPr/>
          </p:nvSpPr>
          <p:spPr bwMode="auto">
            <a:xfrm>
              <a:off x="204" y="293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5" name="Oval 1608"/>
            <p:cNvSpPr>
              <a:spLocks noChangeArrowheads="1"/>
            </p:cNvSpPr>
            <p:nvPr/>
          </p:nvSpPr>
          <p:spPr bwMode="auto">
            <a:xfrm>
              <a:off x="4694" y="320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6" name="Oval 1609"/>
            <p:cNvSpPr>
              <a:spLocks noChangeArrowheads="1"/>
            </p:cNvSpPr>
            <p:nvPr/>
          </p:nvSpPr>
          <p:spPr bwMode="auto">
            <a:xfrm>
              <a:off x="4286" y="234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7" name="Oval 1610"/>
            <p:cNvSpPr>
              <a:spLocks noChangeArrowheads="1"/>
            </p:cNvSpPr>
            <p:nvPr/>
          </p:nvSpPr>
          <p:spPr bwMode="auto">
            <a:xfrm>
              <a:off x="5012" y="129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8" name="Oval 1611"/>
            <p:cNvSpPr>
              <a:spLocks noChangeArrowheads="1"/>
            </p:cNvSpPr>
            <p:nvPr/>
          </p:nvSpPr>
          <p:spPr bwMode="auto">
            <a:xfrm>
              <a:off x="3742" y="324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79" name="Oval 1612"/>
            <p:cNvSpPr>
              <a:spLocks noChangeArrowheads="1"/>
            </p:cNvSpPr>
            <p:nvPr/>
          </p:nvSpPr>
          <p:spPr bwMode="auto">
            <a:xfrm>
              <a:off x="839" y="261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0" name="Oval 1613"/>
            <p:cNvSpPr>
              <a:spLocks noChangeArrowheads="1"/>
            </p:cNvSpPr>
            <p:nvPr/>
          </p:nvSpPr>
          <p:spPr bwMode="auto">
            <a:xfrm>
              <a:off x="3198" y="14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1" name="Oval 1614"/>
            <p:cNvSpPr>
              <a:spLocks noChangeArrowheads="1"/>
            </p:cNvSpPr>
            <p:nvPr/>
          </p:nvSpPr>
          <p:spPr bwMode="auto">
            <a:xfrm>
              <a:off x="3470" y="14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2" name="Oval 1615"/>
            <p:cNvSpPr>
              <a:spLocks noChangeArrowheads="1"/>
            </p:cNvSpPr>
            <p:nvPr/>
          </p:nvSpPr>
          <p:spPr bwMode="auto">
            <a:xfrm>
              <a:off x="793" y="75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3" name="Oval 1616"/>
            <p:cNvSpPr>
              <a:spLocks noChangeArrowheads="1"/>
            </p:cNvSpPr>
            <p:nvPr/>
          </p:nvSpPr>
          <p:spPr bwMode="auto">
            <a:xfrm>
              <a:off x="2426" y="243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4" name="Oval 1617"/>
            <p:cNvSpPr>
              <a:spLocks noChangeArrowheads="1"/>
            </p:cNvSpPr>
            <p:nvPr/>
          </p:nvSpPr>
          <p:spPr bwMode="auto">
            <a:xfrm>
              <a:off x="1474" y="89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5" name="Oval 1618"/>
            <p:cNvSpPr>
              <a:spLocks noChangeArrowheads="1"/>
            </p:cNvSpPr>
            <p:nvPr/>
          </p:nvSpPr>
          <p:spPr bwMode="auto">
            <a:xfrm>
              <a:off x="4558" y="175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6" name="Oval 1619"/>
            <p:cNvSpPr>
              <a:spLocks noChangeArrowheads="1"/>
            </p:cNvSpPr>
            <p:nvPr/>
          </p:nvSpPr>
          <p:spPr bwMode="auto">
            <a:xfrm>
              <a:off x="1066" y="98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7" name="Oval 1620"/>
            <p:cNvSpPr>
              <a:spLocks noChangeArrowheads="1"/>
            </p:cNvSpPr>
            <p:nvPr/>
          </p:nvSpPr>
          <p:spPr bwMode="auto">
            <a:xfrm>
              <a:off x="2835" y="70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8" name="Oval 1621"/>
            <p:cNvSpPr>
              <a:spLocks noChangeArrowheads="1"/>
            </p:cNvSpPr>
            <p:nvPr/>
          </p:nvSpPr>
          <p:spPr bwMode="auto">
            <a:xfrm>
              <a:off x="4604" y="120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89" name="Oval 1622"/>
            <p:cNvSpPr>
              <a:spLocks noChangeArrowheads="1"/>
            </p:cNvSpPr>
            <p:nvPr/>
          </p:nvSpPr>
          <p:spPr bwMode="auto">
            <a:xfrm>
              <a:off x="1565" y="220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0" name="Oval 1623"/>
            <p:cNvSpPr>
              <a:spLocks noChangeArrowheads="1"/>
            </p:cNvSpPr>
            <p:nvPr/>
          </p:nvSpPr>
          <p:spPr bwMode="auto">
            <a:xfrm>
              <a:off x="3379" y="79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1" name="Oval 1624"/>
            <p:cNvSpPr>
              <a:spLocks noChangeArrowheads="1"/>
            </p:cNvSpPr>
            <p:nvPr/>
          </p:nvSpPr>
          <p:spPr bwMode="auto">
            <a:xfrm>
              <a:off x="1066" y="338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2" name="Oval 1625"/>
            <p:cNvSpPr>
              <a:spLocks noChangeArrowheads="1"/>
            </p:cNvSpPr>
            <p:nvPr/>
          </p:nvSpPr>
          <p:spPr bwMode="auto">
            <a:xfrm>
              <a:off x="1156" y="175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3" name="Oval 1626"/>
            <p:cNvSpPr>
              <a:spLocks noChangeArrowheads="1"/>
            </p:cNvSpPr>
            <p:nvPr/>
          </p:nvSpPr>
          <p:spPr bwMode="auto">
            <a:xfrm>
              <a:off x="975" y="120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4" name="Oval 1627"/>
            <p:cNvSpPr>
              <a:spLocks noChangeArrowheads="1"/>
            </p:cNvSpPr>
            <p:nvPr/>
          </p:nvSpPr>
          <p:spPr bwMode="auto">
            <a:xfrm>
              <a:off x="204" y="234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5" name="Oval 1628"/>
            <p:cNvSpPr>
              <a:spLocks noChangeArrowheads="1"/>
            </p:cNvSpPr>
            <p:nvPr/>
          </p:nvSpPr>
          <p:spPr bwMode="auto">
            <a:xfrm>
              <a:off x="567" y="175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6" name="Oval 1629"/>
            <p:cNvSpPr>
              <a:spLocks noChangeArrowheads="1"/>
            </p:cNvSpPr>
            <p:nvPr/>
          </p:nvSpPr>
          <p:spPr bwMode="auto">
            <a:xfrm>
              <a:off x="249" y="225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7" name="Oval 1630"/>
            <p:cNvSpPr>
              <a:spLocks noChangeArrowheads="1"/>
            </p:cNvSpPr>
            <p:nvPr/>
          </p:nvSpPr>
          <p:spPr bwMode="auto">
            <a:xfrm>
              <a:off x="2791" y="102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8" name="Oval 1631"/>
            <p:cNvSpPr>
              <a:spLocks noChangeArrowheads="1"/>
            </p:cNvSpPr>
            <p:nvPr/>
          </p:nvSpPr>
          <p:spPr bwMode="auto">
            <a:xfrm>
              <a:off x="522" y="47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299" name="Oval 1632"/>
            <p:cNvSpPr>
              <a:spLocks noChangeArrowheads="1"/>
            </p:cNvSpPr>
            <p:nvPr/>
          </p:nvSpPr>
          <p:spPr bwMode="auto">
            <a:xfrm>
              <a:off x="839" y="161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0" name="Oval 1633"/>
            <p:cNvSpPr>
              <a:spLocks noChangeArrowheads="1"/>
            </p:cNvSpPr>
            <p:nvPr/>
          </p:nvSpPr>
          <p:spPr bwMode="auto">
            <a:xfrm>
              <a:off x="3200" y="115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1" name="Oval 1634"/>
            <p:cNvSpPr>
              <a:spLocks noChangeArrowheads="1"/>
            </p:cNvSpPr>
            <p:nvPr/>
          </p:nvSpPr>
          <p:spPr bwMode="auto">
            <a:xfrm>
              <a:off x="3199" y="188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2" name="Oval 1635"/>
            <p:cNvSpPr>
              <a:spLocks noChangeArrowheads="1"/>
            </p:cNvSpPr>
            <p:nvPr/>
          </p:nvSpPr>
          <p:spPr bwMode="auto">
            <a:xfrm>
              <a:off x="703" y="4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3" name="Oval 1636"/>
            <p:cNvSpPr>
              <a:spLocks noChangeArrowheads="1"/>
            </p:cNvSpPr>
            <p:nvPr/>
          </p:nvSpPr>
          <p:spPr bwMode="auto">
            <a:xfrm>
              <a:off x="3109" y="106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4" name="Oval 1637"/>
            <p:cNvSpPr>
              <a:spLocks noChangeArrowheads="1"/>
            </p:cNvSpPr>
            <p:nvPr/>
          </p:nvSpPr>
          <p:spPr bwMode="auto">
            <a:xfrm>
              <a:off x="1202" y="365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5" name="Oval 1638"/>
            <p:cNvSpPr>
              <a:spLocks noChangeArrowheads="1"/>
            </p:cNvSpPr>
            <p:nvPr/>
          </p:nvSpPr>
          <p:spPr bwMode="auto">
            <a:xfrm>
              <a:off x="1156" y="61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6" name="Oval 1639"/>
            <p:cNvSpPr>
              <a:spLocks noChangeArrowheads="1"/>
            </p:cNvSpPr>
            <p:nvPr/>
          </p:nvSpPr>
          <p:spPr bwMode="auto">
            <a:xfrm>
              <a:off x="1202" y="125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7" name="Oval 1640"/>
            <p:cNvSpPr>
              <a:spLocks noChangeArrowheads="1"/>
            </p:cNvSpPr>
            <p:nvPr/>
          </p:nvSpPr>
          <p:spPr bwMode="auto">
            <a:xfrm>
              <a:off x="3560" y="420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8" name="Oval 1641"/>
            <p:cNvSpPr>
              <a:spLocks noChangeArrowheads="1"/>
            </p:cNvSpPr>
            <p:nvPr/>
          </p:nvSpPr>
          <p:spPr bwMode="auto">
            <a:xfrm>
              <a:off x="703" y="12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09" name="Oval 1642"/>
            <p:cNvSpPr>
              <a:spLocks noChangeArrowheads="1"/>
            </p:cNvSpPr>
            <p:nvPr/>
          </p:nvSpPr>
          <p:spPr bwMode="auto">
            <a:xfrm>
              <a:off x="839" y="30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0" name="Oval 1643"/>
            <p:cNvSpPr>
              <a:spLocks noChangeArrowheads="1"/>
            </p:cNvSpPr>
            <p:nvPr/>
          </p:nvSpPr>
          <p:spPr bwMode="auto">
            <a:xfrm>
              <a:off x="884" y="16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1" name="Oval 1644"/>
            <p:cNvSpPr>
              <a:spLocks noChangeArrowheads="1"/>
            </p:cNvSpPr>
            <p:nvPr/>
          </p:nvSpPr>
          <p:spPr bwMode="auto">
            <a:xfrm>
              <a:off x="2699" y="315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2" name="Oval 1645"/>
            <p:cNvSpPr>
              <a:spLocks noChangeArrowheads="1"/>
            </p:cNvSpPr>
            <p:nvPr/>
          </p:nvSpPr>
          <p:spPr bwMode="auto">
            <a:xfrm>
              <a:off x="68" y="3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3" name="Oval 1646"/>
            <p:cNvSpPr>
              <a:spLocks noChangeArrowheads="1"/>
            </p:cNvSpPr>
            <p:nvPr/>
          </p:nvSpPr>
          <p:spPr bwMode="auto">
            <a:xfrm>
              <a:off x="1338" y="25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4" name="Oval 1647"/>
            <p:cNvSpPr>
              <a:spLocks noChangeArrowheads="1"/>
            </p:cNvSpPr>
            <p:nvPr/>
          </p:nvSpPr>
          <p:spPr bwMode="auto">
            <a:xfrm>
              <a:off x="3651" y="84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5" name="Oval 1648"/>
            <p:cNvSpPr>
              <a:spLocks noChangeArrowheads="1"/>
            </p:cNvSpPr>
            <p:nvPr/>
          </p:nvSpPr>
          <p:spPr bwMode="auto">
            <a:xfrm>
              <a:off x="658" y="-1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6" name="Oval 1649"/>
            <p:cNvSpPr>
              <a:spLocks noChangeArrowheads="1"/>
            </p:cNvSpPr>
            <p:nvPr/>
          </p:nvSpPr>
          <p:spPr bwMode="auto">
            <a:xfrm>
              <a:off x="113" y="25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7" name="Oval 1650"/>
            <p:cNvSpPr>
              <a:spLocks noChangeArrowheads="1"/>
            </p:cNvSpPr>
            <p:nvPr/>
          </p:nvSpPr>
          <p:spPr bwMode="auto">
            <a:xfrm>
              <a:off x="1836" y="107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8" name="Oval 1651"/>
            <p:cNvSpPr>
              <a:spLocks noChangeArrowheads="1"/>
            </p:cNvSpPr>
            <p:nvPr/>
          </p:nvSpPr>
          <p:spPr bwMode="auto">
            <a:xfrm>
              <a:off x="2699" y="243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19" name="Oval 1652"/>
            <p:cNvSpPr>
              <a:spLocks noChangeArrowheads="1"/>
            </p:cNvSpPr>
            <p:nvPr/>
          </p:nvSpPr>
          <p:spPr bwMode="auto">
            <a:xfrm>
              <a:off x="1338" y="2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0" name="Oval 1653"/>
            <p:cNvSpPr>
              <a:spLocks noChangeArrowheads="1"/>
            </p:cNvSpPr>
            <p:nvPr/>
          </p:nvSpPr>
          <p:spPr bwMode="auto">
            <a:xfrm>
              <a:off x="1066" y="14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1" name="Oval 1654"/>
            <p:cNvSpPr>
              <a:spLocks noChangeArrowheads="1"/>
            </p:cNvSpPr>
            <p:nvPr/>
          </p:nvSpPr>
          <p:spPr bwMode="auto">
            <a:xfrm>
              <a:off x="2154" y="30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2" name="Oval 1655"/>
            <p:cNvSpPr>
              <a:spLocks noChangeArrowheads="1"/>
            </p:cNvSpPr>
            <p:nvPr/>
          </p:nvSpPr>
          <p:spPr bwMode="auto">
            <a:xfrm>
              <a:off x="1111" y="48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3" name="Oval 1656"/>
            <p:cNvSpPr>
              <a:spLocks noChangeArrowheads="1"/>
            </p:cNvSpPr>
            <p:nvPr/>
          </p:nvSpPr>
          <p:spPr bwMode="auto">
            <a:xfrm>
              <a:off x="4604" y="79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4" name="Oval 1657"/>
            <p:cNvSpPr>
              <a:spLocks noChangeArrowheads="1"/>
            </p:cNvSpPr>
            <p:nvPr/>
          </p:nvSpPr>
          <p:spPr bwMode="auto">
            <a:xfrm>
              <a:off x="2336" y="75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5" name="Oval 1658"/>
            <p:cNvSpPr>
              <a:spLocks noChangeArrowheads="1"/>
            </p:cNvSpPr>
            <p:nvPr/>
          </p:nvSpPr>
          <p:spPr bwMode="auto">
            <a:xfrm>
              <a:off x="2472" y="206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6" name="Oval 1659"/>
            <p:cNvSpPr>
              <a:spLocks noChangeArrowheads="1"/>
            </p:cNvSpPr>
            <p:nvPr/>
          </p:nvSpPr>
          <p:spPr bwMode="auto">
            <a:xfrm>
              <a:off x="3061" y="138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7" name="Oval 1660"/>
            <p:cNvSpPr>
              <a:spLocks noChangeArrowheads="1"/>
            </p:cNvSpPr>
            <p:nvPr/>
          </p:nvSpPr>
          <p:spPr bwMode="auto">
            <a:xfrm>
              <a:off x="2064" y="107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8" name="Oval 1661"/>
            <p:cNvSpPr>
              <a:spLocks noChangeArrowheads="1"/>
            </p:cNvSpPr>
            <p:nvPr/>
          </p:nvSpPr>
          <p:spPr bwMode="auto">
            <a:xfrm>
              <a:off x="2472" y="93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29" name="Oval 1662"/>
            <p:cNvSpPr>
              <a:spLocks noChangeArrowheads="1"/>
            </p:cNvSpPr>
            <p:nvPr/>
          </p:nvSpPr>
          <p:spPr bwMode="auto">
            <a:xfrm>
              <a:off x="3424" y="43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0" name="Oval 1663"/>
            <p:cNvSpPr>
              <a:spLocks noChangeArrowheads="1"/>
            </p:cNvSpPr>
            <p:nvPr/>
          </p:nvSpPr>
          <p:spPr bwMode="auto">
            <a:xfrm>
              <a:off x="3515" y="61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1" name="Oval 1664"/>
            <p:cNvSpPr>
              <a:spLocks noChangeArrowheads="1"/>
            </p:cNvSpPr>
            <p:nvPr/>
          </p:nvSpPr>
          <p:spPr bwMode="auto">
            <a:xfrm>
              <a:off x="3606" y="19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2" name="Oval 1665"/>
            <p:cNvSpPr>
              <a:spLocks noChangeArrowheads="1"/>
            </p:cNvSpPr>
            <p:nvPr/>
          </p:nvSpPr>
          <p:spPr bwMode="auto">
            <a:xfrm>
              <a:off x="2702" y="129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3" name="Oval 1666"/>
            <p:cNvSpPr>
              <a:spLocks noChangeArrowheads="1"/>
            </p:cNvSpPr>
            <p:nvPr/>
          </p:nvSpPr>
          <p:spPr bwMode="auto">
            <a:xfrm>
              <a:off x="113" y="84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4" name="Oval 1667"/>
            <p:cNvSpPr>
              <a:spLocks noChangeArrowheads="1"/>
            </p:cNvSpPr>
            <p:nvPr/>
          </p:nvSpPr>
          <p:spPr bwMode="auto">
            <a:xfrm>
              <a:off x="1701" y="25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5" name="Oval 1668"/>
            <p:cNvSpPr>
              <a:spLocks noChangeArrowheads="1"/>
            </p:cNvSpPr>
            <p:nvPr/>
          </p:nvSpPr>
          <p:spPr bwMode="auto">
            <a:xfrm>
              <a:off x="22" y="39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6" name="Oval 1669"/>
            <p:cNvSpPr>
              <a:spLocks noChangeArrowheads="1"/>
            </p:cNvSpPr>
            <p:nvPr/>
          </p:nvSpPr>
          <p:spPr bwMode="auto">
            <a:xfrm>
              <a:off x="-23" y="75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7" name="Oval 1670"/>
            <p:cNvSpPr>
              <a:spLocks noChangeArrowheads="1"/>
            </p:cNvSpPr>
            <p:nvPr/>
          </p:nvSpPr>
          <p:spPr bwMode="auto">
            <a:xfrm>
              <a:off x="2564" y="98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8" name="Oval 1671"/>
            <p:cNvSpPr>
              <a:spLocks noChangeArrowheads="1"/>
            </p:cNvSpPr>
            <p:nvPr/>
          </p:nvSpPr>
          <p:spPr bwMode="auto">
            <a:xfrm>
              <a:off x="249" y="39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39" name="Oval 1672"/>
            <p:cNvSpPr>
              <a:spLocks noChangeArrowheads="1"/>
            </p:cNvSpPr>
            <p:nvPr/>
          </p:nvSpPr>
          <p:spPr bwMode="auto">
            <a:xfrm>
              <a:off x="1701" y="14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0" name="Oval 1673"/>
            <p:cNvSpPr>
              <a:spLocks noChangeArrowheads="1"/>
            </p:cNvSpPr>
            <p:nvPr/>
          </p:nvSpPr>
          <p:spPr bwMode="auto">
            <a:xfrm>
              <a:off x="67" y="66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1" name="Oval 1674"/>
            <p:cNvSpPr>
              <a:spLocks noChangeArrowheads="1"/>
            </p:cNvSpPr>
            <p:nvPr/>
          </p:nvSpPr>
          <p:spPr bwMode="auto">
            <a:xfrm>
              <a:off x="385" y="11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2" name="Oval 1675"/>
            <p:cNvSpPr>
              <a:spLocks noChangeArrowheads="1"/>
            </p:cNvSpPr>
            <p:nvPr/>
          </p:nvSpPr>
          <p:spPr bwMode="auto">
            <a:xfrm>
              <a:off x="-23" y="25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3" name="Oval 1676"/>
            <p:cNvSpPr>
              <a:spLocks noChangeArrowheads="1"/>
            </p:cNvSpPr>
            <p:nvPr/>
          </p:nvSpPr>
          <p:spPr bwMode="auto">
            <a:xfrm>
              <a:off x="-23" y="-1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4" name="Oval 1677"/>
            <p:cNvSpPr>
              <a:spLocks noChangeArrowheads="1"/>
            </p:cNvSpPr>
            <p:nvPr/>
          </p:nvSpPr>
          <p:spPr bwMode="auto">
            <a:xfrm>
              <a:off x="1066" y="-1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5" name="Oval 1678"/>
            <p:cNvSpPr>
              <a:spLocks noChangeArrowheads="1"/>
            </p:cNvSpPr>
            <p:nvPr/>
          </p:nvSpPr>
          <p:spPr bwMode="auto">
            <a:xfrm>
              <a:off x="1156" y="152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6" name="Oval 1679"/>
            <p:cNvSpPr>
              <a:spLocks noChangeArrowheads="1"/>
            </p:cNvSpPr>
            <p:nvPr/>
          </p:nvSpPr>
          <p:spPr bwMode="auto">
            <a:xfrm>
              <a:off x="2789" y="157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7" name="Oval 1680"/>
            <p:cNvSpPr>
              <a:spLocks noChangeArrowheads="1"/>
            </p:cNvSpPr>
            <p:nvPr/>
          </p:nvSpPr>
          <p:spPr bwMode="auto">
            <a:xfrm>
              <a:off x="3696" y="143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8" name="Oval 1681"/>
            <p:cNvSpPr>
              <a:spLocks noChangeArrowheads="1"/>
            </p:cNvSpPr>
            <p:nvPr/>
          </p:nvSpPr>
          <p:spPr bwMode="auto">
            <a:xfrm>
              <a:off x="1882" y="139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49" name="Oval 1682"/>
            <p:cNvSpPr>
              <a:spLocks noChangeArrowheads="1"/>
            </p:cNvSpPr>
            <p:nvPr/>
          </p:nvSpPr>
          <p:spPr bwMode="auto">
            <a:xfrm>
              <a:off x="5420" y="34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0" name="Oval 1683"/>
            <p:cNvSpPr>
              <a:spLocks noChangeArrowheads="1"/>
            </p:cNvSpPr>
            <p:nvPr/>
          </p:nvSpPr>
          <p:spPr bwMode="auto">
            <a:xfrm>
              <a:off x="5602" y="120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1" name="Oval 1684"/>
            <p:cNvSpPr>
              <a:spLocks noChangeArrowheads="1"/>
            </p:cNvSpPr>
            <p:nvPr/>
          </p:nvSpPr>
          <p:spPr bwMode="auto">
            <a:xfrm>
              <a:off x="3424" y="247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2" name="Oval 1685"/>
            <p:cNvSpPr>
              <a:spLocks noChangeArrowheads="1"/>
            </p:cNvSpPr>
            <p:nvPr/>
          </p:nvSpPr>
          <p:spPr bwMode="auto">
            <a:xfrm>
              <a:off x="3288" y="70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3" name="Oval 1686"/>
            <p:cNvSpPr>
              <a:spLocks noChangeArrowheads="1"/>
            </p:cNvSpPr>
            <p:nvPr/>
          </p:nvSpPr>
          <p:spPr bwMode="auto">
            <a:xfrm>
              <a:off x="1746" y="61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4" name="Oval 1687"/>
            <p:cNvSpPr>
              <a:spLocks noChangeArrowheads="1"/>
            </p:cNvSpPr>
            <p:nvPr/>
          </p:nvSpPr>
          <p:spPr bwMode="auto">
            <a:xfrm>
              <a:off x="1882" y="270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5" name="Oval 1688"/>
            <p:cNvSpPr>
              <a:spLocks noChangeArrowheads="1"/>
            </p:cNvSpPr>
            <p:nvPr/>
          </p:nvSpPr>
          <p:spPr bwMode="auto">
            <a:xfrm>
              <a:off x="5056" y="66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6" name="Oval 1689"/>
            <p:cNvSpPr>
              <a:spLocks noChangeArrowheads="1"/>
            </p:cNvSpPr>
            <p:nvPr/>
          </p:nvSpPr>
          <p:spPr bwMode="auto">
            <a:xfrm>
              <a:off x="3198" y="197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7" name="Oval 1690"/>
            <p:cNvSpPr>
              <a:spLocks noChangeArrowheads="1"/>
            </p:cNvSpPr>
            <p:nvPr/>
          </p:nvSpPr>
          <p:spPr bwMode="auto">
            <a:xfrm>
              <a:off x="2200" y="188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8" name="Oval 1691"/>
            <p:cNvSpPr>
              <a:spLocks noChangeArrowheads="1"/>
            </p:cNvSpPr>
            <p:nvPr/>
          </p:nvSpPr>
          <p:spPr bwMode="auto">
            <a:xfrm>
              <a:off x="5511" y="89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59" name="Oval 1692"/>
            <p:cNvSpPr>
              <a:spLocks noChangeArrowheads="1"/>
            </p:cNvSpPr>
            <p:nvPr/>
          </p:nvSpPr>
          <p:spPr bwMode="auto">
            <a:xfrm>
              <a:off x="3288" y="52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0" name="Oval 1693"/>
            <p:cNvSpPr>
              <a:spLocks noChangeArrowheads="1"/>
            </p:cNvSpPr>
            <p:nvPr/>
          </p:nvSpPr>
          <p:spPr bwMode="auto">
            <a:xfrm>
              <a:off x="5283" y="48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1" name="Oval 1694"/>
            <p:cNvSpPr>
              <a:spLocks noChangeArrowheads="1"/>
            </p:cNvSpPr>
            <p:nvPr/>
          </p:nvSpPr>
          <p:spPr bwMode="auto">
            <a:xfrm>
              <a:off x="5419" y="39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2" name="Oval 1695"/>
            <p:cNvSpPr>
              <a:spLocks noChangeArrowheads="1"/>
            </p:cNvSpPr>
            <p:nvPr/>
          </p:nvSpPr>
          <p:spPr bwMode="auto">
            <a:xfrm>
              <a:off x="5147" y="43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3" name="Oval 1696"/>
            <p:cNvSpPr>
              <a:spLocks noChangeArrowheads="1"/>
            </p:cNvSpPr>
            <p:nvPr/>
          </p:nvSpPr>
          <p:spPr bwMode="auto">
            <a:xfrm>
              <a:off x="3288" y="338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4" name="Oval 1697"/>
            <p:cNvSpPr>
              <a:spLocks noChangeArrowheads="1"/>
            </p:cNvSpPr>
            <p:nvPr/>
          </p:nvSpPr>
          <p:spPr bwMode="auto">
            <a:xfrm>
              <a:off x="748" y="420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5" name="Oval 1698"/>
            <p:cNvSpPr>
              <a:spLocks noChangeArrowheads="1"/>
            </p:cNvSpPr>
            <p:nvPr/>
          </p:nvSpPr>
          <p:spPr bwMode="auto">
            <a:xfrm>
              <a:off x="4059" y="333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6" name="Oval 1699"/>
            <p:cNvSpPr>
              <a:spLocks noChangeArrowheads="1"/>
            </p:cNvSpPr>
            <p:nvPr/>
          </p:nvSpPr>
          <p:spPr bwMode="auto">
            <a:xfrm>
              <a:off x="5283" y="79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7" name="Oval 1700"/>
            <p:cNvSpPr>
              <a:spLocks noChangeArrowheads="1"/>
            </p:cNvSpPr>
            <p:nvPr/>
          </p:nvSpPr>
          <p:spPr bwMode="auto">
            <a:xfrm>
              <a:off x="5691" y="70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8" name="Oval 1701"/>
            <p:cNvSpPr>
              <a:spLocks noChangeArrowheads="1"/>
            </p:cNvSpPr>
            <p:nvPr/>
          </p:nvSpPr>
          <p:spPr bwMode="auto">
            <a:xfrm>
              <a:off x="158" y="388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69" name="Oval 1702"/>
            <p:cNvSpPr>
              <a:spLocks noChangeArrowheads="1"/>
            </p:cNvSpPr>
            <p:nvPr/>
          </p:nvSpPr>
          <p:spPr bwMode="auto">
            <a:xfrm>
              <a:off x="5328" y="6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0" name="Oval 1703"/>
            <p:cNvSpPr>
              <a:spLocks noChangeArrowheads="1"/>
            </p:cNvSpPr>
            <p:nvPr/>
          </p:nvSpPr>
          <p:spPr bwMode="auto">
            <a:xfrm>
              <a:off x="5555" y="11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1" name="Oval 1704"/>
            <p:cNvSpPr>
              <a:spLocks noChangeArrowheads="1"/>
            </p:cNvSpPr>
            <p:nvPr/>
          </p:nvSpPr>
          <p:spPr bwMode="auto">
            <a:xfrm>
              <a:off x="4967" y="845"/>
              <a:ext cx="45" cy="46"/>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2" name="Oval 1705"/>
            <p:cNvSpPr>
              <a:spLocks noChangeArrowheads="1"/>
            </p:cNvSpPr>
            <p:nvPr/>
          </p:nvSpPr>
          <p:spPr bwMode="auto">
            <a:xfrm>
              <a:off x="4241" y="61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3" name="Oval 1706"/>
            <p:cNvSpPr>
              <a:spLocks noChangeArrowheads="1"/>
            </p:cNvSpPr>
            <p:nvPr/>
          </p:nvSpPr>
          <p:spPr bwMode="auto">
            <a:xfrm>
              <a:off x="5736" y="6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4" name="Oval 1707"/>
            <p:cNvSpPr>
              <a:spLocks noChangeArrowheads="1"/>
            </p:cNvSpPr>
            <p:nvPr/>
          </p:nvSpPr>
          <p:spPr bwMode="auto">
            <a:xfrm>
              <a:off x="5600" y="-2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5" name="Oval 1708"/>
            <p:cNvSpPr>
              <a:spLocks noChangeArrowheads="1"/>
            </p:cNvSpPr>
            <p:nvPr/>
          </p:nvSpPr>
          <p:spPr bwMode="auto">
            <a:xfrm>
              <a:off x="5600" y="34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6" name="Oval 1709"/>
            <p:cNvSpPr>
              <a:spLocks noChangeArrowheads="1"/>
            </p:cNvSpPr>
            <p:nvPr/>
          </p:nvSpPr>
          <p:spPr bwMode="auto">
            <a:xfrm>
              <a:off x="2971" y="202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7" name="Oval 1710"/>
            <p:cNvSpPr>
              <a:spLocks noChangeArrowheads="1"/>
            </p:cNvSpPr>
            <p:nvPr/>
          </p:nvSpPr>
          <p:spPr bwMode="auto">
            <a:xfrm>
              <a:off x="4876" y="66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8" name="Oval 1711"/>
            <p:cNvSpPr>
              <a:spLocks noChangeArrowheads="1"/>
            </p:cNvSpPr>
            <p:nvPr/>
          </p:nvSpPr>
          <p:spPr bwMode="auto">
            <a:xfrm>
              <a:off x="2426" y="138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79" name="Oval 1712"/>
            <p:cNvSpPr>
              <a:spLocks noChangeArrowheads="1"/>
            </p:cNvSpPr>
            <p:nvPr/>
          </p:nvSpPr>
          <p:spPr bwMode="auto">
            <a:xfrm>
              <a:off x="2290" y="107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0" name="Oval 1713"/>
            <p:cNvSpPr>
              <a:spLocks noChangeArrowheads="1"/>
            </p:cNvSpPr>
            <p:nvPr/>
          </p:nvSpPr>
          <p:spPr bwMode="auto">
            <a:xfrm>
              <a:off x="5237" y="21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1" name="Oval 1714"/>
            <p:cNvSpPr>
              <a:spLocks noChangeArrowheads="1"/>
            </p:cNvSpPr>
            <p:nvPr/>
          </p:nvSpPr>
          <p:spPr bwMode="auto">
            <a:xfrm>
              <a:off x="4558" y="111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2" name="Oval 1715"/>
            <p:cNvSpPr>
              <a:spLocks noChangeArrowheads="1"/>
            </p:cNvSpPr>
            <p:nvPr/>
          </p:nvSpPr>
          <p:spPr bwMode="auto">
            <a:xfrm>
              <a:off x="2880" y="125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3" name="Oval 1716"/>
            <p:cNvSpPr>
              <a:spLocks noChangeArrowheads="1"/>
            </p:cNvSpPr>
            <p:nvPr/>
          </p:nvSpPr>
          <p:spPr bwMode="auto">
            <a:xfrm>
              <a:off x="3061" y="89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4" name="Oval 1717"/>
            <p:cNvSpPr>
              <a:spLocks noChangeArrowheads="1"/>
            </p:cNvSpPr>
            <p:nvPr/>
          </p:nvSpPr>
          <p:spPr bwMode="auto">
            <a:xfrm>
              <a:off x="5284" y="134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5" name="Oval 1718"/>
            <p:cNvSpPr>
              <a:spLocks noChangeArrowheads="1"/>
            </p:cNvSpPr>
            <p:nvPr/>
          </p:nvSpPr>
          <p:spPr bwMode="auto">
            <a:xfrm>
              <a:off x="4921" y="306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6" name="Oval 1719"/>
            <p:cNvSpPr>
              <a:spLocks noChangeArrowheads="1"/>
            </p:cNvSpPr>
            <p:nvPr/>
          </p:nvSpPr>
          <p:spPr bwMode="auto">
            <a:xfrm>
              <a:off x="4876" y="265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7" name="Oval 1720"/>
            <p:cNvSpPr>
              <a:spLocks noChangeArrowheads="1"/>
            </p:cNvSpPr>
            <p:nvPr/>
          </p:nvSpPr>
          <p:spPr bwMode="auto">
            <a:xfrm>
              <a:off x="2018" y="324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8" name="Oval 1721"/>
            <p:cNvSpPr>
              <a:spLocks noChangeArrowheads="1"/>
            </p:cNvSpPr>
            <p:nvPr/>
          </p:nvSpPr>
          <p:spPr bwMode="auto">
            <a:xfrm>
              <a:off x="4241" y="134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89" name="Oval 1722"/>
            <p:cNvSpPr>
              <a:spLocks noChangeArrowheads="1"/>
            </p:cNvSpPr>
            <p:nvPr/>
          </p:nvSpPr>
          <p:spPr bwMode="auto">
            <a:xfrm>
              <a:off x="4150" y="411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0" name="Oval 1723"/>
            <p:cNvSpPr>
              <a:spLocks noChangeArrowheads="1"/>
            </p:cNvSpPr>
            <p:nvPr/>
          </p:nvSpPr>
          <p:spPr bwMode="auto">
            <a:xfrm>
              <a:off x="2699" y="415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1" name="Oval 1724"/>
            <p:cNvSpPr>
              <a:spLocks noChangeArrowheads="1"/>
            </p:cNvSpPr>
            <p:nvPr/>
          </p:nvSpPr>
          <p:spPr bwMode="auto">
            <a:xfrm>
              <a:off x="5375" y="202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2" name="Oval 1725"/>
            <p:cNvSpPr>
              <a:spLocks noChangeArrowheads="1"/>
            </p:cNvSpPr>
            <p:nvPr/>
          </p:nvSpPr>
          <p:spPr bwMode="auto">
            <a:xfrm>
              <a:off x="2064" y="57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3" name="Oval 1726"/>
            <p:cNvSpPr>
              <a:spLocks noChangeArrowheads="1"/>
            </p:cNvSpPr>
            <p:nvPr/>
          </p:nvSpPr>
          <p:spPr bwMode="auto">
            <a:xfrm>
              <a:off x="1837" y="379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4" name="Oval 1727"/>
            <p:cNvSpPr>
              <a:spLocks noChangeArrowheads="1"/>
            </p:cNvSpPr>
            <p:nvPr/>
          </p:nvSpPr>
          <p:spPr bwMode="auto">
            <a:xfrm>
              <a:off x="3878" y="197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5" name="Oval 1728"/>
            <p:cNvSpPr>
              <a:spLocks noChangeArrowheads="1"/>
            </p:cNvSpPr>
            <p:nvPr/>
          </p:nvSpPr>
          <p:spPr bwMode="auto">
            <a:xfrm>
              <a:off x="2426" y="220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6" name="Oval 1729"/>
            <p:cNvSpPr>
              <a:spLocks noChangeArrowheads="1"/>
            </p:cNvSpPr>
            <p:nvPr/>
          </p:nvSpPr>
          <p:spPr bwMode="auto">
            <a:xfrm>
              <a:off x="4513" y="148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7" name="Oval 1730"/>
            <p:cNvSpPr>
              <a:spLocks noChangeArrowheads="1"/>
            </p:cNvSpPr>
            <p:nvPr/>
          </p:nvSpPr>
          <p:spPr bwMode="auto">
            <a:xfrm>
              <a:off x="4195" y="347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8" name="Oval 1731"/>
            <p:cNvSpPr>
              <a:spLocks noChangeArrowheads="1"/>
            </p:cNvSpPr>
            <p:nvPr/>
          </p:nvSpPr>
          <p:spPr bwMode="auto">
            <a:xfrm>
              <a:off x="5284" y="402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399" name="Oval 1732"/>
            <p:cNvSpPr>
              <a:spLocks noChangeArrowheads="1"/>
            </p:cNvSpPr>
            <p:nvPr/>
          </p:nvSpPr>
          <p:spPr bwMode="auto">
            <a:xfrm>
              <a:off x="1701" y="48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0" name="Oval 1733"/>
            <p:cNvSpPr>
              <a:spLocks noChangeArrowheads="1"/>
            </p:cNvSpPr>
            <p:nvPr/>
          </p:nvSpPr>
          <p:spPr bwMode="auto">
            <a:xfrm>
              <a:off x="2472" y="48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1" name="Oval 1734"/>
            <p:cNvSpPr>
              <a:spLocks noChangeArrowheads="1"/>
            </p:cNvSpPr>
            <p:nvPr/>
          </p:nvSpPr>
          <p:spPr bwMode="auto">
            <a:xfrm>
              <a:off x="4648" y="34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2" name="Oval 1735"/>
            <p:cNvSpPr>
              <a:spLocks noChangeArrowheads="1"/>
            </p:cNvSpPr>
            <p:nvPr/>
          </p:nvSpPr>
          <p:spPr bwMode="auto">
            <a:xfrm>
              <a:off x="4829" y="33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3" name="Oval 1736"/>
            <p:cNvSpPr>
              <a:spLocks noChangeArrowheads="1"/>
            </p:cNvSpPr>
            <p:nvPr/>
          </p:nvSpPr>
          <p:spPr bwMode="auto">
            <a:xfrm>
              <a:off x="2562" y="61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4" name="Oval 1737"/>
            <p:cNvSpPr>
              <a:spLocks noChangeArrowheads="1"/>
            </p:cNvSpPr>
            <p:nvPr/>
          </p:nvSpPr>
          <p:spPr bwMode="auto">
            <a:xfrm>
              <a:off x="4875" y="43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5" name="Oval 1738"/>
            <p:cNvSpPr>
              <a:spLocks noChangeArrowheads="1"/>
            </p:cNvSpPr>
            <p:nvPr/>
          </p:nvSpPr>
          <p:spPr bwMode="auto">
            <a:xfrm>
              <a:off x="4740" y="161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6" name="Oval 1739"/>
            <p:cNvSpPr>
              <a:spLocks noChangeArrowheads="1"/>
            </p:cNvSpPr>
            <p:nvPr/>
          </p:nvSpPr>
          <p:spPr bwMode="auto">
            <a:xfrm>
              <a:off x="4332" y="93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7" name="Oval 1740"/>
            <p:cNvSpPr>
              <a:spLocks noChangeArrowheads="1"/>
            </p:cNvSpPr>
            <p:nvPr/>
          </p:nvSpPr>
          <p:spPr bwMode="auto">
            <a:xfrm>
              <a:off x="4285" y="26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8" name="Oval 1741"/>
            <p:cNvSpPr>
              <a:spLocks noChangeArrowheads="1"/>
            </p:cNvSpPr>
            <p:nvPr/>
          </p:nvSpPr>
          <p:spPr bwMode="auto">
            <a:xfrm>
              <a:off x="521" y="424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09" name="Oval 1742"/>
            <p:cNvSpPr>
              <a:spLocks noChangeArrowheads="1"/>
            </p:cNvSpPr>
            <p:nvPr/>
          </p:nvSpPr>
          <p:spPr bwMode="auto">
            <a:xfrm>
              <a:off x="2789" y="61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0" name="Oval 1743"/>
            <p:cNvSpPr>
              <a:spLocks noChangeArrowheads="1"/>
            </p:cNvSpPr>
            <p:nvPr/>
          </p:nvSpPr>
          <p:spPr bwMode="auto">
            <a:xfrm>
              <a:off x="4830" y="102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1" name="Oval 1744"/>
            <p:cNvSpPr>
              <a:spLocks noChangeArrowheads="1"/>
            </p:cNvSpPr>
            <p:nvPr/>
          </p:nvSpPr>
          <p:spPr bwMode="auto">
            <a:xfrm>
              <a:off x="3878" y="25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2" name="Oval 1745"/>
            <p:cNvSpPr>
              <a:spLocks noChangeArrowheads="1"/>
            </p:cNvSpPr>
            <p:nvPr/>
          </p:nvSpPr>
          <p:spPr bwMode="auto">
            <a:xfrm>
              <a:off x="5556" y="157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3" name="Oval 1746"/>
            <p:cNvSpPr>
              <a:spLocks noChangeArrowheads="1"/>
            </p:cNvSpPr>
            <p:nvPr/>
          </p:nvSpPr>
          <p:spPr bwMode="auto">
            <a:xfrm>
              <a:off x="3968" y="12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4" name="Oval 1747"/>
            <p:cNvSpPr>
              <a:spLocks noChangeArrowheads="1"/>
            </p:cNvSpPr>
            <p:nvPr/>
          </p:nvSpPr>
          <p:spPr bwMode="auto">
            <a:xfrm>
              <a:off x="4059" y="25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5" name="Oval 1748"/>
            <p:cNvSpPr>
              <a:spLocks noChangeArrowheads="1"/>
            </p:cNvSpPr>
            <p:nvPr/>
          </p:nvSpPr>
          <p:spPr bwMode="auto">
            <a:xfrm>
              <a:off x="4013" y="-1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6" name="Oval 1749"/>
            <p:cNvSpPr>
              <a:spLocks noChangeArrowheads="1"/>
            </p:cNvSpPr>
            <p:nvPr/>
          </p:nvSpPr>
          <p:spPr bwMode="auto">
            <a:xfrm>
              <a:off x="3833" y="84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7" name="Oval 1750"/>
            <p:cNvSpPr>
              <a:spLocks noChangeArrowheads="1"/>
            </p:cNvSpPr>
            <p:nvPr/>
          </p:nvSpPr>
          <p:spPr bwMode="auto">
            <a:xfrm>
              <a:off x="793" y="343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8" name="Oval 1751"/>
            <p:cNvSpPr>
              <a:spLocks noChangeArrowheads="1"/>
            </p:cNvSpPr>
            <p:nvPr/>
          </p:nvSpPr>
          <p:spPr bwMode="auto">
            <a:xfrm>
              <a:off x="5011" y="7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19" name="Oval 1752"/>
            <p:cNvSpPr>
              <a:spLocks noChangeArrowheads="1"/>
            </p:cNvSpPr>
            <p:nvPr/>
          </p:nvSpPr>
          <p:spPr bwMode="auto">
            <a:xfrm>
              <a:off x="4468" y="397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0" name="Oval 1753"/>
            <p:cNvSpPr>
              <a:spLocks noChangeArrowheads="1"/>
            </p:cNvSpPr>
            <p:nvPr/>
          </p:nvSpPr>
          <p:spPr bwMode="auto">
            <a:xfrm>
              <a:off x="4468" y="48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1" name="Oval 1754"/>
            <p:cNvSpPr>
              <a:spLocks noChangeArrowheads="1"/>
            </p:cNvSpPr>
            <p:nvPr/>
          </p:nvSpPr>
          <p:spPr bwMode="auto">
            <a:xfrm>
              <a:off x="2608" y="30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2" name="Oval 1755"/>
            <p:cNvSpPr>
              <a:spLocks noChangeArrowheads="1"/>
            </p:cNvSpPr>
            <p:nvPr/>
          </p:nvSpPr>
          <p:spPr bwMode="auto">
            <a:xfrm>
              <a:off x="4105" y="89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3" name="Oval 1756"/>
            <p:cNvSpPr>
              <a:spLocks noChangeArrowheads="1"/>
            </p:cNvSpPr>
            <p:nvPr/>
          </p:nvSpPr>
          <p:spPr bwMode="auto">
            <a:xfrm>
              <a:off x="4377" y="265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4" name="Oval 1757"/>
            <p:cNvSpPr>
              <a:spLocks noChangeArrowheads="1"/>
            </p:cNvSpPr>
            <p:nvPr/>
          </p:nvSpPr>
          <p:spPr bwMode="auto">
            <a:xfrm>
              <a:off x="3786" y="166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5" name="Oval 1758"/>
            <p:cNvSpPr>
              <a:spLocks noChangeArrowheads="1"/>
            </p:cNvSpPr>
            <p:nvPr/>
          </p:nvSpPr>
          <p:spPr bwMode="auto">
            <a:xfrm>
              <a:off x="4055" y="436"/>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6" name="Oval 1759"/>
            <p:cNvSpPr>
              <a:spLocks noChangeArrowheads="1"/>
            </p:cNvSpPr>
            <p:nvPr/>
          </p:nvSpPr>
          <p:spPr bwMode="auto">
            <a:xfrm>
              <a:off x="4512" y="119"/>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7" name="Oval 1760"/>
            <p:cNvSpPr>
              <a:spLocks noChangeArrowheads="1"/>
            </p:cNvSpPr>
            <p:nvPr/>
          </p:nvSpPr>
          <p:spPr bwMode="auto">
            <a:xfrm>
              <a:off x="4106" y="74"/>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8" name="Oval 1761"/>
            <p:cNvSpPr>
              <a:spLocks noChangeArrowheads="1"/>
            </p:cNvSpPr>
            <p:nvPr/>
          </p:nvSpPr>
          <p:spPr bwMode="auto">
            <a:xfrm>
              <a:off x="3606" y="3521"/>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29" name="Oval 1762"/>
            <p:cNvSpPr>
              <a:spLocks noChangeArrowheads="1"/>
            </p:cNvSpPr>
            <p:nvPr/>
          </p:nvSpPr>
          <p:spPr bwMode="auto">
            <a:xfrm>
              <a:off x="3877" y="57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0" name="Oval 1763"/>
            <p:cNvSpPr>
              <a:spLocks noChangeArrowheads="1"/>
            </p:cNvSpPr>
            <p:nvPr/>
          </p:nvSpPr>
          <p:spPr bwMode="auto">
            <a:xfrm>
              <a:off x="1610" y="663"/>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1" name="Oval 1764"/>
            <p:cNvSpPr>
              <a:spLocks noChangeArrowheads="1"/>
            </p:cNvSpPr>
            <p:nvPr/>
          </p:nvSpPr>
          <p:spPr bwMode="auto">
            <a:xfrm>
              <a:off x="567" y="129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2" name="Oval 1765"/>
            <p:cNvSpPr>
              <a:spLocks noChangeArrowheads="1"/>
            </p:cNvSpPr>
            <p:nvPr/>
          </p:nvSpPr>
          <p:spPr bwMode="auto">
            <a:xfrm>
              <a:off x="2517" y="175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3" name="Oval 1766"/>
            <p:cNvSpPr>
              <a:spLocks noChangeArrowheads="1"/>
            </p:cNvSpPr>
            <p:nvPr/>
          </p:nvSpPr>
          <p:spPr bwMode="auto">
            <a:xfrm>
              <a:off x="3560" y="179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4" name="Oval 1767"/>
            <p:cNvSpPr>
              <a:spLocks noChangeArrowheads="1"/>
            </p:cNvSpPr>
            <p:nvPr/>
          </p:nvSpPr>
          <p:spPr bwMode="auto">
            <a:xfrm>
              <a:off x="3650" y="30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5" name="Oval 1768"/>
            <p:cNvSpPr>
              <a:spLocks noChangeArrowheads="1"/>
            </p:cNvSpPr>
            <p:nvPr/>
          </p:nvSpPr>
          <p:spPr bwMode="auto">
            <a:xfrm>
              <a:off x="3650" y="28"/>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6" name="Oval 1769"/>
            <p:cNvSpPr>
              <a:spLocks noChangeArrowheads="1"/>
            </p:cNvSpPr>
            <p:nvPr/>
          </p:nvSpPr>
          <p:spPr bwMode="auto">
            <a:xfrm>
              <a:off x="4466" y="-17"/>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7" name="Oval 1770"/>
            <p:cNvSpPr>
              <a:spLocks noChangeArrowheads="1"/>
            </p:cNvSpPr>
            <p:nvPr/>
          </p:nvSpPr>
          <p:spPr bwMode="auto">
            <a:xfrm>
              <a:off x="657" y="845"/>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8" name="Oval 1771"/>
            <p:cNvSpPr>
              <a:spLocks noChangeArrowheads="1"/>
            </p:cNvSpPr>
            <p:nvPr/>
          </p:nvSpPr>
          <p:spPr bwMode="auto">
            <a:xfrm>
              <a:off x="4195" y="184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39" name="Oval 1772"/>
            <p:cNvSpPr>
              <a:spLocks noChangeArrowheads="1"/>
            </p:cNvSpPr>
            <p:nvPr/>
          </p:nvSpPr>
          <p:spPr bwMode="auto">
            <a:xfrm>
              <a:off x="5103" y="1660"/>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40" name="Oval 1773"/>
            <p:cNvSpPr>
              <a:spLocks noChangeArrowheads="1"/>
            </p:cNvSpPr>
            <p:nvPr/>
          </p:nvSpPr>
          <p:spPr bwMode="auto">
            <a:xfrm>
              <a:off x="5737" y="572"/>
              <a:ext cx="45" cy="45"/>
            </a:xfrm>
            <a:prstGeom prst="ellipse">
              <a:avLst/>
            </a:prstGeom>
            <a:solidFill>
              <a:srgbClr val="00CC00"/>
            </a:solidFill>
            <a:ln w="3175">
              <a:solidFill>
                <a:srgbClr val="00CC00"/>
              </a:solidFill>
              <a:round/>
              <a:headEnd/>
              <a:tailEnd/>
            </a:ln>
          </p:spPr>
          <p:txBody>
            <a:bodyPr wrap="none" anchor="ctr"/>
            <a:lstStyle/>
            <a:p>
              <a:endParaRPr lang="en-US"/>
            </a:p>
          </p:txBody>
        </p:sp>
        <p:sp>
          <p:nvSpPr>
            <p:cNvPr id="87441" name="Oval 1774"/>
            <p:cNvSpPr>
              <a:spLocks noChangeArrowheads="1"/>
            </p:cNvSpPr>
            <p:nvPr/>
          </p:nvSpPr>
          <p:spPr bwMode="auto">
            <a:xfrm>
              <a:off x="2154" y="845"/>
              <a:ext cx="45" cy="45"/>
            </a:xfrm>
            <a:prstGeom prst="ellipse">
              <a:avLst/>
            </a:prstGeom>
            <a:solidFill>
              <a:srgbClr val="00CC00"/>
            </a:solidFill>
            <a:ln w="3175">
              <a:solidFill>
                <a:srgbClr val="00CC00"/>
              </a:solidFill>
              <a:round/>
              <a:headEnd/>
              <a:tailEnd/>
            </a:ln>
          </p:spPr>
          <p:txBody>
            <a:bodyPr wrap="none" anchor="ctr"/>
            <a:lstStyle/>
            <a:p>
              <a:endParaRPr lang="en-US"/>
            </a:p>
          </p:txBody>
        </p:sp>
      </p:grpSp>
      <p:sp>
        <p:nvSpPr>
          <p:cNvPr id="87048" name="Text Box 1775"/>
          <p:cNvSpPr txBox="1">
            <a:spLocks noChangeArrowheads="1"/>
          </p:cNvSpPr>
          <p:nvPr/>
        </p:nvSpPr>
        <p:spPr bwMode="auto">
          <a:xfrm>
            <a:off x="2855913" y="1268413"/>
            <a:ext cx="882650" cy="366712"/>
          </a:xfrm>
          <a:prstGeom prst="rect">
            <a:avLst/>
          </a:prstGeom>
          <a:solidFill>
            <a:schemeClr val="accent1"/>
          </a:solidFill>
          <a:ln w="9525">
            <a:noFill/>
            <a:miter lim="800000"/>
            <a:headEnd/>
            <a:tailEnd/>
          </a:ln>
        </p:spPr>
        <p:txBody>
          <a:bodyPr wrap="none">
            <a:spAutoFit/>
          </a:bodyPr>
          <a:lstStyle/>
          <a:p>
            <a:r>
              <a:rPr lang="cs-CZ" b="1"/>
              <a:t>Buňka</a:t>
            </a:r>
          </a:p>
        </p:txBody>
      </p:sp>
      <p:sp>
        <p:nvSpPr>
          <p:cNvPr id="87049" name="Text Box 1776"/>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sp>
        <p:nvSpPr>
          <p:cNvPr id="87050" name="Rectangle 1777"/>
          <p:cNvSpPr>
            <a:spLocks noGrp="1" noChangeArrowheads="1"/>
          </p:cNvSpPr>
          <p:nvPr>
            <p:ph type="title"/>
          </p:nvPr>
        </p:nvSpPr>
        <p:spPr>
          <a:xfrm>
            <a:off x="4008438" y="53975"/>
            <a:ext cx="5111750" cy="1143000"/>
          </a:xfrm>
          <a:solidFill>
            <a:schemeClr val="bg1"/>
          </a:solidFill>
        </p:spPr>
        <p:txBody>
          <a:bodyPr/>
          <a:lstStyle/>
          <a:p>
            <a:pPr eaLnBrk="1" hangingPunct="1"/>
            <a:r>
              <a:rPr lang="cs-CZ"/>
              <a:t>Isotonické prostředí</a:t>
            </a:r>
          </a:p>
        </p:txBody>
      </p:sp>
      <p:sp>
        <p:nvSpPr>
          <p:cNvPr id="126706" name="Rectangle 1778"/>
          <p:cNvSpPr>
            <a:spLocks noChangeArrowheads="1"/>
          </p:cNvSpPr>
          <p:nvPr/>
        </p:nvSpPr>
        <p:spPr bwMode="auto">
          <a:xfrm>
            <a:off x="4079875" y="53975"/>
            <a:ext cx="5111750" cy="1143000"/>
          </a:xfrm>
          <a:prstGeom prst="rect">
            <a:avLst/>
          </a:prstGeom>
          <a:solidFill>
            <a:schemeClr val="bg1"/>
          </a:solidFill>
          <a:ln w="9525">
            <a:noFill/>
            <a:miter lim="800000"/>
            <a:headEnd/>
            <a:tailEnd/>
          </a:ln>
        </p:spPr>
        <p:txBody>
          <a:bodyPr anchor="ctr"/>
          <a:lstStyle/>
          <a:p>
            <a:pPr algn="ctr"/>
            <a:r>
              <a:rPr lang="cs-CZ" sz="3200">
                <a:solidFill>
                  <a:schemeClr val="tx2"/>
                </a:solidFill>
              </a:rPr>
              <a:t>Hyperosmolarita díky vzestupu hladiny močoviny</a:t>
            </a:r>
          </a:p>
        </p:txBody>
      </p:sp>
      <p:grpSp>
        <p:nvGrpSpPr>
          <p:cNvPr id="87052" name="Group 1779"/>
          <p:cNvGrpSpPr>
            <a:grpSpLocks/>
          </p:cNvGrpSpPr>
          <p:nvPr/>
        </p:nvGrpSpPr>
        <p:grpSpPr bwMode="auto">
          <a:xfrm rot="2083015">
            <a:off x="9096376" y="-87313"/>
            <a:ext cx="887413" cy="2724151"/>
            <a:chOff x="4468" y="285"/>
            <a:chExt cx="559" cy="1716"/>
          </a:xfrm>
        </p:grpSpPr>
        <p:sp>
          <p:nvSpPr>
            <p:cNvPr id="87080" name="Freeform 178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7081" name="Oval 178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7053" name="Group 1782"/>
          <p:cNvGrpSpPr>
            <a:grpSpLocks/>
          </p:cNvGrpSpPr>
          <p:nvPr/>
        </p:nvGrpSpPr>
        <p:grpSpPr bwMode="auto">
          <a:xfrm rot="2083015">
            <a:off x="6888163" y="1568450"/>
            <a:ext cx="887412" cy="2724150"/>
            <a:chOff x="4468" y="285"/>
            <a:chExt cx="559" cy="1716"/>
          </a:xfrm>
        </p:grpSpPr>
        <p:sp>
          <p:nvSpPr>
            <p:cNvPr id="87078" name="Freeform 1783"/>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7079" name="Oval 1784"/>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7054" name="Group 1785"/>
          <p:cNvGrpSpPr>
            <a:grpSpLocks/>
          </p:cNvGrpSpPr>
          <p:nvPr/>
        </p:nvGrpSpPr>
        <p:grpSpPr bwMode="auto">
          <a:xfrm rot="2083015">
            <a:off x="4632326" y="3225800"/>
            <a:ext cx="887413" cy="2724150"/>
            <a:chOff x="4468" y="285"/>
            <a:chExt cx="559" cy="1716"/>
          </a:xfrm>
        </p:grpSpPr>
        <p:sp>
          <p:nvSpPr>
            <p:cNvPr id="87076" name="Freeform 1786"/>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7077" name="Oval 1787"/>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7055" name="Group 1788"/>
          <p:cNvGrpSpPr>
            <a:grpSpLocks/>
          </p:cNvGrpSpPr>
          <p:nvPr/>
        </p:nvGrpSpPr>
        <p:grpSpPr bwMode="auto">
          <a:xfrm rot="4392417" flipH="1">
            <a:off x="10543382" y="3734594"/>
            <a:ext cx="887412" cy="2724150"/>
            <a:chOff x="4468" y="285"/>
            <a:chExt cx="559" cy="1716"/>
          </a:xfrm>
        </p:grpSpPr>
        <p:sp>
          <p:nvSpPr>
            <p:cNvPr id="87074" name="Freeform 1789"/>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7075" name="Oval 1790"/>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7056" name="Group 1791"/>
          <p:cNvGrpSpPr>
            <a:grpSpLocks/>
          </p:cNvGrpSpPr>
          <p:nvPr/>
        </p:nvGrpSpPr>
        <p:grpSpPr bwMode="auto">
          <a:xfrm rot="14995818" flipH="1">
            <a:off x="2477294" y="4863307"/>
            <a:ext cx="887413" cy="2724150"/>
            <a:chOff x="4468" y="285"/>
            <a:chExt cx="559" cy="1716"/>
          </a:xfrm>
        </p:grpSpPr>
        <p:sp>
          <p:nvSpPr>
            <p:cNvPr id="87072" name="Freeform 1792"/>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7073" name="Oval 1793"/>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7057" name="Group 1794"/>
          <p:cNvGrpSpPr>
            <a:grpSpLocks/>
          </p:cNvGrpSpPr>
          <p:nvPr/>
        </p:nvGrpSpPr>
        <p:grpSpPr bwMode="auto">
          <a:xfrm rot="4392417" flipH="1">
            <a:off x="8309769" y="5318919"/>
            <a:ext cx="887412" cy="2724150"/>
            <a:chOff x="4468" y="285"/>
            <a:chExt cx="559" cy="1716"/>
          </a:xfrm>
        </p:grpSpPr>
        <p:sp>
          <p:nvSpPr>
            <p:cNvPr id="87070" name="Freeform 1795"/>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87071" name="Oval 1796"/>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87058" name="Group 1797"/>
          <p:cNvGrpSpPr>
            <a:grpSpLocks/>
          </p:cNvGrpSpPr>
          <p:nvPr/>
        </p:nvGrpSpPr>
        <p:grpSpPr bwMode="auto">
          <a:xfrm rot="1385361">
            <a:off x="5448300" y="5157788"/>
            <a:ext cx="1943100" cy="1700212"/>
            <a:chOff x="1356" y="1583"/>
            <a:chExt cx="1224" cy="1236"/>
          </a:xfrm>
        </p:grpSpPr>
        <p:sp>
          <p:nvSpPr>
            <p:cNvPr id="87068" name="Oval 1798"/>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7069" name="Oval 1799"/>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7059" name="Group 1800"/>
          <p:cNvGrpSpPr>
            <a:grpSpLocks/>
          </p:cNvGrpSpPr>
          <p:nvPr/>
        </p:nvGrpSpPr>
        <p:grpSpPr bwMode="auto">
          <a:xfrm>
            <a:off x="7248525" y="3933825"/>
            <a:ext cx="1943100" cy="1962150"/>
            <a:chOff x="1356" y="1583"/>
            <a:chExt cx="1224" cy="1236"/>
          </a:xfrm>
        </p:grpSpPr>
        <p:sp>
          <p:nvSpPr>
            <p:cNvPr id="87066" name="Oval 1801"/>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7067" name="Oval 1802"/>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87060" name="Group 1803"/>
          <p:cNvGrpSpPr>
            <a:grpSpLocks/>
          </p:cNvGrpSpPr>
          <p:nvPr/>
        </p:nvGrpSpPr>
        <p:grpSpPr bwMode="auto">
          <a:xfrm rot="1826962">
            <a:off x="9191625" y="2789238"/>
            <a:ext cx="1943100" cy="1420812"/>
            <a:chOff x="1356" y="1583"/>
            <a:chExt cx="1224" cy="1236"/>
          </a:xfrm>
        </p:grpSpPr>
        <p:sp>
          <p:nvSpPr>
            <p:cNvPr id="87064" name="Oval 1804"/>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87065" name="Oval 1805"/>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
        <p:nvSpPr>
          <p:cNvPr id="87061" name="Text Box 1806"/>
          <p:cNvSpPr txBox="1">
            <a:spLocks noChangeArrowheads="1"/>
          </p:cNvSpPr>
          <p:nvPr/>
        </p:nvSpPr>
        <p:spPr bwMode="auto">
          <a:xfrm>
            <a:off x="4872038" y="1447801"/>
            <a:ext cx="2055812"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290 ± 10 mmol/l</a:t>
            </a:r>
          </a:p>
        </p:txBody>
      </p:sp>
      <p:sp>
        <p:nvSpPr>
          <p:cNvPr id="126735" name="Text Box 1807"/>
          <p:cNvSpPr txBox="1">
            <a:spLocks noChangeArrowheads="1"/>
          </p:cNvSpPr>
          <p:nvPr/>
        </p:nvSpPr>
        <p:spPr bwMode="auto">
          <a:xfrm>
            <a:off x="4818064" y="1447801"/>
            <a:ext cx="3222625" cy="396875"/>
          </a:xfrm>
          <a:prstGeom prst="rect">
            <a:avLst/>
          </a:prstGeom>
          <a:solidFill>
            <a:schemeClr val="bg1"/>
          </a:solidFill>
          <a:ln w="9525">
            <a:noFill/>
            <a:miter lim="800000"/>
            <a:headEnd/>
            <a:tailEnd/>
          </a:ln>
        </p:spPr>
        <p:txBody>
          <a:bodyPr>
            <a:spAutoFit/>
          </a:bodyPr>
          <a:lstStyle/>
          <a:p>
            <a:r>
              <a:rPr lang="cs-CZ" sz="2000" b="1">
                <a:solidFill>
                  <a:srgbClr val="FF0000"/>
                </a:solidFill>
              </a:rPr>
              <a:t>Celková osmolarita &gt; 300</a:t>
            </a:r>
          </a:p>
        </p:txBody>
      </p:sp>
      <p:sp>
        <p:nvSpPr>
          <p:cNvPr id="126736" name="Text Box 1808"/>
          <p:cNvSpPr txBox="1">
            <a:spLocks noChangeArrowheads="1"/>
          </p:cNvSpPr>
          <p:nvPr/>
        </p:nvSpPr>
        <p:spPr bwMode="auto">
          <a:xfrm>
            <a:off x="1524001" y="4005264"/>
            <a:ext cx="8353425" cy="396875"/>
          </a:xfrm>
          <a:prstGeom prst="rect">
            <a:avLst/>
          </a:prstGeom>
          <a:solidFill>
            <a:schemeClr val="bg1"/>
          </a:solidFill>
          <a:ln w="9525">
            <a:noFill/>
            <a:miter lim="800000"/>
            <a:headEnd/>
            <a:tailEnd/>
          </a:ln>
        </p:spPr>
        <p:txBody>
          <a:bodyPr>
            <a:spAutoFit/>
          </a:bodyPr>
          <a:lstStyle/>
          <a:p>
            <a:pPr algn="ctr"/>
            <a:r>
              <a:rPr lang="cs-CZ" sz="2000" b="1">
                <a:solidFill>
                  <a:srgbClr val="FF0000"/>
                </a:solidFill>
              </a:rPr>
              <a:t> Efektivní osmolarita = Celková osmolarita – koncentrace močoviny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26706"/>
                                        </p:tgtEl>
                                        <p:attrNameLst>
                                          <p:attrName>style.visibility</p:attrName>
                                        </p:attrNameLst>
                                      </p:cBhvr>
                                      <p:to>
                                        <p:strVal val="visible"/>
                                      </p:to>
                                    </p:set>
                                    <p:animEffect transition="in" filter="checkerboard(across)">
                                      <p:cBhvr>
                                        <p:cTn id="7" dur="500"/>
                                        <p:tgtEl>
                                          <p:spTgt spid="12670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26735"/>
                                        </p:tgtEl>
                                        <p:attrNameLst>
                                          <p:attrName>style.visibility</p:attrName>
                                        </p:attrNameLst>
                                      </p:cBhvr>
                                      <p:to>
                                        <p:strVal val="visible"/>
                                      </p:to>
                                    </p:set>
                                    <p:animEffect transition="in" filter="checkerboard(across)">
                                      <p:cBhvr>
                                        <p:cTn id="10" dur="500"/>
                                        <p:tgtEl>
                                          <p:spTgt spid="126735"/>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heckerboard(across)">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126736"/>
                                        </p:tgtEl>
                                        <p:attrNameLst>
                                          <p:attrName>style.visibility</p:attrName>
                                        </p:attrNameLst>
                                      </p:cBhvr>
                                      <p:to>
                                        <p:strVal val="visible"/>
                                      </p:to>
                                    </p:set>
                                    <p:animEffect transition="in" filter="checkerboard(across)">
                                      <p:cBhvr>
                                        <p:cTn id="20" dur="500"/>
                                        <p:tgtEl>
                                          <p:spTgt spid="1267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706" grpId="0" animBg="1"/>
      <p:bldP spid="126735" grpId="0" animBg="1"/>
      <p:bldP spid="12673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ChangeArrowheads="1"/>
          </p:cNvSpPr>
          <p:nvPr/>
        </p:nvSpPr>
        <p:spPr bwMode="auto">
          <a:xfrm rot="-2214497">
            <a:off x="2101850" y="3213101"/>
            <a:ext cx="10801350" cy="3952875"/>
          </a:xfrm>
          <a:prstGeom prst="rect">
            <a:avLst/>
          </a:prstGeom>
          <a:solidFill>
            <a:srgbClr val="FFFF99"/>
          </a:solidFill>
          <a:ln w="9525">
            <a:noFill/>
            <a:miter lim="800000"/>
            <a:headEnd/>
            <a:tailEnd/>
          </a:ln>
        </p:spPr>
        <p:txBody>
          <a:bodyPr wrap="none" anchor="ctr"/>
          <a:lstStyle/>
          <a:p>
            <a:endParaRPr lang="en-US"/>
          </a:p>
        </p:txBody>
      </p:sp>
      <p:grpSp>
        <p:nvGrpSpPr>
          <p:cNvPr id="90115" name="Group 3"/>
          <p:cNvGrpSpPr>
            <a:grpSpLocks/>
          </p:cNvGrpSpPr>
          <p:nvPr/>
        </p:nvGrpSpPr>
        <p:grpSpPr bwMode="auto">
          <a:xfrm>
            <a:off x="1343026" y="-39688"/>
            <a:ext cx="9434513" cy="6924676"/>
            <a:chOff x="-114" y="-25"/>
            <a:chExt cx="5943" cy="4362"/>
          </a:xfrm>
        </p:grpSpPr>
        <p:sp>
          <p:nvSpPr>
            <p:cNvPr id="90222" name="Oval 4"/>
            <p:cNvSpPr>
              <a:spLocks noChangeArrowheads="1"/>
            </p:cNvSpPr>
            <p:nvPr/>
          </p:nvSpPr>
          <p:spPr bwMode="auto">
            <a:xfrm>
              <a:off x="138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23" name="Oval 5"/>
            <p:cNvSpPr>
              <a:spLocks noChangeArrowheads="1"/>
            </p:cNvSpPr>
            <p:nvPr/>
          </p:nvSpPr>
          <p:spPr bwMode="auto">
            <a:xfrm>
              <a:off x="138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24" name="Oval 6"/>
            <p:cNvSpPr>
              <a:spLocks noChangeArrowheads="1"/>
            </p:cNvSpPr>
            <p:nvPr/>
          </p:nvSpPr>
          <p:spPr bwMode="auto">
            <a:xfrm>
              <a:off x="1294"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25" name="Oval 7"/>
            <p:cNvSpPr>
              <a:spLocks noChangeArrowheads="1"/>
            </p:cNvSpPr>
            <p:nvPr/>
          </p:nvSpPr>
          <p:spPr bwMode="auto">
            <a:xfrm>
              <a:off x="115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26" name="Oval 8"/>
            <p:cNvSpPr>
              <a:spLocks noChangeArrowheads="1"/>
            </p:cNvSpPr>
            <p:nvPr/>
          </p:nvSpPr>
          <p:spPr bwMode="auto">
            <a:xfrm>
              <a:off x="97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27" name="Oval 9"/>
            <p:cNvSpPr>
              <a:spLocks noChangeArrowheads="1"/>
            </p:cNvSpPr>
            <p:nvPr/>
          </p:nvSpPr>
          <p:spPr bwMode="auto">
            <a:xfrm>
              <a:off x="1248"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28" name="Oval 10"/>
            <p:cNvSpPr>
              <a:spLocks noChangeArrowheads="1"/>
            </p:cNvSpPr>
            <p:nvPr/>
          </p:nvSpPr>
          <p:spPr bwMode="auto">
            <a:xfrm>
              <a:off x="1339" y="325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229" name="Oval 11"/>
            <p:cNvSpPr>
              <a:spLocks noChangeArrowheads="1"/>
            </p:cNvSpPr>
            <p:nvPr/>
          </p:nvSpPr>
          <p:spPr bwMode="auto">
            <a:xfrm>
              <a:off x="1339"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0" name="Oval 12"/>
            <p:cNvSpPr>
              <a:spLocks noChangeArrowheads="1"/>
            </p:cNvSpPr>
            <p:nvPr/>
          </p:nvSpPr>
          <p:spPr bwMode="auto">
            <a:xfrm>
              <a:off x="129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1" name="Oval 13"/>
            <p:cNvSpPr>
              <a:spLocks noChangeArrowheads="1"/>
            </p:cNvSpPr>
            <p:nvPr/>
          </p:nvSpPr>
          <p:spPr bwMode="auto">
            <a:xfrm>
              <a:off x="1339"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2" name="Oval 14"/>
            <p:cNvSpPr>
              <a:spLocks noChangeArrowheads="1"/>
            </p:cNvSpPr>
            <p:nvPr/>
          </p:nvSpPr>
          <p:spPr bwMode="auto">
            <a:xfrm>
              <a:off x="1475" y="374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233" name="Oval 15"/>
            <p:cNvSpPr>
              <a:spLocks noChangeArrowheads="1"/>
            </p:cNvSpPr>
            <p:nvPr/>
          </p:nvSpPr>
          <p:spPr bwMode="auto">
            <a:xfrm>
              <a:off x="1565" y="388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234" name="Oval 16"/>
            <p:cNvSpPr>
              <a:spLocks noChangeArrowheads="1"/>
            </p:cNvSpPr>
            <p:nvPr/>
          </p:nvSpPr>
          <p:spPr bwMode="auto">
            <a:xfrm>
              <a:off x="1657"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5" name="Oval 17"/>
            <p:cNvSpPr>
              <a:spLocks noChangeArrowheads="1"/>
            </p:cNvSpPr>
            <p:nvPr/>
          </p:nvSpPr>
          <p:spPr bwMode="auto">
            <a:xfrm>
              <a:off x="1656"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6" name="Oval 18"/>
            <p:cNvSpPr>
              <a:spLocks noChangeArrowheads="1"/>
            </p:cNvSpPr>
            <p:nvPr/>
          </p:nvSpPr>
          <p:spPr bwMode="auto">
            <a:xfrm>
              <a:off x="165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7" name="Oval 19"/>
            <p:cNvSpPr>
              <a:spLocks noChangeArrowheads="1"/>
            </p:cNvSpPr>
            <p:nvPr/>
          </p:nvSpPr>
          <p:spPr bwMode="auto">
            <a:xfrm>
              <a:off x="1566"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8" name="Oval 20"/>
            <p:cNvSpPr>
              <a:spLocks noChangeArrowheads="1"/>
            </p:cNvSpPr>
            <p:nvPr/>
          </p:nvSpPr>
          <p:spPr bwMode="auto">
            <a:xfrm>
              <a:off x="1702"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39" name="Oval 21"/>
            <p:cNvSpPr>
              <a:spLocks noChangeArrowheads="1"/>
            </p:cNvSpPr>
            <p:nvPr/>
          </p:nvSpPr>
          <p:spPr bwMode="auto">
            <a:xfrm>
              <a:off x="1430"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0" name="Oval 22"/>
            <p:cNvSpPr>
              <a:spLocks noChangeArrowheads="1"/>
            </p:cNvSpPr>
            <p:nvPr/>
          </p:nvSpPr>
          <p:spPr bwMode="auto">
            <a:xfrm>
              <a:off x="3063"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1" name="Oval 23"/>
            <p:cNvSpPr>
              <a:spLocks noChangeArrowheads="1"/>
            </p:cNvSpPr>
            <p:nvPr/>
          </p:nvSpPr>
          <p:spPr bwMode="auto">
            <a:xfrm>
              <a:off x="1475"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2" name="Oval 24"/>
            <p:cNvSpPr>
              <a:spLocks noChangeArrowheads="1"/>
            </p:cNvSpPr>
            <p:nvPr/>
          </p:nvSpPr>
          <p:spPr bwMode="auto">
            <a:xfrm>
              <a:off x="1520" y="36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3" name="Oval 25"/>
            <p:cNvSpPr>
              <a:spLocks noChangeArrowheads="1"/>
            </p:cNvSpPr>
            <p:nvPr/>
          </p:nvSpPr>
          <p:spPr bwMode="auto">
            <a:xfrm>
              <a:off x="1248" y="379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244" name="Oval 26"/>
            <p:cNvSpPr>
              <a:spLocks noChangeArrowheads="1"/>
            </p:cNvSpPr>
            <p:nvPr/>
          </p:nvSpPr>
          <p:spPr bwMode="auto">
            <a:xfrm>
              <a:off x="1566"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5" name="Oval 27"/>
            <p:cNvSpPr>
              <a:spLocks noChangeArrowheads="1"/>
            </p:cNvSpPr>
            <p:nvPr/>
          </p:nvSpPr>
          <p:spPr bwMode="auto">
            <a:xfrm>
              <a:off x="229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6" name="Oval 28"/>
            <p:cNvSpPr>
              <a:spLocks noChangeArrowheads="1"/>
            </p:cNvSpPr>
            <p:nvPr/>
          </p:nvSpPr>
          <p:spPr bwMode="auto">
            <a:xfrm>
              <a:off x="2291"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7" name="Oval 29"/>
            <p:cNvSpPr>
              <a:spLocks noChangeArrowheads="1"/>
            </p:cNvSpPr>
            <p:nvPr/>
          </p:nvSpPr>
          <p:spPr bwMode="auto">
            <a:xfrm>
              <a:off x="215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8" name="Oval 30"/>
            <p:cNvSpPr>
              <a:spLocks noChangeArrowheads="1"/>
            </p:cNvSpPr>
            <p:nvPr/>
          </p:nvSpPr>
          <p:spPr bwMode="auto">
            <a:xfrm>
              <a:off x="2246"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49" name="Oval 31"/>
            <p:cNvSpPr>
              <a:spLocks noChangeArrowheads="1"/>
            </p:cNvSpPr>
            <p:nvPr/>
          </p:nvSpPr>
          <p:spPr bwMode="auto">
            <a:xfrm>
              <a:off x="2382"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0" name="Oval 32"/>
            <p:cNvSpPr>
              <a:spLocks noChangeArrowheads="1"/>
            </p:cNvSpPr>
            <p:nvPr/>
          </p:nvSpPr>
          <p:spPr bwMode="auto">
            <a:xfrm>
              <a:off x="247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1" name="Oval 33"/>
            <p:cNvSpPr>
              <a:spLocks noChangeArrowheads="1"/>
            </p:cNvSpPr>
            <p:nvPr/>
          </p:nvSpPr>
          <p:spPr bwMode="auto">
            <a:xfrm>
              <a:off x="2564" y="33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2" name="Oval 34"/>
            <p:cNvSpPr>
              <a:spLocks noChangeArrowheads="1"/>
            </p:cNvSpPr>
            <p:nvPr/>
          </p:nvSpPr>
          <p:spPr bwMode="auto">
            <a:xfrm>
              <a:off x="2563"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3" name="Oval 35"/>
            <p:cNvSpPr>
              <a:spLocks noChangeArrowheads="1"/>
            </p:cNvSpPr>
            <p:nvPr/>
          </p:nvSpPr>
          <p:spPr bwMode="auto">
            <a:xfrm>
              <a:off x="2290"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4" name="Oval 36"/>
            <p:cNvSpPr>
              <a:spLocks noChangeArrowheads="1"/>
            </p:cNvSpPr>
            <p:nvPr/>
          </p:nvSpPr>
          <p:spPr bwMode="auto">
            <a:xfrm>
              <a:off x="2427" y="31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5" name="Oval 37"/>
            <p:cNvSpPr>
              <a:spLocks noChangeArrowheads="1"/>
            </p:cNvSpPr>
            <p:nvPr/>
          </p:nvSpPr>
          <p:spPr bwMode="auto">
            <a:xfrm>
              <a:off x="2790" y="324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256" name="Oval 38"/>
            <p:cNvSpPr>
              <a:spLocks noChangeArrowheads="1"/>
            </p:cNvSpPr>
            <p:nvPr/>
          </p:nvSpPr>
          <p:spPr bwMode="auto">
            <a:xfrm>
              <a:off x="2881"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7" name="Oval 39"/>
            <p:cNvSpPr>
              <a:spLocks noChangeArrowheads="1"/>
            </p:cNvSpPr>
            <p:nvPr/>
          </p:nvSpPr>
          <p:spPr bwMode="auto">
            <a:xfrm>
              <a:off x="2201" y="38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8" name="Oval 40"/>
            <p:cNvSpPr>
              <a:spLocks noChangeArrowheads="1"/>
            </p:cNvSpPr>
            <p:nvPr/>
          </p:nvSpPr>
          <p:spPr bwMode="auto">
            <a:xfrm>
              <a:off x="2200"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59" name="Oval 41"/>
            <p:cNvSpPr>
              <a:spLocks noChangeArrowheads="1"/>
            </p:cNvSpPr>
            <p:nvPr/>
          </p:nvSpPr>
          <p:spPr bwMode="auto">
            <a:xfrm>
              <a:off x="1974"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0" name="Oval 42"/>
            <p:cNvSpPr>
              <a:spLocks noChangeArrowheads="1"/>
            </p:cNvSpPr>
            <p:nvPr/>
          </p:nvSpPr>
          <p:spPr bwMode="auto">
            <a:xfrm>
              <a:off x="2155"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1" name="Oval 43"/>
            <p:cNvSpPr>
              <a:spLocks noChangeArrowheads="1"/>
            </p:cNvSpPr>
            <p:nvPr/>
          </p:nvSpPr>
          <p:spPr bwMode="auto">
            <a:xfrm>
              <a:off x="26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2" name="Oval 44"/>
            <p:cNvSpPr>
              <a:spLocks noChangeArrowheads="1"/>
            </p:cNvSpPr>
            <p:nvPr/>
          </p:nvSpPr>
          <p:spPr bwMode="auto">
            <a:xfrm>
              <a:off x="2382"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3" name="Oval 45"/>
            <p:cNvSpPr>
              <a:spLocks noChangeArrowheads="1"/>
            </p:cNvSpPr>
            <p:nvPr/>
          </p:nvSpPr>
          <p:spPr bwMode="auto">
            <a:xfrm>
              <a:off x="2473"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4" name="Oval 46"/>
            <p:cNvSpPr>
              <a:spLocks noChangeArrowheads="1"/>
            </p:cNvSpPr>
            <p:nvPr/>
          </p:nvSpPr>
          <p:spPr bwMode="auto">
            <a:xfrm>
              <a:off x="247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5" name="Oval 47"/>
            <p:cNvSpPr>
              <a:spLocks noChangeArrowheads="1"/>
            </p:cNvSpPr>
            <p:nvPr/>
          </p:nvSpPr>
          <p:spPr bwMode="auto">
            <a:xfrm>
              <a:off x="2199" y="3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6" name="Oval 48"/>
            <p:cNvSpPr>
              <a:spLocks noChangeArrowheads="1"/>
            </p:cNvSpPr>
            <p:nvPr/>
          </p:nvSpPr>
          <p:spPr bwMode="auto">
            <a:xfrm>
              <a:off x="2336" y="35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7" name="Oval 49"/>
            <p:cNvSpPr>
              <a:spLocks noChangeArrowheads="1"/>
            </p:cNvSpPr>
            <p:nvPr/>
          </p:nvSpPr>
          <p:spPr bwMode="auto">
            <a:xfrm>
              <a:off x="2064"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8" name="Oval 50"/>
            <p:cNvSpPr>
              <a:spLocks noChangeArrowheads="1"/>
            </p:cNvSpPr>
            <p:nvPr/>
          </p:nvSpPr>
          <p:spPr bwMode="auto">
            <a:xfrm>
              <a:off x="2382"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69" name="Oval 51"/>
            <p:cNvSpPr>
              <a:spLocks noChangeArrowheads="1"/>
            </p:cNvSpPr>
            <p:nvPr/>
          </p:nvSpPr>
          <p:spPr bwMode="auto">
            <a:xfrm>
              <a:off x="1929"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0" name="Oval 52"/>
            <p:cNvSpPr>
              <a:spLocks noChangeArrowheads="1"/>
            </p:cNvSpPr>
            <p:nvPr/>
          </p:nvSpPr>
          <p:spPr bwMode="auto">
            <a:xfrm>
              <a:off x="1747"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1" name="Oval 53"/>
            <p:cNvSpPr>
              <a:spLocks noChangeArrowheads="1"/>
            </p:cNvSpPr>
            <p:nvPr/>
          </p:nvSpPr>
          <p:spPr bwMode="auto">
            <a:xfrm>
              <a:off x="161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2" name="Oval 54"/>
            <p:cNvSpPr>
              <a:spLocks noChangeArrowheads="1"/>
            </p:cNvSpPr>
            <p:nvPr/>
          </p:nvSpPr>
          <p:spPr bwMode="auto">
            <a:xfrm>
              <a:off x="170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3" name="Oval 55"/>
            <p:cNvSpPr>
              <a:spLocks noChangeArrowheads="1"/>
            </p:cNvSpPr>
            <p:nvPr/>
          </p:nvSpPr>
          <p:spPr bwMode="auto">
            <a:xfrm>
              <a:off x="1838" y="30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274" name="Oval 56"/>
            <p:cNvSpPr>
              <a:spLocks noChangeArrowheads="1"/>
            </p:cNvSpPr>
            <p:nvPr/>
          </p:nvSpPr>
          <p:spPr bwMode="auto">
            <a:xfrm>
              <a:off x="1974" y="3385"/>
              <a:ext cx="45" cy="46"/>
            </a:xfrm>
            <a:prstGeom prst="ellipse">
              <a:avLst/>
            </a:prstGeom>
            <a:solidFill>
              <a:schemeClr val="tx1"/>
            </a:solidFill>
            <a:ln w="3175">
              <a:noFill/>
              <a:round/>
              <a:headEnd/>
              <a:tailEnd/>
            </a:ln>
          </p:spPr>
          <p:txBody>
            <a:bodyPr wrap="none" anchor="ctr"/>
            <a:lstStyle/>
            <a:p>
              <a:endParaRPr lang="en-US"/>
            </a:p>
          </p:txBody>
        </p:sp>
        <p:sp>
          <p:nvSpPr>
            <p:cNvPr id="90275" name="Oval 57"/>
            <p:cNvSpPr>
              <a:spLocks noChangeArrowheads="1"/>
            </p:cNvSpPr>
            <p:nvPr/>
          </p:nvSpPr>
          <p:spPr bwMode="auto">
            <a:xfrm>
              <a:off x="2020" y="31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6" name="Oval 58"/>
            <p:cNvSpPr>
              <a:spLocks noChangeArrowheads="1"/>
            </p:cNvSpPr>
            <p:nvPr/>
          </p:nvSpPr>
          <p:spPr bwMode="auto">
            <a:xfrm>
              <a:off x="2019"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7" name="Oval 59"/>
            <p:cNvSpPr>
              <a:spLocks noChangeArrowheads="1"/>
            </p:cNvSpPr>
            <p:nvPr/>
          </p:nvSpPr>
          <p:spPr bwMode="auto">
            <a:xfrm>
              <a:off x="174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8" name="Oval 60"/>
            <p:cNvSpPr>
              <a:spLocks noChangeArrowheads="1"/>
            </p:cNvSpPr>
            <p:nvPr/>
          </p:nvSpPr>
          <p:spPr bwMode="auto">
            <a:xfrm>
              <a:off x="1883" y="29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79" name="Oval 61"/>
            <p:cNvSpPr>
              <a:spLocks noChangeArrowheads="1"/>
            </p:cNvSpPr>
            <p:nvPr/>
          </p:nvSpPr>
          <p:spPr bwMode="auto">
            <a:xfrm>
              <a:off x="1883"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0" name="Oval 62"/>
            <p:cNvSpPr>
              <a:spLocks noChangeArrowheads="1"/>
            </p:cNvSpPr>
            <p:nvPr/>
          </p:nvSpPr>
          <p:spPr bwMode="auto">
            <a:xfrm>
              <a:off x="1929"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1" name="Oval 63"/>
            <p:cNvSpPr>
              <a:spLocks noChangeArrowheads="1"/>
            </p:cNvSpPr>
            <p:nvPr/>
          </p:nvSpPr>
          <p:spPr bwMode="auto">
            <a:xfrm>
              <a:off x="220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2" name="Oval 64"/>
            <p:cNvSpPr>
              <a:spLocks noChangeArrowheads="1"/>
            </p:cNvSpPr>
            <p:nvPr/>
          </p:nvSpPr>
          <p:spPr bwMode="auto">
            <a:xfrm>
              <a:off x="2200"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3" name="Oval 65"/>
            <p:cNvSpPr>
              <a:spLocks noChangeArrowheads="1"/>
            </p:cNvSpPr>
            <p:nvPr/>
          </p:nvSpPr>
          <p:spPr bwMode="auto">
            <a:xfrm>
              <a:off x="20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4" name="Oval 66"/>
            <p:cNvSpPr>
              <a:spLocks noChangeArrowheads="1"/>
            </p:cNvSpPr>
            <p:nvPr/>
          </p:nvSpPr>
          <p:spPr bwMode="auto">
            <a:xfrm>
              <a:off x="21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5" name="Oval 67"/>
            <p:cNvSpPr>
              <a:spLocks noChangeArrowheads="1"/>
            </p:cNvSpPr>
            <p:nvPr/>
          </p:nvSpPr>
          <p:spPr bwMode="auto">
            <a:xfrm>
              <a:off x="22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6" name="Oval 68"/>
            <p:cNvSpPr>
              <a:spLocks noChangeArrowheads="1"/>
            </p:cNvSpPr>
            <p:nvPr/>
          </p:nvSpPr>
          <p:spPr bwMode="auto">
            <a:xfrm>
              <a:off x="23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7" name="Oval 69"/>
            <p:cNvSpPr>
              <a:spLocks noChangeArrowheads="1"/>
            </p:cNvSpPr>
            <p:nvPr/>
          </p:nvSpPr>
          <p:spPr bwMode="auto">
            <a:xfrm>
              <a:off x="24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88" name="Oval 70"/>
            <p:cNvSpPr>
              <a:spLocks noChangeArrowheads="1"/>
            </p:cNvSpPr>
            <p:nvPr/>
          </p:nvSpPr>
          <p:spPr bwMode="auto">
            <a:xfrm>
              <a:off x="2472" y="283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289" name="Oval 71"/>
            <p:cNvSpPr>
              <a:spLocks noChangeArrowheads="1"/>
            </p:cNvSpPr>
            <p:nvPr/>
          </p:nvSpPr>
          <p:spPr bwMode="auto">
            <a:xfrm>
              <a:off x="2199" y="26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0" name="Oval 72"/>
            <p:cNvSpPr>
              <a:spLocks noChangeArrowheads="1"/>
            </p:cNvSpPr>
            <p:nvPr/>
          </p:nvSpPr>
          <p:spPr bwMode="auto">
            <a:xfrm>
              <a:off x="23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1" name="Oval 73"/>
            <p:cNvSpPr>
              <a:spLocks noChangeArrowheads="1"/>
            </p:cNvSpPr>
            <p:nvPr/>
          </p:nvSpPr>
          <p:spPr bwMode="auto">
            <a:xfrm>
              <a:off x="20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2" name="Oval 74"/>
            <p:cNvSpPr>
              <a:spLocks noChangeArrowheads="1"/>
            </p:cNvSpPr>
            <p:nvPr/>
          </p:nvSpPr>
          <p:spPr bwMode="auto">
            <a:xfrm>
              <a:off x="2382"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3" name="Oval 75"/>
            <p:cNvSpPr>
              <a:spLocks noChangeArrowheads="1"/>
            </p:cNvSpPr>
            <p:nvPr/>
          </p:nvSpPr>
          <p:spPr bwMode="auto">
            <a:xfrm>
              <a:off x="1656"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4" name="Oval 76"/>
            <p:cNvSpPr>
              <a:spLocks noChangeArrowheads="1"/>
            </p:cNvSpPr>
            <p:nvPr/>
          </p:nvSpPr>
          <p:spPr bwMode="auto">
            <a:xfrm>
              <a:off x="1294"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5" name="Oval 77"/>
            <p:cNvSpPr>
              <a:spLocks noChangeArrowheads="1"/>
            </p:cNvSpPr>
            <p:nvPr/>
          </p:nvSpPr>
          <p:spPr bwMode="auto">
            <a:xfrm>
              <a:off x="1430" y="3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6" name="Oval 78"/>
            <p:cNvSpPr>
              <a:spLocks noChangeArrowheads="1"/>
            </p:cNvSpPr>
            <p:nvPr/>
          </p:nvSpPr>
          <p:spPr bwMode="auto">
            <a:xfrm>
              <a:off x="1520"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7" name="Oval 79"/>
            <p:cNvSpPr>
              <a:spLocks noChangeArrowheads="1"/>
            </p:cNvSpPr>
            <p:nvPr/>
          </p:nvSpPr>
          <p:spPr bwMode="auto">
            <a:xfrm>
              <a:off x="1520" y="32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8" name="Oval 80"/>
            <p:cNvSpPr>
              <a:spLocks noChangeArrowheads="1"/>
            </p:cNvSpPr>
            <p:nvPr/>
          </p:nvSpPr>
          <p:spPr bwMode="auto">
            <a:xfrm>
              <a:off x="1884"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299" name="Oval 81"/>
            <p:cNvSpPr>
              <a:spLocks noChangeArrowheads="1"/>
            </p:cNvSpPr>
            <p:nvPr/>
          </p:nvSpPr>
          <p:spPr bwMode="auto">
            <a:xfrm>
              <a:off x="2065"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0" name="Oval 82"/>
            <p:cNvSpPr>
              <a:spLocks noChangeArrowheads="1"/>
            </p:cNvSpPr>
            <p:nvPr/>
          </p:nvSpPr>
          <p:spPr bwMode="auto">
            <a:xfrm>
              <a:off x="1792"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1" name="Oval 83"/>
            <p:cNvSpPr>
              <a:spLocks noChangeArrowheads="1"/>
            </p:cNvSpPr>
            <p:nvPr/>
          </p:nvSpPr>
          <p:spPr bwMode="auto">
            <a:xfrm>
              <a:off x="1838"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2" name="Oval 84"/>
            <p:cNvSpPr>
              <a:spLocks noChangeArrowheads="1"/>
            </p:cNvSpPr>
            <p:nvPr/>
          </p:nvSpPr>
          <p:spPr bwMode="auto">
            <a:xfrm>
              <a:off x="1929" y="356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03" name="Oval 85"/>
            <p:cNvSpPr>
              <a:spLocks noChangeArrowheads="1"/>
            </p:cNvSpPr>
            <p:nvPr/>
          </p:nvSpPr>
          <p:spPr bwMode="auto">
            <a:xfrm>
              <a:off x="2655"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4" name="Oval 86"/>
            <p:cNvSpPr>
              <a:spLocks noChangeArrowheads="1"/>
            </p:cNvSpPr>
            <p:nvPr/>
          </p:nvSpPr>
          <p:spPr bwMode="auto">
            <a:xfrm>
              <a:off x="2518"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5" name="Oval 87"/>
            <p:cNvSpPr>
              <a:spLocks noChangeArrowheads="1"/>
            </p:cNvSpPr>
            <p:nvPr/>
          </p:nvSpPr>
          <p:spPr bwMode="auto">
            <a:xfrm>
              <a:off x="2383" y="3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306" name="Oval 88"/>
            <p:cNvSpPr>
              <a:spLocks noChangeArrowheads="1"/>
            </p:cNvSpPr>
            <p:nvPr/>
          </p:nvSpPr>
          <p:spPr bwMode="auto">
            <a:xfrm>
              <a:off x="22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7" name="Oval 89"/>
            <p:cNvSpPr>
              <a:spLocks noChangeArrowheads="1"/>
            </p:cNvSpPr>
            <p:nvPr/>
          </p:nvSpPr>
          <p:spPr bwMode="auto">
            <a:xfrm>
              <a:off x="2654"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8" name="Oval 90"/>
            <p:cNvSpPr>
              <a:spLocks noChangeArrowheads="1"/>
            </p:cNvSpPr>
            <p:nvPr/>
          </p:nvSpPr>
          <p:spPr bwMode="auto">
            <a:xfrm>
              <a:off x="2700"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09" name="Oval 91"/>
            <p:cNvSpPr>
              <a:spLocks noChangeArrowheads="1"/>
            </p:cNvSpPr>
            <p:nvPr/>
          </p:nvSpPr>
          <p:spPr bwMode="auto">
            <a:xfrm>
              <a:off x="3245"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10" name="Oval 92"/>
            <p:cNvSpPr>
              <a:spLocks noChangeArrowheads="1"/>
            </p:cNvSpPr>
            <p:nvPr/>
          </p:nvSpPr>
          <p:spPr bwMode="auto">
            <a:xfrm>
              <a:off x="1565" y="234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11" name="Oval 93"/>
            <p:cNvSpPr>
              <a:spLocks noChangeArrowheads="1"/>
            </p:cNvSpPr>
            <p:nvPr/>
          </p:nvSpPr>
          <p:spPr bwMode="auto">
            <a:xfrm>
              <a:off x="3108" y="30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12" name="Oval 94"/>
            <p:cNvSpPr>
              <a:spLocks noChangeArrowheads="1"/>
            </p:cNvSpPr>
            <p:nvPr/>
          </p:nvSpPr>
          <p:spPr bwMode="auto">
            <a:xfrm>
              <a:off x="319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13" name="Oval 95"/>
            <p:cNvSpPr>
              <a:spLocks noChangeArrowheads="1"/>
            </p:cNvSpPr>
            <p:nvPr/>
          </p:nvSpPr>
          <p:spPr bwMode="auto">
            <a:xfrm>
              <a:off x="3335" y="31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14" name="Oval 96"/>
            <p:cNvSpPr>
              <a:spLocks noChangeArrowheads="1"/>
            </p:cNvSpPr>
            <p:nvPr/>
          </p:nvSpPr>
          <p:spPr bwMode="auto">
            <a:xfrm>
              <a:off x="3380" y="29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15" name="Oval 97"/>
            <p:cNvSpPr>
              <a:spLocks noChangeArrowheads="1"/>
            </p:cNvSpPr>
            <p:nvPr/>
          </p:nvSpPr>
          <p:spPr bwMode="auto">
            <a:xfrm>
              <a:off x="3108" y="311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16" name="Oval 98"/>
            <p:cNvSpPr>
              <a:spLocks noChangeArrowheads="1"/>
            </p:cNvSpPr>
            <p:nvPr/>
          </p:nvSpPr>
          <p:spPr bwMode="auto">
            <a:xfrm>
              <a:off x="3152" y="3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17" name="Oval 99"/>
            <p:cNvSpPr>
              <a:spLocks noChangeArrowheads="1"/>
            </p:cNvSpPr>
            <p:nvPr/>
          </p:nvSpPr>
          <p:spPr bwMode="auto">
            <a:xfrm>
              <a:off x="2701" y="30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18" name="Oval 100"/>
            <p:cNvSpPr>
              <a:spLocks noChangeArrowheads="1"/>
            </p:cNvSpPr>
            <p:nvPr/>
          </p:nvSpPr>
          <p:spPr bwMode="auto">
            <a:xfrm>
              <a:off x="2700" y="28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319" name="Oval 101"/>
            <p:cNvSpPr>
              <a:spLocks noChangeArrowheads="1"/>
            </p:cNvSpPr>
            <p:nvPr/>
          </p:nvSpPr>
          <p:spPr bwMode="auto">
            <a:xfrm>
              <a:off x="2564"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0" name="Oval 102"/>
            <p:cNvSpPr>
              <a:spLocks noChangeArrowheads="1"/>
            </p:cNvSpPr>
            <p:nvPr/>
          </p:nvSpPr>
          <p:spPr bwMode="auto">
            <a:xfrm>
              <a:off x="2655" y="27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1" name="Oval 103"/>
            <p:cNvSpPr>
              <a:spLocks noChangeArrowheads="1"/>
            </p:cNvSpPr>
            <p:nvPr/>
          </p:nvSpPr>
          <p:spPr bwMode="auto">
            <a:xfrm>
              <a:off x="2791"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2" name="Oval 104"/>
            <p:cNvSpPr>
              <a:spLocks noChangeArrowheads="1"/>
            </p:cNvSpPr>
            <p:nvPr/>
          </p:nvSpPr>
          <p:spPr bwMode="auto">
            <a:xfrm>
              <a:off x="2882" y="30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3" name="Oval 105"/>
            <p:cNvSpPr>
              <a:spLocks noChangeArrowheads="1"/>
            </p:cNvSpPr>
            <p:nvPr/>
          </p:nvSpPr>
          <p:spPr bwMode="auto">
            <a:xfrm>
              <a:off x="2973"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4" name="Oval 106"/>
            <p:cNvSpPr>
              <a:spLocks noChangeArrowheads="1"/>
            </p:cNvSpPr>
            <p:nvPr/>
          </p:nvSpPr>
          <p:spPr bwMode="auto">
            <a:xfrm>
              <a:off x="2972" y="28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5" name="Oval 107"/>
            <p:cNvSpPr>
              <a:spLocks noChangeArrowheads="1"/>
            </p:cNvSpPr>
            <p:nvPr/>
          </p:nvSpPr>
          <p:spPr bwMode="auto">
            <a:xfrm>
              <a:off x="2836" y="27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6" name="Oval 108"/>
            <p:cNvSpPr>
              <a:spLocks noChangeArrowheads="1"/>
            </p:cNvSpPr>
            <p:nvPr/>
          </p:nvSpPr>
          <p:spPr bwMode="auto">
            <a:xfrm>
              <a:off x="2564" y="29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7" name="Oval 109"/>
            <p:cNvSpPr>
              <a:spLocks noChangeArrowheads="1"/>
            </p:cNvSpPr>
            <p:nvPr/>
          </p:nvSpPr>
          <p:spPr bwMode="auto">
            <a:xfrm>
              <a:off x="2882"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8" name="Oval 110"/>
            <p:cNvSpPr>
              <a:spLocks noChangeArrowheads="1"/>
            </p:cNvSpPr>
            <p:nvPr/>
          </p:nvSpPr>
          <p:spPr bwMode="auto">
            <a:xfrm>
              <a:off x="3154"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29" name="Oval 111"/>
            <p:cNvSpPr>
              <a:spLocks noChangeArrowheads="1"/>
            </p:cNvSpPr>
            <p:nvPr/>
          </p:nvSpPr>
          <p:spPr bwMode="auto">
            <a:xfrm>
              <a:off x="3017" y="26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0" name="Oval 112"/>
            <p:cNvSpPr>
              <a:spLocks noChangeArrowheads="1"/>
            </p:cNvSpPr>
            <p:nvPr/>
          </p:nvSpPr>
          <p:spPr bwMode="auto">
            <a:xfrm>
              <a:off x="324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1" name="Oval 113"/>
            <p:cNvSpPr>
              <a:spLocks noChangeArrowheads="1"/>
            </p:cNvSpPr>
            <p:nvPr/>
          </p:nvSpPr>
          <p:spPr bwMode="auto">
            <a:xfrm>
              <a:off x="34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2" name="Oval 114"/>
            <p:cNvSpPr>
              <a:spLocks noChangeArrowheads="1"/>
            </p:cNvSpPr>
            <p:nvPr/>
          </p:nvSpPr>
          <p:spPr bwMode="auto">
            <a:xfrm>
              <a:off x="3017" y="27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3" name="Oval 115"/>
            <p:cNvSpPr>
              <a:spLocks noChangeArrowheads="1"/>
            </p:cNvSpPr>
            <p:nvPr/>
          </p:nvSpPr>
          <p:spPr bwMode="auto">
            <a:xfrm>
              <a:off x="3335"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4" name="Oval 116"/>
            <p:cNvSpPr>
              <a:spLocks noChangeArrowheads="1"/>
            </p:cNvSpPr>
            <p:nvPr/>
          </p:nvSpPr>
          <p:spPr bwMode="auto">
            <a:xfrm>
              <a:off x="2609" y="30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5" name="Oval 117"/>
            <p:cNvSpPr>
              <a:spLocks noChangeArrowheads="1"/>
            </p:cNvSpPr>
            <p:nvPr/>
          </p:nvSpPr>
          <p:spPr bwMode="auto">
            <a:xfrm>
              <a:off x="342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6" name="Oval 118"/>
            <p:cNvSpPr>
              <a:spLocks noChangeArrowheads="1"/>
            </p:cNvSpPr>
            <p:nvPr/>
          </p:nvSpPr>
          <p:spPr bwMode="auto">
            <a:xfrm>
              <a:off x="3425"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7" name="Oval 119"/>
            <p:cNvSpPr>
              <a:spLocks noChangeArrowheads="1"/>
            </p:cNvSpPr>
            <p:nvPr/>
          </p:nvSpPr>
          <p:spPr bwMode="auto">
            <a:xfrm>
              <a:off x="3289"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8" name="Oval 120"/>
            <p:cNvSpPr>
              <a:spLocks noChangeArrowheads="1"/>
            </p:cNvSpPr>
            <p:nvPr/>
          </p:nvSpPr>
          <p:spPr bwMode="auto">
            <a:xfrm>
              <a:off x="338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39" name="Oval 121"/>
            <p:cNvSpPr>
              <a:spLocks noChangeArrowheads="1"/>
            </p:cNvSpPr>
            <p:nvPr/>
          </p:nvSpPr>
          <p:spPr bwMode="auto">
            <a:xfrm>
              <a:off x="3516"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0" name="Oval 122"/>
            <p:cNvSpPr>
              <a:spLocks noChangeArrowheads="1"/>
            </p:cNvSpPr>
            <p:nvPr/>
          </p:nvSpPr>
          <p:spPr bwMode="auto">
            <a:xfrm>
              <a:off x="3425" y="379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41" name="Oval 123"/>
            <p:cNvSpPr>
              <a:spLocks noChangeArrowheads="1"/>
            </p:cNvSpPr>
            <p:nvPr/>
          </p:nvSpPr>
          <p:spPr bwMode="auto">
            <a:xfrm>
              <a:off x="328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2" name="Oval 124"/>
            <p:cNvSpPr>
              <a:spLocks noChangeArrowheads="1"/>
            </p:cNvSpPr>
            <p:nvPr/>
          </p:nvSpPr>
          <p:spPr bwMode="auto">
            <a:xfrm>
              <a:off x="328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3" name="Oval 125"/>
            <p:cNvSpPr>
              <a:spLocks noChangeArrowheads="1"/>
            </p:cNvSpPr>
            <p:nvPr/>
          </p:nvSpPr>
          <p:spPr bwMode="auto">
            <a:xfrm>
              <a:off x="2882"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4" name="Oval 126"/>
            <p:cNvSpPr>
              <a:spLocks noChangeArrowheads="1"/>
            </p:cNvSpPr>
            <p:nvPr/>
          </p:nvSpPr>
          <p:spPr bwMode="auto">
            <a:xfrm>
              <a:off x="2790"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5" name="Oval 127"/>
            <p:cNvSpPr>
              <a:spLocks noChangeArrowheads="1"/>
            </p:cNvSpPr>
            <p:nvPr/>
          </p:nvSpPr>
          <p:spPr bwMode="auto">
            <a:xfrm>
              <a:off x="2745" y="3608"/>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346" name="Oval 128"/>
            <p:cNvSpPr>
              <a:spLocks noChangeArrowheads="1"/>
            </p:cNvSpPr>
            <p:nvPr/>
          </p:nvSpPr>
          <p:spPr bwMode="auto">
            <a:xfrm>
              <a:off x="2836"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7" name="Oval 129"/>
            <p:cNvSpPr>
              <a:spLocks noChangeArrowheads="1"/>
            </p:cNvSpPr>
            <p:nvPr/>
          </p:nvSpPr>
          <p:spPr bwMode="auto">
            <a:xfrm>
              <a:off x="2972"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8" name="Oval 130"/>
            <p:cNvSpPr>
              <a:spLocks noChangeArrowheads="1"/>
            </p:cNvSpPr>
            <p:nvPr/>
          </p:nvSpPr>
          <p:spPr bwMode="auto">
            <a:xfrm>
              <a:off x="3063"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49" name="Oval 131"/>
            <p:cNvSpPr>
              <a:spLocks noChangeArrowheads="1"/>
            </p:cNvSpPr>
            <p:nvPr/>
          </p:nvSpPr>
          <p:spPr bwMode="auto">
            <a:xfrm>
              <a:off x="315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0" name="Oval 132"/>
            <p:cNvSpPr>
              <a:spLocks noChangeArrowheads="1"/>
            </p:cNvSpPr>
            <p:nvPr/>
          </p:nvSpPr>
          <p:spPr bwMode="auto">
            <a:xfrm>
              <a:off x="3153"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1" name="Oval 133"/>
            <p:cNvSpPr>
              <a:spLocks noChangeArrowheads="1"/>
            </p:cNvSpPr>
            <p:nvPr/>
          </p:nvSpPr>
          <p:spPr bwMode="auto">
            <a:xfrm>
              <a:off x="3017"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2" name="Oval 134"/>
            <p:cNvSpPr>
              <a:spLocks noChangeArrowheads="1"/>
            </p:cNvSpPr>
            <p:nvPr/>
          </p:nvSpPr>
          <p:spPr bwMode="auto">
            <a:xfrm>
              <a:off x="260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3" name="Oval 135"/>
            <p:cNvSpPr>
              <a:spLocks noChangeArrowheads="1"/>
            </p:cNvSpPr>
            <p:nvPr/>
          </p:nvSpPr>
          <p:spPr bwMode="auto">
            <a:xfrm>
              <a:off x="3063" y="365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54" name="Oval 136"/>
            <p:cNvSpPr>
              <a:spLocks noChangeArrowheads="1"/>
            </p:cNvSpPr>
            <p:nvPr/>
          </p:nvSpPr>
          <p:spPr bwMode="auto">
            <a:xfrm>
              <a:off x="3335"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5" name="Oval 137"/>
            <p:cNvSpPr>
              <a:spLocks noChangeArrowheads="1"/>
            </p:cNvSpPr>
            <p:nvPr/>
          </p:nvSpPr>
          <p:spPr bwMode="auto">
            <a:xfrm>
              <a:off x="3198"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6" name="Oval 138"/>
            <p:cNvSpPr>
              <a:spLocks noChangeArrowheads="1"/>
            </p:cNvSpPr>
            <p:nvPr/>
          </p:nvSpPr>
          <p:spPr bwMode="auto">
            <a:xfrm>
              <a:off x="3289" y="33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57" name="Oval 139"/>
            <p:cNvSpPr>
              <a:spLocks noChangeArrowheads="1"/>
            </p:cNvSpPr>
            <p:nvPr/>
          </p:nvSpPr>
          <p:spPr bwMode="auto">
            <a:xfrm>
              <a:off x="3516"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8" name="Oval 140"/>
            <p:cNvSpPr>
              <a:spLocks noChangeArrowheads="1"/>
            </p:cNvSpPr>
            <p:nvPr/>
          </p:nvSpPr>
          <p:spPr bwMode="auto">
            <a:xfrm>
              <a:off x="3198"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59" name="Oval 141"/>
            <p:cNvSpPr>
              <a:spLocks noChangeArrowheads="1"/>
            </p:cNvSpPr>
            <p:nvPr/>
          </p:nvSpPr>
          <p:spPr bwMode="auto">
            <a:xfrm>
              <a:off x="3516" y="343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360" name="Oval 142"/>
            <p:cNvSpPr>
              <a:spLocks noChangeArrowheads="1"/>
            </p:cNvSpPr>
            <p:nvPr/>
          </p:nvSpPr>
          <p:spPr bwMode="auto">
            <a:xfrm>
              <a:off x="2790"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1" name="Oval 143"/>
            <p:cNvSpPr>
              <a:spLocks noChangeArrowheads="1"/>
            </p:cNvSpPr>
            <p:nvPr/>
          </p:nvSpPr>
          <p:spPr bwMode="auto">
            <a:xfrm>
              <a:off x="1068"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2" name="Oval 144"/>
            <p:cNvSpPr>
              <a:spLocks noChangeArrowheads="1"/>
            </p:cNvSpPr>
            <p:nvPr/>
          </p:nvSpPr>
          <p:spPr bwMode="auto">
            <a:xfrm>
              <a:off x="1067"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3" name="Oval 145"/>
            <p:cNvSpPr>
              <a:spLocks noChangeArrowheads="1"/>
            </p:cNvSpPr>
            <p:nvPr/>
          </p:nvSpPr>
          <p:spPr bwMode="auto">
            <a:xfrm>
              <a:off x="931"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4" name="Oval 146"/>
            <p:cNvSpPr>
              <a:spLocks noChangeArrowheads="1"/>
            </p:cNvSpPr>
            <p:nvPr/>
          </p:nvSpPr>
          <p:spPr bwMode="auto">
            <a:xfrm>
              <a:off x="1022" y="3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5" name="Oval 147"/>
            <p:cNvSpPr>
              <a:spLocks noChangeArrowheads="1"/>
            </p:cNvSpPr>
            <p:nvPr/>
          </p:nvSpPr>
          <p:spPr bwMode="auto">
            <a:xfrm>
              <a:off x="1157"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6" name="Oval 148"/>
            <p:cNvSpPr>
              <a:spLocks noChangeArrowheads="1"/>
            </p:cNvSpPr>
            <p:nvPr/>
          </p:nvSpPr>
          <p:spPr bwMode="auto">
            <a:xfrm>
              <a:off x="115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7" name="Oval 149"/>
            <p:cNvSpPr>
              <a:spLocks noChangeArrowheads="1"/>
            </p:cNvSpPr>
            <p:nvPr/>
          </p:nvSpPr>
          <p:spPr bwMode="auto">
            <a:xfrm>
              <a:off x="931"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8" name="Oval 150"/>
            <p:cNvSpPr>
              <a:spLocks noChangeArrowheads="1"/>
            </p:cNvSpPr>
            <p:nvPr/>
          </p:nvSpPr>
          <p:spPr bwMode="auto">
            <a:xfrm>
              <a:off x="975" y="3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69" name="Oval 151"/>
            <p:cNvSpPr>
              <a:spLocks noChangeArrowheads="1"/>
            </p:cNvSpPr>
            <p:nvPr/>
          </p:nvSpPr>
          <p:spPr bwMode="auto">
            <a:xfrm>
              <a:off x="524"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70" name="Oval 152"/>
            <p:cNvSpPr>
              <a:spLocks noChangeArrowheads="1"/>
            </p:cNvSpPr>
            <p:nvPr/>
          </p:nvSpPr>
          <p:spPr bwMode="auto">
            <a:xfrm>
              <a:off x="523" y="360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71" name="Oval 153"/>
            <p:cNvSpPr>
              <a:spLocks noChangeArrowheads="1"/>
            </p:cNvSpPr>
            <p:nvPr/>
          </p:nvSpPr>
          <p:spPr bwMode="auto">
            <a:xfrm>
              <a:off x="387" y="356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372" name="Oval 154"/>
            <p:cNvSpPr>
              <a:spLocks noChangeArrowheads="1"/>
            </p:cNvSpPr>
            <p:nvPr/>
          </p:nvSpPr>
          <p:spPr bwMode="auto">
            <a:xfrm>
              <a:off x="478" y="34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73" name="Oval 155"/>
            <p:cNvSpPr>
              <a:spLocks noChangeArrowheads="1"/>
            </p:cNvSpPr>
            <p:nvPr/>
          </p:nvSpPr>
          <p:spPr bwMode="auto">
            <a:xfrm>
              <a:off x="614"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74" name="Oval 156"/>
            <p:cNvSpPr>
              <a:spLocks noChangeArrowheads="1"/>
            </p:cNvSpPr>
            <p:nvPr/>
          </p:nvSpPr>
          <p:spPr bwMode="auto">
            <a:xfrm>
              <a:off x="705" y="37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75" name="Oval 157"/>
            <p:cNvSpPr>
              <a:spLocks noChangeArrowheads="1"/>
            </p:cNvSpPr>
            <p:nvPr/>
          </p:nvSpPr>
          <p:spPr bwMode="auto">
            <a:xfrm>
              <a:off x="796"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76" name="Oval 158"/>
            <p:cNvSpPr>
              <a:spLocks noChangeArrowheads="1"/>
            </p:cNvSpPr>
            <p:nvPr/>
          </p:nvSpPr>
          <p:spPr bwMode="auto">
            <a:xfrm>
              <a:off x="795" y="35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377" name="Oval 159"/>
            <p:cNvSpPr>
              <a:spLocks noChangeArrowheads="1"/>
            </p:cNvSpPr>
            <p:nvPr/>
          </p:nvSpPr>
          <p:spPr bwMode="auto">
            <a:xfrm>
              <a:off x="659" y="34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78" name="Oval 160"/>
            <p:cNvSpPr>
              <a:spLocks noChangeArrowheads="1"/>
            </p:cNvSpPr>
            <p:nvPr/>
          </p:nvSpPr>
          <p:spPr bwMode="auto">
            <a:xfrm>
              <a:off x="387"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79" name="Oval 161"/>
            <p:cNvSpPr>
              <a:spLocks noChangeArrowheads="1"/>
            </p:cNvSpPr>
            <p:nvPr/>
          </p:nvSpPr>
          <p:spPr bwMode="auto">
            <a:xfrm>
              <a:off x="705"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0" name="Oval 162"/>
            <p:cNvSpPr>
              <a:spLocks noChangeArrowheads="1"/>
            </p:cNvSpPr>
            <p:nvPr/>
          </p:nvSpPr>
          <p:spPr bwMode="auto">
            <a:xfrm>
              <a:off x="977"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1" name="Oval 163"/>
            <p:cNvSpPr>
              <a:spLocks noChangeArrowheads="1"/>
            </p:cNvSpPr>
            <p:nvPr/>
          </p:nvSpPr>
          <p:spPr bwMode="auto">
            <a:xfrm>
              <a:off x="840" y="33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2" name="Oval 164"/>
            <p:cNvSpPr>
              <a:spLocks noChangeArrowheads="1"/>
            </p:cNvSpPr>
            <p:nvPr/>
          </p:nvSpPr>
          <p:spPr bwMode="auto">
            <a:xfrm>
              <a:off x="931" y="3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3" name="Oval 165"/>
            <p:cNvSpPr>
              <a:spLocks noChangeArrowheads="1"/>
            </p:cNvSpPr>
            <p:nvPr/>
          </p:nvSpPr>
          <p:spPr bwMode="auto">
            <a:xfrm>
              <a:off x="1112" y="32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4" name="Oval 166"/>
            <p:cNvSpPr>
              <a:spLocks noChangeArrowheads="1"/>
            </p:cNvSpPr>
            <p:nvPr/>
          </p:nvSpPr>
          <p:spPr bwMode="auto">
            <a:xfrm>
              <a:off x="840" y="34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385" name="Oval 167"/>
            <p:cNvSpPr>
              <a:spLocks noChangeArrowheads="1"/>
            </p:cNvSpPr>
            <p:nvPr/>
          </p:nvSpPr>
          <p:spPr bwMode="auto">
            <a:xfrm>
              <a:off x="1158"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6" name="Oval 168"/>
            <p:cNvSpPr>
              <a:spLocks noChangeArrowheads="1"/>
            </p:cNvSpPr>
            <p:nvPr/>
          </p:nvSpPr>
          <p:spPr bwMode="auto">
            <a:xfrm>
              <a:off x="432"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7" name="Oval 169"/>
            <p:cNvSpPr>
              <a:spLocks noChangeArrowheads="1"/>
            </p:cNvSpPr>
            <p:nvPr/>
          </p:nvSpPr>
          <p:spPr bwMode="auto">
            <a:xfrm>
              <a:off x="705" y="339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388" name="Oval 170"/>
            <p:cNvSpPr>
              <a:spLocks noChangeArrowheads="1"/>
            </p:cNvSpPr>
            <p:nvPr/>
          </p:nvSpPr>
          <p:spPr bwMode="auto">
            <a:xfrm>
              <a:off x="704"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89" name="Oval 171"/>
            <p:cNvSpPr>
              <a:spLocks noChangeArrowheads="1"/>
            </p:cNvSpPr>
            <p:nvPr/>
          </p:nvSpPr>
          <p:spPr bwMode="auto">
            <a:xfrm>
              <a:off x="568" y="3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0" name="Oval 172"/>
            <p:cNvSpPr>
              <a:spLocks noChangeArrowheads="1"/>
            </p:cNvSpPr>
            <p:nvPr/>
          </p:nvSpPr>
          <p:spPr bwMode="auto">
            <a:xfrm>
              <a:off x="659" y="3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1" name="Oval 173"/>
            <p:cNvSpPr>
              <a:spLocks noChangeArrowheads="1"/>
            </p:cNvSpPr>
            <p:nvPr/>
          </p:nvSpPr>
          <p:spPr bwMode="auto">
            <a:xfrm>
              <a:off x="795"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2" name="Oval 174"/>
            <p:cNvSpPr>
              <a:spLocks noChangeArrowheads="1"/>
            </p:cNvSpPr>
            <p:nvPr/>
          </p:nvSpPr>
          <p:spPr bwMode="auto">
            <a:xfrm>
              <a:off x="840" y="31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3" name="Oval 175"/>
            <p:cNvSpPr>
              <a:spLocks noChangeArrowheads="1"/>
            </p:cNvSpPr>
            <p:nvPr/>
          </p:nvSpPr>
          <p:spPr bwMode="auto">
            <a:xfrm>
              <a:off x="432"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4" name="Oval 176"/>
            <p:cNvSpPr>
              <a:spLocks noChangeArrowheads="1"/>
            </p:cNvSpPr>
            <p:nvPr/>
          </p:nvSpPr>
          <p:spPr bwMode="auto">
            <a:xfrm>
              <a:off x="612" y="33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5" name="Oval 177"/>
            <p:cNvSpPr>
              <a:spLocks noChangeArrowheads="1"/>
            </p:cNvSpPr>
            <p:nvPr/>
          </p:nvSpPr>
          <p:spPr bwMode="auto">
            <a:xfrm>
              <a:off x="161" y="3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396" name="Oval 178"/>
            <p:cNvSpPr>
              <a:spLocks noChangeArrowheads="1"/>
            </p:cNvSpPr>
            <p:nvPr/>
          </p:nvSpPr>
          <p:spPr bwMode="auto">
            <a:xfrm>
              <a:off x="160" y="3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397" name="Oval 179"/>
            <p:cNvSpPr>
              <a:spLocks noChangeArrowheads="1"/>
            </p:cNvSpPr>
            <p:nvPr/>
          </p:nvSpPr>
          <p:spPr bwMode="auto">
            <a:xfrm>
              <a:off x="24"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8" name="Oval 180"/>
            <p:cNvSpPr>
              <a:spLocks noChangeArrowheads="1"/>
            </p:cNvSpPr>
            <p:nvPr/>
          </p:nvSpPr>
          <p:spPr bwMode="auto">
            <a:xfrm>
              <a:off x="115" y="2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399" name="Oval 181"/>
            <p:cNvSpPr>
              <a:spLocks noChangeArrowheads="1"/>
            </p:cNvSpPr>
            <p:nvPr/>
          </p:nvSpPr>
          <p:spPr bwMode="auto">
            <a:xfrm>
              <a:off x="251"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0" name="Oval 182"/>
            <p:cNvSpPr>
              <a:spLocks noChangeArrowheads="1"/>
            </p:cNvSpPr>
            <p:nvPr/>
          </p:nvSpPr>
          <p:spPr bwMode="auto">
            <a:xfrm>
              <a:off x="342" y="3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1" name="Oval 183"/>
            <p:cNvSpPr>
              <a:spLocks noChangeArrowheads="1"/>
            </p:cNvSpPr>
            <p:nvPr/>
          </p:nvSpPr>
          <p:spPr bwMode="auto">
            <a:xfrm>
              <a:off x="433"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2" name="Oval 184"/>
            <p:cNvSpPr>
              <a:spLocks noChangeArrowheads="1"/>
            </p:cNvSpPr>
            <p:nvPr/>
          </p:nvSpPr>
          <p:spPr bwMode="auto">
            <a:xfrm>
              <a:off x="386"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3" name="Oval 185"/>
            <p:cNvSpPr>
              <a:spLocks noChangeArrowheads="1"/>
            </p:cNvSpPr>
            <p:nvPr/>
          </p:nvSpPr>
          <p:spPr bwMode="auto">
            <a:xfrm>
              <a:off x="296" y="2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4" name="Oval 186"/>
            <p:cNvSpPr>
              <a:spLocks noChangeArrowheads="1"/>
            </p:cNvSpPr>
            <p:nvPr/>
          </p:nvSpPr>
          <p:spPr bwMode="auto">
            <a:xfrm>
              <a:off x="24" y="3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5" name="Oval 187"/>
            <p:cNvSpPr>
              <a:spLocks noChangeArrowheads="1"/>
            </p:cNvSpPr>
            <p:nvPr/>
          </p:nvSpPr>
          <p:spPr bwMode="auto">
            <a:xfrm>
              <a:off x="342"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6" name="Oval 188"/>
            <p:cNvSpPr>
              <a:spLocks noChangeArrowheads="1"/>
            </p:cNvSpPr>
            <p:nvPr/>
          </p:nvSpPr>
          <p:spPr bwMode="auto">
            <a:xfrm>
              <a:off x="614" y="2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7" name="Oval 189"/>
            <p:cNvSpPr>
              <a:spLocks noChangeArrowheads="1"/>
            </p:cNvSpPr>
            <p:nvPr/>
          </p:nvSpPr>
          <p:spPr bwMode="auto">
            <a:xfrm>
              <a:off x="477"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08" name="Oval 190"/>
            <p:cNvSpPr>
              <a:spLocks noChangeArrowheads="1"/>
            </p:cNvSpPr>
            <p:nvPr/>
          </p:nvSpPr>
          <p:spPr bwMode="auto">
            <a:xfrm>
              <a:off x="568" y="2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409" name="Oval 191"/>
            <p:cNvSpPr>
              <a:spLocks noChangeArrowheads="1"/>
            </p:cNvSpPr>
            <p:nvPr/>
          </p:nvSpPr>
          <p:spPr bwMode="auto">
            <a:xfrm>
              <a:off x="749"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0" name="Oval 192"/>
            <p:cNvSpPr>
              <a:spLocks noChangeArrowheads="1"/>
            </p:cNvSpPr>
            <p:nvPr/>
          </p:nvSpPr>
          <p:spPr bwMode="auto">
            <a:xfrm>
              <a:off x="477"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1" name="Oval 193"/>
            <p:cNvSpPr>
              <a:spLocks noChangeArrowheads="1"/>
            </p:cNvSpPr>
            <p:nvPr/>
          </p:nvSpPr>
          <p:spPr bwMode="auto">
            <a:xfrm>
              <a:off x="795"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2" name="Oval 194"/>
            <p:cNvSpPr>
              <a:spLocks noChangeArrowheads="1"/>
            </p:cNvSpPr>
            <p:nvPr/>
          </p:nvSpPr>
          <p:spPr bwMode="auto">
            <a:xfrm>
              <a:off x="69"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3" name="Oval 195"/>
            <p:cNvSpPr>
              <a:spLocks noChangeArrowheads="1"/>
            </p:cNvSpPr>
            <p:nvPr/>
          </p:nvSpPr>
          <p:spPr bwMode="auto">
            <a:xfrm>
              <a:off x="1792"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4" name="Oval 196"/>
            <p:cNvSpPr>
              <a:spLocks noChangeArrowheads="1"/>
            </p:cNvSpPr>
            <p:nvPr/>
          </p:nvSpPr>
          <p:spPr bwMode="auto">
            <a:xfrm>
              <a:off x="1702"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5" name="Oval 197"/>
            <p:cNvSpPr>
              <a:spLocks noChangeArrowheads="1"/>
            </p:cNvSpPr>
            <p:nvPr/>
          </p:nvSpPr>
          <p:spPr bwMode="auto">
            <a:xfrm>
              <a:off x="1566" y="28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6" name="Oval 198"/>
            <p:cNvSpPr>
              <a:spLocks noChangeArrowheads="1"/>
            </p:cNvSpPr>
            <p:nvPr/>
          </p:nvSpPr>
          <p:spPr bwMode="auto">
            <a:xfrm>
              <a:off x="1657" y="28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7" name="Oval 199"/>
            <p:cNvSpPr>
              <a:spLocks noChangeArrowheads="1"/>
            </p:cNvSpPr>
            <p:nvPr/>
          </p:nvSpPr>
          <p:spPr bwMode="auto">
            <a:xfrm>
              <a:off x="1793" y="29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8" name="Oval 200"/>
            <p:cNvSpPr>
              <a:spLocks noChangeArrowheads="1"/>
            </p:cNvSpPr>
            <p:nvPr/>
          </p:nvSpPr>
          <p:spPr bwMode="auto">
            <a:xfrm>
              <a:off x="1656"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19" name="Oval 201"/>
            <p:cNvSpPr>
              <a:spLocks noChangeArrowheads="1"/>
            </p:cNvSpPr>
            <p:nvPr/>
          </p:nvSpPr>
          <p:spPr bwMode="auto">
            <a:xfrm>
              <a:off x="1294" y="302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420" name="Oval 202"/>
            <p:cNvSpPr>
              <a:spLocks noChangeArrowheads="1"/>
            </p:cNvSpPr>
            <p:nvPr/>
          </p:nvSpPr>
          <p:spPr bwMode="auto">
            <a:xfrm>
              <a:off x="174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1" name="Oval 203"/>
            <p:cNvSpPr>
              <a:spLocks noChangeArrowheads="1"/>
            </p:cNvSpPr>
            <p:nvPr/>
          </p:nvSpPr>
          <p:spPr bwMode="auto">
            <a:xfrm>
              <a:off x="1159"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2" name="Oval 204"/>
            <p:cNvSpPr>
              <a:spLocks noChangeArrowheads="1"/>
            </p:cNvSpPr>
            <p:nvPr/>
          </p:nvSpPr>
          <p:spPr bwMode="auto">
            <a:xfrm>
              <a:off x="1158"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3" name="Oval 205"/>
            <p:cNvSpPr>
              <a:spLocks noChangeArrowheads="1"/>
            </p:cNvSpPr>
            <p:nvPr/>
          </p:nvSpPr>
          <p:spPr bwMode="auto">
            <a:xfrm>
              <a:off x="1022"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4" name="Oval 206"/>
            <p:cNvSpPr>
              <a:spLocks noChangeArrowheads="1"/>
            </p:cNvSpPr>
            <p:nvPr/>
          </p:nvSpPr>
          <p:spPr bwMode="auto">
            <a:xfrm>
              <a:off x="1113" y="2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5" name="Oval 207"/>
            <p:cNvSpPr>
              <a:spLocks noChangeArrowheads="1"/>
            </p:cNvSpPr>
            <p:nvPr/>
          </p:nvSpPr>
          <p:spPr bwMode="auto">
            <a:xfrm>
              <a:off x="1249"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6" name="Oval 208"/>
            <p:cNvSpPr>
              <a:spLocks noChangeArrowheads="1"/>
            </p:cNvSpPr>
            <p:nvPr/>
          </p:nvSpPr>
          <p:spPr bwMode="auto">
            <a:xfrm>
              <a:off x="1340" y="289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427" name="Oval 209"/>
            <p:cNvSpPr>
              <a:spLocks noChangeArrowheads="1"/>
            </p:cNvSpPr>
            <p:nvPr/>
          </p:nvSpPr>
          <p:spPr bwMode="auto">
            <a:xfrm>
              <a:off x="1431"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8" name="Oval 210"/>
            <p:cNvSpPr>
              <a:spLocks noChangeArrowheads="1"/>
            </p:cNvSpPr>
            <p:nvPr/>
          </p:nvSpPr>
          <p:spPr bwMode="auto">
            <a:xfrm>
              <a:off x="1430" y="2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29" name="Oval 211"/>
            <p:cNvSpPr>
              <a:spLocks noChangeArrowheads="1"/>
            </p:cNvSpPr>
            <p:nvPr/>
          </p:nvSpPr>
          <p:spPr bwMode="auto">
            <a:xfrm>
              <a:off x="129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30" name="Oval 212"/>
            <p:cNvSpPr>
              <a:spLocks noChangeArrowheads="1"/>
            </p:cNvSpPr>
            <p:nvPr/>
          </p:nvSpPr>
          <p:spPr bwMode="auto">
            <a:xfrm>
              <a:off x="1022" y="2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31" name="Oval 213"/>
            <p:cNvSpPr>
              <a:spLocks noChangeArrowheads="1"/>
            </p:cNvSpPr>
            <p:nvPr/>
          </p:nvSpPr>
          <p:spPr bwMode="auto">
            <a:xfrm>
              <a:off x="1340"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32" name="Oval 214"/>
            <p:cNvSpPr>
              <a:spLocks noChangeArrowheads="1"/>
            </p:cNvSpPr>
            <p:nvPr/>
          </p:nvSpPr>
          <p:spPr bwMode="auto">
            <a:xfrm>
              <a:off x="1612" y="26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33" name="Oval 215"/>
            <p:cNvSpPr>
              <a:spLocks noChangeArrowheads="1"/>
            </p:cNvSpPr>
            <p:nvPr/>
          </p:nvSpPr>
          <p:spPr bwMode="auto">
            <a:xfrm>
              <a:off x="885" y="297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434" name="Oval 216"/>
            <p:cNvSpPr>
              <a:spLocks noChangeArrowheads="1"/>
            </p:cNvSpPr>
            <p:nvPr/>
          </p:nvSpPr>
          <p:spPr bwMode="auto">
            <a:xfrm>
              <a:off x="1566" y="2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35" name="Oval 217"/>
            <p:cNvSpPr>
              <a:spLocks noChangeArrowheads="1"/>
            </p:cNvSpPr>
            <p:nvPr/>
          </p:nvSpPr>
          <p:spPr bwMode="auto">
            <a:xfrm>
              <a:off x="1927"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436" name="Oval 218"/>
            <p:cNvSpPr>
              <a:spLocks noChangeArrowheads="1"/>
            </p:cNvSpPr>
            <p:nvPr/>
          </p:nvSpPr>
          <p:spPr bwMode="auto">
            <a:xfrm>
              <a:off x="1475" y="2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437" name="Oval 219"/>
            <p:cNvSpPr>
              <a:spLocks noChangeArrowheads="1"/>
            </p:cNvSpPr>
            <p:nvPr/>
          </p:nvSpPr>
          <p:spPr bwMode="auto">
            <a:xfrm>
              <a:off x="1838"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38" name="Oval 220"/>
            <p:cNvSpPr>
              <a:spLocks noChangeArrowheads="1"/>
            </p:cNvSpPr>
            <p:nvPr/>
          </p:nvSpPr>
          <p:spPr bwMode="auto">
            <a:xfrm>
              <a:off x="1067" y="3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39" name="Oval 221"/>
            <p:cNvSpPr>
              <a:spLocks noChangeArrowheads="1"/>
            </p:cNvSpPr>
            <p:nvPr/>
          </p:nvSpPr>
          <p:spPr bwMode="auto">
            <a:xfrm>
              <a:off x="1838"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40" name="Oval 222"/>
            <p:cNvSpPr>
              <a:spLocks noChangeArrowheads="1"/>
            </p:cNvSpPr>
            <p:nvPr/>
          </p:nvSpPr>
          <p:spPr bwMode="auto">
            <a:xfrm>
              <a:off x="1974"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41" name="Oval 223"/>
            <p:cNvSpPr>
              <a:spLocks noChangeArrowheads="1"/>
            </p:cNvSpPr>
            <p:nvPr/>
          </p:nvSpPr>
          <p:spPr bwMode="auto">
            <a:xfrm>
              <a:off x="211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42" name="Oval 224"/>
            <p:cNvSpPr>
              <a:spLocks noChangeArrowheads="1"/>
            </p:cNvSpPr>
            <p:nvPr/>
          </p:nvSpPr>
          <p:spPr bwMode="auto">
            <a:xfrm>
              <a:off x="2246"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43" name="Oval 225"/>
            <p:cNvSpPr>
              <a:spLocks noChangeArrowheads="1"/>
            </p:cNvSpPr>
            <p:nvPr/>
          </p:nvSpPr>
          <p:spPr bwMode="auto">
            <a:xfrm>
              <a:off x="2473" y="27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44" name="Oval 226"/>
            <p:cNvSpPr>
              <a:spLocks noChangeArrowheads="1"/>
            </p:cNvSpPr>
            <p:nvPr/>
          </p:nvSpPr>
          <p:spPr bwMode="auto">
            <a:xfrm>
              <a:off x="270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45" name="Oval 227"/>
            <p:cNvSpPr>
              <a:spLocks noChangeArrowheads="1"/>
            </p:cNvSpPr>
            <p:nvPr/>
          </p:nvSpPr>
          <p:spPr bwMode="auto">
            <a:xfrm>
              <a:off x="2382" y="2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446" name="Oval 228"/>
            <p:cNvSpPr>
              <a:spLocks noChangeArrowheads="1"/>
            </p:cNvSpPr>
            <p:nvPr/>
          </p:nvSpPr>
          <p:spPr bwMode="auto">
            <a:xfrm>
              <a:off x="2064" y="270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447" name="Oval 229"/>
            <p:cNvSpPr>
              <a:spLocks noChangeArrowheads="1"/>
            </p:cNvSpPr>
            <p:nvPr/>
          </p:nvSpPr>
          <p:spPr bwMode="auto">
            <a:xfrm>
              <a:off x="1747"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48" name="Oval 230"/>
            <p:cNvSpPr>
              <a:spLocks noChangeArrowheads="1"/>
            </p:cNvSpPr>
            <p:nvPr/>
          </p:nvSpPr>
          <p:spPr bwMode="auto">
            <a:xfrm>
              <a:off x="2700" y="3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449" name="Oval 231"/>
            <p:cNvSpPr>
              <a:spLocks noChangeArrowheads="1"/>
            </p:cNvSpPr>
            <p:nvPr/>
          </p:nvSpPr>
          <p:spPr bwMode="auto">
            <a:xfrm>
              <a:off x="3063"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0" name="Oval 232"/>
            <p:cNvSpPr>
              <a:spLocks noChangeArrowheads="1"/>
            </p:cNvSpPr>
            <p:nvPr/>
          </p:nvSpPr>
          <p:spPr bwMode="auto">
            <a:xfrm>
              <a:off x="3426"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1" name="Oval 233"/>
            <p:cNvSpPr>
              <a:spLocks noChangeArrowheads="1"/>
            </p:cNvSpPr>
            <p:nvPr/>
          </p:nvSpPr>
          <p:spPr bwMode="auto">
            <a:xfrm>
              <a:off x="3199"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2" name="Oval 234"/>
            <p:cNvSpPr>
              <a:spLocks noChangeArrowheads="1"/>
            </p:cNvSpPr>
            <p:nvPr/>
          </p:nvSpPr>
          <p:spPr bwMode="auto">
            <a:xfrm>
              <a:off x="2881"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3" name="Oval 235"/>
            <p:cNvSpPr>
              <a:spLocks noChangeArrowheads="1"/>
            </p:cNvSpPr>
            <p:nvPr/>
          </p:nvSpPr>
          <p:spPr bwMode="auto">
            <a:xfrm>
              <a:off x="215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4" name="Oval 236"/>
            <p:cNvSpPr>
              <a:spLocks noChangeArrowheads="1"/>
            </p:cNvSpPr>
            <p:nvPr/>
          </p:nvSpPr>
          <p:spPr bwMode="auto">
            <a:xfrm>
              <a:off x="1429"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5" name="Oval 237"/>
            <p:cNvSpPr>
              <a:spLocks noChangeArrowheads="1"/>
            </p:cNvSpPr>
            <p:nvPr/>
          </p:nvSpPr>
          <p:spPr bwMode="auto">
            <a:xfrm>
              <a:off x="156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6" name="Oval 238"/>
            <p:cNvSpPr>
              <a:spLocks noChangeArrowheads="1"/>
            </p:cNvSpPr>
            <p:nvPr/>
          </p:nvSpPr>
          <p:spPr bwMode="auto">
            <a:xfrm>
              <a:off x="1656" y="402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457" name="Oval 239"/>
            <p:cNvSpPr>
              <a:spLocks noChangeArrowheads="1"/>
            </p:cNvSpPr>
            <p:nvPr/>
          </p:nvSpPr>
          <p:spPr bwMode="auto">
            <a:xfrm>
              <a:off x="174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8" name="Oval 240"/>
            <p:cNvSpPr>
              <a:spLocks noChangeArrowheads="1"/>
            </p:cNvSpPr>
            <p:nvPr/>
          </p:nvSpPr>
          <p:spPr bwMode="auto">
            <a:xfrm>
              <a:off x="183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59" name="Oval 241"/>
            <p:cNvSpPr>
              <a:spLocks noChangeArrowheads="1"/>
            </p:cNvSpPr>
            <p:nvPr/>
          </p:nvSpPr>
          <p:spPr bwMode="auto">
            <a:xfrm>
              <a:off x="2065"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60" name="Oval 242"/>
            <p:cNvSpPr>
              <a:spLocks noChangeArrowheads="1"/>
            </p:cNvSpPr>
            <p:nvPr/>
          </p:nvSpPr>
          <p:spPr bwMode="auto">
            <a:xfrm>
              <a:off x="224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61" name="Oval 243"/>
            <p:cNvSpPr>
              <a:spLocks noChangeArrowheads="1"/>
            </p:cNvSpPr>
            <p:nvPr/>
          </p:nvSpPr>
          <p:spPr bwMode="auto">
            <a:xfrm>
              <a:off x="2338"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62" name="Oval 244"/>
            <p:cNvSpPr>
              <a:spLocks noChangeArrowheads="1"/>
            </p:cNvSpPr>
            <p:nvPr/>
          </p:nvSpPr>
          <p:spPr bwMode="auto">
            <a:xfrm>
              <a:off x="2428" y="3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463" name="Oval 245"/>
            <p:cNvSpPr>
              <a:spLocks noChangeArrowheads="1"/>
            </p:cNvSpPr>
            <p:nvPr/>
          </p:nvSpPr>
          <p:spPr bwMode="auto">
            <a:xfrm>
              <a:off x="2519" y="4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64" name="Oval 246"/>
            <p:cNvSpPr>
              <a:spLocks noChangeArrowheads="1"/>
            </p:cNvSpPr>
            <p:nvPr/>
          </p:nvSpPr>
          <p:spPr bwMode="auto">
            <a:xfrm>
              <a:off x="261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65" name="Oval 247"/>
            <p:cNvSpPr>
              <a:spLocks noChangeArrowheads="1"/>
            </p:cNvSpPr>
            <p:nvPr/>
          </p:nvSpPr>
          <p:spPr bwMode="auto">
            <a:xfrm>
              <a:off x="2837" y="406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466" name="Oval 248"/>
            <p:cNvSpPr>
              <a:spLocks noChangeArrowheads="1"/>
            </p:cNvSpPr>
            <p:nvPr/>
          </p:nvSpPr>
          <p:spPr bwMode="auto">
            <a:xfrm>
              <a:off x="3018" y="406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467" name="Oval 249"/>
            <p:cNvSpPr>
              <a:spLocks noChangeArrowheads="1"/>
            </p:cNvSpPr>
            <p:nvPr/>
          </p:nvSpPr>
          <p:spPr bwMode="auto">
            <a:xfrm>
              <a:off x="2927"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68" name="Oval 250"/>
            <p:cNvSpPr>
              <a:spLocks noChangeArrowheads="1"/>
            </p:cNvSpPr>
            <p:nvPr/>
          </p:nvSpPr>
          <p:spPr bwMode="auto">
            <a:xfrm>
              <a:off x="3154"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69" name="Oval 251"/>
            <p:cNvSpPr>
              <a:spLocks noChangeArrowheads="1"/>
            </p:cNvSpPr>
            <p:nvPr/>
          </p:nvSpPr>
          <p:spPr bwMode="auto">
            <a:xfrm>
              <a:off x="3380"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0" name="Oval 252"/>
            <p:cNvSpPr>
              <a:spLocks noChangeArrowheads="1"/>
            </p:cNvSpPr>
            <p:nvPr/>
          </p:nvSpPr>
          <p:spPr bwMode="auto">
            <a:xfrm>
              <a:off x="3425" y="2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1" name="Oval 253"/>
            <p:cNvSpPr>
              <a:spLocks noChangeArrowheads="1"/>
            </p:cNvSpPr>
            <p:nvPr/>
          </p:nvSpPr>
          <p:spPr bwMode="auto">
            <a:xfrm>
              <a:off x="3380"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2" name="Oval 254"/>
            <p:cNvSpPr>
              <a:spLocks noChangeArrowheads="1"/>
            </p:cNvSpPr>
            <p:nvPr/>
          </p:nvSpPr>
          <p:spPr bwMode="auto">
            <a:xfrm>
              <a:off x="3471" y="361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473" name="Oval 255"/>
            <p:cNvSpPr>
              <a:spLocks noChangeArrowheads="1"/>
            </p:cNvSpPr>
            <p:nvPr/>
          </p:nvSpPr>
          <p:spPr bwMode="auto">
            <a:xfrm>
              <a:off x="3017"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4" name="Oval 256"/>
            <p:cNvSpPr>
              <a:spLocks noChangeArrowheads="1"/>
            </p:cNvSpPr>
            <p:nvPr/>
          </p:nvSpPr>
          <p:spPr bwMode="auto">
            <a:xfrm>
              <a:off x="3471"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5" name="Oval 257"/>
            <p:cNvSpPr>
              <a:spLocks noChangeArrowheads="1"/>
            </p:cNvSpPr>
            <p:nvPr/>
          </p:nvSpPr>
          <p:spPr bwMode="auto">
            <a:xfrm>
              <a:off x="338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6" name="Oval 258"/>
            <p:cNvSpPr>
              <a:spLocks noChangeArrowheads="1"/>
            </p:cNvSpPr>
            <p:nvPr/>
          </p:nvSpPr>
          <p:spPr bwMode="auto">
            <a:xfrm>
              <a:off x="315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7" name="Oval 259"/>
            <p:cNvSpPr>
              <a:spLocks noChangeArrowheads="1"/>
            </p:cNvSpPr>
            <p:nvPr/>
          </p:nvSpPr>
          <p:spPr bwMode="auto">
            <a:xfrm>
              <a:off x="2881"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8" name="Oval 260"/>
            <p:cNvSpPr>
              <a:spLocks noChangeArrowheads="1"/>
            </p:cNvSpPr>
            <p:nvPr/>
          </p:nvSpPr>
          <p:spPr bwMode="auto">
            <a:xfrm>
              <a:off x="2609"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79" name="Oval 261"/>
            <p:cNvSpPr>
              <a:spLocks noChangeArrowheads="1"/>
            </p:cNvSpPr>
            <p:nvPr/>
          </p:nvSpPr>
          <p:spPr bwMode="auto">
            <a:xfrm>
              <a:off x="2201"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0" name="Oval 262"/>
            <p:cNvSpPr>
              <a:spLocks noChangeArrowheads="1"/>
            </p:cNvSpPr>
            <p:nvPr/>
          </p:nvSpPr>
          <p:spPr bwMode="auto">
            <a:xfrm>
              <a:off x="179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1" name="Oval 263"/>
            <p:cNvSpPr>
              <a:spLocks noChangeArrowheads="1"/>
            </p:cNvSpPr>
            <p:nvPr/>
          </p:nvSpPr>
          <p:spPr bwMode="auto">
            <a:xfrm>
              <a:off x="129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2" name="Oval 264"/>
            <p:cNvSpPr>
              <a:spLocks noChangeArrowheads="1"/>
            </p:cNvSpPr>
            <p:nvPr/>
          </p:nvSpPr>
          <p:spPr bwMode="auto">
            <a:xfrm>
              <a:off x="796"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3" name="Oval 265"/>
            <p:cNvSpPr>
              <a:spLocks noChangeArrowheads="1"/>
            </p:cNvSpPr>
            <p:nvPr/>
          </p:nvSpPr>
          <p:spPr bwMode="auto">
            <a:xfrm>
              <a:off x="29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4" name="Oval 266"/>
            <p:cNvSpPr>
              <a:spLocks noChangeArrowheads="1"/>
            </p:cNvSpPr>
            <p:nvPr/>
          </p:nvSpPr>
          <p:spPr bwMode="auto">
            <a:xfrm>
              <a:off x="659"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5" name="Oval 267"/>
            <p:cNvSpPr>
              <a:spLocks noChangeArrowheads="1"/>
            </p:cNvSpPr>
            <p:nvPr/>
          </p:nvSpPr>
          <p:spPr bwMode="auto">
            <a:xfrm>
              <a:off x="69" y="3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6" name="Oval 268"/>
            <p:cNvSpPr>
              <a:spLocks noChangeArrowheads="1"/>
            </p:cNvSpPr>
            <p:nvPr/>
          </p:nvSpPr>
          <p:spPr bwMode="auto">
            <a:xfrm>
              <a:off x="338"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7" name="Oval 269"/>
            <p:cNvSpPr>
              <a:spLocks noChangeArrowheads="1"/>
            </p:cNvSpPr>
            <p:nvPr/>
          </p:nvSpPr>
          <p:spPr bwMode="auto">
            <a:xfrm>
              <a:off x="795"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8" name="Oval 270"/>
            <p:cNvSpPr>
              <a:spLocks noChangeArrowheads="1"/>
            </p:cNvSpPr>
            <p:nvPr/>
          </p:nvSpPr>
          <p:spPr bwMode="auto">
            <a:xfrm>
              <a:off x="1252"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89" name="Oval 271"/>
            <p:cNvSpPr>
              <a:spLocks noChangeArrowheads="1"/>
            </p:cNvSpPr>
            <p:nvPr/>
          </p:nvSpPr>
          <p:spPr bwMode="auto">
            <a:xfrm>
              <a:off x="296"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0" name="Oval 272"/>
            <p:cNvSpPr>
              <a:spLocks noChangeArrowheads="1"/>
            </p:cNvSpPr>
            <p:nvPr/>
          </p:nvSpPr>
          <p:spPr bwMode="auto">
            <a:xfrm>
              <a:off x="160"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1" name="Oval 273"/>
            <p:cNvSpPr>
              <a:spLocks noChangeArrowheads="1"/>
            </p:cNvSpPr>
            <p:nvPr/>
          </p:nvSpPr>
          <p:spPr bwMode="auto">
            <a:xfrm>
              <a:off x="23" y="28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2" name="Oval 274"/>
            <p:cNvSpPr>
              <a:spLocks noChangeArrowheads="1"/>
            </p:cNvSpPr>
            <p:nvPr/>
          </p:nvSpPr>
          <p:spPr bwMode="auto">
            <a:xfrm>
              <a:off x="-67"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3" name="Oval 275"/>
            <p:cNvSpPr>
              <a:spLocks noChangeArrowheads="1"/>
            </p:cNvSpPr>
            <p:nvPr/>
          </p:nvSpPr>
          <p:spPr bwMode="auto">
            <a:xfrm>
              <a:off x="-22" y="2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4" name="Oval 276"/>
            <p:cNvSpPr>
              <a:spLocks noChangeArrowheads="1"/>
            </p:cNvSpPr>
            <p:nvPr/>
          </p:nvSpPr>
          <p:spPr bwMode="auto">
            <a:xfrm>
              <a:off x="115"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5" name="Oval 277"/>
            <p:cNvSpPr>
              <a:spLocks noChangeArrowheads="1"/>
            </p:cNvSpPr>
            <p:nvPr/>
          </p:nvSpPr>
          <p:spPr bwMode="auto">
            <a:xfrm>
              <a:off x="252" y="2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6" name="Oval 278"/>
            <p:cNvSpPr>
              <a:spLocks noChangeArrowheads="1"/>
            </p:cNvSpPr>
            <p:nvPr/>
          </p:nvSpPr>
          <p:spPr bwMode="auto">
            <a:xfrm>
              <a:off x="389" y="30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497" name="Oval 279"/>
            <p:cNvSpPr>
              <a:spLocks noChangeArrowheads="1"/>
            </p:cNvSpPr>
            <p:nvPr/>
          </p:nvSpPr>
          <p:spPr bwMode="auto">
            <a:xfrm>
              <a:off x="-22"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8" name="Oval 280"/>
            <p:cNvSpPr>
              <a:spLocks noChangeArrowheads="1"/>
            </p:cNvSpPr>
            <p:nvPr/>
          </p:nvSpPr>
          <p:spPr bwMode="auto">
            <a:xfrm>
              <a:off x="-67" y="3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499" name="Oval 281"/>
            <p:cNvSpPr>
              <a:spLocks noChangeArrowheads="1"/>
            </p:cNvSpPr>
            <p:nvPr/>
          </p:nvSpPr>
          <p:spPr bwMode="auto">
            <a:xfrm>
              <a:off x="16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0" name="Oval 282"/>
            <p:cNvSpPr>
              <a:spLocks noChangeArrowheads="1"/>
            </p:cNvSpPr>
            <p:nvPr/>
          </p:nvSpPr>
          <p:spPr bwMode="auto">
            <a:xfrm>
              <a:off x="205" y="3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1" name="Oval 283"/>
            <p:cNvSpPr>
              <a:spLocks noChangeArrowheads="1"/>
            </p:cNvSpPr>
            <p:nvPr/>
          </p:nvSpPr>
          <p:spPr bwMode="auto">
            <a:xfrm>
              <a:off x="20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2" name="Oval 284"/>
            <p:cNvSpPr>
              <a:spLocks noChangeArrowheads="1"/>
            </p:cNvSpPr>
            <p:nvPr/>
          </p:nvSpPr>
          <p:spPr bwMode="auto">
            <a:xfrm>
              <a:off x="23"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3" name="Oval 285"/>
            <p:cNvSpPr>
              <a:spLocks noChangeArrowheads="1"/>
            </p:cNvSpPr>
            <p:nvPr/>
          </p:nvSpPr>
          <p:spPr bwMode="auto">
            <a:xfrm>
              <a:off x="-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4" name="Oval 286"/>
            <p:cNvSpPr>
              <a:spLocks noChangeArrowheads="1"/>
            </p:cNvSpPr>
            <p:nvPr/>
          </p:nvSpPr>
          <p:spPr bwMode="auto">
            <a:xfrm>
              <a:off x="-67"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5" name="Oval 287"/>
            <p:cNvSpPr>
              <a:spLocks noChangeArrowheads="1"/>
            </p:cNvSpPr>
            <p:nvPr/>
          </p:nvSpPr>
          <p:spPr bwMode="auto">
            <a:xfrm>
              <a:off x="-67"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6" name="Oval 288"/>
            <p:cNvSpPr>
              <a:spLocks noChangeArrowheads="1"/>
            </p:cNvSpPr>
            <p:nvPr/>
          </p:nvSpPr>
          <p:spPr bwMode="auto">
            <a:xfrm>
              <a:off x="749"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7" name="Oval 289"/>
            <p:cNvSpPr>
              <a:spLocks noChangeArrowheads="1"/>
            </p:cNvSpPr>
            <p:nvPr/>
          </p:nvSpPr>
          <p:spPr bwMode="auto">
            <a:xfrm>
              <a:off x="613" y="2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8" name="Oval 290"/>
            <p:cNvSpPr>
              <a:spLocks noChangeArrowheads="1"/>
            </p:cNvSpPr>
            <p:nvPr/>
          </p:nvSpPr>
          <p:spPr bwMode="auto">
            <a:xfrm>
              <a:off x="47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09" name="Oval 291"/>
            <p:cNvSpPr>
              <a:spLocks noChangeArrowheads="1"/>
            </p:cNvSpPr>
            <p:nvPr/>
          </p:nvSpPr>
          <p:spPr bwMode="auto">
            <a:xfrm>
              <a:off x="614"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0" name="Oval 292"/>
            <p:cNvSpPr>
              <a:spLocks noChangeArrowheads="1"/>
            </p:cNvSpPr>
            <p:nvPr/>
          </p:nvSpPr>
          <p:spPr bwMode="auto">
            <a:xfrm>
              <a:off x="840"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1" name="Oval 293"/>
            <p:cNvSpPr>
              <a:spLocks noChangeArrowheads="1"/>
            </p:cNvSpPr>
            <p:nvPr/>
          </p:nvSpPr>
          <p:spPr bwMode="auto">
            <a:xfrm>
              <a:off x="-22"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2" name="Oval 294"/>
            <p:cNvSpPr>
              <a:spLocks noChangeArrowheads="1"/>
            </p:cNvSpPr>
            <p:nvPr/>
          </p:nvSpPr>
          <p:spPr bwMode="auto">
            <a:xfrm>
              <a:off x="10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3" name="Oval 295"/>
            <p:cNvSpPr>
              <a:spLocks noChangeArrowheads="1"/>
            </p:cNvSpPr>
            <p:nvPr/>
          </p:nvSpPr>
          <p:spPr bwMode="auto">
            <a:xfrm>
              <a:off x="205"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4" name="Oval 296"/>
            <p:cNvSpPr>
              <a:spLocks noChangeArrowheads="1"/>
            </p:cNvSpPr>
            <p:nvPr/>
          </p:nvSpPr>
          <p:spPr bwMode="auto">
            <a:xfrm>
              <a:off x="115"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5" name="Oval 297"/>
            <p:cNvSpPr>
              <a:spLocks noChangeArrowheads="1"/>
            </p:cNvSpPr>
            <p:nvPr/>
          </p:nvSpPr>
          <p:spPr bwMode="auto">
            <a:xfrm>
              <a:off x="2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6" name="Oval 298"/>
            <p:cNvSpPr>
              <a:spLocks noChangeArrowheads="1"/>
            </p:cNvSpPr>
            <p:nvPr/>
          </p:nvSpPr>
          <p:spPr bwMode="auto">
            <a:xfrm>
              <a:off x="-69"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7" name="Oval 299"/>
            <p:cNvSpPr>
              <a:spLocks noChangeArrowheads="1"/>
            </p:cNvSpPr>
            <p:nvPr/>
          </p:nvSpPr>
          <p:spPr bwMode="auto">
            <a:xfrm>
              <a:off x="568"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18" name="Oval 300"/>
            <p:cNvSpPr>
              <a:spLocks noChangeArrowheads="1"/>
            </p:cNvSpPr>
            <p:nvPr/>
          </p:nvSpPr>
          <p:spPr bwMode="auto">
            <a:xfrm>
              <a:off x="477" y="3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519" name="Oval 301"/>
            <p:cNvSpPr>
              <a:spLocks noChangeArrowheads="1"/>
            </p:cNvSpPr>
            <p:nvPr/>
          </p:nvSpPr>
          <p:spPr bwMode="auto">
            <a:xfrm>
              <a:off x="296"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0" name="Oval 302"/>
            <p:cNvSpPr>
              <a:spLocks noChangeArrowheads="1"/>
            </p:cNvSpPr>
            <p:nvPr/>
          </p:nvSpPr>
          <p:spPr bwMode="auto">
            <a:xfrm>
              <a:off x="6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1" name="Oval 303"/>
            <p:cNvSpPr>
              <a:spLocks noChangeArrowheads="1"/>
            </p:cNvSpPr>
            <p:nvPr/>
          </p:nvSpPr>
          <p:spPr bwMode="auto">
            <a:xfrm>
              <a:off x="614"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2" name="Oval 304"/>
            <p:cNvSpPr>
              <a:spLocks noChangeArrowheads="1"/>
            </p:cNvSpPr>
            <p:nvPr/>
          </p:nvSpPr>
          <p:spPr bwMode="auto">
            <a:xfrm>
              <a:off x="1068"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3" name="Oval 305"/>
            <p:cNvSpPr>
              <a:spLocks noChangeArrowheads="1"/>
            </p:cNvSpPr>
            <p:nvPr/>
          </p:nvSpPr>
          <p:spPr bwMode="auto">
            <a:xfrm>
              <a:off x="477"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4" name="Oval 306"/>
            <p:cNvSpPr>
              <a:spLocks noChangeArrowheads="1"/>
            </p:cNvSpPr>
            <p:nvPr/>
          </p:nvSpPr>
          <p:spPr bwMode="auto">
            <a:xfrm>
              <a:off x="-114" y="4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5" name="Oval 307"/>
            <p:cNvSpPr>
              <a:spLocks noChangeArrowheads="1"/>
            </p:cNvSpPr>
            <p:nvPr/>
          </p:nvSpPr>
          <p:spPr bwMode="auto">
            <a:xfrm>
              <a:off x="341"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6" name="Oval 308"/>
            <p:cNvSpPr>
              <a:spLocks noChangeArrowheads="1"/>
            </p:cNvSpPr>
            <p:nvPr/>
          </p:nvSpPr>
          <p:spPr bwMode="auto">
            <a:xfrm>
              <a:off x="796" y="397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527" name="Oval 309"/>
            <p:cNvSpPr>
              <a:spLocks noChangeArrowheads="1"/>
            </p:cNvSpPr>
            <p:nvPr/>
          </p:nvSpPr>
          <p:spPr bwMode="auto">
            <a:xfrm>
              <a:off x="125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8" name="Oval 310"/>
            <p:cNvSpPr>
              <a:spLocks noChangeArrowheads="1"/>
            </p:cNvSpPr>
            <p:nvPr/>
          </p:nvSpPr>
          <p:spPr bwMode="auto">
            <a:xfrm>
              <a:off x="143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29" name="Oval 311"/>
            <p:cNvSpPr>
              <a:spLocks noChangeArrowheads="1"/>
            </p:cNvSpPr>
            <p:nvPr/>
          </p:nvSpPr>
          <p:spPr bwMode="auto">
            <a:xfrm>
              <a:off x="931"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30" name="Oval 312"/>
            <p:cNvSpPr>
              <a:spLocks noChangeArrowheads="1"/>
            </p:cNvSpPr>
            <p:nvPr/>
          </p:nvSpPr>
          <p:spPr bwMode="auto">
            <a:xfrm>
              <a:off x="795"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31" name="Oval 313"/>
            <p:cNvSpPr>
              <a:spLocks noChangeArrowheads="1"/>
            </p:cNvSpPr>
            <p:nvPr/>
          </p:nvSpPr>
          <p:spPr bwMode="auto">
            <a:xfrm>
              <a:off x="2065"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32" name="Oval 314"/>
            <p:cNvSpPr>
              <a:spLocks noChangeArrowheads="1"/>
            </p:cNvSpPr>
            <p:nvPr/>
          </p:nvSpPr>
          <p:spPr bwMode="auto">
            <a:xfrm>
              <a:off x="2020"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33" name="Oval 315"/>
            <p:cNvSpPr>
              <a:spLocks noChangeArrowheads="1"/>
            </p:cNvSpPr>
            <p:nvPr/>
          </p:nvSpPr>
          <p:spPr bwMode="auto">
            <a:xfrm>
              <a:off x="1838" y="35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34" name="Oval 316"/>
            <p:cNvSpPr>
              <a:spLocks noChangeArrowheads="1"/>
            </p:cNvSpPr>
            <p:nvPr/>
          </p:nvSpPr>
          <p:spPr bwMode="auto">
            <a:xfrm>
              <a:off x="3244"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35" name="Oval 317"/>
            <p:cNvSpPr>
              <a:spLocks noChangeArrowheads="1"/>
            </p:cNvSpPr>
            <p:nvPr/>
          </p:nvSpPr>
          <p:spPr bwMode="auto">
            <a:xfrm>
              <a:off x="3108" y="288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536" name="Oval 318"/>
            <p:cNvSpPr>
              <a:spLocks noChangeArrowheads="1"/>
            </p:cNvSpPr>
            <p:nvPr/>
          </p:nvSpPr>
          <p:spPr bwMode="auto">
            <a:xfrm>
              <a:off x="3154" y="26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537" name="Oval 319"/>
            <p:cNvSpPr>
              <a:spLocks noChangeArrowheads="1"/>
            </p:cNvSpPr>
            <p:nvPr/>
          </p:nvSpPr>
          <p:spPr bwMode="auto">
            <a:xfrm>
              <a:off x="3335"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38" name="Oval 320"/>
            <p:cNvSpPr>
              <a:spLocks noChangeArrowheads="1"/>
            </p:cNvSpPr>
            <p:nvPr/>
          </p:nvSpPr>
          <p:spPr bwMode="auto">
            <a:xfrm>
              <a:off x="2881"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539" name="Oval 321"/>
            <p:cNvSpPr>
              <a:spLocks noChangeArrowheads="1"/>
            </p:cNvSpPr>
            <p:nvPr/>
          </p:nvSpPr>
          <p:spPr bwMode="auto">
            <a:xfrm>
              <a:off x="2427" y="4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0" name="Oval 322"/>
            <p:cNvSpPr>
              <a:spLocks noChangeArrowheads="1"/>
            </p:cNvSpPr>
            <p:nvPr/>
          </p:nvSpPr>
          <p:spPr bwMode="auto">
            <a:xfrm>
              <a:off x="1973"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1" name="Oval 323"/>
            <p:cNvSpPr>
              <a:spLocks noChangeArrowheads="1"/>
            </p:cNvSpPr>
            <p:nvPr/>
          </p:nvSpPr>
          <p:spPr bwMode="auto">
            <a:xfrm>
              <a:off x="3290"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2" name="Oval 324"/>
            <p:cNvSpPr>
              <a:spLocks noChangeArrowheads="1"/>
            </p:cNvSpPr>
            <p:nvPr/>
          </p:nvSpPr>
          <p:spPr bwMode="auto">
            <a:xfrm>
              <a:off x="288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3" name="Oval 325"/>
            <p:cNvSpPr>
              <a:spLocks noChangeArrowheads="1"/>
            </p:cNvSpPr>
            <p:nvPr/>
          </p:nvSpPr>
          <p:spPr bwMode="auto">
            <a:xfrm>
              <a:off x="2519"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4" name="Oval 326"/>
            <p:cNvSpPr>
              <a:spLocks noChangeArrowheads="1"/>
            </p:cNvSpPr>
            <p:nvPr/>
          </p:nvSpPr>
          <p:spPr bwMode="auto">
            <a:xfrm>
              <a:off x="2155" y="420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545" name="Oval 327"/>
            <p:cNvSpPr>
              <a:spLocks noChangeArrowheads="1"/>
            </p:cNvSpPr>
            <p:nvPr/>
          </p:nvSpPr>
          <p:spPr bwMode="auto">
            <a:xfrm>
              <a:off x="1747"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6" name="Oval 328"/>
            <p:cNvSpPr>
              <a:spLocks noChangeArrowheads="1"/>
            </p:cNvSpPr>
            <p:nvPr/>
          </p:nvSpPr>
          <p:spPr bwMode="auto">
            <a:xfrm>
              <a:off x="931"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7" name="Oval 329"/>
            <p:cNvSpPr>
              <a:spLocks noChangeArrowheads="1"/>
            </p:cNvSpPr>
            <p:nvPr/>
          </p:nvSpPr>
          <p:spPr bwMode="auto">
            <a:xfrm>
              <a:off x="3471" y="297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548" name="Oval 330"/>
            <p:cNvSpPr>
              <a:spLocks noChangeArrowheads="1"/>
            </p:cNvSpPr>
            <p:nvPr/>
          </p:nvSpPr>
          <p:spPr bwMode="auto">
            <a:xfrm>
              <a:off x="3425"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49" name="Oval 331"/>
            <p:cNvSpPr>
              <a:spLocks noChangeArrowheads="1"/>
            </p:cNvSpPr>
            <p:nvPr/>
          </p:nvSpPr>
          <p:spPr bwMode="auto">
            <a:xfrm>
              <a:off x="347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0" name="Oval 332"/>
            <p:cNvSpPr>
              <a:spLocks noChangeArrowheads="1"/>
            </p:cNvSpPr>
            <p:nvPr/>
          </p:nvSpPr>
          <p:spPr bwMode="auto">
            <a:xfrm>
              <a:off x="2927" y="4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1" name="Oval 333"/>
            <p:cNvSpPr>
              <a:spLocks noChangeArrowheads="1"/>
            </p:cNvSpPr>
            <p:nvPr/>
          </p:nvSpPr>
          <p:spPr bwMode="auto">
            <a:xfrm>
              <a:off x="3154"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2" name="Oval 334"/>
            <p:cNvSpPr>
              <a:spLocks noChangeArrowheads="1"/>
            </p:cNvSpPr>
            <p:nvPr/>
          </p:nvSpPr>
          <p:spPr bwMode="auto">
            <a:xfrm>
              <a:off x="143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3" name="Oval 335"/>
            <p:cNvSpPr>
              <a:spLocks noChangeArrowheads="1"/>
            </p:cNvSpPr>
            <p:nvPr/>
          </p:nvSpPr>
          <p:spPr bwMode="auto">
            <a:xfrm>
              <a:off x="143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4" name="Oval 336"/>
            <p:cNvSpPr>
              <a:spLocks noChangeArrowheads="1"/>
            </p:cNvSpPr>
            <p:nvPr/>
          </p:nvSpPr>
          <p:spPr bwMode="auto">
            <a:xfrm>
              <a:off x="1340"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5" name="Oval 337"/>
            <p:cNvSpPr>
              <a:spLocks noChangeArrowheads="1"/>
            </p:cNvSpPr>
            <p:nvPr/>
          </p:nvSpPr>
          <p:spPr bwMode="auto">
            <a:xfrm>
              <a:off x="120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6" name="Oval 338"/>
            <p:cNvSpPr>
              <a:spLocks noChangeArrowheads="1"/>
            </p:cNvSpPr>
            <p:nvPr/>
          </p:nvSpPr>
          <p:spPr bwMode="auto">
            <a:xfrm>
              <a:off x="102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7" name="Oval 339"/>
            <p:cNvSpPr>
              <a:spLocks noChangeArrowheads="1"/>
            </p:cNvSpPr>
            <p:nvPr/>
          </p:nvSpPr>
          <p:spPr bwMode="auto">
            <a:xfrm>
              <a:off x="1294"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58" name="Oval 340"/>
            <p:cNvSpPr>
              <a:spLocks noChangeArrowheads="1"/>
            </p:cNvSpPr>
            <p:nvPr/>
          </p:nvSpPr>
          <p:spPr bwMode="auto">
            <a:xfrm>
              <a:off x="1385" y="157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559" name="Oval 341"/>
            <p:cNvSpPr>
              <a:spLocks noChangeArrowheads="1"/>
            </p:cNvSpPr>
            <p:nvPr/>
          </p:nvSpPr>
          <p:spPr bwMode="auto">
            <a:xfrm>
              <a:off x="1385"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0" name="Oval 342"/>
            <p:cNvSpPr>
              <a:spLocks noChangeArrowheads="1"/>
            </p:cNvSpPr>
            <p:nvPr/>
          </p:nvSpPr>
          <p:spPr bwMode="auto">
            <a:xfrm>
              <a:off x="134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1" name="Oval 343"/>
            <p:cNvSpPr>
              <a:spLocks noChangeArrowheads="1"/>
            </p:cNvSpPr>
            <p:nvPr/>
          </p:nvSpPr>
          <p:spPr bwMode="auto">
            <a:xfrm>
              <a:off x="1385"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2" name="Oval 344"/>
            <p:cNvSpPr>
              <a:spLocks noChangeArrowheads="1"/>
            </p:cNvSpPr>
            <p:nvPr/>
          </p:nvSpPr>
          <p:spPr bwMode="auto">
            <a:xfrm>
              <a:off x="152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3" name="Oval 345"/>
            <p:cNvSpPr>
              <a:spLocks noChangeArrowheads="1"/>
            </p:cNvSpPr>
            <p:nvPr/>
          </p:nvSpPr>
          <p:spPr bwMode="auto">
            <a:xfrm>
              <a:off x="1612"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4" name="Oval 346"/>
            <p:cNvSpPr>
              <a:spLocks noChangeArrowheads="1"/>
            </p:cNvSpPr>
            <p:nvPr/>
          </p:nvSpPr>
          <p:spPr bwMode="auto">
            <a:xfrm>
              <a:off x="1703"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5" name="Oval 347"/>
            <p:cNvSpPr>
              <a:spLocks noChangeArrowheads="1"/>
            </p:cNvSpPr>
            <p:nvPr/>
          </p:nvSpPr>
          <p:spPr bwMode="auto">
            <a:xfrm>
              <a:off x="1702"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6" name="Oval 348"/>
            <p:cNvSpPr>
              <a:spLocks noChangeArrowheads="1"/>
            </p:cNvSpPr>
            <p:nvPr/>
          </p:nvSpPr>
          <p:spPr bwMode="auto">
            <a:xfrm>
              <a:off x="170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7" name="Oval 349"/>
            <p:cNvSpPr>
              <a:spLocks noChangeArrowheads="1"/>
            </p:cNvSpPr>
            <p:nvPr/>
          </p:nvSpPr>
          <p:spPr bwMode="auto">
            <a:xfrm>
              <a:off x="1612" y="175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568" name="Oval 350"/>
            <p:cNvSpPr>
              <a:spLocks noChangeArrowheads="1"/>
            </p:cNvSpPr>
            <p:nvPr/>
          </p:nvSpPr>
          <p:spPr bwMode="auto">
            <a:xfrm>
              <a:off x="1748"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69" name="Oval 351"/>
            <p:cNvSpPr>
              <a:spLocks noChangeArrowheads="1"/>
            </p:cNvSpPr>
            <p:nvPr/>
          </p:nvSpPr>
          <p:spPr bwMode="auto">
            <a:xfrm>
              <a:off x="1476"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0" name="Oval 352"/>
            <p:cNvSpPr>
              <a:spLocks noChangeArrowheads="1"/>
            </p:cNvSpPr>
            <p:nvPr/>
          </p:nvSpPr>
          <p:spPr bwMode="auto">
            <a:xfrm>
              <a:off x="3109"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1" name="Oval 353"/>
            <p:cNvSpPr>
              <a:spLocks noChangeArrowheads="1"/>
            </p:cNvSpPr>
            <p:nvPr/>
          </p:nvSpPr>
          <p:spPr bwMode="auto">
            <a:xfrm>
              <a:off x="1521"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2" name="Oval 354"/>
            <p:cNvSpPr>
              <a:spLocks noChangeArrowheads="1"/>
            </p:cNvSpPr>
            <p:nvPr/>
          </p:nvSpPr>
          <p:spPr bwMode="auto">
            <a:xfrm>
              <a:off x="1566" y="19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3" name="Oval 355"/>
            <p:cNvSpPr>
              <a:spLocks noChangeArrowheads="1"/>
            </p:cNvSpPr>
            <p:nvPr/>
          </p:nvSpPr>
          <p:spPr bwMode="auto">
            <a:xfrm>
              <a:off x="129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4" name="Oval 356"/>
            <p:cNvSpPr>
              <a:spLocks noChangeArrowheads="1"/>
            </p:cNvSpPr>
            <p:nvPr/>
          </p:nvSpPr>
          <p:spPr bwMode="auto">
            <a:xfrm>
              <a:off x="1612" y="207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575" name="Oval 357"/>
            <p:cNvSpPr>
              <a:spLocks noChangeArrowheads="1"/>
            </p:cNvSpPr>
            <p:nvPr/>
          </p:nvSpPr>
          <p:spPr bwMode="auto">
            <a:xfrm>
              <a:off x="2338" y="170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576" name="Oval 358"/>
            <p:cNvSpPr>
              <a:spLocks noChangeArrowheads="1"/>
            </p:cNvSpPr>
            <p:nvPr/>
          </p:nvSpPr>
          <p:spPr bwMode="auto">
            <a:xfrm>
              <a:off x="2337"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7" name="Oval 359"/>
            <p:cNvSpPr>
              <a:spLocks noChangeArrowheads="1"/>
            </p:cNvSpPr>
            <p:nvPr/>
          </p:nvSpPr>
          <p:spPr bwMode="auto">
            <a:xfrm>
              <a:off x="220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8" name="Oval 360"/>
            <p:cNvSpPr>
              <a:spLocks noChangeArrowheads="1"/>
            </p:cNvSpPr>
            <p:nvPr/>
          </p:nvSpPr>
          <p:spPr bwMode="auto">
            <a:xfrm>
              <a:off x="2292"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79" name="Oval 361"/>
            <p:cNvSpPr>
              <a:spLocks noChangeArrowheads="1"/>
            </p:cNvSpPr>
            <p:nvPr/>
          </p:nvSpPr>
          <p:spPr bwMode="auto">
            <a:xfrm>
              <a:off x="2428" y="161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580" name="Oval 362"/>
            <p:cNvSpPr>
              <a:spLocks noChangeArrowheads="1"/>
            </p:cNvSpPr>
            <p:nvPr/>
          </p:nvSpPr>
          <p:spPr bwMode="auto">
            <a:xfrm>
              <a:off x="2519"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81" name="Oval 363"/>
            <p:cNvSpPr>
              <a:spLocks noChangeArrowheads="1"/>
            </p:cNvSpPr>
            <p:nvPr/>
          </p:nvSpPr>
          <p:spPr bwMode="auto">
            <a:xfrm>
              <a:off x="2610" y="17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582" name="Oval 364"/>
            <p:cNvSpPr>
              <a:spLocks noChangeArrowheads="1"/>
            </p:cNvSpPr>
            <p:nvPr/>
          </p:nvSpPr>
          <p:spPr bwMode="auto">
            <a:xfrm>
              <a:off x="2609"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83" name="Oval 365"/>
            <p:cNvSpPr>
              <a:spLocks noChangeArrowheads="1"/>
            </p:cNvSpPr>
            <p:nvPr/>
          </p:nvSpPr>
          <p:spPr bwMode="auto">
            <a:xfrm>
              <a:off x="2336"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84" name="Oval 366"/>
            <p:cNvSpPr>
              <a:spLocks noChangeArrowheads="1"/>
            </p:cNvSpPr>
            <p:nvPr/>
          </p:nvSpPr>
          <p:spPr bwMode="auto">
            <a:xfrm>
              <a:off x="2473" y="14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85" name="Oval 367"/>
            <p:cNvSpPr>
              <a:spLocks noChangeArrowheads="1"/>
            </p:cNvSpPr>
            <p:nvPr/>
          </p:nvSpPr>
          <p:spPr bwMode="auto">
            <a:xfrm>
              <a:off x="2836"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86" name="Oval 368"/>
            <p:cNvSpPr>
              <a:spLocks noChangeArrowheads="1"/>
            </p:cNvSpPr>
            <p:nvPr/>
          </p:nvSpPr>
          <p:spPr bwMode="auto">
            <a:xfrm>
              <a:off x="2927"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87" name="Oval 369"/>
            <p:cNvSpPr>
              <a:spLocks noChangeArrowheads="1"/>
            </p:cNvSpPr>
            <p:nvPr/>
          </p:nvSpPr>
          <p:spPr bwMode="auto">
            <a:xfrm>
              <a:off x="2247" y="216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588" name="Oval 370"/>
            <p:cNvSpPr>
              <a:spLocks noChangeArrowheads="1"/>
            </p:cNvSpPr>
            <p:nvPr/>
          </p:nvSpPr>
          <p:spPr bwMode="auto">
            <a:xfrm>
              <a:off x="2246"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89" name="Oval 371"/>
            <p:cNvSpPr>
              <a:spLocks noChangeArrowheads="1"/>
            </p:cNvSpPr>
            <p:nvPr/>
          </p:nvSpPr>
          <p:spPr bwMode="auto">
            <a:xfrm>
              <a:off x="2020" y="197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590" name="Oval 372"/>
            <p:cNvSpPr>
              <a:spLocks noChangeArrowheads="1"/>
            </p:cNvSpPr>
            <p:nvPr/>
          </p:nvSpPr>
          <p:spPr bwMode="auto">
            <a:xfrm>
              <a:off x="2201"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91" name="Oval 373"/>
            <p:cNvSpPr>
              <a:spLocks noChangeArrowheads="1"/>
            </p:cNvSpPr>
            <p:nvPr/>
          </p:nvSpPr>
          <p:spPr bwMode="auto">
            <a:xfrm>
              <a:off x="2700" y="247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592" name="Oval 374"/>
            <p:cNvSpPr>
              <a:spLocks noChangeArrowheads="1"/>
            </p:cNvSpPr>
            <p:nvPr/>
          </p:nvSpPr>
          <p:spPr bwMode="auto">
            <a:xfrm>
              <a:off x="2428" y="216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593" name="Oval 375"/>
            <p:cNvSpPr>
              <a:spLocks noChangeArrowheads="1"/>
            </p:cNvSpPr>
            <p:nvPr/>
          </p:nvSpPr>
          <p:spPr bwMode="auto">
            <a:xfrm>
              <a:off x="2519"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94" name="Oval 376"/>
            <p:cNvSpPr>
              <a:spLocks noChangeArrowheads="1"/>
            </p:cNvSpPr>
            <p:nvPr/>
          </p:nvSpPr>
          <p:spPr bwMode="auto">
            <a:xfrm>
              <a:off x="2517" y="197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595" name="Oval 377"/>
            <p:cNvSpPr>
              <a:spLocks noChangeArrowheads="1"/>
            </p:cNvSpPr>
            <p:nvPr/>
          </p:nvSpPr>
          <p:spPr bwMode="auto">
            <a:xfrm>
              <a:off x="2245" y="16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96" name="Oval 378"/>
            <p:cNvSpPr>
              <a:spLocks noChangeArrowheads="1"/>
            </p:cNvSpPr>
            <p:nvPr/>
          </p:nvSpPr>
          <p:spPr bwMode="auto">
            <a:xfrm>
              <a:off x="2382" y="1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97" name="Oval 379"/>
            <p:cNvSpPr>
              <a:spLocks noChangeArrowheads="1"/>
            </p:cNvSpPr>
            <p:nvPr/>
          </p:nvSpPr>
          <p:spPr bwMode="auto">
            <a:xfrm>
              <a:off x="2110"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98" name="Oval 380"/>
            <p:cNvSpPr>
              <a:spLocks noChangeArrowheads="1"/>
            </p:cNvSpPr>
            <p:nvPr/>
          </p:nvSpPr>
          <p:spPr bwMode="auto">
            <a:xfrm>
              <a:off x="2428"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599" name="Oval 381"/>
            <p:cNvSpPr>
              <a:spLocks noChangeArrowheads="1"/>
            </p:cNvSpPr>
            <p:nvPr/>
          </p:nvSpPr>
          <p:spPr bwMode="auto">
            <a:xfrm>
              <a:off x="1975"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00" name="Oval 382"/>
            <p:cNvSpPr>
              <a:spLocks noChangeArrowheads="1"/>
            </p:cNvSpPr>
            <p:nvPr/>
          </p:nvSpPr>
          <p:spPr bwMode="auto">
            <a:xfrm>
              <a:off x="1793" y="13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601" name="Oval 383"/>
            <p:cNvSpPr>
              <a:spLocks noChangeArrowheads="1"/>
            </p:cNvSpPr>
            <p:nvPr/>
          </p:nvSpPr>
          <p:spPr bwMode="auto">
            <a:xfrm>
              <a:off x="165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02" name="Oval 384"/>
            <p:cNvSpPr>
              <a:spLocks noChangeArrowheads="1"/>
            </p:cNvSpPr>
            <p:nvPr/>
          </p:nvSpPr>
          <p:spPr bwMode="auto">
            <a:xfrm>
              <a:off x="1748"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03" name="Oval 385"/>
            <p:cNvSpPr>
              <a:spLocks noChangeArrowheads="1"/>
            </p:cNvSpPr>
            <p:nvPr/>
          </p:nvSpPr>
          <p:spPr bwMode="auto">
            <a:xfrm>
              <a:off x="1884"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04" name="Oval 386"/>
            <p:cNvSpPr>
              <a:spLocks noChangeArrowheads="1"/>
            </p:cNvSpPr>
            <p:nvPr/>
          </p:nvSpPr>
          <p:spPr bwMode="auto">
            <a:xfrm>
              <a:off x="2020" y="1707"/>
              <a:ext cx="45" cy="46"/>
            </a:xfrm>
            <a:prstGeom prst="ellipse">
              <a:avLst/>
            </a:prstGeom>
            <a:solidFill>
              <a:schemeClr val="tx1"/>
            </a:solidFill>
            <a:ln w="3175">
              <a:noFill/>
              <a:round/>
              <a:headEnd/>
              <a:tailEnd/>
            </a:ln>
          </p:spPr>
          <p:txBody>
            <a:bodyPr wrap="none" anchor="ctr"/>
            <a:lstStyle/>
            <a:p>
              <a:endParaRPr lang="en-US"/>
            </a:p>
          </p:txBody>
        </p:sp>
        <p:sp>
          <p:nvSpPr>
            <p:cNvPr id="90605" name="Oval 387"/>
            <p:cNvSpPr>
              <a:spLocks noChangeArrowheads="1"/>
            </p:cNvSpPr>
            <p:nvPr/>
          </p:nvSpPr>
          <p:spPr bwMode="auto">
            <a:xfrm>
              <a:off x="2066" y="1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06" name="Oval 388"/>
            <p:cNvSpPr>
              <a:spLocks noChangeArrowheads="1"/>
            </p:cNvSpPr>
            <p:nvPr/>
          </p:nvSpPr>
          <p:spPr bwMode="auto">
            <a:xfrm>
              <a:off x="2065"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07" name="Oval 389"/>
            <p:cNvSpPr>
              <a:spLocks noChangeArrowheads="1"/>
            </p:cNvSpPr>
            <p:nvPr/>
          </p:nvSpPr>
          <p:spPr bwMode="auto">
            <a:xfrm>
              <a:off x="1792" y="107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08" name="Oval 390"/>
            <p:cNvSpPr>
              <a:spLocks noChangeArrowheads="1"/>
            </p:cNvSpPr>
            <p:nvPr/>
          </p:nvSpPr>
          <p:spPr bwMode="auto">
            <a:xfrm>
              <a:off x="1929" y="124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09" name="Oval 391"/>
            <p:cNvSpPr>
              <a:spLocks noChangeArrowheads="1"/>
            </p:cNvSpPr>
            <p:nvPr/>
          </p:nvSpPr>
          <p:spPr bwMode="auto">
            <a:xfrm>
              <a:off x="1929"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0" name="Oval 392"/>
            <p:cNvSpPr>
              <a:spLocks noChangeArrowheads="1"/>
            </p:cNvSpPr>
            <p:nvPr/>
          </p:nvSpPr>
          <p:spPr bwMode="auto">
            <a:xfrm>
              <a:off x="1975"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1" name="Oval 393"/>
            <p:cNvSpPr>
              <a:spLocks noChangeArrowheads="1"/>
            </p:cNvSpPr>
            <p:nvPr/>
          </p:nvSpPr>
          <p:spPr bwMode="auto">
            <a:xfrm>
              <a:off x="224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2" name="Oval 394"/>
            <p:cNvSpPr>
              <a:spLocks noChangeArrowheads="1"/>
            </p:cNvSpPr>
            <p:nvPr/>
          </p:nvSpPr>
          <p:spPr bwMode="auto">
            <a:xfrm>
              <a:off x="2246"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3" name="Oval 395"/>
            <p:cNvSpPr>
              <a:spLocks noChangeArrowheads="1"/>
            </p:cNvSpPr>
            <p:nvPr/>
          </p:nvSpPr>
          <p:spPr bwMode="auto">
            <a:xfrm>
              <a:off x="21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4" name="Oval 396"/>
            <p:cNvSpPr>
              <a:spLocks noChangeArrowheads="1"/>
            </p:cNvSpPr>
            <p:nvPr/>
          </p:nvSpPr>
          <p:spPr bwMode="auto">
            <a:xfrm>
              <a:off x="22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5" name="Oval 397"/>
            <p:cNvSpPr>
              <a:spLocks noChangeArrowheads="1"/>
            </p:cNvSpPr>
            <p:nvPr/>
          </p:nvSpPr>
          <p:spPr bwMode="auto">
            <a:xfrm>
              <a:off x="2337" y="120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616" name="Oval 398"/>
            <p:cNvSpPr>
              <a:spLocks noChangeArrowheads="1"/>
            </p:cNvSpPr>
            <p:nvPr/>
          </p:nvSpPr>
          <p:spPr bwMode="auto">
            <a:xfrm>
              <a:off x="24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7" name="Oval 399"/>
            <p:cNvSpPr>
              <a:spLocks noChangeArrowheads="1"/>
            </p:cNvSpPr>
            <p:nvPr/>
          </p:nvSpPr>
          <p:spPr bwMode="auto">
            <a:xfrm>
              <a:off x="2519" y="129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618" name="Oval 400"/>
            <p:cNvSpPr>
              <a:spLocks noChangeArrowheads="1"/>
            </p:cNvSpPr>
            <p:nvPr/>
          </p:nvSpPr>
          <p:spPr bwMode="auto">
            <a:xfrm>
              <a:off x="2518"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19" name="Oval 401"/>
            <p:cNvSpPr>
              <a:spLocks noChangeArrowheads="1"/>
            </p:cNvSpPr>
            <p:nvPr/>
          </p:nvSpPr>
          <p:spPr bwMode="auto">
            <a:xfrm>
              <a:off x="2245"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0" name="Oval 402"/>
            <p:cNvSpPr>
              <a:spLocks noChangeArrowheads="1"/>
            </p:cNvSpPr>
            <p:nvPr/>
          </p:nvSpPr>
          <p:spPr bwMode="auto">
            <a:xfrm>
              <a:off x="23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1" name="Oval 403"/>
            <p:cNvSpPr>
              <a:spLocks noChangeArrowheads="1"/>
            </p:cNvSpPr>
            <p:nvPr/>
          </p:nvSpPr>
          <p:spPr bwMode="auto">
            <a:xfrm>
              <a:off x="3742" y="179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22" name="Oval 404"/>
            <p:cNvSpPr>
              <a:spLocks noChangeArrowheads="1"/>
            </p:cNvSpPr>
            <p:nvPr/>
          </p:nvSpPr>
          <p:spPr bwMode="auto">
            <a:xfrm>
              <a:off x="2428" y="11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3" name="Oval 405"/>
            <p:cNvSpPr>
              <a:spLocks noChangeArrowheads="1"/>
            </p:cNvSpPr>
            <p:nvPr/>
          </p:nvSpPr>
          <p:spPr bwMode="auto">
            <a:xfrm>
              <a:off x="1702"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4" name="Oval 406"/>
            <p:cNvSpPr>
              <a:spLocks noChangeArrowheads="1"/>
            </p:cNvSpPr>
            <p:nvPr/>
          </p:nvSpPr>
          <p:spPr bwMode="auto">
            <a:xfrm>
              <a:off x="1340"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5" name="Oval 407"/>
            <p:cNvSpPr>
              <a:spLocks noChangeArrowheads="1"/>
            </p:cNvSpPr>
            <p:nvPr/>
          </p:nvSpPr>
          <p:spPr bwMode="auto">
            <a:xfrm>
              <a:off x="1476" y="13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6" name="Oval 408"/>
            <p:cNvSpPr>
              <a:spLocks noChangeArrowheads="1"/>
            </p:cNvSpPr>
            <p:nvPr/>
          </p:nvSpPr>
          <p:spPr bwMode="auto">
            <a:xfrm>
              <a:off x="156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7" name="Oval 409"/>
            <p:cNvSpPr>
              <a:spLocks noChangeArrowheads="1"/>
            </p:cNvSpPr>
            <p:nvPr/>
          </p:nvSpPr>
          <p:spPr bwMode="auto">
            <a:xfrm>
              <a:off x="1566" y="1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28" name="Oval 410"/>
            <p:cNvSpPr>
              <a:spLocks noChangeArrowheads="1"/>
            </p:cNvSpPr>
            <p:nvPr/>
          </p:nvSpPr>
          <p:spPr bwMode="auto">
            <a:xfrm>
              <a:off x="1930" y="220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629" name="Oval 411"/>
            <p:cNvSpPr>
              <a:spLocks noChangeArrowheads="1"/>
            </p:cNvSpPr>
            <p:nvPr/>
          </p:nvSpPr>
          <p:spPr bwMode="auto">
            <a:xfrm>
              <a:off x="2111"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0" name="Oval 412"/>
            <p:cNvSpPr>
              <a:spLocks noChangeArrowheads="1"/>
            </p:cNvSpPr>
            <p:nvPr/>
          </p:nvSpPr>
          <p:spPr bwMode="auto">
            <a:xfrm>
              <a:off x="1838"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1" name="Oval 413"/>
            <p:cNvSpPr>
              <a:spLocks noChangeArrowheads="1"/>
            </p:cNvSpPr>
            <p:nvPr/>
          </p:nvSpPr>
          <p:spPr bwMode="auto">
            <a:xfrm>
              <a:off x="1884"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2" name="Oval 414"/>
            <p:cNvSpPr>
              <a:spLocks noChangeArrowheads="1"/>
            </p:cNvSpPr>
            <p:nvPr/>
          </p:nvSpPr>
          <p:spPr bwMode="auto">
            <a:xfrm>
              <a:off x="1975" y="188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633" name="Oval 415"/>
            <p:cNvSpPr>
              <a:spLocks noChangeArrowheads="1"/>
            </p:cNvSpPr>
            <p:nvPr/>
          </p:nvSpPr>
          <p:spPr bwMode="auto">
            <a:xfrm>
              <a:off x="2701"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4" name="Oval 416"/>
            <p:cNvSpPr>
              <a:spLocks noChangeArrowheads="1"/>
            </p:cNvSpPr>
            <p:nvPr/>
          </p:nvSpPr>
          <p:spPr bwMode="auto">
            <a:xfrm>
              <a:off x="2564"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5" name="Oval 417"/>
            <p:cNvSpPr>
              <a:spLocks noChangeArrowheads="1"/>
            </p:cNvSpPr>
            <p:nvPr/>
          </p:nvSpPr>
          <p:spPr bwMode="auto">
            <a:xfrm>
              <a:off x="2429"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6" name="Oval 418"/>
            <p:cNvSpPr>
              <a:spLocks noChangeArrowheads="1"/>
            </p:cNvSpPr>
            <p:nvPr/>
          </p:nvSpPr>
          <p:spPr bwMode="auto">
            <a:xfrm>
              <a:off x="2294" y="188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637" name="Oval 419"/>
            <p:cNvSpPr>
              <a:spLocks noChangeArrowheads="1"/>
            </p:cNvSpPr>
            <p:nvPr/>
          </p:nvSpPr>
          <p:spPr bwMode="auto">
            <a:xfrm>
              <a:off x="2700"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8" name="Oval 420"/>
            <p:cNvSpPr>
              <a:spLocks noChangeArrowheads="1"/>
            </p:cNvSpPr>
            <p:nvPr/>
          </p:nvSpPr>
          <p:spPr bwMode="auto">
            <a:xfrm>
              <a:off x="2746"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39" name="Oval 421"/>
            <p:cNvSpPr>
              <a:spLocks noChangeArrowheads="1"/>
            </p:cNvSpPr>
            <p:nvPr/>
          </p:nvSpPr>
          <p:spPr bwMode="auto">
            <a:xfrm>
              <a:off x="3291"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40" name="Oval 422"/>
            <p:cNvSpPr>
              <a:spLocks noChangeArrowheads="1"/>
            </p:cNvSpPr>
            <p:nvPr/>
          </p:nvSpPr>
          <p:spPr bwMode="auto">
            <a:xfrm>
              <a:off x="329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41" name="Oval 423"/>
            <p:cNvSpPr>
              <a:spLocks noChangeArrowheads="1"/>
            </p:cNvSpPr>
            <p:nvPr/>
          </p:nvSpPr>
          <p:spPr bwMode="auto">
            <a:xfrm>
              <a:off x="3154" y="1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42" name="Oval 424"/>
            <p:cNvSpPr>
              <a:spLocks noChangeArrowheads="1"/>
            </p:cNvSpPr>
            <p:nvPr/>
          </p:nvSpPr>
          <p:spPr bwMode="auto">
            <a:xfrm>
              <a:off x="3245" y="125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643" name="Oval 425"/>
            <p:cNvSpPr>
              <a:spLocks noChangeArrowheads="1"/>
            </p:cNvSpPr>
            <p:nvPr/>
          </p:nvSpPr>
          <p:spPr bwMode="auto">
            <a:xfrm>
              <a:off x="3381" y="1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44" name="Oval 426"/>
            <p:cNvSpPr>
              <a:spLocks noChangeArrowheads="1"/>
            </p:cNvSpPr>
            <p:nvPr/>
          </p:nvSpPr>
          <p:spPr bwMode="auto">
            <a:xfrm>
              <a:off x="3426" y="1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45" name="Oval 427"/>
            <p:cNvSpPr>
              <a:spLocks noChangeArrowheads="1"/>
            </p:cNvSpPr>
            <p:nvPr/>
          </p:nvSpPr>
          <p:spPr bwMode="auto">
            <a:xfrm>
              <a:off x="3154" y="14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646" name="Oval 428"/>
            <p:cNvSpPr>
              <a:spLocks noChangeArrowheads="1"/>
            </p:cNvSpPr>
            <p:nvPr/>
          </p:nvSpPr>
          <p:spPr bwMode="auto">
            <a:xfrm>
              <a:off x="3198" y="14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47" name="Oval 429"/>
            <p:cNvSpPr>
              <a:spLocks noChangeArrowheads="1"/>
            </p:cNvSpPr>
            <p:nvPr/>
          </p:nvSpPr>
          <p:spPr bwMode="auto">
            <a:xfrm>
              <a:off x="2747" y="1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48" name="Oval 430"/>
            <p:cNvSpPr>
              <a:spLocks noChangeArrowheads="1"/>
            </p:cNvSpPr>
            <p:nvPr/>
          </p:nvSpPr>
          <p:spPr bwMode="auto">
            <a:xfrm>
              <a:off x="2746" y="120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49" name="Oval 431"/>
            <p:cNvSpPr>
              <a:spLocks noChangeArrowheads="1"/>
            </p:cNvSpPr>
            <p:nvPr/>
          </p:nvSpPr>
          <p:spPr bwMode="auto">
            <a:xfrm>
              <a:off x="2610" y="11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0" name="Oval 432"/>
            <p:cNvSpPr>
              <a:spLocks noChangeArrowheads="1"/>
            </p:cNvSpPr>
            <p:nvPr/>
          </p:nvSpPr>
          <p:spPr bwMode="auto">
            <a:xfrm>
              <a:off x="2701" y="1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1" name="Oval 433"/>
            <p:cNvSpPr>
              <a:spLocks noChangeArrowheads="1"/>
            </p:cNvSpPr>
            <p:nvPr/>
          </p:nvSpPr>
          <p:spPr bwMode="auto">
            <a:xfrm>
              <a:off x="2837"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2" name="Oval 434"/>
            <p:cNvSpPr>
              <a:spLocks noChangeArrowheads="1"/>
            </p:cNvSpPr>
            <p:nvPr/>
          </p:nvSpPr>
          <p:spPr bwMode="auto">
            <a:xfrm>
              <a:off x="2928" y="13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3" name="Oval 435"/>
            <p:cNvSpPr>
              <a:spLocks noChangeArrowheads="1"/>
            </p:cNvSpPr>
            <p:nvPr/>
          </p:nvSpPr>
          <p:spPr bwMode="auto">
            <a:xfrm>
              <a:off x="3019" y="129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54" name="Oval 436"/>
            <p:cNvSpPr>
              <a:spLocks noChangeArrowheads="1"/>
            </p:cNvSpPr>
            <p:nvPr/>
          </p:nvSpPr>
          <p:spPr bwMode="auto">
            <a:xfrm>
              <a:off x="3018" y="115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55" name="Oval 437"/>
            <p:cNvSpPr>
              <a:spLocks noChangeArrowheads="1"/>
            </p:cNvSpPr>
            <p:nvPr/>
          </p:nvSpPr>
          <p:spPr bwMode="auto">
            <a:xfrm>
              <a:off x="2882" y="1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6" name="Oval 438"/>
            <p:cNvSpPr>
              <a:spLocks noChangeArrowheads="1"/>
            </p:cNvSpPr>
            <p:nvPr/>
          </p:nvSpPr>
          <p:spPr bwMode="auto">
            <a:xfrm>
              <a:off x="2610" y="12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7" name="Oval 439"/>
            <p:cNvSpPr>
              <a:spLocks noChangeArrowheads="1"/>
            </p:cNvSpPr>
            <p:nvPr/>
          </p:nvSpPr>
          <p:spPr bwMode="auto">
            <a:xfrm>
              <a:off x="2928"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8" name="Oval 440"/>
            <p:cNvSpPr>
              <a:spLocks noChangeArrowheads="1"/>
            </p:cNvSpPr>
            <p:nvPr/>
          </p:nvSpPr>
          <p:spPr bwMode="auto">
            <a:xfrm>
              <a:off x="3200"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59" name="Oval 441"/>
            <p:cNvSpPr>
              <a:spLocks noChangeArrowheads="1"/>
            </p:cNvSpPr>
            <p:nvPr/>
          </p:nvSpPr>
          <p:spPr bwMode="auto">
            <a:xfrm>
              <a:off x="3063" y="9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0" name="Oval 442"/>
            <p:cNvSpPr>
              <a:spLocks noChangeArrowheads="1"/>
            </p:cNvSpPr>
            <p:nvPr/>
          </p:nvSpPr>
          <p:spPr bwMode="auto">
            <a:xfrm>
              <a:off x="329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1" name="Oval 443"/>
            <p:cNvSpPr>
              <a:spLocks noChangeArrowheads="1"/>
            </p:cNvSpPr>
            <p:nvPr/>
          </p:nvSpPr>
          <p:spPr bwMode="auto">
            <a:xfrm>
              <a:off x="34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2" name="Oval 444"/>
            <p:cNvSpPr>
              <a:spLocks noChangeArrowheads="1"/>
            </p:cNvSpPr>
            <p:nvPr/>
          </p:nvSpPr>
          <p:spPr bwMode="auto">
            <a:xfrm>
              <a:off x="3063" y="1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3" name="Oval 445"/>
            <p:cNvSpPr>
              <a:spLocks noChangeArrowheads="1"/>
            </p:cNvSpPr>
            <p:nvPr/>
          </p:nvSpPr>
          <p:spPr bwMode="auto">
            <a:xfrm>
              <a:off x="3381"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4" name="Oval 446"/>
            <p:cNvSpPr>
              <a:spLocks noChangeArrowheads="1"/>
            </p:cNvSpPr>
            <p:nvPr/>
          </p:nvSpPr>
          <p:spPr bwMode="auto">
            <a:xfrm>
              <a:off x="2655" y="13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5" name="Oval 447"/>
            <p:cNvSpPr>
              <a:spLocks noChangeArrowheads="1"/>
            </p:cNvSpPr>
            <p:nvPr/>
          </p:nvSpPr>
          <p:spPr bwMode="auto">
            <a:xfrm>
              <a:off x="347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6" name="Oval 448"/>
            <p:cNvSpPr>
              <a:spLocks noChangeArrowheads="1"/>
            </p:cNvSpPr>
            <p:nvPr/>
          </p:nvSpPr>
          <p:spPr bwMode="auto">
            <a:xfrm>
              <a:off x="3471"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7" name="Oval 449"/>
            <p:cNvSpPr>
              <a:spLocks noChangeArrowheads="1"/>
            </p:cNvSpPr>
            <p:nvPr/>
          </p:nvSpPr>
          <p:spPr bwMode="auto">
            <a:xfrm>
              <a:off x="3335"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8" name="Oval 450"/>
            <p:cNvSpPr>
              <a:spLocks noChangeArrowheads="1"/>
            </p:cNvSpPr>
            <p:nvPr/>
          </p:nvSpPr>
          <p:spPr bwMode="auto">
            <a:xfrm>
              <a:off x="342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69" name="Oval 451"/>
            <p:cNvSpPr>
              <a:spLocks noChangeArrowheads="1"/>
            </p:cNvSpPr>
            <p:nvPr/>
          </p:nvSpPr>
          <p:spPr bwMode="auto">
            <a:xfrm>
              <a:off x="3562"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0" name="Oval 452"/>
            <p:cNvSpPr>
              <a:spLocks noChangeArrowheads="1"/>
            </p:cNvSpPr>
            <p:nvPr/>
          </p:nvSpPr>
          <p:spPr bwMode="auto">
            <a:xfrm>
              <a:off x="3471"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1" name="Oval 453"/>
            <p:cNvSpPr>
              <a:spLocks noChangeArrowheads="1"/>
            </p:cNvSpPr>
            <p:nvPr/>
          </p:nvSpPr>
          <p:spPr bwMode="auto">
            <a:xfrm>
              <a:off x="333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2" name="Oval 454"/>
            <p:cNvSpPr>
              <a:spLocks noChangeArrowheads="1"/>
            </p:cNvSpPr>
            <p:nvPr/>
          </p:nvSpPr>
          <p:spPr bwMode="auto">
            <a:xfrm>
              <a:off x="333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3" name="Oval 455"/>
            <p:cNvSpPr>
              <a:spLocks noChangeArrowheads="1"/>
            </p:cNvSpPr>
            <p:nvPr/>
          </p:nvSpPr>
          <p:spPr bwMode="auto">
            <a:xfrm>
              <a:off x="2928"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4" name="Oval 456"/>
            <p:cNvSpPr>
              <a:spLocks noChangeArrowheads="1"/>
            </p:cNvSpPr>
            <p:nvPr/>
          </p:nvSpPr>
          <p:spPr bwMode="auto">
            <a:xfrm>
              <a:off x="2836"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5" name="Oval 457"/>
            <p:cNvSpPr>
              <a:spLocks noChangeArrowheads="1"/>
            </p:cNvSpPr>
            <p:nvPr/>
          </p:nvSpPr>
          <p:spPr bwMode="auto">
            <a:xfrm>
              <a:off x="3878" y="252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76" name="Oval 458"/>
            <p:cNvSpPr>
              <a:spLocks noChangeArrowheads="1"/>
            </p:cNvSpPr>
            <p:nvPr/>
          </p:nvSpPr>
          <p:spPr bwMode="auto">
            <a:xfrm>
              <a:off x="2882"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7" name="Oval 459"/>
            <p:cNvSpPr>
              <a:spLocks noChangeArrowheads="1"/>
            </p:cNvSpPr>
            <p:nvPr/>
          </p:nvSpPr>
          <p:spPr bwMode="auto">
            <a:xfrm>
              <a:off x="3018"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8" name="Oval 460"/>
            <p:cNvSpPr>
              <a:spLocks noChangeArrowheads="1"/>
            </p:cNvSpPr>
            <p:nvPr/>
          </p:nvSpPr>
          <p:spPr bwMode="auto">
            <a:xfrm>
              <a:off x="3109"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79" name="Oval 461"/>
            <p:cNvSpPr>
              <a:spLocks noChangeArrowheads="1"/>
            </p:cNvSpPr>
            <p:nvPr/>
          </p:nvSpPr>
          <p:spPr bwMode="auto">
            <a:xfrm>
              <a:off x="320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0" name="Oval 462"/>
            <p:cNvSpPr>
              <a:spLocks noChangeArrowheads="1"/>
            </p:cNvSpPr>
            <p:nvPr/>
          </p:nvSpPr>
          <p:spPr bwMode="auto">
            <a:xfrm>
              <a:off x="319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1" name="Oval 463"/>
            <p:cNvSpPr>
              <a:spLocks noChangeArrowheads="1"/>
            </p:cNvSpPr>
            <p:nvPr/>
          </p:nvSpPr>
          <p:spPr bwMode="auto">
            <a:xfrm>
              <a:off x="3063"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2" name="Oval 464"/>
            <p:cNvSpPr>
              <a:spLocks noChangeArrowheads="1"/>
            </p:cNvSpPr>
            <p:nvPr/>
          </p:nvSpPr>
          <p:spPr bwMode="auto">
            <a:xfrm>
              <a:off x="265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3" name="Oval 465"/>
            <p:cNvSpPr>
              <a:spLocks noChangeArrowheads="1"/>
            </p:cNvSpPr>
            <p:nvPr/>
          </p:nvSpPr>
          <p:spPr bwMode="auto">
            <a:xfrm>
              <a:off x="3109" y="197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684" name="Oval 466"/>
            <p:cNvSpPr>
              <a:spLocks noChangeArrowheads="1"/>
            </p:cNvSpPr>
            <p:nvPr/>
          </p:nvSpPr>
          <p:spPr bwMode="auto">
            <a:xfrm>
              <a:off x="3381"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5" name="Oval 467"/>
            <p:cNvSpPr>
              <a:spLocks noChangeArrowheads="1"/>
            </p:cNvSpPr>
            <p:nvPr/>
          </p:nvSpPr>
          <p:spPr bwMode="auto">
            <a:xfrm>
              <a:off x="3244" y="17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6" name="Oval 468"/>
            <p:cNvSpPr>
              <a:spLocks noChangeArrowheads="1"/>
            </p:cNvSpPr>
            <p:nvPr/>
          </p:nvSpPr>
          <p:spPr bwMode="auto">
            <a:xfrm>
              <a:off x="3335"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7" name="Oval 469"/>
            <p:cNvSpPr>
              <a:spLocks noChangeArrowheads="1"/>
            </p:cNvSpPr>
            <p:nvPr/>
          </p:nvSpPr>
          <p:spPr bwMode="auto">
            <a:xfrm>
              <a:off x="3562"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88" name="Oval 470"/>
            <p:cNvSpPr>
              <a:spLocks noChangeArrowheads="1"/>
            </p:cNvSpPr>
            <p:nvPr/>
          </p:nvSpPr>
          <p:spPr bwMode="auto">
            <a:xfrm>
              <a:off x="3244" y="1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689" name="Oval 471"/>
            <p:cNvSpPr>
              <a:spLocks noChangeArrowheads="1"/>
            </p:cNvSpPr>
            <p:nvPr/>
          </p:nvSpPr>
          <p:spPr bwMode="auto">
            <a:xfrm>
              <a:off x="3562"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90" name="Oval 472"/>
            <p:cNvSpPr>
              <a:spLocks noChangeArrowheads="1"/>
            </p:cNvSpPr>
            <p:nvPr/>
          </p:nvSpPr>
          <p:spPr bwMode="auto">
            <a:xfrm>
              <a:off x="2836" y="215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691" name="Oval 473"/>
            <p:cNvSpPr>
              <a:spLocks noChangeArrowheads="1"/>
            </p:cNvSpPr>
            <p:nvPr/>
          </p:nvSpPr>
          <p:spPr bwMode="auto">
            <a:xfrm>
              <a:off x="111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92" name="Oval 474"/>
            <p:cNvSpPr>
              <a:spLocks noChangeArrowheads="1"/>
            </p:cNvSpPr>
            <p:nvPr/>
          </p:nvSpPr>
          <p:spPr bwMode="auto">
            <a:xfrm>
              <a:off x="256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93" name="Oval 475"/>
            <p:cNvSpPr>
              <a:spLocks noChangeArrowheads="1"/>
            </p:cNvSpPr>
            <p:nvPr/>
          </p:nvSpPr>
          <p:spPr bwMode="auto">
            <a:xfrm>
              <a:off x="977" y="207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94" name="Oval 476"/>
            <p:cNvSpPr>
              <a:spLocks noChangeArrowheads="1"/>
            </p:cNvSpPr>
            <p:nvPr/>
          </p:nvSpPr>
          <p:spPr bwMode="auto">
            <a:xfrm>
              <a:off x="1068" y="1980"/>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695" name="Oval 477"/>
            <p:cNvSpPr>
              <a:spLocks noChangeArrowheads="1"/>
            </p:cNvSpPr>
            <p:nvPr/>
          </p:nvSpPr>
          <p:spPr bwMode="auto">
            <a:xfrm>
              <a:off x="1203"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96" name="Oval 478"/>
            <p:cNvSpPr>
              <a:spLocks noChangeArrowheads="1"/>
            </p:cNvSpPr>
            <p:nvPr/>
          </p:nvSpPr>
          <p:spPr bwMode="auto">
            <a:xfrm>
              <a:off x="120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97" name="Oval 479"/>
            <p:cNvSpPr>
              <a:spLocks noChangeArrowheads="1"/>
            </p:cNvSpPr>
            <p:nvPr/>
          </p:nvSpPr>
          <p:spPr bwMode="auto">
            <a:xfrm>
              <a:off x="977"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698" name="Oval 480"/>
            <p:cNvSpPr>
              <a:spLocks noChangeArrowheads="1"/>
            </p:cNvSpPr>
            <p:nvPr/>
          </p:nvSpPr>
          <p:spPr bwMode="auto">
            <a:xfrm>
              <a:off x="1021" y="2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699" name="Oval 481"/>
            <p:cNvSpPr>
              <a:spLocks noChangeArrowheads="1"/>
            </p:cNvSpPr>
            <p:nvPr/>
          </p:nvSpPr>
          <p:spPr bwMode="auto">
            <a:xfrm>
              <a:off x="570"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00" name="Oval 482"/>
            <p:cNvSpPr>
              <a:spLocks noChangeArrowheads="1"/>
            </p:cNvSpPr>
            <p:nvPr/>
          </p:nvSpPr>
          <p:spPr bwMode="auto">
            <a:xfrm>
              <a:off x="569"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01" name="Oval 483"/>
            <p:cNvSpPr>
              <a:spLocks noChangeArrowheads="1"/>
            </p:cNvSpPr>
            <p:nvPr/>
          </p:nvSpPr>
          <p:spPr bwMode="auto">
            <a:xfrm>
              <a:off x="433" y="188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702" name="Oval 484"/>
            <p:cNvSpPr>
              <a:spLocks noChangeArrowheads="1"/>
            </p:cNvSpPr>
            <p:nvPr/>
          </p:nvSpPr>
          <p:spPr bwMode="auto">
            <a:xfrm>
              <a:off x="524" y="1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03" name="Oval 485"/>
            <p:cNvSpPr>
              <a:spLocks noChangeArrowheads="1"/>
            </p:cNvSpPr>
            <p:nvPr/>
          </p:nvSpPr>
          <p:spPr bwMode="auto">
            <a:xfrm>
              <a:off x="660" y="1930"/>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704" name="Oval 486"/>
            <p:cNvSpPr>
              <a:spLocks noChangeArrowheads="1"/>
            </p:cNvSpPr>
            <p:nvPr/>
          </p:nvSpPr>
          <p:spPr bwMode="auto">
            <a:xfrm>
              <a:off x="751" y="2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05" name="Oval 487"/>
            <p:cNvSpPr>
              <a:spLocks noChangeArrowheads="1"/>
            </p:cNvSpPr>
            <p:nvPr/>
          </p:nvSpPr>
          <p:spPr bwMode="auto">
            <a:xfrm>
              <a:off x="842"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06" name="Oval 488"/>
            <p:cNvSpPr>
              <a:spLocks noChangeArrowheads="1"/>
            </p:cNvSpPr>
            <p:nvPr/>
          </p:nvSpPr>
          <p:spPr bwMode="auto">
            <a:xfrm>
              <a:off x="1111" y="184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707" name="Oval 489"/>
            <p:cNvSpPr>
              <a:spLocks noChangeArrowheads="1"/>
            </p:cNvSpPr>
            <p:nvPr/>
          </p:nvSpPr>
          <p:spPr bwMode="auto">
            <a:xfrm>
              <a:off x="705" y="17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708" name="Oval 490"/>
            <p:cNvSpPr>
              <a:spLocks noChangeArrowheads="1"/>
            </p:cNvSpPr>
            <p:nvPr/>
          </p:nvSpPr>
          <p:spPr bwMode="auto">
            <a:xfrm>
              <a:off x="433"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09" name="Oval 491"/>
            <p:cNvSpPr>
              <a:spLocks noChangeArrowheads="1"/>
            </p:cNvSpPr>
            <p:nvPr/>
          </p:nvSpPr>
          <p:spPr bwMode="auto">
            <a:xfrm>
              <a:off x="751"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10" name="Oval 492"/>
            <p:cNvSpPr>
              <a:spLocks noChangeArrowheads="1"/>
            </p:cNvSpPr>
            <p:nvPr/>
          </p:nvSpPr>
          <p:spPr bwMode="auto">
            <a:xfrm>
              <a:off x="1023" y="184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711" name="Oval 493"/>
            <p:cNvSpPr>
              <a:spLocks noChangeArrowheads="1"/>
            </p:cNvSpPr>
            <p:nvPr/>
          </p:nvSpPr>
          <p:spPr bwMode="auto">
            <a:xfrm>
              <a:off x="886" y="17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12" name="Oval 494"/>
            <p:cNvSpPr>
              <a:spLocks noChangeArrowheads="1"/>
            </p:cNvSpPr>
            <p:nvPr/>
          </p:nvSpPr>
          <p:spPr bwMode="auto">
            <a:xfrm>
              <a:off x="977" y="161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713" name="Oval 495"/>
            <p:cNvSpPr>
              <a:spLocks noChangeArrowheads="1"/>
            </p:cNvSpPr>
            <p:nvPr/>
          </p:nvSpPr>
          <p:spPr bwMode="auto">
            <a:xfrm>
              <a:off x="1158" y="16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14" name="Oval 496"/>
            <p:cNvSpPr>
              <a:spLocks noChangeArrowheads="1"/>
            </p:cNvSpPr>
            <p:nvPr/>
          </p:nvSpPr>
          <p:spPr bwMode="auto">
            <a:xfrm>
              <a:off x="886" y="1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15" name="Oval 497"/>
            <p:cNvSpPr>
              <a:spLocks noChangeArrowheads="1"/>
            </p:cNvSpPr>
            <p:nvPr/>
          </p:nvSpPr>
          <p:spPr bwMode="auto">
            <a:xfrm>
              <a:off x="120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16" name="Oval 498"/>
            <p:cNvSpPr>
              <a:spLocks noChangeArrowheads="1"/>
            </p:cNvSpPr>
            <p:nvPr/>
          </p:nvSpPr>
          <p:spPr bwMode="auto">
            <a:xfrm>
              <a:off x="478" y="2112"/>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717" name="Oval 499"/>
            <p:cNvSpPr>
              <a:spLocks noChangeArrowheads="1"/>
            </p:cNvSpPr>
            <p:nvPr/>
          </p:nvSpPr>
          <p:spPr bwMode="auto">
            <a:xfrm>
              <a:off x="751" y="17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18" name="Oval 500"/>
            <p:cNvSpPr>
              <a:spLocks noChangeArrowheads="1"/>
            </p:cNvSpPr>
            <p:nvPr/>
          </p:nvSpPr>
          <p:spPr bwMode="auto">
            <a:xfrm>
              <a:off x="750" y="161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719" name="Oval 501"/>
            <p:cNvSpPr>
              <a:spLocks noChangeArrowheads="1"/>
            </p:cNvSpPr>
            <p:nvPr/>
          </p:nvSpPr>
          <p:spPr bwMode="auto">
            <a:xfrm>
              <a:off x="614" y="15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0" name="Oval 502"/>
            <p:cNvSpPr>
              <a:spLocks noChangeArrowheads="1"/>
            </p:cNvSpPr>
            <p:nvPr/>
          </p:nvSpPr>
          <p:spPr bwMode="auto">
            <a:xfrm>
              <a:off x="705" y="14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721" name="Oval 503"/>
            <p:cNvSpPr>
              <a:spLocks noChangeArrowheads="1"/>
            </p:cNvSpPr>
            <p:nvPr/>
          </p:nvSpPr>
          <p:spPr bwMode="auto">
            <a:xfrm>
              <a:off x="841"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2" name="Oval 504"/>
            <p:cNvSpPr>
              <a:spLocks noChangeArrowheads="1"/>
            </p:cNvSpPr>
            <p:nvPr/>
          </p:nvSpPr>
          <p:spPr bwMode="auto">
            <a:xfrm>
              <a:off x="886"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3" name="Oval 505"/>
            <p:cNvSpPr>
              <a:spLocks noChangeArrowheads="1"/>
            </p:cNvSpPr>
            <p:nvPr/>
          </p:nvSpPr>
          <p:spPr bwMode="auto">
            <a:xfrm>
              <a:off x="478"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4" name="Oval 506"/>
            <p:cNvSpPr>
              <a:spLocks noChangeArrowheads="1"/>
            </p:cNvSpPr>
            <p:nvPr/>
          </p:nvSpPr>
          <p:spPr bwMode="auto">
            <a:xfrm>
              <a:off x="658" y="16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5" name="Oval 507"/>
            <p:cNvSpPr>
              <a:spLocks noChangeArrowheads="1"/>
            </p:cNvSpPr>
            <p:nvPr/>
          </p:nvSpPr>
          <p:spPr bwMode="auto">
            <a:xfrm>
              <a:off x="207"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6" name="Oval 508"/>
            <p:cNvSpPr>
              <a:spLocks noChangeArrowheads="1"/>
            </p:cNvSpPr>
            <p:nvPr/>
          </p:nvSpPr>
          <p:spPr bwMode="auto">
            <a:xfrm>
              <a:off x="206"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7" name="Oval 509"/>
            <p:cNvSpPr>
              <a:spLocks noChangeArrowheads="1"/>
            </p:cNvSpPr>
            <p:nvPr/>
          </p:nvSpPr>
          <p:spPr bwMode="auto">
            <a:xfrm>
              <a:off x="70"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8" name="Oval 510"/>
            <p:cNvSpPr>
              <a:spLocks noChangeArrowheads="1"/>
            </p:cNvSpPr>
            <p:nvPr/>
          </p:nvSpPr>
          <p:spPr bwMode="auto">
            <a:xfrm>
              <a:off x="161" y="1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29" name="Oval 511"/>
            <p:cNvSpPr>
              <a:spLocks noChangeArrowheads="1"/>
            </p:cNvSpPr>
            <p:nvPr/>
          </p:nvSpPr>
          <p:spPr bwMode="auto">
            <a:xfrm>
              <a:off x="297" y="139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730" name="Oval 512"/>
            <p:cNvSpPr>
              <a:spLocks noChangeArrowheads="1"/>
            </p:cNvSpPr>
            <p:nvPr/>
          </p:nvSpPr>
          <p:spPr bwMode="auto">
            <a:xfrm>
              <a:off x="388" y="15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1" name="Oval 513"/>
            <p:cNvSpPr>
              <a:spLocks noChangeArrowheads="1"/>
            </p:cNvSpPr>
            <p:nvPr/>
          </p:nvSpPr>
          <p:spPr bwMode="auto">
            <a:xfrm>
              <a:off x="479"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2" name="Oval 514"/>
            <p:cNvSpPr>
              <a:spLocks noChangeArrowheads="1"/>
            </p:cNvSpPr>
            <p:nvPr/>
          </p:nvSpPr>
          <p:spPr bwMode="auto">
            <a:xfrm>
              <a:off x="432"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3" name="Oval 515"/>
            <p:cNvSpPr>
              <a:spLocks noChangeArrowheads="1"/>
            </p:cNvSpPr>
            <p:nvPr/>
          </p:nvSpPr>
          <p:spPr bwMode="auto">
            <a:xfrm>
              <a:off x="342"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4" name="Oval 516"/>
            <p:cNvSpPr>
              <a:spLocks noChangeArrowheads="1"/>
            </p:cNvSpPr>
            <p:nvPr/>
          </p:nvSpPr>
          <p:spPr bwMode="auto">
            <a:xfrm>
              <a:off x="70" y="14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5" name="Oval 517"/>
            <p:cNvSpPr>
              <a:spLocks noChangeArrowheads="1"/>
            </p:cNvSpPr>
            <p:nvPr/>
          </p:nvSpPr>
          <p:spPr bwMode="auto">
            <a:xfrm>
              <a:off x="388"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6" name="Oval 518"/>
            <p:cNvSpPr>
              <a:spLocks noChangeArrowheads="1"/>
            </p:cNvSpPr>
            <p:nvPr/>
          </p:nvSpPr>
          <p:spPr bwMode="auto">
            <a:xfrm>
              <a:off x="660" y="13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7" name="Oval 519"/>
            <p:cNvSpPr>
              <a:spLocks noChangeArrowheads="1"/>
            </p:cNvSpPr>
            <p:nvPr/>
          </p:nvSpPr>
          <p:spPr bwMode="auto">
            <a:xfrm>
              <a:off x="523"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8" name="Oval 520"/>
            <p:cNvSpPr>
              <a:spLocks noChangeArrowheads="1"/>
            </p:cNvSpPr>
            <p:nvPr/>
          </p:nvSpPr>
          <p:spPr bwMode="auto">
            <a:xfrm>
              <a:off x="614"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39" name="Oval 521"/>
            <p:cNvSpPr>
              <a:spLocks noChangeArrowheads="1"/>
            </p:cNvSpPr>
            <p:nvPr/>
          </p:nvSpPr>
          <p:spPr bwMode="auto">
            <a:xfrm>
              <a:off x="795"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0" name="Oval 522"/>
            <p:cNvSpPr>
              <a:spLocks noChangeArrowheads="1"/>
            </p:cNvSpPr>
            <p:nvPr/>
          </p:nvSpPr>
          <p:spPr bwMode="auto">
            <a:xfrm>
              <a:off x="523"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1" name="Oval 523"/>
            <p:cNvSpPr>
              <a:spLocks noChangeArrowheads="1"/>
            </p:cNvSpPr>
            <p:nvPr/>
          </p:nvSpPr>
          <p:spPr bwMode="auto">
            <a:xfrm>
              <a:off x="841"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2" name="Oval 524"/>
            <p:cNvSpPr>
              <a:spLocks noChangeArrowheads="1"/>
            </p:cNvSpPr>
            <p:nvPr/>
          </p:nvSpPr>
          <p:spPr bwMode="auto">
            <a:xfrm>
              <a:off x="115"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3" name="Oval 525"/>
            <p:cNvSpPr>
              <a:spLocks noChangeArrowheads="1"/>
            </p:cNvSpPr>
            <p:nvPr/>
          </p:nvSpPr>
          <p:spPr bwMode="auto">
            <a:xfrm>
              <a:off x="1838"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4" name="Oval 526"/>
            <p:cNvSpPr>
              <a:spLocks noChangeArrowheads="1"/>
            </p:cNvSpPr>
            <p:nvPr/>
          </p:nvSpPr>
          <p:spPr bwMode="auto">
            <a:xfrm>
              <a:off x="1748"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5" name="Oval 527"/>
            <p:cNvSpPr>
              <a:spLocks noChangeArrowheads="1"/>
            </p:cNvSpPr>
            <p:nvPr/>
          </p:nvSpPr>
          <p:spPr bwMode="auto">
            <a:xfrm>
              <a:off x="1612" y="12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6" name="Oval 528"/>
            <p:cNvSpPr>
              <a:spLocks noChangeArrowheads="1"/>
            </p:cNvSpPr>
            <p:nvPr/>
          </p:nvSpPr>
          <p:spPr bwMode="auto">
            <a:xfrm>
              <a:off x="1703" y="11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7" name="Oval 529"/>
            <p:cNvSpPr>
              <a:spLocks noChangeArrowheads="1"/>
            </p:cNvSpPr>
            <p:nvPr/>
          </p:nvSpPr>
          <p:spPr bwMode="auto">
            <a:xfrm>
              <a:off x="1839"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8" name="Oval 530"/>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49" name="Oval 531"/>
            <p:cNvSpPr>
              <a:spLocks noChangeArrowheads="1"/>
            </p:cNvSpPr>
            <p:nvPr/>
          </p:nvSpPr>
          <p:spPr bwMode="auto">
            <a:xfrm>
              <a:off x="1340"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0" name="Oval 532"/>
            <p:cNvSpPr>
              <a:spLocks noChangeArrowheads="1"/>
            </p:cNvSpPr>
            <p:nvPr/>
          </p:nvSpPr>
          <p:spPr bwMode="auto">
            <a:xfrm>
              <a:off x="1793"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1" name="Oval 533"/>
            <p:cNvSpPr>
              <a:spLocks noChangeArrowheads="1"/>
            </p:cNvSpPr>
            <p:nvPr/>
          </p:nvSpPr>
          <p:spPr bwMode="auto">
            <a:xfrm>
              <a:off x="1205"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2" name="Oval 534"/>
            <p:cNvSpPr>
              <a:spLocks noChangeArrowheads="1"/>
            </p:cNvSpPr>
            <p:nvPr/>
          </p:nvSpPr>
          <p:spPr bwMode="auto">
            <a:xfrm>
              <a:off x="1204"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3" name="Oval 535"/>
            <p:cNvSpPr>
              <a:spLocks noChangeArrowheads="1"/>
            </p:cNvSpPr>
            <p:nvPr/>
          </p:nvSpPr>
          <p:spPr bwMode="auto">
            <a:xfrm>
              <a:off x="1068"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4" name="Oval 536"/>
            <p:cNvSpPr>
              <a:spLocks noChangeArrowheads="1"/>
            </p:cNvSpPr>
            <p:nvPr/>
          </p:nvSpPr>
          <p:spPr bwMode="auto">
            <a:xfrm>
              <a:off x="1159" y="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5" name="Oval 537"/>
            <p:cNvSpPr>
              <a:spLocks noChangeArrowheads="1"/>
            </p:cNvSpPr>
            <p:nvPr/>
          </p:nvSpPr>
          <p:spPr bwMode="auto">
            <a:xfrm>
              <a:off x="1295"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6" name="Oval 538"/>
            <p:cNvSpPr>
              <a:spLocks noChangeArrowheads="1"/>
            </p:cNvSpPr>
            <p:nvPr/>
          </p:nvSpPr>
          <p:spPr bwMode="auto">
            <a:xfrm>
              <a:off x="1386" y="1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7" name="Oval 539"/>
            <p:cNvSpPr>
              <a:spLocks noChangeArrowheads="1"/>
            </p:cNvSpPr>
            <p:nvPr/>
          </p:nvSpPr>
          <p:spPr bwMode="auto">
            <a:xfrm>
              <a:off x="1477"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8" name="Oval 540"/>
            <p:cNvSpPr>
              <a:spLocks noChangeArrowheads="1"/>
            </p:cNvSpPr>
            <p:nvPr/>
          </p:nvSpPr>
          <p:spPr bwMode="auto">
            <a:xfrm>
              <a:off x="1476" y="10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59" name="Oval 541"/>
            <p:cNvSpPr>
              <a:spLocks noChangeArrowheads="1"/>
            </p:cNvSpPr>
            <p:nvPr/>
          </p:nvSpPr>
          <p:spPr bwMode="auto">
            <a:xfrm>
              <a:off x="134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0" name="Oval 542"/>
            <p:cNvSpPr>
              <a:spLocks noChangeArrowheads="1"/>
            </p:cNvSpPr>
            <p:nvPr/>
          </p:nvSpPr>
          <p:spPr bwMode="auto">
            <a:xfrm>
              <a:off x="1068" y="112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761" name="Oval 543"/>
            <p:cNvSpPr>
              <a:spLocks noChangeArrowheads="1"/>
            </p:cNvSpPr>
            <p:nvPr/>
          </p:nvSpPr>
          <p:spPr bwMode="auto">
            <a:xfrm>
              <a:off x="1386"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2" name="Oval 544"/>
            <p:cNvSpPr>
              <a:spLocks noChangeArrowheads="1"/>
            </p:cNvSpPr>
            <p:nvPr/>
          </p:nvSpPr>
          <p:spPr bwMode="auto">
            <a:xfrm>
              <a:off x="1658" y="9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3" name="Oval 545"/>
            <p:cNvSpPr>
              <a:spLocks noChangeArrowheads="1"/>
            </p:cNvSpPr>
            <p:nvPr/>
          </p:nvSpPr>
          <p:spPr bwMode="auto">
            <a:xfrm>
              <a:off x="93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4" name="Oval 546"/>
            <p:cNvSpPr>
              <a:spLocks noChangeArrowheads="1"/>
            </p:cNvSpPr>
            <p:nvPr/>
          </p:nvSpPr>
          <p:spPr bwMode="auto">
            <a:xfrm>
              <a:off x="1612" y="10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5" name="Oval 547"/>
            <p:cNvSpPr>
              <a:spLocks noChangeArrowheads="1"/>
            </p:cNvSpPr>
            <p:nvPr/>
          </p:nvSpPr>
          <p:spPr bwMode="auto">
            <a:xfrm>
              <a:off x="193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6" name="Oval 548"/>
            <p:cNvSpPr>
              <a:spLocks noChangeArrowheads="1"/>
            </p:cNvSpPr>
            <p:nvPr/>
          </p:nvSpPr>
          <p:spPr bwMode="auto">
            <a:xfrm>
              <a:off x="1521" y="9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767" name="Oval 549"/>
            <p:cNvSpPr>
              <a:spLocks noChangeArrowheads="1"/>
            </p:cNvSpPr>
            <p:nvPr/>
          </p:nvSpPr>
          <p:spPr bwMode="auto">
            <a:xfrm>
              <a:off x="1884"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8" name="Oval 550"/>
            <p:cNvSpPr>
              <a:spLocks noChangeArrowheads="1"/>
            </p:cNvSpPr>
            <p:nvPr/>
          </p:nvSpPr>
          <p:spPr bwMode="auto">
            <a:xfrm>
              <a:off x="1113"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69" name="Oval 551"/>
            <p:cNvSpPr>
              <a:spLocks noChangeArrowheads="1"/>
            </p:cNvSpPr>
            <p:nvPr/>
          </p:nvSpPr>
          <p:spPr bwMode="auto">
            <a:xfrm>
              <a:off x="1884"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0" name="Oval 552"/>
            <p:cNvSpPr>
              <a:spLocks noChangeArrowheads="1"/>
            </p:cNvSpPr>
            <p:nvPr/>
          </p:nvSpPr>
          <p:spPr bwMode="auto">
            <a:xfrm>
              <a:off x="202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1" name="Oval 553"/>
            <p:cNvSpPr>
              <a:spLocks noChangeArrowheads="1"/>
            </p:cNvSpPr>
            <p:nvPr/>
          </p:nvSpPr>
          <p:spPr bwMode="auto">
            <a:xfrm>
              <a:off x="215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2" name="Oval 554"/>
            <p:cNvSpPr>
              <a:spLocks noChangeArrowheads="1"/>
            </p:cNvSpPr>
            <p:nvPr/>
          </p:nvSpPr>
          <p:spPr bwMode="auto">
            <a:xfrm>
              <a:off x="2292" y="98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773" name="Oval 555"/>
            <p:cNvSpPr>
              <a:spLocks noChangeArrowheads="1"/>
            </p:cNvSpPr>
            <p:nvPr/>
          </p:nvSpPr>
          <p:spPr bwMode="auto">
            <a:xfrm>
              <a:off x="2519" y="10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4" name="Oval 556"/>
            <p:cNvSpPr>
              <a:spLocks noChangeArrowheads="1"/>
            </p:cNvSpPr>
            <p:nvPr/>
          </p:nvSpPr>
          <p:spPr bwMode="auto">
            <a:xfrm>
              <a:off x="2746"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5" name="Oval 557"/>
            <p:cNvSpPr>
              <a:spLocks noChangeArrowheads="1"/>
            </p:cNvSpPr>
            <p:nvPr/>
          </p:nvSpPr>
          <p:spPr bwMode="auto">
            <a:xfrm>
              <a:off x="2428" y="9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6" name="Oval 558"/>
            <p:cNvSpPr>
              <a:spLocks noChangeArrowheads="1"/>
            </p:cNvSpPr>
            <p:nvPr/>
          </p:nvSpPr>
          <p:spPr bwMode="auto">
            <a:xfrm>
              <a:off x="2110"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7" name="Oval 559"/>
            <p:cNvSpPr>
              <a:spLocks noChangeArrowheads="1"/>
            </p:cNvSpPr>
            <p:nvPr/>
          </p:nvSpPr>
          <p:spPr bwMode="auto">
            <a:xfrm>
              <a:off x="1793"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8" name="Oval 560"/>
            <p:cNvSpPr>
              <a:spLocks noChangeArrowheads="1"/>
            </p:cNvSpPr>
            <p:nvPr/>
          </p:nvSpPr>
          <p:spPr bwMode="auto">
            <a:xfrm>
              <a:off x="2746" y="14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79" name="Oval 561"/>
            <p:cNvSpPr>
              <a:spLocks noChangeArrowheads="1"/>
            </p:cNvSpPr>
            <p:nvPr/>
          </p:nvSpPr>
          <p:spPr bwMode="auto">
            <a:xfrm>
              <a:off x="3109" y="1662"/>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780" name="Oval 562"/>
            <p:cNvSpPr>
              <a:spLocks noChangeArrowheads="1"/>
            </p:cNvSpPr>
            <p:nvPr/>
          </p:nvSpPr>
          <p:spPr bwMode="auto">
            <a:xfrm>
              <a:off x="3472"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1" name="Oval 563"/>
            <p:cNvSpPr>
              <a:spLocks noChangeArrowheads="1"/>
            </p:cNvSpPr>
            <p:nvPr/>
          </p:nvSpPr>
          <p:spPr bwMode="auto">
            <a:xfrm>
              <a:off x="3245" y="220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782" name="Oval 564"/>
            <p:cNvSpPr>
              <a:spLocks noChangeArrowheads="1"/>
            </p:cNvSpPr>
            <p:nvPr/>
          </p:nvSpPr>
          <p:spPr bwMode="auto">
            <a:xfrm>
              <a:off x="2927"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3" name="Oval 565"/>
            <p:cNvSpPr>
              <a:spLocks noChangeArrowheads="1"/>
            </p:cNvSpPr>
            <p:nvPr/>
          </p:nvSpPr>
          <p:spPr bwMode="auto">
            <a:xfrm>
              <a:off x="220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4" name="Oval 566"/>
            <p:cNvSpPr>
              <a:spLocks noChangeArrowheads="1"/>
            </p:cNvSpPr>
            <p:nvPr/>
          </p:nvSpPr>
          <p:spPr bwMode="auto">
            <a:xfrm>
              <a:off x="1475"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5" name="Oval 567"/>
            <p:cNvSpPr>
              <a:spLocks noChangeArrowheads="1"/>
            </p:cNvSpPr>
            <p:nvPr/>
          </p:nvSpPr>
          <p:spPr bwMode="auto">
            <a:xfrm>
              <a:off x="161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6" name="Oval 568"/>
            <p:cNvSpPr>
              <a:spLocks noChangeArrowheads="1"/>
            </p:cNvSpPr>
            <p:nvPr/>
          </p:nvSpPr>
          <p:spPr bwMode="auto">
            <a:xfrm>
              <a:off x="1702"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7" name="Oval 569"/>
            <p:cNvSpPr>
              <a:spLocks noChangeArrowheads="1"/>
            </p:cNvSpPr>
            <p:nvPr/>
          </p:nvSpPr>
          <p:spPr bwMode="auto">
            <a:xfrm>
              <a:off x="179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8" name="Oval 570"/>
            <p:cNvSpPr>
              <a:spLocks noChangeArrowheads="1"/>
            </p:cNvSpPr>
            <p:nvPr/>
          </p:nvSpPr>
          <p:spPr bwMode="auto">
            <a:xfrm>
              <a:off x="188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89" name="Oval 571"/>
            <p:cNvSpPr>
              <a:spLocks noChangeArrowheads="1"/>
            </p:cNvSpPr>
            <p:nvPr/>
          </p:nvSpPr>
          <p:spPr bwMode="auto">
            <a:xfrm>
              <a:off x="2111"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0" name="Oval 572"/>
            <p:cNvSpPr>
              <a:spLocks noChangeArrowheads="1"/>
            </p:cNvSpPr>
            <p:nvPr/>
          </p:nvSpPr>
          <p:spPr bwMode="auto">
            <a:xfrm>
              <a:off x="229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1" name="Oval 573"/>
            <p:cNvSpPr>
              <a:spLocks noChangeArrowheads="1"/>
            </p:cNvSpPr>
            <p:nvPr/>
          </p:nvSpPr>
          <p:spPr bwMode="auto">
            <a:xfrm>
              <a:off x="238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2" name="Oval 574"/>
            <p:cNvSpPr>
              <a:spLocks noChangeArrowheads="1"/>
            </p:cNvSpPr>
            <p:nvPr/>
          </p:nvSpPr>
          <p:spPr bwMode="auto">
            <a:xfrm>
              <a:off x="2474"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3" name="Oval 575"/>
            <p:cNvSpPr>
              <a:spLocks noChangeArrowheads="1"/>
            </p:cNvSpPr>
            <p:nvPr/>
          </p:nvSpPr>
          <p:spPr bwMode="auto">
            <a:xfrm>
              <a:off x="2565" y="2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4" name="Oval 576"/>
            <p:cNvSpPr>
              <a:spLocks noChangeArrowheads="1"/>
            </p:cNvSpPr>
            <p:nvPr/>
          </p:nvSpPr>
          <p:spPr bwMode="auto">
            <a:xfrm>
              <a:off x="265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5" name="Oval 577"/>
            <p:cNvSpPr>
              <a:spLocks noChangeArrowheads="1"/>
            </p:cNvSpPr>
            <p:nvPr/>
          </p:nvSpPr>
          <p:spPr bwMode="auto">
            <a:xfrm>
              <a:off x="2883"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6" name="Oval 578"/>
            <p:cNvSpPr>
              <a:spLocks noChangeArrowheads="1"/>
            </p:cNvSpPr>
            <p:nvPr/>
          </p:nvSpPr>
          <p:spPr bwMode="auto">
            <a:xfrm>
              <a:off x="3064"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7" name="Oval 579"/>
            <p:cNvSpPr>
              <a:spLocks noChangeArrowheads="1"/>
            </p:cNvSpPr>
            <p:nvPr/>
          </p:nvSpPr>
          <p:spPr bwMode="auto">
            <a:xfrm>
              <a:off x="2973"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8" name="Oval 580"/>
            <p:cNvSpPr>
              <a:spLocks noChangeArrowheads="1"/>
            </p:cNvSpPr>
            <p:nvPr/>
          </p:nvSpPr>
          <p:spPr bwMode="auto">
            <a:xfrm>
              <a:off x="3200"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799" name="Oval 581"/>
            <p:cNvSpPr>
              <a:spLocks noChangeArrowheads="1"/>
            </p:cNvSpPr>
            <p:nvPr/>
          </p:nvSpPr>
          <p:spPr bwMode="auto">
            <a:xfrm>
              <a:off x="3426" y="16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0" name="Oval 582"/>
            <p:cNvSpPr>
              <a:spLocks noChangeArrowheads="1"/>
            </p:cNvSpPr>
            <p:nvPr/>
          </p:nvSpPr>
          <p:spPr bwMode="auto">
            <a:xfrm>
              <a:off x="3471" y="1163"/>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801" name="Oval 583"/>
            <p:cNvSpPr>
              <a:spLocks noChangeArrowheads="1"/>
            </p:cNvSpPr>
            <p:nvPr/>
          </p:nvSpPr>
          <p:spPr bwMode="auto">
            <a:xfrm>
              <a:off x="3426"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2" name="Oval 584"/>
            <p:cNvSpPr>
              <a:spLocks noChangeArrowheads="1"/>
            </p:cNvSpPr>
            <p:nvPr/>
          </p:nvSpPr>
          <p:spPr bwMode="auto">
            <a:xfrm>
              <a:off x="351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3" name="Oval 585"/>
            <p:cNvSpPr>
              <a:spLocks noChangeArrowheads="1"/>
            </p:cNvSpPr>
            <p:nvPr/>
          </p:nvSpPr>
          <p:spPr bwMode="auto">
            <a:xfrm>
              <a:off x="3063"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4" name="Oval 586"/>
            <p:cNvSpPr>
              <a:spLocks noChangeArrowheads="1"/>
            </p:cNvSpPr>
            <p:nvPr/>
          </p:nvSpPr>
          <p:spPr bwMode="auto">
            <a:xfrm>
              <a:off x="3517"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5" name="Oval 587"/>
            <p:cNvSpPr>
              <a:spLocks noChangeArrowheads="1"/>
            </p:cNvSpPr>
            <p:nvPr/>
          </p:nvSpPr>
          <p:spPr bwMode="auto">
            <a:xfrm>
              <a:off x="342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6" name="Oval 588"/>
            <p:cNvSpPr>
              <a:spLocks noChangeArrowheads="1"/>
            </p:cNvSpPr>
            <p:nvPr/>
          </p:nvSpPr>
          <p:spPr bwMode="auto">
            <a:xfrm>
              <a:off x="319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7" name="Oval 589"/>
            <p:cNvSpPr>
              <a:spLocks noChangeArrowheads="1"/>
            </p:cNvSpPr>
            <p:nvPr/>
          </p:nvSpPr>
          <p:spPr bwMode="auto">
            <a:xfrm>
              <a:off x="2927"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8" name="Oval 590"/>
            <p:cNvSpPr>
              <a:spLocks noChangeArrowheads="1"/>
            </p:cNvSpPr>
            <p:nvPr/>
          </p:nvSpPr>
          <p:spPr bwMode="auto">
            <a:xfrm>
              <a:off x="2655"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09" name="Oval 591"/>
            <p:cNvSpPr>
              <a:spLocks noChangeArrowheads="1"/>
            </p:cNvSpPr>
            <p:nvPr/>
          </p:nvSpPr>
          <p:spPr bwMode="auto">
            <a:xfrm>
              <a:off x="2247"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0" name="Oval 592"/>
            <p:cNvSpPr>
              <a:spLocks noChangeArrowheads="1"/>
            </p:cNvSpPr>
            <p:nvPr/>
          </p:nvSpPr>
          <p:spPr bwMode="auto">
            <a:xfrm>
              <a:off x="1838" y="25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811" name="Oval 593"/>
            <p:cNvSpPr>
              <a:spLocks noChangeArrowheads="1"/>
            </p:cNvSpPr>
            <p:nvPr/>
          </p:nvSpPr>
          <p:spPr bwMode="auto">
            <a:xfrm>
              <a:off x="134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2" name="Oval 594"/>
            <p:cNvSpPr>
              <a:spLocks noChangeArrowheads="1"/>
            </p:cNvSpPr>
            <p:nvPr/>
          </p:nvSpPr>
          <p:spPr bwMode="auto">
            <a:xfrm>
              <a:off x="842"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3" name="Oval 595"/>
            <p:cNvSpPr>
              <a:spLocks noChangeArrowheads="1"/>
            </p:cNvSpPr>
            <p:nvPr/>
          </p:nvSpPr>
          <p:spPr bwMode="auto">
            <a:xfrm>
              <a:off x="34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4" name="Oval 596"/>
            <p:cNvSpPr>
              <a:spLocks noChangeArrowheads="1"/>
            </p:cNvSpPr>
            <p:nvPr/>
          </p:nvSpPr>
          <p:spPr bwMode="auto">
            <a:xfrm>
              <a:off x="705"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5" name="Oval 597"/>
            <p:cNvSpPr>
              <a:spLocks noChangeArrowheads="1"/>
            </p:cNvSpPr>
            <p:nvPr/>
          </p:nvSpPr>
          <p:spPr bwMode="auto">
            <a:xfrm>
              <a:off x="115" y="2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6" name="Oval 598"/>
            <p:cNvSpPr>
              <a:spLocks noChangeArrowheads="1"/>
            </p:cNvSpPr>
            <p:nvPr/>
          </p:nvSpPr>
          <p:spPr bwMode="auto">
            <a:xfrm>
              <a:off x="384"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7" name="Oval 599"/>
            <p:cNvSpPr>
              <a:spLocks noChangeArrowheads="1"/>
            </p:cNvSpPr>
            <p:nvPr/>
          </p:nvSpPr>
          <p:spPr bwMode="auto">
            <a:xfrm>
              <a:off x="841"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18" name="Oval 600"/>
            <p:cNvSpPr>
              <a:spLocks noChangeArrowheads="1"/>
            </p:cNvSpPr>
            <p:nvPr/>
          </p:nvSpPr>
          <p:spPr bwMode="auto">
            <a:xfrm>
              <a:off x="1298" y="120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819" name="Oval 601"/>
            <p:cNvSpPr>
              <a:spLocks noChangeArrowheads="1"/>
            </p:cNvSpPr>
            <p:nvPr/>
          </p:nvSpPr>
          <p:spPr bwMode="auto">
            <a:xfrm>
              <a:off x="342"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820" name="Oval 602"/>
            <p:cNvSpPr>
              <a:spLocks noChangeArrowheads="1"/>
            </p:cNvSpPr>
            <p:nvPr/>
          </p:nvSpPr>
          <p:spPr bwMode="auto">
            <a:xfrm>
              <a:off x="206"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1" name="Oval 603"/>
            <p:cNvSpPr>
              <a:spLocks noChangeArrowheads="1"/>
            </p:cNvSpPr>
            <p:nvPr/>
          </p:nvSpPr>
          <p:spPr bwMode="auto">
            <a:xfrm>
              <a:off x="69" y="1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2" name="Oval 604"/>
            <p:cNvSpPr>
              <a:spLocks noChangeArrowheads="1"/>
            </p:cNvSpPr>
            <p:nvPr/>
          </p:nvSpPr>
          <p:spPr bwMode="auto">
            <a:xfrm>
              <a:off x="-21"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3" name="Oval 605"/>
            <p:cNvSpPr>
              <a:spLocks noChangeArrowheads="1"/>
            </p:cNvSpPr>
            <p:nvPr/>
          </p:nvSpPr>
          <p:spPr bwMode="auto">
            <a:xfrm>
              <a:off x="24" y="1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4" name="Oval 606"/>
            <p:cNvSpPr>
              <a:spLocks noChangeArrowheads="1"/>
            </p:cNvSpPr>
            <p:nvPr/>
          </p:nvSpPr>
          <p:spPr bwMode="auto">
            <a:xfrm>
              <a:off x="161"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5" name="Oval 607"/>
            <p:cNvSpPr>
              <a:spLocks noChangeArrowheads="1"/>
            </p:cNvSpPr>
            <p:nvPr/>
          </p:nvSpPr>
          <p:spPr bwMode="auto">
            <a:xfrm>
              <a:off x="298" y="9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6" name="Oval 608"/>
            <p:cNvSpPr>
              <a:spLocks noChangeArrowheads="1"/>
            </p:cNvSpPr>
            <p:nvPr/>
          </p:nvSpPr>
          <p:spPr bwMode="auto">
            <a:xfrm>
              <a:off x="435" y="13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827" name="Oval 609"/>
            <p:cNvSpPr>
              <a:spLocks noChangeArrowheads="1"/>
            </p:cNvSpPr>
            <p:nvPr/>
          </p:nvSpPr>
          <p:spPr bwMode="auto">
            <a:xfrm>
              <a:off x="24"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8" name="Oval 610"/>
            <p:cNvSpPr>
              <a:spLocks noChangeArrowheads="1"/>
            </p:cNvSpPr>
            <p:nvPr/>
          </p:nvSpPr>
          <p:spPr bwMode="auto">
            <a:xfrm>
              <a:off x="-21" y="2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29" name="Oval 611"/>
            <p:cNvSpPr>
              <a:spLocks noChangeArrowheads="1"/>
            </p:cNvSpPr>
            <p:nvPr/>
          </p:nvSpPr>
          <p:spPr bwMode="auto">
            <a:xfrm>
              <a:off x="20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30" name="Oval 612"/>
            <p:cNvSpPr>
              <a:spLocks noChangeArrowheads="1"/>
            </p:cNvSpPr>
            <p:nvPr/>
          </p:nvSpPr>
          <p:spPr bwMode="auto">
            <a:xfrm>
              <a:off x="251" y="1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31" name="Oval 613"/>
            <p:cNvSpPr>
              <a:spLocks noChangeArrowheads="1"/>
            </p:cNvSpPr>
            <p:nvPr/>
          </p:nvSpPr>
          <p:spPr bwMode="auto">
            <a:xfrm>
              <a:off x="251"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32" name="Oval 614"/>
            <p:cNvSpPr>
              <a:spLocks noChangeArrowheads="1"/>
            </p:cNvSpPr>
            <p:nvPr/>
          </p:nvSpPr>
          <p:spPr bwMode="auto">
            <a:xfrm>
              <a:off x="69"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33" name="Oval 615"/>
            <p:cNvSpPr>
              <a:spLocks noChangeArrowheads="1"/>
            </p:cNvSpPr>
            <p:nvPr/>
          </p:nvSpPr>
          <p:spPr bwMode="auto">
            <a:xfrm>
              <a:off x="-21"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34" name="Oval 616"/>
            <p:cNvSpPr>
              <a:spLocks noChangeArrowheads="1"/>
            </p:cNvSpPr>
            <p:nvPr/>
          </p:nvSpPr>
          <p:spPr bwMode="auto">
            <a:xfrm>
              <a:off x="-21"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35" name="Oval 617"/>
            <p:cNvSpPr>
              <a:spLocks noChangeArrowheads="1"/>
            </p:cNvSpPr>
            <p:nvPr/>
          </p:nvSpPr>
          <p:spPr bwMode="auto">
            <a:xfrm>
              <a:off x="-21"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36" name="Oval 618"/>
            <p:cNvSpPr>
              <a:spLocks noChangeArrowheads="1"/>
            </p:cNvSpPr>
            <p:nvPr/>
          </p:nvSpPr>
          <p:spPr bwMode="auto">
            <a:xfrm>
              <a:off x="795" y="125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837" name="Oval 619"/>
            <p:cNvSpPr>
              <a:spLocks noChangeArrowheads="1"/>
            </p:cNvSpPr>
            <p:nvPr/>
          </p:nvSpPr>
          <p:spPr bwMode="auto">
            <a:xfrm>
              <a:off x="659" y="120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838" name="Oval 620"/>
            <p:cNvSpPr>
              <a:spLocks noChangeArrowheads="1"/>
            </p:cNvSpPr>
            <p:nvPr/>
          </p:nvSpPr>
          <p:spPr bwMode="auto">
            <a:xfrm>
              <a:off x="523" y="93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839" name="Oval 621"/>
            <p:cNvSpPr>
              <a:spLocks noChangeArrowheads="1"/>
            </p:cNvSpPr>
            <p:nvPr/>
          </p:nvSpPr>
          <p:spPr bwMode="auto">
            <a:xfrm>
              <a:off x="660"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40" name="Oval 622"/>
            <p:cNvSpPr>
              <a:spLocks noChangeArrowheads="1"/>
            </p:cNvSpPr>
            <p:nvPr/>
          </p:nvSpPr>
          <p:spPr bwMode="auto">
            <a:xfrm>
              <a:off x="886" y="93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841" name="Oval 623"/>
            <p:cNvSpPr>
              <a:spLocks noChangeArrowheads="1"/>
            </p:cNvSpPr>
            <p:nvPr/>
          </p:nvSpPr>
          <p:spPr bwMode="auto">
            <a:xfrm>
              <a:off x="24"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42" name="Oval 624"/>
            <p:cNvSpPr>
              <a:spLocks noChangeArrowheads="1"/>
            </p:cNvSpPr>
            <p:nvPr/>
          </p:nvSpPr>
          <p:spPr bwMode="auto">
            <a:xfrm>
              <a:off x="1068" y="12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843" name="Oval 625"/>
            <p:cNvSpPr>
              <a:spLocks noChangeArrowheads="1"/>
            </p:cNvSpPr>
            <p:nvPr/>
          </p:nvSpPr>
          <p:spPr bwMode="auto">
            <a:xfrm>
              <a:off x="251"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44" name="Oval 626"/>
            <p:cNvSpPr>
              <a:spLocks noChangeArrowheads="1"/>
            </p:cNvSpPr>
            <p:nvPr/>
          </p:nvSpPr>
          <p:spPr bwMode="auto">
            <a:xfrm>
              <a:off x="161"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45" name="Oval 627"/>
            <p:cNvSpPr>
              <a:spLocks noChangeArrowheads="1"/>
            </p:cNvSpPr>
            <p:nvPr/>
          </p:nvSpPr>
          <p:spPr bwMode="auto">
            <a:xfrm>
              <a:off x="69"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46" name="Oval 628"/>
            <p:cNvSpPr>
              <a:spLocks noChangeArrowheads="1"/>
            </p:cNvSpPr>
            <p:nvPr/>
          </p:nvSpPr>
          <p:spPr bwMode="auto">
            <a:xfrm>
              <a:off x="-2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47" name="Oval 629"/>
            <p:cNvSpPr>
              <a:spLocks noChangeArrowheads="1"/>
            </p:cNvSpPr>
            <p:nvPr/>
          </p:nvSpPr>
          <p:spPr bwMode="auto">
            <a:xfrm>
              <a:off x="614"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48" name="Oval 630"/>
            <p:cNvSpPr>
              <a:spLocks noChangeArrowheads="1"/>
            </p:cNvSpPr>
            <p:nvPr/>
          </p:nvSpPr>
          <p:spPr bwMode="auto">
            <a:xfrm>
              <a:off x="523" y="225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849" name="Oval 631"/>
            <p:cNvSpPr>
              <a:spLocks noChangeArrowheads="1"/>
            </p:cNvSpPr>
            <p:nvPr/>
          </p:nvSpPr>
          <p:spPr bwMode="auto">
            <a:xfrm>
              <a:off x="342"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0" name="Oval 632"/>
            <p:cNvSpPr>
              <a:spLocks noChangeArrowheads="1"/>
            </p:cNvSpPr>
            <p:nvPr/>
          </p:nvSpPr>
          <p:spPr bwMode="auto">
            <a:xfrm>
              <a:off x="11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1" name="Oval 633"/>
            <p:cNvSpPr>
              <a:spLocks noChangeArrowheads="1"/>
            </p:cNvSpPr>
            <p:nvPr/>
          </p:nvSpPr>
          <p:spPr bwMode="auto">
            <a:xfrm>
              <a:off x="660"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2" name="Oval 634"/>
            <p:cNvSpPr>
              <a:spLocks noChangeArrowheads="1"/>
            </p:cNvSpPr>
            <p:nvPr/>
          </p:nvSpPr>
          <p:spPr bwMode="auto">
            <a:xfrm>
              <a:off x="1114"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3" name="Oval 635"/>
            <p:cNvSpPr>
              <a:spLocks noChangeArrowheads="1"/>
            </p:cNvSpPr>
            <p:nvPr/>
          </p:nvSpPr>
          <p:spPr bwMode="auto">
            <a:xfrm>
              <a:off x="523"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4" name="Oval 636"/>
            <p:cNvSpPr>
              <a:spLocks noChangeArrowheads="1"/>
            </p:cNvSpPr>
            <p:nvPr/>
          </p:nvSpPr>
          <p:spPr bwMode="auto">
            <a:xfrm>
              <a:off x="-68" y="2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5" name="Oval 637"/>
            <p:cNvSpPr>
              <a:spLocks noChangeArrowheads="1"/>
            </p:cNvSpPr>
            <p:nvPr/>
          </p:nvSpPr>
          <p:spPr bwMode="auto">
            <a:xfrm>
              <a:off x="387"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6" name="Oval 638"/>
            <p:cNvSpPr>
              <a:spLocks noChangeArrowheads="1"/>
            </p:cNvSpPr>
            <p:nvPr/>
          </p:nvSpPr>
          <p:spPr bwMode="auto">
            <a:xfrm>
              <a:off x="842" y="229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857" name="Oval 639"/>
            <p:cNvSpPr>
              <a:spLocks noChangeArrowheads="1"/>
            </p:cNvSpPr>
            <p:nvPr/>
          </p:nvSpPr>
          <p:spPr bwMode="auto">
            <a:xfrm>
              <a:off x="129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8" name="Oval 640"/>
            <p:cNvSpPr>
              <a:spLocks noChangeArrowheads="1"/>
            </p:cNvSpPr>
            <p:nvPr/>
          </p:nvSpPr>
          <p:spPr bwMode="auto">
            <a:xfrm>
              <a:off x="1476" y="23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59" name="Oval 641"/>
            <p:cNvSpPr>
              <a:spLocks noChangeArrowheads="1"/>
            </p:cNvSpPr>
            <p:nvPr/>
          </p:nvSpPr>
          <p:spPr bwMode="auto">
            <a:xfrm>
              <a:off x="977"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0" name="Oval 642"/>
            <p:cNvSpPr>
              <a:spLocks noChangeArrowheads="1"/>
            </p:cNvSpPr>
            <p:nvPr/>
          </p:nvSpPr>
          <p:spPr bwMode="auto">
            <a:xfrm>
              <a:off x="841"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1" name="Oval 643"/>
            <p:cNvSpPr>
              <a:spLocks noChangeArrowheads="1"/>
            </p:cNvSpPr>
            <p:nvPr/>
          </p:nvSpPr>
          <p:spPr bwMode="auto">
            <a:xfrm>
              <a:off x="2111"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2" name="Oval 644"/>
            <p:cNvSpPr>
              <a:spLocks noChangeArrowheads="1"/>
            </p:cNvSpPr>
            <p:nvPr/>
          </p:nvSpPr>
          <p:spPr bwMode="auto">
            <a:xfrm>
              <a:off x="2066"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3" name="Oval 645"/>
            <p:cNvSpPr>
              <a:spLocks noChangeArrowheads="1"/>
            </p:cNvSpPr>
            <p:nvPr/>
          </p:nvSpPr>
          <p:spPr bwMode="auto">
            <a:xfrm>
              <a:off x="1884" y="1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4" name="Oval 646"/>
            <p:cNvSpPr>
              <a:spLocks noChangeArrowheads="1"/>
            </p:cNvSpPr>
            <p:nvPr/>
          </p:nvSpPr>
          <p:spPr bwMode="auto">
            <a:xfrm>
              <a:off x="3290"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5" name="Oval 647"/>
            <p:cNvSpPr>
              <a:spLocks noChangeArrowheads="1"/>
            </p:cNvSpPr>
            <p:nvPr/>
          </p:nvSpPr>
          <p:spPr bwMode="auto">
            <a:xfrm>
              <a:off x="3154" y="12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6" name="Oval 648"/>
            <p:cNvSpPr>
              <a:spLocks noChangeArrowheads="1"/>
            </p:cNvSpPr>
            <p:nvPr/>
          </p:nvSpPr>
          <p:spPr bwMode="auto">
            <a:xfrm>
              <a:off x="3200"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7" name="Oval 649"/>
            <p:cNvSpPr>
              <a:spLocks noChangeArrowheads="1"/>
            </p:cNvSpPr>
            <p:nvPr/>
          </p:nvSpPr>
          <p:spPr bwMode="auto">
            <a:xfrm>
              <a:off x="3381"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8" name="Oval 650"/>
            <p:cNvSpPr>
              <a:spLocks noChangeArrowheads="1"/>
            </p:cNvSpPr>
            <p:nvPr/>
          </p:nvSpPr>
          <p:spPr bwMode="auto">
            <a:xfrm>
              <a:off x="2927" y="9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69" name="Oval 651"/>
            <p:cNvSpPr>
              <a:spLocks noChangeArrowheads="1"/>
            </p:cNvSpPr>
            <p:nvPr/>
          </p:nvSpPr>
          <p:spPr bwMode="auto">
            <a:xfrm>
              <a:off x="2473" y="2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70" name="Oval 652"/>
            <p:cNvSpPr>
              <a:spLocks noChangeArrowheads="1"/>
            </p:cNvSpPr>
            <p:nvPr/>
          </p:nvSpPr>
          <p:spPr bwMode="auto">
            <a:xfrm>
              <a:off x="2019"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871" name="Oval 653"/>
            <p:cNvSpPr>
              <a:spLocks noChangeArrowheads="1"/>
            </p:cNvSpPr>
            <p:nvPr/>
          </p:nvSpPr>
          <p:spPr bwMode="auto">
            <a:xfrm>
              <a:off x="3336" y="234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872" name="Oval 654"/>
            <p:cNvSpPr>
              <a:spLocks noChangeArrowheads="1"/>
            </p:cNvSpPr>
            <p:nvPr/>
          </p:nvSpPr>
          <p:spPr bwMode="auto">
            <a:xfrm>
              <a:off x="2927"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73" name="Oval 655"/>
            <p:cNvSpPr>
              <a:spLocks noChangeArrowheads="1"/>
            </p:cNvSpPr>
            <p:nvPr/>
          </p:nvSpPr>
          <p:spPr bwMode="auto">
            <a:xfrm>
              <a:off x="2565"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74" name="Oval 656"/>
            <p:cNvSpPr>
              <a:spLocks noChangeArrowheads="1"/>
            </p:cNvSpPr>
            <p:nvPr/>
          </p:nvSpPr>
          <p:spPr bwMode="auto">
            <a:xfrm>
              <a:off x="2201"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75" name="Oval 657"/>
            <p:cNvSpPr>
              <a:spLocks noChangeArrowheads="1"/>
            </p:cNvSpPr>
            <p:nvPr/>
          </p:nvSpPr>
          <p:spPr bwMode="auto">
            <a:xfrm>
              <a:off x="1793"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76" name="Oval 658"/>
            <p:cNvSpPr>
              <a:spLocks noChangeArrowheads="1"/>
            </p:cNvSpPr>
            <p:nvPr/>
          </p:nvSpPr>
          <p:spPr bwMode="auto">
            <a:xfrm>
              <a:off x="977" y="2524"/>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877" name="Oval 659"/>
            <p:cNvSpPr>
              <a:spLocks noChangeArrowheads="1"/>
            </p:cNvSpPr>
            <p:nvPr/>
          </p:nvSpPr>
          <p:spPr bwMode="auto">
            <a:xfrm>
              <a:off x="3517" y="129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878" name="Oval 660"/>
            <p:cNvSpPr>
              <a:spLocks noChangeArrowheads="1"/>
            </p:cNvSpPr>
            <p:nvPr/>
          </p:nvSpPr>
          <p:spPr bwMode="auto">
            <a:xfrm>
              <a:off x="3471"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79" name="Oval 661"/>
            <p:cNvSpPr>
              <a:spLocks noChangeArrowheads="1"/>
            </p:cNvSpPr>
            <p:nvPr/>
          </p:nvSpPr>
          <p:spPr bwMode="auto">
            <a:xfrm>
              <a:off x="351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0" name="Oval 662"/>
            <p:cNvSpPr>
              <a:spLocks noChangeArrowheads="1"/>
            </p:cNvSpPr>
            <p:nvPr/>
          </p:nvSpPr>
          <p:spPr bwMode="auto">
            <a:xfrm>
              <a:off x="2973" y="234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881" name="Oval 663"/>
            <p:cNvSpPr>
              <a:spLocks noChangeArrowheads="1"/>
            </p:cNvSpPr>
            <p:nvPr/>
          </p:nvSpPr>
          <p:spPr bwMode="auto">
            <a:xfrm>
              <a:off x="3200"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2" name="Oval 664"/>
            <p:cNvSpPr>
              <a:spLocks noChangeArrowheads="1"/>
            </p:cNvSpPr>
            <p:nvPr/>
          </p:nvSpPr>
          <p:spPr bwMode="auto">
            <a:xfrm>
              <a:off x="505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3" name="Oval 665"/>
            <p:cNvSpPr>
              <a:spLocks noChangeArrowheads="1"/>
            </p:cNvSpPr>
            <p:nvPr/>
          </p:nvSpPr>
          <p:spPr bwMode="auto">
            <a:xfrm>
              <a:off x="505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4" name="Oval 666"/>
            <p:cNvSpPr>
              <a:spLocks noChangeArrowheads="1"/>
            </p:cNvSpPr>
            <p:nvPr/>
          </p:nvSpPr>
          <p:spPr bwMode="auto">
            <a:xfrm>
              <a:off x="4967"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5" name="Oval 667"/>
            <p:cNvSpPr>
              <a:spLocks noChangeArrowheads="1"/>
            </p:cNvSpPr>
            <p:nvPr/>
          </p:nvSpPr>
          <p:spPr bwMode="auto">
            <a:xfrm>
              <a:off x="4831"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6" name="Oval 668"/>
            <p:cNvSpPr>
              <a:spLocks noChangeArrowheads="1"/>
            </p:cNvSpPr>
            <p:nvPr/>
          </p:nvSpPr>
          <p:spPr bwMode="auto">
            <a:xfrm>
              <a:off x="464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7" name="Oval 669"/>
            <p:cNvSpPr>
              <a:spLocks noChangeArrowheads="1"/>
            </p:cNvSpPr>
            <p:nvPr/>
          </p:nvSpPr>
          <p:spPr bwMode="auto">
            <a:xfrm>
              <a:off x="4921" y="33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8" name="Oval 670"/>
            <p:cNvSpPr>
              <a:spLocks noChangeArrowheads="1"/>
            </p:cNvSpPr>
            <p:nvPr/>
          </p:nvSpPr>
          <p:spPr bwMode="auto">
            <a:xfrm>
              <a:off x="5012" y="3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89" name="Oval 671"/>
            <p:cNvSpPr>
              <a:spLocks noChangeArrowheads="1"/>
            </p:cNvSpPr>
            <p:nvPr/>
          </p:nvSpPr>
          <p:spPr bwMode="auto">
            <a:xfrm>
              <a:off x="5012"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0" name="Oval 672"/>
            <p:cNvSpPr>
              <a:spLocks noChangeArrowheads="1"/>
            </p:cNvSpPr>
            <p:nvPr/>
          </p:nvSpPr>
          <p:spPr bwMode="auto">
            <a:xfrm>
              <a:off x="4967" y="3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1" name="Oval 673"/>
            <p:cNvSpPr>
              <a:spLocks noChangeArrowheads="1"/>
            </p:cNvSpPr>
            <p:nvPr/>
          </p:nvSpPr>
          <p:spPr bwMode="auto">
            <a:xfrm>
              <a:off x="5012" y="36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2" name="Oval 674"/>
            <p:cNvSpPr>
              <a:spLocks noChangeArrowheads="1"/>
            </p:cNvSpPr>
            <p:nvPr/>
          </p:nvSpPr>
          <p:spPr bwMode="auto">
            <a:xfrm>
              <a:off x="514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3" name="Oval 675"/>
            <p:cNvSpPr>
              <a:spLocks noChangeArrowheads="1"/>
            </p:cNvSpPr>
            <p:nvPr/>
          </p:nvSpPr>
          <p:spPr bwMode="auto">
            <a:xfrm>
              <a:off x="5239" y="3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4" name="Oval 676"/>
            <p:cNvSpPr>
              <a:spLocks noChangeArrowheads="1"/>
            </p:cNvSpPr>
            <p:nvPr/>
          </p:nvSpPr>
          <p:spPr bwMode="auto">
            <a:xfrm>
              <a:off x="5330"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5" name="Oval 677"/>
            <p:cNvSpPr>
              <a:spLocks noChangeArrowheads="1"/>
            </p:cNvSpPr>
            <p:nvPr/>
          </p:nvSpPr>
          <p:spPr bwMode="auto">
            <a:xfrm>
              <a:off x="5329"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6" name="Oval 678"/>
            <p:cNvSpPr>
              <a:spLocks noChangeArrowheads="1"/>
            </p:cNvSpPr>
            <p:nvPr/>
          </p:nvSpPr>
          <p:spPr bwMode="auto">
            <a:xfrm>
              <a:off x="5328"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7" name="Oval 679"/>
            <p:cNvSpPr>
              <a:spLocks noChangeArrowheads="1"/>
            </p:cNvSpPr>
            <p:nvPr/>
          </p:nvSpPr>
          <p:spPr bwMode="auto">
            <a:xfrm>
              <a:off x="5239"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8" name="Oval 680"/>
            <p:cNvSpPr>
              <a:spLocks noChangeArrowheads="1"/>
            </p:cNvSpPr>
            <p:nvPr/>
          </p:nvSpPr>
          <p:spPr bwMode="auto">
            <a:xfrm>
              <a:off x="5375" y="3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899" name="Oval 681"/>
            <p:cNvSpPr>
              <a:spLocks noChangeArrowheads="1"/>
            </p:cNvSpPr>
            <p:nvPr/>
          </p:nvSpPr>
          <p:spPr bwMode="auto">
            <a:xfrm>
              <a:off x="5103"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0" name="Oval 682"/>
            <p:cNvSpPr>
              <a:spLocks noChangeArrowheads="1"/>
            </p:cNvSpPr>
            <p:nvPr/>
          </p:nvSpPr>
          <p:spPr bwMode="auto">
            <a:xfrm>
              <a:off x="5148"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1" name="Oval 683"/>
            <p:cNvSpPr>
              <a:spLocks noChangeArrowheads="1"/>
            </p:cNvSpPr>
            <p:nvPr/>
          </p:nvSpPr>
          <p:spPr bwMode="auto">
            <a:xfrm>
              <a:off x="5193" y="36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2" name="Oval 684"/>
            <p:cNvSpPr>
              <a:spLocks noChangeArrowheads="1"/>
            </p:cNvSpPr>
            <p:nvPr/>
          </p:nvSpPr>
          <p:spPr bwMode="auto">
            <a:xfrm>
              <a:off x="492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3" name="Oval 685"/>
            <p:cNvSpPr>
              <a:spLocks noChangeArrowheads="1"/>
            </p:cNvSpPr>
            <p:nvPr/>
          </p:nvSpPr>
          <p:spPr bwMode="auto">
            <a:xfrm>
              <a:off x="5239" y="379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904" name="Oval 686"/>
            <p:cNvSpPr>
              <a:spLocks noChangeArrowheads="1"/>
            </p:cNvSpPr>
            <p:nvPr/>
          </p:nvSpPr>
          <p:spPr bwMode="auto">
            <a:xfrm>
              <a:off x="5647"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5" name="Oval 687"/>
            <p:cNvSpPr>
              <a:spLocks noChangeArrowheads="1"/>
            </p:cNvSpPr>
            <p:nvPr/>
          </p:nvSpPr>
          <p:spPr bwMode="auto">
            <a:xfrm>
              <a:off x="5737"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6" name="Oval 688"/>
            <p:cNvSpPr>
              <a:spLocks noChangeArrowheads="1"/>
            </p:cNvSpPr>
            <p:nvPr/>
          </p:nvSpPr>
          <p:spPr bwMode="auto">
            <a:xfrm>
              <a:off x="5602" y="324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7" name="Oval 689"/>
            <p:cNvSpPr>
              <a:spLocks noChangeArrowheads="1"/>
            </p:cNvSpPr>
            <p:nvPr/>
          </p:nvSpPr>
          <p:spPr bwMode="auto">
            <a:xfrm>
              <a:off x="5420"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8" name="Oval 690"/>
            <p:cNvSpPr>
              <a:spLocks noChangeArrowheads="1"/>
            </p:cNvSpPr>
            <p:nvPr/>
          </p:nvSpPr>
          <p:spPr bwMode="auto">
            <a:xfrm>
              <a:off x="5284"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09" name="Oval 691"/>
            <p:cNvSpPr>
              <a:spLocks noChangeArrowheads="1"/>
            </p:cNvSpPr>
            <p:nvPr/>
          </p:nvSpPr>
          <p:spPr bwMode="auto">
            <a:xfrm>
              <a:off x="5375" y="2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910" name="Oval 692"/>
            <p:cNvSpPr>
              <a:spLocks noChangeArrowheads="1"/>
            </p:cNvSpPr>
            <p:nvPr/>
          </p:nvSpPr>
          <p:spPr bwMode="auto">
            <a:xfrm>
              <a:off x="5511"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1" name="Oval 693"/>
            <p:cNvSpPr>
              <a:spLocks noChangeArrowheads="1"/>
            </p:cNvSpPr>
            <p:nvPr/>
          </p:nvSpPr>
          <p:spPr bwMode="auto">
            <a:xfrm>
              <a:off x="5647" y="3430"/>
              <a:ext cx="45" cy="46"/>
            </a:xfrm>
            <a:prstGeom prst="ellipse">
              <a:avLst/>
            </a:prstGeom>
            <a:solidFill>
              <a:schemeClr val="tx1"/>
            </a:solidFill>
            <a:ln w="3175">
              <a:noFill/>
              <a:round/>
              <a:headEnd/>
              <a:tailEnd/>
            </a:ln>
          </p:spPr>
          <p:txBody>
            <a:bodyPr wrap="none" anchor="ctr"/>
            <a:lstStyle/>
            <a:p>
              <a:endParaRPr lang="en-US"/>
            </a:p>
          </p:txBody>
        </p:sp>
        <p:sp>
          <p:nvSpPr>
            <p:cNvPr id="90912" name="Oval 694"/>
            <p:cNvSpPr>
              <a:spLocks noChangeArrowheads="1"/>
            </p:cNvSpPr>
            <p:nvPr/>
          </p:nvSpPr>
          <p:spPr bwMode="auto">
            <a:xfrm>
              <a:off x="5693" y="31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3" name="Oval 695"/>
            <p:cNvSpPr>
              <a:spLocks noChangeArrowheads="1"/>
            </p:cNvSpPr>
            <p:nvPr/>
          </p:nvSpPr>
          <p:spPr bwMode="auto">
            <a:xfrm>
              <a:off x="5692" y="30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4" name="Oval 696"/>
            <p:cNvSpPr>
              <a:spLocks noChangeArrowheads="1"/>
            </p:cNvSpPr>
            <p:nvPr/>
          </p:nvSpPr>
          <p:spPr bwMode="auto">
            <a:xfrm>
              <a:off x="541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5" name="Oval 697"/>
            <p:cNvSpPr>
              <a:spLocks noChangeArrowheads="1"/>
            </p:cNvSpPr>
            <p:nvPr/>
          </p:nvSpPr>
          <p:spPr bwMode="auto">
            <a:xfrm>
              <a:off x="5556" y="29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6" name="Oval 698"/>
            <p:cNvSpPr>
              <a:spLocks noChangeArrowheads="1"/>
            </p:cNvSpPr>
            <p:nvPr/>
          </p:nvSpPr>
          <p:spPr bwMode="auto">
            <a:xfrm>
              <a:off x="5556"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7" name="Oval 699"/>
            <p:cNvSpPr>
              <a:spLocks noChangeArrowheads="1"/>
            </p:cNvSpPr>
            <p:nvPr/>
          </p:nvSpPr>
          <p:spPr bwMode="auto">
            <a:xfrm>
              <a:off x="5602" y="31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8" name="Oval 700"/>
            <p:cNvSpPr>
              <a:spLocks noChangeArrowheads="1"/>
            </p:cNvSpPr>
            <p:nvPr/>
          </p:nvSpPr>
          <p:spPr bwMode="auto">
            <a:xfrm>
              <a:off x="5737" y="28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19" name="Oval 701"/>
            <p:cNvSpPr>
              <a:spLocks noChangeArrowheads="1"/>
            </p:cNvSpPr>
            <p:nvPr/>
          </p:nvSpPr>
          <p:spPr bwMode="auto">
            <a:xfrm>
              <a:off x="5737" y="29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0" name="Oval 702"/>
            <p:cNvSpPr>
              <a:spLocks noChangeArrowheads="1"/>
            </p:cNvSpPr>
            <p:nvPr/>
          </p:nvSpPr>
          <p:spPr bwMode="auto">
            <a:xfrm>
              <a:off x="5329"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1" name="Oval 703"/>
            <p:cNvSpPr>
              <a:spLocks noChangeArrowheads="1"/>
            </p:cNvSpPr>
            <p:nvPr/>
          </p:nvSpPr>
          <p:spPr bwMode="auto">
            <a:xfrm>
              <a:off x="4967"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2" name="Oval 704"/>
            <p:cNvSpPr>
              <a:spLocks noChangeArrowheads="1"/>
            </p:cNvSpPr>
            <p:nvPr/>
          </p:nvSpPr>
          <p:spPr bwMode="auto">
            <a:xfrm>
              <a:off x="5103" y="3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3" name="Oval 705"/>
            <p:cNvSpPr>
              <a:spLocks noChangeArrowheads="1"/>
            </p:cNvSpPr>
            <p:nvPr/>
          </p:nvSpPr>
          <p:spPr bwMode="auto">
            <a:xfrm>
              <a:off x="5193"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4" name="Oval 706"/>
            <p:cNvSpPr>
              <a:spLocks noChangeArrowheads="1"/>
            </p:cNvSpPr>
            <p:nvPr/>
          </p:nvSpPr>
          <p:spPr bwMode="auto">
            <a:xfrm>
              <a:off x="5193" y="32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5" name="Oval 707"/>
            <p:cNvSpPr>
              <a:spLocks noChangeArrowheads="1"/>
            </p:cNvSpPr>
            <p:nvPr/>
          </p:nvSpPr>
          <p:spPr bwMode="auto">
            <a:xfrm>
              <a:off x="5557"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6" name="Oval 708"/>
            <p:cNvSpPr>
              <a:spLocks noChangeArrowheads="1"/>
            </p:cNvSpPr>
            <p:nvPr/>
          </p:nvSpPr>
          <p:spPr bwMode="auto">
            <a:xfrm>
              <a:off x="5738" y="39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7" name="Oval 709"/>
            <p:cNvSpPr>
              <a:spLocks noChangeArrowheads="1"/>
            </p:cNvSpPr>
            <p:nvPr/>
          </p:nvSpPr>
          <p:spPr bwMode="auto">
            <a:xfrm>
              <a:off x="5465" y="3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8" name="Oval 710"/>
            <p:cNvSpPr>
              <a:spLocks noChangeArrowheads="1"/>
            </p:cNvSpPr>
            <p:nvPr/>
          </p:nvSpPr>
          <p:spPr bwMode="auto">
            <a:xfrm>
              <a:off x="5511" y="3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29" name="Oval 711"/>
            <p:cNvSpPr>
              <a:spLocks noChangeArrowheads="1"/>
            </p:cNvSpPr>
            <p:nvPr/>
          </p:nvSpPr>
          <p:spPr bwMode="auto">
            <a:xfrm>
              <a:off x="5602" y="3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0" name="Oval 712"/>
            <p:cNvSpPr>
              <a:spLocks noChangeArrowheads="1"/>
            </p:cNvSpPr>
            <p:nvPr/>
          </p:nvSpPr>
          <p:spPr bwMode="auto">
            <a:xfrm>
              <a:off x="4741" y="3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1" name="Oval 713"/>
            <p:cNvSpPr>
              <a:spLocks noChangeArrowheads="1"/>
            </p:cNvSpPr>
            <p:nvPr/>
          </p:nvSpPr>
          <p:spPr bwMode="auto">
            <a:xfrm>
              <a:off x="4740" y="38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2" name="Oval 714"/>
            <p:cNvSpPr>
              <a:spLocks noChangeArrowheads="1"/>
            </p:cNvSpPr>
            <p:nvPr/>
          </p:nvSpPr>
          <p:spPr bwMode="auto">
            <a:xfrm>
              <a:off x="4604"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3" name="Oval 715"/>
            <p:cNvSpPr>
              <a:spLocks noChangeArrowheads="1"/>
            </p:cNvSpPr>
            <p:nvPr/>
          </p:nvSpPr>
          <p:spPr bwMode="auto">
            <a:xfrm>
              <a:off x="4695" y="37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4" name="Oval 716"/>
            <p:cNvSpPr>
              <a:spLocks noChangeArrowheads="1"/>
            </p:cNvSpPr>
            <p:nvPr/>
          </p:nvSpPr>
          <p:spPr bwMode="auto">
            <a:xfrm>
              <a:off x="4830"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5" name="Oval 717"/>
            <p:cNvSpPr>
              <a:spLocks noChangeArrowheads="1"/>
            </p:cNvSpPr>
            <p:nvPr/>
          </p:nvSpPr>
          <p:spPr bwMode="auto">
            <a:xfrm>
              <a:off x="4830"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6" name="Oval 718"/>
            <p:cNvSpPr>
              <a:spLocks noChangeArrowheads="1"/>
            </p:cNvSpPr>
            <p:nvPr/>
          </p:nvSpPr>
          <p:spPr bwMode="auto">
            <a:xfrm>
              <a:off x="4604" y="3885"/>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937" name="Oval 719"/>
            <p:cNvSpPr>
              <a:spLocks noChangeArrowheads="1"/>
            </p:cNvSpPr>
            <p:nvPr/>
          </p:nvSpPr>
          <p:spPr bwMode="auto">
            <a:xfrm>
              <a:off x="4648" y="393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8" name="Oval 720"/>
            <p:cNvSpPr>
              <a:spLocks noChangeArrowheads="1"/>
            </p:cNvSpPr>
            <p:nvPr/>
          </p:nvSpPr>
          <p:spPr bwMode="auto">
            <a:xfrm>
              <a:off x="4197" y="37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39" name="Oval 721"/>
            <p:cNvSpPr>
              <a:spLocks noChangeArrowheads="1"/>
            </p:cNvSpPr>
            <p:nvPr/>
          </p:nvSpPr>
          <p:spPr bwMode="auto">
            <a:xfrm>
              <a:off x="4196"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0" name="Oval 722"/>
            <p:cNvSpPr>
              <a:spLocks noChangeArrowheads="1"/>
            </p:cNvSpPr>
            <p:nvPr/>
          </p:nvSpPr>
          <p:spPr bwMode="auto">
            <a:xfrm>
              <a:off x="4060"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1" name="Oval 723"/>
            <p:cNvSpPr>
              <a:spLocks noChangeArrowheads="1"/>
            </p:cNvSpPr>
            <p:nvPr/>
          </p:nvSpPr>
          <p:spPr bwMode="auto">
            <a:xfrm>
              <a:off x="4151" y="35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2" name="Oval 724"/>
            <p:cNvSpPr>
              <a:spLocks noChangeArrowheads="1"/>
            </p:cNvSpPr>
            <p:nvPr/>
          </p:nvSpPr>
          <p:spPr bwMode="auto">
            <a:xfrm>
              <a:off x="4287"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3" name="Oval 725"/>
            <p:cNvSpPr>
              <a:spLocks noChangeArrowheads="1"/>
            </p:cNvSpPr>
            <p:nvPr/>
          </p:nvSpPr>
          <p:spPr bwMode="auto">
            <a:xfrm>
              <a:off x="4378" y="37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4" name="Oval 726"/>
            <p:cNvSpPr>
              <a:spLocks noChangeArrowheads="1"/>
            </p:cNvSpPr>
            <p:nvPr/>
          </p:nvSpPr>
          <p:spPr bwMode="auto">
            <a:xfrm>
              <a:off x="4469" y="37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5" name="Oval 727"/>
            <p:cNvSpPr>
              <a:spLocks noChangeArrowheads="1"/>
            </p:cNvSpPr>
            <p:nvPr/>
          </p:nvSpPr>
          <p:spPr bwMode="auto">
            <a:xfrm>
              <a:off x="4468" y="36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6" name="Oval 728"/>
            <p:cNvSpPr>
              <a:spLocks noChangeArrowheads="1"/>
            </p:cNvSpPr>
            <p:nvPr/>
          </p:nvSpPr>
          <p:spPr bwMode="auto">
            <a:xfrm>
              <a:off x="4332" y="35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7" name="Oval 729"/>
            <p:cNvSpPr>
              <a:spLocks noChangeArrowheads="1"/>
            </p:cNvSpPr>
            <p:nvPr/>
          </p:nvSpPr>
          <p:spPr bwMode="auto">
            <a:xfrm>
              <a:off x="4060" y="36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8" name="Oval 730"/>
            <p:cNvSpPr>
              <a:spLocks noChangeArrowheads="1"/>
            </p:cNvSpPr>
            <p:nvPr/>
          </p:nvSpPr>
          <p:spPr bwMode="auto">
            <a:xfrm>
              <a:off x="4378" y="36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49" name="Oval 731"/>
            <p:cNvSpPr>
              <a:spLocks noChangeArrowheads="1"/>
            </p:cNvSpPr>
            <p:nvPr/>
          </p:nvSpPr>
          <p:spPr bwMode="auto">
            <a:xfrm>
              <a:off x="4650"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0" name="Oval 732"/>
            <p:cNvSpPr>
              <a:spLocks noChangeArrowheads="1"/>
            </p:cNvSpPr>
            <p:nvPr/>
          </p:nvSpPr>
          <p:spPr bwMode="auto">
            <a:xfrm>
              <a:off x="4513" y="34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1" name="Oval 733"/>
            <p:cNvSpPr>
              <a:spLocks noChangeArrowheads="1"/>
            </p:cNvSpPr>
            <p:nvPr/>
          </p:nvSpPr>
          <p:spPr bwMode="auto">
            <a:xfrm>
              <a:off x="4604" y="33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2" name="Oval 734"/>
            <p:cNvSpPr>
              <a:spLocks noChangeArrowheads="1"/>
            </p:cNvSpPr>
            <p:nvPr/>
          </p:nvSpPr>
          <p:spPr bwMode="auto">
            <a:xfrm>
              <a:off x="4785" y="3333"/>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0953" name="Oval 735"/>
            <p:cNvSpPr>
              <a:spLocks noChangeArrowheads="1"/>
            </p:cNvSpPr>
            <p:nvPr/>
          </p:nvSpPr>
          <p:spPr bwMode="auto">
            <a:xfrm>
              <a:off x="4513" y="35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4" name="Oval 736"/>
            <p:cNvSpPr>
              <a:spLocks noChangeArrowheads="1"/>
            </p:cNvSpPr>
            <p:nvPr/>
          </p:nvSpPr>
          <p:spPr bwMode="auto">
            <a:xfrm>
              <a:off x="483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5" name="Oval 737"/>
            <p:cNvSpPr>
              <a:spLocks noChangeArrowheads="1"/>
            </p:cNvSpPr>
            <p:nvPr/>
          </p:nvSpPr>
          <p:spPr bwMode="auto">
            <a:xfrm>
              <a:off x="4105" y="38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6" name="Oval 738"/>
            <p:cNvSpPr>
              <a:spLocks noChangeArrowheads="1"/>
            </p:cNvSpPr>
            <p:nvPr/>
          </p:nvSpPr>
          <p:spPr bwMode="auto">
            <a:xfrm>
              <a:off x="4378" y="3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7" name="Oval 739"/>
            <p:cNvSpPr>
              <a:spLocks noChangeArrowheads="1"/>
            </p:cNvSpPr>
            <p:nvPr/>
          </p:nvSpPr>
          <p:spPr bwMode="auto">
            <a:xfrm>
              <a:off x="4377"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8" name="Oval 740"/>
            <p:cNvSpPr>
              <a:spLocks noChangeArrowheads="1"/>
            </p:cNvSpPr>
            <p:nvPr/>
          </p:nvSpPr>
          <p:spPr bwMode="auto">
            <a:xfrm>
              <a:off x="4241" y="3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59" name="Oval 741"/>
            <p:cNvSpPr>
              <a:spLocks noChangeArrowheads="1"/>
            </p:cNvSpPr>
            <p:nvPr/>
          </p:nvSpPr>
          <p:spPr bwMode="auto">
            <a:xfrm>
              <a:off x="4332" y="3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0" name="Oval 742"/>
            <p:cNvSpPr>
              <a:spLocks noChangeArrowheads="1"/>
            </p:cNvSpPr>
            <p:nvPr/>
          </p:nvSpPr>
          <p:spPr bwMode="auto">
            <a:xfrm>
              <a:off x="4468" y="3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1" name="Oval 743"/>
            <p:cNvSpPr>
              <a:spLocks noChangeArrowheads="1"/>
            </p:cNvSpPr>
            <p:nvPr/>
          </p:nvSpPr>
          <p:spPr bwMode="auto">
            <a:xfrm>
              <a:off x="4513" y="32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2" name="Oval 744"/>
            <p:cNvSpPr>
              <a:spLocks noChangeArrowheads="1"/>
            </p:cNvSpPr>
            <p:nvPr/>
          </p:nvSpPr>
          <p:spPr bwMode="auto">
            <a:xfrm>
              <a:off x="4105" y="33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3" name="Oval 745"/>
            <p:cNvSpPr>
              <a:spLocks noChangeArrowheads="1"/>
            </p:cNvSpPr>
            <p:nvPr/>
          </p:nvSpPr>
          <p:spPr bwMode="auto">
            <a:xfrm>
              <a:off x="4285" y="34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4" name="Oval 746"/>
            <p:cNvSpPr>
              <a:spLocks noChangeArrowheads="1"/>
            </p:cNvSpPr>
            <p:nvPr/>
          </p:nvSpPr>
          <p:spPr bwMode="auto">
            <a:xfrm>
              <a:off x="3834" y="3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5" name="Oval 747"/>
            <p:cNvSpPr>
              <a:spLocks noChangeArrowheads="1"/>
            </p:cNvSpPr>
            <p:nvPr/>
          </p:nvSpPr>
          <p:spPr bwMode="auto">
            <a:xfrm>
              <a:off x="3833"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6" name="Oval 748"/>
            <p:cNvSpPr>
              <a:spLocks noChangeArrowheads="1"/>
            </p:cNvSpPr>
            <p:nvPr/>
          </p:nvSpPr>
          <p:spPr bwMode="auto">
            <a:xfrm>
              <a:off x="3697" y="3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7" name="Oval 749"/>
            <p:cNvSpPr>
              <a:spLocks noChangeArrowheads="1"/>
            </p:cNvSpPr>
            <p:nvPr/>
          </p:nvSpPr>
          <p:spPr bwMode="auto">
            <a:xfrm>
              <a:off x="3788" y="2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68" name="Oval 750"/>
            <p:cNvSpPr>
              <a:spLocks noChangeArrowheads="1"/>
            </p:cNvSpPr>
            <p:nvPr/>
          </p:nvSpPr>
          <p:spPr bwMode="auto">
            <a:xfrm>
              <a:off x="3924" y="31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0969" name="Oval 751"/>
            <p:cNvSpPr>
              <a:spLocks noChangeArrowheads="1"/>
            </p:cNvSpPr>
            <p:nvPr/>
          </p:nvSpPr>
          <p:spPr bwMode="auto">
            <a:xfrm>
              <a:off x="4015" y="3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0" name="Oval 752"/>
            <p:cNvSpPr>
              <a:spLocks noChangeArrowheads="1"/>
            </p:cNvSpPr>
            <p:nvPr/>
          </p:nvSpPr>
          <p:spPr bwMode="auto">
            <a:xfrm>
              <a:off x="4106" y="3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1" name="Oval 753"/>
            <p:cNvSpPr>
              <a:spLocks noChangeArrowheads="1"/>
            </p:cNvSpPr>
            <p:nvPr/>
          </p:nvSpPr>
          <p:spPr bwMode="auto">
            <a:xfrm>
              <a:off x="4059"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2" name="Oval 754"/>
            <p:cNvSpPr>
              <a:spLocks noChangeArrowheads="1"/>
            </p:cNvSpPr>
            <p:nvPr/>
          </p:nvSpPr>
          <p:spPr bwMode="auto">
            <a:xfrm>
              <a:off x="3969" y="2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3" name="Oval 755"/>
            <p:cNvSpPr>
              <a:spLocks noChangeArrowheads="1"/>
            </p:cNvSpPr>
            <p:nvPr/>
          </p:nvSpPr>
          <p:spPr bwMode="auto">
            <a:xfrm>
              <a:off x="3697" y="3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4" name="Oval 756"/>
            <p:cNvSpPr>
              <a:spLocks noChangeArrowheads="1"/>
            </p:cNvSpPr>
            <p:nvPr/>
          </p:nvSpPr>
          <p:spPr bwMode="auto">
            <a:xfrm>
              <a:off x="4015" y="3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5" name="Oval 757"/>
            <p:cNvSpPr>
              <a:spLocks noChangeArrowheads="1"/>
            </p:cNvSpPr>
            <p:nvPr/>
          </p:nvSpPr>
          <p:spPr bwMode="auto">
            <a:xfrm>
              <a:off x="4287" y="302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976" name="Oval 758"/>
            <p:cNvSpPr>
              <a:spLocks noChangeArrowheads="1"/>
            </p:cNvSpPr>
            <p:nvPr/>
          </p:nvSpPr>
          <p:spPr bwMode="auto">
            <a:xfrm>
              <a:off x="4150"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7" name="Oval 759"/>
            <p:cNvSpPr>
              <a:spLocks noChangeArrowheads="1"/>
            </p:cNvSpPr>
            <p:nvPr/>
          </p:nvSpPr>
          <p:spPr bwMode="auto">
            <a:xfrm>
              <a:off x="4241"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78" name="Oval 760"/>
            <p:cNvSpPr>
              <a:spLocks noChangeArrowheads="1"/>
            </p:cNvSpPr>
            <p:nvPr/>
          </p:nvSpPr>
          <p:spPr bwMode="auto">
            <a:xfrm>
              <a:off x="4422" y="279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0979" name="Oval 761"/>
            <p:cNvSpPr>
              <a:spLocks noChangeArrowheads="1"/>
            </p:cNvSpPr>
            <p:nvPr/>
          </p:nvSpPr>
          <p:spPr bwMode="auto">
            <a:xfrm>
              <a:off x="4150" y="2980"/>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980" name="Oval 762"/>
            <p:cNvSpPr>
              <a:spLocks noChangeArrowheads="1"/>
            </p:cNvSpPr>
            <p:nvPr/>
          </p:nvSpPr>
          <p:spPr bwMode="auto">
            <a:xfrm>
              <a:off x="4468" y="28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1" name="Oval 763"/>
            <p:cNvSpPr>
              <a:spLocks noChangeArrowheads="1"/>
            </p:cNvSpPr>
            <p:nvPr/>
          </p:nvSpPr>
          <p:spPr bwMode="auto">
            <a:xfrm>
              <a:off x="3742" y="3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2" name="Oval 764"/>
            <p:cNvSpPr>
              <a:spLocks noChangeArrowheads="1"/>
            </p:cNvSpPr>
            <p:nvPr/>
          </p:nvSpPr>
          <p:spPr bwMode="auto">
            <a:xfrm>
              <a:off x="5465" y="34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3" name="Oval 765"/>
            <p:cNvSpPr>
              <a:spLocks noChangeArrowheads="1"/>
            </p:cNvSpPr>
            <p:nvPr/>
          </p:nvSpPr>
          <p:spPr bwMode="auto">
            <a:xfrm>
              <a:off x="5375"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4" name="Oval 766"/>
            <p:cNvSpPr>
              <a:spLocks noChangeArrowheads="1"/>
            </p:cNvSpPr>
            <p:nvPr/>
          </p:nvSpPr>
          <p:spPr bwMode="auto">
            <a:xfrm>
              <a:off x="5239" y="29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5" name="Oval 767"/>
            <p:cNvSpPr>
              <a:spLocks noChangeArrowheads="1"/>
            </p:cNvSpPr>
            <p:nvPr/>
          </p:nvSpPr>
          <p:spPr bwMode="auto">
            <a:xfrm>
              <a:off x="5330" y="28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6" name="Oval 768"/>
            <p:cNvSpPr>
              <a:spLocks noChangeArrowheads="1"/>
            </p:cNvSpPr>
            <p:nvPr/>
          </p:nvSpPr>
          <p:spPr bwMode="auto">
            <a:xfrm>
              <a:off x="5466" y="3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7" name="Oval 769"/>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8" name="Oval 770"/>
            <p:cNvSpPr>
              <a:spLocks noChangeArrowheads="1"/>
            </p:cNvSpPr>
            <p:nvPr/>
          </p:nvSpPr>
          <p:spPr bwMode="auto">
            <a:xfrm>
              <a:off x="4967" y="30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89" name="Oval 771"/>
            <p:cNvSpPr>
              <a:spLocks noChangeArrowheads="1"/>
            </p:cNvSpPr>
            <p:nvPr/>
          </p:nvSpPr>
          <p:spPr bwMode="auto">
            <a:xfrm>
              <a:off x="5420"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0" name="Oval 772"/>
            <p:cNvSpPr>
              <a:spLocks noChangeArrowheads="1"/>
            </p:cNvSpPr>
            <p:nvPr/>
          </p:nvSpPr>
          <p:spPr bwMode="auto">
            <a:xfrm>
              <a:off x="4832"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1" name="Oval 773"/>
            <p:cNvSpPr>
              <a:spLocks noChangeArrowheads="1"/>
            </p:cNvSpPr>
            <p:nvPr/>
          </p:nvSpPr>
          <p:spPr bwMode="auto">
            <a:xfrm>
              <a:off x="4831"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2" name="Oval 774"/>
            <p:cNvSpPr>
              <a:spLocks noChangeArrowheads="1"/>
            </p:cNvSpPr>
            <p:nvPr/>
          </p:nvSpPr>
          <p:spPr bwMode="auto">
            <a:xfrm>
              <a:off x="4695"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3" name="Oval 775"/>
            <p:cNvSpPr>
              <a:spLocks noChangeArrowheads="1"/>
            </p:cNvSpPr>
            <p:nvPr/>
          </p:nvSpPr>
          <p:spPr bwMode="auto">
            <a:xfrm>
              <a:off x="4786" y="2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4" name="Oval 776"/>
            <p:cNvSpPr>
              <a:spLocks noChangeArrowheads="1"/>
            </p:cNvSpPr>
            <p:nvPr/>
          </p:nvSpPr>
          <p:spPr bwMode="auto">
            <a:xfrm>
              <a:off x="4922"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5" name="Oval 777"/>
            <p:cNvSpPr>
              <a:spLocks noChangeArrowheads="1"/>
            </p:cNvSpPr>
            <p:nvPr/>
          </p:nvSpPr>
          <p:spPr bwMode="auto">
            <a:xfrm>
              <a:off x="5013" y="29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6" name="Oval 778"/>
            <p:cNvSpPr>
              <a:spLocks noChangeArrowheads="1"/>
            </p:cNvSpPr>
            <p:nvPr/>
          </p:nvSpPr>
          <p:spPr bwMode="auto">
            <a:xfrm>
              <a:off x="5104" y="2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7" name="Oval 779"/>
            <p:cNvSpPr>
              <a:spLocks noChangeArrowheads="1"/>
            </p:cNvSpPr>
            <p:nvPr/>
          </p:nvSpPr>
          <p:spPr bwMode="auto">
            <a:xfrm>
              <a:off x="5103" y="2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8" name="Oval 780"/>
            <p:cNvSpPr>
              <a:spLocks noChangeArrowheads="1"/>
            </p:cNvSpPr>
            <p:nvPr/>
          </p:nvSpPr>
          <p:spPr bwMode="auto">
            <a:xfrm>
              <a:off x="496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999" name="Oval 781"/>
            <p:cNvSpPr>
              <a:spLocks noChangeArrowheads="1"/>
            </p:cNvSpPr>
            <p:nvPr/>
          </p:nvSpPr>
          <p:spPr bwMode="auto">
            <a:xfrm>
              <a:off x="4695" y="2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0" name="Oval 782"/>
            <p:cNvSpPr>
              <a:spLocks noChangeArrowheads="1"/>
            </p:cNvSpPr>
            <p:nvPr/>
          </p:nvSpPr>
          <p:spPr bwMode="auto">
            <a:xfrm>
              <a:off x="5013" y="2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1" name="Oval 783"/>
            <p:cNvSpPr>
              <a:spLocks noChangeArrowheads="1"/>
            </p:cNvSpPr>
            <p:nvPr/>
          </p:nvSpPr>
          <p:spPr bwMode="auto">
            <a:xfrm>
              <a:off x="5285" y="27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2" name="Oval 784"/>
            <p:cNvSpPr>
              <a:spLocks noChangeArrowheads="1"/>
            </p:cNvSpPr>
            <p:nvPr/>
          </p:nvSpPr>
          <p:spPr bwMode="auto">
            <a:xfrm>
              <a:off x="4558"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3" name="Oval 785"/>
            <p:cNvSpPr>
              <a:spLocks noChangeArrowheads="1"/>
            </p:cNvSpPr>
            <p:nvPr/>
          </p:nvSpPr>
          <p:spPr bwMode="auto">
            <a:xfrm>
              <a:off x="5239" y="2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4" name="Oval 786"/>
            <p:cNvSpPr>
              <a:spLocks noChangeArrowheads="1"/>
            </p:cNvSpPr>
            <p:nvPr/>
          </p:nvSpPr>
          <p:spPr bwMode="auto">
            <a:xfrm>
              <a:off x="5557" y="2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5" name="Oval 787"/>
            <p:cNvSpPr>
              <a:spLocks noChangeArrowheads="1"/>
            </p:cNvSpPr>
            <p:nvPr/>
          </p:nvSpPr>
          <p:spPr bwMode="auto">
            <a:xfrm>
              <a:off x="5148" y="2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6" name="Oval 788"/>
            <p:cNvSpPr>
              <a:spLocks noChangeArrowheads="1"/>
            </p:cNvSpPr>
            <p:nvPr/>
          </p:nvSpPr>
          <p:spPr bwMode="auto">
            <a:xfrm>
              <a:off x="5511"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7" name="Oval 789"/>
            <p:cNvSpPr>
              <a:spLocks noChangeArrowheads="1"/>
            </p:cNvSpPr>
            <p:nvPr/>
          </p:nvSpPr>
          <p:spPr bwMode="auto">
            <a:xfrm>
              <a:off x="4740" y="3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8" name="Oval 790"/>
            <p:cNvSpPr>
              <a:spLocks noChangeArrowheads="1"/>
            </p:cNvSpPr>
            <p:nvPr/>
          </p:nvSpPr>
          <p:spPr bwMode="auto">
            <a:xfrm>
              <a:off x="5511" y="2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09" name="Oval 791"/>
            <p:cNvSpPr>
              <a:spLocks noChangeArrowheads="1"/>
            </p:cNvSpPr>
            <p:nvPr/>
          </p:nvSpPr>
          <p:spPr bwMode="auto">
            <a:xfrm>
              <a:off x="564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0" name="Oval 792"/>
            <p:cNvSpPr>
              <a:spLocks noChangeArrowheads="1"/>
            </p:cNvSpPr>
            <p:nvPr/>
          </p:nvSpPr>
          <p:spPr bwMode="auto">
            <a:xfrm>
              <a:off x="578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1" name="Oval 793"/>
            <p:cNvSpPr>
              <a:spLocks noChangeArrowheads="1"/>
            </p:cNvSpPr>
            <p:nvPr/>
          </p:nvSpPr>
          <p:spPr bwMode="auto">
            <a:xfrm>
              <a:off x="5737" y="2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2" name="Oval 794"/>
            <p:cNvSpPr>
              <a:spLocks noChangeArrowheads="1"/>
            </p:cNvSpPr>
            <p:nvPr/>
          </p:nvSpPr>
          <p:spPr bwMode="auto">
            <a:xfrm>
              <a:off x="5420"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3" name="Oval 795"/>
            <p:cNvSpPr>
              <a:spLocks noChangeArrowheads="1"/>
            </p:cNvSpPr>
            <p:nvPr/>
          </p:nvSpPr>
          <p:spPr bwMode="auto">
            <a:xfrm>
              <a:off x="5102"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4" name="Oval 796"/>
            <p:cNvSpPr>
              <a:spLocks noChangeArrowheads="1"/>
            </p:cNvSpPr>
            <p:nvPr/>
          </p:nvSpPr>
          <p:spPr bwMode="auto">
            <a:xfrm>
              <a:off x="523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5" name="Oval 797"/>
            <p:cNvSpPr>
              <a:spLocks noChangeArrowheads="1"/>
            </p:cNvSpPr>
            <p:nvPr/>
          </p:nvSpPr>
          <p:spPr bwMode="auto">
            <a:xfrm>
              <a:off x="5329"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6" name="Oval 798"/>
            <p:cNvSpPr>
              <a:spLocks noChangeArrowheads="1"/>
            </p:cNvSpPr>
            <p:nvPr/>
          </p:nvSpPr>
          <p:spPr bwMode="auto">
            <a:xfrm>
              <a:off x="5420"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7" name="Oval 799"/>
            <p:cNvSpPr>
              <a:spLocks noChangeArrowheads="1"/>
            </p:cNvSpPr>
            <p:nvPr/>
          </p:nvSpPr>
          <p:spPr bwMode="auto">
            <a:xfrm>
              <a:off x="551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8" name="Oval 800"/>
            <p:cNvSpPr>
              <a:spLocks noChangeArrowheads="1"/>
            </p:cNvSpPr>
            <p:nvPr/>
          </p:nvSpPr>
          <p:spPr bwMode="auto">
            <a:xfrm>
              <a:off x="5738"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19" name="Oval 801"/>
            <p:cNvSpPr>
              <a:spLocks noChangeArrowheads="1"/>
            </p:cNvSpPr>
            <p:nvPr/>
          </p:nvSpPr>
          <p:spPr bwMode="auto">
            <a:xfrm>
              <a:off x="5465" y="42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0" name="Oval 802"/>
            <p:cNvSpPr>
              <a:spLocks noChangeArrowheads="1"/>
            </p:cNvSpPr>
            <p:nvPr/>
          </p:nvSpPr>
          <p:spPr bwMode="auto">
            <a:xfrm>
              <a:off x="49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1" name="Oval 803"/>
            <p:cNvSpPr>
              <a:spLocks noChangeArrowheads="1"/>
            </p:cNvSpPr>
            <p:nvPr/>
          </p:nvSpPr>
          <p:spPr bwMode="auto">
            <a:xfrm>
              <a:off x="4469" y="42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2" name="Oval 804"/>
            <p:cNvSpPr>
              <a:spLocks noChangeArrowheads="1"/>
            </p:cNvSpPr>
            <p:nvPr/>
          </p:nvSpPr>
          <p:spPr bwMode="auto">
            <a:xfrm>
              <a:off x="397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3" name="Oval 805"/>
            <p:cNvSpPr>
              <a:spLocks noChangeArrowheads="1"/>
            </p:cNvSpPr>
            <p:nvPr/>
          </p:nvSpPr>
          <p:spPr bwMode="auto">
            <a:xfrm>
              <a:off x="4332"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4" name="Oval 806"/>
            <p:cNvSpPr>
              <a:spLocks noChangeArrowheads="1"/>
            </p:cNvSpPr>
            <p:nvPr/>
          </p:nvSpPr>
          <p:spPr bwMode="auto">
            <a:xfrm>
              <a:off x="3742" y="38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5" name="Oval 807"/>
            <p:cNvSpPr>
              <a:spLocks noChangeArrowheads="1"/>
            </p:cNvSpPr>
            <p:nvPr/>
          </p:nvSpPr>
          <p:spPr bwMode="auto">
            <a:xfrm>
              <a:off x="4011" y="3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6" name="Oval 808"/>
            <p:cNvSpPr>
              <a:spLocks noChangeArrowheads="1"/>
            </p:cNvSpPr>
            <p:nvPr/>
          </p:nvSpPr>
          <p:spPr bwMode="auto">
            <a:xfrm>
              <a:off x="4468" y="311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7" name="Oval 809"/>
            <p:cNvSpPr>
              <a:spLocks noChangeArrowheads="1"/>
            </p:cNvSpPr>
            <p:nvPr/>
          </p:nvSpPr>
          <p:spPr bwMode="auto">
            <a:xfrm>
              <a:off x="4925"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8" name="Oval 810"/>
            <p:cNvSpPr>
              <a:spLocks noChangeArrowheads="1"/>
            </p:cNvSpPr>
            <p:nvPr/>
          </p:nvSpPr>
          <p:spPr bwMode="auto">
            <a:xfrm>
              <a:off x="3969"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29" name="Oval 811"/>
            <p:cNvSpPr>
              <a:spLocks noChangeArrowheads="1"/>
            </p:cNvSpPr>
            <p:nvPr/>
          </p:nvSpPr>
          <p:spPr bwMode="auto">
            <a:xfrm>
              <a:off x="3833" y="2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0" name="Oval 812"/>
            <p:cNvSpPr>
              <a:spLocks noChangeArrowheads="1"/>
            </p:cNvSpPr>
            <p:nvPr/>
          </p:nvSpPr>
          <p:spPr bwMode="auto">
            <a:xfrm>
              <a:off x="3696" y="293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1" name="Oval 813"/>
            <p:cNvSpPr>
              <a:spLocks noChangeArrowheads="1"/>
            </p:cNvSpPr>
            <p:nvPr/>
          </p:nvSpPr>
          <p:spPr bwMode="auto">
            <a:xfrm>
              <a:off x="3606" y="284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032" name="Oval 814"/>
            <p:cNvSpPr>
              <a:spLocks noChangeArrowheads="1"/>
            </p:cNvSpPr>
            <p:nvPr/>
          </p:nvSpPr>
          <p:spPr bwMode="auto">
            <a:xfrm>
              <a:off x="3651" y="27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3" name="Oval 815"/>
            <p:cNvSpPr>
              <a:spLocks noChangeArrowheads="1"/>
            </p:cNvSpPr>
            <p:nvPr/>
          </p:nvSpPr>
          <p:spPr bwMode="auto">
            <a:xfrm>
              <a:off x="3788"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4" name="Oval 816"/>
            <p:cNvSpPr>
              <a:spLocks noChangeArrowheads="1"/>
            </p:cNvSpPr>
            <p:nvPr/>
          </p:nvSpPr>
          <p:spPr bwMode="auto">
            <a:xfrm>
              <a:off x="3925" y="2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5" name="Oval 817"/>
            <p:cNvSpPr>
              <a:spLocks noChangeArrowheads="1"/>
            </p:cNvSpPr>
            <p:nvPr/>
          </p:nvSpPr>
          <p:spPr bwMode="auto">
            <a:xfrm>
              <a:off x="4062" y="306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6" name="Oval 818"/>
            <p:cNvSpPr>
              <a:spLocks noChangeArrowheads="1"/>
            </p:cNvSpPr>
            <p:nvPr/>
          </p:nvSpPr>
          <p:spPr bwMode="auto">
            <a:xfrm>
              <a:off x="3651"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7" name="Oval 819"/>
            <p:cNvSpPr>
              <a:spLocks noChangeArrowheads="1"/>
            </p:cNvSpPr>
            <p:nvPr/>
          </p:nvSpPr>
          <p:spPr bwMode="auto">
            <a:xfrm>
              <a:off x="3606" y="37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8" name="Oval 820"/>
            <p:cNvSpPr>
              <a:spLocks noChangeArrowheads="1"/>
            </p:cNvSpPr>
            <p:nvPr/>
          </p:nvSpPr>
          <p:spPr bwMode="auto">
            <a:xfrm>
              <a:off x="383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39" name="Oval 821"/>
            <p:cNvSpPr>
              <a:spLocks noChangeArrowheads="1"/>
            </p:cNvSpPr>
            <p:nvPr/>
          </p:nvSpPr>
          <p:spPr bwMode="auto">
            <a:xfrm>
              <a:off x="3878" y="34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0" name="Oval 822"/>
            <p:cNvSpPr>
              <a:spLocks noChangeArrowheads="1"/>
            </p:cNvSpPr>
            <p:nvPr/>
          </p:nvSpPr>
          <p:spPr bwMode="auto">
            <a:xfrm>
              <a:off x="3878" y="379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1" name="Oval 823"/>
            <p:cNvSpPr>
              <a:spLocks noChangeArrowheads="1"/>
            </p:cNvSpPr>
            <p:nvPr/>
          </p:nvSpPr>
          <p:spPr bwMode="auto">
            <a:xfrm>
              <a:off x="3696"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2" name="Oval 824"/>
            <p:cNvSpPr>
              <a:spLocks noChangeArrowheads="1"/>
            </p:cNvSpPr>
            <p:nvPr/>
          </p:nvSpPr>
          <p:spPr bwMode="auto">
            <a:xfrm>
              <a:off x="3606"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3" name="Oval 825"/>
            <p:cNvSpPr>
              <a:spLocks noChangeArrowheads="1"/>
            </p:cNvSpPr>
            <p:nvPr/>
          </p:nvSpPr>
          <p:spPr bwMode="auto">
            <a:xfrm>
              <a:off x="3606" y="3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4" name="Oval 826"/>
            <p:cNvSpPr>
              <a:spLocks noChangeArrowheads="1"/>
            </p:cNvSpPr>
            <p:nvPr/>
          </p:nvSpPr>
          <p:spPr bwMode="auto">
            <a:xfrm>
              <a:off x="3606"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5" name="Oval 827"/>
            <p:cNvSpPr>
              <a:spLocks noChangeArrowheads="1"/>
            </p:cNvSpPr>
            <p:nvPr/>
          </p:nvSpPr>
          <p:spPr bwMode="auto">
            <a:xfrm>
              <a:off x="4422" y="297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6" name="Oval 828"/>
            <p:cNvSpPr>
              <a:spLocks noChangeArrowheads="1"/>
            </p:cNvSpPr>
            <p:nvPr/>
          </p:nvSpPr>
          <p:spPr bwMode="auto">
            <a:xfrm>
              <a:off x="4286" y="29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7" name="Oval 829"/>
            <p:cNvSpPr>
              <a:spLocks noChangeArrowheads="1"/>
            </p:cNvSpPr>
            <p:nvPr/>
          </p:nvSpPr>
          <p:spPr bwMode="auto">
            <a:xfrm>
              <a:off x="4150"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8" name="Oval 830"/>
            <p:cNvSpPr>
              <a:spLocks noChangeArrowheads="1"/>
            </p:cNvSpPr>
            <p:nvPr/>
          </p:nvSpPr>
          <p:spPr bwMode="auto">
            <a:xfrm>
              <a:off x="4287"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49" name="Oval 831"/>
            <p:cNvSpPr>
              <a:spLocks noChangeArrowheads="1"/>
            </p:cNvSpPr>
            <p:nvPr/>
          </p:nvSpPr>
          <p:spPr bwMode="auto">
            <a:xfrm>
              <a:off x="4513"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0" name="Oval 832"/>
            <p:cNvSpPr>
              <a:spLocks noChangeArrowheads="1"/>
            </p:cNvSpPr>
            <p:nvPr/>
          </p:nvSpPr>
          <p:spPr bwMode="auto">
            <a:xfrm>
              <a:off x="3651" y="2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1" name="Oval 833"/>
            <p:cNvSpPr>
              <a:spLocks noChangeArrowheads="1"/>
            </p:cNvSpPr>
            <p:nvPr/>
          </p:nvSpPr>
          <p:spPr bwMode="auto">
            <a:xfrm>
              <a:off x="4695" y="30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2" name="Oval 834"/>
            <p:cNvSpPr>
              <a:spLocks noChangeArrowheads="1"/>
            </p:cNvSpPr>
            <p:nvPr/>
          </p:nvSpPr>
          <p:spPr bwMode="auto">
            <a:xfrm>
              <a:off x="3878" y="37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3" name="Oval 835"/>
            <p:cNvSpPr>
              <a:spLocks noChangeArrowheads="1"/>
            </p:cNvSpPr>
            <p:nvPr/>
          </p:nvSpPr>
          <p:spPr bwMode="auto">
            <a:xfrm>
              <a:off x="3788"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4" name="Oval 836"/>
            <p:cNvSpPr>
              <a:spLocks noChangeArrowheads="1"/>
            </p:cNvSpPr>
            <p:nvPr/>
          </p:nvSpPr>
          <p:spPr bwMode="auto">
            <a:xfrm>
              <a:off x="369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5" name="Oval 837"/>
            <p:cNvSpPr>
              <a:spLocks noChangeArrowheads="1"/>
            </p:cNvSpPr>
            <p:nvPr/>
          </p:nvSpPr>
          <p:spPr bwMode="auto">
            <a:xfrm>
              <a:off x="3604" y="39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6" name="Oval 838"/>
            <p:cNvSpPr>
              <a:spLocks noChangeArrowheads="1"/>
            </p:cNvSpPr>
            <p:nvPr/>
          </p:nvSpPr>
          <p:spPr bwMode="auto">
            <a:xfrm>
              <a:off x="4241"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7" name="Oval 839"/>
            <p:cNvSpPr>
              <a:spLocks noChangeArrowheads="1"/>
            </p:cNvSpPr>
            <p:nvPr/>
          </p:nvSpPr>
          <p:spPr bwMode="auto">
            <a:xfrm>
              <a:off x="4150" y="397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058" name="Oval 840"/>
            <p:cNvSpPr>
              <a:spLocks noChangeArrowheads="1"/>
            </p:cNvSpPr>
            <p:nvPr/>
          </p:nvSpPr>
          <p:spPr bwMode="auto">
            <a:xfrm>
              <a:off x="39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59" name="Oval 841"/>
            <p:cNvSpPr>
              <a:spLocks noChangeArrowheads="1"/>
            </p:cNvSpPr>
            <p:nvPr/>
          </p:nvSpPr>
          <p:spPr bwMode="auto">
            <a:xfrm>
              <a:off x="3742"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0" name="Oval 842"/>
            <p:cNvSpPr>
              <a:spLocks noChangeArrowheads="1"/>
            </p:cNvSpPr>
            <p:nvPr/>
          </p:nvSpPr>
          <p:spPr bwMode="auto">
            <a:xfrm>
              <a:off x="4287"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1" name="Oval 843"/>
            <p:cNvSpPr>
              <a:spLocks noChangeArrowheads="1"/>
            </p:cNvSpPr>
            <p:nvPr/>
          </p:nvSpPr>
          <p:spPr bwMode="auto">
            <a:xfrm>
              <a:off x="4741"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2" name="Oval 844"/>
            <p:cNvSpPr>
              <a:spLocks noChangeArrowheads="1"/>
            </p:cNvSpPr>
            <p:nvPr/>
          </p:nvSpPr>
          <p:spPr bwMode="auto">
            <a:xfrm>
              <a:off x="4150" y="41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3" name="Oval 845"/>
            <p:cNvSpPr>
              <a:spLocks noChangeArrowheads="1"/>
            </p:cNvSpPr>
            <p:nvPr/>
          </p:nvSpPr>
          <p:spPr bwMode="auto">
            <a:xfrm>
              <a:off x="3559" y="41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4" name="Oval 846"/>
            <p:cNvSpPr>
              <a:spLocks noChangeArrowheads="1"/>
            </p:cNvSpPr>
            <p:nvPr/>
          </p:nvSpPr>
          <p:spPr bwMode="auto">
            <a:xfrm>
              <a:off x="4014" y="4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5" name="Oval 847"/>
            <p:cNvSpPr>
              <a:spLocks noChangeArrowheads="1"/>
            </p:cNvSpPr>
            <p:nvPr/>
          </p:nvSpPr>
          <p:spPr bwMode="auto">
            <a:xfrm>
              <a:off x="4469"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6" name="Oval 848"/>
            <p:cNvSpPr>
              <a:spLocks noChangeArrowheads="1"/>
            </p:cNvSpPr>
            <p:nvPr/>
          </p:nvSpPr>
          <p:spPr bwMode="auto">
            <a:xfrm>
              <a:off x="4924"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7" name="Oval 849"/>
            <p:cNvSpPr>
              <a:spLocks noChangeArrowheads="1"/>
            </p:cNvSpPr>
            <p:nvPr/>
          </p:nvSpPr>
          <p:spPr bwMode="auto">
            <a:xfrm>
              <a:off x="5103" y="4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8" name="Oval 850"/>
            <p:cNvSpPr>
              <a:spLocks noChangeArrowheads="1"/>
            </p:cNvSpPr>
            <p:nvPr/>
          </p:nvSpPr>
          <p:spPr bwMode="auto">
            <a:xfrm>
              <a:off x="4604"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69" name="Oval 851"/>
            <p:cNvSpPr>
              <a:spLocks noChangeArrowheads="1"/>
            </p:cNvSpPr>
            <p:nvPr/>
          </p:nvSpPr>
          <p:spPr bwMode="auto">
            <a:xfrm>
              <a:off x="4468" y="38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0" name="Oval 852"/>
            <p:cNvSpPr>
              <a:spLocks noChangeArrowheads="1"/>
            </p:cNvSpPr>
            <p:nvPr/>
          </p:nvSpPr>
          <p:spPr bwMode="auto">
            <a:xfrm>
              <a:off x="5738"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1" name="Oval 853"/>
            <p:cNvSpPr>
              <a:spLocks noChangeArrowheads="1"/>
            </p:cNvSpPr>
            <p:nvPr/>
          </p:nvSpPr>
          <p:spPr bwMode="auto">
            <a:xfrm>
              <a:off x="5693" y="35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2" name="Oval 854"/>
            <p:cNvSpPr>
              <a:spLocks noChangeArrowheads="1"/>
            </p:cNvSpPr>
            <p:nvPr/>
          </p:nvSpPr>
          <p:spPr bwMode="auto">
            <a:xfrm>
              <a:off x="5511" y="35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3" name="Oval 855"/>
            <p:cNvSpPr>
              <a:spLocks noChangeArrowheads="1"/>
            </p:cNvSpPr>
            <p:nvPr/>
          </p:nvSpPr>
          <p:spPr bwMode="auto">
            <a:xfrm>
              <a:off x="5646" y="40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4" name="Oval 856"/>
            <p:cNvSpPr>
              <a:spLocks noChangeArrowheads="1"/>
            </p:cNvSpPr>
            <p:nvPr/>
          </p:nvSpPr>
          <p:spPr bwMode="auto">
            <a:xfrm>
              <a:off x="5420" y="40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5" name="Oval 857"/>
            <p:cNvSpPr>
              <a:spLocks noChangeArrowheads="1"/>
            </p:cNvSpPr>
            <p:nvPr/>
          </p:nvSpPr>
          <p:spPr bwMode="auto">
            <a:xfrm>
              <a:off x="4604"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6" name="Oval 858"/>
            <p:cNvSpPr>
              <a:spLocks noChangeArrowheads="1"/>
            </p:cNvSpPr>
            <p:nvPr/>
          </p:nvSpPr>
          <p:spPr bwMode="auto">
            <a:xfrm>
              <a:off x="510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7" name="Oval 859"/>
            <p:cNvSpPr>
              <a:spLocks noChangeArrowheads="1"/>
            </p:cNvSpPr>
            <p:nvPr/>
          </p:nvSpPr>
          <p:spPr bwMode="auto">
            <a:xfrm>
              <a:off x="510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8" name="Oval 860"/>
            <p:cNvSpPr>
              <a:spLocks noChangeArrowheads="1"/>
            </p:cNvSpPr>
            <p:nvPr/>
          </p:nvSpPr>
          <p:spPr bwMode="auto">
            <a:xfrm>
              <a:off x="5013"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79" name="Oval 861"/>
            <p:cNvSpPr>
              <a:spLocks noChangeArrowheads="1"/>
            </p:cNvSpPr>
            <p:nvPr/>
          </p:nvSpPr>
          <p:spPr bwMode="auto">
            <a:xfrm>
              <a:off x="4877"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0" name="Oval 862"/>
            <p:cNvSpPr>
              <a:spLocks noChangeArrowheads="1"/>
            </p:cNvSpPr>
            <p:nvPr/>
          </p:nvSpPr>
          <p:spPr bwMode="auto">
            <a:xfrm>
              <a:off x="469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1" name="Oval 863"/>
            <p:cNvSpPr>
              <a:spLocks noChangeArrowheads="1"/>
            </p:cNvSpPr>
            <p:nvPr/>
          </p:nvSpPr>
          <p:spPr bwMode="auto">
            <a:xfrm>
              <a:off x="4967" y="16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2" name="Oval 864"/>
            <p:cNvSpPr>
              <a:spLocks noChangeArrowheads="1"/>
            </p:cNvSpPr>
            <p:nvPr/>
          </p:nvSpPr>
          <p:spPr bwMode="auto">
            <a:xfrm>
              <a:off x="5058" y="161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083" name="Oval 865"/>
            <p:cNvSpPr>
              <a:spLocks noChangeArrowheads="1"/>
            </p:cNvSpPr>
            <p:nvPr/>
          </p:nvSpPr>
          <p:spPr bwMode="auto">
            <a:xfrm>
              <a:off x="5058"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4" name="Oval 866"/>
            <p:cNvSpPr>
              <a:spLocks noChangeArrowheads="1"/>
            </p:cNvSpPr>
            <p:nvPr/>
          </p:nvSpPr>
          <p:spPr bwMode="auto">
            <a:xfrm>
              <a:off x="5013" y="18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5" name="Oval 867"/>
            <p:cNvSpPr>
              <a:spLocks noChangeArrowheads="1"/>
            </p:cNvSpPr>
            <p:nvPr/>
          </p:nvSpPr>
          <p:spPr bwMode="auto">
            <a:xfrm>
              <a:off x="5058"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6" name="Oval 868"/>
            <p:cNvSpPr>
              <a:spLocks noChangeArrowheads="1"/>
            </p:cNvSpPr>
            <p:nvPr/>
          </p:nvSpPr>
          <p:spPr bwMode="auto">
            <a:xfrm>
              <a:off x="519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7" name="Oval 869"/>
            <p:cNvSpPr>
              <a:spLocks noChangeArrowheads="1"/>
            </p:cNvSpPr>
            <p:nvPr/>
          </p:nvSpPr>
          <p:spPr bwMode="auto">
            <a:xfrm>
              <a:off x="5285" y="22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8" name="Oval 870"/>
            <p:cNvSpPr>
              <a:spLocks noChangeArrowheads="1"/>
            </p:cNvSpPr>
            <p:nvPr/>
          </p:nvSpPr>
          <p:spPr bwMode="auto">
            <a:xfrm>
              <a:off x="5376"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89" name="Oval 871"/>
            <p:cNvSpPr>
              <a:spLocks noChangeArrowheads="1"/>
            </p:cNvSpPr>
            <p:nvPr/>
          </p:nvSpPr>
          <p:spPr bwMode="auto">
            <a:xfrm>
              <a:off x="5375" y="20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0" name="Oval 872"/>
            <p:cNvSpPr>
              <a:spLocks noChangeArrowheads="1"/>
            </p:cNvSpPr>
            <p:nvPr/>
          </p:nvSpPr>
          <p:spPr bwMode="auto">
            <a:xfrm>
              <a:off x="5374"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1" name="Oval 873"/>
            <p:cNvSpPr>
              <a:spLocks noChangeArrowheads="1"/>
            </p:cNvSpPr>
            <p:nvPr/>
          </p:nvSpPr>
          <p:spPr bwMode="auto">
            <a:xfrm>
              <a:off x="5285"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2" name="Oval 874"/>
            <p:cNvSpPr>
              <a:spLocks noChangeArrowheads="1"/>
            </p:cNvSpPr>
            <p:nvPr/>
          </p:nvSpPr>
          <p:spPr bwMode="auto">
            <a:xfrm>
              <a:off x="5421" y="17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3" name="Oval 875"/>
            <p:cNvSpPr>
              <a:spLocks noChangeArrowheads="1"/>
            </p:cNvSpPr>
            <p:nvPr/>
          </p:nvSpPr>
          <p:spPr bwMode="auto">
            <a:xfrm>
              <a:off x="5149"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4" name="Oval 876"/>
            <p:cNvSpPr>
              <a:spLocks noChangeArrowheads="1"/>
            </p:cNvSpPr>
            <p:nvPr/>
          </p:nvSpPr>
          <p:spPr bwMode="auto">
            <a:xfrm>
              <a:off x="5194"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5" name="Oval 877"/>
            <p:cNvSpPr>
              <a:spLocks noChangeArrowheads="1"/>
            </p:cNvSpPr>
            <p:nvPr/>
          </p:nvSpPr>
          <p:spPr bwMode="auto">
            <a:xfrm>
              <a:off x="5239" y="19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6" name="Oval 878"/>
            <p:cNvSpPr>
              <a:spLocks noChangeArrowheads="1"/>
            </p:cNvSpPr>
            <p:nvPr/>
          </p:nvSpPr>
          <p:spPr bwMode="auto">
            <a:xfrm>
              <a:off x="496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7" name="Oval 879"/>
            <p:cNvSpPr>
              <a:spLocks noChangeArrowheads="1"/>
            </p:cNvSpPr>
            <p:nvPr/>
          </p:nvSpPr>
          <p:spPr bwMode="auto">
            <a:xfrm>
              <a:off x="528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8" name="Oval 880"/>
            <p:cNvSpPr>
              <a:spLocks noChangeArrowheads="1"/>
            </p:cNvSpPr>
            <p:nvPr/>
          </p:nvSpPr>
          <p:spPr bwMode="auto">
            <a:xfrm>
              <a:off x="5693"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099" name="Oval 881"/>
            <p:cNvSpPr>
              <a:spLocks noChangeArrowheads="1"/>
            </p:cNvSpPr>
            <p:nvPr/>
          </p:nvSpPr>
          <p:spPr bwMode="auto">
            <a:xfrm>
              <a:off x="5783"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0" name="Oval 882"/>
            <p:cNvSpPr>
              <a:spLocks noChangeArrowheads="1"/>
            </p:cNvSpPr>
            <p:nvPr/>
          </p:nvSpPr>
          <p:spPr bwMode="auto">
            <a:xfrm>
              <a:off x="5648" y="15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1" name="Oval 883"/>
            <p:cNvSpPr>
              <a:spLocks noChangeArrowheads="1"/>
            </p:cNvSpPr>
            <p:nvPr/>
          </p:nvSpPr>
          <p:spPr bwMode="auto">
            <a:xfrm>
              <a:off x="5466" y="14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102" name="Oval 884"/>
            <p:cNvSpPr>
              <a:spLocks noChangeArrowheads="1"/>
            </p:cNvSpPr>
            <p:nvPr/>
          </p:nvSpPr>
          <p:spPr bwMode="auto">
            <a:xfrm>
              <a:off x="5330"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3" name="Oval 885"/>
            <p:cNvSpPr>
              <a:spLocks noChangeArrowheads="1"/>
            </p:cNvSpPr>
            <p:nvPr/>
          </p:nvSpPr>
          <p:spPr bwMode="auto">
            <a:xfrm>
              <a:off x="5421"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4" name="Oval 886"/>
            <p:cNvSpPr>
              <a:spLocks noChangeArrowheads="1"/>
            </p:cNvSpPr>
            <p:nvPr/>
          </p:nvSpPr>
          <p:spPr bwMode="auto">
            <a:xfrm>
              <a:off x="5557"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5" name="Oval 887"/>
            <p:cNvSpPr>
              <a:spLocks noChangeArrowheads="1"/>
            </p:cNvSpPr>
            <p:nvPr/>
          </p:nvSpPr>
          <p:spPr bwMode="auto">
            <a:xfrm>
              <a:off x="5693" y="1752"/>
              <a:ext cx="45" cy="46"/>
            </a:xfrm>
            <a:prstGeom prst="ellipse">
              <a:avLst/>
            </a:prstGeom>
            <a:solidFill>
              <a:schemeClr val="tx1"/>
            </a:solidFill>
            <a:ln w="3175">
              <a:noFill/>
              <a:round/>
              <a:headEnd/>
              <a:tailEnd/>
            </a:ln>
          </p:spPr>
          <p:txBody>
            <a:bodyPr wrap="none" anchor="ctr"/>
            <a:lstStyle/>
            <a:p>
              <a:endParaRPr lang="en-US"/>
            </a:p>
          </p:txBody>
        </p:sp>
        <p:sp>
          <p:nvSpPr>
            <p:cNvPr id="91106" name="Oval 888"/>
            <p:cNvSpPr>
              <a:spLocks noChangeArrowheads="1"/>
            </p:cNvSpPr>
            <p:nvPr/>
          </p:nvSpPr>
          <p:spPr bwMode="auto">
            <a:xfrm>
              <a:off x="5739" y="15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7" name="Oval 889"/>
            <p:cNvSpPr>
              <a:spLocks noChangeArrowheads="1"/>
            </p:cNvSpPr>
            <p:nvPr/>
          </p:nvSpPr>
          <p:spPr bwMode="auto">
            <a:xfrm>
              <a:off x="5738" y="138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8" name="Oval 890"/>
            <p:cNvSpPr>
              <a:spLocks noChangeArrowheads="1"/>
            </p:cNvSpPr>
            <p:nvPr/>
          </p:nvSpPr>
          <p:spPr bwMode="auto">
            <a:xfrm>
              <a:off x="5465"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09" name="Oval 891"/>
            <p:cNvSpPr>
              <a:spLocks noChangeArrowheads="1"/>
            </p:cNvSpPr>
            <p:nvPr/>
          </p:nvSpPr>
          <p:spPr bwMode="auto">
            <a:xfrm>
              <a:off x="5602" y="12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0" name="Oval 892"/>
            <p:cNvSpPr>
              <a:spLocks noChangeArrowheads="1"/>
            </p:cNvSpPr>
            <p:nvPr/>
          </p:nvSpPr>
          <p:spPr bwMode="auto">
            <a:xfrm>
              <a:off x="5602"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1" name="Oval 893"/>
            <p:cNvSpPr>
              <a:spLocks noChangeArrowheads="1"/>
            </p:cNvSpPr>
            <p:nvPr/>
          </p:nvSpPr>
          <p:spPr bwMode="auto">
            <a:xfrm>
              <a:off x="5648" y="14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2" name="Oval 894"/>
            <p:cNvSpPr>
              <a:spLocks noChangeArrowheads="1"/>
            </p:cNvSpPr>
            <p:nvPr/>
          </p:nvSpPr>
          <p:spPr bwMode="auto">
            <a:xfrm>
              <a:off x="5783" y="120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3" name="Oval 895"/>
            <p:cNvSpPr>
              <a:spLocks noChangeArrowheads="1"/>
            </p:cNvSpPr>
            <p:nvPr/>
          </p:nvSpPr>
          <p:spPr bwMode="auto">
            <a:xfrm>
              <a:off x="5783" y="12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4" name="Oval 896"/>
            <p:cNvSpPr>
              <a:spLocks noChangeArrowheads="1"/>
            </p:cNvSpPr>
            <p:nvPr/>
          </p:nvSpPr>
          <p:spPr bwMode="auto">
            <a:xfrm>
              <a:off x="5375"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5" name="Oval 897"/>
            <p:cNvSpPr>
              <a:spLocks noChangeArrowheads="1"/>
            </p:cNvSpPr>
            <p:nvPr/>
          </p:nvSpPr>
          <p:spPr bwMode="auto">
            <a:xfrm>
              <a:off x="5013"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6" name="Oval 898"/>
            <p:cNvSpPr>
              <a:spLocks noChangeArrowheads="1"/>
            </p:cNvSpPr>
            <p:nvPr/>
          </p:nvSpPr>
          <p:spPr bwMode="auto">
            <a:xfrm>
              <a:off x="5149" y="14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7" name="Oval 899"/>
            <p:cNvSpPr>
              <a:spLocks noChangeArrowheads="1"/>
            </p:cNvSpPr>
            <p:nvPr/>
          </p:nvSpPr>
          <p:spPr bwMode="auto">
            <a:xfrm>
              <a:off x="5239"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8" name="Oval 900"/>
            <p:cNvSpPr>
              <a:spLocks noChangeArrowheads="1"/>
            </p:cNvSpPr>
            <p:nvPr/>
          </p:nvSpPr>
          <p:spPr bwMode="auto">
            <a:xfrm>
              <a:off x="5239" y="16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19" name="Oval 901"/>
            <p:cNvSpPr>
              <a:spLocks noChangeArrowheads="1"/>
            </p:cNvSpPr>
            <p:nvPr/>
          </p:nvSpPr>
          <p:spPr bwMode="auto">
            <a:xfrm>
              <a:off x="5603"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0" name="Oval 902"/>
            <p:cNvSpPr>
              <a:spLocks noChangeArrowheads="1"/>
            </p:cNvSpPr>
            <p:nvPr/>
          </p:nvSpPr>
          <p:spPr bwMode="auto">
            <a:xfrm>
              <a:off x="5784" y="2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1" name="Oval 903"/>
            <p:cNvSpPr>
              <a:spLocks noChangeArrowheads="1"/>
            </p:cNvSpPr>
            <p:nvPr/>
          </p:nvSpPr>
          <p:spPr bwMode="auto">
            <a:xfrm>
              <a:off x="5511" y="207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122" name="Oval 904"/>
            <p:cNvSpPr>
              <a:spLocks noChangeArrowheads="1"/>
            </p:cNvSpPr>
            <p:nvPr/>
          </p:nvSpPr>
          <p:spPr bwMode="auto">
            <a:xfrm>
              <a:off x="5557" y="21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3" name="Oval 905"/>
            <p:cNvSpPr>
              <a:spLocks noChangeArrowheads="1"/>
            </p:cNvSpPr>
            <p:nvPr/>
          </p:nvSpPr>
          <p:spPr bwMode="auto">
            <a:xfrm>
              <a:off x="5648" y="19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4" name="Oval 906"/>
            <p:cNvSpPr>
              <a:spLocks noChangeArrowheads="1"/>
            </p:cNvSpPr>
            <p:nvPr/>
          </p:nvSpPr>
          <p:spPr bwMode="auto">
            <a:xfrm>
              <a:off x="4787"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5" name="Oval 907"/>
            <p:cNvSpPr>
              <a:spLocks noChangeArrowheads="1"/>
            </p:cNvSpPr>
            <p:nvPr/>
          </p:nvSpPr>
          <p:spPr bwMode="auto">
            <a:xfrm>
              <a:off x="4786" y="22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6" name="Oval 908"/>
            <p:cNvSpPr>
              <a:spLocks noChangeArrowheads="1"/>
            </p:cNvSpPr>
            <p:nvPr/>
          </p:nvSpPr>
          <p:spPr bwMode="auto">
            <a:xfrm>
              <a:off x="4650" y="21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1127" name="Oval 909"/>
            <p:cNvSpPr>
              <a:spLocks noChangeArrowheads="1"/>
            </p:cNvSpPr>
            <p:nvPr/>
          </p:nvSpPr>
          <p:spPr bwMode="auto">
            <a:xfrm>
              <a:off x="4741"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8" name="Oval 910"/>
            <p:cNvSpPr>
              <a:spLocks noChangeArrowheads="1"/>
            </p:cNvSpPr>
            <p:nvPr/>
          </p:nvSpPr>
          <p:spPr bwMode="auto">
            <a:xfrm>
              <a:off x="4876"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29" name="Oval 911"/>
            <p:cNvSpPr>
              <a:spLocks noChangeArrowheads="1"/>
            </p:cNvSpPr>
            <p:nvPr/>
          </p:nvSpPr>
          <p:spPr bwMode="auto">
            <a:xfrm>
              <a:off x="4876"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0" name="Oval 912"/>
            <p:cNvSpPr>
              <a:spLocks noChangeArrowheads="1"/>
            </p:cNvSpPr>
            <p:nvPr/>
          </p:nvSpPr>
          <p:spPr bwMode="auto">
            <a:xfrm>
              <a:off x="4650" y="220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1" name="Oval 913"/>
            <p:cNvSpPr>
              <a:spLocks noChangeArrowheads="1"/>
            </p:cNvSpPr>
            <p:nvPr/>
          </p:nvSpPr>
          <p:spPr bwMode="auto">
            <a:xfrm>
              <a:off x="4694" y="226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132" name="Oval 914"/>
            <p:cNvSpPr>
              <a:spLocks noChangeArrowheads="1"/>
            </p:cNvSpPr>
            <p:nvPr/>
          </p:nvSpPr>
          <p:spPr bwMode="auto">
            <a:xfrm>
              <a:off x="4243" y="21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3" name="Oval 915"/>
            <p:cNvSpPr>
              <a:spLocks noChangeArrowheads="1"/>
            </p:cNvSpPr>
            <p:nvPr/>
          </p:nvSpPr>
          <p:spPr bwMode="auto">
            <a:xfrm>
              <a:off x="4242"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4" name="Oval 916"/>
            <p:cNvSpPr>
              <a:spLocks noChangeArrowheads="1"/>
            </p:cNvSpPr>
            <p:nvPr/>
          </p:nvSpPr>
          <p:spPr bwMode="auto">
            <a:xfrm>
              <a:off x="4106" y="193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135" name="Oval 917"/>
            <p:cNvSpPr>
              <a:spLocks noChangeArrowheads="1"/>
            </p:cNvSpPr>
            <p:nvPr/>
          </p:nvSpPr>
          <p:spPr bwMode="auto">
            <a:xfrm>
              <a:off x="4197" y="183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6" name="Oval 918"/>
            <p:cNvSpPr>
              <a:spLocks noChangeArrowheads="1"/>
            </p:cNvSpPr>
            <p:nvPr/>
          </p:nvSpPr>
          <p:spPr bwMode="auto">
            <a:xfrm>
              <a:off x="4333"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7" name="Oval 919"/>
            <p:cNvSpPr>
              <a:spLocks noChangeArrowheads="1"/>
            </p:cNvSpPr>
            <p:nvPr/>
          </p:nvSpPr>
          <p:spPr bwMode="auto">
            <a:xfrm>
              <a:off x="4424" y="21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8" name="Oval 920"/>
            <p:cNvSpPr>
              <a:spLocks noChangeArrowheads="1"/>
            </p:cNvSpPr>
            <p:nvPr/>
          </p:nvSpPr>
          <p:spPr bwMode="auto">
            <a:xfrm>
              <a:off x="4515" y="20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39" name="Oval 921"/>
            <p:cNvSpPr>
              <a:spLocks noChangeArrowheads="1"/>
            </p:cNvSpPr>
            <p:nvPr/>
          </p:nvSpPr>
          <p:spPr bwMode="auto">
            <a:xfrm>
              <a:off x="4514" y="193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0" name="Oval 922"/>
            <p:cNvSpPr>
              <a:spLocks noChangeArrowheads="1"/>
            </p:cNvSpPr>
            <p:nvPr/>
          </p:nvSpPr>
          <p:spPr bwMode="auto">
            <a:xfrm>
              <a:off x="4378" y="18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1" name="Oval 923"/>
            <p:cNvSpPr>
              <a:spLocks noChangeArrowheads="1"/>
            </p:cNvSpPr>
            <p:nvPr/>
          </p:nvSpPr>
          <p:spPr bwMode="auto">
            <a:xfrm>
              <a:off x="4106" y="20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2" name="Oval 924"/>
            <p:cNvSpPr>
              <a:spLocks noChangeArrowheads="1"/>
            </p:cNvSpPr>
            <p:nvPr/>
          </p:nvSpPr>
          <p:spPr bwMode="auto">
            <a:xfrm>
              <a:off x="4424" y="19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3" name="Oval 925"/>
            <p:cNvSpPr>
              <a:spLocks noChangeArrowheads="1"/>
            </p:cNvSpPr>
            <p:nvPr/>
          </p:nvSpPr>
          <p:spPr bwMode="auto">
            <a:xfrm>
              <a:off x="4696"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4" name="Oval 926"/>
            <p:cNvSpPr>
              <a:spLocks noChangeArrowheads="1"/>
            </p:cNvSpPr>
            <p:nvPr/>
          </p:nvSpPr>
          <p:spPr bwMode="auto">
            <a:xfrm>
              <a:off x="4559" y="174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145" name="Oval 927"/>
            <p:cNvSpPr>
              <a:spLocks noChangeArrowheads="1"/>
            </p:cNvSpPr>
            <p:nvPr/>
          </p:nvSpPr>
          <p:spPr bwMode="auto">
            <a:xfrm>
              <a:off x="4650" y="16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6" name="Oval 928"/>
            <p:cNvSpPr>
              <a:spLocks noChangeArrowheads="1"/>
            </p:cNvSpPr>
            <p:nvPr/>
          </p:nvSpPr>
          <p:spPr bwMode="auto">
            <a:xfrm>
              <a:off x="4831" y="16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7" name="Oval 929"/>
            <p:cNvSpPr>
              <a:spLocks noChangeArrowheads="1"/>
            </p:cNvSpPr>
            <p:nvPr/>
          </p:nvSpPr>
          <p:spPr bwMode="auto">
            <a:xfrm>
              <a:off x="4559" y="184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8" name="Oval 930"/>
            <p:cNvSpPr>
              <a:spLocks noChangeArrowheads="1"/>
            </p:cNvSpPr>
            <p:nvPr/>
          </p:nvSpPr>
          <p:spPr bwMode="auto">
            <a:xfrm>
              <a:off x="487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49" name="Oval 931"/>
            <p:cNvSpPr>
              <a:spLocks noChangeArrowheads="1"/>
            </p:cNvSpPr>
            <p:nvPr/>
          </p:nvSpPr>
          <p:spPr bwMode="auto">
            <a:xfrm>
              <a:off x="4151" y="2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0" name="Oval 932"/>
            <p:cNvSpPr>
              <a:spLocks noChangeArrowheads="1"/>
            </p:cNvSpPr>
            <p:nvPr/>
          </p:nvSpPr>
          <p:spPr bwMode="auto">
            <a:xfrm>
              <a:off x="4424" y="17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1" name="Oval 933"/>
            <p:cNvSpPr>
              <a:spLocks noChangeArrowheads="1"/>
            </p:cNvSpPr>
            <p:nvPr/>
          </p:nvSpPr>
          <p:spPr bwMode="auto">
            <a:xfrm>
              <a:off x="4423"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2" name="Oval 934"/>
            <p:cNvSpPr>
              <a:spLocks noChangeArrowheads="1"/>
            </p:cNvSpPr>
            <p:nvPr/>
          </p:nvSpPr>
          <p:spPr bwMode="auto">
            <a:xfrm>
              <a:off x="4287" y="15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3" name="Oval 935"/>
            <p:cNvSpPr>
              <a:spLocks noChangeArrowheads="1"/>
            </p:cNvSpPr>
            <p:nvPr/>
          </p:nvSpPr>
          <p:spPr bwMode="auto">
            <a:xfrm>
              <a:off x="4378" y="14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4" name="Oval 936"/>
            <p:cNvSpPr>
              <a:spLocks noChangeArrowheads="1"/>
            </p:cNvSpPr>
            <p:nvPr/>
          </p:nvSpPr>
          <p:spPr bwMode="auto">
            <a:xfrm>
              <a:off x="4514" y="1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5" name="Oval 937"/>
            <p:cNvSpPr>
              <a:spLocks noChangeArrowheads="1"/>
            </p:cNvSpPr>
            <p:nvPr/>
          </p:nvSpPr>
          <p:spPr bwMode="auto">
            <a:xfrm>
              <a:off x="4559" y="15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6" name="Oval 938"/>
            <p:cNvSpPr>
              <a:spLocks noChangeArrowheads="1"/>
            </p:cNvSpPr>
            <p:nvPr/>
          </p:nvSpPr>
          <p:spPr bwMode="auto">
            <a:xfrm>
              <a:off x="4151"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7" name="Oval 939"/>
            <p:cNvSpPr>
              <a:spLocks noChangeArrowheads="1"/>
            </p:cNvSpPr>
            <p:nvPr/>
          </p:nvSpPr>
          <p:spPr bwMode="auto">
            <a:xfrm>
              <a:off x="4331" y="17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8" name="Oval 940"/>
            <p:cNvSpPr>
              <a:spLocks noChangeArrowheads="1"/>
            </p:cNvSpPr>
            <p:nvPr/>
          </p:nvSpPr>
          <p:spPr bwMode="auto">
            <a:xfrm>
              <a:off x="3880" y="1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59" name="Oval 941"/>
            <p:cNvSpPr>
              <a:spLocks noChangeArrowheads="1"/>
            </p:cNvSpPr>
            <p:nvPr/>
          </p:nvSpPr>
          <p:spPr bwMode="auto">
            <a:xfrm>
              <a:off x="3879"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0" name="Oval 942"/>
            <p:cNvSpPr>
              <a:spLocks noChangeArrowheads="1"/>
            </p:cNvSpPr>
            <p:nvPr/>
          </p:nvSpPr>
          <p:spPr bwMode="auto">
            <a:xfrm>
              <a:off x="3743" y="1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1" name="Oval 943"/>
            <p:cNvSpPr>
              <a:spLocks noChangeArrowheads="1"/>
            </p:cNvSpPr>
            <p:nvPr/>
          </p:nvSpPr>
          <p:spPr bwMode="auto">
            <a:xfrm>
              <a:off x="3834" y="1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2" name="Oval 944"/>
            <p:cNvSpPr>
              <a:spLocks noChangeArrowheads="1"/>
            </p:cNvSpPr>
            <p:nvPr/>
          </p:nvSpPr>
          <p:spPr bwMode="auto">
            <a:xfrm>
              <a:off x="3970"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3" name="Oval 945"/>
            <p:cNvSpPr>
              <a:spLocks noChangeArrowheads="1"/>
            </p:cNvSpPr>
            <p:nvPr/>
          </p:nvSpPr>
          <p:spPr bwMode="auto">
            <a:xfrm>
              <a:off x="4061" y="15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4" name="Oval 946"/>
            <p:cNvSpPr>
              <a:spLocks noChangeArrowheads="1"/>
            </p:cNvSpPr>
            <p:nvPr/>
          </p:nvSpPr>
          <p:spPr bwMode="auto">
            <a:xfrm>
              <a:off x="4152" y="1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5" name="Oval 947"/>
            <p:cNvSpPr>
              <a:spLocks noChangeArrowheads="1"/>
            </p:cNvSpPr>
            <p:nvPr/>
          </p:nvSpPr>
          <p:spPr bwMode="auto">
            <a:xfrm>
              <a:off x="4105" y="111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166" name="Oval 948"/>
            <p:cNvSpPr>
              <a:spLocks noChangeArrowheads="1"/>
            </p:cNvSpPr>
            <p:nvPr/>
          </p:nvSpPr>
          <p:spPr bwMode="auto">
            <a:xfrm>
              <a:off x="401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7" name="Oval 949"/>
            <p:cNvSpPr>
              <a:spLocks noChangeArrowheads="1"/>
            </p:cNvSpPr>
            <p:nvPr/>
          </p:nvSpPr>
          <p:spPr bwMode="auto">
            <a:xfrm>
              <a:off x="3743" y="148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8" name="Oval 950"/>
            <p:cNvSpPr>
              <a:spLocks noChangeArrowheads="1"/>
            </p:cNvSpPr>
            <p:nvPr/>
          </p:nvSpPr>
          <p:spPr bwMode="auto">
            <a:xfrm>
              <a:off x="4061" y="1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69" name="Oval 951"/>
            <p:cNvSpPr>
              <a:spLocks noChangeArrowheads="1"/>
            </p:cNvSpPr>
            <p:nvPr/>
          </p:nvSpPr>
          <p:spPr bwMode="auto">
            <a:xfrm>
              <a:off x="4333" y="1351"/>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1170" name="Oval 952"/>
            <p:cNvSpPr>
              <a:spLocks noChangeArrowheads="1"/>
            </p:cNvSpPr>
            <p:nvPr/>
          </p:nvSpPr>
          <p:spPr bwMode="auto">
            <a:xfrm>
              <a:off x="4196"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1" name="Oval 953"/>
            <p:cNvSpPr>
              <a:spLocks noChangeArrowheads="1"/>
            </p:cNvSpPr>
            <p:nvPr/>
          </p:nvSpPr>
          <p:spPr bwMode="auto">
            <a:xfrm>
              <a:off x="4287"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2" name="Oval 954"/>
            <p:cNvSpPr>
              <a:spLocks noChangeArrowheads="1"/>
            </p:cNvSpPr>
            <p:nvPr/>
          </p:nvSpPr>
          <p:spPr bwMode="auto">
            <a:xfrm>
              <a:off x="4468"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3" name="Oval 955"/>
            <p:cNvSpPr>
              <a:spLocks noChangeArrowheads="1"/>
            </p:cNvSpPr>
            <p:nvPr/>
          </p:nvSpPr>
          <p:spPr bwMode="auto">
            <a:xfrm>
              <a:off x="4196" y="130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4" name="Oval 956"/>
            <p:cNvSpPr>
              <a:spLocks noChangeArrowheads="1"/>
            </p:cNvSpPr>
            <p:nvPr/>
          </p:nvSpPr>
          <p:spPr bwMode="auto">
            <a:xfrm>
              <a:off x="4514" y="1215"/>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175" name="Oval 957"/>
            <p:cNvSpPr>
              <a:spLocks noChangeArrowheads="1"/>
            </p:cNvSpPr>
            <p:nvPr/>
          </p:nvSpPr>
          <p:spPr bwMode="auto">
            <a:xfrm>
              <a:off x="3788" y="16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6" name="Oval 958"/>
            <p:cNvSpPr>
              <a:spLocks noChangeArrowheads="1"/>
            </p:cNvSpPr>
            <p:nvPr/>
          </p:nvSpPr>
          <p:spPr bwMode="auto">
            <a:xfrm>
              <a:off x="5511" y="17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7" name="Oval 959"/>
            <p:cNvSpPr>
              <a:spLocks noChangeArrowheads="1"/>
            </p:cNvSpPr>
            <p:nvPr/>
          </p:nvSpPr>
          <p:spPr bwMode="auto">
            <a:xfrm>
              <a:off x="5421"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8" name="Oval 960"/>
            <p:cNvSpPr>
              <a:spLocks noChangeArrowheads="1"/>
            </p:cNvSpPr>
            <p:nvPr/>
          </p:nvSpPr>
          <p:spPr bwMode="auto">
            <a:xfrm>
              <a:off x="5285" y="12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79" name="Oval 961"/>
            <p:cNvSpPr>
              <a:spLocks noChangeArrowheads="1"/>
            </p:cNvSpPr>
            <p:nvPr/>
          </p:nvSpPr>
          <p:spPr bwMode="auto">
            <a:xfrm>
              <a:off x="5376" y="11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0" name="Oval 962"/>
            <p:cNvSpPr>
              <a:spLocks noChangeArrowheads="1"/>
            </p:cNvSpPr>
            <p:nvPr/>
          </p:nvSpPr>
          <p:spPr bwMode="auto">
            <a:xfrm>
              <a:off x="5512" y="13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1" name="Oval 963"/>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2" name="Oval 964"/>
            <p:cNvSpPr>
              <a:spLocks noChangeArrowheads="1"/>
            </p:cNvSpPr>
            <p:nvPr/>
          </p:nvSpPr>
          <p:spPr bwMode="auto">
            <a:xfrm>
              <a:off x="5013"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3" name="Oval 965"/>
            <p:cNvSpPr>
              <a:spLocks noChangeArrowheads="1"/>
            </p:cNvSpPr>
            <p:nvPr/>
          </p:nvSpPr>
          <p:spPr bwMode="auto">
            <a:xfrm>
              <a:off x="5466" y="16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4" name="Oval 966"/>
            <p:cNvSpPr>
              <a:spLocks noChangeArrowheads="1"/>
            </p:cNvSpPr>
            <p:nvPr/>
          </p:nvSpPr>
          <p:spPr bwMode="auto">
            <a:xfrm>
              <a:off x="4878"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5" name="Oval 967"/>
            <p:cNvSpPr>
              <a:spLocks noChangeArrowheads="1"/>
            </p:cNvSpPr>
            <p:nvPr/>
          </p:nvSpPr>
          <p:spPr bwMode="auto">
            <a:xfrm>
              <a:off x="4877"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6" name="Oval 968"/>
            <p:cNvSpPr>
              <a:spLocks noChangeArrowheads="1"/>
            </p:cNvSpPr>
            <p:nvPr/>
          </p:nvSpPr>
          <p:spPr bwMode="auto">
            <a:xfrm>
              <a:off x="4741"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7" name="Oval 969"/>
            <p:cNvSpPr>
              <a:spLocks noChangeArrowheads="1"/>
            </p:cNvSpPr>
            <p:nvPr/>
          </p:nvSpPr>
          <p:spPr bwMode="auto">
            <a:xfrm>
              <a:off x="4832" y="98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8" name="Oval 970"/>
            <p:cNvSpPr>
              <a:spLocks noChangeArrowheads="1"/>
            </p:cNvSpPr>
            <p:nvPr/>
          </p:nvSpPr>
          <p:spPr bwMode="auto">
            <a:xfrm>
              <a:off x="4968"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89" name="Oval 971"/>
            <p:cNvSpPr>
              <a:spLocks noChangeArrowheads="1"/>
            </p:cNvSpPr>
            <p:nvPr/>
          </p:nvSpPr>
          <p:spPr bwMode="auto">
            <a:xfrm>
              <a:off x="5059" y="1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0" name="Oval 972"/>
            <p:cNvSpPr>
              <a:spLocks noChangeArrowheads="1"/>
            </p:cNvSpPr>
            <p:nvPr/>
          </p:nvSpPr>
          <p:spPr bwMode="auto">
            <a:xfrm>
              <a:off x="5150" y="121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1" name="Oval 973"/>
            <p:cNvSpPr>
              <a:spLocks noChangeArrowheads="1"/>
            </p:cNvSpPr>
            <p:nvPr/>
          </p:nvSpPr>
          <p:spPr bwMode="auto">
            <a:xfrm>
              <a:off x="5149" y="10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2" name="Oval 974"/>
            <p:cNvSpPr>
              <a:spLocks noChangeArrowheads="1"/>
            </p:cNvSpPr>
            <p:nvPr/>
          </p:nvSpPr>
          <p:spPr bwMode="auto">
            <a:xfrm>
              <a:off x="501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3" name="Oval 975"/>
            <p:cNvSpPr>
              <a:spLocks noChangeArrowheads="1"/>
            </p:cNvSpPr>
            <p:nvPr/>
          </p:nvSpPr>
          <p:spPr bwMode="auto">
            <a:xfrm>
              <a:off x="4741" y="116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4" name="Oval 976"/>
            <p:cNvSpPr>
              <a:spLocks noChangeArrowheads="1"/>
            </p:cNvSpPr>
            <p:nvPr/>
          </p:nvSpPr>
          <p:spPr bwMode="auto">
            <a:xfrm>
              <a:off x="5059" y="11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5" name="Oval 977"/>
            <p:cNvSpPr>
              <a:spLocks noChangeArrowheads="1"/>
            </p:cNvSpPr>
            <p:nvPr/>
          </p:nvSpPr>
          <p:spPr bwMode="auto">
            <a:xfrm>
              <a:off x="5331" y="10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6" name="Oval 978"/>
            <p:cNvSpPr>
              <a:spLocks noChangeArrowheads="1"/>
            </p:cNvSpPr>
            <p:nvPr/>
          </p:nvSpPr>
          <p:spPr bwMode="auto">
            <a:xfrm>
              <a:off x="4604"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7" name="Oval 979"/>
            <p:cNvSpPr>
              <a:spLocks noChangeArrowheads="1"/>
            </p:cNvSpPr>
            <p:nvPr/>
          </p:nvSpPr>
          <p:spPr bwMode="auto">
            <a:xfrm>
              <a:off x="5285" y="11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198" name="Oval 980"/>
            <p:cNvSpPr>
              <a:spLocks noChangeArrowheads="1"/>
            </p:cNvSpPr>
            <p:nvPr/>
          </p:nvSpPr>
          <p:spPr bwMode="auto">
            <a:xfrm>
              <a:off x="5194" y="98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199" name="Oval 981"/>
            <p:cNvSpPr>
              <a:spLocks noChangeArrowheads="1"/>
            </p:cNvSpPr>
            <p:nvPr/>
          </p:nvSpPr>
          <p:spPr bwMode="auto">
            <a:xfrm>
              <a:off x="5557"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0" name="Oval 982"/>
            <p:cNvSpPr>
              <a:spLocks noChangeArrowheads="1"/>
            </p:cNvSpPr>
            <p:nvPr/>
          </p:nvSpPr>
          <p:spPr bwMode="auto">
            <a:xfrm>
              <a:off x="4786" y="15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1" name="Oval 983"/>
            <p:cNvSpPr>
              <a:spLocks noChangeArrowheads="1"/>
            </p:cNvSpPr>
            <p:nvPr/>
          </p:nvSpPr>
          <p:spPr bwMode="auto">
            <a:xfrm>
              <a:off x="5557"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2" name="Oval 984"/>
            <p:cNvSpPr>
              <a:spLocks noChangeArrowheads="1"/>
            </p:cNvSpPr>
            <p:nvPr/>
          </p:nvSpPr>
          <p:spPr bwMode="auto">
            <a:xfrm>
              <a:off x="569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3" name="Oval 985"/>
            <p:cNvSpPr>
              <a:spLocks noChangeArrowheads="1"/>
            </p:cNvSpPr>
            <p:nvPr/>
          </p:nvSpPr>
          <p:spPr bwMode="auto">
            <a:xfrm>
              <a:off x="5783" y="10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4" name="Oval 986"/>
            <p:cNvSpPr>
              <a:spLocks noChangeArrowheads="1"/>
            </p:cNvSpPr>
            <p:nvPr/>
          </p:nvSpPr>
          <p:spPr bwMode="auto">
            <a:xfrm>
              <a:off x="5466"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5" name="Oval 987"/>
            <p:cNvSpPr>
              <a:spLocks noChangeArrowheads="1"/>
            </p:cNvSpPr>
            <p:nvPr/>
          </p:nvSpPr>
          <p:spPr bwMode="auto">
            <a:xfrm>
              <a:off x="5148"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6" name="Oval 988"/>
            <p:cNvSpPr>
              <a:spLocks noChangeArrowheads="1"/>
            </p:cNvSpPr>
            <p:nvPr/>
          </p:nvSpPr>
          <p:spPr bwMode="auto">
            <a:xfrm>
              <a:off x="528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7" name="Oval 989"/>
            <p:cNvSpPr>
              <a:spLocks noChangeArrowheads="1"/>
            </p:cNvSpPr>
            <p:nvPr/>
          </p:nvSpPr>
          <p:spPr bwMode="auto">
            <a:xfrm>
              <a:off x="5375"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8" name="Oval 990"/>
            <p:cNvSpPr>
              <a:spLocks noChangeArrowheads="1"/>
            </p:cNvSpPr>
            <p:nvPr/>
          </p:nvSpPr>
          <p:spPr bwMode="auto">
            <a:xfrm>
              <a:off x="5466"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09" name="Oval 991"/>
            <p:cNvSpPr>
              <a:spLocks noChangeArrowheads="1"/>
            </p:cNvSpPr>
            <p:nvPr/>
          </p:nvSpPr>
          <p:spPr bwMode="auto">
            <a:xfrm>
              <a:off x="5557"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0" name="Oval 992"/>
            <p:cNvSpPr>
              <a:spLocks noChangeArrowheads="1"/>
            </p:cNvSpPr>
            <p:nvPr/>
          </p:nvSpPr>
          <p:spPr bwMode="auto">
            <a:xfrm>
              <a:off x="5784"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1" name="Oval 993"/>
            <p:cNvSpPr>
              <a:spLocks noChangeArrowheads="1"/>
            </p:cNvSpPr>
            <p:nvPr/>
          </p:nvSpPr>
          <p:spPr bwMode="auto">
            <a:xfrm>
              <a:off x="5511" y="2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12" name="Oval 994"/>
            <p:cNvSpPr>
              <a:spLocks noChangeArrowheads="1"/>
            </p:cNvSpPr>
            <p:nvPr/>
          </p:nvSpPr>
          <p:spPr bwMode="auto">
            <a:xfrm>
              <a:off x="5013"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3" name="Oval 995"/>
            <p:cNvSpPr>
              <a:spLocks noChangeArrowheads="1"/>
            </p:cNvSpPr>
            <p:nvPr/>
          </p:nvSpPr>
          <p:spPr bwMode="auto">
            <a:xfrm>
              <a:off x="4515" y="2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4" name="Oval 996"/>
            <p:cNvSpPr>
              <a:spLocks noChangeArrowheads="1"/>
            </p:cNvSpPr>
            <p:nvPr/>
          </p:nvSpPr>
          <p:spPr bwMode="auto">
            <a:xfrm>
              <a:off x="401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5" name="Oval 997"/>
            <p:cNvSpPr>
              <a:spLocks noChangeArrowheads="1"/>
            </p:cNvSpPr>
            <p:nvPr/>
          </p:nvSpPr>
          <p:spPr bwMode="auto">
            <a:xfrm>
              <a:off x="4378"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6" name="Oval 998"/>
            <p:cNvSpPr>
              <a:spLocks noChangeArrowheads="1"/>
            </p:cNvSpPr>
            <p:nvPr/>
          </p:nvSpPr>
          <p:spPr bwMode="auto">
            <a:xfrm>
              <a:off x="3788" y="220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217" name="Oval 999"/>
            <p:cNvSpPr>
              <a:spLocks noChangeArrowheads="1"/>
            </p:cNvSpPr>
            <p:nvPr/>
          </p:nvSpPr>
          <p:spPr bwMode="auto">
            <a:xfrm>
              <a:off x="405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8" name="Oval 1000"/>
            <p:cNvSpPr>
              <a:spLocks noChangeArrowheads="1"/>
            </p:cNvSpPr>
            <p:nvPr/>
          </p:nvSpPr>
          <p:spPr bwMode="auto">
            <a:xfrm>
              <a:off x="4514" y="14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19" name="Oval 1001"/>
            <p:cNvSpPr>
              <a:spLocks noChangeArrowheads="1"/>
            </p:cNvSpPr>
            <p:nvPr/>
          </p:nvSpPr>
          <p:spPr bwMode="auto">
            <a:xfrm>
              <a:off x="4971"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0" name="Oval 1002"/>
            <p:cNvSpPr>
              <a:spLocks noChangeArrowheads="1"/>
            </p:cNvSpPr>
            <p:nvPr/>
          </p:nvSpPr>
          <p:spPr bwMode="auto">
            <a:xfrm>
              <a:off x="4015"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1" name="Oval 1003"/>
            <p:cNvSpPr>
              <a:spLocks noChangeArrowheads="1"/>
            </p:cNvSpPr>
            <p:nvPr/>
          </p:nvSpPr>
          <p:spPr bwMode="auto">
            <a:xfrm>
              <a:off x="3879" y="116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22" name="Oval 1004"/>
            <p:cNvSpPr>
              <a:spLocks noChangeArrowheads="1"/>
            </p:cNvSpPr>
            <p:nvPr/>
          </p:nvSpPr>
          <p:spPr bwMode="auto">
            <a:xfrm>
              <a:off x="3742" y="12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3" name="Oval 1005"/>
            <p:cNvSpPr>
              <a:spLocks noChangeArrowheads="1"/>
            </p:cNvSpPr>
            <p:nvPr/>
          </p:nvSpPr>
          <p:spPr bwMode="auto">
            <a:xfrm>
              <a:off x="3652" y="11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4" name="Oval 1006"/>
            <p:cNvSpPr>
              <a:spLocks noChangeArrowheads="1"/>
            </p:cNvSpPr>
            <p:nvPr/>
          </p:nvSpPr>
          <p:spPr bwMode="auto">
            <a:xfrm>
              <a:off x="3606" y="10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5" name="Oval 1007"/>
            <p:cNvSpPr>
              <a:spLocks noChangeArrowheads="1"/>
            </p:cNvSpPr>
            <p:nvPr/>
          </p:nvSpPr>
          <p:spPr bwMode="auto">
            <a:xfrm>
              <a:off x="3834"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6" name="Oval 1008"/>
            <p:cNvSpPr>
              <a:spLocks noChangeArrowheads="1"/>
            </p:cNvSpPr>
            <p:nvPr/>
          </p:nvSpPr>
          <p:spPr bwMode="auto">
            <a:xfrm>
              <a:off x="3971" y="10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7" name="Oval 1009"/>
            <p:cNvSpPr>
              <a:spLocks noChangeArrowheads="1"/>
            </p:cNvSpPr>
            <p:nvPr/>
          </p:nvSpPr>
          <p:spPr bwMode="auto">
            <a:xfrm>
              <a:off x="4108" y="13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8" name="Oval 1010"/>
            <p:cNvSpPr>
              <a:spLocks noChangeArrowheads="1"/>
            </p:cNvSpPr>
            <p:nvPr/>
          </p:nvSpPr>
          <p:spPr bwMode="auto">
            <a:xfrm>
              <a:off x="3697"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29" name="Oval 1011"/>
            <p:cNvSpPr>
              <a:spLocks noChangeArrowheads="1"/>
            </p:cNvSpPr>
            <p:nvPr/>
          </p:nvSpPr>
          <p:spPr bwMode="auto">
            <a:xfrm>
              <a:off x="3652" y="211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0" name="Oval 1012"/>
            <p:cNvSpPr>
              <a:spLocks noChangeArrowheads="1"/>
            </p:cNvSpPr>
            <p:nvPr/>
          </p:nvSpPr>
          <p:spPr bwMode="auto">
            <a:xfrm>
              <a:off x="387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1" name="Oval 1013"/>
            <p:cNvSpPr>
              <a:spLocks noChangeArrowheads="1"/>
            </p:cNvSpPr>
            <p:nvPr/>
          </p:nvSpPr>
          <p:spPr bwMode="auto">
            <a:xfrm>
              <a:off x="3924" y="17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2" name="Oval 1014"/>
            <p:cNvSpPr>
              <a:spLocks noChangeArrowheads="1"/>
            </p:cNvSpPr>
            <p:nvPr/>
          </p:nvSpPr>
          <p:spPr bwMode="auto">
            <a:xfrm>
              <a:off x="3924"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3" name="Oval 1015"/>
            <p:cNvSpPr>
              <a:spLocks noChangeArrowheads="1"/>
            </p:cNvSpPr>
            <p:nvPr/>
          </p:nvSpPr>
          <p:spPr bwMode="auto">
            <a:xfrm>
              <a:off x="3742"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4" name="Oval 1016"/>
            <p:cNvSpPr>
              <a:spLocks noChangeArrowheads="1"/>
            </p:cNvSpPr>
            <p:nvPr/>
          </p:nvSpPr>
          <p:spPr bwMode="auto">
            <a:xfrm>
              <a:off x="3652" y="188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35" name="Oval 1017"/>
            <p:cNvSpPr>
              <a:spLocks noChangeArrowheads="1"/>
            </p:cNvSpPr>
            <p:nvPr/>
          </p:nvSpPr>
          <p:spPr bwMode="auto">
            <a:xfrm>
              <a:off x="3651" y="1616"/>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1236" name="Oval 1018"/>
            <p:cNvSpPr>
              <a:spLocks noChangeArrowheads="1"/>
            </p:cNvSpPr>
            <p:nvPr/>
          </p:nvSpPr>
          <p:spPr bwMode="auto">
            <a:xfrm>
              <a:off x="3652"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7" name="Oval 1019"/>
            <p:cNvSpPr>
              <a:spLocks noChangeArrowheads="1"/>
            </p:cNvSpPr>
            <p:nvPr/>
          </p:nvSpPr>
          <p:spPr bwMode="auto">
            <a:xfrm>
              <a:off x="4468" y="12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8" name="Oval 1020"/>
            <p:cNvSpPr>
              <a:spLocks noChangeArrowheads="1"/>
            </p:cNvSpPr>
            <p:nvPr/>
          </p:nvSpPr>
          <p:spPr bwMode="auto">
            <a:xfrm>
              <a:off x="4332" y="1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39" name="Oval 1021"/>
            <p:cNvSpPr>
              <a:spLocks noChangeArrowheads="1"/>
            </p:cNvSpPr>
            <p:nvPr/>
          </p:nvSpPr>
          <p:spPr bwMode="auto">
            <a:xfrm>
              <a:off x="4196"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40" name="Oval 1022"/>
            <p:cNvSpPr>
              <a:spLocks noChangeArrowheads="1"/>
            </p:cNvSpPr>
            <p:nvPr/>
          </p:nvSpPr>
          <p:spPr bwMode="auto">
            <a:xfrm>
              <a:off x="4333"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1" name="Oval 1023"/>
            <p:cNvSpPr>
              <a:spLocks noChangeArrowheads="1"/>
            </p:cNvSpPr>
            <p:nvPr/>
          </p:nvSpPr>
          <p:spPr bwMode="auto">
            <a:xfrm>
              <a:off x="4559" y="98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2" name="Oval 1024"/>
            <p:cNvSpPr>
              <a:spLocks noChangeArrowheads="1"/>
            </p:cNvSpPr>
            <p:nvPr/>
          </p:nvSpPr>
          <p:spPr bwMode="auto">
            <a:xfrm>
              <a:off x="3697" y="98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43" name="Oval 1025"/>
            <p:cNvSpPr>
              <a:spLocks noChangeArrowheads="1"/>
            </p:cNvSpPr>
            <p:nvPr/>
          </p:nvSpPr>
          <p:spPr bwMode="auto">
            <a:xfrm>
              <a:off x="4741"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4" name="Oval 1026"/>
            <p:cNvSpPr>
              <a:spLocks noChangeArrowheads="1"/>
            </p:cNvSpPr>
            <p:nvPr/>
          </p:nvSpPr>
          <p:spPr bwMode="auto">
            <a:xfrm>
              <a:off x="3924"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5" name="Oval 1027"/>
            <p:cNvSpPr>
              <a:spLocks noChangeArrowheads="1"/>
            </p:cNvSpPr>
            <p:nvPr/>
          </p:nvSpPr>
          <p:spPr bwMode="auto">
            <a:xfrm>
              <a:off x="3834"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6" name="Oval 1028"/>
            <p:cNvSpPr>
              <a:spLocks noChangeArrowheads="1"/>
            </p:cNvSpPr>
            <p:nvPr/>
          </p:nvSpPr>
          <p:spPr bwMode="auto">
            <a:xfrm>
              <a:off x="374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7" name="Oval 1029"/>
            <p:cNvSpPr>
              <a:spLocks noChangeArrowheads="1"/>
            </p:cNvSpPr>
            <p:nvPr/>
          </p:nvSpPr>
          <p:spPr bwMode="auto">
            <a:xfrm>
              <a:off x="3650" y="2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8" name="Oval 1030"/>
            <p:cNvSpPr>
              <a:spLocks noChangeArrowheads="1"/>
            </p:cNvSpPr>
            <p:nvPr/>
          </p:nvSpPr>
          <p:spPr bwMode="auto">
            <a:xfrm>
              <a:off x="4287"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49" name="Oval 1031"/>
            <p:cNvSpPr>
              <a:spLocks noChangeArrowheads="1"/>
            </p:cNvSpPr>
            <p:nvPr/>
          </p:nvSpPr>
          <p:spPr bwMode="auto">
            <a:xfrm>
              <a:off x="4196" y="2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50" name="Oval 1032"/>
            <p:cNvSpPr>
              <a:spLocks noChangeArrowheads="1"/>
            </p:cNvSpPr>
            <p:nvPr/>
          </p:nvSpPr>
          <p:spPr bwMode="auto">
            <a:xfrm>
              <a:off x="40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51" name="Oval 1033"/>
            <p:cNvSpPr>
              <a:spLocks noChangeArrowheads="1"/>
            </p:cNvSpPr>
            <p:nvPr/>
          </p:nvSpPr>
          <p:spPr bwMode="auto">
            <a:xfrm>
              <a:off x="3788" y="256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52" name="Oval 1034"/>
            <p:cNvSpPr>
              <a:spLocks noChangeArrowheads="1"/>
            </p:cNvSpPr>
            <p:nvPr/>
          </p:nvSpPr>
          <p:spPr bwMode="auto">
            <a:xfrm>
              <a:off x="4333" y="252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253" name="Oval 1035"/>
            <p:cNvSpPr>
              <a:spLocks noChangeArrowheads="1"/>
            </p:cNvSpPr>
            <p:nvPr/>
          </p:nvSpPr>
          <p:spPr bwMode="auto">
            <a:xfrm>
              <a:off x="4787" y="247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54" name="Oval 1036"/>
            <p:cNvSpPr>
              <a:spLocks noChangeArrowheads="1"/>
            </p:cNvSpPr>
            <p:nvPr/>
          </p:nvSpPr>
          <p:spPr bwMode="auto">
            <a:xfrm>
              <a:off x="4196" y="2432"/>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55" name="Oval 1037"/>
            <p:cNvSpPr>
              <a:spLocks noChangeArrowheads="1"/>
            </p:cNvSpPr>
            <p:nvPr/>
          </p:nvSpPr>
          <p:spPr bwMode="auto">
            <a:xfrm>
              <a:off x="3605" y="2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56" name="Oval 1038"/>
            <p:cNvSpPr>
              <a:spLocks noChangeArrowheads="1"/>
            </p:cNvSpPr>
            <p:nvPr/>
          </p:nvSpPr>
          <p:spPr bwMode="auto">
            <a:xfrm>
              <a:off x="4060" y="2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57" name="Oval 1039"/>
            <p:cNvSpPr>
              <a:spLocks noChangeArrowheads="1"/>
            </p:cNvSpPr>
            <p:nvPr/>
          </p:nvSpPr>
          <p:spPr bwMode="auto">
            <a:xfrm>
              <a:off x="4515"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58" name="Oval 1040"/>
            <p:cNvSpPr>
              <a:spLocks noChangeArrowheads="1"/>
            </p:cNvSpPr>
            <p:nvPr/>
          </p:nvSpPr>
          <p:spPr bwMode="auto">
            <a:xfrm>
              <a:off x="4970" y="2342"/>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1259" name="Oval 1041"/>
            <p:cNvSpPr>
              <a:spLocks noChangeArrowheads="1"/>
            </p:cNvSpPr>
            <p:nvPr/>
          </p:nvSpPr>
          <p:spPr bwMode="auto">
            <a:xfrm>
              <a:off x="5149" y="2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0" name="Oval 1042"/>
            <p:cNvSpPr>
              <a:spLocks noChangeArrowheads="1"/>
            </p:cNvSpPr>
            <p:nvPr/>
          </p:nvSpPr>
          <p:spPr bwMode="auto">
            <a:xfrm>
              <a:off x="4650"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1" name="Oval 1043"/>
            <p:cNvSpPr>
              <a:spLocks noChangeArrowheads="1"/>
            </p:cNvSpPr>
            <p:nvPr/>
          </p:nvSpPr>
          <p:spPr bwMode="auto">
            <a:xfrm>
              <a:off x="4514" y="22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2" name="Oval 1044"/>
            <p:cNvSpPr>
              <a:spLocks noChangeArrowheads="1"/>
            </p:cNvSpPr>
            <p:nvPr/>
          </p:nvSpPr>
          <p:spPr bwMode="auto">
            <a:xfrm>
              <a:off x="5784"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3" name="Oval 1045"/>
            <p:cNvSpPr>
              <a:spLocks noChangeArrowheads="1"/>
            </p:cNvSpPr>
            <p:nvPr/>
          </p:nvSpPr>
          <p:spPr bwMode="auto">
            <a:xfrm>
              <a:off x="5739"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4" name="Oval 1046"/>
            <p:cNvSpPr>
              <a:spLocks noChangeArrowheads="1"/>
            </p:cNvSpPr>
            <p:nvPr/>
          </p:nvSpPr>
          <p:spPr bwMode="auto">
            <a:xfrm>
              <a:off x="5557" y="18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5" name="Oval 1047"/>
            <p:cNvSpPr>
              <a:spLocks noChangeArrowheads="1"/>
            </p:cNvSpPr>
            <p:nvPr/>
          </p:nvSpPr>
          <p:spPr bwMode="auto">
            <a:xfrm>
              <a:off x="5692" y="2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6" name="Oval 1048"/>
            <p:cNvSpPr>
              <a:spLocks noChangeArrowheads="1"/>
            </p:cNvSpPr>
            <p:nvPr/>
          </p:nvSpPr>
          <p:spPr bwMode="auto">
            <a:xfrm>
              <a:off x="5466" y="2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7" name="Oval 1049"/>
            <p:cNvSpPr>
              <a:spLocks noChangeArrowheads="1"/>
            </p:cNvSpPr>
            <p:nvPr/>
          </p:nvSpPr>
          <p:spPr bwMode="auto">
            <a:xfrm>
              <a:off x="4650" y="2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8" name="Oval 1050"/>
            <p:cNvSpPr>
              <a:spLocks noChangeArrowheads="1"/>
            </p:cNvSpPr>
            <p:nvPr/>
          </p:nvSpPr>
          <p:spPr bwMode="auto">
            <a:xfrm>
              <a:off x="142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69" name="Oval 1051"/>
            <p:cNvSpPr>
              <a:spLocks noChangeArrowheads="1"/>
            </p:cNvSpPr>
            <p:nvPr/>
          </p:nvSpPr>
          <p:spPr bwMode="auto">
            <a:xfrm>
              <a:off x="142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0" name="Oval 1052"/>
            <p:cNvSpPr>
              <a:spLocks noChangeArrowheads="1"/>
            </p:cNvSpPr>
            <p:nvPr/>
          </p:nvSpPr>
          <p:spPr bwMode="auto">
            <a:xfrm>
              <a:off x="1338"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1" name="Oval 1053"/>
            <p:cNvSpPr>
              <a:spLocks noChangeArrowheads="1"/>
            </p:cNvSpPr>
            <p:nvPr/>
          </p:nvSpPr>
          <p:spPr bwMode="auto">
            <a:xfrm>
              <a:off x="120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2" name="Oval 1054"/>
            <p:cNvSpPr>
              <a:spLocks noChangeArrowheads="1"/>
            </p:cNvSpPr>
            <p:nvPr/>
          </p:nvSpPr>
          <p:spPr bwMode="auto">
            <a:xfrm>
              <a:off x="102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3" name="Oval 1055"/>
            <p:cNvSpPr>
              <a:spLocks noChangeArrowheads="1"/>
            </p:cNvSpPr>
            <p:nvPr/>
          </p:nvSpPr>
          <p:spPr bwMode="auto">
            <a:xfrm>
              <a:off x="1292" y="301"/>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274" name="Oval 1056"/>
            <p:cNvSpPr>
              <a:spLocks noChangeArrowheads="1"/>
            </p:cNvSpPr>
            <p:nvPr/>
          </p:nvSpPr>
          <p:spPr bwMode="auto">
            <a:xfrm>
              <a:off x="1383" y="25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5" name="Oval 1057"/>
            <p:cNvSpPr>
              <a:spLocks noChangeArrowheads="1"/>
            </p:cNvSpPr>
            <p:nvPr/>
          </p:nvSpPr>
          <p:spPr bwMode="auto">
            <a:xfrm>
              <a:off x="1383"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6" name="Oval 1058"/>
            <p:cNvSpPr>
              <a:spLocks noChangeArrowheads="1"/>
            </p:cNvSpPr>
            <p:nvPr/>
          </p:nvSpPr>
          <p:spPr bwMode="auto">
            <a:xfrm>
              <a:off x="133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7" name="Oval 1059"/>
            <p:cNvSpPr>
              <a:spLocks noChangeArrowheads="1"/>
            </p:cNvSpPr>
            <p:nvPr/>
          </p:nvSpPr>
          <p:spPr bwMode="auto">
            <a:xfrm>
              <a:off x="1383"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78" name="Oval 1060"/>
            <p:cNvSpPr>
              <a:spLocks noChangeArrowheads="1"/>
            </p:cNvSpPr>
            <p:nvPr/>
          </p:nvSpPr>
          <p:spPr bwMode="auto">
            <a:xfrm>
              <a:off x="3742" y="61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279" name="Oval 1061"/>
            <p:cNvSpPr>
              <a:spLocks noChangeArrowheads="1"/>
            </p:cNvSpPr>
            <p:nvPr/>
          </p:nvSpPr>
          <p:spPr bwMode="auto">
            <a:xfrm>
              <a:off x="1610"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0" name="Oval 1062"/>
            <p:cNvSpPr>
              <a:spLocks noChangeArrowheads="1"/>
            </p:cNvSpPr>
            <p:nvPr/>
          </p:nvSpPr>
          <p:spPr bwMode="auto">
            <a:xfrm>
              <a:off x="1701" y="84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81" name="Oval 1063"/>
            <p:cNvSpPr>
              <a:spLocks noChangeArrowheads="1"/>
            </p:cNvSpPr>
            <p:nvPr/>
          </p:nvSpPr>
          <p:spPr bwMode="auto">
            <a:xfrm>
              <a:off x="1700"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2" name="Oval 1064"/>
            <p:cNvSpPr>
              <a:spLocks noChangeArrowheads="1"/>
            </p:cNvSpPr>
            <p:nvPr/>
          </p:nvSpPr>
          <p:spPr bwMode="auto">
            <a:xfrm>
              <a:off x="169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3" name="Oval 1065"/>
            <p:cNvSpPr>
              <a:spLocks noChangeArrowheads="1"/>
            </p:cNvSpPr>
            <p:nvPr/>
          </p:nvSpPr>
          <p:spPr bwMode="auto">
            <a:xfrm>
              <a:off x="161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4" name="Oval 1066"/>
            <p:cNvSpPr>
              <a:spLocks noChangeArrowheads="1"/>
            </p:cNvSpPr>
            <p:nvPr/>
          </p:nvSpPr>
          <p:spPr bwMode="auto">
            <a:xfrm>
              <a:off x="1746"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5" name="Oval 1067"/>
            <p:cNvSpPr>
              <a:spLocks noChangeArrowheads="1"/>
            </p:cNvSpPr>
            <p:nvPr/>
          </p:nvSpPr>
          <p:spPr bwMode="auto">
            <a:xfrm>
              <a:off x="1474"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6" name="Oval 1068"/>
            <p:cNvSpPr>
              <a:spLocks noChangeArrowheads="1"/>
            </p:cNvSpPr>
            <p:nvPr/>
          </p:nvSpPr>
          <p:spPr bwMode="auto">
            <a:xfrm>
              <a:off x="3107"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7" name="Oval 1069"/>
            <p:cNvSpPr>
              <a:spLocks noChangeArrowheads="1"/>
            </p:cNvSpPr>
            <p:nvPr/>
          </p:nvSpPr>
          <p:spPr bwMode="auto">
            <a:xfrm>
              <a:off x="1519"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88" name="Oval 1070"/>
            <p:cNvSpPr>
              <a:spLocks noChangeArrowheads="1"/>
            </p:cNvSpPr>
            <p:nvPr/>
          </p:nvSpPr>
          <p:spPr bwMode="auto">
            <a:xfrm>
              <a:off x="1564" y="6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289" name="Oval 1071"/>
            <p:cNvSpPr>
              <a:spLocks noChangeArrowheads="1"/>
            </p:cNvSpPr>
            <p:nvPr/>
          </p:nvSpPr>
          <p:spPr bwMode="auto">
            <a:xfrm>
              <a:off x="129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0" name="Oval 1072"/>
            <p:cNvSpPr>
              <a:spLocks noChangeArrowheads="1"/>
            </p:cNvSpPr>
            <p:nvPr/>
          </p:nvSpPr>
          <p:spPr bwMode="auto">
            <a:xfrm>
              <a:off x="1610"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1" name="Oval 1073"/>
            <p:cNvSpPr>
              <a:spLocks noChangeArrowheads="1"/>
            </p:cNvSpPr>
            <p:nvPr/>
          </p:nvSpPr>
          <p:spPr bwMode="auto">
            <a:xfrm>
              <a:off x="233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2" name="Oval 1074"/>
            <p:cNvSpPr>
              <a:spLocks noChangeArrowheads="1"/>
            </p:cNvSpPr>
            <p:nvPr/>
          </p:nvSpPr>
          <p:spPr bwMode="auto">
            <a:xfrm>
              <a:off x="2335" y="296"/>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293" name="Oval 1075"/>
            <p:cNvSpPr>
              <a:spLocks noChangeArrowheads="1"/>
            </p:cNvSpPr>
            <p:nvPr/>
          </p:nvSpPr>
          <p:spPr bwMode="auto">
            <a:xfrm>
              <a:off x="2199"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4" name="Oval 1076"/>
            <p:cNvSpPr>
              <a:spLocks noChangeArrowheads="1"/>
            </p:cNvSpPr>
            <p:nvPr/>
          </p:nvSpPr>
          <p:spPr bwMode="auto">
            <a:xfrm>
              <a:off x="2290"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5" name="Oval 1077"/>
            <p:cNvSpPr>
              <a:spLocks noChangeArrowheads="1"/>
            </p:cNvSpPr>
            <p:nvPr/>
          </p:nvSpPr>
          <p:spPr bwMode="auto">
            <a:xfrm>
              <a:off x="2426"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6" name="Oval 1078"/>
            <p:cNvSpPr>
              <a:spLocks noChangeArrowheads="1"/>
            </p:cNvSpPr>
            <p:nvPr/>
          </p:nvSpPr>
          <p:spPr bwMode="auto">
            <a:xfrm>
              <a:off x="2517"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7" name="Oval 1079"/>
            <p:cNvSpPr>
              <a:spLocks noChangeArrowheads="1"/>
            </p:cNvSpPr>
            <p:nvPr/>
          </p:nvSpPr>
          <p:spPr bwMode="auto">
            <a:xfrm>
              <a:off x="2608" y="38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8" name="Oval 1080"/>
            <p:cNvSpPr>
              <a:spLocks noChangeArrowheads="1"/>
            </p:cNvSpPr>
            <p:nvPr/>
          </p:nvSpPr>
          <p:spPr bwMode="auto">
            <a:xfrm>
              <a:off x="2607"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299" name="Oval 1081"/>
            <p:cNvSpPr>
              <a:spLocks noChangeArrowheads="1"/>
            </p:cNvSpPr>
            <p:nvPr/>
          </p:nvSpPr>
          <p:spPr bwMode="auto">
            <a:xfrm>
              <a:off x="2334" y="-1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300" name="Oval 1082"/>
            <p:cNvSpPr>
              <a:spLocks noChangeArrowheads="1"/>
            </p:cNvSpPr>
            <p:nvPr/>
          </p:nvSpPr>
          <p:spPr bwMode="auto">
            <a:xfrm>
              <a:off x="2471" y="1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01" name="Oval 1083"/>
            <p:cNvSpPr>
              <a:spLocks noChangeArrowheads="1"/>
            </p:cNvSpPr>
            <p:nvPr/>
          </p:nvSpPr>
          <p:spPr bwMode="auto">
            <a:xfrm>
              <a:off x="2834"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02" name="Oval 1084"/>
            <p:cNvSpPr>
              <a:spLocks noChangeArrowheads="1"/>
            </p:cNvSpPr>
            <p:nvPr/>
          </p:nvSpPr>
          <p:spPr bwMode="auto">
            <a:xfrm>
              <a:off x="2925"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03" name="Oval 1085"/>
            <p:cNvSpPr>
              <a:spLocks noChangeArrowheads="1"/>
            </p:cNvSpPr>
            <p:nvPr/>
          </p:nvSpPr>
          <p:spPr bwMode="auto">
            <a:xfrm>
              <a:off x="2245" y="8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04" name="Oval 1086"/>
            <p:cNvSpPr>
              <a:spLocks noChangeArrowheads="1"/>
            </p:cNvSpPr>
            <p:nvPr/>
          </p:nvSpPr>
          <p:spPr bwMode="auto">
            <a:xfrm>
              <a:off x="2244"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05" name="Oval 1087"/>
            <p:cNvSpPr>
              <a:spLocks noChangeArrowheads="1"/>
            </p:cNvSpPr>
            <p:nvPr/>
          </p:nvSpPr>
          <p:spPr bwMode="auto">
            <a:xfrm>
              <a:off x="2018" y="66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306" name="Oval 1088"/>
            <p:cNvSpPr>
              <a:spLocks noChangeArrowheads="1"/>
            </p:cNvSpPr>
            <p:nvPr/>
          </p:nvSpPr>
          <p:spPr bwMode="auto">
            <a:xfrm>
              <a:off x="3560" y="138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307" name="Oval 1089"/>
            <p:cNvSpPr>
              <a:spLocks noChangeArrowheads="1"/>
            </p:cNvSpPr>
            <p:nvPr/>
          </p:nvSpPr>
          <p:spPr bwMode="auto">
            <a:xfrm>
              <a:off x="2426"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08" name="Oval 1090"/>
            <p:cNvSpPr>
              <a:spLocks noChangeArrowheads="1"/>
            </p:cNvSpPr>
            <p:nvPr/>
          </p:nvSpPr>
          <p:spPr bwMode="auto">
            <a:xfrm>
              <a:off x="2154"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09" name="Oval 1091"/>
            <p:cNvSpPr>
              <a:spLocks noChangeArrowheads="1"/>
            </p:cNvSpPr>
            <p:nvPr/>
          </p:nvSpPr>
          <p:spPr bwMode="auto">
            <a:xfrm>
              <a:off x="251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10" name="Oval 1092"/>
            <p:cNvSpPr>
              <a:spLocks noChangeArrowheads="1"/>
            </p:cNvSpPr>
            <p:nvPr/>
          </p:nvSpPr>
          <p:spPr bwMode="auto">
            <a:xfrm>
              <a:off x="2243" y="3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11" name="Oval 1093"/>
            <p:cNvSpPr>
              <a:spLocks noChangeArrowheads="1"/>
            </p:cNvSpPr>
            <p:nvPr/>
          </p:nvSpPr>
          <p:spPr bwMode="auto">
            <a:xfrm>
              <a:off x="3833" y="79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312" name="Oval 1094"/>
            <p:cNvSpPr>
              <a:spLocks noChangeArrowheads="1"/>
            </p:cNvSpPr>
            <p:nvPr/>
          </p:nvSpPr>
          <p:spPr bwMode="auto">
            <a:xfrm>
              <a:off x="2108"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13" name="Oval 1095"/>
            <p:cNvSpPr>
              <a:spLocks noChangeArrowheads="1"/>
            </p:cNvSpPr>
            <p:nvPr/>
          </p:nvSpPr>
          <p:spPr bwMode="auto">
            <a:xfrm>
              <a:off x="2426" y="708"/>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314" name="Oval 1096"/>
            <p:cNvSpPr>
              <a:spLocks noChangeArrowheads="1"/>
            </p:cNvSpPr>
            <p:nvPr/>
          </p:nvSpPr>
          <p:spPr bwMode="auto">
            <a:xfrm>
              <a:off x="1973"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15" name="Oval 1097"/>
            <p:cNvSpPr>
              <a:spLocks noChangeArrowheads="1"/>
            </p:cNvSpPr>
            <p:nvPr/>
          </p:nvSpPr>
          <p:spPr bwMode="auto">
            <a:xfrm>
              <a:off x="1791"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16" name="Oval 1098"/>
            <p:cNvSpPr>
              <a:spLocks noChangeArrowheads="1"/>
            </p:cNvSpPr>
            <p:nvPr/>
          </p:nvSpPr>
          <p:spPr bwMode="auto">
            <a:xfrm>
              <a:off x="165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17" name="Oval 1099"/>
            <p:cNvSpPr>
              <a:spLocks noChangeArrowheads="1"/>
            </p:cNvSpPr>
            <p:nvPr/>
          </p:nvSpPr>
          <p:spPr bwMode="auto">
            <a:xfrm>
              <a:off x="1882"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18" name="Oval 1100"/>
            <p:cNvSpPr>
              <a:spLocks noChangeArrowheads="1"/>
            </p:cNvSpPr>
            <p:nvPr/>
          </p:nvSpPr>
          <p:spPr bwMode="auto">
            <a:xfrm>
              <a:off x="2018" y="391"/>
              <a:ext cx="45" cy="46"/>
            </a:xfrm>
            <a:prstGeom prst="ellipse">
              <a:avLst/>
            </a:prstGeom>
            <a:solidFill>
              <a:schemeClr val="tx1"/>
            </a:solidFill>
            <a:ln w="3175">
              <a:noFill/>
              <a:round/>
              <a:headEnd/>
              <a:tailEnd/>
            </a:ln>
          </p:spPr>
          <p:txBody>
            <a:bodyPr wrap="none" anchor="ctr"/>
            <a:lstStyle/>
            <a:p>
              <a:endParaRPr lang="en-US"/>
            </a:p>
          </p:txBody>
        </p:sp>
        <p:sp>
          <p:nvSpPr>
            <p:cNvPr id="91319" name="Oval 1101"/>
            <p:cNvSpPr>
              <a:spLocks noChangeArrowheads="1"/>
            </p:cNvSpPr>
            <p:nvPr/>
          </p:nvSpPr>
          <p:spPr bwMode="auto">
            <a:xfrm>
              <a:off x="2064" y="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0" name="Oval 1102"/>
            <p:cNvSpPr>
              <a:spLocks noChangeArrowheads="1"/>
            </p:cNvSpPr>
            <p:nvPr/>
          </p:nvSpPr>
          <p:spPr bwMode="auto">
            <a:xfrm>
              <a:off x="2063"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1" name="Oval 1103"/>
            <p:cNvSpPr>
              <a:spLocks noChangeArrowheads="1"/>
            </p:cNvSpPr>
            <p:nvPr/>
          </p:nvSpPr>
          <p:spPr bwMode="auto">
            <a:xfrm>
              <a:off x="1927"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2" name="Oval 1104"/>
            <p:cNvSpPr>
              <a:spLocks noChangeArrowheads="1"/>
            </p:cNvSpPr>
            <p:nvPr/>
          </p:nvSpPr>
          <p:spPr bwMode="auto">
            <a:xfrm>
              <a:off x="1973"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3" name="Oval 1105"/>
            <p:cNvSpPr>
              <a:spLocks noChangeArrowheads="1"/>
            </p:cNvSpPr>
            <p:nvPr/>
          </p:nvSpPr>
          <p:spPr bwMode="auto">
            <a:xfrm>
              <a:off x="224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4" name="Oval 1106"/>
            <p:cNvSpPr>
              <a:spLocks noChangeArrowheads="1"/>
            </p:cNvSpPr>
            <p:nvPr/>
          </p:nvSpPr>
          <p:spPr bwMode="auto">
            <a:xfrm>
              <a:off x="24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5" name="Oval 1107"/>
            <p:cNvSpPr>
              <a:spLocks noChangeArrowheads="1"/>
            </p:cNvSpPr>
            <p:nvPr/>
          </p:nvSpPr>
          <p:spPr bwMode="auto">
            <a:xfrm>
              <a:off x="25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6" name="Oval 1108"/>
            <p:cNvSpPr>
              <a:spLocks noChangeArrowheads="1"/>
            </p:cNvSpPr>
            <p:nvPr/>
          </p:nvSpPr>
          <p:spPr bwMode="auto">
            <a:xfrm>
              <a:off x="1700"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7" name="Oval 1109"/>
            <p:cNvSpPr>
              <a:spLocks noChangeArrowheads="1"/>
            </p:cNvSpPr>
            <p:nvPr/>
          </p:nvSpPr>
          <p:spPr bwMode="auto">
            <a:xfrm>
              <a:off x="1338"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8" name="Oval 1110"/>
            <p:cNvSpPr>
              <a:spLocks noChangeArrowheads="1"/>
            </p:cNvSpPr>
            <p:nvPr/>
          </p:nvSpPr>
          <p:spPr bwMode="auto">
            <a:xfrm>
              <a:off x="1474" y="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29" name="Oval 1111"/>
            <p:cNvSpPr>
              <a:spLocks noChangeArrowheads="1"/>
            </p:cNvSpPr>
            <p:nvPr/>
          </p:nvSpPr>
          <p:spPr bwMode="auto">
            <a:xfrm>
              <a:off x="156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0" name="Oval 1112"/>
            <p:cNvSpPr>
              <a:spLocks noChangeArrowheads="1"/>
            </p:cNvSpPr>
            <p:nvPr/>
          </p:nvSpPr>
          <p:spPr bwMode="auto">
            <a:xfrm>
              <a:off x="1564" y="2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1" name="Oval 1113"/>
            <p:cNvSpPr>
              <a:spLocks noChangeArrowheads="1"/>
            </p:cNvSpPr>
            <p:nvPr/>
          </p:nvSpPr>
          <p:spPr bwMode="auto">
            <a:xfrm>
              <a:off x="1928"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2" name="Oval 1114"/>
            <p:cNvSpPr>
              <a:spLocks noChangeArrowheads="1"/>
            </p:cNvSpPr>
            <p:nvPr/>
          </p:nvSpPr>
          <p:spPr bwMode="auto">
            <a:xfrm>
              <a:off x="2109"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3" name="Oval 1115"/>
            <p:cNvSpPr>
              <a:spLocks noChangeArrowheads="1"/>
            </p:cNvSpPr>
            <p:nvPr/>
          </p:nvSpPr>
          <p:spPr bwMode="auto">
            <a:xfrm>
              <a:off x="1836" y="709"/>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334" name="Oval 1116"/>
            <p:cNvSpPr>
              <a:spLocks noChangeArrowheads="1"/>
            </p:cNvSpPr>
            <p:nvPr/>
          </p:nvSpPr>
          <p:spPr bwMode="auto">
            <a:xfrm>
              <a:off x="1882"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5" name="Oval 1117"/>
            <p:cNvSpPr>
              <a:spLocks noChangeArrowheads="1"/>
            </p:cNvSpPr>
            <p:nvPr/>
          </p:nvSpPr>
          <p:spPr bwMode="auto">
            <a:xfrm>
              <a:off x="1973"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336" name="Oval 1118"/>
            <p:cNvSpPr>
              <a:spLocks noChangeArrowheads="1"/>
            </p:cNvSpPr>
            <p:nvPr/>
          </p:nvSpPr>
          <p:spPr bwMode="auto">
            <a:xfrm>
              <a:off x="2699"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7" name="Oval 1119"/>
            <p:cNvSpPr>
              <a:spLocks noChangeArrowheads="1"/>
            </p:cNvSpPr>
            <p:nvPr/>
          </p:nvSpPr>
          <p:spPr bwMode="auto">
            <a:xfrm>
              <a:off x="2562"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8" name="Oval 1120"/>
            <p:cNvSpPr>
              <a:spLocks noChangeArrowheads="1"/>
            </p:cNvSpPr>
            <p:nvPr/>
          </p:nvSpPr>
          <p:spPr bwMode="auto">
            <a:xfrm>
              <a:off x="2427"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39" name="Oval 1121"/>
            <p:cNvSpPr>
              <a:spLocks noChangeArrowheads="1"/>
            </p:cNvSpPr>
            <p:nvPr/>
          </p:nvSpPr>
          <p:spPr bwMode="auto">
            <a:xfrm>
              <a:off x="2292" y="573"/>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340" name="Oval 1122"/>
            <p:cNvSpPr>
              <a:spLocks noChangeArrowheads="1"/>
            </p:cNvSpPr>
            <p:nvPr/>
          </p:nvSpPr>
          <p:spPr bwMode="auto">
            <a:xfrm>
              <a:off x="2698"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41" name="Oval 1123"/>
            <p:cNvSpPr>
              <a:spLocks noChangeArrowheads="1"/>
            </p:cNvSpPr>
            <p:nvPr/>
          </p:nvSpPr>
          <p:spPr bwMode="auto">
            <a:xfrm>
              <a:off x="2744"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42" name="Oval 1124"/>
            <p:cNvSpPr>
              <a:spLocks noChangeArrowheads="1"/>
            </p:cNvSpPr>
            <p:nvPr/>
          </p:nvSpPr>
          <p:spPr bwMode="auto">
            <a:xfrm>
              <a:off x="3289" y="21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343" name="Oval 1125"/>
            <p:cNvSpPr>
              <a:spLocks noChangeArrowheads="1"/>
            </p:cNvSpPr>
            <p:nvPr/>
          </p:nvSpPr>
          <p:spPr bwMode="auto">
            <a:xfrm>
              <a:off x="328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44" name="Oval 1126"/>
            <p:cNvSpPr>
              <a:spLocks noChangeArrowheads="1"/>
            </p:cNvSpPr>
            <p:nvPr/>
          </p:nvSpPr>
          <p:spPr bwMode="auto">
            <a:xfrm>
              <a:off x="3152"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45" name="Oval 1127"/>
            <p:cNvSpPr>
              <a:spLocks noChangeArrowheads="1"/>
            </p:cNvSpPr>
            <p:nvPr/>
          </p:nvSpPr>
          <p:spPr bwMode="auto">
            <a:xfrm>
              <a:off x="3379" y="115"/>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346" name="Oval 1128"/>
            <p:cNvSpPr>
              <a:spLocks noChangeArrowheads="1"/>
            </p:cNvSpPr>
            <p:nvPr/>
          </p:nvSpPr>
          <p:spPr bwMode="auto">
            <a:xfrm>
              <a:off x="3424"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47" name="Oval 1129"/>
            <p:cNvSpPr>
              <a:spLocks noChangeArrowheads="1"/>
            </p:cNvSpPr>
            <p:nvPr/>
          </p:nvSpPr>
          <p:spPr bwMode="auto">
            <a:xfrm>
              <a:off x="3152" y="12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348" name="Oval 1130"/>
            <p:cNvSpPr>
              <a:spLocks noChangeArrowheads="1"/>
            </p:cNvSpPr>
            <p:nvPr/>
          </p:nvSpPr>
          <p:spPr bwMode="auto">
            <a:xfrm>
              <a:off x="3196" y="1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49" name="Oval 1131"/>
            <p:cNvSpPr>
              <a:spLocks noChangeArrowheads="1"/>
            </p:cNvSpPr>
            <p:nvPr/>
          </p:nvSpPr>
          <p:spPr bwMode="auto">
            <a:xfrm>
              <a:off x="2745" y="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0" name="Oval 1132"/>
            <p:cNvSpPr>
              <a:spLocks noChangeArrowheads="1"/>
            </p:cNvSpPr>
            <p:nvPr/>
          </p:nvSpPr>
          <p:spPr bwMode="auto">
            <a:xfrm>
              <a:off x="2926"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1" name="Oval 1133"/>
            <p:cNvSpPr>
              <a:spLocks noChangeArrowheads="1"/>
            </p:cNvSpPr>
            <p:nvPr/>
          </p:nvSpPr>
          <p:spPr bwMode="auto">
            <a:xfrm>
              <a:off x="3017"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2" name="Oval 1134"/>
            <p:cNvSpPr>
              <a:spLocks noChangeArrowheads="1"/>
            </p:cNvSpPr>
            <p:nvPr/>
          </p:nvSpPr>
          <p:spPr bwMode="auto">
            <a:xfrm>
              <a:off x="2653" y="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3" name="Oval 1135"/>
            <p:cNvSpPr>
              <a:spLocks noChangeArrowheads="1"/>
            </p:cNvSpPr>
            <p:nvPr/>
          </p:nvSpPr>
          <p:spPr bwMode="auto">
            <a:xfrm>
              <a:off x="3469"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4" name="Oval 1136"/>
            <p:cNvSpPr>
              <a:spLocks noChangeArrowheads="1"/>
            </p:cNvSpPr>
            <p:nvPr/>
          </p:nvSpPr>
          <p:spPr bwMode="auto">
            <a:xfrm>
              <a:off x="3333"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5" name="Oval 1137"/>
            <p:cNvSpPr>
              <a:spLocks noChangeArrowheads="1"/>
            </p:cNvSpPr>
            <p:nvPr/>
          </p:nvSpPr>
          <p:spPr bwMode="auto">
            <a:xfrm>
              <a:off x="342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6" name="Oval 1138"/>
            <p:cNvSpPr>
              <a:spLocks noChangeArrowheads="1"/>
            </p:cNvSpPr>
            <p:nvPr/>
          </p:nvSpPr>
          <p:spPr bwMode="auto">
            <a:xfrm>
              <a:off x="3560"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57" name="Oval 1139"/>
            <p:cNvSpPr>
              <a:spLocks noChangeArrowheads="1"/>
            </p:cNvSpPr>
            <p:nvPr/>
          </p:nvSpPr>
          <p:spPr bwMode="auto">
            <a:xfrm>
              <a:off x="3469"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1358" name="Oval 1140"/>
            <p:cNvSpPr>
              <a:spLocks noChangeArrowheads="1"/>
            </p:cNvSpPr>
            <p:nvPr/>
          </p:nvSpPr>
          <p:spPr bwMode="auto">
            <a:xfrm>
              <a:off x="3333" y="89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359" name="Oval 1141"/>
            <p:cNvSpPr>
              <a:spLocks noChangeArrowheads="1"/>
            </p:cNvSpPr>
            <p:nvPr/>
          </p:nvSpPr>
          <p:spPr bwMode="auto">
            <a:xfrm>
              <a:off x="2926"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0" name="Oval 1142"/>
            <p:cNvSpPr>
              <a:spLocks noChangeArrowheads="1"/>
            </p:cNvSpPr>
            <p:nvPr/>
          </p:nvSpPr>
          <p:spPr bwMode="auto">
            <a:xfrm>
              <a:off x="2834"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1" name="Oval 1143"/>
            <p:cNvSpPr>
              <a:spLocks noChangeArrowheads="1"/>
            </p:cNvSpPr>
            <p:nvPr/>
          </p:nvSpPr>
          <p:spPr bwMode="auto">
            <a:xfrm>
              <a:off x="2789"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2" name="Oval 1144"/>
            <p:cNvSpPr>
              <a:spLocks noChangeArrowheads="1"/>
            </p:cNvSpPr>
            <p:nvPr/>
          </p:nvSpPr>
          <p:spPr bwMode="auto">
            <a:xfrm>
              <a:off x="2880"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3" name="Oval 1145"/>
            <p:cNvSpPr>
              <a:spLocks noChangeArrowheads="1"/>
            </p:cNvSpPr>
            <p:nvPr/>
          </p:nvSpPr>
          <p:spPr bwMode="auto">
            <a:xfrm>
              <a:off x="3016" y="659"/>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364" name="Oval 1146"/>
            <p:cNvSpPr>
              <a:spLocks noChangeArrowheads="1"/>
            </p:cNvSpPr>
            <p:nvPr/>
          </p:nvSpPr>
          <p:spPr bwMode="auto">
            <a:xfrm>
              <a:off x="3107"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5" name="Oval 1147"/>
            <p:cNvSpPr>
              <a:spLocks noChangeArrowheads="1"/>
            </p:cNvSpPr>
            <p:nvPr/>
          </p:nvSpPr>
          <p:spPr bwMode="auto">
            <a:xfrm>
              <a:off x="319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6" name="Oval 1148"/>
            <p:cNvSpPr>
              <a:spLocks noChangeArrowheads="1"/>
            </p:cNvSpPr>
            <p:nvPr/>
          </p:nvSpPr>
          <p:spPr bwMode="auto">
            <a:xfrm>
              <a:off x="319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7" name="Oval 1149"/>
            <p:cNvSpPr>
              <a:spLocks noChangeArrowheads="1"/>
            </p:cNvSpPr>
            <p:nvPr/>
          </p:nvSpPr>
          <p:spPr bwMode="auto">
            <a:xfrm>
              <a:off x="3061"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8" name="Oval 1150"/>
            <p:cNvSpPr>
              <a:spLocks noChangeArrowheads="1"/>
            </p:cNvSpPr>
            <p:nvPr/>
          </p:nvSpPr>
          <p:spPr bwMode="auto">
            <a:xfrm>
              <a:off x="2653"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69" name="Oval 1151"/>
            <p:cNvSpPr>
              <a:spLocks noChangeArrowheads="1"/>
            </p:cNvSpPr>
            <p:nvPr/>
          </p:nvSpPr>
          <p:spPr bwMode="auto">
            <a:xfrm>
              <a:off x="3107"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0" name="Oval 1152"/>
            <p:cNvSpPr>
              <a:spLocks noChangeArrowheads="1"/>
            </p:cNvSpPr>
            <p:nvPr/>
          </p:nvSpPr>
          <p:spPr bwMode="auto">
            <a:xfrm>
              <a:off x="3379"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1" name="Oval 1153"/>
            <p:cNvSpPr>
              <a:spLocks noChangeArrowheads="1"/>
            </p:cNvSpPr>
            <p:nvPr/>
          </p:nvSpPr>
          <p:spPr bwMode="auto">
            <a:xfrm>
              <a:off x="3242" y="4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2" name="Oval 1154"/>
            <p:cNvSpPr>
              <a:spLocks noChangeArrowheads="1"/>
            </p:cNvSpPr>
            <p:nvPr/>
          </p:nvSpPr>
          <p:spPr bwMode="auto">
            <a:xfrm>
              <a:off x="3333"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3" name="Oval 1155"/>
            <p:cNvSpPr>
              <a:spLocks noChangeArrowheads="1"/>
            </p:cNvSpPr>
            <p:nvPr/>
          </p:nvSpPr>
          <p:spPr bwMode="auto">
            <a:xfrm>
              <a:off x="3560"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4" name="Oval 1156"/>
            <p:cNvSpPr>
              <a:spLocks noChangeArrowheads="1"/>
            </p:cNvSpPr>
            <p:nvPr/>
          </p:nvSpPr>
          <p:spPr bwMode="auto">
            <a:xfrm>
              <a:off x="3242"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5" name="Oval 1157"/>
            <p:cNvSpPr>
              <a:spLocks noChangeArrowheads="1"/>
            </p:cNvSpPr>
            <p:nvPr/>
          </p:nvSpPr>
          <p:spPr bwMode="auto">
            <a:xfrm>
              <a:off x="3560"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6" name="Oval 1158"/>
            <p:cNvSpPr>
              <a:spLocks noChangeArrowheads="1"/>
            </p:cNvSpPr>
            <p:nvPr/>
          </p:nvSpPr>
          <p:spPr bwMode="auto">
            <a:xfrm>
              <a:off x="2834"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7" name="Oval 1159"/>
            <p:cNvSpPr>
              <a:spLocks noChangeArrowheads="1"/>
            </p:cNvSpPr>
            <p:nvPr/>
          </p:nvSpPr>
          <p:spPr bwMode="auto">
            <a:xfrm>
              <a:off x="1111"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8" name="Oval 1160"/>
            <p:cNvSpPr>
              <a:spLocks noChangeArrowheads="1"/>
            </p:cNvSpPr>
            <p:nvPr/>
          </p:nvSpPr>
          <p:spPr bwMode="auto">
            <a:xfrm>
              <a:off x="975"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79" name="Oval 1161"/>
            <p:cNvSpPr>
              <a:spLocks noChangeArrowheads="1"/>
            </p:cNvSpPr>
            <p:nvPr/>
          </p:nvSpPr>
          <p:spPr bwMode="auto">
            <a:xfrm>
              <a:off x="1066" y="6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0" name="Oval 1162"/>
            <p:cNvSpPr>
              <a:spLocks noChangeArrowheads="1"/>
            </p:cNvSpPr>
            <p:nvPr/>
          </p:nvSpPr>
          <p:spPr bwMode="auto">
            <a:xfrm>
              <a:off x="120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1" name="Oval 1163"/>
            <p:cNvSpPr>
              <a:spLocks noChangeArrowheads="1"/>
            </p:cNvSpPr>
            <p:nvPr/>
          </p:nvSpPr>
          <p:spPr bwMode="auto">
            <a:xfrm>
              <a:off x="975" y="846"/>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382" name="Oval 1164"/>
            <p:cNvSpPr>
              <a:spLocks noChangeArrowheads="1"/>
            </p:cNvSpPr>
            <p:nvPr/>
          </p:nvSpPr>
          <p:spPr bwMode="auto">
            <a:xfrm>
              <a:off x="1019" y="8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3" name="Oval 1165"/>
            <p:cNvSpPr>
              <a:spLocks noChangeArrowheads="1"/>
            </p:cNvSpPr>
            <p:nvPr/>
          </p:nvSpPr>
          <p:spPr bwMode="auto">
            <a:xfrm>
              <a:off x="568"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4" name="Oval 1166"/>
            <p:cNvSpPr>
              <a:spLocks noChangeArrowheads="1"/>
            </p:cNvSpPr>
            <p:nvPr/>
          </p:nvSpPr>
          <p:spPr bwMode="auto">
            <a:xfrm>
              <a:off x="567"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5" name="Oval 1167"/>
            <p:cNvSpPr>
              <a:spLocks noChangeArrowheads="1"/>
            </p:cNvSpPr>
            <p:nvPr/>
          </p:nvSpPr>
          <p:spPr bwMode="auto">
            <a:xfrm>
              <a:off x="431"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6" name="Oval 1168"/>
            <p:cNvSpPr>
              <a:spLocks noChangeArrowheads="1"/>
            </p:cNvSpPr>
            <p:nvPr/>
          </p:nvSpPr>
          <p:spPr bwMode="auto">
            <a:xfrm>
              <a:off x="522" y="47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7" name="Oval 1169"/>
            <p:cNvSpPr>
              <a:spLocks noChangeArrowheads="1"/>
            </p:cNvSpPr>
            <p:nvPr/>
          </p:nvSpPr>
          <p:spPr bwMode="auto">
            <a:xfrm>
              <a:off x="658"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8" name="Oval 1170"/>
            <p:cNvSpPr>
              <a:spLocks noChangeArrowheads="1"/>
            </p:cNvSpPr>
            <p:nvPr/>
          </p:nvSpPr>
          <p:spPr bwMode="auto">
            <a:xfrm>
              <a:off x="749" y="75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89" name="Oval 1171"/>
            <p:cNvSpPr>
              <a:spLocks noChangeArrowheads="1"/>
            </p:cNvSpPr>
            <p:nvPr/>
          </p:nvSpPr>
          <p:spPr bwMode="auto">
            <a:xfrm>
              <a:off x="840"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0" name="Oval 1172"/>
            <p:cNvSpPr>
              <a:spLocks noChangeArrowheads="1"/>
            </p:cNvSpPr>
            <p:nvPr/>
          </p:nvSpPr>
          <p:spPr bwMode="auto">
            <a:xfrm>
              <a:off x="839" y="5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1" name="Oval 1173"/>
            <p:cNvSpPr>
              <a:spLocks noChangeArrowheads="1"/>
            </p:cNvSpPr>
            <p:nvPr/>
          </p:nvSpPr>
          <p:spPr bwMode="auto">
            <a:xfrm>
              <a:off x="703" y="47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2" name="Oval 1174"/>
            <p:cNvSpPr>
              <a:spLocks noChangeArrowheads="1"/>
            </p:cNvSpPr>
            <p:nvPr/>
          </p:nvSpPr>
          <p:spPr bwMode="auto">
            <a:xfrm>
              <a:off x="431"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3" name="Oval 1175"/>
            <p:cNvSpPr>
              <a:spLocks noChangeArrowheads="1"/>
            </p:cNvSpPr>
            <p:nvPr/>
          </p:nvSpPr>
          <p:spPr bwMode="auto">
            <a:xfrm>
              <a:off x="749" y="614"/>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394" name="Oval 1176"/>
            <p:cNvSpPr>
              <a:spLocks noChangeArrowheads="1"/>
            </p:cNvSpPr>
            <p:nvPr/>
          </p:nvSpPr>
          <p:spPr bwMode="auto">
            <a:xfrm>
              <a:off x="1021" y="5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5" name="Oval 1177"/>
            <p:cNvSpPr>
              <a:spLocks noChangeArrowheads="1"/>
            </p:cNvSpPr>
            <p:nvPr/>
          </p:nvSpPr>
          <p:spPr bwMode="auto">
            <a:xfrm>
              <a:off x="884" y="3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6" name="Oval 1178"/>
            <p:cNvSpPr>
              <a:spLocks noChangeArrowheads="1"/>
            </p:cNvSpPr>
            <p:nvPr/>
          </p:nvSpPr>
          <p:spPr bwMode="auto">
            <a:xfrm>
              <a:off x="975" y="2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7" name="Oval 1179"/>
            <p:cNvSpPr>
              <a:spLocks noChangeArrowheads="1"/>
            </p:cNvSpPr>
            <p:nvPr/>
          </p:nvSpPr>
          <p:spPr bwMode="auto">
            <a:xfrm>
              <a:off x="1156" y="29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8" name="Oval 1180"/>
            <p:cNvSpPr>
              <a:spLocks noChangeArrowheads="1"/>
            </p:cNvSpPr>
            <p:nvPr/>
          </p:nvSpPr>
          <p:spPr bwMode="auto">
            <a:xfrm>
              <a:off x="884" y="4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399" name="Oval 1181"/>
            <p:cNvSpPr>
              <a:spLocks noChangeArrowheads="1"/>
            </p:cNvSpPr>
            <p:nvPr/>
          </p:nvSpPr>
          <p:spPr bwMode="auto">
            <a:xfrm>
              <a:off x="120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0" name="Oval 1182"/>
            <p:cNvSpPr>
              <a:spLocks noChangeArrowheads="1"/>
            </p:cNvSpPr>
            <p:nvPr/>
          </p:nvSpPr>
          <p:spPr bwMode="auto">
            <a:xfrm>
              <a:off x="476"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1" name="Oval 1183"/>
            <p:cNvSpPr>
              <a:spLocks noChangeArrowheads="1"/>
            </p:cNvSpPr>
            <p:nvPr/>
          </p:nvSpPr>
          <p:spPr bwMode="auto">
            <a:xfrm>
              <a:off x="749" y="3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2" name="Oval 1184"/>
            <p:cNvSpPr>
              <a:spLocks noChangeArrowheads="1"/>
            </p:cNvSpPr>
            <p:nvPr/>
          </p:nvSpPr>
          <p:spPr bwMode="auto">
            <a:xfrm>
              <a:off x="748"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3" name="Oval 1185"/>
            <p:cNvSpPr>
              <a:spLocks noChangeArrowheads="1"/>
            </p:cNvSpPr>
            <p:nvPr/>
          </p:nvSpPr>
          <p:spPr bwMode="auto">
            <a:xfrm>
              <a:off x="612" y="2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4" name="Oval 1186"/>
            <p:cNvSpPr>
              <a:spLocks noChangeArrowheads="1"/>
            </p:cNvSpPr>
            <p:nvPr/>
          </p:nvSpPr>
          <p:spPr bwMode="auto">
            <a:xfrm>
              <a:off x="703" y="12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5" name="Oval 1187"/>
            <p:cNvSpPr>
              <a:spLocks noChangeArrowheads="1"/>
            </p:cNvSpPr>
            <p:nvPr/>
          </p:nvSpPr>
          <p:spPr bwMode="auto">
            <a:xfrm>
              <a:off x="839" y="30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406" name="Oval 1188"/>
            <p:cNvSpPr>
              <a:spLocks noChangeArrowheads="1"/>
            </p:cNvSpPr>
            <p:nvPr/>
          </p:nvSpPr>
          <p:spPr bwMode="auto">
            <a:xfrm>
              <a:off x="884" y="16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7" name="Oval 1189"/>
            <p:cNvSpPr>
              <a:spLocks noChangeArrowheads="1"/>
            </p:cNvSpPr>
            <p:nvPr/>
          </p:nvSpPr>
          <p:spPr bwMode="auto">
            <a:xfrm>
              <a:off x="476"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8" name="Oval 1190"/>
            <p:cNvSpPr>
              <a:spLocks noChangeArrowheads="1"/>
            </p:cNvSpPr>
            <p:nvPr/>
          </p:nvSpPr>
          <p:spPr bwMode="auto">
            <a:xfrm>
              <a:off x="656" y="3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09" name="Oval 1191"/>
            <p:cNvSpPr>
              <a:spLocks noChangeArrowheads="1"/>
            </p:cNvSpPr>
            <p:nvPr/>
          </p:nvSpPr>
          <p:spPr bwMode="auto">
            <a:xfrm>
              <a:off x="205"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0" name="Oval 1192"/>
            <p:cNvSpPr>
              <a:spLocks noChangeArrowheads="1"/>
            </p:cNvSpPr>
            <p:nvPr/>
          </p:nvSpPr>
          <p:spPr bwMode="auto">
            <a:xfrm>
              <a:off x="204"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1" name="Oval 1193"/>
            <p:cNvSpPr>
              <a:spLocks noChangeArrowheads="1"/>
            </p:cNvSpPr>
            <p:nvPr/>
          </p:nvSpPr>
          <p:spPr bwMode="auto">
            <a:xfrm>
              <a:off x="68"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2" name="Oval 1194"/>
            <p:cNvSpPr>
              <a:spLocks noChangeArrowheads="1"/>
            </p:cNvSpPr>
            <p:nvPr/>
          </p:nvSpPr>
          <p:spPr bwMode="auto">
            <a:xfrm>
              <a:off x="295"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3" name="Oval 1195"/>
            <p:cNvSpPr>
              <a:spLocks noChangeArrowheads="1"/>
            </p:cNvSpPr>
            <p:nvPr/>
          </p:nvSpPr>
          <p:spPr bwMode="auto">
            <a:xfrm>
              <a:off x="386" y="21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414" name="Oval 1196"/>
            <p:cNvSpPr>
              <a:spLocks noChangeArrowheads="1"/>
            </p:cNvSpPr>
            <p:nvPr/>
          </p:nvSpPr>
          <p:spPr bwMode="auto">
            <a:xfrm>
              <a:off x="477"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5" name="Oval 1197"/>
            <p:cNvSpPr>
              <a:spLocks noChangeArrowheads="1"/>
            </p:cNvSpPr>
            <p:nvPr/>
          </p:nvSpPr>
          <p:spPr bwMode="auto">
            <a:xfrm>
              <a:off x="68" y="12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6" name="Oval 1198"/>
            <p:cNvSpPr>
              <a:spLocks noChangeArrowheads="1"/>
            </p:cNvSpPr>
            <p:nvPr/>
          </p:nvSpPr>
          <p:spPr bwMode="auto">
            <a:xfrm>
              <a:off x="386"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7" name="Oval 1199"/>
            <p:cNvSpPr>
              <a:spLocks noChangeArrowheads="1"/>
            </p:cNvSpPr>
            <p:nvPr/>
          </p:nvSpPr>
          <p:spPr bwMode="auto">
            <a:xfrm>
              <a:off x="658" y="-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8" name="Oval 1200"/>
            <p:cNvSpPr>
              <a:spLocks noChangeArrowheads="1"/>
            </p:cNvSpPr>
            <p:nvPr/>
          </p:nvSpPr>
          <p:spPr bwMode="auto">
            <a:xfrm>
              <a:off x="113"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19" name="Oval 1201"/>
            <p:cNvSpPr>
              <a:spLocks noChangeArrowheads="1"/>
            </p:cNvSpPr>
            <p:nvPr/>
          </p:nvSpPr>
          <p:spPr bwMode="auto">
            <a:xfrm>
              <a:off x="1836"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0" name="Oval 1202"/>
            <p:cNvSpPr>
              <a:spLocks noChangeArrowheads="1"/>
            </p:cNvSpPr>
            <p:nvPr/>
          </p:nvSpPr>
          <p:spPr bwMode="auto">
            <a:xfrm>
              <a:off x="1746"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1" name="Oval 1203"/>
            <p:cNvSpPr>
              <a:spLocks noChangeArrowheads="1"/>
            </p:cNvSpPr>
            <p:nvPr/>
          </p:nvSpPr>
          <p:spPr bwMode="auto">
            <a:xfrm>
              <a:off x="1837"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2" name="Oval 1204"/>
            <p:cNvSpPr>
              <a:spLocks noChangeArrowheads="1"/>
            </p:cNvSpPr>
            <p:nvPr/>
          </p:nvSpPr>
          <p:spPr bwMode="auto">
            <a:xfrm>
              <a:off x="1338"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3" name="Oval 1205"/>
            <p:cNvSpPr>
              <a:spLocks noChangeArrowheads="1"/>
            </p:cNvSpPr>
            <p:nvPr/>
          </p:nvSpPr>
          <p:spPr bwMode="auto">
            <a:xfrm>
              <a:off x="1791"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4" name="Oval 1206"/>
            <p:cNvSpPr>
              <a:spLocks noChangeArrowheads="1"/>
            </p:cNvSpPr>
            <p:nvPr/>
          </p:nvSpPr>
          <p:spPr bwMode="auto">
            <a:xfrm>
              <a:off x="1203"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5" name="Oval 1207"/>
            <p:cNvSpPr>
              <a:spLocks noChangeArrowheads="1"/>
            </p:cNvSpPr>
            <p:nvPr/>
          </p:nvSpPr>
          <p:spPr bwMode="auto">
            <a:xfrm>
              <a:off x="929"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6" name="Oval 1208"/>
            <p:cNvSpPr>
              <a:spLocks noChangeArrowheads="1"/>
            </p:cNvSpPr>
            <p:nvPr/>
          </p:nvSpPr>
          <p:spPr bwMode="auto">
            <a:xfrm>
              <a:off x="1111"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7" name="Oval 1209"/>
            <p:cNvSpPr>
              <a:spLocks noChangeArrowheads="1"/>
            </p:cNvSpPr>
            <p:nvPr/>
          </p:nvSpPr>
          <p:spPr bwMode="auto">
            <a:xfrm>
              <a:off x="2744" y="16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8" name="Oval 1210"/>
            <p:cNvSpPr>
              <a:spLocks noChangeArrowheads="1"/>
            </p:cNvSpPr>
            <p:nvPr/>
          </p:nvSpPr>
          <p:spPr bwMode="auto">
            <a:xfrm>
              <a:off x="3107"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29" name="Oval 1211"/>
            <p:cNvSpPr>
              <a:spLocks noChangeArrowheads="1"/>
            </p:cNvSpPr>
            <p:nvPr/>
          </p:nvSpPr>
          <p:spPr bwMode="auto">
            <a:xfrm>
              <a:off x="3470"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30" name="Oval 1212"/>
            <p:cNvSpPr>
              <a:spLocks noChangeArrowheads="1"/>
            </p:cNvSpPr>
            <p:nvPr/>
          </p:nvSpPr>
          <p:spPr bwMode="auto">
            <a:xfrm>
              <a:off x="3243"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31" name="Oval 1213"/>
            <p:cNvSpPr>
              <a:spLocks noChangeArrowheads="1"/>
            </p:cNvSpPr>
            <p:nvPr/>
          </p:nvSpPr>
          <p:spPr bwMode="auto">
            <a:xfrm>
              <a:off x="2925"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32" name="Oval 1214"/>
            <p:cNvSpPr>
              <a:spLocks noChangeArrowheads="1"/>
            </p:cNvSpPr>
            <p:nvPr/>
          </p:nvSpPr>
          <p:spPr bwMode="auto">
            <a:xfrm>
              <a:off x="219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33" name="Oval 1215"/>
            <p:cNvSpPr>
              <a:spLocks noChangeArrowheads="1"/>
            </p:cNvSpPr>
            <p:nvPr/>
          </p:nvSpPr>
          <p:spPr bwMode="auto">
            <a:xfrm>
              <a:off x="2971"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34" name="Oval 1216"/>
            <p:cNvSpPr>
              <a:spLocks noChangeArrowheads="1"/>
            </p:cNvSpPr>
            <p:nvPr/>
          </p:nvSpPr>
          <p:spPr bwMode="auto">
            <a:xfrm>
              <a:off x="3198"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35" name="Oval 1217"/>
            <p:cNvSpPr>
              <a:spLocks noChangeArrowheads="1"/>
            </p:cNvSpPr>
            <p:nvPr/>
          </p:nvSpPr>
          <p:spPr bwMode="auto">
            <a:xfrm>
              <a:off x="3424"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36" name="Oval 1218"/>
            <p:cNvSpPr>
              <a:spLocks noChangeArrowheads="1"/>
            </p:cNvSpPr>
            <p:nvPr/>
          </p:nvSpPr>
          <p:spPr bwMode="auto">
            <a:xfrm>
              <a:off x="3424" y="437"/>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437" name="Oval 1219"/>
            <p:cNvSpPr>
              <a:spLocks noChangeArrowheads="1"/>
            </p:cNvSpPr>
            <p:nvPr/>
          </p:nvSpPr>
          <p:spPr bwMode="auto">
            <a:xfrm>
              <a:off x="3515" y="618"/>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438" name="Oval 1220"/>
            <p:cNvSpPr>
              <a:spLocks noChangeArrowheads="1"/>
            </p:cNvSpPr>
            <p:nvPr/>
          </p:nvSpPr>
          <p:spPr bwMode="auto">
            <a:xfrm>
              <a:off x="2653" y="8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439" name="Oval 1221"/>
            <p:cNvSpPr>
              <a:spLocks noChangeArrowheads="1"/>
            </p:cNvSpPr>
            <p:nvPr/>
          </p:nvSpPr>
          <p:spPr bwMode="auto">
            <a:xfrm>
              <a:off x="342" y="845"/>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440" name="Oval 1222"/>
            <p:cNvSpPr>
              <a:spLocks noChangeArrowheads="1"/>
            </p:cNvSpPr>
            <p:nvPr/>
          </p:nvSpPr>
          <p:spPr bwMode="auto">
            <a:xfrm>
              <a:off x="113" y="8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1" name="Oval 1223"/>
            <p:cNvSpPr>
              <a:spLocks noChangeArrowheads="1"/>
            </p:cNvSpPr>
            <p:nvPr/>
          </p:nvSpPr>
          <p:spPr bwMode="auto">
            <a:xfrm>
              <a:off x="382"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2" name="Oval 1224"/>
            <p:cNvSpPr>
              <a:spLocks noChangeArrowheads="1"/>
            </p:cNvSpPr>
            <p:nvPr/>
          </p:nvSpPr>
          <p:spPr bwMode="auto">
            <a:xfrm>
              <a:off x="839"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3" name="Oval 1225"/>
            <p:cNvSpPr>
              <a:spLocks noChangeArrowheads="1"/>
            </p:cNvSpPr>
            <p:nvPr/>
          </p:nvSpPr>
          <p:spPr bwMode="auto">
            <a:xfrm>
              <a:off x="433" y="2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4" name="Oval 1226"/>
            <p:cNvSpPr>
              <a:spLocks noChangeArrowheads="1"/>
            </p:cNvSpPr>
            <p:nvPr/>
          </p:nvSpPr>
          <p:spPr bwMode="auto">
            <a:xfrm>
              <a:off x="22"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5" name="Oval 1227"/>
            <p:cNvSpPr>
              <a:spLocks noChangeArrowheads="1"/>
            </p:cNvSpPr>
            <p:nvPr/>
          </p:nvSpPr>
          <p:spPr bwMode="auto">
            <a:xfrm>
              <a:off x="-23" y="7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6" name="Oval 1228"/>
            <p:cNvSpPr>
              <a:spLocks noChangeArrowheads="1"/>
            </p:cNvSpPr>
            <p:nvPr/>
          </p:nvSpPr>
          <p:spPr bwMode="auto">
            <a:xfrm>
              <a:off x="204"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7" name="Oval 1229"/>
            <p:cNvSpPr>
              <a:spLocks noChangeArrowheads="1"/>
            </p:cNvSpPr>
            <p:nvPr/>
          </p:nvSpPr>
          <p:spPr bwMode="auto">
            <a:xfrm>
              <a:off x="249" y="39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8" name="Oval 1230"/>
            <p:cNvSpPr>
              <a:spLocks noChangeArrowheads="1"/>
            </p:cNvSpPr>
            <p:nvPr/>
          </p:nvSpPr>
          <p:spPr bwMode="auto">
            <a:xfrm>
              <a:off x="24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49" name="Oval 1231"/>
            <p:cNvSpPr>
              <a:spLocks noChangeArrowheads="1"/>
            </p:cNvSpPr>
            <p:nvPr/>
          </p:nvSpPr>
          <p:spPr bwMode="auto">
            <a:xfrm>
              <a:off x="67"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0" name="Oval 1232"/>
            <p:cNvSpPr>
              <a:spLocks noChangeArrowheads="1"/>
            </p:cNvSpPr>
            <p:nvPr/>
          </p:nvSpPr>
          <p:spPr bwMode="auto">
            <a:xfrm>
              <a:off x="-23"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1" name="Oval 1233"/>
            <p:cNvSpPr>
              <a:spLocks noChangeArrowheads="1"/>
            </p:cNvSpPr>
            <p:nvPr/>
          </p:nvSpPr>
          <p:spPr bwMode="auto">
            <a:xfrm>
              <a:off x="-23"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2" name="Oval 1234"/>
            <p:cNvSpPr>
              <a:spLocks noChangeArrowheads="1"/>
            </p:cNvSpPr>
            <p:nvPr/>
          </p:nvSpPr>
          <p:spPr bwMode="auto">
            <a:xfrm>
              <a:off x="-23"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3" name="Oval 1235"/>
            <p:cNvSpPr>
              <a:spLocks noChangeArrowheads="1"/>
            </p:cNvSpPr>
            <p:nvPr/>
          </p:nvSpPr>
          <p:spPr bwMode="auto">
            <a:xfrm>
              <a:off x="10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4" name="Oval 1236"/>
            <p:cNvSpPr>
              <a:spLocks noChangeArrowheads="1"/>
            </p:cNvSpPr>
            <p:nvPr/>
          </p:nvSpPr>
          <p:spPr bwMode="auto">
            <a:xfrm>
              <a:off x="249"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5" name="Oval 1237"/>
            <p:cNvSpPr>
              <a:spLocks noChangeArrowheads="1"/>
            </p:cNvSpPr>
            <p:nvPr/>
          </p:nvSpPr>
          <p:spPr bwMode="auto">
            <a:xfrm>
              <a:off x="612"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6" name="Oval 1238"/>
            <p:cNvSpPr>
              <a:spLocks noChangeArrowheads="1"/>
            </p:cNvSpPr>
            <p:nvPr/>
          </p:nvSpPr>
          <p:spPr bwMode="auto">
            <a:xfrm>
              <a:off x="839"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57" name="Oval 1239"/>
            <p:cNvSpPr>
              <a:spLocks noChangeArrowheads="1"/>
            </p:cNvSpPr>
            <p:nvPr/>
          </p:nvSpPr>
          <p:spPr bwMode="auto">
            <a:xfrm>
              <a:off x="2064" y="527"/>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458" name="Oval 1240"/>
            <p:cNvSpPr>
              <a:spLocks noChangeArrowheads="1"/>
            </p:cNvSpPr>
            <p:nvPr/>
          </p:nvSpPr>
          <p:spPr bwMode="auto">
            <a:xfrm>
              <a:off x="1882" y="528"/>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459" name="Oval 1241"/>
            <p:cNvSpPr>
              <a:spLocks noChangeArrowheads="1"/>
            </p:cNvSpPr>
            <p:nvPr/>
          </p:nvSpPr>
          <p:spPr bwMode="auto">
            <a:xfrm>
              <a:off x="3288"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0" name="Oval 1242"/>
            <p:cNvSpPr>
              <a:spLocks noChangeArrowheads="1"/>
            </p:cNvSpPr>
            <p:nvPr/>
          </p:nvSpPr>
          <p:spPr bwMode="auto">
            <a:xfrm>
              <a:off x="351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1" name="Oval 1243"/>
            <p:cNvSpPr>
              <a:spLocks noChangeArrowheads="1"/>
            </p:cNvSpPr>
            <p:nvPr/>
          </p:nvSpPr>
          <p:spPr bwMode="auto">
            <a:xfrm>
              <a:off x="3469"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2" name="Oval 1244"/>
            <p:cNvSpPr>
              <a:spLocks noChangeArrowheads="1"/>
            </p:cNvSpPr>
            <p:nvPr/>
          </p:nvSpPr>
          <p:spPr bwMode="auto">
            <a:xfrm>
              <a:off x="351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3" name="Oval 1245"/>
            <p:cNvSpPr>
              <a:spLocks noChangeArrowheads="1"/>
            </p:cNvSpPr>
            <p:nvPr/>
          </p:nvSpPr>
          <p:spPr bwMode="auto">
            <a:xfrm>
              <a:off x="5101" y="79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1464" name="Oval 1246"/>
            <p:cNvSpPr>
              <a:spLocks noChangeArrowheads="1"/>
            </p:cNvSpPr>
            <p:nvPr/>
          </p:nvSpPr>
          <p:spPr bwMode="auto">
            <a:xfrm>
              <a:off x="5011"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5" name="Oval 1247"/>
            <p:cNvSpPr>
              <a:spLocks noChangeArrowheads="1"/>
            </p:cNvSpPr>
            <p:nvPr/>
          </p:nvSpPr>
          <p:spPr bwMode="auto">
            <a:xfrm>
              <a:off x="4875"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6" name="Oval 1248"/>
            <p:cNvSpPr>
              <a:spLocks noChangeArrowheads="1"/>
            </p:cNvSpPr>
            <p:nvPr/>
          </p:nvSpPr>
          <p:spPr bwMode="auto">
            <a:xfrm>
              <a:off x="469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7" name="Oval 1249"/>
            <p:cNvSpPr>
              <a:spLocks noChangeArrowheads="1"/>
            </p:cNvSpPr>
            <p:nvPr/>
          </p:nvSpPr>
          <p:spPr bwMode="auto">
            <a:xfrm>
              <a:off x="4965" y="34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8" name="Oval 1250"/>
            <p:cNvSpPr>
              <a:spLocks noChangeArrowheads="1"/>
            </p:cNvSpPr>
            <p:nvPr/>
          </p:nvSpPr>
          <p:spPr bwMode="auto">
            <a:xfrm>
              <a:off x="5056" y="30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69" name="Oval 1251"/>
            <p:cNvSpPr>
              <a:spLocks noChangeArrowheads="1"/>
            </p:cNvSpPr>
            <p:nvPr/>
          </p:nvSpPr>
          <p:spPr bwMode="auto">
            <a:xfrm>
              <a:off x="5056" y="3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0" name="Oval 1252"/>
            <p:cNvSpPr>
              <a:spLocks noChangeArrowheads="1"/>
            </p:cNvSpPr>
            <p:nvPr/>
          </p:nvSpPr>
          <p:spPr bwMode="auto">
            <a:xfrm>
              <a:off x="5011" y="52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1" name="Oval 1253"/>
            <p:cNvSpPr>
              <a:spLocks noChangeArrowheads="1"/>
            </p:cNvSpPr>
            <p:nvPr/>
          </p:nvSpPr>
          <p:spPr bwMode="auto">
            <a:xfrm>
              <a:off x="5056" y="66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2" name="Oval 1254"/>
            <p:cNvSpPr>
              <a:spLocks noChangeArrowheads="1"/>
            </p:cNvSpPr>
            <p:nvPr/>
          </p:nvSpPr>
          <p:spPr bwMode="auto">
            <a:xfrm>
              <a:off x="519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3" name="Oval 1255"/>
            <p:cNvSpPr>
              <a:spLocks noChangeArrowheads="1"/>
            </p:cNvSpPr>
            <p:nvPr/>
          </p:nvSpPr>
          <p:spPr bwMode="auto">
            <a:xfrm>
              <a:off x="5374"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4" name="Oval 1256"/>
            <p:cNvSpPr>
              <a:spLocks noChangeArrowheads="1"/>
            </p:cNvSpPr>
            <p:nvPr/>
          </p:nvSpPr>
          <p:spPr bwMode="auto">
            <a:xfrm>
              <a:off x="5373" y="75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475" name="Oval 1257"/>
            <p:cNvSpPr>
              <a:spLocks noChangeArrowheads="1"/>
            </p:cNvSpPr>
            <p:nvPr/>
          </p:nvSpPr>
          <p:spPr bwMode="auto">
            <a:xfrm>
              <a:off x="5372"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6" name="Oval 1258"/>
            <p:cNvSpPr>
              <a:spLocks noChangeArrowheads="1"/>
            </p:cNvSpPr>
            <p:nvPr/>
          </p:nvSpPr>
          <p:spPr bwMode="auto">
            <a:xfrm>
              <a:off x="5283"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7" name="Oval 1259"/>
            <p:cNvSpPr>
              <a:spLocks noChangeArrowheads="1"/>
            </p:cNvSpPr>
            <p:nvPr/>
          </p:nvSpPr>
          <p:spPr bwMode="auto">
            <a:xfrm>
              <a:off x="5419" y="39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478" name="Oval 1260"/>
            <p:cNvSpPr>
              <a:spLocks noChangeArrowheads="1"/>
            </p:cNvSpPr>
            <p:nvPr/>
          </p:nvSpPr>
          <p:spPr bwMode="auto">
            <a:xfrm>
              <a:off x="5147"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79" name="Oval 1261"/>
            <p:cNvSpPr>
              <a:spLocks noChangeArrowheads="1"/>
            </p:cNvSpPr>
            <p:nvPr/>
          </p:nvSpPr>
          <p:spPr bwMode="auto">
            <a:xfrm>
              <a:off x="5192"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0" name="Oval 1262"/>
            <p:cNvSpPr>
              <a:spLocks noChangeArrowheads="1"/>
            </p:cNvSpPr>
            <p:nvPr/>
          </p:nvSpPr>
          <p:spPr bwMode="auto">
            <a:xfrm>
              <a:off x="5237" y="6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1" name="Oval 1263"/>
            <p:cNvSpPr>
              <a:spLocks noChangeArrowheads="1"/>
            </p:cNvSpPr>
            <p:nvPr/>
          </p:nvSpPr>
          <p:spPr bwMode="auto">
            <a:xfrm>
              <a:off x="496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2" name="Oval 1264"/>
            <p:cNvSpPr>
              <a:spLocks noChangeArrowheads="1"/>
            </p:cNvSpPr>
            <p:nvPr/>
          </p:nvSpPr>
          <p:spPr bwMode="auto">
            <a:xfrm>
              <a:off x="5283"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3" name="Oval 1265"/>
            <p:cNvSpPr>
              <a:spLocks noChangeArrowheads="1"/>
            </p:cNvSpPr>
            <p:nvPr/>
          </p:nvSpPr>
          <p:spPr bwMode="auto">
            <a:xfrm>
              <a:off x="5691"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4" name="Oval 1266"/>
            <p:cNvSpPr>
              <a:spLocks noChangeArrowheads="1"/>
            </p:cNvSpPr>
            <p:nvPr/>
          </p:nvSpPr>
          <p:spPr bwMode="auto">
            <a:xfrm>
              <a:off x="5781"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5" name="Oval 1267"/>
            <p:cNvSpPr>
              <a:spLocks noChangeArrowheads="1"/>
            </p:cNvSpPr>
            <p:nvPr/>
          </p:nvSpPr>
          <p:spPr bwMode="auto">
            <a:xfrm>
              <a:off x="5646" y="25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6" name="Oval 1268"/>
            <p:cNvSpPr>
              <a:spLocks noChangeArrowheads="1"/>
            </p:cNvSpPr>
            <p:nvPr/>
          </p:nvSpPr>
          <p:spPr bwMode="auto">
            <a:xfrm>
              <a:off x="5464"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7" name="Oval 1269"/>
            <p:cNvSpPr>
              <a:spLocks noChangeArrowheads="1"/>
            </p:cNvSpPr>
            <p:nvPr/>
          </p:nvSpPr>
          <p:spPr bwMode="auto">
            <a:xfrm>
              <a:off x="5328"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8" name="Oval 1270"/>
            <p:cNvSpPr>
              <a:spLocks noChangeArrowheads="1"/>
            </p:cNvSpPr>
            <p:nvPr/>
          </p:nvSpPr>
          <p:spPr bwMode="auto">
            <a:xfrm>
              <a:off x="5555"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89" name="Oval 1271"/>
            <p:cNvSpPr>
              <a:spLocks noChangeArrowheads="1"/>
            </p:cNvSpPr>
            <p:nvPr/>
          </p:nvSpPr>
          <p:spPr bwMode="auto">
            <a:xfrm>
              <a:off x="5691" y="436"/>
              <a:ext cx="45" cy="46"/>
            </a:xfrm>
            <a:prstGeom prst="ellipse">
              <a:avLst/>
            </a:prstGeom>
            <a:solidFill>
              <a:schemeClr val="tx1"/>
            </a:solidFill>
            <a:ln w="3175">
              <a:noFill/>
              <a:round/>
              <a:headEnd/>
              <a:tailEnd/>
            </a:ln>
          </p:spPr>
          <p:txBody>
            <a:bodyPr wrap="none" anchor="ctr"/>
            <a:lstStyle/>
            <a:p>
              <a:endParaRPr lang="en-US"/>
            </a:p>
          </p:txBody>
        </p:sp>
        <p:sp>
          <p:nvSpPr>
            <p:cNvPr id="91490" name="Oval 1272"/>
            <p:cNvSpPr>
              <a:spLocks noChangeArrowheads="1"/>
            </p:cNvSpPr>
            <p:nvPr/>
          </p:nvSpPr>
          <p:spPr bwMode="auto">
            <a:xfrm>
              <a:off x="5737" y="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1" name="Oval 1273"/>
            <p:cNvSpPr>
              <a:spLocks noChangeArrowheads="1"/>
            </p:cNvSpPr>
            <p:nvPr/>
          </p:nvSpPr>
          <p:spPr bwMode="auto">
            <a:xfrm>
              <a:off x="5736" y="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2" name="Oval 1274"/>
            <p:cNvSpPr>
              <a:spLocks noChangeArrowheads="1"/>
            </p:cNvSpPr>
            <p:nvPr/>
          </p:nvSpPr>
          <p:spPr bwMode="auto">
            <a:xfrm>
              <a:off x="5600" y="-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3" name="Oval 1275"/>
            <p:cNvSpPr>
              <a:spLocks noChangeArrowheads="1"/>
            </p:cNvSpPr>
            <p:nvPr/>
          </p:nvSpPr>
          <p:spPr bwMode="auto">
            <a:xfrm>
              <a:off x="5600"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4" name="Oval 1276"/>
            <p:cNvSpPr>
              <a:spLocks noChangeArrowheads="1"/>
            </p:cNvSpPr>
            <p:nvPr/>
          </p:nvSpPr>
          <p:spPr bwMode="auto">
            <a:xfrm>
              <a:off x="5646" y="1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5" name="Oval 1277"/>
            <p:cNvSpPr>
              <a:spLocks noChangeArrowheads="1"/>
            </p:cNvSpPr>
            <p:nvPr/>
          </p:nvSpPr>
          <p:spPr bwMode="auto">
            <a:xfrm>
              <a:off x="5781" y="-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6" name="Oval 1278"/>
            <p:cNvSpPr>
              <a:spLocks noChangeArrowheads="1"/>
            </p:cNvSpPr>
            <p:nvPr/>
          </p:nvSpPr>
          <p:spPr bwMode="auto">
            <a:xfrm>
              <a:off x="5373"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7" name="Oval 1279"/>
            <p:cNvSpPr>
              <a:spLocks noChangeArrowheads="1"/>
            </p:cNvSpPr>
            <p:nvPr/>
          </p:nvSpPr>
          <p:spPr bwMode="auto">
            <a:xfrm>
              <a:off x="5011"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8" name="Oval 1280"/>
            <p:cNvSpPr>
              <a:spLocks noChangeArrowheads="1"/>
            </p:cNvSpPr>
            <p:nvPr/>
          </p:nvSpPr>
          <p:spPr bwMode="auto">
            <a:xfrm>
              <a:off x="5147" y="1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499" name="Oval 1281"/>
            <p:cNvSpPr>
              <a:spLocks noChangeArrowheads="1"/>
            </p:cNvSpPr>
            <p:nvPr/>
          </p:nvSpPr>
          <p:spPr bwMode="auto">
            <a:xfrm>
              <a:off x="5237"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0" name="Oval 1282"/>
            <p:cNvSpPr>
              <a:spLocks noChangeArrowheads="1"/>
            </p:cNvSpPr>
            <p:nvPr/>
          </p:nvSpPr>
          <p:spPr bwMode="auto">
            <a:xfrm>
              <a:off x="5237" y="2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1" name="Oval 1283"/>
            <p:cNvSpPr>
              <a:spLocks noChangeArrowheads="1"/>
            </p:cNvSpPr>
            <p:nvPr/>
          </p:nvSpPr>
          <p:spPr bwMode="auto">
            <a:xfrm>
              <a:off x="5509" y="75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2" name="Oval 1284"/>
            <p:cNvSpPr>
              <a:spLocks noChangeArrowheads="1"/>
            </p:cNvSpPr>
            <p:nvPr/>
          </p:nvSpPr>
          <p:spPr bwMode="auto">
            <a:xfrm>
              <a:off x="5555" y="8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3" name="Oval 1285"/>
            <p:cNvSpPr>
              <a:spLocks noChangeArrowheads="1"/>
            </p:cNvSpPr>
            <p:nvPr/>
          </p:nvSpPr>
          <p:spPr bwMode="auto">
            <a:xfrm>
              <a:off x="564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4" name="Oval 1286"/>
            <p:cNvSpPr>
              <a:spLocks noChangeArrowheads="1"/>
            </p:cNvSpPr>
            <p:nvPr/>
          </p:nvSpPr>
          <p:spPr bwMode="auto">
            <a:xfrm>
              <a:off x="4784" y="88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5" name="Oval 1287"/>
            <p:cNvSpPr>
              <a:spLocks noChangeArrowheads="1"/>
            </p:cNvSpPr>
            <p:nvPr/>
          </p:nvSpPr>
          <p:spPr bwMode="auto">
            <a:xfrm>
              <a:off x="4648" y="800"/>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506" name="Oval 1288"/>
            <p:cNvSpPr>
              <a:spLocks noChangeArrowheads="1"/>
            </p:cNvSpPr>
            <p:nvPr/>
          </p:nvSpPr>
          <p:spPr bwMode="auto">
            <a:xfrm>
              <a:off x="4739" y="7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7" name="Oval 1289"/>
            <p:cNvSpPr>
              <a:spLocks noChangeArrowheads="1"/>
            </p:cNvSpPr>
            <p:nvPr/>
          </p:nvSpPr>
          <p:spPr bwMode="auto">
            <a:xfrm>
              <a:off x="4874"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8" name="Oval 1290"/>
            <p:cNvSpPr>
              <a:spLocks noChangeArrowheads="1"/>
            </p:cNvSpPr>
            <p:nvPr/>
          </p:nvSpPr>
          <p:spPr bwMode="auto">
            <a:xfrm>
              <a:off x="4648"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09" name="Oval 1291"/>
            <p:cNvSpPr>
              <a:spLocks noChangeArrowheads="1"/>
            </p:cNvSpPr>
            <p:nvPr/>
          </p:nvSpPr>
          <p:spPr bwMode="auto">
            <a:xfrm>
              <a:off x="4241" y="79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0" name="Oval 1292"/>
            <p:cNvSpPr>
              <a:spLocks noChangeArrowheads="1"/>
            </p:cNvSpPr>
            <p:nvPr/>
          </p:nvSpPr>
          <p:spPr bwMode="auto">
            <a:xfrm>
              <a:off x="4240"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1" name="Oval 1293"/>
            <p:cNvSpPr>
              <a:spLocks noChangeArrowheads="1"/>
            </p:cNvSpPr>
            <p:nvPr/>
          </p:nvSpPr>
          <p:spPr bwMode="auto">
            <a:xfrm>
              <a:off x="4104"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2" name="Oval 1294"/>
            <p:cNvSpPr>
              <a:spLocks noChangeArrowheads="1"/>
            </p:cNvSpPr>
            <p:nvPr/>
          </p:nvSpPr>
          <p:spPr bwMode="auto">
            <a:xfrm>
              <a:off x="4195" y="52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3" name="Oval 1295"/>
            <p:cNvSpPr>
              <a:spLocks noChangeArrowheads="1"/>
            </p:cNvSpPr>
            <p:nvPr/>
          </p:nvSpPr>
          <p:spPr bwMode="auto">
            <a:xfrm>
              <a:off x="4331"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4" name="Oval 1296"/>
            <p:cNvSpPr>
              <a:spLocks noChangeArrowheads="1"/>
            </p:cNvSpPr>
            <p:nvPr/>
          </p:nvSpPr>
          <p:spPr bwMode="auto">
            <a:xfrm>
              <a:off x="4422" y="79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5" name="Oval 1297"/>
            <p:cNvSpPr>
              <a:spLocks noChangeArrowheads="1"/>
            </p:cNvSpPr>
            <p:nvPr/>
          </p:nvSpPr>
          <p:spPr bwMode="auto">
            <a:xfrm>
              <a:off x="4513" y="75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6" name="Oval 1298"/>
            <p:cNvSpPr>
              <a:spLocks noChangeArrowheads="1"/>
            </p:cNvSpPr>
            <p:nvPr/>
          </p:nvSpPr>
          <p:spPr bwMode="auto">
            <a:xfrm>
              <a:off x="4512" y="6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7" name="Oval 1299"/>
            <p:cNvSpPr>
              <a:spLocks noChangeArrowheads="1"/>
            </p:cNvSpPr>
            <p:nvPr/>
          </p:nvSpPr>
          <p:spPr bwMode="auto">
            <a:xfrm>
              <a:off x="4376" y="52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8" name="Oval 1300"/>
            <p:cNvSpPr>
              <a:spLocks noChangeArrowheads="1"/>
            </p:cNvSpPr>
            <p:nvPr/>
          </p:nvSpPr>
          <p:spPr bwMode="auto">
            <a:xfrm>
              <a:off x="4104" y="7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19" name="Oval 1301"/>
            <p:cNvSpPr>
              <a:spLocks noChangeArrowheads="1"/>
            </p:cNvSpPr>
            <p:nvPr/>
          </p:nvSpPr>
          <p:spPr bwMode="auto">
            <a:xfrm>
              <a:off x="4422" y="65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0" name="Oval 1302"/>
            <p:cNvSpPr>
              <a:spLocks noChangeArrowheads="1"/>
            </p:cNvSpPr>
            <p:nvPr/>
          </p:nvSpPr>
          <p:spPr bwMode="auto">
            <a:xfrm>
              <a:off x="4694" y="5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1" name="Oval 1303"/>
            <p:cNvSpPr>
              <a:spLocks noChangeArrowheads="1"/>
            </p:cNvSpPr>
            <p:nvPr/>
          </p:nvSpPr>
          <p:spPr bwMode="auto">
            <a:xfrm>
              <a:off x="4557" y="43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522" name="Oval 1304"/>
            <p:cNvSpPr>
              <a:spLocks noChangeArrowheads="1"/>
            </p:cNvSpPr>
            <p:nvPr/>
          </p:nvSpPr>
          <p:spPr bwMode="auto">
            <a:xfrm>
              <a:off x="4648" y="3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3" name="Oval 1305"/>
            <p:cNvSpPr>
              <a:spLocks noChangeArrowheads="1"/>
            </p:cNvSpPr>
            <p:nvPr/>
          </p:nvSpPr>
          <p:spPr bwMode="auto">
            <a:xfrm>
              <a:off x="4829" y="339"/>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524" name="Oval 1306"/>
            <p:cNvSpPr>
              <a:spLocks noChangeArrowheads="1"/>
            </p:cNvSpPr>
            <p:nvPr/>
          </p:nvSpPr>
          <p:spPr bwMode="auto">
            <a:xfrm>
              <a:off x="4557" y="5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5" name="Oval 1307"/>
            <p:cNvSpPr>
              <a:spLocks noChangeArrowheads="1"/>
            </p:cNvSpPr>
            <p:nvPr/>
          </p:nvSpPr>
          <p:spPr bwMode="auto">
            <a:xfrm>
              <a:off x="4875"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6" name="Oval 1308"/>
            <p:cNvSpPr>
              <a:spLocks noChangeArrowheads="1"/>
            </p:cNvSpPr>
            <p:nvPr/>
          </p:nvSpPr>
          <p:spPr bwMode="auto">
            <a:xfrm>
              <a:off x="4149" y="84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7" name="Oval 1309"/>
            <p:cNvSpPr>
              <a:spLocks noChangeArrowheads="1"/>
            </p:cNvSpPr>
            <p:nvPr/>
          </p:nvSpPr>
          <p:spPr bwMode="auto">
            <a:xfrm>
              <a:off x="4422" y="44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8" name="Oval 1310"/>
            <p:cNvSpPr>
              <a:spLocks noChangeArrowheads="1"/>
            </p:cNvSpPr>
            <p:nvPr/>
          </p:nvSpPr>
          <p:spPr bwMode="auto">
            <a:xfrm>
              <a:off x="4421"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29" name="Oval 1311"/>
            <p:cNvSpPr>
              <a:spLocks noChangeArrowheads="1"/>
            </p:cNvSpPr>
            <p:nvPr/>
          </p:nvSpPr>
          <p:spPr bwMode="auto">
            <a:xfrm>
              <a:off x="4285" y="26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0" name="Oval 1312"/>
            <p:cNvSpPr>
              <a:spLocks noChangeArrowheads="1"/>
            </p:cNvSpPr>
            <p:nvPr/>
          </p:nvSpPr>
          <p:spPr bwMode="auto">
            <a:xfrm>
              <a:off x="4376" y="17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1" name="Oval 1313"/>
            <p:cNvSpPr>
              <a:spLocks noChangeArrowheads="1"/>
            </p:cNvSpPr>
            <p:nvPr/>
          </p:nvSpPr>
          <p:spPr bwMode="auto">
            <a:xfrm>
              <a:off x="4512" y="34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2" name="Oval 1314"/>
            <p:cNvSpPr>
              <a:spLocks noChangeArrowheads="1"/>
            </p:cNvSpPr>
            <p:nvPr/>
          </p:nvSpPr>
          <p:spPr bwMode="auto">
            <a:xfrm>
              <a:off x="4557" y="20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3" name="Oval 1315"/>
            <p:cNvSpPr>
              <a:spLocks noChangeArrowheads="1"/>
            </p:cNvSpPr>
            <p:nvPr/>
          </p:nvSpPr>
          <p:spPr bwMode="auto">
            <a:xfrm>
              <a:off x="4149" y="34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4" name="Oval 1316"/>
            <p:cNvSpPr>
              <a:spLocks noChangeArrowheads="1"/>
            </p:cNvSpPr>
            <p:nvPr/>
          </p:nvSpPr>
          <p:spPr bwMode="auto">
            <a:xfrm>
              <a:off x="4329" y="40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5" name="Oval 1317"/>
            <p:cNvSpPr>
              <a:spLocks noChangeArrowheads="1"/>
            </p:cNvSpPr>
            <p:nvPr/>
          </p:nvSpPr>
          <p:spPr bwMode="auto">
            <a:xfrm>
              <a:off x="3878" y="25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6" name="Oval 1318"/>
            <p:cNvSpPr>
              <a:spLocks noChangeArrowheads="1"/>
            </p:cNvSpPr>
            <p:nvPr/>
          </p:nvSpPr>
          <p:spPr bwMode="auto">
            <a:xfrm>
              <a:off x="3877"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7" name="Oval 1319"/>
            <p:cNvSpPr>
              <a:spLocks noChangeArrowheads="1"/>
            </p:cNvSpPr>
            <p:nvPr/>
          </p:nvSpPr>
          <p:spPr bwMode="auto">
            <a:xfrm>
              <a:off x="3741" y="7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8" name="Oval 1320"/>
            <p:cNvSpPr>
              <a:spLocks noChangeArrowheads="1"/>
            </p:cNvSpPr>
            <p:nvPr/>
          </p:nvSpPr>
          <p:spPr bwMode="auto">
            <a:xfrm>
              <a:off x="3832" y="-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39" name="Oval 1321"/>
            <p:cNvSpPr>
              <a:spLocks noChangeArrowheads="1"/>
            </p:cNvSpPr>
            <p:nvPr/>
          </p:nvSpPr>
          <p:spPr bwMode="auto">
            <a:xfrm>
              <a:off x="3968" y="121"/>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540" name="Oval 1322"/>
            <p:cNvSpPr>
              <a:spLocks noChangeArrowheads="1"/>
            </p:cNvSpPr>
            <p:nvPr/>
          </p:nvSpPr>
          <p:spPr bwMode="auto">
            <a:xfrm>
              <a:off x="4059" y="25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1" name="Oval 1323"/>
            <p:cNvSpPr>
              <a:spLocks noChangeArrowheads="1"/>
            </p:cNvSpPr>
            <p:nvPr/>
          </p:nvSpPr>
          <p:spPr bwMode="auto">
            <a:xfrm>
              <a:off x="4150" y="21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2" name="Oval 1324"/>
            <p:cNvSpPr>
              <a:spLocks noChangeArrowheads="1"/>
            </p:cNvSpPr>
            <p:nvPr/>
          </p:nvSpPr>
          <p:spPr bwMode="auto">
            <a:xfrm>
              <a:off x="4013" y="-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3" name="Oval 1325"/>
            <p:cNvSpPr>
              <a:spLocks noChangeArrowheads="1"/>
            </p:cNvSpPr>
            <p:nvPr/>
          </p:nvSpPr>
          <p:spPr bwMode="auto">
            <a:xfrm>
              <a:off x="3741" y="16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4" name="Oval 1326"/>
            <p:cNvSpPr>
              <a:spLocks noChangeArrowheads="1"/>
            </p:cNvSpPr>
            <p:nvPr/>
          </p:nvSpPr>
          <p:spPr bwMode="auto">
            <a:xfrm>
              <a:off x="4059" y="12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5" name="Oval 1327"/>
            <p:cNvSpPr>
              <a:spLocks noChangeArrowheads="1"/>
            </p:cNvSpPr>
            <p:nvPr/>
          </p:nvSpPr>
          <p:spPr bwMode="auto">
            <a:xfrm>
              <a:off x="4331" y="3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6" name="Oval 1328"/>
            <p:cNvSpPr>
              <a:spLocks noChangeArrowheads="1"/>
            </p:cNvSpPr>
            <p:nvPr/>
          </p:nvSpPr>
          <p:spPr bwMode="auto">
            <a:xfrm>
              <a:off x="4194" y="-1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7" name="Oval 1329"/>
            <p:cNvSpPr>
              <a:spLocks noChangeArrowheads="1"/>
            </p:cNvSpPr>
            <p:nvPr/>
          </p:nvSpPr>
          <p:spPr bwMode="auto">
            <a:xfrm>
              <a:off x="3786" y="30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8" name="Oval 1330"/>
            <p:cNvSpPr>
              <a:spLocks noChangeArrowheads="1"/>
            </p:cNvSpPr>
            <p:nvPr/>
          </p:nvSpPr>
          <p:spPr bwMode="auto">
            <a:xfrm>
              <a:off x="5509" y="48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49" name="Oval 1331"/>
            <p:cNvSpPr>
              <a:spLocks noChangeArrowheads="1"/>
            </p:cNvSpPr>
            <p:nvPr/>
          </p:nvSpPr>
          <p:spPr bwMode="auto">
            <a:xfrm>
              <a:off x="5419"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0" name="Oval 1332"/>
            <p:cNvSpPr>
              <a:spLocks noChangeArrowheads="1"/>
            </p:cNvSpPr>
            <p:nvPr/>
          </p:nvSpPr>
          <p:spPr bwMode="auto">
            <a:xfrm>
              <a:off x="5510" y="3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1" name="Oval 1333"/>
            <p:cNvSpPr>
              <a:spLocks noChangeArrowheads="1"/>
            </p:cNvSpPr>
            <p:nvPr/>
          </p:nvSpPr>
          <p:spPr bwMode="auto">
            <a:xfrm>
              <a:off x="5011" y="7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2" name="Oval 1334"/>
            <p:cNvSpPr>
              <a:spLocks noChangeArrowheads="1"/>
            </p:cNvSpPr>
            <p:nvPr/>
          </p:nvSpPr>
          <p:spPr bwMode="auto">
            <a:xfrm>
              <a:off x="5464"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3" name="Oval 1335"/>
            <p:cNvSpPr>
              <a:spLocks noChangeArrowheads="1"/>
            </p:cNvSpPr>
            <p:nvPr/>
          </p:nvSpPr>
          <p:spPr bwMode="auto">
            <a:xfrm>
              <a:off x="4876"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4" name="Oval 1336"/>
            <p:cNvSpPr>
              <a:spLocks noChangeArrowheads="1"/>
            </p:cNvSpPr>
            <p:nvPr/>
          </p:nvSpPr>
          <p:spPr bwMode="auto">
            <a:xfrm>
              <a:off x="4875"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5" name="Oval 1337"/>
            <p:cNvSpPr>
              <a:spLocks noChangeArrowheads="1"/>
            </p:cNvSpPr>
            <p:nvPr/>
          </p:nvSpPr>
          <p:spPr bwMode="auto">
            <a:xfrm>
              <a:off x="4602"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6" name="Oval 1338"/>
            <p:cNvSpPr>
              <a:spLocks noChangeArrowheads="1"/>
            </p:cNvSpPr>
            <p:nvPr/>
          </p:nvSpPr>
          <p:spPr bwMode="auto">
            <a:xfrm>
              <a:off x="4784" y="21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7" name="Oval 1339"/>
            <p:cNvSpPr>
              <a:spLocks noChangeArrowheads="1"/>
            </p:cNvSpPr>
            <p:nvPr/>
          </p:nvSpPr>
          <p:spPr bwMode="auto">
            <a:xfrm>
              <a:off x="401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8" name="Oval 1340"/>
            <p:cNvSpPr>
              <a:spLocks noChangeArrowheads="1"/>
            </p:cNvSpPr>
            <p:nvPr/>
          </p:nvSpPr>
          <p:spPr bwMode="auto">
            <a:xfrm>
              <a:off x="3786" y="89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59" name="Oval 1341"/>
            <p:cNvSpPr>
              <a:spLocks noChangeArrowheads="1"/>
            </p:cNvSpPr>
            <p:nvPr/>
          </p:nvSpPr>
          <p:spPr bwMode="auto">
            <a:xfrm>
              <a:off x="4055" y="436"/>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0" name="Oval 1342"/>
            <p:cNvSpPr>
              <a:spLocks noChangeArrowheads="1"/>
            </p:cNvSpPr>
            <p:nvPr/>
          </p:nvSpPr>
          <p:spPr bwMode="auto">
            <a:xfrm>
              <a:off x="4512" y="11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1" name="Oval 1343"/>
            <p:cNvSpPr>
              <a:spLocks noChangeArrowheads="1"/>
            </p:cNvSpPr>
            <p:nvPr/>
          </p:nvSpPr>
          <p:spPr bwMode="auto">
            <a:xfrm>
              <a:off x="4106" y="7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2" name="Oval 1344"/>
            <p:cNvSpPr>
              <a:spLocks noChangeArrowheads="1"/>
            </p:cNvSpPr>
            <p:nvPr/>
          </p:nvSpPr>
          <p:spPr bwMode="auto">
            <a:xfrm>
              <a:off x="3695" y="437"/>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563" name="Oval 1345"/>
            <p:cNvSpPr>
              <a:spLocks noChangeArrowheads="1"/>
            </p:cNvSpPr>
            <p:nvPr/>
          </p:nvSpPr>
          <p:spPr bwMode="auto">
            <a:xfrm>
              <a:off x="3650" y="8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4" name="Oval 1346"/>
            <p:cNvSpPr>
              <a:spLocks noChangeArrowheads="1"/>
            </p:cNvSpPr>
            <p:nvPr/>
          </p:nvSpPr>
          <p:spPr bwMode="auto">
            <a:xfrm>
              <a:off x="387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5" name="Oval 1347"/>
            <p:cNvSpPr>
              <a:spLocks noChangeArrowheads="1"/>
            </p:cNvSpPr>
            <p:nvPr/>
          </p:nvSpPr>
          <p:spPr bwMode="auto">
            <a:xfrm>
              <a:off x="3922" y="43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6" name="Oval 1348"/>
            <p:cNvSpPr>
              <a:spLocks noChangeArrowheads="1"/>
            </p:cNvSpPr>
            <p:nvPr/>
          </p:nvSpPr>
          <p:spPr bwMode="auto">
            <a:xfrm>
              <a:off x="3922" y="79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7" name="Oval 1349"/>
            <p:cNvSpPr>
              <a:spLocks noChangeArrowheads="1"/>
            </p:cNvSpPr>
            <p:nvPr/>
          </p:nvSpPr>
          <p:spPr bwMode="auto">
            <a:xfrm>
              <a:off x="2426" y="61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8" name="Oval 1350"/>
            <p:cNvSpPr>
              <a:spLocks noChangeArrowheads="1"/>
            </p:cNvSpPr>
            <p:nvPr/>
          </p:nvSpPr>
          <p:spPr bwMode="auto">
            <a:xfrm>
              <a:off x="3650"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69" name="Oval 1351"/>
            <p:cNvSpPr>
              <a:spLocks noChangeArrowheads="1"/>
            </p:cNvSpPr>
            <p:nvPr/>
          </p:nvSpPr>
          <p:spPr bwMode="auto">
            <a:xfrm>
              <a:off x="3650" y="30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0" name="Oval 1352"/>
            <p:cNvSpPr>
              <a:spLocks noChangeArrowheads="1"/>
            </p:cNvSpPr>
            <p:nvPr/>
          </p:nvSpPr>
          <p:spPr bwMode="auto">
            <a:xfrm>
              <a:off x="3650"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1" name="Oval 1353"/>
            <p:cNvSpPr>
              <a:spLocks noChangeArrowheads="1"/>
            </p:cNvSpPr>
            <p:nvPr/>
          </p:nvSpPr>
          <p:spPr bwMode="auto">
            <a:xfrm>
              <a:off x="4466" y="-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2" name="Oval 1354"/>
            <p:cNvSpPr>
              <a:spLocks noChangeArrowheads="1"/>
            </p:cNvSpPr>
            <p:nvPr/>
          </p:nvSpPr>
          <p:spPr bwMode="auto">
            <a:xfrm>
              <a:off x="4739" y="2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3" name="Oval 1355"/>
            <p:cNvSpPr>
              <a:spLocks noChangeArrowheads="1"/>
            </p:cNvSpPr>
            <p:nvPr/>
          </p:nvSpPr>
          <p:spPr bwMode="auto">
            <a:xfrm>
              <a:off x="3922" y="70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4" name="Oval 1356"/>
            <p:cNvSpPr>
              <a:spLocks noChangeArrowheads="1"/>
            </p:cNvSpPr>
            <p:nvPr/>
          </p:nvSpPr>
          <p:spPr bwMode="auto">
            <a:xfrm>
              <a:off x="4285"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5" name="Oval 1357"/>
            <p:cNvSpPr>
              <a:spLocks noChangeArrowheads="1"/>
            </p:cNvSpPr>
            <p:nvPr/>
          </p:nvSpPr>
          <p:spPr bwMode="auto">
            <a:xfrm>
              <a:off x="4512" y="89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6" name="Oval 1358"/>
            <p:cNvSpPr>
              <a:spLocks noChangeArrowheads="1"/>
            </p:cNvSpPr>
            <p:nvPr/>
          </p:nvSpPr>
          <p:spPr bwMode="auto">
            <a:xfrm>
              <a:off x="5737" y="57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7" name="Oval 1359"/>
            <p:cNvSpPr>
              <a:spLocks noChangeArrowheads="1"/>
            </p:cNvSpPr>
            <p:nvPr/>
          </p:nvSpPr>
          <p:spPr bwMode="auto">
            <a:xfrm>
              <a:off x="5555" y="573"/>
              <a:ext cx="45" cy="45"/>
            </a:xfrm>
            <a:prstGeom prst="ellipse">
              <a:avLst/>
            </a:prstGeom>
            <a:solidFill>
              <a:srgbClr val="0099FF"/>
            </a:solidFill>
            <a:ln w="3175">
              <a:solidFill>
                <a:schemeClr val="tx1"/>
              </a:solidFill>
              <a:round/>
              <a:headEnd/>
              <a:tailEnd/>
            </a:ln>
          </p:spPr>
          <p:txBody>
            <a:bodyPr wrap="none" anchor="ctr"/>
            <a:lstStyle/>
            <a:p>
              <a:endParaRPr lang="en-US"/>
            </a:p>
          </p:txBody>
        </p:sp>
        <p:sp>
          <p:nvSpPr>
            <p:cNvPr id="91578" name="Oval 1360"/>
            <p:cNvSpPr>
              <a:spLocks noChangeArrowheads="1"/>
            </p:cNvSpPr>
            <p:nvPr/>
          </p:nvSpPr>
          <p:spPr bwMode="auto">
            <a:xfrm>
              <a:off x="1067" y="424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1579" name="Oval 1361"/>
            <p:cNvSpPr>
              <a:spLocks noChangeArrowheads="1"/>
            </p:cNvSpPr>
            <p:nvPr/>
          </p:nvSpPr>
          <p:spPr bwMode="auto">
            <a:xfrm>
              <a:off x="521" y="4247"/>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1580" name="Oval 1362"/>
            <p:cNvSpPr>
              <a:spLocks noChangeArrowheads="1"/>
            </p:cNvSpPr>
            <p:nvPr/>
          </p:nvSpPr>
          <p:spPr bwMode="auto">
            <a:xfrm>
              <a:off x="2291" y="420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581" name="Oval 1363"/>
            <p:cNvSpPr>
              <a:spLocks noChangeArrowheads="1"/>
            </p:cNvSpPr>
            <p:nvPr/>
          </p:nvSpPr>
          <p:spPr bwMode="auto">
            <a:xfrm>
              <a:off x="3833" y="4156"/>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582" name="Oval 1364"/>
            <p:cNvSpPr>
              <a:spLocks noChangeArrowheads="1"/>
            </p:cNvSpPr>
            <p:nvPr/>
          </p:nvSpPr>
          <p:spPr bwMode="auto">
            <a:xfrm>
              <a:off x="159" y="4111"/>
              <a:ext cx="45" cy="45"/>
            </a:xfrm>
            <a:prstGeom prst="ellipse">
              <a:avLst/>
            </a:prstGeom>
            <a:solidFill>
              <a:srgbClr val="008000"/>
            </a:solidFill>
            <a:ln w="3175">
              <a:solidFill>
                <a:schemeClr val="tx1"/>
              </a:solidFill>
              <a:round/>
              <a:headEnd/>
              <a:tailEnd/>
            </a:ln>
          </p:spPr>
          <p:txBody>
            <a:bodyPr wrap="none" anchor="ctr"/>
            <a:lstStyle/>
            <a:p>
              <a:endParaRPr lang="en-US"/>
            </a:p>
          </p:txBody>
        </p:sp>
        <p:sp>
          <p:nvSpPr>
            <p:cNvPr id="91583" name="Oval 1365"/>
            <p:cNvSpPr>
              <a:spLocks noChangeArrowheads="1"/>
            </p:cNvSpPr>
            <p:nvPr/>
          </p:nvSpPr>
          <p:spPr bwMode="auto">
            <a:xfrm>
              <a:off x="4468" y="2614"/>
              <a:ext cx="45" cy="45"/>
            </a:xfrm>
            <a:prstGeom prst="ellipse">
              <a:avLst/>
            </a:prstGeom>
            <a:solidFill>
              <a:srgbClr val="FFFF66"/>
            </a:solidFill>
            <a:ln w="3175">
              <a:solidFill>
                <a:schemeClr val="tx1"/>
              </a:solidFill>
              <a:round/>
              <a:headEnd/>
              <a:tailEnd/>
            </a:ln>
          </p:spPr>
          <p:txBody>
            <a:bodyPr wrap="none" anchor="ctr"/>
            <a:lstStyle/>
            <a:p>
              <a:endParaRPr lang="en-US"/>
            </a:p>
          </p:txBody>
        </p:sp>
        <p:sp>
          <p:nvSpPr>
            <p:cNvPr id="91584" name="Oval 1366"/>
            <p:cNvSpPr>
              <a:spLocks noChangeArrowheads="1"/>
            </p:cNvSpPr>
            <p:nvPr/>
          </p:nvSpPr>
          <p:spPr bwMode="auto">
            <a:xfrm>
              <a:off x="4603" y="2795"/>
              <a:ext cx="45" cy="45"/>
            </a:xfrm>
            <a:prstGeom prst="ellipse">
              <a:avLst/>
            </a:prstGeom>
            <a:solidFill>
              <a:srgbClr val="FFFF66"/>
            </a:solidFill>
            <a:ln w="3175">
              <a:solidFill>
                <a:schemeClr val="tx1"/>
              </a:solidFill>
              <a:round/>
              <a:headEnd/>
              <a:tailEnd/>
            </a:ln>
          </p:spPr>
          <p:txBody>
            <a:bodyPr wrap="none" anchor="ctr"/>
            <a:lstStyle/>
            <a:p>
              <a:endParaRPr lang="en-US"/>
            </a:p>
          </p:txBody>
        </p:sp>
      </p:grpSp>
      <p:grpSp>
        <p:nvGrpSpPr>
          <p:cNvPr id="90116" name="Group 1367"/>
          <p:cNvGrpSpPr>
            <a:grpSpLocks/>
          </p:cNvGrpSpPr>
          <p:nvPr/>
        </p:nvGrpSpPr>
        <p:grpSpPr bwMode="auto">
          <a:xfrm rot="2083015">
            <a:off x="9096376" y="-87313"/>
            <a:ext cx="887413" cy="2724151"/>
            <a:chOff x="4468" y="285"/>
            <a:chExt cx="559" cy="1716"/>
          </a:xfrm>
        </p:grpSpPr>
        <p:sp>
          <p:nvSpPr>
            <p:cNvPr id="90220" name="Freeform 1368"/>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90221" name="Oval 1369"/>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90117" name="Group 1370"/>
          <p:cNvGrpSpPr>
            <a:grpSpLocks/>
          </p:cNvGrpSpPr>
          <p:nvPr/>
        </p:nvGrpSpPr>
        <p:grpSpPr bwMode="auto">
          <a:xfrm rot="2083015">
            <a:off x="6888163" y="1568450"/>
            <a:ext cx="887412" cy="2724150"/>
            <a:chOff x="4468" y="285"/>
            <a:chExt cx="559" cy="1716"/>
          </a:xfrm>
        </p:grpSpPr>
        <p:sp>
          <p:nvSpPr>
            <p:cNvPr id="90218" name="Freeform 1371"/>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90219" name="Oval 1372"/>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90118" name="Group 1373"/>
          <p:cNvGrpSpPr>
            <a:grpSpLocks/>
          </p:cNvGrpSpPr>
          <p:nvPr/>
        </p:nvGrpSpPr>
        <p:grpSpPr bwMode="auto">
          <a:xfrm rot="2083015">
            <a:off x="4632326" y="3225800"/>
            <a:ext cx="887413" cy="2724150"/>
            <a:chOff x="4468" y="285"/>
            <a:chExt cx="559" cy="1716"/>
          </a:xfrm>
        </p:grpSpPr>
        <p:sp>
          <p:nvSpPr>
            <p:cNvPr id="90216" name="Freeform 1374"/>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90217" name="Oval 1375"/>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90119" name="Group 1376"/>
          <p:cNvGrpSpPr>
            <a:grpSpLocks/>
          </p:cNvGrpSpPr>
          <p:nvPr/>
        </p:nvGrpSpPr>
        <p:grpSpPr bwMode="auto">
          <a:xfrm rot="4392417" flipH="1">
            <a:off x="10543382" y="3734594"/>
            <a:ext cx="887412" cy="2724150"/>
            <a:chOff x="4468" y="285"/>
            <a:chExt cx="559" cy="1716"/>
          </a:xfrm>
        </p:grpSpPr>
        <p:sp>
          <p:nvSpPr>
            <p:cNvPr id="90214" name="Freeform 1377"/>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90215" name="Oval 1378"/>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90120" name="Group 1379"/>
          <p:cNvGrpSpPr>
            <a:grpSpLocks/>
          </p:cNvGrpSpPr>
          <p:nvPr/>
        </p:nvGrpSpPr>
        <p:grpSpPr bwMode="auto">
          <a:xfrm rot="14995818" flipH="1">
            <a:off x="2477294" y="4863307"/>
            <a:ext cx="887413" cy="2724150"/>
            <a:chOff x="4468" y="285"/>
            <a:chExt cx="559" cy="1716"/>
          </a:xfrm>
        </p:grpSpPr>
        <p:sp>
          <p:nvSpPr>
            <p:cNvPr id="90212" name="Freeform 1380"/>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90213" name="Oval 1381"/>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90121" name="Group 1382"/>
          <p:cNvGrpSpPr>
            <a:grpSpLocks/>
          </p:cNvGrpSpPr>
          <p:nvPr/>
        </p:nvGrpSpPr>
        <p:grpSpPr bwMode="auto">
          <a:xfrm rot="4392417" flipH="1">
            <a:off x="8309769" y="5318919"/>
            <a:ext cx="887412" cy="2724150"/>
            <a:chOff x="4468" y="285"/>
            <a:chExt cx="559" cy="1716"/>
          </a:xfrm>
        </p:grpSpPr>
        <p:sp>
          <p:nvSpPr>
            <p:cNvPr id="90210" name="Freeform 1383"/>
            <p:cNvSpPr>
              <a:spLocks/>
            </p:cNvSpPr>
            <p:nvPr/>
          </p:nvSpPr>
          <p:spPr bwMode="auto">
            <a:xfrm>
              <a:off x="4468" y="285"/>
              <a:ext cx="559" cy="1716"/>
            </a:xfrm>
            <a:custGeom>
              <a:avLst/>
              <a:gdLst>
                <a:gd name="T0" fmla="*/ 408 w 559"/>
                <a:gd name="T1" fmla="*/ 378 h 1716"/>
                <a:gd name="T2" fmla="*/ 226 w 559"/>
                <a:gd name="T3" fmla="*/ 877 h 1716"/>
                <a:gd name="T4" fmla="*/ 0 w 559"/>
                <a:gd name="T5" fmla="*/ 1648 h 1716"/>
                <a:gd name="T6" fmla="*/ 226 w 559"/>
                <a:gd name="T7" fmla="*/ 1285 h 1716"/>
                <a:gd name="T8" fmla="*/ 499 w 559"/>
                <a:gd name="T9" fmla="*/ 832 h 1716"/>
                <a:gd name="T10" fmla="*/ 499 w 559"/>
                <a:gd name="T11" fmla="*/ 287 h 1716"/>
                <a:gd name="T12" fmla="*/ 544 w 559"/>
                <a:gd name="T13" fmla="*/ 15 h 1716"/>
                <a:gd name="T14" fmla="*/ 408 w 559"/>
                <a:gd name="T15" fmla="*/ 378 h 1716"/>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1716"/>
                <a:gd name="T26" fmla="*/ 559 w 559"/>
                <a:gd name="T27" fmla="*/ 1716 h 17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1716">
                  <a:moveTo>
                    <a:pt x="408" y="378"/>
                  </a:moveTo>
                  <a:cubicBezTo>
                    <a:pt x="355" y="522"/>
                    <a:pt x="294" y="665"/>
                    <a:pt x="226" y="877"/>
                  </a:cubicBezTo>
                  <a:cubicBezTo>
                    <a:pt x="158" y="1089"/>
                    <a:pt x="0" y="1580"/>
                    <a:pt x="0" y="1648"/>
                  </a:cubicBezTo>
                  <a:cubicBezTo>
                    <a:pt x="0" y="1716"/>
                    <a:pt x="143" y="1421"/>
                    <a:pt x="226" y="1285"/>
                  </a:cubicBezTo>
                  <a:cubicBezTo>
                    <a:pt x="309" y="1149"/>
                    <a:pt x="454" y="998"/>
                    <a:pt x="499" y="832"/>
                  </a:cubicBezTo>
                  <a:cubicBezTo>
                    <a:pt x="544" y="666"/>
                    <a:pt x="492" y="423"/>
                    <a:pt x="499" y="287"/>
                  </a:cubicBezTo>
                  <a:cubicBezTo>
                    <a:pt x="506" y="151"/>
                    <a:pt x="559" y="0"/>
                    <a:pt x="544" y="15"/>
                  </a:cubicBezTo>
                  <a:cubicBezTo>
                    <a:pt x="529" y="30"/>
                    <a:pt x="461" y="234"/>
                    <a:pt x="408" y="378"/>
                  </a:cubicBezTo>
                  <a:close/>
                </a:path>
              </a:pathLst>
            </a:custGeom>
            <a:solidFill>
              <a:schemeClr val="accent1"/>
            </a:solidFill>
            <a:ln w="9525">
              <a:solidFill>
                <a:schemeClr val="tx1"/>
              </a:solidFill>
              <a:round/>
              <a:headEnd/>
              <a:tailEnd/>
            </a:ln>
          </p:spPr>
          <p:txBody>
            <a:bodyPr/>
            <a:lstStyle/>
            <a:p>
              <a:endParaRPr lang="cs-CZ"/>
            </a:p>
          </p:txBody>
        </p:sp>
        <p:sp>
          <p:nvSpPr>
            <p:cNvPr id="90211" name="Oval 1384"/>
            <p:cNvSpPr>
              <a:spLocks noChangeArrowheads="1"/>
            </p:cNvSpPr>
            <p:nvPr/>
          </p:nvSpPr>
          <p:spPr bwMode="auto">
            <a:xfrm rot="-4116086">
              <a:off x="4716" y="1004"/>
              <a:ext cx="273" cy="135"/>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grpSp>
        <p:nvGrpSpPr>
          <p:cNvPr id="90122" name="Group 1385"/>
          <p:cNvGrpSpPr>
            <a:grpSpLocks/>
          </p:cNvGrpSpPr>
          <p:nvPr/>
        </p:nvGrpSpPr>
        <p:grpSpPr bwMode="auto">
          <a:xfrm>
            <a:off x="1992314" y="1125539"/>
            <a:ext cx="2719387" cy="2160587"/>
            <a:chOff x="703" y="754"/>
            <a:chExt cx="1713" cy="1361"/>
          </a:xfrm>
        </p:grpSpPr>
        <p:sp>
          <p:nvSpPr>
            <p:cNvPr id="90208" name="Freeform 1386"/>
            <p:cNvSpPr>
              <a:spLocks/>
            </p:cNvSpPr>
            <p:nvPr/>
          </p:nvSpPr>
          <p:spPr bwMode="auto">
            <a:xfrm>
              <a:off x="703" y="754"/>
              <a:ext cx="1713" cy="1361"/>
            </a:xfrm>
            <a:custGeom>
              <a:avLst/>
              <a:gdLst>
                <a:gd name="T0" fmla="*/ 576 w 1713"/>
                <a:gd name="T1" fmla="*/ 78 h 1221"/>
                <a:gd name="T2" fmla="*/ 425 w 1713"/>
                <a:gd name="T3" fmla="*/ 130 h 1221"/>
                <a:gd name="T4" fmla="*/ 364 w 1713"/>
                <a:gd name="T5" fmla="*/ 182 h 1221"/>
                <a:gd name="T6" fmla="*/ 302 w 1713"/>
                <a:gd name="T7" fmla="*/ 250 h 1221"/>
                <a:gd name="T8" fmla="*/ 192 w 1713"/>
                <a:gd name="T9" fmla="*/ 343 h 1221"/>
                <a:gd name="T10" fmla="*/ 83 w 1713"/>
                <a:gd name="T11" fmla="*/ 555 h 1221"/>
                <a:gd name="T12" fmla="*/ 48 w 1713"/>
                <a:gd name="T13" fmla="*/ 718 h 1221"/>
                <a:gd name="T14" fmla="*/ 0 w 1713"/>
                <a:gd name="T15" fmla="*/ 1008 h 1221"/>
                <a:gd name="T16" fmla="*/ 7 w 1713"/>
                <a:gd name="T17" fmla="*/ 1204 h 1221"/>
                <a:gd name="T18" fmla="*/ 117 w 1713"/>
                <a:gd name="T19" fmla="*/ 1399 h 1221"/>
                <a:gd name="T20" fmla="*/ 179 w 1713"/>
                <a:gd name="T21" fmla="*/ 1450 h 1221"/>
                <a:gd name="T22" fmla="*/ 295 w 1713"/>
                <a:gd name="T23" fmla="*/ 1459 h 1221"/>
                <a:gd name="T24" fmla="*/ 1125 w 1713"/>
                <a:gd name="T25" fmla="*/ 1459 h 1221"/>
                <a:gd name="T26" fmla="*/ 1276 w 1713"/>
                <a:gd name="T27" fmla="*/ 1399 h 1221"/>
                <a:gd name="T28" fmla="*/ 1344 w 1713"/>
                <a:gd name="T29" fmla="*/ 1348 h 1221"/>
                <a:gd name="T30" fmla="*/ 1553 w 1713"/>
                <a:gd name="T31" fmla="*/ 1202 h 1221"/>
                <a:gd name="T32" fmla="*/ 1663 w 1713"/>
                <a:gd name="T33" fmla="*/ 1149 h 1221"/>
                <a:gd name="T34" fmla="*/ 1711 w 1713"/>
                <a:gd name="T35" fmla="*/ 936 h 1221"/>
                <a:gd name="T36" fmla="*/ 1649 w 1713"/>
                <a:gd name="T37" fmla="*/ 725 h 1221"/>
                <a:gd name="T38" fmla="*/ 1533 w 1713"/>
                <a:gd name="T39" fmla="*/ 511 h 1221"/>
                <a:gd name="T40" fmla="*/ 1355 w 1713"/>
                <a:gd name="T41" fmla="*/ 239 h 1221"/>
                <a:gd name="T42" fmla="*/ 1135 w 1713"/>
                <a:gd name="T43" fmla="*/ 33 h 1221"/>
                <a:gd name="T44" fmla="*/ 909 w 1713"/>
                <a:gd name="T45" fmla="*/ 42 h 1221"/>
                <a:gd name="T46" fmla="*/ 576 w 1713"/>
                <a:gd name="T47" fmla="*/ 78 h 122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13"/>
                <a:gd name="T73" fmla="*/ 0 h 1221"/>
                <a:gd name="T74" fmla="*/ 1713 w 1713"/>
                <a:gd name="T75" fmla="*/ 1221 h 122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13" h="1221">
                  <a:moveTo>
                    <a:pt x="576" y="63"/>
                  </a:moveTo>
                  <a:cubicBezTo>
                    <a:pt x="526" y="70"/>
                    <a:pt x="470" y="80"/>
                    <a:pt x="425" y="105"/>
                  </a:cubicBezTo>
                  <a:cubicBezTo>
                    <a:pt x="402" y="118"/>
                    <a:pt x="390" y="137"/>
                    <a:pt x="364" y="146"/>
                  </a:cubicBezTo>
                  <a:cubicBezTo>
                    <a:pt x="346" y="164"/>
                    <a:pt x="323" y="187"/>
                    <a:pt x="302" y="201"/>
                  </a:cubicBezTo>
                  <a:cubicBezTo>
                    <a:pt x="266" y="226"/>
                    <a:pt x="220" y="241"/>
                    <a:pt x="192" y="276"/>
                  </a:cubicBezTo>
                  <a:cubicBezTo>
                    <a:pt x="150" y="328"/>
                    <a:pt x="109" y="384"/>
                    <a:pt x="83" y="447"/>
                  </a:cubicBezTo>
                  <a:cubicBezTo>
                    <a:pt x="66" y="489"/>
                    <a:pt x="60" y="535"/>
                    <a:pt x="48" y="578"/>
                  </a:cubicBezTo>
                  <a:cubicBezTo>
                    <a:pt x="25" y="658"/>
                    <a:pt x="8" y="727"/>
                    <a:pt x="0" y="811"/>
                  </a:cubicBezTo>
                  <a:cubicBezTo>
                    <a:pt x="2" y="864"/>
                    <a:pt x="3" y="916"/>
                    <a:pt x="7" y="969"/>
                  </a:cubicBezTo>
                  <a:cubicBezTo>
                    <a:pt x="10" y="1001"/>
                    <a:pt x="91" y="1106"/>
                    <a:pt x="117" y="1126"/>
                  </a:cubicBezTo>
                  <a:cubicBezTo>
                    <a:pt x="137" y="1141"/>
                    <a:pt x="154" y="1166"/>
                    <a:pt x="179" y="1167"/>
                  </a:cubicBezTo>
                  <a:cubicBezTo>
                    <a:pt x="218" y="1169"/>
                    <a:pt x="256" y="1172"/>
                    <a:pt x="295" y="1174"/>
                  </a:cubicBezTo>
                  <a:cubicBezTo>
                    <a:pt x="568" y="1221"/>
                    <a:pt x="1125" y="1174"/>
                    <a:pt x="1125" y="1174"/>
                  </a:cubicBezTo>
                  <a:cubicBezTo>
                    <a:pt x="1180" y="1162"/>
                    <a:pt x="1224" y="1143"/>
                    <a:pt x="1276" y="1126"/>
                  </a:cubicBezTo>
                  <a:cubicBezTo>
                    <a:pt x="1330" y="1088"/>
                    <a:pt x="1305" y="1098"/>
                    <a:pt x="1344" y="1085"/>
                  </a:cubicBezTo>
                  <a:cubicBezTo>
                    <a:pt x="1390" y="1059"/>
                    <a:pt x="1500" y="994"/>
                    <a:pt x="1553" y="967"/>
                  </a:cubicBezTo>
                  <a:cubicBezTo>
                    <a:pt x="1583" y="958"/>
                    <a:pt x="1637" y="960"/>
                    <a:pt x="1663" y="925"/>
                  </a:cubicBezTo>
                  <a:cubicBezTo>
                    <a:pt x="1689" y="890"/>
                    <a:pt x="1713" y="811"/>
                    <a:pt x="1711" y="754"/>
                  </a:cubicBezTo>
                  <a:cubicBezTo>
                    <a:pt x="1700" y="643"/>
                    <a:pt x="1709" y="669"/>
                    <a:pt x="1649" y="583"/>
                  </a:cubicBezTo>
                  <a:cubicBezTo>
                    <a:pt x="1637" y="547"/>
                    <a:pt x="1563" y="438"/>
                    <a:pt x="1533" y="411"/>
                  </a:cubicBezTo>
                  <a:cubicBezTo>
                    <a:pt x="1514" y="383"/>
                    <a:pt x="1395" y="238"/>
                    <a:pt x="1355" y="192"/>
                  </a:cubicBezTo>
                  <a:cubicBezTo>
                    <a:pt x="1328" y="151"/>
                    <a:pt x="1238" y="67"/>
                    <a:pt x="1135" y="27"/>
                  </a:cubicBezTo>
                  <a:cubicBezTo>
                    <a:pt x="1070" y="0"/>
                    <a:pt x="1002" y="28"/>
                    <a:pt x="909" y="34"/>
                  </a:cubicBezTo>
                  <a:cubicBezTo>
                    <a:pt x="816" y="40"/>
                    <a:pt x="645" y="57"/>
                    <a:pt x="576" y="63"/>
                  </a:cubicBezTo>
                  <a:close/>
                </a:path>
              </a:pathLst>
            </a:custGeom>
            <a:solidFill>
              <a:schemeClr val="accent1"/>
            </a:solidFill>
            <a:ln w="28575">
              <a:solidFill>
                <a:schemeClr val="tx1"/>
              </a:solidFill>
              <a:round/>
              <a:headEnd/>
              <a:tailEnd/>
            </a:ln>
          </p:spPr>
          <p:txBody>
            <a:bodyPr/>
            <a:lstStyle/>
            <a:p>
              <a:endParaRPr lang="cs-CZ"/>
            </a:p>
          </p:txBody>
        </p:sp>
        <p:sp>
          <p:nvSpPr>
            <p:cNvPr id="90209" name="Oval 1387"/>
            <p:cNvSpPr>
              <a:spLocks noChangeArrowheads="1"/>
            </p:cNvSpPr>
            <p:nvPr/>
          </p:nvSpPr>
          <p:spPr bwMode="auto">
            <a:xfrm>
              <a:off x="1247" y="1344"/>
              <a:ext cx="454" cy="317"/>
            </a:xfrm>
            <a:prstGeom prst="ellipse">
              <a:avLst/>
            </a:prstGeom>
            <a:solidFill>
              <a:srgbClr val="996600"/>
            </a:solidFill>
            <a:ln w="9525">
              <a:solidFill>
                <a:schemeClr val="tx1"/>
              </a:solidFill>
              <a:round/>
              <a:headEnd/>
              <a:tailEnd/>
            </a:ln>
          </p:spPr>
          <p:txBody>
            <a:bodyPr wrap="none" anchor="ctr"/>
            <a:lstStyle/>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a:p>
              <a:pPr algn="ctr"/>
              <a:endParaRPr lang="cs-CZ"/>
            </a:p>
          </p:txBody>
        </p:sp>
      </p:grpSp>
      <p:sp>
        <p:nvSpPr>
          <p:cNvPr id="90123" name="Text Box 1388"/>
          <p:cNvSpPr txBox="1">
            <a:spLocks noChangeArrowheads="1"/>
          </p:cNvSpPr>
          <p:nvPr/>
        </p:nvSpPr>
        <p:spPr bwMode="auto">
          <a:xfrm>
            <a:off x="2855913" y="1268413"/>
            <a:ext cx="882650" cy="366712"/>
          </a:xfrm>
          <a:prstGeom prst="rect">
            <a:avLst/>
          </a:prstGeom>
          <a:solidFill>
            <a:schemeClr val="accent1"/>
          </a:solidFill>
          <a:ln w="9525">
            <a:noFill/>
            <a:miter lim="800000"/>
            <a:headEnd/>
            <a:tailEnd/>
          </a:ln>
        </p:spPr>
        <p:txBody>
          <a:bodyPr wrap="none">
            <a:spAutoFit/>
          </a:bodyPr>
          <a:lstStyle/>
          <a:p>
            <a:r>
              <a:rPr lang="cs-CZ" b="1"/>
              <a:t>Buňka</a:t>
            </a:r>
          </a:p>
        </p:txBody>
      </p:sp>
      <p:grpSp>
        <p:nvGrpSpPr>
          <p:cNvPr id="90124" name="Group 1389"/>
          <p:cNvGrpSpPr>
            <a:grpSpLocks/>
          </p:cNvGrpSpPr>
          <p:nvPr/>
        </p:nvGrpSpPr>
        <p:grpSpPr bwMode="auto">
          <a:xfrm>
            <a:off x="2135188" y="1268414"/>
            <a:ext cx="2374900" cy="1800225"/>
            <a:chOff x="1202" y="1117"/>
            <a:chExt cx="1496" cy="1134"/>
          </a:xfrm>
        </p:grpSpPr>
        <p:sp>
          <p:nvSpPr>
            <p:cNvPr id="90166" name="Oval 1390"/>
            <p:cNvSpPr>
              <a:spLocks noChangeArrowheads="1"/>
            </p:cNvSpPr>
            <p:nvPr/>
          </p:nvSpPr>
          <p:spPr bwMode="auto">
            <a:xfrm>
              <a:off x="2063" y="202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67" name="Oval 1391"/>
            <p:cNvSpPr>
              <a:spLocks noChangeArrowheads="1"/>
            </p:cNvSpPr>
            <p:nvPr/>
          </p:nvSpPr>
          <p:spPr bwMode="auto">
            <a:xfrm>
              <a:off x="2199" y="216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68" name="Oval 1392"/>
            <p:cNvSpPr>
              <a:spLocks noChangeArrowheads="1"/>
            </p:cNvSpPr>
            <p:nvPr/>
          </p:nvSpPr>
          <p:spPr bwMode="auto">
            <a:xfrm>
              <a:off x="2335" y="211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69" name="Oval 1393"/>
            <p:cNvSpPr>
              <a:spLocks noChangeArrowheads="1"/>
            </p:cNvSpPr>
            <p:nvPr/>
          </p:nvSpPr>
          <p:spPr bwMode="auto">
            <a:xfrm>
              <a:off x="2471"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0" name="Oval 1394"/>
            <p:cNvSpPr>
              <a:spLocks noChangeArrowheads="1"/>
            </p:cNvSpPr>
            <p:nvPr/>
          </p:nvSpPr>
          <p:spPr bwMode="auto">
            <a:xfrm>
              <a:off x="2381"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1" name="Oval 1395"/>
            <p:cNvSpPr>
              <a:spLocks noChangeArrowheads="1"/>
            </p:cNvSpPr>
            <p:nvPr/>
          </p:nvSpPr>
          <p:spPr bwMode="auto">
            <a:xfrm>
              <a:off x="2290" y="125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2" name="Oval 1396"/>
            <p:cNvSpPr>
              <a:spLocks noChangeArrowheads="1"/>
            </p:cNvSpPr>
            <p:nvPr/>
          </p:nvSpPr>
          <p:spPr bwMode="auto">
            <a:xfrm>
              <a:off x="2199" y="111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3" name="Oval 1397"/>
            <p:cNvSpPr>
              <a:spLocks noChangeArrowheads="1"/>
            </p:cNvSpPr>
            <p:nvPr/>
          </p:nvSpPr>
          <p:spPr bwMode="auto">
            <a:xfrm>
              <a:off x="2108" y="134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4" name="Oval 1398"/>
            <p:cNvSpPr>
              <a:spLocks noChangeArrowheads="1"/>
            </p:cNvSpPr>
            <p:nvPr/>
          </p:nvSpPr>
          <p:spPr bwMode="auto">
            <a:xfrm>
              <a:off x="2017" y="157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5" name="Oval 1399"/>
            <p:cNvSpPr>
              <a:spLocks noChangeArrowheads="1"/>
            </p:cNvSpPr>
            <p:nvPr/>
          </p:nvSpPr>
          <p:spPr bwMode="auto">
            <a:xfrm>
              <a:off x="1926" y="197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6" name="Oval 1400"/>
            <p:cNvSpPr>
              <a:spLocks noChangeArrowheads="1"/>
            </p:cNvSpPr>
            <p:nvPr/>
          </p:nvSpPr>
          <p:spPr bwMode="auto">
            <a:xfrm>
              <a:off x="1835"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7" name="Oval 1401"/>
            <p:cNvSpPr>
              <a:spLocks noChangeArrowheads="1"/>
            </p:cNvSpPr>
            <p:nvPr/>
          </p:nvSpPr>
          <p:spPr bwMode="auto">
            <a:xfrm>
              <a:off x="1609" y="2205"/>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8" name="Oval 1402"/>
            <p:cNvSpPr>
              <a:spLocks noChangeArrowheads="1"/>
            </p:cNvSpPr>
            <p:nvPr/>
          </p:nvSpPr>
          <p:spPr bwMode="auto">
            <a:xfrm>
              <a:off x="1383" y="206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79" name="Oval 1403"/>
            <p:cNvSpPr>
              <a:spLocks noChangeArrowheads="1"/>
            </p:cNvSpPr>
            <p:nvPr/>
          </p:nvSpPr>
          <p:spPr bwMode="auto">
            <a:xfrm>
              <a:off x="1202" y="1933"/>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0" name="Oval 1404"/>
            <p:cNvSpPr>
              <a:spLocks noChangeArrowheads="1"/>
            </p:cNvSpPr>
            <p:nvPr/>
          </p:nvSpPr>
          <p:spPr bwMode="auto">
            <a:xfrm>
              <a:off x="1247"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1" name="Oval 1405"/>
            <p:cNvSpPr>
              <a:spLocks noChangeArrowheads="1"/>
            </p:cNvSpPr>
            <p:nvPr/>
          </p:nvSpPr>
          <p:spPr bwMode="auto">
            <a:xfrm>
              <a:off x="1383"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2" name="Oval 1406"/>
            <p:cNvSpPr>
              <a:spLocks noChangeArrowheads="1"/>
            </p:cNvSpPr>
            <p:nvPr/>
          </p:nvSpPr>
          <p:spPr bwMode="auto">
            <a:xfrm>
              <a:off x="1519" y="143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3" name="Oval 1407"/>
            <p:cNvSpPr>
              <a:spLocks noChangeArrowheads="1"/>
            </p:cNvSpPr>
            <p:nvPr/>
          </p:nvSpPr>
          <p:spPr bwMode="auto">
            <a:xfrm>
              <a:off x="1655" y="129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4" name="Oval 1408"/>
            <p:cNvSpPr>
              <a:spLocks noChangeArrowheads="1"/>
            </p:cNvSpPr>
            <p:nvPr/>
          </p:nvSpPr>
          <p:spPr bwMode="auto">
            <a:xfrm>
              <a:off x="1791" y="1389"/>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5" name="Oval 1409"/>
            <p:cNvSpPr>
              <a:spLocks noChangeArrowheads="1"/>
            </p:cNvSpPr>
            <p:nvPr/>
          </p:nvSpPr>
          <p:spPr bwMode="auto">
            <a:xfrm>
              <a:off x="2109" y="1480"/>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6" name="Oval 1410"/>
            <p:cNvSpPr>
              <a:spLocks noChangeArrowheads="1"/>
            </p:cNvSpPr>
            <p:nvPr/>
          </p:nvSpPr>
          <p:spPr bwMode="auto">
            <a:xfrm>
              <a:off x="2427" y="1661"/>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7" name="Oval 1411"/>
            <p:cNvSpPr>
              <a:spLocks noChangeArrowheads="1"/>
            </p:cNvSpPr>
            <p:nvPr/>
          </p:nvSpPr>
          <p:spPr bwMode="auto">
            <a:xfrm>
              <a:off x="2653" y="184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8" name="Oval 1412"/>
            <p:cNvSpPr>
              <a:spLocks noChangeArrowheads="1"/>
            </p:cNvSpPr>
            <p:nvPr/>
          </p:nvSpPr>
          <p:spPr bwMode="auto">
            <a:xfrm>
              <a:off x="1746" y="1797"/>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89" name="Oval 1413"/>
            <p:cNvSpPr>
              <a:spLocks noChangeArrowheads="1"/>
            </p:cNvSpPr>
            <p:nvPr/>
          </p:nvSpPr>
          <p:spPr bwMode="auto">
            <a:xfrm>
              <a:off x="1927" y="1752"/>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90" name="Oval 1414"/>
            <p:cNvSpPr>
              <a:spLocks noChangeArrowheads="1"/>
            </p:cNvSpPr>
            <p:nvPr/>
          </p:nvSpPr>
          <p:spPr bwMode="auto">
            <a:xfrm>
              <a:off x="2108" y="1888"/>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91" name="Oval 1415"/>
            <p:cNvSpPr>
              <a:spLocks noChangeArrowheads="1"/>
            </p:cNvSpPr>
            <p:nvPr/>
          </p:nvSpPr>
          <p:spPr bwMode="auto">
            <a:xfrm>
              <a:off x="1655" y="2024"/>
              <a:ext cx="45" cy="45"/>
            </a:xfrm>
            <a:prstGeom prst="ellipse">
              <a:avLst/>
            </a:prstGeom>
            <a:solidFill>
              <a:schemeClr val="tx1"/>
            </a:solidFill>
            <a:ln w="3175">
              <a:solidFill>
                <a:schemeClr val="tx1"/>
              </a:solidFill>
              <a:round/>
              <a:headEnd/>
              <a:tailEnd/>
            </a:ln>
          </p:spPr>
          <p:txBody>
            <a:bodyPr wrap="none" anchor="ctr"/>
            <a:lstStyle/>
            <a:p>
              <a:endParaRPr lang="en-US"/>
            </a:p>
          </p:txBody>
        </p:sp>
        <p:sp>
          <p:nvSpPr>
            <p:cNvPr id="90192" name="Oval 1416"/>
            <p:cNvSpPr>
              <a:spLocks noChangeArrowheads="1"/>
            </p:cNvSpPr>
            <p:nvPr/>
          </p:nvSpPr>
          <p:spPr bwMode="auto">
            <a:xfrm>
              <a:off x="1247" y="2069"/>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193" name="Oval 1417"/>
            <p:cNvSpPr>
              <a:spLocks noChangeArrowheads="1"/>
            </p:cNvSpPr>
            <p:nvPr/>
          </p:nvSpPr>
          <p:spPr bwMode="auto">
            <a:xfrm>
              <a:off x="1564" y="2114"/>
              <a:ext cx="45" cy="45"/>
            </a:xfrm>
            <a:prstGeom prst="ellipse">
              <a:avLst/>
            </a:prstGeom>
            <a:solidFill>
              <a:srgbClr val="FF0000"/>
            </a:solidFill>
            <a:ln w="3175">
              <a:solidFill>
                <a:schemeClr val="tx1"/>
              </a:solidFill>
              <a:round/>
              <a:headEnd/>
              <a:tailEnd/>
            </a:ln>
          </p:spPr>
          <p:txBody>
            <a:bodyPr wrap="none" anchor="ctr"/>
            <a:lstStyle/>
            <a:p>
              <a:endParaRPr lang="en-US"/>
            </a:p>
          </p:txBody>
        </p:sp>
        <p:sp>
          <p:nvSpPr>
            <p:cNvPr id="90194" name="Oval 1418"/>
            <p:cNvSpPr>
              <a:spLocks noChangeArrowheads="1"/>
            </p:cNvSpPr>
            <p:nvPr/>
          </p:nvSpPr>
          <p:spPr bwMode="auto">
            <a:xfrm>
              <a:off x="1881" y="2069"/>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195" name="Oval 1419"/>
            <p:cNvSpPr>
              <a:spLocks noChangeArrowheads="1"/>
            </p:cNvSpPr>
            <p:nvPr/>
          </p:nvSpPr>
          <p:spPr bwMode="auto">
            <a:xfrm>
              <a:off x="2198" y="166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196" name="Oval 1420"/>
            <p:cNvSpPr>
              <a:spLocks noChangeArrowheads="1"/>
            </p:cNvSpPr>
            <p:nvPr/>
          </p:nvSpPr>
          <p:spPr bwMode="auto">
            <a:xfrm>
              <a:off x="1519" y="125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197" name="Oval 1421"/>
            <p:cNvSpPr>
              <a:spLocks noChangeArrowheads="1"/>
            </p:cNvSpPr>
            <p:nvPr/>
          </p:nvSpPr>
          <p:spPr bwMode="auto">
            <a:xfrm>
              <a:off x="1383" y="148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198" name="Oval 1422"/>
            <p:cNvSpPr>
              <a:spLocks noChangeArrowheads="1"/>
            </p:cNvSpPr>
            <p:nvPr/>
          </p:nvSpPr>
          <p:spPr bwMode="auto">
            <a:xfrm>
              <a:off x="1428" y="1843"/>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199" name="Oval 1423"/>
            <p:cNvSpPr>
              <a:spLocks noChangeArrowheads="1"/>
            </p:cNvSpPr>
            <p:nvPr/>
          </p:nvSpPr>
          <p:spPr bwMode="auto">
            <a:xfrm>
              <a:off x="1428" y="2206"/>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0" name="Oval 1424"/>
            <p:cNvSpPr>
              <a:spLocks noChangeArrowheads="1"/>
            </p:cNvSpPr>
            <p:nvPr/>
          </p:nvSpPr>
          <p:spPr bwMode="auto">
            <a:xfrm>
              <a:off x="1564" y="1978"/>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1" name="Oval 1425"/>
            <p:cNvSpPr>
              <a:spLocks noChangeArrowheads="1"/>
            </p:cNvSpPr>
            <p:nvPr/>
          </p:nvSpPr>
          <p:spPr bwMode="auto">
            <a:xfrm>
              <a:off x="1700" y="152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2" name="Oval 1426"/>
            <p:cNvSpPr>
              <a:spLocks noChangeArrowheads="1"/>
            </p:cNvSpPr>
            <p:nvPr/>
          </p:nvSpPr>
          <p:spPr bwMode="auto">
            <a:xfrm>
              <a:off x="1927"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3" name="Oval 1427"/>
            <p:cNvSpPr>
              <a:spLocks noChangeArrowheads="1"/>
            </p:cNvSpPr>
            <p:nvPr/>
          </p:nvSpPr>
          <p:spPr bwMode="auto">
            <a:xfrm>
              <a:off x="2245" y="1435"/>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4" name="Oval 1428"/>
            <p:cNvSpPr>
              <a:spLocks noChangeArrowheads="1"/>
            </p:cNvSpPr>
            <p:nvPr/>
          </p:nvSpPr>
          <p:spPr bwMode="auto">
            <a:xfrm>
              <a:off x="2563" y="1571"/>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5" name="Oval 1429"/>
            <p:cNvSpPr>
              <a:spLocks noChangeArrowheads="1"/>
            </p:cNvSpPr>
            <p:nvPr/>
          </p:nvSpPr>
          <p:spPr bwMode="auto">
            <a:xfrm>
              <a:off x="2290" y="1797"/>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6" name="Oval 1430"/>
            <p:cNvSpPr>
              <a:spLocks noChangeArrowheads="1"/>
            </p:cNvSpPr>
            <p:nvPr/>
          </p:nvSpPr>
          <p:spPr bwMode="auto">
            <a:xfrm>
              <a:off x="2017" y="2160"/>
              <a:ext cx="45" cy="45"/>
            </a:xfrm>
            <a:prstGeom prst="ellipse">
              <a:avLst/>
            </a:prstGeom>
            <a:solidFill>
              <a:srgbClr val="0033CC"/>
            </a:solidFill>
            <a:ln w="3175">
              <a:solidFill>
                <a:schemeClr val="tx1"/>
              </a:solidFill>
              <a:round/>
              <a:headEnd/>
              <a:tailEnd/>
            </a:ln>
          </p:spPr>
          <p:txBody>
            <a:bodyPr wrap="none" anchor="ctr"/>
            <a:lstStyle/>
            <a:p>
              <a:endParaRPr lang="en-US"/>
            </a:p>
          </p:txBody>
        </p:sp>
        <p:sp>
          <p:nvSpPr>
            <p:cNvPr id="90207" name="Oval 1431"/>
            <p:cNvSpPr>
              <a:spLocks noChangeArrowheads="1"/>
            </p:cNvSpPr>
            <p:nvPr/>
          </p:nvSpPr>
          <p:spPr bwMode="auto">
            <a:xfrm>
              <a:off x="2290" y="1978"/>
              <a:ext cx="45" cy="45"/>
            </a:xfrm>
            <a:prstGeom prst="ellipse">
              <a:avLst/>
            </a:prstGeom>
            <a:solidFill>
              <a:srgbClr val="0033CC"/>
            </a:solidFill>
            <a:ln w="3175">
              <a:solidFill>
                <a:schemeClr val="tx1"/>
              </a:solidFill>
              <a:round/>
              <a:headEnd/>
              <a:tailEnd/>
            </a:ln>
          </p:spPr>
          <p:txBody>
            <a:bodyPr wrap="none" anchor="ctr"/>
            <a:lstStyle/>
            <a:p>
              <a:endParaRPr lang="en-US"/>
            </a:p>
          </p:txBody>
        </p:sp>
      </p:grpSp>
      <p:sp>
        <p:nvSpPr>
          <p:cNvPr id="90125" name="Rectangle 1432"/>
          <p:cNvSpPr>
            <a:spLocks noGrp="1" noChangeArrowheads="1"/>
          </p:cNvSpPr>
          <p:nvPr>
            <p:ph type="title"/>
          </p:nvPr>
        </p:nvSpPr>
        <p:spPr>
          <a:xfrm>
            <a:off x="4008438" y="53975"/>
            <a:ext cx="5111750" cy="1143000"/>
          </a:xfrm>
          <a:solidFill>
            <a:schemeClr val="bg1"/>
          </a:solidFill>
        </p:spPr>
        <p:txBody>
          <a:bodyPr/>
          <a:lstStyle/>
          <a:p>
            <a:pPr eaLnBrk="1" hangingPunct="1"/>
            <a:r>
              <a:rPr lang="cs-CZ"/>
              <a:t>Isotonické prostředí</a:t>
            </a:r>
          </a:p>
        </p:txBody>
      </p:sp>
      <p:sp>
        <p:nvSpPr>
          <p:cNvPr id="90126" name="Text Box 1433"/>
          <p:cNvSpPr txBox="1">
            <a:spLocks noChangeArrowheads="1"/>
          </p:cNvSpPr>
          <p:nvPr/>
        </p:nvSpPr>
        <p:spPr bwMode="auto">
          <a:xfrm>
            <a:off x="4872038" y="1447801"/>
            <a:ext cx="2055812" cy="396875"/>
          </a:xfrm>
          <a:prstGeom prst="rect">
            <a:avLst/>
          </a:prstGeom>
          <a:solidFill>
            <a:schemeClr val="bg1"/>
          </a:solidFill>
          <a:ln w="9525">
            <a:noFill/>
            <a:miter lim="800000"/>
            <a:headEnd/>
            <a:tailEnd/>
          </a:ln>
        </p:spPr>
        <p:txBody>
          <a:bodyPr wrap="none">
            <a:spAutoFit/>
          </a:bodyPr>
          <a:lstStyle/>
          <a:p>
            <a:r>
              <a:rPr lang="cs-CZ" sz="2000" b="1">
                <a:solidFill>
                  <a:srgbClr val="FF0000"/>
                </a:solidFill>
              </a:rPr>
              <a:t>290 ± 10 mmol/l</a:t>
            </a:r>
          </a:p>
        </p:txBody>
      </p:sp>
      <p:sp>
        <p:nvSpPr>
          <p:cNvPr id="90127" name="Text Box 1434"/>
          <p:cNvSpPr txBox="1">
            <a:spLocks noChangeArrowheads="1"/>
          </p:cNvSpPr>
          <p:nvPr/>
        </p:nvSpPr>
        <p:spPr bwMode="auto">
          <a:xfrm>
            <a:off x="7104063" y="3644901"/>
            <a:ext cx="730250" cy="366713"/>
          </a:xfrm>
          <a:prstGeom prst="rect">
            <a:avLst/>
          </a:prstGeom>
          <a:solidFill>
            <a:srgbClr val="FFFF99"/>
          </a:solidFill>
          <a:ln w="9525">
            <a:noFill/>
            <a:miter lim="800000"/>
            <a:headEnd/>
            <a:tailEnd/>
          </a:ln>
        </p:spPr>
        <p:txBody>
          <a:bodyPr wrap="none">
            <a:spAutoFit/>
          </a:bodyPr>
          <a:lstStyle/>
          <a:p>
            <a:r>
              <a:rPr lang="cs-CZ" b="1"/>
              <a:t>Céva</a:t>
            </a:r>
          </a:p>
        </p:txBody>
      </p:sp>
      <p:sp>
        <p:nvSpPr>
          <p:cNvPr id="90128" name="Text Box 1435"/>
          <p:cNvSpPr txBox="1">
            <a:spLocks noChangeArrowheads="1"/>
          </p:cNvSpPr>
          <p:nvPr/>
        </p:nvSpPr>
        <p:spPr bwMode="auto">
          <a:xfrm>
            <a:off x="2279650" y="4724401"/>
            <a:ext cx="1479550" cy="366713"/>
          </a:xfrm>
          <a:prstGeom prst="rect">
            <a:avLst/>
          </a:prstGeom>
          <a:solidFill>
            <a:schemeClr val="bg1"/>
          </a:solidFill>
          <a:ln w="9525">
            <a:noFill/>
            <a:miter lim="800000"/>
            <a:headEnd/>
            <a:tailEnd/>
          </a:ln>
        </p:spPr>
        <p:txBody>
          <a:bodyPr wrap="none">
            <a:spAutoFit/>
          </a:bodyPr>
          <a:lstStyle/>
          <a:p>
            <a:r>
              <a:rPr lang="cs-CZ" b="1"/>
              <a:t>Intersticium</a:t>
            </a:r>
          </a:p>
        </p:txBody>
      </p:sp>
      <p:sp>
        <p:nvSpPr>
          <p:cNvPr id="90129" name="Oval 1436"/>
          <p:cNvSpPr>
            <a:spLocks noChangeArrowheads="1"/>
          </p:cNvSpPr>
          <p:nvPr/>
        </p:nvSpPr>
        <p:spPr bwMode="auto">
          <a:xfrm>
            <a:off x="7462838" y="4510089"/>
            <a:ext cx="360362"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90130" name="Oval 1437"/>
          <p:cNvSpPr>
            <a:spLocks noChangeArrowheads="1"/>
          </p:cNvSpPr>
          <p:nvPr/>
        </p:nvSpPr>
        <p:spPr bwMode="auto">
          <a:xfrm>
            <a:off x="8326438" y="4294189"/>
            <a:ext cx="360362"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90131" name="Oval 1438"/>
          <p:cNvSpPr>
            <a:spLocks noChangeArrowheads="1"/>
          </p:cNvSpPr>
          <p:nvPr/>
        </p:nvSpPr>
        <p:spPr bwMode="auto">
          <a:xfrm>
            <a:off x="10053638" y="2962275"/>
            <a:ext cx="360362"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90132" name="Oval 1439"/>
          <p:cNvSpPr>
            <a:spLocks noChangeArrowheads="1"/>
          </p:cNvSpPr>
          <p:nvPr/>
        </p:nvSpPr>
        <p:spPr bwMode="auto">
          <a:xfrm>
            <a:off x="8040688" y="5013325"/>
            <a:ext cx="360362" cy="287338"/>
          </a:xfrm>
          <a:prstGeom prst="ellipse">
            <a:avLst/>
          </a:prstGeom>
          <a:solidFill>
            <a:srgbClr val="FFCC00"/>
          </a:solidFill>
          <a:ln w="9525">
            <a:solidFill>
              <a:schemeClr val="tx1"/>
            </a:solidFill>
            <a:round/>
            <a:headEnd/>
            <a:tailEnd/>
          </a:ln>
        </p:spPr>
        <p:txBody>
          <a:bodyPr wrap="none" anchor="ctr"/>
          <a:lstStyle/>
          <a:p>
            <a:endParaRPr lang="en-US"/>
          </a:p>
        </p:txBody>
      </p:sp>
      <p:grpSp>
        <p:nvGrpSpPr>
          <p:cNvPr id="90133" name="Group 1440"/>
          <p:cNvGrpSpPr>
            <a:grpSpLocks/>
          </p:cNvGrpSpPr>
          <p:nvPr/>
        </p:nvGrpSpPr>
        <p:grpSpPr bwMode="auto">
          <a:xfrm rot="1385361">
            <a:off x="5448300" y="5157788"/>
            <a:ext cx="1943100" cy="1700212"/>
            <a:chOff x="1356" y="1583"/>
            <a:chExt cx="1224" cy="1236"/>
          </a:xfrm>
        </p:grpSpPr>
        <p:sp>
          <p:nvSpPr>
            <p:cNvPr id="90164" name="Oval 1441"/>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90165" name="Oval 1442"/>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90134" name="Group 1443"/>
          <p:cNvGrpSpPr>
            <a:grpSpLocks/>
          </p:cNvGrpSpPr>
          <p:nvPr/>
        </p:nvGrpSpPr>
        <p:grpSpPr bwMode="auto">
          <a:xfrm rot="1826962">
            <a:off x="9191625" y="2789238"/>
            <a:ext cx="1943100" cy="1420812"/>
            <a:chOff x="1356" y="1583"/>
            <a:chExt cx="1224" cy="1236"/>
          </a:xfrm>
        </p:grpSpPr>
        <p:sp>
          <p:nvSpPr>
            <p:cNvPr id="90162" name="Oval 1444"/>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90163" name="Oval 1445"/>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grpSp>
        <p:nvGrpSpPr>
          <p:cNvPr id="90135" name="Group 1446"/>
          <p:cNvGrpSpPr>
            <a:grpSpLocks/>
          </p:cNvGrpSpPr>
          <p:nvPr/>
        </p:nvGrpSpPr>
        <p:grpSpPr bwMode="auto">
          <a:xfrm>
            <a:off x="7248525" y="3933825"/>
            <a:ext cx="1943100" cy="1962150"/>
            <a:chOff x="1356" y="1583"/>
            <a:chExt cx="1224" cy="1236"/>
          </a:xfrm>
        </p:grpSpPr>
        <p:sp>
          <p:nvSpPr>
            <p:cNvPr id="90160" name="Oval 1447"/>
            <p:cNvSpPr>
              <a:spLocks noChangeArrowheads="1"/>
            </p:cNvSpPr>
            <p:nvPr/>
          </p:nvSpPr>
          <p:spPr bwMode="auto">
            <a:xfrm>
              <a:off x="1356" y="1583"/>
              <a:ext cx="1224" cy="1236"/>
            </a:xfrm>
            <a:prstGeom prst="ellipse">
              <a:avLst/>
            </a:prstGeom>
            <a:solidFill>
              <a:srgbClr val="FF0000"/>
            </a:solidFill>
            <a:ln w="9525">
              <a:solidFill>
                <a:schemeClr val="tx1"/>
              </a:solidFill>
              <a:round/>
              <a:headEnd/>
              <a:tailEnd/>
            </a:ln>
          </p:spPr>
          <p:txBody>
            <a:bodyPr wrap="none" anchor="ctr"/>
            <a:lstStyle/>
            <a:p>
              <a:endParaRPr lang="en-US"/>
            </a:p>
          </p:txBody>
        </p:sp>
        <p:sp>
          <p:nvSpPr>
            <p:cNvPr id="90161" name="Oval 1448"/>
            <p:cNvSpPr>
              <a:spLocks noChangeArrowheads="1"/>
            </p:cNvSpPr>
            <p:nvPr/>
          </p:nvSpPr>
          <p:spPr bwMode="auto">
            <a:xfrm>
              <a:off x="1718" y="1954"/>
              <a:ext cx="499" cy="499"/>
            </a:xfrm>
            <a:prstGeom prst="ellipse">
              <a:avLst/>
            </a:prstGeom>
            <a:solidFill>
              <a:srgbClr val="FF5050"/>
            </a:solidFill>
            <a:ln w="9525">
              <a:noFill/>
              <a:round/>
              <a:headEnd/>
              <a:tailEnd/>
            </a:ln>
          </p:spPr>
          <p:txBody>
            <a:bodyPr wrap="none" anchor="ctr"/>
            <a:lstStyle/>
            <a:p>
              <a:endParaRPr lang="en-US"/>
            </a:p>
          </p:txBody>
        </p:sp>
      </p:grpSp>
      <p:sp>
        <p:nvSpPr>
          <p:cNvPr id="130473" name="Oval 1449"/>
          <p:cNvSpPr>
            <a:spLocks noChangeArrowheads="1"/>
          </p:cNvSpPr>
          <p:nvPr/>
        </p:nvSpPr>
        <p:spPr bwMode="auto">
          <a:xfrm>
            <a:off x="4295776" y="5734050"/>
            <a:ext cx="360363"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74" name="Oval 1450"/>
          <p:cNvSpPr>
            <a:spLocks noChangeArrowheads="1"/>
          </p:cNvSpPr>
          <p:nvPr/>
        </p:nvSpPr>
        <p:spPr bwMode="auto">
          <a:xfrm>
            <a:off x="4008438" y="5373689"/>
            <a:ext cx="360362"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75" name="Oval 1451"/>
          <p:cNvSpPr>
            <a:spLocks noChangeArrowheads="1"/>
          </p:cNvSpPr>
          <p:nvPr/>
        </p:nvSpPr>
        <p:spPr bwMode="auto">
          <a:xfrm>
            <a:off x="4872038" y="5157789"/>
            <a:ext cx="360362"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76" name="Oval 1452"/>
          <p:cNvSpPr>
            <a:spLocks noChangeArrowheads="1"/>
          </p:cNvSpPr>
          <p:nvPr/>
        </p:nvSpPr>
        <p:spPr bwMode="auto">
          <a:xfrm>
            <a:off x="5591176" y="4941889"/>
            <a:ext cx="360363"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77" name="Oval 1453"/>
          <p:cNvSpPr>
            <a:spLocks noChangeArrowheads="1"/>
          </p:cNvSpPr>
          <p:nvPr/>
        </p:nvSpPr>
        <p:spPr bwMode="auto">
          <a:xfrm>
            <a:off x="6096001" y="3789364"/>
            <a:ext cx="360363"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78" name="Oval 1454"/>
          <p:cNvSpPr>
            <a:spLocks noChangeArrowheads="1"/>
          </p:cNvSpPr>
          <p:nvPr/>
        </p:nvSpPr>
        <p:spPr bwMode="auto">
          <a:xfrm>
            <a:off x="9480551" y="4797425"/>
            <a:ext cx="360363"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79" name="Oval 1455"/>
          <p:cNvSpPr>
            <a:spLocks noChangeArrowheads="1"/>
          </p:cNvSpPr>
          <p:nvPr/>
        </p:nvSpPr>
        <p:spPr bwMode="auto">
          <a:xfrm>
            <a:off x="9696451" y="1846264"/>
            <a:ext cx="360363"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0" name="Oval 1456"/>
          <p:cNvSpPr>
            <a:spLocks noChangeArrowheads="1"/>
          </p:cNvSpPr>
          <p:nvPr/>
        </p:nvSpPr>
        <p:spPr bwMode="auto">
          <a:xfrm>
            <a:off x="9120188" y="2493964"/>
            <a:ext cx="360362"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1" name="Oval 1457"/>
          <p:cNvSpPr>
            <a:spLocks noChangeArrowheads="1"/>
          </p:cNvSpPr>
          <p:nvPr/>
        </p:nvSpPr>
        <p:spPr bwMode="auto">
          <a:xfrm>
            <a:off x="8256588" y="2276475"/>
            <a:ext cx="360362"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2" name="Oval 1458"/>
          <p:cNvSpPr>
            <a:spLocks noChangeArrowheads="1"/>
          </p:cNvSpPr>
          <p:nvPr/>
        </p:nvSpPr>
        <p:spPr bwMode="auto">
          <a:xfrm>
            <a:off x="7032626" y="4221164"/>
            <a:ext cx="360363"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3" name="Oval 1459"/>
          <p:cNvSpPr>
            <a:spLocks noChangeArrowheads="1"/>
          </p:cNvSpPr>
          <p:nvPr/>
        </p:nvSpPr>
        <p:spPr bwMode="auto">
          <a:xfrm>
            <a:off x="7824788" y="3213100"/>
            <a:ext cx="360362"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4" name="Oval 1460"/>
          <p:cNvSpPr>
            <a:spLocks noChangeArrowheads="1"/>
          </p:cNvSpPr>
          <p:nvPr/>
        </p:nvSpPr>
        <p:spPr bwMode="auto">
          <a:xfrm>
            <a:off x="9336088" y="5300664"/>
            <a:ext cx="360362"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5" name="Oval 1461"/>
          <p:cNvSpPr>
            <a:spLocks noChangeArrowheads="1"/>
          </p:cNvSpPr>
          <p:nvPr/>
        </p:nvSpPr>
        <p:spPr bwMode="auto">
          <a:xfrm>
            <a:off x="7535863" y="6165850"/>
            <a:ext cx="360362"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6" name="Oval 1462"/>
          <p:cNvSpPr>
            <a:spLocks noChangeArrowheads="1"/>
          </p:cNvSpPr>
          <p:nvPr/>
        </p:nvSpPr>
        <p:spPr bwMode="auto">
          <a:xfrm>
            <a:off x="4079876" y="6308725"/>
            <a:ext cx="360363"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7" name="Oval 1463"/>
          <p:cNvSpPr>
            <a:spLocks noChangeArrowheads="1"/>
          </p:cNvSpPr>
          <p:nvPr/>
        </p:nvSpPr>
        <p:spPr bwMode="auto">
          <a:xfrm>
            <a:off x="10307638" y="1412875"/>
            <a:ext cx="360362"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8" name="Oval 1464"/>
          <p:cNvSpPr>
            <a:spLocks noChangeArrowheads="1"/>
          </p:cNvSpPr>
          <p:nvPr/>
        </p:nvSpPr>
        <p:spPr bwMode="auto">
          <a:xfrm>
            <a:off x="6167438" y="4508500"/>
            <a:ext cx="360362"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89" name="Oval 1465"/>
          <p:cNvSpPr>
            <a:spLocks noChangeArrowheads="1"/>
          </p:cNvSpPr>
          <p:nvPr/>
        </p:nvSpPr>
        <p:spPr bwMode="auto">
          <a:xfrm>
            <a:off x="4943476" y="3355975"/>
            <a:ext cx="360363"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90" name="Oval 1466"/>
          <p:cNvSpPr>
            <a:spLocks noChangeArrowheads="1"/>
          </p:cNvSpPr>
          <p:nvPr/>
        </p:nvSpPr>
        <p:spPr bwMode="auto">
          <a:xfrm>
            <a:off x="2135188" y="3716339"/>
            <a:ext cx="360362" cy="287337"/>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91" name="Oval 1467"/>
          <p:cNvSpPr>
            <a:spLocks noChangeArrowheads="1"/>
          </p:cNvSpPr>
          <p:nvPr/>
        </p:nvSpPr>
        <p:spPr bwMode="auto">
          <a:xfrm>
            <a:off x="9191626" y="4076700"/>
            <a:ext cx="360363" cy="287338"/>
          </a:xfrm>
          <a:prstGeom prst="ellipse">
            <a:avLst/>
          </a:prstGeom>
          <a:solidFill>
            <a:srgbClr val="FFCC00"/>
          </a:solidFill>
          <a:ln w="9525">
            <a:solidFill>
              <a:schemeClr val="tx1"/>
            </a:solidFill>
            <a:round/>
            <a:headEnd/>
            <a:tailEnd/>
          </a:ln>
        </p:spPr>
        <p:txBody>
          <a:bodyPr wrap="none" anchor="ctr"/>
          <a:lstStyle/>
          <a:p>
            <a:endParaRPr lang="en-US"/>
          </a:p>
        </p:txBody>
      </p:sp>
      <p:sp>
        <p:nvSpPr>
          <p:cNvPr id="130492" name="Text Box 1468"/>
          <p:cNvSpPr txBox="1">
            <a:spLocks noChangeArrowheads="1"/>
          </p:cNvSpPr>
          <p:nvPr/>
        </p:nvSpPr>
        <p:spPr bwMode="auto">
          <a:xfrm rot="-2481004">
            <a:off x="8616950" y="3284538"/>
            <a:ext cx="774700" cy="519112"/>
          </a:xfrm>
          <a:prstGeom prst="rect">
            <a:avLst/>
          </a:prstGeom>
          <a:solidFill>
            <a:schemeClr val="bg1"/>
          </a:solidFill>
          <a:ln w="9525">
            <a:noFill/>
            <a:miter lim="800000"/>
            <a:headEnd/>
            <a:tailEnd/>
          </a:ln>
        </p:spPr>
        <p:txBody>
          <a:bodyPr wrap="none">
            <a:spAutoFit/>
          </a:bodyPr>
          <a:lstStyle/>
          <a:p>
            <a:r>
              <a:rPr lang="cs-CZ" sz="2800" b="1">
                <a:solidFill>
                  <a:schemeClr val="accent2"/>
                </a:solidFill>
              </a:rPr>
              <a:t>H</a:t>
            </a:r>
            <a:r>
              <a:rPr lang="cs-CZ" sz="2800" b="1" baseline="-25000">
                <a:solidFill>
                  <a:schemeClr val="accent2"/>
                </a:solidFill>
              </a:rPr>
              <a:t>2</a:t>
            </a:r>
            <a:r>
              <a:rPr lang="cs-CZ" sz="2800" b="1">
                <a:solidFill>
                  <a:schemeClr val="accent2"/>
                </a:solidFill>
              </a:rPr>
              <a:t>0</a:t>
            </a:r>
          </a:p>
        </p:txBody>
      </p:sp>
      <p:sp>
        <p:nvSpPr>
          <p:cNvPr id="130493" name="AutoShape 1469"/>
          <p:cNvSpPr>
            <a:spLocks noChangeArrowheads="1"/>
          </p:cNvSpPr>
          <p:nvPr/>
        </p:nvSpPr>
        <p:spPr bwMode="auto">
          <a:xfrm rot="2887264" flipH="1">
            <a:off x="6708776" y="1736726"/>
            <a:ext cx="2592387" cy="1223962"/>
          </a:xfrm>
          <a:prstGeom prst="rightArrow">
            <a:avLst>
              <a:gd name="adj1" fmla="val 50000"/>
              <a:gd name="adj2" fmla="val 52951"/>
            </a:avLst>
          </a:prstGeom>
          <a:solidFill>
            <a:srgbClr val="FF0000"/>
          </a:solidFill>
          <a:ln w="9525">
            <a:solidFill>
              <a:schemeClr val="tx1"/>
            </a:solidFill>
            <a:miter lim="800000"/>
            <a:headEnd/>
            <a:tailEnd/>
          </a:ln>
        </p:spPr>
        <p:txBody>
          <a:bodyPr wrap="none" anchor="ctr"/>
          <a:lstStyle/>
          <a:p>
            <a:r>
              <a:rPr lang="cs-CZ" b="1"/>
              <a:t>Gradient</a:t>
            </a:r>
          </a:p>
          <a:p>
            <a:r>
              <a:rPr lang="cs-CZ" b="1"/>
              <a:t> hydraulických tlaků</a:t>
            </a:r>
          </a:p>
        </p:txBody>
      </p:sp>
      <p:grpSp>
        <p:nvGrpSpPr>
          <p:cNvPr id="14" name="Group 1470"/>
          <p:cNvGrpSpPr>
            <a:grpSpLocks/>
          </p:cNvGrpSpPr>
          <p:nvPr/>
        </p:nvGrpSpPr>
        <p:grpSpPr bwMode="auto">
          <a:xfrm>
            <a:off x="4818063" y="2047875"/>
            <a:ext cx="2070100" cy="2749550"/>
            <a:chOff x="2075" y="1290"/>
            <a:chExt cx="1304" cy="1732"/>
          </a:xfrm>
        </p:grpSpPr>
        <p:sp>
          <p:nvSpPr>
            <p:cNvPr id="90158" name="AutoShape 1471"/>
            <p:cNvSpPr>
              <a:spLocks noChangeArrowheads="1"/>
            </p:cNvSpPr>
            <p:nvPr/>
          </p:nvSpPr>
          <p:spPr bwMode="auto">
            <a:xfrm rot="2837623">
              <a:off x="2155" y="1798"/>
              <a:ext cx="1677" cy="771"/>
            </a:xfrm>
            <a:prstGeom prst="rightArrow">
              <a:avLst>
                <a:gd name="adj1" fmla="val 50000"/>
                <a:gd name="adj2" fmla="val 54377"/>
              </a:avLst>
            </a:prstGeom>
            <a:solidFill>
              <a:srgbClr val="FF0000"/>
            </a:solidFill>
            <a:ln w="9525">
              <a:solidFill>
                <a:schemeClr val="tx1"/>
              </a:solidFill>
              <a:miter lim="800000"/>
              <a:headEnd/>
              <a:tailEnd/>
            </a:ln>
          </p:spPr>
          <p:txBody>
            <a:bodyPr wrap="none" anchor="ctr"/>
            <a:lstStyle/>
            <a:p>
              <a:pPr algn="r"/>
              <a:r>
                <a:rPr lang="cs-CZ" b="1"/>
                <a:t>Gradient</a:t>
              </a:r>
            </a:p>
            <a:p>
              <a:pPr algn="r"/>
              <a:r>
                <a:rPr lang="cs-CZ" b="1"/>
                <a:t> onkotických tlaků</a:t>
              </a:r>
            </a:p>
          </p:txBody>
        </p:sp>
        <p:sp>
          <p:nvSpPr>
            <p:cNvPr id="90159" name="Text Box 1472"/>
            <p:cNvSpPr txBox="1">
              <a:spLocks noChangeArrowheads="1"/>
            </p:cNvSpPr>
            <p:nvPr/>
          </p:nvSpPr>
          <p:spPr bwMode="auto">
            <a:xfrm rot="-2481004">
              <a:off x="2075" y="1290"/>
              <a:ext cx="488" cy="327"/>
            </a:xfrm>
            <a:prstGeom prst="rect">
              <a:avLst/>
            </a:prstGeom>
            <a:solidFill>
              <a:schemeClr val="bg1"/>
            </a:solidFill>
            <a:ln w="9525">
              <a:noFill/>
              <a:miter lim="800000"/>
              <a:headEnd/>
              <a:tailEnd/>
            </a:ln>
          </p:spPr>
          <p:txBody>
            <a:bodyPr wrap="none">
              <a:spAutoFit/>
            </a:bodyPr>
            <a:lstStyle/>
            <a:p>
              <a:r>
                <a:rPr lang="cs-CZ" sz="2800" b="1">
                  <a:solidFill>
                    <a:schemeClr val="accent2"/>
                  </a:solidFill>
                </a:rPr>
                <a:t>H</a:t>
              </a:r>
              <a:r>
                <a:rPr lang="cs-CZ" sz="2800" b="1" baseline="-25000">
                  <a:solidFill>
                    <a:schemeClr val="accent2"/>
                  </a:solidFill>
                </a:rPr>
                <a:t>2</a:t>
              </a:r>
              <a:r>
                <a:rPr lang="cs-CZ" sz="2800" b="1">
                  <a:solidFill>
                    <a:schemeClr val="accent2"/>
                  </a:solidFill>
                </a:rPr>
                <a:t>0</a:t>
              </a:r>
            </a:p>
          </p:txBody>
        </p:sp>
      </p:grpSp>
      <p:sp>
        <p:nvSpPr>
          <p:cNvPr id="2" name="TextBox 1">
            <a:hlinkClick r:id="rId4" action="ppaction://hlinksldjump"/>
            <a:extLst>
              <a:ext uri="{FF2B5EF4-FFF2-40B4-BE49-F238E27FC236}">
                <a16:creationId xmlns:a16="http://schemas.microsoft.com/office/drawing/2014/main" id="{BC451FEB-B4AD-3A78-3D02-4AC05DE7CC57}"/>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30491"/>
                                        </p:tgtEl>
                                        <p:attrNameLst>
                                          <p:attrName>style.visibility</p:attrName>
                                        </p:attrNameLst>
                                      </p:cBhvr>
                                      <p:to>
                                        <p:strVal val="visible"/>
                                      </p:to>
                                    </p:set>
                                    <p:animEffect transition="in" filter="checkerboard(across)">
                                      <p:cBhvr>
                                        <p:cTn id="7" dur="500"/>
                                        <p:tgtEl>
                                          <p:spTgt spid="130491"/>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30486"/>
                                        </p:tgtEl>
                                        <p:attrNameLst>
                                          <p:attrName>style.visibility</p:attrName>
                                        </p:attrNameLst>
                                      </p:cBhvr>
                                      <p:to>
                                        <p:strVal val="visible"/>
                                      </p:to>
                                    </p:set>
                                    <p:animEffect transition="in" filter="checkerboard(across)">
                                      <p:cBhvr>
                                        <p:cTn id="10" dur="500"/>
                                        <p:tgtEl>
                                          <p:spTgt spid="130486"/>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130485"/>
                                        </p:tgtEl>
                                        <p:attrNameLst>
                                          <p:attrName>style.visibility</p:attrName>
                                        </p:attrNameLst>
                                      </p:cBhvr>
                                      <p:to>
                                        <p:strVal val="visible"/>
                                      </p:to>
                                    </p:set>
                                    <p:animEffect transition="in" filter="checkerboard(across)">
                                      <p:cBhvr>
                                        <p:cTn id="13" dur="500"/>
                                        <p:tgtEl>
                                          <p:spTgt spid="130485"/>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30473"/>
                                        </p:tgtEl>
                                        <p:attrNameLst>
                                          <p:attrName>style.visibility</p:attrName>
                                        </p:attrNameLst>
                                      </p:cBhvr>
                                      <p:to>
                                        <p:strVal val="visible"/>
                                      </p:to>
                                    </p:set>
                                    <p:animEffect transition="in" filter="checkerboard(across)">
                                      <p:cBhvr>
                                        <p:cTn id="16" dur="500"/>
                                        <p:tgtEl>
                                          <p:spTgt spid="130473"/>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30474"/>
                                        </p:tgtEl>
                                        <p:attrNameLst>
                                          <p:attrName>style.visibility</p:attrName>
                                        </p:attrNameLst>
                                      </p:cBhvr>
                                      <p:to>
                                        <p:strVal val="visible"/>
                                      </p:to>
                                    </p:set>
                                    <p:animEffect transition="in" filter="checkerboard(across)">
                                      <p:cBhvr>
                                        <p:cTn id="19" dur="500"/>
                                        <p:tgtEl>
                                          <p:spTgt spid="130474"/>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130475"/>
                                        </p:tgtEl>
                                        <p:attrNameLst>
                                          <p:attrName>style.visibility</p:attrName>
                                        </p:attrNameLst>
                                      </p:cBhvr>
                                      <p:to>
                                        <p:strVal val="visible"/>
                                      </p:to>
                                    </p:set>
                                    <p:animEffect transition="in" filter="checkerboard(across)">
                                      <p:cBhvr>
                                        <p:cTn id="22" dur="500"/>
                                        <p:tgtEl>
                                          <p:spTgt spid="130475"/>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130476"/>
                                        </p:tgtEl>
                                        <p:attrNameLst>
                                          <p:attrName>style.visibility</p:attrName>
                                        </p:attrNameLst>
                                      </p:cBhvr>
                                      <p:to>
                                        <p:strVal val="visible"/>
                                      </p:to>
                                    </p:set>
                                    <p:animEffect transition="in" filter="checkerboard(across)">
                                      <p:cBhvr>
                                        <p:cTn id="25" dur="500"/>
                                        <p:tgtEl>
                                          <p:spTgt spid="130476"/>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130488"/>
                                        </p:tgtEl>
                                        <p:attrNameLst>
                                          <p:attrName>style.visibility</p:attrName>
                                        </p:attrNameLst>
                                      </p:cBhvr>
                                      <p:to>
                                        <p:strVal val="visible"/>
                                      </p:to>
                                    </p:set>
                                    <p:animEffect transition="in" filter="checkerboard(across)">
                                      <p:cBhvr>
                                        <p:cTn id="28" dur="500"/>
                                        <p:tgtEl>
                                          <p:spTgt spid="130488"/>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130477"/>
                                        </p:tgtEl>
                                        <p:attrNameLst>
                                          <p:attrName>style.visibility</p:attrName>
                                        </p:attrNameLst>
                                      </p:cBhvr>
                                      <p:to>
                                        <p:strVal val="visible"/>
                                      </p:to>
                                    </p:set>
                                    <p:animEffect transition="in" filter="checkerboard(across)">
                                      <p:cBhvr>
                                        <p:cTn id="31" dur="500"/>
                                        <p:tgtEl>
                                          <p:spTgt spid="130477"/>
                                        </p:tgtEl>
                                      </p:cBhvr>
                                    </p:animEffect>
                                  </p:childTnLst>
                                </p:cTn>
                              </p:par>
                              <p:par>
                                <p:cTn id="32" presetID="5" presetClass="entr" presetSubtype="10" fill="hold" grpId="0" nodeType="withEffect">
                                  <p:stCondLst>
                                    <p:cond delay="0"/>
                                  </p:stCondLst>
                                  <p:childTnLst>
                                    <p:set>
                                      <p:cBhvr>
                                        <p:cTn id="33" dur="1" fill="hold">
                                          <p:stCondLst>
                                            <p:cond delay="0"/>
                                          </p:stCondLst>
                                        </p:cTn>
                                        <p:tgtEl>
                                          <p:spTgt spid="130482"/>
                                        </p:tgtEl>
                                        <p:attrNameLst>
                                          <p:attrName>style.visibility</p:attrName>
                                        </p:attrNameLst>
                                      </p:cBhvr>
                                      <p:to>
                                        <p:strVal val="visible"/>
                                      </p:to>
                                    </p:set>
                                    <p:animEffect transition="in" filter="checkerboard(across)">
                                      <p:cBhvr>
                                        <p:cTn id="34" dur="500"/>
                                        <p:tgtEl>
                                          <p:spTgt spid="130482"/>
                                        </p:tgtEl>
                                      </p:cBhvr>
                                    </p:animEffect>
                                  </p:childTnLst>
                                </p:cTn>
                              </p:par>
                              <p:par>
                                <p:cTn id="35" presetID="5" presetClass="entr" presetSubtype="10" fill="hold" grpId="0" nodeType="withEffect">
                                  <p:stCondLst>
                                    <p:cond delay="0"/>
                                  </p:stCondLst>
                                  <p:childTnLst>
                                    <p:set>
                                      <p:cBhvr>
                                        <p:cTn id="36" dur="1" fill="hold">
                                          <p:stCondLst>
                                            <p:cond delay="0"/>
                                          </p:stCondLst>
                                        </p:cTn>
                                        <p:tgtEl>
                                          <p:spTgt spid="130484"/>
                                        </p:tgtEl>
                                        <p:attrNameLst>
                                          <p:attrName>style.visibility</p:attrName>
                                        </p:attrNameLst>
                                      </p:cBhvr>
                                      <p:to>
                                        <p:strVal val="visible"/>
                                      </p:to>
                                    </p:set>
                                    <p:animEffect transition="in" filter="checkerboard(across)">
                                      <p:cBhvr>
                                        <p:cTn id="37" dur="500"/>
                                        <p:tgtEl>
                                          <p:spTgt spid="130484"/>
                                        </p:tgtEl>
                                      </p:cBhvr>
                                    </p:animEffect>
                                  </p:childTnLst>
                                </p:cTn>
                              </p:par>
                              <p:par>
                                <p:cTn id="38" presetID="5" presetClass="entr" presetSubtype="10" fill="hold" grpId="0" nodeType="withEffect">
                                  <p:stCondLst>
                                    <p:cond delay="0"/>
                                  </p:stCondLst>
                                  <p:childTnLst>
                                    <p:set>
                                      <p:cBhvr>
                                        <p:cTn id="39" dur="1" fill="hold">
                                          <p:stCondLst>
                                            <p:cond delay="0"/>
                                          </p:stCondLst>
                                        </p:cTn>
                                        <p:tgtEl>
                                          <p:spTgt spid="130478"/>
                                        </p:tgtEl>
                                        <p:attrNameLst>
                                          <p:attrName>style.visibility</p:attrName>
                                        </p:attrNameLst>
                                      </p:cBhvr>
                                      <p:to>
                                        <p:strVal val="visible"/>
                                      </p:to>
                                    </p:set>
                                    <p:animEffect transition="in" filter="checkerboard(across)">
                                      <p:cBhvr>
                                        <p:cTn id="40" dur="500"/>
                                        <p:tgtEl>
                                          <p:spTgt spid="130478"/>
                                        </p:tgtEl>
                                      </p:cBhvr>
                                    </p:animEffect>
                                  </p:childTnLst>
                                </p:cTn>
                              </p:par>
                              <p:par>
                                <p:cTn id="41" presetID="5" presetClass="entr" presetSubtype="10" fill="hold" grpId="0" nodeType="withEffect">
                                  <p:stCondLst>
                                    <p:cond delay="0"/>
                                  </p:stCondLst>
                                  <p:childTnLst>
                                    <p:set>
                                      <p:cBhvr>
                                        <p:cTn id="42" dur="1" fill="hold">
                                          <p:stCondLst>
                                            <p:cond delay="0"/>
                                          </p:stCondLst>
                                        </p:cTn>
                                        <p:tgtEl>
                                          <p:spTgt spid="130483"/>
                                        </p:tgtEl>
                                        <p:attrNameLst>
                                          <p:attrName>style.visibility</p:attrName>
                                        </p:attrNameLst>
                                      </p:cBhvr>
                                      <p:to>
                                        <p:strVal val="visible"/>
                                      </p:to>
                                    </p:set>
                                    <p:animEffect transition="in" filter="checkerboard(across)">
                                      <p:cBhvr>
                                        <p:cTn id="43" dur="500"/>
                                        <p:tgtEl>
                                          <p:spTgt spid="130483"/>
                                        </p:tgtEl>
                                      </p:cBhvr>
                                    </p:animEffect>
                                  </p:childTnLst>
                                </p:cTn>
                              </p:par>
                              <p:par>
                                <p:cTn id="44" presetID="5" presetClass="entr" presetSubtype="10" fill="hold" grpId="0" nodeType="withEffect">
                                  <p:stCondLst>
                                    <p:cond delay="0"/>
                                  </p:stCondLst>
                                  <p:childTnLst>
                                    <p:set>
                                      <p:cBhvr>
                                        <p:cTn id="45" dur="1" fill="hold">
                                          <p:stCondLst>
                                            <p:cond delay="0"/>
                                          </p:stCondLst>
                                        </p:cTn>
                                        <p:tgtEl>
                                          <p:spTgt spid="130481"/>
                                        </p:tgtEl>
                                        <p:attrNameLst>
                                          <p:attrName>style.visibility</p:attrName>
                                        </p:attrNameLst>
                                      </p:cBhvr>
                                      <p:to>
                                        <p:strVal val="visible"/>
                                      </p:to>
                                    </p:set>
                                    <p:animEffect transition="in" filter="checkerboard(across)">
                                      <p:cBhvr>
                                        <p:cTn id="46" dur="500"/>
                                        <p:tgtEl>
                                          <p:spTgt spid="130481"/>
                                        </p:tgtEl>
                                      </p:cBhvr>
                                    </p:animEffect>
                                  </p:childTnLst>
                                </p:cTn>
                              </p:par>
                              <p:par>
                                <p:cTn id="47" presetID="5" presetClass="entr" presetSubtype="10" fill="hold" grpId="0" nodeType="withEffect">
                                  <p:stCondLst>
                                    <p:cond delay="0"/>
                                  </p:stCondLst>
                                  <p:childTnLst>
                                    <p:set>
                                      <p:cBhvr>
                                        <p:cTn id="48" dur="1" fill="hold">
                                          <p:stCondLst>
                                            <p:cond delay="0"/>
                                          </p:stCondLst>
                                        </p:cTn>
                                        <p:tgtEl>
                                          <p:spTgt spid="130480"/>
                                        </p:tgtEl>
                                        <p:attrNameLst>
                                          <p:attrName>style.visibility</p:attrName>
                                        </p:attrNameLst>
                                      </p:cBhvr>
                                      <p:to>
                                        <p:strVal val="visible"/>
                                      </p:to>
                                    </p:set>
                                    <p:animEffect transition="in" filter="checkerboard(across)">
                                      <p:cBhvr>
                                        <p:cTn id="49" dur="500"/>
                                        <p:tgtEl>
                                          <p:spTgt spid="130480"/>
                                        </p:tgtEl>
                                      </p:cBhvr>
                                    </p:animEffect>
                                  </p:childTnLst>
                                </p:cTn>
                              </p:par>
                              <p:par>
                                <p:cTn id="50" presetID="5" presetClass="entr" presetSubtype="10" fill="hold" grpId="0" nodeType="withEffect">
                                  <p:stCondLst>
                                    <p:cond delay="0"/>
                                  </p:stCondLst>
                                  <p:childTnLst>
                                    <p:set>
                                      <p:cBhvr>
                                        <p:cTn id="51" dur="1" fill="hold">
                                          <p:stCondLst>
                                            <p:cond delay="0"/>
                                          </p:stCondLst>
                                        </p:cTn>
                                        <p:tgtEl>
                                          <p:spTgt spid="130479"/>
                                        </p:tgtEl>
                                        <p:attrNameLst>
                                          <p:attrName>style.visibility</p:attrName>
                                        </p:attrNameLst>
                                      </p:cBhvr>
                                      <p:to>
                                        <p:strVal val="visible"/>
                                      </p:to>
                                    </p:set>
                                    <p:animEffect transition="in" filter="checkerboard(across)">
                                      <p:cBhvr>
                                        <p:cTn id="52" dur="500"/>
                                        <p:tgtEl>
                                          <p:spTgt spid="130479"/>
                                        </p:tgtEl>
                                      </p:cBhvr>
                                    </p:animEffect>
                                  </p:childTnLst>
                                </p:cTn>
                              </p:par>
                              <p:par>
                                <p:cTn id="53" presetID="5" presetClass="entr" presetSubtype="10" fill="hold" grpId="0" nodeType="withEffect">
                                  <p:stCondLst>
                                    <p:cond delay="0"/>
                                  </p:stCondLst>
                                  <p:childTnLst>
                                    <p:set>
                                      <p:cBhvr>
                                        <p:cTn id="54" dur="1" fill="hold">
                                          <p:stCondLst>
                                            <p:cond delay="0"/>
                                          </p:stCondLst>
                                        </p:cTn>
                                        <p:tgtEl>
                                          <p:spTgt spid="130487"/>
                                        </p:tgtEl>
                                        <p:attrNameLst>
                                          <p:attrName>style.visibility</p:attrName>
                                        </p:attrNameLst>
                                      </p:cBhvr>
                                      <p:to>
                                        <p:strVal val="visible"/>
                                      </p:to>
                                    </p:set>
                                    <p:animEffect transition="in" filter="checkerboard(across)">
                                      <p:cBhvr>
                                        <p:cTn id="55" dur="500"/>
                                        <p:tgtEl>
                                          <p:spTgt spid="130487"/>
                                        </p:tgtEl>
                                      </p:cBhvr>
                                    </p:animEffect>
                                  </p:childTnLst>
                                </p:cTn>
                              </p:par>
                            </p:childTnLst>
                          </p:cTn>
                        </p:par>
                      </p:childTnLst>
                    </p:cTn>
                  </p:par>
                  <p:par>
                    <p:cTn id="56" fill="hold">
                      <p:stCondLst>
                        <p:cond delay="indefinite"/>
                      </p:stCondLst>
                      <p:childTnLst>
                        <p:par>
                          <p:cTn id="57" fill="hold">
                            <p:stCondLst>
                              <p:cond delay="0"/>
                            </p:stCondLst>
                            <p:childTnLst>
                              <p:par>
                                <p:cTn id="58" presetID="5" presetClass="entr" presetSubtype="10" fill="hold" grpId="0" nodeType="clickEffect">
                                  <p:stCondLst>
                                    <p:cond delay="0"/>
                                  </p:stCondLst>
                                  <p:childTnLst>
                                    <p:set>
                                      <p:cBhvr>
                                        <p:cTn id="59" dur="1" fill="hold">
                                          <p:stCondLst>
                                            <p:cond delay="0"/>
                                          </p:stCondLst>
                                        </p:cTn>
                                        <p:tgtEl>
                                          <p:spTgt spid="130489"/>
                                        </p:tgtEl>
                                        <p:attrNameLst>
                                          <p:attrName>style.visibility</p:attrName>
                                        </p:attrNameLst>
                                      </p:cBhvr>
                                      <p:to>
                                        <p:strVal val="visible"/>
                                      </p:to>
                                    </p:set>
                                    <p:animEffect transition="in" filter="checkerboard(across)">
                                      <p:cBhvr>
                                        <p:cTn id="60" dur="500"/>
                                        <p:tgtEl>
                                          <p:spTgt spid="130489"/>
                                        </p:tgtEl>
                                      </p:cBhvr>
                                    </p:animEffect>
                                  </p:childTnLst>
                                </p:cTn>
                              </p:par>
                              <p:par>
                                <p:cTn id="61" presetID="5" presetClass="entr" presetSubtype="10" fill="hold" grpId="0" nodeType="withEffect">
                                  <p:stCondLst>
                                    <p:cond delay="0"/>
                                  </p:stCondLst>
                                  <p:childTnLst>
                                    <p:set>
                                      <p:cBhvr>
                                        <p:cTn id="62" dur="1" fill="hold">
                                          <p:stCondLst>
                                            <p:cond delay="0"/>
                                          </p:stCondLst>
                                        </p:cTn>
                                        <p:tgtEl>
                                          <p:spTgt spid="130490"/>
                                        </p:tgtEl>
                                        <p:attrNameLst>
                                          <p:attrName>style.visibility</p:attrName>
                                        </p:attrNameLst>
                                      </p:cBhvr>
                                      <p:to>
                                        <p:strVal val="visible"/>
                                      </p:to>
                                    </p:set>
                                    <p:animEffect transition="in" filter="checkerboard(across)">
                                      <p:cBhvr>
                                        <p:cTn id="63" dur="500"/>
                                        <p:tgtEl>
                                          <p:spTgt spid="130490"/>
                                        </p:tgtEl>
                                      </p:cBhvr>
                                    </p:animEffect>
                                  </p:childTnLst>
                                </p:cTn>
                              </p:par>
                            </p:childTnLst>
                          </p:cTn>
                        </p:par>
                      </p:childTnLst>
                    </p:cTn>
                  </p:par>
                  <p:par>
                    <p:cTn id="64" fill="hold">
                      <p:stCondLst>
                        <p:cond delay="indefinite"/>
                      </p:stCondLst>
                      <p:childTnLst>
                        <p:par>
                          <p:cTn id="65" fill="hold">
                            <p:stCondLst>
                              <p:cond delay="0"/>
                            </p:stCondLst>
                            <p:childTnLst>
                              <p:par>
                                <p:cTn id="66" presetID="5" presetClass="entr" presetSubtype="10" fill="hold"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checkerboard(across)">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5" presetClass="entr" presetSubtype="10" fill="hold" grpId="0" nodeType="clickEffect">
                                  <p:stCondLst>
                                    <p:cond delay="0"/>
                                  </p:stCondLst>
                                  <p:childTnLst>
                                    <p:set>
                                      <p:cBhvr>
                                        <p:cTn id="72" dur="1" fill="hold">
                                          <p:stCondLst>
                                            <p:cond delay="0"/>
                                          </p:stCondLst>
                                        </p:cTn>
                                        <p:tgtEl>
                                          <p:spTgt spid="130493"/>
                                        </p:tgtEl>
                                        <p:attrNameLst>
                                          <p:attrName>style.visibility</p:attrName>
                                        </p:attrNameLst>
                                      </p:cBhvr>
                                      <p:to>
                                        <p:strVal val="visible"/>
                                      </p:to>
                                    </p:set>
                                    <p:animEffect transition="in" filter="checkerboard(across)">
                                      <p:cBhvr>
                                        <p:cTn id="73" dur="500"/>
                                        <p:tgtEl>
                                          <p:spTgt spid="130493"/>
                                        </p:tgtEl>
                                      </p:cBhvr>
                                    </p:animEffect>
                                  </p:childTnLst>
                                </p:cTn>
                              </p:par>
                              <p:par>
                                <p:cTn id="74" presetID="5" presetClass="entr" presetSubtype="10" fill="hold" grpId="0" nodeType="withEffect">
                                  <p:stCondLst>
                                    <p:cond delay="0"/>
                                  </p:stCondLst>
                                  <p:childTnLst>
                                    <p:set>
                                      <p:cBhvr>
                                        <p:cTn id="75" dur="1" fill="hold">
                                          <p:stCondLst>
                                            <p:cond delay="0"/>
                                          </p:stCondLst>
                                        </p:cTn>
                                        <p:tgtEl>
                                          <p:spTgt spid="130492"/>
                                        </p:tgtEl>
                                        <p:attrNameLst>
                                          <p:attrName>style.visibility</p:attrName>
                                        </p:attrNameLst>
                                      </p:cBhvr>
                                      <p:to>
                                        <p:strVal val="visible"/>
                                      </p:to>
                                    </p:set>
                                    <p:animEffect transition="in" filter="checkerboard(across)">
                                      <p:cBhvr>
                                        <p:cTn id="76" dur="500"/>
                                        <p:tgtEl>
                                          <p:spTgt spid="1304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473" grpId="0" animBg="1"/>
      <p:bldP spid="130474" grpId="0" animBg="1"/>
      <p:bldP spid="130475" grpId="0" animBg="1"/>
      <p:bldP spid="130476" grpId="0" animBg="1"/>
      <p:bldP spid="130477" grpId="0" animBg="1"/>
      <p:bldP spid="130478" grpId="0" animBg="1"/>
      <p:bldP spid="130479" grpId="0" animBg="1"/>
      <p:bldP spid="130480" grpId="0" animBg="1"/>
      <p:bldP spid="130481" grpId="0" animBg="1"/>
      <p:bldP spid="130482" grpId="0" animBg="1"/>
      <p:bldP spid="130483" grpId="0" animBg="1"/>
      <p:bldP spid="130484" grpId="0" animBg="1"/>
      <p:bldP spid="130485" grpId="0" animBg="1"/>
      <p:bldP spid="130486" grpId="0" animBg="1"/>
      <p:bldP spid="130487" grpId="0" animBg="1"/>
      <p:bldP spid="130488" grpId="0" animBg="1"/>
      <p:bldP spid="130489" grpId="0" animBg="1"/>
      <p:bldP spid="130490" grpId="0" animBg="1"/>
      <p:bldP spid="130491" grpId="0" animBg="1"/>
      <p:bldP spid="130492" grpId="0" animBg="1"/>
      <p:bldP spid="13049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9456878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659396" y="152636"/>
            <a:ext cx="10210801" cy="2506662"/>
          </a:xfrm>
        </p:spPr>
        <p:txBody>
          <a:bodyPr/>
          <a:lstStyle/>
          <a:p>
            <a:pPr eaLnBrk="1" hangingPunct="1"/>
            <a:r>
              <a:rPr lang="cs-CZ" sz="4000" dirty="0">
                <a:solidFill>
                  <a:schemeClr val="accent2"/>
                </a:solidFill>
              </a:rPr>
              <a:t>Rovnováha na kapiláře a její poruchy</a:t>
            </a:r>
            <a:br>
              <a:rPr lang="cs-CZ" sz="4000" dirty="0">
                <a:solidFill>
                  <a:schemeClr val="accent2"/>
                </a:solidFill>
              </a:rPr>
            </a:br>
            <a:r>
              <a:rPr lang="cs-CZ" sz="4000" dirty="0">
                <a:solidFill>
                  <a:schemeClr val="accent2"/>
                </a:solidFill>
              </a:rPr>
              <a:t>- přesuny vody a </a:t>
            </a:r>
            <a:r>
              <a:rPr lang="cs-CZ" sz="4000" dirty="0" err="1">
                <a:solidFill>
                  <a:schemeClr val="accent2"/>
                </a:solidFill>
              </a:rPr>
              <a:t>solutů</a:t>
            </a:r>
            <a:r>
              <a:rPr lang="cs-CZ" sz="4000" dirty="0">
                <a:solidFill>
                  <a:schemeClr val="accent2"/>
                </a:solidFill>
              </a:rPr>
              <a:t> mezi plazmou a IST</a:t>
            </a:r>
          </a:p>
        </p:txBody>
      </p:sp>
      <p:pic>
        <p:nvPicPr>
          <p:cNvPr id="507906" name="Picture 2">
            <a:extLst>
              <a:ext uri="{FF2B5EF4-FFF2-40B4-BE49-F238E27FC236}">
                <a16:creationId xmlns:a16="http://schemas.microsoft.com/office/drawing/2014/main" id="{771DA7BE-61EB-4C17-86A0-F20F1E9293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1424" y="3104964"/>
            <a:ext cx="2095500" cy="2781300"/>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a:extLst>
              <a:ext uri="{FF2B5EF4-FFF2-40B4-BE49-F238E27FC236}">
                <a16:creationId xmlns:a16="http://schemas.microsoft.com/office/drawing/2014/main" id="{556D48E6-5C11-4E81-888C-628462441212}"/>
              </a:ext>
            </a:extLst>
          </p:cNvPr>
          <p:cNvSpPr txBox="1"/>
          <p:nvPr/>
        </p:nvSpPr>
        <p:spPr>
          <a:xfrm>
            <a:off x="526730" y="6057292"/>
            <a:ext cx="2864887" cy="369332"/>
          </a:xfrm>
          <a:prstGeom prst="rect">
            <a:avLst/>
          </a:prstGeom>
          <a:noFill/>
        </p:spPr>
        <p:txBody>
          <a:bodyPr wrap="none" rtlCol="0">
            <a:spAutoFit/>
          </a:bodyPr>
          <a:lstStyle/>
          <a:p>
            <a:r>
              <a:rPr lang="cs-CZ" dirty="0"/>
              <a:t>Ernest </a:t>
            </a:r>
            <a:r>
              <a:rPr lang="cs-CZ" dirty="0" err="1"/>
              <a:t>Starling</a:t>
            </a:r>
            <a:r>
              <a:rPr lang="cs-CZ" dirty="0"/>
              <a:t> 1866-1921</a:t>
            </a:r>
            <a:endParaRPr lang="en-US" dirty="0"/>
          </a:p>
        </p:txBody>
      </p:sp>
      <p:sp>
        <p:nvSpPr>
          <p:cNvPr id="3" name="TextovéPole 2">
            <a:extLst>
              <a:ext uri="{FF2B5EF4-FFF2-40B4-BE49-F238E27FC236}">
                <a16:creationId xmlns:a16="http://schemas.microsoft.com/office/drawing/2014/main" id="{CECF08A7-4233-44AC-9ADC-FA9089DB58D1}"/>
              </a:ext>
            </a:extLst>
          </p:cNvPr>
          <p:cNvSpPr txBox="1"/>
          <p:nvPr/>
        </p:nvSpPr>
        <p:spPr>
          <a:xfrm>
            <a:off x="3539716" y="2132856"/>
            <a:ext cx="4533613" cy="584775"/>
          </a:xfrm>
          <a:prstGeom prst="rect">
            <a:avLst/>
          </a:prstGeom>
          <a:noFill/>
        </p:spPr>
        <p:txBody>
          <a:bodyPr wrap="none" rtlCol="0">
            <a:spAutoFit/>
          </a:bodyPr>
          <a:lstStyle/>
          <a:p>
            <a:r>
              <a:rPr lang="cs-CZ" sz="3200" dirty="0">
                <a:solidFill>
                  <a:srgbClr val="333399"/>
                </a:solidFill>
              </a:rPr>
              <a:t>(</a:t>
            </a:r>
            <a:r>
              <a:rPr lang="cs-CZ" sz="3200" dirty="0" err="1">
                <a:solidFill>
                  <a:srgbClr val="333399"/>
                </a:solidFill>
              </a:rPr>
              <a:t>Starlingova</a:t>
            </a:r>
            <a:r>
              <a:rPr lang="cs-CZ" sz="3200" dirty="0">
                <a:solidFill>
                  <a:srgbClr val="333399"/>
                </a:solidFill>
              </a:rPr>
              <a:t> rovnováha)</a:t>
            </a:r>
            <a:endParaRPr lang="en-US" sz="3200" dirty="0">
              <a:solidFill>
                <a:srgbClr val="333399"/>
              </a:solidFill>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07906"/>
                                        </p:tgtEl>
                                        <p:attrNameLst>
                                          <p:attrName>style.visibility</p:attrName>
                                        </p:attrNameLst>
                                      </p:cBhvr>
                                      <p:to>
                                        <p:strVal val="visible"/>
                                      </p:to>
                                    </p:set>
                                    <p:animEffect transition="in" filter="fade">
                                      <p:cBhvr>
                                        <p:cTn id="10" dur="500"/>
                                        <p:tgtEl>
                                          <p:spTgt spid="5079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álec 4">
            <a:extLst>
              <a:ext uri="{FF2B5EF4-FFF2-40B4-BE49-F238E27FC236}">
                <a16:creationId xmlns:a16="http://schemas.microsoft.com/office/drawing/2014/main" id="{F2BF8093-7B8B-45BE-BEF5-5998B0B8DBCC}"/>
              </a:ext>
            </a:extLst>
          </p:cNvPr>
          <p:cNvSpPr/>
          <p:nvPr/>
        </p:nvSpPr>
        <p:spPr>
          <a:xfrm>
            <a:off x="6708068" y="2060849"/>
            <a:ext cx="648072" cy="426023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Válec 7">
            <a:extLst>
              <a:ext uri="{FF2B5EF4-FFF2-40B4-BE49-F238E27FC236}">
                <a16:creationId xmlns:a16="http://schemas.microsoft.com/office/drawing/2014/main" id="{913D1CD5-00D3-449B-B86D-7E282DC0BA7D}"/>
              </a:ext>
            </a:extLst>
          </p:cNvPr>
          <p:cNvSpPr/>
          <p:nvPr/>
        </p:nvSpPr>
        <p:spPr>
          <a:xfrm>
            <a:off x="6708068" y="1250302"/>
            <a:ext cx="648072" cy="5070783"/>
          </a:xfrm>
          <a:prstGeom prst="ca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Válec 8">
            <a:extLst>
              <a:ext uri="{FF2B5EF4-FFF2-40B4-BE49-F238E27FC236}">
                <a16:creationId xmlns:a16="http://schemas.microsoft.com/office/drawing/2014/main" id="{DCE2F7A2-1EB4-428E-9C51-6D4EBD38F37C}"/>
              </a:ext>
            </a:extLst>
          </p:cNvPr>
          <p:cNvSpPr/>
          <p:nvPr/>
        </p:nvSpPr>
        <p:spPr>
          <a:xfrm>
            <a:off x="2611790" y="1304764"/>
            <a:ext cx="648072" cy="5070783"/>
          </a:xfrm>
          <a:prstGeom prst="ca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Válec 6">
            <a:extLst>
              <a:ext uri="{FF2B5EF4-FFF2-40B4-BE49-F238E27FC236}">
                <a16:creationId xmlns:a16="http://schemas.microsoft.com/office/drawing/2014/main" id="{7385F0E7-3565-457C-89DF-10958CFB89C1}"/>
              </a:ext>
            </a:extLst>
          </p:cNvPr>
          <p:cNvSpPr/>
          <p:nvPr/>
        </p:nvSpPr>
        <p:spPr>
          <a:xfrm rot="16200000">
            <a:off x="4803945" y="3969060"/>
            <a:ext cx="360040" cy="374441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Skupina 36">
            <a:extLst>
              <a:ext uri="{FF2B5EF4-FFF2-40B4-BE49-F238E27FC236}">
                <a16:creationId xmlns:a16="http://schemas.microsoft.com/office/drawing/2014/main" id="{AA1CB049-5D92-4B17-AF0E-4908630E8EF6}"/>
              </a:ext>
            </a:extLst>
          </p:cNvPr>
          <p:cNvGrpSpPr/>
          <p:nvPr/>
        </p:nvGrpSpPr>
        <p:grpSpPr>
          <a:xfrm>
            <a:off x="3503712" y="4941165"/>
            <a:ext cx="2952328" cy="720082"/>
            <a:chOff x="3503712" y="5085183"/>
            <a:chExt cx="2952328" cy="576064"/>
          </a:xfrm>
        </p:grpSpPr>
        <p:cxnSp>
          <p:nvCxnSpPr>
            <p:cNvPr id="11" name="Přímá spojnice se šipkou 10">
              <a:extLst>
                <a:ext uri="{FF2B5EF4-FFF2-40B4-BE49-F238E27FC236}">
                  <a16:creationId xmlns:a16="http://schemas.microsoft.com/office/drawing/2014/main" id="{084152E2-812C-4765-90AD-31C432FEDB76}"/>
                </a:ext>
              </a:extLst>
            </p:cNvPr>
            <p:cNvCxnSpPr/>
            <p:nvPr/>
          </p:nvCxnSpPr>
          <p:spPr>
            <a:xfrm flipV="1">
              <a:off x="6204012"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2" name="Přímá spojnice se šipkou 11">
              <a:extLst>
                <a:ext uri="{FF2B5EF4-FFF2-40B4-BE49-F238E27FC236}">
                  <a16:creationId xmlns:a16="http://schemas.microsoft.com/office/drawing/2014/main" id="{C5334835-A773-44D4-A413-6FDDD019B2E3}"/>
                </a:ext>
              </a:extLst>
            </p:cNvPr>
            <p:cNvCxnSpPr/>
            <p:nvPr/>
          </p:nvCxnSpPr>
          <p:spPr>
            <a:xfrm flipV="1">
              <a:off x="5915980"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3" name="Přímá spojnice se šipkou 12">
              <a:extLst>
                <a:ext uri="{FF2B5EF4-FFF2-40B4-BE49-F238E27FC236}">
                  <a16:creationId xmlns:a16="http://schemas.microsoft.com/office/drawing/2014/main" id="{606C2090-BDBF-4FBC-8106-9452581FCAF2}"/>
                </a:ext>
              </a:extLst>
            </p:cNvPr>
            <p:cNvCxnSpPr/>
            <p:nvPr/>
          </p:nvCxnSpPr>
          <p:spPr>
            <a:xfrm flipV="1">
              <a:off x="5663952"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4" name="Přímá spojnice se šipkou 13">
              <a:extLst>
                <a:ext uri="{FF2B5EF4-FFF2-40B4-BE49-F238E27FC236}">
                  <a16:creationId xmlns:a16="http://schemas.microsoft.com/office/drawing/2014/main" id="{4D6C2721-89D9-47FA-B4CF-51238536B0BA}"/>
                </a:ext>
              </a:extLst>
            </p:cNvPr>
            <p:cNvCxnSpPr/>
            <p:nvPr/>
          </p:nvCxnSpPr>
          <p:spPr>
            <a:xfrm flipV="1">
              <a:off x="5411924"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5" name="Přímá spojnice se šipkou 14">
              <a:extLst>
                <a:ext uri="{FF2B5EF4-FFF2-40B4-BE49-F238E27FC236}">
                  <a16:creationId xmlns:a16="http://schemas.microsoft.com/office/drawing/2014/main" id="{D744C8FB-8A4F-4D6B-BAE9-2949BE9FAE1D}"/>
                </a:ext>
              </a:extLst>
            </p:cNvPr>
            <p:cNvCxnSpPr/>
            <p:nvPr/>
          </p:nvCxnSpPr>
          <p:spPr>
            <a:xfrm flipV="1">
              <a:off x="5159896"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6" name="Přímá spojnice se šipkou 15">
              <a:extLst>
                <a:ext uri="{FF2B5EF4-FFF2-40B4-BE49-F238E27FC236}">
                  <a16:creationId xmlns:a16="http://schemas.microsoft.com/office/drawing/2014/main" id="{F3EAFC72-91B0-403B-A69F-CDFF4082F677}"/>
                </a:ext>
              </a:extLst>
            </p:cNvPr>
            <p:cNvCxnSpPr/>
            <p:nvPr/>
          </p:nvCxnSpPr>
          <p:spPr>
            <a:xfrm flipV="1">
              <a:off x="4907868"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7" name="Přímá spojnice se šipkou 16">
              <a:extLst>
                <a:ext uri="{FF2B5EF4-FFF2-40B4-BE49-F238E27FC236}">
                  <a16:creationId xmlns:a16="http://schemas.microsoft.com/office/drawing/2014/main" id="{9F470B90-A835-460F-AD1A-4F44853F0757}"/>
                </a:ext>
              </a:extLst>
            </p:cNvPr>
            <p:cNvCxnSpPr/>
            <p:nvPr/>
          </p:nvCxnSpPr>
          <p:spPr>
            <a:xfrm flipV="1">
              <a:off x="4367808"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8" name="Přímá spojnice se šipkou 17">
              <a:extLst>
                <a:ext uri="{FF2B5EF4-FFF2-40B4-BE49-F238E27FC236}">
                  <a16:creationId xmlns:a16="http://schemas.microsoft.com/office/drawing/2014/main" id="{FE04F413-752B-4F3D-B3C5-5227A8C3867B}"/>
                </a:ext>
              </a:extLst>
            </p:cNvPr>
            <p:cNvCxnSpPr/>
            <p:nvPr/>
          </p:nvCxnSpPr>
          <p:spPr>
            <a:xfrm flipV="1">
              <a:off x="4079776"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9" name="Přímá spojnice se šipkou 18">
              <a:extLst>
                <a:ext uri="{FF2B5EF4-FFF2-40B4-BE49-F238E27FC236}">
                  <a16:creationId xmlns:a16="http://schemas.microsoft.com/office/drawing/2014/main" id="{B2DF8194-96C2-4025-8B07-FF197B61FC2C}"/>
                </a:ext>
              </a:extLst>
            </p:cNvPr>
            <p:cNvCxnSpPr/>
            <p:nvPr/>
          </p:nvCxnSpPr>
          <p:spPr>
            <a:xfrm flipV="1">
              <a:off x="3791744"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0" name="Přímá spojnice se šipkou 19">
              <a:extLst>
                <a:ext uri="{FF2B5EF4-FFF2-40B4-BE49-F238E27FC236}">
                  <a16:creationId xmlns:a16="http://schemas.microsoft.com/office/drawing/2014/main" id="{BF677FE9-46BB-4F7F-8A6A-FD899F274DBF}"/>
                </a:ext>
              </a:extLst>
            </p:cNvPr>
            <p:cNvCxnSpPr/>
            <p:nvPr/>
          </p:nvCxnSpPr>
          <p:spPr>
            <a:xfrm flipV="1">
              <a:off x="3503712"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1" name="Přímá spojnice se šipkou 20">
              <a:extLst>
                <a:ext uri="{FF2B5EF4-FFF2-40B4-BE49-F238E27FC236}">
                  <a16:creationId xmlns:a16="http://schemas.microsoft.com/office/drawing/2014/main" id="{C5AD0CB7-E664-418E-8046-36436373F864}"/>
                </a:ext>
              </a:extLst>
            </p:cNvPr>
            <p:cNvCxnSpPr/>
            <p:nvPr/>
          </p:nvCxnSpPr>
          <p:spPr>
            <a:xfrm flipV="1">
              <a:off x="4619836"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2" name="Přímá spojnice se šipkou 21">
              <a:extLst>
                <a:ext uri="{FF2B5EF4-FFF2-40B4-BE49-F238E27FC236}">
                  <a16:creationId xmlns:a16="http://schemas.microsoft.com/office/drawing/2014/main" id="{3255076F-4145-4853-9117-5CA2A7CEA4F9}"/>
                </a:ext>
              </a:extLst>
            </p:cNvPr>
            <p:cNvCxnSpPr/>
            <p:nvPr/>
          </p:nvCxnSpPr>
          <p:spPr>
            <a:xfrm flipV="1">
              <a:off x="6456040"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grpSp>
      <p:sp>
        <p:nvSpPr>
          <p:cNvPr id="23" name="Válec 22">
            <a:extLst>
              <a:ext uri="{FF2B5EF4-FFF2-40B4-BE49-F238E27FC236}">
                <a16:creationId xmlns:a16="http://schemas.microsoft.com/office/drawing/2014/main" id="{9AC702F6-5F95-4DD8-8CEF-DD65BA2405E3}"/>
              </a:ext>
            </a:extLst>
          </p:cNvPr>
          <p:cNvSpPr/>
          <p:nvPr/>
        </p:nvSpPr>
        <p:spPr>
          <a:xfrm rot="16200000">
            <a:off x="4766588" y="1430778"/>
            <a:ext cx="360040" cy="374441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Skupina 35">
            <a:extLst>
              <a:ext uri="{FF2B5EF4-FFF2-40B4-BE49-F238E27FC236}">
                <a16:creationId xmlns:a16="http://schemas.microsoft.com/office/drawing/2014/main" id="{FB7893F2-1933-4306-AE84-7D8FE7D53372}"/>
              </a:ext>
            </a:extLst>
          </p:cNvPr>
          <p:cNvGrpSpPr/>
          <p:nvPr/>
        </p:nvGrpSpPr>
        <p:grpSpPr>
          <a:xfrm>
            <a:off x="3466355" y="2812370"/>
            <a:ext cx="2952328" cy="310594"/>
            <a:chOff x="3466355" y="2546901"/>
            <a:chExt cx="2952328" cy="576064"/>
          </a:xfrm>
        </p:grpSpPr>
        <p:cxnSp>
          <p:nvCxnSpPr>
            <p:cNvPr id="24" name="Přímá spojnice se šipkou 23">
              <a:extLst>
                <a:ext uri="{FF2B5EF4-FFF2-40B4-BE49-F238E27FC236}">
                  <a16:creationId xmlns:a16="http://schemas.microsoft.com/office/drawing/2014/main" id="{E726D8CC-B88D-4181-96E7-919D897C688C}"/>
                </a:ext>
              </a:extLst>
            </p:cNvPr>
            <p:cNvCxnSpPr/>
            <p:nvPr/>
          </p:nvCxnSpPr>
          <p:spPr>
            <a:xfrm flipV="1">
              <a:off x="6166655"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5" name="Přímá spojnice se šipkou 24">
              <a:extLst>
                <a:ext uri="{FF2B5EF4-FFF2-40B4-BE49-F238E27FC236}">
                  <a16:creationId xmlns:a16="http://schemas.microsoft.com/office/drawing/2014/main" id="{E69271F3-941B-42A2-BA72-1EB1921CA1F7}"/>
                </a:ext>
              </a:extLst>
            </p:cNvPr>
            <p:cNvCxnSpPr/>
            <p:nvPr/>
          </p:nvCxnSpPr>
          <p:spPr>
            <a:xfrm flipV="1">
              <a:off x="5878623"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6" name="Přímá spojnice se šipkou 25">
              <a:extLst>
                <a:ext uri="{FF2B5EF4-FFF2-40B4-BE49-F238E27FC236}">
                  <a16:creationId xmlns:a16="http://schemas.microsoft.com/office/drawing/2014/main" id="{9CB48756-EFAE-4533-A3DD-FDB0E48C3108}"/>
                </a:ext>
              </a:extLst>
            </p:cNvPr>
            <p:cNvCxnSpPr/>
            <p:nvPr/>
          </p:nvCxnSpPr>
          <p:spPr>
            <a:xfrm flipV="1">
              <a:off x="5626595"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7" name="Přímá spojnice se šipkou 26">
              <a:extLst>
                <a:ext uri="{FF2B5EF4-FFF2-40B4-BE49-F238E27FC236}">
                  <a16:creationId xmlns:a16="http://schemas.microsoft.com/office/drawing/2014/main" id="{320E3095-D2D0-4CE7-B598-632292726888}"/>
                </a:ext>
              </a:extLst>
            </p:cNvPr>
            <p:cNvCxnSpPr/>
            <p:nvPr/>
          </p:nvCxnSpPr>
          <p:spPr>
            <a:xfrm flipV="1">
              <a:off x="5374567"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8" name="Přímá spojnice se šipkou 27">
              <a:extLst>
                <a:ext uri="{FF2B5EF4-FFF2-40B4-BE49-F238E27FC236}">
                  <a16:creationId xmlns:a16="http://schemas.microsoft.com/office/drawing/2014/main" id="{2C103005-619F-4BB8-827C-7A9CEC2B7BED}"/>
                </a:ext>
              </a:extLst>
            </p:cNvPr>
            <p:cNvCxnSpPr/>
            <p:nvPr/>
          </p:nvCxnSpPr>
          <p:spPr>
            <a:xfrm flipV="1">
              <a:off x="5122539"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9" name="Přímá spojnice se šipkou 28">
              <a:extLst>
                <a:ext uri="{FF2B5EF4-FFF2-40B4-BE49-F238E27FC236}">
                  <a16:creationId xmlns:a16="http://schemas.microsoft.com/office/drawing/2014/main" id="{46482BB9-E009-47B6-BCF6-5F0879B46F23}"/>
                </a:ext>
              </a:extLst>
            </p:cNvPr>
            <p:cNvCxnSpPr/>
            <p:nvPr/>
          </p:nvCxnSpPr>
          <p:spPr>
            <a:xfrm flipV="1">
              <a:off x="4870511"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0" name="Přímá spojnice se šipkou 29">
              <a:extLst>
                <a:ext uri="{FF2B5EF4-FFF2-40B4-BE49-F238E27FC236}">
                  <a16:creationId xmlns:a16="http://schemas.microsoft.com/office/drawing/2014/main" id="{82B40B0A-F4C8-4337-BF3C-0C49550ED060}"/>
                </a:ext>
              </a:extLst>
            </p:cNvPr>
            <p:cNvCxnSpPr/>
            <p:nvPr/>
          </p:nvCxnSpPr>
          <p:spPr>
            <a:xfrm flipV="1">
              <a:off x="4330451"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1" name="Přímá spojnice se šipkou 30">
              <a:extLst>
                <a:ext uri="{FF2B5EF4-FFF2-40B4-BE49-F238E27FC236}">
                  <a16:creationId xmlns:a16="http://schemas.microsoft.com/office/drawing/2014/main" id="{1F579EA1-B25A-453E-84C5-8D9DAE33D23C}"/>
                </a:ext>
              </a:extLst>
            </p:cNvPr>
            <p:cNvCxnSpPr/>
            <p:nvPr/>
          </p:nvCxnSpPr>
          <p:spPr>
            <a:xfrm flipV="1">
              <a:off x="4042419"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2" name="Přímá spojnice se šipkou 31">
              <a:extLst>
                <a:ext uri="{FF2B5EF4-FFF2-40B4-BE49-F238E27FC236}">
                  <a16:creationId xmlns:a16="http://schemas.microsoft.com/office/drawing/2014/main" id="{8703F25D-C02F-49C3-940D-2D463CABE28F}"/>
                </a:ext>
              </a:extLst>
            </p:cNvPr>
            <p:cNvCxnSpPr/>
            <p:nvPr/>
          </p:nvCxnSpPr>
          <p:spPr>
            <a:xfrm flipV="1">
              <a:off x="3754387"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3" name="Přímá spojnice se šipkou 32">
              <a:extLst>
                <a:ext uri="{FF2B5EF4-FFF2-40B4-BE49-F238E27FC236}">
                  <a16:creationId xmlns:a16="http://schemas.microsoft.com/office/drawing/2014/main" id="{13C28B3A-A461-4150-9FD3-F5C1E0578B30}"/>
                </a:ext>
              </a:extLst>
            </p:cNvPr>
            <p:cNvCxnSpPr/>
            <p:nvPr/>
          </p:nvCxnSpPr>
          <p:spPr>
            <a:xfrm flipV="1">
              <a:off x="3466355"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4" name="Přímá spojnice se šipkou 33">
              <a:extLst>
                <a:ext uri="{FF2B5EF4-FFF2-40B4-BE49-F238E27FC236}">
                  <a16:creationId xmlns:a16="http://schemas.microsoft.com/office/drawing/2014/main" id="{5A4B0716-8277-4089-A562-B1EC905745C8}"/>
                </a:ext>
              </a:extLst>
            </p:cNvPr>
            <p:cNvCxnSpPr/>
            <p:nvPr/>
          </p:nvCxnSpPr>
          <p:spPr>
            <a:xfrm flipV="1">
              <a:off x="4582479"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5" name="Přímá spojnice se šipkou 34">
              <a:extLst>
                <a:ext uri="{FF2B5EF4-FFF2-40B4-BE49-F238E27FC236}">
                  <a16:creationId xmlns:a16="http://schemas.microsoft.com/office/drawing/2014/main" id="{0C4D7EB3-36EB-45C0-B334-AC32686F6BB6}"/>
                </a:ext>
              </a:extLst>
            </p:cNvPr>
            <p:cNvCxnSpPr/>
            <p:nvPr/>
          </p:nvCxnSpPr>
          <p:spPr>
            <a:xfrm flipV="1">
              <a:off x="6418683"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grpSp>
      <p:sp>
        <p:nvSpPr>
          <p:cNvPr id="6" name="Válec 5">
            <a:extLst>
              <a:ext uri="{FF2B5EF4-FFF2-40B4-BE49-F238E27FC236}">
                <a16:creationId xmlns:a16="http://schemas.microsoft.com/office/drawing/2014/main" id="{8D0C7A56-CD00-4E86-9F80-9EB4FD0B8F95}"/>
              </a:ext>
            </a:extLst>
          </p:cNvPr>
          <p:cNvSpPr/>
          <p:nvPr/>
        </p:nvSpPr>
        <p:spPr>
          <a:xfrm>
            <a:off x="2611790" y="1988840"/>
            <a:ext cx="648072" cy="4385490"/>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Přímá spojnice 38">
            <a:extLst>
              <a:ext uri="{FF2B5EF4-FFF2-40B4-BE49-F238E27FC236}">
                <a16:creationId xmlns:a16="http://schemas.microsoft.com/office/drawing/2014/main" id="{B4D5932A-CD34-46B2-BFC0-4B016E77BD57}"/>
              </a:ext>
            </a:extLst>
          </p:cNvPr>
          <p:cNvCxnSpPr/>
          <p:nvPr/>
        </p:nvCxnSpPr>
        <p:spPr>
          <a:xfrm flipH="1">
            <a:off x="3395700" y="2812370"/>
            <a:ext cx="3240360"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cxnSp>
        <p:nvCxnSpPr>
          <p:cNvPr id="40" name="Přímá spojnice 39">
            <a:extLst>
              <a:ext uri="{FF2B5EF4-FFF2-40B4-BE49-F238E27FC236}">
                <a16:creationId xmlns:a16="http://schemas.microsoft.com/office/drawing/2014/main" id="{6849B246-896C-49EF-AD95-0E1D355713A4}"/>
              </a:ext>
            </a:extLst>
          </p:cNvPr>
          <p:cNvCxnSpPr/>
          <p:nvPr/>
        </p:nvCxnSpPr>
        <p:spPr>
          <a:xfrm flipH="1">
            <a:off x="3372508" y="4941165"/>
            <a:ext cx="3240360"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cxnSp>
        <p:nvCxnSpPr>
          <p:cNvPr id="88" name="Přímá spojnice 87">
            <a:extLst>
              <a:ext uri="{FF2B5EF4-FFF2-40B4-BE49-F238E27FC236}">
                <a16:creationId xmlns:a16="http://schemas.microsoft.com/office/drawing/2014/main" id="{DC4F717F-533F-4BDE-957B-20E8D56C4369}"/>
              </a:ext>
            </a:extLst>
          </p:cNvPr>
          <p:cNvCxnSpPr>
            <a:cxnSpLocks/>
          </p:cNvCxnSpPr>
          <p:nvPr/>
        </p:nvCxnSpPr>
        <p:spPr>
          <a:xfrm flipV="1">
            <a:off x="6820168" y="3113964"/>
            <a:ext cx="1077384" cy="18002"/>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89" name="Přímá spojnice 88">
            <a:extLst>
              <a:ext uri="{FF2B5EF4-FFF2-40B4-BE49-F238E27FC236}">
                <a16:creationId xmlns:a16="http://schemas.microsoft.com/office/drawing/2014/main" id="{1C1B5791-A21A-4366-AEA0-9E6AD2735270}"/>
              </a:ext>
            </a:extLst>
          </p:cNvPr>
          <p:cNvCxnSpPr>
            <a:cxnSpLocks/>
          </p:cNvCxnSpPr>
          <p:nvPr/>
        </p:nvCxnSpPr>
        <p:spPr>
          <a:xfrm flipV="1">
            <a:off x="6738631" y="5661246"/>
            <a:ext cx="1514873" cy="1"/>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91" name="Přímá spojnice 90">
            <a:extLst>
              <a:ext uri="{FF2B5EF4-FFF2-40B4-BE49-F238E27FC236}">
                <a16:creationId xmlns:a16="http://schemas.microsoft.com/office/drawing/2014/main" id="{6909A8A9-D5F8-4D33-BA8C-3243E893E601}"/>
              </a:ext>
            </a:extLst>
          </p:cNvPr>
          <p:cNvCxnSpPr>
            <a:cxnSpLocks/>
          </p:cNvCxnSpPr>
          <p:nvPr/>
        </p:nvCxnSpPr>
        <p:spPr>
          <a:xfrm>
            <a:off x="7392144" y="2150882"/>
            <a:ext cx="862746" cy="1"/>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98" name="Přímá spojnice 97">
            <a:extLst>
              <a:ext uri="{FF2B5EF4-FFF2-40B4-BE49-F238E27FC236}">
                <a16:creationId xmlns:a16="http://schemas.microsoft.com/office/drawing/2014/main" id="{5D87A69C-F359-4E9B-AC07-6783A3A928D4}"/>
              </a:ext>
            </a:extLst>
          </p:cNvPr>
          <p:cNvCxnSpPr/>
          <p:nvPr/>
        </p:nvCxnSpPr>
        <p:spPr>
          <a:xfrm>
            <a:off x="7860196" y="2150882"/>
            <a:ext cx="0" cy="963082"/>
          </a:xfrm>
          <a:prstGeom prst="line">
            <a:avLst/>
          </a:prstGeom>
          <a:ln>
            <a:prstDash val="dash"/>
            <a:headEnd type="arrow" w="med" len="med"/>
            <a:tailEnd type="arrow" w="med" len="med"/>
          </a:ln>
        </p:spPr>
        <p:style>
          <a:lnRef idx="1">
            <a:schemeClr val="accent4"/>
          </a:lnRef>
          <a:fillRef idx="0">
            <a:schemeClr val="accent4"/>
          </a:fillRef>
          <a:effectRef idx="0">
            <a:schemeClr val="accent4"/>
          </a:effectRef>
          <a:fontRef idx="minor">
            <a:schemeClr val="tx1"/>
          </a:fontRef>
        </p:style>
      </p:cxnSp>
      <p:cxnSp>
        <p:nvCxnSpPr>
          <p:cNvPr id="99" name="Přímá spojnice 98">
            <a:extLst>
              <a:ext uri="{FF2B5EF4-FFF2-40B4-BE49-F238E27FC236}">
                <a16:creationId xmlns:a16="http://schemas.microsoft.com/office/drawing/2014/main" id="{5C803D91-58F4-48FE-B00C-B7D26A538E5D}"/>
              </a:ext>
            </a:extLst>
          </p:cNvPr>
          <p:cNvCxnSpPr>
            <a:cxnSpLocks/>
          </p:cNvCxnSpPr>
          <p:nvPr/>
        </p:nvCxnSpPr>
        <p:spPr>
          <a:xfrm>
            <a:off x="8148228" y="2159881"/>
            <a:ext cx="0" cy="3501365"/>
          </a:xfrm>
          <a:prstGeom prst="line">
            <a:avLst/>
          </a:prstGeom>
          <a:ln>
            <a:prstDash val="dash"/>
            <a:headEnd type="arrow" w="med" len="med"/>
            <a:tailEnd type="arrow" w="med" len="med"/>
          </a:ln>
        </p:spPr>
        <p:style>
          <a:lnRef idx="1">
            <a:schemeClr val="accent4"/>
          </a:lnRef>
          <a:fillRef idx="0">
            <a:schemeClr val="accent4"/>
          </a:fillRef>
          <a:effectRef idx="0">
            <a:schemeClr val="accent4"/>
          </a:effectRef>
          <a:fontRef idx="minor">
            <a:schemeClr val="tx1"/>
          </a:fontRef>
        </p:style>
      </p:cxnSp>
      <p:sp>
        <p:nvSpPr>
          <p:cNvPr id="101" name="Obdélník 100">
            <a:extLst>
              <a:ext uri="{FF2B5EF4-FFF2-40B4-BE49-F238E27FC236}">
                <a16:creationId xmlns:a16="http://schemas.microsoft.com/office/drawing/2014/main" id="{3C1692DB-5D7E-459F-B89B-4DE1212B9BA5}"/>
              </a:ext>
            </a:extLst>
          </p:cNvPr>
          <p:cNvSpPr/>
          <p:nvPr/>
        </p:nvSpPr>
        <p:spPr>
          <a:xfrm>
            <a:off x="8217499" y="3131966"/>
            <a:ext cx="3537687" cy="1477328"/>
          </a:xfrm>
          <a:prstGeom prst="rect">
            <a:avLst/>
          </a:prstGeom>
        </p:spPr>
        <p:txBody>
          <a:bodyPr wrap="square">
            <a:spAutoFit/>
          </a:bodyPr>
          <a:lstStyle/>
          <a:p>
            <a:r>
              <a:rPr lang="en-US" b="1" dirty="0" err="1">
                <a:solidFill>
                  <a:srgbClr val="0070C0"/>
                </a:solidFill>
              </a:rPr>
              <a:t>Hydrostatický</a:t>
            </a:r>
            <a:r>
              <a:rPr lang="en-US" b="1" dirty="0">
                <a:solidFill>
                  <a:srgbClr val="0070C0"/>
                </a:solidFill>
              </a:rPr>
              <a:t> </a:t>
            </a:r>
            <a:r>
              <a:rPr lang="en-US" b="1" dirty="0" err="1">
                <a:solidFill>
                  <a:srgbClr val="0070C0"/>
                </a:solidFill>
              </a:rPr>
              <a:t>tlak</a:t>
            </a:r>
            <a:r>
              <a:rPr lang="en-US" b="1" dirty="0">
                <a:solidFill>
                  <a:srgbClr val="0070C0"/>
                </a:solidFill>
              </a:rPr>
              <a:t> </a:t>
            </a:r>
            <a:r>
              <a:rPr lang="en-US" dirty="0" err="1"/>
              <a:t>nezávisí</a:t>
            </a:r>
            <a:r>
              <a:rPr lang="en-US" dirty="0"/>
              <a:t> </a:t>
            </a:r>
            <a:r>
              <a:rPr lang="en-US" dirty="0" err="1"/>
              <a:t>na</a:t>
            </a:r>
            <a:r>
              <a:rPr lang="en-US" dirty="0"/>
              <a:t> </a:t>
            </a:r>
            <a:r>
              <a:rPr lang="en-US" dirty="0" err="1"/>
              <a:t>tvaru</a:t>
            </a:r>
            <a:r>
              <a:rPr lang="en-US" dirty="0"/>
              <a:t> a </a:t>
            </a:r>
            <a:r>
              <a:rPr lang="en-US" dirty="0" err="1"/>
              <a:t>průřezu</a:t>
            </a:r>
            <a:r>
              <a:rPr lang="en-US" dirty="0"/>
              <a:t> </a:t>
            </a:r>
            <a:r>
              <a:rPr lang="en-US" dirty="0" err="1"/>
              <a:t>nádoby</a:t>
            </a:r>
            <a:r>
              <a:rPr lang="en-US" dirty="0"/>
              <a:t>, ale </a:t>
            </a:r>
            <a:r>
              <a:rPr lang="en-US" dirty="0" err="1"/>
              <a:t>pouze</a:t>
            </a:r>
            <a:r>
              <a:rPr lang="en-US" dirty="0"/>
              <a:t> </a:t>
            </a:r>
            <a:r>
              <a:rPr lang="en-US" dirty="0" err="1"/>
              <a:t>na</a:t>
            </a:r>
            <a:r>
              <a:rPr lang="en-US" dirty="0"/>
              <a:t> </a:t>
            </a:r>
            <a:r>
              <a:rPr lang="en-US" dirty="0" err="1"/>
              <a:t>výšce</a:t>
            </a:r>
            <a:r>
              <a:rPr lang="en-US" dirty="0"/>
              <a:t> </a:t>
            </a:r>
            <a:r>
              <a:rPr lang="en-US" dirty="0" err="1"/>
              <a:t>sloupce</a:t>
            </a:r>
            <a:r>
              <a:rPr lang="en-US" dirty="0"/>
              <a:t> </a:t>
            </a:r>
            <a:r>
              <a:rPr lang="en-US" dirty="0" err="1"/>
              <a:t>kapaliny</a:t>
            </a:r>
            <a:r>
              <a:rPr lang="en-US" dirty="0"/>
              <a:t> </a:t>
            </a:r>
            <a:r>
              <a:rPr lang="en-US" dirty="0" err="1"/>
              <a:t>nad</a:t>
            </a:r>
            <a:r>
              <a:rPr lang="en-US" dirty="0"/>
              <a:t> </a:t>
            </a:r>
            <a:r>
              <a:rPr lang="en-US" dirty="0" err="1"/>
              <a:t>místem</a:t>
            </a:r>
            <a:r>
              <a:rPr lang="en-US" dirty="0"/>
              <a:t>, </a:t>
            </a:r>
            <a:r>
              <a:rPr lang="en-US" dirty="0" err="1"/>
              <a:t>kde</a:t>
            </a:r>
            <a:r>
              <a:rPr lang="en-US" dirty="0"/>
              <a:t> </a:t>
            </a:r>
            <a:r>
              <a:rPr lang="en-US" dirty="0" err="1"/>
              <a:t>tlak</a:t>
            </a:r>
            <a:r>
              <a:rPr lang="en-US" dirty="0"/>
              <a:t> </a:t>
            </a:r>
            <a:r>
              <a:rPr lang="en-US" dirty="0" err="1"/>
              <a:t>určujeme</a:t>
            </a:r>
            <a:r>
              <a:rPr lang="en-US" dirty="0"/>
              <a:t> a </a:t>
            </a:r>
            <a:r>
              <a:rPr lang="en-US" dirty="0" err="1"/>
              <a:t>na</a:t>
            </a:r>
            <a:r>
              <a:rPr lang="en-US" dirty="0"/>
              <a:t> </a:t>
            </a:r>
            <a:r>
              <a:rPr lang="en-US" dirty="0" err="1"/>
              <a:t>hustotě</a:t>
            </a:r>
            <a:r>
              <a:rPr lang="en-US" dirty="0"/>
              <a:t> </a:t>
            </a:r>
            <a:r>
              <a:rPr lang="en-US" dirty="0" err="1"/>
              <a:t>kapaliny</a:t>
            </a:r>
            <a:endParaRPr lang="en-US" dirty="0"/>
          </a:p>
        </p:txBody>
      </p:sp>
      <p:grpSp>
        <p:nvGrpSpPr>
          <p:cNvPr id="103" name="Skupina 102">
            <a:extLst>
              <a:ext uri="{FF2B5EF4-FFF2-40B4-BE49-F238E27FC236}">
                <a16:creationId xmlns:a16="http://schemas.microsoft.com/office/drawing/2014/main" id="{F284622C-4E6F-4FD5-9995-CE4A028940F2}"/>
              </a:ext>
            </a:extLst>
          </p:cNvPr>
          <p:cNvGrpSpPr/>
          <p:nvPr/>
        </p:nvGrpSpPr>
        <p:grpSpPr>
          <a:xfrm>
            <a:off x="3363785" y="785326"/>
            <a:ext cx="8197490" cy="4155842"/>
            <a:chOff x="3363785" y="785326"/>
            <a:chExt cx="8197490" cy="4155842"/>
          </a:xfrm>
        </p:grpSpPr>
        <p:sp>
          <p:nvSpPr>
            <p:cNvPr id="41" name="Šipka: dolů 40">
              <a:extLst>
                <a:ext uri="{FF2B5EF4-FFF2-40B4-BE49-F238E27FC236}">
                  <a16:creationId xmlns:a16="http://schemas.microsoft.com/office/drawing/2014/main" id="{1565B295-DDB2-4013-AB0E-C7DFB8AD90A7}"/>
                </a:ext>
              </a:extLst>
            </p:cNvPr>
            <p:cNvSpPr/>
            <p:nvPr/>
          </p:nvSpPr>
          <p:spPr>
            <a:xfrm>
              <a:off x="6872130" y="1088740"/>
              <a:ext cx="319947" cy="1052890"/>
            </a:xfrm>
            <a:prstGeom prst="down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Skupina 56">
              <a:extLst>
                <a:ext uri="{FF2B5EF4-FFF2-40B4-BE49-F238E27FC236}">
                  <a16:creationId xmlns:a16="http://schemas.microsoft.com/office/drawing/2014/main" id="{DF4D58B2-E352-4A3B-B023-1A8993EC12D6}"/>
                </a:ext>
              </a:extLst>
            </p:cNvPr>
            <p:cNvGrpSpPr/>
            <p:nvPr/>
          </p:nvGrpSpPr>
          <p:grpSpPr>
            <a:xfrm>
              <a:off x="3506448" y="4581124"/>
              <a:ext cx="2952328" cy="360044"/>
              <a:chOff x="3466355" y="2546901"/>
              <a:chExt cx="2952328" cy="576064"/>
            </a:xfrm>
          </p:grpSpPr>
          <p:cxnSp>
            <p:nvCxnSpPr>
              <p:cNvPr id="58" name="Přímá spojnice se šipkou 57">
                <a:extLst>
                  <a:ext uri="{FF2B5EF4-FFF2-40B4-BE49-F238E27FC236}">
                    <a16:creationId xmlns:a16="http://schemas.microsoft.com/office/drawing/2014/main" id="{2EE469A4-D747-4D13-8B71-A30EE735F6A5}"/>
                  </a:ext>
                </a:extLst>
              </p:cNvPr>
              <p:cNvCxnSpPr/>
              <p:nvPr/>
            </p:nvCxnSpPr>
            <p:spPr>
              <a:xfrm flipV="1">
                <a:off x="6166655"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59" name="Přímá spojnice se šipkou 58">
                <a:extLst>
                  <a:ext uri="{FF2B5EF4-FFF2-40B4-BE49-F238E27FC236}">
                    <a16:creationId xmlns:a16="http://schemas.microsoft.com/office/drawing/2014/main" id="{1910C5AB-B45C-4469-892C-DA9F49EB2112}"/>
                  </a:ext>
                </a:extLst>
              </p:cNvPr>
              <p:cNvCxnSpPr/>
              <p:nvPr/>
            </p:nvCxnSpPr>
            <p:spPr>
              <a:xfrm flipV="1">
                <a:off x="5878623"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0" name="Přímá spojnice se šipkou 59">
                <a:extLst>
                  <a:ext uri="{FF2B5EF4-FFF2-40B4-BE49-F238E27FC236}">
                    <a16:creationId xmlns:a16="http://schemas.microsoft.com/office/drawing/2014/main" id="{9A7A2E83-C73F-4631-A446-57B60F34E99D}"/>
                  </a:ext>
                </a:extLst>
              </p:cNvPr>
              <p:cNvCxnSpPr/>
              <p:nvPr/>
            </p:nvCxnSpPr>
            <p:spPr>
              <a:xfrm flipV="1">
                <a:off x="5626595"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1" name="Přímá spojnice se šipkou 60">
                <a:extLst>
                  <a:ext uri="{FF2B5EF4-FFF2-40B4-BE49-F238E27FC236}">
                    <a16:creationId xmlns:a16="http://schemas.microsoft.com/office/drawing/2014/main" id="{D1D6059B-A28F-4D7B-8EF7-1B6AA92A71A6}"/>
                  </a:ext>
                </a:extLst>
              </p:cNvPr>
              <p:cNvCxnSpPr/>
              <p:nvPr/>
            </p:nvCxnSpPr>
            <p:spPr>
              <a:xfrm flipV="1">
                <a:off x="5374567"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2" name="Přímá spojnice se šipkou 61">
                <a:extLst>
                  <a:ext uri="{FF2B5EF4-FFF2-40B4-BE49-F238E27FC236}">
                    <a16:creationId xmlns:a16="http://schemas.microsoft.com/office/drawing/2014/main" id="{1B2F190A-1AAE-4322-BDCC-81BA8020A1CC}"/>
                  </a:ext>
                </a:extLst>
              </p:cNvPr>
              <p:cNvCxnSpPr/>
              <p:nvPr/>
            </p:nvCxnSpPr>
            <p:spPr>
              <a:xfrm flipV="1">
                <a:off x="5122539"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3" name="Přímá spojnice se šipkou 62">
                <a:extLst>
                  <a:ext uri="{FF2B5EF4-FFF2-40B4-BE49-F238E27FC236}">
                    <a16:creationId xmlns:a16="http://schemas.microsoft.com/office/drawing/2014/main" id="{90FC25AD-E371-44EF-B78D-1762B43ED28E}"/>
                  </a:ext>
                </a:extLst>
              </p:cNvPr>
              <p:cNvCxnSpPr/>
              <p:nvPr/>
            </p:nvCxnSpPr>
            <p:spPr>
              <a:xfrm flipV="1">
                <a:off x="4870511"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4" name="Přímá spojnice se šipkou 63">
                <a:extLst>
                  <a:ext uri="{FF2B5EF4-FFF2-40B4-BE49-F238E27FC236}">
                    <a16:creationId xmlns:a16="http://schemas.microsoft.com/office/drawing/2014/main" id="{43B6F526-B843-4D07-A87F-8CC56016A867}"/>
                  </a:ext>
                </a:extLst>
              </p:cNvPr>
              <p:cNvCxnSpPr/>
              <p:nvPr/>
            </p:nvCxnSpPr>
            <p:spPr>
              <a:xfrm flipV="1">
                <a:off x="4330451"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5" name="Přímá spojnice se šipkou 64">
                <a:extLst>
                  <a:ext uri="{FF2B5EF4-FFF2-40B4-BE49-F238E27FC236}">
                    <a16:creationId xmlns:a16="http://schemas.microsoft.com/office/drawing/2014/main" id="{7503E7BB-0AE0-4AD8-A6B7-A538193A9814}"/>
                  </a:ext>
                </a:extLst>
              </p:cNvPr>
              <p:cNvCxnSpPr/>
              <p:nvPr/>
            </p:nvCxnSpPr>
            <p:spPr>
              <a:xfrm flipV="1">
                <a:off x="4042419"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6" name="Přímá spojnice se šipkou 65">
                <a:extLst>
                  <a:ext uri="{FF2B5EF4-FFF2-40B4-BE49-F238E27FC236}">
                    <a16:creationId xmlns:a16="http://schemas.microsoft.com/office/drawing/2014/main" id="{5045CF07-FF18-42DE-A381-17D695B5875C}"/>
                  </a:ext>
                </a:extLst>
              </p:cNvPr>
              <p:cNvCxnSpPr/>
              <p:nvPr/>
            </p:nvCxnSpPr>
            <p:spPr>
              <a:xfrm flipV="1">
                <a:off x="3754387"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7" name="Přímá spojnice se šipkou 66">
                <a:extLst>
                  <a:ext uri="{FF2B5EF4-FFF2-40B4-BE49-F238E27FC236}">
                    <a16:creationId xmlns:a16="http://schemas.microsoft.com/office/drawing/2014/main" id="{E88CEDF7-3487-4312-AAA2-53CADDACDA7A}"/>
                  </a:ext>
                </a:extLst>
              </p:cNvPr>
              <p:cNvCxnSpPr/>
              <p:nvPr/>
            </p:nvCxnSpPr>
            <p:spPr>
              <a:xfrm flipV="1">
                <a:off x="3466355"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8" name="Přímá spojnice se šipkou 67">
                <a:extLst>
                  <a:ext uri="{FF2B5EF4-FFF2-40B4-BE49-F238E27FC236}">
                    <a16:creationId xmlns:a16="http://schemas.microsoft.com/office/drawing/2014/main" id="{4D848D8F-9960-43CF-A234-7B655323C845}"/>
                  </a:ext>
                </a:extLst>
              </p:cNvPr>
              <p:cNvCxnSpPr/>
              <p:nvPr/>
            </p:nvCxnSpPr>
            <p:spPr>
              <a:xfrm flipV="1">
                <a:off x="4582479"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69" name="Přímá spojnice se šipkou 68">
                <a:extLst>
                  <a:ext uri="{FF2B5EF4-FFF2-40B4-BE49-F238E27FC236}">
                    <a16:creationId xmlns:a16="http://schemas.microsoft.com/office/drawing/2014/main" id="{EB8F48FF-65D6-46F5-9E0B-471EB11E37AA}"/>
                  </a:ext>
                </a:extLst>
              </p:cNvPr>
              <p:cNvCxnSpPr/>
              <p:nvPr/>
            </p:nvCxnSpPr>
            <p:spPr>
              <a:xfrm flipV="1">
                <a:off x="6418683"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grpSp>
        <p:cxnSp>
          <p:nvCxnSpPr>
            <p:cNvPr id="70" name="Přímá spojnice 69">
              <a:extLst>
                <a:ext uri="{FF2B5EF4-FFF2-40B4-BE49-F238E27FC236}">
                  <a16:creationId xmlns:a16="http://schemas.microsoft.com/office/drawing/2014/main" id="{D2A05735-357D-419C-9520-1F71B805C67B}"/>
                </a:ext>
              </a:extLst>
            </p:cNvPr>
            <p:cNvCxnSpPr/>
            <p:nvPr/>
          </p:nvCxnSpPr>
          <p:spPr>
            <a:xfrm flipH="1">
              <a:off x="3431704" y="4581128"/>
              <a:ext cx="3240360" cy="0"/>
            </a:xfrm>
            <a:prstGeom prst="line">
              <a:avLst/>
            </a:prstGeom>
            <a:ln>
              <a:solidFill>
                <a:srgbClr val="FF0000"/>
              </a:solidFill>
              <a:prstDash val="dash"/>
            </a:ln>
          </p:spPr>
          <p:style>
            <a:lnRef idx="1">
              <a:schemeClr val="accent4"/>
            </a:lnRef>
            <a:fillRef idx="0">
              <a:schemeClr val="accent4"/>
            </a:fillRef>
            <a:effectRef idx="0">
              <a:schemeClr val="accent4"/>
            </a:effectRef>
            <a:fontRef idx="minor">
              <a:schemeClr val="tx1"/>
            </a:fontRef>
          </p:style>
        </p:cxnSp>
        <p:grpSp>
          <p:nvGrpSpPr>
            <p:cNvPr id="71" name="Skupina 70">
              <a:extLst>
                <a:ext uri="{FF2B5EF4-FFF2-40B4-BE49-F238E27FC236}">
                  <a16:creationId xmlns:a16="http://schemas.microsoft.com/office/drawing/2014/main" id="{6BA7C8E8-1E0B-4134-B16B-160FBC88D6D3}"/>
                </a:ext>
              </a:extLst>
            </p:cNvPr>
            <p:cNvGrpSpPr/>
            <p:nvPr/>
          </p:nvGrpSpPr>
          <p:grpSpPr>
            <a:xfrm>
              <a:off x="3465679" y="2473527"/>
              <a:ext cx="2952328" cy="360044"/>
              <a:chOff x="3466355" y="2546901"/>
              <a:chExt cx="2952328" cy="576064"/>
            </a:xfrm>
          </p:grpSpPr>
          <p:cxnSp>
            <p:nvCxnSpPr>
              <p:cNvPr id="72" name="Přímá spojnice se šipkou 71">
                <a:extLst>
                  <a:ext uri="{FF2B5EF4-FFF2-40B4-BE49-F238E27FC236}">
                    <a16:creationId xmlns:a16="http://schemas.microsoft.com/office/drawing/2014/main" id="{C3135FCB-0B58-4967-8D90-0A8162CAA4A3}"/>
                  </a:ext>
                </a:extLst>
              </p:cNvPr>
              <p:cNvCxnSpPr/>
              <p:nvPr/>
            </p:nvCxnSpPr>
            <p:spPr>
              <a:xfrm flipV="1">
                <a:off x="6166655"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73" name="Přímá spojnice se šipkou 72">
                <a:extLst>
                  <a:ext uri="{FF2B5EF4-FFF2-40B4-BE49-F238E27FC236}">
                    <a16:creationId xmlns:a16="http://schemas.microsoft.com/office/drawing/2014/main" id="{0DAEA360-F9D0-435D-97C8-19E640DDB951}"/>
                  </a:ext>
                </a:extLst>
              </p:cNvPr>
              <p:cNvCxnSpPr/>
              <p:nvPr/>
            </p:nvCxnSpPr>
            <p:spPr>
              <a:xfrm flipV="1">
                <a:off x="5878623"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74" name="Přímá spojnice se šipkou 73">
                <a:extLst>
                  <a:ext uri="{FF2B5EF4-FFF2-40B4-BE49-F238E27FC236}">
                    <a16:creationId xmlns:a16="http://schemas.microsoft.com/office/drawing/2014/main" id="{6A8923AF-09CE-40AF-A254-37B7CB012144}"/>
                  </a:ext>
                </a:extLst>
              </p:cNvPr>
              <p:cNvCxnSpPr/>
              <p:nvPr/>
            </p:nvCxnSpPr>
            <p:spPr>
              <a:xfrm flipV="1">
                <a:off x="5626595"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75" name="Přímá spojnice se šipkou 74">
                <a:extLst>
                  <a:ext uri="{FF2B5EF4-FFF2-40B4-BE49-F238E27FC236}">
                    <a16:creationId xmlns:a16="http://schemas.microsoft.com/office/drawing/2014/main" id="{B1F7C74E-4FD6-4E23-B9DF-796500708C6F}"/>
                  </a:ext>
                </a:extLst>
              </p:cNvPr>
              <p:cNvCxnSpPr/>
              <p:nvPr/>
            </p:nvCxnSpPr>
            <p:spPr>
              <a:xfrm flipV="1">
                <a:off x="5374567"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76" name="Přímá spojnice se šipkou 75">
                <a:extLst>
                  <a:ext uri="{FF2B5EF4-FFF2-40B4-BE49-F238E27FC236}">
                    <a16:creationId xmlns:a16="http://schemas.microsoft.com/office/drawing/2014/main" id="{F13C055D-913B-413B-B0D8-22E159EADF9E}"/>
                  </a:ext>
                </a:extLst>
              </p:cNvPr>
              <p:cNvCxnSpPr/>
              <p:nvPr/>
            </p:nvCxnSpPr>
            <p:spPr>
              <a:xfrm flipV="1">
                <a:off x="5122539"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77" name="Přímá spojnice se šipkou 76">
                <a:extLst>
                  <a:ext uri="{FF2B5EF4-FFF2-40B4-BE49-F238E27FC236}">
                    <a16:creationId xmlns:a16="http://schemas.microsoft.com/office/drawing/2014/main" id="{6DD9712B-E718-47D5-89F0-330C9DB172CC}"/>
                  </a:ext>
                </a:extLst>
              </p:cNvPr>
              <p:cNvCxnSpPr/>
              <p:nvPr/>
            </p:nvCxnSpPr>
            <p:spPr>
              <a:xfrm flipV="1">
                <a:off x="4870511"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78" name="Přímá spojnice se šipkou 77">
                <a:extLst>
                  <a:ext uri="{FF2B5EF4-FFF2-40B4-BE49-F238E27FC236}">
                    <a16:creationId xmlns:a16="http://schemas.microsoft.com/office/drawing/2014/main" id="{80D87378-9CA0-452D-B343-F79C9C7CDD70}"/>
                  </a:ext>
                </a:extLst>
              </p:cNvPr>
              <p:cNvCxnSpPr/>
              <p:nvPr/>
            </p:nvCxnSpPr>
            <p:spPr>
              <a:xfrm flipV="1">
                <a:off x="4330451"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79" name="Přímá spojnice se šipkou 78">
                <a:extLst>
                  <a:ext uri="{FF2B5EF4-FFF2-40B4-BE49-F238E27FC236}">
                    <a16:creationId xmlns:a16="http://schemas.microsoft.com/office/drawing/2014/main" id="{8F6C3FE6-2463-4DDD-8452-FE330F3DCD64}"/>
                  </a:ext>
                </a:extLst>
              </p:cNvPr>
              <p:cNvCxnSpPr/>
              <p:nvPr/>
            </p:nvCxnSpPr>
            <p:spPr>
              <a:xfrm flipV="1">
                <a:off x="4042419"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0" name="Přímá spojnice se šipkou 79">
                <a:extLst>
                  <a:ext uri="{FF2B5EF4-FFF2-40B4-BE49-F238E27FC236}">
                    <a16:creationId xmlns:a16="http://schemas.microsoft.com/office/drawing/2014/main" id="{6A9778D7-840A-4D46-9513-2F22F38BA54C}"/>
                  </a:ext>
                </a:extLst>
              </p:cNvPr>
              <p:cNvCxnSpPr/>
              <p:nvPr/>
            </p:nvCxnSpPr>
            <p:spPr>
              <a:xfrm flipV="1">
                <a:off x="3754387"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1" name="Přímá spojnice se šipkou 80">
                <a:extLst>
                  <a:ext uri="{FF2B5EF4-FFF2-40B4-BE49-F238E27FC236}">
                    <a16:creationId xmlns:a16="http://schemas.microsoft.com/office/drawing/2014/main" id="{DA897114-FDE5-4800-AD7F-AE8413AED9C0}"/>
                  </a:ext>
                </a:extLst>
              </p:cNvPr>
              <p:cNvCxnSpPr/>
              <p:nvPr/>
            </p:nvCxnSpPr>
            <p:spPr>
              <a:xfrm flipV="1">
                <a:off x="3466355"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2" name="Přímá spojnice se šipkou 81">
                <a:extLst>
                  <a:ext uri="{FF2B5EF4-FFF2-40B4-BE49-F238E27FC236}">
                    <a16:creationId xmlns:a16="http://schemas.microsoft.com/office/drawing/2014/main" id="{B1CE6C64-858E-4517-A336-A48F562548DB}"/>
                  </a:ext>
                </a:extLst>
              </p:cNvPr>
              <p:cNvCxnSpPr/>
              <p:nvPr/>
            </p:nvCxnSpPr>
            <p:spPr>
              <a:xfrm flipV="1">
                <a:off x="4582479" y="2546901"/>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3" name="Přímá spojnice se šipkou 82">
                <a:extLst>
                  <a:ext uri="{FF2B5EF4-FFF2-40B4-BE49-F238E27FC236}">
                    <a16:creationId xmlns:a16="http://schemas.microsoft.com/office/drawing/2014/main" id="{485285CB-0BFD-43CF-A1C9-942ED9F0FEDF}"/>
                  </a:ext>
                </a:extLst>
              </p:cNvPr>
              <p:cNvCxnSpPr/>
              <p:nvPr/>
            </p:nvCxnSpPr>
            <p:spPr>
              <a:xfrm flipV="1">
                <a:off x="6418683" y="2546902"/>
                <a:ext cx="0" cy="57606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grpSp>
        <p:cxnSp>
          <p:nvCxnSpPr>
            <p:cNvPr id="84" name="Přímá spojnice 83">
              <a:extLst>
                <a:ext uri="{FF2B5EF4-FFF2-40B4-BE49-F238E27FC236}">
                  <a16:creationId xmlns:a16="http://schemas.microsoft.com/office/drawing/2014/main" id="{64587E2B-36D3-43B6-B03A-4F60D78D94FD}"/>
                </a:ext>
              </a:extLst>
            </p:cNvPr>
            <p:cNvCxnSpPr/>
            <p:nvPr/>
          </p:nvCxnSpPr>
          <p:spPr>
            <a:xfrm flipH="1">
              <a:off x="3363785" y="2473527"/>
              <a:ext cx="3240360" cy="0"/>
            </a:xfrm>
            <a:prstGeom prst="line">
              <a:avLst/>
            </a:prstGeom>
            <a:ln>
              <a:solidFill>
                <a:srgbClr val="FF0000"/>
              </a:solidFill>
              <a:prstDash val="dash"/>
            </a:ln>
          </p:spPr>
          <p:style>
            <a:lnRef idx="1">
              <a:schemeClr val="accent4"/>
            </a:lnRef>
            <a:fillRef idx="0">
              <a:schemeClr val="accent4"/>
            </a:fillRef>
            <a:effectRef idx="0">
              <a:schemeClr val="accent4"/>
            </a:effectRef>
            <a:fontRef idx="minor">
              <a:schemeClr val="tx1"/>
            </a:fontRef>
          </p:style>
        </p:cxnSp>
        <p:sp>
          <p:nvSpPr>
            <p:cNvPr id="102" name="Obdélník 101">
              <a:extLst>
                <a:ext uri="{FF2B5EF4-FFF2-40B4-BE49-F238E27FC236}">
                  <a16:creationId xmlns:a16="http://schemas.microsoft.com/office/drawing/2014/main" id="{7C24680F-F74C-4E57-A32B-A6F42A49FF31}"/>
                </a:ext>
              </a:extLst>
            </p:cNvPr>
            <p:cNvSpPr/>
            <p:nvPr/>
          </p:nvSpPr>
          <p:spPr>
            <a:xfrm>
              <a:off x="8225243" y="785326"/>
              <a:ext cx="3336032" cy="1477328"/>
            </a:xfrm>
            <a:prstGeom prst="rect">
              <a:avLst/>
            </a:prstGeom>
          </p:spPr>
          <p:txBody>
            <a:bodyPr wrap="square">
              <a:spAutoFit/>
            </a:bodyPr>
            <a:lstStyle/>
            <a:p>
              <a:r>
                <a:rPr lang="cs-CZ" b="1" dirty="0">
                  <a:solidFill>
                    <a:srgbClr val="FF0000"/>
                  </a:solidFill>
                </a:rPr>
                <a:t>Hydrodynamický tlak </a:t>
              </a:r>
              <a:r>
                <a:rPr lang="cs-CZ" dirty="0"/>
                <a:t>- p</a:t>
              </a:r>
              <a:r>
                <a:rPr lang="en-US" dirty="0" err="1"/>
                <a:t>okud</a:t>
              </a:r>
              <a:r>
                <a:rPr lang="en-US" dirty="0"/>
                <a:t> </a:t>
              </a:r>
              <a:r>
                <a:rPr lang="en-US" dirty="0" err="1"/>
                <a:t>na</a:t>
              </a:r>
              <a:r>
                <a:rPr lang="en-US" dirty="0"/>
                <a:t> </a:t>
              </a:r>
              <a:r>
                <a:rPr lang="en-US" dirty="0" err="1"/>
                <a:t>kapalinu</a:t>
              </a:r>
              <a:r>
                <a:rPr lang="en-US" dirty="0"/>
                <a:t> </a:t>
              </a:r>
              <a:r>
                <a:rPr lang="en-US" dirty="0" err="1"/>
                <a:t>působí</a:t>
              </a:r>
              <a:r>
                <a:rPr lang="en-US" dirty="0"/>
                <a:t> </a:t>
              </a:r>
              <a:r>
                <a:rPr lang="en-US" dirty="0" err="1"/>
                <a:t>vnější</a:t>
              </a:r>
              <a:r>
                <a:rPr lang="en-US" dirty="0"/>
                <a:t> </a:t>
              </a:r>
              <a:r>
                <a:rPr lang="en-US" dirty="0" err="1"/>
                <a:t>tlaková</a:t>
              </a:r>
              <a:r>
                <a:rPr lang="en-US" dirty="0"/>
                <a:t> </a:t>
              </a:r>
              <a:r>
                <a:rPr lang="en-US" dirty="0" err="1"/>
                <a:t>síla</a:t>
              </a:r>
              <a:r>
                <a:rPr lang="en-US" dirty="0"/>
                <a:t>, </a:t>
              </a:r>
              <a:r>
                <a:rPr lang="en-US" dirty="0" err="1"/>
                <a:t>pak</a:t>
              </a:r>
              <a:r>
                <a:rPr lang="en-US" dirty="0"/>
                <a:t> </a:t>
              </a:r>
              <a:r>
                <a:rPr lang="en-US" dirty="0" err="1"/>
                <a:t>tlak</a:t>
              </a:r>
              <a:r>
                <a:rPr lang="en-US" dirty="0"/>
                <a:t> v </a:t>
              </a:r>
              <a:r>
                <a:rPr lang="en-US" dirty="0" err="1"/>
                <a:t>každém</a:t>
              </a:r>
              <a:r>
                <a:rPr lang="en-US" dirty="0"/>
                <a:t> </a:t>
              </a:r>
              <a:r>
                <a:rPr lang="en-US" dirty="0" err="1"/>
                <a:t>místě</a:t>
              </a:r>
              <a:r>
                <a:rPr lang="en-US" dirty="0"/>
                <a:t> </a:t>
              </a:r>
              <a:r>
                <a:rPr lang="en-US" dirty="0" err="1"/>
                <a:t>kapaliny</a:t>
              </a:r>
              <a:r>
                <a:rPr lang="en-US" dirty="0"/>
                <a:t> </a:t>
              </a:r>
              <a:r>
                <a:rPr lang="en-US" dirty="0" err="1"/>
                <a:t>vzroste</a:t>
              </a:r>
              <a:r>
                <a:rPr lang="en-US" dirty="0"/>
                <a:t> o </a:t>
              </a:r>
              <a:r>
                <a:rPr lang="en-US" dirty="0" err="1"/>
                <a:t>stejnou</a:t>
              </a:r>
              <a:r>
                <a:rPr lang="en-US" dirty="0"/>
                <a:t> </a:t>
              </a:r>
              <a:r>
                <a:rPr lang="en-US" dirty="0" err="1"/>
                <a:t>hodnotu</a:t>
              </a:r>
              <a:r>
                <a:rPr lang="cs-CZ" dirty="0"/>
                <a:t>. </a:t>
              </a:r>
              <a:endParaRPr lang="en-US" dirty="0"/>
            </a:p>
          </p:txBody>
        </p:sp>
      </p:grpSp>
      <p:sp>
        <p:nvSpPr>
          <p:cNvPr id="104" name="TextovéPole 103">
            <a:extLst>
              <a:ext uri="{FF2B5EF4-FFF2-40B4-BE49-F238E27FC236}">
                <a16:creationId xmlns:a16="http://schemas.microsoft.com/office/drawing/2014/main" id="{99453C88-B4B0-422E-BF16-01E7D84CB76D}"/>
              </a:ext>
            </a:extLst>
          </p:cNvPr>
          <p:cNvSpPr txBox="1"/>
          <p:nvPr/>
        </p:nvSpPr>
        <p:spPr>
          <a:xfrm>
            <a:off x="6418007" y="722481"/>
            <a:ext cx="1249060" cy="369332"/>
          </a:xfrm>
          <a:prstGeom prst="rect">
            <a:avLst/>
          </a:prstGeom>
          <a:solidFill>
            <a:srgbClr val="FFFF00"/>
          </a:solidFill>
          <a:ln w="19050">
            <a:solidFill>
              <a:schemeClr val="tx1"/>
            </a:solidFill>
          </a:ln>
        </p:spPr>
        <p:txBody>
          <a:bodyPr wrap="none" rtlCol="0">
            <a:spAutoFit/>
          </a:bodyPr>
          <a:lstStyle/>
          <a:p>
            <a:r>
              <a:rPr lang="cs-CZ" dirty="0">
                <a:solidFill>
                  <a:srgbClr val="FF0000"/>
                </a:solidFill>
              </a:rPr>
              <a:t>Vnější síla</a:t>
            </a:r>
            <a:endParaRPr lang="en-US" dirty="0">
              <a:solidFill>
                <a:srgbClr val="FF0000"/>
              </a:solidFill>
            </a:endParaRPr>
          </a:p>
        </p:txBody>
      </p:sp>
    </p:spTree>
    <p:custDataLst>
      <p:tags r:id="rId1"/>
    </p:custDataLst>
    <p:extLst>
      <p:ext uri="{BB962C8B-B14F-4D97-AF65-F5344CB8AC3E}">
        <p14:creationId xmlns:p14="http://schemas.microsoft.com/office/powerpoint/2010/main" val="4110162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fade">
                                      <p:cBhvr>
                                        <p:cTn id="7" dur="500"/>
                                        <p:tgtEl>
                                          <p:spTgt spid="10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4"/>
                                        </p:tgtEl>
                                        <p:attrNameLst>
                                          <p:attrName>style.visibility</p:attrName>
                                        </p:attrNameLst>
                                      </p:cBhvr>
                                      <p:to>
                                        <p:strVal val="visible"/>
                                      </p:to>
                                    </p:set>
                                    <p:animEffect transition="in" filter="fade">
                                      <p:cBhvr>
                                        <p:cTn id="10" dur="500"/>
                                        <p:tgtEl>
                                          <p:spTgt spid="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álec 4">
            <a:extLst>
              <a:ext uri="{FF2B5EF4-FFF2-40B4-BE49-F238E27FC236}">
                <a16:creationId xmlns:a16="http://schemas.microsoft.com/office/drawing/2014/main" id="{F2BF8093-7B8B-45BE-BEF5-5998B0B8DBCC}"/>
              </a:ext>
            </a:extLst>
          </p:cNvPr>
          <p:cNvSpPr/>
          <p:nvPr/>
        </p:nvSpPr>
        <p:spPr>
          <a:xfrm>
            <a:off x="6708068" y="2060849"/>
            <a:ext cx="648072" cy="426023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Válec 7">
            <a:extLst>
              <a:ext uri="{FF2B5EF4-FFF2-40B4-BE49-F238E27FC236}">
                <a16:creationId xmlns:a16="http://schemas.microsoft.com/office/drawing/2014/main" id="{913D1CD5-00D3-449B-B86D-7E282DC0BA7D}"/>
              </a:ext>
            </a:extLst>
          </p:cNvPr>
          <p:cNvSpPr/>
          <p:nvPr/>
        </p:nvSpPr>
        <p:spPr>
          <a:xfrm>
            <a:off x="6708068" y="1250302"/>
            <a:ext cx="648072" cy="5070783"/>
          </a:xfrm>
          <a:prstGeom prst="ca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Válec 8">
            <a:extLst>
              <a:ext uri="{FF2B5EF4-FFF2-40B4-BE49-F238E27FC236}">
                <a16:creationId xmlns:a16="http://schemas.microsoft.com/office/drawing/2014/main" id="{DCE2F7A2-1EB4-428E-9C51-6D4EBD38F37C}"/>
              </a:ext>
            </a:extLst>
          </p:cNvPr>
          <p:cNvSpPr/>
          <p:nvPr/>
        </p:nvSpPr>
        <p:spPr>
          <a:xfrm>
            <a:off x="2611790" y="1304764"/>
            <a:ext cx="648072" cy="5070783"/>
          </a:xfrm>
          <a:prstGeom prst="ca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Válec 6">
            <a:extLst>
              <a:ext uri="{FF2B5EF4-FFF2-40B4-BE49-F238E27FC236}">
                <a16:creationId xmlns:a16="http://schemas.microsoft.com/office/drawing/2014/main" id="{7385F0E7-3565-457C-89DF-10958CFB89C1}"/>
              </a:ext>
            </a:extLst>
          </p:cNvPr>
          <p:cNvSpPr/>
          <p:nvPr/>
        </p:nvSpPr>
        <p:spPr>
          <a:xfrm rot="16200000">
            <a:off x="4803945" y="3969060"/>
            <a:ext cx="360040" cy="374441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Skupina 36">
            <a:extLst>
              <a:ext uri="{FF2B5EF4-FFF2-40B4-BE49-F238E27FC236}">
                <a16:creationId xmlns:a16="http://schemas.microsoft.com/office/drawing/2014/main" id="{AA1CB049-5D92-4B17-AF0E-4908630E8EF6}"/>
              </a:ext>
            </a:extLst>
          </p:cNvPr>
          <p:cNvGrpSpPr/>
          <p:nvPr/>
        </p:nvGrpSpPr>
        <p:grpSpPr>
          <a:xfrm>
            <a:off x="3503712" y="4941165"/>
            <a:ext cx="2952328" cy="720082"/>
            <a:chOff x="3503712" y="5085183"/>
            <a:chExt cx="2952328" cy="576064"/>
          </a:xfrm>
        </p:grpSpPr>
        <p:cxnSp>
          <p:nvCxnSpPr>
            <p:cNvPr id="11" name="Přímá spojnice se šipkou 10">
              <a:extLst>
                <a:ext uri="{FF2B5EF4-FFF2-40B4-BE49-F238E27FC236}">
                  <a16:creationId xmlns:a16="http://schemas.microsoft.com/office/drawing/2014/main" id="{084152E2-812C-4765-90AD-31C432FEDB76}"/>
                </a:ext>
              </a:extLst>
            </p:cNvPr>
            <p:cNvCxnSpPr/>
            <p:nvPr/>
          </p:nvCxnSpPr>
          <p:spPr>
            <a:xfrm flipV="1">
              <a:off x="6204012"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2" name="Přímá spojnice se šipkou 11">
              <a:extLst>
                <a:ext uri="{FF2B5EF4-FFF2-40B4-BE49-F238E27FC236}">
                  <a16:creationId xmlns:a16="http://schemas.microsoft.com/office/drawing/2014/main" id="{C5334835-A773-44D4-A413-6FDDD019B2E3}"/>
                </a:ext>
              </a:extLst>
            </p:cNvPr>
            <p:cNvCxnSpPr/>
            <p:nvPr/>
          </p:nvCxnSpPr>
          <p:spPr>
            <a:xfrm flipV="1">
              <a:off x="5915980"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3" name="Přímá spojnice se šipkou 12">
              <a:extLst>
                <a:ext uri="{FF2B5EF4-FFF2-40B4-BE49-F238E27FC236}">
                  <a16:creationId xmlns:a16="http://schemas.microsoft.com/office/drawing/2014/main" id="{606C2090-BDBF-4FBC-8106-9452581FCAF2}"/>
                </a:ext>
              </a:extLst>
            </p:cNvPr>
            <p:cNvCxnSpPr/>
            <p:nvPr/>
          </p:nvCxnSpPr>
          <p:spPr>
            <a:xfrm flipV="1">
              <a:off x="5663952"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4" name="Přímá spojnice se šipkou 13">
              <a:extLst>
                <a:ext uri="{FF2B5EF4-FFF2-40B4-BE49-F238E27FC236}">
                  <a16:creationId xmlns:a16="http://schemas.microsoft.com/office/drawing/2014/main" id="{4D6C2721-89D9-47FA-B4CF-51238536B0BA}"/>
                </a:ext>
              </a:extLst>
            </p:cNvPr>
            <p:cNvCxnSpPr/>
            <p:nvPr/>
          </p:nvCxnSpPr>
          <p:spPr>
            <a:xfrm flipV="1">
              <a:off x="5411924"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5" name="Přímá spojnice se šipkou 14">
              <a:extLst>
                <a:ext uri="{FF2B5EF4-FFF2-40B4-BE49-F238E27FC236}">
                  <a16:creationId xmlns:a16="http://schemas.microsoft.com/office/drawing/2014/main" id="{D744C8FB-8A4F-4D6B-BAE9-2949BE9FAE1D}"/>
                </a:ext>
              </a:extLst>
            </p:cNvPr>
            <p:cNvCxnSpPr/>
            <p:nvPr/>
          </p:nvCxnSpPr>
          <p:spPr>
            <a:xfrm flipV="1">
              <a:off x="5159896"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6" name="Přímá spojnice se šipkou 15">
              <a:extLst>
                <a:ext uri="{FF2B5EF4-FFF2-40B4-BE49-F238E27FC236}">
                  <a16:creationId xmlns:a16="http://schemas.microsoft.com/office/drawing/2014/main" id="{F3EAFC72-91B0-403B-A69F-CDFF4082F677}"/>
                </a:ext>
              </a:extLst>
            </p:cNvPr>
            <p:cNvCxnSpPr/>
            <p:nvPr/>
          </p:nvCxnSpPr>
          <p:spPr>
            <a:xfrm flipV="1">
              <a:off x="4907868"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7" name="Přímá spojnice se šipkou 16">
              <a:extLst>
                <a:ext uri="{FF2B5EF4-FFF2-40B4-BE49-F238E27FC236}">
                  <a16:creationId xmlns:a16="http://schemas.microsoft.com/office/drawing/2014/main" id="{9F470B90-A835-460F-AD1A-4F44853F0757}"/>
                </a:ext>
              </a:extLst>
            </p:cNvPr>
            <p:cNvCxnSpPr/>
            <p:nvPr/>
          </p:nvCxnSpPr>
          <p:spPr>
            <a:xfrm flipV="1">
              <a:off x="4367808"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8" name="Přímá spojnice se šipkou 17">
              <a:extLst>
                <a:ext uri="{FF2B5EF4-FFF2-40B4-BE49-F238E27FC236}">
                  <a16:creationId xmlns:a16="http://schemas.microsoft.com/office/drawing/2014/main" id="{FE04F413-752B-4F3D-B3C5-5227A8C3867B}"/>
                </a:ext>
              </a:extLst>
            </p:cNvPr>
            <p:cNvCxnSpPr/>
            <p:nvPr/>
          </p:nvCxnSpPr>
          <p:spPr>
            <a:xfrm flipV="1">
              <a:off x="4079776"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19" name="Přímá spojnice se šipkou 18">
              <a:extLst>
                <a:ext uri="{FF2B5EF4-FFF2-40B4-BE49-F238E27FC236}">
                  <a16:creationId xmlns:a16="http://schemas.microsoft.com/office/drawing/2014/main" id="{B2DF8194-96C2-4025-8B07-FF197B61FC2C}"/>
                </a:ext>
              </a:extLst>
            </p:cNvPr>
            <p:cNvCxnSpPr/>
            <p:nvPr/>
          </p:nvCxnSpPr>
          <p:spPr>
            <a:xfrm flipV="1">
              <a:off x="3791744"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0" name="Přímá spojnice se šipkou 19">
              <a:extLst>
                <a:ext uri="{FF2B5EF4-FFF2-40B4-BE49-F238E27FC236}">
                  <a16:creationId xmlns:a16="http://schemas.microsoft.com/office/drawing/2014/main" id="{BF677FE9-46BB-4F7F-8A6A-FD899F274DBF}"/>
                </a:ext>
              </a:extLst>
            </p:cNvPr>
            <p:cNvCxnSpPr/>
            <p:nvPr/>
          </p:nvCxnSpPr>
          <p:spPr>
            <a:xfrm flipV="1">
              <a:off x="3503712"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1" name="Přímá spojnice se šipkou 20">
              <a:extLst>
                <a:ext uri="{FF2B5EF4-FFF2-40B4-BE49-F238E27FC236}">
                  <a16:creationId xmlns:a16="http://schemas.microsoft.com/office/drawing/2014/main" id="{C5AD0CB7-E664-418E-8046-36436373F864}"/>
                </a:ext>
              </a:extLst>
            </p:cNvPr>
            <p:cNvCxnSpPr/>
            <p:nvPr/>
          </p:nvCxnSpPr>
          <p:spPr>
            <a:xfrm flipV="1">
              <a:off x="4619836" y="5085183"/>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2" name="Přímá spojnice se šipkou 21">
              <a:extLst>
                <a:ext uri="{FF2B5EF4-FFF2-40B4-BE49-F238E27FC236}">
                  <a16:creationId xmlns:a16="http://schemas.microsoft.com/office/drawing/2014/main" id="{3255076F-4145-4853-9117-5CA2A7CEA4F9}"/>
                </a:ext>
              </a:extLst>
            </p:cNvPr>
            <p:cNvCxnSpPr/>
            <p:nvPr/>
          </p:nvCxnSpPr>
          <p:spPr>
            <a:xfrm flipV="1">
              <a:off x="6456040" y="5085184"/>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grpSp>
      <p:sp>
        <p:nvSpPr>
          <p:cNvPr id="23" name="Válec 22">
            <a:extLst>
              <a:ext uri="{FF2B5EF4-FFF2-40B4-BE49-F238E27FC236}">
                <a16:creationId xmlns:a16="http://schemas.microsoft.com/office/drawing/2014/main" id="{9AC702F6-5F95-4DD8-8CEF-DD65BA2405E3}"/>
              </a:ext>
            </a:extLst>
          </p:cNvPr>
          <p:cNvSpPr/>
          <p:nvPr/>
        </p:nvSpPr>
        <p:spPr>
          <a:xfrm rot="16200000">
            <a:off x="4766588" y="1430778"/>
            <a:ext cx="360040" cy="374441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Skupina 35">
            <a:extLst>
              <a:ext uri="{FF2B5EF4-FFF2-40B4-BE49-F238E27FC236}">
                <a16:creationId xmlns:a16="http://schemas.microsoft.com/office/drawing/2014/main" id="{FB7893F2-1933-4306-AE84-7D8FE7D53372}"/>
              </a:ext>
            </a:extLst>
          </p:cNvPr>
          <p:cNvGrpSpPr/>
          <p:nvPr/>
        </p:nvGrpSpPr>
        <p:grpSpPr>
          <a:xfrm>
            <a:off x="3466355" y="2812370"/>
            <a:ext cx="2952328" cy="310594"/>
            <a:chOff x="3466355" y="2546901"/>
            <a:chExt cx="2952328" cy="576064"/>
          </a:xfrm>
        </p:grpSpPr>
        <p:cxnSp>
          <p:nvCxnSpPr>
            <p:cNvPr id="24" name="Přímá spojnice se šipkou 23">
              <a:extLst>
                <a:ext uri="{FF2B5EF4-FFF2-40B4-BE49-F238E27FC236}">
                  <a16:creationId xmlns:a16="http://schemas.microsoft.com/office/drawing/2014/main" id="{E726D8CC-B88D-4181-96E7-919D897C688C}"/>
                </a:ext>
              </a:extLst>
            </p:cNvPr>
            <p:cNvCxnSpPr/>
            <p:nvPr/>
          </p:nvCxnSpPr>
          <p:spPr>
            <a:xfrm flipV="1">
              <a:off x="6166655"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5" name="Přímá spojnice se šipkou 24">
              <a:extLst>
                <a:ext uri="{FF2B5EF4-FFF2-40B4-BE49-F238E27FC236}">
                  <a16:creationId xmlns:a16="http://schemas.microsoft.com/office/drawing/2014/main" id="{E69271F3-941B-42A2-BA72-1EB1921CA1F7}"/>
                </a:ext>
              </a:extLst>
            </p:cNvPr>
            <p:cNvCxnSpPr/>
            <p:nvPr/>
          </p:nvCxnSpPr>
          <p:spPr>
            <a:xfrm flipV="1">
              <a:off x="5878623"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6" name="Přímá spojnice se šipkou 25">
              <a:extLst>
                <a:ext uri="{FF2B5EF4-FFF2-40B4-BE49-F238E27FC236}">
                  <a16:creationId xmlns:a16="http://schemas.microsoft.com/office/drawing/2014/main" id="{9CB48756-EFAE-4533-A3DD-FDB0E48C3108}"/>
                </a:ext>
              </a:extLst>
            </p:cNvPr>
            <p:cNvCxnSpPr/>
            <p:nvPr/>
          </p:nvCxnSpPr>
          <p:spPr>
            <a:xfrm flipV="1">
              <a:off x="5626595"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7" name="Přímá spojnice se šipkou 26">
              <a:extLst>
                <a:ext uri="{FF2B5EF4-FFF2-40B4-BE49-F238E27FC236}">
                  <a16:creationId xmlns:a16="http://schemas.microsoft.com/office/drawing/2014/main" id="{320E3095-D2D0-4CE7-B598-632292726888}"/>
                </a:ext>
              </a:extLst>
            </p:cNvPr>
            <p:cNvCxnSpPr/>
            <p:nvPr/>
          </p:nvCxnSpPr>
          <p:spPr>
            <a:xfrm flipV="1">
              <a:off x="5374567"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8" name="Přímá spojnice se šipkou 27">
              <a:extLst>
                <a:ext uri="{FF2B5EF4-FFF2-40B4-BE49-F238E27FC236}">
                  <a16:creationId xmlns:a16="http://schemas.microsoft.com/office/drawing/2014/main" id="{2C103005-619F-4BB8-827C-7A9CEC2B7BED}"/>
                </a:ext>
              </a:extLst>
            </p:cNvPr>
            <p:cNvCxnSpPr/>
            <p:nvPr/>
          </p:nvCxnSpPr>
          <p:spPr>
            <a:xfrm flipV="1">
              <a:off x="5122539"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29" name="Přímá spojnice se šipkou 28">
              <a:extLst>
                <a:ext uri="{FF2B5EF4-FFF2-40B4-BE49-F238E27FC236}">
                  <a16:creationId xmlns:a16="http://schemas.microsoft.com/office/drawing/2014/main" id="{46482BB9-E009-47B6-BCF6-5F0879B46F23}"/>
                </a:ext>
              </a:extLst>
            </p:cNvPr>
            <p:cNvCxnSpPr/>
            <p:nvPr/>
          </p:nvCxnSpPr>
          <p:spPr>
            <a:xfrm flipV="1">
              <a:off x="4870511"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0" name="Přímá spojnice se šipkou 29">
              <a:extLst>
                <a:ext uri="{FF2B5EF4-FFF2-40B4-BE49-F238E27FC236}">
                  <a16:creationId xmlns:a16="http://schemas.microsoft.com/office/drawing/2014/main" id="{82B40B0A-F4C8-4337-BF3C-0C49550ED060}"/>
                </a:ext>
              </a:extLst>
            </p:cNvPr>
            <p:cNvCxnSpPr/>
            <p:nvPr/>
          </p:nvCxnSpPr>
          <p:spPr>
            <a:xfrm flipV="1">
              <a:off x="4330451"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1" name="Přímá spojnice se šipkou 30">
              <a:extLst>
                <a:ext uri="{FF2B5EF4-FFF2-40B4-BE49-F238E27FC236}">
                  <a16:creationId xmlns:a16="http://schemas.microsoft.com/office/drawing/2014/main" id="{1F579EA1-B25A-453E-84C5-8D9DAE33D23C}"/>
                </a:ext>
              </a:extLst>
            </p:cNvPr>
            <p:cNvCxnSpPr/>
            <p:nvPr/>
          </p:nvCxnSpPr>
          <p:spPr>
            <a:xfrm flipV="1">
              <a:off x="4042419"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2" name="Přímá spojnice se šipkou 31">
              <a:extLst>
                <a:ext uri="{FF2B5EF4-FFF2-40B4-BE49-F238E27FC236}">
                  <a16:creationId xmlns:a16="http://schemas.microsoft.com/office/drawing/2014/main" id="{8703F25D-C02F-49C3-940D-2D463CABE28F}"/>
                </a:ext>
              </a:extLst>
            </p:cNvPr>
            <p:cNvCxnSpPr/>
            <p:nvPr/>
          </p:nvCxnSpPr>
          <p:spPr>
            <a:xfrm flipV="1">
              <a:off x="3754387"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3" name="Přímá spojnice se šipkou 32">
              <a:extLst>
                <a:ext uri="{FF2B5EF4-FFF2-40B4-BE49-F238E27FC236}">
                  <a16:creationId xmlns:a16="http://schemas.microsoft.com/office/drawing/2014/main" id="{13C28B3A-A461-4150-9FD3-F5C1E0578B30}"/>
                </a:ext>
              </a:extLst>
            </p:cNvPr>
            <p:cNvCxnSpPr/>
            <p:nvPr/>
          </p:nvCxnSpPr>
          <p:spPr>
            <a:xfrm flipV="1">
              <a:off x="3466355"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4" name="Přímá spojnice se šipkou 33">
              <a:extLst>
                <a:ext uri="{FF2B5EF4-FFF2-40B4-BE49-F238E27FC236}">
                  <a16:creationId xmlns:a16="http://schemas.microsoft.com/office/drawing/2014/main" id="{5A4B0716-8277-4089-A562-B1EC905745C8}"/>
                </a:ext>
              </a:extLst>
            </p:cNvPr>
            <p:cNvCxnSpPr/>
            <p:nvPr/>
          </p:nvCxnSpPr>
          <p:spPr>
            <a:xfrm flipV="1">
              <a:off x="4582479" y="2546901"/>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35" name="Přímá spojnice se šipkou 34">
              <a:extLst>
                <a:ext uri="{FF2B5EF4-FFF2-40B4-BE49-F238E27FC236}">
                  <a16:creationId xmlns:a16="http://schemas.microsoft.com/office/drawing/2014/main" id="{0C4D7EB3-36EB-45C0-B334-AC32686F6BB6}"/>
                </a:ext>
              </a:extLst>
            </p:cNvPr>
            <p:cNvCxnSpPr/>
            <p:nvPr/>
          </p:nvCxnSpPr>
          <p:spPr>
            <a:xfrm flipV="1">
              <a:off x="6418683" y="2546902"/>
              <a:ext cx="0" cy="576063"/>
            </a:xfrm>
            <a:prstGeom prst="straightConnector1">
              <a:avLst/>
            </a:prstGeom>
            <a:ln>
              <a:solidFill>
                <a:srgbClr val="0070C0"/>
              </a:solidFill>
              <a:tailEnd type="triangle"/>
            </a:ln>
          </p:spPr>
          <p:style>
            <a:lnRef idx="1">
              <a:schemeClr val="accent4"/>
            </a:lnRef>
            <a:fillRef idx="0">
              <a:schemeClr val="accent4"/>
            </a:fillRef>
            <a:effectRef idx="0">
              <a:schemeClr val="accent4"/>
            </a:effectRef>
            <a:fontRef idx="minor">
              <a:schemeClr val="tx1"/>
            </a:fontRef>
          </p:style>
        </p:cxnSp>
      </p:grpSp>
      <p:sp>
        <p:nvSpPr>
          <p:cNvPr id="6" name="Válec 5">
            <a:extLst>
              <a:ext uri="{FF2B5EF4-FFF2-40B4-BE49-F238E27FC236}">
                <a16:creationId xmlns:a16="http://schemas.microsoft.com/office/drawing/2014/main" id="{8D0C7A56-CD00-4E86-9F80-9EB4FD0B8F95}"/>
              </a:ext>
            </a:extLst>
          </p:cNvPr>
          <p:cNvSpPr/>
          <p:nvPr/>
        </p:nvSpPr>
        <p:spPr>
          <a:xfrm>
            <a:off x="2611790" y="1988840"/>
            <a:ext cx="648072" cy="4385490"/>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Přímá spojnice 38">
            <a:extLst>
              <a:ext uri="{FF2B5EF4-FFF2-40B4-BE49-F238E27FC236}">
                <a16:creationId xmlns:a16="http://schemas.microsoft.com/office/drawing/2014/main" id="{B4D5932A-CD34-46B2-BFC0-4B016E77BD57}"/>
              </a:ext>
            </a:extLst>
          </p:cNvPr>
          <p:cNvCxnSpPr/>
          <p:nvPr/>
        </p:nvCxnSpPr>
        <p:spPr>
          <a:xfrm flipH="1">
            <a:off x="3395700" y="2812370"/>
            <a:ext cx="3240360"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cxnSp>
        <p:nvCxnSpPr>
          <p:cNvPr id="40" name="Přímá spojnice 39">
            <a:extLst>
              <a:ext uri="{FF2B5EF4-FFF2-40B4-BE49-F238E27FC236}">
                <a16:creationId xmlns:a16="http://schemas.microsoft.com/office/drawing/2014/main" id="{6849B246-896C-49EF-AD95-0E1D355713A4}"/>
              </a:ext>
            </a:extLst>
          </p:cNvPr>
          <p:cNvCxnSpPr/>
          <p:nvPr/>
        </p:nvCxnSpPr>
        <p:spPr>
          <a:xfrm flipH="1">
            <a:off x="3372508" y="4941165"/>
            <a:ext cx="3240360"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sp>
        <p:nvSpPr>
          <p:cNvPr id="41" name="Šipka: dolů 40">
            <a:extLst>
              <a:ext uri="{FF2B5EF4-FFF2-40B4-BE49-F238E27FC236}">
                <a16:creationId xmlns:a16="http://schemas.microsoft.com/office/drawing/2014/main" id="{1565B295-DDB2-4013-AB0E-C7DFB8AD90A7}"/>
              </a:ext>
            </a:extLst>
          </p:cNvPr>
          <p:cNvSpPr/>
          <p:nvPr/>
        </p:nvSpPr>
        <p:spPr>
          <a:xfrm>
            <a:off x="6872130" y="1088740"/>
            <a:ext cx="319947" cy="105289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Přímá spojnice se šipkou 3">
            <a:extLst>
              <a:ext uri="{FF2B5EF4-FFF2-40B4-BE49-F238E27FC236}">
                <a16:creationId xmlns:a16="http://schemas.microsoft.com/office/drawing/2014/main" id="{2EE34DF8-6AEA-4036-9D4B-865A3CED1B14}"/>
              </a:ext>
            </a:extLst>
          </p:cNvPr>
          <p:cNvCxnSpPr>
            <a:cxnSpLocks/>
          </p:cNvCxnSpPr>
          <p:nvPr/>
        </p:nvCxnSpPr>
        <p:spPr>
          <a:xfrm flipH="1">
            <a:off x="4870511" y="3319467"/>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1" name="Přímá spojnice se šipkou 70">
            <a:extLst>
              <a:ext uri="{FF2B5EF4-FFF2-40B4-BE49-F238E27FC236}">
                <a16:creationId xmlns:a16="http://schemas.microsoft.com/office/drawing/2014/main" id="{6CFADEB2-50E1-4DF1-963C-7C417E7DF1B0}"/>
              </a:ext>
            </a:extLst>
          </p:cNvPr>
          <p:cNvCxnSpPr>
            <a:cxnSpLocks/>
          </p:cNvCxnSpPr>
          <p:nvPr/>
        </p:nvCxnSpPr>
        <p:spPr>
          <a:xfrm flipH="1">
            <a:off x="3548809" y="3320988"/>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2" name="Přímá spojnice se šipkou 71">
            <a:extLst>
              <a:ext uri="{FF2B5EF4-FFF2-40B4-BE49-F238E27FC236}">
                <a16:creationId xmlns:a16="http://schemas.microsoft.com/office/drawing/2014/main" id="{FC8D4F94-CBC1-4414-A914-01E48329D91A}"/>
              </a:ext>
            </a:extLst>
          </p:cNvPr>
          <p:cNvCxnSpPr>
            <a:cxnSpLocks/>
          </p:cNvCxnSpPr>
          <p:nvPr/>
        </p:nvCxnSpPr>
        <p:spPr>
          <a:xfrm flipH="1">
            <a:off x="4946608" y="5857493"/>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3" name="Přímá spojnice se šipkou 72">
            <a:extLst>
              <a:ext uri="{FF2B5EF4-FFF2-40B4-BE49-F238E27FC236}">
                <a16:creationId xmlns:a16="http://schemas.microsoft.com/office/drawing/2014/main" id="{A8C23EFB-5CF0-4F46-95D9-4FFDC0266AC6}"/>
              </a:ext>
            </a:extLst>
          </p:cNvPr>
          <p:cNvCxnSpPr>
            <a:cxnSpLocks/>
          </p:cNvCxnSpPr>
          <p:nvPr/>
        </p:nvCxnSpPr>
        <p:spPr>
          <a:xfrm flipH="1">
            <a:off x="3639410" y="5834674"/>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4" name="Přímá spojnice se šipkou 73">
            <a:extLst>
              <a:ext uri="{FF2B5EF4-FFF2-40B4-BE49-F238E27FC236}">
                <a16:creationId xmlns:a16="http://schemas.microsoft.com/office/drawing/2014/main" id="{33C4581F-3ED2-4879-AFAC-F2A8E4EE6E92}"/>
              </a:ext>
            </a:extLst>
          </p:cNvPr>
          <p:cNvCxnSpPr>
            <a:cxnSpLocks/>
          </p:cNvCxnSpPr>
          <p:nvPr/>
        </p:nvCxnSpPr>
        <p:spPr>
          <a:xfrm>
            <a:off x="7036193" y="3392164"/>
            <a:ext cx="0" cy="1044116"/>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38" name="Oblouk 37">
            <a:extLst>
              <a:ext uri="{FF2B5EF4-FFF2-40B4-BE49-F238E27FC236}">
                <a16:creationId xmlns:a16="http://schemas.microsoft.com/office/drawing/2014/main" id="{2E2D6EE3-8812-4C40-A557-0F663657CAE5}"/>
              </a:ext>
            </a:extLst>
          </p:cNvPr>
          <p:cNvSpPr/>
          <p:nvPr/>
        </p:nvSpPr>
        <p:spPr>
          <a:xfrm>
            <a:off x="8930601" y="4041068"/>
            <a:ext cx="45719" cy="45719"/>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6" name="Volný tvar: obrazec 55">
            <a:extLst>
              <a:ext uri="{FF2B5EF4-FFF2-40B4-BE49-F238E27FC236}">
                <a16:creationId xmlns:a16="http://schemas.microsoft.com/office/drawing/2014/main" id="{9A100350-A922-4D58-967D-3AD9CBEF5E78}"/>
              </a:ext>
            </a:extLst>
          </p:cNvPr>
          <p:cNvSpPr/>
          <p:nvPr/>
        </p:nvSpPr>
        <p:spPr>
          <a:xfrm>
            <a:off x="6301065" y="4581128"/>
            <a:ext cx="735128" cy="1284986"/>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75" name="Volný tvar: obrazec 74">
            <a:extLst>
              <a:ext uri="{FF2B5EF4-FFF2-40B4-BE49-F238E27FC236}">
                <a16:creationId xmlns:a16="http://schemas.microsoft.com/office/drawing/2014/main" id="{477F8827-0579-4125-BEB1-D8B32D8536D4}"/>
              </a:ext>
            </a:extLst>
          </p:cNvPr>
          <p:cNvSpPr/>
          <p:nvPr/>
        </p:nvSpPr>
        <p:spPr>
          <a:xfrm>
            <a:off x="6348028" y="2564903"/>
            <a:ext cx="735128" cy="745421"/>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cxnSp>
        <p:nvCxnSpPr>
          <p:cNvPr id="79" name="Přímá spojnice se šipkou 78">
            <a:extLst>
              <a:ext uri="{FF2B5EF4-FFF2-40B4-BE49-F238E27FC236}">
                <a16:creationId xmlns:a16="http://schemas.microsoft.com/office/drawing/2014/main" id="{49E05CD8-9856-412A-BB0C-09488946C136}"/>
              </a:ext>
            </a:extLst>
          </p:cNvPr>
          <p:cNvCxnSpPr>
            <a:cxnSpLocks/>
          </p:cNvCxnSpPr>
          <p:nvPr/>
        </p:nvCxnSpPr>
        <p:spPr>
          <a:xfrm>
            <a:off x="2888668" y="3429000"/>
            <a:ext cx="0" cy="1044116"/>
          </a:xfrm>
          <a:prstGeom prst="straightConnector1">
            <a:avLst/>
          </a:prstGeom>
          <a:ln w="38100">
            <a:solidFill>
              <a:srgbClr val="0070C0"/>
            </a:soli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80" name="Volný tvar: obrazec 79">
            <a:extLst>
              <a:ext uri="{FF2B5EF4-FFF2-40B4-BE49-F238E27FC236}">
                <a16:creationId xmlns:a16="http://schemas.microsoft.com/office/drawing/2014/main" id="{072FDDB1-8555-4D7E-BFB2-5AA6EC11F424}"/>
              </a:ext>
            </a:extLst>
          </p:cNvPr>
          <p:cNvSpPr/>
          <p:nvPr/>
        </p:nvSpPr>
        <p:spPr>
          <a:xfrm flipH="1">
            <a:off x="2888668" y="4568755"/>
            <a:ext cx="620501" cy="1284986"/>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triangl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81" name="Volný tvar: obrazec 80">
            <a:extLst>
              <a:ext uri="{FF2B5EF4-FFF2-40B4-BE49-F238E27FC236}">
                <a16:creationId xmlns:a16="http://schemas.microsoft.com/office/drawing/2014/main" id="{61D3921A-B894-4CDA-A553-17A68451ADDC}"/>
              </a:ext>
            </a:extLst>
          </p:cNvPr>
          <p:cNvSpPr/>
          <p:nvPr/>
        </p:nvSpPr>
        <p:spPr>
          <a:xfrm flipH="1">
            <a:off x="2883902" y="2511127"/>
            <a:ext cx="620501" cy="834707"/>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triangl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cxnSp>
        <p:nvCxnSpPr>
          <p:cNvPr id="84" name="Přímá spojnice se šipkou 83">
            <a:extLst>
              <a:ext uri="{FF2B5EF4-FFF2-40B4-BE49-F238E27FC236}">
                <a16:creationId xmlns:a16="http://schemas.microsoft.com/office/drawing/2014/main" id="{86E6DBE4-1154-4B67-87CC-2BF559977997}"/>
              </a:ext>
            </a:extLst>
          </p:cNvPr>
          <p:cNvCxnSpPr>
            <a:cxnSpLocks/>
          </p:cNvCxnSpPr>
          <p:nvPr/>
        </p:nvCxnSpPr>
        <p:spPr>
          <a:xfrm flipV="1">
            <a:off x="6207208" y="4689140"/>
            <a:ext cx="0" cy="249531"/>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5" name="Přímá spojnice se šipkou 84">
            <a:extLst>
              <a:ext uri="{FF2B5EF4-FFF2-40B4-BE49-F238E27FC236}">
                <a16:creationId xmlns:a16="http://schemas.microsoft.com/office/drawing/2014/main" id="{D85A8AC0-D1B3-4EE2-8DDD-603739224D0C}"/>
              </a:ext>
            </a:extLst>
          </p:cNvPr>
          <p:cNvCxnSpPr>
            <a:cxnSpLocks/>
          </p:cNvCxnSpPr>
          <p:nvPr/>
        </p:nvCxnSpPr>
        <p:spPr>
          <a:xfrm flipV="1">
            <a:off x="5919176" y="4689140"/>
            <a:ext cx="0" cy="249531"/>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6" name="Přímá spojnice se šipkou 85">
            <a:extLst>
              <a:ext uri="{FF2B5EF4-FFF2-40B4-BE49-F238E27FC236}">
                <a16:creationId xmlns:a16="http://schemas.microsoft.com/office/drawing/2014/main" id="{6C14CEF8-5B7B-4F56-AA69-38C54C8B15A9}"/>
              </a:ext>
            </a:extLst>
          </p:cNvPr>
          <p:cNvCxnSpPr>
            <a:cxnSpLocks/>
          </p:cNvCxnSpPr>
          <p:nvPr/>
        </p:nvCxnSpPr>
        <p:spPr>
          <a:xfrm flipH="1" flipV="1">
            <a:off x="5663952" y="4725144"/>
            <a:ext cx="3196" cy="213527"/>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7" name="Přímá spojnice se šipkou 86">
            <a:extLst>
              <a:ext uri="{FF2B5EF4-FFF2-40B4-BE49-F238E27FC236}">
                <a16:creationId xmlns:a16="http://schemas.microsoft.com/office/drawing/2014/main" id="{EC444D62-A6E7-41C2-8C71-3A2434C53048}"/>
              </a:ext>
            </a:extLst>
          </p:cNvPr>
          <p:cNvCxnSpPr>
            <a:cxnSpLocks/>
          </p:cNvCxnSpPr>
          <p:nvPr/>
        </p:nvCxnSpPr>
        <p:spPr>
          <a:xfrm flipH="1" flipV="1">
            <a:off x="5411923" y="4736278"/>
            <a:ext cx="3197" cy="202394"/>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8" name="Přímá spojnice se šipkou 87">
            <a:extLst>
              <a:ext uri="{FF2B5EF4-FFF2-40B4-BE49-F238E27FC236}">
                <a16:creationId xmlns:a16="http://schemas.microsoft.com/office/drawing/2014/main" id="{3010F722-8097-4E40-B3E0-547D698EFD32}"/>
              </a:ext>
            </a:extLst>
          </p:cNvPr>
          <p:cNvCxnSpPr>
            <a:cxnSpLocks/>
          </p:cNvCxnSpPr>
          <p:nvPr/>
        </p:nvCxnSpPr>
        <p:spPr>
          <a:xfrm flipV="1">
            <a:off x="5163092" y="4758649"/>
            <a:ext cx="0" cy="180022"/>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89" name="Přímá spojnice se šipkou 88">
            <a:extLst>
              <a:ext uri="{FF2B5EF4-FFF2-40B4-BE49-F238E27FC236}">
                <a16:creationId xmlns:a16="http://schemas.microsoft.com/office/drawing/2014/main" id="{DD1707F9-8AC0-44B3-ABB6-FC0756274D7F}"/>
              </a:ext>
            </a:extLst>
          </p:cNvPr>
          <p:cNvCxnSpPr>
            <a:cxnSpLocks/>
          </p:cNvCxnSpPr>
          <p:nvPr/>
        </p:nvCxnSpPr>
        <p:spPr>
          <a:xfrm flipH="1" flipV="1">
            <a:off x="4907867" y="4770747"/>
            <a:ext cx="3197" cy="167924"/>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0" name="Přímá spojnice se šipkou 89">
            <a:extLst>
              <a:ext uri="{FF2B5EF4-FFF2-40B4-BE49-F238E27FC236}">
                <a16:creationId xmlns:a16="http://schemas.microsoft.com/office/drawing/2014/main" id="{77B4B1F3-414B-4D28-9AFA-492757CA93C5}"/>
              </a:ext>
            </a:extLst>
          </p:cNvPr>
          <p:cNvCxnSpPr>
            <a:cxnSpLocks/>
          </p:cNvCxnSpPr>
          <p:nvPr/>
        </p:nvCxnSpPr>
        <p:spPr>
          <a:xfrm flipH="1" flipV="1">
            <a:off x="4367310" y="4813905"/>
            <a:ext cx="3694" cy="124767"/>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1" name="Přímá spojnice se šipkou 90">
            <a:extLst>
              <a:ext uri="{FF2B5EF4-FFF2-40B4-BE49-F238E27FC236}">
                <a16:creationId xmlns:a16="http://schemas.microsoft.com/office/drawing/2014/main" id="{DBC6696E-5E72-47E1-BD53-B263DB299CA5}"/>
              </a:ext>
            </a:extLst>
          </p:cNvPr>
          <p:cNvCxnSpPr>
            <a:cxnSpLocks/>
          </p:cNvCxnSpPr>
          <p:nvPr/>
        </p:nvCxnSpPr>
        <p:spPr>
          <a:xfrm flipH="1" flipV="1">
            <a:off x="4079776" y="4833156"/>
            <a:ext cx="3196" cy="105516"/>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2" name="Přímá spojnice se šipkou 91">
            <a:extLst>
              <a:ext uri="{FF2B5EF4-FFF2-40B4-BE49-F238E27FC236}">
                <a16:creationId xmlns:a16="http://schemas.microsoft.com/office/drawing/2014/main" id="{AA755148-24C4-4788-9AB5-B7A8405830F8}"/>
              </a:ext>
            </a:extLst>
          </p:cNvPr>
          <p:cNvCxnSpPr>
            <a:cxnSpLocks/>
          </p:cNvCxnSpPr>
          <p:nvPr/>
        </p:nvCxnSpPr>
        <p:spPr>
          <a:xfrm flipH="1" flipV="1">
            <a:off x="3791744" y="4833156"/>
            <a:ext cx="3196" cy="105516"/>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3" name="Přímá spojnice se šipkou 92">
            <a:extLst>
              <a:ext uri="{FF2B5EF4-FFF2-40B4-BE49-F238E27FC236}">
                <a16:creationId xmlns:a16="http://schemas.microsoft.com/office/drawing/2014/main" id="{92A5F286-7D74-44D3-9297-5E82413AB5F8}"/>
              </a:ext>
            </a:extLst>
          </p:cNvPr>
          <p:cNvCxnSpPr>
            <a:cxnSpLocks/>
          </p:cNvCxnSpPr>
          <p:nvPr/>
        </p:nvCxnSpPr>
        <p:spPr>
          <a:xfrm flipV="1">
            <a:off x="3506908" y="4869160"/>
            <a:ext cx="0" cy="69512"/>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4" name="Přímá spojnice se šipkou 93">
            <a:extLst>
              <a:ext uri="{FF2B5EF4-FFF2-40B4-BE49-F238E27FC236}">
                <a16:creationId xmlns:a16="http://schemas.microsoft.com/office/drawing/2014/main" id="{154D5E9B-31FE-41C0-9A2B-826D0EA5462B}"/>
              </a:ext>
            </a:extLst>
          </p:cNvPr>
          <p:cNvCxnSpPr>
            <a:cxnSpLocks/>
          </p:cNvCxnSpPr>
          <p:nvPr/>
        </p:nvCxnSpPr>
        <p:spPr>
          <a:xfrm flipH="1" flipV="1">
            <a:off x="4619836" y="4797152"/>
            <a:ext cx="3196" cy="141519"/>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5" name="Přímá spojnice se šipkou 94">
            <a:extLst>
              <a:ext uri="{FF2B5EF4-FFF2-40B4-BE49-F238E27FC236}">
                <a16:creationId xmlns:a16="http://schemas.microsoft.com/office/drawing/2014/main" id="{A9B83750-6762-44AF-8F0E-F22CFD9D1220}"/>
              </a:ext>
            </a:extLst>
          </p:cNvPr>
          <p:cNvCxnSpPr>
            <a:cxnSpLocks/>
          </p:cNvCxnSpPr>
          <p:nvPr/>
        </p:nvCxnSpPr>
        <p:spPr>
          <a:xfrm flipV="1">
            <a:off x="6459236" y="4653136"/>
            <a:ext cx="0" cy="285536"/>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6" name="Přímá spojnice 95">
            <a:extLst>
              <a:ext uri="{FF2B5EF4-FFF2-40B4-BE49-F238E27FC236}">
                <a16:creationId xmlns:a16="http://schemas.microsoft.com/office/drawing/2014/main" id="{D931567F-EA27-4CDD-B3FF-132CA7C77133}"/>
              </a:ext>
            </a:extLst>
          </p:cNvPr>
          <p:cNvCxnSpPr>
            <a:cxnSpLocks/>
          </p:cNvCxnSpPr>
          <p:nvPr/>
        </p:nvCxnSpPr>
        <p:spPr>
          <a:xfrm flipH="1">
            <a:off x="3431704" y="4660435"/>
            <a:ext cx="3181164" cy="220624"/>
          </a:xfrm>
          <a:prstGeom prst="line">
            <a:avLst/>
          </a:prstGeom>
          <a:ln>
            <a:solidFill>
              <a:srgbClr val="FF0000"/>
            </a:solidFill>
            <a:prstDash val="dash"/>
          </a:ln>
        </p:spPr>
        <p:style>
          <a:lnRef idx="1">
            <a:schemeClr val="accent4"/>
          </a:lnRef>
          <a:fillRef idx="0">
            <a:schemeClr val="accent4"/>
          </a:fillRef>
          <a:effectRef idx="0">
            <a:schemeClr val="accent4"/>
          </a:effectRef>
          <a:fontRef idx="minor">
            <a:schemeClr val="tx1"/>
          </a:fontRef>
        </p:style>
      </p:cxnSp>
      <p:cxnSp>
        <p:nvCxnSpPr>
          <p:cNvPr id="98" name="Přímá spojnice se šipkou 97">
            <a:extLst>
              <a:ext uri="{FF2B5EF4-FFF2-40B4-BE49-F238E27FC236}">
                <a16:creationId xmlns:a16="http://schemas.microsoft.com/office/drawing/2014/main" id="{757FCB0D-007C-4D5E-9037-28448F15DC0B}"/>
              </a:ext>
            </a:extLst>
          </p:cNvPr>
          <p:cNvCxnSpPr>
            <a:cxnSpLocks/>
          </p:cNvCxnSpPr>
          <p:nvPr/>
        </p:nvCxnSpPr>
        <p:spPr>
          <a:xfrm flipV="1">
            <a:off x="6165962" y="2492896"/>
            <a:ext cx="0" cy="317140"/>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99" name="Přímá spojnice se šipkou 98">
            <a:extLst>
              <a:ext uri="{FF2B5EF4-FFF2-40B4-BE49-F238E27FC236}">
                <a16:creationId xmlns:a16="http://schemas.microsoft.com/office/drawing/2014/main" id="{2145ACD9-2DA8-4901-A416-1DBD8762E9C3}"/>
              </a:ext>
            </a:extLst>
          </p:cNvPr>
          <p:cNvCxnSpPr>
            <a:cxnSpLocks/>
          </p:cNvCxnSpPr>
          <p:nvPr/>
        </p:nvCxnSpPr>
        <p:spPr>
          <a:xfrm flipV="1">
            <a:off x="5877930" y="2511127"/>
            <a:ext cx="693" cy="298909"/>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0" name="Přímá spojnice se šipkou 99">
            <a:extLst>
              <a:ext uri="{FF2B5EF4-FFF2-40B4-BE49-F238E27FC236}">
                <a16:creationId xmlns:a16="http://schemas.microsoft.com/office/drawing/2014/main" id="{99F70191-7AE9-4EEE-99C3-F98202ABEA76}"/>
              </a:ext>
            </a:extLst>
          </p:cNvPr>
          <p:cNvCxnSpPr>
            <a:cxnSpLocks/>
          </p:cNvCxnSpPr>
          <p:nvPr/>
        </p:nvCxnSpPr>
        <p:spPr>
          <a:xfrm flipV="1">
            <a:off x="5625902" y="2528900"/>
            <a:ext cx="693" cy="281136"/>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1" name="Přímá spojnice se šipkou 100">
            <a:extLst>
              <a:ext uri="{FF2B5EF4-FFF2-40B4-BE49-F238E27FC236}">
                <a16:creationId xmlns:a16="http://schemas.microsoft.com/office/drawing/2014/main" id="{31FCE00C-ADE4-42BB-86DC-042FDFFE824D}"/>
              </a:ext>
            </a:extLst>
          </p:cNvPr>
          <p:cNvCxnSpPr>
            <a:cxnSpLocks/>
          </p:cNvCxnSpPr>
          <p:nvPr/>
        </p:nvCxnSpPr>
        <p:spPr>
          <a:xfrm flipV="1">
            <a:off x="5373874" y="2564903"/>
            <a:ext cx="0" cy="245133"/>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2" name="Přímá spojnice se šipkou 101">
            <a:extLst>
              <a:ext uri="{FF2B5EF4-FFF2-40B4-BE49-F238E27FC236}">
                <a16:creationId xmlns:a16="http://schemas.microsoft.com/office/drawing/2014/main" id="{B2580995-5368-4A50-8408-163A552B1361}"/>
              </a:ext>
            </a:extLst>
          </p:cNvPr>
          <p:cNvCxnSpPr>
            <a:cxnSpLocks/>
          </p:cNvCxnSpPr>
          <p:nvPr/>
        </p:nvCxnSpPr>
        <p:spPr>
          <a:xfrm flipH="1" flipV="1">
            <a:off x="5119802" y="2591553"/>
            <a:ext cx="2044" cy="218484"/>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3" name="Přímá spojnice se šipkou 102">
            <a:extLst>
              <a:ext uri="{FF2B5EF4-FFF2-40B4-BE49-F238E27FC236}">
                <a16:creationId xmlns:a16="http://schemas.microsoft.com/office/drawing/2014/main" id="{DDABAA03-C9FC-40CC-B14C-78CE5AC9C5B2}"/>
              </a:ext>
            </a:extLst>
          </p:cNvPr>
          <p:cNvCxnSpPr>
            <a:cxnSpLocks/>
          </p:cNvCxnSpPr>
          <p:nvPr/>
        </p:nvCxnSpPr>
        <p:spPr>
          <a:xfrm flipV="1">
            <a:off x="4869818" y="2607831"/>
            <a:ext cx="0" cy="202206"/>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4" name="Přímá spojnice se šipkou 103">
            <a:extLst>
              <a:ext uri="{FF2B5EF4-FFF2-40B4-BE49-F238E27FC236}">
                <a16:creationId xmlns:a16="http://schemas.microsoft.com/office/drawing/2014/main" id="{07336851-4CF0-4E7F-B755-8ABCB1EB1F2F}"/>
              </a:ext>
            </a:extLst>
          </p:cNvPr>
          <p:cNvCxnSpPr>
            <a:cxnSpLocks/>
          </p:cNvCxnSpPr>
          <p:nvPr/>
        </p:nvCxnSpPr>
        <p:spPr>
          <a:xfrm flipV="1">
            <a:off x="4329758" y="2672916"/>
            <a:ext cx="0" cy="137122"/>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5" name="Přímá spojnice se šipkou 104">
            <a:extLst>
              <a:ext uri="{FF2B5EF4-FFF2-40B4-BE49-F238E27FC236}">
                <a16:creationId xmlns:a16="http://schemas.microsoft.com/office/drawing/2014/main" id="{F3032625-32CA-4127-98BC-D0EBC53754C5}"/>
              </a:ext>
            </a:extLst>
          </p:cNvPr>
          <p:cNvCxnSpPr>
            <a:cxnSpLocks/>
          </p:cNvCxnSpPr>
          <p:nvPr/>
        </p:nvCxnSpPr>
        <p:spPr>
          <a:xfrm flipV="1">
            <a:off x="4041726" y="2691779"/>
            <a:ext cx="4782" cy="118260"/>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6" name="Přímá spojnice se šipkou 105">
            <a:extLst>
              <a:ext uri="{FF2B5EF4-FFF2-40B4-BE49-F238E27FC236}">
                <a16:creationId xmlns:a16="http://schemas.microsoft.com/office/drawing/2014/main" id="{BCCA82EE-3830-45A7-8E90-344B2AB75C44}"/>
              </a:ext>
            </a:extLst>
          </p:cNvPr>
          <p:cNvCxnSpPr>
            <a:cxnSpLocks/>
          </p:cNvCxnSpPr>
          <p:nvPr/>
        </p:nvCxnSpPr>
        <p:spPr>
          <a:xfrm flipV="1">
            <a:off x="3753694" y="2708920"/>
            <a:ext cx="693" cy="101117"/>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7" name="Přímá spojnice se šipkou 106">
            <a:extLst>
              <a:ext uri="{FF2B5EF4-FFF2-40B4-BE49-F238E27FC236}">
                <a16:creationId xmlns:a16="http://schemas.microsoft.com/office/drawing/2014/main" id="{25AA2C4D-974E-4AF3-BCAD-D2D394088471}"/>
              </a:ext>
            </a:extLst>
          </p:cNvPr>
          <p:cNvCxnSpPr>
            <a:cxnSpLocks/>
          </p:cNvCxnSpPr>
          <p:nvPr/>
        </p:nvCxnSpPr>
        <p:spPr>
          <a:xfrm flipV="1">
            <a:off x="3465662" y="2744926"/>
            <a:ext cx="0" cy="65111"/>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8" name="Přímá spojnice se šipkou 107">
            <a:extLst>
              <a:ext uri="{FF2B5EF4-FFF2-40B4-BE49-F238E27FC236}">
                <a16:creationId xmlns:a16="http://schemas.microsoft.com/office/drawing/2014/main" id="{64450AE0-858E-4CDC-A7EC-C8689669611A}"/>
              </a:ext>
            </a:extLst>
          </p:cNvPr>
          <p:cNvCxnSpPr>
            <a:cxnSpLocks/>
          </p:cNvCxnSpPr>
          <p:nvPr/>
        </p:nvCxnSpPr>
        <p:spPr>
          <a:xfrm flipV="1">
            <a:off x="4581786" y="2636912"/>
            <a:ext cx="0" cy="173124"/>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09" name="Přímá spojnice se šipkou 108">
            <a:extLst>
              <a:ext uri="{FF2B5EF4-FFF2-40B4-BE49-F238E27FC236}">
                <a16:creationId xmlns:a16="http://schemas.microsoft.com/office/drawing/2014/main" id="{77804656-5751-4368-B327-7DE508C16F6F}"/>
              </a:ext>
            </a:extLst>
          </p:cNvPr>
          <p:cNvCxnSpPr>
            <a:cxnSpLocks/>
          </p:cNvCxnSpPr>
          <p:nvPr/>
        </p:nvCxnSpPr>
        <p:spPr>
          <a:xfrm flipV="1">
            <a:off x="6417990" y="2460948"/>
            <a:ext cx="693" cy="349089"/>
          </a:xfrm>
          <a:prstGeom prst="straightConnector1">
            <a:avLst/>
          </a:prstGeom>
          <a:ln>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110" name="Přímá spojnice 109">
            <a:extLst>
              <a:ext uri="{FF2B5EF4-FFF2-40B4-BE49-F238E27FC236}">
                <a16:creationId xmlns:a16="http://schemas.microsoft.com/office/drawing/2014/main" id="{38CC26D4-80A0-4A99-8668-6113522D4102}"/>
              </a:ext>
            </a:extLst>
          </p:cNvPr>
          <p:cNvCxnSpPr>
            <a:cxnSpLocks/>
          </p:cNvCxnSpPr>
          <p:nvPr/>
        </p:nvCxnSpPr>
        <p:spPr>
          <a:xfrm flipH="1">
            <a:off x="3431704" y="2460948"/>
            <a:ext cx="3204356" cy="279210"/>
          </a:xfrm>
          <a:prstGeom prst="line">
            <a:avLst/>
          </a:prstGeom>
          <a:ln>
            <a:solidFill>
              <a:srgbClr val="FF0000"/>
            </a:solidFill>
            <a:prstDash val="dash"/>
          </a:ln>
        </p:spPr>
        <p:style>
          <a:lnRef idx="1">
            <a:schemeClr val="accent4"/>
          </a:lnRef>
          <a:fillRef idx="0">
            <a:schemeClr val="accent4"/>
          </a:fillRef>
          <a:effectRef idx="0">
            <a:schemeClr val="accent4"/>
          </a:effectRef>
          <a:fontRef idx="minor">
            <a:schemeClr val="tx1"/>
          </a:fontRef>
        </p:style>
      </p:cxnSp>
      <p:pic>
        <p:nvPicPr>
          <p:cNvPr id="515074" name="Picture 2" descr="Srdce - Wikiwand">
            <a:extLst>
              <a:ext uri="{FF2B5EF4-FFF2-40B4-BE49-F238E27FC236}">
                <a16:creationId xmlns:a16="http://schemas.microsoft.com/office/drawing/2014/main" id="{BE47FCAE-9E51-484D-85C2-89E0556F318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22342" y="462198"/>
            <a:ext cx="992947" cy="1469110"/>
          </a:xfrm>
          <a:prstGeom prst="rect">
            <a:avLst/>
          </a:prstGeom>
          <a:noFill/>
          <a:extLst>
            <a:ext uri="{909E8E84-426E-40DD-AFC4-6F175D3DCCD1}">
              <a14:hiddenFill xmlns:a14="http://schemas.microsoft.com/office/drawing/2010/main">
                <a:solidFill>
                  <a:srgbClr val="FFFFFF"/>
                </a:solidFill>
              </a14:hiddenFill>
            </a:ext>
          </a:extLst>
        </p:spPr>
      </p:pic>
      <p:sp>
        <p:nvSpPr>
          <p:cNvPr id="165" name="Obdélník 164">
            <a:extLst>
              <a:ext uri="{FF2B5EF4-FFF2-40B4-BE49-F238E27FC236}">
                <a16:creationId xmlns:a16="http://schemas.microsoft.com/office/drawing/2014/main" id="{D7004B1F-CF50-4535-B4D1-9A956D14E842}"/>
              </a:ext>
            </a:extLst>
          </p:cNvPr>
          <p:cNvSpPr/>
          <p:nvPr/>
        </p:nvSpPr>
        <p:spPr>
          <a:xfrm>
            <a:off x="8186968" y="3452303"/>
            <a:ext cx="3537687" cy="1477328"/>
          </a:xfrm>
          <a:prstGeom prst="rect">
            <a:avLst/>
          </a:prstGeom>
        </p:spPr>
        <p:txBody>
          <a:bodyPr wrap="square">
            <a:spAutoFit/>
          </a:bodyPr>
          <a:lstStyle/>
          <a:p>
            <a:r>
              <a:rPr lang="en-US" b="1" dirty="0" err="1">
                <a:solidFill>
                  <a:srgbClr val="0070C0"/>
                </a:solidFill>
              </a:rPr>
              <a:t>Hydrostatický</a:t>
            </a:r>
            <a:r>
              <a:rPr lang="en-US" b="1" dirty="0">
                <a:solidFill>
                  <a:srgbClr val="0070C0"/>
                </a:solidFill>
              </a:rPr>
              <a:t> </a:t>
            </a:r>
            <a:r>
              <a:rPr lang="en-US" b="1" dirty="0" err="1">
                <a:solidFill>
                  <a:srgbClr val="0070C0"/>
                </a:solidFill>
              </a:rPr>
              <a:t>tlak</a:t>
            </a:r>
            <a:r>
              <a:rPr lang="en-US" b="1" dirty="0">
                <a:solidFill>
                  <a:srgbClr val="0070C0"/>
                </a:solidFill>
              </a:rPr>
              <a:t> </a:t>
            </a:r>
            <a:r>
              <a:rPr lang="en-US" dirty="0" err="1"/>
              <a:t>nezávisí</a:t>
            </a:r>
            <a:r>
              <a:rPr lang="en-US" dirty="0"/>
              <a:t> </a:t>
            </a:r>
            <a:r>
              <a:rPr lang="en-US" dirty="0" err="1"/>
              <a:t>na</a:t>
            </a:r>
            <a:r>
              <a:rPr lang="en-US" dirty="0"/>
              <a:t> </a:t>
            </a:r>
            <a:r>
              <a:rPr lang="en-US" dirty="0" err="1"/>
              <a:t>tvaru</a:t>
            </a:r>
            <a:r>
              <a:rPr lang="en-US" dirty="0"/>
              <a:t> a </a:t>
            </a:r>
            <a:r>
              <a:rPr lang="en-US" dirty="0" err="1"/>
              <a:t>průřezu</a:t>
            </a:r>
            <a:r>
              <a:rPr lang="en-US" dirty="0"/>
              <a:t> </a:t>
            </a:r>
            <a:r>
              <a:rPr lang="en-US" dirty="0" err="1"/>
              <a:t>nádoby</a:t>
            </a:r>
            <a:r>
              <a:rPr lang="en-US" dirty="0"/>
              <a:t>, ale </a:t>
            </a:r>
            <a:r>
              <a:rPr lang="en-US" dirty="0" err="1"/>
              <a:t>pouze</a:t>
            </a:r>
            <a:r>
              <a:rPr lang="en-US" dirty="0"/>
              <a:t> </a:t>
            </a:r>
            <a:r>
              <a:rPr lang="en-US" dirty="0" err="1"/>
              <a:t>na</a:t>
            </a:r>
            <a:r>
              <a:rPr lang="en-US" dirty="0"/>
              <a:t> </a:t>
            </a:r>
            <a:r>
              <a:rPr lang="en-US" dirty="0" err="1"/>
              <a:t>výšce</a:t>
            </a:r>
            <a:r>
              <a:rPr lang="en-US" dirty="0"/>
              <a:t> </a:t>
            </a:r>
            <a:r>
              <a:rPr lang="en-US" dirty="0" err="1"/>
              <a:t>sloupce</a:t>
            </a:r>
            <a:r>
              <a:rPr lang="en-US" dirty="0"/>
              <a:t> </a:t>
            </a:r>
            <a:r>
              <a:rPr lang="en-US" dirty="0" err="1"/>
              <a:t>kapaliny</a:t>
            </a:r>
            <a:r>
              <a:rPr lang="en-US" dirty="0"/>
              <a:t> </a:t>
            </a:r>
            <a:r>
              <a:rPr lang="en-US" dirty="0" err="1"/>
              <a:t>nad</a:t>
            </a:r>
            <a:r>
              <a:rPr lang="en-US" dirty="0"/>
              <a:t> </a:t>
            </a:r>
            <a:r>
              <a:rPr lang="en-US" dirty="0" err="1"/>
              <a:t>místem</a:t>
            </a:r>
            <a:r>
              <a:rPr lang="en-US" dirty="0"/>
              <a:t>, </a:t>
            </a:r>
            <a:r>
              <a:rPr lang="en-US" dirty="0" err="1"/>
              <a:t>kde</a:t>
            </a:r>
            <a:r>
              <a:rPr lang="en-US" dirty="0"/>
              <a:t> </a:t>
            </a:r>
            <a:r>
              <a:rPr lang="en-US" dirty="0" err="1"/>
              <a:t>tlak</a:t>
            </a:r>
            <a:r>
              <a:rPr lang="en-US" dirty="0"/>
              <a:t> </a:t>
            </a:r>
            <a:r>
              <a:rPr lang="en-US" dirty="0" err="1"/>
              <a:t>určujeme</a:t>
            </a:r>
            <a:r>
              <a:rPr lang="en-US" dirty="0"/>
              <a:t> a </a:t>
            </a:r>
            <a:r>
              <a:rPr lang="en-US" dirty="0" err="1"/>
              <a:t>na</a:t>
            </a:r>
            <a:r>
              <a:rPr lang="en-US" dirty="0"/>
              <a:t> </a:t>
            </a:r>
            <a:r>
              <a:rPr lang="en-US" dirty="0" err="1"/>
              <a:t>hustotě</a:t>
            </a:r>
            <a:r>
              <a:rPr lang="en-US" dirty="0"/>
              <a:t> </a:t>
            </a:r>
            <a:r>
              <a:rPr lang="en-US" dirty="0" err="1"/>
              <a:t>kapaliny</a:t>
            </a:r>
            <a:endParaRPr lang="en-US" dirty="0"/>
          </a:p>
        </p:txBody>
      </p:sp>
      <p:sp>
        <p:nvSpPr>
          <p:cNvPr id="166" name="Obdélník 165">
            <a:extLst>
              <a:ext uri="{FF2B5EF4-FFF2-40B4-BE49-F238E27FC236}">
                <a16:creationId xmlns:a16="http://schemas.microsoft.com/office/drawing/2014/main" id="{D4774E99-2ECD-458B-B41C-0E5DCE179CA0}"/>
              </a:ext>
            </a:extLst>
          </p:cNvPr>
          <p:cNvSpPr/>
          <p:nvPr/>
        </p:nvSpPr>
        <p:spPr>
          <a:xfrm>
            <a:off x="8225243" y="785326"/>
            <a:ext cx="3336032" cy="2585323"/>
          </a:xfrm>
          <a:prstGeom prst="rect">
            <a:avLst/>
          </a:prstGeom>
        </p:spPr>
        <p:txBody>
          <a:bodyPr wrap="square">
            <a:spAutoFit/>
          </a:bodyPr>
          <a:lstStyle/>
          <a:p>
            <a:r>
              <a:rPr lang="cs-CZ" b="1" dirty="0">
                <a:solidFill>
                  <a:srgbClr val="FF0000"/>
                </a:solidFill>
              </a:rPr>
              <a:t>Hydrodynamický tlak </a:t>
            </a:r>
            <a:r>
              <a:rPr lang="cs-CZ" dirty="0"/>
              <a:t>- p</a:t>
            </a:r>
            <a:r>
              <a:rPr lang="en-US" dirty="0" err="1"/>
              <a:t>okud</a:t>
            </a:r>
            <a:r>
              <a:rPr lang="en-US" dirty="0"/>
              <a:t> </a:t>
            </a:r>
            <a:r>
              <a:rPr lang="en-US" dirty="0" err="1"/>
              <a:t>na</a:t>
            </a:r>
            <a:r>
              <a:rPr lang="en-US" dirty="0"/>
              <a:t> </a:t>
            </a:r>
            <a:r>
              <a:rPr lang="en-US" dirty="0" err="1"/>
              <a:t>kapalinu</a:t>
            </a:r>
            <a:r>
              <a:rPr lang="en-US" dirty="0"/>
              <a:t> </a:t>
            </a:r>
            <a:r>
              <a:rPr lang="en-US" dirty="0" err="1"/>
              <a:t>působí</a:t>
            </a:r>
            <a:r>
              <a:rPr lang="en-US" dirty="0"/>
              <a:t> </a:t>
            </a:r>
            <a:r>
              <a:rPr lang="en-US" dirty="0" err="1"/>
              <a:t>vnější</a:t>
            </a:r>
            <a:r>
              <a:rPr lang="en-US" dirty="0"/>
              <a:t> </a:t>
            </a:r>
            <a:r>
              <a:rPr lang="en-US" dirty="0" err="1"/>
              <a:t>tlaková</a:t>
            </a:r>
            <a:r>
              <a:rPr lang="en-US" dirty="0"/>
              <a:t> </a:t>
            </a:r>
            <a:r>
              <a:rPr lang="en-US" dirty="0" err="1"/>
              <a:t>síla</a:t>
            </a:r>
            <a:r>
              <a:rPr lang="en-US" dirty="0"/>
              <a:t>, </a:t>
            </a:r>
            <a:r>
              <a:rPr lang="en-US" dirty="0" err="1"/>
              <a:t>pak</a:t>
            </a:r>
            <a:r>
              <a:rPr lang="en-US" dirty="0"/>
              <a:t> </a:t>
            </a:r>
            <a:r>
              <a:rPr lang="en-US" dirty="0" err="1"/>
              <a:t>tlak</a:t>
            </a:r>
            <a:r>
              <a:rPr lang="en-US" dirty="0"/>
              <a:t> v </a:t>
            </a:r>
            <a:r>
              <a:rPr lang="en-US" dirty="0" err="1"/>
              <a:t>každém</a:t>
            </a:r>
            <a:r>
              <a:rPr lang="en-US" dirty="0"/>
              <a:t> </a:t>
            </a:r>
            <a:r>
              <a:rPr lang="en-US" dirty="0" err="1"/>
              <a:t>místě</a:t>
            </a:r>
            <a:r>
              <a:rPr lang="en-US" dirty="0"/>
              <a:t> </a:t>
            </a:r>
            <a:r>
              <a:rPr lang="en-US" dirty="0" err="1"/>
              <a:t>kapaliny</a:t>
            </a:r>
            <a:r>
              <a:rPr lang="en-US" dirty="0"/>
              <a:t> </a:t>
            </a:r>
            <a:r>
              <a:rPr lang="en-US" dirty="0" err="1"/>
              <a:t>vzroste</a:t>
            </a:r>
            <a:r>
              <a:rPr lang="en-US" dirty="0"/>
              <a:t> o </a:t>
            </a:r>
            <a:r>
              <a:rPr lang="en-US" dirty="0" err="1"/>
              <a:t>stejnou</a:t>
            </a:r>
            <a:r>
              <a:rPr lang="en-US" dirty="0"/>
              <a:t> </a:t>
            </a:r>
            <a:r>
              <a:rPr lang="en-US" dirty="0" err="1"/>
              <a:t>hodnotu</a:t>
            </a:r>
            <a:r>
              <a:rPr lang="cs-CZ" dirty="0"/>
              <a:t>. Pokud se jedná o proudící kapalinu, pak velikost tlaku závisí na energetické bilanci proudící kapaliny.</a:t>
            </a:r>
          </a:p>
        </p:txBody>
      </p:sp>
      <p:sp>
        <p:nvSpPr>
          <p:cNvPr id="164" name="TextovéPole 163">
            <a:extLst>
              <a:ext uri="{FF2B5EF4-FFF2-40B4-BE49-F238E27FC236}">
                <a16:creationId xmlns:a16="http://schemas.microsoft.com/office/drawing/2014/main" id="{403FCC70-C50F-4C9F-A763-30E47DF04AC3}"/>
              </a:ext>
            </a:extLst>
          </p:cNvPr>
          <p:cNvSpPr txBox="1"/>
          <p:nvPr/>
        </p:nvSpPr>
        <p:spPr>
          <a:xfrm>
            <a:off x="3373284" y="1940926"/>
            <a:ext cx="3198311" cy="369332"/>
          </a:xfrm>
          <a:prstGeom prst="rect">
            <a:avLst/>
          </a:prstGeom>
          <a:noFill/>
        </p:spPr>
        <p:txBody>
          <a:bodyPr wrap="none" rtlCol="0">
            <a:spAutoFit/>
          </a:bodyPr>
          <a:lstStyle/>
          <a:p>
            <a:r>
              <a:rPr lang="cs-CZ" b="1" dirty="0">
                <a:solidFill>
                  <a:srgbClr val="00B050"/>
                </a:solidFill>
              </a:rPr>
              <a:t>Dynamika proudící tekutiny</a:t>
            </a:r>
            <a:endParaRPr lang="en-US" b="1" dirty="0">
              <a:solidFill>
                <a:srgbClr val="00B050"/>
              </a:solidFill>
            </a:endParaRPr>
          </a:p>
        </p:txBody>
      </p:sp>
    </p:spTree>
    <p:custDataLst>
      <p:tags r:id="rId1"/>
    </p:custDataLst>
    <p:extLst>
      <p:ext uri="{BB962C8B-B14F-4D97-AF65-F5344CB8AC3E}">
        <p14:creationId xmlns:p14="http://schemas.microsoft.com/office/powerpoint/2010/main" val="5803707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álec 4">
            <a:extLst>
              <a:ext uri="{FF2B5EF4-FFF2-40B4-BE49-F238E27FC236}">
                <a16:creationId xmlns:a16="http://schemas.microsoft.com/office/drawing/2014/main" id="{F2BF8093-7B8B-45BE-BEF5-5998B0B8DBCC}"/>
              </a:ext>
            </a:extLst>
          </p:cNvPr>
          <p:cNvSpPr/>
          <p:nvPr/>
        </p:nvSpPr>
        <p:spPr>
          <a:xfrm>
            <a:off x="6708068" y="2060849"/>
            <a:ext cx="648072" cy="426023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Válec 7">
            <a:extLst>
              <a:ext uri="{FF2B5EF4-FFF2-40B4-BE49-F238E27FC236}">
                <a16:creationId xmlns:a16="http://schemas.microsoft.com/office/drawing/2014/main" id="{913D1CD5-00D3-449B-B86D-7E282DC0BA7D}"/>
              </a:ext>
            </a:extLst>
          </p:cNvPr>
          <p:cNvSpPr/>
          <p:nvPr/>
        </p:nvSpPr>
        <p:spPr>
          <a:xfrm>
            <a:off x="6708068" y="1250302"/>
            <a:ext cx="648072" cy="5070783"/>
          </a:xfrm>
          <a:prstGeom prst="ca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Válec 8">
            <a:extLst>
              <a:ext uri="{FF2B5EF4-FFF2-40B4-BE49-F238E27FC236}">
                <a16:creationId xmlns:a16="http://schemas.microsoft.com/office/drawing/2014/main" id="{DCE2F7A2-1EB4-428E-9C51-6D4EBD38F37C}"/>
              </a:ext>
            </a:extLst>
          </p:cNvPr>
          <p:cNvSpPr/>
          <p:nvPr/>
        </p:nvSpPr>
        <p:spPr>
          <a:xfrm>
            <a:off x="2611790" y="1304764"/>
            <a:ext cx="648072" cy="5070783"/>
          </a:xfrm>
          <a:prstGeom prst="ca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Válec 6">
            <a:extLst>
              <a:ext uri="{FF2B5EF4-FFF2-40B4-BE49-F238E27FC236}">
                <a16:creationId xmlns:a16="http://schemas.microsoft.com/office/drawing/2014/main" id="{7385F0E7-3565-457C-89DF-10958CFB89C1}"/>
              </a:ext>
            </a:extLst>
          </p:cNvPr>
          <p:cNvSpPr/>
          <p:nvPr/>
        </p:nvSpPr>
        <p:spPr>
          <a:xfrm rot="16200000">
            <a:off x="4803945" y="3969060"/>
            <a:ext cx="360040" cy="374441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Válec 22">
            <a:extLst>
              <a:ext uri="{FF2B5EF4-FFF2-40B4-BE49-F238E27FC236}">
                <a16:creationId xmlns:a16="http://schemas.microsoft.com/office/drawing/2014/main" id="{9AC702F6-5F95-4DD8-8CEF-DD65BA2405E3}"/>
              </a:ext>
            </a:extLst>
          </p:cNvPr>
          <p:cNvSpPr/>
          <p:nvPr/>
        </p:nvSpPr>
        <p:spPr>
          <a:xfrm rot="16200000">
            <a:off x="4766588" y="1430778"/>
            <a:ext cx="360040" cy="3744416"/>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Válec 5">
            <a:extLst>
              <a:ext uri="{FF2B5EF4-FFF2-40B4-BE49-F238E27FC236}">
                <a16:creationId xmlns:a16="http://schemas.microsoft.com/office/drawing/2014/main" id="{8D0C7A56-CD00-4E86-9F80-9EB4FD0B8F95}"/>
              </a:ext>
            </a:extLst>
          </p:cNvPr>
          <p:cNvSpPr/>
          <p:nvPr/>
        </p:nvSpPr>
        <p:spPr>
          <a:xfrm>
            <a:off x="2611790" y="1988840"/>
            <a:ext cx="648072" cy="4385490"/>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Přímá spojnice 38">
            <a:extLst>
              <a:ext uri="{FF2B5EF4-FFF2-40B4-BE49-F238E27FC236}">
                <a16:creationId xmlns:a16="http://schemas.microsoft.com/office/drawing/2014/main" id="{B4D5932A-CD34-46B2-BFC0-4B016E77BD57}"/>
              </a:ext>
            </a:extLst>
          </p:cNvPr>
          <p:cNvCxnSpPr/>
          <p:nvPr/>
        </p:nvCxnSpPr>
        <p:spPr>
          <a:xfrm flipH="1">
            <a:off x="3395700" y="2812370"/>
            <a:ext cx="3240360"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cxnSp>
        <p:nvCxnSpPr>
          <p:cNvPr id="40" name="Přímá spojnice 39">
            <a:extLst>
              <a:ext uri="{FF2B5EF4-FFF2-40B4-BE49-F238E27FC236}">
                <a16:creationId xmlns:a16="http://schemas.microsoft.com/office/drawing/2014/main" id="{6849B246-896C-49EF-AD95-0E1D355713A4}"/>
              </a:ext>
            </a:extLst>
          </p:cNvPr>
          <p:cNvCxnSpPr/>
          <p:nvPr/>
        </p:nvCxnSpPr>
        <p:spPr>
          <a:xfrm flipH="1">
            <a:off x="3372508" y="4941165"/>
            <a:ext cx="3240360"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sp>
        <p:nvSpPr>
          <p:cNvPr id="41" name="Šipka: dolů 40">
            <a:extLst>
              <a:ext uri="{FF2B5EF4-FFF2-40B4-BE49-F238E27FC236}">
                <a16:creationId xmlns:a16="http://schemas.microsoft.com/office/drawing/2014/main" id="{1565B295-DDB2-4013-AB0E-C7DFB8AD90A7}"/>
              </a:ext>
            </a:extLst>
          </p:cNvPr>
          <p:cNvSpPr/>
          <p:nvPr/>
        </p:nvSpPr>
        <p:spPr>
          <a:xfrm>
            <a:off x="6872130" y="1088740"/>
            <a:ext cx="319947" cy="105289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Přímá spojnice se šipkou 3">
            <a:extLst>
              <a:ext uri="{FF2B5EF4-FFF2-40B4-BE49-F238E27FC236}">
                <a16:creationId xmlns:a16="http://schemas.microsoft.com/office/drawing/2014/main" id="{2EE34DF8-6AEA-4036-9D4B-865A3CED1B14}"/>
              </a:ext>
            </a:extLst>
          </p:cNvPr>
          <p:cNvCxnSpPr>
            <a:cxnSpLocks/>
          </p:cNvCxnSpPr>
          <p:nvPr/>
        </p:nvCxnSpPr>
        <p:spPr>
          <a:xfrm flipH="1">
            <a:off x="4870511" y="3319467"/>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1" name="Přímá spojnice se šipkou 70">
            <a:extLst>
              <a:ext uri="{FF2B5EF4-FFF2-40B4-BE49-F238E27FC236}">
                <a16:creationId xmlns:a16="http://schemas.microsoft.com/office/drawing/2014/main" id="{6CFADEB2-50E1-4DF1-963C-7C417E7DF1B0}"/>
              </a:ext>
            </a:extLst>
          </p:cNvPr>
          <p:cNvCxnSpPr>
            <a:cxnSpLocks/>
          </p:cNvCxnSpPr>
          <p:nvPr/>
        </p:nvCxnSpPr>
        <p:spPr>
          <a:xfrm flipH="1">
            <a:off x="3548809" y="3320988"/>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2" name="Přímá spojnice se šipkou 71">
            <a:extLst>
              <a:ext uri="{FF2B5EF4-FFF2-40B4-BE49-F238E27FC236}">
                <a16:creationId xmlns:a16="http://schemas.microsoft.com/office/drawing/2014/main" id="{FC8D4F94-CBC1-4414-A914-01E48329D91A}"/>
              </a:ext>
            </a:extLst>
          </p:cNvPr>
          <p:cNvCxnSpPr>
            <a:cxnSpLocks/>
          </p:cNvCxnSpPr>
          <p:nvPr/>
        </p:nvCxnSpPr>
        <p:spPr>
          <a:xfrm flipH="1">
            <a:off x="4946608" y="5857493"/>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3" name="Přímá spojnice se šipkou 72">
            <a:extLst>
              <a:ext uri="{FF2B5EF4-FFF2-40B4-BE49-F238E27FC236}">
                <a16:creationId xmlns:a16="http://schemas.microsoft.com/office/drawing/2014/main" id="{A8C23EFB-5CF0-4F46-95D9-4FFDC0266AC6}"/>
              </a:ext>
            </a:extLst>
          </p:cNvPr>
          <p:cNvCxnSpPr>
            <a:cxnSpLocks/>
          </p:cNvCxnSpPr>
          <p:nvPr/>
        </p:nvCxnSpPr>
        <p:spPr>
          <a:xfrm flipH="1">
            <a:off x="3639410" y="5834674"/>
            <a:ext cx="1173832" cy="0"/>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74" name="Přímá spojnice se šipkou 73">
            <a:extLst>
              <a:ext uri="{FF2B5EF4-FFF2-40B4-BE49-F238E27FC236}">
                <a16:creationId xmlns:a16="http://schemas.microsoft.com/office/drawing/2014/main" id="{33C4581F-3ED2-4879-AFAC-F2A8E4EE6E92}"/>
              </a:ext>
            </a:extLst>
          </p:cNvPr>
          <p:cNvCxnSpPr>
            <a:cxnSpLocks/>
          </p:cNvCxnSpPr>
          <p:nvPr/>
        </p:nvCxnSpPr>
        <p:spPr>
          <a:xfrm>
            <a:off x="7036193" y="3392164"/>
            <a:ext cx="0" cy="1044116"/>
          </a:xfrm>
          <a:prstGeom prst="straightConnector1">
            <a:avLst/>
          </a:prstGeom>
          <a:ln w="38100">
            <a:solidFill>
              <a:srgbClr val="0070C0"/>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38" name="Oblouk 37">
            <a:extLst>
              <a:ext uri="{FF2B5EF4-FFF2-40B4-BE49-F238E27FC236}">
                <a16:creationId xmlns:a16="http://schemas.microsoft.com/office/drawing/2014/main" id="{2E2D6EE3-8812-4C40-A557-0F663657CAE5}"/>
              </a:ext>
            </a:extLst>
          </p:cNvPr>
          <p:cNvSpPr/>
          <p:nvPr/>
        </p:nvSpPr>
        <p:spPr>
          <a:xfrm>
            <a:off x="8930601" y="4041068"/>
            <a:ext cx="45719" cy="45719"/>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6" name="Volný tvar: obrazec 55">
            <a:extLst>
              <a:ext uri="{FF2B5EF4-FFF2-40B4-BE49-F238E27FC236}">
                <a16:creationId xmlns:a16="http://schemas.microsoft.com/office/drawing/2014/main" id="{9A100350-A922-4D58-967D-3AD9CBEF5E78}"/>
              </a:ext>
            </a:extLst>
          </p:cNvPr>
          <p:cNvSpPr/>
          <p:nvPr/>
        </p:nvSpPr>
        <p:spPr>
          <a:xfrm>
            <a:off x="6301065" y="4581128"/>
            <a:ext cx="735128" cy="1284986"/>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75" name="Volný tvar: obrazec 74">
            <a:extLst>
              <a:ext uri="{FF2B5EF4-FFF2-40B4-BE49-F238E27FC236}">
                <a16:creationId xmlns:a16="http://schemas.microsoft.com/office/drawing/2014/main" id="{477F8827-0579-4125-BEB1-D8B32D8536D4}"/>
              </a:ext>
            </a:extLst>
          </p:cNvPr>
          <p:cNvSpPr/>
          <p:nvPr/>
        </p:nvSpPr>
        <p:spPr>
          <a:xfrm>
            <a:off x="6348028" y="2564903"/>
            <a:ext cx="735128" cy="745421"/>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cxnSp>
        <p:nvCxnSpPr>
          <p:cNvPr id="79" name="Přímá spojnice se šipkou 78">
            <a:extLst>
              <a:ext uri="{FF2B5EF4-FFF2-40B4-BE49-F238E27FC236}">
                <a16:creationId xmlns:a16="http://schemas.microsoft.com/office/drawing/2014/main" id="{49E05CD8-9856-412A-BB0C-09488946C136}"/>
              </a:ext>
            </a:extLst>
          </p:cNvPr>
          <p:cNvCxnSpPr>
            <a:cxnSpLocks/>
          </p:cNvCxnSpPr>
          <p:nvPr/>
        </p:nvCxnSpPr>
        <p:spPr>
          <a:xfrm>
            <a:off x="2888668" y="3429000"/>
            <a:ext cx="0" cy="1044116"/>
          </a:xfrm>
          <a:prstGeom prst="straightConnector1">
            <a:avLst/>
          </a:prstGeom>
          <a:ln w="38100">
            <a:solidFill>
              <a:srgbClr val="0070C0"/>
            </a:soli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80" name="Volný tvar: obrazec 79">
            <a:extLst>
              <a:ext uri="{FF2B5EF4-FFF2-40B4-BE49-F238E27FC236}">
                <a16:creationId xmlns:a16="http://schemas.microsoft.com/office/drawing/2014/main" id="{072FDDB1-8555-4D7E-BFB2-5AA6EC11F424}"/>
              </a:ext>
            </a:extLst>
          </p:cNvPr>
          <p:cNvSpPr/>
          <p:nvPr/>
        </p:nvSpPr>
        <p:spPr>
          <a:xfrm flipH="1">
            <a:off x="2888668" y="4568755"/>
            <a:ext cx="620501" cy="1284986"/>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triangl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81" name="Volný tvar: obrazec 80">
            <a:extLst>
              <a:ext uri="{FF2B5EF4-FFF2-40B4-BE49-F238E27FC236}">
                <a16:creationId xmlns:a16="http://schemas.microsoft.com/office/drawing/2014/main" id="{61D3921A-B894-4CDA-A553-17A68451ADDC}"/>
              </a:ext>
            </a:extLst>
          </p:cNvPr>
          <p:cNvSpPr/>
          <p:nvPr/>
        </p:nvSpPr>
        <p:spPr>
          <a:xfrm flipH="1">
            <a:off x="2883902" y="2511127"/>
            <a:ext cx="620501" cy="834707"/>
          </a:xfrm>
          <a:custGeom>
            <a:avLst/>
            <a:gdLst>
              <a:gd name="connsiteX0" fmla="*/ 1050708 w 1147457"/>
              <a:gd name="connsiteY0" fmla="*/ 0 h 721297"/>
              <a:gd name="connsiteX1" fmla="*/ 1045028 w 1147457"/>
              <a:gd name="connsiteY1" fmla="*/ 590669 h 721297"/>
              <a:gd name="connsiteX2" fmla="*/ 0 w 1147457"/>
              <a:gd name="connsiteY2" fmla="*/ 721297 h 721297"/>
              <a:gd name="connsiteX0" fmla="*/ 1050708 w 1120486"/>
              <a:gd name="connsiteY0" fmla="*/ 0 h 721297"/>
              <a:gd name="connsiteX1" fmla="*/ 1045028 w 1120486"/>
              <a:gd name="connsiteY1" fmla="*/ 590669 h 721297"/>
              <a:gd name="connsiteX2" fmla="*/ 0 w 1120486"/>
              <a:gd name="connsiteY2" fmla="*/ 721297 h 721297"/>
              <a:gd name="connsiteX0" fmla="*/ 1050708 w 1099813"/>
              <a:gd name="connsiteY0" fmla="*/ 0 h 736138"/>
              <a:gd name="connsiteX1" fmla="*/ 1016630 w 1099813"/>
              <a:gd name="connsiteY1" fmla="*/ 664503 h 736138"/>
              <a:gd name="connsiteX2" fmla="*/ 0 w 1099813"/>
              <a:gd name="connsiteY2" fmla="*/ 721297 h 736138"/>
              <a:gd name="connsiteX0" fmla="*/ 1050708 w 1059981"/>
              <a:gd name="connsiteY0" fmla="*/ 0 h 736138"/>
              <a:gd name="connsiteX1" fmla="*/ 1016630 w 1059981"/>
              <a:gd name="connsiteY1" fmla="*/ 664503 h 736138"/>
              <a:gd name="connsiteX2" fmla="*/ 0 w 1059981"/>
              <a:gd name="connsiteY2" fmla="*/ 721297 h 736138"/>
              <a:gd name="connsiteX0" fmla="*/ 1050708 w 1095015"/>
              <a:gd name="connsiteY0" fmla="*/ 0 h 736138"/>
              <a:gd name="connsiteX1" fmla="*/ 1016630 w 1095015"/>
              <a:gd name="connsiteY1" fmla="*/ 664503 h 736138"/>
              <a:gd name="connsiteX2" fmla="*/ 0 w 1095015"/>
              <a:gd name="connsiteY2" fmla="*/ 721297 h 736138"/>
              <a:gd name="connsiteX0" fmla="*/ 1050708 w 1106148"/>
              <a:gd name="connsiteY0" fmla="*/ 0 h 736138"/>
              <a:gd name="connsiteX1" fmla="*/ 1016630 w 1106148"/>
              <a:gd name="connsiteY1" fmla="*/ 664503 h 736138"/>
              <a:gd name="connsiteX2" fmla="*/ 0 w 1106148"/>
              <a:gd name="connsiteY2" fmla="*/ 721297 h 736138"/>
              <a:gd name="connsiteX0" fmla="*/ 1062138 w 1110617"/>
              <a:gd name="connsiteY0" fmla="*/ 0 h 290515"/>
              <a:gd name="connsiteX1" fmla="*/ 1016630 w 1110617"/>
              <a:gd name="connsiteY1" fmla="*/ 218880 h 290515"/>
              <a:gd name="connsiteX2" fmla="*/ 0 w 1110617"/>
              <a:gd name="connsiteY2" fmla="*/ 275674 h 290515"/>
              <a:gd name="connsiteX0" fmla="*/ 1102141 w 1129862"/>
              <a:gd name="connsiteY0" fmla="*/ 0 h 1258156"/>
              <a:gd name="connsiteX1" fmla="*/ 1016630 w 1129862"/>
              <a:gd name="connsiteY1" fmla="*/ 1186521 h 1258156"/>
              <a:gd name="connsiteX2" fmla="*/ 0 w 1129862"/>
              <a:gd name="connsiteY2" fmla="*/ 1243315 h 1258156"/>
              <a:gd name="connsiteX0" fmla="*/ 1102141 w 1125304"/>
              <a:gd name="connsiteY0" fmla="*/ 0 h 1258156"/>
              <a:gd name="connsiteX1" fmla="*/ 1016630 w 1125304"/>
              <a:gd name="connsiteY1" fmla="*/ 1186521 h 1258156"/>
              <a:gd name="connsiteX2" fmla="*/ 0 w 1125304"/>
              <a:gd name="connsiteY2" fmla="*/ 1243315 h 1258156"/>
              <a:gd name="connsiteX0" fmla="*/ 1079282 w 1114097"/>
              <a:gd name="connsiteY0" fmla="*/ 0 h 1275132"/>
              <a:gd name="connsiteX1" fmla="*/ 1016630 w 1114097"/>
              <a:gd name="connsiteY1" fmla="*/ 1203497 h 1275132"/>
              <a:gd name="connsiteX2" fmla="*/ 0 w 1114097"/>
              <a:gd name="connsiteY2" fmla="*/ 1260291 h 1275132"/>
              <a:gd name="connsiteX0" fmla="*/ 1079282 w 1108360"/>
              <a:gd name="connsiteY0" fmla="*/ 0 h 1275132"/>
              <a:gd name="connsiteX1" fmla="*/ 1016630 w 1108360"/>
              <a:gd name="connsiteY1" fmla="*/ 1203497 h 1275132"/>
              <a:gd name="connsiteX2" fmla="*/ 0 w 1108360"/>
              <a:gd name="connsiteY2" fmla="*/ 1260291 h 1275132"/>
              <a:gd name="connsiteX0" fmla="*/ 1079282 w 1079282"/>
              <a:gd name="connsiteY0" fmla="*/ 0 h 1268815"/>
              <a:gd name="connsiteX1" fmla="*/ 925191 w 1079282"/>
              <a:gd name="connsiteY1" fmla="*/ 1190765 h 1268815"/>
              <a:gd name="connsiteX2" fmla="*/ 0 w 1079282"/>
              <a:gd name="connsiteY2" fmla="*/ 1260291 h 1268815"/>
              <a:gd name="connsiteX0" fmla="*/ 1079282 w 1079282"/>
              <a:gd name="connsiteY0" fmla="*/ 0 h 1268815"/>
              <a:gd name="connsiteX1" fmla="*/ 925191 w 1079282"/>
              <a:gd name="connsiteY1" fmla="*/ 1190765 h 1268815"/>
              <a:gd name="connsiteX2" fmla="*/ 0 w 1079282"/>
              <a:gd name="connsiteY2" fmla="*/ 1260291 h 1268815"/>
            </a:gdLst>
            <a:ahLst/>
            <a:cxnLst>
              <a:cxn ang="0">
                <a:pos x="connsiteX0" y="connsiteY0"/>
              </a:cxn>
              <a:cxn ang="0">
                <a:pos x="connsiteX1" y="connsiteY1"/>
              </a:cxn>
              <a:cxn ang="0">
                <a:pos x="connsiteX2" y="connsiteY2"/>
              </a:cxn>
            </a:cxnLst>
            <a:rect l="l" t="t" r="r" b="b"/>
            <a:pathLst>
              <a:path w="1079282" h="1268815">
                <a:moveTo>
                  <a:pt x="1079282" y="0"/>
                </a:moveTo>
                <a:cubicBezTo>
                  <a:pt x="1073200" y="1004082"/>
                  <a:pt x="1083731" y="1061249"/>
                  <a:pt x="925191" y="1190765"/>
                </a:cubicBezTo>
                <a:cubicBezTo>
                  <a:pt x="750073" y="1310981"/>
                  <a:pt x="434955" y="1255085"/>
                  <a:pt x="0" y="1260291"/>
                </a:cubicBezTo>
              </a:path>
            </a:pathLst>
          </a:custGeom>
          <a:noFill/>
          <a:ln w="38100">
            <a:solidFill>
              <a:srgbClr val="0070C0"/>
            </a:solidFill>
            <a:prstDash val="sysDash"/>
            <a:headEnd type="triangl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cxnSp>
        <p:nvCxnSpPr>
          <p:cNvPr id="96" name="Přímá spojnice 95">
            <a:extLst>
              <a:ext uri="{FF2B5EF4-FFF2-40B4-BE49-F238E27FC236}">
                <a16:creationId xmlns:a16="http://schemas.microsoft.com/office/drawing/2014/main" id="{D931567F-EA27-4CDD-B3FF-132CA7C77133}"/>
              </a:ext>
            </a:extLst>
          </p:cNvPr>
          <p:cNvCxnSpPr>
            <a:cxnSpLocks/>
          </p:cNvCxnSpPr>
          <p:nvPr/>
        </p:nvCxnSpPr>
        <p:spPr>
          <a:xfrm flipH="1">
            <a:off x="3431704" y="4684540"/>
            <a:ext cx="3181164" cy="220624"/>
          </a:xfrm>
          <a:prstGeom prst="line">
            <a:avLst/>
          </a:prstGeom>
          <a:ln>
            <a:solidFill>
              <a:srgbClr val="FF0000"/>
            </a:solidFill>
            <a:prstDash val="dash"/>
          </a:ln>
        </p:spPr>
        <p:style>
          <a:lnRef idx="1">
            <a:schemeClr val="accent4"/>
          </a:lnRef>
          <a:fillRef idx="0">
            <a:schemeClr val="accent4"/>
          </a:fillRef>
          <a:effectRef idx="0">
            <a:schemeClr val="accent4"/>
          </a:effectRef>
          <a:fontRef idx="minor">
            <a:schemeClr val="tx1"/>
          </a:fontRef>
        </p:style>
      </p:cxnSp>
      <p:cxnSp>
        <p:nvCxnSpPr>
          <p:cNvPr id="110" name="Přímá spojnice 109">
            <a:extLst>
              <a:ext uri="{FF2B5EF4-FFF2-40B4-BE49-F238E27FC236}">
                <a16:creationId xmlns:a16="http://schemas.microsoft.com/office/drawing/2014/main" id="{38CC26D4-80A0-4A99-8668-6113522D4102}"/>
              </a:ext>
            </a:extLst>
          </p:cNvPr>
          <p:cNvCxnSpPr>
            <a:cxnSpLocks/>
          </p:cNvCxnSpPr>
          <p:nvPr/>
        </p:nvCxnSpPr>
        <p:spPr>
          <a:xfrm flipH="1">
            <a:off x="3431704" y="2465714"/>
            <a:ext cx="3204356" cy="279210"/>
          </a:xfrm>
          <a:prstGeom prst="line">
            <a:avLst/>
          </a:prstGeom>
          <a:ln>
            <a:solidFill>
              <a:srgbClr val="FF0000"/>
            </a:solidFill>
            <a:prstDash val="dash"/>
          </a:ln>
        </p:spPr>
        <p:style>
          <a:lnRef idx="1">
            <a:schemeClr val="accent4"/>
          </a:lnRef>
          <a:fillRef idx="0">
            <a:schemeClr val="accent4"/>
          </a:fillRef>
          <a:effectRef idx="0">
            <a:schemeClr val="accent4"/>
          </a:effectRef>
          <a:fontRef idx="minor">
            <a:schemeClr val="tx1"/>
          </a:fontRef>
        </p:style>
      </p:cxnSp>
      <p:pic>
        <p:nvPicPr>
          <p:cNvPr id="515074" name="Picture 2" descr="Srdce - Wikiwand">
            <a:extLst>
              <a:ext uri="{FF2B5EF4-FFF2-40B4-BE49-F238E27FC236}">
                <a16:creationId xmlns:a16="http://schemas.microsoft.com/office/drawing/2014/main" id="{BE47FCAE-9E51-484D-85C2-89E0556F318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22342" y="462198"/>
            <a:ext cx="992947" cy="1469110"/>
          </a:xfrm>
          <a:prstGeom prst="rect">
            <a:avLst/>
          </a:prstGeom>
          <a:noFill/>
          <a:extLst>
            <a:ext uri="{909E8E84-426E-40DD-AFC4-6F175D3DCCD1}">
              <a14:hiddenFill xmlns:a14="http://schemas.microsoft.com/office/drawing/2010/main">
                <a:solidFill>
                  <a:srgbClr val="FFFFFF"/>
                </a:solidFill>
              </a14:hiddenFill>
            </a:ext>
          </a:extLst>
        </p:spPr>
      </p:pic>
      <p:sp>
        <p:nvSpPr>
          <p:cNvPr id="165" name="Obdélník 164">
            <a:extLst>
              <a:ext uri="{FF2B5EF4-FFF2-40B4-BE49-F238E27FC236}">
                <a16:creationId xmlns:a16="http://schemas.microsoft.com/office/drawing/2014/main" id="{D7004B1F-CF50-4535-B4D1-9A956D14E842}"/>
              </a:ext>
            </a:extLst>
          </p:cNvPr>
          <p:cNvSpPr/>
          <p:nvPr/>
        </p:nvSpPr>
        <p:spPr>
          <a:xfrm>
            <a:off x="8225243" y="3094799"/>
            <a:ext cx="3537687" cy="1477328"/>
          </a:xfrm>
          <a:prstGeom prst="rect">
            <a:avLst/>
          </a:prstGeom>
        </p:spPr>
        <p:txBody>
          <a:bodyPr wrap="square">
            <a:spAutoFit/>
          </a:bodyPr>
          <a:lstStyle/>
          <a:p>
            <a:r>
              <a:rPr lang="en-US" b="1" dirty="0" err="1">
                <a:solidFill>
                  <a:srgbClr val="0070C0"/>
                </a:solidFill>
              </a:rPr>
              <a:t>Hydrostatický</a:t>
            </a:r>
            <a:r>
              <a:rPr lang="en-US" b="1" dirty="0">
                <a:solidFill>
                  <a:srgbClr val="0070C0"/>
                </a:solidFill>
              </a:rPr>
              <a:t> </a:t>
            </a:r>
            <a:r>
              <a:rPr lang="en-US" b="1" dirty="0" err="1">
                <a:solidFill>
                  <a:srgbClr val="0070C0"/>
                </a:solidFill>
              </a:rPr>
              <a:t>tlak</a:t>
            </a:r>
            <a:r>
              <a:rPr lang="en-US" b="1" dirty="0">
                <a:solidFill>
                  <a:srgbClr val="0070C0"/>
                </a:solidFill>
              </a:rPr>
              <a:t> </a:t>
            </a:r>
            <a:r>
              <a:rPr lang="en-US" dirty="0" err="1"/>
              <a:t>nezávisí</a:t>
            </a:r>
            <a:r>
              <a:rPr lang="en-US" dirty="0"/>
              <a:t> </a:t>
            </a:r>
            <a:r>
              <a:rPr lang="en-US" dirty="0" err="1"/>
              <a:t>na</a:t>
            </a:r>
            <a:r>
              <a:rPr lang="en-US" dirty="0"/>
              <a:t> </a:t>
            </a:r>
            <a:r>
              <a:rPr lang="en-US" dirty="0" err="1"/>
              <a:t>tvaru</a:t>
            </a:r>
            <a:r>
              <a:rPr lang="en-US" dirty="0"/>
              <a:t> a </a:t>
            </a:r>
            <a:r>
              <a:rPr lang="en-US" dirty="0" err="1"/>
              <a:t>průřezu</a:t>
            </a:r>
            <a:r>
              <a:rPr lang="en-US" dirty="0"/>
              <a:t> </a:t>
            </a:r>
            <a:r>
              <a:rPr lang="en-US" dirty="0" err="1"/>
              <a:t>nádoby</a:t>
            </a:r>
            <a:r>
              <a:rPr lang="en-US" dirty="0"/>
              <a:t>, ale </a:t>
            </a:r>
            <a:r>
              <a:rPr lang="en-US" dirty="0" err="1"/>
              <a:t>pouze</a:t>
            </a:r>
            <a:r>
              <a:rPr lang="en-US" dirty="0"/>
              <a:t> </a:t>
            </a:r>
            <a:r>
              <a:rPr lang="en-US" dirty="0" err="1"/>
              <a:t>na</a:t>
            </a:r>
            <a:r>
              <a:rPr lang="en-US" dirty="0"/>
              <a:t> </a:t>
            </a:r>
            <a:r>
              <a:rPr lang="en-US" dirty="0" err="1"/>
              <a:t>výšce</a:t>
            </a:r>
            <a:r>
              <a:rPr lang="en-US" dirty="0"/>
              <a:t> </a:t>
            </a:r>
            <a:r>
              <a:rPr lang="en-US" dirty="0" err="1"/>
              <a:t>sloupce</a:t>
            </a:r>
            <a:r>
              <a:rPr lang="en-US" dirty="0"/>
              <a:t> </a:t>
            </a:r>
            <a:r>
              <a:rPr lang="en-US" dirty="0" err="1"/>
              <a:t>kapaliny</a:t>
            </a:r>
            <a:r>
              <a:rPr lang="en-US" dirty="0"/>
              <a:t> </a:t>
            </a:r>
            <a:r>
              <a:rPr lang="en-US" dirty="0" err="1"/>
              <a:t>nad</a:t>
            </a:r>
            <a:r>
              <a:rPr lang="en-US" dirty="0"/>
              <a:t> </a:t>
            </a:r>
            <a:r>
              <a:rPr lang="en-US" dirty="0" err="1"/>
              <a:t>místem</a:t>
            </a:r>
            <a:r>
              <a:rPr lang="en-US" dirty="0"/>
              <a:t>, </a:t>
            </a:r>
            <a:r>
              <a:rPr lang="en-US" dirty="0" err="1"/>
              <a:t>kde</a:t>
            </a:r>
            <a:r>
              <a:rPr lang="en-US" dirty="0"/>
              <a:t> </a:t>
            </a:r>
            <a:r>
              <a:rPr lang="en-US" dirty="0" err="1"/>
              <a:t>tlak</a:t>
            </a:r>
            <a:r>
              <a:rPr lang="en-US" dirty="0"/>
              <a:t> </a:t>
            </a:r>
            <a:r>
              <a:rPr lang="en-US" dirty="0" err="1"/>
              <a:t>určujeme</a:t>
            </a:r>
            <a:r>
              <a:rPr lang="en-US" dirty="0"/>
              <a:t> a </a:t>
            </a:r>
            <a:r>
              <a:rPr lang="en-US" dirty="0" err="1"/>
              <a:t>na</a:t>
            </a:r>
            <a:r>
              <a:rPr lang="en-US" dirty="0"/>
              <a:t> </a:t>
            </a:r>
            <a:r>
              <a:rPr lang="en-US" dirty="0" err="1"/>
              <a:t>hustotě</a:t>
            </a:r>
            <a:r>
              <a:rPr lang="en-US" dirty="0"/>
              <a:t> </a:t>
            </a:r>
            <a:r>
              <a:rPr lang="en-US" dirty="0" err="1"/>
              <a:t>kapaliny</a:t>
            </a:r>
            <a:endParaRPr lang="en-US" dirty="0"/>
          </a:p>
        </p:txBody>
      </p:sp>
      <p:sp>
        <p:nvSpPr>
          <p:cNvPr id="166" name="Obdélník 165">
            <a:extLst>
              <a:ext uri="{FF2B5EF4-FFF2-40B4-BE49-F238E27FC236}">
                <a16:creationId xmlns:a16="http://schemas.microsoft.com/office/drawing/2014/main" id="{D4774E99-2ECD-458B-B41C-0E5DCE179CA0}"/>
              </a:ext>
            </a:extLst>
          </p:cNvPr>
          <p:cNvSpPr/>
          <p:nvPr/>
        </p:nvSpPr>
        <p:spPr>
          <a:xfrm>
            <a:off x="8225243" y="785326"/>
            <a:ext cx="3336032" cy="2308324"/>
          </a:xfrm>
          <a:prstGeom prst="rect">
            <a:avLst/>
          </a:prstGeom>
        </p:spPr>
        <p:txBody>
          <a:bodyPr wrap="square">
            <a:spAutoFit/>
          </a:bodyPr>
          <a:lstStyle/>
          <a:p>
            <a:r>
              <a:rPr lang="cs-CZ" b="1" dirty="0">
                <a:solidFill>
                  <a:srgbClr val="FF0000"/>
                </a:solidFill>
              </a:rPr>
              <a:t>Hydrodynamický tlak </a:t>
            </a:r>
            <a:r>
              <a:rPr lang="cs-CZ" dirty="0"/>
              <a:t>- </a:t>
            </a:r>
            <a:r>
              <a:rPr lang="en-US" dirty="0" err="1"/>
              <a:t>na</a:t>
            </a:r>
            <a:r>
              <a:rPr lang="en-US" dirty="0"/>
              <a:t> </a:t>
            </a:r>
            <a:r>
              <a:rPr lang="en-US" dirty="0" err="1"/>
              <a:t>kapalinu</a:t>
            </a:r>
            <a:r>
              <a:rPr lang="en-US" dirty="0"/>
              <a:t> </a:t>
            </a:r>
            <a:r>
              <a:rPr lang="en-US" dirty="0" err="1"/>
              <a:t>působí</a:t>
            </a:r>
            <a:r>
              <a:rPr lang="en-US" dirty="0"/>
              <a:t> </a:t>
            </a:r>
            <a:r>
              <a:rPr lang="en-US" dirty="0" err="1"/>
              <a:t>vnější</a:t>
            </a:r>
            <a:r>
              <a:rPr lang="en-US" dirty="0"/>
              <a:t> </a:t>
            </a:r>
            <a:r>
              <a:rPr lang="en-US" dirty="0" err="1"/>
              <a:t>tlaková</a:t>
            </a:r>
            <a:r>
              <a:rPr lang="en-US" dirty="0"/>
              <a:t> </a:t>
            </a:r>
            <a:r>
              <a:rPr lang="en-US" dirty="0" err="1"/>
              <a:t>síla</a:t>
            </a:r>
            <a:r>
              <a:rPr lang="en-US" dirty="0"/>
              <a:t>, </a:t>
            </a:r>
            <a:r>
              <a:rPr lang="en-US" dirty="0" err="1"/>
              <a:t>pak</a:t>
            </a:r>
            <a:r>
              <a:rPr lang="en-US" dirty="0"/>
              <a:t> </a:t>
            </a:r>
            <a:r>
              <a:rPr lang="en-US" dirty="0" err="1"/>
              <a:t>tlak</a:t>
            </a:r>
            <a:r>
              <a:rPr lang="en-US" dirty="0"/>
              <a:t> v </a:t>
            </a:r>
            <a:r>
              <a:rPr lang="en-US" dirty="0" err="1"/>
              <a:t>každém</a:t>
            </a:r>
            <a:r>
              <a:rPr lang="en-US" dirty="0"/>
              <a:t> </a:t>
            </a:r>
            <a:r>
              <a:rPr lang="en-US" dirty="0" err="1"/>
              <a:t>místě</a:t>
            </a:r>
            <a:r>
              <a:rPr lang="en-US" dirty="0"/>
              <a:t> </a:t>
            </a:r>
            <a:r>
              <a:rPr lang="en-US" dirty="0" err="1"/>
              <a:t>kapaliny</a:t>
            </a:r>
            <a:r>
              <a:rPr lang="en-US" dirty="0"/>
              <a:t> </a:t>
            </a:r>
            <a:r>
              <a:rPr lang="en-US" dirty="0" err="1"/>
              <a:t>vzroste</a:t>
            </a:r>
            <a:r>
              <a:rPr lang="en-US" dirty="0"/>
              <a:t> o </a:t>
            </a:r>
            <a:r>
              <a:rPr lang="en-US" dirty="0" err="1"/>
              <a:t>stejnou</a:t>
            </a:r>
            <a:r>
              <a:rPr lang="en-US" dirty="0"/>
              <a:t> </a:t>
            </a:r>
            <a:r>
              <a:rPr lang="en-US" dirty="0" err="1"/>
              <a:t>hodnotu</a:t>
            </a:r>
            <a:r>
              <a:rPr lang="cs-CZ" dirty="0"/>
              <a:t>. Pokud se jedná o proudící kapalinu, pak velikost tlaku závisí na energetické bilanci proudící kapaliny.</a:t>
            </a:r>
            <a:endParaRPr lang="en-US" dirty="0"/>
          </a:p>
        </p:txBody>
      </p:sp>
      <p:sp>
        <p:nvSpPr>
          <p:cNvPr id="164" name="TextovéPole 163">
            <a:extLst>
              <a:ext uri="{FF2B5EF4-FFF2-40B4-BE49-F238E27FC236}">
                <a16:creationId xmlns:a16="http://schemas.microsoft.com/office/drawing/2014/main" id="{403FCC70-C50F-4C9F-A763-30E47DF04AC3}"/>
              </a:ext>
            </a:extLst>
          </p:cNvPr>
          <p:cNvSpPr txBox="1"/>
          <p:nvPr/>
        </p:nvSpPr>
        <p:spPr>
          <a:xfrm>
            <a:off x="3373284" y="1940926"/>
            <a:ext cx="3198311" cy="369332"/>
          </a:xfrm>
          <a:prstGeom prst="rect">
            <a:avLst/>
          </a:prstGeom>
          <a:noFill/>
        </p:spPr>
        <p:txBody>
          <a:bodyPr wrap="none" rtlCol="0">
            <a:spAutoFit/>
          </a:bodyPr>
          <a:lstStyle/>
          <a:p>
            <a:r>
              <a:rPr lang="cs-CZ" b="1" dirty="0">
                <a:solidFill>
                  <a:srgbClr val="00B050"/>
                </a:solidFill>
              </a:rPr>
              <a:t>Dynamika proudící tekutiny</a:t>
            </a:r>
            <a:endParaRPr lang="en-US" b="1" dirty="0">
              <a:solidFill>
                <a:srgbClr val="00B050"/>
              </a:solidFill>
            </a:endParaRPr>
          </a:p>
        </p:txBody>
      </p:sp>
      <p:grpSp>
        <p:nvGrpSpPr>
          <p:cNvPr id="3" name="Skupina 2">
            <a:extLst>
              <a:ext uri="{FF2B5EF4-FFF2-40B4-BE49-F238E27FC236}">
                <a16:creationId xmlns:a16="http://schemas.microsoft.com/office/drawing/2014/main" id="{DFEB1EEB-B0E0-40AD-A954-14342DC26F28}"/>
              </a:ext>
            </a:extLst>
          </p:cNvPr>
          <p:cNvGrpSpPr/>
          <p:nvPr/>
        </p:nvGrpSpPr>
        <p:grpSpPr>
          <a:xfrm>
            <a:off x="3503712" y="4695027"/>
            <a:ext cx="2956862" cy="1004370"/>
            <a:chOff x="3503712" y="4659023"/>
            <a:chExt cx="2956862" cy="1004370"/>
          </a:xfrm>
        </p:grpSpPr>
        <p:cxnSp>
          <p:nvCxnSpPr>
            <p:cNvPr id="168" name="Přímá spojnice se šipkou 167">
              <a:extLst>
                <a:ext uri="{FF2B5EF4-FFF2-40B4-BE49-F238E27FC236}">
                  <a16:creationId xmlns:a16="http://schemas.microsoft.com/office/drawing/2014/main" id="{FD42403D-F3BD-4E3A-AF8E-7D2B45750786}"/>
                </a:ext>
              </a:extLst>
            </p:cNvPr>
            <p:cNvCxnSpPr>
              <a:cxnSpLocks/>
            </p:cNvCxnSpPr>
            <p:nvPr/>
          </p:nvCxnSpPr>
          <p:spPr>
            <a:xfrm flipV="1">
              <a:off x="6460574" y="4659023"/>
              <a:ext cx="0" cy="1002225"/>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1" name="Přímá spojnice se šipkou 170">
              <a:extLst>
                <a:ext uri="{FF2B5EF4-FFF2-40B4-BE49-F238E27FC236}">
                  <a16:creationId xmlns:a16="http://schemas.microsoft.com/office/drawing/2014/main" id="{9E8D40E7-D344-4B41-99CB-66758124776A}"/>
                </a:ext>
              </a:extLst>
            </p:cNvPr>
            <p:cNvCxnSpPr>
              <a:cxnSpLocks/>
            </p:cNvCxnSpPr>
            <p:nvPr/>
          </p:nvCxnSpPr>
          <p:spPr>
            <a:xfrm flipV="1">
              <a:off x="6204012" y="4677044"/>
              <a:ext cx="0" cy="966221"/>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4" name="Přímá spojnice se šipkou 173">
              <a:extLst>
                <a:ext uri="{FF2B5EF4-FFF2-40B4-BE49-F238E27FC236}">
                  <a16:creationId xmlns:a16="http://schemas.microsoft.com/office/drawing/2014/main" id="{11941972-52E2-4568-97AD-795BF3F0D639}"/>
                </a:ext>
              </a:extLst>
            </p:cNvPr>
            <p:cNvCxnSpPr>
              <a:cxnSpLocks/>
            </p:cNvCxnSpPr>
            <p:nvPr/>
          </p:nvCxnSpPr>
          <p:spPr>
            <a:xfrm flipV="1">
              <a:off x="5915980" y="4689140"/>
              <a:ext cx="0" cy="966221"/>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5" name="Přímá spojnice se šipkou 174">
              <a:extLst>
                <a:ext uri="{FF2B5EF4-FFF2-40B4-BE49-F238E27FC236}">
                  <a16:creationId xmlns:a16="http://schemas.microsoft.com/office/drawing/2014/main" id="{0DB8BF84-60C1-404A-8EB9-89CA9D842555}"/>
                </a:ext>
              </a:extLst>
            </p:cNvPr>
            <p:cNvCxnSpPr>
              <a:cxnSpLocks/>
            </p:cNvCxnSpPr>
            <p:nvPr/>
          </p:nvCxnSpPr>
          <p:spPr>
            <a:xfrm flipV="1">
              <a:off x="5663952" y="4689140"/>
              <a:ext cx="0" cy="918215"/>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6" name="Přímá spojnice se šipkou 175">
              <a:extLst>
                <a:ext uri="{FF2B5EF4-FFF2-40B4-BE49-F238E27FC236}">
                  <a16:creationId xmlns:a16="http://schemas.microsoft.com/office/drawing/2014/main" id="{024C0CF6-2EBF-4F11-87FE-D1FBA9A3F249}"/>
                </a:ext>
              </a:extLst>
            </p:cNvPr>
            <p:cNvCxnSpPr>
              <a:cxnSpLocks/>
            </p:cNvCxnSpPr>
            <p:nvPr/>
          </p:nvCxnSpPr>
          <p:spPr>
            <a:xfrm flipV="1">
              <a:off x="5411923" y="4725144"/>
              <a:ext cx="0" cy="919084"/>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7" name="Přímá spojnice se šipkou 176">
              <a:extLst>
                <a:ext uri="{FF2B5EF4-FFF2-40B4-BE49-F238E27FC236}">
                  <a16:creationId xmlns:a16="http://schemas.microsoft.com/office/drawing/2014/main" id="{667BE7F3-5BD6-4E03-A11D-ED74EC1EDADB}"/>
                </a:ext>
              </a:extLst>
            </p:cNvPr>
            <p:cNvCxnSpPr>
              <a:cxnSpLocks/>
            </p:cNvCxnSpPr>
            <p:nvPr/>
          </p:nvCxnSpPr>
          <p:spPr>
            <a:xfrm flipH="1" flipV="1">
              <a:off x="5147454" y="4725144"/>
              <a:ext cx="12441" cy="911628"/>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1" name="Přímá spojnice se šipkou 180">
              <a:extLst>
                <a:ext uri="{FF2B5EF4-FFF2-40B4-BE49-F238E27FC236}">
                  <a16:creationId xmlns:a16="http://schemas.microsoft.com/office/drawing/2014/main" id="{F416D06E-E05C-49C2-B219-F418E071913E}"/>
                </a:ext>
              </a:extLst>
            </p:cNvPr>
            <p:cNvCxnSpPr>
              <a:cxnSpLocks/>
            </p:cNvCxnSpPr>
            <p:nvPr/>
          </p:nvCxnSpPr>
          <p:spPr>
            <a:xfrm flipH="1" flipV="1">
              <a:off x="4891856" y="4758848"/>
              <a:ext cx="1" cy="850914"/>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2" name="Přímá spojnice se šipkou 181">
              <a:extLst>
                <a:ext uri="{FF2B5EF4-FFF2-40B4-BE49-F238E27FC236}">
                  <a16:creationId xmlns:a16="http://schemas.microsoft.com/office/drawing/2014/main" id="{B85057C0-4954-486C-92F3-FE132D2F1721}"/>
                </a:ext>
              </a:extLst>
            </p:cNvPr>
            <p:cNvCxnSpPr>
              <a:cxnSpLocks/>
            </p:cNvCxnSpPr>
            <p:nvPr/>
          </p:nvCxnSpPr>
          <p:spPr>
            <a:xfrm flipV="1">
              <a:off x="4606734" y="4770747"/>
              <a:ext cx="13102" cy="892646"/>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3" name="Přímá spojnice se šipkou 182">
              <a:extLst>
                <a:ext uri="{FF2B5EF4-FFF2-40B4-BE49-F238E27FC236}">
                  <a16:creationId xmlns:a16="http://schemas.microsoft.com/office/drawing/2014/main" id="{91134455-1371-4D89-93AF-041F1F512E57}"/>
                </a:ext>
              </a:extLst>
            </p:cNvPr>
            <p:cNvCxnSpPr>
              <a:cxnSpLocks/>
            </p:cNvCxnSpPr>
            <p:nvPr/>
          </p:nvCxnSpPr>
          <p:spPr>
            <a:xfrm flipV="1">
              <a:off x="4367310" y="4797152"/>
              <a:ext cx="0" cy="852025"/>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4" name="Přímá spojnice se šipkou 183">
              <a:extLst>
                <a:ext uri="{FF2B5EF4-FFF2-40B4-BE49-F238E27FC236}">
                  <a16:creationId xmlns:a16="http://schemas.microsoft.com/office/drawing/2014/main" id="{B8B3DB5C-C013-4679-B73E-EF9CF197CC04}"/>
                </a:ext>
              </a:extLst>
            </p:cNvPr>
            <p:cNvCxnSpPr>
              <a:cxnSpLocks/>
            </p:cNvCxnSpPr>
            <p:nvPr/>
          </p:nvCxnSpPr>
          <p:spPr>
            <a:xfrm flipV="1">
              <a:off x="4079776" y="4807691"/>
              <a:ext cx="0" cy="83186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5" name="Přímá spojnice se šipkou 184">
              <a:extLst>
                <a:ext uri="{FF2B5EF4-FFF2-40B4-BE49-F238E27FC236}">
                  <a16:creationId xmlns:a16="http://schemas.microsoft.com/office/drawing/2014/main" id="{E6D86020-9BE5-4751-823C-7A3702CE9669}"/>
                </a:ext>
              </a:extLst>
            </p:cNvPr>
            <p:cNvCxnSpPr>
              <a:cxnSpLocks/>
            </p:cNvCxnSpPr>
            <p:nvPr/>
          </p:nvCxnSpPr>
          <p:spPr>
            <a:xfrm flipH="1" flipV="1">
              <a:off x="3776870" y="4844616"/>
              <a:ext cx="22243" cy="80329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6" name="Přímá spojnice se šipkou 185">
              <a:extLst>
                <a:ext uri="{FF2B5EF4-FFF2-40B4-BE49-F238E27FC236}">
                  <a16:creationId xmlns:a16="http://schemas.microsoft.com/office/drawing/2014/main" id="{4BA557DF-AFC5-4318-B79F-8FEC048656A1}"/>
                </a:ext>
              </a:extLst>
            </p:cNvPr>
            <p:cNvCxnSpPr>
              <a:cxnSpLocks/>
            </p:cNvCxnSpPr>
            <p:nvPr/>
          </p:nvCxnSpPr>
          <p:spPr>
            <a:xfrm flipV="1">
              <a:off x="3503712" y="4853301"/>
              <a:ext cx="0" cy="794605"/>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9" name="Přímá spojnice se šipkou 198">
            <a:extLst>
              <a:ext uri="{FF2B5EF4-FFF2-40B4-BE49-F238E27FC236}">
                <a16:creationId xmlns:a16="http://schemas.microsoft.com/office/drawing/2014/main" id="{9B28380B-1B04-42DE-B77A-83C6B6DF1CB4}"/>
              </a:ext>
            </a:extLst>
          </p:cNvPr>
          <p:cNvCxnSpPr>
            <a:cxnSpLocks/>
          </p:cNvCxnSpPr>
          <p:nvPr/>
        </p:nvCxnSpPr>
        <p:spPr>
          <a:xfrm flipV="1">
            <a:off x="6424570" y="2465714"/>
            <a:ext cx="0" cy="669368"/>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0" name="Přímá spojnice se šipkou 199">
            <a:extLst>
              <a:ext uri="{FF2B5EF4-FFF2-40B4-BE49-F238E27FC236}">
                <a16:creationId xmlns:a16="http://schemas.microsoft.com/office/drawing/2014/main" id="{81F67071-D741-4510-A00E-674220CF0B02}"/>
              </a:ext>
            </a:extLst>
          </p:cNvPr>
          <p:cNvCxnSpPr>
            <a:cxnSpLocks/>
          </p:cNvCxnSpPr>
          <p:nvPr/>
        </p:nvCxnSpPr>
        <p:spPr>
          <a:xfrm flipV="1">
            <a:off x="6168008" y="2511127"/>
            <a:ext cx="0" cy="611859"/>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1" name="Přímá spojnice se šipkou 200">
            <a:extLst>
              <a:ext uri="{FF2B5EF4-FFF2-40B4-BE49-F238E27FC236}">
                <a16:creationId xmlns:a16="http://schemas.microsoft.com/office/drawing/2014/main" id="{EDDC9B1B-8919-40F7-BE3E-7352DD24137F}"/>
              </a:ext>
            </a:extLst>
          </p:cNvPr>
          <p:cNvCxnSpPr>
            <a:cxnSpLocks/>
          </p:cNvCxnSpPr>
          <p:nvPr/>
        </p:nvCxnSpPr>
        <p:spPr>
          <a:xfrm flipV="1">
            <a:off x="5879976" y="2511127"/>
            <a:ext cx="0" cy="623955"/>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2" name="Přímá spojnice se šipkou 201">
            <a:extLst>
              <a:ext uri="{FF2B5EF4-FFF2-40B4-BE49-F238E27FC236}">
                <a16:creationId xmlns:a16="http://schemas.microsoft.com/office/drawing/2014/main" id="{29A1C2FE-0113-4A51-B0F7-563573A91998}"/>
              </a:ext>
            </a:extLst>
          </p:cNvPr>
          <p:cNvCxnSpPr>
            <a:cxnSpLocks/>
          </p:cNvCxnSpPr>
          <p:nvPr/>
        </p:nvCxnSpPr>
        <p:spPr>
          <a:xfrm flipV="1">
            <a:off x="5627948" y="2564903"/>
            <a:ext cx="0" cy="558176"/>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3" name="Přímá spojnice se šipkou 202">
            <a:extLst>
              <a:ext uri="{FF2B5EF4-FFF2-40B4-BE49-F238E27FC236}">
                <a16:creationId xmlns:a16="http://schemas.microsoft.com/office/drawing/2014/main" id="{E25F6ABB-B39C-49E6-A557-1136F1018912}"/>
              </a:ext>
            </a:extLst>
          </p:cNvPr>
          <p:cNvCxnSpPr>
            <a:cxnSpLocks/>
          </p:cNvCxnSpPr>
          <p:nvPr/>
        </p:nvCxnSpPr>
        <p:spPr>
          <a:xfrm flipV="1">
            <a:off x="5375919" y="2564903"/>
            <a:ext cx="0" cy="529897"/>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4" name="Přímá spojnice se šipkou 203">
            <a:extLst>
              <a:ext uri="{FF2B5EF4-FFF2-40B4-BE49-F238E27FC236}">
                <a16:creationId xmlns:a16="http://schemas.microsoft.com/office/drawing/2014/main" id="{2D614B67-558E-4A8B-830A-57BA166AA476}"/>
              </a:ext>
            </a:extLst>
          </p:cNvPr>
          <p:cNvCxnSpPr>
            <a:cxnSpLocks/>
          </p:cNvCxnSpPr>
          <p:nvPr/>
        </p:nvCxnSpPr>
        <p:spPr>
          <a:xfrm flipH="1" flipV="1">
            <a:off x="5128915" y="2584088"/>
            <a:ext cx="7419" cy="543538"/>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5" name="Přímá spojnice se šipkou 204">
            <a:extLst>
              <a:ext uri="{FF2B5EF4-FFF2-40B4-BE49-F238E27FC236}">
                <a16:creationId xmlns:a16="http://schemas.microsoft.com/office/drawing/2014/main" id="{15335D21-07AF-4F52-BF3D-BD74E5FBE74B}"/>
              </a:ext>
            </a:extLst>
          </p:cNvPr>
          <p:cNvCxnSpPr>
            <a:cxnSpLocks/>
          </p:cNvCxnSpPr>
          <p:nvPr/>
        </p:nvCxnSpPr>
        <p:spPr>
          <a:xfrm flipH="1" flipV="1">
            <a:off x="4855852" y="2605319"/>
            <a:ext cx="1" cy="513831"/>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6" name="Přímá spojnice se šipkou 205">
            <a:extLst>
              <a:ext uri="{FF2B5EF4-FFF2-40B4-BE49-F238E27FC236}">
                <a16:creationId xmlns:a16="http://schemas.microsoft.com/office/drawing/2014/main" id="{700FADDD-49F8-404D-86AA-968C19494793}"/>
              </a:ext>
            </a:extLst>
          </p:cNvPr>
          <p:cNvCxnSpPr>
            <a:cxnSpLocks/>
          </p:cNvCxnSpPr>
          <p:nvPr/>
        </p:nvCxnSpPr>
        <p:spPr>
          <a:xfrm flipV="1">
            <a:off x="4570730" y="2616389"/>
            <a:ext cx="0" cy="526724"/>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7" name="Přímá spojnice se šipkou 206">
            <a:extLst>
              <a:ext uri="{FF2B5EF4-FFF2-40B4-BE49-F238E27FC236}">
                <a16:creationId xmlns:a16="http://schemas.microsoft.com/office/drawing/2014/main" id="{1011DC4F-C00B-468A-BDE8-CBA4F70855AA}"/>
              </a:ext>
            </a:extLst>
          </p:cNvPr>
          <p:cNvCxnSpPr>
            <a:cxnSpLocks/>
          </p:cNvCxnSpPr>
          <p:nvPr/>
        </p:nvCxnSpPr>
        <p:spPr>
          <a:xfrm flipV="1">
            <a:off x="4331306" y="2671812"/>
            <a:ext cx="0" cy="47384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8" name="Přímá spojnice se šipkou 207">
            <a:extLst>
              <a:ext uri="{FF2B5EF4-FFF2-40B4-BE49-F238E27FC236}">
                <a16:creationId xmlns:a16="http://schemas.microsoft.com/office/drawing/2014/main" id="{423588EC-E570-4304-891D-B01873F57360}"/>
              </a:ext>
            </a:extLst>
          </p:cNvPr>
          <p:cNvCxnSpPr>
            <a:cxnSpLocks/>
          </p:cNvCxnSpPr>
          <p:nvPr/>
        </p:nvCxnSpPr>
        <p:spPr>
          <a:xfrm flipV="1">
            <a:off x="4043772" y="2703341"/>
            <a:ext cx="0" cy="41593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9" name="Přímá spojnice se šipkou 208">
            <a:extLst>
              <a:ext uri="{FF2B5EF4-FFF2-40B4-BE49-F238E27FC236}">
                <a16:creationId xmlns:a16="http://schemas.microsoft.com/office/drawing/2014/main" id="{A9806545-FA88-48DA-9638-69A2E6E25DF0}"/>
              </a:ext>
            </a:extLst>
          </p:cNvPr>
          <p:cNvCxnSpPr>
            <a:cxnSpLocks/>
          </p:cNvCxnSpPr>
          <p:nvPr/>
        </p:nvCxnSpPr>
        <p:spPr>
          <a:xfrm flipH="1" flipV="1">
            <a:off x="3751742" y="2717092"/>
            <a:ext cx="11368" cy="410534"/>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0" name="Přímá spojnice se šipkou 209">
            <a:extLst>
              <a:ext uri="{FF2B5EF4-FFF2-40B4-BE49-F238E27FC236}">
                <a16:creationId xmlns:a16="http://schemas.microsoft.com/office/drawing/2014/main" id="{73B1A54B-7B39-46EB-BDC9-12C79D72284B}"/>
              </a:ext>
            </a:extLst>
          </p:cNvPr>
          <p:cNvCxnSpPr>
            <a:cxnSpLocks/>
          </p:cNvCxnSpPr>
          <p:nvPr/>
        </p:nvCxnSpPr>
        <p:spPr>
          <a:xfrm flipV="1">
            <a:off x="3467708" y="2703341"/>
            <a:ext cx="0" cy="424286"/>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31" name="Obdélník 130">
            <a:extLst>
              <a:ext uri="{FF2B5EF4-FFF2-40B4-BE49-F238E27FC236}">
                <a16:creationId xmlns:a16="http://schemas.microsoft.com/office/drawing/2014/main" id="{EF426895-1FA4-465E-8AD4-65FF0411BA19}"/>
              </a:ext>
            </a:extLst>
          </p:cNvPr>
          <p:cNvSpPr/>
          <p:nvPr/>
        </p:nvSpPr>
        <p:spPr>
          <a:xfrm>
            <a:off x="8139937" y="4922583"/>
            <a:ext cx="3537687" cy="1754326"/>
          </a:xfrm>
          <a:prstGeom prst="rect">
            <a:avLst/>
          </a:prstGeom>
        </p:spPr>
        <p:txBody>
          <a:bodyPr wrap="square">
            <a:spAutoFit/>
          </a:bodyPr>
          <a:lstStyle/>
          <a:p>
            <a:r>
              <a:rPr lang="en-US" b="1" dirty="0" err="1">
                <a:solidFill>
                  <a:srgbClr val="00B050"/>
                </a:solidFill>
              </a:rPr>
              <a:t>Hydr</a:t>
            </a:r>
            <a:r>
              <a:rPr lang="cs-CZ" b="1" dirty="0" err="1">
                <a:solidFill>
                  <a:srgbClr val="00B050"/>
                </a:solidFill>
              </a:rPr>
              <a:t>aulický</a:t>
            </a:r>
            <a:r>
              <a:rPr lang="en-US" b="1" dirty="0">
                <a:solidFill>
                  <a:srgbClr val="00B050"/>
                </a:solidFill>
              </a:rPr>
              <a:t> </a:t>
            </a:r>
            <a:r>
              <a:rPr lang="en-US" b="1" dirty="0" err="1">
                <a:solidFill>
                  <a:srgbClr val="00B050"/>
                </a:solidFill>
              </a:rPr>
              <a:t>tlak</a:t>
            </a:r>
            <a:r>
              <a:rPr lang="cs-CZ" b="1" dirty="0">
                <a:solidFill>
                  <a:srgbClr val="00B050"/>
                </a:solidFill>
              </a:rPr>
              <a:t> </a:t>
            </a:r>
            <a:r>
              <a:rPr lang="cs-CZ" dirty="0"/>
              <a:t>výsledný sumární tlak</a:t>
            </a:r>
            <a:r>
              <a:rPr lang="cs-CZ" dirty="0">
                <a:solidFill>
                  <a:srgbClr val="0070C0"/>
                </a:solidFill>
              </a:rPr>
              <a:t> </a:t>
            </a:r>
            <a:r>
              <a:rPr lang="cs-CZ" dirty="0"/>
              <a:t>na stěnu kapilár v</a:t>
            </a:r>
            <a:r>
              <a:rPr lang="en-US" dirty="0" err="1"/>
              <a:t>ychází</a:t>
            </a:r>
            <a:r>
              <a:rPr lang="en-US" dirty="0"/>
              <a:t> z </a:t>
            </a:r>
            <a:r>
              <a:rPr lang="en-US" dirty="0" err="1"/>
              <a:t>energetické</a:t>
            </a:r>
            <a:r>
              <a:rPr lang="en-US" dirty="0"/>
              <a:t> </a:t>
            </a:r>
            <a:r>
              <a:rPr lang="en-US" dirty="0" err="1"/>
              <a:t>bilance</a:t>
            </a:r>
            <a:r>
              <a:rPr lang="en-US" dirty="0"/>
              <a:t> </a:t>
            </a:r>
            <a:r>
              <a:rPr lang="en-US" dirty="0" err="1"/>
              <a:t>proudící</a:t>
            </a:r>
            <a:r>
              <a:rPr lang="en-US" dirty="0"/>
              <a:t> </a:t>
            </a:r>
            <a:r>
              <a:rPr lang="en-US" dirty="0" err="1"/>
              <a:t>kapaliny</a:t>
            </a:r>
            <a:r>
              <a:rPr lang="cs-CZ" dirty="0"/>
              <a:t>. Zahrnuje v sobě hydrostatickou i hydrodynamickou složku.</a:t>
            </a:r>
            <a:endParaRPr lang="en-US" dirty="0"/>
          </a:p>
        </p:txBody>
      </p:sp>
    </p:spTree>
    <p:custDataLst>
      <p:tags r:id="rId1"/>
    </p:custDataLst>
    <p:extLst>
      <p:ext uri="{BB962C8B-B14F-4D97-AF65-F5344CB8AC3E}">
        <p14:creationId xmlns:p14="http://schemas.microsoft.com/office/powerpoint/2010/main" val="4581701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a:extLst>
              <a:ext uri="{FF2B5EF4-FFF2-40B4-BE49-F238E27FC236}">
                <a16:creationId xmlns:a16="http://schemas.microsoft.com/office/drawing/2014/main" id="{948AC106-2D85-4A81-8636-D1E8D6AF2F77}"/>
              </a:ext>
            </a:extLst>
          </p:cNvPr>
          <p:cNvSpPr/>
          <p:nvPr/>
        </p:nvSpPr>
        <p:spPr>
          <a:xfrm>
            <a:off x="1524191" y="-39959"/>
            <a:ext cx="9132886" cy="6909534"/>
          </a:xfrm>
          <a:prstGeom prst="rect">
            <a:avLst/>
          </a:pr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3" name="Obdélník 412">
            <a:extLst>
              <a:ext uri="{FF2B5EF4-FFF2-40B4-BE49-F238E27FC236}">
                <a16:creationId xmlns:a16="http://schemas.microsoft.com/office/drawing/2014/main" id="{F66D149B-CFE2-4A1C-8FCA-7A66FF5C9EA9}"/>
              </a:ext>
            </a:extLst>
          </p:cNvPr>
          <p:cNvSpPr/>
          <p:nvPr/>
        </p:nvSpPr>
        <p:spPr>
          <a:xfrm>
            <a:off x="1524191" y="-39960"/>
            <a:ext cx="9143618" cy="4423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olný tvar: obrazec 1">
            <a:extLst>
              <a:ext uri="{FF2B5EF4-FFF2-40B4-BE49-F238E27FC236}">
                <a16:creationId xmlns:a16="http://schemas.microsoft.com/office/drawing/2014/main" id="{8E2A0372-D9C1-4A0D-8791-910FDC26A76C}"/>
              </a:ext>
            </a:extLst>
          </p:cNvPr>
          <p:cNvSpPr/>
          <p:nvPr/>
        </p:nvSpPr>
        <p:spPr>
          <a:xfrm>
            <a:off x="1332550" y="385302"/>
            <a:ext cx="9378312" cy="45719"/>
          </a:xfrm>
          <a:custGeom>
            <a:avLst/>
            <a:gdLst>
              <a:gd name="connsiteX0" fmla="*/ 0 w 5667513"/>
              <a:gd name="connsiteY0" fmla="*/ 35339 h 35339"/>
              <a:gd name="connsiteX1" fmla="*/ 5667513 w 5667513"/>
              <a:gd name="connsiteY1" fmla="*/ 0 h 35339"/>
              <a:gd name="connsiteX2" fmla="*/ 5667513 w 5667513"/>
              <a:gd name="connsiteY2" fmla="*/ 0 h 35339"/>
            </a:gdLst>
            <a:ahLst/>
            <a:cxnLst>
              <a:cxn ang="0">
                <a:pos x="connsiteX0" y="connsiteY0"/>
              </a:cxn>
              <a:cxn ang="0">
                <a:pos x="connsiteX1" y="connsiteY1"/>
              </a:cxn>
              <a:cxn ang="0">
                <a:pos x="connsiteX2" y="connsiteY2"/>
              </a:cxn>
            </a:cxnLst>
            <a:rect l="l" t="t" r="r" b="b"/>
            <a:pathLst>
              <a:path w="5667513" h="35339">
                <a:moveTo>
                  <a:pt x="0" y="35339"/>
                </a:moveTo>
                <a:lnTo>
                  <a:pt x="5667513" y="0"/>
                </a:lnTo>
                <a:lnTo>
                  <a:pt x="566751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163" name="Group 3"/>
          <p:cNvGrpSpPr>
            <a:grpSpLocks/>
          </p:cNvGrpSpPr>
          <p:nvPr/>
        </p:nvGrpSpPr>
        <p:grpSpPr bwMode="auto">
          <a:xfrm>
            <a:off x="1344612" y="2797175"/>
            <a:ext cx="9534526" cy="3702050"/>
            <a:chOff x="-96" y="77"/>
            <a:chExt cx="5894" cy="2332"/>
          </a:xfrm>
        </p:grpSpPr>
        <p:grpSp>
          <p:nvGrpSpPr>
            <p:cNvPr id="92487" name="Group 4"/>
            <p:cNvGrpSpPr>
              <a:grpSpLocks/>
            </p:cNvGrpSpPr>
            <p:nvPr/>
          </p:nvGrpSpPr>
          <p:grpSpPr bwMode="auto">
            <a:xfrm>
              <a:off x="-90" y="77"/>
              <a:ext cx="5888" cy="1065"/>
              <a:chOff x="-90" y="77"/>
              <a:chExt cx="5888" cy="1065"/>
            </a:xfrm>
          </p:grpSpPr>
          <p:sp>
            <p:nvSpPr>
              <p:cNvPr id="92499"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500"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1"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2"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3"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4"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5"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6"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7"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8"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nvGrpSpPr>
            <p:cNvPr id="92488" name="Group 15"/>
            <p:cNvGrpSpPr>
              <a:grpSpLocks/>
            </p:cNvGrpSpPr>
            <p:nvPr/>
          </p:nvGrpSpPr>
          <p:grpSpPr bwMode="auto">
            <a:xfrm flipV="1">
              <a:off x="-96" y="1344"/>
              <a:ext cx="5888" cy="1065"/>
              <a:chOff x="-90" y="77"/>
              <a:chExt cx="5888" cy="1065"/>
            </a:xfrm>
          </p:grpSpPr>
          <p:sp>
            <p:nvSpPr>
              <p:cNvPr id="92489"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490"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1"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2"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3"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4"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5"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6"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7"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8"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2164" name="Text Box 26"/>
          <p:cNvSpPr txBox="1">
            <a:spLocks noChangeArrowheads="1"/>
          </p:cNvSpPr>
          <p:nvPr/>
        </p:nvSpPr>
        <p:spPr bwMode="auto">
          <a:xfrm>
            <a:off x="92916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2165" name="Text Box 27"/>
          <p:cNvSpPr txBox="1">
            <a:spLocks noChangeArrowheads="1"/>
          </p:cNvSpPr>
          <p:nvPr/>
        </p:nvSpPr>
        <p:spPr bwMode="auto">
          <a:xfrm>
            <a:off x="19415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2166" name="Text Box 28"/>
          <p:cNvSpPr txBox="1">
            <a:spLocks noChangeArrowheads="1"/>
          </p:cNvSpPr>
          <p:nvPr/>
        </p:nvSpPr>
        <p:spPr bwMode="auto">
          <a:xfrm>
            <a:off x="49942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2167" name="Line 29"/>
          <p:cNvSpPr>
            <a:spLocks noChangeShapeType="1"/>
          </p:cNvSpPr>
          <p:nvPr/>
        </p:nvSpPr>
        <p:spPr bwMode="auto">
          <a:xfrm flipH="1" flipV="1">
            <a:off x="6934200"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92168" name="Line 30"/>
          <p:cNvSpPr>
            <a:spLocks noChangeShapeType="1"/>
          </p:cNvSpPr>
          <p:nvPr/>
        </p:nvSpPr>
        <p:spPr bwMode="auto">
          <a:xfrm flipH="1" flipV="1">
            <a:off x="6646863"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92169" name="Line 31"/>
          <p:cNvSpPr>
            <a:spLocks noChangeShapeType="1"/>
          </p:cNvSpPr>
          <p:nvPr/>
        </p:nvSpPr>
        <p:spPr bwMode="auto">
          <a:xfrm flipH="1" flipV="1">
            <a:off x="6359525" y="2351088"/>
            <a:ext cx="0" cy="1282700"/>
          </a:xfrm>
          <a:prstGeom prst="line">
            <a:avLst/>
          </a:prstGeom>
          <a:noFill/>
          <a:ln w="9525">
            <a:solidFill>
              <a:schemeClr val="tx1"/>
            </a:solidFill>
            <a:round/>
            <a:headEnd/>
            <a:tailEnd type="triangle" w="med" len="med"/>
          </a:ln>
        </p:spPr>
        <p:txBody>
          <a:bodyPr wrap="none" anchor="ctr"/>
          <a:lstStyle/>
          <a:p>
            <a:endParaRPr lang="cs-CZ"/>
          </a:p>
        </p:txBody>
      </p:sp>
      <p:sp>
        <p:nvSpPr>
          <p:cNvPr id="92170" name="Line 32"/>
          <p:cNvSpPr>
            <a:spLocks noChangeShapeType="1"/>
          </p:cNvSpPr>
          <p:nvPr/>
        </p:nvSpPr>
        <p:spPr bwMode="auto">
          <a:xfrm flipH="1" flipV="1">
            <a:off x="6072188" y="2427289"/>
            <a:ext cx="0" cy="1214437"/>
          </a:xfrm>
          <a:prstGeom prst="line">
            <a:avLst/>
          </a:prstGeom>
          <a:noFill/>
          <a:ln w="9525">
            <a:solidFill>
              <a:schemeClr val="tx1"/>
            </a:solidFill>
            <a:round/>
            <a:headEnd/>
            <a:tailEnd type="triangle" w="med" len="med"/>
          </a:ln>
        </p:spPr>
        <p:txBody>
          <a:bodyPr wrap="none" anchor="ctr"/>
          <a:lstStyle/>
          <a:p>
            <a:endParaRPr lang="cs-CZ"/>
          </a:p>
        </p:txBody>
      </p:sp>
      <p:sp>
        <p:nvSpPr>
          <p:cNvPr id="92171" name="Line 33"/>
          <p:cNvSpPr>
            <a:spLocks noChangeShapeType="1"/>
          </p:cNvSpPr>
          <p:nvPr/>
        </p:nvSpPr>
        <p:spPr bwMode="auto">
          <a:xfrm flipH="1" flipV="1">
            <a:off x="5784850" y="2544763"/>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92172" name="Line 34"/>
          <p:cNvSpPr>
            <a:spLocks noChangeShapeType="1"/>
          </p:cNvSpPr>
          <p:nvPr/>
        </p:nvSpPr>
        <p:spPr bwMode="auto">
          <a:xfrm flipH="1" flipV="1">
            <a:off x="5497513" y="2655889"/>
            <a:ext cx="0" cy="962025"/>
          </a:xfrm>
          <a:prstGeom prst="line">
            <a:avLst/>
          </a:prstGeom>
          <a:noFill/>
          <a:ln w="9525">
            <a:solidFill>
              <a:schemeClr val="tx1"/>
            </a:solidFill>
            <a:round/>
            <a:headEnd/>
            <a:tailEnd type="triangle" w="med" len="med"/>
          </a:ln>
        </p:spPr>
        <p:txBody>
          <a:bodyPr wrap="none" anchor="ctr"/>
          <a:lstStyle/>
          <a:p>
            <a:endParaRPr lang="cs-CZ"/>
          </a:p>
        </p:txBody>
      </p:sp>
      <p:sp>
        <p:nvSpPr>
          <p:cNvPr id="92173" name="Line 35"/>
          <p:cNvSpPr>
            <a:spLocks noChangeShapeType="1"/>
          </p:cNvSpPr>
          <p:nvPr/>
        </p:nvSpPr>
        <p:spPr bwMode="auto">
          <a:xfrm flipH="1" flipV="1">
            <a:off x="5210175" y="2747964"/>
            <a:ext cx="0" cy="877887"/>
          </a:xfrm>
          <a:prstGeom prst="line">
            <a:avLst/>
          </a:prstGeom>
          <a:noFill/>
          <a:ln w="9525">
            <a:solidFill>
              <a:schemeClr val="tx1"/>
            </a:solidFill>
            <a:round/>
            <a:headEnd/>
            <a:tailEnd type="triangle" w="med" len="med"/>
          </a:ln>
        </p:spPr>
        <p:txBody>
          <a:bodyPr wrap="none" anchor="ctr"/>
          <a:lstStyle/>
          <a:p>
            <a:endParaRPr lang="cs-CZ"/>
          </a:p>
        </p:txBody>
      </p:sp>
      <p:sp>
        <p:nvSpPr>
          <p:cNvPr id="92174" name="Line 36"/>
          <p:cNvSpPr>
            <a:spLocks noChangeShapeType="1"/>
          </p:cNvSpPr>
          <p:nvPr/>
        </p:nvSpPr>
        <p:spPr bwMode="auto">
          <a:xfrm flipH="1" flipV="1">
            <a:off x="4922838" y="2832101"/>
            <a:ext cx="0" cy="785813"/>
          </a:xfrm>
          <a:prstGeom prst="line">
            <a:avLst/>
          </a:prstGeom>
          <a:noFill/>
          <a:ln w="9525">
            <a:solidFill>
              <a:schemeClr val="tx1"/>
            </a:solidFill>
            <a:round/>
            <a:headEnd/>
            <a:tailEnd type="triangle" w="med" len="med"/>
          </a:ln>
        </p:spPr>
        <p:txBody>
          <a:bodyPr wrap="none" anchor="ctr"/>
          <a:lstStyle/>
          <a:p>
            <a:endParaRPr lang="cs-CZ"/>
          </a:p>
        </p:txBody>
      </p:sp>
      <p:sp>
        <p:nvSpPr>
          <p:cNvPr id="92175" name="Line 37"/>
          <p:cNvSpPr>
            <a:spLocks noChangeShapeType="1"/>
          </p:cNvSpPr>
          <p:nvPr/>
        </p:nvSpPr>
        <p:spPr bwMode="auto">
          <a:xfrm flipH="1" flipV="1">
            <a:off x="4635500" y="2951164"/>
            <a:ext cx="0" cy="693737"/>
          </a:xfrm>
          <a:prstGeom prst="line">
            <a:avLst/>
          </a:prstGeom>
          <a:noFill/>
          <a:ln w="9525">
            <a:solidFill>
              <a:schemeClr val="tx1"/>
            </a:solidFill>
            <a:round/>
            <a:headEnd/>
            <a:tailEnd type="triangle" w="med" len="med"/>
          </a:ln>
        </p:spPr>
        <p:txBody>
          <a:bodyPr wrap="none" anchor="ctr"/>
          <a:lstStyle/>
          <a:p>
            <a:endParaRPr lang="cs-CZ"/>
          </a:p>
        </p:txBody>
      </p:sp>
      <p:sp>
        <p:nvSpPr>
          <p:cNvPr id="92176" name="Line 38"/>
          <p:cNvSpPr>
            <a:spLocks noChangeShapeType="1"/>
          </p:cNvSpPr>
          <p:nvPr/>
        </p:nvSpPr>
        <p:spPr bwMode="auto">
          <a:xfrm flipH="1" flipV="1">
            <a:off x="4348163" y="3086101"/>
            <a:ext cx="0" cy="557213"/>
          </a:xfrm>
          <a:prstGeom prst="line">
            <a:avLst/>
          </a:prstGeom>
          <a:noFill/>
          <a:ln w="9525">
            <a:solidFill>
              <a:schemeClr val="tx1"/>
            </a:solidFill>
            <a:round/>
            <a:headEnd/>
            <a:tailEnd type="triangle" w="med" len="med"/>
          </a:ln>
        </p:spPr>
        <p:txBody>
          <a:bodyPr wrap="none" anchor="ctr"/>
          <a:lstStyle/>
          <a:p>
            <a:endParaRPr lang="cs-CZ"/>
          </a:p>
        </p:txBody>
      </p:sp>
      <p:sp>
        <p:nvSpPr>
          <p:cNvPr id="92177" name="Line 39"/>
          <p:cNvSpPr>
            <a:spLocks noChangeShapeType="1"/>
          </p:cNvSpPr>
          <p:nvPr/>
        </p:nvSpPr>
        <p:spPr bwMode="auto">
          <a:xfrm flipH="1" flipV="1">
            <a:off x="4060825" y="3154364"/>
            <a:ext cx="0" cy="473075"/>
          </a:xfrm>
          <a:prstGeom prst="line">
            <a:avLst/>
          </a:prstGeom>
          <a:noFill/>
          <a:ln w="9525">
            <a:solidFill>
              <a:schemeClr val="tx1"/>
            </a:solidFill>
            <a:round/>
            <a:headEnd/>
            <a:tailEnd type="triangle" w="med" len="med"/>
          </a:ln>
        </p:spPr>
        <p:txBody>
          <a:bodyPr wrap="none" anchor="ctr"/>
          <a:lstStyle/>
          <a:p>
            <a:endParaRPr lang="cs-CZ"/>
          </a:p>
        </p:txBody>
      </p:sp>
      <p:sp>
        <p:nvSpPr>
          <p:cNvPr id="92178" name="Line 40"/>
          <p:cNvSpPr>
            <a:spLocks noChangeShapeType="1"/>
          </p:cNvSpPr>
          <p:nvPr/>
        </p:nvSpPr>
        <p:spPr bwMode="auto">
          <a:xfrm flipH="1" flipV="1">
            <a:off x="37734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2191" name="Line 53"/>
          <p:cNvSpPr>
            <a:spLocks noChangeShapeType="1"/>
          </p:cNvSpPr>
          <p:nvPr/>
        </p:nvSpPr>
        <p:spPr bwMode="auto">
          <a:xfrm flipH="1" flipV="1">
            <a:off x="7186613"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92192" name="Line 54"/>
          <p:cNvSpPr>
            <a:spLocks noChangeShapeType="1"/>
          </p:cNvSpPr>
          <p:nvPr/>
        </p:nvSpPr>
        <p:spPr bwMode="auto">
          <a:xfrm flipH="1" flipV="1">
            <a:off x="7439025"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92193" name="Line 55"/>
          <p:cNvSpPr>
            <a:spLocks noChangeShapeType="1"/>
          </p:cNvSpPr>
          <p:nvPr/>
        </p:nvSpPr>
        <p:spPr bwMode="auto">
          <a:xfrm flipH="1" flipV="1">
            <a:off x="7691438"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2194" name="Line 56"/>
          <p:cNvSpPr>
            <a:spLocks noChangeShapeType="1"/>
          </p:cNvSpPr>
          <p:nvPr/>
        </p:nvSpPr>
        <p:spPr bwMode="auto">
          <a:xfrm flipH="1" flipV="1">
            <a:off x="79438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2195" name="Line 57"/>
          <p:cNvSpPr>
            <a:spLocks noChangeShapeType="1"/>
          </p:cNvSpPr>
          <p:nvPr/>
        </p:nvSpPr>
        <p:spPr bwMode="auto">
          <a:xfrm flipV="1">
            <a:off x="3581400" y="2132014"/>
            <a:ext cx="3354388" cy="1196975"/>
          </a:xfrm>
          <a:prstGeom prst="line">
            <a:avLst/>
          </a:prstGeom>
          <a:noFill/>
          <a:ln w="9525">
            <a:solidFill>
              <a:schemeClr val="tx1"/>
            </a:solidFill>
            <a:round/>
            <a:headEnd/>
            <a:tailEnd/>
          </a:ln>
        </p:spPr>
        <p:txBody>
          <a:bodyPr wrap="none" anchor="ctr"/>
          <a:lstStyle/>
          <a:p>
            <a:endParaRPr lang="cs-CZ"/>
          </a:p>
        </p:txBody>
      </p:sp>
      <p:sp>
        <p:nvSpPr>
          <p:cNvPr id="92196" name="Line 58"/>
          <p:cNvSpPr>
            <a:spLocks noChangeShapeType="1"/>
          </p:cNvSpPr>
          <p:nvPr/>
        </p:nvSpPr>
        <p:spPr bwMode="auto">
          <a:xfrm flipV="1">
            <a:off x="6934200" y="0"/>
            <a:ext cx="952500" cy="2141538"/>
          </a:xfrm>
          <a:prstGeom prst="line">
            <a:avLst/>
          </a:prstGeom>
          <a:noFill/>
          <a:ln w="9525">
            <a:solidFill>
              <a:schemeClr val="tx1"/>
            </a:solidFill>
            <a:round/>
            <a:headEnd/>
            <a:tailEnd/>
          </a:ln>
        </p:spPr>
        <p:txBody>
          <a:bodyPr wrap="none" anchor="ctr"/>
          <a:lstStyle/>
          <a:p>
            <a:endParaRPr lang="cs-CZ"/>
          </a:p>
        </p:txBody>
      </p:sp>
      <p:sp>
        <p:nvSpPr>
          <p:cNvPr id="92198" name="Line 60"/>
          <p:cNvSpPr>
            <a:spLocks noChangeShapeType="1"/>
          </p:cNvSpPr>
          <p:nvPr/>
        </p:nvSpPr>
        <p:spPr bwMode="auto">
          <a:xfrm flipH="1" flipV="1">
            <a:off x="6511925"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92199" name="Line 61"/>
          <p:cNvSpPr>
            <a:spLocks noChangeShapeType="1"/>
          </p:cNvSpPr>
          <p:nvPr/>
        </p:nvSpPr>
        <p:spPr bwMode="auto">
          <a:xfrm flipH="1" flipV="1">
            <a:off x="4151313" y="2184401"/>
            <a:ext cx="0" cy="784225"/>
          </a:xfrm>
          <a:prstGeom prst="line">
            <a:avLst/>
          </a:prstGeom>
          <a:noFill/>
          <a:ln w="57150">
            <a:solidFill>
              <a:schemeClr val="tx1"/>
            </a:solidFill>
            <a:round/>
            <a:headEnd type="triangle" w="med" len="med"/>
            <a:tailEnd/>
          </a:ln>
        </p:spPr>
        <p:txBody>
          <a:bodyPr wrap="none" anchor="ctr"/>
          <a:lstStyle/>
          <a:p>
            <a:endParaRPr lang="cs-CZ"/>
          </a:p>
        </p:txBody>
      </p:sp>
      <p:grpSp>
        <p:nvGrpSpPr>
          <p:cNvPr id="11" name="Skupina 10">
            <a:extLst>
              <a:ext uri="{FF2B5EF4-FFF2-40B4-BE49-F238E27FC236}">
                <a16:creationId xmlns:a16="http://schemas.microsoft.com/office/drawing/2014/main" id="{44789D88-FFD2-4273-97A5-14E0234ADD73}"/>
              </a:ext>
            </a:extLst>
          </p:cNvPr>
          <p:cNvGrpSpPr/>
          <p:nvPr/>
        </p:nvGrpSpPr>
        <p:grpSpPr>
          <a:xfrm>
            <a:off x="1566864" y="2463800"/>
            <a:ext cx="5443537" cy="1169988"/>
            <a:chOff x="42863" y="2463800"/>
            <a:chExt cx="5443537" cy="1169988"/>
          </a:xfrm>
        </p:grpSpPr>
        <p:sp>
          <p:nvSpPr>
            <p:cNvPr id="92179" name="Line 41"/>
            <p:cNvSpPr>
              <a:spLocks noChangeShapeType="1"/>
            </p:cNvSpPr>
            <p:nvPr/>
          </p:nvSpPr>
          <p:spPr bwMode="auto">
            <a:xfrm flipH="1" flipV="1">
              <a:off x="359251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0" name="Line 42"/>
            <p:cNvSpPr>
              <a:spLocks noChangeShapeType="1"/>
            </p:cNvSpPr>
            <p:nvPr/>
          </p:nvSpPr>
          <p:spPr bwMode="auto">
            <a:xfrm flipH="1" flipV="1">
              <a:off x="328771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1" name="Line 43"/>
            <p:cNvSpPr>
              <a:spLocks noChangeShapeType="1"/>
            </p:cNvSpPr>
            <p:nvPr/>
          </p:nvSpPr>
          <p:spPr bwMode="auto">
            <a:xfrm flipH="1" flipV="1">
              <a:off x="3046413" y="273843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2" name="Line 44"/>
            <p:cNvSpPr>
              <a:spLocks noChangeShapeType="1"/>
            </p:cNvSpPr>
            <p:nvPr/>
          </p:nvSpPr>
          <p:spPr bwMode="auto">
            <a:xfrm flipH="1" flipV="1">
              <a:off x="2743200" y="2738438"/>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3" name="Line 45"/>
            <p:cNvSpPr>
              <a:spLocks noChangeShapeType="1"/>
            </p:cNvSpPr>
            <p:nvPr/>
          </p:nvSpPr>
          <p:spPr bwMode="auto">
            <a:xfrm flipH="1" flipV="1">
              <a:off x="2463800" y="273208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4" name="Line 46"/>
            <p:cNvSpPr>
              <a:spLocks noChangeShapeType="1"/>
            </p:cNvSpPr>
            <p:nvPr/>
          </p:nvSpPr>
          <p:spPr bwMode="auto">
            <a:xfrm flipH="1" flipV="1">
              <a:off x="2168525"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5" name="Line 47"/>
            <p:cNvSpPr>
              <a:spLocks noChangeShapeType="1"/>
            </p:cNvSpPr>
            <p:nvPr/>
          </p:nvSpPr>
          <p:spPr bwMode="auto">
            <a:xfrm flipH="1" flipV="1">
              <a:off x="3898106" y="2747963"/>
              <a:ext cx="0" cy="877887"/>
            </a:xfrm>
            <a:prstGeom prst="line">
              <a:avLst/>
            </a:prstGeom>
            <a:noFill/>
            <a:ln w="9525">
              <a:solidFill>
                <a:schemeClr val="tx1"/>
              </a:solidFill>
              <a:round/>
              <a:headEnd type="triangle" w="med" len="med"/>
              <a:tailEnd/>
            </a:ln>
          </p:spPr>
          <p:txBody>
            <a:bodyPr wrap="none" anchor="ctr"/>
            <a:lstStyle/>
            <a:p>
              <a:endParaRPr lang="cs-CZ" dirty="0"/>
            </a:p>
            <a:p>
              <a:endParaRPr lang="cs-CZ" dirty="0"/>
            </a:p>
            <a:p>
              <a:endParaRPr lang="cs-CZ" dirty="0"/>
            </a:p>
            <a:p>
              <a:endParaRPr lang="cs-CZ" dirty="0"/>
            </a:p>
            <a:p>
              <a:endParaRPr lang="cs-CZ" dirty="0"/>
            </a:p>
            <a:p>
              <a:endParaRPr lang="cs-CZ" dirty="0"/>
            </a:p>
            <a:p>
              <a:endParaRPr lang="cs-CZ" dirty="0"/>
            </a:p>
          </p:txBody>
        </p:sp>
        <p:sp>
          <p:nvSpPr>
            <p:cNvPr id="92186" name="Line 48"/>
            <p:cNvSpPr>
              <a:spLocks noChangeShapeType="1"/>
            </p:cNvSpPr>
            <p:nvPr/>
          </p:nvSpPr>
          <p:spPr bwMode="auto">
            <a:xfrm flipH="1" flipV="1">
              <a:off x="4187825"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7" name="Line 49"/>
            <p:cNvSpPr>
              <a:spLocks noChangeShapeType="1"/>
            </p:cNvSpPr>
            <p:nvPr/>
          </p:nvSpPr>
          <p:spPr bwMode="auto">
            <a:xfrm flipH="1" flipV="1">
              <a:off x="4464050" y="2747963"/>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8" name="Line 50"/>
            <p:cNvSpPr>
              <a:spLocks noChangeShapeType="1"/>
            </p:cNvSpPr>
            <p:nvPr/>
          </p:nvSpPr>
          <p:spPr bwMode="auto">
            <a:xfrm flipH="1" flipV="1">
              <a:off x="4756150"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9" name="Line 51"/>
            <p:cNvSpPr>
              <a:spLocks noChangeShapeType="1"/>
            </p:cNvSpPr>
            <p:nvPr/>
          </p:nvSpPr>
          <p:spPr bwMode="auto">
            <a:xfrm flipH="1" flipV="1">
              <a:off x="503396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90" name="Line 52"/>
            <p:cNvSpPr>
              <a:spLocks noChangeShapeType="1"/>
            </p:cNvSpPr>
            <p:nvPr/>
          </p:nvSpPr>
          <p:spPr bwMode="auto">
            <a:xfrm flipH="1" flipV="1">
              <a:off x="5320125"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97" name="Line 59"/>
            <p:cNvSpPr>
              <a:spLocks noChangeShapeType="1"/>
            </p:cNvSpPr>
            <p:nvPr/>
          </p:nvSpPr>
          <p:spPr bwMode="auto">
            <a:xfrm flipH="1" flipV="1">
              <a:off x="327025" y="2713038"/>
              <a:ext cx="5159375" cy="50800"/>
            </a:xfrm>
            <a:prstGeom prst="line">
              <a:avLst/>
            </a:prstGeom>
            <a:noFill/>
            <a:ln w="9525">
              <a:solidFill>
                <a:schemeClr val="tx1"/>
              </a:solidFill>
              <a:round/>
              <a:headEnd/>
              <a:tailEnd/>
            </a:ln>
          </p:spPr>
          <p:txBody>
            <a:bodyPr wrap="none" anchor="ctr"/>
            <a:lstStyle/>
            <a:p>
              <a:endParaRPr lang="cs-CZ"/>
            </a:p>
          </p:txBody>
        </p:sp>
        <p:sp>
          <p:nvSpPr>
            <p:cNvPr id="92201" name="Text Box 63"/>
            <p:cNvSpPr txBox="1">
              <a:spLocks noChangeArrowheads="1"/>
            </p:cNvSpPr>
            <p:nvPr/>
          </p:nvSpPr>
          <p:spPr bwMode="auto">
            <a:xfrm flipH="1">
              <a:off x="42863"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grpSp>
      <p:sp>
        <p:nvSpPr>
          <p:cNvPr id="92202" name="Text Box 64"/>
          <p:cNvSpPr txBox="1">
            <a:spLocks noChangeArrowheads="1"/>
          </p:cNvSpPr>
          <p:nvPr/>
        </p:nvSpPr>
        <p:spPr bwMode="auto">
          <a:xfrm rot="17650112" flipH="1">
            <a:off x="6042820" y="989807"/>
            <a:ext cx="226853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hydraulických tlaků</a:t>
            </a:r>
          </a:p>
        </p:txBody>
      </p:sp>
      <p:sp>
        <p:nvSpPr>
          <p:cNvPr id="92204" name="Text Box 66"/>
          <p:cNvSpPr txBox="1">
            <a:spLocks noChangeArrowheads="1"/>
          </p:cNvSpPr>
          <p:nvPr/>
        </p:nvSpPr>
        <p:spPr bwMode="auto">
          <a:xfrm flipH="1">
            <a:off x="81491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2205" name="Oval 67"/>
          <p:cNvSpPr>
            <a:spLocks noChangeArrowheads="1"/>
          </p:cNvSpPr>
          <p:nvPr/>
        </p:nvSpPr>
        <p:spPr bwMode="auto">
          <a:xfrm flipH="1">
            <a:off x="66754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6" name="Oval 68"/>
          <p:cNvSpPr>
            <a:spLocks noChangeArrowheads="1"/>
          </p:cNvSpPr>
          <p:nvPr/>
        </p:nvSpPr>
        <p:spPr bwMode="auto">
          <a:xfrm flipH="1">
            <a:off x="65230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7" name="Oval 69"/>
          <p:cNvSpPr>
            <a:spLocks noChangeArrowheads="1"/>
          </p:cNvSpPr>
          <p:nvPr/>
        </p:nvSpPr>
        <p:spPr bwMode="auto">
          <a:xfrm flipH="1">
            <a:off x="63706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8" name="Oval 70"/>
          <p:cNvSpPr>
            <a:spLocks noChangeArrowheads="1"/>
          </p:cNvSpPr>
          <p:nvPr/>
        </p:nvSpPr>
        <p:spPr bwMode="auto">
          <a:xfrm flipH="1">
            <a:off x="62261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9" name="Oval 71"/>
          <p:cNvSpPr>
            <a:spLocks noChangeArrowheads="1"/>
          </p:cNvSpPr>
          <p:nvPr/>
        </p:nvSpPr>
        <p:spPr bwMode="auto">
          <a:xfrm flipH="1">
            <a:off x="6446838"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0" name="Oval 72"/>
          <p:cNvSpPr>
            <a:spLocks noChangeArrowheads="1"/>
          </p:cNvSpPr>
          <p:nvPr/>
        </p:nvSpPr>
        <p:spPr bwMode="auto">
          <a:xfrm flipH="1">
            <a:off x="67500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1" name="Oval 73"/>
          <p:cNvSpPr>
            <a:spLocks noChangeArrowheads="1"/>
          </p:cNvSpPr>
          <p:nvPr/>
        </p:nvSpPr>
        <p:spPr bwMode="auto">
          <a:xfrm flipH="1">
            <a:off x="67579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2" name="Oval 74"/>
          <p:cNvSpPr>
            <a:spLocks noChangeArrowheads="1"/>
          </p:cNvSpPr>
          <p:nvPr/>
        </p:nvSpPr>
        <p:spPr bwMode="auto">
          <a:xfrm flipH="1">
            <a:off x="6546851"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3" name="Oval 75"/>
          <p:cNvSpPr>
            <a:spLocks noChangeArrowheads="1"/>
          </p:cNvSpPr>
          <p:nvPr/>
        </p:nvSpPr>
        <p:spPr bwMode="auto">
          <a:xfrm flipH="1">
            <a:off x="6142038"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4" name="Oval 76"/>
          <p:cNvSpPr>
            <a:spLocks noChangeArrowheads="1"/>
          </p:cNvSpPr>
          <p:nvPr/>
        </p:nvSpPr>
        <p:spPr bwMode="auto">
          <a:xfrm flipH="1">
            <a:off x="60658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5" name="Oval 77"/>
          <p:cNvSpPr>
            <a:spLocks noChangeArrowheads="1"/>
          </p:cNvSpPr>
          <p:nvPr/>
        </p:nvSpPr>
        <p:spPr bwMode="auto">
          <a:xfrm flipH="1">
            <a:off x="5989638"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6" name="Oval 78"/>
          <p:cNvSpPr>
            <a:spLocks noChangeArrowheads="1"/>
          </p:cNvSpPr>
          <p:nvPr/>
        </p:nvSpPr>
        <p:spPr bwMode="auto">
          <a:xfrm flipH="1">
            <a:off x="59134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7" name="Oval 79"/>
          <p:cNvSpPr>
            <a:spLocks noChangeArrowheads="1"/>
          </p:cNvSpPr>
          <p:nvPr/>
        </p:nvSpPr>
        <p:spPr bwMode="auto">
          <a:xfrm flipH="1">
            <a:off x="57277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8" name="Oval 80"/>
          <p:cNvSpPr>
            <a:spLocks noChangeArrowheads="1"/>
          </p:cNvSpPr>
          <p:nvPr/>
        </p:nvSpPr>
        <p:spPr bwMode="auto">
          <a:xfrm flipH="1">
            <a:off x="55419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9" name="Oval 81"/>
          <p:cNvSpPr>
            <a:spLocks noChangeArrowheads="1"/>
          </p:cNvSpPr>
          <p:nvPr/>
        </p:nvSpPr>
        <p:spPr bwMode="auto">
          <a:xfrm flipH="1">
            <a:off x="53228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0" name="Oval 82"/>
          <p:cNvSpPr>
            <a:spLocks noChangeArrowheads="1"/>
          </p:cNvSpPr>
          <p:nvPr/>
        </p:nvSpPr>
        <p:spPr bwMode="auto">
          <a:xfrm flipH="1">
            <a:off x="51038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1" name="Oval 83"/>
          <p:cNvSpPr>
            <a:spLocks noChangeArrowheads="1"/>
          </p:cNvSpPr>
          <p:nvPr/>
        </p:nvSpPr>
        <p:spPr bwMode="auto">
          <a:xfrm flipH="1">
            <a:off x="48847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2" name="Oval 84"/>
          <p:cNvSpPr>
            <a:spLocks noChangeArrowheads="1"/>
          </p:cNvSpPr>
          <p:nvPr/>
        </p:nvSpPr>
        <p:spPr bwMode="auto">
          <a:xfrm flipH="1">
            <a:off x="47847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3" name="Oval 85"/>
          <p:cNvSpPr>
            <a:spLocks noChangeArrowheads="1"/>
          </p:cNvSpPr>
          <p:nvPr/>
        </p:nvSpPr>
        <p:spPr bwMode="auto">
          <a:xfrm flipH="1">
            <a:off x="4684713"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4" name="Oval 86"/>
          <p:cNvSpPr>
            <a:spLocks noChangeArrowheads="1"/>
          </p:cNvSpPr>
          <p:nvPr/>
        </p:nvSpPr>
        <p:spPr bwMode="auto">
          <a:xfrm flipH="1">
            <a:off x="45577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5" name="Oval 87"/>
          <p:cNvSpPr>
            <a:spLocks noChangeArrowheads="1"/>
          </p:cNvSpPr>
          <p:nvPr/>
        </p:nvSpPr>
        <p:spPr bwMode="auto">
          <a:xfrm flipH="1">
            <a:off x="447198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6" name="Oval 88"/>
          <p:cNvSpPr>
            <a:spLocks noChangeArrowheads="1"/>
          </p:cNvSpPr>
          <p:nvPr/>
        </p:nvSpPr>
        <p:spPr bwMode="auto">
          <a:xfrm flipH="1">
            <a:off x="4303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7" name="Oval 89"/>
          <p:cNvSpPr>
            <a:spLocks noChangeArrowheads="1"/>
          </p:cNvSpPr>
          <p:nvPr/>
        </p:nvSpPr>
        <p:spPr bwMode="auto">
          <a:xfrm flipH="1">
            <a:off x="4395788"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8" name="Oval 90"/>
          <p:cNvSpPr>
            <a:spLocks noChangeArrowheads="1"/>
          </p:cNvSpPr>
          <p:nvPr/>
        </p:nvSpPr>
        <p:spPr bwMode="auto">
          <a:xfrm flipH="1">
            <a:off x="4049713"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9" name="Oval 91"/>
          <p:cNvSpPr>
            <a:spLocks noChangeArrowheads="1"/>
          </p:cNvSpPr>
          <p:nvPr/>
        </p:nvSpPr>
        <p:spPr bwMode="auto">
          <a:xfrm flipH="1">
            <a:off x="49117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0" name="Oval 92"/>
          <p:cNvSpPr>
            <a:spLocks noChangeArrowheads="1"/>
          </p:cNvSpPr>
          <p:nvPr/>
        </p:nvSpPr>
        <p:spPr bwMode="auto">
          <a:xfrm flipH="1">
            <a:off x="52657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1" name="Oval 93"/>
          <p:cNvSpPr>
            <a:spLocks noChangeArrowheads="1"/>
          </p:cNvSpPr>
          <p:nvPr/>
        </p:nvSpPr>
        <p:spPr bwMode="auto">
          <a:xfrm flipH="1">
            <a:off x="55530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2" name="Oval 94"/>
          <p:cNvSpPr>
            <a:spLocks noChangeArrowheads="1"/>
          </p:cNvSpPr>
          <p:nvPr/>
        </p:nvSpPr>
        <p:spPr bwMode="auto">
          <a:xfrm flipH="1">
            <a:off x="59737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3" name="Oval 95"/>
          <p:cNvSpPr>
            <a:spLocks noChangeArrowheads="1"/>
          </p:cNvSpPr>
          <p:nvPr/>
        </p:nvSpPr>
        <p:spPr bwMode="auto">
          <a:xfrm flipH="1">
            <a:off x="481806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4" name="Oval 96"/>
          <p:cNvSpPr>
            <a:spLocks noChangeArrowheads="1"/>
          </p:cNvSpPr>
          <p:nvPr/>
        </p:nvSpPr>
        <p:spPr bwMode="auto">
          <a:xfrm flipH="1">
            <a:off x="4673601"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5" name="Oval 97"/>
          <p:cNvSpPr>
            <a:spLocks noChangeArrowheads="1"/>
          </p:cNvSpPr>
          <p:nvPr/>
        </p:nvSpPr>
        <p:spPr bwMode="auto">
          <a:xfrm flipH="1">
            <a:off x="5084763"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6" name="Oval 98"/>
          <p:cNvSpPr>
            <a:spLocks noChangeArrowheads="1"/>
          </p:cNvSpPr>
          <p:nvPr/>
        </p:nvSpPr>
        <p:spPr bwMode="auto">
          <a:xfrm flipH="1">
            <a:off x="4757738"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7" name="Oval 99"/>
          <p:cNvSpPr>
            <a:spLocks noChangeArrowheads="1"/>
          </p:cNvSpPr>
          <p:nvPr/>
        </p:nvSpPr>
        <p:spPr bwMode="auto">
          <a:xfrm flipH="1">
            <a:off x="47069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8" name="Oval 100"/>
          <p:cNvSpPr>
            <a:spLocks noChangeArrowheads="1"/>
          </p:cNvSpPr>
          <p:nvPr/>
        </p:nvSpPr>
        <p:spPr bwMode="auto">
          <a:xfrm flipH="1">
            <a:off x="4572001"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9" name="Oval 101"/>
          <p:cNvSpPr>
            <a:spLocks noChangeArrowheads="1"/>
          </p:cNvSpPr>
          <p:nvPr/>
        </p:nvSpPr>
        <p:spPr bwMode="auto">
          <a:xfrm flipH="1">
            <a:off x="44370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0" name="Oval 102"/>
          <p:cNvSpPr>
            <a:spLocks noChangeArrowheads="1"/>
          </p:cNvSpPr>
          <p:nvPr/>
        </p:nvSpPr>
        <p:spPr bwMode="auto">
          <a:xfrm flipH="1">
            <a:off x="4302126"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1" name="Oval 103"/>
          <p:cNvSpPr>
            <a:spLocks noChangeArrowheads="1"/>
          </p:cNvSpPr>
          <p:nvPr/>
        </p:nvSpPr>
        <p:spPr bwMode="auto">
          <a:xfrm flipH="1">
            <a:off x="41671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2" name="Oval 104"/>
          <p:cNvSpPr>
            <a:spLocks noChangeArrowheads="1"/>
          </p:cNvSpPr>
          <p:nvPr/>
        </p:nvSpPr>
        <p:spPr bwMode="auto">
          <a:xfrm flipH="1">
            <a:off x="397351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3" name="Oval 105"/>
          <p:cNvSpPr>
            <a:spLocks noChangeArrowheads="1"/>
          </p:cNvSpPr>
          <p:nvPr/>
        </p:nvSpPr>
        <p:spPr bwMode="auto">
          <a:xfrm flipH="1">
            <a:off x="44196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4" name="Oval 106"/>
          <p:cNvSpPr>
            <a:spLocks noChangeArrowheads="1"/>
          </p:cNvSpPr>
          <p:nvPr/>
        </p:nvSpPr>
        <p:spPr bwMode="auto">
          <a:xfrm flipH="1">
            <a:off x="4454526"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5" name="Oval 107"/>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6" name="Oval 108"/>
          <p:cNvSpPr>
            <a:spLocks noChangeArrowheads="1"/>
          </p:cNvSpPr>
          <p:nvPr/>
        </p:nvSpPr>
        <p:spPr bwMode="auto">
          <a:xfrm flipH="1">
            <a:off x="47593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7" name="Oval 109"/>
          <p:cNvSpPr>
            <a:spLocks noChangeArrowheads="1"/>
          </p:cNvSpPr>
          <p:nvPr/>
        </p:nvSpPr>
        <p:spPr bwMode="auto">
          <a:xfrm flipH="1">
            <a:off x="41767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8" name="Oval 110"/>
          <p:cNvSpPr>
            <a:spLocks noChangeArrowheads="1"/>
          </p:cNvSpPr>
          <p:nvPr/>
        </p:nvSpPr>
        <p:spPr bwMode="auto">
          <a:xfrm flipH="1">
            <a:off x="4675188"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9" name="Oval 111"/>
          <p:cNvSpPr>
            <a:spLocks noChangeArrowheads="1"/>
          </p:cNvSpPr>
          <p:nvPr/>
        </p:nvSpPr>
        <p:spPr bwMode="auto">
          <a:xfrm flipH="1">
            <a:off x="4902201"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0" name="Oval 112"/>
          <p:cNvSpPr>
            <a:spLocks noChangeArrowheads="1"/>
          </p:cNvSpPr>
          <p:nvPr/>
        </p:nvSpPr>
        <p:spPr bwMode="auto">
          <a:xfrm flipH="1">
            <a:off x="50117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1" name="Oval 113"/>
          <p:cNvSpPr>
            <a:spLocks noChangeArrowheads="1"/>
          </p:cNvSpPr>
          <p:nvPr/>
        </p:nvSpPr>
        <p:spPr bwMode="auto">
          <a:xfrm flipH="1">
            <a:off x="44307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2" name="Oval 114"/>
          <p:cNvSpPr>
            <a:spLocks noChangeArrowheads="1"/>
          </p:cNvSpPr>
          <p:nvPr/>
        </p:nvSpPr>
        <p:spPr bwMode="auto">
          <a:xfrm flipH="1">
            <a:off x="3206751"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3" name="Oval 115"/>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4" name="Oval 116"/>
          <p:cNvSpPr>
            <a:spLocks noChangeArrowheads="1"/>
          </p:cNvSpPr>
          <p:nvPr/>
        </p:nvSpPr>
        <p:spPr bwMode="auto">
          <a:xfrm flipH="1">
            <a:off x="38973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5" name="Oval 117"/>
          <p:cNvSpPr>
            <a:spLocks noChangeArrowheads="1"/>
          </p:cNvSpPr>
          <p:nvPr/>
        </p:nvSpPr>
        <p:spPr bwMode="auto">
          <a:xfrm flipH="1">
            <a:off x="41497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6" name="Oval 118"/>
          <p:cNvSpPr>
            <a:spLocks noChangeArrowheads="1"/>
          </p:cNvSpPr>
          <p:nvPr/>
        </p:nvSpPr>
        <p:spPr bwMode="auto">
          <a:xfrm flipH="1">
            <a:off x="4014788"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7" name="Oval 119"/>
          <p:cNvSpPr>
            <a:spLocks noChangeArrowheads="1"/>
          </p:cNvSpPr>
          <p:nvPr/>
        </p:nvSpPr>
        <p:spPr bwMode="auto">
          <a:xfrm flipH="1">
            <a:off x="39989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8" name="Oval 120"/>
          <p:cNvSpPr>
            <a:spLocks noChangeArrowheads="1"/>
          </p:cNvSpPr>
          <p:nvPr/>
        </p:nvSpPr>
        <p:spPr bwMode="auto">
          <a:xfrm flipH="1">
            <a:off x="2946401"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9" name="Oval 121"/>
          <p:cNvSpPr>
            <a:spLocks noChangeArrowheads="1"/>
          </p:cNvSpPr>
          <p:nvPr/>
        </p:nvSpPr>
        <p:spPr bwMode="auto">
          <a:xfrm flipH="1">
            <a:off x="33416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0" name="Oval 122"/>
          <p:cNvSpPr>
            <a:spLocks noChangeArrowheads="1"/>
          </p:cNvSpPr>
          <p:nvPr/>
        </p:nvSpPr>
        <p:spPr bwMode="auto">
          <a:xfrm flipH="1">
            <a:off x="3862388"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1" name="Oval 123"/>
          <p:cNvSpPr>
            <a:spLocks noChangeArrowheads="1"/>
          </p:cNvSpPr>
          <p:nvPr/>
        </p:nvSpPr>
        <p:spPr bwMode="auto">
          <a:xfrm flipH="1">
            <a:off x="3744913"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2" name="Oval 124"/>
          <p:cNvSpPr>
            <a:spLocks noChangeArrowheads="1"/>
          </p:cNvSpPr>
          <p:nvPr/>
        </p:nvSpPr>
        <p:spPr bwMode="auto">
          <a:xfrm flipH="1">
            <a:off x="39973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3" name="Oval 125"/>
          <p:cNvSpPr>
            <a:spLocks noChangeArrowheads="1"/>
          </p:cNvSpPr>
          <p:nvPr/>
        </p:nvSpPr>
        <p:spPr bwMode="auto">
          <a:xfrm flipH="1">
            <a:off x="38623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4" name="Oval 126"/>
          <p:cNvSpPr>
            <a:spLocks noChangeArrowheads="1"/>
          </p:cNvSpPr>
          <p:nvPr/>
        </p:nvSpPr>
        <p:spPr bwMode="auto">
          <a:xfrm flipH="1">
            <a:off x="3744913"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5" name="Oval 127"/>
          <p:cNvSpPr>
            <a:spLocks noChangeArrowheads="1"/>
          </p:cNvSpPr>
          <p:nvPr/>
        </p:nvSpPr>
        <p:spPr bwMode="auto">
          <a:xfrm flipH="1">
            <a:off x="34940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6" name="Oval 128"/>
          <p:cNvSpPr>
            <a:spLocks noChangeArrowheads="1"/>
          </p:cNvSpPr>
          <p:nvPr/>
        </p:nvSpPr>
        <p:spPr bwMode="auto">
          <a:xfrm flipH="1">
            <a:off x="33147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7" name="Oval 129"/>
          <p:cNvSpPr>
            <a:spLocks noChangeArrowheads="1"/>
          </p:cNvSpPr>
          <p:nvPr/>
        </p:nvSpPr>
        <p:spPr bwMode="auto">
          <a:xfrm flipH="1">
            <a:off x="3625851"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8" name="Oval 130"/>
          <p:cNvSpPr>
            <a:spLocks noChangeArrowheads="1"/>
          </p:cNvSpPr>
          <p:nvPr/>
        </p:nvSpPr>
        <p:spPr bwMode="auto">
          <a:xfrm flipH="1">
            <a:off x="35925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9" name="Oval 131"/>
          <p:cNvSpPr>
            <a:spLocks noChangeArrowheads="1"/>
          </p:cNvSpPr>
          <p:nvPr/>
        </p:nvSpPr>
        <p:spPr bwMode="auto">
          <a:xfrm flipH="1">
            <a:off x="38449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0" name="Oval 132"/>
          <p:cNvSpPr>
            <a:spLocks noChangeArrowheads="1"/>
          </p:cNvSpPr>
          <p:nvPr/>
        </p:nvSpPr>
        <p:spPr bwMode="auto">
          <a:xfrm flipH="1">
            <a:off x="37099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1" name="Oval 133"/>
          <p:cNvSpPr>
            <a:spLocks noChangeArrowheads="1"/>
          </p:cNvSpPr>
          <p:nvPr/>
        </p:nvSpPr>
        <p:spPr bwMode="auto">
          <a:xfrm flipH="1">
            <a:off x="3271838"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2" name="Oval 134"/>
          <p:cNvSpPr>
            <a:spLocks noChangeArrowheads="1"/>
          </p:cNvSpPr>
          <p:nvPr/>
        </p:nvSpPr>
        <p:spPr bwMode="auto">
          <a:xfrm flipH="1">
            <a:off x="3273426" y="4562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3" name="Oval 135"/>
          <p:cNvSpPr>
            <a:spLocks noChangeArrowheads="1"/>
          </p:cNvSpPr>
          <p:nvPr/>
        </p:nvSpPr>
        <p:spPr bwMode="auto">
          <a:xfrm flipH="1">
            <a:off x="63944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4" name="Oval 136"/>
          <p:cNvSpPr>
            <a:spLocks noChangeArrowheads="1"/>
          </p:cNvSpPr>
          <p:nvPr/>
        </p:nvSpPr>
        <p:spPr bwMode="auto">
          <a:xfrm flipH="1">
            <a:off x="6242051"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5" name="Oval 137"/>
          <p:cNvSpPr>
            <a:spLocks noChangeArrowheads="1"/>
          </p:cNvSpPr>
          <p:nvPr/>
        </p:nvSpPr>
        <p:spPr bwMode="auto">
          <a:xfrm flipH="1">
            <a:off x="65976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6" name="Oval 138"/>
          <p:cNvSpPr>
            <a:spLocks noChangeArrowheads="1"/>
          </p:cNvSpPr>
          <p:nvPr/>
        </p:nvSpPr>
        <p:spPr bwMode="auto">
          <a:xfrm flipH="1">
            <a:off x="6740526"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7" name="Oval 139"/>
          <p:cNvSpPr>
            <a:spLocks noChangeArrowheads="1"/>
          </p:cNvSpPr>
          <p:nvPr/>
        </p:nvSpPr>
        <p:spPr bwMode="auto">
          <a:xfrm flipH="1">
            <a:off x="6588126"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8" name="Oval 140"/>
          <p:cNvSpPr>
            <a:spLocks noChangeArrowheads="1"/>
          </p:cNvSpPr>
          <p:nvPr/>
        </p:nvSpPr>
        <p:spPr bwMode="auto">
          <a:xfrm flipH="1">
            <a:off x="6435726"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9" name="Oval 141"/>
          <p:cNvSpPr>
            <a:spLocks noChangeArrowheads="1"/>
          </p:cNvSpPr>
          <p:nvPr/>
        </p:nvSpPr>
        <p:spPr bwMode="auto">
          <a:xfrm flipH="1">
            <a:off x="62833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0" name="Oval 142"/>
          <p:cNvSpPr>
            <a:spLocks noChangeArrowheads="1"/>
          </p:cNvSpPr>
          <p:nvPr/>
        </p:nvSpPr>
        <p:spPr bwMode="auto">
          <a:xfrm flipH="1">
            <a:off x="61309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1" name="Oval 143"/>
          <p:cNvSpPr>
            <a:spLocks noChangeArrowheads="1"/>
          </p:cNvSpPr>
          <p:nvPr/>
        </p:nvSpPr>
        <p:spPr bwMode="auto">
          <a:xfrm flipH="1">
            <a:off x="63769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2" name="Oval 144"/>
          <p:cNvSpPr>
            <a:spLocks noChangeArrowheads="1"/>
          </p:cNvSpPr>
          <p:nvPr/>
        </p:nvSpPr>
        <p:spPr bwMode="auto">
          <a:xfrm flipH="1">
            <a:off x="6240463"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3" name="Oval 145"/>
          <p:cNvSpPr>
            <a:spLocks noChangeArrowheads="1"/>
          </p:cNvSpPr>
          <p:nvPr/>
        </p:nvSpPr>
        <p:spPr bwMode="auto">
          <a:xfrm flipH="1">
            <a:off x="60531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4" name="Oval 146"/>
          <p:cNvSpPr>
            <a:spLocks noChangeArrowheads="1"/>
          </p:cNvSpPr>
          <p:nvPr/>
        </p:nvSpPr>
        <p:spPr bwMode="auto">
          <a:xfrm flipH="1">
            <a:off x="59785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5" name="Oval 147"/>
          <p:cNvSpPr>
            <a:spLocks noChangeArrowheads="1"/>
          </p:cNvSpPr>
          <p:nvPr/>
        </p:nvSpPr>
        <p:spPr bwMode="auto">
          <a:xfrm flipH="1">
            <a:off x="58213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6" name="Oval 148"/>
          <p:cNvSpPr>
            <a:spLocks noChangeArrowheads="1"/>
          </p:cNvSpPr>
          <p:nvPr/>
        </p:nvSpPr>
        <p:spPr bwMode="auto">
          <a:xfrm flipH="1">
            <a:off x="56689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7" name="Oval 149"/>
          <p:cNvSpPr>
            <a:spLocks noChangeArrowheads="1"/>
          </p:cNvSpPr>
          <p:nvPr/>
        </p:nvSpPr>
        <p:spPr bwMode="auto">
          <a:xfrm flipH="1">
            <a:off x="45100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8" name="Oval 150"/>
          <p:cNvSpPr>
            <a:spLocks noChangeArrowheads="1"/>
          </p:cNvSpPr>
          <p:nvPr/>
        </p:nvSpPr>
        <p:spPr bwMode="auto">
          <a:xfrm flipH="1">
            <a:off x="55165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9" name="Oval 151"/>
          <p:cNvSpPr>
            <a:spLocks noChangeArrowheads="1"/>
          </p:cNvSpPr>
          <p:nvPr/>
        </p:nvSpPr>
        <p:spPr bwMode="auto">
          <a:xfrm flipH="1">
            <a:off x="54006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0" name="Oval 152"/>
          <p:cNvSpPr>
            <a:spLocks noChangeArrowheads="1"/>
          </p:cNvSpPr>
          <p:nvPr/>
        </p:nvSpPr>
        <p:spPr bwMode="auto">
          <a:xfrm flipH="1">
            <a:off x="50863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1" name="Oval 153"/>
          <p:cNvSpPr>
            <a:spLocks noChangeArrowheads="1"/>
          </p:cNvSpPr>
          <p:nvPr/>
        </p:nvSpPr>
        <p:spPr bwMode="auto">
          <a:xfrm flipH="1">
            <a:off x="79629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2" name="Oval 154"/>
          <p:cNvSpPr>
            <a:spLocks noChangeArrowheads="1"/>
          </p:cNvSpPr>
          <p:nvPr/>
        </p:nvSpPr>
        <p:spPr bwMode="auto">
          <a:xfrm flipH="1">
            <a:off x="9032876"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3" name="Oval 155"/>
          <p:cNvSpPr>
            <a:spLocks noChangeArrowheads="1"/>
          </p:cNvSpPr>
          <p:nvPr/>
        </p:nvSpPr>
        <p:spPr bwMode="auto">
          <a:xfrm flipH="1">
            <a:off x="101028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4" name="Oval 156"/>
          <p:cNvSpPr>
            <a:spLocks noChangeArrowheads="1"/>
          </p:cNvSpPr>
          <p:nvPr/>
        </p:nvSpPr>
        <p:spPr bwMode="auto">
          <a:xfrm flipH="1">
            <a:off x="94202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5" name="Oval 157"/>
          <p:cNvSpPr>
            <a:spLocks noChangeArrowheads="1"/>
          </p:cNvSpPr>
          <p:nvPr/>
        </p:nvSpPr>
        <p:spPr bwMode="auto">
          <a:xfrm flipH="1">
            <a:off x="8882063"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6" name="Oval 158"/>
          <p:cNvSpPr>
            <a:spLocks noChangeArrowheads="1"/>
          </p:cNvSpPr>
          <p:nvPr/>
        </p:nvSpPr>
        <p:spPr bwMode="auto">
          <a:xfrm flipH="1">
            <a:off x="893127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7" name="Oval 159"/>
          <p:cNvSpPr>
            <a:spLocks noChangeArrowheads="1"/>
          </p:cNvSpPr>
          <p:nvPr/>
        </p:nvSpPr>
        <p:spPr bwMode="auto">
          <a:xfrm flipH="1">
            <a:off x="86788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8" name="Oval 160"/>
          <p:cNvSpPr>
            <a:spLocks noChangeArrowheads="1"/>
          </p:cNvSpPr>
          <p:nvPr/>
        </p:nvSpPr>
        <p:spPr bwMode="auto">
          <a:xfrm flipH="1">
            <a:off x="85264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9" name="Oval 161"/>
          <p:cNvSpPr>
            <a:spLocks noChangeArrowheads="1"/>
          </p:cNvSpPr>
          <p:nvPr/>
        </p:nvSpPr>
        <p:spPr bwMode="auto">
          <a:xfrm flipH="1">
            <a:off x="8374063"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0" name="Oval 162"/>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1" name="Oval 163"/>
          <p:cNvSpPr>
            <a:spLocks noChangeArrowheads="1"/>
          </p:cNvSpPr>
          <p:nvPr/>
        </p:nvSpPr>
        <p:spPr bwMode="auto">
          <a:xfrm flipH="1">
            <a:off x="887253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2" name="Oval 164"/>
          <p:cNvSpPr>
            <a:spLocks noChangeArrowheads="1"/>
          </p:cNvSpPr>
          <p:nvPr/>
        </p:nvSpPr>
        <p:spPr bwMode="auto">
          <a:xfrm flipH="1">
            <a:off x="87201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3" name="Oval 165"/>
          <p:cNvSpPr>
            <a:spLocks noChangeArrowheads="1"/>
          </p:cNvSpPr>
          <p:nvPr/>
        </p:nvSpPr>
        <p:spPr bwMode="auto">
          <a:xfrm flipH="1">
            <a:off x="85677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4" name="Oval 166"/>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5" name="Oval 167"/>
          <p:cNvSpPr>
            <a:spLocks noChangeArrowheads="1"/>
          </p:cNvSpPr>
          <p:nvPr/>
        </p:nvSpPr>
        <p:spPr bwMode="auto">
          <a:xfrm flipH="1">
            <a:off x="85090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6" name="Oval 168"/>
          <p:cNvSpPr>
            <a:spLocks noChangeArrowheads="1"/>
          </p:cNvSpPr>
          <p:nvPr/>
        </p:nvSpPr>
        <p:spPr bwMode="auto">
          <a:xfrm flipH="1">
            <a:off x="83724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7" name="Oval 169"/>
          <p:cNvSpPr>
            <a:spLocks noChangeArrowheads="1"/>
          </p:cNvSpPr>
          <p:nvPr/>
        </p:nvSpPr>
        <p:spPr bwMode="auto">
          <a:xfrm flipH="1">
            <a:off x="23161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8" name="Oval 170"/>
          <p:cNvSpPr>
            <a:spLocks noChangeArrowheads="1"/>
          </p:cNvSpPr>
          <p:nvPr/>
        </p:nvSpPr>
        <p:spPr bwMode="auto">
          <a:xfrm flipH="1">
            <a:off x="24590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9" name="Oval 171"/>
          <p:cNvSpPr>
            <a:spLocks noChangeArrowheads="1"/>
          </p:cNvSpPr>
          <p:nvPr/>
        </p:nvSpPr>
        <p:spPr bwMode="auto">
          <a:xfrm flipH="1">
            <a:off x="21129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0" name="Oval 172"/>
          <p:cNvSpPr>
            <a:spLocks noChangeArrowheads="1"/>
          </p:cNvSpPr>
          <p:nvPr/>
        </p:nvSpPr>
        <p:spPr bwMode="auto">
          <a:xfrm flipH="1">
            <a:off x="1960563"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1" name="Oval 173"/>
          <p:cNvSpPr>
            <a:spLocks noChangeArrowheads="1"/>
          </p:cNvSpPr>
          <p:nvPr/>
        </p:nvSpPr>
        <p:spPr bwMode="auto">
          <a:xfrm flipH="1">
            <a:off x="18081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2" name="Oval 174"/>
          <p:cNvSpPr>
            <a:spLocks noChangeArrowheads="1"/>
          </p:cNvSpPr>
          <p:nvPr/>
        </p:nvSpPr>
        <p:spPr bwMode="auto">
          <a:xfrm flipH="1">
            <a:off x="21637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3" name="Oval 175"/>
          <p:cNvSpPr>
            <a:spLocks noChangeArrowheads="1"/>
          </p:cNvSpPr>
          <p:nvPr/>
        </p:nvSpPr>
        <p:spPr bwMode="auto">
          <a:xfrm flipH="1">
            <a:off x="230663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4" name="Oval 176"/>
          <p:cNvSpPr>
            <a:spLocks noChangeArrowheads="1"/>
          </p:cNvSpPr>
          <p:nvPr/>
        </p:nvSpPr>
        <p:spPr bwMode="auto">
          <a:xfrm flipH="1">
            <a:off x="2154238"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5" name="Oval 177"/>
          <p:cNvSpPr>
            <a:spLocks noChangeArrowheads="1"/>
          </p:cNvSpPr>
          <p:nvPr/>
        </p:nvSpPr>
        <p:spPr bwMode="auto">
          <a:xfrm flipH="1">
            <a:off x="2001838"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6" name="Oval 178"/>
          <p:cNvSpPr>
            <a:spLocks noChangeArrowheads="1"/>
          </p:cNvSpPr>
          <p:nvPr/>
        </p:nvSpPr>
        <p:spPr bwMode="auto">
          <a:xfrm flipH="1">
            <a:off x="18494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7" name="Oval 179"/>
          <p:cNvSpPr>
            <a:spLocks noChangeArrowheads="1"/>
          </p:cNvSpPr>
          <p:nvPr/>
        </p:nvSpPr>
        <p:spPr bwMode="auto">
          <a:xfrm flipH="1">
            <a:off x="19431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8" name="Oval 180"/>
          <p:cNvSpPr>
            <a:spLocks noChangeArrowheads="1"/>
          </p:cNvSpPr>
          <p:nvPr/>
        </p:nvSpPr>
        <p:spPr bwMode="auto">
          <a:xfrm flipH="1">
            <a:off x="18065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9" name="Oval 181"/>
          <p:cNvSpPr>
            <a:spLocks noChangeArrowheads="1"/>
          </p:cNvSpPr>
          <p:nvPr/>
        </p:nvSpPr>
        <p:spPr bwMode="auto">
          <a:xfrm flipH="1">
            <a:off x="2197101"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0" name="Oval 182"/>
          <p:cNvSpPr>
            <a:spLocks noChangeArrowheads="1"/>
          </p:cNvSpPr>
          <p:nvPr/>
        </p:nvSpPr>
        <p:spPr bwMode="auto">
          <a:xfrm flipH="1">
            <a:off x="2339976"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1" name="Oval 183"/>
          <p:cNvSpPr>
            <a:spLocks noChangeArrowheads="1"/>
          </p:cNvSpPr>
          <p:nvPr/>
        </p:nvSpPr>
        <p:spPr bwMode="auto">
          <a:xfrm flipH="1">
            <a:off x="1993901"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2" name="Oval 184"/>
          <p:cNvSpPr>
            <a:spLocks noChangeArrowheads="1"/>
          </p:cNvSpPr>
          <p:nvPr/>
        </p:nvSpPr>
        <p:spPr bwMode="auto">
          <a:xfrm flipH="1">
            <a:off x="1841501"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3" name="Oval 185"/>
          <p:cNvSpPr>
            <a:spLocks noChangeArrowheads="1"/>
          </p:cNvSpPr>
          <p:nvPr/>
        </p:nvSpPr>
        <p:spPr bwMode="auto">
          <a:xfrm flipH="1">
            <a:off x="168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4" name="Oval 186"/>
          <p:cNvSpPr>
            <a:spLocks noChangeArrowheads="1"/>
          </p:cNvSpPr>
          <p:nvPr/>
        </p:nvSpPr>
        <p:spPr bwMode="auto">
          <a:xfrm flipH="1">
            <a:off x="2044701"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5" name="Oval 187"/>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6" name="Oval 188"/>
          <p:cNvSpPr>
            <a:spLocks noChangeArrowheads="1"/>
          </p:cNvSpPr>
          <p:nvPr/>
        </p:nvSpPr>
        <p:spPr bwMode="auto">
          <a:xfrm flipH="1">
            <a:off x="2035176"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7" name="Oval 189"/>
          <p:cNvSpPr>
            <a:spLocks noChangeArrowheads="1"/>
          </p:cNvSpPr>
          <p:nvPr/>
        </p:nvSpPr>
        <p:spPr bwMode="auto">
          <a:xfrm flipH="1">
            <a:off x="1882776"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8" name="Oval 190"/>
          <p:cNvSpPr>
            <a:spLocks noChangeArrowheads="1"/>
          </p:cNvSpPr>
          <p:nvPr/>
        </p:nvSpPr>
        <p:spPr bwMode="auto">
          <a:xfrm flipH="1">
            <a:off x="17303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9" name="Oval 191"/>
          <p:cNvSpPr>
            <a:spLocks noChangeArrowheads="1"/>
          </p:cNvSpPr>
          <p:nvPr/>
        </p:nvSpPr>
        <p:spPr bwMode="auto">
          <a:xfrm flipH="1">
            <a:off x="18240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0" name="Oval 192"/>
          <p:cNvSpPr>
            <a:spLocks noChangeArrowheads="1"/>
          </p:cNvSpPr>
          <p:nvPr/>
        </p:nvSpPr>
        <p:spPr bwMode="auto">
          <a:xfrm flipH="1">
            <a:off x="1687513"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1" name="Oval 193"/>
          <p:cNvSpPr>
            <a:spLocks noChangeArrowheads="1"/>
          </p:cNvSpPr>
          <p:nvPr/>
        </p:nvSpPr>
        <p:spPr bwMode="auto">
          <a:xfrm flipH="1">
            <a:off x="95551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2" name="Oval 194"/>
          <p:cNvSpPr>
            <a:spLocks noChangeArrowheads="1"/>
          </p:cNvSpPr>
          <p:nvPr/>
        </p:nvSpPr>
        <p:spPr bwMode="auto">
          <a:xfrm flipH="1">
            <a:off x="9698038"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3" name="Oval 195"/>
          <p:cNvSpPr>
            <a:spLocks noChangeArrowheads="1"/>
          </p:cNvSpPr>
          <p:nvPr/>
        </p:nvSpPr>
        <p:spPr bwMode="auto">
          <a:xfrm flipH="1">
            <a:off x="9351963"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4" name="Oval 196"/>
          <p:cNvSpPr>
            <a:spLocks noChangeArrowheads="1"/>
          </p:cNvSpPr>
          <p:nvPr/>
        </p:nvSpPr>
        <p:spPr bwMode="auto">
          <a:xfrm flipH="1">
            <a:off x="91995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5" name="Oval 197"/>
          <p:cNvSpPr>
            <a:spLocks noChangeArrowheads="1"/>
          </p:cNvSpPr>
          <p:nvPr/>
        </p:nvSpPr>
        <p:spPr bwMode="auto">
          <a:xfrm flipH="1">
            <a:off x="9047163"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6" name="Oval 198"/>
          <p:cNvSpPr>
            <a:spLocks noChangeArrowheads="1"/>
          </p:cNvSpPr>
          <p:nvPr/>
        </p:nvSpPr>
        <p:spPr bwMode="auto">
          <a:xfrm flipH="1">
            <a:off x="94027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7" name="Oval 199"/>
          <p:cNvSpPr>
            <a:spLocks noChangeArrowheads="1"/>
          </p:cNvSpPr>
          <p:nvPr/>
        </p:nvSpPr>
        <p:spPr bwMode="auto">
          <a:xfrm flipH="1">
            <a:off x="95456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8" name="Oval 200"/>
          <p:cNvSpPr>
            <a:spLocks noChangeArrowheads="1"/>
          </p:cNvSpPr>
          <p:nvPr/>
        </p:nvSpPr>
        <p:spPr bwMode="auto">
          <a:xfrm flipH="1">
            <a:off x="939323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9" name="Oval 201"/>
          <p:cNvSpPr>
            <a:spLocks noChangeArrowheads="1"/>
          </p:cNvSpPr>
          <p:nvPr/>
        </p:nvSpPr>
        <p:spPr bwMode="auto">
          <a:xfrm flipH="1">
            <a:off x="92408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0" name="Oval 202"/>
          <p:cNvSpPr>
            <a:spLocks noChangeArrowheads="1"/>
          </p:cNvSpPr>
          <p:nvPr/>
        </p:nvSpPr>
        <p:spPr bwMode="auto">
          <a:xfrm flipH="1">
            <a:off x="90884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1" name="Oval 203"/>
          <p:cNvSpPr>
            <a:spLocks noChangeArrowheads="1"/>
          </p:cNvSpPr>
          <p:nvPr/>
        </p:nvSpPr>
        <p:spPr bwMode="auto">
          <a:xfrm flipH="1">
            <a:off x="91821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2" name="Oval 204"/>
          <p:cNvSpPr>
            <a:spLocks noChangeArrowheads="1"/>
          </p:cNvSpPr>
          <p:nvPr/>
        </p:nvSpPr>
        <p:spPr bwMode="auto">
          <a:xfrm flipH="1">
            <a:off x="90455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3" name="Oval 205"/>
          <p:cNvSpPr>
            <a:spLocks noChangeArrowheads="1"/>
          </p:cNvSpPr>
          <p:nvPr/>
        </p:nvSpPr>
        <p:spPr bwMode="auto">
          <a:xfrm flipH="1">
            <a:off x="87280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4" name="Oval 206"/>
          <p:cNvSpPr>
            <a:spLocks noChangeArrowheads="1"/>
          </p:cNvSpPr>
          <p:nvPr/>
        </p:nvSpPr>
        <p:spPr bwMode="auto">
          <a:xfrm flipH="1">
            <a:off x="8577263"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5" name="Oval 207"/>
          <p:cNvSpPr>
            <a:spLocks noChangeArrowheads="1"/>
          </p:cNvSpPr>
          <p:nvPr/>
        </p:nvSpPr>
        <p:spPr bwMode="auto">
          <a:xfrm flipH="1">
            <a:off x="82216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6" name="Oval 208"/>
          <p:cNvSpPr>
            <a:spLocks noChangeArrowheads="1"/>
          </p:cNvSpPr>
          <p:nvPr/>
        </p:nvSpPr>
        <p:spPr bwMode="auto">
          <a:xfrm flipH="1">
            <a:off x="88455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7" name="Oval 209"/>
          <p:cNvSpPr>
            <a:spLocks noChangeArrowheads="1"/>
          </p:cNvSpPr>
          <p:nvPr/>
        </p:nvSpPr>
        <p:spPr bwMode="auto">
          <a:xfrm flipH="1">
            <a:off x="84248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8" name="Oval 210"/>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9" name="Oval 211"/>
          <p:cNvSpPr>
            <a:spLocks noChangeArrowheads="1"/>
          </p:cNvSpPr>
          <p:nvPr/>
        </p:nvSpPr>
        <p:spPr bwMode="auto">
          <a:xfrm flipH="1">
            <a:off x="81359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0" name="Oval 212"/>
          <p:cNvSpPr>
            <a:spLocks noChangeArrowheads="1"/>
          </p:cNvSpPr>
          <p:nvPr/>
        </p:nvSpPr>
        <p:spPr bwMode="auto">
          <a:xfrm flipH="1">
            <a:off x="79406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1" name="Oval 213"/>
          <p:cNvSpPr>
            <a:spLocks noChangeArrowheads="1"/>
          </p:cNvSpPr>
          <p:nvPr/>
        </p:nvSpPr>
        <p:spPr bwMode="auto">
          <a:xfrm flipH="1">
            <a:off x="74993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2" name="Oval 214"/>
          <p:cNvSpPr>
            <a:spLocks noChangeArrowheads="1"/>
          </p:cNvSpPr>
          <p:nvPr/>
        </p:nvSpPr>
        <p:spPr bwMode="auto">
          <a:xfrm flipH="1">
            <a:off x="7372351"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3" name="Oval 215"/>
          <p:cNvSpPr>
            <a:spLocks noChangeArrowheads="1"/>
          </p:cNvSpPr>
          <p:nvPr/>
        </p:nvSpPr>
        <p:spPr bwMode="auto">
          <a:xfrm flipH="1">
            <a:off x="728662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4" name="Oval 216"/>
          <p:cNvSpPr>
            <a:spLocks noChangeArrowheads="1"/>
          </p:cNvSpPr>
          <p:nvPr/>
        </p:nvSpPr>
        <p:spPr bwMode="auto">
          <a:xfrm flipH="1">
            <a:off x="71183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5" name="Oval 217"/>
          <p:cNvSpPr>
            <a:spLocks noChangeArrowheads="1"/>
          </p:cNvSpPr>
          <p:nvPr/>
        </p:nvSpPr>
        <p:spPr bwMode="auto">
          <a:xfrm flipH="1">
            <a:off x="72104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6" name="Oval 218"/>
          <p:cNvSpPr>
            <a:spLocks noChangeArrowheads="1"/>
          </p:cNvSpPr>
          <p:nvPr/>
        </p:nvSpPr>
        <p:spPr bwMode="auto">
          <a:xfrm flipH="1">
            <a:off x="68643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7" name="Oval 219"/>
          <p:cNvSpPr>
            <a:spLocks noChangeArrowheads="1"/>
          </p:cNvSpPr>
          <p:nvPr/>
        </p:nvSpPr>
        <p:spPr bwMode="auto">
          <a:xfrm flipH="1">
            <a:off x="74882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8" name="Oval 220"/>
          <p:cNvSpPr>
            <a:spLocks noChangeArrowheads="1"/>
          </p:cNvSpPr>
          <p:nvPr/>
        </p:nvSpPr>
        <p:spPr bwMode="auto">
          <a:xfrm flipH="1">
            <a:off x="71167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9" name="Oval 221"/>
          <p:cNvSpPr>
            <a:spLocks noChangeArrowheads="1"/>
          </p:cNvSpPr>
          <p:nvPr/>
        </p:nvSpPr>
        <p:spPr bwMode="auto">
          <a:xfrm flipH="1">
            <a:off x="6981826"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0" name="Oval 222"/>
          <p:cNvSpPr>
            <a:spLocks noChangeArrowheads="1"/>
          </p:cNvSpPr>
          <p:nvPr/>
        </p:nvSpPr>
        <p:spPr bwMode="auto">
          <a:xfrm flipH="1">
            <a:off x="6846888"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1" name="Oval 223"/>
          <p:cNvSpPr>
            <a:spLocks noChangeArrowheads="1"/>
          </p:cNvSpPr>
          <p:nvPr/>
        </p:nvSpPr>
        <p:spPr bwMode="auto">
          <a:xfrm flipH="1">
            <a:off x="72691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2" name="Oval 224"/>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3" name="Oval 225"/>
          <p:cNvSpPr>
            <a:spLocks noChangeArrowheads="1"/>
          </p:cNvSpPr>
          <p:nvPr/>
        </p:nvSpPr>
        <p:spPr bwMode="auto">
          <a:xfrm flipH="1">
            <a:off x="6991351"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4" name="Oval 226"/>
          <p:cNvSpPr>
            <a:spLocks noChangeArrowheads="1"/>
          </p:cNvSpPr>
          <p:nvPr/>
        </p:nvSpPr>
        <p:spPr bwMode="auto">
          <a:xfrm flipH="1">
            <a:off x="74898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5" name="Oval 227"/>
          <p:cNvSpPr>
            <a:spLocks noChangeArrowheads="1"/>
          </p:cNvSpPr>
          <p:nvPr/>
        </p:nvSpPr>
        <p:spPr bwMode="auto">
          <a:xfrm flipH="1">
            <a:off x="72453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6" name="Oval 228"/>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7" name="Oval 229"/>
          <p:cNvSpPr>
            <a:spLocks noChangeArrowheads="1"/>
          </p:cNvSpPr>
          <p:nvPr/>
        </p:nvSpPr>
        <p:spPr bwMode="auto">
          <a:xfrm flipH="1">
            <a:off x="681355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8" name="Oval 230"/>
          <p:cNvSpPr>
            <a:spLocks noChangeArrowheads="1"/>
          </p:cNvSpPr>
          <p:nvPr/>
        </p:nvSpPr>
        <p:spPr bwMode="auto">
          <a:xfrm flipH="1">
            <a:off x="9993313"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9" name="Oval 231"/>
          <p:cNvSpPr>
            <a:spLocks noChangeArrowheads="1"/>
          </p:cNvSpPr>
          <p:nvPr/>
        </p:nvSpPr>
        <p:spPr bwMode="auto">
          <a:xfrm flipH="1">
            <a:off x="98663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0" name="Oval 232"/>
          <p:cNvSpPr>
            <a:spLocks noChangeArrowheads="1"/>
          </p:cNvSpPr>
          <p:nvPr/>
        </p:nvSpPr>
        <p:spPr bwMode="auto">
          <a:xfrm flipH="1">
            <a:off x="978058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1" name="Oval 233"/>
          <p:cNvSpPr>
            <a:spLocks noChangeArrowheads="1"/>
          </p:cNvSpPr>
          <p:nvPr/>
        </p:nvSpPr>
        <p:spPr bwMode="auto">
          <a:xfrm flipH="1">
            <a:off x="96123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2" name="Oval 234"/>
          <p:cNvSpPr>
            <a:spLocks noChangeArrowheads="1"/>
          </p:cNvSpPr>
          <p:nvPr/>
        </p:nvSpPr>
        <p:spPr bwMode="auto">
          <a:xfrm flipH="1">
            <a:off x="97043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3" name="Oval 235"/>
          <p:cNvSpPr>
            <a:spLocks noChangeArrowheads="1"/>
          </p:cNvSpPr>
          <p:nvPr/>
        </p:nvSpPr>
        <p:spPr bwMode="auto">
          <a:xfrm flipH="1">
            <a:off x="9358313"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4" name="Oval 236"/>
          <p:cNvSpPr>
            <a:spLocks noChangeArrowheads="1"/>
          </p:cNvSpPr>
          <p:nvPr/>
        </p:nvSpPr>
        <p:spPr bwMode="auto">
          <a:xfrm flipH="1">
            <a:off x="99822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5" name="Oval 237"/>
          <p:cNvSpPr>
            <a:spLocks noChangeArrowheads="1"/>
          </p:cNvSpPr>
          <p:nvPr/>
        </p:nvSpPr>
        <p:spPr bwMode="auto">
          <a:xfrm flipH="1">
            <a:off x="96107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6" name="Oval 238"/>
          <p:cNvSpPr>
            <a:spLocks noChangeArrowheads="1"/>
          </p:cNvSpPr>
          <p:nvPr/>
        </p:nvSpPr>
        <p:spPr bwMode="auto">
          <a:xfrm flipH="1">
            <a:off x="9475788"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7" name="Oval 239"/>
          <p:cNvSpPr>
            <a:spLocks noChangeArrowheads="1"/>
          </p:cNvSpPr>
          <p:nvPr/>
        </p:nvSpPr>
        <p:spPr bwMode="auto">
          <a:xfrm flipH="1">
            <a:off x="9340851"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8" name="Oval 240"/>
          <p:cNvSpPr>
            <a:spLocks noChangeArrowheads="1"/>
          </p:cNvSpPr>
          <p:nvPr/>
        </p:nvSpPr>
        <p:spPr bwMode="auto">
          <a:xfrm flipH="1">
            <a:off x="9763126"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9" name="Oval 241"/>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0" name="Oval 242"/>
          <p:cNvSpPr>
            <a:spLocks noChangeArrowheads="1"/>
          </p:cNvSpPr>
          <p:nvPr/>
        </p:nvSpPr>
        <p:spPr bwMode="auto">
          <a:xfrm flipH="1">
            <a:off x="94853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1" name="Oval 243"/>
          <p:cNvSpPr>
            <a:spLocks noChangeArrowheads="1"/>
          </p:cNvSpPr>
          <p:nvPr/>
        </p:nvSpPr>
        <p:spPr bwMode="auto">
          <a:xfrm flipH="1">
            <a:off x="99837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2" name="Oval 244"/>
          <p:cNvSpPr>
            <a:spLocks noChangeArrowheads="1"/>
          </p:cNvSpPr>
          <p:nvPr/>
        </p:nvSpPr>
        <p:spPr bwMode="auto">
          <a:xfrm flipH="1">
            <a:off x="9739313"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3" name="Oval 245"/>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4" name="Oval 246"/>
          <p:cNvSpPr>
            <a:spLocks noChangeArrowheads="1"/>
          </p:cNvSpPr>
          <p:nvPr/>
        </p:nvSpPr>
        <p:spPr bwMode="auto">
          <a:xfrm flipH="1">
            <a:off x="9307513"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5" name="Oval 247"/>
          <p:cNvSpPr>
            <a:spLocks noChangeArrowheads="1"/>
          </p:cNvSpPr>
          <p:nvPr/>
        </p:nvSpPr>
        <p:spPr bwMode="auto">
          <a:xfrm flipH="1">
            <a:off x="104838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6" name="Oval 248"/>
          <p:cNvSpPr>
            <a:spLocks noChangeArrowheads="1"/>
          </p:cNvSpPr>
          <p:nvPr/>
        </p:nvSpPr>
        <p:spPr bwMode="auto">
          <a:xfrm flipH="1">
            <a:off x="10356851"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7" name="Oval 249"/>
          <p:cNvSpPr>
            <a:spLocks noChangeArrowheads="1"/>
          </p:cNvSpPr>
          <p:nvPr/>
        </p:nvSpPr>
        <p:spPr bwMode="auto">
          <a:xfrm flipH="1">
            <a:off x="10271126"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8" name="Oval 250"/>
          <p:cNvSpPr>
            <a:spLocks noChangeArrowheads="1"/>
          </p:cNvSpPr>
          <p:nvPr/>
        </p:nvSpPr>
        <p:spPr bwMode="auto">
          <a:xfrm flipH="1">
            <a:off x="101028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9" name="Oval 251"/>
          <p:cNvSpPr>
            <a:spLocks noChangeArrowheads="1"/>
          </p:cNvSpPr>
          <p:nvPr/>
        </p:nvSpPr>
        <p:spPr bwMode="auto">
          <a:xfrm flipH="1">
            <a:off x="101949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0" name="Oval 252"/>
          <p:cNvSpPr>
            <a:spLocks noChangeArrowheads="1"/>
          </p:cNvSpPr>
          <p:nvPr/>
        </p:nvSpPr>
        <p:spPr bwMode="auto">
          <a:xfrm flipH="1">
            <a:off x="9848851"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1" name="Oval 253"/>
          <p:cNvSpPr>
            <a:spLocks noChangeArrowheads="1"/>
          </p:cNvSpPr>
          <p:nvPr/>
        </p:nvSpPr>
        <p:spPr bwMode="auto">
          <a:xfrm flipH="1">
            <a:off x="104727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2" name="Oval 254"/>
          <p:cNvSpPr>
            <a:spLocks noChangeArrowheads="1"/>
          </p:cNvSpPr>
          <p:nvPr/>
        </p:nvSpPr>
        <p:spPr bwMode="auto">
          <a:xfrm flipH="1">
            <a:off x="1010920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3" name="Oval 255"/>
          <p:cNvSpPr>
            <a:spLocks noChangeArrowheads="1"/>
          </p:cNvSpPr>
          <p:nvPr/>
        </p:nvSpPr>
        <p:spPr bwMode="auto">
          <a:xfrm flipH="1">
            <a:off x="9966326"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4" name="Oval 256"/>
          <p:cNvSpPr>
            <a:spLocks noChangeArrowheads="1"/>
          </p:cNvSpPr>
          <p:nvPr/>
        </p:nvSpPr>
        <p:spPr bwMode="auto">
          <a:xfrm flipH="1">
            <a:off x="98313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5" name="Oval 257"/>
          <p:cNvSpPr>
            <a:spLocks noChangeArrowheads="1"/>
          </p:cNvSpPr>
          <p:nvPr/>
        </p:nvSpPr>
        <p:spPr bwMode="auto">
          <a:xfrm flipH="1">
            <a:off x="102536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6" name="Oval 258"/>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7" name="Oval 259"/>
          <p:cNvSpPr>
            <a:spLocks noChangeArrowheads="1"/>
          </p:cNvSpPr>
          <p:nvPr/>
        </p:nvSpPr>
        <p:spPr bwMode="auto">
          <a:xfrm flipH="1">
            <a:off x="9975851"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8" name="Oval 260"/>
          <p:cNvSpPr>
            <a:spLocks noChangeArrowheads="1"/>
          </p:cNvSpPr>
          <p:nvPr/>
        </p:nvSpPr>
        <p:spPr bwMode="auto">
          <a:xfrm flipH="1">
            <a:off x="104743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9" name="Oval 261"/>
          <p:cNvSpPr>
            <a:spLocks noChangeArrowheads="1"/>
          </p:cNvSpPr>
          <p:nvPr/>
        </p:nvSpPr>
        <p:spPr bwMode="auto">
          <a:xfrm flipH="1">
            <a:off x="102298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0" name="Oval 262"/>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1" name="Oval 263"/>
          <p:cNvSpPr>
            <a:spLocks noChangeArrowheads="1"/>
          </p:cNvSpPr>
          <p:nvPr/>
        </p:nvSpPr>
        <p:spPr bwMode="auto">
          <a:xfrm flipH="1">
            <a:off x="97980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2" name="Oval 264"/>
          <p:cNvSpPr>
            <a:spLocks noChangeArrowheads="1"/>
          </p:cNvSpPr>
          <p:nvPr/>
        </p:nvSpPr>
        <p:spPr bwMode="auto">
          <a:xfrm flipH="1">
            <a:off x="95472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3" name="Oval 265"/>
          <p:cNvSpPr>
            <a:spLocks noChangeArrowheads="1"/>
          </p:cNvSpPr>
          <p:nvPr/>
        </p:nvSpPr>
        <p:spPr bwMode="auto">
          <a:xfrm flipH="1">
            <a:off x="9385301"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4" name="Oval 266"/>
          <p:cNvSpPr>
            <a:spLocks noChangeArrowheads="1"/>
          </p:cNvSpPr>
          <p:nvPr/>
        </p:nvSpPr>
        <p:spPr bwMode="auto">
          <a:xfrm flipH="1">
            <a:off x="9545638"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5" name="Oval 267"/>
          <p:cNvSpPr>
            <a:spLocks noChangeArrowheads="1"/>
          </p:cNvSpPr>
          <p:nvPr/>
        </p:nvSpPr>
        <p:spPr bwMode="auto">
          <a:xfrm flipH="1">
            <a:off x="101758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6" name="Oval 268"/>
          <p:cNvSpPr>
            <a:spLocks noChangeArrowheads="1"/>
          </p:cNvSpPr>
          <p:nvPr/>
        </p:nvSpPr>
        <p:spPr bwMode="auto">
          <a:xfrm flipH="1">
            <a:off x="10007601" y="50577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7" name="Oval 269"/>
          <p:cNvSpPr>
            <a:spLocks noChangeArrowheads="1"/>
          </p:cNvSpPr>
          <p:nvPr/>
        </p:nvSpPr>
        <p:spPr bwMode="auto">
          <a:xfrm flipH="1">
            <a:off x="9845676" y="5067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8" name="Oval 270"/>
          <p:cNvSpPr>
            <a:spLocks noChangeArrowheads="1"/>
          </p:cNvSpPr>
          <p:nvPr/>
        </p:nvSpPr>
        <p:spPr bwMode="auto">
          <a:xfrm flipH="1">
            <a:off x="100060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9" name="Oval 271"/>
          <p:cNvSpPr>
            <a:spLocks noChangeArrowheads="1"/>
          </p:cNvSpPr>
          <p:nvPr/>
        </p:nvSpPr>
        <p:spPr bwMode="auto">
          <a:xfrm flipH="1">
            <a:off x="106362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0" name="Oval 272"/>
          <p:cNvSpPr>
            <a:spLocks noChangeArrowheads="1"/>
          </p:cNvSpPr>
          <p:nvPr/>
        </p:nvSpPr>
        <p:spPr bwMode="auto">
          <a:xfrm flipH="1">
            <a:off x="8383588"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1" name="Oval 273"/>
          <p:cNvSpPr>
            <a:spLocks noChangeArrowheads="1"/>
          </p:cNvSpPr>
          <p:nvPr/>
        </p:nvSpPr>
        <p:spPr bwMode="auto">
          <a:xfrm flipH="1">
            <a:off x="82216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2" name="Oval 274"/>
          <p:cNvSpPr>
            <a:spLocks noChangeArrowheads="1"/>
          </p:cNvSpPr>
          <p:nvPr/>
        </p:nvSpPr>
        <p:spPr bwMode="auto">
          <a:xfrm flipH="1">
            <a:off x="838200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3" name="Oval 275"/>
          <p:cNvSpPr>
            <a:spLocks noChangeArrowheads="1"/>
          </p:cNvSpPr>
          <p:nvPr/>
        </p:nvSpPr>
        <p:spPr bwMode="auto">
          <a:xfrm flipH="1">
            <a:off x="90122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4" name="Oval 276"/>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5" name="Oval 277"/>
          <p:cNvSpPr>
            <a:spLocks noChangeArrowheads="1"/>
          </p:cNvSpPr>
          <p:nvPr/>
        </p:nvSpPr>
        <p:spPr bwMode="auto">
          <a:xfrm flipH="1">
            <a:off x="9267826"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6" name="Oval 278"/>
          <p:cNvSpPr>
            <a:spLocks noChangeArrowheads="1"/>
          </p:cNvSpPr>
          <p:nvPr/>
        </p:nvSpPr>
        <p:spPr bwMode="auto">
          <a:xfrm flipH="1">
            <a:off x="91154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7" name="Oval 279"/>
          <p:cNvSpPr>
            <a:spLocks noChangeArrowheads="1"/>
          </p:cNvSpPr>
          <p:nvPr/>
        </p:nvSpPr>
        <p:spPr bwMode="auto">
          <a:xfrm flipH="1">
            <a:off x="91551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8" name="Oval 280"/>
          <p:cNvSpPr>
            <a:spLocks noChangeArrowheads="1"/>
          </p:cNvSpPr>
          <p:nvPr/>
        </p:nvSpPr>
        <p:spPr bwMode="auto">
          <a:xfrm flipH="1">
            <a:off x="90027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9" name="Oval 281"/>
          <p:cNvSpPr>
            <a:spLocks noChangeArrowheads="1"/>
          </p:cNvSpPr>
          <p:nvPr/>
        </p:nvSpPr>
        <p:spPr bwMode="auto">
          <a:xfrm flipH="1">
            <a:off x="104806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0" name="Oval 282"/>
          <p:cNvSpPr>
            <a:spLocks noChangeArrowheads="1"/>
          </p:cNvSpPr>
          <p:nvPr/>
        </p:nvSpPr>
        <p:spPr bwMode="auto">
          <a:xfrm flipH="1">
            <a:off x="27336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1" name="Oval 283"/>
          <p:cNvSpPr>
            <a:spLocks noChangeArrowheads="1"/>
          </p:cNvSpPr>
          <p:nvPr/>
        </p:nvSpPr>
        <p:spPr bwMode="auto">
          <a:xfrm flipH="1">
            <a:off x="2901951"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2" name="Oval 284"/>
          <p:cNvSpPr>
            <a:spLocks noChangeArrowheads="1"/>
          </p:cNvSpPr>
          <p:nvPr/>
        </p:nvSpPr>
        <p:spPr bwMode="auto">
          <a:xfrm flipH="1">
            <a:off x="27495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3" name="Oval 285"/>
          <p:cNvSpPr>
            <a:spLocks noChangeArrowheads="1"/>
          </p:cNvSpPr>
          <p:nvPr/>
        </p:nvSpPr>
        <p:spPr bwMode="auto">
          <a:xfrm flipH="1">
            <a:off x="25971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4" name="Oval 286"/>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5" name="Oval 287"/>
          <p:cNvSpPr>
            <a:spLocks noChangeArrowheads="1"/>
          </p:cNvSpPr>
          <p:nvPr/>
        </p:nvSpPr>
        <p:spPr bwMode="auto">
          <a:xfrm flipH="1">
            <a:off x="3122613"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6" name="Oval 288"/>
          <p:cNvSpPr>
            <a:spLocks noChangeArrowheads="1"/>
          </p:cNvSpPr>
          <p:nvPr/>
        </p:nvSpPr>
        <p:spPr bwMode="auto">
          <a:xfrm flipH="1">
            <a:off x="2868613"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7" name="Oval 289"/>
          <p:cNvSpPr>
            <a:spLocks noChangeArrowheads="1"/>
          </p:cNvSpPr>
          <p:nvPr/>
        </p:nvSpPr>
        <p:spPr bwMode="auto">
          <a:xfrm flipH="1">
            <a:off x="2851151"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8" name="Oval 290"/>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9" name="Oval 291"/>
          <p:cNvSpPr>
            <a:spLocks noChangeArrowheads="1"/>
          </p:cNvSpPr>
          <p:nvPr/>
        </p:nvSpPr>
        <p:spPr bwMode="auto">
          <a:xfrm flipH="1">
            <a:off x="29956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0" name="Oval 292"/>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1" name="Oval 293"/>
          <p:cNvSpPr>
            <a:spLocks noChangeArrowheads="1"/>
          </p:cNvSpPr>
          <p:nvPr/>
        </p:nvSpPr>
        <p:spPr bwMode="auto">
          <a:xfrm flipH="1">
            <a:off x="2716213"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2" name="Oval 294"/>
          <p:cNvSpPr>
            <a:spLocks noChangeArrowheads="1"/>
          </p:cNvSpPr>
          <p:nvPr/>
        </p:nvSpPr>
        <p:spPr bwMode="auto">
          <a:xfrm flipH="1">
            <a:off x="28178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3" name="Oval 295"/>
          <p:cNvSpPr>
            <a:spLocks noChangeArrowheads="1"/>
          </p:cNvSpPr>
          <p:nvPr/>
        </p:nvSpPr>
        <p:spPr bwMode="auto">
          <a:xfrm flipH="1">
            <a:off x="2563813"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4" name="Oval 296"/>
          <p:cNvSpPr>
            <a:spLocks noChangeArrowheads="1"/>
          </p:cNvSpPr>
          <p:nvPr/>
        </p:nvSpPr>
        <p:spPr bwMode="auto">
          <a:xfrm flipH="1">
            <a:off x="23129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5" name="Oval 297"/>
          <p:cNvSpPr>
            <a:spLocks noChangeArrowheads="1"/>
          </p:cNvSpPr>
          <p:nvPr/>
        </p:nvSpPr>
        <p:spPr bwMode="auto">
          <a:xfrm flipH="1">
            <a:off x="24447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6" name="Oval 298"/>
          <p:cNvSpPr>
            <a:spLocks noChangeArrowheads="1"/>
          </p:cNvSpPr>
          <p:nvPr/>
        </p:nvSpPr>
        <p:spPr bwMode="auto">
          <a:xfrm flipH="1">
            <a:off x="228600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7" name="Oval 299"/>
          <p:cNvSpPr>
            <a:spLocks noChangeArrowheads="1"/>
          </p:cNvSpPr>
          <p:nvPr/>
        </p:nvSpPr>
        <p:spPr bwMode="auto">
          <a:xfrm flipH="1">
            <a:off x="42672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8" name="Oval 300"/>
          <p:cNvSpPr>
            <a:spLocks noChangeArrowheads="1"/>
          </p:cNvSpPr>
          <p:nvPr/>
        </p:nvSpPr>
        <p:spPr bwMode="auto">
          <a:xfrm flipH="1">
            <a:off x="4679951"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0" name="Oval 302"/>
          <p:cNvSpPr>
            <a:spLocks noChangeArrowheads="1"/>
          </p:cNvSpPr>
          <p:nvPr/>
        </p:nvSpPr>
        <p:spPr bwMode="auto">
          <a:xfrm flipH="1">
            <a:off x="52498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1" name="Oval 303"/>
          <p:cNvSpPr>
            <a:spLocks noChangeArrowheads="1"/>
          </p:cNvSpPr>
          <p:nvPr/>
        </p:nvSpPr>
        <p:spPr bwMode="auto">
          <a:xfrm flipH="1">
            <a:off x="3657601"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2" name="Oval 304"/>
          <p:cNvSpPr>
            <a:spLocks noChangeArrowheads="1"/>
          </p:cNvSpPr>
          <p:nvPr/>
        </p:nvSpPr>
        <p:spPr bwMode="auto">
          <a:xfrm flipH="1">
            <a:off x="4100513" y="4090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3" name="Oval 305"/>
          <p:cNvSpPr>
            <a:spLocks noChangeArrowheads="1"/>
          </p:cNvSpPr>
          <p:nvPr/>
        </p:nvSpPr>
        <p:spPr bwMode="auto">
          <a:xfrm flipH="1">
            <a:off x="38052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1" name="AutoShape 313"/>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92452" name="Oval 314"/>
          <p:cNvSpPr>
            <a:spLocks noChangeArrowheads="1"/>
          </p:cNvSpPr>
          <p:nvPr/>
        </p:nvSpPr>
        <p:spPr bwMode="auto">
          <a:xfrm flipH="1">
            <a:off x="31670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3" name="Oval 315"/>
          <p:cNvSpPr>
            <a:spLocks noChangeArrowheads="1"/>
          </p:cNvSpPr>
          <p:nvPr/>
        </p:nvSpPr>
        <p:spPr bwMode="auto">
          <a:xfrm flipH="1">
            <a:off x="36972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4" name="Oval 316"/>
          <p:cNvSpPr>
            <a:spLocks noChangeArrowheads="1"/>
          </p:cNvSpPr>
          <p:nvPr/>
        </p:nvSpPr>
        <p:spPr bwMode="auto">
          <a:xfrm flipH="1">
            <a:off x="3232151"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6" name="Text Box 318"/>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92457" name="Text Box 319"/>
          <p:cNvSpPr txBox="1">
            <a:spLocks noChangeArrowheads="1"/>
          </p:cNvSpPr>
          <p:nvPr/>
        </p:nvSpPr>
        <p:spPr bwMode="auto">
          <a:xfrm flipH="1">
            <a:off x="49895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2461" name="Line 323"/>
          <p:cNvSpPr>
            <a:spLocks noChangeShapeType="1"/>
          </p:cNvSpPr>
          <p:nvPr/>
        </p:nvSpPr>
        <p:spPr bwMode="auto">
          <a:xfrm flipH="1" flipV="1">
            <a:off x="52736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2" name="Oval 324"/>
          <p:cNvSpPr>
            <a:spLocks noChangeArrowheads="1"/>
          </p:cNvSpPr>
          <p:nvPr/>
        </p:nvSpPr>
        <p:spPr bwMode="auto">
          <a:xfrm flipH="1">
            <a:off x="5018088"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3" name="Line 325"/>
          <p:cNvSpPr>
            <a:spLocks noChangeShapeType="1"/>
          </p:cNvSpPr>
          <p:nvPr/>
        </p:nvSpPr>
        <p:spPr bwMode="auto">
          <a:xfrm flipV="1">
            <a:off x="52990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4" name="Line 326"/>
          <p:cNvSpPr>
            <a:spLocks noChangeShapeType="1"/>
          </p:cNvSpPr>
          <p:nvPr/>
        </p:nvSpPr>
        <p:spPr bwMode="auto">
          <a:xfrm flipH="1" flipV="1">
            <a:off x="5145089"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5" name="Oval 327"/>
          <p:cNvSpPr>
            <a:spLocks noChangeArrowheads="1"/>
          </p:cNvSpPr>
          <p:nvPr/>
        </p:nvSpPr>
        <p:spPr bwMode="auto">
          <a:xfrm flipH="1">
            <a:off x="52276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6" name="Line 328"/>
          <p:cNvSpPr>
            <a:spLocks noChangeShapeType="1"/>
          </p:cNvSpPr>
          <p:nvPr/>
        </p:nvSpPr>
        <p:spPr bwMode="auto">
          <a:xfrm flipH="1">
            <a:off x="45974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7" name="Text Box 329"/>
          <p:cNvSpPr txBox="1">
            <a:spLocks noChangeArrowheads="1"/>
          </p:cNvSpPr>
          <p:nvPr/>
        </p:nvSpPr>
        <p:spPr bwMode="auto">
          <a:xfrm>
            <a:off x="80791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2468" name="Oval 330"/>
          <p:cNvSpPr>
            <a:spLocks noChangeArrowheads="1"/>
          </p:cNvSpPr>
          <p:nvPr/>
        </p:nvSpPr>
        <p:spPr bwMode="auto">
          <a:xfrm flipH="1">
            <a:off x="6964363" y="4973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9" name="Oval 331"/>
          <p:cNvSpPr>
            <a:spLocks noChangeArrowheads="1"/>
          </p:cNvSpPr>
          <p:nvPr/>
        </p:nvSpPr>
        <p:spPr bwMode="auto">
          <a:xfrm flipH="1">
            <a:off x="6811963" y="5126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0" name="Oval 332"/>
          <p:cNvSpPr>
            <a:spLocks noChangeArrowheads="1"/>
          </p:cNvSpPr>
          <p:nvPr/>
        </p:nvSpPr>
        <p:spPr bwMode="auto">
          <a:xfrm flipH="1">
            <a:off x="6829426" y="4889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1" name="Oval 333"/>
          <p:cNvSpPr>
            <a:spLocks noChangeArrowheads="1"/>
          </p:cNvSpPr>
          <p:nvPr/>
        </p:nvSpPr>
        <p:spPr bwMode="auto">
          <a:xfrm flipH="1">
            <a:off x="7151688" y="5041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2" name="Oval 334"/>
          <p:cNvSpPr>
            <a:spLocks noChangeArrowheads="1"/>
          </p:cNvSpPr>
          <p:nvPr/>
        </p:nvSpPr>
        <p:spPr bwMode="auto">
          <a:xfrm flipH="1">
            <a:off x="3414713" y="4051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3" name="Oval 335"/>
          <p:cNvSpPr>
            <a:spLocks noChangeArrowheads="1"/>
          </p:cNvSpPr>
          <p:nvPr/>
        </p:nvSpPr>
        <p:spPr bwMode="auto">
          <a:xfrm flipH="1">
            <a:off x="2581276" y="5053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4" name="Oval 336"/>
          <p:cNvSpPr>
            <a:spLocks noChangeArrowheads="1"/>
          </p:cNvSpPr>
          <p:nvPr/>
        </p:nvSpPr>
        <p:spPr bwMode="auto">
          <a:xfrm flipH="1">
            <a:off x="3070226" y="4824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5" name="Oval 337"/>
          <p:cNvSpPr>
            <a:spLocks noChangeArrowheads="1"/>
          </p:cNvSpPr>
          <p:nvPr/>
        </p:nvSpPr>
        <p:spPr bwMode="auto">
          <a:xfrm flipH="1">
            <a:off x="308610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6" name="Oval 338"/>
          <p:cNvSpPr>
            <a:spLocks noChangeArrowheads="1"/>
          </p:cNvSpPr>
          <p:nvPr/>
        </p:nvSpPr>
        <p:spPr bwMode="auto">
          <a:xfrm flipH="1">
            <a:off x="3101976" y="5364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7" name="Oval 339"/>
          <p:cNvSpPr>
            <a:spLocks noChangeArrowheads="1"/>
          </p:cNvSpPr>
          <p:nvPr/>
        </p:nvSpPr>
        <p:spPr bwMode="auto">
          <a:xfrm flipH="1">
            <a:off x="3162301" y="4933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8" name="Oval 340"/>
          <p:cNvSpPr>
            <a:spLocks noChangeArrowheads="1"/>
          </p:cNvSpPr>
          <p:nvPr/>
        </p:nvSpPr>
        <p:spPr bwMode="auto">
          <a:xfrm flipH="1">
            <a:off x="2833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9" name="Oval 341"/>
          <p:cNvSpPr>
            <a:spLocks noChangeArrowheads="1"/>
          </p:cNvSpPr>
          <p:nvPr/>
        </p:nvSpPr>
        <p:spPr bwMode="auto">
          <a:xfrm flipH="1">
            <a:off x="2968626"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80" name="Oval 342"/>
          <p:cNvSpPr>
            <a:spLocks noChangeArrowheads="1"/>
          </p:cNvSpPr>
          <p:nvPr/>
        </p:nvSpPr>
        <p:spPr bwMode="auto">
          <a:xfrm flipH="1">
            <a:off x="3508376" y="4579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2481" name="Group 343"/>
          <p:cNvGrpSpPr>
            <a:grpSpLocks/>
          </p:cNvGrpSpPr>
          <p:nvPr/>
        </p:nvGrpSpPr>
        <p:grpSpPr bwMode="auto">
          <a:xfrm flipH="1">
            <a:off x="1169988" y="17463"/>
            <a:ext cx="9866313" cy="7175500"/>
            <a:chOff x="-225" y="0"/>
            <a:chExt cx="6215" cy="4520"/>
          </a:xfrm>
        </p:grpSpPr>
        <p:sp>
          <p:nvSpPr>
            <p:cNvPr id="92484" name="Rectangle 34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2485" name="Rectangle 34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2486" name="Rectangle 34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grpSp>
        <p:nvGrpSpPr>
          <p:cNvPr id="13" name="Skupina 12">
            <a:extLst>
              <a:ext uri="{FF2B5EF4-FFF2-40B4-BE49-F238E27FC236}">
                <a16:creationId xmlns:a16="http://schemas.microsoft.com/office/drawing/2014/main" id="{4A9D01DE-02E4-46D5-B17F-6B1049B0AF11}"/>
              </a:ext>
            </a:extLst>
          </p:cNvPr>
          <p:cNvGrpSpPr/>
          <p:nvPr/>
        </p:nvGrpSpPr>
        <p:grpSpPr>
          <a:xfrm>
            <a:off x="1166813" y="292101"/>
            <a:ext cx="1464587" cy="593725"/>
            <a:chOff x="-357188" y="292100"/>
            <a:chExt cx="1464587" cy="593725"/>
          </a:xfrm>
        </p:grpSpPr>
        <p:sp>
          <p:nvSpPr>
            <p:cNvPr id="92162" name="AutoShape 2"/>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92447" name="Oval 309"/>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9" name="Oval 311"/>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51" name="Text Box 318">
              <a:extLst>
                <a:ext uri="{FF2B5EF4-FFF2-40B4-BE49-F238E27FC236}">
                  <a16:creationId xmlns:a16="http://schemas.microsoft.com/office/drawing/2014/main" id="{CABB57C0-93E2-4BB9-A8D7-93994DC34FA7}"/>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grpSp>
        <p:nvGrpSpPr>
          <p:cNvPr id="10" name="Skupina 9">
            <a:extLst>
              <a:ext uri="{FF2B5EF4-FFF2-40B4-BE49-F238E27FC236}">
                <a16:creationId xmlns:a16="http://schemas.microsoft.com/office/drawing/2014/main" id="{A39F91DA-6F31-490D-969F-65E39DC36F09}"/>
              </a:ext>
            </a:extLst>
          </p:cNvPr>
          <p:cNvGrpSpPr/>
          <p:nvPr/>
        </p:nvGrpSpPr>
        <p:grpSpPr>
          <a:xfrm>
            <a:off x="2216592" y="411001"/>
            <a:ext cx="5121433" cy="139404"/>
            <a:chOff x="692591" y="411001"/>
            <a:chExt cx="5121433" cy="139404"/>
          </a:xfrm>
        </p:grpSpPr>
        <p:cxnSp>
          <p:nvCxnSpPr>
            <p:cNvPr id="7" name="Přímá spojnice se šipkou 6">
              <a:extLst>
                <a:ext uri="{FF2B5EF4-FFF2-40B4-BE49-F238E27FC236}">
                  <a16:creationId xmlns:a16="http://schemas.microsoft.com/office/drawing/2014/main" id="{B88A8A0E-CB3C-4ACE-A78E-BE4BC7CE36B6}"/>
                </a:ext>
              </a:extLst>
            </p:cNvPr>
            <p:cNvCxnSpPr>
              <a:cxnSpLocks/>
            </p:cNvCxnSpPr>
            <p:nvPr/>
          </p:nvCxnSpPr>
          <p:spPr>
            <a:xfrm>
              <a:off x="944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9" name="Přímá spojnice se šipkou 358">
              <a:extLst>
                <a:ext uri="{FF2B5EF4-FFF2-40B4-BE49-F238E27FC236}">
                  <a16:creationId xmlns:a16="http://schemas.microsoft.com/office/drawing/2014/main" id="{31AEC01D-EB48-4B09-8A9F-BF686D1BF8E4}"/>
                </a:ext>
              </a:extLst>
            </p:cNvPr>
            <p:cNvCxnSpPr>
              <a:cxnSpLocks/>
            </p:cNvCxnSpPr>
            <p:nvPr/>
          </p:nvCxnSpPr>
          <p:spPr>
            <a:xfrm>
              <a:off x="1096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0" name="Přímá spojnice se šipkou 359">
              <a:extLst>
                <a:ext uri="{FF2B5EF4-FFF2-40B4-BE49-F238E27FC236}">
                  <a16:creationId xmlns:a16="http://schemas.microsoft.com/office/drawing/2014/main" id="{AAD11204-0D7F-4645-967C-2E532BB98709}"/>
                </a:ext>
              </a:extLst>
            </p:cNvPr>
            <p:cNvCxnSpPr>
              <a:cxnSpLocks/>
            </p:cNvCxnSpPr>
            <p:nvPr/>
          </p:nvCxnSpPr>
          <p:spPr>
            <a:xfrm>
              <a:off x="1249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1" name="Přímá spojnice se šipkou 360">
              <a:extLst>
                <a:ext uri="{FF2B5EF4-FFF2-40B4-BE49-F238E27FC236}">
                  <a16:creationId xmlns:a16="http://schemas.microsoft.com/office/drawing/2014/main" id="{E41676A9-75BE-4094-9126-F99C9174A070}"/>
                </a:ext>
              </a:extLst>
            </p:cNvPr>
            <p:cNvCxnSpPr>
              <a:cxnSpLocks/>
            </p:cNvCxnSpPr>
            <p:nvPr/>
          </p:nvCxnSpPr>
          <p:spPr>
            <a:xfrm>
              <a:off x="14017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FF35137C-D4F5-4173-9FB0-B1CB27DDA940}"/>
                </a:ext>
              </a:extLst>
            </p:cNvPr>
            <p:cNvCxnSpPr>
              <a:cxnSpLocks/>
            </p:cNvCxnSpPr>
            <p:nvPr/>
          </p:nvCxnSpPr>
          <p:spPr>
            <a:xfrm>
              <a:off x="1554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031DC019-FC90-4344-AF4F-23C7B2DBF07F}"/>
                </a:ext>
              </a:extLst>
            </p:cNvPr>
            <p:cNvCxnSpPr>
              <a:cxnSpLocks/>
            </p:cNvCxnSpPr>
            <p:nvPr/>
          </p:nvCxnSpPr>
          <p:spPr>
            <a:xfrm>
              <a:off x="1706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1D2EB3D5-EA43-41F6-884D-0E0C7978B970}"/>
                </a:ext>
              </a:extLst>
            </p:cNvPr>
            <p:cNvCxnSpPr>
              <a:cxnSpLocks/>
            </p:cNvCxnSpPr>
            <p:nvPr/>
          </p:nvCxnSpPr>
          <p:spPr>
            <a:xfrm>
              <a:off x="1858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8F4E78AE-0CB3-4FCC-89B2-E2649925D6E3}"/>
                </a:ext>
              </a:extLst>
            </p:cNvPr>
            <p:cNvCxnSpPr>
              <a:cxnSpLocks/>
            </p:cNvCxnSpPr>
            <p:nvPr/>
          </p:nvCxnSpPr>
          <p:spPr>
            <a:xfrm>
              <a:off x="2011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F5C7399A-1283-436A-B6C1-EAED430AD135}"/>
                </a:ext>
              </a:extLst>
            </p:cNvPr>
            <p:cNvCxnSpPr>
              <a:cxnSpLocks/>
            </p:cNvCxnSpPr>
            <p:nvPr/>
          </p:nvCxnSpPr>
          <p:spPr>
            <a:xfrm>
              <a:off x="2163763" y="43481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3B4B6101-D001-4700-9443-E95FBB782375}"/>
                </a:ext>
              </a:extLst>
            </p:cNvPr>
            <p:cNvCxnSpPr>
              <a:cxnSpLocks/>
            </p:cNvCxnSpPr>
            <p:nvPr/>
          </p:nvCxnSpPr>
          <p:spPr>
            <a:xfrm>
              <a:off x="2316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309F70BF-3C60-4D11-AE4A-6416005D84AC}"/>
                </a:ext>
              </a:extLst>
            </p:cNvPr>
            <p:cNvCxnSpPr>
              <a:cxnSpLocks/>
            </p:cNvCxnSpPr>
            <p:nvPr/>
          </p:nvCxnSpPr>
          <p:spPr>
            <a:xfrm>
              <a:off x="2470854" y="4311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AEFA8DDD-4F24-4595-94B5-4D33D9B5347F}"/>
                </a:ext>
              </a:extLst>
            </p:cNvPr>
            <p:cNvCxnSpPr>
              <a:cxnSpLocks/>
            </p:cNvCxnSpPr>
            <p:nvPr/>
          </p:nvCxnSpPr>
          <p:spPr>
            <a:xfrm>
              <a:off x="2624129" y="43182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BA9AD15A-13C8-49D1-8258-7F72839BF724}"/>
                </a:ext>
              </a:extLst>
            </p:cNvPr>
            <p:cNvCxnSpPr>
              <a:cxnSpLocks/>
            </p:cNvCxnSpPr>
            <p:nvPr/>
          </p:nvCxnSpPr>
          <p:spPr>
            <a:xfrm>
              <a:off x="2771718" y="42933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2CD35A04-99DB-402D-9697-CDB56CC02D26}"/>
                </a:ext>
              </a:extLst>
            </p:cNvPr>
            <p:cNvCxnSpPr>
              <a:cxnSpLocks/>
            </p:cNvCxnSpPr>
            <p:nvPr/>
          </p:nvCxnSpPr>
          <p:spPr>
            <a:xfrm>
              <a:off x="2930401" y="42956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195EF8FB-FC1E-408F-A867-81811BE80AE4}"/>
                </a:ext>
              </a:extLst>
            </p:cNvPr>
            <p:cNvCxnSpPr>
              <a:cxnSpLocks/>
            </p:cNvCxnSpPr>
            <p:nvPr/>
          </p:nvCxnSpPr>
          <p:spPr>
            <a:xfrm>
              <a:off x="3074924" y="42950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DB4D85F1-D515-46BE-B9ED-DF7E0CA6CEA4}"/>
                </a:ext>
              </a:extLst>
            </p:cNvPr>
            <p:cNvCxnSpPr>
              <a:cxnSpLocks/>
            </p:cNvCxnSpPr>
            <p:nvPr/>
          </p:nvCxnSpPr>
          <p:spPr>
            <a:xfrm>
              <a:off x="3230004" y="42701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7F8E62B6-C3F5-4419-8FB4-7C94D202D274}"/>
                </a:ext>
              </a:extLst>
            </p:cNvPr>
            <p:cNvCxnSpPr>
              <a:cxnSpLocks/>
            </p:cNvCxnSpPr>
            <p:nvPr/>
          </p:nvCxnSpPr>
          <p:spPr>
            <a:xfrm>
              <a:off x="3381845" y="42768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FB97B8DF-6149-4365-A034-0D945144413F}"/>
                </a:ext>
              </a:extLst>
            </p:cNvPr>
            <p:cNvCxnSpPr>
              <a:cxnSpLocks/>
            </p:cNvCxnSpPr>
            <p:nvPr/>
          </p:nvCxnSpPr>
          <p:spPr>
            <a:xfrm>
              <a:off x="3534804" y="4268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5D629822-2176-4D7F-B984-3A63285A161C}"/>
                </a:ext>
              </a:extLst>
            </p:cNvPr>
            <p:cNvCxnSpPr>
              <a:cxnSpLocks/>
            </p:cNvCxnSpPr>
            <p:nvPr/>
          </p:nvCxnSpPr>
          <p:spPr>
            <a:xfrm>
              <a:off x="3689824" y="42561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DFBC3927-A6E7-4696-99DF-619BAAF3F89C}"/>
                </a:ext>
              </a:extLst>
            </p:cNvPr>
            <p:cNvCxnSpPr>
              <a:cxnSpLocks/>
            </p:cNvCxnSpPr>
            <p:nvPr/>
          </p:nvCxnSpPr>
          <p:spPr>
            <a:xfrm>
              <a:off x="3843208" y="42289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A28CB660-1EBF-4899-8262-6BC0C2D78BA1}"/>
                </a:ext>
              </a:extLst>
            </p:cNvPr>
            <p:cNvCxnSpPr>
              <a:cxnSpLocks/>
            </p:cNvCxnSpPr>
            <p:nvPr/>
          </p:nvCxnSpPr>
          <p:spPr>
            <a:xfrm>
              <a:off x="3994085" y="4203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567B962A-2E6C-46B4-A65B-D8FB7489A752}"/>
                </a:ext>
              </a:extLst>
            </p:cNvPr>
            <p:cNvCxnSpPr>
              <a:cxnSpLocks/>
            </p:cNvCxnSpPr>
            <p:nvPr/>
          </p:nvCxnSpPr>
          <p:spPr>
            <a:xfrm>
              <a:off x="4143786" y="4203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6C12D1AD-7DFB-4C14-9FC2-040331ED2AE7}"/>
                </a:ext>
              </a:extLst>
            </p:cNvPr>
            <p:cNvCxnSpPr>
              <a:cxnSpLocks/>
            </p:cNvCxnSpPr>
            <p:nvPr/>
          </p:nvCxnSpPr>
          <p:spPr>
            <a:xfrm>
              <a:off x="4294663" y="42036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EFD2EE71-EB9E-4A80-8A46-527AF75994DE}"/>
                </a:ext>
              </a:extLst>
            </p:cNvPr>
            <p:cNvCxnSpPr>
              <a:cxnSpLocks/>
            </p:cNvCxnSpPr>
            <p:nvPr/>
          </p:nvCxnSpPr>
          <p:spPr>
            <a:xfrm>
              <a:off x="4444364" y="42036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32C9B51B-B59D-4C4E-AF2E-0F03ADABC728}"/>
                </a:ext>
              </a:extLst>
            </p:cNvPr>
            <p:cNvCxnSpPr>
              <a:cxnSpLocks/>
            </p:cNvCxnSpPr>
            <p:nvPr/>
          </p:nvCxnSpPr>
          <p:spPr>
            <a:xfrm>
              <a:off x="4599372" y="41973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2CB98B20-051D-40E3-93D3-99BA9DE103FC}"/>
                </a:ext>
              </a:extLst>
            </p:cNvPr>
            <p:cNvCxnSpPr>
              <a:cxnSpLocks/>
            </p:cNvCxnSpPr>
            <p:nvPr/>
          </p:nvCxnSpPr>
          <p:spPr>
            <a:xfrm>
              <a:off x="4747980" y="41814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F452FEA8-C61B-4266-B4DC-7861B7DFF2B9}"/>
                </a:ext>
              </a:extLst>
            </p:cNvPr>
            <p:cNvCxnSpPr>
              <a:cxnSpLocks/>
            </p:cNvCxnSpPr>
            <p:nvPr/>
          </p:nvCxnSpPr>
          <p:spPr>
            <a:xfrm>
              <a:off x="4905082"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6D5412F9-57AC-4D8C-A3C0-AFC44254C3DE}"/>
                </a:ext>
              </a:extLst>
            </p:cNvPr>
            <p:cNvCxnSpPr>
              <a:cxnSpLocks/>
            </p:cNvCxnSpPr>
            <p:nvPr/>
          </p:nvCxnSpPr>
          <p:spPr>
            <a:xfrm>
              <a:off x="5058466" y="41822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42C1F834-023F-4B18-AE22-3010F15C28E0}"/>
                </a:ext>
              </a:extLst>
            </p:cNvPr>
            <p:cNvCxnSpPr>
              <a:cxnSpLocks/>
            </p:cNvCxnSpPr>
            <p:nvPr/>
          </p:nvCxnSpPr>
          <p:spPr>
            <a:xfrm>
              <a:off x="5206727" y="4110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4FD0F5BA-DAC6-44E9-969D-CA37739B9F56}"/>
                </a:ext>
              </a:extLst>
            </p:cNvPr>
            <p:cNvCxnSpPr>
              <a:cxnSpLocks/>
            </p:cNvCxnSpPr>
            <p:nvPr/>
          </p:nvCxnSpPr>
          <p:spPr>
            <a:xfrm>
              <a:off x="5360219" y="41101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5AA74EB0-030B-4BBD-9EAD-BB12DBE3B4A5}"/>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C9DD1E08-4EC0-4FB4-9EAF-BE73B804D0CA}"/>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96C5705F-12B8-461F-8D19-A927C01590B0}"/>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B4EB6EEF-0EEC-400D-8E65-9D424F3AD379}"/>
                </a:ext>
              </a:extLst>
            </p:cNvPr>
            <p:cNvCxnSpPr>
              <a:cxnSpLocks/>
            </p:cNvCxnSpPr>
            <p:nvPr/>
          </p:nvCxnSpPr>
          <p:spPr>
            <a:xfrm>
              <a:off x="817419" y="43863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638777B5-8427-442A-B3D7-45CA664108E3}"/>
                </a:ext>
              </a:extLst>
            </p:cNvPr>
            <p:cNvCxnSpPr>
              <a:cxnSpLocks/>
            </p:cNvCxnSpPr>
            <p:nvPr/>
          </p:nvCxnSpPr>
          <p:spPr>
            <a:xfrm>
              <a:off x="692591" y="4341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 name="Skupina 13">
            <a:extLst>
              <a:ext uri="{FF2B5EF4-FFF2-40B4-BE49-F238E27FC236}">
                <a16:creationId xmlns:a16="http://schemas.microsoft.com/office/drawing/2014/main" id="{8BB41DC8-C548-4FFB-9F11-B6F721D438C5}"/>
              </a:ext>
            </a:extLst>
          </p:cNvPr>
          <p:cNvGrpSpPr/>
          <p:nvPr/>
        </p:nvGrpSpPr>
        <p:grpSpPr>
          <a:xfrm>
            <a:off x="1566864" y="598489"/>
            <a:ext cx="2039937" cy="2903537"/>
            <a:chOff x="42863" y="598488"/>
            <a:chExt cx="2039937" cy="2903537"/>
          </a:xfrm>
        </p:grpSpPr>
        <p:sp>
          <p:nvSpPr>
            <p:cNvPr id="92444" name="Oval 306"/>
            <p:cNvSpPr>
              <a:spLocks noChangeArrowheads="1"/>
            </p:cNvSpPr>
            <p:nvPr/>
          </p:nvSpPr>
          <p:spPr bwMode="auto">
            <a:xfrm flipH="1">
              <a:off x="1917700"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5" name="Oval 307"/>
            <p:cNvSpPr>
              <a:spLocks noChangeArrowheads="1"/>
            </p:cNvSpPr>
            <p:nvPr/>
          </p:nvSpPr>
          <p:spPr bwMode="auto">
            <a:xfrm flipH="1">
              <a:off x="1554163" y="2914650"/>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396" name="Skupina 395">
              <a:extLst>
                <a:ext uri="{FF2B5EF4-FFF2-40B4-BE49-F238E27FC236}">
                  <a16:creationId xmlns:a16="http://schemas.microsoft.com/office/drawing/2014/main" id="{1CB5D3B1-03AC-4756-9984-101EB8572738}"/>
                </a:ext>
              </a:extLst>
            </p:cNvPr>
            <p:cNvGrpSpPr/>
            <p:nvPr/>
          </p:nvGrpSpPr>
          <p:grpSpPr>
            <a:xfrm>
              <a:off x="42863" y="598488"/>
              <a:ext cx="2039937" cy="1338262"/>
              <a:chOff x="42863" y="598488"/>
              <a:chExt cx="2039937" cy="1338262"/>
            </a:xfrm>
          </p:grpSpPr>
          <p:sp>
            <p:nvSpPr>
              <p:cNvPr id="397" name="Oval 301">
                <a:extLst>
                  <a:ext uri="{FF2B5EF4-FFF2-40B4-BE49-F238E27FC236}">
                    <a16:creationId xmlns:a16="http://schemas.microsoft.com/office/drawing/2014/main" id="{CCEAF10D-E79E-4795-B3C8-A4FFECF34F4D}"/>
                  </a:ext>
                </a:extLst>
              </p:cNvPr>
              <p:cNvSpPr>
                <a:spLocks noChangeArrowheads="1"/>
              </p:cNvSpPr>
              <p:nvPr/>
            </p:nvSpPr>
            <p:spPr bwMode="auto">
              <a:xfrm flipH="1">
                <a:off x="904875" y="1562100"/>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8" name="Oval 308">
                <a:extLst>
                  <a:ext uri="{FF2B5EF4-FFF2-40B4-BE49-F238E27FC236}">
                    <a16:creationId xmlns:a16="http://schemas.microsoft.com/office/drawing/2014/main" id="{99E6BE5D-123A-4F5B-AEE2-868E9CF75156}"/>
                  </a:ext>
                </a:extLst>
              </p:cNvPr>
              <p:cNvSpPr>
                <a:spLocks noChangeArrowheads="1"/>
              </p:cNvSpPr>
              <p:nvPr/>
            </p:nvSpPr>
            <p:spPr bwMode="auto">
              <a:xfrm flipH="1">
                <a:off x="20081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9" name="Oval 310">
                <a:extLst>
                  <a:ext uri="{FF2B5EF4-FFF2-40B4-BE49-F238E27FC236}">
                    <a16:creationId xmlns:a16="http://schemas.microsoft.com/office/drawing/2014/main" id="{B901928D-C6EF-4DF3-95CC-060A43824859}"/>
                  </a:ext>
                </a:extLst>
              </p:cNvPr>
              <p:cNvSpPr>
                <a:spLocks noChangeArrowheads="1"/>
              </p:cNvSpPr>
              <p:nvPr/>
            </p:nvSpPr>
            <p:spPr bwMode="auto">
              <a:xfrm flipH="1">
                <a:off x="1720850"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0" name="Oval 312">
                <a:extLst>
                  <a:ext uri="{FF2B5EF4-FFF2-40B4-BE49-F238E27FC236}">
                    <a16:creationId xmlns:a16="http://schemas.microsoft.com/office/drawing/2014/main" id="{E1758731-447C-460D-B60F-29C196B046CE}"/>
                  </a:ext>
                </a:extLst>
              </p:cNvPr>
              <p:cNvSpPr>
                <a:spLocks noChangeArrowheads="1"/>
              </p:cNvSpPr>
              <p:nvPr/>
            </p:nvSpPr>
            <p:spPr bwMode="auto">
              <a:xfrm flipH="1">
                <a:off x="9445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1" name="Text Box 320">
                <a:extLst>
                  <a:ext uri="{FF2B5EF4-FFF2-40B4-BE49-F238E27FC236}">
                    <a16:creationId xmlns:a16="http://schemas.microsoft.com/office/drawing/2014/main" id="{BC01F3A2-4700-4D90-91FD-9DAE5DB17F1B}"/>
                  </a:ext>
                </a:extLst>
              </p:cNvPr>
              <p:cNvSpPr txBox="1">
                <a:spLocks noChangeArrowheads="1"/>
              </p:cNvSpPr>
              <p:nvPr/>
            </p:nvSpPr>
            <p:spPr bwMode="auto">
              <a:xfrm flipH="1">
                <a:off x="42863"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402" name="Line 321">
                <a:extLst>
                  <a:ext uri="{FF2B5EF4-FFF2-40B4-BE49-F238E27FC236}">
                    <a16:creationId xmlns:a16="http://schemas.microsoft.com/office/drawing/2014/main" id="{5B32F169-77FE-45FD-92F1-9917B1EA200E}"/>
                  </a:ext>
                </a:extLst>
              </p:cNvPr>
              <p:cNvSpPr>
                <a:spLocks noChangeShapeType="1"/>
              </p:cNvSpPr>
              <p:nvPr/>
            </p:nvSpPr>
            <p:spPr bwMode="auto">
              <a:xfrm flipV="1">
                <a:off x="665163" y="860425"/>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3" name="Line 322">
                <a:extLst>
                  <a:ext uri="{FF2B5EF4-FFF2-40B4-BE49-F238E27FC236}">
                    <a16:creationId xmlns:a16="http://schemas.microsoft.com/office/drawing/2014/main" id="{B8390B21-2946-4443-BD2E-D62AB543F0B9}"/>
                  </a:ext>
                </a:extLst>
              </p:cNvPr>
              <p:cNvSpPr>
                <a:spLocks noChangeShapeType="1"/>
              </p:cNvSpPr>
              <p:nvPr/>
            </p:nvSpPr>
            <p:spPr bwMode="auto">
              <a:xfrm>
                <a:off x="6397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4" name="Oval 347">
                <a:extLst>
                  <a:ext uri="{FF2B5EF4-FFF2-40B4-BE49-F238E27FC236}">
                    <a16:creationId xmlns:a16="http://schemas.microsoft.com/office/drawing/2014/main" id="{22FE911F-99EC-4A27-965C-469026205C3E}"/>
                  </a:ext>
                </a:extLst>
              </p:cNvPr>
              <p:cNvSpPr>
                <a:spLocks noChangeArrowheads="1"/>
              </p:cNvSpPr>
              <p:nvPr/>
            </p:nvSpPr>
            <p:spPr bwMode="auto">
              <a:xfrm flipH="1">
                <a:off x="830263" y="681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grpSp>
        <p:nvGrpSpPr>
          <p:cNvPr id="409" name="Skupina 408">
            <a:extLst>
              <a:ext uri="{FF2B5EF4-FFF2-40B4-BE49-F238E27FC236}">
                <a16:creationId xmlns:a16="http://schemas.microsoft.com/office/drawing/2014/main" id="{F87DAD23-8D77-4865-801A-6AA7C7E4C5AD}"/>
              </a:ext>
            </a:extLst>
          </p:cNvPr>
          <p:cNvGrpSpPr/>
          <p:nvPr/>
        </p:nvGrpSpPr>
        <p:grpSpPr>
          <a:xfrm>
            <a:off x="2471738" y="492472"/>
            <a:ext cx="4170362" cy="1453803"/>
            <a:chOff x="947738" y="492471"/>
            <a:chExt cx="4170362" cy="1453803"/>
          </a:xfrm>
        </p:grpSpPr>
        <p:sp>
          <p:nvSpPr>
            <p:cNvPr id="410" name="Freeform 62">
              <a:extLst>
                <a:ext uri="{FF2B5EF4-FFF2-40B4-BE49-F238E27FC236}">
                  <a16:creationId xmlns:a16="http://schemas.microsoft.com/office/drawing/2014/main" id="{C68B0398-5F25-4C6A-A499-851C4118EF2D}"/>
                </a:ext>
              </a:extLst>
            </p:cNvPr>
            <p:cNvSpPr>
              <a:spLocks/>
            </p:cNvSpPr>
            <p:nvPr/>
          </p:nvSpPr>
          <p:spPr bwMode="auto">
            <a:xfrm>
              <a:off x="2517775" y="492471"/>
              <a:ext cx="2600325" cy="1453803"/>
            </a:xfrm>
            <a:custGeom>
              <a:avLst/>
              <a:gdLst>
                <a:gd name="T0" fmla="*/ 191531868 w 1638"/>
                <a:gd name="T1" fmla="*/ 2147483647 h 1031"/>
                <a:gd name="T2" fmla="*/ 564515030 w 1638"/>
                <a:gd name="T3" fmla="*/ 390623220 h 1031"/>
                <a:gd name="T4" fmla="*/ 2147483647 w 1638"/>
                <a:gd name="T5" fmla="*/ 320058900 h 1031"/>
                <a:gd name="T6" fmla="*/ 2147483647 w 1638"/>
                <a:gd name="T7" fmla="*/ 2147483647 h 1031"/>
                <a:gd name="T8" fmla="*/ 0 60000 65536"/>
                <a:gd name="T9" fmla="*/ 0 60000 65536"/>
                <a:gd name="T10" fmla="*/ 0 60000 65536"/>
                <a:gd name="T11" fmla="*/ 0 60000 65536"/>
                <a:gd name="T12" fmla="*/ 0 w 1638"/>
                <a:gd name="T13" fmla="*/ 0 h 1031"/>
                <a:gd name="T14" fmla="*/ 1638 w 1638"/>
                <a:gd name="T15" fmla="*/ 1031 h 1031"/>
              </a:gdLst>
              <a:ahLst/>
              <a:cxnLst>
                <a:cxn ang="T8">
                  <a:pos x="T0" y="T1"/>
                </a:cxn>
                <a:cxn ang="T9">
                  <a:pos x="T2" y="T3"/>
                </a:cxn>
                <a:cxn ang="T10">
                  <a:pos x="T4" y="T5"/>
                </a:cxn>
                <a:cxn ang="T11">
                  <a:pos x="T6" y="T7"/>
                </a:cxn>
              </a:cxnLst>
              <a:rect l="T12" t="T13" r="T14" b="T15"/>
              <a:pathLst>
                <a:path w="1638" h="1031">
                  <a:moveTo>
                    <a:pt x="76" y="1031"/>
                  </a:moveTo>
                  <a:cubicBezTo>
                    <a:pt x="101" y="885"/>
                    <a:pt x="0" y="306"/>
                    <a:pt x="224" y="155"/>
                  </a:cubicBezTo>
                  <a:cubicBezTo>
                    <a:pt x="448" y="4"/>
                    <a:pt x="1196" y="0"/>
                    <a:pt x="1417" y="127"/>
                  </a:cubicBezTo>
                  <a:cubicBezTo>
                    <a:pt x="1638" y="254"/>
                    <a:pt x="1521" y="752"/>
                    <a:pt x="1548" y="916"/>
                  </a:cubicBezTo>
                </a:path>
              </a:pathLst>
            </a:custGeom>
            <a:noFill/>
            <a:ln w="57150">
              <a:solidFill>
                <a:schemeClr val="tx1"/>
              </a:solidFill>
              <a:round/>
              <a:headEnd type="triangle" w="med" len="med"/>
              <a:tailEnd/>
            </a:ln>
          </p:spPr>
          <p:txBody>
            <a:bodyPr wrap="none" anchor="ctr"/>
            <a:lstStyle/>
            <a:p>
              <a:endParaRPr lang="cs-CZ"/>
            </a:p>
          </p:txBody>
        </p:sp>
        <p:sp>
          <p:nvSpPr>
            <p:cNvPr id="411" name="Text Box 65">
              <a:extLst>
                <a:ext uri="{FF2B5EF4-FFF2-40B4-BE49-F238E27FC236}">
                  <a16:creationId xmlns:a16="http://schemas.microsoft.com/office/drawing/2014/main" id="{711B44C6-9B51-4410-8E15-82965D1D370D}"/>
                </a:ext>
              </a:extLst>
            </p:cNvPr>
            <p:cNvSpPr txBox="1">
              <a:spLocks noChangeArrowheads="1"/>
            </p:cNvSpPr>
            <p:nvPr/>
          </p:nvSpPr>
          <p:spPr bwMode="auto">
            <a:xfrm>
              <a:off x="2806700" y="622300"/>
              <a:ext cx="18494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pohyb filtrátu</a:t>
              </a:r>
            </a:p>
          </p:txBody>
        </p:sp>
        <p:sp>
          <p:nvSpPr>
            <p:cNvPr id="412" name="Freeform 348">
              <a:extLst>
                <a:ext uri="{FF2B5EF4-FFF2-40B4-BE49-F238E27FC236}">
                  <a16:creationId xmlns:a16="http://schemas.microsoft.com/office/drawing/2014/main" id="{7CB161EC-6E65-4DE5-9538-B674F3667A1B}"/>
                </a:ext>
              </a:extLst>
            </p:cNvPr>
            <p:cNvSpPr>
              <a:spLocks/>
            </p:cNvSpPr>
            <p:nvPr/>
          </p:nvSpPr>
          <p:spPr bwMode="auto">
            <a:xfrm>
              <a:off x="947738" y="744438"/>
              <a:ext cx="1882775" cy="668338"/>
            </a:xfrm>
            <a:custGeom>
              <a:avLst/>
              <a:gdLst>
                <a:gd name="T0" fmla="*/ 2147483647 w 1186"/>
                <a:gd name="T1" fmla="*/ 0 h 421"/>
                <a:gd name="T2" fmla="*/ 1345763280 w 1186"/>
                <a:gd name="T3" fmla="*/ 985382736 h 421"/>
                <a:gd name="T4" fmla="*/ 0 w 1186"/>
                <a:gd name="T5" fmla="*/ 554434827 h 421"/>
                <a:gd name="T6" fmla="*/ 0 60000 65536"/>
                <a:gd name="T7" fmla="*/ 0 60000 65536"/>
                <a:gd name="T8" fmla="*/ 0 60000 65536"/>
                <a:gd name="T9" fmla="*/ 0 w 1186"/>
                <a:gd name="T10" fmla="*/ 0 h 421"/>
                <a:gd name="T11" fmla="*/ 1186 w 1186"/>
                <a:gd name="T12" fmla="*/ 421 h 421"/>
              </a:gdLst>
              <a:ahLst/>
              <a:cxnLst>
                <a:cxn ang="T6">
                  <a:pos x="T0" y="T1"/>
                </a:cxn>
                <a:cxn ang="T7">
                  <a:pos x="T2" y="T3"/>
                </a:cxn>
                <a:cxn ang="T8">
                  <a:pos x="T4" y="T5"/>
                </a:cxn>
              </a:cxnLst>
              <a:rect l="T9" t="T10" r="T11" b="T12"/>
              <a:pathLst>
                <a:path w="1186" h="421">
                  <a:moveTo>
                    <a:pt x="1186" y="0"/>
                  </a:moveTo>
                  <a:cubicBezTo>
                    <a:pt x="1079" y="65"/>
                    <a:pt x="732" y="354"/>
                    <a:pt x="534" y="391"/>
                  </a:cubicBezTo>
                  <a:cubicBezTo>
                    <a:pt x="353" y="421"/>
                    <a:pt x="111" y="256"/>
                    <a:pt x="0" y="220"/>
                  </a:cubicBezTo>
                </a:path>
              </a:pathLst>
            </a:custGeom>
            <a:noFill/>
            <a:ln w="9525">
              <a:solidFill>
                <a:schemeClr val="tx1"/>
              </a:solidFill>
              <a:round/>
              <a:headEnd/>
              <a:tailEnd type="triangle" w="med" len="med"/>
            </a:ln>
          </p:spPr>
          <p:txBody>
            <a:bodyPr/>
            <a:lstStyle/>
            <a:p>
              <a:endParaRPr lang="cs-CZ"/>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2198"/>
                                        </p:tgtEl>
                                        <p:attrNameLst>
                                          <p:attrName>style.visibility</p:attrName>
                                        </p:attrNameLst>
                                      </p:cBhvr>
                                      <p:to>
                                        <p:strVal val="visible"/>
                                      </p:to>
                                    </p:set>
                                    <p:animEffect transition="in" filter="fade">
                                      <p:cBhvr>
                                        <p:cTn id="7" dur="500"/>
                                        <p:tgtEl>
                                          <p:spTgt spid="921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13"/>
                                        </p:tgtEl>
                                        <p:attrNameLst>
                                          <p:attrName>style.visibility</p:attrName>
                                        </p:attrNameLst>
                                      </p:cBhvr>
                                      <p:to>
                                        <p:strVal val="visible"/>
                                      </p:to>
                                    </p:set>
                                    <p:animEffect transition="in" filter="fade">
                                      <p:cBhvr>
                                        <p:cTn id="15" dur="500"/>
                                        <p:tgtEl>
                                          <p:spTgt spid="4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92199"/>
                                        </p:tgtEl>
                                        <p:attrNameLst>
                                          <p:attrName>style.visibility</p:attrName>
                                        </p:attrNameLst>
                                      </p:cBhvr>
                                      <p:to>
                                        <p:strVal val="visible"/>
                                      </p:to>
                                    </p:set>
                                    <p:animEffect transition="in" filter="fade">
                                      <p:cBhvr>
                                        <p:cTn id="38" dur="500"/>
                                        <p:tgtEl>
                                          <p:spTgt spid="9219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09"/>
                                        </p:tgtEl>
                                        <p:attrNameLst>
                                          <p:attrName>style.visibility</p:attrName>
                                        </p:attrNameLst>
                                      </p:cBhvr>
                                      <p:to>
                                        <p:strVal val="visible"/>
                                      </p:to>
                                    </p:set>
                                    <p:animEffect transition="in" filter="fade">
                                      <p:cBhvr>
                                        <p:cTn id="43" dur="500"/>
                                        <p:tgtEl>
                                          <p:spTgt spid="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3" grpId="0" animBg="1"/>
      <p:bldP spid="2" grpId="0" animBg="1"/>
      <p:bldP spid="92198" grpId="0" animBg="1"/>
      <p:bldP spid="92199"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a:extLst>
              <a:ext uri="{FF2B5EF4-FFF2-40B4-BE49-F238E27FC236}">
                <a16:creationId xmlns:a16="http://schemas.microsoft.com/office/drawing/2014/main" id="{E8FB51A0-4BEE-49F0-A94F-AE8C39307165}"/>
              </a:ext>
            </a:extLst>
          </p:cNvPr>
          <p:cNvSpPr/>
          <p:nvPr/>
        </p:nvSpPr>
        <p:spPr>
          <a:xfrm>
            <a:off x="1543052" y="-23813"/>
            <a:ext cx="9093200"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Přímá spojnice 8">
            <a:extLst>
              <a:ext uri="{FF2B5EF4-FFF2-40B4-BE49-F238E27FC236}">
                <a16:creationId xmlns:a16="http://schemas.microsoft.com/office/drawing/2014/main" id="{DB3FD5F5-3352-4935-8A22-F1983E711795}"/>
              </a:ext>
            </a:extLst>
          </p:cNvPr>
          <p:cNvCxnSpPr>
            <a:cxnSpLocks/>
          </p:cNvCxnSpPr>
          <p:nvPr/>
        </p:nvCxnSpPr>
        <p:spPr>
          <a:xfrm flipH="1" flipV="1">
            <a:off x="1524000" y="358775"/>
            <a:ext cx="1009650" cy="40001"/>
          </a:xfrm>
          <a:prstGeom prst="line">
            <a:avLst/>
          </a:prstGeom>
          <a:ln w="38100">
            <a:solidFill>
              <a:srgbClr val="89A4A7"/>
            </a:solidFill>
          </a:ln>
        </p:spPr>
        <p:style>
          <a:lnRef idx="1">
            <a:schemeClr val="accent1"/>
          </a:lnRef>
          <a:fillRef idx="0">
            <a:schemeClr val="accent1"/>
          </a:fillRef>
          <a:effectRef idx="0">
            <a:schemeClr val="accent1"/>
          </a:effectRef>
          <a:fontRef idx="minor">
            <a:schemeClr val="tx1"/>
          </a:fontRef>
        </p:style>
      </p:cxnSp>
      <p:sp>
        <p:nvSpPr>
          <p:cNvPr id="6" name="Obdélník 5">
            <a:extLst>
              <a:ext uri="{FF2B5EF4-FFF2-40B4-BE49-F238E27FC236}">
                <a16:creationId xmlns:a16="http://schemas.microsoft.com/office/drawing/2014/main" id="{3C4AC799-8AB3-4F9D-94DE-4F65050C8021}"/>
              </a:ext>
            </a:extLst>
          </p:cNvPr>
          <p:cNvSpPr/>
          <p:nvPr/>
        </p:nvSpPr>
        <p:spPr>
          <a:xfrm>
            <a:off x="2553702" y="-38122"/>
            <a:ext cx="4597986" cy="1206522"/>
          </a:xfrm>
          <a:prstGeom prst="rect">
            <a:avLst/>
          </a:pr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bdélník 3">
            <a:extLst>
              <a:ext uri="{FF2B5EF4-FFF2-40B4-BE49-F238E27FC236}">
                <a16:creationId xmlns:a16="http://schemas.microsoft.com/office/drawing/2014/main" id="{948AC106-2D85-4A81-8636-D1E8D6AF2F77}"/>
              </a:ext>
            </a:extLst>
          </p:cNvPr>
          <p:cNvSpPr/>
          <p:nvPr/>
        </p:nvSpPr>
        <p:spPr>
          <a:xfrm>
            <a:off x="1524191" y="398776"/>
            <a:ext cx="9132886" cy="6470799"/>
          </a:xfrm>
          <a:prstGeom prst="rect">
            <a:avLst/>
          </a:pr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olný tvar: obrazec 1">
            <a:extLst>
              <a:ext uri="{FF2B5EF4-FFF2-40B4-BE49-F238E27FC236}">
                <a16:creationId xmlns:a16="http://schemas.microsoft.com/office/drawing/2014/main" id="{8E2A0372-D9C1-4A0D-8791-910FDC26A76C}"/>
              </a:ext>
            </a:extLst>
          </p:cNvPr>
          <p:cNvSpPr/>
          <p:nvPr/>
        </p:nvSpPr>
        <p:spPr>
          <a:xfrm>
            <a:off x="7160514" y="358945"/>
            <a:ext cx="3450332" cy="45719"/>
          </a:xfrm>
          <a:custGeom>
            <a:avLst/>
            <a:gdLst>
              <a:gd name="connsiteX0" fmla="*/ 0 w 5667513"/>
              <a:gd name="connsiteY0" fmla="*/ 35339 h 35339"/>
              <a:gd name="connsiteX1" fmla="*/ 5667513 w 5667513"/>
              <a:gd name="connsiteY1" fmla="*/ 0 h 35339"/>
              <a:gd name="connsiteX2" fmla="*/ 5667513 w 5667513"/>
              <a:gd name="connsiteY2" fmla="*/ 0 h 35339"/>
            </a:gdLst>
            <a:ahLst/>
            <a:cxnLst>
              <a:cxn ang="0">
                <a:pos x="connsiteX0" y="connsiteY0"/>
              </a:cxn>
              <a:cxn ang="0">
                <a:pos x="connsiteX1" y="connsiteY1"/>
              </a:cxn>
              <a:cxn ang="0">
                <a:pos x="connsiteX2" y="connsiteY2"/>
              </a:cxn>
            </a:cxnLst>
            <a:rect l="l" t="t" r="r" b="b"/>
            <a:pathLst>
              <a:path w="5667513" h="35339">
                <a:moveTo>
                  <a:pt x="0" y="35339"/>
                </a:moveTo>
                <a:lnTo>
                  <a:pt x="5667513" y="0"/>
                </a:lnTo>
                <a:lnTo>
                  <a:pt x="566751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2163" name="Group 3"/>
          <p:cNvGrpSpPr>
            <a:grpSpLocks/>
          </p:cNvGrpSpPr>
          <p:nvPr/>
        </p:nvGrpSpPr>
        <p:grpSpPr bwMode="auto">
          <a:xfrm>
            <a:off x="1344612" y="2797175"/>
            <a:ext cx="9534526" cy="3702050"/>
            <a:chOff x="-96" y="77"/>
            <a:chExt cx="5894" cy="2332"/>
          </a:xfrm>
        </p:grpSpPr>
        <p:grpSp>
          <p:nvGrpSpPr>
            <p:cNvPr id="92487" name="Group 4"/>
            <p:cNvGrpSpPr>
              <a:grpSpLocks/>
            </p:cNvGrpSpPr>
            <p:nvPr/>
          </p:nvGrpSpPr>
          <p:grpSpPr bwMode="auto">
            <a:xfrm>
              <a:off x="-90" y="77"/>
              <a:ext cx="5888" cy="1065"/>
              <a:chOff x="-90" y="77"/>
              <a:chExt cx="5888" cy="1065"/>
            </a:xfrm>
          </p:grpSpPr>
          <p:sp>
            <p:nvSpPr>
              <p:cNvPr id="92499"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500"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1"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2"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3"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4"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5"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6"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7"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8"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dirty="0"/>
              </a:p>
            </p:txBody>
          </p:sp>
        </p:grpSp>
        <p:grpSp>
          <p:nvGrpSpPr>
            <p:cNvPr id="92488" name="Group 15"/>
            <p:cNvGrpSpPr>
              <a:grpSpLocks/>
            </p:cNvGrpSpPr>
            <p:nvPr/>
          </p:nvGrpSpPr>
          <p:grpSpPr bwMode="auto">
            <a:xfrm flipV="1">
              <a:off x="-96" y="1344"/>
              <a:ext cx="5888" cy="1065"/>
              <a:chOff x="-90" y="77"/>
              <a:chExt cx="5888" cy="1065"/>
            </a:xfrm>
          </p:grpSpPr>
          <p:sp>
            <p:nvSpPr>
              <p:cNvPr id="92489"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490"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1"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2"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3"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4"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5"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6"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7"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8"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2164" name="Text Box 26"/>
          <p:cNvSpPr txBox="1">
            <a:spLocks noChangeArrowheads="1"/>
          </p:cNvSpPr>
          <p:nvPr/>
        </p:nvSpPr>
        <p:spPr bwMode="auto">
          <a:xfrm>
            <a:off x="92916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2165" name="Text Box 27"/>
          <p:cNvSpPr txBox="1">
            <a:spLocks noChangeArrowheads="1"/>
          </p:cNvSpPr>
          <p:nvPr/>
        </p:nvSpPr>
        <p:spPr bwMode="auto">
          <a:xfrm>
            <a:off x="19415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2166" name="Text Box 28"/>
          <p:cNvSpPr txBox="1">
            <a:spLocks noChangeArrowheads="1"/>
          </p:cNvSpPr>
          <p:nvPr/>
        </p:nvSpPr>
        <p:spPr bwMode="auto">
          <a:xfrm>
            <a:off x="49942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2167" name="Line 29"/>
          <p:cNvSpPr>
            <a:spLocks noChangeShapeType="1"/>
          </p:cNvSpPr>
          <p:nvPr/>
        </p:nvSpPr>
        <p:spPr bwMode="auto">
          <a:xfrm flipH="1" flipV="1">
            <a:off x="6934200"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92168" name="Line 30"/>
          <p:cNvSpPr>
            <a:spLocks noChangeShapeType="1"/>
          </p:cNvSpPr>
          <p:nvPr/>
        </p:nvSpPr>
        <p:spPr bwMode="auto">
          <a:xfrm flipH="1" flipV="1">
            <a:off x="6646863"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92169" name="Line 31"/>
          <p:cNvSpPr>
            <a:spLocks noChangeShapeType="1"/>
          </p:cNvSpPr>
          <p:nvPr/>
        </p:nvSpPr>
        <p:spPr bwMode="auto">
          <a:xfrm flipH="1" flipV="1">
            <a:off x="6359525" y="2351088"/>
            <a:ext cx="0" cy="1282700"/>
          </a:xfrm>
          <a:prstGeom prst="line">
            <a:avLst/>
          </a:prstGeom>
          <a:noFill/>
          <a:ln w="9525">
            <a:solidFill>
              <a:schemeClr val="tx1"/>
            </a:solidFill>
            <a:round/>
            <a:headEnd/>
            <a:tailEnd type="triangle" w="med" len="med"/>
          </a:ln>
        </p:spPr>
        <p:txBody>
          <a:bodyPr wrap="none" anchor="ctr"/>
          <a:lstStyle/>
          <a:p>
            <a:endParaRPr lang="cs-CZ"/>
          </a:p>
        </p:txBody>
      </p:sp>
      <p:sp>
        <p:nvSpPr>
          <p:cNvPr id="92170" name="Line 32"/>
          <p:cNvSpPr>
            <a:spLocks noChangeShapeType="1"/>
          </p:cNvSpPr>
          <p:nvPr/>
        </p:nvSpPr>
        <p:spPr bwMode="auto">
          <a:xfrm flipH="1" flipV="1">
            <a:off x="6072188" y="2427289"/>
            <a:ext cx="0" cy="1214437"/>
          </a:xfrm>
          <a:prstGeom prst="line">
            <a:avLst/>
          </a:prstGeom>
          <a:noFill/>
          <a:ln w="9525">
            <a:solidFill>
              <a:schemeClr val="tx1"/>
            </a:solidFill>
            <a:round/>
            <a:headEnd/>
            <a:tailEnd type="triangle" w="med" len="med"/>
          </a:ln>
        </p:spPr>
        <p:txBody>
          <a:bodyPr wrap="none" anchor="ctr"/>
          <a:lstStyle/>
          <a:p>
            <a:endParaRPr lang="cs-CZ"/>
          </a:p>
        </p:txBody>
      </p:sp>
      <p:sp>
        <p:nvSpPr>
          <p:cNvPr id="92171" name="Line 33"/>
          <p:cNvSpPr>
            <a:spLocks noChangeShapeType="1"/>
          </p:cNvSpPr>
          <p:nvPr/>
        </p:nvSpPr>
        <p:spPr bwMode="auto">
          <a:xfrm flipH="1" flipV="1">
            <a:off x="5784850" y="2544763"/>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92172" name="Line 34"/>
          <p:cNvSpPr>
            <a:spLocks noChangeShapeType="1"/>
          </p:cNvSpPr>
          <p:nvPr/>
        </p:nvSpPr>
        <p:spPr bwMode="auto">
          <a:xfrm flipH="1" flipV="1">
            <a:off x="5497513" y="2655889"/>
            <a:ext cx="0" cy="962025"/>
          </a:xfrm>
          <a:prstGeom prst="line">
            <a:avLst/>
          </a:prstGeom>
          <a:noFill/>
          <a:ln w="9525">
            <a:solidFill>
              <a:schemeClr val="tx1"/>
            </a:solidFill>
            <a:round/>
            <a:headEnd/>
            <a:tailEnd type="triangle" w="med" len="med"/>
          </a:ln>
        </p:spPr>
        <p:txBody>
          <a:bodyPr wrap="none" anchor="ctr"/>
          <a:lstStyle/>
          <a:p>
            <a:endParaRPr lang="cs-CZ"/>
          </a:p>
        </p:txBody>
      </p:sp>
      <p:sp>
        <p:nvSpPr>
          <p:cNvPr id="92173" name="Line 35"/>
          <p:cNvSpPr>
            <a:spLocks noChangeShapeType="1"/>
          </p:cNvSpPr>
          <p:nvPr/>
        </p:nvSpPr>
        <p:spPr bwMode="auto">
          <a:xfrm flipH="1" flipV="1">
            <a:off x="5210175" y="2747964"/>
            <a:ext cx="0" cy="877887"/>
          </a:xfrm>
          <a:prstGeom prst="line">
            <a:avLst/>
          </a:prstGeom>
          <a:noFill/>
          <a:ln w="9525">
            <a:solidFill>
              <a:schemeClr val="tx1"/>
            </a:solidFill>
            <a:round/>
            <a:headEnd/>
            <a:tailEnd type="triangle" w="med" len="med"/>
          </a:ln>
        </p:spPr>
        <p:txBody>
          <a:bodyPr wrap="none" anchor="ctr"/>
          <a:lstStyle/>
          <a:p>
            <a:endParaRPr lang="cs-CZ"/>
          </a:p>
        </p:txBody>
      </p:sp>
      <p:sp>
        <p:nvSpPr>
          <p:cNvPr id="92174" name="Line 36"/>
          <p:cNvSpPr>
            <a:spLocks noChangeShapeType="1"/>
          </p:cNvSpPr>
          <p:nvPr/>
        </p:nvSpPr>
        <p:spPr bwMode="auto">
          <a:xfrm flipH="1" flipV="1">
            <a:off x="4922838" y="2832101"/>
            <a:ext cx="0" cy="785813"/>
          </a:xfrm>
          <a:prstGeom prst="line">
            <a:avLst/>
          </a:prstGeom>
          <a:noFill/>
          <a:ln w="9525">
            <a:solidFill>
              <a:schemeClr val="tx1"/>
            </a:solidFill>
            <a:round/>
            <a:headEnd/>
            <a:tailEnd type="triangle" w="med" len="med"/>
          </a:ln>
        </p:spPr>
        <p:txBody>
          <a:bodyPr wrap="none" anchor="ctr"/>
          <a:lstStyle/>
          <a:p>
            <a:endParaRPr lang="cs-CZ"/>
          </a:p>
        </p:txBody>
      </p:sp>
      <p:sp>
        <p:nvSpPr>
          <p:cNvPr id="92175" name="Line 37"/>
          <p:cNvSpPr>
            <a:spLocks noChangeShapeType="1"/>
          </p:cNvSpPr>
          <p:nvPr/>
        </p:nvSpPr>
        <p:spPr bwMode="auto">
          <a:xfrm flipH="1" flipV="1">
            <a:off x="4635500" y="2951164"/>
            <a:ext cx="0" cy="693737"/>
          </a:xfrm>
          <a:prstGeom prst="line">
            <a:avLst/>
          </a:prstGeom>
          <a:noFill/>
          <a:ln w="9525">
            <a:solidFill>
              <a:schemeClr val="tx1"/>
            </a:solidFill>
            <a:round/>
            <a:headEnd/>
            <a:tailEnd type="triangle" w="med" len="med"/>
          </a:ln>
        </p:spPr>
        <p:txBody>
          <a:bodyPr wrap="none" anchor="ctr"/>
          <a:lstStyle/>
          <a:p>
            <a:endParaRPr lang="cs-CZ"/>
          </a:p>
        </p:txBody>
      </p:sp>
      <p:sp>
        <p:nvSpPr>
          <p:cNvPr id="92176" name="Line 38"/>
          <p:cNvSpPr>
            <a:spLocks noChangeShapeType="1"/>
          </p:cNvSpPr>
          <p:nvPr/>
        </p:nvSpPr>
        <p:spPr bwMode="auto">
          <a:xfrm flipH="1" flipV="1">
            <a:off x="4348163" y="3086101"/>
            <a:ext cx="0" cy="557213"/>
          </a:xfrm>
          <a:prstGeom prst="line">
            <a:avLst/>
          </a:prstGeom>
          <a:noFill/>
          <a:ln w="9525">
            <a:solidFill>
              <a:schemeClr val="tx1"/>
            </a:solidFill>
            <a:round/>
            <a:headEnd/>
            <a:tailEnd type="triangle" w="med" len="med"/>
          </a:ln>
        </p:spPr>
        <p:txBody>
          <a:bodyPr wrap="none" anchor="ctr"/>
          <a:lstStyle/>
          <a:p>
            <a:endParaRPr lang="cs-CZ"/>
          </a:p>
        </p:txBody>
      </p:sp>
      <p:sp>
        <p:nvSpPr>
          <p:cNvPr id="92177" name="Line 39"/>
          <p:cNvSpPr>
            <a:spLocks noChangeShapeType="1"/>
          </p:cNvSpPr>
          <p:nvPr/>
        </p:nvSpPr>
        <p:spPr bwMode="auto">
          <a:xfrm flipH="1" flipV="1">
            <a:off x="4060825" y="3154364"/>
            <a:ext cx="0" cy="473075"/>
          </a:xfrm>
          <a:prstGeom prst="line">
            <a:avLst/>
          </a:prstGeom>
          <a:noFill/>
          <a:ln w="9525">
            <a:solidFill>
              <a:schemeClr val="tx1"/>
            </a:solidFill>
            <a:round/>
            <a:headEnd/>
            <a:tailEnd type="triangle" w="med" len="med"/>
          </a:ln>
        </p:spPr>
        <p:txBody>
          <a:bodyPr wrap="none" anchor="ctr"/>
          <a:lstStyle/>
          <a:p>
            <a:endParaRPr lang="cs-CZ"/>
          </a:p>
        </p:txBody>
      </p:sp>
      <p:sp>
        <p:nvSpPr>
          <p:cNvPr id="92178" name="Line 40"/>
          <p:cNvSpPr>
            <a:spLocks noChangeShapeType="1"/>
          </p:cNvSpPr>
          <p:nvPr/>
        </p:nvSpPr>
        <p:spPr bwMode="auto">
          <a:xfrm flipH="1" flipV="1">
            <a:off x="37734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2191" name="Line 53"/>
          <p:cNvSpPr>
            <a:spLocks noChangeShapeType="1"/>
          </p:cNvSpPr>
          <p:nvPr/>
        </p:nvSpPr>
        <p:spPr bwMode="auto">
          <a:xfrm flipH="1" flipV="1">
            <a:off x="7186613"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92192" name="Line 54"/>
          <p:cNvSpPr>
            <a:spLocks noChangeShapeType="1"/>
          </p:cNvSpPr>
          <p:nvPr/>
        </p:nvSpPr>
        <p:spPr bwMode="auto">
          <a:xfrm flipH="1" flipV="1">
            <a:off x="7439025"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92193" name="Line 55"/>
          <p:cNvSpPr>
            <a:spLocks noChangeShapeType="1"/>
          </p:cNvSpPr>
          <p:nvPr/>
        </p:nvSpPr>
        <p:spPr bwMode="auto">
          <a:xfrm flipH="1" flipV="1">
            <a:off x="7691438"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2194" name="Line 56"/>
          <p:cNvSpPr>
            <a:spLocks noChangeShapeType="1"/>
          </p:cNvSpPr>
          <p:nvPr/>
        </p:nvSpPr>
        <p:spPr bwMode="auto">
          <a:xfrm flipH="1" flipV="1">
            <a:off x="79438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2195" name="Line 57"/>
          <p:cNvSpPr>
            <a:spLocks noChangeShapeType="1"/>
          </p:cNvSpPr>
          <p:nvPr/>
        </p:nvSpPr>
        <p:spPr bwMode="auto">
          <a:xfrm flipV="1">
            <a:off x="3581400" y="2132014"/>
            <a:ext cx="3354388" cy="1196975"/>
          </a:xfrm>
          <a:prstGeom prst="line">
            <a:avLst/>
          </a:prstGeom>
          <a:noFill/>
          <a:ln w="9525">
            <a:solidFill>
              <a:schemeClr val="tx1"/>
            </a:solidFill>
            <a:round/>
            <a:headEnd/>
            <a:tailEnd/>
          </a:ln>
        </p:spPr>
        <p:txBody>
          <a:bodyPr wrap="none" anchor="ctr"/>
          <a:lstStyle/>
          <a:p>
            <a:endParaRPr lang="cs-CZ"/>
          </a:p>
        </p:txBody>
      </p:sp>
      <p:sp>
        <p:nvSpPr>
          <p:cNvPr id="92196" name="Line 58"/>
          <p:cNvSpPr>
            <a:spLocks noChangeShapeType="1"/>
          </p:cNvSpPr>
          <p:nvPr/>
        </p:nvSpPr>
        <p:spPr bwMode="auto">
          <a:xfrm flipV="1">
            <a:off x="6934200" y="0"/>
            <a:ext cx="952500" cy="2141538"/>
          </a:xfrm>
          <a:prstGeom prst="line">
            <a:avLst/>
          </a:prstGeom>
          <a:noFill/>
          <a:ln w="9525">
            <a:solidFill>
              <a:schemeClr val="tx1"/>
            </a:solidFill>
            <a:round/>
            <a:headEnd/>
            <a:tailEnd/>
          </a:ln>
        </p:spPr>
        <p:txBody>
          <a:bodyPr wrap="none" anchor="ctr"/>
          <a:lstStyle/>
          <a:p>
            <a:endParaRPr lang="cs-CZ"/>
          </a:p>
        </p:txBody>
      </p:sp>
      <p:sp>
        <p:nvSpPr>
          <p:cNvPr id="92198" name="Line 60"/>
          <p:cNvSpPr>
            <a:spLocks noChangeShapeType="1"/>
          </p:cNvSpPr>
          <p:nvPr/>
        </p:nvSpPr>
        <p:spPr bwMode="auto">
          <a:xfrm flipH="1" flipV="1">
            <a:off x="6511925"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92199" name="Line 61"/>
          <p:cNvSpPr>
            <a:spLocks noChangeShapeType="1"/>
          </p:cNvSpPr>
          <p:nvPr/>
        </p:nvSpPr>
        <p:spPr bwMode="auto">
          <a:xfrm flipH="1" flipV="1">
            <a:off x="4151313" y="2184401"/>
            <a:ext cx="0" cy="784225"/>
          </a:xfrm>
          <a:prstGeom prst="line">
            <a:avLst/>
          </a:prstGeom>
          <a:noFill/>
          <a:ln w="57150">
            <a:solidFill>
              <a:schemeClr val="tx1"/>
            </a:solidFill>
            <a:round/>
            <a:headEnd type="none" w="med" len="med"/>
            <a:tailEnd type="triangle" w="med" len="med"/>
          </a:ln>
        </p:spPr>
        <p:txBody>
          <a:bodyPr wrap="none" anchor="ctr"/>
          <a:lstStyle/>
          <a:p>
            <a:endParaRPr lang="cs-CZ"/>
          </a:p>
        </p:txBody>
      </p:sp>
      <p:sp>
        <p:nvSpPr>
          <p:cNvPr id="92202" name="Text Box 64"/>
          <p:cNvSpPr txBox="1">
            <a:spLocks noChangeArrowheads="1"/>
          </p:cNvSpPr>
          <p:nvPr/>
        </p:nvSpPr>
        <p:spPr bwMode="auto">
          <a:xfrm rot="17650112" flipH="1">
            <a:off x="6042820" y="989807"/>
            <a:ext cx="226853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hydraulických tlaků</a:t>
            </a:r>
          </a:p>
        </p:txBody>
      </p:sp>
      <p:sp>
        <p:nvSpPr>
          <p:cNvPr id="92204" name="Text Box 66"/>
          <p:cNvSpPr txBox="1">
            <a:spLocks noChangeArrowheads="1"/>
          </p:cNvSpPr>
          <p:nvPr/>
        </p:nvSpPr>
        <p:spPr bwMode="auto">
          <a:xfrm flipH="1">
            <a:off x="81491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2205" name="Oval 67"/>
          <p:cNvSpPr>
            <a:spLocks noChangeArrowheads="1"/>
          </p:cNvSpPr>
          <p:nvPr/>
        </p:nvSpPr>
        <p:spPr bwMode="auto">
          <a:xfrm flipH="1">
            <a:off x="66754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6" name="Oval 68"/>
          <p:cNvSpPr>
            <a:spLocks noChangeArrowheads="1"/>
          </p:cNvSpPr>
          <p:nvPr/>
        </p:nvSpPr>
        <p:spPr bwMode="auto">
          <a:xfrm flipH="1">
            <a:off x="65230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7" name="Oval 69"/>
          <p:cNvSpPr>
            <a:spLocks noChangeArrowheads="1"/>
          </p:cNvSpPr>
          <p:nvPr/>
        </p:nvSpPr>
        <p:spPr bwMode="auto">
          <a:xfrm flipH="1">
            <a:off x="63706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8" name="Oval 70"/>
          <p:cNvSpPr>
            <a:spLocks noChangeArrowheads="1"/>
          </p:cNvSpPr>
          <p:nvPr/>
        </p:nvSpPr>
        <p:spPr bwMode="auto">
          <a:xfrm flipH="1">
            <a:off x="62261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9" name="Oval 71"/>
          <p:cNvSpPr>
            <a:spLocks noChangeArrowheads="1"/>
          </p:cNvSpPr>
          <p:nvPr/>
        </p:nvSpPr>
        <p:spPr bwMode="auto">
          <a:xfrm flipH="1">
            <a:off x="6446838"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0" name="Oval 72"/>
          <p:cNvSpPr>
            <a:spLocks noChangeArrowheads="1"/>
          </p:cNvSpPr>
          <p:nvPr/>
        </p:nvSpPr>
        <p:spPr bwMode="auto">
          <a:xfrm flipH="1">
            <a:off x="67500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1" name="Oval 73"/>
          <p:cNvSpPr>
            <a:spLocks noChangeArrowheads="1"/>
          </p:cNvSpPr>
          <p:nvPr/>
        </p:nvSpPr>
        <p:spPr bwMode="auto">
          <a:xfrm flipH="1">
            <a:off x="67579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2" name="Oval 74"/>
          <p:cNvSpPr>
            <a:spLocks noChangeArrowheads="1"/>
          </p:cNvSpPr>
          <p:nvPr/>
        </p:nvSpPr>
        <p:spPr bwMode="auto">
          <a:xfrm flipH="1">
            <a:off x="6546851"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3" name="Oval 75"/>
          <p:cNvSpPr>
            <a:spLocks noChangeArrowheads="1"/>
          </p:cNvSpPr>
          <p:nvPr/>
        </p:nvSpPr>
        <p:spPr bwMode="auto">
          <a:xfrm flipH="1">
            <a:off x="6142038"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4" name="Oval 76"/>
          <p:cNvSpPr>
            <a:spLocks noChangeArrowheads="1"/>
          </p:cNvSpPr>
          <p:nvPr/>
        </p:nvSpPr>
        <p:spPr bwMode="auto">
          <a:xfrm flipH="1">
            <a:off x="60658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5" name="Oval 77"/>
          <p:cNvSpPr>
            <a:spLocks noChangeArrowheads="1"/>
          </p:cNvSpPr>
          <p:nvPr/>
        </p:nvSpPr>
        <p:spPr bwMode="auto">
          <a:xfrm flipH="1">
            <a:off x="5989638"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6" name="Oval 78"/>
          <p:cNvSpPr>
            <a:spLocks noChangeArrowheads="1"/>
          </p:cNvSpPr>
          <p:nvPr/>
        </p:nvSpPr>
        <p:spPr bwMode="auto">
          <a:xfrm flipH="1">
            <a:off x="59134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7" name="Oval 79"/>
          <p:cNvSpPr>
            <a:spLocks noChangeArrowheads="1"/>
          </p:cNvSpPr>
          <p:nvPr/>
        </p:nvSpPr>
        <p:spPr bwMode="auto">
          <a:xfrm flipH="1">
            <a:off x="57277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8" name="Oval 80"/>
          <p:cNvSpPr>
            <a:spLocks noChangeArrowheads="1"/>
          </p:cNvSpPr>
          <p:nvPr/>
        </p:nvSpPr>
        <p:spPr bwMode="auto">
          <a:xfrm flipH="1">
            <a:off x="55419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9" name="Oval 81"/>
          <p:cNvSpPr>
            <a:spLocks noChangeArrowheads="1"/>
          </p:cNvSpPr>
          <p:nvPr/>
        </p:nvSpPr>
        <p:spPr bwMode="auto">
          <a:xfrm flipH="1">
            <a:off x="53228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0" name="Oval 82"/>
          <p:cNvSpPr>
            <a:spLocks noChangeArrowheads="1"/>
          </p:cNvSpPr>
          <p:nvPr/>
        </p:nvSpPr>
        <p:spPr bwMode="auto">
          <a:xfrm flipH="1">
            <a:off x="51038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1" name="Oval 83"/>
          <p:cNvSpPr>
            <a:spLocks noChangeArrowheads="1"/>
          </p:cNvSpPr>
          <p:nvPr/>
        </p:nvSpPr>
        <p:spPr bwMode="auto">
          <a:xfrm flipH="1">
            <a:off x="48847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2" name="Oval 84"/>
          <p:cNvSpPr>
            <a:spLocks noChangeArrowheads="1"/>
          </p:cNvSpPr>
          <p:nvPr/>
        </p:nvSpPr>
        <p:spPr bwMode="auto">
          <a:xfrm flipH="1">
            <a:off x="47847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3" name="Oval 85"/>
          <p:cNvSpPr>
            <a:spLocks noChangeArrowheads="1"/>
          </p:cNvSpPr>
          <p:nvPr/>
        </p:nvSpPr>
        <p:spPr bwMode="auto">
          <a:xfrm flipH="1">
            <a:off x="4684713"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4" name="Oval 86"/>
          <p:cNvSpPr>
            <a:spLocks noChangeArrowheads="1"/>
          </p:cNvSpPr>
          <p:nvPr/>
        </p:nvSpPr>
        <p:spPr bwMode="auto">
          <a:xfrm flipH="1">
            <a:off x="45577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5" name="Oval 87"/>
          <p:cNvSpPr>
            <a:spLocks noChangeArrowheads="1"/>
          </p:cNvSpPr>
          <p:nvPr/>
        </p:nvSpPr>
        <p:spPr bwMode="auto">
          <a:xfrm flipH="1">
            <a:off x="447198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6" name="Oval 88"/>
          <p:cNvSpPr>
            <a:spLocks noChangeArrowheads="1"/>
          </p:cNvSpPr>
          <p:nvPr/>
        </p:nvSpPr>
        <p:spPr bwMode="auto">
          <a:xfrm flipH="1">
            <a:off x="4303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7" name="Oval 89"/>
          <p:cNvSpPr>
            <a:spLocks noChangeArrowheads="1"/>
          </p:cNvSpPr>
          <p:nvPr/>
        </p:nvSpPr>
        <p:spPr bwMode="auto">
          <a:xfrm flipH="1">
            <a:off x="4395788"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8" name="Oval 90"/>
          <p:cNvSpPr>
            <a:spLocks noChangeArrowheads="1"/>
          </p:cNvSpPr>
          <p:nvPr/>
        </p:nvSpPr>
        <p:spPr bwMode="auto">
          <a:xfrm flipH="1">
            <a:off x="4049713"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9" name="Oval 91"/>
          <p:cNvSpPr>
            <a:spLocks noChangeArrowheads="1"/>
          </p:cNvSpPr>
          <p:nvPr/>
        </p:nvSpPr>
        <p:spPr bwMode="auto">
          <a:xfrm flipH="1">
            <a:off x="49117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0" name="Oval 92"/>
          <p:cNvSpPr>
            <a:spLocks noChangeArrowheads="1"/>
          </p:cNvSpPr>
          <p:nvPr/>
        </p:nvSpPr>
        <p:spPr bwMode="auto">
          <a:xfrm flipH="1">
            <a:off x="52657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1" name="Oval 93"/>
          <p:cNvSpPr>
            <a:spLocks noChangeArrowheads="1"/>
          </p:cNvSpPr>
          <p:nvPr/>
        </p:nvSpPr>
        <p:spPr bwMode="auto">
          <a:xfrm flipH="1">
            <a:off x="55530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2" name="Oval 94"/>
          <p:cNvSpPr>
            <a:spLocks noChangeArrowheads="1"/>
          </p:cNvSpPr>
          <p:nvPr/>
        </p:nvSpPr>
        <p:spPr bwMode="auto">
          <a:xfrm flipH="1">
            <a:off x="59737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3" name="Oval 95"/>
          <p:cNvSpPr>
            <a:spLocks noChangeArrowheads="1"/>
          </p:cNvSpPr>
          <p:nvPr/>
        </p:nvSpPr>
        <p:spPr bwMode="auto">
          <a:xfrm flipH="1">
            <a:off x="481806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4" name="Oval 96"/>
          <p:cNvSpPr>
            <a:spLocks noChangeArrowheads="1"/>
          </p:cNvSpPr>
          <p:nvPr/>
        </p:nvSpPr>
        <p:spPr bwMode="auto">
          <a:xfrm flipH="1">
            <a:off x="4673601"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5" name="Oval 97"/>
          <p:cNvSpPr>
            <a:spLocks noChangeArrowheads="1"/>
          </p:cNvSpPr>
          <p:nvPr/>
        </p:nvSpPr>
        <p:spPr bwMode="auto">
          <a:xfrm flipH="1">
            <a:off x="5084763"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6" name="Oval 98"/>
          <p:cNvSpPr>
            <a:spLocks noChangeArrowheads="1"/>
          </p:cNvSpPr>
          <p:nvPr/>
        </p:nvSpPr>
        <p:spPr bwMode="auto">
          <a:xfrm flipH="1">
            <a:off x="4757738"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7" name="Oval 99"/>
          <p:cNvSpPr>
            <a:spLocks noChangeArrowheads="1"/>
          </p:cNvSpPr>
          <p:nvPr/>
        </p:nvSpPr>
        <p:spPr bwMode="auto">
          <a:xfrm flipH="1">
            <a:off x="47069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8" name="Oval 100"/>
          <p:cNvSpPr>
            <a:spLocks noChangeArrowheads="1"/>
          </p:cNvSpPr>
          <p:nvPr/>
        </p:nvSpPr>
        <p:spPr bwMode="auto">
          <a:xfrm flipH="1">
            <a:off x="4572001"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9" name="Oval 101"/>
          <p:cNvSpPr>
            <a:spLocks noChangeArrowheads="1"/>
          </p:cNvSpPr>
          <p:nvPr/>
        </p:nvSpPr>
        <p:spPr bwMode="auto">
          <a:xfrm flipH="1">
            <a:off x="44370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0" name="Oval 102"/>
          <p:cNvSpPr>
            <a:spLocks noChangeArrowheads="1"/>
          </p:cNvSpPr>
          <p:nvPr/>
        </p:nvSpPr>
        <p:spPr bwMode="auto">
          <a:xfrm flipH="1">
            <a:off x="4302126"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1" name="Oval 103"/>
          <p:cNvSpPr>
            <a:spLocks noChangeArrowheads="1"/>
          </p:cNvSpPr>
          <p:nvPr/>
        </p:nvSpPr>
        <p:spPr bwMode="auto">
          <a:xfrm flipH="1">
            <a:off x="41671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2" name="Oval 104"/>
          <p:cNvSpPr>
            <a:spLocks noChangeArrowheads="1"/>
          </p:cNvSpPr>
          <p:nvPr/>
        </p:nvSpPr>
        <p:spPr bwMode="auto">
          <a:xfrm flipH="1">
            <a:off x="397351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3" name="Oval 105"/>
          <p:cNvSpPr>
            <a:spLocks noChangeArrowheads="1"/>
          </p:cNvSpPr>
          <p:nvPr/>
        </p:nvSpPr>
        <p:spPr bwMode="auto">
          <a:xfrm flipH="1">
            <a:off x="44196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4" name="Oval 106"/>
          <p:cNvSpPr>
            <a:spLocks noChangeArrowheads="1"/>
          </p:cNvSpPr>
          <p:nvPr/>
        </p:nvSpPr>
        <p:spPr bwMode="auto">
          <a:xfrm flipH="1">
            <a:off x="4454526"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5" name="Oval 107"/>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6" name="Oval 108"/>
          <p:cNvSpPr>
            <a:spLocks noChangeArrowheads="1"/>
          </p:cNvSpPr>
          <p:nvPr/>
        </p:nvSpPr>
        <p:spPr bwMode="auto">
          <a:xfrm flipH="1">
            <a:off x="47593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7" name="Oval 109"/>
          <p:cNvSpPr>
            <a:spLocks noChangeArrowheads="1"/>
          </p:cNvSpPr>
          <p:nvPr/>
        </p:nvSpPr>
        <p:spPr bwMode="auto">
          <a:xfrm flipH="1">
            <a:off x="41767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8" name="Oval 110"/>
          <p:cNvSpPr>
            <a:spLocks noChangeArrowheads="1"/>
          </p:cNvSpPr>
          <p:nvPr/>
        </p:nvSpPr>
        <p:spPr bwMode="auto">
          <a:xfrm flipH="1">
            <a:off x="4675188"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9" name="Oval 111"/>
          <p:cNvSpPr>
            <a:spLocks noChangeArrowheads="1"/>
          </p:cNvSpPr>
          <p:nvPr/>
        </p:nvSpPr>
        <p:spPr bwMode="auto">
          <a:xfrm flipH="1">
            <a:off x="4902201"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0" name="Oval 112"/>
          <p:cNvSpPr>
            <a:spLocks noChangeArrowheads="1"/>
          </p:cNvSpPr>
          <p:nvPr/>
        </p:nvSpPr>
        <p:spPr bwMode="auto">
          <a:xfrm flipH="1">
            <a:off x="50117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1" name="Oval 113"/>
          <p:cNvSpPr>
            <a:spLocks noChangeArrowheads="1"/>
          </p:cNvSpPr>
          <p:nvPr/>
        </p:nvSpPr>
        <p:spPr bwMode="auto">
          <a:xfrm flipH="1">
            <a:off x="44307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2" name="Oval 114"/>
          <p:cNvSpPr>
            <a:spLocks noChangeArrowheads="1"/>
          </p:cNvSpPr>
          <p:nvPr/>
        </p:nvSpPr>
        <p:spPr bwMode="auto">
          <a:xfrm flipH="1">
            <a:off x="3206751"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3" name="Oval 115"/>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4" name="Oval 116"/>
          <p:cNvSpPr>
            <a:spLocks noChangeArrowheads="1"/>
          </p:cNvSpPr>
          <p:nvPr/>
        </p:nvSpPr>
        <p:spPr bwMode="auto">
          <a:xfrm flipH="1">
            <a:off x="38973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5" name="Oval 117"/>
          <p:cNvSpPr>
            <a:spLocks noChangeArrowheads="1"/>
          </p:cNvSpPr>
          <p:nvPr/>
        </p:nvSpPr>
        <p:spPr bwMode="auto">
          <a:xfrm flipH="1">
            <a:off x="41497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6" name="Oval 118"/>
          <p:cNvSpPr>
            <a:spLocks noChangeArrowheads="1"/>
          </p:cNvSpPr>
          <p:nvPr/>
        </p:nvSpPr>
        <p:spPr bwMode="auto">
          <a:xfrm flipH="1">
            <a:off x="4014788"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7" name="Oval 119"/>
          <p:cNvSpPr>
            <a:spLocks noChangeArrowheads="1"/>
          </p:cNvSpPr>
          <p:nvPr/>
        </p:nvSpPr>
        <p:spPr bwMode="auto">
          <a:xfrm flipH="1">
            <a:off x="39989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8" name="Oval 120"/>
          <p:cNvSpPr>
            <a:spLocks noChangeArrowheads="1"/>
          </p:cNvSpPr>
          <p:nvPr/>
        </p:nvSpPr>
        <p:spPr bwMode="auto">
          <a:xfrm flipH="1">
            <a:off x="2946401"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9" name="Oval 121"/>
          <p:cNvSpPr>
            <a:spLocks noChangeArrowheads="1"/>
          </p:cNvSpPr>
          <p:nvPr/>
        </p:nvSpPr>
        <p:spPr bwMode="auto">
          <a:xfrm flipH="1">
            <a:off x="33416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0" name="Oval 122"/>
          <p:cNvSpPr>
            <a:spLocks noChangeArrowheads="1"/>
          </p:cNvSpPr>
          <p:nvPr/>
        </p:nvSpPr>
        <p:spPr bwMode="auto">
          <a:xfrm flipH="1">
            <a:off x="3862388"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1" name="Oval 123"/>
          <p:cNvSpPr>
            <a:spLocks noChangeArrowheads="1"/>
          </p:cNvSpPr>
          <p:nvPr/>
        </p:nvSpPr>
        <p:spPr bwMode="auto">
          <a:xfrm flipH="1">
            <a:off x="3744913"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2" name="Oval 124"/>
          <p:cNvSpPr>
            <a:spLocks noChangeArrowheads="1"/>
          </p:cNvSpPr>
          <p:nvPr/>
        </p:nvSpPr>
        <p:spPr bwMode="auto">
          <a:xfrm flipH="1">
            <a:off x="39973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3" name="Oval 125"/>
          <p:cNvSpPr>
            <a:spLocks noChangeArrowheads="1"/>
          </p:cNvSpPr>
          <p:nvPr/>
        </p:nvSpPr>
        <p:spPr bwMode="auto">
          <a:xfrm flipH="1">
            <a:off x="38623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4" name="Oval 126"/>
          <p:cNvSpPr>
            <a:spLocks noChangeArrowheads="1"/>
          </p:cNvSpPr>
          <p:nvPr/>
        </p:nvSpPr>
        <p:spPr bwMode="auto">
          <a:xfrm flipH="1">
            <a:off x="3744913"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5" name="Oval 127"/>
          <p:cNvSpPr>
            <a:spLocks noChangeArrowheads="1"/>
          </p:cNvSpPr>
          <p:nvPr/>
        </p:nvSpPr>
        <p:spPr bwMode="auto">
          <a:xfrm flipH="1">
            <a:off x="34940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6" name="Oval 128"/>
          <p:cNvSpPr>
            <a:spLocks noChangeArrowheads="1"/>
          </p:cNvSpPr>
          <p:nvPr/>
        </p:nvSpPr>
        <p:spPr bwMode="auto">
          <a:xfrm flipH="1">
            <a:off x="33147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7" name="Oval 129"/>
          <p:cNvSpPr>
            <a:spLocks noChangeArrowheads="1"/>
          </p:cNvSpPr>
          <p:nvPr/>
        </p:nvSpPr>
        <p:spPr bwMode="auto">
          <a:xfrm flipH="1">
            <a:off x="3625851"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8" name="Oval 130"/>
          <p:cNvSpPr>
            <a:spLocks noChangeArrowheads="1"/>
          </p:cNvSpPr>
          <p:nvPr/>
        </p:nvSpPr>
        <p:spPr bwMode="auto">
          <a:xfrm flipH="1">
            <a:off x="35925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9" name="Oval 131"/>
          <p:cNvSpPr>
            <a:spLocks noChangeArrowheads="1"/>
          </p:cNvSpPr>
          <p:nvPr/>
        </p:nvSpPr>
        <p:spPr bwMode="auto">
          <a:xfrm flipH="1">
            <a:off x="38449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0" name="Oval 132"/>
          <p:cNvSpPr>
            <a:spLocks noChangeArrowheads="1"/>
          </p:cNvSpPr>
          <p:nvPr/>
        </p:nvSpPr>
        <p:spPr bwMode="auto">
          <a:xfrm flipH="1">
            <a:off x="37099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1" name="Oval 133"/>
          <p:cNvSpPr>
            <a:spLocks noChangeArrowheads="1"/>
          </p:cNvSpPr>
          <p:nvPr/>
        </p:nvSpPr>
        <p:spPr bwMode="auto">
          <a:xfrm flipH="1">
            <a:off x="3271838"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2" name="Oval 134"/>
          <p:cNvSpPr>
            <a:spLocks noChangeArrowheads="1"/>
          </p:cNvSpPr>
          <p:nvPr/>
        </p:nvSpPr>
        <p:spPr bwMode="auto">
          <a:xfrm flipH="1">
            <a:off x="3273426" y="4562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3" name="Oval 135"/>
          <p:cNvSpPr>
            <a:spLocks noChangeArrowheads="1"/>
          </p:cNvSpPr>
          <p:nvPr/>
        </p:nvSpPr>
        <p:spPr bwMode="auto">
          <a:xfrm flipH="1">
            <a:off x="63944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4" name="Oval 136"/>
          <p:cNvSpPr>
            <a:spLocks noChangeArrowheads="1"/>
          </p:cNvSpPr>
          <p:nvPr/>
        </p:nvSpPr>
        <p:spPr bwMode="auto">
          <a:xfrm flipH="1">
            <a:off x="6242051"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5" name="Oval 137"/>
          <p:cNvSpPr>
            <a:spLocks noChangeArrowheads="1"/>
          </p:cNvSpPr>
          <p:nvPr/>
        </p:nvSpPr>
        <p:spPr bwMode="auto">
          <a:xfrm flipH="1">
            <a:off x="65976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6" name="Oval 138"/>
          <p:cNvSpPr>
            <a:spLocks noChangeArrowheads="1"/>
          </p:cNvSpPr>
          <p:nvPr/>
        </p:nvSpPr>
        <p:spPr bwMode="auto">
          <a:xfrm flipH="1">
            <a:off x="6740526"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7" name="Oval 139"/>
          <p:cNvSpPr>
            <a:spLocks noChangeArrowheads="1"/>
          </p:cNvSpPr>
          <p:nvPr/>
        </p:nvSpPr>
        <p:spPr bwMode="auto">
          <a:xfrm flipH="1">
            <a:off x="6588126"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8" name="Oval 140"/>
          <p:cNvSpPr>
            <a:spLocks noChangeArrowheads="1"/>
          </p:cNvSpPr>
          <p:nvPr/>
        </p:nvSpPr>
        <p:spPr bwMode="auto">
          <a:xfrm flipH="1">
            <a:off x="6435726"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9" name="Oval 141"/>
          <p:cNvSpPr>
            <a:spLocks noChangeArrowheads="1"/>
          </p:cNvSpPr>
          <p:nvPr/>
        </p:nvSpPr>
        <p:spPr bwMode="auto">
          <a:xfrm flipH="1">
            <a:off x="62833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0" name="Oval 142"/>
          <p:cNvSpPr>
            <a:spLocks noChangeArrowheads="1"/>
          </p:cNvSpPr>
          <p:nvPr/>
        </p:nvSpPr>
        <p:spPr bwMode="auto">
          <a:xfrm flipH="1">
            <a:off x="61309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1" name="Oval 143"/>
          <p:cNvSpPr>
            <a:spLocks noChangeArrowheads="1"/>
          </p:cNvSpPr>
          <p:nvPr/>
        </p:nvSpPr>
        <p:spPr bwMode="auto">
          <a:xfrm flipH="1">
            <a:off x="63769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2" name="Oval 144"/>
          <p:cNvSpPr>
            <a:spLocks noChangeArrowheads="1"/>
          </p:cNvSpPr>
          <p:nvPr/>
        </p:nvSpPr>
        <p:spPr bwMode="auto">
          <a:xfrm flipH="1">
            <a:off x="6240463"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3" name="Oval 145"/>
          <p:cNvSpPr>
            <a:spLocks noChangeArrowheads="1"/>
          </p:cNvSpPr>
          <p:nvPr/>
        </p:nvSpPr>
        <p:spPr bwMode="auto">
          <a:xfrm flipH="1">
            <a:off x="60531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4" name="Oval 146"/>
          <p:cNvSpPr>
            <a:spLocks noChangeArrowheads="1"/>
          </p:cNvSpPr>
          <p:nvPr/>
        </p:nvSpPr>
        <p:spPr bwMode="auto">
          <a:xfrm flipH="1">
            <a:off x="59785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5" name="Oval 147"/>
          <p:cNvSpPr>
            <a:spLocks noChangeArrowheads="1"/>
          </p:cNvSpPr>
          <p:nvPr/>
        </p:nvSpPr>
        <p:spPr bwMode="auto">
          <a:xfrm flipH="1">
            <a:off x="58213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6" name="Oval 148"/>
          <p:cNvSpPr>
            <a:spLocks noChangeArrowheads="1"/>
          </p:cNvSpPr>
          <p:nvPr/>
        </p:nvSpPr>
        <p:spPr bwMode="auto">
          <a:xfrm flipH="1">
            <a:off x="56689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7" name="Oval 149"/>
          <p:cNvSpPr>
            <a:spLocks noChangeArrowheads="1"/>
          </p:cNvSpPr>
          <p:nvPr/>
        </p:nvSpPr>
        <p:spPr bwMode="auto">
          <a:xfrm flipH="1">
            <a:off x="45100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8" name="Oval 150"/>
          <p:cNvSpPr>
            <a:spLocks noChangeArrowheads="1"/>
          </p:cNvSpPr>
          <p:nvPr/>
        </p:nvSpPr>
        <p:spPr bwMode="auto">
          <a:xfrm flipH="1">
            <a:off x="55165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9" name="Oval 151"/>
          <p:cNvSpPr>
            <a:spLocks noChangeArrowheads="1"/>
          </p:cNvSpPr>
          <p:nvPr/>
        </p:nvSpPr>
        <p:spPr bwMode="auto">
          <a:xfrm flipH="1">
            <a:off x="54006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0" name="Oval 152"/>
          <p:cNvSpPr>
            <a:spLocks noChangeArrowheads="1"/>
          </p:cNvSpPr>
          <p:nvPr/>
        </p:nvSpPr>
        <p:spPr bwMode="auto">
          <a:xfrm flipH="1">
            <a:off x="50863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1" name="Oval 153"/>
          <p:cNvSpPr>
            <a:spLocks noChangeArrowheads="1"/>
          </p:cNvSpPr>
          <p:nvPr/>
        </p:nvSpPr>
        <p:spPr bwMode="auto">
          <a:xfrm flipH="1">
            <a:off x="79629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2" name="Oval 154"/>
          <p:cNvSpPr>
            <a:spLocks noChangeArrowheads="1"/>
          </p:cNvSpPr>
          <p:nvPr/>
        </p:nvSpPr>
        <p:spPr bwMode="auto">
          <a:xfrm flipH="1">
            <a:off x="9032876"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3" name="Oval 155"/>
          <p:cNvSpPr>
            <a:spLocks noChangeArrowheads="1"/>
          </p:cNvSpPr>
          <p:nvPr/>
        </p:nvSpPr>
        <p:spPr bwMode="auto">
          <a:xfrm flipH="1">
            <a:off x="101028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4" name="Oval 156"/>
          <p:cNvSpPr>
            <a:spLocks noChangeArrowheads="1"/>
          </p:cNvSpPr>
          <p:nvPr/>
        </p:nvSpPr>
        <p:spPr bwMode="auto">
          <a:xfrm flipH="1">
            <a:off x="94202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5" name="Oval 157"/>
          <p:cNvSpPr>
            <a:spLocks noChangeArrowheads="1"/>
          </p:cNvSpPr>
          <p:nvPr/>
        </p:nvSpPr>
        <p:spPr bwMode="auto">
          <a:xfrm flipH="1">
            <a:off x="8882063"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6" name="Oval 158"/>
          <p:cNvSpPr>
            <a:spLocks noChangeArrowheads="1"/>
          </p:cNvSpPr>
          <p:nvPr/>
        </p:nvSpPr>
        <p:spPr bwMode="auto">
          <a:xfrm flipH="1">
            <a:off x="893127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7" name="Oval 159"/>
          <p:cNvSpPr>
            <a:spLocks noChangeArrowheads="1"/>
          </p:cNvSpPr>
          <p:nvPr/>
        </p:nvSpPr>
        <p:spPr bwMode="auto">
          <a:xfrm flipH="1">
            <a:off x="86788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8" name="Oval 160"/>
          <p:cNvSpPr>
            <a:spLocks noChangeArrowheads="1"/>
          </p:cNvSpPr>
          <p:nvPr/>
        </p:nvSpPr>
        <p:spPr bwMode="auto">
          <a:xfrm flipH="1">
            <a:off x="85264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9" name="Oval 161"/>
          <p:cNvSpPr>
            <a:spLocks noChangeArrowheads="1"/>
          </p:cNvSpPr>
          <p:nvPr/>
        </p:nvSpPr>
        <p:spPr bwMode="auto">
          <a:xfrm flipH="1">
            <a:off x="8374063"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0" name="Oval 162"/>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1" name="Oval 163"/>
          <p:cNvSpPr>
            <a:spLocks noChangeArrowheads="1"/>
          </p:cNvSpPr>
          <p:nvPr/>
        </p:nvSpPr>
        <p:spPr bwMode="auto">
          <a:xfrm flipH="1">
            <a:off x="887253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2" name="Oval 164"/>
          <p:cNvSpPr>
            <a:spLocks noChangeArrowheads="1"/>
          </p:cNvSpPr>
          <p:nvPr/>
        </p:nvSpPr>
        <p:spPr bwMode="auto">
          <a:xfrm flipH="1">
            <a:off x="87201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3" name="Oval 165"/>
          <p:cNvSpPr>
            <a:spLocks noChangeArrowheads="1"/>
          </p:cNvSpPr>
          <p:nvPr/>
        </p:nvSpPr>
        <p:spPr bwMode="auto">
          <a:xfrm flipH="1">
            <a:off x="85677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4" name="Oval 166"/>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5" name="Oval 167"/>
          <p:cNvSpPr>
            <a:spLocks noChangeArrowheads="1"/>
          </p:cNvSpPr>
          <p:nvPr/>
        </p:nvSpPr>
        <p:spPr bwMode="auto">
          <a:xfrm flipH="1">
            <a:off x="85090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6" name="Oval 168"/>
          <p:cNvSpPr>
            <a:spLocks noChangeArrowheads="1"/>
          </p:cNvSpPr>
          <p:nvPr/>
        </p:nvSpPr>
        <p:spPr bwMode="auto">
          <a:xfrm flipH="1">
            <a:off x="83724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7" name="Oval 169"/>
          <p:cNvSpPr>
            <a:spLocks noChangeArrowheads="1"/>
          </p:cNvSpPr>
          <p:nvPr/>
        </p:nvSpPr>
        <p:spPr bwMode="auto">
          <a:xfrm flipH="1">
            <a:off x="23161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8" name="Oval 170"/>
          <p:cNvSpPr>
            <a:spLocks noChangeArrowheads="1"/>
          </p:cNvSpPr>
          <p:nvPr/>
        </p:nvSpPr>
        <p:spPr bwMode="auto">
          <a:xfrm flipH="1">
            <a:off x="24590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9" name="Oval 171"/>
          <p:cNvSpPr>
            <a:spLocks noChangeArrowheads="1"/>
          </p:cNvSpPr>
          <p:nvPr/>
        </p:nvSpPr>
        <p:spPr bwMode="auto">
          <a:xfrm flipH="1">
            <a:off x="21129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0" name="Oval 172"/>
          <p:cNvSpPr>
            <a:spLocks noChangeArrowheads="1"/>
          </p:cNvSpPr>
          <p:nvPr/>
        </p:nvSpPr>
        <p:spPr bwMode="auto">
          <a:xfrm flipH="1">
            <a:off x="1960563"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1" name="Oval 173"/>
          <p:cNvSpPr>
            <a:spLocks noChangeArrowheads="1"/>
          </p:cNvSpPr>
          <p:nvPr/>
        </p:nvSpPr>
        <p:spPr bwMode="auto">
          <a:xfrm flipH="1">
            <a:off x="18081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2" name="Oval 174"/>
          <p:cNvSpPr>
            <a:spLocks noChangeArrowheads="1"/>
          </p:cNvSpPr>
          <p:nvPr/>
        </p:nvSpPr>
        <p:spPr bwMode="auto">
          <a:xfrm flipH="1">
            <a:off x="21637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3" name="Oval 175"/>
          <p:cNvSpPr>
            <a:spLocks noChangeArrowheads="1"/>
          </p:cNvSpPr>
          <p:nvPr/>
        </p:nvSpPr>
        <p:spPr bwMode="auto">
          <a:xfrm flipH="1">
            <a:off x="230663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4" name="Oval 176"/>
          <p:cNvSpPr>
            <a:spLocks noChangeArrowheads="1"/>
          </p:cNvSpPr>
          <p:nvPr/>
        </p:nvSpPr>
        <p:spPr bwMode="auto">
          <a:xfrm flipH="1">
            <a:off x="2154238"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5" name="Oval 177"/>
          <p:cNvSpPr>
            <a:spLocks noChangeArrowheads="1"/>
          </p:cNvSpPr>
          <p:nvPr/>
        </p:nvSpPr>
        <p:spPr bwMode="auto">
          <a:xfrm flipH="1">
            <a:off x="2001838"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6" name="Oval 178"/>
          <p:cNvSpPr>
            <a:spLocks noChangeArrowheads="1"/>
          </p:cNvSpPr>
          <p:nvPr/>
        </p:nvSpPr>
        <p:spPr bwMode="auto">
          <a:xfrm flipH="1">
            <a:off x="18494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7" name="Oval 179"/>
          <p:cNvSpPr>
            <a:spLocks noChangeArrowheads="1"/>
          </p:cNvSpPr>
          <p:nvPr/>
        </p:nvSpPr>
        <p:spPr bwMode="auto">
          <a:xfrm flipH="1">
            <a:off x="19431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8" name="Oval 180"/>
          <p:cNvSpPr>
            <a:spLocks noChangeArrowheads="1"/>
          </p:cNvSpPr>
          <p:nvPr/>
        </p:nvSpPr>
        <p:spPr bwMode="auto">
          <a:xfrm flipH="1">
            <a:off x="18065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9" name="Oval 181"/>
          <p:cNvSpPr>
            <a:spLocks noChangeArrowheads="1"/>
          </p:cNvSpPr>
          <p:nvPr/>
        </p:nvSpPr>
        <p:spPr bwMode="auto">
          <a:xfrm flipH="1">
            <a:off x="2197101"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0" name="Oval 182"/>
          <p:cNvSpPr>
            <a:spLocks noChangeArrowheads="1"/>
          </p:cNvSpPr>
          <p:nvPr/>
        </p:nvSpPr>
        <p:spPr bwMode="auto">
          <a:xfrm flipH="1">
            <a:off x="2339976"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1" name="Oval 183"/>
          <p:cNvSpPr>
            <a:spLocks noChangeArrowheads="1"/>
          </p:cNvSpPr>
          <p:nvPr/>
        </p:nvSpPr>
        <p:spPr bwMode="auto">
          <a:xfrm flipH="1">
            <a:off x="1993901"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2" name="Oval 184"/>
          <p:cNvSpPr>
            <a:spLocks noChangeArrowheads="1"/>
          </p:cNvSpPr>
          <p:nvPr/>
        </p:nvSpPr>
        <p:spPr bwMode="auto">
          <a:xfrm flipH="1">
            <a:off x="1841501"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3" name="Oval 185"/>
          <p:cNvSpPr>
            <a:spLocks noChangeArrowheads="1"/>
          </p:cNvSpPr>
          <p:nvPr/>
        </p:nvSpPr>
        <p:spPr bwMode="auto">
          <a:xfrm flipH="1">
            <a:off x="168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4" name="Oval 186"/>
          <p:cNvSpPr>
            <a:spLocks noChangeArrowheads="1"/>
          </p:cNvSpPr>
          <p:nvPr/>
        </p:nvSpPr>
        <p:spPr bwMode="auto">
          <a:xfrm flipH="1">
            <a:off x="2044701"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5" name="Oval 187"/>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6" name="Oval 188"/>
          <p:cNvSpPr>
            <a:spLocks noChangeArrowheads="1"/>
          </p:cNvSpPr>
          <p:nvPr/>
        </p:nvSpPr>
        <p:spPr bwMode="auto">
          <a:xfrm flipH="1">
            <a:off x="2035176"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7" name="Oval 189"/>
          <p:cNvSpPr>
            <a:spLocks noChangeArrowheads="1"/>
          </p:cNvSpPr>
          <p:nvPr/>
        </p:nvSpPr>
        <p:spPr bwMode="auto">
          <a:xfrm flipH="1">
            <a:off x="1882776"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8" name="Oval 190"/>
          <p:cNvSpPr>
            <a:spLocks noChangeArrowheads="1"/>
          </p:cNvSpPr>
          <p:nvPr/>
        </p:nvSpPr>
        <p:spPr bwMode="auto">
          <a:xfrm flipH="1">
            <a:off x="17303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9" name="Oval 191"/>
          <p:cNvSpPr>
            <a:spLocks noChangeArrowheads="1"/>
          </p:cNvSpPr>
          <p:nvPr/>
        </p:nvSpPr>
        <p:spPr bwMode="auto">
          <a:xfrm flipH="1">
            <a:off x="18240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0" name="Oval 192"/>
          <p:cNvSpPr>
            <a:spLocks noChangeArrowheads="1"/>
          </p:cNvSpPr>
          <p:nvPr/>
        </p:nvSpPr>
        <p:spPr bwMode="auto">
          <a:xfrm flipH="1">
            <a:off x="1687513"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1" name="Oval 193"/>
          <p:cNvSpPr>
            <a:spLocks noChangeArrowheads="1"/>
          </p:cNvSpPr>
          <p:nvPr/>
        </p:nvSpPr>
        <p:spPr bwMode="auto">
          <a:xfrm flipH="1">
            <a:off x="95551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2" name="Oval 194"/>
          <p:cNvSpPr>
            <a:spLocks noChangeArrowheads="1"/>
          </p:cNvSpPr>
          <p:nvPr/>
        </p:nvSpPr>
        <p:spPr bwMode="auto">
          <a:xfrm flipH="1">
            <a:off x="9698038"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3" name="Oval 195"/>
          <p:cNvSpPr>
            <a:spLocks noChangeArrowheads="1"/>
          </p:cNvSpPr>
          <p:nvPr/>
        </p:nvSpPr>
        <p:spPr bwMode="auto">
          <a:xfrm flipH="1">
            <a:off x="9351963"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4" name="Oval 196"/>
          <p:cNvSpPr>
            <a:spLocks noChangeArrowheads="1"/>
          </p:cNvSpPr>
          <p:nvPr/>
        </p:nvSpPr>
        <p:spPr bwMode="auto">
          <a:xfrm flipH="1">
            <a:off x="91995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5" name="Oval 197"/>
          <p:cNvSpPr>
            <a:spLocks noChangeArrowheads="1"/>
          </p:cNvSpPr>
          <p:nvPr/>
        </p:nvSpPr>
        <p:spPr bwMode="auto">
          <a:xfrm flipH="1">
            <a:off x="9047163"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6" name="Oval 198"/>
          <p:cNvSpPr>
            <a:spLocks noChangeArrowheads="1"/>
          </p:cNvSpPr>
          <p:nvPr/>
        </p:nvSpPr>
        <p:spPr bwMode="auto">
          <a:xfrm flipH="1">
            <a:off x="94027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7" name="Oval 199"/>
          <p:cNvSpPr>
            <a:spLocks noChangeArrowheads="1"/>
          </p:cNvSpPr>
          <p:nvPr/>
        </p:nvSpPr>
        <p:spPr bwMode="auto">
          <a:xfrm flipH="1">
            <a:off x="95456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8" name="Oval 200"/>
          <p:cNvSpPr>
            <a:spLocks noChangeArrowheads="1"/>
          </p:cNvSpPr>
          <p:nvPr/>
        </p:nvSpPr>
        <p:spPr bwMode="auto">
          <a:xfrm flipH="1">
            <a:off x="939323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9" name="Oval 201"/>
          <p:cNvSpPr>
            <a:spLocks noChangeArrowheads="1"/>
          </p:cNvSpPr>
          <p:nvPr/>
        </p:nvSpPr>
        <p:spPr bwMode="auto">
          <a:xfrm flipH="1">
            <a:off x="92408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0" name="Oval 202"/>
          <p:cNvSpPr>
            <a:spLocks noChangeArrowheads="1"/>
          </p:cNvSpPr>
          <p:nvPr/>
        </p:nvSpPr>
        <p:spPr bwMode="auto">
          <a:xfrm flipH="1">
            <a:off x="90884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1" name="Oval 203"/>
          <p:cNvSpPr>
            <a:spLocks noChangeArrowheads="1"/>
          </p:cNvSpPr>
          <p:nvPr/>
        </p:nvSpPr>
        <p:spPr bwMode="auto">
          <a:xfrm flipH="1">
            <a:off x="91821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2" name="Oval 204"/>
          <p:cNvSpPr>
            <a:spLocks noChangeArrowheads="1"/>
          </p:cNvSpPr>
          <p:nvPr/>
        </p:nvSpPr>
        <p:spPr bwMode="auto">
          <a:xfrm flipH="1">
            <a:off x="90455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3" name="Oval 205"/>
          <p:cNvSpPr>
            <a:spLocks noChangeArrowheads="1"/>
          </p:cNvSpPr>
          <p:nvPr/>
        </p:nvSpPr>
        <p:spPr bwMode="auto">
          <a:xfrm flipH="1">
            <a:off x="87280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4" name="Oval 206"/>
          <p:cNvSpPr>
            <a:spLocks noChangeArrowheads="1"/>
          </p:cNvSpPr>
          <p:nvPr/>
        </p:nvSpPr>
        <p:spPr bwMode="auto">
          <a:xfrm flipH="1">
            <a:off x="8577263"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5" name="Oval 207"/>
          <p:cNvSpPr>
            <a:spLocks noChangeArrowheads="1"/>
          </p:cNvSpPr>
          <p:nvPr/>
        </p:nvSpPr>
        <p:spPr bwMode="auto">
          <a:xfrm flipH="1">
            <a:off x="82216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6" name="Oval 208"/>
          <p:cNvSpPr>
            <a:spLocks noChangeArrowheads="1"/>
          </p:cNvSpPr>
          <p:nvPr/>
        </p:nvSpPr>
        <p:spPr bwMode="auto">
          <a:xfrm flipH="1">
            <a:off x="88455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7" name="Oval 209"/>
          <p:cNvSpPr>
            <a:spLocks noChangeArrowheads="1"/>
          </p:cNvSpPr>
          <p:nvPr/>
        </p:nvSpPr>
        <p:spPr bwMode="auto">
          <a:xfrm flipH="1">
            <a:off x="84248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8" name="Oval 210"/>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9" name="Oval 211"/>
          <p:cNvSpPr>
            <a:spLocks noChangeArrowheads="1"/>
          </p:cNvSpPr>
          <p:nvPr/>
        </p:nvSpPr>
        <p:spPr bwMode="auto">
          <a:xfrm flipH="1">
            <a:off x="81359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0" name="Oval 212"/>
          <p:cNvSpPr>
            <a:spLocks noChangeArrowheads="1"/>
          </p:cNvSpPr>
          <p:nvPr/>
        </p:nvSpPr>
        <p:spPr bwMode="auto">
          <a:xfrm flipH="1">
            <a:off x="79406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1" name="Oval 213"/>
          <p:cNvSpPr>
            <a:spLocks noChangeArrowheads="1"/>
          </p:cNvSpPr>
          <p:nvPr/>
        </p:nvSpPr>
        <p:spPr bwMode="auto">
          <a:xfrm flipH="1">
            <a:off x="74993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2" name="Oval 214"/>
          <p:cNvSpPr>
            <a:spLocks noChangeArrowheads="1"/>
          </p:cNvSpPr>
          <p:nvPr/>
        </p:nvSpPr>
        <p:spPr bwMode="auto">
          <a:xfrm flipH="1">
            <a:off x="7372351"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3" name="Oval 215"/>
          <p:cNvSpPr>
            <a:spLocks noChangeArrowheads="1"/>
          </p:cNvSpPr>
          <p:nvPr/>
        </p:nvSpPr>
        <p:spPr bwMode="auto">
          <a:xfrm flipH="1">
            <a:off x="728662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4" name="Oval 216"/>
          <p:cNvSpPr>
            <a:spLocks noChangeArrowheads="1"/>
          </p:cNvSpPr>
          <p:nvPr/>
        </p:nvSpPr>
        <p:spPr bwMode="auto">
          <a:xfrm flipH="1">
            <a:off x="71183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5" name="Oval 217"/>
          <p:cNvSpPr>
            <a:spLocks noChangeArrowheads="1"/>
          </p:cNvSpPr>
          <p:nvPr/>
        </p:nvSpPr>
        <p:spPr bwMode="auto">
          <a:xfrm flipH="1">
            <a:off x="72104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6" name="Oval 218"/>
          <p:cNvSpPr>
            <a:spLocks noChangeArrowheads="1"/>
          </p:cNvSpPr>
          <p:nvPr/>
        </p:nvSpPr>
        <p:spPr bwMode="auto">
          <a:xfrm flipH="1">
            <a:off x="68643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7" name="Oval 219"/>
          <p:cNvSpPr>
            <a:spLocks noChangeArrowheads="1"/>
          </p:cNvSpPr>
          <p:nvPr/>
        </p:nvSpPr>
        <p:spPr bwMode="auto">
          <a:xfrm flipH="1">
            <a:off x="74882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8" name="Oval 220"/>
          <p:cNvSpPr>
            <a:spLocks noChangeArrowheads="1"/>
          </p:cNvSpPr>
          <p:nvPr/>
        </p:nvSpPr>
        <p:spPr bwMode="auto">
          <a:xfrm flipH="1">
            <a:off x="71167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9" name="Oval 221"/>
          <p:cNvSpPr>
            <a:spLocks noChangeArrowheads="1"/>
          </p:cNvSpPr>
          <p:nvPr/>
        </p:nvSpPr>
        <p:spPr bwMode="auto">
          <a:xfrm flipH="1">
            <a:off x="6981826"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0" name="Oval 222"/>
          <p:cNvSpPr>
            <a:spLocks noChangeArrowheads="1"/>
          </p:cNvSpPr>
          <p:nvPr/>
        </p:nvSpPr>
        <p:spPr bwMode="auto">
          <a:xfrm flipH="1">
            <a:off x="6846888"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1" name="Oval 223"/>
          <p:cNvSpPr>
            <a:spLocks noChangeArrowheads="1"/>
          </p:cNvSpPr>
          <p:nvPr/>
        </p:nvSpPr>
        <p:spPr bwMode="auto">
          <a:xfrm flipH="1">
            <a:off x="72691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2" name="Oval 224"/>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3" name="Oval 225"/>
          <p:cNvSpPr>
            <a:spLocks noChangeArrowheads="1"/>
          </p:cNvSpPr>
          <p:nvPr/>
        </p:nvSpPr>
        <p:spPr bwMode="auto">
          <a:xfrm flipH="1">
            <a:off x="6991351"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4" name="Oval 226"/>
          <p:cNvSpPr>
            <a:spLocks noChangeArrowheads="1"/>
          </p:cNvSpPr>
          <p:nvPr/>
        </p:nvSpPr>
        <p:spPr bwMode="auto">
          <a:xfrm flipH="1">
            <a:off x="74898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5" name="Oval 227"/>
          <p:cNvSpPr>
            <a:spLocks noChangeArrowheads="1"/>
          </p:cNvSpPr>
          <p:nvPr/>
        </p:nvSpPr>
        <p:spPr bwMode="auto">
          <a:xfrm flipH="1">
            <a:off x="72453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6" name="Oval 228"/>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7" name="Oval 229"/>
          <p:cNvSpPr>
            <a:spLocks noChangeArrowheads="1"/>
          </p:cNvSpPr>
          <p:nvPr/>
        </p:nvSpPr>
        <p:spPr bwMode="auto">
          <a:xfrm flipH="1">
            <a:off x="681355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8" name="Oval 230"/>
          <p:cNvSpPr>
            <a:spLocks noChangeArrowheads="1"/>
          </p:cNvSpPr>
          <p:nvPr/>
        </p:nvSpPr>
        <p:spPr bwMode="auto">
          <a:xfrm flipH="1">
            <a:off x="9993313"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9" name="Oval 231"/>
          <p:cNvSpPr>
            <a:spLocks noChangeArrowheads="1"/>
          </p:cNvSpPr>
          <p:nvPr/>
        </p:nvSpPr>
        <p:spPr bwMode="auto">
          <a:xfrm flipH="1">
            <a:off x="98663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0" name="Oval 232"/>
          <p:cNvSpPr>
            <a:spLocks noChangeArrowheads="1"/>
          </p:cNvSpPr>
          <p:nvPr/>
        </p:nvSpPr>
        <p:spPr bwMode="auto">
          <a:xfrm flipH="1">
            <a:off x="978058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1" name="Oval 233"/>
          <p:cNvSpPr>
            <a:spLocks noChangeArrowheads="1"/>
          </p:cNvSpPr>
          <p:nvPr/>
        </p:nvSpPr>
        <p:spPr bwMode="auto">
          <a:xfrm flipH="1">
            <a:off x="96123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2" name="Oval 234"/>
          <p:cNvSpPr>
            <a:spLocks noChangeArrowheads="1"/>
          </p:cNvSpPr>
          <p:nvPr/>
        </p:nvSpPr>
        <p:spPr bwMode="auto">
          <a:xfrm flipH="1">
            <a:off x="97043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3" name="Oval 235"/>
          <p:cNvSpPr>
            <a:spLocks noChangeArrowheads="1"/>
          </p:cNvSpPr>
          <p:nvPr/>
        </p:nvSpPr>
        <p:spPr bwMode="auto">
          <a:xfrm flipH="1">
            <a:off x="9358313"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4" name="Oval 236"/>
          <p:cNvSpPr>
            <a:spLocks noChangeArrowheads="1"/>
          </p:cNvSpPr>
          <p:nvPr/>
        </p:nvSpPr>
        <p:spPr bwMode="auto">
          <a:xfrm flipH="1">
            <a:off x="99822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5" name="Oval 237"/>
          <p:cNvSpPr>
            <a:spLocks noChangeArrowheads="1"/>
          </p:cNvSpPr>
          <p:nvPr/>
        </p:nvSpPr>
        <p:spPr bwMode="auto">
          <a:xfrm flipH="1">
            <a:off x="96107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6" name="Oval 238"/>
          <p:cNvSpPr>
            <a:spLocks noChangeArrowheads="1"/>
          </p:cNvSpPr>
          <p:nvPr/>
        </p:nvSpPr>
        <p:spPr bwMode="auto">
          <a:xfrm flipH="1">
            <a:off x="9475788"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7" name="Oval 239"/>
          <p:cNvSpPr>
            <a:spLocks noChangeArrowheads="1"/>
          </p:cNvSpPr>
          <p:nvPr/>
        </p:nvSpPr>
        <p:spPr bwMode="auto">
          <a:xfrm flipH="1">
            <a:off x="9340851"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8" name="Oval 240"/>
          <p:cNvSpPr>
            <a:spLocks noChangeArrowheads="1"/>
          </p:cNvSpPr>
          <p:nvPr/>
        </p:nvSpPr>
        <p:spPr bwMode="auto">
          <a:xfrm flipH="1">
            <a:off x="9763126"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9" name="Oval 241"/>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0" name="Oval 242"/>
          <p:cNvSpPr>
            <a:spLocks noChangeArrowheads="1"/>
          </p:cNvSpPr>
          <p:nvPr/>
        </p:nvSpPr>
        <p:spPr bwMode="auto">
          <a:xfrm flipH="1">
            <a:off x="94853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1" name="Oval 243"/>
          <p:cNvSpPr>
            <a:spLocks noChangeArrowheads="1"/>
          </p:cNvSpPr>
          <p:nvPr/>
        </p:nvSpPr>
        <p:spPr bwMode="auto">
          <a:xfrm flipH="1">
            <a:off x="99837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2" name="Oval 244"/>
          <p:cNvSpPr>
            <a:spLocks noChangeArrowheads="1"/>
          </p:cNvSpPr>
          <p:nvPr/>
        </p:nvSpPr>
        <p:spPr bwMode="auto">
          <a:xfrm flipH="1">
            <a:off x="9739313"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3" name="Oval 245"/>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4" name="Oval 246"/>
          <p:cNvSpPr>
            <a:spLocks noChangeArrowheads="1"/>
          </p:cNvSpPr>
          <p:nvPr/>
        </p:nvSpPr>
        <p:spPr bwMode="auto">
          <a:xfrm flipH="1">
            <a:off x="9307513"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5" name="Oval 247"/>
          <p:cNvSpPr>
            <a:spLocks noChangeArrowheads="1"/>
          </p:cNvSpPr>
          <p:nvPr/>
        </p:nvSpPr>
        <p:spPr bwMode="auto">
          <a:xfrm flipH="1">
            <a:off x="104838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6" name="Oval 248"/>
          <p:cNvSpPr>
            <a:spLocks noChangeArrowheads="1"/>
          </p:cNvSpPr>
          <p:nvPr/>
        </p:nvSpPr>
        <p:spPr bwMode="auto">
          <a:xfrm flipH="1">
            <a:off x="10356851"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7" name="Oval 249"/>
          <p:cNvSpPr>
            <a:spLocks noChangeArrowheads="1"/>
          </p:cNvSpPr>
          <p:nvPr/>
        </p:nvSpPr>
        <p:spPr bwMode="auto">
          <a:xfrm flipH="1">
            <a:off x="10271126"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8" name="Oval 250"/>
          <p:cNvSpPr>
            <a:spLocks noChangeArrowheads="1"/>
          </p:cNvSpPr>
          <p:nvPr/>
        </p:nvSpPr>
        <p:spPr bwMode="auto">
          <a:xfrm flipH="1">
            <a:off x="101028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9" name="Oval 251"/>
          <p:cNvSpPr>
            <a:spLocks noChangeArrowheads="1"/>
          </p:cNvSpPr>
          <p:nvPr/>
        </p:nvSpPr>
        <p:spPr bwMode="auto">
          <a:xfrm flipH="1">
            <a:off x="101949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0" name="Oval 252"/>
          <p:cNvSpPr>
            <a:spLocks noChangeArrowheads="1"/>
          </p:cNvSpPr>
          <p:nvPr/>
        </p:nvSpPr>
        <p:spPr bwMode="auto">
          <a:xfrm flipH="1">
            <a:off x="9848851"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1" name="Oval 253"/>
          <p:cNvSpPr>
            <a:spLocks noChangeArrowheads="1"/>
          </p:cNvSpPr>
          <p:nvPr/>
        </p:nvSpPr>
        <p:spPr bwMode="auto">
          <a:xfrm flipH="1">
            <a:off x="104727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2" name="Oval 254"/>
          <p:cNvSpPr>
            <a:spLocks noChangeArrowheads="1"/>
          </p:cNvSpPr>
          <p:nvPr/>
        </p:nvSpPr>
        <p:spPr bwMode="auto">
          <a:xfrm flipH="1">
            <a:off x="1010920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3" name="Oval 255"/>
          <p:cNvSpPr>
            <a:spLocks noChangeArrowheads="1"/>
          </p:cNvSpPr>
          <p:nvPr/>
        </p:nvSpPr>
        <p:spPr bwMode="auto">
          <a:xfrm flipH="1">
            <a:off x="9966326"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4" name="Oval 256"/>
          <p:cNvSpPr>
            <a:spLocks noChangeArrowheads="1"/>
          </p:cNvSpPr>
          <p:nvPr/>
        </p:nvSpPr>
        <p:spPr bwMode="auto">
          <a:xfrm flipH="1">
            <a:off x="98313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5" name="Oval 257"/>
          <p:cNvSpPr>
            <a:spLocks noChangeArrowheads="1"/>
          </p:cNvSpPr>
          <p:nvPr/>
        </p:nvSpPr>
        <p:spPr bwMode="auto">
          <a:xfrm flipH="1">
            <a:off x="102536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6" name="Oval 258"/>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7" name="Oval 259"/>
          <p:cNvSpPr>
            <a:spLocks noChangeArrowheads="1"/>
          </p:cNvSpPr>
          <p:nvPr/>
        </p:nvSpPr>
        <p:spPr bwMode="auto">
          <a:xfrm flipH="1">
            <a:off x="9975851"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8" name="Oval 260"/>
          <p:cNvSpPr>
            <a:spLocks noChangeArrowheads="1"/>
          </p:cNvSpPr>
          <p:nvPr/>
        </p:nvSpPr>
        <p:spPr bwMode="auto">
          <a:xfrm flipH="1">
            <a:off x="104743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9" name="Oval 261"/>
          <p:cNvSpPr>
            <a:spLocks noChangeArrowheads="1"/>
          </p:cNvSpPr>
          <p:nvPr/>
        </p:nvSpPr>
        <p:spPr bwMode="auto">
          <a:xfrm flipH="1">
            <a:off x="102298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0" name="Oval 262"/>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1" name="Oval 263"/>
          <p:cNvSpPr>
            <a:spLocks noChangeArrowheads="1"/>
          </p:cNvSpPr>
          <p:nvPr/>
        </p:nvSpPr>
        <p:spPr bwMode="auto">
          <a:xfrm flipH="1">
            <a:off x="97980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2" name="Oval 264"/>
          <p:cNvSpPr>
            <a:spLocks noChangeArrowheads="1"/>
          </p:cNvSpPr>
          <p:nvPr/>
        </p:nvSpPr>
        <p:spPr bwMode="auto">
          <a:xfrm flipH="1">
            <a:off x="95472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3" name="Oval 265"/>
          <p:cNvSpPr>
            <a:spLocks noChangeArrowheads="1"/>
          </p:cNvSpPr>
          <p:nvPr/>
        </p:nvSpPr>
        <p:spPr bwMode="auto">
          <a:xfrm flipH="1">
            <a:off x="9385301"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4" name="Oval 266"/>
          <p:cNvSpPr>
            <a:spLocks noChangeArrowheads="1"/>
          </p:cNvSpPr>
          <p:nvPr/>
        </p:nvSpPr>
        <p:spPr bwMode="auto">
          <a:xfrm flipH="1">
            <a:off x="9545638"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5" name="Oval 267"/>
          <p:cNvSpPr>
            <a:spLocks noChangeArrowheads="1"/>
          </p:cNvSpPr>
          <p:nvPr/>
        </p:nvSpPr>
        <p:spPr bwMode="auto">
          <a:xfrm flipH="1">
            <a:off x="101758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6" name="Oval 268"/>
          <p:cNvSpPr>
            <a:spLocks noChangeArrowheads="1"/>
          </p:cNvSpPr>
          <p:nvPr/>
        </p:nvSpPr>
        <p:spPr bwMode="auto">
          <a:xfrm flipH="1">
            <a:off x="10007601" y="50577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7" name="Oval 269"/>
          <p:cNvSpPr>
            <a:spLocks noChangeArrowheads="1"/>
          </p:cNvSpPr>
          <p:nvPr/>
        </p:nvSpPr>
        <p:spPr bwMode="auto">
          <a:xfrm flipH="1">
            <a:off x="9845676" y="5067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8" name="Oval 270"/>
          <p:cNvSpPr>
            <a:spLocks noChangeArrowheads="1"/>
          </p:cNvSpPr>
          <p:nvPr/>
        </p:nvSpPr>
        <p:spPr bwMode="auto">
          <a:xfrm flipH="1">
            <a:off x="100060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9" name="Oval 271"/>
          <p:cNvSpPr>
            <a:spLocks noChangeArrowheads="1"/>
          </p:cNvSpPr>
          <p:nvPr/>
        </p:nvSpPr>
        <p:spPr bwMode="auto">
          <a:xfrm flipH="1">
            <a:off x="106362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0" name="Oval 272"/>
          <p:cNvSpPr>
            <a:spLocks noChangeArrowheads="1"/>
          </p:cNvSpPr>
          <p:nvPr/>
        </p:nvSpPr>
        <p:spPr bwMode="auto">
          <a:xfrm flipH="1">
            <a:off x="8383588"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1" name="Oval 273"/>
          <p:cNvSpPr>
            <a:spLocks noChangeArrowheads="1"/>
          </p:cNvSpPr>
          <p:nvPr/>
        </p:nvSpPr>
        <p:spPr bwMode="auto">
          <a:xfrm flipH="1">
            <a:off x="82216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2" name="Oval 274"/>
          <p:cNvSpPr>
            <a:spLocks noChangeArrowheads="1"/>
          </p:cNvSpPr>
          <p:nvPr/>
        </p:nvSpPr>
        <p:spPr bwMode="auto">
          <a:xfrm flipH="1">
            <a:off x="838200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3" name="Oval 275"/>
          <p:cNvSpPr>
            <a:spLocks noChangeArrowheads="1"/>
          </p:cNvSpPr>
          <p:nvPr/>
        </p:nvSpPr>
        <p:spPr bwMode="auto">
          <a:xfrm flipH="1">
            <a:off x="90122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4" name="Oval 276"/>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5" name="Oval 277"/>
          <p:cNvSpPr>
            <a:spLocks noChangeArrowheads="1"/>
          </p:cNvSpPr>
          <p:nvPr/>
        </p:nvSpPr>
        <p:spPr bwMode="auto">
          <a:xfrm flipH="1">
            <a:off x="9267826"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6" name="Oval 278"/>
          <p:cNvSpPr>
            <a:spLocks noChangeArrowheads="1"/>
          </p:cNvSpPr>
          <p:nvPr/>
        </p:nvSpPr>
        <p:spPr bwMode="auto">
          <a:xfrm flipH="1">
            <a:off x="91154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7" name="Oval 279"/>
          <p:cNvSpPr>
            <a:spLocks noChangeArrowheads="1"/>
          </p:cNvSpPr>
          <p:nvPr/>
        </p:nvSpPr>
        <p:spPr bwMode="auto">
          <a:xfrm flipH="1">
            <a:off x="91551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8" name="Oval 280"/>
          <p:cNvSpPr>
            <a:spLocks noChangeArrowheads="1"/>
          </p:cNvSpPr>
          <p:nvPr/>
        </p:nvSpPr>
        <p:spPr bwMode="auto">
          <a:xfrm flipH="1">
            <a:off x="90027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9" name="Oval 281"/>
          <p:cNvSpPr>
            <a:spLocks noChangeArrowheads="1"/>
          </p:cNvSpPr>
          <p:nvPr/>
        </p:nvSpPr>
        <p:spPr bwMode="auto">
          <a:xfrm flipH="1">
            <a:off x="104806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0" name="Oval 282"/>
          <p:cNvSpPr>
            <a:spLocks noChangeArrowheads="1"/>
          </p:cNvSpPr>
          <p:nvPr/>
        </p:nvSpPr>
        <p:spPr bwMode="auto">
          <a:xfrm flipH="1">
            <a:off x="27336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1" name="Oval 283"/>
          <p:cNvSpPr>
            <a:spLocks noChangeArrowheads="1"/>
          </p:cNvSpPr>
          <p:nvPr/>
        </p:nvSpPr>
        <p:spPr bwMode="auto">
          <a:xfrm flipH="1">
            <a:off x="2901951"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2" name="Oval 284"/>
          <p:cNvSpPr>
            <a:spLocks noChangeArrowheads="1"/>
          </p:cNvSpPr>
          <p:nvPr/>
        </p:nvSpPr>
        <p:spPr bwMode="auto">
          <a:xfrm flipH="1">
            <a:off x="27495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3" name="Oval 285"/>
          <p:cNvSpPr>
            <a:spLocks noChangeArrowheads="1"/>
          </p:cNvSpPr>
          <p:nvPr/>
        </p:nvSpPr>
        <p:spPr bwMode="auto">
          <a:xfrm flipH="1">
            <a:off x="25971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4" name="Oval 286"/>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5" name="Oval 287"/>
          <p:cNvSpPr>
            <a:spLocks noChangeArrowheads="1"/>
          </p:cNvSpPr>
          <p:nvPr/>
        </p:nvSpPr>
        <p:spPr bwMode="auto">
          <a:xfrm flipH="1">
            <a:off x="3122613"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6" name="Oval 288"/>
          <p:cNvSpPr>
            <a:spLocks noChangeArrowheads="1"/>
          </p:cNvSpPr>
          <p:nvPr/>
        </p:nvSpPr>
        <p:spPr bwMode="auto">
          <a:xfrm flipH="1">
            <a:off x="2868613"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7" name="Oval 289"/>
          <p:cNvSpPr>
            <a:spLocks noChangeArrowheads="1"/>
          </p:cNvSpPr>
          <p:nvPr/>
        </p:nvSpPr>
        <p:spPr bwMode="auto">
          <a:xfrm flipH="1">
            <a:off x="2851151"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8" name="Oval 290"/>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9" name="Oval 291"/>
          <p:cNvSpPr>
            <a:spLocks noChangeArrowheads="1"/>
          </p:cNvSpPr>
          <p:nvPr/>
        </p:nvSpPr>
        <p:spPr bwMode="auto">
          <a:xfrm flipH="1">
            <a:off x="29956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0" name="Oval 292"/>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1" name="Oval 293"/>
          <p:cNvSpPr>
            <a:spLocks noChangeArrowheads="1"/>
          </p:cNvSpPr>
          <p:nvPr/>
        </p:nvSpPr>
        <p:spPr bwMode="auto">
          <a:xfrm flipH="1">
            <a:off x="2716213"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2" name="Oval 294"/>
          <p:cNvSpPr>
            <a:spLocks noChangeArrowheads="1"/>
          </p:cNvSpPr>
          <p:nvPr/>
        </p:nvSpPr>
        <p:spPr bwMode="auto">
          <a:xfrm flipH="1">
            <a:off x="28178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3" name="Oval 295"/>
          <p:cNvSpPr>
            <a:spLocks noChangeArrowheads="1"/>
          </p:cNvSpPr>
          <p:nvPr/>
        </p:nvSpPr>
        <p:spPr bwMode="auto">
          <a:xfrm flipH="1">
            <a:off x="2563813"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4" name="Oval 296"/>
          <p:cNvSpPr>
            <a:spLocks noChangeArrowheads="1"/>
          </p:cNvSpPr>
          <p:nvPr/>
        </p:nvSpPr>
        <p:spPr bwMode="auto">
          <a:xfrm flipH="1">
            <a:off x="23129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5" name="Oval 297"/>
          <p:cNvSpPr>
            <a:spLocks noChangeArrowheads="1"/>
          </p:cNvSpPr>
          <p:nvPr/>
        </p:nvSpPr>
        <p:spPr bwMode="auto">
          <a:xfrm flipH="1">
            <a:off x="24447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6" name="Oval 298"/>
          <p:cNvSpPr>
            <a:spLocks noChangeArrowheads="1"/>
          </p:cNvSpPr>
          <p:nvPr/>
        </p:nvSpPr>
        <p:spPr bwMode="auto">
          <a:xfrm flipH="1">
            <a:off x="228600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7" name="Oval 299"/>
          <p:cNvSpPr>
            <a:spLocks noChangeArrowheads="1"/>
          </p:cNvSpPr>
          <p:nvPr/>
        </p:nvSpPr>
        <p:spPr bwMode="auto">
          <a:xfrm flipH="1">
            <a:off x="42672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8" name="Oval 300"/>
          <p:cNvSpPr>
            <a:spLocks noChangeArrowheads="1"/>
          </p:cNvSpPr>
          <p:nvPr/>
        </p:nvSpPr>
        <p:spPr bwMode="auto">
          <a:xfrm flipH="1">
            <a:off x="4679951"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0" name="Oval 302"/>
          <p:cNvSpPr>
            <a:spLocks noChangeArrowheads="1"/>
          </p:cNvSpPr>
          <p:nvPr/>
        </p:nvSpPr>
        <p:spPr bwMode="auto">
          <a:xfrm flipH="1">
            <a:off x="52498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1" name="Oval 303"/>
          <p:cNvSpPr>
            <a:spLocks noChangeArrowheads="1"/>
          </p:cNvSpPr>
          <p:nvPr/>
        </p:nvSpPr>
        <p:spPr bwMode="auto">
          <a:xfrm flipH="1">
            <a:off x="3657601"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2" name="Oval 304"/>
          <p:cNvSpPr>
            <a:spLocks noChangeArrowheads="1"/>
          </p:cNvSpPr>
          <p:nvPr/>
        </p:nvSpPr>
        <p:spPr bwMode="auto">
          <a:xfrm flipH="1">
            <a:off x="4100513" y="4090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3" name="Oval 305"/>
          <p:cNvSpPr>
            <a:spLocks noChangeArrowheads="1"/>
          </p:cNvSpPr>
          <p:nvPr/>
        </p:nvSpPr>
        <p:spPr bwMode="auto">
          <a:xfrm flipH="1">
            <a:off x="38052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1" name="AutoShape 313"/>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92452" name="Oval 314"/>
          <p:cNvSpPr>
            <a:spLocks noChangeArrowheads="1"/>
          </p:cNvSpPr>
          <p:nvPr/>
        </p:nvSpPr>
        <p:spPr bwMode="auto">
          <a:xfrm flipH="1">
            <a:off x="31670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3" name="Oval 315"/>
          <p:cNvSpPr>
            <a:spLocks noChangeArrowheads="1"/>
          </p:cNvSpPr>
          <p:nvPr/>
        </p:nvSpPr>
        <p:spPr bwMode="auto">
          <a:xfrm flipH="1">
            <a:off x="36972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4" name="Oval 316"/>
          <p:cNvSpPr>
            <a:spLocks noChangeArrowheads="1"/>
          </p:cNvSpPr>
          <p:nvPr/>
        </p:nvSpPr>
        <p:spPr bwMode="auto">
          <a:xfrm flipH="1">
            <a:off x="3232151"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6" name="Text Box 318"/>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92457" name="Text Box 319"/>
          <p:cNvSpPr txBox="1">
            <a:spLocks noChangeArrowheads="1"/>
          </p:cNvSpPr>
          <p:nvPr/>
        </p:nvSpPr>
        <p:spPr bwMode="auto">
          <a:xfrm flipH="1">
            <a:off x="49895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2461" name="Line 323"/>
          <p:cNvSpPr>
            <a:spLocks noChangeShapeType="1"/>
          </p:cNvSpPr>
          <p:nvPr/>
        </p:nvSpPr>
        <p:spPr bwMode="auto">
          <a:xfrm flipH="1" flipV="1">
            <a:off x="52736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2" name="Oval 324"/>
          <p:cNvSpPr>
            <a:spLocks noChangeArrowheads="1"/>
          </p:cNvSpPr>
          <p:nvPr/>
        </p:nvSpPr>
        <p:spPr bwMode="auto">
          <a:xfrm flipH="1">
            <a:off x="5018088"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3" name="Line 325"/>
          <p:cNvSpPr>
            <a:spLocks noChangeShapeType="1"/>
          </p:cNvSpPr>
          <p:nvPr/>
        </p:nvSpPr>
        <p:spPr bwMode="auto">
          <a:xfrm flipV="1">
            <a:off x="52990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4" name="Line 326"/>
          <p:cNvSpPr>
            <a:spLocks noChangeShapeType="1"/>
          </p:cNvSpPr>
          <p:nvPr/>
        </p:nvSpPr>
        <p:spPr bwMode="auto">
          <a:xfrm flipH="1" flipV="1">
            <a:off x="5145089"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5" name="Oval 327"/>
          <p:cNvSpPr>
            <a:spLocks noChangeArrowheads="1"/>
          </p:cNvSpPr>
          <p:nvPr/>
        </p:nvSpPr>
        <p:spPr bwMode="auto">
          <a:xfrm flipH="1">
            <a:off x="52276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6" name="Line 328"/>
          <p:cNvSpPr>
            <a:spLocks noChangeShapeType="1"/>
          </p:cNvSpPr>
          <p:nvPr/>
        </p:nvSpPr>
        <p:spPr bwMode="auto">
          <a:xfrm flipH="1">
            <a:off x="45974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7" name="Text Box 329"/>
          <p:cNvSpPr txBox="1">
            <a:spLocks noChangeArrowheads="1"/>
          </p:cNvSpPr>
          <p:nvPr/>
        </p:nvSpPr>
        <p:spPr bwMode="auto">
          <a:xfrm>
            <a:off x="80791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2468" name="Oval 330"/>
          <p:cNvSpPr>
            <a:spLocks noChangeArrowheads="1"/>
          </p:cNvSpPr>
          <p:nvPr/>
        </p:nvSpPr>
        <p:spPr bwMode="auto">
          <a:xfrm flipH="1">
            <a:off x="6964363" y="4973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9" name="Oval 331"/>
          <p:cNvSpPr>
            <a:spLocks noChangeArrowheads="1"/>
          </p:cNvSpPr>
          <p:nvPr/>
        </p:nvSpPr>
        <p:spPr bwMode="auto">
          <a:xfrm flipH="1">
            <a:off x="6811963" y="5126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0" name="Oval 332"/>
          <p:cNvSpPr>
            <a:spLocks noChangeArrowheads="1"/>
          </p:cNvSpPr>
          <p:nvPr/>
        </p:nvSpPr>
        <p:spPr bwMode="auto">
          <a:xfrm flipH="1">
            <a:off x="6829426" y="4889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1" name="Oval 333"/>
          <p:cNvSpPr>
            <a:spLocks noChangeArrowheads="1"/>
          </p:cNvSpPr>
          <p:nvPr/>
        </p:nvSpPr>
        <p:spPr bwMode="auto">
          <a:xfrm flipH="1">
            <a:off x="7151688" y="5041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2" name="Oval 334"/>
          <p:cNvSpPr>
            <a:spLocks noChangeArrowheads="1"/>
          </p:cNvSpPr>
          <p:nvPr/>
        </p:nvSpPr>
        <p:spPr bwMode="auto">
          <a:xfrm flipH="1">
            <a:off x="3414713" y="4051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3" name="Oval 335"/>
          <p:cNvSpPr>
            <a:spLocks noChangeArrowheads="1"/>
          </p:cNvSpPr>
          <p:nvPr/>
        </p:nvSpPr>
        <p:spPr bwMode="auto">
          <a:xfrm flipH="1">
            <a:off x="2581276" y="5053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4" name="Oval 336"/>
          <p:cNvSpPr>
            <a:spLocks noChangeArrowheads="1"/>
          </p:cNvSpPr>
          <p:nvPr/>
        </p:nvSpPr>
        <p:spPr bwMode="auto">
          <a:xfrm flipH="1">
            <a:off x="3070226" y="4824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5" name="Oval 337"/>
          <p:cNvSpPr>
            <a:spLocks noChangeArrowheads="1"/>
          </p:cNvSpPr>
          <p:nvPr/>
        </p:nvSpPr>
        <p:spPr bwMode="auto">
          <a:xfrm flipH="1">
            <a:off x="308610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6" name="Oval 338"/>
          <p:cNvSpPr>
            <a:spLocks noChangeArrowheads="1"/>
          </p:cNvSpPr>
          <p:nvPr/>
        </p:nvSpPr>
        <p:spPr bwMode="auto">
          <a:xfrm flipH="1">
            <a:off x="3101976" y="5364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7" name="Oval 339"/>
          <p:cNvSpPr>
            <a:spLocks noChangeArrowheads="1"/>
          </p:cNvSpPr>
          <p:nvPr/>
        </p:nvSpPr>
        <p:spPr bwMode="auto">
          <a:xfrm flipH="1">
            <a:off x="3162301" y="4933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8" name="Oval 340"/>
          <p:cNvSpPr>
            <a:spLocks noChangeArrowheads="1"/>
          </p:cNvSpPr>
          <p:nvPr/>
        </p:nvSpPr>
        <p:spPr bwMode="auto">
          <a:xfrm flipH="1">
            <a:off x="2833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9" name="Oval 341"/>
          <p:cNvSpPr>
            <a:spLocks noChangeArrowheads="1"/>
          </p:cNvSpPr>
          <p:nvPr/>
        </p:nvSpPr>
        <p:spPr bwMode="auto">
          <a:xfrm flipH="1">
            <a:off x="2968626"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80" name="Oval 342"/>
          <p:cNvSpPr>
            <a:spLocks noChangeArrowheads="1"/>
          </p:cNvSpPr>
          <p:nvPr/>
        </p:nvSpPr>
        <p:spPr bwMode="auto">
          <a:xfrm flipH="1">
            <a:off x="3508376" y="4579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2481" name="Group 343"/>
          <p:cNvGrpSpPr>
            <a:grpSpLocks/>
          </p:cNvGrpSpPr>
          <p:nvPr/>
        </p:nvGrpSpPr>
        <p:grpSpPr bwMode="auto">
          <a:xfrm flipH="1">
            <a:off x="1169988" y="17463"/>
            <a:ext cx="9866313" cy="7175500"/>
            <a:chOff x="-225" y="0"/>
            <a:chExt cx="6215" cy="4520"/>
          </a:xfrm>
        </p:grpSpPr>
        <p:sp>
          <p:nvSpPr>
            <p:cNvPr id="92484" name="Rectangle 34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2485" name="Rectangle 34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2486" name="Rectangle 34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grpSp>
        <p:nvGrpSpPr>
          <p:cNvPr id="13" name="Skupina 12">
            <a:extLst>
              <a:ext uri="{FF2B5EF4-FFF2-40B4-BE49-F238E27FC236}">
                <a16:creationId xmlns:a16="http://schemas.microsoft.com/office/drawing/2014/main" id="{4A9D01DE-02E4-46D5-B17F-6B1049B0AF11}"/>
              </a:ext>
            </a:extLst>
          </p:cNvPr>
          <p:cNvGrpSpPr/>
          <p:nvPr/>
        </p:nvGrpSpPr>
        <p:grpSpPr>
          <a:xfrm>
            <a:off x="1166812" y="292101"/>
            <a:ext cx="1196976" cy="593725"/>
            <a:chOff x="-357188" y="292100"/>
            <a:chExt cx="1196976" cy="593725"/>
          </a:xfrm>
        </p:grpSpPr>
        <p:sp>
          <p:nvSpPr>
            <p:cNvPr id="92447" name="Oval 309"/>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9" name="Oval 311"/>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162" name="AutoShape 2"/>
            <p:cNvSpPr>
              <a:spLocks noChangeArrowheads="1"/>
            </p:cNvSpPr>
            <p:nvPr/>
          </p:nvSpPr>
          <p:spPr bwMode="auto">
            <a:xfrm rot="7656086">
              <a:off x="73025" y="-138113"/>
              <a:ext cx="336550" cy="1196976"/>
            </a:xfrm>
            <a:prstGeom prst="can">
              <a:avLst>
                <a:gd name="adj" fmla="val 88915"/>
              </a:avLst>
            </a:prstGeom>
            <a:solidFill>
              <a:srgbClr val="FFFF66"/>
            </a:solidFill>
            <a:ln w="9525">
              <a:solidFill>
                <a:schemeClr val="tx1"/>
              </a:solidFill>
              <a:round/>
              <a:headEnd/>
              <a:tailEnd/>
            </a:ln>
          </p:spPr>
          <p:txBody>
            <a:bodyPr wrap="none" anchor="ctr"/>
            <a:lstStyle/>
            <a:p>
              <a:endParaRPr lang="en-US"/>
            </a:p>
          </p:txBody>
        </p:sp>
      </p:grpSp>
      <p:cxnSp>
        <p:nvCxnSpPr>
          <p:cNvPr id="7" name="Přímá spojnice se šipkou 6">
            <a:extLst>
              <a:ext uri="{FF2B5EF4-FFF2-40B4-BE49-F238E27FC236}">
                <a16:creationId xmlns:a16="http://schemas.microsoft.com/office/drawing/2014/main" id="{B88A8A0E-CB3C-4ACE-A78E-BE4BC7CE36B6}"/>
              </a:ext>
            </a:extLst>
          </p:cNvPr>
          <p:cNvCxnSpPr>
            <a:cxnSpLocks/>
          </p:cNvCxnSpPr>
          <p:nvPr/>
        </p:nvCxnSpPr>
        <p:spPr>
          <a:xfrm>
            <a:off x="2468564" y="43691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C9DD1E08-4EC0-4FB4-9EAF-BE73B804D0CA}"/>
              </a:ext>
            </a:extLst>
          </p:cNvPr>
          <p:cNvCxnSpPr>
            <a:cxnSpLocks/>
          </p:cNvCxnSpPr>
          <p:nvPr/>
        </p:nvCxnSpPr>
        <p:spPr>
          <a:xfrm>
            <a:off x="7188487" y="41452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96C5705F-12B8-461F-8D19-A927C01590B0}"/>
              </a:ext>
            </a:extLst>
          </p:cNvPr>
          <p:cNvCxnSpPr>
            <a:cxnSpLocks/>
          </p:cNvCxnSpPr>
          <p:nvPr/>
        </p:nvCxnSpPr>
        <p:spPr>
          <a:xfrm>
            <a:off x="7338024" y="41777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B4EB6EEF-0EEC-400D-8E65-9D424F3AD379}"/>
              </a:ext>
            </a:extLst>
          </p:cNvPr>
          <p:cNvCxnSpPr>
            <a:cxnSpLocks/>
          </p:cNvCxnSpPr>
          <p:nvPr/>
        </p:nvCxnSpPr>
        <p:spPr>
          <a:xfrm>
            <a:off x="2341420" y="43863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638777B5-8427-442A-B3D7-45CA664108E3}"/>
              </a:ext>
            </a:extLst>
          </p:cNvPr>
          <p:cNvCxnSpPr>
            <a:cxnSpLocks/>
          </p:cNvCxnSpPr>
          <p:nvPr/>
        </p:nvCxnSpPr>
        <p:spPr>
          <a:xfrm>
            <a:off x="2216592" y="43418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4" name="Skupina 13">
            <a:extLst>
              <a:ext uri="{FF2B5EF4-FFF2-40B4-BE49-F238E27FC236}">
                <a16:creationId xmlns:a16="http://schemas.microsoft.com/office/drawing/2014/main" id="{8BB41DC8-C548-4FFB-9F11-B6F721D438C5}"/>
              </a:ext>
            </a:extLst>
          </p:cNvPr>
          <p:cNvGrpSpPr/>
          <p:nvPr/>
        </p:nvGrpSpPr>
        <p:grpSpPr>
          <a:xfrm>
            <a:off x="1566864" y="188641"/>
            <a:ext cx="2039937" cy="3313385"/>
            <a:chOff x="42863" y="188640"/>
            <a:chExt cx="2039937" cy="3313385"/>
          </a:xfrm>
        </p:grpSpPr>
        <p:sp>
          <p:nvSpPr>
            <p:cNvPr id="92444" name="Oval 306"/>
            <p:cNvSpPr>
              <a:spLocks noChangeArrowheads="1"/>
            </p:cNvSpPr>
            <p:nvPr/>
          </p:nvSpPr>
          <p:spPr bwMode="auto">
            <a:xfrm flipH="1">
              <a:off x="1917700"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5" name="Oval 307"/>
            <p:cNvSpPr>
              <a:spLocks noChangeArrowheads="1"/>
            </p:cNvSpPr>
            <p:nvPr/>
          </p:nvSpPr>
          <p:spPr bwMode="auto">
            <a:xfrm flipH="1">
              <a:off x="1554163" y="2914650"/>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396" name="Skupina 395">
              <a:extLst>
                <a:ext uri="{FF2B5EF4-FFF2-40B4-BE49-F238E27FC236}">
                  <a16:creationId xmlns:a16="http://schemas.microsoft.com/office/drawing/2014/main" id="{1CB5D3B1-03AC-4756-9984-101EB8572738}"/>
                </a:ext>
              </a:extLst>
            </p:cNvPr>
            <p:cNvGrpSpPr/>
            <p:nvPr/>
          </p:nvGrpSpPr>
          <p:grpSpPr>
            <a:xfrm>
              <a:off x="42863" y="188640"/>
              <a:ext cx="2039937" cy="1748110"/>
              <a:chOff x="42863" y="188640"/>
              <a:chExt cx="2039937" cy="1748110"/>
            </a:xfrm>
          </p:grpSpPr>
          <p:sp>
            <p:nvSpPr>
              <p:cNvPr id="397" name="Oval 301">
                <a:extLst>
                  <a:ext uri="{FF2B5EF4-FFF2-40B4-BE49-F238E27FC236}">
                    <a16:creationId xmlns:a16="http://schemas.microsoft.com/office/drawing/2014/main" id="{CCEAF10D-E79E-4795-B3C8-A4FFECF34F4D}"/>
                  </a:ext>
                </a:extLst>
              </p:cNvPr>
              <p:cNvSpPr>
                <a:spLocks noChangeArrowheads="1"/>
              </p:cNvSpPr>
              <p:nvPr/>
            </p:nvSpPr>
            <p:spPr bwMode="auto">
              <a:xfrm flipH="1">
                <a:off x="904875" y="1562100"/>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8" name="Oval 308">
                <a:extLst>
                  <a:ext uri="{FF2B5EF4-FFF2-40B4-BE49-F238E27FC236}">
                    <a16:creationId xmlns:a16="http://schemas.microsoft.com/office/drawing/2014/main" id="{99E6BE5D-123A-4F5B-AEE2-868E9CF75156}"/>
                  </a:ext>
                </a:extLst>
              </p:cNvPr>
              <p:cNvSpPr>
                <a:spLocks noChangeArrowheads="1"/>
              </p:cNvSpPr>
              <p:nvPr/>
            </p:nvSpPr>
            <p:spPr bwMode="auto">
              <a:xfrm flipH="1">
                <a:off x="20081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9" name="Oval 310">
                <a:extLst>
                  <a:ext uri="{FF2B5EF4-FFF2-40B4-BE49-F238E27FC236}">
                    <a16:creationId xmlns:a16="http://schemas.microsoft.com/office/drawing/2014/main" id="{B901928D-C6EF-4DF3-95CC-060A43824859}"/>
                  </a:ext>
                </a:extLst>
              </p:cNvPr>
              <p:cNvSpPr>
                <a:spLocks noChangeArrowheads="1"/>
              </p:cNvSpPr>
              <p:nvPr/>
            </p:nvSpPr>
            <p:spPr bwMode="auto">
              <a:xfrm flipH="1">
                <a:off x="1720850"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0" name="Oval 312">
                <a:extLst>
                  <a:ext uri="{FF2B5EF4-FFF2-40B4-BE49-F238E27FC236}">
                    <a16:creationId xmlns:a16="http://schemas.microsoft.com/office/drawing/2014/main" id="{E1758731-447C-460D-B60F-29C196B046CE}"/>
                  </a:ext>
                </a:extLst>
              </p:cNvPr>
              <p:cNvSpPr>
                <a:spLocks noChangeArrowheads="1"/>
              </p:cNvSpPr>
              <p:nvPr/>
            </p:nvSpPr>
            <p:spPr bwMode="auto">
              <a:xfrm flipH="1">
                <a:off x="9445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1" name="Text Box 320">
                <a:extLst>
                  <a:ext uri="{FF2B5EF4-FFF2-40B4-BE49-F238E27FC236}">
                    <a16:creationId xmlns:a16="http://schemas.microsoft.com/office/drawing/2014/main" id="{BC01F3A2-4700-4D90-91FD-9DAE5DB17F1B}"/>
                  </a:ext>
                </a:extLst>
              </p:cNvPr>
              <p:cNvSpPr txBox="1">
                <a:spLocks noChangeArrowheads="1"/>
              </p:cNvSpPr>
              <p:nvPr/>
            </p:nvSpPr>
            <p:spPr bwMode="auto">
              <a:xfrm flipH="1">
                <a:off x="42863"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402" name="Line 321">
                <a:extLst>
                  <a:ext uri="{FF2B5EF4-FFF2-40B4-BE49-F238E27FC236}">
                    <a16:creationId xmlns:a16="http://schemas.microsoft.com/office/drawing/2014/main" id="{5B32F169-77FE-45FD-92F1-9917B1EA200E}"/>
                  </a:ext>
                </a:extLst>
              </p:cNvPr>
              <p:cNvSpPr>
                <a:spLocks noChangeShapeType="1"/>
              </p:cNvSpPr>
              <p:nvPr/>
            </p:nvSpPr>
            <p:spPr bwMode="auto">
              <a:xfrm flipV="1">
                <a:off x="665163" y="860425"/>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3" name="Line 322">
                <a:extLst>
                  <a:ext uri="{FF2B5EF4-FFF2-40B4-BE49-F238E27FC236}">
                    <a16:creationId xmlns:a16="http://schemas.microsoft.com/office/drawing/2014/main" id="{B8390B21-2946-4443-BD2E-D62AB543F0B9}"/>
                  </a:ext>
                </a:extLst>
              </p:cNvPr>
              <p:cNvSpPr>
                <a:spLocks noChangeShapeType="1"/>
              </p:cNvSpPr>
              <p:nvPr/>
            </p:nvSpPr>
            <p:spPr bwMode="auto">
              <a:xfrm>
                <a:off x="6397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4" name="Oval 347">
                <a:extLst>
                  <a:ext uri="{FF2B5EF4-FFF2-40B4-BE49-F238E27FC236}">
                    <a16:creationId xmlns:a16="http://schemas.microsoft.com/office/drawing/2014/main" id="{22FE911F-99EC-4A27-965C-469026205C3E}"/>
                  </a:ext>
                </a:extLst>
              </p:cNvPr>
              <p:cNvSpPr>
                <a:spLocks noChangeArrowheads="1"/>
              </p:cNvSpPr>
              <p:nvPr/>
            </p:nvSpPr>
            <p:spPr bwMode="auto">
              <a:xfrm flipH="1">
                <a:off x="830263" y="681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14" name="Oval 310">
                <a:extLst>
                  <a:ext uri="{FF2B5EF4-FFF2-40B4-BE49-F238E27FC236}">
                    <a16:creationId xmlns:a16="http://schemas.microsoft.com/office/drawing/2014/main" id="{6A03CF4B-5B55-4471-8D4B-DE357168CF14}"/>
                  </a:ext>
                </a:extLst>
              </p:cNvPr>
              <p:cNvSpPr>
                <a:spLocks noChangeArrowheads="1"/>
              </p:cNvSpPr>
              <p:nvPr/>
            </p:nvSpPr>
            <p:spPr bwMode="auto">
              <a:xfrm flipH="1">
                <a:off x="1873250" y="188640"/>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sp>
          <p:nvSpPr>
            <p:cNvPr id="413" name="Oval 307">
              <a:extLst>
                <a:ext uri="{FF2B5EF4-FFF2-40B4-BE49-F238E27FC236}">
                  <a16:creationId xmlns:a16="http://schemas.microsoft.com/office/drawing/2014/main" id="{196FA782-6BAB-4201-8B8A-ABA431F45E1E}"/>
                </a:ext>
              </a:extLst>
            </p:cNvPr>
            <p:cNvSpPr>
              <a:spLocks noChangeArrowheads="1"/>
            </p:cNvSpPr>
            <p:nvPr/>
          </p:nvSpPr>
          <p:spPr bwMode="auto">
            <a:xfrm flipH="1">
              <a:off x="1706563" y="3067050"/>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grpSp>
      <p:sp>
        <p:nvSpPr>
          <p:cNvPr id="411" name="Text Box 65">
            <a:extLst>
              <a:ext uri="{FF2B5EF4-FFF2-40B4-BE49-F238E27FC236}">
                <a16:creationId xmlns:a16="http://schemas.microsoft.com/office/drawing/2014/main" id="{711B44C6-9B51-4410-8E15-82965D1D370D}"/>
              </a:ext>
            </a:extLst>
          </p:cNvPr>
          <p:cNvSpPr txBox="1">
            <a:spLocks noChangeArrowheads="1"/>
          </p:cNvSpPr>
          <p:nvPr/>
        </p:nvSpPr>
        <p:spPr bwMode="auto">
          <a:xfrm>
            <a:off x="4330700" y="622300"/>
            <a:ext cx="1849438" cy="457200"/>
          </a:xfrm>
          <a:prstGeom prst="rect">
            <a:avLst/>
          </a:prstGeom>
          <a:noFill/>
          <a:ln w="9525">
            <a:noFill/>
            <a:miter lim="800000"/>
            <a:headEnd/>
            <a:tailEnd/>
          </a:ln>
        </p:spPr>
        <p:txBody>
          <a:bodyPr wrap="none">
            <a:spAutoFit/>
          </a:bodyPr>
          <a:lstStyle/>
          <a:p>
            <a:pPr eaLnBrk="0" hangingPunct="0"/>
            <a:r>
              <a:rPr lang="cs-CZ" sz="2400" dirty="0">
                <a:latin typeface="Times New Roman" pitchFamily="18" charset="0"/>
              </a:rPr>
              <a:t>pohyb filtrátu</a:t>
            </a:r>
          </a:p>
        </p:txBody>
      </p:sp>
      <p:sp>
        <p:nvSpPr>
          <p:cNvPr id="405" name="Line 61">
            <a:extLst>
              <a:ext uri="{FF2B5EF4-FFF2-40B4-BE49-F238E27FC236}">
                <a16:creationId xmlns:a16="http://schemas.microsoft.com/office/drawing/2014/main" id="{88880E81-4F07-4FCE-8045-CDA475ECF10C}"/>
              </a:ext>
            </a:extLst>
          </p:cNvPr>
          <p:cNvSpPr>
            <a:spLocks noChangeShapeType="1"/>
          </p:cNvSpPr>
          <p:nvPr/>
        </p:nvSpPr>
        <p:spPr bwMode="auto">
          <a:xfrm flipH="1" flipV="1">
            <a:off x="4167188" y="1263650"/>
            <a:ext cx="0" cy="784225"/>
          </a:xfrm>
          <a:prstGeom prst="line">
            <a:avLst/>
          </a:prstGeom>
          <a:noFill/>
          <a:ln w="57150">
            <a:solidFill>
              <a:schemeClr val="tx1"/>
            </a:solidFill>
            <a:round/>
            <a:headEnd type="none" w="med" len="med"/>
            <a:tailEnd type="triangle" w="med" len="med"/>
          </a:ln>
        </p:spPr>
        <p:txBody>
          <a:bodyPr wrap="none" anchor="ctr"/>
          <a:lstStyle/>
          <a:p>
            <a:endParaRPr lang="cs-CZ"/>
          </a:p>
        </p:txBody>
      </p:sp>
      <p:sp>
        <p:nvSpPr>
          <p:cNvPr id="406" name="Line 61">
            <a:extLst>
              <a:ext uri="{FF2B5EF4-FFF2-40B4-BE49-F238E27FC236}">
                <a16:creationId xmlns:a16="http://schemas.microsoft.com/office/drawing/2014/main" id="{D4105869-326C-48D8-B8F9-7F1755F01E3C}"/>
              </a:ext>
            </a:extLst>
          </p:cNvPr>
          <p:cNvSpPr>
            <a:spLocks noChangeShapeType="1"/>
          </p:cNvSpPr>
          <p:nvPr/>
        </p:nvSpPr>
        <p:spPr bwMode="auto">
          <a:xfrm flipH="1" flipV="1">
            <a:off x="4181669" y="-1"/>
            <a:ext cx="1395" cy="1127123"/>
          </a:xfrm>
          <a:prstGeom prst="line">
            <a:avLst/>
          </a:prstGeom>
          <a:noFill/>
          <a:ln w="57150">
            <a:solidFill>
              <a:schemeClr val="tx1"/>
            </a:solidFill>
            <a:round/>
            <a:headEnd type="none" w="med" len="med"/>
            <a:tailEnd type="triangle" w="med" len="med"/>
          </a:ln>
        </p:spPr>
        <p:txBody>
          <a:bodyPr wrap="none" anchor="ctr"/>
          <a:lstStyle/>
          <a:p>
            <a:endParaRPr lang="cs-CZ"/>
          </a:p>
        </p:txBody>
      </p:sp>
      <p:sp>
        <p:nvSpPr>
          <p:cNvPr id="407" name="Line 61">
            <a:extLst>
              <a:ext uri="{FF2B5EF4-FFF2-40B4-BE49-F238E27FC236}">
                <a16:creationId xmlns:a16="http://schemas.microsoft.com/office/drawing/2014/main" id="{B2B63CCA-1622-4BB5-BEE4-1D427229FF90}"/>
              </a:ext>
            </a:extLst>
          </p:cNvPr>
          <p:cNvSpPr>
            <a:spLocks noChangeShapeType="1"/>
          </p:cNvSpPr>
          <p:nvPr/>
        </p:nvSpPr>
        <p:spPr bwMode="auto">
          <a:xfrm flipH="1" flipV="1">
            <a:off x="6510338" y="966789"/>
            <a:ext cx="0" cy="784225"/>
          </a:xfrm>
          <a:prstGeom prst="line">
            <a:avLst/>
          </a:prstGeom>
          <a:noFill/>
          <a:ln w="57150">
            <a:solidFill>
              <a:schemeClr val="tx1"/>
            </a:solidFill>
            <a:round/>
            <a:headEnd type="none" w="med" len="med"/>
            <a:tailEnd type="triangle" w="med" len="med"/>
          </a:ln>
        </p:spPr>
        <p:txBody>
          <a:bodyPr wrap="none" anchor="ctr"/>
          <a:lstStyle/>
          <a:p>
            <a:endParaRPr lang="cs-CZ"/>
          </a:p>
        </p:txBody>
      </p:sp>
      <p:sp>
        <p:nvSpPr>
          <p:cNvPr id="408" name="Line 61">
            <a:extLst>
              <a:ext uri="{FF2B5EF4-FFF2-40B4-BE49-F238E27FC236}">
                <a16:creationId xmlns:a16="http://schemas.microsoft.com/office/drawing/2014/main" id="{1D8FB7A7-E1F0-4768-AA14-BDA29ABDC7EC}"/>
              </a:ext>
            </a:extLst>
          </p:cNvPr>
          <p:cNvSpPr>
            <a:spLocks noChangeShapeType="1"/>
          </p:cNvSpPr>
          <p:nvPr/>
        </p:nvSpPr>
        <p:spPr bwMode="auto">
          <a:xfrm flipV="1">
            <a:off x="6519863" y="-53977"/>
            <a:ext cx="6541" cy="970279"/>
          </a:xfrm>
          <a:prstGeom prst="line">
            <a:avLst/>
          </a:prstGeom>
          <a:noFill/>
          <a:ln w="57150">
            <a:solidFill>
              <a:schemeClr val="tx1"/>
            </a:solidFill>
            <a:round/>
            <a:headEnd type="none" w="med" len="med"/>
            <a:tailEnd type="triangle" w="med" len="med"/>
          </a:ln>
        </p:spPr>
        <p:txBody>
          <a:bodyPr wrap="none" anchor="ctr"/>
          <a:lstStyle/>
          <a:p>
            <a:endParaRPr lang="cs-CZ"/>
          </a:p>
        </p:txBody>
      </p:sp>
      <p:sp>
        <p:nvSpPr>
          <p:cNvPr id="415" name="Oval 302">
            <a:extLst>
              <a:ext uri="{FF2B5EF4-FFF2-40B4-BE49-F238E27FC236}">
                <a16:creationId xmlns:a16="http://schemas.microsoft.com/office/drawing/2014/main" id="{EF987F09-4914-476B-B259-36D9F3F9E0A8}"/>
              </a:ext>
            </a:extLst>
          </p:cNvPr>
          <p:cNvSpPr>
            <a:spLocks noChangeArrowheads="1"/>
          </p:cNvSpPr>
          <p:nvPr/>
        </p:nvSpPr>
        <p:spPr bwMode="auto">
          <a:xfrm flipH="1">
            <a:off x="5447928" y="1844824"/>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16" name="Oval 302">
            <a:extLst>
              <a:ext uri="{FF2B5EF4-FFF2-40B4-BE49-F238E27FC236}">
                <a16:creationId xmlns:a16="http://schemas.microsoft.com/office/drawing/2014/main" id="{F024D147-ADCE-4373-9859-C73D17D308B9}"/>
              </a:ext>
            </a:extLst>
          </p:cNvPr>
          <p:cNvSpPr>
            <a:spLocks noChangeArrowheads="1"/>
          </p:cNvSpPr>
          <p:nvPr/>
        </p:nvSpPr>
        <p:spPr bwMode="auto">
          <a:xfrm flipH="1">
            <a:off x="5877372" y="116632"/>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17" name="Oval 302">
            <a:extLst>
              <a:ext uri="{FF2B5EF4-FFF2-40B4-BE49-F238E27FC236}">
                <a16:creationId xmlns:a16="http://schemas.microsoft.com/office/drawing/2014/main" id="{808C458C-F702-48BF-8744-70C598D5D06B}"/>
              </a:ext>
            </a:extLst>
          </p:cNvPr>
          <p:cNvSpPr>
            <a:spLocks noChangeArrowheads="1"/>
          </p:cNvSpPr>
          <p:nvPr/>
        </p:nvSpPr>
        <p:spPr bwMode="auto">
          <a:xfrm flipH="1">
            <a:off x="4943872" y="47406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18" name="Oval 302">
            <a:extLst>
              <a:ext uri="{FF2B5EF4-FFF2-40B4-BE49-F238E27FC236}">
                <a16:creationId xmlns:a16="http://schemas.microsoft.com/office/drawing/2014/main" id="{80E96AEE-3064-4DF8-828C-E283323B9F85}"/>
              </a:ext>
            </a:extLst>
          </p:cNvPr>
          <p:cNvSpPr>
            <a:spLocks noChangeArrowheads="1"/>
          </p:cNvSpPr>
          <p:nvPr/>
        </p:nvSpPr>
        <p:spPr bwMode="auto">
          <a:xfrm flipH="1">
            <a:off x="4653236" y="2276872"/>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19" name="Line 61">
            <a:extLst>
              <a:ext uri="{FF2B5EF4-FFF2-40B4-BE49-F238E27FC236}">
                <a16:creationId xmlns:a16="http://schemas.microsoft.com/office/drawing/2014/main" id="{920B8356-4E7A-4903-9A6A-DBB59D590FE8}"/>
              </a:ext>
            </a:extLst>
          </p:cNvPr>
          <p:cNvSpPr>
            <a:spLocks noChangeShapeType="1"/>
          </p:cNvSpPr>
          <p:nvPr/>
        </p:nvSpPr>
        <p:spPr bwMode="auto">
          <a:xfrm flipV="1">
            <a:off x="5375920" y="1152525"/>
            <a:ext cx="7290" cy="1412379"/>
          </a:xfrm>
          <a:prstGeom prst="line">
            <a:avLst/>
          </a:prstGeom>
          <a:noFill/>
          <a:ln w="57150">
            <a:solidFill>
              <a:schemeClr val="tx1"/>
            </a:solidFill>
            <a:round/>
            <a:headEnd type="none" w="med" len="med"/>
            <a:tailEnd type="triangle" w="med" len="med"/>
          </a:ln>
        </p:spPr>
        <p:txBody>
          <a:bodyPr wrap="none" anchor="ctr"/>
          <a:lstStyle/>
          <a:p>
            <a:endParaRPr lang="cs-CZ"/>
          </a:p>
        </p:txBody>
      </p:sp>
      <p:sp>
        <p:nvSpPr>
          <p:cNvPr id="420" name="Line 61">
            <a:extLst>
              <a:ext uri="{FF2B5EF4-FFF2-40B4-BE49-F238E27FC236}">
                <a16:creationId xmlns:a16="http://schemas.microsoft.com/office/drawing/2014/main" id="{0B8DF91D-FEBA-4255-B8E9-3E665F71B8A2}"/>
              </a:ext>
            </a:extLst>
          </p:cNvPr>
          <p:cNvSpPr>
            <a:spLocks noChangeShapeType="1"/>
          </p:cNvSpPr>
          <p:nvPr/>
        </p:nvSpPr>
        <p:spPr bwMode="auto">
          <a:xfrm flipH="1" flipV="1">
            <a:off x="5380039" y="-23107"/>
            <a:ext cx="6541" cy="715803"/>
          </a:xfrm>
          <a:prstGeom prst="line">
            <a:avLst/>
          </a:prstGeom>
          <a:noFill/>
          <a:ln w="57150">
            <a:solidFill>
              <a:schemeClr val="tx1"/>
            </a:solidFill>
            <a:round/>
            <a:headEnd type="none" w="med" len="med"/>
            <a:tailEnd type="triangle" w="med" len="med"/>
          </a:ln>
        </p:spPr>
        <p:txBody>
          <a:bodyPr wrap="none" anchor="ctr"/>
          <a:lstStyle/>
          <a:p>
            <a:endParaRPr lang="cs-CZ"/>
          </a:p>
        </p:txBody>
      </p:sp>
      <p:grpSp>
        <p:nvGrpSpPr>
          <p:cNvPr id="421" name="Skupina 420">
            <a:extLst>
              <a:ext uri="{FF2B5EF4-FFF2-40B4-BE49-F238E27FC236}">
                <a16:creationId xmlns:a16="http://schemas.microsoft.com/office/drawing/2014/main" id="{6DCC4909-3D78-46C5-9EA3-1617C5D21CC2}"/>
              </a:ext>
            </a:extLst>
          </p:cNvPr>
          <p:cNvGrpSpPr/>
          <p:nvPr/>
        </p:nvGrpSpPr>
        <p:grpSpPr>
          <a:xfrm>
            <a:off x="1166813" y="292101"/>
            <a:ext cx="1464587" cy="593725"/>
            <a:chOff x="-357188" y="292100"/>
            <a:chExt cx="1464587" cy="593725"/>
          </a:xfrm>
        </p:grpSpPr>
        <p:sp>
          <p:nvSpPr>
            <p:cNvPr id="422" name="AutoShape 2">
              <a:extLst>
                <a:ext uri="{FF2B5EF4-FFF2-40B4-BE49-F238E27FC236}">
                  <a16:creationId xmlns:a16="http://schemas.microsoft.com/office/drawing/2014/main" id="{20B47064-0510-4663-BCB3-418A2BD12E5F}"/>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23" name="Oval 309">
              <a:extLst>
                <a:ext uri="{FF2B5EF4-FFF2-40B4-BE49-F238E27FC236}">
                  <a16:creationId xmlns:a16="http://schemas.microsoft.com/office/drawing/2014/main" id="{19C820ED-FA85-4E54-A1C0-47ED5558ECE8}"/>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24" name="Oval 311">
              <a:extLst>
                <a:ext uri="{FF2B5EF4-FFF2-40B4-BE49-F238E27FC236}">
                  <a16:creationId xmlns:a16="http://schemas.microsoft.com/office/drawing/2014/main" id="{332F2B6C-F22A-4567-925C-CA9AA026A158}"/>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25" name="Text Box 318">
              <a:extLst>
                <a:ext uri="{FF2B5EF4-FFF2-40B4-BE49-F238E27FC236}">
                  <a16:creationId xmlns:a16="http://schemas.microsoft.com/office/drawing/2014/main" id="{6FA4473B-C7E4-45C4-B57F-DF41ACFD80B5}"/>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15" name="TextovéPole 14">
            <a:extLst>
              <a:ext uri="{FF2B5EF4-FFF2-40B4-BE49-F238E27FC236}">
                <a16:creationId xmlns:a16="http://schemas.microsoft.com/office/drawing/2014/main" id="{6A2AF191-15F0-4E02-91F1-66F70D9A3F6B}"/>
              </a:ext>
            </a:extLst>
          </p:cNvPr>
          <p:cNvSpPr txBox="1"/>
          <p:nvPr/>
        </p:nvSpPr>
        <p:spPr>
          <a:xfrm>
            <a:off x="7967490" y="-203"/>
            <a:ext cx="2389361" cy="369332"/>
          </a:xfrm>
          <a:prstGeom prst="rect">
            <a:avLst/>
          </a:prstGeom>
          <a:noFill/>
        </p:spPr>
        <p:txBody>
          <a:bodyPr wrap="square" rtlCol="0">
            <a:spAutoFit/>
          </a:bodyPr>
          <a:lstStyle/>
          <a:p>
            <a:r>
              <a:rPr lang="cs-CZ" dirty="0"/>
              <a:t>Popáleniny 3. stupně</a:t>
            </a:r>
            <a:endParaRPr lang="en-US" dirty="0"/>
          </a:p>
        </p:txBody>
      </p:sp>
    </p:spTree>
    <p:custDataLst>
      <p:tags r:id="rId1"/>
    </p:custDataLst>
    <p:extLst>
      <p:ext uri="{BB962C8B-B14F-4D97-AF65-F5344CB8AC3E}">
        <p14:creationId xmlns:p14="http://schemas.microsoft.com/office/powerpoint/2010/main" val="3151631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 name="Obdélník 392">
            <a:extLst>
              <a:ext uri="{FF2B5EF4-FFF2-40B4-BE49-F238E27FC236}">
                <a16:creationId xmlns:a16="http://schemas.microsoft.com/office/drawing/2014/main" id="{2392BAE9-8673-4627-8D56-9F57C0E3B8AD}"/>
              </a:ext>
            </a:extLst>
          </p:cNvPr>
          <p:cNvSpPr/>
          <p:nvPr/>
        </p:nvSpPr>
        <p:spPr>
          <a:xfrm>
            <a:off x="1534922" y="-30435"/>
            <a:ext cx="9111044"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Skupina 4">
            <a:extLst>
              <a:ext uri="{FF2B5EF4-FFF2-40B4-BE49-F238E27FC236}">
                <a16:creationId xmlns:a16="http://schemas.microsoft.com/office/drawing/2014/main" id="{EAFFB448-01D4-4300-9707-65DBD022CA76}"/>
              </a:ext>
            </a:extLst>
          </p:cNvPr>
          <p:cNvGrpSpPr/>
          <p:nvPr/>
        </p:nvGrpSpPr>
        <p:grpSpPr>
          <a:xfrm>
            <a:off x="1332551" y="385302"/>
            <a:ext cx="9324527" cy="6484273"/>
            <a:chOff x="-180528" y="391190"/>
            <a:chExt cx="9324527" cy="6484273"/>
          </a:xfrm>
        </p:grpSpPr>
        <p:sp>
          <p:nvSpPr>
            <p:cNvPr id="4" name="Obdélník 3">
              <a:extLst>
                <a:ext uri="{FF2B5EF4-FFF2-40B4-BE49-F238E27FC236}">
                  <a16:creationId xmlns:a16="http://schemas.microsoft.com/office/drawing/2014/main" id="{948AC106-2D85-4A81-8636-D1E8D6AF2F77}"/>
                </a:ext>
              </a:extLst>
            </p:cNvPr>
            <p:cNvSpPr/>
            <p:nvPr/>
          </p:nvSpPr>
          <p:spPr>
            <a:xfrm>
              <a:off x="11113" y="404664"/>
              <a:ext cx="9132886" cy="6470799"/>
            </a:xfrm>
            <a:prstGeom prst="rect">
              <a:avLst/>
            </a:pr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olný tvar: obrazec 1">
              <a:extLst>
                <a:ext uri="{FF2B5EF4-FFF2-40B4-BE49-F238E27FC236}">
                  <a16:creationId xmlns:a16="http://schemas.microsoft.com/office/drawing/2014/main" id="{8E2A0372-D9C1-4A0D-8791-910FDC26A76C}"/>
                </a:ext>
              </a:extLst>
            </p:cNvPr>
            <p:cNvSpPr/>
            <p:nvPr/>
          </p:nvSpPr>
          <p:spPr>
            <a:xfrm>
              <a:off x="-180528" y="391190"/>
              <a:ext cx="9313415" cy="45719"/>
            </a:xfrm>
            <a:custGeom>
              <a:avLst/>
              <a:gdLst>
                <a:gd name="connsiteX0" fmla="*/ 0 w 5667513"/>
                <a:gd name="connsiteY0" fmla="*/ 35339 h 35339"/>
                <a:gd name="connsiteX1" fmla="*/ 5667513 w 5667513"/>
                <a:gd name="connsiteY1" fmla="*/ 0 h 35339"/>
                <a:gd name="connsiteX2" fmla="*/ 5667513 w 5667513"/>
                <a:gd name="connsiteY2" fmla="*/ 0 h 35339"/>
              </a:gdLst>
              <a:ahLst/>
              <a:cxnLst>
                <a:cxn ang="0">
                  <a:pos x="connsiteX0" y="connsiteY0"/>
                </a:cxn>
                <a:cxn ang="0">
                  <a:pos x="connsiteX1" y="connsiteY1"/>
                </a:cxn>
                <a:cxn ang="0">
                  <a:pos x="connsiteX2" y="connsiteY2"/>
                </a:cxn>
              </a:cxnLst>
              <a:rect l="l" t="t" r="r" b="b"/>
              <a:pathLst>
                <a:path w="5667513" h="35339">
                  <a:moveTo>
                    <a:pt x="0" y="35339"/>
                  </a:moveTo>
                  <a:lnTo>
                    <a:pt x="5667513" y="0"/>
                  </a:lnTo>
                  <a:lnTo>
                    <a:pt x="566751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2163" name="Group 3"/>
          <p:cNvGrpSpPr>
            <a:grpSpLocks/>
          </p:cNvGrpSpPr>
          <p:nvPr/>
        </p:nvGrpSpPr>
        <p:grpSpPr bwMode="auto">
          <a:xfrm>
            <a:off x="1344612" y="2797175"/>
            <a:ext cx="9534526" cy="3702050"/>
            <a:chOff x="-96" y="77"/>
            <a:chExt cx="5894" cy="2332"/>
          </a:xfrm>
        </p:grpSpPr>
        <p:grpSp>
          <p:nvGrpSpPr>
            <p:cNvPr id="92487" name="Group 4"/>
            <p:cNvGrpSpPr>
              <a:grpSpLocks/>
            </p:cNvGrpSpPr>
            <p:nvPr/>
          </p:nvGrpSpPr>
          <p:grpSpPr bwMode="auto">
            <a:xfrm>
              <a:off x="-90" y="77"/>
              <a:ext cx="5888" cy="1065"/>
              <a:chOff x="-90" y="77"/>
              <a:chExt cx="5888" cy="1065"/>
            </a:xfrm>
          </p:grpSpPr>
          <p:sp>
            <p:nvSpPr>
              <p:cNvPr id="92499"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500"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1"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2"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3"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4"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5"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6"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7"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8"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dirty="0"/>
              </a:p>
            </p:txBody>
          </p:sp>
        </p:grpSp>
        <p:grpSp>
          <p:nvGrpSpPr>
            <p:cNvPr id="92488" name="Group 15"/>
            <p:cNvGrpSpPr>
              <a:grpSpLocks/>
            </p:cNvGrpSpPr>
            <p:nvPr/>
          </p:nvGrpSpPr>
          <p:grpSpPr bwMode="auto">
            <a:xfrm flipV="1">
              <a:off x="-96" y="1344"/>
              <a:ext cx="5888" cy="1065"/>
              <a:chOff x="-90" y="77"/>
              <a:chExt cx="5888" cy="1065"/>
            </a:xfrm>
          </p:grpSpPr>
          <p:sp>
            <p:nvSpPr>
              <p:cNvPr id="92489"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490"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1"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2"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3"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4"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5"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6"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7"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8"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2164" name="Text Box 26"/>
          <p:cNvSpPr txBox="1">
            <a:spLocks noChangeArrowheads="1"/>
          </p:cNvSpPr>
          <p:nvPr/>
        </p:nvSpPr>
        <p:spPr bwMode="auto">
          <a:xfrm>
            <a:off x="92916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2165" name="Text Box 27"/>
          <p:cNvSpPr txBox="1">
            <a:spLocks noChangeArrowheads="1"/>
          </p:cNvSpPr>
          <p:nvPr/>
        </p:nvSpPr>
        <p:spPr bwMode="auto">
          <a:xfrm>
            <a:off x="19415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2166" name="Text Box 28"/>
          <p:cNvSpPr txBox="1">
            <a:spLocks noChangeArrowheads="1"/>
          </p:cNvSpPr>
          <p:nvPr/>
        </p:nvSpPr>
        <p:spPr bwMode="auto">
          <a:xfrm>
            <a:off x="49942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2167" name="Line 29"/>
          <p:cNvSpPr>
            <a:spLocks noChangeShapeType="1"/>
          </p:cNvSpPr>
          <p:nvPr/>
        </p:nvSpPr>
        <p:spPr bwMode="auto">
          <a:xfrm flipH="1" flipV="1">
            <a:off x="6934200"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92168" name="Line 30"/>
          <p:cNvSpPr>
            <a:spLocks noChangeShapeType="1"/>
          </p:cNvSpPr>
          <p:nvPr/>
        </p:nvSpPr>
        <p:spPr bwMode="auto">
          <a:xfrm flipH="1" flipV="1">
            <a:off x="6646863"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92169" name="Line 31"/>
          <p:cNvSpPr>
            <a:spLocks noChangeShapeType="1"/>
          </p:cNvSpPr>
          <p:nvPr/>
        </p:nvSpPr>
        <p:spPr bwMode="auto">
          <a:xfrm flipH="1" flipV="1">
            <a:off x="6359525" y="2351088"/>
            <a:ext cx="0" cy="1282700"/>
          </a:xfrm>
          <a:prstGeom prst="line">
            <a:avLst/>
          </a:prstGeom>
          <a:noFill/>
          <a:ln w="9525">
            <a:solidFill>
              <a:schemeClr val="tx1"/>
            </a:solidFill>
            <a:round/>
            <a:headEnd/>
            <a:tailEnd type="triangle" w="med" len="med"/>
          </a:ln>
        </p:spPr>
        <p:txBody>
          <a:bodyPr wrap="none" anchor="ctr"/>
          <a:lstStyle/>
          <a:p>
            <a:endParaRPr lang="cs-CZ"/>
          </a:p>
        </p:txBody>
      </p:sp>
      <p:sp>
        <p:nvSpPr>
          <p:cNvPr id="92170" name="Line 32"/>
          <p:cNvSpPr>
            <a:spLocks noChangeShapeType="1"/>
          </p:cNvSpPr>
          <p:nvPr/>
        </p:nvSpPr>
        <p:spPr bwMode="auto">
          <a:xfrm flipH="1" flipV="1">
            <a:off x="6072188" y="2427289"/>
            <a:ext cx="0" cy="1214437"/>
          </a:xfrm>
          <a:prstGeom prst="line">
            <a:avLst/>
          </a:prstGeom>
          <a:noFill/>
          <a:ln w="9525">
            <a:solidFill>
              <a:schemeClr val="tx1"/>
            </a:solidFill>
            <a:round/>
            <a:headEnd/>
            <a:tailEnd type="triangle" w="med" len="med"/>
          </a:ln>
        </p:spPr>
        <p:txBody>
          <a:bodyPr wrap="none" anchor="ctr"/>
          <a:lstStyle/>
          <a:p>
            <a:endParaRPr lang="cs-CZ"/>
          </a:p>
        </p:txBody>
      </p:sp>
      <p:sp>
        <p:nvSpPr>
          <p:cNvPr id="92171" name="Line 33"/>
          <p:cNvSpPr>
            <a:spLocks noChangeShapeType="1"/>
          </p:cNvSpPr>
          <p:nvPr/>
        </p:nvSpPr>
        <p:spPr bwMode="auto">
          <a:xfrm flipH="1" flipV="1">
            <a:off x="5784850" y="2544763"/>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92172" name="Line 34"/>
          <p:cNvSpPr>
            <a:spLocks noChangeShapeType="1"/>
          </p:cNvSpPr>
          <p:nvPr/>
        </p:nvSpPr>
        <p:spPr bwMode="auto">
          <a:xfrm flipH="1" flipV="1">
            <a:off x="5497513" y="2655889"/>
            <a:ext cx="0" cy="962025"/>
          </a:xfrm>
          <a:prstGeom prst="line">
            <a:avLst/>
          </a:prstGeom>
          <a:noFill/>
          <a:ln w="9525">
            <a:solidFill>
              <a:schemeClr val="tx1"/>
            </a:solidFill>
            <a:round/>
            <a:headEnd/>
            <a:tailEnd type="triangle" w="med" len="med"/>
          </a:ln>
        </p:spPr>
        <p:txBody>
          <a:bodyPr wrap="none" anchor="ctr"/>
          <a:lstStyle/>
          <a:p>
            <a:endParaRPr lang="cs-CZ"/>
          </a:p>
        </p:txBody>
      </p:sp>
      <p:sp>
        <p:nvSpPr>
          <p:cNvPr id="92173" name="Line 35"/>
          <p:cNvSpPr>
            <a:spLocks noChangeShapeType="1"/>
          </p:cNvSpPr>
          <p:nvPr/>
        </p:nvSpPr>
        <p:spPr bwMode="auto">
          <a:xfrm flipH="1" flipV="1">
            <a:off x="5210175" y="2747964"/>
            <a:ext cx="0" cy="877887"/>
          </a:xfrm>
          <a:prstGeom prst="line">
            <a:avLst/>
          </a:prstGeom>
          <a:noFill/>
          <a:ln w="9525">
            <a:solidFill>
              <a:schemeClr val="tx1"/>
            </a:solidFill>
            <a:round/>
            <a:headEnd/>
            <a:tailEnd type="triangle" w="med" len="med"/>
          </a:ln>
        </p:spPr>
        <p:txBody>
          <a:bodyPr wrap="none" anchor="ctr"/>
          <a:lstStyle/>
          <a:p>
            <a:endParaRPr lang="cs-CZ"/>
          </a:p>
        </p:txBody>
      </p:sp>
      <p:sp>
        <p:nvSpPr>
          <p:cNvPr id="92174" name="Line 36"/>
          <p:cNvSpPr>
            <a:spLocks noChangeShapeType="1"/>
          </p:cNvSpPr>
          <p:nvPr/>
        </p:nvSpPr>
        <p:spPr bwMode="auto">
          <a:xfrm flipH="1" flipV="1">
            <a:off x="4922838" y="2832101"/>
            <a:ext cx="0" cy="785813"/>
          </a:xfrm>
          <a:prstGeom prst="line">
            <a:avLst/>
          </a:prstGeom>
          <a:noFill/>
          <a:ln w="9525">
            <a:solidFill>
              <a:schemeClr val="tx1"/>
            </a:solidFill>
            <a:round/>
            <a:headEnd/>
            <a:tailEnd type="triangle" w="med" len="med"/>
          </a:ln>
        </p:spPr>
        <p:txBody>
          <a:bodyPr wrap="none" anchor="ctr"/>
          <a:lstStyle/>
          <a:p>
            <a:endParaRPr lang="cs-CZ"/>
          </a:p>
        </p:txBody>
      </p:sp>
      <p:sp>
        <p:nvSpPr>
          <p:cNvPr id="92175" name="Line 37"/>
          <p:cNvSpPr>
            <a:spLocks noChangeShapeType="1"/>
          </p:cNvSpPr>
          <p:nvPr/>
        </p:nvSpPr>
        <p:spPr bwMode="auto">
          <a:xfrm flipH="1" flipV="1">
            <a:off x="4635500" y="2951164"/>
            <a:ext cx="0" cy="693737"/>
          </a:xfrm>
          <a:prstGeom prst="line">
            <a:avLst/>
          </a:prstGeom>
          <a:noFill/>
          <a:ln w="9525">
            <a:solidFill>
              <a:schemeClr val="tx1"/>
            </a:solidFill>
            <a:round/>
            <a:headEnd/>
            <a:tailEnd type="triangle" w="med" len="med"/>
          </a:ln>
        </p:spPr>
        <p:txBody>
          <a:bodyPr wrap="none" anchor="ctr"/>
          <a:lstStyle/>
          <a:p>
            <a:endParaRPr lang="cs-CZ"/>
          </a:p>
        </p:txBody>
      </p:sp>
      <p:sp>
        <p:nvSpPr>
          <p:cNvPr id="92176" name="Line 38"/>
          <p:cNvSpPr>
            <a:spLocks noChangeShapeType="1"/>
          </p:cNvSpPr>
          <p:nvPr/>
        </p:nvSpPr>
        <p:spPr bwMode="auto">
          <a:xfrm flipH="1" flipV="1">
            <a:off x="4348163" y="3086101"/>
            <a:ext cx="0" cy="557213"/>
          </a:xfrm>
          <a:prstGeom prst="line">
            <a:avLst/>
          </a:prstGeom>
          <a:noFill/>
          <a:ln w="9525">
            <a:solidFill>
              <a:schemeClr val="tx1"/>
            </a:solidFill>
            <a:round/>
            <a:headEnd/>
            <a:tailEnd type="triangle" w="med" len="med"/>
          </a:ln>
        </p:spPr>
        <p:txBody>
          <a:bodyPr wrap="none" anchor="ctr"/>
          <a:lstStyle/>
          <a:p>
            <a:endParaRPr lang="cs-CZ"/>
          </a:p>
        </p:txBody>
      </p:sp>
      <p:sp>
        <p:nvSpPr>
          <p:cNvPr id="92177" name="Line 39"/>
          <p:cNvSpPr>
            <a:spLocks noChangeShapeType="1"/>
          </p:cNvSpPr>
          <p:nvPr/>
        </p:nvSpPr>
        <p:spPr bwMode="auto">
          <a:xfrm flipH="1" flipV="1">
            <a:off x="4060825" y="3154364"/>
            <a:ext cx="0" cy="473075"/>
          </a:xfrm>
          <a:prstGeom prst="line">
            <a:avLst/>
          </a:prstGeom>
          <a:noFill/>
          <a:ln w="9525">
            <a:solidFill>
              <a:schemeClr val="tx1"/>
            </a:solidFill>
            <a:round/>
            <a:headEnd/>
            <a:tailEnd type="triangle" w="med" len="med"/>
          </a:ln>
        </p:spPr>
        <p:txBody>
          <a:bodyPr wrap="none" anchor="ctr"/>
          <a:lstStyle/>
          <a:p>
            <a:endParaRPr lang="cs-CZ"/>
          </a:p>
        </p:txBody>
      </p:sp>
      <p:sp>
        <p:nvSpPr>
          <p:cNvPr id="92178" name="Line 40"/>
          <p:cNvSpPr>
            <a:spLocks noChangeShapeType="1"/>
          </p:cNvSpPr>
          <p:nvPr/>
        </p:nvSpPr>
        <p:spPr bwMode="auto">
          <a:xfrm flipH="1" flipV="1">
            <a:off x="37734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2191" name="Line 53"/>
          <p:cNvSpPr>
            <a:spLocks noChangeShapeType="1"/>
          </p:cNvSpPr>
          <p:nvPr/>
        </p:nvSpPr>
        <p:spPr bwMode="auto">
          <a:xfrm flipH="1" flipV="1">
            <a:off x="7186613"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92192" name="Line 54"/>
          <p:cNvSpPr>
            <a:spLocks noChangeShapeType="1"/>
          </p:cNvSpPr>
          <p:nvPr/>
        </p:nvSpPr>
        <p:spPr bwMode="auto">
          <a:xfrm flipH="1" flipV="1">
            <a:off x="7439025"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92193" name="Line 55"/>
          <p:cNvSpPr>
            <a:spLocks noChangeShapeType="1"/>
          </p:cNvSpPr>
          <p:nvPr/>
        </p:nvSpPr>
        <p:spPr bwMode="auto">
          <a:xfrm flipH="1" flipV="1">
            <a:off x="7691438"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2194" name="Line 56"/>
          <p:cNvSpPr>
            <a:spLocks noChangeShapeType="1"/>
          </p:cNvSpPr>
          <p:nvPr/>
        </p:nvSpPr>
        <p:spPr bwMode="auto">
          <a:xfrm flipH="1" flipV="1">
            <a:off x="79438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2195" name="Line 57"/>
          <p:cNvSpPr>
            <a:spLocks noChangeShapeType="1"/>
          </p:cNvSpPr>
          <p:nvPr/>
        </p:nvSpPr>
        <p:spPr bwMode="auto">
          <a:xfrm flipV="1">
            <a:off x="3581400" y="2132014"/>
            <a:ext cx="3354388" cy="1196975"/>
          </a:xfrm>
          <a:prstGeom prst="line">
            <a:avLst/>
          </a:prstGeom>
          <a:noFill/>
          <a:ln w="9525">
            <a:solidFill>
              <a:schemeClr val="tx1"/>
            </a:solidFill>
            <a:round/>
            <a:headEnd/>
            <a:tailEnd/>
          </a:ln>
        </p:spPr>
        <p:txBody>
          <a:bodyPr wrap="none" anchor="ctr"/>
          <a:lstStyle/>
          <a:p>
            <a:endParaRPr lang="cs-CZ"/>
          </a:p>
        </p:txBody>
      </p:sp>
      <p:sp>
        <p:nvSpPr>
          <p:cNvPr id="92196" name="Line 58"/>
          <p:cNvSpPr>
            <a:spLocks noChangeShapeType="1"/>
          </p:cNvSpPr>
          <p:nvPr/>
        </p:nvSpPr>
        <p:spPr bwMode="auto">
          <a:xfrm flipV="1">
            <a:off x="6934200" y="0"/>
            <a:ext cx="952500" cy="2141538"/>
          </a:xfrm>
          <a:prstGeom prst="line">
            <a:avLst/>
          </a:prstGeom>
          <a:noFill/>
          <a:ln w="9525">
            <a:solidFill>
              <a:schemeClr val="tx1"/>
            </a:solidFill>
            <a:round/>
            <a:headEnd/>
            <a:tailEnd/>
          </a:ln>
        </p:spPr>
        <p:txBody>
          <a:bodyPr wrap="none" anchor="ctr"/>
          <a:lstStyle/>
          <a:p>
            <a:endParaRPr lang="cs-CZ"/>
          </a:p>
        </p:txBody>
      </p:sp>
      <p:sp>
        <p:nvSpPr>
          <p:cNvPr id="92198" name="Line 60"/>
          <p:cNvSpPr>
            <a:spLocks noChangeShapeType="1"/>
          </p:cNvSpPr>
          <p:nvPr/>
        </p:nvSpPr>
        <p:spPr bwMode="auto">
          <a:xfrm flipH="1" flipV="1">
            <a:off x="6511925"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92199" name="Line 61"/>
          <p:cNvSpPr>
            <a:spLocks noChangeShapeType="1"/>
          </p:cNvSpPr>
          <p:nvPr/>
        </p:nvSpPr>
        <p:spPr bwMode="auto">
          <a:xfrm flipH="1" flipV="1">
            <a:off x="4151313" y="2184401"/>
            <a:ext cx="0" cy="784225"/>
          </a:xfrm>
          <a:prstGeom prst="line">
            <a:avLst/>
          </a:prstGeom>
          <a:noFill/>
          <a:ln w="57150">
            <a:solidFill>
              <a:schemeClr val="tx1"/>
            </a:solidFill>
            <a:round/>
            <a:headEnd type="triangle" w="med" len="med"/>
            <a:tailEnd/>
          </a:ln>
        </p:spPr>
        <p:txBody>
          <a:bodyPr wrap="none" anchor="ctr"/>
          <a:lstStyle/>
          <a:p>
            <a:endParaRPr lang="cs-CZ"/>
          </a:p>
        </p:txBody>
      </p:sp>
      <p:grpSp>
        <p:nvGrpSpPr>
          <p:cNvPr id="11" name="Skupina 10">
            <a:extLst>
              <a:ext uri="{FF2B5EF4-FFF2-40B4-BE49-F238E27FC236}">
                <a16:creationId xmlns:a16="http://schemas.microsoft.com/office/drawing/2014/main" id="{44789D88-FFD2-4273-97A5-14E0234ADD73}"/>
              </a:ext>
            </a:extLst>
          </p:cNvPr>
          <p:cNvGrpSpPr/>
          <p:nvPr/>
        </p:nvGrpSpPr>
        <p:grpSpPr>
          <a:xfrm>
            <a:off x="1566864" y="2463800"/>
            <a:ext cx="5443537" cy="1169988"/>
            <a:chOff x="42863" y="2463800"/>
            <a:chExt cx="5443537" cy="1169988"/>
          </a:xfrm>
        </p:grpSpPr>
        <p:sp>
          <p:nvSpPr>
            <p:cNvPr id="92179" name="Line 41"/>
            <p:cNvSpPr>
              <a:spLocks noChangeShapeType="1"/>
            </p:cNvSpPr>
            <p:nvPr/>
          </p:nvSpPr>
          <p:spPr bwMode="auto">
            <a:xfrm flipH="1" flipV="1">
              <a:off x="359251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0" name="Line 42"/>
            <p:cNvSpPr>
              <a:spLocks noChangeShapeType="1"/>
            </p:cNvSpPr>
            <p:nvPr/>
          </p:nvSpPr>
          <p:spPr bwMode="auto">
            <a:xfrm flipH="1" flipV="1">
              <a:off x="328771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1" name="Line 43"/>
            <p:cNvSpPr>
              <a:spLocks noChangeShapeType="1"/>
            </p:cNvSpPr>
            <p:nvPr/>
          </p:nvSpPr>
          <p:spPr bwMode="auto">
            <a:xfrm flipH="1" flipV="1">
              <a:off x="3046413" y="273843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2" name="Line 44"/>
            <p:cNvSpPr>
              <a:spLocks noChangeShapeType="1"/>
            </p:cNvSpPr>
            <p:nvPr/>
          </p:nvSpPr>
          <p:spPr bwMode="auto">
            <a:xfrm flipH="1" flipV="1">
              <a:off x="2743200" y="2738438"/>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3" name="Line 45"/>
            <p:cNvSpPr>
              <a:spLocks noChangeShapeType="1"/>
            </p:cNvSpPr>
            <p:nvPr/>
          </p:nvSpPr>
          <p:spPr bwMode="auto">
            <a:xfrm flipH="1" flipV="1">
              <a:off x="2463800" y="273208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4" name="Line 46"/>
            <p:cNvSpPr>
              <a:spLocks noChangeShapeType="1"/>
            </p:cNvSpPr>
            <p:nvPr/>
          </p:nvSpPr>
          <p:spPr bwMode="auto">
            <a:xfrm flipH="1" flipV="1">
              <a:off x="2168525"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5" name="Line 47"/>
            <p:cNvSpPr>
              <a:spLocks noChangeShapeType="1"/>
            </p:cNvSpPr>
            <p:nvPr/>
          </p:nvSpPr>
          <p:spPr bwMode="auto">
            <a:xfrm flipH="1" flipV="1">
              <a:off x="3898106" y="2747963"/>
              <a:ext cx="0" cy="877887"/>
            </a:xfrm>
            <a:prstGeom prst="line">
              <a:avLst/>
            </a:prstGeom>
            <a:noFill/>
            <a:ln w="9525">
              <a:solidFill>
                <a:schemeClr val="tx1"/>
              </a:solidFill>
              <a:round/>
              <a:headEnd type="triangle" w="med" len="med"/>
              <a:tailEnd/>
            </a:ln>
          </p:spPr>
          <p:txBody>
            <a:bodyPr wrap="none" anchor="ctr"/>
            <a:lstStyle/>
            <a:p>
              <a:endParaRPr lang="cs-CZ" dirty="0"/>
            </a:p>
            <a:p>
              <a:endParaRPr lang="cs-CZ" dirty="0"/>
            </a:p>
            <a:p>
              <a:endParaRPr lang="cs-CZ" dirty="0"/>
            </a:p>
            <a:p>
              <a:endParaRPr lang="cs-CZ" dirty="0"/>
            </a:p>
            <a:p>
              <a:endParaRPr lang="cs-CZ" dirty="0"/>
            </a:p>
            <a:p>
              <a:endParaRPr lang="cs-CZ" dirty="0"/>
            </a:p>
            <a:p>
              <a:endParaRPr lang="cs-CZ" dirty="0"/>
            </a:p>
          </p:txBody>
        </p:sp>
        <p:sp>
          <p:nvSpPr>
            <p:cNvPr id="92186" name="Line 48"/>
            <p:cNvSpPr>
              <a:spLocks noChangeShapeType="1"/>
            </p:cNvSpPr>
            <p:nvPr/>
          </p:nvSpPr>
          <p:spPr bwMode="auto">
            <a:xfrm flipH="1" flipV="1">
              <a:off x="4187825"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7" name="Line 49"/>
            <p:cNvSpPr>
              <a:spLocks noChangeShapeType="1"/>
            </p:cNvSpPr>
            <p:nvPr/>
          </p:nvSpPr>
          <p:spPr bwMode="auto">
            <a:xfrm flipH="1" flipV="1">
              <a:off x="4464050" y="2747963"/>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8" name="Line 50"/>
            <p:cNvSpPr>
              <a:spLocks noChangeShapeType="1"/>
            </p:cNvSpPr>
            <p:nvPr/>
          </p:nvSpPr>
          <p:spPr bwMode="auto">
            <a:xfrm flipH="1" flipV="1">
              <a:off x="4756150"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9" name="Line 51"/>
            <p:cNvSpPr>
              <a:spLocks noChangeShapeType="1"/>
            </p:cNvSpPr>
            <p:nvPr/>
          </p:nvSpPr>
          <p:spPr bwMode="auto">
            <a:xfrm flipH="1" flipV="1">
              <a:off x="503396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90" name="Line 52"/>
            <p:cNvSpPr>
              <a:spLocks noChangeShapeType="1"/>
            </p:cNvSpPr>
            <p:nvPr/>
          </p:nvSpPr>
          <p:spPr bwMode="auto">
            <a:xfrm flipH="1" flipV="1">
              <a:off x="5320125"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97" name="Line 59"/>
            <p:cNvSpPr>
              <a:spLocks noChangeShapeType="1"/>
            </p:cNvSpPr>
            <p:nvPr/>
          </p:nvSpPr>
          <p:spPr bwMode="auto">
            <a:xfrm flipH="1" flipV="1">
              <a:off x="327025" y="2713038"/>
              <a:ext cx="5159375" cy="50800"/>
            </a:xfrm>
            <a:prstGeom prst="line">
              <a:avLst/>
            </a:prstGeom>
            <a:noFill/>
            <a:ln w="9525">
              <a:solidFill>
                <a:schemeClr val="tx1"/>
              </a:solidFill>
              <a:round/>
              <a:headEnd/>
              <a:tailEnd/>
            </a:ln>
          </p:spPr>
          <p:txBody>
            <a:bodyPr wrap="none" anchor="ctr"/>
            <a:lstStyle/>
            <a:p>
              <a:endParaRPr lang="cs-CZ"/>
            </a:p>
          </p:txBody>
        </p:sp>
        <p:sp>
          <p:nvSpPr>
            <p:cNvPr id="92201" name="Text Box 63"/>
            <p:cNvSpPr txBox="1">
              <a:spLocks noChangeArrowheads="1"/>
            </p:cNvSpPr>
            <p:nvPr/>
          </p:nvSpPr>
          <p:spPr bwMode="auto">
            <a:xfrm flipH="1">
              <a:off x="42863"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grpSp>
      <p:sp>
        <p:nvSpPr>
          <p:cNvPr id="92202" name="Text Box 64"/>
          <p:cNvSpPr txBox="1">
            <a:spLocks noChangeArrowheads="1"/>
          </p:cNvSpPr>
          <p:nvPr/>
        </p:nvSpPr>
        <p:spPr bwMode="auto">
          <a:xfrm rot="17650112" flipH="1">
            <a:off x="6042820" y="989807"/>
            <a:ext cx="226853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hydraulických tlaků</a:t>
            </a:r>
          </a:p>
        </p:txBody>
      </p:sp>
      <p:sp>
        <p:nvSpPr>
          <p:cNvPr id="92204" name="Text Box 66"/>
          <p:cNvSpPr txBox="1">
            <a:spLocks noChangeArrowheads="1"/>
          </p:cNvSpPr>
          <p:nvPr/>
        </p:nvSpPr>
        <p:spPr bwMode="auto">
          <a:xfrm flipH="1">
            <a:off x="81491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2205" name="Oval 67"/>
          <p:cNvSpPr>
            <a:spLocks noChangeArrowheads="1"/>
          </p:cNvSpPr>
          <p:nvPr/>
        </p:nvSpPr>
        <p:spPr bwMode="auto">
          <a:xfrm flipH="1">
            <a:off x="66754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6" name="Oval 68"/>
          <p:cNvSpPr>
            <a:spLocks noChangeArrowheads="1"/>
          </p:cNvSpPr>
          <p:nvPr/>
        </p:nvSpPr>
        <p:spPr bwMode="auto">
          <a:xfrm flipH="1">
            <a:off x="65230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7" name="Oval 69"/>
          <p:cNvSpPr>
            <a:spLocks noChangeArrowheads="1"/>
          </p:cNvSpPr>
          <p:nvPr/>
        </p:nvSpPr>
        <p:spPr bwMode="auto">
          <a:xfrm flipH="1">
            <a:off x="63706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8" name="Oval 70"/>
          <p:cNvSpPr>
            <a:spLocks noChangeArrowheads="1"/>
          </p:cNvSpPr>
          <p:nvPr/>
        </p:nvSpPr>
        <p:spPr bwMode="auto">
          <a:xfrm flipH="1">
            <a:off x="62261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9" name="Oval 71"/>
          <p:cNvSpPr>
            <a:spLocks noChangeArrowheads="1"/>
          </p:cNvSpPr>
          <p:nvPr/>
        </p:nvSpPr>
        <p:spPr bwMode="auto">
          <a:xfrm flipH="1">
            <a:off x="6446838"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0" name="Oval 72"/>
          <p:cNvSpPr>
            <a:spLocks noChangeArrowheads="1"/>
          </p:cNvSpPr>
          <p:nvPr/>
        </p:nvSpPr>
        <p:spPr bwMode="auto">
          <a:xfrm flipH="1">
            <a:off x="67500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1" name="Oval 73"/>
          <p:cNvSpPr>
            <a:spLocks noChangeArrowheads="1"/>
          </p:cNvSpPr>
          <p:nvPr/>
        </p:nvSpPr>
        <p:spPr bwMode="auto">
          <a:xfrm flipH="1">
            <a:off x="67579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2" name="Oval 74"/>
          <p:cNvSpPr>
            <a:spLocks noChangeArrowheads="1"/>
          </p:cNvSpPr>
          <p:nvPr/>
        </p:nvSpPr>
        <p:spPr bwMode="auto">
          <a:xfrm flipH="1">
            <a:off x="6546851"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3" name="Oval 75"/>
          <p:cNvSpPr>
            <a:spLocks noChangeArrowheads="1"/>
          </p:cNvSpPr>
          <p:nvPr/>
        </p:nvSpPr>
        <p:spPr bwMode="auto">
          <a:xfrm flipH="1">
            <a:off x="6142038"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4" name="Oval 76"/>
          <p:cNvSpPr>
            <a:spLocks noChangeArrowheads="1"/>
          </p:cNvSpPr>
          <p:nvPr/>
        </p:nvSpPr>
        <p:spPr bwMode="auto">
          <a:xfrm flipH="1">
            <a:off x="60658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5" name="Oval 77"/>
          <p:cNvSpPr>
            <a:spLocks noChangeArrowheads="1"/>
          </p:cNvSpPr>
          <p:nvPr/>
        </p:nvSpPr>
        <p:spPr bwMode="auto">
          <a:xfrm flipH="1">
            <a:off x="5989638"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6" name="Oval 78"/>
          <p:cNvSpPr>
            <a:spLocks noChangeArrowheads="1"/>
          </p:cNvSpPr>
          <p:nvPr/>
        </p:nvSpPr>
        <p:spPr bwMode="auto">
          <a:xfrm flipH="1">
            <a:off x="59134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7" name="Oval 79"/>
          <p:cNvSpPr>
            <a:spLocks noChangeArrowheads="1"/>
          </p:cNvSpPr>
          <p:nvPr/>
        </p:nvSpPr>
        <p:spPr bwMode="auto">
          <a:xfrm flipH="1">
            <a:off x="57277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8" name="Oval 80"/>
          <p:cNvSpPr>
            <a:spLocks noChangeArrowheads="1"/>
          </p:cNvSpPr>
          <p:nvPr/>
        </p:nvSpPr>
        <p:spPr bwMode="auto">
          <a:xfrm flipH="1">
            <a:off x="55419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9" name="Oval 81"/>
          <p:cNvSpPr>
            <a:spLocks noChangeArrowheads="1"/>
          </p:cNvSpPr>
          <p:nvPr/>
        </p:nvSpPr>
        <p:spPr bwMode="auto">
          <a:xfrm flipH="1">
            <a:off x="53228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0" name="Oval 82"/>
          <p:cNvSpPr>
            <a:spLocks noChangeArrowheads="1"/>
          </p:cNvSpPr>
          <p:nvPr/>
        </p:nvSpPr>
        <p:spPr bwMode="auto">
          <a:xfrm flipH="1">
            <a:off x="51038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1" name="Oval 83"/>
          <p:cNvSpPr>
            <a:spLocks noChangeArrowheads="1"/>
          </p:cNvSpPr>
          <p:nvPr/>
        </p:nvSpPr>
        <p:spPr bwMode="auto">
          <a:xfrm flipH="1">
            <a:off x="48847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2" name="Oval 84"/>
          <p:cNvSpPr>
            <a:spLocks noChangeArrowheads="1"/>
          </p:cNvSpPr>
          <p:nvPr/>
        </p:nvSpPr>
        <p:spPr bwMode="auto">
          <a:xfrm flipH="1">
            <a:off x="47847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3" name="Oval 85"/>
          <p:cNvSpPr>
            <a:spLocks noChangeArrowheads="1"/>
          </p:cNvSpPr>
          <p:nvPr/>
        </p:nvSpPr>
        <p:spPr bwMode="auto">
          <a:xfrm flipH="1">
            <a:off x="4684713"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4" name="Oval 86"/>
          <p:cNvSpPr>
            <a:spLocks noChangeArrowheads="1"/>
          </p:cNvSpPr>
          <p:nvPr/>
        </p:nvSpPr>
        <p:spPr bwMode="auto">
          <a:xfrm flipH="1">
            <a:off x="45577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5" name="Oval 87"/>
          <p:cNvSpPr>
            <a:spLocks noChangeArrowheads="1"/>
          </p:cNvSpPr>
          <p:nvPr/>
        </p:nvSpPr>
        <p:spPr bwMode="auto">
          <a:xfrm flipH="1">
            <a:off x="447198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6" name="Oval 88"/>
          <p:cNvSpPr>
            <a:spLocks noChangeArrowheads="1"/>
          </p:cNvSpPr>
          <p:nvPr/>
        </p:nvSpPr>
        <p:spPr bwMode="auto">
          <a:xfrm flipH="1">
            <a:off x="4303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7" name="Oval 89"/>
          <p:cNvSpPr>
            <a:spLocks noChangeArrowheads="1"/>
          </p:cNvSpPr>
          <p:nvPr/>
        </p:nvSpPr>
        <p:spPr bwMode="auto">
          <a:xfrm flipH="1">
            <a:off x="4395788"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8" name="Oval 90"/>
          <p:cNvSpPr>
            <a:spLocks noChangeArrowheads="1"/>
          </p:cNvSpPr>
          <p:nvPr/>
        </p:nvSpPr>
        <p:spPr bwMode="auto">
          <a:xfrm flipH="1">
            <a:off x="4049713"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9" name="Oval 91"/>
          <p:cNvSpPr>
            <a:spLocks noChangeArrowheads="1"/>
          </p:cNvSpPr>
          <p:nvPr/>
        </p:nvSpPr>
        <p:spPr bwMode="auto">
          <a:xfrm flipH="1">
            <a:off x="49117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0" name="Oval 92"/>
          <p:cNvSpPr>
            <a:spLocks noChangeArrowheads="1"/>
          </p:cNvSpPr>
          <p:nvPr/>
        </p:nvSpPr>
        <p:spPr bwMode="auto">
          <a:xfrm flipH="1">
            <a:off x="52657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1" name="Oval 93"/>
          <p:cNvSpPr>
            <a:spLocks noChangeArrowheads="1"/>
          </p:cNvSpPr>
          <p:nvPr/>
        </p:nvSpPr>
        <p:spPr bwMode="auto">
          <a:xfrm flipH="1">
            <a:off x="55530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2" name="Oval 94"/>
          <p:cNvSpPr>
            <a:spLocks noChangeArrowheads="1"/>
          </p:cNvSpPr>
          <p:nvPr/>
        </p:nvSpPr>
        <p:spPr bwMode="auto">
          <a:xfrm flipH="1">
            <a:off x="59737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3" name="Oval 95"/>
          <p:cNvSpPr>
            <a:spLocks noChangeArrowheads="1"/>
          </p:cNvSpPr>
          <p:nvPr/>
        </p:nvSpPr>
        <p:spPr bwMode="auto">
          <a:xfrm flipH="1">
            <a:off x="481806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4" name="Oval 96"/>
          <p:cNvSpPr>
            <a:spLocks noChangeArrowheads="1"/>
          </p:cNvSpPr>
          <p:nvPr/>
        </p:nvSpPr>
        <p:spPr bwMode="auto">
          <a:xfrm flipH="1">
            <a:off x="4673601"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5" name="Oval 97"/>
          <p:cNvSpPr>
            <a:spLocks noChangeArrowheads="1"/>
          </p:cNvSpPr>
          <p:nvPr/>
        </p:nvSpPr>
        <p:spPr bwMode="auto">
          <a:xfrm flipH="1">
            <a:off x="5084763"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6" name="Oval 98"/>
          <p:cNvSpPr>
            <a:spLocks noChangeArrowheads="1"/>
          </p:cNvSpPr>
          <p:nvPr/>
        </p:nvSpPr>
        <p:spPr bwMode="auto">
          <a:xfrm flipH="1">
            <a:off x="4757738"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7" name="Oval 99"/>
          <p:cNvSpPr>
            <a:spLocks noChangeArrowheads="1"/>
          </p:cNvSpPr>
          <p:nvPr/>
        </p:nvSpPr>
        <p:spPr bwMode="auto">
          <a:xfrm flipH="1">
            <a:off x="47069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8" name="Oval 100"/>
          <p:cNvSpPr>
            <a:spLocks noChangeArrowheads="1"/>
          </p:cNvSpPr>
          <p:nvPr/>
        </p:nvSpPr>
        <p:spPr bwMode="auto">
          <a:xfrm flipH="1">
            <a:off x="4572001"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9" name="Oval 101"/>
          <p:cNvSpPr>
            <a:spLocks noChangeArrowheads="1"/>
          </p:cNvSpPr>
          <p:nvPr/>
        </p:nvSpPr>
        <p:spPr bwMode="auto">
          <a:xfrm flipH="1">
            <a:off x="44370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0" name="Oval 102"/>
          <p:cNvSpPr>
            <a:spLocks noChangeArrowheads="1"/>
          </p:cNvSpPr>
          <p:nvPr/>
        </p:nvSpPr>
        <p:spPr bwMode="auto">
          <a:xfrm flipH="1">
            <a:off x="4302126"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1" name="Oval 103"/>
          <p:cNvSpPr>
            <a:spLocks noChangeArrowheads="1"/>
          </p:cNvSpPr>
          <p:nvPr/>
        </p:nvSpPr>
        <p:spPr bwMode="auto">
          <a:xfrm flipH="1">
            <a:off x="41671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2" name="Oval 104"/>
          <p:cNvSpPr>
            <a:spLocks noChangeArrowheads="1"/>
          </p:cNvSpPr>
          <p:nvPr/>
        </p:nvSpPr>
        <p:spPr bwMode="auto">
          <a:xfrm flipH="1">
            <a:off x="397351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3" name="Oval 105"/>
          <p:cNvSpPr>
            <a:spLocks noChangeArrowheads="1"/>
          </p:cNvSpPr>
          <p:nvPr/>
        </p:nvSpPr>
        <p:spPr bwMode="auto">
          <a:xfrm flipH="1">
            <a:off x="44196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4" name="Oval 106"/>
          <p:cNvSpPr>
            <a:spLocks noChangeArrowheads="1"/>
          </p:cNvSpPr>
          <p:nvPr/>
        </p:nvSpPr>
        <p:spPr bwMode="auto">
          <a:xfrm flipH="1">
            <a:off x="4454526"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5" name="Oval 107"/>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6" name="Oval 108"/>
          <p:cNvSpPr>
            <a:spLocks noChangeArrowheads="1"/>
          </p:cNvSpPr>
          <p:nvPr/>
        </p:nvSpPr>
        <p:spPr bwMode="auto">
          <a:xfrm flipH="1">
            <a:off x="47593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7" name="Oval 109"/>
          <p:cNvSpPr>
            <a:spLocks noChangeArrowheads="1"/>
          </p:cNvSpPr>
          <p:nvPr/>
        </p:nvSpPr>
        <p:spPr bwMode="auto">
          <a:xfrm flipH="1">
            <a:off x="41767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8" name="Oval 110"/>
          <p:cNvSpPr>
            <a:spLocks noChangeArrowheads="1"/>
          </p:cNvSpPr>
          <p:nvPr/>
        </p:nvSpPr>
        <p:spPr bwMode="auto">
          <a:xfrm flipH="1">
            <a:off x="4675188"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9" name="Oval 111"/>
          <p:cNvSpPr>
            <a:spLocks noChangeArrowheads="1"/>
          </p:cNvSpPr>
          <p:nvPr/>
        </p:nvSpPr>
        <p:spPr bwMode="auto">
          <a:xfrm flipH="1">
            <a:off x="4902201"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0" name="Oval 112"/>
          <p:cNvSpPr>
            <a:spLocks noChangeArrowheads="1"/>
          </p:cNvSpPr>
          <p:nvPr/>
        </p:nvSpPr>
        <p:spPr bwMode="auto">
          <a:xfrm flipH="1">
            <a:off x="50117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1" name="Oval 113"/>
          <p:cNvSpPr>
            <a:spLocks noChangeArrowheads="1"/>
          </p:cNvSpPr>
          <p:nvPr/>
        </p:nvSpPr>
        <p:spPr bwMode="auto">
          <a:xfrm flipH="1">
            <a:off x="44307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2" name="Oval 114"/>
          <p:cNvSpPr>
            <a:spLocks noChangeArrowheads="1"/>
          </p:cNvSpPr>
          <p:nvPr/>
        </p:nvSpPr>
        <p:spPr bwMode="auto">
          <a:xfrm flipH="1">
            <a:off x="3206751"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3" name="Oval 115"/>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4" name="Oval 116"/>
          <p:cNvSpPr>
            <a:spLocks noChangeArrowheads="1"/>
          </p:cNvSpPr>
          <p:nvPr/>
        </p:nvSpPr>
        <p:spPr bwMode="auto">
          <a:xfrm flipH="1">
            <a:off x="38973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5" name="Oval 117"/>
          <p:cNvSpPr>
            <a:spLocks noChangeArrowheads="1"/>
          </p:cNvSpPr>
          <p:nvPr/>
        </p:nvSpPr>
        <p:spPr bwMode="auto">
          <a:xfrm flipH="1">
            <a:off x="41497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6" name="Oval 118"/>
          <p:cNvSpPr>
            <a:spLocks noChangeArrowheads="1"/>
          </p:cNvSpPr>
          <p:nvPr/>
        </p:nvSpPr>
        <p:spPr bwMode="auto">
          <a:xfrm flipH="1">
            <a:off x="4014788"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7" name="Oval 119"/>
          <p:cNvSpPr>
            <a:spLocks noChangeArrowheads="1"/>
          </p:cNvSpPr>
          <p:nvPr/>
        </p:nvSpPr>
        <p:spPr bwMode="auto">
          <a:xfrm flipH="1">
            <a:off x="39989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8" name="Oval 120"/>
          <p:cNvSpPr>
            <a:spLocks noChangeArrowheads="1"/>
          </p:cNvSpPr>
          <p:nvPr/>
        </p:nvSpPr>
        <p:spPr bwMode="auto">
          <a:xfrm flipH="1">
            <a:off x="2946401"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9" name="Oval 121"/>
          <p:cNvSpPr>
            <a:spLocks noChangeArrowheads="1"/>
          </p:cNvSpPr>
          <p:nvPr/>
        </p:nvSpPr>
        <p:spPr bwMode="auto">
          <a:xfrm flipH="1">
            <a:off x="33416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0" name="Oval 122"/>
          <p:cNvSpPr>
            <a:spLocks noChangeArrowheads="1"/>
          </p:cNvSpPr>
          <p:nvPr/>
        </p:nvSpPr>
        <p:spPr bwMode="auto">
          <a:xfrm flipH="1">
            <a:off x="3862388"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1" name="Oval 123"/>
          <p:cNvSpPr>
            <a:spLocks noChangeArrowheads="1"/>
          </p:cNvSpPr>
          <p:nvPr/>
        </p:nvSpPr>
        <p:spPr bwMode="auto">
          <a:xfrm flipH="1">
            <a:off x="3744913"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2" name="Oval 124"/>
          <p:cNvSpPr>
            <a:spLocks noChangeArrowheads="1"/>
          </p:cNvSpPr>
          <p:nvPr/>
        </p:nvSpPr>
        <p:spPr bwMode="auto">
          <a:xfrm flipH="1">
            <a:off x="39973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3" name="Oval 125"/>
          <p:cNvSpPr>
            <a:spLocks noChangeArrowheads="1"/>
          </p:cNvSpPr>
          <p:nvPr/>
        </p:nvSpPr>
        <p:spPr bwMode="auto">
          <a:xfrm flipH="1">
            <a:off x="38623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4" name="Oval 126"/>
          <p:cNvSpPr>
            <a:spLocks noChangeArrowheads="1"/>
          </p:cNvSpPr>
          <p:nvPr/>
        </p:nvSpPr>
        <p:spPr bwMode="auto">
          <a:xfrm flipH="1">
            <a:off x="3744913"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5" name="Oval 127"/>
          <p:cNvSpPr>
            <a:spLocks noChangeArrowheads="1"/>
          </p:cNvSpPr>
          <p:nvPr/>
        </p:nvSpPr>
        <p:spPr bwMode="auto">
          <a:xfrm flipH="1">
            <a:off x="34940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6" name="Oval 128"/>
          <p:cNvSpPr>
            <a:spLocks noChangeArrowheads="1"/>
          </p:cNvSpPr>
          <p:nvPr/>
        </p:nvSpPr>
        <p:spPr bwMode="auto">
          <a:xfrm flipH="1">
            <a:off x="33147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7" name="Oval 129"/>
          <p:cNvSpPr>
            <a:spLocks noChangeArrowheads="1"/>
          </p:cNvSpPr>
          <p:nvPr/>
        </p:nvSpPr>
        <p:spPr bwMode="auto">
          <a:xfrm flipH="1">
            <a:off x="3625851"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8" name="Oval 130"/>
          <p:cNvSpPr>
            <a:spLocks noChangeArrowheads="1"/>
          </p:cNvSpPr>
          <p:nvPr/>
        </p:nvSpPr>
        <p:spPr bwMode="auto">
          <a:xfrm flipH="1">
            <a:off x="35925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9" name="Oval 131"/>
          <p:cNvSpPr>
            <a:spLocks noChangeArrowheads="1"/>
          </p:cNvSpPr>
          <p:nvPr/>
        </p:nvSpPr>
        <p:spPr bwMode="auto">
          <a:xfrm flipH="1">
            <a:off x="38449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0" name="Oval 132"/>
          <p:cNvSpPr>
            <a:spLocks noChangeArrowheads="1"/>
          </p:cNvSpPr>
          <p:nvPr/>
        </p:nvSpPr>
        <p:spPr bwMode="auto">
          <a:xfrm flipH="1">
            <a:off x="37099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1" name="Oval 133"/>
          <p:cNvSpPr>
            <a:spLocks noChangeArrowheads="1"/>
          </p:cNvSpPr>
          <p:nvPr/>
        </p:nvSpPr>
        <p:spPr bwMode="auto">
          <a:xfrm flipH="1">
            <a:off x="3271838"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2" name="Oval 134"/>
          <p:cNvSpPr>
            <a:spLocks noChangeArrowheads="1"/>
          </p:cNvSpPr>
          <p:nvPr/>
        </p:nvSpPr>
        <p:spPr bwMode="auto">
          <a:xfrm flipH="1">
            <a:off x="3273426" y="4562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3" name="Oval 135"/>
          <p:cNvSpPr>
            <a:spLocks noChangeArrowheads="1"/>
          </p:cNvSpPr>
          <p:nvPr/>
        </p:nvSpPr>
        <p:spPr bwMode="auto">
          <a:xfrm flipH="1">
            <a:off x="63944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4" name="Oval 136"/>
          <p:cNvSpPr>
            <a:spLocks noChangeArrowheads="1"/>
          </p:cNvSpPr>
          <p:nvPr/>
        </p:nvSpPr>
        <p:spPr bwMode="auto">
          <a:xfrm flipH="1">
            <a:off x="6242051"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5" name="Oval 137"/>
          <p:cNvSpPr>
            <a:spLocks noChangeArrowheads="1"/>
          </p:cNvSpPr>
          <p:nvPr/>
        </p:nvSpPr>
        <p:spPr bwMode="auto">
          <a:xfrm flipH="1">
            <a:off x="65976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6" name="Oval 138"/>
          <p:cNvSpPr>
            <a:spLocks noChangeArrowheads="1"/>
          </p:cNvSpPr>
          <p:nvPr/>
        </p:nvSpPr>
        <p:spPr bwMode="auto">
          <a:xfrm flipH="1">
            <a:off x="6740526"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7" name="Oval 139"/>
          <p:cNvSpPr>
            <a:spLocks noChangeArrowheads="1"/>
          </p:cNvSpPr>
          <p:nvPr/>
        </p:nvSpPr>
        <p:spPr bwMode="auto">
          <a:xfrm flipH="1">
            <a:off x="6588126"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8" name="Oval 140"/>
          <p:cNvSpPr>
            <a:spLocks noChangeArrowheads="1"/>
          </p:cNvSpPr>
          <p:nvPr/>
        </p:nvSpPr>
        <p:spPr bwMode="auto">
          <a:xfrm flipH="1">
            <a:off x="6435726"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9" name="Oval 141"/>
          <p:cNvSpPr>
            <a:spLocks noChangeArrowheads="1"/>
          </p:cNvSpPr>
          <p:nvPr/>
        </p:nvSpPr>
        <p:spPr bwMode="auto">
          <a:xfrm flipH="1">
            <a:off x="62833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0" name="Oval 142"/>
          <p:cNvSpPr>
            <a:spLocks noChangeArrowheads="1"/>
          </p:cNvSpPr>
          <p:nvPr/>
        </p:nvSpPr>
        <p:spPr bwMode="auto">
          <a:xfrm flipH="1">
            <a:off x="61309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1" name="Oval 143"/>
          <p:cNvSpPr>
            <a:spLocks noChangeArrowheads="1"/>
          </p:cNvSpPr>
          <p:nvPr/>
        </p:nvSpPr>
        <p:spPr bwMode="auto">
          <a:xfrm flipH="1">
            <a:off x="63769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2" name="Oval 144"/>
          <p:cNvSpPr>
            <a:spLocks noChangeArrowheads="1"/>
          </p:cNvSpPr>
          <p:nvPr/>
        </p:nvSpPr>
        <p:spPr bwMode="auto">
          <a:xfrm flipH="1">
            <a:off x="6240463"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3" name="Oval 145"/>
          <p:cNvSpPr>
            <a:spLocks noChangeArrowheads="1"/>
          </p:cNvSpPr>
          <p:nvPr/>
        </p:nvSpPr>
        <p:spPr bwMode="auto">
          <a:xfrm flipH="1">
            <a:off x="60531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4" name="Oval 146"/>
          <p:cNvSpPr>
            <a:spLocks noChangeArrowheads="1"/>
          </p:cNvSpPr>
          <p:nvPr/>
        </p:nvSpPr>
        <p:spPr bwMode="auto">
          <a:xfrm flipH="1">
            <a:off x="59785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5" name="Oval 147"/>
          <p:cNvSpPr>
            <a:spLocks noChangeArrowheads="1"/>
          </p:cNvSpPr>
          <p:nvPr/>
        </p:nvSpPr>
        <p:spPr bwMode="auto">
          <a:xfrm flipH="1">
            <a:off x="58213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6" name="Oval 148"/>
          <p:cNvSpPr>
            <a:spLocks noChangeArrowheads="1"/>
          </p:cNvSpPr>
          <p:nvPr/>
        </p:nvSpPr>
        <p:spPr bwMode="auto">
          <a:xfrm flipH="1">
            <a:off x="56689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7" name="Oval 149"/>
          <p:cNvSpPr>
            <a:spLocks noChangeArrowheads="1"/>
          </p:cNvSpPr>
          <p:nvPr/>
        </p:nvSpPr>
        <p:spPr bwMode="auto">
          <a:xfrm flipH="1">
            <a:off x="45100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8" name="Oval 150"/>
          <p:cNvSpPr>
            <a:spLocks noChangeArrowheads="1"/>
          </p:cNvSpPr>
          <p:nvPr/>
        </p:nvSpPr>
        <p:spPr bwMode="auto">
          <a:xfrm flipH="1">
            <a:off x="55165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9" name="Oval 151"/>
          <p:cNvSpPr>
            <a:spLocks noChangeArrowheads="1"/>
          </p:cNvSpPr>
          <p:nvPr/>
        </p:nvSpPr>
        <p:spPr bwMode="auto">
          <a:xfrm flipH="1">
            <a:off x="54006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0" name="Oval 152"/>
          <p:cNvSpPr>
            <a:spLocks noChangeArrowheads="1"/>
          </p:cNvSpPr>
          <p:nvPr/>
        </p:nvSpPr>
        <p:spPr bwMode="auto">
          <a:xfrm flipH="1">
            <a:off x="50863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1" name="Oval 153"/>
          <p:cNvSpPr>
            <a:spLocks noChangeArrowheads="1"/>
          </p:cNvSpPr>
          <p:nvPr/>
        </p:nvSpPr>
        <p:spPr bwMode="auto">
          <a:xfrm flipH="1">
            <a:off x="79629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2" name="Oval 154"/>
          <p:cNvSpPr>
            <a:spLocks noChangeArrowheads="1"/>
          </p:cNvSpPr>
          <p:nvPr/>
        </p:nvSpPr>
        <p:spPr bwMode="auto">
          <a:xfrm flipH="1">
            <a:off x="9032876"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3" name="Oval 155"/>
          <p:cNvSpPr>
            <a:spLocks noChangeArrowheads="1"/>
          </p:cNvSpPr>
          <p:nvPr/>
        </p:nvSpPr>
        <p:spPr bwMode="auto">
          <a:xfrm flipH="1">
            <a:off x="101028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4" name="Oval 156"/>
          <p:cNvSpPr>
            <a:spLocks noChangeArrowheads="1"/>
          </p:cNvSpPr>
          <p:nvPr/>
        </p:nvSpPr>
        <p:spPr bwMode="auto">
          <a:xfrm flipH="1">
            <a:off x="94202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5" name="Oval 157"/>
          <p:cNvSpPr>
            <a:spLocks noChangeArrowheads="1"/>
          </p:cNvSpPr>
          <p:nvPr/>
        </p:nvSpPr>
        <p:spPr bwMode="auto">
          <a:xfrm flipH="1">
            <a:off x="8882063"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6" name="Oval 158"/>
          <p:cNvSpPr>
            <a:spLocks noChangeArrowheads="1"/>
          </p:cNvSpPr>
          <p:nvPr/>
        </p:nvSpPr>
        <p:spPr bwMode="auto">
          <a:xfrm flipH="1">
            <a:off x="893127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7" name="Oval 159"/>
          <p:cNvSpPr>
            <a:spLocks noChangeArrowheads="1"/>
          </p:cNvSpPr>
          <p:nvPr/>
        </p:nvSpPr>
        <p:spPr bwMode="auto">
          <a:xfrm flipH="1">
            <a:off x="86788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8" name="Oval 160"/>
          <p:cNvSpPr>
            <a:spLocks noChangeArrowheads="1"/>
          </p:cNvSpPr>
          <p:nvPr/>
        </p:nvSpPr>
        <p:spPr bwMode="auto">
          <a:xfrm flipH="1">
            <a:off x="85264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9" name="Oval 161"/>
          <p:cNvSpPr>
            <a:spLocks noChangeArrowheads="1"/>
          </p:cNvSpPr>
          <p:nvPr/>
        </p:nvSpPr>
        <p:spPr bwMode="auto">
          <a:xfrm flipH="1">
            <a:off x="8374063"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0" name="Oval 162"/>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1" name="Oval 163"/>
          <p:cNvSpPr>
            <a:spLocks noChangeArrowheads="1"/>
          </p:cNvSpPr>
          <p:nvPr/>
        </p:nvSpPr>
        <p:spPr bwMode="auto">
          <a:xfrm flipH="1">
            <a:off x="887253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2" name="Oval 164"/>
          <p:cNvSpPr>
            <a:spLocks noChangeArrowheads="1"/>
          </p:cNvSpPr>
          <p:nvPr/>
        </p:nvSpPr>
        <p:spPr bwMode="auto">
          <a:xfrm flipH="1">
            <a:off x="87201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3" name="Oval 165"/>
          <p:cNvSpPr>
            <a:spLocks noChangeArrowheads="1"/>
          </p:cNvSpPr>
          <p:nvPr/>
        </p:nvSpPr>
        <p:spPr bwMode="auto">
          <a:xfrm flipH="1">
            <a:off x="85677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4" name="Oval 166"/>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5" name="Oval 167"/>
          <p:cNvSpPr>
            <a:spLocks noChangeArrowheads="1"/>
          </p:cNvSpPr>
          <p:nvPr/>
        </p:nvSpPr>
        <p:spPr bwMode="auto">
          <a:xfrm flipH="1">
            <a:off x="85090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6" name="Oval 168"/>
          <p:cNvSpPr>
            <a:spLocks noChangeArrowheads="1"/>
          </p:cNvSpPr>
          <p:nvPr/>
        </p:nvSpPr>
        <p:spPr bwMode="auto">
          <a:xfrm flipH="1">
            <a:off x="83724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7" name="Oval 169"/>
          <p:cNvSpPr>
            <a:spLocks noChangeArrowheads="1"/>
          </p:cNvSpPr>
          <p:nvPr/>
        </p:nvSpPr>
        <p:spPr bwMode="auto">
          <a:xfrm flipH="1">
            <a:off x="23161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8" name="Oval 170"/>
          <p:cNvSpPr>
            <a:spLocks noChangeArrowheads="1"/>
          </p:cNvSpPr>
          <p:nvPr/>
        </p:nvSpPr>
        <p:spPr bwMode="auto">
          <a:xfrm flipH="1">
            <a:off x="24590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9" name="Oval 171"/>
          <p:cNvSpPr>
            <a:spLocks noChangeArrowheads="1"/>
          </p:cNvSpPr>
          <p:nvPr/>
        </p:nvSpPr>
        <p:spPr bwMode="auto">
          <a:xfrm flipH="1">
            <a:off x="21129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0" name="Oval 172"/>
          <p:cNvSpPr>
            <a:spLocks noChangeArrowheads="1"/>
          </p:cNvSpPr>
          <p:nvPr/>
        </p:nvSpPr>
        <p:spPr bwMode="auto">
          <a:xfrm flipH="1">
            <a:off x="1960563"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1" name="Oval 173"/>
          <p:cNvSpPr>
            <a:spLocks noChangeArrowheads="1"/>
          </p:cNvSpPr>
          <p:nvPr/>
        </p:nvSpPr>
        <p:spPr bwMode="auto">
          <a:xfrm flipH="1">
            <a:off x="18081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2" name="Oval 174"/>
          <p:cNvSpPr>
            <a:spLocks noChangeArrowheads="1"/>
          </p:cNvSpPr>
          <p:nvPr/>
        </p:nvSpPr>
        <p:spPr bwMode="auto">
          <a:xfrm flipH="1">
            <a:off x="21637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3" name="Oval 175"/>
          <p:cNvSpPr>
            <a:spLocks noChangeArrowheads="1"/>
          </p:cNvSpPr>
          <p:nvPr/>
        </p:nvSpPr>
        <p:spPr bwMode="auto">
          <a:xfrm flipH="1">
            <a:off x="230663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4" name="Oval 176"/>
          <p:cNvSpPr>
            <a:spLocks noChangeArrowheads="1"/>
          </p:cNvSpPr>
          <p:nvPr/>
        </p:nvSpPr>
        <p:spPr bwMode="auto">
          <a:xfrm flipH="1">
            <a:off x="2154238"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5" name="Oval 177"/>
          <p:cNvSpPr>
            <a:spLocks noChangeArrowheads="1"/>
          </p:cNvSpPr>
          <p:nvPr/>
        </p:nvSpPr>
        <p:spPr bwMode="auto">
          <a:xfrm flipH="1">
            <a:off x="2001838"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6" name="Oval 178"/>
          <p:cNvSpPr>
            <a:spLocks noChangeArrowheads="1"/>
          </p:cNvSpPr>
          <p:nvPr/>
        </p:nvSpPr>
        <p:spPr bwMode="auto">
          <a:xfrm flipH="1">
            <a:off x="18494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7" name="Oval 179"/>
          <p:cNvSpPr>
            <a:spLocks noChangeArrowheads="1"/>
          </p:cNvSpPr>
          <p:nvPr/>
        </p:nvSpPr>
        <p:spPr bwMode="auto">
          <a:xfrm flipH="1">
            <a:off x="19431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8" name="Oval 180"/>
          <p:cNvSpPr>
            <a:spLocks noChangeArrowheads="1"/>
          </p:cNvSpPr>
          <p:nvPr/>
        </p:nvSpPr>
        <p:spPr bwMode="auto">
          <a:xfrm flipH="1">
            <a:off x="18065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9" name="Oval 181"/>
          <p:cNvSpPr>
            <a:spLocks noChangeArrowheads="1"/>
          </p:cNvSpPr>
          <p:nvPr/>
        </p:nvSpPr>
        <p:spPr bwMode="auto">
          <a:xfrm flipH="1">
            <a:off x="2197101"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0" name="Oval 182"/>
          <p:cNvSpPr>
            <a:spLocks noChangeArrowheads="1"/>
          </p:cNvSpPr>
          <p:nvPr/>
        </p:nvSpPr>
        <p:spPr bwMode="auto">
          <a:xfrm flipH="1">
            <a:off x="2339976"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1" name="Oval 183"/>
          <p:cNvSpPr>
            <a:spLocks noChangeArrowheads="1"/>
          </p:cNvSpPr>
          <p:nvPr/>
        </p:nvSpPr>
        <p:spPr bwMode="auto">
          <a:xfrm flipH="1">
            <a:off x="1993901"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2" name="Oval 184"/>
          <p:cNvSpPr>
            <a:spLocks noChangeArrowheads="1"/>
          </p:cNvSpPr>
          <p:nvPr/>
        </p:nvSpPr>
        <p:spPr bwMode="auto">
          <a:xfrm flipH="1">
            <a:off x="1841501"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3" name="Oval 185"/>
          <p:cNvSpPr>
            <a:spLocks noChangeArrowheads="1"/>
          </p:cNvSpPr>
          <p:nvPr/>
        </p:nvSpPr>
        <p:spPr bwMode="auto">
          <a:xfrm flipH="1">
            <a:off x="168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4" name="Oval 186"/>
          <p:cNvSpPr>
            <a:spLocks noChangeArrowheads="1"/>
          </p:cNvSpPr>
          <p:nvPr/>
        </p:nvSpPr>
        <p:spPr bwMode="auto">
          <a:xfrm flipH="1">
            <a:off x="2044701"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5" name="Oval 187"/>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6" name="Oval 188"/>
          <p:cNvSpPr>
            <a:spLocks noChangeArrowheads="1"/>
          </p:cNvSpPr>
          <p:nvPr/>
        </p:nvSpPr>
        <p:spPr bwMode="auto">
          <a:xfrm flipH="1">
            <a:off x="2035176"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7" name="Oval 189"/>
          <p:cNvSpPr>
            <a:spLocks noChangeArrowheads="1"/>
          </p:cNvSpPr>
          <p:nvPr/>
        </p:nvSpPr>
        <p:spPr bwMode="auto">
          <a:xfrm flipH="1">
            <a:off x="1882776"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8" name="Oval 190"/>
          <p:cNvSpPr>
            <a:spLocks noChangeArrowheads="1"/>
          </p:cNvSpPr>
          <p:nvPr/>
        </p:nvSpPr>
        <p:spPr bwMode="auto">
          <a:xfrm flipH="1">
            <a:off x="17303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9" name="Oval 191"/>
          <p:cNvSpPr>
            <a:spLocks noChangeArrowheads="1"/>
          </p:cNvSpPr>
          <p:nvPr/>
        </p:nvSpPr>
        <p:spPr bwMode="auto">
          <a:xfrm flipH="1">
            <a:off x="18240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0" name="Oval 192"/>
          <p:cNvSpPr>
            <a:spLocks noChangeArrowheads="1"/>
          </p:cNvSpPr>
          <p:nvPr/>
        </p:nvSpPr>
        <p:spPr bwMode="auto">
          <a:xfrm flipH="1">
            <a:off x="1687513"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1" name="Oval 193"/>
          <p:cNvSpPr>
            <a:spLocks noChangeArrowheads="1"/>
          </p:cNvSpPr>
          <p:nvPr/>
        </p:nvSpPr>
        <p:spPr bwMode="auto">
          <a:xfrm flipH="1">
            <a:off x="95551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2" name="Oval 194"/>
          <p:cNvSpPr>
            <a:spLocks noChangeArrowheads="1"/>
          </p:cNvSpPr>
          <p:nvPr/>
        </p:nvSpPr>
        <p:spPr bwMode="auto">
          <a:xfrm flipH="1">
            <a:off x="9698038"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3" name="Oval 195"/>
          <p:cNvSpPr>
            <a:spLocks noChangeArrowheads="1"/>
          </p:cNvSpPr>
          <p:nvPr/>
        </p:nvSpPr>
        <p:spPr bwMode="auto">
          <a:xfrm flipH="1">
            <a:off x="9351963"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4" name="Oval 196"/>
          <p:cNvSpPr>
            <a:spLocks noChangeArrowheads="1"/>
          </p:cNvSpPr>
          <p:nvPr/>
        </p:nvSpPr>
        <p:spPr bwMode="auto">
          <a:xfrm flipH="1">
            <a:off x="91995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5" name="Oval 197"/>
          <p:cNvSpPr>
            <a:spLocks noChangeArrowheads="1"/>
          </p:cNvSpPr>
          <p:nvPr/>
        </p:nvSpPr>
        <p:spPr bwMode="auto">
          <a:xfrm flipH="1">
            <a:off x="9047163"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6" name="Oval 198"/>
          <p:cNvSpPr>
            <a:spLocks noChangeArrowheads="1"/>
          </p:cNvSpPr>
          <p:nvPr/>
        </p:nvSpPr>
        <p:spPr bwMode="auto">
          <a:xfrm flipH="1">
            <a:off x="94027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7" name="Oval 199"/>
          <p:cNvSpPr>
            <a:spLocks noChangeArrowheads="1"/>
          </p:cNvSpPr>
          <p:nvPr/>
        </p:nvSpPr>
        <p:spPr bwMode="auto">
          <a:xfrm flipH="1">
            <a:off x="95456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8" name="Oval 200"/>
          <p:cNvSpPr>
            <a:spLocks noChangeArrowheads="1"/>
          </p:cNvSpPr>
          <p:nvPr/>
        </p:nvSpPr>
        <p:spPr bwMode="auto">
          <a:xfrm flipH="1">
            <a:off x="939323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9" name="Oval 201"/>
          <p:cNvSpPr>
            <a:spLocks noChangeArrowheads="1"/>
          </p:cNvSpPr>
          <p:nvPr/>
        </p:nvSpPr>
        <p:spPr bwMode="auto">
          <a:xfrm flipH="1">
            <a:off x="92408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0" name="Oval 202"/>
          <p:cNvSpPr>
            <a:spLocks noChangeArrowheads="1"/>
          </p:cNvSpPr>
          <p:nvPr/>
        </p:nvSpPr>
        <p:spPr bwMode="auto">
          <a:xfrm flipH="1">
            <a:off x="90884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1" name="Oval 203"/>
          <p:cNvSpPr>
            <a:spLocks noChangeArrowheads="1"/>
          </p:cNvSpPr>
          <p:nvPr/>
        </p:nvSpPr>
        <p:spPr bwMode="auto">
          <a:xfrm flipH="1">
            <a:off x="91821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2" name="Oval 204"/>
          <p:cNvSpPr>
            <a:spLocks noChangeArrowheads="1"/>
          </p:cNvSpPr>
          <p:nvPr/>
        </p:nvSpPr>
        <p:spPr bwMode="auto">
          <a:xfrm flipH="1">
            <a:off x="90455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3" name="Oval 205"/>
          <p:cNvSpPr>
            <a:spLocks noChangeArrowheads="1"/>
          </p:cNvSpPr>
          <p:nvPr/>
        </p:nvSpPr>
        <p:spPr bwMode="auto">
          <a:xfrm flipH="1">
            <a:off x="87280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4" name="Oval 206"/>
          <p:cNvSpPr>
            <a:spLocks noChangeArrowheads="1"/>
          </p:cNvSpPr>
          <p:nvPr/>
        </p:nvSpPr>
        <p:spPr bwMode="auto">
          <a:xfrm flipH="1">
            <a:off x="8577263"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5" name="Oval 207"/>
          <p:cNvSpPr>
            <a:spLocks noChangeArrowheads="1"/>
          </p:cNvSpPr>
          <p:nvPr/>
        </p:nvSpPr>
        <p:spPr bwMode="auto">
          <a:xfrm flipH="1">
            <a:off x="82216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6" name="Oval 208"/>
          <p:cNvSpPr>
            <a:spLocks noChangeArrowheads="1"/>
          </p:cNvSpPr>
          <p:nvPr/>
        </p:nvSpPr>
        <p:spPr bwMode="auto">
          <a:xfrm flipH="1">
            <a:off x="88455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7" name="Oval 209"/>
          <p:cNvSpPr>
            <a:spLocks noChangeArrowheads="1"/>
          </p:cNvSpPr>
          <p:nvPr/>
        </p:nvSpPr>
        <p:spPr bwMode="auto">
          <a:xfrm flipH="1">
            <a:off x="84248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8" name="Oval 210"/>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9" name="Oval 211"/>
          <p:cNvSpPr>
            <a:spLocks noChangeArrowheads="1"/>
          </p:cNvSpPr>
          <p:nvPr/>
        </p:nvSpPr>
        <p:spPr bwMode="auto">
          <a:xfrm flipH="1">
            <a:off x="81359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0" name="Oval 212"/>
          <p:cNvSpPr>
            <a:spLocks noChangeArrowheads="1"/>
          </p:cNvSpPr>
          <p:nvPr/>
        </p:nvSpPr>
        <p:spPr bwMode="auto">
          <a:xfrm flipH="1">
            <a:off x="79406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1" name="Oval 213"/>
          <p:cNvSpPr>
            <a:spLocks noChangeArrowheads="1"/>
          </p:cNvSpPr>
          <p:nvPr/>
        </p:nvSpPr>
        <p:spPr bwMode="auto">
          <a:xfrm flipH="1">
            <a:off x="74993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2" name="Oval 214"/>
          <p:cNvSpPr>
            <a:spLocks noChangeArrowheads="1"/>
          </p:cNvSpPr>
          <p:nvPr/>
        </p:nvSpPr>
        <p:spPr bwMode="auto">
          <a:xfrm flipH="1">
            <a:off x="7372351"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3" name="Oval 215"/>
          <p:cNvSpPr>
            <a:spLocks noChangeArrowheads="1"/>
          </p:cNvSpPr>
          <p:nvPr/>
        </p:nvSpPr>
        <p:spPr bwMode="auto">
          <a:xfrm flipH="1">
            <a:off x="728662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4" name="Oval 216"/>
          <p:cNvSpPr>
            <a:spLocks noChangeArrowheads="1"/>
          </p:cNvSpPr>
          <p:nvPr/>
        </p:nvSpPr>
        <p:spPr bwMode="auto">
          <a:xfrm flipH="1">
            <a:off x="71183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5" name="Oval 217"/>
          <p:cNvSpPr>
            <a:spLocks noChangeArrowheads="1"/>
          </p:cNvSpPr>
          <p:nvPr/>
        </p:nvSpPr>
        <p:spPr bwMode="auto">
          <a:xfrm flipH="1">
            <a:off x="72104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6" name="Oval 218"/>
          <p:cNvSpPr>
            <a:spLocks noChangeArrowheads="1"/>
          </p:cNvSpPr>
          <p:nvPr/>
        </p:nvSpPr>
        <p:spPr bwMode="auto">
          <a:xfrm flipH="1">
            <a:off x="68643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7" name="Oval 219"/>
          <p:cNvSpPr>
            <a:spLocks noChangeArrowheads="1"/>
          </p:cNvSpPr>
          <p:nvPr/>
        </p:nvSpPr>
        <p:spPr bwMode="auto">
          <a:xfrm flipH="1">
            <a:off x="74882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8" name="Oval 220"/>
          <p:cNvSpPr>
            <a:spLocks noChangeArrowheads="1"/>
          </p:cNvSpPr>
          <p:nvPr/>
        </p:nvSpPr>
        <p:spPr bwMode="auto">
          <a:xfrm flipH="1">
            <a:off x="71167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9" name="Oval 221"/>
          <p:cNvSpPr>
            <a:spLocks noChangeArrowheads="1"/>
          </p:cNvSpPr>
          <p:nvPr/>
        </p:nvSpPr>
        <p:spPr bwMode="auto">
          <a:xfrm flipH="1">
            <a:off x="6981826"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0" name="Oval 222"/>
          <p:cNvSpPr>
            <a:spLocks noChangeArrowheads="1"/>
          </p:cNvSpPr>
          <p:nvPr/>
        </p:nvSpPr>
        <p:spPr bwMode="auto">
          <a:xfrm flipH="1">
            <a:off x="6846888"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1" name="Oval 223"/>
          <p:cNvSpPr>
            <a:spLocks noChangeArrowheads="1"/>
          </p:cNvSpPr>
          <p:nvPr/>
        </p:nvSpPr>
        <p:spPr bwMode="auto">
          <a:xfrm flipH="1">
            <a:off x="72691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2" name="Oval 224"/>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3" name="Oval 225"/>
          <p:cNvSpPr>
            <a:spLocks noChangeArrowheads="1"/>
          </p:cNvSpPr>
          <p:nvPr/>
        </p:nvSpPr>
        <p:spPr bwMode="auto">
          <a:xfrm flipH="1">
            <a:off x="6991351"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4" name="Oval 226"/>
          <p:cNvSpPr>
            <a:spLocks noChangeArrowheads="1"/>
          </p:cNvSpPr>
          <p:nvPr/>
        </p:nvSpPr>
        <p:spPr bwMode="auto">
          <a:xfrm flipH="1">
            <a:off x="74898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5" name="Oval 227"/>
          <p:cNvSpPr>
            <a:spLocks noChangeArrowheads="1"/>
          </p:cNvSpPr>
          <p:nvPr/>
        </p:nvSpPr>
        <p:spPr bwMode="auto">
          <a:xfrm flipH="1">
            <a:off x="72453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6" name="Oval 228"/>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7" name="Oval 229"/>
          <p:cNvSpPr>
            <a:spLocks noChangeArrowheads="1"/>
          </p:cNvSpPr>
          <p:nvPr/>
        </p:nvSpPr>
        <p:spPr bwMode="auto">
          <a:xfrm flipH="1">
            <a:off x="681355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8" name="Oval 230"/>
          <p:cNvSpPr>
            <a:spLocks noChangeArrowheads="1"/>
          </p:cNvSpPr>
          <p:nvPr/>
        </p:nvSpPr>
        <p:spPr bwMode="auto">
          <a:xfrm flipH="1">
            <a:off x="9993313"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9" name="Oval 231"/>
          <p:cNvSpPr>
            <a:spLocks noChangeArrowheads="1"/>
          </p:cNvSpPr>
          <p:nvPr/>
        </p:nvSpPr>
        <p:spPr bwMode="auto">
          <a:xfrm flipH="1">
            <a:off x="98663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0" name="Oval 232"/>
          <p:cNvSpPr>
            <a:spLocks noChangeArrowheads="1"/>
          </p:cNvSpPr>
          <p:nvPr/>
        </p:nvSpPr>
        <p:spPr bwMode="auto">
          <a:xfrm flipH="1">
            <a:off x="978058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1" name="Oval 233"/>
          <p:cNvSpPr>
            <a:spLocks noChangeArrowheads="1"/>
          </p:cNvSpPr>
          <p:nvPr/>
        </p:nvSpPr>
        <p:spPr bwMode="auto">
          <a:xfrm flipH="1">
            <a:off x="96123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2" name="Oval 234"/>
          <p:cNvSpPr>
            <a:spLocks noChangeArrowheads="1"/>
          </p:cNvSpPr>
          <p:nvPr/>
        </p:nvSpPr>
        <p:spPr bwMode="auto">
          <a:xfrm flipH="1">
            <a:off x="97043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3" name="Oval 235"/>
          <p:cNvSpPr>
            <a:spLocks noChangeArrowheads="1"/>
          </p:cNvSpPr>
          <p:nvPr/>
        </p:nvSpPr>
        <p:spPr bwMode="auto">
          <a:xfrm flipH="1">
            <a:off x="9358313"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4" name="Oval 236"/>
          <p:cNvSpPr>
            <a:spLocks noChangeArrowheads="1"/>
          </p:cNvSpPr>
          <p:nvPr/>
        </p:nvSpPr>
        <p:spPr bwMode="auto">
          <a:xfrm flipH="1">
            <a:off x="99822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5" name="Oval 237"/>
          <p:cNvSpPr>
            <a:spLocks noChangeArrowheads="1"/>
          </p:cNvSpPr>
          <p:nvPr/>
        </p:nvSpPr>
        <p:spPr bwMode="auto">
          <a:xfrm flipH="1">
            <a:off x="96107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6" name="Oval 238"/>
          <p:cNvSpPr>
            <a:spLocks noChangeArrowheads="1"/>
          </p:cNvSpPr>
          <p:nvPr/>
        </p:nvSpPr>
        <p:spPr bwMode="auto">
          <a:xfrm flipH="1">
            <a:off x="9475788"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7" name="Oval 239"/>
          <p:cNvSpPr>
            <a:spLocks noChangeArrowheads="1"/>
          </p:cNvSpPr>
          <p:nvPr/>
        </p:nvSpPr>
        <p:spPr bwMode="auto">
          <a:xfrm flipH="1">
            <a:off x="9340851"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8" name="Oval 240"/>
          <p:cNvSpPr>
            <a:spLocks noChangeArrowheads="1"/>
          </p:cNvSpPr>
          <p:nvPr/>
        </p:nvSpPr>
        <p:spPr bwMode="auto">
          <a:xfrm flipH="1">
            <a:off x="9763126"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9" name="Oval 241"/>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0" name="Oval 242"/>
          <p:cNvSpPr>
            <a:spLocks noChangeArrowheads="1"/>
          </p:cNvSpPr>
          <p:nvPr/>
        </p:nvSpPr>
        <p:spPr bwMode="auto">
          <a:xfrm flipH="1">
            <a:off x="94853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1" name="Oval 243"/>
          <p:cNvSpPr>
            <a:spLocks noChangeArrowheads="1"/>
          </p:cNvSpPr>
          <p:nvPr/>
        </p:nvSpPr>
        <p:spPr bwMode="auto">
          <a:xfrm flipH="1">
            <a:off x="99837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2" name="Oval 244"/>
          <p:cNvSpPr>
            <a:spLocks noChangeArrowheads="1"/>
          </p:cNvSpPr>
          <p:nvPr/>
        </p:nvSpPr>
        <p:spPr bwMode="auto">
          <a:xfrm flipH="1">
            <a:off x="9739313"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3" name="Oval 245"/>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4" name="Oval 246"/>
          <p:cNvSpPr>
            <a:spLocks noChangeArrowheads="1"/>
          </p:cNvSpPr>
          <p:nvPr/>
        </p:nvSpPr>
        <p:spPr bwMode="auto">
          <a:xfrm flipH="1">
            <a:off x="9307513"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5" name="Oval 247"/>
          <p:cNvSpPr>
            <a:spLocks noChangeArrowheads="1"/>
          </p:cNvSpPr>
          <p:nvPr/>
        </p:nvSpPr>
        <p:spPr bwMode="auto">
          <a:xfrm flipH="1">
            <a:off x="104838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6" name="Oval 248"/>
          <p:cNvSpPr>
            <a:spLocks noChangeArrowheads="1"/>
          </p:cNvSpPr>
          <p:nvPr/>
        </p:nvSpPr>
        <p:spPr bwMode="auto">
          <a:xfrm flipH="1">
            <a:off x="10356851"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7" name="Oval 249"/>
          <p:cNvSpPr>
            <a:spLocks noChangeArrowheads="1"/>
          </p:cNvSpPr>
          <p:nvPr/>
        </p:nvSpPr>
        <p:spPr bwMode="auto">
          <a:xfrm flipH="1">
            <a:off x="10271126"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8" name="Oval 250"/>
          <p:cNvSpPr>
            <a:spLocks noChangeArrowheads="1"/>
          </p:cNvSpPr>
          <p:nvPr/>
        </p:nvSpPr>
        <p:spPr bwMode="auto">
          <a:xfrm flipH="1">
            <a:off x="101028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9" name="Oval 251"/>
          <p:cNvSpPr>
            <a:spLocks noChangeArrowheads="1"/>
          </p:cNvSpPr>
          <p:nvPr/>
        </p:nvSpPr>
        <p:spPr bwMode="auto">
          <a:xfrm flipH="1">
            <a:off x="101949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0" name="Oval 252"/>
          <p:cNvSpPr>
            <a:spLocks noChangeArrowheads="1"/>
          </p:cNvSpPr>
          <p:nvPr/>
        </p:nvSpPr>
        <p:spPr bwMode="auto">
          <a:xfrm flipH="1">
            <a:off x="9848851"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1" name="Oval 253"/>
          <p:cNvSpPr>
            <a:spLocks noChangeArrowheads="1"/>
          </p:cNvSpPr>
          <p:nvPr/>
        </p:nvSpPr>
        <p:spPr bwMode="auto">
          <a:xfrm flipH="1">
            <a:off x="104727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2" name="Oval 254"/>
          <p:cNvSpPr>
            <a:spLocks noChangeArrowheads="1"/>
          </p:cNvSpPr>
          <p:nvPr/>
        </p:nvSpPr>
        <p:spPr bwMode="auto">
          <a:xfrm flipH="1">
            <a:off x="1010920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3" name="Oval 255"/>
          <p:cNvSpPr>
            <a:spLocks noChangeArrowheads="1"/>
          </p:cNvSpPr>
          <p:nvPr/>
        </p:nvSpPr>
        <p:spPr bwMode="auto">
          <a:xfrm flipH="1">
            <a:off x="9966326"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4" name="Oval 256"/>
          <p:cNvSpPr>
            <a:spLocks noChangeArrowheads="1"/>
          </p:cNvSpPr>
          <p:nvPr/>
        </p:nvSpPr>
        <p:spPr bwMode="auto">
          <a:xfrm flipH="1">
            <a:off x="98313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5" name="Oval 257"/>
          <p:cNvSpPr>
            <a:spLocks noChangeArrowheads="1"/>
          </p:cNvSpPr>
          <p:nvPr/>
        </p:nvSpPr>
        <p:spPr bwMode="auto">
          <a:xfrm flipH="1">
            <a:off x="102536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6" name="Oval 258"/>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7" name="Oval 259"/>
          <p:cNvSpPr>
            <a:spLocks noChangeArrowheads="1"/>
          </p:cNvSpPr>
          <p:nvPr/>
        </p:nvSpPr>
        <p:spPr bwMode="auto">
          <a:xfrm flipH="1">
            <a:off x="9975851"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8" name="Oval 260"/>
          <p:cNvSpPr>
            <a:spLocks noChangeArrowheads="1"/>
          </p:cNvSpPr>
          <p:nvPr/>
        </p:nvSpPr>
        <p:spPr bwMode="auto">
          <a:xfrm flipH="1">
            <a:off x="104743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9" name="Oval 261"/>
          <p:cNvSpPr>
            <a:spLocks noChangeArrowheads="1"/>
          </p:cNvSpPr>
          <p:nvPr/>
        </p:nvSpPr>
        <p:spPr bwMode="auto">
          <a:xfrm flipH="1">
            <a:off x="102298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0" name="Oval 262"/>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1" name="Oval 263"/>
          <p:cNvSpPr>
            <a:spLocks noChangeArrowheads="1"/>
          </p:cNvSpPr>
          <p:nvPr/>
        </p:nvSpPr>
        <p:spPr bwMode="auto">
          <a:xfrm flipH="1">
            <a:off x="97980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2" name="Oval 264"/>
          <p:cNvSpPr>
            <a:spLocks noChangeArrowheads="1"/>
          </p:cNvSpPr>
          <p:nvPr/>
        </p:nvSpPr>
        <p:spPr bwMode="auto">
          <a:xfrm flipH="1">
            <a:off x="95472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3" name="Oval 265"/>
          <p:cNvSpPr>
            <a:spLocks noChangeArrowheads="1"/>
          </p:cNvSpPr>
          <p:nvPr/>
        </p:nvSpPr>
        <p:spPr bwMode="auto">
          <a:xfrm flipH="1">
            <a:off x="9385301"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4" name="Oval 266"/>
          <p:cNvSpPr>
            <a:spLocks noChangeArrowheads="1"/>
          </p:cNvSpPr>
          <p:nvPr/>
        </p:nvSpPr>
        <p:spPr bwMode="auto">
          <a:xfrm flipH="1">
            <a:off x="9545638"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5" name="Oval 267"/>
          <p:cNvSpPr>
            <a:spLocks noChangeArrowheads="1"/>
          </p:cNvSpPr>
          <p:nvPr/>
        </p:nvSpPr>
        <p:spPr bwMode="auto">
          <a:xfrm flipH="1">
            <a:off x="101758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6" name="Oval 268"/>
          <p:cNvSpPr>
            <a:spLocks noChangeArrowheads="1"/>
          </p:cNvSpPr>
          <p:nvPr/>
        </p:nvSpPr>
        <p:spPr bwMode="auto">
          <a:xfrm flipH="1">
            <a:off x="10007601" y="50577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7" name="Oval 269"/>
          <p:cNvSpPr>
            <a:spLocks noChangeArrowheads="1"/>
          </p:cNvSpPr>
          <p:nvPr/>
        </p:nvSpPr>
        <p:spPr bwMode="auto">
          <a:xfrm flipH="1">
            <a:off x="9845676" y="5067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8" name="Oval 270"/>
          <p:cNvSpPr>
            <a:spLocks noChangeArrowheads="1"/>
          </p:cNvSpPr>
          <p:nvPr/>
        </p:nvSpPr>
        <p:spPr bwMode="auto">
          <a:xfrm flipH="1">
            <a:off x="100060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9" name="Oval 271"/>
          <p:cNvSpPr>
            <a:spLocks noChangeArrowheads="1"/>
          </p:cNvSpPr>
          <p:nvPr/>
        </p:nvSpPr>
        <p:spPr bwMode="auto">
          <a:xfrm flipH="1">
            <a:off x="106362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0" name="Oval 272"/>
          <p:cNvSpPr>
            <a:spLocks noChangeArrowheads="1"/>
          </p:cNvSpPr>
          <p:nvPr/>
        </p:nvSpPr>
        <p:spPr bwMode="auto">
          <a:xfrm flipH="1">
            <a:off x="8383588"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1" name="Oval 273"/>
          <p:cNvSpPr>
            <a:spLocks noChangeArrowheads="1"/>
          </p:cNvSpPr>
          <p:nvPr/>
        </p:nvSpPr>
        <p:spPr bwMode="auto">
          <a:xfrm flipH="1">
            <a:off x="82216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2" name="Oval 274"/>
          <p:cNvSpPr>
            <a:spLocks noChangeArrowheads="1"/>
          </p:cNvSpPr>
          <p:nvPr/>
        </p:nvSpPr>
        <p:spPr bwMode="auto">
          <a:xfrm flipH="1">
            <a:off x="838200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3" name="Oval 275"/>
          <p:cNvSpPr>
            <a:spLocks noChangeArrowheads="1"/>
          </p:cNvSpPr>
          <p:nvPr/>
        </p:nvSpPr>
        <p:spPr bwMode="auto">
          <a:xfrm flipH="1">
            <a:off x="90122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4" name="Oval 276"/>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5" name="Oval 277"/>
          <p:cNvSpPr>
            <a:spLocks noChangeArrowheads="1"/>
          </p:cNvSpPr>
          <p:nvPr/>
        </p:nvSpPr>
        <p:spPr bwMode="auto">
          <a:xfrm flipH="1">
            <a:off x="9267826"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6" name="Oval 278"/>
          <p:cNvSpPr>
            <a:spLocks noChangeArrowheads="1"/>
          </p:cNvSpPr>
          <p:nvPr/>
        </p:nvSpPr>
        <p:spPr bwMode="auto">
          <a:xfrm flipH="1">
            <a:off x="91154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7" name="Oval 279"/>
          <p:cNvSpPr>
            <a:spLocks noChangeArrowheads="1"/>
          </p:cNvSpPr>
          <p:nvPr/>
        </p:nvSpPr>
        <p:spPr bwMode="auto">
          <a:xfrm flipH="1">
            <a:off x="91551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8" name="Oval 280"/>
          <p:cNvSpPr>
            <a:spLocks noChangeArrowheads="1"/>
          </p:cNvSpPr>
          <p:nvPr/>
        </p:nvSpPr>
        <p:spPr bwMode="auto">
          <a:xfrm flipH="1">
            <a:off x="90027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9" name="Oval 281"/>
          <p:cNvSpPr>
            <a:spLocks noChangeArrowheads="1"/>
          </p:cNvSpPr>
          <p:nvPr/>
        </p:nvSpPr>
        <p:spPr bwMode="auto">
          <a:xfrm flipH="1">
            <a:off x="104806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0" name="Oval 282"/>
          <p:cNvSpPr>
            <a:spLocks noChangeArrowheads="1"/>
          </p:cNvSpPr>
          <p:nvPr/>
        </p:nvSpPr>
        <p:spPr bwMode="auto">
          <a:xfrm flipH="1">
            <a:off x="27336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1" name="Oval 283"/>
          <p:cNvSpPr>
            <a:spLocks noChangeArrowheads="1"/>
          </p:cNvSpPr>
          <p:nvPr/>
        </p:nvSpPr>
        <p:spPr bwMode="auto">
          <a:xfrm flipH="1">
            <a:off x="2901951"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2" name="Oval 284"/>
          <p:cNvSpPr>
            <a:spLocks noChangeArrowheads="1"/>
          </p:cNvSpPr>
          <p:nvPr/>
        </p:nvSpPr>
        <p:spPr bwMode="auto">
          <a:xfrm flipH="1">
            <a:off x="27495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3" name="Oval 285"/>
          <p:cNvSpPr>
            <a:spLocks noChangeArrowheads="1"/>
          </p:cNvSpPr>
          <p:nvPr/>
        </p:nvSpPr>
        <p:spPr bwMode="auto">
          <a:xfrm flipH="1">
            <a:off x="25971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4" name="Oval 286"/>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5" name="Oval 287"/>
          <p:cNvSpPr>
            <a:spLocks noChangeArrowheads="1"/>
          </p:cNvSpPr>
          <p:nvPr/>
        </p:nvSpPr>
        <p:spPr bwMode="auto">
          <a:xfrm flipH="1">
            <a:off x="3122613"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6" name="Oval 288"/>
          <p:cNvSpPr>
            <a:spLocks noChangeArrowheads="1"/>
          </p:cNvSpPr>
          <p:nvPr/>
        </p:nvSpPr>
        <p:spPr bwMode="auto">
          <a:xfrm flipH="1">
            <a:off x="2868613"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7" name="Oval 289"/>
          <p:cNvSpPr>
            <a:spLocks noChangeArrowheads="1"/>
          </p:cNvSpPr>
          <p:nvPr/>
        </p:nvSpPr>
        <p:spPr bwMode="auto">
          <a:xfrm flipH="1">
            <a:off x="2851151"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8" name="Oval 290"/>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9" name="Oval 291"/>
          <p:cNvSpPr>
            <a:spLocks noChangeArrowheads="1"/>
          </p:cNvSpPr>
          <p:nvPr/>
        </p:nvSpPr>
        <p:spPr bwMode="auto">
          <a:xfrm flipH="1">
            <a:off x="29956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0" name="Oval 292"/>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1" name="Oval 293"/>
          <p:cNvSpPr>
            <a:spLocks noChangeArrowheads="1"/>
          </p:cNvSpPr>
          <p:nvPr/>
        </p:nvSpPr>
        <p:spPr bwMode="auto">
          <a:xfrm flipH="1">
            <a:off x="2716213"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2" name="Oval 294"/>
          <p:cNvSpPr>
            <a:spLocks noChangeArrowheads="1"/>
          </p:cNvSpPr>
          <p:nvPr/>
        </p:nvSpPr>
        <p:spPr bwMode="auto">
          <a:xfrm flipH="1">
            <a:off x="28178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3" name="Oval 295"/>
          <p:cNvSpPr>
            <a:spLocks noChangeArrowheads="1"/>
          </p:cNvSpPr>
          <p:nvPr/>
        </p:nvSpPr>
        <p:spPr bwMode="auto">
          <a:xfrm flipH="1">
            <a:off x="2563813"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4" name="Oval 296"/>
          <p:cNvSpPr>
            <a:spLocks noChangeArrowheads="1"/>
          </p:cNvSpPr>
          <p:nvPr/>
        </p:nvSpPr>
        <p:spPr bwMode="auto">
          <a:xfrm flipH="1">
            <a:off x="23129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5" name="Oval 297"/>
          <p:cNvSpPr>
            <a:spLocks noChangeArrowheads="1"/>
          </p:cNvSpPr>
          <p:nvPr/>
        </p:nvSpPr>
        <p:spPr bwMode="auto">
          <a:xfrm flipH="1">
            <a:off x="24447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6" name="Oval 298"/>
          <p:cNvSpPr>
            <a:spLocks noChangeArrowheads="1"/>
          </p:cNvSpPr>
          <p:nvPr/>
        </p:nvSpPr>
        <p:spPr bwMode="auto">
          <a:xfrm flipH="1">
            <a:off x="228600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7" name="Oval 299"/>
          <p:cNvSpPr>
            <a:spLocks noChangeArrowheads="1"/>
          </p:cNvSpPr>
          <p:nvPr/>
        </p:nvSpPr>
        <p:spPr bwMode="auto">
          <a:xfrm flipH="1">
            <a:off x="42672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8" name="Oval 300"/>
          <p:cNvSpPr>
            <a:spLocks noChangeArrowheads="1"/>
          </p:cNvSpPr>
          <p:nvPr/>
        </p:nvSpPr>
        <p:spPr bwMode="auto">
          <a:xfrm flipH="1">
            <a:off x="4679951"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0" name="Oval 302"/>
          <p:cNvSpPr>
            <a:spLocks noChangeArrowheads="1"/>
          </p:cNvSpPr>
          <p:nvPr/>
        </p:nvSpPr>
        <p:spPr bwMode="auto">
          <a:xfrm flipH="1">
            <a:off x="52498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1" name="Oval 303"/>
          <p:cNvSpPr>
            <a:spLocks noChangeArrowheads="1"/>
          </p:cNvSpPr>
          <p:nvPr/>
        </p:nvSpPr>
        <p:spPr bwMode="auto">
          <a:xfrm flipH="1">
            <a:off x="3657601"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2" name="Oval 304"/>
          <p:cNvSpPr>
            <a:spLocks noChangeArrowheads="1"/>
          </p:cNvSpPr>
          <p:nvPr/>
        </p:nvSpPr>
        <p:spPr bwMode="auto">
          <a:xfrm flipH="1">
            <a:off x="4100513" y="4090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3" name="Oval 305"/>
          <p:cNvSpPr>
            <a:spLocks noChangeArrowheads="1"/>
          </p:cNvSpPr>
          <p:nvPr/>
        </p:nvSpPr>
        <p:spPr bwMode="auto">
          <a:xfrm flipH="1">
            <a:off x="38052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1" name="AutoShape 313"/>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92452" name="Oval 314"/>
          <p:cNvSpPr>
            <a:spLocks noChangeArrowheads="1"/>
          </p:cNvSpPr>
          <p:nvPr/>
        </p:nvSpPr>
        <p:spPr bwMode="auto">
          <a:xfrm flipH="1">
            <a:off x="31670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3" name="Oval 315"/>
          <p:cNvSpPr>
            <a:spLocks noChangeArrowheads="1"/>
          </p:cNvSpPr>
          <p:nvPr/>
        </p:nvSpPr>
        <p:spPr bwMode="auto">
          <a:xfrm flipH="1">
            <a:off x="36972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4" name="Oval 316"/>
          <p:cNvSpPr>
            <a:spLocks noChangeArrowheads="1"/>
          </p:cNvSpPr>
          <p:nvPr/>
        </p:nvSpPr>
        <p:spPr bwMode="auto">
          <a:xfrm flipH="1">
            <a:off x="3232151"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6" name="Text Box 318"/>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92457" name="Text Box 319"/>
          <p:cNvSpPr txBox="1">
            <a:spLocks noChangeArrowheads="1"/>
          </p:cNvSpPr>
          <p:nvPr/>
        </p:nvSpPr>
        <p:spPr bwMode="auto">
          <a:xfrm flipH="1">
            <a:off x="49895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2461" name="Line 323"/>
          <p:cNvSpPr>
            <a:spLocks noChangeShapeType="1"/>
          </p:cNvSpPr>
          <p:nvPr/>
        </p:nvSpPr>
        <p:spPr bwMode="auto">
          <a:xfrm flipH="1" flipV="1">
            <a:off x="52736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2" name="Oval 324"/>
          <p:cNvSpPr>
            <a:spLocks noChangeArrowheads="1"/>
          </p:cNvSpPr>
          <p:nvPr/>
        </p:nvSpPr>
        <p:spPr bwMode="auto">
          <a:xfrm flipH="1">
            <a:off x="5018088"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3" name="Line 325"/>
          <p:cNvSpPr>
            <a:spLocks noChangeShapeType="1"/>
          </p:cNvSpPr>
          <p:nvPr/>
        </p:nvSpPr>
        <p:spPr bwMode="auto">
          <a:xfrm flipV="1">
            <a:off x="52990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4" name="Line 326"/>
          <p:cNvSpPr>
            <a:spLocks noChangeShapeType="1"/>
          </p:cNvSpPr>
          <p:nvPr/>
        </p:nvSpPr>
        <p:spPr bwMode="auto">
          <a:xfrm flipH="1" flipV="1">
            <a:off x="5145089"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5" name="Oval 327"/>
          <p:cNvSpPr>
            <a:spLocks noChangeArrowheads="1"/>
          </p:cNvSpPr>
          <p:nvPr/>
        </p:nvSpPr>
        <p:spPr bwMode="auto">
          <a:xfrm flipH="1">
            <a:off x="52276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6" name="Line 328"/>
          <p:cNvSpPr>
            <a:spLocks noChangeShapeType="1"/>
          </p:cNvSpPr>
          <p:nvPr/>
        </p:nvSpPr>
        <p:spPr bwMode="auto">
          <a:xfrm flipH="1">
            <a:off x="45974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7" name="Text Box 329"/>
          <p:cNvSpPr txBox="1">
            <a:spLocks noChangeArrowheads="1"/>
          </p:cNvSpPr>
          <p:nvPr/>
        </p:nvSpPr>
        <p:spPr bwMode="auto">
          <a:xfrm>
            <a:off x="80791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2468" name="Oval 330"/>
          <p:cNvSpPr>
            <a:spLocks noChangeArrowheads="1"/>
          </p:cNvSpPr>
          <p:nvPr/>
        </p:nvSpPr>
        <p:spPr bwMode="auto">
          <a:xfrm flipH="1">
            <a:off x="6964363" y="4973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9" name="Oval 331"/>
          <p:cNvSpPr>
            <a:spLocks noChangeArrowheads="1"/>
          </p:cNvSpPr>
          <p:nvPr/>
        </p:nvSpPr>
        <p:spPr bwMode="auto">
          <a:xfrm flipH="1">
            <a:off x="6811963" y="5126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0" name="Oval 332"/>
          <p:cNvSpPr>
            <a:spLocks noChangeArrowheads="1"/>
          </p:cNvSpPr>
          <p:nvPr/>
        </p:nvSpPr>
        <p:spPr bwMode="auto">
          <a:xfrm flipH="1">
            <a:off x="6829426" y="4889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1" name="Oval 333"/>
          <p:cNvSpPr>
            <a:spLocks noChangeArrowheads="1"/>
          </p:cNvSpPr>
          <p:nvPr/>
        </p:nvSpPr>
        <p:spPr bwMode="auto">
          <a:xfrm flipH="1">
            <a:off x="7151688" y="5041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2" name="Oval 334"/>
          <p:cNvSpPr>
            <a:spLocks noChangeArrowheads="1"/>
          </p:cNvSpPr>
          <p:nvPr/>
        </p:nvSpPr>
        <p:spPr bwMode="auto">
          <a:xfrm flipH="1">
            <a:off x="3414713" y="4051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3" name="Oval 335"/>
          <p:cNvSpPr>
            <a:spLocks noChangeArrowheads="1"/>
          </p:cNvSpPr>
          <p:nvPr/>
        </p:nvSpPr>
        <p:spPr bwMode="auto">
          <a:xfrm flipH="1">
            <a:off x="2581276" y="5053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4" name="Oval 336"/>
          <p:cNvSpPr>
            <a:spLocks noChangeArrowheads="1"/>
          </p:cNvSpPr>
          <p:nvPr/>
        </p:nvSpPr>
        <p:spPr bwMode="auto">
          <a:xfrm flipH="1">
            <a:off x="3070226" y="4824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5" name="Oval 337"/>
          <p:cNvSpPr>
            <a:spLocks noChangeArrowheads="1"/>
          </p:cNvSpPr>
          <p:nvPr/>
        </p:nvSpPr>
        <p:spPr bwMode="auto">
          <a:xfrm flipH="1">
            <a:off x="308610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6" name="Oval 338"/>
          <p:cNvSpPr>
            <a:spLocks noChangeArrowheads="1"/>
          </p:cNvSpPr>
          <p:nvPr/>
        </p:nvSpPr>
        <p:spPr bwMode="auto">
          <a:xfrm flipH="1">
            <a:off x="3101976" y="5364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7" name="Oval 339"/>
          <p:cNvSpPr>
            <a:spLocks noChangeArrowheads="1"/>
          </p:cNvSpPr>
          <p:nvPr/>
        </p:nvSpPr>
        <p:spPr bwMode="auto">
          <a:xfrm flipH="1">
            <a:off x="3162301" y="4933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8" name="Oval 340"/>
          <p:cNvSpPr>
            <a:spLocks noChangeArrowheads="1"/>
          </p:cNvSpPr>
          <p:nvPr/>
        </p:nvSpPr>
        <p:spPr bwMode="auto">
          <a:xfrm flipH="1">
            <a:off x="2833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9" name="Oval 341"/>
          <p:cNvSpPr>
            <a:spLocks noChangeArrowheads="1"/>
          </p:cNvSpPr>
          <p:nvPr/>
        </p:nvSpPr>
        <p:spPr bwMode="auto">
          <a:xfrm flipH="1">
            <a:off x="2968626"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80" name="Oval 342"/>
          <p:cNvSpPr>
            <a:spLocks noChangeArrowheads="1"/>
          </p:cNvSpPr>
          <p:nvPr/>
        </p:nvSpPr>
        <p:spPr bwMode="auto">
          <a:xfrm flipH="1">
            <a:off x="3508376" y="4579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2481" name="Group 343"/>
          <p:cNvGrpSpPr>
            <a:grpSpLocks/>
          </p:cNvGrpSpPr>
          <p:nvPr/>
        </p:nvGrpSpPr>
        <p:grpSpPr bwMode="auto">
          <a:xfrm flipH="1">
            <a:off x="1169988" y="17463"/>
            <a:ext cx="9866313" cy="7175500"/>
            <a:chOff x="-225" y="0"/>
            <a:chExt cx="6215" cy="4520"/>
          </a:xfrm>
        </p:grpSpPr>
        <p:sp>
          <p:nvSpPr>
            <p:cNvPr id="92484" name="Rectangle 34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2485" name="Rectangle 34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2486" name="Rectangle 34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grpSp>
        <p:nvGrpSpPr>
          <p:cNvPr id="13" name="Skupina 12">
            <a:extLst>
              <a:ext uri="{FF2B5EF4-FFF2-40B4-BE49-F238E27FC236}">
                <a16:creationId xmlns:a16="http://schemas.microsoft.com/office/drawing/2014/main" id="{4A9D01DE-02E4-46D5-B17F-6B1049B0AF11}"/>
              </a:ext>
            </a:extLst>
          </p:cNvPr>
          <p:cNvGrpSpPr/>
          <p:nvPr/>
        </p:nvGrpSpPr>
        <p:grpSpPr>
          <a:xfrm>
            <a:off x="1166812" y="292101"/>
            <a:ext cx="1196976" cy="593725"/>
            <a:chOff x="-357188" y="292100"/>
            <a:chExt cx="1196976" cy="593725"/>
          </a:xfrm>
        </p:grpSpPr>
        <p:sp>
          <p:nvSpPr>
            <p:cNvPr id="92162" name="AutoShape 2"/>
            <p:cNvSpPr>
              <a:spLocks noChangeArrowheads="1"/>
            </p:cNvSpPr>
            <p:nvPr/>
          </p:nvSpPr>
          <p:spPr bwMode="auto">
            <a:xfrm rot="7656086">
              <a:off x="73025" y="-138113"/>
              <a:ext cx="336550" cy="1196976"/>
            </a:xfrm>
            <a:prstGeom prst="can">
              <a:avLst>
                <a:gd name="adj" fmla="val 88915"/>
              </a:avLst>
            </a:prstGeom>
            <a:solidFill>
              <a:srgbClr val="FFFF66"/>
            </a:solidFill>
            <a:ln w="9525">
              <a:solidFill>
                <a:schemeClr val="tx1"/>
              </a:solidFill>
              <a:round/>
              <a:headEnd/>
              <a:tailEnd/>
            </a:ln>
          </p:spPr>
          <p:txBody>
            <a:bodyPr wrap="none" anchor="ctr"/>
            <a:lstStyle/>
            <a:p>
              <a:endParaRPr lang="en-US"/>
            </a:p>
          </p:txBody>
        </p:sp>
        <p:sp>
          <p:nvSpPr>
            <p:cNvPr id="92447" name="Oval 309"/>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9" name="Oval 311"/>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nvGrpSpPr>
          <p:cNvPr id="10" name="Skupina 9">
            <a:extLst>
              <a:ext uri="{FF2B5EF4-FFF2-40B4-BE49-F238E27FC236}">
                <a16:creationId xmlns:a16="http://schemas.microsoft.com/office/drawing/2014/main" id="{A39F91DA-6F31-490D-969F-65E39DC36F09}"/>
              </a:ext>
            </a:extLst>
          </p:cNvPr>
          <p:cNvGrpSpPr/>
          <p:nvPr/>
        </p:nvGrpSpPr>
        <p:grpSpPr>
          <a:xfrm>
            <a:off x="2216592" y="411001"/>
            <a:ext cx="5121433" cy="139404"/>
            <a:chOff x="692591" y="411001"/>
            <a:chExt cx="5121433" cy="139404"/>
          </a:xfrm>
        </p:grpSpPr>
        <p:cxnSp>
          <p:nvCxnSpPr>
            <p:cNvPr id="7" name="Přímá spojnice se šipkou 6">
              <a:extLst>
                <a:ext uri="{FF2B5EF4-FFF2-40B4-BE49-F238E27FC236}">
                  <a16:creationId xmlns:a16="http://schemas.microsoft.com/office/drawing/2014/main" id="{B88A8A0E-CB3C-4ACE-A78E-BE4BC7CE36B6}"/>
                </a:ext>
              </a:extLst>
            </p:cNvPr>
            <p:cNvCxnSpPr>
              <a:cxnSpLocks/>
            </p:cNvCxnSpPr>
            <p:nvPr/>
          </p:nvCxnSpPr>
          <p:spPr>
            <a:xfrm>
              <a:off x="944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9" name="Přímá spojnice se šipkou 358">
              <a:extLst>
                <a:ext uri="{FF2B5EF4-FFF2-40B4-BE49-F238E27FC236}">
                  <a16:creationId xmlns:a16="http://schemas.microsoft.com/office/drawing/2014/main" id="{31AEC01D-EB48-4B09-8A9F-BF686D1BF8E4}"/>
                </a:ext>
              </a:extLst>
            </p:cNvPr>
            <p:cNvCxnSpPr>
              <a:cxnSpLocks/>
            </p:cNvCxnSpPr>
            <p:nvPr/>
          </p:nvCxnSpPr>
          <p:spPr>
            <a:xfrm>
              <a:off x="1096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0" name="Přímá spojnice se šipkou 359">
              <a:extLst>
                <a:ext uri="{FF2B5EF4-FFF2-40B4-BE49-F238E27FC236}">
                  <a16:creationId xmlns:a16="http://schemas.microsoft.com/office/drawing/2014/main" id="{AAD11204-0D7F-4645-967C-2E532BB98709}"/>
                </a:ext>
              </a:extLst>
            </p:cNvPr>
            <p:cNvCxnSpPr>
              <a:cxnSpLocks/>
            </p:cNvCxnSpPr>
            <p:nvPr/>
          </p:nvCxnSpPr>
          <p:spPr>
            <a:xfrm>
              <a:off x="1249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1" name="Přímá spojnice se šipkou 360">
              <a:extLst>
                <a:ext uri="{FF2B5EF4-FFF2-40B4-BE49-F238E27FC236}">
                  <a16:creationId xmlns:a16="http://schemas.microsoft.com/office/drawing/2014/main" id="{E41676A9-75BE-4094-9126-F99C9174A070}"/>
                </a:ext>
              </a:extLst>
            </p:cNvPr>
            <p:cNvCxnSpPr>
              <a:cxnSpLocks/>
            </p:cNvCxnSpPr>
            <p:nvPr/>
          </p:nvCxnSpPr>
          <p:spPr>
            <a:xfrm>
              <a:off x="14017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FF35137C-D4F5-4173-9FB0-B1CB27DDA940}"/>
                </a:ext>
              </a:extLst>
            </p:cNvPr>
            <p:cNvCxnSpPr>
              <a:cxnSpLocks/>
            </p:cNvCxnSpPr>
            <p:nvPr/>
          </p:nvCxnSpPr>
          <p:spPr>
            <a:xfrm>
              <a:off x="1554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031DC019-FC90-4344-AF4F-23C7B2DBF07F}"/>
                </a:ext>
              </a:extLst>
            </p:cNvPr>
            <p:cNvCxnSpPr>
              <a:cxnSpLocks/>
            </p:cNvCxnSpPr>
            <p:nvPr/>
          </p:nvCxnSpPr>
          <p:spPr>
            <a:xfrm>
              <a:off x="1706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1D2EB3D5-EA43-41F6-884D-0E0C7978B970}"/>
                </a:ext>
              </a:extLst>
            </p:cNvPr>
            <p:cNvCxnSpPr>
              <a:cxnSpLocks/>
            </p:cNvCxnSpPr>
            <p:nvPr/>
          </p:nvCxnSpPr>
          <p:spPr>
            <a:xfrm>
              <a:off x="1858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8F4E78AE-0CB3-4FCC-89B2-E2649925D6E3}"/>
                </a:ext>
              </a:extLst>
            </p:cNvPr>
            <p:cNvCxnSpPr>
              <a:cxnSpLocks/>
            </p:cNvCxnSpPr>
            <p:nvPr/>
          </p:nvCxnSpPr>
          <p:spPr>
            <a:xfrm>
              <a:off x="2011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F5C7399A-1283-436A-B6C1-EAED430AD135}"/>
                </a:ext>
              </a:extLst>
            </p:cNvPr>
            <p:cNvCxnSpPr>
              <a:cxnSpLocks/>
            </p:cNvCxnSpPr>
            <p:nvPr/>
          </p:nvCxnSpPr>
          <p:spPr>
            <a:xfrm>
              <a:off x="2163763" y="43481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3B4B6101-D001-4700-9443-E95FBB782375}"/>
                </a:ext>
              </a:extLst>
            </p:cNvPr>
            <p:cNvCxnSpPr>
              <a:cxnSpLocks/>
            </p:cNvCxnSpPr>
            <p:nvPr/>
          </p:nvCxnSpPr>
          <p:spPr>
            <a:xfrm>
              <a:off x="2316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309F70BF-3C60-4D11-AE4A-6416005D84AC}"/>
                </a:ext>
              </a:extLst>
            </p:cNvPr>
            <p:cNvCxnSpPr>
              <a:cxnSpLocks/>
            </p:cNvCxnSpPr>
            <p:nvPr/>
          </p:nvCxnSpPr>
          <p:spPr>
            <a:xfrm>
              <a:off x="2470854" y="4311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AEFA8DDD-4F24-4595-94B5-4D33D9B5347F}"/>
                </a:ext>
              </a:extLst>
            </p:cNvPr>
            <p:cNvCxnSpPr>
              <a:cxnSpLocks/>
            </p:cNvCxnSpPr>
            <p:nvPr/>
          </p:nvCxnSpPr>
          <p:spPr>
            <a:xfrm>
              <a:off x="2624129" y="43182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BA9AD15A-13C8-49D1-8258-7F72839BF724}"/>
                </a:ext>
              </a:extLst>
            </p:cNvPr>
            <p:cNvCxnSpPr>
              <a:cxnSpLocks/>
            </p:cNvCxnSpPr>
            <p:nvPr/>
          </p:nvCxnSpPr>
          <p:spPr>
            <a:xfrm>
              <a:off x="2771718" y="42933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2CD35A04-99DB-402D-9697-CDB56CC02D26}"/>
                </a:ext>
              </a:extLst>
            </p:cNvPr>
            <p:cNvCxnSpPr>
              <a:cxnSpLocks/>
            </p:cNvCxnSpPr>
            <p:nvPr/>
          </p:nvCxnSpPr>
          <p:spPr>
            <a:xfrm>
              <a:off x="2930401" y="42956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195EF8FB-FC1E-408F-A867-81811BE80AE4}"/>
                </a:ext>
              </a:extLst>
            </p:cNvPr>
            <p:cNvCxnSpPr>
              <a:cxnSpLocks/>
            </p:cNvCxnSpPr>
            <p:nvPr/>
          </p:nvCxnSpPr>
          <p:spPr>
            <a:xfrm>
              <a:off x="3074924" y="42950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DB4D85F1-D515-46BE-B9ED-DF7E0CA6CEA4}"/>
                </a:ext>
              </a:extLst>
            </p:cNvPr>
            <p:cNvCxnSpPr>
              <a:cxnSpLocks/>
            </p:cNvCxnSpPr>
            <p:nvPr/>
          </p:nvCxnSpPr>
          <p:spPr>
            <a:xfrm>
              <a:off x="3230004" y="42701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7F8E62B6-C3F5-4419-8FB4-7C94D202D274}"/>
                </a:ext>
              </a:extLst>
            </p:cNvPr>
            <p:cNvCxnSpPr>
              <a:cxnSpLocks/>
            </p:cNvCxnSpPr>
            <p:nvPr/>
          </p:nvCxnSpPr>
          <p:spPr>
            <a:xfrm>
              <a:off x="3381845" y="42768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FB97B8DF-6149-4365-A034-0D945144413F}"/>
                </a:ext>
              </a:extLst>
            </p:cNvPr>
            <p:cNvCxnSpPr>
              <a:cxnSpLocks/>
            </p:cNvCxnSpPr>
            <p:nvPr/>
          </p:nvCxnSpPr>
          <p:spPr>
            <a:xfrm>
              <a:off x="3534804" y="4268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5D629822-2176-4D7F-B984-3A63285A161C}"/>
                </a:ext>
              </a:extLst>
            </p:cNvPr>
            <p:cNvCxnSpPr>
              <a:cxnSpLocks/>
            </p:cNvCxnSpPr>
            <p:nvPr/>
          </p:nvCxnSpPr>
          <p:spPr>
            <a:xfrm>
              <a:off x="3689824" y="42561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DFBC3927-A6E7-4696-99DF-619BAAF3F89C}"/>
                </a:ext>
              </a:extLst>
            </p:cNvPr>
            <p:cNvCxnSpPr>
              <a:cxnSpLocks/>
            </p:cNvCxnSpPr>
            <p:nvPr/>
          </p:nvCxnSpPr>
          <p:spPr>
            <a:xfrm>
              <a:off x="3843208" y="42289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A28CB660-1EBF-4899-8262-6BC0C2D78BA1}"/>
                </a:ext>
              </a:extLst>
            </p:cNvPr>
            <p:cNvCxnSpPr>
              <a:cxnSpLocks/>
            </p:cNvCxnSpPr>
            <p:nvPr/>
          </p:nvCxnSpPr>
          <p:spPr>
            <a:xfrm>
              <a:off x="3994085" y="4203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567B962A-2E6C-46B4-A65B-D8FB7489A752}"/>
                </a:ext>
              </a:extLst>
            </p:cNvPr>
            <p:cNvCxnSpPr>
              <a:cxnSpLocks/>
            </p:cNvCxnSpPr>
            <p:nvPr/>
          </p:nvCxnSpPr>
          <p:spPr>
            <a:xfrm>
              <a:off x="4143786" y="4203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6C12D1AD-7DFB-4C14-9FC2-040331ED2AE7}"/>
                </a:ext>
              </a:extLst>
            </p:cNvPr>
            <p:cNvCxnSpPr>
              <a:cxnSpLocks/>
            </p:cNvCxnSpPr>
            <p:nvPr/>
          </p:nvCxnSpPr>
          <p:spPr>
            <a:xfrm>
              <a:off x="4294663" y="42036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EFD2EE71-EB9E-4A80-8A46-527AF75994DE}"/>
                </a:ext>
              </a:extLst>
            </p:cNvPr>
            <p:cNvCxnSpPr>
              <a:cxnSpLocks/>
            </p:cNvCxnSpPr>
            <p:nvPr/>
          </p:nvCxnSpPr>
          <p:spPr>
            <a:xfrm>
              <a:off x="4444364" y="42036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32C9B51B-B59D-4C4E-AF2E-0F03ADABC728}"/>
                </a:ext>
              </a:extLst>
            </p:cNvPr>
            <p:cNvCxnSpPr>
              <a:cxnSpLocks/>
            </p:cNvCxnSpPr>
            <p:nvPr/>
          </p:nvCxnSpPr>
          <p:spPr>
            <a:xfrm>
              <a:off x="4599372" y="41973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2CB98B20-051D-40E3-93D3-99BA9DE103FC}"/>
                </a:ext>
              </a:extLst>
            </p:cNvPr>
            <p:cNvCxnSpPr>
              <a:cxnSpLocks/>
            </p:cNvCxnSpPr>
            <p:nvPr/>
          </p:nvCxnSpPr>
          <p:spPr>
            <a:xfrm>
              <a:off x="4747980" y="41814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F452FEA8-C61B-4266-B4DC-7861B7DFF2B9}"/>
                </a:ext>
              </a:extLst>
            </p:cNvPr>
            <p:cNvCxnSpPr>
              <a:cxnSpLocks/>
            </p:cNvCxnSpPr>
            <p:nvPr/>
          </p:nvCxnSpPr>
          <p:spPr>
            <a:xfrm>
              <a:off x="4905082"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6D5412F9-57AC-4D8C-A3C0-AFC44254C3DE}"/>
                </a:ext>
              </a:extLst>
            </p:cNvPr>
            <p:cNvCxnSpPr>
              <a:cxnSpLocks/>
            </p:cNvCxnSpPr>
            <p:nvPr/>
          </p:nvCxnSpPr>
          <p:spPr>
            <a:xfrm>
              <a:off x="5058466" y="41822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42C1F834-023F-4B18-AE22-3010F15C28E0}"/>
                </a:ext>
              </a:extLst>
            </p:cNvPr>
            <p:cNvCxnSpPr>
              <a:cxnSpLocks/>
            </p:cNvCxnSpPr>
            <p:nvPr/>
          </p:nvCxnSpPr>
          <p:spPr>
            <a:xfrm>
              <a:off x="5206727" y="4110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4FD0F5BA-DAC6-44E9-969D-CA37739B9F56}"/>
                </a:ext>
              </a:extLst>
            </p:cNvPr>
            <p:cNvCxnSpPr>
              <a:cxnSpLocks/>
            </p:cNvCxnSpPr>
            <p:nvPr/>
          </p:nvCxnSpPr>
          <p:spPr>
            <a:xfrm>
              <a:off x="5360219" y="41101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5AA74EB0-030B-4BBD-9EAD-BB12DBE3B4A5}"/>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C9DD1E08-4EC0-4FB4-9EAF-BE73B804D0CA}"/>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96C5705F-12B8-461F-8D19-A927C01590B0}"/>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B4EB6EEF-0EEC-400D-8E65-9D424F3AD379}"/>
                </a:ext>
              </a:extLst>
            </p:cNvPr>
            <p:cNvCxnSpPr>
              <a:cxnSpLocks/>
            </p:cNvCxnSpPr>
            <p:nvPr/>
          </p:nvCxnSpPr>
          <p:spPr>
            <a:xfrm>
              <a:off x="817419" y="43863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638777B5-8427-442A-B3D7-45CA664108E3}"/>
                </a:ext>
              </a:extLst>
            </p:cNvPr>
            <p:cNvCxnSpPr>
              <a:cxnSpLocks/>
            </p:cNvCxnSpPr>
            <p:nvPr/>
          </p:nvCxnSpPr>
          <p:spPr>
            <a:xfrm>
              <a:off x="692591" y="4341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 name="Skupina 13">
            <a:extLst>
              <a:ext uri="{FF2B5EF4-FFF2-40B4-BE49-F238E27FC236}">
                <a16:creationId xmlns:a16="http://schemas.microsoft.com/office/drawing/2014/main" id="{8BB41DC8-C548-4FFB-9F11-B6F721D438C5}"/>
              </a:ext>
            </a:extLst>
          </p:cNvPr>
          <p:cNvGrpSpPr/>
          <p:nvPr/>
        </p:nvGrpSpPr>
        <p:grpSpPr>
          <a:xfrm>
            <a:off x="1566864" y="598489"/>
            <a:ext cx="2039937" cy="2903537"/>
            <a:chOff x="42863" y="598488"/>
            <a:chExt cx="2039937" cy="2903537"/>
          </a:xfrm>
        </p:grpSpPr>
        <p:sp>
          <p:nvSpPr>
            <p:cNvPr id="92444" name="Oval 306"/>
            <p:cNvSpPr>
              <a:spLocks noChangeArrowheads="1"/>
            </p:cNvSpPr>
            <p:nvPr/>
          </p:nvSpPr>
          <p:spPr bwMode="auto">
            <a:xfrm flipH="1">
              <a:off x="1917700"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5" name="Oval 307"/>
            <p:cNvSpPr>
              <a:spLocks noChangeArrowheads="1"/>
            </p:cNvSpPr>
            <p:nvPr/>
          </p:nvSpPr>
          <p:spPr bwMode="auto">
            <a:xfrm flipH="1">
              <a:off x="1554163" y="2914650"/>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396" name="Skupina 395">
              <a:extLst>
                <a:ext uri="{FF2B5EF4-FFF2-40B4-BE49-F238E27FC236}">
                  <a16:creationId xmlns:a16="http://schemas.microsoft.com/office/drawing/2014/main" id="{1CB5D3B1-03AC-4756-9984-101EB8572738}"/>
                </a:ext>
              </a:extLst>
            </p:cNvPr>
            <p:cNvGrpSpPr/>
            <p:nvPr/>
          </p:nvGrpSpPr>
          <p:grpSpPr>
            <a:xfrm>
              <a:off x="42863" y="598488"/>
              <a:ext cx="2039937" cy="1338262"/>
              <a:chOff x="42863" y="598488"/>
              <a:chExt cx="2039937" cy="1338262"/>
            </a:xfrm>
          </p:grpSpPr>
          <p:sp>
            <p:nvSpPr>
              <p:cNvPr id="397" name="Oval 301">
                <a:extLst>
                  <a:ext uri="{FF2B5EF4-FFF2-40B4-BE49-F238E27FC236}">
                    <a16:creationId xmlns:a16="http://schemas.microsoft.com/office/drawing/2014/main" id="{CCEAF10D-E79E-4795-B3C8-A4FFECF34F4D}"/>
                  </a:ext>
                </a:extLst>
              </p:cNvPr>
              <p:cNvSpPr>
                <a:spLocks noChangeArrowheads="1"/>
              </p:cNvSpPr>
              <p:nvPr/>
            </p:nvSpPr>
            <p:spPr bwMode="auto">
              <a:xfrm flipH="1">
                <a:off x="904875" y="1562100"/>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8" name="Oval 308">
                <a:extLst>
                  <a:ext uri="{FF2B5EF4-FFF2-40B4-BE49-F238E27FC236}">
                    <a16:creationId xmlns:a16="http://schemas.microsoft.com/office/drawing/2014/main" id="{99E6BE5D-123A-4F5B-AEE2-868E9CF75156}"/>
                  </a:ext>
                </a:extLst>
              </p:cNvPr>
              <p:cNvSpPr>
                <a:spLocks noChangeArrowheads="1"/>
              </p:cNvSpPr>
              <p:nvPr/>
            </p:nvSpPr>
            <p:spPr bwMode="auto">
              <a:xfrm flipH="1">
                <a:off x="20081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9" name="Oval 310">
                <a:extLst>
                  <a:ext uri="{FF2B5EF4-FFF2-40B4-BE49-F238E27FC236}">
                    <a16:creationId xmlns:a16="http://schemas.microsoft.com/office/drawing/2014/main" id="{B901928D-C6EF-4DF3-95CC-060A43824859}"/>
                  </a:ext>
                </a:extLst>
              </p:cNvPr>
              <p:cNvSpPr>
                <a:spLocks noChangeArrowheads="1"/>
              </p:cNvSpPr>
              <p:nvPr/>
            </p:nvSpPr>
            <p:spPr bwMode="auto">
              <a:xfrm flipH="1">
                <a:off x="1720850"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0" name="Oval 312">
                <a:extLst>
                  <a:ext uri="{FF2B5EF4-FFF2-40B4-BE49-F238E27FC236}">
                    <a16:creationId xmlns:a16="http://schemas.microsoft.com/office/drawing/2014/main" id="{E1758731-447C-460D-B60F-29C196B046CE}"/>
                  </a:ext>
                </a:extLst>
              </p:cNvPr>
              <p:cNvSpPr>
                <a:spLocks noChangeArrowheads="1"/>
              </p:cNvSpPr>
              <p:nvPr/>
            </p:nvSpPr>
            <p:spPr bwMode="auto">
              <a:xfrm flipH="1">
                <a:off x="9445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1" name="Text Box 320">
                <a:extLst>
                  <a:ext uri="{FF2B5EF4-FFF2-40B4-BE49-F238E27FC236}">
                    <a16:creationId xmlns:a16="http://schemas.microsoft.com/office/drawing/2014/main" id="{BC01F3A2-4700-4D90-91FD-9DAE5DB17F1B}"/>
                  </a:ext>
                </a:extLst>
              </p:cNvPr>
              <p:cNvSpPr txBox="1">
                <a:spLocks noChangeArrowheads="1"/>
              </p:cNvSpPr>
              <p:nvPr/>
            </p:nvSpPr>
            <p:spPr bwMode="auto">
              <a:xfrm flipH="1">
                <a:off x="42863"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402" name="Line 321">
                <a:extLst>
                  <a:ext uri="{FF2B5EF4-FFF2-40B4-BE49-F238E27FC236}">
                    <a16:creationId xmlns:a16="http://schemas.microsoft.com/office/drawing/2014/main" id="{5B32F169-77FE-45FD-92F1-9917B1EA200E}"/>
                  </a:ext>
                </a:extLst>
              </p:cNvPr>
              <p:cNvSpPr>
                <a:spLocks noChangeShapeType="1"/>
              </p:cNvSpPr>
              <p:nvPr/>
            </p:nvSpPr>
            <p:spPr bwMode="auto">
              <a:xfrm flipV="1">
                <a:off x="665163" y="860425"/>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3" name="Line 322">
                <a:extLst>
                  <a:ext uri="{FF2B5EF4-FFF2-40B4-BE49-F238E27FC236}">
                    <a16:creationId xmlns:a16="http://schemas.microsoft.com/office/drawing/2014/main" id="{B8390B21-2946-4443-BD2E-D62AB543F0B9}"/>
                  </a:ext>
                </a:extLst>
              </p:cNvPr>
              <p:cNvSpPr>
                <a:spLocks noChangeShapeType="1"/>
              </p:cNvSpPr>
              <p:nvPr/>
            </p:nvSpPr>
            <p:spPr bwMode="auto">
              <a:xfrm>
                <a:off x="6397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4" name="Oval 347">
                <a:extLst>
                  <a:ext uri="{FF2B5EF4-FFF2-40B4-BE49-F238E27FC236}">
                    <a16:creationId xmlns:a16="http://schemas.microsoft.com/office/drawing/2014/main" id="{22FE911F-99EC-4A27-965C-469026205C3E}"/>
                  </a:ext>
                </a:extLst>
              </p:cNvPr>
              <p:cNvSpPr>
                <a:spLocks noChangeArrowheads="1"/>
              </p:cNvSpPr>
              <p:nvPr/>
            </p:nvSpPr>
            <p:spPr bwMode="auto">
              <a:xfrm flipH="1">
                <a:off x="830263" y="681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grpSp>
        <p:nvGrpSpPr>
          <p:cNvPr id="409" name="Skupina 408">
            <a:extLst>
              <a:ext uri="{FF2B5EF4-FFF2-40B4-BE49-F238E27FC236}">
                <a16:creationId xmlns:a16="http://schemas.microsoft.com/office/drawing/2014/main" id="{F87DAD23-8D77-4865-801A-6AA7C7E4C5AD}"/>
              </a:ext>
            </a:extLst>
          </p:cNvPr>
          <p:cNvGrpSpPr/>
          <p:nvPr/>
        </p:nvGrpSpPr>
        <p:grpSpPr>
          <a:xfrm>
            <a:off x="2471738" y="492472"/>
            <a:ext cx="4170362" cy="1453803"/>
            <a:chOff x="947738" y="492471"/>
            <a:chExt cx="4170362" cy="1453803"/>
          </a:xfrm>
        </p:grpSpPr>
        <p:sp>
          <p:nvSpPr>
            <p:cNvPr id="410" name="Freeform 62">
              <a:extLst>
                <a:ext uri="{FF2B5EF4-FFF2-40B4-BE49-F238E27FC236}">
                  <a16:creationId xmlns:a16="http://schemas.microsoft.com/office/drawing/2014/main" id="{C68B0398-5F25-4C6A-A499-851C4118EF2D}"/>
                </a:ext>
              </a:extLst>
            </p:cNvPr>
            <p:cNvSpPr>
              <a:spLocks/>
            </p:cNvSpPr>
            <p:nvPr/>
          </p:nvSpPr>
          <p:spPr bwMode="auto">
            <a:xfrm>
              <a:off x="2517775" y="492471"/>
              <a:ext cx="2600325" cy="1453803"/>
            </a:xfrm>
            <a:custGeom>
              <a:avLst/>
              <a:gdLst>
                <a:gd name="T0" fmla="*/ 191531868 w 1638"/>
                <a:gd name="T1" fmla="*/ 2147483647 h 1031"/>
                <a:gd name="T2" fmla="*/ 564515030 w 1638"/>
                <a:gd name="T3" fmla="*/ 390623220 h 1031"/>
                <a:gd name="T4" fmla="*/ 2147483647 w 1638"/>
                <a:gd name="T5" fmla="*/ 320058900 h 1031"/>
                <a:gd name="T6" fmla="*/ 2147483647 w 1638"/>
                <a:gd name="T7" fmla="*/ 2147483647 h 1031"/>
                <a:gd name="T8" fmla="*/ 0 60000 65536"/>
                <a:gd name="T9" fmla="*/ 0 60000 65536"/>
                <a:gd name="T10" fmla="*/ 0 60000 65536"/>
                <a:gd name="T11" fmla="*/ 0 60000 65536"/>
                <a:gd name="T12" fmla="*/ 0 w 1638"/>
                <a:gd name="T13" fmla="*/ 0 h 1031"/>
                <a:gd name="T14" fmla="*/ 1638 w 1638"/>
                <a:gd name="T15" fmla="*/ 1031 h 1031"/>
              </a:gdLst>
              <a:ahLst/>
              <a:cxnLst>
                <a:cxn ang="T8">
                  <a:pos x="T0" y="T1"/>
                </a:cxn>
                <a:cxn ang="T9">
                  <a:pos x="T2" y="T3"/>
                </a:cxn>
                <a:cxn ang="T10">
                  <a:pos x="T4" y="T5"/>
                </a:cxn>
                <a:cxn ang="T11">
                  <a:pos x="T6" y="T7"/>
                </a:cxn>
              </a:cxnLst>
              <a:rect l="T12" t="T13" r="T14" b="T15"/>
              <a:pathLst>
                <a:path w="1638" h="1031">
                  <a:moveTo>
                    <a:pt x="76" y="1031"/>
                  </a:moveTo>
                  <a:cubicBezTo>
                    <a:pt x="101" y="885"/>
                    <a:pt x="0" y="306"/>
                    <a:pt x="224" y="155"/>
                  </a:cubicBezTo>
                  <a:cubicBezTo>
                    <a:pt x="448" y="4"/>
                    <a:pt x="1196" y="0"/>
                    <a:pt x="1417" y="127"/>
                  </a:cubicBezTo>
                  <a:cubicBezTo>
                    <a:pt x="1638" y="254"/>
                    <a:pt x="1521" y="752"/>
                    <a:pt x="1548" y="916"/>
                  </a:cubicBezTo>
                </a:path>
              </a:pathLst>
            </a:custGeom>
            <a:noFill/>
            <a:ln w="57150">
              <a:solidFill>
                <a:schemeClr val="tx1"/>
              </a:solidFill>
              <a:round/>
              <a:headEnd type="triangle" w="med" len="med"/>
              <a:tailEnd/>
            </a:ln>
          </p:spPr>
          <p:txBody>
            <a:bodyPr wrap="none" anchor="ctr"/>
            <a:lstStyle/>
            <a:p>
              <a:endParaRPr lang="cs-CZ"/>
            </a:p>
          </p:txBody>
        </p:sp>
        <p:sp>
          <p:nvSpPr>
            <p:cNvPr id="411" name="Text Box 65">
              <a:extLst>
                <a:ext uri="{FF2B5EF4-FFF2-40B4-BE49-F238E27FC236}">
                  <a16:creationId xmlns:a16="http://schemas.microsoft.com/office/drawing/2014/main" id="{711B44C6-9B51-4410-8E15-82965D1D370D}"/>
                </a:ext>
              </a:extLst>
            </p:cNvPr>
            <p:cNvSpPr txBox="1">
              <a:spLocks noChangeArrowheads="1"/>
            </p:cNvSpPr>
            <p:nvPr/>
          </p:nvSpPr>
          <p:spPr bwMode="auto">
            <a:xfrm>
              <a:off x="2806700" y="622300"/>
              <a:ext cx="18494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pohyb filtrátu</a:t>
              </a:r>
            </a:p>
          </p:txBody>
        </p:sp>
        <p:sp>
          <p:nvSpPr>
            <p:cNvPr id="412" name="Freeform 348">
              <a:extLst>
                <a:ext uri="{FF2B5EF4-FFF2-40B4-BE49-F238E27FC236}">
                  <a16:creationId xmlns:a16="http://schemas.microsoft.com/office/drawing/2014/main" id="{7CB161EC-6E65-4DE5-9538-B674F3667A1B}"/>
                </a:ext>
              </a:extLst>
            </p:cNvPr>
            <p:cNvSpPr>
              <a:spLocks/>
            </p:cNvSpPr>
            <p:nvPr/>
          </p:nvSpPr>
          <p:spPr bwMode="auto">
            <a:xfrm>
              <a:off x="947738" y="744438"/>
              <a:ext cx="1882775" cy="668338"/>
            </a:xfrm>
            <a:custGeom>
              <a:avLst/>
              <a:gdLst>
                <a:gd name="T0" fmla="*/ 2147483647 w 1186"/>
                <a:gd name="T1" fmla="*/ 0 h 421"/>
                <a:gd name="T2" fmla="*/ 1345763280 w 1186"/>
                <a:gd name="T3" fmla="*/ 985382736 h 421"/>
                <a:gd name="T4" fmla="*/ 0 w 1186"/>
                <a:gd name="T5" fmla="*/ 554434827 h 421"/>
                <a:gd name="T6" fmla="*/ 0 60000 65536"/>
                <a:gd name="T7" fmla="*/ 0 60000 65536"/>
                <a:gd name="T8" fmla="*/ 0 60000 65536"/>
                <a:gd name="T9" fmla="*/ 0 w 1186"/>
                <a:gd name="T10" fmla="*/ 0 h 421"/>
                <a:gd name="T11" fmla="*/ 1186 w 1186"/>
                <a:gd name="T12" fmla="*/ 421 h 421"/>
              </a:gdLst>
              <a:ahLst/>
              <a:cxnLst>
                <a:cxn ang="T6">
                  <a:pos x="T0" y="T1"/>
                </a:cxn>
                <a:cxn ang="T7">
                  <a:pos x="T2" y="T3"/>
                </a:cxn>
                <a:cxn ang="T8">
                  <a:pos x="T4" y="T5"/>
                </a:cxn>
              </a:cxnLst>
              <a:rect l="T9" t="T10" r="T11" b="T12"/>
              <a:pathLst>
                <a:path w="1186" h="421">
                  <a:moveTo>
                    <a:pt x="1186" y="0"/>
                  </a:moveTo>
                  <a:cubicBezTo>
                    <a:pt x="1079" y="65"/>
                    <a:pt x="732" y="354"/>
                    <a:pt x="534" y="391"/>
                  </a:cubicBezTo>
                  <a:cubicBezTo>
                    <a:pt x="353" y="421"/>
                    <a:pt x="111" y="256"/>
                    <a:pt x="0" y="220"/>
                  </a:cubicBezTo>
                </a:path>
              </a:pathLst>
            </a:custGeom>
            <a:noFill/>
            <a:ln w="9525">
              <a:solidFill>
                <a:schemeClr val="tx1"/>
              </a:solidFill>
              <a:round/>
              <a:headEnd/>
              <a:tailEnd type="triangle" w="med" len="med"/>
            </a:ln>
          </p:spPr>
          <p:txBody>
            <a:bodyPr/>
            <a:lstStyle/>
            <a:p>
              <a:endParaRPr lang="cs-CZ"/>
            </a:p>
          </p:txBody>
        </p:sp>
      </p:grpSp>
      <p:grpSp>
        <p:nvGrpSpPr>
          <p:cNvPr id="394" name="Skupina 393">
            <a:extLst>
              <a:ext uri="{FF2B5EF4-FFF2-40B4-BE49-F238E27FC236}">
                <a16:creationId xmlns:a16="http://schemas.microsoft.com/office/drawing/2014/main" id="{880F67E3-F56C-4397-AA83-9A9B9B08A2A0}"/>
              </a:ext>
            </a:extLst>
          </p:cNvPr>
          <p:cNvGrpSpPr/>
          <p:nvPr/>
        </p:nvGrpSpPr>
        <p:grpSpPr>
          <a:xfrm>
            <a:off x="1166813" y="292101"/>
            <a:ext cx="1464587" cy="593725"/>
            <a:chOff x="-357188" y="292100"/>
            <a:chExt cx="1464587" cy="593725"/>
          </a:xfrm>
        </p:grpSpPr>
        <p:sp>
          <p:nvSpPr>
            <p:cNvPr id="395" name="AutoShape 2">
              <a:extLst>
                <a:ext uri="{FF2B5EF4-FFF2-40B4-BE49-F238E27FC236}">
                  <a16:creationId xmlns:a16="http://schemas.microsoft.com/office/drawing/2014/main" id="{F4C9CC53-9F48-4C7A-AECE-807E45CDEBEF}"/>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05" name="Oval 309">
              <a:extLst>
                <a:ext uri="{FF2B5EF4-FFF2-40B4-BE49-F238E27FC236}">
                  <a16:creationId xmlns:a16="http://schemas.microsoft.com/office/drawing/2014/main" id="{62323360-C76C-4C9E-8CE9-E6DED1CAA072}"/>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6" name="Oval 311">
              <a:extLst>
                <a:ext uri="{FF2B5EF4-FFF2-40B4-BE49-F238E27FC236}">
                  <a16:creationId xmlns:a16="http://schemas.microsoft.com/office/drawing/2014/main" id="{37A2AE04-8A18-421D-B977-18E50673B995}"/>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7" name="Text Box 318">
              <a:extLst>
                <a:ext uri="{FF2B5EF4-FFF2-40B4-BE49-F238E27FC236}">
                  <a16:creationId xmlns:a16="http://schemas.microsoft.com/office/drawing/2014/main" id="{95946BCC-E5A1-454C-A807-E9AF1EF2E09F}"/>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413" name="Text Box 339">
            <a:extLst>
              <a:ext uri="{FF2B5EF4-FFF2-40B4-BE49-F238E27FC236}">
                <a16:creationId xmlns:a16="http://schemas.microsoft.com/office/drawing/2014/main" id="{FB8DFD29-58AB-43D5-891F-35CCF71DB81C}"/>
              </a:ext>
            </a:extLst>
          </p:cNvPr>
          <p:cNvSpPr txBox="1">
            <a:spLocks noChangeArrowheads="1"/>
          </p:cNvSpPr>
          <p:nvPr/>
        </p:nvSpPr>
        <p:spPr bwMode="auto">
          <a:xfrm flipH="1">
            <a:off x="1530350" y="3770456"/>
            <a:ext cx="1745927" cy="1600438"/>
          </a:xfrm>
          <a:prstGeom prst="rect">
            <a:avLst/>
          </a:prstGeom>
          <a:solidFill>
            <a:srgbClr val="FFFF00"/>
          </a:solidFill>
          <a:ln w="9525">
            <a:noFill/>
            <a:miter lim="800000"/>
            <a:headEnd/>
            <a:tailEnd/>
          </a:ln>
          <a:effectLst/>
        </p:spPr>
        <p:txBody>
          <a:bodyPr wrap="none">
            <a:spAutoFit/>
          </a:bodyPr>
          <a:lstStyle/>
          <a:p>
            <a:pPr eaLnBrk="0" hangingPunct="0">
              <a:defRPr/>
            </a:pPr>
            <a:r>
              <a:rPr lang="cs-CZ" sz="1400" b="1" dirty="0">
                <a:effectLst>
                  <a:outerShdw blurRad="38100" dist="38100" dir="2700000" algn="tl">
                    <a:srgbClr val="FFFFFF"/>
                  </a:outerShdw>
                </a:effectLst>
                <a:latin typeface="Times New Roman" pitchFamily="18" charset="0"/>
              </a:rPr>
              <a:t>Městnání</a:t>
            </a:r>
          </a:p>
          <a:p>
            <a:pPr eaLnBrk="0" hangingPunct="0">
              <a:defRPr/>
            </a:pPr>
            <a:r>
              <a:rPr lang="cs-CZ" sz="1400" b="1" dirty="0">
                <a:effectLst>
                  <a:outerShdw blurRad="38100" dist="38100" dir="2700000" algn="tl">
                    <a:srgbClr val="FFFFFF"/>
                  </a:outerShdw>
                </a:effectLst>
                <a:latin typeface="Times New Roman" pitchFamily="18" charset="0"/>
              </a:rPr>
              <a:t>při kardiální </a:t>
            </a:r>
          </a:p>
          <a:p>
            <a:pPr eaLnBrk="0" hangingPunct="0">
              <a:defRPr/>
            </a:pPr>
            <a:r>
              <a:rPr lang="cs-CZ" sz="1400" b="1" dirty="0">
                <a:effectLst>
                  <a:outerShdw blurRad="38100" dist="38100" dir="2700000" algn="tl">
                    <a:srgbClr val="FFFFFF"/>
                  </a:outerShdw>
                </a:effectLst>
                <a:latin typeface="Times New Roman" pitchFamily="18" charset="0"/>
              </a:rPr>
              <a:t>insuficienci;</a:t>
            </a:r>
          </a:p>
          <a:p>
            <a:pPr eaLnBrk="0" hangingPunct="0">
              <a:defRPr/>
            </a:pPr>
            <a:r>
              <a:rPr lang="cs-CZ" sz="1400" b="1" dirty="0">
                <a:effectLst>
                  <a:outerShdw blurRad="38100" dist="38100" dir="2700000" algn="tl">
                    <a:srgbClr val="FFFFFF"/>
                  </a:outerShdw>
                </a:effectLst>
                <a:latin typeface="Times New Roman" pitchFamily="18" charset="0"/>
              </a:rPr>
              <a:t>Zvýšení venózního</a:t>
            </a:r>
          </a:p>
          <a:p>
            <a:pPr eaLnBrk="0" hangingPunct="0">
              <a:defRPr/>
            </a:pPr>
            <a:r>
              <a:rPr lang="cs-CZ" sz="1400" b="1" dirty="0">
                <a:effectLst>
                  <a:outerShdw blurRad="38100" dist="38100" dir="2700000" algn="tl">
                    <a:srgbClr val="FFFFFF"/>
                  </a:outerShdw>
                </a:effectLst>
                <a:latin typeface="Times New Roman" pitchFamily="18" charset="0"/>
              </a:rPr>
              <a:t> tlaku při chronické </a:t>
            </a:r>
          </a:p>
          <a:p>
            <a:pPr eaLnBrk="0" hangingPunct="0">
              <a:defRPr/>
            </a:pPr>
            <a:r>
              <a:rPr lang="cs-CZ" sz="1400" b="1" dirty="0">
                <a:effectLst>
                  <a:outerShdw blurRad="38100" dist="38100" dir="2700000" algn="tl">
                    <a:srgbClr val="FFFFFF"/>
                  </a:outerShdw>
                </a:effectLst>
                <a:latin typeface="Times New Roman" pitchFamily="18" charset="0"/>
              </a:rPr>
              <a:t>žilní insuficienci </a:t>
            </a:r>
          </a:p>
          <a:p>
            <a:pPr eaLnBrk="0" hangingPunct="0">
              <a:defRPr/>
            </a:pPr>
            <a:r>
              <a:rPr lang="cs-CZ" sz="1400" b="1" dirty="0">
                <a:effectLst>
                  <a:outerShdw blurRad="38100" dist="38100" dir="2700000" algn="tl">
                    <a:srgbClr val="FFFFFF"/>
                  </a:outerShdw>
                </a:effectLst>
                <a:latin typeface="Times New Roman" pitchFamily="18" charset="0"/>
              </a:rPr>
              <a:t>dolních končetin.</a:t>
            </a:r>
            <a:endParaRPr lang="cs-CZ" sz="1400" dirty="0">
              <a:latin typeface="Times New Roman" pitchFamily="18" charset="0"/>
            </a:endParaRPr>
          </a:p>
        </p:txBody>
      </p:sp>
      <p:sp>
        <p:nvSpPr>
          <p:cNvPr id="414" name="Text Box 338">
            <a:extLst>
              <a:ext uri="{FF2B5EF4-FFF2-40B4-BE49-F238E27FC236}">
                <a16:creationId xmlns:a16="http://schemas.microsoft.com/office/drawing/2014/main" id="{7AE9B226-0E97-44C4-9520-24B30529CDF9}"/>
              </a:ext>
            </a:extLst>
          </p:cNvPr>
          <p:cNvSpPr txBox="1">
            <a:spLocks noChangeArrowheads="1"/>
          </p:cNvSpPr>
          <p:nvPr/>
        </p:nvSpPr>
        <p:spPr bwMode="auto">
          <a:xfrm flipH="1">
            <a:off x="1957199" y="2722087"/>
            <a:ext cx="1380506"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gradientu</a:t>
            </a:r>
            <a:endParaRPr lang="cs-CZ" sz="1400" dirty="0">
              <a:latin typeface="Times New Roman" pitchFamily="18" charset="0"/>
            </a:endParaRPr>
          </a:p>
        </p:txBody>
      </p:sp>
      <p:sp>
        <p:nvSpPr>
          <p:cNvPr id="415" name="Line 340">
            <a:extLst>
              <a:ext uri="{FF2B5EF4-FFF2-40B4-BE49-F238E27FC236}">
                <a16:creationId xmlns:a16="http://schemas.microsoft.com/office/drawing/2014/main" id="{036D1A63-2D60-4E3E-8765-B5A2286A644E}"/>
              </a:ext>
            </a:extLst>
          </p:cNvPr>
          <p:cNvSpPr>
            <a:spLocks noChangeShapeType="1"/>
          </p:cNvSpPr>
          <p:nvPr/>
        </p:nvSpPr>
        <p:spPr bwMode="auto">
          <a:xfrm flipV="1">
            <a:off x="2720975" y="3411538"/>
            <a:ext cx="317500" cy="61595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Tree>
    <p:custDataLst>
      <p:tags r:id="rId1"/>
    </p:custDataLst>
    <p:extLst>
      <p:ext uri="{BB962C8B-B14F-4D97-AF65-F5344CB8AC3E}">
        <p14:creationId xmlns:p14="http://schemas.microsoft.com/office/powerpoint/2010/main" val="3254460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3"/>
                                        </p:tgtEl>
                                        <p:attrNameLst>
                                          <p:attrName>style.visibility</p:attrName>
                                        </p:attrNameLst>
                                      </p:cBhvr>
                                      <p:to>
                                        <p:strVal val="visible"/>
                                      </p:to>
                                    </p:set>
                                    <p:animEffect transition="in" filter="fade">
                                      <p:cBhvr>
                                        <p:cTn id="7" dur="500"/>
                                        <p:tgtEl>
                                          <p:spTgt spid="4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4"/>
                                        </p:tgtEl>
                                        <p:attrNameLst>
                                          <p:attrName>style.visibility</p:attrName>
                                        </p:attrNameLst>
                                      </p:cBhvr>
                                      <p:to>
                                        <p:strVal val="visible"/>
                                      </p:to>
                                    </p:set>
                                    <p:animEffect transition="in" filter="fade">
                                      <p:cBhvr>
                                        <p:cTn id="12" dur="500"/>
                                        <p:tgtEl>
                                          <p:spTgt spid="41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15"/>
                                        </p:tgtEl>
                                        <p:attrNameLst>
                                          <p:attrName>style.visibility</p:attrName>
                                        </p:attrNameLst>
                                      </p:cBhvr>
                                      <p:to>
                                        <p:strVal val="visible"/>
                                      </p:to>
                                    </p:set>
                                    <p:animEffect transition="in" filter="fade">
                                      <p:cBhvr>
                                        <p:cTn id="15" dur="500"/>
                                        <p:tgtEl>
                                          <p:spTgt spid="4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3" grpId="0" animBg="1"/>
      <p:bldP spid="414" grpId="0" animBg="1"/>
      <p:bldP spid="41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 name="Obdélník 392">
            <a:extLst>
              <a:ext uri="{FF2B5EF4-FFF2-40B4-BE49-F238E27FC236}">
                <a16:creationId xmlns:a16="http://schemas.microsoft.com/office/drawing/2014/main" id="{2392BAE9-8673-4627-8D56-9F57C0E3B8AD}"/>
              </a:ext>
            </a:extLst>
          </p:cNvPr>
          <p:cNvSpPr/>
          <p:nvPr/>
        </p:nvSpPr>
        <p:spPr>
          <a:xfrm>
            <a:off x="1534922" y="-30435"/>
            <a:ext cx="9111044"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Skupina 4">
            <a:extLst>
              <a:ext uri="{FF2B5EF4-FFF2-40B4-BE49-F238E27FC236}">
                <a16:creationId xmlns:a16="http://schemas.microsoft.com/office/drawing/2014/main" id="{EAFFB448-01D4-4300-9707-65DBD022CA76}"/>
              </a:ext>
            </a:extLst>
          </p:cNvPr>
          <p:cNvGrpSpPr/>
          <p:nvPr/>
        </p:nvGrpSpPr>
        <p:grpSpPr>
          <a:xfrm>
            <a:off x="1332551" y="385302"/>
            <a:ext cx="9324527" cy="6484273"/>
            <a:chOff x="-180528" y="391190"/>
            <a:chExt cx="9324527" cy="6484273"/>
          </a:xfrm>
        </p:grpSpPr>
        <p:sp>
          <p:nvSpPr>
            <p:cNvPr id="4" name="Obdélník 3">
              <a:extLst>
                <a:ext uri="{FF2B5EF4-FFF2-40B4-BE49-F238E27FC236}">
                  <a16:creationId xmlns:a16="http://schemas.microsoft.com/office/drawing/2014/main" id="{948AC106-2D85-4A81-8636-D1E8D6AF2F77}"/>
                </a:ext>
              </a:extLst>
            </p:cNvPr>
            <p:cNvSpPr/>
            <p:nvPr/>
          </p:nvSpPr>
          <p:spPr>
            <a:xfrm>
              <a:off x="11113" y="404664"/>
              <a:ext cx="9132886" cy="6470799"/>
            </a:xfrm>
            <a:prstGeom prst="rect">
              <a:avLst/>
            </a:pr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olný tvar: obrazec 1">
              <a:extLst>
                <a:ext uri="{FF2B5EF4-FFF2-40B4-BE49-F238E27FC236}">
                  <a16:creationId xmlns:a16="http://schemas.microsoft.com/office/drawing/2014/main" id="{8E2A0372-D9C1-4A0D-8791-910FDC26A76C}"/>
                </a:ext>
              </a:extLst>
            </p:cNvPr>
            <p:cNvSpPr/>
            <p:nvPr/>
          </p:nvSpPr>
          <p:spPr>
            <a:xfrm>
              <a:off x="-180528" y="391190"/>
              <a:ext cx="9313415" cy="45719"/>
            </a:xfrm>
            <a:custGeom>
              <a:avLst/>
              <a:gdLst>
                <a:gd name="connsiteX0" fmla="*/ 0 w 5667513"/>
                <a:gd name="connsiteY0" fmla="*/ 35339 h 35339"/>
                <a:gd name="connsiteX1" fmla="*/ 5667513 w 5667513"/>
                <a:gd name="connsiteY1" fmla="*/ 0 h 35339"/>
                <a:gd name="connsiteX2" fmla="*/ 5667513 w 5667513"/>
                <a:gd name="connsiteY2" fmla="*/ 0 h 35339"/>
              </a:gdLst>
              <a:ahLst/>
              <a:cxnLst>
                <a:cxn ang="0">
                  <a:pos x="connsiteX0" y="connsiteY0"/>
                </a:cxn>
                <a:cxn ang="0">
                  <a:pos x="connsiteX1" y="connsiteY1"/>
                </a:cxn>
                <a:cxn ang="0">
                  <a:pos x="connsiteX2" y="connsiteY2"/>
                </a:cxn>
              </a:cxnLst>
              <a:rect l="l" t="t" r="r" b="b"/>
              <a:pathLst>
                <a:path w="5667513" h="35339">
                  <a:moveTo>
                    <a:pt x="0" y="35339"/>
                  </a:moveTo>
                  <a:lnTo>
                    <a:pt x="5667513" y="0"/>
                  </a:lnTo>
                  <a:lnTo>
                    <a:pt x="566751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2163" name="Group 3"/>
          <p:cNvGrpSpPr>
            <a:grpSpLocks/>
          </p:cNvGrpSpPr>
          <p:nvPr/>
        </p:nvGrpSpPr>
        <p:grpSpPr bwMode="auto">
          <a:xfrm>
            <a:off x="1344612" y="2797175"/>
            <a:ext cx="9534526" cy="3702050"/>
            <a:chOff x="-96" y="77"/>
            <a:chExt cx="5894" cy="2332"/>
          </a:xfrm>
        </p:grpSpPr>
        <p:grpSp>
          <p:nvGrpSpPr>
            <p:cNvPr id="92487" name="Group 4"/>
            <p:cNvGrpSpPr>
              <a:grpSpLocks/>
            </p:cNvGrpSpPr>
            <p:nvPr/>
          </p:nvGrpSpPr>
          <p:grpSpPr bwMode="auto">
            <a:xfrm>
              <a:off x="-90" y="77"/>
              <a:ext cx="5888" cy="1065"/>
              <a:chOff x="-90" y="77"/>
              <a:chExt cx="5888" cy="1065"/>
            </a:xfrm>
          </p:grpSpPr>
          <p:sp>
            <p:nvSpPr>
              <p:cNvPr id="92499"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500"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1"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2"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3"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4"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5"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6"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7"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8"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dirty="0"/>
              </a:p>
            </p:txBody>
          </p:sp>
        </p:grpSp>
        <p:grpSp>
          <p:nvGrpSpPr>
            <p:cNvPr id="92488" name="Group 15"/>
            <p:cNvGrpSpPr>
              <a:grpSpLocks/>
            </p:cNvGrpSpPr>
            <p:nvPr/>
          </p:nvGrpSpPr>
          <p:grpSpPr bwMode="auto">
            <a:xfrm flipV="1">
              <a:off x="-96" y="1344"/>
              <a:ext cx="5888" cy="1065"/>
              <a:chOff x="-90" y="77"/>
              <a:chExt cx="5888" cy="1065"/>
            </a:xfrm>
          </p:grpSpPr>
          <p:sp>
            <p:nvSpPr>
              <p:cNvPr id="92489"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490"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1"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2"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3"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4"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5"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6"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7"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8"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2164" name="Text Box 26"/>
          <p:cNvSpPr txBox="1">
            <a:spLocks noChangeArrowheads="1"/>
          </p:cNvSpPr>
          <p:nvPr/>
        </p:nvSpPr>
        <p:spPr bwMode="auto">
          <a:xfrm>
            <a:off x="92916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2165" name="Text Box 27"/>
          <p:cNvSpPr txBox="1">
            <a:spLocks noChangeArrowheads="1"/>
          </p:cNvSpPr>
          <p:nvPr/>
        </p:nvSpPr>
        <p:spPr bwMode="auto">
          <a:xfrm>
            <a:off x="19415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2166" name="Text Box 28"/>
          <p:cNvSpPr txBox="1">
            <a:spLocks noChangeArrowheads="1"/>
          </p:cNvSpPr>
          <p:nvPr/>
        </p:nvSpPr>
        <p:spPr bwMode="auto">
          <a:xfrm>
            <a:off x="49942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2204" name="Text Box 66"/>
          <p:cNvSpPr txBox="1">
            <a:spLocks noChangeArrowheads="1"/>
          </p:cNvSpPr>
          <p:nvPr/>
        </p:nvSpPr>
        <p:spPr bwMode="auto">
          <a:xfrm flipH="1">
            <a:off x="81491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2205" name="Oval 67"/>
          <p:cNvSpPr>
            <a:spLocks noChangeArrowheads="1"/>
          </p:cNvSpPr>
          <p:nvPr/>
        </p:nvSpPr>
        <p:spPr bwMode="auto">
          <a:xfrm flipH="1">
            <a:off x="66754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6" name="Oval 68"/>
          <p:cNvSpPr>
            <a:spLocks noChangeArrowheads="1"/>
          </p:cNvSpPr>
          <p:nvPr/>
        </p:nvSpPr>
        <p:spPr bwMode="auto">
          <a:xfrm flipH="1">
            <a:off x="65230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7" name="Oval 69"/>
          <p:cNvSpPr>
            <a:spLocks noChangeArrowheads="1"/>
          </p:cNvSpPr>
          <p:nvPr/>
        </p:nvSpPr>
        <p:spPr bwMode="auto">
          <a:xfrm flipH="1">
            <a:off x="63706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8" name="Oval 70"/>
          <p:cNvSpPr>
            <a:spLocks noChangeArrowheads="1"/>
          </p:cNvSpPr>
          <p:nvPr/>
        </p:nvSpPr>
        <p:spPr bwMode="auto">
          <a:xfrm flipH="1">
            <a:off x="62261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9" name="Oval 71"/>
          <p:cNvSpPr>
            <a:spLocks noChangeArrowheads="1"/>
          </p:cNvSpPr>
          <p:nvPr/>
        </p:nvSpPr>
        <p:spPr bwMode="auto">
          <a:xfrm flipH="1">
            <a:off x="6446838"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0" name="Oval 72"/>
          <p:cNvSpPr>
            <a:spLocks noChangeArrowheads="1"/>
          </p:cNvSpPr>
          <p:nvPr/>
        </p:nvSpPr>
        <p:spPr bwMode="auto">
          <a:xfrm flipH="1">
            <a:off x="67500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1" name="Oval 73"/>
          <p:cNvSpPr>
            <a:spLocks noChangeArrowheads="1"/>
          </p:cNvSpPr>
          <p:nvPr/>
        </p:nvSpPr>
        <p:spPr bwMode="auto">
          <a:xfrm flipH="1">
            <a:off x="67579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2" name="Oval 74"/>
          <p:cNvSpPr>
            <a:spLocks noChangeArrowheads="1"/>
          </p:cNvSpPr>
          <p:nvPr/>
        </p:nvSpPr>
        <p:spPr bwMode="auto">
          <a:xfrm flipH="1">
            <a:off x="6546851"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3" name="Oval 75"/>
          <p:cNvSpPr>
            <a:spLocks noChangeArrowheads="1"/>
          </p:cNvSpPr>
          <p:nvPr/>
        </p:nvSpPr>
        <p:spPr bwMode="auto">
          <a:xfrm flipH="1">
            <a:off x="6142038"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4" name="Oval 76"/>
          <p:cNvSpPr>
            <a:spLocks noChangeArrowheads="1"/>
          </p:cNvSpPr>
          <p:nvPr/>
        </p:nvSpPr>
        <p:spPr bwMode="auto">
          <a:xfrm flipH="1">
            <a:off x="60658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5" name="Oval 77"/>
          <p:cNvSpPr>
            <a:spLocks noChangeArrowheads="1"/>
          </p:cNvSpPr>
          <p:nvPr/>
        </p:nvSpPr>
        <p:spPr bwMode="auto">
          <a:xfrm flipH="1">
            <a:off x="5989638"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6" name="Oval 78"/>
          <p:cNvSpPr>
            <a:spLocks noChangeArrowheads="1"/>
          </p:cNvSpPr>
          <p:nvPr/>
        </p:nvSpPr>
        <p:spPr bwMode="auto">
          <a:xfrm flipH="1">
            <a:off x="59134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7" name="Oval 79"/>
          <p:cNvSpPr>
            <a:spLocks noChangeArrowheads="1"/>
          </p:cNvSpPr>
          <p:nvPr/>
        </p:nvSpPr>
        <p:spPr bwMode="auto">
          <a:xfrm flipH="1">
            <a:off x="57277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8" name="Oval 80"/>
          <p:cNvSpPr>
            <a:spLocks noChangeArrowheads="1"/>
          </p:cNvSpPr>
          <p:nvPr/>
        </p:nvSpPr>
        <p:spPr bwMode="auto">
          <a:xfrm flipH="1">
            <a:off x="55419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9" name="Oval 81"/>
          <p:cNvSpPr>
            <a:spLocks noChangeArrowheads="1"/>
          </p:cNvSpPr>
          <p:nvPr/>
        </p:nvSpPr>
        <p:spPr bwMode="auto">
          <a:xfrm flipH="1">
            <a:off x="53228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0" name="Oval 82"/>
          <p:cNvSpPr>
            <a:spLocks noChangeArrowheads="1"/>
          </p:cNvSpPr>
          <p:nvPr/>
        </p:nvSpPr>
        <p:spPr bwMode="auto">
          <a:xfrm flipH="1">
            <a:off x="51038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1" name="Oval 83"/>
          <p:cNvSpPr>
            <a:spLocks noChangeArrowheads="1"/>
          </p:cNvSpPr>
          <p:nvPr/>
        </p:nvSpPr>
        <p:spPr bwMode="auto">
          <a:xfrm flipH="1">
            <a:off x="48847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2" name="Oval 84"/>
          <p:cNvSpPr>
            <a:spLocks noChangeArrowheads="1"/>
          </p:cNvSpPr>
          <p:nvPr/>
        </p:nvSpPr>
        <p:spPr bwMode="auto">
          <a:xfrm flipH="1">
            <a:off x="47847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3" name="Oval 85"/>
          <p:cNvSpPr>
            <a:spLocks noChangeArrowheads="1"/>
          </p:cNvSpPr>
          <p:nvPr/>
        </p:nvSpPr>
        <p:spPr bwMode="auto">
          <a:xfrm flipH="1">
            <a:off x="4684713"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4" name="Oval 86"/>
          <p:cNvSpPr>
            <a:spLocks noChangeArrowheads="1"/>
          </p:cNvSpPr>
          <p:nvPr/>
        </p:nvSpPr>
        <p:spPr bwMode="auto">
          <a:xfrm flipH="1">
            <a:off x="45577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5" name="Oval 87"/>
          <p:cNvSpPr>
            <a:spLocks noChangeArrowheads="1"/>
          </p:cNvSpPr>
          <p:nvPr/>
        </p:nvSpPr>
        <p:spPr bwMode="auto">
          <a:xfrm flipH="1">
            <a:off x="447198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6" name="Oval 88"/>
          <p:cNvSpPr>
            <a:spLocks noChangeArrowheads="1"/>
          </p:cNvSpPr>
          <p:nvPr/>
        </p:nvSpPr>
        <p:spPr bwMode="auto">
          <a:xfrm flipH="1">
            <a:off x="4303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7" name="Oval 89"/>
          <p:cNvSpPr>
            <a:spLocks noChangeArrowheads="1"/>
          </p:cNvSpPr>
          <p:nvPr/>
        </p:nvSpPr>
        <p:spPr bwMode="auto">
          <a:xfrm flipH="1">
            <a:off x="4395788"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8" name="Oval 90"/>
          <p:cNvSpPr>
            <a:spLocks noChangeArrowheads="1"/>
          </p:cNvSpPr>
          <p:nvPr/>
        </p:nvSpPr>
        <p:spPr bwMode="auto">
          <a:xfrm flipH="1">
            <a:off x="4049713"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9" name="Oval 91"/>
          <p:cNvSpPr>
            <a:spLocks noChangeArrowheads="1"/>
          </p:cNvSpPr>
          <p:nvPr/>
        </p:nvSpPr>
        <p:spPr bwMode="auto">
          <a:xfrm flipH="1">
            <a:off x="49117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0" name="Oval 92"/>
          <p:cNvSpPr>
            <a:spLocks noChangeArrowheads="1"/>
          </p:cNvSpPr>
          <p:nvPr/>
        </p:nvSpPr>
        <p:spPr bwMode="auto">
          <a:xfrm flipH="1">
            <a:off x="52657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1" name="Oval 93"/>
          <p:cNvSpPr>
            <a:spLocks noChangeArrowheads="1"/>
          </p:cNvSpPr>
          <p:nvPr/>
        </p:nvSpPr>
        <p:spPr bwMode="auto">
          <a:xfrm flipH="1">
            <a:off x="55530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2" name="Oval 94"/>
          <p:cNvSpPr>
            <a:spLocks noChangeArrowheads="1"/>
          </p:cNvSpPr>
          <p:nvPr/>
        </p:nvSpPr>
        <p:spPr bwMode="auto">
          <a:xfrm flipH="1">
            <a:off x="59737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3" name="Oval 95"/>
          <p:cNvSpPr>
            <a:spLocks noChangeArrowheads="1"/>
          </p:cNvSpPr>
          <p:nvPr/>
        </p:nvSpPr>
        <p:spPr bwMode="auto">
          <a:xfrm flipH="1">
            <a:off x="481806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4" name="Oval 96"/>
          <p:cNvSpPr>
            <a:spLocks noChangeArrowheads="1"/>
          </p:cNvSpPr>
          <p:nvPr/>
        </p:nvSpPr>
        <p:spPr bwMode="auto">
          <a:xfrm flipH="1">
            <a:off x="4673601"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5" name="Oval 97"/>
          <p:cNvSpPr>
            <a:spLocks noChangeArrowheads="1"/>
          </p:cNvSpPr>
          <p:nvPr/>
        </p:nvSpPr>
        <p:spPr bwMode="auto">
          <a:xfrm flipH="1">
            <a:off x="5084763"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6" name="Oval 98"/>
          <p:cNvSpPr>
            <a:spLocks noChangeArrowheads="1"/>
          </p:cNvSpPr>
          <p:nvPr/>
        </p:nvSpPr>
        <p:spPr bwMode="auto">
          <a:xfrm flipH="1">
            <a:off x="4757738"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7" name="Oval 99"/>
          <p:cNvSpPr>
            <a:spLocks noChangeArrowheads="1"/>
          </p:cNvSpPr>
          <p:nvPr/>
        </p:nvSpPr>
        <p:spPr bwMode="auto">
          <a:xfrm flipH="1">
            <a:off x="47069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8" name="Oval 100"/>
          <p:cNvSpPr>
            <a:spLocks noChangeArrowheads="1"/>
          </p:cNvSpPr>
          <p:nvPr/>
        </p:nvSpPr>
        <p:spPr bwMode="auto">
          <a:xfrm flipH="1">
            <a:off x="4572001"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9" name="Oval 101"/>
          <p:cNvSpPr>
            <a:spLocks noChangeArrowheads="1"/>
          </p:cNvSpPr>
          <p:nvPr/>
        </p:nvSpPr>
        <p:spPr bwMode="auto">
          <a:xfrm flipH="1">
            <a:off x="44370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0" name="Oval 102"/>
          <p:cNvSpPr>
            <a:spLocks noChangeArrowheads="1"/>
          </p:cNvSpPr>
          <p:nvPr/>
        </p:nvSpPr>
        <p:spPr bwMode="auto">
          <a:xfrm flipH="1">
            <a:off x="4302126"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1" name="Oval 103"/>
          <p:cNvSpPr>
            <a:spLocks noChangeArrowheads="1"/>
          </p:cNvSpPr>
          <p:nvPr/>
        </p:nvSpPr>
        <p:spPr bwMode="auto">
          <a:xfrm flipH="1">
            <a:off x="41671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2" name="Oval 104"/>
          <p:cNvSpPr>
            <a:spLocks noChangeArrowheads="1"/>
          </p:cNvSpPr>
          <p:nvPr/>
        </p:nvSpPr>
        <p:spPr bwMode="auto">
          <a:xfrm flipH="1">
            <a:off x="397351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3" name="Oval 105"/>
          <p:cNvSpPr>
            <a:spLocks noChangeArrowheads="1"/>
          </p:cNvSpPr>
          <p:nvPr/>
        </p:nvSpPr>
        <p:spPr bwMode="auto">
          <a:xfrm flipH="1">
            <a:off x="44196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4" name="Oval 106"/>
          <p:cNvSpPr>
            <a:spLocks noChangeArrowheads="1"/>
          </p:cNvSpPr>
          <p:nvPr/>
        </p:nvSpPr>
        <p:spPr bwMode="auto">
          <a:xfrm flipH="1">
            <a:off x="4454526"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5" name="Oval 107"/>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6" name="Oval 108"/>
          <p:cNvSpPr>
            <a:spLocks noChangeArrowheads="1"/>
          </p:cNvSpPr>
          <p:nvPr/>
        </p:nvSpPr>
        <p:spPr bwMode="auto">
          <a:xfrm flipH="1">
            <a:off x="47593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7" name="Oval 109"/>
          <p:cNvSpPr>
            <a:spLocks noChangeArrowheads="1"/>
          </p:cNvSpPr>
          <p:nvPr/>
        </p:nvSpPr>
        <p:spPr bwMode="auto">
          <a:xfrm flipH="1">
            <a:off x="41767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8" name="Oval 110"/>
          <p:cNvSpPr>
            <a:spLocks noChangeArrowheads="1"/>
          </p:cNvSpPr>
          <p:nvPr/>
        </p:nvSpPr>
        <p:spPr bwMode="auto">
          <a:xfrm flipH="1">
            <a:off x="4675188"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9" name="Oval 111"/>
          <p:cNvSpPr>
            <a:spLocks noChangeArrowheads="1"/>
          </p:cNvSpPr>
          <p:nvPr/>
        </p:nvSpPr>
        <p:spPr bwMode="auto">
          <a:xfrm flipH="1">
            <a:off x="4902201"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0" name="Oval 112"/>
          <p:cNvSpPr>
            <a:spLocks noChangeArrowheads="1"/>
          </p:cNvSpPr>
          <p:nvPr/>
        </p:nvSpPr>
        <p:spPr bwMode="auto">
          <a:xfrm flipH="1">
            <a:off x="50117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1" name="Oval 113"/>
          <p:cNvSpPr>
            <a:spLocks noChangeArrowheads="1"/>
          </p:cNvSpPr>
          <p:nvPr/>
        </p:nvSpPr>
        <p:spPr bwMode="auto">
          <a:xfrm flipH="1">
            <a:off x="44307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2" name="Oval 114"/>
          <p:cNvSpPr>
            <a:spLocks noChangeArrowheads="1"/>
          </p:cNvSpPr>
          <p:nvPr/>
        </p:nvSpPr>
        <p:spPr bwMode="auto">
          <a:xfrm flipH="1">
            <a:off x="3206751"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3" name="Oval 115"/>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4" name="Oval 116"/>
          <p:cNvSpPr>
            <a:spLocks noChangeArrowheads="1"/>
          </p:cNvSpPr>
          <p:nvPr/>
        </p:nvSpPr>
        <p:spPr bwMode="auto">
          <a:xfrm flipH="1">
            <a:off x="38973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5" name="Oval 117"/>
          <p:cNvSpPr>
            <a:spLocks noChangeArrowheads="1"/>
          </p:cNvSpPr>
          <p:nvPr/>
        </p:nvSpPr>
        <p:spPr bwMode="auto">
          <a:xfrm flipH="1">
            <a:off x="41497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6" name="Oval 118"/>
          <p:cNvSpPr>
            <a:spLocks noChangeArrowheads="1"/>
          </p:cNvSpPr>
          <p:nvPr/>
        </p:nvSpPr>
        <p:spPr bwMode="auto">
          <a:xfrm flipH="1">
            <a:off x="4014788"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7" name="Oval 119"/>
          <p:cNvSpPr>
            <a:spLocks noChangeArrowheads="1"/>
          </p:cNvSpPr>
          <p:nvPr/>
        </p:nvSpPr>
        <p:spPr bwMode="auto">
          <a:xfrm flipH="1">
            <a:off x="39989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8" name="Oval 120"/>
          <p:cNvSpPr>
            <a:spLocks noChangeArrowheads="1"/>
          </p:cNvSpPr>
          <p:nvPr/>
        </p:nvSpPr>
        <p:spPr bwMode="auto">
          <a:xfrm flipH="1">
            <a:off x="2946401"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9" name="Oval 121"/>
          <p:cNvSpPr>
            <a:spLocks noChangeArrowheads="1"/>
          </p:cNvSpPr>
          <p:nvPr/>
        </p:nvSpPr>
        <p:spPr bwMode="auto">
          <a:xfrm flipH="1">
            <a:off x="33416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0" name="Oval 122"/>
          <p:cNvSpPr>
            <a:spLocks noChangeArrowheads="1"/>
          </p:cNvSpPr>
          <p:nvPr/>
        </p:nvSpPr>
        <p:spPr bwMode="auto">
          <a:xfrm flipH="1">
            <a:off x="3862388"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1" name="Oval 123"/>
          <p:cNvSpPr>
            <a:spLocks noChangeArrowheads="1"/>
          </p:cNvSpPr>
          <p:nvPr/>
        </p:nvSpPr>
        <p:spPr bwMode="auto">
          <a:xfrm flipH="1">
            <a:off x="3744913"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2" name="Oval 124"/>
          <p:cNvSpPr>
            <a:spLocks noChangeArrowheads="1"/>
          </p:cNvSpPr>
          <p:nvPr/>
        </p:nvSpPr>
        <p:spPr bwMode="auto">
          <a:xfrm flipH="1">
            <a:off x="39973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3" name="Oval 125"/>
          <p:cNvSpPr>
            <a:spLocks noChangeArrowheads="1"/>
          </p:cNvSpPr>
          <p:nvPr/>
        </p:nvSpPr>
        <p:spPr bwMode="auto">
          <a:xfrm flipH="1">
            <a:off x="38623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4" name="Oval 126"/>
          <p:cNvSpPr>
            <a:spLocks noChangeArrowheads="1"/>
          </p:cNvSpPr>
          <p:nvPr/>
        </p:nvSpPr>
        <p:spPr bwMode="auto">
          <a:xfrm flipH="1">
            <a:off x="3744913"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5" name="Oval 127"/>
          <p:cNvSpPr>
            <a:spLocks noChangeArrowheads="1"/>
          </p:cNvSpPr>
          <p:nvPr/>
        </p:nvSpPr>
        <p:spPr bwMode="auto">
          <a:xfrm flipH="1">
            <a:off x="34940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6" name="Oval 128"/>
          <p:cNvSpPr>
            <a:spLocks noChangeArrowheads="1"/>
          </p:cNvSpPr>
          <p:nvPr/>
        </p:nvSpPr>
        <p:spPr bwMode="auto">
          <a:xfrm flipH="1">
            <a:off x="33147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7" name="Oval 129"/>
          <p:cNvSpPr>
            <a:spLocks noChangeArrowheads="1"/>
          </p:cNvSpPr>
          <p:nvPr/>
        </p:nvSpPr>
        <p:spPr bwMode="auto">
          <a:xfrm flipH="1">
            <a:off x="3625851"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8" name="Oval 130"/>
          <p:cNvSpPr>
            <a:spLocks noChangeArrowheads="1"/>
          </p:cNvSpPr>
          <p:nvPr/>
        </p:nvSpPr>
        <p:spPr bwMode="auto">
          <a:xfrm flipH="1">
            <a:off x="35925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9" name="Oval 131"/>
          <p:cNvSpPr>
            <a:spLocks noChangeArrowheads="1"/>
          </p:cNvSpPr>
          <p:nvPr/>
        </p:nvSpPr>
        <p:spPr bwMode="auto">
          <a:xfrm flipH="1">
            <a:off x="38449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0" name="Oval 132"/>
          <p:cNvSpPr>
            <a:spLocks noChangeArrowheads="1"/>
          </p:cNvSpPr>
          <p:nvPr/>
        </p:nvSpPr>
        <p:spPr bwMode="auto">
          <a:xfrm flipH="1">
            <a:off x="37099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1" name="Oval 133"/>
          <p:cNvSpPr>
            <a:spLocks noChangeArrowheads="1"/>
          </p:cNvSpPr>
          <p:nvPr/>
        </p:nvSpPr>
        <p:spPr bwMode="auto">
          <a:xfrm flipH="1">
            <a:off x="3271838"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2" name="Oval 134"/>
          <p:cNvSpPr>
            <a:spLocks noChangeArrowheads="1"/>
          </p:cNvSpPr>
          <p:nvPr/>
        </p:nvSpPr>
        <p:spPr bwMode="auto">
          <a:xfrm flipH="1">
            <a:off x="3273426" y="4562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3" name="Oval 135"/>
          <p:cNvSpPr>
            <a:spLocks noChangeArrowheads="1"/>
          </p:cNvSpPr>
          <p:nvPr/>
        </p:nvSpPr>
        <p:spPr bwMode="auto">
          <a:xfrm flipH="1">
            <a:off x="63944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4" name="Oval 136"/>
          <p:cNvSpPr>
            <a:spLocks noChangeArrowheads="1"/>
          </p:cNvSpPr>
          <p:nvPr/>
        </p:nvSpPr>
        <p:spPr bwMode="auto">
          <a:xfrm flipH="1">
            <a:off x="6242051"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5" name="Oval 137"/>
          <p:cNvSpPr>
            <a:spLocks noChangeArrowheads="1"/>
          </p:cNvSpPr>
          <p:nvPr/>
        </p:nvSpPr>
        <p:spPr bwMode="auto">
          <a:xfrm flipH="1">
            <a:off x="65976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6" name="Oval 138"/>
          <p:cNvSpPr>
            <a:spLocks noChangeArrowheads="1"/>
          </p:cNvSpPr>
          <p:nvPr/>
        </p:nvSpPr>
        <p:spPr bwMode="auto">
          <a:xfrm flipH="1">
            <a:off x="6740526"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7" name="Oval 139"/>
          <p:cNvSpPr>
            <a:spLocks noChangeArrowheads="1"/>
          </p:cNvSpPr>
          <p:nvPr/>
        </p:nvSpPr>
        <p:spPr bwMode="auto">
          <a:xfrm flipH="1">
            <a:off x="6588126"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8" name="Oval 140"/>
          <p:cNvSpPr>
            <a:spLocks noChangeArrowheads="1"/>
          </p:cNvSpPr>
          <p:nvPr/>
        </p:nvSpPr>
        <p:spPr bwMode="auto">
          <a:xfrm flipH="1">
            <a:off x="6435726"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9" name="Oval 141"/>
          <p:cNvSpPr>
            <a:spLocks noChangeArrowheads="1"/>
          </p:cNvSpPr>
          <p:nvPr/>
        </p:nvSpPr>
        <p:spPr bwMode="auto">
          <a:xfrm flipH="1">
            <a:off x="62833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0" name="Oval 142"/>
          <p:cNvSpPr>
            <a:spLocks noChangeArrowheads="1"/>
          </p:cNvSpPr>
          <p:nvPr/>
        </p:nvSpPr>
        <p:spPr bwMode="auto">
          <a:xfrm flipH="1">
            <a:off x="61309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1" name="Oval 143"/>
          <p:cNvSpPr>
            <a:spLocks noChangeArrowheads="1"/>
          </p:cNvSpPr>
          <p:nvPr/>
        </p:nvSpPr>
        <p:spPr bwMode="auto">
          <a:xfrm flipH="1">
            <a:off x="63769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2" name="Oval 144"/>
          <p:cNvSpPr>
            <a:spLocks noChangeArrowheads="1"/>
          </p:cNvSpPr>
          <p:nvPr/>
        </p:nvSpPr>
        <p:spPr bwMode="auto">
          <a:xfrm flipH="1">
            <a:off x="6240463"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3" name="Oval 145"/>
          <p:cNvSpPr>
            <a:spLocks noChangeArrowheads="1"/>
          </p:cNvSpPr>
          <p:nvPr/>
        </p:nvSpPr>
        <p:spPr bwMode="auto">
          <a:xfrm flipH="1">
            <a:off x="60531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4" name="Oval 146"/>
          <p:cNvSpPr>
            <a:spLocks noChangeArrowheads="1"/>
          </p:cNvSpPr>
          <p:nvPr/>
        </p:nvSpPr>
        <p:spPr bwMode="auto">
          <a:xfrm flipH="1">
            <a:off x="59785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5" name="Oval 147"/>
          <p:cNvSpPr>
            <a:spLocks noChangeArrowheads="1"/>
          </p:cNvSpPr>
          <p:nvPr/>
        </p:nvSpPr>
        <p:spPr bwMode="auto">
          <a:xfrm flipH="1">
            <a:off x="58213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6" name="Oval 148"/>
          <p:cNvSpPr>
            <a:spLocks noChangeArrowheads="1"/>
          </p:cNvSpPr>
          <p:nvPr/>
        </p:nvSpPr>
        <p:spPr bwMode="auto">
          <a:xfrm flipH="1">
            <a:off x="56689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7" name="Oval 149"/>
          <p:cNvSpPr>
            <a:spLocks noChangeArrowheads="1"/>
          </p:cNvSpPr>
          <p:nvPr/>
        </p:nvSpPr>
        <p:spPr bwMode="auto">
          <a:xfrm flipH="1">
            <a:off x="45100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8" name="Oval 150"/>
          <p:cNvSpPr>
            <a:spLocks noChangeArrowheads="1"/>
          </p:cNvSpPr>
          <p:nvPr/>
        </p:nvSpPr>
        <p:spPr bwMode="auto">
          <a:xfrm flipH="1">
            <a:off x="55165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9" name="Oval 151"/>
          <p:cNvSpPr>
            <a:spLocks noChangeArrowheads="1"/>
          </p:cNvSpPr>
          <p:nvPr/>
        </p:nvSpPr>
        <p:spPr bwMode="auto">
          <a:xfrm flipH="1">
            <a:off x="54006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0" name="Oval 152"/>
          <p:cNvSpPr>
            <a:spLocks noChangeArrowheads="1"/>
          </p:cNvSpPr>
          <p:nvPr/>
        </p:nvSpPr>
        <p:spPr bwMode="auto">
          <a:xfrm flipH="1">
            <a:off x="50863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1" name="Oval 153"/>
          <p:cNvSpPr>
            <a:spLocks noChangeArrowheads="1"/>
          </p:cNvSpPr>
          <p:nvPr/>
        </p:nvSpPr>
        <p:spPr bwMode="auto">
          <a:xfrm flipH="1">
            <a:off x="79629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2" name="Oval 154"/>
          <p:cNvSpPr>
            <a:spLocks noChangeArrowheads="1"/>
          </p:cNvSpPr>
          <p:nvPr/>
        </p:nvSpPr>
        <p:spPr bwMode="auto">
          <a:xfrm flipH="1">
            <a:off x="9032876"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3" name="Oval 155"/>
          <p:cNvSpPr>
            <a:spLocks noChangeArrowheads="1"/>
          </p:cNvSpPr>
          <p:nvPr/>
        </p:nvSpPr>
        <p:spPr bwMode="auto">
          <a:xfrm flipH="1">
            <a:off x="101028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4" name="Oval 156"/>
          <p:cNvSpPr>
            <a:spLocks noChangeArrowheads="1"/>
          </p:cNvSpPr>
          <p:nvPr/>
        </p:nvSpPr>
        <p:spPr bwMode="auto">
          <a:xfrm flipH="1">
            <a:off x="94202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5" name="Oval 157"/>
          <p:cNvSpPr>
            <a:spLocks noChangeArrowheads="1"/>
          </p:cNvSpPr>
          <p:nvPr/>
        </p:nvSpPr>
        <p:spPr bwMode="auto">
          <a:xfrm flipH="1">
            <a:off x="8882063"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6" name="Oval 158"/>
          <p:cNvSpPr>
            <a:spLocks noChangeArrowheads="1"/>
          </p:cNvSpPr>
          <p:nvPr/>
        </p:nvSpPr>
        <p:spPr bwMode="auto">
          <a:xfrm flipH="1">
            <a:off x="893127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7" name="Oval 159"/>
          <p:cNvSpPr>
            <a:spLocks noChangeArrowheads="1"/>
          </p:cNvSpPr>
          <p:nvPr/>
        </p:nvSpPr>
        <p:spPr bwMode="auto">
          <a:xfrm flipH="1">
            <a:off x="86788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8" name="Oval 160"/>
          <p:cNvSpPr>
            <a:spLocks noChangeArrowheads="1"/>
          </p:cNvSpPr>
          <p:nvPr/>
        </p:nvSpPr>
        <p:spPr bwMode="auto">
          <a:xfrm flipH="1">
            <a:off x="85264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9" name="Oval 161"/>
          <p:cNvSpPr>
            <a:spLocks noChangeArrowheads="1"/>
          </p:cNvSpPr>
          <p:nvPr/>
        </p:nvSpPr>
        <p:spPr bwMode="auto">
          <a:xfrm flipH="1">
            <a:off x="8374063"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0" name="Oval 162"/>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1" name="Oval 163"/>
          <p:cNvSpPr>
            <a:spLocks noChangeArrowheads="1"/>
          </p:cNvSpPr>
          <p:nvPr/>
        </p:nvSpPr>
        <p:spPr bwMode="auto">
          <a:xfrm flipH="1">
            <a:off x="887253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2" name="Oval 164"/>
          <p:cNvSpPr>
            <a:spLocks noChangeArrowheads="1"/>
          </p:cNvSpPr>
          <p:nvPr/>
        </p:nvSpPr>
        <p:spPr bwMode="auto">
          <a:xfrm flipH="1">
            <a:off x="87201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3" name="Oval 165"/>
          <p:cNvSpPr>
            <a:spLocks noChangeArrowheads="1"/>
          </p:cNvSpPr>
          <p:nvPr/>
        </p:nvSpPr>
        <p:spPr bwMode="auto">
          <a:xfrm flipH="1">
            <a:off x="85677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4" name="Oval 166"/>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5" name="Oval 167"/>
          <p:cNvSpPr>
            <a:spLocks noChangeArrowheads="1"/>
          </p:cNvSpPr>
          <p:nvPr/>
        </p:nvSpPr>
        <p:spPr bwMode="auto">
          <a:xfrm flipH="1">
            <a:off x="85090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6" name="Oval 168"/>
          <p:cNvSpPr>
            <a:spLocks noChangeArrowheads="1"/>
          </p:cNvSpPr>
          <p:nvPr/>
        </p:nvSpPr>
        <p:spPr bwMode="auto">
          <a:xfrm flipH="1">
            <a:off x="83724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7" name="Oval 169"/>
          <p:cNvSpPr>
            <a:spLocks noChangeArrowheads="1"/>
          </p:cNvSpPr>
          <p:nvPr/>
        </p:nvSpPr>
        <p:spPr bwMode="auto">
          <a:xfrm flipH="1">
            <a:off x="23161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8" name="Oval 170"/>
          <p:cNvSpPr>
            <a:spLocks noChangeArrowheads="1"/>
          </p:cNvSpPr>
          <p:nvPr/>
        </p:nvSpPr>
        <p:spPr bwMode="auto">
          <a:xfrm flipH="1">
            <a:off x="24590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9" name="Oval 171"/>
          <p:cNvSpPr>
            <a:spLocks noChangeArrowheads="1"/>
          </p:cNvSpPr>
          <p:nvPr/>
        </p:nvSpPr>
        <p:spPr bwMode="auto">
          <a:xfrm flipH="1">
            <a:off x="21129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0" name="Oval 172"/>
          <p:cNvSpPr>
            <a:spLocks noChangeArrowheads="1"/>
          </p:cNvSpPr>
          <p:nvPr/>
        </p:nvSpPr>
        <p:spPr bwMode="auto">
          <a:xfrm flipH="1">
            <a:off x="1960563"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1" name="Oval 173"/>
          <p:cNvSpPr>
            <a:spLocks noChangeArrowheads="1"/>
          </p:cNvSpPr>
          <p:nvPr/>
        </p:nvSpPr>
        <p:spPr bwMode="auto">
          <a:xfrm flipH="1">
            <a:off x="18081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2" name="Oval 174"/>
          <p:cNvSpPr>
            <a:spLocks noChangeArrowheads="1"/>
          </p:cNvSpPr>
          <p:nvPr/>
        </p:nvSpPr>
        <p:spPr bwMode="auto">
          <a:xfrm flipH="1">
            <a:off x="21637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3" name="Oval 175"/>
          <p:cNvSpPr>
            <a:spLocks noChangeArrowheads="1"/>
          </p:cNvSpPr>
          <p:nvPr/>
        </p:nvSpPr>
        <p:spPr bwMode="auto">
          <a:xfrm flipH="1">
            <a:off x="230663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4" name="Oval 176"/>
          <p:cNvSpPr>
            <a:spLocks noChangeArrowheads="1"/>
          </p:cNvSpPr>
          <p:nvPr/>
        </p:nvSpPr>
        <p:spPr bwMode="auto">
          <a:xfrm flipH="1">
            <a:off x="2154238"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5" name="Oval 177"/>
          <p:cNvSpPr>
            <a:spLocks noChangeArrowheads="1"/>
          </p:cNvSpPr>
          <p:nvPr/>
        </p:nvSpPr>
        <p:spPr bwMode="auto">
          <a:xfrm flipH="1">
            <a:off x="2001838"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6" name="Oval 178"/>
          <p:cNvSpPr>
            <a:spLocks noChangeArrowheads="1"/>
          </p:cNvSpPr>
          <p:nvPr/>
        </p:nvSpPr>
        <p:spPr bwMode="auto">
          <a:xfrm flipH="1">
            <a:off x="18494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7" name="Oval 179"/>
          <p:cNvSpPr>
            <a:spLocks noChangeArrowheads="1"/>
          </p:cNvSpPr>
          <p:nvPr/>
        </p:nvSpPr>
        <p:spPr bwMode="auto">
          <a:xfrm flipH="1">
            <a:off x="19431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8" name="Oval 180"/>
          <p:cNvSpPr>
            <a:spLocks noChangeArrowheads="1"/>
          </p:cNvSpPr>
          <p:nvPr/>
        </p:nvSpPr>
        <p:spPr bwMode="auto">
          <a:xfrm flipH="1">
            <a:off x="18065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9" name="Oval 181"/>
          <p:cNvSpPr>
            <a:spLocks noChangeArrowheads="1"/>
          </p:cNvSpPr>
          <p:nvPr/>
        </p:nvSpPr>
        <p:spPr bwMode="auto">
          <a:xfrm flipH="1">
            <a:off x="2197101"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0" name="Oval 182"/>
          <p:cNvSpPr>
            <a:spLocks noChangeArrowheads="1"/>
          </p:cNvSpPr>
          <p:nvPr/>
        </p:nvSpPr>
        <p:spPr bwMode="auto">
          <a:xfrm flipH="1">
            <a:off x="2339976"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1" name="Oval 183"/>
          <p:cNvSpPr>
            <a:spLocks noChangeArrowheads="1"/>
          </p:cNvSpPr>
          <p:nvPr/>
        </p:nvSpPr>
        <p:spPr bwMode="auto">
          <a:xfrm flipH="1">
            <a:off x="1993901"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2" name="Oval 184"/>
          <p:cNvSpPr>
            <a:spLocks noChangeArrowheads="1"/>
          </p:cNvSpPr>
          <p:nvPr/>
        </p:nvSpPr>
        <p:spPr bwMode="auto">
          <a:xfrm flipH="1">
            <a:off x="1841501"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3" name="Oval 185"/>
          <p:cNvSpPr>
            <a:spLocks noChangeArrowheads="1"/>
          </p:cNvSpPr>
          <p:nvPr/>
        </p:nvSpPr>
        <p:spPr bwMode="auto">
          <a:xfrm flipH="1">
            <a:off x="168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4" name="Oval 186"/>
          <p:cNvSpPr>
            <a:spLocks noChangeArrowheads="1"/>
          </p:cNvSpPr>
          <p:nvPr/>
        </p:nvSpPr>
        <p:spPr bwMode="auto">
          <a:xfrm flipH="1">
            <a:off x="2044701"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5" name="Oval 187"/>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6" name="Oval 188"/>
          <p:cNvSpPr>
            <a:spLocks noChangeArrowheads="1"/>
          </p:cNvSpPr>
          <p:nvPr/>
        </p:nvSpPr>
        <p:spPr bwMode="auto">
          <a:xfrm flipH="1">
            <a:off x="2035176"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7" name="Oval 189"/>
          <p:cNvSpPr>
            <a:spLocks noChangeArrowheads="1"/>
          </p:cNvSpPr>
          <p:nvPr/>
        </p:nvSpPr>
        <p:spPr bwMode="auto">
          <a:xfrm flipH="1">
            <a:off x="1882776"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8" name="Oval 190"/>
          <p:cNvSpPr>
            <a:spLocks noChangeArrowheads="1"/>
          </p:cNvSpPr>
          <p:nvPr/>
        </p:nvSpPr>
        <p:spPr bwMode="auto">
          <a:xfrm flipH="1">
            <a:off x="17303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9" name="Oval 191"/>
          <p:cNvSpPr>
            <a:spLocks noChangeArrowheads="1"/>
          </p:cNvSpPr>
          <p:nvPr/>
        </p:nvSpPr>
        <p:spPr bwMode="auto">
          <a:xfrm flipH="1">
            <a:off x="18240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0" name="Oval 192"/>
          <p:cNvSpPr>
            <a:spLocks noChangeArrowheads="1"/>
          </p:cNvSpPr>
          <p:nvPr/>
        </p:nvSpPr>
        <p:spPr bwMode="auto">
          <a:xfrm flipH="1">
            <a:off x="1687513"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1" name="Oval 193"/>
          <p:cNvSpPr>
            <a:spLocks noChangeArrowheads="1"/>
          </p:cNvSpPr>
          <p:nvPr/>
        </p:nvSpPr>
        <p:spPr bwMode="auto">
          <a:xfrm flipH="1">
            <a:off x="95551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2" name="Oval 194"/>
          <p:cNvSpPr>
            <a:spLocks noChangeArrowheads="1"/>
          </p:cNvSpPr>
          <p:nvPr/>
        </p:nvSpPr>
        <p:spPr bwMode="auto">
          <a:xfrm flipH="1">
            <a:off x="9698038"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3" name="Oval 195"/>
          <p:cNvSpPr>
            <a:spLocks noChangeArrowheads="1"/>
          </p:cNvSpPr>
          <p:nvPr/>
        </p:nvSpPr>
        <p:spPr bwMode="auto">
          <a:xfrm flipH="1">
            <a:off x="9351963"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4" name="Oval 196"/>
          <p:cNvSpPr>
            <a:spLocks noChangeArrowheads="1"/>
          </p:cNvSpPr>
          <p:nvPr/>
        </p:nvSpPr>
        <p:spPr bwMode="auto">
          <a:xfrm flipH="1">
            <a:off x="91995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5" name="Oval 197"/>
          <p:cNvSpPr>
            <a:spLocks noChangeArrowheads="1"/>
          </p:cNvSpPr>
          <p:nvPr/>
        </p:nvSpPr>
        <p:spPr bwMode="auto">
          <a:xfrm flipH="1">
            <a:off x="9047163"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6" name="Oval 198"/>
          <p:cNvSpPr>
            <a:spLocks noChangeArrowheads="1"/>
          </p:cNvSpPr>
          <p:nvPr/>
        </p:nvSpPr>
        <p:spPr bwMode="auto">
          <a:xfrm flipH="1">
            <a:off x="94027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7" name="Oval 199"/>
          <p:cNvSpPr>
            <a:spLocks noChangeArrowheads="1"/>
          </p:cNvSpPr>
          <p:nvPr/>
        </p:nvSpPr>
        <p:spPr bwMode="auto">
          <a:xfrm flipH="1">
            <a:off x="95456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8" name="Oval 200"/>
          <p:cNvSpPr>
            <a:spLocks noChangeArrowheads="1"/>
          </p:cNvSpPr>
          <p:nvPr/>
        </p:nvSpPr>
        <p:spPr bwMode="auto">
          <a:xfrm flipH="1">
            <a:off x="939323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9" name="Oval 201"/>
          <p:cNvSpPr>
            <a:spLocks noChangeArrowheads="1"/>
          </p:cNvSpPr>
          <p:nvPr/>
        </p:nvSpPr>
        <p:spPr bwMode="auto">
          <a:xfrm flipH="1">
            <a:off x="92408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0" name="Oval 202"/>
          <p:cNvSpPr>
            <a:spLocks noChangeArrowheads="1"/>
          </p:cNvSpPr>
          <p:nvPr/>
        </p:nvSpPr>
        <p:spPr bwMode="auto">
          <a:xfrm flipH="1">
            <a:off x="90884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1" name="Oval 203"/>
          <p:cNvSpPr>
            <a:spLocks noChangeArrowheads="1"/>
          </p:cNvSpPr>
          <p:nvPr/>
        </p:nvSpPr>
        <p:spPr bwMode="auto">
          <a:xfrm flipH="1">
            <a:off x="91821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2" name="Oval 204"/>
          <p:cNvSpPr>
            <a:spLocks noChangeArrowheads="1"/>
          </p:cNvSpPr>
          <p:nvPr/>
        </p:nvSpPr>
        <p:spPr bwMode="auto">
          <a:xfrm flipH="1">
            <a:off x="90455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3" name="Oval 205"/>
          <p:cNvSpPr>
            <a:spLocks noChangeArrowheads="1"/>
          </p:cNvSpPr>
          <p:nvPr/>
        </p:nvSpPr>
        <p:spPr bwMode="auto">
          <a:xfrm flipH="1">
            <a:off x="87280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4" name="Oval 206"/>
          <p:cNvSpPr>
            <a:spLocks noChangeArrowheads="1"/>
          </p:cNvSpPr>
          <p:nvPr/>
        </p:nvSpPr>
        <p:spPr bwMode="auto">
          <a:xfrm flipH="1">
            <a:off x="8577263"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5" name="Oval 207"/>
          <p:cNvSpPr>
            <a:spLocks noChangeArrowheads="1"/>
          </p:cNvSpPr>
          <p:nvPr/>
        </p:nvSpPr>
        <p:spPr bwMode="auto">
          <a:xfrm flipH="1">
            <a:off x="82216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6" name="Oval 208"/>
          <p:cNvSpPr>
            <a:spLocks noChangeArrowheads="1"/>
          </p:cNvSpPr>
          <p:nvPr/>
        </p:nvSpPr>
        <p:spPr bwMode="auto">
          <a:xfrm flipH="1">
            <a:off x="88455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7" name="Oval 209"/>
          <p:cNvSpPr>
            <a:spLocks noChangeArrowheads="1"/>
          </p:cNvSpPr>
          <p:nvPr/>
        </p:nvSpPr>
        <p:spPr bwMode="auto">
          <a:xfrm flipH="1">
            <a:off x="84248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8" name="Oval 210"/>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9" name="Oval 211"/>
          <p:cNvSpPr>
            <a:spLocks noChangeArrowheads="1"/>
          </p:cNvSpPr>
          <p:nvPr/>
        </p:nvSpPr>
        <p:spPr bwMode="auto">
          <a:xfrm flipH="1">
            <a:off x="81359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0" name="Oval 212"/>
          <p:cNvSpPr>
            <a:spLocks noChangeArrowheads="1"/>
          </p:cNvSpPr>
          <p:nvPr/>
        </p:nvSpPr>
        <p:spPr bwMode="auto">
          <a:xfrm flipH="1">
            <a:off x="79406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1" name="Oval 213"/>
          <p:cNvSpPr>
            <a:spLocks noChangeArrowheads="1"/>
          </p:cNvSpPr>
          <p:nvPr/>
        </p:nvSpPr>
        <p:spPr bwMode="auto">
          <a:xfrm flipH="1">
            <a:off x="74993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2" name="Oval 214"/>
          <p:cNvSpPr>
            <a:spLocks noChangeArrowheads="1"/>
          </p:cNvSpPr>
          <p:nvPr/>
        </p:nvSpPr>
        <p:spPr bwMode="auto">
          <a:xfrm flipH="1">
            <a:off x="7372351"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3" name="Oval 215"/>
          <p:cNvSpPr>
            <a:spLocks noChangeArrowheads="1"/>
          </p:cNvSpPr>
          <p:nvPr/>
        </p:nvSpPr>
        <p:spPr bwMode="auto">
          <a:xfrm flipH="1">
            <a:off x="728662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4" name="Oval 216"/>
          <p:cNvSpPr>
            <a:spLocks noChangeArrowheads="1"/>
          </p:cNvSpPr>
          <p:nvPr/>
        </p:nvSpPr>
        <p:spPr bwMode="auto">
          <a:xfrm flipH="1">
            <a:off x="71183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5" name="Oval 217"/>
          <p:cNvSpPr>
            <a:spLocks noChangeArrowheads="1"/>
          </p:cNvSpPr>
          <p:nvPr/>
        </p:nvSpPr>
        <p:spPr bwMode="auto">
          <a:xfrm flipH="1">
            <a:off x="72104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6" name="Oval 218"/>
          <p:cNvSpPr>
            <a:spLocks noChangeArrowheads="1"/>
          </p:cNvSpPr>
          <p:nvPr/>
        </p:nvSpPr>
        <p:spPr bwMode="auto">
          <a:xfrm flipH="1">
            <a:off x="68643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7" name="Oval 219"/>
          <p:cNvSpPr>
            <a:spLocks noChangeArrowheads="1"/>
          </p:cNvSpPr>
          <p:nvPr/>
        </p:nvSpPr>
        <p:spPr bwMode="auto">
          <a:xfrm flipH="1">
            <a:off x="74882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8" name="Oval 220"/>
          <p:cNvSpPr>
            <a:spLocks noChangeArrowheads="1"/>
          </p:cNvSpPr>
          <p:nvPr/>
        </p:nvSpPr>
        <p:spPr bwMode="auto">
          <a:xfrm flipH="1">
            <a:off x="71167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9" name="Oval 221"/>
          <p:cNvSpPr>
            <a:spLocks noChangeArrowheads="1"/>
          </p:cNvSpPr>
          <p:nvPr/>
        </p:nvSpPr>
        <p:spPr bwMode="auto">
          <a:xfrm flipH="1">
            <a:off x="6981826"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0" name="Oval 222"/>
          <p:cNvSpPr>
            <a:spLocks noChangeArrowheads="1"/>
          </p:cNvSpPr>
          <p:nvPr/>
        </p:nvSpPr>
        <p:spPr bwMode="auto">
          <a:xfrm flipH="1">
            <a:off x="6846888"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1" name="Oval 223"/>
          <p:cNvSpPr>
            <a:spLocks noChangeArrowheads="1"/>
          </p:cNvSpPr>
          <p:nvPr/>
        </p:nvSpPr>
        <p:spPr bwMode="auto">
          <a:xfrm flipH="1">
            <a:off x="72691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2" name="Oval 224"/>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3" name="Oval 225"/>
          <p:cNvSpPr>
            <a:spLocks noChangeArrowheads="1"/>
          </p:cNvSpPr>
          <p:nvPr/>
        </p:nvSpPr>
        <p:spPr bwMode="auto">
          <a:xfrm flipH="1">
            <a:off x="6991351"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4" name="Oval 226"/>
          <p:cNvSpPr>
            <a:spLocks noChangeArrowheads="1"/>
          </p:cNvSpPr>
          <p:nvPr/>
        </p:nvSpPr>
        <p:spPr bwMode="auto">
          <a:xfrm flipH="1">
            <a:off x="74898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5" name="Oval 227"/>
          <p:cNvSpPr>
            <a:spLocks noChangeArrowheads="1"/>
          </p:cNvSpPr>
          <p:nvPr/>
        </p:nvSpPr>
        <p:spPr bwMode="auto">
          <a:xfrm flipH="1">
            <a:off x="72453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6" name="Oval 228"/>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7" name="Oval 229"/>
          <p:cNvSpPr>
            <a:spLocks noChangeArrowheads="1"/>
          </p:cNvSpPr>
          <p:nvPr/>
        </p:nvSpPr>
        <p:spPr bwMode="auto">
          <a:xfrm flipH="1">
            <a:off x="681355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8" name="Oval 230"/>
          <p:cNvSpPr>
            <a:spLocks noChangeArrowheads="1"/>
          </p:cNvSpPr>
          <p:nvPr/>
        </p:nvSpPr>
        <p:spPr bwMode="auto">
          <a:xfrm flipH="1">
            <a:off x="9993313"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9" name="Oval 231"/>
          <p:cNvSpPr>
            <a:spLocks noChangeArrowheads="1"/>
          </p:cNvSpPr>
          <p:nvPr/>
        </p:nvSpPr>
        <p:spPr bwMode="auto">
          <a:xfrm flipH="1">
            <a:off x="98663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0" name="Oval 232"/>
          <p:cNvSpPr>
            <a:spLocks noChangeArrowheads="1"/>
          </p:cNvSpPr>
          <p:nvPr/>
        </p:nvSpPr>
        <p:spPr bwMode="auto">
          <a:xfrm flipH="1">
            <a:off x="978058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1" name="Oval 233"/>
          <p:cNvSpPr>
            <a:spLocks noChangeArrowheads="1"/>
          </p:cNvSpPr>
          <p:nvPr/>
        </p:nvSpPr>
        <p:spPr bwMode="auto">
          <a:xfrm flipH="1">
            <a:off x="96123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2" name="Oval 234"/>
          <p:cNvSpPr>
            <a:spLocks noChangeArrowheads="1"/>
          </p:cNvSpPr>
          <p:nvPr/>
        </p:nvSpPr>
        <p:spPr bwMode="auto">
          <a:xfrm flipH="1">
            <a:off x="97043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3" name="Oval 235"/>
          <p:cNvSpPr>
            <a:spLocks noChangeArrowheads="1"/>
          </p:cNvSpPr>
          <p:nvPr/>
        </p:nvSpPr>
        <p:spPr bwMode="auto">
          <a:xfrm flipH="1">
            <a:off x="9358313"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4" name="Oval 236"/>
          <p:cNvSpPr>
            <a:spLocks noChangeArrowheads="1"/>
          </p:cNvSpPr>
          <p:nvPr/>
        </p:nvSpPr>
        <p:spPr bwMode="auto">
          <a:xfrm flipH="1">
            <a:off x="99822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5" name="Oval 237"/>
          <p:cNvSpPr>
            <a:spLocks noChangeArrowheads="1"/>
          </p:cNvSpPr>
          <p:nvPr/>
        </p:nvSpPr>
        <p:spPr bwMode="auto">
          <a:xfrm flipH="1">
            <a:off x="96107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6" name="Oval 238"/>
          <p:cNvSpPr>
            <a:spLocks noChangeArrowheads="1"/>
          </p:cNvSpPr>
          <p:nvPr/>
        </p:nvSpPr>
        <p:spPr bwMode="auto">
          <a:xfrm flipH="1">
            <a:off x="9475788"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7" name="Oval 239"/>
          <p:cNvSpPr>
            <a:spLocks noChangeArrowheads="1"/>
          </p:cNvSpPr>
          <p:nvPr/>
        </p:nvSpPr>
        <p:spPr bwMode="auto">
          <a:xfrm flipH="1">
            <a:off x="9340851"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8" name="Oval 240"/>
          <p:cNvSpPr>
            <a:spLocks noChangeArrowheads="1"/>
          </p:cNvSpPr>
          <p:nvPr/>
        </p:nvSpPr>
        <p:spPr bwMode="auto">
          <a:xfrm flipH="1">
            <a:off x="9763126"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9" name="Oval 241"/>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0" name="Oval 242"/>
          <p:cNvSpPr>
            <a:spLocks noChangeArrowheads="1"/>
          </p:cNvSpPr>
          <p:nvPr/>
        </p:nvSpPr>
        <p:spPr bwMode="auto">
          <a:xfrm flipH="1">
            <a:off x="94853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1" name="Oval 243"/>
          <p:cNvSpPr>
            <a:spLocks noChangeArrowheads="1"/>
          </p:cNvSpPr>
          <p:nvPr/>
        </p:nvSpPr>
        <p:spPr bwMode="auto">
          <a:xfrm flipH="1">
            <a:off x="99837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2" name="Oval 244"/>
          <p:cNvSpPr>
            <a:spLocks noChangeArrowheads="1"/>
          </p:cNvSpPr>
          <p:nvPr/>
        </p:nvSpPr>
        <p:spPr bwMode="auto">
          <a:xfrm flipH="1">
            <a:off x="9739313"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3" name="Oval 245"/>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4" name="Oval 246"/>
          <p:cNvSpPr>
            <a:spLocks noChangeArrowheads="1"/>
          </p:cNvSpPr>
          <p:nvPr/>
        </p:nvSpPr>
        <p:spPr bwMode="auto">
          <a:xfrm flipH="1">
            <a:off x="9307513"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5" name="Oval 247"/>
          <p:cNvSpPr>
            <a:spLocks noChangeArrowheads="1"/>
          </p:cNvSpPr>
          <p:nvPr/>
        </p:nvSpPr>
        <p:spPr bwMode="auto">
          <a:xfrm flipH="1">
            <a:off x="104838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6" name="Oval 248"/>
          <p:cNvSpPr>
            <a:spLocks noChangeArrowheads="1"/>
          </p:cNvSpPr>
          <p:nvPr/>
        </p:nvSpPr>
        <p:spPr bwMode="auto">
          <a:xfrm flipH="1">
            <a:off x="10356851"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7" name="Oval 249"/>
          <p:cNvSpPr>
            <a:spLocks noChangeArrowheads="1"/>
          </p:cNvSpPr>
          <p:nvPr/>
        </p:nvSpPr>
        <p:spPr bwMode="auto">
          <a:xfrm flipH="1">
            <a:off x="10271126"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8" name="Oval 250"/>
          <p:cNvSpPr>
            <a:spLocks noChangeArrowheads="1"/>
          </p:cNvSpPr>
          <p:nvPr/>
        </p:nvSpPr>
        <p:spPr bwMode="auto">
          <a:xfrm flipH="1">
            <a:off x="101028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9" name="Oval 251"/>
          <p:cNvSpPr>
            <a:spLocks noChangeArrowheads="1"/>
          </p:cNvSpPr>
          <p:nvPr/>
        </p:nvSpPr>
        <p:spPr bwMode="auto">
          <a:xfrm flipH="1">
            <a:off x="101949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0" name="Oval 252"/>
          <p:cNvSpPr>
            <a:spLocks noChangeArrowheads="1"/>
          </p:cNvSpPr>
          <p:nvPr/>
        </p:nvSpPr>
        <p:spPr bwMode="auto">
          <a:xfrm flipH="1">
            <a:off x="9848851"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1" name="Oval 253"/>
          <p:cNvSpPr>
            <a:spLocks noChangeArrowheads="1"/>
          </p:cNvSpPr>
          <p:nvPr/>
        </p:nvSpPr>
        <p:spPr bwMode="auto">
          <a:xfrm flipH="1">
            <a:off x="104727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2" name="Oval 254"/>
          <p:cNvSpPr>
            <a:spLocks noChangeArrowheads="1"/>
          </p:cNvSpPr>
          <p:nvPr/>
        </p:nvSpPr>
        <p:spPr bwMode="auto">
          <a:xfrm flipH="1">
            <a:off x="1010920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3" name="Oval 255"/>
          <p:cNvSpPr>
            <a:spLocks noChangeArrowheads="1"/>
          </p:cNvSpPr>
          <p:nvPr/>
        </p:nvSpPr>
        <p:spPr bwMode="auto">
          <a:xfrm flipH="1">
            <a:off x="9966326"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4" name="Oval 256"/>
          <p:cNvSpPr>
            <a:spLocks noChangeArrowheads="1"/>
          </p:cNvSpPr>
          <p:nvPr/>
        </p:nvSpPr>
        <p:spPr bwMode="auto">
          <a:xfrm flipH="1">
            <a:off x="98313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5" name="Oval 257"/>
          <p:cNvSpPr>
            <a:spLocks noChangeArrowheads="1"/>
          </p:cNvSpPr>
          <p:nvPr/>
        </p:nvSpPr>
        <p:spPr bwMode="auto">
          <a:xfrm flipH="1">
            <a:off x="102536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6" name="Oval 258"/>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7" name="Oval 259"/>
          <p:cNvSpPr>
            <a:spLocks noChangeArrowheads="1"/>
          </p:cNvSpPr>
          <p:nvPr/>
        </p:nvSpPr>
        <p:spPr bwMode="auto">
          <a:xfrm flipH="1">
            <a:off x="9975851"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8" name="Oval 260"/>
          <p:cNvSpPr>
            <a:spLocks noChangeArrowheads="1"/>
          </p:cNvSpPr>
          <p:nvPr/>
        </p:nvSpPr>
        <p:spPr bwMode="auto">
          <a:xfrm flipH="1">
            <a:off x="104743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9" name="Oval 261"/>
          <p:cNvSpPr>
            <a:spLocks noChangeArrowheads="1"/>
          </p:cNvSpPr>
          <p:nvPr/>
        </p:nvSpPr>
        <p:spPr bwMode="auto">
          <a:xfrm flipH="1">
            <a:off x="102298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0" name="Oval 262"/>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1" name="Oval 263"/>
          <p:cNvSpPr>
            <a:spLocks noChangeArrowheads="1"/>
          </p:cNvSpPr>
          <p:nvPr/>
        </p:nvSpPr>
        <p:spPr bwMode="auto">
          <a:xfrm flipH="1">
            <a:off x="97980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2" name="Oval 264"/>
          <p:cNvSpPr>
            <a:spLocks noChangeArrowheads="1"/>
          </p:cNvSpPr>
          <p:nvPr/>
        </p:nvSpPr>
        <p:spPr bwMode="auto">
          <a:xfrm flipH="1">
            <a:off x="95472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3" name="Oval 265"/>
          <p:cNvSpPr>
            <a:spLocks noChangeArrowheads="1"/>
          </p:cNvSpPr>
          <p:nvPr/>
        </p:nvSpPr>
        <p:spPr bwMode="auto">
          <a:xfrm flipH="1">
            <a:off x="9385301"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4" name="Oval 266"/>
          <p:cNvSpPr>
            <a:spLocks noChangeArrowheads="1"/>
          </p:cNvSpPr>
          <p:nvPr/>
        </p:nvSpPr>
        <p:spPr bwMode="auto">
          <a:xfrm flipH="1">
            <a:off x="9545638"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5" name="Oval 267"/>
          <p:cNvSpPr>
            <a:spLocks noChangeArrowheads="1"/>
          </p:cNvSpPr>
          <p:nvPr/>
        </p:nvSpPr>
        <p:spPr bwMode="auto">
          <a:xfrm flipH="1">
            <a:off x="101758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6" name="Oval 268"/>
          <p:cNvSpPr>
            <a:spLocks noChangeArrowheads="1"/>
          </p:cNvSpPr>
          <p:nvPr/>
        </p:nvSpPr>
        <p:spPr bwMode="auto">
          <a:xfrm flipH="1">
            <a:off x="10007601" y="50577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7" name="Oval 269"/>
          <p:cNvSpPr>
            <a:spLocks noChangeArrowheads="1"/>
          </p:cNvSpPr>
          <p:nvPr/>
        </p:nvSpPr>
        <p:spPr bwMode="auto">
          <a:xfrm flipH="1">
            <a:off x="9845676" y="5067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8" name="Oval 270"/>
          <p:cNvSpPr>
            <a:spLocks noChangeArrowheads="1"/>
          </p:cNvSpPr>
          <p:nvPr/>
        </p:nvSpPr>
        <p:spPr bwMode="auto">
          <a:xfrm flipH="1">
            <a:off x="100060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9" name="Oval 271"/>
          <p:cNvSpPr>
            <a:spLocks noChangeArrowheads="1"/>
          </p:cNvSpPr>
          <p:nvPr/>
        </p:nvSpPr>
        <p:spPr bwMode="auto">
          <a:xfrm flipH="1">
            <a:off x="106362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0" name="Oval 272"/>
          <p:cNvSpPr>
            <a:spLocks noChangeArrowheads="1"/>
          </p:cNvSpPr>
          <p:nvPr/>
        </p:nvSpPr>
        <p:spPr bwMode="auto">
          <a:xfrm flipH="1">
            <a:off x="8383588"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1" name="Oval 273"/>
          <p:cNvSpPr>
            <a:spLocks noChangeArrowheads="1"/>
          </p:cNvSpPr>
          <p:nvPr/>
        </p:nvSpPr>
        <p:spPr bwMode="auto">
          <a:xfrm flipH="1">
            <a:off x="82216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2" name="Oval 274"/>
          <p:cNvSpPr>
            <a:spLocks noChangeArrowheads="1"/>
          </p:cNvSpPr>
          <p:nvPr/>
        </p:nvSpPr>
        <p:spPr bwMode="auto">
          <a:xfrm flipH="1">
            <a:off x="838200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3" name="Oval 275"/>
          <p:cNvSpPr>
            <a:spLocks noChangeArrowheads="1"/>
          </p:cNvSpPr>
          <p:nvPr/>
        </p:nvSpPr>
        <p:spPr bwMode="auto">
          <a:xfrm flipH="1">
            <a:off x="90122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4" name="Oval 276"/>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5" name="Oval 277"/>
          <p:cNvSpPr>
            <a:spLocks noChangeArrowheads="1"/>
          </p:cNvSpPr>
          <p:nvPr/>
        </p:nvSpPr>
        <p:spPr bwMode="auto">
          <a:xfrm flipH="1">
            <a:off x="9267826"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6" name="Oval 278"/>
          <p:cNvSpPr>
            <a:spLocks noChangeArrowheads="1"/>
          </p:cNvSpPr>
          <p:nvPr/>
        </p:nvSpPr>
        <p:spPr bwMode="auto">
          <a:xfrm flipH="1">
            <a:off x="91154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7" name="Oval 279"/>
          <p:cNvSpPr>
            <a:spLocks noChangeArrowheads="1"/>
          </p:cNvSpPr>
          <p:nvPr/>
        </p:nvSpPr>
        <p:spPr bwMode="auto">
          <a:xfrm flipH="1">
            <a:off x="91551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8" name="Oval 280"/>
          <p:cNvSpPr>
            <a:spLocks noChangeArrowheads="1"/>
          </p:cNvSpPr>
          <p:nvPr/>
        </p:nvSpPr>
        <p:spPr bwMode="auto">
          <a:xfrm flipH="1">
            <a:off x="90027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9" name="Oval 281"/>
          <p:cNvSpPr>
            <a:spLocks noChangeArrowheads="1"/>
          </p:cNvSpPr>
          <p:nvPr/>
        </p:nvSpPr>
        <p:spPr bwMode="auto">
          <a:xfrm flipH="1">
            <a:off x="104806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0" name="Oval 282"/>
          <p:cNvSpPr>
            <a:spLocks noChangeArrowheads="1"/>
          </p:cNvSpPr>
          <p:nvPr/>
        </p:nvSpPr>
        <p:spPr bwMode="auto">
          <a:xfrm flipH="1">
            <a:off x="27336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1" name="Oval 283"/>
          <p:cNvSpPr>
            <a:spLocks noChangeArrowheads="1"/>
          </p:cNvSpPr>
          <p:nvPr/>
        </p:nvSpPr>
        <p:spPr bwMode="auto">
          <a:xfrm flipH="1">
            <a:off x="2901951"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2" name="Oval 284"/>
          <p:cNvSpPr>
            <a:spLocks noChangeArrowheads="1"/>
          </p:cNvSpPr>
          <p:nvPr/>
        </p:nvSpPr>
        <p:spPr bwMode="auto">
          <a:xfrm flipH="1">
            <a:off x="27495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3" name="Oval 285"/>
          <p:cNvSpPr>
            <a:spLocks noChangeArrowheads="1"/>
          </p:cNvSpPr>
          <p:nvPr/>
        </p:nvSpPr>
        <p:spPr bwMode="auto">
          <a:xfrm flipH="1">
            <a:off x="25971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4" name="Oval 286"/>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5" name="Oval 287"/>
          <p:cNvSpPr>
            <a:spLocks noChangeArrowheads="1"/>
          </p:cNvSpPr>
          <p:nvPr/>
        </p:nvSpPr>
        <p:spPr bwMode="auto">
          <a:xfrm flipH="1">
            <a:off x="3122613"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6" name="Oval 288"/>
          <p:cNvSpPr>
            <a:spLocks noChangeArrowheads="1"/>
          </p:cNvSpPr>
          <p:nvPr/>
        </p:nvSpPr>
        <p:spPr bwMode="auto">
          <a:xfrm flipH="1">
            <a:off x="2868613"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7" name="Oval 289"/>
          <p:cNvSpPr>
            <a:spLocks noChangeArrowheads="1"/>
          </p:cNvSpPr>
          <p:nvPr/>
        </p:nvSpPr>
        <p:spPr bwMode="auto">
          <a:xfrm flipH="1">
            <a:off x="2851151"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8" name="Oval 290"/>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9" name="Oval 291"/>
          <p:cNvSpPr>
            <a:spLocks noChangeArrowheads="1"/>
          </p:cNvSpPr>
          <p:nvPr/>
        </p:nvSpPr>
        <p:spPr bwMode="auto">
          <a:xfrm flipH="1">
            <a:off x="29956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0" name="Oval 292"/>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1" name="Oval 293"/>
          <p:cNvSpPr>
            <a:spLocks noChangeArrowheads="1"/>
          </p:cNvSpPr>
          <p:nvPr/>
        </p:nvSpPr>
        <p:spPr bwMode="auto">
          <a:xfrm flipH="1">
            <a:off x="2716213"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2" name="Oval 294"/>
          <p:cNvSpPr>
            <a:spLocks noChangeArrowheads="1"/>
          </p:cNvSpPr>
          <p:nvPr/>
        </p:nvSpPr>
        <p:spPr bwMode="auto">
          <a:xfrm flipH="1">
            <a:off x="28178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3" name="Oval 295"/>
          <p:cNvSpPr>
            <a:spLocks noChangeArrowheads="1"/>
          </p:cNvSpPr>
          <p:nvPr/>
        </p:nvSpPr>
        <p:spPr bwMode="auto">
          <a:xfrm flipH="1">
            <a:off x="2563813"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4" name="Oval 296"/>
          <p:cNvSpPr>
            <a:spLocks noChangeArrowheads="1"/>
          </p:cNvSpPr>
          <p:nvPr/>
        </p:nvSpPr>
        <p:spPr bwMode="auto">
          <a:xfrm flipH="1">
            <a:off x="23129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5" name="Oval 297"/>
          <p:cNvSpPr>
            <a:spLocks noChangeArrowheads="1"/>
          </p:cNvSpPr>
          <p:nvPr/>
        </p:nvSpPr>
        <p:spPr bwMode="auto">
          <a:xfrm flipH="1">
            <a:off x="24447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6" name="Oval 298"/>
          <p:cNvSpPr>
            <a:spLocks noChangeArrowheads="1"/>
          </p:cNvSpPr>
          <p:nvPr/>
        </p:nvSpPr>
        <p:spPr bwMode="auto">
          <a:xfrm flipH="1">
            <a:off x="228600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7" name="Oval 299"/>
          <p:cNvSpPr>
            <a:spLocks noChangeArrowheads="1"/>
          </p:cNvSpPr>
          <p:nvPr/>
        </p:nvSpPr>
        <p:spPr bwMode="auto">
          <a:xfrm flipH="1">
            <a:off x="42672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8" name="Oval 300"/>
          <p:cNvSpPr>
            <a:spLocks noChangeArrowheads="1"/>
          </p:cNvSpPr>
          <p:nvPr/>
        </p:nvSpPr>
        <p:spPr bwMode="auto">
          <a:xfrm flipH="1">
            <a:off x="4679951"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0" name="Oval 302"/>
          <p:cNvSpPr>
            <a:spLocks noChangeArrowheads="1"/>
          </p:cNvSpPr>
          <p:nvPr/>
        </p:nvSpPr>
        <p:spPr bwMode="auto">
          <a:xfrm flipH="1">
            <a:off x="52498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1" name="Oval 303"/>
          <p:cNvSpPr>
            <a:spLocks noChangeArrowheads="1"/>
          </p:cNvSpPr>
          <p:nvPr/>
        </p:nvSpPr>
        <p:spPr bwMode="auto">
          <a:xfrm flipH="1">
            <a:off x="3657601"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2" name="Oval 304"/>
          <p:cNvSpPr>
            <a:spLocks noChangeArrowheads="1"/>
          </p:cNvSpPr>
          <p:nvPr/>
        </p:nvSpPr>
        <p:spPr bwMode="auto">
          <a:xfrm flipH="1">
            <a:off x="4100513" y="4090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3" name="Oval 305"/>
          <p:cNvSpPr>
            <a:spLocks noChangeArrowheads="1"/>
          </p:cNvSpPr>
          <p:nvPr/>
        </p:nvSpPr>
        <p:spPr bwMode="auto">
          <a:xfrm flipH="1">
            <a:off x="38052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1" name="AutoShape 313"/>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92452" name="Oval 314"/>
          <p:cNvSpPr>
            <a:spLocks noChangeArrowheads="1"/>
          </p:cNvSpPr>
          <p:nvPr/>
        </p:nvSpPr>
        <p:spPr bwMode="auto">
          <a:xfrm flipH="1">
            <a:off x="31670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3" name="Oval 315"/>
          <p:cNvSpPr>
            <a:spLocks noChangeArrowheads="1"/>
          </p:cNvSpPr>
          <p:nvPr/>
        </p:nvSpPr>
        <p:spPr bwMode="auto">
          <a:xfrm flipH="1">
            <a:off x="36972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4" name="Oval 316"/>
          <p:cNvSpPr>
            <a:spLocks noChangeArrowheads="1"/>
          </p:cNvSpPr>
          <p:nvPr/>
        </p:nvSpPr>
        <p:spPr bwMode="auto">
          <a:xfrm flipH="1">
            <a:off x="3232151"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6" name="Text Box 318"/>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92457" name="Text Box 319"/>
          <p:cNvSpPr txBox="1">
            <a:spLocks noChangeArrowheads="1"/>
          </p:cNvSpPr>
          <p:nvPr/>
        </p:nvSpPr>
        <p:spPr bwMode="auto">
          <a:xfrm flipH="1">
            <a:off x="49895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2461" name="Line 323"/>
          <p:cNvSpPr>
            <a:spLocks noChangeShapeType="1"/>
          </p:cNvSpPr>
          <p:nvPr/>
        </p:nvSpPr>
        <p:spPr bwMode="auto">
          <a:xfrm flipH="1" flipV="1">
            <a:off x="52736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2" name="Oval 324"/>
          <p:cNvSpPr>
            <a:spLocks noChangeArrowheads="1"/>
          </p:cNvSpPr>
          <p:nvPr/>
        </p:nvSpPr>
        <p:spPr bwMode="auto">
          <a:xfrm flipH="1">
            <a:off x="5018088"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3" name="Line 325"/>
          <p:cNvSpPr>
            <a:spLocks noChangeShapeType="1"/>
          </p:cNvSpPr>
          <p:nvPr/>
        </p:nvSpPr>
        <p:spPr bwMode="auto">
          <a:xfrm flipV="1">
            <a:off x="52990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4" name="Line 326"/>
          <p:cNvSpPr>
            <a:spLocks noChangeShapeType="1"/>
          </p:cNvSpPr>
          <p:nvPr/>
        </p:nvSpPr>
        <p:spPr bwMode="auto">
          <a:xfrm flipH="1" flipV="1">
            <a:off x="5145089"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5" name="Oval 327"/>
          <p:cNvSpPr>
            <a:spLocks noChangeArrowheads="1"/>
          </p:cNvSpPr>
          <p:nvPr/>
        </p:nvSpPr>
        <p:spPr bwMode="auto">
          <a:xfrm flipH="1">
            <a:off x="52276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6" name="Line 328"/>
          <p:cNvSpPr>
            <a:spLocks noChangeShapeType="1"/>
          </p:cNvSpPr>
          <p:nvPr/>
        </p:nvSpPr>
        <p:spPr bwMode="auto">
          <a:xfrm flipH="1">
            <a:off x="45974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7" name="Text Box 329"/>
          <p:cNvSpPr txBox="1">
            <a:spLocks noChangeArrowheads="1"/>
          </p:cNvSpPr>
          <p:nvPr/>
        </p:nvSpPr>
        <p:spPr bwMode="auto">
          <a:xfrm>
            <a:off x="80791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2468" name="Oval 330"/>
          <p:cNvSpPr>
            <a:spLocks noChangeArrowheads="1"/>
          </p:cNvSpPr>
          <p:nvPr/>
        </p:nvSpPr>
        <p:spPr bwMode="auto">
          <a:xfrm flipH="1">
            <a:off x="6964363" y="4973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9" name="Oval 331"/>
          <p:cNvSpPr>
            <a:spLocks noChangeArrowheads="1"/>
          </p:cNvSpPr>
          <p:nvPr/>
        </p:nvSpPr>
        <p:spPr bwMode="auto">
          <a:xfrm flipH="1">
            <a:off x="6811963" y="5126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0" name="Oval 332"/>
          <p:cNvSpPr>
            <a:spLocks noChangeArrowheads="1"/>
          </p:cNvSpPr>
          <p:nvPr/>
        </p:nvSpPr>
        <p:spPr bwMode="auto">
          <a:xfrm flipH="1">
            <a:off x="6829426" y="4889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1" name="Oval 333"/>
          <p:cNvSpPr>
            <a:spLocks noChangeArrowheads="1"/>
          </p:cNvSpPr>
          <p:nvPr/>
        </p:nvSpPr>
        <p:spPr bwMode="auto">
          <a:xfrm flipH="1">
            <a:off x="7151688" y="5041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2" name="Oval 334"/>
          <p:cNvSpPr>
            <a:spLocks noChangeArrowheads="1"/>
          </p:cNvSpPr>
          <p:nvPr/>
        </p:nvSpPr>
        <p:spPr bwMode="auto">
          <a:xfrm flipH="1">
            <a:off x="3414713" y="4051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3" name="Oval 335"/>
          <p:cNvSpPr>
            <a:spLocks noChangeArrowheads="1"/>
          </p:cNvSpPr>
          <p:nvPr/>
        </p:nvSpPr>
        <p:spPr bwMode="auto">
          <a:xfrm flipH="1">
            <a:off x="2581276" y="5053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4" name="Oval 336"/>
          <p:cNvSpPr>
            <a:spLocks noChangeArrowheads="1"/>
          </p:cNvSpPr>
          <p:nvPr/>
        </p:nvSpPr>
        <p:spPr bwMode="auto">
          <a:xfrm flipH="1">
            <a:off x="3070226" y="4824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5" name="Oval 337"/>
          <p:cNvSpPr>
            <a:spLocks noChangeArrowheads="1"/>
          </p:cNvSpPr>
          <p:nvPr/>
        </p:nvSpPr>
        <p:spPr bwMode="auto">
          <a:xfrm flipH="1">
            <a:off x="308610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6" name="Oval 338"/>
          <p:cNvSpPr>
            <a:spLocks noChangeArrowheads="1"/>
          </p:cNvSpPr>
          <p:nvPr/>
        </p:nvSpPr>
        <p:spPr bwMode="auto">
          <a:xfrm flipH="1">
            <a:off x="3101976" y="5364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7" name="Oval 339"/>
          <p:cNvSpPr>
            <a:spLocks noChangeArrowheads="1"/>
          </p:cNvSpPr>
          <p:nvPr/>
        </p:nvSpPr>
        <p:spPr bwMode="auto">
          <a:xfrm flipH="1">
            <a:off x="3162301" y="4933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8" name="Oval 340"/>
          <p:cNvSpPr>
            <a:spLocks noChangeArrowheads="1"/>
          </p:cNvSpPr>
          <p:nvPr/>
        </p:nvSpPr>
        <p:spPr bwMode="auto">
          <a:xfrm flipH="1">
            <a:off x="2833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9" name="Oval 341"/>
          <p:cNvSpPr>
            <a:spLocks noChangeArrowheads="1"/>
          </p:cNvSpPr>
          <p:nvPr/>
        </p:nvSpPr>
        <p:spPr bwMode="auto">
          <a:xfrm flipH="1">
            <a:off x="2968626"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80" name="Oval 342"/>
          <p:cNvSpPr>
            <a:spLocks noChangeArrowheads="1"/>
          </p:cNvSpPr>
          <p:nvPr/>
        </p:nvSpPr>
        <p:spPr bwMode="auto">
          <a:xfrm flipH="1">
            <a:off x="3508376" y="4579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2481" name="Group 343"/>
          <p:cNvGrpSpPr>
            <a:grpSpLocks/>
          </p:cNvGrpSpPr>
          <p:nvPr/>
        </p:nvGrpSpPr>
        <p:grpSpPr bwMode="auto">
          <a:xfrm flipH="1">
            <a:off x="1169988" y="17463"/>
            <a:ext cx="9866313" cy="7175500"/>
            <a:chOff x="-225" y="0"/>
            <a:chExt cx="6215" cy="4520"/>
          </a:xfrm>
        </p:grpSpPr>
        <p:sp>
          <p:nvSpPr>
            <p:cNvPr id="92484" name="Rectangle 34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2485" name="Rectangle 34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2486" name="Rectangle 34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grpSp>
        <p:nvGrpSpPr>
          <p:cNvPr id="13" name="Skupina 12">
            <a:extLst>
              <a:ext uri="{FF2B5EF4-FFF2-40B4-BE49-F238E27FC236}">
                <a16:creationId xmlns:a16="http://schemas.microsoft.com/office/drawing/2014/main" id="{4A9D01DE-02E4-46D5-B17F-6B1049B0AF11}"/>
              </a:ext>
            </a:extLst>
          </p:cNvPr>
          <p:cNvGrpSpPr/>
          <p:nvPr/>
        </p:nvGrpSpPr>
        <p:grpSpPr>
          <a:xfrm>
            <a:off x="1166812" y="292101"/>
            <a:ext cx="1196976" cy="593725"/>
            <a:chOff x="-357188" y="292100"/>
            <a:chExt cx="1196976" cy="593725"/>
          </a:xfrm>
        </p:grpSpPr>
        <p:sp>
          <p:nvSpPr>
            <p:cNvPr id="92162" name="AutoShape 2"/>
            <p:cNvSpPr>
              <a:spLocks noChangeArrowheads="1"/>
            </p:cNvSpPr>
            <p:nvPr/>
          </p:nvSpPr>
          <p:spPr bwMode="auto">
            <a:xfrm rot="7656086">
              <a:off x="73025" y="-138113"/>
              <a:ext cx="336550" cy="1196976"/>
            </a:xfrm>
            <a:prstGeom prst="can">
              <a:avLst>
                <a:gd name="adj" fmla="val 88915"/>
              </a:avLst>
            </a:prstGeom>
            <a:solidFill>
              <a:srgbClr val="FFFF66"/>
            </a:solidFill>
            <a:ln w="9525">
              <a:solidFill>
                <a:schemeClr val="tx1"/>
              </a:solidFill>
              <a:round/>
              <a:headEnd/>
              <a:tailEnd/>
            </a:ln>
          </p:spPr>
          <p:txBody>
            <a:bodyPr wrap="none" anchor="ctr"/>
            <a:lstStyle/>
            <a:p>
              <a:endParaRPr lang="en-US"/>
            </a:p>
          </p:txBody>
        </p:sp>
        <p:sp>
          <p:nvSpPr>
            <p:cNvPr id="92447" name="Oval 309"/>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9" name="Oval 311"/>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nvGrpSpPr>
          <p:cNvPr id="10" name="Skupina 9">
            <a:extLst>
              <a:ext uri="{FF2B5EF4-FFF2-40B4-BE49-F238E27FC236}">
                <a16:creationId xmlns:a16="http://schemas.microsoft.com/office/drawing/2014/main" id="{A39F91DA-6F31-490D-969F-65E39DC36F09}"/>
              </a:ext>
            </a:extLst>
          </p:cNvPr>
          <p:cNvGrpSpPr/>
          <p:nvPr/>
        </p:nvGrpSpPr>
        <p:grpSpPr>
          <a:xfrm>
            <a:off x="2216592" y="411001"/>
            <a:ext cx="5121433" cy="139404"/>
            <a:chOff x="692591" y="411001"/>
            <a:chExt cx="5121433" cy="139404"/>
          </a:xfrm>
        </p:grpSpPr>
        <p:cxnSp>
          <p:nvCxnSpPr>
            <p:cNvPr id="7" name="Přímá spojnice se šipkou 6">
              <a:extLst>
                <a:ext uri="{FF2B5EF4-FFF2-40B4-BE49-F238E27FC236}">
                  <a16:creationId xmlns:a16="http://schemas.microsoft.com/office/drawing/2014/main" id="{B88A8A0E-CB3C-4ACE-A78E-BE4BC7CE36B6}"/>
                </a:ext>
              </a:extLst>
            </p:cNvPr>
            <p:cNvCxnSpPr>
              <a:cxnSpLocks/>
            </p:cNvCxnSpPr>
            <p:nvPr/>
          </p:nvCxnSpPr>
          <p:spPr>
            <a:xfrm>
              <a:off x="944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9" name="Přímá spojnice se šipkou 358">
              <a:extLst>
                <a:ext uri="{FF2B5EF4-FFF2-40B4-BE49-F238E27FC236}">
                  <a16:creationId xmlns:a16="http://schemas.microsoft.com/office/drawing/2014/main" id="{31AEC01D-EB48-4B09-8A9F-BF686D1BF8E4}"/>
                </a:ext>
              </a:extLst>
            </p:cNvPr>
            <p:cNvCxnSpPr>
              <a:cxnSpLocks/>
            </p:cNvCxnSpPr>
            <p:nvPr/>
          </p:nvCxnSpPr>
          <p:spPr>
            <a:xfrm>
              <a:off x="1096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0" name="Přímá spojnice se šipkou 359">
              <a:extLst>
                <a:ext uri="{FF2B5EF4-FFF2-40B4-BE49-F238E27FC236}">
                  <a16:creationId xmlns:a16="http://schemas.microsoft.com/office/drawing/2014/main" id="{AAD11204-0D7F-4645-967C-2E532BB98709}"/>
                </a:ext>
              </a:extLst>
            </p:cNvPr>
            <p:cNvCxnSpPr>
              <a:cxnSpLocks/>
            </p:cNvCxnSpPr>
            <p:nvPr/>
          </p:nvCxnSpPr>
          <p:spPr>
            <a:xfrm>
              <a:off x="1249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1" name="Přímá spojnice se šipkou 360">
              <a:extLst>
                <a:ext uri="{FF2B5EF4-FFF2-40B4-BE49-F238E27FC236}">
                  <a16:creationId xmlns:a16="http://schemas.microsoft.com/office/drawing/2014/main" id="{E41676A9-75BE-4094-9126-F99C9174A070}"/>
                </a:ext>
              </a:extLst>
            </p:cNvPr>
            <p:cNvCxnSpPr>
              <a:cxnSpLocks/>
            </p:cNvCxnSpPr>
            <p:nvPr/>
          </p:nvCxnSpPr>
          <p:spPr>
            <a:xfrm>
              <a:off x="14017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FF35137C-D4F5-4173-9FB0-B1CB27DDA940}"/>
                </a:ext>
              </a:extLst>
            </p:cNvPr>
            <p:cNvCxnSpPr>
              <a:cxnSpLocks/>
            </p:cNvCxnSpPr>
            <p:nvPr/>
          </p:nvCxnSpPr>
          <p:spPr>
            <a:xfrm>
              <a:off x="1554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031DC019-FC90-4344-AF4F-23C7B2DBF07F}"/>
                </a:ext>
              </a:extLst>
            </p:cNvPr>
            <p:cNvCxnSpPr>
              <a:cxnSpLocks/>
            </p:cNvCxnSpPr>
            <p:nvPr/>
          </p:nvCxnSpPr>
          <p:spPr>
            <a:xfrm>
              <a:off x="1706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1D2EB3D5-EA43-41F6-884D-0E0C7978B970}"/>
                </a:ext>
              </a:extLst>
            </p:cNvPr>
            <p:cNvCxnSpPr>
              <a:cxnSpLocks/>
            </p:cNvCxnSpPr>
            <p:nvPr/>
          </p:nvCxnSpPr>
          <p:spPr>
            <a:xfrm>
              <a:off x="1858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8F4E78AE-0CB3-4FCC-89B2-E2649925D6E3}"/>
                </a:ext>
              </a:extLst>
            </p:cNvPr>
            <p:cNvCxnSpPr>
              <a:cxnSpLocks/>
            </p:cNvCxnSpPr>
            <p:nvPr/>
          </p:nvCxnSpPr>
          <p:spPr>
            <a:xfrm>
              <a:off x="2011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F5C7399A-1283-436A-B6C1-EAED430AD135}"/>
                </a:ext>
              </a:extLst>
            </p:cNvPr>
            <p:cNvCxnSpPr>
              <a:cxnSpLocks/>
            </p:cNvCxnSpPr>
            <p:nvPr/>
          </p:nvCxnSpPr>
          <p:spPr>
            <a:xfrm>
              <a:off x="2163763" y="43481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3B4B6101-D001-4700-9443-E95FBB782375}"/>
                </a:ext>
              </a:extLst>
            </p:cNvPr>
            <p:cNvCxnSpPr>
              <a:cxnSpLocks/>
            </p:cNvCxnSpPr>
            <p:nvPr/>
          </p:nvCxnSpPr>
          <p:spPr>
            <a:xfrm>
              <a:off x="2316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309F70BF-3C60-4D11-AE4A-6416005D84AC}"/>
                </a:ext>
              </a:extLst>
            </p:cNvPr>
            <p:cNvCxnSpPr>
              <a:cxnSpLocks/>
            </p:cNvCxnSpPr>
            <p:nvPr/>
          </p:nvCxnSpPr>
          <p:spPr>
            <a:xfrm>
              <a:off x="2470854" y="4311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AEFA8DDD-4F24-4595-94B5-4D33D9B5347F}"/>
                </a:ext>
              </a:extLst>
            </p:cNvPr>
            <p:cNvCxnSpPr>
              <a:cxnSpLocks/>
            </p:cNvCxnSpPr>
            <p:nvPr/>
          </p:nvCxnSpPr>
          <p:spPr>
            <a:xfrm>
              <a:off x="2624129" y="43182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BA9AD15A-13C8-49D1-8258-7F72839BF724}"/>
                </a:ext>
              </a:extLst>
            </p:cNvPr>
            <p:cNvCxnSpPr>
              <a:cxnSpLocks/>
            </p:cNvCxnSpPr>
            <p:nvPr/>
          </p:nvCxnSpPr>
          <p:spPr>
            <a:xfrm>
              <a:off x="2771718" y="42933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2CD35A04-99DB-402D-9697-CDB56CC02D26}"/>
                </a:ext>
              </a:extLst>
            </p:cNvPr>
            <p:cNvCxnSpPr>
              <a:cxnSpLocks/>
            </p:cNvCxnSpPr>
            <p:nvPr/>
          </p:nvCxnSpPr>
          <p:spPr>
            <a:xfrm>
              <a:off x="2930401" y="42956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195EF8FB-FC1E-408F-A867-81811BE80AE4}"/>
                </a:ext>
              </a:extLst>
            </p:cNvPr>
            <p:cNvCxnSpPr>
              <a:cxnSpLocks/>
            </p:cNvCxnSpPr>
            <p:nvPr/>
          </p:nvCxnSpPr>
          <p:spPr>
            <a:xfrm>
              <a:off x="3074924" y="42950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DB4D85F1-D515-46BE-B9ED-DF7E0CA6CEA4}"/>
                </a:ext>
              </a:extLst>
            </p:cNvPr>
            <p:cNvCxnSpPr>
              <a:cxnSpLocks/>
            </p:cNvCxnSpPr>
            <p:nvPr/>
          </p:nvCxnSpPr>
          <p:spPr>
            <a:xfrm>
              <a:off x="3230004" y="42701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7F8E62B6-C3F5-4419-8FB4-7C94D202D274}"/>
                </a:ext>
              </a:extLst>
            </p:cNvPr>
            <p:cNvCxnSpPr>
              <a:cxnSpLocks/>
            </p:cNvCxnSpPr>
            <p:nvPr/>
          </p:nvCxnSpPr>
          <p:spPr>
            <a:xfrm>
              <a:off x="3381845" y="42768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FB97B8DF-6149-4365-A034-0D945144413F}"/>
                </a:ext>
              </a:extLst>
            </p:cNvPr>
            <p:cNvCxnSpPr>
              <a:cxnSpLocks/>
            </p:cNvCxnSpPr>
            <p:nvPr/>
          </p:nvCxnSpPr>
          <p:spPr>
            <a:xfrm>
              <a:off x="3534804" y="4268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5D629822-2176-4D7F-B984-3A63285A161C}"/>
                </a:ext>
              </a:extLst>
            </p:cNvPr>
            <p:cNvCxnSpPr>
              <a:cxnSpLocks/>
            </p:cNvCxnSpPr>
            <p:nvPr/>
          </p:nvCxnSpPr>
          <p:spPr>
            <a:xfrm>
              <a:off x="3689824" y="42561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DFBC3927-A6E7-4696-99DF-619BAAF3F89C}"/>
                </a:ext>
              </a:extLst>
            </p:cNvPr>
            <p:cNvCxnSpPr>
              <a:cxnSpLocks/>
            </p:cNvCxnSpPr>
            <p:nvPr/>
          </p:nvCxnSpPr>
          <p:spPr>
            <a:xfrm>
              <a:off x="3843208" y="42289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A28CB660-1EBF-4899-8262-6BC0C2D78BA1}"/>
                </a:ext>
              </a:extLst>
            </p:cNvPr>
            <p:cNvCxnSpPr>
              <a:cxnSpLocks/>
            </p:cNvCxnSpPr>
            <p:nvPr/>
          </p:nvCxnSpPr>
          <p:spPr>
            <a:xfrm>
              <a:off x="3994085" y="4203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567B962A-2E6C-46B4-A65B-D8FB7489A752}"/>
                </a:ext>
              </a:extLst>
            </p:cNvPr>
            <p:cNvCxnSpPr>
              <a:cxnSpLocks/>
            </p:cNvCxnSpPr>
            <p:nvPr/>
          </p:nvCxnSpPr>
          <p:spPr>
            <a:xfrm>
              <a:off x="4143786" y="4203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6C12D1AD-7DFB-4C14-9FC2-040331ED2AE7}"/>
                </a:ext>
              </a:extLst>
            </p:cNvPr>
            <p:cNvCxnSpPr>
              <a:cxnSpLocks/>
            </p:cNvCxnSpPr>
            <p:nvPr/>
          </p:nvCxnSpPr>
          <p:spPr>
            <a:xfrm>
              <a:off x="4294663" y="42036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EFD2EE71-EB9E-4A80-8A46-527AF75994DE}"/>
                </a:ext>
              </a:extLst>
            </p:cNvPr>
            <p:cNvCxnSpPr>
              <a:cxnSpLocks/>
            </p:cNvCxnSpPr>
            <p:nvPr/>
          </p:nvCxnSpPr>
          <p:spPr>
            <a:xfrm>
              <a:off x="4444364" y="42036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32C9B51B-B59D-4C4E-AF2E-0F03ADABC728}"/>
                </a:ext>
              </a:extLst>
            </p:cNvPr>
            <p:cNvCxnSpPr>
              <a:cxnSpLocks/>
            </p:cNvCxnSpPr>
            <p:nvPr/>
          </p:nvCxnSpPr>
          <p:spPr>
            <a:xfrm>
              <a:off x="4599372" y="41973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2CB98B20-051D-40E3-93D3-99BA9DE103FC}"/>
                </a:ext>
              </a:extLst>
            </p:cNvPr>
            <p:cNvCxnSpPr>
              <a:cxnSpLocks/>
            </p:cNvCxnSpPr>
            <p:nvPr/>
          </p:nvCxnSpPr>
          <p:spPr>
            <a:xfrm>
              <a:off x="4747980" y="41814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F452FEA8-C61B-4266-B4DC-7861B7DFF2B9}"/>
                </a:ext>
              </a:extLst>
            </p:cNvPr>
            <p:cNvCxnSpPr>
              <a:cxnSpLocks/>
            </p:cNvCxnSpPr>
            <p:nvPr/>
          </p:nvCxnSpPr>
          <p:spPr>
            <a:xfrm>
              <a:off x="4905082"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6D5412F9-57AC-4D8C-A3C0-AFC44254C3DE}"/>
                </a:ext>
              </a:extLst>
            </p:cNvPr>
            <p:cNvCxnSpPr>
              <a:cxnSpLocks/>
            </p:cNvCxnSpPr>
            <p:nvPr/>
          </p:nvCxnSpPr>
          <p:spPr>
            <a:xfrm>
              <a:off x="5058466" y="41822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42C1F834-023F-4B18-AE22-3010F15C28E0}"/>
                </a:ext>
              </a:extLst>
            </p:cNvPr>
            <p:cNvCxnSpPr>
              <a:cxnSpLocks/>
            </p:cNvCxnSpPr>
            <p:nvPr/>
          </p:nvCxnSpPr>
          <p:spPr>
            <a:xfrm>
              <a:off x="5206727" y="4110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4FD0F5BA-DAC6-44E9-969D-CA37739B9F56}"/>
                </a:ext>
              </a:extLst>
            </p:cNvPr>
            <p:cNvCxnSpPr>
              <a:cxnSpLocks/>
            </p:cNvCxnSpPr>
            <p:nvPr/>
          </p:nvCxnSpPr>
          <p:spPr>
            <a:xfrm>
              <a:off x="5360219" y="41101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5AA74EB0-030B-4BBD-9EAD-BB12DBE3B4A5}"/>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C9DD1E08-4EC0-4FB4-9EAF-BE73B804D0CA}"/>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96C5705F-12B8-461F-8D19-A927C01590B0}"/>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B4EB6EEF-0EEC-400D-8E65-9D424F3AD379}"/>
                </a:ext>
              </a:extLst>
            </p:cNvPr>
            <p:cNvCxnSpPr>
              <a:cxnSpLocks/>
            </p:cNvCxnSpPr>
            <p:nvPr/>
          </p:nvCxnSpPr>
          <p:spPr>
            <a:xfrm>
              <a:off x="817419" y="43863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638777B5-8427-442A-B3D7-45CA664108E3}"/>
                </a:ext>
              </a:extLst>
            </p:cNvPr>
            <p:cNvCxnSpPr>
              <a:cxnSpLocks/>
            </p:cNvCxnSpPr>
            <p:nvPr/>
          </p:nvCxnSpPr>
          <p:spPr>
            <a:xfrm>
              <a:off x="692591" y="4341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 name="Skupina 13">
            <a:extLst>
              <a:ext uri="{FF2B5EF4-FFF2-40B4-BE49-F238E27FC236}">
                <a16:creationId xmlns:a16="http://schemas.microsoft.com/office/drawing/2014/main" id="{8BB41DC8-C548-4FFB-9F11-B6F721D438C5}"/>
              </a:ext>
            </a:extLst>
          </p:cNvPr>
          <p:cNvGrpSpPr/>
          <p:nvPr/>
        </p:nvGrpSpPr>
        <p:grpSpPr>
          <a:xfrm>
            <a:off x="1566864" y="598489"/>
            <a:ext cx="2039937" cy="2903537"/>
            <a:chOff x="42863" y="598488"/>
            <a:chExt cx="2039937" cy="2903537"/>
          </a:xfrm>
        </p:grpSpPr>
        <p:sp>
          <p:nvSpPr>
            <p:cNvPr id="92444" name="Oval 306"/>
            <p:cNvSpPr>
              <a:spLocks noChangeArrowheads="1"/>
            </p:cNvSpPr>
            <p:nvPr/>
          </p:nvSpPr>
          <p:spPr bwMode="auto">
            <a:xfrm flipH="1">
              <a:off x="1917700"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5" name="Oval 307"/>
            <p:cNvSpPr>
              <a:spLocks noChangeArrowheads="1"/>
            </p:cNvSpPr>
            <p:nvPr/>
          </p:nvSpPr>
          <p:spPr bwMode="auto">
            <a:xfrm flipH="1">
              <a:off x="1554163" y="2914650"/>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396" name="Skupina 395">
              <a:extLst>
                <a:ext uri="{FF2B5EF4-FFF2-40B4-BE49-F238E27FC236}">
                  <a16:creationId xmlns:a16="http://schemas.microsoft.com/office/drawing/2014/main" id="{1CB5D3B1-03AC-4756-9984-101EB8572738}"/>
                </a:ext>
              </a:extLst>
            </p:cNvPr>
            <p:cNvGrpSpPr/>
            <p:nvPr/>
          </p:nvGrpSpPr>
          <p:grpSpPr>
            <a:xfrm>
              <a:off x="42863" y="598488"/>
              <a:ext cx="2039937" cy="1338262"/>
              <a:chOff x="42863" y="598488"/>
              <a:chExt cx="2039937" cy="1338262"/>
            </a:xfrm>
          </p:grpSpPr>
          <p:sp>
            <p:nvSpPr>
              <p:cNvPr id="397" name="Oval 301">
                <a:extLst>
                  <a:ext uri="{FF2B5EF4-FFF2-40B4-BE49-F238E27FC236}">
                    <a16:creationId xmlns:a16="http://schemas.microsoft.com/office/drawing/2014/main" id="{CCEAF10D-E79E-4795-B3C8-A4FFECF34F4D}"/>
                  </a:ext>
                </a:extLst>
              </p:cNvPr>
              <p:cNvSpPr>
                <a:spLocks noChangeArrowheads="1"/>
              </p:cNvSpPr>
              <p:nvPr/>
            </p:nvSpPr>
            <p:spPr bwMode="auto">
              <a:xfrm flipH="1">
                <a:off x="904875" y="1562100"/>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8" name="Oval 308">
                <a:extLst>
                  <a:ext uri="{FF2B5EF4-FFF2-40B4-BE49-F238E27FC236}">
                    <a16:creationId xmlns:a16="http://schemas.microsoft.com/office/drawing/2014/main" id="{99E6BE5D-123A-4F5B-AEE2-868E9CF75156}"/>
                  </a:ext>
                </a:extLst>
              </p:cNvPr>
              <p:cNvSpPr>
                <a:spLocks noChangeArrowheads="1"/>
              </p:cNvSpPr>
              <p:nvPr/>
            </p:nvSpPr>
            <p:spPr bwMode="auto">
              <a:xfrm flipH="1">
                <a:off x="20081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9" name="Oval 310">
                <a:extLst>
                  <a:ext uri="{FF2B5EF4-FFF2-40B4-BE49-F238E27FC236}">
                    <a16:creationId xmlns:a16="http://schemas.microsoft.com/office/drawing/2014/main" id="{B901928D-C6EF-4DF3-95CC-060A43824859}"/>
                  </a:ext>
                </a:extLst>
              </p:cNvPr>
              <p:cNvSpPr>
                <a:spLocks noChangeArrowheads="1"/>
              </p:cNvSpPr>
              <p:nvPr/>
            </p:nvSpPr>
            <p:spPr bwMode="auto">
              <a:xfrm flipH="1">
                <a:off x="1720850"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0" name="Oval 312">
                <a:extLst>
                  <a:ext uri="{FF2B5EF4-FFF2-40B4-BE49-F238E27FC236}">
                    <a16:creationId xmlns:a16="http://schemas.microsoft.com/office/drawing/2014/main" id="{E1758731-447C-460D-B60F-29C196B046CE}"/>
                  </a:ext>
                </a:extLst>
              </p:cNvPr>
              <p:cNvSpPr>
                <a:spLocks noChangeArrowheads="1"/>
              </p:cNvSpPr>
              <p:nvPr/>
            </p:nvSpPr>
            <p:spPr bwMode="auto">
              <a:xfrm flipH="1">
                <a:off x="9445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1" name="Text Box 320">
                <a:extLst>
                  <a:ext uri="{FF2B5EF4-FFF2-40B4-BE49-F238E27FC236}">
                    <a16:creationId xmlns:a16="http://schemas.microsoft.com/office/drawing/2014/main" id="{BC01F3A2-4700-4D90-91FD-9DAE5DB17F1B}"/>
                  </a:ext>
                </a:extLst>
              </p:cNvPr>
              <p:cNvSpPr txBox="1">
                <a:spLocks noChangeArrowheads="1"/>
              </p:cNvSpPr>
              <p:nvPr/>
            </p:nvSpPr>
            <p:spPr bwMode="auto">
              <a:xfrm flipH="1">
                <a:off x="42863"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402" name="Line 321">
                <a:extLst>
                  <a:ext uri="{FF2B5EF4-FFF2-40B4-BE49-F238E27FC236}">
                    <a16:creationId xmlns:a16="http://schemas.microsoft.com/office/drawing/2014/main" id="{5B32F169-77FE-45FD-92F1-9917B1EA200E}"/>
                  </a:ext>
                </a:extLst>
              </p:cNvPr>
              <p:cNvSpPr>
                <a:spLocks noChangeShapeType="1"/>
              </p:cNvSpPr>
              <p:nvPr/>
            </p:nvSpPr>
            <p:spPr bwMode="auto">
              <a:xfrm flipV="1">
                <a:off x="665163" y="860425"/>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3" name="Line 322">
                <a:extLst>
                  <a:ext uri="{FF2B5EF4-FFF2-40B4-BE49-F238E27FC236}">
                    <a16:creationId xmlns:a16="http://schemas.microsoft.com/office/drawing/2014/main" id="{B8390B21-2946-4443-BD2E-D62AB543F0B9}"/>
                  </a:ext>
                </a:extLst>
              </p:cNvPr>
              <p:cNvSpPr>
                <a:spLocks noChangeShapeType="1"/>
              </p:cNvSpPr>
              <p:nvPr/>
            </p:nvSpPr>
            <p:spPr bwMode="auto">
              <a:xfrm>
                <a:off x="6397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4" name="Oval 347">
                <a:extLst>
                  <a:ext uri="{FF2B5EF4-FFF2-40B4-BE49-F238E27FC236}">
                    <a16:creationId xmlns:a16="http://schemas.microsoft.com/office/drawing/2014/main" id="{22FE911F-99EC-4A27-965C-469026205C3E}"/>
                  </a:ext>
                </a:extLst>
              </p:cNvPr>
              <p:cNvSpPr>
                <a:spLocks noChangeArrowheads="1"/>
              </p:cNvSpPr>
              <p:nvPr/>
            </p:nvSpPr>
            <p:spPr bwMode="auto">
              <a:xfrm flipH="1">
                <a:off x="830263" y="681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grpSp>
        <p:nvGrpSpPr>
          <p:cNvPr id="394" name="Skupina 393">
            <a:extLst>
              <a:ext uri="{FF2B5EF4-FFF2-40B4-BE49-F238E27FC236}">
                <a16:creationId xmlns:a16="http://schemas.microsoft.com/office/drawing/2014/main" id="{880F67E3-F56C-4397-AA83-9A9B9B08A2A0}"/>
              </a:ext>
            </a:extLst>
          </p:cNvPr>
          <p:cNvGrpSpPr/>
          <p:nvPr/>
        </p:nvGrpSpPr>
        <p:grpSpPr>
          <a:xfrm>
            <a:off x="1166813" y="292101"/>
            <a:ext cx="1464587" cy="593725"/>
            <a:chOff x="-357188" y="292100"/>
            <a:chExt cx="1464587" cy="593725"/>
          </a:xfrm>
        </p:grpSpPr>
        <p:sp>
          <p:nvSpPr>
            <p:cNvPr id="395" name="AutoShape 2">
              <a:extLst>
                <a:ext uri="{FF2B5EF4-FFF2-40B4-BE49-F238E27FC236}">
                  <a16:creationId xmlns:a16="http://schemas.microsoft.com/office/drawing/2014/main" id="{F4C9CC53-9F48-4C7A-AECE-807E45CDEBEF}"/>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05" name="Oval 309">
              <a:extLst>
                <a:ext uri="{FF2B5EF4-FFF2-40B4-BE49-F238E27FC236}">
                  <a16:creationId xmlns:a16="http://schemas.microsoft.com/office/drawing/2014/main" id="{62323360-C76C-4C9E-8CE9-E6DED1CAA072}"/>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6" name="Oval 311">
              <a:extLst>
                <a:ext uri="{FF2B5EF4-FFF2-40B4-BE49-F238E27FC236}">
                  <a16:creationId xmlns:a16="http://schemas.microsoft.com/office/drawing/2014/main" id="{37A2AE04-8A18-421D-B977-18E50673B995}"/>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7" name="Text Box 318">
              <a:extLst>
                <a:ext uri="{FF2B5EF4-FFF2-40B4-BE49-F238E27FC236}">
                  <a16:creationId xmlns:a16="http://schemas.microsoft.com/office/drawing/2014/main" id="{95946BCC-E5A1-454C-A807-E9AF1EF2E09F}"/>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413" name="Text Box 339">
            <a:extLst>
              <a:ext uri="{FF2B5EF4-FFF2-40B4-BE49-F238E27FC236}">
                <a16:creationId xmlns:a16="http://schemas.microsoft.com/office/drawing/2014/main" id="{FB8DFD29-58AB-43D5-891F-35CCF71DB81C}"/>
              </a:ext>
            </a:extLst>
          </p:cNvPr>
          <p:cNvSpPr txBox="1">
            <a:spLocks noChangeArrowheads="1"/>
          </p:cNvSpPr>
          <p:nvPr/>
        </p:nvSpPr>
        <p:spPr bwMode="auto">
          <a:xfrm flipH="1">
            <a:off x="1530350" y="3770456"/>
            <a:ext cx="1745927" cy="1600438"/>
          </a:xfrm>
          <a:prstGeom prst="rect">
            <a:avLst/>
          </a:prstGeom>
          <a:solidFill>
            <a:srgbClr val="FFFF00"/>
          </a:solidFill>
          <a:ln w="9525">
            <a:noFill/>
            <a:miter lim="800000"/>
            <a:headEnd/>
            <a:tailEnd/>
          </a:ln>
          <a:effectLst/>
        </p:spPr>
        <p:txBody>
          <a:bodyPr wrap="none">
            <a:spAutoFit/>
          </a:bodyPr>
          <a:lstStyle/>
          <a:p>
            <a:pPr eaLnBrk="0" hangingPunct="0">
              <a:defRPr/>
            </a:pPr>
            <a:r>
              <a:rPr lang="cs-CZ" sz="1400" b="1" dirty="0">
                <a:effectLst>
                  <a:outerShdw blurRad="38100" dist="38100" dir="2700000" algn="tl">
                    <a:srgbClr val="FFFFFF"/>
                  </a:outerShdw>
                </a:effectLst>
                <a:latin typeface="Times New Roman" pitchFamily="18" charset="0"/>
              </a:rPr>
              <a:t>Městnání</a:t>
            </a:r>
          </a:p>
          <a:p>
            <a:pPr eaLnBrk="0" hangingPunct="0">
              <a:defRPr/>
            </a:pPr>
            <a:r>
              <a:rPr lang="cs-CZ" sz="1400" b="1" dirty="0">
                <a:effectLst>
                  <a:outerShdw blurRad="38100" dist="38100" dir="2700000" algn="tl">
                    <a:srgbClr val="FFFFFF"/>
                  </a:outerShdw>
                </a:effectLst>
                <a:latin typeface="Times New Roman" pitchFamily="18" charset="0"/>
              </a:rPr>
              <a:t>při kardiální </a:t>
            </a:r>
          </a:p>
          <a:p>
            <a:pPr eaLnBrk="0" hangingPunct="0">
              <a:defRPr/>
            </a:pPr>
            <a:r>
              <a:rPr lang="cs-CZ" sz="1400" b="1" dirty="0">
                <a:effectLst>
                  <a:outerShdw blurRad="38100" dist="38100" dir="2700000" algn="tl">
                    <a:srgbClr val="FFFFFF"/>
                  </a:outerShdw>
                </a:effectLst>
                <a:latin typeface="Times New Roman" pitchFamily="18" charset="0"/>
              </a:rPr>
              <a:t>insuficienci;</a:t>
            </a:r>
          </a:p>
          <a:p>
            <a:pPr eaLnBrk="0" hangingPunct="0">
              <a:defRPr/>
            </a:pPr>
            <a:r>
              <a:rPr lang="cs-CZ" sz="1400" b="1" dirty="0">
                <a:effectLst>
                  <a:outerShdw blurRad="38100" dist="38100" dir="2700000" algn="tl">
                    <a:srgbClr val="FFFFFF"/>
                  </a:outerShdw>
                </a:effectLst>
                <a:latin typeface="Times New Roman" pitchFamily="18" charset="0"/>
              </a:rPr>
              <a:t>Zvýšení venózního</a:t>
            </a:r>
          </a:p>
          <a:p>
            <a:pPr eaLnBrk="0" hangingPunct="0">
              <a:defRPr/>
            </a:pPr>
            <a:r>
              <a:rPr lang="cs-CZ" sz="1400" b="1" dirty="0">
                <a:effectLst>
                  <a:outerShdw blurRad="38100" dist="38100" dir="2700000" algn="tl">
                    <a:srgbClr val="FFFFFF"/>
                  </a:outerShdw>
                </a:effectLst>
                <a:latin typeface="Times New Roman" pitchFamily="18" charset="0"/>
              </a:rPr>
              <a:t> tlaku při chronické </a:t>
            </a:r>
          </a:p>
          <a:p>
            <a:pPr eaLnBrk="0" hangingPunct="0">
              <a:defRPr/>
            </a:pPr>
            <a:r>
              <a:rPr lang="cs-CZ" sz="1400" b="1" dirty="0">
                <a:effectLst>
                  <a:outerShdw blurRad="38100" dist="38100" dir="2700000" algn="tl">
                    <a:srgbClr val="FFFFFF"/>
                  </a:outerShdw>
                </a:effectLst>
                <a:latin typeface="Times New Roman" pitchFamily="18" charset="0"/>
              </a:rPr>
              <a:t>žilní insuficienci </a:t>
            </a:r>
          </a:p>
          <a:p>
            <a:pPr eaLnBrk="0" hangingPunct="0">
              <a:defRPr/>
            </a:pPr>
            <a:r>
              <a:rPr lang="cs-CZ" sz="1400" b="1" dirty="0">
                <a:effectLst>
                  <a:outerShdw blurRad="38100" dist="38100" dir="2700000" algn="tl">
                    <a:srgbClr val="FFFFFF"/>
                  </a:outerShdw>
                </a:effectLst>
                <a:latin typeface="Times New Roman" pitchFamily="18" charset="0"/>
              </a:rPr>
              <a:t>dolních končetin.</a:t>
            </a:r>
            <a:endParaRPr lang="cs-CZ" sz="1400" dirty="0">
              <a:latin typeface="Times New Roman" pitchFamily="18" charset="0"/>
            </a:endParaRPr>
          </a:p>
        </p:txBody>
      </p:sp>
      <p:sp>
        <p:nvSpPr>
          <p:cNvPr id="408" name="Text Box 338">
            <a:extLst>
              <a:ext uri="{FF2B5EF4-FFF2-40B4-BE49-F238E27FC236}">
                <a16:creationId xmlns:a16="http://schemas.microsoft.com/office/drawing/2014/main" id="{234F22BB-9638-4655-B95F-E6BB3BF3DCEF}"/>
              </a:ext>
            </a:extLst>
          </p:cNvPr>
          <p:cNvSpPr txBox="1">
            <a:spLocks noChangeArrowheads="1"/>
          </p:cNvSpPr>
          <p:nvPr/>
        </p:nvSpPr>
        <p:spPr bwMode="auto">
          <a:xfrm flipH="1">
            <a:off x="1950498" y="2722642"/>
            <a:ext cx="1380506"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gradientu</a:t>
            </a:r>
            <a:endParaRPr lang="cs-CZ" sz="1400" dirty="0">
              <a:latin typeface="Times New Roman" pitchFamily="18" charset="0"/>
            </a:endParaRPr>
          </a:p>
        </p:txBody>
      </p:sp>
      <p:grpSp>
        <p:nvGrpSpPr>
          <p:cNvPr id="415" name="Skupina 414">
            <a:extLst>
              <a:ext uri="{FF2B5EF4-FFF2-40B4-BE49-F238E27FC236}">
                <a16:creationId xmlns:a16="http://schemas.microsoft.com/office/drawing/2014/main" id="{8886057B-6281-4BEF-8097-4EADD34682B4}"/>
              </a:ext>
            </a:extLst>
          </p:cNvPr>
          <p:cNvGrpSpPr/>
          <p:nvPr/>
        </p:nvGrpSpPr>
        <p:grpSpPr>
          <a:xfrm>
            <a:off x="3409951" y="0"/>
            <a:ext cx="4497387" cy="3646488"/>
            <a:chOff x="3409951" y="0"/>
            <a:chExt cx="4497387" cy="3646488"/>
          </a:xfrm>
        </p:grpSpPr>
        <p:sp>
          <p:nvSpPr>
            <p:cNvPr id="416" name="Line 29">
              <a:extLst>
                <a:ext uri="{FF2B5EF4-FFF2-40B4-BE49-F238E27FC236}">
                  <a16:creationId xmlns:a16="http://schemas.microsoft.com/office/drawing/2014/main" id="{7FEEDB3C-C3C0-43B7-ABC0-414C19CC6800}"/>
                </a:ext>
              </a:extLst>
            </p:cNvPr>
            <p:cNvSpPr>
              <a:spLocks noChangeShapeType="1"/>
            </p:cNvSpPr>
            <p:nvPr/>
          </p:nvSpPr>
          <p:spPr bwMode="auto">
            <a:xfrm flipH="1" flipV="1">
              <a:off x="6897688"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417" name="Line 30">
              <a:extLst>
                <a:ext uri="{FF2B5EF4-FFF2-40B4-BE49-F238E27FC236}">
                  <a16:creationId xmlns:a16="http://schemas.microsoft.com/office/drawing/2014/main" id="{86415777-0BA3-443B-AF5C-551EF836B4D9}"/>
                </a:ext>
              </a:extLst>
            </p:cNvPr>
            <p:cNvSpPr>
              <a:spLocks noChangeShapeType="1"/>
            </p:cNvSpPr>
            <p:nvPr/>
          </p:nvSpPr>
          <p:spPr bwMode="auto">
            <a:xfrm flipH="1" flipV="1">
              <a:off x="6610350"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418" name="Line 31">
              <a:extLst>
                <a:ext uri="{FF2B5EF4-FFF2-40B4-BE49-F238E27FC236}">
                  <a16:creationId xmlns:a16="http://schemas.microsoft.com/office/drawing/2014/main" id="{B6ED4401-0AFD-4DDF-ACB7-F609AF0CD743}"/>
                </a:ext>
              </a:extLst>
            </p:cNvPr>
            <p:cNvSpPr>
              <a:spLocks noChangeShapeType="1"/>
            </p:cNvSpPr>
            <p:nvPr/>
          </p:nvSpPr>
          <p:spPr bwMode="auto">
            <a:xfrm flipH="1" flipV="1">
              <a:off x="6323013" y="2292350"/>
              <a:ext cx="0" cy="1341438"/>
            </a:xfrm>
            <a:prstGeom prst="line">
              <a:avLst/>
            </a:prstGeom>
            <a:noFill/>
            <a:ln w="9525">
              <a:solidFill>
                <a:schemeClr val="tx1"/>
              </a:solidFill>
              <a:round/>
              <a:headEnd/>
              <a:tailEnd type="triangle" w="med" len="med"/>
            </a:ln>
          </p:spPr>
          <p:txBody>
            <a:bodyPr wrap="none" anchor="ctr"/>
            <a:lstStyle/>
            <a:p>
              <a:endParaRPr lang="cs-CZ"/>
            </a:p>
          </p:txBody>
        </p:sp>
        <p:sp>
          <p:nvSpPr>
            <p:cNvPr id="419" name="Line 32">
              <a:extLst>
                <a:ext uri="{FF2B5EF4-FFF2-40B4-BE49-F238E27FC236}">
                  <a16:creationId xmlns:a16="http://schemas.microsoft.com/office/drawing/2014/main" id="{E5890BFC-2475-473A-ABE6-F210ECCD7B6B}"/>
                </a:ext>
              </a:extLst>
            </p:cNvPr>
            <p:cNvSpPr>
              <a:spLocks noChangeShapeType="1"/>
            </p:cNvSpPr>
            <p:nvPr/>
          </p:nvSpPr>
          <p:spPr bwMode="auto">
            <a:xfrm flipH="1" flipV="1">
              <a:off x="6035675" y="2376489"/>
              <a:ext cx="0" cy="1265237"/>
            </a:xfrm>
            <a:prstGeom prst="line">
              <a:avLst/>
            </a:prstGeom>
            <a:noFill/>
            <a:ln w="9525">
              <a:solidFill>
                <a:schemeClr val="tx1"/>
              </a:solidFill>
              <a:round/>
              <a:headEnd/>
              <a:tailEnd type="triangle" w="med" len="med"/>
            </a:ln>
          </p:spPr>
          <p:txBody>
            <a:bodyPr wrap="none" anchor="ctr"/>
            <a:lstStyle/>
            <a:p>
              <a:endParaRPr lang="cs-CZ"/>
            </a:p>
          </p:txBody>
        </p:sp>
        <p:sp>
          <p:nvSpPr>
            <p:cNvPr id="420" name="Line 33">
              <a:extLst>
                <a:ext uri="{FF2B5EF4-FFF2-40B4-BE49-F238E27FC236}">
                  <a16:creationId xmlns:a16="http://schemas.microsoft.com/office/drawing/2014/main" id="{7867A634-9733-42FF-A2A4-40D8C98E0949}"/>
                </a:ext>
              </a:extLst>
            </p:cNvPr>
            <p:cNvSpPr>
              <a:spLocks noChangeShapeType="1"/>
            </p:cNvSpPr>
            <p:nvPr/>
          </p:nvSpPr>
          <p:spPr bwMode="auto">
            <a:xfrm flipH="1" flipV="1">
              <a:off x="5748338" y="2435225"/>
              <a:ext cx="0" cy="1189038"/>
            </a:xfrm>
            <a:prstGeom prst="line">
              <a:avLst/>
            </a:prstGeom>
            <a:noFill/>
            <a:ln w="9525">
              <a:solidFill>
                <a:schemeClr val="tx1"/>
              </a:solidFill>
              <a:round/>
              <a:headEnd/>
              <a:tailEnd type="triangle" w="med" len="med"/>
            </a:ln>
          </p:spPr>
          <p:txBody>
            <a:bodyPr wrap="none" anchor="ctr"/>
            <a:lstStyle/>
            <a:p>
              <a:endParaRPr lang="cs-CZ"/>
            </a:p>
          </p:txBody>
        </p:sp>
        <p:sp>
          <p:nvSpPr>
            <p:cNvPr id="421" name="Line 34">
              <a:extLst>
                <a:ext uri="{FF2B5EF4-FFF2-40B4-BE49-F238E27FC236}">
                  <a16:creationId xmlns:a16="http://schemas.microsoft.com/office/drawing/2014/main" id="{451D2D88-FF86-4A08-A8DC-AA8BBC45F126}"/>
                </a:ext>
              </a:extLst>
            </p:cNvPr>
            <p:cNvSpPr>
              <a:spLocks noChangeShapeType="1"/>
            </p:cNvSpPr>
            <p:nvPr/>
          </p:nvSpPr>
          <p:spPr bwMode="auto">
            <a:xfrm flipH="1" flipV="1">
              <a:off x="5461000" y="2513013"/>
              <a:ext cx="0" cy="1104900"/>
            </a:xfrm>
            <a:prstGeom prst="line">
              <a:avLst/>
            </a:prstGeom>
            <a:noFill/>
            <a:ln w="9525">
              <a:solidFill>
                <a:schemeClr val="tx1"/>
              </a:solidFill>
              <a:round/>
              <a:headEnd/>
              <a:tailEnd type="triangle" w="med" len="med"/>
            </a:ln>
          </p:spPr>
          <p:txBody>
            <a:bodyPr wrap="none" anchor="ctr"/>
            <a:lstStyle/>
            <a:p>
              <a:endParaRPr lang="cs-CZ"/>
            </a:p>
          </p:txBody>
        </p:sp>
        <p:sp>
          <p:nvSpPr>
            <p:cNvPr id="422" name="Line 35">
              <a:extLst>
                <a:ext uri="{FF2B5EF4-FFF2-40B4-BE49-F238E27FC236}">
                  <a16:creationId xmlns:a16="http://schemas.microsoft.com/office/drawing/2014/main" id="{55257ADF-07EF-464C-9B49-06681D9B6B35}"/>
                </a:ext>
              </a:extLst>
            </p:cNvPr>
            <p:cNvSpPr>
              <a:spLocks noChangeShapeType="1"/>
            </p:cNvSpPr>
            <p:nvPr/>
          </p:nvSpPr>
          <p:spPr bwMode="auto">
            <a:xfrm flipH="1" flipV="1">
              <a:off x="5173663" y="2554288"/>
              <a:ext cx="0" cy="1071562"/>
            </a:xfrm>
            <a:prstGeom prst="line">
              <a:avLst/>
            </a:prstGeom>
            <a:noFill/>
            <a:ln w="9525">
              <a:solidFill>
                <a:schemeClr val="tx1"/>
              </a:solidFill>
              <a:round/>
              <a:headEnd/>
              <a:tailEnd type="triangle" w="med" len="med"/>
            </a:ln>
          </p:spPr>
          <p:txBody>
            <a:bodyPr wrap="none" anchor="ctr"/>
            <a:lstStyle/>
            <a:p>
              <a:endParaRPr lang="cs-CZ"/>
            </a:p>
          </p:txBody>
        </p:sp>
        <p:sp>
          <p:nvSpPr>
            <p:cNvPr id="423" name="Line 36">
              <a:extLst>
                <a:ext uri="{FF2B5EF4-FFF2-40B4-BE49-F238E27FC236}">
                  <a16:creationId xmlns:a16="http://schemas.microsoft.com/office/drawing/2014/main" id="{CEBFF026-A71D-48BC-A64E-6C06078DD9D8}"/>
                </a:ext>
              </a:extLst>
            </p:cNvPr>
            <p:cNvSpPr>
              <a:spLocks noChangeShapeType="1"/>
            </p:cNvSpPr>
            <p:nvPr/>
          </p:nvSpPr>
          <p:spPr bwMode="auto">
            <a:xfrm flipH="1" flipV="1">
              <a:off x="4886325" y="2613025"/>
              <a:ext cx="0" cy="1004888"/>
            </a:xfrm>
            <a:prstGeom prst="line">
              <a:avLst/>
            </a:prstGeom>
            <a:noFill/>
            <a:ln w="9525">
              <a:solidFill>
                <a:schemeClr val="tx1"/>
              </a:solidFill>
              <a:round/>
              <a:headEnd/>
              <a:tailEnd type="triangle" w="med" len="med"/>
            </a:ln>
          </p:spPr>
          <p:txBody>
            <a:bodyPr wrap="none" anchor="ctr"/>
            <a:lstStyle/>
            <a:p>
              <a:endParaRPr lang="cs-CZ"/>
            </a:p>
          </p:txBody>
        </p:sp>
        <p:sp>
          <p:nvSpPr>
            <p:cNvPr id="424" name="Line 37">
              <a:extLst>
                <a:ext uri="{FF2B5EF4-FFF2-40B4-BE49-F238E27FC236}">
                  <a16:creationId xmlns:a16="http://schemas.microsoft.com/office/drawing/2014/main" id="{6F453D0F-1666-4AA6-9BF8-07F4C58E5616}"/>
                </a:ext>
              </a:extLst>
            </p:cNvPr>
            <p:cNvSpPr>
              <a:spLocks noChangeShapeType="1"/>
            </p:cNvSpPr>
            <p:nvPr/>
          </p:nvSpPr>
          <p:spPr bwMode="auto">
            <a:xfrm flipH="1" flipV="1">
              <a:off x="4598988" y="2681288"/>
              <a:ext cx="0" cy="963612"/>
            </a:xfrm>
            <a:prstGeom prst="line">
              <a:avLst/>
            </a:prstGeom>
            <a:noFill/>
            <a:ln w="9525">
              <a:solidFill>
                <a:schemeClr val="tx1"/>
              </a:solidFill>
              <a:round/>
              <a:headEnd/>
              <a:tailEnd type="triangle" w="med" len="med"/>
            </a:ln>
          </p:spPr>
          <p:txBody>
            <a:bodyPr wrap="none" anchor="ctr"/>
            <a:lstStyle/>
            <a:p>
              <a:endParaRPr lang="cs-CZ"/>
            </a:p>
          </p:txBody>
        </p:sp>
        <p:sp>
          <p:nvSpPr>
            <p:cNvPr id="425" name="Line 38">
              <a:extLst>
                <a:ext uri="{FF2B5EF4-FFF2-40B4-BE49-F238E27FC236}">
                  <a16:creationId xmlns:a16="http://schemas.microsoft.com/office/drawing/2014/main" id="{87783F98-A56E-4195-B4DE-0D0C4D6540FB}"/>
                </a:ext>
              </a:extLst>
            </p:cNvPr>
            <p:cNvSpPr>
              <a:spLocks noChangeShapeType="1"/>
            </p:cNvSpPr>
            <p:nvPr/>
          </p:nvSpPr>
          <p:spPr bwMode="auto">
            <a:xfrm flipH="1" flipV="1">
              <a:off x="4311650" y="2765425"/>
              <a:ext cx="0" cy="877888"/>
            </a:xfrm>
            <a:prstGeom prst="line">
              <a:avLst/>
            </a:prstGeom>
            <a:noFill/>
            <a:ln w="9525">
              <a:solidFill>
                <a:schemeClr val="tx1"/>
              </a:solidFill>
              <a:round/>
              <a:headEnd/>
              <a:tailEnd type="triangle" w="med" len="med"/>
            </a:ln>
          </p:spPr>
          <p:txBody>
            <a:bodyPr wrap="none" anchor="ctr"/>
            <a:lstStyle/>
            <a:p>
              <a:endParaRPr lang="cs-CZ"/>
            </a:p>
          </p:txBody>
        </p:sp>
        <p:sp>
          <p:nvSpPr>
            <p:cNvPr id="426" name="Line 39">
              <a:extLst>
                <a:ext uri="{FF2B5EF4-FFF2-40B4-BE49-F238E27FC236}">
                  <a16:creationId xmlns:a16="http://schemas.microsoft.com/office/drawing/2014/main" id="{19FC6F57-CE41-4134-A5B8-85E03A1F25F0}"/>
                </a:ext>
              </a:extLst>
            </p:cNvPr>
            <p:cNvSpPr>
              <a:spLocks noChangeShapeType="1"/>
            </p:cNvSpPr>
            <p:nvPr/>
          </p:nvSpPr>
          <p:spPr bwMode="auto">
            <a:xfrm flipH="1" flipV="1">
              <a:off x="4024313" y="2833688"/>
              <a:ext cx="0" cy="793750"/>
            </a:xfrm>
            <a:prstGeom prst="line">
              <a:avLst/>
            </a:prstGeom>
            <a:noFill/>
            <a:ln w="9525">
              <a:solidFill>
                <a:schemeClr val="tx1"/>
              </a:solidFill>
              <a:round/>
              <a:headEnd/>
              <a:tailEnd type="triangle" w="med" len="med"/>
            </a:ln>
          </p:spPr>
          <p:txBody>
            <a:bodyPr wrap="none" anchor="ctr"/>
            <a:lstStyle/>
            <a:p>
              <a:endParaRPr lang="cs-CZ"/>
            </a:p>
          </p:txBody>
        </p:sp>
        <p:sp>
          <p:nvSpPr>
            <p:cNvPr id="427" name="Line 40">
              <a:extLst>
                <a:ext uri="{FF2B5EF4-FFF2-40B4-BE49-F238E27FC236}">
                  <a16:creationId xmlns:a16="http://schemas.microsoft.com/office/drawing/2014/main" id="{DF599B79-EA77-4BF2-83A9-BE6D0566916E}"/>
                </a:ext>
              </a:extLst>
            </p:cNvPr>
            <p:cNvSpPr>
              <a:spLocks noChangeShapeType="1"/>
            </p:cNvSpPr>
            <p:nvPr/>
          </p:nvSpPr>
          <p:spPr bwMode="auto">
            <a:xfrm flipH="1" flipV="1">
              <a:off x="3736975" y="2952750"/>
              <a:ext cx="0" cy="693738"/>
            </a:xfrm>
            <a:prstGeom prst="line">
              <a:avLst/>
            </a:prstGeom>
            <a:noFill/>
            <a:ln w="9525">
              <a:solidFill>
                <a:schemeClr val="tx1"/>
              </a:solidFill>
              <a:round/>
              <a:headEnd/>
              <a:tailEnd type="triangle" w="med" len="med"/>
            </a:ln>
          </p:spPr>
          <p:txBody>
            <a:bodyPr wrap="none" anchor="ctr"/>
            <a:lstStyle/>
            <a:p>
              <a:endParaRPr lang="cs-CZ"/>
            </a:p>
          </p:txBody>
        </p:sp>
        <p:sp>
          <p:nvSpPr>
            <p:cNvPr id="428" name="Line 53">
              <a:extLst>
                <a:ext uri="{FF2B5EF4-FFF2-40B4-BE49-F238E27FC236}">
                  <a16:creationId xmlns:a16="http://schemas.microsoft.com/office/drawing/2014/main" id="{DDCE1543-3856-4025-9A85-A5A8246BDD3F}"/>
                </a:ext>
              </a:extLst>
            </p:cNvPr>
            <p:cNvSpPr>
              <a:spLocks noChangeShapeType="1"/>
            </p:cNvSpPr>
            <p:nvPr/>
          </p:nvSpPr>
          <p:spPr bwMode="auto">
            <a:xfrm flipH="1" flipV="1">
              <a:off x="7150100"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429" name="Line 54">
              <a:extLst>
                <a:ext uri="{FF2B5EF4-FFF2-40B4-BE49-F238E27FC236}">
                  <a16:creationId xmlns:a16="http://schemas.microsoft.com/office/drawing/2014/main" id="{74212336-9614-499F-9D3B-CAC9A41AEC24}"/>
                </a:ext>
              </a:extLst>
            </p:cNvPr>
            <p:cNvSpPr>
              <a:spLocks noChangeShapeType="1"/>
            </p:cNvSpPr>
            <p:nvPr/>
          </p:nvSpPr>
          <p:spPr bwMode="auto">
            <a:xfrm flipH="1" flipV="1">
              <a:off x="7402513"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430" name="Line 55">
              <a:extLst>
                <a:ext uri="{FF2B5EF4-FFF2-40B4-BE49-F238E27FC236}">
                  <a16:creationId xmlns:a16="http://schemas.microsoft.com/office/drawing/2014/main" id="{0872AF43-964B-4E50-B03D-63A8A45F3F0C}"/>
                </a:ext>
              </a:extLst>
            </p:cNvPr>
            <p:cNvSpPr>
              <a:spLocks noChangeShapeType="1"/>
            </p:cNvSpPr>
            <p:nvPr/>
          </p:nvSpPr>
          <p:spPr bwMode="auto">
            <a:xfrm flipH="1" flipV="1">
              <a:off x="7654925"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431" name="Line 56">
              <a:extLst>
                <a:ext uri="{FF2B5EF4-FFF2-40B4-BE49-F238E27FC236}">
                  <a16:creationId xmlns:a16="http://schemas.microsoft.com/office/drawing/2014/main" id="{C53295C7-D6B5-4B74-B3DE-6A6EA7B48DF8}"/>
                </a:ext>
              </a:extLst>
            </p:cNvPr>
            <p:cNvSpPr>
              <a:spLocks noChangeShapeType="1"/>
            </p:cNvSpPr>
            <p:nvPr/>
          </p:nvSpPr>
          <p:spPr bwMode="auto">
            <a:xfrm flipH="1" flipV="1">
              <a:off x="7907338"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432" name="Line 57">
              <a:extLst>
                <a:ext uri="{FF2B5EF4-FFF2-40B4-BE49-F238E27FC236}">
                  <a16:creationId xmlns:a16="http://schemas.microsoft.com/office/drawing/2014/main" id="{AC4A650C-BA93-4CC6-8369-AF2AE0A75A1A}"/>
                </a:ext>
              </a:extLst>
            </p:cNvPr>
            <p:cNvSpPr>
              <a:spLocks noChangeShapeType="1"/>
            </p:cNvSpPr>
            <p:nvPr/>
          </p:nvSpPr>
          <p:spPr bwMode="auto">
            <a:xfrm flipV="1">
              <a:off x="3409951" y="2132013"/>
              <a:ext cx="3489325" cy="868362"/>
            </a:xfrm>
            <a:prstGeom prst="line">
              <a:avLst/>
            </a:prstGeom>
            <a:noFill/>
            <a:ln w="9525">
              <a:solidFill>
                <a:schemeClr val="tx1"/>
              </a:solidFill>
              <a:round/>
              <a:headEnd/>
              <a:tailEnd/>
            </a:ln>
          </p:spPr>
          <p:txBody>
            <a:bodyPr wrap="none" anchor="ctr"/>
            <a:lstStyle/>
            <a:p>
              <a:endParaRPr lang="cs-CZ"/>
            </a:p>
          </p:txBody>
        </p:sp>
        <p:sp>
          <p:nvSpPr>
            <p:cNvPr id="433" name="Line 58">
              <a:extLst>
                <a:ext uri="{FF2B5EF4-FFF2-40B4-BE49-F238E27FC236}">
                  <a16:creationId xmlns:a16="http://schemas.microsoft.com/office/drawing/2014/main" id="{44CF6F85-9AE9-4695-BFC8-661A32624215}"/>
                </a:ext>
              </a:extLst>
            </p:cNvPr>
            <p:cNvSpPr>
              <a:spLocks noChangeShapeType="1"/>
            </p:cNvSpPr>
            <p:nvPr/>
          </p:nvSpPr>
          <p:spPr bwMode="auto">
            <a:xfrm flipV="1">
              <a:off x="6897688" y="0"/>
              <a:ext cx="952500" cy="2141538"/>
            </a:xfrm>
            <a:prstGeom prst="line">
              <a:avLst/>
            </a:prstGeom>
            <a:noFill/>
            <a:ln w="9525">
              <a:solidFill>
                <a:schemeClr val="tx1"/>
              </a:solidFill>
              <a:round/>
              <a:headEnd/>
              <a:tailEnd/>
            </a:ln>
          </p:spPr>
          <p:txBody>
            <a:bodyPr wrap="none" anchor="ctr"/>
            <a:lstStyle/>
            <a:p>
              <a:endParaRPr lang="cs-CZ" dirty="0"/>
            </a:p>
          </p:txBody>
        </p:sp>
        <p:sp>
          <p:nvSpPr>
            <p:cNvPr id="434" name="Text Box 63">
              <a:extLst>
                <a:ext uri="{FF2B5EF4-FFF2-40B4-BE49-F238E27FC236}">
                  <a16:creationId xmlns:a16="http://schemas.microsoft.com/office/drawing/2014/main" id="{806475C8-9047-4835-AC55-62049C0E9679}"/>
                </a:ext>
              </a:extLst>
            </p:cNvPr>
            <p:cNvSpPr txBox="1">
              <a:spLocks noChangeArrowheads="1"/>
            </p:cNvSpPr>
            <p:nvPr/>
          </p:nvSpPr>
          <p:spPr bwMode="auto">
            <a:xfrm rot="17650112" flipH="1">
              <a:off x="6006307" y="989807"/>
              <a:ext cx="2268537"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Gradient hydraulických tlaků</a:t>
              </a:r>
            </a:p>
          </p:txBody>
        </p:sp>
      </p:grpSp>
      <p:grpSp>
        <p:nvGrpSpPr>
          <p:cNvPr id="9" name="Skupina 8">
            <a:extLst>
              <a:ext uri="{FF2B5EF4-FFF2-40B4-BE49-F238E27FC236}">
                <a16:creationId xmlns:a16="http://schemas.microsoft.com/office/drawing/2014/main" id="{8FC495D4-E8E7-42B3-9B99-57B6F0DC393B}"/>
              </a:ext>
            </a:extLst>
          </p:cNvPr>
          <p:cNvGrpSpPr/>
          <p:nvPr/>
        </p:nvGrpSpPr>
        <p:grpSpPr>
          <a:xfrm>
            <a:off x="1530351" y="2463800"/>
            <a:ext cx="5443538" cy="1184276"/>
            <a:chOff x="1530351" y="2463800"/>
            <a:chExt cx="5443538" cy="1184276"/>
          </a:xfrm>
        </p:grpSpPr>
        <p:sp>
          <p:nvSpPr>
            <p:cNvPr id="436" name="Line 41">
              <a:extLst>
                <a:ext uri="{FF2B5EF4-FFF2-40B4-BE49-F238E27FC236}">
                  <a16:creationId xmlns:a16="http://schemas.microsoft.com/office/drawing/2014/main" id="{9DADB5D6-AD3A-43B3-81B2-EE5D1CE8DCF9}"/>
                </a:ext>
              </a:extLst>
            </p:cNvPr>
            <p:cNvSpPr>
              <a:spLocks noChangeShapeType="1"/>
            </p:cNvSpPr>
            <p:nvPr/>
          </p:nvSpPr>
          <p:spPr bwMode="auto">
            <a:xfrm flipH="1" flipV="1">
              <a:off x="5080000"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37" name="Line 42">
              <a:extLst>
                <a:ext uri="{FF2B5EF4-FFF2-40B4-BE49-F238E27FC236}">
                  <a16:creationId xmlns:a16="http://schemas.microsoft.com/office/drawing/2014/main" id="{FE25C7C6-82DB-4509-8CD1-33B29BF24266}"/>
                </a:ext>
              </a:extLst>
            </p:cNvPr>
            <p:cNvSpPr>
              <a:spLocks noChangeShapeType="1"/>
            </p:cNvSpPr>
            <p:nvPr/>
          </p:nvSpPr>
          <p:spPr bwMode="auto">
            <a:xfrm flipH="1" flipV="1">
              <a:off x="4775200"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38" name="Line 43">
              <a:extLst>
                <a:ext uri="{FF2B5EF4-FFF2-40B4-BE49-F238E27FC236}">
                  <a16:creationId xmlns:a16="http://schemas.microsoft.com/office/drawing/2014/main" id="{97BF9AA8-097C-49B8-B1AC-9E10A47B7B83}"/>
                </a:ext>
              </a:extLst>
            </p:cNvPr>
            <p:cNvSpPr>
              <a:spLocks noChangeShapeType="1"/>
            </p:cNvSpPr>
            <p:nvPr/>
          </p:nvSpPr>
          <p:spPr bwMode="auto">
            <a:xfrm flipH="1" flipV="1">
              <a:off x="4529138" y="27701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39" name="Line 44">
              <a:extLst>
                <a:ext uri="{FF2B5EF4-FFF2-40B4-BE49-F238E27FC236}">
                  <a16:creationId xmlns:a16="http://schemas.microsoft.com/office/drawing/2014/main" id="{B69D2F6C-DE80-408F-A223-9DB03105802D}"/>
                </a:ext>
              </a:extLst>
            </p:cNvPr>
            <p:cNvSpPr>
              <a:spLocks noChangeShapeType="1"/>
            </p:cNvSpPr>
            <p:nvPr/>
          </p:nvSpPr>
          <p:spPr bwMode="auto">
            <a:xfrm flipH="1" flipV="1">
              <a:off x="4230688" y="27559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40" name="Line 45">
              <a:extLst>
                <a:ext uri="{FF2B5EF4-FFF2-40B4-BE49-F238E27FC236}">
                  <a16:creationId xmlns:a16="http://schemas.microsoft.com/office/drawing/2014/main" id="{3E215BFB-7A0A-4B3F-8234-DB13900DABCC}"/>
                </a:ext>
              </a:extLst>
            </p:cNvPr>
            <p:cNvSpPr>
              <a:spLocks noChangeShapeType="1"/>
            </p:cNvSpPr>
            <p:nvPr/>
          </p:nvSpPr>
          <p:spPr bwMode="auto">
            <a:xfrm flipH="1" flipV="1">
              <a:off x="3951288" y="27320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41" name="Line 46">
              <a:extLst>
                <a:ext uri="{FF2B5EF4-FFF2-40B4-BE49-F238E27FC236}">
                  <a16:creationId xmlns:a16="http://schemas.microsoft.com/office/drawing/2014/main" id="{33C8FF0B-274F-4DFB-82CA-95B5EB41ED90}"/>
                </a:ext>
              </a:extLst>
            </p:cNvPr>
            <p:cNvSpPr>
              <a:spLocks noChangeShapeType="1"/>
            </p:cNvSpPr>
            <p:nvPr/>
          </p:nvSpPr>
          <p:spPr bwMode="auto">
            <a:xfrm flipH="1" flipV="1">
              <a:off x="3656013"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42" name="Line 47">
              <a:extLst>
                <a:ext uri="{FF2B5EF4-FFF2-40B4-BE49-F238E27FC236}">
                  <a16:creationId xmlns:a16="http://schemas.microsoft.com/office/drawing/2014/main" id="{99D84411-BE49-45B5-96CA-849BE352CCA8}"/>
                </a:ext>
              </a:extLst>
            </p:cNvPr>
            <p:cNvSpPr>
              <a:spLocks noChangeShapeType="1"/>
            </p:cNvSpPr>
            <p:nvPr/>
          </p:nvSpPr>
          <p:spPr bwMode="auto">
            <a:xfrm flipH="1" flipV="1">
              <a:off x="5373688" y="27606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43" name="Line 48">
              <a:extLst>
                <a:ext uri="{FF2B5EF4-FFF2-40B4-BE49-F238E27FC236}">
                  <a16:creationId xmlns:a16="http://schemas.microsoft.com/office/drawing/2014/main" id="{239E5913-B24D-4776-98F2-E6FAB6363587}"/>
                </a:ext>
              </a:extLst>
            </p:cNvPr>
            <p:cNvSpPr>
              <a:spLocks noChangeShapeType="1"/>
            </p:cNvSpPr>
            <p:nvPr/>
          </p:nvSpPr>
          <p:spPr bwMode="auto">
            <a:xfrm flipH="1" flipV="1">
              <a:off x="567531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44" name="Line 49">
              <a:extLst>
                <a:ext uri="{FF2B5EF4-FFF2-40B4-BE49-F238E27FC236}">
                  <a16:creationId xmlns:a16="http://schemas.microsoft.com/office/drawing/2014/main" id="{F309E0CA-E266-4753-A2BD-52FD201DA8C4}"/>
                </a:ext>
              </a:extLst>
            </p:cNvPr>
            <p:cNvSpPr>
              <a:spLocks noChangeShapeType="1"/>
            </p:cNvSpPr>
            <p:nvPr/>
          </p:nvSpPr>
          <p:spPr bwMode="auto">
            <a:xfrm flipH="1" flipV="1">
              <a:off x="5951538"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45" name="Line 50">
              <a:extLst>
                <a:ext uri="{FF2B5EF4-FFF2-40B4-BE49-F238E27FC236}">
                  <a16:creationId xmlns:a16="http://schemas.microsoft.com/office/drawing/2014/main" id="{FCA2DAA2-7D41-42C5-9D00-B83536C5CC6D}"/>
                </a:ext>
              </a:extLst>
            </p:cNvPr>
            <p:cNvSpPr>
              <a:spLocks noChangeShapeType="1"/>
            </p:cNvSpPr>
            <p:nvPr/>
          </p:nvSpPr>
          <p:spPr bwMode="auto">
            <a:xfrm flipH="1" flipV="1">
              <a:off x="6253163" y="276701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46" name="Line 51">
              <a:extLst>
                <a:ext uri="{FF2B5EF4-FFF2-40B4-BE49-F238E27FC236}">
                  <a16:creationId xmlns:a16="http://schemas.microsoft.com/office/drawing/2014/main" id="{68706504-A5E9-4DC6-8BD4-10950EF27DE9}"/>
                </a:ext>
              </a:extLst>
            </p:cNvPr>
            <p:cNvSpPr>
              <a:spLocks noChangeShapeType="1"/>
            </p:cNvSpPr>
            <p:nvPr/>
          </p:nvSpPr>
          <p:spPr bwMode="auto">
            <a:xfrm flipH="1" flipV="1">
              <a:off x="6521450"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47" name="Line 52">
              <a:extLst>
                <a:ext uri="{FF2B5EF4-FFF2-40B4-BE49-F238E27FC236}">
                  <a16:creationId xmlns:a16="http://schemas.microsoft.com/office/drawing/2014/main" id="{6F6712BB-A221-40F3-92B8-3655DB3E0FA4}"/>
                </a:ext>
              </a:extLst>
            </p:cNvPr>
            <p:cNvSpPr>
              <a:spLocks noChangeShapeType="1"/>
            </p:cNvSpPr>
            <p:nvPr/>
          </p:nvSpPr>
          <p:spPr bwMode="auto">
            <a:xfrm flipH="1" flipV="1">
              <a:off x="6805613" y="27479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48" name="Line 59">
              <a:extLst>
                <a:ext uri="{FF2B5EF4-FFF2-40B4-BE49-F238E27FC236}">
                  <a16:creationId xmlns:a16="http://schemas.microsoft.com/office/drawing/2014/main" id="{27CB56A9-330E-479D-A063-73871D3915C5}"/>
                </a:ext>
              </a:extLst>
            </p:cNvPr>
            <p:cNvSpPr>
              <a:spLocks noChangeShapeType="1"/>
            </p:cNvSpPr>
            <p:nvPr/>
          </p:nvSpPr>
          <p:spPr bwMode="auto">
            <a:xfrm flipH="1" flipV="1">
              <a:off x="1814514" y="2713038"/>
              <a:ext cx="5159375" cy="50800"/>
            </a:xfrm>
            <a:prstGeom prst="line">
              <a:avLst/>
            </a:prstGeom>
            <a:noFill/>
            <a:ln w="9525">
              <a:solidFill>
                <a:schemeClr val="tx1"/>
              </a:solidFill>
              <a:round/>
              <a:headEnd/>
              <a:tailEnd/>
            </a:ln>
          </p:spPr>
          <p:txBody>
            <a:bodyPr wrap="none" anchor="ctr"/>
            <a:lstStyle/>
            <a:p>
              <a:endParaRPr lang="cs-CZ"/>
            </a:p>
          </p:txBody>
        </p:sp>
        <p:sp>
          <p:nvSpPr>
            <p:cNvPr id="449" name="Text Box 62">
              <a:extLst>
                <a:ext uri="{FF2B5EF4-FFF2-40B4-BE49-F238E27FC236}">
                  <a16:creationId xmlns:a16="http://schemas.microsoft.com/office/drawing/2014/main" id="{26265565-5077-4D99-8AE4-5071E26A073D}"/>
                </a:ext>
              </a:extLst>
            </p:cNvPr>
            <p:cNvSpPr txBox="1">
              <a:spLocks noChangeArrowheads="1"/>
            </p:cNvSpPr>
            <p:nvPr/>
          </p:nvSpPr>
          <p:spPr bwMode="auto">
            <a:xfrm flipH="1">
              <a:off x="1530351"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grpSp>
      <p:sp>
        <p:nvSpPr>
          <p:cNvPr id="450" name="AutoShape 344">
            <a:extLst>
              <a:ext uri="{FF2B5EF4-FFF2-40B4-BE49-F238E27FC236}">
                <a16:creationId xmlns:a16="http://schemas.microsoft.com/office/drawing/2014/main" id="{B673D95E-3BB8-4A2E-9B9A-B6E2A3947E03}"/>
              </a:ext>
            </a:extLst>
          </p:cNvPr>
          <p:cNvSpPr>
            <a:spLocks noChangeArrowheads="1"/>
          </p:cNvSpPr>
          <p:nvPr/>
        </p:nvSpPr>
        <p:spPr bwMode="auto">
          <a:xfrm flipV="1">
            <a:off x="6599238" y="2205038"/>
            <a:ext cx="360362" cy="647700"/>
          </a:xfrm>
          <a:prstGeom prst="downArrow">
            <a:avLst>
              <a:gd name="adj1" fmla="val 50000"/>
              <a:gd name="adj2" fmla="val 44934"/>
            </a:avLst>
          </a:prstGeom>
          <a:solidFill>
            <a:schemeClr val="accent1"/>
          </a:solidFill>
          <a:ln w="9525">
            <a:solidFill>
              <a:schemeClr val="tx1"/>
            </a:solidFill>
            <a:miter lim="800000"/>
            <a:headEnd/>
            <a:tailEnd/>
          </a:ln>
        </p:spPr>
        <p:txBody>
          <a:bodyPr vert="eaVert" wrap="none" anchor="ctr"/>
          <a:lstStyle/>
          <a:p>
            <a:endParaRPr lang="en-US"/>
          </a:p>
        </p:txBody>
      </p:sp>
      <p:grpSp>
        <p:nvGrpSpPr>
          <p:cNvPr id="8" name="Skupina 7">
            <a:extLst>
              <a:ext uri="{FF2B5EF4-FFF2-40B4-BE49-F238E27FC236}">
                <a16:creationId xmlns:a16="http://schemas.microsoft.com/office/drawing/2014/main" id="{97665876-CC0F-4F98-B09D-A13836B05289}"/>
              </a:ext>
            </a:extLst>
          </p:cNvPr>
          <p:cNvGrpSpPr/>
          <p:nvPr/>
        </p:nvGrpSpPr>
        <p:grpSpPr>
          <a:xfrm>
            <a:off x="2503489" y="476251"/>
            <a:ext cx="3989386" cy="2390774"/>
            <a:chOff x="2503489" y="476251"/>
            <a:chExt cx="3989386" cy="2390774"/>
          </a:xfrm>
        </p:grpSpPr>
        <p:sp>
          <p:nvSpPr>
            <p:cNvPr id="452" name="Line 61">
              <a:extLst>
                <a:ext uri="{FF2B5EF4-FFF2-40B4-BE49-F238E27FC236}">
                  <a16:creationId xmlns:a16="http://schemas.microsoft.com/office/drawing/2014/main" id="{FDA7C508-A73D-4438-803F-2D479143342C}"/>
                </a:ext>
              </a:extLst>
            </p:cNvPr>
            <p:cNvSpPr>
              <a:spLocks noChangeShapeType="1"/>
            </p:cNvSpPr>
            <p:nvPr/>
          </p:nvSpPr>
          <p:spPr bwMode="auto">
            <a:xfrm flipV="1">
              <a:off x="3786189" y="2538413"/>
              <a:ext cx="1587" cy="328612"/>
            </a:xfrm>
            <a:prstGeom prst="line">
              <a:avLst/>
            </a:prstGeom>
            <a:noFill/>
            <a:ln w="28575">
              <a:solidFill>
                <a:schemeClr val="tx1"/>
              </a:solidFill>
              <a:round/>
              <a:headEnd type="triangle" w="med" len="med"/>
              <a:tailEnd/>
            </a:ln>
          </p:spPr>
          <p:txBody>
            <a:bodyPr wrap="none" anchor="ctr"/>
            <a:lstStyle/>
            <a:p>
              <a:endParaRPr lang="cs-CZ"/>
            </a:p>
          </p:txBody>
        </p:sp>
        <p:grpSp>
          <p:nvGrpSpPr>
            <p:cNvPr id="6" name="Skupina 5">
              <a:extLst>
                <a:ext uri="{FF2B5EF4-FFF2-40B4-BE49-F238E27FC236}">
                  <a16:creationId xmlns:a16="http://schemas.microsoft.com/office/drawing/2014/main" id="{234480AC-9F1A-4001-AAD5-76D5D090B514}"/>
                </a:ext>
              </a:extLst>
            </p:cNvPr>
            <p:cNvGrpSpPr/>
            <p:nvPr/>
          </p:nvGrpSpPr>
          <p:grpSpPr>
            <a:xfrm>
              <a:off x="2503489" y="476251"/>
              <a:ext cx="3989386" cy="2154238"/>
              <a:chOff x="2503489" y="476251"/>
              <a:chExt cx="3989386" cy="2154238"/>
            </a:xfrm>
          </p:grpSpPr>
          <p:sp>
            <p:nvSpPr>
              <p:cNvPr id="451" name="Line 60">
                <a:extLst>
                  <a:ext uri="{FF2B5EF4-FFF2-40B4-BE49-F238E27FC236}">
                    <a16:creationId xmlns:a16="http://schemas.microsoft.com/office/drawing/2014/main" id="{0B75AA91-F222-45CB-AE72-9799AFE186F2}"/>
                  </a:ext>
                </a:extLst>
              </p:cNvPr>
              <p:cNvSpPr>
                <a:spLocks noChangeShapeType="1"/>
              </p:cNvSpPr>
              <p:nvPr/>
            </p:nvSpPr>
            <p:spPr bwMode="auto">
              <a:xfrm flipH="1" flipV="1">
                <a:off x="6475413"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453" name="Text Box 335">
                <a:extLst>
                  <a:ext uri="{FF2B5EF4-FFF2-40B4-BE49-F238E27FC236}">
                    <a16:creationId xmlns:a16="http://schemas.microsoft.com/office/drawing/2014/main" id="{785B1C4C-E094-4194-BCAC-68E4B497205D}"/>
                  </a:ext>
                </a:extLst>
              </p:cNvPr>
              <p:cNvSpPr txBox="1">
                <a:spLocks noChangeArrowheads="1"/>
              </p:cNvSpPr>
              <p:nvPr/>
            </p:nvSpPr>
            <p:spPr bwMode="auto">
              <a:xfrm>
                <a:off x="4560889" y="476251"/>
                <a:ext cx="1643399" cy="1200329"/>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Hromadění</a:t>
                </a:r>
              </a:p>
              <a:p>
                <a:pPr eaLnBrk="0" hangingPunct="0"/>
                <a:r>
                  <a:rPr lang="cs-CZ" sz="2400">
                    <a:latin typeface="Times New Roman" pitchFamily="18" charset="0"/>
                  </a:rPr>
                  <a:t> filtrátu</a:t>
                </a:r>
              </a:p>
              <a:p>
                <a:pPr eaLnBrk="0" hangingPunct="0"/>
                <a:r>
                  <a:rPr lang="cs-CZ" sz="2400">
                    <a:latin typeface="Times New Roman" pitchFamily="18" charset="0"/>
                  </a:rPr>
                  <a:t>v intersticiu</a:t>
                </a:r>
              </a:p>
            </p:txBody>
          </p:sp>
          <p:sp>
            <p:nvSpPr>
              <p:cNvPr id="454" name="Freeform 336">
                <a:extLst>
                  <a:ext uri="{FF2B5EF4-FFF2-40B4-BE49-F238E27FC236}">
                    <a16:creationId xmlns:a16="http://schemas.microsoft.com/office/drawing/2014/main" id="{0981E004-9A0D-466E-B102-F426D55B0766}"/>
                  </a:ext>
                </a:extLst>
              </p:cNvPr>
              <p:cNvSpPr>
                <a:spLocks/>
              </p:cNvSpPr>
              <p:nvPr/>
            </p:nvSpPr>
            <p:spPr bwMode="auto">
              <a:xfrm flipH="1">
                <a:off x="6029325" y="1189038"/>
                <a:ext cx="463550" cy="431800"/>
              </a:xfrm>
              <a:custGeom>
                <a:avLst/>
                <a:gdLst>
                  <a:gd name="T0" fmla="*/ 0 w 292"/>
                  <a:gd name="T1" fmla="*/ 532717797 h 350"/>
                  <a:gd name="T2" fmla="*/ 146169051 w 292"/>
                  <a:gd name="T3" fmla="*/ 9588921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76200">
                <a:solidFill>
                  <a:schemeClr val="tx1"/>
                </a:solidFill>
                <a:round/>
                <a:headEnd/>
                <a:tailEnd type="triangle" w="med" len="med"/>
              </a:ln>
            </p:spPr>
            <p:txBody>
              <a:bodyPr wrap="none" anchor="ctr"/>
              <a:lstStyle/>
              <a:p>
                <a:endParaRPr lang="cs-CZ"/>
              </a:p>
            </p:txBody>
          </p:sp>
          <p:sp>
            <p:nvSpPr>
              <p:cNvPr id="455" name="Freeform 337">
                <a:extLst>
                  <a:ext uri="{FF2B5EF4-FFF2-40B4-BE49-F238E27FC236}">
                    <a16:creationId xmlns:a16="http://schemas.microsoft.com/office/drawing/2014/main" id="{065B93EA-EB8F-4159-9270-113B23F24112}"/>
                  </a:ext>
                </a:extLst>
              </p:cNvPr>
              <p:cNvSpPr>
                <a:spLocks/>
              </p:cNvSpPr>
              <p:nvPr/>
            </p:nvSpPr>
            <p:spPr bwMode="auto">
              <a:xfrm flipH="1">
                <a:off x="3748089" y="1077913"/>
                <a:ext cx="915987" cy="1308100"/>
              </a:xfrm>
              <a:custGeom>
                <a:avLst/>
                <a:gdLst>
                  <a:gd name="T0" fmla="*/ 0 w 577"/>
                  <a:gd name="T1" fmla="*/ 103251419 h 946"/>
                  <a:gd name="T2" fmla="*/ 1217233892 w 577"/>
                  <a:gd name="T3" fmla="*/ 284896173 h 946"/>
                  <a:gd name="T4" fmla="*/ 1418846197 w 577"/>
                  <a:gd name="T5" fmla="*/ 1808801081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28575">
                <a:solidFill>
                  <a:schemeClr val="tx1"/>
                </a:solidFill>
                <a:round/>
                <a:headEnd/>
                <a:tailEnd type="triangle" w="med" len="med"/>
              </a:ln>
            </p:spPr>
            <p:txBody>
              <a:bodyPr wrap="none" anchor="ctr"/>
              <a:lstStyle/>
              <a:p>
                <a:endParaRPr lang="cs-CZ" dirty="0"/>
              </a:p>
            </p:txBody>
          </p:sp>
          <p:sp>
            <p:nvSpPr>
              <p:cNvPr id="456" name="Freeform 343">
                <a:extLst>
                  <a:ext uri="{FF2B5EF4-FFF2-40B4-BE49-F238E27FC236}">
                    <a16:creationId xmlns:a16="http://schemas.microsoft.com/office/drawing/2014/main" id="{2298A3F5-57AF-4141-96AE-7604E4840B93}"/>
                  </a:ext>
                </a:extLst>
              </p:cNvPr>
              <p:cNvSpPr>
                <a:spLocks/>
              </p:cNvSpPr>
              <p:nvPr/>
            </p:nvSpPr>
            <p:spPr bwMode="auto">
              <a:xfrm>
                <a:off x="2503489" y="925514"/>
                <a:ext cx="1654175" cy="357187"/>
              </a:xfrm>
              <a:custGeom>
                <a:avLst/>
                <a:gdLst>
                  <a:gd name="T0" fmla="*/ 2147483647 w 1042"/>
                  <a:gd name="T1" fmla="*/ 362901993 h 225"/>
                  <a:gd name="T2" fmla="*/ 1348282565 w 1042"/>
                  <a:gd name="T3" fmla="*/ 506549964 h 225"/>
                  <a:gd name="T4" fmla="*/ 0 w 1042"/>
                  <a:gd name="T5" fmla="*/ 0 h 225"/>
                  <a:gd name="T6" fmla="*/ 0 60000 65536"/>
                  <a:gd name="T7" fmla="*/ 0 60000 65536"/>
                  <a:gd name="T8" fmla="*/ 0 60000 65536"/>
                  <a:gd name="T9" fmla="*/ 0 w 1042"/>
                  <a:gd name="T10" fmla="*/ 0 h 225"/>
                  <a:gd name="T11" fmla="*/ 1042 w 1042"/>
                  <a:gd name="T12" fmla="*/ 225 h 225"/>
                </a:gdLst>
                <a:ahLst/>
                <a:cxnLst>
                  <a:cxn ang="T6">
                    <a:pos x="T0" y="T1"/>
                  </a:cxn>
                  <a:cxn ang="T7">
                    <a:pos x="T2" y="T3"/>
                  </a:cxn>
                  <a:cxn ang="T8">
                    <a:pos x="T4" y="T5"/>
                  </a:cxn>
                </a:cxnLst>
                <a:rect l="T9" t="T10" r="T11" b="T12"/>
                <a:pathLst>
                  <a:path w="1042" h="225">
                    <a:moveTo>
                      <a:pt x="1042" y="144"/>
                    </a:moveTo>
                    <a:cubicBezTo>
                      <a:pt x="956" y="153"/>
                      <a:pt x="709" y="225"/>
                      <a:pt x="535" y="201"/>
                    </a:cubicBezTo>
                    <a:cubicBezTo>
                      <a:pt x="347" y="208"/>
                      <a:pt x="111" y="42"/>
                      <a:pt x="0" y="0"/>
                    </a:cubicBezTo>
                  </a:path>
                </a:pathLst>
              </a:custGeom>
              <a:noFill/>
              <a:ln w="9525">
                <a:solidFill>
                  <a:schemeClr val="tx1"/>
                </a:solidFill>
                <a:round/>
                <a:headEnd/>
                <a:tailEnd type="triangle" w="med" len="med"/>
              </a:ln>
            </p:spPr>
            <p:txBody>
              <a:bodyPr/>
              <a:lstStyle/>
              <a:p>
                <a:endParaRPr lang="cs-CZ" dirty="0"/>
              </a:p>
            </p:txBody>
          </p:sp>
        </p:grpSp>
      </p:grpSp>
      <p:sp>
        <p:nvSpPr>
          <p:cNvPr id="457" name="Line 340">
            <a:extLst>
              <a:ext uri="{FF2B5EF4-FFF2-40B4-BE49-F238E27FC236}">
                <a16:creationId xmlns:a16="http://schemas.microsoft.com/office/drawing/2014/main" id="{7C4BB207-6FFF-4328-B436-142BD4038AFC}"/>
              </a:ext>
            </a:extLst>
          </p:cNvPr>
          <p:cNvSpPr>
            <a:spLocks noChangeShapeType="1"/>
          </p:cNvSpPr>
          <p:nvPr/>
        </p:nvSpPr>
        <p:spPr bwMode="auto">
          <a:xfrm flipV="1">
            <a:off x="2720975" y="3411538"/>
            <a:ext cx="317500" cy="61595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grpSp>
        <p:nvGrpSpPr>
          <p:cNvPr id="3" name="Skupina 2">
            <a:extLst>
              <a:ext uri="{FF2B5EF4-FFF2-40B4-BE49-F238E27FC236}">
                <a16:creationId xmlns:a16="http://schemas.microsoft.com/office/drawing/2014/main" id="{B6092B54-072F-46DA-BF72-A2F140DC2D8E}"/>
              </a:ext>
            </a:extLst>
          </p:cNvPr>
          <p:cNvGrpSpPr/>
          <p:nvPr/>
        </p:nvGrpSpPr>
        <p:grpSpPr>
          <a:xfrm>
            <a:off x="2446324" y="899063"/>
            <a:ext cx="4176108" cy="2545639"/>
            <a:chOff x="2465992" y="422987"/>
            <a:chExt cx="4176108" cy="2545639"/>
          </a:xfrm>
        </p:grpSpPr>
        <p:sp>
          <p:nvSpPr>
            <p:cNvPr id="458" name="Line 60">
              <a:extLst>
                <a:ext uri="{FF2B5EF4-FFF2-40B4-BE49-F238E27FC236}">
                  <a16:creationId xmlns:a16="http://schemas.microsoft.com/office/drawing/2014/main" id="{DB756B95-D72E-471B-9317-3D3D436411C8}"/>
                </a:ext>
              </a:extLst>
            </p:cNvPr>
            <p:cNvSpPr>
              <a:spLocks noChangeShapeType="1"/>
            </p:cNvSpPr>
            <p:nvPr/>
          </p:nvSpPr>
          <p:spPr bwMode="auto">
            <a:xfrm flipH="1" flipV="1">
              <a:off x="6511925"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459" name="Line 61">
              <a:extLst>
                <a:ext uri="{FF2B5EF4-FFF2-40B4-BE49-F238E27FC236}">
                  <a16:creationId xmlns:a16="http://schemas.microsoft.com/office/drawing/2014/main" id="{DBE4ED3D-78C8-4D19-B903-C6ED1E9F4381}"/>
                </a:ext>
              </a:extLst>
            </p:cNvPr>
            <p:cNvSpPr>
              <a:spLocks noChangeShapeType="1"/>
            </p:cNvSpPr>
            <p:nvPr/>
          </p:nvSpPr>
          <p:spPr bwMode="auto">
            <a:xfrm flipH="1" flipV="1">
              <a:off x="4151313" y="2184401"/>
              <a:ext cx="0" cy="784225"/>
            </a:xfrm>
            <a:prstGeom prst="line">
              <a:avLst/>
            </a:prstGeom>
            <a:noFill/>
            <a:ln w="57150">
              <a:solidFill>
                <a:schemeClr val="tx1"/>
              </a:solidFill>
              <a:round/>
              <a:headEnd type="triangle" w="med" len="med"/>
              <a:tailEnd/>
            </a:ln>
          </p:spPr>
          <p:txBody>
            <a:bodyPr wrap="none" anchor="ctr"/>
            <a:lstStyle/>
            <a:p>
              <a:endParaRPr lang="cs-CZ"/>
            </a:p>
          </p:txBody>
        </p:sp>
        <p:grpSp>
          <p:nvGrpSpPr>
            <p:cNvPr id="460" name="Skupina 459">
              <a:extLst>
                <a:ext uri="{FF2B5EF4-FFF2-40B4-BE49-F238E27FC236}">
                  <a16:creationId xmlns:a16="http://schemas.microsoft.com/office/drawing/2014/main" id="{19913A52-0E8D-47DA-BB6D-60739E52288B}"/>
                </a:ext>
              </a:extLst>
            </p:cNvPr>
            <p:cNvGrpSpPr/>
            <p:nvPr/>
          </p:nvGrpSpPr>
          <p:grpSpPr>
            <a:xfrm>
              <a:off x="2465992" y="422987"/>
              <a:ext cx="4176108" cy="1523288"/>
              <a:chOff x="941992" y="422986"/>
              <a:chExt cx="4176108" cy="1523288"/>
            </a:xfrm>
          </p:grpSpPr>
          <p:sp>
            <p:nvSpPr>
              <p:cNvPr id="461" name="Freeform 62">
                <a:extLst>
                  <a:ext uri="{FF2B5EF4-FFF2-40B4-BE49-F238E27FC236}">
                    <a16:creationId xmlns:a16="http://schemas.microsoft.com/office/drawing/2014/main" id="{C930FFD5-DC6B-4F00-BF4A-B958D9F38074}"/>
                  </a:ext>
                </a:extLst>
              </p:cNvPr>
              <p:cNvSpPr>
                <a:spLocks/>
              </p:cNvSpPr>
              <p:nvPr/>
            </p:nvSpPr>
            <p:spPr bwMode="auto">
              <a:xfrm>
                <a:off x="2517775" y="492471"/>
                <a:ext cx="2600325" cy="1453803"/>
              </a:xfrm>
              <a:custGeom>
                <a:avLst/>
                <a:gdLst>
                  <a:gd name="T0" fmla="*/ 191531868 w 1638"/>
                  <a:gd name="T1" fmla="*/ 2147483647 h 1031"/>
                  <a:gd name="T2" fmla="*/ 564515030 w 1638"/>
                  <a:gd name="T3" fmla="*/ 390623220 h 1031"/>
                  <a:gd name="T4" fmla="*/ 2147483647 w 1638"/>
                  <a:gd name="T5" fmla="*/ 320058900 h 1031"/>
                  <a:gd name="T6" fmla="*/ 2147483647 w 1638"/>
                  <a:gd name="T7" fmla="*/ 2147483647 h 1031"/>
                  <a:gd name="T8" fmla="*/ 0 60000 65536"/>
                  <a:gd name="T9" fmla="*/ 0 60000 65536"/>
                  <a:gd name="T10" fmla="*/ 0 60000 65536"/>
                  <a:gd name="T11" fmla="*/ 0 60000 65536"/>
                  <a:gd name="T12" fmla="*/ 0 w 1638"/>
                  <a:gd name="T13" fmla="*/ 0 h 1031"/>
                  <a:gd name="T14" fmla="*/ 1638 w 1638"/>
                  <a:gd name="T15" fmla="*/ 1031 h 1031"/>
                </a:gdLst>
                <a:ahLst/>
                <a:cxnLst>
                  <a:cxn ang="T8">
                    <a:pos x="T0" y="T1"/>
                  </a:cxn>
                  <a:cxn ang="T9">
                    <a:pos x="T2" y="T3"/>
                  </a:cxn>
                  <a:cxn ang="T10">
                    <a:pos x="T4" y="T5"/>
                  </a:cxn>
                  <a:cxn ang="T11">
                    <a:pos x="T6" y="T7"/>
                  </a:cxn>
                </a:cxnLst>
                <a:rect l="T12" t="T13" r="T14" b="T15"/>
                <a:pathLst>
                  <a:path w="1638" h="1031">
                    <a:moveTo>
                      <a:pt x="76" y="1031"/>
                    </a:moveTo>
                    <a:cubicBezTo>
                      <a:pt x="101" y="885"/>
                      <a:pt x="0" y="306"/>
                      <a:pt x="224" y="155"/>
                    </a:cubicBezTo>
                    <a:cubicBezTo>
                      <a:pt x="448" y="4"/>
                      <a:pt x="1196" y="0"/>
                      <a:pt x="1417" y="127"/>
                    </a:cubicBezTo>
                    <a:cubicBezTo>
                      <a:pt x="1638" y="254"/>
                      <a:pt x="1521" y="752"/>
                      <a:pt x="1548" y="916"/>
                    </a:cubicBezTo>
                  </a:path>
                </a:pathLst>
              </a:custGeom>
              <a:noFill/>
              <a:ln w="57150">
                <a:solidFill>
                  <a:schemeClr val="tx1"/>
                </a:solidFill>
                <a:round/>
                <a:headEnd type="triangle" w="med" len="med"/>
                <a:tailEnd/>
              </a:ln>
            </p:spPr>
            <p:txBody>
              <a:bodyPr wrap="none" anchor="ctr"/>
              <a:lstStyle/>
              <a:p>
                <a:endParaRPr lang="cs-CZ"/>
              </a:p>
            </p:txBody>
          </p:sp>
          <p:sp>
            <p:nvSpPr>
              <p:cNvPr id="462" name="Text Box 65">
                <a:extLst>
                  <a:ext uri="{FF2B5EF4-FFF2-40B4-BE49-F238E27FC236}">
                    <a16:creationId xmlns:a16="http://schemas.microsoft.com/office/drawing/2014/main" id="{F601C7FF-437E-4224-8F84-1B1B47CD7ED7}"/>
                  </a:ext>
                </a:extLst>
              </p:cNvPr>
              <p:cNvSpPr txBox="1">
                <a:spLocks noChangeArrowheads="1"/>
              </p:cNvSpPr>
              <p:nvPr/>
            </p:nvSpPr>
            <p:spPr bwMode="auto">
              <a:xfrm>
                <a:off x="2806700" y="622300"/>
                <a:ext cx="18494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pohyb filtrátu</a:t>
                </a:r>
              </a:p>
            </p:txBody>
          </p:sp>
          <p:sp>
            <p:nvSpPr>
              <p:cNvPr id="463" name="Freeform 348">
                <a:extLst>
                  <a:ext uri="{FF2B5EF4-FFF2-40B4-BE49-F238E27FC236}">
                    <a16:creationId xmlns:a16="http://schemas.microsoft.com/office/drawing/2014/main" id="{7BFFD5D8-10F9-47D2-B055-030EB65F1131}"/>
                  </a:ext>
                </a:extLst>
              </p:cNvPr>
              <p:cNvSpPr>
                <a:spLocks/>
              </p:cNvSpPr>
              <p:nvPr/>
            </p:nvSpPr>
            <p:spPr bwMode="auto">
              <a:xfrm>
                <a:off x="941992" y="422986"/>
                <a:ext cx="2043030" cy="479251"/>
              </a:xfrm>
              <a:custGeom>
                <a:avLst/>
                <a:gdLst>
                  <a:gd name="T0" fmla="*/ 2147483647 w 1186"/>
                  <a:gd name="T1" fmla="*/ 0 h 421"/>
                  <a:gd name="T2" fmla="*/ 1345763280 w 1186"/>
                  <a:gd name="T3" fmla="*/ 985382736 h 421"/>
                  <a:gd name="T4" fmla="*/ 0 w 1186"/>
                  <a:gd name="T5" fmla="*/ 554434827 h 421"/>
                  <a:gd name="T6" fmla="*/ 0 60000 65536"/>
                  <a:gd name="T7" fmla="*/ 0 60000 65536"/>
                  <a:gd name="T8" fmla="*/ 0 60000 65536"/>
                  <a:gd name="T9" fmla="*/ 0 w 1186"/>
                  <a:gd name="T10" fmla="*/ 0 h 421"/>
                  <a:gd name="T11" fmla="*/ 1186 w 1186"/>
                  <a:gd name="T12" fmla="*/ 421 h 421"/>
                  <a:gd name="connsiteX0" fmla="*/ 9382 w 9382"/>
                  <a:gd name="connsiteY0" fmla="*/ 6036 h 15347"/>
                  <a:gd name="connsiteX1" fmla="*/ 3885 w 9382"/>
                  <a:gd name="connsiteY1" fmla="*/ 15323 h 15347"/>
                  <a:gd name="connsiteX2" fmla="*/ 0 w 9382"/>
                  <a:gd name="connsiteY2" fmla="*/ 0 h 15347"/>
                  <a:gd name="connsiteX0" fmla="*/ 10000 w 10000"/>
                  <a:gd name="connsiteY0" fmla="*/ 3933 h 10012"/>
                  <a:gd name="connsiteX1" fmla="*/ 4141 w 10000"/>
                  <a:gd name="connsiteY1" fmla="*/ 9984 h 10012"/>
                  <a:gd name="connsiteX2" fmla="*/ 0 w 10000"/>
                  <a:gd name="connsiteY2" fmla="*/ 0 h 10012"/>
                  <a:gd name="connsiteX0" fmla="*/ 10448 w 10448"/>
                  <a:gd name="connsiteY0" fmla="*/ 5288 h 11361"/>
                  <a:gd name="connsiteX1" fmla="*/ 4589 w 10448"/>
                  <a:gd name="connsiteY1" fmla="*/ 11339 h 11361"/>
                  <a:gd name="connsiteX2" fmla="*/ 0 w 10448"/>
                  <a:gd name="connsiteY2" fmla="*/ 0 h 11361"/>
                </a:gdLst>
                <a:ahLst/>
                <a:cxnLst>
                  <a:cxn ang="0">
                    <a:pos x="connsiteX0" y="connsiteY0"/>
                  </a:cxn>
                  <a:cxn ang="0">
                    <a:pos x="connsiteX1" y="connsiteY1"/>
                  </a:cxn>
                  <a:cxn ang="0">
                    <a:pos x="connsiteX2" y="connsiteY2"/>
                  </a:cxn>
                </a:cxnLst>
                <a:rect l="l" t="t" r="r" b="b"/>
                <a:pathLst>
                  <a:path w="10448" h="11361">
                    <a:moveTo>
                      <a:pt x="10448" y="5288"/>
                    </a:moveTo>
                    <a:cubicBezTo>
                      <a:pt x="9487" y="6294"/>
                      <a:pt x="6368" y="10767"/>
                      <a:pt x="4589" y="11339"/>
                    </a:cubicBezTo>
                    <a:cubicBezTo>
                      <a:pt x="2961" y="11804"/>
                      <a:pt x="1130" y="5073"/>
                      <a:pt x="0" y="0"/>
                    </a:cubicBezTo>
                  </a:path>
                </a:pathLst>
              </a:custGeom>
              <a:noFill/>
              <a:ln w="9525">
                <a:solidFill>
                  <a:schemeClr val="tx1"/>
                </a:solidFill>
                <a:round/>
                <a:headEnd/>
                <a:tailEnd type="triangle" w="med" len="med"/>
              </a:ln>
            </p:spPr>
            <p:txBody>
              <a:bodyPr/>
              <a:lstStyle/>
              <a:p>
                <a:endParaRPr lang="cs-CZ" dirty="0"/>
              </a:p>
            </p:txBody>
          </p:sp>
        </p:grpSp>
      </p:grpSp>
    </p:spTree>
    <p:custDataLst>
      <p:tags r:id="rId1"/>
    </p:custDataLst>
    <p:extLst>
      <p:ext uri="{BB962C8B-B14F-4D97-AF65-F5344CB8AC3E}">
        <p14:creationId xmlns:p14="http://schemas.microsoft.com/office/powerpoint/2010/main" val="8402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50"/>
                                        </p:tgtEl>
                                        <p:attrNameLst>
                                          <p:attrName>style.visibility</p:attrName>
                                        </p:attrNameLst>
                                      </p:cBhvr>
                                      <p:to>
                                        <p:strVal val="visible"/>
                                      </p:to>
                                    </p:set>
                                    <p:animEffect transition="in" filter="fade">
                                      <p:cBhvr>
                                        <p:cTn id="7" dur="500"/>
                                        <p:tgtEl>
                                          <p:spTgt spid="4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 name="Obdélník 391">
            <a:extLst>
              <a:ext uri="{FF2B5EF4-FFF2-40B4-BE49-F238E27FC236}">
                <a16:creationId xmlns:a16="http://schemas.microsoft.com/office/drawing/2014/main" id="{5C353E69-547F-4D69-B7FF-2C9670EA2F1E}"/>
              </a:ext>
            </a:extLst>
          </p:cNvPr>
          <p:cNvSpPr/>
          <p:nvPr/>
        </p:nvSpPr>
        <p:spPr>
          <a:xfrm>
            <a:off x="1529003" y="17464"/>
            <a:ext cx="9145347"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 name="Obdélník 386">
            <a:extLst>
              <a:ext uri="{FF2B5EF4-FFF2-40B4-BE49-F238E27FC236}">
                <a16:creationId xmlns:a16="http://schemas.microsoft.com/office/drawing/2014/main" id="{886E5096-BE3F-4E04-B2F6-0F781A9DCDAE}"/>
              </a:ext>
            </a:extLst>
          </p:cNvPr>
          <p:cNvSpPr/>
          <p:nvPr/>
        </p:nvSpPr>
        <p:spPr>
          <a:xfrm>
            <a:off x="1535113" y="18980"/>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187" name="Group 3"/>
          <p:cNvGrpSpPr>
            <a:grpSpLocks/>
          </p:cNvGrpSpPr>
          <p:nvPr/>
        </p:nvGrpSpPr>
        <p:grpSpPr bwMode="auto">
          <a:xfrm>
            <a:off x="1308101" y="2797175"/>
            <a:ext cx="9534525" cy="3702050"/>
            <a:chOff x="-96" y="77"/>
            <a:chExt cx="5894" cy="2332"/>
          </a:xfrm>
        </p:grpSpPr>
        <p:grpSp>
          <p:nvGrpSpPr>
            <p:cNvPr id="93507" name="Group 4"/>
            <p:cNvGrpSpPr>
              <a:grpSpLocks/>
            </p:cNvGrpSpPr>
            <p:nvPr/>
          </p:nvGrpSpPr>
          <p:grpSpPr bwMode="auto">
            <a:xfrm>
              <a:off x="-90" y="77"/>
              <a:ext cx="5888" cy="1065"/>
              <a:chOff x="-90" y="77"/>
              <a:chExt cx="5888" cy="1065"/>
            </a:xfrm>
          </p:grpSpPr>
          <p:sp>
            <p:nvSpPr>
              <p:cNvPr id="93519"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3520"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1"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2"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3"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4"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5"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6"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7"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28"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nvGrpSpPr>
            <p:cNvPr id="93508" name="Group 15"/>
            <p:cNvGrpSpPr>
              <a:grpSpLocks/>
            </p:cNvGrpSpPr>
            <p:nvPr/>
          </p:nvGrpSpPr>
          <p:grpSpPr bwMode="auto">
            <a:xfrm flipV="1">
              <a:off x="-96" y="1344"/>
              <a:ext cx="5888" cy="1065"/>
              <a:chOff x="-90" y="77"/>
              <a:chExt cx="5888" cy="1065"/>
            </a:xfrm>
          </p:grpSpPr>
          <p:sp>
            <p:nvSpPr>
              <p:cNvPr id="93509"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3510"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1"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2"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3"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4"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5"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6"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7"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3518"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3188" name="Text Box 26"/>
          <p:cNvSpPr txBox="1">
            <a:spLocks noChangeArrowheads="1"/>
          </p:cNvSpPr>
          <p:nvPr/>
        </p:nvSpPr>
        <p:spPr bwMode="auto">
          <a:xfrm>
            <a:off x="9255126"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3189" name="Text Box 27"/>
          <p:cNvSpPr txBox="1">
            <a:spLocks noChangeArrowheads="1"/>
          </p:cNvSpPr>
          <p:nvPr/>
        </p:nvSpPr>
        <p:spPr bwMode="auto">
          <a:xfrm>
            <a:off x="1905001" y="4397375"/>
            <a:ext cx="995363"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3190" name="Text Box 28"/>
          <p:cNvSpPr txBox="1">
            <a:spLocks noChangeArrowheads="1"/>
          </p:cNvSpPr>
          <p:nvPr/>
        </p:nvSpPr>
        <p:spPr bwMode="auto">
          <a:xfrm>
            <a:off x="4957764" y="4387850"/>
            <a:ext cx="1163637"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3203" name="Line 41"/>
          <p:cNvSpPr>
            <a:spLocks noChangeShapeType="1"/>
          </p:cNvSpPr>
          <p:nvPr/>
        </p:nvSpPr>
        <p:spPr bwMode="auto">
          <a:xfrm flipH="1" flipV="1">
            <a:off x="5080000"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3204" name="Line 42"/>
          <p:cNvSpPr>
            <a:spLocks noChangeShapeType="1"/>
          </p:cNvSpPr>
          <p:nvPr/>
        </p:nvSpPr>
        <p:spPr bwMode="auto">
          <a:xfrm flipH="1" flipV="1">
            <a:off x="4775200"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3205" name="Line 43"/>
          <p:cNvSpPr>
            <a:spLocks noChangeShapeType="1"/>
          </p:cNvSpPr>
          <p:nvPr/>
        </p:nvSpPr>
        <p:spPr bwMode="auto">
          <a:xfrm flipH="1" flipV="1">
            <a:off x="4529138" y="27701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3206" name="Line 44"/>
          <p:cNvSpPr>
            <a:spLocks noChangeShapeType="1"/>
          </p:cNvSpPr>
          <p:nvPr/>
        </p:nvSpPr>
        <p:spPr bwMode="auto">
          <a:xfrm flipH="1" flipV="1">
            <a:off x="4230688" y="27559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3207" name="Line 45"/>
          <p:cNvSpPr>
            <a:spLocks noChangeShapeType="1"/>
          </p:cNvSpPr>
          <p:nvPr/>
        </p:nvSpPr>
        <p:spPr bwMode="auto">
          <a:xfrm flipH="1" flipV="1">
            <a:off x="3951288" y="27320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3208" name="Line 46"/>
          <p:cNvSpPr>
            <a:spLocks noChangeShapeType="1"/>
          </p:cNvSpPr>
          <p:nvPr/>
        </p:nvSpPr>
        <p:spPr bwMode="auto">
          <a:xfrm flipH="1" flipV="1">
            <a:off x="3656013"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3209" name="Line 47"/>
          <p:cNvSpPr>
            <a:spLocks noChangeShapeType="1"/>
          </p:cNvSpPr>
          <p:nvPr/>
        </p:nvSpPr>
        <p:spPr bwMode="auto">
          <a:xfrm flipH="1" flipV="1">
            <a:off x="5373688" y="27606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3210" name="Line 48"/>
          <p:cNvSpPr>
            <a:spLocks noChangeShapeType="1"/>
          </p:cNvSpPr>
          <p:nvPr/>
        </p:nvSpPr>
        <p:spPr bwMode="auto">
          <a:xfrm flipH="1" flipV="1">
            <a:off x="567531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3211" name="Line 49"/>
          <p:cNvSpPr>
            <a:spLocks noChangeShapeType="1"/>
          </p:cNvSpPr>
          <p:nvPr/>
        </p:nvSpPr>
        <p:spPr bwMode="auto">
          <a:xfrm flipH="1" flipV="1">
            <a:off x="5951538"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3212" name="Line 50"/>
          <p:cNvSpPr>
            <a:spLocks noChangeShapeType="1"/>
          </p:cNvSpPr>
          <p:nvPr/>
        </p:nvSpPr>
        <p:spPr bwMode="auto">
          <a:xfrm flipH="1" flipV="1">
            <a:off x="6253163" y="276701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3213" name="Line 51"/>
          <p:cNvSpPr>
            <a:spLocks noChangeShapeType="1"/>
          </p:cNvSpPr>
          <p:nvPr/>
        </p:nvSpPr>
        <p:spPr bwMode="auto">
          <a:xfrm flipH="1" flipV="1">
            <a:off x="6521450"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3214" name="Line 52"/>
          <p:cNvSpPr>
            <a:spLocks noChangeShapeType="1"/>
          </p:cNvSpPr>
          <p:nvPr/>
        </p:nvSpPr>
        <p:spPr bwMode="auto">
          <a:xfrm flipH="1" flipV="1">
            <a:off x="6805613" y="27479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3222" name="Line 60"/>
          <p:cNvSpPr>
            <a:spLocks noChangeShapeType="1"/>
          </p:cNvSpPr>
          <p:nvPr/>
        </p:nvSpPr>
        <p:spPr bwMode="auto">
          <a:xfrm flipH="1" flipV="1">
            <a:off x="6475413"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93223" name="Line 61"/>
          <p:cNvSpPr>
            <a:spLocks noChangeShapeType="1"/>
          </p:cNvSpPr>
          <p:nvPr/>
        </p:nvSpPr>
        <p:spPr bwMode="auto">
          <a:xfrm flipV="1">
            <a:off x="3786189" y="2538413"/>
            <a:ext cx="1587" cy="328612"/>
          </a:xfrm>
          <a:prstGeom prst="line">
            <a:avLst/>
          </a:prstGeom>
          <a:noFill/>
          <a:ln w="28575">
            <a:solidFill>
              <a:schemeClr val="tx1"/>
            </a:solidFill>
            <a:round/>
            <a:headEnd type="triangle" w="med" len="med"/>
            <a:tailEnd/>
          </a:ln>
        </p:spPr>
        <p:txBody>
          <a:bodyPr wrap="none" anchor="ctr"/>
          <a:lstStyle/>
          <a:p>
            <a:endParaRPr lang="cs-CZ"/>
          </a:p>
        </p:txBody>
      </p:sp>
      <p:sp>
        <p:nvSpPr>
          <p:cNvPr id="93224" name="Text Box 62"/>
          <p:cNvSpPr txBox="1">
            <a:spLocks noChangeArrowheads="1"/>
          </p:cNvSpPr>
          <p:nvPr/>
        </p:nvSpPr>
        <p:spPr bwMode="auto">
          <a:xfrm flipH="1">
            <a:off x="1530351"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sp>
        <p:nvSpPr>
          <p:cNvPr id="93226" name="Text Box 64"/>
          <p:cNvSpPr txBox="1">
            <a:spLocks noChangeArrowheads="1"/>
          </p:cNvSpPr>
          <p:nvPr/>
        </p:nvSpPr>
        <p:spPr bwMode="auto">
          <a:xfrm flipH="1">
            <a:off x="8112655"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3227" name="Oval 65"/>
          <p:cNvSpPr>
            <a:spLocks noChangeArrowheads="1"/>
          </p:cNvSpPr>
          <p:nvPr/>
        </p:nvSpPr>
        <p:spPr bwMode="auto">
          <a:xfrm flipH="1">
            <a:off x="6638926" y="4964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28" name="Oval 66"/>
          <p:cNvSpPr>
            <a:spLocks noChangeArrowheads="1"/>
          </p:cNvSpPr>
          <p:nvPr/>
        </p:nvSpPr>
        <p:spPr bwMode="auto">
          <a:xfrm flipH="1">
            <a:off x="6486526" y="5116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29" name="Oval 67"/>
          <p:cNvSpPr>
            <a:spLocks noChangeArrowheads="1"/>
          </p:cNvSpPr>
          <p:nvPr/>
        </p:nvSpPr>
        <p:spPr bwMode="auto">
          <a:xfrm flipH="1">
            <a:off x="6334126" y="5268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0" name="Oval 68"/>
          <p:cNvSpPr>
            <a:spLocks noChangeArrowheads="1"/>
          </p:cNvSpPr>
          <p:nvPr/>
        </p:nvSpPr>
        <p:spPr bwMode="auto">
          <a:xfrm flipH="1">
            <a:off x="6189663" y="5589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1" name="Oval 69"/>
          <p:cNvSpPr>
            <a:spLocks noChangeArrowheads="1"/>
          </p:cNvSpPr>
          <p:nvPr/>
        </p:nvSpPr>
        <p:spPr bwMode="auto">
          <a:xfrm flipH="1">
            <a:off x="6410326" y="5006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2" name="Oval 70"/>
          <p:cNvSpPr>
            <a:spLocks noChangeArrowheads="1"/>
          </p:cNvSpPr>
          <p:nvPr/>
        </p:nvSpPr>
        <p:spPr bwMode="auto">
          <a:xfrm flipH="1">
            <a:off x="6713538" y="45767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3" name="Oval 71"/>
          <p:cNvSpPr>
            <a:spLocks noChangeArrowheads="1"/>
          </p:cNvSpPr>
          <p:nvPr/>
        </p:nvSpPr>
        <p:spPr bwMode="auto">
          <a:xfrm flipH="1">
            <a:off x="6721476" y="4105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4" name="Oval 72"/>
          <p:cNvSpPr>
            <a:spLocks noChangeArrowheads="1"/>
          </p:cNvSpPr>
          <p:nvPr/>
        </p:nvSpPr>
        <p:spPr bwMode="auto">
          <a:xfrm flipH="1">
            <a:off x="6510338" y="4340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5" name="Oval 73"/>
          <p:cNvSpPr>
            <a:spLocks noChangeArrowheads="1"/>
          </p:cNvSpPr>
          <p:nvPr/>
        </p:nvSpPr>
        <p:spPr bwMode="auto">
          <a:xfrm flipH="1">
            <a:off x="6105526" y="4568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6" name="Oval 74"/>
          <p:cNvSpPr>
            <a:spLocks noChangeArrowheads="1"/>
          </p:cNvSpPr>
          <p:nvPr/>
        </p:nvSpPr>
        <p:spPr bwMode="auto">
          <a:xfrm flipH="1">
            <a:off x="6029326" y="4459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7" name="Oval 75"/>
          <p:cNvSpPr>
            <a:spLocks noChangeArrowheads="1"/>
          </p:cNvSpPr>
          <p:nvPr/>
        </p:nvSpPr>
        <p:spPr bwMode="auto">
          <a:xfrm flipH="1">
            <a:off x="5953126" y="4349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8" name="Oval 76"/>
          <p:cNvSpPr>
            <a:spLocks noChangeArrowheads="1"/>
          </p:cNvSpPr>
          <p:nvPr/>
        </p:nvSpPr>
        <p:spPr bwMode="auto">
          <a:xfrm flipH="1">
            <a:off x="5876926" y="4240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39" name="Oval 77"/>
          <p:cNvSpPr>
            <a:spLocks noChangeArrowheads="1"/>
          </p:cNvSpPr>
          <p:nvPr/>
        </p:nvSpPr>
        <p:spPr bwMode="auto">
          <a:xfrm flipH="1">
            <a:off x="5691188" y="42989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0" name="Oval 78"/>
          <p:cNvSpPr>
            <a:spLocks noChangeArrowheads="1"/>
          </p:cNvSpPr>
          <p:nvPr/>
        </p:nvSpPr>
        <p:spPr bwMode="auto">
          <a:xfrm flipH="1">
            <a:off x="550545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1" name="Oval 79"/>
          <p:cNvSpPr>
            <a:spLocks noChangeArrowheads="1"/>
          </p:cNvSpPr>
          <p:nvPr/>
        </p:nvSpPr>
        <p:spPr bwMode="auto">
          <a:xfrm flipH="1">
            <a:off x="5286376" y="4197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2" name="Oval 80"/>
          <p:cNvSpPr>
            <a:spLocks noChangeArrowheads="1"/>
          </p:cNvSpPr>
          <p:nvPr/>
        </p:nvSpPr>
        <p:spPr bwMode="auto">
          <a:xfrm flipH="1">
            <a:off x="5067301" y="4037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3" name="Oval 81"/>
          <p:cNvSpPr>
            <a:spLocks noChangeArrowheads="1"/>
          </p:cNvSpPr>
          <p:nvPr/>
        </p:nvSpPr>
        <p:spPr bwMode="auto">
          <a:xfrm flipH="1">
            <a:off x="4848226" y="3876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4" name="Oval 82"/>
          <p:cNvSpPr>
            <a:spLocks noChangeArrowheads="1"/>
          </p:cNvSpPr>
          <p:nvPr/>
        </p:nvSpPr>
        <p:spPr bwMode="auto">
          <a:xfrm flipH="1">
            <a:off x="4748213" y="4330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5" name="Oval 83"/>
          <p:cNvSpPr>
            <a:spLocks noChangeArrowheads="1"/>
          </p:cNvSpPr>
          <p:nvPr/>
        </p:nvSpPr>
        <p:spPr bwMode="auto">
          <a:xfrm flipH="1">
            <a:off x="4648201" y="4784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6" name="Oval 84"/>
          <p:cNvSpPr>
            <a:spLocks noChangeArrowheads="1"/>
          </p:cNvSpPr>
          <p:nvPr/>
        </p:nvSpPr>
        <p:spPr bwMode="auto">
          <a:xfrm flipH="1">
            <a:off x="4521201" y="4735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7" name="Oval 85"/>
          <p:cNvSpPr>
            <a:spLocks noChangeArrowheads="1"/>
          </p:cNvSpPr>
          <p:nvPr/>
        </p:nvSpPr>
        <p:spPr bwMode="auto">
          <a:xfrm flipH="1">
            <a:off x="4435476" y="4602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8" name="Oval 86"/>
          <p:cNvSpPr>
            <a:spLocks noChangeArrowheads="1"/>
          </p:cNvSpPr>
          <p:nvPr/>
        </p:nvSpPr>
        <p:spPr bwMode="auto">
          <a:xfrm flipH="1">
            <a:off x="4267201"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49" name="Oval 87"/>
          <p:cNvSpPr>
            <a:spLocks noChangeArrowheads="1"/>
          </p:cNvSpPr>
          <p:nvPr/>
        </p:nvSpPr>
        <p:spPr bwMode="auto">
          <a:xfrm flipH="1">
            <a:off x="4359276" y="4241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0" name="Oval 88"/>
          <p:cNvSpPr>
            <a:spLocks noChangeArrowheads="1"/>
          </p:cNvSpPr>
          <p:nvPr/>
        </p:nvSpPr>
        <p:spPr bwMode="auto">
          <a:xfrm flipH="1">
            <a:off x="4013201" y="4538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1" name="Oval 89"/>
          <p:cNvSpPr>
            <a:spLocks noChangeArrowheads="1"/>
          </p:cNvSpPr>
          <p:nvPr/>
        </p:nvSpPr>
        <p:spPr bwMode="auto">
          <a:xfrm flipH="1">
            <a:off x="4875213" y="4727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2" name="Oval 90"/>
          <p:cNvSpPr>
            <a:spLocks noChangeArrowheads="1"/>
          </p:cNvSpPr>
          <p:nvPr/>
        </p:nvSpPr>
        <p:spPr bwMode="auto">
          <a:xfrm flipH="1">
            <a:off x="5229226" y="4719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3" name="Oval 91"/>
          <p:cNvSpPr>
            <a:spLocks noChangeArrowheads="1"/>
          </p:cNvSpPr>
          <p:nvPr/>
        </p:nvSpPr>
        <p:spPr bwMode="auto">
          <a:xfrm flipH="1">
            <a:off x="55165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4" name="Oval 92"/>
          <p:cNvSpPr>
            <a:spLocks noChangeArrowheads="1"/>
          </p:cNvSpPr>
          <p:nvPr/>
        </p:nvSpPr>
        <p:spPr bwMode="auto">
          <a:xfrm flipH="1">
            <a:off x="5937251"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5" name="Oval 93"/>
          <p:cNvSpPr>
            <a:spLocks noChangeArrowheads="1"/>
          </p:cNvSpPr>
          <p:nvPr/>
        </p:nvSpPr>
        <p:spPr bwMode="auto">
          <a:xfrm flipH="1">
            <a:off x="4781551"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6" name="Oval 94"/>
          <p:cNvSpPr>
            <a:spLocks noChangeArrowheads="1"/>
          </p:cNvSpPr>
          <p:nvPr/>
        </p:nvSpPr>
        <p:spPr bwMode="auto">
          <a:xfrm flipH="1">
            <a:off x="4637088" y="4910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7" name="Oval 95"/>
          <p:cNvSpPr>
            <a:spLocks noChangeArrowheads="1"/>
          </p:cNvSpPr>
          <p:nvPr/>
        </p:nvSpPr>
        <p:spPr bwMode="auto">
          <a:xfrm flipH="1">
            <a:off x="5048251" y="5189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8" name="Oval 96"/>
          <p:cNvSpPr>
            <a:spLocks noChangeArrowheads="1"/>
          </p:cNvSpPr>
          <p:nvPr/>
        </p:nvSpPr>
        <p:spPr bwMode="auto">
          <a:xfrm flipH="1">
            <a:off x="4721226" y="50212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59" name="Oval 97"/>
          <p:cNvSpPr>
            <a:spLocks noChangeArrowheads="1"/>
          </p:cNvSpPr>
          <p:nvPr/>
        </p:nvSpPr>
        <p:spPr bwMode="auto">
          <a:xfrm flipH="1">
            <a:off x="4670426" y="5165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0" name="Oval 98"/>
          <p:cNvSpPr>
            <a:spLocks noChangeArrowheads="1"/>
          </p:cNvSpPr>
          <p:nvPr/>
        </p:nvSpPr>
        <p:spPr bwMode="auto">
          <a:xfrm flipH="1">
            <a:off x="4535488" y="5081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1" name="Oval 99"/>
          <p:cNvSpPr>
            <a:spLocks noChangeArrowheads="1"/>
          </p:cNvSpPr>
          <p:nvPr/>
        </p:nvSpPr>
        <p:spPr bwMode="auto">
          <a:xfrm flipH="1">
            <a:off x="4400551" y="4997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2" name="Oval 100"/>
          <p:cNvSpPr>
            <a:spLocks noChangeArrowheads="1"/>
          </p:cNvSpPr>
          <p:nvPr/>
        </p:nvSpPr>
        <p:spPr bwMode="auto">
          <a:xfrm flipH="1">
            <a:off x="4265613" y="49133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3" name="Oval 101"/>
          <p:cNvSpPr>
            <a:spLocks noChangeArrowheads="1"/>
          </p:cNvSpPr>
          <p:nvPr/>
        </p:nvSpPr>
        <p:spPr bwMode="auto">
          <a:xfrm flipH="1">
            <a:off x="4130676" y="4829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4" name="Oval 102"/>
          <p:cNvSpPr>
            <a:spLocks noChangeArrowheads="1"/>
          </p:cNvSpPr>
          <p:nvPr/>
        </p:nvSpPr>
        <p:spPr bwMode="auto">
          <a:xfrm flipH="1">
            <a:off x="3937001"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5" name="Oval 103"/>
          <p:cNvSpPr>
            <a:spLocks noChangeArrowheads="1"/>
          </p:cNvSpPr>
          <p:nvPr/>
        </p:nvSpPr>
        <p:spPr bwMode="auto">
          <a:xfrm flipH="1">
            <a:off x="4383088" y="5233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6" name="Oval 104"/>
          <p:cNvSpPr>
            <a:spLocks noChangeArrowheads="1"/>
          </p:cNvSpPr>
          <p:nvPr/>
        </p:nvSpPr>
        <p:spPr bwMode="auto">
          <a:xfrm flipH="1">
            <a:off x="4418013" y="4854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7" name="Oval 105"/>
          <p:cNvSpPr>
            <a:spLocks noChangeArrowheads="1"/>
          </p:cNvSpPr>
          <p:nvPr/>
        </p:nvSpPr>
        <p:spPr bwMode="auto">
          <a:xfrm flipH="1">
            <a:off x="4206876" y="4394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8" name="Oval 106"/>
          <p:cNvSpPr>
            <a:spLocks noChangeArrowheads="1"/>
          </p:cNvSpPr>
          <p:nvPr/>
        </p:nvSpPr>
        <p:spPr bwMode="auto">
          <a:xfrm flipH="1">
            <a:off x="4722813" y="4627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69" name="Oval 107"/>
          <p:cNvSpPr>
            <a:spLocks noChangeArrowheads="1"/>
          </p:cNvSpPr>
          <p:nvPr/>
        </p:nvSpPr>
        <p:spPr bwMode="auto">
          <a:xfrm flipH="1">
            <a:off x="4140201" y="4594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0" name="Oval 108"/>
          <p:cNvSpPr>
            <a:spLocks noChangeArrowheads="1"/>
          </p:cNvSpPr>
          <p:nvPr/>
        </p:nvSpPr>
        <p:spPr bwMode="auto">
          <a:xfrm flipH="1">
            <a:off x="4638676" y="4445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1" name="Oval 109"/>
          <p:cNvSpPr>
            <a:spLocks noChangeArrowheads="1"/>
          </p:cNvSpPr>
          <p:nvPr/>
        </p:nvSpPr>
        <p:spPr bwMode="auto">
          <a:xfrm flipH="1">
            <a:off x="4865688" y="4497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2" name="Oval 110"/>
          <p:cNvSpPr>
            <a:spLocks noChangeArrowheads="1"/>
          </p:cNvSpPr>
          <p:nvPr/>
        </p:nvSpPr>
        <p:spPr bwMode="auto">
          <a:xfrm flipH="1">
            <a:off x="4975226" y="4221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3" name="Oval 111"/>
          <p:cNvSpPr>
            <a:spLocks noChangeArrowheads="1"/>
          </p:cNvSpPr>
          <p:nvPr/>
        </p:nvSpPr>
        <p:spPr bwMode="auto">
          <a:xfrm flipH="1">
            <a:off x="4394201"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4" name="Oval 112"/>
          <p:cNvSpPr>
            <a:spLocks noChangeArrowheads="1"/>
          </p:cNvSpPr>
          <p:nvPr/>
        </p:nvSpPr>
        <p:spPr bwMode="auto">
          <a:xfrm flipH="1">
            <a:off x="3170238" y="4773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5" name="Oval 113"/>
          <p:cNvSpPr>
            <a:spLocks noChangeArrowheads="1"/>
          </p:cNvSpPr>
          <p:nvPr/>
        </p:nvSpPr>
        <p:spPr bwMode="auto">
          <a:xfrm flipH="1">
            <a:off x="4206876" y="4394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6" name="Oval 114"/>
          <p:cNvSpPr>
            <a:spLocks noChangeArrowheads="1"/>
          </p:cNvSpPr>
          <p:nvPr/>
        </p:nvSpPr>
        <p:spPr bwMode="auto">
          <a:xfrm flipH="1">
            <a:off x="3860801" y="4691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7" name="Oval 115"/>
          <p:cNvSpPr>
            <a:spLocks noChangeArrowheads="1"/>
          </p:cNvSpPr>
          <p:nvPr/>
        </p:nvSpPr>
        <p:spPr bwMode="auto">
          <a:xfrm flipH="1">
            <a:off x="4113213"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8" name="Oval 116"/>
          <p:cNvSpPr>
            <a:spLocks noChangeArrowheads="1"/>
          </p:cNvSpPr>
          <p:nvPr/>
        </p:nvSpPr>
        <p:spPr bwMode="auto">
          <a:xfrm flipH="1">
            <a:off x="3978276" y="4981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79" name="Oval 117"/>
          <p:cNvSpPr>
            <a:spLocks noChangeArrowheads="1"/>
          </p:cNvSpPr>
          <p:nvPr/>
        </p:nvSpPr>
        <p:spPr bwMode="auto">
          <a:xfrm flipH="1">
            <a:off x="39624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0" name="Oval 118"/>
          <p:cNvSpPr>
            <a:spLocks noChangeArrowheads="1"/>
          </p:cNvSpPr>
          <p:nvPr/>
        </p:nvSpPr>
        <p:spPr bwMode="auto">
          <a:xfrm flipH="1">
            <a:off x="2909888" y="4410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1" name="Oval 119"/>
          <p:cNvSpPr>
            <a:spLocks noChangeArrowheads="1"/>
          </p:cNvSpPr>
          <p:nvPr/>
        </p:nvSpPr>
        <p:spPr bwMode="auto">
          <a:xfrm flipH="1">
            <a:off x="3305176" y="4941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2" name="Oval 120"/>
          <p:cNvSpPr>
            <a:spLocks noChangeArrowheads="1"/>
          </p:cNvSpPr>
          <p:nvPr/>
        </p:nvSpPr>
        <p:spPr bwMode="auto">
          <a:xfrm flipH="1">
            <a:off x="3825876" y="411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3" name="Oval 121"/>
          <p:cNvSpPr>
            <a:spLocks noChangeArrowheads="1"/>
          </p:cNvSpPr>
          <p:nvPr/>
        </p:nvSpPr>
        <p:spPr bwMode="auto">
          <a:xfrm flipH="1">
            <a:off x="3708401" y="4843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4" name="Oval 122"/>
          <p:cNvSpPr>
            <a:spLocks noChangeArrowheads="1"/>
          </p:cNvSpPr>
          <p:nvPr/>
        </p:nvSpPr>
        <p:spPr bwMode="auto">
          <a:xfrm flipH="1">
            <a:off x="3960813" y="5218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5" name="Oval 123"/>
          <p:cNvSpPr>
            <a:spLocks noChangeArrowheads="1"/>
          </p:cNvSpPr>
          <p:nvPr/>
        </p:nvSpPr>
        <p:spPr bwMode="auto">
          <a:xfrm flipH="1">
            <a:off x="3825876" y="5133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6" name="Oval 124"/>
          <p:cNvSpPr>
            <a:spLocks noChangeArrowheads="1"/>
          </p:cNvSpPr>
          <p:nvPr/>
        </p:nvSpPr>
        <p:spPr bwMode="auto">
          <a:xfrm flipH="1">
            <a:off x="3708401" y="4505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7" name="Oval 125"/>
          <p:cNvSpPr>
            <a:spLocks noChangeArrowheads="1"/>
          </p:cNvSpPr>
          <p:nvPr/>
        </p:nvSpPr>
        <p:spPr bwMode="auto">
          <a:xfrm flipH="1">
            <a:off x="3457576" y="4764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8" name="Oval 126"/>
          <p:cNvSpPr>
            <a:spLocks noChangeArrowheads="1"/>
          </p:cNvSpPr>
          <p:nvPr/>
        </p:nvSpPr>
        <p:spPr bwMode="auto">
          <a:xfrm flipH="1">
            <a:off x="3278188" y="5118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89" name="Oval 127"/>
          <p:cNvSpPr>
            <a:spLocks noChangeArrowheads="1"/>
          </p:cNvSpPr>
          <p:nvPr/>
        </p:nvSpPr>
        <p:spPr bwMode="auto">
          <a:xfrm flipH="1">
            <a:off x="3589338" y="4243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0" name="Oval 128"/>
          <p:cNvSpPr>
            <a:spLocks noChangeArrowheads="1"/>
          </p:cNvSpPr>
          <p:nvPr/>
        </p:nvSpPr>
        <p:spPr bwMode="auto">
          <a:xfrm flipH="1">
            <a:off x="3556001" y="49958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1" name="Oval 129"/>
          <p:cNvSpPr>
            <a:spLocks noChangeArrowheads="1"/>
          </p:cNvSpPr>
          <p:nvPr/>
        </p:nvSpPr>
        <p:spPr bwMode="auto">
          <a:xfrm flipH="1">
            <a:off x="3808413" y="5370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2" name="Oval 130"/>
          <p:cNvSpPr>
            <a:spLocks noChangeArrowheads="1"/>
          </p:cNvSpPr>
          <p:nvPr/>
        </p:nvSpPr>
        <p:spPr bwMode="auto">
          <a:xfrm flipH="1">
            <a:off x="3673476" y="52863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3" name="Oval 131"/>
          <p:cNvSpPr>
            <a:spLocks noChangeArrowheads="1"/>
          </p:cNvSpPr>
          <p:nvPr/>
        </p:nvSpPr>
        <p:spPr bwMode="auto">
          <a:xfrm flipH="1">
            <a:off x="3235326" y="42703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4" name="Oval 132"/>
          <p:cNvSpPr>
            <a:spLocks noChangeArrowheads="1"/>
          </p:cNvSpPr>
          <p:nvPr/>
        </p:nvSpPr>
        <p:spPr bwMode="auto">
          <a:xfrm flipH="1">
            <a:off x="3236913" y="4562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5" name="Oval 133"/>
          <p:cNvSpPr>
            <a:spLocks noChangeArrowheads="1"/>
          </p:cNvSpPr>
          <p:nvPr/>
        </p:nvSpPr>
        <p:spPr bwMode="auto">
          <a:xfrm flipH="1">
            <a:off x="6357938" y="4492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6" name="Oval 134"/>
          <p:cNvSpPr>
            <a:spLocks noChangeArrowheads="1"/>
          </p:cNvSpPr>
          <p:nvPr/>
        </p:nvSpPr>
        <p:spPr bwMode="auto">
          <a:xfrm flipH="1">
            <a:off x="6205538" y="4645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7" name="Oval 135"/>
          <p:cNvSpPr>
            <a:spLocks noChangeArrowheads="1"/>
          </p:cNvSpPr>
          <p:nvPr/>
        </p:nvSpPr>
        <p:spPr bwMode="auto">
          <a:xfrm flipH="1">
            <a:off x="6561138" y="4729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8" name="Oval 136"/>
          <p:cNvSpPr>
            <a:spLocks noChangeArrowheads="1"/>
          </p:cNvSpPr>
          <p:nvPr/>
        </p:nvSpPr>
        <p:spPr bwMode="auto">
          <a:xfrm flipH="1">
            <a:off x="67040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299" name="Oval 137"/>
          <p:cNvSpPr>
            <a:spLocks noChangeArrowheads="1"/>
          </p:cNvSpPr>
          <p:nvPr/>
        </p:nvSpPr>
        <p:spPr bwMode="auto">
          <a:xfrm flipH="1">
            <a:off x="6551613" y="4586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0" name="Oval 138"/>
          <p:cNvSpPr>
            <a:spLocks noChangeArrowheads="1"/>
          </p:cNvSpPr>
          <p:nvPr/>
        </p:nvSpPr>
        <p:spPr bwMode="auto">
          <a:xfrm flipH="1">
            <a:off x="6399213" y="4738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1" name="Oval 139"/>
          <p:cNvSpPr>
            <a:spLocks noChangeArrowheads="1"/>
          </p:cNvSpPr>
          <p:nvPr/>
        </p:nvSpPr>
        <p:spPr bwMode="auto">
          <a:xfrm flipH="1">
            <a:off x="6246813" y="4891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2" name="Oval 140"/>
          <p:cNvSpPr>
            <a:spLocks noChangeArrowheads="1"/>
          </p:cNvSpPr>
          <p:nvPr/>
        </p:nvSpPr>
        <p:spPr bwMode="auto">
          <a:xfrm flipH="1">
            <a:off x="6094413" y="5043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3" name="Oval 141"/>
          <p:cNvSpPr>
            <a:spLocks noChangeArrowheads="1"/>
          </p:cNvSpPr>
          <p:nvPr/>
        </p:nvSpPr>
        <p:spPr bwMode="auto">
          <a:xfrm flipH="1">
            <a:off x="6340476" y="4156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4" name="Oval 142"/>
          <p:cNvSpPr>
            <a:spLocks noChangeArrowheads="1"/>
          </p:cNvSpPr>
          <p:nvPr/>
        </p:nvSpPr>
        <p:spPr bwMode="auto">
          <a:xfrm flipH="1">
            <a:off x="6203951" y="42592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5" name="Oval 143"/>
          <p:cNvSpPr>
            <a:spLocks noChangeArrowheads="1"/>
          </p:cNvSpPr>
          <p:nvPr/>
        </p:nvSpPr>
        <p:spPr bwMode="auto">
          <a:xfrm flipH="1">
            <a:off x="6016626" y="4084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6" name="Oval 144"/>
          <p:cNvSpPr>
            <a:spLocks noChangeArrowheads="1"/>
          </p:cNvSpPr>
          <p:nvPr/>
        </p:nvSpPr>
        <p:spPr bwMode="auto">
          <a:xfrm flipH="1">
            <a:off x="5942013" y="5195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7" name="Oval 145"/>
          <p:cNvSpPr>
            <a:spLocks noChangeArrowheads="1"/>
          </p:cNvSpPr>
          <p:nvPr/>
        </p:nvSpPr>
        <p:spPr bwMode="auto">
          <a:xfrm flipH="1">
            <a:off x="5784851"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8" name="Oval 146"/>
          <p:cNvSpPr>
            <a:spLocks noChangeArrowheads="1"/>
          </p:cNvSpPr>
          <p:nvPr/>
        </p:nvSpPr>
        <p:spPr bwMode="auto">
          <a:xfrm flipH="1">
            <a:off x="5632451" y="5151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09" name="Oval 147"/>
          <p:cNvSpPr>
            <a:spLocks noChangeArrowheads="1"/>
          </p:cNvSpPr>
          <p:nvPr/>
        </p:nvSpPr>
        <p:spPr bwMode="auto">
          <a:xfrm flipH="1">
            <a:off x="4473576" y="5754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0" name="Oval 148"/>
          <p:cNvSpPr>
            <a:spLocks noChangeArrowheads="1"/>
          </p:cNvSpPr>
          <p:nvPr/>
        </p:nvSpPr>
        <p:spPr bwMode="auto">
          <a:xfrm flipH="1">
            <a:off x="5480051" y="5303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1" name="Oval 149"/>
          <p:cNvSpPr>
            <a:spLocks noChangeArrowheads="1"/>
          </p:cNvSpPr>
          <p:nvPr/>
        </p:nvSpPr>
        <p:spPr bwMode="auto">
          <a:xfrm flipH="1">
            <a:off x="53641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2" name="Oval 150"/>
          <p:cNvSpPr>
            <a:spLocks noChangeArrowheads="1"/>
          </p:cNvSpPr>
          <p:nvPr/>
        </p:nvSpPr>
        <p:spPr bwMode="auto">
          <a:xfrm flipH="1">
            <a:off x="50498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3" name="Oval 151"/>
          <p:cNvSpPr>
            <a:spLocks noChangeArrowheads="1"/>
          </p:cNvSpPr>
          <p:nvPr/>
        </p:nvSpPr>
        <p:spPr bwMode="auto">
          <a:xfrm flipH="1">
            <a:off x="7926388" y="4535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4" name="Oval 152"/>
          <p:cNvSpPr>
            <a:spLocks noChangeArrowheads="1"/>
          </p:cNvSpPr>
          <p:nvPr/>
        </p:nvSpPr>
        <p:spPr bwMode="auto">
          <a:xfrm flipH="1">
            <a:off x="8996363" y="4789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5" name="Oval 153"/>
          <p:cNvSpPr>
            <a:spLocks noChangeArrowheads="1"/>
          </p:cNvSpPr>
          <p:nvPr/>
        </p:nvSpPr>
        <p:spPr bwMode="auto">
          <a:xfrm flipH="1">
            <a:off x="10066338" y="5043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6" name="Oval 154"/>
          <p:cNvSpPr>
            <a:spLocks noChangeArrowheads="1"/>
          </p:cNvSpPr>
          <p:nvPr/>
        </p:nvSpPr>
        <p:spPr bwMode="auto">
          <a:xfrm flipH="1">
            <a:off x="938371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7" name="Oval 155"/>
          <p:cNvSpPr>
            <a:spLocks noChangeArrowheads="1"/>
          </p:cNvSpPr>
          <p:nvPr/>
        </p:nvSpPr>
        <p:spPr bwMode="auto">
          <a:xfrm flipH="1">
            <a:off x="8845551" y="4838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8" name="Oval 156"/>
          <p:cNvSpPr>
            <a:spLocks noChangeArrowheads="1"/>
          </p:cNvSpPr>
          <p:nvPr/>
        </p:nvSpPr>
        <p:spPr bwMode="auto">
          <a:xfrm flipH="1">
            <a:off x="8894763" y="4510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19" name="Oval 157"/>
          <p:cNvSpPr>
            <a:spLocks noChangeArrowheads="1"/>
          </p:cNvSpPr>
          <p:nvPr/>
        </p:nvSpPr>
        <p:spPr bwMode="auto">
          <a:xfrm flipH="1">
            <a:off x="8642351" y="4602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0" name="Oval 158"/>
          <p:cNvSpPr>
            <a:spLocks noChangeArrowheads="1"/>
          </p:cNvSpPr>
          <p:nvPr/>
        </p:nvSpPr>
        <p:spPr bwMode="auto">
          <a:xfrm flipH="1">
            <a:off x="8489951" y="4754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1" name="Oval 159"/>
          <p:cNvSpPr>
            <a:spLocks noChangeArrowheads="1"/>
          </p:cNvSpPr>
          <p:nvPr/>
        </p:nvSpPr>
        <p:spPr bwMode="auto">
          <a:xfrm flipH="1">
            <a:off x="8337551" y="4906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2" name="Oval 160"/>
          <p:cNvSpPr>
            <a:spLocks noChangeArrowheads="1"/>
          </p:cNvSpPr>
          <p:nvPr/>
        </p:nvSpPr>
        <p:spPr bwMode="auto">
          <a:xfrm flipH="1">
            <a:off x="86931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3" name="Oval 161"/>
          <p:cNvSpPr>
            <a:spLocks noChangeArrowheads="1"/>
          </p:cNvSpPr>
          <p:nvPr/>
        </p:nvSpPr>
        <p:spPr bwMode="auto">
          <a:xfrm flipH="1">
            <a:off x="88360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4" name="Oval 162"/>
          <p:cNvSpPr>
            <a:spLocks noChangeArrowheads="1"/>
          </p:cNvSpPr>
          <p:nvPr/>
        </p:nvSpPr>
        <p:spPr bwMode="auto">
          <a:xfrm flipH="1">
            <a:off x="8683626" y="4848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5" name="Oval 163"/>
          <p:cNvSpPr>
            <a:spLocks noChangeArrowheads="1"/>
          </p:cNvSpPr>
          <p:nvPr/>
        </p:nvSpPr>
        <p:spPr bwMode="auto">
          <a:xfrm flipH="1">
            <a:off x="8531226" y="5000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6" name="Oval 164"/>
          <p:cNvSpPr>
            <a:spLocks noChangeArrowheads="1"/>
          </p:cNvSpPr>
          <p:nvPr/>
        </p:nvSpPr>
        <p:spPr bwMode="auto">
          <a:xfrm flipH="1">
            <a:off x="8378826" y="5153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7" name="Oval 165"/>
          <p:cNvSpPr>
            <a:spLocks noChangeArrowheads="1"/>
          </p:cNvSpPr>
          <p:nvPr/>
        </p:nvSpPr>
        <p:spPr bwMode="auto">
          <a:xfrm flipH="1">
            <a:off x="8472488" y="4418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8" name="Oval 166"/>
          <p:cNvSpPr>
            <a:spLocks noChangeArrowheads="1"/>
          </p:cNvSpPr>
          <p:nvPr/>
        </p:nvSpPr>
        <p:spPr bwMode="auto">
          <a:xfrm flipH="1">
            <a:off x="8335963" y="4521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29" name="Oval 167"/>
          <p:cNvSpPr>
            <a:spLocks noChangeArrowheads="1"/>
          </p:cNvSpPr>
          <p:nvPr/>
        </p:nvSpPr>
        <p:spPr bwMode="auto">
          <a:xfrm flipH="1">
            <a:off x="2279651" y="531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0" name="Oval 168"/>
          <p:cNvSpPr>
            <a:spLocks noChangeArrowheads="1"/>
          </p:cNvSpPr>
          <p:nvPr/>
        </p:nvSpPr>
        <p:spPr bwMode="auto">
          <a:xfrm flipH="1">
            <a:off x="2422526" y="5024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1" name="Oval 169"/>
          <p:cNvSpPr>
            <a:spLocks noChangeArrowheads="1"/>
          </p:cNvSpPr>
          <p:nvPr/>
        </p:nvSpPr>
        <p:spPr bwMode="auto">
          <a:xfrm flipH="1">
            <a:off x="2076451" y="5083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2" name="Oval 170"/>
          <p:cNvSpPr>
            <a:spLocks noChangeArrowheads="1"/>
          </p:cNvSpPr>
          <p:nvPr/>
        </p:nvSpPr>
        <p:spPr bwMode="auto">
          <a:xfrm flipH="1">
            <a:off x="1924051" y="5235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3" name="Oval 171"/>
          <p:cNvSpPr>
            <a:spLocks noChangeArrowheads="1"/>
          </p:cNvSpPr>
          <p:nvPr/>
        </p:nvSpPr>
        <p:spPr bwMode="auto">
          <a:xfrm flipH="1">
            <a:off x="1771651" y="5387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4" name="Oval 172"/>
          <p:cNvSpPr>
            <a:spLocks noChangeArrowheads="1"/>
          </p:cNvSpPr>
          <p:nvPr/>
        </p:nvSpPr>
        <p:spPr bwMode="auto">
          <a:xfrm flipH="1">
            <a:off x="2127251" y="5472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5" name="Oval 173"/>
          <p:cNvSpPr>
            <a:spLocks noChangeArrowheads="1"/>
          </p:cNvSpPr>
          <p:nvPr/>
        </p:nvSpPr>
        <p:spPr bwMode="auto">
          <a:xfrm flipH="1">
            <a:off x="2270126" y="5176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6" name="Oval 174"/>
          <p:cNvSpPr>
            <a:spLocks noChangeArrowheads="1"/>
          </p:cNvSpPr>
          <p:nvPr/>
        </p:nvSpPr>
        <p:spPr bwMode="auto">
          <a:xfrm flipH="1">
            <a:off x="2117726" y="5329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7" name="Oval 175"/>
          <p:cNvSpPr>
            <a:spLocks noChangeArrowheads="1"/>
          </p:cNvSpPr>
          <p:nvPr/>
        </p:nvSpPr>
        <p:spPr bwMode="auto">
          <a:xfrm flipH="1">
            <a:off x="1965326" y="5481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8" name="Oval 176"/>
          <p:cNvSpPr>
            <a:spLocks noChangeArrowheads="1"/>
          </p:cNvSpPr>
          <p:nvPr/>
        </p:nvSpPr>
        <p:spPr bwMode="auto">
          <a:xfrm flipH="1">
            <a:off x="1812926" y="5634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39" name="Oval 177"/>
          <p:cNvSpPr>
            <a:spLocks noChangeArrowheads="1"/>
          </p:cNvSpPr>
          <p:nvPr/>
        </p:nvSpPr>
        <p:spPr bwMode="auto">
          <a:xfrm flipH="1">
            <a:off x="1906588" y="4899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0" name="Oval 178"/>
          <p:cNvSpPr>
            <a:spLocks noChangeArrowheads="1"/>
          </p:cNvSpPr>
          <p:nvPr/>
        </p:nvSpPr>
        <p:spPr bwMode="auto">
          <a:xfrm flipH="1">
            <a:off x="1770063" y="5002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1" name="Oval 179"/>
          <p:cNvSpPr>
            <a:spLocks noChangeArrowheads="1"/>
          </p:cNvSpPr>
          <p:nvPr/>
        </p:nvSpPr>
        <p:spPr bwMode="auto">
          <a:xfrm flipH="1">
            <a:off x="2986088" y="4316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2" name="Oval 180"/>
          <p:cNvSpPr>
            <a:spLocks noChangeArrowheads="1"/>
          </p:cNvSpPr>
          <p:nvPr/>
        </p:nvSpPr>
        <p:spPr bwMode="auto">
          <a:xfrm flipH="1">
            <a:off x="2943226"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3" name="Oval 181"/>
          <p:cNvSpPr>
            <a:spLocks noChangeArrowheads="1"/>
          </p:cNvSpPr>
          <p:nvPr/>
        </p:nvSpPr>
        <p:spPr bwMode="auto">
          <a:xfrm flipH="1">
            <a:off x="3416301" y="51498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4" name="Oval 182"/>
          <p:cNvSpPr>
            <a:spLocks noChangeArrowheads="1"/>
          </p:cNvSpPr>
          <p:nvPr/>
        </p:nvSpPr>
        <p:spPr bwMode="auto">
          <a:xfrm flipH="1">
            <a:off x="165258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5" name="Oval 183"/>
          <p:cNvSpPr>
            <a:spLocks noChangeArrowheads="1"/>
          </p:cNvSpPr>
          <p:nvPr/>
        </p:nvSpPr>
        <p:spPr bwMode="auto">
          <a:xfrm flipH="1">
            <a:off x="2008188" y="43338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6" name="Oval 184"/>
          <p:cNvSpPr>
            <a:spLocks noChangeArrowheads="1"/>
          </p:cNvSpPr>
          <p:nvPr/>
        </p:nvSpPr>
        <p:spPr bwMode="auto">
          <a:xfrm flipH="1">
            <a:off x="1722438" y="4713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7" name="Oval 185"/>
          <p:cNvSpPr>
            <a:spLocks noChangeArrowheads="1"/>
          </p:cNvSpPr>
          <p:nvPr/>
        </p:nvSpPr>
        <p:spPr bwMode="auto">
          <a:xfrm flipH="1">
            <a:off x="1846263" y="4343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8" name="Oval 186"/>
          <p:cNvSpPr>
            <a:spLocks noChangeArrowheads="1"/>
          </p:cNvSpPr>
          <p:nvPr/>
        </p:nvSpPr>
        <p:spPr bwMode="auto">
          <a:xfrm flipH="1">
            <a:off x="1693863" y="4495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49" name="Oval 187"/>
          <p:cNvSpPr>
            <a:spLocks noChangeArrowheads="1"/>
          </p:cNvSpPr>
          <p:nvPr/>
        </p:nvSpPr>
        <p:spPr bwMode="auto">
          <a:xfrm flipH="1">
            <a:off x="1787526" y="37607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0" name="Oval 188"/>
          <p:cNvSpPr>
            <a:spLocks noChangeArrowheads="1"/>
          </p:cNvSpPr>
          <p:nvPr/>
        </p:nvSpPr>
        <p:spPr bwMode="auto">
          <a:xfrm flipH="1">
            <a:off x="1651001" y="3863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1" name="Oval 189"/>
          <p:cNvSpPr>
            <a:spLocks noChangeArrowheads="1"/>
          </p:cNvSpPr>
          <p:nvPr/>
        </p:nvSpPr>
        <p:spPr bwMode="auto">
          <a:xfrm flipH="1">
            <a:off x="9518651" y="4240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2" name="Oval 190"/>
          <p:cNvSpPr>
            <a:spLocks noChangeArrowheads="1"/>
          </p:cNvSpPr>
          <p:nvPr/>
        </p:nvSpPr>
        <p:spPr bwMode="auto">
          <a:xfrm flipH="1">
            <a:off x="9661526"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3" name="Oval 191"/>
          <p:cNvSpPr>
            <a:spLocks noChangeArrowheads="1"/>
          </p:cNvSpPr>
          <p:nvPr/>
        </p:nvSpPr>
        <p:spPr bwMode="auto">
          <a:xfrm flipH="1">
            <a:off x="9315451" y="4003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4" name="Oval 192"/>
          <p:cNvSpPr>
            <a:spLocks noChangeArrowheads="1"/>
          </p:cNvSpPr>
          <p:nvPr/>
        </p:nvSpPr>
        <p:spPr bwMode="auto">
          <a:xfrm flipH="1">
            <a:off x="9163051" y="4156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5" name="Oval 193"/>
          <p:cNvSpPr>
            <a:spLocks noChangeArrowheads="1"/>
          </p:cNvSpPr>
          <p:nvPr/>
        </p:nvSpPr>
        <p:spPr bwMode="auto">
          <a:xfrm flipH="1">
            <a:off x="9010651" y="4308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6" name="Oval 194"/>
          <p:cNvSpPr>
            <a:spLocks noChangeArrowheads="1"/>
          </p:cNvSpPr>
          <p:nvPr/>
        </p:nvSpPr>
        <p:spPr bwMode="auto">
          <a:xfrm flipH="1">
            <a:off x="9366251" y="4392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7" name="Oval 195"/>
          <p:cNvSpPr>
            <a:spLocks noChangeArrowheads="1"/>
          </p:cNvSpPr>
          <p:nvPr/>
        </p:nvSpPr>
        <p:spPr bwMode="auto">
          <a:xfrm flipH="1">
            <a:off x="9509126"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8" name="Oval 196"/>
          <p:cNvSpPr>
            <a:spLocks noChangeArrowheads="1"/>
          </p:cNvSpPr>
          <p:nvPr/>
        </p:nvSpPr>
        <p:spPr bwMode="auto">
          <a:xfrm flipH="1">
            <a:off x="9356726"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59" name="Oval 197"/>
          <p:cNvSpPr>
            <a:spLocks noChangeArrowheads="1"/>
          </p:cNvSpPr>
          <p:nvPr/>
        </p:nvSpPr>
        <p:spPr bwMode="auto">
          <a:xfrm flipH="1">
            <a:off x="9204326" y="4402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0" name="Oval 198"/>
          <p:cNvSpPr>
            <a:spLocks noChangeArrowheads="1"/>
          </p:cNvSpPr>
          <p:nvPr/>
        </p:nvSpPr>
        <p:spPr bwMode="auto">
          <a:xfrm flipH="1">
            <a:off x="9051926"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1" name="Oval 199"/>
          <p:cNvSpPr>
            <a:spLocks noChangeArrowheads="1"/>
          </p:cNvSpPr>
          <p:nvPr/>
        </p:nvSpPr>
        <p:spPr bwMode="auto">
          <a:xfrm flipH="1">
            <a:off x="9145588" y="3819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2" name="Oval 200"/>
          <p:cNvSpPr>
            <a:spLocks noChangeArrowheads="1"/>
          </p:cNvSpPr>
          <p:nvPr/>
        </p:nvSpPr>
        <p:spPr bwMode="auto">
          <a:xfrm flipH="1">
            <a:off x="9009063" y="3922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3" name="Oval 201"/>
          <p:cNvSpPr>
            <a:spLocks noChangeArrowheads="1"/>
          </p:cNvSpPr>
          <p:nvPr/>
        </p:nvSpPr>
        <p:spPr bwMode="auto">
          <a:xfrm flipH="1">
            <a:off x="8691563" y="5094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4" name="Oval 202"/>
          <p:cNvSpPr>
            <a:spLocks noChangeArrowheads="1"/>
          </p:cNvSpPr>
          <p:nvPr/>
        </p:nvSpPr>
        <p:spPr bwMode="auto">
          <a:xfrm flipH="1">
            <a:off x="8540751" y="5143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5" name="Oval 203"/>
          <p:cNvSpPr>
            <a:spLocks noChangeArrowheads="1"/>
          </p:cNvSpPr>
          <p:nvPr/>
        </p:nvSpPr>
        <p:spPr bwMode="auto">
          <a:xfrm flipH="1">
            <a:off x="8185151" y="50593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6" name="Oval 204"/>
          <p:cNvSpPr>
            <a:spLocks noChangeArrowheads="1"/>
          </p:cNvSpPr>
          <p:nvPr/>
        </p:nvSpPr>
        <p:spPr bwMode="auto">
          <a:xfrm flipH="1">
            <a:off x="8809038" y="5203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7" name="Oval 205"/>
          <p:cNvSpPr>
            <a:spLocks noChangeArrowheads="1"/>
          </p:cNvSpPr>
          <p:nvPr/>
        </p:nvSpPr>
        <p:spPr bwMode="auto">
          <a:xfrm flipH="1">
            <a:off x="8388351" y="5295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8" name="Oval 206"/>
          <p:cNvSpPr>
            <a:spLocks noChangeArrowheads="1"/>
          </p:cNvSpPr>
          <p:nvPr/>
        </p:nvSpPr>
        <p:spPr bwMode="auto">
          <a:xfrm flipH="1">
            <a:off x="8378826" y="5153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69" name="Oval 207"/>
          <p:cNvSpPr>
            <a:spLocks noChangeArrowheads="1"/>
          </p:cNvSpPr>
          <p:nvPr/>
        </p:nvSpPr>
        <p:spPr bwMode="auto">
          <a:xfrm flipH="1">
            <a:off x="8099426" y="4791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0" name="Oval 208"/>
          <p:cNvSpPr>
            <a:spLocks noChangeArrowheads="1"/>
          </p:cNvSpPr>
          <p:nvPr/>
        </p:nvSpPr>
        <p:spPr bwMode="auto">
          <a:xfrm flipH="1">
            <a:off x="7904163" y="47148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1" name="Oval 209"/>
          <p:cNvSpPr>
            <a:spLocks noChangeArrowheads="1"/>
          </p:cNvSpPr>
          <p:nvPr/>
        </p:nvSpPr>
        <p:spPr bwMode="auto">
          <a:xfrm flipH="1">
            <a:off x="7462838" y="4692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2" name="Oval 210"/>
          <p:cNvSpPr>
            <a:spLocks noChangeArrowheads="1"/>
          </p:cNvSpPr>
          <p:nvPr/>
        </p:nvSpPr>
        <p:spPr bwMode="auto">
          <a:xfrm flipH="1">
            <a:off x="7335838" y="4643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3" name="Oval 211"/>
          <p:cNvSpPr>
            <a:spLocks noChangeArrowheads="1"/>
          </p:cNvSpPr>
          <p:nvPr/>
        </p:nvSpPr>
        <p:spPr bwMode="auto">
          <a:xfrm flipH="1">
            <a:off x="7250113" y="4510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4" name="Oval 212"/>
          <p:cNvSpPr>
            <a:spLocks noChangeArrowheads="1"/>
          </p:cNvSpPr>
          <p:nvPr/>
        </p:nvSpPr>
        <p:spPr bwMode="auto">
          <a:xfrm flipH="1">
            <a:off x="7081838" y="4603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5" name="Oval 213"/>
          <p:cNvSpPr>
            <a:spLocks noChangeArrowheads="1"/>
          </p:cNvSpPr>
          <p:nvPr/>
        </p:nvSpPr>
        <p:spPr bwMode="auto">
          <a:xfrm flipH="1">
            <a:off x="7173913" y="4149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6" name="Oval 214"/>
          <p:cNvSpPr>
            <a:spLocks noChangeArrowheads="1"/>
          </p:cNvSpPr>
          <p:nvPr/>
        </p:nvSpPr>
        <p:spPr bwMode="auto">
          <a:xfrm flipH="1">
            <a:off x="68278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7" name="Oval 215"/>
          <p:cNvSpPr>
            <a:spLocks noChangeArrowheads="1"/>
          </p:cNvSpPr>
          <p:nvPr/>
        </p:nvSpPr>
        <p:spPr bwMode="auto">
          <a:xfrm flipH="1">
            <a:off x="7451726" y="4818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8" name="Oval 216"/>
          <p:cNvSpPr>
            <a:spLocks noChangeArrowheads="1"/>
          </p:cNvSpPr>
          <p:nvPr/>
        </p:nvSpPr>
        <p:spPr bwMode="auto">
          <a:xfrm flipH="1">
            <a:off x="7080251" y="4821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79" name="Oval 217"/>
          <p:cNvSpPr>
            <a:spLocks noChangeArrowheads="1"/>
          </p:cNvSpPr>
          <p:nvPr/>
        </p:nvSpPr>
        <p:spPr bwMode="auto">
          <a:xfrm flipH="1">
            <a:off x="6945313" y="473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0" name="Oval 218"/>
          <p:cNvSpPr>
            <a:spLocks noChangeArrowheads="1"/>
          </p:cNvSpPr>
          <p:nvPr/>
        </p:nvSpPr>
        <p:spPr bwMode="auto">
          <a:xfrm flipH="1">
            <a:off x="6810376" y="4652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1" name="Oval 219"/>
          <p:cNvSpPr>
            <a:spLocks noChangeArrowheads="1"/>
          </p:cNvSpPr>
          <p:nvPr/>
        </p:nvSpPr>
        <p:spPr bwMode="auto">
          <a:xfrm flipH="1">
            <a:off x="7232651" y="4762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2" name="Oval 220"/>
          <p:cNvSpPr>
            <a:spLocks noChangeArrowheads="1"/>
          </p:cNvSpPr>
          <p:nvPr/>
        </p:nvSpPr>
        <p:spPr bwMode="auto">
          <a:xfrm flipH="1">
            <a:off x="70215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3" name="Oval 221"/>
          <p:cNvSpPr>
            <a:spLocks noChangeArrowheads="1"/>
          </p:cNvSpPr>
          <p:nvPr/>
        </p:nvSpPr>
        <p:spPr bwMode="auto">
          <a:xfrm flipH="1">
            <a:off x="6954838" y="45021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4" name="Oval 222"/>
          <p:cNvSpPr>
            <a:spLocks noChangeArrowheads="1"/>
          </p:cNvSpPr>
          <p:nvPr/>
        </p:nvSpPr>
        <p:spPr bwMode="auto">
          <a:xfrm flipH="1">
            <a:off x="7453313" y="43529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5" name="Oval 223"/>
          <p:cNvSpPr>
            <a:spLocks noChangeArrowheads="1"/>
          </p:cNvSpPr>
          <p:nvPr/>
        </p:nvSpPr>
        <p:spPr bwMode="auto">
          <a:xfrm flipH="1">
            <a:off x="7208838" y="4341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6" name="Oval 224"/>
          <p:cNvSpPr>
            <a:spLocks noChangeArrowheads="1"/>
          </p:cNvSpPr>
          <p:nvPr/>
        </p:nvSpPr>
        <p:spPr bwMode="auto">
          <a:xfrm flipH="1">
            <a:off x="70215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7" name="Oval 225"/>
          <p:cNvSpPr>
            <a:spLocks noChangeArrowheads="1"/>
          </p:cNvSpPr>
          <p:nvPr/>
        </p:nvSpPr>
        <p:spPr bwMode="auto">
          <a:xfrm flipH="1">
            <a:off x="6777038" y="4210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8" name="Oval 226"/>
          <p:cNvSpPr>
            <a:spLocks noChangeArrowheads="1"/>
          </p:cNvSpPr>
          <p:nvPr/>
        </p:nvSpPr>
        <p:spPr bwMode="auto">
          <a:xfrm flipH="1">
            <a:off x="9956801" y="5265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89" name="Oval 227"/>
          <p:cNvSpPr>
            <a:spLocks noChangeArrowheads="1"/>
          </p:cNvSpPr>
          <p:nvPr/>
        </p:nvSpPr>
        <p:spPr bwMode="auto">
          <a:xfrm flipH="1">
            <a:off x="9829801" y="5216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0" name="Oval 228"/>
          <p:cNvSpPr>
            <a:spLocks noChangeArrowheads="1"/>
          </p:cNvSpPr>
          <p:nvPr/>
        </p:nvSpPr>
        <p:spPr bwMode="auto">
          <a:xfrm flipH="1">
            <a:off x="9744076" y="5083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1" name="Oval 229"/>
          <p:cNvSpPr>
            <a:spLocks noChangeArrowheads="1"/>
          </p:cNvSpPr>
          <p:nvPr/>
        </p:nvSpPr>
        <p:spPr bwMode="auto">
          <a:xfrm flipH="1">
            <a:off x="9575801" y="5176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2" name="Oval 230"/>
          <p:cNvSpPr>
            <a:spLocks noChangeArrowheads="1"/>
          </p:cNvSpPr>
          <p:nvPr/>
        </p:nvSpPr>
        <p:spPr bwMode="auto">
          <a:xfrm flipH="1">
            <a:off x="9667876" y="4722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3" name="Oval 231"/>
          <p:cNvSpPr>
            <a:spLocks noChangeArrowheads="1"/>
          </p:cNvSpPr>
          <p:nvPr/>
        </p:nvSpPr>
        <p:spPr bwMode="auto">
          <a:xfrm flipH="1">
            <a:off x="9321801" y="5019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4" name="Oval 232"/>
          <p:cNvSpPr>
            <a:spLocks noChangeArrowheads="1"/>
          </p:cNvSpPr>
          <p:nvPr/>
        </p:nvSpPr>
        <p:spPr bwMode="auto">
          <a:xfrm flipH="1">
            <a:off x="9945688" y="53911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5" name="Oval 233"/>
          <p:cNvSpPr>
            <a:spLocks noChangeArrowheads="1"/>
          </p:cNvSpPr>
          <p:nvPr/>
        </p:nvSpPr>
        <p:spPr bwMode="auto">
          <a:xfrm flipH="1">
            <a:off x="9574213" y="5394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6" name="Oval 234"/>
          <p:cNvSpPr>
            <a:spLocks noChangeArrowheads="1"/>
          </p:cNvSpPr>
          <p:nvPr/>
        </p:nvSpPr>
        <p:spPr bwMode="auto">
          <a:xfrm flipH="1">
            <a:off x="9439276" y="53101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7" name="Oval 235"/>
          <p:cNvSpPr>
            <a:spLocks noChangeArrowheads="1"/>
          </p:cNvSpPr>
          <p:nvPr/>
        </p:nvSpPr>
        <p:spPr bwMode="auto">
          <a:xfrm flipH="1">
            <a:off x="9304338" y="5226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8" name="Oval 236"/>
          <p:cNvSpPr>
            <a:spLocks noChangeArrowheads="1"/>
          </p:cNvSpPr>
          <p:nvPr/>
        </p:nvSpPr>
        <p:spPr bwMode="auto">
          <a:xfrm flipH="1">
            <a:off x="9726613" y="5335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399" name="Oval 237"/>
          <p:cNvSpPr>
            <a:spLocks noChangeArrowheads="1"/>
          </p:cNvSpPr>
          <p:nvPr/>
        </p:nvSpPr>
        <p:spPr bwMode="auto">
          <a:xfrm flipH="1">
            <a:off x="9515476" y="4875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0" name="Oval 238"/>
          <p:cNvSpPr>
            <a:spLocks noChangeArrowheads="1"/>
          </p:cNvSpPr>
          <p:nvPr/>
        </p:nvSpPr>
        <p:spPr bwMode="auto">
          <a:xfrm flipH="1">
            <a:off x="9448801" y="5075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1" name="Oval 239"/>
          <p:cNvSpPr>
            <a:spLocks noChangeArrowheads="1"/>
          </p:cNvSpPr>
          <p:nvPr/>
        </p:nvSpPr>
        <p:spPr bwMode="auto">
          <a:xfrm flipH="1">
            <a:off x="9947276"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2" name="Oval 240"/>
          <p:cNvSpPr>
            <a:spLocks noChangeArrowheads="1"/>
          </p:cNvSpPr>
          <p:nvPr/>
        </p:nvSpPr>
        <p:spPr bwMode="auto">
          <a:xfrm flipH="1">
            <a:off x="9702801" y="4914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3" name="Oval 241"/>
          <p:cNvSpPr>
            <a:spLocks noChangeArrowheads="1"/>
          </p:cNvSpPr>
          <p:nvPr/>
        </p:nvSpPr>
        <p:spPr bwMode="auto">
          <a:xfrm flipH="1">
            <a:off x="9515476" y="4875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4" name="Oval 242"/>
          <p:cNvSpPr>
            <a:spLocks noChangeArrowheads="1"/>
          </p:cNvSpPr>
          <p:nvPr/>
        </p:nvSpPr>
        <p:spPr bwMode="auto">
          <a:xfrm flipH="1">
            <a:off x="9271001" y="4783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5" name="Oval 243"/>
          <p:cNvSpPr>
            <a:spLocks noChangeArrowheads="1"/>
          </p:cNvSpPr>
          <p:nvPr/>
        </p:nvSpPr>
        <p:spPr bwMode="auto">
          <a:xfrm flipH="1">
            <a:off x="10447338" y="4321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6" name="Oval 244"/>
          <p:cNvSpPr>
            <a:spLocks noChangeArrowheads="1"/>
          </p:cNvSpPr>
          <p:nvPr/>
        </p:nvSpPr>
        <p:spPr bwMode="auto">
          <a:xfrm flipH="1">
            <a:off x="10320338" y="4271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7" name="Oval 245"/>
          <p:cNvSpPr>
            <a:spLocks noChangeArrowheads="1"/>
          </p:cNvSpPr>
          <p:nvPr/>
        </p:nvSpPr>
        <p:spPr bwMode="auto">
          <a:xfrm flipH="1">
            <a:off x="10234613" y="4138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8" name="Oval 246"/>
          <p:cNvSpPr>
            <a:spLocks noChangeArrowheads="1"/>
          </p:cNvSpPr>
          <p:nvPr/>
        </p:nvSpPr>
        <p:spPr bwMode="auto">
          <a:xfrm flipH="1">
            <a:off x="10066338" y="4232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09" name="Oval 247"/>
          <p:cNvSpPr>
            <a:spLocks noChangeArrowheads="1"/>
          </p:cNvSpPr>
          <p:nvPr/>
        </p:nvSpPr>
        <p:spPr bwMode="auto">
          <a:xfrm flipH="1">
            <a:off x="10158413" y="37782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0" name="Oval 248"/>
          <p:cNvSpPr>
            <a:spLocks noChangeArrowheads="1"/>
          </p:cNvSpPr>
          <p:nvPr/>
        </p:nvSpPr>
        <p:spPr bwMode="auto">
          <a:xfrm flipH="1">
            <a:off x="9812338" y="4075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1" name="Oval 249"/>
          <p:cNvSpPr>
            <a:spLocks noChangeArrowheads="1"/>
          </p:cNvSpPr>
          <p:nvPr/>
        </p:nvSpPr>
        <p:spPr bwMode="auto">
          <a:xfrm flipH="1">
            <a:off x="10436226"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2" name="Oval 250"/>
          <p:cNvSpPr>
            <a:spLocks noChangeArrowheads="1"/>
          </p:cNvSpPr>
          <p:nvPr/>
        </p:nvSpPr>
        <p:spPr bwMode="auto">
          <a:xfrm flipH="1">
            <a:off x="10072688"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3" name="Oval 251"/>
          <p:cNvSpPr>
            <a:spLocks noChangeArrowheads="1"/>
          </p:cNvSpPr>
          <p:nvPr/>
        </p:nvSpPr>
        <p:spPr bwMode="auto">
          <a:xfrm flipH="1">
            <a:off x="9929813" y="4365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4" name="Oval 252"/>
          <p:cNvSpPr>
            <a:spLocks noChangeArrowheads="1"/>
          </p:cNvSpPr>
          <p:nvPr/>
        </p:nvSpPr>
        <p:spPr bwMode="auto">
          <a:xfrm flipH="1">
            <a:off x="9794876" y="4281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5" name="Oval 253"/>
          <p:cNvSpPr>
            <a:spLocks noChangeArrowheads="1"/>
          </p:cNvSpPr>
          <p:nvPr/>
        </p:nvSpPr>
        <p:spPr bwMode="auto">
          <a:xfrm flipH="1">
            <a:off x="10217151" y="4391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6" name="Oval 254"/>
          <p:cNvSpPr>
            <a:spLocks noChangeArrowheads="1"/>
          </p:cNvSpPr>
          <p:nvPr/>
        </p:nvSpPr>
        <p:spPr bwMode="auto">
          <a:xfrm flipH="1">
            <a:off x="10006013" y="3930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7" name="Oval 255"/>
          <p:cNvSpPr>
            <a:spLocks noChangeArrowheads="1"/>
          </p:cNvSpPr>
          <p:nvPr/>
        </p:nvSpPr>
        <p:spPr bwMode="auto">
          <a:xfrm flipH="1">
            <a:off x="9939338" y="4130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8" name="Oval 256"/>
          <p:cNvSpPr>
            <a:spLocks noChangeArrowheads="1"/>
          </p:cNvSpPr>
          <p:nvPr/>
        </p:nvSpPr>
        <p:spPr bwMode="auto">
          <a:xfrm flipH="1">
            <a:off x="10437813" y="3981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19" name="Oval 257"/>
          <p:cNvSpPr>
            <a:spLocks noChangeArrowheads="1"/>
          </p:cNvSpPr>
          <p:nvPr/>
        </p:nvSpPr>
        <p:spPr bwMode="auto">
          <a:xfrm flipH="1">
            <a:off x="10193338" y="3970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0" name="Oval 258"/>
          <p:cNvSpPr>
            <a:spLocks noChangeArrowheads="1"/>
          </p:cNvSpPr>
          <p:nvPr/>
        </p:nvSpPr>
        <p:spPr bwMode="auto">
          <a:xfrm flipH="1">
            <a:off x="10006013" y="3930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1" name="Oval 259"/>
          <p:cNvSpPr>
            <a:spLocks noChangeArrowheads="1"/>
          </p:cNvSpPr>
          <p:nvPr/>
        </p:nvSpPr>
        <p:spPr bwMode="auto">
          <a:xfrm flipH="1">
            <a:off x="9761538" y="3838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2" name="Oval 260"/>
          <p:cNvSpPr>
            <a:spLocks noChangeArrowheads="1"/>
          </p:cNvSpPr>
          <p:nvPr/>
        </p:nvSpPr>
        <p:spPr bwMode="auto">
          <a:xfrm flipH="1">
            <a:off x="9510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3" name="Oval 261"/>
          <p:cNvSpPr>
            <a:spLocks noChangeArrowheads="1"/>
          </p:cNvSpPr>
          <p:nvPr/>
        </p:nvSpPr>
        <p:spPr bwMode="auto">
          <a:xfrm flipH="1">
            <a:off x="9348788" y="4705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4" name="Oval 262"/>
          <p:cNvSpPr>
            <a:spLocks noChangeArrowheads="1"/>
          </p:cNvSpPr>
          <p:nvPr/>
        </p:nvSpPr>
        <p:spPr bwMode="auto">
          <a:xfrm flipH="1">
            <a:off x="9509126" y="4799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5" name="Oval 263"/>
          <p:cNvSpPr>
            <a:spLocks noChangeArrowheads="1"/>
          </p:cNvSpPr>
          <p:nvPr/>
        </p:nvSpPr>
        <p:spPr bwMode="auto">
          <a:xfrm flipH="1">
            <a:off x="10139363" y="4724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6" name="Oval 264"/>
          <p:cNvSpPr>
            <a:spLocks noChangeArrowheads="1"/>
          </p:cNvSpPr>
          <p:nvPr/>
        </p:nvSpPr>
        <p:spPr bwMode="auto">
          <a:xfrm flipH="1">
            <a:off x="9971088" y="5057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7" name="Oval 265"/>
          <p:cNvSpPr>
            <a:spLocks noChangeArrowheads="1"/>
          </p:cNvSpPr>
          <p:nvPr/>
        </p:nvSpPr>
        <p:spPr bwMode="auto">
          <a:xfrm flipH="1">
            <a:off x="9809163" y="5067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8" name="Oval 266"/>
          <p:cNvSpPr>
            <a:spLocks noChangeArrowheads="1"/>
          </p:cNvSpPr>
          <p:nvPr/>
        </p:nvSpPr>
        <p:spPr bwMode="auto">
          <a:xfrm flipH="1">
            <a:off x="9969501" y="5160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29" name="Oval 267"/>
          <p:cNvSpPr>
            <a:spLocks noChangeArrowheads="1"/>
          </p:cNvSpPr>
          <p:nvPr/>
        </p:nvSpPr>
        <p:spPr bwMode="auto">
          <a:xfrm flipH="1">
            <a:off x="10599738" y="5086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0" name="Oval 268"/>
          <p:cNvSpPr>
            <a:spLocks noChangeArrowheads="1"/>
          </p:cNvSpPr>
          <p:nvPr/>
        </p:nvSpPr>
        <p:spPr bwMode="auto">
          <a:xfrm flipH="1">
            <a:off x="8347076" y="4621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1" name="Oval 269"/>
          <p:cNvSpPr>
            <a:spLocks noChangeArrowheads="1"/>
          </p:cNvSpPr>
          <p:nvPr/>
        </p:nvSpPr>
        <p:spPr bwMode="auto">
          <a:xfrm flipH="1">
            <a:off x="8185151"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2" name="Oval 270"/>
          <p:cNvSpPr>
            <a:spLocks noChangeArrowheads="1"/>
          </p:cNvSpPr>
          <p:nvPr/>
        </p:nvSpPr>
        <p:spPr bwMode="auto">
          <a:xfrm flipH="1">
            <a:off x="8345488" y="4724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3" name="Oval 271"/>
          <p:cNvSpPr>
            <a:spLocks noChangeArrowheads="1"/>
          </p:cNvSpPr>
          <p:nvPr/>
        </p:nvSpPr>
        <p:spPr bwMode="auto">
          <a:xfrm flipH="1">
            <a:off x="8975726" y="46497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4" name="Oval 272"/>
          <p:cNvSpPr>
            <a:spLocks noChangeArrowheads="1"/>
          </p:cNvSpPr>
          <p:nvPr/>
        </p:nvSpPr>
        <p:spPr bwMode="auto">
          <a:xfrm flipH="1">
            <a:off x="86931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5" name="Oval 273"/>
          <p:cNvSpPr>
            <a:spLocks noChangeArrowheads="1"/>
          </p:cNvSpPr>
          <p:nvPr/>
        </p:nvSpPr>
        <p:spPr bwMode="auto">
          <a:xfrm flipH="1">
            <a:off x="9231313" y="5072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6" name="Oval 274"/>
          <p:cNvSpPr>
            <a:spLocks noChangeArrowheads="1"/>
          </p:cNvSpPr>
          <p:nvPr/>
        </p:nvSpPr>
        <p:spPr bwMode="auto">
          <a:xfrm flipH="1">
            <a:off x="9078913" y="5224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7" name="Oval 275"/>
          <p:cNvSpPr>
            <a:spLocks noChangeArrowheads="1"/>
          </p:cNvSpPr>
          <p:nvPr/>
        </p:nvSpPr>
        <p:spPr bwMode="auto">
          <a:xfrm flipH="1">
            <a:off x="9118601" y="4935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8" name="Oval 276"/>
          <p:cNvSpPr>
            <a:spLocks noChangeArrowheads="1"/>
          </p:cNvSpPr>
          <p:nvPr/>
        </p:nvSpPr>
        <p:spPr bwMode="auto">
          <a:xfrm flipH="1">
            <a:off x="8966201" y="5087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39" name="Oval 277"/>
          <p:cNvSpPr>
            <a:spLocks noChangeArrowheads="1"/>
          </p:cNvSpPr>
          <p:nvPr/>
        </p:nvSpPr>
        <p:spPr bwMode="auto">
          <a:xfrm flipH="1">
            <a:off x="10444163" y="5297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0" name="Oval 278"/>
          <p:cNvSpPr>
            <a:spLocks noChangeArrowheads="1"/>
          </p:cNvSpPr>
          <p:nvPr/>
        </p:nvSpPr>
        <p:spPr bwMode="auto">
          <a:xfrm flipH="1">
            <a:off x="2697163"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1" name="Oval 279"/>
          <p:cNvSpPr>
            <a:spLocks noChangeArrowheads="1"/>
          </p:cNvSpPr>
          <p:nvPr/>
        </p:nvSpPr>
        <p:spPr bwMode="auto">
          <a:xfrm flipH="1">
            <a:off x="2865438" y="5078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2" name="Oval 280"/>
          <p:cNvSpPr>
            <a:spLocks noChangeArrowheads="1"/>
          </p:cNvSpPr>
          <p:nvPr/>
        </p:nvSpPr>
        <p:spPr bwMode="auto">
          <a:xfrm flipH="1">
            <a:off x="2713038" y="5230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3" name="Oval 281"/>
          <p:cNvSpPr>
            <a:spLocks noChangeArrowheads="1"/>
          </p:cNvSpPr>
          <p:nvPr/>
        </p:nvSpPr>
        <p:spPr bwMode="auto">
          <a:xfrm flipH="1">
            <a:off x="2560638" y="5383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4" name="Oval 282"/>
          <p:cNvSpPr>
            <a:spLocks noChangeArrowheads="1"/>
          </p:cNvSpPr>
          <p:nvPr/>
        </p:nvSpPr>
        <p:spPr bwMode="auto">
          <a:xfrm flipH="1">
            <a:off x="3255963" y="3962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5" name="Oval 283"/>
          <p:cNvSpPr>
            <a:spLocks noChangeArrowheads="1"/>
          </p:cNvSpPr>
          <p:nvPr/>
        </p:nvSpPr>
        <p:spPr bwMode="auto">
          <a:xfrm flipH="1">
            <a:off x="3086101" y="4351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6" name="Oval 284"/>
          <p:cNvSpPr>
            <a:spLocks noChangeArrowheads="1"/>
          </p:cNvSpPr>
          <p:nvPr/>
        </p:nvSpPr>
        <p:spPr bwMode="auto">
          <a:xfrm flipH="1">
            <a:off x="2814638" y="44005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7" name="Oval 285"/>
          <p:cNvSpPr>
            <a:spLocks noChangeArrowheads="1"/>
          </p:cNvSpPr>
          <p:nvPr/>
        </p:nvSpPr>
        <p:spPr bwMode="auto">
          <a:xfrm flipH="1">
            <a:off x="3025776" y="404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8" name="Oval 286"/>
          <p:cNvSpPr>
            <a:spLocks noChangeArrowheads="1"/>
          </p:cNvSpPr>
          <p:nvPr/>
        </p:nvSpPr>
        <p:spPr bwMode="auto">
          <a:xfrm flipH="1">
            <a:off x="295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49" name="Oval 287"/>
          <p:cNvSpPr>
            <a:spLocks noChangeArrowheads="1"/>
          </p:cNvSpPr>
          <p:nvPr/>
        </p:nvSpPr>
        <p:spPr bwMode="auto">
          <a:xfrm flipH="1">
            <a:off x="3025776" y="404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0" name="Oval 288"/>
          <p:cNvSpPr>
            <a:spLocks noChangeArrowheads="1"/>
          </p:cNvSpPr>
          <p:nvPr/>
        </p:nvSpPr>
        <p:spPr bwMode="auto">
          <a:xfrm flipH="1">
            <a:off x="2679701" y="4346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1" name="Oval 289"/>
          <p:cNvSpPr>
            <a:spLocks noChangeArrowheads="1"/>
          </p:cNvSpPr>
          <p:nvPr/>
        </p:nvSpPr>
        <p:spPr bwMode="auto">
          <a:xfrm flipH="1">
            <a:off x="2276476" y="4419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2" name="Oval 290"/>
          <p:cNvSpPr>
            <a:spLocks noChangeArrowheads="1"/>
          </p:cNvSpPr>
          <p:nvPr/>
        </p:nvSpPr>
        <p:spPr bwMode="auto">
          <a:xfrm flipH="1">
            <a:off x="3402013" y="4329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3" name="Oval 291"/>
          <p:cNvSpPr>
            <a:spLocks noChangeArrowheads="1"/>
          </p:cNvSpPr>
          <p:nvPr/>
        </p:nvSpPr>
        <p:spPr bwMode="auto">
          <a:xfrm flipH="1">
            <a:off x="4230688" y="538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4" name="Oval 292"/>
          <p:cNvSpPr>
            <a:spLocks noChangeArrowheads="1"/>
          </p:cNvSpPr>
          <p:nvPr/>
        </p:nvSpPr>
        <p:spPr bwMode="auto">
          <a:xfrm flipH="1">
            <a:off x="4643438" y="6381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5" name="Oval 293"/>
          <p:cNvSpPr>
            <a:spLocks noChangeArrowheads="1"/>
          </p:cNvSpPr>
          <p:nvPr/>
        </p:nvSpPr>
        <p:spPr bwMode="auto">
          <a:xfrm flipH="1">
            <a:off x="2392363" y="1562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6" name="Oval 294"/>
          <p:cNvSpPr>
            <a:spLocks noChangeArrowheads="1"/>
          </p:cNvSpPr>
          <p:nvPr/>
        </p:nvSpPr>
        <p:spPr bwMode="auto">
          <a:xfrm flipH="1">
            <a:off x="5213351" y="5868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7" name="Oval 295"/>
          <p:cNvSpPr>
            <a:spLocks noChangeArrowheads="1"/>
          </p:cNvSpPr>
          <p:nvPr/>
        </p:nvSpPr>
        <p:spPr bwMode="auto">
          <a:xfrm flipH="1">
            <a:off x="3621088" y="5995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8" name="Oval 296"/>
          <p:cNvSpPr>
            <a:spLocks noChangeArrowheads="1"/>
          </p:cNvSpPr>
          <p:nvPr/>
        </p:nvSpPr>
        <p:spPr bwMode="auto">
          <a:xfrm flipH="1">
            <a:off x="4064001" y="4090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59" name="Oval 297"/>
          <p:cNvSpPr>
            <a:spLocks noChangeArrowheads="1"/>
          </p:cNvSpPr>
          <p:nvPr/>
        </p:nvSpPr>
        <p:spPr bwMode="auto">
          <a:xfrm flipH="1">
            <a:off x="3768726" y="3940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0" name="Oval 298"/>
          <p:cNvSpPr>
            <a:spLocks noChangeArrowheads="1"/>
          </p:cNvSpPr>
          <p:nvPr/>
        </p:nvSpPr>
        <p:spPr bwMode="auto">
          <a:xfrm flipH="1">
            <a:off x="3405188" y="3427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1" name="Oval 299"/>
          <p:cNvSpPr>
            <a:spLocks noChangeArrowheads="1"/>
          </p:cNvSpPr>
          <p:nvPr/>
        </p:nvSpPr>
        <p:spPr bwMode="auto">
          <a:xfrm flipH="1">
            <a:off x="3455988" y="2189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2" name="Oval 300"/>
          <p:cNvSpPr>
            <a:spLocks noChangeArrowheads="1"/>
          </p:cNvSpPr>
          <p:nvPr/>
        </p:nvSpPr>
        <p:spPr bwMode="auto">
          <a:xfrm flipH="1">
            <a:off x="3495676" y="1862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3" name="Oval 301"/>
          <p:cNvSpPr>
            <a:spLocks noChangeArrowheads="1"/>
          </p:cNvSpPr>
          <p:nvPr/>
        </p:nvSpPr>
        <p:spPr bwMode="auto">
          <a:xfrm flipH="1">
            <a:off x="2130426" y="809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4" name="Oval 302"/>
          <p:cNvSpPr>
            <a:spLocks noChangeArrowheads="1"/>
          </p:cNvSpPr>
          <p:nvPr/>
        </p:nvSpPr>
        <p:spPr bwMode="auto">
          <a:xfrm flipH="1">
            <a:off x="2825751" y="59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5" name="Oval 303"/>
          <p:cNvSpPr>
            <a:spLocks noChangeArrowheads="1"/>
          </p:cNvSpPr>
          <p:nvPr/>
        </p:nvSpPr>
        <p:spPr bwMode="auto">
          <a:xfrm flipH="1">
            <a:off x="2209801" y="665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6" name="Oval 304"/>
          <p:cNvSpPr>
            <a:spLocks noChangeArrowheads="1"/>
          </p:cNvSpPr>
          <p:nvPr/>
        </p:nvSpPr>
        <p:spPr bwMode="auto">
          <a:xfrm flipH="1">
            <a:off x="2432051" y="754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7" name="AutoShape 305"/>
          <p:cNvSpPr>
            <a:spLocks noChangeArrowheads="1"/>
          </p:cNvSpPr>
          <p:nvPr/>
        </p:nvSpPr>
        <p:spPr bwMode="auto">
          <a:xfrm rot="3806438">
            <a:off x="2552701" y="6091238"/>
            <a:ext cx="336550" cy="1196975"/>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93468" name="Oval 306"/>
          <p:cNvSpPr>
            <a:spLocks noChangeArrowheads="1"/>
          </p:cNvSpPr>
          <p:nvPr/>
        </p:nvSpPr>
        <p:spPr bwMode="auto">
          <a:xfrm flipH="1">
            <a:off x="3130551" y="6467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69" name="Oval 307"/>
          <p:cNvSpPr>
            <a:spLocks noChangeArrowheads="1"/>
          </p:cNvSpPr>
          <p:nvPr/>
        </p:nvSpPr>
        <p:spPr bwMode="auto">
          <a:xfrm flipH="1">
            <a:off x="3660776" y="6289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70" name="Oval 308"/>
          <p:cNvSpPr>
            <a:spLocks noChangeArrowheads="1"/>
          </p:cNvSpPr>
          <p:nvPr/>
        </p:nvSpPr>
        <p:spPr bwMode="auto">
          <a:xfrm flipH="1">
            <a:off x="3195638" y="6375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72" name="Text Box 310"/>
          <p:cNvSpPr txBox="1">
            <a:spLocks noChangeArrowheads="1"/>
          </p:cNvSpPr>
          <p:nvPr/>
        </p:nvSpPr>
        <p:spPr bwMode="auto">
          <a:xfrm flipH="1">
            <a:off x="3208338" y="6553200"/>
            <a:ext cx="1522412"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Lymfatická drenáž</a:t>
            </a:r>
          </a:p>
        </p:txBody>
      </p:sp>
      <p:sp>
        <p:nvSpPr>
          <p:cNvPr id="93473" name="Text Box 311"/>
          <p:cNvSpPr txBox="1">
            <a:spLocks noChangeArrowheads="1"/>
          </p:cNvSpPr>
          <p:nvPr/>
        </p:nvSpPr>
        <p:spPr bwMode="auto">
          <a:xfrm flipH="1">
            <a:off x="4953000" y="5441950"/>
            <a:ext cx="865188"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3474" name="Text Box 312"/>
          <p:cNvSpPr txBox="1">
            <a:spLocks noChangeArrowheads="1"/>
          </p:cNvSpPr>
          <p:nvPr/>
        </p:nvSpPr>
        <p:spPr bwMode="auto">
          <a:xfrm flipH="1">
            <a:off x="1530350" y="1143000"/>
            <a:ext cx="865188"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3475" name="Line 313"/>
          <p:cNvSpPr>
            <a:spLocks noChangeShapeType="1"/>
          </p:cNvSpPr>
          <p:nvPr/>
        </p:nvSpPr>
        <p:spPr bwMode="auto">
          <a:xfrm flipV="1">
            <a:off x="2152650" y="860426"/>
            <a:ext cx="261938"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3476" name="Line 314"/>
          <p:cNvSpPr>
            <a:spLocks noChangeShapeType="1"/>
          </p:cNvSpPr>
          <p:nvPr/>
        </p:nvSpPr>
        <p:spPr bwMode="auto">
          <a:xfrm>
            <a:off x="2127251" y="1400175"/>
            <a:ext cx="227013"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3477" name="Line 315"/>
          <p:cNvSpPr>
            <a:spLocks noChangeShapeType="1"/>
          </p:cNvSpPr>
          <p:nvPr/>
        </p:nvSpPr>
        <p:spPr bwMode="auto">
          <a:xfrm flipH="1" flipV="1">
            <a:off x="5237163" y="4992688"/>
            <a:ext cx="17462"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3478" name="Oval 316"/>
          <p:cNvSpPr>
            <a:spLocks noChangeArrowheads="1"/>
          </p:cNvSpPr>
          <p:nvPr/>
        </p:nvSpPr>
        <p:spPr bwMode="auto">
          <a:xfrm flipH="1">
            <a:off x="49815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79" name="Line 317"/>
          <p:cNvSpPr>
            <a:spLocks noChangeShapeType="1"/>
          </p:cNvSpPr>
          <p:nvPr/>
        </p:nvSpPr>
        <p:spPr bwMode="auto">
          <a:xfrm flipV="1">
            <a:off x="5262563" y="5118101"/>
            <a:ext cx="100012"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3480" name="Line 318"/>
          <p:cNvSpPr>
            <a:spLocks noChangeShapeType="1"/>
          </p:cNvSpPr>
          <p:nvPr/>
        </p:nvSpPr>
        <p:spPr bwMode="auto">
          <a:xfrm flipH="1" flipV="1">
            <a:off x="5108575" y="5091114"/>
            <a:ext cx="134938"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3481" name="Oval 319"/>
          <p:cNvSpPr>
            <a:spLocks noChangeArrowheads="1"/>
          </p:cNvSpPr>
          <p:nvPr/>
        </p:nvSpPr>
        <p:spPr bwMode="auto">
          <a:xfrm flipH="1">
            <a:off x="5191126" y="4886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82" name="Line 320"/>
          <p:cNvSpPr>
            <a:spLocks noChangeShapeType="1"/>
          </p:cNvSpPr>
          <p:nvPr/>
        </p:nvSpPr>
        <p:spPr bwMode="auto">
          <a:xfrm flipH="1">
            <a:off x="4560889" y="5614989"/>
            <a:ext cx="471487"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3483" name="Text Box 321"/>
          <p:cNvSpPr txBox="1">
            <a:spLocks noChangeArrowheads="1"/>
          </p:cNvSpPr>
          <p:nvPr/>
        </p:nvSpPr>
        <p:spPr bwMode="auto">
          <a:xfrm>
            <a:off x="8042628"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3484" name="Oval 322"/>
          <p:cNvSpPr>
            <a:spLocks noChangeArrowheads="1"/>
          </p:cNvSpPr>
          <p:nvPr/>
        </p:nvSpPr>
        <p:spPr bwMode="auto">
          <a:xfrm flipH="1">
            <a:off x="6927851" y="4973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85" name="Oval 323"/>
          <p:cNvSpPr>
            <a:spLocks noChangeArrowheads="1"/>
          </p:cNvSpPr>
          <p:nvPr/>
        </p:nvSpPr>
        <p:spPr bwMode="auto">
          <a:xfrm flipH="1">
            <a:off x="6775451" y="5126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86" name="Oval 324"/>
          <p:cNvSpPr>
            <a:spLocks noChangeArrowheads="1"/>
          </p:cNvSpPr>
          <p:nvPr/>
        </p:nvSpPr>
        <p:spPr bwMode="auto">
          <a:xfrm flipH="1">
            <a:off x="6792913" y="4889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87" name="Oval 325"/>
          <p:cNvSpPr>
            <a:spLocks noChangeArrowheads="1"/>
          </p:cNvSpPr>
          <p:nvPr/>
        </p:nvSpPr>
        <p:spPr bwMode="auto">
          <a:xfrm flipH="1">
            <a:off x="7115176" y="5041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88" name="Oval 326"/>
          <p:cNvSpPr>
            <a:spLocks noChangeArrowheads="1"/>
          </p:cNvSpPr>
          <p:nvPr/>
        </p:nvSpPr>
        <p:spPr bwMode="auto">
          <a:xfrm flipH="1">
            <a:off x="3378201" y="4051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89" name="Oval 327"/>
          <p:cNvSpPr>
            <a:spLocks noChangeArrowheads="1"/>
          </p:cNvSpPr>
          <p:nvPr/>
        </p:nvSpPr>
        <p:spPr bwMode="auto">
          <a:xfrm flipH="1">
            <a:off x="2544763" y="5053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0" name="Oval 328"/>
          <p:cNvSpPr>
            <a:spLocks noChangeArrowheads="1"/>
          </p:cNvSpPr>
          <p:nvPr/>
        </p:nvSpPr>
        <p:spPr bwMode="auto">
          <a:xfrm flipH="1">
            <a:off x="3033713" y="4824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1" name="Oval 329"/>
          <p:cNvSpPr>
            <a:spLocks noChangeArrowheads="1"/>
          </p:cNvSpPr>
          <p:nvPr/>
        </p:nvSpPr>
        <p:spPr bwMode="auto">
          <a:xfrm flipH="1">
            <a:off x="3049588" y="5094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2" name="Oval 330"/>
          <p:cNvSpPr>
            <a:spLocks noChangeArrowheads="1"/>
          </p:cNvSpPr>
          <p:nvPr/>
        </p:nvSpPr>
        <p:spPr bwMode="auto">
          <a:xfrm flipH="1">
            <a:off x="3065463" y="5364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3" name="Oval 331"/>
          <p:cNvSpPr>
            <a:spLocks noChangeArrowheads="1"/>
          </p:cNvSpPr>
          <p:nvPr/>
        </p:nvSpPr>
        <p:spPr bwMode="auto">
          <a:xfrm flipH="1">
            <a:off x="3125788" y="49339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4" name="Oval 332"/>
          <p:cNvSpPr>
            <a:spLocks noChangeArrowheads="1"/>
          </p:cNvSpPr>
          <p:nvPr/>
        </p:nvSpPr>
        <p:spPr bwMode="auto">
          <a:xfrm flipH="1">
            <a:off x="2797176"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5" name="Oval 333"/>
          <p:cNvSpPr>
            <a:spLocks noChangeArrowheads="1"/>
          </p:cNvSpPr>
          <p:nvPr/>
        </p:nvSpPr>
        <p:spPr bwMode="auto">
          <a:xfrm flipH="1">
            <a:off x="293211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6" name="Oval 334"/>
          <p:cNvSpPr>
            <a:spLocks noChangeArrowheads="1"/>
          </p:cNvSpPr>
          <p:nvPr/>
        </p:nvSpPr>
        <p:spPr bwMode="auto">
          <a:xfrm flipH="1">
            <a:off x="3471863" y="4579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3497" name="Text Box 335"/>
          <p:cNvSpPr txBox="1">
            <a:spLocks noChangeArrowheads="1"/>
          </p:cNvSpPr>
          <p:nvPr/>
        </p:nvSpPr>
        <p:spPr bwMode="auto">
          <a:xfrm>
            <a:off x="4560889" y="476251"/>
            <a:ext cx="1643399" cy="1200329"/>
          </a:xfrm>
          <a:prstGeom prst="rect">
            <a:avLst/>
          </a:prstGeom>
          <a:noFill/>
          <a:ln w="9525">
            <a:noFill/>
            <a:miter lim="800000"/>
            <a:headEnd/>
            <a:tailEnd/>
          </a:ln>
        </p:spPr>
        <p:txBody>
          <a:bodyPr wrap="none">
            <a:spAutoFit/>
          </a:bodyPr>
          <a:lstStyle/>
          <a:p>
            <a:pPr eaLnBrk="0" hangingPunct="0"/>
            <a:r>
              <a:rPr lang="cs-CZ" sz="2400" dirty="0">
                <a:latin typeface="Times New Roman" pitchFamily="18" charset="0"/>
              </a:rPr>
              <a:t>Hromadění</a:t>
            </a:r>
          </a:p>
          <a:p>
            <a:pPr eaLnBrk="0" hangingPunct="0"/>
            <a:r>
              <a:rPr lang="cs-CZ" sz="2400" dirty="0">
                <a:latin typeface="Times New Roman" pitchFamily="18" charset="0"/>
              </a:rPr>
              <a:t> filtrátu</a:t>
            </a:r>
          </a:p>
          <a:p>
            <a:pPr eaLnBrk="0" hangingPunct="0"/>
            <a:r>
              <a:rPr lang="cs-CZ" sz="2400" dirty="0">
                <a:latin typeface="Times New Roman" pitchFamily="18" charset="0"/>
              </a:rPr>
              <a:t>v </a:t>
            </a:r>
            <a:r>
              <a:rPr lang="cs-CZ" sz="2400" dirty="0" err="1">
                <a:latin typeface="Times New Roman" pitchFamily="18" charset="0"/>
              </a:rPr>
              <a:t>intersticiu</a:t>
            </a:r>
            <a:endParaRPr lang="cs-CZ" sz="2400" dirty="0">
              <a:latin typeface="Times New Roman" pitchFamily="18" charset="0"/>
            </a:endParaRPr>
          </a:p>
        </p:txBody>
      </p:sp>
      <p:sp>
        <p:nvSpPr>
          <p:cNvPr id="93498" name="Freeform 336"/>
          <p:cNvSpPr>
            <a:spLocks/>
          </p:cNvSpPr>
          <p:nvPr/>
        </p:nvSpPr>
        <p:spPr bwMode="auto">
          <a:xfrm flipH="1">
            <a:off x="6029325" y="1189038"/>
            <a:ext cx="463550" cy="431800"/>
          </a:xfrm>
          <a:custGeom>
            <a:avLst/>
            <a:gdLst>
              <a:gd name="T0" fmla="*/ 0 w 292"/>
              <a:gd name="T1" fmla="*/ 532717797 h 350"/>
              <a:gd name="T2" fmla="*/ 146169051 w 292"/>
              <a:gd name="T3" fmla="*/ 9588921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76200">
            <a:solidFill>
              <a:schemeClr val="tx1"/>
            </a:solidFill>
            <a:round/>
            <a:headEnd/>
            <a:tailEnd type="triangle" w="med" len="med"/>
          </a:ln>
        </p:spPr>
        <p:txBody>
          <a:bodyPr wrap="none" anchor="ctr"/>
          <a:lstStyle/>
          <a:p>
            <a:endParaRPr lang="cs-CZ"/>
          </a:p>
        </p:txBody>
      </p:sp>
      <p:sp>
        <p:nvSpPr>
          <p:cNvPr id="93499" name="Freeform 337"/>
          <p:cNvSpPr>
            <a:spLocks/>
          </p:cNvSpPr>
          <p:nvPr/>
        </p:nvSpPr>
        <p:spPr bwMode="auto">
          <a:xfrm flipH="1">
            <a:off x="3748089" y="1077913"/>
            <a:ext cx="915987" cy="1308100"/>
          </a:xfrm>
          <a:custGeom>
            <a:avLst/>
            <a:gdLst>
              <a:gd name="T0" fmla="*/ 0 w 577"/>
              <a:gd name="T1" fmla="*/ 103251419 h 946"/>
              <a:gd name="T2" fmla="*/ 1217233892 w 577"/>
              <a:gd name="T3" fmla="*/ 284896173 h 946"/>
              <a:gd name="T4" fmla="*/ 1418846197 w 577"/>
              <a:gd name="T5" fmla="*/ 1808801081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28575">
            <a:solidFill>
              <a:schemeClr val="tx1"/>
            </a:solidFill>
            <a:round/>
            <a:headEnd/>
            <a:tailEnd type="triangle" w="med" len="med"/>
          </a:ln>
        </p:spPr>
        <p:txBody>
          <a:bodyPr wrap="none" anchor="ctr"/>
          <a:lstStyle/>
          <a:p>
            <a:endParaRPr lang="cs-CZ"/>
          </a:p>
        </p:txBody>
      </p:sp>
      <p:sp>
        <p:nvSpPr>
          <p:cNvPr id="132435" name="Text Box 339"/>
          <p:cNvSpPr txBox="1">
            <a:spLocks noChangeArrowheads="1"/>
          </p:cNvSpPr>
          <p:nvPr/>
        </p:nvSpPr>
        <p:spPr bwMode="auto">
          <a:xfrm flipH="1">
            <a:off x="1530350" y="3770456"/>
            <a:ext cx="1210588" cy="738664"/>
          </a:xfrm>
          <a:prstGeom prst="rect">
            <a:avLst/>
          </a:prstGeom>
          <a:solidFill>
            <a:srgbClr val="FFFF00"/>
          </a:solidFill>
          <a:ln w="9525">
            <a:noFill/>
            <a:miter lim="800000"/>
            <a:headEnd/>
            <a:tailEnd/>
          </a:ln>
          <a:effectLst/>
        </p:spPr>
        <p:txBody>
          <a:bodyPr wrap="none">
            <a:spAutoFit/>
          </a:bodyPr>
          <a:lstStyle/>
          <a:p>
            <a:pPr eaLnBrk="0" hangingPunct="0">
              <a:defRPr/>
            </a:pPr>
            <a:r>
              <a:rPr lang="cs-CZ" sz="1400" b="1" dirty="0">
                <a:effectLst>
                  <a:outerShdw blurRad="38100" dist="38100" dir="2700000" algn="tl">
                    <a:srgbClr val="FFFFFF"/>
                  </a:outerShdw>
                </a:effectLst>
                <a:latin typeface="Times New Roman" pitchFamily="18" charset="0"/>
              </a:rPr>
              <a:t>Městnání</a:t>
            </a:r>
          </a:p>
          <a:p>
            <a:pPr eaLnBrk="0" hangingPunct="0">
              <a:defRPr/>
            </a:pPr>
            <a:r>
              <a:rPr lang="cs-CZ" sz="1400" b="1" dirty="0">
                <a:effectLst>
                  <a:outerShdw blurRad="38100" dist="38100" dir="2700000" algn="tl">
                    <a:srgbClr val="FFFFFF"/>
                  </a:outerShdw>
                </a:effectLst>
                <a:latin typeface="Times New Roman" pitchFamily="18" charset="0"/>
              </a:rPr>
              <a:t>při kardiální </a:t>
            </a:r>
          </a:p>
          <a:p>
            <a:pPr eaLnBrk="0" hangingPunct="0">
              <a:defRPr/>
            </a:pPr>
            <a:r>
              <a:rPr lang="cs-CZ" sz="1400" b="1" dirty="0">
                <a:effectLst>
                  <a:outerShdw blurRad="38100" dist="38100" dir="2700000" algn="tl">
                    <a:srgbClr val="FFFFFF"/>
                  </a:outerShdw>
                </a:effectLst>
                <a:latin typeface="Times New Roman" pitchFamily="18" charset="0"/>
              </a:rPr>
              <a:t>insuficienci</a:t>
            </a:r>
            <a:endParaRPr lang="cs-CZ" sz="1400" dirty="0">
              <a:latin typeface="Times New Roman" pitchFamily="18" charset="0"/>
            </a:endParaRPr>
          </a:p>
        </p:txBody>
      </p:sp>
      <p:sp>
        <p:nvSpPr>
          <p:cNvPr id="93503" name="Rectangle 341"/>
          <p:cNvSpPr>
            <a:spLocks noChangeArrowheads="1"/>
          </p:cNvSpPr>
          <p:nvPr/>
        </p:nvSpPr>
        <p:spPr bwMode="auto">
          <a:xfrm flipH="1">
            <a:off x="1174750" y="-27384"/>
            <a:ext cx="357188" cy="6858000"/>
          </a:xfrm>
          <a:prstGeom prst="rect">
            <a:avLst/>
          </a:prstGeom>
          <a:solidFill>
            <a:schemeClr val="bg1"/>
          </a:solidFill>
          <a:ln w="9525">
            <a:noFill/>
            <a:miter lim="800000"/>
            <a:headEnd/>
            <a:tailEnd/>
          </a:ln>
        </p:spPr>
        <p:txBody>
          <a:bodyPr wrap="none" anchor="ctr"/>
          <a:lstStyle/>
          <a:p>
            <a:endParaRPr lang="en-US"/>
          </a:p>
        </p:txBody>
      </p:sp>
      <p:sp>
        <p:nvSpPr>
          <p:cNvPr id="93504" name="Rectangle 342"/>
          <p:cNvSpPr>
            <a:spLocks noChangeArrowheads="1"/>
          </p:cNvSpPr>
          <p:nvPr/>
        </p:nvSpPr>
        <p:spPr bwMode="auto">
          <a:xfrm flipH="1">
            <a:off x="1166813" y="6858000"/>
            <a:ext cx="9866313" cy="317500"/>
          </a:xfrm>
          <a:prstGeom prst="rect">
            <a:avLst/>
          </a:prstGeom>
          <a:solidFill>
            <a:schemeClr val="bg1"/>
          </a:solidFill>
          <a:ln w="9525">
            <a:noFill/>
            <a:miter lim="800000"/>
            <a:headEnd/>
            <a:tailEnd/>
          </a:ln>
        </p:spPr>
        <p:txBody>
          <a:bodyPr wrap="none" anchor="ctr"/>
          <a:lstStyle/>
          <a:p>
            <a:endParaRPr lang="en-US"/>
          </a:p>
        </p:txBody>
      </p:sp>
      <p:sp>
        <p:nvSpPr>
          <p:cNvPr id="93505" name="Freeform 343"/>
          <p:cNvSpPr>
            <a:spLocks/>
          </p:cNvSpPr>
          <p:nvPr/>
        </p:nvSpPr>
        <p:spPr bwMode="auto">
          <a:xfrm>
            <a:off x="2503489" y="925514"/>
            <a:ext cx="1654175" cy="357187"/>
          </a:xfrm>
          <a:custGeom>
            <a:avLst/>
            <a:gdLst>
              <a:gd name="T0" fmla="*/ 2147483647 w 1042"/>
              <a:gd name="T1" fmla="*/ 362901993 h 225"/>
              <a:gd name="T2" fmla="*/ 1348282565 w 1042"/>
              <a:gd name="T3" fmla="*/ 506549964 h 225"/>
              <a:gd name="T4" fmla="*/ 0 w 1042"/>
              <a:gd name="T5" fmla="*/ 0 h 225"/>
              <a:gd name="T6" fmla="*/ 0 60000 65536"/>
              <a:gd name="T7" fmla="*/ 0 60000 65536"/>
              <a:gd name="T8" fmla="*/ 0 60000 65536"/>
              <a:gd name="T9" fmla="*/ 0 w 1042"/>
              <a:gd name="T10" fmla="*/ 0 h 225"/>
              <a:gd name="T11" fmla="*/ 1042 w 1042"/>
              <a:gd name="T12" fmla="*/ 225 h 225"/>
            </a:gdLst>
            <a:ahLst/>
            <a:cxnLst>
              <a:cxn ang="T6">
                <a:pos x="T0" y="T1"/>
              </a:cxn>
              <a:cxn ang="T7">
                <a:pos x="T2" y="T3"/>
              </a:cxn>
              <a:cxn ang="T8">
                <a:pos x="T4" y="T5"/>
              </a:cxn>
            </a:cxnLst>
            <a:rect l="T9" t="T10" r="T11" b="T12"/>
            <a:pathLst>
              <a:path w="1042" h="225">
                <a:moveTo>
                  <a:pt x="1042" y="144"/>
                </a:moveTo>
                <a:cubicBezTo>
                  <a:pt x="956" y="153"/>
                  <a:pt x="709" y="225"/>
                  <a:pt x="535" y="201"/>
                </a:cubicBezTo>
                <a:cubicBezTo>
                  <a:pt x="347" y="208"/>
                  <a:pt x="111" y="42"/>
                  <a:pt x="0" y="0"/>
                </a:cubicBezTo>
              </a:path>
            </a:pathLst>
          </a:custGeom>
          <a:noFill/>
          <a:ln w="9525">
            <a:solidFill>
              <a:schemeClr val="tx1"/>
            </a:solidFill>
            <a:round/>
            <a:headEnd/>
            <a:tailEnd type="triangle" w="med" len="med"/>
          </a:ln>
        </p:spPr>
        <p:txBody>
          <a:bodyPr/>
          <a:lstStyle/>
          <a:p>
            <a:endParaRPr lang="cs-CZ"/>
          </a:p>
        </p:txBody>
      </p:sp>
      <p:sp>
        <p:nvSpPr>
          <p:cNvPr id="351" name="Volný tvar: obrazec 350">
            <a:extLst>
              <a:ext uri="{FF2B5EF4-FFF2-40B4-BE49-F238E27FC236}">
                <a16:creationId xmlns:a16="http://schemas.microsoft.com/office/drawing/2014/main" id="{3F997C5B-E920-48D2-848C-2606BA955B2D}"/>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Skupina 2">
            <a:extLst>
              <a:ext uri="{FF2B5EF4-FFF2-40B4-BE49-F238E27FC236}">
                <a16:creationId xmlns:a16="http://schemas.microsoft.com/office/drawing/2014/main" id="{CF794C9F-29B9-4A75-BCE5-AFD4B1C033CB}"/>
              </a:ext>
            </a:extLst>
          </p:cNvPr>
          <p:cNvGrpSpPr/>
          <p:nvPr/>
        </p:nvGrpSpPr>
        <p:grpSpPr>
          <a:xfrm>
            <a:off x="3409951" y="0"/>
            <a:ext cx="4497387" cy="3646488"/>
            <a:chOff x="3409951" y="0"/>
            <a:chExt cx="4497387" cy="3646488"/>
          </a:xfrm>
        </p:grpSpPr>
        <p:sp>
          <p:nvSpPr>
            <p:cNvPr id="93191" name="Line 29"/>
            <p:cNvSpPr>
              <a:spLocks noChangeShapeType="1"/>
            </p:cNvSpPr>
            <p:nvPr/>
          </p:nvSpPr>
          <p:spPr bwMode="auto">
            <a:xfrm flipH="1" flipV="1">
              <a:off x="6897688"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93192" name="Line 30"/>
            <p:cNvSpPr>
              <a:spLocks noChangeShapeType="1"/>
            </p:cNvSpPr>
            <p:nvPr/>
          </p:nvSpPr>
          <p:spPr bwMode="auto">
            <a:xfrm flipH="1" flipV="1">
              <a:off x="6610350"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93193" name="Line 31"/>
            <p:cNvSpPr>
              <a:spLocks noChangeShapeType="1"/>
            </p:cNvSpPr>
            <p:nvPr/>
          </p:nvSpPr>
          <p:spPr bwMode="auto">
            <a:xfrm flipH="1" flipV="1">
              <a:off x="6323013" y="2292350"/>
              <a:ext cx="0" cy="1341438"/>
            </a:xfrm>
            <a:prstGeom prst="line">
              <a:avLst/>
            </a:prstGeom>
            <a:noFill/>
            <a:ln w="9525">
              <a:solidFill>
                <a:schemeClr val="tx1"/>
              </a:solidFill>
              <a:round/>
              <a:headEnd/>
              <a:tailEnd type="triangle" w="med" len="med"/>
            </a:ln>
          </p:spPr>
          <p:txBody>
            <a:bodyPr wrap="none" anchor="ctr"/>
            <a:lstStyle/>
            <a:p>
              <a:endParaRPr lang="cs-CZ"/>
            </a:p>
          </p:txBody>
        </p:sp>
        <p:sp>
          <p:nvSpPr>
            <p:cNvPr id="93194" name="Line 32"/>
            <p:cNvSpPr>
              <a:spLocks noChangeShapeType="1"/>
            </p:cNvSpPr>
            <p:nvPr/>
          </p:nvSpPr>
          <p:spPr bwMode="auto">
            <a:xfrm flipH="1" flipV="1">
              <a:off x="6035675" y="2376489"/>
              <a:ext cx="0" cy="1265237"/>
            </a:xfrm>
            <a:prstGeom prst="line">
              <a:avLst/>
            </a:prstGeom>
            <a:noFill/>
            <a:ln w="9525">
              <a:solidFill>
                <a:schemeClr val="tx1"/>
              </a:solidFill>
              <a:round/>
              <a:headEnd/>
              <a:tailEnd type="triangle" w="med" len="med"/>
            </a:ln>
          </p:spPr>
          <p:txBody>
            <a:bodyPr wrap="none" anchor="ctr"/>
            <a:lstStyle/>
            <a:p>
              <a:endParaRPr lang="cs-CZ"/>
            </a:p>
          </p:txBody>
        </p:sp>
        <p:sp>
          <p:nvSpPr>
            <p:cNvPr id="93195" name="Line 33"/>
            <p:cNvSpPr>
              <a:spLocks noChangeShapeType="1"/>
            </p:cNvSpPr>
            <p:nvPr/>
          </p:nvSpPr>
          <p:spPr bwMode="auto">
            <a:xfrm flipH="1" flipV="1">
              <a:off x="5748338" y="2435225"/>
              <a:ext cx="0" cy="1189038"/>
            </a:xfrm>
            <a:prstGeom prst="line">
              <a:avLst/>
            </a:prstGeom>
            <a:noFill/>
            <a:ln w="9525">
              <a:solidFill>
                <a:schemeClr val="tx1"/>
              </a:solidFill>
              <a:round/>
              <a:headEnd/>
              <a:tailEnd type="triangle" w="med" len="med"/>
            </a:ln>
          </p:spPr>
          <p:txBody>
            <a:bodyPr wrap="none" anchor="ctr"/>
            <a:lstStyle/>
            <a:p>
              <a:endParaRPr lang="cs-CZ" dirty="0"/>
            </a:p>
          </p:txBody>
        </p:sp>
        <p:sp>
          <p:nvSpPr>
            <p:cNvPr id="93196" name="Line 34"/>
            <p:cNvSpPr>
              <a:spLocks noChangeShapeType="1"/>
            </p:cNvSpPr>
            <p:nvPr/>
          </p:nvSpPr>
          <p:spPr bwMode="auto">
            <a:xfrm flipH="1" flipV="1">
              <a:off x="5461000" y="2513013"/>
              <a:ext cx="0" cy="1104900"/>
            </a:xfrm>
            <a:prstGeom prst="line">
              <a:avLst/>
            </a:prstGeom>
            <a:noFill/>
            <a:ln w="9525">
              <a:solidFill>
                <a:schemeClr val="tx1"/>
              </a:solidFill>
              <a:round/>
              <a:headEnd/>
              <a:tailEnd type="triangle" w="med" len="med"/>
            </a:ln>
          </p:spPr>
          <p:txBody>
            <a:bodyPr wrap="none" anchor="ctr"/>
            <a:lstStyle/>
            <a:p>
              <a:endParaRPr lang="cs-CZ"/>
            </a:p>
          </p:txBody>
        </p:sp>
        <p:sp>
          <p:nvSpPr>
            <p:cNvPr id="93197" name="Line 35"/>
            <p:cNvSpPr>
              <a:spLocks noChangeShapeType="1"/>
            </p:cNvSpPr>
            <p:nvPr/>
          </p:nvSpPr>
          <p:spPr bwMode="auto">
            <a:xfrm flipH="1" flipV="1">
              <a:off x="5173663" y="2554288"/>
              <a:ext cx="0" cy="1071562"/>
            </a:xfrm>
            <a:prstGeom prst="line">
              <a:avLst/>
            </a:prstGeom>
            <a:noFill/>
            <a:ln w="9525">
              <a:solidFill>
                <a:schemeClr val="tx1"/>
              </a:solidFill>
              <a:round/>
              <a:headEnd/>
              <a:tailEnd type="triangle" w="med" len="med"/>
            </a:ln>
          </p:spPr>
          <p:txBody>
            <a:bodyPr wrap="none" anchor="ctr"/>
            <a:lstStyle/>
            <a:p>
              <a:endParaRPr lang="cs-CZ"/>
            </a:p>
          </p:txBody>
        </p:sp>
        <p:sp>
          <p:nvSpPr>
            <p:cNvPr id="93198" name="Line 36"/>
            <p:cNvSpPr>
              <a:spLocks noChangeShapeType="1"/>
            </p:cNvSpPr>
            <p:nvPr/>
          </p:nvSpPr>
          <p:spPr bwMode="auto">
            <a:xfrm flipH="1" flipV="1">
              <a:off x="4886325" y="2613025"/>
              <a:ext cx="0" cy="1004888"/>
            </a:xfrm>
            <a:prstGeom prst="line">
              <a:avLst/>
            </a:prstGeom>
            <a:noFill/>
            <a:ln w="9525">
              <a:solidFill>
                <a:schemeClr val="tx1"/>
              </a:solidFill>
              <a:round/>
              <a:headEnd/>
              <a:tailEnd type="triangle" w="med" len="med"/>
            </a:ln>
          </p:spPr>
          <p:txBody>
            <a:bodyPr wrap="none" anchor="ctr"/>
            <a:lstStyle/>
            <a:p>
              <a:endParaRPr lang="cs-CZ"/>
            </a:p>
          </p:txBody>
        </p:sp>
        <p:sp>
          <p:nvSpPr>
            <p:cNvPr id="93199" name="Line 37"/>
            <p:cNvSpPr>
              <a:spLocks noChangeShapeType="1"/>
            </p:cNvSpPr>
            <p:nvPr/>
          </p:nvSpPr>
          <p:spPr bwMode="auto">
            <a:xfrm flipH="1" flipV="1">
              <a:off x="4598988" y="2681288"/>
              <a:ext cx="0" cy="963612"/>
            </a:xfrm>
            <a:prstGeom prst="line">
              <a:avLst/>
            </a:prstGeom>
            <a:noFill/>
            <a:ln w="9525">
              <a:solidFill>
                <a:schemeClr val="tx1"/>
              </a:solidFill>
              <a:round/>
              <a:headEnd/>
              <a:tailEnd type="triangle" w="med" len="med"/>
            </a:ln>
          </p:spPr>
          <p:txBody>
            <a:bodyPr wrap="none" anchor="ctr"/>
            <a:lstStyle/>
            <a:p>
              <a:endParaRPr lang="cs-CZ"/>
            </a:p>
          </p:txBody>
        </p:sp>
        <p:sp>
          <p:nvSpPr>
            <p:cNvPr id="93200" name="Line 38"/>
            <p:cNvSpPr>
              <a:spLocks noChangeShapeType="1"/>
            </p:cNvSpPr>
            <p:nvPr/>
          </p:nvSpPr>
          <p:spPr bwMode="auto">
            <a:xfrm flipH="1" flipV="1">
              <a:off x="4311650" y="2765425"/>
              <a:ext cx="0" cy="877888"/>
            </a:xfrm>
            <a:prstGeom prst="line">
              <a:avLst/>
            </a:prstGeom>
            <a:noFill/>
            <a:ln w="9525">
              <a:solidFill>
                <a:schemeClr val="tx1"/>
              </a:solidFill>
              <a:round/>
              <a:headEnd/>
              <a:tailEnd type="triangle" w="med" len="med"/>
            </a:ln>
          </p:spPr>
          <p:txBody>
            <a:bodyPr wrap="none" anchor="ctr"/>
            <a:lstStyle/>
            <a:p>
              <a:endParaRPr lang="cs-CZ"/>
            </a:p>
          </p:txBody>
        </p:sp>
        <p:sp>
          <p:nvSpPr>
            <p:cNvPr id="93201" name="Line 39"/>
            <p:cNvSpPr>
              <a:spLocks noChangeShapeType="1"/>
            </p:cNvSpPr>
            <p:nvPr/>
          </p:nvSpPr>
          <p:spPr bwMode="auto">
            <a:xfrm flipH="1" flipV="1">
              <a:off x="4024313" y="2833688"/>
              <a:ext cx="0" cy="793750"/>
            </a:xfrm>
            <a:prstGeom prst="line">
              <a:avLst/>
            </a:prstGeom>
            <a:noFill/>
            <a:ln w="9525">
              <a:solidFill>
                <a:schemeClr val="tx1"/>
              </a:solidFill>
              <a:round/>
              <a:headEnd/>
              <a:tailEnd type="triangle" w="med" len="med"/>
            </a:ln>
          </p:spPr>
          <p:txBody>
            <a:bodyPr wrap="none" anchor="ctr"/>
            <a:lstStyle/>
            <a:p>
              <a:endParaRPr lang="cs-CZ"/>
            </a:p>
          </p:txBody>
        </p:sp>
        <p:sp>
          <p:nvSpPr>
            <p:cNvPr id="93202" name="Line 40"/>
            <p:cNvSpPr>
              <a:spLocks noChangeShapeType="1"/>
            </p:cNvSpPr>
            <p:nvPr/>
          </p:nvSpPr>
          <p:spPr bwMode="auto">
            <a:xfrm flipH="1" flipV="1">
              <a:off x="3736975" y="2952750"/>
              <a:ext cx="0" cy="693738"/>
            </a:xfrm>
            <a:prstGeom prst="line">
              <a:avLst/>
            </a:prstGeom>
            <a:noFill/>
            <a:ln w="9525">
              <a:solidFill>
                <a:schemeClr val="tx1"/>
              </a:solidFill>
              <a:round/>
              <a:headEnd/>
              <a:tailEnd type="triangle" w="med" len="med"/>
            </a:ln>
          </p:spPr>
          <p:txBody>
            <a:bodyPr wrap="none" anchor="ctr"/>
            <a:lstStyle/>
            <a:p>
              <a:endParaRPr lang="cs-CZ"/>
            </a:p>
          </p:txBody>
        </p:sp>
        <p:sp>
          <p:nvSpPr>
            <p:cNvPr id="93215" name="Line 53"/>
            <p:cNvSpPr>
              <a:spLocks noChangeShapeType="1"/>
            </p:cNvSpPr>
            <p:nvPr/>
          </p:nvSpPr>
          <p:spPr bwMode="auto">
            <a:xfrm flipH="1" flipV="1">
              <a:off x="7150100"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93216" name="Line 54"/>
            <p:cNvSpPr>
              <a:spLocks noChangeShapeType="1"/>
            </p:cNvSpPr>
            <p:nvPr/>
          </p:nvSpPr>
          <p:spPr bwMode="auto">
            <a:xfrm flipH="1" flipV="1">
              <a:off x="7402513"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93217" name="Line 55"/>
            <p:cNvSpPr>
              <a:spLocks noChangeShapeType="1"/>
            </p:cNvSpPr>
            <p:nvPr/>
          </p:nvSpPr>
          <p:spPr bwMode="auto">
            <a:xfrm flipH="1" flipV="1">
              <a:off x="7654925"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3218" name="Line 56"/>
            <p:cNvSpPr>
              <a:spLocks noChangeShapeType="1"/>
            </p:cNvSpPr>
            <p:nvPr/>
          </p:nvSpPr>
          <p:spPr bwMode="auto">
            <a:xfrm flipH="1" flipV="1">
              <a:off x="7907338"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3219" name="Line 57"/>
            <p:cNvSpPr>
              <a:spLocks noChangeShapeType="1"/>
            </p:cNvSpPr>
            <p:nvPr/>
          </p:nvSpPr>
          <p:spPr bwMode="auto">
            <a:xfrm flipV="1">
              <a:off x="3409951" y="2132013"/>
              <a:ext cx="3489325" cy="868362"/>
            </a:xfrm>
            <a:prstGeom prst="line">
              <a:avLst/>
            </a:prstGeom>
            <a:noFill/>
            <a:ln w="9525">
              <a:solidFill>
                <a:schemeClr val="tx1"/>
              </a:solidFill>
              <a:round/>
              <a:headEnd/>
              <a:tailEnd/>
            </a:ln>
          </p:spPr>
          <p:txBody>
            <a:bodyPr wrap="none" anchor="ctr"/>
            <a:lstStyle/>
            <a:p>
              <a:endParaRPr lang="cs-CZ"/>
            </a:p>
          </p:txBody>
        </p:sp>
        <p:sp>
          <p:nvSpPr>
            <p:cNvPr id="93220" name="Line 58"/>
            <p:cNvSpPr>
              <a:spLocks noChangeShapeType="1"/>
            </p:cNvSpPr>
            <p:nvPr/>
          </p:nvSpPr>
          <p:spPr bwMode="auto">
            <a:xfrm flipV="1">
              <a:off x="6897688" y="0"/>
              <a:ext cx="952500" cy="2141538"/>
            </a:xfrm>
            <a:prstGeom prst="line">
              <a:avLst/>
            </a:prstGeom>
            <a:noFill/>
            <a:ln w="9525">
              <a:solidFill>
                <a:schemeClr val="tx1"/>
              </a:solidFill>
              <a:round/>
              <a:headEnd/>
              <a:tailEnd/>
            </a:ln>
          </p:spPr>
          <p:txBody>
            <a:bodyPr wrap="none" anchor="ctr"/>
            <a:lstStyle/>
            <a:p>
              <a:endParaRPr lang="cs-CZ" dirty="0"/>
            </a:p>
          </p:txBody>
        </p:sp>
        <p:sp>
          <p:nvSpPr>
            <p:cNvPr id="93225" name="Text Box 63"/>
            <p:cNvSpPr txBox="1">
              <a:spLocks noChangeArrowheads="1"/>
            </p:cNvSpPr>
            <p:nvPr/>
          </p:nvSpPr>
          <p:spPr bwMode="auto">
            <a:xfrm rot="17650112" flipH="1">
              <a:off x="6006307" y="989807"/>
              <a:ext cx="2268537"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Gradient hydraulických tlaků</a:t>
              </a:r>
            </a:p>
          </p:txBody>
        </p:sp>
      </p:grpSp>
      <p:grpSp>
        <p:nvGrpSpPr>
          <p:cNvPr id="2" name="Skupina 1">
            <a:extLst>
              <a:ext uri="{FF2B5EF4-FFF2-40B4-BE49-F238E27FC236}">
                <a16:creationId xmlns:a16="http://schemas.microsoft.com/office/drawing/2014/main" id="{15322AAF-F2C0-456E-8BB9-B49C31DE7874}"/>
              </a:ext>
            </a:extLst>
          </p:cNvPr>
          <p:cNvGrpSpPr/>
          <p:nvPr/>
        </p:nvGrpSpPr>
        <p:grpSpPr>
          <a:xfrm>
            <a:off x="1860374" y="33958"/>
            <a:ext cx="5477650" cy="495591"/>
            <a:chOff x="336374" y="33957"/>
            <a:chExt cx="5477650" cy="495591"/>
          </a:xfrm>
        </p:grpSpPr>
        <p:cxnSp>
          <p:nvCxnSpPr>
            <p:cNvPr id="353" name="Přímá spojnice se šipkou 352">
              <a:extLst>
                <a:ext uri="{FF2B5EF4-FFF2-40B4-BE49-F238E27FC236}">
                  <a16:creationId xmlns:a16="http://schemas.microsoft.com/office/drawing/2014/main" id="{3794C8D0-90E5-483C-AAD9-DD1AA16233EC}"/>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4" name="Přímá spojnice se šipkou 353">
              <a:extLst>
                <a:ext uri="{FF2B5EF4-FFF2-40B4-BE49-F238E27FC236}">
                  <a16:creationId xmlns:a16="http://schemas.microsoft.com/office/drawing/2014/main" id="{523261FE-D597-477C-B5E5-5663F5BF7FE0}"/>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5" name="Přímá spojnice se šipkou 354">
              <a:extLst>
                <a:ext uri="{FF2B5EF4-FFF2-40B4-BE49-F238E27FC236}">
                  <a16:creationId xmlns:a16="http://schemas.microsoft.com/office/drawing/2014/main" id="{41177515-7158-4C6C-A886-A50A440BB72C}"/>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6" name="Přímá spojnice se šipkou 355">
              <a:extLst>
                <a:ext uri="{FF2B5EF4-FFF2-40B4-BE49-F238E27FC236}">
                  <a16:creationId xmlns:a16="http://schemas.microsoft.com/office/drawing/2014/main" id="{F856F158-CD20-4A01-BEE6-A9FD6CB26D28}"/>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7" name="Přímá spojnice se šipkou 356">
              <a:extLst>
                <a:ext uri="{FF2B5EF4-FFF2-40B4-BE49-F238E27FC236}">
                  <a16:creationId xmlns:a16="http://schemas.microsoft.com/office/drawing/2014/main" id="{F66661CB-F9F3-4FEC-AD89-37A19DE9F766}"/>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8" name="Přímá spojnice se šipkou 357">
              <a:extLst>
                <a:ext uri="{FF2B5EF4-FFF2-40B4-BE49-F238E27FC236}">
                  <a16:creationId xmlns:a16="http://schemas.microsoft.com/office/drawing/2014/main" id="{AC17D07E-D06E-4794-AFB6-1690E8E46A51}"/>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9" name="Přímá spojnice se šipkou 358">
              <a:extLst>
                <a:ext uri="{FF2B5EF4-FFF2-40B4-BE49-F238E27FC236}">
                  <a16:creationId xmlns:a16="http://schemas.microsoft.com/office/drawing/2014/main" id="{CE7F6559-9818-4F6A-BC31-A025203C06A2}"/>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0" name="Přímá spojnice se šipkou 359">
              <a:extLst>
                <a:ext uri="{FF2B5EF4-FFF2-40B4-BE49-F238E27FC236}">
                  <a16:creationId xmlns:a16="http://schemas.microsoft.com/office/drawing/2014/main" id="{02C14FB2-358F-4743-8761-E3E647B09FB9}"/>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1" name="Přímá spojnice se šipkou 360">
              <a:extLst>
                <a:ext uri="{FF2B5EF4-FFF2-40B4-BE49-F238E27FC236}">
                  <a16:creationId xmlns:a16="http://schemas.microsoft.com/office/drawing/2014/main" id="{F139B5FA-D86F-4434-A01E-CEC6D731C98B}"/>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3405C596-DFFF-4D1E-ABD0-7B31563896E6}"/>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EFD6089C-0C86-4F27-9C67-2BB02CE158D8}"/>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4E6F65A7-0C47-4236-A8FB-EB23CDE868B9}"/>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9361C1AB-8241-4CAE-831F-8155F3793F14}"/>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E2FAA012-3B79-46CE-B6D1-2477CD42004B}"/>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3F8BF4EE-B403-40DA-8E66-C9826361B33B}"/>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32AF2C6D-B0C2-4613-8C95-FB24409CC183}"/>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A10713CF-AE69-43B4-BE51-F45F064BA939}"/>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4E6DF140-22E9-4A2D-90FC-BE1E25E5F43C}"/>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6092699E-5029-47C6-814C-15003638E13D}"/>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1C092F38-7ED8-496A-92DB-52D4696F0D2D}"/>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A856C0D1-388C-4DC4-AED9-56560C0FB0E7}"/>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19686926-6678-4E03-A96B-CA2D07634627}"/>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58AF61EF-82E7-4DDB-9BC9-BB5479F4C087}"/>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7D927AD2-F1A6-4F4B-9289-E5D7B94A36CC}"/>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A077BF42-D1FE-4AD4-AB2A-71D029EEB324}"/>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873B3956-00EE-4858-8E3D-848D8EDC05EF}"/>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E3C4B58E-AAAE-4002-B2DE-62F5FEB0F34F}"/>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3F024AF3-B64C-4381-924D-2A784BC79EF9}"/>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CB33E761-EA32-4B54-87C3-EEF262B8DB52}"/>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D3FE0D8C-FAA5-4F0A-A2CC-FE0A983C4FE3}"/>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08557C0E-BD60-49F9-B074-899E33483526}"/>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8AA93674-F657-4D97-A723-BB972A5F65BA}"/>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9E549207-E86F-49F3-9EB1-377676662BCF}"/>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1EB04BF3-779B-4F9E-8DE9-C298C538D5D4}"/>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62498375-67B4-41BA-971B-8FD99AAB12DF}"/>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87035178-3036-42E6-BC74-E02B582FE490}"/>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6EB75302-19B6-422F-A267-E6A1088B1D25}"/>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5E7AFFDE-646B-4320-960B-2F88A215F552}"/>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03" name="Skupina 402">
            <a:extLst>
              <a:ext uri="{FF2B5EF4-FFF2-40B4-BE49-F238E27FC236}">
                <a16:creationId xmlns:a16="http://schemas.microsoft.com/office/drawing/2014/main" id="{B80BAE0F-8604-4C31-8543-92E2492CFFAF}"/>
              </a:ext>
            </a:extLst>
          </p:cNvPr>
          <p:cNvGrpSpPr/>
          <p:nvPr/>
        </p:nvGrpSpPr>
        <p:grpSpPr>
          <a:xfrm>
            <a:off x="1166813" y="292101"/>
            <a:ext cx="1464587" cy="593725"/>
            <a:chOff x="-357188" y="292100"/>
            <a:chExt cx="1464587" cy="593725"/>
          </a:xfrm>
        </p:grpSpPr>
        <p:sp>
          <p:nvSpPr>
            <p:cNvPr id="404" name="AutoShape 2">
              <a:extLst>
                <a:ext uri="{FF2B5EF4-FFF2-40B4-BE49-F238E27FC236}">
                  <a16:creationId xmlns:a16="http://schemas.microsoft.com/office/drawing/2014/main" id="{30FBEF93-CBFB-40AA-BD35-AA399F93332F}"/>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05" name="Oval 309">
              <a:extLst>
                <a:ext uri="{FF2B5EF4-FFF2-40B4-BE49-F238E27FC236}">
                  <a16:creationId xmlns:a16="http://schemas.microsoft.com/office/drawing/2014/main" id="{8F9311C1-C002-474F-B51A-2F2C975340C6}"/>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6" name="Oval 311">
              <a:extLst>
                <a:ext uri="{FF2B5EF4-FFF2-40B4-BE49-F238E27FC236}">
                  <a16:creationId xmlns:a16="http://schemas.microsoft.com/office/drawing/2014/main" id="{DE671B85-7FBA-4E3C-935E-A75C62CFA4DE}"/>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7" name="Text Box 318">
              <a:extLst>
                <a:ext uri="{FF2B5EF4-FFF2-40B4-BE49-F238E27FC236}">
                  <a16:creationId xmlns:a16="http://schemas.microsoft.com/office/drawing/2014/main" id="{B4866087-BC47-447A-931D-37160B1DE965}"/>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93221" name="Line 59"/>
          <p:cNvSpPr>
            <a:spLocks noChangeShapeType="1"/>
          </p:cNvSpPr>
          <p:nvPr/>
        </p:nvSpPr>
        <p:spPr bwMode="auto">
          <a:xfrm flipH="1" flipV="1">
            <a:off x="1814514" y="2713038"/>
            <a:ext cx="5159375" cy="50800"/>
          </a:xfrm>
          <a:prstGeom prst="line">
            <a:avLst/>
          </a:prstGeom>
          <a:noFill/>
          <a:ln w="9525">
            <a:solidFill>
              <a:schemeClr val="tx1"/>
            </a:solidFill>
            <a:round/>
            <a:headEnd/>
            <a:tailEnd/>
          </a:ln>
        </p:spPr>
        <p:txBody>
          <a:bodyPr wrap="none" anchor="ctr"/>
          <a:lstStyle/>
          <a:p>
            <a:endParaRPr lang="cs-CZ"/>
          </a:p>
        </p:txBody>
      </p:sp>
      <p:sp>
        <p:nvSpPr>
          <p:cNvPr id="93506" name="AutoShape 344"/>
          <p:cNvSpPr>
            <a:spLocks noChangeArrowheads="1"/>
          </p:cNvSpPr>
          <p:nvPr/>
        </p:nvSpPr>
        <p:spPr bwMode="auto">
          <a:xfrm flipV="1">
            <a:off x="6599238" y="2205038"/>
            <a:ext cx="360362" cy="647700"/>
          </a:xfrm>
          <a:prstGeom prst="downArrow">
            <a:avLst>
              <a:gd name="adj1" fmla="val 50000"/>
              <a:gd name="adj2" fmla="val 44934"/>
            </a:avLst>
          </a:prstGeom>
          <a:solidFill>
            <a:schemeClr val="accent1"/>
          </a:solidFill>
          <a:ln w="9525">
            <a:solidFill>
              <a:schemeClr val="tx1"/>
            </a:solidFill>
            <a:miter lim="800000"/>
            <a:headEnd/>
            <a:tailEnd/>
          </a:ln>
        </p:spPr>
        <p:txBody>
          <a:bodyPr vert="eaVert" wrap="none" anchor="ctr"/>
          <a:lstStyle/>
          <a:p>
            <a:endParaRPr lang="en-US"/>
          </a:p>
        </p:txBody>
      </p:sp>
      <p:grpSp>
        <p:nvGrpSpPr>
          <p:cNvPr id="419" name="Skupina 418">
            <a:extLst>
              <a:ext uri="{FF2B5EF4-FFF2-40B4-BE49-F238E27FC236}">
                <a16:creationId xmlns:a16="http://schemas.microsoft.com/office/drawing/2014/main" id="{A6D40AFD-7023-4C38-BC4D-0AEE301AC27F}"/>
              </a:ext>
            </a:extLst>
          </p:cNvPr>
          <p:cNvGrpSpPr/>
          <p:nvPr/>
        </p:nvGrpSpPr>
        <p:grpSpPr>
          <a:xfrm>
            <a:off x="4672014" y="836614"/>
            <a:ext cx="1404937" cy="1824037"/>
            <a:chOff x="4672014" y="836614"/>
            <a:chExt cx="1404937" cy="1824037"/>
          </a:xfrm>
        </p:grpSpPr>
        <p:sp>
          <p:nvSpPr>
            <p:cNvPr id="420" name="AutoShape 343">
              <a:extLst>
                <a:ext uri="{FF2B5EF4-FFF2-40B4-BE49-F238E27FC236}">
                  <a16:creationId xmlns:a16="http://schemas.microsoft.com/office/drawing/2014/main" id="{CB30D8C3-FFBE-4AE2-82D4-786E38189824}"/>
                </a:ext>
              </a:extLst>
            </p:cNvPr>
            <p:cNvSpPr>
              <a:spLocks noChangeArrowheads="1"/>
            </p:cNvSpPr>
            <p:nvPr/>
          </p:nvSpPr>
          <p:spPr bwMode="auto">
            <a:xfrm>
              <a:off x="5232401" y="1149350"/>
              <a:ext cx="360363" cy="431800"/>
            </a:xfrm>
            <a:prstGeom prst="downArrow">
              <a:avLst>
                <a:gd name="adj1" fmla="val 50000"/>
                <a:gd name="adj2" fmla="val 29956"/>
              </a:avLst>
            </a:prstGeom>
            <a:solidFill>
              <a:schemeClr val="accent1"/>
            </a:solidFill>
            <a:ln w="9525">
              <a:solidFill>
                <a:schemeClr val="tx1"/>
              </a:solidFill>
              <a:miter lim="800000"/>
              <a:headEnd/>
              <a:tailEnd/>
            </a:ln>
          </p:spPr>
          <p:txBody>
            <a:bodyPr vert="eaVert" wrap="none" anchor="ctr"/>
            <a:lstStyle/>
            <a:p>
              <a:endParaRPr lang="en-US"/>
            </a:p>
          </p:txBody>
        </p:sp>
        <p:grpSp>
          <p:nvGrpSpPr>
            <p:cNvPr id="421" name="Group 344">
              <a:extLst>
                <a:ext uri="{FF2B5EF4-FFF2-40B4-BE49-F238E27FC236}">
                  <a16:creationId xmlns:a16="http://schemas.microsoft.com/office/drawing/2014/main" id="{21D86BB7-E846-41A4-8965-3B51B13DAD05}"/>
                </a:ext>
              </a:extLst>
            </p:cNvPr>
            <p:cNvGrpSpPr>
              <a:grpSpLocks/>
            </p:cNvGrpSpPr>
            <p:nvPr/>
          </p:nvGrpSpPr>
          <p:grpSpPr bwMode="auto">
            <a:xfrm>
              <a:off x="4672014" y="836614"/>
              <a:ext cx="1404937" cy="1824037"/>
              <a:chOff x="1983" y="557"/>
              <a:chExt cx="885" cy="1149"/>
            </a:xfrm>
          </p:grpSpPr>
          <p:sp>
            <p:nvSpPr>
              <p:cNvPr id="422" name="AutoShape 345">
                <a:extLst>
                  <a:ext uri="{FF2B5EF4-FFF2-40B4-BE49-F238E27FC236}">
                    <a16:creationId xmlns:a16="http://schemas.microsoft.com/office/drawing/2014/main" id="{B8D036E4-C0C4-4E5D-8DC5-2EDA5B4AB150}"/>
                  </a:ext>
                </a:extLst>
              </p:cNvPr>
              <p:cNvSpPr>
                <a:spLocks noChangeArrowheads="1"/>
              </p:cNvSpPr>
              <p:nvPr/>
            </p:nvSpPr>
            <p:spPr bwMode="auto">
              <a:xfrm>
                <a:off x="2381" y="1117"/>
                <a:ext cx="227" cy="589"/>
              </a:xfrm>
              <a:prstGeom prst="downArrow">
                <a:avLst>
                  <a:gd name="adj1" fmla="val 50000"/>
                  <a:gd name="adj2" fmla="val 64868"/>
                </a:avLst>
              </a:prstGeom>
              <a:solidFill>
                <a:schemeClr val="accent1"/>
              </a:solidFill>
              <a:ln w="9525">
                <a:solidFill>
                  <a:schemeClr val="tx1"/>
                </a:solidFill>
                <a:miter lim="800000"/>
                <a:headEnd/>
                <a:tailEnd/>
              </a:ln>
            </p:spPr>
            <p:txBody>
              <a:bodyPr vert="eaVert" wrap="none" anchor="ctr"/>
              <a:lstStyle/>
              <a:p>
                <a:endParaRPr lang="en-US"/>
              </a:p>
            </p:txBody>
          </p:sp>
          <p:sp>
            <p:nvSpPr>
              <p:cNvPr id="423" name="Text Box 346">
                <a:extLst>
                  <a:ext uri="{FF2B5EF4-FFF2-40B4-BE49-F238E27FC236}">
                    <a16:creationId xmlns:a16="http://schemas.microsoft.com/office/drawing/2014/main" id="{BC8B7B3D-5049-4006-8CAB-D208A89BA529}"/>
                  </a:ext>
                </a:extLst>
              </p:cNvPr>
              <p:cNvSpPr txBox="1">
                <a:spLocks noChangeArrowheads="1"/>
              </p:cNvSpPr>
              <p:nvPr/>
            </p:nvSpPr>
            <p:spPr bwMode="auto">
              <a:xfrm>
                <a:off x="1983" y="1026"/>
                <a:ext cx="885" cy="480"/>
              </a:xfrm>
              <a:prstGeom prst="rect">
                <a:avLst/>
              </a:prstGeom>
              <a:solidFill>
                <a:schemeClr val="accent1"/>
              </a:solidFill>
              <a:ln w="9525">
                <a:noFill/>
                <a:miter lim="800000"/>
                <a:headEnd/>
                <a:tailEnd/>
              </a:ln>
            </p:spPr>
            <p:txBody>
              <a:bodyPr>
                <a:spAutoFit/>
              </a:bodyPr>
              <a:lstStyle/>
              <a:p>
                <a:pPr algn="ctr"/>
                <a:r>
                  <a:rPr lang="cs-CZ" sz="1400"/>
                  <a:t>Zvýšení protitlaku</a:t>
                </a:r>
                <a:r>
                  <a:rPr lang="cs-CZ" sz="1600"/>
                  <a:t> </a:t>
                </a:r>
                <a:r>
                  <a:rPr lang="cs-CZ" sz="1400"/>
                  <a:t>intersticia</a:t>
                </a:r>
              </a:p>
            </p:txBody>
          </p:sp>
          <p:sp>
            <p:nvSpPr>
              <p:cNvPr id="424" name="Text Box 347">
                <a:extLst>
                  <a:ext uri="{FF2B5EF4-FFF2-40B4-BE49-F238E27FC236}">
                    <a16:creationId xmlns:a16="http://schemas.microsoft.com/office/drawing/2014/main" id="{D2709706-E317-4C93-9E75-89661E768A61}"/>
                  </a:ext>
                </a:extLst>
              </p:cNvPr>
              <p:cNvSpPr txBox="1">
                <a:spLocks noChangeArrowheads="1"/>
              </p:cNvSpPr>
              <p:nvPr/>
            </p:nvSpPr>
            <p:spPr bwMode="auto">
              <a:xfrm>
                <a:off x="2153" y="557"/>
                <a:ext cx="500" cy="288"/>
              </a:xfrm>
              <a:prstGeom prst="rect">
                <a:avLst/>
              </a:prstGeom>
              <a:solidFill>
                <a:schemeClr val="accent1"/>
              </a:solidFill>
              <a:ln w="9525">
                <a:noFill/>
                <a:miter lim="800000"/>
                <a:headEnd/>
                <a:tailEnd/>
              </a:ln>
            </p:spPr>
            <p:txBody>
              <a:bodyPr wrap="none">
                <a:spAutoFit/>
              </a:bodyPr>
              <a:lstStyle/>
              <a:p>
                <a:pPr eaLnBrk="0" hangingPunct="0"/>
                <a:r>
                  <a:rPr lang="cs-CZ" sz="2400" dirty="0">
                    <a:latin typeface="Times New Roman" pitchFamily="18" charset="0"/>
                  </a:rPr>
                  <a:t>Otok</a:t>
                </a:r>
              </a:p>
            </p:txBody>
          </p:sp>
        </p:grpSp>
      </p:grpSp>
      <p:sp>
        <p:nvSpPr>
          <p:cNvPr id="425" name="Text Box 338">
            <a:extLst>
              <a:ext uri="{FF2B5EF4-FFF2-40B4-BE49-F238E27FC236}">
                <a16:creationId xmlns:a16="http://schemas.microsoft.com/office/drawing/2014/main" id="{5935A9EE-284D-4CD5-88CD-ABCB1FEED870}"/>
              </a:ext>
            </a:extLst>
          </p:cNvPr>
          <p:cNvSpPr txBox="1">
            <a:spLocks noChangeArrowheads="1"/>
          </p:cNvSpPr>
          <p:nvPr/>
        </p:nvSpPr>
        <p:spPr bwMode="auto">
          <a:xfrm flipH="1">
            <a:off x="1950498" y="2722642"/>
            <a:ext cx="1380506"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gradientu</a:t>
            </a:r>
            <a:endParaRPr lang="cs-CZ" sz="1400" dirty="0">
              <a:latin typeface="Times New Roman" pitchFamily="18" charset="0"/>
            </a:endParaRPr>
          </a:p>
        </p:txBody>
      </p:sp>
      <p:sp>
        <p:nvSpPr>
          <p:cNvPr id="93502" name="Line 340"/>
          <p:cNvSpPr>
            <a:spLocks noChangeShapeType="1"/>
          </p:cNvSpPr>
          <p:nvPr/>
        </p:nvSpPr>
        <p:spPr bwMode="auto">
          <a:xfrm flipV="1">
            <a:off x="2720975" y="3411538"/>
            <a:ext cx="317500" cy="61595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0"/>
                                  </p:stCondLst>
                                  <p:childTnLst>
                                    <p:animEffect transition="out" filter="fade">
                                      <p:cBhvr>
                                        <p:cTn id="6" dur="500"/>
                                        <p:tgtEl>
                                          <p:spTgt spid="93497"/>
                                        </p:tgtEl>
                                      </p:cBhvr>
                                    </p:animEffect>
                                    <p:set>
                                      <p:cBhvr>
                                        <p:cTn id="7" dur="1" fill="hold">
                                          <p:stCondLst>
                                            <p:cond delay="499"/>
                                          </p:stCondLst>
                                        </p:cTn>
                                        <p:tgtEl>
                                          <p:spTgt spid="9349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497"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 name="Obdélník 392">
            <a:extLst>
              <a:ext uri="{FF2B5EF4-FFF2-40B4-BE49-F238E27FC236}">
                <a16:creationId xmlns:a16="http://schemas.microsoft.com/office/drawing/2014/main" id="{CBDC0B4E-CEE0-4D3D-B2B4-E0DAC9A9B31A}"/>
              </a:ext>
            </a:extLst>
          </p:cNvPr>
          <p:cNvSpPr/>
          <p:nvPr/>
        </p:nvSpPr>
        <p:spPr>
          <a:xfrm>
            <a:off x="1524001" y="17464"/>
            <a:ext cx="9150348"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2" name="Obdélník 386">
            <a:extLst>
              <a:ext uri="{FF2B5EF4-FFF2-40B4-BE49-F238E27FC236}">
                <a16:creationId xmlns:a16="http://schemas.microsoft.com/office/drawing/2014/main" id="{37885569-138A-4B8B-9D24-8379A48A9D5F}"/>
              </a:ext>
            </a:extLst>
          </p:cNvPr>
          <p:cNvSpPr/>
          <p:nvPr/>
        </p:nvSpPr>
        <p:spPr>
          <a:xfrm>
            <a:off x="1535113" y="9058"/>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211" name="Group 3"/>
          <p:cNvGrpSpPr>
            <a:grpSpLocks/>
          </p:cNvGrpSpPr>
          <p:nvPr/>
        </p:nvGrpSpPr>
        <p:grpSpPr bwMode="auto">
          <a:xfrm>
            <a:off x="1308101" y="2797175"/>
            <a:ext cx="9534525" cy="3702050"/>
            <a:chOff x="-96" y="77"/>
            <a:chExt cx="5894" cy="2332"/>
          </a:xfrm>
        </p:grpSpPr>
        <p:grpSp>
          <p:nvGrpSpPr>
            <p:cNvPr id="94534" name="Group 4"/>
            <p:cNvGrpSpPr>
              <a:grpSpLocks/>
            </p:cNvGrpSpPr>
            <p:nvPr/>
          </p:nvGrpSpPr>
          <p:grpSpPr bwMode="auto">
            <a:xfrm>
              <a:off x="-90" y="77"/>
              <a:ext cx="5888" cy="1065"/>
              <a:chOff x="-90" y="77"/>
              <a:chExt cx="5888" cy="1065"/>
            </a:xfrm>
          </p:grpSpPr>
          <p:sp>
            <p:nvSpPr>
              <p:cNvPr id="94546"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4547"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8"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9"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50"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51"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52"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53"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54"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55"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nvGrpSpPr>
            <p:cNvPr id="94535" name="Group 15"/>
            <p:cNvGrpSpPr>
              <a:grpSpLocks/>
            </p:cNvGrpSpPr>
            <p:nvPr/>
          </p:nvGrpSpPr>
          <p:grpSpPr bwMode="auto">
            <a:xfrm flipV="1">
              <a:off x="-96" y="1344"/>
              <a:ext cx="5888" cy="1065"/>
              <a:chOff x="-90" y="77"/>
              <a:chExt cx="5888" cy="1065"/>
            </a:xfrm>
          </p:grpSpPr>
          <p:sp>
            <p:nvSpPr>
              <p:cNvPr id="94536"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4537"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38"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39"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0"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1"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2"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3"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4"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4545"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4212" name="Text Box 26"/>
          <p:cNvSpPr txBox="1">
            <a:spLocks noChangeArrowheads="1"/>
          </p:cNvSpPr>
          <p:nvPr/>
        </p:nvSpPr>
        <p:spPr bwMode="auto">
          <a:xfrm>
            <a:off x="9255126"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4213" name="Text Box 27"/>
          <p:cNvSpPr txBox="1">
            <a:spLocks noChangeArrowheads="1"/>
          </p:cNvSpPr>
          <p:nvPr/>
        </p:nvSpPr>
        <p:spPr bwMode="auto">
          <a:xfrm>
            <a:off x="1905001" y="4397375"/>
            <a:ext cx="995363"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4214" name="Text Box 28"/>
          <p:cNvSpPr txBox="1">
            <a:spLocks noChangeArrowheads="1"/>
          </p:cNvSpPr>
          <p:nvPr/>
        </p:nvSpPr>
        <p:spPr bwMode="auto">
          <a:xfrm>
            <a:off x="4957764" y="4387850"/>
            <a:ext cx="1163637"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4215" name="Line 29"/>
          <p:cNvSpPr>
            <a:spLocks noChangeShapeType="1"/>
          </p:cNvSpPr>
          <p:nvPr/>
        </p:nvSpPr>
        <p:spPr bwMode="auto">
          <a:xfrm flipH="1" flipV="1">
            <a:off x="6888164" y="2349500"/>
            <a:ext cx="9525" cy="1290638"/>
          </a:xfrm>
          <a:prstGeom prst="line">
            <a:avLst/>
          </a:prstGeom>
          <a:noFill/>
          <a:ln w="9525">
            <a:solidFill>
              <a:schemeClr val="tx1"/>
            </a:solidFill>
            <a:round/>
            <a:headEnd/>
            <a:tailEnd type="triangle" w="med" len="med"/>
          </a:ln>
        </p:spPr>
        <p:txBody>
          <a:bodyPr wrap="none" anchor="ctr"/>
          <a:lstStyle/>
          <a:p>
            <a:endParaRPr lang="cs-CZ"/>
          </a:p>
        </p:txBody>
      </p:sp>
      <p:sp>
        <p:nvSpPr>
          <p:cNvPr id="94216" name="Line 30"/>
          <p:cNvSpPr>
            <a:spLocks noChangeShapeType="1"/>
          </p:cNvSpPr>
          <p:nvPr/>
        </p:nvSpPr>
        <p:spPr bwMode="auto">
          <a:xfrm flipH="1" flipV="1">
            <a:off x="6610350" y="2420938"/>
            <a:ext cx="0" cy="1212850"/>
          </a:xfrm>
          <a:prstGeom prst="line">
            <a:avLst/>
          </a:prstGeom>
          <a:noFill/>
          <a:ln w="9525">
            <a:solidFill>
              <a:schemeClr val="tx1"/>
            </a:solidFill>
            <a:round/>
            <a:headEnd/>
            <a:tailEnd type="triangle" w="med" len="med"/>
          </a:ln>
        </p:spPr>
        <p:txBody>
          <a:bodyPr wrap="none" anchor="ctr"/>
          <a:lstStyle/>
          <a:p>
            <a:endParaRPr lang="cs-CZ"/>
          </a:p>
        </p:txBody>
      </p:sp>
      <p:sp>
        <p:nvSpPr>
          <p:cNvPr id="94217" name="Line 31"/>
          <p:cNvSpPr>
            <a:spLocks noChangeShapeType="1"/>
          </p:cNvSpPr>
          <p:nvPr/>
        </p:nvSpPr>
        <p:spPr bwMode="auto">
          <a:xfrm flipH="1" flipV="1">
            <a:off x="6323013" y="2492375"/>
            <a:ext cx="0" cy="1081088"/>
          </a:xfrm>
          <a:prstGeom prst="line">
            <a:avLst/>
          </a:prstGeom>
          <a:noFill/>
          <a:ln w="9525">
            <a:solidFill>
              <a:schemeClr val="tx1"/>
            </a:solidFill>
            <a:round/>
            <a:headEnd/>
            <a:tailEnd type="triangle" w="med" len="med"/>
          </a:ln>
        </p:spPr>
        <p:txBody>
          <a:bodyPr wrap="none" anchor="ctr"/>
          <a:lstStyle/>
          <a:p>
            <a:endParaRPr lang="cs-CZ"/>
          </a:p>
        </p:txBody>
      </p:sp>
      <p:sp>
        <p:nvSpPr>
          <p:cNvPr id="94218" name="Line 32"/>
          <p:cNvSpPr>
            <a:spLocks noChangeShapeType="1"/>
          </p:cNvSpPr>
          <p:nvPr/>
        </p:nvSpPr>
        <p:spPr bwMode="auto">
          <a:xfrm flipH="1" flipV="1">
            <a:off x="6035675" y="2565401"/>
            <a:ext cx="0" cy="1076325"/>
          </a:xfrm>
          <a:prstGeom prst="line">
            <a:avLst/>
          </a:prstGeom>
          <a:noFill/>
          <a:ln w="9525">
            <a:solidFill>
              <a:schemeClr val="tx1"/>
            </a:solidFill>
            <a:round/>
            <a:headEnd/>
            <a:tailEnd type="triangle" w="med" len="med"/>
          </a:ln>
        </p:spPr>
        <p:txBody>
          <a:bodyPr wrap="none" anchor="ctr"/>
          <a:lstStyle/>
          <a:p>
            <a:endParaRPr lang="cs-CZ"/>
          </a:p>
        </p:txBody>
      </p:sp>
      <p:sp>
        <p:nvSpPr>
          <p:cNvPr id="94219" name="Line 33"/>
          <p:cNvSpPr>
            <a:spLocks noChangeShapeType="1"/>
          </p:cNvSpPr>
          <p:nvPr/>
        </p:nvSpPr>
        <p:spPr bwMode="auto">
          <a:xfrm flipH="1" flipV="1">
            <a:off x="5735638" y="2636839"/>
            <a:ext cx="12700" cy="987425"/>
          </a:xfrm>
          <a:prstGeom prst="line">
            <a:avLst/>
          </a:prstGeom>
          <a:noFill/>
          <a:ln w="9525">
            <a:solidFill>
              <a:schemeClr val="tx1"/>
            </a:solidFill>
            <a:round/>
            <a:headEnd/>
            <a:tailEnd type="triangle" w="med" len="med"/>
          </a:ln>
        </p:spPr>
        <p:txBody>
          <a:bodyPr wrap="none" anchor="ctr"/>
          <a:lstStyle/>
          <a:p>
            <a:endParaRPr lang="cs-CZ"/>
          </a:p>
        </p:txBody>
      </p:sp>
      <p:sp>
        <p:nvSpPr>
          <p:cNvPr id="94220" name="Line 34"/>
          <p:cNvSpPr>
            <a:spLocks noChangeShapeType="1"/>
          </p:cNvSpPr>
          <p:nvPr/>
        </p:nvSpPr>
        <p:spPr bwMode="auto">
          <a:xfrm flipH="1" flipV="1">
            <a:off x="5448300" y="2708275"/>
            <a:ext cx="0" cy="889000"/>
          </a:xfrm>
          <a:prstGeom prst="line">
            <a:avLst/>
          </a:prstGeom>
          <a:noFill/>
          <a:ln w="9525">
            <a:solidFill>
              <a:schemeClr val="tx1"/>
            </a:solidFill>
            <a:round/>
            <a:headEnd/>
            <a:tailEnd type="triangle" w="med" len="med"/>
          </a:ln>
        </p:spPr>
        <p:txBody>
          <a:bodyPr wrap="none" anchor="ctr"/>
          <a:lstStyle/>
          <a:p>
            <a:endParaRPr lang="cs-CZ"/>
          </a:p>
        </p:txBody>
      </p:sp>
      <p:sp>
        <p:nvSpPr>
          <p:cNvPr id="94221" name="Line 35"/>
          <p:cNvSpPr>
            <a:spLocks noChangeShapeType="1"/>
          </p:cNvSpPr>
          <p:nvPr/>
        </p:nvSpPr>
        <p:spPr bwMode="auto">
          <a:xfrm flipH="1" flipV="1">
            <a:off x="4872038" y="2852738"/>
            <a:ext cx="0" cy="792162"/>
          </a:xfrm>
          <a:prstGeom prst="line">
            <a:avLst/>
          </a:prstGeom>
          <a:noFill/>
          <a:ln w="9525">
            <a:solidFill>
              <a:schemeClr val="tx1"/>
            </a:solidFill>
            <a:round/>
            <a:headEnd/>
            <a:tailEnd type="triangle" w="med" len="med"/>
          </a:ln>
        </p:spPr>
        <p:txBody>
          <a:bodyPr wrap="none" anchor="ctr"/>
          <a:lstStyle/>
          <a:p>
            <a:endParaRPr lang="cs-CZ"/>
          </a:p>
        </p:txBody>
      </p:sp>
      <p:sp>
        <p:nvSpPr>
          <p:cNvPr id="94222" name="Line 36"/>
          <p:cNvSpPr>
            <a:spLocks noChangeShapeType="1"/>
          </p:cNvSpPr>
          <p:nvPr/>
        </p:nvSpPr>
        <p:spPr bwMode="auto">
          <a:xfrm flipH="1" flipV="1">
            <a:off x="4024313" y="3068638"/>
            <a:ext cx="0" cy="558800"/>
          </a:xfrm>
          <a:prstGeom prst="line">
            <a:avLst/>
          </a:prstGeom>
          <a:noFill/>
          <a:ln w="9525">
            <a:solidFill>
              <a:schemeClr val="tx1"/>
            </a:solidFill>
            <a:round/>
            <a:headEnd/>
            <a:tailEnd type="triangle" w="med" len="med"/>
          </a:ln>
        </p:spPr>
        <p:txBody>
          <a:bodyPr wrap="none" anchor="ctr"/>
          <a:lstStyle/>
          <a:p>
            <a:endParaRPr lang="cs-CZ"/>
          </a:p>
        </p:txBody>
      </p:sp>
      <p:sp>
        <p:nvSpPr>
          <p:cNvPr id="94223" name="Line 37"/>
          <p:cNvSpPr>
            <a:spLocks noChangeShapeType="1"/>
          </p:cNvSpPr>
          <p:nvPr/>
        </p:nvSpPr>
        <p:spPr bwMode="auto">
          <a:xfrm flipH="1" flipV="1">
            <a:off x="3736975" y="3141664"/>
            <a:ext cx="0" cy="504825"/>
          </a:xfrm>
          <a:prstGeom prst="line">
            <a:avLst/>
          </a:prstGeom>
          <a:noFill/>
          <a:ln w="9525">
            <a:solidFill>
              <a:schemeClr val="tx1"/>
            </a:solidFill>
            <a:round/>
            <a:headEnd/>
            <a:tailEnd type="triangle" w="med" len="med"/>
          </a:ln>
        </p:spPr>
        <p:txBody>
          <a:bodyPr wrap="none" anchor="ctr"/>
          <a:lstStyle/>
          <a:p>
            <a:endParaRPr lang="cs-CZ"/>
          </a:p>
        </p:txBody>
      </p:sp>
      <p:sp>
        <p:nvSpPr>
          <p:cNvPr id="94236" name="Line 50"/>
          <p:cNvSpPr>
            <a:spLocks noChangeShapeType="1"/>
          </p:cNvSpPr>
          <p:nvPr/>
        </p:nvSpPr>
        <p:spPr bwMode="auto">
          <a:xfrm flipH="1" flipV="1">
            <a:off x="7150100" y="1698626"/>
            <a:ext cx="0" cy="1946275"/>
          </a:xfrm>
          <a:prstGeom prst="line">
            <a:avLst/>
          </a:prstGeom>
          <a:noFill/>
          <a:ln w="9525">
            <a:solidFill>
              <a:schemeClr val="tx1"/>
            </a:solidFill>
            <a:round/>
            <a:headEnd/>
            <a:tailEnd type="triangle" w="med" len="med"/>
          </a:ln>
        </p:spPr>
        <p:txBody>
          <a:bodyPr wrap="none" anchor="ctr"/>
          <a:lstStyle/>
          <a:p>
            <a:endParaRPr lang="cs-CZ"/>
          </a:p>
        </p:txBody>
      </p:sp>
      <p:sp>
        <p:nvSpPr>
          <p:cNvPr id="94237" name="Line 51"/>
          <p:cNvSpPr>
            <a:spLocks noChangeShapeType="1"/>
          </p:cNvSpPr>
          <p:nvPr/>
        </p:nvSpPr>
        <p:spPr bwMode="auto">
          <a:xfrm flipH="1" flipV="1">
            <a:off x="7402513" y="1071564"/>
            <a:ext cx="0" cy="2573337"/>
          </a:xfrm>
          <a:prstGeom prst="line">
            <a:avLst/>
          </a:prstGeom>
          <a:noFill/>
          <a:ln w="9525">
            <a:solidFill>
              <a:schemeClr val="tx1"/>
            </a:solidFill>
            <a:round/>
            <a:headEnd/>
            <a:tailEnd type="triangle" w="med" len="med"/>
          </a:ln>
        </p:spPr>
        <p:txBody>
          <a:bodyPr wrap="none" anchor="ctr"/>
          <a:lstStyle/>
          <a:p>
            <a:endParaRPr lang="cs-CZ"/>
          </a:p>
        </p:txBody>
      </p:sp>
      <p:sp>
        <p:nvSpPr>
          <p:cNvPr id="94238" name="Line 52"/>
          <p:cNvSpPr>
            <a:spLocks noChangeShapeType="1"/>
          </p:cNvSpPr>
          <p:nvPr/>
        </p:nvSpPr>
        <p:spPr bwMode="auto">
          <a:xfrm flipH="1" flipV="1">
            <a:off x="7654925"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4239" name="Line 53"/>
          <p:cNvSpPr>
            <a:spLocks noChangeShapeType="1"/>
          </p:cNvSpPr>
          <p:nvPr/>
        </p:nvSpPr>
        <p:spPr bwMode="auto">
          <a:xfrm flipH="1" flipV="1">
            <a:off x="7907338"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4240" name="Line 54"/>
          <p:cNvSpPr>
            <a:spLocks noChangeShapeType="1"/>
          </p:cNvSpPr>
          <p:nvPr/>
        </p:nvSpPr>
        <p:spPr bwMode="auto">
          <a:xfrm flipV="1">
            <a:off x="3409951" y="2349501"/>
            <a:ext cx="3489325" cy="868363"/>
          </a:xfrm>
          <a:prstGeom prst="line">
            <a:avLst/>
          </a:prstGeom>
          <a:noFill/>
          <a:ln w="9525">
            <a:solidFill>
              <a:schemeClr val="tx1"/>
            </a:solidFill>
            <a:round/>
            <a:headEnd/>
            <a:tailEnd/>
          </a:ln>
        </p:spPr>
        <p:txBody>
          <a:bodyPr wrap="none" anchor="ctr"/>
          <a:lstStyle/>
          <a:p>
            <a:endParaRPr lang="cs-CZ"/>
          </a:p>
        </p:txBody>
      </p:sp>
      <p:sp>
        <p:nvSpPr>
          <p:cNvPr id="94241" name="Line 55"/>
          <p:cNvSpPr>
            <a:spLocks noChangeShapeType="1"/>
          </p:cNvSpPr>
          <p:nvPr/>
        </p:nvSpPr>
        <p:spPr bwMode="auto">
          <a:xfrm flipV="1">
            <a:off x="6888163" y="19051"/>
            <a:ext cx="1008062" cy="2309813"/>
          </a:xfrm>
          <a:prstGeom prst="line">
            <a:avLst/>
          </a:prstGeom>
          <a:noFill/>
          <a:ln w="9525">
            <a:solidFill>
              <a:schemeClr val="tx1"/>
            </a:solidFill>
            <a:round/>
            <a:headEnd/>
            <a:tailEnd/>
          </a:ln>
        </p:spPr>
        <p:txBody>
          <a:bodyPr wrap="none" anchor="ctr"/>
          <a:lstStyle/>
          <a:p>
            <a:endParaRPr lang="cs-CZ"/>
          </a:p>
        </p:txBody>
      </p:sp>
      <p:sp>
        <p:nvSpPr>
          <p:cNvPr id="94243" name="Line 57"/>
          <p:cNvSpPr>
            <a:spLocks noChangeShapeType="1"/>
          </p:cNvSpPr>
          <p:nvPr/>
        </p:nvSpPr>
        <p:spPr bwMode="auto">
          <a:xfrm flipH="1" flipV="1">
            <a:off x="6475413"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94244" name="Line 58"/>
          <p:cNvSpPr>
            <a:spLocks noChangeShapeType="1"/>
          </p:cNvSpPr>
          <p:nvPr/>
        </p:nvSpPr>
        <p:spPr bwMode="auto">
          <a:xfrm flipV="1">
            <a:off x="3786189" y="2538413"/>
            <a:ext cx="1587" cy="328612"/>
          </a:xfrm>
          <a:prstGeom prst="line">
            <a:avLst/>
          </a:prstGeom>
          <a:noFill/>
          <a:ln w="57150">
            <a:solidFill>
              <a:schemeClr val="tx1"/>
            </a:solidFill>
            <a:round/>
            <a:headEnd type="triangle" w="med" len="med"/>
            <a:tailEnd/>
          </a:ln>
        </p:spPr>
        <p:txBody>
          <a:bodyPr wrap="none" anchor="ctr"/>
          <a:lstStyle/>
          <a:p>
            <a:endParaRPr lang="cs-CZ"/>
          </a:p>
        </p:txBody>
      </p:sp>
      <p:sp>
        <p:nvSpPr>
          <p:cNvPr id="94245" name="Text Box 59"/>
          <p:cNvSpPr txBox="1">
            <a:spLocks noChangeArrowheads="1"/>
          </p:cNvSpPr>
          <p:nvPr/>
        </p:nvSpPr>
        <p:spPr bwMode="auto">
          <a:xfrm flipH="1">
            <a:off x="1530351"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sp>
        <p:nvSpPr>
          <p:cNvPr id="94247" name="Text Box 61"/>
          <p:cNvSpPr txBox="1">
            <a:spLocks noChangeArrowheads="1"/>
          </p:cNvSpPr>
          <p:nvPr/>
        </p:nvSpPr>
        <p:spPr bwMode="auto">
          <a:xfrm flipH="1">
            <a:off x="8112655"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4248" name="Oval 62"/>
          <p:cNvSpPr>
            <a:spLocks noChangeArrowheads="1"/>
          </p:cNvSpPr>
          <p:nvPr/>
        </p:nvSpPr>
        <p:spPr bwMode="auto">
          <a:xfrm flipH="1">
            <a:off x="6638926" y="4964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49" name="Oval 63"/>
          <p:cNvSpPr>
            <a:spLocks noChangeArrowheads="1"/>
          </p:cNvSpPr>
          <p:nvPr/>
        </p:nvSpPr>
        <p:spPr bwMode="auto">
          <a:xfrm flipH="1">
            <a:off x="6486526" y="5116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0" name="Oval 64"/>
          <p:cNvSpPr>
            <a:spLocks noChangeArrowheads="1"/>
          </p:cNvSpPr>
          <p:nvPr/>
        </p:nvSpPr>
        <p:spPr bwMode="auto">
          <a:xfrm flipH="1">
            <a:off x="6334126" y="5268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1" name="Oval 65"/>
          <p:cNvSpPr>
            <a:spLocks noChangeArrowheads="1"/>
          </p:cNvSpPr>
          <p:nvPr/>
        </p:nvSpPr>
        <p:spPr bwMode="auto">
          <a:xfrm flipH="1">
            <a:off x="6189663" y="5589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2" name="Oval 66"/>
          <p:cNvSpPr>
            <a:spLocks noChangeArrowheads="1"/>
          </p:cNvSpPr>
          <p:nvPr/>
        </p:nvSpPr>
        <p:spPr bwMode="auto">
          <a:xfrm flipH="1">
            <a:off x="6410326" y="5006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3" name="Oval 67"/>
          <p:cNvSpPr>
            <a:spLocks noChangeArrowheads="1"/>
          </p:cNvSpPr>
          <p:nvPr/>
        </p:nvSpPr>
        <p:spPr bwMode="auto">
          <a:xfrm flipH="1">
            <a:off x="6713538" y="45767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4" name="Oval 68"/>
          <p:cNvSpPr>
            <a:spLocks noChangeArrowheads="1"/>
          </p:cNvSpPr>
          <p:nvPr/>
        </p:nvSpPr>
        <p:spPr bwMode="auto">
          <a:xfrm flipH="1">
            <a:off x="6721476" y="4105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5" name="Oval 69"/>
          <p:cNvSpPr>
            <a:spLocks noChangeArrowheads="1"/>
          </p:cNvSpPr>
          <p:nvPr/>
        </p:nvSpPr>
        <p:spPr bwMode="auto">
          <a:xfrm flipH="1">
            <a:off x="6510338" y="4340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6" name="Oval 70"/>
          <p:cNvSpPr>
            <a:spLocks noChangeArrowheads="1"/>
          </p:cNvSpPr>
          <p:nvPr/>
        </p:nvSpPr>
        <p:spPr bwMode="auto">
          <a:xfrm flipH="1">
            <a:off x="6105526" y="4568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7" name="Oval 71"/>
          <p:cNvSpPr>
            <a:spLocks noChangeArrowheads="1"/>
          </p:cNvSpPr>
          <p:nvPr/>
        </p:nvSpPr>
        <p:spPr bwMode="auto">
          <a:xfrm flipH="1">
            <a:off x="6029326" y="4459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8" name="Oval 72"/>
          <p:cNvSpPr>
            <a:spLocks noChangeArrowheads="1"/>
          </p:cNvSpPr>
          <p:nvPr/>
        </p:nvSpPr>
        <p:spPr bwMode="auto">
          <a:xfrm flipH="1">
            <a:off x="5953126" y="4349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59" name="Oval 73"/>
          <p:cNvSpPr>
            <a:spLocks noChangeArrowheads="1"/>
          </p:cNvSpPr>
          <p:nvPr/>
        </p:nvSpPr>
        <p:spPr bwMode="auto">
          <a:xfrm flipH="1">
            <a:off x="5876926" y="4240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0" name="Oval 74"/>
          <p:cNvSpPr>
            <a:spLocks noChangeArrowheads="1"/>
          </p:cNvSpPr>
          <p:nvPr/>
        </p:nvSpPr>
        <p:spPr bwMode="auto">
          <a:xfrm flipH="1">
            <a:off x="5691188" y="42989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1" name="Oval 75"/>
          <p:cNvSpPr>
            <a:spLocks noChangeArrowheads="1"/>
          </p:cNvSpPr>
          <p:nvPr/>
        </p:nvSpPr>
        <p:spPr bwMode="auto">
          <a:xfrm flipH="1">
            <a:off x="550545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2" name="Oval 76"/>
          <p:cNvSpPr>
            <a:spLocks noChangeArrowheads="1"/>
          </p:cNvSpPr>
          <p:nvPr/>
        </p:nvSpPr>
        <p:spPr bwMode="auto">
          <a:xfrm flipH="1">
            <a:off x="5286376" y="4197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3" name="Oval 77"/>
          <p:cNvSpPr>
            <a:spLocks noChangeArrowheads="1"/>
          </p:cNvSpPr>
          <p:nvPr/>
        </p:nvSpPr>
        <p:spPr bwMode="auto">
          <a:xfrm flipH="1">
            <a:off x="5067301" y="4037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4" name="Oval 78"/>
          <p:cNvSpPr>
            <a:spLocks noChangeArrowheads="1"/>
          </p:cNvSpPr>
          <p:nvPr/>
        </p:nvSpPr>
        <p:spPr bwMode="auto">
          <a:xfrm flipH="1">
            <a:off x="4848226" y="3876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5" name="Oval 79"/>
          <p:cNvSpPr>
            <a:spLocks noChangeArrowheads="1"/>
          </p:cNvSpPr>
          <p:nvPr/>
        </p:nvSpPr>
        <p:spPr bwMode="auto">
          <a:xfrm flipH="1">
            <a:off x="4748213" y="4330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6" name="Oval 80"/>
          <p:cNvSpPr>
            <a:spLocks noChangeArrowheads="1"/>
          </p:cNvSpPr>
          <p:nvPr/>
        </p:nvSpPr>
        <p:spPr bwMode="auto">
          <a:xfrm flipH="1">
            <a:off x="4648201" y="4784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7" name="Oval 81"/>
          <p:cNvSpPr>
            <a:spLocks noChangeArrowheads="1"/>
          </p:cNvSpPr>
          <p:nvPr/>
        </p:nvSpPr>
        <p:spPr bwMode="auto">
          <a:xfrm flipH="1">
            <a:off x="4521201" y="4735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8" name="Oval 82"/>
          <p:cNvSpPr>
            <a:spLocks noChangeArrowheads="1"/>
          </p:cNvSpPr>
          <p:nvPr/>
        </p:nvSpPr>
        <p:spPr bwMode="auto">
          <a:xfrm flipH="1">
            <a:off x="4435476" y="4602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69" name="Oval 83"/>
          <p:cNvSpPr>
            <a:spLocks noChangeArrowheads="1"/>
          </p:cNvSpPr>
          <p:nvPr/>
        </p:nvSpPr>
        <p:spPr bwMode="auto">
          <a:xfrm flipH="1">
            <a:off x="4267201"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0" name="Oval 84"/>
          <p:cNvSpPr>
            <a:spLocks noChangeArrowheads="1"/>
          </p:cNvSpPr>
          <p:nvPr/>
        </p:nvSpPr>
        <p:spPr bwMode="auto">
          <a:xfrm flipH="1">
            <a:off x="4359276" y="4241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1" name="Oval 85"/>
          <p:cNvSpPr>
            <a:spLocks noChangeArrowheads="1"/>
          </p:cNvSpPr>
          <p:nvPr/>
        </p:nvSpPr>
        <p:spPr bwMode="auto">
          <a:xfrm flipH="1">
            <a:off x="4013201" y="4538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2" name="Oval 86"/>
          <p:cNvSpPr>
            <a:spLocks noChangeArrowheads="1"/>
          </p:cNvSpPr>
          <p:nvPr/>
        </p:nvSpPr>
        <p:spPr bwMode="auto">
          <a:xfrm flipH="1">
            <a:off x="4875213" y="4727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3" name="Oval 87"/>
          <p:cNvSpPr>
            <a:spLocks noChangeArrowheads="1"/>
          </p:cNvSpPr>
          <p:nvPr/>
        </p:nvSpPr>
        <p:spPr bwMode="auto">
          <a:xfrm flipH="1">
            <a:off x="5229226" y="4719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4" name="Oval 88"/>
          <p:cNvSpPr>
            <a:spLocks noChangeArrowheads="1"/>
          </p:cNvSpPr>
          <p:nvPr/>
        </p:nvSpPr>
        <p:spPr bwMode="auto">
          <a:xfrm flipH="1">
            <a:off x="55165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5" name="Oval 89"/>
          <p:cNvSpPr>
            <a:spLocks noChangeArrowheads="1"/>
          </p:cNvSpPr>
          <p:nvPr/>
        </p:nvSpPr>
        <p:spPr bwMode="auto">
          <a:xfrm flipH="1">
            <a:off x="5937251"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6" name="Oval 90"/>
          <p:cNvSpPr>
            <a:spLocks noChangeArrowheads="1"/>
          </p:cNvSpPr>
          <p:nvPr/>
        </p:nvSpPr>
        <p:spPr bwMode="auto">
          <a:xfrm flipH="1">
            <a:off x="4781551"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7" name="Oval 91"/>
          <p:cNvSpPr>
            <a:spLocks noChangeArrowheads="1"/>
          </p:cNvSpPr>
          <p:nvPr/>
        </p:nvSpPr>
        <p:spPr bwMode="auto">
          <a:xfrm flipH="1">
            <a:off x="4637088" y="4910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8" name="Oval 92"/>
          <p:cNvSpPr>
            <a:spLocks noChangeArrowheads="1"/>
          </p:cNvSpPr>
          <p:nvPr/>
        </p:nvSpPr>
        <p:spPr bwMode="auto">
          <a:xfrm flipH="1">
            <a:off x="5048251" y="5189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79" name="Oval 93"/>
          <p:cNvSpPr>
            <a:spLocks noChangeArrowheads="1"/>
          </p:cNvSpPr>
          <p:nvPr/>
        </p:nvSpPr>
        <p:spPr bwMode="auto">
          <a:xfrm flipH="1">
            <a:off x="4721226" y="50212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0" name="Oval 94"/>
          <p:cNvSpPr>
            <a:spLocks noChangeArrowheads="1"/>
          </p:cNvSpPr>
          <p:nvPr/>
        </p:nvSpPr>
        <p:spPr bwMode="auto">
          <a:xfrm flipH="1">
            <a:off x="4670426" y="5165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1" name="Oval 95"/>
          <p:cNvSpPr>
            <a:spLocks noChangeArrowheads="1"/>
          </p:cNvSpPr>
          <p:nvPr/>
        </p:nvSpPr>
        <p:spPr bwMode="auto">
          <a:xfrm flipH="1">
            <a:off x="4535488" y="5081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2" name="Oval 96"/>
          <p:cNvSpPr>
            <a:spLocks noChangeArrowheads="1"/>
          </p:cNvSpPr>
          <p:nvPr/>
        </p:nvSpPr>
        <p:spPr bwMode="auto">
          <a:xfrm flipH="1">
            <a:off x="4400551" y="4997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3" name="Oval 97"/>
          <p:cNvSpPr>
            <a:spLocks noChangeArrowheads="1"/>
          </p:cNvSpPr>
          <p:nvPr/>
        </p:nvSpPr>
        <p:spPr bwMode="auto">
          <a:xfrm flipH="1">
            <a:off x="4265613" y="49133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4" name="Oval 98"/>
          <p:cNvSpPr>
            <a:spLocks noChangeArrowheads="1"/>
          </p:cNvSpPr>
          <p:nvPr/>
        </p:nvSpPr>
        <p:spPr bwMode="auto">
          <a:xfrm flipH="1">
            <a:off x="4130676" y="4829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5" name="Oval 99"/>
          <p:cNvSpPr>
            <a:spLocks noChangeArrowheads="1"/>
          </p:cNvSpPr>
          <p:nvPr/>
        </p:nvSpPr>
        <p:spPr bwMode="auto">
          <a:xfrm flipH="1">
            <a:off x="3937001"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6" name="Oval 100"/>
          <p:cNvSpPr>
            <a:spLocks noChangeArrowheads="1"/>
          </p:cNvSpPr>
          <p:nvPr/>
        </p:nvSpPr>
        <p:spPr bwMode="auto">
          <a:xfrm flipH="1">
            <a:off x="4383088" y="5233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7" name="Oval 101"/>
          <p:cNvSpPr>
            <a:spLocks noChangeArrowheads="1"/>
          </p:cNvSpPr>
          <p:nvPr/>
        </p:nvSpPr>
        <p:spPr bwMode="auto">
          <a:xfrm flipH="1">
            <a:off x="4418013" y="4854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8" name="Oval 102"/>
          <p:cNvSpPr>
            <a:spLocks noChangeArrowheads="1"/>
          </p:cNvSpPr>
          <p:nvPr/>
        </p:nvSpPr>
        <p:spPr bwMode="auto">
          <a:xfrm flipH="1">
            <a:off x="4206876" y="4394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89" name="Oval 103"/>
          <p:cNvSpPr>
            <a:spLocks noChangeArrowheads="1"/>
          </p:cNvSpPr>
          <p:nvPr/>
        </p:nvSpPr>
        <p:spPr bwMode="auto">
          <a:xfrm flipH="1">
            <a:off x="4722813" y="4627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0" name="Oval 104"/>
          <p:cNvSpPr>
            <a:spLocks noChangeArrowheads="1"/>
          </p:cNvSpPr>
          <p:nvPr/>
        </p:nvSpPr>
        <p:spPr bwMode="auto">
          <a:xfrm flipH="1">
            <a:off x="4140201" y="4594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1" name="Oval 105"/>
          <p:cNvSpPr>
            <a:spLocks noChangeArrowheads="1"/>
          </p:cNvSpPr>
          <p:nvPr/>
        </p:nvSpPr>
        <p:spPr bwMode="auto">
          <a:xfrm flipH="1">
            <a:off x="4638676" y="4445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2" name="Oval 106"/>
          <p:cNvSpPr>
            <a:spLocks noChangeArrowheads="1"/>
          </p:cNvSpPr>
          <p:nvPr/>
        </p:nvSpPr>
        <p:spPr bwMode="auto">
          <a:xfrm flipH="1">
            <a:off x="4865688" y="4497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3" name="Oval 107"/>
          <p:cNvSpPr>
            <a:spLocks noChangeArrowheads="1"/>
          </p:cNvSpPr>
          <p:nvPr/>
        </p:nvSpPr>
        <p:spPr bwMode="auto">
          <a:xfrm flipH="1">
            <a:off x="4975226" y="4221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4" name="Oval 108"/>
          <p:cNvSpPr>
            <a:spLocks noChangeArrowheads="1"/>
          </p:cNvSpPr>
          <p:nvPr/>
        </p:nvSpPr>
        <p:spPr bwMode="auto">
          <a:xfrm flipH="1">
            <a:off x="4394201"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5" name="Oval 109"/>
          <p:cNvSpPr>
            <a:spLocks noChangeArrowheads="1"/>
          </p:cNvSpPr>
          <p:nvPr/>
        </p:nvSpPr>
        <p:spPr bwMode="auto">
          <a:xfrm flipH="1">
            <a:off x="3170238" y="4773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6" name="Oval 110"/>
          <p:cNvSpPr>
            <a:spLocks noChangeArrowheads="1"/>
          </p:cNvSpPr>
          <p:nvPr/>
        </p:nvSpPr>
        <p:spPr bwMode="auto">
          <a:xfrm flipH="1">
            <a:off x="4206876" y="4394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7" name="Oval 111"/>
          <p:cNvSpPr>
            <a:spLocks noChangeArrowheads="1"/>
          </p:cNvSpPr>
          <p:nvPr/>
        </p:nvSpPr>
        <p:spPr bwMode="auto">
          <a:xfrm flipH="1">
            <a:off x="3860801" y="4691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8" name="Oval 112"/>
          <p:cNvSpPr>
            <a:spLocks noChangeArrowheads="1"/>
          </p:cNvSpPr>
          <p:nvPr/>
        </p:nvSpPr>
        <p:spPr bwMode="auto">
          <a:xfrm flipH="1">
            <a:off x="4113213"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299" name="Oval 113"/>
          <p:cNvSpPr>
            <a:spLocks noChangeArrowheads="1"/>
          </p:cNvSpPr>
          <p:nvPr/>
        </p:nvSpPr>
        <p:spPr bwMode="auto">
          <a:xfrm flipH="1">
            <a:off x="3978276" y="4981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0" name="Oval 114"/>
          <p:cNvSpPr>
            <a:spLocks noChangeArrowheads="1"/>
          </p:cNvSpPr>
          <p:nvPr/>
        </p:nvSpPr>
        <p:spPr bwMode="auto">
          <a:xfrm flipH="1">
            <a:off x="39624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1" name="Oval 115"/>
          <p:cNvSpPr>
            <a:spLocks noChangeArrowheads="1"/>
          </p:cNvSpPr>
          <p:nvPr/>
        </p:nvSpPr>
        <p:spPr bwMode="auto">
          <a:xfrm flipH="1">
            <a:off x="2909888" y="4410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2" name="Oval 116"/>
          <p:cNvSpPr>
            <a:spLocks noChangeArrowheads="1"/>
          </p:cNvSpPr>
          <p:nvPr/>
        </p:nvSpPr>
        <p:spPr bwMode="auto">
          <a:xfrm flipH="1">
            <a:off x="3305176" y="4941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3" name="Oval 117"/>
          <p:cNvSpPr>
            <a:spLocks noChangeArrowheads="1"/>
          </p:cNvSpPr>
          <p:nvPr/>
        </p:nvSpPr>
        <p:spPr bwMode="auto">
          <a:xfrm flipH="1">
            <a:off x="3825876" y="411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4" name="Oval 118"/>
          <p:cNvSpPr>
            <a:spLocks noChangeArrowheads="1"/>
          </p:cNvSpPr>
          <p:nvPr/>
        </p:nvSpPr>
        <p:spPr bwMode="auto">
          <a:xfrm flipH="1">
            <a:off x="3708401" y="4843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5" name="Oval 119"/>
          <p:cNvSpPr>
            <a:spLocks noChangeArrowheads="1"/>
          </p:cNvSpPr>
          <p:nvPr/>
        </p:nvSpPr>
        <p:spPr bwMode="auto">
          <a:xfrm flipH="1">
            <a:off x="3960813" y="5218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6" name="Oval 120"/>
          <p:cNvSpPr>
            <a:spLocks noChangeArrowheads="1"/>
          </p:cNvSpPr>
          <p:nvPr/>
        </p:nvSpPr>
        <p:spPr bwMode="auto">
          <a:xfrm flipH="1">
            <a:off x="3825876" y="5133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7" name="Oval 121"/>
          <p:cNvSpPr>
            <a:spLocks noChangeArrowheads="1"/>
          </p:cNvSpPr>
          <p:nvPr/>
        </p:nvSpPr>
        <p:spPr bwMode="auto">
          <a:xfrm flipH="1">
            <a:off x="3708401" y="4505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8" name="Oval 122"/>
          <p:cNvSpPr>
            <a:spLocks noChangeArrowheads="1"/>
          </p:cNvSpPr>
          <p:nvPr/>
        </p:nvSpPr>
        <p:spPr bwMode="auto">
          <a:xfrm flipH="1">
            <a:off x="3457576" y="4764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09" name="Oval 123"/>
          <p:cNvSpPr>
            <a:spLocks noChangeArrowheads="1"/>
          </p:cNvSpPr>
          <p:nvPr/>
        </p:nvSpPr>
        <p:spPr bwMode="auto">
          <a:xfrm flipH="1">
            <a:off x="3278188" y="5118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0" name="Oval 124"/>
          <p:cNvSpPr>
            <a:spLocks noChangeArrowheads="1"/>
          </p:cNvSpPr>
          <p:nvPr/>
        </p:nvSpPr>
        <p:spPr bwMode="auto">
          <a:xfrm flipH="1">
            <a:off x="3589338" y="4243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1" name="Oval 125"/>
          <p:cNvSpPr>
            <a:spLocks noChangeArrowheads="1"/>
          </p:cNvSpPr>
          <p:nvPr/>
        </p:nvSpPr>
        <p:spPr bwMode="auto">
          <a:xfrm flipH="1">
            <a:off x="3556001" y="49958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2" name="Oval 126"/>
          <p:cNvSpPr>
            <a:spLocks noChangeArrowheads="1"/>
          </p:cNvSpPr>
          <p:nvPr/>
        </p:nvSpPr>
        <p:spPr bwMode="auto">
          <a:xfrm flipH="1">
            <a:off x="3808413" y="5370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3" name="Oval 127"/>
          <p:cNvSpPr>
            <a:spLocks noChangeArrowheads="1"/>
          </p:cNvSpPr>
          <p:nvPr/>
        </p:nvSpPr>
        <p:spPr bwMode="auto">
          <a:xfrm flipH="1">
            <a:off x="3673476" y="52863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4" name="Oval 128"/>
          <p:cNvSpPr>
            <a:spLocks noChangeArrowheads="1"/>
          </p:cNvSpPr>
          <p:nvPr/>
        </p:nvSpPr>
        <p:spPr bwMode="auto">
          <a:xfrm flipH="1">
            <a:off x="3235326" y="42703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5" name="Oval 129"/>
          <p:cNvSpPr>
            <a:spLocks noChangeArrowheads="1"/>
          </p:cNvSpPr>
          <p:nvPr/>
        </p:nvSpPr>
        <p:spPr bwMode="auto">
          <a:xfrm flipH="1">
            <a:off x="3236913" y="4562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6" name="Oval 130"/>
          <p:cNvSpPr>
            <a:spLocks noChangeArrowheads="1"/>
          </p:cNvSpPr>
          <p:nvPr/>
        </p:nvSpPr>
        <p:spPr bwMode="auto">
          <a:xfrm flipH="1">
            <a:off x="6357938" y="4492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7" name="Oval 131"/>
          <p:cNvSpPr>
            <a:spLocks noChangeArrowheads="1"/>
          </p:cNvSpPr>
          <p:nvPr/>
        </p:nvSpPr>
        <p:spPr bwMode="auto">
          <a:xfrm flipH="1">
            <a:off x="6205538" y="4645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8" name="Oval 132"/>
          <p:cNvSpPr>
            <a:spLocks noChangeArrowheads="1"/>
          </p:cNvSpPr>
          <p:nvPr/>
        </p:nvSpPr>
        <p:spPr bwMode="auto">
          <a:xfrm flipH="1">
            <a:off x="6561138" y="4729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19" name="Oval 133"/>
          <p:cNvSpPr>
            <a:spLocks noChangeArrowheads="1"/>
          </p:cNvSpPr>
          <p:nvPr/>
        </p:nvSpPr>
        <p:spPr bwMode="auto">
          <a:xfrm flipH="1">
            <a:off x="67040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0" name="Oval 134"/>
          <p:cNvSpPr>
            <a:spLocks noChangeArrowheads="1"/>
          </p:cNvSpPr>
          <p:nvPr/>
        </p:nvSpPr>
        <p:spPr bwMode="auto">
          <a:xfrm flipH="1">
            <a:off x="6551613" y="4586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1" name="Oval 135"/>
          <p:cNvSpPr>
            <a:spLocks noChangeArrowheads="1"/>
          </p:cNvSpPr>
          <p:nvPr/>
        </p:nvSpPr>
        <p:spPr bwMode="auto">
          <a:xfrm flipH="1">
            <a:off x="6399213" y="4738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2" name="Oval 136"/>
          <p:cNvSpPr>
            <a:spLocks noChangeArrowheads="1"/>
          </p:cNvSpPr>
          <p:nvPr/>
        </p:nvSpPr>
        <p:spPr bwMode="auto">
          <a:xfrm flipH="1">
            <a:off x="6246813" y="4891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3" name="Oval 137"/>
          <p:cNvSpPr>
            <a:spLocks noChangeArrowheads="1"/>
          </p:cNvSpPr>
          <p:nvPr/>
        </p:nvSpPr>
        <p:spPr bwMode="auto">
          <a:xfrm flipH="1">
            <a:off x="6094413" y="5043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4" name="Oval 138"/>
          <p:cNvSpPr>
            <a:spLocks noChangeArrowheads="1"/>
          </p:cNvSpPr>
          <p:nvPr/>
        </p:nvSpPr>
        <p:spPr bwMode="auto">
          <a:xfrm flipH="1">
            <a:off x="6340476" y="4156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5" name="Oval 139"/>
          <p:cNvSpPr>
            <a:spLocks noChangeArrowheads="1"/>
          </p:cNvSpPr>
          <p:nvPr/>
        </p:nvSpPr>
        <p:spPr bwMode="auto">
          <a:xfrm flipH="1">
            <a:off x="6203951" y="42592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6" name="Oval 140"/>
          <p:cNvSpPr>
            <a:spLocks noChangeArrowheads="1"/>
          </p:cNvSpPr>
          <p:nvPr/>
        </p:nvSpPr>
        <p:spPr bwMode="auto">
          <a:xfrm flipH="1">
            <a:off x="6016626" y="4084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7" name="Oval 141"/>
          <p:cNvSpPr>
            <a:spLocks noChangeArrowheads="1"/>
          </p:cNvSpPr>
          <p:nvPr/>
        </p:nvSpPr>
        <p:spPr bwMode="auto">
          <a:xfrm flipH="1">
            <a:off x="5942013" y="5195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8" name="Oval 142"/>
          <p:cNvSpPr>
            <a:spLocks noChangeArrowheads="1"/>
          </p:cNvSpPr>
          <p:nvPr/>
        </p:nvSpPr>
        <p:spPr bwMode="auto">
          <a:xfrm flipH="1">
            <a:off x="5784851"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29" name="Oval 143"/>
          <p:cNvSpPr>
            <a:spLocks noChangeArrowheads="1"/>
          </p:cNvSpPr>
          <p:nvPr/>
        </p:nvSpPr>
        <p:spPr bwMode="auto">
          <a:xfrm flipH="1">
            <a:off x="5632451" y="5151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0" name="Oval 144"/>
          <p:cNvSpPr>
            <a:spLocks noChangeArrowheads="1"/>
          </p:cNvSpPr>
          <p:nvPr/>
        </p:nvSpPr>
        <p:spPr bwMode="auto">
          <a:xfrm flipH="1">
            <a:off x="4473576" y="5754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1" name="Oval 145"/>
          <p:cNvSpPr>
            <a:spLocks noChangeArrowheads="1"/>
          </p:cNvSpPr>
          <p:nvPr/>
        </p:nvSpPr>
        <p:spPr bwMode="auto">
          <a:xfrm flipH="1">
            <a:off x="5480051" y="5303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2" name="Oval 146"/>
          <p:cNvSpPr>
            <a:spLocks noChangeArrowheads="1"/>
          </p:cNvSpPr>
          <p:nvPr/>
        </p:nvSpPr>
        <p:spPr bwMode="auto">
          <a:xfrm flipH="1">
            <a:off x="53641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3" name="Oval 147"/>
          <p:cNvSpPr>
            <a:spLocks noChangeArrowheads="1"/>
          </p:cNvSpPr>
          <p:nvPr/>
        </p:nvSpPr>
        <p:spPr bwMode="auto">
          <a:xfrm flipH="1">
            <a:off x="50498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4" name="Oval 148"/>
          <p:cNvSpPr>
            <a:spLocks noChangeArrowheads="1"/>
          </p:cNvSpPr>
          <p:nvPr/>
        </p:nvSpPr>
        <p:spPr bwMode="auto">
          <a:xfrm flipH="1">
            <a:off x="7926388" y="4535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5" name="Oval 149"/>
          <p:cNvSpPr>
            <a:spLocks noChangeArrowheads="1"/>
          </p:cNvSpPr>
          <p:nvPr/>
        </p:nvSpPr>
        <p:spPr bwMode="auto">
          <a:xfrm flipH="1">
            <a:off x="8996363" y="4789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6" name="Oval 150"/>
          <p:cNvSpPr>
            <a:spLocks noChangeArrowheads="1"/>
          </p:cNvSpPr>
          <p:nvPr/>
        </p:nvSpPr>
        <p:spPr bwMode="auto">
          <a:xfrm flipH="1">
            <a:off x="10066338" y="5043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7" name="Oval 151"/>
          <p:cNvSpPr>
            <a:spLocks noChangeArrowheads="1"/>
          </p:cNvSpPr>
          <p:nvPr/>
        </p:nvSpPr>
        <p:spPr bwMode="auto">
          <a:xfrm flipH="1">
            <a:off x="938371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8" name="Oval 152"/>
          <p:cNvSpPr>
            <a:spLocks noChangeArrowheads="1"/>
          </p:cNvSpPr>
          <p:nvPr/>
        </p:nvSpPr>
        <p:spPr bwMode="auto">
          <a:xfrm flipH="1">
            <a:off x="8845551" y="4838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39" name="Oval 153"/>
          <p:cNvSpPr>
            <a:spLocks noChangeArrowheads="1"/>
          </p:cNvSpPr>
          <p:nvPr/>
        </p:nvSpPr>
        <p:spPr bwMode="auto">
          <a:xfrm flipH="1">
            <a:off x="8894763" y="4510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0" name="Oval 154"/>
          <p:cNvSpPr>
            <a:spLocks noChangeArrowheads="1"/>
          </p:cNvSpPr>
          <p:nvPr/>
        </p:nvSpPr>
        <p:spPr bwMode="auto">
          <a:xfrm flipH="1">
            <a:off x="8642351" y="4602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1" name="Oval 155"/>
          <p:cNvSpPr>
            <a:spLocks noChangeArrowheads="1"/>
          </p:cNvSpPr>
          <p:nvPr/>
        </p:nvSpPr>
        <p:spPr bwMode="auto">
          <a:xfrm flipH="1">
            <a:off x="8489951" y="4754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2" name="Oval 156"/>
          <p:cNvSpPr>
            <a:spLocks noChangeArrowheads="1"/>
          </p:cNvSpPr>
          <p:nvPr/>
        </p:nvSpPr>
        <p:spPr bwMode="auto">
          <a:xfrm flipH="1">
            <a:off x="8337551" y="4906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3" name="Oval 157"/>
          <p:cNvSpPr>
            <a:spLocks noChangeArrowheads="1"/>
          </p:cNvSpPr>
          <p:nvPr/>
        </p:nvSpPr>
        <p:spPr bwMode="auto">
          <a:xfrm flipH="1">
            <a:off x="86931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4" name="Oval 158"/>
          <p:cNvSpPr>
            <a:spLocks noChangeArrowheads="1"/>
          </p:cNvSpPr>
          <p:nvPr/>
        </p:nvSpPr>
        <p:spPr bwMode="auto">
          <a:xfrm flipH="1">
            <a:off x="88360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5" name="Oval 159"/>
          <p:cNvSpPr>
            <a:spLocks noChangeArrowheads="1"/>
          </p:cNvSpPr>
          <p:nvPr/>
        </p:nvSpPr>
        <p:spPr bwMode="auto">
          <a:xfrm flipH="1">
            <a:off x="8683626" y="4848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6" name="Oval 160"/>
          <p:cNvSpPr>
            <a:spLocks noChangeArrowheads="1"/>
          </p:cNvSpPr>
          <p:nvPr/>
        </p:nvSpPr>
        <p:spPr bwMode="auto">
          <a:xfrm flipH="1">
            <a:off x="8531226" y="5000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7" name="Oval 161"/>
          <p:cNvSpPr>
            <a:spLocks noChangeArrowheads="1"/>
          </p:cNvSpPr>
          <p:nvPr/>
        </p:nvSpPr>
        <p:spPr bwMode="auto">
          <a:xfrm flipH="1">
            <a:off x="8378826" y="5153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8" name="Oval 162"/>
          <p:cNvSpPr>
            <a:spLocks noChangeArrowheads="1"/>
          </p:cNvSpPr>
          <p:nvPr/>
        </p:nvSpPr>
        <p:spPr bwMode="auto">
          <a:xfrm flipH="1">
            <a:off x="8472488" y="4418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49" name="Oval 163"/>
          <p:cNvSpPr>
            <a:spLocks noChangeArrowheads="1"/>
          </p:cNvSpPr>
          <p:nvPr/>
        </p:nvSpPr>
        <p:spPr bwMode="auto">
          <a:xfrm flipH="1">
            <a:off x="8335963" y="4521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0" name="Oval 164"/>
          <p:cNvSpPr>
            <a:spLocks noChangeArrowheads="1"/>
          </p:cNvSpPr>
          <p:nvPr/>
        </p:nvSpPr>
        <p:spPr bwMode="auto">
          <a:xfrm flipH="1">
            <a:off x="2279651" y="531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1" name="Oval 165"/>
          <p:cNvSpPr>
            <a:spLocks noChangeArrowheads="1"/>
          </p:cNvSpPr>
          <p:nvPr/>
        </p:nvSpPr>
        <p:spPr bwMode="auto">
          <a:xfrm flipH="1">
            <a:off x="2422526" y="5024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2" name="Oval 166"/>
          <p:cNvSpPr>
            <a:spLocks noChangeArrowheads="1"/>
          </p:cNvSpPr>
          <p:nvPr/>
        </p:nvSpPr>
        <p:spPr bwMode="auto">
          <a:xfrm flipH="1">
            <a:off x="2076451" y="5083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3" name="Oval 167"/>
          <p:cNvSpPr>
            <a:spLocks noChangeArrowheads="1"/>
          </p:cNvSpPr>
          <p:nvPr/>
        </p:nvSpPr>
        <p:spPr bwMode="auto">
          <a:xfrm flipH="1">
            <a:off x="1924051" y="5235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4" name="Oval 168"/>
          <p:cNvSpPr>
            <a:spLocks noChangeArrowheads="1"/>
          </p:cNvSpPr>
          <p:nvPr/>
        </p:nvSpPr>
        <p:spPr bwMode="auto">
          <a:xfrm flipH="1">
            <a:off x="1771651" y="5387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5" name="Oval 169"/>
          <p:cNvSpPr>
            <a:spLocks noChangeArrowheads="1"/>
          </p:cNvSpPr>
          <p:nvPr/>
        </p:nvSpPr>
        <p:spPr bwMode="auto">
          <a:xfrm flipH="1">
            <a:off x="2127251" y="5472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6" name="Oval 170"/>
          <p:cNvSpPr>
            <a:spLocks noChangeArrowheads="1"/>
          </p:cNvSpPr>
          <p:nvPr/>
        </p:nvSpPr>
        <p:spPr bwMode="auto">
          <a:xfrm flipH="1">
            <a:off x="2270126" y="5176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7" name="Oval 171"/>
          <p:cNvSpPr>
            <a:spLocks noChangeArrowheads="1"/>
          </p:cNvSpPr>
          <p:nvPr/>
        </p:nvSpPr>
        <p:spPr bwMode="auto">
          <a:xfrm flipH="1">
            <a:off x="2117726" y="5329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8" name="Oval 172"/>
          <p:cNvSpPr>
            <a:spLocks noChangeArrowheads="1"/>
          </p:cNvSpPr>
          <p:nvPr/>
        </p:nvSpPr>
        <p:spPr bwMode="auto">
          <a:xfrm flipH="1">
            <a:off x="1965326" y="5481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59" name="Oval 173"/>
          <p:cNvSpPr>
            <a:spLocks noChangeArrowheads="1"/>
          </p:cNvSpPr>
          <p:nvPr/>
        </p:nvSpPr>
        <p:spPr bwMode="auto">
          <a:xfrm flipH="1">
            <a:off x="1812926" y="5634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0" name="Oval 174"/>
          <p:cNvSpPr>
            <a:spLocks noChangeArrowheads="1"/>
          </p:cNvSpPr>
          <p:nvPr/>
        </p:nvSpPr>
        <p:spPr bwMode="auto">
          <a:xfrm flipH="1">
            <a:off x="1906588" y="4899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1" name="Oval 175"/>
          <p:cNvSpPr>
            <a:spLocks noChangeArrowheads="1"/>
          </p:cNvSpPr>
          <p:nvPr/>
        </p:nvSpPr>
        <p:spPr bwMode="auto">
          <a:xfrm flipH="1">
            <a:off x="1770063" y="5002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2" name="Oval 176"/>
          <p:cNvSpPr>
            <a:spLocks noChangeArrowheads="1"/>
          </p:cNvSpPr>
          <p:nvPr/>
        </p:nvSpPr>
        <p:spPr bwMode="auto">
          <a:xfrm flipH="1">
            <a:off x="2986088" y="4316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3" name="Oval 177"/>
          <p:cNvSpPr>
            <a:spLocks noChangeArrowheads="1"/>
          </p:cNvSpPr>
          <p:nvPr/>
        </p:nvSpPr>
        <p:spPr bwMode="auto">
          <a:xfrm flipH="1">
            <a:off x="2943226"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4" name="Oval 178"/>
          <p:cNvSpPr>
            <a:spLocks noChangeArrowheads="1"/>
          </p:cNvSpPr>
          <p:nvPr/>
        </p:nvSpPr>
        <p:spPr bwMode="auto">
          <a:xfrm flipH="1">
            <a:off x="3416301" y="51498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5" name="Oval 179"/>
          <p:cNvSpPr>
            <a:spLocks noChangeArrowheads="1"/>
          </p:cNvSpPr>
          <p:nvPr/>
        </p:nvSpPr>
        <p:spPr bwMode="auto">
          <a:xfrm flipH="1">
            <a:off x="165258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6" name="Oval 180"/>
          <p:cNvSpPr>
            <a:spLocks noChangeArrowheads="1"/>
          </p:cNvSpPr>
          <p:nvPr/>
        </p:nvSpPr>
        <p:spPr bwMode="auto">
          <a:xfrm flipH="1">
            <a:off x="2008188" y="43338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7" name="Oval 181"/>
          <p:cNvSpPr>
            <a:spLocks noChangeArrowheads="1"/>
          </p:cNvSpPr>
          <p:nvPr/>
        </p:nvSpPr>
        <p:spPr bwMode="auto">
          <a:xfrm flipH="1">
            <a:off x="1722438" y="4713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8" name="Oval 182"/>
          <p:cNvSpPr>
            <a:spLocks noChangeArrowheads="1"/>
          </p:cNvSpPr>
          <p:nvPr/>
        </p:nvSpPr>
        <p:spPr bwMode="auto">
          <a:xfrm flipH="1">
            <a:off x="1846263" y="4343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69" name="Oval 183"/>
          <p:cNvSpPr>
            <a:spLocks noChangeArrowheads="1"/>
          </p:cNvSpPr>
          <p:nvPr/>
        </p:nvSpPr>
        <p:spPr bwMode="auto">
          <a:xfrm flipH="1">
            <a:off x="1693863" y="4495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0" name="Oval 184"/>
          <p:cNvSpPr>
            <a:spLocks noChangeArrowheads="1"/>
          </p:cNvSpPr>
          <p:nvPr/>
        </p:nvSpPr>
        <p:spPr bwMode="auto">
          <a:xfrm flipH="1">
            <a:off x="1787526" y="37607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1" name="Oval 185"/>
          <p:cNvSpPr>
            <a:spLocks noChangeArrowheads="1"/>
          </p:cNvSpPr>
          <p:nvPr/>
        </p:nvSpPr>
        <p:spPr bwMode="auto">
          <a:xfrm flipH="1">
            <a:off x="1651001" y="3863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2" name="Oval 186"/>
          <p:cNvSpPr>
            <a:spLocks noChangeArrowheads="1"/>
          </p:cNvSpPr>
          <p:nvPr/>
        </p:nvSpPr>
        <p:spPr bwMode="auto">
          <a:xfrm flipH="1">
            <a:off x="9518651" y="4240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3" name="Oval 187"/>
          <p:cNvSpPr>
            <a:spLocks noChangeArrowheads="1"/>
          </p:cNvSpPr>
          <p:nvPr/>
        </p:nvSpPr>
        <p:spPr bwMode="auto">
          <a:xfrm flipH="1">
            <a:off x="9661526"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4" name="Oval 188"/>
          <p:cNvSpPr>
            <a:spLocks noChangeArrowheads="1"/>
          </p:cNvSpPr>
          <p:nvPr/>
        </p:nvSpPr>
        <p:spPr bwMode="auto">
          <a:xfrm flipH="1">
            <a:off x="9315451" y="4003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5" name="Oval 189"/>
          <p:cNvSpPr>
            <a:spLocks noChangeArrowheads="1"/>
          </p:cNvSpPr>
          <p:nvPr/>
        </p:nvSpPr>
        <p:spPr bwMode="auto">
          <a:xfrm flipH="1">
            <a:off x="9163051" y="4156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6" name="Oval 190"/>
          <p:cNvSpPr>
            <a:spLocks noChangeArrowheads="1"/>
          </p:cNvSpPr>
          <p:nvPr/>
        </p:nvSpPr>
        <p:spPr bwMode="auto">
          <a:xfrm flipH="1">
            <a:off x="9010651" y="4308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7" name="Oval 191"/>
          <p:cNvSpPr>
            <a:spLocks noChangeArrowheads="1"/>
          </p:cNvSpPr>
          <p:nvPr/>
        </p:nvSpPr>
        <p:spPr bwMode="auto">
          <a:xfrm flipH="1">
            <a:off x="9366251" y="4392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8" name="Oval 192"/>
          <p:cNvSpPr>
            <a:spLocks noChangeArrowheads="1"/>
          </p:cNvSpPr>
          <p:nvPr/>
        </p:nvSpPr>
        <p:spPr bwMode="auto">
          <a:xfrm flipH="1">
            <a:off x="9509126"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79" name="Oval 193"/>
          <p:cNvSpPr>
            <a:spLocks noChangeArrowheads="1"/>
          </p:cNvSpPr>
          <p:nvPr/>
        </p:nvSpPr>
        <p:spPr bwMode="auto">
          <a:xfrm flipH="1">
            <a:off x="9356726"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0" name="Oval 194"/>
          <p:cNvSpPr>
            <a:spLocks noChangeArrowheads="1"/>
          </p:cNvSpPr>
          <p:nvPr/>
        </p:nvSpPr>
        <p:spPr bwMode="auto">
          <a:xfrm flipH="1">
            <a:off x="9204326" y="4402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1" name="Oval 195"/>
          <p:cNvSpPr>
            <a:spLocks noChangeArrowheads="1"/>
          </p:cNvSpPr>
          <p:nvPr/>
        </p:nvSpPr>
        <p:spPr bwMode="auto">
          <a:xfrm flipH="1">
            <a:off x="9051926"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2" name="Oval 196"/>
          <p:cNvSpPr>
            <a:spLocks noChangeArrowheads="1"/>
          </p:cNvSpPr>
          <p:nvPr/>
        </p:nvSpPr>
        <p:spPr bwMode="auto">
          <a:xfrm flipH="1">
            <a:off x="9145588" y="3819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3" name="Oval 197"/>
          <p:cNvSpPr>
            <a:spLocks noChangeArrowheads="1"/>
          </p:cNvSpPr>
          <p:nvPr/>
        </p:nvSpPr>
        <p:spPr bwMode="auto">
          <a:xfrm flipH="1">
            <a:off x="9009063" y="3922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4" name="Oval 198"/>
          <p:cNvSpPr>
            <a:spLocks noChangeArrowheads="1"/>
          </p:cNvSpPr>
          <p:nvPr/>
        </p:nvSpPr>
        <p:spPr bwMode="auto">
          <a:xfrm flipH="1">
            <a:off x="8691563" y="5094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5" name="Oval 199"/>
          <p:cNvSpPr>
            <a:spLocks noChangeArrowheads="1"/>
          </p:cNvSpPr>
          <p:nvPr/>
        </p:nvSpPr>
        <p:spPr bwMode="auto">
          <a:xfrm flipH="1">
            <a:off x="8540751" y="5143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6" name="Oval 200"/>
          <p:cNvSpPr>
            <a:spLocks noChangeArrowheads="1"/>
          </p:cNvSpPr>
          <p:nvPr/>
        </p:nvSpPr>
        <p:spPr bwMode="auto">
          <a:xfrm flipH="1">
            <a:off x="8185151" y="50593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7" name="Oval 201"/>
          <p:cNvSpPr>
            <a:spLocks noChangeArrowheads="1"/>
          </p:cNvSpPr>
          <p:nvPr/>
        </p:nvSpPr>
        <p:spPr bwMode="auto">
          <a:xfrm flipH="1">
            <a:off x="8809038" y="5203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8" name="Oval 202"/>
          <p:cNvSpPr>
            <a:spLocks noChangeArrowheads="1"/>
          </p:cNvSpPr>
          <p:nvPr/>
        </p:nvSpPr>
        <p:spPr bwMode="auto">
          <a:xfrm flipH="1">
            <a:off x="8388351" y="5295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89" name="Oval 203"/>
          <p:cNvSpPr>
            <a:spLocks noChangeArrowheads="1"/>
          </p:cNvSpPr>
          <p:nvPr/>
        </p:nvSpPr>
        <p:spPr bwMode="auto">
          <a:xfrm flipH="1">
            <a:off x="8378826" y="5153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0" name="Oval 204"/>
          <p:cNvSpPr>
            <a:spLocks noChangeArrowheads="1"/>
          </p:cNvSpPr>
          <p:nvPr/>
        </p:nvSpPr>
        <p:spPr bwMode="auto">
          <a:xfrm flipH="1">
            <a:off x="8099426" y="4791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1" name="Oval 205"/>
          <p:cNvSpPr>
            <a:spLocks noChangeArrowheads="1"/>
          </p:cNvSpPr>
          <p:nvPr/>
        </p:nvSpPr>
        <p:spPr bwMode="auto">
          <a:xfrm flipH="1">
            <a:off x="7904163" y="47148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2" name="Oval 206"/>
          <p:cNvSpPr>
            <a:spLocks noChangeArrowheads="1"/>
          </p:cNvSpPr>
          <p:nvPr/>
        </p:nvSpPr>
        <p:spPr bwMode="auto">
          <a:xfrm flipH="1">
            <a:off x="7462838" y="4692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3" name="Oval 207"/>
          <p:cNvSpPr>
            <a:spLocks noChangeArrowheads="1"/>
          </p:cNvSpPr>
          <p:nvPr/>
        </p:nvSpPr>
        <p:spPr bwMode="auto">
          <a:xfrm flipH="1">
            <a:off x="7335838" y="4643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4" name="Oval 208"/>
          <p:cNvSpPr>
            <a:spLocks noChangeArrowheads="1"/>
          </p:cNvSpPr>
          <p:nvPr/>
        </p:nvSpPr>
        <p:spPr bwMode="auto">
          <a:xfrm flipH="1">
            <a:off x="7250113" y="4510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5" name="Oval 209"/>
          <p:cNvSpPr>
            <a:spLocks noChangeArrowheads="1"/>
          </p:cNvSpPr>
          <p:nvPr/>
        </p:nvSpPr>
        <p:spPr bwMode="auto">
          <a:xfrm flipH="1">
            <a:off x="7081838" y="4603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6" name="Oval 210"/>
          <p:cNvSpPr>
            <a:spLocks noChangeArrowheads="1"/>
          </p:cNvSpPr>
          <p:nvPr/>
        </p:nvSpPr>
        <p:spPr bwMode="auto">
          <a:xfrm flipH="1">
            <a:off x="7173913" y="4149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7" name="Oval 211"/>
          <p:cNvSpPr>
            <a:spLocks noChangeArrowheads="1"/>
          </p:cNvSpPr>
          <p:nvPr/>
        </p:nvSpPr>
        <p:spPr bwMode="auto">
          <a:xfrm flipH="1">
            <a:off x="68278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8" name="Oval 212"/>
          <p:cNvSpPr>
            <a:spLocks noChangeArrowheads="1"/>
          </p:cNvSpPr>
          <p:nvPr/>
        </p:nvSpPr>
        <p:spPr bwMode="auto">
          <a:xfrm flipH="1">
            <a:off x="7451726" y="4818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399" name="Oval 213"/>
          <p:cNvSpPr>
            <a:spLocks noChangeArrowheads="1"/>
          </p:cNvSpPr>
          <p:nvPr/>
        </p:nvSpPr>
        <p:spPr bwMode="auto">
          <a:xfrm flipH="1">
            <a:off x="7080251" y="4821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0" name="Oval 214"/>
          <p:cNvSpPr>
            <a:spLocks noChangeArrowheads="1"/>
          </p:cNvSpPr>
          <p:nvPr/>
        </p:nvSpPr>
        <p:spPr bwMode="auto">
          <a:xfrm flipH="1">
            <a:off x="6945313" y="473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1" name="Oval 215"/>
          <p:cNvSpPr>
            <a:spLocks noChangeArrowheads="1"/>
          </p:cNvSpPr>
          <p:nvPr/>
        </p:nvSpPr>
        <p:spPr bwMode="auto">
          <a:xfrm flipH="1">
            <a:off x="6810376" y="4652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2" name="Oval 216"/>
          <p:cNvSpPr>
            <a:spLocks noChangeArrowheads="1"/>
          </p:cNvSpPr>
          <p:nvPr/>
        </p:nvSpPr>
        <p:spPr bwMode="auto">
          <a:xfrm flipH="1">
            <a:off x="7232651" y="4762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3" name="Oval 217"/>
          <p:cNvSpPr>
            <a:spLocks noChangeArrowheads="1"/>
          </p:cNvSpPr>
          <p:nvPr/>
        </p:nvSpPr>
        <p:spPr bwMode="auto">
          <a:xfrm flipH="1">
            <a:off x="70215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4" name="Oval 218"/>
          <p:cNvSpPr>
            <a:spLocks noChangeArrowheads="1"/>
          </p:cNvSpPr>
          <p:nvPr/>
        </p:nvSpPr>
        <p:spPr bwMode="auto">
          <a:xfrm flipH="1">
            <a:off x="6954838" y="45021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5" name="Oval 219"/>
          <p:cNvSpPr>
            <a:spLocks noChangeArrowheads="1"/>
          </p:cNvSpPr>
          <p:nvPr/>
        </p:nvSpPr>
        <p:spPr bwMode="auto">
          <a:xfrm flipH="1">
            <a:off x="7453313" y="43529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6" name="Oval 220"/>
          <p:cNvSpPr>
            <a:spLocks noChangeArrowheads="1"/>
          </p:cNvSpPr>
          <p:nvPr/>
        </p:nvSpPr>
        <p:spPr bwMode="auto">
          <a:xfrm flipH="1">
            <a:off x="7208838" y="4341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7" name="Oval 221"/>
          <p:cNvSpPr>
            <a:spLocks noChangeArrowheads="1"/>
          </p:cNvSpPr>
          <p:nvPr/>
        </p:nvSpPr>
        <p:spPr bwMode="auto">
          <a:xfrm flipH="1">
            <a:off x="70215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8" name="Oval 222"/>
          <p:cNvSpPr>
            <a:spLocks noChangeArrowheads="1"/>
          </p:cNvSpPr>
          <p:nvPr/>
        </p:nvSpPr>
        <p:spPr bwMode="auto">
          <a:xfrm flipH="1">
            <a:off x="6777038" y="4210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09" name="Oval 223"/>
          <p:cNvSpPr>
            <a:spLocks noChangeArrowheads="1"/>
          </p:cNvSpPr>
          <p:nvPr/>
        </p:nvSpPr>
        <p:spPr bwMode="auto">
          <a:xfrm flipH="1">
            <a:off x="9956801" y="5265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0" name="Oval 224"/>
          <p:cNvSpPr>
            <a:spLocks noChangeArrowheads="1"/>
          </p:cNvSpPr>
          <p:nvPr/>
        </p:nvSpPr>
        <p:spPr bwMode="auto">
          <a:xfrm flipH="1">
            <a:off x="9829801" y="5216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1" name="Oval 225"/>
          <p:cNvSpPr>
            <a:spLocks noChangeArrowheads="1"/>
          </p:cNvSpPr>
          <p:nvPr/>
        </p:nvSpPr>
        <p:spPr bwMode="auto">
          <a:xfrm flipH="1">
            <a:off x="9744076" y="5083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2" name="Oval 226"/>
          <p:cNvSpPr>
            <a:spLocks noChangeArrowheads="1"/>
          </p:cNvSpPr>
          <p:nvPr/>
        </p:nvSpPr>
        <p:spPr bwMode="auto">
          <a:xfrm flipH="1">
            <a:off x="9575801" y="5176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3" name="Oval 227"/>
          <p:cNvSpPr>
            <a:spLocks noChangeArrowheads="1"/>
          </p:cNvSpPr>
          <p:nvPr/>
        </p:nvSpPr>
        <p:spPr bwMode="auto">
          <a:xfrm flipH="1">
            <a:off x="9667876" y="4722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4" name="Oval 228"/>
          <p:cNvSpPr>
            <a:spLocks noChangeArrowheads="1"/>
          </p:cNvSpPr>
          <p:nvPr/>
        </p:nvSpPr>
        <p:spPr bwMode="auto">
          <a:xfrm flipH="1">
            <a:off x="9321801" y="5019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5" name="Oval 229"/>
          <p:cNvSpPr>
            <a:spLocks noChangeArrowheads="1"/>
          </p:cNvSpPr>
          <p:nvPr/>
        </p:nvSpPr>
        <p:spPr bwMode="auto">
          <a:xfrm flipH="1">
            <a:off x="9945688" y="53911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6" name="Oval 230"/>
          <p:cNvSpPr>
            <a:spLocks noChangeArrowheads="1"/>
          </p:cNvSpPr>
          <p:nvPr/>
        </p:nvSpPr>
        <p:spPr bwMode="auto">
          <a:xfrm flipH="1">
            <a:off x="9574213" y="5394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7" name="Oval 231"/>
          <p:cNvSpPr>
            <a:spLocks noChangeArrowheads="1"/>
          </p:cNvSpPr>
          <p:nvPr/>
        </p:nvSpPr>
        <p:spPr bwMode="auto">
          <a:xfrm flipH="1">
            <a:off x="9439276" y="53101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8" name="Oval 232"/>
          <p:cNvSpPr>
            <a:spLocks noChangeArrowheads="1"/>
          </p:cNvSpPr>
          <p:nvPr/>
        </p:nvSpPr>
        <p:spPr bwMode="auto">
          <a:xfrm flipH="1">
            <a:off x="9304338" y="5226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19" name="Oval 233"/>
          <p:cNvSpPr>
            <a:spLocks noChangeArrowheads="1"/>
          </p:cNvSpPr>
          <p:nvPr/>
        </p:nvSpPr>
        <p:spPr bwMode="auto">
          <a:xfrm flipH="1">
            <a:off x="9726613" y="5335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0" name="Oval 234"/>
          <p:cNvSpPr>
            <a:spLocks noChangeArrowheads="1"/>
          </p:cNvSpPr>
          <p:nvPr/>
        </p:nvSpPr>
        <p:spPr bwMode="auto">
          <a:xfrm flipH="1">
            <a:off x="9515476" y="4875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1" name="Oval 235"/>
          <p:cNvSpPr>
            <a:spLocks noChangeArrowheads="1"/>
          </p:cNvSpPr>
          <p:nvPr/>
        </p:nvSpPr>
        <p:spPr bwMode="auto">
          <a:xfrm flipH="1">
            <a:off x="9448801" y="5075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2" name="Oval 236"/>
          <p:cNvSpPr>
            <a:spLocks noChangeArrowheads="1"/>
          </p:cNvSpPr>
          <p:nvPr/>
        </p:nvSpPr>
        <p:spPr bwMode="auto">
          <a:xfrm flipH="1">
            <a:off x="9947276"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3" name="Oval 237"/>
          <p:cNvSpPr>
            <a:spLocks noChangeArrowheads="1"/>
          </p:cNvSpPr>
          <p:nvPr/>
        </p:nvSpPr>
        <p:spPr bwMode="auto">
          <a:xfrm flipH="1">
            <a:off x="9702801" y="4914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4" name="Oval 238"/>
          <p:cNvSpPr>
            <a:spLocks noChangeArrowheads="1"/>
          </p:cNvSpPr>
          <p:nvPr/>
        </p:nvSpPr>
        <p:spPr bwMode="auto">
          <a:xfrm flipH="1">
            <a:off x="9515476" y="4875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5" name="Oval 239"/>
          <p:cNvSpPr>
            <a:spLocks noChangeArrowheads="1"/>
          </p:cNvSpPr>
          <p:nvPr/>
        </p:nvSpPr>
        <p:spPr bwMode="auto">
          <a:xfrm flipH="1">
            <a:off x="9271001" y="4783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6" name="Oval 240"/>
          <p:cNvSpPr>
            <a:spLocks noChangeArrowheads="1"/>
          </p:cNvSpPr>
          <p:nvPr/>
        </p:nvSpPr>
        <p:spPr bwMode="auto">
          <a:xfrm flipH="1">
            <a:off x="10447338" y="4321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7" name="Oval 241"/>
          <p:cNvSpPr>
            <a:spLocks noChangeArrowheads="1"/>
          </p:cNvSpPr>
          <p:nvPr/>
        </p:nvSpPr>
        <p:spPr bwMode="auto">
          <a:xfrm flipH="1">
            <a:off x="10320338" y="4271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8" name="Oval 242"/>
          <p:cNvSpPr>
            <a:spLocks noChangeArrowheads="1"/>
          </p:cNvSpPr>
          <p:nvPr/>
        </p:nvSpPr>
        <p:spPr bwMode="auto">
          <a:xfrm flipH="1">
            <a:off x="10234613" y="4138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29" name="Oval 243"/>
          <p:cNvSpPr>
            <a:spLocks noChangeArrowheads="1"/>
          </p:cNvSpPr>
          <p:nvPr/>
        </p:nvSpPr>
        <p:spPr bwMode="auto">
          <a:xfrm flipH="1">
            <a:off x="10066338" y="4232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0" name="Oval 244"/>
          <p:cNvSpPr>
            <a:spLocks noChangeArrowheads="1"/>
          </p:cNvSpPr>
          <p:nvPr/>
        </p:nvSpPr>
        <p:spPr bwMode="auto">
          <a:xfrm flipH="1">
            <a:off x="10158413" y="37782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1" name="Oval 245"/>
          <p:cNvSpPr>
            <a:spLocks noChangeArrowheads="1"/>
          </p:cNvSpPr>
          <p:nvPr/>
        </p:nvSpPr>
        <p:spPr bwMode="auto">
          <a:xfrm flipH="1">
            <a:off x="9812338" y="4075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2" name="Oval 246"/>
          <p:cNvSpPr>
            <a:spLocks noChangeArrowheads="1"/>
          </p:cNvSpPr>
          <p:nvPr/>
        </p:nvSpPr>
        <p:spPr bwMode="auto">
          <a:xfrm flipH="1">
            <a:off x="10436226"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3" name="Oval 247"/>
          <p:cNvSpPr>
            <a:spLocks noChangeArrowheads="1"/>
          </p:cNvSpPr>
          <p:nvPr/>
        </p:nvSpPr>
        <p:spPr bwMode="auto">
          <a:xfrm flipH="1">
            <a:off x="10072688"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4" name="Oval 248"/>
          <p:cNvSpPr>
            <a:spLocks noChangeArrowheads="1"/>
          </p:cNvSpPr>
          <p:nvPr/>
        </p:nvSpPr>
        <p:spPr bwMode="auto">
          <a:xfrm flipH="1">
            <a:off x="9929813" y="4365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5" name="Oval 249"/>
          <p:cNvSpPr>
            <a:spLocks noChangeArrowheads="1"/>
          </p:cNvSpPr>
          <p:nvPr/>
        </p:nvSpPr>
        <p:spPr bwMode="auto">
          <a:xfrm flipH="1">
            <a:off x="9794876" y="4281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6" name="Oval 250"/>
          <p:cNvSpPr>
            <a:spLocks noChangeArrowheads="1"/>
          </p:cNvSpPr>
          <p:nvPr/>
        </p:nvSpPr>
        <p:spPr bwMode="auto">
          <a:xfrm flipH="1">
            <a:off x="10217151" y="4391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7" name="Oval 251"/>
          <p:cNvSpPr>
            <a:spLocks noChangeArrowheads="1"/>
          </p:cNvSpPr>
          <p:nvPr/>
        </p:nvSpPr>
        <p:spPr bwMode="auto">
          <a:xfrm flipH="1">
            <a:off x="10006013" y="3930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8" name="Oval 252"/>
          <p:cNvSpPr>
            <a:spLocks noChangeArrowheads="1"/>
          </p:cNvSpPr>
          <p:nvPr/>
        </p:nvSpPr>
        <p:spPr bwMode="auto">
          <a:xfrm flipH="1">
            <a:off x="9939338" y="4130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39" name="Oval 253"/>
          <p:cNvSpPr>
            <a:spLocks noChangeArrowheads="1"/>
          </p:cNvSpPr>
          <p:nvPr/>
        </p:nvSpPr>
        <p:spPr bwMode="auto">
          <a:xfrm flipH="1">
            <a:off x="10437813" y="3981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0" name="Oval 254"/>
          <p:cNvSpPr>
            <a:spLocks noChangeArrowheads="1"/>
          </p:cNvSpPr>
          <p:nvPr/>
        </p:nvSpPr>
        <p:spPr bwMode="auto">
          <a:xfrm flipH="1">
            <a:off x="10193338" y="3970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1" name="Oval 255"/>
          <p:cNvSpPr>
            <a:spLocks noChangeArrowheads="1"/>
          </p:cNvSpPr>
          <p:nvPr/>
        </p:nvSpPr>
        <p:spPr bwMode="auto">
          <a:xfrm flipH="1">
            <a:off x="10006013" y="3930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2" name="Oval 256"/>
          <p:cNvSpPr>
            <a:spLocks noChangeArrowheads="1"/>
          </p:cNvSpPr>
          <p:nvPr/>
        </p:nvSpPr>
        <p:spPr bwMode="auto">
          <a:xfrm flipH="1">
            <a:off x="9761538" y="3838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3" name="Oval 257"/>
          <p:cNvSpPr>
            <a:spLocks noChangeArrowheads="1"/>
          </p:cNvSpPr>
          <p:nvPr/>
        </p:nvSpPr>
        <p:spPr bwMode="auto">
          <a:xfrm flipH="1">
            <a:off x="9510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4" name="Oval 258"/>
          <p:cNvSpPr>
            <a:spLocks noChangeArrowheads="1"/>
          </p:cNvSpPr>
          <p:nvPr/>
        </p:nvSpPr>
        <p:spPr bwMode="auto">
          <a:xfrm flipH="1">
            <a:off x="9348788" y="4705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5" name="Oval 259"/>
          <p:cNvSpPr>
            <a:spLocks noChangeArrowheads="1"/>
          </p:cNvSpPr>
          <p:nvPr/>
        </p:nvSpPr>
        <p:spPr bwMode="auto">
          <a:xfrm flipH="1">
            <a:off x="9509126" y="4799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6" name="Oval 260"/>
          <p:cNvSpPr>
            <a:spLocks noChangeArrowheads="1"/>
          </p:cNvSpPr>
          <p:nvPr/>
        </p:nvSpPr>
        <p:spPr bwMode="auto">
          <a:xfrm flipH="1">
            <a:off x="10139363" y="4724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7" name="Oval 261"/>
          <p:cNvSpPr>
            <a:spLocks noChangeArrowheads="1"/>
          </p:cNvSpPr>
          <p:nvPr/>
        </p:nvSpPr>
        <p:spPr bwMode="auto">
          <a:xfrm flipH="1">
            <a:off x="9971088" y="5057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8" name="Oval 262"/>
          <p:cNvSpPr>
            <a:spLocks noChangeArrowheads="1"/>
          </p:cNvSpPr>
          <p:nvPr/>
        </p:nvSpPr>
        <p:spPr bwMode="auto">
          <a:xfrm flipH="1">
            <a:off x="9809163" y="5067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49" name="Oval 263"/>
          <p:cNvSpPr>
            <a:spLocks noChangeArrowheads="1"/>
          </p:cNvSpPr>
          <p:nvPr/>
        </p:nvSpPr>
        <p:spPr bwMode="auto">
          <a:xfrm flipH="1">
            <a:off x="9969501" y="5160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0" name="Oval 264"/>
          <p:cNvSpPr>
            <a:spLocks noChangeArrowheads="1"/>
          </p:cNvSpPr>
          <p:nvPr/>
        </p:nvSpPr>
        <p:spPr bwMode="auto">
          <a:xfrm flipH="1">
            <a:off x="10599738" y="5086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1" name="Oval 265"/>
          <p:cNvSpPr>
            <a:spLocks noChangeArrowheads="1"/>
          </p:cNvSpPr>
          <p:nvPr/>
        </p:nvSpPr>
        <p:spPr bwMode="auto">
          <a:xfrm flipH="1">
            <a:off x="8347076" y="4621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2" name="Oval 266"/>
          <p:cNvSpPr>
            <a:spLocks noChangeArrowheads="1"/>
          </p:cNvSpPr>
          <p:nvPr/>
        </p:nvSpPr>
        <p:spPr bwMode="auto">
          <a:xfrm flipH="1">
            <a:off x="8185151"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3" name="Oval 267"/>
          <p:cNvSpPr>
            <a:spLocks noChangeArrowheads="1"/>
          </p:cNvSpPr>
          <p:nvPr/>
        </p:nvSpPr>
        <p:spPr bwMode="auto">
          <a:xfrm flipH="1">
            <a:off x="8345488" y="4724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4" name="Oval 268"/>
          <p:cNvSpPr>
            <a:spLocks noChangeArrowheads="1"/>
          </p:cNvSpPr>
          <p:nvPr/>
        </p:nvSpPr>
        <p:spPr bwMode="auto">
          <a:xfrm flipH="1">
            <a:off x="8975726" y="46497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5" name="Oval 269"/>
          <p:cNvSpPr>
            <a:spLocks noChangeArrowheads="1"/>
          </p:cNvSpPr>
          <p:nvPr/>
        </p:nvSpPr>
        <p:spPr bwMode="auto">
          <a:xfrm flipH="1">
            <a:off x="86931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6" name="Oval 270"/>
          <p:cNvSpPr>
            <a:spLocks noChangeArrowheads="1"/>
          </p:cNvSpPr>
          <p:nvPr/>
        </p:nvSpPr>
        <p:spPr bwMode="auto">
          <a:xfrm flipH="1">
            <a:off x="9231313" y="5072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7" name="Oval 271"/>
          <p:cNvSpPr>
            <a:spLocks noChangeArrowheads="1"/>
          </p:cNvSpPr>
          <p:nvPr/>
        </p:nvSpPr>
        <p:spPr bwMode="auto">
          <a:xfrm flipH="1">
            <a:off x="9078913" y="5224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8" name="Oval 272"/>
          <p:cNvSpPr>
            <a:spLocks noChangeArrowheads="1"/>
          </p:cNvSpPr>
          <p:nvPr/>
        </p:nvSpPr>
        <p:spPr bwMode="auto">
          <a:xfrm flipH="1">
            <a:off x="9118601" y="4935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59" name="Oval 273"/>
          <p:cNvSpPr>
            <a:spLocks noChangeArrowheads="1"/>
          </p:cNvSpPr>
          <p:nvPr/>
        </p:nvSpPr>
        <p:spPr bwMode="auto">
          <a:xfrm flipH="1">
            <a:off x="8966201" y="5087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0" name="Oval 274"/>
          <p:cNvSpPr>
            <a:spLocks noChangeArrowheads="1"/>
          </p:cNvSpPr>
          <p:nvPr/>
        </p:nvSpPr>
        <p:spPr bwMode="auto">
          <a:xfrm flipH="1">
            <a:off x="10444163" y="5297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1" name="Oval 275"/>
          <p:cNvSpPr>
            <a:spLocks noChangeArrowheads="1"/>
          </p:cNvSpPr>
          <p:nvPr/>
        </p:nvSpPr>
        <p:spPr bwMode="auto">
          <a:xfrm flipH="1">
            <a:off x="2697163"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2" name="Oval 276"/>
          <p:cNvSpPr>
            <a:spLocks noChangeArrowheads="1"/>
          </p:cNvSpPr>
          <p:nvPr/>
        </p:nvSpPr>
        <p:spPr bwMode="auto">
          <a:xfrm flipH="1">
            <a:off x="2865438" y="5078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3" name="Oval 277"/>
          <p:cNvSpPr>
            <a:spLocks noChangeArrowheads="1"/>
          </p:cNvSpPr>
          <p:nvPr/>
        </p:nvSpPr>
        <p:spPr bwMode="auto">
          <a:xfrm flipH="1">
            <a:off x="2713038" y="5230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4" name="Oval 278"/>
          <p:cNvSpPr>
            <a:spLocks noChangeArrowheads="1"/>
          </p:cNvSpPr>
          <p:nvPr/>
        </p:nvSpPr>
        <p:spPr bwMode="auto">
          <a:xfrm flipH="1">
            <a:off x="2560638" y="5383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5" name="Oval 279"/>
          <p:cNvSpPr>
            <a:spLocks noChangeArrowheads="1"/>
          </p:cNvSpPr>
          <p:nvPr/>
        </p:nvSpPr>
        <p:spPr bwMode="auto">
          <a:xfrm flipH="1">
            <a:off x="3255963" y="3962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6" name="Oval 280"/>
          <p:cNvSpPr>
            <a:spLocks noChangeArrowheads="1"/>
          </p:cNvSpPr>
          <p:nvPr/>
        </p:nvSpPr>
        <p:spPr bwMode="auto">
          <a:xfrm flipH="1">
            <a:off x="3086101" y="4351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7" name="Oval 281"/>
          <p:cNvSpPr>
            <a:spLocks noChangeArrowheads="1"/>
          </p:cNvSpPr>
          <p:nvPr/>
        </p:nvSpPr>
        <p:spPr bwMode="auto">
          <a:xfrm flipH="1">
            <a:off x="2814638" y="44005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8" name="Oval 282"/>
          <p:cNvSpPr>
            <a:spLocks noChangeArrowheads="1"/>
          </p:cNvSpPr>
          <p:nvPr/>
        </p:nvSpPr>
        <p:spPr bwMode="auto">
          <a:xfrm flipH="1">
            <a:off x="3025776" y="404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69" name="Oval 283"/>
          <p:cNvSpPr>
            <a:spLocks noChangeArrowheads="1"/>
          </p:cNvSpPr>
          <p:nvPr/>
        </p:nvSpPr>
        <p:spPr bwMode="auto">
          <a:xfrm flipH="1">
            <a:off x="295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0" name="Oval 284"/>
          <p:cNvSpPr>
            <a:spLocks noChangeArrowheads="1"/>
          </p:cNvSpPr>
          <p:nvPr/>
        </p:nvSpPr>
        <p:spPr bwMode="auto">
          <a:xfrm flipH="1">
            <a:off x="3025776" y="404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1" name="Oval 285"/>
          <p:cNvSpPr>
            <a:spLocks noChangeArrowheads="1"/>
          </p:cNvSpPr>
          <p:nvPr/>
        </p:nvSpPr>
        <p:spPr bwMode="auto">
          <a:xfrm flipH="1">
            <a:off x="2679701" y="4346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2" name="Oval 286"/>
          <p:cNvSpPr>
            <a:spLocks noChangeArrowheads="1"/>
          </p:cNvSpPr>
          <p:nvPr/>
        </p:nvSpPr>
        <p:spPr bwMode="auto">
          <a:xfrm flipH="1">
            <a:off x="2276476" y="4419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3" name="Oval 287"/>
          <p:cNvSpPr>
            <a:spLocks noChangeArrowheads="1"/>
          </p:cNvSpPr>
          <p:nvPr/>
        </p:nvSpPr>
        <p:spPr bwMode="auto">
          <a:xfrm flipH="1">
            <a:off x="3402013" y="4329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4" name="Oval 288"/>
          <p:cNvSpPr>
            <a:spLocks noChangeArrowheads="1"/>
          </p:cNvSpPr>
          <p:nvPr/>
        </p:nvSpPr>
        <p:spPr bwMode="auto">
          <a:xfrm flipH="1">
            <a:off x="4230688" y="538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5" name="Oval 289"/>
          <p:cNvSpPr>
            <a:spLocks noChangeArrowheads="1"/>
          </p:cNvSpPr>
          <p:nvPr/>
        </p:nvSpPr>
        <p:spPr bwMode="auto">
          <a:xfrm flipH="1">
            <a:off x="4643438" y="6381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6" name="Oval 290"/>
          <p:cNvSpPr>
            <a:spLocks noChangeArrowheads="1"/>
          </p:cNvSpPr>
          <p:nvPr/>
        </p:nvSpPr>
        <p:spPr bwMode="auto">
          <a:xfrm flipH="1">
            <a:off x="2392363" y="1562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7" name="Oval 291"/>
          <p:cNvSpPr>
            <a:spLocks noChangeArrowheads="1"/>
          </p:cNvSpPr>
          <p:nvPr/>
        </p:nvSpPr>
        <p:spPr bwMode="auto">
          <a:xfrm flipH="1">
            <a:off x="5213351" y="5868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8" name="Oval 292"/>
          <p:cNvSpPr>
            <a:spLocks noChangeArrowheads="1"/>
          </p:cNvSpPr>
          <p:nvPr/>
        </p:nvSpPr>
        <p:spPr bwMode="auto">
          <a:xfrm flipH="1">
            <a:off x="3621088" y="5995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79" name="Oval 293"/>
          <p:cNvSpPr>
            <a:spLocks noChangeArrowheads="1"/>
          </p:cNvSpPr>
          <p:nvPr/>
        </p:nvSpPr>
        <p:spPr bwMode="auto">
          <a:xfrm flipH="1">
            <a:off x="4064001" y="4090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0" name="Oval 294"/>
          <p:cNvSpPr>
            <a:spLocks noChangeArrowheads="1"/>
          </p:cNvSpPr>
          <p:nvPr/>
        </p:nvSpPr>
        <p:spPr bwMode="auto">
          <a:xfrm flipH="1">
            <a:off x="3768726" y="3940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1" name="Oval 295"/>
          <p:cNvSpPr>
            <a:spLocks noChangeArrowheads="1"/>
          </p:cNvSpPr>
          <p:nvPr/>
        </p:nvSpPr>
        <p:spPr bwMode="auto">
          <a:xfrm flipH="1">
            <a:off x="3405188" y="3427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2" name="Oval 296"/>
          <p:cNvSpPr>
            <a:spLocks noChangeArrowheads="1"/>
          </p:cNvSpPr>
          <p:nvPr/>
        </p:nvSpPr>
        <p:spPr bwMode="auto">
          <a:xfrm flipH="1">
            <a:off x="3455988" y="2189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3" name="Oval 297"/>
          <p:cNvSpPr>
            <a:spLocks noChangeArrowheads="1"/>
          </p:cNvSpPr>
          <p:nvPr/>
        </p:nvSpPr>
        <p:spPr bwMode="auto">
          <a:xfrm flipH="1">
            <a:off x="3495676" y="1862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4" name="Oval 298"/>
          <p:cNvSpPr>
            <a:spLocks noChangeArrowheads="1"/>
          </p:cNvSpPr>
          <p:nvPr/>
        </p:nvSpPr>
        <p:spPr bwMode="auto">
          <a:xfrm flipH="1">
            <a:off x="2130426" y="809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5" name="Oval 299"/>
          <p:cNvSpPr>
            <a:spLocks noChangeArrowheads="1"/>
          </p:cNvSpPr>
          <p:nvPr/>
        </p:nvSpPr>
        <p:spPr bwMode="auto">
          <a:xfrm flipH="1">
            <a:off x="2825751" y="59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6" name="Oval 300"/>
          <p:cNvSpPr>
            <a:spLocks noChangeArrowheads="1"/>
          </p:cNvSpPr>
          <p:nvPr/>
        </p:nvSpPr>
        <p:spPr bwMode="auto">
          <a:xfrm flipH="1">
            <a:off x="2209801" y="665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7" name="Oval 301"/>
          <p:cNvSpPr>
            <a:spLocks noChangeArrowheads="1"/>
          </p:cNvSpPr>
          <p:nvPr/>
        </p:nvSpPr>
        <p:spPr bwMode="auto">
          <a:xfrm flipH="1">
            <a:off x="2432051" y="754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88" name="AutoShape 302"/>
          <p:cNvSpPr>
            <a:spLocks noChangeArrowheads="1"/>
          </p:cNvSpPr>
          <p:nvPr/>
        </p:nvSpPr>
        <p:spPr bwMode="auto">
          <a:xfrm rot="3806438">
            <a:off x="2552701" y="6091238"/>
            <a:ext cx="336550" cy="1196975"/>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94489" name="Oval 303"/>
          <p:cNvSpPr>
            <a:spLocks noChangeArrowheads="1"/>
          </p:cNvSpPr>
          <p:nvPr/>
        </p:nvSpPr>
        <p:spPr bwMode="auto">
          <a:xfrm flipH="1">
            <a:off x="3130551" y="6467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90" name="Oval 304"/>
          <p:cNvSpPr>
            <a:spLocks noChangeArrowheads="1"/>
          </p:cNvSpPr>
          <p:nvPr/>
        </p:nvSpPr>
        <p:spPr bwMode="auto">
          <a:xfrm flipH="1">
            <a:off x="3660776" y="6289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91" name="Oval 305"/>
          <p:cNvSpPr>
            <a:spLocks noChangeArrowheads="1"/>
          </p:cNvSpPr>
          <p:nvPr/>
        </p:nvSpPr>
        <p:spPr bwMode="auto">
          <a:xfrm flipH="1">
            <a:off x="3195638" y="6375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493" name="Text Box 307"/>
          <p:cNvSpPr txBox="1">
            <a:spLocks noChangeArrowheads="1"/>
          </p:cNvSpPr>
          <p:nvPr/>
        </p:nvSpPr>
        <p:spPr bwMode="auto">
          <a:xfrm flipH="1">
            <a:off x="3208338" y="6553200"/>
            <a:ext cx="1522412"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Lymfatická drenáž</a:t>
            </a:r>
          </a:p>
        </p:txBody>
      </p:sp>
      <p:sp>
        <p:nvSpPr>
          <p:cNvPr id="94494" name="Text Box 308"/>
          <p:cNvSpPr txBox="1">
            <a:spLocks noChangeArrowheads="1"/>
          </p:cNvSpPr>
          <p:nvPr/>
        </p:nvSpPr>
        <p:spPr bwMode="auto">
          <a:xfrm flipH="1">
            <a:off x="4953000" y="5441950"/>
            <a:ext cx="865188"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4495" name="Text Box 309"/>
          <p:cNvSpPr txBox="1">
            <a:spLocks noChangeArrowheads="1"/>
          </p:cNvSpPr>
          <p:nvPr/>
        </p:nvSpPr>
        <p:spPr bwMode="auto">
          <a:xfrm flipH="1">
            <a:off x="1530350" y="1143000"/>
            <a:ext cx="865188"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4496" name="Line 310"/>
          <p:cNvSpPr>
            <a:spLocks noChangeShapeType="1"/>
          </p:cNvSpPr>
          <p:nvPr/>
        </p:nvSpPr>
        <p:spPr bwMode="auto">
          <a:xfrm flipV="1">
            <a:off x="2152650" y="860426"/>
            <a:ext cx="261938"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4497" name="Line 311"/>
          <p:cNvSpPr>
            <a:spLocks noChangeShapeType="1"/>
          </p:cNvSpPr>
          <p:nvPr/>
        </p:nvSpPr>
        <p:spPr bwMode="auto">
          <a:xfrm>
            <a:off x="2127251" y="1400175"/>
            <a:ext cx="227013"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4498" name="Line 312"/>
          <p:cNvSpPr>
            <a:spLocks noChangeShapeType="1"/>
          </p:cNvSpPr>
          <p:nvPr/>
        </p:nvSpPr>
        <p:spPr bwMode="auto">
          <a:xfrm flipH="1" flipV="1">
            <a:off x="5237163" y="4992688"/>
            <a:ext cx="17462"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4499" name="Oval 313"/>
          <p:cNvSpPr>
            <a:spLocks noChangeArrowheads="1"/>
          </p:cNvSpPr>
          <p:nvPr/>
        </p:nvSpPr>
        <p:spPr bwMode="auto">
          <a:xfrm flipH="1">
            <a:off x="49815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00" name="Line 314"/>
          <p:cNvSpPr>
            <a:spLocks noChangeShapeType="1"/>
          </p:cNvSpPr>
          <p:nvPr/>
        </p:nvSpPr>
        <p:spPr bwMode="auto">
          <a:xfrm flipV="1">
            <a:off x="5262563" y="5118101"/>
            <a:ext cx="100012"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4501" name="Line 315"/>
          <p:cNvSpPr>
            <a:spLocks noChangeShapeType="1"/>
          </p:cNvSpPr>
          <p:nvPr/>
        </p:nvSpPr>
        <p:spPr bwMode="auto">
          <a:xfrm flipH="1" flipV="1">
            <a:off x="5108575" y="5091114"/>
            <a:ext cx="134938"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4502" name="Oval 316"/>
          <p:cNvSpPr>
            <a:spLocks noChangeArrowheads="1"/>
          </p:cNvSpPr>
          <p:nvPr/>
        </p:nvSpPr>
        <p:spPr bwMode="auto">
          <a:xfrm flipH="1">
            <a:off x="5191126" y="4886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03" name="Line 317"/>
          <p:cNvSpPr>
            <a:spLocks noChangeShapeType="1"/>
          </p:cNvSpPr>
          <p:nvPr/>
        </p:nvSpPr>
        <p:spPr bwMode="auto">
          <a:xfrm flipH="1">
            <a:off x="4560889" y="5614989"/>
            <a:ext cx="471487"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4504" name="Text Box 318"/>
          <p:cNvSpPr txBox="1">
            <a:spLocks noChangeArrowheads="1"/>
          </p:cNvSpPr>
          <p:nvPr/>
        </p:nvSpPr>
        <p:spPr bwMode="auto">
          <a:xfrm>
            <a:off x="8042628"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4505" name="Oval 319"/>
          <p:cNvSpPr>
            <a:spLocks noChangeArrowheads="1"/>
          </p:cNvSpPr>
          <p:nvPr/>
        </p:nvSpPr>
        <p:spPr bwMode="auto">
          <a:xfrm flipH="1">
            <a:off x="6927851" y="4973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06" name="Oval 320"/>
          <p:cNvSpPr>
            <a:spLocks noChangeArrowheads="1"/>
          </p:cNvSpPr>
          <p:nvPr/>
        </p:nvSpPr>
        <p:spPr bwMode="auto">
          <a:xfrm flipH="1">
            <a:off x="6775451" y="5126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07" name="Oval 321"/>
          <p:cNvSpPr>
            <a:spLocks noChangeArrowheads="1"/>
          </p:cNvSpPr>
          <p:nvPr/>
        </p:nvSpPr>
        <p:spPr bwMode="auto">
          <a:xfrm flipH="1">
            <a:off x="6792913" y="4889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08" name="Oval 322"/>
          <p:cNvSpPr>
            <a:spLocks noChangeArrowheads="1"/>
          </p:cNvSpPr>
          <p:nvPr/>
        </p:nvSpPr>
        <p:spPr bwMode="auto">
          <a:xfrm flipH="1">
            <a:off x="7115176" y="5041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09" name="Oval 323"/>
          <p:cNvSpPr>
            <a:spLocks noChangeArrowheads="1"/>
          </p:cNvSpPr>
          <p:nvPr/>
        </p:nvSpPr>
        <p:spPr bwMode="auto">
          <a:xfrm flipH="1">
            <a:off x="3378201" y="4051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0" name="Oval 324"/>
          <p:cNvSpPr>
            <a:spLocks noChangeArrowheads="1"/>
          </p:cNvSpPr>
          <p:nvPr/>
        </p:nvSpPr>
        <p:spPr bwMode="auto">
          <a:xfrm flipH="1">
            <a:off x="2544763" y="5053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1" name="Oval 325"/>
          <p:cNvSpPr>
            <a:spLocks noChangeArrowheads="1"/>
          </p:cNvSpPr>
          <p:nvPr/>
        </p:nvSpPr>
        <p:spPr bwMode="auto">
          <a:xfrm flipH="1">
            <a:off x="3033713" y="4824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2" name="Oval 326"/>
          <p:cNvSpPr>
            <a:spLocks noChangeArrowheads="1"/>
          </p:cNvSpPr>
          <p:nvPr/>
        </p:nvSpPr>
        <p:spPr bwMode="auto">
          <a:xfrm flipH="1">
            <a:off x="3049588" y="5094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3" name="Oval 327"/>
          <p:cNvSpPr>
            <a:spLocks noChangeArrowheads="1"/>
          </p:cNvSpPr>
          <p:nvPr/>
        </p:nvSpPr>
        <p:spPr bwMode="auto">
          <a:xfrm flipH="1">
            <a:off x="3065463" y="5364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4" name="Oval 328"/>
          <p:cNvSpPr>
            <a:spLocks noChangeArrowheads="1"/>
          </p:cNvSpPr>
          <p:nvPr/>
        </p:nvSpPr>
        <p:spPr bwMode="auto">
          <a:xfrm flipH="1">
            <a:off x="3125788" y="49339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5" name="Oval 329"/>
          <p:cNvSpPr>
            <a:spLocks noChangeArrowheads="1"/>
          </p:cNvSpPr>
          <p:nvPr/>
        </p:nvSpPr>
        <p:spPr bwMode="auto">
          <a:xfrm flipH="1">
            <a:off x="2797176"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6" name="Oval 330"/>
          <p:cNvSpPr>
            <a:spLocks noChangeArrowheads="1"/>
          </p:cNvSpPr>
          <p:nvPr/>
        </p:nvSpPr>
        <p:spPr bwMode="auto">
          <a:xfrm flipH="1">
            <a:off x="293211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7" name="Oval 331"/>
          <p:cNvSpPr>
            <a:spLocks noChangeArrowheads="1"/>
          </p:cNvSpPr>
          <p:nvPr/>
        </p:nvSpPr>
        <p:spPr bwMode="auto">
          <a:xfrm flipH="1">
            <a:off x="3471863" y="4579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4518" name="Freeform 332"/>
          <p:cNvSpPr>
            <a:spLocks/>
          </p:cNvSpPr>
          <p:nvPr/>
        </p:nvSpPr>
        <p:spPr bwMode="auto">
          <a:xfrm flipH="1">
            <a:off x="6029325" y="1189038"/>
            <a:ext cx="463550" cy="431800"/>
          </a:xfrm>
          <a:custGeom>
            <a:avLst/>
            <a:gdLst>
              <a:gd name="T0" fmla="*/ 0 w 292"/>
              <a:gd name="T1" fmla="*/ 532717797 h 350"/>
              <a:gd name="T2" fmla="*/ 146169051 w 292"/>
              <a:gd name="T3" fmla="*/ 9588921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57150">
            <a:solidFill>
              <a:schemeClr val="tx1"/>
            </a:solidFill>
            <a:round/>
            <a:headEnd/>
            <a:tailEnd type="triangle" w="med" len="med"/>
          </a:ln>
        </p:spPr>
        <p:txBody>
          <a:bodyPr wrap="none" anchor="ctr"/>
          <a:lstStyle/>
          <a:p>
            <a:endParaRPr lang="cs-CZ"/>
          </a:p>
        </p:txBody>
      </p:sp>
      <p:sp>
        <p:nvSpPr>
          <p:cNvPr id="94519" name="Freeform 333"/>
          <p:cNvSpPr>
            <a:spLocks/>
          </p:cNvSpPr>
          <p:nvPr/>
        </p:nvSpPr>
        <p:spPr bwMode="auto">
          <a:xfrm flipH="1">
            <a:off x="3748089" y="1077913"/>
            <a:ext cx="915987" cy="1308100"/>
          </a:xfrm>
          <a:custGeom>
            <a:avLst/>
            <a:gdLst>
              <a:gd name="T0" fmla="*/ 0 w 577"/>
              <a:gd name="T1" fmla="*/ 103251419 h 946"/>
              <a:gd name="T2" fmla="*/ 1217233892 w 577"/>
              <a:gd name="T3" fmla="*/ 284896173 h 946"/>
              <a:gd name="T4" fmla="*/ 1418846197 w 577"/>
              <a:gd name="T5" fmla="*/ 1808801081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57150">
            <a:solidFill>
              <a:schemeClr val="tx1"/>
            </a:solidFill>
            <a:round/>
            <a:headEnd/>
            <a:tailEnd type="triangle" w="med" len="med"/>
          </a:ln>
        </p:spPr>
        <p:txBody>
          <a:bodyPr wrap="none" anchor="ctr"/>
          <a:lstStyle/>
          <a:p>
            <a:endParaRPr lang="cs-CZ"/>
          </a:p>
        </p:txBody>
      </p:sp>
      <p:sp>
        <p:nvSpPr>
          <p:cNvPr id="133454" name="Text Box 334"/>
          <p:cNvSpPr txBox="1">
            <a:spLocks noChangeArrowheads="1"/>
          </p:cNvSpPr>
          <p:nvPr/>
        </p:nvSpPr>
        <p:spPr bwMode="auto">
          <a:xfrm flipH="1">
            <a:off x="1950244" y="2717799"/>
            <a:ext cx="1507079"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a:effectLst>
                  <a:outerShdw blurRad="38100" dist="38100" dir="2700000" algn="tl">
                    <a:srgbClr val="FFFFFF"/>
                  </a:outerShdw>
                </a:effectLst>
                <a:latin typeface="Times New Roman" pitchFamily="18" charset="0"/>
              </a:rPr>
              <a:t>Zvýšení</a:t>
            </a:r>
          </a:p>
          <a:p>
            <a:pPr eaLnBrk="0" hangingPunct="0">
              <a:defRPr/>
            </a:pPr>
            <a:r>
              <a:rPr lang="cs-CZ" sz="1400" b="1" u="sng">
                <a:effectLst>
                  <a:outerShdw blurRad="38100" dist="38100" dir="2700000" algn="tl">
                    <a:srgbClr val="FFFFFF"/>
                  </a:outerShdw>
                </a:effectLst>
                <a:latin typeface="Times New Roman" pitchFamily="18" charset="0"/>
              </a:rPr>
              <a:t> hydrostatického </a:t>
            </a:r>
          </a:p>
          <a:p>
            <a:pPr eaLnBrk="0" hangingPunct="0">
              <a:defRPr/>
            </a:pPr>
            <a:r>
              <a:rPr lang="cs-CZ" sz="1400" b="1" u="sng">
                <a:effectLst>
                  <a:outerShdw blurRad="38100" dist="38100" dir="2700000" algn="tl">
                    <a:srgbClr val="FFFFFF"/>
                  </a:outerShdw>
                </a:effectLst>
                <a:latin typeface="Times New Roman" pitchFamily="18" charset="0"/>
              </a:rPr>
              <a:t>gradientu</a:t>
            </a:r>
            <a:endParaRPr lang="cs-CZ" sz="1400">
              <a:latin typeface="Times New Roman" pitchFamily="18" charset="0"/>
            </a:endParaRPr>
          </a:p>
        </p:txBody>
      </p:sp>
      <p:sp>
        <p:nvSpPr>
          <p:cNvPr id="133455" name="Text Box 335"/>
          <p:cNvSpPr txBox="1">
            <a:spLocks noChangeArrowheads="1"/>
          </p:cNvSpPr>
          <p:nvPr/>
        </p:nvSpPr>
        <p:spPr bwMode="auto">
          <a:xfrm flipH="1">
            <a:off x="1530350" y="3770456"/>
            <a:ext cx="1210588" cy="738664"/>
          </a:xfrm>
          <a:prstGeom prst="rect">
            <a:avLst/>
          </a:prstGeom>
          <a:solidFill>
            <a:srgbClr val="FFFF00"/>
          </a:solidFill>
          <a:ln w="9525">
            <a:noFill/>
            <a:miter lim="800000"/>
            <a:headEnd/>
            <a:tailEnd/>
          </a:ln>
          <a:effectLst/>
        </p:spPr>
        <p:txBody>
          <a:bodyPr wrap="none">
            <a:spAutoFit/>
          </a:bodyPr>
          <a:lstStyle/>
          <a:p>
            <a:pPr eaLnBrk="0" hangingPunct="0">
              <a:defRPr/>
            </a:pPr>
            <a:r>
              <a:rPr lang="cs-CZ" sz="1400" b="1" dirty="0">
                <a:effectLst>
                  <a:outerShdw blurRad="38100" dist="38100" dir="2700000" algn="tl">
                    <a:srgbClr val="FFFFFF"/>
                  </a:outerShdw>
                </a:effectLst>
                <a:latin typeface="Times New Roman" pitchFamily="18" charset="0"/>
              </a:rPr>
              <a:t>Městnání</a:t>
            </a:r>
          </a:p>
          <a:p>
            <a:pPr eaLnBrk="0" hangingPunct="0">
              <a:defRPr/>
            </a:pPr>
            <a:r>
              <a:rPr lang="cs-CZ" sz="1400" b="1" dirty="0">
                <a:effectLst>
                  <a:outerShdw blurRad="38100" dist="38100" dir="2700000" algn="tl">
                    <a:srgbClr val="FFFFFF"/>
                  </a:outerShdw>
                </a:effectLst>
                <a:latin typeface="Times New Roman" pitchFamily="18" charset="0"/>
              </a:rPr>
              <a:t>při kardiální </a:t>
            </a:r>
          </a:p>
          <a:p>
            <a:pPr eaLnBrk="0" hangingPunct="0">
              <a:defRPr/>
            </a:pPr>
            <a:r>
              <a:rPr lang="cs-CZ" sz="1400" b="1" dirty="0">
                <a:effectLst>
                  <a:outerShdw blurRad="38100" dist="38100" dir="2700000" algn="tl">
                    <a:srgbClr val="FFFFFF"/>
                  </a:outerShdw>
                </a:effectLst>
                <a:latin typeface="Times New Roman" pitchFamily="18" charset="0"/>
              </a:rPr>
              <a:t>insuficienci</a:t>
            </a:r>
            <a:endParaRPr lang="cs-CZ" sz="1400" dirty="0">
              <a:latin typeface="Times New Roman" pitchFamily="18" charset="0"/>
            </a:endParaRPr>
          </a:p>
        </p:txBody>
      </p:sp>
      <p:sp>
        <p:nvSpPr>
          <p:cNvPr id="94522" name="Line 336"/>
          <p:cNvSpPr>
            <a:spLocks noChangeShapeType="1"/>
          </p:cNvSpPr>
          <p:nvPr/>
        </p:nvSpPr>
        <p:spPr bwMode="auto">
          <a:xfrm flipV="1">
            <a:off x="2720975" y="3411538"/>
            <a:ext cx="317500" cy="61595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94523" name="Rectangle 337"/>
          <p:cNvSpPr>
            <a:spLocks noChangeArrowheads="1"/>
          </p:cNvSpPr>
          <p:nvPr/>
        </p:nvSpPr>
        <p:spPr bwMode="auto">
          <a:xfrm flipH="1">
            <a:off x="1174750" y="0"/>
            <a:ext cx="357188" cy="6858000"/>
          </a:xfrm>
          <a:prstGeom prst="rect">
            <a:avLst/>
          </a:prstGeom>
          <a:solidFill>
            <a:schemeClr val="bg1"/>
          </a:solidFill>
          <a:ln w="9525">
            <a:noFill/>
            <a:miter lim="800000"/>
            <a:headEnd/>
            <a:tailEnd/>
          </a:ln>
        </p:spPr>
        <p:txBody>
          <a:bodyPr wrap="none" anchor="ctr"/>
          <a:lstStyle/>
          <a:p>
            <a:endParaRPr lang="en-US"/>
          </a:p>
        </p:txBody>
      </p:sp>
      <p:sp>
        <p:nvSpPr>
          <p:cNvPr id="94524" name="Rectangle 338"/>
          <p:cNvSpPr>
            <a:spLocks noChangeArrowheads="1"/>
          </p:cNvSpPr>
          <p:nvPr/>
        </p:nvSpPr>
        <p:spPr bwMode="auto">
          <a:xfrm flipH="1">
            <a:off x="1530351" y="6849119"/>
            <a:ext cx="9866313" cy="317500"/>
          </a:xfrm>
          <a:prstGeom prst="rect">
            <a:avLst/>
          </a:prstGeom>
          <a:solidFill>
            <a:schemeClr val="bg1"/>
          </a:solidFill>
          <a:ln w="9525">
            <a:noFill/>
            <a:miter lim="800000"/>
            <a:headEnd/>
            <a:tailEnd/>
          </a:ln>
        </p:spPr>
        <p:txBody>
          <a:bodyPr wrap="none" anchor="ctr"/>
          <a:lstStyle/>
          <a:p>
            <a:endParaRPr lang="en-US"/>
          </a:p>
        </p:txBody>
      </p:sp>
      <p:sp>
        <p:nvSpPr>
          <p:cNvPr id="94525" name="Freeform 339"/>
          <p:cNvSpPr>
            <a:spLocks/>
          </p:cNvSpPr>
          <p:nvPr/>
        </p:nvSpPr>
        <p:spPr bwMode="auto">
          <a:xfrm>
            <a:off x="2503489" y="925514"/>
            <a:ext cx="1654175" cy="357187"/>
          </a:xfrm>
          <a:custGeom>
            <a:avLst/>
            <a:gdLst>
              <a:gd name="T0" fmla="*/ 2147483647 w 1042"/>
              <a:gd name="T1" fmla="*/ 362901993 h 225"/>
              <a:gd name="T2" fmla="*/ 1348282565 w 1042"/>
              <a:gd name="T3" fmla="*/ 506549964 h 225"/>
              <a:gd name="T4" fmla="*/ 0 w 1042"/>
              <a:gd name="T5" fmla="*/ 0 h 225"/>
              <a:gd name="T6" fmla="*/ 0 60000 65536"/>
              <a:gd name="T7" fmla="*/ 0 60000 65536"/>
              <a:gd name="T8" fmla="*/ 0 60000 65536"/>
              <a:gd name="T9" fmla="*/ 0 w 1042"/>
              <a:gd name="T10" fmla="*/ 0 h 225"/>
              <a:gd name="T11" fmla="*/ 1042 w 1042"/>
              <a:gd name="T12" fmla="*/ 225 h 225"/>
            </a:gdLst>
            <a:ahLst/>
            <a:cxnLst>
              <a:cxn ang="T6">
                <a:pos x="T0" y="T1"/>
              </a:cxn>
              <a:cxn ang="T7">
                <a:pos x="T2" y="T3"/>
              </a:cxn>
              <a:cxn ang="T8">
                <a:pos x="T4" y="T5"/>
              </a:cxn>
            </a:cxnLst>
            <a:rect l="T9" t="T10" r="T11" b="T12"/>
            <a:pathLst>
              <a:path w="1042" h="225">
                <a:moveTo>
                  <a:pt x="1042" y="144"/>
                </a:moveTo>
                <a:cubicBezTo>
                  <a:pt x="956" y="153"/>
                  <a:pt x="709" y="225"/>
                  <a:pt x="535" y="201"/>
                </a:cubicBezTo>
                <a:cubicBezTo>
                  <a:pt x="347" y="208"/>
                  <a:pt x="111" y="42"/>
                  <a:pt x="0" y="0"/>
                </a:cubicBezTo>
              </a:path>
            </a:pathLst>
          </a:custGeom>
          <a:noFill/>
          <a:ln w="9525">
            <a:solidFill>
              <a:schemeClr val="tx1"/>
            </a:solidFill>
            <a:round/>
            <a:headEnd/>
            <a:tailEnd type="triangle" w="med" len="med"/>
          </a:ln>
        </p:spPr>
        <p:txBody>
          <a:bodyPr/>
          <a:lstStyle/>
          <a:p>
            <a:endParaRPr lang="cs-CZ"/>
          </a:p>
        </p:txBody>
      </p:sp>
      <p:sp>
        <p:nvSpPr>
          <p:cNvPr id="94526" name="Line 340"/>
          <p:cNvSpPr>
            <a:spLocks noChangeShapeType="1"/>
          </p:cNvSpPr>
          <p:nvPr/>
        </p:nvSpPr>
        <p:spPr bwMode="auto">
          <a:xfrm flipH="1" flipV="1">
            <a:off x="5159375" y="2781301"/>
            <a:ext cx="0" cy="815975"/>
          </a:xfrm>
          <a:prstGeom prst="line">
            <a:avLst/>
          </a:prstGeom>
          <a:noFill/>
          <a:ln w="9525">
            <a:solidFill>
              <a:schemeClr val="tx1"/>
            </a:solidFill>
            <a:round/>
            <a:headEnd/>
            <a:tailEnd type="triangle" w="med" len="med"/>
          </a:ln>
        </p:spPr>
        <p:txBody>
          <a:bodyPr wrap="none" anchor="ctr"/>
          <a:lstStyle/>
          <a:p>
            <a:endParaRPr lang="cs-CZ"/>
          </a:p>
        </p:txBody>
      </p:sp>
      <p:sp>
        <p:nvSpPr>
          <p:cNvPr id="94527" name="Line 341"/>
          <p:cNvSpPr>
            <a:spLocks noChangeShapeType="1"/>
          </p:cNvSpPr>
          <p:nvPr/>
        </p:nvSpPr>
        <p:spPr bwMode="auto">
          <a:xfrm flipH="1" flipV="1">
            <a:off x="4656138" y="2924176"/>
            <a:ext cx="0" cy="720725"/>
          </a:xfrm>
          <a:prstGeom prst="line">
            <a:avLst/>
          </a:prstGeom>
          <a:noFill/>
          <a:ln w="9525">
            <a:solidFill>
              <a:schemeClr val="tx1"/>
            </a:solidFill>
            <a:round/>
            <a:headEnd/>
            <a:tailEnd type="triangle" w="med" len="med"/>
          </a:ln>
        </p:spPr>
        <p:txBody>
          <a:bodyPr wrap="none" anchor="ctr"/>
          <a:lstStyle/>
          <a:p>
            <a:endParaRPr lang="cs-CZ"/>
          </a:p>
        </p:txBody>
      </p:sp>
      <p:sp>
        <p:nvSpPr>
          <p:cNvPr id="94528" name="Line 342"/>
          <p:cNvSpPr>
            <a:spLocks noChangeShapeType="1"/>
          </p:cNvSpPr>
          <p:nvPr/>
        </p:nvSpPr>
        <p:spPr bwMode="auto">
          <a:xfrm flipH="1" flipV="1">
            <a:off x="4322763" y="2995614"/>
            <a:ext cx="0" cy="649287"/>
          </a:xfrm>
          <a:prstGeom prst="line">
            <a:avLst/>
          </a:prstGeom>
          <a:noFill/>
          <a:ln w="9525">
            <a:solidFill>
              <a:schemeClr val="tx1"/>
            </a:solidFill>
            <a:round/>
            <a:headEnd/>
            <a:tailEnd type="triangle" w="med" len="med"/>
          </a:ln>
        </p:spPr>
        <p:txBody>
          <a:bodyPr wrap="none" anchor="ctr"/>
          <a:lstStyle/>
          <a:p>
            <a:endParaRPr lang="cs-CZ"/>
          </a:p>
        </p:txBody>
      </p:sp>
      <p:grpSp>
        <p:nvGrpSpPr>
          <p:cNvPr id="2" name="Skupina 1">
            <a:extLst>
              <a:ext uri="{FF2B5EF4-FFF2-40B4-BE49-F238E27FC236}">
                <a16:creationId xmlns:a16="http://schemas.microsoft.com/office/drawing/2014/main" id="{470DF4DB-9EEC-489B-A51C-8E8E95E7F7AC}"/>
              </a:ext>
            </a:extLst>
          </p:cNvPr>
          <p:cNvGrpSpPr/>
          <p:nvPr/>
        </p:nvGrpSpPr>
        <p:grpSpPr>
          <a:xfrm>
            <a:off x="4672014" y="836614"/>
            <a:ext cx="1404937" cy="1824037"/>
            <a:chOff x="4672014" y="836614"/>
            <a:chExt cx="1404937" cy="1824037"/>
          </a:xfrm>
        </p:grpSpPr>
        <p:sp>
          <p:nvSpPr>
            <p:cNvPr id="94529" name="AutoShape 343"/>
            <p:cNvSpPr>
              <a:spLocks noChangeArrowheads="1"/>
            </p:cNvSpPr>
            <p:nvPr/>
          </p:nvSpPr>
          <p:spPr bwMode="auto">
            <a:xfrm>
              <a:off x="5232401" y="1149350"/>
              <a:ext cx="360363" cy="431800"/>
            </a:xfrm>
            <a:prstGeom prst="downArrow">
              <a:avLst>
                <a:gd name="adj1" fmla="val 50000"/>
                <a:gd name="adj2" fmla="val 29956"/>
              </a:avLst>
            </a:prstGeom>
            <a:solidFill>
              <a:schemeClr val="accent1"/>
            </a:solidFill>
            <a:ln w="9525">
              <a:solidFill>
                <a:schemeClr val="tx1"/>
              </a:solidFill>
              <a:miter lim="800000"/>
              <a:headEnd/>
              <a:tailEnd/>
            </a:ln>
          </p:spPr>
          <p:txBody>
            <a:bodyPr vert="eaVert" wrap="none" anchor="ctr"/>
            <a:lstStyle/>
            <a:p>
              <a:endParaRPr lang="en-US"/>
            </a:p>
          </p:txBody>
        </p:sp>
        <p:grpSp>
          <p:nvGrpSpPr>
            <p:cNvPr id="94530" name="Group 344"/>
            <p:cNvGrpSpPr>
              <a:grpSpLocks/>
            </p:cNvGrpSpPr>
            <p:nvPr/>
          </p:nvGrpSpPr>
          <p:grpSpPr bwMode="auto">
            <a:xfrm>
              <a:off x="4672014" y="836614"/>
              <a:ext cx="1404937" cy="1824037"/>
              <a:chOff x="1983" y="557"/>
              <a:chExt cx="885" cy="1149"/>
            </a:xfrm>
          </p:grpSpPr>
          <p:sp>
            <p:nvSpPr>
              <p:cNvPr id="94531" name="AutoShape 345"/>
              <p:cNvSpPr>
                <a:spLocks noChangeArrowheads="1"/>
              </p:cNvSpPr>
              <p:nvPr/>
            </p:nvSpPr>
            <p:spPr bwMode="auto">
              <a:xfrm>
                <a:off x="2381" y="1117"/>
                <a:ext cx="227" cy="589"/>
              </a:xfrm>
              <a:prstGeom prst="downArrow">
                <a:avLst>
                  <a:gd name="adj1" fmla="val 50000"/>
                  <a:gd name="adj2" fmla="val 64868"/>
                </a:avLst>
              </a:prstGeom>
              <a:solidFill>
                <a:schemeClr val="accent1"/>
              </a:solidFill>
              <a:ln w="9525">
                <a:solidFill>
                  <a:schemeClr val="tx1"/>
                </a:solidFill>
                <a:miter lim="800000"/>
                <a:headEnd/>
                <a:tailEnd/>
              </a:ln>
            </p:spPr>
            <p:txBody>
              <a:bodyPr vert="eaVert" wrap="none" anchor="ctr"/>
              <a:lstStyle/>
              <a:p>
                <a:endParaRPr lang="en-US"/>
              </a:p>
            </p:txBody>
          </p:sp>
          <p:sp>
            <p:nvSpPr>
              <p:cNvPr id="94532" name="Text Box 346"/>
              <p:cNvSpPr txBox="1">
                <a:spLocks noChangeArrowheads="1"/>
              </p:cNvSpPr>
              <p:nvPr/>
            </p:nvSpPr>
            <p:spPr bwMode="auto">
              <a:xfrm>
                <a:off x="1983" y="1026"/>
                <a:ext cx="885" cy="480"/>
              </a:xfrm>
              <a:prstGeom prst="rect">
                <a:avLst/>
              </a:prstGeom>
              <a:solidFill>
                <a:schemeClr val="accent1"/>
              </a:solidFill>
              <a:ln w="9525">
                <a:noFill/>
                <a:miter lim="800000"/>
                <a:headEnd/>
                <a:tailEnd/>
              </a:ln>
            </p:spPr>
            <p:txBody>
              <a:bodyPr>
                <a:spAutoFit/>
              </a:bodyPr>
              <a:lstStyle/>
              <a:p>
                <a:pPr algn="ctr"/>
                <a:r>
                  <a:rPr lang="cs-CZ" sz="1400"/>
                  <a:t>Zvýšení protitlaku</a:t>
                </a:r>
                <a:r>
                  <a:rPr lang="cs-CZ" sz="1600"/>
                  <a:t> </a:t>
                </a:r>
                <a:r>
                  <a:rPr lang="cs-CZ" sz="1400"/>
                  <a:t>intersticia</a:t>
                </a:r>
              </a:p>
            </p:txBody>
          </p:sp>
          <p:sp>
            <p:nvSpPr>
              <p:cNvPr id="94533" name="Text Box 347"/>
              <p:cNvSpPr txBox="1">
                <a:spLocks noChangeArrowheads="1"/>
              </p:cNvSpPr>
              <p:nvPr/>
            </p:nvSpPr>
            <p:spPr bwMode="auto">
              <a:xfrm>
                <a:off x="2153" y="557"/>
                <a:ext cx="500" cy="288"/>
              </a:xfrm>
              <a:prstGeom prst="rect">
                <a:avLst/>
              </a:prstGeom>
              <a:solidFill>
                <a:schemeClr val="accent1"/>
              </a:solidFill>
              <a:ln w="9525">
                <a:noFill/>
                <a:miter lim="800000"/>
                <a:headEnd/>
                <a:tailEnd/>
              </a:ln>
            </p:spPr>
            <p:txBody>
              <a:bodyPr wrap="none">
                <a:spAutoFit/>
              </a:bodyPr>
              <a:lstStyle/>
              <a:p>
                <a:pPr eaLnBrk="0" hangingPunct="0"/>
                <a:r>
                  <a:rPr lang="cs-CZ" sz="2400" dirty="0">
                    <a:latin typeface="Times New Roman" pitchFamily="18" charset="0"/>
                  </a:rPr>
                  <a:t>Otok</a:t>
                </a:r>
              </a:p>
            </p:txBody>
          </p:sp>
        </p:grpSp>
      </p:grpSp>
      <p:sp>
        <p:nvSpPr>
          <p:cNvPr id="353" name="Volný tvar: obrazec 352">
            <a:extLst>
              <a:ext uri="{FF2B5EF4-FFF2-40B4-BE49-F238E27FC236}">
                <a16:creationId xmlns:a16="http://schemas.microsoft.com/office/drawing/2014/main" id="{E141855F-4CF5-44AD-90A8-AF929CE898BF}"/>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246" name="Text Box 60"/>
          <p:cNvSpPr txBox="1">
            <a:spLocks noChangeArrowheads="1"/>
          </p:cNvSpPr>
          <p:nvPr/>
        </p:nvSpPr>
        <p:spPr bwMode="auto">
          <a:xfrm rot="17650112" flipH="1">
            <a:off x="6006307" y="989807"/>
            <a:ext cx="2268537"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Gradient hydraulických tlaků</a:t>
            </a:r>
          </a:p>
        </p:txBody>
      </p:sp>
      <p:grpSp>
        <p:nvGrpSpPr>
          <p:cNvPr id="354" name="Skupina 353">
            <a:extLst>
              <a:ext uri="{FF2B5EF4-FFF2-40B4-BE49-F238E27FC236}">
                <a16:creationId xmlns:a16="http://schemas.microsoft.com/office/drawing/2014/main" id="{3DA80F83-94A7-4B33-A27E-8398485CB9F9}"/>
              </a:ext>
            </a:extLst>
          </p:cNvPr>
          <p:cNvGrpSpPr/>
          <p:nvPr/>
        </p:nvGrpSpPr>
        <p:grpSpPr>
          <a:xfrm>
            <a:off x="1860374" y="33958"/>
            <a:ext cx="5477650" cy="495591"/>
            <a:chOff x="336374" y="33957"/>
            <a:chExt cx="5477650" cy="495591"/>
          </a:xfrm>
        </p:grpSpPr>
        <p:cxnSp>
          <p:nvCxnSpPr>
            <p:cNvPr id="355" name="Přímá spojnice se šipkou 354">
              <a:extLst>
                <a:ext uri="{FF2B5EF4-FFF2-40B4-BE49-F238E27FC236}">
                  <a16:creationId xmlns:a16="http://schemas.microsoft.com/office/drawing/2014/main" id="{210FEE68-8572-4CAD-A88C-8D843C638182}"/>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6" name="Přímá spojnice se šipkou 355">
              <a:extLst>
                <a:ext uri="{FF2B5EF4-FFF2-40B4-BE49-F238E27FC236}">
                  <a16:creationId xmlns:a16="http://schemas.microsoft.com/office/drawing/2014/main" id="{EF7CCAE8-8F3F-461E-907D-ACBBD164E24A}"/>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7" name="Přímá spojnice se šipkou 356">
              <a:extLst>
                <a:ext uri="{FF2B5EF4-FFF2-40B4-BE49-F238E27FC236}">
                  <a16:creationId xmlns:a16="http://schemas.microsoft.com/office/drawing/2014/main" id="{000B19A7-DC6A-4467-B3E8-9F509DA152CA}"/>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8" name="Přímá spojnice se šipkou 357">
              <a:extLst>
                <a:ext uri="{FF2B5EF4-FFF2-40B4-BE49-F238E27FC236}">
                  <a16:creationId xmlns:a16="http://schemas.microsoft.com/office/drawing/2014/main" id="{FDD30796-B8C1-4DE3-B05E-A590255E58E3}"/>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9" name="Přímá spojnice se šipkou 358">
              <a:extLst>
                <a:ext uri="{FF2B5EF4-FFF2-40B4-BE49-F238E27FC236}">
                  <a16:creationId xmlns:a16="http://schemas.microsoft.com/office/drawing/2014/main" id="{86388BC1-49D2-4880-B494-8EF30788B671}"/>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0" name="Přímá spojnice se šipkou 359">
              <a:extLst>
                <a:ext uri="{FF2B5EF4-FFF2-40B4-BE49-F238E27FC236}">
                  <a16:creationId xmlns:a16="http://schemas.microsoft.com/office/drawing/2014/main" id="{9B11D068-F876-48C7-9B0C-1964B21DE65D}"/>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1" name="Přímá spojnice se šipkou 360">
              <a:extLst>
                <a:ext uri="{FF2B5EF4-FFF2-40B4-BE49-F238E27FC236}">
                  <a16:creationId xmlns:a16="http://schemas.microsoft.com/office/drawing/2014/main" id="{976A63BC-3CC9-435C-B14C-E2AF54AE6975}"/>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25DD6678-EEBA-47E3-9282-3643ACEE18C2}"/>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A7582C49-580F-4B04-9390-E0516DC89F7F}"/>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D855E544-8010-4FC3-B5B1-162906B1B144}"/>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079ECEBE-4C1C-41D3-B8F5-1BA80849CE3E}"/>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6F83FC29-23C1-4EEC-984C-842A3AED2DDA}"/>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4502FB69-4831-4098-9459-C77BE5384C12}"/>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A2F55E9F-969C-4347-929D-5D7E2954C4DF}"/>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8BD52919-4A1E-4DBD-A53A-2F01D7A6D505}"/>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43DC9701-F0B9-4CB1-9A69-B97CE8B79E99}"/>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80F5BBFE-085E-4418-978B-78BB81A24BB1}"/>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16BAC3C4-29CF-420B-83B1-54BCBB45B638}"/>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5F3793B1-4638-407F-8068-691A8B39169D}"/>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70D881D7-B0CE-4B0D-B9C0-C3BDDC79A6A8}"/>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1BB35EB1-F0D5-4CFA-9A51-B1C55CB85C1A}"/>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A3BBA6C4-5CF6-430E-9060-71E3250FA828}"/>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1A42719A-4ED6-4332-AC13-28AB4405E5D3}"/>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506F058B-DBA4-43C3-83A1-7C471336DD04}"/>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90ECD113-C229-4DAE-AC49-F061124A370E}"/>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E549BD54-A575-477D-8B0A-0AFC951319AB}"/>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CCE8B36B-37CA-42BF-9D6C-E088CADC3400}"/>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A736B127-6A4C-4EC5-ACB8-C6C76431214F}"/>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F0BC3B0F-CB95-4092-9F25-618E01C30716}"/>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A15E5703-1ABE-4459-8865-63F82AAC728A}"/>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769FA4BC-AE9D-4158-B395-36E3A2713F31}"/>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BE7172F3-2040-4AE9-92E2-43A5D8CF9FDC}"/>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97EB7FCA-235A-4866-83B9-CC0732E6F901}"/>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B05EED8D-ED0A-4F8D-A4C0-DFA052833ADF}"/>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7F41CDFC-CEC6-4903-8B51-1972E5979B04}"/>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4F89B185-6415-4B59-9BFC-B7347BE24041}"/>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6CCB030E-445F-4EA6-A974-1BBC491398A7}"/>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D2D4A90E-547F-46FD-B393-58399585968D}"/>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99" name="Skupina 398">
            <a:extLst>
              <a:ext uri="{FF2B5EF4-FFF2-40B4-BE49-F238E27FC236}">
                <a16:creationId xmlns:a16="http://schemas.microsoft.com/office/drawing/2014/main" id="{0693D945-E785-4301-BCB6-D84A377B611E}"/>
              </a:ext>
            </a:extLst>
          </p:cNvPr>
          <p:cNvGrpSpPr/>
          <p:nvPr/>
        </p:nvGrpSpPr>
        <p:grpSpPr>
          <a:xfrm>
            <a:off x="1166813" y="292101"/>
            <a:ext cx="1464587" cy="593725"/>
            <a:chOff x="-357188" y="292100"/>
            <a:chExt cx="1464587" cy="593725"/>
          </a:xfrm>
        </p:grpSpPr>
        <p:sp>
          <p:nvSpPr>
            <p:cNvPr id="400" name="AutoShape 2">
              <a:extLst>
                <a:ext uri="{FF2B5EF4-FFF2-40B4-BE49-F238E27FC236}">
                  <a16:creationId xmlns:a16="http://schemas.microsoft.com/office/drawing/2014/main" id="{C265EEE5-FB24-4A1A-A153-635BF74863CD}"/>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01" name="Oval 309">
              <a:extLst>
                <a:ext uri="{FF2B5EF4-FFF2-40B4-BE49-F238E27FC236}">
                  <a16:creationId xmlns:a16="http://schemas.microsoft.com/office/drawing/2014/main" id="{E84592CC-653D-42E6-9B76-2E5E885BB882}"/>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2" name="Oval 311">
              <a:extLst>
                <a:ext uri="{FF2B5EF4-FFF2-40B4-BE49-F238E27FC236}">
                  <a16:creationId xmlns:a16="http://schemas.microsoft.com/office/drawing/2014/main" id="{574BA18D-E6D8-4BB6-B819-27E1DCC8B11E}"/>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3" name="Text Box 318">
              <a:extLst>
                <a:ext uri="{FF2B5EF4-FFF2-40B4-BE49-F238E27FC236}">
                  <a16:creationId xmlns:a16="http://schemas.microsoft.com/office/drawing/2014/main" id="{DAD94E90-F71A-4A88-ACA4-7395F452208E}"/>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grpSp>
        <p:nvGrpSpPr>
          <p:cNvPr id="404" name="Skupina 403">
            <a:extLst>
              <a:ext uri="{FF2B5EF4-FFF2-40B4-BE49-F238E27FC236}">
                <a16:creationId xmlns:a16="http://schemas.microsoft.com/office/drawing/2014/main" id="{815B3023-CAB7-411B-A340-F1EF60AC35B2}"/>
              </a:ext>
            </a:extLst>
          </p:cNvPr>
          <p:cNvGrpSpPr/>
          <p:nvPr/>
        </p:nvGrpSpPr>
        <p:grpSpPr>
          <a:xfrm>
            <a:off x="1530351" y="2463800"/>
            <a:ext cx="5443538" cy="1184276"/>
            <a:chOff x="1530351" y="2463800"/>
            <a:chExt cx="5443538" cy="1184276"/>
          </a:xfrm>
        </p:grpSpPr>
        <p:sp>
          <p:nvSpPr>
            <p:cNvPr id="405" name="Line 41">
              <a:extLst>
                <a:ext uri="{FF2B5EF4-FFF2-40B4-BE49-F238E27FC236}">
                  <a16:creationId xmlns:a16="http://schemas.microsoft.com/office/drawing/2014/main" id="{1BA5E57B-760E-4DE6-94BA-498589217444}"/>
                </a:ext>
              </a:extLst>
            </p:cNvPr>
            <p:cNvSpPr>
              <a:spLocks noChangeShapeType="1"/>
            </p:cNvSpPr>
            <p:nvPr/>
          </p:nvSpPr>
          <p:spPr bwMode="auto">
            <a:xfrm flipH="1" flipV="1">
              <a:off x="5080000"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06" name="Line 42">
              <a:extLst>
                <a:ext uri="{FF2B5EF4-FFF2-40B4-BE49-F238E27FC236}">
                  <a16:creationId xmlns:a16="http://schemas.microsoft.com/office/drawing/2014/main" id="{04D332E8-0079-4F90-A445-B79028447E18}"/>
                </a:ext>
              </a:extLst>
            </p:cNvPr>
            <p:cNvSpPr>
              <a:spLocks noChangeShapeType="1"/>
            </p:cNvSpPr>
            <p:nvPr/>
          </p:nvSpPr>
          <p:spPr bwMode="auto">
            <a:xfrm flipH="1" flipV="1">
              <a:off x="4775200"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07" name="Line 43">
              <a:extLst>
                <a:ext uri="{FF2B5EF4-FFF2-40B4-BE49-F238E27FC236}">
                  <a16:creationId xmlns:a16="http://schemas.microsoft.com/office/drawing/2014/main" id="{E260CD1B-188B-4D4F-ABD4-2316E7997C8B}"/>
                </a:ext>
              </a:extLst>
            </p:cNvPr>
            <p:cNvSpPr>
              <a:spLocks noChangeShapeType="1"/>
            </p:cNvSpPr>
            <p:nvPr/>
          </p:nvSpPr>
          <p:spPr bwMode="auto">
            <a:xfrm flipH="1" flipV="1">
              <a:off x="4529138" y="27701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08" name="Line 44">
              <a:extLst>
                <a:ext uri="{FF2B5EF4-FFF2-40B4-BE49-F238E27FC236}">
                  <a16:creationId xmlns:a16="http://schemas.microsoft.com/office/drawing/2014/main" id="{0E64F637-98E4-4BCC-81F4-7C32E10584BA}"/>
                </a:ext>
              </a:extLst>
            </p:cNvPr>
            <p:cNvSpPr>
              <a:spLocks noChangeShapeType="1"/>
            </p:cNvSpPr>
            <p:nvPr/>
          </p:nvSpPr>
          <p:spPr bwMode="auto">
            <a:xfrm flipH="1" flipV="1">
              <a:off x="4230688" y="27559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09" name="Line 45">
              <a:extLst>
                <a:ext uri="{FF2B5EF4-FFF2-40B4-BE49-F238E27FC236}">
                  <a16:creationId xmlns:a16="http://schemas.microsoft.com/office/drawing/2014/main" id="{19C0D598-8EAF-4547-965C-8D90B5EC6052}"/>
                </a:ext>
              </a:extLst>
            </p:cNvPr>
            <p:cNvSpPr>
              <a:spLocks noChangeShapeType="1"/>
            </p:cNvSpPr>
            <p:nvPr/>
          </p:nvSpPr>
          <p:spPr bwMode="auto">
            <a:xfrm flipH="1" flipV="1">
              <a:off x="3951288" y="27320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10" name="Line 46">
              <a:extLst>
                <a:ext uri="{FF2B5EF4-FFF2-40B4-BE49-F238E27FC236}">
                  <a16:creationId xmlns:a16="http://schemas.microsoft.com/office/drawing/2014/main" id="{4E338A36-DE33-479C-8196-1A79F1210D79}"/>
                </a:ext>
              </a:extLst>
            </p:cNvPr>
            <p:cNvSpPr>
              <a:spLocks noChangeShapeType="1"/>
            </p:cNvSpPr>
            <p:nvPr/>
          </p:nvSpPr>
          <p:spPr bwMode="auto">
            <a:xfrm flipH="1" flipV="1">
              <a:off x="3656013"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11" name="Line 47">
              <a:extLst>
                <a:ext uri="{FF2B5EF4-FFF2-40B4-BE49-F238E27FC236}">
                  <a16:creationId xmlns:a16="http://schemas.microsoft.com/office/drawing/2014/main" id="{95C6FB03-70CF-4873-900E-501D3FA53DCC}"/>
                </a:ext>
              </a:extLst>
            </p:cNvPr>
            <p:cNvSpPr>
              <a:spLocks noChangeShapeType="1"/>
            </p:cNvSpPr>
            <p:nvPr/>
          </p:nvSpPr>
          <p:spPr bwMode="auto">
            <a:xfrm flipH="1" flipV="1">
              <a:off x="5373688" y="27606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12" name="Line 48">
              <a:extLst>
                <a:ext uri="{FF2B5EF4-FFF2-40B4-BE49-F238E27FC236}">
                  <a16:creationId xmlns:a16="http://schemas.microsoft.com/office/drawing/2014/main" id="{E08457A1-EBA3-4892-9431-4A7B6223A88E}"/>
                </a:ext>
              </a:extLst>
            </p:cNvPr>
            <p:cNvSpPr>
              <a:spLocks noChangeShapeType="1"/>
            </p:cNvSpPr>
            <p:nvPr/>
          </p:nvSpPr>
          <p:spPr bwMode="auto">
            <a:xfrm flipH="1" flipV="1">
              <a:off x="567531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13" name="Line 49">
              <a:extLst>
                <a:ext uri="{FF2B5EF4-FFF2-40B4-BE49-F238E27FC236}">
                  <a16:creationId xmlns:a16="http://schemas.microsoft.com/office/drawing/2014/main" id="{D9B945C0-C92F-49FE-A579-A9F8A046CEE6}"/>
                </a:ext>
              </a:extLst>
            </p:cNvPr>
            <p:cNvSpPr>
              <a:spLocks noChangeShapeType="1"/>
            </p:cNvSpPr>
            <p:nvPr/>
          </p:nvSpPr>
          <p:spPr bwMode="auto">
            <a:xfrm flipH="1" flipV="1">
              <a:off x="5951538"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14" name="Line 50">
              <a:extLst>
                <a:ext uri="{FF2B5EF4-FFF2-40B4-BE49-F238E27FC236}">
                  <a16:creationId xmlns:a16="http://schemas.microsoft.com/office/drawing/2014/main" id="{AE2E5349-099E-47CF-B438-2160F6591CD1}"/>
                </a:ext>
              </a:extLst>
            </p:cNvPr>
            <p:cNvSpPr>
              <a:spLocks noChangeShapeType="1"/>
            </p:cNvSpPr>
            <p:nvPr/>
          </p:nvSpPr>
          <p:spPr bwMode="auto">
            <a:xfrm flipH="1" flipV="1">
              <a:off x="6253163" y="276701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15" name="Line 51">
              <a:extLst>
                <a:ext uri="{FF2B5EF4-FFF2-40B4-BE49-F238E27FC236}">
                  <a16:creationId xmlns:a16="http://schemas.microsoft.com/office/drawing/2014/main" id="{1755790E-0A09-4614-A881-F568CA3FC44C}"/>
                </a:ext>
              </a:extLst>
            </p:cNvPr>
            <p:cNvSpPr>
              <a:spLocks noChangeShapeType="1"/>
            </p:cNvSpPr>
            <p:nvPr/>
          </p:nvSpPr>
          <p:spPr bwMode="auto">
            <a:xfrm flipH="1" flipV="1">
              <a:off x="6521450"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416" name="Line 52">
              <a:extLst>
                <a:ext uri="{FF2B5EF4-FFF2-40B4-BE49-F238E27FC236}">
                  <a16:creationId xmlns:a16="http://schemas.microsoft.com/office/drawing/2014/main" id="{C50702F7-CCF8-40D8-818A-B4B2D03DD211}"/>
                </a:ext>
              </a:extLst>
            </p:cNvPr>
            <p:cNvSpPr>
              <a:spLocks noChangeShapeType="1"/>
            </p:cNvSpPr>
            <p:nvPr/>
          </p:nvSpPr>
          <p:spPr bwMode="auto">
            <a:xfrm flipH="1" flipV="1">
              <a:off x="6805613" y="27479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417" name="Line 59">
              <a:extLst>
                <a:ext uri="{FF2B5EF4-FFF2-40B4-BE49-F238E27FC236}">
                  <a16:creationId xmlns:a16="http://schemas.microsoft.com/office/drawing/2014/main" id="{87FFCA26-32B3-4497-9834-B8D7AAC7C569}"/>
                </a:ext>
              </a:extLst>
            </p:cNvPr>
            <p:cNvSpPr>
              <a:spLocks noChangeShapeType="1"/>
            </p:cNvSpPr>
            <p:nvPr/>
          </p:nvSpPr>
          <p:spPr bwMode="auto">
            <a:xfrm flipH="1" flipV="1">
              <a:off x="1814514" y="2713038"/>
              <a:ext cx="5159375" cy="50800"/>
            </a:xfrm>
            <a:prstGeom prst="line">
              <a:avLst/>
            </a:prstGeom>
            <a:noFill/>
            <a:ln w="9525">
              <a:solidFill>
                <a:schemeClr val="tx1"/>
              </a:solidFill>
              <a:round/>
              <a:headEnd/>
              <a:tailEnd/>
            </a:ln>
          </p:spPr>
          <p:txBody>
            <a:bodyPr wrap="none" anchor="ctr"/>
            <a:lstStyle/>
            <a:p>
              <a:endParaRPr lang="cs-CZ"/>
            </a:p>
          </p:txBody>
        </p:sp>
        <p:sp>
          <p:nvSpPr>
            <p:cNvPr id="418" name="Text Box 62">
              <a:extLst>
                <a:ext uri="{FF2B5EF4-FFF2-40B4-BE49-F238E27FC236}">
                  <a16:creationId xmlns:a16="http://schemas.microsoft.com/office/drawing/2014/main" id="{1DCDF20E-F254-49D4-8625-5A1305F0C29F}"/>
                </a:ext>
              </a:extLst>
            </p:cNvPr>
            <p:cNvSpPr txBox="1">
              <a:spLocks noChangeArrowheads="1"/>
            </p:cNvSpPr>
            <p:nvPr/>
          </p:nvSpPr>
          <p:spPr bwMode="auto">
            <a:xfrm flipH="1">
              <a:off x="1530351"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grpSp>
    </p:spTree>
    <p:custDataLst>
      <p:tags r:id="rId1"/>
    </p:custData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 name="Obdélník 392">
            <a:extLst>
              <a:ext uri="{FF2B5EF4-FFF2-40B4-BE49-F238E27FC236}">
                <a16:creationId xmlns:a16="http://schemas.microsoft.com/office/drawing/2014/main" id="{2392BAE9-8673-4627-8D56-9F57C0E3B8AD}"/>
              </a:ext>
            </a:extLst>
          </p:cNvPr>
          <p:cNvSpPr/>
          <p:nvPr/>
        </p:nvSpPr>
        <p:spPr>
          <a:xfrm>
            <a:off x="1534922" y="-30435"/>
            <a:ext cx="9111044"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Skupina 4">
            <a:extLst>
              <a:ext uri="{FF2B5EF4-FFF2-40B4-BE49-F238E27FC236}">
                <a16:creationId xmlns:a16="http://schemas.microsoft.com/office/drawing/2014/main" id="{EAFFB448-01D4-4300-9707-65DBD022CA76}"/>
              </a:ext>
            </a:extLst>
          </p:cNvPr>
          <p:cNvGrpSpPr/>
          <p:nvPr/>
        </p:nvGrpSpPr>
        <p:grpSpPr>
          <a:xfrm>
            <a:off x="1332551" y="385302"/>
            <a:ext cx="9324527" cy="6484273"/>
            <a:chOff x="-180528" y="391190"/>
            <a:chExt cx="9324527" cy="6484273"/>
          </a:xfrm>
        </p:grpSpPr>
        <p:sp>
          <p:nvSpPr>
            <p:cNvPr id="4" name="Obdélník 3">
              <a:extLst>
                <a:ext uri="{FF2B5EF4-FFF2-40B4-BE49-F238E27FC236}">
                  <a16:creationId xmlns:a16="http://schemas.microsoft.com/office/drawing/2014/main" id="{948AC106-2D85-4A81-8636-D1E8D6AF2F77}"/>
                </a:ext>
              </a:extLst>
            </p:cNvPr>
            <p:cNvSpPr/>
            <p:nvPr/>
          </p:nvSpPr>
          <p:spPr>
            <a:xfrm>
              <a:off x="11113" y="404664"/>
              <a:ext cx="9132886" cy="6470799"/>
            </a:xfrm>
            <a:prstGeom prst="rect">
              <a:avLst/>
            </a:pr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olný tvar: obrazec 1">
              <a:extLst>
                <a:ext uri="{FF2B5EF4-FFF2-40B4-BE49-F238E27FC236}">
                  <a16:creationId xmlns:a16="http://schemas.microsoft.com/office/drawing/2014/main" id="{8E2A0372-D9C1-4A0D-8791-910FDC26A76C}"/>
                </a:ext>
              </a:extLst>
            </p:cNvPr>
            <p:cNvSpPr/>
            <p:nvPr/>
          </p:nvSpPr>
          <p:spPr>
            <a:xfrm>
              <a:off x="-180528" y="391190"/>
              <a:ext cx="9313415" cy="45719"/>
            </a:xfrm>
            <a:custGeom>
              <a:avLst/>
              <a:gdLst>
                <a:gd name="connsiteX0" fmla="*/ 0 w 5667513"/>
                <a:gd name="connsiteY0" fmla="*/ 35339 h 35339"/>
                <a:gd name="connsiteX1" fmla="*/ 5667513 w 5667513"/>
                <a:gd name="connsiteY1" fmla="*/ 0 h 35339"/>
                <a:gd name="connsiteX2" fmla="*/ 5667513 w 5667513"/>
                <a:gd name="connsiteY2" fmla="*/ 0 h 35339"/>
              </a:gdLst>
              <a:ahLst/>
              <a:cxnLst>
                <a:cxn ang="0">
                  <a:pos x="connsiteX0" y="connsiteY0"/>
                </a:cxn>
                <a:cxn ang="0">
                  <a:pos x="connsiteX1" y="connsiteY1"/>
                </a:cxn>
                <a:cxn ang="0">
                  <a:pos x="connsiteX2" y="connsiteY2"/>
                </a:cxn>
              </a:cxnLst>
              <a:rect l="l" t="t" r="r" b="b"/>
              <a:pathLst>
                <a:path w="5667513" h="35339">
                  <a:moveTo>
                    <a:pt x="0" y="35339"/>
                  </a:moveTo>
                  <a:lnTo>
                    <a:pt x="5667513" y="0"/>
                  </a:lnTo>
                  <a:lnTo>
                    <a:pt x="566751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2163" name="Group 3"/>
          <p:cNvGrpSpPr>
            <a:grpSpLocks/>
          </p:cNvGrpSpPr>
          <p:nvPr/>
        </p:nvGrpSpPr>
        <p:grpSpPr bwMode="auto">
          <a:xfrm>
            <a:off x="1344612" y="2797175"/>
            <a:ext cx="9534526" cy="3702050"/>
            <a:chOff x="-96" y="77"/>
            <a:chExt cx="5894" cy="2332"/>
          </a:xfrm>
        </p:grpSpPr>
        <p:grpSp>
          <p:nvGrpSpPr>
            <p:cNvPr id="92487" name="Group 4"/>
            <p:cNvGrpSpPr>
              <a:grpSpLocks/>
            </p:cNvGrpSpPr>
            <p:nvPr/>
          </p:nvGrpSpPr>
          <p:grpSpPr bwMode="auto">
            <a:xfrm>
              <a:off x="-90" y="77"/>
              <a:ext cx="5888" cy="1065"/>
              <a:chOff x="-90" y="77"/>
              <a:chExt cx="5888" cy="1065"/>
            </a:xfrm>
          </p:grpSpPr>
          <p:sp>
            <p:nvSpPr>
              <p:cNvPr id="92499"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500"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1"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2"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3"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4"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5"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6"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7"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8"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nvGrpSpPr>
            <p:cNvPr id="92488" name="Group 15"/>
            <p:cNvGrpSpPr>
              <a:grpSpLocks/>
            </p:cNvGrpSpPr>
            <p:nvPr/>
          </p:nvGrpSpPr>
          <p:grpSpPr bwMode="auto">
            <a:xfrm flipV="1">
              <a:off x="-96" y="1344"/>
              <a:ext cx="5888" cy="1065"/>
              <a:chOff x="-90" y="77"/>
              <a:chExt cx="5888" cy="1065"/>
            </a:xfrm>
          </p:grpSpPr>
          <p:sp>
            <p:nvSpPr>
              <p:cNvPr id="92489"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490"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1"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2"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3"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4"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5"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6"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7"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8"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2164" name="Text Box 26"/>
          <p:cNvSpPr txBox="1">
            <a:spLocks noChangeArrowheads="1"/>
          </p:cNvSpPr>
          <p:nvPr/>
        </p:nvSpPr>
        <p:spPr bwMode="auto">
          <a:xfrm>
            <a:off x="92916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2165" name="Text Box 27"/>
          <p:cNvSpPr txBox="1">
            <a:spLocks noChangeArrowheads="1"/>
          </p:cNvSpPr>
          <p:nvPr/>
        </p:nvSpPr>
        <p:spPr bwMode="auto">
          <a:xfrm>
            <a:off x="19415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2166" name="Text Box 28"/>
          <p:cNvSpPr txBox="1">
            <a:spLocks noChangeArrowheads="1"/>
          </p:cNvSpPr>
          <p:nvPr/>
        </p:nvSpPr>
        <p:spPr bwMode="auto">
          <a:xfrm>
            <a:off x="49942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2167" name="Line 29"/>
          <p:cNvSpPr>
            <a:spLocks noChangeShapeType="1"/>
          </p:cNvSpPr>
          <p:nvPr/>
        </p:nvSpPr>
        <p:spPr bwMode="auto">
          <a:xfrm flipH="1" flipV="1">
            <a:off x="6934200"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92168" name="Line 30"/>
          <p:cNvSpPr>
            <a:spLocks noChangeShapeType="1"/>
          </p:cNvSpPr>
          <p:nvPr/>
        </p:nvSpPr>
        <p:spPr bwMode="auto">
          <a:xfrm flipH="1" flipV="1">
            <a:off x="6646863"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92169" name="Line 31"/>
          <p:cNvSpPr>
            <a:spLocks noChangeShapeType="1"/>
          </p:cNvSpPr>
          <p:nvPr/>
        </p:nvSpPr>
        <p:spPr bwMode="auto">
          <a:xfrm flipH="1" flipV="1">
            <a:off x="6359525" y="2351088"/>
            <a:ext cx="0" cy="1282700"/>
          </a:xfrm>
          <a:prstGeom prst="line">
            <a:avLst/>
          </a:prstGeom>
          <a:noFill/>
          <a:ln w="9525">
            <a:solidFill>
              <a:schemeClr val="tx1"/>
            </a:solidFill>
            <a:round/>
            <a:headEnd/>
            <a:tailEnd type="triangle" w="med" len="med"/>
          </a:ln>
        </p:spPr>
        <p:txBody>
          <a:bodyPr wrap="none" anchor="ctr"/>
          <a:lstStyle/>
          <a:p>
            <a:endParaRPr lang="cs-CZ"/>
          </a:p>
        </p:txBody>
      </p:sp>
      <p:sp>
        <p:nvSpPr>
          <p:cNvPr id="92170" name="Line 32"/>
          <p:cNvSpPr>
            <a:spLocks noChangeShapeType="1"/>
          </p:cNvSpPr>
          <p:nvPr/>
        </p:nvSpPr>
        <p:spPr bwMode="auto">
          <a:xfrm flipH="1" flipV="1">
            <a:off x="6072188" y="2427289"/>
            <a:ext cx="0" cy="1214437"/>
          </a:xfrm>
          <a:prstGeom prst="line">
            <a:avLst/>
          </a:prstGeom>
          <a:noFill/>
          <a:ln w="9525">
            <a:solidFill>
              <a:schemeClr val="tx1"/>
            </a:solidFill>
            <a:round/>
            <a:headEnd/>
            <a:tailEnd type="triangle" w="med" len="med"/>
          </a:ln>
        </p:spPr>
        <p:txBody>
          <a:bodyPr wrap="none" anchor="ctr"/>
          <a:lstStyle/>
          <a:p>
            <a:endParaRPr lang="cs-CZ"/>
          </a:p>
        </p:txBody>
      </p:sp>
      <p:sp>
        <p:nvSpPr>
          <p:cNvPr id="92171" name="Line 33"/>
          <p:cNvSpPr>
            <a:spLocks noChangeShapeType="1"/>
          </p:cNvSpPr>
          <p:nvPr/>
        </p:nvSpPr>
        <p:spPr bwMode="auto">
          <a:xfrm flipH="1" flipV="1">
            <a:off x="5784850" y="2544763"/>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92172" name="Line 34"/>
          <p:cNvSpPr>
            <a:spLocks noChangeShapeType="1"/>
          </p:cNvSpPr>
          <p:nvPr/>
        </p:nvSpPr>
        <p:spPr bwMode="auto">
          <a:xfrm flipH="1" flipV="1">
            <a:off x="5497513" y="2655889"/>
            <a:ext cx="0" cy="962025"/>
          </a:xfrm>
          <a:prstGeom prst="line">
            <a:avLst/>
          </a:prstGeom>
          <a:noFill/>
          <a:ln w="9525">
            <a:solidFill>
              <a:schemeClr val="tx1"/>
            </a:solidFill>
            <a:round/>
            <a:headEnd/>
            <a:tailEnd type="triangle" w="med" len="med"/>
          </a:ln>
        </p:spPr>
        <p:txBody>
          <a:bodyPr wrap="none" anchor="ctr"/>
          <a:lstStyle/>
          <a:p>
            <a:endParaRPr lang="cs-CZ"/>
          </a:p>
        </p:txBody>
      </p:sp>
      <p:sp>
        <p:nvSpPr>
          <p:cNvPr id="92173" name="Line 35"/>
          <p:cNvSpPr>
            <a:spLocks noChangeShapeType="1"/>
          </p:cNvSpPr>
          <p:nvPr/>
        </p:nvSpPr>
        <p:spPr bwMode="auto">
          <a:xfrm flipH="1" flipV="1">
            <a:off x="5210175" y="2747964"/>
            <a:ext cx="0" cy="877887"/>
          </a:xfrm>
          <a:prstGeom prst="line">
            <a:avLst/>
          </a:prstGeom>
          <a:noFill/>
          <a:ln w="9525">
            <a:solidFill>
              <a:schemeClr val="tx1"/>
            </a:solidFill>
            <a:round/>
            <a:headEnd/>
            <a:tailEnd type="triangle" w="med" len="med"/>
          </a:ln>
        </p:spPr>
        <p:txBody>
          <a:bodyPr wrap="none" anchor="ctr"/>
          <a:lstStyle/>
          <a:p>
            <a:endParaRPr lang="cs-CZ"/>
          </a:p>
        </p:txBody>
      </p:sp>
      <p:sp>
        <p:nvSpPr>
          <p:cNvPr id="92174" name="Line 36"/>
          <p:cNvSpPr>
            <a:spLocks noChangeShapeType="1"/>
          </p:cNvSpPr>
          <p:nvPr/>
        </p:nvSpPr>
        <p:spPr bwMode="auto">
          <a:xfrm flipH="1" flipV="1">
            <a:off x="4922838" y="2832101"/>
            <a:ext cx="0" cy="785813"/>
          </a:xfrm>
          <a:prstGeom prst="line">
            <a:avLst/>
          </a:prstGeom>
          <a:noFill/>
          <a:ln w="9525">
            <a:solidFill>
              <a:schemeClr val="tx1"/>
            </a:solidFill>
            <a:round/>
            <a:headEnd/>
            <a:tailEnd type="triangle" w="med" len="med"/>
          </a:ln>
        </p:spPr>
        <p:txBody>
          <a:bodyPr wrap="none" anchor="ctr"/>
          <a:lstStyle/>
          <a:p>
            <a:endParaRPr lang="cs-CZ"/>
          </a:p>
        </p:txBody>
      </p:sp>
      <p:sp>
        <p:nvSpPr>
          <p:cNvPr id="92175" name="Line 37"/>
          <p:cNvSpPr>
            <a:spLocks noChangeShapeType="1"/>
          </p:cNvSpPr>
          <p:nvPr/>
        </p:nvSpPr>
        <p:spPr bwMode="auto">
          <a:xfrm flipH="1" flipV="1">
            <a:off x="4635500" y="2951164"/>
            <a:ext cx="0" cy="693737"/>
          </a:xfrm>
          <a:prstGeom prst="line">
            <a:avLst/>
          </a:prstGeom>
          <a:noFill/>
          <a:ln w="9525">
            <a:solidFill>
              <a:schemeClr val="tx1"/>
            </a:solidFill>
            <a:round/>
            <a:headEnd/>
            <a:tailEnd type="triangle" w="med" len="med"/>
          </a:ln>
        </p:spPr>
        <p:txBody>
          <a:bodyPr wrap="none" anchor="ctr"/>
          <a:lstStyle/>
          <a:p>
            <a:endParaRPr lang="cs-CZ"/>
          </a:p>
        </p:txBody>
      </p:sp>
      <p:sp>
        <p:nvSpPr>
          <p:cNvPr id="92176" name="Line 38"/>
          <p:cNvSpPr>
            <a:spLocks noChangeShapeType="1"/>
          </p:cNvSpPr>
          <p:nvPr/>
        </p:nvSpPr>
        <p:spPr bwMode="auto">
          <a:xfrm flipH="1" flipV="1">
            <a:off x="4348163" y="3086101"/>
            <a:ext cx="0" cy="557213"/>
          </a:xfrm>
          <a:prstGeom prst="line">
            <a:avLst/>
          </a:prstGeom>
          <a:noFill/>
          <a:ln w="9525">
            <a:solidFill>
              <a:schemeClr val="tx1"/>
            </a:solidFill>
            <a:round/>
            <a:headEnd/>
            <a:tailEnd type="triangle" w="med" len="med"/>
          </a:ln>
        </p:spPr>
        <p:txBody>
          <a:bodyPr wrap="none" anchor="ctr"/>
          <a:lstStyle/>
          <a:p>
            <a:endParaRPr lang="cs-CZ"/>
          </a:p>
        </p:txBody>
      </p:sp>
      <p:sp>
        <p:nvSpPr>
          <p:cNvPr id="92177" name="Line 39"/>
          <p:cNvSpPr>
            <a:spLocks noChangeShapeType="1"/>
          </p:cNvSpPr>
          <p:nvPr/>
        </p:nvSpPr>
        <p:spPr bwMode="auto">
          <a:xfrm flipH="1" flipV="1">
            <a:off x="4060825" y="3154364"/>
            <a:ext cx="0" cy="473075"/>
          </a:xfrm>
          <a:prstGeom prst="line">
            <a:avLst/>
          </a:prstGeom>
          <a:noFill/>
          <a:ln w="9525">
            <a:solidFill>
              <a:schemeClr val="tx1"/>
            </a:solidFill>
            <a:round/>
            <a:headEnd/>
            <a:tailEnd type="triangle" w="med" len="med"/>
          </a:ln>
        </p:spPr>
        <p:txBody>
          <a:bodyPr wrap="none" anchor="ctr"/>
          <a:lstStyle/>
          <a:p>
            <a:endParaRPr lang="cs-CZ"/>
          </a:p>
        </p:txBody>
      </p:sp>
      <p:sp>
        <p:nvSpPr>
          <p:cNvPr id="92178" name="Line 40"/>
          <p:cNvSpPr>
            <a:spLocks noChangeShapeType="1"/>
          </p:cNvSpPr>
          <p:nvPr/>
        </p:nvSpPr>
        <p:spPr bwMode="auto">
          <a:xfrm flipH="1" flipV="1">
            <a:off x="37734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2191" name="Line 53"/>
          <p:cNvSpPr>
            <a:spLocks noChangeShapeType="1"/>
          </p:cNvSpPr>
          <p:nvPr/>
        </p:nvSpPr>
        <p:spPr bwMode="auto">
          <a:xfrm flipH="1" flipV="1">
            <a:off x="7186613"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92192" name="Line 54"/>
          <p:cNvSpPr>
            <a:spLocks noChangeShapeType="1"/>
          </p:cNvSpPr>
          <p:nvPr/>
        </p:nvSpPr>
        <p:spPr bwMode="auto">
          <a:xfrm flipH="1" flipV="1">
            <a:off x="7439025"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92193" name="Line 55"/>
          <p:cNvSpPr>
            <a:spLocks noChangeShapeType="1"/>
          </p:cNvSpPr>
          <p:nvPr/>
        </p:nvSpPr>
        <p:spPr bwMode="auto">
          <a:xfrm flipH="1" flipV="1">
            <a:off x="7691438"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2194" name="Line 56"/>
          <p:cNvSpPr>
            <a:spLocks noChangeShapeType="1"/>
          </p:cNvSpPr>
          <p:nvPr/>
        </p:nvSpPr>
        <p:spPr bwMode="auto">
          <a:xfrm flipH="1" flipV="1">
            <a:off x="79438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2195" name="Line 57"/>
          <p:cNvSpPr>
            <a:spLocks noChangeShapeType="1"/>
          </p:cNvSpPr>
          <p:nvPr/>
        </p:nvSpPr>
        <p:spPr bwMode="auto">
          <a:xfrm flipV="1">
            <a:off x="3581400" y="2132014"/>
            <a:ext cx="3354388" cy="1196975"/>
          </a:xfrm>
          <a:prstGeom prst="line">
            <a:avLst/>
          </a:prstGeom>
          <a:noFill/>
          <a:ln w="9525">
            <a:solidFill>
              <a:schemeClr val="tx1"/>
            </a:solidFill>
            <a:round/>
            <a:headEnd/>
            <a:tailEnd/>
          </a:ln>
        </p:spPr>
        <p:txBody>
          <a:bodyPr wrap="none" anchor="ctr"/>
          <a:lstStyle/>
          <a:p>
            <a:endParaRPr lang="cs-CZ"/>
          </a:p>
        </p:txBody>
      </p:sp>
      <p:sp>
        <p:nvSpPr>
          <p:cNvPr id="92196" name="Line 58"/>
          <p:cNvSpPr>
            <a:spLocks noChangeShapeType="1"/>
          </p:cNvSpPr>
          <p:nvPr/>
        </p:nvSpPr>
        <p:spPr bwMode="auto">
          <a:xfrm flipV="1">
            <a:off x="6934200" y="0"/>
            <a:ext cx="952500" cy="2141538"/>
          </a:xfrm>
          <a:prstGeom prst="line">
            <a:avLst/>
          </a:prstGeom>
          <a:noFill/>
          <a:ln w="9525">
            <a:solidFill>
              <a:schemeClr val="tx1"/>
            </a:solidFill>
            <a:round/>
            <a:headEnd/>
            <a:tailEnd/>
          </a:ln>
        </p:spPr>
        <p:txBody>
          <a:bodyPr wrap="none" anchor="ctr"/>
          <a:lstStyle/>
          <a:p>
            <a:endParaRPr lang="cs-CZ"/>
          </a:p>
        </p:txBody>
      </p:sp>
      <p:sp>
        <p:nvSpPr>
          <p:cNvPr id="92198" name="Line 60"/>
          <p:cNvSpPr>
            <a:spLocks noChangeShapeType="1"/>
          </p:cNvSpPr>
          <p:nvPr/>
        </p:nvSpPr>
        <p:spPr bwMode="auto">
          <a:xfrm flipH="1" flipV="1">
            <a:off x="6511925"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92199" name="Line 61"/>
          <p:cNvSpPr>
            <a:spLocks noChangeShapeType="1"/>
          </p:cNvSpPr>
          <p:nvPr/>
        </p:nvSpPr>
        <p:spPr bwMode="auto">
          <a:xfrm flipH="1" flipV="1">
            <a:off x="4151313" y="2184401"/>
            <a:ext cx="0" cy="784225"/>
          </a:xfrm>
          <a:prstGeom prst="line">
            <a:avLst/>
          </a:prstGeom>
          <a:noFill/>
          <a:ln w="57150">
            <a:solidFill>
              <a:schemeClr val="tx1"/>
            </a:solidFill>
            <a:round/>
            <a:headEnd type="triangle" w="med" len="med"/>
            <a:tailEnd/>
          </a:ln>
        </p:spPr>
        <p:txBody>
          <a:bodyPr wrap="none" anchor="ctr"/>
          <a:lstStyle/>
          <a:p>
            <a:endParaRPr lang="cs-CZ"/>
          </a:p>
        </p:txBody>
      </p:sp>
      <p:grpSp>
        <p:nvGrpSpPr>
          <p:cNvPr id="11" name="Skupina 10">
            <a:extLst>
              <a:ext uri="{FF2B5EF4-FFF2-40B4-BE49-F238E27FC236}">
                <a16:creationId xmlns:a16="http://schemas.microsoft.com/office/drawing/2014/main" id="{44789D88-FFD2-4273-97A5-14E0234ADD73}"/>
              </a:ext>
            </a:extLst>
          </p:cNvPr>
          <p:cNvGrpSpPr/>
          <p:nvPr/>
        </p:nvGrpSpPr>
        <p:grpSpPr>
          <a:xfrm>
            <a:off x="1566864" y="2463800"/>
            <a:ext cx="5443537" cy="1169988"/>
            <a:chOff x="42863" y="2463800"/>
            <a:chExt cx="5443537" cy="1169988"/>
          </a:xfrm>
        </p:grpSpPr>
        <p:sp>
          <p:nvSpPr>
            <p:cNvPr id="92179" name="Line 41"/>
            <p:cNvSpPr>
              <a:spLocks noChangeShapeType="1"/>
            </p:cNvSpPr>
            <p:nvPr/>
          </p:nvSpPr>
          <p:spPr bwMode="auto">
            <a:xfrm flipH="1" flipV="1">
              <a:off x="359251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0" name="Line 42"/>
            <p:cNvSpPr>
              <a:spLocks noChangeShapeType="1"/>
            </p:cNvSpPr>
            <p:nvPr/>
          </p:nvSpPr>
          <p:spPr bwMode="auto">
            <a:xfrm flipH="1" flipV="1">
              <a:off x="328771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1" name="Line 43"/>
            <p:cNvSpPr>
              <a:spLocks noChangeShapeType="1"/>
            </p:cNvSpPr>
            <p:nvPr/>
          </p:nvSpPr>
          <p:spPr bwMode="auto">
            <a:xfrm flipH="1" flipV="1">
              <a:off x="3046413" y="273843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2" name="Line 44"/>
            <p:cNvSpPr>
              <a:spLocks noChangeShapeType="1"/>
            </p:cNvSpPr>
            <p:nvPr/>
          </p:nvSpPr>
          <p:spPr bwMode="auto">
            <a:xfrm flipH="1" flipV="1">
              <a:off x="2743200" y="2738438"/>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3" name="Line 45"/>
            <p:cNvSpPr>
              <a:spLocks noChangeShapeType="1"/>
            </p:cNvSpPr>
            <p:nvPr/>
          </p:nvSpPr>
          <p:spPr bwMode="auto">
            <a:xfrm flipH="1" flipV="1">
              <a:off x="2463800" y="273208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4" name="Line 46"/>
            <p:cNvSpPr>
              <a:spLocks noChangeShapeType="1"/>
            </p:cNvSpPr>
            <p:nvPr/>
          </p:nvSpPr>
          <p:spPr bwMode="auto">
            <a:xfrm flipH="1" flipV="1">
              <a:off x="2168525"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5" name="Line 47"/>
            <p:cNvSpPr>
              <a:spLocks noChangeShapeType="1"/>
            </p:cNvSpPr>
            <p:nvPr/>
          </p:nvSpPr>
          <p:spPr bwMode="auto">
            <a:xfrm flipH="1" flipV="1">
              <a:off x="3898106" y="2747963"/>
              <a:ext cx="0" cy="877887"/>
            </a:xfrm>
            <a:prstGeom prst="line">
              <a:avLst/>
            </a:prstGeom>
            <a:noFill/>
            <a:ln w="9525">
              <a:solidFill>
                <a:schemeClr val="tx1"/>
              </a:solidFill>
              <a:round/>
              <a:headEnd type="triangle" w="med" len="med"/>
              <a:tailEnd/>
            </a:ln>
          </p:spPr>
          <p:txBody>
            <a:bodyPr wrap="none" anchor="ctr"/>
            <a:lstStyle/>
            <a:p>
              <a:endParaRPr lang="cs-CZ" dirty="0"/>
            </a:p>
            <a:p>
              <a:endParaRPr lang="cs-CZ" dirty="0"/>
            </a:p>
            <a:p>
              <a:endParaRPr lang="cs-CZ" dirty="0"/>
            </a:p>
            <a:p>
              <a:endParaRPr lang="cs-CZ" dirty="0"/>
            </a:p>
            <a:p>
              <a:endParaRPr lang="cs-CZ" dirty="0"/>
            </a:p>
            <a:p>
              <a:endParaRPr lang="cs-CZ" dirty="0"/>
            </a:p>
            <a:p>
              <a:endParaRPr lang="cs-CZ" dirty="0"/>
            </a:p>
          </p:txBody>
        </p:sp>
        <p:sp>
          <p:nvSpPr>
            <p:cNvPr id="92186" name="Line 48"/>
            <p:cNvSpPr>
              <a:spLocks noChangeShapeType="1"/>
            </p:cNvSpPr>
            <p:nvPr/>
          </p:nvSpPr>
          <p:spPr bwMode="auto">
            <a:xfrm flipH="1" flipV="1">
              <a:off x="4187825"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7" name="Line 49"/>
            <p:cNvSpPr>
              <a:spLocks noChangeShapeType="1"/>
            </p:cNvSpPr>
            <p:nvPr/>
          </p:nvSpPr>
          <p:spPr bwMode="auto">
            <a:xfrm flipH="1" flipV="1">
              <a:off x="4464050" y="2747963"/>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8" name="Line 50"/>
            <p:cNvSpPr>
              <a:spLocks noChangeShapeType="1"/>
            </p:cNvSpPr>
            <p:nvPr/>
          </p:nvSpPr>
          <p:spPr bwMode="auto">
            <a:xfrm flipH="1" flipV="1">
              <a:off x="4756150"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9" name="Line 51"/>
            <p:cNvSpPr>
              <a:spLocks noChangeShapeType="1"/>
            </p:cNvSpPr>
            <p:nvPr/>
          </p:nvSpPr>
          <p:spPr bwMode="auto">
            <a:xfrm flipH="1" flipV="1">
              <a:off x="503396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90" name="Line 52"/>
            <p:cNvSpPr>
              <a:spLocks noChangeShapeType="1"/>
            </p:cNvSpPr>
            <p:nvPr/>
          </p:nvSpPr>
          <p:spPr bwMode="auto">
            <a:xfrm flipH="1" flipV="1">
              <a:off x="5320125"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97" name="Line 59"/>
            <p:cNvSpPr>
              <a:spLocks noChangeShapeType="1"/>
            </p:cNvSpPr>
            <p:nvPr/>
          </p:nvSpPr>
          <p:spPr bwMode="auto">
            <a:xfrm flipH="1" flipV="1">
              <a:off x="327025" y="2713038"/>
              <a:ext cx="5159375" cy="50800"/>
            </a:xfrm>
            <a:prstGeom prst="line">
              <a:avLst/>
            </a:prstGeom>
            <a:noFill/>
            <a:ln w="9525">
              <a:solidFill>
                <a:schemeClr val="tx1"/>
              </a:solidFill>
              <a:round/>
              <a:headEnd/>
              <a:tailEnd/>
            </a:ln>
          </p:spPr>
          <p:txBody>
            <a:bodyPr wrap="none" anchor="ctr"/>
            <a:lstStyle/>
            <a:p>
              <a:endParaRPr lang="cs-CZ"/>
            </a:p>
          </p:txBody>
        </p:sp>
        <p:sp>
          <p:nvSpPr>
            <p:cNvPr id="92201" name="Text Box 63"/>
            <p:cNvSpPr txBox="1">
              <a:spLocks noChangeArrowheads="1"/>
            </p:cNvSpPr>
            <p:nvPr/>
          </p:nvSpPr>
          <p:spPr bwMode="auto">
            <a:xfrm flipH="1">
              <a:off x="42863"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grpSp>
      <p:sp>
        <p:nvSpPr>
          <p:cNvPr id="92202" name="Text Box 64"/>
          <p:cNvSpPr txBox="1">
            <a:spLocks noChangeArrowheads="1"/>
          </p:cNvSpPr>
          <p:nvPr/>
        </p:nvSpPr>
        <p:spPr bwMode="auto">
          <a:xfrm rot="17650112" flipH="1">
            <a:off x="6042820" y="989807"/>
            <a:ext cx="226853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hydraulických tlaků</a:t>
            </a:r>
          </a:p>
        </p:txBody>
      </p:sp>
      <p:sp>
        <p:nvSpPr>
          <p:cNvPr id="92204" name="Text Box 66"/>
          <p:cNvSpPr txBox="1">
            <a:spLocks noChangeArrowheads="1"/>
          </p:cNvSpPr>
          <p:nvPr/>
        </p:nvSpPr>
        <p:spPr bwMode="auto">
          <a:xfrm flipH="1">
            <a:off x="81491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2205" name="Oval 67"/>
          <p:cNvSpPr>
            <a:spLocks noChangeArrowheads="1"/>
          </p:cNvSpPr>
          <p:nvPr/>
        </p:nvSpPr>
        <p:spPr bwMode="auto">
          <a:xfrm flipH="1">
            <a:off x="66754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6" name="Oval 68"/>
          <p:cNvSpPr>
            <a:spLocks noChangeArrowheads="1"/>
          </p:cNvSpPr>
          <p:nvPr/>
        </p:nvSpPr>
        <p:spPr bwMode="auto">
          <a:xfrm flipH="1">
            <a:off x="65230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7" name="Oval 69"/>
          <p:cNvSpPr>
            <a:spLocks noChangeArrowheads="1"/>
          </p:cNvSpPr>
          <p:nvPr/>
        </p:nvSpPr>
        <p:spPr bwMode="auto">
          <a:xfrm flipH="1">
            <a:off x="63706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8" name="Oval 70"/>
          <p:cNvSpPr>
            <a:spLocks noChangeArrowheads="1"/>
          </p:cNvSpPr>
          <p:nvPr/>
        </p:nvSpPr>
        <p:spPr bwMode="auto">
          <a:xfrm flipH="1">
            <a:off x="62261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9" name="Oval 71"/>
          <p:cNvSpPr>
            <a:spLocks noChangeArrowheads="1"/>
          </p:cNvSpPr>
          <p:nvPr/>
        </p:nvSpPr>
        <p:spPr bwMode="auto">
          <a:xfrm flipH="1">
            <a:off x="6446838"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0" name="Oval 72"/>
          <p:cNvSpPr>
            <a:spLocks noChangeArrowheads="1"/>
          </p:cNvSpPr>
          <p:nvPr/>
        </p:nvSpPr>
        <p:spPr bwMode="auto">
          <a:xfrm flipH="1">
            <a:off x="67500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1" name="Oval 73"/>
          <p:cNvSpPr>
            <a:spLocks noChangeArrowheads="1"/>
          </p:cNvSpPr>
          <p:nvPr/>
        </p:nvSpPr>
        <p:spPr bwMode="auto">
          <a:xfrm flipH="1">
            <a:off x="67579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2" name="Oval 74"/>
          <p:cNvSpPr>
            <a:spLocks noChangeArrowheads="1"/>
          </p:cNvSpPr>
          <p:nvPr/>
        </p:nvSpPr>
        <p:spPr bwMode="auto">
          <a:xfrm flipH="1">
            <a:off x="6546851"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3" name="Oval 75"/>
          <p:cNvSpPr>
            <a:spLocks noChangeArrowheads="1"/>
          </p:cNvSpPr>
          <p:nvPr/>
        </p:nvSpPr>
        <p:spPr bwMode="auto">
          <a:xfrm flipH="1">
            <a:off x="6142038"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4" name="Oval 76"/>
          <p:cNvSpPr>
            <a:spLocks noChangeArrowheads="1"/>
          </p:cNvSpPr>
          <p:nvPr/>
        </p:nvSpPr>
        <p:spPr bwMode="auto">
          <a:xfrm flipH="1">
            <a:off x="60658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5" name="Oval 77"/>
          <p:cNvSpPr>
            <a:spLocks noChangeArrowheads="1"/>
          </p:cNvSpPr>
          <p:nvPr/>
        </p:nvSpPr>
        <p:spPr bwMode="auto">
          <a:xfrm flipH="1">
            <a:off x="5989638"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6" name="Oval 78"/>
          <p:cNvSpPr>
            <a:spLocks noChangeArrowheads="1"/>
          </p:cNvSpPr>
          <p:nvPr/>
        </p:nvSpPr>
        <p:spPr bwMode="auto">
          <a:xfrm flipH="1">
            <a:off x="59134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7" name="Oval 79"/>
          <p:cNvSpPr>
            <a:spLocks noChangeArrowheads="1"/>
          </p:cNvSpPr>
          <p:nvPr/>
        </p:nvSpPr>
        <p:spPr bwMode="auto">
          <a:xfrm flipH="1">
            <a:off x="57277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8" name="Oval 80"/>
          <p:cNvSpPr>
            <a:spLocks noChangeArrowheads="1"/>
          </p:cNvSpPr>
          <p:nvPr/>
        </p:nvSpPr>
        <p:spPr bwMode="auto">
          <a:xfrm flipH="1">
            <a:off x="55419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9" name="Oval 81"/>
          <p:cNvSpPr>
            <a:spLocks noChangeArrowheads="1"/>
          </p:cNvSpPr>
          <p:nvPr/>
        </p:nvSpPr>
        <p:spPr bwMode="auto">
          <a:xfrm flipH="1">
            <a:off x="53228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0" name="Oval 82"/>
          <p:cNvSpPr>
            <a:spLocks noChangeArrowheads="1"/>
          </p:cNvSpPr>
          <p:nvPr/>
        </p:nvSpPr>
        <p:spPr bwMode="auto">
          <a:xfrm flipH="1">
            <a:off x="51038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1" name="Oval 83"/>
          <p:cNvSpPr>
            <a:spLocks noChangeArrowheads="1"/>
          </p:cNvSpPr>
          <p:nvPr/>
        </p:nvSpPr>
        <p:spPr bwMode="auto">
          <a:xfrm flipH="1">
            <a:off x="48847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2" name="Oval 84"/>
          <p:cNvSpPr>
            <a:spLocks noChangeArrowheads="1"/>
          </p:cNvSpPr>
          <p:nvPr/>
        </p:nvSpPr>
        <p:spPr bwMode="auto">
          <a:xfrm flipH="1">
            <a:off x="47847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3" name="Oval 85"/>
          <p:cNvSpPr>
            <a:spLocks noChangeArrowheads="1"/>
          </p:cNvSpPr>
          <p:nvPr/>
        </p:nvSpPr>
        <p:spPr bwMode="auto">
          <a:xfrm flipH="1">
            <a:off x="4684713"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4" name="Oval 86"/>
          <p:cNvSpPr>
            <a:spLocks noChangeArrowheads="1"/>
          </p:cNvSpPr>
          <p:nvPr/>
        </p:nvSpPr>
        <p:spPr bwMode="auto">
          <a:xfrm flipH="1">
            <a:off x="45577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5" name="Oval 87"/>
          <p:cNvSpPr>
            <a:spLocks noChangeArrowheads="1"/>
          </p:cNvSpPr>
          <p:nvPr/>
        </p:nvSpPr>
        <p:spPr bwMode="auto">
          <a:xfrm flipH="1">
            <a:off x="447198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6" name="Oval 88"/>
          <p:cNvSpPr>
            <a:spLocks noChangeArrowheads="1"/>
          </p:cNvSpPr>
          <p:nvPr/>
        </p:nvSpPr>
        <p:spPr bwMode="auto">
          <a:xfrm flipH="1">
            <a:off x="4303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7" name="Oval 89"/>
          <p:cNvSpPr>
            <a:spLocks noChangeArrowheads="1"/>
          </p:cNvSpPr>
          <p:nvPr/>
        </p:nvSpPr>
        <p:spPr bwMode="auto">
          <a:xfrm flipH="1">
            <a:off x="4395788"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8" name="Oval 90"/>
          <p:cNvSpPr>
            <a:spLocks noChangeArrowheads="1"/>
          </p:cNvSpPr>
          <p:nvPr/>
        </p:nvSpPr>
        <p:spPr bwMode="auto">
          <a:xfrm flipH="1">
            <a:off x="4049713"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9" name="Oval 91"/>
          <p:cNvSpPr>
            <a:spLocks noChangeArrowheads="1"/>
          </p:cNvSpPr>
          <p:nvPr/>
        </p:nvSpPr>
        <p:spPr bwMode="auto">
          <a:xfrm flipH="1">
            <a:off x="49117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0" name="Oval 92"/>
          <p:cNvSpPr>
            <a:spLocks noChangeArrowheads="1"/>
          </p:cNvSpPr>
          <p:nvPr/>
        </p:nvSpPr>
        <p:spPr bwMode="auto">
          <a:xfrm flipH="1">
            <a:off x="52657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1" name="Oval 93"/>
          <p:cNvSpPr>
            <a:spLocks noChangeArrowheads="1"/>
          </p:cNvSpPr>
          <p:nvPr/>
        </p:nvSpPr>
        <p:spPr bwMode="auto">
          <a:xfrm flipH="1">
            <a:off x="55530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2" name="Oval 94"/>
          <p:cNvSpPr>
            <a:spLocks noChangeArrowheads="1"/>
          </p:cNvSpPr>
          <p:nvPr/>
        </p:nvSpPr>
        <p:spPr bwMode="auto">
          <a:xfrm flipH="1">
            <a:off x="59737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3" name="Oval 95"/>
          <p:cNvSpPr>
            <a:spLocks noChangeArrowheads="1"/>
          </p:cNvSpPr>
          <p:nvPr/>
        </p:nvSpPr>
        <p:spPr bwMode="auto">
          <a:xfrm flipH="1">
            <a:off x="481806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4" name="Oval 96"/>
          <p:cNvSpPr>
            <a:spLocks noChangeArrowheads="1"/>
          </p:cNvSpPr>
          <p:nvPr/>
        </p:nvSpPr>
        <p:spPr bwMode="auto">
          <a:xfrm flipH="1">
            <a:off x="4673601"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5" name="Oval 97"/>
          <p:cNvSpPr>
            <a:spLocks noChangeArrowheads="1"/>
          </p:cNvSpPr>
          <p:nvPr/>
        </p:nvSpPr>
        <p:spPr bwMode="auto">
          <a:xfrm flipH="1">
            <a:off x="5084763"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6" name="Oval 98"/>
          <p:cNvSpPr>
            <a:spLocks noChangeArrowheads="1"/>
          </p:cNvSpPr>
          <p:nvPr/>
        </p:nvSpPr>
        <p:spPr bwMode="auto">
          <a:xfrm flipH="1">
            <a:off x="4757738"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7" name="Oval 99"/>
          <p:cNvSpPr>
            <a:spLocks noChangeArrowheads="1"/>
          </p:cNvSpPr>
          <p:nvPr/>
        </p:nvSpPr>
        <p:spPr bwMode="auto">
          <a:xfrm flipH="1">
            <a:off x="47069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8" name="Oval 100"/>
          <p:cNvSpPr>
            <a:spLocks noChangeArrowheads="1"/>
          </p:cNvSpPr>
          <p:nvPr/>
        </p:nvSpPr>
        <p:spPr bwMode="auto">
          <a:xfrm flipH="1">
            <a:off x="4572001"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9" name="Oval 101"/>
          <p:cNvSpPr>
            <a:spLocks noChangeArrowheads="1"/>
          </p:cNvSpPr>
          <p:nvPr/>
        </p:nvSpPr>
        <p:spPr bwMode="auto">
          <a:xfrm flipH="1">
            <a:off x="44370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0" name="Oval 102"/>
          <p:cNvSpPr>
            <a:spLocks noChangeArrowheads="1"/>
          </p:cNvSpPr>
          <p:nvPr/>
        </p:nvSpPr>
        <p:spPr bwMode="auto">
          <a:xfrm flipH="1">
            <a:off x="4302126"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1" name="Oval 103"/>
          <p:cNvSpPr>
            <a:spLocks noChangeArrowheads="1"/>
          </p:cNvSpPr>
          <p:nvPr/>
        </p:nvSpPr>
        <p:spPr bwMode="auto">
          <a:xfrm flipH="1">
            <a:off x="41671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2" name="Oval 104"/>
          <p:cNvSpPr>
            <a:spLocks noChangeArrowheads="1"/>
          </p:cNvSpPr>
          <p:nvPr/>
        </p:nvSpPr>
        <p:spPr bwMode="auto">
          <a:xfrm flipH="1">
            <a:off x="397351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3" name="Oval 105"/>
          <p:cNvSpPr>
            <a:spLocks noChangeArrowheads="1"/>
          </p:cNvSpPr>
          <p:nvPr/>
        </p:nvSpPr>
        <p:spPr bwMode="auto">
          <a:xfrm flipH="1">
            <a:off x="44196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4" name="Oval 106"/>
          <p:cNvSpPr>
            <a:spLocks noChangeArrowheads="1"/>
          </p:cNvSpPr>
          <p:nvPr/>
        </p:nvSpPr>
        <p:spPr bwMode="auto">
          <a:xfrm flipH="1">
            <a:off x="4454526"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5" name="Oval 107"/>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6" name="Oval 108"/>
          <p:cNvSpPr>
            <a:spLocks noChangeArrowheads="1"/>
          </p:cNvSpPr>
          <p:nvPr/>
        </p:nvSpPr>
        <p:spPr bwMode="auto">
          <a:xfrm flipH="1">
            <a:off x="47593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7" name="Oval 109"/>
          <p:cNvSpPr>
            <a:spLocks noChangeArrowheads="1"/>
          </p:cNvSpPr>
          <p:nvPr/>
        </p:nvSpPr>
        <p:spPr bwMode="auto">
          <a:xfrm flipH="1">
            <a:off x="41767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8" name="Oval 110"/>
          <p:cNvSpPr>
            <a:spLocks noChangeArrowheads="1"/>
          </p:cNvSpPr>
          <p:nvPr/>
        </p:nvSpPr>
        <p:spPr bwMode="auto">
          <a:xfrm flipH="1">
            <a:off x="4675188"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9" name="Oval 111"/>
          <p:cNvSpPr>
            <a:spLocks noChangeArrowheads="1"/>
          </p:cNvSpPr>
          <p:nvPr/>
        </p:nvSpPr>
        <p:spPr bwMode="auto">
          <a:xfrm flipH="1">
            <a:off x="4902201"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0" name="Oval 112"/>
          <p:cNvSpPr>
            <a:spLocks noChangeArrowheads="1"/>
          </p:cNvSpPr>
          <p:nvPr/>
        </p:nvSpPr>
        <p:spPr bwMode="auto">
          <a:xfrm flipH="1">
            <a:off x="50117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1" name="Oval 113"/>
          <p:cNvSpPr>
            <a:spLocks noChangeArrowheads="1"/>
          </p:cNvSpPr>
          <p:nvPr/>
        </p:nvSpPr>
        <p:spPr bwMode="auto">
          <a:xfrm flipH="1">
            <a:off x="44307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2" name="Oval 114"/>
          <p:cNvSpPr>
            <a:spLocks noChangeArrowheads="1"/>
          </p:cNvSpPr>
          <p:nvPr/>
        </p:nvSpPr>
        <p:spPr bwMode="auto">
          <a:xfrm flipH="1">
            <a:off x="3206751"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3" name="Oval 115"/>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4" name="Oval 116"/>
          <p:cNvSpPr>
            <a:spLocks noChangeArrowheads="1"/>
          </p:cNvSpPr>
          <p:nvPr/>
        </p:nvSpPr>
        <p:spPr bwMode="auto">
          <a:xfrm flipH="1">
            <a:off x="38973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5" name="Oval 117"/>
          <p:cNvSpPr>
            <a:spLocks noChangeArrowheads="1"/>
          </p:cNvSpPr>
          <p:nvPr/>
        </p:nvSpPr>
        <p:spPr bwMode="auto">
          <a:xfrm flipH="1">
            <a:off x="41497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6" name="Oval 118"/>
          <p:cNvSpPr>
            <a:spLocks noChangeArrowheads="1"/>
          </p:cNvSpPr>
          <p:nvPr/>
        </p:nvSpPr>
        <p:spPr bwMode="auto">
          <a:xfrm flipH="1">
            <a:off x="4014788"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7" name="Oval 119"/>
          <p:cNvSpPr>
            <a:spLocks noChangeArrowheads="1"/>
          </p:cNvSpPr>
          <p:nvPr/>
        </p:nvSpPr>
        <p:spPr bwMode="auto">
          <a:xfrm flipH="1">
            <a:off x="39989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8" name="Oval 120"/>
          <p:cNvSpPr>
            <a:spLocks noChangeArrowheads="1"/>
          </p:cNvSpPr>
          <p:nvPr/>
        </p:nvSpPr>
        <p:spPr bwMode="auto">
          <a:xfrm flipH="1">
            <a:off x="2946401"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9" name="Oval 121"/>
          <p:cNvSpPr>
            <a:spLocks noChangeArrowheads="1"/>
          </p:cNvSpPr>
          <p:nvPr/>
        </p:nvSpPr>
        <p:spPr bwMode="auto">
          <a:xfrm flipH="1">
            <a:off x="33416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0" name="Oval 122"/>
          <p:cNvSpPr>
            <a:spLocks noChangeArrowheads="1"/>
          </p:cNvSpPr>
          <p:nvPr/>
        </p:nvSpPr>
        <p:spPr bwMode="auto">
          <a:xfrm flipH="1">
            <a:off x="3862388"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1" name="Oval 123"/>
          <p:cNvSpPr>
            <a:spLocks noChangeArrowheads="1"/>
          </p:cNvSpPr>
          <p:nvPr/>
        </p:nvSpPr>
        <p:spPr bwMode="auto">
          <a:xfrm flipH="1">
            <a:off x="3744913"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2" name="Oval 124"/>
          <p:cNvSpPr>
            <a:spLocks noChangeArrowheads="1"/>
          </p:cNvSpPr>
          <p:nvPr/>
        </p:nvSpPr>
        <p:spPr bwMode="auto">
          <a:xfrm flipH="1">
            <a:off x="39973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3" name="Oval 125"/>
          <p:cNvSpPr>
            <a:spLocks noChangeArrowheads="1"/>
          </p:cNvSpPr>
          <p:nvPr/>
        </p:nvSpPr>
        <p:spPr bwMode="auto">
          <a:xfrm flipH="1">
            <a:off x="38623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4" name="Oval 126"/>
          <p:cNvSpPr>
            <a:spLocks noChangeArrowheads="1"/>
          </p:cNvSpPr>
          <p:nvPr/>
        </p:nvSpPr>
        <p:spPr bwMode="auto">
          <a:xfrm flipH="1">
            <a:off x="3744913"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5" name="Oval 127"/>
          <p:cNvSpPr>
            <a:spLocks noChangeArrowheads="1"/>
          </p:cNvSpPr>
          <p:nvPr/>
        </p:nvSpPr>
        <p:spPr bwMode="auto">
          <a:xfrm flipH="1">
            <a:off x="34940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6" name="Oval 128"/>
          <p:cNvSpPr>
            <a:spLocks noChangeArrowheads="1"/>
          </p:cNvSpPr>
          <p:nvPr/>
        </p:nvSpPr>
        <p:spPr bwMode="auto">
          <a:xfrm flipH="1">
            <a:off x="33147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7" name="Oval 129"/>
          <p:cNvSpPr>
            <a:spLocks noChangeArrowheads="1"/>
          </p:cNvSpPr>
          <p:nvPr/>
        </p:nvSpPr>
        <p:spPr bwMode="auto">
          <a:xfrm flipH="1">
            <a:off x="3625851"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8" name="Oval 130"/>
          <p:cNvSpPr>
            <a:spLocks noChangeArrowheads="1"/>
          </p:cNvSpPr>
          <p:nvPr/>
        </p:nvSpPr>
        <p:spPr bwMode="auto">
          <a:xfrm flipH="1">
            <a:off x="35925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9" name="Oval 131"/>
          <p:cNvSpPr>
            <a:spLocks noChangeArrowheads="1"/>
          </p:cNvSpPr>
          <p:nvPr/>
        </p:nvSpPr>
        <p:spPr bwMode="auto">
          <a:xfrm flipH="1">
            <a:off x="38449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0" name="Oval 132"/>
          <p:cNvSpPr>
            <a:spLocks noChangeArrowheads="1"/>
          </p:cNvSpPr>
          <p:nvPr/>
        </p:nvSpPr>
        <p:spPr bwMode="auto">
          <a:xfrm flipH="1">
            <a:off x="37099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1" name="Oval 133"/>
          <p:cNvSpPr>
            <a:spLocks noChangeArrowheads="1"/>
          </p:cNvSpPr>
          <p:nvPr/>
        </p:nvSpPr>
        <p:spPr bwMode="auto">
          <a:xfrm flipH="1">
            <a:off x="3271838"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2" name="Oval 134"/>
          <p:cNvSpPr>
            <a:spLocks noChangeArrowheads="1"/>
          </p:cNvSpPr>
          <p:nvPr/>
        </p:nvSpPr>
        <p:spPr bwMode="auto">
          <a:xfrm flipH="1">
            <a:off x="3273426" y="4562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3" name="Oval 135"/>
          <p:cNvSpPr>
            <a:spLocks noChangeArrowheads="1"/>
          </p:cNvSpPr>
          <p:nvPr/>
        </p:nvSpPr>
        <p:spPr bwMode="auto">
          <a:xfrm flipH="1">
            <a:off x="63944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4" name="Oval 136"/>
          <p:cNvSpPr>
            <a:spLocks noChangeArrowheads="1"/>
          </p:cNvSpPr>
          <p:nvPr/>
        </p:nvSpPr>
        <p:spPr bwMode="auto">
          <a:xfrm flipH="1">
            <a:off x="6242051"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5" name="Oval 137"/>
          <p:cNvSpPr>
            <a:spLocks noChangeArrowheads="1"/>
          </p:cNvSpPr>
          <p:nvPr/>
        </p:nvSpPr>
        <p:spPr bwMode="auto">
          <a:xfrm flipH="1">
            <a:off x="65976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6" name="Oval 138"/>
          <p:cNvSpPr>
            <a:spLocks noChangeArrowheads="1"/>
          </p:cNvSpPr>
          <p:nvPr/>
        </p:nvSpPr>
        <p:spPr bwMode="auto">
          <a:xfrm flipH="1">
            <a:off x="6740526"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7" name="Oval 139"/>
          <p:cNvSpPr>
            <a:spLocks noChangeArrowheads="1"/>
          </p:cNvSpPr>
          <p:nvPr/>
        </p:nvSpPr>
        <p:spPr bwMode="auto">
          <a:xfrm flipH="1">
            <a:off x="6588126"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8" name="Oval 140"/>
          <p:cNvSpPr>
            <a:spLocks noChangeArrowheads="1"/>
          </p:cNvSpPr>
          <p:nvPr/>
        </p:nvSpPr>
        <p:spPr bwMode="auto">
          <a:xfrm flipH="1">
            <a:off x="6435726"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9" name="Oval 141"/>
          <p:cNvSpPr>
            <a:spLocks noChangeArrowheads="1"/>
          </p:cNvSpPr>
          <p:nvPr/>
        </p:nvSpPr>
        <p:spPr bwMode="auto">
          <a:xfrm flipH="1">
            <a:off x="62833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0" name="Oval 142"/>
          <p:cNvSpPr>
            <a:spLocks noChangeArrowheads="1"/>
          </p:cNvSpPr>
          <p:nvPr/>
        </p:nvSpPr>
        <p:spPr bwMode="auto">
          <a:xfrm flipH="1">
            <a:off x="61309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1" name="Oval 143"/>
          <p:cNvSpPr>
            <a:spLocks noChangeArrowheads="1"/>
          </p:cNvSpPr>
          <p:nvPr/>
        </p:nvSpPr>
        <p:spPr bwMode="auto">
          <a:xfrm flipH="1">
            <a:off x="63769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2" name="Oval 144"/>
          <p:cNvSpPr>
            <a:spLocks noChangeArrowheads="1"/>
          </p:cNvSpPr>
          <p:nvPr/>
        </p:nvSpPr>
        <p:spPr bwMode="auto">
          <a:xfrm flipH="1">
            <a:off x="6240463"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3" name="Oval 145"/>
          <p:cNvSpPr>
            <a:spLocks noChangeArrowheads="1"/>
          </p:cNvSpPr>
          <p:nvPr/>
        </p:nvSpPr>
        <p:spPr bwMode="auto">
          <a:xfrm flipH="1">
            <a:off x="60531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4" name="Oval 146"/>
          <p:cNvSpPr>
            <a:spLocks noChangeArrowheads="1"/>
          </p:cNvSpPr>
          <p:nvPr/>
        </p:nvSpPr>
        <p:spPr bwMode="auto">
          <a:xfrm flipH="1">
            <a:off x="59785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5" name="Oval 147"/>
          <p:cNvSpPr>
            <a:spLocks noChangeArrowheads="1"/>
          </p:cNvSpPr>
          <p:nvPr/>
        </p:nvSpPr>
        <p:spPr bwMode="auto">
          <a:xfrm flipH="1">
            <a:off x="58213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6" name="Oval 148"/>
          <p:cNvSpPr>
            <a:spLocks noChangeArrowheads="1"/>
          </p:cNvSpPr>
          <p:nvPr/>
        </p:nvSpPr>
        <p:spPr bwMode="auto">
          <a:xfrm flipH="1">
            <a:off x="56689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7" name="Oval 149"/>
          <p:cNvSpPr>
            <a:spLocks noChangeArrowheads="1"/>
          </p:cNvSpPr>
          <p:nvPr/>
        </p:nvSpPr>
        <p:spPr bwMode="auto">
          <a:xfrm flipH="1">
            <a:off x="45100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8" name="Oval 150"/>
          <p:cNvSpPr>
            <a:spLocks noChangeArrowheads="1"/>
          </p:cNvSpPr>
          <p:nvPr/>
        </p:nvSpPr>
        <p:spPr bwMode="auto">
          <a:xfrm flipH="1">
            <a:off x="55165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9" name="Oval 151"/>
          <p:cNvSpPr>
            <a:spLocks noChangeArrowheads="1"/>
          </p:cNvSpPr>
          <p:nvPr/>
        </p:nvSpPr>
        <p:spPr bwMode="auto">
          <a:xfrm flipH="1">
            <a:off x="54006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0" name="Oval 152"/>
          <p:cNvSpPr>
            <a:spLocks noChangeArrowheads="1"/>
          </p:cNvSpPr>
          <p:nvPr/>
        </p:nvSpPr>
        <p:spPr bwMode="auto">
          <a:xfrm flipH="1">
            <a:off x="50863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1" name="Oval 153"/>
          <p:cNvSpPr>
            <a:spLocks noChangeArrowheads="1"/>
          </p:cNvSpPr>
          <p:nvPr/>
        </p:nvSpPr>
        <p:spPr bwMode="auto">
          <a:xfrm flipH="1">
            <a:off x="79629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2" name="Oval 154"/>
          <p:cNvSpPr>
            <a:spLocks noChangeArrowheads="1"/>
          </p:cNvSpPr>
          <p:nvPr/>
        </p:nvSpPr>
        <p:spPr bwMode="auto">
          <a:xfrm flipH="1">
            <a:off x="9032876"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3" name="Oval 155"/>
          <p:cNvSpPr>
            <a:spLocks noChangeArrowheads="1"/>
          </p:cNvSpPr>
          <p:nvPr/>
        </p:nvSpPr>
        <p:spPr bwMode="auto">
          <a:xfrm flipH="1">
            <a:off x="101028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4" name="Oval 156"/>
          <p:cNvSpPr>
            <a:spLocks noChangeArrowheads="1"/>
          </p:cNvSpPr>
          <p:nvPr/>
        </p:nvSpPr>
        <p:spPr bwMode="auto">
          <a:xfrm flipH="1">
            <a:off x="94202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5" name="Oval 157"/>
          <p:cNvSpPr>
            <a:spLocks noChangeArrowheads="1"/>
          </p:cNvSpPr>
          <p:nvPr/>
        </p:nvSpPr>
        <p:spPr bwMode="auto">
          <a:xfrm flipH="1">
            <a:off x="8882063"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6" name="Oval 158"/>
          <p:cNvSpPr>
            <a:spLocks noChangeArrowheads="1"/>
          </p:cNvSpPr>
          <p:nvPr/>
        </p:nvSpPr>
        <p:spPr bwMode="auto">
          <a:xfrm flipH="1">
            <a:off x="893127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7" name="Oval 159"/>
          <p:cNvSpPr>
            <a:spLocks noChangeArrowheads="1"/>
          </p:cNvSpPr>
          <p:nvPr/>
        </p:nvSpPr>
        <p:spPr bwMode="auto">
          <a:xfrm flipH="1">
            <a:off x="86788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8" name="Oval 160"/>
          <p:cNvSpPr>
            <a:spLocks noChangeArrowheads="1"/>
          </p:cNvSpPr>
          <p:nvPr/>
        </p:nvSpPr>
        <p:spPr bwMode="auto">
          <a:xfrm flipH="1">
            <a:off x="85264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9" name="Oval 161"/>
          <p:cNvSpPr>
            <a:spLocks noChangeArrowheads="1"/>
          </p:cNvSpPr>
          <p:nvPr/>
        </p:nvSpPr>
        <p:spPr bwMode="auto">
          <a:xfrm flipH="1">
            <a:off x="8374063"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0" name="Oval 162"/>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1" name="Oval 163"/>
          <p:cNvSpPr>
            <a:spLocks noChangeArrowheads="1"/>
          </p:cNvSpPr>
          <p:nvPr/>
        </p:nvSpPr>
        <p:spPr bwMode="auto">
          <a:xfrm flipH="1">
            <a:off x="887253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2" name="Oval 164"/>
          <p:cNvSpPr>
            <a:spLocks noChangeArrowheads="1"/>
          </p:cNvSpPr>
          <p:nvPr/>
        </p:nvSpPr>
        <p:spPr bwMode="auto">
          <a:xfrm flipH="1">
            <a:off x="87201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3" name="Oval 165"/>
          <p:cNvSpPr>
            <a:spLocks noChangeArrowheads="1"/>
          </p:cNvSpPr>
          <p:nvPr/>
        </p:nvSpPr>
        <p:spPr bwMode="auto">
          <a:xfrm flipH="1">
            <a:off x="85677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4" name="Oval 166"/>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5" name="Oval 167"/>
          <p:cNvSpPr>
            <a:spLocks noChangeArrowheads="1"/>
          </p:cNvSpPr>
          <p:nvPr/>
        </p:nvSpPr>
        <p:spPr bwMode="auto">
          <a:xfrm flipH="1">
            <a:off x="85090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6" name="Oval 168"/>
          <p:cNvSpPr>
            <a:spLocks noChangeArrowheads="1"/>
          </p:cNvSpPr>
          <p:nvPr/>
        </p:nvSpPr>
        <p:spPr bwMode="auto">
          <a:xfrm flipH="1">
            <a:off x="83724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7" name="Oval 169"/>
          <p:cNvSpPr>
            <a:spLocks noChangeArrowheads="1"/>
          </p:cNvSpPr>
          <p:nvPr/>
        </p:nvSpPr>
        <p:spPr bwMode="auto">
          <a:xfrm flipH="1">
            <a:off x="23161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8" name="Oval 170"/>
          <p:cNvSpPr>
            <a:spLocks noChangeArrowheads="1"/>
          </p:cNvSpPr>
          <p:nvPr/>
        </p:nvSpPr>
        <p:spPr bwMode="auto">
          <a:xfrm flipH="1">
            <a:off x="24590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9" name="Oval 171"/>
          <p:cNvSpPr>
            <a:spLocks noChangeArrowheads="1"/>
          </p:cNvSpPr>
          <p:nvPr/>
        </p:nvSpPr>
        <p:spPr bwMode="auto">
          <a:xfrm flipH="1">
            <a:off x="21129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0" name="Oval 172"/>
          <p:cNvSpPr>
            <a:spLocks noChangeArrowheads="1"/>
          </p:cNvSpPr>
          <p:nvPr/>
        </p:nvSpPr>
        <p:spPr bwMode="auto">
          <a:xfrm flipH="1">
            <a:off x="1960563"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1" name="Oval 173"/>
          <p:cNvSpPr>
            <a:spLocks noChangeArrowheads="1"/>
          </p:cNvSpPr>
          <p:nvPr/>
        </p:nvSpPr>
        <p:spPr bwMode="auto">
          <a:xfrm flipH="1">
            <a:off x="18081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2" name="Oval 174"/>
          <p:cNvSpPr>
            <a:spLocks noChangeArrowheads="1"/>
          </p:cNvSpPr>
          <p:nvPr/>
        </p:nvSpPr>
        <p:spPr bwMode="auto">
          <a:xfrm flipH="1">
            <a:off x="21637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3" name="Oval 175"/>
          <p:cNvSpPr>
            <a:spLocks noChangeArrowheads="1"/>
          </p:cNvSpPr>
          <p:nvPr/>
        </p:nvSpPr>
        <p:spPr bwMode="auto">
          <a:xfrm flipH="1">
            <a:off x="230663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4" name="Oval 176"/>
          <p:cNvSpPr>
            <a:spLocks noChangeArrowheads="1"/>
          </p:cNvSpPr>
          <p:nvPr/>
        </p:nvSpPr>
        <p:spPr bwMode="auto">
          <a:xfrm flipH="1">
            <a:off x="2154238"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5" name="Oval 177"/>
          <p:cNvSpPr>
            <a:spLocks noChangeArrowheads="1"/>
          </p:cNvSpPr>
          <p:nvPr/>
        </p:nvSpPr>
        <p:spPr bwMode="auto">
          <a:xfrm flipH="1">
            <a:off x="2001838"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6" name="Oval 178"/>
          <p:cNvSpPr>
            <a:spLocks noChangeArrowheads="1"/>
          </p:cNvSpPr>
          <p:nvPr/>
        </p:nvSpPr>
        <p:spPr bwMode="auto">
          <a:xfrm flipH="1">
            <a:off x="18494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7" name="Oval 179"/>
          <p:cNvSpPr>
            <a:spLocks noChangeArrowheads="1"/>
          </p:cNvSpPr>
          <p:nvPr/>
        </p:nvSpPr>
        <p:spPr bwMode="auto">
          <a:xfrm flipH="1">
            <a:off x="19431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8" name="Oval 180"/>
          <p:cNvSpPr>
            <a:spLocks noChangeArrowheads="1"/>
          </p:cNvSpPr>
          <p:nvPr/>
        </p:nvSpPr>
        <p:spPr bwMode="auto">
          <a:xfrm flipH="1">
            <a:off x="18065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9" name="Oval 181"/>
          <p:cNvSpPr>
            <a:spLocks noChangeArrowheads="1"/>
          </p:cNvSpPr>
          <p:nvPr/>
        </p:nvSpPr>
        <p:spPr bwMode="auto">
          <a:xfrm flipH="1">
            <a:off x="2197101"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0" name="Oval 182"/>
          <p:cNvSpPr>
            <a:spLocks noChangeArrowheads="1"/>
          </p:cNvSpPr>
          <p:nvPr/>
        </p:nvSpPr>
        <p:spPr bwMode="auto">
          <a:xfrm flipH="1">
            <a:off x="2339976"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1" name="Oval 183"/>
          <p:cNvSpPr>
            <a:spLocks noChangeArrowheads="1"/>
          </p:cNvSpPr>
          <p:nvPr/>
        </p:nvSpPr>
        <p:spPr bwMode="auto">
          <a:xfrm flipH="1">
            <a:off x="1993901"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2" name="Oval 184"/>
          <p:cNvSpPr>
            <a:spLocks noChangeArrowheads="1"/>
          </p:cNvSpPr>
          <p:nvPr/>
        </p:nvSpPr>
        <p:spPr bwMode="auto">
          <a:xfrm flipH="1">
            <a:off x="1841501"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3" name="Oval 185"/>
          <p:cNvSpPr>
            <a:spLocks noChangeArrowheads="1"/>
          </p:cNvSpPr>
          <p:nvPr/>
        </p:nvSpPr>
        <p:spPr bwMode="auto">
          <a:xfrm flipH="1">
            <a:off x="168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4" name="Oval 186"/>
          <p:cNvSpPr>
            <a:spLocks noChangeArrowheads="1"/>
          </p:cNvSpPr>
          <p:nvPr/>
        </p:nvSpPr>
        <p:spPr bwMode="auto">
          <a:xfrm flipH="1">
            <a:off x="2044701"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5" name="Oval 187"/>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6" name="Oval 188"/>
          <p:cNvSpPr>
            <a:spLocks noChangeArrowheads="1"/>
          </p:cNvSpPr>
          <p:nvPr/>
        </p:nvSpPr>
        <p:spPr bwMode="auto">
          <a:xfrm flipH="1">
            <a:off x="2035176"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7" name="Oval 189"/>
          <p:cNvSpPr>
            <a:spLocks noChangeArrowheads="1"/>
          </p:cNvSpPr>
          <p:nvPr/>
        </p:nvSpPr>
        <p:spPr bwMode="auto">
          <a:xfrm flipH="1">
            <a:off x="1882776"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8" name="Oval 190"/>
          <p:cNvSpPr>
            <a:spLocks noChangeArrowheads="1"/>
          </p:cNvSpPr>
          <p:nvPr/>
        </p:nvSpPr>
        <p:spPr bwMode="auto">
          <a:xfrm flipH="1">
            <a:off x="17303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9" name="Oval 191"/>
          <p:cNvSpPr>
            <a:spLocks noChangeArrowheads="1"/>
          </p:cNvSpPr>
          <p:nvPr/>
        </p:nvSpPr>
        <p:spPr bwMode="auto">
          <a:xfrm flipH="1">
            <a:off x="18240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0" name="Oval 192"/>
          <p:cNvSpPr>
            <a:spLocks noChangeArrowheads="1"/>
          </p:cNvSpPr>
          <p:nvPr/>
        </p:nvSpPr>
        <p:spPr bwMode="auto">
          <a:xfrm flipH="1">
            <a:off x="1687513"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1" name="Oval 193"/>
          <p:cNvSpPr>
            <a:spLocks noChangeArrowheads="1"/>
          </p:cNvSpPr>
          <p:nvPr/>
        </p:nvSpPr>
        <p:spPr bwMode="auto">
          <a:xfrm flipH="1">
            <a:off x="95551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2" name="Oval 194"/>
          <p:cNvSpPr>
            <a:spLocks noChangeArrowheads="1"/>
          </p:cNvSpPr>
          <p:nvPr/>
        </p:nvSpPr>
        <p:spPr bwMode="auto">
          <a:xfrm flipH="1">
            <a:off x="9698038"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3" name="Oval 195"/>
          <p:cNvSpPr>
            <a:spLocks noChangeArrowheads="1"/>
          </p:cNvSpPr>
          <p:nvPr/>
        </p:nvSpPr>
        <p:spPr bwMode="auto">
          <a:xfrm flipH="1">
            <a:off x="9351963"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4" name="Oval 196"/>
          <p:cNvSpPr>
            <a:spLocks noChangeArrowheads="1"/>
          </p:cNvSpPr>
          <p:nvPr/>
        </p:nvSpPr>
        <p:spPr bwMode="auto">
          <a:xfrm flipH="1">
            <a:off x="91995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5" name="Oval 197"/>
          <p:cNvSpPr>
            <a:spLocks noChangeArrowheads="1"/>
          </p:cNvSpPr>
          <p:nvPr/>
        </p:nvSpPr>
        <p:spPr bwMode="auto">
          <a:xfrm flipH="1">
            <a:off x="9047163"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6" name="Oval 198"/>
          <p:cNvSpPr>
            <a:spLocks noChangeArrowheads="1"/>
          </p:cNvSpPr>
          <p:nvPr/>
        </p:nvSpPr>
        <p:spPr bwMode="auto">
          <a:xfrm flipH="1">
            <a:off x="94027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7" name="Oval 199"/>
          <p:cNvSpPr>
            <a:spLocks noChangeArrowheads="1"/>
          </p:cNvSpPr>
          <p:nvPr/>
        </p:nvSpPr>
        <p:spPr bwMode="auto">
          <a:xfrm flipH="1">
            <a:off x="95456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8" name="Oval 200"/>
          <p:cNvSpPr>
            <a:spLocks noChangeArrowheads="1"/>
          </p:cNvSpPr>
          <p:nvPr/>
        </p:nvSpPr>
        <p:spPr bwMode="auto">
          <a:xfrm flipH="1">
            <a:off x="939323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9" name="Oval 201"/>
          <p:cNvSpPr>
            <a:spLocks noChangeArrowheads="1"/>
          </p:cNvSpPr>
          <p:nvPr/>
        </p:nvSpPr>
        <p:spPr bwMode="auto">
          <a:xfrm flipH="1">
            <a:off x="92408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0" name="Oval 202"/>
          <p:cNvSpPr>
            <a:spLocks noChangeArrowheads="1"/>
          </p:cNvSpPr>
          <p:nvPr/>
        </p:nvSpPr>
        <p:spPr bwMode="auto">
          <a:xfrm flipH="1">
            <a:off x="90884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1" name="Oval 203"/>
          <p:cNvSpPr>
            <a:spLocks noChangeArrowheads="1"/>
          </p:cNvSpPr>
          <p:nvPr/>
        </p:nvSpPr>
        <p:spPr bwMode="auto">
          <a:xfrm flipH="1">
            <a:off x="91821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2" name="Oval 204"/>
          <p:cNvSpPr>
            <a:spLocks noChangeArrowheads="1"/>
          </p:cNvSpPr>
          <p:nvPr/>
        </p:nvSpPr>
        <p:spPr bwMode="auto">
          <a:xfrm flipH="1">
            <a:off x="90455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3" name="Oval 205"/>
          <p:cNvSpPr>
            <a:spLocks noChangeArrowheads="1"/>
          </p:cNvSpPr>
          <p:nvPr/>
        </p:nvSpPr>
        <p:spPr bwMode="auto">
          <a:xfrm flipH="1">
            <a:off x="87280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4" name="Oval 206"/>
          <p:cNvSpPr>
            <a:spLocks noChangeArrowheads="1"/>
          </p:cNvSpPr>
          <p:nvPr/>
        </p:nvSpPr>
        <p:spPr bwMode="auto">
          <a:xfrm flipH="1">
            <a:off x="8577263"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5" name="Oval 207"/>
          <p:cNvSpPr>
            <a:spLocks noChangeArrowheads="1"/>
          </p:cNvSpPr>
          <p:nvPr/>
        </p:nvSpPr>
        <p:spPr bwMode="auto">
          <a:xfrm flipH="1">
            <a:off x="82216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6" name="Oval 208"/>
          <p:cNvSpPr>
            <a:spLocks noChangeArrowheads="1"/>
          </p:cNvSpPr>
          <p:nvPr/>
        </p:nvSpPr>
        <p:spPr bwMode="auto">
          <a:xfrm flipH="1">
            <a:off x="88455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7" name="Oval 209"/>
          <p:cNvSpPr>
            <a:spLocks noChangeArrowheads="1"/>
          </p:cNvSpPr>
          <p:nvPr/>
        </p:nvSpPr>
        <p:spPr bwMode="auto">
          <a:xfrm flipH="1">
            <a:off x="84248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8" name="Oval 210"/>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9" name="Oval 211"/>
          <p:cNvSpPr>
            <a:spLocks noChangeArrowheads="1"/>
          </p:cNvSpPr>
          <p:nvPr/>
        </p:nvSpPr>
        <p:spPr bwMode="auto">
          <a:xfrm flipH="1">
            <a:off x="81359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0" name="Oval 212"/>
          <p:cNvSpPr>
            <a:spLocks noChangeArrowheads="1"/>
          </p:cNvSpPr>
          <p:nvPr/>
        </p:nvSpPr>
        <p:spPr bwMode="auto">
          <a:xfrm flipH="1">
            <a:off x="79406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1" name="Oval 213"/>
          <p:cNvSpPr>
            <a:spLocks noChangeArrowheads="1"/>
          </p:cNvSpPr>
          <p:nvPr/>
        </p:nvSpPr>
        <p:spPr bwMode="auto">
          <a:xfrm flipH="1">
            <a:off x="74993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2" name="Oval 214"/>
          <p:cNvSpPr>
            <a:spLocks noChangeArrowheads="1"/>
          </p:cNvSpPr>
          <p:nvPr/>
        </p:nvSpPr>
        <p:spPr bwMode="auto">
          <a:xfrm flipH="1">
            <a:off x="7372351"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3" name="Oval 215"/>
          <p:cNvSpPr>
            <a:spLocks noChangeArrowheads="1"/>
          </p:cNvSpPr>
          <p:nvPr/>
        </p:nvSpPr>
        <p:spPr bwMode="auto">
          <a:xfrm flipH="1">
            <a:off x="728662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4" name="Oval 216"/>
          <p:cNvSpPr>
            <a:spLocks noChangeArrowheads="1"/>
          </p:cNvSpPr>
          <p:nvPr/>
        </p:nvSpPr>
        <p:spPr bwMode="auto">
          <a:xfrm flipH="1">
            <a:off x="71183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5" name="Oval 217"/>
          <p:cNvSpPr>
            <a:spLocks noChangeArrowheads="1"/>
          </p:cNvSpPr>
          <p:nvPr/>
        </p:nvSpPr>
        <p:spPr bwMode="auto">
          <a:xfrm flipH="1">
            <a:off x="72104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6" name="Oval 218"/>
          <p:cNvSpPr>
            <a:spLocks noChangeArrowheads="1"/>
          </p:cNvSpPr>
          <p:nvPr/>
        </p:nvSpPr>
        <p:spPr bwMode="auto">
          <a:xfrm flipH="1">
            <a:off x="68643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7" name="Oval 219"/>
          <p:cNvSpPr>
            <a:spLocks noChangeArrowheads="1"/>
          </p:cNvSpPr>
          <p:nvPr/>
        </p:nvSpPr>
        <p:spPr bwMode="auto">
          <a:xfrm flipH="1">
            <a:off x="74882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8" name="Oval 220"/>
          <p:cNvSpPr>
            <a:spLocks noChangeArrowheads="1"/>
          </p:cNvSpPr>
          <p:nvPr/>
        </p:nvSpPr>
        <p:spPr bwMode="auto">
          <a:xfrm flipH="1">
            <a:off x="71167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9" name="Oval 221"/>
          <p:cNvSpPr>
            <a:spLocks noChangeArrowheads="1"/>
          </p:cNvSpPr>
          <p:nvPr/>
        </p:nvSpPr>
        <p:spPr bwMode="auto">
          <a:xfrm flipH="1">
            <a:off x="6981826"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0" name="Oval 222"/>
          <p:cNvSpPr>
            <a:spLocks noChangeArrowheads="1"/>
          </p:cNvSpPr>
          <p:nvPr/>
        </p:nvSpPr>
        <p:spPr bwMode="auto">
          <a:xfrm flipH="1">
            <a:off x="6846888"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1" name="Oval 223"/>
          <p:cNvSpPr>
            <a:spLocks noChangeArrowheads="1"/>
          </p:cNvSpPr>
          <p:nvPr/>
        </p:nvSpPr>
        <p:spPr bwMode="auto">
          <a:xfrm flipH="1">
            <a:off x="72691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2" name="Oval 224"/>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3" name="Oval 225"/>
          <p:cNvSpPr>
            <a:spLocks noChangeArrowheads="1"/>
          </p:cNvSpPr>
          <p:nvPr/>
        </p:nvSpPr>
        <p:spPr bwMode="auto">
          <a:xfrm flipH="1">
            <a:off x="6991351"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4" name="Oval 226"/>
          <p:cNvSpPr>
            <a:spLocks noChangeArrowheads="1"/>
          </p:cNvSpPr>
          <p:nvPr/>
        </p:nvSpPr>
        <p:spPr bwMode="auto">
          <a:xfrm flipH="1">
            <a:off x="74898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5" name="Oval 227"/>
          <p:cNvSpPr>
            <a:spLocks noChangeArrowheads="1"/>
          </p:cNvSpPr>
          <p:nvPr/>
        </p:nvSpPr>
        <p:spPr bwMode="auto">
          <a:xfrm flipH="1">
            <a:off x="72453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6" name="Oval 228"/>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7" name="Oval 229"/>
          <p:cNvSpPr>
            <a:spLocks noChangeArrowheads="1"/>
          </p:cNvSpPr>
          <p:nvPr/>
        </p:nvSpPr>
        <p:spPr bwMode="auto">
          <a:xfrm flipH="1">
            <a:off x="681355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8" name="Oval 230"/>
          <p:cNvSpPr>
            <a:spLocks noChangeArrowheads="1"/>
          </p:cNvSpPr>
          <p:nvPr/>
        </p:nvSpPr>
        <p:spPr bwMode="auto">
          <a:xfrm flipH="1">
            <a:off x="9993313"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9" name="Oval 231"/>
          <p:cNvSpPr>
            <a:spLocks noChangeArrowheads="1"/>
          </p:cNvSpPr>
          <p:nvPr/>
        </p:nvSpPr>
        <p:spPr bwMode="auto">
          <a:xfrm flipH="1">
            <a:off x="98663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0" name="Oval 232"/>
          <p:cNvSpPr>
            <a:spLocks noChangeArrowheads="1"/>
          </p:cNvSpPr>
          <p:nvPr/>
        </p:nvSpPr>
        <p:spPr bwMode="auto">
          <a:xfrm flipH="1">
            <a:off x="978058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1" name="Oval 233"/>
          <p:cNvSpPr>
            <a:spLocks noChangeArrowheads="1"/>
          </p:cNvSpPr>
          <p:nvPr/>
        </p:nvSpPr>
        <p:spPr bwMode="auto">
          <a:xfrm flipH="1">
            <a:off x="96123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2" name="Oval 234"/>
          <p:cNvSpPr>
            <a:spLocks noChangeArrowheads="1"/>
          </p:cNvSpPr>
          <p:nvPr/>
        </p:nvSpPr>
        <p:spPr bwMode="auto">
          <a:xfrm flipH="1">
            <a:off x="97043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3" name="Oval 235"/>
          <p:cNvSpPr>
            <a:spLocks noChangeArrowheads="1"/>
          </p:cNvSpPr>
          <p:nvPr/>
        </p:nvSpPr>
        <p:spPr bwMode="auto">
          <a:xfrm flipH="1">
            <a:off x="9358313"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4" name="Oval 236"/>
          <p:cNvSpPr>
            <a:spLocks noChangeArrowheads="1"/>
          </p:cNvSpPr>
          <p:nvPr/>
        </p:nvSpPr>
        <p:spPr bwMode="auto">
          <a:xfrm flipH="1">
            <a:off x="99822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5" name="Oval 237"/>
          <p:cNvSpPr>
            <a:spLocks noChangeArrowheads="1"/>
          </p:cNvSpPr>
          <p:nvPr/>
        </p:nvSpPr>
        <p:spPr bwMode="auto">
          <a:xfrm flipH="1">
            <a:off x="96107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6" name="Oval 238"/>
          <p:cNvSpPr>
            <a:spLocks noChangeArrowheads="1"/>
          </p:cNvSpPr>
          <p:nvPr/>
        </p:nvSpPr>
        <p:spPr bwMode="auto">
          <a:xfrm flipH="1">
            <a:off x="9475788"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7" name="Oval 239"/>
          <p:cNvSpPr>
            <a:spLocks noChangeArrowheads="1"/>
          </p:cNvSpPr>
          <p:nvPr/>
        </p:nvSpPr>
        <p:spPr bwMode="auto">
          <a:xfrm flipH="1">
            <a:off x="9340851"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8" name="Oval 240"/>
          <p:cNvSpPr>
            <a:spLocks noChangeArrowheads="1"/>
          </p:cNvSpPr>
          <p:nvPr/>
        </p:nvSpPr>
        <p:spPr bwMode="auto">
          <a:xfrm flipH="1">
            <a:off x="9763126"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9" name="Oval 241"/>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0" name="Oval 242"/>
          <p:cNvSpPr>
            <a:spLocks noChangeArrowheads="1"/>
          </p:cNvSpPr>
          <p:nvPr/>
        </p:nvSpPr>
        <p:spPr bwMode="auto">
          <a:xfrm flipH="1">
            <a:off x="94853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1" name="Oval 243"/>
          <p:cNvSpPr>
            <a:spLocks noChangeArrowheads="1"/>
          </p:cNvSpPr>
          <p:nvPr/>
        </p:nvSpPr>
        <p:spPr bwMode="auto">
          <a:xfrm flipH="1">
            <a:off x="99837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2" name="Oval 244"/>
          <p:cNvSpPr>
            <a:spLocks noChangeArrowheads="1"/>
          </p:cNvSpPr>
          <p:nvPr/>
        </p:nvSpPr>
        <p:spPr bwMode="auto">
          <a:xfrm flipH="1">
            <a:off x="9739313"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3" name="Oval 245"/>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4" name="Oval 246"/>
          <p:cNvSpPr>
            <a:spLocks noChangeArrowheads="1"/>
          </p:cNvSpPr>
          <p:nvPr/>
        </p:nvSpPr>
        <p:spPr bwMode="auto">
          <a:xfrm flipH="1">
            <a:off x="9307513"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5" name="Oval 247"/>
          <p:cNvSpPr>
            <a:spLocks noChangeArrowheads="1"/>
          </p:cNvSpPr>
          <p:nvPr/>
        </p:nvSpPr>
        <p:spPr bwMode="auto">
          <a:xfrm flipH="1">
            <a:off x="104838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6" name="Oval 248"/>
          <p:cNvSpPr>
            <a:spLocks noChangeArrowheads="1"/>
          </p:cNvSpPr>
          <p:nvPr/>
        </p:nvSpPr>
        <p:spPr bwMode="auto">
          <a:xfrm flipH="1">
            <a:off x="10356851"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7" name="Oval 249"/>
          <p:cNvSpPr>
            <a:spLocks noChangeArrowheads="1"/>
          </p:cNvSpPr>
          <p:nvPr/>
        </p:nvSpPr>
        <p:spPr bwMode="auto">
          <a:xfrm flipH="1">
            <a:off x="10271126"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8" name="Oval 250"/>
          <p:cNvSpPr>
            <a:spLocks noChangeArrowheads="1"/>
          </p:cNvSpPr>
          <p:nvPr/>
        </p:nvSpPr>
        <p:spPr bwMode="auto">
          <a:xfrm flipH="1">
            <a:off x="101028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9" name="Oval 251"/>
          <p:cNvSpPr>
            <a:spLocks noChangeArrowheads="1"/>
          </p:cNvSpPr>
          <p:nvPr/>
        </p:nvSpPr>
        <p:spPr bwMode="auto">
          <a:xfrm flipH="1">
            <a:off x="101949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0" name="Oval 252"/>
          <p:cNvSpPr>
            <a:spLocks noChangeArrowheads="1"/>
          </p:cNvSpPr>
          <p:nvPr/>
        </p:nvSpPr>
        <p:spPr bwMode="auto">
          <a:xfrm flipH="1">
            <a:off x="9848851"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1" name="Oval 253"/>
          <p:cNvSpPr>
            <a:spLocks noChangeArrowheads="1"/>
          </p:cNvSpPr>
          <p:nvPr/>
        </p:nvSpPr>
        <p:spPr bwMode="auto">
          <a:xfrm flipH="1">
            <a:off x="104727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2" name="Oval 254"/>
          <p:cNvSpPr>
            <a:spLocks noChangeArrowheads="1"/>
          </p:cNvSpPr>
          <p:nvPr/>
        </p:nvSpPr>
        <p:spPr bwMode="auto">
          <a:xfrm flipH="1">
            <a:off x="1010920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3" name="Oval 255"/>
          <p:cNvSpPr>
            <a:spLocks noChangeArrowheads="1"/>
          </p:cNvSpPr>
          <p:nvPr/>
        </p:nvSpPr>
        <p:spPr bwMode="auto">
          <a:xfrm flipH="1">
            <a:off x="9966326"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4" name="Oval 256"/>
          <p:cNvSpPr>
            <a:spLocks noChangeArrowheads="1"/>
          </p:cNvSpPr>
          <p:nvPr/>
        </p:nvSpPr>
        <p:spPr bwMode="auto">
          <a:xfrm flipH="1">
            <a:off x="98313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5" name="Oval 257"/>
          <p:cNvSpPr>
            <a:spLocks noChangeArrowheads="1"/>
          </p:cNvSpPr>
          <p:nvPr/>
        </p:nvSpPr>
        <p:spPr bwMode="auto">
          <a:xfrm flipH="1">
            <a:off x="102536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6" name="Oval 258"/>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7" name="Oval 259"/>
          <p:cNvSpPr>
            <a:spLocks noChangeArrowheads="1"/>
          </p:cNvSpPr>
          <p:nvPr/>
        </p:nvSpPr>
        <p:spPr bwMode="auto">
          <a:xfrm flipH="1">
            <a:off x="9975851"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8" name="Oval 260"/>
          <p:cNvSpPr>
            <a:spLocks noChangeArrowheads="1"/>
          </p:cNvSpPr>
          <p:nvPr/>
        </p:nvSpPr>
        <p:spPr bwMode="auto">
          <a:xfrm flipH="1">
            <a:off x="104743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9" name="Oval 261"/>
          <p:cNvSpPr>
            <a:spLocks noChangeArrowheads="1"/>
          </p:cNvSpPr>
          <p:nvPr/>
        </p:nvSpPr>
        <p:spPr bwMode="auto">
          <a:xfrm flipH="1">
            <a:off x="102298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0" name="Oval 262"/>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1" name="Oval 263"/>
          <p:cNvSpPr>
            <a:spLocks noChangeArrowheads="1"/>
          </p:cNvSpPr>
          <p:nvPr/>
        </p:nvSpPr>
        <p:spPr bwMode="auto">
          <a:xfrm flipH="1">
            <a:off x="97980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2" name="Oval 264"/>
          <p:cNvSpPr>
            <a:spLocks noChangeArrowheads="1"/>
          </p:cNvSpPr>
          <p:nvPr/>
        </p:nvSpPr>
        <p:spPr bwMode="auto">
          <a:xfrm flipH="1">
            <a:off x="95472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3" name="Oval 265"/>
          <p:cNvSpPr>
            <a:spLocks noChangeArrowheads="1"/>
          </p:cNvSpPr>
          <p:nvPr/>
        </p:nvSpPr>
        <p:spPr bwMode="auto">
          <a:xfrm flipH="1">
            <a:off x="9385301"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4" name="Oval 266"/>
          <p:cNvSpPr>
            <a:spLocks noChangeArrowheads="1"/>
          </p:cNvSpPr>
          <p:nvPr/>
        </p:nvSpPr>
        <p:spPr bwMode="auto">
          <a:xfrm flipH="1">
            <a:off x="9545638"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5" name="Oval 267"/>
          <p:cNvSpPr>
            <a:spLocks noChangeArrowheads="1"/>
          </p:cNvSpPr>
          <p:nvPr/>
        </p:nvSpPr>
        <p:spPr bwMode="auto">
          <a:xfrm flipH="1">
            <a:off x="101758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6" name="Oval 268"/>
          <p:cNvSpPr>
            <a:spLocks noChangeArrowheads="1"/>
          </p:cNvSpPr>
          <p:nvPr/>
        </p:nvSpPr>
        <p:spPr bwMode="auto">
          <a:xfrm flipH="1">
            <a:off x="10007601" y="50577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7" name="Oval 269"/>
          <p:cNvSpPr>
            <a:spLocks noChangeArrowheads="1"/>
          </p:cNvSpPr>
          <p:nvPr/>
        </p:nvSpPr>
        <p:spPr bwMode="auto">
          <a:xfrm flipH="1">
            <a:off x="9845676" y="5067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8" name="Oval 270"/>
          <p:cNvSpPr>
            <a:spLocks noChangeArrowheads="1"/>
          </p:cNvSpPr>
          <p:nvPr/>
        </p:nvSpPr>
        <p:spPr bwMode="auto">
          <a:xfrm flipH="1">
            <a:off x="100060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9" name="Oval 271"/>
          <p:cNvSpPr>
            <a:spLocks noChangeArrowheads="1"/>
          </p:cNvSpPr>
          <p:nvPr/>
        </p:nvSpPr>
        <p:spPr bwMode="auto">
          <a:xfrm flipH="1">
            <a:off x="106362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0" name="Oval 272"/>
          <p:cNvSpPr>
            <a:spLocks noChangeArrowheads="1"/>
          </p:cNvSpPr>
          <p:nvPr/>
        </p:nvSpPr>
        <p:spPr bwMode="auto">
          <a:xfrm flipH="1">
            <a:off x="8383588"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1" name="Oval 273"/>
          <p:cNvSpPr>
            <a:spLocks noChangeArrowheads="1"/>
          </p:cNvSpPr>
          <p:nvPr/>
        </p:nvSpPr>
        <p:spPr bwMode="auto">
          <a:xfrm flipH="1">
            <a:off x="82216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2" name="Oval 274"/>
          <p:cNvSpPr>
            <a:spLocks noChangeArrowheads="1"/>
          </p:cNvSpPr>
          <p:nvPr/>
        </p:nvSpPr>
        <p:spPr bwMode="auto">
          <a:xfrm flipH="1">
            <a:off x="838200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3" name="Oval 275"/>
          <p:cNvSpPr>
            <a:spLocks noChangeArrowheads="1"/>
          </p:cNvSpPr>
          <p:nvPr/>
        </p:nvSpPr>
        <p:spPr bwMode="auto">
          <a:xfrm flipH="1">
            <a:off x="90122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4" name="Oval 276"/>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5" name="Oval 277"/>
          <p:cNvSpPr>
            <a:spLocks noChangeArrowheads="1"/>
          </p:cNvSpPr>
          <p:nvPr/>
        </p:nvSpPr>
        <p:spPr bwMode="auto">
          <a:xfrm flipH="1">
            <a:off x="9267826"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6" name="Oval 278"/>
          <p:cNvSpPr>
            <a:spLocks noChangeArrowheads="1"/>
          </p:cNvSpPr>
          <p:nvPr/>
        </p:nvSpPr>
        <p:spPr bwMode="auto">
          <a:xfrm flipH="1">
            <a:off x="91154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7" name="Oval 279"/>
          <p:cNvSpPr>
            <a:spLocks noChangeArrowheads="1"/>
          </p:cNvSpPr>
          <p:nvPr/>
        </p:nvSpPr>
        <p:spPr bwMode="auto">
          <a:xfrm flipH="1">
            <a:off x="91551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8" name="Oval 280"/>
          <p:cNvSpPr>
            <a:spLocks noChangeArrowheads="1"/>
          </p:cNvSpPr>
          <p:nvPr/>
        </p:nvSpPr>
        <p:spPr bwMode="auto">
          <a:xfrm flipH="1">
            <a:off x="90027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9" name="Oval 281"/>
          <p:cNvSpPr>
            <a:spLocks noChangeArrowheads="1"/>
          </p:cNvSpPr>
          <p:nvPr/>
        </p:nvSpPr>
        <p:spPr bwMode="auto">
          <a:xfrm flipH="1">
            <a:off x="104806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0" name="Oval 282"/>
          <p:cNvSpPr>
            <a:spLocks noChangeArrowheads="1"/>
          </p:cNvSpPr>
          <p:nvPr/>
        </p:nvSpPr>
        <p:spPr bwMode="auto">
          <a:xfrm flipH="1">
            <a:off x="27336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1" name="Oval 283"/>
          <p:cNvSpPr>
            <a:spLocks noChangeArrowheads="1"/>
          </p:cNvSpPr>
          <p:nvPr/>
        </p:nvSpPr>
        <p:spPr bwMode="auto">
          <a:xfrm flipH="1">
            <a:off x="2901951"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2" name="Oval 284"/>
          <p:cNvSpPr>
            <a:spLocks noChangeArrowheads="1"/>
          </p:cNvSpPr>
          <p:nvPr/>
        </p:nvSpPr>
        <p:spPr bwMode="auto">
          <a:xfrm flipH="1">
            <a:off x="27495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3" name="Oval 285"/>
          <p:cNvSpPr>
            <a:spLocks noChangeArrowheads="1"/>
          </p:cNvSpPr>
          <p:nvPr/>
        </p:nvSpPr>
        <p:spPr bwMode="auto">
          <a:xfrm flipH="1">
            <a:off x="25971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4" name="Oval 286"/>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5" name="Oval 287"/>
          <p:cNvSpPr>
            <a:spLocks noChangeArrowheads="1"/>
          </p:cNvSpPr>
          <p:nvPr/>
        </p:nvSpPr>
        <p:spPr bwMode="auto">
          <a:xfrm flipH="1">
            <a:off x="3122613"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6" name="Oval 288"/>
          <p:cNvSpPr>
            <a:spLocks noChangeArrowheads="1"/>
          </p:cNvSpPr>
          <p:nvPr/>
        </p:nvSpPr>
        <p:spPr bwMode="auto">
          <a:xfrm flipH="1">
            <a:off x="2868613"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7" name="Oval 289"/>
          <p:cNvSpPr>
            <a:spLocks noChangeArrowheads="1"/>
          </p:cNvSpPr>
          <p:nvPr/>
        </p:nvSpPr>
        <p:spPr bwMode="auto">
          <a:xfrm flipH="1">
            <a:off x="2851151"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8" name="Oval 290"/>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9" name="Oval 291"/>
          <p:cNvSpPr>
            <a:spLocks noChangeArrowheads="1"/>
          </p:cNvSpPr>
          <p:nvPr/>
        </p:nvSpPr>
        <p:spPr bwMode="auto">
          <a:xfrm flipH="1">
            <a:off x="29956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0" name="Oval 292"/>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1" name="Oval 293"/>
          <p:cNvSpPr>
            <a:spLocks noChangeArrowheads="1"/>
          </p:cNvSpPr>
          <p:nvPr/>
        </p:nvSpPr>
        <p:spPr bwMode="auto">
          <a:xfrm flipH="1">
            <a:off x="2716213"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2" name="Oval 294"/>
          <p:cNvSpPr>
            <a:spLocks noChangeArrowheads="1"/>
          </p:cNvSpPr>
          <p:nvPr/>
        </p:nvSpPr>
        <p:spPr bwMode="auto">
          <a:xfrm flipH="1">
            <a:off x="28178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3" name="Oval 295"/>
          <p:cNvSpPr>
            <a:spLocks noChangeArrowheads="1"/>
          </p:cNvSpPr>
          <p:nvPr/>
        </p:nvSpPr>
        <p:spPr bwMode="auto">
          <a:xfrm flipH="1">
            <a:off x="2563813"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4" name="Oval 296"/>
          <p:cNvSpPr>
            <a:spLocks noChangeArrowheads="1"/>
          </p:cNvSpPr>
          <p:nvPr/>
        </p:nvSpPr>
        <p:spPr bwMode="auto">
          <a:xfrm flipH="1">
            <a:off x="23129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5" name="Oval 297"/>
          <p:cNvSpPr>
            <a:spLocks noChangeArrowheads="1"/>
          </p:cNvSpPr>
          <p:nvPr/>
        </p:nvSpPr>
        <p:spPr bwMode="auto">
          <a:xfrm flipH="1">
            <a:off x="24447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6" name="Oval 298"/>
          <p:cNvSpPr>
            <a:spLocks noChangeArrowheads="1"/>
          </p:cNvSpPr>
          <p:nvPr/>
        </p:nvSpPr>
        <p:spPr bwMode="auto">
          <a:xfrm flipH="1">
            <a:off x="228600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7" name="Oval 299"/>
          <p:cNvSpPr>
            <a:spLocks noChangeArrowheads="1"/>
          </p:cNvSpPr>
          <p:nvPr/>
        </p:nvSpPr>
        <p:spPr bwMode="auto">
          <a:xfrm flipH="1">
            <a:off x="42672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8" name="Oval 300"/>
          <p:cNvSpPr>
            <a:spLocks noChangeArrowheads="1"/>
          </p:cNvSpPr>
          <p:nvPr/>
        </p:nvSpPr>
        <p:spPr bwMode="auto">
          <a:xfrm flipH="1">
            <a:off x="4679951"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0" name="Oval 302"/>
          <p:cNvSpPr>
            <a:spLocks noChangeArrowheads="1"/>
          </p:cNvSpPr>
          <p:nvPr/>
        </p:nvSpPr>
        <p:spPr bwMode="auto">
          <a:xfrm flipH="1">
            <a:off x="52498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1" name="Oval 303"/>
          <p:cNvSpPr>
            <a:spLocks noChangeArrowheads="1"/>
          </p:cNvSpPr>
          <p:nvPr/>
        </p:nvSpPr>
        <p:spPr bwMode="auto">
          <a:xfrm flipH="1">
            <a:off x="3657601"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2" name="Oval 304"/>
          <p:cNvSpPr>
            <a:spLocks noChangeArrowheads="1"/>
          </p:cNvSpPr>
          <p:nvPr/>
        </p:nvSpPr>
        <p:spPr bwMode="auto">
          <a:xfrm flipH="1">
            <a:off x="4100513" y="4090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3" name="Oval 305"/>
          <p:cNvSpPr>
            <a:spLocks noChangeArrowheads="1"/>
          </p:cNvSpPr>
          <p:nvPr/>
        </p:nvSpPr>
        <p:spPr bwMode="auto">
          <a:xfrm flipH="1">
            <a:off x="38052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1" name="AutoShape 313"/>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92452" name="Oval 314"/>
          <p:cNvSpPr>
            <a:spLocks noChangeArrowheads="1"/>
          </p:cNvSpPr>
          <p:nvPr/>
        </p:nvSpPr>
        <p:spPr bwMode="auto">
          <a:xfrm flipH="1">
            <a:off x="31670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3" name="Oval 315"/>
          <p:cNvSpPr>
            <a:spLocks noChangeArrowheads="1"/>
          </p:cNvSpPr>
          <p:nvPr/>
        </p:nvSpPr>
        <p:spPr bwMode="auto">
          <a:xfrm flipH="1">
            <a:off x="36972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4" name="Oval 316"/>
          <p:cNvSpPr>
            <a:spLocks noChangeArrowheads="1"/>
          </p:cNvSpPr>
          <p:nvPr/>
        </p:nvSpPr>
        <p:spPr bwMode="auto">
          <a:xfrm flipH="1">
            <a:off x="3232151"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6" name="Text Box 318"/>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92457" name="Text Box 319"/>
          <p:cNvSpPr txBox="1">
            <a:spLocks noChangeArrowheads="1"/>
          </p:cNvSpPr>
          <p:nvPr/>
        </p:nvSpPr>
        <p:spPr bwMode="auto">
          <a:xfrm flipH="1">
            <a:off x="49895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2461" name="Line 323"/>
          <p:cNvSpPr>
            <a:spLocks noChangeShapeType="1"/>
          </p:cNvSpPr>
          <p:nvPr/>
        </p:nvSpPr>
        <p:spPr bwMode="auto">
          <a:xfrm flipH="1" flipV="1">
            <a:off x="52736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2" name="Oval 324"/>
          <p:cNvSpPr>
            <a:spLocks noChangeArrowheads="1"/>
          </p:cNvSpPr>
          <p:nvPr/>
        </p:nvSpPr>
        <p:spPr bwMode="auto">
          <a:xfrm flipH="1">
            <a:off x="5018088"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3" name="Line 325"/>
          <p:cNvSpPr>
            <a:spLocks noChangeShapeType="1"/>
          </p:cNvSpPr>
          <p:nvPr/>
        </p:nvSpPr>
        <p:spPr bwMode="auto">
          <a:xfrm flipV="1">
            <a:off x="52990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4" name="Line 326"/>
          <p:cNvSpPr>
            <a:spLocks noChangeShapeType="1"/>
          </p:cNvSpPr>
          <p:nvPr/>
        </p:nvSpPr>
        <p:spPr bwMode="auto">
          <a:xfrm flipH="1" flipV="1">
            <a:off x="5145089"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5" name="Oval 327"/>
          <p:cNvSpPr>
            <a:spLocks noChangeArrowheads="1"/>
          </p:cNvSpPr>
          <p:nvPr/>
        </p:nvSpPr>
        <p:spPr bwMode="auto">
          <a:xfrm flipH="1">
            <a:off x="52276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6" name="Line 328"/>
          <p:cNvSpPr>
            <a:spLocks noChangeShapeType="1"/>
          </p:cNvSpPr>
          <p:nvPr/>
        </p:nvSpPr>
        <p:spPr bwMode="auto">
          <a:xfrm flipH="1">
            <a:off x="45974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7" name="Text Box 329"/>
          <p:cNvSpPr txBox="1">
            <a:spLocks noChangeArrowheads="1"/>
          </p:cNvSpPr>
          <p:nvPr/>
        </p:nvSpPr>
        <p:spPr bwMode="auto">
          <a:xfrm>
            <a:off x="80791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2468" name="Oval 330"/>
          <p:cNvSpPr>
            <a:spLocks noChangeArrowheads="1"/>
          </p:cNvSpPr>
          <p:nvPr/>
        </p:nvSpPr>
        <p:spPr bwMode="auto">
          <a:xfrm flipH="1">
            <a:off x="6964363" y="4973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9" name="Oval 331"/>
          <p:cNvSpPr>
            <a:spLocks noChangeArrowheads="1"/>
          </p:cNvSpPr>
          <p:nvPr/>
        </p:nvSpPr>
        <p:spPr bwMode="auto">
          <a:xfrm flipH="1">
            <a:off x="6811963" y="5126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0" name="Oval 332"/>
          <p:cNvSpPr>
            <a:spLocks noChangeArrowheads="1"/>
          </p:cNvSpPr>
          <p:nvPr/>
        </p:nvSpPr>
        <p:spPr bwMode="auto">
          <a:xfrm flipH="1">
            <a:off x="6829426" y="4889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1" name="Oval 333"/>
          <p:cNvSpPr>
            <a:spLocks noChangeArrowheads="1"/>
          </p:cNvSpPr>
          <p:nvPr/>
        </p:nvSpPr>
        <p:spPr bwMode="auto">
          <a:xfrm flipH="1">
            <a:off x="7151688" y="5041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2" name="Oval 334"/>
          <p:cNvSpPr>
            <a:spLocks noChangeArrowheads="1"/>
          </p:cNvSpPr>
          <p:nvPr/>
        </p:nvSpPr>
        <p:spPr bwMode="auto">
          <a:xfrm flipH="1">
            <a:off x="3414713" y="4051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3" name="Oval 335"/>
          <p:cNvSpPr>
            <a:spLocks noChangeArrowheads="1"/>
          </p:cNvSpPr>
          <p:nvPr/>
        </p:nvSpPr>
        <p:spPr bwMode="auto">
          <a:xfrm flipH="1">
            <a:off x="2581276" y="5053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4" name="Oval 336"/>
          <p:cNvSpPr>
            <a:spLocks noChangeArrowheads="1"/>
          </p:cNvSpPr>
          <p:nvPr/>
        </p:nvSpPr>
        <p:spPr bwMode="auto">
          <a:xfrm flipH="1">
            <a:off x="3070226" y="4824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5" name="Oval 337"/>
          <p:cNvSpPr>
            <a:spLocks noChangeArrowheads="1"/>
          </p:cNvSpPr>
          <p:nvPr/>
        </p:nvSpPr>
        <p:spPr bwMode="auto">
          <a:xfrm flipH="1">
            <a:off x="308610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6" name="Oval 338"/>
          <p:cNvSpPr>
            <a:spLocks noChangeArrowheads="1"/>
          </p:cNvSpPr>
          <p:nvPr/>
        </p:nvSpPr>
        <p:spPr bwMode="auto">
          <a:xfrm flipH="1">
            <a:off x="3101976" y="5364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7" name="Oval 339"/>
          <p:cNvSpPr>
            <a:spLocks noChangeArrowheads="1"/>
          </p:cNvSpPr>
          <p:nvPr/>
        </p:nvSpPr>
        <p:spPr bwMode="auto">
          <a:xfrm flipH="1">
            <a:off x="3162301" y="4933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8" name="Oval 340"/>
          <p:cNvSpPr>
            <a:spLocks noChangeArrowheads="1"/>
          </p:cNvSpPr>
          <p:nvPr/>
        </p:nvSpPr>
        <p:spPr bwMode="auto">
          <a:xfrm flipH="1">
            <a:off x="2833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9" name="Oval 341"/>
          <p:cNvSpPr>
            <a:spLocks noChangeArrowheads="1"/>
          </p:cNvSpPr>
          <p:nvPr/>
        </p:nvSpPr>
        <p:spPr bwMode="auto">
          <a:xfrm flipH="1">
            <a:off x="2968626"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80" name="Oval 342"/>
          <p:cNvSpPr>
            <a:spLocks noChangeArrowheads="1"/>
          </p:cNvSpPr>
          <p:nvPr/>
        </p:nvSpPr>
        <p:spPr bwMode="auto">
          <a:xfrm flipH="1">
            <a:off x="3508376" y="4579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2481" name="Group 343"/>
          <p:cNvGrpSpPr>
            <a:grpSpLocks/>
          </p:cNvGrpSpPr>
          <p:nvPr/>
        </p:nvGrpSpPr>
        <p:grpSpPr bwMode="auto">
          <a:xfrm flipH="1">
            <a:off x="1169988" y="17463"/>
            <a:ext cx="9866313" cy="7175500"/>
            <a:chOff x="-225" y="0"/>
            <a:chExt cx="6215" cy="4520"/>
          </a:xfrm>
        </p:grpSpPr>
        <p:sp>
          <p:nvSpPr>
            <p:cNvPr id="92484" name="Rectangle 34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2485" name="Rectangle 34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2486" name="Rectangle 34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grpSp>
        <p:nvGrpSpPr>
          <p:cNvPr id="13" name="Skupina 12">
            <a:extLst>
              <a:ext uri="{FF2B5EF4-FFF2-40B4-BE49-F238E27FC236}">
                <a16:creationId xmlns:a16="http://schemas.microsoft.com/office/drawing/2014/main" id="{4A9D01DE-02E4-46D5-B17F-6B1049B0AF11}"/>
              </a:ext>
            </a:extLst>
          </p:cNvPr>
          <p:cNvGrpSpPr/>
          <p:nvPr/>
        </p:nvGrpSpPr>
        <p:grpSpPr>
          <a:xfrm>
            <a:off x="1166812" y="292101"/>
            <a:ext cx="1196976" cy="593725"/>
            <a:chOff x="-357188" y="292100"/>
            <a:chExt cx="1196976" cy="593725"/>
          </a:xfrm>
        </p:grpSpPr>
        <p:sp>
          <p:nvSpPr>
            <p:cNvPr id="92162" name="AutoShape 2"/>
            <p:cNvSpPr>
              <a:spLocks noChangeArrowheads="1"/>
            </p:cNvSpPr>
            <p:nvPr/>
          </p:nvSpPr>
          <p:spPr bwMode="auto">
            <a:xfrm rot="7656086">
              <a:off x="73025" y="-138113"/>
              <a:ext cx="336550" cy="1196976"/>
            </a:xfrm>
            <a:prstGeom prst="can">
              <a:avLst>
                <a:gd name="adj" fmla="val 88915"/>
              </a:avLst>
            </a:prstGeom>
            <a:solidFill>
              <a:srgbClr val="FFFF66"/>
            </a:solidFill>
            <a:ln w="9525">
              <a:solidFill>
                <a:schemeClr val="tx1"/>
              </a:solidFill>
              <a:round/>
              <a:headEnd/>
              <a:tailEnd/>
            </a:ln>
          </p:spPr>
          <p:txBody>
            <a:bodyPr wrap="none" anchor="ctr"/>
            <a:lstStyle/>
            <a:p>
              <a:endParaRPr lang="en-US"/>
            </a:p>
          </p:txBody>
        </p:sp>
        <p:sp>
          <p:nvSpPr>
            <p:cNvPr id="92447" name="Oval 309"/>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9" name="Oval 311"/>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nvGrpSpPr>
          <p:cNvPr id="10" name="Skupina 9">
            <a:extLst>
              <a:ext uri="{FF2B5EF4-FFF2-40B4-BE49-F238E27FC236}">
                <a16:creationId xmlns:a16="http://schemas.microsoft.com/office/drawing/2014/main" id="{A39F91DA-6F31-490D-969F-65E39DC36F09}"/>
              </a:ext>
            </a:extLst>
          </p:cNvPr>
          <p:cNvGrpSpPr/>
          <p:nvPr/>
        </p:nvGrpSpPr>
        <p:grpSpPr>
          <a:xfrm>
            <a:off x="2216592" y="411001"/>
            <a:ext cx="5121433" cy="139404"/>
            <a:chOff x="692591" y="411001"/>
            <a:chExt cx="5121433" cy="139404"/>
          </a:xfrm>
        </p:grpSpPr>
        <p:cxnSp>
          <p:nvCxnSpPr>
            <p:cNvPr id="7" name="Přímá spojnice se šipkou 6">
              <a:extLst>
                <a:ext uri="{FF2B5EF4-FFF2-40B4-BE49-F238E27FC236}">
                  <a16:creationId xmlns:a16="http://schemas.microsoft.com/office/drawing/2014/main" id="{B88A8A0E-CB3C-4ACE-A78E-BE4BC7CE36B6}"/>
                </a:ext>
              </a:extLst>
            </p:cNvPr>
            <p:cNvCxnSpPr>
              <a:cxnSpLocks/>
            </p:cNvCxnSpPr>
            <p:nvPr/>
          </p:nvCxnSpPr>
          <p:spPr>
            <a:xfrm>
              <a:off x="944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9" name="Přímá spojnice se šipkou 358">
              <a:extLst>
                <a:ext uri="{FF2B5EF4-FFF2-40B4-BE49-F238E27FC236}">
                  <a16:creationId xmlns:a16="http://schemas.microsoft.com/office/drawing/2014/main" id="{31AEC01D-EB48-4B09-8A9F-BF686D1BF8E4}"/>
                </a:ext>
              </a:extLst>
            </p:cNvPr>
            <p:cNvCxnSpPr>
              <a:cxnSpLocks/>
            </p:cNvCxnSpPr>
            <p:nvPr/>
          </p:nvCxnSpPr>
          <p:spPr>
            <a:xfrm>
              <a:off x="1096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0" name="Přímá spojnice se šipkou 359">
              <a:extLst>
                <a:ext uri="{FF2B5EF4-FFF2-40B4-BE49-F238E27FC236}">
                  <a16:creationId xmlns:a16="http://schemas.microsoft.com/office/drawing/2014/main" id="{AAD11204-0D7F-4645-967C-2E532BB98709}"/>
                </a:ext>
              </a:extLst>
            </p:cNvPr>
            <p:cNvCxnSpPr>
              <a:cxnSpLocks/>
            </p:cNvCxnSpPr>
            <p:nvPr/>
          </p:nvCxnSpPr>
          <p:spPr>
            <a:xfrm>
              <a:off x="1249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1" name="Přímá spojnice se šipkou 360">
              <a:extLst>
                <a:ext uri="{FF2B5EF4-FFF2-40B4-BE49-F238E27FC236}">
                  <a16:creationId xmlns:a16="http://schemas.microsoft.com/office/drawing/2014/main" id="{E41676A9-75BE-4094-9126-F99C9174A070}"/>
                </a:ext>
              </a:extLst>
            </p:cNvPr>
            <p:cNvCxnSpPr>
              <a:cxnSpLocks/>
            </p:cNvCxnSpPr>
            <p:nvPr/>
          </p:nvCxnSpPr>
          <p:spPr>
            <a:xfrm>
              <a:off x="14017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FF35137C-D4F5-4173-9FB0-B1CB27DDA940}"/>
                </a:ext>
              </a:extLst>
            </p:cNvPr>
            <p:cNvCxnSpPr>
              <a:cxnSpLocks/>
            </p:cNvCxnSpPr>
            <p:nvPr/>
          </p:nvCxnSpPr>
          <p:spPr>
            <a:xfrm>
              <a:off x="1554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031DC019-FC90-4344-AF4F-23C7B2DBF07F}"/>
                </a:ext>
              </a:extLst>
            </p:cNvPr>
            <p:cNvCxnSpPr>
              <a:cxnSpLocks/>
            </p:cNvCxnSpPr>
            <p:nvPr/>
          </p:nvCxnSpPr>
          <p:spPr>
            <a:xfrm>
              <a:off x="1706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1D2EB3D5-EA43-41F6-884D-0E0C7978B970}"/>
                </a:ext>
              </a:extLst>
            </p:cNvPr>
            <p:cNvCxnSpPr>
              <a:cxnSpLocks/>
            </p:cNvCxnSpPr>
            <p:nvPr/>
          </p:nvCxnSpPr>
          <p:spPr>
            <a:xfrm>
              <a:off x="1858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8F4E78AE-0CB3-4FCC-89B2-E2649925D6E3}"/>
                </a:ext>
              </a:extLst>
            </p:cNvPr>
            <p:cNvCxnSpPr>
              <a:cxnSpLocks/>
            </p:cNvCxnSpPr>
            <p:nvPr/>
          </p:nvCxnSpPr>
          <p:spPr>
            <a:xfrm>
              <a:off x="2011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F5C7399A-1283-436A-B6C1-EAED430AD135}"/>
                </a:ext>
              </a:extLst>
            </p:cNvPr>
            <p:cNvCxnSpPr>
              <a:cxnSpLocks/>
            </p:cNvCxnSpPr>
            <p:nvPr/>
          </p:nvCxnSpPr>
          <p:spPr>
            <a:xfrm>
              <a:off x="2163763" y="43481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3B4B6101-D001-4700-9443-E95FBB782375}"/>
                </a:ext>
              </a:extLst>
            </p:cNvPr>
            <p:cNvCxnSpPr>
              <a:cxnSpLocks/>
            </p:cNvCxnSpPr>
            <p:nvPr/>
          </p:nvCxnSpPr>
          <p:spPr>
            <a:xfrm>
              <a:off x="2316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309F70BF-3C60-4D11-AE4A-6416005D84AC}"/>
                </a:ext>
              </a:extLst>
            </p:cNvPr>
            <p:cNvCxnSpPr>
              <a:cxnSpLocks/>
            </p:cNvCxnSpPr>
            <p:nvPr/>
          </p:nvCxnSpPr>
          <p:spPr>
            <a:xfrm>
              <a:off x="2470854" y="4311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AEFA8DDD-4F24-4595-94B5-4D33D9B5347F}"/>
                </a:ext>
              </a:extLst>
            </p:cNvPr>
            <p:cNvCxnSpPr>
              <a:cxnSpLocks/>
            </p:cNvCxnSpPr>
            <p:nvPr/>
          </p:nvCxnSpPr>
          <p:spPr>
            <a:xfrm>
              <a:off x="2624129" y="43182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BA9AD15A-13C8-49D1-8258-7F72839BF724}"/>
                </a:ext>
              </a:extLst>
            </p:cNvPr>
            <p:cNvCxnSpPr>
              <a:cxnSpLocks/>
            </p:cNvCxnSpPr>
            <p:nvPr/>
          </p:nvCxnSpPr>
          <p:spPr>
            <a:xfrm>
              <a:off x="2771718" y="42933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2CD35A04-99DB-402D-9697-CDB56CC02D26}"/>
                </a:ext>
              </a:extLst>
            </p:cNvPr>
            <p:cNvCxnSpPr>
              <a:cxnSpLocks/>
            </p:cNvCxnSpPr>
            <p:nvPr/>
          </p:nvCxnSpPr>
          <p:spPr>
            <a:xfrm>
              <a:off x="2930401" y="42956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195EF8FB-FC1E-408F-A867-81811BE80AE4}"/>
                </a:ext>
              </a:extLst>
            </p:cNvPr>
            <p:cNvCxnSpPr>
              <a:cxnSpLocks/>
            </p:cNvCxnSpPr>
            <p:nvPr/>
          </p:nvCxnSpPr>
          <p:spPr>
            <a:xfrm>
              <a:off x="3074924" y="42950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DB4D85F1-D515-46BE-B9ED-DF7E0CA6CEA4}"/>
                </a:ext>
              </a:extLst>
            </p:cNvPr>
            <p:cNvCxnSpPr>
              <a:cxnSpLocks/>
            </p:cNvCxnSpPr>
            <p:nvPr/>
          </p:nvCxnSpPr>
          <p:spPr>
            <a:xfrm>
              <a:off x="3230004" y="42701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7F8E62B6-C3F5-4419-8FB4-7C94D202D274}"/>
                </a:ext>
              </a:extLst>
            </p:cNvPr>
            <p:cNvCxnSpPr>
              <a:cxnSpLocks/>
            </p:cNvCxnSpPr>
            <p:nvPr/>
          </p:nvCxnSpPr>
          <p:spPr>
            <a:xfrm>
              <a:off x="3381845" y="42768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FB97B8DF-6149-4365-A034-0D945144413F}"/>
                </a:ext>
              </a:extLst>
            </p:cNvPr>
            <p:cNvCxnSpPr>
              <a:cxnSpLocks/>
            </p:cNvCxnSpPr>
            <p:nvPr/>
          </p:nvCxnSpPr>
          <p:spPr>
            <a:xfrm>
              <a:off x="3534804" y="4268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5D629822-2176-4D7F-B984-3A63285A161C}"/>
                </a:ext>
              </a:extLst>
            </p:cNvPr>
            <p:cNvCxnSpPr>
              <a:cxnSpLocks/>
            </p:cNvCxnSpPr>
            <p:nvPr/>
          </p:nvCxnSpPr>
          <p:spPr>
            <a:xfrm>
              <a:off x="3689824" y="42561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DFBC3927-A6E7-4696-99DF-619BAAF3F89C}"/>
                </a:ext>
              </a:extLst>
            </p:cNvPr>
            <p:cNvCxnSpPr>
              <a:cxnSpLocks/>
            </p:cNvCxnSpPr>
            <p:nvPr/>
          </p:nvCxnSpPr>
          <p:spPr>
            <a:xfrm>
              <a:off x="3843208" y="42289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A28CB660-1EBF-4899-8262-6BC0C2D78BA1}"/>
                </a:ext>
              </a:extLst>
            </p:cNvPr>
            <p:cNvCxnSpPr>
              <a:cxnSpLocks/>
            </p:cNvCxnSpPr>
            <p:nvPr/>
          </p:nvCxnSpPr>
          <p:spPr>
            <a:xfrm>
              <a:off x="3994085" y="4203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567B962A-2E6C-46B4-A65B-D8FB7489A752}"/>
                </a:ext>
              </a:extLst>
            </p:cNvPr>
            <p:cNvCxnSpPr>
              <a:cxnSpLocks/>
            </p:cNvCxnSpPr>
            <p:nvPr/>
          </p:nvCxnSpPr>
          <p:spPr>
            <a:xfrm>
              <a:off x="4143786" y="4203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6C12D1AD-7DFB-4C14-9FC2-040331ED2AE7}"/>
                </a:ext>
              </a:extLst>
            </p:cNvPr>
            <p:cNvCxnSpPr>
              <a:cxnSpLocks/>
            </p:cNvCxnSpPr>
            <p:nvPr/>
          </p:nvCxnSpPr>
          <p:spPr>
            <a:xfrm>
              <a:off x="4294663" y="42036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EFD2EE71-EB9E-4A80-8A46-527AF75994DE}"/>
                </a:ext>
              </a:extLst>
            </p:cNvPr>
            <p:cNvCxnSpPr>
              <a:cxnSpLocks/>
            </p:cNvCxnSpPr>
            <p:nvPr/>
          </p:nvCxnSpPr>
          <p:spPr>
            <a:xfrm>
              <a:off x="4444364" y="42036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32C9B51B-B59D-4C4E-AF2E-0F03ADABC728}"/>
                </a:ext>
              </a:extLst>
            </p:cNvPr>
            <p:cNvCxnSpPr>
              <a:cxnSpLocks/>
            </p:cNvCxnSpPr>
            <p:nvPr/>
          </p:nvCxnSpPr>
          <p:spPr>
            <a:xfrm>
              <a:off x="4599372" y="41973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2CB98B20-051D-40E3-93D3-99BA9DE103FC}"/>
                </a:ext>
              </a:extLst>
            </p:cNvPr>
            <p:cNvCxnSpPr>
              <a:cxnSpLocks/>
            </p:cNvCxnSpPr>
            <p:nvPr/>
          </p:nvCxnSpPr>
          <p:spPr>
            <a:xfrm>
              <a:off x="4747980" y="41814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F452FEA8-C61B-4266-B4DC-7861B7DFF2B9}"/>
                </a:ext>
              </a:extLst>
            </p:cNvPr>
            <p:cNvCxnSpPr>
              <a:cxnSpLocks/>
            </p:cNvCxnSpPr>
            <p:nvPr/>
          </p:nvCxnSpPr>
          <p:spPr>
            <a:xfrm>
              <a:off x="4905082"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6D5412F9-57AC-4D8C-A3C0-AFC44254C3DE}"/>
                </a:ext>
              </a:extLst>
            </p:cNvPr>
            <p:cNvCxnSpPr>
              <a:cxnSpLocks/>
            </p:cNvCxnSpPr>
            <p:nvPr/>
          </p:nvCxnSpPr>
          <p:spPr>
            <a:xfrm>
              <a:off x="5058466" y="41822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42C1F834-023F-4B18-AE22-3010F15C28E0}"/>
                </a:ext>
              </a:extLst>
            </p:cNvPr>
            <p:cNvCxnSpPr>
              <a:cxnSpLocks/>
            </p:cNvCxnSpPr>
            <p:nvPr/>
          </p:nvCxnSpPr>
          <p:spPr>
            <a:xfrm>
              <a:off x="5206727" y="4110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4FD0F5BA-DAC6-44E9-969D-CA37739B9F56}"/>
                </a:ext>
              </a:extLst>
            </p:cNvPr>
            <p:cNvCxnSpPr>
              <a:cxnSpLocks/>
            </p:cNvCxnSpPr>
            <p:nvPr/>
          </p:nvCxnSpPr>
          <p:spPr>
            <a:xfrm>
              <a:off x="5360219" y="41101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5AA74EB0-030B-4BBD-9EAD-BB12DBE3B4A5}"/>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C9DD1E08-4EC0-4FB4-9EAF-BE73B804D0CA}"/>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96C5705F-12B8-461F-8D19-A927C01590B0}"/>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B4EB6EEF-0EEC-400D-8E65-9D424F3AD379}"/>
                </a:ext>
              </a:extLst>
            </p:cNvPr>
            <p:cNvCxnSpPr>
              <a:cxnSpLocks/>
            </p:cNvCxnSpPr>
            <p:nvPr/>
          </p:nvCxnSpPr>
          <p:spPr>
            <a:xfrm>
              <a:off x="817419" y="43863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638777B5-8427-442A-B3D7-45CA664108E3}"/>
                </a:ext>
              </a:extLst>
            </p:cNvPr>
            <p:cNvCxnSpPr>
              <a:cxnSpLocks/>
            </p:cNvCxnSpPr>
            <p:nvPr/>
          </p:nvCxnSpPr>
          <p:spPr>
            <a:xfrm>
              <a:off x="692591" y="4341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 name="Skupina 13">
            <a:extLst>
              <a:ext uri="{FF2B5EF4-FFF2-40B4-BE49-F238E27FC236}">
                <a16:creationId xmlns:a16="http://schemas.microsoft.com/office/drawing/2014/main" id="{8BB41DC8-C548-4FFB-9F11-B6F721D438C5}"/>
              </a:ext>
            </a:extLst>
          </p:cNvPr>
          <p:cNvGrpSpPr/>
          <p:nvPr/>
        </p:nvGrpSpPr>
        <p:grpSpPr>
          <a:xfrm>
            <a:off x="1566864" y="598489"/>
            <a:ext cx="2039937" cy="2903537"/>
            <a:chOff x="42863" y="598488"/>
            <a:chExt cx="2039937" cy="2903537"/>
          </a:xfrm>
        </p:grpSpPr>
        <p:sp>
          <p:nvSpPr>
            <p:cNvPr id="92444" name="Oval 306"/>
            <p:cNvSpPr>
              <a:spLocks noChangeArrowheads="1"/>
            </p:cNvSpPr>
            <p:nvPr/>
          </p:nvSpPr>
          <p:spPr bwMode="auto">
            <a:xfrm flipH="1">
              <a:off x="1917700"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5" name="Oval 307"/>
            <p:cNvSpPr>
              <a:spLocks noChangeArrowheads="1"/>
            </p:cNvSpPr>
            <p:nvPr/>
          </p:nvSpPr>
          <p:spPr bwMode="auto">
            <a:xfrm flipH="1">
              <a:off x="1554163" y="2914650"/>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396" name="Skupina 395">
              <a:extLst>
                <a:ext uri="{FF2B5EF4-FFF2-40B4-BE49-F238E27FC236}">
                  <a16:creationId xmlns:a16="http://schemas.microsoft.com/office/drawing/2014/main" id="{1CB5D3B1-03AC-4756-9984-101EB8572738}"/>
                </a:ext>
              </a:extLst>
            </p:cNvPr>
            <p:cNvGrpSpPr/>
            <p:nvPr/>
          </p:nvGrpSpPr>
          <p:grpSpPr>
            <a:xfrm>
              <a:off x="42863" y="598488"/>
              <a:ext cx="2039937" cy="1338262"/>
              <a:chOff x="42863" y="598488"/>
              <a:chExt cx="2039937" cy="1338262"/>
            </a:xfrm>
          </p:grpSpPr>
          <p:sp>
            <p:nvSpPr>
              <p:cNvPr id="397" name="Oval 301">
                <a:extLst>
                  <a:ext uri="{FF2B5EF4-FFF2-40B4-BE49-F238E27FC236}">
                    <a16:creationId xmlns:a16="http://schemas.microsoft.com/office/drawing/2014/main" id="{CCEAF10D-E79E-4795-B3C8-A4FFECF34F4D}"/>
                  </a:ext>
                </a:extLst>
              </p:cNvPr>
              <p:cNvSpPr>
                <a:spLocks noChangeArrowheads="1"/>
              </p:cNvSpPr>
              <p:nvPr/>
            </p:nvSpPr>
            <p:spPr bwMode="auto">
              <a:xfrm flipH="1">
                <a:off x="904875" y="1562100"/>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8" name="Oval 308">
                <a:extLst>
                  <a:ext uri="{FF2B5EF4-FFF2-40B4-BE49-F238E27FC236}">
                    <a16:creationId xmlns:a16="http://schemas.microsoft.com/office/drawing/2014/main" id="{99E6BE5D-123A-4F5B-AEE2-868E9CF75156}"/>
                  </a:ext>
                </a:extLst>
              </p:cNvPr>
              <p:cNvSpPr>
                <a:spLocks noChangeArrowheads="1"/>
              </p:cNvSpPr>
              <p:nvPr/>
            </p:nvSpPr>
            <p:spPr bwMode="auto">
              <a:xfrm flipH="1">
                <a:off x="20081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9" name="Oval 310">
                <a:extLst>
                  <a:ext uri="{FF2B5EF4-FFF2-40B4-BE49-F238E27FC236}">
                    <a16:creationId xmlns:a16="http://schemas.microsoft.com/office/drawing/2014/main" id="{B901928D-C6EF-4DF3-95CC-060A43824859}"/>
                  </a:ext>
                </a:extLst>
              </p:cNvPr>
              <p:cNvSpPr>
                <a:spLocks noChangeArrowheads="1"/>
              </p:cNvSpPr>
              <p:nvPr/>
            </p:nvSpPr>
            <p:spPr bwMode="auto">
              <a:xfrm flipH="1">
                <a:off x="1720850"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0" name="Oval 312">
                <a:extLst>
                  <a:ext uri="{FF2B5EF4-FFF2-40B4-BE49-F238E27FC236}">
                    <a16:creationId xmlns:a16="http://schemas.microsoft.com/office/drawing/2014/main" id="{E1758731-447C-460D-B60F-29C196B046CE}"/>
                  </a:ext>
                </a:extLst>
              </p:cNvPr>
              <p:cNvSpPr>
                <a:spLocks noChangeArrowheads="1"/>
              </p:cNvSpPr>
              <p:nvPr/>
            </p:nvSpPr>
            <p:spPr bwMode="auto">
              <a:xfrm flipH="1">
                <a:off x="9445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1" name="Text Box 320">
                <a:extLst>
                  <a:ext uri="{FF2B5EF4-FFF2-40B4-BE49-F238E27FC236}">
                    <a16:creationId xmlns:a16="http://schemas.microsoft.com/office/drawing/2014/main" id="{BC01F3A2-4700-4D90-91FD-9DAE5DB17F1B}"/>
                  </a:ext>
                </a:extLst>
              </p:cNvPr>
              <p:cNvSpPr txBox="1">
                <a:spLocks noChangeArrowheads="1"/>
              </p:cNvSpPr>
              <p:nvPr/>
            </p:nvSpPr>
            <p:spPr bwMode="auto">
              <a:xfrm flipH="1">
                <a:off x="42863"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402" name="Line 321">
                <a:extLst>
                  <a:ext uri="{FF2B5EF4-FFF2-40B4-BE49-F238E27FC236}">
                    <a16:creationId xmlns:a16="http://schemas.microsoft.com/office/drawing/2014/main" id="{5B32F169-77FE-45FD-92F1-9917B1EA200E}"/>
                  </a:ext>
                </a:extLst>
              </p:cNvPr>
              <p:cNvSpPr>
                <a:spLocks noChangeShapeType="1"/>
              </p:cNvSpPr>
              <p:nvPr/>
            </p:nvSpPr>
            <p:spPr bwMode="auto">
              <a:xfrm flipV="1">
                <a:off x="665163" y="860425"/>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3" name="Line 322">
                <a:extLst>
                  <a:ext uri="{FF2B5EF4-FFF2-40B4-BE49-F238E27FC236}">
                    <a16:creationId xmlns:a16="http://schemas.microsoft.com/office/drawing/2014/main" id="{B8390B21-2946-4443-BD2E-D62AB543F0B9}"/>
                  </a:ext>
                </a:extLst>
              </p:cNvPr>
              <p:cNvSpPr>
                <a:spLocks noChangeShapeType="1"/>
              </p:cNvSpPr>
              <p:nvPr/>
            </p:nvSpPr>
            <p:spPr bwMode="auto">
              <a:xfrm>
                <a:off x="6397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4" name="Oval 347">
                <a:extLst>
                  <a:ext uri="{FF2B5EF4-FFF2-40B4-BE49-F238E27FC236}">
                    <a16:creationId xmlns:a16="http://schemas.microsoft.com/office/drawing/2014/main" id="{22FE911F-99EC-4A27-965C-469026205C3E}"/>
                  </a:ext>
                </a:extLst>
              </p:cNvPr>
              <p:cNvSpPr>
                <a:spLocks noChangeArrowheads="1"/>
              </p:cNvSpPr>
              <p:nvPr/>
            </p:nvSpPr>
            <p:spPr bwMode="auto">
              <a:xfrm flipH="1">
                <a:off x="830263" y="681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grpSp>
        <p:nvGrpSpPr>
          <p:cNvPr id="409" name="Skupina 408">
            <a:extLst>
              <a:ext uri="{FF2B5EF4-FFF2-40B4-BE49-F238E27FC236}">
                <a16:creationId xmlns:a16="http://schemas.microsoft.com/office/drawing/2014/main" id="{F87DAD23-8D77-4865-801A-6AA7C7E4C5AD}"/>
              </a:ext>
            </a:extLst>
          </p:cNvPr>
          <p:cNvGrpSpPr/>
          <p:nvPr/>
        </p:nvGrpSpPr>
        <p:grpSpPr>
          <a:xfrm>
            <a:off x="2462136" y="492472"/>
            <a:ext cx="4179964" cy="1453803"/>
            <a:chOff x="938136" y="492471"/>
            <a:chExt cx="4179964" cy="1453803"/>
          </a:xfrm>
        </p:grpSpPr>
        <p:sp>
          <p:nvSpPr>
            <p:cNvPr id="410" name="Freeform 62">
              <a:extLst>
                <a:ext uri="{FF2B5EF4-FFF2-40B4-BE49-F238E27FC236}">
                  <a16:creationId xmlns:a16="http://schemas.microsoft.com/office/drawing/2014/main" id="{C68B0398-5F25-4C6A-A499-851C4118EF2D}"/>
                </a:ext>
              </a:extLst>
            </p:cNvPr>
            <p:cNvSpPr>
              <a:spLocks/>
            </p:cNvSpPr>
            <p:nvPr/>
          </p:nvSpPr>
          <p:spPr bwMode="auto">
            <a:xfrm>
              <a:off x="2517775" y="492471"/>
              <a:ext cx="2600325" cy="1453803"/>
            </a:xfrm>
            <a:custGeom>
              <a:avLst/>
              <a:gdLst>
                <a:gd name="T0" fmla="*/ 191531868 w 1638"/>
                <a:gd name="T1" fmla="*/ 2147483647 h 1031"/>
                <a:gd name="T2" fmla="*/ 564515030 w 1638"/>
                <a:gd name="T3" fmla="*/ 390623220 h 1031"/>
                <a:gd name="T4" fmla="*/ 2147483647 w 1638"/>
                <a:gd name="T5" fmla="*/ 320058900 h 1031"/>
                <a:gd name="T6" fmla="*/ 2147483647 w 1638"/>
                <a:gd name="T7" fmla="*/ 2147483647 h 1031"/>
                <a:gd name="T8" fmla="*/ 0 60000 65536"/>
                <a:gd name="T9" fmla="*/ 0 60000 65536"/>
                <a:gd name="T10" fmla="*/ 0 60000 65536"/>
                <a:gd name="T11" fmla="*/ 0 60000 65536"/>
                <a:gd name="T12" fmla="*/ 0 w 1638"/>
                <a:gd name="T13" fmla="*/ 0 h 1031"/>
                <a:gd name="T14" fmla="*/ 1638 w 1638"/>
                <a:gd name="T15" fmla="*/ 1031 h 1031"/>
              </a:gdLst>
              <a:ahLst/>
              <a:cxnLst>
                <a:cxn ang="T8">
                  <a:pos x="T0" y="T1"/>
                </a:cxn>
                <a:cxn ang="T9">
                  <a:pos x="T2" y="T3"/>
                </a:cxn>
                <a:cxn ang="T10">
                  <a:pos x="T4" y="T5"/>
                </a:cxn>
                <a:cxn ang="T11">
                  <a:pos x="T6" y="T7"/>
                </a:cxn>
              </a:cxnLst>
              <a:rect l="T12" t="T13" r="T14" b="T15"/>
              <a:pathLst>
                <a:path w="1638" h="1031">
                  <a:moveTo>
                    <a:pt x="76" y="1031"/>
                  </a:moveTo>
                  <a:cubicBezTo>
                    <a:pt x="101" y="885"/>
                    <a:pt x="0" y="306"/>
                    <a:pt x="224" y="155"/>
                  </a:cubicBezTo>
                  <a:cubicBezTo>
                    <a:pt x="448" y="4"/>
                    <a:pt x="1196" y="0"/>
                    <a:pt x="1417" y="127"/>
                  </a:cubicBezTo>
                  <a:cubicBezTo>
                    <a:pt x="1638" y="254"/>
                    <a:pt x="1521" y="752"/>
                    <a:pt x="1548" y="916"/>
                  </a:cubicBezTo>
                </a:path>
              </a:pathLst>
            </a:custGeom>
            <a:noFill/>
            <a:ln w="57150">
              <a:solidFill>
                <a:schemeClr val="tx1"/>
              </a:solidFill>
              <a:round/>
              <a:headEnd type="triangle" w="med" len="med"/>
              <a:tailEnd/>
            </a:ln>
          </p:spPr>
          <p:txBody>
            <a:bodyPr wrap="none" anchor="ctr"/>
            <a:lstStyle/>
            <a:p>
              <a:endParaRPr lang="cs-CZ"/>
            </a:p>
          </p:txBody>
        </p:sp>
        <p:sp>
          <p:nvSpPr>
            <p:cNvPr id="411" name="Text Box 65">
              <a:extLst>
                <a:ext uri="{FF2B5EF4-FFF2-40B4-BE49-F238E27FC236}">
                  <a16:creationId xmlns:a16="http://schemas.microsoft.com/office/drawing/2014/main" id="{711B44C6-9B51-4410-8E15-82965D1D370D}"/>
                </a:ext>
              </a:extLst>
            </p:cNvPr>
            <p:cNvSpPr txBox="1">
              <a:spLocks noChangeArrowheads="1"/>
            </p:cNvSpPr>
            <p:nvPr/>
          </p:nvSpPr>
          <p:spPr bwMode="auto">
            <a:xfrm>
              <a:off x="2806700" y="622300"/>
              <a:ext cx="18494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pohyb filtrátu</a:t>
              </a:r>
            </a:p>
          </p:txBody>
        </p:sp>
        <p:sp>
          <p:nvSpPr>
            <p:cNvPr id="412" name="Freeform 348">
              <a:extLst>
                <a:ext uri="{FF2B5EF4-FFF2-40B4-BE49-F238E27FC236}">
                  <a16:creationId xmlns:a16="http://schemas.microsoft.com/office/drawing/2014/main" id="{7CB161EC-6E65-4DE5-9538-B674F3667A1B}"/>
                </a:ext>
              </a:extLst>
            </p:cNvPr>
            <p:cNvSpPr>
              <a:spLocks/>
            </p:cNvSpPr>
            <p:nvPr/>
          </p:nvSpPr>
          <p:spPr bwMode="auto">
            <a:xfrm>
              <a:off x="938136" y="744438"/>
              <a:ext cx="1892377" cy="629366"/>
            </a:xfrm>
            <a:custGeom>
              <a:avLst/>
              <a:gdLst>
                <a:gd name="T0" fmla="*/ 2147483647 w 1186"/>
                <a:gd name="T1" fmla="*/ 0 h 421"/>
                <a:gd name="T2" fmla="*/ 1345763280 w 1186"/>
                <a:gd name="T3" fmla="*/ 985382736 h 421"/>
                <a:gd name="T4" fmla="*/ 0 w 1186"/>
                <a:gd name="T5" fmla="*/ 554434827 h 421"/>
                <a:gd name="T6" fmla="*/ 0 60000 65536"/>
                <a:gd name="T7" fmla="*/ 0 60000 65536"/>
                <a:gd name="T8" fmla="*/ 0 60000 65536"/>
                <a:gd name="T9" fmla="*/ 0 w 1186"/>
                <a:gd name="T10" fmla="*/ 0 h 421"/>
                <a:gd name="T11" fmla="*/ 1186 w 1186"/>
                <a:gd name="T12" fmla="*/ 421 h 421"/>
                <a:gd name="connsiteX0" fmla="*/ 10051 w 10051"/>
                <a:gd name="connsiteY0" fmla="*/ 0 h 9357"/>
                <a:gd name="connsiteX1" fmla="*/ 4554 w 10051"/>
                <a:gd name="connsiteY1" fmla="*/ 9287 h 9357"/>
                <a:gd name="connsiteX2" fmla="*/ 0 w 10051"/>
                <a:gd name="connsiteY2" fmla="*/ 4228 h 9357"/>
                <a:gd name="connsiteX0" fmla="*/ 10000 w 10000"/>
                <a:gd name="connsiteY0" fmla="*/ 0 h 10064"/>
                <a:gd name="connsiteX1" fmla="*/ 4531 w 10000"/>
                <a:gd name="connsiteY1" fmla="*/ 9925 h 10064"/>
                <a:gd name="connsiteX2" fmla="*/ 0 w 10000"/>
                <a:gd name="connsiteY2" fmla="*/ 4519 h 10064"/>
              </a:gdLst>
              <a:ahLst/>
              <a:cxnLst>
                <a:cxn ang="0">
                  <a:pos x="connsiteX0" y="connsiteY0"/>
                </a:cxn>
                <a:cxn ang="0">
                  <a:pos x="connsiteX1" y="connsiteY1"/>
                </a:cxn>
                <a:cxn ang="0">
                  <a:pos x="connsiteX2" y="connsiteY2"/>
                </a:cxn>
              </a:cxnLst>
              <a:rect l="l" t="t" r="r" b="b"/>
              <a:pathLst>
                <a:path w="10000" h="10064">
                  <a:moveTo>
                    <a:pt x="10000" y="0"/>
                  </a:moveTo>
                  <a:cubicBezTo>
                    <a:pt x="9103" y="1650"/>
                    <a:pt x="6191" y="8987"/>
                    <a:pt x="4531" y="9925"/>
                  </a:cubicBezTo>
                  <a:cubicBezTo>
                    <a:pt x="3012" y="10687"/>
                    <a:pt x="1862" y="8250"/>
                    <a:pt x="0" y="4519"/>
                  </a:cubicBezTo>
                </a:path>
              </a:pathLst>
            </a:custGeom>
            <a:noFill/>
            <a:ln w="9525">
              <a:solidFill>
                <a:schemeClr val="tx1"/>
              </a:solidFill>
              <a:round/>
              <a:headEnd/>
              <a:tailEnd type="triangle" w="med" len="med"/>
            </a:ln>
          </p:spPr>
          <p:txBody>
            <a:bodyPr/>
            <a:lstStyle/>
            <a:p>
              <a:endParaRPr lang="cs-CZ"/>
            </a:p>
          </p:txBody>
        </p:sp>
      </p:grpSp>
      <p:grpSp>
        <p:nvGrpSpPr>
          <p:cNvPr id="394" name="Skupina 393">
            <a:extLst>
              <a:ext uri="{FF2B5EF4-FFF2-40B4-BE49-F238E27FC236}">
                <a16:creationId xmlns:a16="http://schemas.microsoft.com/office/drawing/2014/main" id="{880F67E3-F56C-4397-AA83-9A9B9B08A2A0}"/>
              </a:ext>
            </a:extLst>
          </p:cNvPr>
          <p:cNvGrpSpPr/>
          <p:nvPr/>
        </p:nvGrpSpPr>
        <p:grpSpPr>
          <a:xfrm>
            <a:off x="1166813" y="292101"/>
            <a:ext cx="1464587" cy="593725"/>
            <a:chOff x="-357188" y="292100"/>
            <a:chExt cx="1464587" cy="593725"/>
          </a:xfrm>
        </p:grpSpPr>
        <p:sp>
          <p:nvSpPr>
            <p:cNvPr id="395" name="AutoShape 2">
              <a:extLst>
                <a:ext uri="{FF2B5EF4-FFF2-40B4-BE49-F238E27FC236}">
                  <a16:creationId xmlns:a16="http://schemas.microsoft.com/office/drawing/2014/main" id="{F4C9CC53-9F48-4C7A-AECE-807E45CDEBEF}"/>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05" name="Oval 309">
              <a:extLst>
                <a:ext uri="{FF2B5EF4-FFF2-40B4-BE49-F238E27FC236}">
                  <a16:creationId xmlns:a16="http://schemas.microsoft.com/office/drawing/2014/main" id="{62323360-C76C-4C9E-8CE9-E6DED1CAA072}"/>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6" name="Oval 311">
              <a:extLst>
                <a:ext uri="{FF2B5EF4-FFF2-40B4-BE49-F238E27FC236}">
                  <a16:creationId xmlns:a16="http://schemas.microsoft.com/office/drawing/2014/main" id="{37A2AE04-8A18-421D-B977-18E50673B995}"/>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7" name="Text Box 318">
              <a:extLst>
                <a:ext uri="{FF2B5EF4-FFF2-40B4-BE49-F238E27FC236}">
                  <a16:creationId xmlns:a16="http://schemas.microsoft.com/office/drawing/2014/main" id="{95946BCC-E5A1-454C-A807-E9AF1EF2E09F}"/>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408" name="Text Box 349">
            <a:extLst>
              <a:ext uri="{FF2B5EF4-FFF2-40B4-BE49-F238E27FC236}">
                <a16:creationId xmlns:a16="http://schemas.microsoft.com/office/drawing/2014/main" id="{71E1AF1E-D8C6-4CE9-ACBC-448D1535A7D5}"/>
              </a:ext>
            </a:extLst>
          </p:cNvPr>
          <p:cNvSpPr txBox="1">
            <a:spLocks noChangeArrowheads="1"/>
          </p:cNvSpPr>
          <p:nvPr/>
        </p:nvSpPr>
        <p:spPr bwMode="auto">
          <a:xfrm flipH="1">
            <a:off x="2068514" y="2708930"/>
            <a:ext cx="1579278" cy="523220"/>
          </a:xfrm>
          <a:prstGeom prst="rect">
            <a:avLst/>
          </a:prstGeom>
          <a:solidFill>
            <a:srgbClr val="FFFF00"/>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Snížení gradientu </a:t>
            </a:r>
          </a:p>
          <a:p>
            <a:pPr eaLnBrk="0" hangingPunct="0">
              <a:defRPr/>
            </a:pPr>
            <a:r>
              <a:rPr lang="cs-CZ" sz="1400" b="1" u="sng" dirty="0">
                <a:effectLst>
                  <a:outerShdw blurRad="38100" dist="38100" dir="2700000" algn="tl">
                    <a:srgbClr val="FFFFFF"/>
                  </a:outerShdw>
                </a:effectLst>
                <a:latin typeface="Times New Roman" pitchFamily="18" charset="0"/>
              </a:rPr>
              <a:t>onkotických tlaků</a:t>
            </a:r>
            <a:endParaRPr lang="cs-CZ" sz="1400" dirty="0">
              <a:latin typeface="Times New Roman" pitchFamily="18" charset="0"/>
            </a:endParaRPr>
          </a:p>
        </p:txBody>
      </p:sp>
      <p:sp>
        <p:nvSpPr>
          <p:cNvPr id="413" name="AutoShape 350">
            <a:extLst>
              <a:ext uri="{FF2B5EF4-FFF2-40B4-BE49-F238E27FC236}">
                <a16:creationId xmlns:a16="http://schemas.microsoft.com/office/drawing/2014/main" id="{E75A27D3-C88F-4E25-A41E-B7A180B6F778}"/>
              </a:ext>
            </a:extLst>
          </p:cNvPr>
          <p:cNvSpPr>
            <a:spLocks noChangeArrowheads="1"/>
          </p:cNvSpPr>
          <p:nvPr/>
        </p:nvSpPr>
        <p:spPr bwMode="auto">
          <a:xfrm>
            <a:off x="1774826" y="2708275"/>
            <a:ext cx="360363" cy="647700"/>
          </a:xfrm>
          <a:prstGeom prst="downArrow">
            <a:avLst>
              <a:gd name="adj1" fmla="val 50000"/>
              <a:gd name="adj2" fmla="val 44934"/>
            </a:avLst>
          </a:prstGeom>
          <a:solidFill>
            <a:schemeClr val="accent1"/>
          </a:solidFill>
          <a:ln w="9525">
            <a:solidFill>
              <a:schemeClr val="tx1"/>
            </a:solidFill>
            <a:miter lim="800000"/>
            <a:headEnd/>
            <a:tailEnd/>
          </a:ln>
        </p:spPr>
        <p:txBody>
          <a:bodyPr vert="eaVert" wrap="none" anchor="ctr"/>
          <a:lstStyle/>
          <a:p>
            <a:endParaRPr lang="en-US"/>
          </a:p>
        </p:txBody>
      </p:sp>
    </p:spTree>
    <p:custDataLst>
      <p:tags r:id="rId1"/>
    </p:custDataLst>
    <p:extLst>
      <p:ext uri="{BB962C8B-B14F-4D97-AF65-F5344CB8AC3E}">
        <p14:creationId xmlns:p14="http://schemas.microsoft.com/office/powerpoint/2010/main" val="97636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3"/>
                                        </p:tgtEl>
                                        <p:attrNameLst>
                                          <p:attrName>style.visibility</p:attrName>
                                        </p:attrNameLst>
                                      </p:cBhvr>
                                      <p:to>
                                        <p:strVal val="visible"/>
                                      </p:to>
                                    </p:set>
                                    <p:animEffect transition="in" filter="fade">
                                      <p:cBhvr>
                                        <p:cTn id="7" dur="500"/>
                                        <p:tgtEl>
                                          <p:spTgt spid="4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08"/>
                                        </p:tgtEl>
                                        <p:attrNameLst>
                                          <p:attrName>style.visibility</p:attrName>
                                        </p:attrNameLst>
                                      </p:cBhvr>
                                      <p:to>
                                        <p:strVal val="visible"/>
                                      </p:to>
                                    </p:set>
                                    <p:animEffect transition="in" filter="fade">
                                      <p:cBhvr>
                                        <p:cTn id="12" dur="500"/>
                                        <p:tgtEl>
                                          <p:spTgt spid="4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8" grpId="0" animBg="1"/>
      <p:bldP spid="413"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 name="Obdélník 303">
            <a:extLst>
              <a:ext uri="{FF2B5EF4-FFF2-40B4-BE49-F238E27FC236}">
                <a16:creationId xmlns:a16="http://schemas.microsoft.com/office/drawing/2014/main" id="{686D34B8-3266-46F1-98F3-7C5D12F6D28B}"/>
              </a:ext>
            </a:extLst>
          </p:cNvPr>
          <p:cNvSpPr/>
          <p:nvPr/>
        </p:nvSpPr>
        <p:spPr>
          <a:xfrm>
            <a:off x="1530351" y="17464"/>
            <a:ext cx="9139235"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3" name="Obdélník 386">
            <a:extLst>
              <a:ext uri="{FF2B5EF4-FFF2-40B4-BE49-F238E27FC236}">
                <a16:creationId xmlns:a16="http://schemas.microsoft.com/office/drawing/2014/main" id="{01E5F606-F67A-4D40-A195-2C6571FDEDAB}"/>
              </a:ext>
            </a:extLst>
          </p:cNvPr>
          <p:cNvSpPr/>
          <p:nvPr/>
        </p:nvSpPr>
        <p:spPr>
          <a:xfrm>
            <a:off x="1535113" y="9058"/>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258" name="Group 2"/>
          <p:cNvGrpSpPr>
            <a:grpSpLocks/>
          </p:cNvGrpSpPr>
          <p:nvPr/>
        </p:nvGrpSpPr>
        <p:grpSpPr bwMode="auto">
          <a:xfrm>
            <a:off x="1257301" y="2797175"/>
            <a:ext cx="9534525" cy="3702050"/>
            <a:chOff x="-96" y="77"/>
            <a:chExt cx="5894" cy="2332"/>
          </a:xfrm>
        </p:grpSpPr>
        <p:grpSp>
          <p:nvGrpSpPr>
            <p:cNvPr id="96494" name="Group 3"/>
            <p:cNvGrpSpPr>
              <a:grpSpLocks/>
            </p:cNvGrpSpPr>
            <p:nvPr/>
          </p:nvGrpSpPr>
          <p:grpSpPr bwMode="auto">
            <a:xfrm>
              <a:off x="-90" y="77"/>
              <a:ext cx="5888" cy="1065"/>
              <a:chOff x="-90" y="77"/>
              <a:chExt cx="5888" cy="1065"/>
            </a:xfrm>
          </p:grpSpPr>
          <p:sp>
            <p:nvSpPr>
              <p:cNvPr id="96506" name="Freeform 4"/>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6507" name="Freeform 5"/>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8" name="Freeform 6"/>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9" name="Freeform 7"/>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10" name="Freeform 8"/>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11" name="Freeform 9"/>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12" name="Freeform 10"/>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13" name="Freeform 11"/>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14" name="Freeform 12"/>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15" name="Freeform 13"/>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nvGrpSpPr>
            <p:cNvPr id="96495" name="Group 14"/>
            <p:cNvGrpSpPr>
              <a:grpSpLocks/>
            </p:cNvGrpSpPr>
            <p:nvPr/>
          </p:nvGrpSpPr>
          <p:grpSpPr bwMode="auto">
            <a:xfrm flipV="1">
              <a:off x="-96" y="1344"/>
              <a:ext cx="5888" cy="1065"/>
              <a:chOff x="-90" y="77"/>
              <a:chExt cx="5888" cy="1065"/>
            </a:xfrm>
          </p:grpSpPr>
          <p:sp>
            <p:nvSpPr>
              <p:cNvPr id="96496" name="Freeform 1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6497" name="Freeform 1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498" name="Freeform 1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499" name="Freeform 1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0" name="Freeform 1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1" name="Freeform 2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2" name="Freeform 2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3" name="Freeform 2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4" name="Freeform 2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6505" name="Freeform 2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6259" name="Text Box 25"/>
          <p:cNvSpPr txBox="1">
            <a:spLocks noChangeArrowheads="1"/>
          </p:cNvSpPr>
          <p:nvPr/>
        </p:nvSpPr>
        <p:spPr bwMode="auto">
          <a:xfrm>
            <a:off x="92535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6260" name="Text Box 26"/>
          <p:cNvSpPr txBox="1">
            <a:spLocks noChangeArrowheads="1"/>
          </p:cNvSpPr>
          <p:nvPr/>
        </p:nvSpPr>
        <p:spPr bwMode="auto">
          <a:xfrm>
            <a:off x="19034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6261" name="Text Box 27"/>
          <p:cNvSpPr txBox="1">
            <a:spLocks noChangeArrowheads="1"/>
          </p:cNvSpPr>
          <p:nvPr/>
        </p:nvSpPr>
        <p:spPr bwMode="auto">
          <a:xfrm>
            <a:off x="49561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6262" name="Line 28"/>
          <p:cNvSpPr>
            <a:spLocks noChangeShapeType="1"/>
          </p:cNvSpPr>
          <p:nvPr/>
        </p:nvSpPr>
        <p:spPr bwMode="auto">
          <a:xfrm flipH="1" flipV="1">
            <a:off x="6896100"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96263" name="Line 29"/>
          <p:cNvSpPr>
            <a:spLocks noChangeShapeType="1"/>
          </p:cNvSpPr>
          <p:nvPr/>
        </p:nvSpPr>
        <p:spPr bwMode="auto">
          <a:xfrm flipH="1" flipV="1">
            <a:off x="6608763"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96264" name="Line 30"/>
          <p:cNvSpPr>
            <a:spLocks noChangeShapeType="1"/>
          </p:cNvSpPr>
          <p:nvPr/>
        </p:nvSpPr>
        <p:spPr bwMode="auto">
          <a:xfrm flipH="1" flipV="1">
            <a:off x="6321425" y="2351088"/>
            <a:ext cx="0" cy="1282700"/>
          </a:xfrm>
          <a:prstGeom prst="line">
            <a:avLst/>
          </a:prstGeom>
          <a:noFill/>
          <a:ln w="9525">
            <a:solidFill>
              <a:schemeClr val="tx1"/>
            </a:solidFill>
            <a:round/>
            <a:headEnd/>
            <a:tailEnd type="triangle" w="med" len="med"/>
          </a:ln>
        </p:spPr>
        <p:txBody>
          <a:bodyPr wrap="none" anchor="ctr"/>
          <a:lstStyle/>
          <a:p>
            <a:endParaRPr lang="cs-CZ"/>
          </a:p>
        </p:txBody>
      </p:sp>
      <p:sp>
        <p:nvSpPr>
          <p:cNvPr id="96265" name="Line 31"/>
          <p:cNvSpPr>
            <a:spLocks noChangeShapeType="1"/>
          </p:cNvSpPr>
          <p:nvPr/>
        </p:nvSpPr>
        <p:spPr bwMode="auto">
          <a:xfrm flipH="1" flipV="1">
            <a:off x="6034088" y="2427289"/>
            <a:ext cx="0" cy="1214437"/>
          </a:xfrm>
          <a:prstGeom prst="line">
            <a:avLst/>
          </a:prstGeom>
          <a:noFill/>
          <a:ln w="9525">
            <a:solidFill>
              <a:schemeClr val="tx1"/>
            </a:solidFill>
            <a:round/>
            <a:headEnd/>
            <a:tailEnd type="triangle" w="med" len="med"/>
          </a:ln>
        </p:spPr>
        <p:txBody>
          <a:bodyPr wrap="none" anchor="ctr"/>
          <a:lstStyle/>
          <a:p>
            <a:endParaRPr lang="cs-CZ"/>
          </a:p>
        </p:txBody>
      </p:sp>
      <p:sp>
        <p:nvSpPr>
          <p:cNvPr id="96266" name="Line 32"/>
          <p:cNvSpPr>
            <a:spLocks noChangeShapeType="1"/>
          </p:cNvSpPr>
          <p:nvPr/>
        </p:nvSpPr>
        <p:spPr bwMode="auto">
          <a:xfrm flipH="1" flipV="1">
            <a:off x="5746750" y="2544763"/>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96267" name="Line 33"/>
          <p:cNvSpPr>
            <a:spLocks noChangeShapeType="1"/>
          </p:cNvSpPr>
          <p:nvPr/>
        </p:nvSpPr>
        <p:spPr bwMode="auto">
          <a:xfrm flipH="1" flipV="1">
            <a:off x="5459413" y="2655889"/>
            <a:ext cx="0" cy="962025"/>
          </a:xfrm>
          <a:prstGeom prst="line">
            <a:avLst/>
          </a:prstGeom>
          <a:noFill/>
          <a:ln w="9525">
            <a:solidFill>
              <a:schemeClr val="tx1"/>
            </a:solidFill>
            <a:round/>
            <a:headEnd/>
            <a:tailEnd type="triangle" w="med" len="med"/>
          </a:ln>
        </p:spPr>
        <p:txBody>
          <a:bodyPr wrap="none" anchor="ctr"/>
          <a:lstStyle/>
          <a:p>
            <a:endParaRPr lang="cs-CZ"/>
          </a:p>
        </p:txBody>
      </p:sp>
      <p:sp>
        <p:nvSpPr>
          <p:cNvPr id="96268" name="Line 34"/>
          <p:cNvSpPr>
            <a:spLocks noChangeShapeType="1"/>
          </p:cNvSpPr>
          <p:nvPr/>
        </p:nvSpPr>
        <p:spPr bwMode="auto">
          <a:xfrm flipH="1" flipV="1">
            <a:off x="5172075" y="2747964"/>
            <a:ext cx="0" cy="877887"/>
          </a:xfrm>
          <a:prstGeom prst="line">
            <a:avLst/>
          </a:prstGeom>
          <a:noFill/>
          <a:ln w="9525">
            <a:solidFill>
              <a:schemeClr val="tx1"/>
            </a:solidFill>
            <a:round/>
            <a:headEnd/>
            <a:tailEnd type="triangle" w="med" len="med"/>
          </a:ln>
        </p:spPr>
        <p:txBody>
          <a:bodyPr wrap="none" anchor="ctr"/>
          <a:lstStyle/>
          <a:p>
            <a:endParaRPr lang="cs-CZ"/>
          </a:p>
        </p:txBody>
      </p:sp>
      <p:sp>
        <p:nvSpPr>
          <p:cNvPr id="96269" name="Line 35"/>
          <p:cNvSpPr>
            <a:spLocks noChangeShapeType="1"/>
          </p:cNvSpPr>
          <p:nvPr/>
        </p:nvSpPr>
        <p:spPr bwMode="auto">
          <a:xfrm flipH="1" flipV="1">
            <a:off x="4884738" y="2832101"/>
            <a:ext cx="0" cy="785813"/>
          </a:xfrm>
          <a:prstGeom prst="line">
            <a:avLst/>
          </a:prstGeom>
          <a:noFill/>
          <a:ln w="9525">
            <a:solidFill>
              <a:schemeClr val="tx1"/>
            </a:solidFill>
            <a:round/>
            <a:headEnd/>
            <a:tailEnd type="triangle" w="med" len="med"/>
          </a:ln>
        </p:spPr>
        <p:txBody>
          <a:bodyPr wrap="none" anchor="ctr"/>
          <a:lstStyle/>
          <a:p>
            <a:endParaRPr lang="cs-CZ"/>
          </a:p>
        </p:txBody>
      </p:sp>
      <p:sp>
        <p:nvSpPr>
          <p:cNvPr id="96270" name="Line 36"/>
          <p:cNvSpPr>
            <a:spLocks noChangeShapeType="1"/>
          </p:cNvSpPr>
          <p:nvPr/>
        </p:nvSpPr>
        <p:spPr bwMode="auto">
          <a:xfrm flipH="1" flipV="1">
            <a:off x="4597400" y="2951164"/>
            <a:ext cx="0" cy="693737"/>
          </a:xfrm>
          <a:prstGeom prst="line">
            <a:avLst/>
          </a:prstGeom>
          <a:noFill/>
          <a:ln w="9525">
            <a:solidFill>
              <a:schemeClr val="tx1"/>
            </a:solidFill>
            <a:round/>
            <a:headEnd/>
            <a:tailEnd type="triangle" w="med" len="med"/>
          </a:ln>
        </p:spPr>
        <p:txBody>
          <a:bodyPr wrap="none" anchor="ctr"/>
          <a:lstStyle/>
          <a:p>
            <a:endParaRPr lang="cs-CZ"/>
          </a:p>
        </p:txBody>
      </p:sp>
      <p:sp>
        <p:nvSpPr>
          <p:cNvPr id="96271" name="Line 37"/>
          <p:cNvSpPr>
            <a:spLocks noChangeShapeType="1"/>
          </p:cNvSpPr>
          <p:nvPr/>
        </p:nvSpPr>
        <p:spPr bwMode="auto">
          <a:xfrm flipH="1" flipV="1">
            <a:off x="4310063" y="3063876"/>
            <a:ext cx="0" cy="557213"/>
          </a:xfrm>
          <a:prstGeom prst="line">
            <a:avLst/>
          </a:prstGeom>
          <a:noFill/>
          <a:ln w="9525">
            <a:solidFill>
              <a:schemeClr val="tx1"/>
            </a:solidFill>
            <a:round/>
            <a:headEnd/>
            <a:tailEnd type="triangle" w="med" len="med"/>
          </a:ln>
        </p:spPr>
        <p:txBody>
          <a:bodyPr wrap="none" anchor="ctr"/>
          <a:lstStyle/>
          <a:p>
            <a:endParaRPr lang="cs-CZ"/>
          </a:p>
        </p:txBody>
      </p:sp>
      <p:sp>
        <p:nvSpPr>
          <p:cNvPr id="96272" name="Line 38"/>
          <p:cNvSpPr>
            <a:spLocks noChangeShapeType="1"/>
          </p:cNvSpPr>
          <p:nvPr/>
        </p:nvSpPr>
        <p:spPr bwMode="auto">
          <a:xfrm flipH="1" flipV="1">
            <a:off x="4022725" y="3154364"/>
            <a:ext cx="0" cy="473075"/>
          </a:xfrm>
          <a:prstGeom prst="line">
            <a:avLst/>
          </a:prstGeom>
          <a:noFill/>
          <a:ln w="9525">
            <a:solidFill>
              <a:schemeClr val="tx1"/>
            </a:solidFill>
            <a:round/>
            <a:headEnd/>
            <a:tailEnd type="triangle" w="med" len="med"/>
          </a:ln>
        </p:spPr>
        <p:txBody>
          <a:bodyPr wrap="none" anchor="ctr"/>
          <a:lstStyle/>
          <a:p>
            <a:endParaRPr lang="cs-CZ"/>
          </a:p>
        </p:txBody>
      </p:sp>
      <p:sp>
        <p:nvSpPr>
          <p:cNvPr id="96273" name="Line 39"/>
          <p:cNvSpPr>
            <a:spLocks noChangeShapeType="1"/>
          </p:cNvSpPr>
          <p:nvPr/>
        </p:nvSpPr>
        <p:spPr bwMode="auto">
          <a:xfrm flipH="1" flipV="1">
            <a:off x="37353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6274" name="Line 40"/>
          <p:cNvSpPr>
            <a:spLocks noChangeShapeType="1"/>
          </p:cNvSpPr>
          <p:nvPr/>
        </p:nvSpPr>
        <p:spPr bwMode="auto">
          <a:xfrm flipH="1" flipV="1">
            <a:off x="5078413" y="307816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96275" name="Line 41"/>
          <p:cNvSpPr>
            <a:spLocks noChangeShapeType="1"/>
          </p:cNvSpPr>
          <p:nvPr/>
        </p:nvSpPr>
        <p:spPr bwMode="auto">
          <a:xfrm flipH="1" flipV="1">
            <a:off x="4773613" y="3063876"/>
            <a:ext cx="0" cy="557213"/>
          </a:xfrm>
          <a:prstGeom prst="line">
            <a:avLst/>
          </a:prstGeom>
          <a:noFill/>
          <a:ln w="9525">
            <a:solidFill>
              <a:schemeClr val="tx1"/>
            </a:solidFill>
            <a:round/>
            <a:headEnd type="triangle" w="med" len="med"/>
            <a:tailEnd/>
          </a:ln>
        </p:spPr>
        <p:txBody>
          <a:bodyPr wrap="none" anchor="ctr"/>
          <a:lstStyle/>
          <a:p>
            <a:endParaRPr lang="cs-CZ"/>
          </a:p>
        </p:txBody>
      </p:sp>
      <p:sp>
        <p:nvSpPr>
          <p:cNvPr id="96276" name="Line 42"/>
          <p:cNvSpPr>
            <a:spLocks noChangeShapeType="1"/>
          </p:cNvSpPr>
          <p:nvPr/>
        </p:nvSpPr>
        <p:spPr bwMode="auto">
          <a:xfrm flipH="1" flipV="1">
            <a:off x="4527550" y="3055939"/>
            <a:ext cx="0" cy="592137"/>
          </a:xfrm>
          <a:prstGeom prst="line">
            <a:avLst/>
          </a:prstGeom>
          <a:noFill/>
          <a:ln w="9525">
            <a:solidFill>
              <a:schemeClr val="tx1"/>
            </a:solidFill>
            <a:round/>
            <a:headEnd type="triangle" w="med" len="med"/>
            <a:tailEnd/>
          </a:ln>
        </p:spPr>
        <p:txBody>
          <a:bodyPr wrap="none" anchor="ctr"/>
          <a:lstStyle/>
          <a:p>
            <a:endParaRPr lang="cs-CZ"/>
          </a:p>
        </p:txBody>
      </p:sp>
      <p:sp>
        <p:nvSpPr>
          <p:cNvPr id="96277" name="Line 43"/>
          <p:cNvSpPr>
            <a:spLocks noChangeShapeType="1"/>
          </p:cNvSpPr>
          <p:nvPr/>
        </p:nvSpPr>
        <p:spPr bwMode="auto">
          <a:xfrm flipH="1" flipV="1">
            <a:off x="4229100" y="3068638"/>
            <a:ext cx="0" cy="565150"/>
          </a:xfrm>
          <a:prstGeom prst="line">
            <a:avLst/>
          </a:prstGeom>
          <a:noFill/>
          <a:ln w="9525">
            <a:solidFill>
              <a:schemeClr val="tx1"/>
            </a:solidFill>
            <a:round/>
            <a:headEnd type="triangle" w="med" len="med"/>
            <a:tailEnd/>
          </a:ln>
        </p:spPr>
        <p:txBody>
          <a:bodyPr wrap="none" anchor="ctr"/>
          <a:lstStyle/>
          <a:p>
            <a:endParaRPr lang="cs-CZ"/>
          </a:p>
        </p:txBody>
      </p:sp>
      <p:sp>
        <p:nvSpPr>
          <p:cNvPr id="96278" name="Line 44"/>
          <p:cNvSpPr>
            <a:spLocks noChangeShapeType="1"/>
          </p:cNvSpPr>
          <p:nvPr/>
        </p:nvSpPr>
        <p:spPr bwMode="auto">
          <a:xfrm flipH="1" flipV="1">
            <a:off x="3949700" y="3068639"/>
            <a:ext cx="0" cy="541337"/>
          </a:xfrm>
          <a:prstGeom prst="line">
            <a:avLst/>
          </a:prstGeom>
          <a:noFill/>
          <a:ln w="9525">
            <a:solidFill>
              <a:schemeClr val="tx1"/>
            </a:solidFill>
            <a:round/>
            <a:headEnd type="triangle" w="med" len="med"/>
            <a:tailEnd/>
          </a:ln>
        </p:spPr>
        <p:txBody>
          <a:bodyPr wrap="none" anchor="ctr"/>
          <a:lstStyle/>
          <a:p>
            <a:endParaRPr lang="cs-CZ"/>
          </a:p>
        </p:txBody>
      </p:sp>
      <p:sp>
        <p:nvSpPr>
          <p:cNvPr id="96279" name="Line 45"/>
          <p:cNvSpPr>
            <a:spLocks noChangeShapeType="1"/>
          </p:cNvSpPr>
          <p:nvPr/>
        </p:nvSpPr>
        <p:spPr bwMode="auto">
          <a:xfrm flipH="1" flipV="1">
            <a:off x="3654425" y="3038475"/>
            <a:ext cx="0" cy="566738"/>
          </a:xfrm>
          <a:prstGeom prst="line">
            <a:avLst/>
          </a:prstGeom>
          <a:noFill/>
          <a:ln w="9525">
            <a:solidFill>
              <a:schemeClr val="tx1"/>
            </a:solidFill>
            <a:round/>
            <a:headEnd type="triangle" w="med" len="med"/>
            <a:tailEnd/>
          </a:ln>
        </p:spPr>
        <p:txBody>
          <a:bodyPr wrap="none" anchor="ctr"/>
          <a:lstStyle/>
          <a:p>
            <a:endParaRPr lang="cs-CZ"/>
          </a:p>
        </p:txBody>
      </p:sp>
      <p:sp>
        <p:nvSpPr>
          <p:cNvPr id="96280" name="Line 46"/>
          <p:cNvSpPr>
            <a:spLocks noChangeShapeType="1"/>
          </p:cNvSpPr>
          <p:nvPr/>
        </p:nvSpPr>
        <p:spPr bwMode="auto">
          <a:xfrm flipH="1" flipV="1">
            <a:off x="5372100" y="3055938"/>
            <a:ext cx="0" cy="582612"/>
          </a:xfrm>
          <a:prstGeom prst="line">
            <a:avLst/>
          </a:prstGeom>
          <a:noFill/>
          <a:ln w="9525">
            <a:solidFill>
              <a:schemeClr val="tx1"/>
            </a:solidFill>
            <a:round/>
            <a:headEnd type="triangle" w="med" len="med"/>
            <a:tailEnd/>
          </a:ln>
        </p:spPr>
        <p:txBody>
          <a:bodyPr wrap="none" anchor="ctr"/>
          <a:lstStyle/>
          <a:p>
            <a:endParaRPr lang="cs-CZ"/>
          </a:p>
        </p:txBody>
      </p:sp>
      <p:sp>
        <p:nvSpPr>
          <p:cNvPr id="96281" name="Line 47"/>
          <p:cNvSpPr>
            <a:spLocks noChangeShapeType="1"/>
          </p:cNvSpPr>
          <p:nvPr/>
        </p:nvSpPr>
        <p:spPr bwMode="auto">
          <a:xfrm flipH="1" flipV="1">
            <a:off x="5673725" y="307181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96282" name="Line 48"/>
          <p:cNvSpPr>
            <a:spLocks noChangeShapeType="1"/>
          </p:cNvSpPr>
          <p:nvPr/>
        </p:nvSpPr>
        <p:spPr bwMode="auto">
          <a:xfrm flipH="1" flipV="1">
            <a:off x="5949950" y="307181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96283" name="Line 49"/>
          <p:cNvSpPr>
            <a:spLocks noChangeShapeType="1"/>
          </p:cNvSpPr>
          <p:nvPr/>
        </p:nvSpPr>
        <p:spPr bwMode="auto">
          <a:xfrm flipH="1" flipV="1">
            <a:off x="6251575" y="3087688"/>
            <a:ext cx="0" cy="557212"/>
          </a:xfrm>
          <a:prstGeom prst="line">
            <a:avLst/>
          </a:prstGeom>
          <a:noFill/>
          <a:ln w="9525">
            <a:solidFill>
              <a:schemeClr val="tx1"/>
            </a:solidFill>
            <a:round/>
            <a:headEnd type="triangle" w="med" len="med"/>
            <a:tailEnd/>
          </a:ln>
        </p:spPr>
        <p:txBody>
          <a:bodyPr wrap="none" anchor="ctr"/>
          <a:lstStyle/>
          <a:p>
            <a:endParaRPr lang="cs-CZ"/>
          </a:p>
        </p:txBody>
      </p:sp>
      <p:sp>
        <p:nvSpPr>
          <p:cNvPr id="96284" name="Line 50"/>
          <p:cNvSpPr>
            <a:spLocks noChangeShapeType="1"/>
          </p:cNvSpPr>
          <p:nvPr/>
        </p:nvSpPr>
        <p:spPr bwMode="auto">
          <a:xfrm flipH="1" flipV="1">
            <a:off x="6519863" y="3087688"/>
            <a:ext cx="0" cy="539750"/>
          </a:xfrm>
          <a:prstGeom prst="line">
            <a:avLst/>
          </a:prstGeom>
          <a:noFill/>
          <a:ln w="9525">
            <a:solidFill>
              <a:schemeClr val="tx1"/>
            </a:solidFill>
            <a:round/>
            <a:headEnd type="triangle" w="med" len="med"/>
            <a:tailEnd/>
          </a:ln>
        </p:spPr>
        <p:txBody>
          <a:bodyPr wrap="none" anchor="ctr"/>
          <a:lstStyle/>
          <a:p>
            <a:endParaRPr lang="cs-CZ"/>
          </a:p>
        </p:txBody>
      </p:sp>
      <p:sp>
        <p:nvSpPr>
          <p:cNvPr id="96285" name="Line 51"/>
          <p:cNvSpPr>
            <a:spLocks noChangeShapeType="1"/>
          </p:cNvSpPr>
          <p:nvPr/>
        </p:nvSpPr>
        <p:spPr bwMode="auto">
          <a:xfrm flipH="1" flipV="1">
            <a:off x="6804025" y="3086100"/>
            <a:ext cx="0" cy="539750"/>
          </a:xfrm>
          <a:prstGeom prst="line">
            <a:avLst/>
          </a:prstGeom>
          <a:noFill/>
          <a:ln w="9525">
            <a:solidFill>
              <a:schemeClr val="tx1"/>
            </a:solidFill>
            <a:round/>
            <a:headEnd type="triangle" w="med" len="med"/>
            <a:tailEnd/>
          </a:ln>
        </p:spPr>
        <p:txBody>
          <a:bodyPr wrap="none" anchor="ctr"/>
          <a:lstStyle/>
          <a:p>
            <a:endParaRPr lang="cs-CZ"/>
          </a:p>
        </p:txBody>
      </p:sp>
      <p:sp>
        <p:nvSpPr>
          <p:cNvPr id="96286" name="Line 52"/>
          <p:cNvSpPr>
            <a:spLocks noChangeShapeType="1"/>
          </p:cNvSpPr>
          <p:nvPr/>
        </p:nvSpPr>
        <p:spPr bwMode="auto">
          <a:xfrm flipH="1" flipV="1">
            <a:off x="7148513"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96287" name="Line 53"/>
          <p:cNvSpPr>
            <a:spLocks noChangeShapeType="1"/>
          </p:cNvSpPr>
          <p:nvPr/>
        </p:nvSpPr>
        <p:spPr bwMode="auto">
          <a:xfrm flipH="1" flipV="1">
            <a:off x="7400925"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96288" name="Line 54"/>
          <p:cNvSpPr>
            <a:spLocks noChangeShapeType="1"/>
          </p:cNvSpPr>
          <p:nvPr/>
        </p:nvSpPr>
        <p:spPr bwMode="auto">
          <a:xfrm flipH="1" flipV="1">
            <a:off x="7653338"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6289" name="Line 55"/>
          <p:cNvSpPr>
            <a:spLocks noChangeShapeType="1"/>
          </p:cNvSpPr>
          <p:nvPr/>
        </p:nvSpPr>
        <p:spPr bwMode="auto">
          <a:xfrm flipH="1" flipV="1">
            <a:off x="79057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6290" name="Line 56"/>
          <p:cNvSpPr>
            <a:spLocks noChangeShapeType="1"/>
          </p:cNvSpPr>
          <p:nvPr/>
        </p:nvSpPr>
        <p:spPr bwMode="auto">
          <a:xfrm flipV="1">
            <a:off x="3543300" y="2132014"/>
            <a:ext cx="3354388" cy="1196975"/>
          </a:xfrm>
          <a:prstGeom prst="line">
            <a:avLst/>
          </a:prstGeom>
          <a:noFill/>
          <a:ln w="9525">
            <a:solidFill>
              <a:schemeClr val="tx1"/>
            </a:solidFill>
            <a:round/>
            <a:headEnd/>
            <a:tailEnd/>
          </a:ln>
        </p:spPr>
        <p:txBody>
          <a:bodyPr wrap="none" anchor="ctr"/>
          <a:lstStyle/>
          <a:p>
            <a:endParaRPr lang="cs-CZ"/>
          </a:p>
        </p:txBody>
      </p:sp>
      <p:sp>
        <p:nvSpPr>
          <p:cNvPr id="96291" name="Line 57"/>
          <p:cNvSpPr>
            <a:spLocks noChangeShapeType="1"/>
          </p:cNvSpPr>
          <p:nvPr/>
        </p:nvSpPr>
        <p:spPr bwMode="auto">
          <a:xfrm flipV="1">
            <a:off x="6896100" y="0"/>
            <a:ext cx="952500" cy="2141538"/>
          </a:xfrm>
          <a:prstGeom prst="line">
            <a:avLst/>
          </a:prstGeom>
          <a:noFill/>
          <a:ln w="9525">
            <a:solidFill>
              <a:schemeClr val="tx1"/>
            </a:solidFill>
            <a:round/>
            <a:headEnd/>
            <a:tailEnd/>
          </a:ln>
        </p:spPr>
        <p:txBody>
          <a:bodyPr wrap="none" anchor="ctr"/>
          <a:lstStyle/>
          <a:p>
            <a:endParaRPr lang="cs-CZ"/>
          </a:p>
        </p:txBody>
      </p:sp>
      <p:sp>
        <p:nvSpPr>
          <p:cNvPr id="96292" name="Line 58"/>
          <p:cNvSpPr>
            <a:spLocks noChangeShapeType="1"/>
          </p:cNvSpPr>
          <p:nvPr/>
        </p:nvSpPr>
        <p:spPr bwMode="auto">
          <a:xfrm flipH="1" flipV="1">
            <a:off x="1762126" y="3033713"/>
            <a:ext cx="5159375" cy="50800"/>
          </a:xfrm>
          <a:prstGeom prst="line">
            <a:avLst/>
          </a:prstGeom>
          <a:noFill/>
          <a:ln w="9525">
            <a:solidFill>
              <a:schemeClr val="tx1"/>
            </a:solidFill>
            <a:round/>
            <a:headEnd/>
            <a:tailEnd/>
          </a:ln>
        </p:spPr>
        <p:txBody>
          <a:bodyPr wrap="none" anchor="ctr"/>
          <a:lstStyle/>
          <a:p>
            <a:endParaRPr lang="cs-CZ"/>
          </a:p>
        </p:txBody>
      </p:sp>
      <p:sp>
        <p:nvSpPr>
          <p:cNvPr id="96293" name="Line 59"/>
          <p:cNvSpPr>
            <a:spLocks noChangeShapeType="1"/>
          </p:cNvSpPr>
          <p:nvPr/>
        </p:nvSpPr>
        <p:spPr bwMode="auto">
          <a:xfrm flipH="1" flipV="1">
            <a:off x="6473825" y="1846264"/>
            <a:ext cx="1588" cy="1044575"/>
          </a:xfrm>
          <a:prstGeom prst="line">
            <a:avLst/>
          </a:prstGeom>
          <a:noFill/>
          <a:ln w="76200">
            <a:solidFill>
              <a:schemeClr val="tx1"/>
            </a:solidFill>
            <a:round/>
            <a:headEnd/>
            <a:tailEnd type="triangle" w="med" len="med"/>
          </a:ln>
        </p:spPr>
        <p:txBody>
          <a:bodyPr wrap="none" anchor="ctr"/>
          <a:lstStyle/>
          <a:p>
            <a:endParaRPr lang="cs-CZ"/>
          </a:p>
        </p:txBody>
      </p:sp>
      <p:sp>
        <p:nvSpPr>
          <p:cNvPr id="135228" name="Text Box 60"/>
          <p:cNvSpPr txBox="1">
            <a:spLocks noChangeArrowheads="1"/>
          </p:cNvSpPr>
          <p:nvPr/>
        </p:nvSpPr>
        <p:spPr bwMode="auto">
          <a:xfrm flipH="1">
            <a:off x="2198688" y="2530475"/>
            <a:ext cx="1579278" cy="523220"/>
          </a:xfrm>
          <a:prstGeom prst="rect">
            <a:avLst/>
          </a:prstGeom>
          <a:solidFill>
            <a:srgbClr val="FFFF00"/>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Snížení gradientu </a:t>
            </a:r>
          </a:p>
          <a:p>
            <a:pPr eaLnBrk="0" hangingPunct="0">
              <a:defRPr/>
            </a:pPr>
            <a:r>
              <a:rPr lang="cs-CZ" sz="1400" b="1" u="sng" dirty="0">
                <a:effectLst>
                  <a:outerShdw blurRad="38100" dist="38100" dir="2700000" algn="tl">
                    <a:srgbClr val="FFFFFF"/>
                  </a:outerShdw>
                </a:effectLst>
                <a:latin typeface="Times New Roman" pitchFamily="18" charset="0"/>
              </a:rPr>
              <a:t>onkotických tlaků</a:t>
            </a:r>
            <a:endParaRPr lang="cs-CZ" sz="1400" dirty="0">
              <a:latin typeface="Times New Roman" pitchFamily="18" charset="0"/>
            </a:endParaRPr>
          </a:p>
        </p:txBody>
      </p:sp>
      <p:sp>
        <p:nvSpPr>
          <p:cNvPr id="96296" name="Text Box 62"/>
          <p:cNvSpPr txBox="1">
            <a:spLocks noChangeArrowheads="1"/>
          </p:cNvSpPr>
          <p:nvPr/>
        </p:nvSpPr>
        <p:spPr bwMode="auto">
          <a:xfrm>
            <a:off x="4683126" y="692151"/>
            <a:ext cx="1643399" cy="1200329"/>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Hromadění</a:t>
            </a:r>
          </a:p>
          <a:p>
            <a:pPr eaLnBrk="0" hangingPunct="0"/>
            <a:r>
              <a:rPr lang="cs-CZ" sz="2400">
                <a:latin typeface="Times New Roman" pitchFamily="18" charset="0"/>
              </a:rPr>
              <a:t> filtrátu</a:t>
            </a:r>
          </a:p>
          <a:p>
            <a:pPr eaLnBrk="0" hangingPunct="0"/>
            <a:r>
              <a:rPr lang="cs-CZ" sz="2400">
                <a:latin typeface="Times New Roman" pitchFamily="18" charset="0"/>
              </a:rPr>
              <a:t>v intersticiu</a:t>
            </a:r>
          </a:p>
        </p:txBody>
      </p:sp>
      <p:sp>
        <p:nvSpPr>
          <p:cNvPr id="96297" name="Text Box 63"/>
          <p:cNvSpPr txBox="1">
            <a:spLocks noChangeArrowheads="1"/>
          </p:cNvSpPr>
          <p:nvPr/>
        </p:nvSpPr>
        <p:spPr bwMode="auto">
          <a:xfrm flipH="1">
            <a:off x="81110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6298" name="Oval 64"/>
          <p:cNvSpPr>
            <a:spLocks noChangeArrowheads="1"/>
          </p:cNvSpPr>
          <p:nvPr/>
        </p:nvSpPr>
        <p:spPr bwMode="auto">
          <a:xfrm flipH="1">
            <a:off x="66373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299" name="Oval 65"/>
          <p:cNvSpPr>
            <a:spLocks noChangeArrowheads="1"/>
          </p:cNvSpPr>
          <p:nvPr/>
        </p:nvSpPr>
        <p:spPr bwMode="auto">
          <a:xfrm flipH="1">
            <a:off x="64849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0" name="Oval 66"/>
          <p:cNvSpPr>
            <a:spLocks noChangeArrowheads="1"/>
          </p:cNvSpPr>
          <p:nvPr/>
        </p:nvSpPr>
        <p:spPr bwMode="auto">
          <a:xfrm flipH="1">
            <a:off x="63325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1" name="Oval 67"/>
          <p:cNvSpPr>
            <a:spLocks noChangeArrowheads="1"/>
          </p:cNvSpPr>
          <p:nvPr/>
        </p:nvSpPr>
        <p:spPr bwMode="auto">
          <a:xfrm flipH="1">
            <a:off x="61880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2" name="Oval 68"/>
          <p:cNvSpPr>
            <a:spLocks noChangeArrowheads="1"/>
          </p:cNvSpPr>
          <p:nvPr/>
        </p:nvSpPr>
        <p:spPr bwMode="auto">
          <a:xfrm flipH="1">
            <a:off x="67119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3" name="Oval 69"/>
          <p:cNvSpPr>
            <a:spLocks noChangeArrowheads="1"/>
          </p:cNvSpPr>
          <p:nvPr/>
        </p:nvSpPr>
        <p:spPr bwMode="auto">
          <a:xfrm flipH="1">
            <a:off x="67198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4" name="Oval 70"/>
          <p:cNvSpPr>
            <a:spLocks noChangeArrowheads="1"/>
          </p:cNvSpPr>
          <p:nvPr/>
        </p:nvSpPr>
        <p:spPr bwMode="auto">
          <a:xfrm flipH="1">
            <a:off x="60277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5" name="Oval 71"/>
          <p:cNvSpPr>
            <a:spLocks noChangeArrowheads="1"/>
          </p:cNvSpPr>
          <p:nvPr/>
        </p:nvSpPr>
        <p:spPr bwMode="auto">
          <a:xfrm flipH="1">
            <a:off x="58753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6" name="Oval 72"/>
          <p:cNvSpPr>
            <a:spLocks noChangeArrowheads="1"/>
          </p:cNvSpPr>
          <p:nvPr/>
        </p:nvSpPr>
        <p:spPr bwMode="auto">
          <a:xfrm flipH="1">
            <a:off x="56896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7" name="Oval 73"/>
          <p:cNvSpPr>
            <a:spLocks noChangeArrowheads="1"/>
          </p:cNvSpPr>
          <p:nvPr/>
        </p:nvSpPr>
        <p:spPr bwMode="auto">
          <a:xfrm flipH="1">
            <a:off x="55038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8" name="Oval 74"/>
          <p:cNvSpPr>
            <a:spLocks noChangeArrowheads="1"/>
          </p:cNvSpPr>
          <p:nvPr/>
        </p:nvSpPr>
        <p:spPr bwMode="auto">
          <a:xfrm flipH="1">
            <a:off x="52847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09" name="Oval 75"/>
          <p:cNvSpPr>
            <a:spLocks noChangeArrowheads="1"/>
          </p:cNvSpPr>
          <p:nvPr/>
        </p:nvSpPr>
        <p:spPr bwMode="auto">
          <a:xfrm flipH="1">
            <a:off x="50657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0" name="Oval 76"/>
          <p:cNvSpPr>
            <a:spLocks noChangeArrowheads="1"/>
          </p:cNvSpPr>
          <p:nvPr/>
        </p:nvSpPr>
        <p:spPr bwMode="auto">
          <a:xfrm flipH="1">
            <a:off x="48466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1" name="Oval 77"/>
          <p:cNvSpPr>
            <a:spLocks noChangeArrowheads="1"/>
          </p:cNvSpPr>
          <p:nvPr/>
        </p:nvSpPr>
        <p:spPr bwMode="auto">
          <a:xfrm flipH="1">
            <a:off x="47466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2" name="Oval 78"/>
          <p:cNvSpPr>
            <a:spLocks noChangeArrowheads="1"/>
          </p:cNvSpPr>
          <p:nvPr/>
        </p:nvSpPr>
        <p:spPr bwMode="auto">
          <a:xfrm flipH="1">
            <a:off x="45196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3" name="Oval 79"/>
          <p:cNvSpPr>
            <a:spLocks noChangeArrowheads="1"/>
          </p:cNvSpPr>
          <p:nvPr/>
        </p:nvSpPr>
        <p:spPr bwMode="auto">
          <a:xfrm flipH="1">
            <a:off x="48736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4" name="Oval 80"/>
          <p:cNvSpPr>
            <a:spLocks noChangeArrowheads="1"/>
          </p:cNvSpPr>
          <p:nvPr/>
        </p:nvSpPr>
        <p:spPr bwMode="auto">
          <a:xfrm flipH="1">
            <a:off x="52276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5" name="Oval 81"/>
          <p:cNvSpPr>
            <a:spLocks noChangeArrowheads="1"/>
          </p:cNvSpPr>
          <p:nvPr/>
        </p:nvSpPr>
        <p:spPr bwMode="auto">
          <a:xfrm flipH="1">
            <a:off x="55149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6" name="Oval 82"/>
          <p:cNvSpPr>
            <a:spLocks noChangeArrowheads="1"/>
          </p:cNvSpPr>
          <p:nvPr/>
        </p:nvSpPr>
        <p:spPr bwMode="auto">
          <a:xfrm flipH="1">
            <a:off x="59356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7" name="Oval 83"/>
          <p:cNvSpPr>
            <a:spLocks noChangeArrowheads="1"/>
          </p:cNvSpPr>
          <p:nvPr/>
        </p:nvSpPr>
        <p:spPr bwMode="auto">
          <a:xfrm flipH="1">
            <a:off x="46688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8" name="Oval 84"/>
          <p:cNvSpPr>
            <a:spLocks noChangeArrowheads="1"/>
          </p:cNvSpPr>
          <p:nvPr/>
        </p:nvSpPr>
        <p:spPr bwMode="auto">
          <a:xfrm flipH="1">
            <a:off x="43989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19" name="Oval 85"/>
          <p:cNvSpPr>
            <a:spLocks noChangeArrowheads="1"/>
          </p:cNvSpPr>
          <p:nvPr/>
        </p:nvSpPr>
        <p:spPr bwMode="auto">
          <a:xfrm flipH="1">
            <a:off x="41290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0" name="Oval 86"/>
          <p:cNvSpPr>
            <a:spLocks noChangeArrowheads="1"/>
          </p:cNvSpPr>
          <p:nvPr/>
        </p:nvSpPr>
        <p:spPr bwMode="auto">
          <a:xfrm flipH="1">
            <a:off x="43815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1" name="Oval 87"/>
          <p:cNvSpPr>
            <a:spLocks noChangeArrowheads="1"/>
          </p:cNvSpPr>
          <p:nvPr/>
        </p:nvSpPr>
        <p:spPr bwMode="auto">
          <a:xfrm flipH="1">
            <a:off x="47212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2" name="Oval 88"/>
          <p:cNvSpPr>
            <a:spLocks noChangeArrowheads="1"/>
          </p:cNvSpPr>
          <p:nvPr/>
        </p:nvSpPr>
        <p:spPr bwMode="auto">
          <a:xfrm flipH="1">
            <a:off x="41386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3" name="Oval 89"/>
          <p:cNvSpPr>
            <a:spLocks noChangeArrowheads="1"/>
          </p:cNvSpPr>
          <p:nvPr/>
        </p:nvSpPr>
        <p:spPr bwMode="auto">
          <a:xfrm flipH="1">
            <a:off x="49736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4" name="Oval 90"/>
          <p:cNvSpPr>
            <a:spLocks noChangeArrowheads="1"/>
          </p:cNvSpPr>
          <p:nvPr/>
        </p:nvSpPr>
        <p:spPr bwMode="auto">
          <a:xfrm flipH="1">
            <a:off x="38592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5" name="Oval 91"/>
          <p:cNvSpPr>
            <a:spLocks noChangeArrowheads="1"/>
          </p:cNvSpPr>
          <p:nvPr/>
        </p:nvSpPr>
        <p:spPr bwMode="auto">
          <a:xfrm flipH="1">
            <a:off x="41116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6" name="Oval 92"/>
          <p:cNvSpPr>
            <a:spLocks noChangeArrowheads="1"/>
          </p:cNvSpPr>
          <p:nvPr/>
        </p:nvSpPr>
        <p:spPr bwMode="auto">
          <a:xfrm flipH="1">
            <a:off x="33035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7" name="Oval 93"/>
          <p:cNvSpPr>
            <a:spLocks noChangeArrowheads="1"/>
          </p:cNvSpPr>
          <p:nvPr/>
        </p:nvSpPr>
        <p:spPr bwMode="auto">
          <a:xfrm flipH="1">
            <a:off x="39592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8" name="Oval 94"/>
          <p:cNvSpPr>
            <a:spLocks noChangeArrowheads="1"/>
          </p:cNvSpPr>
          <p:nvPr/>
        </p:nvSpPr>
        <p:spPr bwMode="auto">
          <a:xfrm flipH="1">
            <a:off x="38242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29" name="Oval 95"/>
          <p:cNvSpPr>
            <a:spLocks noChangeArrowheads="1"/>
          </p:cNvSpPr>
          <p:nvPr/>
        </p:nvSpPr>
        <p:spPr bwMode="auto">
          <a:xfrm flipH="1">
            <a:off x="34559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0" name="Oval 96"/>
          <p:cNvSpPr>
            <a:spLocks noChangeArrowheads="1"/>
          </p:cNvSpPr>
          <p:nvPr/>
        </p:nvSpPr>
        <p:spPr bwMode="auto">
          <a:xfrm flipH="1">
            <a:off x="32766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1" name="Oval 97"/>
          <p:cNvSpPr>
            <a:spLocks noChangeArrowheads="1"/>
          </p:cNvSpPr>
          <p:nvPr/>
        </p:nvSpPr>
        <p:spPr bwMode="auto">
          <a:xfrm flipH="1">
            <a:off x="35544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2" name="Oval 98"/>
          <p:cNvSpPr>
            <a:spLocks noChangeArrowheads="1"/>
          </p:cNvSpPr>
          <p:nvPr/>
        </p:nvSpPr>
        <p:spPr bwMode="auto">
          <a:xfrm flipH="1">
            <a:off x="38068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3" name="Oval 99"/>
          <p:cNvSpPr>
            <a:spLocks noChangeArrowheads="1"/>
          </p:cNvSpPr>
          <p:nvPr/>
        </p:nvSpPr>
        <p:spPr bwMode="auto">
          <a:xfrm flipH="1">
            <a:off x="36718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4" name="Oval 100"/>
          <p:cNvSpPr>
            <a:spLocks noChangeArrowheads="1"/>
          </p:cNvSpPr>
          <p:nvPr/>
        </p:nvSpPr>
        <p:spPr bwMode="auto">
          <a:xfrm flipH="1">
            <a:off x="3429001"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5" name="Oval 101"/>
          <p:cNvSpPr>
            <a:spLocks noChangeArrowheads="1"/>
          </p:cNvSpPr>
          <p:nvPr/>
        </p:nvSpPr>
        <p:spPr bwMode="auto">
          <a:xfrm flipH="1">
            <a:off x="63563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6" name="Oval 102"/>
          <p:cNvSpPr>
            <a:spLocks noChangeArrowheads="1"/>
          </p:cNvSpPr>
          <p:nvPr/>
        </p:nvSpPr>
        <p:spPr bwMode="auto">
          <a:xfrm flipH="1">
            <a:off x="65595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7" name="Oval 103"/>
          <p:cNvSpPr>
            <a:spLocks noChangeArrowheads="1"/>
          </p:cNvSpPr>
          <p:nvPr/>
        </p:nvSpPr>
        <p:spPr bwMode="auto">
          <a:xfrm flipH="1">
            <a:off x="62452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8" name="Oval 104"/>
          <p:cNvSpPr>
            <a:spLocks noChangeArrowheads="1"/>
          </p:cNvSpPr>
          <p:nvPr/>
        </p:nvSpPr>
        <p:spPr bwMode="auto">
          <a:xfrm flipH="1">
            <a:off x="60928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39" name="Oval 105"/>
          <p:cNvSpPr>
            <a:spLocks noChangeArrowheads="1"/>
          </p:cNvSpPr>
          <p:nvPr/>
        </p:nvSpPr>
        <p:spPr bwMode="auto">
          <a:xfrm flipH="1">
            <a:off x="63388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0" name="Oval 106"/>
          <p:cNvSpPr>
            <a:spLocks noChangeArrowheads="1"/>
          </p:cNvSpPr>
          <p:nvPr/>
        </p:nvSpPr>
        <p:spPr bwMode="auto">
          <a:xfrm flipH="1">
            <a:off x="60150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1" name="Oval 107"/>
          <p:cNvSpPr>
            <a:spLocks noChangeArrowheads="1"/>
          </p:cNvSpPr>
          <p:nvPr/>
        </p:nvSpPr>
        <p:spPr bwMode="auto">
          <a:xfrm flipH="1">
            <a:off x="59404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2" name="Oval 108"/>
          <p:cNvSpPr>
            <a:spLocks noChangeArrowheads="1"/>
          </p:cNvSpPr>
          <p:nvPr/>
        </p:nvSpPr>
        <p:spPr bwMode="auto">
          <a:xfrm flipH="1">
            <a:off x="56308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3" name="Oval 109"/>
          <p:cNvSpPr>
            <a:spLocks noChangeArrowheads="1"/>
          </p:cNvSpPr>
          <p:nvPr/>
        </p:nvSpPr>
        <p:spPr bwMode="auto">
          <a:xfrm flipH="1">
            <a:off x="44719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4" name="Oval 110"/>
          <p:cNvSpPr>
            <a:spLocks noChangeArrowheads="1"/>
          </p:cNvSpPr>
          <p:nvPr/>
        </p:nvSpPr>
        <p:spPr bwMode="auto">
          <a:xfrm flipH="1">
            <a:off x="54784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5" name="Oval 111"/>
          <p:cNvSpPr>
            <a:spLocks noChangeArrowheads="1"/>
          </p:cNvSpPr>
          <p:nvPr/>
        </p:nvSpPr>
        <p:spPr bwMode="auto">
          <a:xfrm flipH="1">
            <a:off x="53625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6" name="Oval 112"/>
          <p:cNvSpPr>
            <a:spLocks noChangeArrowheads="1"/>
          </p:cNvSpPr>
          <p:nvPr/>
        </p:nvSpPr>
        <p:spPr bwMode="auto">
          <a:xfrm flipH="1">
            <a:off x="4786313" y="4948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7" name="Oval 113"/>
          <p:cNvSpPr>
            <a:spLocks noChangeArrowheads="1"/>
          </p:cNvSpPr>
          <p:nvPr/>
        </p:nvSpPr>
        <p:spPr bwMode="auto">
          <a:xfrm flipH="1">
            <a:off x="79248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8" name="Oval 114"/>
          <p:cNvSpPr>
            <a:spLocks noChangeArrowheads="1"/>
          </p:cNvSpPr>
          <p:nvPr/>
        </p:nvSpPr>
        <p:spPr bwMode="auto">
          <a:xfrm flipH="1">
            <a:off x="100647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49" name="Oval 115"/>
          <p:cNvSpPr>
            <a:spLocks noChangeArrowheads="1"/>
          </p:cNvSpPr>
          <p:nvPr/>
        </p:nvSpPr>
        <p:spPr bwMode="auto">
          <a:xfrm flipH="1">
            <a:off x="93821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0" name="Oval 116"/>
          <p:cNvSpPr>
            <a:spLocks noChangeArrowheads="1"/>
          </p:cNvSpPr>
          <p:nvPr/>
        </p:nvSpPr>
        <p:spPr bwMode="auto">
          <a:xfrm flipH="1">
            <a:off x="86407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1" name="Oval 117"/>
          <p:cNvSpPr>
            <a:spLocks noChangeArrowheads="1"/>
          </p:cNvSpPr>
          <p:nvPr/>
        </p:nvSpPr>
        <p:spPr bwMode="auto">
          <a:xfrm flipH="1">
            <a:off x="84883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2" name="Oval 118"/>
          <p:cNvSpPr>
            <a:spLocks noChangeArrowheads="1"/>
          </p:cNvSpPr>
          <p:nvPr/>
        </p:nvSpPr>
        <p:spPr bwMode="auto">
          <a:xfrm flipH="1">
            <a:off x="86820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3" name="Oval 119"/>
          <p:cNvSpPr>
            <a:spLocks noChangeArrowheads="1"/>
          </p:cNvSpPr>
          <p:nvPr/>
        </p:nvSpPr>
        <p:spPr bwMode="auto">
          <a:xfrm flipH="1">
            <a:off x="85296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4" name="Oval 120"/>
          <p:cNvSpPr>
            <a:spLocks noChangeArrowheads="1"/>
          </p:cNvSpPr>
          <p:nvPr/>
        </p:nvSpPr>
        <p:spPr bwMode="auto">
          <a:xfrm flipH="1">
            <a:off x="83772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5" name="Oval 121"/>
          <p:cNvSpPr>
            <a:spLocks noChangeArrowheads="1"/>
          </p:cNvSpPr>
          <p:nvPr/>
        </p:nvSpPr>
        <p:spPr bwMode="auto">
          <a:xfrm flipH="1">
            <a:off x="84709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6" name="Oval 122"/>
          <p:cNvSpPr>
            <a:spLocks noChangeArrowheads="1"/>
          </p:cNvSpPr>
          <p:nvPr/>
        </p:nvSpPr>
        <p:spPr bwMode="auto">
          <a:xfrm flipH="1">
            <a:off x="83343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7" name="Oval 123"/>
          <p:cNvSpPr>
            <a:spLocks noChangeArrowheads="1"/>
          </p:cNvSpPr>
          <p:nvPr/>
        </p:nvSpPr>
        <p:spPr bwMode="auto">
          <a:xfrm flipH="1">
            <a:off x="22780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8" name="Oval 124"/>
          <p:cNvSpPr>
            <a:spLocks noChangeArrowheads="1"/>
          </p:cNvSpPr>
          <p:nvPr/>
        </p:nvSpPr>
        <p:spPr bwMode="auto">
          <a:xfrm flipH="1">
            <a:off x="24209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59" name="Oval 125"/>
          <p:cNvSpPr>
            <a:spLocks noChangeArrowheads="1"/>
          </p:cNvSpPr>
          <p:nvPr/>
        </p:nvSpPr>
        <p:spPr bwMode="auto">
          <a:xfrm flipH="1">
            <a:off x="20748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0" name="Oval 126"/>
          <p:cNvSpPr>
            <a:spLocks noChangeArrowheads="1"/>
          </p:cNvSpPr>
          <p:nvPr/>
        </p:nvSpPr>
        <p:spPr bwMode="auto">
          <a:xfrm flipH="1">
            <a:off x="17700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1" name="Oval 127"/>
          <p:cNvSpPr>
            <a:spLocks noChangeArrowheads="1"/>
          </p:cNvSpPr>
          <p:nvPr/>
        </p:nvSpPr>
        <p:spPr bwMode="auto">
          <a:xfrm flipH="1">
            <a:off x="21256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2" name="Oval 128"/>
          <p:cNvSpPr>
            <a:spLocks noChangeArrowheads="1"/>
          </p:cNvSpPr>
          <p:nvPr/>
        </p:nvSpPr>
        <p:spPr bwMode="auto">
          <a:xfrm flipH="1">
            <a:off x="18113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3" name="Oval 129"/>
          <p:cNvSpPr>
            <a:spLocks noChangeArrowheads="1"/>
          </p:cNvSpPr>
          <p:nvPr/>
        </p:nvSpPr>
        <p:spPr bwMode="auto">
          <a:xfrm flipH="1">
            <a:off x="19050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4" name="Oval 130"/>
          <p:cNvSpPr>
            <a:spLocks noChangeArrowheads="1"/>
          </p:cNvSpPr>
          <p:nvPr/>
        </p:nvSpPr>
        <p:spPr bwMode="auto">
          <a:xfrm flipH="1">
            <a:off x="17684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5" name="Oval 131"/>
          <p:cNvSpPr>
            <a:spLocks noChangeArrowheads="1"/>
          </p:cNvSpPr>
          <p:nvPr/>
        </p:nvSpPr>
        <p:spPr bwMode="auto">
          <a:xfrm flipH="1">
            <a:off x="16510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6" name="Oval 132"/>
          <p:cNvSpPr>
            <a:spLocks noChangeArrowheads="1"/>
          </p:cNvSpPr>
          <p:nvPr/>
        </p:nvSpPr>
        <p:spPr bwMode="auto">
          <a:xfrm flipH="1">
            <a:off x="1881188" y="4367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7" name="Oval 133"/>
          <p:cNvSpPr>
            <a:spLocks noChangeArrowheads="1"/>
          </p:cNvSpPr>
          <p:nvPr/>
        </p:nvSpPr>
        <p:spPr bwMode="auto">
          <a:xfrm flipH="1">
            <a:off x="16922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8" name="Oval 134"/>
          <p:cNvSpPr>
            <a:spLocks noChangeArrowheads="1"/>
          </p:cNvSpPr>
          <p:nvPr/>
        </p:nvSpPr>
        <p:spPr bwMode="auto">
          <a:xfrm flipH="1">
            <a:off x="17859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69" name="Oval 135"/>
          <p:cNvSpPr>
            <a:spLocks noChangeArrowheads="1"/>
          </p:cNvSpPr>
          <p:nvPr/>
        </p:nvSpPr>
        <p:spPr bwMode="auto">
          <a:xfrm flipH="1">
            <a:off x="95170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0" name="Oval 136"/>
          <p:cNvSpPr>
            <a:spLocks noChangeArrowheads="1"/>
          </p:cNvSpPr>
          <p:nvPr/>
        </p:nvSpPr>
        <p:spPr bwMode="auto">
          <a:xfrm flipH="1">
            <a:off x="91614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1" name="Oval 137"/>
          <p:cNvSpPr>
            <a:spLocks noChangeArrowheads="1"/>
          </p:cNvSpPr>
          <p:nvPr/>
        </p:nvSpPr>
        <p:spPr bwMode="auto">
          <a:xfrm flipH="1">
            <a:off x="93646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2" name="Oval 138"/>
          <p:cNvSpPr>
            <a:spLocks noChangeArrowheads="1"/>
          </p:cNvSpPr>
          <p:nvPr/>
        </p:nvSpPr>
        <p:spPr bwMode="auto">
          <a:xfrm flipH="1">
            <a:off x="95075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3" name="Oval 139"/>
          <p:cNvSpPr>
            <a:spLocks noChangeArrowheads="1"/>
          </p:cNvSpPr>
          <p:nvPr/>
        </p:nvSpPr>
        <p:spPr bwMode="auto">
          <a:xfrm flipH="1">
            <a:off x="92027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4" name="Oval 140"/>
          <p:cNvSpPr>
            <a:spLocks noChangeArrowheads="1"/>
          </p:cNvSpPr>
          <p:nvPr/>
        </p:nvSpPr>
        <p:spPr bwMode="auto">
          <a:xfrm flipH="1">
            <a:off x="90503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5" name="Oval 141"/>
          <p:cNvSpPr>
            <a:spLocks noChangeArrowheads="1"/>
          </p:cNvSpPr>
          <p:nvPr/>
        </p:nvSpPr>
        <p:spPr bwMode="auto">
          <a:xfrm flipH="1">
            <a:off x="91440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6" name="Oval 142"/>
          <p:cNvSpPr>
            <a:spLocks noChangeArrowheads="1"/>
          </p:cNvSpPr>
          <p:nvPr/>
        </p:nvSpPr>
        <p:spPr bwMode="auto">
          <a:xfrm flipH="1">
            <a:off x="90074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7" name="Oval 143"/>
          <p:cNvSpPr>
            <a:spLocks noChangeArrowheads="1"/>
          </p:cNvSpPr>
          <p:nvPr/>
        </p:nvSpPr>
        <p:spPr bwMode="auto">
          <a:xfrm flipH="1">
            <a:off x="86899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8" name="Oval 144"/>
          <p:cNvSpPr>
            <a:spLocks noChangeArrowheads="1"/>
          </p:cNvSpPr>
          <p:nvPr/>
        </p:nvSpPr>
        <p:spPr bwMode="auto">
          <a:xfrm flipH="1">
            <a:off x="81835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79" name="Oval 145"/>
          <p:cNvSpPr>
            <a:spLocks noChangeArrowheads="1"/>
          </p:cNvSpPr>
          <p:nvPr/>
        </p:nvSpPr>
        <p:spPr bwMode="auto">
          <a:xfrm flipH="1">
            <a:off x="88074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0" name="Oval 146"/>
          <p:cNvSpPr>
            <a:spLocks noChangeArrowheads="1"/>
          </p:cNvSpPr>
          <p:nvPr/>
        </p:nvSpPr>
        <p:spPr bwMode="auto">
          <a:xfrm flipH="1">
            <a:off x="83867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1" name="Oval 147"/>
          <p:cNvSpPr>
            <a:spLocks noChangeArrowheads="1"/>
          </p:cNvSpPr>
          <p:nvPr/>
        </p:nvSpPr>
        <p:spPr bwMode="auto">
          <a:xfrm flipH="1">
            <a:off x="83772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2" name="Oval 148"/>
          <p:cNvSpPr>
            <a:spLocks noChangeArrowheads="1"/>
          </p:cNvSpPr>
          <p:nvPr/>
        </p:nvSpPr>
        <p:spPr bwMode="auto">
          <a:xfrm flipH="1">
            <a:off x="80978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3" name="Oval 149"/>
          <p:cNvSpPr>
            <a:spLocks noChangeArrowheads="1"/>
          </p:cNvSpPr>
          <p:nvPr/>
        </p:nvSpPr>
        <p:spPr bwMode="auto">
          <a:xfrm flipH="1">
            <a:off x="79025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4" name="Oval 150"/>
          <p:cNvSpPr>
            <a:spLocks noChangeArrowheads="1"/>
          </p:cNvSpPr>
          <p:nvPr/>
        </p:nvSpPr>
        <p:spPr bwMode="auto">
          <a:xfrm flipH="1">
            <a:off x="74612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5" name="Oval 151"/>
          <p:cNvSpPr>
            <a:spLocks noChangeArrowheads="1"/>
          </p:cNvSpPr>
          <p:nvPr/>
        </p:nvSpPr>
        <p:spPr bwMode="auto">
          <a:xfrm flipH="1">
            <a:off x="70802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6" name="Oval 152"/>
          <p:cNvSpPr>
            <a:spLocks noChangeArrowheads="1"/>
          </p:cNvSpPr>
          <p:nvPr/>
        </p:nvSpPr>
        <p:spPr bwMode="auto">
          <a:xfrm flipH="1">
            <a:off x="71723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7" name="Oval 153"/>
          <p:cNvSpPr>
            <a:spLocks noChangeArrowheads="1"/>
          </p:cNvSpPr>
          <p:nvPr/>
        </p:nvSpPr>
        <p:spPr bwMode="auto">
          <a:xfrm flipH="1">
            <a:off x="68262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8" name="Oval 154"/>
          <p:cNvSpPr>
            <a:spLocks noChangeArrowheads="1"/>
          </p:cNvSpPr>
          <p:nvPr/>
        </p:nvSpPr>
        <p:spPr bwMode="auto">
          <a:xfrm flipH="1">
            <a:off x="74501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89" name="Oval 155"/>
          <p:cNvSpPr>
            <a:spLocks noChangeArrowheads="1"/>
          </p:cNvSpPr>
          <p:nvPr/>
        </p:nvSpPr>
        <p:spPr bwMode="auto">
          <a:xfrm flipH="1">
            <a:off x="70786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0" name="Oval 156"/>
          <p:cNvSpPr>
            <a:spLocks noChangeArrowheads="1"/>
          </p:cNvSpPr>
          <p:nvPr/>
        </p:nvSpPr>
        <p:spPr bwMode="auto">
          <a:xfrm flipH="1">
            <a:off x="72310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1" name="Oval 157"/>
          <p:cNvSpPr>
            <a:spLocks noChangeArrowheads="1"/>
          </p:cNvSpPr>
          <p:nvPr/>
        </p:nvSpPr>
        <p:spPr bwMode="auto">
          <a:xfrm flipH="1">
            <a:off x="70199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2" name="Oval 158"/>
          <p:cNvSpPr>
            <a:spLocks noChangeArrowheads="1"/>
          </p:cNvSpPr>
          <p:nvPr/>
        </p:nvSpPr>
        <p:spPr bwMode="auto">
          <a:xfrm flipH="1">
            <a:off x="74517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3" name="Oval 159"/>
          <p:cNvSpPr>
            <a:spLocks noChangeArrowheads="1"/>
          </p:cNvSpPr>
          <p:nvPr/>
        </p:nvSpPr>
        <p:spPr bwMode="auto">
          <a:xfrm flipH="1">
            <a:off x="72072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4" name="Oval 160"/>
          <p:cNvSpPr>
            <a:spLocks noChangeArrowheads="1"/>
          </p:cNvSpPr>
          <p:nvPr/>
        </p:nvSpPr>
        <p:spPr bwMode="auto">
          <a:xfrm flipH="1">
            <a:off x="70199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5" name="Oval 161"/>
          <p:cNvSpPr>
            <a:spLocks noChangeArrowheads="1"/>
          </p:cNvSpPr>
          <p:nvPr/>
        </p:nvSpPr>
        <p:spPr bwMode="auto">
          <a:xfrm flipH="1">
            <a:off x="98282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6" name="Oval 162"/>
          <p:cNvSpPr>
            <a:spLocks noChangeArrowheads="1"/>
          </p:cNvSpPr>
          <p:nvPr/>
        </p:nvSpPr>
        <p:spPr bwMode="auto">
          <a:xfrm flipH="1">
            <a:off x="96662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7" name="Oval 163"/>
          <p:cNvSpPr>
            <a:spLocks noChangeArrowheads="1"/>
          </p:cNvSpPr>
          <p:nvPr/>
        </p:nvSpPr>
        <p:spPr bwMode="auto">
          <a:xfrm flipH="1">
            <a:off x="99441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8" name="Oval 164"/>
          <p:cNvSpPr>
            <a:spLocks noChangeArrowheads="1"/>
          </p:cNvSpPr>
          <p:nvPr/>
        </p:nvSpPr>
        <p:spPr bwMode="auto">
          <a:xfrm flipH="1">
            <a:off x="95726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399" name="Oval 165"/>
          <p:cNvSpPr>
            <a:spLocks noChangeArrowheads="1"/>
          </p:cNvSpPr>
          <p:nvPr/>
        </p:nvSpPr>
        <p:spPr bwMode="auto">
          <a:xfrm flipH="1">
            <a:off x="95138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0" name="Oval 166"/>
          <p:cNvSpPr>
            <a:spLocks noChangeArrowheads="1"/>
          </p:cNvSpPr>
          <p:nvPr/>
        </p:nvSpPr>
        <p:spPr bwMode="auto">
          <a:xfrm flipH="1">
            <a:off x="94472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1" name="Oval 167"/>
          <p:cNvSpPr>
            <a:spLocks noChangeArrowheads="1"/>
          </p:cNvSpPr>
          <p:nvPr/>
        </p:nvSpPr>
        <p:spPr bwMode="auto">
          <a:xfrm flipH="1">
            <a:off x="9945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2" name="Oval 168"/>
          <p:cNvSpPr>
            <a:spLocks noChangeArrowheads="1"/>
          </p:cNvSpPr>
          <p:nvPr/>
        </p:nvSpPr>
        <p:spPr bwMode="auto">
          <a:xfrm flipH="1">
            <a:off x="104457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3" name="Oval 169"/>
          <p:cNvSpPr>
            <a:spLocks noChangeArrowheads="1"/>
          </p:cNvSpPr>
          <p:nvPr/>
        </p:nvSpPr>
        <p:spPr bwMode="auto">
          <a:xfrm flipH="1">
            <a:off x="100647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4" name="Oval 170"/>
          <p:cNvSpPr>
            <a:spLocks noChangeArrowheads="1"/>
          </p:cNvSpPr>
          <p:nvPr/>
        </p:nvSpPr>
        <p:spPr bwMode="auto">
          <a:xfrm flipH="1">
            <a:off x="101568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5" name="Oval 171"/>
          <p:cNvSpPr>
            <a:spLocks noChangeArrowheads="1"/>
          </p:cNvSpPr>
          <p:nvPr/>
        </p:nvSpPr>
        <p:spPr bwMode="auto">
          <a:xfrm flipH="1">
            <a:off x="104346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6" name="Oval 172"/>
          <p:cNvSpPr>
            <a:spLocks noChangeArrowheads="1"/>
          </p:cNvSpPr>
          <p:nvPr/>
        </p:nvSpPr>
        <p:spPr bwMode="auto">
          <a:xfrm flipH="1">
            <a:off x="97932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7" name="Oval 173"/>
          <p:cNvSpPr>
            <a:spLocks noChangeArrowheads="1"/>
          </p:cNvSpPr>
          <p:nvPr/>
        </p:nvSpPr>
        <p:spPr bwMode="auto">
          <a:xfrm flipH="1">
            <a:off x="102155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8" name="Oval 174"/>
          <p:cNvSpPr>
            <a:spLocks noChangeArrowheads="1"/>
          </p:cNvSpPr>
          <p:nvPr/>
        </p:nvSpPr>
        <p:spPr bwMode="auto">
          <a:xfrm flipH="1">
            <a:off x="100044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09" name="Oval 175"/>
          <p:cNvSpPr>
            <a:spLocks noChangeArrowheads="1"/>
          </p:cNvSpPr>
          <p:nvPr/>
        </p:nvSpPr>
        <p:spPr bwMode="auto">
          <a:xfrm flipH="1">
            <a:off x="104362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0" name="Oval 176"/>
          <p:cNvSpPr>
            <a:spLocks noChangeArrowheads="1"/>
          </p:cNvSpPr>
          <p:nvPr/>
        </p:nvSpPr>
        <p:spPr bwMode="auto">
          <a:xfrm flipH="1">
            <a:off x="101917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1" name="Oval 177"/>
          <p:cNvSpPr>
            <a:spLocks noChangeArrowheads="1"/>
          </p:cNvSpPr>
          <p:nvPr/>
        </p:nvSpPr>
        <p:spPr bwMode="auto">
          <a:xfrm flipH="1">
            <a:off x="100044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2" name="Oval 178"/>
          <p:cNvSpPr>
            <a:spLocks noChangeArrowheads="1"/>
          </p:cNvSpPr>
          <p:nvPr/>
        </p:nvSpPr>
        <p:spPr bwMode="auto">
          <a:xfrm flipH="1">
            <a:off x="97599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3" name="Oval 179"/>
          <p:cNvSpPr>
            <a:spLocks noChangeArrowheads="1"/>
          </p:cNvSpPr>
          <p:nvPr/>
        </p:nvSpPr>
        <p:spPr bwMode="auto">
          <a:xfrm flipH="1">
            <a:off x="95091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4" name="Oval 180"/>
          <p:cNvSpPr>
            <a:spLocks noChangeArrowheads="1"/>
          </p:cNvSpPr>
          <p:nvPr/>
        </p:nvSpPr>
        <p:spPr bwMode="auto">
          <a:xfrm flipH="1">
            <a:off x="101377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5" name="Oval 181"/>
          <p:cNvSpPr>
            <a:spLocks noChangeArrowheads="1"/>
          </p:cNvSpPr>
          <p:nvPr/>
        </p:nvSpPr>
        <p:spPr bwMode="auto">
          <a:xfrm flipH="1">
            <a:off x="99679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6" name="Oval 182"/>
          <p:cNvSpPr>
            <a:spLocks noChangeArrowheads="1"/>
          </p:cNvSpPr>
          <p:nvPr/>
        </p:nvSpPr>
        <p:spPr bwMode="auto">
          <a:xfrm flipH="1">
            <a:off x="105981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7" name="Oval 183"/>
          <p:cNvSpPr>
            <a:spLocks noChangeArrowheads="1"/>
          </p:cNvSpPr>
          <p:nvPr/>
        </p:nvSpPr>
        <p:spPr bwMode="auto">
          <a:xfrm flipH="1">
            <a:off x="81835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8" name="Oval 184"/>
          <p:cNvSpPr>
            <a:spLocks noChangeArrowheads="1"/>
          </p:cNvSpPr>
          <p:nvPr/>
        </p:nvSpPr>
        <p:spPr bwMode="auto">
          <a:xfrm flipH="1">
            <a:off x="89741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19" name="Oval 185"/>
          <p:cNvSpPr>
            <a:spLocks noChangeArrowheads="1"/>
          </p:cNvSpPr>
          <p:nvPr/>
        </p:nvSpPr>
        <p:spPr bwMode="auto">
          <a:xfrm flipH="1">
            <a:off x="90773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0" name="Oval 186"/>
          <p:cNvSpPr>
            <a:spLocks noChangeArrowheads="1"/>
          </p:cNvSpPr>
          <p:nvPr/>
        </p:nvSpPr>
        <p:spPr bwMode="auto">
          <a:xfrm flipH="1">
            <a:off x="91170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1" name="Oval 187"/>
          <p:cNvSpPr>
            <a:spLocks noChangeArrowheads="1"/>
          </p:cNvSpPr>
          <p:nvPr/>
        </p:nvSpPr>
        <p:spPr bwMode="auto">
          <a:xfrm flipH="1">
            <a:off x="89646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2" name="Oval 188"/>
          <p:cNvSpPr>
            <a:spLocks noChangeArrowheads="1"/>
          </p:cNvSpPr>
          <p:nvPr/>
        </p:nvSpPr>
        <p:spPr bwMode="auto">
          <a:xfrm flipH="1">
            <a:off x="104425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3" name="Oval 189"/>
          <p:cNvSpPr>
            <a:spLocks noChangeArrowheads="1"/>
          </p:cNvSpPr>
          <p:nvPr/>
        </p:nvSpPr>
        <p:spPr bwMode="auto">
          <a:xfrm flipH="1">
            <a:off x="3016251"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4" name="Oval 190"/>
          <p:cNvSpPr>
            <a:spLocks noChangeArrowheads="1"/>
          </p:cNvSpPr>
          <p:nvPr/>
        </p:nvSpPr>
        <p:spPr bwMode="auto">
          <a:xfrm flipH="1">
            <a:off x="27114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5" name="Oval 191"/>
          <p:cNvSpPr>
            <a:spLocks noChangeArrowheads="1"/>
          </p:cNvSpPr>
          <p:nvPr/>
        </p:nvSpPr>
        <p:spPr bwMode="auto">
          <a:xfrm flipH="1">
            <a:off x="25590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6" name="Oval 192"/>
          <p:cNvSpPr>
            <a:spLocks noChangeArrowheads="1"/>
          </p:cNvSpPr>
          <p:nvPr/>
        </p:nvSpPr>
        <p:spPr bwMode="auto">
          <a:xfrm flipH="1">
            <a:off x="2871788" y="45434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7" name="Oval 193"/>
          <p:cNvSpPr>
            <a:spLocks noChangeArrowheads="1"/>
          </p:cNvSpPr>
          <p:nvPr/>
        </p:nvSpPr>
        <p:spPr bwMode="auto">
          <a:xfrm flipH="1">
            <a:off x="27797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8" name="Oval 194"/>
          <p:cNvSpPr>
            <a:spLocks noChangeArrowheads="1"/>
          </p:cNvSpPr>
          <p:nvPr/>
        </p:nvSpPr>
        <p:spPr bwMode="auto">
          <a:xfrm flipH="1">
            <a:off x="22748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29" name="Oval 195"/>
          <p:cNvSpPr>
            <a:spLocks noChangeArrowheads="1"/>
          </p:cNvSpPr>
          <p:nvPr/>
        </p:nvSpPr>
        <p:spPr bwMode="auto">
          <a:xfrm flipH="1">
            <a:off x="24066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0" name="Oval 196"/>
          <p:cNvSpPr>
            <a:spLocks noChangeArrowheads="1"/>
          </p:cNvSpPr>
          <p:nvPr/>
        </p:nvSpPr>
        <p:spPr bwMode="auto">
          <a:xfrm flipH="1">
            <a:off x="42291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1" name="Oval 197"/>
          <p:cNvSpPr>
            <a:spLocks noChangeArrowheads="1"/>
          </p:cNvSpPr>
          <p:nvPr/>
        </p:nvSpPr>
        <p:spPr bwMode="auto">
          <a:xfrm flipH="1">
            <a:off x="6488113" y="6137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366" name="Oval 198"/>
          <p:cNvSpPr>
            <a:spLocks noChangeArrowheads="1"/>
          </p:cNvSpPr>
          <p:nvPr/>
        </p:nvSpPr>
        <p:spPr bwMode="auto">
          <a:xfrm flipH="1">
            <a:off x="2390776" y="1562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3" name="Oval 199"/>
          <p:cNvSpPr>
            <a:spLocks noChangeArrowheads="1"/>
          </p:cNvSpPr>
          <p:nvPr/>
        </p:nvSpPr>
        <p:spPr bwMode="auto">
          <a:xfrm flipH="1">
            <a:off x="52117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4" name="Oval 200"/>
          <p:cNvSpPr>
            <a:spLocks noChangeArrowheads="1"/>
          </p:cNvSpPr>
          <p:nvPr/>
        </p:nvSpPr>
        <p:spPr bwMode="auto">
          <a:xfrm flipH="1">
            <a:off x="3351213" y="5751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5" name="Oval 201"/>
          <p:cNvSpPr>
            <a:spLocks noChangeArrowheads="1"/>
          </p:cNvSpPr>
          <p:nvPr/>
        </p:nvSpPr>
        <p:spPr bwMode="auto">
          <a:xfrm flipH="1">
            <a:off x="37671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6" name="Oval 202"/>
          <p:cNvSpPr>
            <a:spLocks noChangeArrowheads="1"/>
          </p:cNvSpPr>
          <p:nvPr/>
        </p:nvSpPr>
        <p:spPr bwMode="auto">
          <a:xfrm flipH="1">
            <a:off x="3403601"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371" name="Oval 203"/>
          <p:cNvSpPr>
            <a:spLocks noChangeArrowheads="1"/>
          </p:cNvSpPr>
          <p:nvPr/>
        </p:nvSpPr>
        <p:spPr bwMode="auto">
          <a:xfrm flipH="1">
            <a:off x="3182938" y="219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8" name="Oval 204"/>
          <p:cNvSpPr>
            <a:spLocks noChangeArrowheads="1"/>
          </p:cNvSpPr>
          <p:nvPr/>
        </p:nvSpPr>
        <p:spPr bwMode="auto">
          <a:xfrm flipH="1">
            <a:off x="34940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39" name="Oval 205"/>
          <p:cNvSpPr>
            <a:spLocks noChangeArrowheads="1"/>
          </p:cNvSpPr>
          <p:nvPr/>
        </p:nvSpPr>
        <p:spPr bwMode="auto">
          <a:xfrm flipH="1">
            <a:off x="3206751"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374" name="Oval 206"/>
          <p:cNvSpPr>
            <a:spLocks noChangeArrowheads="1"/>
          </p:cNvSpPr>
          <p:nvPr/>
        </p:nvSpPr>
        <p:spPr bwMode="auto">
          <a:xfrm flipH="1">
            <a:off x="2665413" y="64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41" name="Oval 207"/>
          <p:cNvSpPr>
            <a:spLocks noChangeArrowheads="1"/>
          </p:cNvSpPr>
          <p:nvPr/>
        </p:nvSpPr>
        <p:spPr bwMode="auto">
          <a:xfrm flipH="1">
            <a:off x="24304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42" name="Oval 208"/>
          <p:cNvSpPr>
            <a:spLocks noChangeArrowheads="1"/>
          </p:cNvSpPr>
          <p:nvPr/>
        </p:nvSpPr>
        <p:spPr bwMode="auto">
          <a:xfrm flipH="1">
            <a:off x="31289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43" name="Oval 209"/>
          <p:cNvSpPr>
            <a:spLocks noChangeArrowheads="1"/>
          </p:cNvSpPr>
          <p:nvPr/>
        </p:nvSpPr>
        <p:spPr bwMode="auto">
          <a:xfrm flipH="1">
            <a:off x="36591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44" name="Oval 210"/>
          <p:cNvSpPr>
            <a:spLocks noChangeArrowheads="1"/>
          </p:cNvSpPr>
          <p:nvPr/>
        </p:nvSpPr>
        <p:spPr bwMode="auto">
          <a:xfrm flipH="1">
            <a:off x="3000376" y="6054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46" name="Text Box 212"/>
          <p:cNvSpPr txBox="1">
            <a:spLocks noChangeArrowheads="1"/>
          </p:cNvSpPr>
          <p:nvPr/>
        </p:nvSpPr>
        <p:spPr bwMode="auto">
          <a:xfrm flipH="1">
            <a:off x="49514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6447" name="Text Box 213"/>
          <p:cNvSpPr txBox="1">
            <a:spLocks noChangeArrowheads="1"/>
          </p:cNvSpPr>
          <p:nvPr/>
        </p:nvSpPr>
        <p:spPr bwMode="auto">
          <a:xfrm flipH="1">
            <a:off x="1528764"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6448" name="Line 214"/>
          <p:cNvSpPr>
            <a:spLocks noChangeShapeType="1"/>
          </p:cNvSpPr>
          <p:nvPr/>
        </p:nvSpPr>
        <p:spPr bwMode="auto">
          <a:xfrm flipV="1">
            <a:off x="2151064" y="860426"/>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6449" name="Line 215"/>
          <p:cNvSpPr>
            <a:spLocks noChangeShapeType="1"/>
          </p:cNvSpPr>
          <p:nvPr/>
        </p:nvSpPr>
        <p:spPr bwMode="auto">
          <a:xfrm>
            <a:off x="21256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6450" name="Line 216"/>
          <p:cNvSpPr>
            <a:spLocks noChangeShapeType="1"/>
          </p:cNvSpPr>
          <p:nvPr/>
        </p:nvSpPr>
        <p:spPr bwMode="auto">
          <a:xfrm flipH="1" flipV="1">
            <a:off x="52355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6451" name="Line 217"/>
          <p:cNvSpPr>
            <a:spLocks noChangeShapeType="1"/>
          </p:cNvSpPr>
          <p:nvPr/>
        </p:nvSpPr>
        <p:spPr bwMode="auto">
          <a:xfrm flipV="1">
            <a:off x="52609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6452" name="Line 218"/>
          <p:cNvSpPr>
            <a:spLocks noChangeShapeType="1"/>
          </p:cNvSpPr>
          <p:nvPr/>
        </p:nvSpPr>
        <p:spPr bwMode="auto">
          <a:xfrm flipH="1" flipV="1">
            <a:off x="4964113" y="4846638"/>
            <a:ext cx="277812" cy="53181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6453" name="Oval 219"/>
          <p:cNvSpPr>
            <a:spLocks noChangeArrowheads="1"/>
          </p:cNvSpPr>
          <p:nvPr/>
        </p:nvSpPr>
        <p:spPr bwMode="auto">
          <a:xfrm flipH="1">
            <a:off x="51895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54" name="Line 220"/>
          <p:cNvSpPr>
            <a:spLocks noChangeShapeType="1"/>
          </p:cNvSpPr>
          <p:nvPr/>
        </p:nvSpPr>
        <p:spPr bwMode="auto">
          <a:xfrm flipH="1">
            <a:off x="45593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6455" name="Text Box 221"/>
          <p:cNvSpPr txBox="1">
            <a:spLocks noChangeArrowheads="1"/>
          </p:cNvSpPr>
          <p:nvPr/>
        </p:nvSpPr>
        <p:spPr bwMode="auto">
          <a:xfrm>
            <a:off x="80410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6456" name="Freeform 222"/>
          <p:cNvSpPr>
            <a:spLocks/>
          </p:cNvSpPr>
          <p:nvPr/>
        </p:nvSpPr>
        <p:spPr bwMode="auto">
          <a:xfrm flipH="1">
            <a:off x="6027738" y="1189039"/>
            <a:ext cx="463550" cy="555625"/>
          </a:xfrm>
          <a:custGeom>
            <a:avLst/>
            <a:gdLst>
              <a:gd name="T0" fmla="*/ 0 w 292"/>
              <a:gd name="T1" fmla="*/ 882054777 h 350"/>
              <a:gd name="T2" fmla="*/ 146169051 w 292"/>
              <a:gd name="T3" fmla="*/ 15876904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76200">
            <a:solidFill>
              <a:schemeClr val="tx1"/>
            </a:solidFill>
            <a:round/>
            <a:headEnd/>
            <a:tailEnd type="triangle" w="med" len="med"/>
          </a:ln>
        </p:spPr>
        <p:txBody>
          <a:bodyPr wrap="none" anchor="ctr"/>
          <a:lstStyle/>
          <a:p>
            <a:endParaRPr lang="cs-CZ"/>
          </a:p>
        </p:txBody>
      </p:sp>
      <p:sp>
        <p:nvSpPr>
          <p:cNvPr id="96457" name="Line 223"/>
          <p:cNvSpPr>
            <a:spLocks noChangeShapeType="1"/>
          </p:cNvSpPr>
          <p:nvPr/>
        </p:nvSpPr>
        <p:spPr bwMode="auto">
          <a:xfrm flipH="1">
            <a:off x="3786188" y="2663826"/>
            <a:ext cx="0" cy="504825"/>
          </a:xfrm>
          <a:prstGeom prst="line">
            <a:avLst/>
          </a:prstGeom>
          <a:noFill/>
          <a:ln w="28575">
            <a:solidFill>
              <a:schemeClr val="tx1"/>
            </a:solidFill>
            <a:round/>
            <a:headEnd/>
            <a:tailEnd type="triangle" w="med" len="med"/>
          </a:ln>
        </p:spPr>
        <p:txBody>
          <a:bodyPr wrap="none" anchor="ctr"/>
          <a:lstStyle/>
          <a:p>
            <a:endParaRPr lang="cs-CZ"/>
          </a:p>
        </p:txBody>
      </p:sp>
      <p:sp>
        <p:nvSpPr>
          <p:cNvPr id="96458" name="Freeform 224"/>
          <p:cNvSpPr>
            <a:spLocks/>
          </p:cNvSpPr>
          <p:nvPr/>
        </p:nvSpPr>
        <p:spPr bwMode="auto">
          <a:xfrm flipH="1">
            <a:off x="3746500" y="1077914"/>
            <a:ext cx="915988" cy="1501775"/>
          </a:xfrm>
          <a:custGeom>
            <a:avLst/>
            <a:gdLst>
              <a:gd name="T0" fmla="*/ 0 w 577"/>
              <a:gd name="T1" fmla="*/ 136088452 h 946"/>
              <a:gd name="T2" fmla="*/ 1217236809 w 577"/>
              <a:gd name="T3" fmla="*/ 375504077 h 946"/>
              <a:gd name="T4" fmla="*/ 1418849334 w 577"/>
              <a:gd name="T5" fmla="*/ 2147483647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28575">
            <a:solidFill>
              <a:schemeClr val="tx1"/>
            </a:solidFill>
            <a:round/>
            <a:headEnd/>
            <a:tailEnd type="triangle" w="med" len="med"/>
          </a:ln>
        </p:spPr>
        <p:txBody>
          <a:bodyPr wrap="none" anchor="ctr"/>
          <a:lstStyle/>
          <a:p>
            <a:endParaRPr lang="cs-CZ"/>
          </a:p>
        </p:txBody>
      </p:sp>
      <p:sp>
        <p:nvSpPr>
          <p:cNvPr id="135393" name="Text Box 225"/>
          <p:cNvSpPr txBox="1">
            <a:spLocks noChangeArrowheads="1"/>
          </p:cNvSpPr>
          <p:nvPr/>
        </p:nvSpPr>
        <p:spPr bwMode="auto">
          <a:xfrm flipH="1">
            <a:off x="1923711" y="3941763"/>
            <a:ext cx="1972015" cy="523220"/>
          </a:xfrm>
          <a:prstGeom prst="rect">
            <a:avLst/>
          </a:prstGeom>
          <a:solidFill>
            <a:srgbClr val="FFFF00"/>
          </a:solidFill>
          <a:ln w="9525">
            <a:noFill/>
            <a:miter lim="800000"/>
            <a:headEnd/>
            <a:tailEnd/>
          </a:ln>
        </p:spPr>
        <p:txBody>
          <a:bodyPr wrap="none">
            <a:spAutoFit/>
          </a:bodyPr>
          <a:lstStyle/>
          <a:p>
            <a:pPr algn="r" eaLnBrk="0" hangingPunct="0"/>
            <a:r>
              <a:rPr lang="cs-CZ" sz="1400" b="1" dirty="0">
                <a:latin typeface="Times New Roman" pitchFamily="18" charset="0"/>
              </a:rPr>
              <a:t>Pokles hladiny </a:t>
            </a:r>
          </a:p>
          <a:p>
            <a:pPr algn="r" eaLnBrk="0" hangingPunct="0"/>
            <a:r>
              <a:rPr lang="cs-CZ" sz="1400" b="1" dirty="0">
                <a:latin typeface="Times New Roman" pitchFamily="18" charset="0"/>
              </a:rPr>
              <a:t>plazmatických bílkovin</a:t>
            </a:r>
            <a:endParaRPr lang="cs-CZ" sz="1400" b="1" u="sng" dirty="0">
              <a:latin typeface="Times New Roman" pitchFamily="18" charset="0"/>
            </a:endParaRPr>
          </a:p>
        </p:txBody>
      </p:sp>
      <p:sp>
        <p:nvSpPr>
          <p:cNvPr id="135394" name="Line 226"/>
          <p:cNvSpPr>
            <a:spLocks noChangeShapeType="1"/>
          </p:cNvSpPr>
          <p:nvPr/>
        </p:nvSpPr>
        <p:spPr bwMode="auto">
          <a:xfrm flipH="1" flipV="1">
            <a:off x="3287713" y="3068639"/>
            <a:ext cx="0" cy="884237"/>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35395" name="Text Box 227"/>
          <p:cNvSpPr txBox="1">
            <a:spLocks noChangeArrowheads="1"/>
          </p:cNvSpPr>
          <p:nvPr/>
        </p:nvSpPr>
        <p:spPr bwMode="auto">
          <a:xfrm flipH="1">
            <a:off x="2374945" y="927100"/>
            <a:ext cx="1774780" cy="523220"/>
          </a:xfrm>
          <a:prstGeom prst="rect">
            <a:avLst/>
          </a:prstGeom>
          <a:solidFill>
            <a:srgbClr val="BBE0E3"/>
          </a:solidFill>
          <a:ln w="9525">
            <a:noFill/>
            <a:miter lim="800000"/>
            <a:headEnd/>
            <a:tailEnd/>
          </a:ln>
        </p:spPr>
        <p:txBody>
          <a:bodyPr wrap="none">
            <a:spAutoFit/>
          </a:bodyPr>
          <a:lstStyle/>
          <a:p>
            <a:pPr algn="r" eaLnBrk="0" hangingPunct="0"/>
            <a:r>
              <a:rPr lang="cs-CZ" sz="1400" b="1" dirty="0">
                <a:latin typeface="Times New Roman" pitchFamily="18" charset="0"/>
              </a:rPr>
              <a:t>Hromadění bílkovin </a:t>
            </a:r>
          </a:p>
          <a:p>
            <a:pPr algn="r" eaLnBrk="0" hangingPunct="0"/>
            <a:r>
              <a:rPr lang="cs-CZ" sz="1400" b="1" dirty="0">
                <a:latin typeface="Times New Roman" pitchFamily="18" charset="0"/>
              </a:rPr>
              <a:t>v </a:t>
            </a:r>
            <a:r>
              <a:rPr lang="cs-CZ" sz="1400" b="1" dirty="0" err="1">
                <a:latin typeface="Times New Roman" pitchFamily="18" charset="0"/>
              </a:rPr>
              <a:t>intersticiu</a:t>
            </a:r>
            <a:endParaRPr lang="cs-CZ" sz="1400" b="1" u="sng" dirty="0">
              <a:latin typeface="Times New Roman" pitchFamily="18" charset="0"/>
            </a:endParaRPr>
          </a:p>
        </p:txBody>
      </p:sp>
      <p:sp>
        <p:nvSpPr>
          <p:cNvPr id="135396" name="Text Box 228"/>
          <p:cNvSpPr txBox="1">
            <a:spLocks noChangeArrowheads="1"/>
          </p:cNvSpPr>
          <p:nvPr/>
        </p:nvSpPr>
        <p:spPr bwMode="auto">
          <a:xfrm flipH="1">
            <a:off x="2416959" y="233363"/>
            <a:ext cx="2241550" cy="304800"/>
          </a:xfrm>
          <a:prstGeom prst="rect">
            <a:avLst/>
          </a:prstGeom>
          <a:solidFill>
            <a:srgbClr val="FFFF00"/>
          </a:solidFill>
          <a:ln w="9525">
            <a:noFill/>
            <a:miter lim="800000"/>
            <a:headEnd/>
            <a:tailEnd/>
          </a:ln>
        </p:spPr>
        <p:txBody>
          <a:bodyPr wrap="none">
            <a:spAutoFit/>
          </a:bodyPr>
          <a:lstStyle/>
          <a:p>
            <a:pPr algn="r" eaLnBrk="0" hangingPunct="0"/>
            <a:r>
              <a:rPr lang="cs-CZ" sz="1400" b="1" dirty="0">
                <a:latin typeface="Times New Roman" pitchFamily="18" charset="0"/>
              </a:rPr>
              <a:t>Snížená lymfatická drenáž</a:t>
            </a:r>
            <a:r>
              <a:rPr lang="cs-CZ" sz="1400" b="1" u="sng" dirty="0">
                <a:latin typeface="Times New Roman" pitchFamily="18" charset="0"/>
              </a:rPr>
              <a:t> </a:t>
            </a:r>
          </a:p>
        </p:txBody>
      </p:sp>
      <p:sp>
        <p:nvSpPr>
          <p:cNvPr id="135397" name="Line 229"/>
          <p:cNvSpPr>
            <a:spLocks noChangeShapeType="1"/>
          </p:cNvSpPr>
          <p:nvPr/>
        </p:nvSpPr>
        <p:spPr bwMode="auto">
          <a:xfrm>
            <a:off x="3473453" y="573088"/>
            <a:ext cx="9523" cy="420688"/>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35398" name="Line 230"/>
          <p:cNvSpPr>
            <a:spLocks noChangeShapeType="1"/>
          </p:cNvSpPr>
          <p:nvPr/>
        </p:nvSpPr>
        <p:spPr bwMode="auto">
          <a:xfrm flipH="1">
            <a:off x="3363914" y="1490663"/>
            <a:ext cx="1587" cy="105410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96465" name="Oval 231"/>
          <p:cNvSpPr>
            <a:spLocks noChangeArrowheads="1"/>
          </p:cNvSpPr>
          <p:nvPr/>
        </p:nvSpPr>
        <p:spPr bwMode="auto">
          <a:xfrm flipH="1">
            <a:off x="3467101" y="6148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66" name="Oval 232"/>
          <p:cNvSpPr>
            <a:spLocks noChangeArrowheads="1"/>
          </p:cNvSpPr>
          <p:nvPr/>
        </p:nvSpPr>
        <p:spPr bwMode="auto">
          <a:xfrm flipH="1">
            <a:off x="3811588" y="5745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67" name="Oval 233"/>
          <p:cNvSpPr>
            <a:spLocks noChangeArrowheads="1"/>
          </p:cNvSpPr>
          <p:nvPr/>
        </p:nvSpPr>
        <p:spPr bwMode="auto">
          <a:xfrm flipH="1">
            <a:off x="3506788" y="6442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68" name="Oval 234"/>
          <p:cNvSpPr>
            <a:spLocks noChangeArrowheads="1"/>
          </p:cNvSpPr>
          <p:nvPr/>
        </p:nvSpPr>
        <p:spPr bwMode="auto">
          <a:xfrm flipH="1">
            <a:off x="4489451" y="6534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69" name="Oval 235"/>
          <p:cNvSpPr>
            <a:spLocks noChangeArrowheads="1"/>
          </p:cNvSpPr>
          <p:nvPr/>
        </p:nvSpPr>
        <p:spPr bwMode="auto">
          <a:xfrm flipH="1">
            <a:off x="4092576" y="6273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72" name="Oval 238"/>
          <p:cNvSpPr>
            <a:spLocks noChangeArrowheads="1"/>
          </p:cNvSpPr>
          <p:nvPr/>
        </p:nvSpPr>
        <p:spPr bwMode="auto">
          <a:xfrm flipH="1">
            <a:off x="2997051" y="6237312"/>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73" name="Oval 239"/>
          <p:cNvSpPr>
            <a:spLocks noChangeArrowheads="1"/>
          </p:cNvSpPr>
          <p:nvPr/>
        </p:nvSpPr>
        <p:spPr bwMode="auto">
          <a:xfrm flipH="1">
            <a:off x="2586038" y="61309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74" name="Oval 240"/>
          <p:cNvSpPr>
            <a:spLocks noChangeArrowheads="1"/>
          </p:cNvSpPr>
          <p:nvPr/>
        </p:nvSpPr>
        <p:spPr bwMode="auto">
          <a:xfrm flipH="1">
            <a:off x="2695576" y="635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75" name="Oval 241"/>
          <p:cNvSpPr>
            <a:spLocks noChangeArrowheads="1"/>
          </p:cNvSpPr>
          <p:nvPr/>
        </p:nvSpPr>
        <p:spPr bwMode="auto">
          <a:xfrm flipH="1">
            <a:off x="6656388" y="6399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76" name="Oval 242"/>
          <p:cNvSpPr>
            <a:spLocks noChangeArrowheads="1"/>
          </p:cNvSpPr>
          <p:nvPr/>
        </p:nvSpPr>
        <p:spPr bwMode="auto">
          <a:xfrm flipH="1">
            <a:off x="5745163" y="6215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77" name="Oval 243"/>
          <p:cNvSpPr>
            <a:spLocks noChangeArrowheads="1"/>
          </p:cNvSpPr>
          <p:nvPr/>
        </p:nvSpPr>
        <p:spPr bwMode="auto">
          <a:xfrm flipH="1">
            <a:off x="6030913" y="6594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412" name="Oval 244"/>
          <p:cNvSpPr>
            <a:spLocks noChangeArrowheads="1"/>
          </p:cNvSpPr>
          <p:nvPr/>
        </p:nvSpPr>
        <p:spPr bwMode="auto">
          <a:xfrm flipH="1">
            <a:off x="2238376" y="1714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413" name="Oval 245"/>
          <p:cNvSpPr>
            <a:spLocks noChangeArrowheads="1"/>
          </p:cNvSpPr>
          <p:nvPr/>
        </p:nvSpPr>
        <p:spPr bwMode="auto">
          <a:xfrm flipH="1">
            <a:off x="2844801" y="1917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414" name="Oval 246"/>
          <p:cNvSpPr>
            <a:spLocks noChangeArrowheads="1"/>
          </p:cNvSpPr>
          <p:nvPr/>
        </p:nvSpPr>
        <p:spPr bwMode="auto">
          <a:xfrm flipH="1">
            <a:off x="2784476" y="2271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415" name="Oval 247"/>
          <p:cNvSpPr>
            <a:spLocks noChangeArrowheads="1"/>
          </p:cNvSpPr>
          <p:nvPr/>
        </p:nvSpPr>
        <p:spPr bwMode="auto">
          <a:xfrm flipH="1">
            <a:off x="2547938" y="1925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5419" name="Oval 251"/>
          <p:cNvSpPr>
            <a:spLocks noChangeArrowheads="1"/>
          </p:cNvSpPr>
          <p:nvPr/>
        </p:nvSpPr>
        <p:spPr bwMode="auto">
          <a:xfrm flipH="1">
            <a:off x="2779713" y="1608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84" name="Oval 252"/>
          <p:cNvSpPr>
            <a:spLocks noChangeArrowheads="1"/>
          </p:cNvSpPr>
          <p:nvPr/>
        </p:nvSpPr>
        <p:spPr bwMode="auto">
          <a:xfrm flipH="1">
            <a:off x="3598863" y="12382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85" name="Oval 253"/>
          <p:cNvSpPr>
            <a:spLocks noChangeArrowheads="1"/>
          </p:cNvSpPr>
          <p:nvPr/>
        </p:nvSpPr>
        <p:spPr bwMode="auto">
          <a:xfrm flipH="1">
            <a:off x="3154363" y="1639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6486" name="Oval 254"/>
          <p:cNvSpPr>
            <a:spLocks noChangeArrowheads="1"/>
          </p:cNvSpPr>
          <p:nvPr/>
        </p:nvSpPr>
        <p:spPr bwMode="auto">
          <a:xfrm flipH="1">
            <a:off x="2909888" y="827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6487" name="Group 255"/>
          <p:cNvGrpSpPr>
            <a:grpSpLocks/>
          </p:cNvGrpSpPr>
          <p:nvPr/>
        </p:nvGrpSpPr>
        <p:grpSpPr bwMode="auto">
          <a:xfrm flipH="1">
            <a:off x="1165226" y="44624"/>
            <a:ext cx="9866313" cy="7175500"/>
            <a:chOff x="-225" y="0"/>
            <a:chExt cx="6215" cy="4520"/>
          </a:xfrm>
        </p:grpSpPr>
        <p:sp>
          <p:nvSpPr>
            <p:cNvPr id="96489" name="Rectangle 256"/>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6490" name="Rectangle 257"/>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6491" name="Rectangle 258"/>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sp>
        <p:nvSpPr>
          <p:cNvPr id="96488" name="AutoShape 259"/>
          <p:cNvSpPr>
            <a:spLocks noChangeArrowheads="1"/>
          </p:cNvSpPr>
          <p:nvPr/>
        </p:nvSpPr>
        <p:spPr bwMode="auto">
          <a:xfrm>
            <a:off x="1847851" y="3046413"/>
            <a:ext cx="360363" cy="647700"/>
          </a:xfrm>
          <a:prstGeom prst="downArrow">
            <a:avLst>
              <a:gd name="adj1" fmla="val 50000"/>
              <a:gd name="adj2" fmla="val 44934"/>
            </a:avLst>
          </a:prstGeom>
          <a:solidFill>
            <a:schemeClr val="accent1"/>
          </a:solidFill>
          <a:ln w="9525">
            <a:solidFill>
              <a:schemeClr val="tx1"/>
            </a:solidFill>
            <a:miter lim="800000"/>
            <a:headEnd/>
            <a:tailEnd/>
          </a:ln>
        </p:spPr>
        <p:txBody>
          <a:bodyPr vert="eaVert" wrap="none" anchor="ctr"/>
          <a:lstStyle/>
          <a:p>
            <a:endParaRPr lang="en-US"/>
          </a:p>
        </p:txBody>
      </p:sp>
      <p:sp>
        <p:nvSpPr>
          <p:cNvPr id="264" name="Volný tvar: obrazec 263">
            <a:extLst>
              <a:ext uri="{FF2B5EF4-FFF2-40B4-BE49-F238E27FC236}">
                <a16:creationId xmlns:a16="http://schemas.microsoft.com/office/drawing/2014/main" id="{70708F5C-F8D6-41DF-9050-D1EE96F72FEA}"/>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295" name="Text Box 61"/>
          <p:cNvSpPr txBox="1">
            <a:spLocks noChangeArrowheads="1"/>
          </p:cNvSpPr>
          <p:nvPr/>
        </p:nvSpPr>
        <p:spPr bwMode="auto">
          <a:xfrm rot="17650112" flipH="1">
            <a:off x="6004720" y="989807"/>
            <a:ext cx="2268537"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Gradient hydraulických tlaků</a:t>
            </a:r>
          </a:p>
        </p:txBody>
      </p:sp>
      <p:grpSp>
        <p:nvGrpSpPr>
          <p:cNvPr id="265" name="Skupina 264">
            <a:extLst>
              <a:ext uri="{FF2B5EF4-FFF2-40B4-BE49-F238E27FC236}">
                <a16:creationId xmlns:a16="http://schemas.microsoft.com/office/drawing/2014/main" id="{2AD1D9C9-4C1E-42F5-BEA5-8734FC8CB91D}"/>
              </a:ext>
            </a:extLst>
          </p:cNvPr>
          <p:cNvGrpSpPr/>
          <p:nvPr/>
        </p:nvGrpSpPr>
        <p:grpSpPr>
          <a:xfrm>
            <a:off x="1860374" y="33958"/>
            <a:ext cx="5477650" cy="495591"/>
            <a:chOff x="336374" y="33957"/>
            <a:chExt cx="5477650" cy="495591"/>
          </a:xfrm>
        </p:grpSpPr>
        <p:cxnSp>
          <p:nvCxnSpPr>
            <p:cNvPr id="266" name="Přímá spojnice se šipkou 265">
              <a:extLst>
                <a:ext uri="{FF2B5EF4-FFF2-40B4-BE49-F238E27FC236}">
                  <a16:creationId xmlns:a16="http://schemas.microsoft.com/office/drawing/2014/main" id="{9390F2E2-D345-43C3-BBBB-AAE54EB48790}"/>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7" name="Přímá spojnice se šipkou 266">
              <a:extLst>
                <a:ext uri="{FF2B5EF4-FFF2-40B4-BE49-F238E27FC236}">
                  <a16:creationId xmlns:a16="http://schemas.microsoft.com/office/drawing/2014/main" id="{D6736656-658A-4439-B4AE-A78E93B95F14}"/>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8" name="Přímá spojnice se šipkou 267">
              <a:extLst>
                <a:ext uri="{FF2B5EF4-FFF2-40B4-BE49-F238E27FC236}">
                  <a16:creationId xmlns:a16="http://schemas.microsoft.com/office/drawing/2014/main" id="{17354CE3-DEB6-4544-9111-C2ABE143EA01}"/>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9" name="Přímá spojnice se šipkou 268">
              <a:extLst>
                <a:ext uri="{FF2B5EF4-FFF2-40B4-BE49-F238E27FC236}">
                  <a16:creationId xmlns:a16="http://schemas.microsoft.com/office/drawing/2014/main" id="{BF27088E-C8F7-43DD-9861-7329F7226383}"/>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0" name="Přímá spojnice se šipkou 269">
              <a:extLst>
                <a:ext uri="{FF2B5EF4-FFF2-40B4-BE49-F238E27FC236}">
                  <a16:creationId xmlns:a16="http://schemas.microsoft.com/office/drawing/2014/main" id="{62283B80-EC8C-431D-BAD5-CF127B8B2C97}"/>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1" name="Přímá spojnice se šipkou 270">
              <a:extLst>
                <a:ext uri="{FF2B5EF4-FFF2-40B4-BE49-F238E27FC236}">
                  <a16:creationId xmlns:a16="http://schemas.microsoft.com/office/drawing/2014/main" id="{53D235DE-4004-4CCB-B8DD-E75A385FAAF8}"/>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2" name="Přímá spojnice se šipkou 271">
              <a:extLst>
                <a:ext uri="{FF2B5EF4-FFF2-40B4-BE49-F238E27FC236}">
                  <a16:creationId xmlns:a16="http://schemas.microsoft.com/office/drawing/2014/main" id="{E975426C-3BD1-4544-A3EE-4181440872B8}"/>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3" name="Přímá spojnice se šipkou 272">
              <a:extLst>
                <a:ext uri="{FF2B5EF4-FFF2-40B4-BE49-F238E27FC236}">
                  <a16:creationId xmlns:a16="http://schemas.microsoft.com/office/drawing/2014/main" id="{84059082-83B4-414C-BE47-08DE1464FB95}"/>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4" name="Přímá spojnice se šipkou 273">
              <a:extLst>
                <a:ext uri="{FF2B5EF4-FFF2-40B4-BE49-F238E27FC236}">
                  <a16:creationId xmlns:a16="http://schemas.microsoft.com/office/drawing/2014/main" id="{78A475FB-7956-43F2-BF6B-9374F6B855A1}"/>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5" name="Přímá spojnice se šipkou 274">
              <a:extLst>
                <a:ext uri="{FF2B5EF4-FFF2-40B4-BE49-F238E27FC236}">
                  <a16:creationId xmlns:a16="http://schemas.microsoft.com/office/drawing/2014/main" id="{2E699A5D-E48C-412A-8C17-0C3AC6815D99}"/>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6" name="Přímá spojnice se šipkou 275">
              <a:extLst>
                <a:ext uri="{FF2B5EF4-FFF2-40B4-BE49-F238E27FC236}">
                  <a16:creationId xmlns:a16="http://schemas.microsoft.com/office/drawing/2014/main" id="{8DBB4827-31D4-43D1-B65A-C07CBAD3F970}"/>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7" name="Přímá spojnice se šipkou 276">
              <a:extLst>
                <a:ext uri="{FF2B5EF4-FFF2-40B4-BE49-F238E27FC236}">
                  <a16:creationId xmlns:a16="http://schemas.microsoft.com/office/drawing/2014/main" id="{C497CA39-024A-4448-8E71-681CB01F1DE0}"/>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8" name="Přímá spojnice se šipkou 277">
              <a:extLst>
                <a:ext uri="{FF2B5EF4-FFF2-40B4-BE49-F238E27FC236}">
                  <a16:creationId xmlns:a16="http://schemas.microsoft.com/office/drawing/2014/main" id="{96711CCF-1115-47E9-9DF6-4C558967A22A}"/>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9" name="Přímá spojnice se šipkou 278">
              <a:extLst>
                <a:ext uri="{FF2B5EF4-FFF2-40B4-BE49-F238E27FC236}">
                  <a16:creationId xmlns:a16="http://schemas.microsoft.com/office/drawing/2014/main" id="{CBE5C514-9FF0-45E6-9513-E61505C29D36}"/>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0" name="Přímá spojnice se šipkou 279">
              <a:extLst>
                <a:ext uri="{FF2B5EF4-FFF2-40B4-BE49-F238E27FC236}">
                  <a16:creationId xmlns:a16="http://schemas.microsoft.com/office/drawing/2014/main" id="{B838B29D-EF0B-4140-A8AB-4AE2E1DC3CB9}"/>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1" name="Přímá spojnice se šipkou 280">
              <a:extLst>
                <a:ext uri="{FF2B5EF4-FFF2-40B4-BE49-F238E27FC236}">
                  <a16:creationId xmlns:a16="http://schemas.microsoft.com/office/drawing/2014/main" id="{A4ECE056-0803-40CD-B7DB-53BADD5341B7}"/>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2" name="Přímá spojnice se šipkou 281">
              <a:extLst>
                <a:ext uri="{FF2B5EF4-FFF2-40B4-BE49-F238E27FC236}">
                  <a16:creationId xmlns:a16="http://schemas.microsoft.com/office/drawing/2014/main" id="{07DFF6DB-64BD-4378-A08E-A78BE4544247}"/>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3" name="Přímá spojnice se šipkou 282">
              <a:extLst>
                <a:ext uri="{FF2B5EF4-FFF2-40B4-BE49-F238E27FC236}">
                  <a16:creationId xmlns:a16="http://schemas.microsoft.com/office/drawing/2014/main" id="{2BB13196-E3D4-4BC1-86A1-20A79D26D93E}"/>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4" name="Přímá spojnice se šipkou 283">
              <a:extLst>
                <a:ext uri="{FF2B5EF4-FFF2-40B4-BE49-F238E27FC236}">
                  <a16:creationId xmlns:a16="http://schemas.microsoft.com/office/drawing/2014/main" id="{2B49E338-0BAA-41CE-90A4-13AD95CAECAF}"/>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5" name="Přímá spojnice se šipkou 284">
              <a:extLst>
                <a:ext uri="{FF2B5EF4-FFF2-40B4-BE49-F238E27FC236}">
                  <a16:creationId xmlns:a16="http://schemas.microsoft.com/office/drawing/2014/main" id="{2C735E79-9D17-4C3F-A8AD-FC1A33D0EA9D}"/>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6" name="Přímá spojnice se šipkou 285">
              <a:extLst>
                <a:ext uri="{FF2B5EF4-FFF2-40B4-BE49-F238E27FC236}">
                  <a16:creationId xmlns:a16="http://schemas.microsoft.com/office/drawing/2014/main" id="{CE59A2E0-7A28-4722-91C7-D69DB1F2E789}"/>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7" name="Přímá spojnice se šipkou 286">
              <a:extLst>
                <a:ext uri="{FF2B5EF4-FFF2-40B4-BE49-F238E27FC236}">
                  <a16:creationId xmlns:a16="http://schemas.microsoft.com/office/drawing/2014/main" id="{2256A7F4-9A23-4DB1-8CC2-AD3466E7A894}"/>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8" name="Přímá spojnice se šipkou 287">
              <a:extLst>
                <a:ext uri="{FF2B5EF4-FFF2-40B4-BE49-F238E27FC236}">
                  <a16:creationId xmlns:a16="http://schemas.microsoft.com/office/drawing/2014/main" id="{8AC3DF31-9175-4A04-8A88-174823712279}"/>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9" name="Přímá spojnice se šipkou 288">
              <a:extLst>
                <a:ext uri="{FF2B5EF4-FFF2-40B4-BE49-F238E27FC236}">
                  <a16:creationId xmlns:a16="http://schemas.microsoft.com/office/drawing/2014/main" id="{A8404FC0-7EE4-4F7E-A4F9-84031C11103B}"/>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0" name="Přímá spojnice se šipkou 289">
              <a:extLst>
                <a:ext uri="{FF2B5EF4-FFF2-40B4-BE49-F238E27FC236}">
                  <a16:creationId xmlns:a16="http://schemas.microsoft.com/office/drawing/2014/main" id="{94E5CC29-115C-4138-B9F0-F4F66FFDAE70}"/>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1" name="Přímá spojnice se šipkou 290">
              <a:extLst>
                <a:ext uri="{FF2B5EF4-FFF2-40B4-BE49-F238E27FC236}">
                  <a16:creationId xmlns:a16="http://schemas.microsoft.com/office/drawing/2014/main" id="{592079E8-BB63-43AA-BB26-F4005177D045}"/>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2" name="Přímá spojnice se šipkou 291">
              <a:extLst>
                <a:ext uri="{FF2B5EF4-FFF2-40B4-BE49-F238E27FC236}">
                  <a16:creationId xmlns:a16="http://schemas.microsoft.com/office/drawing/2014/main" id="{DE86F061-B452-4867-920E-EA69E193A6EF}"/>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3" name="Přímá spojnice se šipkou 292">
              <a:extLst>
                <a:ext uri="{FF2B5EF4-FFF2-40B4-BE49-F238E27FC236}">
                  <a16:creationId xmlns:a16="http://schemas.microsoft.com/office/drawing/2014/main" id="{935A43BA-00C1-4856-961C-FD4485C18607}"/>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4" name="Přímá spojnice se šipkou 293">
              <a:extLst>
                <a:ext uri="{FF2B5EF4-FFF2-40B4-BE49-F238E27FC236}">
                  <a16:creationId xmlns:a16="http://schemas.microsoft.com/office/drawing/2014/main" id="{8ACB0EC8-994B-421F-83BE-71E99053C916}"/>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5" name="Přímá spojnice se šipkou 294">
              <a:extLst>
                <a:ext uri="{FF2B5EF4-FFF2-40B4-BE49-F238E27FC236}">
                  <a16:creationId xmlns:a16="http://schemas.microsoft.com/office/drawing/2014/main" id="{9B2D4065-4704-4BC0-8A20-9E770C8E2491}"/>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6" name="Přímá spojnice se šipkou 295">
              <a:extLst>
                <a:ext uri="{FF2B5EF4-FFF2-40B4-BE49-F238E27FC236}">
                  <a16:creationId xmlns:a16="http://schemas.microsoft.com/office/drawing/2014/main" id="{B60C04E4-2DAB-4C2B-AEA8-5FCF90998203}"/>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7" name="Přímá spojnice se šipkou 296">
              <a:extLst>
                <a:ext uri="{FF2B5EF4-FFF2-40B4-BE49-F238E27FC236}">
                  <a16:creationId xmlns:a16="http://schemas.microsoft.com/office/drawing/2014/main" id="{6C3196E2-7262-4990-8921-A542A1480AE0}"/>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8" name="Přímá spojnice se šipkou 297">
              <a:extLst>
                <a:ext uri="{FF2B5EF4-FFF2-40B4-BE49-F238E27FC236}">
                  <a16:creationId xmlns:a16="http://schemas.microsoft.com/office/drawing/2014/main" id="{C6F017AC-5709-4826-8875-3C19DF721BE9}"/>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9" name="Přímá spojnice se šipkou 298">
              <a:extLst>
                <a:ext uri="{FF2B5EF4-FFF2-40B4-BE49-F238E27FC236}">
                  <a16:creationId xmlns:a16="http://schemas.microsoft.com/office/drawing/2014/main" id="{047B3006-03F2-4419-A51E-68EEACAD409E}"/>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0" name="Přímá spojnice se šipkou 299">
              <a:extLst>
                <a:ext uri="{FF2B5EF4-FFF2-40B4-BE49-F238E27FC236}">
                  <a16:creationId xmlns:a16="http://schemas.microsoft.com/office/drawing/2014/main" id="{66ACB1E1-F492-4889-B2EA-8D86B4CE300F}"/>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1" name="Přímá spojnice se šipkou 300">
              <a:extLst>
                <a:ext uri="{FF2B5EF4-FFF2-40B4-BE49-F238E27FC236}">
                  <a16:creationId xmlns:a16="http://schemas.microsoft.com/office/drawing/2014/main" id="{FEB87801-8364-4B0B-B83C-31BEDE06C748}"/>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2" name="Přímá spojnice se šipkou 301">
              <a:extLst>
                <a:ext uri="{FF2B5EF4-FFF2-40B4-BE49-F238E27FC236}">
                  <a16:creationId xmlns:a16="http://schemas.microsoft.com/office/drawing/2014/main" id="{E2922BCD-2A0E-4DA2-8520-594F4F14D4B7}"/>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3" name="Přímá spojnice se šipkou 302">
              <a:extLst>
                <a:ext uri="{FF2B5EF4-FFF2-40B4-BE49-F238E27FC236}">
                  <a16:creationId xmlns:a16="http://schemas.microsoft.com/office/drawing/2014/main" id="{F56D0DD9-22A9-4FFD-8221-01D0913B2B15}"/>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317" name="AutoShape 2">
            <a:extLst>
              <a:ext uri="{FF2B5EF4-FFF2-40B4-BE49-F238E27FC236}">
                <a16:creationId xmlns:a16="http://schemas.microsoft.com/office/drawing/2014/main" id="{041255AF-D867-4B53-9E41-BDA7E23718AC}"/>
              </a:ext>
            </a:extLst>
          </p:cNvPr>
          <p:cNvSpPr>
            <a:spLocks noChangeArrowheads="1"/>
          </p:cNvSpPr>
          <p:nvPr/>
        </p:nvSpPr>
        <p:spPr bwMode="auto">
          <a:xfrm rot="7656086">
            <a:off x="1594200" y="-164767"/>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318" name="Text Box 318">
            <a:extLst>
              <a:ext uri="{FF2B5EF4-FFF2-40B4-BE49-F238E27FC236}">
                <a16:creationId xmlns:a16="http://schemas.microsoft.com/office/drawing/2014/main" id="{B15977ED-E125-460E-BD40-14FE8B10F479}"/>
              </a:ext>
            </a:extLst>
          </p:cNvPr>
          <p:cNvSpPr txBox="1">
            <a:spLocks noChangeArrowheads="1"/>
          </p:cNvSpPr>
          <p:nvPr/>
        </p:nvSpPr>
        <p:spPr bwMode="auto">
          <a:xfrm rot="2227758" flipH="1">
            <a:off x="1390030" y="46893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sp>
        <p:nvSpPr>
          <p:cNvPr id="319" name="Ovál 318">
            <a:extLst>
              <a:ext uri="{FF2B5EF4-FFF2-40B4-BE49-F238E27FC236}">
                <a16:creationId xmlns:a16="http://schemas.microsoft.com/office/drawing/2014/main" id="{A9129D1B-BEF4-4AAE-8D3E-A806781450D6}"/>
              </a:ext>
            </a:extLst>
          </p:cNvPr>
          <p:cNvSpPr/>
          <p:nvPr/>
        </p:nvSpPr>
        <p:spPr>
          <a:xfrm>
            <a:off x="1961986" y="544700"/>
            <a:ext cx="315419" cy="332854"/>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0" name="AutoShape 313">
            <a:extLst>
              <a:ext uri="{FF2B5EF4-FFF2-40B4-BE49-F238E27FC236}">
                <a16:creationId xmlns:a16="http://schemas.microsoft.com/office/drawing/2014/main" id="{E80A6264-FB1C-45FE-A5E0-FE7AEA3A3113}"/>
              </a:ext>
            </a:extLst>
          </p:cNvPr>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321" name="Text Box 318">
            <a:extLst>
              <a:ext uri="{FF2B5EF4-FFF2-40B4-BE49-F238E27FC236}">
                <a16:creationId xmlns:a16="http://schemas.microsoft.com/office/drawing/2014/main" id="{8A97D5FC-F1DA-454E-A559-EDA361221A9F}"/>
              </a:ext>
            </a:extLst>
          </p:cNvPr>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322" name="Ovál 321">
            <a:extLst>
              <a:ext uri="{FF2B5EF4-FFF2-40B4-BE49-F238E27FC236}">
                <a16:creationId xmlns:a16="http://schemas.microsoft.com/office/drawing/2014/main" id="{6E30F082-FE3E-4BA3-8991-27834A2E60A5}"/>
              </a:ext>
            </a:extLst>
          </p:cNvPr>
          <p:cNvSpPr/>
          <p:nvPr/>
        </p:nvSpPr>
        <p:spPr>
          <a:xfrm>
            <a:off x="2995465" y="6340474"/>
            <a:ext cx="315419" cy="332854"/>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35393"/>
                                        </p:tgtEl>
                                        <p:attrNameLst>
                                          <p:attrName>style.visibility</p:attrName>
                                        </p:attrNameLst>
                                      </p:cBhvr>
                                      <p:to>
                                        <p:strVal val="visible"/>
                                      </p:to>
                                    </p:set>
                                    <p:animEffect transition="in" filter="checkerboard(across)">
                                      <p:cBhvr>
                                        <p:cTn id="7" dur="500"/>
                                        <p:tgtEl>
                                          <p:spTgt spid="135393"/>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35394"/>
                                        </p:tgtEl>
                                        <p:attrNameLst>
                                          <p:attrName>style.visibility</p:attrName>
                                        </p:attrNameLst>
                                      </p:cBhvr>
                                      <p:to>
                                        <p:strVal val="visible"/>
                                      </p:to>
                                    </p:set>
                                    <p:animEffect transition="in" filter="checkerboard(across)">
                                      <p:cBhvr>
                                        <p:cTn id="10" dur="500"/>
                                        <p:tgtEl>
                                          <p:spTgt spid="135394"/>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135396"/>
                                        </p:tgtEl>
                                        <p:attrNameLst>
                                          <p:attrName>style.visibility</p:attrName>
                                        </p:attrNameLst>
                                      </p:cBhvr>
                                      <p:to>
                                        <p:strVal val="visible"/>
                                      </p:to>
                                    </p:set>
                                    <p:animEffect transition="in" filter="checkerboard(across)">
                                      <p:cBhvr>
                                        <p:cTn id="15" dur="500"/>
                                        <p:tgtEl>
                                          <p:spTgt spid="13539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19"/>
                                        </p:tgtEl>
                                        <p:attrNameLst>
                                          <p:attrName>style.visibility</p:attrName>
                                        </p:attrNameLst>
                                      </p:cBhvr>
                                      <p:to>
                                        <p:strVal val="visible"/>
                                      </p:to>
                                    </p:set>
                                    <p:animEffect transition="in" filter="fade">
                                      <p:cBhvr>
                                        <p:cTn id="18" dur="500"/>
                                        <p:tgtEl>
                                          <p:spTgt spid="31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22"/>
                                        </p:tgtEl>
                                        <p:attrNameLst>
                                          <p:attrName>style.visibility</p:attrName>
                                        </p:attrNameLst>
                                      </p:cBhvr>
                                      <p:to>
                                        <p:strVal val="visible"/>
                                      </p:to>
                                    </p:set>
                                    <p:animEffect transition="in" filter="fade">
                                      <p:cBhvr>
                                        <p:cTn id="21" dur="500"/>
                                        <p:tgtEl>
                                          <p:spTgt spid="322"/>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135395"/>
                                        </p:tgtEl>
                                        <p:attrNameLst>
                                          <p:attrName>style.visibility</p:attrName>
                                        </p:attrNameLst>
                                      </p:cBhvr>
                                      <p:to>
                                        <p:strVal val="visible"/>
                                      </p:to>
                                    </p:set>
                                    <p:animEffect transition="in" filter="checkerboard(across)">
                                      <p:cBhvr>
                                        <p:cTn id="24" dur="500"/>
                                        <p:tgtEl>
                                          <p:spTgt spid="135395"/>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135397"/>
                                        </p:tgtEl>
                                        <p:attrNameLst>
                                          <p:attrName>style.visibility</p:attrName>
                                        </p:attrNameLst>
                                      </p:cBhvr>
                                      <p:to>
                                        <p:strVal val="visible"/>
                                      </p:to>
                                    </p:set>
                                    <p:animEffect transition="in" filter="checkerboard(across)">
                                      <p:cBhvr>
                                        <p:cTn id="27" dur="500"/>
                                        <p:tgtEl>
                                          <p:spTgt spid="135397"/>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135398"/>
                                        </p:tgtEl>
                                        <p:attrNameLst>
                                          <p:attrName>style.visibility</p:attrName>
                                        </p:attrNameLst>
                                      </p:cBhvr>
                                      <p:to>
                                        <p:strVal val="visible"/>
                                      </p:to>
                                    </p:set>
                                    <p:animEffect transition="in" filter="checkerboard(across)">
                                      <p:cBhvr>
                                        <p:cTn id="30" dur="500"/>
                                        <p:tgtEl>
                                          <p:spTgt spid="135398"/>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135412"/>
                                        </p:tgtEl>
                                        <p:attrNameLst>
                                          <p:attrName>style.visibility</p:attrName>
                                        </p:attrNameLst>
                                      </p:cBhvr>
                                      <p:to>
                                        <p:strVal val="visible"/>
                                      </p:to>
                                    </p:set>
                                    <p:animEffect transition="in" filter="checkerboard(across)">
                                      <p:cBhvr>
                                        <p:cTn id="33" dur="500"/>
                                        <p:tgtEl>
                                          <p:spTgt spid="135412"/>
                                        </p:tgtEl>
                                      </p:cBhvr>
                                    </p:animEffect>
                                  </p:childTnLst>
                                </p:cTn>
                              </p:par>
                              <p:par>
                                <p:cTn id="34" presetID="5" presetClass="entr" presetSubtype="10" fill="hold" grpId="0" nodeType="withEffect">
                                  <p:stCondLst>
                                    <p:cond delay="0"/>
                                  </p:stCondLst>
                                  <p:childTnLst>
                                    <p:set>
                                      <p:cBhvr>
                                        <p:cTn id="35" dur="1" fill="hold">
                                          <p:stCondLst>
                                            <p:cond delay="0"/>
                                          </p:stCondLst>
                                        </p:cTn>
                                        <p:tgtEl>
                                          <p:spTgt spid="135366"/>
                                        </p:tgtEl>
                                        <p:attrNameLst>
                                          <p:attrName>style.visibility</p:attrName>
                                        </p:attrNameLst>
                                      </p:cBhvr>
                                      <p:to>
                                        <p:strVal val="visible"/>
                                      </p:to>
                                    </p:set>
                                    <p:animEffect transition="in" filter="checkerboard(across)">
                                      <p:cBhvr>
                                        <p:cTn id="36" dur="500"/>
                                        <p:tgtEl>
                                          <p:spTgt spid="135366"/>
                                        </p:tgtEl>
                                      </p:cBhvr>
                                    </p:animEffect>
                                  </p:childTnLst>
                                </p:cTn>
                              </p:par>
                              <p:par>
                                <p:cTn id="37" presetID="5" presetClass="entr" presetSubtype="10" fill="hold" grpId="0" nodeType="withEffect">
                                  <p:stCondLst>
                                    <p:cond delay="0"/>
                                  </p:stCondLst>
                                  <p:childTnLst>
                                    <p:set>
                                      <p:cBhvr>
                                        <p:cTn id="38" dur="1" fill="hold">
                                          <p:stCondLst>
                                            <p:cond delay="0"/>
                                          </p:stCondLst>
                                        </p:cTn>
                                        <p:tgtEl>
                                          <p:spTgt spid="135415"/>
                                        </p:tgtEl>
                                        <p:attrNameLst>
                                          <p:attrName>style.visibility</p:attrName>
                                        </p:attrNameLst>
                                      </p:cBhvr>
                                      <p:to>
                                        <p:strVal val="visible"/>
                                      </p:to>
                                    </p:set>
                                    <p:animEffect transition="in" filter="checkerboard(across)">
                                      <p:cBhvr>
                                        <p:cTn id="39" dur="500"/>
                                        <p:tgtEl>
                                          <p:spTgt spid="135415"/>
                                        </p:tgtEl>
                                      </p:cBhvr>
                                    </p:animEffect>
                                  </p:childTnLst>
                                </p:cTn>
                              </p:par>
                              <p:par>
                                <p:cTn id="40" presetID="5" presetClass="entr" presetSubtype="10" fill="hold" grpId="0" nodeType="withEffect">
                                  <p:stCondLst>
                                    <p:cond delay="0"/>
                                  </p:stCondLst>
                                  <p:childTnLst>
                                    <p:set>
                                      <p:cBhvr>
                                        <p:cTn id="41" dur="1" fill="hold">
                                          <p:stCondLst>
                                            <p:cond delay="0"/>
                                          </p:stCondLst>
                                        </p:cTn>
                                        <p:tgtEl>
                                          <p:spTgt spid="135419"/>
                                        </p:tgtEl>
                                        <p:attrNameLst>
                                          <p:attrName>style.visibility</p:attrName>
                                        </p:attrNameLst>
                                      </p:cBhvr>
                                      <p:to>
                                        <p:strVal val="visible"/>
                                      </p:to>
                                    </p:set>
                                    <p:animEffect transition="in" filter="checkerboard(across)">
                                      <p:cBhvr>
                                        <p:cTn id="42" dur="500"/>
                                        <p:tgtEl>
                                          <p:spTgt spid="135419"/>
                                        </p:tgtEl>
                                      </p:cBhvr>
                                    </p:animEffect>
                                  </p:childTnLst>
                                </p:cTn>
                              </p:par>
                              <p:par>
                                <p:cTn id="43" presetID="5" presetClass="entr" presetSubtype="10" fill="hold" grpId="0" nodeType="withEffect">
                                  <p:stCondLst>
                                    <p:cond delay="0"/>
                                  </p:stCondLst>
                                  <p:childTnLst>
                                    <p:set>
                                      <p:cBhvr>
                                        <p:cTn id="44" dur="1" fill="hold">
                                          <p:stCondLst>
                                            <p:cond delay="0"/>
                                          </p:stCondLst>
                                        </p:cTn>
                                        <p:tgtEl>
                                          <p:spTgt spid="135413"/>
                                        </p:tgtEl>
                                        <p:attrNameLst>
                                          <p:attrName>style.visibility</p:attrName>
                                        </p:attrNameLst>
                                      </p:cBhvr>
                                      <p:to>
                                        <p:strVal val="visible"/>
                                      </p:to>
                                    </p:set>
                                    <p:animEffect transition="in" filter="checkerboard(across)">
                                      <p:cBhvr>
                                        <p:cTn id="45" dur="500"/>
                                        <p:tgtEl>
                                          <p:spTgt spid="135413"/>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135414"/>
                                        </p:tgtEl>
                                        <p:attrNameLst>
                                          <p:attrName>style.visibility</p:attrName>
                                        </p:attrNameLst>
                                      </p:cBhvr>
                                      <p:to>
                                        <p:strVal val="visible"/>
                                      </p:to>
                                    </p:set>
                                    <p:animEffect transition="in" filter="checkerboard(across)">
                                      <p:cBhvr>
                                        <p:cTn id="48" dur="500"/>
                                        <p:tgtEl>
                                          <p:spTgt spid="135414"/>
                                        </p:tgtEl>
                                      </p:cBhvr>
                                    </p:animEffect>
                                  </p:childTnLst>
                                </p:cTn>
                              </p:par>
                              <p:par>
                                <p:cTn id="49" presetID="5" presetClass="entr" presetSubtype="10" fill="hold" grpId="0" nodeType="withEffect">
                                  <p:stCondLst>
                                    <p:cond delay="0"/>
                                  </p:stCondLst>
                                  <p:childTnLst>
                                    <p:set>
                                      <p:cBhvr>
                                        <p:cTn id="50" dur="1" fill="hold">
                                          <p:stCondLst>
                                            <p:cond delay="0"/>
                                          </p:stCondLst>
                                        </p:cTn>
                                        <p:tgtEl>
                                          <p:spTgt spid="135371"/>
                                        </p:tgtEl>
                                        <p:attrNameLst>
                                          <p:attrName>style.visibility</p:attrName>
                                        </p:attrNameLst>
                                      </p:cBhvr>
                                      <p:to>
                                        <p:strVal val="visible"/>
                                      </p:to>
                                    </p:set>
                                    <p:animEffect transition="in" filter="checkerboard(across)">
                                      <p:cBhvr>
                                        <p:cTn id="51" dur="500"/>
                                        <p:tgtEl>
                                          <p:spTgt spid="135371"/>
                                        </p:tgtEl>
                                      </p:cBhvr>
                                    </p:animEffect>
                                  </p:childTnLst>
                                </p:cTn>
                              </p:par>
                              <p:par>
                                <p:cTn id="52" presetID="5" presetClass="entr" presetSubtype="10" fill="hold" grpId="0" nodeType="withEffect">
                                  <p:stCondLst>
                                    <p:cond delay="0"/>
                                  </p:stCondLst>
                                  <p:childTnLst>
                                    <p:set>
                                      <p:cBhvr>
                                        <p:cTn id="53" dur="1" fill="hold">
                                          <p:stCondLst>
                                            <p:cond delay="0"/>
                                          </p:stCondLst>
                                        </p:cTn>
                                        <p:tgtEl>
                                          <p:spTgt spid="135374"/>
                                        </p:tgtEl>
                                        <p:attrNameLst>
                                          <p:attrName>style.visibility</p:attrName>
                                        </p:attrNameLst>
                                      </p:cBhvr>
                                      <p:to>
                                        <p:strVal val="visible"/>
                                      </p:to>
                                    </p:set>
                                    <p:animEffect transition="in" filter="checkerboard(across)">
                                      <p:cBhvr>
                                        <p:cTn id="54" dur="500"/>
                                        <p:tgtEl>
                                          <p:spTgt spid="1353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366" grpId="0" animBg="1"/>
      <p:bldP spid="135371" grpId="0" animBg="1"/>
      <p:bldP spid="135374" grpId="0" animBg="1"/>
      <p:bldP spid="135393" grpId="0" animBg="1"/>
      <p:bldP spid="135394" grpId="0" animBg="1"/>
      <p:bldP spid="135395" grpId="0" animBg="1"/>
      <p:bldP spid="135396" grpId="0" animBg="1"/>
      <p:bldP spid="135397" grpId="0" animBg="1"/>
      <p:bldP spid="135398" grpId="0" animBg="1"/>
      <p:bldP spid="135412" grpId="0" animBg="1"/>
      <p:bldP spid="135413" grpId="0" animBg="1"/>
      <p:bldP spid="135414" grpId="0" animBg="1"/>
      <p:bldP spid="135415" grpId="0" animBg="1"/>
      <p:bldP spid="135419" grpId="0" animBg="1"/>
      <p:bldP spid="319" grpId="0" animBg="1"/>
      <p:bldP spid="32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Obdélník 307">
            <a:extLst>
              <a:ext uri="{FF2B5EF4-FFF2-40B4-BE49-F238E27FC236}">
                <a16:creationId xmlns:a16="http://schemas.microsoft.com/office/drawing/2014/main" id="{AD0EE092-C94A-485C-9137-2D0E69A4A0CA}"/>
              </a:ext>
            </a:extLst>
          </p:cNvPr>
          <p:cNvSpPr/>
          <p:nvPr/>
        </p:nvSpPr>
        <p:spPr>
          <a:xfrm>
            <a:off x="1476642" y="17464"/>
            <a:ext cx="9313415"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Obdélník 386">
            <a:extLst>
              <a:ext uri="{FF2B5EF4-FFF2-40B4-BE49-F238E27FC236}">
                <a16:creationId xmlns:a16="http://schemas.microsoft.com/office/drawing/2014/main" id="{F4DE7B33-F178-48CF-85B2-90E03B5CFE6F}"/>
              </a:ext>
            </a:extLst>
          </p:cNvPr>
          <p:cNvSpPr/>
          <p:nvPr/>
        </p:nvSpPr>
        <p:spPr>
          <a:xfrm>
            <a:off x="1535113" y="9058"/>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282" name="Group 2"/>
          <p:cNvGrpSpPr>
            <a:grpSpLocks/>
          </p:cNvGrpSpPr>
          <p:nvPr/>
        </p:nvGrpSpPr>
        <p:grpSpPr bwMode="auto">
          <a:xfrm>
            <a:off x="1257301" y="2797175"/>
            <a:ext cx="9534525" cy="3702050"/>
            <a:chOff x="-96" y="77"/>
            <a:chExt cx="5894" cy="2332"/>
          </a:xfrm>
        </p:grpSpPr>
        <p:grpSp>
          <p:nvGrpSpPr>
            <p:cNvPr id="97521" name="Group 3"/>
            <p:cNvGrpSpPr>
              <a:grpSpLocks/>
            </p:cNvGrpSpPr>
            <p:nvPr/>
          </p:nvGrpSpPr>
          <p:grpSpPr bwMode="auto">
            <a:xfrm>
              <a:off x="-90" y="77"/>
              <a:ext cx="5888" cy="1065"/>
              <a:chOff x="-90" y="77"/>
              <a:chExt cx="5888" cy="1065"/>
            </a:xfrm>
          </p:grpSpPr>
          <p:sp>
            <p:nvSpPr>
              <p:cNvPr id="97533" name="Freeform 4"/>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7534" name="Freeform 5"/>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5" name="Freeform 6"/>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6" name="Freeform 7"/>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7" name="Freeform 8"/>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8" name="Freeform 9"/>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9" name="Freeform 10"/>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40" name="Freeform 11"/>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41" name="Freeform 12"/>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42" name="Freeform 13"/>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nvGrpSpPr>
            <p:cNvPr id="97522" name="Group 14"/>
            <p:cNvGrpSpPr>
              <a:grpSpLocks/>
            </p:cNvGrpSpPr>
            <p:nvPr/>
          </p:nvGrpSpPr>
          <p:grpSpPr bwMode="auto">
            <a:xfrm flipV="1">
              <a:off x="-96" y="1344"/>
              <a:ext cx="5888" cy="1065"/>
              <a:chOff x="-90" y="77"/>
              <a:chExt cx="5888" cy="1065"/>
            </a:xfrm>
          </p:grpSpPr>
          <p:sp>
            <p:nvSpPr>
              <p:cNvPr id="97523" name="Freeform 1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7524" name="Freeform 1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25" name="Freeform 1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26" name="Freeform 1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27" name="Freeform 1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28" name="Freeform 2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29" name="Freeform 2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0" name="Freeform 2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1" name="Freeform 2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7532" name="Freeform 2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7283" name="Text Box 25"/>
          <p:cNvSpPr txBox="1">
            <a:spLocks noChangeArrowheads="1"/>
          </p:cNvSpPr>
          <p:nvPr/>
        </p:nvSpPr>
        <p:spPr bwMode="auto">
          <a:xfrm>
            <a:off x="92535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7284" name="Text Box 26"/>
          <p:cNvSpPr txBox="1">
            <a:spLocks noChangeArrowheads="1"/>
          </p:cNvSpPr>
          <p:nvPr/>
        </p:nvSpPr>
        <p:spPr bwMode="auto">
          <a:xfrm>
            <a:off x="19034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7285" name="Text Box 27"/>
          <p:cNvSpPr txBox="1">
            <a:spLocks noChangeArrowheads="1"/>
          </p:cNvSpPr>
          <p:nvPr/>
        </p:nvSpPr>
        <p:spPr bwMode="auto">
          <a:xfrm>
            <a:off x="49561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7286" name="Line 28"/>
          <p:cNvSpPr>
            <a:spLocks noChangeShapeType="1"/>
          </p:cNvSpPr>
          <p:nvPr/>
        </p:nvSpPr>
        <p:spPr bwMode="auto">
          <a:xfrm flipH="1" flipV="1">
            <a:off x="6888163" y="2708276"/>
            <a:ext cx="0" cy="925513"/>
          </a:xfrm>
          <a:prstGeom prst="line">
            <a:avLst/>
          </a:prstGeom>
          <a:noFill/>
          <a:ln w="9525">
            <a:solidFill>
              <a:schemeClr val="tx1"/>
            </a:solidFill>
            <a:round/>
            <a:headEnd/>
            <a:tailEnd type="triangle" w="med" len="med"/>
          </a:ln>
        </p:spPr>
        <p:txBody>
          <a:bodyPr wrap="none" anchor="ctr"/>
          <a:lstStyle/>
          <a:p>
            <a:endParaRPr lang="cs-CZ"/>
          </a:p>
        </p:txBody>
      </p:sp>
      <p:sp>
        <p:nvSpPr>
          <p:cNvPr id="97287" name="Line 29"/>
          <p:cNvSpPr>
            <a:spLocks noChangeShapeType="1"/>
          </p:cNvSpPr>
          <p:nvPr/>
        </p:nvSpPr>
        <p:spPr bwMode="auto">
          <a:xfrm flipH="1" flipV="1">
            <a:off x="6600825" y="3067051"/>
            <a:ext cx="6350" cy="506413"/>
          </a:xfrm>
          <a:prstGeom prst="line">
            <a:avLst/>
          </a:prstGeom>
          <a:noFill/>
          <a:ln w="9525">
            <a:solidFill>
              <a:schemeClr val="tx1"/>
            </a:solidFill>
            <a:round/>
            <a:headEnd/>
            <a:tailEnd type="triangle" w="med" len="med"/>
          </a:ln>
        </p:spPr>
        <p:txBody>
          <a:bodyPr wrap="none" anchor="ctr"/>
          <a:lstStyle/>
          <a:p>
            <a:endParaRPr lang="cs-CZ"/>
          </a:p>
        </p:txBody>
      </p:sp>
      <p:sp>
        <p:nvSpPr>
          <p:cNvPr id="97288" name="Line 30"/>
          <p:cNvSpPr>
            <a:spLocks noChangeShapeType="1"/>
          </p:cNvSpPr>
          <p:nvPr/>
        </p:nvSpPr>
        <p:spPr bwMode="auto">
          <a:xfrm flipH="1" flipV="1">
            <a:off x="6321425" y="2816226"/>
            <a:ext cx="0" cy="792163"/>
          </a:xfrm>
          <a:prstGeom prst="line">
            <a:avLst/>
          </a:prstGeom>
          <a:noFill/>
          <a:ln w="9525">
            <a:solidFill>
              <a:schemeClr val="tx1"/>
            </a:solidFill>
            <a:round/>
            <a:headEnd/>
            <a:tailEnd type="triangle" w="med" len="med"/>
          </a:ln>
        </p:spPr>
        <p:txBody>
          <a:bodyPr wrap="none" anchor="ctr"/>
          <a:lstStyle/>
          <a:p>
            <a:endParaRPr lang="cs-CZ"/>
          </a:p>
        </p:txBody>
      </p:sp>
      <p:sp>
        <p:nvSpPr>
          <p:cNvPr id="97289" name="Line 31"/>
          <p:cNvSpPr>
            <a:spLocks noChangeShapeType="1"/>
          </p:cNvSpPr>
          <p:nvPr/>
        </p:nvSpPr>
        <p:spPr bwMode="auto">
          <a:xfrm flipH="1" flipV="1">
            <a:off x="6036469" y="2869407"/>
            <a:ext cx="0" cy="792162"/>
          </a:xfrm>
          <a:prstGeom prst="line">
            <a:avLst/>
          </a:prstGeom>
          <a:noFill/>
          <a:ln w="9525">
            <a:solidFill>
              <a:schemeClr val="tx1"/>
            </a:solidFill>
            <a:round/>
            <a:headEnd/>
            <a:tailEnd type="triangle" w="med" len="med"/>
          </a:ln>
        </p:spPr>
        <p:txBody>
          <a:bodyPr wrap="none" anchor="ctr"/>
          <a:lstStyle/>
          <a:p>
            <a:endParaRPr lang="cs-CZ"/>
          </a:p>
        </p:txBody>
      </p:sp>
      <p:sp>
        <p:nvSpPr>
          <p:cNvPr id="97290" name="Line 32"/>
          <p:cNvSpPr>
            <a:spLocks noChangeShapeType="1"/>
          </p:cNvSpPr>
          <p:nvPr/>
        </p:nvSpPr>
        <p:spPr bwMode="auto">
          <a:xfrm flipH="1" flipV="1">
            <a:off x="5735815" y="2921795"/>
            <a:ext cx="11112" cy="649287"/>
          </a:xfrm>
          <a:prstGeom prst="line">
            <a:avLst/>
          </a:prstGeom>
          <a:noFill/>
          <a:ln w="9525">
            <a:solidFill>
              <a:schemeClr val="tx1"/>
            </a:solidFill>
            <a:round/>
            <a:headEnd/>
            <a:tailEnd type="triangle" w="med" len="med"/>
          </a:ln>
        </p:spPr>
        <p:txBody>
          <a:bodyPr wrap="none" anchor="ctr"/>
          <a:lstStyle/>
          <a:p>
            <a:endParaRPr lang="cs-CZ"/>
          </a:p>
        </p:txBody>
      </p:sp>
      <p:sp>
        <p:nvSpPr>
          <p:cNvPr id="97291" name="Line 33"/>
          <p:cNvSpPr>
            <a:spLocks noChangeShapeType="1"/>
          </p:cNvSpPr>
          <p:nvPr/>
        </p:nvSpPr>
        <p:spPr bwMode="auto">
          <a:xfrm flipH="1" flipV="1">
            <a:off x="5470526" y="2973387"/>
            <a:ext cx="0" cy="620713"/>
          </a:xfrm>
          <a:prstGeom prst="line">
            <a:avLst/>
          </a:prstGeom>
          <a:noFill/>
          <a:ln w="9525">
            <a:solidFill>
              <a:schemeClr val="tx1"/>
            </a:solidFill>
            <a:round/>
            <a:headEnd/>
            <a:tailEnd type="triangle" w="med" len="med"/>
          </a:ln>
        </p:spPr>
        <p:txBody>
          <a:bodyPr wrap="none" anchor="ctr"/>
          <a:lstStyle/>
          <a:p>
            <a:endParaRPr lang="cs-CZ"/>
          </a:p>
        </p:txBody>
      </p:sp>
      <p:sp>
        <p:nvSpPr>
          <p:cNvPr id="97292" name="Line 34"/>
          <p:cNvSpPr>
            <a:spLocks noChangeShapeType="1"/>
          </p:cNvSpPr>
          <p:nvPr/>
        </p:nvSpPr>
        <p:spPr bwMode="auto">
          <a:xfrm flipH="1" flipV="1">
            <a:off x="5189538" y="3024188"/>
            <a:ext cx="0" cy="628650"/>
          </a:xfrm>
          <a:prstGeom prst="line">
            <a:avLst/>
          </a:prstGeom>
          <a:noFill/>
          <a:ln w="9525">
            <a:solidFill>
              <a:schemeClr val="tx1"/>
            </a:solidFill>
            <a:round/>
            <a:headEnd/>
            <a:tailEnd type="triangle" w="med" len="med"/>
          </a:ln>
        </p:spPr>
        <p:txBody>
          <a:bodyPr wrap="none" anchor="ctr"/>
          <a:lstStyle/>
          <a:p>
            <a:endParaRPr lang="cs-CZ"/>
          </a:p>
        </p:txBody>
      </p:sp>
      <p:sp>
        <p:nvSpPr>
          <p:cNvPr id="97293" name="Line 35"/>
          <p:cNvSpPr>
            <a:spLocks noChangeShapeType="1"/>
          </p:cNvSpPr>
          <p:nvPr/>
        </p:nvSpPr>
        <p:spPr bwMode="auto">
          <a:xfrm flipH="1" flipV="1">
            <a:off x="4884738" y="3068639"/>
            <a:ext cx="0" cy="504825"/>
          </a:xfrm>
          <a:prstGeom prst="line">
            <a:avLst/>
          </a:prstGeom>
          <a:noFill/>
          <a:ln w="9525">
            <a:solidFill>
              <a:schemeClr val="tx1"/>
            </a:solidFill>
            <a:round/>
            <a:headEnd/>
            <a:tailEnd type="triangle" w="med" len="med"/>
          </a:ln>
        </p:spPr>
        <p:txBody>
          <a:bodyPr wrap="none" anchor="ctr"/>
          <a:lstStyle/>
          <a:p>
            <a:endParaRPr lang="cs-CZ"/>
          </a:p>
        </p:txBody>
      </p:sp>
      <p:sp>
        <p:nvSpPr>
          <p:cNvPr id="97294" name="Line 36"/>
          <p:cNvSpPr>
            <a:spLocks noChangeShapeType="1"/>
          </p:cNvSpPr>
          <p:nvPr/>
        </p:nvSpPr>
        <p:spPr bwMode="auto">
          <a:xfrm flipH="1" flipV="1">
            <a:off x="4310063" y="3213101"/>
            <a:ext cx="0" cy="430213"/>
          </a:xfrm>
          <a:prstGeom prst="line">
            <a:avLst/>
          </a:prstGeom>
          <a:noFill/>
          <a:ln w="9525">
            <a:solidFill>
              <a:schemeClr val="tx1"/>
            </a:solidFill>
            <a:round/>
            <a:headEnd/>
            <a:tailEnd type="triangle" w="med" len="med"/>
          </a:ln>
        </p:spPr>
        <p:txBody>
          <a:bodyPr wrap="none" anchor="ctr"/>
          <a:lstStyle/>
          <a:p>
            <a:endParaRPr lang="cs-CZ"/>
          </a:p>
        </p:txBody>
      </p:sp>
      <p:sp>
        <p:nvSpPr>
          <p:cNvPr id="97295" name="Line 37"/>
          <p:cNvSpPr>
            <a:spLocks noChangeShapeType="1"/>
          </p:cNvSpPr>
          <p:nvPr/>
        </p:nvSpPr>
        <p:spPr bwMode="auto">
          <a:xfrm flipH="1" flipV="1">
            <a:off x="4022725" y="3284538"/>
            <a:ext cx="0" cy="342900"/>
          </a:xfrm>
          <a:prstGeom prst="line">
            <a:avLst/>
          </a:prstGeom>
          <a:noFill/>
          <a:ln w="9525">
            <a:solidFill>
              <a:schemeClr val="tx1"/>
            </a:solidFill>
            <a:round/>
            <a:headEnd/>
            <a:tailEnd type="triangle" w="med" len="med"/>
          </a:ln>
        </p:spPr>
        <p:txBody>
          <a:bodyPr wrap="none" anchor="ctr"/>
          <a:lstStyle/>
          <a:p>
            <a:endParaRPr lang="cs-CZ"/>
          </a:p>
        </p:txBody>
      </p:sp>
      <p:sp>
        <p:nvSpPr>
          <p:cNvPr id="97296" name="Line 38"/>
          <p:cNvSpPr>
            <a:spLocks noChangeShapeType="1"/>
          </p:cNvSpPr>
          <p:nvPr/>
        </p:nvSpPr>
        <p:spPr bwMode="auto">
          <a:xfrm flipH="1" flipV="1">
            <a:off x="37353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7297" name="Line 39"/>
          <p:cNvSpPr>
            <a:spLocks noChangeShapeType="1"/>
          </p:cNvSpPr>
          <p:nvPr/>
        </p:nvSpPr>
        <p:spPr bwMode="auto">
          <a:xfrm flipH="1" flipV="1">
            <a:off x="5078413" y="307816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97298" name="Line 40"/>
          <p:cNvSpPr>
            <a:spLocks noChangeShapeType="1"/>
          </p:cNvSpPr>
          <p:nvPr/>
        </p:nvSpPr>
        <p:spPr bwMode="auto">
          <a:xfrm flipH="1" flipV="1">
            <a:off x="4773613" y="3063876"/>
            <a:ext cx="0" cy="557213"/>
          </a:xfrm>
          <a:prstGeom prst="line">
            <a:avLst/>
          </a:prstGeom>
          <a:noFill/>
          <a:ln w="9525">
            <a:solidFill>
              <a:schemeClr val="tx1"/>
            </a:solidFill>
            <a:round/>
            <a:headEnd type="triangle" w="med" len="med"/>
            <a:tailEnd/>
          </a:ln>
        </p:spPr>
        <p:txBody>
          <a:bodyPr wrap="none" anchor="ctr"/>
          <a:lstStyle/>
          <a:p>
            <a:endParaRPr lang="cs-CZ"/>
          </a:p>
        </p:txBody>
      </p:sp>
      <p:sp>
        <p:nvSpPr>
          <p:cNvPr id="97299" name="Line 41"/>
          <p:cNvSpPr>
            <a:spLocks noChangeShapeType="1"/>
          </p:cNvSpPr>
          <p:nvPr/>
        </p:nvSpPr>
        <p:spPr bwMode="auto">
          <a:xfrm flipH="1" flipV="1">
            <a:off x="4527550" y="3055939"/>
            <a:ext cx="0" cy="592137"/>
          </a:xfrm>
          <a:prstGeom prst="line">
            <a:avLst/>
          </a:prstGeom>
          <a:noFill/>
          <a:ln w="9525">
            <a:solidFill>
              <a:schemeClr val="tx1"/>
            </a:solidFill>
            <a:round/>
            <a:headEnd type="triangle" w="med" len="med"/>
            <a:tailEnd/>
          </a:ln>
        </p:spPr>
        <p:txBody>
          <a:bodyPr wrap="none" anchor="ctr"/>
          <a:lstStyle/>
          <a:p>
            <a:endParaRPr lang="cs-CZ"/>
          </a:p>
        </p:txBody>
      </p:sp>
      <p:sp>
        <p:nvSpPr>
          <p:cNvPr id="97300" name="Line 42"/>
          <p:cNvSpPr>
            <a:spLocks noChangeShapeType="1"/>
          </p:cNvSpPr>
          <p:nvPr/>
        </p:nvSpPr>
        <p:spPr bwMode="auto">
          <a:xfrm flipH="1" flipV="1">
            <a:off x="4229100" y="3068638"/>
            <a:ext cx="0" cy="565150"/>
          </a:xfrm>
          <a:prstGeom prst="line">
            <a:avLst/>
          </a:prstGeom>
          <a:noFill/>
          <a:ln w="9525">
            <a:solidFill>
              <a:schemeClr val="tx1"/>
            </a:solidFill>
            <a:round/>
            <a:headEnd type="triangle" w="med" len="med"/>
            <a:tailEnd/>
          </a:ln>
        </p:spPr>
        <p:txBody>
          <a:bodyPr wrap="none" anchor="ctr"/>
          <a:lstStyle/>
          <a:p>
            <a:endParaRPr lang="cs-CZ"/>
          </a:p>
        </p:txBody>
      </p:sp>
      <p:sp>
        <p:nvSpPr>
          <p:cNvPr id="97301" name="Line 43"/>
          <p:cNvSpPr>
            <a:spLocks noChangeShapeType="1"/>
          </p:cNvSpPr>
          <p:nvPr/>
        </p:nvSpPr>
        <p:spPr bwMode="auto">
          <a:xfrm flipH="1" flipV="1">
            <a:off x="3949700" y="3068639"/>
            <a:ext cx="0" cy="541337"/>
          </a:xfrm>
          <a:prstGeom prst="line">
            <a:avLst/>
          </a:prstGeom>
          <a:noFill/>
          <a:ln w="9525">
            <a:solidFill>
              <a:schemeClr val="tx1"/>
            </a:solidFill>
            <a:round/>
            <a:headEnd type="triangle" w="med" len="med"/>
            <a:tailEnd/>
          </a:ln>
        </p:spPr>
        <p:txBody>
          <a:bodyPr wrap="none" anchor="ctr"/>
          <a:lstStyle/>
          <a:p>
            <a:endParaRPr lang="cs-CZ"/>
          </a:p>
        </p:txBody>
      </p:sp>
      <p:sp>
        <p:nvSpPr>
          <p:cNvPr id="97302" name="Line 44"/>
          <p:cNvSpPr>
            <a:spLocks noChangeShapeType="1"/>
          </p:cNvSpPr>
          <p:nvPr/>
        </p:nvSpPr>
        <p:spPr bwMode="auto">
          <a:xfrm flipH="1" flipV="1">
            <a:off x="3654425" y="3038475"/>
            <a:ext cx="0" cy="566738"/>
          </a:xfrm>
          <a:prstGeom prst="line">
            <a:avLst/>
          </a:prstGeom>
          <a:noFill/>
          <a:ln w="9525">
            <a:solidFill>
              <a:schemeClr val="tx1"/>
            </a:solidFill>
            <a:round/>
            <a:headEnd type="triangle" w="med" len="med"/>
            <a:tailEnd/>
          </a:ln>
        </p:spPr>
        <p:txBody>
          <a:bodyPr wrap="none" anchor="ctr"/>
          <a:lstStyle/>
          <a:p>
            <a:endParaRPr lang="cs-CZ"/>
          </a:p>
        </p:txBody>
      </p:sp>
      <p:sp>
        <p:nvSpPr>
          <p:cNvPr id="97303" name="Line 45"/>
          <p:cNvSpPr>
            <a:spLocks noChangeShapeType="1"/>
          </p:cNvSpPr>
          <p:nvPr/>
        </p:nvSpPr>
        <p:spPr bwMode="auto">
          <a:xfrm flipH="1" flipV="1">
            <a:off x="5372100" y="3055938"/>
            <a:ext cx="0" cy="582612"/>
          </a:xfrm>
          <a:prstGeom prst="line">
            <a:avLst/>
          </a:prstGeom>
          <a:noFill/>
          <a:ln w="9525">
            <a:solidFill>
              <a:schemeClr val="tx1"/>
            </a:solidFill>
            <a:round/>
            <a:headEnd type="triangle" w="med" len="med"/>
            <a:tailEnd/>
          </a:ln>
        </p:spPr>
        <p:txBody>
          <a:bodyPr wrap="none" anchor="ctr"/>
          <a:lstStyle/>
          <a:p>
            <a:endParaRPr lang="cs-CZ"/>
          </a:p>
        </p:txBody>
      </p:sp>
      <p:sp>
        <p:nvSpPr>
          <p:cNvPr id="97304" name="Line 46"/>
          <p:cNvSpPr>
            <a:spLocks noChangeShapeType="1"/>
          </p:cNvSpPr>
          <p:nvPr/>
        </p:nvSpPr>
        <p:spPr bwMode="auto">
          <a:xfrm flipH="1" flipV="1">
            <a:off x="5673725" y="307181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97305" name="Line 47"/>
          <p:cNvSpPr>
            <a:spLocks noChangeShapeType="1"/>
          </p:cNvSpPr>
          <p:nvPr/>
        </p:nvSpPr>
        <p:spPr bwMode="auto">
          <a:xfrm flipH="1" flipV="1">
            <a:off x="5949950" y="307181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97306" name="Line 48"/>
          <p:cNvSpPr>
            <a:spLocks noChangeShapeType="1"/>
          </p:cNvSpPr>
          <p:nvPr/>
        </p:nvSpPr>
        <p:spPr bwMode="auto">
          <a:xfrm flipH="1" flipV="1">
            <a:off x="6251575" y="3087688"/>
            <a:ext cx="0" cy="557212"/>
          </a:xfrm>
          <a:prstGeom prst="line">
            <a:avLst/>
          </a:prstGeom>
          <a:noFill/>
          <a:ln w="9525">
            <a:solidFill>
              <a:schemeClr val="tx1"/>
            </a:solidFill>
            <a:round/>
            <a:headEnd type="triangle" w="med" len="med"/>
            <a:tailEnd/>
          </a:ln>
        </p:spPr>
        <p:txBody>
          <a:bodyPr wrap="none" anchor="ctr"/>
          <a:lstStyle/>
          <a:p>
            <a:endParaRPr lang="cs-CZ"/>
          </a:p>
        </p:txBody>
      </p:sp>
      <p:sp>
        <p:nvSpPr>
          <p:cNvPr id="97307" name="Line 49"/>
          <p:cNvSpPr>
            <a:spLocks noChangeShapeType="1"/>
          </p:cNvSpPr>
          <p:nvPr/>
        </p:nvSpPr>
        <p:spPr bwMode="auto">
          <a:xfrm flipH="1" flipV="1">
            <a:off x="6519863" y="3087688"/>
            <a:ext cx="0" cy="539750"/>
          </a:xfrm>
          <a:prstGeom prst="line">
            <a:avLst/>
          </a:prstGeom>
          <a:noFill/>
          <a:ln w="9525">
            <a:solidFill>
              <a:schemeClr val="tx1"/>
            </a:solidFill>
            <a:round/>
            <a:headEnd type="triangle" w="med" len="med"/>
            <a:tailEnd/>
          </a:ln>
        </p:spPr>
        <p:txBody>
          <a:bodyPr wrap="none" anchor="ctr"/>
          <a:lstStyle/>
          <a:p>
            <a:endParaRPr lang="cs-CZ"/>
          </a:p>
        </p:txBody>
      </p:sp>
      <p:sp>
        <p:nvSpPr>
          <p:cNvPr id="97308" name="Line 50"/>
          <p:cNvSpPr>
            <a:spLocks noChangeShapeType="1"/>
          </p:cNvSpPr>
          <p:nvPr/>
        </p:nvSpPr>
        <p:spPr bwMode="auto">
          <a:xfrm flipH="1" flipV="1">
            <a:off x="6804025" y="3086100"/>
            <a:ext cx="0" cy="539750"/>
          </a:xfrm>
          <a:prstGeom prst="line">
            <a:avLst/>
          </a:prstGeom>
          <a:noFill/>
          <a:ln w="9525">
            <a:solidFill>
              <a:schemeClr val="tx1"/>
            </a:solidFill>
            <a:round/>
            <a:headEnd type="triangle" w="med" len="med"/>
            <a:tailEnd/>
          </a:ln>
        </p:spPr>
        <p:txBody>
          <a:bodyPr wrap="none" anchor="ctr"/>
          <a:lstStyle/>
          <a:p>
            <a:endParaRPr lang="cs-CZ"/>
          </a:p>
        </p:txBody>
      </p:sp>
      <p:sp>
        <p:nvSpPr>
          <p:cNvPr id="97309" name="Line 51"/>
          <p:cNvSpPr>
            <a:spLocks noChangeShapeType="1"/>
          </p:cNvSpPr>
          <p:nvPr/>
        </p:nvSpPr>
        <p:spPr bwMode="auto">
          <a:xfrm flipH="1" flipV="1">
            <a:off x="7148513" y="1989138"/>
            <a:ext cx="0" cy="1657350"/>
          </a:xfrm>
          <a:prstGeom prst="line">
            <a:avLst/>
          </a:prstGeom>
          <a:noFill/>
          <a:ln w="9525">
            <a:solidFill>
              <a:schemeClr val="tx1"/>
            </a:solidFill>
            <a:round/>
            <a:headEnd/>
            <a:tailEnd type="triangle" w="med" len="med"/>
          </a:ln>
        </p:spPr>
        <p:txBody>
          <a:bodyPr wrap="none" anchor="ctr"/>
          <a:lstStyle/>
          <a:p>
            <a:endParaRPr lang="cs-CZ"/>
          </a:p>
        </p:txBody>
      </p:sp>
      <p:sp>
        <p:nvSpPr>
          <p:cNvPr id="97310" name="Line 52"/>
          <p:cNvSpPr>
            <a:spLocks noChangeShapeType="1"/>
          </p:cNvSpPr>
          <p:nvPr/>
        </p:nvSpPr>
        <p:spPr bwMode="auto">
          <a:xfrm flipH="1" flipV="1">
            <a:off x="7400925" y="1268414"/>
            <a:ext cx="0" cy="2378075"/>
          </a:xfrm>
          <a:prstGeom prst="line">
            <a:avLst/>
          </a:prstGeom>
          <a:noFill/>
          <a:ln w="9525">
            <a:solidFill>
              <a:schemeClr val="tx1"/>
            </a:solidFill>
            <a:round/>
            <a:headEnd/>
            <a:tailEnd type="triangle" w="med" len="med"/>
          </a:ln>
        </p:spPr>
        <p:txBody>
          <a:bodyPr wrap="none" anchor="ctr"/>
          <a:lstStyle/>
          <a:p>
            <a:endParaRPr lang="cs-CZ"/>
          </a:p>
        </p:txBody>
      </p:sp>
      <p:sp>
        <p:nvSpPr>
          <p:cNvPr id="97311" name="Line 53"/>
          <p:cNvSpPr>
            <a:spLocks noChangeShapeType="1"/>
          </p:cNvSpPr>
          <p:nvPr/>
        </p:nvSpPr>
        <p:spPr bwMode="auto">
          <a:xfrm flipH="1" flipV="1">
            <a:off x="7653338"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7312" name="Line 54"/>
          <p:cNvSpPr>
            <a:spLocks noChangeShapeType="1"/>
          </p:cNvSpPr>
          <p:nvPr/>
        </p:nvSpPr>
        <p:spPr bwMode="auto">
          <a:xfrm flipH="1" flipV="1">
            <a:off x="79057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7313" name="Line 55"/>
          <p:cNvSpPr>
            <a:spLocks noChangeShapeType="1"/>
          </p:cNvSpPr>
          <p:nvPr/>
        </p:nvSpPr>
        <p:spPr bwMode="auto">
          <a:xfrm flipV="1">
            <a:off x="3543300" y="2708276"/>
            <a:ext cx="3416300" cy="620713"/>
          </a:xfrm>
          <a:prstGeom prst="line">
            <a:avLst/>
          </a:prstGeom>
          <a:noFill/>
          <a:ln w="9525">
            <a:solidFill>
              <a:schemeClr val="tx1"/>
            </a:solidFill>
            <a:round/>
            <a:headEnd/>
            <a:tailEnd/>
          </a:ln>
        </p:spPr>
        <p:txBody>
          <a:bodyPr wrap="none" anchor="ctr"/>
          <a:lstStyle/>
          <a:p>
            <a:endParaRPr lang="cs-CZ"/>
          </a:p>
        </p:txBody>
      </p:sp>
      <p:sp>
        <p:nvSpPr>
          <p:cNvPr id="97314" name="Line 56"/>
          <p:cNvSpPr>
            <a:spLocks noChangeShapeType="1"/>
          </p:cNvSpPr>
          <p:nvPr/>
        </p:nvSpPr>
        <p:spPr bwMode="auto">
          <a:xfrm flipV="1">
            <a:off x="6888164" y="1"/>
            <a:ext cx="960437" cy="2708275"/>
          </a:xfrm>
          <a:prstGeom prst="line">
            <a:avLst/>
          </a:prstGeom>
          <a:noFill/>
          <a:ln w="9525">
            <a:solidFill>
              <a:schemeClr val="tx1"/>
            </a:solidFill>
            <a:round/>
            <a:headEnd/>
            <a:tailEnd/>
          </a:ln>
        </p:spPr>
        <p:txBody>
          <a:bodyPr wrap="none" anchor="ctr"/>
          <a:lstStyle/>
          <a:p>
            <a:endParaRPr lang="cs-CZ"/>
          </a:p>
        </p:txBody>
      </p:sp>
      <p:sp>
        <p:nvSpPr>
          <p:cNvPr id="97315" name="Line 57"/>
          <p:cNvSpPr>
            <a:spLocks noChangeShapeType="1"/>
          </p:cNvSpPr>
          <p:nvPr/>
        </p:nvSpPr>
        <p:spPr bwMode="auto">
          <a:xfrm flipH="1" flipV="1">
            <a:off x="1762126" y="3033713"/>
            <a:ext cx="5159375" cy="50800"/>
          </a:xfrm>
          <a:prstGeom prst="line">
            <a:avLst/>
          </a:prstGeom>
          <a:noFill/>
          <a:ln w="9525">
            <a:solidFill>
              <a:schemeClr val="tx1"/>
            </a:solidFill>
            <a:round/>
            <a:headEnd/>
            <a:tailEnd/>
          </a:ln>
        </p:spPr>
        <p:txBody>
          <a:bodyPr wrap="none" anchor="ctr"/>
          <a:lstStyle/>
          <a:p>
            <a:endParaRPr lang="cs-CZ"/>
          </a:p>
        </p:txBody>
      </p:sp>
      <p:sp>
        <p:nvSpPr>
          <p:cNvPr id="97316" name="Line 58"/>
          <p:cNvSpPr>
            <a:spLocks noChangeShapeType="1"/>
          </p:cNvSpPr>
          <p:nvPr/>
        </p:nvSpPr>
        <p:spPr bwMode="auto">
          <a:xfrm flipH="1" flipV="1">
            <a:off x="6473825" y="1846264"/>
            <a:ext cx="1588" cy="1044575"/>
          </a:xfrm>
          <a:prstGeom prst="line">
            <a:avLst/>
          </a:prstGeom>
          <a:noFill/>
          <a:ln w="57150">
            <a:solidFill>
              <a:schemeClr val="tx1"/>
            </a:solidFill>
            <a:round/>
            <a:headEnd/>
            <a:tailEnd type="triangle" w="med" len="med"/>
          </a:ln>
        </p:spPr>
        <p:txBody>
          <a:bodyPr wrap="none" anchor="ctr"/>
          <a:lstStyle/>
          <a:p>
            <a:endParaRPr lang="cs-CZ"/>
          </a:p>
        </p:txBody>
      </p:sp>
      <p:sp>
        <p:nvSpPr>
          <p:cNvPr id="136251" name="Text Box 59"/>
          <p:cNvSpPr txBox="1">
            <a:spLocks noChangeArrowheads="1"/>
          </p:cNvSpPr>
          <p:nvPr/>
        </p:nvSpPr>
        <p:spPr bwMode="auto">
          <a:xfrm flipH="1">
            <a:off x="2198688" y="2530475"/>
            <a:ext cx="1579278" cy="523220"/>
          </a:xfrm>
          <a:prstGeom prst="rect">
            <a:avLst/>
          </a:prstGeom>
          <a:solidFill>
            <a:srgbClr val="FFFF00"/>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Snížení gradientu </a:t>
            </a:r>
          </a:p>
          <a:p>
            <a:pPr eaLnBrk="0" hangingPunct="0">
              <a:defRPr/>
            </a:pPr>
            <a:r>
              <a:rPr lang="cs-CZ" sz="1400" b="1" u="sng" dirty="0">
                <a:effectLst>
                  <a:outerShdw blurRad="38100" dist="38100" dir="2700000" algn="tl">
                    <a:srgbClr val="FFFFFF"/>
                  </a:outerShdw>
                </a:effectLst>
                <a:latin typeface="Times New Roman" pitchFamily="18" charset="0"/>
              </a:rPr>
              <a:t>onkotických tlaků</a:t>
            </a:r>
            <a:endParaRPr lang="cs-CZ" sz="1400" dirty="0">
              <a:latin typeface="Times New Roman" pitchFamily="18" charset="0"/>
            </a:endParaRPr>
          </a:p>
        </p:txBody>
      </p:sp>
      <p:sp>
        <p:nvSpPr>
          <p:cNvPr id="97319" name="Text Box 61"/>
          <p:cNvSpPr txBox="1">
            <a:spLocks noChangeArrowheads="1"/>
          </p:cNvSpPr>
          <p:nvPr/>
        </p:nvSpPr>
        <p:spPr bwMode="auto">
          <a:xfrm flipH="1">
            <a:off x="81110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7320" name="Oval 62"/>
          <p:cNvSpPr>
            <a:spLocks noChangeArrowheads="1"/>
          </p:cNvSpPr>
          <p:nvPr/>
        </p:nvSpPr>
        <p:spPr bwMode="auto">
          <a:xfrm flipH="1">
            <a:off x="66373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1" name="Oval 63"/>
          <p:cNvSpPr>
            <a:spLocks noChangeArrowheads="1"/>
          </p:cNvSpPr>
          <p:nvPr/>
        </p:nvSpPr>
        <p:spPr bwMode="auto">
          <a:xfrm flipH="1">
            <a:off x="64849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2" name="Oval 64"/>
          <p:cNvSpPr>
            <a:spLocks noChangeArrowheads="1"/>
          </p:cNvSpPr>
          <p:nvPr/>
        </p:nvSpPr>
        <p:spPr bwMode="auto">
          <a:xfrm flipH="1">
            <a:off x="63325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3" name="Oval 65"/>
          <p:cNvSpPr>
            <a:spLocks noChangeArrowheads="1"/>
          </p:cNvSpPr>
          <p:nvPr/>
        </p:nvSpPr>
        <p:spPr bwMode="auto">
          <a:xfrm flipH="1">
            <a:off x="61880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4" name="Oval 66"/>
          <p:cNvSpPr>
            <a:spLocks noChangeArrowheads="1"/>
          </p:cNvSpPr>
          <p:nvPr/>
        </p:nvSpPr>
        <p:spPr bwMode="auto">
          <a:xfrm flipH="1">
            <a:off x="67119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5" name="Oval 67"/>
          <p:cNvSpPr>
            <a:spLocks noChangeArrowheads="1"/>
          </p:cNvSpPr>
          <p:nvPr/>
        </p:nvSpPr>
        <p:spPr bwMode="auto">
          <a:xfrm flipH="1">
            <a:off x="67198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6" name="Oval 68"/>
          <p:cNvSpPr>
            <a:spLocks noChangeArrowheads="1"/>
          </p:cNvSpPr>
          <p:nvPr/>
        </p:nvSpPr>
        <p:spPr bwMode="auto">
          <a:xfrm flipH="1">
            <a:off x="60277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7" name="Oval 69"/>
          <p:cNvSpPr>
            <a:spLocks noChangeArrowheads="1"/>
          </p:cNvSpPr>
          <p:nvPr/>
        </p:nvSpPr>
        <p:spPr bwMode="auto">
          <a:xfrm flipH="1">
            <a:off x="58753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8" name="Oval 70"/>
          <p:cNvSpPr>
            <a:spLocks noChangeArrowheads="1"/>
          </p:cNvSpPr>
          <p:nvPr/>
        </p:nvSpPr>
        <p:spPr bwMode="auto">
          <a:xfrm flipH="1">
            <a:off x="56896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29" name="Oval 71"/>
          <p:cNvSpPr>
            <a:spLocks noChangeArrowheads="1"/>
          </p:cNvSpPr>
          <p:nvPr/>
        </p:nvSpPr>
        <p:spPr bwMode="auto">
          <a:xfrm flipH="1">
            <a:off x="55038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0" name="Oval 72"/>
          <p:cNvSpPr>
            <a:spLocks noChangeArrowheads="1"/>
          </p:cNvSpPr>
          <p:nvPr/>
        </p:nvSpPr>
        <p:spPr bwMode="auto">
          <a:xfrm flipH="1">
            <a:off x="52847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1" name="Oval 73"/>
          <p:cNvSpPr>
            <a:spLocks noChangeArrowheads="1"/>
          </p:cNvSpPr>
          <p:nvPr/>
        </p:nvSpPr>
        <p:spPr bwMode="auto">
          <a:xfrm flipH="1">
            <a:off x="50657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2" name="Oval 74"/>
          <p:cNvSpPr>
            <a:spLocks noChangeArrowheads="1"/>
          </p:cNvSpPr>
          <p:nvPr/>
        </p:nvSpPr>
        <p:spPr bwMode="auto">
          <a:xfrm flipH="1">
            <a:off x="48466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3" name="Oval 75"/>
          <p:cNvSpPr>
            <a:spLocks noChangeArrowheads="1"/>
          </p:cNvSpPr>
          <p:nvPr/>
        </p:nvSpPr>
        <p:spPr bwMode="auto">
          <a:xfrm flipH="1">
            <a:off x="47466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4" name="Oval 76"/>
          <p:cNvSpPr>
            <a:spLocks noChangeArrowheads="1"/>
          </p:cNvSpPr>
          <p:nvPr/>
        </p:nvSpPr>
        <p:spPr bwMode="auto">
          <a:xfrm flipH="1">
            <a:off x="45196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5" name="Oval 77"/>
          <p:cNvSpPr>
            <a:spLocks noChangeArrowheads="1"/>
          </p:cNvSpPr>
          <p:nvPr/>
        </p:nvSpPr>
        <p:spPr bwMode="auto">
          <a:xfrm flipH="1">
            <a:off x="48736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6" name="Oval 78"/>
          <p:cNvSpPr>
            <a:spLocks noChangeArrowheads="1"/>
          </p:cNvSpPr>
          <p:nvPr/>
        </p:nvSpPr>
        <p:spPr bwMode="auto">
          <a:xfrm flipH="1">
            <a:off x="52276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7" name="Oval 79"/>
          <p:cNvSpPr>
            <a:spLocks noChangeArrowheads="1"/>
          </p:cNvSpPr>
          <p:nvPr/>
        </p:nvSpPr>
        <p:spPr bwMode="auto">
          <a:xfrm flipH="1">
            <a:off x="55149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8" name="Oval 80"/>
          <p:cNvSpPr>
            <a:spLocks noChangeArrowheads="1"/>
          </p:cNvSpPr>
          <p:nvPr/>
        </p:nvSpPr>
        <p:spPr bwMode="auto">
          <a:xfrm flipH="1">
            <a:off x="59356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39" name="Oval 81"/>
          <p:cNvSpPr>
            <a:spLocks noChangeArrowheads="1"/>
          </p:cNvSpPr>
          <p:nvPr/>
        </p:nvSpPr>
        <p:spPr bwMode="auto">
          <a:xfrm flipH="1">
            <a:off x="46688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0" name="Oval 82"/>
          <p:cNvSpPr>
            <a:spLocks noChangeArrowheads="1"/>
          </p:cNvSpPr>
          <p:nvPr/>
        </p:nvSpPr>
        <p:spPr bwMode="auto">
          <a:xfrm flipH="1">
            <a:off x="43989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1" name="Oval 83"/>
          <p:cNvSpPr>
            <a:spLocks noChangeArrowheads="1"/>
          </p:cNvSpPr>
          <p:nvPr/>
        </p:nvSpPr>
        <p:spPr bwMode="auto">
          <a:xfrm flipH="1">
            <a:off x="41290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2" name="Oval 84"/>
          <p:cNvSpPr>
            <a:spLocks noChangeArrowheads="1"/>
          </p:cNvSpPr>
          <p:nvPr/>
        </p:nvSpPr>
        <p:spPr bwMode="auto">
          <a:xfrm flipH="1">
            <a:off x="43815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3" name="Oval 85"/>
          <p:cNvSpPr>
            <a:spLocks noChangeArrowheads="1"/>
          </p:cNvSpPr>
          <p:nvPr/>
        </p:nvSpPr>
        <p:spPr bwMode="auto">
          <a:xfrm flipH="1">
            <a:off x="47212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4" name="Oval 86"/>
          <p:cNvSpPr>
            <a:spLocks noChangeArrowheads="1"/>
          </p:cNvSpPr>
          <p:nvPr/>
        </p:nvSpPr>
        <p:spPr bwMode="auto">
          <a:xfrm flipH="1">
            <a:off x="41386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5" name="Oval 87"/>
          <p:cNvSpPr>
            <a:spLocks noChangeArrowheads="1"/>
          </p:cNvSpPr>
          <p:nvPr/>
        </p:nvSpPr>
        <p:spPr bwMode="auto">
          <a:xfrm flipH="1">
            <a:off x="49736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6" name="Oval 88"/>
          <p:cNvSpPr>
            <a:spLocks noChangeArrowheads="1"/>
          </p:cNvSpPr>
          <p:nvPr/>
        </p:nvSpPr>
        <p:spPr bwMode="auto">
          <a:xfrm flipH="1">
            <a:off x="38592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7" name="Oval 89"/>
          <p:cNvSpPr>
            <a:spLocks noChangeArrowheads="1"/>
          </p:cNvSpPr>
          <p:nvPr/>
        </p:nvSpPr>
        <p:spPr bwMode="auto">
          <a:xfrm flipH="1">
            <a:off x="41116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8" name="Oval 90"/>
          <p:cNvSpPr>
            <a:spLocks noChangeArrowheads="1"/>
          </p:cNvSpPr>
          <p:nvPr/>
        </p:nvSpPr>
        <p:spPr bwMode="auto">
          <a:xfrm flipH="1">
            <a:off x="33035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49" name="Oval 91"/>
          <p:cNvSpPr>
            <a:spLocks noChangeArrowheads="1"/>
          </p:cNvSpPr>
          <p:nvPr/>
        </p:nvSpPr>
        <p:spPr bwMode="auto">
          <a:xfrm flipH="1">
            <a:off x="39592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0" name="Oval 92"/>
          <p:cNvSpPr>
            <a:spLocks noChangeArrowheads="1"/>
          </p:cNvSpPr>
          <p:nvPr/>
        </p:nvSpPr>
        <p:spPr bwMode="auto">
          <a:xfrm flipH="1">
            <a:off x="38242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1" name="Oval 93"/>
          <p:cNvSpPr>
            <a:spLocks noChangeArrowheads="1"/>
          </p:cNvSpPr>
          <p:nvPr/>
        </p:nvSpPr>
        <p:spPr bwMode="auto">
          <a:xfrm flipH="1">
            <a:off x="34559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2" name="Oval 94"/>
          <p:cNvSpPr>
            <a:spLocks noChangeArrowheads="1"/>
          </p:cNvSpPr>
          <p:nvPr/>
        </p:nvSpPr>
        <p:spPr bwMode="auto">
          <a:xfrm flipH="1">
            <a:off x="32766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3" name="Oval 95"/>
          <p:cNvSpPr>
            <a:spLocks noChangeArrowheads="1"/>
          </p:cNvSpPr>
          <p:nvPr/>
        </p:nvSpPr>
        <p:spPr bwMode="auto">
          <a:xfrm flipH="1">
            <a:off x="35544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4" name="Oval 96"/>
          <p:cNvSpPr>
            <a:spLocks noChangeArrowheads="1"/>
          </p:cNvSpPr>
          <p:nvPr/>
        </p:nvSpPr>
        <p:spPr bwMode="auto">
          <a:xfrm flipH="1">
            <a:off x="38068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5" name="Oval 97"/>
          <p:cNvSpPr>
            <a:spLocks noChangeArrowheads="1"/>
          </p:cNvSpPr>
          <p:nvPr/>
        </p:nvSpPr>
        <p:spPr bwMode="auto">
          <a:xfrm flipH="1">
            <a:off x="36718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6" name="Oval 98"/>
          <p:cNvSpPr>
            <a:spLocks noChangeArrowheads="1"/>
          </p:cNvSpPr>
          <p:nvPr/>
        </p:nvSpPr>
        <p:spPr bwMode="auto">
          <a:xfrm flipH="1">
            <a:off x="3429001"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7" name="Oval 99"/>
          <p:cNvSpPr>
            <a:spLocks noChangeArrowheads="1"/>
          </p:cNvSpPr>
          <p:nvPr/>
        </p:nvSpPr>
        <p:spPr bwMode="auto">
          <a:xfrm flipH="1">
            <a:off x="63563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8" name="Oval 100"/>
          <p:cNvSpPr>
            <a:spLocks noChangeArrowheads="1"/>
          </p:cNvSpPr>
          <p:nvPr/>
        </p:nvSpPr>
        <p:spPr bwMode="auto">
          <a:xfrm flipH="1">
            <a:off x="65595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59" name="Oval 101"/>
          <p:cNvSpPr>
            <a:spLocks noChangeArrowheads="1"/>
          </p:cNvSpPr>
          <p:nvPr/>
        </p:nvSpPr>
        <p:spPr bwMode="auto">
          <a:xfrm flipH="1">
            <a:off x="62452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0" name="Oval 102"/>
          <p:cNvSpPr>
            <a:spLocks noChangeArrowheads="1"/>
          </p:cNvSpPr>
          <p:nvPr/>
        </p:nvSpPr>
        <p:spPr bwMode="auto">
          <a:xfrm flipH="1">
            <a:off x="60928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1" name="Oval 103"/>
          <p:cNvSpPr>
            <a:spLocks noChangeArrowheads="1"/>
          </p:cNvSpPr>
          <p:nvPr/>
        </p:nvSpPr>
        <p:spPr bwMode="auto">
          <a:xfrm flipH="1">
            <a:off x="63388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2" name="Oval 104"/>
          <p:cNvSpPr>
            <a:spLocks noChangeArrowheads="1"/>
          </p:cNvSpPr>
          <p:nvPr/>
        </p:nvSpPr>
        <p:spPr bwMode="auto">
          <a:xfrm flipH="1">
            <a:off x="60150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3" name="Oval 105"/>
          <p:cNvSpPr>
            <a:spLocks noChangeArrowheads="1"/>
          </p:cNvSpPr>
          <p:nvPr/>
        </p:nvSpPr>
        <p:spPr bwMode="auto">
          <a:xfrm flipH="1">
            <a:off x="59404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4" name="Oval 106"/>
          <p:cNvSpPr>
            <a:spLocks noChangeArrowheads="1"/>
          </p:cNvSpPr>
          <p:nvPr/>
        </p:nvSpPr>
        <p:spPr bwMode="auto">
          <a:xfrm flipH="1">
            <a:off x="56308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5" name="Oval 107"/>
          <p:cNvSpPr>
            <a:spLocks noChangeArrowheads="1"/>
          </p:cNvSpPr>
          <p:nvPr/>
        </p:nvSpPr>
        <p:spPr bwMode="auto">
          <a:xfrm flipH="1">
            <a:off x="44719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6" name="Oval 108"/>
          <p:cNvSpPr>
            <a:spLocks noChangeArrowheads="1"/>
          </p:cNvSpPr>
          <p:nvPr/>
        </p:nvSpPr>
        <p:spPr bwMode="auto">
          <a:xfrm flipH="1">
            <a:off x="54784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7" name="Oval 109"/>
          <p:cNvSpPr>
            <a:spLocks noChangeArrowheads="1"/>
          </p:cNvSpPr>
          <p:nvPr/>
        </p:nvSpPr>
        <p:spPr bwMode="auto">
          <a:xfrm flipH="1">
            <a:off x="53625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8" name="Oval 110"/>
          <p:cNvSpPr>
            <a:spLocks noChangeArrowheads="1"/>
          </p:cNvSpPr>
          <p:nvPr/>
        </p:nvSpPr>
        <p:spPr bwMode="auto">
          <a:xfrm flipH="1">
            <a:off x="4786313" y="4948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69" name="Oval 111"/>
          <p:cNvSpPr>
            <a:spLocks noChangeArrowheads="1"/>
          </p:cNvSpPr>
          <p:nvPr/>
        </p:nvSpPr>
        <p:spPr bwMode="auto">
          <a:xfrm flipH="1">
            <a:off x="79248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0" name="Oval 112"/>
          <p:cNvSpPr>
            <a:spLocks noChangeArrowheads="1"/>
          </p:cNvSpPr>
          <p:nvPr/>
        </p:nvSpPr>
        <p:spPr bwMode="auto">
          <a:xfrm flipH="1">
            <a:off x="100647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1" name="Oval 113"/>
          <p:cNvSpPr>
            <a:spLocks noChangeArrowheads="1"/>
          </p:cNvSpPr>
          <p:nvPr/>
        </p:nvSpPr>
        <p:spPr bwMode="auto">
          <a:xfrm flipH="1">
            <a:off x="93821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2" name="Oval 114"/>
          <p:cNvSpPr>
            <a:spLocks noChangeArrowheads="1"/>
          </p:cNvSpPr>
          <p:nvPr/>
        </p:nvSpPr>
        <p:spPr bwMode="auto">
          <a:xfrm flipH="1">
            <a:off x="86407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3" name="Oval 115"/>
          <p:cNvSpPr>
            <a:spLocks noChangeArrowheads="1"/>
          </p:cNvSpPr>
          <p:nvPr/>
        </p:nvSpPr>
        <p:spPr bwMode="auto">
          <a:xfrm flipH="1">
            <a:off x="84883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4" name="Oval 116"/>
          <p:cNvSpPr>
            <a:spLocks noChangeArrowheads="1"/>
          </p:cNvSpPr>
          <p:nvPr/>
        </p:nvSpPr>
        <p:spPr bwMode="auto">
          <a:xfrm flipH="1">
            <a:off x="86820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5" name="Oval 117"/>
          <p:cNvSpPr>
            <a:spLocks noChangeArrowheads="1"/>
          </p:cNvSpPr>
          <p:nvPr/>
        </p:nvSpPr>
        <p:spPr bwMode="auto">
          <a:xfrm flipH="1">
            <a:off x="85296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6" name="Oval 118"/>
          <p:cNvSpPr>
            <a:spLocks noChangeArrowheads="1"/>
          </p:cNvSpPr>
          <p:nvPr/>
        </p:nvSpPr>
        <p:spPr bwMode="auto">
          <a:xfrm flipH="1">
            <a:off x="83772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7" name="Oval 119"/>
          <p:cNvSpPr>
            <a:spLocks noChangeArrowheads="1"/>
          </p:cNvSpPr>
          <p:nvPr/>
        </p:nvSpPr>
        <p:spPr bwMode="auto">
          <a:xfrm flipH="1">
            <a:off x="84709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8" name="Oval 120"/>
          <p:cNvSpPr>
            <a:spLocks noChangeArrowheads="1"/>
          </p:cNvSpPr>
          <p:nvPr/>
        </p:nvSpPr>
        <p:spPr bwMode="auto">
          <a:xfrm flipH="1">
            <a:off x="83343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79" name="Oval 121"/>
          <p:cNvSpPr>
            <a:spLocks noChangeArrowheads="1"/>
          </p:cNvSpPr>
          <p:nvPr/>
        </p:nvSpPr>
        <p:spPr bwMode="auto">
          <a:xfrm flipH="1">
            <a:off x="22780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0" name="Oval 122"/>
          <p:cNvSpPr>
            <a:spLocks noChangeArrowheads="1"/>
          </p:cNvSpPr>
          <p:nvPr/>
        </p:nvSpPr>
        <p:spPr bwMode="auto">
          <a:xfrm flipH="1">
            <a:off x="24209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1" name="Oval 123"/>
          <p:cNvSpPr>
            <a:spLocks noChangeArrowheads="1"/>
          </p:cNvSpPr>
          <p:nvPr/>
        </p:nvSpPr>
        <p:spPr bwMode="auto">
          <a:xfrm flipH="1">
            <a:off x="20748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2" name="Oval 124"/>
          <p:cNvSpPr>
            <a:spLocks noChangeArrowheads="1"/>
          </p:cNvSpPr>
          <p:nvPr/>
        </p:nvSpPr>
        <p:spPr bwMode="auto">
          <a:xfrm flipH="1">
            <a:off x="17700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3" name="Oval 125"/>
          <p:cNvSpPr>
            <a:spLocks noChangeArrowheads="1"/>
          </p:cNvSpPr>
          <p:nvPr/>
        </p:nvSpPr>
        <p:spPr bwMode="auto">
          <a:xfrm flipH="1">
            <a:off x="21256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4" name="Oval 126"/>
          <p:cNvSpPr>
            <a:spLocks noChangeArrowheads="1"/>
          </p:cNvSpPr>
          <p:nvPr/>
        </p:nvSpPr>
        <p:spPr bwMode="auto">
          <a:xfrm flipH="1">
            <a:off x="18113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5" name="Oval 127"/>
          <p:cNvSpPr>
            <a:spLocks noChangeArrowheads="1"/>
          </p:cNvSpPr>
          <p:nvPr/>
        </p:nvSpPr>
        <p:spPr bwMode="auto">
          <a:xfrm flipH="1">
            <a:off x="19050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6" name="Oval 128"/>
          <p:cNvSpPr>
            <a:spLocks noChangeArrowheads="1"/>
          </p:cNvSpPr>
          <p:nvPr/>
        </p:nvSpPr>
        <p:spPr bwMode="auto">
          <a:xfrm flipH="1">
            <a:off x="17684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7" name="Oval 129"/>
          <p:cNvSpPr>
            <a:spLocks noChangeArrowheads="1"/>
          </p:cNvSpPr>
          <p:nvPr/>
        </p:nvSpPr>
        <p:spPr bwMode="auto">
          <a:xfrm flipH="1">
            <a:off x="16510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8" name="Oval 130"/>
          <p:cNvSpPr>
            <a:spLocks noChangeArrowheads="1"/>
          </p:cNvSpPr>
          <p:nvPr/>
        </p:nvSpPr>
        <p:spPr bwMode="auto">
          <a:xfrm flipH="1">
            <a:off x="1881188" y="4367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89" name="Oval 131"/>
          <p:cNvSpPr>
            <a:spLocks noChangeArrowheads="1"/>
          </p:cNvSpPr>
          <p:nvPr/>
        </p:nvSpPr>
        <p:spPr bwMode="auto">
          <a:xfrm flipH="1">
            <a:off x="16922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0" name="Oval 132"/>
          <p:cNvSpPr>
            <a:spLocks noChangeArrowheads="1"/>
          </p:cNvSpPr>
          <p:nvPr/>
        </p:nvSpPr>
        <p:spPr bwMode="auto">
          <a:xfrm flipH="1">
            <a:off x="17859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1" name="Oval 133"/>
          <p:cNvSpPr>
            <a:spLocks noChangeArrowheads="1"/>
          </p:cNvSpPr>
          <p:nvPr/>
        </p:nvSpPr>
        <p:spPr bwMode="auto">
          <a:xfrm flipH="1">
            <a:off x="95170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2" name="Oval 134"/>
          <p:cNvSpPr>
            <a:spLocks noChangeArrowheads="1"/>
          </p:cNvSpPr>
          <p:nvPr/>
        </p:nvSpPr>
        <p:spPr bwMode="auto">
          <a:xfrm flipH="1">
            <a:off x="91614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3" name="Oval 135"/>
          <p:cNvSpPr>
            <a:spLocks noChangeArrowheads="1"/>
          </p:cNvSpPr>
          <p:nvPr/>
        </p:nvSpPr>
        <p:spPr bwMode="auto">
          <a:xfrm flipH="1">
            <a:off x="93646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4" name="Oval 136"/>
          <p:cNvSpPr>
            <a:spLocks noChangeArrowheads="1"/>
          </p:cNvSpPr>
          <p:nvPr/>
        </p:nvSpPr>
        <p:spPr bwMode="auto">
          <a:xfrm flipH="1">
            <a:off x="95075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5" name="Oval 137"/>
          <p:cNvSpPr>
            <a:spLocks noChangeArrowheads="1"/>
          </p:cNvSpPr>
          <p:nvPr/>
        </p:nvSpPr>
        <p:spPr bwMode="auto">
          <a:xfrm flipH="1">
            <a:off x="92027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6" name="Oval 138"/>
          <p:cNvSpPr>
            <a:spLocks noChangeArrowheads="1"/>
          </p:cNvSpPr>
          <p:nvPr/>
        </p:nvSpPr>
        <p:spPr bwMode="auto">
          <a:xfrm flipH="1">
            <a:off x="90503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7" name="Oval 139"/>
          <p:cNvSpPr>
            <a:spLocks noChangeArrowheads="1"/>
          </p:cNvSpPr>
          <p:nvPr/>
        </p:nvSpPr>
        <p:spPr bwMode="auto">
          <a:xfrm flipH="1">
            <a:off x="91440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8" name="Oval 140"/>
          <p:cNvSpPr>
            <a:spLocks noChangeArrowheads="1"/>
          </p:cNvSpPr>
          <p:nvPr/>
        </p:nvSpPr>
        <p:spPr bwMode="auto">
          <a:xfrm flipH="1">
            <a:off x="90074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399" name="Oval 141"/>
          <p:cNvSpPr>
            <a:spLocks noChangeArrowheads="1"/>
          </p:cNvSpPr>
          <p:nvPr/>
        </p:nvSpPr>
        <p:spPr bwMode="auto">
          <a:xfrm flipH="1">
            <a:off x="86899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0" name="Oval 142"/>
          <p:cNvSpPr>
            <a:spLocks noChangeArrowheads="1"/>
          </p:cNvSpPr>
          <p:nvPr/>
        </p:nvSpPr>
        <p:spPr bwMode="auto">
          <a:xfrm flipH="1">
            <a:off x="81835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1" name="Oval 143"/>
          <p:cNvSpPr>
            <a:spLocks noChangeArrowheads="1"/>
          </p:cNvSpPr>
          <p:nvPr/>
        </p:nvSpPr>
        <p:spPr bwMode="auto">
          <a:xfrm flipH="1">
            <a:off x="88074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2" name="Oval 144"/>
          <p:cNvSpPr>
            <a:spLocks noChangeArrowheads="1"/>
          </p:cNvSpPr>
          <p:nvPr/>
        </p:nvSpPr>
        <p:spPr bwMode="auto">
          <a:xfrm flipH="1">
            <a:off x="83867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3" name="Oval 145"/>
          <p:cNvSpPr>
            <a:spLocks noChangeArrowheads="1"/>
          </p:cNvSpPr>
          <p:nvPr/>
        </p:nvSpPr>
        <p:spPr bwMode="auto">
          <a:xfrm flipH="1">
            <a:off x="83772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4" name="Oval 146"/>
          <p:cNvSpPr>
            <a:spLocks noChangeArrowheads="1"/>
          </p:cNvSpPr>
          <p:nvPr/>
        </p:nvSpPr>
        <p:spPr bwMode="auto">
          <a:xfrm flipH="1">
            <a:off x="80978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5" name="Oval 147"/>
          <p:cNvSpPr>
            <a:spLocks noChangeArrowheads="1"/>
          </p:cNvSpPr>
          <p:nvPr/>
        </p:nvSpPr>
        <p:spPr bwMode="auto">
          <a:xfrm flipH="1">
            <a:off x="79025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6" name="Oval 148"/>
          <p:cNvSpPr>
            <a:spLocks noChangeArrowheads="1"/>
          </p:cNvSpPr>
          <p:nvPr/>
        </p:nvSpPr>
        <p:spPr bwMode="auto">
          <a:xfrm flipH="1">
            <a:off x="74612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7" name="Oval 149"/>
          <p:cNvSpPr>
            <a:spLocks noChangeArrowheads="1"/>
          </p:cNvSpPr>
          <p:nvPr/>
        </p:nvSpPr>
        <p:spPr bwMode="auto">
          <a:xfrm flipH="1">
            <a:off x="70802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8" name="Oval 150"/>
          <p:cNvSpPr>
            <a:spLocks noChangeArrowheads="1"/>
          </p:cNvSpPr>
          <p:nvPr/>
        </p:nvSpPr>
        <p:spPr bwMode="auto">
          <a:xfrm flipH="1">
            <a:off x="71723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09" name="Oval 151"/>
          <p:cNvSpPr>
            <a:spLocks noChangeArrowheads="1"/>
          </p:cNvSpPr>
          <p:nvPr/>
        </p:nvSpPr>
        <p:spPr bwMode="auto">
          <a:xfrm flipH="1">
            <a:off x="68262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0" name="Oval 152"/>
          <p:cNvSpPr>
            <a:spLocks noChangeArrowheads="1"/>
          </p:cNvSpPr>
          <p:nvPr/>
        </p:nvSpPr>
        <p:spPr bwMode="auto">
          <a:xfrm flipH="1">
            <a:off x="74501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1" name="Oval 153"/>
          <p:cNvSpPr>
            <a:spLocks noChangeArrowheads="1"/>
          </p:cNvSpPr>
          <p:nvPr/>
        </p:nvSpPr>
        <p:spPr bwMode="auto">
          <a:xfrm flipH="1">
            <a:off x="70786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2" name="Oval 154"/>
          <p:cNvSpPr>
            <a:spLocks noChangeArrowheads="1"/>
          </p:cNvSpPr>
          <p:nvPr/>
        </p:nvSpPr>
        <p:spPr bwMode="auto">
          <a:xfrm flipH="1">
            <a:off x="72310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3" name="Oval 155"/>
          <p:cNvSpPr>
            <a:spLocks noChangeArrowheads="1"/>
          </p:cNvSpPr>
          <p:nvPr/>
        </p:nvSpPr>
        <p:spPr bwMode="auto">
          <a:xfrm flipH="1">
            <a:off x="70199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4" name="Oval 156"/>
          <p:cNvSpPr>
            <a:spLocks noChangeArrowheads="1"/>
          </p:cNvSpPr>
          <p:nvPr/>
        </p:nvSpPr>
        <p:spPr bwMode="auto">
          <a:xfrm flipH="1">
            <a:off x="74517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5" name="Oval 157"/>
          <p:cNvSpPr>
            <a:spLocks noChangeArrowheads="1"/>
          </p:cNvSpPr>
          <p:nvPr/>
        </p:nvSpPr>
        <p:spPr bwMode="auto">
          <a:xfrm flipH="1">
            <a:off x="72072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6" name="Oval 158"/>
          <p:cNvSpPr>
            <a:spLocks noChangeArrowheads="1"/>
          </p:cNvSpPr>
          <p:nvPr/>
        </p:nvSpPr>
        <p:spPr bwMode="auto">
          <a:xfrm flipH="1">
            <a:off x="70199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7" name="Oval 159"/>
          <p:cNvSpPr>
            <a:spLocks noChangeArrowheads="1"/>
          </p:cNvSpPr>
          <p:nvPr/>
        </p:nvSpPr>
        <p:spPr bwMode="auto">
          <a:xfrm flipH="1">
            <a:off x="98282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8" name="Oval 160"/>
          <p:cNvSpPr>
            <a:spLocks noChangeArrowheads="1"/>
          </p:cNvSpPr>
          <p:nvPr/>
        </p:nvSpPr>
        <p:spPr bwMode="auto">
          <a:xfrm flipH="1">
            <a:off x="96662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19" name="Oval 161"/>
          <p:cNvSpPr>
            <a:spLocks noChangeArrowheads="1"/>
          </p:cNvSpPr>
          <p:nvPr/>
        </p:nvSpPr>
        <p:spPr bwMode="auto">
          <a:xfrm flipH="1">
            <a:off x="99441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0" name="Oval 162"/>
          <p:cNvSpPr>
            <a:spLocks noChangeArrowheads="1"/>
          </p:cNvSpPr>
          <p:nvPr/>
        </p:nvSpPr>
        <p:spPr bwMode="auto">
          <a:xfrm flipH="1">
            <a:off x="95726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1" name="Oval 163"/>
          <p:cNvSpPr>
            <a:spLocks noChangeArrowheads="1"/>
          </p:cNvSpPr>
          <p:nvPr/>
        </p:nvSpPr>
        <p:spPr bwMode="auto">
          <a:xfrm flipH="1">
            <a:off x="95138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2" name="Oval 164"/>
          <p:cNvSpPr>
            <a:spLocks noChangeArrowheads="1"/>
          </p:cNvSpPr>
          <p:nvPr/>
        </p:nvSpPr>
        <p:spPr bwMode="auto">
          <a:xfrm flipH="1">
            <a:off x="94472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3" name="Oval 165"/>
          <p:cNvSpPr>
            <a:spLocks noChangeArrowheads="1"/>
          </p:cNvSpPr>
          <p:nvPr/>
        </p:nvSpPr>
        <p:spPr bwMode="auto">
          <a:xfrm flipH="1">
            <a:off x="9945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4" name="Oval 166"/>
          <p:cNvSpPr>
            <a:spLocks noChangeArrowheads="1"/>
          </p:cNvSpPr>
          <p:nvPr/>
        </p:nvSpPr>
        <p:spPr bwMode="auto">
          <a:xfrm flipH="1">
            <a:off x="104457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5" name="Oval 167"/>
          <p:cNvSpPr>
            <a:spLocks noChangeArrowheads="1"/>
          </p:cNvSpPr>
          <p:nvPr/>
        </p:nvSpPr>
        <p:spPr bwMode="auto">
          <a:xfrm flipH="1">
            <a:off x="100647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6" name="Oval 168"/>
          <p:cNvSpPr>
            <a:spLocks noChangeArrowheads="1"/>
          </p:cNvSpPr>
          <p:nvPr/>
        </p:nvSpPr>
        <p:spPr bwMode="auto">
          <a:xfrm flipH="1">
            <a:off x="101568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7" name="Oval 169"/>
          <p:cNvSpPr>
            <a:spLocks noChangeArrowheads="1"/>
          </p:cNvSpPr>
          <p:nvPr/>
        </p:nvSpPr>
        <p:spPr bwMode="auto">
          <a:xfrm flipH="1">
            <a:off x="104346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8" name="Oval 170"/>
          <p:cNvSpPr>
            <a:spLocks noChangeArrowheads="1"/>
          </p:cNvSpPr>
          <p:nvPr/>
        </p:nvSpPr>
        <p:spPr bwMode="auto">
          <a:xfrm flipH="1">
            <a:off x="97932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29" name="Oval 171"/>
          <p:cNvSpPr>
            <a:spLocks noChangeArrowheads="1"/>
          </p:cNvSpPr>
          <p:nvPr/>
        </p:nvSpPr>
        <p:spPr bwMode="auto">
          <a:xfrm flipH="1">
            <a:off x="102155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0" name="Oval 172"/>
          <p:cNvSpPr>
            <a:spLocks noChangeArrowheads="1"/>
          </p:cNvSpPr>
          <p:nvPr/>
        </p:nvSpPr>
        <p:spPr bwMode="auto">
          <a:xfrm flipH="1">
            <a:off x="100044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1" name="Oval 173"/>
          <p:cNvSpPr>
            <a:spLocks noChangeArrowheads="1"/>
          </p:cNvSpPr>
          <p:nvPr/>
        </p:nvSpPr>
        <p:spPr bwMode="auto">
          <a:xfrm flipH="1">
            <a:off x="104362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2" name="Oval 174"/>
          <p:cNvSpPr>
            <a:spLocks noChangeArrowheads="1"/>
          </p:cNvSpPr>
          <p:nvPr/>
        </p:nvSpPr>
        <p:spPr bwMode="auto">
          <a:xfrm flipH="1">
            <a:off x="101917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3" name="Oval 175"/>
          <p:cNvSpPr>
            <a:spLocks noChangeArrowheads="1"/>
          </p:cNvSpPr>
          <p:nvPr/>
        </p:nvSpPr>
        <p:spPr bwMode="auto">
          <a:xfrm flipH="1">
            <a:off x="100044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4" name="Oval 176"/>
          <p:cNvSpPr>
            <a:spLocks noChangeArrowheads="1"/>
          </p:cNvSpPr>
          <p:nvPr/>
        </p:nvSpPr>
        <p:spPr bwMode="auto">
          <a:xfrm flipH="1">
            <a:off x="97599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5" name="Oval 177"/>
          <p:cNvSpPr>
            <a:spLocks noChangeArrowheads="1"/>
          </p:cNvSpPr>
          <p:nvPr/>
        </p:nvSpPr>
        <p:spPr bwMode="auto">
          <a:xfrm flipH="1">
            <a:off x="95091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6" name="Oval 178"/>
          <p:cNvSpPr>
            <a:spLocks noChangeArrowheads="1"/>
          </p:cNvSpPr>
          <p:nvPr/>
        </p:nvSpPr>
        <p:spPr bwMode="auto">
          <a:xfrm flipH="1">
            <a:off x="101377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7" name="Oval 179"/>
          <p:cNvSpPr>
            <a:spLocks noChangeArrowheads="1"/>
          </p:cNvSpPr>
          <p:nvPr/>
        </p:nvSpPr>
        <p:spPr bwMode="auto">
          <a:xfrm flipH="1">
            <a:off x="99679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8" name="Oval 180"/>
          <p:cNvSpPr>
            <a:spLocks noChangeArrowheads="1"/>
          </p:cNvSpPr>
          <p:nvPr/>
        </p:nvSpPr>
        <p:spPr bwMode="auto">
          <a:xfrm flipH="1">
            <a:off x="105981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39" name="Oval 181"/>
          <p:cNvSpPr>
            <a:spLocks noChangeArrowheads="1"/>
          </p:cNvSpPr>
          <p:nvPr/>
        </p:nvSpPr>
        <p:spPr bwMode="auto">
          <a:xfrm flipH="1">
            <a:off x="81835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0" name="Oval 182"/>
          <p:cNvSpPr>
            <a:spLocks noChangeArrowheads="1"/>
          </p:cNvSpPr>
          <p:nvPr/>
        </p:nvSpPr>
        <p:spPr bwMode="auto">
          <a:xfrm flipH="1">
            <a:off x="89741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1" name="Oval 183"/>
          <p:cNvSpPr>
            <a:spLocks noChangeArrowheads="1"/>
          </p:cNvSpPr>
          <p:nvPr/>
        </p:nvSpPr>
        <p:spPr bwMode="auto">
          <a:xfrm flipH="1">
            <a:off x="90773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2" name="Oval 184"/>
          <p:cNvSpPr>
            <a:spLocks noChangeArrowheads="1"/>
          </p:cNvSpPr>
          <p:nvPr/>
        </p:nvSpPr>
        <p:spPr bwMode="auto">
          <a:xfrm flipH="1">
            <a:off x="91170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3" name="Oval 185"/>
          <p:cNvSpPr>
            <a:spLocks noChangeArrowheads="1"/>
          </p:cNvSpPr>
          <p:nvPr/>
        </p:nvSpPr>
        <p:spPr bwMode="auto">
          <a:xfrm flipH="1">
            <a:off x="89646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4" name="Oval 186"/>
          <p:cNvSpPr>
            <a:spLocks noChangeArrowheads="1"/>
          </p:cNvSpPr>
          <p:nvPr/>
        </p:nvSpPr>
        <p:spPr bwMode="auto">
          <a:xfrm flipH="1">
            <a:off x="104425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5" name="Oval 187"/>
          <p:cNvSpPr>
            <a:spLocks noChangeArrowheads="1"/>
          </p:cNvSpPr>
          <p:nvPr/>
        </p:nvSpPr>
        <p:spPr bwMode="auto">
          <a:xfrm flipH="1">
            <a:off x="3016251"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6" name="Oval 188"/>
          <p:cNvSpPr>
            <a:spLocks noChangeArrowheads="1"/>
          </p:cNvSpPr>
          <p:nvPr/>
        </p:nvSpPr>
        <p:spPr bwMode="auto">
          <a:xfrm flipH="1">
            <a:off x="27114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7" name="Oval 189"/>
          <p:cNvSpPr>
            <a:spLocks noChangeArrowheads="1"/>
          </p:cNvSpPr>
          <p:nvPr/>
        </p:nvSpPr>
        <p:spPr bwMode="auto">
          <a:xfrm flipH="1">
            <a:off x="25590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8" name="Oval 190"/>
          <p:cNvSpPr>
            <a:spLocks noChangeArrowheads="1"/>
          </p:cNvSpPr>
          <p:nvPr/>
        </p:nvSpPr>
        <p:spPr bwMode="auto">
          <a:xfrm flipH="1">
            <a:off x="2871788" y="45434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49" name="Oval 191"/>
          <p:cNvSpPr>
            <a:spLocks noChangeArrowheads="1"/>
          </p:cNvSpPr>
          <p:nvPr/>
        </p:nvSpPr>
        <p:spPr bwMode="auto">
          <a:xfrm flipH="1">
            <a:off x="27797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0" name="Oval 192"/>
          <p:cNvSpPr>
            <a:spLocks noChangeArrowheads="1"/>
          </p:cNvSpPr>
          <p:nvPr/>
        </p:nvSpPr>
        <p:spPr bwMode="auto">
          <a:xfrm flipH="1">
            <a:off x="22748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1" name="Oval 193"/>
          <p:cNvSpPr>
            <a:spLocks noChangeArrowheads="1"/>
          </p:cNvSpPr>
          <p:nvPr/>
        </p:nvSpPr>
        <p:spPr bwMode="auto">
          <a:xfrm flipH="1">
            <a:off x="24066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2" name="Oval 194"/>
          <p:cNvSpPr>
            <a:spLocks noChangeArrowheads="1"/>
          </p:cNvSpPr>
          <p:nvPr/>
        </p:nvSpPr>
        <p:spPr bwMode="auto">
          <a:xfrm flipH="1">
            <a:off x="42291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3" name="Oval 195"/>
          <p:cNvSpPr>
            <a:spLocks noChangeArrowheads="1"/>
          </p:cNvSpPr>
          <p:nvPr/>
        </p:nvSpPr>
        <p:spPr bwMode="auto">
          <a:xfrm flipH="1">
            <a:off x="6488113" y="6137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4" name="Oval 196"/>
          <p:cNvSpPr>
            <a:spLocks noChangeArrowheads="1"/>
          </p:cNvSpPr>
          <p:nvPr/>
        </p:nvSpPr>
        <p:spPr bwMode="auto">
          <a:xfrm flipH="1">
            <a:off x="2390776" y="1562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5" name="Oval 197"/>
          <p:cNvSpPr>
            <a:spLocks noChangeArrowheads="1"/>
          </p:cNvSpPr>
          <p:nvPr/>
        </p:nvSpPr>
        <p:spPr bwMode="auto">
          <a:xfrm flipH="1">
            <a:off x="52117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6" name="Oval 198"/>
          <p:cNvSpPr>
            <a:spLocks noChangeArrowheads="1"/>
          </p:cNvSpPr>
          <p:nvPr/>
        </p:nvSpPr>
        <p:spPr bwMode="auto">
          <a:xfrm flipH="1">
            <a:off x="3351213" y="5751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7" name="Oval 199"/>
          <p:cNvSpPr>
            <a:spLocks noChangeArrowheads="1"/>
          </p:cNvSpPr>
          <p:nvPr/>
        </p:nvSpPr>
        <p:spPr bwMode="auto">
          <a:xfrm flipH="1">
            <a:off x="37671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8" name="Oval 200"/>
          <p:cNvSpPr>
            <a:spLocks noChangeArrowheads="1"/>
          </p:cNvSpPr>
          <p:nvPr/>
        </p:nvSpPr>
        <p:spPr bwMode="auto">
          <a:xfrm flipH="1">
            <a:off x="3403601"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59" name="Oval 201"/>
          <p:cNvSpPr>
            <a:spLocks noChangeArrowheads="1"/>
          </p:cNvSpPr>
          <p:nvPr/>
        </p:nvSpPr>
        <p:spPr bwMode="auto">
          <a:xfrm flipH="1">
            <a:off x="3182938" y="219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0" name="Oval 202"/>
          <p:cNvSpPr>
            <a:spLocks noChangeArrowheads="1"/>
          </p:cNvSpPr>
          <p:nvPr/>
        </p:nvSpPr>
        <p:spPr bwMode="auto">
          <a:xfrm flipH="1">
            <a:off x="34940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1" name="Oval 203"/>
          <p:cNvSpPr>
            <a:spLocks noChangeArrowheads="1"/>
          </p:cNvSpPr>
          <p:nvPr/>
        </p:nvSpPr>
        <p:spPr bwMode="auto">
          <a:xfrm flipH="1">
            <a:off x="3206751"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2" name="Oval 204"/>
          <p:cNvSpPr>
            <a:spLocks noChangeArrowheads="1"/>
          </p:cNvSpPr>
          <p:nvPr/>
        </p:nvSpPr>
        <p:spPr bwMode="auto">
          <a:xfrm flipH="1">
            <a:off x="2665413" y="64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3" name="Oval 205"/>
          <p:cNvSpPr>
            <a:spLocks noChangeArrowheads="1"/>
          </p:cNvSpPr>
          <p:nvPr/>
        </p:nvSpPr>
        <p:spPr bwMode="auto">
          <a:xfrm flipH="1">
            <a:off x="24304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4" name="Oval 206"/>
          <p:cNvSpPr>
            <a:spLocks noChangeArrowheads="1"/>
          </p:cNvSpPr>
          <p:nvPr/>
        </p:nvSpPr>
        <p:spPr bwMode="auto">
          <a:xfrm flipH="1">
            <a:off x="31289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5" name="Oval 207"/>
          <p:cNvSpPr>
            <a:spLocks noChangeArrowheads="1"/>
          </p:cNvSpPr>
          <p:nvPr/>
        </p:nvSpPr>
        <p:spPr bwMode="auto">
          <a:xfrm flipH="1">
            <a:off x="36591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6" name="Oval 208"/>
          <p:cNvSpPr>
            <a:spLocks noChangeArrowheads="1"/>
          </p:cNvSpPr>
          <p:nvPr/>
        </p:nvSpPr>
        <p:spPr bwMode="auto">
          <a:xfrm flipH="1">
            <a:off x="3000376" y="6054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68" name="Text Box 210"/>
          <p:cNvSpPr txBox="1">
            <a:spLocks noChangeArrowheads="1"/>
          </p:cNvSpPr>
          <p:nvPr/>
        </p:nvSpPr>
        <p:spPr bwMode="auto">
          <a:xfrm flipH="1">
            <a:off x="49514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7469" name="Text Box 211"/>
          <p:cNvSpPr txBox="1">
            <a:spLocks noChangeArrowheads="1"/>
          </p:cNvSpPr>
          <p:nvPr/>
        </p:nvSpPr>
        <p:spPr bwMode="auto">
          <a:xfrm flipH="1">
            <a:off x="1528764"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7470" name="Line 212"/>
          <p:cNvSpPr>
            <a:spLocks noChangeShapeType="1"/>
          </p:cNvSpPr>
          <p:nvPr/>
        </p:nvSpPr>
        <p:spPr bwMode="auto">
          <a:xfrm flipV="1">
            <a:off x="2151064" y="860426"/>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7471" name="Line 213"/>
          <p:cNvSpPr>
            <a:spLocks noChangeShapeType="1"/>
          </p:cNvSpPr>
          <p:nvPr/>
        </p:nvSpPr>
        <p:spPr bwMode="auto">
          <a:xfrm>
            <a:off x="21256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7472" name="Line 214"/>
          <p:cNvSpPr>
            <a:spLocks noChangeShapeType="1"/>
          </p:cNvSpPr>
          <p:nvPr/>
        </p:nvSpPr>
        <p:spPr bwMode="auto">
          <a:xfrm flipH="1" flipV="1">
            <a:off x="52355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7473" name="Line 215"/>
          <p:cNvSpPr>
            <a:spLocks noChangeShapeType="1"/>
          </p:cNvSpPr>
          <p:nvPr/>
        </p:nvSpPr>
        <p:spPr bwMode="auto">
          <a:xfrm flipV="1">
            <a:off x="52609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7474" name="Line 216"/>
          <p:cNvSpPr>
            <a:spLocks noChangeShapeType="1"/>
          </p:cNvSpPr>
          <p:nvPr/>
        </p:nvSpPr>
        <p:spPr bwMode="auto">
          <a:xfrm flipH="1" flipV="1">
            <a:off x="4964113" y="4846638"/>
            <a:ext cx="277812" cy="53181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7475" name="Oval 217"/>
          <p:cNvSpPr>
            <a:spLocks noChangeArrowheads="1"/>
          </p:cNvSpPr>
          <p:nvPr/>
        </p:nvSpPr>
        <p:spPr bwMode="auto">
          <a:xfrm flipH="1">
            <a:off x="51895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76" name="Line 218"/>
          <p:cNvSpPr>
            <a:spLocks noChangeShapeType="1"/>
          </p:cNvSpPr>
          <p:nvPr/>
        </p:nvSpPr>
        <p:spPr bwMode="auto">
          <a:xfrm flipH="1">
            <a:off x="45593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7477" name="Text Box 219"/>
          <p:cNvSpPr txBox="1">
            <a:spLocks noChangeArrowheads="1"/>
          </p:cNvSpPr>
          <p:nvPr/>
        </p:nvSpPr>
        <p:spPr bwMode="auto">
          <a:xfrm>
            <a:off x="80410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7478" name="Freeform 220"/>
          <p:cNvSpPr>
            <a:spLocks/>
          </p:cNvSpPr>
          <p:nvPr/>
        </p:nvSpPr>
        <p:spPr bwMode="auto">
          <a:xfrm flipH="1">
            <a:off x="6027738" y="1189039"/>
            <a:ext cx="463550" cy="555625"/>
          </a:xfrm>
          <a:custGeom>
            <a:avLst/>
            <a:gdLst>
              <a:gd name="T0" fmla="*/ 0 w 292"/>
              <a:gd name="T1" fmla="*/ 882054777 h 350"/>
              <a:gd name="T2" fmla="*/ 146169051 w 292"/>
              <a:gd name="T3" fmla="*/ 15876904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57150">
            <a:solidFill>
              <a:schemeClr val="tx1"/>
            </a:solidFill>
            <a:round/>
            <a:headEnd/>
            <a:tailEnd type="triangle" w="med" len="med"/>
          </a:ln>
        </p:spPr>
        <p:txBody>
          <a:bodyPr wrap="none" anchor="ctr"/>
          <a:lstStyle/>
          <a:p>
            <a:endParaRPr lang="cs-CZ"/>
          </a:p>
        </p:txBody>
      </p:sp>
      <p:sp>
        <p:nvSpPr>
          <p:cNvPr id="97479" name="Line 221"/>
          <p:cNvSpPr>
            <a:spLocks noChangeShapeType="1"/>
          </p:cNvSpPr>
          <p:nvPr/>
        </p:nvSpPr>
        <p:spPr bwMode="auto">
          <a:xfrm flipH="1">
            <a:off x="3786188" y="2663826"/>
            <a:ext cx="0" cy="504825"/>
          </a:xfrm>
          <a:prstGeom prst="line">
            <a:avLst/>
          </a:prstGeom>
          <a:noFill/>
          <a:ln w="57150">
            <a:solidFill>
              <a:schemeClr val="tx1"/>
            </a:solidFill>
            <a:round/>
            <a:headEnd/>
            <a:tailEnd type="triangle" w="med" len="med"/>
          </a:ln>
        </p:spPr>
        <p:txBody>
          <a:bodyPr wrap="none" anchor="ctr"/>
          <a:lstStyle/>
          <a:p>
            <a:endParaRPr lang="cs-CZ"/>
          </a:p>
        </p:txBody>
      </p:sp>
      <p:sp>
        <p:nvSpPr>
          <p:cNvPr id="97480" name="Freeform 222"/>
          <p:cNvSpPr>
            <a:spLocks/>
          </p:cNvSpPr>
          <p:nvPr/>
        </p:nvSpPr>
        <p:spPr bwMode="auto">
          <a:xfrm flipH="1">
            <a:off x="3746500" y="1077914"/>
            <a:ext cx="915988" cy="1501775"/>
          </a:xfrm>
          <a:custGeom>
            <a:avLst/>
            <a:gdLst>
              <a:gd name="T0" fmla="*/ 0 w 577"/>
              <a:gd name="T1" fmla="*/ 136088452 h 946"/>
              <a:gd name="T2" fmla="*/ 1217236809 w 577"/>
              <a:gd name="T3" fmla="*/ 375504077 h 946"/>
              <a:gd name="T4" fmla="*/ 1418849334 w 577"/>
              <a:gd name="T5" fmla="*/ 2147483647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57150">
            <a:solidFill>
              <a:schemeClr val="tx1"/>
            </a:solidFill>
            <a:round/>
            <a:headEnd/>
            <a:tailEnd type="triangle" w="med" len="med"/>
          </a:ln>
        </p:spPr>
        <p:txBody>
          <a:bodyPr wrap="none" anchor="ctr"/>
          <a:lstStyle/>
          <a:p>
            <a:endParaRPr lang="cs-CZ"/>
          </a:p>
        </p:txBody>
      </p:sp>
      <p:sp>
        <p:nvSpPr>
          <p:cNvPr id="97481" name="Text Box 223"/>
          <p:cNvSpPr txBox="1">
            <a:spLocks noChangeArrowheads="1"/>
          </p:cNvSpPr>
          <p:nvPr/>
        </p:nvSpPr>
        <p:spPr bwMode="auto">
          <a:xfrm flipH="1">
            <a:off x="1923711" y="3941763"/>
            <a:ext cx="1972015" cy="523220"/>
          </a:xfrm>
          <a:prstGeom prst="rect">
            <a:avLst/>
          </a:prstGeom>
          <a:solidFill>
            <a:srgbClr val="FFFF00"/>
          </a:solidFill>
          <a:ln w="9525">
            <a:noFill/>
            <a:miter lim="800000"/>
            <a:headEnd/>
            <a:tailEnd/>
          </a:ln>
        </p:spPr>
        <p:txBody>
          <a:bodyPr wrap="none">
            <a:spAutoFit/>
          </a:bodyPr>
          <a:lstStyle/>
          <a:p>
            <a:pPr algn="r" eaLnBrk="0" hangingPunct="0"/>
            <a:r>
              <a:rPr lang="cs-CZ" sz="1400" b="1" dirty="0">
                <a:latin typeface="Times New Roman" pitchFamily="18" charset="0"/>
              </a:rPr>
              <a:t>Pokles hladiny </a:t>
            </a:r>
          </a:p>
          <a:p>
            <a:pPr algn="r" eaLnBrk="0" hangingPunct="0"/>
            <a:r>
              <a:rPr lang="cs-CZ" sz="1400" b="1" dirty="0">
                <a:latin typeface="Times New Roman" pitchFamily="18" charset="0"/>
              </a:rPr>
              <a:t>plazmatických bílkovin</a:t>
            </a:r>
            <a:endParaRPr lang="cs-CZ" sz="1400" b="1" u="sng" dirty="0">
              <a:latin typeface="Times New Roman" pitchFamily="18" charset="0"/>
            </a:endParaRPr>
          </a:p>
        </p:txBody>
      </p:sp>
      <p:sp>
        <p:nvSpPr>
          <p:cNvPr id="97482" name="Line 224"/>
          <p:cNvSpPr>
            <a:spLocks noChangeShapeType="1"/>
          </p:cNvSpPr>
          <p:nvPr/>
        </p:nvSpPr>
        <p:spPr bwMode="auto">
          <a:xfrm flipH="1" flipV="1">
            <a:off x="3287713" y="3068639"/>
            <a:ext cx="0" cy="884237"/>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97483" name="Text Box 225"/>
          <p:cNvSpPr txBox="1">
            <a:spLocks noChangeArrowheads="1"/>
          </p:cNvSpPr>
          <p:nvPr/>
        </p:nvSpPr>
        <p:spPr bwMode="auto">
          <a:xfrm flipH="1">
            <a:off x="2374945" y="927100"/>
            <a:ext cx="1774780" cy="523220"/>
          </a:xfrm>
          <a:prstGeom prst="rect">
            <a:avLst/>
          </a:prstGeom>
          <a:solidFill>
            <a:srgbClr val="BBE0E3"/>
          </a:solidFill>
          <a:ln w="9525">
            <a:noFill/>
            <a:miter lim="800000"/>
            <a:headEnd/>
            <a:tailEnd/>
          </a:ln>
        </p:spPr>
        <p:txBody>
          <a:bodyPr wrap="none">
            <a:spAutoFit/>
          </a:bodyPr>
          <a:lstStyle/>
          <a:p>
            <a:pPr algn="r" eaLnBrk="0" hangingPunct="0"/>
            <a:r>
              <a:rPr lang="cs-CZ" sz="1400" b="1" dirty="0">
                <a:latin typeface="Times New Roman" pitchFamily="18" charset="0"/>
              </a:rPr>
              <a:t>Hromadění bílkovin </a:t>
            </a:r>
          </a:p>
          <a:p>
            <a:pPr algn="r" eaLnBrk="0" hangingPunct="0"/>
            <a:r>
              <a:rPr lang="cs-CZ" sz="1400" b="1" dirty="0">
                <a:latin typeface="Times New Roman" pitchFamily="18" charset="0"/>
              </a:rPr>
              <a:t>v </a:t>
            </a:r>
            <a:r>
              <a:rPr lang="cs-CZ" sz="1400" b="1" dirty="0" err="1">
                <a:latin typeface="Times New Roman" pitchFamily="18" charset="0"/>
              </a:rPr>
              <a:t>intersticiu</a:t>
            </a:r>
            <a:endParaRPr lang="cs-CZ" sz="1400" b="1" u="sng" dirty="0">
              <a:latin typeface="Times New Roman" pitchFamily="18" charset="0"/>
            </a:endParaRPr>
          </a:p>
        </p:txBody>
      </p:sp>
      <p:sp>
        <p:nvSpPr>
          <p:cNvPr id="97484" name="Text Box 226"/>
          <p:cNvSpPr txBox="1">
            <a:spLocks noChangeArrowheads="1"/>
          </p:cNvSpPr>
          <p:nvPr/>
        </p:nvSpPr>
        <p:spPr bwMode="auto">
          <a:xfrm flipH="1">
            <a:off x="2533650" y="238126"/>
            <a:ext cx="2241550" cy="304800"/>
          </a:xfrm>
          <a:prstGeom prst="rect">
            <a:avLst/>
          </a:prstGeom>
          <a:solidFill>
            <a:srgbClr val="FFFF00"/>
          </a:solidFill>
          <a:ln w="9525">
            <a:noFill/>
            <a:miter lim="800000"/>
            <a:headEnd/>
            <a:tailEnd/>
          </a:ln>
        </p:spPr>
        <p:txBody>
          <a:bodyPr wrap="none">
            <a:spAutoFit/>
          </a:bodyPr>
          <a:lstStyle/>
          <a:p>
            <a:pPr algn="r" eaLnBrk="0" hangingPunct="0"/>
            <a:r>
              <a:rPr lang="cs-CZ" sz="1400" b="1" dirty="0">
                <a:latin typeface="Times New Roman" pitchFamily="18" charset="0"/>
              </a:rPr>
              <a:t>Snížená lymfatická drenáž</a:t>
            </a:r>
            <a:r>
              <a:rPr lang="cs-CZ" sz="1400" b="1" u="sng" dirty="0">
                <a:latin typeface="Times New Roman" pitchFamily="18" charset="0"/>
              </a:rPr>
              <a:t> </a:t>
            </a:r>
          </a:p>
        </p:txBody>
      </p:sp>
      <p:sp>
        <p:nvSpPr>
          <p:cNvPr id="97485" name="Line 227"/>
          <p:cNvSpPr>
            <a:spLocks noChangeShapeType="1"/>
          </p:cNvSpPr>
          <p:nvPr/>
        </p:nvSpPr>
        <p:spPr bwMode="auto">
          <a:xfrm flipH="1">
            <a:off x="3482975" y="571501"/>
            <a:ext cx="1588" cy="422275"/>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97486" name="Line 228"/>
          <p:cNvSpPr>
            <a:spLocks noChangeShapeType="1"/>
          </p:cNvSpPr>
          <p:nvPr/>
        </p:nvSpPr>
        <p:spPr bwMode="auto">
          <a:xfrm flipH="1">
            <a:off x="3363914" y="1490663"/>
            <a:ext cx="1587" cy="105410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97487" name="Oval 229"/>
          <p:cNvSpPr>
            <a:spLocks noChangeArrowheads="1"/>
          </p:cNvSpPr>
          <p:nvPr/>
        </p:nvSpPr>
        <p:spPr bwMode="auto">
          <a:xfrm flipH="1">
            <a:off x="3467101" y="6148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88" name="Oval 230"/>
          <p:cNvSpPr>
            <a:spLocks noChangeArrowheads="1"/>
          </p:cNvSpPr>
          <p:nvPr/>
        </p:nvSpPr>
        <p:spPr bwMode="auto">
          <a:xfrm flipH="1">
            <a:off x="3811588" y="5745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89" name="Oval 231"/>
          <p:cNvSpPr>
            <a:spLocks noChangeArrowheads="1"/>
          </p:cNvSpPr>
          <p:nvPr/>
        </p:nvSpPr>
        <p:spPr bwMode="auto">
          <a:xfrm flipH="1">
            <a:off x="3506788" y="6442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0" name="Oval 232"/>
          <p:cNvSpPr>
            <a:spLocks noChangeArrowheads="1"/>
          </p:cNvSpPr>
          <p:nvPr/>
        </p:nvSpPr>
        <p:spPr bwMode="auto">
          <a:xfrm flipH="1">
            <a:off x="4489451" y="6534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1" name="Oval 233"/>
          <p:cNvSpPr>
            <a:spLocks noChangeArrowheads="1"/>
          </p:cNvSpPr>
          <p:nvPr/>
        </p:nvSpPr>
        <p:spPr bwMode="auto">
          <a:xfrm flipH="1">
            <a:off x="4092576" y="6273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4" name="Oval 236"/>
          <p:cNvSpPr>
            <a:spLocks noChangeArrowheads="1"/>
          </p:cNvSpPr>
          <p:nvPr/>
        </p:nvSpPr>
        <p:spPr bwMode="auto">
          <a:xfrm flipH="1">
            <a:off x="2933701" y="642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5" name="Oval 237"/>
          <p:cNvSpPr>
            <a:spLocks noChangeArrowheads="1"/>
          </p:cNvSpPr>
          <p:nvPr/>
        </p:nvSpPr>
        <p:spPr bwMode="auto">
          <a:xfrm flipH="1">
            <a:off x="2586038" y="61309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6" name="Oval 238"/>
          <p:cNvSpPr>
            <a:spLocks noChangeArrowheads="1"/>
          </p:cNvSpPr>
          <p:nvPr/>
        </p:nvSpPr>
        <p:spPr bwMode="auto">
          <a:xfrm flipH="1">
            <a:off x="2695576" y="635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7" name="Oval 239"/>
          <p:cNvSpPr>
            <a:spLocks noChangeArrowheads="1"/>
          </p:cNvSpPr>
          <p:nvPr/>
        </p:nvSpPr>
        <p:spPr bwMode="auto">
          <a:xfrm flipH="1">
            <a:off x="6656388" y="6399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8" name="Oval 240"/>
          <p:cNvSpPr>
            <a:spLocks noChangeArrowheads="1"/>
          </p:cNvSpPr>
          <p:nvPr/>
        </p:nvSpPr>
        <p:spPr bwMode="auto">
          <a:xfrm flipH="1">
            <a:off x="5745163" y="6215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499" name="Oval 241"/>
          <p:cNvSpPr>
            <a:spLocks noChangeArrowheads="1"/>
          </p:cNvSpPr>
          <p:nvPr/>
        </p:nvSpPr>
        <p:spPr bwMode="auto">
          <a:xfrm flipH="1">
            <a:off x="6030913" y="6594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0" name="Oval 242"/>
          <p:cNvSpPr>
            <a:spLocks noChangeArrowheads="1"/>
          </p:cNvSpPr>
          <p:nvPr/>
        </p:nvSpPr>
        <p:spPr bwMode="auto">
          <a:xfrm flipH="1">
            <a:off x="2238376" y="1714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1" name="Oval 243"/>
          <p:cNvSpPr>
            <a:spLocks noChangeArrowheads="1"/>
          </p:cNvSpPr>
          <p:nvPr/>
        </p:nvSpPr>
        <p:spPr bwMode="auto">
          <a:xfrm flipH="1">
            <a:off x="2844801" y="1917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2" name="Oval 244"/>
          <p:cNvSpPr>
            <a:spLocks noChangeArrowheads="1"/>
          </p:cNvSpPr>
          <p:nvPr/>
        </p:nvSpPr>
        <p:spPr bwMode="auto">
          <a:xfrm flipH="1">
            <a:off x="2784476" y="2271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3" name="Oval 245"/>
          <p:cNvSpPr>
            <a:spLocks noChangeArrowheads="1"/>
          </p:cNvSpPr>
          <p:nvPr/>
        </p:nvSpPr>
        <p:spPr bwMode="auto">
          <a:xfrm flipH="1">
            <a:off x="2547938" y="1925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5" name="Oval 249"/>
          <p:cNvSpPr>
            <a:spLocks noChangeArrowheads="1"/>
          </p:cNvSpPr>
          <p:nvPr/>
        </p:nvSpPr>
        <p:spPr bwMode="auto">
          <a:xfrm flipH="1">
            <a:off x="2779713" y="1608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6" name="Oval 250"/>
          <p:cNvSpPr>
            <a:spLocks noChangeArrowheads="1"/>
          </p:cNvSpPr>
          <p:nvPr/>
        </p:nvSpPr>
        <p:spPr bwMode="auto">
          <a:xfrm flipH="1">
            <a:off x="3598863" y="12382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7" name="Oval 251"/>
          <p:cNvSpPr>
            <a:spLocks noChangeArrowheads="1"/>
          </p:cNvSpPr>
          <p:nvPr/>
        </p:nvSpPr>
        <p:spPr bwMode="auto">
          <a:xfrm flipH="1">
            <a:off x="3154363" y="1639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7508" name="Oval 252"/>
          <p:cNvSpPr>
            <a:spLocks noChangeArrowheads="1"/>
          </p:cNvSpPr>
          <p:nvPr/>
        </p:nvSpPr>
        <p:spPr bwMode="auto">
          <a:xfrm flipH="1">
            <a:off x="2909888" y="827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7509" name="Group 253"/>
          <p:cNvGrpSpPr>
            <a:grpSpLocks/>
          </p:cNvGrpSpPr>
          <p:nvPr/>
        </p:nvGrpSpPr>
        <p:grpSpPr bwMode="auto">
          <a:xfrm flipH="1">
            <a:off x="1165226" y="0"/>
            <a:ext cx="9866313" cy="7175500"/>
            <a:chOff x="-225" y="0"/>
            <a:chExt cx="6215" cy="4520"/>
          </a:xfrm>
        </p:grpSpPr>
        <p:sp>
          <p:nvSpPr>
            <p:cNvPr id="97516" name="Rectangle 25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7517" name="Rectangle 25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7518" name="Rectangle 25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sp>
        <p:nvSpPr>
          <p:cNvPr id="97510" name="AutoShape 257"/>
          <p:cNvSpPr>
            <a:spLocks noChangeArrowheads="1"/>
          </p:cNvSpPr>
          <p:nvPr/>
        </p:nvSpPr>
        <p:spPr bwMode="auto">
          <a:xfrm>
            <a:off x="5251451" y="1412875"/>
            <a:ext cx="360363" cy="431800"/>
          </a:xfrm>
          <a:prstGeom prst="downArrow">
            <a:avLst>
              <a:gd name="adj1" fmla="val 50000"/>
              <a:gd name="adj2" fmla="val 29956"/>
            </a:avLst>
          </a:prstGeom>
          <a:solidFill>
            <a:schemeClr val="accent1"/>
          </a:solidFill>
          <a:ln w="9525">
            <a:solidFill>
              <a:schemeClr val="tx1"/>
            </a:solidFill>
            <a:miter lim="800000"/>
            <a:headEnd/>
            <a:tailEnd/>
          </a:ln>
        </p:spPr>
        <p:txBody>
          <a:bodyPr vert="eaVert" wrap="none" anchor="ctr"/>
          <a:lstStyle/>
          <a:p>
            <a:endParaRPr lang="en-US"/>
          </a:p>
        </p:txBody>
      </p:sp>
      <p:grpSp>
        <p:nvGrpSpPr>
          <p:cNvPr id="97511" name="Group 258"/>
          <p:cNvGrpSpPr>
            <a:grpSpLocks/>
          </p:cNvGrpSpPr>
          <p:nvPr/>
        </p:nvGrpSpPr>
        <p:grpSpPr bwMode="auto">
          <a:xfrm>
            <a:off x="4691064" y="1052513"/>
            <a:ext cx="1404937" cy="1871662"/>
            <a:chOff x="1983" y="557"/>
            <a:chExt cx="885" cy="1149"/>
          </a:xfrm>
        </p:grpSpPr>
        <p:sp>
          <p:nvSpPr>
            <p:cNvPr id="97513" name="AutoShape 259"/>
            <p:cNvSpPr>
              <a:spLocks noChangeArrowheads="1"/>
            </p:cNvSpPr>
            <p:nvPr/>
          </p:nvSpPr>
          <p:spPr bwMode="auto">
            <a:xfrm>
              <a:off x="2381" y="1117"/>
              <a:ext cx="227" cy="589"/>
            </a:xfrm>
            <a:prstGeom prst="downArrow">
              <a:avLst>
                <a:gd name="adj1" fmla="val 50000"/>
                <a:gd name="adj2" fmla="val 64868"/>
              </a:avLst>
            </a:prstGeom>
            <a:solidFill>
              <a:schemeClr val="accent1"/>
            </a:solidFill>
            <a:ln w="9525">
              <a:solidFill>
                <a:schemeClr val="tx1"/>
              </a:solidFill>
              <a:miter lim="800000"/>
              <a:headEnd/>
              <a:tailEnd/>
            </a:ln>
          </p:spPr>
          <p:txBody>
            <a:bodyPr vert="eaVert" wrap="none" anchor="ctr"/>
            <a:lstStyle/>
            <a:p>
              <a:endParaRPr lang="en-US"/>
            </a:p>
          </p:txBody>
        </p:sp>
        <p:sp>
          <p:nvSpPr>
            <p:cNvPr id="97514" name="Text Box 260"/>
            <p:cNvSpPr txBox="1">
              <a:spLocks noChangeArrowheads="1"/>
            </p:cNvSpPr>
            <p:nvPr/>
          </p:nvSpPr>
          <p:spPr bwMode="auto">
            <a:xfrm>
              <a:off x="1983" y="1026"/>
              <a:ext cx="885" cy="468"/>
            </a:xfrm>
            <a:prstGeom prst="rect">
              <a:avLst/>
            </a:prstGeom>
            <a:solidFill>
              <a:schemeClr val="accent1"/>
            </a:solidFill>
            <a:ln w="9525">
              <a:noFill/>
              <a:miter lim="800000"/>
              <a:headEnd/>
              <a:tailEnd/>
            </a:ln>
          </p:spPr>
          <p:txBody>
            <a:bodyPr>
              <a:spAutoFit/>
            </a:bodyPr>
            <a:lstStyle/>
            <a:p>
              <a:pPr algn="ctr"/>
              <a:r>
                <a:rPr lang="cs-CZ" sz="1400"/>
                <a:t>Zvýšení protitlaku</a:t>
              </a:r>
              <a:r>
                <a:rPr lang="cs-CZ" sz="1600"/>
                <a:t> </a:t>
              </a:r>
              <a:r>
                <a:rPr lang="cs-CZ" sz="1400"/>
                <a:t>intersticia</a:t>
              </a:r>
            </a:p>
          </p:txBody>
        </p:sp>
        <p:sp>
          <p:nvSpPr>
            <p:cNvPr id="97515" name="Text Box 261"/>
            <p:cNvSpPr txBox="1">
              <a:spLocks noChangeArrowheads="1"/>
            </p:cNvSpPr>
            <p:nvPr/>
          </p:nvSpPr>
          <p:spPr bwMode="auto">
            <a:xfrm>
              <a:off x="2153" y="557"/>
              <a:ext cx="500" cy="281"/>
            </a:xfrm>
            <a:prstGeom prst="rect">
              <a:avLst/>
            </a:prstGeom>
            <a:solidFill>
              <a:schemeClr val="accent1"/>
            </a:solidFill>
            <a:ln w="9525">
              <a:noFill/>
              <a:miter lim="800000"/>
              <a:headEnd/>
              <a:tailEnd/>
            </a:ln>
          </p:spPr>
          <p:txBody>
            <a:bodyPr wrap="none">
              <a:spAutoFit/>
            </a:bodyPr>
            <a:lstStyle/>
            <a:p>
              <a:pPr eaLnBrk="0" hangingPunct="0"/>
              <a:r>
                <a:rPr lang="cs-CZ" sz="2400">
                  <a:latin typeface="Times New Roman" pitchFamily="18" charset="0"/>
                </a:rPr>
                <a:t>Otok</a:t>
              </a:r>
            </a:p>
          </p:txBody>
        </p:sp>
      </p:grpSp>
      <p:sp>
        <p:nvSpPr>
          <p:cNvPr id="97512" name="Line 262"/>
          <p:cNvSpPr>
            <a:spLocks noChangeShapeType="1"/>
          </p:cNvSpPr>
          <p:nvPr/>
        </p:nvSpPr>
        <p:spPr bwMode="auto">
          <a:xfrm flipH="1" flipV="1">
            <a:off x="4633913" y="3057526"/>
            <a:ext cx="0" cy="504825"/>
          </a:xfrm>
          <a:prstGeom prst="line">
            <a:avLst/>
          </a:prstGeom>
          <a:noFill/>
          <a:ln w="9525">
            <a:solidFill>
              <a:schemeClr val="tx1"/>
            </a:solidFill>
            <a:round/>
            <a:headEnd/>
            <a:tailEnd type="triangle" w="med" len="med"/>
          </a:ln>
        </p:spPr>
        <p:txBody>
          <a:bodyPr wrap="none" anchor="ctr"/>
          <a:lstStyle/>
          <a:p>
            <a:endParaRPr lang="cs-CZ"/>
          </a:p>
        </p:txBody>
      </p:sp>
      <p:sp>
        <p:nvSpPr>
          <p:cNvPr id="268" name="Volný tvar: obrazec 267">
            <a:extLst>
              <a:ext uri="{FF2B5EF4-FFF2-40B4-BE49-F238E27FC236}">
                <a16:creationId xmlns:a16="http://schemas.microsoft.com/office/drawing/2014/main" id="{63BCC342-61F0-4240-B1AA-2C035A6CF99F}"/>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318" name="Text Box 60"/>
          <p:cNvSpPr txBox="1">
            <a:spLocks noChangeArrowheads="1"/>
          </p:cNvSpPr>
          <p:nvPr/>
        </p:nvSpPr>
        <p:spPr bwMode="auto">
          <a:xfrm rot="17650112" flipH="1">
            <a:off x="6004720" y="989807"/>
            <a:ext cx="2268537"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Gradient hydraulických tlaků</a:t>
            </a:r>
          </a:p>
        </p:txBody>
      </p:sp>
      <p:grpSp>
        <p:nvGrpSpPr>
          <p:cNvPr id="269" name="Skupina 268">
            <a:extLst>
              <a:ext uri="{FF2B5EF4-FFF2-40B4-BE49-F238E27FC236}">
                <a16:creationId xmlns:a16="http://schemas.microsoft.com/office/drawing/2014/main" id="{B07E32AA-2F32-422B-A1C8-6887D2DC38F4}"/>
              </a:ext>
            </a:extLst>
          </p:cNvPr>
          <p:cNvGrpSpPr/>
          <p:nvPr/>
        </p:nvGrpSpPr>
        <p:grpSpPr>
          <a:xfrm>
            <a:off x="1860374" y="33958"/>
            <a:ext cx="5477650" cy="495591"/>
            <a:chOff x="336374" y="33957"/>
            <a:chExt cx="5477650" cy="495591"/>
          </a:xfrm>
        </p:grpSpPr>
        <p:cxnSp>
          <p:nvCxnSpPr>
            <p:cNvPr id="270" name="Přímá spojnice se šipkou 269">
              <a:extLst>
                <a:ext uri="{FF2B5EF4-FFF2-40B4-BE49-F238E27FC236}">
                  <a16:creationId xmlns:a16="http://schemas.microsoft.com/office/drawing/2014/main" id="{6CB8A280-B1ED-4172-BEFF-FA7C342787D9}"/>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1" name="Přímá spojnice se šipkou 270">
              <a:extLst>
                <a:ext uri="{FF2B5EF4-FFF2-40B4-BE49-F238E27FC236}">
                  <a16:creationId xmlns:a16="http://schemas.microsoft.com/office/drawing/2014/main" id="{E05A4D55-A608-4938-94AA-DB63242DA3B7}"/>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2" name="Přímá spojnice se šipkou 271">
              <a:extLst>
                <a:ext uri="{FF2B5EF4-FFF2-40B4-BE49-F238E27FC236}">
                  <a16:creationId xmlns:a16="http://schemas.microsoft.com/office/drawing/2014/main" id="{4619C907-349C-4448-869F-3506DA9E1FD2}"/>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3" name="Přímá spojnice se šipkou 272">
              <a:extLst>
                <a:ext uri="{FF2B5EF4-FFF2-40B4-BE49-F238E27FC236}">
                  <a16:creationId xmlns:a16="http://schemas.microsoft.com/office/drawing/2014/main" id="{0778DBAB-5960-4A25-A493-EDB80431B51E}"/>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4" name="Přímá spojnice se šipkou 273">
              <a:extLst>
                <a:ext uri="{FF2B5EF4-FFF2-40B4-BE49-F238E27FC236}">
                  <a16:creationId xmlns:a16="http://schemas.microsoft.com/office/drawing/2014/main" id="{14343C2D-0539-405D-811A-D5D33C227840}"/>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5" name="Přímá spojnice se šipkou 274">
              <a:extLst>
                <a:ext uri="{FF2B5EF4-FFF2-40B4-BE49-F238E27FC236}">
                  <a16:creationId xmlns:a16="http://schemas.microsoft.com/office/drawing/2014/main" id="{D22B4A84-9334-4890-9EEE-9B625B45C087}"/>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6" name="Přímá spojnice se šipkou 275">
              <a:extLst>
                <a:ext uri="{FF2B5EF4-FFF2-40B4-BE49-F238E27FC236}">
                  <a16:creationId xmlns:a16="http://schemas.microsoft.com/office/drawing/2014/main" id="{05A3F76E-96CF-4CF0-80EE-3DBBF81D442E}"/>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7" name="Přímá spojnice se šipkou 276">
              <a:extLst>
                <a:ext uri="{FF2B5EF4-FFF2-40B4-BE49-F238E27FC236}">
                  <a16:creationId xmlns:a16="http://schemas.microsoft.com/office/drawing/2014/main" id="{1B45069C-6EC5-4F30-A0B1-BECCDD272EB6}"/>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8" name="Přímá spojnice se šipkou 277">
              <a:extLst>
                <a:ext uri="{FF2B5EF4-FFF2-40B4-BE49-F238E27FC236}">
                  <a16:creationId xmlns:a16="http://schemas.microsoft.com/office/drawing/2014/main" id="{B94104F4-CF1B-4FEA-B8BA-395D05FF2E48}"/>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9" name="Přímá spojnice se šipkou 278">
              <a:extLst>
                <a:ext uri="{FF2B5EF4-FFF2-40B4-BE49-F238E27FC236}">
                  <a16:creationId xmlns:a16="http://schemas.microsoft.com/office/drawing/2014/main" id="{79E6D9B2-A6BD-49F4-8485-7FC67D01B0C4}"/>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0" name="Přímá spojnice se šipkou 279">
              <a:extLst>
                <a:ext uri="{FF2B5EF4-FFF2-40B4-BE49-F238E27FC236}">
                  <a16:creationId xmlns:a16="http://schemas.microsoft.com/office/drawing/2014/main" id="{3799FA72-A852-4D0D-9BFC-55E1DD96672F}"/>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1" name="Přímá spojnice se šipkou 280">
              <a:extLst>
                <a:ext uri="{FF2B5EF4-FFF2-40B4-BE49-F238E27FC236}">
                  <a16:creationId xmlns:a16="http://schemas.microsoft.com/office/drawing/2014/main" id="{A81372FA-BC37-4312-AB3C-F365AEC1B5B6}"/>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2" name="Přímá spojnice se šipkou 281">
              <a:extLst>
                <a:ext uri="{FF2B5EF4-FFF2-40B4-BE49-F238E27FC236}">
                  <a16:creationId xmlns:a16="http://schemas.microsoft.com/office/drawing/2014/main" id="{2DD372FE-6CDE-4881-A6C0-6CC93BBE8599}"/>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3" name="Přímá spojnice se šipkou 282">
              <a:extLst>
                <a:ext uri="{FF2B5EF4-FFF2-40B4-BE49-F238E27FC236}">
                  <a16:creationId xmlns:a16="http://schemas.microsoft.com/office/drawing/2014/main" id="{CCF52D42-A32F-4AA0-BC31-23B1D51F618F}"/>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4" name="Přímá spojnice se šipkou 283">
              <a:extLst>
                <a:ext uri="{FF2B5EF4-FFF2-40B4-BE49-F238E27FC236}">
                  <a16:creationId xmlns:a16="http://schemas.microsoft.com/office/drawing/2014/main" id="{ACE977FA-DD5F-47DE-A960-93785E78A065}"/>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5" name="Přímá spojnice se šipkou 284">
              <a:extLst>
                <a:ext uri="{FF2B5EF4-FFF2-40B4-BE49-F238E27FC236}">
                  <a16:creationId xmlns:a16="http://schemas.microsoft.com/office/drawing/2014/main" id="{11B9E012-CF2E-48C6-AAA0-8F845C0C43E0}"/>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6" name="Přímá spojnice se šipkou 285">
              <a:extLst>
                <a:ext uri="{FF2B5EF4-FFF2-40B4-BE49-F238E27FC236}">
                  <a16:creationId xmlns:a16="http://schemas.microsoft.com/office/drawing/2014/main" id="{593275EE-C43A-46E5-A11F-591C52FC841D}"/>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7" name="Přímá spojnice se šipkou 286">
              <a:extLst>
                <a:ext uri="{FF2B5EF4-FFF2-40B4-BE49-F238E27FC236}">
                  <a16:creationId xmlns:a16="http://schemas.microsoft.com/office/drawing/2014/main" id="{EA131C95-16E5-494B-9A8E-455E052C95A6}"/>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8" name="Přímá spojnice se šipkou 287">
              <a:extLst>
                <a:ext uri="{FF2B5EF4-FFF2-40B4-BE49-F238E27FC236}">
                  <a16:creationId xmlns:a16="http://schemas.microsoft.com/office/drawing/2014/main" id="{19D5F0E6-9BB8-4EDD-9BB7-81C12981AC1D}"/>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9" name="Přímá spojnice se šipkou 288">
              <a:extLst>
                <a:ext uri="{FF2B5EF4-FFF2-40B4-BE49-F238E27FC236}">
                  <a16:creationId xmlns:a16="http://schemas.microsoft.com/office/drawing/2014/main" id="{268C80ED-DA23-4BB8-BA52-76B6F11D9924}"/>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0" name="Přímá spojnice se šipkou 289">
              <a:extLst>
                <a:ext uri="{FF2B5EF4-FFF2-40B4-BE49-F238E27FC236}">
                  <a16:creationId xmlns:a16="http://schemas.microsoft.com/office/drawing/2014/main" id="{6EC09022-0E1A-4714-8A6C-0D6CE279EEB8}"/>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1" name="Přímá spojnice se šipkou 290">
              <a:extLst>
                <a:ext uri="{FF2B5EF4-FFF2-40B4-BE49-F238E27FC236}">
                  <a16:creationId xmlns:a16="http://schemas.microsoft.com/office/drawing/2014/main" id="{9D1DD203-E39B-4CD9-9282-C98310701E5F}"/>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2" name="Přímá spojnice se šipkou 291">
              <a:extLst>
                <a:ext uri="{FF2B5EF4-FFF2-40B4-BE49-F238E27FC236}">
                  <a16:creationId xmlns:a16="http://schemas.microsoft.com/office/drawing/2014/main" id="{FDD4CD0C-B655-4F08-97F2-DAC92BAAFC62}"/>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3" name="Přímá spojnice se šipkou 292">
              <a:extLst>
                <a:ext uri="{FF2B5EF4-FFF2-40B4-BE49-F238E27FC236}">
                  <a16:creationId xmlns:a16="http://schemas.microsoft.com/office/drawing/2014/main" id="{0DD6D779-E808-4771-9C23-C18950A079BE}"/>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4" name="Přímá spojnice se šipkou 293">
              <a:extLst>
                <a:ext uri="{FF2B5EF4-FFF2-40B4-BE49-F238E27FC236}">
                  <a16:creationId xmlns:a16="http://schemas.microsoft.com/office/drawing/2014/main" id="{CED3FD2F-0464-4EB3-BFEA-C6429ADCE20C}"/>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5" name="Přímá spojnice se šipkou 294">
              <a:extLst>
                <a:ext uri="{FF2B5EF4-FFF2-40B4-BE49-F238E27FC236}">
                  <a16:creationId xmlns:a16="http://schemas.microsoft.com/office/drawing/2014/main" id="{C818A5BA-34BC-4752-B02C-855D0488BC2F}"/>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6" name="Přímá spojnice se šipkou 295">
              <a:extLst>
                <a:ext uri="{FF2B5EF4-FFF2-40B4-BE49-F238E27FC236}">
                  <a16:creationId xmlns:a16="http://schemas.microsoft.com/office/drawing/2014/main" id="{824F9C0C-70B9-472F-A16A-28430A6548E2}"/>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7" name="Přímá spojnice se šipkou 296">
              <a:extLst>
                <a:ext uri="{FF2B5EF4-FFF2-40B4-BE49-F238E27FC236}">
                  <a16:creationId xmlns:a16="http://schemas.microsoft.com/office/drawing/2014/main" id="{BF8A63B2-1C94-4169-9D47-7B04DCB0A95B}"/>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8" name="Přímá spojnice se šipkou 297">
              <a:extLst>
                <a:ext uri="{FF2B5EF4-FFF2-40B4-BE49-F238E27FC236}">
                  <a16:creationId xmlns:a16="http://schemas.microsoft.com/office/drawing/2014/main" id="{B14AB993-68A9-44A7-8399-AAB132148449}"/>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9" name="Přímá spojnice se šipkou 298">
              <a:extLst>
                <a:ext uri="{FF2B5EF4-FFF2-40B4-BE49-F238E27FC236}">
                  <a16:creationId xmlns:a16="http://schemas.microsoft.com/office/drawing/2014/main" id="{E51EE220-1848-4F37-AD05-17DAD4E3D99D}"/>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0" name="Přímá spojnice se šipkou 299">
              <a:extLst>
                <a:ext uri="{FF2B5EF4-FFF2-40B4-BE49-F238E27FC236}">
                  <a16:creationId xmlns:a16="http://schemas.microsoft.com/office/drawing/2014/main" id="{150FA854-1629-4448-9B70-67AEBA8E4A84}"/>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1" name="Přímá spojnice se šipkou 300">
              <a:extLst>
                <a:ext uri="{FF2B5EF4-FFF2-40B4-BE49-F238E27FC236}">
                  <a16:creationId xmlns:a16="http://schemas.microsoft.com/office/drawing/2014/main" id="{CA214402-A866-4DD3-AECC-E4C3C8A74288}"/>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2" name="Přímá spojnice se šipkou 301">
              <a:extLst>
                <a:ext uri="{FF2B5EF4-FFF2-40B4-BE49-F238E27FC236}">
                  <a16:creationId xmlns:a16="http://schemas.microsoft.com/office/drawing/2014/main" id="{2F52F7A1-DA44-4870-9D8D-D55772DA0D4E}"/>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3" name="Přímá spojnice se šipkou 302">
              <a:extLst>
                <a:ext uri="{FF2B5EF4-FFF2-40B4-BE49-F238E27FC236}">
                  <a16:creationId xmlns:a16="http://schemas.microsoft.com/office/drawing/2014/main" id="{4DCBA359-A962-4BE9-A8FF-920A1DAD3C16}"/>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4" name="Přímá spojnice se šipkou 303">
              <a:extLst>
                <a:ext uri="{FF2B5EF4-FFF2-40B4-BE49-F238E27FC236}">
                  <a16:creationId xmlns:a16="http://schemas.microsoft.com/office/drawing/2014/main" id="{B9AAFA50-DFF6-4069-BA71-AEDD9ADC5000}"/>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5" name="Přímá spojnice se šipkou 304">
              <a:extLst>
                <a:ext uri="{FF2B5EF4-FFF2-40B4-BE49-F238E27FC236}">
                  <a16:creationId xmlns:a16="http://schemas.microsoft.com/office/drawing/2014/main" id="{70229D5B-E628-4D99-A369-590209B4E42D}"/>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6" name="Přímá spojnice se šipkou 305">
              <a:extLst>
                <a:ext uri="{FF2B5EF4-FFF2-40B4-BE49-F238E27FC236}">
                  <a16:creationId xmlns:a16="http://schemas.microsoft.com/office/drawing/2014/main" id="{B447AAD7-EE72-4E31-837A-9A3CDDF517F3}"/>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7" name="Přímá spojnice se šipkou 306">
              <a:extLst>
                <a:ext uri="{FF2B5EF4-FFF2-40B4-BE49-F238E27FC236}">
                  <a16:creationId xmlns:a16="http://schemas.microsoft.com/office/drawing/2014/main" id="{A3864098-2A75-4848-AA2A-028035E775C6}"/>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09" name="Skupina 308">
            <a:extLst>
              <a:ext uri="{FF2B5EF4-FFF2-40B4-BE49-F238E27FC236}">
                <a16:creationId xmlns:a16="http://schemas.microsoft.com/office/drawing/2014/main" id="{9E12432A-C005-4BA7-B92B-F0EAABB4BA80}"/>
              </a:ext>
            </a:extLst>
          </p:cNvPr>
          <p:cNvGrpSpPr/>
          <p:nvPr/>
        </p:nvGrpSpPr>
        <p:grpSpPr>
          <a:xfrm>
            <a:off x="2068514" y="696913"/>
            <a:ext cx="98425" cy="188912"/>
            <a:chOff x="544513" y="696913"/>
            <a:chExt cx="98425" cy="188912"/>
          </a:xfrm>
        </p:grpSpPr>
        <p:sp>
          <p:nvSpPr>
            <p:cNvPr id="311" name="Oval 309">
              <a:extLst>
                <a:ext uri="{FF2B5EF4-FFF2-40B4-BE49-F238E27FC236}">
                  <a16:creationId xmlns:a16="http://schemas.microsoft.com/office/drawing/2014/main" id="{96783BE0-C2CF-4D03-BE2D-DC83C36CC729}"/>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12" name="Oval 311">
              <a:extLst>
                <a:ext uri="{FF2B5EF4-FFF2-40B4-BE49-F238E27FC236}">
                  <a16:creationId xmlns:a16="http://schemas.microsoft.com/office/drawing/2014/main" id="{8AD3BC93-4881-4EBE-A56D-B3C1E492753F}"/>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nvGrpSpPr>
          <p:cNvPr id="4" name="Skupina 3">
            <a:extLst>
              <a:ext uri="{FF2B5EF4-FFF2-40B4-BE49-F238E27FC236}">
                <a16:creationId xmlns:a16="http://schemas.microsoft.com/office/drawing/2014/main" id="{5F72ED92-A32A-4BD5-BF38-99636F7F8D57}"/>
              </a:ext>
            </a:extLst>
          </p:cNvPr>
          <p:cNvGrpSpPr/>
          <p:nvPr/>
        </p:nvGrpSpPr>
        <p:grpSpPr>
          <a:xfrm>
            <a:off x="1163988" y="265446"/>
            <a:ext cx="1466385" cy="612108"/>
            <a:chOff x="-1517725" y="1169671"/>
            <a:chExt cx="1466385" cy="612108"/>
          </a:xfrm>
        </p:grpSpPr>
        <p:sp>
          <p:nvSpPr>
            <p:cNvPr id="320" name="AutoShape 2">
              <a:extLst>
                <a:ext uri="{FF2B5EF4-FFF2-40B4-BE49-F238E27FC236}">
                  <a16:creationId xmlns:a16="http://schemas.microsoft.com/office/drawing/2014/main" id="{D2487FA5-D9D3-4ACE-A32B-44361E2A5F20}"/>
                </a:ext>
              </a:extLst>
            </p:cNvPr>
            <p:cNvSpPr>
              <a:spLocks noChangeArrowheads="1"/>
            </p:cNvSpPr>
            <p:nvPr/>
          </p:nvSpPr>
          <p:spPr bwMode="auto">
            <a:xfrm rot="7656086">
              <a:off x="-1087512" y="739458"/>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323" name="Text Box 318">
              <a:extLst>
                <a:ext uri="{FF2B5EF4-FFF2-40B4-BE49-F238E27FC236}">
                  <a16:creationId xmlns:a16="http://schemas.microsoft.com/office/drawing/2014/main" id="{BC6E14BB-1AE6-4B1A-80F5-4275D94F665B}"/>
                </a:ext>
              </a:extLst>
            </p:cNvPr>
            <p:cNvSpPr txBox="1">
              <a:spLocks noChangeArrowheads="1"/>
            </p:cNvSpPr>
            <p:nvPr/>
          </p:nvSpPr>
          <p:spPr bwMode="auto">
            <a:xfrm rot="2227758" flipH="1">
              <a:off x="-1291682" y="1373163"/>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sp>
          <p:nvSpPr>
            <p:cNvPr id="2" name="Ovál 1">
              <a:extLst>
                <a:ext uri="{FF2B5EF4-FFF2-40B4-BE49-F238E27FC236}">
                  <a16:creationId xmlns:a16="http://schemas.microsoft.com/office/drawing/2014/main" id="{ED9BD8F4-E152-4138-A10E-F8EE12A3E62A}"/>
                </a:ext>
              </a:extLst>
            </p:cNvPr>
            <p:cNvSpPr/>
            <p:nvPr/>
          </p:nvSpPr>
          <p:spPr>
            <a:xfrm>
              <a:off x="-719727" y="1448925"/>
              <a:ext cx="315419" cy="332854"/>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1" name="Oval 309">
              <a:extLst>
                <a:ext uri="{FF2B5EF4-FFF2-40B4-BE49-F238E27FC236}">
                  <a16:creationId xmlns:a16="http://schemas.microsoft.com/office/drawing/2014/main" id="{0B41E3DA-AE90-4C58-8165-603F8C06FC88}"/>
                </a:ext>
              </a:extLst>
            </p:cNvPr>
            <p:cNvSpPr>
              <a:spLocks noChangeArrowheads="1"/>
            </p:cNvSpPr>
            <p:nvPr/>
          </p:nvSpPr>
          <p:spPr bwMode="auto">
            <a:xfrm flipH="1">
              <a:off x="-554154" y="1556792"/>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22" name="Oval 311">
              <a:extLst>
                <a:ext uri="{FF2B5EF4-FFF2-40B4-BE49-F238E27FC236}">
                  <a16:creationId xmlns:a16="http://schemas.microsoft.com/office/drawing/2014/main" id="{1E8328A8-62D1-4E1A-A02D-65527833DF73}"/>
                </a:ext>
              </a:extLst>
            </p:cNvPr>
            <p:cNvSpPr>
              <a:spLocks noChangeArrowheads="1"/>
            </p:cNvSpPr>
            <p:nvPr/>
          </p:nvSpPr>
          <p:spPr bwMode="auto">
            <a:xfrm flipH="1">
              <a:off x="-612576" y="1698204"/>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sp>
        <p:nvSpPr>
          <p:cNvPr id="329" name="AutoShape 313">
            <a:extLst>
              <a:ext uri="{FF2B5EF4-FFF2-40B4-BE49-F238E27FC236}">
                <a16:creationId xmlns:a16="http://schemas.microsoft.com/office/drawing/2014/main" id="{B8EE7210-AEBA-48D2-8BA2-021B8E0B1FE6}"/>
              </a:ext>
            </a:extLst>
          </p:cNvPr>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330" name="Text Box 318">
            <a:extLst>
              <a:ext uri="{FF2B5EF4-FFF2-40B4-BE49-F238E27FC236}">
                <a16:creationId xmlns:a16="http://schemas.microsoft.com/office/drawing/2014/main" id="{6772D900-8F65-45DA-BDA3-3534B11106DA}"/>
              </a:ext>
            </a:extLst>
          </p:cNvPr>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331" name="Ovál 330">
            <a:extLst>
              <a:ext uri="{FF2B5EF4-FFF2-40B4-BE49-F238E27FC236}">
                <a16:creationId xmlns:a16="http://schemas.microsoft.com/office/drawing/2014/main" id="{63867328-354B-4892-8273-C6694BF1C986}"/>
              </a:ext>
            </a:extLst>
          </p:cNvPr>
          <p:cNvSpPr/>
          <p:nvPr/>
        </p:nvSpPr>
        <p:spPr>
          <a:xfrm>
            <a:off x="2995465" y="6340474"/>
            <a:ext cx="315419" cy="332854"/>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 name="Obdélník 392">
            <a:extLst>
              <a:ext uri="{FF2B5EF4-FFF2-40B4-BE49-F238E27FC236}">
                <a16:creationId xmlns:a16="http://schemas.microsoft.com/office/drawing/2014/main" id="{2392BAE9-8673-4627-8D56-9F57C0E3B8AD}"/>
              </a:ext>
            </a:extLst>
          </p:cNvPr>
          <p:cNvSpPr/>
          <p:nvPr/>
        </p:nvSpPr>
        <p:spPr>
          <a:xfrm>
            <a:off x="1534922" y="-30435"/>
            <a:ext cx="9111044"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 name="Skupina 4">
            <a:extLst>
              <a:ext uri="{FF2B5EF4-FFF2-40B4-BE49-F238E27FC236}">
                <a16:creationId xmlns:a16="http://schemas.microsoft.com/office/drawing/2014/main" id="{EAFFB448-01D4-4300-9707-65DBD022CA76}"/>
              </a:ext>
            </a:extLst>
          </p:cNvPr>
          <p:cNvGrpSpPr/>
          <p:nvPr/>
        </p:nvGrpSpPr>
        <p:grpSpPr>
          <a:xfrm>
            <a:off x="1332551" y="385302"/>
            <a:ext cx="9324527" cy="6484273"/>
            <a:chOff x="-180528" y="391190"/>
            <a:chExt cx="9324527" cy="6484273"/>
          </a:xfrm>
        </p:grpSpPr>
        <p:sp>
          <p:nvSpPr>
            <p:cNvPr id="4" name="Obdélník 3">
              <a:extLst>
                <a:ext uri="{FF2B5EF4-FFF2-40B4-BE49-F238E27FC236}">
                  <a16:creationId xmlns:a16="http://schemas.microsoft.com/office/drawing/2014/main" id="{948AC106-2D85-4A81-8636-D1E8D6AF2F77}"/>
                </a:ext>
              </a:extLst>
            </p:cNvPr>
            <p:cNvSpPr/>
            <p:nvPr/>
          </p:nvSpPr>
          <p:spPr>
            <a:xfrm>
              <a:off x="11113" y="404664"/>
              <a:ext cx="9132886" cy="6470799"/>
            </a:xfrm>
            <a:prstGeom prst="rect">
              <a:avLst/>
            </a:pr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olný tvar: obrazec 1">
              <a:extLst>
                <a:ext uri="{FF2B5EF4-FFF2-40B4-BE49-F238E27FC236}">
                  <a16:creationId xmlns:a16="http://schemas.microsoft.com/office/drawing/2014/main" id="{8E2A0372-D9C1-4A0D-8791-910FDC26A76C}"/>
                </a:ext>
              </a:extLst>
            </p:cNvPr>
            <p:cNvSpPr/>
            <p:nvPr/>
          </p:nvSpPr>
          <p:spPr>
            <a:xfrm>
              <a:off x="-180528" y="391190"/>
              <a:ext cx="9313415" cy="45719"/>
            </a:xfrm>
            <a:custGeom>
              <a:avLst/>
              <a:gdLst>
                <a:gd name="connsiteX0" fmla="*/ 0 w 5667513"/>
                <a:gd name="connsiteY0" fmla="*/ 35339 h 35339"/>
                <a:gd name="connsiteX1" fmla="*/ 5667513 w 5667513"/>
                <a:gd name="connsiteY1" fmla="*/ 0 h 35339"/>
                <a:gd name="connsiteX2" fmla="*/ 5667513 w 5667513"/>
                <a:gd name="connsiteY2" fmla="*/ 0 h 35339"/>
              </a:gdLst>
              <a:ahLst/>
              <a:cxnLst>
                <a:cxn ang="0">
                  <a:pos x="connsiteX0" y="connsiteY0"/>
                </a:cxn>
                <a:cxn ang="0">
                  <a:pos x="connsiteX1" y="connsiteY1"/>
                </a:cxn>
                <a:cxn ang="0">
                  <a:pos x="connsiteX2" y="connsiteY2"/>
                </a:cxn>
              </a:cxnLst>
              <a:rect l="l" t="t" r="r" b="b"/>
              <a:pathLst>
                <a:path w="5667513" h="35339">
                  <a:moveTo>
                    <a:pt x="0" y="35339"/>
                  </a:moveTo>
                  <a:lnTo>
                    <a:pt x="5667513" y="0"/>
                  </a:lnTo>
                  <a:lnTo>
                    <a:pt x="566751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2163" name="Group 3"/>
          <p:cNvGrpSpPr>
            <a:grpSpLocks/>
          </p:cNvGrpSpPr>
          <p:nvPr/>
        </p:nvGrpSpPr>
        <p:grpSpPr bwMode="auto">
          <a:xfrm>
            <a:off x="1344612" y="2797175"/>
            <a:ext cx="9534526" cy="3702050"/>
            <a:chOff x="-96" y="77"/>
            <a:chExt cx="5894" cy="2332"/>
          </a:xfrm>
        </p:grpSpPr>
        <p:grpSp>
          <p:nvGrpSpPr>
            <p:cNvPr id="92487" name="Group 4"/>
            <p:cNvGrpSpPr>
              <a:grpSpLocks/>
            </p:cNvGrpSpPr>
            <p:nvPr/>
          </p:nvGrpSpPr>
          <p:grpSpPr bwMode="auto">
            <a:xfrm>
              <a:off x="-90" y="77"/>
              <a:ext cx="5888" cy="1065"/>
              <a:chOff x="-90" y="77"/>
              <a:chExt cx="5888" cy="1065"/>
            </a:xfrm>
          </p:grpSpPr>
          <p:sp>
            <p:nvSpPr>
              <p:cNvPr id="92499" name="Freeform 5"/>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500" name="Freeform 6"/>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1" name="Freeform 7"/>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2" name="Freeform 8"/>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3" name="Freeform 9"/>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4" name="Freeform 10"/>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5" name="Freeform 11"/>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6" name="Freeform 12"/>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7" name="Freeform 13"/>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508" name="Freeform 14"/>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nvGrpSpPr>
            <p:cNvPr id="92488" name="Group 15"/>
            <p:cNvGrpSpPr>
              <a:grpSpLocks/>
            </p:cNvGrpSpPr>
            <p:nvPr/>
          </p:nvGrpSpPr>
          <p:grpSpPr bwMode="auto">
            <a:xfrm flipV="1">
              <a:off x="-96" y="1344"/>
              <a:ext cx="5888" cy="1065"/>
              <a:chOff x="-90" y="77"/>
              <a:chExt cx="5888" cy="1065"/>
            </a:xfrm>
          </p:grpSpPr>
          <p:sp>
            <p:nvSpPr>
              <p:cNvPr id="92489" name="Freeform 16"/>
              <p:cNvSpPr>
                <a:spLocks/>
              </p:cNvSpPr>
              <p:nvPr/>
            </p:nvSpPr>
            <p:spPr bwMode="auto">
              <a:xfrm>
                <a:off x="3312" y="265"/>
                <a:ext cx="2486" cy="877"/>
              </a:xfrm>
              <a:custGeom>
                <a:avLst/>
                <a:gdLst>
                  <a:gd name="T0" fmla="*/ 216 w 2486"/>
                  <a:gd name="T1" fmla="*/ 507 h 877"/>
                  <a:gd name="T2" fmla="*/ 2470 w 2486"/>
                  <a:gd name="T3" fmla="*/ 0 h 877"/>
                  <a:gd name="T4" fmla="*/ 2475 w 2486"/>
                  <a:gd name="T5" fmla="*/ 261 h 877"/>
                  <a:gd name="T6" fmla="*/ 1254 w 2486"/>
                  <a:gd name="T7" fmla="*/ 457 h 877"/>
                  <a:gd name="T8" fmla="*/ 845 w 2486"/>
                  <a:gd name="T9" fmla="*/ 563 h 877"/>
                  <a:gd name="T10" fmla="*/ 707 w 2486"/>
                  <a:gd name="T11" fmla="*/ 834 h 877"/>
                  <a:gd name="T12" fmla="*/ 468 w 2486"/>
                  <a:gd name="T13" fmla="*/ 818 h 877"/>
                  <a:gd name="T14" fmla="*/ 330 w 2486"/>
                  <a:gd name="T15" fmla="*/ 675 h 877"/>
                  <a:gd name="T16" fmla="*/ 200 w 2486"/>
                  <a:gd name="T17" fmla="*/ 555 h 877"/>
                  <a:gd name="T18" fmla="*/ 35 w 2486"/>
                  <a:gd name="T19" fmla="*/ 544 h 877"/>
                  <a:gd name="T20" fmla="*/ 30 w 2486"/>
                  <a:gd name="T21" fmla="*/ 518 h 877"/>
                  <a:gd name="T22" fmla="*/ 216 w 2486"/>
                  <a:gd name="T23" fmla="*/ 507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2490" name="Freeform 17"/>
              <p:cNvSpPr>
                <a:spLocks/>
              </p:cNvSpPr>
              <p:nvPr/>
            </p:nvSpPr>
            <p:spPr bwMode="auto">
              <a:xfrm>
                <a:off x="30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1" name="Freeform 18"/>
              <p:cNvSpPr>
                <a:spLocks/>
              </p:cNvSpPr>
              <p:nvPr/>
            </p:nvSpPr>
            <p:spPr bwMode="auto">
              <a:xfrm>
                <a:off x="28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2" name="Freeform 19"/>
              <p:cNvSpPr>
                <a:spLocks/>
              </p:cNvSpPr>
              <p:nvPr/>
            </p:nvSpPr>
            <p:spPr bwMode="auto">
              <a:xfrm>
                <a:off x="25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3" name="Freeform 20"/>
              <p:cNvSpPr>
                <a:spLocks/>
              </p:cNvSpPr>
              <p:nvPr/>
            </p:nvSpPr>
            <p:spPr bwMode="auto">
              <a:xfrm>
                <a:off x="235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4" name="Freeform 21"/>
              <p:cNvSpPr>
                <a:spLocks/>
              </p:cNvSpPr>
              <p:nvPr/>
            </p:nvSpPr>
            <p:spPr bwMode="auto">
              <a:xfrm>
                <a:off x="211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5" name="Freeform 22"/>
              <p:cNvSpPr>
                <a:spLocks/>
              </p:cNvSpPr>
              <p:nvPr/>
            </p:nvSpPr>
            <p:spPr bwMode="auto">
              <a:xfrm>
                <a:off x="187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6" name="Freeform 23"/>
              <p:cNvSpPr>
                <a:spLocks/>
              </p:cNvSpPr>
              <p:nvPr/>
            </p:nvSpPr>
            <p:spPr bwMode="auto">
              <a:xfrm>
                <a:off x="163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7" name="Freeform 24"/>
              <p:cNvSpPr>
                <a:spLocks/>
              </p:cNvSpPr>
              <p:nvPr/>
            </p:nvSpPr>
            <p:spPr bwMode="auto">
              <a:xfrm>
                <a:off x="1392" y="768"/>
                <a:ext cx="216" cy="38"/>
              </a:xfrm>
              <a:custGeom>
                <a:avLst/>
                <a:gdLst>
                  <a:gd name="T0" fmla="*/ 195 w 216"/>
                  <a:gd name="T1" fmla="*/ 3 h 38"/>
                  <a:gd name="T2" fmla="*/ 148 w 216"/>
                  <a:gd name="T3" fmla="*/ 35 h 38"/>
                  <a:gd name="T4" fmla="*/ 68 w 216"/>
                  <a:gd name="T5" fmla="*/ 29 h 38"/>
                  <a:gd name="T6" fmla="*/ 21 w 216"/>
                  <a:gd name="T7" fmla="*/ 0 h 38"/>
                  <a:gd name="T8" fmla="*/ 195 w 216"/>
                  <a:gd name="T9" fmla="*/ 3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2498" name="Freeform 25"/>
              <p:cNvSpPr>
                <a:spLocks/>
              </p:cNvSpPr>
              <p:nvPr/>
            </p:nvSpPr>
            <p:spPr bwMode="auto">
              <a:xfrm>
                <a:off x="-90" y="77"/>
                <a:ext cx="1471" cy="712"/>
              </a:xfrm>
              <a:custGeom>
                <a:avLst/>
                <a:gdLst>
                  <a:gd name="T0" fmla="*/ 1337 w 1471"/>
                  <a:gd name="T1" fmla="*/ 647 h 712"/>
                  <a:gd name="T2" fmla="*/ 871 w 1471"/>
                  <a:gd name="T3" fmla="*/ 396 h 712"/>
                  <a:gd name="T4" fmla="*/ 483 w 1471"/>
                  <a:gd name="T5" fmla="*/ 257 h 712"/>
                  <a:gd name="T6" fmla="*/ 191 w 1471"/>
                  <a:gd name="T7" fmla="*/ 114 h 712"/>
                  <a:gd name="T8" fmla="*/ 58 w 1471"/>
                  <a:gd name="T9" fmla="*/ 40 h 712"/>
                  <a:gd name="T10" fmla="*/ 0 w 1471"/>
                  <a:gd name="T11" fmla="*/ 353 h 712"/>
                  <a:gd name="T12" fmla="*/ 488 w 1471"/>
                  <a:gd name="T13" fmla="*/ 475 h 712"/>
                  <a:gd name="T14" fmla="*/ 1014 w 1471"/>
                  <a:gd name="T15" fmla="*/ 634 h 712"/>
                  <a:gd name="T16" fmla="*/ 1348 w 1471"/>
                  <a:gd name="T17" fmla="*/ 695 h 712"/>
                  <a:gd name="T18" fmla="*/ 1455 w 1471"/>
                  <a:gd name="T19" fmla="*/ 709 h 712"/>
                  <a:gd name="T20" fmla="*/ 1444 w 1471"/>
                  <a:gd name="T21" fmla="*/ 677 h 712"/>
                  <a:gd name="T22" fmla="*/ 1337 w 1471"/>
                  <a:gd name="T23" fmla="*/ 647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grpSp>
      </p:grpSp>
      <p:sp>
        <p:nvSpPr>
          <p:cNvPr id="92164" name="Text Box 26"/>
          <p:cNvSpPr txBox="1">
            <a:spLocks noChangeArrowheads="1"/>
          </p:cNvSpPr>
          <p:nvPr/>
        </p:nvSpPr>
        <p:spPr bwMode="auto">
          <a:xfrm>
            <a:off x="9291639"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2165" name="Text Box 27"/>
          <p:cNvSpPr txBox="1">
            <a:spLocks noChangeArrowheads="1"/>
          </p:cNvSpPr>
          <p:nvPr/>
        </p:nvSpPr>
        <p:spPr bwMode="auto">
          <a:xfrm>
            <a:off x="1941513"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2166" name="Text Box 28"/>
          <p:cNvSpPr txBox="1">
            <a:spLocks noChangeArrowheads="1"/>
          </p:cNvSpPr>
          <p:nvPr/>
        </p:nvSpPr>
        <p:spPr bwMode="auto">
          <a:xfrm>
            <a:off x="4994275"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2167" name="Line 29"/>
          <p:cNvSpPr>
            <a:spLocks noChangeShapeType="1"/>
          </p:cNvSpPr>
          <p:nvPr/>
        </p:nvSpPr>
        <p:spPr bwMode="auto">
          <a:xfrm flipH="1" flipV="1">
            <a:off x="6934200"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92168" name="Line 30"/>
          <p:cNvSpPr>
            <a:spLocks noChangeShapeType="1"/>
          </p:cNvSpPr>
          <p:nvPr/>
        </p:nvSpPr>
        <p:spPr bwMode="auto">
          <a:xfrm flipH="1" flipV="1">
            <a:off x="6646863" y="2224088"/>
            <a:ext cx="0" cy="1409700"/>
          </a:xfrm>
          <a:prstGeom prst="line">
            <a:avLst/>
          </a:prstGeom>
          <a:noFill/>
          <a:ln w="9525">
            <a:solidFill>
              <a:schemeClr val="tx1"/>
            </a:solidFill>
            <a:round/>
            <a:headEnd/>
            <a:tailEnd type="triangle" w="med" len="med"/>
          </a:ln>
        </p:spPr>
        <p:txBody>
          <a:bodyPr wrap="none" anchor="ctr"/>
          <a:lstStyle/>
          <a:p>
            <a:endParaRPr lang="cs-CZ"/>
          </a:p>
        </p:txBody>
      </p:sp>
      <p:sp>
        <p:nvSpPr>
          <p:cNvPr id="92169" name="Line 31"/>
          <p:cNvSpPr>
            <a:spLocks noChangeShapeType="1"/>
          </p:cNvSpPr>
          <p:nvPr/>
        </p:nvSpPr>
        <p:spPr bwMode="auto">
          <a:xfrm flipH="1" flipV="1">
            <a:off x="6359525" y="2351088"/>
            <a:ext cx="0" cy="1282700"/>
          </a:xfrm>
          <a:prstGeom prst="line">
            <a:avLst/>
          </a:prstGeom>
          <a:noFill/>
          <a:ln w="9525">
            <a:solidFill>
              <a:schemeClr val="tx1"/>
            </a:solidFill>
            <a:round/>
            <a:headEnd/>
            <a:tailEnd type="triangle" w="med" len="med"/>
          </a:ln>
        </p:spPr>
        <p:txBody>
          <a:bodyPr wrap="none" anchor="ctr"/>
          <a:lstStyle/>
          <a:p>
            <a:endParaRPr lang="cs-CZ"/>
          </a:p>
        </p:txBody>
      </p:sp>
      <p:sp>
        <p:nvSpPr>
          <p:cNvPr id="92170" name="Line 32"/>
          <p:cNvSpPr>
            <a:spLocks noChangeShapeType="1"/>
          </p:cNvSpPr>
          <p:nvPr/>
        </p:nvSpPr>
        <p:spPr bwMode="auto">
          <a:xfrm flipH="1" flipV="1">
            <a:off x="6072188" y="2427289"/>
            <a:ext cx="0" cy="1214437"/>
          </a:xfrm>
          <a:prstGeom prst="line">
            <a:avLst/>
          </a:prstGeom>
          <a:noFill/>
          <a:ln w="9525">
            <a:solidFill>
              <a:schemeClr val="tx1"/>
            </a:solidFill>
            <a:round/>
            <a:headEnd/>
            <a:tailEnd type="triangle" w="med" len="med"/>
          </a:ln>
        </p:spPr>
        <p:txBody>
          <a:bodyPr wrap="none" anchor="ctr"/>
          <a:lstStyle/>
          <a:p>
            <a:endParaRPr lang="cs-CZ"/>
          </a:p>
        </p:txBody>
      </p:sp>
      <p:sp>
        <p:nvSpPr>
          <p:cNvPr id="92171" name="Line 33"/>
          <p:cNvSpPr>
            <a:spLocks noChangeShapeType="1"/>
          </p:cNvSpPr>
          <p:nvPr/>
        </p:nvSpPr>
        <p:spPr bwMode="auto">
          <a:xfrm flipH="1" flipV="1">
            <a:off x="5784850" y="2544763"/>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92172" name="Line 34"/>
          <p:cNvSpPr>
            <a:spLocks noChangeShapeType="1"/>
          </p:cNvSpPr>
          <p:nvPr/>
        </p:nvSpPr>
        <p:spPr bwMode="auto">
          <a:xfrm flipH="1" flipV="1">
            <a:off x="5497513" y="2655889"/>
            <a:ext cx="0" cy="962025"/>
          </a:xfrm>
          <a:prstGeom prst="line">
            <a:avLst/>
          </a:prstGeom>
          <a:noFill/>
          <a:ln w="9525">
            <a:solidFill>
              <a:schemeClr val="tx1"/>
            </a:solidFill>
            <a:round/>
            <a:headEnd/>
            <a:tailEnd type="triangle" w="med" len="med"/>
          </a:ln>
        </p:spPr>
        <p:txBody>
          <a:bodyPr wrap="none" anchor="ctr"/>
          <a:lstStyle/>
          <a:p>
            <a:endParaRPr lang="cs-CZ"/>
          </a:p>
        </p:txBody>
      </p:sp>
      <p:sp>
        <p:nvSpPr>
          <p:cNvPr id="92173" name="Line 35"/>
          <p:cNvSpPr>
            <a:spLocks noChangeShapeType="1"/>
          </p:cNvSpPr>
          <p:nvPr/>
        </p:nvSpPr>
        <p:spPr bwMode="auto">
          <a:xfrm flipH="1" flipV="1">
            <a:off x="5210175" y="2747964"/>
            <a:ext cx="0" cy="877887"/>
          </a:xfrm>
          <a:prstGeom prst="line">
            <a:avLst/>
          </a:prstGeom>
          <a:noFill/>
          <a:ln w="9525">
            <a:solidFill>
              <a:schemeClr val="tx1"/>
            </a:solidFill>
            <a:round/>
            <a:headEnd/>
            <a:tailEnd type="triangle" w="med" len="med"/>
          </a:ln>
        </p:spPr>
        <p:txBody>
          <a:bodyPr wrap="none" anchor="ctr"/>
          <a:lstStyle/>
          <a:p>
            <a:endParaRPr lang="cs-CZ"/>
          </a:p>
        </p:txBody>
      </p:sp>
      <p:sp>
        <p:nvSpPr>
          <p:cNvPr id="92174" name="Line 36"/>
          <p:cNvSpPr>
            <a:spLocks noChangeShapeType="1"/>
          </p:cNvSpPr>
          <p:nvPr/>
        </p:nvSpPr>
        <p:spPr bwMode="auto">
          <a:xfrm flipH="1" flipV="1">
            <a:off x="4922838" y="2832101"/>
            <a:ext cx="0" cy="785813"/>
          </a:xfrm>
          <a:prstGeom prst="line">
            <a:avLst/>
          </a:prstGeom>
          <a:noFill/>
          <a:ln w="9525">
            <a:solidFill>
              <a:schemeClr val="tx1"/>
            </a:solidFill>
            <a:round/>
            <a:headEnd/>
            <a:tailEnd type="triangle" w="med" len="med"/>
          </a:ln>
        </p:spPr>
        <p:txBody>
          <a:bodyPr wrap="none" anchor="ctr"/>
          <a:lstStyle/>
          <a:p>
            <a:endParaRPr lang="cs-CZ"/>
          </a:p>
        </p:txBody>
      </p:sp>
      <p:sp>
        <p:nvSpPr>
          <p:cNvPr id="92175" name="Line 37"/>
          <p:cNvSpPr>
            <a:spLocks noChangeShapeType="1"/>
          </p:cNvSpPr>
          <p:nvPr/>
        </p:nvSpPr>
        <p:spPr bwMode="auto">
          <a:xfrm flipH="1" flipV="1">
            <a:off x="4635500" y="2951164"/>
            <a:ext cx="0" cy="693737"/>
          </a:xfrm>
          <a:prstGeom prst="line">
            <a:avLst/>
          </a:prstGeom>
          <a:noFill/>
          <a:ln w="9525">
            <a:solidFill>
              <a:schemeClr val="tx1"/>
            </a:solidFill>
            <a:round/>
            <a:headEnd/>
            <a:tailEnd type="triangle" w="med" len="med"/>
          </a:ln>
        </p:spPr>
        <p:txBody>
          <a:bodyPr wrap="none" anchor="ctr"/>
          <a:lstStyle/>
          <a:p>
            <a:endParaRPr lang="cs-CZ"/>
          </a:p>
        </p:txBody>
      </p:sp>
      <p:sp>
        <p:nvSpPr>
          <p:cNvPr id="92176" name="Line 38"/>
          <p:cNvSpPr>
            <a:spLocks noChangeShapeType="1"/>
          </p:cNvSpPr>
          <p:nvPr/>
        </p:nvSpPr>
        <p:spPr bwMode="auto">
          <a:xfrm flipH="1" flipV="1">
            <a:off x="4348163" y="3086101"/>
            <a:ext cx="0" cy="557213"/>
          </a:xfrm>
          <a:prstGeom prst="line">
            <a:avLst/>
          </a:prstGeom>
          <a:noFill/>
          <a:ln w="9525">
            <a:solidFill>
              <a:schemeClr val="tx1"/>
            </a:solidFill>
            <a:round/>
            <a:headEnd/>
            <a:tailEnd type="triangle" w="med" len="med"/>
          </a:ln>
        </p:spPr>
        <p:txBody>
          <a:bodyPr wrap="none" anchor="ctr"/>
          <a:lstStyle/>
          <a:p>
            <a:endParaRPr lang="cs-CZ"/>
          </a:p>
        </p:txBody>
      </p:sp>
      <p:sp>
        <p:nvSpPr>
          <p:cNvPr id="92177" name="Line 39"/>
          <p:cNvSpPr>
            <a:spLocks noChangeShapeType="1"/>
          </p:cNvSpPr>
          <p:nvPr/>
        </p:nvSpPr>
        <p:spPr bwMode="auto">
          <a:xfrm flipH="1" flipV="1">
            <a:off x="4060825" y="3154364"/>
            <a:ext cx="0" cy="473075"/>
          </a:xfrm>
          <a:prstGeom prst="line">
            <a:avLst/>
          </a:prstGeom>
          <a:noFill/>
          <a:ln w="9525">
            <a:solidFill>
              <a:schemeClr val="tx1"/>
            </a:solidFill>
            <a:round/>
            <a:headEnd/>
            <a:tailEnd type="triangle" w="med" len="med"/>
          </a:ln>
        </p:spPr>
        <p:txBody>
          <a:bodyPr wrap="none" anchor="ctr"/>
          <a:lstStyle/>
          <a:p>
            <a:endParaRPr lang="cs-CZ"/>
          </a:p>
        </p:txBody>
      </p:sp>
      <p:sp>
        <p:nvSpPr>
          <p:cNvPr id="92178" name="Line 40"/>
          <p:cNvSpPr>
            <a:spLocks noChangeShapeType="1"/>
          </p:cNvSpPr>
          <p:nvPr/>
        </p:nvSpPr>
        <p:spPr bwMode="auto">
          <a:xfrm flipH="1" flipV="1">
            <a:off x="37734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2191" name="Line 53"/>
          <p:cNvSpPr>
            <a:spLocks noChangeShapeType="1"/>
          </p:cNvSpPr>
          <p:nvPr/>
        </p:nvSpPr>
        <p:spPr bwMode="auto">
          <a:xfrm flipH="1" flipV="1">
            <a:off x="7186613" y="1606550"/>
            <a:ext cx="0" cy="2039938"/>
          </a:xfrm>
          <a:prstGeom prst="line">
            <a:avLst/>
          </a:prstGeom>
          <a:noFill/>
          <a:ln w="9525">
            <a:solidFill>
              <a:schemeClr val="tx1"/>
            </a:solidFill>
            <a:round/>
            <a:headEnd/>
            <a:tailEnd type="triangle" w="med" len="med"/>
          </a:ln>
        </p:spPr>
        <p:txBody>
          <a:bodyPr wrap="none" anchor="ctr"/>
          <a:lstStyle/>
          <a:p>
            <a:endParaRPr lang="cs-CZ"/>
          </a:p>
        </p:txBody>
      </p:sp>
      <p:sp>
        <p:nvSpPr>
          <p:cNvPr id="92192" name="Line 54"/>
          <p:cNvSpPr>
            <a:spLocks noChangeShapeType="1"/>
          </p:cNvSpPr>
          <p:nvPr/>
        </p:nvSpPr>
        <p:spPr bwMode="auto">
          <a:xfrm flipH="1" flipV="1">
            <a:off x="7439025" y="1073150"/>
            <a:ext cx="0" cy="2573338"/>
          </a:xfrm>
          <a:prstGeom prst="line">
            <a:avLst/>
          </a:prstGeom>
          <a:noFill/>
          <a:ln w="9525">
            <a:solidFill>
              <a:schemeClr val="tx1"/>
            </a:solidFill>
            <a:round/>
            <a:headEnd/>
            <a:tailEnd type="triangle" w="med" len="med"/>
          </a:ln>
        </p:spPr>
        <p:txBody>
          <a:bodyPr wrap="none" anchor="ctr"/>
          <a:lstStyle/>
          <a:p>
            <a:endParaRPr lang="cs-CZ"/>
          </a:p>
        </p:txBody>
      </p:sp>
      <p:sp>
        <p:nvSpPr>
          <p:cNvPr id="92193" name="Line 55"/>
          <p:cNvSpPr>
            <a:spLocks noChangeShapeType="1"/>
          </p:cNvSpPr>
          <p:nvPr/>
        </p:nvSpPr>
        <p:spPr bwMode="auto">
          <a:xfrm flipH="1" flipV="1">
            <a:off x="7691438"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2194" name="Line 56"/>
          <p:cNvSpPr>
            <a:spLocks noChangeShapeType="1"/>
          </p:cNvSpPr>
          <p:nvPr/>
        </p:nvSpPr>
        <p:spPr bwMode="auto">
          <a:xfrm flipH="1" flipV="1">
            <a:off x="79438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2195" name="Line 57"/>
          <p:cNvSpPr>
            <a:spLocks noChangeShapeType="1"/>
          </p:cNvSpPr>
          <p:nvPr/>
        </p:nvSpPr>
        <p:spPr bwMode="auto">
          <a:xfrm flipV="1">
            <a:off x="3581400" y="2132014"/>
            <a:ext cx="3354388" cy="1196975"/>
          </a:xfrm>
          <a:prstGeom prst="line">
            <a:avLst/>
          </a:prstGeom>
          <a:noFill/>
          <a:ln w="9525">
            <a:solidFill>
              <a:schemeClr val="tx1"/>
            </a:solidFill>
            <a:round/>
            <a:headEnd/>
            <a:tailEnd/>
          </a:ln>
        </p:spPr>
        <p:txBody>
          <a:bodyPr wrap="none" anchor="ctr"/>
          <a:lstStyle/>
          <a:p>
            <a:endParaRPr lang="cs-CZ"/>
          </a:p>
        </p:txBody>
      </p:sp>
      <p:sp>
        <p:nvSpPr>
          <p:cNvPr id="92196" name="Line 58"/>
          <p:cNvSpPr>
            <a:spLocks noChangeShapeType="1"/>
          </p:cNvSpPr>
          <p:nvPr/>
        </p:nvSpPr>
        <p:spPr bwMode="auto">
          <a:xfrm flipV="1">
            <a:off x="6934200" y="0"/>
            <a:ext cx="952500" cy="2141538"/>
          </a:xfrm>
          <a:prstGeom prst="line">
            <a:avLst/>
          </a:prstGeom>
          <a:noFill/>
          <a:ln w="9525">
            <a:solidFill>
              <a:schemeClr val="tx1"/>
            </a:solidFill>
            <a:round/>
            <a:headEnd/>
            <a:tailEnd/>
          </a:ln>
        </p:spPr>
        <p:txBody>
          <a:bodyPr wrap="none" anchor="ctr"/>
          <a:lstStyle/>
          <a:p>
            <a:endParaRPr lang="cs-CZ"/>
          </a:p>
        </p:txBody>
      </p:sp>
      <p:sp>
        <p:nvSpPr>
          <p:cNvPr id="92198" name="Line 60"/>
          <p:cNvSpPr>
            <a:spLocks noChangeShapeType="1"/>
          </p:cNvSpPr>
          <p:nvPr/>
        </p:nvSpPr>
        <p:spPr bwMode="auto">
          <a:xfrm flipH="1" flipV="1">
            <a:off x="6511925" y="1846264"/>
            <a:ext cx="0" cy="784225"/>
          </a:xfrm>
          <a:prstGeom prst="line">
            <a:avLst/>
          </a:prstGeom>
          <a:noFill/>
          <a:ln w="57150">
            <a:solidFill>
              <a:schemeClr val="tx1"/>
            </a:solidFill>
            <a:round/>
            <a:headEnd/>
            <a:tailEnd type="triangle" w="med" len="med"/>
          </a:ln>
        </p:spPr>
        <p:txBody>
          <a:bodyPr wrap="none" anchor="ctr"/>
          <a:lstStyle/>
          <a:p>
            <a:endParaRPr lang="cs-CZ"/>
          </a:p>
        </p:txBody>
      </p:sp>
      <p:sp>
        <p:nvSpPr>
          <p:cNvPr id="92199" name="Line 61"/>
          <p:cNvSpPr>
            <a:spLocks noChangeShapeType="1"/>
          </p:cNvSpPr>
          <p:nvPr/>
        </p:nvSpPr>
        <p:spPr bwMode="auto">
          <a:xfrm flipH="1" flipV="1">
            <a:off x="4151313" y="2184401"/>
            <a:ext cx="0" cy="784225"/>
          </a:xfrm>
          <a:prstGeom prst="line">
            <a:avLst/>
          </a:prstGeom>
          <a:noFill/>
          <a:ln w="57150">
            <a:solidFill>
              <a:schemeClr val="tx1"/>
            </a:solidFill>
            <a:round/>
            <a:headEnd type="triangle" w="med" len="med"/>
            <a:tailEnd/>
          </a:ln>
        </p:spPr>
        <p:txBody>
          <a:bodyPr wrap="none" anchor="ctr"/>
          <a:lstStyle/>
          <a:p>
            <a:endParaRPr lang="cs-CZ"/>
          </a:p>
        </p:txBody>
      </p:sp>
      <p:grpSp>
        <p:nvGrpSpPr>
          <p:cNvPr id="11" name="Skupina 10">
            <a:extLst>
              <a:ext uri="{FF2B5EF4-FFF2-40B4-BE49-F238E27FC236}">
                <a16:creationId xmlns:a16="http://schemas.microsoft.com/office/drawing/2014/main" id="{44789D88-FFD2-4273-97A5-14E0234ADD73}"/>
              </a:ext>
            </a:extLst>
          </p:cNvPr>
          <p:cNvGrpSpPr/>
          <p:nvPr/>
        </p:nvGrpSpPr>
        <p:grpSpPr>
          <a:xfrm>
            <a:off x="1566864" y="2463800"/>
            <a:ext cx="5443537" cy="1169988"/>
            <a:chOff x="42863" y="2463800"/>
            <a:chExt cx="5443537" cy="1169988"/>
          </a:xfrm>
        </p:grpSpPr>
        <p:sp>
          <p:nvSpPr>
            <p:cNvPr id="92179" name="Line 41"/>
            <p:cNvSpPr>
              <a:spLocks noChangeShapeType="1"/>
            </p:cNvSpPr>
            <p:nvPr/>
          </p:nvSpPr>
          <p:spPr bwMode="auto">
            <a:xfrm flipH="1" flipV="1">
              <a:off x="359251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0" name="Line 42"/>
            <p:cNvSpPr>
              <a:spLocks noChangeShapeType="1"/>
            </p:cNvSpPr>
            <p:nvPr/>
          </p:nvSpPr>
          <p:spPr bwMode="auto">
            <a:xfrm flipH="1" flipV="1">
              <a:off x="328771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1" name="Line 43"/>
            <p:cNvSpPr>
              <a:spLocks noChangeShapeType="1"/>
            </p:cNvSpPr>
            <p:nvPr/>
          </p:nvSpPr>
          <p:spPr bwMode="auto">
            <a:xfrm flipH="1" flipV="1">
              <a:off x="3046413" y="273843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2" name="Line 44"/>
            <p:cNvSpPr>
              <a:spLocks noChangeShapeType="1"/>
            </p:cNvSpPr>
            <p:nvPr/>
          </p:nvSpPr>
          <p:spPr bwMode="auto">
            <a:xfrm flipH="1" flipV="1">
              <a:off x="2743200" y="2738438"/>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3" name="Line 45"/>
            <p:cNvSpPr>
              <a:spLocks noChangeShapeType="1"/>
            </p:cNvSpPr>
            <p:nvPr/>
          </p:nvSpPr>
          <p:spPr bwMode="auto">
            <a:xfrm flipH="1" flipV="1">
              <a:off x="2463800" y="2732088"/>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4" name="Line 46"/>
            <p:cNvSpPr>
              <a:spLocks noChangeShapeType="1"/>
            </p:cNvSpPr>
            <p:nvPr/>
          </p:nvSpPr>
          <p:spPr bwMode="auto">
            <a:xfrm flipH="1" flipV="1">
              <a:off x="2168525"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5" name="Line 47"/>
            <p:cNvSpPr>
              <a:spLocks noChangeShapeType="1"/>
            </p:cNvSpPr>
            <p:nvPr/>
          </p:nvSpPr>
          <p:spPr bwMode="auto">
            <a:xfrm flipH="1" flipV="1">
              <a:off x="3898106" y="2747963"/>
              <a:ext cx="0" cy="877887"/>
            </a:xfrm>
            <a:prstGeom prst="line">
              <a:avLst/>
            </a:prstGeom>
            <a:noFill/>
            <a:ln w="9525">
              <a:solidFill>
                <a:schemeClr val="tx1"/>
              </a:solidFill>
              <a:round/>
              <a:headEnd type="triangle" w="med" len="med"/>
              <a:tailEnd/>
            </a:ln>
          </p:spPr>
          <p:txBody>
            <a:bodyPr wrap="none" anchor="ctr"/>
            <a:lstStyle/>
            <a:p>
              <a:endParaRPr lang="cs-CZ" dirty="0"/>
            </a:p>
            <a:p>
              <a:endParaRPr lang="cs-CZ" dirty="0"/>
            </a:p>
            <a:p>
              <a:endParaRPr lang="cs-CZ" dirty="0"/>
            </a:p>
            <a:p>
              <a:endParaRPr lang="cs-CZ" dirty="0"/>
            </a:p>
            <a:p>
              <a:endParaRPr lang="cs-CZ" dirty="0"/>
            </a:p>
            <a:p>
              <a:endParaRPr lang="cs-CZ" dirty="0"/>
            </a:p>
            <a:p>
              <a:endParaRPr lang="cs-CZ" dirty="0"/>
            </a:p>
          </p:txBody>
        </p:sp>
        <p:sp>
          <p:nvSpPr>
            <p:cNvPr id="92186" name="Line 48"/>
            <p:cNvSpPr>
              <a:spLocks noChangeShapeType="1"/>
            </p:cNvSpPr>
            <p:nvPr/>
          </p:nvSpPr>
          <p:spPr bwMode="auto">
            <a:xfrm flipH="1" flipV="1">
              <a:off x="4187825"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7" name="Line 49"/>
            <p:cNvSpPr>
              <a:spLocks noChangeShapeType="1"/>
            </p:cNvSpPr>
            <p:nvPr/>
          </p:nvSpPr>
          <p:spPr bwMode="auto">
            <a:xfrm flipH="1" flipV="1">
              <a:off x="4464050" y="2747963"/>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88" name="Line 50"/>
            <p:cNvSpPr>
              <a:spLocks noChangeShapeType="1"/>
            </p:cNvSpPr>
            <p:nvPr/>
          </p:nvSpPr>
          <p:spPr bwMode="auto">
            <a:xfrm flipH="1" flipV="1">
              <a:off x="4756150"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89" name="Line 51"/>
            <p:cNvSpPr>
              <a:spLocks noChangeShapeType="1"/>
            </p:cNvSpPr>
            <p:nvPr/>
          </p:nvSpPr>
          <p:spPr bwMode="auto">
            <a:xfrm flipH="1" flipV="1">
              <a:off x="5033963"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2190" name="Line 52"/>
            <p:cNvSpPr>
              <a:spLocks noChangeShapeType="1"/>
            </p:cNvSpPr>
            <p:nvPr/>
          </p:nvSpPr>
          <p:spPr bwMode="auto">
            <a:xfrm flipH="1" flipV="1">
              <a:off x="5320125" y="2755901"/>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2197" name="Line 59"/>
            <p:cNvSpPr>
              <a:spLocks noChangeShapeType="1"/>
            </p:cNvSpPr>
            <p:nvPr/>
          </p:nvSpPr>
          <p:spPr bwMode="auto">
            <a:xfrm flipH="1" flipV="1">
              <a:off x="327025" y="2713038"/>
              <a:ext cx="5159375" cy="50800"/>
            </a:xfrm>
            <a:prstGeom prst="line">
              <a:avLst/>
            </a:prstGeom>
            <a:noFill/>
            <a:ln w="9525">
              <a:solidFill>
                <a:schemeClr val="tx1"/>
              </a:solidFill>
              <a:round/>
              <a:headEnd/>
              <a:tailEnd/>
            </a:ln>
          </p:spPr>
          <p:txBody>
            <a:bodyPr wrap="none" anchor="ctr"/>
            <a:lstStyle/>
            <a:p>
              <a:endParaRPr lang="cs-CZ"/>
            </a:p>
          </p:txBody>
        </p:sp>
        <p:sp>
          <p:nvSpPr>
            <p:cNvPr id="92201" name="Text Box 63"/>
            <p:cNvSpPr txBox="1">
              <a:spLocks noChangeArrowheads="1"/>
            </p:cNvSpPr>
            <p:nvPr/>
          </p:nvSpPr>
          <p:spPr bwMode="auto">
            <a:xfrm flipH="1">
              <a:off x="42863"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grpSp>
      <p:sp>
        <p:nvSpPr>
          <p:cNvPr id="92202" name="Text Box 64"/>
          <p:cNvSpPr txBox="1">
            <a:spLocks noChangeArrowheads="1"/>
          </p:cNvSpPr>
          <p:nvPr/>
        </p:nvSpPr>
        <p:spPr bwMode="auto">
          <a:xfrm rot="17650112" flipH="1">
            <a:off x="6042820" y="989807"/>
            <a:ext cx="2268537"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Gradient hydraulických tlaků</a:t>
            </a:r>
          </a:p>
        </p:txBody>
      </p:sp>
      <p:sp>
        <p:nvSpPr>
          <p:cNvPr id="92204" name="Text Box 66"/>
          <p:cNvSpPr txBox="1">
            <a:spLocks noChangeArrowheads="1"/>
          </p:cNvSpPr>
          <p:nvPr/>
        </p:nvSpPr>
        <p:spPr bwMode="auto">
          <a:xfrm flipH="1">
            <a:off x="8149167"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2205" name="Oval 67"/>
          <p:cNvSpPr>
            <a:spLocks noChangeArrowheads="1"/>
          </p:cNvSpPr>
          <p:nvPr/>
        </p:nvSpPr>
        <p:spPr bwMode="auto">
          <a:xfrm flipH="1">
            <a:off x="6675438"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6" name="Oval 68"/>
          <p:cNvSpPr>
            <a:spLocks noChangeArrowheads="1"/>
          </p:cNvSpPr>
          <p:nvPr/>
        </p:nvSpPr>
        <p:spPr bwMode="auto">
          <a:xfrm flipH="1">
            <a:off x="6523038"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7" name="Oval 69"/>
          <p:cNvSpPr>
            <a:spLocks noChangeArrowheads="1"/>
          </p:cNvSpPr>
          <p:nvPr/>
        </p:nvSpPr>
        <p:spPr bwMode="auto">
          <a:xfrm flipH="1">
            <a:off x="6370638"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8" name="Oval 70"/>
          <p:cNvSpPr>
            <a:spLocks noChangeArrowheads="1"/>
          </p:cNvSpPr>
          <p:nvPr/>
        </p:nvSpPr>
        <p:spPr bwMode="auto">
          <a:xfrm flipH="1">
            <a:off x="6226176"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09" name="Oval 71"/>
          <p:cNvSpPr>
            <a:spLocks noChangeArrowheads="1"/>
          </p:cNvSpPr>
          <p:nvPr/>
        </p:nvSpPr>
        <p:spPr bwMode="auto">
          <a:xfrm flipH="1">
            <a:off x="6446838"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0" name="Oval 72"/>
          <p:cNvSpPr>
            <a:spLocks noChangeArrowheads="1"/>
          </p:cNvSpPr>
          <p:nvPr/>
        </p:nvSpPr>
        <p:spPr bwMode="auto">
          <a:xfrm flipH="1">
            <a:off x="6750051"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1" name="Oval 73"/>
          <p:cNvSpPr>
            <a:spLocks noChangeArrowheads="1"/>
          </p:cNvSpPr>
          <p:nvPr/>
        </p:nvSpPr>
        <p:spPr bwMode="auto">
          <a:xfrm flipH="1">
            <a:off x="6757988"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2" name="Oval 74"/>
          <p:cNvSpPr>
            <a:spLocks noChangeArrowheads="1"/>
          </p:cNvSpPr>
          <p:nvPr/>
        </p:nvSpPr>
        <p:spPr bwMode="auto">
          <a:xfrm flipH="1">
            <a:off x="6546851"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3" name="Oval 75"/>
          <p:cNvSpPr>
            <a:spLocks noChangeArrowheads="1"/>
          </p:cNvSpPr>
          <p:nvPr/>
        </p:nvSpPr>
        <p:spPr bwMode="auto">
          <a:xfrm flipH="1">
            <a:off x="6142038"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4" name="Oval 76"/>
          <p:cNvSpPr>
            <a:spLocks noChangeArrowheads="1"/>
          </p:cNvSpPr>
          <p:nvPr/>
        </p:nvSpPr>
        <p:spPr bwMode="auto">
          <a:xfrm flipH="1">
            <a:off x="6065838"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5" name="Oval 77"/>
          <p:cNvSpPr>
            <a:spLocks noChangeArrowheads="1"/>
          </p:cNvSpPr>
          <p:nvPr/>
        </p:nvSpPr>
        <p:spPr bwMode="auto">
          <a:xfrm flipH="1">
            <a:off x="5989638"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6" name="Oval 78"/>
          <p:cNvSpPr>
            <a:spLocks noChangeArrowheads="1"/>
          </p:cNvSpPr>
          <p:nvPr/>
        </p:nvSpPr>
        <p:spPr bwMode="auto">
          <a:xfrm flipH="1">
            <a:off x="59134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7" name="Oval 79"/>
          <p:cNvSpPr>
            <a:spLocks noChangeArrowheads="1"/>
          </p:cNvSpPr>
          <p:nvPr/>
        </p:nvSpPr>
        <p:spPr bwMode="auto">
          <a:xfrm flipH="1">
            <a:off x="5727701"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8" name="Oval 80"/>
          <p:cNvSpPr>
            <a:spLocks noChangeArrowheads="1"/>
          </p:cNvSpPr>
          <p:nvPr/>
        </p:nvSpPr>
        <p:spPr bwMode="auto">
          <a:xfrm flipH="1">
            <a:off x="554196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19" name="Oval 81"/>
          <p:cNvSpPr>
            <a:spLocks noChangeArrowheads="1"/>
          </p:cNvSpPr>
          <p:nvPr/>
        </p:nvSpPr>
        <p:spPr bwMode="auto">
          <a:xfrm flipH="1">
            <a:off x="5322888"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0" name="Oval 82"/>
          <p:cNvSpPr>
            <a:spLocks noChangeArrowheads="1"/>
          </p:cNvSpPr>
          <p:nvPr/>
        </p:nvSpPr>
        <p:spPr bwMode="auto">
          <a:xfrm flipH="1">
            <a:off x="5103813"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1" name="Oval 83"/>
          <p:cNvSpPr>
            <a:spLocks noChangeArrowheads="1"/>
          </p:cNvSpPr>
          <p:nvPr/>
        </p:nvSpPr>
        <p:spPr bwMode="auto">
          <a:xfrm flipH="1">
            <a:off x="4884738"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2" name="Oval 84"/>
          <p:cNvSpPr>
            <a:spLocks noChangeArrowheads="1"/>
          </p:cNvSpPr>
          <p:nvPr/>
        </p:nvSpPr>
        <p:spPr bwMode="auto">
          <a:xfrm flipH="1">
            <a:off x="4784726"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3" name="Oval 85"/>
          <p:cNvSpPr>
            <a:spLocks noChangeArrowheads="1"/>
          </p:cNvSpPr>
          <p:nvPr/>
        </p:nvSpPr>
        <p:spPr bwMode="auto">
          <a:xfrm flipH="1">
            <a:off x="4684713"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4" name="Oval 86"/>
          <p:cNvSpPr>
            <a:spLocks noChangeArrowheads="1"/>
          </p:cNvSpPr>
          <p:nvPr/>
        </p:nvSpPr>
        <p:spPr bwMode="auto">
          <a:xfrm flipH="1">
            <a:off x="4557713"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5" name="Oval 87"/>
          <p:cNvSpPr>
            <a:spLocks noChangeArrowheads="1"/>
          </p:cNvSpPr>
          <p:nvPr/>
        </p:nvSpPr>
        <p:spPr bwMode="auto">
          <a:xfrm flipH="1">
            <a:off x="447198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6" name="Oval 88"/>
          <p:cNvSpPr>
            <a:spLocks noChangeArrowheads="1"/>
          </p:cNvSpPr>
          <p:nvPr/>
        </p:nvSpPr>
        <p:spPr bwMode="auto">
          <a:xfrm flipH="1">
            <a:off x="43037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7" name="Oval 89"/>
          <p:cNvSpPr>
            <a:spLocks noChangeArrowheads="1"/>
          </p:cNvSpPr>
          <p:nvPr/>
        </p:nvSpPr>
        <p:spPr bwMode="auto">
          <a:xfrm flipH="1">
            <a:off x="4395788"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8" name="Oval 90"/>
          <p:cNvSpPr>
            <a:spLocks noChangeArrowheads="1"/>
          </p:cNvSpPr>
          <p:nvPr/>
        </p:nvSpPr>
        <p:spPr bwMode="auto">
          <a:xfrm flipH="1">
            <a:off x="4049713"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29" name="Oval 91"/>
          <p:cNvSpPr>
            <a:spLocks noChangeArrowheads="1"/>
          </p:cNvSpPr>
          <p:nvPr/>
        </p:nvSpPr>
        <p:spPr bwMode="auto">
          <a:xfrm flipH="1">
            <a:off x="4911726"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0" name="Oval 92"/>
          <p:cNvSpPr>
            <a:spLocks noChangeArrowheads="1"/>
          </p:cNvSpPr>
          <p:nvPr/>
        </p:nvSpPr>
        <p:spPr bwMode="auto">
          <a:xfrm flipH="1">
            <a:off x="5265738"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1" name="Oval 93"/>
          <p:cNvSpPr>
            <a:spLocks noChangeArrowheads="1"/>
          </p:cNvSpPr>
          <p:nvPr/>
        </p:nvSpPr>
        <p:spPr bwMode="auto">
          <a:xfrm flipH="1">
            <a:off x="55530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2" name="Oval 94"/>
          <p:cNvSpPr>
            <a:spLocks noChangeArrowheads="1"/>
          </p:cNvSpPr>
          <p:nvPr/>
        </p:nvSpPr>
        <p:spPr bwMode="auto">
          <a:xfrm flipH="1">
            <a:off x="597376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3" name="Oval 95"/>
          <p:cNvSpPr>
            <a:spLocks noChangeArrowheads="1"/>
          </p:cNvSpPr>
          <p:nvPr/>
        </p:nvSpPr>
        <p:spPr bwMode="auto">
          <a:xfrm flipH="1">
            <a:off x="4818063"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4" name="Oval 96"/>
          <p:cNvSpPr>
            <a:spLocks noChangeArrowheads="1"/>
          </p:cNvSpPr>
          <p:nvPr/>
        </p:nvSpPr>
        <p:spPr bwMode="auto">
          <a:xfrm flipH="1">
            <a:off x="4673601"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5" name="Oval 97"/>
          <p:cNvSpPr>
            <a:spLocks noChangeArrowheads="1"/>
          </p:cNvSpPr>
          <p:nvPr/>
        </p:nvSpPr>
        <p:spPr bwMode="auto">
          <a:xfrm flipH="1">
            <a:off x="5084763"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6" name="Oval 98"/>
          <p:cNvSpPr>
            <a:spLocks noChangeArrowheads="1"/>
          </p:cNvSpPr>
          <p:nvPr/>
        </p:nvSpPr>
        <p:spPr bwMode="auto">
          <a:xfrm flipH="1">
            <a:off x="4757738"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7" name="Oval 99"/>
          <p:cNvSpPr>
            <a:spLocks noChangeArrowheads="1"/>
          </p:cNvSpPr>
          <p:nvPr/>
        </p:nvSpPr>
        <p:spPr bwMode="auto">
          <a:xfrm flipH="1">
            <a:off x="4706938"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8" name="Oval 100"/>
          <p:cNvSpPr>
            <a:spLocks noChangeArrowheads="1"/>
          </p:cNvSpPr>
          <p:nvPr/>
        </p:nvSpPr>
        <p:spPr bwMode="auto">
          <a:xfrm flipH="1">
            <a:off x="4572001"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39" name="Oval 101"/>
          <p:cNvSpPr>
            <a:spLocks noChangeArrowheads="1"/>
          </p:cNvSpPr>
          <p:nvPr/>
        </p:nvSpPr>
        <p:spPr bwMode="auto">
          <a:xfrm flipH="1">
            <a:off x="4437063"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0" name="Oval 102"/>
          <p:cNvSpPr>
            <a:spLocks noChangeArrowheads="1"/>
          </p:cNvSpPr>
          <p:nvPr/>
        </p:nvSpPr>
        <p:spPr bwMode="auto">
          <a:xfrm flipH="1">
            <a:off x="4302126"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1" name="Oval 103"/>
          <p:cNvSpPr>
            <a:spLocks noChangeArrowheads="1"/>
          </p:cNvSpPr>
          <p:nvPr/>
        </p:nvSpPr>
        <p:spPr bwMode="auto">
          <a:xfrm flipH="1">
            <a:off x="4167188"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2" name="Oval 104"/>
          <p:cNvSpPr>
            <a:spLocks noChangeArrowheads="1"/>
          </p:cNvSpPr>
          <p:nvPr/>
        </p:nvSpPr>
        <p:spPr bwMode="auto">
          <a:xfrm flipH="1">
            <a:off x="3973513"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3" name="Oval 105"/>
          <p:cNvSpPr>
            <a:spLocks noChangeArrowheads="1"/>
          </p:cNvSpPr>
          <p:nvPr/>
        </p:nvSpPr>
        <p:spPr bwMode="auto">
          <a:xfrm flipH="1">
            <a:off x="4419601"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4" name="Oval 106"/>
          <p:cNvSpPr>
            <a:spLocks noChangeArrowheads="1"/>
          </p:cNvSpPr>
          <p:nvPr/>
        </p:nvSpPr>
        <p:spPr bwMode="auto">
          <a:xfrm flipH="1">
            <a:off x="4454526"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5" name="Oval 107"/>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6" name="Oval 108"/>
          <p:cNvSpPr>
            <a:spLocks noChangeArrowheads="1"/>
          </p:cNvSpPr>
          <p:nvPr/>
        </p:nvSpPr>
        <p:spPr bwMode="auto">
          <a:xfrm flipH="1">
            <a:off x="4759326"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7" name="Oval 109"/>
          <p:cNvSpPr>
            <a:spLocks noChangeArrowheads="1"/>
          </p:cNvSpPr>
          <p:nvPr/>
        </p:nvSpPr>
        <p:spPr bwMode="auto">
          <a:xfrm flipH="1">
            <a:off x="4176713"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8" name="Oval 110"/>
          <p:cNvSpPr>
            <a:spLocks noChangeArrowheads="1"/>
          </p:cNvSpPr>
          <p:nvPr/>
        </p:nvSpPr>
        <p:spPr bwMode="auto">
          <a:xfrm flipH="1">
            <a:off x="4675188"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49" name="Oval 111"/>
          <p:cNvSpPr>
            <a:spLocks noChangeArrowheads="1"/>
          </p:cNvSpPr>
          <p:nvPr/>
        </p:nvSpPr>
        <p:spPr bwMode="auto">
          <a:xfrm flipH="1">
            <a:off x="4902201"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0" name="Oval 112"/>
          <p:cNvSpPr>
            <a:spLocks noChangeArrowheads="1"/>
          </p:cNvSpPr>
          <p:nvPr/>
        </p:nvSpPr>
        <p:spPr bwMode="auto">
          <a:xfrm flipH="1">
            <a:off x="5011738"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1" name="Oval 113"/>
          <p:cNvSpPr>
            <a:spLocks noChangeArrowheads="1"/>
          </p:cNvSpPr>
          <p:nvPr/>
        </p:nvSpPr>
        <p:spPr bwMode="auto">
          <a:xfrm flipH="1">
            <a:off x="4430713"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2" name="Oval 114"/>
          <p:cNvSpPr>
            <a:spLocks noChangeArrowheads="1"/>
          </p:cNvSpPr>
          <p:nvPr/>
        </p:nvSpPr>
        <p:spPr bwMode="auto">
          <a:xfrm flipH="1">
            <a:off x="3206751"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3" name="Oval 115"/>
          <p:cNvSpPr>
            <a:spLocks noChangeArrowheads="1"/>
          </p:cNvSpPr>
          <p:nvPr/>
        </p:nvSpPr>
        <p:spPr bwMode="auto">
          <a:xfrm flipH="1">
            <a:off x="4243388"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4" name="Oval 116"/>
          <p:cNvSpPr>
            <a:spLocks noChangeArrowheads="1"/>
          </p:cNvSpPr>
          <p:nvPr/>
        </p:nvSpPr>
        <p:spPr bwMode="auto">
          <a:xfrm flipH="1">
            <a:off x="3897313"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5" name="Oval 117"/>
          <p:cNvSpPr>
            <a:spLocks noChangeArrowheads="1"/>
          </p:cNvSpPr>
          <p:nvPr/>
        </p:nvSpPr>
        <p:spPr bwMode="auto">
          <a:xfrm flipH="1">
            <a:off x="4149726"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6" name="Oval 118"/>
          <p:cNvSpPr>
            <a:spLocks noChangeArrowheads="1"/>
          </p:cNvSpPr>
          <p:nvPr/>
        </p:nvSpPr>
        <p:spPr bwMode="auto">
          <a:xfrm flipH="1">
            <a:off x="4014788"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7" name="Oval 119"/>
          <p:cNvSpPr>
            <a:spLocks noChangeArrowheads="1"/>
          </p:cNvSpPr>
          <p:nvPr/>
        </p:nvSpPr>
        <p:spPr bwMode="auto">
          <a:xfrm flipH="1">
            <a:off x="3998913"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8" name="Oval 120"/>
          <p:cNvSpPr>
            <a:spLocks noChangeArrowheads="1"/>
          </p:cNvSpPr>
          <p:nvPr/>
        </p:nvSpPr>
        <p:spPr bwMode="auto">
          <a:xfrm flipH="1">
            <a:off x="2946401"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59" name="Oval 121"/>
          <p:cNvSpPr>
            <a:spLocks noChangeArrowheads="1"/>
          </p:cNvSpPr>
          <p:nvPr/>
        </p:nvSpPr>
        <p:spPr bwMode="auto">
          <a:xfrm flipH="1">
            <a:off x="3341688"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0" name="Oval 122"/>
          <p:cNvSpPr>
            <a:spLocks noChangeArrowheads="1"/>
          </p:cNvSpPr>
          <p:nvPr/>
        </p:nvSpPr>
        <p:spPr bwMode="auto">
          <a:xfrm flipH="1">
            <a:off x="3862388"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1" name="Oval 123"/>
          <p:cNvSpPr>
            <a:spLocks noChangeArrowheads="1"/>
          </p:cNvSpPr>
          <p:nvPr/>
        </p:nvSpPr>
        <p:spPr bwMode="auto">
          <a:xfrm flipH="1">
            <a:off x="3744913"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2" name="Oval 124"/>
          <p:cNvSpPr>
            <a:spLocks noChangeArrowheads="1"/>
          </p:cNvSpPr>
          <p:nvPr/>
        </p:nvSpPr>
        <p:spPr bwMode="auto">
          <a:xfrm flipH="1">
            <a:off x="3997326"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3" name="Oval 125"/>
          <p:cNvSpPr>
            <a:spLocks noChangeArrowheads="1"/>
          </p:cNvSpPr>
          <p:nvPr/>
        </p:nvSpPr>
        <p:spPr bwMode="auto">
          <a:xfrm flipH="1">
            <a:off x="3862388"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4" name="Oval 126"/>
          <p:cNvSpPr>
            <a:spLocks noChangeArrowheads="1"/>
          </p:cNvSpPr>
          <p:nvPr/>
        </p:nvSpPr>
        <p:spPr bwMode="auto">
          <a:xfrm flipH="1">
            <a:off x="3744913"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5" name="Oval 127"/>
          <p:cNvSpPr>
            <a:spLocks noChangeArrowheads="1"/>
          </p:cNvSpPr>
          <p:nvPr/>
        </p:nvSpPr>
        <p:spPr bwMode="auto">
          <a:xfrm flipH="1">
            <a:off x="3494088"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6" name="Oval 128"/>
          <p:cNvSpPr>
            <a:spLocks noChangeArrowheads="1"/>
          </p:cNvSpPr>
          <p:nvPr/>
        </p:nvSpPr>
        <p:spPr bwMode="auto">
          <a:xfrm flipH="1">
            <a:off x="3314701"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7" name="Oval 129"/>
          <p:cNvSpPr>
            <a:spLocks noChangeArrowheads="1"/>
          </p:cNvSpPr>
          <p:nvPr/>
        </p:nvSpPr>
        <p:spPr bwMode="auto">
          <a:xfrm flipH="1">
            <a:off x="3625851"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8" name="Oval 130"/>
          <p:cNvSpPr>
            <a:spLocks noChangeArrowheads="1"/>
          </p:cNvSpPr>
          <p:nvPr/>
        </p:nvSpPr>
        <p:spPr bwMode="auto">
          <a:xfrm flipH="1">
            <a:off x="3592513"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69" name="Oval 131"/>
          <p:cNvSpPr>
            <a:spLocks noChangeArrowheads="1"/>
          </p:cNvSpPr>
          <p:nvPr/>
        </p:nvSpPr>
        <p:spPr bwMode="auto">
          <a:xfrm flipH="1">
            <a:off x="3844926"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0" name="Oval 132"/>
          <p:cNvSpPr>
            <a:spLocks noChangeArrowheads="1"/>
          </p:cNvSpPr>
          <p:nvPr/>
        </p:nvSpPr>
        <p:spPr bwMode="auto">
          <a:xfrm flipH="1">
            <a:off x="3709988"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1" name="Oval 133"/>
          <p:cNvSpPr>
            <a:spLocks noChangeArrowheads="1"/>
          </p:cNvSpPr>
          <p:nvPr/>
        </p:nvSpPr>
        <p:spPr bwMode="auto">
          <a:xfrm flipH="1">
            <a:off x="3271838"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2" name="Oval 134"/>
          <p:cNvSpPr>
            <a:spLocks noChangeArrowheads="1"/>
          </p:cNvSpPr>
          <p:nvPr/>
        </p:nvSpPr>
        <p:spPr bwMode="auto">
          <a:xfrm flipH="1">
            <a:off x="3273426" y="4562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3" name="Oval 135"/>
          <p:cNvSpPr>
            <a:spLocks noChangeArrowheads="1"/>
          </p:cNvSpPr>
          <p:nvPr/>
        </p:nvSpPr>
        <p:spPr bwMode="auto">
          <a:xfrm flipH="1">
            <a:off x="6394451"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4" name="Oval 136"/>
          <p:cNvSpPr>
            <a:spLocks noChangeArrowheads="1"/>
          </p:cNvSpPr>
          <p:nvPr/>
        </p:nvSpPr>
        <p:spPr bwMode="auto">
          <a:xfrm flipH="1">
            <a:off x="6242051"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5" name="Oval 137"/>
          <p:cNvSpPr>
            <a:spLocks noChangeArrowheads="1"/>
          </p:cNvSpPr>
          <p:nvPr/>
        </p:nvSpPr>
        <p:spPr bwMode="auto">
          <a:xfrm flipH="1">
            <a:off x="6597651"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6" name="Oval 138"/>
          <p:cNvSpPr>
            <a:spLocks noChangeArrowheads="1"/>
          </p:cNvSpPr>
          <p:nvPr/>
        </p:nvSpPr>
        <p:spPr bwMode="auto">
          <a:xfrm flipH="1">
            <a:off x="6740526"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7" name="Oval 139"/>
          <p:cNvSpPr>
            <a:spLocks noChangeArrowheads="1"/>
          </p:cNvSpPr>
          <p:nvPr/>
        </p:nvSpPr>
        <p:spPr bwMode="auto">
          <a:xfrm flipH="1">
            <a:off x="6588126"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8" name="Oval 140"/>
          <p:cNvSpPr>
            <a:spLocks noChangeArrowheads="1"/>
          </p:cNvSpPr>
          <p:nvPr/>
        </p:nvSpPr>
        <p:spPr bwMode="auto">
          <a:xfrm flipH="1">
            <a:off x="6435726"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79" name="Oval 141"/>
          <p:cNvSpPr>
            <a:spLocks noChangeArrowheads="1"/>
          </p:cNvSpPr>
          <p:nvPr/>
        </p:nvSpPr>
        <p:spPr bwMode="auto">
          <a:xfrm flipH="1">
            <a:off x="6283326"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0" name="Oval 142"/>
          <p:cNvSpPr>
            <a:spLocks noChangeArrowheads="1"/>
          </p:cNvSpPr>
          <p:nvPr/>
        </p:nvSpPr>
        <p:spPr bwMode="auto">
          <a:xfrm flipH="1">
            <a:off x="6130926"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1" name="Oval 143"/>
          <p:cNvSpPr>
            <a:spLocks noChangeArrowheads="1"/>
          </p:cNvSpPr>
          <p:nvPr/>
        </p:nvSpPr>
        <p:spPr bwMode="auto">
          <a:xfrm flipH="1">
            <a:off x="637698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2" name="Oval 144"/>
          <p:cNvSpPr>
            <a:spLocks noChangeArrowheads="1"/>
          </p:cNvSpPr>
          <p:nvPr/>
        </p:nvSpPr>
        <p:spPr bwMode="auto">
          <a:xfrm flipH="1">
            <a:off x="6240463"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3" name="Oval 145"/>
          <p:cNvSpPr>
            <a:spLocks noChangeArrowheads="1"/>
          </p:cNvSpPr>
          <p:nvPr/>
        </p:nvSpPr>
        <p:spPr bwMode="auto">
          <a:xfrm flipH="1">
            <a:off x="6053138"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4" name="Oval 146"/>
          <p:cNvSpPr>
            <a:spLocks noChangeArrowheads="1"/>
          </p:cNvSpPr>
          <p:nvPr/>
        </p:nvSpPr>
        <p:spPr bwMode="auto">
          <a:xfrm flipH="1">
            <a:off x="5978526"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5" name="Oval 147"/>
          <p:cNvSpPr>
            <a:spLocks noChangeArrowheads="1"/>
          </p:cNvSpPr>
          <p:nvPr/>
        </p:nvSpPr>
        <p:spPr bwMode="auto">
          <a:xfrm flipH="1">
            <a:off x="5821363"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6" name="Oval 148"/>
          <p:cNvSpPr>
            <a:spLocks noChangeArrowheads="1"/>
          </p:cNvSpPr>
          <p:nvPr/>
        </p:nvSpPr>
        <p:spPr bwMode="auto">
          <a:xfrm flipH="1">
            <a:off x="5668963"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7" name="Oval 149"/>
          <p:cNvSpPr>
            <a:spLocks noChangeArrowheads="1"/>
          </p:cNvSpPr>
          <p:nvPr/>
        </p:nvSpPr>
        <p:spPr bwMode="auto">
          <a:xfrm flipH="1">
            <a:off x="4510088"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8" name="Oval 150"/>
          <p:cNvSpPr>
            <a:spLocks noChangeArrowheads="1"/>
          </p:cNvSpPr>
          <p:nvPr/>
        </p:nvSpPr>
        <p:spPr bwMode="auto">
          <a:xfrm flipH="1">
            <a:off x="5516563"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89" name="Oval 151"/>
          <p:cNvSpPr>
            <a:spLocks noChangeArrowheads="1"/>
          </p:cNvSpPr>
          <p:nvPr/>
        </p:nvSpPr>
        <p:spPr bwMode="auto">
          <a:xfrm flipH="1">
            <a:off x="54006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0" name="Oval 152"/>
          <p:cNvSpPr>
            <a:spLocks noChangeArrowheads="1"/>
          </p:cNvSpPr>
          <p:nvPr/>
        </p:nvSpPr>
        <p:spPr bwMode="auto">
          <a:xfrm flipH="1">
            <a:off x="5086351"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1" name="Oval 153"/>
          <p:cNvSpPr>
            <a:spLocks noChangeArrowheads="1"/>
          </p:cNvSpPr>
          <p:nvPr/>
        </p:nvSpPr>
        <p:spPr bwMode="auto">
          <a:xfrm flipH="1">
            <a:off x="7962901"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2" name="Oval 154"/>
          <p:cNvSpPr>
            <a:spLocks noChangeArrowheads="1"/>
          </p:cNvSpPr>
          <p:nvPr/>
        </p:nvSpPr>
        <p:spPr bwMode="auto">
          <a:xfrm flipH="1">
            <a:off x="9032876"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3" name="Oval 155"/>
          <p:cNvSpPr>
            <a:spLocks noChangeArrowheads="1"/>
          </p:cNvSpPr>
          <p:nvPr/>
        </p:nvSpPr>
        <p:spPr bwMode="auto">
          <a:xfrm flipH="1">
            <a:off x="1010285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4" name="Oval 156"/>
          <p:cNvSpPr>
            <a:spLocks noChangeArrowheads="1"/>
          </p:cNvSpPr>
          <p:nvPr/>
        </p:nvSpPr>
        <p:spPr bwMode="auto">
          <a:xfrm flipH="1">
            <a:off x="942022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5" name="Oval 157"/>
          <p:cNvSpPr>
            <a:spLocks noChangeArrowheads="1"/>
          </p:cNvSpPr>
          <p:nvPr/>
        </p:nvSpPr>
        <p:spPr bwMode="auto">
          <a:xfrm flipH="1">
            <a:off x="8882063"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6" name="Oval 158"/>
          <p:cNvSpPr>
            <a:spLocks noChangeArrowheads="1"/>
          </p:cNvSpPr>
          <p:nvPr/>
        </p:nvSpPr>
        <p:spPr bwMode="auto">
          <a:xfrm flipH="1">
            <a:off x="893127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7" name="Oval 159"/>
          <p:cNvSpPr>
            <a:spLocks noChangeArrowheads="1"/>
          </p:cNvSpPr>
          <p:nvPr/>
        </p:nvSpPr>
        <p:spPr bwMode="auto">
          <a:xfrm flipH="1">
            <a:off x="86788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8" name="Oval 160"/>
          <p:cNvSpPr>
            <a:spLocks noChangeArrowheads="1"/>
          </p:cNvSpPr>
          <p:nvPr/>
        </p:nvSpPr>
        <p:spPr bwMode="auto">
          <a:xfrm flipH="1">
            <a:off x="8526463"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299" name="Oval 161"/>
          <p:cNvSpPr>
            <a:spLocks noChangeArrowheads="1"/>
          </p:cNvSpPr>
          <p:nvPr/>
        </p:nvSpPr>
        <p:spPr bwMode="auto">
          <a:xfrm flipH="1">
            <a:off x="8374063"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0" name="Oval 162"/>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1" name="Oval 163"/>
          <p:cNvSpPr>
            <a:spLocks noChangeArrowheads="1"/>
          </p:cNvSpPr>
          <p:nvPr/>
        </p:nvSpPr>
        <p:spPr bwMode="auto">
          <a:xfrm flipH="1">
            <a:off x="887253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2" name="Oval 164"/>
          <p:cNvSpPr>
            <a:spLocks noChangeArrowheads="1"/>
          </p:cNvSpPr>
          <p:nvPr/>
        </p:nvSpPr>
        <p:spPr bwMode="auto">
          <a:xfrm flipH="1">
            <a:off x="8720138"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3" name="Oval 165"/>
          <p:cNvSpPr>
            <a:spLocks noChangeArrowheads="1"/>
          </p:cNvSpPr>
          <p:nvPr/>
        </p:nvSpPr>
        <p:spPr bwMode="auto">
          <a:xfrm flipH="1">
            <a:off x="8567738"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4" name="Oval 166"/>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5" name="Oval 167"/>
          <p:cNvSpPr>
            <a:spLocks noChangeArrowheads="1"/>
          </p:cNvSpPr>
          <p:nvPr/>
        </p:nvSpPr>
        <p:spPr bwMode="auto">
          <a:xfrm flipH="1">
            <a:off x="8509001"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6" name="Oval 168"/>
          <p:cNvSpPr>
            <a:spLocks noChangeArrowheads="1"/>
          </p:cNvSpPr>
          <p:nvPr/>
        </p:nvSpPr>
        <p:spPr bwMode="auto">
          <a:xfrm flipH="1">
            <a:off x="8372476"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7" name="Oval 169"/>
          <p:cNvSpPr>
            <a:spLocks noChangeArrowheads="1"/>
          </p:cNvSpPr>
          <p:nvPr/>
        </p:nvSpPr>
        <p:spPr bwMode="auto">
          <a:xfrm flipH="1">
            <a:off x="2316163"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8" name="Oval 170"/>
          <p:cNvSpPr>
            <a:spLocks noChangeArrowheads="1"/>
          </p:cNvSpPr>
          <p:nvPr/>
        </p:nvSpPr>
        <p:spPr bwMode="auto">
          <a:xfrm flipH="1">
            <a:off x="2459038"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09" name="Oval 171"/>
          <p:cNvSpPr>
            <a:spLocks noChangeArrowheads="1"/>
          </p:cNvSpPr>
          <p:nvPr/>
        </p:nvSpPr>
        <p:spPr bwMode="auto">
          <a:xfrm flipH="1">
            <a:off x="21129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0" name="Oval 172"/>
          <p:cNvSpPr>
            <a:spLocks noChangeArrowheads="1"/>
          </p:cNvSpPr>
          <p:nvPr/>
        </p:nvSpPr>
        <p:spPr bwMode="auto">
          <a:xfrm flipH="1">
            <a:off x="1960563"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1" name="Oval 173"/>
          <p:cNvSpPr>
            <a:spLocks noChangeArrowheads="1"/>
          </p:cNvSpPr>
          <p:nvPr/>
        </p:nvSpPr>
        <p:spPr bwMode="auto">
          <a:xfrm flipH="1">
            <a:off x="1808163"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2" name="Oval 174"/>
          <p:cNvSpPr>
            <a:spLocks noChangeArrowheads="1"/>
          </p:cNvSpPr>
          <p:nvPr/>
        </p:nvSpPr>
        <p:spPr bwMode="auto">
          <a:xfrm flipH="1">
            <a:off x="2163763"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3" name="Oval 175"/>
          <p:cNvSpPr>
            <a:spLocks noChangeArrowheads="1"/>
          </p:cNvSpPr>
          <p:nvPr/>
        </p:nvSpPr>
        <p:spPr bwMode="auto">
          <a:xfrm flipH="1">
            <a:off x="230663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4" name="Oval 176"/>
          <p:cNvSpPr>
            <a:spLocks noChangeArrowheads="1"/>
          </p:cNvSpPr>
          <p:nvPr/>
        </p:nvSpPr>
        <p:spPr bwMode="auto">
          <a:xfrm flipH="1">
            <a:off x="2154238"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5" name="Oval 177"/>
          <p:cNvSpPr>
            <a:spLocks noChangeArrowheads="1"/>
          </p:cNvSpPr>
          <p:nvPr/>
        </p:nvSpPr>
        <p:spPr bwMode="auto">
          <a:xfrm flipH="1">
            <a:off x="2001838"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6" name="Oval 178"/>
          <p:cNvSpPr>
            <a:spLocks noChangeArrowheads="1"/>
          </p:cNvSpPr>
          <p:nvPr/>
        </p:nvSpPr>
        <p:spPr bwMode="auto">
          <a:xfrm flipH="1">
            <a:off x="1849438"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7" name="Oval 179"/>
          <p:cNvSpPr>
            <a:spLocks noChangeArrowheads="1"/>
          </p:cNvSpPr>
          <p:nvPr/>
        </p:nvSpPr>
        <p:spPr bwMode="auto">
          <a:xfrm flipH="1">
            <a:off x="1943101"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8" name="Oval 180"/>
          <p:cNvSpPr>
            <a:spLocks noChangeArrowheads="1"/>
          </p:cNvSpPr>
          <p:nvPr/>
        </p:nvSpPr>
        <p:spPr bwMode="auto">
          <a:xfrm flipH="1">
            <a:off x="1806576"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19" name="Oval 181"/>
          <p:cNvSpPr>
            <a:spLocks noChangeArrowheads="1"/>
          </p:cNvSpPr>
          <p:nvPr/>
        </p:nvSpPr>
        <p:spPr bwMode="auto">
          <a:xfrm flipH="1">
            <a:off x="2197101"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0" name="Oval 182"/>
          <p:cNvSpPr>
            <a:spLocks noChangeArrowheads="1"/>
          </p:cNvSpPr>
          <p:nvPr/>
        </p:nvSpPr>
        <p:spPr bwMode="auto">
          <a:xfrm flipH="1">
            <a:off x="2339976"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1" name="Oval 183"/>
          <p:cNvSpPr>
            <a:spLocks noChangeArrowheads="1"/>
          </p:cNvSpPr>
          <p:nvPr/>
        </p:nvSpPr>
        <p:spPr bwMode="auto">
          <a:xfrm flipH="1">
            <a:off x="1993901"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2" name="Oval 184"/>
          <p:cNvSpPr>
            <a:spLocks noChangeArrowheads="1"/>
          </p:cNvSpPr>
          <p:nvPr/>
        </p:nvSpPr>
        <p:spPr bwMode="auto">
          <a:xfrm flipH="1">
            <a:off x="1841501"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3" name="Oval 185"/>
          <p:cNvSpPr>
            <a:spLocks noChangeArrowheads="1"/>
          </p:cNvSpPr>
          <p:nvPr/>
        </p:nvSpPr>
        <p:spPr bwMode="auto">
          <a:xfrm flipH="1">
            <a:off x="168910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4" name="Oval 186"/>
          <p:cNvSpPr>
            <a:spLocks noChangeArrowheads="1"/>
          </p:cNvSpPr>
          <p:nvPr/>
        </p:nvSpPr>
        <p:spPr bwMode="auto">
          <a:xfrm flipH="1">
            <a:off x="2044701"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5" name="Oval 187"/>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6" name="Oval 188"/>
          <p:cNvSpPr>
            <a:spLocks noChangeArrowheads="1"/>
          </p:cNvSpPr>
          <p:nvPr/>
        </p:nvSpPr>
        <p:spPr bwMode="auto">
          <a:xfrm flipH="1">
            <a:off x="2035176"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7" name="Oval 189"/>
          <p:cNvSpPr>
            <a:spLocks noChangeArrowheads="1"/>
          </p:cNvSpPr>
          <p:nvPr/>
        </p:nvSpPr>
        <p:spPr bwMode="auto">
          <a:xfrm flipH="1">
            <a:off x="1882776"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8" name="Oval 190"/>
          <p:cNvSpPr>
            <a:spLocks noChangeArrowheads="1"/>
          </p:cNvSpPr>
          <p:nvPr/>
        </p:nvSpPr>
        <p:spPr bwMode="auto">
          <a:xfrm flipH="1">
            <a:off x="1730376"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29" name="Oval 191"/>
          <p:cNvSpPr>
            <a:spLocks noChangeArrowheads="1"/>
          </p:cNvSpPr>
          <p:nvPr/>
        </p:nvSpPr>
        <p:spPr bwMode="auto">
          <a:xfrm flipH="1">
            <a:off x="1824038"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0" name="Oval 192"/>
          <p:cNvSpPr>
            <a:spLocks noChangeArrowheads="1"/>
          </p:cNvSpPr>
          <p:nvPr/>
        </p:nvSpPr>
        <p:spPr bwMode="auto">
          <a:xfrm flipH="1">
            <a:off x="1687513"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1" name="Oval 193"/>
          <p:cNvSpPr>
            <a:spLocks noChangeArrowheads="1"/>
          </p:cNvSpPr>
          <p:nvPr/>
        </p:nvSpPr>
        <p:spPr bwMode="auto">
          <a:xfrm flipH="1">
            <a:off x="955516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2" name="Oval 194"/>
          <p:cNvSpPr>
            <a:spLocks noChangeArrowheads="1"/>
          </p:cNvSpPr>
          <p:nvPr/>
        </p:nvSpPr>
        <p:spPr bwMode="auto">
          <a:xfrm flipH="1">
            <a:off x="9698038"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3" name="Oval 195"/>
          <p:cNvSpPr>
            <a:spLocks noChangeArrowheads="1"/>
          </p:cNvSpPr>
          <p:nvPr/>
        </p:nvSpPr>
        <p:spPr bwMode="auto">
          <a:xfrm flipH="1">
            <a:off x="9351963"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4" name="Oval 196"/>
          <p:cNvSpPr>
            <a:spLocks noChangeArrowheads="1"/>
          </p:cNvSpPr>
          <p:nvPr/>
        </p:nvSpPr>
        <p:spPr bwMode="auto">
          <a:xfrm flipH="1">
            <a:off x="91995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5" name="Oval 197"/>
          <p:cNvSpPr>
            <a:spLocks noChangeArrowheads="1"/>
          </p:cNvSpPr>
          <p:nvPr/>
        </p:nvSpPr>
        <p:spPr bwMode="auto">
          <a:xfrm flipH="1">
            <a:off x="9047163"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6" name="Oval 198"/>
          <p:cNvSpPr>
            <a:spLocks noChangeArrowheads="1"/>
          </p:cNvSpPr>
          <p:nvPr/>
        </p:nvSpPr>
        <p:spPr bwMode="auto">
          <a:xfrm flipH="1">
            <a:off x="9402763"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7" name="Oval 199"/>
          <p:cNvSpPr>
            <a:spLocks noChangeArrowheads="1"/>
          </p:cNvSpPr>
          <p:nvPr/>
        </p:nvSpPr>
        <p:spPr bwMode="auto">
          <a:xfrm flipH="1">
            <a:off x="9545638"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8" name="Oval 200"/>
          <p:cNvSpPr>
            <a:spLocks noChangeArrowheads="1"/>
          </p:cNvSpPr>
          <p:nvPr/>
        </p:nvSpPr>
        <p:spPr bwMode="auto">
          <a:xfrm flipH="1">
            <a:off x="939323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39" name="Oval 201"/>
          <p:cNvSpPr>
            <a:spLocks noChangeArrowheads="1"/>
          </p:cNvSpPr>
          <p:nvPr/>
        </p:nvSpPr>
        <p:spPr bwMode="auto">
          <a:xfrm flipH="1">
            <a:off x="9240838"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0" name="Oval 202"/>
          <p:cNvSpPr>
            <a:spLocks noChangeArrowheads="1"/>
          </p:cNvSpPr>
          <p:nvPr/>
        </p:nvSpPr>
        <p:spPr bwMode="auto">
          <a:xfrm flipH="1">
            <a:off x="9088438"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1" name="Oval 203"/>
          <p:cNvSpPr>
            <a:spLocks noChangeArrowheads="1"/>
          </p:cNvSpPr>
          <p:nvPr/>
        </p:nvSpPr>
        <p:spPr bwMode="auto">
          <a:xfrm flipH="1">
            <a:off x="9182101" y="3819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2" name="Oval 204"/>
          <p:cNvSpPr>
            <a:spLocks noChangeArrowheads="1"/>
          </p:cNvSpPr>
          <p:nvPr/>
        </p:nvSpPr>
        <p:spPr bwMode="auto">
          <a:xfrm flipH="1">
            <a:off x="9045576" y="3922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3" name="Oval 205"/>
          <p:cNvSpPr>
            <a:spLocks noChangeArrowheads="1"/>
          </p:cNvSpPr>
          <p:nvPr/>
        </p:nvSpPr>
        <p:spPr bwMode="auto">
          <a:xfrm flipH="1">
            <a:off x="8728076"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4" name="Oval 206"/>
          <p:cNvSpPr>
            <a:spLocks noChangeArrowheads="1"/>
          </p:cNvSpPr>
          <p:nvPr/>
        </p:nvSpPr>
        <p:spPr bwMode="auto">
          <a:xfrm flipH="1">
            <a:off x="8577263"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5" name="Oval 207"/>
          <p:cNvSpPr>
            <a:spLocks noChangeArrowheads="1"/>
          </p:cNvSpPr>
          <p:nvPr/>
        </p:nvSpPr>
        <p:spPr bwMode="auto">
          <a:xfrm flipH="1">
            <a:off x="8221663"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6" name="Oval 208"/>
          <p:cNvSpPr>
            <a:spLocks noChangeArrowheads="1"/>
          </p:cNvSpPr>
          <p:nvPr/>
        </p:nvSpPr>
        <p:spPr bwMode="auto">
          <a:xfrm flipH="1">
            <a:off x="8845551"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7" name="Oval 209"/>
          <p:cNvSpPr>
            <a:spLocks noChangeArrowheads="1"/>
          </p:cNvSpPr>
          <p:nvPr/>
        </p:nvSpPr>
        <p:spPr bwMode="auto">
          <a:xfrm flipH="1">
            <a:off x="8424863"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8" name="Oval 210"/>
          <p:cNvSpPr>
            <a:spLocks noChangeArrowheads="1"/>
          </p:cNvSpPr>
          <p:nvPr/>
        </p:nvSpPr>
        <p:spPr bwMode="auto">
          <a:xfrm flipH="1">
            <a:off x="8415338"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49" name="Oval 211"/>
          <p:cNvSpPr>
            <a:spLocks noChangeArrowheads="1"/>
          </p:cNvSpPr>
          <p:nvPr/>
        </p:nvSpPr>
        <p:spPr bwMode="auto">
          <a:xfrm flipH="1">
            <a:off x="8135938"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0" name="Oval 212"/>
          <p:cNvSpPr>
            <a:spLocks noChangeArrowheads="1"/>
          </p:cNvSpPr>
          <p:nvPr/>
        </p:nvSpPr>
        <p:spPr bwMode="auto">
          <a:xfrm flipH="1">
            <a:off x="7940676"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1" name="Oval 213"/>
          <p:cNvSpPr>
            <a:spLocks noChangeArrowheads="1"/>
          </p:cNvSpPr>
          <p:nvPr/>
        </p:nvSpPr>
        <p:spPr bwMode="auto">
          <a:xfrm flipH="1">
            <a:off x="7499351"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2" name="Oval 214"/>
          <p:cNvSpPr>
            <a:spLocks noChangeArrowheads="1"/>
          </p:cNvSpPr>
          <p:nvPr/>
        </p:nvSpPr>
        <p:spPr bwMode="auto">
          <a:xfrm flipH="1">
            <a:off x="7372351"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3" name="Oval 215"/>
          <p:cNvSpPr>
            <a:spLocks noChangeArrowheads="1"/>
          </p:cNvSpPr>
          <p:nvPr/>
        </p:nvSpPr>
        <p:spPr bwMode="auto">
          <a:xfrm flipH="1">
            <a:off x="7286626"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4" name="Oval 216"/>
          <p:cNvSpPr>
            <a:spLocks noChangeArrowheads="1"/>
          </p:cNvSpPr>
          <p:nvPr/>
        </p:nvSpPr>
        <p:spPr bwMode="auto">
          <a:xfrm flipH="1">
            <a:off x="7118351"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5" name="Oval 217"/>
          <p:cNvSpPr>
            <a:spLocks noChangeArrowheads="1"/>
          </p:cNvSpPr>
          <p:nvPr/>
        </p:nvSpPr>
        <p:spPr bwMode="auto">
          <a:xfrm flipH="1">
            <a:off x="7210426"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6" name="Oval 218"/>
          <p:cNvSpPr>
            <a:spLocks noChangeArrowheads="1"/>
          </p:cNvSpPr>
          <p:nvPr/>
        </p:nvSpPr>
        <p:spPr bwMode="auto">
          <a:xfrm flipH="1">
            <a:off x="68643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7" name="Oval 219"/>
          <p:cNvSpPr>
            <a:spLocks noChangeArrowheads="1"/>
          </p:cNvSpPr>
          <p:nvPr/>
        </p:nvSpPr>
        <p:spPr bwMode="auto">
          <a:xfrm flipH="1">
            <a:off x="7488238"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8" name="Oval 220"/>
          <p:cNvSpPr>
            <a:spLocks noChangeArrowheads="1"/>
          </p:cNvSpPr>
          <p:nvPr/>
        </p:nvSpPr>
        <p:spPr bwMode="auto">
          <a:xfrm flipH="1">
            <a:off x="7116763"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59" name="Oval 221"/>
          <p:cNvSpPr>
            <a:spLocks noChangeArrowheads="1"/>
          </p:cNvSpPr>
          <p:nvPr/>
        </p:nvSpPr>
        <p:spPr bwMode="auto">
          <a:xfrm flipH="1">
            <a:off x="6981826"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0" name="Oval 222"/>
          <p:cNvSpPr>
            <a:spLocks noChangeArrowheads="1"/>
          </p:cNvSpPr>
          <p:nvPr/>
        </p:nvSpPr>
        <p:spPr bwMode="auto">
          <a:xfrm flipH="1">
            <a:off x="6846888"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1" name="Oval 223"/>
          <p:cNvSpPr>
            <a:spLocks noChangeArrowheads="1"/>
          </p:cNvSpPr>
          <p:nvPr/>
        </p:nvSpPr>
        <p:spPr bwMode="auto">
          <a:xfrm flipH="1">
            <a:off x="7269163"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2" name="Oval 224"/>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3" name="Oval 225"/>
          <p:cNvSpPr>
            <a:spLocks noChangeArrowheads="1"/>
          </p:cNvSpPr>
          <p:nvPr/>
        </p:nvSpPr>
        <p:spPr bwMode="auto">
          <a:xfrm flipH="1">
            <a:off x="6991351"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4" name="Oval 226"/>
          <p:cNvSpPr>
            <a:spLocks noChangeArrowheads="1"/>
          </p:cNvSpPr>
          <p:nvPr/>
        </p:nvSpPr>
        <p:spPr bwMode="auto">
          <a:xfrm flipH="1">
            <a:off x="7489826" y="43529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5" name="Oval 227"/>
          <p:cNvSpPr>
            <a:spLocks noChangeArrowheads="1"/>
          </p:cNvSpPr>
          <p:nvPr/>
        </p:nvSpPr>
        <p:spPr bwMode="auto">
          <a:xfrm flipH="1">
            <a:off x="7245351"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6" name="Oval 228"/>
          <p:cNvSpPr>
            <a:spLocks noChangeArrowheads="1"/>
          </p:cNvSpPr>
          <p:nvPr/>
        </p:nvSpPr>
        <p:spPr bwMode="auto">
          <a:xfrm flipH="1">
            <a:off x="70580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7" name="Oval 229"/>
          <p:cNvSpPr>
            <a:spLocks noChangeArrowheads="1"/>
          </p:cNvSpPr>
          <p:nvPr/>
        </p:nvSpPr>
        <p:spPr bwMode="auto">
          <a:xfrm flipH="1">
            <a:off x="681355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8" name="Oval 230"/>
          <p:cNvSpPr>
            <a:spLocks noChangeArrowheads="1"/>
          </p:cNvSpPr>
          <p:nvPr/>
        </p:nvSpPr>
        <p:spPr bwMode="auto">
          <a:xfrm flipH="1">
            <a:off x="9993313"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69" name="Oval 231"/>
          <p:cNvSpPr>
            <a:spLocks noChangeArrowheads="1"/>
          </p:cNvSpPr>
          <p:nvPr/>
        </p:nvSpPr>
        <p:spPr bwMode="auto">
          <a:xfrm flipH="1">
            <a:off x="9866313"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0" name="Oval 232"/>
          <p:cNvSpPr>
            <a:spLocks noChangeArrowheads="1"/>
          </p:cNvSpPr>
          <p:nvPr/>
        </p:nvSpPr>
        <p:spPr bwMode="auto">
          <a:xfrm flipH="1">
            <a:off x="978058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1" name="Oval 233"/>
          <p:cNvSpPr>
            <a:spLocks noChangeArrowheads="1"/>
          </p:cNvSpPr>
          <p:nvPr/>
        </p:nvSpPr>
        <p:spPr bwMode="auto">
          <a:xfrm flipH="1">
            <a:off x="96123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2" name="Oval 234"/>
          <p:cNvSpPr>
            <a:spLocks noChangeArrowheads="1"/>
          </p:cNvSpPr>
          <p:nvPr/>
        </p:nvSpPr>
        <p:spPr bwMode="auto">
          <a:xfrm flipH="1">
            <a:off x="9704388"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3" name="Oval 235"/>
          <p:cNvSpPr>
            <a:spLocks noChangeArrowheads="1"/>
          </p:cNvSpPr>
          <p:nvPr/>
        </p:nvSpPr>
        <p:spPr bwMode="auto">
          <a:xfrm flipH="1">
            <a:off x="9358313"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4" name="Oval 236"/>
          <p:cNvSpPr>
            <a:spLocks noChangeArrowheads="1"/>
          </p:cNvSpPr>
          <p:nvPr/>
        </p:nvSpPr>
        <p:spPr bwMode="auto">
          <a:xfrm flipH="1">
            <a:off x="9982201"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5" name="Oval 237"/>
          <p:cNvSpPr>
            <a:spLocks noChangeArrowheads="1"/>
          </p:cNvSpPr>
          <p:nvPr/>
        </p:nvSpPr>
        <p:spPr bwMode="auto">
          <a:xfrm flipH="1">
            <a:off x="9610726"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6" name="Oval 238"/>
          <p:cNvSpPr>
            <a:spLocks noChangeArrowheads="1"/>
          </p:cNvSpPr>
          <p:nvPr/>
        </p:nvSpPr>
        <p:spPr bwMode="auto">
          <a:xfrm flipH="1">
            <a:off x="9475788"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7" name="Oval 239"/>
          <p:cNvSpPr>
            <a:spLocks noChangeArrowheads="1"/>
          </p:cNvSpPr>
          <p:nvPr/>
        </p:nvSpPr>
        <p:spPr bwMode="auto">
          <a:xfrm flipH="1">
            <a:off x="9340851"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8" name="Oval 240"/>
          <p:cNvSpPr>
            <a:spLocks noChangeArrowheads="1"/>
          </p:cNvSpPr>
          <p:nvPr/>
        </p:nvSpPr>
        <p:spPr bwMode="auto">
          <a:xfrm flipH="1">
            <a:off x="9763126"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79" name="Oval 241"/>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0" name="Oval 242"/>
          <p:cNvSpPr>
            <a:spLocks noChangeArrowheads="1"/>
          </p:cNvSpPr>
          <p:nvPr/>
        </p:nvSpPr>
        <p:spPr bwMode="auto">
          <a:xfrm flipH="1">
            <a:off x="9485313"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1" name="Oval 243"/>
          <p:cNvSpPr>
            <a:spLocks noChangeArrowheads="1"/>
          </p:cNvSpPr>
          <p:nvPr/>
        </p:nvSpPr>
        <p:spPr bwMode="auto">
          <a:xfrm flipH="1">
            <a:off x="99837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2" name="Oval 244"/>
          <p:cNvSpPr>
            <a:spLocks noChangeArrowheads="1"/>
          </p:cNvSpPr>
          <p:nvPr/>
        </p:nvSpPr>
        <p:spPr bwMode="auto">
          <a:xfrm flipH="1">
            <a:off x="9739313"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3" name="Oval 245"/>
          <p:cNvSpPr>
            <a:spLocks noChangeArrowheads="1"/>
          </p:cNvSpPr>
          <p:nvPr/>
        </p:nvSpPr>
        <p:spPr bwMode="auto">
          <a:xfrm flipH="1">
            <a:off x="9551988"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4" name="Oval 246"/>
          <p:cNvSpPr>
            <a:spLocks noChangeArrowheads="1"/>
          </p:cNvSpPr>
          <p:nvPr/>
        </p:nvSpPr>
        <p:spPr bwMode="auto">
          <a:xfrm flipH="1">
            <a:off x="9307513"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5" name="Oval 247"/>
          <p:cNvSpPr>
            <a:spLocks noChangeArrowheads="1"/>
          </p:cNvSpPr>
          <p:nvPr/>
        </p:nvSpPr>
        <p:spPr bwMode="auto">
          <a:xfrm flipH="1">
            <a:off x="10483851"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6" name="Oval 248"/>
          <p:cNvSpPr>
            <a:spLocks noChangeArrowheads="1"/>
          </p:cNvSpPr>
          <p:nvPr/>
        </p:nvSpPr>
        <p:spPr bwMode="auto">
          <a:xfrm flipH="1">
            <a:off x="10356851"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7" name="Oval 249"/>
          <p:cNvSpPr>
            <a:spLocks noChangeArrowheads="1"/>
          </p:cNvSpPr>
          <p:nvPr/>
        </p:nvSpPr>
        <p:spPr bwMode="auto">
          <a:xfrm flipH="1">
            <a:off x="10271126"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8" name="Oval 250"/>
          <p:cNvSpPr>
            <a:spLocks noChangeArrowheads="1"/>
          </p:cNvSpPr>
          <p:nvPr/>
        </p:nvSpPr>
        <p:spPr bwMode="auto">
          <a:xfrm flipH="1">
            <a:off x="10102851"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89" name="Oval 251"/>
          <p:cNvSpPr>
            <a:spLocks noChangeArrowheads="1"/>
          </p:cNvSpPr>
          <p:nvPr/>
        </p:nvSpPr>
        <p:spPr bwMode="auto">
          <a:xfrm flipH="1">
            <a:off x="10194926"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0" name="Oval 252"/>
          <p:cNvSpPr>
            <a:spLocks noChangeArrowheads="1"/>
          </p:cNvSpPr>
          <p:nvPr/>
        </p:nvSpPr>
        <p:spPr bwMode="auto">
          <a:xfrm flipH="1">
            <a:off x="9848851"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1" name="Oval 253"/>
          <p:cNvSpPr>
            <a:spLocks noChangeArrowheads="1"/>
          </p:cNvSpPr>
          <p:nvPr/>
        </p:nvSpPr>
        <p:spPr bwMode="auto">
          <a:xfrm flipH="1">
            <a:off x="10472738"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2" name="Oval 254"/>
          <p:cNvSpPr>
            <a:spLocks noChangeArrowheads="1"/>
          </p:cNvSpPr>
          <p:nvPr/>
        </p:nvSpPr>
        <p:spPr bwMode="auto">
          <a:xfrm flipH="1">
            <a:off x="10109201"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3" name="Oval 255"/>
          <p:cNvSpPr>
            <a:spLocks noChangeArrowheads="1"/>
          </p:cNvSpPr>
          <p:nvPr/>
        </p:nvSpPr>
        <p:spPr bwMode="auto">
          <a:xfrm flipH="1">
            <a:off x="9966326"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4" name="Oval 256"/>
          <p:cNvSpPr>
            <a:spLocks noChangeArrowheads="1"/>
          </p:cNvSpPr>
          <p:nvPr/>
        </p:nvSpPr>
        <p:spPr bwMode="auto">
          <a:xfrm flipH="1">
            <a:off x="9831388"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5" name="Oval 257"/>
          <p:cNvSpPr>
            <a:spLocks noChangeArrowheads="1"/>
          </p:cNvSpPr>
          <p:nvPr/>
        </p:nvSpPr>
        <p:spPr bwMode="auto">
          <a:xfrm flipH="1">
            <a:off x="10253663"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6" name="Oval 258"/>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7" name="Oval 259"/>
          <p:cNvSpPr>
            <a:spLocks noChangeArrowheads="1"/>
          </p:cNvSpPr>
          <p:nvPr/>
        </p:nvSpPr>
        <p:spPr bwMode="auto">
          <a:xfrm flipH="1">
            <a:off x="9975851"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8" name="Oval 260"/>
          <p:cNvSpPr>
            <a:spLocks noChangeArrowheads="1"/>
          </p:cNvSpPr>
          <p:nvPr/>
        </p:nvSpPr>
        <p:spPr bwMode="auto">
          <a:xfrm flipH="1">
            <a:off x="10474326"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399" name="Oval 261"/>
          <p:cNvSpPr>
            <a:spLocks noChangeArrowheads="1"/>
          </p:cNvSpPr>
          <p:nvPr/>
        </p:nvSpPr>
        <p:spPr bwMode="auto">
          <a:xfrm flipH="1">
            <a:off x="10229851"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0" name="Oval 262"/>
          <p:cNvSpPr>
            <a:spLocks noChangeArrowheads="1"/>
          </p:cNvSpPr>
          <p:nvPr/>
        </p:nvSpPr>
        <p:spPr bwMode="auto">
          <a:xfrm flipH="1">
            <a:off x="10042526"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1" name="Oval 263"/>
          <p:cNvSpPr>
            <a:spLocks noChangeArrowheads="1"/>
          </p:cNvSpPr>
          <p:nvPr/>
        </p:nvSpPr>
        <p:spPr bwMode="auto">
          <a:xfrm flipH="1">
            <a:off x="9798051"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2" name="Oval 264"/>
          <p:cNvSpPr>
            <a:spLocks noChangeArrowheads="1"/>
          </p:cNvSpPr>
          <p:nvPr/>
        </p:nvSpPr>
        <p:spPr bwMode="auto">
          <a:xfrm flipH="1">
            <a:off x="95472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3" name="Oval 265"/>
          <p:cNvSpPr>
            <a:spLocks noChangeArrowheads="1"/>
          </p:cNvSpPr>
          <p:nvPr/>
        </p:nvSpPr>
        <p:spPr bwMode="auto">
          <a:xfrm flipH="1">
            <a:off x="9385301"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4" name="Oval 266"/>
          <p:cNvSpPr>
            <a:spLocks noChangeArrowheads="1"/>
          </p:cNvSpPr>
          <p:nvPr/>
        </p:nvSpPr>
        <p:spPr bwMode="auto">
          <a:xfrm flipH="1">
            <a:off x="9545638"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5" name="Oval 267"/>
          <p:cNvSpPr>
            <a:spLocks noChangeArrowheads="1"/>
          </p:cNvSpPr>
          <p:nvPr/>
        </p:nvSpPr>
        <p:spPr bwMode="auto">
          <a:xfrm flipH="1">
            <a:off x="101758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6" name="Oval 268"/>
          <p:cNvSpPr>
            <a:spLocks noChangeArrowheads="1"/>
          </p:cNvSpPr>
          <p:nvPr/>
        </p:nvSpPr>
        <p:spPr bwMode="auto">
          <a:xfrm flipH="1">
            <a:off x="10007601" y="50577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7" name="Oval 269"/>
          <p:cNvSpPr>
            <a:spLocks noChangeArrowheads="1"/>
          </p:cNvSpPr>
          <p:nvPr/>
        </p:nvSpPr>
        <p:spPr bwMode="auto">
          <a:xfrm flipH="1">
            <a:off x="9845676" y="5067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8" name="Oval 270"/>
          <p:cNvSpPr>
            <a:spLocks noChangeArrowheads="1"/>
          </p:cNvSpPr>
          <p:nvPr/>
        </p:nvSpPr>
        <p:spPr bwMode="auto">
          <a:xfrm flipH="1">
            <a:off x="10006013" y="5160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09" name="Oval 271"/>
          <p:cNvSpPr>
            <a:spLocks noChangeArrowheads="1"/>
          </p:cNvSpPr>
          <p:nvPr/>
        </p:nvSpPr>
        <p:spPr bwMode="auto">
          <a:xfrm flipH="1">
            <a:off x="10636251"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0" name="Oval 272"/>
          <p:cNvSpPr>
            <a:spLocks noChangeArrowheads="1"/>
          </p:cNvSpPr>
          <p:nvPr/>
        </p:nvSpPr>
        <p:spPr bwMode="auto">
          <a:xfrm flipH="1">
            <a:off x="8383588"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1" name="Oval 273"/>
          <p:cNvSpPr>
            <a:spLocks noChangeArrowheads="1"/>
          </p:cNvSpPr>
          <p:nvPr/>
        </p:nvSpPr>
        <p:spPr bwMode="auto">
          <a:xfrm flipH="1">
            <a:off x="8221663"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2" name="Oval 274"/>
          <p:cNvSpPr>
            <a:spLocks noChangeArrowheads="1"/>
          </p:cNvSpPr>
          <p:nvPr/>
        </p:nvSpPr>
        <p:spPr bwMode="auto">
          <a:xfrm flipH="1">
            <a:off x="838200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3" name="Oval 275"/>
          <p:cNvSpPr>
            <a:spLocks noChangeArrowheads="1"/>
          </p:cNvSpPr>
          <p:nvPr/>
        </p:nvSpPr>
        <p:spPr bwMode="auto">
          <a:xfrm flipH="1">
            <a:off x="9012238"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4" name="Oval 276"/>
          <p:cNvSpPr>
            <a:spLocks noChangeArrowheads="1"/>
          </p:cNvSpPr>
          <p:nvPr/>
        </p:nvSpPr>
        <p:spPr bwMode="auto">
          <a:xfrm flipH="1">
            <a:off x="8729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5" name="Oval 277"/>
          <p:cNvSpPr>
            <a:spLocks noChangeArrowheads="1"/>
          </p:cNvSpPr>
          <p:nvPr/>
        </p:nvSpPr>
        <p:spPr bwMode="auto">
          <a:xfrm flipH="1">
            <a:off x="9267826"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6" name="Oval 278"/>
          <p:cNvSpPr>
            <a:spLocks noChangeArrowheads="1"/>
          </p:cNvSpPr>
          <p:nvPr/>
        </p:nvSpPr>
        <p:spPr bwMode="auto">
          <a:xfrm flipH="1">
            <a:off x="9115426"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7" name="Oval 279"/>
          <p:cNvSpPr>
            <a:spLocks noChangeArrowheads="1"/>
          </p:cNvSpPr>
          <p:nvPr/>
        </p:nvSpPr>
        <p:spPr bwMode="auto">
          <a:xfrm flipH="1">
            <a:off x="9155113"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8" name="Oval 280"/>
          <p:cNvSpPr>
            <a:spLocks noChangeArrowheads="1"/>
          </p:cNvSpPr>
          <p:nvPr/>
        </p:nvSpPr>
        <p:spPr bwMode="auto">
          <a:xfrm flipH="1">
            <a:off x="9002713"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19" name="Oval 281"/>
          <p:cNvSpPr>
            <a:spLocks noChangeArrowheads="1"/>
          </p:cNvSpPr>
          <p:nvPr/>
        </p:nvSpPr>
        <p:spPr bwMode="auto">
          <a:xfrm flipH="1">
            <a:off x="10480676"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0" name="Oval 282"/>
          <p:cNvSpPr>
            <a:spLocks noChangeArrowheads="1"/>
          </p:cNvSpPr>
          <p:nvPr/>
        </p:nvSpPr>
        <p:spPr bwMode="auto">
          <a:xfrm flipH="1">
            <a:off x="2733676"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1" name="Oval 283"/>
          <p:cNvSpPr>
            <a:spLocks noChangeArrowheads="1"/>
          </p:cNvSpPr>
          <p:nvPr/>
        </p:nvSpPr>
        <p:spPr bwMode="auto">
          <a:xfrm flipH="1">
            <a:off x="2901951"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2" name="Oval 284"/>
          <p:cNvSpPr>
            <a:spLocks noChangeArrowheads="1"/>
          </p:cNvSpPr>
          <p:nvPr/>
        </p:nvSpPr>
        <p:spPr bwMode="auto">
          <a:xfrm flipH="1">
            <a:off x="2749551"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3" name="Oval 285"/>
          <p:cNvSpPr>
            <a:spLocks noChangeArrowheads="1"/>
          </p:cNvSpPr>
          <p:nvPr/>
        </p:nvSpPr>
        <p:spPr bwMode="auto">
          <a:xfrm flipH="1">
            <a:off x="2597151"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4" name="Oval 286"/>
          <p:cNvSpPr>
            <a:spLocks noChangeArrowheads="1"/>
          </p:cNvSpPr>
          <p:nvPr/>
        </p:nvSpPr>
        <p:spPr bwMode="auto">
          <a:xfrm flipH="1">
            <a:off x="2187576"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5" name="Oval 287"/>
          <p:cNvSpPr>
            <a:spLocks noChangeArrowheads="1"/>
          </p:cNvSpPr>
          <p:nvPr/>
        </p:nvSpPr>
        <p:spPr bwMode="auto">
          <a:xfrm flipH="1">
            <a:off x="3122613"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6" name="Oval 288"/>
          <p:cNvSpPr>
            <a:spLocks noChangeArrowheads="1"/>
          </p:cNvSpPr>
          <p:nvPr/>
        </p:nvSpPr>
        <p:spPr bwMode="auto">
          <a:xfrm flipH="1">
            <a:off x="2868613"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7" name="Oval 289"/>
          <p:cNvSpPr>
            <a:spLocks noChangeArrowheads="1"/>
          </p:cNvSpPr>
          <p:nvPr/>
        </p:nvSpPr>
        <p:spPr bwMode="auto">
          <a:xfrm flipH="1">
            <a:off x="2851151"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8" name="Oval 290"/>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29" name="Oval 291"/>
          <p:cNvSpPr>
            <a:spLocks noChangeArrowheads="1"/>
          </p:cNvSpPr>
          <p:nvPr/>
        </p:nvSpPr>
        <p:spPr bwMode="auto">
          <a:xfrm flipH="1">
            <a:off x="29956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0" name="Oval 292"/>
          <p:cNvSpPr>
            <a:spLocks noChangeArrowheads="1"/>
          </p:cNvSpPr>
          <p:nvPr/>
        </p:nvSpPr>
        <p:spPr bwMode="auto">
          <a:xfrm flipH="1">
            <a:off x="3062288"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1" name="Oval 293"/>
          <p:cNvSpPr>
            <a:spLocks noChangeArrowheads="1"/>
          </p:cNvSpPr>
          <p:nvPr/>
        </p:nvSpPr>
        <p:spPr bwMode="auto">
          <a:xfrm flipH="1">
            <a:off x="2716213"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2" name="Oval 294"/>
          <p:cNvSpPr>
            <a:spLocks noChangeArrowheads="1"/>
          </p:cNvSpPr>
          <p:nvPr/>
        </p:nvSpPr>
        <p:spPr bwMode="auto">
          <a:xfrm flipH="1">
            <a:off x="2817813"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3" name="Oval 295"/>
          <p:cNvSpPr>
            <a:spLocks noChangeArrowheads="1"/>
          </p:cNvSpPr>
          <p:nvPr/>
        </p:nvSpPr>
        <p:spPr bwMode="auto">
          <a:xfrm flipH="1">
            <a:off x="2563813"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4" name="Oval 296"/>
          <p:cNvSpPr>
            <a:spLocks noChangeArrowheads="1"/>
          </p:cNvSpPr>
          <p:nvPr/>
        </p:nvSpPr>
        <p:spPr bwMode="auto">
          <a:xfrm flipH="1">
            <a:off x="2312988"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5" name="Oval 297"/>
          <p:cNvSpPr>
            <a:spLocks noChangeArrowheads="1"/>
          </p:cNvSpPr>
          <p:nvPr/>
        </p:nvSpPr>
        <p:spPr bwMode="auto">
          <a:xfrm flipH="1">
            <a:off x="2444751"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6" name="Oval 298"/>
          <p:cNvSpPr>
            <a:spLocks noChangeArrowheads="1"/>
          </p:cNvSpPr>
          <p:nvPr/>
        </p:nvSpPr>
        <p:spPr bwMode="auto">
          <a:xfrm flipH="1">
            <a:off x="2286001"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7" name="Oval 299"/>
          <p:cNvSpPr>
            <a:spLocks noChangeArrowheads="1"/>
          </p:cNvSpPr>
          <p:nvPr/>
        </p:nvSpPr>
        <p:spPr bwMode="auto">
          <a:xfrm flipH="1">
            <a:off x="4267201"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38" name="Oval 300"/>
          <p:cNvSpPr>
            <a:spLocks noChangeArrowheads="1"/>
          </p:cNvSpPr>
          <p:nvPr/>
        </p:nvSpPr>
        <p:spPr bwMode="auto">
          <a:xfrm flipH="1">
            <a:off x="4679951"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0" name="Oval 302"/>
          <p:cNvSpPr>
            <a:spLocks noChangeArrowheads="1"/>
          </p:cNvSpPr>
          <p:nvPr/>
        </p:nvSpPr>
        <p:spPr bwMode="auto">
          <a:xfrm flipH="1">
            <a:off x="5249863"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1" name="Oval 303"/>
          <p:cNvSpPr>
            <a:spLocks noChangeArrowheads="1"/>
          </p:cNvSpPr>
          <p:nvPr/>
        </p:nvSpPr>
        <p:spPr bwMode="auto">
          <a:xfrm flipH="1">
            <a:off x="3657601"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2" name="Oval 304"/>
          <p:cNvSpPr>
            <a:spLocks noChangeArrowheads="1"/>
          </p:cNvSpPr>
          <p:nvPr/>
        </p:nvSpPr>
        <p:spPr bwMode="auto">
          <a:xfrm flipH="1">
            <a:off x="4100513" y="4090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3" name="Oval 305"/>
          <p:cNvSpPr>
            <a:spLocks noChangeArrowheads="1"/>
          </p:cNvSpPr>
          <p:nvPr/>
        </p:nvSpPr>
        <p:spPr bwMode="auto">
          <a:xfrm flipH="1">
            <a:off x="3805238"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1" name="AutoShape 313"/>
          <p:cNvSpPr>
            <a:spLocks noChangeArrowheads="1"/>
          </p:cNvSpPr>
          <p:nvPr/>
        </p:nvSpPr>
        <p:spPr bwMode="auto">
          <a:xfrm rot="3806438">
            <a:off x="2581276" y="6084888"/>
            <a:ext cx="300037" cy="1277938"/>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92452" name="Oval 314"/>
          <p:cNvSpPr>
            <a:spLocks noChangeArrowheads="1"/>
          </p:cNvSpPr>
          <p:nvPr/>
        </p:nvSpPr>
        <p:spPr bwMode="auto">
          <a:xfrm flipH="1">
            <a:off x="3167063"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3" name="Oval 315"/>
          <p:cNvSpPr>
            <a:spLocks noChangeArrowheads="1"/>
          </p:cNvSpPr>
          <p:nvPr/>
        </p:nvSpPr>
        <p:spPr bwMode="auto">
          <a:xfrm flipH="1">
            <a:off x="3697288"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4" name="Oval 316"/>
          <p:cNvSpPr>
            <a:spLocks noChangeArrowheads="1"/>
          </p:cNvSpPr>
          <p:nvPr/>
        </p:nvSpPr>
        <p:spPr bwMode="auto">
          <a:xfrm flipH="1">
            <a:off x="3232151"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56" name="Text Box 318"/>
          <p:cNvSpPr txBox="1">
            <a:spLocks noChangeArrowheads="1"/>
          </p:cNvSpPr>
          <p:nvPr/>
        </p:nvSpPr>
        <p:spPr bwMode="auto">
          <a:xfrm flipH="1">
            <a:off x="3244851" y="6553200"/>
            <a:ext cx="1522413" cy="304800"/>
          </a:xfrm>
          <a:prstGeom prst="rect">
            <a:avLst/>
          </a:prstGeom>
          <a:noFill/>
          <a:ln w="9525">
            <a:noFill/>
            <a:miter lim="800000"/>
            <a:headEnd/>
            <a:tailEnd/>
          </a:ln>
        </p:spPr>
        <p:txBody>
          <a:bodyPr wrap="none">
            <a:spAutoFit/>
          </a:bodyPr>
          <a:lstStyle/>
          <a:p>
            <a:pPr eaLnBrk="0" hangingPunct="0"/>
            <a:r>
              <a:rPr lang="cs-CZ" sz="1400" dirty="0">
                <a:latin typeface="Times New Roman" pitchFamily="18" charset="0"/>
              </a:rPr>
              <a:t>Lymfatická drenáž</a:t>
            </a:r>
          </a:p>
        </p:txBody>
      </p:sp>
      <p:sp>
        <p:nvSpPr>
          <p:cNvPr id="92457" name="Text Box 319"/>
          <p:cNvSpPr txBox="1">
            <a:spLocks noChangeArrowheads="1"/>
          </p:cNvSpPr>
          <p:nvPr/>
        </p:nvSpPr>
        <p:spPr bwMode="auto">
          <a:xfrm flipH="1">
            <a:off x="4989514"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2461" name="Line 323"/>
          <p:cNvSpPr>
            <a:spLocks noChangeShapeType="1"/>
          </p:cNvSpPr>
          <p:nvPr/>
        </p:nvSpPr>
        <p:spPr bwMode="auto">
          <a:xfrm flipH="1" flipV="1">
            <a:off x="5273676"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2" name="Oval 324"/>
          <p:cNvSpPr>
            <a:spLocks noChangeArrowheads="1"/>
          </p:cNvSpPr>
          <p:nvPr/>
        </p:nvSpPr>
        <p:spPr bwMode="auto">
          <a:xfrm flipH="1">
            <a:off x="5018088"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3" name="Line 325"/>
          <p:cNvSpPr>
            <a:spLocks noChangeShapeType="1"/>
          </p:cNvSpPr>
          <p:nvPr/>
        </p:nvSpPr>
        <p:spPr bwMode="auto">
          <a:xfrm flipV="1">
            <a:off x="5299076"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4" name="Line 326"/>
          <p:cNvSpPr>
            <a:spLocks noChangeShapeType="1"/>
          </p:cNvSpPr>
          <p:nvPr/>
        </p:nvSpPr>
        <p:spPr bwMode="auto">
          <a:xfrm flipH="1" flipV="1">
            <a:off x="5145089"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5" name="Oval 327"/>
          <p:cNvSpPr>
            <a:spLocks noChangeArrowheads="1"/>
          </p:cNvSpPr>
          <p:nvPr/>
        </p:nvSpPr>
        <p:spPr bwMode="auto">
          <a:xfrm flipH="1">
            <a:off x="5227638"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6" name="Line 328"/>
          <p:cNvSpPr>
            <a:spLocks noChangeShapeType="1"/>
          </p:cNvSpPr>
          <p:nvPr/>
        </p:nvSpPr>
        <p:spPr bwMode="auto">
          <a:xfrm flipH="1">
            <a:off x="4597400"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2467" name="Text Box 329"/>
          <p:cNvSpPr txBox="1">
            <a:spLocks noChangeArrowheads="1"/>
          </p:cNvSpPr>
          <p:nvPr/>
        </p:nvSpPr>
        <p:spPr bwMode="auto">
          <a:xfrm>
            <a:off x="8079141"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2468" name="Oval 330"/>
          <p:cNvSpPr>
            <a:spLocks noChangeArrowheads="1"/>
          </p:cNvSpPr>
          <p:nvPr/>
        </p:nvSpPr>
        <p:spPr bwMode="auto">
          <a:xfrm flipH="1">
            <a:off x="6964363" y="4973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69" name="Oval 331"/>
          <p:cNvSpPr>
            <a:spLocks noChangeArrowheads="1"/>
          </p:cNvSpPr>
          <p:nvPr/>
        </p:nvSpPr>
        <p:spPr bwMode="auto">
          <a:xfrm flipH="1">
            <a:off x="6811963" y="5126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0" name="Oval 332"/>
          <p:cNvSpPr>
            <a:spLocks noChangeArrowheads="1"/>
          </p:cNvSpPr>
          <p:nvPr/>
        </p:nvSpPr>
        <p:spPr bwMode="auto">
          <a:xfrm flipH="1">
            <a:off x="6829426" y="4889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1" name="Oval 333"/>
          <p:cNvSpPr>
            <a:spLocks noChangeArrowheads="1"/>
          </p:cNvSpPr>
          <p:nvPr/>
        </p:nvSpPr>
        <p:spPr bwMode="auto">
          <a:xfrm flipH="1">
            <a:off x="7151688" y="5041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2" name="Oval 334"/>
          <p:cNvSpPr>
            <a:spLocks noChangeArrowheads="1"/>
          </p:cNvSpPr>
          <p:nvPr/>
        </p:nvSpPr>
        <p:spPr bwMode="auto">
          <a:xfrm flipH="1">
            <a:off x="3414713" y="4051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3" name="Oval 335"/>
          <p:cNvSpPr>
            <a:spLocks noChangeArrowheads="1"/>
          </p:cNvSpPr>
          <p:nvPr/>
        </p:nvSpPr>
        <p:spPr bwMode="auto">
          <a:xfrm flipH="1">
            <a:off x="2581276" y="5053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4" name="Oval 336"/>
          <p:cNvSpPr>
            <a:spLocks noChangeArrowheads="1"/>
          </p:cNvSpPr>
          <p:nvPr/>
        </p:nvSpPr>
        <p:spPr bwMode="auto">
          <a:xfrm flipH="1">
            <a:off x="3070226" y="4824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5" name="Oval 337"/>
          <p:cNvSpPr>
            <a:spLocks noChangeArrowheads="1"/>
          </p:cNvSpPr>
          <p:nvPr/>
        </p:nvSpPr>
        <p:spPr bwMode="auto">
          <a:xfrm flipH="1">
            <a:off x="308610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6" name="Oval 338"/>
          <p:cNvSpPr>
            <a:spLocks noChangeArrowheads="1"/>
          </p:cNvSpPr>
          <p:nvPr/>
        </p:nvSpPr>
        <p:spPr bwMode="auto">
          <a:xfrm flipH="1">
            <a:off x="3101976" y="5364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7" name="Oval 339"/>
          <p:cNvSpPr>
            <a:spLocks noChangeArrowheads="1"/>
          </p:cNvSpPr>
          <p:nvPr/>
        </p:nvSpPr>
        <p:spPr bwMode="auto">
          <a:xfrm flipH="1">
            <a:off x="3162301" y="4933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8" name="Oval 340"/>
          <p:cNvSpPr>
            <a:spLocks noChangeArrowheads="1"/>
          </p:cNvSpPr>
          <p:nvPr/>
        </p:nvSpPr>
        <p:spPr bwMode="auto">
          <a:xfrm flipH="1">
            <a:off x="2833688"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79" name="Oval 341"/>
          <p:cNvSpPr>
            <a:spLocks noChangeArrowheads="1"/>
          </p:cNvSpPr>
          <p:nvPr/>
        </p:nvSpPr>
        <p:spPr bwMode="auto">
          <a:xfrm flipH="1">
            <a:off x="2968626"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80" name="Oval 342"/>
          <p:cNvSpPr>
            <a:spLocks noChangeArrowheads="1"/>
          </p:cNvSpPr>
          <p:nvPr/>
        </p:nvSpPr>
        <p:spPr bwMode="auto">
          <a:xfrm flipH="1">
            <a:off x="3508376" y="4579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2481" name="Group 343"/>
          <p:cNvGrpSpPr>
            <a:grpSpLocks/>
          </p:cNvGrpSpPr>
          <p:nvPr/>
        </p:nvGrpSpPr>
        <p:grpSpPr bwMode="auto">
          <a:xfrm flipH="1">
            <a:off x="1169988" y="17463"/>
            <a:ext cx="9866313" cy="7175500"/>
            <a:chOff x="-225" y="0"/>
            <a:chExt cx="6215" cy="4520"/>
          </a:xfrm>
        </p:grpSpPr>
        <p:sp>
          <p:nvSpPr>
            <p:cNvPr id="92484" name="Rectangle 34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2485" name="Rectangle 34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2486" name="Rectangle 34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grpSp>
        <p:nvGrpSpPr>
          <p:cNvPr id="13" name="Skupina 12">
            <a:extLst>
              <a:ext uri="{FF2B5EF4-FFF2-40B4-BE49-F238E27FC236}">
                <a16:creationId xmlns:a16="http://schemas.microsoft.com/office/drawing/2014/main" id="{4A9D01DE-02E4-46D5-B17F-6B1049B0AF11}"/>
              </a:ext>
            </a:extLst>
          </p:cNvPr>
          <p:cNvGrpSpPr/>
          <p:nvPr/>
        </p:nvGrpSpPr>
        <p:grpSpPr>
          <a:xfrm>
            <a:off x="1166812" y="292101"/>
            <a:ext cx="1196976" cy="593725"/>
            <a:chOff x="-357188" y="292100"/>
            <a:chExt cx="1196976" cy="593725"/>
          </a:xfrm>
        </p:grpSpPr>
        <p:sp>
          <p:nvSpPr>
            <p:cNvPr id="92162" name="AutoShape 2"/>
            <p:cNvSpPr>
              <a:spLocks noChangeArrowheads="1"/>
            </p:cNvSpPr>
            <p:nvPr/>
          </p:nvSpPr>
          <p:spPr bwMode="auto">
            <a:xfrm rot="7656086">
              <a:off x="73025" y="-138113"/>
              <a:ext cx="336550" cy="1196976"/>
            </a:xfrm>
            <a:prstGeom prst="can">
              <a:avLst>
                <a:gd name="adj" fmla="val 88915"/>
              </a:avLst>
            </a:prstGeom>
            <a:solidFill>
              <a:srgbClr val="FFFF66"/>
            </a:solidFill>
            <a:ln w="9525">
              <a:solidFill>
                <a:schemeClr val="tx1"/>
              </a:solidFill>
              <a:round/>
              <a:headEnd/>
              <a:tailEnd/>
            </a:ln>
          </p:spPr>
          <p:txBody>
            <a:bodyPr wrap="none" anchor="ctr"/>
            <a:lstStyle/>
            <a:p>
              <a:endParaRPr lang="en-US"/>
            </a:p>
          </p:txBody>
        </p:sp>
        <p:sp>
          <p:nvSpPr>
            <p:cNvPr id="92447" name="Oval 309"/>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9" name="Oval 311"/>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nvGrpSpPr>
          <p:cNvPr id="10" name="Skupina 9">
            <a:extLst>
              <a:ext uri="{FF2B5EF4-FFF2-40B4-BE49-F238E27FC236}">
                <a16:creationId xmlns:a16="http://schemas.microsoft.com/office/drawing/2014/main" id="{A39F91DA-6F31-490D-969F-65E39DC36F09}"/>
              </a:ext>
            </a:extLst>
          </p:cNvPr>
          <p:cNvGrpSpPr/>
          <p:nvPr/>
        </p:nvGrpSpPr>
        <p:grpSpPr>
          <a:xfrm>
            <a:off x="2216592" y="411001"/>
            <a:ext cx="5121433" cy="139404"/>
            <a:chOff x="692591" y="411001"/>
            <a:chExt cx="5121433" cy="139404"/>
          </a:xfrm>
        </p:grpSpPr>
        <p:cxnSp>
          <p:nvCxnSpPr>
            <p:cNvPr id="7" name="Přímá spojnice se šipkou 6">
              <a:extLst>
                <a:ext uri="{FF2B5EF4-FFF2-40B4-BE49-F238E27FC236}">
                  <a16:creationId xmlns:a16="http://schemas.microsoft.com/office/drawing/2014/main" id="{B88A8A0E-CB3C-4ACE-A78E-BE4BC7CE36B6}"/>
                </a:ext>
              </a:extLst>
            </p:cNvPr>
            <p:cNvCxnSpPr>
              <a:cxnSpLocks/>
            </p:cNvCxnSpPr>
            <p:nvPr/>
          </p:nvCxnSpPr>
          <p:spPr>
            <a:xfrm>
              <a:off x="944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9" name="Přímá spojnice se šipkou 358">
              <a:extLst>
                <a:ext uri="{FF2B5EF4-FFF2-40B4-BE49-F238E27FC236}">
                  <a16:creationId xmlns:a16="http://schemas.microsoft.com/office/drawing/2014/main" id="{31AEC01D-EB48-4B09-8A9F-BF686D1BF8E4}"/>
                </a:ext>
              </a:extLst>
            </p:cNvPr>
            <p:cNvCxnSpPr>
              <a:cxnSpLocks/>
            </p:cNvCxnSpPr>
            <p:nvPr/>
          </p:nvCxnSpPr>
          <p:spPr>
            <a:xfrm>
              <a:off x="1096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0" name="Přímá spojnice se šipkou 359">
              <a:extLst>
                <a:ext uri="{FF2B5EF4-FFF2-40B4-BE49-F238E27FC236}">
                  <a16:creationId xmlns:a16="http://schemas.microsoft.com/office/drawing/2014/main" id="{AAD11204-0D7F-4645-967C-2E532BB98709}"/>
                </a:ext>
              </a:extLst>
            </p:cNvPr>
            <p:cNvCxnSpPr>
              <a:cxnSpLocks/>
            </p:cNvCxnSpPr>
            <p:nvPr/>
          </p:nvCxnSpPr>
          <p:spPr>
            <a:xfrm>
              <a:off x="1249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1" name="Přímá spojnice se šipkou 360">
              <a:extLst>
                <a:ext uri="{FF2B5EF4-FFF2-40B4-BE49-F238E27FC236}">
                  <a16:creationId xmlns:a16="http://schemas.microsoft.com/office/drawing/2014/main" id="{E41676A9-75BE-4094-9126-F99C9174A070}"/>
                </a:ext>
              </a:extLst>
            </p:cNvPr>
            <p:cNvCxnSpPr>
              <a:cxnSpLocks/>
            </p:cNvCxnSpPr>
            <p:nvPr/>
          </p:nvCxnSpPr>
          <p:spPr>
            <a:xfrm>
              <a:off x="14017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FF35137C-D4F5-4173-9FB0-B1CB27DDA940}"/>
                </a:ext>
              </a:extLst>
            </p:cNvPr>
            <p:cNvCxnSpPr>
              <a:cxnSpLocks/>
            </p:cNvCxnSpPr>
            <p:nvPr/>
          </p:nvCxnSpPr>
          <p:spPr>
            <a:xfrm>
              <a:off x="1554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031DC019-FC90-4344-AF4F-23C7B2DBF07F}"/>
                </a:ext>
              </a:extLst>
            </p:cNvPr>
            <p:cNvCxnSpPr>
              <a:cxnSpLocks/>
            </p:cNvCxnSpPr>
            <p:nvPr/>
          </p:nvCxnSpPr>
          <p:spPr>
            <a:xfrm>
              <a:off x="17065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1D2EB3D5-EA43-41F6-884D-0E0C7978B970}"/>
                </a:ext>
              </a:extLst>
            </p:cNvPr>
            <p:cNvCxnSpPr>
              <a:cxnSpLocks/>
            </p:cNvCxnSpPr>
            <p:nvPr/>
          </p:nvCxnSpPr>
          <p:spPr>
            <a:xfrm>
              <a:off x="18589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8F4E78AE-0CB3-4FCC-89B2-E2649925D6E3}"/>
                </a:ext>
              </a:extLst>
            </p:cNvPr>
            <p:cNvCxnSpPr>
              <a:cxnSpLocks/>
            </p:cNvCxnSpPr>
            <p:nvPr/>
          </p:nvCxnSpPr>
          <p:spPr>
            <a:xfrm>
              <a:off x="20113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F5C7399A-1283-436A-B6C1-EAED430AD135}"/>
                </a:ext>
              </a:extLst>
            </p:cNvPr>
            <p:cNvCxnSpPr>
              <a:cxnSpLocks/>
            </p:cNvCxnSpPr>
            <p:nvPr/>
          </p:nvCxnSpPr>
          <p:spPr>
            <a:xfrm>
              <a:off x="2163763" y="43481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3B4B6101-D001-4700-9443-E95FBB782375}"/>
                </a:ext>
              </a:extLst>
            </p:cNvPr>
            <p:cNvCxnSpPr>
              <a:cxnSpLocks/>
            </p:cNvCxnSpPr>
            <p:nvPr/>
          </p:nvCxnSpPr>
          <p:spPr>
            <a:xfrm>
              <a:off x="2316163" y="43690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309F70BF-3C60-4D11-AE4A-6416005D84AC}"/>
                </a:ext>
              </a:extLst>
            </p:cNvPr>
            <p:cNvCxnSpPr>
              <a:cxnSpLocks/>
            </p:cNvCxnSpPr>
            <p:nvPr/>
          </p:nvCxnSpPr>
          <p:spPr>
            <a:xfrm>
              <a:off x="2470854" y="4311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AEFA8DDD-4F24-4595-94B5-4D33D9B5347F}"/>
                </a:ext>
              </a:extLst>
            </p:cNvPr>
            <p:cNvCxnSpPr>
              <a:cxnSpLocks/>
            </p:cNvCxnSpPr>
            <p:nvPr/>
          </p:nvCxnSpPr>
          <p:spPr>
            <a:xfrm>
              <a:off x="2624129" y="43182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BA9AD15A-13C8-49D1-8258-7F72839BF724}"/>
                </a:ext>
              </a:extLst>
            </p:cNvPr>
            <p:cNvCxnSpPr>
              <a:cxnSpLocks/>
            </p:cNvCxnSpPr>
            <p:nvPr/>
          </p:nvCxnSpPr>
          <p:spPr>
            <a:xfrm>
              <a:off x="2771718" y="42933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2CD35A04-99DB-402D-9697-CDB56CC02D26}"/>
                </a:ext>
              </a:extLst>
            </p:cNvPr>
            <p:cNvCxnSpPr>
              <a:cxnSpLocks/>
            </p:cNvCxnSpPr>
            <p:nvPr/>
          </p:nvCxnSpPr>
          <p:spPr>
            <a:xfrm>
              <a:off x="2930401" y="42956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195EF8FB-FC1E-408F-A867-81811BE80AE4}"/>
                </a:ext>
              </a:extLst>
            </p:cNvPr>
            <p:cNvCxnSpPr>
              <a:cxnSpLocks/>
            </p:cNvCxnSpPr>
            <p:nvPr/>
          </p:nvCxnSpPr>
          <p:spPr>
            <a:xfrm>
              <a:off x="3074924" y="42950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DB4D85F1-D515-46BE-B9ED-DF7E0CA6CEA4}"/>
                </a:ext>
              </a:extLst>
            </p:cNvPr>
            <p:cNvCxnSpPr>
              <a:cxnSpLocks/>
            </p:cNvCxnSpPr>
            <p:nvPr/>
          </p:nvCxnSpPr>
          <p:spPr>
            <a:xfrm>
              <a:off x="3230004" y="42701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7F8E62B6-C3F5-4419-8FB4-7C94D202D274}"/>
                </a:ext>
              </a:extLst>
            </p:cNvPr>
            <p:cNvCxnSpPr>
              <a:cxnSpLocks/>
            </p:cNvCxnSpPr>
            <p:nvPr/>
          </p:nvCxnSpPr>
          <p:spPr>
            <a:xfrm>
              <a:off x="3381845" y="42768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FB97B8DF-6149-4365-A034-0D945144413F}"/>
                </a:ext>
              </a:extLst>
            </p:cNvPr>
            <p:cNvCxnSpPr>
              <a:cxnSpLocks/>
            </p:cNvCxnSpPr>
            <p:nvPr/>
          </p:nvCxnSpPr>
          <p:spPr>
            <a:xfrm>
              <a:off x="3534804" y="4268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5D629822-2176-4D7F-B984-3A63285A161C}"/>
                </a:ext>
              </a:extLst>
            </p:cNvPr>
            <p:cNvCxnSpPr>
              <a:cxnSpLocks/>
            </p:cNvCxnSpPr>
            <p:nvPr/>
          </p:nvCxnSpPr>
          <p:spPr>
            <a:xfrm>
              <a:off x="3689824" y="42561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DFBC3927-A6E7-4696-99DF-619BAAF3F89C}"/>
                </a:ext>
              </a:extLst>
            </p:cNvPr>
            <p:cNvCxnSpPr>
              <a:cxnSpLocks/>
            </p:cNvCxnSpPr>
            <p:nvPr/>
          </p:nvCxnSpPr>
          <p:spPr>
            <a:xfrm>
              <a:off x="3843208" y="42289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A28CB660-1EBF-4899-8262-6BC0C2D78BA1}"/>
                </a:ext>
              </a:extLst>
            </p:cNvPr>
            <p:cNvCxnSpPr>
              <a:cxnSpLocks/>
            </p:cNvCxnSpPr>
            <p:nvPr/>
          </p:nvCxnSpPr>
          <p:spPr>
            <a:xfrm>
              <a:off x="3994085" y="4203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567B962A-2E6C-46B4-A65B-D8FB7489A752}"/>
                </a:ext>
              </a:extLst>
            </p:cNvPr>
            <p:cNvCxnSpPr>
              <a:cxnSpLocks/>
            </p:cNvCxnSpPr>
            <p:nvPr/>
          </p:nvCxnSpPr>
          <p:spPr>
            <a:xfrm>
              <a:off x="4143786" y="4203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6C12D1AD-7DFB-4C14-9FC2-040331ED2AE7}"/>
                </a:ext>
              </a:extLst>
            </p:cNvPr>
            <p:cNvCxnSpPr>
              <a:cxnSpLocks/>
            </p:cNvCxnSpPr>
            <p:nvPr/>
          </p:nvCxnSpPr>
          <p:spPr>
            <a:xfrm>
              <a:off x="4294663" y="42036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EFD2EE71-EB9E-4A80-8A46-527AF75994DE}"/>
                </a:ext>
              </a:extLst>
            </p:cNvPr>
            <p:cNvCxnSpPr>
              <a:cxnSpLocks/>
            </p:cNvCxnSpPr>
            <p:nvPr/>
          </p:nvCxnSpPr>
          <p:spPr>
            <a:xfrm>
              <a:off x="4444364" y="42036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32C9B51B-B59D-4C4E-AF2E-0F03ADABC728}"/>
                </a:ext>
              </a:extLst>
            </p:cNvPr>
            <p:cNvCxnSpPr>
              <a:cxnSpLocks/>
            </p:cNvCxnSpPr>
            <p:nvPr/>
          </p:nvCxnSpPr>
          <p:spPr>
            <a:xfrm>
              <a:off x="4599372" y="419732"/>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2CB98B20-051D-40E3-93D3-99BA9DE103FC}"/>
                </a:ext>
              </a:extLst>
            </p:cNvPr>
            <p:cNvCxnSpPr>
              <a:cxnSpLocks/>
            </p:cNvCxnSpPr>
            <p:nvPr/>
          </p:nvCxnSpPr>
          <p:spPr>
            <a:xfrm>
              <a:off x="4747980" y="41814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F452FEA8-C61B-4266-B4DC-7861B7DFF2B9}"/>
                </a:ext>
              </a:extLst>
            </p:cNvPr>
            <p:cNvCxnSpPr>
              <a:cxnSpLocks/>
            </p:cNvCxnSpPr>
            <p:nvPr/>
          </p:nvCxnSpPr>
          <p:spPr>
            <a:xfrm>
              <a:off x="4905082"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6D5412F9-57AC-4D8C-A3C0-AFC44254C3DE}"/>
                </a:ext>
              </a:extLst>
            </p:cNvPr>
            <p:cNvCxnSpPr>
              <a:cxnSpLocks/>
            </p:cNvCxnSpPr>
            <p:nvPr/>
          </p:nvCxnSpPr>
          <p:spPr>
            <a:xfrm>
              <a:off x="5058466" y="41822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42C1F834-023F-4B18-AE22-3010F15C28E0}"/>
                </a:ext>
              </a:extLst>
            </p:cNvPr>
            <p:cNvCxnSpPr>
              <a:cxnSpLocks/>
            </p:cNvCxnSpPr>
            <p:nvPr/>
          </p:nvCxnSpPr>
          <p:spPr>
            <a:xfrm>
              <a:off x="5206727" y="4110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4FD0F5BA-DAC6-44E9-969D-CA37739B9F56}"/>
                </a:ext>
              </a:extLst>
            </p:cNvPr>
            <p:cNvCxnSpPr>
              <a:cxnSpLocks/>
            </p:cNvCxnSpPr>
            <p:nvPr/>
          </p:nvCxnSpPr>
          <p:spPr>
            <a:xfrm>
              <a:off x="5360219" y="41101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5AA74EB0-030B-4BBD-9EAD-BB12DBE3B4A5}"/>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C9DD1E08-4EC0-4FB4-9EAF-BE73B804D0CA}"/>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96C5705F-12B8-461F-8D19-A927C01590B0}"/>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B4EB6EEF-0EEC-400D-8E65-9D424F3AD379}"/>
                </a:ext>
              </a:extLst>
            </p:cNvPr>
            <p:cNvCxnSpPr>
              <a:cxnSpLocks/>
            </p:cNvCxnSpPr>
            <p:nvPr/>
          </p:nvCxnSpPr>
          <p:spPr>
            <a:xfrm>
              <a:off x="817419" y="43863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638777B5-8427-442A-B3D7-45CA664108E3}"/>
                </a:ext>
              </a:extLst>
            </p:cNvPr>
            <p:cNvCxnSpPr>
              <a:cxnSpLocks/>
            </p:cNvCxnSpPr>
            <p:nvPr/>
          </p:nvCxnSpPr>
          <p:spPr>
            <a:xfrm>
              <a:off x="692591" y="4341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 name="Skupina 13">
            <a:extLst>
              <a:ext uri="{FF2B5EF4-FFF2-40B4-BE49-F238E27FC236}">
                <a16:creationId xmlns:a16="http://schemas.microsoft.com/office/drawing/2014/main" id="{8BB41DC8-C548-4FFB-9F11-B6F721D438C5}"/>
              </a:ext>
            </a:extLst>
          </p:cNvPr>
          <p:cNvGrpSpPr/>
          <p:nvPr/>
        </p:nvGrpSpPr>
        <p:grpSpPr>
          <a:xfrm>
            <a:off x="1566864" y="598489"/>
            <a:ext cx="2039937" cy="2903537"/>
            <a:chOff x="42863" y="598488"/>
            <a:chExt cx="2039937" cy="2903537"/>
          </a:xfrm>
        </p:grpSpPr>
        <p:sp>
          <p:nvSpPr>
            <p:cNvPr id="92444" name="Oval 306"/>
            <p:cNvSpPr>
              <a:spLocks noChangeArrowheads="1"/>
            </p:cNvSpPr>
            <p:nvPr/>
          </p:nvSpPr>
          <p:spPr bwMode="auto">
            <a:xfrm flipH="1">
              <a:off x="1917700"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2445" name="Oval 307"/>
            <p:cNvSpPr>
              <a:spLocks noChangeArrowheads="1"/>
            </p:cNvSpPr>
            <p:nvPr/>
          </p:nvSpPr>
          <p:spPr bwMode="auto">
            <a:xfrm flipH="1">
              <a:off x="1554163" y="2914650"/>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396" name="Skupina 395">
              <a:extLst>
                <a:ext uri="{FF2B5EF4-FFF2-40B4-BE49-F238E27FC236}">
                  <a16:creationId xmlns:a16="http://schemas.microsoft.com/office/drawing/2014/main" id="{1CB5D3B1-03AC-4756-9984-101EB8572738}"/>
                </a:ext>
              </a:extLst>
            </p:cNvPr>
            <p:cNvGrpSpPr/>
            <p:nvPr/>
          </p:nvGrpSpPr>
          <p:grpSpPr>
            <a:xfrm>
              <a:off x="42863" y="598488"/>
              <a:ext cx="2039937" cy="1338262"/>
              <a:chOff x="42863" y="598488"/>
              <a:chExt cx="2039937" cy="1338262"/>
            </a:xfrm>
          </p:grpSpPr>
          <p:sp>
            <p:nvSpPr>
              <p:cNvPr id="397" name="Oval 301">
                <a:extLst>
                  <a:ext uri="{FF2B5EF4-FFF2-40B4-BE49-F238E27FC236}">
                    <a16:creationId xmlns:a16="http://schemas.microsoft.com/office/drawing/2014/main" id="{CCEAF10D-E79E-4795-B3C8-A4FFECF34F4D}"/>
                  </a:ext>
                </a:extLst>
              </p:cNvPr>
              <p:cNvSpPr>
                <a:spLocks noChangeArrowheads="1"/>
              </p:cNvSpPr>
              <p:nvPr/>
            </p:nvSpPr>
            <p:spPr bwMode="auto">
              <a:xfrm flipH="1">
                <a:off x="904875" y="1562100"/>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8" name="Oval 308">
                <a:extLst>
                  <a:ext uri="{FF2B5EF4-FFF2-40B4-BE49-F238E27FC236}">
                    <a16:creationId xmlns:a16="http://schemas.microsoft.com/office/drawing/2014/main" id="{99E6BE5D-123A-4F5B-AEE2-868E9CF75156}"/>
                  </a:ext>
                </a:extLst>
              </p:cNvPr>
              <p:cNvSpPr>
                <a:spLocks noChangeArrowheads="1"/>
              </p:cNvSpPr>
              <p:nvPr/>
            </p:nvSpPr>
            <p:spPr bwMode="auto">
              <a:xfrm flipH="1">
                <a:off x="2008188"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9" name="Oval 310">
                <a:extLst>
                  <a:ext uri="{FF2B5EF4-FFF2-40B4-BE49-F238E27FC236}">
                    <a16:creationId xmlns:a16="http://schemas.microsoft.com/office/drawing/2014/main" id="{B901928D-C6EF-4DF3-95CC-060A43824859}"/>
                  </a:ext>
                </a:extLst>
              </p:cNvPr>
              <p:cNvSpPr>
                <a:spLocks noChangeArrowheads="1"/>
              </p:cNvSpPr>
              <p:nvPr/>
            </p:nvSpPr>
            <p:spPr bwMode="auto">
              <a:xfrm flipH="1">
                <a:off x="1720850"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0" name="Oval 312">
                <a:extLst>
                  <a:ext uri="{FF2B5EF4-FFF2-40B4-BE49-F238E27FC236}">
                    <a16:creationId xmlns:a16="http://schemas.microsoft.com/office/drawing/2014/main" id="{E1758731-447C-460D-B60F-29C196B046CE}"/>
                  </a:ext>
                </a:extLst>
              </p:cNvPr>
              <p:cNvSpPr>
                <a:spLocks noChangeArrowheads="1"/>
              </p:cNvSpPr>
              <p:nvPr/>
            </p:nvSpPr>
            <p:spPr bwMode="auto">
              <a:xfrm flipH="1">
                <a:off x="944563"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1" name="Text Box 320">
                <a:extLst>
                  <a:ext uri="{FF2B5EF4-FFF2-40B4-BE49-F238E27FC236}">
                    <a16:creationId xmlns:a16="http://schemas.microsoft.com/office/drawing/2014/main" id="{BC01F3A2-4700-4D90-91FD-9DAE5DB17F1B}"/>
                  </a:ext>
                </a:extLst>
              </p:cNvPr>
              <p:cNvSpPr txBox="1">
                <a:spLocks noChangeArrowheads="1"/>
              </p:cNvSpPr>
              <p:nvPr/>
            </p:nvSpPr>
            <p:spPr bwMode="auto">
              <a:xfrm flipH="1">
                <a:off x="42863"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402" name="Line 321">
                <a:extLst>
                  <a:ext uri="{FF2B5EF4-FFF2-40B4-BE49-F238E27FC236}">
                    <a16:creationId xmlns:a16="http://schemas.microsoft.com/office/drawing/2014/main" id="{5B32F169-77FE-45FD-92F1-9917B1EA200E}"/>
                  </a:ext>
                </a:extLst>
              </p:cNvPr>
              <p:cNvSpPr>
                <a:spLocks noChangeShapeType="1"/>
              </p:cNvSpPr>
              <p:nvPr/>
            </p:nvSpPr>
            <p:spPr bwMode="auto">
              <a:xfrm flipV="1">
                <a:off x="665163" y="860425"/>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3" name="Line 322">
                <a:extLst>
                  <a:ext uri="{FF2B5EF4-FFF2-40B4-BE49-F238E27FC236}">
                    <a16:creationId xmlns:a16="http://schemas.microsoft.com/office/drawing/2014/main" id="{B8390B21-2946-4443-BD2E-D62AB543F0B9}"/>
                  </a:ext>
                </a:extLst>
              </p:cNvPr>
              <p:cNvSpPr>
                <a:spLocks noChangeShapeType="1"/>
              </p:cNvSpPr>
              <p:nvPr/>
            </p:nvSpPr>
            <p:spPr bwMode="auto">
              <a:xfrm>
                <a:off x="639763"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404" name="Oval 347">
                <a:extLst>
                  <a:ext uri="{FF2B5EF4-FFF2-40B4-BE49-F238E27FC236}">
                    <a16:creationId xmlns:a16="http://schemas.microsoft.com/office/drawing/2014/main" id="{22FE911F-99EC-4A27-965C-469026205C3E}"/>
                  </a:ext>
                </a:extLst>
              </p:cNvPr>
              <p:cNvSpPr>
                <a:spLocks noChangeArrowheads="1"/>
              </p:cNvSpPr>
              <p:nvPr/>
            </p:nvSpPr>
            <p:spPr bwMode="auto">
              <a:xfrm flipH="1">
                <a:off x="830263" y="681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grpSp>
      <p:grpSp>
        <p:nvGrpSpPr>
          <p:cNvPr id="394" name="Skupina 393">
            <a:extLst>
              <a:ext uri="{FF2B5EF4-FFF2-40B4-BE49-F238E27FC236}">
                <a16:creationId xmlns:a16="http://schemas.microsoft.com/office/drawing/2014/main" id="{880F67E3-F56C-4397-AA83-9A9B9B08A2A0}"/>
              </a:ext>
            </a:extLst>
          </p:cNvPr>
          <p:cNvGrpSpPr/>
          <p:nvPr/>
        </p:nvGrpSpPr>
        <p:grpSpPr>
          <a:xfrm>
            <a:off x="1166813" y="292101"/>
            <a:ext cx="1464587" cy="593725"/>
            <a:chOff x="-357188" y="292100"/>
            <a:chExt cx="1464587" cy="593725"/>
          </a:xfrm>
        </p:grpSpPr>
        <p:sp>
          <p:nvSpPr>
            <p:cNvPr id="395" name="AutoShape 2">
              <a:extLst>
                <a:ext uri="{FF2B5EF4-FFF2-40B4-BE49-F238E27FC236}">
                  <a16:creationId xmlns:a16="http://schemas.microsoft.com/office/drawing/2014/main" id="{F4C9CC53-9F48-4C7A-AECE-807E45CDEBEF}"/>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05" name="Oval 309">
              <a:extLst>
                <a:ext uri="{FF2B5EF4-FFF2-40B4-BE49-F238E27FC236}">
                  <a16:creationId xmlns:a16="http://schemas.microsoft.com/office/drawing/2014/main" id="{62323360-C76C-4C9E-8CE9-E6DED1CAA072}"/>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6" name="Oval 311">
              <a:extLst>
                <a:ext uri="{FF2B5EF4-FFF2-40B4-BE49-F238E27FC236}">
                  <a16:creationId xmlns:a16="http://schemas.microsoft.com/office/drawing/2014/main" id="{37A2AE04-8A18-421D-B977-18E50673B995}"/>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7" name="Text Box 318">
              <a:extLst>
                <a:ext uri="{FF2B5EF4-FFF2-40B4-BE49-F238E27FC236}">
                  <a16:creationId xmlns:a16="http://schemas.microsoft.com/office/drawing/2014/main" id="{95946BCC-E5A1-454C-A807-E9AF1EF2E09F}"/>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408" name="Text Box 345">
            <a:extLst>
              <a:ext uri="{FF2B5EF4-FFF2-40B4-BE49-F238E27FC236}">
                <a16:creationId xmlns:a16="http://schemas.microsoft.com/office/drawing/2014/main" id="{9E83E885-4885-4AAD-BCCF-8F9D893198FB}"/>
              </a:ext>
            </a:extLst>
          </p:cNvPr>
          <p:cNvSpPr txBox="1">
            <a:spLocks noChangeArrowheads="1"/>
          </p:cNvSpPr>
          <p:nvPr/>
        </p:nvSpPr>
        <p:spPr bwMode="auto">
          <a:xfrm flipH="1">
            <a:off x="6488113" y="-25400"/>
            <a:ext cx="692150" cy="336550"/>
          </a:xfrm>
          <a:prstGeom prst="rect">
            <a:avLst/>
          </a:prstGeom>
          <a:solidFill>
            <a:srgbClr val="FFFF00"/>
          </a:solidFill>
          <a:ln w="9525">
            <a:noFill/>
            <a:miter lim="800000"/>
            <a:headEnd/>
            <a:tailEnd/>
          </a:ln>
          <a:effectLst/>
        </p:spPr>
        <p:txBody>
          <a:bodyPr wrap="none">
            <a:spAutoFit/>
          </a:bodyPr>
          <a:lstStyle/>
          <a:p>
            <a:pPr eaLnBrk="0" hangingPunct="0">
              <a:defRPr/>
            </a:pPr>
            <a:r>
              <a:rPr lang="cs-CZ" sz="1600" b="1" u="sng" dirty="0">
                <a:effectLst>
                  <a:outerShdw blurRad="38100" dist="38100" dir="2700000" algn="tl">
                    <a:srgbClr val="FFFFFF"/>
                  </a:outerShdw>
                </a:effectLst>
                <a:latin typeface="Times New Roman" pitchFamily="18" charset="0"/>
              </a:rPr>
              <a:t>Zánět</a:t>
            </a:r>
            <a:endParaRPr lang="cs-CZ" sz="1400" dirty="0">
              <a:latin typeface="Times New Roman" pitchFamily="18" charset="0"/>
            </a:endParaRPr>
          </a:p>
        </p:txBody>
      </p:sp>
      <p:sp>
        <p:nvSpPr>
          <p:cNvPr id="418" name="Text Box 344">
            <a:extLst>
              <a:ext uri="{FF2B5EF4-FFF2-40B4-BE49-F238E27FC236}">
                <a16:creationId xmlns:a16="http://schemas.microsoft.com/office/drawing/2014/main" id="{4D3E4E43-08B3-4EA3-BB4F-6634FFC564BC}"/>
              </a:ext>
            </a:extLst>
          </p:cNvPr>
          <p:cNvSpPr txBox="1">
            <a:spLocks noChangeArrowheads="1"/>
          </p:cNvSpPr>
          <p:nvPr/>
        </p:nvSpPr>
        <p:spPr bwMode="auto">
          <a:xfrm flipH="1">
            <a:off x="7970838" y="1790700"/>
            <a:ext cx="1399742"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tlaku v kapiláře</a:t>
            </a:r>
            <a:endParaRPr lang="cs-CZ" sz="1400" dirty="0">
              <a:latin typeface="Times New Roman" pitchFamily="18" charset="0"/>
            </a:endParaRPr>
          </a:p>
        </p:txBody>
      </p:sp>
      <p:sp>
        <p:nvSpPr>
          <p:cNvPr id="419" name="Line 345">
            <a:extLst>
              <a:ext uri="{FF2B5EF4-FFF2-40B4-BE49-F238E27FC236}">
                <a16:creationId xmlns:a16="http://schemas.microsoft.com/office/drawing/2014/main" id="{0E113A5E-D17E-41DF-9279-B3C3C7EB2B60}"/>
              </a:ext>
            </a:extLst>
          </p:cNvPr>
          <p:cNvSpPr>
            <a:spLocks noChangeShapeType="1"/>
          </p:cNvSpPr>
          <p:nvPr/>
        </p:nvSpPr>
        <p:spPr bwMode="auto">
          <a:xfrm flipH="1" flipV="1">
            <a:off x="8664575" y="2532064"/>
            <a:ext cx="1588" cy="498475"/>
          </a:xfrm>
          <a:prstGeom prst="line">
            <a:avLst/>
          </a:prstGeom>
          <a:noFill/>
          <a:ln w="12700">
            <a:solidFill>
              <a:schemeClr val="tx1"/>
            </a:solidFill>
            <a:prstDash val="dash"/>
            <a:round/>
            <a:headEnd type="oval" w="med" len="med"/>
            <a:tailEnd type="triangle" w="med" len="med"/>
          </a:ln>
        </p:spPr>
        <p:txBody>
          <a:bodyPr wrap="none" anchor="ctr"/>
          <a:lstStyle/>
          <a:p>
            <a:endParaRPr lang="cs-CZ" dirty="0"/>
          </a:p>
        </p:txBody>
      </p:sp>
      <p:sp>
        <p:nvSpPr>
          <p:cNvPr id="420" name="Text Box 343">
            <a:extLst>
              <a:ext uri="{FF2B5EF4-FFF2-40B4-BE49-F238E27FC236}">
                <a16:creationId xmlns:a16="http://schemas.microsoft.com/office/drawing/2014/main" id="{0C9D2DBC-45A4-431C-BE1F-9A09187EB4B7}"/>
              </a:ext>
            </a:extLst>
          </p:cNvPr>
          <p:cNvSpPr txBox="1">
            <a:spLocks noChangeArrowheads="1"/>
          </p:cNvSpPr>
          <p:nvPr/>
        </p:nvSpPr>
        <p:spPr bwMode="auto">
          <a:xfrm rot="18103792" flipH="1">
            <a:off x="6194618" y="641678"/>
            <a:ext cx="1733167" cy="523220"/>
          </a:xfrm>
          <a:prstGeom prst="rect">
            <a:avLst/>
          </a:prstGeom>
          <a:solidFill>
            <a:srgbClr val="BBE0E3"/>
          </a:solidFill>
          <a:ln w="9525">
            <a:noFill/>
            <a:miter lim="800000"/>
            <a:headEnd/>
            <a:tailEnd/>
          </a:ln>
        </p:spPr>
        <p:txBody>
          <a:bodyPr wrap="none">
            <a:spAutoFit/>
          </a:bodyPr>
          <a:lstStyle/>
          <a:p>
            <a:pPr eaLnBrk="0" hangingPunct="0"/>
            <a:r>
              <a:rPr lang="cs-CZ" sz="1400" b="1" u="sng" dirty="0">
                <a:latin typeface="Times New Roman" pitchFamily="18" charset="0"/>
              </a:rPr>
              <a:t>Zvýšení gradientu </a:t>
            </a:r>
          </a:p>
          <a:p>
            <a:pPr eaLnBrk="0" hangingPunct="0"/>
            <a:r>
              <a:rPr lang="cs-CZ" sz="1400" b="1" u="sng" dirty="0">
                <a:latin typeface="Times New Roman" pitchFamily="18" charset="0"/>
              </a:rPr>
              <a:t>hydraulických tlaků</a:t>
            </a:r>
            <a:endParaRPr lang="cs-CZ" sz="1400" dirty="0">
              <a:latin typeface="Times New Roman" pitchFamily="18" charset="0"/>
            </a:endParaRPr>
          </a:p>
        </p:txBody>
      </p:sp>
      <p:sp>
        <p:nvSpPr>
          <p:cNvPr id="421" name="Line 346">
            <a:extLst>
              <a:ext uri="{FF2B5EF4-FFF2-40B4-BE49-F238E27FC236}">
                <a16:creationId xmlns:a16="http://schemas.microsoft.com/office/drawing/2014/main" id="{A4145EAE-B6C9-4CA1-9DAC-EF4B1592BB38}"/>
              </a:ext>
            </a:extLst>
          </p:cNvPr>
          <p:cNvSpPr>
            <a:spLocks noChangeShapeType="1"/>
          </p:cNvSpPr>
          <p:nvPr/>
        </p:nvSpPr>
        <p:spPr bwMode="auto">
          <a:xfrm flipH="1" flipV="1">
            <a:off x="7256463" y="1196975"/>
            <a:ext cx="1104900" cy="64770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grpSp>
        <p:nvGrpSpPr>
          <p:cNvPr id="3" name="Skupina 2">
            <a:extLst>
              <a:ext uri="{FF2B5EF4-FFF2-40B4-BE49-F238E27FC236}">
                <a16:creationId xmlns:a16="http://schemas.microsoft.com/office/drawing/2014/main" id="{CEB0B8E8-0734-4F79-ABD9-FB62AB9B181B}"/>
              </a:ext>
            </a:extLst>
          </p:cNvPr>
          <p:cNvGrpSpPr/>
          <p:nvPr/>
        </p:nvGrpSpPr>
        <p:grpSpPr>
          <a:xfrm>
            <a:off x="6834189" y="7939"/>
            <a:ext cx="3990975" cy="3282949"/>
            <a:chOff x="6834189" y="7939"/>
            <a:chExt cx="3990975" cy="3282949"/>
          </a:xfrm>
        </p:grpSpPr>
        <p:sp>
          <p:nvSpPr>
            <p:cNvPr id="414" name="Text Box 347">
              <a:extLst>
                <a:ext uri="{FF2B5EF4-FFF2-40B4-BE49-F238E27FC236}">
                  <a16:creationId xmlns:a16="http://schemas.microsoft.com/office/drawing/2014/main" id="{0ABA4E7D-6DB0-4FE7-9437-FA73564ECFB2}"/>
                </a:ext>
              </a:extLst>
            </p:cNvPr>
            <p:cNvSpPr txBox="1">
              <a:spLocks noChangeArrowheads="1"/>
            </p:cNvSpPr>
            <p:nvPr/>
          </p:nvSpPr>
          <p:spPr bwMode="auto">
            <a:xfrm flipH="1">
              <a:off x="7731125" y="2986088"/>
              <a:ext cx="1403350"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Dilatace kapilár</a:t>
              </a:r>
              <a:endParaRPr lang="cs-CZ" sz="1400" dirty="0">
                <a:latin typeface="Times New Roman" pitchFamily="18" charset="0"/>
              </a:endParaRPr>
            </a:p>
          </p:txBody>
        </p:sp>
        <p:sp>
          <p:nvSpPr>
            <p:cNvPr id="413" name="Freeform 346">
              <a:extLst>
                <a:ext uri="{FF2B5EF4-FFF2-40B4-BE49-F238E27FC236}">
                  <a16:creationId xmlns:a16="http://schemas.microsoft.com/office/drawing/2014/main" id="{6D1DEB42-A848-4592-A064-29C5079D04C0}"/>
                </a:ext>
              </a:extLst>
            </p:cNvPr>
            <p:cNvSpPr>
              <a:spLocks/>
            </p:cNvSpPr>
            <p:nvPr/>
          </p:nvSpPr>
          <p:spPr bwMode="auto">
            <a:xfrm>
              <a:off x="6834189" y="7939"/>
              <a:ext cx="3990975" cy="3127375"/>
            </a:xfrm>
            <a:custGeom>
              <a:avLst/>
              <a:gdLst>
                <a:gd name="T0" fmla="*/ 0 w 2514"/>
                <a:gd name="T1" fmla="*/ 504031324 h 1970"/>
                <a:gd name="T2" fmla="*/ 2147483647 w 2514"/>
                <a:gd name="T3" fmla="*/ 597277875 h 1970"/>
                <a:gd name="T4" fmla="*/ 2147483647 w 2514"/>
                <a:gd name="T5" fmla="*/ 2147483647 h 1970"/>
                <a:gd name="T6" fmla="*/ 2147483647 w 2514"/>
                <a:gd name="T7" fmla="*/ 2147483647 h 1970"/>
                <a:gd name="T8" fmla="*/ 0 60000 65536"/>
                <a:gd name="T9" fmla="*/ 0 60000 65536"/>
                <a:gd name="T10" fmla="*/ 0 60000 65536"/>
                <a:gd name="T11" fmla="*/ 0 60000 65536"/>
                <a:gd name="T12" fmla="*/ 0 w 2514"/>
                <a:gd name="T13" fmla="*/ 0 h 1970"/>
                <a:gd name="T14" fmla="*/ 2514 w 2514"/>
                <a:gd name="T15" fmla="*/ 1970 h 1970"/>
              </a:gdLst>
              <a:ahLst/>
              <a:cxnLst>
                <a:cxn ang="T8">
                  <a:pos x="T0" y="T1"/>
                </a:cxn>
                <a:cxn ang="T9">
                  <a:pos x="T2" y="T3"/>
                </a:cxn>
                <a:cxn ang="T10">
                  <a:pos x="T4" y="T5"/>
                </a:cxn>
                <a:cxn ang="T11">
                  <a:pos x="T6" y="T7"/>
                </a:cxn>
              </a:cxnLst>
              <a:rect l="T12" t="T13" r="T14" b="T15"/>
              <a:pathLst>
                <a:path w="2514" h="1970">
                  <a:moveTo>
                    <a:pt x="0" y="200"/>
                  </a:moveTo>
                  <a:cubicBezTo>
                    <a:pt x="358" y="207"/>
                    <a:pt x="1784" y="0"/>
                    <a:pt x="2149" y="237"/>
                  </a:cubicBezTo>
                  <a:cubicBezTo>
                    <a:pt x="2514" y="474"/>
                    <a:pt x="2310" y="1333"/>
                    <a:pt x="2190" y="1622"/>
                  </a:cubicBezTo>
                  <a:cubicBezTo>
                    <a:pt x="2070" y="1911"/>
                    <a:pt x="1588" y="1898"/>
                    <a:pt x="1430" y="1970"/>
                  </a:cubicBezTo>
                </a:path>
              </a:pathLst>
            </a:custGeom>
            <a:noFill/>
            <a:ln w="12700">
              <a:solidFill>
                <a:schemeClr val="tx1"/>
              </a:solidFill>
              <a:prstDash val="dash"/>
              <a:round/>
              <a:headEnd type="oval" w="med" len="med"/>
              <a:tailEnd type="triangle" w="med" len="med"/>
            </a:ln>
          </p:spPr>
          <p:txBody>
            <a:bodyPr wrap="none" anchor="ctr"/>
            <a:lstStyle/>
            <a:p>
              <a:endParaRPr lang="cs-CZ" dirty="0"/>
            </a:p>
          </p:txBody>
        </p:sp>
      </p:grpSp>
      <p:grpSp>
        <p:nvGrpSpPr>
          <p:cNvPr id="409" name="Skupina 408">
            <a:extLst>
              <a:ext uri="{FF2B5EF4-FFF2-40B4-BE49-F238E27FC236}">
                <a16:creationId xmlns:a16="http://schemas.microsoft.com/office/drawing/2014/main" id="{F87DAD23-8D77-4865-801A-6AA7C7E4C5AD}"/>
              </a:ext>
            </a:extLst>
          </p:cNvPr>
          <p:cNvGrpSpPr/>
          <p:nvPr/>
        </p:nvGrpSpPr>
        <p:grpSpPr>
          <a:xfrm>
            <a:off x="2471738" y="492472"/>
            <a:ext cx="4170362" cy="1453803"/>
            <a:chOff x="947738" y="492471"/>
            <a:chExt cx="4170362" cy="1453803"/>
          </a:xfrm>
        </p:grpSpPr>
        <p:sp>
          <p:nvSpPr>
            <p:cNvPr id="410" name="Freeform 62">
              <a:extLst>
                <a:ext uri="{FF2B5EF4-FFF2-40B4-BE49-F238E27FC236}">
                  <a16:creationId xmlns:a16="http://schemas.microsoft.com/office/drawing/2014/main" id="{C68B0398-5F25-4C6A-A499-851C4118EF2D}"/>
                </a:ext>
              </a:extLst>
            </p:cNvPr>
            <p:cNvSpPr>
              <a:spLocks/>
            </p:cNvSpPr>
            <p:nvPr/>
          </p:nvSpPr>
          <p:spPr bwMode="auto">
            <a:xfrm>
              <a:off x="2517775" y="492471"/>
              <a:ext cx="2600325" cy="1453803"/>
            </a:xfrm>
            <a:custGeom>
              <a:avLst/>
              <a:gdLst>
                <a:gd name="T0" fmla="*/ 191531868 w 1638"/>
                <a:gd name="T1" fmla="*/ 2147483647 h 1031"/>
                <a:gd name="T2" fmla="*/ 564515030 w 1638"/>
                <a:gd name="T3" fmla="*/ 390623220 h 1031"/>
                <a:gd name="T4" fmla="*/ 2147483647 w 1638"/>
                <a:gd name="T5" fmla="*/ 320058900 h 1031"/>
                <a:gd name="T6" fmla="*/ 2147483647 w 1638"/>
                <a:gd name="T7" fmla="*/ 2147483647 h 1031"/>
                <a:gd name="T8" fmla="*/ 0 60000 65536"/>
                <a:gd name="T9" fmla="*/ 0 60000 65536"/>
                <a:gd name="T10" fmla="*/ 0 60000 65536"/>
                <a:gd name="T11" fmla="*/ 0 60000 65536"/>
                <a:gd name="T12" fmla="*/ 0 w 1638"/>
                <a:gd name="T13" fmla="*/ 0 h 1031"/>
                <a:gd name="T14" fmla="*/ 1638 w 1638"/>
                <a:gd name="T15" fmla="*/ 1031 h 1031"/>
              </a:gdLst>
              <a:ahLst/>
              <a:cxnLst>
                <a:cxn ang="T8">
                  <a:pos x="T0" y="T1"/>
                </a:cxn>
                <a:cxn ang="T9">
                  <a:pos x="T2" y="T3"/>
                </a:cxn>
                <a:cxn ang="T10">
                  <a:pos x="T4" y="T5"/>
                </a:cxn>
                <a:cxn ang="T11">
                  <a:pos x="T6" y="T7"/>
                </a:cxn>
              </a:cxnLst>
              <a:rect l="T12" t="T13" r="T14" b="T15"/>
              <a:pathLst>
                <a:path w="1638" h="1031">
                  <a:moveTo>
                    <a:pt x="76" y="1031"/>
                  </a:moveTo>
                  <a:cubicBezTo>
                    <a:pt x="101" y="885"/>
                    <a:pt x="0" y="306"/>
                    <a:pt x="224" y="155"/>
                  </a:cubicBezTo>
                  <a:cubicBezTo>
                    <a:pt x="448" y="4"/>
                    <a:pt x="1196" y="0"/>
                    <a:pt x="1417" y="127"/>
                  </a:cubicBezTo>
                  <a:cubicBezTo>
                    <a:pt x="1638" y="254"/>
                    <a:pt x="1521" y="752"/>
                    <a:pt x="1548" y="916"/>
                  </a:cubicBezTo>
                </a:path>
              </a:pathLst>
            </a:custGeom>
            <a:noFill/>
            <a:ln w="57150">
              <a:solidFill>
                <a:schemeClr val="tx1"/>
              </a:solidFill>
              <a:round/>
              <a:headEnd type="triangle" w="med" len="med"/>
              <a:tailEnd/>
            </a:ln>
          </p:spPr>
          <p:txBody>
            <a:bodyPr wrap="none" anchor="ctr"/>
            <a:lstStyle/>
            <a:p>
              <a:endParaRPr lang="cs-CZ"/>
            </a:p>
          </p:txBody>
        </p:sp>
        <p:sp>
          <p:nvSpPr>
            <p:cNvPr id="411" name="Text Box 65">
              <a:extLst>
                <a:ext uri="{FF2B5EF4-FFF2-40B4-BE49-F238E27FC236}">
                  <a16:creationId xmlns:a16="http://schemas.microsoft.com/office/drawing/2014/main" id="{711B44C6-9B51-4410-8E15-82965D1D370D}"/>
                </a:ext>
              </a:extLst>
            </p:cNvPr>
            <p:cNvSpPr txBox="1">
              <a:spLocks noChangeArrowheads="1"/>
            </p:cNvSpPr>
            <p:nvPr/>
          </p:nvSpPr>
          <p:spPr bwMode="auto">
            <a:xfrm>
              <a:off x="2806700" y="622300"/>
              <a:ext cx="18494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pohyb filtrátu</a:t>
              </a:r>
            </a:p>
          </p:txBody>
        </p:sp>
        <p:sp>
          <p:nvSpPr>
            <p:cNvPr id="412" name="Freeform 348">
              <a:extLst>
                <a:ext uri="{FF2B5EF4-FFF2-40B4-BE49-F238E27FC236}">
                  <a16:creationId xmlns:a16="http://schemas.microsoft.com/office/drawing/2014/main" id="{7CB161EC-6E65-4DE5-9538-B674F3667A1B}"/>
                </a:ext>
              </a:extLst>
            </p:cNvPr>
            <p:cNvSpPr>
              <a:spLocks/>
            </p:cNvSpPr>
            <p:nvPr/>
          </p:nvSpPr>
          <p:spPr bwMode="auto">
            <a:xfrm>
              <a:off x="947738" y="744438"/>
              <a:ext cx="1882775" cy="668338"/>
            </a:xfrm>
            <a:custGeom>
              <a:avLst/>
              <a:gdLst>
                <a:gd name="T0" fmla="*/ 2147483647 w 1186"/>
                <a:gd name="T1" fmla="*/ 0 h 421"/>
                <a:gd name="T2" fmla="*/ 1345763280 w 1186"/>
                <a:gd name="T3" fmla="*/ 985382736 h 421"/>
                <a:gd name="T4" fmla="*/ 0 w 1186"/>
                <a:gd name="T5" fmla="*/ 554434827 h 421"/>
                <a:gd name="T6" fmla="*/ 0 60000 65536"/>
                <a:gd name="T7" fmla="*/ 0 60000 65536"/>
                <a:gd name="T8" fmla="*/ 0 60000 65536"/>
                <a:gd name="T9" fmla="*/ 0 w 1186"/>
                <a:gd name="T10" fmla="*/ 0 h 421"/>
                <a:gd name="T11" fmla="*/ 1186 w 1186"/>
                <a:gd name="T12" fmla="*/ 421 h 421"/>
              </a:gdLst>
              <a:ahLst/>
              <a:cxnLst>
                <a:cxn ang="T6">
                  <a:pos x="T0" y="T1"/>
                </a:cxn>
                <a:cxn ang="T7">
                  <a:pos x="T2" y="T3"/>
                </a:cxn>
                <a:cxn ang="T8">
                  <a:pos x="T4" y="T5"/>
                </a:cxn>
              </a:cxnLst>
              <a:rect l="T9" t="T10" r="T11" b="T12"/>
              <a:pathLst>
                <a:path w="1186" h="421">
                  <a:moveTo>
                    <a:pt x="1186" y="0"/>
                  </a:moveTo>
                  <a:cubicBezTo>
                    <a:pt x="1079" y="65"/>
                    <a:pt x="732" y="354"/>
                    <a:pt x="534" y="391"/>
                  </a:cubicBezTo>
                  <a:cubicBezTo>
                    <a:pt x="353" y="421"/>
                    <a:pt x="111" y="256"/>
                    <a:pt x="0" y="220"/>
                  </a:cubicBezTo>
                </a:path>
              </a:pathLst>
            </a:custGeom>
            <a:noFill/>
            <a:ln w="9525">
              <a:solidFill>
                <a:schemeClr val="tx1"/>
              </a:solidFill>
              <a:round/>
              <a:headEnd/>
              <a:tailEnd type="triangle" w="med" len="med"/>
            </a:ln>
          </p:spPr>
          <p:txBody>
            <a:bodyPr/>
            <a:lstStyle/>
            <a:p>
              <a:endParaRPr lang="cs-CZ"/>
            </a:p>
          </p:txBody>
        </p:sp>
      </p:grpSp>
    </p:spTree>
    <p:custDataLst>
      <p:tags r:id="rId1"/>
    </p:custDataLst>
    <p:extLst>
      <p:ext uri="{BB962C8B-B14F-4D97-AF65-F5344CB8AC3E}">
        <p14:creationId xmlns:p14="http://schemas.microsoft.com/office/powerpoint/2010/main" val="382666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08"/>
                                        </p:tgtEl>
                                        <p:attrNameLst>
                                          <p:attrName>style.visibility</p:attrName>
                                        </p:attrNameLst>
                                      </p:cBhvr>
                                      <p:to>
                                        <p:strVal val="visible"/>
                                      </p:to>
                                    </p:set>
                                    <p:anim calcmode="lin" valueType="num">
                                      <p:cBhvr additive="base">
                                        <p:cTn id="7" dur="500" fill="hold"/>
                                        <p:tgtEl>
                                          <p:spTgt spid="408"/>
                                        </p:tgtEl>
                                        <p:attrNameLst>
                                          <p:attrName>ppt_x</p:attrName>
                                        </p:attrNameLst>
                                      </p:cBhvr>
                                      <p:tavLst>
                                        <p:tav tm="0">
                                          <p:val>
                                            <p:strVal val="#ppt_x"/>
                                          </p:val>
                                        </p:tav>
                                        <p:tav tm="100000">
                                          <p:val>
                                            <p:strVal val="#ppt_x"/>
                                          </p:val>
                                        </p:tav>
                                      </p:tavLst>
                                    </p:anim>
                                    <p:anim calcmode="lin" valueType="num">
                                      <p:cBhvr additive="base">
                                        <p:cTn id="8" dur="500" fill="hold"/>
                                        <p:tgtEl>
                                          <p:spTgt spid="40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19"/>
                                        </p:tgtEl>
                                        <p:attrNameLst>
                                          <p:attrName>style.visibility</p:attrName>
                                        </p:attrNameLst>
                                      </p:cBhvr>
                                      <p:to>
                                        <p:strVal val="visible"/>
                                      </p:to>
                                    </p:set>
                                    <p:animEffect transition="in" filter="fade">
                                      <p:cBhvr>
                                        <p:cTn id="18" dur="500"/>
                                        <p:tgtEl>
                                          <p:spTgt spid="41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18"/>
                                        </p:tgtEl>
                                        <p:attrNameLst>
                                          <p:attrName>style.visibility</p:attrName>
                                        </p:attrNameLst>
                                      </p:cBhvr>
                                      <p:to>
                                        <p:strVal val="visible"/>
                                      </p:to>
                                    </p:set>
                                    <p:animEffect transition="in" filter="fade">
                                      <p:cBhvr>
                                        <p:cTn id="21" dur="500"/>
                                        <p:tgtEl>
                                          <p:spTgt spid="41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21"/>
                                        </p:tgtEl>
                                        <p:attrNameLst>
                                          <p:attrName>style.visibility</p:attrName>
                                        </p:attrNameLst>
                                      </p:cBhvr>
                                      <p:to>
                                        <p:strVal val="visible"/>
                                      </p:to>
                                    </p:set>
                                    <p:animEffect transition="in" filter="fade">
                                      <p:cBhvr>
                                        <p:cTn id="26" dur="500"/>
                                        <p:tgtEl>
                                          <p:spTgt spid="4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20"/>
                                        </p:tgtEl>
                                        <p:attrNameLst>
                                          <p:attrName>style.visibility</p:attrName>
                                        </p:attrNameLst>
                                      </p:cBhvr>
                                      <p:to>
                                        <p:strVal val="visible"/>
                                      </p:to>
                                    </p:set>
                                    <p:animEffect transition="in" filter="fade">
                                      <p:cBhvr>
                                        <p:cTn id="29" dur="500"/>
                                        <p:tgtEl>
                                          <p:spTgt spid="420"/>
                                        </p:tgtEl>
                                      </p:cBhvr>
                                    </p:animEffect>
                                  </p:childTnLst>
                                </p:cTn>
                              </p:par>
                              <p:par>
                                <p:cTn id="30" presetID="10" presetClass="exit" presetSubtype="0" fill="hold" grpId="0" nodeType="withEffect">
                                  <p:stCondLst>
                                    <p:cond delay="0"/>
                                  </p:stCondLst>
                                  <p:childTnLst>
                                    <p:animEffect transition="out" filter="fade">
                                      <p:cBhvr>
                                        <p:cTn id="31" dur="500"/>
                                        <p:tgtEl>
                                          <p:spTgt spid="92202"/>
                                        </p:tgtEl>
                                      </p:cBhvr>
                                    </p:animEffect>
                                    <p:set>
                                      <p:cBhvr>
                                        <p:cTn id="32" dur="1" fill="hold">
                                          <p:stCondLst>
                                            <p:cond delay="499"/>
                                          </p:stCondLst>
                                        </p:cTn>
                                        <p:tgtEl>
                                          <p:spTgt spid="9220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2" grpId="0"/>
      <p:bldP spid="408" grpId="0" animBg="1"/>
      <p:bldP spid="418" grpId="0" animBg="1"/>
      <p:bldP spid="419" grpId="0" animBg="1"/>
      <p:bldP spid="420" grpId="0" animBg="1"/>
      <p:bldP spid="421"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Obdélník 398">
            <a:extLst>
              <a:ext uri="{FF2B5EF4-FFF2-40B4-BE49-F238E27FC236}">
                <a16:creationId xmlns:a16="http://schemas.microsoft.com/office/drawing/2014/main" id="{2E391B37-CE0C-4985-9BEC-9D465C947939}"/>
              </a:ext>
            </a:extLst>
          </p:cNvPr>
          <p:cNvSpPr/>
          <p:nvPr/>
        </p:nvSpPr>
        <p:spPr>
          <a:xfrm>
            <a:off x="1476642" y="17464"/>
            <a:ext cx="9313415"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 name="Obdélník 386">
            <a:extLst>
              <a:ext uri="{FF2B5EF4-FFF2-40B4-BE49-F238E27FC236}">
                <a16:creationId xmlns:a16="http://schemas.microsoft.com/office/drawing/2014/main" id="{6A05982F-54AD-41C8-94C7-FFE9388F18E3}"/>
              </a:ext>
            </a:extLst>
          </p:cNvPr>
          <p:cNvSpPr/>
          <p:nvPr/>
        </p:nvSpPr>
        <p:spPr>
          <a:xfrm>
            <a:off x="1535113" y="9058"/>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31" name="Freeform 3"/>
          <p:cNvSpPr>
            <a:spLocks/>
          </p:cNvSpPr>
          <p:nvPr/>
        </p:nvSpPr>
        <p:spPr bwMode="auto">
          <a:xfrm>
            <a:off x="6429375" y="38941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2" name="Freeform 4"/>
          <p:cNvSpPr>
            <a:spLocks/>
          </p:cNvSpPr>
          <p:nvPr/>
        </p:nvSpPr>
        <p:spPr bwMode="auto">
          <a:xfrm>
            <a:off x="6042025" y="38941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3" name="Freeform 5"/>
          <p:cNvSpPr>
            <a:spLocks/>
          </p:cNvSpPr>
          <p:nvPr/>
        </p:nvSpPr>
        <p:spPr bwMode="auto">
          <a:xfrm>
            <a:off x="5653088" y="38941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4" name="Freeform 6"/>
          <p:cNvSpPr>
            <a:spLocks/>
          </p:cNvSpPr>
          <p:nvPr/>
        </p:nvSpPr>
        <p:spPr bwMode="auto">
          <a:xfrm>
            <a:off x="5264150" y="3894139"/>
            <a:ext cx="350838" cy="60325"/>
          </a:xfrm>
          <a:custGeom>
            <a:avLst/>
            <a:gdLst>
              <a:gd name="T0" fmla="*/ 514447136 w 216"/>
              <a:gd name="T1" fmla="*/ 7559675 h 38"/>
              <a:gd name="T2" fmla="*/ 390451824 w 216"/>
              <a:gd name="T3" fmla="*/ 88206252 h 38"/>
              <a:gd name="T4" fmla="*/ 179396788 w 216"/>
              <a:gd name="T5" fmla="*/ 73083733 h 38"/>
              <a:gd name="T6" fmla="*/ 55401553 w 216"/>
              <a:gd name="T7" fmla="*/ 0 h 38"/>
              <a:gd name="T8" fmla="*/ 514447136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5" name="Freeform 7"/>
          <p:cNvSpPr>
            <a:spLocks/>
          </p:cNvSpPr>
          <p:nvPr/>
        </p:nvSpPr>
        <p:spPr bwMode="auto">
          <a:xfrm>
            <a:off x="4876800" y="38941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6" name="Freeform 8"/>
          <p:cNvSpPr>
            <a:spLocks/>
          </p:cNvSpPr>
          <p:nvPr/>
        </p:nvSpPr>
        <p:spPr bwMode="auto">
          <a:xfrm>
            <a:off x="4487863" y="38941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7" name="Freeform 9"/>
          <p:cNvSpPr>
            <a:spLocks/>
          </p:cNvSpPr>
          <p:nvPr/>
        </p:nvSpPr>
        <p:spPr bwMode="auto">
          <a:xfrm>
            <a:off x="4100513" y="38941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8" name="Freeform 10"/>
          <p:cNvSpPr>
            <a:spLocks/>
          </p:cNvSpPr>
          <p:nvPr/>
        </p:nvSpPr>
        <p:spPr bwMode="auto">
          <a:xfrm>
            <a:off x="3711575" y="38941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39" name="Freeform 11"/>
          <p:cNvSpPr>
            <a:spLocks/>
          </p:cNvSpPr>
          <p:nvPr/>
        </p:nvSpPr>
        <p:spPr bwMode="auto">
          <a:xfrm>
            <a:off x="1314451" y="279717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99340" name="Freeform 12"/>
          <p:cNvSpPr>
            <a:spLocks/>
          </p:cNvSpPr>
          <p:nvPr/>
        </p:nvSpPr>
        <p:spPr bwMode="auto">
          <a:xfrm flipV="1">
            <a:off x="6419850" y="53419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1" name="Freeform 13"/>
          <p:cNvSpPr>
            <a:spLocks/>
          </p:cNvSpPr>
          <p:nvPr/>
        </p:nvSpPr>
        <p:spPr bwMode="auto">
          <a:xfrm flipV="1">
            <a:off x="6032500" y="53419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2" name="Freeform 14"/>
          <p:cNvSpPr>
            <a:spLocks/>
          </p:cNvSpPr>
          <p:nvPr/>
        </p:nvSpPr>
        <p:spPr bwMode="auto">
          <a:xfrm flipV="1">
            <a:off x="5643563" y="53419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3" name="Freeform 15"/>
          <p:cNvSpPr>
            <a:spLocks/>
          </p:cNvSpPr>
          <p:nvPr/>
        </p:nvSpPr>
        <p:spPr bwMode="auto">
          <a:xfrm flipV="1">
            <a:off x="5254625" y="5341939"/>
            <a:ext cx="350838" cy="60325"/>
          </a:xfrm>
          <a:custGeom>
            <a:avLst/>
            <a:gdLst>
              <a:gd name="T0" fmla="*/ 514447136 w 216"/>
              <a:gd name="T1" fmla="*/ 7559675 h 38"/>
              <a:gd name="T2" fmla="*/ 390451824 w 216"/>
              <a:gd name="T3" fmla="*/ 88206252 h 38"/>
              <a:gd name="T4" fmla="*/ 179396788 w 216"/>
              <a:gd name="T5" fmla="*/ 73083733 h 38"/>
              <a:gd name="T6" fmla="*/ 55401553 w 216"/>
              <a:gd name="T7" fmla="*/ 0 h 38"/>
              <a:gd name="T8" fmla="*/ 514447136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4" name="Freeform 16"/>
          <p:cNvSpPr>
            <a:spLocks/>
          </p:cNvSpPr>
          <p:nvPr/>
        </p:nvSpPr>
        <p:spPr bwMode="auto">
          <a:xfrm flipV="1">
            <a:off x="4867275" y="53419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5" name="Freeform 17"/>
          <p:cNvSpPr>
            <a:spLocks/>
          </p:cNvSpPr>
          <p:nvPr/>
        </p:nvSpPr>
        <p:spPr bwMode="auto">
          <a:xfrm flipV="1">
            <a:off x="4478338" y="53419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6" name="Freeform 18"/>
          <p:cNvSpPr>
            <a:spLocks/>
          </p:cNvSpPr>
          <p:nvPr/>
        </p:nvSpPr>
        <p:spPr bwMode="auto">
          <a:xfrm flipV="1">
            <a:off x="4090988" y="53419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7" name="Freeform 19"/>
          <p:cNvSpPr>
            <a:spLocks/>
          </p:cNvSpPr>
          <p:nvPr/>
        </p:nvSpPr>
        <p:spPr bwMode="auto">
          <a:xfrm flipV="1">
            <a:off x="3702050" y="5341939"/>
            <a:ext cx="349250" cy="60325"/>
          </a:xfrm>
          <a:custGeom>
            <a:avLst/>
            <a:gdLst>
              <a:gd name="T0" fmla="*/ 509799960 w 216"/>
              <a:gd name="T1" fmla="*/ 7559675 h 38"/>
              <a:gd name="T2" fmla="*/ 386925335 w 216"/>
              <a:gd name="T3" fmla="*/ 88206252 h 38"/>
              <a:gd name="T4" fmla="*/ 177776335 w 216"/>
              <a:gd name="T5" fmla="*/ 73083733 h 38"/>
              <a:gd name="T6" fmla="*/ 54901786 w 216"/>
              <a:gd name="T7" fmla="*/ 0 h 38"/>
              <a:gd name="T8" fmla="*/ 509799960 w 216"/>
              <a:gd name="T9" fmla="*/ 7559675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99348" name="Freeform 20"/>
          <p:cNvSpPr>
            <a:spLocks/>
          </p:cNvSpPr>
          <p:nvPr/>
        </p:nvSpPr>
        <p:spPr bwMode="auto">
          <a:xfrm flipV="1">
            <a:off x="1304926" y="536892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99349" name="Text Box 21"/>
          <p:cNvSpPr txBox="1">
            <a:spLocks noChangeArrowheads="1"/>
          </p:cNvSpPr>
          <p:nvPr/>
        </p:nvSpPr>
        <p:spPr bwMode="auto">
          <a:xfrm>
            <a:off x="9251951"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99350" name="Text Box 22"/>
          <p:cNvSpPr txBox="1">
            <a:spLocks noChangeArrowheads="1"/>
          </p:cNvSpPr>
          <p:nvPr/>
        </p:nvSpPr>
        <p:spPr bwMode="auto">
          <a:xfrm>
            <a:off x="1901826" y="4397375"/>
            <a:ext cx="995363"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99351" name="Text Box 23"/>
          <p:cNvSpPr txBox="1">
            <a:spLocks noChangeArrowheads="1"/>
          </p:cNvSpPr>
          <p:nvPr/>
        </p:nvSpPr>
        <p:spPr bwMode="auto">
          <a:xfrm>
            <a:off x="4954589" y="4387850"/>
            <a:ext cx="1163637"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99352" name="Line 24"/>
          <p:cNvSpPr>
            <a:spLocks noChangeShapeType="1"/>
          </p:cNvSpPr>
          <p:nvPr/>
        </p:nvSpPr>
        <p:spPr bwMode="auto">
          <a:xfrm flipH="1" flipV="1">
            <a:off x="6894513" y="1773238"/>
            <a:ext cx="0" cy="1866900"/>
          </a:xfrm>
          <a:prstGeom prst="line">
            <a:avLst/>
          </a:prstGeom>
          <a:noFill/>
          <a:ln w="9525">
            <a:solidFill>
              <a:schemeClr val="tx1"/>
            </a:solidFill>
            <a:round/>
            <a:headEnd/>
            <a:tailEnd type="triangle" w="med" len="med"/>
          </a:ln>
        </p:spPr>
        <p:txBody>
          <a:bodyPr wrap="none" anchor="ctr"/>
          <a:lstStyle/>
          <a:p>
            <a:endParaRPr lang="cs-CZ"/>
          </a:p>
        </p:txBody>
      </p:sp>
      <p:sp>
        <p:nvSpPr>
          <p:cNvPr id="99353" name="Line 25"/>
          <p:cNvSpPr>
            <a:spLocks noChangeShapeType="1"/>
          </p:cNvSpPr>
          <p:nvPr/>
        </p:nvSpPr>
        <p:spPr bwMode="auto">
          <a:xfrm flipH="1" flipV="1">
            <a:off x="6607175" y="1916114"/>
            <a:ext cx="0" cy="1717675"/>
          </a:xfrm>
          <a:prstGeom prst="line">
            <a:avLst/>
          </a:prstGeom>
          <a:noFill/>
          <a:ln w="9525">
            <a:solidFill>
              <a:schemeClr val="tx1"/>
            </a:solidFill>
            <a:round/>
            <a:headEnd/>
            <a:tailEnd type="triangle" w="med" len="med"/>
          </a:ln>
        </p:spPr>
        <p:txBody>
          <a:bodyPr wrap="none" anchor="ctr"/>
          <a:lstStyle/>
          <a:p>
            <a:endParaRPr lang="cs-CZ"/>
          </a:p>
        </p:txBody>
      </p:sp>
      <p:sp>
        <p:nvSpPr>
          <p:cNvPr id="99354" name="Line 26"/>
          <p:cNvSpPr>
            <a:spLocks noChangeShapeType="1"/>
          </p:cNvSpPr>
          <p:nvPr/>
        </p:nvSpPr>
        <p:spPr bwMode="auto">
          <a:xfrm flipH="1" flipV="1">
            <a:off x="6343650" y="2133600"/>
            <a:ext cx="0" cy="1511300"/>
          </a:xfrm>
          <a:prstGeom prst="line">
            <a:avLst/>
          </a:prstGeom>
          <a:noFill/>
          <a:ln w="9525">
            <a:solidFill>
              <a:schemeClr val="tx1"/>
            </a:solidFill>
            <a:round/>
            <a:headEnd/>
            <a:tailEnd type="triangle" w="med" len="med"/>
          </a:ln>
        </p:spPr>
        <p:txBody>
          <a:bodyPr wrap="none" anchor="ctr"/>
          <a:lstStyle/>
          <a:p>
            <a:endParaRPr lang="cs-CZ"/>
          </a:p>
        </p:txBody>
      </p:sp>
      <p:sp>
        <p:nvSpPr>
          <p:cNvPr id="99355" name="Line 27"/>
          <p:cNvSpPr>
            <a:spLocks noChangeShapeType="1"/>
          </p:cNvSpPr>
          <p:nvPr/>
        </p:nvSpPr>
        <p:spPr bwMode="auto">
          <a:xfrm flipH="1" flipV="1">
            <a:off x="6032500" y="2205039"/>
            <a:ext cx="0" cy="1436687"/>
          </a:xfrm>
          <a:prstGeom prst="line">
            <a:avLst/>
          </a:prstGeom>
          <a:noFill/>
          <a:ln w="9525">
            <a:solidFill>
              <a:schemeClr val="tx1"/>
            </a:solidFill>
            <a:round/>
            <a:headEnd/>
            <a:tailEnd type="triangle" w="med" len="med"/>
          </a:ln>
        </p:spPr>
        <p:txBody>
          <a:bodyPr wrap="none" anchor="ctr"/>
          <a:lstStyle/>
          <a:p>
            <a:endParaRPr lang="cs-CZ"/>
          </a:p>
        </p:txBody>
      </p:sp>
      <p:sp>
        <p:nvSpPr>
          <p:cNvPr id="99356" name="Line 28"/>
          <p:cNvSpPr>
            <a:spLocks noChangeShapeType="1"/>
          </p:cNvSpPr>
          <p:nvPr/>
        </p:nvSpPr>
        <p:spPr bwMode="auto">
          <a:xfrm flipH="1" flipV="1">
            <a:off x="5745163" y="2349501"/>
            <a:ext cx="0" cy="1274763"/>
          </a:xfrm>
          <a:prstGeom prst="line">
            <a:avLst/>
          </a:prstGeom>
          <a:noFill/>
          <a:ln w="9525">
            <a:solidFill>
              <a:schemeClr val="tx1"/>
            </a:solidFill>
            <a:round/>
            <a:headEnd/>
            <a:tailEnd type="triangle" w="med" len="med"/>
          </a:ln>
        </p:spPr>
        <p:txBody>
          <a:bodyPr wrap="none" anchor="ctr"/>
          <a:lstStyle/>
          <a:p>
            <a:endParaRPr lang="cs-CZ"/>
          </a:p>
        </p:txBody>
      </p:sp>
      <p:sp>
        <p:nvSpPr>
          <p:cNvPr id="99357" name="Line 29"/>
          <p:cNvSpPr>
            <a:spLocks noChangeShapeType="1"/>
          </p:cNvSpPr>
          <p:nvPr/>
        </p:nvSpPr>
        <p:spPr bwMode="auto">
          <a:xfrm flipH="1" flipV="1">
            <a:off x="5457825" y="2492375"/>
            <a:ext cx="0" cy="1125538"/>
          </a:xfrm>
          <a:prstGeom prst="line">
            <a:avLst/>
          </a:prstGeom>
          <a:noFill/>
          <a:ln w="9525">
            <a:solidFill>
              <a:schemeClr val="tx1"/>
            </a:solidFill>
            <a:round/>
            <a:headEnd/>
            <a:tailEnd type="triangle" w="med" len="med"/>
          </a:ln>
        </p:spPr>
        <p:txBody>
          <a:bodyPr wrap="none" anchor="ctr"/>
          <a:lstStyle/>
          <a:p>
            <a:endParaRPr lang="cs-CZ"/>
          </a:p>
        </p:txBody>
      </p:sp>
      <p:sp>
        <p:nvSpPr>
          <p:cNvPr id="99358" name="Line 30"/>
          <p:cNvSpPr>
            <a:spLocks noChangeShapeType="1"/>
          </p:cNvSpPr>
          <p:nvPr/>
        </p:nvSpPr>
        <p:spPr bwMode="auto">
          <a:xfrm flipH="1" flipV="1">
            <a:off x="5192713" y="2565400"/>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99359" name="Line 31"/>
          <p:cNvSpPr>
            <a:spLocks noChangeShapeType="1"/>
          </p:cNvSpPr>
          <p:nvPr/>
        </p:nvSpPr>
        <p:spPr bwMode="auto">
          <a:xfrm flipH="1" flipV="1">
            <a:off x="4883150" y="2708275"/>
            <a:ext cx="0" cy="909638"/>
          </a:xfrm>
          <a:prstGeom prst="line">
            <a:avLst/>
          </a:prstGeom>
          <a:noFill/>
          <a:ln w="9525">
            <a:solidFill>
              <a:schemeClr val="tx1"/>
            </a:solidFill>
            <a:round/>
            <a:headEnd/>
            <a:tailEnd type="triangle" w="med" len="med"/>
          </a:ln>
        </p:spPr>
        <p:txBody>
          <a:bodyPr wrap="none" anchor="ctr"/>
          <a:lstStyle/>
          <a:p>
            <a:endParaRPr lang="cs-CZ"/>
          </a:p>
        </p:txBody>
      </p:sp>
      <p:sp>
        <p:nvSpPr>
          <p:cNvPr id="99360" name="Line 32"/>
          <p:cNvSpPr>
            <a:spLocks noChangeShapeType="1"/>
          </p:cNvSpPr>
          <p:nvPr/>
        </p:nvSpPr>
        <p:spPr bwMode="auto">
          <a:xfrm flipH="1" flipV="1">
            <a:off x="4595813" y="2852738"/>
            <a:ext cx="0" cy="792162"/>
          </a:xfrm>
          <a:prstGeom prst="line">
            <a:avLst/>
          </a:prstGeom>
          <a:noFill/>
          <a:ln w="9525">
            <a:solidFill>
              <a:schemeClr val="tx1"/>
            </a:solidFill>
            <a:round/>
            <a:headEnd/>
            <a:tailEnd type="triangle" w="med" len="med"/>
          </a:ln>
        </p:spPr>
        <p:txBody>
          <a:bodyPr wrap="none" anchor="ctr"/>
          <a:lstStyle/>
          <a:p>
            <a:endParaRPr lang="cs-CZ"/>
          </a:p>
        </p:txBody>
      </p:sp>
      <p:sp>
        <p:nvSpPr>
          <p:cNvPr id="99361" name="Line 33"/>
          <p:cNvSpPr>
            <a:spLocks noChangeShapeType="1"/>
          </p:cNvSpPr>
          <p:nvPr/>
        </p:nvSpPr>
        <p:spPr bwMode="auto">
          <a:xfrm flipH="1" flipV="1">
            <a:off x="4308475" y="2997201"/>
            <a:ext cx="0" cy="646113"/>
          </a:xfrm>
          <a:prstGeom prst="line">
            <a:avLst/>
          </a:prstGeom>
          <a:noFill/>
          <a:ln w="9525">
            <a:solidFill>
              <a:schemeClr val="tx1"/>
            </a:solidFill>
            <a:round/>
            <a:headEnd/>
            <a:tailEnd type="triangle" w="med" len="med"/>
          </a:ln>
        </p:spPr>
        <p:txBody>
          <a:bodyPr wrap="none" anchor="ctr"/>
          <a:lstStyle/>
          <a:p>
            <a:endParaRPr lang="cs-CZ"/>
          </a:p>
        </p:txBody>
      </p:sp>
      <p:sp>
        <p:nvSpPr>
          <p:cNvPr id="99362" name="Line 34"/>
          <p:cNvSpPr>
            <a:spLocks noChangeShapeType="1"/>
          </p:cNvSpPr>
          <p:nvPr/>
        </p:nvSpPr>
        <p:spPr bwMode="auto">
          <a:xfrm flipH="1" flipV="1">
            <a:off x="4021138" y="3100389"/>
            <a:ext cx="0" cy="414337"/>
          </a:xfrm>
          <a:prstGeom prst="line">
            <a:avLst/>
          </a:prstGeom>
          <a:noFill/>
          <a:ln w="9525">
            <a:solidFill>
              <a:schemeClr val="tx1"/>
            </a:solidFill>
            <a:round/>
            <a:headEnd/>
            <a:tailEnd type="triangle" w="med" len="med"/>
          </a:ln>
        </p:spPr>
        <p:txBody>
          <a:bodyPr wrap="none" anchor="ctr"/>
          <a:lstStyle/>
          <a:p>
            <a:endParaRPr lang="cs-CZ"/>
          </a:p>
        </p:txBody>
      </p:sp>
      <p:sp>
        <p:nvSpPr>
          <p:cNvPr id="99363" name="Line 35"/>
          <p:cNvSpPr>
            <a:spLocks noChangeShapeType="1"/>
          </p:cNvSpPr>
          <p:nvPr/>
        </p:nvSpPr>
        <p:spPr bwMode="auto">
          <a:xfrm flipH="1" flipV="1">
            <a:off x="3733800"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99364" name="Line 36"/>
          <p:cNvSpPr>
            <a:spLocks noChangeShapeType="1"/>
          </p:cNvSpPr>
          <p:nvPr/>
        </p:nvSpPr>
        <p:spPr bwMode="auto">
          <a:xfrm flipH="1" flipV="1">
            <a:off x="5076825"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9365" name="Line 37"/>
          <p:cNvSpPr>
            <a:spLocks noChangeShapeType="1"/>
          </p:cNvSpPr>
          <p:nvPr/>
        </p:nvSpPr>
        <p:spPr bwMode="auto">
          <a:xfrm flipH="1" flipV="1">
            <a:off x="4772025"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9366" name="Line 38"/>
          <p:cNvSpPr>
            <a:spLocks noChangeShapeType="1"/>
          </p:cNvSpPr>
          <p:nvPr/>
        </p:nvSpPr>
        <p:spPr bwMode="auto">
          <a:xfrm flipH="1" flipV="1">
            <a:off x="4525963" y="27701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9367" name="Line 39"/>
          <p:cNvSpPr>
            <a:spLocks noChangeShapeType="1"/>
          </p:cNvSpPr>
          <p:nvPr/>
        </p:nvSpPr>
        <p:spPr bwMode="auto">
          <a:xfrm flipH="1" flipV="1">
            <a:off x="4227513" y="27559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9368" name="Line 40"/>
          <p:cNvSpPr>
            <a:spLocks noChangeShapeType="1"/>
          </p:cNvSpPr>
          <p:nvPr/>
        </p:nvSpPr>
        <p:spPr bwMode="auto">
          <a:xfrm flipH="1" flipV="1">
            <a:off x="3948113" y="2732089"/>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9369" name="Line 41"/>
          <p:cNvSpPr>
            <a:spLocks noChangeShapeType="1"/>
          </p:cNvSpPr>
          <p:nvPr/>
        </p:nvSpPr>
        <p:spPr bwMode="auto">
          <a:xfrm flipH="1" flipV="1">
            <a:off x="3652838" y="2727325"/>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9370" name="Line 42"/>
          <p:cNvSpPr>
            <a:spLocks noChangeShapeType="1"/>
          </p:cNvSpPr>
          <p:nvPr/>
        </p:nvSpPr>
        <p:spPr bwMode="auto">
          <a:xfrm flipH="1" flipV="1">
            <a:off x="5370513" y="27606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9371" name="Line 43"/>
          <p:cNvSpPr>
            <a:spLocks noChangeShapeType="1"/>
          </p:cNvSpPr>
          <p:nvPr/>
        </p:nvSpPr>
        <p:spPr bwMode="auto">
          <a:xfrm flipH="1" flipV="1">
            <a:off x="5672138"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9372" name="Line 44"/>
          <p:cNvSpPr>
            <a:spLocks noChangeShapeType="1"/>
          </p:cNvSpPr>
          <p:nvPr/>
        </p:nvSpPr>
        <p:spPr bwMode="auto">
          <a:xfrm flipH="1" flipV="1">
            <a:off x="5948363" y="274320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9373" name="Line 45"/>
          <p:cNvSpPr>
            <a:spLocks noChangeShapeType="1"/>
          </p:cNvSpPr>
          <p:nvPr/>
        </p:nvSpPr>
        <p:spPr bwMode="auto">
          <a:xfrm flipH="1" flipV="1">
            <a:off x="6249988" y="276701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9374" name="Line 46"/>
          <p:cNvSpPr>
            <a:spLocks noChangeShapeType="1"/>
          </p:cNvSpPr>
          <p:nvPr/>
        </p:nvSpPr>
        <p:spPr bwMode="auto">
          <a:xfrm flipH="1" flipV="1">
            <a:off x="6518275" y="2749550"/>
            <a:ext cx="0" cy="877888"/>
          </a:xfrm>
          <a:prstGeom prst="line">
            <a:avLst/>
          </a:prstGeom>
          <a:noFill/>
          <a:ln w="9525">
            <a:solidFill>
              <a:schemeClr val="tx1"/>
            </a:solidFill>
            <a:round/>
            <a:headEnd type="triangle" w="med" len="med"/>
            <a:tailEnd/>
          </a:ln>
        </p:spPr>
        <p:txBody>
          <a:bodyPr wrap="none" anchor="ctr"/>
          <a:lstStyle/>
          <a:p>
            <a:endParaRPr lang="cs-CZ"/>
          </a:p>
        </p:txBody>
      </p:sp>
      <p:sp>
        <p:nvSpPr>
          <p:cNvPr id="99375" name="Line 47"/>
          <p:cNvSpPr>
            <a:spLocks noChangeShapeType="1"/>
          </p:cNvSpPr>
          <p:nvPr/>
        </p:nvSpPr>
        <p:spPr bwMode="auto">
          <a:xfrm flipH="1" flipV="1">
            <a:off x="6802438" y="2747964"/>
            <a:ext cx="0" cy="877887"/>
          </a:xfrm>
          <a:prstGeom prst="line">
            <a:avLst/>
          </a:prstGeom>
          <a:noFill/>
          <a:ln w="9525">
            <a:solidFill>
              <a:schemeClr val="tx1"/>
            </a:solidFill>
            <a:round/>
            <a:headEnd type="triangle" w="med" len="med"/>
            <a:tailEnd/>
          </a:ln>
        </p:spPr>
        <p:txBody>
          <a:bodyPr wrap="none" anchor="ctr"/>
          <a:lstStyle/>
          <a:p>
            <a:endParaRPr lang="cs-CZ"/>
          </a:p>
        </p:txBody>
      </p:sp>
      <p:sp>
        <p:nvSpPr>
          <p:cNvPr id="99376" name="Line 48"/>
          <p:cNvSpPr>
            <a:spLocks noChangeShapeType="1"/>
          </p:cNvSpPr>
          <p:nvPr/>
        </p:nvSpPr>
        <p:spPr bwMode="auto">
          <a:xfrm flipH="1" flipV="1">
            <a:off x="7146925" y="1392238"/>
            <a:ext cx="0" cy="2233612"/>
          </a:xfrm>
          <a:prstGeom prst="line">
            <a:avLst/>
          </a:prstGeom>
          <a:noFill/>
          <a:ln w="9525">
            <a:solidFill>
              <a:schemeClr val="tx1"/>
            </a:solidFill>
            <a:round/>
            <a:headEnd/>
            <a:tailEnd type="triangle" w="med" len="med"/>
          </a:ln>
        </p:spPr>
        <p:txBody>
          <a:bodyPr wrap="none" anchor="ctr"/>
          <a:lstStyle/>
          <a:p>
            <a:endParaRPr lang="cs-CZ"/>
          </a:p>
        </p:txBody>
      </p:sp>
      <p:sp>
        <p:nvSpPr>
          <p:cNvPr id="99377" name="Line 49"/>
          <p:cNvSpPr>
            <a:spLocks noChangeShapeType="1"/>
          </p:cNvSpPr>
          <p:nvPr/>
        </p:nvSpPr>
        <p:spPr bwMode="auto">
          <a:xfrm flipH="1" flipV="1">
            <a:off x="7399338" y="908050"/>
            <a:ext cx="0" cy="2736850"/>
          </a:xfrm>
          <a:prstGeom prst="line">
            <a:avLst/>
          </a:prstGeom>
          <a:noFill/>
          <a:ln w="9525">
            <a:solidFill>
              <a:schemeClr val="tx1"/>
            </a:solidFill>
            <a:round/>
            <a:headEnd/>
            <a:tailEnd type="triangle" w="med" len="med"/>
          </a:ln>
        </p:spPr>
        <p:txBody>
          <a:bodyPr wrap="none" anchor="ctr"/>
          <a:lstStyle/>
          <a:p>
            <a:endParaRPr lang="cs-CZ"/>
          </a:p>
        </p:txBody>
      </p:sp>
      <p:sp>
        <p:nvSpPr>
          <p:cNvPr id="99378" name="Line 50"/>
          <p:cNvSpPr>
            <a:spLocks noChangeShapeType="1"/>
          </p:cNvSpPr>
          <p:nvPr/>
        </p:nvSpPr>
        <p:spPr bwMode="auto">
          <a:xfrm flipH="1" flipV="1">
            <a:off x="7651750"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99379" name="Line 51"/>
          <p:cNvSpPr>
            <a:spLocks noChangeShapeType="1"/>
          </p:cNvSpPr>
          <p:nvPr/>
        </p:nvSpPr>
        <p:spPr bwMode="auto">
          <a:xfrm flipH="1" flipV="1">
            <a:off x="7904163"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99380" name="Line 52"/>
          <p:cNvSpPr>
            <a:spLocks noChangeShapeType="1"/>
          </p:cNvSpPr>
          <p:nvPr/>
        </p:nvSpPr>
        <p:spPr bwMode="auto">
          <a:xfrm flipV="1">
            <a:off x="3541713" y="1844676"/>
            <a:ext cx="3306762" cy="1484313"/>
          </a:xfrm>
          <a:prstGeom prst="line">
            <a:avLst/>
          </a:prstGeom>
          <a:noFill/>
          <a:ln w="9525">
            <a:solidFill>
              <a:schemeClr val="tx1"/>
            </a:solidFill>
            <a:round/>
            <a:headEnd/>
            <a:tailEnd/>
          </a:ln>
        </p:spPr>
        <p:txBody>
          <a:bodyPr wrap="none" anchor="ctr"/>
          <a:lstStyle/>
          <a:p>
            <a:endParaRPr lang="cs-CZ"/>
          </a:p>
        </p:txBody>
      </p:sp>
      <p:sp>
        <p:nvSpPr>
          <p:cNvPr id="99381" name="Line 53"/>
          <p:cNvSpPr>
            <a:spLocks noChangeShapeType="1"/>
          </p:cNvSpPr>
          <p:nvPr/>
        </p:nvSpPr>
        <p:spPr bwMode="auto">
          <a:xfrm flipV="1">
            <a:off x="6919914" y="0"/>
            <a:ext cx="998537" cy="1773238"/>
          </a:xfrm>
          <a:prstGeom prst="line">
            <a:avLst/>
          </a:prstGeom>
          <a:noFill/>
          <a:ln w="9525">
            <a:solidFill>
              <a:schemeClr val="tx1"/>
            </a:solidFill>
            <a:round/>
            <a:headEnd/>
            <a:tailEnd/>
          </a:ln>
        </p:spPr>
        <p:txBody>
          <a:bodyPr wrap="none" anchor="ctr"/>
          <a:lstStyle/>
          <a:p>
            <a:endParaRPr lang="cs-CZ"/>
          </a:p>
        </p:txBody>
      </p:sp>
      <p:sp>
        <p:nvSpPr>
          <p:cNvPr id="99382" name="Line 54"/>
          <p:cNvSpPr>
            <a:spLocks noChangeShapeType="1"/>
          </p:cNvSpPr>
          <p:nvPr/>
        </p:nvSpPr>
        <p:spPr bwMode="auto">
          <a:xfrm flipH="1" flipV="1">
            <a:off x="1811339" y="2713038"/>
            <a:ext cx="5159375" cy="50800"/>
          </a:xfrm>
          <a:prstGeom prst="line">
            <a:avLst/>
          </a:prstGeom>
          <a:noFill/>
          <a:ln w="9525">
            <a:solidFill>
              <a:schemeClr val="tx1"/>
            </a:solidFill>
            <a:round/>
            <a:headEnd/>
            <a:tailEnd/>
          </a:ln>
        </p:spPr>
        <p:txBody>
          <a:bodyPr wrap="none" anchor="ctr"/>
          <a:lstStyle/>
          <a:p>
            <a:endParaRPr lang="cs-CZ"/>
          </a:p>
        </p:txBody>
      </p:sp>
      <p:sp>
        <p:nvSpPr>
          <p:cNvPr id="99383" name="Text Box 55"/>
          <p:cNvSpPr txBox="1">
            <a:spLocks noChangeArrowheads="1"/>
          </p:cNvSpPr>
          <p:nvPr/>
        </p:nvSpPr>
        <p:spPr bwMode="auto">
          <a:xfrm flipH="1">
            <a:off x="1527176" y="2463800"/>
            <a:ext cx="2130425"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Gradient onkotických tlaků</a:t>
            </a:r>
          </a:p>
        </p:txBody>
      </p:sp>
      <p:sp>
        <p:nvSpPr>
          <p:cNvPr id="99384" name="Text Box 56"/>
          <p:cNvSpPr txBox="1">
            <a:spLocks noChangeArrowheads="1"/>
          </p:cNvSpPr>
          <p:nvPr/>
        </p:nvSpPr>
        <p:spPr bwMode="auto">
          <a:xfrm flipH="1">
            <a:off x="8109480" y="3932238"/>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99385" name="Oval 57"/>
          <p:cNvSpPr>
            <a:spLocks noChangeArrowheads="1"/>
          </p:cNvSpPr>
          <p:nvPr/>
        </p:nvSpPr>
        <p:spPr bwMode="auto">
          <a:xfrm flipH="1">
            <a:off x="6635751" y="4964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86" name="Oval 58"/>
          <p:cNvSpPr>
            <a:spLocks noChangeArrowheads="1"/>
          </p:cNvSpPr>
          <p:nvPr/>
        </p:nvSpPr>
        <p:spPr bwMode="auto">
          <a:xfrm flipH="1">
            <a:off x="6483351" y="5116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87" name="Oval 59"/>
          <p:cNvSpPr>
            <a:spLocks noChangeArrowheads="1"/>
          </p:cNvSpPr>
          <p:nvPr/>
        </p:nvSpPr>
        <p:spPr bwMode="auto">
          <a:xfrm flipH="1">
            <a:off x="6330951" y="5268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88" name="Oval 60"/>
          <p:cNvSpPr>
            <a:spLocks noChangeArrowheads="1"/>
          </p:cNvSpPr>
          <p:nvPr/>
        </p:nvSpPr>
        <p:spPr bwMode="auto">
          <a:xfrm flipH="1">
            <a:off x="6186488" y="5589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89" name="Oval 61"/>
          <p:cNvSpPr>
            <a:spLocks noChangeArrowheads="1"/>
          </p:cNvSpPr>
          <p:nvPr/>
        </p:nvSpPr>
        <p:spPr bwMode="auto">
          <a:xfrm flipH="1">
            <a:off x="6407151" y="5006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0" name="Oval 62"/>
          <p:cNvSpPr>
            <a:spLocks noChangeArrowheads="1"/>
          </p:cNvSpPr>
          <p:nvPr/>
        </p:nvSpPr>
        <p:spPr bwMode="auto">
          <a:xfrm flipH="1">
            <a:off x="6710363" y="45767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1" name="Oval 63"/>
          <p:cNvSpPr>
            <a:spLocks noChangeArrowheads="1"/>
          </p:cNvSpPr>
          <p:nvPr/>
        </p:nvSpPr>
        <p:spPr bwMode="auto">
          <a:xfrm flipH="1">
            <a:off x="6718301" y="4105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2" name="Oval 64"/>
          <p:cNvSpPr>
            <a:spLocks noChangeArrowheads="1"/>
          </p:cNvSpPr>
          <p:nvPr/>
        </p:nvSpPr>
        <p:spPr bwMode="auto">
          <a:xfrm flipH="1">
            <a:off x="6507163" y="4340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3" name="Oval 65"/>
          <p:cNvSpPr>
            <a:spLocks noChangeArrowheads="1"/>
          </p:cNvSpPr>
          <p:nvPr/>
        </p:nvSpPr>
        <p:spPr bwMode="auto">
          <a:xfrm flipH="1">
            <a:off x="6102351" y="4568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4" name="Oval 66"/>
          <p:cNvSpPr>
            <a:spLocks noChangeArrowheads="1"/>
          </p:cNvSpPr>
          <p:nvPr/>
        </p:nvSpPr>
        <p:spPr bwMode="auto">
          <a:xfrm flipH="1">
            <a:off x="6026151" y="4459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5" name="Oval 67"/>
          <p:cNvSpPr>
            <a:spLocks noChangeArrowheads="1"/>
          </p:cNvSpPr>
          <p:nvPr/>
        </p:nvSpPr>
        <p:spPr bwMode="auto">
          <a:xfrm flipH="1">
            <a:off x="5949951" y="4349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6" name="Oval 68"/>
          <p:cNvSpPr>
            <a:spLocks noChangeArrowheads="1"/>
          </p:cNvSpPr>
          <p:nvPr/>
        </p:nvSpPr>
        <p:spPr bwMode="auto">
          <a:xfrm flipH="1">
            <a:off x="5873751" y="4240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7" name="Oval 69"/>
          <p:cNvSpPr>
            <a:spLocks noChangeArrowheads="1"/>
          </p:cNvSpPr>
          <p:nvPr/>
        </p:nvSpPr>
        <p:spPr bwMode="auto">
          <a:xfrm flipH="1">
            <a:off x="5688013" y="42989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8" name="Oval 70"/>
          <p:cNvSpPr>
            <a:spLocks noChangeArrowheads="1"/>
          </p:cNvSpPr>
          <p:nvPr/>
        </p:nvSpPr>
        <p:spPr bwMode="auto">
          <a:xfrm flipH="1">
            <a:off x="5502276" y="4357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399" name="Oval 71"/>
          <p:cNvSpPr>
            <a:spLocks noChangeArrowheads="1"/>
          </p:cNvSpPr>
          <p:nvPr/>
        </p:nvSpPr>
        <p:spPr bwMode="auto">
          <a:xfrm flipH="1">
            <a:off x="5283201" y="4197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0" name="Oval 72"/>
          <p:cNvSpPr>
            <a:spLocks noChangeArrowheads="1"/>
          </p:cNvSpPr>
          <p:nvPr/>
        </p:nvSpPr>
        <p:spPr bwMode="auto">
          <a:xfrm flipH="1">
            <a:off x="5064126" y="4037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1" name="Oval 73"/>
          <p:cNvSpPr>
            <a:spLocks noChangeArrowheads="1"/>
          </p:cNvSpPr>
          <p:nvPr/>
        </p:nvSpPr>
        <p:spPr bwMode="auto">
          <a:xfrm flipH="1">
            <a:off x="4845051" y="3876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2" name="Oval 74"/>
          <p:cNvSpPr>
            <a:spLocks noChangeArrowheads="1"/>
          </p:cNvSpPr>
          <p:nvPr/>
        </p:nvSpPr>
        <p:spPr bwMode="auto">
          <a:xfrm flipH="1">
            <a:off x="4745038" y="4330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3" name="Oval 75"/>
          <p:cNvSpPr>
            <a:spLocks noChangeArrowheads="1"/>
          </p:cNvSpPr>
          <p:nvPr/>
        </p:nvSpPr>
        <p:spPr bwMode="auto">
          <a:xfrm flipH="1">
            <a:off x="4645026" y="4784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4" name="Oval 76"/>
          <p:cNvSpPr>
            <a:spLocks noChangeArrowheads="1"/>
          </p:cNvSpPr>
          <p:nvPr/>
        </p:nvSpPr>
        <p:spPr bwMode="auto">
          <a:xfrm flipH="1">
            <a:off x="4518026" y="4735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5" name="Oval 77"/>
          <p:cNvSpPr>
            <a:spLocks noChangeArrowheads="1"/>
          </p:cNvSpPr>
          <p:nvPr/>
        </p:nvSpPr>
        <p:spPr bwMode="auto">
          <a:xfrm flipH="1">
            <a:off x="4432301" y="4602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6" name="Oval 78"/>
          <p:cNvSpPr>
            <a:spLocks noChangeArrowheads="1"/>
          </p:cNvSpPr>
          <p:nvPr/>
        </p:nvSpPr>
        <p:spPr bwMode="auto">
          <a:xfrm flipH="1">
            <a:off x="4264026"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7" name="Oval 79"/>
          <p:cNvSpPr>
            <a:spLocks noChangeArrowheads="1"/>
          </p:cNvSpPr>
          <p:nvPr/>
        </p:nvSpPr>
        <p:spPr bwMode="auto">
          <a:xfrm flipH="1">
            <a:off x="4356101" y="4241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8" name="Oval 80"/>
          <p:cNvSpPr>
            <a:spLocks noChangeArrowheads="1"/>
          </p:cNvSpPr>
          <p:nvPr/>
        </p:nvSpPr>
        <p:spPr bwMode="auto">
          <a:xfrm flipH="1">
            <a:off x="4010026" y="4538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09" name="Oval 81"/>
          <p:cNvSpPr>
            <a:spLocks noChangeArrowheads="1"/>
          </p:cNvSpPr>
          <p:nvPr/>
        </p:nvSpPr>
        <p:spPr bwMode="auto">
          <a:xfrm flipH="1">
            <a:off x="4872038" y="4727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0" name="Oval 82"/>
          <p:cNvSpPr>
            <a:spLocks noChangeArrowheads="1"/>
          </p:cNvSpPr>
          <p:nvPr/>
        </p:nvSpPr>
        <p:spPr bwMode="auto">
          <a:xfrm flipH="1">
            <a:off x="5226051" y="4719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1" name="Oval 83"/>
          <p:cNvSpPr>
            <a:spLocks noChangeArrowheads="1"/>
          </p:cNvSpPr>
          <p:nvPr/>
        </p:nvSpPr>
        <p:spPr bwMode="auto">
          <a:xfrm flipH="1">
            <a:off x="5513388"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2" name="Oval 84"/>
          <p:cNvSpPr>
            <a:spLocks noChangeArrowheads="1"/>
          </p:cNvSpPr>
          <p:nvPr/>
        </p:nvSpPr>
        <p:spPr bwMode="auto">
          <a:xfrm flipH="1">
            <a:off x="593407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3" name="Oval 85"/>
          <p:cNvSpPr>
            <a:spLocks noChangeArrowheads="1"/>
          </p:cNvSpPr>
          <p:nvPr/>
        </p:nvSpPr>
        <p:spPr bwMode="auto">
          <a:xfrm flipH="1">
            <a:off x="4778376"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4" name="Oval 86"/>
          <p:cNvSpPr>
            <a:spLocks noChangeArrowheads="1"/>
          </p:cNvSpPr>
          <p:nvPr/>
        </p:nvSpPr>
        <p:spPr bwMode="auto">
          <a:xfrm flipH="1">
            <a:off x="4633913" y="4910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5" name="Oval 87"/>
          <p:cNvSpPr>
            <a:spLocks noChangeArrowheads="1"/>
          </p:cNvSpPr>
          <p:nvPr/>
        </p:nvSpPr>
        <p:spPr bwMode="auto">
          <a:xfrm flipH="1">
            <a:off x="5045076" y="5189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6" name="Oval 88"/>
          <p:cNvSpPr>
            <a:spLocks noChangeArrowheads="1"/>
          </p:cNvSpPr>
          <p:nvPr/>
        </p:nvSpPr>
        <p:spPr bwMode="auto">
          <a:xfrm flipH="1">
            <a:off x="4718051" y="50212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7" name="Oval 89"/>
          <p:cNvSpPr>
            <a:spLocks noChangeArrowheads="1"/>
          </p:cNvSpPr>
          <p:nvPr/>
        </p:nvSpPr>
        <p:spPr bwMode="auto">
          <a:xfrm flipH="1">
            <a:off x="4667251" y="5165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8" name="Oval 90"/>
          <p:cNvSpPr>
            <a:spLocks noChangeArrowheads="1"/>
          </p:cNvSpPr>
          <p:nvPr/>
        </p:nvSpPr>
        <p:spPr bwMode="auto">
          <a:xfrm flipH="1">
            <a:off x="4532313" y="5081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19" name="Oval 91"/>
          <p:cNvSpPr>
            <a:spLocks noChangeArrowheads="1"/>
          </p:cNvSpPr>
          <p:nvPr/>
        </p:nvSpPr>
        <p:spPr bwMode="auto">
          <a:xfrm flipH="1">
            <a:off x="4397376" y="4997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0" name="Oval 92"/>
          <p:cNvSpPr>
            <a:spLocks noChangeArrowheads="1"/>
          </p:cNvSpPr>
          <p:nvPr/>
        </p:nvSpPr>
        <p:spPr bwMode="auto">
          <a:xfrm flipH="1">
            <a:off x="4262438" y="49133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1" name="Oval 93"/>
          <p:cNvSpPr>
            <a:spLocks noChangeArrowheads="1"/>
          </p:cNvSpPr>
          <p:nvPr/>
        </p:nvSpPr>
        <p:spPr bwMode="auto">
          <a:xfrm flipH="1">
            <a:off x="4127501" y="4829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2" name="Oval 94"/>
          <p:cNvSpPr>
            <a:spLocks noChangeArrowheads="1"/>
          </p:cNvSpPr>
          <p:nvPr/>
        </p:nvSpPr>
        <p:spPr bwMode="auto">
          <a:xfrm flipH="1">
            <a:off x="3933826"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3" name="Oval 95"/>
          <p:cNvSpPr>
            <a:spLocks noChangeArrowheads="1"/>
          </p:cNvSpPr>
          <p:nvPr/>
        </p:nvSpPr>
        <p:spPr bwMode="auto">
          <a:xfrm flipH="1">
            <a:off x="4379913" y="5233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4" name="Oval 96"/>
          <p:cNvSpPr>
            <a:spLocks noChangeArrowheads="1"/>
          </p:cNvSpPr>
          <p:nvPr/>
        </p:nvSpPr>
        <p:spPr bwMode="auto">
          <a:xfrm flipH="1">
            <a:off x="4414838" y="4854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5" name="Oval 97"/>
          <p:cNvSpPr>
            <a:spLocks noChangeArrowheads="1"/>
          </p:cNvSpPr>
          <p:nvPr/>
        </p:nvSpPr>
        <p:spPr bwMode="auto">
          <a:xfrm flipH="1">
            <a:off x="4203701" y="4394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6" name="Oval 98"/>
          <p:cNvSpPr>
            <a:spLocks noChangeArrowheads="1"/>
          </p:cNvSpPr>
          <p:nvPr/>
        </p:nvSpPr>
        <p:spPr bwMode="auto">
          <a:xfrm flipH="1">
            <a:off x="4719638" y="4627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7" name="Oval 99"/>
          <p:cNvSpPr>
            <a:spLocks noChangeArrowheads="1"/>
          </p:cNvSpPr>
          <p:nvPr/>
        </p:nvSpPr>
        <p:spPr bwMode="auto">
          <a:xfrm flipH="1">
            <a:off x="4137026" y="4594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8" name="Oval 100"/>
          <p:cNvSpPr>
            <a:spLocks noChangeArrowheads="1"/>
          </p:cNvSpPr>
          <p:nvPr/>
        </p:nvSpPr>
        <p:spPr bwMode="auto">
          <a:xfrm flipH="1">
            <a:off x="4635501" y="4445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29" name="Oval 101"/>
          <p:cNvSpPr>
            <a:spLocks noChangeArrowheads="1"/>
          </p:cNvSpPr>
          <p:nvPr/>
        </p:nvSpPr>
        <p:spPr bwMode="auto">
          <a:xfrm flipH="1">
            <a:off x="4862513" y="4497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0" name="Oval 102"/>
          <p:cNvSpPr>
            <a:spLocks noChangeArrowheads="1"/>
          </p:cNvSpPr>
          <p:nvPr/>
        </p:nvSpPr>
        <p:spPr bwMode="auto">
          <a:xfrm flipH="1">
            <a:off x="4972051" y="4221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1" name="Oval 103"/>
          <p:cNvSpPr>
            <a:spLocks noChangeArrowheads="1"/>
          </p:cNvSpPr>
          <p:nvPr/>
        </p:nvSpPr>
        <p:spPr bwMode="auto">
          <a:xfrm flipH="1">
            <a:off x="4391026"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2" name="Oval 104"/>
          <p:cNvSpPr>
            <a:spLocks noChangeArrowheads="1"/>
          </p:cNvSpPr>
          <p:nvPr/>
        </p:nvSpPr>
        <p:spPr bwMode="auto">
          <a:xfrm flipH="1">
            <a:off x="3167063" y="4773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3" name="Oval 105"/>
          <p:cNvSpPr>
            <a:spLocks noChangeArrowheads="1"/>
          </p:cNvSpPr>
          <p:nvPr/>
        </p:nvSpPr>
        <p:spPr bwMode="auto">
          <a:xfrm flipH="1">
            <a:off x="4203701" y="4394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4" name="Oval 106"/>
          <p:cNvSpPr>
            <a:spLocks noChangeArrowheads="1"/>
          </p:cNvSpPr>
          <p:nvPr/>
        </p:nvSpPr>
        <p:spPr bwMode="auto">
          <a:xfrm flipH="1">
            <a:off x="3857626" y="4691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5" name="Oval 107"/>
          <p:cNvSpPr>
            <a:spLocks noChangeArrowheads="1"/>
          </p:cNvSpPr>
          <p:nvPr/>
        </p:nvSpPr>
        <p:spPr bwMode="auto">
          <a:xfrm flipH="1">
            <a:off x="4110038"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6" name="Oval 108"/>
          <p:cNvSpPr>
            <a:spLocks noChangeArrowheads="1"/>
          </p:cNvSpPr>
          <p:nvPr/>
        </p:nvSpPr>
        <p:spPr bwMode="auto">
          <a:xfrm flipH="1">
            <a:off x="3975101" y="4981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7" name="Oval 109"/>
          <p:cNvSpPr>
            <a:spLocks noChangeArrowheads="1"/>
          </p:cNvSpPr>
          <p:nvPr/>
        </p:nvSpPr>
        <p:spPr bwMode="auto">
          <a:xfrm flipH="1">
            <a:off x="3959226"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8" name="Oval 110"/>
          <p:cNvSpPr>
            <a:spLocks noChangeArrowheads="1"/>
          </p:cNvSpPr>
          <p:nvPr/>
        </p:nvSpPr>
        <p:spPr bwMode="auto">
          <a:xfrm flipH="1">
            <a:off x="2906713" y="4410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39" name="Oval 111"/>
          <p:cNvSpPr>
            <a:spLocks noChangeArrowheads="1"/>
          </p:cNvSpPr>
          <p:nvPr/>
        </p:nvSpPr>
        <p:spPr bwMode="auto">
          <a:xfrm flipH="1">
            <a:off x="3302001" y="4941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0" name="Oval 112"/>
          <p:cNvSpPr>
            <a:spLocks noChangeArrowheads="1"/>
          </p:cNvSpPr>
          <p:nvPr/>
        </p:nvSpPr>
        <p:spPr bwMode="auto">
          <a:xfrm flipH="1">
            <a:off x="3822701" y="411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1" name="Oval 113"/>
          <p:cNvSpPr>
            <a:spLocks noChangeArrowheads="1"/>
          </p:cNvSpPr>
          <p:nvPr/>
        </p:nvSpPr>
        <p:spPr bwMode="auto">
          <a:xfrm flipH="1">
            <a:off x="3705226" y="4843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2" name="Oval 114"/>
          <p:cNvSpPr>
            <a:spLocks noChangeArrowheads="1"/>
          </p:cNvSpPr>
          <p:nvPr/>
        </p:nvSpPr>
        <p:spPr bwMode="auto">
          <a:xfrm flipH="1">
            <a:off x="3957638" y="5218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3" name="Oval 115"/>
          <p:cNvSpPr>
            <a:spLocks noChangeArrowheads="1"/>
          </p:cNvSpPr>
          <p:nvPr/>
        </p:nvSpPr>
        <p:spPr bwMode="auto">
          <a:xfrm flipH="1">
            <a:off x="3822701" y="5133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4" name="Oval 116"/>
          <p:cNvSpPr>
            <a:spLocks noChangeArrowheads="1"/>
          </p:cNvSpPr>
          <p:nvPr/>
        </p:nvSpPr>
        <p:spPr bwMode="auto">
          <a:xfrm flipH="1">
            <a:off x="3705226" y="4505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5" name="Oval 117"/>
          <p:cNvSpPr>
            <a:spLocks noChangeArrowheads="1"/>
          </p:cNvSpPr>
          <p:nvPr/>
        </p:nvSpPr>
        <p:spPr bwMode="auto">
          <a:xfrm flipH="1">
            <a:off x="3454401" y="4764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6" name="Oval 118"/>
          <p:cNvSpPr>
            <a:spLocks noChangeArrowheads="1"/>
          </p:cNvSpPr>
          <p:nvPr/>
        </p:nvSpPr>
        <p:spPr bwMode="auto">
          <a:xfrm flipH="1">
            <a:off x="3275013" y="5118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7" name="Oval 119"/>
          <p:cNvSpPr>
            <a:spLocks noChangeArrowheads="1"/>
          </p:cNvSpPr>
          <p:nvPr/>
        </p:nvSpPr>
        <p:spPr bwMode="auto">
          <a:xfrm flipH="1">
            <a:off x="3586163" y="4243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8" name="Oval 120"/>
          <p:cNvSpPr>
            <a:spLocks noChangeArrowheads="1"/>
          </p:cNvSpPr>
          <p:nvPr/>
        </p:nvSpPr>
        <p:spPr bwMode="auto">
          <a:xfrm flipH="1">
            <a:off x="3552826" y="49958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49" name="Oval 121"/>
          <p:cNvSpPr>
            <a:spLocks noChangeArrowheads="1"/>
          </p:cNvSpPr>
          <p:nvPr/>
        </p:nvSpPr>
        <p:spPr bwMode="auto">
          <a:xfrm flipH="1">
            <a:off x="3805238" y="5370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0" name="Oval 122"/>
          <p:cNvSpPr>
            <a:spLocks noChangeArrowheads="1"/>
          </p:cNvSpPr>
          <p:nvPr/>
        </p:nvSpPr>
        <p:spPr bwMode="auto">
          <a:xfrm flipH="1">
            <a:off x="3670301" y="52863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1" name="Oval 123"/>
          <p:cNvSpPr>
            <a:spLocks noChangeArrowheads="1"/>
          </p:cNvSpPr>
          <p:nvPr/>
        </p:nvSpPr>
        <p:spPr bwMode="auto">
          <a:xfrm flipH="1">
            <a:off x="3232151" y="42703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2" name="Oval 124"/>
          <p:cNvSpPr>
            <a:spLocks noChangeArrowheads="1"/>
          </p:cNvSpPr>
          <p:nvPr/>
        </p:nvSpPr>
        <p:spPr bwMode="auto">
          <a:xfrm flipH="1">
            <a:off x="3233738" y="4562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3" name="Oval 125"/>
          <p:cNvSpPr>
            <a:spLocks noChangeArrowheads="1"/>
          </p:cNvSpPr>
          <p:nvPr/>
        </p:nvSpPr>
        <p:spPr bwMode="auto">
          <a:xfrm flipH="1">
            <a:off x="6354763" y="4492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4" name="Oval 126"/>
          <p:cNvSpPr>
            <a:spLocks noChangeArrowheads="1"/>
          </p:cNvSpPr>
          <p:nvPr/>
        </p:nvSpPr>
        <p:spPr bwMode="auto">
          <a:xfrm flipH="1">
            <a:off x="6202363" y="4645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5" name="Oval 127"/>
          <p:cNvSpPr>
            <a:spLocks noChangeArrowheads="1"/>
          </p:cNvSpPr>
          <p:nvPr/>
        </p:nvSpPr>
        <p:spPr bwMode="auto">
          <a:xfrm flipH="1">
            <a:off x="6557963" y="4729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6" name="Oval 128"/>
          <p:cNvSpPr>
            <a:spLocks noChangeArrowheads="1"/>
          </p:cNvSpPr>
          <p:nvPr/>
        </p:nvSpPr>
        <p:spPr bwMode="auto">
          <a:xfrm flipH="1">
            <a:off x="6700838"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7" name="Oval 129"/>
          <p:cNvSpPr>
            <a:spLocks noChangeArrowheads="1"/>
          </p:cNvSpPr>
          <p:nvPr/>
        </p:nvSpPr>
        <p:spPr bwMode="auto">
          <a:xfrm flipH="1">
            <a:off x="6548438" y="4586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8" name="Oval 130"/>
          <p:cNvSpPr>
            <a:spLocks noChangeArrowheads="1"/>
          </p:cNvSpPr>
          <p:nvPr/>
        </p:nvSpPr>
        <p:spPr bwMode="auto">
          <a:xfrm flipH="1">
            <a:off x="6396038" y="4738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59" name="Oval 131"/>
          <p:cNvSpPr>
            <a:spLocks noChangeArrowheads="1"/>
          </p:cNvSpPr>
          <p:nvPr/>
        </p:nvSpPr>
        <p:spPr bwMode="auto">
          <a:xfrm flipH="1">
            <a:off x="6243638" y="4891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0" name="Oval 132"/>
          <p:cNvSpPr>
            <a:spLocks noChangeArrowheads="1"/>
          </p:cNvSpPr>
          <p:nvPr/>
        </p:nvSpPr>
        <p:spPr bwMode="auto">
          <a:xfrm flipH="1">
            <a:off x="6091238" y="5043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1" name="Oval 133"/>
          <p:cNvSpPr>
            <a:spLocks noChangeArrowheads="1"/>
          </p:cNvSpPr>
          <p:nvPr/>
        </p:nvSpPr>
        <p:spPr bwMode="auto">
          <a:xfrm flipH="1">
            <a:off x="6337301" y="4156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2" name="Oval 134"/>
          <p:cNvSpPr>
            <a:spLocks noChangeArrowheads="1"/>
          </p:cNvSpPr>
          <p:nvPr/>
        </p:nvSpPr>
        <p:spPr bwMode="auto">
          <a:xfrm flipH="1">
            <a:off x="6200776" y="42592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3" name="Oval 135"/>
          <p:cNvSpPr>
            <a:spLocks noChangeArrowheads="1"/>
          </p:cNvSpPr>
          <p:nvPr/>
        </p:nvSpPr>
        <p:spPr bwMode="auto">
          <a:xfrm flipH="1">
            <a:off x="6013451" y="4084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4" name="Oval 136"/>
          <p:cNvSpPr>
            <a:spLocks noChangeArrowheads="1"/>
          </p:cNvSpPr>
          <p:nvPr/>
        </p:nvSpPr>
        <p:spPr bwMode="auto">
          <a:xfrm flipH="1">
            <a:off x="5938838" y="5195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5" name="Oval 137"/>
          <p:cNvSpPr>
            <a:spLocks noChangeArrowheads="1"/>
          </p:cNvSpPr>
          <p:nvPr/>
        </p:nvSpPr>
        <p:spPr bwMode="auto">
          <a:xfrm flipH="1">
            <a:off x="5781676"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6" name="Oval 138"/>
          <p:cNvSpPr>
            <a:spLocks noChangeArrowheads="1"/>
          </p:cNvSpPr>
          <p:nvPr/>
        </p:nvSpPr>
        <p:spPr bwMode="auto">
          <a:xfrm flipH="1">
            <a:off x="5629276" y="5151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7" name="Oval 139"/>
          <p:cNvSpPr>
            <a:spLocks noChangeArrowheads="1"/>
          </p:cNvSpPr>
          <p:nvPr/>
        </p:nvSpPr>
        <p:spPr bwMode="auto">
          <a:xfrm flipH="1">
            <a:off x="4470401" y="5754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8" name="Oval 140"/>
          <p:cNvSpPr>
            <a:spLocks noChangeArrowheads="1"/>
          </p:cNvSpPr>
          <p:nvPr/>
        </p:nvSpPr>
        <p:spPr bwMode="auto">
          <a:xfrm flipH="1">
            <a:off x="5476876" y="5303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69" name="Oval 141"/>
          <p:cNvSpPr>
            <a:spLocks noChangeArrowheads="1"/>
          </p:cNvSpPr>
          <p:nvPr/>
        </p:nvSpPr>
        <p:spPr bwMode="auto">
          <a:xfrm flipH="1">
            <a:off x="5360988"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0" name="Oval 142"/>
          <p:cNvSpPr>
            <a:spLocks noChangeArrowheads="1"/>
          </p:cNvSpPr>
          <p:nvPr/>
        </p:nvSpPr>
        <p:spPr bwMode="auto">
          <a:xfrm flipH="1">
            <a:off x="5046663"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1" name="Oval 143"/>
          <p:cNvSpPr>
            <a:spLocks noChangeArrowheads="1"/>
          </p:cNvSpPr>
          <p:nvPr/>
        </p:nvSpPr>
        <p:spPr bwMode="auto">
          <a:xfrm flipH="1">
            <a:off x="7923213" y="4535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2" name="Oval 144"/>
          <p:cNvSpPr>
            <a:spLocks noChangeArrowheads="1"/>
          </p:cNvSpPr>
          <p:nvPr/>
        </p:nvSpPr>
        <p:spPr bwMode="auto">
          <a:xfrm flipH="1">
            <a:off x="8993188" y="4789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3" name="Oval 145"/>
          <p:cNvSpPr>
            <a:spLocks noChangeArrowheads="1"/>
          </p:cNvSpPr>
          <p:nvPr/>
        </p:nvSpPr>
        <p:spPr bwMode="auto">
          <a:xfrm flipH="1">
            <a:off x="10063163" y="5043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4" name="Oval 146"/>
          <p:cNvSpPr>
            <a:spLocks noChangeArrowheads="1"/>
          </p:cNvSpPr>
          <p:nvPr/>
        </p:nvSpPr>
        <p:spPr bwMode="auto">
          <a:xfrm flipH="1">
            <a:off x="9380538"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5" name="Oval 147"/>
          <p:cNvSpPr>
            <a:spLocks noChangeArrowheads="1"/>
          </p:cNvSpPr>
          <p:nvPr/>
        </p:nvSpPr>
        <p:spPr bwMode="auto">
          <a:xfrm flipH="1">
            <a:off x="8842376" y="4838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6" name="Oval 148"/>
          <p:cNvSpPr>
            <a:spLocks noChangeArrowheads="1"/>
          </p:cNvSpPr>
          <p:nvPr/>
        </p:nvSpPr>
        <p:spPr bwMode="auto">
          <a:xfrm flipH="1">
            <a:off x="8891588" y="4510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7" name="Oval 149"/>
          <p:cNvSpPr>
            <a:spLocks noChangeArrowheads="1"/>
          </p:cNvSpPr>
          <p:nvPr/>
        </p:nvSpPr>
        <p:spPr bwMode="auto">
          <a:xfrm flipH="1">
            <a:off x="8639176" y="4602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8" name="Oval 150"/>
          <p:cNvSpPr>
            <a:spLocks noChangeArrowheads="1"/>
          </p:cNvSpPr>
          <p:nvPr/>
        </p:nvSpPr>
        <p:spPr bwMode="auto">
          <a:xfrm flipH="1">
            <a:off x="8486776" y="4754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79" name="Oval 151"/>
          <p:cNvSpPr>
            <a:spLocks noChangeArrowheads="1"/>
          </p:cNvSpPr>
          <p:nvPr/>
        </p:nvSpPr>
        <p:spPr bwMode="auto">
          <a:xfrm flipH="1">
            <a:off x="8334376" y="4906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0" name="Oval 152"/>
          <p:cNvSpPr>
            <a:spLocks noChangeArrowheads="1"/>
          </p:cNvSpPr>
          <p:nvPr/>
        </p:nvSpPr>
        <p:spPr bwMode="auto">
          <a:xfrm flipH="1">
            <a:off x="8689976"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1" name="Oval 153"/>
          <p:cNvSpPr>
            <a:spLocks noChangeArrowheads="1"/>
          </p:cNvSpPr>
          <p:nvPr/>
        </p:nvSpPr>
        <p:spPr bwMode="auto">
          <a:xfrm flipH="1">
            <a:off x="8832851"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2" name="Oval 154"/>
          <p:cNvSpPr>
            <a:spLocks noChangeArrowheads="1"/>
          </p:cNvSpPr>
          <p:nvPr/>
        </p:nvSpPr>
        <p:spPr bwMode="auto">
          <a:xfrm flipH="1">
            <a:off x="8680451" y="4848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3" name="Oval 155"/>
          <p:cNvSpPr>
            <a:spLocks noChangeArrowheads="1"/>
          </p:cNvSpPr>
          <p:nvPr/>
        </p:nvSpPr>
        <p:spPr bwMode="auto">
          <a:xfrm flipH="1">
            <a:off x="8528051" y="5000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4" name="Oval 156"/>
          <p:cNvSpPr>
            <a:spLocks noChangeArrowheads="1"/>
          </p:cNvSpPr>
          <p:nvPr/>
        </p:nvSpPr>
        <p:spPr bwMode="auto">
          <a:xfrm flipH="1">
            <a:off x="8375651" y="5153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5" name="Oval 157"/>
          <p:cNvSpPr>
            <a:spLocks noChangeArrowheads="1"/>
          </p:cNvSpPr>
          <p:nvPr/>
        </p:nvSpPr>
        <p:spPr bwMode="auto">
          <a:xfrm flipH="1">
            <a:off x="8469313" y="4418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6" name="Oval 158"/>
          <p:cNvSpPr>
            <a:spLocks noChangeArrowheads="1"/>
          </p:cNvSpPr>
          <p:nvPr/>
        </p:nvSpPr>
        <p:spPr bwMode="auto">
          <a:xfrm flipH="1">
            <a:off x="8332788" y="4521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7" name="Oval 159"/>
          <p:cNvSpPr>
            <a:spLocks noChangeArrowheads="1"/>
          </p:cNvSpPr>
          <p:nvPr/>
        </p:nvSpPr>
        <p:spPr bwMode="auto">
          <a:xfrm flipH="1">
            <a:off x="2276476" y="531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8" name="Oval 160"/>
          <p:cNvSpPr>
            <a:spLocks noChangeArrowheads="1"/>
          </p:cNvSpPr>
          <p:nvPr/>
        </p:nvSpPr>
        <p:spPr bwMode="auto">
          <a:xfrm flipH="1">
            <a:off x="2419351" y="5024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89" name="Oval 161"/>
          <p:cNvSpPr>
            <a:spLocks noChangeArrowheads="1"/>
          </p:cNvSpPr>
          <p:nvPr/>
        </p:nvSpPr>
        <p:spPr bwMode="auto">
          <a:xfrm flipH="1">
            <a:off x="2073276" y="5083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0" name="Oval 162"/>
          <p:cNvSpPr>
            <a:spLocks noChangeArrowheads="1"/>
          </p:cNvSpPr>
          <p:nvPr/>
        </p:nvSpPr>
        <p:spPr bwMode="auto">
          <a:xfrm flipH="1">
            <a:off x="1920876" y="5235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1" name="Oval 163"/>
          <p:cNvSpPr>
            <a:spLocks noChangeArrowheads="1"/>
          </p:cNvSpPr>
          <p:nvPr/>
        </p:nvSpPr>
        <p:spPr bwMode="auto">
          <a:xfrm flipH="1">
            <a:off x="1768476" y="5387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2" name="Oval 164"/>
          <p:cNvSpPr>
            <a:spLocks noChangeArrowheads="1"/>
          </p:cNvSpPr>
          <p:nvPr/>
        </p:nvSpPr>
        <p:spPr bwMode="auto">
          <a:xfrm flipH="1">
            <a:off x="2124076" y="5472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3" name="Oval 165"/>
          <p:cNvSpPr>
            <a:spLocks noChangeArrowheads="1"/>
          </p:cNvSpPr>
          <p:nvPr/>
        </p:nvSpPr>
        <p:spPr bwMode="auto">
          <a:xfrm flipH="1">
            <a:off x="2266951" y="5176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4" name="Oval 166"/>
          <p:cNvSpPr>
            <a:spLocks noChangeArrowheads="1"/>
          </p:cNvSpPr>
          <p:nvPr/>
        </p:nvSpPr>
        <p:spPr bwMode="auto">
          <a:xfrm flipH="1">
            <a:off x="2114551" y="5329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5" name="Oval 167"/>
          <p:cNvSpPr>
            <a:spLocks noChangeArrowheads="1"/>
          </p:cNvSpPr>
          <p:nvPr/>
        </p:nvSpPr>
        <p:spPr bwMode="auto">
          <a:xfrm flipH="1">
            <a:off x="1962151" y="5481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6" name="Oval 168"/>
          <p:cNvSpPr>
            <a:spLocks noChangeArrowheads="1"/>
          </p:cNvSpPr>
          <p:nvPr/>
        </p:nvSpPr>
        <p:spPr bwMode="auto">
          <a:xfrm flipH="1">
            <a:off x="1809751" y="5634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7" name="Oval 169"/>
          <p:cNvSpPr>
            <a:spLocks noChangeArrowheads="1"/>
          </p:cNvSpPr>
          <p:nvPr/>
        </p:nvSpPr>
        <p:spPr bwMode="auto">
          <a:xfrm flipH="1">
            <a:off x="1903413" y="4899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8" name="Oval 170"/>
          <p:cNvSpPr>
            <a:spLocks noChangeArrowheads="1"/>
          </p:cNvSpPr>
          <p:nvPr/>
        </p:nvSpPr>
        <p:spPr bwMode="auto">
          <a:xfrm flipH="1">
            <a:off x="1766888" y="5002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499" name="Oval 171"/>
          <p:cNvSpPr>
            <a:spLocks noChangeArrowheads="1"/>
          </p:cNvSpPr>
          <p:nvPr/>
        </p:nvSpPr>
        <p:spPr bwMode="auto">
          <a:xfrm flipH="1">
            <a:off x="2157413" y="4181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0" name="Oval 172"/>
          <p:cNvSpPr>
            <a:spLocks noChangeArrowheads="1"/>
          </p:cNvSpPr>
          <p:nvPr/>
        </p:nvSpPr>
        <p:spPr bwMode="auto">
          <a:xfrm flipH="1">
            <a:off x="2300288" y="3886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1" name="Oval 173"/>
          <p:cNvSpPr>
            <a:spLocks noChangeArrowheads="1"/>
          </p:cNvSpPr>
          <p:nvPr/>
        </p:nvSpPr>
        <p:spPr bwMode="auto">
          <a:xfrm flipH="1">
            <a:off x="1954213"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2" name="Oval 174"/>
          <p:cNvSpPr>
            <a:spLocks noChangeArrowheads="1"/>
          </p:cNvSpPr>
          <p:nvPr/>
        </p:nvSpPr>
        <p:spPr bwMode="auto">
          <a:xfrm flipH="1">
            <a:off x="1801813"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3" name="Oval 175"/>
          <p:cNvSpPr>
            <a:spLocks noChangeArrowheads="1"/>
          </p:cNvSpPr>
          <p:nvPr/>
        </p:nvSpPr>
        <p:spPr bwMode="auto">
          <a:xfrm flipH="1">
            <a:off x="16494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4" name="Oval 176"/>
          <p:cNvSpPr>
            <a:spLocks noChangeArrowheads="1"/>
          </p:cNvSpPr>
          <p:nvPr/>
        </p:nvSpPr>
        <p:spPr bwMode="auto">
          <a:xfrm flipH="1">
            <a:off x="2005013" y="43338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5" name="Oval 177"/>
          <p:cNvSpPr>
            <a:spLocks noChangeArrowheads="1"/>
          </p:cNvSpPr>
          <p:nvPr/>
        </p:nvSpPr>
        <p:spPr bwMode="auto">
          <a:xfrm flipH="1">
            <a:off x="2147888" y="4038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6" name="Oval 178"/>
          <p:cNvSpPr>
            <a:spLocks noChangeArrowheads="1"/>
          </p:cNvSpPr>
          <p:nvPr/>
        </p:nvSpPr>
        <p:spPr bwMode="auto">
          <a:xfrm flipH="1">
            <a:off x="1995488" y="4191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7" name="Oval 179"/>
          <p:cNvSpPr>
            <a:spLocks noChangeArrowheads="1"/>
          </p:cNvSpPr>
          <p:nvPr/>
        </p:nvSpPr>
        <p:spPr bwMode="auto">
          <a:xfrm flipH="1">
            <a:off x="1843088" y="4343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8" name="Oval 180"/>
          <p:cNvSpPr>
            <a:spLocks noChangeArrowheads="1"/>
          </p:cNvSpPr>
          <p:nvPr/>
        </p:nvSpPr>
        <p:spPr bwMode="auto">
          <a:xfrm flipH="1">
            <a:off x="1690688" y="4495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09" name="Oval 181"/>
          <p:cNvSpPr>
            <a:spLocks noChangeArrowheads="1"/>
          </p:cNvSpPr>
          <p:nvPr/>
        </p:nvSpPr>
        <p:spPr bwMode="auto">
          <a:xfrm flipH="1">
            <a:off x="1784351" y="37607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0" name="Oval 182"/>
          <p:cNvSpPr>
            <a:spLocks noChangeArrowheads="1"/>
          </p:cNvSpPr>
          <p:nvPr/>
        </p:nvSpPr>
        <p:spPr bwMode="auto">
          <a:xfrm flipH="1">
            <a:off x="1647826" y="38639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1" name="Oval 183"/>
          <p:cNvSpPr>
            <a:spLocks noChangeArrowheads="1"/>
          </p:cNvSpPr>
          <p:nvPr/>
        </p:nvSpPr>
        <p:spPr bwMode="auto">
          <a:xfrm flipH="1">
            <a:off x="9515476" y="4240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2" name="Oval 184"/>
          <p:cNvSpPr>
            <a:spLocks noChangeArrowheads="1"/>
          </p:cNvSpPr>
          <p:nvPr/>
        </p:nvSpPr>
        <p:spPr bwMode="auto">
          <a:xfrm flipH="1">
            <a:off x="9658351"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3" name="Oval 185"/>
          <p:cNvSpPr>
            <a:spLocks noChangeArrowheads="1"/>
          </p:cNvSpPr>
          <p:nvPr/>
        </p:nvSpPr>
        <p:spPr bwMode="auto">
          <a:xfrm flipH="1">
            <a:off x="9312276" y="4003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4" name="Oval 186"/>
          <p:cNvSpPr>
            <a:spLocks noChangeArrowheads="1"/>
          </p:cNvSpPr>
          <p:nvPr/>
        </p:nvSpPr>
        <p:spPr bwMode="auto">
          <a:xfrm flipH="1">
            <a:off x="9159876" y="4156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5" name="Oval 187"/>
          <p:cNvSpPr>
            <a:spLocks noChangeArrowheads="1"/>
          </p:cNvSpPr>
          <p:nvPr/>
        </p:nvSpPr>
        <p:spPr bwMode="auto">
          <a:xfrm flipH="1">
            <a:off x="9007476" y="4308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6" name="Oval 188"/>
          <p:cNvSpPr>
            <a:spLocks noChangeArrowheads="1"/>
          </p:cNvSpPr>
          <p:nvPr/>
        </p:nvSpPr>
        <p:spPr bwMode="auto">
          <a:xfrm flipH="1">
            <a:off x="9363076" y="4392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7" name="Oval 189"/>
          <p:cNvSpPr>
            <a:spLocks noChangeArrowheads="1"/>
          </p:cNvSpPr>
          <p:nvPr/>
        </p:nvSpPr>
        <p:spPr bwMode="auto">
          <a:xfrm flipH="1">
            <a:off x="9505951"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8" name="Oval 190"/>
          <p:cNvSpPr>
            <a:spLocks noChangeArrowheads="1"/>
          </p:cNvSpPr>
          <p:nvPr/>
        </p:nvSpPr>
        <p:spPr bwMode="auto">
          <a:xfrm flipH="1">
            <a:off x="9353551"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19" name="Oval 191"/>
          <p:cNvSpPr>
            <a:spLocks noChangeArrowheads="1"/>
          </p:cNvSpPr>
          <p:nvPr/>
        </p:nvSpPr>
        <p:spPr bwMode="auto">
          <a:xfrm flipH="1">
            <a:off x="9201151" y="4402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0" name="Oval 192"/>
          <p:cNvSpPr>
            <a:spLocks noChangeArrowheads="1"/>
          </p:cNvSpPr>
          <p:nvPr/>
        </p:nvSpPr>
        <p:spPr bwMode="auto">
          <a:xfrm flipH="1">
            <a:off x="9048751"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1" name="Oval 193"/>
          <p:cNvSpPr>
            <a:spLocks noChangeArrowheads="1"/>
          </p:cNvSpPr>
          <p:nvPr/>
        </p:nvSpPr>
        <p:spPr bwMode="auto">
          <a:xfrm flipH="1">
            <a:off x="9142413" y="3819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2" name="Oval 194"/>
          <p:cNvSpPr>
            <a:spLocks noChangeArrowheads="1"/>
          </p:cNvSpPr>
          <p:nvPr/>
        </p:nvSpPr>
        <p:spPr bwMode="auto">
          <a:xfrm flipH="1">
            <a:off x="9005888" y="3922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3" name="Oval 195"/>
          <p:cNvSpPr>
            <a:spLocks noChangeArrowheads="1"/>
          </p:cNvSpPr>
          <p:nvPr/>
        </p:nvSpPr>
        <p:spPr bwMode="auto">
          <a:xfrm flipH="1">
            <a:off x="8688388" y="5094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4" name="Oval 196"/>
          <p:cNvSpPr>
            <a:spLocks noChangeArrowheads="1"/>
          </p:cNvSpPr>
          <p:nvPr/>
        </p:nvSpPr>
        <p:spPr bwMode="auto">
          <a:xfrm flipH="1">
            <a:off x="8537576" y="5143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5" name="Oval 197"/>
          <p:cNvSpPr>
            <a:spLocks noChangeArrowheads="1"/>
          </p:cNvSpPr>
          <p:nvPr/>
        </p:nvSpPr>
        <p:spPr bwMode="auto">
          <a:xfrm flipH="1">
            <a:off x="8181976" y="50593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6" name="Oval 198"/>
          <p:cNvSpPr>
            <a:spLocks noChangeArrowheads="1"/>
          </p:cNvSpPr>
          <p:nvPr/>
        </p:nvSpPr>
        <p:spPr bwMode="auto">
          <a:xfrm flipH="1">
            <a:off x="8805863" y="5203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7" name="Oval 199"/>
          <p:cNvSpPr>
            <a:spLocks noChangeArrowheads="1"/>
          </p:cNvSpPr>
          <p:nvPr/>
        </p:nvSpPr>
        <p:spPr bwMode="auto">
          <a:xfrm flipH="1">
            <a:off x="8385176" y="5295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8" name="Oval 200"/>
          <p:cNvSpPr>
            <a:spLocks noChangeArrowheads="1"/>
          </p:cNvSpPr>
          <p:nvPr/>
        </p:nvSpPr>
        <p:spPr bwMode="auto">
          <a:xfrm flipH="1">
            <a:off x="8375651" y="5153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29" name="Oval 201"/>
          <p:cNvSpPr>
            <a:spLocks noChangeArrowheads="1"/>
          </p:cNvSpPr>
          <p:nvPr/>
        </p:nvSpPr>
        <p:spPr bwMode="auto">
          <a:xfrm flipH="1">
            <a:off x="8096251" y="4791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0" name="Oval 202"/>
          <p:cNvSpPr>
            <a:spLocks noChangeArrowheads="1"/>
          </p:cNvSpPr>
          <p:nvPr/>
        </p:nvSpPr>
        <p:spPr bwMode="auto">
          <a:xfrm flipH="1">
            <a:off x="7900988" y="47148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1" name="Oval 203"/>
          <p:cNvSpPr>
            <a:spLocks noChangeArrowheads="1"/>
          </p:cNvSpPr>
          <p:nvPr/>
        </p:nvSpPr>
        <p:spPr bwMode="auto">
          <a:xfrm flipH="1">
            <a:off x="7459663" y="4692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2" name="Oval 204"/>
          <p:cNvSpPr>
            <a:spLocks noChangeArrowheads="1"/>
          </p:cNvSpPr>
          <p:nvPr/>
        </p:nvSpPr>
        <p:spPr bwMode="auto">
          <a:xfrm flipH="1">
            <a:off x="7332663" y="4643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3" name="Oval 205"/>
          <p:cNvSpPr>
            <a:spLocks noChangeArrowheads="1"/>
          </p:cNvSpPr>
          <p:nvPr/>
        </p:nvSpPr>
        <p:spPr bwMode="auto">
          <a:xfrm flipH="1">
            <a:off x="7246938" y="4510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4" name="Oval 206"/>
          <p:cNvSpPr>
            <a:spLocks noChangeArrowheads="1"/>
          </p:cNvSpPr>
          <p:nvPr/>
        </p:nvSpPr>
        <p:spPr bwMode="auto">
          <a:xfrm flipH="1">
            <a:off x="7078663" y="4603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5" name="Oval 207"/>
          <p:cNvSpPr>
            <a:spLocks noChangeArrowheads="1"/>
          </p:cNvSpPr>
          <p:nvPr/>
        </p:nvSpPr>
        <p:spPr bwMode="auto">
          <a:xfrm flipH="1">
            <a:off x="7170738" y="4149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6" name="Oval 208"/>
          <p:cNvSpPr>
            <a:spLocks noChangeArrowheads="1"/>
          </p:cNvSpPr>
          <p:nvPr/>
        </p:nvSpPr>
        <p:spPr bwMode="auto">
          <a:xfrm flipH="1">
            <a:off x="6824663"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7" name="Oval 209"/>
          <p:cNvSpPr>
            <a:spLocks noChangeArrowheads="1"/>
          </p:cNvSpPr>
          <p:nvPr/>
        </p:nvSpPr>
        <p:spPr bwMode="auto">
          <a:xfrm flipH="1">
            <a:off x="7448551" y="4818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8" name="Oval 210"/>
          <p:cNvSpPr>
            <a:spLocks noChangeArrowheads="1"/>
          </p:cNvSpPr>
          <p:nvPr/>
        </p:nvSpPr>
        <p:spPr bwMode="auto">
          <a:xfrm flipH="1">
            <a:off x="7077076" y="4821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39" name="Oval 211"/>
          <p:cNvSpPr>
            <a:spLocks noChangeArrowheads="1"/>
          </p:cNvSpPr>
          <p:nvPr/>
        </p:nvSpPr>
        <p:spPr bwMode="auto">
          <a:xfrm flipH="1">
            <a:off x="6942138" y="473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0" name="Oval 212"/>
          <p:cNvSpPr>
            <a:spLocks noChangeArrowheads="1"/>
          </p:cNvSpPr>
          <p:nvPr/>
        </p:nvSpPr>
        <p:spPr bwMode="auto">
          <a:xfrm flipH="1">
            <a:off x="6807201" y="4652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1" name="Oval 213"/>
          <p:cNvSpPr>
            <a:spLocks noChangeArrowheads="1"/>
          </p:cNvSpPr>
          <p:nvPr/>
        </p:nvSpPr>
        <p:spPr bwMode="auto">
          <a:xfrm flipH="1">
            <a:off x="7229476" y="47625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2" name="Oval 214"/>
          <p:cNvSpPr>
            <a:spLocks noChangeArrowheads="1"/>
          </p:cNvSpPr>
          <p:nvPr/>
        </p:nvSpPr>
        <p:spPr bwMode="auto">
          <a:xfrm flipH="1">
            <a:off x="7018338"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3" name="Oval 215"/>
          <p:cNvSpPr>
            <a:spLocks noChangeArrowheads="1"/>
          </p:cNvSpPr>
          <p:nvPr/>
        </p:nvSpPr>
        <p:spPr bwMode="auto">
          <a:xfrm flipH="1">
            <a:off x="6951663" y="45021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4" name="Oval 216"/>
          <p:cNvSpPr>
            <a:spLocks noChangeArrowheads="1"/>
          </p:cNvSpPr>
          <p:nvPr/>
        </p:nvSpPr>
        <p:spPr bwMode="auto">
          <a:xfrm flipH="1">
            <a:off x="7450138" y="43529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5" name="Oval 217"/>
          <p:cNvSpPr>
            <a:spLocks noChangeArrowheads="1"/>
          </p:cNvSpPr>
          <p:nvPr/>
        </p:nvSpPr>
        <p:spPr bwMode="auto">
          <a:xfrm flipH="1">
            <a:off x="7205663" y="4341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6" name="Oval 218"/>
          <p:cNvSpPr>
            <a:spLocks noChangeArrowheads="1"/>
          </p:cNvSpPr>
          <p:nvPr/>
        </p:nvSpPr>
        <p:spPr bwMode="auto">
          <a:xfrm flipH="1">
            <a:off x="7018338" y="43021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7" name="Oval 219"/>
          <p:cNvSpPr>
            <a:spLocks noChangeArrowheads="1"/>
          </p:cNvSpPr>
          <p:nvPr/>
        </p:nvSpPr>
        <p:spPr bwMode="auto">
          <a:xfrm flipH="1">
            <a:off x="6773863" y="4210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8" name="Oval 220"/>
          <p:cNvSpPr>
            <a:spLocks noChangeArrowheads="1"/>
          </p:cNvSpPr>
          <p:nvPr/>
        </p:nvSpPr>
        <p:spPr bwMode="auto">
          <a:xfrm flipH="1">
            <a:off x="9953626" y="5265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49" name="Oval 221"/>
          <p:cNvSpPr>
            <a:spLocks noChangeArrowheads="1"/>
          </p:cNvSpPr>
          <p:nvPr/>
        </p:nvSpPr>
        <p:spPr bwMode="auto">
          <a:xfrm flipH="1">
            <a:off x="9826626" y="52165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0" name="Oval 222"/>
          <p:cNvSpPr>
            <a:spLocks noChangeArrowheads="1"/>
          </p:cNvSpPr>
          <p:nvPr/>
        </p:nvSpPr>
        <p:spPr bwMode="auto">
          <a:xfrm flipH="1">
            <a:off x="9740901" y="5083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1" name="Oval 223"/>
          <p:cNvSpPr>
            <a:spLocks noChangeArrowheads="1"/>
          </p:cNvSpPr>
          <p:nvPr/>
        </p:nvSpPr>
        <p:spPr bwMode="auto">
          <a:xfrm flipH="1">
            <a:off x="9572626" y="5176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2" name="Oval 224"/>
          <p:cNvSpPr>
            <a:spLocks noChangeArrowheads="1"/>
          </p:cNvSpPr>
          <p:nvPr/>
        </p:nvSpPr>
        <p:spPr bwMode="auto">
          <a:xfrm flipH="1">
            <a:off x="9664701" y="4722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3" name="Oval 225"/>
          <p:cNvSpPr>
            <a:spLocks noChangeArrowheads="1"/>
          </p:cNvSpPr>
          <p:nvPr/>
        </p:nvSpPr>
        <p:spPr bwMode="auto">
          <a:xfrm flipH="1">
            <a:off x="9318626" y="5019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4" name="Oval 226"/>
          <p:cNvSpPr>
            <a:spLocks noChangeArrowheads="1"/>
          </p:cNvSpPr>
          <p:nvPr/>
        </p:nvSpPr>
        <p:spPr bwMode="auto">
          <a:xfrm flipH="1">
            <a:off x="9942513" y="53911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5" name="Oval 227"/>
          <p:cNvSpPr>
            <a:spLocks noChangeArrowheads="1"/>
          </p:cNvSpPr>
          <p:nvPr/>
        </p:nvSpPr>
        <p:spPr bwMode="auto">
          <a:xfrm flipH="1">
            <a:off x="9571038" y="5394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6" name="Oval 228"/>
          <p:cNvSpPr>
            <a:spLocks noChangeArrowheads="1"/>
          </p:cNvSpPr>
          <p:nvPr/>
        </p:nvSpPr>
        <p:spPr bwMode="auto">
          <a:xfrm flipH="1">
            <a:off x="9436101" y="53101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7" name="Oval 229"/>
          <p:cNvSpPr>
            <a:spLocks noChangeArrowheads="1"/>
          </p:cNvSpPr>
          <p:nvPr/>
        </p:nvSpPr>
        <p:spPr bwMode="auto">
          <a:xfrm flipH="1">
            <a:off x="9301163" y="5226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8" name="Oval 230"/>
          <p:cNvSpPr>
            <a:spLocks noChangeArrowheads="1"/>
          </p:cNvSpPr>
          <p:nvPr/>
        </p:nvSpPr>
        <p:spPr bwMode="auto">
          <a:xfrm flipH="1">
            <a:off x="9723438" y="5335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59" name="Oval 231"/>
          <p:cNvSpPr>
            <a:spLocks noChangeArrowheads="1"/>
          </p:cNvSpPr>
          <p:nvPr/>
        </p:nvSpPr>
        <p:spPr bwMode="auto">
          <a:xfrm flipH="1">
            <a:off x="9512301" y="4875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0" name="Oval 232"/>
          <p:cNvSpPr>
            <a:spLocks noChangeArrowheads="1"/>
          </p:cNvSpPr>
          <p:nvPr/>
        </p:nvSpPr>
        <p:spPr bwMode="auto">
          <a:xfrm flipH="1">
            <a:off x="9445626" y="5075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1" name="Oval 233"/>
          <p:cNvSpPr>
            <a:spLocks noChangeArrowheads="1"/>
          </p:cNvSpPr>
          <p:nvPr/>
        </p:nvSpPr>
        <p:spPr bwMode="auto">
          <a:xfrm flipH="1">
            <a:off x="9944101"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2" name="Oval 234"/>
          <p:cNvSpPr>
            <a:spLocks noChangeArrowheads="1"/>
          </p:cNvSpPr>
          <p:nvPr/>
        </p:nvSpPr>
        <p:spPr bwMode="auto">
          <a:xfrm flipH="1">
            <a:off x="9699626" y="4914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3" name="Oval 235"/>
          <p:cNvSpPr>
            <a:spLocks noChangeArrowheads="1"/>
          </p:cNvSpPr>
          <p:nvPr/>
        </p:nvSpPr>
        <p:spPr bwMode="auto">
          <a:xfrm flipH="1">
            <a:off x="9512301" y="4875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4" name="Oval 236"/>
          <p:cNvSpPr>
            <a:spLocks noChangeArrowheads="1"/>
          </p:cNvSpPr>
          <p:nvPr/>
        </p:nvSpPr>
        <p:spPr bwMode="auto">
          <a:xfrm flipH="1">
            <a:off x="9267826" y="4783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5" name="Oval 237"/>
          <p:cNvSpPr>
            <a:spLocks noChangeArrowheads="1"/>
          </p:cNvSpPr>
          <p:nvPr/>
        </p:nvSpPr>
        <p:spPr bwMode="auto">
          <a:xfrm flipH="1">
            <a:off x="10444163" y="4321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6" name="Oval 238"/>
          <p:cNvSpPr>
            <a:spLocks noChangeArrowheads="1"/>
          </p:cNvSpPr>
          <p:nvPr/>
        </p:nvSpPr>
        <p:spPr bwMode="auto">
          <a:xfrm flipH="1">
            <a:off x="10317163" y="4271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7" name="Oval 239"/>
          <p:cNvSpPr>
            <a:spLocks noChangeArrowheads="1"/>
          </p:cNvSpPr>
          <p:nvPr/>
        </p:nvSpPr>
        <p:spPr bwMode="auto">
          <a:xfrm flipH="1">
            <a:off x="10231438" y="4138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8" name="Oval 240"/>
          <p:cNvSpPr>
            <a:spLocks noChangeArrowheads="1"/>
          </p:cNvSpPr>
          <p:nvPr/>
        </p:nvSpPr>
        <p:spPr bwMode="auto">
          <a:xfrm flipH="1">
            <a:off x="10063163" y="4232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69" name="Oval 241"/>
          <p:cNvSpPr>
            <a:spLocks noChangeArrowheads="1"/>
          </p:cNvSpPr>
          <p:nvPr/>
        </p:nvSpPr>
        <p:spPr bwMode="auto">
          <a:xfrm flipH="1">
            <a:off x="10155238" y="37782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0" name="Oval 242"/>
          <p:cNvSpPr>
            <a:spLocks noChangeArrowheads="1"/>
          </p:cNvSpPr>
          <p:nvPr/>
        </p:nvSpPr>
        <p:spPr bwMode="auto">
          <a:xfrm flipH="1">
            <a:off x="9809163" y="4075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1" name="Oval 243"/>
          <p:cNvSpPr>
            <a:spLocks noChangeArrowheads="1"/>
          </p:cNvSpPr>
          <p:nvPr/>
        </p:nvSpPr>
        <p:spPr bwMode="auto">
          <a:xfrm flipH="1">
            <a:off x="10433051"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2" name="Oval 244"/>
          <p:cNvSpPr>
            <a:spLocks noChangeArrowheads="1"/>
          </p:cNvSpPr>
          <p:nvPr/>
        </p:nvSpPr>
        <p:spPr bwMode="auto">
          <a:xfrm flipH="1">
            <a:off x="10069513"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3" name="Oval 245"/>
          <p:cNvSpPr>
            <a:spLocks noChangeArrowheads="1"/>
          </p:cNvSpPr>
          <p:nvPr/>
        </p:nvSpPr>
        <p:spPr bwMode="auto">
          <a:xfrm flipH="1">
            <a:off x="9926638" y="4365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4" name="Oval 246"/>
          <p:cNvSpPr>
            <a:spLocks noChangeArrowheads="1"/>
          </p:cNvSpPr>
          <p:nvPr/>
        </p:nvSpPr>
        <p:spPr bwMode="auto">
          <a:xfrm flipH="1">
            <a:off x="9791701" y="4281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5" name="Oval 247"/>
          <p:cNvSpPr>
            <a:spLocks noChangeArrowheads="1"/>
          </p:cNvSpPr>
          <p:nvPr/>
        </p:nvSpPr>
        <p:spPr bwMode="auto">
          <a:xfrm flipH="1">
            <a:off x="10213976" y="4391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6" name="Oval 248"/>
          <p:cNvSpPr>
            <a:spLocks noChangeArrowheads="1"/>
          </p:cNvSpPr>
          <p:nvPr/>
        </p:nvSpPr>
        <p:spPr bwMode="auto">
          <a:xfrm flipH="1">
            <a:off x="10002838" y="3930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7" name="Oval 249"/>
          <p:cNvSpPr>
            <a:spLocks noChangeArrowheads="1"/>
          </p:cNvSpPr>
          <p:nvPr/>
        </p:nvSpPr>
        <p:spPr bwMode="auto">
          <a:xfrm flipH="1">
            <a:off x="9936163" y="4130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8" name="Oval 250"/>
          <p:cNvSpPr>
            <a:spLocks noChangeArrowheads="1"/>
          </p:cNvSpPr>
          <p:nvPr/>
        </p:nvSpPr>
        <p:spPr bwMode="auto">
          <a:xfrm flipH="1">
            <a:off x="10434638" y="3981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79" name="Oval 251"/>
          <p:cNvSpPr>
            <a:spLocks noChangeArrowheads="1"/>
          </p:cNvSpPr>
          <p:nvPr/>
        </p:nvSpPr>
        <p:spPr bwMode="auto">
          <a:xfrm flipH="1">
            <a:off x="10190163" y="3970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0" name="Oval 252"/>
          <p:cNvSpPr>
            <a:spLocks noChangeArrowheads="1"/>
          </p:cNvSpPr>
          <p:nvPr/>
        </p:nvSpPr>
        <p:spPr bwMode="auto">
          <a:xfrm flipH="1">
            <a:off x="10002838" y="39306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1" name="Oval 253"/>
          <p:cNvSpPr>
            <a:spLocks noChangeArrowheads="1"/>
          </p:cNvSpPr>
          <p:nvPr/>
        </p:nvSpPr>
        <p:spPr bwMode="auto">
          <a:xfrm flipH="1">
            <a:off x="9758363" y="3838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2" name="Oval 254"/>
          <p:cNvSpPr>
            <a:spLocks noChangeArrowheads="1"/>
          </p:cNvSpPr>
          <p:nvPr/>
        </p:nvSpPr>
        <p:spPr bwMode="auto">
          <a:xfrm flipH="1">
            <a:off x="950753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3" name="Oval 255"/>
          <p:cNvSpPr>
            <a:spLocks noChangeArrowheads="1"/>
          </p:cNvSpPr>
          <p:nvPr/>
        </p:nvSpPr>
        <p:spPr bwMode="auto">
          <a:xfrm flipH="1">
            <a:off x="9345613" y="4705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4" name="Oval 256"/>
          <p:cNvSpPr>
            <a:spLocks noChangeArrowheads="1"/>
          </p:cNvSpPr>
          <p:nvPr/>
        </p:nvSpPr>
        <p:spPr bwMode="auto">
          <a:xfrm flipH="1">
            <a:off x="9505951" y="4799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5" name="Oval 257"/>
          <p:cNvSpPr>
            <a:spLocks noChangeArrowheads="1"/>
          </p:cNvSpPr>
          <p:nvPr/>
        </p:nvSpPr>
        <p:spPr bwMode="auto">
          <a:xfrm flipH="1">
            <a:off x="10136188" y="4724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6" name="Oval 258"/>
          <p:cNvSpPr>
            <a:spLocks noChangeArrowheads="1"/>
          </p:cNvSpPr>
          <p:nvPr/>
        </p:nvSpPr>
        <p:spPr bwMode="auto">
          <a:xfrm flipH="1">
            <a:off x="9967913" y="5057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7" name="Oval 259"/>
          <p:cNvSpPr>
            <a:spLocks noChangeArrowheads="1"/>
          </p:cNvSpPr>
          <p:nvPr/>
        </p:nvSpPr>
        <p:spPr bwMode="auto">
          <a:xfrm flipH="1">
            <a:off x="9805988" y="50673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8" name="Oval 260"/>
          <p:cNvSpPr>
            <a:spLocks noChangeArrowheads="1"/>
          </p:cNvSpPr>
          <p:nvPr/>
        </p:nvSpPr>
        <p:spPr bwMode="auto">
          <a:xfrm flipH="1">
            <a:off x="9966326" y="5160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89" name="Oval 261"/>
          <p:cNvSpPr>
            <a:spLocks noChangeArrowheads="1"/>
          </p:cNvSpPr>
          <p:nvPr/>
        </p:nvSpPr>
        <p:spPr bwMode="auto">
          <a:xfrm flipH="1">
            <a:off x="10596563" y="5086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0" name="Oval 262"/>
          <p:cNvSpPr>
            <a:spLocks noChangeArrowheads="1"/>
          </p:cNvSpPr>
          <p:nvPr/>
        </p:nvSpPr>
        <p:spPr bwMode="auto">
          <a:xfrm flipH="1">
            <a:off x="8343901" y="4621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1" name="Oval 263"/>
          <p:cNvSpPr>
            <a:spLocks noChangeArrowheads="1"/>
          </p:cNvSpPr>
          <p:nvPr/>
        </p:nvSpPr>
        <p:spPr bwMode="auto">
          <a:xfrm flipH="1">
            <a:off x="8181976" y="4630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2" name="Oval 264"/>
          <p:cNvSpPr>
            <a:spLocks noChangeArrowheads="1"/>
          </p:cNvSpPr>
          <p:nvPr/>
        </p:nvSpPr>
        <p:spPr bwMode="auto">
          <a:xfrm flipH="1">
            <a:off x="8342313" y="4724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3" name="Oval 265"/>
          <p:cNvSpPr>
            <a:spLocks noChangeArrowheads="1"/>
          </p:cNvSpPr>
          <p:nvPr/>
        </p:nvSpPr>
        <p:spPr bwMode="auto">
          <a:xfrm flipH="1">
            <a:off x="8972551" y="46497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4" name="Oval 266"/>
          <p:cNvSpPr>
            <a:spLocks noChangeArrowheads="1"/>
          </p:cNvSpPr>
          <p:nvPr/>
        </p:nvSpPr>
        <p:spPr bwMode="auto">
          <a:xfrm flipH="1">
            <a:off x="8689976"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5" name="Oval 267"/>
          <p:cNvSpPr>
            <a:spLocks noChangeArrowheads="1"/>
          </p:cNvSpPr>
          <p:nvPr/>
        </p:nvSpPr>
        <p:spPr bwMode="auto">
          <a:xfrm flipH="1">
            <a:off x="9228138" y="5072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6" name="Oval 268"/>
          <p:cNvSpPr>
            <a:spLocks noChangeArrowheads="1"/>
          </p:cNvSpPr>
          <p:nvPr/>
        </p:nvSpPr>
        <p:spPr bwMode="auto">
          <a:xfrm flipH="1">
            <a:off x="9075738" y="5224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7" name="Oval 269"/>
          <p:cNvSpPr>
            <a:spLocks noChangeArrowheads="1"/>
          </p:cNvSpPr>
          <p:nvPr/>
        </p:nvSpPr>
        <p:spPr bwMode="auto">
          <a:xfrm flipH="1">
            <a:off x="9115426" y="4935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8" name="Oval 270"/>
          <p:cNvSpPr>
            <a:spLocks noChangeArrowheads="1"/>
          </p:cNvSpPr>
          <p:nvPr/>
        </p:nvSpPr>
        <p:spPr bwMode="auto">
          <a:xfrm flipH="1">
            <a:off x="8963026" y="5087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599" name="Oval 271"/>
          <p:cNvSpPr>
            <a:spLocks noChangeArrowheads="1"/>
          </p:cNvSpPr>
          <p:nvPr/>
        </p:nvSpPr>
        <p:spPr bwMode="auto">
          <a:xfrm flipH="1">
            <a:off x="10440988" y="5297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0" name="Oval 272"/>
          <p:cNvSpPr>
            <a:spLocks noChangeArrowheads="1"/>
          </p:cNvSpPr>
          <p:nvPr/>
        </p:nvSpPr>
        <p:spPr bwMode="auto">
          <a:xfrm flipH="1">
            <a:off x="2693988"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1" name="Oval 273"/>
          <p:cNvSpPr>
            <a:spLocks noChangeArrowheads="1"/>
          </p:cNvSpPr>
          <p:nvPr/>
        </p:nvSpPr>
        <p:spPr bwMode="auto">
          <a:xfrm flipH="1">
            <a:off x="2862263" y="5078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2" name="Oval 274"/>
          <p:cNvSpPr>
            <a:spLocks noChangeArrowheads="1"/>
          </p:cNvSpPr>
          <p:nvPr/>
        </p:nvSpPr>
        <p:spPr bwMode="auto">
          <a:xfrm flipH="1">
            <a:off x="2709863" y="5230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3" name="Oval 275"/>
          <p:cNvSpPr>
            <a:spLocks noChangeArrowheads="1"/>
          </p:cNvSpPr>
          <p:nvPr/>
        </p:nvSpPr>
        <p:spPr bwMode="auto">
          <a:xfrm flipH="1">
            <a:off x="2557463" y="5383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4" name="Oval 276"/>
          <p:cNvSpPr>
            <a:spLocks noChangeArrowheads="1"/>
          </p:cNvSpPr>
          <p:nvPr/>
        </p:nvSpPr>
        <p:spPr bwMode="auto">
          <a:xfrm flipH="1">
            <a:off x="2147888" y="4038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5" name="Oval 277"/>
          <p:cNvSpPr>
            <a:spLocks noChangeArrowheads="1"/>
          </p:cNvSpPr>
          <p:nvPr/>
        </p:nvSpPr>
        <p:spPr bwMode="auto">
          <a:xfrm flipH="1">
            <a:off x="3082926" y="4351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6" name="Oval 278"/>
          <p:cNvSpPr>
            <a:spLocks noChangeArrowheads="1"/>
          </p:cNvSpPr>
          <p:nvPr/>
        </p:nvSpPr>
        <p:spPr bwMode="auto">
          <a:xfrm flipH="1">
            <a:off x="2828926" y="4194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7" name="Oval 279"/>
          <p:cNvSpPr>
            <a:spLocks noChangeArrowheads="1"/>
          </p:cNvSpPr>
          <p:nvPr/>
        </p:nvSpPr>
        <p:spPr bwMode="auto">
          <a:xfrm flipH="1">
            <a:off x="2811463" y="44005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8" name="Oval 280"/>
          <p:cNvSpPr>
            <a:spLocks noChangeArrowheads="1"/>
          </p:cNvSpPr>
          <p:nvPr/>
        </p:nvSpPr>
        <p:spPr bwMode="auto">
          <a:xfrm flipH="1">
            <a:off x="3022601" y="404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09" name="Oval 281"/>
          <p:cNvSpPr>
            <a:spLocks noChangeArrowheads="1"/>
          </p:cNvSpPr>
          <p:nvPr/>
        </p:nvSpPr>
        <p:spPr bwMode="auto">
          <a:xfrm flipH="1">
            <a:off x="2955926"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0" name="Oval 282"/>
          <p:cNvSpPr>
            <a:spLocks noChangeArrowheads="1"/>
          </p:cNvSpPr>
          <p:nvPr/>
        </p:nvSpPr>
        <p:spPr bwMode="auto">
          <a:xfrm flipH="1">
            <a:off x="3022601" y="4049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1" name="Oval 283"/>
          <p:cNvSpPr>
            <a:spLocks noChangeArrowheads="1"/>
          </p:cNvSpPr>
          <p:nvPr/>
        </p:nvSpPr>
        <p:spPr bwMode="auto">
          <a:xfrm flipH="1">
            <a:off x="2676526" y="4346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2" name="Oval 284"/>
          <p:cNvSpPr>
            <a:spLocks noChangeArrowheads="1"/>
          </p:cNvSpPr>
          <p:nvPr/>
        </p:nvSpPr>
        <p:spPr bwMode="auto">
          <a:xfrm flipH="1">
            <a:off x="2778126" y="3957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3" name="Oval 285"/>
          <p:cNvSpPr>
            <a:spLocks noChangeArrowheads="1"/>
          </p:cNvSpPr>
          <p:nvPr/>
        </p:nvSpPr>
        <p:spPr bwMode="auto">
          <a:xfrm flipH="1">
            <a:off x="2524126" y="41608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4" name="Oval 286"/>
          <p:cNvSpPr>
            <a:spLocks noChangeArrowheads="1"/>
          </p:cNvSpPr>
          <p:nvPr/>
        </p:nvSpPr>
        <p:spPr bwMode="auto">
          <a:xfrm flipH="1">
            <a:off x="2273301" y="4419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5" name="Oval 287"/>
          <p:cNvSpPr>
            <a:spLocks noChangeArrowheads="1"/>
          </p:cNvSpPr>
          <p:nvPr/>
        </p:nvSpPr>
        <p:spPr bwMode="auto">
          <a:xfrm flipH="1">
            <a:off x="2405063" y="3898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6" name="Oval 288"/>
          <p:cNvSpPr>
            <a:spLocks noChangeArrowheads="1"/>
          </p:cNvSpPr>
          <p:nvPr/>
        </p:nvSpPr>
        <p:spPr bwMode="auto">
          <a:xfrm flipH="1">
            <a:off x="2246313" y="4210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7" name="Oval 289"/>
          <p:cNvSpPr>
            <a:spLocks noChangeArrowheads="1"/>
          </p:cNvSpPr>
          <p:nvPr/>
        </p:nvSpPr>
        <p:spPr bwMode="auto">
          <a:xfrm flipH="1">
            <a:off x="4227513" y="538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8" name="Oval 290"/>
          <p:cNvSpPr>
            <a:spLocks noChangeArrowheads="1"/>
          </p:cNvSpPr>
          <p:nvPr/>
        </p:nvSpPr>
        <p:spPr bwMode="auto">
          <a:xfrm flipH="1">
            <a:off x="4640263" y="6381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19" name="Oval 291"/>
          <p:cNvSpPr>
            <a:spLocks noChangeArrowheads="1"/>
          </p:cNvSpPr>
          <p:nvPr/>
        </p:nvSpPr>
        <p:spPr bwMode="auto">
          <a:xfrm flipH="1">
            <a:off x="2389188" y="1562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0" name="Oval 292"/>
          <p:cNvSpPr>
            <a:spLocks noChangeArrowheads="1"/>
          </p:cNvSpPr>
          <p:nvPr/>
        </p:nvSpPr>
        <p:spPr bwMode="auto">
          <a:xfrm flipH="1">
            <a:off x="5210176" y="5868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1" name="Oval 293"/>
          <p:cNvSpPr>
            <a:spLocks noChangeArrowheads="1"/>
          </p:cNvSpPr>
          <p:nvPr/>
        </p:nvSpPr>
        <p:spPr bwMode="auto">
          <a:xfrm flipH="1">
            <a:off x="3617913" y="5995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2" name="Oval 294"/>
          <p:cNvSpPr>
            <a:spLocks noChangeArrowheads="1"/>
          </p:cNvSpPr>
          <p:nvPr/>
        </p:nvSpPr>
        <p:spPr bwMode="auto">
          <a:xfrm flipH="1">
            <a:off x="4060826" y="4090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3" name="Oval 295"/>
          <p:cNvSpPr>
            <a:spLocks noChangeArrowheads="1"/>
          </p:cNvSpPr>
          <p:nvPr/>
        </p:nvSpPr>
        <p:spPr bwMode="auto">
          <a:xfrm flipH="1">
            <a:off x="3765551" y="3940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4" name="Oval 296"/>
          <p:cNvSpPr>
            <a:spLocks noChangeArrowheads="1"/>
          </p:cNvSpPr>
          <p:nvPr/>
        </p:nvSpPr>
        <p:spPr bwMode="auto">
          <a:xfrm flipH="1">
            <a:off x="3402013" y="3427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5" name="Oval 297"/>
          <p:cNvSpPr>
            <a:spLocks noChangeArrowheads="1"/>
          </p:cNvSpPr>
          <p:nvPr/>
        </p:nvSpPr>
        <p:spPr bwMode="auto">
          <a:xfrm flipH="1">
            <a:off x="3038476" y="2914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6" name="Oval 298"/>
          <p:cNvSpPr>
            <a:spLocks noChangeArrowheads="1"/>
          </p:cNvSpPr>
          <p:nvPr/>
        </p:nvSpPr>
        <p:spPr bwMode="auto">
          <a:xfrm flipH="1">
            <a:off x="3492501" y="1862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7" name="Oval 299"/>
          <p:cNvSpPr>
            <a:spLocks noChangeArrowheads="1"/>
          </p:cNvSpPr>
          <p:nvPr/>
        </p:nvSpPr>
        <p:spPr bwMode="auto">
          <a:xfrm flipH="1">
            <a:off x="2028826" y="811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8" name="Oval 300"/>
          <p:cNvSpPr>
            <a:spLocks noChangeArrowheads="1"/>
          </p:cNvSpPr>
          <p:nvPr/>
        </p:nvSpPr>
        <p:spPr bwMode="auto">
          <a:xfrm flipH="1">
            <a:off x="3205163" y="598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29" name="Oval 301"/>
          <p:cNvSpPr>
            <a:spLocks noChangeArrowheads="1"/>
          </p:cNvSpPr>
          <p:nvPr/>
        </p:nvSpPr>
        <p:spPr bwMode="auto">
          <a:xfrm flipH="1">
            <a:off x="2052638" y="696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30" name="Oval 302"/>
          <p:cNvSpPr>
            <a:spLocks noChangeArrowheads="1"/>
          </p:cNvSpPr>
          <p:nvPr/>
        </p:nvSpPr>
        <p:spPr bwMode="auto">
          <a:xfrm flipH="1">
            <a:off x="2428876" y="754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31" name="AutoShape 303"/>
          <p:cNvSpPr>
            <a:spLocks noChangeArrowheads="1"/>
          </p:cNvSpPr>
          <p:nvPr/>
        </p:nvSpPr>
        <p:spPr bwMode="auto">
          <a:xfrm rot="3806438">
            <a:off x="2541589" y="6084889"/>
            <a:ext cx="300037" cy="1277937"/>
          </a:xfrm>
          <a:prstGeom prst="can">
            <a:avLst>
              <a:gd name="adj" fmla="val 106482"/>
            </a:avLst>
          </a:prstGeom>
          <a:solidFill>
            <a:srgbClr val="92D050"/>
          </a:solidFill>
          <a:ln w="9525">
            <a:solidFill>
              <a:schemeClr val="tx1"/>
            </a:solidFill>
            <a:round/>
            <a:headEnd/>
            <a:tailEnd/>
          </a:ln>
        </p:spPr>
        <p:txBody>
          <a:bodyPr wrap="none" anchor="ctr"/>
          <a:lstStyle/>
          <a:p>
            <a:endParaRPr lang="en-US"/>
          </a:p>
        </p:txBody>
      </p:sp>
      <p:sp>
        <p:nvSpPr>
          <p:cNvPr id="99632" name="Oval 304"/>
          <p:cNvSpPr>
            <a:spLocks noChangeArrowheads="1"/>
          </p:cNvSpPr>
          <p:nvPr/>
        </p:nvSpPr>
        <p:spPr bwMode="auto">
          <a:xfrm flipH="1">
            <a:off x="3127376" y="6467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33" name="Oval 305"/>
          <p:cNvSpPr>
            <a:spLocks noChangeArrowheads="1"/>
          </p:cNvSpPr>
          <p:nvPr/>
        </p:nvSpPr>
        <p:spPr bwMode="auto">
          <a:xfrm flipH="1">
            <a:off x="3657601" y="6289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34" name="Oval 306"/>
          <p:cNvSpPr>
            <a:spLocks noChangeArrowheads="1"/>
          </p:cNvSpPr>
          <p:nvPr/>
        </p:nvSpPr>
        <p:spPr bwMode="auto">
          <a:xfrm flipH="1">
            <a:off x="3192463" y="6375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36" name="Text Box 308"/>
          <p:cNvSpPr txBox="1">
            <a:spLocks noChangeArrowheads="1"/>
          </p:cNvSpPr>
          <p:nvPr/>
        </p:nvSpPr>
        <p:spPr bwMode="auto">
          <a:xfrm flipH="1">
            <a:off x="3205163" y="6553200"/>
            <a:ext cx="1522412"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Lymfatická drenáž</a:t>
            </a:r>
          </a:p>
        </p:txBody>
      </p:sp>
      <p:sp>
        <p:nvSpPr>
          <p:cNvPr id="99637" name="Text Box 309"/>
          <p:cNvSpPr txBox="1">
            <a:spLocks noChangeArrowheads="1"/>
          </p:cNvSpPr>
          <p:nvPr/>
        </p:nvSpPr>
        <p:spPr bwMode="auto">
          <a:xfrm flipH="1">
            <a:off x="4949825" y="5441950"/>
            <a:ext cx="865188"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9638" name="Text Box 310"/>
          <p:cNvSpPr txBox="1">
            <a:spLocks noChangeArrowheads="1"/>
          </p:cNvSpPr>
          <p:nvPr/>
        </p:nvSpPr>
        <p:spPr bwMode="auto">
          <a:xfrm flipH="1">
            <a:off x="1527175" y="1143000"/>
            <a:ext cx="865188"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99639" name="Line 311"/>
          <p:cNvSpPr>
            <a:spLocks noChangeShapeType="1"/>
          </p:cNvSpPr>
          <p:nvPr/>
        </p:nvSpPr>
        <p:spPr bwMode="auto">
          <a:xfrm flipV="1">
            <a:off x="2149475" y="860426"/>
            <a:ext cx="261938"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9640" name="Line 312"/>
          <p:cNvSpPr>
            <a:spLocks noChangeShapeType="1"/>
          </p:cNvSpPr>
          <p:nvPr/>
        </p:nvSpPr>
        <p:spPr bwMode="auto">
          <a:xfrm>
            <a:off x="2124076" y="1400175"/>
            <a:ext cx="227013"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9641" name="Line 313"/>
          <p:cNvSpPr>
            <a:spLocks noChangeShapeType="1"/>
          </p:cNvSpPr>
          <p:nvPr/>
        </p:nvSpPr>
        <p:spPr bwMode="auto">
          <a:xfrm flipH="1" flipV="1">
            <a:off x="5233988" y="4992688"/>
            <a:ext cx="17462"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9642" name="Oval 314"/>
          <p:cNvSpPr>
            <a:spLocks noChangeArrowheads="1"/>
          </p:cNvSpPr>
          <p:nvPr/>
        </p:nvSpPr>
        <p:spPr bwMode="auto">
          <a:xfrm flipH="1">
            <a:off x="4978401" y="4900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43" name="Line 315"/>
          <p:cNvSpPr>
            <a:spLocks noChangeShapeType="1"/>
          </p:cNvSpPr>
          <p:nvPr/>
        </p:nvSpPr>
        <p:spPr bwMode="auto">
          <a:xfrm flipV="1">
            <a:off x="5259388" y="5118101"/>
            <a:ext cx="100012"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9644" name="Line 316"/>
          <p:cNvSpPr>
            <a:spLocks noChangeShapeType="1"/>
          </p:cNvSpPr>
          <p:nvPr/>
        </p:nvSpPr>
        <p:spPr bwMode="auto">
          <a:xfrm flipH="1" flipV="1">
            <a:off x="5105400" y="5091114"/>
            <a:ext cx="134938"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9645" name="Oval 317"/>
          <p:cNvSpPr>
            <a:spLocks noChangeArrowheads="1"/>
          </p:cNvSpPr>
          <p:nvPr/>
        </p:nvSpPr>
        <p:spPr bwMode="auto">
          <a:xfrm flipH="1">
            <a:off x="5187951" y="4886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46" name="Line 318"/>
          <p:cNvSpPr>
            <a:spLocks noChangeShapeType="1"/>
          </p:cNvSpPr>
          <p:nvPr/>
        </p:nvSpPr>
        <p:spPr bwMode="auto">
          <a:xfrm flipH="1">
            <a:off x="4557714" y="5614989"/>
            <a:ext cx="471487"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99647" name="Text Box 319"/>
          <p:cNvSpPr txBox="1">
            <a:spLocks noChangeArrowheads="1"/>
          </p:cNvSpPr>
          <p:nvPr/>
        </p:nvSpPr>
        <p:spPr bwMode="auto">
          <a:xfrm>
            <a:off x="8039453" y="9286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99648" name="Oval 320"/>
          <p:cNvSpPr>
            <a:spLocks noChangeArrowheads="1"/>
          </p:cNvSpPr>
          <p:nvPr/>
        </p:nvSpPr>
        <p:spPr bwMode="auto">
          <a:xfrm flipH="1">
            <a:off x="6924676" y="4973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49" name="Oval 321"/>
          <p:cNvSpPr>
            <a:spLocks noChangeArrowheads="1"/>
          </p:cNvSpPr>
          <p:nvPr/>
        </p:nvSpPr>
        <p:spPr bwMode="auto">
          <a:xfrm flipH="1">
            <a:off x="6772276" y="5126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0" name="Oval 322"/>
          <p:cNvSpPr>
            <a:spLocks noChangeArrowheads="1"/>
          </p:cNvSpPr>
          <p:nvPr/>
        </p:nvSpPr>
        <p:spPr bwMode="auto">
          <a:xfrm flipH="1">
            <a:off x="6789738" y="4889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1" name="Oval 323"/>
          <p:cNvSpPr>
            <a:spLocks noChangeArrowheads="1"/>
          </p:cNvSpPr>
          <p:nvPr/>
        </p:nvSpPr>
        <p:spPr bwMode="auto">
          <a:xfrm flipH="1">
            <a:off x="7112001" y="5041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2" name="Oval 324"/>
          <p:cNvSpPr>
            <a:spLocks noChangeArrowheads="1"/>
          </p:cNvSpPr>
          <p:nvPr/>
        </p:nvSpPr>
        <p:spPr bwMode="auto">
          <a:xfrm flipH="1">
            <a:off x="3375026" y="40513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3" name="Oval 325"/>
          <p:cNvSpPr>
            <a:spLocks noChangeArrowheads="1"/>
          </p:cNvSpPr>
          <p:nvPr/>
        </p:nvSpPr>
        <p:spPr bwMode="auto">
          <a:xfrm flipH="1">
            <a:off x="2541588" y="5053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4" name="Oval 326"/>
          <p:cNvSpPr>
            <a:spLocks noChangeArrowheads="1"/>
          </p:cNvSpPr>
          <p:nvPr/>
        </p:nvSpPr>
        <p:spPr bwMode="auto">
          <a:xfrm flipH="1">
            <a:off x="3030538" y="48244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5" name="Oval 327"/>
          <p:cNvSpPr>
            <a:spLocks noChangeArrowheads="1"/>
          </p:cNvSpPr>
          <p:nvPr/>
        </p:nvSpPr>
        <p:spPr bwMode="auto">
          <a:xfrm flipH="1">
            <a:off x="3046413" y="5094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6" name="Oval 328"/>
          <p:cNvSpPr>
            <a:spLocks noChangeArrowheads="1"/>
          </p:cNvSpPr>
          <p:nvPr/>
        </p:nvSpPr>
        <p:spPr bwMode="auto">
          <a:xfrm flipH="1">
            <a:off x="3062288" y="5364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7" name="Oval 329"/>
          <p:cNvSpPr>
            <a:spLocks noChangeArrowheads="1"/>
          </p:cNvSpPr>
          <p:nvPr/>
        </p:nvSpPr>
        <p:spPr bwMode="auto">
          <a:xfrm flipH="1">
            <a:off x="3122613" y="49339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8" name="Oval 330"/>
          <p:cNvSpPr>
            <a:spLocks noChangeArrowheads="1"/>
          </p:cNvSpPr>
          <p:nvPr/>
        </p:nvSpPr>
        <p:spPr bwMode="auto">
          <a:xfrm flipH="1">
            <a:off x="2794001"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59" name="Oval 331"/>
          <p:cNvSpPr>
            <a:spLocks noChangeArrowheads="1"/>
          </p:cNvSpPr>
          <p:nvPr/>
        </p:nvSpPr>
        <p:spPr bwMode="auto">
          <a:xfrm flipH="1">
            <a:off x="2928938"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60" name="Oval 332"/>
          <p:cNvSpPr>
            <a:spLocks noChangeArrowheads="1"/>
          </p:cNvSpPr>
          <p:nvPr/>
        </p:nvSpPr>
        <p:spPr bwMode="auto">
          <a:xfrm flipH="1">
            <a:off x="3468688" y="4579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99661" name="Group 333"/>
          <p:cNvGrpSpPr>
            <a:grpSpLocks/>
          </p:cNvGrpSpPr>
          <p:nvPr/>
        </p:nvGrpSpPr>
        <p:grpSpPr bwMode="auto">
          <a:xfrm flipH="1">
            <a:off x="1162051" y="0"/>
            <a:ext cx="9866313" cy="7175500"/>
            <a:chOff x="-225" y="0"/>
            <a:chExt cx="6215" cy="4520"/>
          </a:xfrm>
        </p:grpSpPr>
        <p:sp>
          <p:nvSpPr>
            <p:cNvPr id="99679" name="Rectangle 334"/>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99680" name="Rectangle 335"/>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99681" name="Rectangle 336"/>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sp>
        <p:nvSpPr>
          <p:cNvPr id="99662" name="Oval 337"/>
          <p:cNvSpPr>
            <a:spLocks noChangeArrowheads="1"/>
          </p:cNvSpPr>
          <p:nvPr/>
        </p:nvSpPr>
        <p:spPr bwMode="auto">
          <a:xfrm flipH="1">
            <a:off x="2314576" y="681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99663" name="Freeform 338"/>
          <p:cNvSpPr>
            <a:spLocks/>
          </p:cNvSpPr>
          <p:nvPr/>
        </p:nvSpPr>
        <p:spPr bwMode="auto">
          <a:xfrm>
            <a:off x="2432050" y="936625"/>
            <a:ext cx="1631950" cy="319088"/>
          </a:xfrm>
          <a:custGeom>
            <a:avLst/>
            <a:gdLst>
              <a:gd name="T0" fmla="*/ 2147483647 w 1028"/>
              <a:gd name="T1" fmla="*/ 380544967 h 201"/>
              <a:gd name="T2" fmla="*/ 1345763195 w 1028"/>
              <a:gd name="T3" fmla="*/ 430948255 h 201"/>
              <a:gd name="T4" fmla="*/ 0 w 1028"/>
              <a:gd name="T5" fmla="*/ 0 h 201"/>
              <a:gd name="T6" fmla="*/ 0 60000 65536"/>
              <a:gd name="T7" fmla="*/ 0 60000 65536"/>
              <a:gd name="T8" fmla="*/ 0 60000 65536"/>
              <a:gd name="T9" fmla="*/ 0 w 1028"/>
              <a:gd name="T10" fmla="*/ 0 h 201"/>
              <a:gd name="T11" fmla="*/ 1028 w 1028"/>
              <a:gd name="T12" fmla="*/ 201 h 201"/>
            </a:gdLst>
            <a:ahLst/>
            <a:cxnLst>
              <a:cxn ang="T6">
                <a:pos x="T0" y="T1"/>
              </a:cxn>
              <a:cxn ang="T7">
                <a:pos x="T2" y="T3"/>
              </a:cxn>
              <a:cxn ang="T8">
                <a:pos x="T4" y="T5"/>
              </a:cxn>
            </a:cxnLst>
            <a:rect l="T9" t="T10" r="T11" b="T12"/>
            <a:pathLst>
              <a:path w="1028" h="201">
                <a:moveTo>
                  <a:pt x="1028" y="151"/>
                </a:moveTo>
                <a:cubicBezTo>
                  <a:pt x="945" y="154"/>
                  <a:pt x="705" y="196"/>
                  <a:pt x="534" y="171"/>
                </a:cubicBezTo>
                <a:cubicBezTo>
                  <a:pt x="353" y="201"/>
                  <a:pt x="111" y="36"/>
                  <a:pt x="0" y="0"/>
                </a:cubicBezTo>
              </a:path>
            </a:pathLst>
          </a:custGeom>
          <a:noFill/>
          <a:ln w="9525">
            <a:solidFill>
              <a:schemeClr val="tx1"/>
            </a:solidFill>
            <a:round/>
            <a:headEnd/>
            <a:tailEnd type="triangle" w="med" len="med"/>
          </a:ln>
        </p:spPr>
        <p:txBody>
          <a:bodyPr/>
          <a:lstStyle/>
          <a:p>
            <a:endParaRPr lang="cs-CZ"/>
          </a:p>
        </p:txBody>
      </p:sp>
      <p:sp>
        <p:nvSpPr>
          <p:cNvPr id="138581" name="Text Box 341"/>
          <p:cNvSpPr txBox="1">
            <a:spLocks noChangeArrowheads="1"/>
          </p:cNvSpPr>
          <p:nvPr/>
        </p:nvSpPr>
        <p:spPr bwMode="auto">
          <a:xfrm flipH="1">
            <a:off x="7731125" y="2986088"/>
            <a:ext cx="1403350"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Dilatace kapilár</a:t>
            </a:r>
            <a:endParaRPr lang="cs-CZ" sz="1400" dirty="0">
              <a:latin typeface="Times New Roman" pitchFamily="18" charset="0"/>
            </a:endParaRPr>
          </a:p>
        </p:txBody>
      </p:sp>
      <p:sp>
        <p:nvSpPr>
          <p:cNvPr id="99667" name="AutoShape 342"/>
          <p:cNvSpPr>
            <a:spLocks noChangeArrowheads="1"/>
          </p:cNvSpPr>
          <p:nvPr/>
        </p:nvSpPr>
        <p:spPr bwMode="auto">
          <a:xfrm>
            <a:off x="6775451" y="1844676"/>
            <a:ext cx="360363" cy="792163"/>
          </a:xfrm>
          <a:prstGeom prst="upArrow">
            <a:avLst>
              <a:gd name="adj1" fmla="val 50000"/>
              <a:gd name="adj2" fmla="val 54956"/>
            </a:avLst>
          </a:prstGeom>
          <a:solidFill>
            <a:schemeClr val="accent1"/>
          </a:solidFill>
          <a:ln w="9525">
            <a:solidFill>
              <a:schemeClr val="tx1"/>
            </a:solidFill>
            <a:miter lim="800000"/>
            <a:headEnd/>
            <a:tailEnd/>
          </a:ln>
        </p:spPr>
        <p:txBody>
          <a:bodyPr vert="eaVert" wrap="none" anchor="ctr"/>
          <a:lstStyle/>
          <a:p>
            <a:endParaRPr lang="en-US"/>
          </a:p>
        </p:txBody>
      </p:sp>
      <p:sp>
        <p:nvSpPr>
          <p:cNvPr id="138584" name="Text Box 344"/>
          <p:cNvSpPr txBox="1">
            <a:spLocks noChangeArrowheads="1"/>
          </p:cNvSpPr>
          <p:nvPr/>
        </p:nvSpPr>
        <p:spPr bwMode="auto">
          <a:xfrm flipH="1">
            <a:off x="7970838" y="1790700"/>
            <a:ext cx="1399742"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tlaku v kapiláře</a:t>
            </a:r>
            <a:endParaRPr lang="cs-CZ" sz="1400" dirty="0">
              <a:latin typeface="Times New Roman" pitchFamily="18" charset="0"/>
            </a:endParaRPr>
          </a:p>
        </p:txBody>
      </p:sp>
      <p:sp>
        <p:nvSpPr>
          <p:cNvPr id="99670" name="Line 345"/>
          <p:cNvSpPr>
            <a:spLocks noChangeShapeType="1"/>
          </p:cNvSpPr>
          <p:nvPr/>
        </p:nvSpPr>
        <p:spPr bwMode="auto">
          <a:xfrm flipH="1" flipV="1">
            <a:off x="8664575" y="2532064"/>
            <a:ext cx="1588" cy="498475"/>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99671" name="Line 346"/>
          <p:cNvSpPr>
            <a:spLocks noChangeShapeType="1"/>
          </p:cNvSpPr>
          <p:nvPr/>
        </p:nvSpPr>
        <p:spPr bwMode="auto">
          <a:xfrm flipH="1" flipV="1">
            <a:off x="7256463" y="1196975"/>
            <a:ext cx="1104900" cy="64770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99672" name="Freeform 347"/>
          <p:cNvSpPr>
            <a:spLocks/>
          </p:cNvSpPr>
          <p:nvPr/>
        </p:nvSpPr>
        <p:spPr bwMode="auto">
          <a:xfrm>
            <a:off x="6799264" y="3363913"/>
            <a:ext cx="4065587" cy="862012"/>
          </a:xfrm>
          <a:custGeom>
            <a:avLst/>
            <a:gdLst>
              <a:gd name="T0" fmla="*/ 577694378 w 2486"/>
              <a:gd name="T1" fmla="*/ 489818402 h 877"/>
              <a:gd name="T2" fmla="*/ 2147483647 w 2486"/>
              <a:gd name="T3" fmla="*/ 0 h 877"/>
              <a:gd name="T4" fmla="*/ 2147483647 w 2486"/>
              <a:gd name="T5" fmla="*/ 252155702 h 877"/>
              <a:gd name="T6" fmla="*/ 2147483647 w 2486"/>
              <a:gd name="T7" fmla="*/ 441513307 h 877"/>
              <a:gd name="T8" fmla="*/ 2147483647 w 2486"/>
              <a:gd name="T9" fmla="*/ 543920820 h 877"/>
              <a:gd name="T10" fmla="*/ 1890879076 w 2486"/>
              <a:gd name="T11" fmla="*/ 805737480 h 877"/>
              <a:gd name="T12" fmla="*/ 1251670846 w 2486"/>
              <a:gd name="T13" fmla="*/ 790279260 h 877"/>
              <a:gd name="T14" fmla="*/ 882588957 w 2486"/>
              <a:gd name="T15" fmla="*/ 652125411 h 877"/>
              <a:gd name="T16" fmla="*/ 534902702 w 2486"/>
              <a:gd name="T17" fmla="*/ 536192202 h 877"/>
              <a:gd name="T18" fmla="*/ 93608249 w 2486"/>
              <a:gd name="T19" fmla="*/ 525564982 h 877"/>
              <a:gd name="T20" fmla="*/ 80235645 w 2486"/>
              <a:gd name="T21" fmla="*/ 500445621 h 877"/>
              <a:gd name="T22" fmla="*/ 577694378 w 2486"/>
              <a:gd name="T23" fmla="*/ 489818402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9673" name="Freeform 348"/>
          <p:cNvSpPr>
            <a:spLocks/>
          </p:cNvSpPr>
          <p:nvPr/>
        </p:nvSpPr>
        <p:spPr bwMode="auto">
          <a:xfrm flipV="1">
            <a:off x="6815138" y="5133975"/>
            <a:ext cx="3987800" cy="731838"/>
          </a:xfrm>
          <a:custGeom>
            <a:avLst/>
            <a:gdLst>
              <a:gd name="T0" fmla="*/ 555799206 w 2486"/>
              <a:gd name="T1" fmla="*/ 353052176 h 877"/>
              <a:gd name="T2" fmla="*/ 2147483647 w 2486"/>
              <a:gd name="T3" fmla="*/ 0 h 877"/>
              <a:gd name="T4" fmla="*/ 2147483647 w 2486"/>
              <a:gd name="T5" fmla="*/ 181748673 h 877"/>
              <a:gd name="T6" fmla="*/ 2147483647 w 2486"/>
              <a:gd name="T7" fmla="*/ 318234388 h 877"/>
              <a:gd name="T8" fmla="*/ 2147483647 w 2486"/>
              <a:gd name="T9" fmla="*/ 392048199 h 877"/>
              <a:gd name="T10" fmla="*/ 1819214877 w 2486"/>
              <a:gd name="T11" fmla="*/ 580759814 h 877"/>
              <a:gd name="T12" fmla="*/ 1204232115 w 2486"/>
              <a:gd name="T13" fmla="*/ 569618689 h 877"/>
              <a:gd name="T14" fmla="*/ 849138395 w 2486"/>
              <a:gd name="T15" fmla="*/ 470039514 h 877"/>
              <a:gd name="T16" fmla="*/ 514629919 w 2486"/>
              <a:gd name="T17" fmla="*/ 386477219 h 877"/>
              <a:gd name="T18" fmla="*/ 90060747 w 2486"/>
              <a:gd name="T19" fmla="*/ 378817539 h 877"/>
              <a:gd name="T20" fmla="*/ 77194242 w 2486"/>
              <a:gd name="T21" fmla="*/ 360711856 h 877"/>
              <a:gd name="T22" fmla="*/ 555799206 w 2486"/>
              <a:gd name="T23" fmla="*/ 353052176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99674" name="Line 349"/>
          <p:cNvSpPr>
            <a:spLocks noChangeShapeType="1"/>
          </p:cNvSpPr>
          <p:nvPr/>
        </p:nvSpPr>
        <p:spPr bwMode="auto">
          <a:xfrm flipH="1" flipV="1">
            <a:off x="6437314" y="1846264"/>
            <a:ext cx="1587" cy="1044575"/>
          </a:xfrm>
          <a:prstGeom prst="line">
            <a:avLst/>
          </a:prstGeom>
          <a:noFill/>
          <a:ln w="76200">
            <a:solidFill>
              <a:schemeClr val="tx1"/>
            </a:solidFill>
            <a:round/>
            <a:headEnd/>
            <a:tailEnd type="triangle" w="med" len="med"/>
          </a:ln>
        </p:spPr>
        <p:txBody>
          <a:bodyPr wrap="none" anchor="ctr"/>
          <a:lstStyle/>
          <a:p>
            <a:endParaRPr lang="cs-CZ"/>
          </a:p>
        </p:txBody>
      </p:sp>
      <p:sp>
        <p:nvSpPr>
          <p:cNvPr id="99675" name="Text Box 350"/>
          <p:cNvSpPr txBox="1">
            <a:spLocks noChangeArrowheads="1"/>
          </p:cNvSpPr>
          <p:nvPr/>
        </p:nvSpPr>
        <p:spPr bwMode="auto">
          <a:xfrm>
            <a:off x="4528656" y="807901"/>
            <a:ext cx="1643399" cy="1200329"/>
          </a:xfrm>
          <a:prstGeom prst="rect">
            <a:avLst/>
          </a:prstGeom>
          <a:noFill/>
          <a:ln w="9525">
            <a:noFill/>
            <a:miter lim="800000"/>
            <a:headEnd/>
            <a:tailEnd/>
          </a:ln>
        </p:spPr>
        <p:txBody>
          <a:bodyPr wrap="none">
            <a:spAutoFit/>
          </a:bodyPr>
          <a:lstStyle/>
          <a:p>
            <a:pPr eaLnBrk="0" hangingPunct="0"/>
            <a:r>
              <a:rPr lang="cs-CZ" sz="2400" dirty="0">
                <a:latin typeface="Times New Roman" pitchFamily="18" charset="0"/>
              </a:rPr>
              <a:t>Hromadění</a:t>
            </a:r>
          </a:p>
          <a:p>
            <a:pPr eaLnBrk="0" hangingPunct="0"/>
            <a:r>
              <a:rPr lang="cs-CZ" sz="2400" dirty="0">
                <a:latin typeface="Times New Roman" pitchFamily="18" charset="0"/>
              </a:rPr>
              <a:t> filtrátu</a:t>
            </a:r>
          </a:p>
          <a:p>
            <a:pPr eaLnBrk="0" hangingPunct="0"/>
            <a:r>
              <a:rPr lang="cs-CZ" sz="2400" dirty="0">
                <a:latin typeface="Times New Roman" pitchFamily="18" charset="0"/>
              </a:rPr>
              <a:t>v </a:t>
            </a:r>
            <a:r>
              <a:rPr lang="cs-CZ" sz="2400" dirty="0" err="1">
                <a:latin typeface="Times New Roman" pitchFamily="18" charset="0"/>
              </a:rPr>
              <a:t>intersticiu</a:t>
            </a:r>
            <a:endParaRPr lang="cs-CZ" sz="2400" dirty="0">
              <a:latin typeface="Times New Roman" pitchFamily="18" charset="0"/>
            </a:endParaRPr>
          </a:p>
        </p:txBody>
      </p:sp>
      <p:sp>
        <p:nvSpPr>
          <p:cNvPr id="99677" name="Line 352"/>
          <p:cNvSpPr>
            <a:spLocks noChangeShapeType="1"/>
          </p:cNvSpPr>
          <p:nvPr/>
        </p:nvSpPr>
        <p:spPr bwMode="auto">
          <a:xfrm flipH="1">
            <a:off x="3749675" y="2663826"/>
            <a:ext cx="0" cy="504825"/>
          </a:xfrm>
          <a:prstGeom prst="line">
            <a:avLst/>
          </a:prstGeom>
          <a:noFill/>
          <a:ln w="28575">
            <a:solidFill>
              <a:schemeClr val="tx1"/>
            </a:solidFill>
            <a:round/>
            <a:headEnd/>
            <a:tailEnd type="triangle" w="med" len="med"/>
          </a:ln>
        </p:spPr>
        <p:txBody>
          <a:bodyPr wrap="none" anchor="ctr"/>
          <a:lstStyle/>
          <a:p>
            <a:endParaRPr lang="cs-CZ"/>
          </a:p>
        </p:txBody>
      </p:sp>
      <p:sp>
        <p:nvSpPr>
          <p:cNvPr id="99678" name="Freeform 353"/>
          <p:cNvSpPr>
            <a:spLocks/>
          </p:cNvSpPr>
          <p:nvPr/>
        </p:nvSpPr>
        <p:spPr bwMode="auto">
          <a:xfrm flipH="1">
            <a:off x="3709989" y="1077914"/>
            <a:ext cx="915987" cy="1501775"/>
          </a:xfrm>
          <a:custGeom>
            <a:avLst/>
            <a:gdLst>
              <a:gd name="T0" fmla="*/ 0 w 577"/>
              <a:gd name="T1" fmla="*/ 136088452 h 946"/>
              <a:gd name="T2" fmla="*/ 1217233892 w 577"/>
              <a:gd name="T3" fmla="*/ 375504077 h 946"/>
              <a:gd name="T4" fmla="*/ 1418846197 w 577"/>
              <a:gd name="T5" fmla="*/ 2147483647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28575">
            <a:solidFill>
              <a:schemeClr val="tx1"/>
            </a:solidFill>
            <a:round/>
            <a:headEnd/>
            <a:tailEnd type="triangle" w="med" len="med"/>
          </a:ln>
        </p:spPr>
        <p:txBody>
          <a:bodyPr wrap="none" anchor="ctr"/>
          <a:lstStyle/>
          <a:p>
            <a:endParaRPr lang="cs-CZ"/>
          </a:p>
        </p:txBody>
      </p:sp>
      <p:sp>
        <p:nvSpPr>
          <p:cNvPr id="359" name="Volný tvar: obrazec 358">
            <a:extLst>
              <a:ext uri="{FF2B5EF4-FFF2-40B4-BE49-F238E27FC236}">
                <a16:creationId xmlns:a16="http://schemas.microsoft.com/office/drawing/2014/main" id="{46BAFE81-7275-4E9C-BDD1-2ABF07DFAED8}"/>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0" name="Skupina 359">
            <a:extLst>
              <a:ext uri="{FF2B5EF4-FFF2-40B4-BE49-F238E27FC236}">
                <a16:creationId xmlns:a16="http://schemas.microsoft.com/office/drawing/2014/main" id="{9936B876-884C-4270-8C25-DD1EB1E3EFCA}"/>
              </a:ext>
            </a:extLst>
          </p:cNvPr>
          <p:cNvGrpSpPr/>
          <p:nvPr/>
        </p:nvGrpSpPr>
        <p:grpSpPr>
          <a:xfrm>
            <a:off x="1860374" y="33958"/>
            <a:ext cx="5477650" cy="495591"/>
            <a:chOff x="336374" y="33957"/>
            <a:chExt cx="5477650" cy="495591"/>
          </a:xfrm>
        </p:grpSpPr>
        <p:cxnSp>
          <p:nvCxnSpPr>
            <p:cNvPr id="361" name="Přímá spojnice se šipkou 360">
              <a:extLst>
                <a:ext uri="{FF2B5EF4-FFF2-40B4-BE49-F238E27FC236}">
                  <a16:creationId xmlns:a16="http://schemas.microsoft.com/office/drawing/2014/main" id="{2143ECA6-D8AD-42A4-B6E1-7303D9B90B6D}"/>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2" name="Přímá spojnice se šipkou 361">
              <a:extLst>
                <a:ext uri="{FF2B5EF4-FFF2-40B4-BE49-F238E27FC236}">
                  <a16:creationId xmlns:a16="http://schemas.microsoft.com/office/drawing/2014/main" id="{78F7C4BC-12AE-44E5-BD88-4A996AF2A786}"/>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3" name="Přímá spojnice se šipkou 362">
              <a:extLst>
                <a:ext uri="{FF2B5EF4-FFF2-40B4-BE49-F238E27FC236}">
                  <a16:creationId xmlns:a16="http://schemas.microsoft.com/office/drawing/2014/main" id="{9ABAC181-0F5A-46A8-BE06-0E7476E2C615}"/>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4" name="Přímá spojnice se šipkou 363">
              <a:extLst>
                <a:ext uri="{FF2B5EF4-FFF2-40B4-BE49-F238E27FC236}">
                  <a16:creationId xmlns:a16="http://schemas.microsoft.com/office/drawing/2014/main" id="{EA47D369-F277-47D9-A347-710438A29128}"/>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5" name="Přímá spojnice se šipkou 364">
              <a:extLst>
                <a:ext uri="{FF2B5EF4-FFF2-40B4-BE49-F238E27FC236}">
                  <a16:creationId xmlns:a16="http://schemas.microsoft.com/office/drawing/2014/main" id="{E00237C5-BA6C-4297-8F9F-8F0787E88280}"/>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6" name="Přímá spojnice se šipkou 365">
              <a:extLst>
                <a:ext uri="{FF2B5EF4-FFF2-40B4-BE49-F238E27FC236}">
                  <a16:creationId xmlns:a16="http://schemas.microsoft.com/office/drawing/2014/main" id="{3B8B2129-E9E6-46C6-98BB-4348C7530647}"/>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7" name="Přímá spojnice se šipkou 366">
              <a:extLst>
                <a:ext uri="{FF2B5EF4-FFF2-40B4-BE49-F238E27FC236}">
                  <a16:creationId xmlns:a16="http://schemas.microsoft.com/office/drawing/2014/main" id="{196D0EB7-3FEB-400C-97EF-05C0BAB477BE}"/>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8" name="Přímá spojnice se šipkou 367">
              <a:extLst>
                <a:ext uri="{FF2B5EF4-FFF2-40B4-BE49-F238E27FC236}">
                  <a16:creationId xmlns:a16="http://schemas.microsoft.com/office/drawing/2014/main" id="{1DCE93B3-659D-4F0F-B5EA-0D7715C7F5FE}"/>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9" name="Přímá spojnice se šipkou 368">
              <a:extLst>
                <a:ext uri="{FF2B5EF4-FFF2-40B4-BE49-F238E27FC236}">
                  <a16:creationId xmlns:a16="http://schemas.microsoft.com/office/drawing/2014/main" id="{ECC75D55-14BC-4EFF-94E7-DD54CFF6EAA3}"/>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0" name="Přímá spojnice se šipkou 369">
              <a:extLst>
                <a:ext uri="{FF2B5EF4-FFF2-40B4-BE49-F238E27FC236}">
                  <a16:creationId xmlns:a16="http://schemas.microsoft.com/office/drawing/2014/main" id="{D116D35A-1D11-4BE0-95BD-7C239B443320}"/>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1" name="Přímá spojnice se šipkou 370">
              <a:extLst>
                <a:ext uri="{FF2B5EF4-FFF2-40B4-BE49-F238E27FC236}">
                  <a16:creationId xmlns:a16="http://schemas.microsoft.com/office/drawing/2014/main" id="{05E32E50-A160-4AF5-9CBB-166A97EDBA99}"/>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2" name="Přímá spojnice se šipkou 371">
              <a:extLst>
                <a:ext uri="{FF2B5EF4-FFF2-40B4-BE49-F238E27FC236}">
                  <a16:creationId xmlns:a16="http://schemas.microsoft.com/office/drawing/2014/main" id="{F7D9F836-DC29-4ED7-B66F-EC2DDB408954}"/>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3" name="Přímá spojnice se šipkou 372">
              <a:extLst>
                <a:ext uri="{FF2B5EF4-FFF2-40B4-BE49-F238E27FC236}">
                  <a16:creationId xmlns:a16="http://schemas.microsoft.com/office/drawing/2014/main" id="{BA420A67-DE1A-4770-83D5-23549BF08150}"/>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4" name="Přímá spojnice se šipkou 373">
              <a:extLst>
                <a:ext uri="{FF2B5EF4-FFF2-40B4-BE49-F238E27FC236}">
                  <a16:creationId xmlns:a16="http://schemas.microsoft.com/office/drawing/2014/main" id="{30236145-8C26-4F44-8CA1-C5D5AF497037}"/>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5" name="Přímá spojnice se šipkou 374">
              <a:extLst>
                <a:ext uri="{FF2B5EF4-FFF2-40B4-BE49-F238E27FC236}">
                  <a16:creationId xmlns:a16="http://schemas.microsoft.com/office/drawing/2014/main" id="{7ECC4639-59AF-4609-B739-6F26845C253C}"/>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6" name="Přímá spojnice se šipkou 375">
              <a:extLst>
                <a:ext uri="{FF2B5EF4-FFF2-40B4-BE49-F238E27FC236}">
                  <a16:creationId xmlns:a16="http://schemas.microsoft.com/office/drawing/2014/main" id="{C3E7CB80-D240-439D-8C40-2E6E6F331F04}"/>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7" name="Přímá spojnice se šipkou 376">
              <a:extLst>
                <a:ext uri="{FF2B5EF4-FFF2-40B4-BE49-F238E27FC236}">
                  <a16:creationId xmlns:a16="http://schemas.microsoft.com/office/drawing/2014/main" id="{8716785C-F353-4F2A-B50F-5296849FF24B}"/>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8" name="Přímá spojnice se šipkou 377">
              <a:extLst>
                <a:ext uri="{FF2B5EF4-FFF2-40B4-BE49-F238E27FC236}">
                  <a16:creationId xmlns:a16="http://schemas.microsoft.com/office/drawing/2014/main" id="{2DAEA89D-C068-4841-A033-4019E652A0D9}"/>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9" name="Přímá spojnice se šipkou 378">
              <a:extLst>
                <a:ext uri="{FF2B5EF4-FFF2-40B4-BE49-F238E27FC236}">
                  <a16:creationId xmlns:a16="http://schemas.microsoft.com/office/drawing/2014/main" id="{39EE7FB2-7857-46B2-BCD8-9BA6CC7164B0}"/>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0" name="Přímá spojnice se šipkou 379">
              <a:extLst>
                <a:ext uri="{FF2B5EF4-FFF2-40B4-BE49-F238E27FC236}">
                  <a16:creationId xmlns:a16="http://schemas.microsoft.com/office/drawing/2014/main" id="{D182C121-1495-40F3-B76E-523923818A9A}"/>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1" name="Přímá spojnice se šipkou 380">
              <a:extLst>
                <a:ext uri="{FF2B5EF4-FFF2-40B4-BE49-F238E27FC236}">
                  <a16:creationId xmlns:a16="http://schemas.microsoft.com/office/drawing/2014/main" id="{5C2ED770-9A2C-4949-868C-2EE8FBF05E92}"/>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2" name="Přímá spojnice se šipkou 381">
              <a:extLst>
                <a:ext uri="{FF2B5EF4-FFF2-40B4-BE49-F238E27FC236}">
                  <a16:creationId xmlns:a16="http://schemas.microsoft.com/office/drawing/2014/main" id="{1F9DF45E-7CB5-4689-B1FC-5E16B10D3381}"/>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3" name="Přímá spojnice se šipkou 382">
              <a:extLst>
                <a:ext uri="{FF2B5EF4-FFF2-40B4-BE49-F238E27FC236}">
                  <a16:creationId xmlns:a16="http://schemas.microsoft.com/office/drawing/2014/main" id="{FAB271C6-C08D-45B6-BEED-D56F7858C21E}"/>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4" name="Přímá spojnice se šipkou 383">
              <a:extLst>
                <a:ext uri="{FF2B5EF4-FFF2-40B4-BE49-F238E27FC236}">
                  <a16:creationId xmlns:a16="http://schemas.microsoft.com/office/drawing/2014/main" id="{7C8AFD71-3143-4653-BC57-91F20A9CA827}"/>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5" name="Přímá spojnice se šipkou 384">
              <a:extLst>
                <a:ext uri="{FF2B5EF4-FFF2-40B4-BE49-F238E27FC236}">
                  <a16:creationId xmlns:a16="http://schemas.microsoft.com/office/drawing/2014/main" id="{FAE00CFE-1276-4700-A495-A2A85B281834}"/>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6" name="Přímá spojnice se šipkou 385">
              <a:extLst>
                <a:ext uri="{FF2B5EF4-FFF2-40B4-BE49-F238E27FC236}">
                  <a16:creationId xmlns:a16="http://schemas.microsoft.com/office/drawing/2014/main" id="{9051CB09-DEA9-4209-8BD0-47CADD251917}"/>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7" name="Přímá spojnice se šipkou 386">
              <a:extLst>
                <a:ext uri="{FF2B5EF4-FFF2-40B4-BE49-F238E27FC236}">
                  <a16:creationId xmlns:a16="http://schemas.microsoft.com/office/drawing/2014/main" id="{95BFC222-AD9D-4711-B358-2840ED4F0AC7}"/>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8" name="Přímá spojnice se šipkou 387">
              <a:extLst>
                <a:ext uri="{FF2B5EF4-FFF2-40B4-BE49-F238E27FC236}">
                  <a16:creationId xmlns:a16="http://schemas.microsoft.com/office/drawing/2014/main" id="{D74A64C8-7A2C-48C6-9732-FB6BAA97D1EB}"/>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9" name="Přímá spojnice se šipkou 388">
              <a:extLst>
                <a:ext uri="{FF2B5EF4-FFF2-40B4-BE49-F238E27FC236}">
                  <a16:creationId xmlns:a16="http://schemas.microsoft.com/office/drawing/2014/main" id="{4ABE9C17-77E4-442C-8CAC-B3853A7B6835}"/>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0" name="Přímá spojnice se šipkou 389">
              <a:extLst>
                <a:ext uri="{FF2B5EF4-FFF2-40B4-BE49-F238E27FC236}">
                  <a16:creationId xmlns:a16="http://schemas.microsoft.com/office/drawing/2014/main" id="{72061138-8E95-48F2-A98E-8DCA464C2CD5}"/>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2A374715-10A1-4524-AF79-BA3C058F6620}"/>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5A148E51-7B17-484C-BBB4-43B03A42AB0D}"/>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3" name="Přímá spojnice se šipkou 392">
              <a:extLst>
                <a:ext uri="{FF2B5EF4-FFF2-40B4-BE49-F238E27FC236}">
                  <a16:creationId xmlns:a16="http://schemas.microsoft.com/office/drawing/2014/main" id="{BA9FD521-A3A4-474A-ADA1-49894E8695B5}"/>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4" name="Přímá spojnice se šipkou 393">
              <a:extLst>
                <a:ext uri="{FF2B5EF4-FFF2-40B4-BE49-F238E27FC236}">
                  <a16:creationId xmlns:a16="http://schemas.microsoft.com/office/drawing/2014/main" id="{EA9F6D55-E547-49E6-B550-BC6A77F8B842}"/>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5" name="Přímá spojnice se šipkou 394">
              <a:extLst>
                <a:ext uri="{FF2B5EF4-FFF2-40B4-BE49-F238E27FC236}">
                  <a16:creationId xmlns:a16="http://schemas.microsoft.com/office/drawing/2014/main" id="{F3E35191-2330-4EAF-A0E8-0F3E0866914D}"/>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6" name="Přímá spojnice se šipkou 395">
              <a:extLst>
                <a:ext uri="{FF2B5EF4-FFF2-40B4-BE49-F238E27FC236}">
                  <a16:creationId xmlns:a16="http://schemas.microsoft.com/office/drawing/2014/main" id="{2A184D84-47F5-4503-84AF-1EC386C3314E}"/>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7" name="Přímá spojnice se šipkou 396">
              <a:extLst>
                <a:ext uri="{FF2B5EF4-FFF2-40B4-BE49-F238E27FC236}">
                  <a16:creationId xmlns:a16="http://schemas.microsoft.com/office/drawing/2014/main" id="{79BCE641-7CDD-4ED0-9430-8C27BC2ABDCE}"/>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8" name="Přímá spojnice se šipkou 397">
              <a:extLst>
                <a:ext uri="{FF2B5EF4-FFF2-40B4-BE49-F238E27FC236}">
                  <a16:creationId xmlns:a16="http://schemas.microsoft.com/office/drawing/2014/main" id="{0BD385A3-BFF4-4E37-AD87-A86B19F6BB2C}"/>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00" name="Skupina 399">
            <a:extLst>
              <a:ext uri="{FF2B5EF4-FFF2-40B4-BE49-F238E27FC236}">
                <a16:creationId xmlns:a16="http://schemas.microsoft.com/office/drawing/2014/main" id="{E88F2970-EDAA-49F7-98F7-4C174D9B0332}"/>
              </a:ext>
            </a:extLst>
          </p:cNvPr>
          <p:cNvGrpSpPr/>
          <p:nvPr/>
        </p:nvGrpSpPr>
        <p:grpSpPr>
          <a:xfrm>
            <a:off x="1166813" y="292101"/>
            <a:ext cx="1464587" cy="593725"/>
            <a:chOff x="-357188" y="292100"/>
            <a:chExt cx="1464587" cy="593725"/>
          </a:xfrm>
        </p:grpSpPr>
        <p:sp>
          <p:nvSpPr>
            <p:cNvPr id="401" name="AutoShape 2">
              <a:extLst>
                <a:ext uri="{FF2B5EF4-FFF2-40B4-BE49-F238E27FC236}">
                  <a16:creationId xmlns:a16="http://schemas.microsoft.com/office/drawing/2014/main" id="{377B54B9-1E0A-4A69-924B-C100C3E14998}"/>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402" name="Oval 309">
              <a:extLst>
                <a:ext uri="{FF2B5EF4-FFF2-40B4-BE49-F238E27FC236}">
                  <a16:creationId xmlns:a16="http://schemas.microsoft.com/office/drawing/2014/main" id="{7041575C-5E6E-4735-B945-ABB5435474E2}"/>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3" name="Oval 311">
              <a:extLst>
                <a:ext uri="{FF2B5EF4-FFF2-40B4-BE49-F238E27FC236}">
                  <a16:creationId xmlns:a16="http://schemas.microsoft.com/office/drawing/2014/main" id="{24C7A13D-769F-4986-B6BE-05A6EEC140F2}"/>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04" name="Text Box 318">
              <a:extLst>
                <a:ext uri="{FF2B5EF4-FFF2-40B4-BE49-F238E27FC236}">
                  <a16:creationId xmlns:a16="http://schemas.microsoft.com/office/drawing/2014/main" id="{3A7421D9-9F16-459F-B7D4-188DB82F29C0}"/>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2" name="Obdélník 1">
            <a:extLst>
              <a:ext uri="{FF2B5EF4-FFF2-40B4-BE49-F238E27FC236}">
                <a16:creationId xmlns:a16="http://schemas.microsoft.com/office/drawing/2014/main" id="{D4B6CBE9-2A5D-4D5D-B7EC-AE605DE48BFD}"/>
              </a:ext>
            </a:extLst>
          </p:cNvPr>
          <p:cNvSpPr/>
          <p:nvPr/>
        </p:nvSpPr>
        <p:spPr>
          <a:xfrm>
            <a:off x="10656887" y="-99392"/>
            <a:ext cx="1385888" cy="7243136"/>
          </a:xfrm>
          <a:prstGeom prst="rect">
            <a:avLst/>
          </a:prstGeom>
          <a:solidFill>
            <a:srgbClr val="FCFD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668" name="Text Box 343"/>
          <p:cNvSpPr txBox="1">
            <a:spLocks noChangeArrowheads="1"/>
          </p:cNvSpPr>
          <p:nvPr/>
        </p:nvSpPr>
        <p:spPr bwMode="auto">
          <a:xfrm rot="18103792" flipH="1">
            <a:off x="6194618" y="641678"/>
            <a:ext cx="1733167" cy="523220"/>
          </a:xfrm>
          <a:prstGeom prst="rect">
            <a:avLst/>
          </a:prstGeom>
          <a:solidFill>
            <a:srgbClr val="BBE0E3"/>
          </a:solidFill>
          <a:ln w="9525">
            <a:noFill/>
            <a:miter lim="800000"/>
            <a:headEnd/>
            <a:tailEnd/>
          </a:ln>
        </p:spPr>
        <p:txBody>
          <a:bodyPr wrap="none">
            <a:spAutoFit/>
          </a:bodyPr>
          <a:lstStyle/>
          <a:p>
            <a:pPr eaLnBrk="0" hangingPunct="0"/>
            <a:r>
              <a:rPr lang="cs-CZ" sz="1400" b="1" u="sng" dirty="0">
                <a:latin typeface="Times New Roman" pitchFamily="18" charset="0"/>
              </a:rPr>
              <a:t>Zvýšení gradientu </a:t>
            </a:r>
          </a:p>
          <a:p>
            <a:pPr eaLnBrk="0" hangingPunct="0"/>
            <a:r>
              <a:rPr lang="cs-CZ" sz="1400" b="1" u="sng" dirty="0">
                <a:latin typeface="Times New Roman" pitchFamily="18" charset="0"/>
              </a:rPr>
              <a:t>hydraulických tlaků</a:t>
            </a:r>
            <a:endParaRPr lang="cs-CZ" sz="1400" dirty="0">
              <a:latin typeface="Times New Roman" pitchFamily="18" charset="0"/>
            </a:endParaRPr>
          </a:p>
        </p:txBody>
      </p:sp>
      <p:sp>
        <p:nvSpPr>
          <p:cNvPr id="99676" name="Freeform 351"/>
          <p:cNvSpPr>
            <a:spLocks/>
          </p:cNvSpPr>
          <p:nvPr/>
        </p:nvSpPr>
        <p:spPr bwMode="auto">
          <a:xfrm flipH="1">
            <a:off x="5991225" y="1189039"/>
            <a:ext cx="463550" cy="555625"/>
          </a:xfrm>
          <a:custGeom>
            <a:avLst/>
            <a:gdLst>
              <a:gd name="T0" fmla="*/ 0 w 292"/>
              <a:gd name="T1" fmla="*/ 882054777 h 350"/>
              <a:gd name="T2" fmla="*/ 146169051 w 292"/>
              <a:gd name="T3" fmla="*/ 15876904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76200">
            <a:solidFill>
              <a:schemeClr val="tx1"/>
            </a:solidFill>
            <a:round/>
            <a:headEnd/>
            <a:tailEnd type="triangle" w="med" len="med"/>
          </a:ln>
        </p:spPr>
        <p:txBody>
          <a:bodyPr wrap="none" anchor="ctr"/>
          <a:lstStyle/>
          <a:p>
            <a:endParaRPr lang="cs-CZ"/>
          </a:p>
        </p:txBody>
      </p:sp>
      <p:sp>
        <p:nvSpPr>
          <p:cNvPr id="138579" name="Text Box 339"/>
          <p:cNvSpPr txBox="1">
            <a:spLocks noChangeArrowheads="1"/>
          </p:cNvSpPr>
          <p:nvPr/>
        </p:nvSpPr>
        <p:spPr bwMode="auto">
          <a:xfrm flipH="1">
            <a:off x="6488113" y="-25400"/>
            <a:ext cx="692150" cy="336550"/>
          </a:xfrm>
          <a:prstGeom prst="rect">
            <a:avLst/>
          </a:prstGeom>
          <a:solidFill>
            <a:srgbClr val="FFFF00"/>
          </a:solidFill>
          <a:ln w="9525">
            <a:noFill/>
            <a:miter lim="800000"/>
            <a:headEnd/>
            <a:tailEnd/>
          </a:ln>
          <a:effectLst/>
        </p:spPr>
        <p:txBody>
          <a:bodyPr wrap="none">
            <a:spAutoFit/>
          </a:bodyPr>
          <a:lstStyle/>
          <a:p>
            <a:pPr eaLnBrk="0" hangingPunct="0">
              <a:defRPr/>
            </a:pPr>
            <a:r>
              <a:rPr lang="cs-CZ" sz="1600" b="1" u="sng" dirty="0">
                <a:effectLst>
                  <a:outerShdw blurRad="38100" dist="38100" dir="2700000" algn="tl">
                    <a:srgbClr val="FFFFFF"/>
                  </a:outerShdw>
                </a:effectLst>
                <a:latin typeface="Times New Roman" pitchFamily="18" charset="0"/>
              </a:rPr>
              <a:t>Zánět</a:t>
            </a:r>
            <a:endParaRPr lang="cs-CZ" sz="1400" dirty="0">
              <a:latin typeface="Times New Roman" pitchFamily="18" charset="0"/>
            </a:endParaRPr>
          </a:p>
        </p:txBody>
      </p:sp>
      <p:sp>
        <p:nvSpPr>
          <p:cNvPr id="99665" name="Freeform 340"/>
          <p:cNvSpPr>
            <a:spLocks/>
          </p:cNvSpPr>
          <p:nvPr/>
        </p:nvSpPr>
        <p:spPr bwMode="auto">
          <a:xfrm>
            <a:off x="6834189" y="7939"/>
            <a:ext cx="3990975" cy="3127375"/>
          </a:xfrm>
          <a:custGeom>
            <a:avLst/>
            <a:gdLst>
              <a:gd name="T0" fmla="*/ 0 w 2514"/>
              <a:gd name="T1" fmla="*/ 504031324 h 1970"/>
              <a:gd name="T2" fmla="*/ 2147483647 w 2514"/>
              <a:gd name="T3" fmla="*/ 597277875 h 1970"/>
              <a:gd name="T4" fmla="*/ 2147483647 w 2514"/>
              <a:gd name="T5" fmla="*/ 2147483647 h 1970"/>
              <a:gd name="T6" fmla="*/ 2147483647 w 2514"/>
              <a:gd name="T7" fmla="*/ 2147483647 h 1970"/>
              <a:gd name="T8" fmla="*/ 0 60000 65536"/>
              <a:gd name="T9" fmla="*/ 0 60000 65536"/>
              <a:gd name="T10" fmla="*/ 0 60000 65536"/>
              <a:gd name="T11" fmla="*/ 0 60000 65536"/>
              <a:gd name="T12" fmla="*/ 0 w 2514"/>
              <a:gd name="T13" fmla="*/ 0 h 1970"/>
              <a:gd name="T14" fmla="*/ 2514 w 2514"/>
              <a:gd name="T15" fmla="*/ 1970 h 1970"/>
            </a:gdLst>
            <a:ahLst/>
            <a:cxnLst>
              <a:cxn ang="T8">
                <a:pos x="T0" y="T1"/>
              </a:cxn>
              <a:cxn ang="T9">
                <a:pos x="T2" y="T3"/>
              </a:cxn>
              <a:cxn ang="T10">
                <a:pos x="T4" y="T5"/>
              </a:cxn>
              <a:cxn ang="T11">
                <a:pos x="T6" y="T7"/>
              </a:cxn>
            </a:cxnLst>
            <a:rect l="T12" t="T13" r="T14" b="T15"/>
            <a:pathLst>
              <a:path w="2514" h="1970">
                <a:moveTo>
                  <a:pt x="0" y="200"/>
                </a:moveTo>
                <a:cubicBezTo>
                  <a:pt x="358" y="207"/>
                  <a:pt x="1784" y="0"/>
                  <a:pt x="2149" y="237"/>
                </a:cubicBezTo>
                <a:cubicBezTo>
                  <a:pt x="2514" y="474"/>
                  <a:pt x="2310" y="1333"/>
                  <a:pt x="2190" y="1622"/>
                </a:cubicBezTo>
                <a:cubicBezTo>
                  <a:pt x="2070" y="1911"/>
                  <a:pt x="1588" y="1898"/>
                  <a:pt x="1430" y="1970"/>
                </a:cubicBezTo>
              </a:path>
            </a:pathLst>
          </a:custGeom>
          <a:noFill/>
          <a:ln w="12700">
            <a:solidFill>
              <a:schemeClr val="tx1"/>
            </a:solidFill>
            <a:prstDash val="dash"/>
            <a:round/>
            <a:headEnd type="oval" w="med" len="med"/>
            <a:tailEnd type="triangle" w="med" len="med"/>
          </a:ln>
        </p:spPr>
        <p:txBody>
          <a:bodyPr wrap="none" anchor="ctr"/>
          <a:lstStyle/>
          <a:p>
            <a:endParaRPr lang="cs-CZ" dirty="0"/>
          </a:p>
        </p:txBody>
      </p:sp>
    </p:spTree>
    <p:custDataLst>
      <p:tags r:id="rId1"/>
    </p:custData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 name="Obdélník 391">
            <a:extLst>
              <a:ext uri="{FF2B5EF4-FFF2-40B4-BE49-F238E27FC236}">
                <a16:creationId xmlns:a16="http://schemas.microsoft.com/office/drawing/2014/main" id="{68F89CD3-D18C-4FFE-A6B0-30A2F165B498}"/>
              </a:ext>
            </a:extLst>
          </p:cNvPr>
          <p:cNvSpPr/>
          <p:nvPr/>
        </p:nvSpPr>
        <p:spPr>
          <a:xfrm>
            <a:off x="1476642" y="17464"/>
            <a:ext cx="9313415"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0" name="Obdélník 386">
            <a:extLst>
              <a:ext uri="{FF2B5EF4-FFF2-40B4-BE49-F238E27FC236}">
                <a16:creationId xmlns:a16="http://schemas.microsoft.com/office/drawing/2014/main" id="{D8985061-8FE8-4B51-BFDF-D4717A7A4F34}"/>
              </a:ext>
            </a:extLst>
          </p:cNvPr>
          <p:cNvSpPr/>
          <p:nvPr/>
        </p:nvSpPr>
        <p:spPr>
          <a:xfrm>
            <a:off x="1535113" y="9058"/>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355" name="Freeform 3"/>
          <p:cNvSpPr>
            <a:spLocks/>
          </p:cNvSpPr>
          <p:nvPr/>
        </p:nvSpPr>
        <p:spPr bwMode="auto">
          <a:xfrm>
            <a:off x="6838950" y="3363913"/>
            <a:ext cx="4065588" cy="862012"/>
          </a:xfrm>
          <a:custGeom>
            <a:avLst/>
            <a:gdLst>
              <a:gd name="T0" fmla="*/ 577694520 w 2486"/>
              <a:gd name="T1" fmla="*/ 489818402 h 877"/>
              <a:gd name="T2" fmla="*/ 2147483647 w 2486"/>
              <a:gd name="T3" fmla="*/ 0 h 877"/>
              <a:gd name="T4" fmla="*/ 2147483647 w 2486"/>
              <a:gd name="T5" fmla="*/ 252155702 h 877"/>
              <a:gd name="T6" fmla="*/ 2147483647 w 2486"/>
              <a:gd name="T7" fmla="*/ 441513307 h 877"/>
              <a:gd name="T8" fmla="*/ 2147483647 w 2486"/>
              <a:gd name="T9" fmla="*/ 543920820 h 877"/>
              <a:gd name="T10" fmla="*/ 1890879542 w 2486"/>
              <a:gd name="T11" fmla="*/ 805737480 h 877"/>
              <a:gd name="T12" fmla="*/ 1251671154 w 2486"/>
              <a:gd name="T13" fmla="*/ 790279260 h 877"/>
              <a:gd name="T14" fmla="*/ 882589174 w 2486"/>
              <a:gd name="T15" fmla="*/ 652125411 h 877"/>
              <a:gd name="T16" fmla="*/ 534902833 w 2486"/>
              <a:gd name="T17" fmla="*/ 536192202 h 877"/>
              <a:gd name="T18" fmla="*/ 93608272 w 2486"/>
              <a:gd name="T19" fmla="*/ 525564982 h 877"/>
              <a:gd name="T20" fmla="*/ 80235665 w 2486"/>
              <a:gd name="T21" fmla="*/ 500445621 h 877"/>
              <a:gd name="T22" fmla="*/ 577694520 w 2486"/>
              <a:gd name="T23" fmla="*/ 489818402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100356" name="Freeform 4"/>
          <p:cNvSpPr>
            <a:spLocks/>
          </p:cNvSpPr>
          <p:nvPr/>
        </p:nvSpPr>
        <p:spPr bwMode="auto">
          <a:xfrm>
            <a:off x="6434139" y="3879851"/>
            <a:ext cx="268287" cy="74613"/>
          </a:xfrm>
          <a:custGeom>
            <a:avLst/>
            <a:gdLst>
              <a:gd name="T0" fmla="*/ 300834180 w 216"/>
              <a:gd name="T1" fmla="*/ 11565014 h 38"/>
              <a:gd name="T2" fmla="*/ 228324671 w 216"/>
              <a:gd name="T3" fmla="*/ 134937618 h 38"/>
              <a:gd name="T4" fmla="*/ 104906437 w 216"/>
              <a:gd name="T5" fmla="*/ 111803639 h 38"/>
              <a:gd name="T6" fmla="*/ 32396898 w 216"/>
              <a:gd name="T7" fmla="*/ 0 h 38"/>
              <a:gd name="T8" fmla="*/ 300834180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57" name="Freeform 5"/>
          <p:cNvSpPr>
            <a:spLocks/>
          </p:cNvSpPr>
          <p:nvPr/>
        </p:nvSpPr>
        <p:spPr bwMode="auto">
          <a:xfrm>
            <a:off x="6046788" y="3879851"/>
            <a:ext cx="196850" cy="74613"/>
          </a:xfrm>
          <a:custGeom>
            <a:avLst/>
            <a:gdLst>
              <a:gd name="T0" fmla="*/ 161956526 w 216"/>
              <a:gd name="T1" fmla="*/ 11565014 h 38"/>
              <a:gd name="T2" fmla="*/ 122921000 w 216"/>
              <a:gd name="T3" fmla="*/ 134937618 h 38"/>
              <a:gd name="T4" fmla="*/ 56476810 w 216"/>
              <a:gd name="T5" fmla="*/ 111803639 h 38"/>
              <a:gd name="T6" fmla="*/ 17441277 w 216"/>
              <a:gd name="T7" fmla="*/ 0 h 38"/>
              <a:gd name="T8" fmla="*/ 16195652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58" name="Freeform 6"/>
          <p:cNvSpPr>
            <a:spLocks/>
          </p:cNvSpPr>
          <p:nvPr/>
        </p:nvSpPr>
        <p:spPr bwMode="auto">
          <a:xfrm>
            <a:off x="5657850" y="3879851"/>
            <a:ext cx="211138" cy="74613"/>
          </a:xfrm>
          <a:custGeom>
            <a:avLst/>
            <a:gdLst>
              <a:gd name="T0" fmla="*/ 186320496 w 216"/>
              <a:gd name="T1" fmla="*/ 11565014 h 38"/>
              <a:gd name="T2" fmla="*/ 141412629 w 216"/>
              <a:gd name="T3" fmla="*/ 134937618 h 38"/>
              <a:gd name="T4" fmla="*/ 64972844 w 216"/>
              <a:gd name="T5" fmla="*/ 111803639 h 38"/>
              <a:gd name="T6" fmla="*/ 20064954 w 216"/>
              <a:gd name="T7" fmla="*/ 0 h 38"/>
              <a:gd name="T8" fmla="*/ 18632049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59" name="Freeform 7"/>
          <p:cNvSpPr>
            <a:spLocks/>
          </p:cNvSpPr>
          <p:nvPr/>
        </p:nvSpPr>
        <p:spPr bwMode="auto">
          <a:xfrm>
            <a:off x="5268914" y="3879851"/>
            <a:ext cx="179387" cy="74613"/>
          </a:xfrm>
          <a:custGeom>
            <a:avLst/>
            <a:gdLst>
              <a:gd name="T0" fmla="*/ 134496248 w 216"/>
              <a:gd name="T1" fmla="*/ 11565014 h 38"/>
              <a:gd name="T2" fmla="*/ 102078675 w 216"/>
              <a:gd name="T3" fmla="*/ 134937618 h 38"/>
              <a:gd name="T4" fmla="*/ 46901395 w 216"/>
              <a:gd name="T5" fmla="*/ 111803639 h 38"/>
              <a:gd name="T6" fmla="*/ 14483842 w 216"/>
              <a:gd name="T7" fmla="*/ 0 h 38"/>
              <a:gd name="T8" fmla="*/ 13449624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0" name="Freeform 8"/>
          <p:cNvSpPr>
            <a:spLocks/>
          </p:cNvSpPr>
          <p:nvPr/>
        </p:nvSpPr>
        <p:spPr bwMode="auto">
          <a:xfrm>
            <a:off x="4881563" y="3879851"/>
            <a:ext cx="227012" cy="74613"/>
          </a:xfrm>
          <a:custGeom>
            <a:avLst/>
            <a:gdLst>
              <a:gd name="T0" fmla="*/ 215389201 w 216"/>
              <a:gd name="T1" fmla="*/ 11565014 h 38"/>
              <a:gd name="T2" fmla="*/ 163474934 w 216"/>
              <a:gd name="T3" fmla="*/ 134937618 h 38"/>
              <a:gd name="T4" fmla="*/ 75110505 w 216"/>
              <a:gd name="T5" fmla="*/ 111803639 h 38"/>
              <a:gd name="T6" fmla="*/ 23196214 w 216"/>
              <a:gd name="T7" fmla="*/ 0 h 38"/>
              <a:gd name="T8" fmla="*/ 215389201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1" name="Freeform 9"/>
          <p:cNvSpPr>
            <a:spLocks/>
          </p:cNvSpPr>
          <p:nvPr/>
        </p:nvSpPr>
        <p:spPr bwMode="auto">
          <a:xfrm>
            <a:off x="4492625" y="3879851"/>
            <a:ext cx="203200" cy="74613"/>
          </a:xfrm>
          <a:custGeom>
            <a:avLst/>
            <a:gdLst>
              <a:gd name="T0" fmla="*/ 172573254 w 216"/>
              <a:gd name="T1" fmla="*/ 11565014 h 38"/>
              <a:gd name="T2" fmla="*/ 130979355 w 216"/>
              <a:gd name="T3" fmla="*/ 134937618 h 38"/>
              <a:gd name="T4" fmla="*/ 60179183 w 216"/>
              <a:gd name="T5" fmla="*/ 111803639 h 38"/>
              <a:gd name="T6" fmla="*/ 18585276 w 216"/>
              <a:gd name="T7" fmla="*/ 0 h 38"/>
              <a:gd name="T8" fmla="*/ 172573254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2" name="Freeform 10"/>
          <p:cNvSpPr>
            <a:spLocks/>
          </p:cNvSpPr>
          <p:nvPr/>
        </p:nvSpPr>
        <p:spPr bwMode="auto">
          <a:xfrm>
            <a:off x="4105275" y="3879851"/>
            <a:ext cx="185738" cy="74613"/>
          </a:xfrm>
          <a:custGeom>
            <a:avLst/>
            <a:gdLst>
              <a:gd name="T0" fmla="*/ 144187734 w 216"/>
              <a:gd name="T1" fmla="*/ 11565014 h 38"/>
              <a:gd name="T2" fmla="*/ 109434934 w 216"/>
              <a:gd name="T3" fmla="*/ 134937618 h 38"/>
              <a:gd name="T4" fmla="*/ 50280824 w 216"/>
              <a:gd name="T5" fmla="*/ 111803639 h 38"/>
              <a:gd name="T6" fmla="*/ 15528043 w 216"/>
              <a:gd name="T7" fmla="*/ 0 h 38"/>
              <a:gd name="T8" fmla="*/ 144187734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3" name="Freeform 11"/>
          <p:cNvSpPr>
            <a:spLocks/>
          </p:cNvSpPr>
          <p:nvPr/>
        </p:nvSpPr>
        <p:spPr bwMode="auto">
          <a:xfrm>
            <a:off x="3806826" y="3879851"/>
            <a:ext cx="201613" cy="74613"/>
          </a:xfrm>
          <a:custGeom>
            <a:avLst/>
            <a:gdLst>
              <a:gd name="T0" fmla="*/ 169888831 w 216"/>
              <a:gd name="T1" fmla="*/ 11565014 h 38"/>
              <a:gd name="T2" fmla="*/ 128940869 w 216"/>
              <a:gd name="T3" fmla="*/ 134937618 h 38"/>
              <a:gd name="T4" fmla="*/ 59243418 w 216"/>
              <a:gd name="T5" fmla="*/ 111803639 h 38"/>
              <a:gd name="T6" fmla="*/ 18295448 w 216"/>
              <a:gd name="T7" fmla="*/ 0 h 38"/>
              <a:gd name="T8" fmla="*/ 169888831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4" name="Freeform 12"/>
          <p:cNvSpPr>
            <a:spLocks/>
          </p:cNvSpPr>
          <p:nvPr/>
        </p:nvSpPr>
        <p:spPr bwMode="auto">
          <a:xfrm>
            <a:off x="1319213" y="279717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100365" name="Freeform 13"/>
          <p:cNvSpPr>
            <a:spLocks/>
          </p:cNvSpPr>
          <p:nvPr/>
        </p:nvSpPr>
        <p:spPr bwMode="auto">
          <a:xfrm flipV="1">
            <a:off x="6854825" y="5133975"/>
            <a:ext cx="3987800" cy="731838"/>
          </a:xfrm>
          <a:custGeom>
            <a:avLst/>
            <a:gdLst>
              <a:gd name="T0" fmla="*/ 555799206 w 2486"/>
              <a:gd name="T1" fmla="*/ 353052176 h 877"/>
              <a:gd name="T2" fmla="*/ 2147483647 w 2486"/>
              <a:gd name="T3" fmla="*/ 0 h 877"/>
              <a:gd name="T4" fmla="*/ 2147483647 w 2486"/>
              <a:gd name="T5" fmla="*/ 181748673 h 877"/>
              <a:gd name="T6" fmla="*/ 2147483647 w 2486"/>
              <a:gd name="T7" fmla="*/ 318234388 h 877"/>
              <a:gd name="T8" fmla="*/ 2147483647 w 2486"/>
              <a:gd name="T9" fmla="*/ 392048199 h 877"/>
              <a:gd name="T10" fmla="*/ 1819214877 w 2486"/>
              <a:gd name="T11" fmla="*/ 580759814 h 877"/>
              <a:gd name="T12" fmla="*/ 1204232115 w 2486"/>
              <a:gd name="T13" fmla="*/ 569618689 h 877"/>
              <a:gd name="T14" fmla="*/ 849138395 w 2486"/>
              <a:gd name="T15" fmla="*/ 470039514 h 877"/>
              <a:gd name="T16" fmla="*/ 514629919 w 2486"/>
              <a:gd name="T17" fmla="*/ 386477219 h 877"/>
              <a:gd name="T18" fmla="*/ 90060747 w 2486"/>
              <a:gd name="T19" fmla="*/ 378817539 h 877"/>
              <a:gd name="T20" fmla="*/ 77194242 w 2486"/>
              <a:gd name="T21" fmla="*/ 360711856 h 877"/>
              <a:gd name="T22" fmla="*/ 555799206 w 2486"/>
              <a:gd name="T23" fmla="*/ 353052176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100366" name="Freeform 14"/>
          <p:cNvSpPr>
            <a:spLocks/>
          </p:cNvSpPr>
          <p:nvPr/>
        </p:nvSpPr>
        <p:spPr bwMode="auto">
          <a:xfrm flipV="1">
            <a:off x="6424614" y="5327651"/>
            <a:ext cx="161925" cy="74613"/>
          </a:xfrm>
          <a:custGeom>
            <a:avLst/>
            <a:gdLst>
              <a:gd name="T0" fmla="*/ 109585758 w 216"/>
              <a:gd name="T1" fmla="*/ 11565014 h 38"/>
              <a:gd name="T2" fmla="*/ 83173226 w 216"/>
              <a:gd name="T3" fmla="*/ 134937618 h 38"/>
              <a:gd name="T4" fmla="*/ 38214301 w 216"/>
              <a:gd name="T5" fmla="*/ 111803639 h 38"/>
              <a:gd name="T6" fmla="*/ 11801783 w 216"/>
              <a:gd name="T7" fmla="*/ 0 h 38"/>
              <a:gd name="T8" fmla="*/ 10958575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7" name="Freeform 15"/>
          <p:cNvSpPr>
            <a:spLocks/>
          </p:cNvSpPr>
          <p:nvPr/>
        </p:nvSpPr>
        <p:spPr bwMode="auto">
          <a:xfrm flipV="1">
            <a:off x="6037264" y="5327651"/>
            <a:ext cx="211137" cy="74613"/>
          </a:xfrm>
          <a:custGeom>
            <a:avLst/>
            <a:gdLst>
              <a:gd name="T0" fmla="*/ 186318636 w 216"/>
              <a:gd name="T1" fmla="*/ 11565014 h 38"/>
              <a:gd name="T2" fmla="*/ 141410982 w 216"/>
              <a:gd name="T3" fmla="*/ 134937618 h 38"/>
              <a:gd name="T4" fmla="*/ 64972537 w 216"/>
              <a:gd name="T5" fmla="*/ 111803639 h 38"/>
              <a:gd name="T6" fmla="*/ 20064859 w 216"/>
              <a:gd name="T7" fmla="*/ 0 h 38"/>
              <a:gd name="T8" fmla="*/ 18631863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8" name="Freeform 16"/>
          <p:cNvSpPr>
            <a:spLocks/>
          </p:cNvSpPr>
          <p:nvPr/>
        </p:nvSpPr>
        <p:spPr bwMode="auto">
          <a:xfrm flipV="1">
            <a:off x="5648326" y="5327651"/>
            <a:ext cx="219075" cy="74613"/>
          </a:xfrm>
          <a:custGeom>
            <a:avLst/>
            <a:gdLst>
              <a:gd name="T0" fmla="*/ 200591568 w 216"/>
              <a:gd name="T1" fmla="*/ 11565014 h 38"/>
              <a:gd name="T2" fmla="*/ 152243960 w 216"/>
              <a:gd name="T3" fmla="*/ 134937618 h 38"/>
              <a:gd name="T4" fmla="*/ 69949848 w 216"/>
              <a:gd name="T5" fmla="*/ 111803639 h 38"/>
              <a:gd name="T6" fmla="*/ 21602217 w 216"/>
              <a:gd name="T7" fmla="*/ 0 h 38"/>
              <a:gd name="T8" fmla="*/ 20059156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69" name="Freeform 17"/>
          <p:cNvSpPr>
            <a:spLocks/>
          </p:cNvSpPr>
          <p:nvPr/>
        </p:nvSpPr>
        <p:spPr bwMode="auto">
          <a:xfrm flipV="1">
            <a:off x="5259389" y="5327651"/>
            <a:ext cx="236537" cy="74613"/>
          </a:xfrm>
          <a:custGeom>
            <a:avLst/>
            <a:gdLst>
              <a:gd name="T0" fmla="*/ 233843109 w 216"/>
              <a:gd name="T1" fmla="*/ 11565014 h 38"/>
              <a:gd name="T2" fmla="*/ 177481614 w 216"/>
              <a:gd name="T3" fmla="*/ 134937618 h 38"/>
              <a:gd name="T4" fmla="*/ 81545047 w 216"/>
              <a:gd name="T5" fmla="*/ 111803639 h 38"/>
              <a:gd name="T6" fmla="*/ 25183526 w 216"/>
              <a:gd name="T7" fmla="*/ 0 h 38"/>
              <a:gd name="T8" fmla="*/ 233843109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70" name="Freeform 18"/>
          <p:cNvSpPr>
            <a:spLocks/>
          </p:cNvSpPr>
          <p:nvPr/>
        </p:nvSpPr>
        <p:spPr bwMode="auto">
          <a:xfrm flipV="1">
            <a:off x="4872038" y="5327651"/>
            <a:ext cx="252412" cy="74613"/>
          </a:xfrm>
          <a:custGeom>
            <a:avLst/>
            <a:gdLst>
              <a:gd name="T0" fmla="*/ 266285309 w 216"/>
              <a:gd name="T1" fmla="*/ 11565014 h 38"/>
              <a:gd name="T2" fmla="*/ 202103733 w 216"/>
              <a:gd name="T3" fmla="*/ 134937618 h 38"/>
              <a:gd name="T4" fmla="*/ 92858412 w 216"/>
              <a:gd name="T5" fmla="*/ 111803639 h 38"/>
              <a:gd name="T6" fmla="*/ 28676809 w 216"/>
              <a:gd name="T7" fmla="*/ 0 h 38"/>
              <a:gd name="T8" fmla="*/ 266285309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71" name="Freeform 19"/>
          <p:cNvSpPr>
            <a:spLocks/>
          </p:cNvSpPr>
          <p:nvPr/>
        </p:nvSpPr>
        <p:spPr bwMode="auto">
          <a:xfrm flipV="1">
            <a:off x="4483101" y="5327651"/>
            <a:ext cx="258763" cy="74613"/>
          </a:xfrm>
          <a:custGeom>
            <a:avLst/>
            <a:gdLst>
              <a:gd name="T0" fmla="*/ 279853378 w 216"/>
              <a:gd name="T1" fmla="*/ 11565014 h 38"/>
              <a:gd name="T2" fmla="*/ 212402509 w 216"/>
              <a:gd name="T3" fmla="*/ 134937618 h 38"/>
              <a:gd name="T4" fmla="*/ 97589600 w 216"/>
              <a:gd name="T5" fmla="*/ 111803639 h 38"/>
              <a:gd name="T6" fmla="*/ 30138702 w 216"/>
              <a:gd name="T7" fmla="*/ 0 h 38"/>
              <a:gd name="T8" fmla="*/ 27985337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72" name="Freeform 20"/>
          <p:cNvSpPr>
            <a:spLocks/>
          </p:cNvSpPr>
          <p:nvPr/>
        </p:nvSpPr>
        <p:spPr bwMode="auto">
          <a:xfrm flipV="1">
            <a:off x="4095750" y="5327651"/>
            <a:ext cx="234950" cy="74613"/>
          </a:xfrm>
          <a:custGeom>
            <a:avLst/>
            <a:gdLst>
              <a:gd name="T0" fmla="*/ 230716552 w 216"/>
              <a:gd name="T1" fmla="*/ 11565014 h 38"/>
              <a:gd name="T2" fmla="*/ 175107383 w 216"/>
              <a:gd name="T3" fmla="*/ 134937618 h 38"/>
              <a:gd name="T4" fmla="*/ 80455158 w 216"/>
              <a:gd name="T5" fmla="*/ 111803639 h 38"/>
              <a:gd name="T6" fmla="*/ 24845964 w 216"/>
              <a:gd name="T7" fmla="*/ 0 h 38"/>
              <a:gd name="T8" fmla="*/ 230716552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73" name="Freeform 21"/>
          <p:cNvSpPr>
            <a:spLocks/>
          </p:cNvSpPr>
          <p:nvPr/>
        </p:nvSpPr>
        <p:spPr bwMode="auto">
          <a:xfrm flipV="1">
            <a:off x="3821113" y="5327651"/>
            <a:ext cx="234950" cy="74613"/>
          </a:xfrm>
          <a:custGeom>
            <a:avLst/>
            <a:gdLst>
              <a:gd name="T0" fmla="*/ 230716552 w 216"/>
              <a:gd name="T1" fmla="*/ 11565014 h 38"/>
              <a:gd name="T2" fmla="*/ 175107383 w 216"/>
              <a:gd name="T3" fmla="*/ 134937618 h 38"/>
              <a:gd name="T4" fmla="*/ 80455158 w 216"/>
              <a:gd name="T5" fmla="*/ 111803639 h 38"/>
              <a:gd name="T6" fmla="*/ 24845964 w 216"/>
              <a:gd name="T7" fmla="*/ 0 h 38"/>
              <a:gd name="T8" fmla="*/ 230716552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0374" name="Freeform 22"/>
          <p:cNvSpPr>
            <a:spLocks/>
          </p:cNvSpPr>
          <p:nvPr/>
        </p:nvSpPr>
        <p:spPr bwMode="auto">
          <a:xfrm flipV="1">
            <a:off x="1309688" y="536892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100375" name="Text Box 23"/>
          <p:cNvSpPr txBox="1">
            <a:spLocks noChangeArrowheads="1"/>
          </p:cNvSpPr>
          <p:nvPr/>
        </p:nvSpPr>
        <p:spPr bwMode="auto">
          <a:xfrm>
            <a:off x="9256714"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100376" name="Text Box 24"/>
          <p:cNvSpPr txBox="1">
            <a:spLocks noChangeArrowheads="1"/>
          </p:cNvSpPr>
          <p:nvPr/>
        </p:nvSpPr>
        <p:spPr bwMode="auto">
          <a:xfrm>
            <a:off x="1906588"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100377" name="Text Box 25"/>
          <p:cNvSpPr txBox="1">
            <a:spLocks noChangeArrowheads="1"/>
          </p:cNvSpPr>
          <p:nvPr/>
        </p:nvSpPr>
        <p:spPr bwMode="auto">
          <a:xfrm>
            <a:off x="4959350"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100378" name="Line 26"/>
          <p:cNvSpPr>
            <a:spLocks noChangeShapeType="1"/>
          </p:cNvSpPr>
          <p:nvPr/>
        </p:nvSpPr>
        <p:spPr bwMode="auto">
          <a:xfrm flipH="1" flipV="1">
            <a:off x="6899275" y="2139950"/>
            <a:ext cx="0" cy="1500188"/>
          </a:xfrm>
          <a:prstGeom prst="line">
            <a:avLst/>
          </a:prstGeom>
          <a:noFill/>
          <a:ln w="9525">
            <a:solidFill>
              <a:schemeClr val="tx1"/>
            </a:solidFill>
            <a:round/>
            <a:headEnd/>
            <a:tailEnd type="triangle" w="med" len="med"/>
          </a:ln>
        </p:spPr>
        <p:txBody>
          <a:bodyPr wrap="none" anchor="ctr"/>
          <a:lstStyle/>
          <a:p>
            <a:endParaRPr lang="cs-CZ"/>
          </a:p>
        </p:txBody>
      </p:sp>
      <p:sp>
        <p:nvSpPr>
          <p:cNvPr id="100379" name="Line 27"/>
          <p:cNvSpPr>
            <a:spLocks noChangeShapeType="1"/>
          </p:cNvSpPr>
          <p:nvPr/>
        </p:nvSpPr>
        <p:spPr bwMode="auto">
          <a:xfrm flipH="1" flipV="1">
            <a:off x="5081588" y="307816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100380" name="Line 28"/>
          <p:cNvSpPr>
            <a:spLocks noChangeShapeType="1"/>
          </p:cNvSpPr>
          <p:nvPr/>
        </p:nvSpPr>
        <p:spPr bwMode="auto">
          <a:xfrm flipH="1" flipV="1">
            <a:off x="4776788" y="3063876"/>
            <a:ext cx="0" cy="557213"/>
          </a:xfrm>
          <a:prstGeom prst="line">
            <a:avLst/>
          </a:prstGeom>
          <a:noFill/>
          <a:ln w="9525">
            <a:solidFill>
              <a:schemeClr val="tx1"/>
            </a:solidFill>
            <a:round/>
            <a:headEnd type="triangle" w="med" len="med"/>
            <a:tailEnd/>
          </a:ln>
        </p:spPr>
        <p:txBody>
          <a:bodyPr wrap="none" anchor="ctr"/>
          <a:lstStyle/>
          <a:p>
            <a:endParaRPr lang="cs-CZ"/>
          </a:p>
        </p:txBody>
      </p:sp>
      <p:sp>
        <p:nvSpPr>
          <p:cNvPr id="100381" name="Line 29"/>
          <p:cNvSpPr>
            <a:spLocks noChangeShapeType="1"/>
          </p:cNvSpPr>
          <p:nvPr/>
        </p:nvSpPr>
        <p:spPr bwMode="auto">
          <a:xfrm flipH="1" flipV="1">
            <a:off x="4232275" y="3068638"/>
            <a:ext cx="0" cy="565150"/>
          </a:xfrm>
          <a:prstGeom prst="line">
            <a:avLst/>
          </a:prstGeom>
          <a:noFill/>
          <a:ln w="9525">
            <a:solidFill>
              <a:schemeClr val="tx1"/>
            </a:solidFill>
            <a:round/>
            <a:headEnd type="triangle" w="med" len="med"/>
            <a:tailEnd/>
          </a:ln>
        </p:spPr>
        <p:txBody>
          <a:bodyPr wrap="none" anchor="ctr"/>
          <a:lstStyle/>
          <a:p>
            <a:endParaRPr lang="cs-CZ"/>
          </a:p>
        </p:txBody>
      </p:sp>
      <p:sp>
        <p:nvSpPr>
          <p:cNvPr id="100382" name="Line 30"/>
          <p:cNvSpPr>
            <a:spLocks noChangeShapeType="1"/>
          </p:cNvSpPr>
          <p:nvPr/>
        </p:nvSpPr>
        <p:spPr bwMode="auto">
          <a:xfrm flipH="1" flipV="1">
            <a:off x="3952875" y="3068639"/>
            <a:ext cx="0" cy="541337"/>
          </a:xfrm>
          <a:prstGeom prst="line">
            <a:avLst/>
          </a:prstGeom>
          <a:noFill/>
          <a:ln w="9525">
            <a:solidFill>
              <a:schemeClr val="tx1"/>
            </a:solidFill>
            <a:round/>
            <a:headEnd type="triangle" w="med" len="med"/>
            <a:tailEnd/>
          </a:ln>
        </p:spPr>
        <p:txBody>
          <a:bodyPr wrap="none" anchor="ctr"/>
          <a:lstStyle/>
          <a:p>
            <a:endParaRPr lang="cs-CZ"/>
          </a:p>
        </p:txBody>
      </p:sp>
      <p:sp>
        <p:nvSpPr>
          <p:cNvPr id="100383" name="Line 31"/>
          <p:cNvSpPr>
            <a:spLocks noChangeShapeType="1"/>
          </p:cNvSpPr>
          <p:nvPr/>
        </p:nvSpPr>
        <p:spPr bwMode="auto">
          <a:xfrm flipH="1" flipV="1">
            <a:off x="3657600" y="3038475"/>
            <a:ext cx="0" cy="566738"/>
          </a:xfrm>
          <a:prstGeom prst="line">
            <a:avLst/>
          </a:prstGeom>
          <a:noFill/>
          <a:ln w="9525">
            <a:solidFill>
              <a:schemeClr val="tx1"/>
            </a:solidFill>
            <a:round/>
            <a:headEnd type="triangle" w="med" len="med"/>
            <a:tailEnd/>
          </a:ln>
        </p:spPr>
        <p:txBody>
          <a:bodyPr wrap="none" anchor="ctr"/>
          <a:lstStyle/>
          <a:p>
            <a:endParaRPr lang="cs-CZ"/>
          </a:p>
        </p:txBody>
      </p:sp>
      <p:sp>
        <p:nvSpPr>
          <p:cNvPr id="100384" name="Line 32"/>
          <p:cNvSpPr>
            <a:spLocks noChangeShapeType="1"/>
          </p:cNvSpPr>
          <p:nvPr/>
        </p:nvSpPr>
        <p:spPr bwMode="auto">
          <a:xfrm flipH="1" flipV="1">
            <a:off x="5375275" y="3055938"/>
            <a:ext cx="0" cy="582612"/>
          </a:xfrm>
          <a:prstGeom prst="line">
            <a:avLst/>
          </a:prstGeom>
          <a:noFill/>
          <a:ln w="9525">
            <a:solidFill>
              <a:schemeClr val="tx1"/>
            </a:solidFill>
            <a:round/>
            <a:headEnd type="triangle" w="med" len="med"/>
            <a:tailEnd/>
          </a:ln>
        </p:spPr>
        <p:txBody>
          <a:bodyPr wrap="none" anchor="ctr"/>
          <a:lstStyle/>
          <a:p>
            <a:endParaRPr lang="cs-CZ"/>
          </a:p>
        </p:txBody>
      </p:sp>
      <p:sp>
        <p:nvSpPr>
          <p:cNvPr id="100385" name="Line 33"/>
          <p:cNvSpPr>
            <a:spLocks noChangeShapeType="1"/>
          </p:cNvSpPr>
          <p:nvPr/>
        </p:nvSpPr>
        <p:spPr bwMode="auto">
          <a:xfrm flipH="1" flipV="1">
            <a:off x="5676900" y="307181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100386" name="Line 34"/>
          <p:cNvSpPr>
            <a:spLocks noChangeShapeType="1"/>
          </p:cNvSpPr>
          <p:nvPr/>
        </p:nvSpPr>
        <p:spPr bwMode="auto">
          <a:xfrm flipH="1" flipV="1">
            <a:off x="5953125" y="3071814"/>
            <a:ext cx="0" cy="549275"/>
          </a:xfrm>
          <a:prstGeom prst="line">
            <a:avLst/>
          </a:prstGeom>
          <a:noFill/>
          <a:ln w="9525">
            <a:solidFill>
              <a:schemeClr val="tx1"/>
            </a:solidFill>
            <a:round/>
            <a:headEnd type="triangle" w="med" len="med"/>
            <a:tailEnd/>
          </a:ln>
        </p:spPr>
        <p:txBody>
          <a:bodyPr wrap="none" anchor="ctr"/>
          <a:lstStyle/>
          <a:p>
            <a:endParaRPr lang="cs-CZ"/>
          </a:p>
        </p:txBody>
      </p:sp>
      <p:sp>
        <p:nvSpPr>
          <p:cNvPr id="100387" name="Line 35"/>
          <p:cNvSpPr>
            <a:spLocks noChangeShapeType="1"/>
          </p:cNvSpPr>
          <p:nvPr/>
        </p:nvSpPr>
        <p:spPr bwMode="auto">
          <a:xfrm flipH="1" flipV="1">
            <a:off x="6254750" y="3087688"/>
            <a:ext cx="0" cy="557212"/>
          </a:xfrm>
          <a:prstGeom prst="line">
            <a:avLst/>
          </a:prstGeom>
          <a:noFill/>
          <a:ln w="9525">
            <a:solidFill>
              <a:schemeClr val="tx1"/>
            </a:solidFill>
            <a:round/>
            <a:headEnd type="triangle" w="med" len="med"/>
            <a:tailEnd/>
          </a:ln>
        </p:spPr>
        <p:txBody>
          <a:bodyPr wrap="none" anchor="ctr"/>
          <a:lstStyle/>
          <a:p>
            <a:endParaRPr lang="cs-CZ"/>
          </a:p>
        </p:txBody>
      </p:sp>
      <p:sp>
        <p:nvSpPr>
          <p:cNvPr id="100388" name="Line 36"/>
          <p:cNvSpPr>
            <a:spLocks noChangeShapeType="1"/>
          </p:cNvSpPr>
          <p:nvPr/>
        </p:nvSpPr>
        <p:spPr bwMode="auto">
          <a:xfrm flipH="1" flipV="1">
            <a:off x="6523038" y="3087688"/>
            <a:ext cx="0" cy="539750"/>
          </a:xfrm>
          <a:prstGeom prst="line">
            <a:avLst/>
          </a:prstGeom>
          <a:noFill/>
          <a:ln w="9525">
            <a:solidFill>
              <a:schemeClr val="tx1"/>
            </a:solidFill>
            <a:round/>
            <a:headEnd type="triangle" w="med" len="med"/>
            <a:tailEnd/>
          </a:ln>
        </p:spPr>
        <p:txBody>
          <a:bodyPr wrap="none" anchor="ctr"/>
          <a:lstStyle/>
          <a:p>
            <a:endParaRPr lang="cs-CZ"/>
          </a:p>
        </p:txBody>
      </p:sp>
      <p:sp>
        <p:nvSpPr>
          <p:cNvPr id="100389" name="Line 37"/>
          <p:cNvSpPr>
            <a:spLocks noChangeShapeType="1"/>
          </p:cNvSpPr>
          <p:nvPr/>
        </p:nvSpPr>
        <p:spPr bwMode="auto">
          <a:xfrm flipH="1" flipV="1">
            <a:off x="6807200" y="3086100"/>
            <a:ext cx="0" cy="539750"/>
          </a:xfrm>
          <a:prstGeom prst="line">
            <a:avLst/>
          </a:prstGeom>
          <a:noFill/>
          <a:ln w="9525">
            <a:solidFill>
              <a:schemeClr val="tx1"/>
            </a:solidFill>
            <a:round/>
            <a:headEnd type="triangle" w="med" len="med"/>
            <a:tailEnd/>
          </a:ln>
        </p:spPr>
        <p:txBody>
          <a:bodyPr wrap="none" anchor="ctr"/>
          <a:lstStyle/>
          <a:p>
            <a:endParaRPr lang="cs-CZ"/>
          </a:p>
        </p:txBody>
      </p:sp>
      <p:sp>
        <p:nvSpPr>
          <p:cNvPr id="100390" name="Line 38"/>
          <p:cNvSpPr>
            <a:spLocks noChangeShapeType="1"/>
          </p:cNvSpPr>
          <p:nvPr/>
        </p:nvSpPr>
        <p:spPr bwMode="auto">
          <a:xfrm flipH="1" flipV="1">
            <a:off x="7656513"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100391" name="Line 39"/>
          <p:cNvSpPr>
            <a:spLocks noChangeShapeType="1"/>
          </p:cNvSpPr>
          <p:nvPr/>
        </p:nvSpPr>
        <p:spPr bwMode="auto">
          <a:xfrm flipH="1" flipV="1">
            <a:off x="1765301" y="3033713"/>
            <a:ext cx="5159375" cy="50800"/>
          </a:xfrm>
          <a:prstGeom prst="line">
            <a:avLst/>
          </a:prstGeom>
          <a:noFill/>
          <a:ln w="9525">
            <a:solidFill>
              <a:schemeClr val="tx1"/>
            </a:solidFill>
            <a:round/>
            <a:headEnd/>
            <a:tailEnd/>
          </a:ln>
        </p:spPr>
        <p:txBody>
          <a:bodyPr wrap="none" anchor="ctr"/>
          <a:lstStyle/>
          <a:p>
            <a:endParaRPr lang="cs-CZ"/>
          </a:p>
        </p:txBody>
      </p:sp>
      <p:sp>
        <p:nvSpPr>
          <p:cNvPr id="100392" name="Line 40"/>
          <p:cNvSpPr>
            <a:spLocks noChangeShapeType="1"/>
          </p:cNvSpPr>
          <p:nvPr/>
        </p:nvSpPr>
        <p:spPr bwMode="auto">
          <a:xfrm flipH="1" flipV="1">
            <a:off x="6477000" y="1846264"/>
            <a:ext cx="1588" cy="1044575"/>
          </a:xfrm>
          <a:prstGeom prst="line">
            <a:avLst/>
          </a:prstGeom>
          <a:noFill/>
          <a:ln w="76200">
            <a:solidFill>
              <a:schemeClr val="tx1"/>
            </a:solidFill>
            <a:round/>
            <a:headEnd/>
            <a:tailEnd type="triangle" w="med" len="med"/>
          </a:ln>
        </p:spPr>
        <p:txBody>
          <a:bodyPr wrap="none" anchor="ctr"/>
          <a:lstStyle/>
          <a:p>
            <a:endParaRPr lang="cs-CZ"/>
          </a:p>
        </p:txBody>
      </p:sp>
      <p:sp>
        <p:nvSpPr>
          <p:cNvPr id="100393" name="Text Box 41"/>
          <p:cNvSpPr txBox="1">
            <a:spLocks noChangeArrowheads="1"/>
          </p:cNvSpPr>
          <p:nvPr/>
        </p:nvSpPr>
        <p:spPr bwMode="auto">
          <a:xfrm>
            <a:off x="4581526" y="848486"/>
            <a:ext cx="1643399" cy="1200329"/>
          </a:xfrm>
          <a:prstGeom prst="rect">
            <a:avLst/>
          </a:prstGeom>
          <a:noFill/>
          <a:ln w="9525">
            <a:noFill/>
            <a:miter lim="800000"/>
            <a:headEnd/>
            <a:tailEnd/>
          </a:ln>
        </p:spPr>
        <p:txBody>
          <a:bodyPr wrap="none">
            <a:spAutoFit/>
          </a:bodyPr>
          <a:lstStyle/>
          <a:p>
            <a:pPr eaLnBrk="0" hangingPunct="0"/>
            <a:r>
              <a:rPr lang="cs-CZ" sz="2400" dirty="0">
                <a:latin typeface="Times New Roman" pitchFamily="18" charset="0"/>
              </a:rPr>
              <a:t>Hromadění</a:t>
            </a:r>
          </a:p>
          <a:p>
            <a:pPr eaLnBrk="0" hangingPunct="0"/>
            <a:r>
              <a:rPr lang="cs-CZ" sz="2400" dirty="0">
                <a:latin typeface="Times New Roman" pitchFamily="18" charset="0"/>
              </a:rPr>
              <a:t> filtrátu</a:t>
            </a:r>
          </a:p>
          <a:p>
            <a:pPr eaLnBrk="0" hangingPunct="0"/>
            <a:r>
              <a:rPr lang="cs-CZ" sz="2400" dirty="0">
                <a:latin typeface="Times New Roman" pitchFamily="18" charset="0"/>
              </a:rPr>
              <a:t>v </a:t>
            </a:r>
            <a:r>
              <a:rPr lang="cs-CZ" sz="2400" dirty="0" err="1">
                <a:latin typeface="Times New Roman" pitchFamily="18" charset="0"/>
              </a:rPr>
              <a:t>intersticiu</a:t>
            </a:r>
            <a:endParaRPr lang="cs-CZ" sz="2400" dirty="0">
              <a:latin typeface="Times New Roman" pitchFamily="18" charset="0"/>
            </a:endParaRPr>
          </a:p>
        </p:txBody>
      </p:sp>
      <p:sp>
        <p:nvSpPr>
          <p:cNvPr id="100394" name="Text Box 42"/>
          <p:cNvSpPr txBox="1">
            <a:spLocks noChangeArrowheads="1"/>
          </p:cNvSpPr>
          <p:nvPr/>
        </p:nvSpPr>
        <p:spPr bwMode="auto">
          <a:xfrm flipH="1">
            <a:off x="7974542" y="3948113"/>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100395" name="Oval 43"/>
          <p:cNvSpPr>
            <a:spLocks noChangeArrowheads="1"/>
          </p:cNvSpPr>
          <p:nvPr/>
        </p:nvSpPr>
        <p:spPr bwMode="auto">
          <a:xfrm flipH="1">
            <a:off x="6640513"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396" name="Oval 44"/>
          <p:cNvSpPr>
            <a:spLocks noChangeArrowheads="1"/>
          </p:cNvSpPr>
          <p:nvPr/>
        </p:nvSpPr>
        <p:spPr bwMode="auto">
          <a:xfrm flipH="1">
            <a:off x="6488113"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397" name="Oval 45"/>
          <p:cNvSpPr>
            <a:spLocks noChangeArrowheads="1"/>
          </p:cNvSpPr>
          <p:nvPr/>
        </p:nvSpPr>
        <p:spPr bwMode="auto">
          <a:xfrm flipH="1">
            <a:off x="6335713"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398" name="Oval 46"/>
          <p:cNvSpPr>
            <a:spLocks noChangeArrowheads="1"/>
          </p:cNvSpPr>
          <p:nvPr/>
        </p:nvSpPr>
        <p:spPr bwMode="auto">
          <a:xfrm flipH="1">
            <a:off x="6191251"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399" name="Oval 47"/>
          <p:cNvSpPr>
            <a:spLocks noChangeArrowheads="1"/>
          </p:cNvSpPr>
          <p:nvPr/>
        </p:nvSpPr>
        <p:spPr bwMode="auto">
          <a:xfrm flipH="1">
            <a:off x="6411913"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0" name="Oval 48"/>
          <p:cNvSpPr>
            <a:spLocks noChangeArrowheads="1"/>
          </p:cNvSpPr>
          <p:nvPr/>
        </p:nvSpPr>
        <p:spPr bwMode="auto">
          <a:xfrm flipH="1">
            <a:off x="6715126"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1" name="Oval 49"/>
          <p:cNvSpPr>
            <a:spLocks noChangeArrowheads="1"/>
          </p:cNvSpPr>
          <p:nvPr/>
        </p:nvSpPr>
        <p:spPr bwMode="auto">
          <a:xfrm flipH="1">
            <a:off x="6723063"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2" name="Oval 50"/>
          <p:cNvSpPr>
            <a:spLocks noChangeArrowheads="1"/>
          </p:cNvSpPr>
          <p:nvPr/>
        </p:nvSpPr>
        <p:spPr bwMode="auto">
          <a:xfrm flipH="1">
            <a:off x="6511926"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3" name="Oval 51"/>
          <p:cNvSpPr>
            <a:spLocks noChangeArrowheads="1"/>
          </p:cNvSpPr>
          <p:nvPr/>
        </p:nvSpPr>
        <p:spPr bwMode="auto">
          <a:xfrm flipH="1">
            <a:off x="6107113"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4" name="Oval 52"/>
          <p:cNvSpPr>
            <a:spLocks noChangeArrowheads="1"/>
          </p:cNvSpPr>
          <p:nvPr/>
        </p:nvSpPr>
        <p:spPr bwMode="auto">
          <a:xfrm flipH="1">
            <a:off x="6030913"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5" name="Oval 53"/>
          <p:cNvSpPr>
            <a:spLocks noChangeArrowheads="1"/>
          </p:cNvSpPr>
          <p:nvPr/>
        </p:nvSpPr>
        <p:spPr bwMode="auto">
          <a:xfrm flipH="1">
            <a:off x="5954713"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6" name="Oval 54"/>
          <p:cNvSpPr>
            <a:spLocks noChangeArrowheads="1"/>
          </p:cNvSpPr>
          <p:nvPr/>
        </p:nvSpPr>
        <p:spPr bwMode="auto">
          <a:xfrm flipH="1">
            <a:off x="587851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7" name="Oval 55"/>
          <p:cNvSpPr>
            <a:spLocks noChangeArrowheads="1"/>
          </p:cNvSpPr>
          <p:nvPr/>
        </p:nvSpPr>
        <p:spPr bwMode="auto">
          <a:xfrm flipH="1">
            <a:off x="5692776"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8" name="Oval 56"/>
          <p:cNvSpPr>
            <a:spLocks noChangeArrowheads="1"/>
          </p:cNvSpPr>
          <p:nvPr/>
        </p:nvSpPr>
        <p:spPr bwMode="auto">
          <a:xfrm flipH="1">
            <a:off x="5507038"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09" name="Oval 57"/>
          <p:cNvSpPr>
            <a:spLocks noChangeArrowheads="1"/>
          </p:cNvSpPr>
          <p:nvPr/>
        </p:nvSpPr>
        <p:spPr bwMode="auto">
          <a:xfrm flipH="1">
            <a:off x="5287963"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0" name="Oval 58"/>
          <p:cNvSpPr>
            <a:spLocks noChangeArrowheads="1"/>
          </p:cNvSpPr>
          <p:nvPr/>
        </p:nvSpPr>
        <p:spPr bwMode="auto">
          <a:xfrm flipH="1">
            <a:off x="5068888"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1" name="Oval 59"/>
          <p:cNvSpPr>
            <a:spLocks noChangeArrowheads="1"/>
          </p:cNvSpPr>
          <p:nvPr/>
        </p:nvSpPr>
        <p:spPr bwMode="auto">
          <a:xfrm flipH="1">
            <a:off x="4849813"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2" name="Oval 60"/>
          <p:cNvSpPr>
            <a:spLocks noChangeArrowheads="1"/>
          </p:cNvSpPr>
          <p:nvPr/>
        </p:nvSpPr>
        <p:spPr bwMode="auto">
          <a:xfrm flipH="1">
            <a:off x="4749801"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3" name="Oval 61"/>
          <p:cNvSpPr>
            <a:spLocks noChangeArrowheads="1"/>
          </p:cNvSpPr>
          <p:nvPr/>
        </p:nvSpPr>
        <p:spPr bwMode="auto">
          <a:xfrm flipH="1">
            <a:off x="4649788"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4" name="Oval 62"/>
          <p:cNvSpPr>
            <a:spLocks noChangeArrowheads="1"/>
          </p:cNvSpPr>
          <p:nvPr/>
        </p:nvSpPr>
        <p:spPr bwMode="auto">
          <a:xfrm flipH="1">
            <a:off x="4522788"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5" name="Oval 63"/>
          <p:cNvSpPr>
            <a:spLocks noChangeArrowheads="1"/>
          </p:cNvSpPr>
          <p:nvPr/>
        </p:nvSpPr>
        <p:spPr bwMode="auto">
          <a:xfrm flipH="1">
            <a:off x="44370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6" name="Oval 64"/>
          <p:cNvSpPr>
            <a:spLocks noChangeArrowheads="1"/>
          </p:cNvSpPr>
          <p:nvPr/>
        </p:nvSpPr>
        <p:spPr bwMode="auto">
          <a:xfrm flipH="1">
            <a:off x="426878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7" name="Oval 65"/>
          <p:cNvSpPr>
            <a:spLocks noChangeArrowheads="1"/>
          </p:cNvSpPr>
          <p:nvPr/>
        </p:nvSpPr>
        <p:spPr bwMode="auto">
          <a:xfrm flipH="1">
            <a:off x="4360863"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8" name="Oval 66"/>
          <p:cNvSpPr>
            <a:spLocks noChangeArrowheads="1"/>
          </p:cNvSpPr>
          <p:nvPr/>
        </p:nvSpPr>
        <p:spPr bwMode="auto">
          <a:xfrm flipH="1">
            <a:off x="4014788"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19" name="Oval 67"/>
          <p:cNvSpPr>
            <a:spLocks noChangeArrowheads="1"/>
          </p:cNvSpPr>
          <p:nvPr/>
        </p:nvSpPr>
        <p:spPr bwMode="auto">
          <a:xfrm flipH="1">
            <a:off x="4876801"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0" name="Oval 68"/>
          <p:cNvSpPr>
            <a:spLocks noChangeArrowheads="1"/>
          </p:cNvSpPr>
          <p:nvPr/>
        </p:nvSpPr>
        <p:spPr bwMode="auto">
          <a:xfrm flipH="1">
            <a:off x="5230813"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1" name="Oval 69"/>
          <p:cNvSpPr>
            <a:spLocks noChangeArrowheads="1"/>
          </p:cNvSpPr>
          <p:nvPr/>
        </p:nvSpPr>
        <p:spPr bwMode="auto">
          <a:xfrm flipH="1">
            <a:off x="5518151"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2" name="Oval 70"/>
          <p:cNvSpPr>
            <a:spLocks noChangeArrowheads="1"/>
          </p:cNvSpPr>
          <p:nvPr/>
        </p:nvSpPr>
        <p:spPr bwMode="auto">
          <a:xfrm flipH="1">
            <a:off x="5938838"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3" name="Oval 71"/>
          <p:cNvSpPr>
            <a:spLocks noChangeArrowheads="1"/>
          </p:cNvSpPr>
          <p:nvPr/>
        </p:nvSpPr>
        <p:spPr bwMode="auto">
          <a:xfrm flipH="1">
            <a:off x="4783138"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4" name="Oval 72"/>
          <p:cNvSpPr>
            <a:spLocks noChangeArrowheads="1"/>
          </p:cNvSpPr>
          <p:nvPr/>
        </p:nvSpPr>
        <p:spPr bwMode="auto">
          <a:xfrm flipH="1">
            <a:off x="4638676"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5" name="Oval 73"/>
          <p:cNvSpPr>
            <a:spLocks noChangeArrowheads="1"/>
          </p:cNvSpPr>
          <p:nvPr/>
        </p:nvSpPr>
        <p:spPr bwMode="auto">
          <a:xfrm flipH="1">
            <a:off x="5049838"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6" name="Oval 74"/>
          <p:cNvSpPr>
            <a:spLocks noChangeArrowheads="1"/>
          </p:cNvSpPr>
          <p:nvPr/>
        </p:nvSpPr>
        <p:spPr bwMode="auto">
          <a:xfrm flipH="1">
            <a:off x="4722813"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7" name="Oval 75"/>
          <p:cNvSpPr>
            <a:spLocks noChangeArrowheads="1"/>
          </p:cNvSpPr>
          <p:nvPr/>
        </p:nvSpPr>
        <p:spPr bwMode="auto">
          <a:xfrm flipH="1">
            <a:off x="4672013"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8" name="Oval 76"/>
          <p:cNvSpPr>
            <a:spLocks noChangeArrowheads="1"/>
          </p:cNvSpPr>
          <p:nvPr/>
        </p:nvSpPr>
        <p:spPr bwMode="auto">
          <a:xfrm flipH="1">
            <a:off x="4537076"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29" name="Oval 77"/>
          <p:cNvSpPr>
            <a:spLocks noChangeArrowheads="1"/>
          </p:cNvSpPr>
          <p:nvPr/>
        </p:nvSpPr>
        <p:spPr bwMode="auto">
          <a:xfrm flipH="1">
            <a:off x="4402138"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0" name="Oval 78"/>
          <p:cNvSpPr>
            <a:spLocks noChangeArrowheads="1"/>
          </p:cNvSpPr>
          <p:nvPr/>
        </p:nvSpPr>
        <p:spPr bwMode="auto">
          <a:xfrm flipH="1">
            <a:off x="4267201"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1" name="Oval 79"/>
          <p:cNvSpPr>
            <a:spLocks noChangeArrowheads="1"/>
          </p:cNvSpPr>
          <p:nvPr/>
        </p:nvSpPr>
        <p:spPr bwMode="auto">
          <a:xfrm flipH="1">
            <a:off x="4132263"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2" name="Oval 80"/>
          <p:cNvSpPr>
            <a:spLocks noChangeArrowheads="1"/>
          </p:cNvSpPr>
          <p:nvPr/>
        </p:nvSpPr>
        <p:spPr bwMode="auto">
          <a:xfrm flipH="1">
            <a:off x="3997326" y="4745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3" name="Oval 81"/>
          <p:cNvSpPr>
            <a:spLocks noChangeArrowheads="1"/>
          </p:cNvSpPr>
          <p:nvPr/>
        </p:nvSpPr>
        <p:spPr bwMode="auto">
          <a:xfrm flipH="1">
            <a:off x="4384676"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4" name="Oval 82"/>
          <p:cNvSpPr>
            <a:spLocks noChangeArrowheads="1"/>
          </p:cNvSpPr>
          <p:nvPr/>
        </p:nvSpPr>
        <p:spPr bwMode="auto">
          <a:xfrm flipH="1">
            <a:off x="4419601"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5" name="Oval 83"/>
          <p:cNvSpPr>
            <a:spLocks noChangeArrowheads="1"/>
          </p:cNvSpPr>
          <p:nvPr/>
        </p:nvSpPr>
        <p:spPr bwMode="auto">
          <a:xfrm flipH="1">
            <a:off x="4208463"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6" name="Oval 84"/>
          <p:cNvSpPr>
            <a:spLocks noChangeArrowheads="1"/>
          </p:cNvSpPr>
          <p:nvPr/>
        </p:nvSpPr>
        <p:spPr bwMode="auto">
          <a:xfrm flipH="1">
            <a:off x="4724401"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7" name="Oval 85"/>
          <p:cNvSpPr>
            <a:spLocks noChangeArrowheads="1"/>
          </p:cNvSpPr>
          <p:nvPr/>
        </p:nvSpPr>
        <p:spPr bwMode="auto">
          <a:xfrm flipH="1">
            <a:off x="4141788"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8" name="Oval 86"/>
          <p:cNvSpPr>
            <a:spLocks noChangeArrowheads="1"/>
          </p:cNvSpPr>
          <p:nvPr/>
        </p:nvSpPr>
        <p:spPr bwMode="auto">
          <a:xfrm flipH="1">
            <a:off x="4640263"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39" name="Oval 87"/>
          <p:cNvSpPr>
            <a:spLocks noChangeArrowheads="1"/>
          </p:cNvSpPr>
          <p:nvPr/>
        </p:nvSpPr>
        <p:spPr bwMode="auto">
          <a:xfrm flipH="1">
            <a:off x="4867276"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0" name="Oval 88"/>
          <p:cNvSpPr>
            <a:spLocks noChangeArrowheads="1"/>
          </p:cNvSpPr>
          <p:nvPr/>
        </p:nvSpPr>
        <p:spPr bwMode="auto">
          <a:xfrm flipH="1">
            <a:off x="4976813"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1" name="Oval 89"/>
          <p:cNvSpPr>
            <a:spLocks noChangeArrowheads="1"/>
          </p:cNvSpPr>
          <p:nvPr/>
        </p:nvSpPr>
        <p:spPr bwMode="auto">
          <a:xfrm flipH="1">
            <a:off x="4395788"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2" name="Oval 90"/>
          <p:cNvSpPr>
            <a:spLocks noChangeArrowheads="1"/>
          </p:cNvSpPr>
          <p:nvPr/>
        </p:nvSpPr>
        <p:spPr bwMode="auto">
          <a:xfrm flipH="1">
            <a:off x="3171826"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3" name="Oval 91"/>
          <p:cNvSpPr>
            <a:spLocks noChangeArrowheads="1"/>
          </p:cNvSpPr>
          <p:nvPr/>
        </p:nvSpPr>
        <p:spPr bwMode="auto">
          <a:xfrm flipH="1">
            <a:off x="4208463"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4" name="Oval 92"/>
          <p:cNvSpPr>
            <a:spLocks noChangeArrowheads="1"/>
          </p:cNvSpPr>
          <p:nvPr/>
        </p:nvSpPr>
        <p:spPr bwMode="auto">
          <a:xfrm flipH="1">
            <a:off x="3862388"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5" name="Oval 93"/>
          <p:cNvSpPr>
            <a:spLocks noChangeArrowheads="1"/>
          </p:cNvSpPr>
          <p:nvPr/>
        </p:nvSpPr>
        <p:spPr bwMode="auto">
          <a:xfrm flipH="1">
            <a:off x="4114801"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6" name="Oval 94"/>
          <p:cNvSpPr>
            <a:spLocks noChangeArrowheads="1"/>
          </p:cNvSpPr>
          <p:nvPr/>
        </p:nvSpPr>
        <p:spPr bwMode="auto">
          <a:xfrm flipH="1">
            <a:off x="3979863"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7" name="Oval 95"/>
          <p:cNvSpPr>
            <a:spLocks noChangeArrowheads="1"/>
          </p:cNvSpPr>
          <p:nvPr/>
        </p:nvSpPr>
        <p:spPr bwMode="auto">
          <a:xfrm flipH="1">
            <a:off x="3973513" y="3714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8" name="Oval 96"/>
          <p:cNvSpPr>
            <a:spLocks noChangeArrowheads="1"/>
          </p:cNvSpPr>
          <p:nvPr/>
        </p:nvSpPr>
        <p:spPr bwMode="auto">
          <a:xfrm flipH="1">
            <a:off x="2911476"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49" name="Oval 97"/>
          <p:cNvSpPr>
            <a:spLocks noChangeArrowheads="1"/>
          </p:cNvSpPr>
          <p:nvPr/>
        </p:nvSpPr>
        <p:spPr bwMode="auto">
          <a:xfrm flipH="1">
            <a:off x="3306763"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0" name="Oval 98"/>
          <p:cNvSpPr>
            <a:spLocks noChangeArrowheads="1"/>
          </p:cNvSpPr>
          <p:nvPr/>
        </p:nvSpPr>
        <p:spPr bwMode="auto">
          <a:xfrm flipH="1">
            <a:off x="3827463"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1" name="Oval 99"/>
          <p:cNvSpPr>
            <a:spLocks noChangeArrowheads="1"/>
          </p:cNvSpPr>
          <p:nvPr/>
        </p:nvSpPr>
        <p:spPr bwMode="auto">
          <a:xfrm flipH="1">
            <a:off x="3709988"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2" name="Oval 100"/>
          <p:cNvSpPr>
            <a:spLocks noChangeArrowheads="1"/>
          </p:cNvSpPr>
          <p:nvPr/>
        </p:nvSpPr>
        <p:spPr bwMode="auto">
          <a:xfrm flipH="1">
            <a:off x="3962401"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3" name="Oval 101"/>
          <p:cNvSpPr>
            <a:spLocks noChangeArrowheads="1"/>
          </p:cNvSpPr>
          <p:nvPr/>
        </p:nvSpPr>
        <p:spPr bwMode="auto">
          <a:xfrm flipH="1">
            <a:off x="3827463"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4" name="Oval 102"/>
          <p:cNvSpPr>
            <a:spLocks noChangeArrowheads="1"/>
          </p:cNvSpPr>
          <p:nvPr/>
        </p:nvSpPr>
        <p:spPr bwMode="auto">
          <a:xfrm flipH="1">
            <a:off x="3709988"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5" name="Oval 103"/>
          <p:cNvSpPr>
            <a:spLocks noChangeArrowheads="1"/>
          </p:cNvSpPr>
          <p:nvPr/>
        </p:nvSpPr>
        <p:spPr bwMode="auto">
          <a:xfrm flipH="1">
            <a:off x="3459163"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6" name="Oval 104"/>
          <p:cNvSpPr>
            <a:spLocks noChangeArrowheads="1"/>
          </p:cNvSpPr>
          <p:nvPr/>
        </p:nvSpPr>
        <p:spPr bwMode="auto">
          <a:xfrm flipH="1">
            <a:off x="3279776"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7" name="Oval 105"/>
          <p:cNvSpPr>
            <a:spLocks noChangeArrowheads="1"/>
          </p:cNvSpPr>
          <p:nvPr/>
        </p:nvSpPr>
        <p:spPr bwMode="auto">
          <a:xfrm flipH="1">
            <a:off x="3590926"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8" name="Oval 106"/>
          <p:cNvSpPr>
            <a:spLocks noChangeArrowheads="1"/>
          </p:cNvSpPr>
          <p:nvPr/>
        </p:nvSpPr>
        <p:spPr bwMode="auto">
          <a:xfrm flipH="1">
            <a:off x="3557588"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59" name="Oval 107"/>
          <p:cNvSpPr>
            <a:spLocks noChangeArrowheads="1"/>
          </p:cNvSpPr>
          <p:nvPr/>
        </p:nvSpPr>
        <p:spPr bwMode="auto">
          <a:xfrm flipH="1">
            <a:off x="3810001"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0" name="Oval 108"/>
          <p:cNvSpPr>
            <a:spLocks noChangeArrowheads="1"/>
          </p:cNvSpPr>
          <p:nvPr/>
        </p:nvSpPr>
        <p:spPr bwMode="auto">
          <a:xfrm flipH="1">
            <a:off x="3675063"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1" name="Oval 109"/>
          <p:cNvSpPr>
            <a:spLocks noChangeArrowheads="1"/>
          </p:cNvSpPr>
          <p:nvPr/>
        </p:nvSpPr>
        <p:spPr bwMode="auto">
          <a:xfrm flipH="1">
            <a:off x="3236913"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2" name="Oval 110"/>
          <p:cNvSpPr>
            <a:spLocks noChangeArrowheads="1"/>
          </p:cNvSpPr>
          <p:nvPr/>
        </p:nvSpPr>
        <p:spPr bwMode="auto">
          <a:xfrm flipH="1">
            <a:off x="3432176"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3" name="Oval 111"/>
          <p:cNvSpPr>
            <a:spLocks noChangeArrowheads="1"/>
          </p:cNvSpPr>
          <p:nvPr/>
        </p:nvSpPr>
        <p:spPr bwMode="auto">
          <a:xfrm flipH="1">
            <a:off x="6359526"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4" name="Oval 112"/>
          <p:cNvSpPr>
            <a:spLocks noChangeArrowheads="1"/>
          </p:cNvSpPr>
          <p:nvPr/>
        </p:nvSpPr>
        <p:spPr bwMode="auto">
          <a:xfrm flipH="1">
            <a:off x="6207126"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5" name="Oval 113"/>
          <p:cNvSpPr>
            <a:spLocks noChangeArrowheads="1"/>
          </p:cNvSpPr>
          <p:nvPr/>
        </p:nvSpPr>
        <p:spPr bwMode="auto">
          <a:xfrm flipH="1">
            <a:off x="6562726"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6" name="Oval 114"/>
          <p:cNvSpPr>
            <a:spLocks noChangeArrowheads="1"/>
          </p:cNvSpPr>
          <p:nvPr/>
        </p:nvSpPr>
        <p:spPr bwMode="auto">
          <a:xfrm flipH="1">
            <a:off x="6705601"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7" name="Oval 115"/>
          <p:cNvSpPr>
            <a:spLocks noChangeArrowheads="1"/>
          </p:cNvSpPr>
          <p:nvPr/>
        </p:nvSpPr>
        <p:spPr bwMode="auto">
          <a:xfrm flipH="1">
            <a:off x="6553201"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8" name="Oval 116"/>
          <p:cNvSpPr>
            <a:spLocks noChangeArrowheads="1"/>
          </p:cNvSpPr>
          <p:nvPr/>
        </p:nvSpPr>
        <p:spPr bwMode="auto">
          <a:xfrm flipH="1">
            <a:off x="6400801"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69" name="Oval 117"/>
          <p:cNvSpPr>
            <a:spLocks noChangeArrowheads="1"/>
          </p:cNvSpPr>
          <p:nvPr/>
        </p:nvSpPr>
        <p:spPr bwMode="auto">
          <a:xfrm flipH="1">
            <a:off x="6248401"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0" name="Oval 118"/>
          <p:cNvSpPr>
            <a:spLocks noChangeArrowheads="1"/>
          </p:cNvSpPr>
          <p:nvPr/>
        </p:nvSpPr>
        <p:spPr bwMode="auto">
          <a:xfrm flipH="1">
            <a:off x="609600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1" name="Oval 119"/>
          <p:cNvSpPr>
            <a:spLocks noChangeArrowheads="1"/>
          </p:cNvSpPr>
          <p:nvPr/>
        </p:nvSpPr>
        <p:spPr bwMode="auto">
          <a:xfrm flipH="1">
            <a:off x="63420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2" name="Oval 120"/>
          <p:cNvSpPr>
            <a:spLocks noChangeArrowheads="1"/>
          </p:cNvSpPr>
          <p:nvPr/>
        </p:nvSpPr>
        <p:spPr bwMode="auto">
          <a:xfrm flipH="1">
            <a:off x="6205538"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3" name="Oval 121"/>
          <p:cNvSpPr>
            <a:spLocks noChangeArrowheads="1"/>
          </p:cNvSpPr>
          <p:nvPr/>
        </p:nvSpPr>
        <p:spPr bwMode="auto">
          <a:xfrm flipH="1">
            <a:off x="6018213"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4" name="Oval 122"/>
          <p:cNvSpPr>
            <a:spLocks noChangeArrowheads="1"/>
          </p:cNvSpPr>
          <p:nvPr/>
        </p:nvSpPr>
        <p:spPr bwMode="auto">
          <a:xfrm flipH="1">
            <a:off x="5943601"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5" name="Oval 123"/>
          <p:cNvSpPr>
            <a:spLocks noChangeArrowheads="1"/>
          </p:cNvSpPr>
          <p:nvPr/>
        </p:nvSpPr>
        <p:spPr bwMode="auto">
          <a:xfrm flipH="1">
            <a:off x="5786438"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6" name="Oval 124"/>
          <p:cNvSpPr>
            <a:spLocks noChangeArrowheads="1"/>
          </p:cNvSpPr>
          <p:nvPr/>
        </p:nvSpPr>
        <p:spPr bwMode="auto">
          <a:xfrm flipH="1">
            <a:off x="5634038"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7" name="Oval 125"/>
          <p:cNvSpPr>
            <a:spLocks noChangeArrowheads="1"/>
          </p:cNvSpPr>
          <p:nvPr/>
        </p:nvSpPr>
        <p:spPr bwMode="auto">
          <a:xfrm flipH="1">
            <a:off x="4475163"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8" name="Oval 126"/>
          <p:cNvSpPr>
            <a:spLocks noChangeArrowheads="1"/>
          </p:cNvSpPr>
          <p:nvPr/>
        </p:nvSpPr>
        <p:spPr bwMode="auto">
          <a:xfrm flipH="1">
            <a:off x="5481638"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79" name="Oval 127"/>
          <p:cNvSpPr>
            <a:spLocks noChangeArrowheads="1"/>
          </p:cNvSpPr>
          <p:nvPr/>
        </p:nvSpPr>
        <p:spPr bwMode="auto">
          <a:xfrm flipH="1">
            <a:off x="5365751"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0" name="Oval 128"/>
          <p:cNvSpPr>
            <a:spLocks noChangeArrowheads="1"/>
          </p:cNvSpPr>
          <p:nvPr/>
        </p:nvSpPr>
        <p:spPr bwMode="auto">
          <a:xfrm flipH="1">
            <a:off x="5051426"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1" name="Oval 129"/>
          <p:cNvSpPr>
            <a:spLocks noChangeArrowheads="1"/>
          </p:cNvSpPr>
          <p:nvPr/>
        </p:nvSpPr>
        <p:spPr bwMode="auto">
          <a:xfrm flipH="1">
            <a:off x="7927976"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2" name="Oval 130"/>
          <p:cNvSpPr>
            <a:spLocks noChangeArrowheads="1"/>
          </p:cNvSpPr>
          <p:nvPr/>
        </p:nvSpPr>
        <p:spPr bwMode="auto">
          <a:xfrm flipH="1">
            <a:off x="8997951"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3" name="Oval 131"/>
          <p:cNvSpPr>
            <a:spLocks noChangeArrowheads="1"/>
          </p:cNvSpPr>
          <p:nvPr/>
        </p:nvSpPr>
        <p:spPr bwMode="auto">
          <a:xfrm flipH="1">
            <a:off x="10287001" y="5075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4" name="Oval 132"/>
          <p:cNvSpPr>
            <a:spLocks noChangeArrowheads="1"/>
          </p:cNvSpPr>
          <p:nvPr/>
        </p:nvSpPr>
        <p:spPr bwMode="auto">
          <a:xfrm flipH="1">
            <a:off x="9385301"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5" name="Oval 133"/>
          <p:cNvSpPr>
            <a:spLocks noChangeArrowheads="1"/>
          </p:cNvSpPr>
          <p:nvPr/>
        </p:nvSpPr>
        <p:spPr bwMode="auto">
          <a:xfrm flipH="1">
            <a:off x="8847138"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6" name="Oval 134"/>
          <p:cNvSpPr>
            <a:spLocks noChangeArrowheads="1"/>
          </p:cNvSpPr>
          <p:nvPr/>
        </p:nvSpPr>
        <p:spPr bwMode="auto">
          <a:xfrm flipH="1">
            <a:off x="8896351"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7" name="Oval 135"/>
          <p:cNvSpPr>
            <a:spLocks noChangeArrowheads="1"/>
          </p:cNvSpPr>
          <p:nvPr/>
        </p:nvSpPr>
        <p:spPr bwMode="auto">
          <a:xfrm flipH="1">
            <a:off x="864393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8" name="Oval 136"/>
          <p:cNvSpPr>
            <a:spLocks noChangeArrowheads="1"/>
          </p:cNvSpPr>
          <p:nvPr/>
        </p:nvSpPr>
        <p:spPr bwMode="auto">
          <a:xfrm flipH="1">
            <a:off x="8491538"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89" name="Oval 137"/>
          <p:cNvSpPr>
            <a:spLocks noChangeArrowheads="1"/>
          </p:cNvSpPr>
          <p:nvPr/>
        </p:nvSpPr>
        <p:spPr bwMode="auto">
          <a:xfrm flipH="1">
            <a:off x="8339138"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0" name="Oval 138"/>
          <p:cNvSpPr>
            <a:spLocks noChangeArrowheads="1"/>
          </p:cNvSpPr>
          <p:nvPr/>
        </p:nvSpPr>
        <p:spPr bwMode="auto">
          <a:xfrm flipH="1">
            <a:off x="86947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1" name="Oval 139"/>
          <p:cNvSpPr>
            <a:spLocks noChangeArrowheads="1"/>
          </p:cNvSpPr>
          <p:nvPr/>
        </p:nvSpPr>
        <p:spPr bwMode="auto">
          <a:xfrm flipH="1">
            <a:off x="88376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2" name="Oval 140"/>
          <p:cNvSpPr>
            <a:spLocks noChangeArrowheads="1"/>
          </p:cNvSpPr>
          <p:nvPr/>
        </p:nvSpPr>
        <p:spPr bwMode="auto">
          <a:xfrm flipH="1">
            <a:off x="8685213"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3" name="Oval 141"/>
          <p:cNvSpPr>
            <a:spLocks noChangeArrowheads="1"/>
          </p:cNvSpPr>
          <p:nvPr/>
        </p:nvSpPr>
        <p:spPr bwMode="auto">
          <a:xfrm flipH="1">
            <a:off x="8532813"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4" name="Oval 142"/>
          <p:cNvSpPr>
            <a:spLocks noChangeArrowheads="1"/>
          </p:cNvSpPr>
          <p:nvPr/>
        </p:nvSpPr>
        <p:spPr bwMode="auto">
          <a:xfrm flipH="1">
            <a:off x="8380413"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5" name="Oval 143"/>
          <p:cNvSpPr>
            <a:spLocks noChangeArrowheads="1"/>
          </p:cNvSpPr>
          <p:nvPr/>
        </p:nvSpPr>
        <p:spPr bwMode="auto">
          <a:xfrm flipH="1">
            <a:off x="8474076"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6" name="Oval 144"/>
          <p:cNvSpPr>
            <a:spLocks noChangeArrowheads="1"/>
          </p:cNvSpPr>
          <p:nvPr/>
        </p:nvSpPr>
        <p:spPr bwMode="auto">
          <a:xfrm flipH="1">
            <a:off x="8337551"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7" name="Oval 145"/>
          <p:cNvSpPr>
            <a:spLocks noChangeArrowheads="1"/>
          </p:cNvSpPr>
          <p:nvPr/>
        </p:nvSpPr>
        <p:spPr bwMode="auto">
          <a:xfrm flipH="1">
            <a:off x="2281238"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8" name="Oval 146"/>
          <p:cNvSpPr>
            <a:spLocks noChangeArrowheads="1"/>
          </p:cNvSpPr>
          <p:nvPr/>
        </p:nvSpPr>
        <p:spPr bwMode="auto">
          <a:xfrm flipH="1">
            <a:off x="2424113"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499" name="Oval 147"/>
          <p:cNvSpPr>
            <a:spLocks noChangeArrowheads="1"/>
          </p:cNvSpPr>
          <p:nvPr/>
        </p:nvSpPr>
        <p:spPr bwMode="auto">
          <a:xfrm flipH="1">
            <a:off x="207803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0" name="Oval 148"/>
          <p:cNvSpPr>
            <a:spLocks noChangeArrowheads="1"/>
          </p:cNvSpPr>
          <p:nvPr/>
        </p:nvSpPr>
        <p:spPr bwMode="auto">
          <a:xfrm flipH="1">
            <a:off x="1925638"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1" name="Oval 149"/>
          <p:cNvSpPr>
            <a:spLocks noChangeArrowheads="1"/>
          </p:cNvSpPr>
          <p:nvPr/>
        </p:nvSpPr>
        <p:spPr bwMode="auto">
          <a:xfrm flipH="1">
            <a:off x="1773238"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2" name="Oval 150"/>
          <p:cNvSpPr>
            <a:spLocks noChangeArrowheads="1"/>
          </p:cNvSpPr>
          <p:nvPr/>
        </p:nvSpPr>
        <p:spPr bwMode="auto">
          <a:xfrm flipH="1">
            <a:off x="2128838"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3" name="Oval 151"/>
          <p:cNvSpPr>
            <a:spLocks noChangeArrowheads="1"/>
          </p:cNvSpPr>
          <p:nvPr/>
        </p:nvSpPr>
        <p:spPr bwMode="auto">
          <a:xfrm flipH="1">
            <a:off x="22717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4" name="Oval 152"/>
          <p:cNvSpPr>
            <a:spLocks noChangeArrowheads="1"/>
          </p:cNvSpPr>
          <p:nvPr/>
        </p:nvSpPr>
        <p:spPr bwMode="auto">
          <a:xfrm flipH="1">
            <a:off x="2119313"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5" name="Oval 153"/>
          <p:cNvSpPr>
            <a:spLocks noChangeArrowheads="1"/>
          </p:cNvSpPr>
          <p:nvPr/>
        </p:nvSpPr>
        <p:spPr bwMode="auto">
          <a:xfrm flipH="1">
            <a:off x="1966913"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6" name="Oval 154"/>
          <p:cNvSpPr>
            <a:spLocks noChangeArrowheads="1"/>
          </p:cNvSpPr>
          <p:nvPr/>
        </p:nvSpPr>
        <p:spPr bwMode="auto">
          <a:xfrm flipH="1">
            <a:off x="1814513"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7" name="Oval 155"/>
          <p:cNvSpPr>
            <a:spLocks noChangeArrowheads="1"/>
          </p:cNvSpPr>
          <p:nvPr/>
        </p:nvSpPr>
        <p:spPr bwMode="auto">
          <a:xfrm flipH="1">
            <a:off x="1908176"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8" name="Oval 156"/>
          <p:cNvSpPr>
            <a:spLocks noChangeArrowheads="1"/>
          </p:cNvSpPr>
          <p:nvPr/>
        </p:nvSpPr>
        <p:spPr bwMode="auto">
          <a:xfrm flipH="1">
            <a:off x="1771651"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09" name="Oval 157"/>
          <p:cNvSpPr>
            <a:spLocks noChangeArrowheads="1"/>
          </p:cNvSpPr>
          <p:nvPr/>
        </p:nvSpPr>
        <p:spPr bwMode="auto">
          <a:xfrm flipH="1">
            <a:off x="2162176"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0" name="Oval 158"/>
          <p:cNvSpPr>
            <a:spLocks noChangeArrowheads="1"/>
          </p:cNvSpPr>
          <p:nvPr/>
        </p:nvSpPr>
        <p:spPr bwMode="auto">
          <a:xfrm flipH="1">
            <a:off x="2305051"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1" name="Oval 159"/>
          <p:cNvSpPr>
            <a:spLocks noChangeArrowheads="1"/>
          </p:cNvSpPr>
          <p:nvPr/>
        </p:nvSpPr>
        <p:spPr bwMode="auto">
          <a:xfrm flipH="1">
            <a:off x="1958976"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2" name="Oval 160"/>
          <p:cNvSpPr>
            <a:spLocks noChangeArrowheads="1"/>
          </p:cNvSpPr>
          <p:nvPr/>
        </p:nvSpPr>
        <p:spPr bwMode="auto">
          <a:xfrm flipH="1">
            <a:off x="1806576"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3" name="Oval 161"/>
          <p:cNvSpPr>
            <a:spLocks noChangeArrowheads="1"/>
          </p:cNvSpPr>
          <p:nvPr/>
        </p:nvSpPr>
        <p:spPr bwMode="auto">
          <a:xfrm flipH="1">
            <a:off x="1654176"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4" name="Oval 162"/>
          <p:cNvSpPr>
            <a:spLocks noChangeArrowheads="1"/>
          </p:cNvSpPr>
          <p:nvPr/>
        </p:nvSpPr>
        <p:spPr bwMode="auto">
          <a:xfrm flipH="1">
            <a:off x="2009776"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5" name="Oval 163"/>
          <p:cNvSpPr>
            <a:spLocks noChangeArrowheads="1"/>
          </p:cNvSpPr>
          <p:nvPr/>
        </p:nvSpPr>
        <p:spPr bwMode="auto">
          <a:xfrm flipH="1">
            <a:off x="2152651"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6" name="Oval 164"/>
          <p:cNvSpPr>
            <a:spLocks noChangeArrowheads="1"/>
          </p:cNvSpPr>
          <p:nvPr/>
        </p:nvSpPr>
        <p:spPr bwMode="auto">
          <a:xfrm flipH="1">
            <a:off x="2000251"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7" name="Oval 165"/>
          <p:cNvSpPr>
            <a:spLocks noChangeArrowheads="1"/>
          </p:cNvSpPr>
          <p:nvPr/>
        </p:nvSpPr>
        <p:spPr bwMode="auto">
          <a:xfrm flipH="1">
            <a:off x="1847851"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8" name="Oval 166"/>
          <p:cNvSpPr>
            <a:spLocks noChangeArrowheads="1"/>
          </p:cNvSpPr>
          <p:nvPr/>
        </p:nvSpPr>
        <p:spPr bwMode="auto">
          <a:xfrm flipH="1">
            <a:off x="1695451"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19" name="Oval 167"/>
          <p:cNvSpPr>
            <a:spLocks noChangeArrowheads="1"/>
          </p:cNvSpPr>
          <p:nvPr/>
        </p:nvSpPr>
        <p:spPr bwMode="auto">
          <a:xfrm flipH="1">
            <a:off x="1789113"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0" name="Oval 168"/>
          <p:cNvSpPr>
            <a:spLocks noChangeArrowheads="1"/>
          </p:cNvSpPr>
          <p:nvPr/>
        </p:nvSpPr>
        <p:spPr bwMode="auto">
          <a:xfrm flipH="1">
            <a:off x="1652588"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1" name="Oval 169"/>
          <p:cNvSpPr>
            <a:spLocks noChangeArrowheads="1"/>
          </p:cNvSpPr>
          <p:nvPr/>
        </p:nvSpPr>
        <p:spPr bwMode="auto">
          <a:xfrm flipH="1">
            <a:off x="95202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2" name="Oval 170"/>
          <p:cNvSpPr>
            <a:spLocks noChangeArrowheads="1"/>
          </p:cNvSpPr>
          <p:nvPr/>
        </p:nvSpPr>
        <p:spPr bwMode="auto">
          <a:xfrm flipH="1">
            <a:off x="9663113"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3" name="Oval 171"/>
          <p:cNvSpPr>
            <a:spLocks noChangeArrowheads="1"/>
          </p:cNvSpPr>
          <p:nvPr/>
        </p:nvSpPr>
        <p:spPr bwMode="auto">
          <a:xfrm flipH="1">
            <a:off x="9317038"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4" name="Oval 172"/>
          <p:cNvSpPr>
            <a:spLocks noChangeArrowheads="1"/>
          </p:cNvSpPr>
          <p:nvPr/>
        </p:nvSpPr>
        <p:spPr bwMode="auto">
          <a:xfrm flipH="1">
            <a:off x="916463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5" name="Oval 173"/>
          <p:cNvSpPr>
            <a:spLocks noChangeArrowheads="1"/>
          </p:cNvSpPr>
          <p:nvPr/>
        </p:nvSpPr>
        <p:spPr bwMode="auto">
          <a:xfrm flipH="1">
            <a:off x="9012238"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6" name="Oval 174"/>
          <p:cNvSpPr>
            <a:spLocks noChangeArrowheads="1"/>
          </p:cNvSpPr>
          <p:nvPr/>
        </p:nvSpPr>
        <p:spPr bwMode="auto">
          <a:xfrm flipH="1">
            <a:off x="9367838"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7" name="Oval 175"/>
          <p:cNvSpPr>
            <a:spLocks noChangeArrowheads="1"/>
          </p:cNvSpPr>
          <p:nvPr/>
        </p:nvSpPr>
        <p:spPr bwMode="auto">
          <a:xfrm flipH="1">
            <a:off x="9510713"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8" name="Oval 176"/>
          <p:cNvSpPr>
            <a:spLocks noChangeArrowheads="1"/>
          </p:cNvSpPr>
          <p:nvPr/>
        </p:nvSpPr>
        <p:spPr bwMode="auto">
          <a:xfrm flipH="1">
            <a:off x="93583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29" name="Oval 177"/>
          <p:cNvSpPr>
            <a:spLocks noChangeArrowheads="1"/>
          </p:cNvSpPr>
          <p:nvPr/>
        </p:nvSpPr>
        <p:spPr bwMode="auto">
          <a:xfrm flipH="1">
            <a:off x="9205913"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0" name="Oval 178"/>
          <p:cNvSpPr>
            <a:spLocks noChangeArrowheads="1"/>
          </p:cNvSpPr>
          <p:nvPr/>
        </p:nvSpPr>
        <p:spPr bwMode="auto">
          <a:xfrm flipH="1">
            <a:off x="9053513"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1" name="Oval 179"/>
          <p:cNvSpPr>
            <a:spLocks noChangeArrowheads="1"/>
          </p:cNvSpPr>
          <p:nvPr/>
        </p:nvSpPr>
        <p:spPr bwMode="auto">
          <a:xfrm flipH="1">
            <a:off x="9212263" y="3851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2" name="Oval 180"/>
          <p:cNvSpPr>
            <a:spLocks noChangeArrowheads="1"/>
          </p:cNvSpPr>
          <p:nvPr/>
        </p:nvSpPr>
        <p:spPr bwMode="auto">
          <a:xfrm flipH="1">
            <a:off x="8961438" y="3914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3" name="Oval 181"/>
          <p:cNvSpPr>
            <a:spLocks noChangeArrowheads="1"/>
          </p:cNvSpPr>
          <p:nvPr/>
        </p:nvSpPr>
        <p:spPr bwMode="auto">
          <a:xfrm flipH="1">
            <a:off x="869315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4" name="Oval 182"/>
          <p:cNvSpPr>
            <a:spLocks noChangeArrowheads="1"/>
          </p:cNvSpPr>
          <p:nvPr/>
        </p:nvSpPr>
        <p:spPr bwMode="auto">
          <a:xfrm flipH="1">
            <a:off x="8542338"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5" name="Oval 183"/>
          <p:cNvSpPr>
            <a:spLocks noChangeArrowheads="1"/>
          </p:cNvSpPr>
          <p:nvPr/>
        </p:nvSpPr>
        <p:spPr bwMode="auto">
          <a:xfrm flipH="1">
            <a:off x="8186738"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6" name="Oval 184"/>
          <p:cNvSpPr>
            <a:spLocks noChangeArrowheads="1"/>
          </p:cNvSpPr>
          <p:nvPr/>
        </p:nvSpPr>
        <p:spPr bwMode="auto">
          <a:xfrm flipH="1">
            <a:off x="8810626"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7" name="Oval 185"/>
          <p:cNvSpPr>
            <a:spLocks noChangeArrowheads="1"/>
          </p:cNvSpPr>
          <p:nvPr/>
        </p:nvSpPr>
        <p:spPr bwMode="auto">
          <a:xfrm flipH="1">
            <a:off x="8389938"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8" name="Oval 186"/>
          <p:cNvSpPr>
            <a:spLocks noChangeArrowheads="1"/>
          </p:cNvSpPr>
          <p:nvPr/>
        </p:nvSpPr>
        <p:spPr bwMode="auto">
          <a:xfrm flipH="1">
            <a:off x="8380413"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39" name="Oval 187"/>
          <p:cNvSpPr>
            <a:spLocks noChangeArrowheads="1"/>
          </p:cNvSpPr>
          <p:nvPr/>
        </p:nvSpPr>
        <p:spPr bwMode="auto">
          <a:xfrm flipH="1">
            <a:off x="8101013"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0" name="Oval 188"/>
          <p:cNvSpPr>
            <a:spLocks noChangeArrowheads="1"/>
          </p:cNvSpPr>
          <p:nvPr/>
        </p:nvSpPr>
        <p:spPr bwMode="auto">
          <a:xfrm flipH="1">
            <a:off x="7905751"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1" name="Oval 189"/>
          <p:cNvSpPr>
            <a:spLocks noChangeArrowheads="1"/>
          </p:cNvSpPr>
          <p:nvPr/>
        </p:nvSpPr>
        <p:spPr bwMode="auto">
          <a:xfrm flipH="1">
            <a:off x="7464426"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2" name="Oval 190"/>
          <p:cNvSpPr>
            <a:spLocks noChangeArrowheads="1"/>
          </p:cNvSpPr>
          <p:nvPr/>
        </p:nvSpPr>
        <p:spPr bwMode="auto">
          <a:xfrm flipH="1">
            <a:off x="7337426"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3" name="Oval 191"/>
          <p:cNvSpPr>
            <a:spLocks noChangeArrowheads="1"/>
          </p:cNvSpPr>
          <p:nvPr/>
        </p:nvSpPr>
        <p:spPr bwMode="auto">
          <a:xfrm flipH="1">
            <a:off x="7251701"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4" name="Oval 192"/>
          <p:cNvSpPr>
            <a:spLocks noChangeArrowheads="1"/>
          </p:cNvSpPr>
          <p:nvPr/>
        </p:nvSpPr>
        <p:spPr bwMode="auto">
          <a:xfrm flipH="1">
            <a:off x="7083426"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5" name="Oval 193"/>
          <p:cNvSpPr>
            <a:spLocks noChangeArrowheads="1"/>
          </p:cNvSpPr>
          <p:nvPr/>
        </p:nvSpPr>
        <p:spPr bwMode="auto">
          <a:xfrm flipH="1">
            <a:off x="7175501"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6" name="Oval 194"/>
          <p:cNvSpPr>
            <a:spLocks noChangeArrowheads="1"/>
          </p:cNvSpPr>
          <p:nvPr/>
        </p:nvSpPr>
        <p:spPr bwMode="auto">
          <a:xfrm flipH="1">
            <a:off x="6829426"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7" name="Oval 195"/>
          <p:cNvSpPr>
            <a:spLocks noChangeArrowheads="1"/>
          </p:cNvSpPr>
          <p:nvPr/>
        </p:nvSpPr>
        <p:spPr bwMode="auto">
          <a:xfrm flipH="1">
            <a:off x="7453313"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8" name="Oval 196"/>
          <p:cNvSpPr>
            <a:spLocks noChangeArrowheads="1"/>
          </p:cNvSpPr>
          <p:nvPr/>
        </p:nvSpPr>
        <p:spPr bwMode="auto">
          <a:xfrm flipH="1">
            <a:off x="7081838"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49" name="Oval 197"/>
          <p:cNvSpPr>
            <a:spLocks noChangeArrowheads="1"/>
          </p:cNvSpPr>
          <p:nvPr/>
        </p:nvSpPr>
        <p:spPr bwMode="auto">
          <a:xfrm flipH="1">
            <a:off x="6946901"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0" name="Oval 198"/>
          <p:cNvSpPr>
            <a:spLocks noChangeArrowheads="1"/>
          </p:cNvSpPr>
          <p:nvPr/>
        </p:nvSpPr>
        <p:spPr bwMode="auto">
          <a:xfrm flipH="1">
            <a:off x="6811963"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1" name="Oval 199"/>
          <p:cNvSpPr>
            <a:spLocks noChangeArrowheads="1"/>
          </p:cNvSpPr>
          <p:nvPr/>
        </p:nvSpPr>
        <p:spPr bwMode="auto">
          <a:xfrm flipH="1">
            <a:off x="7234238"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2" name="Oval 200"/>
          <p:cNvSpPr>
            <a:spLocks noChangeArrowheads="1"/>
          </p:cNvSpPr>
          <p:nvPr/>
        </p:nvSpPr>
        <p:spPr bwMode="auto">
          <a:xfrm flipH="1">
            <a:off x="70231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3" name="Oval 201"/>
          <p:cNvSpPr>
            <a:spLocks noChangeArrowheads="1"/>
          </p:cNvSpPr>
          <p:nvPr/>
        </p:nvSpPr>
        <p:spPr bwMode="auto">
          <a:xfrm flipH="1">
            <a:off x="6956426"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4" name="Oval 202"/>
          <p:cNvSpPr>
            <a:spLocks noChangeArrowheads="1"/>
          </p:cNvSpPr>
          <p:nvPr/>
        </p:nvSpPr>
        <p:spPr bwMode="auto">
          <a:xfrm flipH="1">
            <a:off x="7739063"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5" name="Oval 203"/>
          <p:cNvSpPr>
            <a:spLocks noChangeArrowheads="1"/>
          </p:cNvSpPr>
          <p:nvPr/>
        </p:nvSpPr>
        <p:spPr bwMode="auto">
          <a:xfrm flipH="1">
            <a:off x="7210426"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6" name="Oval 204"/>
          <p:cNvSpPr>
            <a:spLocks noChangeArrowheads="1"/>
          </p:cNvSpPr>
          <p:nvPr/>
        </p:nvSpPr>
        <p:spPr bwMode="auto">
          <a:xfrm flipH="1">
            <a:off x="70231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7" name="Oval 205"/>
          <p:cNvSpPr>
            <a:spLocks noChangeArrowheads="1"/>
          </p:cNvSpPr>
          <p:nvPr/>
        </p:nvSpPr>
        <p:spPr bwMode="auto">
          <a:xfrm flipH="1">
            <a:off x="6778626"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8" name="Oval 206"/>
          <p:cNvSpPr>
            <a:spLocks noChangeArrowheads="1"/>
          </p:cNvSpPr>
          <p:nvPr/>
        </p:nvSpPr>
        <p:spPr bwMode="auto">
          <a:xfrm flipH="1">
            <a:off x="9958388"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59" name="Oval 207"/>
          <p:cNvSpPr>
            <a:spLocks noChangeArrowheads="1"/>
          </p:cNvSpPr>
          <p:nvPr/>
        </p:nvSpPr>
        <p:spPr bwMode="auto">
          <a:xfrm flipH="1">
            <a:off x="9831388"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0" name="Oval 208"/>
          <p:cNvSpPr>
            <a:spLocks noChangeArrowheads="1"/>
          </p:cNvSpPr>
          <p:nvPr/>
        </p:nvSpPr>
        <p:spPr bwMode="auto">
          <a:xfrm flipH="1">
            <a:off x="97456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1" name="Oval 209"/>
          <p:cNvSpPr>
            <a:spLocks noChangeArrowheads="1"/>
          </p:cNvSpPr>
          <p:nvPr/>
        </p:nvSpPr>
        <p:spPr bwMode="auto">
          <a:xfrm flipH="1">
            <a:off x="957738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2" name="Oval 210"/>
          <p:cNvSpPr>
            <a:spLocks noChangeArrowheads="1"/>
          </p:cNvSpPr>
          <p:nvPr/>
        </p:nvSpPr>
        <p:spPr bwMode="auto">
          <a:xfrm flipH="1">
            <a:off x="9669463"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3" name="Oval 211"/>
          <p:cNvSpPr>
            <a:spLocks noChangeArrowheads="1"/>
          </p:cNvSpPr>
          <p:nvPr/>
        </p:nvSpPr>
        <p:spPr bwMode="auto">
          <a:xfrm flipH="1">
            <a:off x="9323388"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4" name="Oval 212"/>
          <p:cNvSpPr>
            <a:spLocks noChangeArrowheads="1"/>
          </p:cNvSpPr>
          <p:nvPr/>
        </p:nvSpPr>
        <p:spPr bwMode="auto">
          <a:xfrm flipH="1">
            <a:off x="9947276"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5" name="Oval 213"/>
          <p:cNvSpPr>
            <a:spLocks noChangeArrowheads="1"/>
          </p:cNvSpPr>
          <p:nvPr/>
        </p:nvSpPr>
        <p:spPr bwMode="auto">
          <a:xfrm flipH="1">
            <a:off x="9575801"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6" name="Oval 214"/>
          <p:cNvSpPr>
            <a:spLocks noChangeArrowheads="1"/>
          </p:cNvSpPr>
          <p:nvPr/>
        </p:nvSpPr>
        <p:spPr bwMode="auto">
          <a:xfrm flipH="1">
            <a:off x="9440863"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7" name="Oval 215"/>
          <p:cNvSpPr>
            <a:spLocks noChangeArrowheads="1"/>
          </p:cNvSpPr>
          <p:nvPr/>
        </p:nvSpPr>
        <p:spPr bwMode="auto">
          <a:xfrm flipH="1">
            <a:off x="9305926"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8" name="Oval 216"/>
          <p:cNvSpPr>
            <a:spLocks noChangeArrowheads="1"/>
          </p:cNvSpPr>
          <p:nvPr/>
        </p:nvSpPr>
        <p:spPr bwMode="auto">
          <a:xfrm flipH="1">
            <a:off x="9728201"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69" name="Oval 217"/>
          <p:cNvSpPr>
            <a:spLocks noChangeArrowheads="1"/>
          </p:cNvSpPr>
          <p:nvPr/>
        </p:nvSpPr>
        <p:spPr bwMode="auto">
          <a:xfrm flipH="1">
            <a:off x="9517063"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0" name="Oval 218"/>
          <p:cNvSpPr>
            <a:spLocks noChangeArrowheads="1"/>
          </p:cNvSpPr>
          <p:nvPr/>
        </p:nvSpPr>
        <p:spPr bwMode="auto">
          <a:xfrm flipH="1">
            <a:off x="9450388"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1" name="Oval 219"/>
          <p:cNvSpPr>
            <a:spLocks noChangeArrowheads="1"/>
          </p:cNvSpPr>
          <p:nvPr/>
        </p:nvSpPr>
        <p:spPr bwMode="auto">
          <a:xfrm flipH="1">
            <a:off x="9948863"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2" name="Oval 220"/>
          <p:cNvSpPr>
            <a:spLocks noChangeArrowheads="1"/>
          </p:cNvSpPr>
          <p:nvPr/>
        </p:nvSpPr>
        <p:spPr bwMode="auto">
          <a:xfrm flipH="1">
            <a:off x="9704388"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3" name="Oval 221"/>
          <p:cNvSpPr>
            <a:spLocks noChangeArrowheads="1"/>
          </p:cNvSpPr>
          <p:nvPr/>
        </p:nvSpPr>
        <p:spPr bwMode="auto">
          <a:xfrm flipH="1">
            <a:off x="9517063"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4" name="Oval 222"/>
          <p:cNvSpPr>
            <a:spLocks noChangeArrowheads="1"/>
          </p:cNvSpPr>
          <p:nvPr/>
        </p:nvSpPr>
        <p:spPr bwMode="auto">
          <a:xfrm flipH="1">
            <a:off x="9272588"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5" name="Oval 223"/>
          <p:cNvSpPr>
            <a:spLocks noChangeArrowheads="1"/>
          </p:cNvSpPr>
          <p:nvPr/>
        </p:nvSpPr>
        <p:spPr bwMode="auto">
          <a:xfrm flipH="1">
            <a:off x="10448926"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6" name="Oval 224"/>
          <p:cNvSpPr>
            <a:spLocks noChangeArrowheads="1"/>
          </p:cNvSpPr>
          <p:nvPr/>
        </p:nvSpPr>
        <p:spPr bwMode="auto">
          <a:xfrm flipH="1">
            <a:off x="10321926"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7" name="Oval 225"/>
          <p:cNvSpPr>
            <a:spLocks noChangeArrowheads="1"/>
          </p:cNvSpPr>
          <p:nvPr/>
        </p:nvSpPr>
        <p:spPr bwMode="auto">
          <a:xfrm flipH="1">
            <a:off x="10236201"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8" name="Oval 226"/>
          <p:cNvSpPr>
            <a:spLocks noChangeArrowheads="1"/>
          </p:cNvSpPr>
          <p:nvPr/>
        </p:nvSpPr>
        <p:spPr bwMode="auto">
          <a:xfrm flipH="1">
            <a:off x="10067926"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79" name="Oval 227"/>
          <p:cNvSpPr>
            <a:spLocks noChangeArrowheads="1"/>
          </p:cNvSpPr>
          <p:nvPr/>
        </p:nvSpPr>
        <p:spPr bwMode="auto">
          <a:xfrm flipH="1">
            <a:off x="10160001"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0" name="Oval 228"/>
          <p:cNvSpPr>
            <a:spLocks noChangeArrowheads="1"/>
          </p:cNvSpPr>
          <p:nvPr/>
        </p:nvSpPr>
        <p:spPr bwMode="auto">
          <a:xfrm flipH="1">
            <a:off x="9813926"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1" name="Oval 229"/>
          <p:cNvSpPr>
            <a:spLocks noChangeArrowheads="1"/>
          </p:cNvSpPr>
          <p:nvPr/>
        </p:nvSpPr>
        <p:spPr bwMode="auto">
          <a:xfrm flipH="1">
            <a:off x="10437813"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2" name="Oval 230"/>
          <p:cNvSpPr>
            <a:spLocks noChangeArrowheads="1"/>
          </p:cNvSpPr>
          <p:nvPr/>
        </p:nvSpPr>
        <p:spPr bwMode="auto">
          <a:xfrm flipH="1">
            <a:off x="10440988" y="4856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3" name="Oval 231"/>
          <p:cNvSpPr>
            <a:spLocks noChangeArrowheads="1"/>
          </p:cNvSpPr>
          <p:nvPr/>
        </p:nvSpPr>
        <p:spPr bwMode="auto">
          <a:xfrm flipH="1">
            <a:off x="9931401"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4" name="Oval 232"/>
          <p:cNvSpPr>
            <a:spLocks noChangeArrowheads="1"/>
          </p:cNvSpPr>
          <p:nvPr/>
        </p:nvSpPr>
        <p:spPr bwMode="auto">
          <a:xfrm flipH="1">
            <a:off x="9796463"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5" name="Oval 233"/>
          <p:cNvSpPr>
            <a:spLocks noChangeArrowheads="1"/>
          </p:cNvSpPr>
          <p:nvPr/>
        </p:nvSpPr>
        <p:spPr bwMode="auto">
          <a:xfrm flipH="1">
            <a:off x="10218738"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6" name="Oval 234"/>
          <p:cNvSpPr>
            <a:spLocks noChangeArrowheads="1"/>
          </p:cNvSpPr>
          <p:nvPr/>
        </p:nvSpPr>
        <p:spPr bwMode="auto">
          <a:xfrm flipH="1">
            <a:off x="10007601"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7" name="Oval 235"/>
          <p:cNvSpPr>
            <a:spLocks noChangeArrowheads="1"/>
          </p:cNvSpPr>
          <p:nvPr/>
        </p:nvSpPr>
        <p:spPr bwMode="auto">
          <a:xfrm flipH="1">
            <a:off x="9940926"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8" name="Oval 236"/>
          <p:cNvSpPr>
            <a:spLocks noChangeArrowheads="1"/>
          </p:cNvSpPr>
          <p:nvPr/>
        </p:nvSpPr>
        <p:spPr bwMode="auto">
          <a:xfrm flipH="1">
            <a:off x="10439401"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89" name="Oval 237"/>
          <p:cNvSpPr>
            <a:spLocks noChangeArrowheads="1"/>
          </p:cNvSpPr>
          <p:nvPr/>
        </p:nvSpPr>
        <p:spPr bwMode="auto">
          <a:xfrm flipH="1">
            <a:off x="10194926"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0" name="Oval 238"/>
          <p:cNvSpPr>
            <a:spLocks noChangeArrowheads="1"/>
          </p:cNvSpPr>
          <p:nvPr/>
        </p:nvSpPr>
        <p:spPr bwMode="auto">
          <a:xfrm flipH="1">
            <a:off x="10007601"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1" name="Oval 239"/>
          <p:cNvSpPr>
            <a:spLocks noChangeArrowheads="1"/>
          </p:cNvSpPr>
          <p:nvPr/>
        </p:nvSpPr>
        <p:spPr bwMode="auto">
          <a:xfrm flipH="1">
            <a:off x="9763126"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2" name="Oval 240"/>
          <p:cNvSpPr>
            <a:spLocks noChangeArrowheads="1"/>
          </p:cNvSpPr>
          <p:nvPr/>
        </p:nvSpPr>
        <p:spPr bwMode="auto">
          <a:xfrm flipH="1">
            <a:off x="9512301"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3" name="Oval 241"/>
          <p:cNvSpPr>
            <a:spLocks noChangeArrowheads="1"/>
          </p:cNvSpPr>
          <p:nvPr/>
        </p:nvSpPr>
        <p:spPr bwMode="auto">
          <a:xfrm flipH="1">
            <a:off x="9350376"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4" name="Oval 242"/>
          <p:cNvSpPr>
            <a:spLocks noChangeArrowheads="1"/>
          </p:cNvSpPr>
          <p:nvPr/>
        </p:nvSpPr>
        <p:spPr bwMode="auto">
          <a:xfrm flipH="1">
            <a:off x="9510713"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5" name="Oval 243"/>
          <p:cNvSpPr>
            <a:spLocks noChangeArrowheads="1"/>
          </p:cNvSpPr>
          <p:nvPr/>
        </p:nvSpPr>
        <p:spPr bwMode="auto">
          <a:xfrm flipH="1">
            <a:off x="1014095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6" name="Oval 244"/>
          <p:cNvSpPr>
            <a:spLocks noChangeArrowheads="1"/>
          </p:cNvSpPr>
          <p:nvPr/>
        </p:nvSpPr>
        <p:spPr bwMode="auto">
          <a:xfrm flipH="1">
            <a:off x="10047288"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7" name="Oval 245"/>
          <p:cNvSpPr>
            <a:spLocks noChangeArrowheads="1"/>
          </p:cNvSpPr>
          <p:nvPr/>
        </p:nvSpPr>
        <p:spPr bwMode="auto">
          <a:xfrm flipH="1">
            <a:off x="10274301" y="4872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8" name="Oval 246"/>
          <p:cNvSpPr>
            <a:spLocks noChangeArrowheads="1"/>
          </p:cNvSpPr>
          <p:nvPr/>
        </p:nvSpPr>
        <p:spPr bwMode="auto">
          <a:xfrm flipH="1">
            <a:off x="10199688" y="5168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599" name="Oval 247"/>
          <p:cNvSpPr>
            <a:spLocks noChangeArrowheads="1"/>
          </p:cNvSpPr>
          <p:nvPr/>
        </p:nvSpPr>
        <p:spPr bwMode="auto">
          <a:xfrm flipH="1">
            <a:off x="10601326"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0" name="Oval 248"/>
          <p:cNvSpPr>
            <a:spLocks noChangeArrowheads="1"/>
          </p:cNvSpPr>
          <p:nvPr/>
        </p:nvSpPr>
        <p:spPr bwMode="auto">
          <a:xfrm flipH="1">
            <a:off x="8348663"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1" name="Oval 249"/>
          <p:cNvSpPr>
            <a:spLocks noChangeArrowheads="1"/>
          </p:cNvSpPr>
          <p:nvPr/>
        </p:nvSpPr>
        <p:spPr bwMode="auto">
          <a:xfrm flipH="1">
            <a:off x="8186738"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2" name="Oval 250"/>
          <p:cNvSpPr>
            <a:spLocks noChangeArrowheads="1"/>
          </p:cNvSpPr>
          <p:nvPr/>
        </p:nvSpPr>
        <p:spPr bwMode="auto">
          <a:xfrm flipH="1">
            <a:off x="83470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3" name="Oval 251"/>
          <p:cNvSpPr>
            <a:spLocks noChangeArrowheads="1"/>
          </p:cNvSpPr>
          <p:nvPr/>
        </p:nvSpPr>
        <p:spPr bwMode="auto">
          <a:xfrm flipH="1">
            <a:off x="8977313"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4" name="Oval 252"/>
          <p:cNvSpPr>
            <a:spLocks noChangeArrowheads="1"/>
          </p:cNvSpPr>
          <p:nvPr/>
        </p:nvSpPr>
        <p:spPr bwMode="auto">
          <a:xfrm flipH="1">
            <a:off x="86947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5" name="Oval 253"/>
          <p:cNvSpPr>
            <a:spLocks noChangeArrowheads="1"/>
          </p:cNvSpPr>
          <p:nvPr/>
        </p:nvSpPr>
        <p:spPr bwMode="auto">
          <a:xfrm flipH="1">
            <a:off x="9232901"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6" name="Oval 254"/>
          <p:cNvSpPr>
            <a:spLocks noChangeArrowheads="1"/>
          </p:cNvSpPr>
          <p:nvPr/>
        </p:nvSpPr>
        <p:spPr bwMode="auto">
          <a:xfrm flipH="1">
            <a:off x="9080501"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7" name="Oval 255"/>
          <p:cNvSpPr>
            <a:spLocks noChangeArrowheads="1"/>
          </p:cNvSpPr>
          <p:nvPr/>
        </p:nvSpPr>
        <p:spPr bwMode="auto">
          <a:xfrm flipH="1">
            <a:off x="9120188"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8" name="Oval 256"/>
          <p:cNvSpPr>
            <a:spLocks noChangeArrowheads="1"/>
          </p:cNvSpPr>
          <p:nvPr/>
        </p:nvSpPr>
        <p:spPr bwMode="auto">
          <a:xfrm flipH="1">
            <a:off x="8967788"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09" name="Oval 257"/>
          <p:cNvSpPr>
            <a:spLocks noChangeArrowheads="1"/>
          </p:cNvSpPr>
          <p:nvPr/>
        </p:nvSpPr>
        <p:spPr bwMode="auto">
          <a:xfrm flipH="1">
            <a:off x="10445751"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0" name="Oval 258"/>
          <p:cNvSpPr>
            <a:spLocks noChangeArrowheads="1"/>
          </p:cNvSpPr>
          <p:nvPr/>
        </p:nvSpPr>
        <p:spPr bwMode="auto">
          <a:xfrm flipH="1">
            <a:off x="3019426"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1" name="Oval 259"/>
          <p:cNvSpPr>
            <a:spLocks noChangeArrowheads="1"/>
          </p:cNvSpPr>
          <p:nvPr/>
        </p:nvSpPr>
        <p:spPr bwMode="auto">
          <a:xfrm flipH="1">
            <a:off x="2867026"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2" name="Oval 260"/>
          <p:cNvSpPr>
            <a:spLocks noChangeArrowheads="1"/>
          </p:cNvSpPr>
          <p:nvPr/>
        </p:nvSpPr>
        <p:spPr bwMode="auto">
          <a:xfrm flipH="1">
            <a:off x="2714626"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3" name="Oval 261"/>
          <p:cNvSpPr>
            <a:spLocks noChangeArrowheads="1"/>
          </p:cNvSpPr>
          <p:nvPr/>
        </p:nvSpPr>
        <p:spPr bwMode="auto">
          <a:xfrm flipH="1">
            <a:off x="2562226"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4" name="Oval 262"/>
          <p:cNvSpPr>
            <a:spLocks noChangeArrowheads="1"/>
          </p:cNvSpPr>
          <p:nvPr/>
        </p:nvSpPr>
        <p:spPr bwMode="auto">
          <a:xfrm flipH="1">
            <a:off x="2152651"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5" name="Oval 263"/>
          <p:cNvSpPr>
            <a:spLocks noChangeArrowheads="1"/>
          </p:cNvSpPr>
          <p:nvPr/>
        </p:nvSpPr>
        <p:spPr bwMode="auto">
          <a:xfrm flipH="1">
            <a:off x="3087688"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6" name="Oval 264"/>
          <p:cNvSpPr>
            <a:spLocks noChangeArrowheads="1"/>
          </p:cNvSpPr>
          <p:nvPr/>
        </p:nvSpPr>
        <p:spPr bwMode="auto">
          <a:xfrm flipH="1">
            <a:off x="2833688"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7" name="Oval 265"/>
          <p:cNvSpPr>
            <a:spLocks noChangeArrowheads="1"/>
          </p:cNvSpPr>
          <p:nvPr/>
        </p:nvSpPr>
        <p:spPr bwMode="auto">
          <a:xfrm flipH="1">
            <a:off x="2816226"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8" name="Oval 266"/>
          <p:cNvSpPr>
            <a:spLocks noChangeArrowheads="1"/>
          </p:cNvSpPr>
          <p:nvPr/>
        </p:nvSpPr>
        <p:spPr bwMode="auto">
          <a:xfrm flipH="1">
            <a:off x="3027363"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19" name="Oval 267"/>
          <p:cNvSpPr>
            <a:spLocks noChangeArrowheads="1"/>
          </p:cNvSpPr>
          <p:nvPr/>
        </p:nvSpPr>
        <p:spPr bwMode="auto">
          <a:xfrm flipH="1">
            <a:off x="296068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0" name="Oval 268"/>
          <p:cNvSpPr>
            <a:spLocks noChangeArrowheads="1"/>
          </p:cNvSpPr>
          <p:nvPr/>
        </p:nvSpPr>
        <p:spPr bwMode="auto">
          <a:xfrm flipH="1">
            <a:off x="3027363"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1" name="Oval 269"/>
          <p:cNvSpPr>
            <a:spLocks noChangeArrowheads="1"/>
          </p:cNvSpPr>
          <p:nvPr/>
        </p:nvSpPr>
        <p:spPr bwMode="auto">
          <a:xfrm flipH="1">
            <a:off x="2681288"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2" name="Oval 270"/>
          <p:cNvSpPr>
            <a:spLocks noChangeArrowheads="1"/>
          </p:cNvSpPr>
          <p:nvPr/>
        </p:nvSpPr>
        <p:spPr bwMode="auto">
          <a:xfrm flipH="1">
            <a:off x="2782888"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3" name="Oval 271"/>
          <p:cNvSpPr>
            <a:spLocks noChangeArrowheads="1"/>
          </p:cNvSpPr>
          <p:nvPr/>
        </p:nvSpPr>
        <p:spPr bwMode="auto">
          <a:xfrm flipH="1">
            <a:off x="2528888"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4" name="Oval 272"/>
          <p:cNvSpPr>
            <a:spLocks noChangeArrowheads="1"/>
          </p:cNvSpPr>
          <p:nvPr/>
        </p:nvSpPr>
        <p:spPr bwMode="auto">
          <a:xfrm flipH="1">
            <a:off x="2278063"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5" name="Oval 273"/>
          <p:cNvSpPr>
            <a:spLocks noChangeArrowheads="1"/>
          </p:cNvSpPr>
          <p:nvPr/>
        </p:nvSpPr>
        <p:spPr bwMode="auto">
          <a:xfrm flipH="1">
            <a:off x="2409826"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6" name="Oval 274"/>
          <p:cNvSpPr>
            <a:spLocks noChangeArrowheads="1"/>
          </p:cNvSpPr>
          <p:nvPr/>
        </p:nvSpPr>
        <p:spPr bwMode="auto">
          <a:xfrm flipH="1">
            <a:off x="2251076"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7" name="Oval 275"/>
          <p:cNvSpPr>
            <a:spLocks noChangeArrowheads="1"/>
          </p:cNvSpPr>
          <p:nvPr/>
        </p:nvSpPr>
        <p:spPr bwMode="auto">
          <a:xfrm flipH="1">
            <a:off x="4232276"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8" name="Oval 276"/>
          <p:cNvSpPr>
            <a:spLocks noChangeArrowheads="1"/>
          </p:cNvSpPr>
          <p:nvPr/>
        </p:nvSpPr>
        <p:spPr bwMode="auto">
          <a:xfrm flipH="1">
            <a:off x="4645026"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29" name="Oval 277"/>
          <p:cNvSpPr>
            <a:spLocks noChangeArrowheads="1"/>
          </p:cNvSpPr>
          <p:nvPr/>
        </p:nvSpPr>
        <p:spPr bwMode="auto">
          <a:xfrm flipH="1">
            <a:off x="2393951" y="1562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0" name="Oval 278"/>
          <p:cNvSpPr>
            <a:spLocks noChangeArrowheads="1"/>
          </p:cNvSpPr>
          <p:nvPr/>
        </p:nvSpPr>
        <p:spPr bwMode="auto">
          <a:xfrm flipH="1">
            <a:off x="5214938"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1" name="Oval 279"/>
          <p:cNvSpPr>
            <a:spLocks noChangeArrowheads="1"/>
          </p:cNvSpPr>
          <p:nvPr/>
        </p:nvSpPr>
        <p:spPr bwMode="auto">
          <a:xfrm flipH="1">
            <a:off x="3622676"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2" name="Oval 280"/>
          <p:cNvSpPr>
            <a:spLocks noChangeArrowheads="1"/>
          </p:cNvSpPr>
          <p:nvPr/>
        </p:nvSpPr>
        <p:spPr bwMode="auto">
          <a:xfrm flipH="1">
            <a:off x="3886201" y="4335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3" name="Oval 281"/>
          <p:cNvSpPr>
            <a:spLocks noChangeArrowheads="1"/>
          </p:cNvSpPr>
          <p:nvPr/>
        </p:nvSpPr>
        <p:spPr bwMode="auto">
          <a:xfrm flipH="1">
            <a:off x="3770313"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4" name="Oval 282"/>
          <p:cNvSpPr>
            <a:spLocks noChangeArrowheads="1"/>
          </p:cNvSpPr>
          <p:nvPr/>
        </p:nvSpPr>
        <p:spPr bwMode="auto">
          <a:xfrm flipH="1">
            <a:off x="3406776"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547" name="Oval 283"/>
          <p:cNvSpPr>
            <a:spLocks noChangeArrowheads="1"/>
          </p:cNvSpPr>
          <p:nvPr/>
        </p:nvSpPr>
        <p:spPr bwMode="auto">
          <a:xfrm flipH="1">
            <a:off x="3186113" y="219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6" name="Oval 284"/>
          <p:cNvSpPr>
            <a:spLocks noChangeArrowheads="1"/>
          </p:cNvSpPr>
          <p:nvPr/>
        </p:nvSpPr>
        <p:spPr bwMode="auto">
          <a:xfrm flipH="1">
            <a:off x="3497263"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7" name="Oval 285"/>
          <p:cNvSpPr>
            <a:spLocks noChangeArrowheads="1"/>
          </p:cNvSpPr>
          <p:nvPr/>
        </p:nvSpPr>
        <p:spPr bwMode="auto">
          <a:xfrm flipH="1">
            <a:off x="2254251" y="663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8" name="Oval 286"/>
          <p:cNvSpPr>
            <a:spLocks noChangeArrowheads="1"/>
          </p:cNvSpPr>
          <p:nvPr/>
        </p:nvSpPr>
        <p:spPr bwMode="auto">
          <a:xfrm flipH="1">
            <a:off x="3209926"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39" name="Oval 287"/>
          <p:cNvSpPr>
            <a:spLocks noChangeArrowheads="1"/>
          </p:cNvSpPr>
          <p:nvPr/>
        </p:nvSpPr>
        <p:spPr bwMode="auto">
          <a:xfrm flipH="1">
            <a:off x="2106613" y="739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40" name="Oval 288"/>
          <p:cNvSpPr>
            <a:spLocks noChangeArrowheads="1"/>
          </p:cNvSpPr>
          <p:nvPr/>
        </p:nvSpPr>
        <p:spPr bwMode="auto">
          <a:xfrm flipH="1">
            <a:off x="2433638"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41" name="AutoShape 289"/>
          <p:cNvSpPr>
            <a:spLocks noChangeArrowheads="1"/>
          </p:cNvSpPr>
          <p:nvPr/>
        </p:nvSpPr>
        <p:spPr bwMode="auto">
          <a:xfrm rot="3806438">
            <a:off x="2480470" y="6001545"/>
            <a:ext cx="312737" cy="1425575"/>
          </a:xfrm>
          <a:prstGeom prst="can">
            <a:avLst>
              <a:gd name="adj" fmla="val 113960"/>
            </a:avLst>
          </a:prstGeom>
          <a:solidFill>
            <a:srgbClr val="92D050"/>
          </a:solidFill>
          <a:ln w="9525">
            <a:solidFill>
              <a:schemeClr val="tx1"/>
            </a:solidFill>
            <a:round/>
            <a:headEnd/>
            <a:tailEnd/>
          </a:ln>
        </p:spPr>
        <p:txBody>
          <a:bodyPr wrap="none" anchor="ctr"/>
          <a:lstStyle/>
          <a:p>
            <a:endParaRPr lang="en-US"/>
          </a:p>
        </p:txBody>
      </p:sp>
      <p:sp>
        <p:nvSpPr>
          <p:cNvPr id="100642" name="Oval 290"/>
          <p:cNvSpPr>
            <a:spLocks noChangeArrowheads="1"/>
          </p:cNvSpPr>
          <p:nvPr/>
        </p:nvSpPr>
        <p:spPr bwMode="auto">
          <a:xfrm flipH="1">
            <a:off x="3132138"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43" name="Oval 291"/>
          <p:cNvSpPr>
            <a:spLocks noChangeArrowheads="1"/>
          </p:cNvSpPr>
          <p:nvPr/>
        </p:nvSpPr>
        <p:spPr bwMode="auto">
          <a:xfrm flipH="1">
            <a:off x="3662363"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44" name="Oval 292"/>
          <p:cNvSpPr>
            <a:spLocks noChangeArrowheads="1"/>
          </p:cNvSpPr>
          <p:nvPr/>
        </p:nvSpPr>
        <p:spPr bwMode="auto">
          <a:xfrm flipH="1">
            <a:off x="3197226"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46" name="Text Box 294"/>
          <p:cNvSpPr txBox="1">
            <a:spLocks noChangeArrowheads="1"/>
          </p:cNvSpPr>
          <p:nvPr/>
        </p:nvSpPr>
        <p:spPr bwMode="auto">
          <a:xfrm flipH="1">
            <a:off x="3209926" y="6553200"/>
            <a:ext cx="1522413"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Lymfatická drenáž</a:t>
            </a:r>
          </a:p>
        </p:txBody>
      </p:sp>
      <p:sp>
        <p:nvSpPr>
          <p:cNvPr id="100647" name="Text Box 295"/>
          <p:cNvSpPr txBox="1">
            <a:spLocks noChangeArrowheads="1"/>
          </p:cNvSpPr>
          <p:nvPr/>
        </p:nvSpPr>
        <p:spPr bwMode="auto">
          <a:xfrm flipH="1">
            <a:off x="4954589"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100648" name="Text Box 296"/>
          <p:cNvSpPr txBox="1">
            <a:spLocks noChangeArrowheads="1"/>
          </p:cNvSpPr>
          <p:nvPr/>
        </p:nvSpPr>
        <p:spPr bwMode="auto">
          <a:xfrm flipH="1">
            <a:off x="1531939"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100649" name="Line 297"/>
          <p:cNvSpPr>
            <a:spLocks noChangeShapeType="1"/>
          </p:cNvSpPr>
          <p:nvPr/>
        </p:nvSpPr>
        <p:spPr bwMode="auto">
          <a:xfrm flipV="1">
            <a:off x="2154239" y="860426"/>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0650" name="Line 298"/>
          <p:cNvSpPr>
            <a:spLocks noChangeShapeType="1"/>
          </p:cNvSpPr>
          <p:nvPr/>
        </p:nvSpPr>
        <p:spPr bwMode="auto">
          <a:xfrm>
            <a:off x="2128838"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0651" name="Line 299"/>
          <p:cNvSpPr>
            <a:spLocks noChangeShapeType="1"/>
          </p:cNvSpPr>
          <p:nvPr/>
        </p:nvSpPr>
        <p:spPr bwMode="auto">
          <a:xfrm flipH="1" flipV="1">
            <a:off x="5238751"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0652" name="Oval 300"/>
          <p:cNvSpPr>
            <a:spLocks noChangeArrowheads="1"/>
          </p:cNvSpPr>
          <p:nvPr/>
        </p:nvSpPr>
        <p:spPr bwMode="auto">
          <a:xfrm flipH="1">
            <a:off x="4983163"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53" name="Line 301"/>
          <p:cNvSpPr>
            <a:spLocks noChangeShapeType="1"/>
          </p:cNvSpPr>
          <p:nvPr/>
        </p:nvSpPr>
        <p:spPr bwMode="auto">
          <a:xfrm flipV="1">
            <a:off x="5264151"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0654" name="Line 302"/>
          <p:cNvSpPr>
            <a:spLocks noChangeShapeType="1"/>
          </p:cNvSpPr>
          <p:nvPr/>
        </p:nvSpPr>
        <p:spPr bwMode="auto">
          <a:xfrm flipH="1" flipV="1">
            <a:off x="5110164"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0655" name="Oval 303"/>
          <p:cNvSpPr>
            <a:spLocks noChangeArrowheads="1"/>
          </p:cNvSpPr>
          <p:nvPr/>
        </p:nvSpPr>
        <p:spPr bwMode="auto">
          <a:xfrm flipH="1">
            <a:off x="5192713"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56" name="Line 304"/>
          <p:cNvSpPr>
            <a:spLocks noChangeShapeType="1"/>
          </p:cNvSpPr>
          <p:nvPr/>
        </p:nvSpPr>
        <p:spPr bwMode="auto">
          <a:xfrm flipH="1">
            <a:off x="4562475"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0657" name="Text Box 305"/>
          <p:cNvSpPr txBox="1">
            <a:spLocks noChangeArrowheads="1"/>
          </p:cNvSpPr>
          <p:nvPr/>
        </p:nvSpPr>
        <p:spPr bwMode="auto">
          <a:xfrm>
            <a:off x="8531578" y="4968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100659" name="Line 307"/>
          <p:cNvSpPr>
            <a:spLocks noChangeShapeType="1"/>
          </p:cNvSpPr>
          <p:nvPr/>
        </p:nvSpPr>
        <p:spPr bwMode="auto">
          <a:xfrm flipH="1">
            <a:off x="3789363" y="2663826"/>
            <a:ext cx="0" cy="504825"/>
          </a:xfrm>
          <a:prstGeom prst="line">
            <a:avLst/>
          </a:prstGeom>
          <a:noFill/>
          <a:ln w="28575">
            <a:solidFill>
              <a:schemeClr val="tx1"/>
            </a:solidFill>
            <a:round/>
            <a:headEnd/>
            <a:tailEnd type="triangle" w="med" len="med"/>
          </a:ln>
        </p:spPr>
        <p:txBody>
          <a:bodyPr wrap="none" anchor="ctr"/>
          <a:lstStyle/>
          <a:p>
            <a:endParaRPr lang="cs-CZ"/>
          </a:p>
        </p:txBody>
      </p:sp>
      <p:sp>
        <p:nvSpPr>
          <p:cNvPr id="100660" name="Freeform 308"/>
          <p:cNvSpPr>
            <a:spLocks/>
          </p:cNvSpPr>
          <p:nvPr/>
        </p:nvSpPr>
        <p:spPr bwMode="auto">
          <a:xfrm flipH="1">
            <a:off x="3749675" y="1077914"/>
            <a:ext cx="915988" cy="1501775"/>
          </a:xfrm>
          <a:custGeom>
            <a:avLst/>
            <a:gdLst>
              <a:gd name="T0" fmla="*/ 0 w 577"/>
              <a:gd name="T1" fmla="*/ 136088452 h 946"/>
              <a:gd name="T2" fmla="*/ 1217236809 w 577"/>
              <a:gd name="T3" fmla="*/ 375504077 h 946"/>
              <a:gd name="T4" fmla="*/ 1418849334 w 577"/>
              <a:gd name="T5" fmla="*/ 2147483647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28575">
            <a:solidFill>
              <a:schemeClr val="tx1"/>
            </a:solidFill>
            <a:round/>
            <a:headEnd/>
            <a:tailEnd type="triangle" w="med" len="med"/>
          </a:ln>
        </p:spPr>
        <p:txBody>
          <a:bodyPr wrap="none" anchor="ctr"/>
          <a:lstStyle/>
          <a:p>
            <a:endParaRPr lang="cs-CZ"/>
          </a:p>
        </p:txBody>
      </p:sp>
      <p:sp>
        <p:nvSpPr>
          <p:cNvPr id="100662" name="Oval 310"/>
          <p:cNvSpPr>
            <a:spLocks noChangeArrowheads="1"/>
          </p:cNvSpPr>
          <p:nvPr/>
        </p:nvSpPr>
        <p:spPr bwMode="auto">
          <a:xfrm flipH="1">
            <a:off x="4162426" y="4083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63" name="Oval 311"/>
          <p:cNvSpPr>
            <a:spLocks noChangeArrowheads="1"/>
          </p:cNvSpPr>
          <p:nvPr/>
        </p:nvSpPr>
        <p:spPr bwMode="auto">
          <a:xfrm flipH="1">
            <a:off x="4056063" y="4229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576" name="Oval 312"/>
          <p:cNvSpPr>
            <a:spLocks noChangeArrowheads="1"/>
          </p:cNvSpPr>
          <p:nvPr/>
        </p:nvSpPr>
        <p:spPr bwMode="auto">
          <a:xfrm flipH="1">
            <a:off x="3478213" y="2170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65" name="Oval 313"/>
          <p:cNvSpPr>
            <a:spLocks noChangeArrowheads="1"/>
          </p:cNvSpPr>
          <p:nvPr/>
        </p:nvSpPr>
        <p:spPr bwMode="auto">
          <a:xfrm flipH="1">
            <a:off x="5167313" y="375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66" name="Oval 314"/>
          <p:cNvSpPr>
            <a:spLocks noChangeArrowheads="1"/>
          </p:cNvSpPr>
          <p:nvPr/>
        </p:nvSpPr>
        <p:spPr bwMode="auto">
          <a:xfrm flipH="1">
            <a:off x="4084638" y="614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67" name="Oval 315"/>
          <p:cNvSpPr>
            <a:spLocks noChangeArrowheads="1"/>
          </p:cNvSpPr>
          <p:nvPr/>
        </p:nvSpPr>
        <p:spPr bwMode="auto">
          <a:xfrm flipH="1">
            <a:off x="4824413" y="602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68" name="Oval 316"/>
          <p:cNvSpPr>
            <a:spLocks noChangeArrowheads="1"/>
          </p:cNvSpPr>
          <p:nvPr/>
        </p:nvSpPr>
        <p:spPr bwMode="auto">
          <a:xfrm flipH="1">
            <a:off x="5862638" y="6002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69" name="Oval 317"/>
          <p:cNvSpPr>
            <a:spLocks noChangeArrowheads="1"/>
          </p:cNvSpPr>
          <p:nvPr/>
        </p:nvSpPr>
        <p:spPr bwMode="auto">
          <a:xfrm flipH="1">
            <a:off x="6548438" y="5976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0" name="Oval 318"/>
          <p:cNvSpPr>
            <a:spLocks noChangeArrowheads="1"/>
          </p:cNvSpPr>
          <p:nvPr/>
        </p:nvSpPr>
        <p:spPr bwMode="auto">
          <a:xfrm flipH="1">
            <a:off x="5300663" y="6327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1" name="Oval 319"/>
          <p:cNvSpPr>
            <a:spLocks noChangeArrowheads="1"/>
          </p:cNvSpPr>
          <p:nvPr/>
        </p:nvSpPr>
        <p:spPr bwMode="auto">
          <a:xfrm flipH="1">
            <a:off x="4292601" y="3716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2" name="Oval 320"/>
          <p:cNvSpPr>
            <a:spLocks noChangeArrowheads="1"/>
          </p:cNvSpPr>
          <p:nvPr/>
        </p:nvSpPr>
        <p:spPr bwMode="auto">
          <a:xfrm flipH="1">
            <a:off x="4483101" y="4087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3" name="Oval 321"/>
          <p:cNvSpPr>
            <a:spLocks noChangeArrowheads="1"/>
          </p:cNvSpPr>
          <p:nvPr/>
        </p:nvSpPr>
        <p:spPr bwMode="auto">
          <a:xfrm flipH="1">
            <a:off x="4792663" y="4127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4" name="Oval 322"/>
          <p:cNvSpPr>
            <a:spLocks noChangeArrowheads="1"/>
          </p:cNvSpPr>
          <p:nvPr/>
        </p:nvSpPr>
        <p:spPr bwMode="auto">
          <a:xfrm flipH="1">
            <a:off x="5614988" y="4108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5" name="Oval 323"/>
          <p:cNvSpPr>
            <a:spLocks noChangeArrowheads="1"/>
          </p:cNvSpPr>
          <p:nvPr/>
        </p:nvSpPr>
        <p:spPr bwMode="auto">
          <a:xfrm flipH="1">
            <a:off x="5138738" y="44164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6" name="Oval 324"/>
          <p:cNvSpPr>
            <a:spLocks noChangeArrowheads="1"/>
          </p:cNvSpPr>
          <p:nvPr/>
        </p:nvSpPr>
        <p:spPr bwMode="auto">
          <a:xfrm flipH="1">
            <a:off x="3395663" y="4064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589" name="Oval 325"/>
          <p:cNvSpPr>
            <a:spLocks noChangeArrowheads="1"/>
          </p:cNvSpPr>
          <p:nvPr/>
        </p:nvSpPr>
        <p:spPr bwMode="auto">
          <a:xfrm flipH="1">
            <a:off x="3338513" y="1416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8" name="Oval 326"/>
          <p:cNvSpPr>
            <a:spLocks noChangeArrowheads="1"/>
          </p:cNvSpPr>
          <p:nvPr/>
        </p:nvSpPr>
        <p:spPr bwMode="auto">
          <a:xfrm flipH="1">
            <a:off x="4087813" y="3287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79" name="Oval 327"/>
          <p:cNvSpPr>
            <a:spLocks noChangeArrowheads="1"/>
          </p:cNvSpPr>
          <p:nvPr/>
        </p:nvSpPr>
        <p:spPr bwMode="auto">
          <a:xfrm flipH="1">
            <a:off x="3640138" y="402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80" name="Oval 328"/>
          <p:cNvSpPr>
            <a:spLocks noChangeArrowheads="1"/>
          </p:cNvSpPr>
          <p:nvPr/>
        </p:nvSpPr>
        <p:spPr bwMode="auto">
          <a:xfrm flipH="1">
            <a:off x="4505326" y="2430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81" name="Oval 329"/>
          <p:cNvSpPr>
            <a:spLocks noChangeArrowheads="1"/>
          </p:cNvSpPr>
          <p:nvPr/>
        </p:nvSpPr>
        <p:spPr bwMode="auto">
          <a:xfrm flipH="1">
            <a:off x="3627438" y="1570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594" name="Oval 330"/>
          <p:cNvSpPr>
            <a:spLocks noChangeArrowheads="1"/>
          </p:cNvSpPr>
          <p:nvPr/>
        </p:nvSpPr>
        <p:spPr bwMode="auto">
          <a:xfrm flipH="1">
            <a:off x="2940051" y="1668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595" name="Oval 331"/>
          <p:cNvSpPr>
            <a:spLocks noChangeArrowheads="1"/>
          </p:cNvSpPr>
          <p:nvPr/>
        </p:nvSpPr>
        <p:spPr bwMode="auto">
          <a:xfrm flipH="1">
            <a:off x="3387726" y="877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596" name="Oval 332"/>
          <p:cNvSpPr>
            <a:spLocks noChangeArrowheads="1"/>
          </p:cNvSpPr>
          <p:nvPr/>
        </p:nvSpPr>
        <p:spPr bwMode="auto">
          <a:xfrm flipH="1">
            <a:off x="3783013" y="1082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85" name="Oval 333"/>
          <p:cNvSpPr>
            <a:spLocks noChangeArrowheads="1"/>
          </p:cNvSpPr>
          <p:nvPr/>
        </p:nvSpPr>
        <p:spPr bwMode="auto">
          <a:xfrm flipH="1">
            <a:off x="4344988" y="1674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598" name="Oval 334"/>
          <p:cNvSpPr>
            <a:spLocks noChangeArrowheads="1"/>
          </p:cNvSpPr>
          <p:nvPr/>
        </p:nvSpPr>
        <p:spPr bwMode="auto">
          <a:xfrm flipH="1">
            <a:off x="3884613" y="714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87" name="Oval 335"/>
          <p:cNvSpPr>
            <a:spLocks noChangeArrowheads="1"/>
          </p:cNvSpPr>
          <p:nvPr/>
        </p:nvSpPr>
        <p:spPr bwMode="auto">
          <a:xfrm flipH="1">
            <a:off x="4337051" y="6121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600" name="Text Box 336"/>
          <p:cNvSpPr txBox="1">
            <a:spLocks noChangeArrowheads="1"/>
          </p:cNvSpPr>
          <p:nvPr/>
        </p:nvSpPr>
        <p:spPr bwMode="auto">
          <a:xfrm flipH="1">
            <a:off x="6527800" y="-25400"/>
            <a:ext cx="692150" cy="336550"/>
          </a:xfrm>
          <a:prstGeom prst="rect">
            <a:avLst/>
          </a:prstGeom>
          <a:solidFill>
            <a:srgbClr val="FFFF00"/>
          </a:solidFill>
          <a:ln w="9525">
            <a:noFill/>
            <a:miter lim="800000"/>
            <a:headEnd/>
            <a:tailEnd/>
          </a:ln>
          <a:effectLst/>
        </p:spPr>
        <p:txBody>
          <a:bodyPr wrap="none">
            <a:spAutoFit/>
          </a:bodyPr>
          <a:lstStyle/>
          <a:p>
            <a:pPr eaLnBrk="0" hangingPunct="0">
              <a:defRPr/>
            </a:pPr>
            <a:r>
              <a:rPr lang="cs-CZ" sz="1600" b="1" u="sng" dirty="0">
                <a:effectLst>
                  <a:outerShdw blurRad="38100" dist="38100" dir="2700000" algn="tl">
                    <a:srgbClr val="FFFFFF"/>
                  </a:outerShdw>
                </a:effectLst>
                <a:latin typeface="Times New Roman" pitchFamily="18" charset="0"/>
              </a:rPr>
              <a:t>Zánět</a:t>
            </a:r>
            <a:endParaRPr lang="cs-CZ" sz="1400" dirty="0">
              <a:latin typeface="Times New Roman" pitchFamily="18" charset="0"/>
            </a:endParaRPr>
          </a:p>
        </p:txBody>
      </p:sp>
      <p:sp>
        <p:nvSpPr>
          <p:cNvPr id="139601" name="Text Box 337"/>
          <p:cNvSpPr txBox="1">
            <a:spLocks noChangeArrowheads="1"/>
          </p:cNvSpPr>
          <p:nvPr/>
        </p:nvSpPr>
        <p:spPr bwMode="auto">
          <a:xfrm flipH="1">
            <a:off x="3436870" y="217488"/>
            <a:ext cx="2181879"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Hromadění</a:t>
            </a:r>
          </a:p>
          <a:p>
            <a:pPr eaLnBrk="0" hangingPunct="0">
              <a:defRPr/>
            </a:pPr>
            <a:r>
              <a:rPr lang="cs-CZ" sz="1400" b="1" u="sng" dirty="0">
                <a:effectLst>
                  <a:outerShdw blurRad="38100" dist="38100" dir="2700000" algn="tl">
                    <a:srgbClr val="FFFFFF"/>
                  </a:outerShdw>
                </a:effectLst>
                <a:latin typeface="Times New Roman" pitchFamily="18" charset="0"/>
              </a:rPr>
              <a:t> makromolekulárních</a:t>
            </a:r>
          </a:p>
          <a:p>
            <a:pPr eaLnBrk="0" hangingPunct="0">
              <a:defRPr/>
            </a:pPr>
            <a:r>
              <a:rPr lang="cs-CZ" sz="1400" b="1" u="sng" dirty="0">
                <a:effectLst>
                  <a:outerShdw blurRad="38100" dist="38100" dir="2700000" algn="tl">
                    <a:srgbClr val="FFFFFF"/>
                  </a:outerShdw>
                </a:effectLst>
                <a:latin typeface="Times New Roman" pitchFamily="18" charset="0"/>
              </a:rPr>
              <a:t>produktů zánětlivé reakce</a:t>
            </a:r>
            <a:endParaRPr lang="cs-CZ" sz="1400" dirty="0">
              <a:latin typeface="Times New Roman" pitchFamily="18" charset="0"/>
            </a:endParaRPr>
          </a:p>
        </p:txBody>
      </p:sp>
      <p:sp>
        <p:nvSpPr>
          <p:cNvPr id="139603" name="Line 339"/>
          <p:cNvSpPr>
            <a:spLocks noChangeShapeType="1"/>
          </p:cNvSpPr>
          <p:nvPr/>
        </p:nvSpPr>
        <p:spPr bwMode="auto">
          <a:xfrm flipH="1">
            <a:off x="5237164" y="327025"/>
            <a:ext cx="1635125" cy="14288"/>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0692" name="Oval 340"/>
          <p:cNvSpPr>
            <a:spLocks noChangeArrowheads="1"/>
          </p:cNvSpPr>
          <p:nvPr/>
        </p:nvSpPr>
        <p:spPr bwMode="auto">
          <a:xfrm flipH="1">
            <a:off x="4400551" y="3917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93" name="Oval 341"/>
          <p:cNvSpPr>
            <a:spLocks noChangeArrowheads="1"/>
          </p:cNvSpPr>
          <p:nvPr/>
        </p:nvSpPr>
        <p:spPr bwMode="auto">
          <a:xfrm flipH="1">
            <a:off x="4448176" y="3689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94" name="Oval 342"/>
          <p:cNvSpPr>
            <a:spLocks noChangeArrowheads="1"/>
          </p:cNvSpPr>
          <p:nvPr/>
        </p:nvSpPr>
        <p:spPr bwMode="auto">
          <a:xfrm flipH="1">
            <a:off x="5449888" y="3962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95" name="Oval 343"/>
          <p:cNvSpPr>
            <a:spLocks noChangeArrowheads="1"/>
          </p:cNvSpPr>
          <p:nvPr/>
        </p:nvSpPr>
        <p:spPr bwMode="auto">
          <a:xfrm flipH="1">
            <a:off x="5818188" y="3978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96" name="Oval 344"/>
          <p:cNvSpPr>
            <a:spLocks noChangeArrowheads="1"/>
          </p:cNvSpPr>
          <p:nvPr/>
        </p:nvSpPr>
        <p:spPr bwMode="auto">
          <a:xfrm flipH="1">
            <a:off x="6797676" y="55641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97" name="Oval 345"/>
          <p:cNvSpPr>
            <a:spLocks noChangeArrowheads="1"/>
          </p:cNvSpPr>
          <p:nvPr/>
        </p:nvSpPr>
        <p:spPr bwMode="auto">
          <a:xfrm flipH="1">
            <a:off x="6118226" y="6078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98" name="Oval 346"/>
          <p:cNvSpPr>
            <a:spLocks noChangeArrowheads="1"/>
          </p:cNvSpPr>
          <p:nvPr/>
        </p:nvSpPr>
        <p:spPr bwMode="auto">
          <a:xfrm flipH="1">
            <a:off x="6688138" y="5313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699" name="Oval 347"/>
          <p:cNvSpPr>
            <a:spLocks noChangeArrowheads="1"/>
          </p:cNvSpPr>
          <p:nvPr/>
        </p:nvSpPr>
        <p:spPr bwMode="auto">
          <a:xfrm flipH="1">
            <a:off x="5922963" y="538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700" name="Oval 348"/>
          <p:cNvSpPr>
            <a:spLocks noChangeArrowheads="1"/>
          </p:cNvSpPr>
          <p:nvPr/>
        </p:nvSpPr>
        <p:spPr bwMode="auto">
          <a:xfrm flipH="1">
            <a:off x="7081838"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701" name="Oval 349"/>
          <p:cNvSpPr>
            <a:spLocks noChangeArrowheads="1"/>
          </p:cNvSpPr>
          <p:nvPr/>
        </p:nvSpPr>
        <p:spPr bwMode="auto">
          <a:xfrm flipH="1">
            <a:off x="6897688" y="5014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702" name="Oval 350"/>
          <p:cNvSpPr>
            <a:spLocks noChangeArrowheads="1"/>
          </p:cNvSpPr>
          <p:nvPr/>
        </p:nvSpPr>
        <p:spPr bwMode="auto">
          <a:xfrm flipH="1">
            <a:off x="6788151" y="4872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615" name="Text Box 351"/>
          <p:cNvSpPr txBox="1">
            <a:spLocks noChangeArrowheads="1"/>
          </p:cNvSpPr>
          <p:nvPr/>
        </p:nvSpPr>
        <p:spPr bwMode="auto">
          <a:xfrm flipH="1">
            <a:off x="7770813" y="2986088"/>
            <a:ext cx="1403350"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a:effectLst>
                  <a:outerShdw blurRad="38100" dist="38100" dir="2700000" algn="tl">
                    <a:srgbClr val="FFFFFF"/>
                  </a:outerShdw>
                </a:effectLst>
                <a:latin typeface="Times New Roman" pitchFamily="18" charset="0"/>
              </a:rPr>
              <a:t>Dilatace kapilár</a:t>
            </a:r>
            <a:endParaRPr lang="cs-CZ" sz="1400">
              <a:latin typeface="Times New Roman" pitchFamily="18" charset="0"/>
            </a:endParaRPr>
          </a:p>
        </p:txBody>
      </p:sp>
      <p:sp>
        <p:nvSpPr>
          <p:cNvPr id="139616" name="Text Box 352"/>
          <p:cNvSpPr txBox="1">
            <a:spLocks noChangeArrowheads="1"/>
          </p:cNvSpPr>
          <p:nvPr/>
        </p:nvSpPr>
        <p:spPr bwMode="auto">
          <a:xfrm flipH="1">
            <a:off x="8010525" y="1790700"/>
            <a:ext cx="1399742"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tlaku v kapiláře</a:t>
            </a:r>
            <a:endParaRPr lang="cs-CZ" sz="1400" dirty="0">
              <a:latin typeface="Times New Roman" pitchFamily="18" charset="0"/>
            </a:endParaRPr>
          </a:p>
        </p:txBody>
      </p:sp>
      <p:sp>
        <p:nvSpPr>
          <p:cNvPr id="100705" name="Line 353"/>
          <p:cNvSpPr>
            <a:spLocks noChangeShapeType="1"/>
          </p:cNvSpPr>
          <p:nvPr/>
        </p:nvSpPr>
        <p:spPr bwMode="auto">
          <a:xfrm flipH="1" flipV="1">
            <a:off x="8704264" y="2532064"/>
            <a:ext cx="1587" cy="498475"/>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0706" name="Line 354"/>
          <p:cNvSpPr>
            <a:spLocks noChangeShapeType="1"/>
          </p:cNvSpPr>
          <p:nvPr/>
        </p:nvSpPr>
        <p:spPr bwMode="auto">
          <a:xfrm flipH="1" flipV="1">
            <a:off x="7296150" y="1196975"/>
            <a:ext cx="1104900" cy="64770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39619" name="Oval 355"/>
          <p:cNvSpPr>
            <a:spLocks noChangeArrowheads="1"/>
          </p:cNvSpPr>
          <p:nvPr/>
        </p:nvSpPr>
        <p:spPr bwMode="auto">
          <a:xfrm flipH="1">
            <a:off x="2874963" y="1025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0708" name="Oval 356"/>
          <p:cNvSpPr>
            <a:spLocks noChangeArrowheads="1"/>
          </p:cNvSpPr>
          <p:nvPr/>
        </p:nvSpPr>
        <p:spPr bwMode="auto">
          <a:xfrm flipH="1">
            <a:off x="3297238" y="357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39621" name="Oval 357"/>
          <p:cNvSpPr>
            <a:spLocks noChangeArrowheads="1"/>
          </p:cNvSpPr>
          <p:nvPr/>
        </p:nvSpPr>
        <p:spPr bwMode="auto">
          <a:xfrm flipH="1">
            <a:off x="4267201" y="812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100710" name="Group 358"/>
          <p:cNvGrpSpPr>
            <a:grpSpLocks/>
          </p:cNvGrpSpPr>
          <p:nvPr/>
        </p:nvGrpSpPr>
        <p:grpSpPr bwMode="auto">
          <a:xfrm flipH="1">
            <a:off x="1166813" y="0"/>
            <a:ext cx="9866313" cy="7175500"/>
            <a:chOff x="-225" y="0"/>
            <a:chExt cx="6215" cy="4520"/>
          </a:xfrm>
        </p:grpSpPr>
        <p:sp>
          <p:nvSpPr>
            <p:cNvPr id="100735" name="Rectangle 359"/>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100736" name="Rectangle 360"/>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100737" name="Rectangle 361"/>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sp>
        <p:nvSpPr>
          <p:cNvPr id="139629" name="Text Box 365"/>
          <p:cNvSpPr txBox="1">
            <a:spLocks noChangeArrowheads="1"/>
          </p:cNvSpPr>
          <p:nvPr/>
        </p:nvSpPr>
        <p:spPr bwMode="auto">
          <a:xfrm flipH="1">
            <a:off x="4664076" y="3575050"/>
            <a:ext cx="2386013"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 permeability kapilár</a:t>
            </a:r>
            <a:endParaRPr lang="cs-CZ" sz="1400" dirty="0">
              <a:latin typeface="Times New Roman" pitchFamily="18" charset="0"/>
            </a:endParaRPr>
          </a:p>
        </p:txBody>
      </p:sp>
      <p:sp>
        <p:nvSpPr>
          <p:cNvPr id="100715" name="Freeform 366"/>
          <p:cNvSpPr>
            <a:spLocks/>
          </p:cNvSpPr>
          <p:nvPr/>
        </p:nvSpPr>
        <p:spPr bwMode="auto">
          <a:xfrm>
            <a:off x="6977063" y="2808288"/>
            <a:ext cx="3276600" cy="925512"/>
          </a:xfrm>
          <a:custGeom>
            <a:avLst/>
            <a:gdLst>
              <a:gd name="T0" fmla="*/ 2147483647 w 2064"/>
              <a:gd name="T1" fmla="*/ 0 h 583"/>
              <a:gd name="T2" fmla="*/ 2147483647 w 2064"/>
              <a:gd name="T3" fmla="*/ 761086656 h 583"/>
              <a:gd name="T4" fmla="*/ 0 w 2064"/>
              <a:gd name="T5" fmla="*/ 1469249288 h 583"/>
              <a:gd name="T6" fmla="*/ 0 60000 65536"/>
              <a:gd name="T7" fmla="*/ 0 60000 65536"/>
              <a:gd name="T8" fmla="*/ 0 60000 65536"/>
              <a:gd name="T9" fmla="*/ 0 w 2064"/>
              <a:gd name="T10" fmla="*/ 0 h 583"/>
              <a:gd name="T11" fmla="*/ 2064 w 2064"/>
              <a:gd name="T12" fmla="*/ 583 h 583"/>
            </a:gdLst>
            <a:ahLst/>
            <a:cxnLst>
              <a:cxn ang="T6">
                <a:pos x="T0" y="T1"/>
              </a:cxn>
              <a:cxn ang="T7">
                <a:pos x="T2" y="T3"/>
              </a:cxn>
              <a:cxn ang="T8">
                <a:pos x="T4" y="T5"/>
              </a:cxn>
            </a:cxnLst>
            <a:rect l="T9" t="T10" r="T11" b="T12"/>
            <a:pathLst>
              <a:path w="2064" h="583">
                <a:moveTo>
                  <a:pt x="2051" y="0"/>
                </a:moveTo>
                <a:cubicBezTo>
                  <a:pt x="1996" y="50"/>
                  <a:pt x="2064" y="205"/>
                  <a:pt x="1722" y="302"/>
                </a:cubicBezTo>
                <a:cubicBezTo>
                  <a:pt x="1391" y="404"/>
                  <a:pt x="359" y="525"/>
                  <a:pt x="0" y="583"/>
                </a:cubicBezTo>
              </a:path>
            </a:pathLst>
          </a:custGeom>
          <a:noFill/>
          <a:ln w="19050">
            <a:solidFill>
              <a:schemeClr val="tx1"/>
            </a:solidFill>
            <a:prstDash val="dash"/>
            <a:round/>
            <a:headEnd/>
            <a:tailEnd type="triangle" w="med" len="med"/>
          </a:ln>
        </p:spPr>
        <p:txBody>
          <a:bodyPr wrap="none" anchor="ctr"/>
          <a:lstStyle/>
          <a:p>
            <a:endParaRPr lang="cs-CZ" dirty="0"/>
          </a:p>
        </p:txBody>
      </p:sp>
      <p:sp>
        <p:nvSpPr>
          <p:cNvPr id="100716" name="Line 367"/>
          <p:cNvSpPr>
            <a:spLocks noChangeShapeType="1"/>
          </p:cNvSpPr>
          <p:nvPr/>
        </p:nvSpPr>
        <p:spPr bwMode="auto">
          <a:xfrm flipH="1" flipV="1">
            <a:off x="6934200" y="1773238"/>
            <a:ext cx="0" cy="1866900"/>
          </a:xfrm>
          <a:prstGeom prst="line">
            <a:avLst/>
          </a:prstGeom>
          <a:noFill/>
          <a:ln w="9525">
            <a:solidFill>
              <a:schemeClr val="tx1"/>
            </a:solidFill>
            <a:round/>
            <a:headEnd/>
            <a:tailEnd type="triangle" w="med" len="med"/>
          </a:ln>
        </p:spPr>
        <p:txBody>
          <a:bodyPr wrap="none" anchor="ctr"/>
          <a:lstStyle/>
          <a:p>
            <a:endParaRPr lang="cs-CZ"/>
          </a:p>
        </p:txBody>
      </p:sp>
      <p:sp>
        <p:nvSpPr>
          <p:cNvPr id="100717" name="Line 368"/>
          <p:cNvSpPr>
            <a:spLocks noChangeShapeType="1"/>
          </p:cNvSpPr>
          <p:nvPr/>
        </p:nvSpPr>
        <p:spPr bwMode="auto">
          <a:xfrm flipH="1" flipV="1">
            <a:off x="6383338" y="2133600"/>
            <a:ext cx="0" cy="1511300"/>
          </a:xfrm>
          <a:prstGeom prst="line">
            <a:avLst/>
          </a:prstGeom>
          <a:noFill/>
          <a:ln w="9525">
            <a:solidFill>
              <a:schemeClr val="tx1"/>
            </a:solidFill>
            <a:round/>
            <a:headEnd/>
            <a:tailEnd type="triangle" w="med" len="med"/>
          </a:ln>
        </p:spPr>
        <p:txBody>
          <a:bodyPr wrap="none" anchor="ctr"/>
          <a:lstStyle/>
          <a:p>
            <a:endParaRPr lang="cs-CZ"/>
          </a:p>
        </p:txBody>
      </p:sp>
      <p:sp>
        <p:nvSpPr>
          <p:cNvPr id="100718" name="Line 369"/>
          <p:cNvSpPr>
            <a:spLocks noChangeShapeType="1"/>
          </p:cNvSpPr>
          <p:nvPr/>
        </p:nvSpPr>
        <p:spPr bwMode="auto">
          <a:xfrm flipH="1" flipV="1">
            <a:off x="6072188" y="2205039"/>
            <a:ext cx="0" cy="1436687"/>
          </a:xfrm>
          <a:prstGeom prst="line">
            <a:avLst/>
          </a:prstGeom>
          <a:noFill/>
          <a:ln w="9525">
            <a:solidFill>
              <a:schemeClr val="tx1"/>
            </a:solidFill>
            <a:round/>
            <a:headEnd/>
            <a:tailEnd type="triangle" w="med" len="med"/>
          </a:ln>
        </p:spPr>
        <p:txBody>
          <a:bodyPr wrap="none" anchor="ctr"/>
          <a:lstStyle/>
          <a:p>
            <a:endParaRPr lang="cs-CZ"/>
          </a:p>
        </p:txBody>
      </p:sp>
      <p:sp>
        <p:nvSpPr>
          <p:cNvPr id="100719" name="Line 370"/>
          <p:cNvSpPr>
            <a:spLocks noChangeShapeType="1"/>
          </p:cNvSpPr>
          <p:nvPr/>
        </p:nvSpPr>
        <p:spPr bwMode="auto">
          <a:xfrm flipH="1" flipV="1">
            <a:off x="5784850" y="2349501"/>
            <a:ext cx="0" cy="1274763"/>
          </a:xfrm>
          <a:prstGeom prst="line">
            <a:avLst/>
          </a:prstGeom>
          <a:noFill/>
          <a:ln w="9525">
            <a:solidFill>
              <a:schemeClr val="tx1"/>
            </a:solidFill>
            <a:round/>
            <a:headEnd/>
            <a:tailEnd type="triangle" w="med" len="med"/>
          </a:ln>
        </p:spPr>
        <p:txBody>
          <a:bodyPr wrap="none" anchor="ctr"/>
          <a:lstStyle/>
          <a:p>
            <a:endParaRPr lang="cs-CZ"/>
          </a:p>
        </p:txBody>
      </p:sp>
      <p:sp>
        <p:nvSpPr>
          <p:cNvPr id="100720" name="Line 371"/>
          <p:cNvSpPr>
            <a:spLocks noChangeShapeType="1"/>
          </p:cNvSpPr>
          <p:nvPr/>
        </p:nvSpPr>
        <p:spPr bwMode="auto">
          <a:xfrm flipH="1" flipV="1">
            <a:off x="5497513" y="2492375"/>
            <a:ext cx="0" cy="1125538"/>
          </a:xfrm>
          <a:prstGeom prst="line">
            <a:avLst/>
          </a:prstGeom>
          <a:noFill/>
          <a:ln w="9525">
            <a:solidFill>
              <a:schemeClr val="tx1"/>
            </a:solidFill>
            <a:round/>
            <a:headEnd/>
            <a:tailEnd type="triangle" w="med" len="med"/>
          </a:ln>
        </p:spPr>
        <p:txBody>
          <a:bodyPr wrap="none" anchor="ctr"/>
          <a:lstStyle/>
          <a:p>
            <a:endParaRPr lang="cs-CZ"/>
          </a:p>
        </p:txBody>
      </p:sp>
      <p:sp>
        <p:nvSpPr>
          <p:cNvPr id="100721" name="Line 372"/>
          <p:cNvSpPr>
            <a:spLocks noChangeShapeType="1"/>
          </p:cNvSpPr>
          <p:nvPr/>
        </p:nvSpPr>
        <p:spPr bwMode="auto">
          <a:xfrm flipH="1" flipV="1">
            <a:off x="5232400" y="2565400"/>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100722" name="Line 373"/>
          <p:cNvSpPr>
            <a:spLocks noChangeShapeType="1"/>
          </p:cNvSpPr>
          <p:nvPr/>
        </p:nvSpPr>
        <p:spPr bwMode="auto">
          <a:xfrm flipH="1" flipV="1">
            <a:off x="4922838" y="2708275"/>
            <a:ext cx="0" cy="909638"/>
          </a:xfrm>
          <a:prstGeom prst="line">
            <a:avLst/>
          </a:prstGeom>
          <a:noFill/>
          <a:ln w="9525">
            <a:solidFill>
              <a:schemeClr val="tx1"/>
            </a:solidFill>
            <a:round/>
            <a:headEnd/>
            <a:tailEnd type="triangle" w="med" len="med"/>
          </a:ln>
        </p:spPr>
        <p:txBody>
          <a:bodyPr wrap="none" anchor="ctr"/>
          <a:lstStyle/>
          <a:p>
            <a:endParaRPr lang="cs-CZ"/>
          </a:p>
        </p:txBody>
      </p:sp>
      <p:sp>
        <p:nvSpPr>
          <p:cNvPr id="100723" name="Line 374"/>
          <p:cNvSpPr>
            <a:spLocks noChangeShapeType="1"/>
          </p:cNvSpPr>
          <p:nvPr/>
        </p:nvSpPr>
        <p:spPr bwMode="auto">
          <a:xfrm flipH="1" flipV="1">
            <a:off x="4635500" y="2852738"/>
            <a:ext cx="0" cy="792162"/>
          </a:xfrm>
          <a:prstGeom prst="line">
            <a:avLst/>
          </a:prstGeom>
          <a:noFill/>
          <a:ln w="9525">
            <a:solidFill>
              <a:schemeClr val="tx1"/>
            </a:solidFill>
            <a:round/>
            <a:headEnd/>
            <a:tailEnd type="triangle" w="med" len="med"/>
          </a:ln>
        </p:spPr>
        <p:txBody>
          <a:bodyPr wrap="none" anchor="ctr"/>
          <a:lstStyle/>
          <a:p>
            <a:endParaRPr lang="cs-CZ"/>
          </a:p>
        </p:txBody>
      </p:sp>
      <p:sp>
        <p:nvSpPr>
          <p:cNvPr id="100724" name="Line 375"/>
          <p:cNvSpPr>
            <a:spLocks noChangeShapeType="1"/>
          </p:cNvSpPr>
          <p:nvPr/>
        </p:nvSpPr>
        <p:spPr bwMode="auto">
          <a:xfrm flipH="1" flipV="1">
            <a:off x="4348163" y="2997201"/>
            <a:ext cx="0" cy="646113"/>
          </a:xfrm>
          <a:prstGeom prst="line">
            <a:avLst/>
          </a:prstGeom>
          <a:noFill/>
          <a:ln w="9525">
            <a:solidFill>
              <a:schemeClr val="tx1"/>
            </a:solidFill>
            <a:round/>
            <a:headEnd/>
            <a:tailEnd type="triangle" w="med" len="med"/>
          </a:ln>
        </p:spPr>
        <p:txBody>
          <a:bodyPr wrap="none" anchor="ctr"/>
          <a:lstStyle/>
          <a:p>
            <a:endParaRPr lang="cs-CZ"/>
          </a:p>
        </p:txBody>
      </p:sp>
      <p:sp>
        <p:nvSpPr>
          <p:cNvPr id="100725" name="Line 376"/>
          <p:cNvSpPr>
            <a:spLocks noChangeShapeType="1"/>
          </p:cNvSpPr>
          <p:nvPr/>
        </p:nvSpPr>
        <p:spPr bwMode="auto">
          <a:xfrm flipH="1" flipV="1">
            <a:off x="4060825" y="3100389"/>
            <a:ext cx="0" cy="414337"/>
          </a:xfrm>
          <a:prstGeom prst="line">
            <a:avLst/>
          </a:prstGeom>
          <a:noFill/>
          <a:ln w="9525">
            <a:solidFill>
              <a:schemeClr val="tx1"/>
            </a:solidFill>
            <a:round/>
            <a:headEnd/>
            <a:tailEnd type="triangle" w="med" len="med"/>
          </a:ln>
        </p:spPr>
        <p:txBody>
          <a:bodyPr wrap="none" anchor="ctr"/>
          <a:lstStyle/>
          <a:p>
            <a:endParaRPr lang="cs-CZ"/>
          </a:p>
        </p:txBody>
      </p:sp>
      <p:sp>
        <p:nvSpPr>
          <p:cNvPr id="100726" name="Line 377"/>
          <p:cNvSpPr>
            <a:spLocks noChangeShapeType="1"/>
          </p:cNvSpPr>
          <p:nvPr/>
        </p:nvSpPr>
        <p:spPr bwMode="auto">
          <a:xfrm flipH="1" flipV="1">
            <a:off x="37734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100727" name="Line 378"/>
          <p:cNvSpPr>
            <a:spLocks noChangeShapeType="1"/>
          </p:cNvSpPr>
          <p:nvPr/>
        </p:nvSpPr>
        <p:spPr bwMode="auto">
          <a:xfrm flipH="1" flipV="1">
            <a:off x="7186613" y="1392238"/>
            <a:ext cx="0" cy="2233612"/>
          </a:xfrm>
          <a:prstGeom prst="line">
            <a:avLst/>
          </a:prstGeom>
          <a:noFill/>
          <a:ln w="9525">
            <a:solidFill>
              <a:schemeClr val="tx1"/>
            </a:solidFill>
            <a:round/>
            <a:headEnd/>
            <a:tailEnd type="triangle" w="med" len="med"/>
          </a:ln>
        </p:spPr>
        <p:txBody>
          <a:bodyPr wrap="none" anchor="ctr"/>
          <a:lstStyle/>
          <a:p>
            <a:endParaRPr lang="cs-CZ"/>
          </a:p>
        </p:txBody>
      </p:sp>
      <p:sp>
        <p:nvSpPr>
          <p:cNvPr id="100728" name="Line 379"/>
          <p:cNvSpPr>
            <a:spLocks noChangeShapeType="1"/>
          </p:cNvSpPr>
          <p:nvPr/>
        </p:nvSpPr>
        <p:spPr bwMode="auto">
          <a:xfrm flipH="1" flipV="1">
            <a:off x="7439025" y="908050"/>
            <a:ext cx="0" cy="2736850"/>
          </a:xfrm>
          <a:prstGeom prst="line">
            <a:avLst/>
          </a:prstGeom>
          <a:noFill/>
          <a:ln w="9525">
            <a:solidFill>
              <a:schemeClr val="tx1"/>
            </a:solidFill>
            <a:round/>
            <a:headEnd/>
            <a:tailEnd type="triangle" w="med" len="med"/>
          </a:ln>
        </p:spPr>
        <p:txBody>
          <a:bodyPr wrap="none" anchor="ctr"/>
          <a:lstStyle/>
          <a:p>
            <a:endParaRPr lang="cs-CZ"/>
          </a:p>
        </p:txBody>
      </p:sp>
      <p:sp>
        <p:nvSpPr>
          <p:cNvPr id="100729" name="Line 380"/>
          <p:cNvSpPr>
            <a:spLocks noChangeShapeType="1"/>
          </p:cNvSpPr>
          <p:nvPr/>
        </p:nvSpPr>
        <p:spPr bwMode="auto">
          <a:xfrm flipV="1">
            <a:off x="3581401" y="1844676"/>
            <a:ext cx="3306763" cy="1484313"/>
          </a:xfrm>
          <a:prstGeom prst="line">
            <a:avLst/>
          </a:prstGeom>
          <a:noFill/>
          <a:ln w="9525">
            <a:solidFill>
              <a:schemeClr val="tx1"/>
            </a:solidFill>
            <a:round/>
            <a:headEnd/>
            <a:tailEnd/>
          </a:ln>
        </p:spPr>
        <p:txBody>
          <a:bodyPr wrap="none" anchor="ctr"/>
          <a:lstStyle/>
          <a:p>
            <a:endParaRPr lang="cs-CZ"/>
          </a:p>
        </p:txBody>
      </p:sp>
      <p:sp>
        <p:nvSpPr>
          <p:cNvPr id="100730" name="Line 381"/>
          <p:cNvSpPr>
            <a:spLocks noChangeShapeType="1"/>
          </p:cNvSpPr>
          <p:nvPr/>
        </p:nvSpPr>
        <p:spPr bwMode="auto">
          <a:xfrm flipV="1">
            <a:off x="6959600" y="0"/>
            <a:ext cx="998538" cy="1773238"/>
          </a:xfrm>
          <a:prstGeom prst="line">
            <a:avLst/>
          </a:prstGeom>
          <a:noFill/>
          <a:ln w="9525">
            <a:solidFill>
              <a:schemeClr val="tx1"/>
            </a:solidFill>
            <a:round/>
            <a:headEnd/>
            <a:tailEnd/>
          </a:ln>
        </p:spPr>
        <p:txBody>
          <a:bodyPr wrap="none" anchor="ctr"/>
          <a:lstStyle/>
          <a:p>
            <a:endParaRPr lang="cs-CZ"/>
          </a:p>
        </p:txBody>
      </p:sp>
      <p:sp>
        <p:nvSpPr>
          <p:cNvPr id="100731" name="Line 382"/>
          <p:cNvSpPr>
            <a:spLocks noChangeShapeType="1"/>
          </p:cNvSpPr>
          <p:nvPr/>
        </p:nvSpPr>
        <p:spPr bwMode="auto">
          <a:xfrm flipH="1" flipV="1">
            <a:off x="79438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100732" name="Line 383"/>
          <p:cNvSpPr>
            <a:spLocks noChangeShapeType="1"/>
          </p:cNvSpPr>
          <p:nvPr/>
        </p:nvSpPr>
        <p:spPr bwMode="auto">
          <a:xfrm flipH="1" flipV="1">
            <a:off x="4511675" y="3068638"/>
            <a:ext cx="0" cy="557212"/>
          </a:xfrm>
          <a:prstGeom prst="line">
            <a:avLst/>
          </a:prstGeom>
          <a:noFill/>
          <a:ln w="9525">
            <a:solidFill>
              <a:schemeClr val="tx1"/>
            </a:solidFill>
            <a:round/>
            <a:headEnd type="triangle" w="med" len="med"/>
            <a:tailEnd/>
          </a:ln>
        </p:spPr>
        <p:txBody>
          <a:bodyPr wrap="none" anchor="ctr"/>
          <a:lstStyle/>
          <a:p>
            <a:endParaRPr lang="cs-CZ"/>
          </a:p>
        </p:txBody>
      </p:sp>
      <p:sp>
        <p:nvSpPr>
          <p:cNvPr id="100734" name="Freeform 385"/>
          <p:cNvSpPr>
            <a:spLocks/>
          </p:cNvSpPr>
          <p:nvPr/>
        </p:nvSpPr>
        <p:spPr bwMode="auto">
          <a:xfrm>
            <a:off x="2432050" y="936625"/>
            <a:ext cx="1631950" cy="319088"/>
          </a:xfrm>
          <a:custGeom>
            <a:avLst/>
            <a:gdLst>
              <a:gd name="T0" fmla="*/ 2147483647 w 1028"/>
              <a:gd name="T1" fmla="*/ 380544967 h 201"/>
              <a:gd name="T2" fmla="*/ 1345763195 w 1028"/>
              <a:gd name="T3" fmla="*/ 430948255 h 201"/>
              <a:gd name="T4" fmla="*/ 0 w 1028"/>
              <a:gd name="T5" fmla="*/ 0 h 201"/>
              <a:gd name="T6" fmla="*/ 0 60000 65536"/>
              <a:gd name="T7" fmla="*/ 0 60000 65536"/>
              <a:gd name="T8" fmla="*/ 0 60000 65536"/>
              <a:gd name="T9" fmla="*/ 0 w 1028"/>
              <a:gd name="T10" fmla="*/ 0 h 201"/>
              <a:gd name="T11" fmla="*/ 1028 w 1028"/>
              <a:gd name="T12" fmla="*/ 201 h 201"/>
            </a:gdLst>
            <a:ahLst/>
            <a:cxnLst>
              <a:cxn ang="T6">
                <a:pos x="T0" y="T1"/>
              </a:cxn>
              <a:cxn ang="T7">
                <a:pos x="T2" y="T3"/>
              </a:cxn>
              <a:cxn ang="T8">
                <a:pos x="T4" y="T5"/>
              </a:cxn>
            </a:cxnLst>
            <a:rect l="T9" t="T10" r="T11" b="T12"/>
            <a:pathLst>
              <a:path w="1028" h="201">
                <a:moveTo>
                  <a:pt x="1028" y="151"/>
                </a:moveTo>
                <a:cubicBezTo>
                  <a:pt x="945" y="154"/>
                  <a:pt x="705" y="196"/>
                  <a:pt x="534" y="171"/>
                </a:cubicBezTo>
                <a:cubicBezTo>
                  <a:pt x="353" y="201"/>
                  <a:pt x="111" y="36"/>
                  <a:pt x="0" y="0"/>
                </a:cubicBezTo>
              </a:path>
            </a:pathLst>
          </a:custGeom>
          <a:noFill/>
          <a:ln w="9525">
            <a:solidFill>
              <a:schemeClr val="tx1"/>
            </a:solidFill>
            <a:round/>
            <a:headEnd/>
            <a:tailEnd type="triangle" w="med" len="med"/>
          </a:ln>
        </p:spPr>
        <p:txBody>
          <a:bodyPr/>
          <a:lstStyle/>
          <a:p>
            <a:endParaRPr lang="cs-CZ"/>
          </a:p>
        </p:txBody>
      </p:sp>
      <p:sp>
        <p:nvSpPr>
          <p:cNvPr id="391" name="Volný tvar: obrazec 390">
            <a:extLst>
              <a:ext uri="{FF2B5EF4-FFF2-40B4-BE49-F238E27FC236}">
                <a16:creationId xmlns:a16="http://schemas.microsoft.com/office/drawing/2014/main" id="{5C064F9A-AF0F-4FAF-BFB8-0245E09C6487}"/>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733" name="Text Box 384"/>
          <p:cNvSpPr txBox="1">
            <a:spLocks noChangeArrowheads="1"/>
          </p:cNvSpPr>
          <p:nvPr/>
        </p:nvSpPr>
        <p:spPr bwMode="auto">
          <a:xfrm rot="18103792" flipH="1">
            <a:off x="6194618" y="641678"/>
            <a:ext cx="1733167" cy="523220"/>
          </a:xfrm>
          <a:prstGeom prst="rect">
            <a:avLst/>
          </a:prstGeom>
          <a:solidFill>
            <a:srgbClr val="BBE0E3"/>
          </a:solidFill>
          <a:ln w="9525">
            <a:noFill/>
            <a:miter lim="800000"/>
            <a:headEnd/>
            <a:tailEnd/>
          </a:ln>
        </p:spPr>
        <p:txBody>
          <a:bodyPr wrap="none">
            <a:spAutoFit/>
          </a:bodyPr>
          <a:lstStyle/>
          <a:p>
            <a:pPr eaLnBrk="0" hangingPunct="0"/>
            <a:r>
              <a:rPr lang="cs-CZ" sz="1400" b="1" u="sng">
                <a:latin typeface="Times New Roman" pitchFamily="18" charset="0"/>
              </a:rPr>
              <a:t>Zvýšení gradientu </a:t>
            </a:r>
          </a:p>
          <a:p>
            <a:pPr eaLnBrk="0" hangingPunct="0"/>
            <a:r>
              <a:rPr lang="cs-CZ" sz="1400" b="1" u="sng">
                <a:latin typeface="Times New Roman" pitchFamily="18" charset="0"/>
              </a:rPr>
              <a:t>hydraulických tlaků</a:t>
            </a:r>
            <a:endParaRPr lang="cs-CZ" sz="1400">
              <a:latin typeface="Times New Roman" pitchFamily="18" charset="0"/>
            </a:endParaRPr>
          </a:p>
        </p:txBody>
      </p:sp>
      <p:grpSp>
        <p:nvGrpSpPr>
          <p:cNvPr id="393" name="Skupina 392">
            <a:extLst>
              <a:ext uri="{FF2B5EF4-FFF2-40B4-BE49-F238E27FC236}">
                <a16:creationId xmlns:a16="http://schemas.microsoft.com/office/drawing/2014/main" id="{9F36DB0A-B550-4761-BEAA-C36DC9A5C0A7}"/>
              </a:ext>
            </a:extLst>
          </p:cNvPr>
          <p:cNvGrpSpPr/>
          <p:nvPr/>
        </p:nvGrpSpPr>
        <p:grpSpPr>
          <a:xfrm>
            <a:off x="1166813" y="292101"/>
            <a:ext cx="1464587" cy="593725"/>
            <a:chOff x="-357188" y="292100"/>
            <a:chExt cx="1464587" cy="593725"/>
          </a:xfrm>
        </p:grpSpPr>
        <p:sp>
          <p:nvSpPr>
            <p:cNvPr id="394" name="AutoShape 2">
              <a:extLst>
                <a:ext uri="{FF2B5EF4-FFF2-40B4-BE49-F238E27FC236}">
                  <a16:creationId xmlns:a16="http://schemas.microsoft.com/office/drawing/2014/main" id="{31B0AC6E-5ACA-4468-B4C3-EEF12AABC6CC}"/>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a:p>
          </p:txBody>
        </p:sp>
        <p:sp>
          <p:nvSpPr>
            <p:cNvPr id="395" name="Oval 309">
              <a:extLst>
                <a:ext uri="{FF2B5EF4-FFF2-40B4-BE49-F238E27FC236}">
                  <a16:creationId xmlns:a16="http://schemas.microsoft.com/office/drawing/2014/main" id="{1095C440-B3FD-4D59-B96D-4B4E09E7B752}"/>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6" name="Oval 311">
              <a:extLst>
                <a:ext uri="{FF2B5EF4-FFF2-40B4-BE49-F238E27FC236}">
                  <a16:creationId xmlns:a16="http://schemas.microsoft.com/office/drawing/2014/main" id="{211B6347-B623-4944-8A69-B97FD8BD63B8}"/>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397" name="Text Box 318">
              <a:extLst>
                <a:ext uri="{FF2B5EF4-FFF2-40B4-BE49-F238E27FC236}">
                  <a16:creationId xmlns:a16="http://schemas.microsoft.com/office/drawing/2014/main" id="{647BEE99-ECCE-4B37-A1DC-4877DA3E3ABF}"/>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grpSp>
        <p:nvGrpSpPr>
          <p:cNvPr id="398" name="Skupina 397">
            <a:extLst>
              <a:ext uri="{FF2B5EF4-FFF2-40B4-BE49-F238E27FC236}">
                <a16:creationId xmlns:a16="http://schemas.microsoft.com/office/drawing/2014/main" id="{7DB891E0-7164-473A-9C82-C0436F83351C}"/>
              </a:ext>
            </a:extLst>
          </p:cNvPr>
          <p:cNvGrpSpPr/>
          <p:nvPr/>
        </p:nvGrpSpPr>
        <p:grpSpPr>
          <a:xfrm>
            <a:off x="1860374" y="33958"/>
            <a:ext cx="5477650" cy="495591"/>
            <a:chOff x="336374" y="33957"/>
            <a:chExt cx="5477650" cy="495591"/>
          </a:xfrm>
        </p:grpSpPr>
        <p:cxnSp>
          <p:nvCxnSpPr>
            <p:cNvPr id="399" name="Přímá spojnice se šipkou 398">
              <a:extLst>
                <a:ext uri="{FF2B5EF4-FFF2-40B4-BE49-F238E27FC236}">
                  <a16:creationId xmlns:a16="http://schemas.microsoft.com/office/drawing/2014/main" id="{4E0F4E40-D7CC-4DE1-9ADD-F6153E195F4F}"/>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0" name="Přímá spojnice se šipkou 399">
              <a:extLst>
                <a:ext uri="{FF2B5EF4-FFF2-40B4-BE49-F238E27FC236}">
                  <a16:creationId xmlns:a16="http://schemas.microsoft.com/office/drawing/2014/main" id="{4CEB2F64-0847-46D0-96C4-40ABD3140036}"/>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1" name="Přímá spojnice se šipkou 400">
              <a:extLst>
                <a:ext uri="{FF2B5EF4-FFF2-40B4-BE49-F238E27FC236}">
                  <a16:creationId xmlns:a16="http://schemas.microsoft.com/office/drawing/2014/main" id="{DB7AF271-DF09-431C-A10B-2B9D1A62BE65}"/>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2" name="Přímá spojnice se šipkou 401">
              <a:extLst>
                <a:ext uri="{FF2B5EF4-FFF2-40B4-BE49-F238E27FC236}">
                  <a16:creationId xmlns:a16="http://schemas.microsoft.com/office/drawing/2014/main" id="{091621F3-2C0C-44AD-AE1E-808F9BCFC695}"/>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3" name="Přímá spojnice se šipkou 402">
              <a:extLst>
                <a:ext uri="{FF2B5EF4-FFF2-40B4-BE49-F238E27FC236}">
                  <a16:creationId xmlns:a16="http://schemas.microsoft.com/office/drawing/2014/main" id="{8EFA1832-D030-466A-BE0E-0FA34CA499E4}"/>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4" name="Přímá spojnice se šipkou 403">
              <a:extLst>
                <a:ext uri="{FF2B5EF4-FFF2-40B4-BE49-F238E27FC236}">
                  <a16:creationId xmlns:a16="http://schemas.microsoft.com/office/drawing/2014/main" id="{9164052E-B793-47B2-8B96-C0FB44DCA609}"/>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5" name="Přímá spojnice se šipkou 404">
              <a:extLst>
                <a:ext uri="{FF2B5EF4-FFF2-40B4-BE49-F238E27FC236}">
                  <a16:creationId xmlns:a16="http://schemas.microsoft.com/office/drawing/2014/main" id="{F797E663-F57E-4C07-A182-E002AD1A4502}"/>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6" name="Přímá spojnice se šipkou 405">
              <a:extLst>
                <a:ext uri="{FF2B5EF4-FFF2-40B4-BE49-F238E27FC236}">
                  <a16:creationId xmlns:a16="http://schemas.microsoft.com/office/drawing/2014/main" id="{8D2BCC5C-5FAE-4AC5-92A5-E148B81AB4ED}"/>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7" name="Přímá spojnice se šipkou 406">
              <a:extLst>
                <a:ext uri="{FF2B5EF4-FFF2-40B4-BE49-F238E27FC236}">
                  <a16:creationId xmlns:a16="http://schemas.microsoft.com/office/drawing/2014/main" id="{49A72647-28DB-447A-B333-F942BB5E4984}"/>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8" name="Přímá spojnice se šipkou 407">
              <a:extLst>
                <a:ext uri="{FF2B5EF4-FFF2-40B4-BE49-F238E27FC236}">
                  <a16:creationId xmlns:a16="http://schemas.microsoft.com/office/drawing/2014/main" id="{B8AD275B-91F3-4B5D-A03E-BAE8095399E0}"/>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9" name="Přímá spojnice se šipkou 408">
              <a:extLst>
                <a:ext uri="{FF2B5EF4-FFF2-40B4-BE49-F238E27FC236}">
                  <a16:creationId xmlns:a16="http://schemas.microsoft.com/office/drawing/2014/main" id="{F40EA3BB-B1D6-4516-89E9-2B2D692AD420}"/>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0" name="Přímá spojnice se šipkou 409">
              <a:extLst>
                <a:ext uri="{FF2B5EF4-FFF2-40B4-BE49-F238E27FC236}">
                  <a16:creationId xmlns:a16="http://schemas.microsoft.com/office/drawing/2014/main" id="{34C15CB0-CD83-4061-A8A7-83D4AE68C81C}"/>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1" name="Přímá spojnice se šipkou 410">
              <a:extLst>
                <a:ext uri="{FF2B5EF4-FFF2-40B4-BE49-F238E27FC236}">
                  <a16:creationId xmlns:a16="http://schemas.microsoft.com/office/drawing/2014/main" id="{8A4C0943-6EF8-4467-8797-B170B5352A65}"/>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2" name="Přímá spojnice se šipkou 411">
              <a:extLst>
                <a:ext uri="{FF2B5EF4-FFF2-40B4-BE49-F238E27FC236}">
                  <a16:creationId xmlns:a16="http://schemas.microsoft.com/office/drawing/2014/main" id="{6931E9B6-E777-4352-9E3E-806C758F33A3}"/>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3" name="Přímá spojnice se šipkou 412">
              <a:extLst>
                <a:ext uri="{FF2B5EF4-FFF2-40B4-BE49-F238E27FC236}">
                  <a16:creationId xmlns:a16="http://schemas.microsoft.com/office/drawing/2014/main" id="{A06D2941-4965-4281-A042-7988A8B6A058}"/>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4" name="Přímá spojnice se šipkou 413">
              <a:extLst>
                <a:ext uri="{FF2B5EF4-FFF2-40B4-BE49-F238E27FC236}">
                  <a16:creationId xmlns:a16="http://schemas.microsoft.com/office/drawing/2014/main" id="{D1A3169D-12AF-4F17-949B-192F933F9F13}"/>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5" name="Přímá spojnice se šipkou 414">
              <a:extLst>
                <a:ext uri="{FF2B5EF4-FFF2-40B4-BE49-F238E27FC236}">
                  <a16:creationId xmlns:a16="http://schemas.microsoft.com/office/drawing/2014/main" id="{DA3520DB-2665-4AC2-9145-C0BF65B5E3D5}"/>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6" name="Přímá spojnice se šipkou 415">
              <a:extLst>
                <a:ext uri="{FF2B5EF4-FFF2-40B4-BE49-F238E27FC236}">
                  <a16:creationId xmlns:a16="http://schemas.microsoft.com/office/drawing/2014/main" id="{1757B842-87DF-4F85-A849-099E91FBAA43}"/>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7" name="Přímá spojnice se šipkou 416">
              <a:extLst>
                <a:ext uri="{FF2B5EF4-FFF2-40B4-BE49-F238E27FC236}">
                  <a16:creationId xmlns:a16="http://schemas.microsoft.com/office/drawing/2014/main" id="{2AB134F5-C130-4566-9642-7BBEDC88BBAC}"/>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8" name="Přímá spojnice se šipkou 417">
              <a:extLst>
                <a:ext uri="{FF2B5EF4-FFF2-40B4-BE49-F238E27FC236}">
                  <a16:creationId xmlns:a16="http://schemas.microsoft.com/office/drawing/2014/main" id="{0BACC5E6-D1D3-4011-A915-A152E1A3FE9A}"/>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9" name="Přímá spojnice se šipkou 418">
              <a:extLst>
                <a:ext uri="{FF2B5EF4-FFF2-40B4-BE49-F238E27FC236}">
                  <a16:creationId xmlns:a16="http://schemas.microsoft.com/office/drawing/2014/main" id="{AD8DD41A-33A4-4F1E-8BF3-E02ECF497A3B}"/>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0" name="Přímá spojnice se šipkou 419">
              <a:extLst>
                <a:ext uri="{FF2B5EF4-FFF2-40B4-BE49-F238E27FC236}">
                  <a16:creationId xmlns:a16="http://schemas.microsoft.com/office/drawing/2014/main" id="{11D1C0C0-402E-45AE-95F6-C1AB4BB7269E}"/>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1" name="Přímá spojnice se šipkou 420">
              <a:extLst>
                <a:ext uri="{FF2B5EF4-FFF2-40B4-BE49-F238E27FC236}">
                  <a16:creationId xmlns:a16="http://schemas.microsoft.com/office/drawing/2014/main" id="{8387D0A2-9749-428C-9E1E-4B21DDE942F3}"/>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2" name="Přímá spojnice se šipkou 421">
              <a:extLst>
                <a:ext uri="{FF2B5EF4-FFF2-40B4-BE49-F238E27FC236}">
                  <a16:creationId xmlns:a16="http://schemas.microsoft.com/office/drawing/2014/main" id="{A48B7058-05A7-42EE-BF00-D3DEF79E5728}"/>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3" name="Přímá spojnice se šipkou 422">
              <a:extLst>
                <a:ext uri="{FF2B5EF4-FFF2-40B4-BE49-F238E27FC236}">
                  <a16:creationId xmlns:a16="http://schemas.microsoft.com/office/drawing/2014/main" id="{0D667F2C-50A0-4619-90A8-474DDD85973D}"/>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4" name="Přímá spojnice se šipkou 423">
              <a:extLst>
                <a:ext uri="{FF2B5EF4-FFF2-40B4-BE49-F238E27FC236}">
                  <a16:creationId xmlns:a16="http://schemas.microsoft.com/office/drawing/2014/main" id="{CF845398-9972-4FE0-AA12-12950D8C6B23}"/>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5" name="Přímá spojnice se šipkou 424">
              <a:extLst>
                <a:ext uri="{FF2B5EF4-FFF2-40B4-BE49-F238E27FC236}">
                  <a16:creationId xmlns:a16="http://schemas.microsoft.com/office/drawing/2014/main" id="{780D721E-0A82-4E74-998F-3B873C1A092C}"/>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6" name="Přímá spojnice se šipkou 425">
              <a:extLst>
                <a:ext uri="{FF2B5EF4-FFF2-40B4-BE49-F238E27FC236}">
                  <a16:creationId xmlns:a16="http://schemas.microsoft.com/office/drawing/2014/main" id="{F52BB600-7F5B-430F-A5DB-257F52C0C116}"/>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7" name="Přímá spojnice se šipkou 426">
              <a:extLst>
                <a:ext uri="{FF2B5EF4-FFF2-40B4-BE49-F238E27FC236}">
                  <a16:creationId xmlns:a16="http://schemas.microsoft.com/office/drawing/2014/main" id="{15EDCD3F-3C3A-4855-8FBB-DA32F7A4F44B}"/>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8" name="Přímá spojnice se šipkou 427">
              <a:extLst>
                <a:ext uri="{FF2B5EF4-FFF2-40B4-BE49-F238E27FC236}">
                  <a16:creationId xmlns:a16="http://schemas.microsoft.com/office/drawing/2014/main" id="{F5973815-F651-4F80-A0B9-E7265356BDBA}"/>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9" name="Přímá spojnice se šipkou 428">
              <a:extLst>
                <a:ext uri="{FF2B5EF4-FFF2-40B4-BE49-F238E27FC236}">
                  <a16:creationId xmlns:a16="http://schemas.microsoft.com/office/drawing/2014/main" id="{16FE2883-8065-45B5-B385-6462D39108A1}"/>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0" name="Přímá spojnice se šipkou 429">
              <a:extLst>
                <a:ext uri="{FF2B5EF4-FFF2-40B4-BE49-F238E27FC236}">
                  <a16:creationId xmlns:a16="http://schemas.microsoft.com/office/drawing/2014/main" id="{917FCB37-5E59-45AD-A7E0-462132DEFE73}"/>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1" name="Přímá spojnice se šipkou 430">
              <a:extLst>
                <a:ext uri="{FF2B5EF4-FFF2-40B4-BE49-F238E27FC236}">
                  <a16:creationId xmlns:a16="http://schemas.microsoft.com/office/drawing/2014/main" id="{A35FDD1B-6AB0-482A-95A5-165B8205CD14}"/>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2" name="Přímá spojnice se šipkou 431">
              <a:extLst>
                <a:ext uri="{FF2B5EF4-FFF2-40B4-BE49-F238E27FC236}">
                  <a16:creationId xmlns:a16="http://schemas.microsoft.com/office/drawing/2014/main" id="{32445332-3021-479E-A6C2-3A3604577089}"/>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3" name="Přímá spojnice se šipkou 432">
              <a:extLst>
                <a:ext uri="{FF2B5EF4-FFF2-40B4-BE49-F238E27FC236}">
                  <a16:creationId xmlns:a16="http://schemas.microsoft.com/office/drawing/2014/main" id="{C235BCA8-7837-483E-B4E7-73751C552C95}"/>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4" name="Přímá spojnice se šipkou 433">
              <a:extLst>
                <a:ext uri="{FF2B5EF4-FFF2-40B4-BE49-F238E27FC236}">
                  <a16:creationId xmlns:a16="http://schemas.microsoft.com/office/drawing/2014/main" id="{7C6B8A76-3877-40C4-9B16-C807D3A90B47}"/>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5" name="Přímá spojnice se šipkou 434">
              <a:extLst>
                <a:ext uri="{FF2B5EF4-FFF2-40B4-BE49-F238E27FC236}">
                  <a16:creationId xmlns:a16="http://schemas.microsoft.com/office/drawing/2014/main" id="{974B93D0-8A5B-4DE6-A3F3-A972C2511C2D}"/>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6" name="Přímá spojnice se šipkou 435">
              <a:extLst>
                <a:ext uri="{FF2B5EF4-FFF2-40B4-BE49-F238E27FC236}">
                  <a16:creationId xmlns:a16="http://schemas.microsoft.com/office/drawing/2014/main" id="{E62CC5D3-E4F2-4014-BAE8-1A14FADB830C}"/>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00712" name="Freeform 363"/>
          <p:cNvSpPr>
            <a:spLocks/>
          </p:cNvSpPr>
          <p:nvPr/>
        </p:nvSpPr>
        <p:spPr bwMode="auto">
          <a:xfrm>
            <a:off x="6873876" y="7939"/>
            <a:ext cx="3990975" cy="3127375"/>
          </a:xfrm>
          <a:custGeom>
            <a:avLst/>
            <a:gdLst>
              <a:gd name="T0" fmla="*/ 0 w 2514"/>
              <a:gd name="T1" fmla="*/ 504031324 h 1970"/>
              <a:gd name="T2" fmla="*/ 2147483647 w 2514"/>
              <a:gd name="T3" fmla="*/ 597277875 h 1970"/>
              <a:gd name="T4" fmla="*/ 2147483647 w 2514"/>
              <a:gd name="T5" fmla="*/ 2147483647 h 1970"/>
              <a:gd name="T6" fmla="*/ 2147483647 w 2514"/>
              <a:gd name="T7" fmla="*/ 2147483647 h 1970"/>
              <a:gd name="T8" fmla="*/ 0 60000 65536"/>
              <a:gd name="T9" fmla="*/ 0 60000 65536"/>
              <a:gd name="T10" fmla="*/ 0 60000 65536"/>
              <a:gd name="T11" fmla="*/ 0 60000 65536"/>
              <a:gd name="T12" fmla="*/ 0 w 2514"/>
              <a:gd name="T13" fmla="*/ 0 h 1970"/>
              <a:gd name="T14" fmla="*/ 2514 w 2514"/>
              <a:gd name="T15" fmla="*/ 1970 h 1970"/>
            </a:gdLst>
            <a:ahLst/>
            <a:cxnLst>
              <a:cxn ang="T8">
                <a:pos x="T0" y="T1"/>
              </a:cxn>
              <a:cxn ang="T9">
                <a:pos x="T2" y="T3"/>
              </a:cxn>
              <a:cxn ang="T10">
                <a:pos x="T4" y="T5"/>
              </a:cxn>
              <a:cxn ang="T11">
                <a:pos x="T6" y="T7"/>
              </a:cxn>
            </a:cxnLst>
            <a:rect l="T12" t="T13" r="T14" b="T15"/>
            <a:pathLst>
              <a:path w="2514" h="1970">
                <a:moveTo>
                  <a:pt x="0" y="200"/>
                </a:moveTo>
                <a:cubicBezTo>
                  <a:pt x="358" y="207"/>
                  <a:pt x="1784" y="0"/>
                  <a:pt x="2149" y="237"/>
                </a:cubicBezTo>
                <a:cubicBezTo>
                  <a:pt x="2514" y="474"/>
                  <a:pt x="2310" y="1333"/>
                  <a:pt x="2190" y="1622"/>
                </a:cubicBezTo>
                <a:cubicBezTo>
                  <a:pt x="2070" y="1911"/>
                  <a:pt x="1588" y="1898"/>
                  <a:pt x="1430" y="1970"/>
                </a:cubicBezTo>
              </a:path>
            </a:pathLst>
          </a:custGeom>
          <a:noFill/>
          <a:ln w="12700">
            <a:solidFill>
              <a:schemeClr val="tx1"/>
            </a:solidFill>
            <a:prstDash val="dash"/>
            <a:round/>
            <a:headEnd type="oval" w="med" len="med"/>
            <a:tailEnd type="triangle" w="med" len="med"/>
          </a:ln>
        </p:spPr>
        <p:txBody>
          <a:bodyPr wrap="none" anchor="ctr"/>
          <a:lstStyle/>
          <a:p>
            <a:endParaRPr lang="cs-CZ" dirty="0"/>
          </a:p>
        </p:txBody>
      </p:sp>
      <p:grpSp>
        <p:nvGrpSpPr>
          <p:cNvPr id="3" name="Skupina 2">
            <a:extLst>
              <a:ext uri="{FF2B5EF4-FFF2-40B4-BE49-F238E27FC236}">
                <a16:creationId xmlns:a16="http://schemas.microsoft.com/office/drawing/2014/main" id="{6DA8CFEC-15AD-4A44-A1C0-A2909C6E23A7}"/>
              </a:ext>
            </a:extLst>
          </p:cNvPr>
          <p:cNvGrpSpPr/>
          <p:nvPr/>
        </p:nvGrpSpPr>
        <p:grpSpPr>
          <a:xfrm>
            <a:off x="2201863" y="2530475"/>
            <a:ext cx="2460625" cy="1246188"/>
            <a:chOff x="2201863" y="2530475"/>
            <a:chExt cx="2460625" cy="1246188"/>
          </a:xfrm>
        </p:grpSpPr>
        <p:sp>
          <p:nvSpPr>
            <p:cNvPr id="139573" name="Text Box 309"/>
            <p:cNvSpPr txBox="1">
              <a:spLocks noChangeArrowheads="1"/>
            </p:cNvSpPr>
            <p:nvPr/>
          </p:nvSpPr>
          <p:spPr bwMode="auto">
            <a:xfrm flipH="1">
              <a:off x="2201863" y="2530475"/>
              <a:ext cx="1579278" cy="52322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Snížení gradientu </a:t>
              </a:r>
            </a:p>
            <a:p>
              <a:pPr eaLnBrk="0" hangingPunct="0">
                <a:defRPr/>
              </a:pPr>
              <a:r>
                <a:rPr lang="cs-CZ" sz="1400" b="1" u="sng" dirty="0">
                  <a:effectLst>
                    <a:outerShdw blurRad="38100" dist="38100" dir="2700000" algn="tl">
                      <a:srgbClr val="FFFFFF"/>
                    </a:outerShdw>
                  </a:effectLst>
                  <a:latin typeface="Times New Roman" pitchFamily="18" charset="0"/>
                </a:rPr>
                <a:t>onkotických tlaků</a:t>
              </a:r>
              <a:endParaRPr lang="cs-CZ" sz="1400" dirty="0">
                <a:latin typeface="Times New Roman" pitchFamily="18" charset="0"/>
              </a:endParaRPr>
            </a:p>
          </p:txBody>
        </p:sp>
        <p:sp>
          <p:nvSpPr>
            <p:cNvPr id="2" name="Volný tvar: obrazec 1">
              <a:extLst>
                <a:ext uri="{FF2B5EF4-FFF2-40B4-BE49-F238E27FC236}">
                  <a16:creationId xmlns:a16="http://schemas.microsoft.com/office/drawing/2014/main" id="{BE10438D-CB9C-43DB-91D5-20AD96E65CEF}"/>
                </a:ext>
              </a:extLst>
            </p:cNvPr>
            <p:cNvSpPr/>
            <p:nvPr/>
          </p:nvSpPr>
          <p:spPr>
            <a:xfrm>
              <a:off x="3195638" y="3128963"/>
              <a:ext cx="1466850" cy="647700"/>
            </a:xfrm>
            <a:custGeom>
              <a:avLst/>
              <a:gdLst>
                <a:gd name="connsiteX0" fmla="*/ 1466850 w 1466850"/>
                <a:gd name="connsiteY0" fmla="*/ 647700 h 647700"/>
                <a:gd name="connsiteX1" fmla="*/ 823912 w 1466850"/>
                <a:gd name="connsiteY1" fmla="*/ 623887 h 647700"/>
                <a:gd name="connsiteX2" fmla="*/ 176212 w 1466850"/>
                <a:gd name="connsiteY2" fmla="*/ 542925 h 647700"/>
                <a:gd name="connsiteX3" fmla="*/ 0 w 1466850"/>
                <a:gd name="connsiteY3" fmla="*/ 0 h 647700"/>
              </a:gdLst>
              <a:ahLst/>
              <a:cxnLst>
                <a:cxn ang="0">
                  <a:pos x="connsiteX0" y="connsiteY0"/>
                </a:cxn>
                <a:cxn ang="0">
                  <a:pos x="connsiteX1" y="connsiteY1"/>
                </a:cxn>
                <a:cxn ang="0">
                  <a:pos x="connsiteX2" y="connsiteY2"/>
                </a:cxn>
                <a:cxn ang="0">
                  <a:pos x="connsiteX3" y="connsiteY3"/>
                </a:cxn>
              </a:cxnLst>
              <a:rect l="l" t="t" r="r" b="b"/>
              <a:pathLst>
                <a:path w="1466850" h="647700">
                  <a:moveTo>
                    <a:pt x="1466850" y="647700"/>
                  </a:moveTo>
                  <a:cubicBezTo>
                    <a:pt x="1252934" y="644524"/>
                    <a:pt x="1039018" y="641349"/>
                    <a:pt x="823912" y="623887"/>
                  </a:cubicBezTo>
                  <a:cubicBezTo>
                    <a:pt x="608806" y="606425"/>
                    <a:pt x="313531" y="646906"/>
                    <a:pt x="176212" y="542925"/>
                  </a:cubicBezTo>
                  <a:cubicBezTo>
                    <a:pt x="38893" y="438944"/>
                    <a:pt x="19446" y="219472"/>
                    <a:pt x="0" y="0"/>
                  </a:cubicBezTo>
                </a:path>
              </a:pathLst>
            </a:custGeom>
            <a:noFill/>
            <a:ln w="12700">
              <a:solidFill>
                <a:schemeClr val="tx1"/>
              </a:solidFill>
              <a:prstDash val="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8" name="Line 328">
            <a:extLst>
              <a:ext uri="{FF2B5EF4-FFF2-40B4-BE49-F238E27FC236}">
                <a16:creationId xmlns:a16="http://schemas.microsoft.com/office/drawing/2014/main" id="{DC7D79C3-95D4-4222-82AC-DC2ED6634504}"/>
              </a:ext>
            </a:extLst>
          </p:cNvPr>
          <p:cNvSpPr>
            <a:spLocks noChangeShapeType="1"/>
          </p:cNvSpPr>
          <p:nvPr/>
        </p:nvSpPr>
        <p:spPr bwMode="auto">
          <a:xfrm flipH="1">
            <a:off x="3275013" y="915196"/>
            <a:ext cx="396875" cy="1634329"/>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0658" name="Freeform 306"/>
          <p:cNvSpPr>
            <a:spLocks/>
          </p:cNvSpPr>
          <p:nvPr/>
        </p:nvSpPr>
        <p:spPr bwMode="auto">
          <a:xfrm flipH="1">
            <a:off x="6030913" y="1189039"/>
            <a:ext cx="463550" cy="555625"/>
          </a:xfrm>
          <a:custGeom>
            <a:avLst/>
            <a:gdLst>
              <a:gd name="T0" fmla="*/ 0 w 292"/>
              <a:gd name="T1" fmla="*/ 882054777 h 350"/>
              <a:gd name="T2" fmla="*/ 146169051 w 292"/>
              <a:gd name="T3" fmla="*/ 15876904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76200">
            <a:solidFill>
              <a:schemeClr val="tx1"/>
            </a:solidFill>
            <a:round/>
            <a:headEnd/>
            <a:tailEnd type="triangle" w="med" len="med"/>
          </a:ln>
        </p:spPr>
        <p:txBody>
          <a:bodyPr wrap="none" anchor="ctr"/>
          <a:lstStyle/>
          <a:p>
            <a:endParaRPr lang="cs-CZ"/>
          </a:p>
        </p:txBody>
      </p:sp>
      <p:sp>
        <p:nvSpPr>
          <p:cNvPr id="100711" name="AutoShape 362"/>
          <p:cNvSpPr>
            <a:spLocks noChangeArrowheads="1"/>
          </p:cNvSpPr>
          <p:nvPr/>
        </p:nvSpPr>
        <p:spPr bwMode="auto">
          <a:xfrm>
            <a:off x="6815138" y="2133601"/>
            <a:ext cx="360362" cy="792163"/>
          </a:xfrm>
          <a:prstGeom prst="upArrow">
            <a:avLst>
              <a:gd name="adj1" fmla="val 50000"/>
              <a:gd name="adj2" fmla="val 54956"/>
            </a:avLst>
          </a:prstGeom>
          <a:solidFill>
            <a:schemeClr val="accent1"/>
          </a:solidFill>
          <a:ln w="9525">
            <a:solidFill>
              <a:schemeClr val="tx1"/>
            </a:solidFill>
            <a:miter lim="800000"/>
            <a:headEnd/>
            <a:tailEnd/>
          </a:ln>
        </p:spPr>
        <p:txBody>
          <a:bodyPr vert="eaVert" wrap="none" anchor="ctr"/>
          <a:lstStyle/>
          <a:p>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0715"/>
                                        </p:tgtEl>
                                        <p:attrNameLst>
                                          <p:attrName>style.visibility</p:attrName>
                                        </p:attrNameLst>
                                      </p:cBhvr>
                                      <p:to>
                                        <p:strVal val="visible"/>
                                      </p:to>
                                    </p:set>
                                    <p:animEffect transition="in" filter="fade">
                                      <p:cBhvr>
                                        <p:cTn id="7" dur="500"/>
                                        <p:tgtEl>
                                          <p:spTgt spid="1007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9629"/>
                                        </p:tgtEl>
                                        <p:attrNameLst>
                                          <p:attrName>style.visibility</p:attrName>
                                        </p:attrNameLst>
                                      </p:cBhvr>
                                      <p:to>
                                        <p:strVal val="visible"/>
                                      </p:to>
                                    </p:set>
                                    <p:animEffect transition="in" filter="fade">
                                      <p:cBhvr>
                                        <p:cTn id="10" dur="500"/>
                                        <p:tgtEl>
                                          <p:spTgt spid="13962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139601"/>
                                        </p:tgtEl>
                                        <p:attrNameLst>
                                          <p:attrName>style.visibility</p:attrName>
                                        </p:attrNameLst>
                                      </p:cBhvr>
                                      <p:to>
                                        <p:strVal val="visible"/>
                                      </p:to>
                                    </p:set>
                                    <p:animEffect transition="in" filter="checkerboard(across)">
                                      <p:cBhvr>
                                        <p:cTn id="20" dur="500"/>
                                        <p:tgtEl>
                                          <p:spTgt spid="139601"/>
                                        </p:tgtEl>
                                      </p:cBhvr>
                                    </p:animEffect>
                                  </p:childTnLst>
                                </p:cTn>
                              </p:par>
                              <p:par>
                                <p:cTn id="21" presetID="5" presetClass="entr" presetSubtype="10" fill="hold" grpId="0" nodeType="withEffect">
                                  <p:stCondLst>
                                    <p:cond delay="0"/>
                                  </p:stCondLst>
                                  <p:childTnLst>
                                    <p:set>
                                      <p:cBhvr>
                                        <p:cTn id="22" dur="1" fill="hold">
                                          <p:stCondLst>
                                            <p:cond delay="0"/>
                                          </p:stCondLst>
                                        </p:cTn>
                                        <p:tgtEl>
                                          <p:spTgt spid="139603"/>
                                        </p:tgtEl>
                                        <p:attrNameLst>
                                          <p:attrName>style.visibility</p:attrName>
                                        </p:attrNameLst>
                                      </p:cBhvr>
                                      <p:to>
                                        <p:strVal val="visible"/>
                                      </p:to>
                                    </p:set>
                                    <p:animEffect transition="in" filter="checkerboard(across)">
                                      <p:cBhvr>
                                        <p:cTn id="23" dur="500"/>
                                        <p:tgtEl>
                                          <p:spTgt spid="139603"/>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139576"/>
                                        </p:tgtEl>
                                        <p:attrNameLst>
                                          <p:attrName>style.visibility</p:attrName>
                                        </p:attrNameLst>
                                      </p:cBhvr>
                                      <p:to>
                                        <p:strVal val="visible"/>
                                      </p:to>
                                    </p:set>
                                    <p:animEffect transition="in" filter="checkerboard(across)">
                                      <p:cBhvr>
                                        <p:cTn id="28" dur="500"/>
                                        <p:tgtEl>
                                          <p:spTgt spid="139576"/>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139547"/>
                                        </p:tgtEl>
                                        <p:attrNameLst>
                                          <p:attrName>style.visibility</p:attrName>
                                        </p:attrNameLst>
                                      </p:cBhvr>
                                      <p:to>
                                        <p:strVal val="visible"/>
                                      </p:to>
                                    </p:set>
                                    <p:animEffect transition="in" filter="checkerboard(across)">
                                      <p:cBhvr>
                                        <p:cTn id="31" dur="500"/>
                                        <p:tgtEl>
                                          <p:spTgt spid="139547"/>
                                        </p:tgtEl>
                                      </p:cBhvr>
                                    </p:animEffect>
                                  </p:childTnLst>
                                </p:cTn>
                              </p:par>
                              <p:par>
                                <p:cTn id="32" presetID="5" presetClass="entr" presetSubtype="10" fill="hold" grpId="0" nodeType="withEffect">
                                  <p:stCondLst>
                                    <p:cond delay="0"/>
                                  </p:stCondLst>
                                  <p:childTnLst>
                                    <p:set>
                                      <p:cBhvr>
                                        <p:cTn id="33" dur="1" fill="hold">
                                          <p:stCondLst>
                                            <p:cond delay="0"/>
                                          </p:stCondLst>
                                        </p:cTn>
                                        <p:tgtEl>
                                          <p:spTgt spid="139594"/>
                                        </p:tgtEl>
                                        <p:attrNameLst>
                                          <p:attrName>style.visibility</p:attrName>
                                        </p:attrNameLst>
                                      </p:cBhvr>
                                      <p:to>
                                        <p:strVal val="visible"/>
                                      </p:to>
                                    </p:set>
                                    <p:animEffect transition="in" filter="checkerboard(across)">
                                      <p:cBhvr>
                                        <p:cTn id="34" dur="500"/>
                                        <p:tgtEl>
                                          <p:spTgt spid="139594"/>
                                        </p:tgtEl>
                                      </p:cBhvr>
                                    </p:animEffect>
                                  </p:childTnLst>
                                </p:cTn>
                              </p:par>
                              <p:par>
                                <p:cTn id="35" presetID="5" presetClass="entr" presetSubtype="10" fill="hold" grpId="0" nodeType="withEffect">
                                  <p:stCondLst>
                                    <p:cond delay="0"/>
                                  </p:stCondLst>
                                  <p:childTnLst>
                                    <p:set>
                                      <p:cBhvr>
                                        <p:cTn id="36" dur="1" fill="hold">
                                          <p:stCondLst>
                                            <p:cond delay="0"/>
                                          </p:stCondLst>
                                        </p:cTn>
                                        <p:tgtEl>
                                          <p:spTgt spid="139619"/>
                                        </p:tgtEl>
                                        <p:attrNameLst>
                                          <p:attrName>style.visibility</p:attrName>
                                        </p:attrNameLst>
                                      </p:cBhvr>
                                      <p:to>
                                        <p:strVal val="visible"/>
                                      </p:to>
                                    </p:set>
                                    <p:animEffect transition="in" filter="checkerboard(across)">
                                      <p:cBhvr>
                                        <p:cTn id="37" dur="500"/>
                                        <p:tgtEl>
                                          <p:spTgt spid="139619"/>
                                        </p:tgtEl>
                                      </p:cBhvr>
                                    </p:animEffect>
                                  </p:childTnLst>
                                </p:cTn>
                              </p:par>
                              <p:par>
                                <p:cTn id="38" presetID="5" presetClass="entr" presetSubtype="10" fill="hold" grpId="0" nodeType="withEffect">
                                  <p:stCondLst>
                                    <p:cond delay="0"/>
                                  </p:stCondLst>
                                  <p:childTnLst>
                                    <p:set>
                                      <p:cBhvr>
                                        <p:cTn id="39" dur="1" fill="hold">
                                          <p:stCondLst>
                                            <p:cond delay="0"/>
                                          </p:stCondLst>
                                        </p:cTn>
                                        <p:tgtEl>
                                          <p:spTgt spid="139589"/>
                                        </p:tgtEl>
                                        <p:attrNameLst>
                                          <p:attrName>style.visibility</p:attrName>
                                        </p:attrNameLst>
                                      </p:cBhvr>
                                      <p:to>
                                        <p:strVal val="visible"/>
                                      </p:to>
                                    </p:set>
                                    <p:animEffect transition="in" filter="checkerboard(across)">
                                      <p:cBhvr>
                                        <p:cTn id="40" dur="500"/>
                                        <p:tgtEl>
                                          <p:spTgt spid="139589"/>
                                        </p:tgtEl>
                                      </p:cBhvr>
                                    </p:animEffect>
                                  </p:childTnLst>
                                </p:cTn>
                              </p:par>
                              <p:par>
                                <p:cTn id="41" presetID="5" presetClass="entr" presetSubtype="10" fill="hold" grpId="0" nodeType="withEffect">
                                  <p:stCondLst>
                                    <p:cond delay="0"/>
                                  </p:stCondLst>
                                  <p:childTnLst>
                                    <p:set>
                                      <p:cBhvr>
                                        <p:cTn id="42" dur="1" fill="hold">
                                          <p:stCondLst>
                                            <p:cond delay="0"/>
                                          </p:stCondLst>
                                        </p:cTn>
                                        <p:tgtEl>
                                          <p:spTgt spid="139596"/>
                                        </p:tgtEl>
                                        <p:attrNameLst>
                                          <p:attrName>style.visibility</p:attrName>
                                        </p:attrNameLst>
                                      </p:cBhvr>
                                      <p:to>
                                        <p:strVal val="visible"/>
                                      </p:to>
                                    </p:set>
                                    <p:animEffect transition="in" filter="checkerboard(across)">
                                      <p:cBhvr>
                                        <p:cTn id="43" dur="500"/>
                                        <p:tgtEl>
                                          <p:spTgt spid="139596"/>
                                        </p:tgtEl>
                                      </p:cBhvr>
                                    </p:animEffect>
                                  </p:childTnLst>
                                </p:cTn>
                              </p:par>
                              <p:par>
                                <p:cTn id="44" presetID="5" presetClass="entr" presetSubtype="10" fill="hold" grpId="0" nodeType="withEffect">
                                  <p:stCondLst>
                                    <p:cond delay="0"/>
                                  </p:stCondLst>
                                  <p:childTnLst>
                                    <p:set>
                                      <p:cBhvr>
                                        <p:cTn id="45" dur="1" fill="hold">
                                          <p:stCondLst>
                                            <p:cond delay="0"/>
                                          </p:stCondLst>
                                        </p:cTn>
                                        <p:tgtEl>
                                          <p:spTgt spid="139595"/>
                                        </p:tgtEl>
                                        <p:attrNameLst>
                                          <p:attrName>style.visibility</p:attrName>
                                        </p:attrNameLst>
                                      </p:cBhvr>
                                      <p:to>
                                        <p:strVal val="visible"/>
                                      </p:to>
                                    </p:set>
                                    <p:animEffect transition="in" filter="checkerboard(across)">
                                      <p:cBhvr>
                                        <p:cTn id="46" dur="500"/>
                                        <p:tgtEl>
                                          <p:spTgt spid="139595"/>
                                        </p:tgtEl>
                                      </p:cBhvr>
                                    </p:animEffect>
                                  </p:childTnLst>
                                </p:cTn>
                              </p:par>
                              <p:par>
                                <p:cTn id="47" presetID="5" presetClass="entr" presetSubtype="10" fill="hold" grpId="0" nodeType="withEffect">
                                  <p:stCondLst>
                                    <p:cond delay="0"/>
                                  </p:stCondLst>
                                  <p:childTnLst>
                                    <p:set>
                                      <p:cBhvr>
                                        <p:cTn id="48" dur="1" fill="hold">
                                          <p:stCondLst>
                                            <p:cond delay="0"/>
                                          </p:stCondLst>
                                        </p:cTn>
                                        <p:tgtEl>
                                          <p:spTgt spid="139598"/>
                                        </p:tgtEl>
                                        <p:attrNameLst>
                                          <p:attrName>style.visibility</p:attrName>
                                        </p:attrNameLst>
                                      </p:cBhvr>
                                      <p:to>
                                        <p:strVal val="visible"/>
                                      </p:to>
                                    </p:set>
                                    <p:animEffect transition="in" filter="checkerboard(across)">
                                      <p:cBhvr>
                                        <p:cTn id="49" dur="500"/>
                                        <p:tgtEl>
                                          <p:spTgt spid="139598"/>
                                        </p:tgtEl>
                                      </p:cBhvr>
                                    </p:animEffect>
                                  </p:childTnLst>
                                </p:cTn>
                              </p:par>
                              <p:par>
                                <p:cTn id="50" presetID="5" presetClass="entr" presetSubtype="10" fill="hold" grpId="0" nodeType="withEffect">
                                  <p:stCondLst>
                                    <p:cond delay="0"/>
                                  </p:stCondLst>
                                  <p:childTnLst>
                                    <p:set>
                                      <p:cBhvr>
                                        <p:cTn id="51" dur="1" fill="hold">
                                          <p:stCondLst>
                                            <p:cond delay="0"/>
                                          </p:stCondLst>
                                        </p:cTn>
                                        <p:tgtEl>
                                          <p:spTgt spid="139621"/>
                                        </p:tgtEl>
                                        <p:attrNameLst>
                                          <p:attrName>style.visibility</p:attrName>
                                        </p:attrNameLst>
                                      </p:cBhvr>
                                      <p:to>
                                        <p:strVal val="visible"/>
                                      </p:to>
                                    </p:set>
                                    <p:animEffect transition="in" filter="checkerboard(across)">
                                      <p:cBhvr>
                                        <p:cTn id="52" dur="500"/>
                                        <p:tgtEl>
                                          <p:spTgt spid="139621"/>
                                        </p:tgtEl>
                                      </p:cBhvr>
                                    </p:animEffect>
                                  </p:childTnLst>
                                </p:cTn>
                              </p:par>
                              <p:par>
                                <p:cTn id="53" presetID="5" presetClass="entr" presetSubtype="10" fill="hold" grpId="1" nodeType="withEffect">
                                  <p:stCondLst>
                                    <p:cond delay="0"/>
                                  </p:stCondLst>
                                  <p:childTnLst>
                                    <p:set>
                                      <p:cBhvr>
                                        <p:cTn id="54" dur="1" fill="hold">
                                          <p:stCondLst>
                                            <p:cond delay="0"/>
                                          </p:stCondLst>
                                        </p:cTn>
                                        <p:tgtEl>
                                          <p:spTgt spid="139601"/>
                                        </p:tgtEl>
                                        <p:attrNameLst>
                                          <p:attrName>style.visibility</p:attrName>
                                        </p:attrNameLst>
                                      </p:cBhvr>
                                      <p:to>
                                        <p:strVal val="visible"/>
                                      </p:to>
                                    </p:set>
                                    <p:animEffect transition="in" filter="checkerboard(across)">
                                      <p:cBhvr>
                                        <p:cTn id="55" dur="500"/>
                                        <p:tgtEl>
                                          <p:spTgt spid="13960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438"/>
                                        </p:tgtEl>
                                        <p:attrNameLst>
                                          <p:attrName>style.visibility</p:attrName>
                                        </p:attrNameLst>
                                      </p:cBhvr>
                                      <p:to>
                                        <p:strVal val="visible"/>
                                      </p:to>
                                    </p:set>
                                    <p:animEffect transition="in" filter="fade">
                                      <p:cBhvr>
                                        <p:cTn id="58" dur="500"/>
                                        <p:tgtEl>
                                          <p:spTgt spid="4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547" grpId="0" animBg="1"/>
      <p:bldP spid="139576" grpId="0" animBg="1"/>
      <p:bldP spid="139589" grpId="0" animBg="1"/>
      <p:bldP spid="139594" grpId="0" animBg="1"/>
      <p:bldP spid="139595" grpId="0" animBg="1"/>
      <p:bldP spid="139596" grpId="0" animBg="1"/>
      <p:bldP spid="139598" grpId="0" animBg="1"/>
      <p:bldP spid="139601" grpId="0" animBg="1"/>
      <p:bldP spid="139601" grpId="1" animBg="1"/>
      <p:bldP spid="139603" grpId="0" animBg="1"/>
      <p:bldP spid="139619" grpId="0" animBg="1"/>
      <p:bldP spid="139621" grpId="0" animBg="1"/>
      <p:bldP spid="139629" grpId="0" animBg="1"/>
      <p:bldP spid="100715" grpId="0" animBg="1"/>
      <p:bldP spid="438"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 name="Obdélník 427">
            <a:extLst>
              <a:ext uri="{FF2B5EF4-FFF2-40B4-BE49-F238E27FC236}">
                <a16:creationId xmlns:a16="http://schemas.microsoft.com/office/drawing/2014/main" id="{F5CB1F09-E48C-4110-AF2F-F813E914EAEA}"/>
              </a:ext>
            </a:extLst>
          </p:cNvPr>
          <p:cNvSpPr/>
          <p:nvPr/>
        </p:nvSpPr>
        <p:spPr>
          <a:xfrm>
            <a:off x="1476642" y="17464"/>
            <a:ext cx="9313415"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7" name="Obdélník 386">
            <a:extLst>
              <a:ext uri="{FF2B5EF4-FFF2-40B4-BE49-F238E27FC236}">
                <a16:creationId xmlns:a16="http://schemas.microsoft.com/office/drawing/2014/main" id="{4B24642B-E8AE-4560-9445-FAF67E2840AB}"/>
              </a:ext>
            </a:extLst>
          </p:cNvPr>
          <p:cNvSpPr/>
          <p:nvPr/>
        </p:nvSpPr>
        <p:spPr>
          <a:xfrm>
            <a:off x="1535113" y="9058"/>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379" name="Freeform 3"/>
          <p:cNvSpPr>
            <a:spLocks/>
          </p:cNvSpPr>
          <p:nvPr/>
        </p:nvSpPr>
        <p:spPr bwMode="auto">
          <a:xfrm>
            <a:off x="6838950" y="3363913"/>
            <a:ext cx="4065588" cy="862012"/>
          </a:xfrm>
          <a:custGeom>
            <a:avLst/>
            <a:gdLst>
              <a:gd name="T0" fmla="*/ 577694520 w 2486"/>
              <a:gd name="T1" fmla="*/ 489818402 h 877"/>
              <a:gd name="T2" fmla="*/ 2147483647 w 2486"/>
              <a:gd name="T3" fmla="*/ 0 h 877"/>
              <a:gd name="T4" fmla="*/ 2147483647 w 2486"/>
              <a:gd name="T5" fmla="*/ 252155702 h 877"/>
              <a:gd name="T6" fmla="*/ 2147483647 w 2486"/>
              <a:gd name="T7" fmla="*/ 441513307 h 877"/>
              <a:gd name="T8" fmla="*/ 2147483647 w 2486"/>
              <a:gd name="T9" fmla="*/ 543920820 h 877"/>
              <a:gd name="T10" fmla="*/ 1890879542 w 2486"/>
              <a:gd name="T11" fmla="*/ 805737480 h 877"/>
              <a:gd name="T12" fmla="*/ 1251671154 w 2486"/>
              <a:gd name="T13" fmla="*/ 790279260 h 877"/>
              <a:gd name="T14" fmla="*/ 882589174 w 2486"/>
              <a:gd name="T15" fmla="*/ 652125411 h 877"/>
              <a:gd name="T16" fmla="*/ 534902833 w 2486"/>
              <a:gd name="T17" fmla="*/ 536192202 h 877"/>
              <a:gd name="T18" fmla="*/ 93608272 w 2486"/>
              <a:gd name="T19" fmla="*/ 525564982 h 877"/>
              <a:gd name="T20" fmla="*/ 80235665 w 2486"/>
              <a:gd name="T21" fmla="*/ 500445621 h 877"/>
              <a:gd name="T22" fmla="*/ 577694520 w 2486"/>
              <a:gd name="T23" fmla="*/ 489818402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101380" name="Freeform 4"/>
          <p:cNvSpPr>
            <a:spLocks/>
          </p:cNvSpPr>
          <p:nvPr/>
        </p:nvSpPr>
        <p:spPr bwMode="auto">
          <a:xfrm>
            <a:off x="6434139" y="3879851"/>
            <a:ext cx="268287" cy="74613"/>
          </a:xfrm>
          <a:custGeom>
            <a:avLst/>
            <a:gdLst>
              <a:gd name="T0" fmla="*/ 300834180 w 216"/>
              <a:gd name="T1" fmla="*/ 11565014 h 38"/>
              <a:gd name="T2" fmla="*/ 228324671 w 216"/>
              <a:gd name="T3" fmla="*/ 134937618 h 38"/>
              <a:gd name="T4" fmla="*/ 104906437 w 216"/>
              <a:gd name="T5" fmla="*/ 111803639 h 38"/>
              <a:gd name="T6" fmla="*/ 32396898 w 216"/>
              <a:gd name="T7" fmla="*/ 0 h 38"/>
              <a:gd name="T8" fmla="*/ 300834180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1" name="Freeform 5"/>
          <p:cNvSpPr>
            <a:spLocks/>
          </p:cNvSpPr>
          <p:nvPr/>
        </p:nvSpPr>
        <p:spPr bwMode="auto">
          <a:xfrm>
            <a:off x="6046788" y="3879851"/>
            <a:ext cx="196850" cy="74613"/>
          </a:xfrm>
          <a:custGeom>
            <a:avLst/>
            <a:gdLst>
              <a:gd name="T0" fmla="*/ 161956526 w 216"/>
              <a:gd name="T1" fmla="*/ 11565014 h 38"/>
              <a:gd name="T2" fmla="*/ 122921000 w 216"/>
              <a:gd name="T3" fmla="*/ 134937618 h 38"/>
              <a:gd name="T4" fmla="*/ 56476810 w 216"/>
              <a:gd name="T5" fmla="*/ 111803639 h 38"/>
              <a:gd name="T6" fmla="*/ 17441277 w 216"/>
              <a:gd name="T7" fmla="*/ 0 h 38"/>
              <a:gd name="T8" fmla="*/ 16195652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2" name="Freeform 6"/>
          <p:cNvSpPr>
            <a:spLocks/>
          </p:cNvSpPr>
          <p:nvPr/>
        </p:nvSpPr>
        <p:spPr bwMode="auto">
          <a:xfrm>
            <a:off x="5657850" y="3879851"/>
            <a:ext cx="211138" cy="74613"/>
          </a:xfrm>
          <a:custGeom>
            <a:avLst/>
            <a:gdLst>
              <a:gd name="T0" fmla="*/ 186320496 w 216"/>
              <a:gd name="T1" fmla="*/ 11565014 h 38"/>
              <a:gd name="T2" fmla="*/ 141412629 w 216"/>
              <a:gd name="T3" fmla="*/ 134937618 h 38"/>
              <a:gd name="T4" fmla="*/ 64972844 w 216"/>
              <a:gd name="T5" fmla="*/ 111803639 h 38"/>
              <a:gd name="T6" fmla="*/ 20064954 w 216"/>
              <a:gd name="T7" fmla="*/ 0 h 38"/>
              <a:gd name="T8" fmla="*/ 18632049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3" name="Freeform 7"/>
          <p:cNvSpPr>
            <a:spLocks/>
          </p:cNvSpPr>
          <p:nvPr/>
        </p:nvSpPr>
        <p:spPr bwMode="auto">
          <a:xfrm>
            <a:off x="5268914" y="3879851"/>
            <a:ext cx="179387" cy="74613"/>
          </a:xfrm>
          <a:custGeom>
            <a:avLst/>
            <a:gdLst>
              <a:gd name="T0" fmla="*/ 134496248 w 216"/>
              <a:gd name="T1" fmla="*/ 11565014 h 38"/>
              <a:gd name="T2" fmla="*/ 102078675 w 216"/>
              <a:gd name="T3" fmla="*/ 134937618 h 38"/>
              <a:gd name="T4" fmla="*/ 46901395 w 216"/>
              <a:gd name="T5" fmla="*/ 111803639 h 38"/>
              <a:gd name="T6" fmla="*/ 14483842 w 216"/>
              <a:gd name="T7" fmla="*/ 0 h 38"/>
              <a:gd name="T8" fmla="*/ 13449624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4" name="Freeform 8"/>
          <p:cNvSpPr>
            <a:spLocks/>
          </p:cNvSpPr>
          <p:nvPr/>
        </p:nvSpPr>
        <p:spPr bwMode="auto">
          <a:xfrm>
            <a:off x="4881563" y="3879851"/>
            <a:ext cx="227012" cy="74613"/>
          </a:xfrm>
          <a:custGeom>
            <a:avLst/>
            <a:gdLst>
              <a:gd name="T0" fmla="*/ 215389201 w 216"/>
              <a:gd name="T1" fmla="*/ 11565014 h 38"/>
              <a:gd name="T2" fmla="*/ 163474934 w 216"/>
              <a:gd name="T3" fmla="*/ 134937618 h 38"/>
              <a:gd name="T4" fmla="*/ 75110505 w 216"/>
              <a:gd name="T5" fmla="*/ 111803639 h 38"/>
              <a:gd name="T6" fmla="*/ 23196214 w 216"/>
              <a:gd name="T7" fmla="*/ 0 h 38"/>
              <a:gd name="T8" fmla="*/ 215389201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5" name="Freeform 9"/>
          <p:cNvSpPr>
            <a:spLocks/>
          </p:cNvSpPr>
          <p:nvPr/>
        </p:nvSpPr>
        <p:spPr bwMode="auto">
          <a:xfrm>
            <a:off x="4492625" y="3879851"/>
            <a:ext cx="203200" cy="74613"/>
          </a:xfrm>
          <a:custGeom>
            <a:avLst/>
            <a:gdLst>
              <a:gd name="T0" fmla="*/ 172573254 w 216"/>
              <a:gd name="T1" fmla="*/ 11565014 h 38"/>
              <a:gd name="T2" fmla="*/ 130979355 w 216"/>
              <a:gd name="T3" fmla="*/ 134937618 h 38"/>
              <a:gd name="T4" fmla="*/ 60179183 w 216"/>
              <a:gd name="T5" fmla="*/ 111803639 h 38"/>
              <a:gd name="T6" fmla="*/ 18585276 w 216"/>
              <a:gd name="T7" fmla="*/ 0 h 38"/>
              <a:gd name="T8" fmla="*/ 172573254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6" name="Freeform 10"/>
          <p:cNvSpPr>
            <a:spLocks/>
          </p:cNvSpPr>
          <p:nvPr/>
        </p:nvSpPr>
        <p:spPr bwMode="auto">
          <a:xfrm>
            <a:off x="4105275" y="3879851"/>
            <a:ext cx="185738" cy="74613"/>
          </a:xfrm>
          <a:custGeom>
            <a:avLst/>
            <a:gdLst>
              <a:gd name="T0" fmla="*/ 144187734 w 216"/>
              <a:gd name="T1" fmla="*/ 11565014 h 38"/>
              <a:gd name="T2" fmla="*/ 109434934 w 216"/>
              <a:gd name="T3" fmla="*/ 134937618 h 38"/>
              <a:gd name="T4" fmla="*/ 50280824 w 216"/>
              <a:gd name="T5" fmla="*/ 111803639 h 38"/>
              <a:gd name="T6" fmla="*/ 15528043 w 216"/>
              <a:gd name="T7" fmla="*/ 0 h 38"/>
              <a:gd name="T8" fmla="*/ 144187734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7" name="Freeform 11"/>
          <p:cNvSpPr>
            <a:spLocks/>
          </p:cNvSpPr>
          <p:nvPr/>
        </p:nvSpPr>
        <p:spPr bwMode="auto">
          <a:xfrm>
            <a:off x="3806826" y="3879851"/>
            <a:ext cx="201613" cy="74613"/>
          </a:xfrm>
          <a:custGeom>
            <a:avLst/>
            <a:gdLst>
              <a:gd name="T0" fmla="*/ 169888831 w 216"/>
              <a:gd name="T1" fmla="*/ 11565014 h 38"/>
              <a:gd name="T2" fmla="*/ 128940869 w 216"/>
              <a:gd name="T3" fmla="*/ 134937618 h 38"/>
              <a:gd name="T4" fmla="*/ 59243418 w 216"/>
              <a:gd name="T5" fmla="*/ 111803639 h 38"/>
              <a:gd name="T6" fmla="*/ 18295448 w 216"/>
              <a:gd name="T7" fmla="*/ 0 h 38"/>
              <a:gd name="T8" fmla="*/ 169888831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88" name="Freeform 12"/>
          <p:cNvSpPr>
            <a:spLocks/>
          </p:cNvSpPr>
          <p:nvPr/>
        </p:nvSpPr>
        <p:spPr bwMode="auto">
          <a:xfrm>
            <a:off x="1319213" y="279717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101389" name="Freeform 13"/>
          <p:cNvSpPr>
            <a:spLocks/>
          </p:cNvSpPr>
          <p:nvPr/>
        </p:nvSpPr>
        <p:spPr bwMode="auto">
          <a:xfrm flipV="1">
            <a:off x="6854825" y="5133975"/>
            <a:ext cx="3987800" cy="731838"/>
          </a:xfrm>
          <a:custGeom>
            <a:avLst/>
            <a:gdLst>
              <a:gd name="T0" fmla="*/ 555799206 w 2486"/>
              <a:gd name="T1" fmla="*/ 353052176 h 877"/>
              <a:gd name="T2" fmla="*/ 2147483647 w 2486"/>
              <a:gd name="T3" fmla="*/ 0 h 877"/>
              <a:gd name="T4" fmla="*/ 2147483647 w 2486"/>
              <a:gd name="T5" fmla="*/ 181748673 h 877"/>
              <a:gd name="T6" fmla="*/ 2147483647 w 2486"/>
              <a:gd name="T7" fmla="*/ 318234388 h 877"/>
              <a:gd name="T8" fmla="*/ 2147483647 w 2486"/>
              <a:gd name="T9" fmla="*/ 392048199 h 877"/>
              <a:gd name="T10" fmla="*/ 1819214877 w 2486"/>
              <a:gd name="T11" fmla="*/ 580759814 h 877"/>
              <a:gd name="T12" fmla="*/ 1204232115 w 2486"/>
              <a:gd name="T13" fmla="*/ 569618689 h 877"/>
              <a:gd name="T14" fmla="*/ 849138395 w 2486"/>
              <a:gd name="T15" fmla="*/ 470039514 h 877"/>
              <a:gd name="T16" fmla="*/ 514629919 w 2486"/>
              <a:gd name="T17" fmla="*/ 386477219 h 877"/>
              <a:gd name="T18" fmla="*/ 90060747 w 2486"/>
              <a:gd name="T19" fmla="*/ 378817539 h 877"/>
              <a:gd name="T20" fmla="*/ 77194242 w 2486"/>
              <a:gd name="T21" fmla="*/ 360711856 h 877"/>
              <a:gd name="T22" fmla="*/ 555799206 w 2486"/>
              <a:gd name="T23" fmla="*/ 353052176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101390" name="Freeform 14"/>
          <p:cNvSpPr>
            <a:spLocks/>
          </p:cNvSpPr>
          <p:nvPr/>
        </p:nvSpPr>
        <p:spPr bwMode="auto">
          <a:xfrm flipV="1">
            <a:off x="6424614" y="5327651"/>
            <a:ext cx="161925" cy="74613"/>
          </a:xfrm>
          <a:custGeom>
            <a:avLst/>
            <a:gdLst>
              <a:gd name="T0" fmla="*/ 109585758 w 216"/>
              <a:gd name="T1" fmla="*/ 11565014 h 38"/>
              <a:gd name="T2" fmla="*/ 83173226 w 216"/>
              <a:gd name="T3" fmla="*/ 134937618 h 38"/>
              <a:gd name="T4" fmla="*/ 38214301 w 216"/>
              <a:gd name="T5" fmla="*/ 111803639 h 38"/>
              <a:gd name="T6" fmla="*/ 11801783 w 216"/>
              <a:gd name="T7" fmla="*/ 0 h 38"/>
              <a:gd name="T8" fmla="*/ 10958575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1" name="Freeform 15"/>
          <p:cNvSpPr>
            <a:spLocks/>
          </p:cNvSpPr>
          <p:nvPr/>
        </p:nvSpPr>
        <p:spPr bwMode="auto">
          <a:xfrm flipV="1">
            <a:off x="6037264" y="5327651"/>
            <a:ext cx="211137" cy="74613"/>
          </a:xfrm>
          <a:custGeom>
            <a:avLst/>
            <a:gdLst>
              <a:gd name="T0" fmla="*/ 186318636 w 216"/>
              <a:gd name="T1" fmla="*/ 11565014 h 38"/>
              <a:gd name="T2" fmla="*/ 141410982 w 216"/>
              <a:gd name="T3" fmla="*/ 134937618 h 38"/>
              <a:gd name="T4" fmla="*/ 64972537 w 216"/>
              <a:gd name="T5" fmla="*/ 111803639 h 38"/>
              <a:gd name="T6" fmla="*/ 20064859 w 216"/>
              <a:gd name="T7" fmla="*/ 0 h 38"/>
              <a:gd name="T8" fmla="*/ 18631863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2" name="Freeform 16"/>
          <p:cNvSpPr>
            <a:spLocks/>
          </p:cNvSpPr>
          <p:nvPr/>
        </p:nvSpPr>
        <p:spPr bwMode="auto">
          <a:xfrm flipV="1">
            <a:off x="5648326" y="5327651"/>
            <a:ext cx="219075" cy="74613"/>
          </a:xfrm>
          <a:custGeom>
            <a:avLst/>
            <a:gdLst>
              <a:gd name="T0" fmla="*/ 200591568 w 216"/>
              <a:gd name="T1" fmla="*/ 11565014 h 38"/>
              <a:gd name="T2" fmla="*/ 152243960 w 216"/>
              <a:gd name="T3" fmla="*/ 134937618 h 38"/>
              <a:gd name="T4" fmla="*/ 69949848 w 216"/>
              <a:gd name="T5" fmla="*/ 111803639 h 38"/>
              <a:gd name="T6" fmla="*/ 21602217 w 216"/>
              <a:gd name="T7" fmla="*/ 0 h 38"/>
              <a:gd name="T8" fmla="*/ 20059156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3" name="Freeform 17"/>
          <p:cNvSpPr>
            <a:spLocks/>
          </p:cNvSpPr>
          <p:nvPr/>
        </p:nvSpPr>
        <p:spPr bwMode="auto">
          <a:xfrm flipV="1">
            <a:off x="5259389" y="5327651"/>
            <a:ext cx="236537" cy="74613"/>
          </a:xfrm>
          <a:custGeom>
            <a:avLst/>
            <a:gdLst>
              <a:gd name="T0" fmla="*/ 233843109 w 216"/>
              <a:gd name="T1" fmla="*/ 11565014 h 38"/>
              <a:gd name="T2" fmla="*/ 177481614 w 216"/>
              <a:gd name="T3" fmla="*/ 134937618 h 38"/>
              <a:gd name="T4" fmla="*/ 81545047 w 216"/>
              <a:gd name="T5" fmla="*/ 111803639 h 38"/>
              <a:gd name="T6" fmla="*/ 25183526 w 216"/>
              <a:gd name="T7" fmla="*/ 0 h 38"/>
              <a:gd name="T8" fmla="*/ 233843109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4" name="Freeform 18"/>
          <p:cNvSpPr>
            <a:spLocks/>
          </p:cNvSpPr>
          <p:nvPr/>
        </p:nvSpPr>
        <p:spPr bwMode="auto">
          <a:xfrm flipV="1">
            <a:off x="4872038" y="5327651"/>
            <a:ext cx="252412" cy="74613"/>
          </a:xfrm>
          <a:custGeom>
            <a:avLst/>
            <a:gdLst>
              <a:gd name="T0" fmla="*/ 266285309 w 216"/>
              <a:gd name="T1" fmla="*/ 11565014 h 38"/>
              <a:gd name="T2" fmla="*/ 202103733 w 216"/>
              <a:gd name="T3" fmla="*/ 134937618 h 38"/>
              <a:gd name="T4" fmla="*/ 92858412 w 216"/>
              <a:gd name="T5" fmla="*/ 111803639 h 38"/>
              <a:gd name="T6" fmla="*/ 28676809 w 216"/>
              <a:gd name="T7" fmla="*/ 0 h 38"/>
              <a:gd name="T8" fmla="*/ 266285309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5" name="Freeform 19"/>
          <p:cNvSpPr>
            <a:spLocks/>
          </p:cNvSpPr>
          <p:nvPr/>
        </p:nvSpPr>
        <p:spPr bwMode="auto">
          <a:xfrm flipV="1">
            <a:off x="4483101" y="5327651"/>
            <a:ext cx="258763" cy="74613"/>
          </a:xfrm>
          <a:custGeom>
            <a:avLst/>
            <a:gdLst>
              <a:gd name="T0" fmla="*/ 279853378 w 216"/>
              <a:gd name="T1" fmla="*/ 11565014 h 38"/>
              <a:gd name="T2" fmla="*/ 212402509 w 216"/>
              <a:gd name="T3" fmla="*/ 134937618 h 38"/>
              <a:gd name="T4" fmla="*/ 97589600 w 216"/>
              <a:gd name="T5" fmla="*/ 111803639 h 38"/>
              <a:gd name="T6" fmla="*/ 30138702 w 216"/>
              <a:gd name="T7" fmla="*/ 0 h 38"/>
              <a:gd name="T8" fmla="*/ 27985337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6" name="Freeform 20"/>
          <p:cNvSpPr>
            <a:spLocks/>
          </p:cNvSpPr>
          <p:nvPr/>
        </p:nvSpPr>
        <p:spPr bwMode="auto">
          <a:xfrm flipV="1">
            <a:off x="4095750" y="5327651"/>
            <a:ext cx="234950" cy="74613"/>
          </a:xfrm>
          <a:custGeom>
            <a:avLst/>
            <a:gdLst>
              <a:gd name="T0" fmla="*/ 230716552 w 216"/>
              <a:gd name="T1" fmla="*/ 11565014 h 38"/>
              <a:gd name="T2" fmla="*/ 175107383 w 216"/>
              <a:gd name="T3" fmla="*/ 134937618 h 38"/>
              <a:gd name="T4" fmla="*/ 80455158 w 216"/>
              <a:gd name="T5" fmla="*/ 111803639 h 38"/>
              <a:gd name="T6" fmla="*/ 24845964 w 216"/>
              <a:gd name="T7" fmla="*/ 0 h 38"/>
              <a:gd name="T8" fmla="*/ 230716552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7" name="Freeform 21"/>
          <p:cNvSpPr>
            <a:spLocks/>
          </p:cNvSpPr>
          <p:nvPr/>
        </p:nvSpPr>
        <p:spPr bwMode="auto">
          <a:xfrm flipV="1">
            <a:off x="3821113" y="5327651"/>
            <a:ext cx="234950" cy="74613"/>
          </a:xfrm>
          <a:custGeom>
            <a:avLst/>
            <a:gdLst>
              <a:gd name="T0" fmla="*/ 230716552 w 216"/>
              <a:gd name="T1" fmla="*/ 11565014 h 38"/>
              <a:gd name="T2" fmla="*/ 175107383 w 216"/>
              <a:gd name="T3" fmla="*/ 134937618 h 38"/>
              <a:gd name="T4" fmla="*/ 80455158 w 216"/>
              <a:gd name="T5" fmla="*/ 111803639 h 38"/>
              <a:gd name="T6" fmla="*/ 24845964 w 216"/>
              <a:gd name="T7" fmla="*/ 0 h 38"/>
              <a:gd name="T8" fmla="*/ 230716552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1398" name="Freeform 22"/>
          <p:cNvSpPr>
            <a:spLocks/>
          </p:cNvSpPr>
          <p:nvPr/>
        </p:nvSpPr>
        <p:spPr bwMode="auto">
          <a:xfrm flipV="1">
            <a:off x="1309688" y="536892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101399" name="Text Box 23"/>
          <p:cNvSpPr txBox="1">
            <a:spLocks noChangeArrowheads="1"/>
          </p:cNvSpPr>
          <p:nvPr/>
        </p:nvSpPr>
        <p:spPr bwMode="auto">
          <a:xfrm>
            <a:off x="9256714"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101400" name="Text Box 24"/>
          <p:cNvSpPr txBox="1">
            <a:spLocks noChangeArrowheads="1"/>
          </p:cNvSpPr>
          <p:nvPr/>
        </p:nvSpPr>
        <p:spPr bwMode="auto">
          <a:xfrm>
            <a:off x="1906588"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101401" name="Text Box 25"/>
          <p:cNvSpPr txBox="1">
            <a:spLocks noChangeArrowheads="1"/>
          </p:cNvSpPr>
          <p:nvPr/>
        </p:nvSpPr>
        <p:spPr bwMode="auto">
          <a:xfrm>
            <a:off x="4959350"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101402" name="Line 26"/>
          <p:cNvSpPr>
            <a:spLocks noChangeShapeType="1"/>
          </p:cNvSpPr>
          <p:nvPr/>
        </p:nvSpPr>
        <p:spPr bwMode="auto">
          <a:xfrm flipH="1" flipV="1">
            <a:off x="3952875" y="32464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403" name="Line 27"/>
          <p:cNvSpPr>
            <a:spLocks noChangeShapeType="1"/>
          </p:cNvSpPr>
          <p:nvPr/>
        </p:nvSpPr>
        <p:spPr bwMode="auto">
          <a:xfrm flipH="1" flipV="1">
            <a:off x="3648076" y="3213101"/>
            <a:ext cx="9525" cy="392113"/>
          </a:xfrm>
          <a:prstGeom prst="line">
            <a:avLst/>
          </a:prstGeom>
          <a:noFill/>
          <a:ln w="9525">
            <a:solidFill>
              <a:schemeClr val="tx1"/>
            </a:solidFill>
            <a:round/>
            <a:headEnd type="triangle" w="med" len="med"/>
            <a:tailEnd/>
          </a:ln>
        </p:spPr>
        <p:txBody>
          <a:bodyPr wrap="none" anchor="ctr"/>
          <a:lstStyle/>
          <a:p>
            <a:endParaRPr lang="cs-CZ"/>
          </a:p>
        </p:txBody>
      </p:sp>
      <p:sp>
        <p:nvSpPr>
          <p:cNvPr id="101404" name="Line 28"/>
          <p:cNvSpPr>
            <a:spLocks noChangeShapeType="1"/>
          </p:cNvSpPr>
          <p:nvPr/>
        </p:nvSpPr>
        <p:spPr bwMode="auto">
          <a:xfrm flipH="1" flipV="1">
            <a:off x="1774826" y="3213100"/>
            <a:ext cx="5159375" cy="50800"/>
          </a:xfrm>
          <a:prstGeom prst="line">
            <a:avLst/>
          </a:prstGeom>
          <a:noFill/>
          <a:ln w="9525">
            <a:solidFill>
              <a:schemeClr val="tx1"/>
            </a:solidFill>
            <a:round/>
            <a:headEnd/>
            <a:tailEnd/>
          </a:ln>
        </p:spPr>
        <p:txBody>
          <a:bodyPr wrap="none" anchor="ctr"/>
          <a:lstStyle/>
          <a:p>
            <a:endParaRPr lang="cs-CZ"/>
          </a:p>
        </p:txBody>
      </p:sp>
      <p:sp>
        <p:nvSpPr>
          <p:cNvPr id="101405" name="Line 29"/>
          <p:cNvSpPr>
            <a:spLocks noChangeShapeType="1"/>
          </p:cNvSpPr>
          <p:nvPr/>
        </p:nvSpPr>
        <p:spPr bwMode="auto">
          <a:xfrm flipH="1" flipV="1">
            <a:off x="6477000" y="1846264"/>
            <a:ext cx="1588" cy="1044575"/>
          </a:xfrm>
          <a:prstGeom prst="line">
            <a:avLst/>
          </a:prstGeom>
          <a:noFill/>
          <a:ln w="76200">
            <a:solidFill>
              <a:schemeClr val="tx1"/>
            </a:solidFill>
            <a:round/>
            <a:headEnd/>
            <a:tailEnd type="triangle" w="med" len="med"/>
          </a:ln>
        </p:spPr>
        <p:txBody>
          <a:bodyPr wrap="none" anchor="ctr"/>
          <a:lstStyle/>
          <a:p>
            <a:endParaRPr lang="cs-CZ"/>
          </a:p>
        </p:txBody>
      </p:sp>
      <p:sp>
        <p:nvSpPr>
          <p:cNvPr id="101406" name="Text Box 30"/>
          <p:cNvSpPr txBox="1">
            <a:spLocks noChangeArrowheads="1"/>
          </p:cNvSpPr>
          <p:nvPr/>
        </p:nvSpPr>
        <p:spPr bwMode="auto">
          <a:xfrm>
            <a:off x="4577558" y="923926"/>
            <a:ext cx="1643399" cy="1200329"/>
          </a:xfrm>
          <a:prstGeom prst="rect">
            <a:avLst/>
          </a:prstGeom>
          <a:noFill/>
          <a:ln w="9525">
            <a:noFill/>
            <a:miter lim="800000"/>
            <a:headEnd/>
            <a:tailEnd/>
          </a:ln>
        </p:spPr>
        <p:txBody>
          <a:bodyPr wrap="none">
            <a:spAutoFit/>
          </a:bodyPr>
          <a:lstStyle/>
          <a:p>
            <a:pPr eaLnBrk="0" hangingPunct="0"/>
            <a:r>
              <a:rPr lang="cs-CZ" sz="2400" dirty="0">
                <a:latin typeface="Times New Roman" pitchFamily="18" charset="0"/>
              </a:rPr>
              <a:t>Hromadění</a:t>
            </a:r>
          </a:p>
          <a:p>
            <a:pPr eaLnBrk="0" hangingPunct="0"/>
            <a:r>
              <a:rPr lang="cs-CZ" sz="2400" dirty="0">
                <a:latin typeface="Times New Roman" pitchFamily="18" charset="0"/>
              </a:rPr>
              <a:t> filtrátu</a:t>
            </a:r>
          </a:p>
          <a:p>
            <a:pPr eaLnBrk="0" hangingPunct="0"/>
            <a:r>
              <a:rPr lang="cs-CZ" sz="2400" dirty="0">
                <a:latin typeface="Times New Roman" pitchFamily="18" charset="0"/>
              </a:rPr>
              <a:t>v </a:t>
            </a:r>
            <a:r>
              <a:rPr lang="cs-CZ" sz="2400" dirty="0" err="1">
                <a:latin typeface="Times New Roman" pitchFamily="18" charset="0"/>
              </a:rPr>
              <a:t>intersticiu</a:t>
            </a:r>
            <a:endParaRPr lang="cs-CZ" sz="2400" dirty="0">
              <a:latin typeface="Times New Roman" pitchFamily="18" charset="0"/>
            </a:endParaRPr>
          </a:p>
        </p:txBody>
      </p:sp>
      <p:sp>
        <p:nvSpPr>
          <p:cNvPr id="101407" name="Text Box 31"/>
          <p:cNvSpPr txBox="1">
            <a:spLocks noChangeArrowheads="1"/>
          </p:cNvSpPr>
          <p:nvPr/>
        </p:nvSpPr>
        <p:spPr bwMode="auto">
          <a:xfrm flipH="1">
            <a:off x="7974542" y="3948113"/>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101408" name="Oval 32"/>
          <p:cNvSpPr>
            <a:spLocks noChangeArrowheads="1"/>
          </p:cNvSpPr>
          <p:nvPr/>
        </p:nvSpPr>
        <p:spPr bwMode="auto">
          <a:xfrm flipH="1">
            <a:off x="6640513"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09" name="Oval 33"/>
          <p:cNvSpPr>
            <a:spLocks noChangeArrowheads="1"/>
          </p:cNvSpPr>
          <p:nvPr/>
        </p:nvSpPr>
        <p:spPr bwMode="auto">
          <a:xfrm flipH="1">
            <a:off x="6488113"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0" name="Oval 34"/>
          <p:cNvSpPr>
            <a:spLocks noChangeArrowheads="1"/>
          </p:cNvSpPr>
          <p:nvPr/>
        </p:nvSpPr>
        <p:spPr bwMode="auto">
          <a:xfrm flipH="1">
            <a:off x="6335713"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1" name="Oval 35"/>
          <p:cNvSpPr>
            <a:spLocks noChangeArrowheads="1"/>
          </p:cNvSpPr>
          <p:nvPr/>
        </p:nvSpPr>
        <p:spPr bwMode="auto">
          <a:xfrm flipH="1">
            <a:off x="6191251"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2" name="Oval 36"/>
          <p:cNvSpPr>
            <a:spLocks noChangeArrowheads="1"/>
          </p:cNvSpPr>
          <p:nvPr/>
        </p:nvSpPr>
        <p:spPr bwMode="auto">
          <a:xfrm flipH="1">
            <a:off x="6411913"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3" name="Oval 37"/>
          <p:cNvSpPr>
            <a:spLocks noChangeArrowheads="1"/>
          </p:cNvSpPr>
          <p:nvPr/>
        </p:nvSpPr>
        <p:spPr bwMode="auto">
          <a:xfrm flipH="1">
            <a:off x="6715126"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4" name="Oval 38"/>
          <p:cNvSpPr>
            <a:spLocks noChangeArrowheads="1"/>
          </p:cNvSpPr>
          <p:nvPr/>
        </p:nvSpPr>
        <p:spPr bwMode="auto">
          <a:xfrm flipH="1">
            <a:off x="6723063"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5" name="Oval 39"/>
          <p:cNvSpPr>
            <a:spLocks noChangeArrowheads="1"/>
          </p:cNvSpPr>
          <p:nvPr/>
        </p:nvSpPr>
        <p:spPr bwMode="auto">
          <a:xfrm flipH="1">
            <a:off x="6511926"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6" name="Oval 40"/>
          <p:cNvSpPr>
            <a:spLocks noChangeArrowheads="1"/>
          </p:cNvSpPr>
          <p:nvPr/>
        </p:nvSpPr>
        <p:spPr bwMode="auto">
          <a:xfrm flipH="1">
            <a:off x="6107113"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7" name="Oval 41"/>
          <p:cNvSpPr>
            <a:spLocks noChangeArrowheads="1"/>
          </p:cNvSpPr>
          <p:nvPr/>
        </p:nvSpPr>
        <p:spPr bwMode="auto">
          <a:xfrm flipH="1">
            <a:off x="6030913"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8" name="Oval 42"/>
          <p:cNvSpPr>
            <a:spLocks noChangeArrowheads="1"/>
          </p:cNvSpPr>
          <p:nvPr/>
        </p:nvSpPr>
        <p:spPr bwMode="auto">
          <a:xfrm flipH="1">
            <a:off x="5954713"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19" name="Oval 43"/>
          <p:cNvSpPr>
            <a:spLocks noChangeArrowheads="1"/>
          </p:cNvSpPr>
          <p:nvPr/>
        </p:nvSpPr>
        <p:spPr bwMode="auto">
          <a:xfrm flipH="1">
            <a:off x="587851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0" name="Oval 44"/>
          <p:cNvSpPr>
            <a:spLocks noChangeArrowheads="1"/>
          </p:cNvSpPr>
          <p:nvPr/>
        </p:nvSpPr>
        <p:spPr bwMode="auto">
          <a:xfrm flipH="1">
            <a:off x="5692776"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1" name="Oval 45"/>
          <p:cNvSpPr>
            <a:spLocks noChangeArrowheads="1"/>
          </p:cNvSpPr>
          <p:nvPr/>
        </p:nvSpPr>
        <p:spPr bwMode="auto">
          <a:xfrm flipH="1">
            <a:off x="5507038"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2" name="Oval 46"/>
          <p:cNvSpPr>
            <a:spLocks noChangeArrowheads="1"/>
          </p:cNvSpPr>
          <p:nvPr/>
        </p:nvSpPr>
        <p:spPr bwMode="auto">
          <a:xfrm flipH="1">
            <a:off x="5287963"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3" name="Oval 47"/>
          <p:cNvSpPr>
            <a:spLocks noChangeArrowheads="1"/>
          </p:cNvSpPr>
          <p:nvPr/>
        </p:nvSpPr>
        <p:spPr bwMode="auto">
          <a:xfrm flipH="1">
            <a:off x="5068888"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4" name="Oval 48"/>
          <p:cNvSpPr>
            <a:spLocks noChangeArrowheads="1"/>
          </p:cNvSpPr>
          <p:nvPr/>
        </p:nvSpPr>
        <p:spPr bwMode="auto">
          <a:xfrm flipH="1">
            <a:off x="4849813"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5" name="Oval 49"/>
          <p:cNvSpPr>
            <a:spLocks noChangeArrowheads="1"/>
          </p:cNvSpPr>
          <p:nvPr/>
        </p:nvSpPr>
        <p:spPr bwMode="auto">
          <a:xfrm flipH="1">
            <a:off x="4749801"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6" name="Oval 50"/>
          <p:cNvSpPr>
            <a:spLocks noChangeArrowheads="1"/>
          </p:cNvSpPr>
          <p:nvPr/>
        </p:nvSpPr>
        <p:spPr bwMode="auto">
          <a:xfrm flipH="1">
            <a:off x="4649788"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7" name="Oval 51"/>
          <p:cNvSpPr>
            <a:spLocks noChangeArrowheads="1"/>
          </p:cNvSpPr>
          <p:nvPr/>
        </p:nvSpPr>
        <p:spPr bwMode="auto">
          <a:xfrm flipH="1">
            <a:off x="4522788"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8" name="Oval 52"/>
          <p:cNvSpPr>
            <a:spLocks noChangeArrowheads="1"/>
          </p:cNvSpPr>
          <p:nvPr/>
        </p:nvSpPr>
        <p:spPr bwMode="auto">
          <a:xfrm flipH="1">
            <a:off x="44370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29" name="Oval 53"/>
          <p:cNvSpPr>
            <a:spLocks noChangeArrowheads="1"/>
          </p:cNvSpPr>
          <p:nvPr/>
        </p:nvSpPr>
        <p:spPr bwMode="auto">
          <a:xfrm flipH="1">
            <a:off x="426878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0" name="Oval 54"/>
          <p:cNvSpPr>
            <a:spLocks noChangeArrowheads="1"/>
          </p:cNvSpPr>
          <p:nvPr/>
        </p:nvSpPr>
        <p:spPr bwMode="auto">
          <a:xfrm flipH="1">
            <a:off x="4360863"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1" name="Oval 55"/>
          <p:cNvSpPr>
            <a:spLocks noChangeArrowheads="1"/>
          </p:cNvSpPr>
          <p:nvPr/>
        </p:nvSpPr>
        <p:spPr bwMode="auto">
          <a:xfrm flipH="1">
            <a:off x="4014788"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2" name="Oval 56"/>
          <p:cNvSpPr>
            <a:spLocks noChangeArrowheads="1"/>
          </p:cNvSpPr>
          <p:nvPr/>
        </p:nvSpPr>
        <p:spPr bwMode="auto">
          <a:xfrm flipH="1">
            <a:off x="4876801"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3" name="Oval 57"/>
          <p:cNvSpPr>
            <a:spLocks noChangeArrowheads="1"/>
          </p:cNvSpPr>
          <p:nvPr/>
        </p:nvSpPr>
        <p:spPr bwMode="auto">
          <a:xfrm flipH="1">
            <a:off x="5230813"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4" name="Oval 58"/>
          <p:cNvSpPr>
            <a:spLocks noChangeArrowheads="1"/>
          </p:cNvSpPr>
          <p:nvPr/>
        </p:nvSpPr>
        <p:spPr bwMode="auto">
          <a:xfrm flipH="1">
            <a:off x="5518151"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5" name="Oval 59"/>
          <p:cNvSpPr>
            <a:spLocks noChangeArrowheads="1"/>
          </p:cNvSpPr>
          <p:nvPr/>
        </p:nvSpPr>
        <p:spPr bwMode="auto">
          <a:xfrm flipH="1">
            <a:off x="5938838"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6" name="Oval 60"/>
          <p:cNvSpPr>
            <a:spLocks noChangeArrowheads="1"/>
          </p:cNvSpPr>
          <p:nvPr/>
        </p:nvSpPr>
        <p:spPr bwMode="auto">
          <a:xfrm flipH="1">
            <a:off x="4783138"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7" name="Oval 61"/>
          <p:cNvSpPr>
            <a:spLocks noChangeArrowheads="1"/>
          </p:cNvSpPr>
          <p:nvPr/>
        </p:nvSpPr>
        <p:spPr bwMode="auto">
          <a:xfrm flipH="1">
            <a:off x="4638676"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8" name="Oval 62"/>
          <p:cNvSpPr>
            <a:spLocks noChangeArrowheads="1"/>
          </p:cNvSpPr>
          <p:nvPr/>
        </p:nvSpPr>
        <p:spPr bwMode="auto">
          <a:xfrm flipH="1">
            <a:off x="5049838"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39" name="Oval 63"/>
          <p:cNvSpPr>
            <a:spLocks noChangeArrowheads="1"/>
          </p:cNvSpPr>
          <p:nvPr/>
        </p:nvSpPr>
        <p:spPr bwMode="auto">
          <a:xfrm flipH="1">
            <a:off x="4722813"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0" name="Oval 64"/>
          <p:cNvSpPr>
            <a:spLocks noChangeArrowheads="1"/>
          </p:cNvSpPr>
          <p:nvPr/>
        </p:nvSpPr>
        <p:spPr bwMode="auto">
          <a:xfrm flipH="1">
            <a:off x="4672013"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1" name="Oval 65"/>
          <p:cNvSpPr>
            <a:spLocks noChangeArrowheads="1"/>
          </p:cNvSpPr>
          <p:nvPr/>
        </p:nvSpPr>
        <p:spPr bwMode="auto">
          <a:xfrm flipH="1">
            <a:off x="4537076"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2" name="Oval 66"/>
          <p:cNvSpPr>
            <a:spLocks noChangeArrowheads="1"/>
          </p:cNvSpPr>
          <p:nvPr/>
        </p:nvSpPr>
        <p:spPr bwMode="auto">
          <a:xfrm flipH="1">
            <a:off x="4402138"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3" name="Oval 67"/>
          <p:cNvSpPr>
            <a:spLocks noChangeArrowheads="1"/>
          </p:cNvSpPr>
          <p:nvPr/>
        </p:nvSpPr>
        <p:spPr bwMode="auto">
          <a:xfrm flipH="1">
            <a:off x="4267201"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4" name="Oval 68"/>
          <p:cNvSpPr>
            <a:spLocks noChangeArrowheads="1"/>
          </p:cNvSpPr>
          <p:nvPr/>
        </p:nvSpPr>
        <p:spPr bwMode="auto">
          <a:xfrm flipH="1">
            <a:off x="4132263"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5" name="Oval 69"/>
          <p:cNvSpPr>
            <a:spLocks noChangeArrowheads="1"/>
          </p:cNvSpPr>
          <p:nvPr/>
        </p:nvSpPr>
        <p:spPr bwMode="auto">
          <a:xfrm flipH="1">
            <a:off x="3997326" y="4745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6" name="Oval 70"/>
          <p:cNvSpPr>
            <a:spLocks noChangeArrowheads="1"/>
          </p:cNvSpPr>
          <p:nvPr/>
        </p:nvSpPr>
        <p:spPr bwMode="auto">
          <a:xfrm flipH="1">
            <a:off x="4384676"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7" name="Oval 71"/>
          <p:cNvSpPr>
            <a:spLocks noChangeArrowheads="1"/>
          </p:cNvSpPr>
          <p:nvPr/>
        </p:nvSpPr>
        <p:spPr bwMode="auto">
          <a:xfrm flipH="1">
            <a:off x="4419601"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8" name="Oval 72"/>
          <p:cNvSpPr>
            <a:spLocks noChangeArrowheads="1"/>
          </p:cNvSpPr>
          <p:nvPr/>
        </p:nvSpPr>
        <p:spPr bwMode="auto">
          <a:xfrm flipH="1">
            <a:off x="4208463"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49" name="Oval 73"/>
          <p:cNvSpPr>
            <a:spLocks noChangeArrowheads="1"/>
          </p:cNvSpPr>
          <p:nvPr/>
        </p:nvSpPr>
        <p:spPr bwMode="auto">
          <a:xfrm flipH="1">
            <a:off x="4724401"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0" name="Oval 74"/>
          <p:cNvSpPr>
            <a:spLocks noChangeArrowheads="1"/>
          </p:cNvSpPr>
          <p:nvPr/>
        </p:nvSpPr>
        <p:spPr bwMode="auto">
          <a:xfrm flipH="1">
            <a:off x="4141788"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1" name="Oval 75"/>
          <p:cNvSpPr>
            <a:spLocks noChangeArrowheads="1"/>
          </p:cNvSpPr>
          <p:nvPr/>
        </p:nvSpPr>
        <p:spPr bwMode="auto">
          <a:xfrm flipH="1">
            <a:off x="4640263"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2" name="Oval 76"/>
          <p:cNvSpPr>
            <a:spLocks noChangeArrowheads="1"/>
          </p:cNvSpPr>
          <p:nvPr/>
        </p:nvSpPr>
        <p:spPr bwMode="auto">
          <a:xfrm flipH="1">
            <a:off x="4867276"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3" name="Oval 77"/>
          <p:cNvSpPr>
            <a:spLocks noChangeArrowheads="1"/>
          </p:cNvSpPr>
          <p:nvPr/>
        </p:nvSpPr>
        <p:spPr bwMode="auto">
          <a:xfrm flipH="1">
            <a:off x="4976813"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4" name="Oval 78"/>
          <p:cNvSpPr>
            <a:spLocks noChangeArrowheads="1"/>
          </p:cNvSpPr>
          <p:nvPr/>
        </p:nvSpPr>
        <p:spPr bwMode="auto">
          <a:xfrm flipH="1">
            <a:off x="4395788"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5" name="Oval 79"/>
          <p:cNvSpPr>
            <a:spLocks noChangeArrowheads="1"/>
          </p:cNvSpPr>
          <p:nvPr/>
        </p:nvSpPr>
        <p:spPr bwMode="auto">
          <a:xfrm flipH="1">
            <a:off x="3171826"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6" name="Oval 80"/>
          <p:cNvSpPr>
            <a:spLocks noChangeArrowheads="1"/>
          </p:cNvSpPr>
          <p:nvPr/>
        </p:nvSpPr>
        <p:spPr bwMode="auto">
          <a:xfrm flipH="1">
            <a:off x="4208463"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7" name="Oval 81"/>
          <p:cNvSpPr>
            <a:spLocks noChangeArrowheads="1"/>
          </p:cNvSpPr>
          <p:nvPr/>
        </p:nvSpPr>
        <p:spPr bwMode="auto">
          <a:xfrm flipH="1">
            <a:off x="3862388"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8" name="Oval 82"/>
          <p:cNvSpPr>
            <a:spLocks noChangeArrowheads="1"/>
          </p:cNvSpPr>
          <p:nvPr/>
        </p:nvSpPr>
        <p:spPr bwMode="auto">
          <a:xfrm flipH="1">
            <a:off x="4114801"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59" name="Oval 83"/>
          <p:cNvSpPr>
            <a:spLocks noChangeArrowheads="1"/>
          </p:cNvSpPr>
          <p:nvPr/>
        </p:nvSpPr>
        <p:spPr bwMode="auto">
          <a:xfrm flipH="1">
            <a:off x="3979863"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0" name="Oval 84"/>
          <p:cNvSpPr>
            <a:spLocks noChangeArrowheads="1"/>
          </p:cNvSpPr>
          <p:nvPr/>
        </p:nvSpPr>
        <p:spPr bwMode="auto">
          <a:xfrm flipH="1">
            <a:off x="3973513" y="3714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1" name="Oval 85"/>
          <p:cNvSpPr>
            <a:spLocks noChangeArrowheads="1"/>
          </p:cNvSpPr>
          <p:nvPr/>
        </p:nvSpPr>
        <p:spPr bwMode="auto">
          <a:xfrm flipH="1">
            <a:off x="2911476"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2" name="Oval 86"/>
          <p:cNvSpPr>
            <a:spLocks noChangeArrowheads="1"/>
          </p:cNvSpPr>
          <p:nvPr/>
        </p:nvSpPr>
        <p:spPr bwMode="auto">
          <a:xfrm flipH="1">
            <a:off x="3306763"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3" name="Oval 87"/>
          <p:cNvSpPr>
            <a:spLocks noChangeArrowheads="1"/>
          </p:cNvSpPr>
          <p:nvPr/>
        </p:nvSpPr>
        <p:spPr bwMode="auto">
          <a:xfrm flipH="1">
            <a:off x="3827463"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4" name="Oval 88"/>
          <p:cNvSpPr>
            <a:spLocks noChangeArrowheads="1"/>
          </p:cNvSpPr>
          <p:nvPr/>
        </p:nvSpPr>
        <p:spPr bwMode="auto">
          <a:xfrm flipH="1">
            <a:off x="3709988"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5" name="Oval 89"/>
          <p:cNvSpPr>
            <a:spLocks noChangeArrowheads="1"/>
          </p:cNvSpPr>
          <p:nvPr/>
        </p:nvSpPr>
        <p:spPr bwMode="auto">
          <a:xfrm flipH="1">
            <a:off x="3962401"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6" name="Oval 90"/>
          <p:cNvSpPr>
            <a:spLocks noChangeArrowheads="1"/>
          </p:cNvSpPr>
          <p:nvPr/>
        </p:nvSpPr>
        <p:spPr bwMode="auto">
          <a:xfrm flipH="1">
            <a:off x="3827463"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7" name="Oval 91"/>
          <p:cNvSpPr>
            <a:spLocks noChangeArrowheads="1"/>
          </p:cNvSpPr>
          <p:nvPr/>
        </p:nvSpPr>
        <p:spPr bwMode="auto">
          <a:xfrm flipH="1">
            <a:off x="3709988"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8" name="Oval 92"/>
          <p:cNvSpPr>
            <a:spLocks noChangeArrowheads="1"/>
          </p:cNvSpPr>
          <p:nvPr/>
        </p:nvSpPr>
        <p:spPr bwMode="auto">
          <a:xfrm flipH="1">
            <a:off x="3459163"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69" name="Oval 93"/>
          <p:cNvSpPr>
            <a:spLocks noChangeArrowheads="1"/>
          </p:cNvSpPr>
          <p:nvPr/>
        </p:nvSpPr>
        <p:spPr bwMode="auto">
          <a:xfrm flipH="1">
            <a:off x="3279776"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0" name="Oval 94"/>
          <p:cNvSpPr>
            <a:spLocks noChangeArrowheads="1"/>
          </p:cNvSpPr>
          <p:nvPr/>
        </p:nvSpPr>
        <p:spPr bwMode="auto">
          <a:xfrm flipH="1">
            <a:off x="3590926"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1" name="Oval 95"/>
          <p:cNvSpPr>
            <a:spLocks noChangeArrowheads="1"/>
          </p:cNvSpPr>
          <p:nvPr/>
        </p:nvSpPr>
        <p:spPr bwMode="auto">
          <a:xfrm flipH="1">
            <a:off x="3557588"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2" name="Oval 96"/>
          <p:cNvSpPr>
            <a:spLocks noChangeArrowheads="1"/>
          </p:cNvSpPr>
          <p:nvPr/>
        </p:nvSpPr>
        <p:spPr bwMode="auto">
          <a:xfrm flipH="1">
            <a:off x="3810001"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3" name="Oval 97"/>
          <p:cNvSpPr>
            <a:spLocks noChangeArrowheads="1"/>
          </p:cNvSpPr>
          <p:nvPr/>
        </p:nvSpPr>
        <p:spPr bwMode="auto">
          <a:xfrm flipH="1">
            <a:off x="3675063"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4" name="Oval 98"/>
          <p:cNvSpPr>
            <a:spLocks noChangeArrowheads="1"/>
          </p:cNvSpPr>
          <p:nvPr/>
        </p:nvSpPr>
        <p:spPr bwMode="auto">
          <a:xfrm flipH="1">
            <a:off x="3236913"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5" name="Oval 99"/>
          <p:cNvSpPr>
            <a:spLocks noChangeArrowheads="1"/>
          </p:cNvSpPr>
          <p:nvPr/>
        </p:nvSpPr>
        <p:spPr bwMode="auto">
          <a:xfrm flipH="1">
            <a:off x="3432176"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6" name="Oval 100"/>
          <p:cNvSpPr>
            <a:spLocks noChangeArrowheads="1"/>
          </p:cNvSpPr>
          <p:nvPr/>
        </p:nvSpPr>
        <p:spPr bwMode="auto">
          <a:xfrm flipH="1">
            <a:off x="6359526"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7" name="Oval 101"/>
          <p:cNvSpPr>
            <a:spLocks noChangeArrowheads="1"/>
          </p:cNvSpPr>
          <p:nvPr/>
        </p:nvSpPr>
        <p:spPr bwMode="auto">
          <a:xfrm flipH="1">
            <a:off x="6207126"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8" name="Oval 102"/>
          <p:cNvSpPr>
            <a:spLocks noChangeArrowheads="1"/>
          </p:cNvSpPr>
          <p:nvPr/>
        </p:nvSpPr>
        <p:spPr bwMode="auto">
          <a:xfrm flipH="1">
            <a:off x="6562726"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79" name="Oval 103"/>
          <p:cNvSpPr>
            <a:spLocks noChangeArrowheads="1"/>
          </p:cNvSpPr>
          <p:nvPr/>
        </p:nvSpPr>
        <p:spPr bwMode="auto">
          <a:xfrm flipH="1">
            <a:off x="6705601"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0" name="Oval 104"/>
          <p:cNvSpPr>
            <a:spLocks noChangeArrowheads="1"/>
          </p:cNvSpPr>
          <p:nvPr/>
        </p:nvSpPr>
        <p:spPr bwMode="auto">
          <a:xfrm flipH="1">
            <a:off x="6553201"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1" name="Oval 105"/>
          <p:cNvSpPr>
            <a:spLocks noChangeArrowheads="1"/>
          </p:cNvSpPr>
          <p:nvPr/>
        </p:nvSpPr>
        <p:spPr bwMode="auto">
          <a:xfrm flipH="1">
            <a:off x="6400801"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2" name="Oval 106"/>
          <p:cNvSpPr>
            <a:spLocks noChangeArrowheads="1"/>
          </p:cNvSpPr>
          <p:nvPr/>
        </p:nvSpPr>
        <p:spPr bwMode="auto">
          <a:xfrm flipH="1">
            <a:off x="6248401"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3" name="Oval 107"/>
          <p:cNvSpPr>
            <a:spLocks noChangeArrowheads="1"/>
          </p:cNvSpPr>
          <p:nvPr/>
        </p:nvSpPr>
        <p:spPr bwMode="auto">
          <a:xfrm flipH="1">
            <a:off x="609600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4" name="Oval 108"/>
          <p:cNvSpPr>
            <a:spLocks noChangeArrowheads="1"/>
          </p:cNvSpPr>
          <p:nvPr/>
        </p:nvSpPr>
        <p:spPr bwMode="auto">
          <a:xfrm flipH="1">
            <a:off x="63420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5" name="Oval 109"/>
          <p:cNvSpPr>
            <a:spLocks noChangeArrowheads="1"/>
          </p:cNvSpPr>
          <p:nvPr/>
        </p:nvSpPr>
        <p:spPr bwMode="auto">
          <a:xfrm flipH="1">
            <a:off x="6205538"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6" name="Oval 110"/>
          <p:cNvSpPr>
            <a:spLocks noChangeArrowheads="1"/>
          </p:cNvSpPr>
          <p:nvPr/>
        </p:nvSpPr>
        <p:spPr bwMode="auto">
          <a:xfrm flipH="1">
            <a:off x="6018213"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7" name="Oval 111"/>
          <p:cNvSpPr>
            <a:spLocks noChangeArrowheads="1"/>
          </p:cNvSpPr>
          <p:nvPr/>
        </p:nvSpPr>
        <p:spPr bwMode="auto">
          <a:xfrm flipH="1">
            <a:off x="5943601"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8" name="Oval 112"/>
          <p:cNvSpPr>
            <a:spLocks noChangeArrowheads="1"/>
          </p:cNvSpPr>
          <p:nvPr/>
        </p:nvSpPr>
        <p:spPr bwMode="auto">
          <a:xfrm flipH="1">
            <a:off x="5786438"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89" name="Oval 113"/>
          <p:cNvSpPr>
            <a:spLocks noChangeArrowheads="1"/>
          </p:cNvSpPr>
          <p:nvPr/>
        </p:nvSpPr>
        <p:spPr bwMode="auto">
          <a:xfrm flipH="1">
            <a:off x="5634038"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0" name="Oval 114"/>
          <p:cNvSpPr>
            <a:spLocks noChangeArrowheads="1"/>
          </p:cNvSpPr>
          <p:nvPr/>
        </p:nvSpPr>
        <p:spPr bwMode="auto">
          <a:xfrm flipH="1">
            <a:off x="4475163"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1" name="Oval 115"/>
          <p:cNvSpPr>
            <a:spLocks noChangeArrowheads="1"/>
          </p:cNvSpPr>
          <p:nvPr/>
        </p:nvSpPr>
        <p:spPr bwMode="auto">
          <a:xfrm flipH="1">
            <a:off x="5481638"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2" name="Oval 116"/>
          <p:cNvSpPr>
            <a:spLocks noChangeArrowheads="1"/>
          </p:cNvSpPr>
          <p:nvPr/>
        </p:nvSpPr>
        <p:spPr bwMode="auto">
          <a:xfrm flipH="1">
            <a:off x="5365751"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3" name="Oval 117"/>
          <p:cNvSpPr>
            <a:spLocks noChangeArrowheads="1"/>
          </p:cNvSpPr>
          <p:nvPr/>
        </p:nvSpPr>
        <p:spPr bwMode="auto">
          <a:xfrm flipH="1">
            <a:off x="5051426"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4" name="Oval 118"/>
          <p:cNvSpPr>
            <a:spLocks noChangeArrowheads="1"/>
          </p:cNvSpPr>
          <p:nvPr/>
        </p:nvSpPr>
        <p:spPr bwMode="auto">
          <a:xfrm flipH="1">
            <a:off x="7927976"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5" name="Oval 119"/>
          <p:cNvSpPr>
            <a:spLocks noChangeArrowheads="1"/>
          </p:cNvSpPr>
          <p:nvPr/>
        </p:nvSpPr>
        <p:spPr bwMode="auto">
          <a:xfrm flipH="1">
            <a:off x="8997951"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6" name="Oval 120"/>
          <p:cNvSpPr>
            <a:spLocks noChangeArrowheads="1"/>
          </p:cNvSpPr>
          <p:nvPr/>
        </p:nvSpPr>
        <p:spPr bwMode="auto">
          <a:xfrm flipH="1">
            <a:off x="10287001" y="5075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7" name="Oval 121"/>
          <p:cNvSpPr>
            <a:spLocks noChangeArrowheads="1"/>
          </p:cNvSpPr>
          <p:nvPr/>
        </p:nvSpPr>
        <p:spPr bwMode="auto">
          <a:xfrm flipH="1">
            <a:off x="9385301"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8" name="Oval 122"/>
          <p:cNvSpPr>
            <a:spLocks noChangeArrowheads="1"/>
          </p:cNvSpPr>
          <p:nvPr/>
        </p:nvSpPr>
        <p:spPr bwMode="auto">
          <a:xfrm flipH="1">
            <a:off x="8847138"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499" name="Oval 123"/>
          <p:cNvSpPr>
            <a:spLocks noChangeArrowheads="1"/>
          </p:cNvSpPr>
          <p:nvPr/>
        </p:nvSpPr>
        <p:spPr bwMode="auto">
          <a:xfrm flipH="1">
            <a:off x="8896351"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0" name="Oval 124"/>
          <p:cNvSpPr>
            <a:spLocks noChangeArrowheads="1"/>
          </p:cNvSpPr>
          <p:nvPr/>
        </p:nvSpPr>
        <p:spPr bwMode="auto">
          <a:xfrm flipH="1">
            <a:off x="864393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1" name="Oval 125"/>
          <p:cNvSpPr>
            <a:spLocks noChangeArrowheads="1"/>
          </p:cNvSpPr>
          <p:nvPr/>
        </p:nvSpPr>
        <p:spPr bwMode="auto">
          <a:xfrm flipH="1">
            <a:off x="8491538"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2" name="Oval 126"/>
          <p:cNvSpPr>
            <a:spLocks noChangeArrowheads="1"/>
          </p:cNvSpPr>
          <p:nvPr/>
        </p:nvSpPr>
        <p:spPr bwMode="auto">
          <a:xfrm flipH="1">
            <a:off x="8339138"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3" name="Oval 127"/>
          <p:cNvSpPr>
            <a:spLocks noChangeArrowheads="1"/>
          </p:cNvSpPr>
          <p:nvPr/>
        </p:nvSpPr>
        <p:spPr bwMode="auto">
          <a:xfrm flipH="1">
            <a:off x="86947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4" name="Oval 128"/>
          <p:cNvSpPr>
            <a:spLocks noChangeArrowheads="1"/>
          </p:cNvSpPr>
          <p:nvPr/>
        </p:nvSpPr>
        <p:spPr bwMode="auto">
          <a:xfrm flipH="1">
            <a:off x="88376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5" name="Oval 129"/>
          <p:cNvSpPr>
            <a:spLocks noChangeArrowheads="1"/>
          </p:cNvSpPr>
          <p:nvPr/>
        </p:nvSpPr>
        <p:spPr bwMode="auto">
          <a:xfrm flipH="1">
            <a:off x="8685213"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6" name="Oval 130"/>
          <p:cNvSpPr>
            <a:spLocks noChangeArrowheads="1"/>
          </p:cNvSpPr>
          <p:nvPr/>
        </p:nvSpPr>
        <p:spPr bwMode="auto">
          <a:xfrm flipH="1">
            <a:off x="8532813"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7" name="Oval 131"/>
          <p:cNvSpPr>
            <a:spLocks noChangeArrowheads="1"/>
          </p:cNvSpPr>
          <p:nvPr/>
        </p:nvSpPr>
        <p:spPr bwMode="auto">
          <a:xfrm flipH="1">
            <a:off x="8380413"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8" name="Oval 132"/>
          <p:cNvSpPr>
            <a:spLocks noChangeArrowheads="1"/>
          </p:cNvSpPr>
          <p:nvPr/>
        </p:nvSpPr>
        <p:spPr bwMode="auto">
          <a:xfrm flipH="1">
            <a:off x="8474076"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09" name="Oval 133"/>
          <p:cNvSpPr>
            <a:spLocks noChangeArrowheads="1"/>
          </p:cNvSpPr>
          <p:nvPr/>
        </p:nvSpPr>
        <p:spPr bwMode="auto">
          <a:xfrm flipH="1">
            <a:off x="8337551"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0" name="Oval 134"/>
          <p:cNvSpPr>
            <a:spLocks noChangeArrowheads="1"/>
          </p:cNvSpPr>
          <p:nvPr/>
        </p:nvSpPr>
        <p:spPr bwMode="auto">
          <a:xfrm flipH="1">
            <a:off x="2281238"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1" name="Oval 135"/>
          <p:cNvSpPr>
            <a:spLocks noChangeArrowheads="1"/>
          </p:cNvSpPr>
          <p:nvPr/>
        </p:nvSpPr>
        <p:spPr bwMode="auto">
          <a:xfrm flipH="1">
            <a:off x="2424113"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2" name="Oval 136"/>
          <p:cNvSpPr>
            <a:spLocks noChangeArrowheads="1"/>
          </p:cNvSpPr>
          <p:nvPr/>
        </p:nvSpPr>
        <p:spPr bwMode="auto">
          <a:xfrm flipH="1">
            <a:off x="207803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3" name="Oval 137"/>
          <p:cNvSpPr>
            <a:spLocks noChangeArrowheads="1"/>
          </p:cNvSpPr>
          <p:nvPr/>
        </p:nvSpPr>
        <p:spPr bwMode="auto">
          <a:xfrm flipH="1">
            <a:off x="1925638"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4" name="Oval 138"/>
          <p:cNvSpPr>
            <a:spLocks noChangeArrowheads="1"/>
          </p:cNvSpPr>
          <p:nvPr/>
        </p:nvSpPr>
        <p:spPr bwMode="auto">
          <a:xfrm flipH="1">
            <a:off x="1773238"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5" name="Oval 139"/>
          <p:cNvSpPr>
            <a:spLocks noChangeArrowheads="1"/>
          </p:cNvSpPr>
          <p:nvPr/>
        </p:nvSpPr>
        <p:spPr bwMode="auto">
          <a:xfrm flipH="1">
            <a:off x="2128838"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6" name="Oval 140"/>
          <p:cNvSpPr>
            <a:spLocks noChangeArrowheads="1"/>
          </p:cNvSpPr>
          <p:nvPr/>
        </p:nvSpPr>
        <p:spPr bwMode="auto">
          <a:xfrm flipH="1">
            <a:off x="22717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7" name="Oval 141"/>
          <p:cNvSpPr>
            <a:spLocks noChangeArrowheads="1"/>
          </p:cNvSpPr>
          <p:nvPr/>
        </p:nvSpPr>
        <p:spPr bwMode="auto">
          <a:xfrm flipH="1">
            <a:off x="2119313"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8" name="Oval 142"/>
          <p:cNvSpPr>
            <a:spLocks noChangeArrowheads="1"/>
          </p:cNvSpPr>
          <p:nvPr/>
        </p:nvSpPr>
        <p:spPr bwMode="auto">
          <a:xfrm flipH="1">
            <a:off x="1966913"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19" name="Oval 143"/>
          <p:cNvSpPr>
            <a:spLocks noChangeArrowheads="1"/>
          </p:cNvSpPr>
          <p:nvPr/>
        </p:nvSpPr>
        <p:spPr bwMode="auto">
          <a:xfrm flipH="1">
            <a:off x="1814513"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0" name="Oval 144"/>
          <p:cNvSpPr>
            <a:spLocks noChangeArrowheads="1"/>
          </p:cNvSpPr>
          <p:nvPr/>
        </p:nvSpPr>
        <p:spPr bwMode="auto">
          <a:xfrm flipH="1">
            <a:off x="1908176"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1" name="Oval 145"/>
          <p:cNvSpPr>
            <a:spLocks noChangeArrowheads="1"/>
          </p:cNvSpPr>
          <p:nvPr/>
        </p:nvSpPr>
        <p:spPr bwMode="auto">
          <a:xfrm flipH="1">
            <a:off x="1771651"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2" name="Oval 146"/>
          <p:cNvSpPr>
            <a:spLocks noChangeArrowheads="1"/>
          </p:cNvSpPr>
          <p:nvPr/>
        </p:nvSpPr>
        <p:spPr bwMode="auto">
          <a:xfrm flipH="1">
            <a:off x="2162176"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3" name="Oval 147"/>
          <p:cNvSpPr>
            <a:spLocks noChangeArrowheads="1"/>
          </p:cNvSpPr>
          <p:nvPr/>
        </p:nvSpPr>
        <p:spPr bwMode="auto">
          <a:xfrm flipH="1">
            <a:off x="2305051"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4" name="Oval 148"/>
          <p:cNvSpPr>
            <a:spLocks noChangeArrowheads="1"/>
          </p:cNvSpPr>
          <p:nvPr/>
        </p:nvSpPr>
        <p:spPr bwMode="auto">
          <a:xfrm flipH="1">
            <a:off x="1958976"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5" name="Oval 149"/>
          <p:cNvSpPr>
            <a:spLocks noChangeArrowheads="1"/>
          </p:cNvSpPr>
          <p:nvPr/>
        </p:nvSpPr>
        <p:spPr bwMode="auto">
          <a:xfrm flipH="1">
            <a:off x="1806576"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6" name="Oval 150"/>
          <p:cNvSpPr>
            <a:spLocks noChangeArrowheads="1"/>
          </p:cNvSpPr>
          <p:nvPr/>
        </p:nvSpPr>
        <p:spPr bwMode="auto">
          <a:xfrm flipH="1">
            <a:off x="1654176"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7" name="Oval 151"/>
          <p:cNvSpPr>
            <a:spLocks noChangeArrowheads="1"/>
          </p:cNvSpPr>
          <p:nvPr/>
        </p:nvSpPr>
        <p:spPr bwMode="auto">
          <a:xfrm flipH="1">
            <a:off x="2009776"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8" name="Oval 152"/>
          <p:cNvSpPr>
            <a:spLocks noChangeArrowheads="1"/>
          </p:cNvSpPr>
          <p:nvPr/>
        </p:nvSpPr>
        <p:spPr bwMode="auto">
          <a:xfrm flipH="1">
            <a:off x="2152651"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29" name="Oval 153"/>
          <p:cNvSpPr>
            <a:spLocks noChangeArrowheads="1"/>
          </p:cNvSpPr>
          <p:nvPr/>
        </p:nvSpPr>
        <p:spPr bwMode="auto">
          <a:xfrm flipH="1">
            <a:off x="2000251"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0" name="Oval 154"/>
          <p:cNvSpPr>
            <a:spLocks noChangeArrowheads="1"/>
          </p:cNvSpPr>
          <p:nvPr/>
        </p:nvSpPr>
        <p:spPr bwMode="auto">
          <a:xfrm flipH="1">
            <a:off x="1847851"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1" name="Oval 155"/>
          <p:cNvSpPr>
            <a:spLocks noChangeArrowheads="1"/>
          </p:cNvSpPr>
          <p:nvPr/>
        </p:nvSpPr>
        <p:spPr bwMode="auto">
          <a:xfrm flipH="1">
            <a:off x="1695451"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2" name="Oval 156"/>
          <p:cNvSpPr>
            <a:spLocks noChangeArrowheads="1"/>
          </p:cNvSpPr>
          <p:nvPr/>
        </p:nvSpPr>
        <p:spPr bwMode="auto">
          <a:xfrm flipH="1">
            <a:off x="1789113"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3" name="Oval 157"/>
          <p:cNvSpPr>
            <a:spLocks noChangeArrowheads="1"/>
          </p:cNvSpPr>
          <p:nvPr/>
        </p:nvSpPr>
        <p:spPr bwMode="auto">
          <a:xfrm flipH="1">
            <a:off x="1652588"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4" name="Oval 158"/>
          <p:cNvSpPr>
            <a:spLocks noChangeArrowheads="1"/>
          </p:cNvSpPr>
          <p:nvPr/>
        </p:nvSpPr>
        <p:spPr bwMode="auto">
          <a:xfrm flipH="1">
            <a:off x="95202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5" name="Oval 159"/>
          <p:cNvSpPr>
            <a:spLocks noChangeArrowheads="1"/>
          </p:cNvSpPr>
          <p:nvPr/>
        </p:nvSpPr>
        <p:spPr bwMode="auto">
          <a:xfrm flipH="1">
            <a:off x="9663113"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6" name="Oval 160"/>
          <p:cNvSpPr>
            <a:spLocks noChangeArrowheads="1"/>
          </p:cNvSpPr>
          <p:nvPr/>
        </p:nvSpPr>
        <p:spPr bwMode="auto">
          <a:xfrm flipH="1">
            <a:off x="9317038"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7" name="Oval 161"/>
          <p:cNvSpPr>
            <a:spLocks noChangeArrowheads="1"/>
          </p:cNvSpPr>
          <p:nvPr/>
        </p:nvSpPr>
        <p:spPr bwMode="auto">
          <a:xfrm flipH="1">
            <a:off x="916463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8" name="Oval 162"/>
          <p:cNvSpPr>
            <a:spLocks noChangeArrowheads="1"/>
          </p:cNvSpPr>
          <p:nvPr/>
        </p:nvSpPr>
        <p:spPr bwMode="auto">
          <a:xfrm flipH="1">
            <a:off x="9012238"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39" name="Oval 163"/>
          <p:cNvSpPr>
            <a:spLocks noChangeArrowheads="1"/>
          </p:cNvSpPr>
          <p:nvPr/>
        </p:nvSpPr>
        <p:spPr bwMode="auto">
          <a:xfrm flipH="1">
            <a:off x="9367838"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0" name="Oval 164"/>
          <p:cNvSpPr>
            <a:spLocks noChangeArrowheads="1"/>
          </p:cNvSpPr>
          <p:nvPr/>
        </p:nvSpPr>
        <p:spPr bwMode="auto">
          <a:xfrm flipH="1">
            <a:off x="9510713"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1" name="Oval 165"/>
          <p:cNvSpPr>
            <a:spLocks noChangeArrowheads="1"/>
          </p:cNvSpPr>
          <p:nvPr/>
        </p:nvSpPr>
        <p:spPr bwMode="auto">
          <a:xfrm flipH="1">
            <a:off x="93583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2" name="Oval 166"/>
          <p:cNvSpPr>
            <a:spLocks noChangeArrowheads="1"/>
          </p:cNvSpPr>
          <p:nvPr/>
        </p:nvSpPr>
        <p:spPr bwMode="auto">
          <a:xfrm flipH="1">
            <a:off x="9205913"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3" name="Oval 167"/>
          <p:cNvSpPr>
            <a:spLocks noChangeArrowheads="1"/>
          </p:cNvSpPr>
          <p:nvPr/>
        </p:nvSpPr>
        <p:spPr bwMode="auto">
          <a:xfrm flipH="1">
            <a:off x="9053513"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4" name="Oval 168"/>
          <p:cNvSpPr>
            <a:spLocks noChangeArrowheads="1"/>
          </p:cNvSpPr>
          <p:nvPr/>
        </p:nvSpPr>
        <p:spPr bwMode="auto">
          <a:xfrm flipH="1">
            <a:off x="9212263" y="3851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5" name="Oval 169"/>
          <p:cNvSpPr>
            <a:spLocks noChangeArrowheads="1"/>
          </p:cNvSpPr>
          <p:nvPr/>
        </p:nvSpPr>
        <p:spPr bwMode="auto">
          <a:xfrm flipH="1">
            <a:off x="8961438" y="3914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6" name="Oval 170"/>
          <p:cNvSpPr>
            <a:spLocks noChangeArrowheads="1"/>
          </p:cNvSpPr>
          <p:nvPr/>
        </p:nvSpPr>
        <p:spPr bwMode="auto">
          <a:xfrm flipH="1">
            <a:off x="869315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7" name="Oval 171"/>
          <p:cNvSpPr>
            <a:spLocks noChangeArrowheads="1"/>
          </p:cNvSpPr>
          <p:nvPr/>
        </p:nvSpPr>
        <p:spPr bwMode="auto">
          <a:xfrm flipH="1">
            <a:off x="8542338"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8" name="Oval 172"/>
          <p:cNvSpPr>
            <a:spLocks noChangeArrowheads="1"/>
          </p:cNvSpPr>
          <p:nvPr/>
        </p:nvSpPr>
        <p:spPr bwMode="auto">
          <a:xfrm flipH="1">
            <a:off x="8186738"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49" name="Oval 173"/>
          <p:cNvSpPr>
            <a:spLocks noChangeArrowheads="1"/>
          </p:cNvSpPr>
          <p:nvPr/>
        </p:nvSpPr>
        <p:spPr bwMode="auto">
          <a:xfrm flipH="1">
            <a:off x="8810626"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0" name="Oval 174"/>
          <p:cNvSpPr>
            <a:spLocks noChangeArrowheads="1"/>
          </p:cNvSpPr>
          <p:nvPr/>
        </p:nvSpPr>
        <p:spPr bwMode="auto">
          <a:xfrm flipH="1">
            <a:off x="8389938"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1" name="Oval 175"/>
          <p:cNvSpPr>
            <a:spLocks noChangeArrowheads="1"/>
          </p:cNvSpPr>
          <p:nvPr/>
        </p:nvSpPr>
        <p:spPr bwMode="auto">
          <a:xfrm flipH="1">
            <a:off x="8380413"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2" name="Oval 176"/>
          <p:cNvSpPr>
            <a:spLocks noChangeArrowheads="1"/>
          </p:cNvSpPr>
          <p:nvPr/>
        </p:nvSpPr>
        <p:spPr bwMode="auto">
          <a:xfrm flipH="1">
            <a:off x="8101013"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3" name="Oval 177"/>
          <p:cNvSpPr>
            <a:spLocks noChangeArrowheads="1"/>
          </p:cNvSpPr>
          <p:nvPr/>
        </p:nvSpPr>
        <p:spPr bwMode="auto">
          <a:xfrm flipH="1">
            <a:off x="7905751"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4" name="Oval 178"/>
          <p:cNvSpPr>
            <a:spLocks noChangeArrowheads="1"/>
          </p:cNvSpPr>
          <p:nvPr/>
        </p:nvSpPr>
        <p:spPr bwMode="auto">
          <a:xfrm flipH="1">
            <a:off x="7464426"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5" name="Oval 179"/>
          <p:cNvSpPr>
            <a:spLocks noChangeArrowheads="1"/>
          </p:cNvSpPr>
          <p:nvPr/>
        </p:nvSpPr>
        <p:spPr bwMode="auto">
          <a:xfrm flipH="1">
            <a:off x="7337426"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6" name="Oval 180"/>
          <p:cNvSpPr>
            <a:spLocks noChangeArrowheads="1"/>
          </p:cNvSpPr>
          <p:nvPr/>
        </p:nvSpPr>
        <p:spPr bwMode="auto">
          <a:xfrm flipH="1">
            <a:off x="7251701"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7" name="Oval 181"/>
          <p:cNvSpPr>
            <a:spLocks noChangeArrowheads="1"/>
          </p:cNvSpPr>
          <p:nvPr/>
        </p:nvSpPr>
        <p:spPr bwMode="auto">
          <a:xfrm flipH="1">
            <a:off x="7083426"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8" name="Oval 182"/>
          <p:cNvSpPr>
            <a:spLocks noChangeArrowheads="1"/>
          </p:cNvSpPr>
          <p:nvPr/>
        </p:nvSpPr>
        <p:spPr bwMode="auto">
          <a:xfrm flipH="1">
            <a:off x="7175501"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59" name="Oval 183"/>
          <p:cNvSpPr>
            <a:spLocks noChangeArrowheads="1"/>
          </p:cNvSpPr>
          <p:nvPr/>
        </p:nvSpPr>
        <p:spPr bwMode="auto">
          <a:xfrm flipH="1">
            <a:off x="6829426"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0" name="Oval 184"/>
          <p:cNvSpPr>
            <a:spLocks noChangeArrowheads="1"/>
          </p:cNvSpPr>
          <p:nvPr/>
        </p:nvSpPr>
        <p:spPr bwMode="auto">
          <a:xfrm flipH="1">
            <a:off x="7453313"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1" name="Oval 185"/>
          <p:cNvSpPr>
            <a:spLocks noChangeArrowheads="1"/>
          </p:cNvSpPr>
          <p:nvPr/>
        </p:nvSpPr>
        <p:spPr bwMode="auto">
          <a:xfrm flipH="1">
            <a:off x="7081838"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2" name="Oval 186"/>
          <p:cNvSpPr>
            <a:spLocks noChangeArrowheads="1"/>
          </p:cNvSpPr>
          <p:nvPr/>
        </p:nvSpPr>
        <p:spPr bwMode="auto">
          <a:xfrm flipH="1">
            <a:off x="6946901"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3" name="Oval 187"/>
          <p:cNvSpPr>
            <a:spLocks noChangeArrowheads="1"/>
          </p:cNvSpPr>
          <p:nvPr/>
        </p:nvSpPr>
        <p:spPr bwMode="auto">
          <a:xfrm flipH="1">
            <a:off x="6811963"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4" name="Oval 188"/>
          <p:cNvSpPr>
            <a:spLocks noChangeArrowheads="1"/>
          </p:cNvSpPr>
          <p:nvPr/>
        </p:nvSpPr>
        <p:spPr bwMode="auto">
          <a:xfrm flipH="1">
            <a:off x="7234238"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5" name="Oval 189"/>
          <p:cNvSpPr>
            <a:spLocks noChangeArrowheads="1"/>
          </p:cNvSpPr>
          <p:nvPr/>
        </p:nvSpPr>
        <p:spPr bwMode="auto">
          <a:xfrm flipH="1">
            <a:off x="70231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6" name="Oval 190"/>
          <p:cNvSpPr>
            <a:spLocks noChangeArrowheads="1"/>
          </p:cNvSpPr>
          <p:nvPr/>
        </p:nvSpPr>
        <p:spPr bwMode="auto">
          <a:xfrm flipH="1">
            <a:off x="6956426"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7" name="Oval 191"/>
          <p:cNvSpPr>
            <a:spLocks noChangeArrowheads="1"/>
          </p:cNvSpPr>
          <p:nvPr/>
        </p:nvSpPr>
        <p:spPr bwMode="auto">
          <a:xfrm flipH="1">
            <a:off x="7739063"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8" name="Oval 192"/>
          <p:cNvSpPr>
            <a:spLocks noChangeArrowheads="1"/>
          </p:cNvSpPr>
          <p:nvPr/>
        </p:nvSpPr>
        <p:spPr bwMode="auto">
          <a:xfrm flipH="1">
            <a:off x="7210426"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69" name="Oval 193"/>
          <p:cNvSpPr>
            <a:spLocks noChangeArrowheads="1"/>
          </p:cNvSpPr>
          <p:nvPr/>
        </p:nvSpPr>
        <p:spPr bwMode="auto">
          <a:xfrm flipH="1">
            <a:off x="70231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0" name="Oval 194"/>
          <p:cNvSpPr>
            <a:spLocks noChangeArrowheads="1"/>
          </p:cNvSpPr>
          <p:nvPr/>
        </p:nvSpPr>
        <p:spPr bwMode="auto">
          <a:xfrm flipH="1">
            <a:off x="6778626"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1" name="Oval 195"/>
          <p:cNvSpPr>
            <a:spLocks noChangeArrowheads="1"/>
          </p:cNvSpPr>
          <p:nvPr/>
        </p:nvSpPr>
        <p:spPr bwMode="auto">
          <a:xfrm flipH="1">
            <a:off x="9958388"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2" name="Oval 196"/>
          <p:cNvSpPr>
            <a:spLocks noChangeArrowheads="1"/>
          </p:cNvSpPr>
          <p:nvPr/>
        </p:nvSpPr>
        <p:spPr bwMode="auto">
          <a:xfrm flipH="1">
            <a:off x="9831388"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3" name="Oval 197"/>
          <p:cNvSpPr>
            <a:spLocks noChangeArrowheads="1"/>
          </p:cNvSpPr>
          <p:nvPr/>
        </p:nvSpPr>
        <p:spPr bwMode="auto">
          <a:xfrm flipH="1">
            <a:off x="97456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4" name="Oval 198"/>
          <p:cNvSpPr>
            <a:spLocks noChangeArrowheads="1"/>
          </p:cNvSpPr>
          <p:nvPr/>
        </p:nvSpPr>
        <p:spPr bwMode="auto">
          <a:xfrm flipH="1">
            <a:off x="957738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5" name="Oval 199"/>
          <p:cNvSpPr>
            <a:spLocks noChangeArrowheads="1"/>
          </p:cNvSpPr>
          <p:nvPr/>
        </p:nvSpPr>
        <p:spPr bwMode="auto">
          <a:xfrm flipH="1">
            <a:off x="9669463"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6" name="Oval 200"/>
          <p:cNvSpPr>
            <a:spLocks noChangeArrowheads="1"/>
          </p:cNvSpPr>
          <p:nvPr/>
        </p:nvSpPr>
        <p:spPr bwMode="auto">
          <a:xfrm flipH="1">
            <a:off x="9323388"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7" name="Oval 201"/>
          <p:cNvSpPr>
            <a:spLocks noChangeArrowheads="1"/>
          </p:cNvSpPr>
          <p:nvPr/>
        </p:nvSpPr>
        <p:spPr bwMode="auto">
          <a:xfrm flipH="1">
            <a:off x="9947276"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8" name="Oval 202"/>
          <p:cNvSpPr>
            <a:spLocks noChangeArrowheads="1"/>
          </p:cNvSpPr>
          <p:nvPr/>
        </p:nvSpPr>
        <p:spPr bwMode="auto">
          <a:xfrm flipH="1">
            <a:off x="9575801"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79" name="Oval 203"/>
          <p:cNvSpPr>
            <a:spLocks noChangeArrowheads="1"/>
          </p:cNvSpPr>
          <p:nvPr/>
        </p:nvSpPr>
        <p:spPr bwMode="auto">
          <a:xfrm flipH="1">
            <a:off x="9440863"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0" name="Oval 204"/>
          <p:cNvSpPr>
            <a:spLocks noChangeArrowheads="1"/>
          </p:cNvSpPr>
          <p:nvPr/>
        </p:nvSpPr>
        <p:spPr bwMode="auto">
          <a:xfrm flipH="1">
            <a:off x="9305926"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1" name="Oval 205"/>
          <p:cNvSpPr>
            <a:spLocks noChangeArrowheads="1"/>
          </p:cNvSpPr>
          <p:nvPr/>
        </p:nvSpPr>
        <p:spPr bwMode="auto">
          <a:xfrm flipH="1">
            <a:off x="9728201"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2" name="Oval 206"/>
          <p:cNvSpPr>
            <a:spLocks noChangeArrowheads="1"/>
          </p:cNvSpPr>
          <p:nvPr/>
        </p:nvSpPr>
        <p:spPr bwMode="auto">
          <a:xfrm flipH="1">
            <a:off x="9517063"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3" name="Oval 207"/>
          <p:cNvSpPr>
            <a:spLocks noChangeArrowheads="1"/>
          </p:cNvSpPr>
          <p:nvPr/>
        </p:nvSpPr>
        <p:spPr bwMode="auto">
          <a:xfrm flipH="1">
            <a:off x="9450388"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4" name="Oval 208"/>
          <p:cNvSpPr>
            <a:spLocks noChangeArrowheads="1"/>
          </p:cNvSpPr>
          <p:nvPr/>
        </p:nvSpPr>
        <p:spPr bwMode="auto">
          <a:xfrm flipH="1">
            <a:off x="9948863"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5" name="Oval 209"/>
          <p:cNvSpPr>
            <a:spLocks noChangeArrowheads="1"/>
          </p:cNvSpPr>
          <p:nvPr/>
        </p:nvSpPr>
        <p:spPr bwMode="auto">
          <a:xfrm flipH="1">
            <a:off x="9704388"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6" name="Oval 210"/>
          <p:cNvSpPr>
            <a:spLocks noChangeArrowheads="1"/>
          </p:cNvSpPr>
          <p:nvPr/>
        </p:nvSpPr>
        <p:spPr bwMode="auto">
          <a:xfrm flipH="1">
            <a:off x="9517063"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7" name="Oval 211"/>
          <p:cNvSpPr>
            <a:spLocks noChangeArrowheads="1"/>
          </p:cNvSpPr>
          <p:nvPr/>
        </p:nvSpPr>
        <p:spPr bwMode="auto">
          <a:xfrm flipH="1">
            <a:off x="9272588"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8" name="Oval 212"/>
          <p:cNvSpPr>
            <a:spLocks noChangeArrowheads="1"/>
          </p:cNvSpPr>
          <p:nvPr/>
        </p:nvSpPr>
        <p:spPr bwMode="auto">
          <a:xfrm flipH="1">
            <a:off x="10448926"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89" name="Oval 213"/>
          <p:cNvSpPr>
            <a:spLocks noChangeArrowheads="1"/>
          </p:cNvSpPr>
          <p:nvPr/>
        </p:nvSpPr>
        <p:spPr bwMode="auto">
          <a:xfrm flipH="1">
            <a:off x="10321926"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0" name="Oval 214"/>
          <p:cNvSpPr>
            <a:spLocks noChangeArrowheads="1"/>
          </p:cNvSpPr>
          <p:nvPr/>
        </p:nvSpPr>
        <p:spPr bwMode="auto">
          <a:xfrm flipH="1">
            <a:off x="10236201"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1" name="Oval 215"/>
          <p:cNvSpPr>
            <a:spLocks noChangeArrowheads="1"/>
          </p:cNvSpPr>
          <p:nvPr/>
        </p:nvSpPr>
        <p:spPr bwMode="auto">
          <a:xfrm flipH="1">
            <a:off x="10067926"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2" name="Oval 216"/>
          <p:cNvSpPr>
            <a:spLocks noChangeArrowheads="1"/>
          </p:cNvSpPr>
          <p:nvPr/>
        </p:nvSpPr>
        <p:spPr bwMode="auto">
          <a:xfrm flipH="1">
            <a:off x="10160001"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3" name="Oval 217"/>
          <p:cNvSpPr>
            <a:spLocks noChangeArrowheads="1"/>
          </p:cNvSpPr>
          <p:nvPr/>
        </p:nvSpPr>
        <p:spPr bwMode="auto">
          <a:xfrm flipH="1">
            <a:off x="9813926"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4" name="Oval 218"/>
          <p:cNvSpPr>
            <a:spLocks noChangeArrowheads="1"/>
          </p:cNvSpPr>
          <p:nvPr/>
        </p:nvSpPr>
        <p:spPr bwMode="auto">
          <a:xfrm flipH="1">
            <a:off x="10437813"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5" name="Oval 219"/>
          <p:cNvSpPr>
            <a:spLocks noChangeArrowheads="1"/>
          </p:cNvSpPr>
          <p:nvPr/>
        </p:nvSpPr>
        <p:spPr bwMode="auto">
          <a:xfrm flipH="1">
            <a:off x="10440988" y="4856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6" name="Oval 220"/>
          <p:cNvSpPr>
            <a:spLocks noChangeArrowheads="1"/>
          </p:cNvSpPr>
          <p:nvPr/>
        </p:nvSpPr>
        <p:spPr bwMode="auto">
          <a:xfrm flipH="1">
            <a:off x="9931401"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7" name="Oval 221"/>
          <p:cNvSpPr>
            <a:spLocks noChangeArrowheads="1"/>
          </p:cNvSpPr>
          <p:nvPr/>
        </p:nvSpPr>
        <p:spPr bwMode="auto">
          <a:xfrm flipH="1">
            <a:off x="9796463"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8" name="Oval 222"/>
          <p:cNvSpPr>
            <a:spLocks noChangeArrowheads="1"/>
          </p:cNvSpPr>
          <p:nvPr/>
        </p:nvSpPr>
        <p:spPr bwMode="auto">
          <a:xfrm flipH="1">
            <a:off x="10218738"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599" name="Oval 223"/>
          <p:cNvSpPr>
            <a:spLocks noChangeArrowheads="1"/>
          </p:cNvSpPr>
          <p:nvPr/>
        </p:nvSpPr>
        <p:spPr bwMode="auto">
          <a:xfrm flipH="1">
            <a:off x="10007601"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0" name="Oval 224"/>
          <p:cNvSpPr>
            <a:spLocks noChangeArrowheads="1"/>
          </p:cNvSpPr>
          <p:nvPr/>
        </p:nvSpPr>
        <p:spPr bwMode="auto">
          <a:xfrm flipH="1">
            <a:off x="9940926"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1" name="Oval 225"/>
          <p:cNvSpPr>
            <a:spLocks noChangeArrowheads="1"/>
          </p:cNvSpPr>
          <p:nvPr/>
        </p:nvSpPr>
        <p:spPr bwMode="auto">
          <a:xfrm flipH="1">
            <a:off x="10439401"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2" name="Oval 226"/>
          <p:cNvSpPr>
            <a:spLocks noChangeArrowheads="1"/>
          </p:cNvSpPr>
          <p:nvPr/>
        </p:nvSpPr>
        <p:spPr bwMode="auto">
          <a:xfrm flipH="1">
            <a:off x="10194926"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3" name="Oval 227"/>
          <p:cNvSpPr>
            <a:spLocks noChangeArrowheads="1"/>
          </p:cNvSpPr>
          <p:nvPr/>
        </p:nvSpPr>
        <p:spPr bwMode="auto">
          <a:xfrm flipH="1">
            <a:off x="10007601"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4" name="Oval 228"/>
          <p:cNvSpPr>
            <a:spLocks noChangeArrowheads="1"/>
          </p:cNvSpPr>
          <p:nvPr/>
        </p:nvSpPr>
        <p:spPr bwMode="auto">
          <a:xfrm flipH="1">
            <a:off x="9763126"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5" name="Oval 229"/>
          <p:cNvSpPr>
            <a:spLocks noChangeArrowheads="1"/>
          </p:cNvSpPr>
          <p:nvPr/>
        </p:nvSpPr>
        <p:spPr bwMode="auto">
          <a:xfrm flipH="1">
            <a:off x="9512301"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6" name="Oval 230"/>
          <p:cNvSpPr>
            <a:spLocks noChangeArrowheads="1"/>
          </p:cNvSpPr>
          <p:nvPr/>
        </p:nvSpPr>
        <p:spPr bwMode="auto">
          <a:xfrm flipH="1">
            <a:off x="9350376"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7" name="Oval 231"/>
          <p:cNvSpPr>
            <a:spLocks noChangeArrowheads="1"/>
          </p:cNvSpPr>
          <p:nvPr/>
        </p:nvSpPr>
        <p:spPr bwMode="auto">
          <a:xfrm flipH="1">
            <a:off x="9510713"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8" name="Oval 232"/>
          <p:cNvSpPr>
            <a:spLocks noChangeArrowheads="1"/>
          </p:cNvSpPr>
          <p:nvPr/>
        </p:nvSpPr>
        <p:spPr bwMode="auto">
          <a:xfrm flipH="1">
            <a:off x="1014095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09" name="Oval 233"/>
          <p:cNvSpPr>
            <a:spLocks noChangeArrowheads="1"/>
          </p:cNvSpPr>
          <p:nvPr/>
        </p:nvSpPr>
        <p:spPr bwMode="auto">
          <a:xfrm flipH="1">
            <a:off x="10047288"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0" name="Oval 234"/>
          <p:cNvSpPr>
            <a:spLocks noChangeArrowheads="1"/>
          </p:cNvSpPr>
          <p:nvPr/>
        </p:nvSpPr>
        <p:spPr bwMode="auto">
          <a:xfrm flipH="1">
            <a:off x="10274301" y="4872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1" name="Oval 235"/>
          <p:cNvSpPr>
            <a:spLocks noChangeArrowheads="1"/>
          </p:cNvSpPr>
          <p:nvPr/>
        </p:nvSpPr>
        <p:spPr bwMode="auto">
          <a:xfrm flipH="1">
            <a:off x="10199688" y="5168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2" name="Oval 236"/>
          <p:cNvSpPr>
            <a:spLocks noChangeArrowheads="1"/>
          </p:cNvSpPr>
          <p:nvPr/>
        </p:nvSpPr>
        <p:spPr bwMode="auto">
          <a:xfrm flipH="1">
            <a:off x="10601326"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3" name="Oval 237"/>
          <p:cNvSpPr>
            <a:spLocks noChangeArrowheads="1"/>
          </p:cNvSpPr>
          <p:nvPr/>
        </p:nvSpPr>
        <p:spPr bwMode="auto">
          <a:xfrm flipH="1">
            <a:off x="8348663"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4" name="Oval 238"/>
          <p:cNvSpPr>
            <a:spLocks noChangeArrowheads="1"/>
          </p:cNvSpPr>
          <p:nvPr/>
        </p:nvSpPr>
        <p:spPr bwMode="auto">
          <a:xfrm flipH="1">
            <a:off x="8186738"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5" name="Oval 239"/>
          <p:cNvSpPr>
            <a:spLocks noChangeArrowheads="1"/>
          </p:cNvSpPr>
          <p:nvPr/>
        </p:nvSpPr>
        <p:spPr bwMode="auto">
          <a:xfrm flipH="1">
            <a:off x="83470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6" name="Oval 240"/>
          <p:cNvSpPr>
            <a:spLocks noChangeArrowheads="1"/>
          </p:cNvSpPr>
          <p:nvPr/>
        </p:nvSpPr>
        <p:spPr bwMode="auto">
          <a:xfrm flipH="1">
            <a:off x="8977313"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7" name="Oval 241"/>
          <p:cNvSpPr>
            <a:spLocks noChangeArrowheads="1"/>
          </p:cNvSpPr>
          <p:nvPr/>
        </p:nvSpPr>
        <p:spPr bwMode="auto">
          <a:xfrm flipH="1">
            <a:off x="86947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8" name="Oval 242"/>
          <p:cNvSpPr>
            <a:spLocks noChangeArrowheads="1"/>
          </p:cNvSpPr>
          <p:nvPr/>
        </p:nvSpPr>
        <p:spPr bwMode="auto">
          <a:xfrm flipH="1">
            <a:off x="9232901"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19" name="Oval 243"/>
          <p:cNvSpPr>
            <a:spLocks noChangeArrowheads="1"/>
          </p:cNvSpPr>
          <p:nvPr/>
        </p:nvSpPr>
        <p:spPr bwMode="auto">
          <a:xfrm flipH="1">
            <a:off x="9080501"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0" name="Oval 244"/>
          <p:cNvSpPr>
            <a:spLocks noChangeArrowheads="1"/>
          </p:cNvSpPr>
          <p:nvPr/>
        </p:nvSpPr>
        <p:spPr bwMode="auto">
          <a:xfrm flipH="1">
            <a:off x="9120188"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1" name="Oval 245"/>
          <p:cNvSpPr>
            <a:spLocks noChangeArrowheads="1"/>
          </p:cNvSpPr>
          <p:nvPr/>
        </p:nvSpPr>
        <p:spPr bwMode="auto">
          <a:xfrm flipH="1">
            <a:off x="8967788"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2" name="Oval 246"/>
          <p:cNvSpPr>
            <a:spLocks noChangeArrowheads="1"/>
          </p:cNvSpPr>
          <p:nvPr/>
        </p:nvSpPr>
        <p:spPr bwMode="auto">
          <a:xfrm flipH="1">
            <a:off x="10445751"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3" name="Oval 247"/>
          <p:cNvSpPr>
            <a:spLocks noChangeArrowheads="1"/>
          </p:cNvSpPr>
          <p:nvPr/>
        </p:nvSpPr>
        <p:spPr bwMode="auto">
          <a:xfrm flipH="1">
            <a:off x="3019426"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4" name="Oval 248"/>
          <p:cNvSpPr>
            <a:spLocks noChangeArrowheads="1"/>
          </p:cNvSpPr>
          <p:nvPr/>
        </p:nvSpPr>
        <p:spPr bwMode="auto">
          <a:xfrm flipH="1">
            <a:off x="2867026"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5" name="Oval 249"/>
          <p:cNvSpPr>
            <a:spLocks noChangeArrowheads="1"/>
          </p:cNvSpPr>
          <p:nvPr/>
        </p:nvSpPr>
        <p:spPr bwMode="auto">
          <a:xfrm flipH="1">
            <a:off x="2714626"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6" name="Oval 250"/>
          <p:cNvSpPr>
            <a:spLocks noChangeArrowheads="1"/>
          </p:cNvSpPr>
          <p:nvPr/>
        </p:nvSpPr>
        <p:spPr bwMode="auto">
          <a:xfrm flipH="1">
            <a:off x="2562226"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7" name="Oval 251"/>
          <p:cNvSpPr>
            <a:spLocks noChangeArrowheads="1"/>
          </p:cNvSpPr>
          <p:nvPr/>
        </p:nvSpPr>
        <p:spPr bwMode="auto">
          <a:xfrm flipH="1">
            <a:off x="2152651"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8" name="Oval 252"/>
          <p:cNvSpPr>
            <a:spLocks noChangeArrowheads="1"/>
          </p:cNvSpPr>
          <p:nvPr/>
        </p:nvSpPr>
        <p:spPr bwMode="auto">
          <a:xfrm flipH="1">
            <a:off x="3087688"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29" name="Oval 253"/>
          <p:cNvSpPr>
            <a:spLocks noChangeArrowheads="1"/>
          </p:cNvSpPr>
          <p:nvPr/>
        </p:nvSpPr>
        <p:spPr bwMode="auto">
          <a:xfrm flipH="1">
            <a:off x="2833688"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0" name="Oval 254"/>
          <p:cNvSpPr>
            <a:spLocks noChangeArrowheads="1"/>
          </p:cNvSpPr>
          <p:nvPr/>
        </p:nvSpPr>
        <p:spPr bwMode="auto">
          <a:xfrm flipH="1">
            <a:off x="2816226"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1" name="Oval 255"/>
          <p:cNvSpPr>
            <a:spLocks noChangeArrowheads="1"/>
          </p:cNvSpPr>
          <p:nvPr/>
        </p:nvSpPr>
        <p:spPr bwMode="auto">
          <a:xfrm flipH="1">
            <a:off x="3027363"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2" name="Oval 256"/>
          <p:cNvSpPr>
            <a:spLocks noChangeArrowheads="1"/>
          </p:cNvSpPr>
          <p:nvPr/>
        </p:nvSpPr>
        <p:spPr bwMode="auto">
          <a:xfrm flipH="1">
            <a:off x="296068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3" name="Oval 257"/>
          <p:cNvSpPr>
            <a:spLocks noChangeArrowheads="1"/>
          </p:cNvSpPr>
          <p:nvPr/>
        </p:nvSpPr>
        <p:spPr bwMode="auto">
          <a:xfrm flipH="1">
            <a:off x="3027363"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4" name="Oval 258"/>
          <p:cNvSpPr>
            <a:spLocks noChangeArrowheads="1"/>
          </p:cNvSpPr>
          <p:nvPr/>
        </p:nvSpPr>
        <p:spPr bwMode="auto">
          <a:xfrm flipH="1">
            <a:off x="2681288"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5" name="Oval 259"/>
          <p:cNvSpPr>
            <a:spLocks noChangeArrowheads="1"/>
          </p:cNvSpPr>
          <p:nvPr/>
        </p:nvSpPr>
        <p:spPr bwMode="auto">
          <a:xfrm flipH="1">
            <a:off x="2782888"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6" name="Oval 260"/>
          <p:cNvSpPr>
            <a:spLocks noChangeArrowheads="1"/>
          </p:cNvSpPr>
          <p:nvPr/>
        </p:nvSpPr>
        <p:spPr bwMode="auto">
          <a:xfrm flipH="1">
            <a:off x="2528888"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7" name="Oval 261"/>
          <p:cNvSpPr>
            <a:spLocks noChangeArrowheads="1"/>
          </p:cNvSpPr>
          <p:nvPr/>
        </p:nvSpPr>
        <p:spPr bwMode="auto">
          <a:xfrm flipH="1">
            <a:off x="2278063"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8" name="Oval 262"/>
          <p:cNvSpPr>
            <a:spLocks noChangeArrowheads="1"/>
          </p:cNvSpPr>
          <p:nvPr/>
        </p:nvSpPr>
        <p:spPr bwMode="auto">
          <a:xfrm flipH="1">
            <a:off x="2409826"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39" name="Oval 263"/>
          <p:cNvSpPr>
            <a:spLocks noChangeArrowheads="1"/>
          </p:cNvSpPr>
          <p:nvPr/>
        </p:nvSpPr>
        <p:spPr bwMode="auto">
          <a:xfrm flipH="1">
            <a:off x="2251076"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0" name="Oval 264"/>
          <p:cNvSpPr>
            <a:spLocks noChangeArrowheads="1"/>
          </p:cNvSpPr>
          <p:nvPr/>
        </p:nvSpPr>
        <p:spPr bwMode="auto">
          <a:xfrm flipH="1">
            <a:off x="4232276"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1" name="Oval 265"/>
          <p:cNvSpPr>
            <a:spLocks noChangeArrowheads="1"/>
          </p:cNvSpPr>
          <p:nvPr/>
        </p:nvSpPr>
        <p:spPr bwMode="auto">
          <a:xfrm flipH="1">
            <a:off x="4645026"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2" name="Oval 266"/>
          <p:cNvSpPr>
            <a:spLocks noChangeArrowheads="1"/>
          </p:cNvSpPr>
          <p:nvPr/>
        </p:nvSpPr>
        <p:spPr bwMode="auto">
          <a:xfrm flipH="1">
            <a:off x="2393951" y="1562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3" name="Oval 267"/>
          <p:cNvSpPr>
            <a:spLocks noChangeArrowheads="1"/>
          </p:cNvSpPr>
          <p:nvPr/>
        </p:nvSpPr>
        <p:spPr bwMode="auto">
          <a:xfrm flipH="1">
            <a:off x="5214938"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4" name="Oval 268"/>
          <p:cNvSpPr>
            <a:spLocks noChangeArrowheads="1"/>
          </p:cNvSpPr>
          <p:nvPr/>
        </p:nvSpPr>
        <p:spPr bwMode="auto">
          <a:xfrm flipH="1">
            <a:off x="3622676"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5" name="Oval 269"/>
          <p:cNvSpPr>
            <a:spLocks noChangeArrowheads="1"/>
          </p:cNvSpPr>
          <p:nvPr/>
        </p:nvSpPr>
        <p:spPr bwMode="auto">
          <a:xfrm flipH="1">
            <a:off x="3886201" y="4335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6" name="Oval 270"/>
          <p:cNvSpPr>
            <a:spLocks noChangeArrowheads="1"/>
          </p:cNvSpPr>
          <p:nvPr/>
        </p:nvSpPr>
        <p:spPr bwMode="auto">
          <a:xfrm flipH="1">
            <a:off x="3770313"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7" name="Oval 271"/>
          <p:cNvSpPr>
            <a:spLocks noChangeArrowheads="1"/>
          </p:cNvSpPr>
          <p:nvPr/>
        </p:nvSpPr>
        <p:spPr bwMode="auto">
          <a:xfrm flipH="1">
            <a:off x="3406776"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8" name="Oval 272"/>
          <p:cNvSpPr>
            <a:spLocks noChangeArrowheads="1"/>
          </p:cNvSpPr>
          <p:nvPr/>
        </p:nvSpPr>
        <p:spPr bwMode="auto">
          <a:xfrm flipH="1">
            <a:off x="3186113" y="219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49" name="Oval 273"/>
          <p:cNvSpPr>
            <a:spLocks noChangeArrowheads="1"/>
          </p:cNvSpPr>
          <p:nvPr/>
        </p:nvSpPr>
        <p:spPr bwMode="auto">
          <a:xfrm flipH="1">
            <a:off x="3497263"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0" name="Oval 274"/>
          <p:cNvSpPr>
            <a:spLocks noChangeArrowheads="1"/>
          </p:cNvSpPr>
          <p:nvPr/>
        </p:nvSpPr>
        <p:spPr bwMode="auto">
          <a:xfrm flipH="1">
            <a:off x="2254251" y="663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1" name="Oval 275"/>
          <p:cNvSpPr>
            <a:spLocks noChangeArrowheads="1"/>
          </p:cNvSpPr>
          <p:nvPr/>
        </p:nvSpPr>
        <p:spPr bwMode="auto">
          <a:xfrm flipH="1">
            <a:off x="3209926"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2" name="Oval 276"/>
          <p:cNvSpPr>
            <a:spLocks noChangeArrowheads="1"/>
          </p:cNvSpPr>
          <p:nvPr/>
        </p:nvSpPr>
        <p:spPr bwMode="auto">
          <a:xfrm flipH="1">
            <a:off x="2106613" y="739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3" name="Oval 277"/>
          <p:cNvSpPr>
            <a:spLocks noChangeArrowheads="1"/>
          </p:cNvSpPr>
          <p:nvPr/>
        </p:nvSpPr>
        <p:spPr bwMode="auto">
          <a:xfrm flipH="1">
            <a:off x="2433638"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4" name="AutoShape 278"/>
          <p:cNvSpPr>
            <a:spLocks noChangeArrowheads="1"/>
          </p:cNvSpPr>
          <p:nvPr/>
        </p:nvSpPr>
        <p:spPr bwMode="auto">
          <a:xfrm rot="3806438">
            <a:off x="2480470" y="6001545"/>
            <a:ext cx="312737" cy="1425575"/>
          </a:xfrm>
          <a:prstGeom prst="can">
            <a:avLst>
              <a:gd name="adj" fmla="val 113960"/>
            </a:avLst>
          </a:prstGeom>
          <a:solidFill>
            <a:srgbClr val="92D050"/>
          </a:solidFill>
          <a:ln w="9525">
            <a:solidFill>
              <a:schemeClr val="tx1"/>
            </a:solidFill>
            <a:round/>
            <a:headEnd/>
            <a:tailEnd/>
          </a:ln>
        </p:spPr>
        <p:txBody>
          <a:bodyPr wrap="none" anchor="ctr"/>
          <a:lstStyle/>
          <a:p>
            <a:endParaRPr lang="en-US"/>
          </a:p>
        </p:txBody>
      </p:sp>
      <p:sp>
        <p:nvSpPr>
          <p:cNvPr id="101655" name="Oval 279"/>
          <p:cNvSpPr>
            <a:spLocks noChangeArrowheads="1"/>
          </p:cNvSpPr>
          <p:nvPr/>
        </p:nvSpPr>
        <p:spPr bwMode="auto">
          <a:xfrm flipH="1">
            <a:off x="3132138"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6" name="Oval 280"/>
          <p:cNvSpPr>
            <a:spLocks noChangeArrowheads="1"/>
          </p:cNvSpPr>
          <p:nvPr/>
        </p:nvSpPr>
        <p:spPr bwMode="auto">
          <a:xfrm flipH="1">
            <a:off x="3662363"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7" name="Oval 281"/>
          <p:cNvSpPr>
            <a:spLocks noChangeArrowheads="1"/>
          </p:cNvSpPr>
          <p:nvPr/>
        </p:nvSpPr>
        <p:spPr bwMode="auto">
          <a:xfrm flipH="1">
            <a:off x="3197226"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59" name="Text Box 283"/>
          <p:cNvSpPr txBox="1">
            <a:spLocks noChangeArrowheads="1"/>
          </p:cNvSpPr>
          <p:nvPr/>
        </p:nvSpPr>
        <p:spPr bwMode="auto">
          <a:xfrm flipH="1">
            <a:off x="3209926" y="6553200"/>
            <a:ext cx="1522413"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Lymfatická drenáž</a:t>
            </a:r>
          </a:p>
        </p:txBody>
      </p:sp>
      <p:sp>
        <p:nvSpPr>
          <p:cNvPr id="101660" name="Text Box 284"/>
          <p:cNvSpPr txBox="1">
            <a:spLocks noChangeArrowheads="1"/>
          </p:cNvSpPr>
          <p:nvPr/>
        </p:nvSpPr>
        <p:spPr bwMode="auto">
          <a:xfrm flipH="1">
            <a:off x="4954589"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101661" name="Text Box 285"/>
          <p:cNvSpPr txBox="1">
            <a:spLocks noChangeArrowheads="1"/>
          </p:cNvSpPr>
          <p:nvPr/>
        </p:nvSpPr>
        <p:spPr bwMode="auto">
          <a:xfrm flipH="1">
            <a:off x="1531939"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101662" name="Line 286"/>
          <p:cNvSpPr>
            <a:spLocks noChangeShapeType="1"/>
          </p:cNvSpPr>
          <p:nvPr/>
        </p:nvSpPr>
        <p:spPr bwMode="auto">
          <a:xfrm flipV="1">
            <a:off x="2154239" y="860426"/>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1663" name="Line 287"/>
          <p:cNvSpPr>
            <a:spLocks noChangeShapeType="1"/>
          </p:cNvSpPr>
          <p:nvPr/>
        </p:nvSpPr>
        <p:spPr bwMode="auto">
          <a:xfrm>
            <a:off x="2128838"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1664" name="Line 288"/>
          <p:cNvSpPr>
            <a:spLocks noChangeShapeType="1"/>
          </p:cNvSpPr>
          <p:nvPr/>
        </p:nvSpPr>
        <p:spPr bwMode="auto">
          <a:xfrm flipH="1" flipV="1">
            <a:off x="5238751"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1665" name="Oval 289"/>
          <p:cNvSpPr>
            <a:spLocks noChangeArrowheads="1"/>
          </p:cNvSpPr>
          <p:nvPr/>
        </p:nvSpPr>
        <p:spPr bwMode="auto">
          <a:xfrm flipH="1">
            <a:off x="4983163"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66" name="Line 290"/>
          <p:cNvSpPr>
            <a:spLocks noChangeShapeType="1"/>
          </p:cNvSpPr>
          <p:nvPr/>
        </p:nvSpPr>
        <p:spPr bwMode="auto">
          <a:xfrm flipV="1">
            <a:off x="5264151"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1667" name="Line 291"/>
          <p:cNvSpPr>
            <a:spLocks noChangeShapeType="1"/>
          </p:cNvSpPr>
          <p:nvPr/>
        </p:nvSpPr>
        <p:spPr bwMode="auto">
          <a:xfrm flipH="1" flipV="1">
            <a:off x="5110164"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1668" name="Oval 292"/>
          <p:cNvSpPr>
            <a:spLocks noChangeArrowheads="1"/>
          </p:cNvSpPr>
          <p:nvPr/>
        </p:nvSpPr>
        <p:spPr bwMode="auto">
          <a:xfrm flipH="1">
            <a:off x="5192713"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69" name="Line 293"/>
          <p:cNvSpPr>
            <a:spLocks noChangeShapeType="1"/>
          </p:cNvSpPr>
          <p:nvPr/>
        </p:nvSpPr>
        <p:spPr bwMode="auto">
          <a:xfrm flipH="1">
            <a:off x="4562475"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1670" name="Text Box 294"/>
          <p:cNvSpPr txBox="1">
            <a:spLocks noChangeArrowheads="1"/>
          </p:cNvSpPr>
          <p:nvPr/>
        </p:nvSpPr>
        <p:spPr bwMode="auto">
          <a:xfrm>
            <a:off x="8531578" y="4968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101672" name="Line 296"/>
          <p:cNvSpPr>
            <a:spLocks noChangeShapeType="1"/>
          </p:cNvSpPr>
          <p:nvPr/>
        </p:nvSpPr>
        <p:spPr bwMode="auto">
          <a:xfrm flipH="1">
            <a:off x="3789363" y="2663826"/>
            <a:ext cx="0" cy="504825"/>
          </a:xfrm>
          <a:prstGeom prst="line">
            <a:avLst/>
          </a:prstGeom>
          <a:noFill/>
          <a:ln w="12700">
            <a:solidFill>
              <a:schemeClr val="tx1"/>
            </a:solidFill>
            <a:round/>
            <a:headEnd/>
            <a:tailEnd type="triangle" w="med" len="med"/>
          </a:ln>
        </p:spPr>
        <p:txBody>
          <a:bodyPr wrap="none" anchor="ctr"/>
          <a:lstStyle/>
          <a:p>
            <a:endParaRPr lang="cs-CZ"/>
          </a:p>
        </p:txBody>
      </p:sp>
      <p:sp>
        <p:nvSpPr>
          <p:cNvPr id="140586" name="Text Box 298"/>
          <p:cNvSpPr txBox="1">
            <a:spLocks noChangeArrowheads="1"/>
          </p:cNvSpPr>
          <p:nvPr/>
        </p:nvSpPr>
        <p:spPr bwMode="auto">
          <a:xfrm flipH="1">
            <a:off x="2201863" y="2530475"/>
            <a:ext cx="1579278" cy="52322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Snížení gradientu </a:t>
            </a:r>
          </a:p>
          <a:p>
            <a:pPr eaLnBrk="0" hangingPunct="0">
              <a:defRPr/>
            </a:pPr>
            <a:r>
              <a:rPr lang="cs-CZ" sz="1400" b="1" u="sng" dirty="0">
                <a:effectLst>
                  <a:outerShdw blurRad="38100" dist="38100" dir="2700000" algn="tl">
                    <a:srgbClr val="FFFFFF"/>
                  </a:outerShdw>
                </a:effectLst>
                <a:latin typeface="Times New Roman" pitchFamily="18" charset="0"/>
              </a:rPr>
              <a:t>onkotických tlaků</a:t>
            </a:r>
            <a:endParaRPr lang="cs-CZ" sz="1400" dirty="0">
              <a:latin typeface="Times New Roman" pitchFamily="18" charset="0"/>
            </a:endParaRPr>
          </a:p>
        </p:txBody>
      </p:sp>
      <p:sp>
        <p:nvSpPr>
          <p:cNvPr id="101675" name="Oval 299"/>
          <p:cNvSpPr>
            <a:spLocks noChangeArrowheads="1"/>
          </p:cNvSpPr>
          <p:nvPr/>
        </p:nvSpPr>
        <p:spPr bwMode="auto">
          <a:xfrm flipH="1">
            <a:off x="4162426" y="4083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76" name="Oval 300"/>
          <p:cNvSpPr>
            <a:spLocks noChangeArrowheads="1"/>
          </p:cNvSpPr>
          <p:nvPr/>
        </p:nvSpPr>
        <p:spPr bwMode="auto">
          <a:xfrm flipH="1">
            <a:off x="4056063" y="4229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77" name="Oval 301"/>
          <p:cNvSpPr>
            <a:spLocks noChangeArrowheads="1"/>
          </p:cNvSpPr>
          <p:nvPr/>
        </p:nvSpPr>
        <p:spPr bwMode="auto">
          <a:xfrm flipH="1">
            <a:off x="3478213" y="2170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78" name="Oval 302"/>
          <p:cNvSpPr>
            <a:spLocks noChangeArrowheads="1"/>
          </p:cNvSpPr>
          <p:nvPr/>
        </p:nvSpPr>
        <p:spPr bwMode="auto">
          <a:xfrm flipH="1">
            <a:off x="5167313" y="375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79" name="Oval 303"/>
          <p:cNvSpPr>
            <a:spLocks noChangeArrowheads="1"/>
          </p:cNvSpPr>
          <p:nvPr/>
        </p:nvSpPr>
        <p:spPr bwMode="auto">
          <a:xfrm flipH="1">
            <a:off x="4084638" y="614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0" name="Oval 304"/>
          <p:cNvSpPr>
            <a:spLocks noChangeArrowheads="1"/>
          </p:cNvSpPr>
          <p:nvPr/>
        </p:nvSpPr>
        <p:spPr bwMode="auto">
          <a:xfrm flipH="1">
            <a:off x="4824413" y="602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1" name="Oval 305"/>
          <p:cNvSpPr>
            <a:spLocks noChangeArrowheads="1"/>
          </p:cNvSpPr>
          <p:nvPr/>
        </p:nvSpPr>
        <p:spPr bwMode="auto">
          <a:xfrm flipH="1">
            <a:off x="5862638" y="6002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2" name="Oval 306"/>
          <p:cNvSpPr>
            <a:spLocks noChangeArrowheads="1"/>
          </p:cNvSpPr>
          <p:nvPr/>
        </p:nvSpPr>
        <p:spPr bwMode="auto">
          <a:xfrm flipH="1">
            <a:off x="6548438" y="5976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3" name="Oval 307"/>
          <p:cNvSpPr>
            <a:spLocks noChangeArrowheads="1"/>
          </p:cNvSpPr>
          <p:nvPr/>
        </p:nvSpPr>
        <p:spPr bwMode="auto">
          <a:xfrm flipH="1">
            <a:off x="5300663" y="6327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4" name="Oval 308"/>
          <p:cNvSpPr>
            <a:spLocks noChangeArrowheads="1"/>
          </p:cNvSpPr>
          <p:nvPr/>
        </p:nvSpPr>
        <p:spPr bwMode="auto">
          <a:xfrm flipH="1">
            <a:off x="4292601" y="3716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5" name="Oval 309"/>
          <p:cNvSpPr>
            <a:spLocks noChangeArrowheads="1"/>
          </p:cNvSpPr>
          <p:nvPr/>
        </p:nvSpPr>
        <p:spPr bwMode="auto">
          <a:xfrm flipH="1">
            <a:off x="4483101" y="4087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6" name="Oval 310"/>
          <p:cNvSpPr>
            <a:spLocks noChangeArrowheads="1"/>
          </p:cNvSpPr>
          <p:nvPr/>
        </p:nvSpPr>
        <p:spPr bwMode="auto">
          <a:xfrm flipH="1">
            <a:off x="4792663" y="4127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7" name="Oval 311"/>
          <p:cNvSpPr>
            <a:spLocks noChangeArrowheads="1"/>
          </p:cNvSpPr>
          <p:nvPr/>
        </p:nvSpPr>
        <p:spPr bwMode="auto">
          <a:xfrm flipH="1">
            <a:off x="5614988" y="4108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8" name="Oval 312"/>
          <p:cNvSpPr>
            <a:spLocks noChangeArrowheads="1"/>
          </p:cNvSpPr>
          <p:nvPr/>
        </p:nvSpPr>
        <p:spPr bwMode="auto">
          <a:xfrm flipH="1">
            <a:off x="5138738" y="44164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89" name="Oval 313"/>
          <p:cNvSpPr>
            <a:spLocks noChangeArrowheads="1"/>
          </p:cNvSpPr>
          <p:nvPr/>
        </p:nvSpPr>
        <p:spPr bwMode="auto">
          <a:xfrm flipH="1">
            <a:off x="3395663" y="4064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0" name="Oval 314"/>
          <p:cNvSpPr>
            <a:spLocks noChangeArrowheads="1"/>
          </p:cNvSpPr>
          <p:nvPr/>
        </p:nvSpPr>
        <p:spPr bwMode="auto">
          <a:xfrm flipH="1">
            <a:off x="3338513" y="1416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1" name="Oval 315"/>
          <p:cNvSpPr>
            <a:spLocks noChangeArrowheads="1"/>
          </p:cNvSpPr>
          <p:nvPr/>
        </p:nvSpPr>
        <p:spPr bwMode="auto">
          <a:xfrm flipH="1">
            <a:off x="4087813" y="3287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2" name="Oval 316"/>
          <p:cNvSpPr>
            <a:spLocks noChangeArrowheads="1"/>
          </p:cNvSpPr>
          <p:nvPr/>
        </p:nvSpPr>
        <p:spPr bwMode="auto">
          <a:xfrm flipH="1">
            <a:off x="3640138" y="402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3" name="Oval 317"/>
          <p:cNvSpPr>
            <a:spLocks noChangeArrowheads="1"/>
          </p:cNvSpPr>
          <p:nvPr/>
        </p:nvSpPr>
        <p:spPr bwMode="auto">
          <a:xfrm flipH="1">
            <a:off x="4505326" y="2430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4" name="Oval 318"/>
          <p:cNvSpPr>
            <a:spLocks noChangeArrowheads="1"/>
          </p:cNvSpPr>
          <p:nvPr/>
        </p:nvSpPr>
        <p:spPr bwMode="auto">
          <a:xfrm flipH="1">
            <a:off x="3627438" y="1570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5" name="Oval 319"/>
          <p:cNvSpPr>
            <a:spLocks noChangeArrowheads="1"/>
          </p:cNvSpPr>
          <p:nvPr/>
        </p:nvSpPr>
        <p:spPr bwMode="auto">
          <a:xfrm flipH="1">
            <a:off x="2940051" y="1668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6" name="Oval 320"/>
          <p:cNvSpPr>
            <a:spLocks noChangeArrowheads="1"/>
          </p:cNvSpPr>
          <p:nvPr/>
        </p:nvSpPr>
        <p:spPr bwMode="auto">
          <a:xfrm flipH="1">
            <a:off x="3387726" y="877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7" name="Oval 321"/>
          <p:cNvSpPr>
            <a:spLocks noChangeArrowheads="1"/>
          </p:cNvSpPr>
          <p:nvPr/>
        </p:nvSpPr>
        <p:spPr bwMode="auto">
          <a:xfrm flipH="1">
            <a:off x="3783013" y="1082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8" name="Oval 322"/>
          <p:cNvSpPr>
            <a:spLocks noChangeArrowheads="1"/>
          </p:cNvSpPr>
          <p:nvPr/>
        </p:nvSpPr>
        <p:spPr bwMode="auto">
          <a:xfrm flipH="1">
            <a:off x="4344988" y="1674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699" name="Oval 323"/>
          <p:cNvSpPr>
            <a:spLocks noChangeArrowheads="1"/>
          </p:cNvSpPr>
          <p:nvPr/>
        </p:nvSpPr>
        <p:spPr bwMode="auto">
          <a:xfrm flipH="1">
            <a:off x="3884613" y="126615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00" name="Oval 324"/>
          <p:cNvSpPr>
            <a:spLocks noChangeArrowheads="1"/>
          </p:cNvSpPr>
          <p:nvPr/>
        </p:nvSpPr>
        <p:spPr bwMode="auto">
          <a:xfrm flipH="1">
            <a:off x="4337051" y="6121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40613" name="Text Box 325"/>
          <p:cNvSpPr txBox="1">
            <a:spLocks noChangeArrowheads="1"/>
          </p:cNvSpPr>
          <p:nvPr/>
        </p:nvSpPr>
        <p:spPr bwMode="auto">
          <a:xfrm flipH="1">
            <a:off x="6527800" y="-25400"/>
            <a:ext cx="692150" cy="336550"/>
          </a:xfrm>
          <a:prstGeom prst="rect">
            <a:avLst/>
          </a:prstGeom>
          <a:solidFill>
            <a:srgbClr val="FFFF00"/>
          </a:solidFill>
          <a:ln w="9525">
            <a:noFill/>
            <a:miter lim="800000"/>
            <a:headEnd/>
            <a:tailEnd/>
          </a:ln>
          <a:effectLst/>
        </p:spPr>
        <p:txBody>
          <a:bodyPr wrap="none">
            <a:spAutoFit/>
          </a:bodyPr>
          <a:lstStyle/>
          <a:p>
            <a:pPr eaLnBrk="0" hangingPunct="0">
              <a:defRPr/>
            </a:pPr>
            <a:r>
              <a:rPr lang="cs-CZ" sz="1600" b="1" u="sng" dirty="0">
                <a:effectLst>
                  <a:outerShdw blurRad="38100" dist="38100" dir="2700000" algn="tl">
                    <a:srgbClr val="FFFFFF"/>
                  </a:outerShdw>
                </a:effectLst>
                <a:latin typeface="Times New Roman" pitchFamily="18" charset="0"/>
              </a:rPr>
              <a:t>Zánět</a:t>
            </a:r>
            <a:endParaRPr lang="cs-CZ" sz="1400" dirty="0">
              <a:latin typeface="Times New Roman" pitchFamily="18" charset="0"/>
            </a:endParaRPr>
          </a:p>
        </p:txBody>
      </p:sp>
      <p:sp>
        <p:nvSpPr>
          <p:cNvPr id="140615" name="Text Box 327"/>
          <p:cNvSpPr txBox="1">
            <a:spLocks noChangeArrowheads="1"/>
          </p:cNvSpPr>
          <p:nvPr/>
        </p:nvSpPr>
        <p:spPr bwMode="auto">
          <a:xfrm flipH="1">
            <a:off x="4664076" y="3575050"/>
            <a:ext cx="2386013"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 permeability kapilár</a:t>
            </a:r>
            <a:endParaRPr lang="cs-CZ" sz="1400" dirty="0">
              <a:latin typeface="Times New Roman" pitchFamily="18" charset="0"/>
            </a:endParaRPr>
          </a:p>
        </p:txBody>
      </p:sp>
      <p:sp>
        <p:nvSpPr>
          <p:cNvPr id="101706" name="Oval 330"/>
          <p:cNvSpPr>
            <a:spLocks noChangeArrowheads="1"/>
          </p:cNvSpPr>
          <p:nvPr/>
        </p:nvSpPr>
        <p:spPr bwMode="auto">
          <a:xfrm flipH="1">
            <a:off x="4400551" y="3917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07" name="Oval 331"/>
          <p:cNvSpPr>
            <a:spLocks noChangeArrowheads="1"/>
          </p:cNvSpPr>
          <p:nvPr/>
        </p:nvSpPr>
        <p:spPr bwMode="auto">
          <a:xfrm flipH="1">
            <a:off x="4448176" y="3689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08" name="Oval 332"/>
          <p:cNvSpPr>
            <a:spLocks noChangeArrowheads="1"/>
          </p:cNvSpPr>
          <p:nvPr/>
        </p:nvSpPr>
        <p:spPr bwMode="auto">
          <a:xfrm flipH="1">
            <a:off x="5449888" y="3962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09" name="Oval 333"/>
          <p:cNvSpPr>
            <a:spLocks noChangeArrowheads="1"/>
          </p:cNvSpPr>
          <p:nvPr/>
        </p:nvSpPr>
        <p:spPr bwMode="auto">
          <a:xfrm flipH="1">
            <a:off x="5818188" y="3978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10" name="Oval 334"/>
          <p:cNvSpPr>
            <a:spLocks noChangeArrowheads="1"/>
          </p:cNvSpPr>
          <p:nvPr/>
        </p:nvSpPr>
        <p:spPr bwMode="auto">
          <a:xfrm flipH="1">
            <a:off x="6797676" y="55641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11" name="Oval 335"/>
          <p:cNvSpPr>
            <a:spLocks noChangeArrowheads="1"/>
          </p:cNvSpPr>
          <p:nvPr/>
        </p:nvSpPr>
        <p:spPr bwMode="auto">
          <a:xfrm flipH="1">
            <a:off x="6118226" y="6078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12" name="Oval 336"/>
          <p:cNvSpPr>
            <a:spLocks noChangeArrowheads="1"/>
          </p:cNvSpPr>
          <p:nvPr/>
        </p:nvSpPr>
        <p:spPr bwMode="auto">
          <a:xfrm flipH="1">
            <a:off x="6688138" y="5313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13" name="Oval 337"/>
          <p:cNvSpPr>
            <a:spLocks noChangeArrowheads="1"/>
          </p:cNvSpPr>
          <p:nvPr/>
        </p:nvSpPr>
        <p:spPr bwMode="auto">
          <a:xfrm flipH="1">
            <a:off x="5922963" y="538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14" name="Oval 338"/>
          <p:cNvSpPr>
            <a:spLocks noChangeArrowheads="1"/>
          </p:cNvSpPr>
          <p:nvPr/>
        </p:nvSpPr>
        <p:spPr bwMode="auto">
          <a:xfrm flipH="1">
            <a:off x="7081838"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15" name="Oval 339"/>
          <p:cNvSpPr>
            <a:spLocks noChangeArrowheads="1"/>
          </p:cNvSpPr>
          <p:nvPr/>
        </p:nvSpPr>
        <p:spPr bwMode="auto">
          <a:xfrm flipH="1">
            <a:off x="6897688" y="5014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16" name="Oval 340"/>
          <p:cNvSpPr>
            <a:spLocks noChangeArrowheads="1"/>
          </p:cNvSpPr>
          <p:nvPr/>
        </p:nvSpPr>
        <p:spPr bwMode="auto">
          <a:xfrm flipH="1">
            <a:off x="6788151" y="4872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40629" name="Text Box 341"/>
          <p:cNvSpPr txBox="1">
            <a:spLocks noChangeArrowheads="1"/>
          </p:cNvSpPr>
          <p:nvPr/>
        </p:nvSpPr>
        <p:spPr bwMode="auto">
          <a:xfrm flipH="1">
            <a:off x="7770813" y="2986088"/>
            <a:ext cx="1403350"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Dilatace kapilár</a:t>
            </a:r>
            <a:endParaRPr lang="cs-CZ" sz="1400" dirty="0">
              <a:latin typeface="Times New Roman" pitchFamily="18" charset="0"/>
            </a:endParaRPr>
          </a:p>
        </p:txBody>
      </p:sp>
      <p:sp>
        <p:nvSpPr>
          <p:cNvPr id="140630" name="Text Box 342"/>
          <p:cNvSpPr txBox="1">
            <a:spLocks noChangeArrowheads="1"/>
          </p:cNvSpPr>
          <p:nvPr/>
        </p:nvSpPr>
        <p:spPr bwMode="auto">
          <a:xfrm flipH="1">
            <a:off x="8010525" y="1790700"/>
            <a:ext cx="1399742"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tlaku v kapiláře</a:t>
            </a:r>
            <a:endParaRPr lang="cs-CZ" sz="1400" dirty="0">
              <a:latin typeface="Times New Roman" pitchFamily="18" charset="0"/>
            </a:endParaRPr>
          </a:p>
        </p:txBody>
      </p:sp>
      <p:sp>
        <p:nvSpPr>
          <p:cNvPr id="101719" name="Freeform 343"/>
          <p:cNvSpPr>
            <a:spLocks/>
          </p:cNvSpPr>
          <p:nvPr/>
        </p:nvSpPr>
        <p:spPr bwMode="auto">
          <a:xfrm>
            <a:off x="6977063" y="2808288"/>
            <a:ext cx="3276600" cy="925512"/>
          </a:xfrm>
          <a:custGeom>
            <a:avLst/>
            <a:gdLst>
              <a:gd name="T0" fmla="*/ 2147483647 w 2064"/>
              <a:gd name="T1" fmla="*/ 0 h 583"/>
              <a:gd name="T2" fmla="*/ 2147483647 w 2064"/>
              <a:gd name="T3" fmla="*/ 761086656 h 583"/>
              <a:gd name="T4" fmla="*/ 0 w 2064"/>
              <a:gd name="T5" fmla="*/ 1469249288 h 583"/>
              <a:gd name="T6" fmla="*/ 0 60000 65536"/>
              <a:gd name="T7" fmla="*/ 0 60000 65536"/>
              <a:gd name="T8" fmla="*/ 0 60000 65536"/>
              <a:gd name="T9" fmla="*/ 0 w 2064"/>
              <a:gd name="T10" fmla="*/ 0 h 583"/>
              <a:gd name="T11" fmla="*/ 2064 w 2064"/>
              <a:gd name="T12" fmla="*/ 583 h 583"/>
            </a:gdLst>
            <a:ahLst/>
            <a:cxnLst>
              <a:cxn ang="T6">
                <a:pos x="T0" y="T1"/>
              </a:cxn>
              <a:cxn ang="T7">
                <a:pos x="T2" y="T3"/>
              </a:cxn>
              <a:cxn ang="T8">
                <a:pos x="T4" y="T5"/>
              </a:cxn>
            </a:cxnLst>
            <a:rect l="T9" t="T10" r="T11" b="T12"/>
            <a:pathLst>
              <a:path w="2064" h="583">
                <a:moveTo>
                  <a:pt x="2051" y="0"/>
                </a:moveTo>
                <a:cubicBezTo>
                  <a:pt x="1996" y="50"/>
                  <a:pt x="2064" y="205"/>
                  <a:pt x="1722" y="302"/>
                </a:cubicBezTo>
                <a:cubicBezTo>
                  <a:pt x="1391" y="404"/>
                  <a:pt x="359" y="525"/>
                  <a:pt x="0" y="583"/>
                </a:cubicBezTo>
              </a:path>
            </a:pathLst>
          </a:custGeom>
          <a:noFill/>
          <a:ln w="19050">
            <a:solidFill>
              <a:schemeClr val="tx1"/>
            </a:solidFill>
            <a:prstDash val="dash"/>
            <a:round/>
            <a:headEnd/>
            <a:tailEnd type="triangle" w="med" len="med"/>
          </a:ln>
        </p:spPr>
        <p:txBody>
          <a:bodyPr wrap="none" anchor="ctr"/>
          <a:lstStyle/>
          <a:p>
            <a:endParaRPr lang="cs-CZ"/>
          </a:p>
        </p:txBody>
      </p:sp>
      <p:sp>
        <p:nvSpPr>
          <p:cNvPr id="101720" name="Line 344"/>
          <p:cNvSpPr>
            <a:spLocks noChangeShapeType="1"/>
          </p:cNvSpPr>
          <p:nvPr/>
        </p:nvSpPr>
        <p:spPr bwMode="auto">
          <a:xfrm flipH="1" flipV="1">
            <a:off x="8704264" y="2532064"/>
            <a:ext cx="1587" cy="498475"/>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1721" name="Line 345"/>
          <p:cNvSpPr>
            <a:spLocks noChangeShapeType="1"/>
          </p:cNvSpPr>
          <p:nvPr/>
        </p:nvSpPr>
        <p:spPr bwMode="auto">
          <a:xfrm flipH="1" flipV="1">
            <a:off x="7296150" y="1196975"/>
            <a:ext cx="1104900" cy="64770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1722" name="Oval 346"/>
          <p:cNvSpPr>
            <a:spLocks noChangeArrowheads="1"/>
          </p:cNvSpPr>
          <p:nvPr/>
        </p:nvSpPr>
        <p:spPr bwMode="auto">
          <a:xfrm flipH="1">
            <a:off x="2874963" y="1025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23" name="Oval 347"/>
          <p:cNvSpPr>
            <a:spLocks noChangeArrowheads="1"/>
          </p:cNvSpPr>
          <p:nvPr/>
        </p:nvSpPr>
        <p:spPr bwMode="auto">
          <a:xfrm flipH="1">
            <a:off x="3297238" y="357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1724" name="Oval 348"/>
          <p:cNvSpPr>
            <a:spLocks noChangeArrowheads="1"/>
          </p:cNvSpPr>
          <p:nvPr/>
        </p:nvSpPr>
        <p:spPr bwMode="auto">
          <a:xfrm flipH="1">
            <a:off x="4267201" y="812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101725" name="Group 349"/>
          <p:cNvGrpSpPr>
            <a:grpSpLocks/>
          </p:cNvGrpSpPr>
          <p:nvPr/>
        </p:nvGrpSpPr>
        <p:grpSpPr bwMode="auto">
          <a:xfrm flipH="1">
            <a:off x="1185069" y="15878"/>
            <a:ext cx="9866313" cy="7175500"/>
            <a:chOff x="-225" y="0"/>
            <a:chExt cx="6215" cy="4520"/>
          </a:xfrm>
        </p:grpSpPr>
        <p:sp>
          <p:nvSpPr>
            <p:cNvPr id="101757" name="Rectangle 350"/>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101758" name="Rectangle 351"/>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101759" name="Rectangle 352"/>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sp>
        <p:nvSpPr>
          <p:cNvPr id="101726" name="AutoShape 353"/>
          <p:cNvSpPr>
            <a:spLocks noChangeArrowheads="1"/>
          </p:cNvSpPr>
          <p:nvPr/>
        </p:nvSpPr>
        <p:spPr bwMode="auto">
          <a:xfrm>
            <a:off x="6815138" y="2133601"/>
            <a:ext cx="360362" cy="792163"/>
          </a:xfrm>
          <a:prstGeom prst="upArrow">
            <a:avLst>
              <a:gd name="adj1" fmla="val 50000"/>
              <a:gd name="adj2" fmla="val 54956"/>
            </a:avLst>
          </a:prstGeom>
          <a:solidFill>
            <a:schemeClr val="accent1"/>
          </a:solidFill>
          <a:ln w="9525">
            <a:solidFill>
              <a:schemeClr val="tx1"/>
            </a:solidFill>
            <a:miter lim="800000"/>
            <a:headEnd/>
            <a:tailEnd/>
          </a:ln>
        </p:spPr>
        <p:txBody>
          <a:bodyPr vert="eaVert" wrap="none" anchor="ctr"/>
          <a:lstStyle/>
          <a:p>
            <a:endParaRPr lang="en-US"/>
          </a:p>
        </p:txBody>
      </p:sp>
      <p:sp>
        <p:nvSpPr>
          <p:cNvPr id="101727" name="Freeform 354"/>
          <p:cNvSpPr>
            <a:spLocks/>
          </p:cNvSpPr>
          <p:nvPr/>
        </p:nvSpPr>
        <p:spPr bwMode="auto">
          <a:xfrm>
            <a:off x="6873876" y="7939"/>
            <a:ext cx="3990975" cy="3127375"/>
          </a:xfrm>
          <a:custGeom>
            <a:avLst/>
            <a:gdLst>
              <a:gd name="T0" fmla="*/ 0 w 2514"/>
              <a:gd name="T1" fmla="*/ 504031324 h 1970"/>
              <a:gd name="T2" fmla="*/ 2147483647 w 2514"/>
              <a:gd name="T3" fmla="*/ 597277875 h 1970"/>
              <a:gd name="T4" fmla="*/ 2147483647 w 2514"/>
              <a:gd name="T5" fmla="*/ 2147483647 h 1970"/>
              <a:gd name="T6" fmla="*/ 2147483647 w 2514"/>
              <a:gd name="T7" fmla="*/ 2147483647 h 1970"/>
              <a:gd name="T8" fmla="*/ 0 60000 65536"/>
              <a:gd name="T9" fmla="*/ 0 60000 65536"/>
              <a:gd name="T10" fmla="*/ 0 60000 65536"/>
              <a:gd name="T11" fmla="*/ 0 60000 65536"/>
              <a:gd name="T12" fmla="*/ 0 w 2514"/>
              <a:gd name="T13" fmla="*/ 0 h 1970"/>
              <a:gd name="T14" fmla="*/ 2514 w 2514"/>
              <a:gd name="T15" fmla="*/ 1970 h 1970"/>
            </a:gdLst>
            <a:ahLst/>
            <a:cxnLst>
              <a:cxn ang="T8">
                <a:pos x="T0" y="T1"/>
              </a:cxn>
              <a:cxn ang="T9">
                <a:pos x="T2" y="T3"/>
              </a:cxn>
              <a:cxn ang="T10">
                <a:pos x="T4" y="T5"/>
              </a:cxn>
              <a:cxn ang="T11">
                <a:pos x="T6" y="T7"/>
              </a:cxn>
            </a:cxnLst>
            <a:rect l="T12" t="T13" r="T14" b="T15"/>
            <a:pathLst>
              <a:path w="2514" h="1970">
                <a:moveTo>
                  <a:pt x="0" y="200"/>
                </a:moveTo>
                <a:cubicBezTo>
                  <a:pt x="358" y="207"/>
                  <a:pt x="1784" y="0"/>
                  <a:pt x="2149" y="237"/>
                </a:cubicBezTo>
                <a:cubicBezTo>
                  <a:pt x="2514" y="474"/>
                  <a:pt x="2310" y="1333"/>
                  <a:pt x="2190" y="1622"/>
                </a:cubicBezTo>
                <a:cubicBezTo>
                  <a:pt x="2070" y="1911"/>
                  <a:pt x="1588" y="1898"/>
                  <a:pt x="1430" y="1970"/>
                </a:cubicBezTo>
              </a:path>
            </a:pathLst>
          </a:custGeom>
          <a:noFill/>
          <a:ln w="12700">
            <a:solidFill>
              <a:schemeClr val="tx1"/>
            </a:solidFill>
            <a:prstDash val="dash"/>
            <a:round/>
            <a:headEnd type="oval" w="med" len="med"/>
            <a:tailEnd type="triangle" w="med" len="med"/>
          </a:ln>
        </p:spPr>
        <p:txBody>
          <a:bodyPr wrap="none" anchor="ctr"/>
          <a:lstStyle/>
          <a:p>
            <a:endParaRPr lang="cs-CZ"/>
          </a:p>
        </p:txBody>
      </p:sp>
      <p:sp>
        <p:nvSpPr>
          <p:cNvPr id="101728" name="AutoShape 355"/>
          <p:cNvSpPr>
            <a:spLocks noChangeArrowheads="1"/>
          </p:cNvSpPr>
          <p:nvPr/>
        </p:nvSpPr>
        <p:spPr bwMode="auto">
          <a:xfrm>
            <a:off x="2927351" y="3235325"/>
            <a:ext cx="360363" cy="647700"/>
          </a:xfrm>
          <a:prstGeom prst="downArrow">
            <a:avLst>
              <a:gd name="adj1" fmla="val 50000"/>
              <a:gd name="adj2" fmla="val 44934"/>
            </a:avLst>
          </a:prstGeom>
          <a:solidFill>
            <a:schemeClr val="accent1"/>
          </a:solidFill>
          <a:ln w="9525">
            <a:solidFill>
              <a:schemeClr val="tx1"/>
            </a:solidFill>
            <a:miter lim="800000"/>
            <a:headEnd/>
            <a:tailEnd/>
          </a:ln>
        </p:spPr>
        <p:txBody>
          <a:bodyPr vert="eaVert" wrap="none" anchor="ctr"/>
          <a:lstStyle/>
          <a:p>
            <a:endParaRPr lang="en-US"/>
          </a:p>
        </p:txBody>
      </p:sp>
      <p:sp>
        <p:nvSpPr>
          <p:cNvPr id="101729" name="Line 356"/>
          <p:cNvSpPr>
            <a:spLocks noChangeShapeType="1"/>
          </p:cNvSpPr>
          <p:nvPr/>
        </p:nvSpPr>
        <p:spPr bwMode="auto">
          <a:xfrm flipH="1" flipV="1">
            <a:off x="4251325" y="3235326"/>
            <a:ext cx="0" cy="398463"/>
          </a:xfrm>
          <a:prstGeom prst="line">
            <a:avLst/>
          </a:prstGeom>
          <a:noFill/>
          <a:ln w="9525">
            <a:solidFill>
              <a:schemeClr val="tx1"/>
            </a:solidFill>
            <a:round/>
            <a:headEnd type="triangle" w="med" len="med"/>
            <a:tailEnd/>
          </a:ln>
        </p:spPr>
        <p:txBody>
          <a:bodyPr wrap="none" anchor="ctr"/>
          <a:lstStyle/>
          <a:p>
            <a:endParaRPr lang="cs-CZ"/>
          </a:p>
        </p:txBody>
      </p:sp>
      <p:sp>
        <p:nvSpPr>
          <p:cNvPr id="101730" name="Line 357"/>
          <p:cNvSpPr>
            <a:spLocks noChangeShapeType="1"/>
          </p:cNvSpPr>
          <p:nvPr/>
        </p:nvSpPr>
        <p:spPr bwMode="auto">
          <a:xfrm flipH="1" flipV="1">
            <a:off x="4511675" y="32464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1" name="Line 358"/>
          <p:cNvSpPr>
            <a:spLocks noChangeShapeType="1"/>
          </p:cNvSpPr>
          <p:nvPr/>
        </p:nvSpPr>
        <p:spPr bwMode="auto">
          <a:xfrm flipH="1" flipV="1">
            <a:off x="4772025" y="3257551"/>
            <a:ext cx="0" cy="398463"/>
          </a:xfrm>
          <a:prstGeom prst="line">
            <a:avLst/>
          </a:prstGeom>
          <a:noFill/>
          <a:ln w="9525">
            <a:solidFill>
              <a:schemeClr val="tx1"/>
            </a:solidFill>
            <a:round/>
            <a:headEnd type="triangle" w="med" len="med"/>
            <a:tailEnd/>
          </a:ln>
        </p:spPr>
        <p:txBody>
          <a:bodyPr wrap="none" anchor="ctr"/>
          <a:lstStyle/>
          <a:p>
            <a:endParaRPr lang="cs-CZ"/>
          </a:p>
        </p:txBody>
      </p:sp>
      <p:sp>
        <p:nvSpPr>
          <p:cNvPr id="101732" name="Line 359"/>
          <p:cNvSpPr>
            <a:spLocks noChangeShapeType="1"/>
          </p:cNvSpPr>
          <p:nvPr/>
        </p:nvSpPr>
        <p:spPr bwMode="auto">
          <a:xfrm flipH="1" flipV="1">
            <a:off x="5087938" y="3268663"/>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3" name="Line 360"/>
          <p:cNvSpPr>
            <a:spLocks noChangeShapeType="1"/>
          </p:cNvSpPr>
          <p:nvPr/>
        </p:nvSpPr>
        <p:spPr bwMode="auto">
          <a:xfrm flipH="1" flipV="1">
            <a:off x="5375275" y="32464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4" name="Line 361"/>
          <p:cNvSpPr>
            <a:spLocks noChangeShapeType="1"/>
          </p:cNvSpPr>
          <p:nvPr/>
        </p:nvSpPr>
        <p:spPr bwMode="auto">
          <a:xfrm flipH="1" flipV="1">
            <a:off x="5664200" y="3268663"/>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5" name="Line 362"/>
          <p:cNvSpPr>
            <a:spLocks noChangeShapeType="1"/>
          </p:cNvSpPr>
          <p:nvPr/>
        </p:nvSpPr>
        <p:spPr bwMode="auto">
          <a:xfrm flipH="1" flipV="1">
            <a:off x="5951538"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6" name="Line 363"/>
          <p:cNvSpPr>
            <a:spLocks noChangeShapeType="1"/>
          </p:cNvSpPr>
          <p:nvPr/>
        </p:nvSpPr>
        <p:spPr bwMode="auto">
          <a:xfrm flipH="1" flipV="1">
            <a:off x="6240463"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7" name="Line 364"/>
          <p:cNvSpPr>
            <a:spLocks noChangeShapeType="1"/>
          </p:cNvSpPr>
          <p:nvPr/>
        </p:nvSpPr>
        <p:spPr bwMode="auto">
          <a:xfrm flipH="1" flipV="1">
            <a:off x="6527800"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8" name="Line 365"/>
          <p:cNvSpPr>
            <a:spLocks noChangeShapeType="1"/>
          </p:cNvSpPr>
          <p:nvPr/>
        </p:nvSpPr>
        <p:spPr bwMode="auto">
          <a:xfrm flipH="1" flipV="1">
            <a:off x="6815138"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1739" name="Line 366"/>
          <p:cNvSpPr>
            <a:spLocks noChangeShapeType="1"/>
          </p:cNvSpPr>
          <p:nvPr/>
        </p:nvSpPr>
        <p:spPr bwMode="auto">
          <a:xfrm flipH="1" flipV="1">
            <a:off x="7656513"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101740" name="Line 367"/>
          <p:cNvSpPr>
            <a:spLocks noChangeShapeType="1"/>
          </p:cNvSpPr>
          <p:nvPr/>
        </p:nvSpPr>
        <p:spPr bwMode="auto">
          <a:xfrm flipH="1" flipV="1">
            <a:off x="6934200" y="1773238"/>
            <a:ext cx="0" cy="1866900"/>
          </a:xfrm>
          <a:prstGeom prst="line">
            <a:avLst/>
          </a:prstGeom>
          <a:noFill/>
          <a:ln w="9525">
            <a:solidFill>
              <a:schemeClr val="tx1"/>
            </a:solidFill>
            <a:round/>
            <a:headEnd/>
            <a:tailEnd type="triangle" w="med" len="med"/>
          </a:ln>
        </p:spPr>
        <p:txBody>
          <a:bodyPr wrap="none" anchor="ctr"/>
          <a:lstStyle/>
          <a:p>
            <a:endParaRPr lang="cs-CZ"/>
          </a:p>
        </p:txBody>
      </p:sp>
      <p:sp>
        <p:nvSpPr>
          <p:cNvPr id="101741" name="Line 368"/>
          <p:cNvSpPr>
            <a:spLocks noChangeShapeType="1"/>
          </p:cNvSpPr>
          <p:nvPr/>
        </p:nvSpPr>
        <p:spPr bwMode="auto">
          <a:xfrm flipH="1" flipV="1">
            <a:off x="6383338" y="2133600"/>
            <a:ext cx="0" cy="1511300"/>
          </a:xfrm>
          <a:prstGeom prst="line">
            <a:avLst/>
          </a:prstGeom>
          <a:noFill/>
          <a:ln w="9525">
            <a:solidFill>
              <a:schemeClr val="tx1"/>
            </a:solidFill>
            <a:round/>
            <a:headEnd/>
            <a:tailEnd type="triangle" w="med" len="med"/>
          </a:ln>
        </p:spPr>
        <p:txBody>
          <a:bodyPr wrap="none" anchor="ctr"/>
          <a:lstStyle/>
          <a:p>
            <a:endParaRPr lang="cs-CZ"/>
          </a:p>
        </p:txBody>
      </p:sp>
      <p:sp>
        <p:nvSpPr>
          <p:cNvPr id="101742" name="Line 369"/>
          <p:cNvSpPr>
            <a:spLocks noChangeShapeType="1"/>
          </p:cNvSpPr>
          <p:nvPr/>
        </p:nvSpPr>
        <p:spPr bwMode="auto">
          <a:xfrm flipH="1" flipV="1">
            <a:off x="6072188" y="2205039"/>
            <a:ext cx="0" cy="1436687"/>
          </a:xfrm>
          <a:prstGeom prst="line">
            <a:avLst/>
          </a:prstGeom>
          <a:noFill/>
          <a:ln w="9525">
            <a:solidFill>
              <a:schemeClr val="tx1"/>
            </a:solidFill>
            <a:round/>
            <a:headEnd/>
            <a:tailEnd type="triangle" w="med" len="med"/>
          </a:ln>
        </p:spPr>
        <p:txBody>
          <a:bodyPr wrap="none" anchor="ctr"/>
          <a:lstStyle/>
          <a:p>
            <a:endParaRPr lang="cs-CZ"/>
          </a:p>
        </p:txBody>
      </p:sp>
      <p:sp>
        <p:nvSpPr>
          <p:cNvPr id="101743" name="Line 370"/>
          <p:cNvSpPr>
            <a:spLocks noChangeShapeType="1"/>
          </p:cNvSpPr>
          <p:nvPr/>
        </p:nvSpPr>
        <p:spPr bwMode="auto">
          <a:xfrm flipH="1" flipV="1">
            <a:off x="5784850" y="2349501"/>
            <a:ext cx="0" cy="1274763"/>
          </a:xfrm>
          <a:prstGeom prst="line">
            <a:avLst/>
          </a:prstGeom>
          <a:noFill/>
          <a:ln w="9525">
            <a:solidFill>
              <a:schemeClr val="tx1"/>
            </a:solidFill>
            <a:round/>
            <a:headEnd/>
            <a:tailEnd type="triangle" w="med" len="med"/>
          </a:ln>
        </p:spPr>
        <p:txBody>
          <a:bodyPr wrap="none" anchor="ctr"/>
          <a:lstStyle/>
          <a:p>
            <a:endParaRPr lang="cs-CZ"/>
          </a:p>
        </p:txBody>
      </p:sp>
      <p:sp>
        <p:nvSpPr>
          <p:cNvPr id="101744" name="Line 371"/>
          <p:cNvSpPr>
            <a:spLocks noChangeShapeType="1"/>
          </p:cNvSpPr>
          <p:nvPr/>
        </p:nvSpPr>
        <p:spPr bwMode="auto">
          <a:xfrm flipH="1" flipV="1">
            <a:off x="5497513" y="2492375"/>
            <a:ext cx="0" cy="1125538"/>
          </a:xfrm>
          <a:prstGeom prst="line">
            <a:avLst/>
          </a:prstGeom>
          <a:noFill/>
          <a:ln w="9525">
            <a:solidFill>
              <a:schemeClr val="tx1"/>
            </a:solidFill>
            <a:round/>
            <a:headEnd/>
            <a:tailEnd type="triangle" w="med" len="med"/>
          </a:ln>
        </p:spPr>
        <p:txBody>
          <a:bodyPr wrap="none" anchor="ctr"/>
          <a:lstStyle/>
          <a:p>
            <a:endParaRPr lang="cs-CZ"/>
          </a:p>
        </p:txBody>
      </p:sp>
      <p:sp>
        <p:nvSpPr>
          <p:cNvPr id="101745" name="Line 372"/>
          <p:cNvSpPr>
            <a:spLocks noChangeShapeType="1"/>
          </p:cNvSpPr>
          <p:nvPr/>
        </p:nvSpPr>
        <p:spPr bwMode="auto">
          <a:xfrm flipH="1" flipV="1">
            <a:off x="5232400" y="2565400"/>
            <a:ext cx="0" cy="1079500"/>
          </a:xfrm>
          <a:prstGeom prst="line">
            <a:avLst/>
          </a:prstGeom>
          <a:noFill/>
          <a:ln w="9525">
            <a:solidFill>
              <a:schemeClr val="tx1"/>
            </a:solidFill>
            <a:round/>
            <a:headEnd/>
            <a:tailEnd type="triangle" w="med" len="med"/>
          </a:ln>
        </p:spPr>
        <p:txBody>
          <a:bodyPr wrap="none" anchor="ctr"/>
          <a:lstStyle/>
          <a:p>
            <a:endParaRPr lang="cs-CZ"/>
          </a:p>
        </p:txBody>
      </p:sp>
      <p:sp>
        <p:nvSpPr>
          <p:cNvPr id="101746" name="Line 373"/>
          <p:cNvSpPr>
            <a:spLocks noChangeShapeType="1"/>
          </p:cNvSpPr>
          <p:nvPr/>
        </p:nvSpPr>
        <p:spPr bwMode="auto">
          <a:xfrm flipH="1" flipV="1">
            <a:off x="4922838" y="2708275"/>
            <a:ext cx="0" cy="909638"/>
          </a:xfrm>
          <a:prstGeom prst="line">
            <a:avLst/>
          </a:prstGeom>
          <a:noFill/>
          <a:ln w="9525">
            <a:solidFill>
              <a:schemeClr val="tx1"/>
            </a:solidFill>
            <a:round/>
            <a:headEnd/>
            <a:tailEnd type="triangle" w="med" len="med"/>
          </a:ln>
        </p:spPr>
        <p:txBody>
          <a:bodyPr wrap="none" anchor="ctr"/>
          <a:lstStyle/>
          <a:p>
            <a:endParaRPr lang="cs-CZ"/>
          </a:p>
        </p:txBody>
      </p:sp>
      <p:sp>
        <p:nvSpPr>
          <p:cNvPr id="101747" name="Line 374"/>
          <p:cNvSpPr>
            <a:spLocks noChangeShapeType="1"/>
          </p:cNvSpPr>
          <p:nvPr/>
        </p:nvSpPr>
        <p:spPr bwMode="auto">
          <a:xfrm flipH="1" flipV="1">
            <a:off x="4635500" y="2852738"/>
            <a:ext cx="0" cy="792162"/>
          </a:xfrm>
          <a:prstGeom prst="line">
            <a:avLst/>
          </a:prstGeom>
          <a:noFill/>
          <a:ln w="9525">
            <a:solidFill>
              <a:schemeClr val="tx1"/>
            </a:solidFill>
            <a:round/>
            <a:headEnd/>
            <a:tailEnd type="triangle" w="med" len="med"/>
          </a:ln>
        </p:spPr>
        <p:txBody>
          <a:bodyPr wrap="none" anchor="ctr"/>
          <a:lstStyle/>
          <a:p>
            <a:endParaRPr lang="cs-CZ"/>
          </a:p>
        </p:txBody>
      </p:sp>
      <p:sp>
        <p:nvSpPr>
          <p:cNvPr id="101748" name="Line 375"/>
          <p:cNvSpPr>
            <a:spLocks noChangeShapeType="1"/>
          </p:cNvSpPr>
          <p:nvPr/>
        </p:nvSpPr>
        <p:spPr bwMode="auto">
          <a:xfrm flipH="1" flipV="1">
            <a:off x="4348163" y="2997201"/>
            <a:ext cx="0" cy="646113"/>
          </a:xfrm>
          <a:prstGeom prst="line">
            <a:avLst/>
          </a:prstGeom>
          <a:noFill/>
          <a:ln w="9525">
            <a:solidFill>
              <a:schemeClr val="tx1"/>
            </a:solidFill>
            <a:round/>
            <a:headEnd/>
            <a:tailEnd type="triangle" w="med" len="med"/>
          </a:ln>
        </p:spPr>
        <p:txBody>
          <a:bodyPr wrap="none" anchor="ctr"/>
          <a:lstStyle/>
          <a:p>
            <a:endParaRPr lang="cs-CZ"/>
          </a:p>
        </p:txBody>
      </p:sp>
      <p:sp>
        <p:nvSpPr>
          <p:cNvPr id="101749" name="Line 376"/>
          <p:cNvSpPr>
            <a:spLocks noChangeShapeType="1"/>
          </p:cNvSpPr>
          <p:nvPr/>
        </p:nvSpPr>
        <p:spPr bwMode="auto">
          <a:xfrm flipH="1" flipV="1">
            <a:off x="3773488"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101750" name="Line 377"/>
          <p:cNvSpPr>
            <a:spLocks noChangeShapeType="1"/>
          </p:cNvSpPr>
          <p:nvPr/>
        </p:nvSpPr>
        <p:spPr bwMode="auto">
          <a:xfrm flipH="1" flipV="1">
            <a:off x="7186613" y="1392238"/>
            <a:ext cx="0" cy="2233612"/>
          </a:xfrm>
          <a:prstGeom prst="line">
            <a:avLst/>
          </a:prstGeom>
          <a:noFill/>
          <a:ln w="9525">
            <a:solidFill>
              <a:schemeClr val="tx1"/>
            </a:solidFill>
            <a:round/>
            <a:headEnd/>
            <a:tailEnd type="triangle" w="med" len="med"/>
          </a:ln>
        </p:spPr>
        <p:txBody>
          <a:bodyPr wrap="none" anchor="ctr"/>
          <a:lstStyle/>
          <a:p>
            <a:endParaRPr lang="cs-CZ"/>
          </a:p>
        </p:txBody>
      </p:sp>
      <p:sp>
        <p:nvSpPr>
          <p:cNvPr id="101751" name="Line 378"/>
          <p:cNvSpPr>
            <a:spLocks noChangeShapeType="1"/>
          </p:cNvSpPr>
          <p:nvPr/>
        </p:nvSpPr>
        <p:spPr bwMode="auto">
          <a:xfrm flipH="1" flipV="1">
            <a:off x="7439025" y="908050"/>
            <a:ext cx="0" cy="2736850"/>
          </a:xfrm>
          <a:prstGeom prst="line">
            <a:avLst/>
          </a:prstGeom>
          <a:noFill/>
          <a:ln w="9525">
            <a:solidFill>
              <a:schemeClr val="tx1"/>
            </a:solidFill>
            <a:round/>
            <a:headEnd/>
            <a:tailEnd type="triangle" w="med" len="med"/>
          </a:ln>
        </p:spPr>
        <p:txBody>
          <a:bodyPr wrap="none" anchor="ctr"/>
          <a:lstStyle/>
          <a:p>
            <a:endParaRPr lang="cs-CZ"/>
          </a:p>
        </p:txBody>
      </p:sp>
      <p:sp>
        <p:nvSpPr>
          <p:cNvPr id="101752" name="Line 379"/>
          <p:cNvSpPr>
            <a:spLocks noChangeShapeType="1"/>
          </p:cNvSpPr>
          <p:nvPr/>
        </p:nvSpPr>
        <p:spPr bwMode="auto">
          <a:xfrm flipV="1">
            <a:off x="3581401" y="1844676"/>
            <a:ext cx="3306763" cy="1484313"/>
          </a:xfrm>
          <a:prstGeom prst="line">
            <a:avLst/>
          </a:prstGeom>
          <a:noFill/>
          <a:ln w="9525">
            <a:solidFill>
              <a:schemeClr val="tx1"/>
            </a:solidFill>
            <a:round/>
            <a:headEnd/>
            <a:tailEnd/>
          </a:ln>
        </p:spPr>
        <p:txBody>
          <a:bodyPr wrap="none" anchor="ctr"/>
          <a:lstStyle/>
          <a:p>
            <a:endParaRPr lang="cs-CZ"/>
          </a:p>
        </p:txBody>
      </p:sp>
      <p:sp>
        <p:nvSpPr>
          <p:cNvPr id="101753" name="Line 380"/>
          <p:cNvSpPr>
            <a:spLocks noChangeShapeType="1"/>
          </p:cNvSpPr>
          <p:nvPr/>
        </p:nvSpPr>
        <p:spPr bwMode="auto">
          <a:xfrm flipV="1">
            <a:off x="6959600" y="0"/>
            <a:ext cx="998538" cy="1773238"/>
          </a:xfrm>
          <a:prstGeom prst="line">
            <a:avLst/>
          </a:prstGeom>
          <a:noFill/>
          <a:ln w="9525">
            <a:solidFill>
              <a:schemeClr val="tx1"/>
            </a:solidFill>
            <a:round/>
            <a:headEnd/>
            <a:tailEnd/>
          </a:ln>
        </p:spPr>
        <p:txBody>
          <a:bodyPr wrap="none" anchor="ctr"/>
          <a:lstStyle/>
          <a:p>
            <a:endParaRPr lang="cs-CZ"/>
          </a:p>
        </p:txBody>
      </p:sp>
      <p:sp>
        <p:nvSpPr>
          <p:cNvPr id="101754" name="Line 381"/>
          <p:cNvSpPr>
            <a:spLocks noChangeShapeType="1"/>
          </p:cNvSpPr>
          <p:nvPr/>
        </p:nvSpPr>
        <p:spPr bwMode="auto">
          <a:xfrm flipH="1" flipV="1">
            <a:off x="7943850"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101756" name="Freeform 383"/>
          <p:cNvSpPr>
            <a:spLocks/>
          </p:cNvSpPr>
          <p:nvPr/>
        </p:nvSpPr>
        <p:spPr bwMode="auto">
          <a:xfrm>
            <a:off x="2432049" y="936625"/>
            <a:ext cx="1673225" cy="323850"/>
          </a:xfrm>
          <a:custGeom>
            <a:avLst/>
            <a:gdLst>
              <a:gd name="T0" fmla="*/ 2147483647 w 1028"/>
              <a:gd name="T1" fmla="*/ 380544967 h 201"/>
              <a:gd name="T2" fmla="*/ 1345763195 w 1028"/>
              <a:gd name="T3" fmla="*/ 430948255 h 201"/>
              <a:gd name="T4" fmla="*/ 0 w 1028"/>
              <a:gd name="T5" fmla="*/ 0 h 201"/>
              <a:gd name="T6" fmla="*/ 0 60000 65536"/>
              <a:gd name="T7" fmla="*/ 0 60000 65536"/>
              <a:gd name="T8" fmla="*/ 0 60000 65536"/>
              <a:gd name="T9" fmla="*/ 0 w 1028"/>
              <a:gd name="T10" fmla="*/ 0 h 201"/>
              <a:gd name="T11" fmla="*/ 1028 w 1028"/>
              <a:gd name="T12" fmla="*/ 201 h 201"/>
            </a:gdLst>
            <a:ahLst/>
            <a:cxnLst>
              <a:cxn ang="T6">
                <a:pos x="T0" y="T1"/>
              </a:cxn>
              <a:cxn ang="T7">
                <a:pos x="T2" y="T3"/>
              </a:cxn>
              <a:cxn ang="T8">
                <a:pos x="T4" y="T5"/>
              </a:cxn>
            </a:cxnLst>
            <a:rect l="T9" t="T10" r="T11" b="T12"/>
            <a:pathLst>
              <a:path w="1028" h="201">
                <a:moveTo>
                  <a:pt x="1028" y="151"/>
                </a:moveTo>
                <a:cubicBezTo>
                  <a:pt x="945" y="154"/>
                  <a:pt x="705" y="196"/>
                  <a:pt x="534" y="171"/>
                </a:cubicBezTo>
                <a:cubicBezTo>
                  <a:pt x="353" y="201"/>
                  <a:pt x="111" y="36"/>
                  <a:pt x="0" y="0"/>
                </a:cubicBezTo>
              </a:path>
            </a:pathLst>
          </a:custGeom>
          <a:noFill/>
          <a:ln w="9525">
            <a:solidFill>
              <a:schemeClr val="tx1"/>
            </a:solidFill>
            <a:round/>
            <a:headEnd/>
            <a:tailEnd type="triangle" w="med" len="med"/>
          </a:ln>
        </p:spPr>
        <p:txBody>
          <a:bodyPr/>
          <a:lstStyle/>
          <a:p>
            <a:endParaRPr lang="cs-CZ" dirty="0"/>
          </a:p>
        </p:txBody>
      </p:sp>
      <p:sp>
        <p:nvSpPr>
          <p:cNvPr id="388" name="Volný tvar: obrazec 387">
            <a:extLst>
              <a:ext uri="{FF2B5EF4-FFF2-40B4-BE49-F238E27FC236}">
                <a16:creationId xmlns:a16="http://schemas.microsoft.com/office/drawing/2014/main" id="{7FC34853-AF5A-459C-B012-8FB40E255CFF}"/>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755" name="Text Box 382"/>
          <p:cNvSpPr txBox="1">
            <a:spLocks noChangeArrowheads="1"/>
          </p:cNvSpPr>
          <p:nvPr/>
        </p:nvSpPr>
        <p:spPr bwMode="auto">
          <a:xfrm rot="18103792" flipH="1">
            <a:off x="6194618" y="641678"/>
            <a:ext cx="1733167" cy="523220"/>
          </a:xfrm>
          <a:prstGeom prst="rect">
            <a:avLst/>
          </a:prstGeom>
          <a:solidFill>
            <a:srgbClr val="BBE0E3"/>
          </a:solidFill>
          <a:ln w="9525">
            <a:noFill/>
            <a:miter lim="800000"/>
            <a:headEnd/>
            <a:tailEnd/>
          </a:ln>
        </p:spPr>
        <p:txBody>
          <a:bodyPr wrap="none">
            <a:spAutoFit/>
          </a:bodyPr>
          <a:lstStyle/>
          <a:p>
            <a:pPr eaLnBrk="0" hangingPunct="0"/>
            <a:r>
              <a:rPr lang="cs-CZ" sz="1400" b="1" u="sng" dirty="0">
                <a:latin typeface="Times New Roman" pitchFamily="18" charset="0"/>
              </a:rPr>
              <a:t>Zvýšení gradientu </a:t>
            </a:r>
          </a:p>
          <a:p>
            <a:pPr eaLnBrk="0" hangingPunct="0"/>
            <a:r>
              <a:rPr lang="cs-CZ" sz="1400" b="1" u="sng" dirty="0">
                <a:latin typeface="Times New Roman" pitchFamily="18" charset="0"/>
              </a:rPr>
              <a:t>hydraulických tlaků</a:t>
            </a:r>
            <a:endParaRPr lang="cs-CZ" sz="1400" dirty="0">
              <a:latin typeface="Times New Roman" pitchFamily="18" charset="0"/>
            </a:endParaRPr>
          </a:p>
        </p:txBody>
      </p:sp>
      <p:grpSp>
        <p:nvGrpSpPr>
          <p:cNvPr id="389" name="Skupina 388">
            <a:extLst>
              <a:ext uri="{FF2B5EF4-FFF2-40B4-BE49-F238E27FC236}">
                <a16:creationId xmlns:a16="http://schemas.microsoft.com/office/drawing/2014/main" id="{8EBFF8A9-4691-46FB-852F-CE0BBBFE637B}"/>
              </a:ext>
            </a:extLst>
          </p:cNvPr>
          <p:cNvGrpSpPr/>
          <p:nvPr/>
        </p:nvGrpSpPr>
        <p:grpSpPr>
          <a:xfrm>
            <a:off x="1860374" y="33958"/>
            <a:ext cx="5477650" cy="495591"/>
            <a:chOff x="336374" y="33957"/>
            <a:chExt cx="5477650" cy="495591"/>
          </a:xfrm>
        </p:grpSpPr>
        <p:cxnSp>
          <p:nvCxnSpPr>
            <p:cNvPr id="390" name="Přímá spojnice se šipkou 389">
              <a:extLst>
                <a:ext uri="{FF2B5EF4-FFF2-40B4-BE49-F238E27FC236}">
                  <a16:creationId xmlns:a16="http://schemas.microsoft.com/office/drawing/2014/main" id="{B0147EE0-9459-4300-BCE5-D081C34CB9B8}"/>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1" name="Přímá spojnice se šipkou 390">
              <a:extLst>
                <a:ext uri="{FF2B5EF4-FFF2-40B4-BE49-F238E27FC236}">
                  <a16:creationId xmlns:a16="http://schemas.microsoft.com/office/drawing/2014/main" id="{169E2EF9-5A82-47D9-B648-A65249B16C56}"/>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2" name="Přímá spojnice se šipkou 391">
              <a:extLst>
                <a:ext uri="{FF2B5EF4-FFF2-40B4-BE49-F238E27FC236}">
                  <a16:creationId xmlns:a16="http://schemas.microsoft.com/office/drawing/2014/main" id="{2DA91520-33A0-4DCE-B0DB-E1CBAD1FF812}"/>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3" name="Přímá spojnice se šipkou 392">
              <a:extLst>
                <a:ext uri="{FF2B5EF4-FFF2-40B4-BE49-F238E27FC236}">
                  <a16:creationId xmlns:a16="http://schemas.microsoft.com/office/drawing/2014/main" id="{DF4FCD44-2C8F-4AF2-A706-C4F98C93D77B}"/>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4" name="Přímá spojnice se šipkou 393">
              <a:extLst>
                <a:ext uri="{FF2B5EF4-FFF2-40B4-BE49-F238E27FC236}">
                  <a16:creationId xmlns:a16="http://schemas.microsoft.com/office/drawing/2014/main" id="{0D7C8123-7163-4517-A19E-49CE8BE3A7BA}"/>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5" name="Přímá spojnice se šipkou 394">
              <a:extLst>
                <a:ext uri="{FF2B5EF4-FFF2-40B4-BE49-F238E27FC236}">
                  <a16:creationId xmlns:a16="http://schemas.microsoft.com/office/drawing/2014/main" id="{C76F3690-81E9-4A63-BC66-E9C279BE1401}"/>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6" name="Přímá spojnice se šipkou 395">
              <a:extLst>
                <a:ext uri="{FF2B5EF4-FFF2-40B4-BE49-F238E27FC236}">
                  <a16:creationId xmlns:a16="http://schemas.microsoft.com/office/drawing/2014/main" id="{AA721512-D581-4D61-9EFD-958BBC56A0A7}"/>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7" name="Přímá spojnice se šipkou 396">
              <a:extLst>
                <a:ext uri="{FF2B5EF4-FFF2-40B4-BE49-F238E27FC236}">
                  <a16:creationId xmlns:a16="http://schemas.microsoft.com/office/drawing/2014/main" id="{841FBBD8-E593-420F-967D-0D5112E7FE82}"/>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8" name="Přímá spojnice se šipkou 397">
              <a:extLst>
                <a:ext uri="{FF2B5EF4-FFF2-40B4-BE49-F238E27FC236}">
                  <a16:creationId xmlns:a16="http://schemas.microsoft.com/office/drawing/2014/main" id="{EE910DC1-5180-4AD9-8812-4B08BFC62A7C}"/>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9" name="Přímá spojnice se šipkou 398">
              <a:extLst>
                <a:ext uri="{FF2B5EF4-FFF2-40B4-BE49-F238E27FC236}">
                  <a16:creationId xmlns:a16="http://schemas.microsoft.com/office/drawing/2014/main" id="{8CE8DADE-80C7-4F0E-ACB9-2761C62C2547}"/>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0" name="Přímá spojnice se šipkou 399">
              <a:extLst>
                <a:ext uri="{FF2B5EF4-FFF2-40B4-BE49-F238E27FC236}">
                  <a16:creationId xmlns:a16="http://schemas.microsoft.com/office/drawing/2014/main" id="{4E9F1B77-BF90-4F66-8EFA-656E71EE5C61}"/>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1" name="Přímá spojnice se šipkou 400">
              <a:extLst>
                <a:ext uri="{FF2B5EF4-FFF2-40B4-BE49-F238E27FC236}">
                  <a16:creationId xmlns:a16="http://schemas.microsoft.com/office/drawing/2014/main" id="{3CC05110-80F0-490E-B657-907ABC0D443D}"/>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2" name="Přímá spojnice se šipkou 401">
              <a:extLst>
                <a:ext uri="{FF2B5EF4-FFF2-40B4-BE49-F238E27FC236}">
                  <a16:creationId xmlns:a16="http://schemas.microsoft.com/office/drawing/2014/main" id="{39E805AE-20D5-4843-B1FF-1F5754A950D8}"/>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3" name="Přímá spojnice se šipkou 402">
              <a:extLst>
                <a:ext uri="{FF2B5EF4-FFF2-40B4-BE49-F238E27FC236}">
                  <a16:creationId xmlns:a16="http://schemas.microsoft.com/office/drawing/2014/main" id="{00C0A660-96D9-4A4C-8DCF-67F989BC9F4F}"/>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4" name="Přímá spojnice se šipkou 403">
              <a:extLst>
                <a:ext uri="{FF2B5EF4-FFF2-40B4-BE49-F238E27FC236}">
                  <a16:creationId xmlns:a16="http://schemas.microsoft.com/office/drawing/2014/main" id="{DD08171B-095C-4C7B-BEA9-543EF10A2029}"/>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5" name="Přímá spojnice se šipkou 404">
              <a:extLst>
                <a:ext uri="{FF2B5EF4-FFF2-40B4-BE49-F238E27FC236}">
                  <a16:creationId xmlns:a16="http://schemas.microsoft.com/office/drawing/2014/main" id="{06953F7A-E9EE-494C-8E29-73F1E5E86393}"/>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6" name="Přímá spojnice se šipkou 405">
              <a:extLst>
                <a:ext uri="{FF2B5EF4-FFF2-40B4-BE49-F238E27FC236}">
                  <a16:creationId xmlns:a16="http://schemas.microsoft.com/office/drawing/2014/main" id="{48478F18-B04E-4932-9F4E-B899809A1FB3}"/>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7" name="Přímá spojnice se šipkou 406">
              <a:extLst>
                <a:ext uri="{FF2B5EF4-FFF2-40B4-BE49-F238E27FC236}">
                  <a16:creationId xmlns:a16="http://schemas.microsoft.com/office/drawing/2014/main" id="{5D9E8EC4-6CA2-427C-84FA-256E5AF00555}"/>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8" name="Přímá spojnice se šipkou 407">
              <a:extLst>
                <a:ext uri="{FF2B5EF4-FFF2-40B4-BE49-F238E27FC236}">
                  <a16:creationId xmlns:a16="http://schemas.microsoft.com/office/drawing/2014/main" id="{D7961DB2-4E23-4A7D-B7CD-8F7A49995280}"/>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9" name="Přímá spojnice se šipkou 408">
              <a:extLst>
                <a:ext uri="{FF2B5EF4-FFF2-40B4-BE49-F238E27FC236}">
                  <a16:creationId xmlns:a16="http://schemas.microsoft.com/office/drawing/2014/main" id="{7018A0C7-6812-40EF-8225-693FE035971C}"/>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0" name="Přímá spojnice se šipkou 409">
              <a:extLst>
                <a:ext uri="{FF2B5EF4-FFF2-40B4-BE49-F238E27FC236}">
                  <a16:creationId xmlns:a16="http://schemas.microsoft.com/office/drawing/2014/main" id="{B6EAA804-1BB4-4C01-9F73-FB600BFE9778}"/>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1" name="Přímá spojnice se šipkou 410">
              <a:extLst>
                <a:ext uri="{FF2B5EF4-FFF2-40B4-BE49-F238E27FC236}">
                  <a16:creationId xmlns:a16="http://schemas.microsoft.com/office/drawing/2014/main" id="{5C3D668A-851F-4350-AFA4-70D1A6F99270}"/>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2" name="Přímá spojnice se šipkou 411">
              <a:extLst>
                <a:ext uri="{FF2B5EF4-FFF2-40B4-BE49-F238E27FC236}">
                  <a16:creationId xmlns:a16="http://schemas.microsoft.com/office/drawing/2014/main" id="{C9C8EFA8-0F21-453F-A5CD-5AC8632987EB}"/>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3" name="Přímá spojnice se šipkou 412">
              <a:extLst>
                <a:ext uri="{FF2B5EF4-FFF2-40B4-BE49-F238E27FC236}">
                  <a16:creationId xmlns:a16="http://schemas.microsoft.com/office/drawing/2014/main" id="{08C6B52C-45F2-4CDC-BF4D-A6CBAEB5B46D}"/>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4" name="Přímá spojnice se šipkou 413">
              <a:extLst>
                <a:ext uri="{FF2B5EF4-FFF2-40B4-BE49-F238E27FC236}">
                  <a16:creationId xmlns:a16="http://schemas.microsoft.com/office/drawing/2014/main" id="{0DB90630-BB76-4C4F-ABF8-6400C3F2C12C}"/>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5" name="Přímá spojnice se šipkou 414">
              <a:extLst>
                <a:ext uri="{FF2B5EF4-FFF2-40B4-BE49-F238E27FC236}">
                  <a16:creationId xmlns:a16="http://schemas.microsoft.com/office/drawing/2014/main" id="{3FBC384F-781C-4944-98A3-7EE63DFD3788}"/>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6" name="Přímá spojnice se šipkou 415">
              <a:extLst>
                <a:ext uri="{FF2B5EF4-FFF2-40B4-BE49-F238E27FC236}">
                  <a16:creationId xmlns:a16="http://schemas.microsoft.com/office/drawing/2014/main" id="{BBB4F938-71A0-4766-8389-6F4C4C3116F2}"/>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7" name="Přímá spojnice se šipkou 416">
              <a:extLst>
                <a:ext uri="{FF2B5EF4-FFF2-40B4-BE49-F238E27FC236}">
                  <a16:creationId xmlns:a16="http://schemas.microsoft.com/office/drawing/2014/main" id="{C7E8A399-E576-403D-B6E7-8D2F1F09B416}"/>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8" name="Přímá spojnice se šipkou 417">
              <a:extLst>
                <a:ext uri="{FF2B5EF4-FFF2-40B4-BE49-F238E27FC236}">
                  <a16:creationId xmlns:a16="http://schemas.microsoft.com/office/drawing/2014/main" id="{34E4F0D9-0BCC-4EAF-BEC4-87FE7DA1F528}"/>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9" name="Přímá spojnice se šipkou 418">
              <a:extLst>
                <a:ext uri="{FF2B5EF4-FFF2-40B4-BE49-F238E27FC236}">
                  <a16:creationId xmlns:a16="http://schemas.microsoft.com/office/drawing/2014/main" id="{7AE7C342-E891-4C0F-9FF2-188731573917}"/>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0" name="Přímá spojnice se šipkou 419">
              <a:extLst>
                <a:ext uri="{FF2B5EF4-FFF2-40B4-BE49-F238E27FC236}">
                  <a16:creationId xmlns:a16="http://schemas.microsoft.com/office/drawing/2014/main" id="{8F853A5F-2539-474C-BDB4-8F341B17D9F6}"/>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1" name="Přímá spojnice se šipkou 420">
              <a:extLst>
                <a:ext uri="{FF2B5EF4-FFF2-40B4-BE49-F238E27FC236}">
                  <a16:creationId xmlns:a16="http://schemas.microsoft.com/office/drawing/2014/main" id="{AE694A1A-5E01-4144-9B9B-67B8C6840A88}"/>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2" name="Přímá spojnice se šipkou 421">
              <a:extLst>
                <a:ext uri="{FF2B5EF4-FFF2-40B4-BE49-F238E27FC236}">
                  <a16:creationId xmlns:a16="http://schemas.microsoft.com/office/drawing/2014/main" id="{219ED246-4C6A-4700-A1E4-6DDF354A1C0F}"/>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3" name="Přímá spojnice se šipkou 422">
              <a:extLst>
                <a:ext uri="{FF2B5EF4-FFF2-40B4-BE49-F238E27FC236}">
                  <a16:creationId xmlns:a16="http://schemas.microsoft.com/office/drawing/2014/main" id="{06EE59AF-9D1C-4DAE-A7F2-CD11A70528B5}"/>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4" name="Přímá spojnice se šipkou 423">
              <a:extLst>
                <a:ext uri="{FF2B5EF4-FFF2-40B4-BE49-F238E27FC236}">
                  <a16:creationId xmlns:a16="http://schemas.microsoft.com/office/drawing/2014/main" id="{4EC6DB22-F571-4F03-BDEC-4832A35FE8E9}"/>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5" name="Přímá spojnice se šipkou 424">
              <a:extLst>
                <a:ext uri="{FF2B5EF4-FFF2-40B4-BE49-F238E27FC236}">
                  <a16:creationId xmlns:a16="http://schemas.microsoft.com/office/drawing/2014/main" id="{AB368F33-F3CB-41E4-916B-8A5778FC4E5A}"/>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6" name="Přímá spojnice se šipkou 425">
              <a:extLst>
                <a:ext uri="{FF2B5EF4-FFF2-40B4-BE49-F238E27FC236}">
                  <a16:creationId xmlns:a16="http://schemas.microsoft.com/office/drawing/2014/main" id="{01FB05E3-4C77-4D8B-B75B-839486C27DCC}"/>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7" name="Přímá spojnice se šipkou 426">
              <a:extLst>
                <a:ext uri="{FF2B5EF4-FFF2-40B4-BE49-F238E27FC236}">
                  <a16:creationId xmlns:a16="http://schemas.microsoft.com/office/drawing/2014/main" id="{F08A5CE4-3910-4E2C-85F4-F2F52A88FE91}"/>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29" name="Skupina 428">
            <a:extLst>
              <a:ext uri="{FF2B5EF4-FFF2-40B4-BE49-F238E27FC236}">
                <a16:creationId xmlns:a16="http://schemas.microsoft.com/office/drawing/2014/main" id="{7F5315FA-8F67-4B9E-AD3A-8995526C9DDC}"/>
              </a:ext>
            </a:extLst>
          </p:cNvPr>
          <p:cNvGrpSpPr/>
          <p:nvPr/>
        </p:nvGrpSpPr>
        <p:grpSpPr>
          <a:xfrm>
            <a:off x="1166813" y="292101"/>
            <a:ext cx="1464587" cy="593725"/>
            <a:chOff x="-357188" y="292100"/>
            <a:chExt cx="1464587" cy="593725"/>
          </a:xfrm>
        </p:grpSpPr>
        <p:sp>
          <p:nvSpPr>
            <p:cNvPr id="430" name="AutoShape 2">
              <a:extLst>
                <a:ext uri="{FF2B5EF4-FFF2-40B4-BE49-F238E27FC236}">
                  <a16:creationId xmlns:a16="http://schemas.microsoft.com/office/drawing/2014/main" id="{B73A7D42-8018-49DC-9528-75AD95CAF129}"/>
                </a:ext>
              </a:extLst>
            </p:cNvPr>
            <p:cNvSpPr>
              <a:spLocks noChangeArrowheads="1"/>
            </p:cNvSpPr>
            <p:nvPr/>
          </p:nvSpPr>
          <p:spPr bwMode="auto">
            <a:xfrm rot="7656086">
              <a:off x="73025" y="-138113"/>
              <a:ext cx="336550" cy="1196976"/>
            </a:xfrm>
            <a:prstGeom prst="can">
              <a:avLst>
                <a:gd name="adj" fmla="val 88915"/>
              </a:avLst>
            </a:prstGeom>
            <a:solidFill>
              <a:srgbClr val="92D050"/>
            </a:solidFill>
            <a:ln w="9525">
              <a:solidFill>
                <a:schemeClr val="tx1"/>
              </a:solidFill>
              <a:round/>
              <a:headEnd/>
              <a:tailEnd/>
            </a:ln>
          </p:spPr>
          <p:txBody>
            <a:bodyPr wrap="none" anchor="ctr"/>
            <a:lstStyle/>
            <a:p>
              <a:endParaRPr lang="en-US" dirty="0"/>
            </a:p>
          </p:txBody>
        </p:sp>
        <p:sp>
          <p:nvSpPr>
            <p:cNvPr id="431" name="Oval 309">
              <a:extLst>
                <a:ext uri="{FF2B5EF4-FFF2-40B4-BE49-F238E27FC236}">
                  <a16:creationId xmlns:a16="http://schemas.microsoft.com/office/drawing/2014/main" id="{36DA75AE-5164-4BB3-A053-777D53D3733A}"/>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32" name="Oval 311">
              <a:extLst>
                <a:ext uri="{FF2B5EF4-FFF2-40B4-BE49-F238E27FC236}">
                  <a16:creationId xmlns:a16="http://schemas.microsoft.com/office/drawing/2014/main" id="{2E84A5FF-56C5-4DDD-A12D-EA14B4231CDE}"/>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33" name="Text Box 318">
              <a:extLst>
                <a:ext uri="{FF2B5EF4-FFF2-40B4-BE49-F238E27FC236}">
                  <a16:creationId xmlns:a16="http://schemas.microsoft.com/office/drawing/2014/main" id="{7EF9A06C-AE66-4C78-B094-9B5924DF4489}"/>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101671" name="Freeform 295"/>
          <p:cNvSpPr>
            <a:spLocks/>
          </p:cNvSpPr>
          <p:nvPr/>
        </p:nvSpPr>
        <p:spPr bwMode="auto">
          <a:xfrm flipH="1">
            <a:off x="6030913" y="1189039"/>
            <a:ext cx="463550" cy="555625"/>
          </a:xfrm>
          <a:custGeom>
            <a:avLst/>
            <a:gdLst>
              <a:gd name="T0" fmla="*/ 0 w 292"/>
              <a:gd name="T1" fmla="*/ 882054777 h 350"/>
              <a:gd name="T2" fmla="*/ 146169051 w 292"/>
              <a:gd name="T3" fmla="*/ 15876904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76200">
            <a:solidFill>
              <a:schemeClr val="tx1"/>
            </a:solidFill>
            <a:round/>
            <a:headEnd/>
            <a:tailEnd type="triangle" w="med" len="med"/>
          </a:ln>
        </p:spPr>
        <p:txBody>
          <a:bodyPr wrap="none" anchor="ctr"/>
          <a:lstStyle/>
          <a:p>
            <a:endParaRPr lang="cs-CZ"/>
          </a:p>
        </p:txBody>
      </p:sp>
      <p:sp>
        <p:nvSpPr>
          <p:cNvPr id="101673" name="Freeform 297"/>
          <p:cNvSpPr>
            <a:spLocks/>
          </p:cNvSpPr>
          <p:nvPr/>
        </p:nvSpPr>
        <p:spPr bwMode="auto">
          <a:xfrm flipH="1">
            <a:off x="3749675" y="1077914"/>
            <a:ext cx="915988" cy="1501775"/>
          </a:xfrm>
          <a:custGeom>
            <a:avLst/>
            <a:gdLst>
              <a:gd name="T0" fmla="*/ 0 w 577"/>
              <a:gd name="T1" fmla="*/ 136088452 h 946"/>
              <a:gd name="T2" fmla="*/ 1217236809 w 577"/>
              <a:gd name="T3" fmla="*/ 375504077 h 946"/>
              <a:gd name="T4" fmla="*/ 1418849334 w 577"/>
              <a:gd name="T5" fmla="*/ 2147483647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12700">
            <a:solidFill>
              <a:schemeClr val="tx1"/>
            </a:solidFill>
            <a:round/>
            <a:headEnd/>
            <a:tailEnd type="triangle" w="med" len="med"/>
          </a:ln>
        </p:spPr>
        <p:txBody>
          <a:bodyPr wrap="none" anchor="ctr"/>
          <a:lstStyle/>
          <a:p>
            <a:endParaRPr lang="cs-CZ"/>
          </a:p>
        </p:txBody>
      </p:sp>
      <p:sp>
        <p:nvSpPr>
          <p:cNvPr id="434" name="Text Box 337">
            <a:extLst>
              <a:ext uri="{FF2B5EF4-FFF2-40B4-BE49-F238E27FC236}">
                <a16:creationId xmlns:a16="http://schemas.microsoft.com/office/drawing/2014/main" id="{5AA264F5-F729-4DFA-AC75-201B938D1C62}"/>
              </a:ext>
            </a:extLst>
          </p:cNvPr>
          <p:cNvSpPr txBox="1">
            <a:spLocks noChangeArrowheads="1"/>
          </p:cNvSpPr>
          <p:nvPr/>
        </p:nvSpPr>
        <p:spPr bwMode="auto">
          <a:xfrm flipH="1">
            <a:off x="3436870" y="217488"/>
            <a:ext cx="2181879"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Hromadění</a:t>
            </a:r>
          </a:p>
          <a:p>
            <a:pPr eaLnBrk="0" hangingPunct="0">
              <a:defRPr/>
            </a:pPr>
            <a:r>
              <a:rPr lang="cs-CZ" sz="1400" b="1" u="sng" dirty="0">
                <a:effectLst>
                  <a:outerShdw blurRad="38100" dist="38100" dir="2700000" algn="tl">
                    <a:srgbClr val="FFFFFF"/>
                  </a:outerShdw>
                </a:effectLst>
                <a:latin typeface="Times New Roman" pitchFamily="18" charset="0"/>
              </a:rPr>
              <a:t> makromolekulárních</a:t>
            </a:r>
          </a:p>
          <a:p>
            <a:pPr eaLnBrk="0" hangingPunct="0">
              <a:defRPr/>
            </a:pPr>
            <a:r>
              <a:rPr lang="cs-CZ" sz="1400" b="1" u="sng" dirty="0">
                <a:effectLst>
                  <a:outerShdw blurRad="38100" dist="38100" dir="2700000" algn="tl">
                    <a:srgbClr val="FFFFFF"/>
                  </a:outerShdw>
                </a:effectLst>
                <a:latin typeface="Times New Roman" pitchFamily="18" charset="0"/>
              </a:rPr>
              <a:t>produktů zánětlivé reakce</a:t>
            </a:r>
            <a:endParaRPr lang="cs-CZ" sz="1400" dirty="0">
              <a:latin typeface="Times New Roman" pitchFamily="18" charset="0"/>
            </a:endParaRPr>
          </a:p>
        </p:txBody>
      </p:sp>
      <p:sp>
        <p:nvSpPr>
          <p:cNvPr id="101705" name="Line 329"/>
          <p:cNvSpPr>
            <a:spLocks noChangeShapeType="1"/>
          </p:cNvSpPr>
          <p:nvPr/>
        </p:nvSpPr>
        <p:spPr bwMode="auto">
          <a:xfrm flipH="1">
            <a:off x="5237164" y="327025"/>
            <a:ext cx="1635125" cy="14288"/>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435" name="Line 345">
            <a:extLst>
              <a:ext uri="{FF2B5EF4-FFF2-40B4-BE49-F238E27FC236}">
                <a16:creationId xmlns:a16="http://schemas.microsoft.com/office/drawing/2014/main" id="{8C0A4B28-3439-4EE9-8222-81411CAF562B}"/>
              </a:ext>
            </a:extLst>
          </p:cNvPr>
          <p:cNvSpPr>
            <a:spLocks noChangeShapeType="1"/>
          </p:cNvSpPr>
          <p:nvPr/>
        </p:nvSpPr>
        <p:spPr bwMode="auto">
          <a:xfrm flipH="1">
            <a:off x="3294062" y="926451"/>
            <a:ext cx="387350" cy="1570686"/>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Tree>
    <p:custDataLst>
      <p:tags r:id="rId1"/>
    </p:custData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 name="Obdélník 434">
            <a:extLst>
              <a:ext uri="{FF2B5EF4-FFF2-40B4-BE49-F238E27FC236}">
                <a16:creationId xmlns:a16="http://schemas.microsoft.com/office/drawing/2014/main" id="{6F95EF95-0636-4287-B47C-6774D484B72B}"/>
              </a:ext>
            </a:extLst>
          </p:cNvPr>
          <p:cNvSpPr/>
          <p:nvPr/>
        </p:nvSpPr>
        <p:spPr>
          <a:xfrm>
            <a:off x="1524001" y="17464"/>
            <a:ext cx="9143998" cy="154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3" name="Obdélník 386">
            <a:extLst>
              <a:ext uri="{FF2B5EF4-FFF2-40B4-BE49-F238E27FC236}">
                <a16:creationId xmlns:a16="http://schemas.microsoft.com/office/drawing/2014/main" id="{A980C1E8-D2EB-43A4-99C2-D10A287F08C1}"/>
              </a:ext>
            </a:extLst>
          </p:cNvPr>
          <p:cNvSpPr/>
          <p:nvPr/>
        </p:nvSpPr>
        <p:spPr>
          <a:xfrm>
            <a:off x="1535113" y="9058"/>
            <a:ext cx="9132886" cy="6866405"/>
          </a:xfrm>
          <a:custGeom>
            <a:avLst/>
            <a:gdLst>
              <a:gd name="connsiteX0" fmla="*/ 0 w 9132886"/>
              <a:gd name="connsiteY0" fmla="*/ 0 h 6470799"/>
              <a:gd name="connsiteX1" fmla="*/ 9132886 w 9132886"/>
              <a:gd name="connsiteY1" fmla="*/ 0 h 6470799"/>
              <a:gd name="connsiteX2" fmla="*/ 9132886 w 9132886"/>
              <a:gd name="connsiteY2" fmla="*/ 6470799 h 6470799"/>
              <a:gd name="connsiteX3" fmla="*/ 0 w 9132886"/>
              <a:gd name="connsiteY3" fmla="*/ 6470799 h 6470799"/>
              <a:gd name="connsiteX4" fmla="*/ 0 w 9132886"/>
              <a:gd name="connsiteY4" fmla="*/ 0 h 6470799"/>
              <a:gd name="connsiteX0" fmla="*/ 0 w 9132886"/>
              <a:gd name="connsiteY0" fmla="*/ 2681 h 6473480"/>
              <a:gd name="connsiteX1" fmla="*/ 5453200 w 9132886"/>
              <a:gd name="connsiteY1" fmla="*/ 0 h 6473480"/>
              <a:gd name="connsiteX2" fmla="*/ 9132886 w 9132886"/>
              <a:gd name="connsiteY2" fmla="*/ 2681 h 6473480"/>
              <a:gd name="connsiteX3" fmla="*/ 9132886 w 9132886"/>
              <a:gd name="connsiteY3" fmla="*/ 6473480 h 6473480"/>
              <a:gd name="connsiteX4" fmla="*/ 0 w 9132886"/>
              <a:gd name="connsiteY4" fmla="*/ 6473480 h 6473480"/>
              <a:gd name="connsiteX5" fmla="*/ 0 w 9132886"/>
              <a:gd name="connsiteY5" fmla="*/ 2681 h 6473480"/>
              <a:gd name="connsiteX0" fmla="*/ 0 w 9132886"/>
              <a:gd name="connsiteY0" fmla="*/ 232562 h 6703361"/>
              <a:gd name="connsiteX1" fmla="*/ 5453200 w 9132886"/>
              <a:gd name="connsiteY1" fmla="*/ 229881 h 6703361"/>
              <a:gd name="connsiteX2" fmla="*/ 9132886 w 9132886"/>
              <a:gd name="connsiteY2" fmla="*/ 232562 h 6703361"/>
              <a:gd name="connsiteX3" fmla="*/ 9132886 w 9132886"/>
              <a:gd name="connsiteY3" fmla="*/ 6703361 h 6703361"/>
              <a:gd name="connsiteX4" fmla="*/ 0 w 9132886"/>
              <a:gd name="connsiteY4" fmla="*/ 6703361 h 6703361"/>
              <a:gd name="connsiteX5" fmla="*/ 0 w 9132886"/>
              <a:gd name="connsiteY5" fmla="*/ 232562 h 6703361"/>
              <a:gd name="connsiteX0" fmla="*/ 0 w 9132886"/>
              <a:gd name="connsiteY0" fmla="*/ 395606 h 6866405"/>
              <a:gd name="connsiteX1" fmla="*/ 5453200 w 9132886"/>
              <a:gd name="connsiteY1" fmla="*/ 392925 h 6866405"/>
              <a:gd name="connsiteX2" fmla="*/ 9132886 w 9132886"/>
              <a:gd name="connsiteY2" fmla="*/ 395606 h 6866405"/>
              <a:gd name="connsiteX3" fmla="*/ 9132886 w 9132886"/>
              <a:gd name="connsiteY3" fmla="*/ 6866405 h 6866405"/>
              <a:gd name="connsiteX4" fmla="*/ 0 w 9132886"/>
              <a:gd name="connsiteY4" fmla="*/ 6866405 h 6866405"/>
              <a:gd name="connsiteX5" fmla="*/ 0 w 9132886"/>
              <a:gd name="connsiteY5" fmla="*/ 395606 h 686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32886" h="6866405">
                <a:moveTo>
                  <a:pt x="0" y="395606"/>
                </a:moveTo>
                <a:cubicBezTo>
                  <a:pt x="1570359" y="-126540"/>
                  <a:pt x="3714980" y="-136268"/>
                  <a:pt x="5453200" y="392925"/>
                </a:cubicBezTo>
                <a:lnTo>
                  <a:pt x="9132886" y="395606"/>
                </a:lnTo>
                <a:lnTo>
                  <a:pt x="9132886" y="6866405"/>
                </a:lnTo>
                <a:lnTo>
                  <a:pt x="0" y="6866405"/>
                </a:lnTo>
                <a:lnTo>
                  <a:pt x="0" y="395606"/>
                </a:ln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03" name="Freeform 3"/>
          <p:cNvSpPr>
            <a:spLocks/>
          </p:cNvSpPr>
          <p:nvPr/>
        </p:nvSpPr>
        <p:spPr bwMode="auto">
          <a:xfrm>
            <a:off x="6838950" y="3363913"/>
            <a:ext cx="4065588" cy="862012"/>
          </a:xfrm>
          <a:custGeom>
            <a:avLst/>
            <a:gdLst>
              <a:gd name="T0" fmla="*/ 577694520 w 2486"/>
              <a:gd name="T1" fmla="*/ 489818402 h 877"/>
              <a:gd name="T2" fmla="*/ 2147483647 w 2486"/>
              <a:gd name="T3" fmla="*/ 0 h 877"/>
              <a:gd name="T4" fmla="*/ 2147483647 w 2486"/>
              <a:gd name="T5" fmla="*/ 252155702 h 877"/>
              <a:gd name="T6" fmla="*/ 2147483647 w 2486"/>
              <a:gd name="T7" fmla="*/ 441513307 h 877"/>
              <a:gd name="T8" fmla="*/ 2147483647 w 2486"/>
              <a:gd name="T9" fmla="*/ 543920820 h 877"/>
              <a:gd name="T10" fmla="*/ 1890879542 w 2486"/>
              <a:gd name="T11" fmla="*/ 805737480 h 877"/>
              <a:gd name="T12" fmla="*/ 1251671154 w 2486"/>
              <a:gd name="T13" fmla="*/ 790279260 h 877"/>
              <a:gd name="T14" fmla="*/ 882589174 w 2486"/>
              <a:gd name="T15" fmla="*/ 652125411 h 877"/>
              <a:gd name="T16" fmla="*/ 534902833 w 2486"/>
              <a:gd name="T17" fmla="*/ 536192202 h 877"/>
              <a:gd name="T18" fmla="*/ 93608272 w 2486"/>
              <a:gd name="T19" fmla="*/ 525564982 h 877"/>
              <a:gd name="T20" fmla="*/ 80235665 w 2486"/>
              <a:gd name="T21" fmla="*/ 500445621 h 877"/>
              <a:gd name="T22" fmla="*/ 577694520 w 2486"/>
              <a:gd name="T23" fmla="*/ 489818402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102404" name="Freeform 4"/>
          <p:cNvSpPr>
            <a:spLocks/>
          </p:cNvSpPr>
          <p:nvPr/>
        </p:nvSpPr>
        <p:spPr bwMode="auto">
          <a:xfrm>
            <a:off x="6434139" y="3879851"/>
            <a:ext cx="268287" cy="74613"/>
          </a:xfrm>
          <a:custGeom>
            <a:avLst/>
            <a:gdLst>
              <a:gd name="T0" fmla="*/ 300834180 w 216"/>
              <a:gd name="T1" fmla="*/ 11565014 h 38"/>
              <a:gd name="T2" fmla="*/ 228324671 w 216"/>
              <a:gd name="T3" fmla="*/ 134937618 h 38"/>
              <a:gd name="T4" fmla="*/ 104906437 w 216"/>
              <a:gd name="T5" fmla="*/ 111803639 h 38"/>
              <a:gd name="T6" fmla="*/ 32396898 w 216"/>
              <a:gd name="T7" fmla="*/ 0 h 38"/>
              <a:gd name="T8" fmla="*/ 300834180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05" name="Freeform 5"/>
          <p:cNvSpPr>
            <a:spLocks/>
          </p:cNvSpPr>
          <p:nvPr/>
        </p:nvSpPr>
        <p:spPr bwMode="auto">
          <a:xfrm>
            <a:off x="6046788" y="3879851"/>
            <a:ext cx="196850" cy="74613"/>
          </a:xfrm>
          <a:custGeom>
            <a:avLst/>
            <a:gdLst>
              <a:gd name="T0" fmla="*/ 161956526 w 216"/>
              <a:gd name="T1" fmla="*/ 11565014 h 38"/>
              <a:gd name="T2" fmla="*/ 122921000 w 216"/>
              <a:gd name="T3" fmla="*/ 134937618 h 38"/>
              <a:gd name="T4" fmla="*/ 56476810 w 216"/>
              <a:gd name="T5" fmla="*/ 111803639 h 38"/>
              <a:gd name="T6" fmla="*/ 17441277 w 216"/>
              <a:gd name="T7" fmla="*/ 0 h 38"/>
              <a:gd name="T8" fmla="*/ 16195652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06" name="Freeform 6"/>
          <p:cNvSpPr>
            <a:spLocks/>
          </p:cNvSpPr>
          <p:nvPr/>
        </p:nvSpPr>
        <p:spPr bwMode="auto">
          <a:xfrm>
            <a:off x="5657850" y="3879851"/>
            <a:ext cx="211138" cy="74613"/>
          </a:xfrm>
          <a:custGeom>
            <a:avLst/>
            <a:gdLst>
              <a:gd name="T0" fmla="*/ 186320496 w 216"/>
              <a:gd name="T1" fmla="*/ 11565014 h 38"/>
              <a:gd name="T2" fmla="*/ 141412629 w 216"/>
              <a:gd name="T3" fmla="*/ 134937618 h 38"/>
              <a:gd name="T4" fmla="*/ 64972844 w 216"/>
              <a:gd name="T5" fmla="*/ 111803639 h 38"/>
              <a:gd name="T6" fmla="*/ 20064954 w 216"/>
              <a:gd name="T7" fmla="*/ 0 h 38"/>
              <a:gd name="T8" fmla="*/ 18632049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07" name="Freeform 7"/>
          <p:cNvSpPr>
            <a:spLocks/>
          </p:cNvSpPr>
          <p:nvPr/>
        </p:nvSpPr>
        <p:spPr bwMode="auto">
          <a:xfrm>
            <a:off x="5268914" y="3879851"/>
            <a:ext cx="179387" cy="74613"/>
          </a:xfrm>
          <a:custGeom>
            <a:avLst/>
            <a:gdLst>
              <a:gd name="T0" fmla="*/ 134496248 w 216"/>
              <a:gd name="T1" fmla="*/ 11565014 h 38"/>
              <a:gd name="T2" fmla="*/ 102078675 w 216"/>
              <a:gd name="T3" fmla="*/ 134937618 h 38"/>
              <a:gd name="T4" fmla="*/ 46901395 w 216"/>
              <a:gd name="T5" fmla="*/ 111803639 h 38"/>
              <a:gd name="T6" fmla="*/ 14483842 w 216"/>
              <a:gd name="T7" fmla="*/ 0 h 38"/>
              <a:gd name="T8" fmla="*/ 13449624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08" name="Freeform 8"/>
          <p:cNvSpPr>
            <a:spLocks/>
          </p:cNvSpPr>
          <p:nvPr/>
        </p:nvSpPr>
        <p:spPr bwMode="auto">
          <a:xfrm>
            <a:off x="4881563" y="3879851"/>
            <a:ext cx="227012" cy="74613"/>
          </a:xfrm>
          <a:custGeom>
            <a:avLst/>
            <a:gdLst>
              <a:gd name="T0" fmla="*/ 215389201 w 216"/>
              <a:gd name="T1" fmla="*/ 11565014 h 38"/>
              <a:gd name="T2" fmla="*/ 163474934 w 216"/>
              <a:gd name="T3" fmla="*/ 134937618 h 38"/>
              <a:gd name="T4" fmla="*/ 75110505 w 216"/>
              <a:gd name="T5" fmla="*/ 111803639 h 38"/>
              <a:gd name="T6" fmla="*/ 23196214 w 216"/>
              <a:gd name="T7" fmla="*/ 0 h 38"/>
              <a:gd name="T8" fmla="*/ 215389201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09" name="Freeform 9"/>
          <p:cNvSpPr>
            <a:spLocks/>
          </p:cNvSpPr>
          <p:nvPr/>
        </p:nvSpPr>
        <p:spPr bwMode="auto">
          <a:xfrm>
            <a:off x="4492625" y="3879851"/>
            <a:ext cx="203200" cy="74613"/>
          </a:xfrm>
          <a:custGeom>
            <a:avLst/>
            <a:gdLst>
              <a:gd name="T0" fmla="*/ 172573254 w 216"/>
              <a:gd name="T1" fmla="*/ 11565014 h 38"/>
              <a:gd name="T2" fmla="*/ 130979355 w 216"/>
              <a:gd name="T3" fmla="*/ 134937618 h 38"/>
              <a:gd name="T4" fmla="*/ 60179183 w 216"/>
              <a:gd name="T5" fmla="*/ 111803639 h 38"/>
              <a:gd name="T6" fmla="*/ 18585276 w 216"/>
              <a:gd name="T7" fmla="*/ 0 h 38"/>
              <a:gd name="T8" fmla="*/ 172573254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0" name="Freeform 10"/>
          <p:cNvSpPr>
            <a:spLocks/>
          </p:cNvSpPr>
          <p:nvPr/>
        </p:nvSpPr>
        <p:spPr bwMode="auto">
          <a:xfrm>
            <a:off x="4105275" y="3879851"/>
            <a:ext cx="185738" cy="74613"/>
          </a:xfrm>
          <a:custGeom>
            <a:avLst/>
            <a:gdLst>
              <a:gd name="T0" fmla="*/ 144187734 w 216"/>
              <a:gd name="T1" fmla="*/ 11565014 h 38"/>
              <a:gd name="T2" fmla="*/ 109434934 w 216"/>
              <a:gd name="T3" fmla="*/ 134937618 h 38"/>
              <a:gd name="T4" fmla="*/ 50280824 w 216"/>
              <a:gd name="T5" fmla="*/ 111803639 h 38"/>
              <a:gd name="T6" fmla="*/ 15528043 w 216"/>
              <a:gd name="T7" fmla="*/ 0 h 38"/>
              <a:gd name="T8" fmla="*/ 144187734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1" name="Freeform 11"/>
          <p:cNvSpPr>
            <a:spLocks/>
          </p:cNvSpPr>
          <p:nvPr/>
        </p:nvSpPr>
        <p:spPr bwMode="auto">
          <a:xfrm>
            <a:off x="3806826" y="3879851"/>
            <a:ext cx="201613" cy="74613"/>
          </a:xfrm>
          <a:custGeom>
            <a:avLst/>
            <a:gdLst>
              <a:gd name="T0" fmla="*/ 169888831 w 216"/>
              <a:gd name="T1" fmla="*/ 11565014 h 38"/>
              <a:gd name="T2" fmla="*/ 128940869 w 216"/>
              <a:gd name="T3" fmla="*/ 134937618 h 38"/>
              <a:gd name="T4" fmla="*/ 59243418 w 216"/>
              <a:gd name="T5" fmla="*/ 111803639 h 38"/>
              <a:gd name="T6" fmla="*/ 18295448 w 216"/>
              <a:gd name="T7" fmla="*/ 0 h 38"/>
              <a:gd name="T8" fmla="*/ 169888831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2" name="Freeform 12"/>
          <p:cNvSpPr>
            <a:spLocks/>
          </p:cNvSpPr>
          <p:nvPr/>
        </p:nvSpPr>
        <p:spPr bwMode="auto">
          <a:xfrm>
            <a:off x="1319213" y="279717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102413" name="Freeform 13"/>
          <p:cNvSpPr>
            <a:spLocks/>
          </p:cNvSpPr>
          <p:nvPr/>
        </p:nvSpPr>
        <p:spPr bwMode="auto">
          <a:xfrm flipV="1">
            <a:off x="6854825" y="5133975"/>
            <a:ext cx="3987800" cy="731838"/>
          </a:xfrm>
          <a:custGeom>
            <a:avLst/>
            <a:gdLst>
              <a:gd name="T0" fmla="*/ 555799206 w 2486"/>
              <a:gd name="T1" fmla="*/ 353052176 h 877"/>
              <a:gd name="T2" fmla="*/ 2147483647 w 2486"/>
              <a:gd name="T3" fmla="*/ 0 h 877"/>
              <a:gd name="T4" fmla="*/ 2147483647 w 2486"/>
              <a:gd name="T5" fmla="*/ 181748673 h 877"/>
              <a:gd name="T6" fmla="*/ 2147483647 w 2486"/>
              <a:gd name="T7" fmla="*/ 318234388 h 877"/>
              <a:gd name="T8" fmla="*/ 2147483647 w 2486"/>
              <a:gd name="T9" fmla="*/ 392048199 h 877"/>
              <a:gd name="T10" fmla="*/ 1819214877 w 2486"/>
              <a:gd name="T11" fmla="*/ 580759814 h 877"/>
              <a:gd name="T12" fmla="*/ 1204232115 w 2486"/>
              <a:gd name="T13" fmla="*/ 569618689 h 877"/>
              <a:gd name="T14" fmla="*/ 849138395 w 2486"/>
              <a:gd name="T15" fmla="*/ 470039514 h 877"/>
              <a:gd name="T16" fmla="*/ 514629919 w 2486"/>
              <a:gd name="T17" fmla="*/ 386477219 h 877"/>
              <a:gd name="T18" fmla="*/ 90060747 w 2486"/>
              <a:gd name="T19" fmla="*/ 378817539 h 877"/>
              <a:gd name="T20" fmla="*/ 77194242 w 2486"/>
              <a:gd name="T21" fmla="*/ 360711856 h 877"/>
              <a:gd name="T22" fmla="*/ 555799206 w 2486"/>
              <a:gd name="T23" fmla="*/ 353052176 h 8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86"/>
              <a:gd name="T37" fmla="*/ 0 h 877"/>
              <a:gd name="T38" fmla="*/ 2486 w 2486"/>
              <a:gd name="T39" fmla="*/ 877 h 87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86" h="877">
                <a:moveTo>
                  <a:pt x="216" y="507"/>
                </a:moveTo>
                <a:cubicBezTo>
                  <a:pt x="623" y="421"/>
                  <a:pt x="2094" y="41"/>
                  <a:pt x="2470" y="0"/>
                </a:cubicBezTo>
                <a:cubicBezTo>
                  <a:pt x="2486" y="207"/>
                  <a:pt x="2449" y="123"/>
                  <a:pt x="2475" y="261"/>
                </a:cubicBezTo>
                <a:cubicBezTo>
                  <a:pt x="2241" y="287"/>
                  <a:pt x="1526" y="407"/>
                  <a:pt x="1254" y="457"/>
                </a:cubicBezTo>
                <a:cubicBezTo>
                  <a:pt x="982" y="507"/>
                  <a:pt x="936" y="500"/>
                  <a:pt x="845" y="563"/>
                </a:cubicBezTo>
                <a:cubicBezTo>
                  <a:pt x="749" y="584"/>
                  <a:pt x="775" y="796"/>
                  <a:pt x="707" y="834"/>
                </a:cubicBezTo>
                <a:cubicBezTo>
                  <a:pt x="644" y="877"/>
                  <a:pt x="531" y="845"/>
                  <a:pt x="468" y="818"/>
                </a:cubicBezTo>
                <a:cubicBezTo>
                  <a:pt x="369" y="761"/>
                  <a:pt x="375" y="719"/>
                  <a:pt x="330" y="675"/>
                </a:cubicBezTo>
                <a:cubicBezTo>
                  <a:pt x="285" y="631"/>
                  <a:pt x="249" y="577"/>
                  <a:pt x="200" y="555"/>
                </a:cubicBezTo>
                <a:cubicBezTo>
                  <a:pt x="151" y="533"/>
                  <a:pt x="63" y="550"/>
                  <a:pt x="35" y="544"/>
                </a:cubicBezTo>
                <a:cubicBezTo>
                  <a:pt x="7" y="538"/>
                  <a:pt x="0" y="524"/>
                  <a:pt x="30" y="518"/>
                </a:cubicBezTo>
                <a:cubicBezTo>
                  <a:pt x="60" y="512"/>
                  <a:pt x="177" y="509"/>
                  <a:pt x="216" y="507"/>
                </a:cubicBezTo>
                <a:close/>
              </a:path>
            </a:pathLst>
          </a:custGeom>
          <a:solidFill>
            <a:srgbClr val="FF3300"/>
          </a:solidFill>
          <a:ln w="9525">
            <a:solidFill>
              <a:schemeClr val="tx1"/>
            </a:solidFill>
            <a:round/>
            <a:headEnd/>
            <a:tailEnd/>
          </a:ln>
        </p:spPr>
        <p:txBody>
          <a:bodyPr wrap="none" anchor="ctr"/>
          <a:lstStyle/>
          <a:p>
            <a:endParaRPr lang="cs-CZ"/>
          </a:p>
        </p:txBody>
      </p:sp>
      <p:sp>
        <p:nvSpPr>
          <p:cNvPr id="102414" name="Freeform 14"/>
          <p:cNvSpPr>
            <a:spLocks/>
          </p:cNvSpPr>
          <p:nvPr/>
        </p:nvSpPr>
        <p:spPr bwMode="auto">
          <a:xfrm flipV="1">
            <a:off x="6424614" y="5327651"/>
            <a:ext cx="161925" cy="74613"/>
          </a:xfrm>
          <a:custGeom>
            <a:avLst/>
            <a:gdLst>
              <a:gd name="T0" fmla="*/ 109585758 w 216"/>
              <a:gd name="T1" fmla="*/ 11565014 h 38"/>
              <a:gd name="T2" fmla="*/ 83173226 w 216"/>
              <a:gd name="T3" fmla="*/ 134937618 h 38"/>
              <a:gd name="T4" fmla="*/ 38214301 w 216"/>
              <a:gd name="T5" fmla="*/ 111803639 h 38"/>
              <a:gd name="T6" fmla="*/ 11801783 w 216"/>
              <a:gd name="T7" fmla="*/ 0 h 38"/>
              <a:gd name="T8" fmla="*/ 10958575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5" name="Freeform 15"/>
          <p:cNvSpPr>
            <a:spLocks/>
          </p:cNvSpPr>
          <p:nvPr/>
        </p:nvSpPr>
        <p:spPr bwMode="auto">
          <a:xfrm flipV="1">
            <a:off x="6037264" y="5327651"/>
            <a:ext cx="211137" cy="74613"/>
          </a:xfrm>
          <a:custGeom>
            <a:avLst/>
            <a:gdLst>
              <a:gd name="T0" fmla="*/ 186318636 w 216"/>
              <a:gd name="T1" fmla="*/ 11565014 h 38"/>
              <a:gd name="T2" fmla="*/ 141410982 w 216"/>
              <a:gd name="T3" fmla="*/ 134937618 h 38"/>
              <a:gd name="T4" fmla="*/ 64972537 w 216"/>
              <a:gd name="T5" fmla="*/ 111803639 h 38"/>
              <a:gd name="T6" fmla="*/ 20064859 w 216"/>
              <a:gd name="T7" fmla="*/ 0 h 38"/>
              <a:gd name="T8" fmla="*/ 186318636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6" name="Freeform 16"/>
          <p:cNvSpPr>
            <a:spLocks/>
          </p:cNvSpPr>
          <p:nvPr/>
        </p:nvSpPr>
        <p:spPr bwMode="auto">
          <a:xfrm flipV="1">
            <a:off x="5648326" y="5327651"/>
            <a:ext cx="219075" cy="74613"/>
          </a:xfrm>
          <a:custGeom>
            <a:avLst/>
            <a:gdLst>
              <a:gd name="T0" fmla="*/ 200591568 w 216"/>
              <a:gd name="T1" fmla="*/ 11565014 h 38"/>
              <a:gd name="T2" fmla="*/ 152243960 w 216"/>
              <a:gd name="T3" fmla="*/ 134937618 h 38"/>
              <a:gd name="T4" fmla="*/ 69949848 w 216"/>
              <a:gd name="T5" fmla="*/ 111803639 h 38"/>
              <a:gd name="T6" fmla="*/ 21602217 w 216"/>
              <a:gd name="T7" fmla="*/ 0 h 38"/>
              <a:gd name="T8" fmla="*/ 20059156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7" name="Freeform 17"/>
          <p:cNvSpPr>
            <a:spLocks/>
          </p:cNvSpPr>
          <p:nvPr/>
        </p:nvSpPr>
        <p:spPr bwMode="auto">
          <a:xfrm flipV="1">
            <a:off x="5259389" y="5327651"/>
            <a:ext cx="236537" cy="74613"/>
          </a:xfrm>
          <a:custGeom>
            <a:avLst/>
            <a:gdLst>
              <a:gd name="T0" fmla="*/ 233843109 w 216"/>
              <a:gd name="T1" fmla="*/ 11565014 h 38"/>
              <a:gd name="T2" fmla="*/ 177481614 w 216"/>
              <a:gd name="T3" fmla="*/ 134937618 h 38"/>
              <a:gd name="T4" fmla="*/ 81545047 w 216"/>
              <a:gd name="T5" fmla="*/ 111803639 h 38"/>
              <a:gd name="T6" fmla="*/ 25183526 w 216"/>
              <a:gd name="T7" fmla="*/ 0 h 38"/>
              <a:gd name="T8" fmla="*/ 233843109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8" name="Freeform 18"/>
          <p:cNvSpPr>
            <a:spLocks/>
          </p:cNvSpPr>
          <p:nvPr/>
        </p:nvSpPr>
        <p:spPr bwMode="auto">
          <a:xfrm flipV="1">
            <a:off x="4872038" y="5327651"/>
            <a:ext cx="252412" cy="74613"/>
          </a:xfrm>
          <a:custGeom>
            <a:avLst/>
            <a:gdLst>
              <a:gd name="T0" fmla="*/ 266285309 w 216"/>
              <a:gd name="T1" fmla="*/ 11565014 h 38"/>
              <a:gd name="T2" fmla="*/ 202103733 w 216"/>
              <a:gd name="T3" fmla="*/ 134937618 h 38"/>
              <a:gd name="T4" fmla="*/ 92858412 w 216"/>
              <a:gd name="T5" fmla="*/ 111803639 h 38"/>
              <a:gd name="T6" fmla="*/ 28676809 w 216"/>
              <a:gd name="T7" fmla="*/ 0 h 38"/>
              <a:gd name="T8" fmla="*/ 266285309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19" name="Freeform 19"/>
          <p:cNvSpPr>
            <a:spLocks/>
          </p:cNvSpPr>
          <p:nvPr/>
        </p:nvSpPr>
        <p:spPr bwMode="auto">
          <a:xfrm flipV="1">
            <a:off x="4483101" y="5327651"/>
            <a:ext cx="258763" cy="74613"/>
          </a:xfrm>
          <a:custGeom>
            <a:avLst/>
            <a:gdLst>
              <a:gd name="T0" fmla="*/ 279853378 w 216"/>
              <a:gd name="T1" fmla="*/ 11565014 h 38"/>
              <a:gd name="T2" fmla="*/ 212402509 w 216"/>
              <a:gd name="T3" fmla="*/ 134937618 h 38"/>
              <a:gd name="T4" fmla="*/ 97589600 w 216"/>
              <a:gd name="T5" fmla="*/ 111803639 h 38"/>
              <a:gd name="T6" fmla="*/ 30138702 w 216"/>
              <a:gd name="T7" fmla="*/ 0 h 38"/>
              <a:gd name="T8" fmla="*/ 279853378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20" name="Freeform 20"/>
          <p:cNvSpPr>
            <a:spLocks/>
          </p:cNvSpPr>
          <p:nvPr/>
        </p:nvSpPr>
        <p:spPr bwMode="auto">
          <a:xfrm flipV="1">
            <a:off x="4095750" y="5327651"/>
            <a:ext cx="234950" cy="74613"/>
          </a:xfrm>
          <a:custGeom>
            <a:avLst/>
            <a:gdLst>
              <a:gd name="T0" fmla="*/ 230716552 w 216"/>
              <a:gd name="T1" fmla="*/ 11565014 h 38"/>
              <a:gd name="T2" fmla="*/ 175107383 w 216"/>
              <a:gd name="T3" fmla="*/ 134937618 h 38"/>
              <a:gd name="T4" fmla="*/ 80455158 w 216"/>
              <a:gd name="T5" fmla="*/ 111803639 h 38"/>
              <a:gd name="T6" fmla="*/ 24845964 w 216"/>
              <a:gd name="T7" fmla="*/ 0 h 38"/>
              <a:gd name="T8" fmla="*/ 230716552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21" name="Freeform 21"/>
          <p:cNvSpPr>
            <a:spLocks/>
          </p:cNvSpPr>
          <p:nvPr/>
        </p:nvSpPr>
        <p:spPr bwMode="auto">
          <a:xfrm flipV="1">
            <a:off x="3821113" y="5327651"/>
            <a:ext cx="234950" cy="74613"/>
          </a:xfrm>
          <a:custGeom>
            <a:avLst/>
            <a:gdLst>
              <a:gd name="T0" fmla="*/ 230716552 w 216"/>
              <a:gd name="T1" fmla="*/ 11565014 h 38"/>
              <a:gd name="T2" fmla="*/ 175107383 w 216"/>
              <a:gd name="T3" fmla="*/ 134937618 h 38"/>
              <a:gd name="T4" fmla="*/ 80455158 w 216"/>
              <a:gd name="T5" fmla="*/ 111803639 h 38"/>
              <a:gd name="T6" fmla="*/ 24845964 w 216"/>
              <a:gd name="T7" fmla="*/ 0 h 38"/>
              <a:gd name="T8" fmla="*/ 230716552 w 216"/>
              <a:gd name="T9" fmla="*/ 11565014 h 38"/>
              <a:gd name="T10" fmla="*/ 0 60000 65536"/>
              <a:gd name="T11" fmla="*/ 0 60000 65536"/>
              <a:gd name="T12" fmla="*/ 0 60000 65536"/>
              <a:gd name="T13" fmla="*/ 0 60000 65536"/>
              <a:gd name="T14" fmla="*/ 0 60000 65536"/>
              <a:gd name="T15" fmla="*/ 0 w 216"/>
              <a:gd name="T16" fmla="*/ 0 h 38"/>
              <a:gd name="T17" fmla="*/ 216 w 216"/>
              <a:gd name="T18" fmla="*/ 38 h 38"/>
            </a:gdLst>
            <a:ahLst/>
            <a:cxnLst>
              <a:cxn ang="T10">
                <a:pos x="T0" y="T1"/>
              </a:cxn>
              <a:cxn ang="T11">
                <a:pos x="T2" y="T3"/>
              </a:cxn>
              <a:cxn ang="T12">
                <a:pos x="T4" y="T5"/>
              </a:cxn>
              <a:cxn ang="T13">
                <a:pos x="T6" y="T7"/>
              </a:cxn>
              <a:cxn ang="T14">
                <a:pos x="T8" y="T9"/>
              </a:cxn>
            </a:cxnLst>
            <a:rect l="T15" t="T16" r="T17" b="T18"/>
            <a:pathLst>
              <a:path w="216" h="38">
                <a:moveTo>
                  <a:pt x="195" y="3"/>
                </a:moveTo>
                <a:cubicBezTo>
                  <a:pt x="216" y="9"/>
                  <a:pt x="169" y="31"/>
                  <a:pt x="148" y="35"/>
                </a:cubicBezTo>
                <a:cubicBezTo>
                  <a:pt x="123" y="38"/>
                  <a:pt x="89" y="35"/>
                  <a:pt x="68" y="29"/>
                </a:cubicBezTo>
                <a:cubicBezTo>
                  <a:pt x="47" y="23"/>
                  <a:pt x="0" y="4"/>
                  <a:pt x="21" y="0"/>
                </a:cubicBezTo>
                <a:lnTo>
                  <a:pt x="195" y="3"/>
                </a:lnTo>
                <a:close/>
              </a:path>
            </a:pathLst>
          </a:custGeom>
          <a:solidFill>
            <a:srgbClr val="FF3300"/>
          </a:solidFill>
          <a:ln w="9525">
            <a:solidFill>
              <a:schemeClr val="tx1"/>
            </a:solidFill>
            <a:round/>
            <a:headEnd/>
            <a:tailEnd/>
          </a:ln>
        </p:spPr>
        <p:txBody>
          <a:bodyPr wrap="none" anchor="ctr"/>
          <a:lstStyle/>
          <a:p>
            <a:endParaRPr lang="cs-CZ"/>
          </a:p>
        </p:txBody>
      </p:sp>
      <p:sp>
        <p:nvSpPr>
          <p:cNvPr id="102422" name="Freeform 22"/>
          <p:cNvSpPr>
            <a:spLocks/>
          </p:cNvSpPr>
          <p:nvPr/>
        </p:nvSpPr>
        <p:spPr bwMode="auto">
          <a:xfrm flipV="1">
            <a:off x="1309688" y="5368925"/>
            <a:ext cx="2379663" cy="1130300"/>
          </a:xfrm>
          <a:custGeom>
            <a:avLst/>
            <a:gdLst>
              <a:gd name="T0" fmla="*/ 2147483647 w 1471"/>
              <a:gd name="T1" fmla="*/ 1630541725 h 712"/>
              <a:gd name="T2" fmla="*/ 2147483647 w 1471"/>
              <a:gd name="T3" fmla="*/ 997981930 h 712"/>
              <a:gd name="T4" fmla="*/ 1264016791 w 1471"/>
              <a:gd name="T5" fmla="*/ 647680926 h 712"/>
              <a:gd name="T6" fmla="*/ 499848977 w 1471"/>
              <a:gd name="T7" fmla="*/ 287297813 h 712"/>
              <a:gd name="T8" fmla="*/ 151787233 w 1471"/>
              <a:gd name="T9" fmla="*/ 100806240 h 712"/>
              <a:gd name="T10" fmla="*/ 0 w 1471"/>
              <a:gd name="T11" fmla="*/ 889616042 h 712"/>
              <a:gd name="T12" fmla="*/ 1277100889 w 1471"/>
              <a:gd name="T13" fmla="*/ 1197073411 h 712"/>
              <a:gd name="T14" fmla="*/ 2147483647 w 1471"/>
              <a:gd name="T15" fmla="*/ 1597778912 h 712"/>
              <a:gd name="T16" fmla="*/ 2147483647 w 1471"/>
              <a:gd name="T17" fmla="*/ 1751509581 h 712"/>
              <a:gd name="T18" fmla="*/ 2147483647 w 1471"/>
              <a:gd name="T19" fmla="*/ 1786791756 h 712"/>
              <a:gd name="T20" fmla="*/ 2147483647 w 1471"/>
              <a:gd name="T21" fmla="*/ 1706146784 h 712"/>
              <a:gd name="T22" fmla="*/ 2147483647 w 1471"/>
              <a:gd name="T23" fmla="*/ 1630541725 h 7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712"/>
              <a:gd name="T38" fmla="*/ 1471 w 1471"/>
              <a:gd name="T39" fmla="*/ 712 h 7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712">
                <a:moveTo>
                  <a:pt x="1337" y="647"/>
                </a:moveTo>
                <a:cubicBezTo>
                  <a:pt x="1239" y="603"/>
                  <a:pt x="1013" y="461"/>
                  <a:pt x="871" y="396"/>
                </a:cubicBezTo>
                <a:cubicBezTo>
                  <a:pt x="729" y="331"/>
                  <a:pt x="596" y="304"/>
                  <a:pt x="483" y="257"/>
                </a:cubicBezTo>
                <a:cubicBezTo>
                  <a:pt x="370" y="210"/>
                  <a:pt x="262" y="150"/>
                  <a:pt x="191" y="114"/>
                </a:cubicBezTo>
                <a:cubicBezTo>
                  <a:pt x="120" y="78"/>
                  <a:pt x="90" y="0"/>
                  <a:pt x="58" y="40"/>
                </a:cubicBezTo>
                <a:cubicBezTo>
                  <a:pt x="47" y="247"/>
                  <a:pt x="17" y="215"/>
                  <a:pt x="0" y="353"/>
                </a:cubicBezTo>
                <a:cubicBezTo>
                  <a:pt x="157" y="379"/>
                  <a:pt x="319" y="428"/>
                  <a:pt x="488" y="475"/>
                </a:cubicBezTo>
                <a:cubicBezTo>
                  <a:pt x="657" y="522"/>
                  <a:pt x="871" y="597"/>
                  <a:pt x="1014" y="634"/>
                </a:cubicBezTo>
                <a:cubicBezTo>
                  <a:pt x="1157" y="671"/>
                  <a:pt x="1275" y="683"/>
                  <a:pt x="1348" y="695"/>
                </a:cubicBezTo>
                <a:cubicBezTo>
                  <a:pt x="1421" y="707"/>
                  <a:pt x="1439" y="712"/>
                  <a:pt x="1455" y="709"/>
                </a:cubicBezTo>
                <a:cubicBezTo>
                  <a:pt x="1471" y="706"/>
                  <a:pt x="1464" y="687"/>
                  <a:pt x="1444" y="677"/>
                </a:cubicBezTo>
                <a:cubicBezTo>
                  <a:pt x="1424" y="667"/>
                  <a:pt x="1359" y="653"/>
                  <a:pt x="1337" y="647"/>
                </a:cubicBezTo>
                <a:close/>
              </a:path>
            </a:pathLst>
          </a:custGeom>
          <a:solidFill>
            <a:srgbClr val="FF3300"/>
          </a:solidFill>
          <a:ln w="9525">
            <a:solidFill>
              <a:schemeClr val="tx1"/>
            </a:solidFill>
            <a:round/>
            <a:headEnd/>
            <a:tailEnd/>
          </a:ln>
        </p:spPr>
        <p:txBody>
          <a:bodyPr wrap="none" anchor="ctr"/>
          <a:lstStyle/>
          <a:p>
            <a:endParaRPr lang="cs-CZ"/>
          </a:p>
        </p:txBody>
      </p:sp>
      <p:sp>
        <p:nvSpPr>
          <p:cNvPr id="102423" name="Text Box 23"/>
          <p:cNvSpPr txBox="1">
            <a:spLocks noChangeArrowheads="1"/>
          </p:cNvSpPr>
          <p:nvPr/>
        </p:nvSpPr>
        <p:spPr bwMode="auto">
          <a:xfrm>
            <a:off x="9256714" y="4286250"/>
            <a:ext cx="1196975"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arteriola</a:t>
            </a:r>
          </a:p>
        </p:txBody>
      </p:sp>
      <p:sp>
        <p:nvSpPr>
          <p:cNvPr id="102424" name="Text Box 24"/>
          <p:cNvSpPr txBox="1">
            <a:spLocks noChangeArrowheads="1"/>
          </p:cNvSpPr>
          <p:nvPr/>
        </p:nvSpPr>
        <p:spPr bwMode="auto">
          <a:xfrm>
            <a:off x="1906588" y="4397375"/>
            <a:ext cx="995362"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venula</a:t>
            </a:r>
          </a:p>
        </p:txBody>
      </p:sp>
      <p:sp>
        <p:nvSpPr>
          <p:cNvPr id="102425" name="Text Box 25"/>
          <p:cNvSpPr txBox="1">
            <a:spLocks noChangeArrowheads="1"/>
          </p:cNvSpPr>
          <p:nvPr/>
        </p:nvSpPr>
        <p:spPr bwMode="auto">
          <a:xfrm>
            <a:off x="4959350" y="4387850"/>
            <a:ext cx="1163638" cy="457200"/>
          </a:xfrm>
          <a:prstGeom prst="rect">
            <a:avLst/>
          </a:prstGeom>
          <a:noFill/>
          <a:ln w="9525">
            <a:noFill/>
            <a:miter lim="800000"/>
            <a:headEnd/>
            <a:tailEnd/>
          </a:ln>
        </p:spPr>
        <p:txBody>
          <a:bodyPr wrap="none">
            <a:spAutoFit/>
          </a:bodyPr>
          <a:lstStyle/>
          <a:p>
            <a:pPr eaLnBrk="0" hangingPunct="0"/>
            <a:r>
              <a:rPr lang="cs-CZ" sz="2400">
                <a:latin typeface="Times New Roman" pitchFamily="18" charset="0"/>
              </a:rPr>
              <a:t>kapilára</a:t>
            </a:r>
          </a:p>
        </p:txBody>
      </p:sp>
      <p:sp>
        <p:nvSpPr>
          <p:cNvPr id="102426" name="Line 26"/>
          <p:cNvSpPr>
            <a:spLocks noChangeShapeType="1"/>
          </p:cNvSpPr>
          <p:nvPr/>
        </p:nvSpPr>
        <p:spPr bwMode="auto">
          <a:xfrm flipH="1" flipV="1">
            <a:off x="6892925" y="2852738"/>
            <a:ext cx="6350" cy="787400"/>
          </a:xfrm>
          <a:prstGeom prst="line">
            <a:avLst/>
          </a:prstGeom>
          <a:noFill/>
          <a:ln w="9525">
            <a:solidFill>
              <a:schemeClr val="tx1"/>
            </a:solidFill>
            <a:round/>
            <a:headEnd/>
            <a:tailEnd type="triangle" w="med" len="med"/>
          </a:ln>
        </p:spPr>
        <p:txBody>
          <a:bodyPr wrap="none" anchor="ctr"/>
          <a:lstStyle/>
          <a:p>
            <a:endParaRPr lang="cs-CZ"/>
          </a:p>
        </p:txBody>
      </p:sp>
      <p:sp>
        <p:nvSpPr>
          <p:cNvPr id="102427" name="Line 27"/>
          <p:cNvSpPr>
            <a:spLocks noChangeShapeType="1"/>
          </p:cNvSpPr>
          <p:nvPr/>
        </p:nvSpPr>
        <p:spPr bwMode="auto">
          <a:xfrm flipH="1" flipV="1">
            <a:off x="6611938" y="2924176"/>
            <a:ext cx="0" cy="709613"/>
          </a:xfrm>
          <a:prstGeom prst="line">
            <a:avLst/>
          </a:prstGeom>
          <a:noFill/>
          <a:ln w="9525">
            <a:solidFill>
              <a:schemeClr val="tx1"/>
            </a:solidFill>
            <a:round/>
            <a:headEnd/>
            <a:tailEnd type="triangle" w="med" len="med"/>
          </a:ln>
        </p:spPr>
        <p:txBody>
          <a:bodyPr wrap="none" anchor="ctr"/>
          <a:lstStyle/>
          <a:p>
            <a:endParaRPr lang="cs-CZ"/>
          </a:p>
        </p:txBody>
      </p:sp>
      <p:sp>
        <p:nvSpPr>
          <p:cNvPr id="102428" name="Line 28"/>
          <p:cNvSpPr>
            <a:spLocks noChangeShapeType="1"/>
          </p:cNvSpPr>
          <p:nvPr/>
        </p:nvSpPr>
        <p:spPr bwMode="auto">
          <a:xfrm flipH="1" flipV="1">
            <a:off x="6324600" y="2997200"/>
            <a:ext cx="0" cy="636588"/>
          </a:xfrm>
          <a:prstGeom prst="line">
            <a:avLst/>
          </a:prstGeom>
          <a:noFill/>
          <a:ln w="9525">
            <a:solidFill>
              <a:schemeClr val="tx1"/>
            </a:solidFill>
            <a:round/>
            <a:headEnd/>
            <a:tailEnd type="triangle" w="med" len="med"/>
          </a:ln>
        </p:spPr>
        <p:txBody>
          <a:bodyPr wrap="none" anchor="ctr"/>
          <a:lstStyle/>
          <a:p>
            <a:endParaRPr lang="cs-CZ"/>
          </a:p>
        </p:txBody>
      </p:sp>
      <p:sp>
        <p:nvSpPr>
          <p:cNvPr id="102429" name="Line 29"/>
          <p:cNvSpPr>
            <a:spLocks noChangeShapeType="1"/>
          </p:cNvSpPr>
          <p:nvPr/>
        </p:nvSpPr>
        <p:spPr bwMode="auto">
          <a:xfrm flipH="1" flipV="1">
            <a:off x="6037263" y="2997201"/>
            <a:ext cx="0" cy="644525"/>
          </a:xfrm>
          <a:prstGeom prst="line">
            <a:avLst/>
          </a:prstGeom>
          <a:noFill/>
          <a:ln w="9525">
            <a:solidFill>
              <a:schemeClr val="tx1"/>
            </a:solidFill>
            <a:round/>
            <a:headEnd/>
            <a:tailEnd type="triangle" w="med" len="med"/>
          </a:ln>
        </p:spPr>
        <p:txBody>
          <a:bodyPr wrap="none" anchor="ctr"/>
          <a:lstStyle/>
          <a:p>
            <a:endParaRPr lang="cs-CZ"/>
          </a:p>
        </p:txBody>
      </p:sp>
      <p:sp>
        <p:nvSpPr>
          <p:cNvPr id="102430" name="Line 30"/>
          <p:cNvSpPr>
            <a:spLocks noChangeShapeType="1"/>
          </p:cNvSpPr>
          <p:nvPr/>
        </p:nvSpPr>
        <p:spPr bwMode="auto">
          <a:xfrm flipH="1" flipV="1">
            <a:off x="5749925" y="3068639"/>
            <a:ext cx="0" cy="555625"/>
          </a:xfrm>
          <a:prstGeom prst="line">
            <a:avLst/>
          </a:prstGeom>
          <a:noFill/>
          <a:ln w="9525">
            <a:solidFill>
              <a:schemeClr val="tx1"/>
            </a:solidFill>
            <a:round/>
            <a:headEnd/>
            <a:tailEnd type="triangle" w="med" len="med"/>
          </a:ln>
        </p:spPr>
        <p:txBody>
          <a:bodyPr wrap="none" anchor="ctr"/>
          <a:lstStyle/>
          <a:p>
            <a:endParaRPr lang="cs-CZ"/>
          </a:p>
        </p:txBody>
      </p:sp>
      <p:sp>
        <p:nvSpPr>
          <p:cNvPr id="102431" name="Line 31"/>
          <p:cNvSpPr>
            <a:spLocks noChangeShapeType="1"/>
          </p:cNvSpPr>
          <p:nvPr/>
        </p:nvSpPr>
        <p:spPr bwMode="auto">
          <a:xfrm flipH="1" flipV="1">
            <a:off x="5462588" y="3213101"/>
            <a:ext cx="0" cy="404813"/>
          </a:xfrm>
          <a:prstGeom prst="line">
            <a:avLst/>
          </a:prstGeom>
          <a:noFill/>
          <a:ln w="9525">
            <a:solidFill>
              <a:schemeClr val="tx1"/>
            </a:solidFill>
            <a:round/>
            <a:headEnd/>
            <a:tailEnd type="triangle" w="med" len="med"/>
          </a:ln>
        </p:spPr>
        <p:txBody>
          <a:bodyPr wrap="none" anchor="ctr"/>
          <a:lstStyle/>
          <a:p>
            <a:endParaRPr lang="cs-CZ"/>
          </a:p>
        </p:txBody>
      </p:sp>
      <p:sp>
        <p:nvSpPr>
          <p:cNvPr id="102432" name="Line 32"/>
          <p:cNvSpPr>
            <a:spLocks noChangeShapeType="1"/>
          </p:cNvSpPr>
          <p:nvPr/>
        </p:nvSpPr>
        <p:spPr bwMode="auto">
          <a:xfrm flipH="1" flipV="1">
            <a:off x="5175250" y="3213100"/>
            <a:ext cx="0" cy="412750"/>
          </a:xfrm>
          <a:prstGeom prst="line">
            <a:avLst/>
          </a:prstGeom>
          <a:noFill/>
          <a:ln w="9525">
            <a:solidFill>
              <a:schemeClr val="tx1"/>
            </a:solidFill>
            <a:round/>
            <a:headEnd/>
            <a:tailEnd type="triangle" w="med" len="med"/>
          </a:ln>
        </p:spPr>
        <p:txBody>
          <a:bodyPr wrap="none" anchor="ctr"/>
          <a:lstStyle/>
          <a:p>
            <a:endParaRPr lang="cs-CZ"/>
          </a:p>
        </p:txBody>
      </p:sp>
      <p:sp>
        <p:nvSpPr>
          <p:cNvPr id="102433" name="Line 33"/>
          <p:cNvSpPr>
            <a:spLocks noChangeShapeType="1"/>
          </p:cNvSpPr>
          <p:nvPr/>
        </p:nvSpPr>
        <p:spPr bwMode="auto">
          <a:xfrm flipH="1" flipV="1">
            <a:off x="4887913" y="3213101"/>
            <a:ext cx="0" cy="404813"/>
          </a:xfrm>
          <a:prstGeom prst="line">
            <a:avLst/>
          </a:prstGeom>
          <a:noFill/>
          <a:ln w="9525">
            <a:solidFill>
              <a:schemeClr val="tx1"/>
            </a:solidFill>
            <a:round/>
            <a:headEnd/>
            <a:tailEnd type="triangle" w="med" len="med"/>
          </a:ln>
        </p:spPr>
        <p:txBody>
          <a:bodyPr wrap="none" anchor="ctr"/>
          <a:lstStyle/>
          <a:p>
            <a:endParaRPr lang="cs-CZ"/>
          </a:p>
        </p:txBody>
      </p:sp>
      <p:sp>
        <p:nvSpPr>
          <p:cNvPr id="102434" name="Line 34"/>
          <p:cNvSpPr>
            <a:spLocks noChangeShapeType="1"/>
          </p:cNvSpPr>
          <p:nvPr/>
        </p:nvSpPr>
        <p:spPr bwMode="auto">
          <a:xfrm flipH="1" flipV="1">
            <a:off x="4600575" y="3213100"/>
            <a:ext cx="0" cy="431800"/>
          </a:xfrm>
          <a:prstGeom prst="line">
            <a:avLst/>
          </a:prstGeom>
          <a:noFill/>
          <a:ln w="9525">
            <a:solidFill>
              <a:schemeClr val="tx1"/>
            </a:solidFill>
            <a:round/>
            <a:headEnd/>
            <a:tailEnd type="triangle" w="med" len="med"/>
          </a:ln>
        </p:spPr>
        <p:txBody>
          <a:bodyPr wrap="none" anchor="ctr"/>
          <a:lstStyle/>
          <a:p>
            <a:endParaRPr lang="cs-CZ"/>
          </a:p>
        </p:txBody>
      </p:sp>
      <p:sp>
        <p:nvSpPr>
          <p:cNvPr id="102435" name="Line 35"/>
          <p:cNvSpPr>
            <a:spLocks noChangeShapeType="1"/>
          </p:cNvSpPr>
          <p:nvPr/>
        </p:nvSpPr>
        <p:spPr bwMode="auto">
          <a:xfrm flipH="1" flipV="1">
            <a:off x="4313238" y="3213101"/>
            <a:ext cx="0" cy="430213"/>
          </a:xfrm>
          <a:prstGeom prst="line">
            <a:avLst/>
          </a:prstGeom>
          <a:noFill/>
          <a:ln w="9525">
            <a:solidFill>
              <a:schemeClr val="tx1"/>
            </a:solidFill>
            <a:round/>
            <a:headEnd/>
            <a:tailEnd type="triangle" w="med" len="med"/>
          </a:ln>
        </p:spPr>
        <p:txBody>
          <a:bodyPr wrap="none" anchor="ctr"/>
          <a:lstStyle/>
          <a:p>
            <a:endParaRPr lang="cs-CZ"/>
          </a:p>
        </p:txBody>
      </p:sp>
      <p:sp>
        <p:nvSpPr>
          <p:cNvPr id="102436" name="Line 36"/>
          <p:cNvSpPr>
            <a:spLocks noChangeShapeType="1"/>
          </p:cNvSpPr>
          <p:nvPr/>
        </p:nvSpPr>
        <p:spPr bwMode="auto">
          <a:xfrm flipH="1" flipV="1">
            <a:off x="4025900" y="3213100"/>
            <a:ext cx="0" cy="414338"/>
          </a:xfrm>
          <a:prstGeom prst="line">
            <a:avLst/>
          </a:prstGeom>
          <a:noFill/>
          <a:ln w="9525">
            <a:solidFill>
              <a:schemeClr val="tx1"/>
            </a:solidFill>
            <a:round/>
            <a:headEnd/>
            <a:tailEnd type="triangle" w="med" len="med"/>
          </a:ln>
        </p:spPr>
        <p:txBody>
          <a:bodyPr wrap="none" anchor="ctr"/>
          <a:lstStyle/>
          <a:p>
            <a:endParaRPr lang="cs-CZ"/>
          </a:p>
        </p:txBody>
      </p:sp>
      <p:sp>
        <p:nvSpPr>
          <p:cNvPr id="102437" name="Line 37"/>
          <p:cNvSpPr>
            <a:spLocks noChangeShapeType="1"/>
          </p:cNvSpPr>
          <p:nvPr/>
        </p:nvSpPr>
        <p:spPr bwMode="auto">
          <a:xfrm flipH="1" flipV="1">
            <a:off x="3738563" y="3265488"/>
            <a:ext cx="0" cy="328612"/>
          </a:xfrm>
          <a:prstGeom prst="line">
            <a:avLst/>
          </a:prstGeom>
          <a:noFill/>
          <a:ln w="9525">
            <a:solidFill>
              <a:schemeClr val="tx1"/>
            </a:solidFill>
            <a:round/>
            <a:headEnd/>
            <a:tailEnd type="triangle" w="med" len="med"/>
          </a:ln>
        </p:spPr>
        <p:txBody>
          <a:bodyPr wrap="none" anchor="ctr"/>
          <a:lstStyle/>
          <a:p>
            <a:endParaRPr lang="cs-CZ"/>
          </a:p>
        </p:txBody>
      </p:sp>
      <p:sp>
        <p:nvSpPr>
          <p:cNvPr id="102438" name="Line 38"/>
          <p:cNvSpPr>
            <a:spLocks noChangeShapeType="1"/>
          </p:cNvSpPr>
          <p:nvPr/>
        </p:nvSpPr>
        <p:spPr bwMode="auto">
          <a:xfrm flipH="1" flipV="1">
            <a:off x="3952875" y="32464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439" name="Line 39"/>
          <p:cNvSpPr>
            <a:spLocks noChangeShapeType="1"/>
          </p:cNvSpPr>
          <p:nvPr/>
        </p:nvSpPr>
        <p:spPr bwMode="auto">
          <a:xfrm flipH="1" flipV="1">
            <a:off x="3648076" y="3213101"/>
            <a:ext cx="9525" cy="392113"/>
          </a:xfrm>
          <a:prstGeom prst="line">
            <a:avLst/>
          </a:prstGeom>
          <a:noFill/>
          <a:ln w="9525">
            <a:solidFill>
              <a:schemeClr val="tx1"/>
            </a:solidFill>
            <a:round/>
            <a:headEnd type="triangle" w="med" len="med"/>
            <a:tailEnd/>
          </a:ln>
        </p:spPr>
        <p:txBody>
          <a:bodyPr wrap="none" anchor="ctr"/>
          <a:lstStyle/>
          <a:p>
            <a:endParaRPr lang="cs-CZ"/>
          </a:p>
        </p:txBody>
      </p:sp>
      <p:sp>
        <p:nvSpPr>
          <p:cNvPr id="102440" name="Line 40"/>
          <p:cNvSpPr>
            <a:spLocks noChangeShapeType="1"/>
          </p:cNvSpPr>
          <p:nvPr/>
        </p:nvSpPr>
        <p:spPr bwMode="auto">
          <a:xfrm flipH="1" flipV="1">
            <a:off x="7151688" y="1773238"/>
            <a:ext cx="0" cy="1657350"/>
          </a:xfrm>
          <a:prstGeom prst="line">
            <a:avLst/>
          </a:prstGeom>
          <a:noFill/>
          <a:ln w="9525">
            <a:solidFill>
              <a:schemeClr val="tx1"/>
            </a:solidFill>
            <a:round/>
            <a:headEnd/>
            <a:tailEnd type="triangle" w="med" len="med"/>
          </a:ln>
        </p:spPr>
        <p:txBody>
          <a:bodyPr wrap="none" anchor="ctr"/>
          <a:lstStyle/>
          <a:p>
            <a:endParaRPr lang="cs-CZ"/>
          </a:p>
        </p:txBody>
      </p:sp>
      <p:sp>
        <p:nvSpPr>
          <p:cNvPr id="102441" name="Line 41"/>
          <p:cNvSpPr>
            <a:spLocks noChangeShapeType="1"/>
          </p:cNvSpPr>
          <p:nvPr/>
        </p:nvSpPr>
        <p:spPr bwMode="auto">
          <a:xfrm flipH="1" flipV="1">
            <a:off x="7404100" y="1341438"/>
            <a:ext cx="0" cy="2089150"/>
          </a:xfrm>
          <a:prstGeom prst="line">
            <a:avLst/>
          </a:prstGeom>
          <a:noFill/>
          <a:ln w="9525">
            <a:solidFill>
              <a:schemeClr val="tx1"/>
            </a:solidFill>
            <a:round/>
            <a:headEnd/>
            <a:tailEnd type="triangle" w="med" len="med"/>
          </a:ln>
        </p:spPr>
        <p:txBody>
          <a:bodyPr wrap="none" anchor="ctr"/>
          <a:lstStyle/>
          <a:p>
            <a:endParaRPr lang="cs-CZ"/>
          </a:p>
        </p:txBody>
      </p:sp>
      <p:sp>
        <p:nvSpPr>
          <p:cNvPr id="102442" name="Line 42"/>
          <p:cNvSpPr>
            <a:spLocks noChangeShapeType="1"/>
          </p:cNvSpPr>
          <p:nvPr/>
        </p:nvSpPr>
        <p:spPr bwMode="auto">
          <a:xfrm flipH="1" flipV="1">
            <a:off x="7656513" y="539750"/>
            <a:ext cx="0" cy="3106738"/>
          </a:xfrm>
          <a:prstGeom prst="line">
            <a:avLst/>
          </a:prstGeom>
          <a:noFill/>
          <a:ln w="9525">
            <a:solidFill>
              <a:schemeClr val="tx1"/>
            </a:solidFill>
            <a:round/>
            <a:headEnd/>
            <a:tailEnd type="triangle" w="med" len="med"/>
          </a:ln>
        </p:spPr>
        <p:txBody>
          <a:bodyPr wrap="none" anchor="ctr"/>
          <a:lstStyle/>
          <a:p>
            <a:endParaRPr lang="cs-CZ"/>
          </a:p>
        </p:txBody>
      </p:sp>
      <p:sp>
        <p:nvSpPr>
          <p:cNvPr id="102443" name="Line 43"/>
          <p:cNvSpPr>
            <a:spLocks noChangeShapeType="1"/>
          </p:cNvSpPr>
          <p:nvPr/>
        </p:nvSpPr>
        <p:spPr bwMode="auto">
          <a:xfrm flipH="1" flipV="1">
            <a:off x="7908925" y="0"/>
            <a:ext cx="0" cy="3640138"/>
          </a:xfrm>
          <a:prstGeom prst="line">
            <a:avLst/>
          </a:prstGeom>
          <a:noFill/>
          <a:ln w="9525">
            <a:solidFill>
              <a:schemeClr val="tx1"/>
            </a:solidFill>
            <a:round/>
            <a:headEnd/>
            <a:tailEnd type="triangle" w="med" len="med"/>
          </a:ln>
        </p:spPr>
        <p:txBody>
          <a:bodyPr wrap="none" anchor="ctr"/>
          <a:lstStyle/>
          <a:p>
            <a:endParaRPr lang="cs-CZ"/>
          </a:p>
        </p:txBody>
      </p:sp>
      <p:sp>
        <p:nvSpPr>
          <p:cNvPr id="102444" name="Line 44"/>
          <p:cNvSpPr>
            <a:spLocks noChangeShapeType="1"/>
          </p:cNvSpPr>
          <p:nvPr/>
        </p:nvSpPr>
        <p:spPr bwMode="auto">
          <a:xfrm flipV="1">
            <a:off x="3432175" y="2852738"/>
            <a:ext cx="3455988" cy="647700"/>
          </a:xfrm>
          <a:prstGeom prst="line">
            <a:avLst/>
          </a:prstGeom>
          <a:noFill/>
          <a:ln w="9525">
            <a:solidFill>
              <a:schemeClr val="tx1"/>
            </a:solidFill>
            <a:round/>
            <a:headEnd/>
            <a:tailEnd/>
          </a:ln>
        </p:spPr>
        <p:txBody>
          <a:bodyPr wrap="none" anchor="ctr"/>
          <a:lstStyle/>
          <a:p>
            <a:endParaRPr lang="cs-CZ"/>
          </a:p>
        </p:txBody>
      </p:sp>
      <p:sp>
        <p:nvSpPr>
          <p:cNvPr id="102445" name="Line 45"/>
          <p:cNvSpPr>
            <a:spLocks noChangeShapeType="1"/>
          </p:cNvSpPr>
          <p:nvPr/>
        </p:nvSpPr>
        <p:spPr bwMode="auto">
          <a:xfrm flipV="1">
            <a:off x="6816725" y="0"/>
            <a:ext cx="1042988" cy="2852738"/>
          </a:xfrm>
          <a:prstGeom prst="line">
            <a:avLst/>
          </a:prstGeom>
          <a:noFill/>
          <a:ln w="9525">
            <a:solidFill>
              <a:schemeClr val="tx1"/>
            </a:solidFill>
            <a:round/>
            <a:headEnd/>
            <a:tailEnd/>
          </a:ln>
        </p:spPr>
        <p:txBody>
          <a:bodyPr wrap="none" anchor="ctr"/>
          <a:lstStyle/>
          <a:p>
            <a:endParaRPr lang="cs-CZ"/>
          </a:p>
        </p:txBody>
      </p:sp>
      <p:sp>
        <p:nvSpPr>
          <p:cNvPr id="102446" name="Line 46"/>
          <p:cNvSpPr>
            <a:spLocks noChangeShapeType="1"/>
          </p:cNvSpPr>
          <p:nvPr/>
        </p:nvSpPr>
        <p:spPr bwMode="auto">
          <a:xfrm flipH="1" flipV="1">
            <a:off x="1774826" y="3213100"/>
            <a:ext cx="5159375" cy="50800"/>
          </a:xfrm>
          <a:prstGeom prst="line">
            <a:avLst/>
          </a:prstGeom>
          <a:noFill/>
          <a:ln w="9525">
            <a:solidFill>
              <a:schemeClr val="tx1"/>
            </a:solidFill>
            <a:round/>
            <a:headEnd/>
            <a:tailEnd/>
          </a:ln>
        </p:spPr>
        <p:txBody>
          <a:bodyPr wrap="none" anchor="ctr"/>
          <a:lstStyle/>
          <a:p>
            <a:endParaRPr lang="cs-CZ"/>
          </a:p>
        </p:txBody>
      </p:sp>
      <p:sp>
        <p:nvSpPr>
          <p:cNvPr id="102447" name="Line 47"/>
          <p:cNvSpPr>
            <a:spLocks noChangeShapeType="1"/>
          </p:cNvSpPr>
          <p:nvPr/>
        </p:nvSpPr>
        <p:spPr bwMode="auto">
          <a:xfrm flipH="1" flipV="1">
            <a:off x="6477000" y="1846264"/>
            <a:ext cx="1588" cy="1044575"/>
          </a:xfrm>
          <a:prstGeom prst="line">
            <a:avLst/>
          </a:prstGeom>
          <a:noFill/>
          <a:ln w="57150">
            <a:solidFill>
              <a:schemeClr val="tx1"/>
            </a:solidFill>
            <a:round/>
            <a:headEnd/>
            <a:tailEnd type="triangle" w="med" len="med"/>
          </a:ln>
        </p:spPr>
        <p:txBody>
          <a:bodyPr wrap="none" anchor="ctr"/>
          <a:lstStyle/>
          <a:p>
            <a:endParaRPr lang="cs-CZ"/>
          </a:p>
        </p:txBody>
      </p:sp>
      <p:sp>
        <p:nvSpPr>
          <p:cNvPr id="102448" name="Text Box 48"/>
          <p:cNvSpPr txBox="1">
            <a:spLocks noChangeArrowheads="1"/>
          </p:cNvSpPr>
          <p:nvPr/>
        </p:nvSpPr>
        <p:spPr bwMode="auto">
          <a:xfrm flipH="1">
            <a:off x="7974542" y="3948113"/>
            <a:ext cx="1061509" cy="523220"/>
          </a:xfrm>
          <a:prstGeom prst="rect">
            <a:avLst/>
          </a:prstGeom>
          <a:noFill/>
          <a:ln w="9525">
            <a:noFill/>
            <a:miter lim="800000"/>
            <a:headEnd/>
            <a:tailEnd/>
          </a:ln>
        </p:spPr>
        <p:txBody>
          <a:bodyPr wrap="none">
            <a:spAutoFit/>
          </a:bodyPr>
          <a:lstStyle/>
          <a:p>
            <a:pPr algn="r" eaLnBrk="0" hangingPunct="0"/>
            <a:r>
              <a:rPr lang="cs-CZ" sz="1400">
                <a:latin typeface="Times New Roman" pitchFamily="18" charset="0"/>
              </a:rPr>
              <a:t>Prekapilární</a:t>
            </a:r>
          </a:p>
          <a:p>
            <a:pPr algn="r" eaLnBrk="0" hangingPunct="0"/>
            <a:r>
              <a:rPr lang="cs-CZ" sz="1400">
                <a:latin typeface="Times New Roman" pitchFamily="18" charset="0"/>
              </a:rPr>
              <a:t>sfinkter</a:t>
            </a:r>
          </a:p>
        </p:txBody>
      </p:sp>
      <p:sp>
        <p:nvSpPr>
          <p:cNvPr id="102449" name="Oval 49"/>
          <p:cNvSpPr>
            <a:spLocks noChangeArrowheads="1"/>
          </p:cNvSpPr>
          <p:nvPr/>
        </p:nvSpPr>
        <p:spPr bwMode="auto">
          <a:xfrm flipH="1">
            <a:off x="6640513" y="4964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0" name="Oval 50"/>
          <p:cNvSpPr>
            <a:spLocks noChangeArrowheads="1"/>
          </p:cNvSpPr>
          <p:nvPr/>
        </p:nvSpPr>
        <p:spPr bwMode="auto">
          <a:xfrm flipH="1">
            <a:off x="6488113" y="5116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1" name="Oval 51"/>
          <p:cNvSpPr>
            <a:spLocks noChangeArrowheads="1"/>
          </p:cNvSpPr>
          <p:nvPr/>
        </p:nvSpPr>
        <p:spPr bwMode="auto">
          <a:xfrm flipH="1">
            <a:off x="6335713" y="5268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2" name="Oval 52"/>
          <p:cNvSpPr>
            <a:spLocks noChangeArrowheads="1"/>
          </p:cNvSpPr>
          <p:nvPr/>
        </p:nvSpPr>
        <p:spPr bwMode="auto">
          <a:xfrm flipH="1">
            <a:off x="6191251" y="5589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3" name="Oval 53"/>
          <p:cNvSpPr>
            <a:spLocks noChangeArrowheads="1"/>
          </p:cNvSpPr>
          <p:nvPr/>
        </p:nvSpPr>
        <p:spPr bwMode="auto">
          <a:xfrm flipH="1">
            <a:off x="6411913" y="5006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4" name="Oval 54"/>
          <p:cNvSpPr>
            <a:spLocks noChangeArrowheads="1"/>
          </p:cNvSpPr>
          <p:nvPr/>
        </p:nvSpPr>
        <p:spPr bwMode="auto">
          <a:xfrm flipH="1">
            <a:off x="6715126" y="45767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5" name="Oval 55"/>
          <p:cNvSpPr>
            <a:spLocks noChangeArrowheads="1"/>
          </p:cNvSpPr>
          <p:nvPr/>
        </p:nvSpPr>
        <p:spPr bwMode="auto">
          <a:xfrm flipH="1">
            <a:off x="6723063" y="4105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6" name="Oval 56"/>
          <p:cNvSpPr>
            <a:spLocks noChangeArrowheads="1"/>
          </p:cNvSpPr>
          <p:nvPr/>
        </p:nvSpPr>
        <p:spPr bwMode="auto">
          <a:xfrm flipH="1">
            <a:off x="6511926" y="43402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7" name="Oval 57"/>
          <p:cNvSpPr>
            <a:spLocks noChangeArrowheads="1"/>
          </p:cNvSpPr>
          <p:nvPr/>
        </p:nvSpPr>
        <p:spPr bwMode="auto">
          <a:xfrm flipH="1">
            <a:off x="6107113" y="4568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8" name="Oval 58"/>
          <p:cNvSpPr>
            <a:spLocks noChangeArrowheads="1"/>
          </p:cNvSpPr>
          <p:nvPr/>
        </p:nvSpPr>
        <p:spPr bwMode="auto">
          <a:xfrm flipH="1">
            <a:off x="6030913" y="44592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59" name="Oval 59"/>
          <p:cNvSpPr>
            <a:spLocks noChangeArrowheads="1"/>
          </p:cNvSpPr>
          <p:nvPr/>
        </p:nvSpPr>
        <p:spPr bwMode="auto">
          <a:xfrm flipH="1">
            <a:off x="5954713" y="4349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0" name="Oval 60"/>
          <p:cNvSpPr>
            <a:spLocks noChangeArrowheads="1"/>
          </p:cNvSpPr>
          <p:nvPr/>
        </p:nvSpPr>
        <p:spPr bwMode="auto">
          <a:xfrm flipH="1">
            <a:off x="5878513"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1" name="Oval 61"/>
          <p:cNvSpPr>
            <a:spLocks noChangeArrowheads="1"/>
          </p:cNvSpPr>
          <p:nvPr/>
        </p:nvSpPr>
        <p:spPr bwMode="auto">
          <a:xfrm flipH="1">
            <a:off x="5692776" y="4298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2" name="Oval 62"/>
          <p:cNvSpPr>
            <a:spLocks noChangeArrowheads="1"/>
          </p:cNvSpPr>
          <p:nvPr/>
        </p:nvSpPr>
        <p:spPr bwMode="auto">
          <a:xfrm flipH="1">
            <a:off x="5507038" y="4357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3" name="Oval 63"/>
          <p:cNvSpPr>
            <a:spLocks noChangeArrowheads="1"/>
          </p:cNvSpPr>
          <p:nvPr/>
        </p:nvSpPr>
        <p:spPr bwMode="auto">
          <a:xfrm flipH="1">
            <a:off x="5287963" y="41973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4" name="Oval 64"/>
          <p:cNvSpPr>
            <a:spLocks noChangeArrowheads="1"/>
          </p:cNvSpPr>
          <p:nvPr/>
        </p:nvSpPr>
        <p:spPr bwMode="auto">
          <a:xfrm flipH="1">
            <a:off x="5068888" y="4037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5" name="Oval 65"/>
          <p:cNvSpPr>
            <a:spLocks noChangeArrowheads="1"/>
          </p:cNvSpPr>
          <p:nvPr/>
        </p:nvSpPr>
        <p:spPr bwMode="auto">
          <a:xfrm flipH="1">
            <a:off x="4849813" y="3876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6" name="Oval 66"/>
          <p:cNvSpPr>
            <a:spLocks noChangeArrowheads="1"/>
          </p:cNvSpPr>
          <p:nvPr/>
        </p:nvSpPr>
        <p:spPr bwMode="auto">
          <a:xfrm flipH="1">
            <a:off x="4749801" y="43307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7" name="Oval 67"/>
          <p:cNvSpPr>
            <a:spLocks noChangeArrowheads="1"/>
          </p:cNvSpPr>
          <p:nvPr/>
        </p:nvSpPr>
        <p:spPr bwMode="auto">
          <a:xfrm flipH="1">
            <a:off x="4649788" y="4784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8" name="Oval 68"/>
          <p:cNvSpPr>
            <a:spLocks noChangeArrowheads="1"/>
          </p:cNvSpPr>
          <p:nvPr/>
        </p:nvSpPr>
        <p:spPr bwMode="auto">
          <a:xfrm flipH="1">
            <a:off x="4522788" y="47355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69" name="Oval 69"/>
          <p:cNvSpPr>
            <a:spLocks noChangeArrowheads="1"/>
          </p:cNvSpPr>
          <p:nvPr/>
        </p:nvSpPr>
        <p:spPr bwMode="auto">
          <a:xfrm flipH="1">
            <a:off x="4437063"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0" name="Oval 70"/>
          <p:cNvSpPr>
            <a:spLocks noChangeArrowheads="1"/>
          </p:cNvSpPr>
          <p:nvPr/>
        </p:nvSpPr>
        <p:spPr bwMode="auto">
          <a:xfrm flipH="1">
            <a:off x="4268788"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1" name="Oval 71"/>
          <p:cNvSpPr>
            <a:spLocks noChangeArrowheads="1"/>
          </p:cNvSpPr>
          <p:nvPr/>
        </p:nvSpPr>
        <p:spPr bwMode="auto">
          <a:xfrm flipH="1">
            <a:off x="4360863" y="42418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2" name="Oval 72"/>
          <p:cNvSpPr>
            <a:spLocks noChangeArrowheads="1"/>
          </p:cNvSpPr>
          <p:nvPr/>
        </p:nvSpPr>
        <p:spPr bwMode="auto">
          <a:xfrm flipH="1">
            <a:off x="4014788" y="4538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3" name="Oval 73"/>
          <p:cNvSpPr>
            <a:spLocks noChangeArrowheads="1"/>
          </p:cNvSpPr>
          <p:nvPr/>
        </p:nvSpPr>
        <p:spPr bwMode="auto">
          <a:xfrm flipH="1">
            <a:off x="4876801" y="4727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4" name="Oval 74"/>
          <p:cNvSpPr>
            <a:spLocks noChangeArrowheads="1"/>
          </p:cNvSpPr>
          <p:nvPr/>
        </p:nvSpPr>
        <p:spPr bwMode="auto">
          <a:xfrm flipH="1">
            <a:off x="5230813" y="4719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5" name="Oval 75"/>
          <p:cNvSpPr>
            <a:spLocks noChangeArrowheads="1"/>
          </p:cNvSpPr>
          <p:nvPr/>
        </p:nvSpPr>
        <p:spPr bwMode="auto">
          <a:xfrm flipH="1">
            <a:off x="5518151" y="48466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6" name="Oval 76"/>
          <p:cNvSpPr>
            <a:spLocks noChangeArrowheads="1"/>
          </p:cNvSpPr>
          <p:nvPr/>
        </p:nvSpPr>
        <p:spPr bwMode="auto">
          <a:xfrm flipH="1">
            <a:off x="5938838" y="4846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7" name="Oval 77"/>
          <p:cNvSpPr>
            <a:spLocks noChangeArrowheads="1"/>
          </p:cNvSpPr>
          <p:nvPr/>
        </p:nvSpPr>
        <p:spPr bwMode="auto">
          <a:xfrm flipH="1">
            <a:off x="4783138" y="49196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8" name="Oval 78"/>
          <p:cNvSpPr>
            <a:spLocks noChangeArrowheads="1"/>
          </p:cNvSpPr>
          <p:nvPr/>
        </p:nvSpPr>
        <p:spPr bwMode="auto">
          <a:xfrm flipH="1">
            <a:off x="4638676" y="49101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79" name="Oval 79"/>
          <p:cNvSpPr>
            <a:spLocks noChangeArrowheads="1"/>
          </p:cNvSpPr>
          <p:nvPr/>
        </p:nvSpPr>
        <p:spPr bwMode="auto">
          <a:xfrm flipH="1">
            <a:off x="5049838" y="5189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0" name="Oval 80"/>
          <p:cNvSpPr>
            <a:spLocks noChangeArrowheads="1"/>
          </p:cNvSpPr>
          <p:nvPr/>
        </p:nvSpPr>
        <p:spPr bwMode="auto">
          <a:xfrm flipH="1">
            <a:off x="4722813" y="502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1" name="Oval 81"/>
          <p:cNvSpPr>
            <a:spLocks noChangeArrowheads="1"/>
          </p:cNvSpPr>
          <p:nvPr/>
        </p:nvSpPr>
        <p:spPr bwMode="auto">
          <a:xfrm flipH="1">
            <a:off x="4672013" y="51657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2" name="Oval 82"/>
          <p:cNvSpPr>
            <a:spLocks noChangeArrowheads="1"/>
          </p:cNvSpPr>
          <p:nvPr/>
        </p:nvSpPr>
        <p:spPr bwMode="auto">
          <a:xfrm flipH="1">
            <a:off x="4537076" y="5081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3" name="Oval 83"/>
          <p:cNvSpPr>
            <a:spLocks noChangeArrowheads="1"/>
          </p:cNvSpPr>
          <p:nvPr/>
        </p:nvSpPr>
        <p:spPr bwMode="auto">
          <a:xfrm flipH="1">
            <a:off x="4402138" y="4997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4" name="Oval 84"/>
          <p:cNvSpPr>
            <a:spLocks noChangeArrowheads="1"/>
          </p:cNvSpPr>
          <p:nvPr/>
        </p:nvSpPr>
        <p:spPr bwMode="auto">
          <a:xfrm flipH="1">
            <a:off x="4267201" y="49133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5" name="Oval 85"/>
          <p:cNvSpPr>
            <a:spLocks noChangeArrowheads="1"/>
          </p:cNvSpPr>
          <p:nvPr/>
        </p:nvSpPr>
        <p:spPr bwMode="auto">
          <a:xfrm flipH="1">
            <a:off x="4132263" y="4829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6" name="Oval 86"/>
          <p:cNvSpPr>
            <a:spLocks noChangeArrowheads="1"/>
          </p:cNvSpPr>
          <p:nvPr/>
        </p:nvSpPr>
        <p:spPr bwMode="auto">
          <a:xfrm flipH="1">
            <a:off x="3997326" y="4745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7" name="Oval 87"/>
          <p:cNvSpPr>
            <a:spLocks noChangeArrowheads="1"/>
          </p:cNvSpPr>
          <p:nvPr/>
        </p:nvSpPr>
        <p:spPr bwMode="auto">
          <a:xfrm flipH="1">
            <a:off x="4384676" y="5233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8" name="Oval 88"/>
          <p:cNvSpPr>
            <a:spLocks noChangeArrowheads="1"/>
          </p:cNvSpPr>
          <p:nvPr/>
        </p:nvSpPr>
        <p:spPr bwMode="auto">
          <a:xfrm flipH="1">
            <a:off x="4419601" y="4854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89" name="Oval 89"/>
          <p:cNvSpPr>
            <a:spLocks noChangeArrowheads="1"/>
          </p:cNvSpPr>
          <p:nvPr/>
        </p:nvSpPr>
        <p:spPr bwMode="auto">
          <a:xfrm flipH="1">
            <a:off x="4208463"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0" name="Oval 90"/>
          <p:cNvSpPr>
            <a:spLocks noChangeArrowheads="1"/>
          </p:cNvSpPr>
          <p:nvPr/>
        </p:nvSpPr>
        <p:spPr bwMode="auto">
          <a:xfrm flipH="1">
            <a:off x="4724401" y="46275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1" name="Oval 91"/>
          <p:cNvSpPr>
            <a:spLocks noChangeArrowheads="1"/>
          </p:cNvSpPr>
          <p:nvPr/>
        </p:nvSpPr>
        <p:spPr bwMode="auto">
          <a:xfrm flipH="1">
            <a:off x="4141788" y="4594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2" name="Oval 92"/>
          <p:cNvSpPr>
            <a:spLocks noChangeArrowheads="1"/>
          </p:cNvSpPr>
          <p:nvPr/>
        </p:nvSpPr>
        <p:spPr bwMode="auto">
          <a:xfrm flipH="1">
            <a:off x="4640263" y="4445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3" name="Oval 93"/>
          <p:cNvSpPr>
            <a:spLocks noChangeArrowheads="1"/>
          </p:cNvSpPr>
          <p:nvPr/>
        </p:nvSpPr>
        <p:spPr bwMode="auto">
          <a:xfrm flipH="1">
            <a:off x="4867276" y="4497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4" name="Oval 94"/>
          <p:cNvSpPr>
            <a:spLocks noChangeArrowheads="1"/>
          </p:cNvSpPr>
          <p:nvPr/>
        </p:nvSpPr>
        <p:spPr bwMode="auto">
          <a:xfrm flipH="1">
            <a:off x="4976813" y="4221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5" name="Oval 95"/>
          <p:cNvSpPr>
            <a:spLocks noChangeArrowheads="1"/>
          </p:cNvSpPr>
          <p:nvPr/>
        </p:nvSpPr>
        <p:spPr bwMode="auto">
          <a:xfrm flipH="1">
            <a:off x="4395788" y="4433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6" name="Oval 96"/>
          <p:cNvSpPr>
            <a:spLocks noChangeArrowheads="1"/>
          </p:cNvSpPr>
          <p:nvPr/>
        </p:nvSpPr>
        <p:spPr bwMode="auto">
          <a:xfrm flipH="1">
            <a:off x="3171826" y="4773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7" name="Oval 97"/>
          <p:cNvSpPr>
            <a:spLocks noChangeArrowheads="1"/>
          </p:cNvSpPr>
          <p:nvPr/>
        </p:nvSpPr>
        <p:spPr bwMode="auto">
          <a:xfrm flipH="1">
            <a:off x="4208463" y="43942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8" name="Oval 98"/>
          <p:cNvSpPr>
            <a:spLocks noChangeArrowheads="1"/>
          </p:cNvSpPr>
          <p:nvPr/>
        </p:nvSpPr>
        <p:spPr bwMode="auto">
          <a:xfrm flipH="1">
            <a:off x="3862388" y="4691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499" name="Oval 99"/>
          <p:cNvSpPr>
            <a:spLocks noChangeArrowheads="1"/>
          </p:cNvSpPr>
          <p:nvPr/>
        </p:nvSpPr>
        <p:spPr bwMode="auto">
          <a:xfrm flipH="1">
            <a:off x="4114801" y="50657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0" name="Oval 100"/>
          <p:cNvSpPr>
            <a:spLocks noChangeArrowheads="1"/>
          </p:cNvSpPr>
          <p:nvPr/>
        </p:nvSpPr>
        <p:spPr bwMode="auto">
          <a:xfrm flipH="1">
            <a:off x="3979863" y="4981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1" name="Oval 101"/>
          <p:cNvSpPr>
            <a:spLocks noChangeArrowheads="1"/>
          </p:cNvSpPr>
          <p:nvPr/>
        </p:nvSpPr>
        <p:spPr bwMode="auto">
          <a:xfrm flipH="1">
            <a:off x="3973513" y="37147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2" name="Oval 102"/>
          <p:cNvSpPr>
            <a:spLocks noChangeArrowheads="1"/>
          </p:cNvSpPr>
          <p:nvPr/>
        </p:nvSpPr>
        <p:spPr bwMode="auto">
          <a:xfrm flipH="1">
            <a:off x="2911476" y="44100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3" name="Oval 103"/>
          <p:cNvSpPr>
            <a:spLocks noChangeArrowheads="1"/>
          </p:cNvSpPr>
          <p:nvPr/>
        </p:nvSpPr>
        <p:spPr bwMode="auto">
          <a:xfrm flipH="1">
            <a:off x="3306763" y="49418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4" name="Oval 104"/>
          <p:cNvSpPr>
            <a:spLocks noChangeArrowheads="1"/>
          </p:cNvSpPr>
          <p:nvPr/>
        </p:nvSpPr>
        <p:spPr bwMode="auto">
          <a:xfrm flipH="1">
            <a:off x="3827463" y="411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5" name="Oval 105"/>
          <p:cNvSpPr>
            <a:spLocks noChangeArrowheads="1"/>
          </p:cNvSpPr>
          <p:nvPr/>
        </p:nvSpPr>
        <p:spPr bwMode="auto">
          <a:xfrm flipH="1">
            <a:off x="3709988" y="48434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6" name="Oval 106"/>
          <p:cNvSpPr>
            <a:spLocks noChangeArrowheads="1"/>
          </p:cNvSpPr>
          <p:nvPr/>
        </p:nvSpPr>
        <p:spPr bwMode="auto">
          <a:xfrm flipH="1">
            <a:off x="3962401" y="5218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7" name="Oval 107"/>
          <p:cNvSpPr>
            <a:spLocks noChangeArrowheads="1"/>
          </p:cNvSpPr>
          <p:nvPr/>
        </p:nvSpPr>
        <p:spPr bwMode="auto">
          <a:xfrm flipH="1">
            <a:off x="3827463" y="513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8" name="Oval 108"/>
          <p:cNvSpPr>
            <a:spLocks noChangeArrowheads="1"/>
          </p:cNvSpPr>
          <p:nvPr/>
        </p:nvSpPr>
        <p:spPr bwMode="auto">
          <a:xfrm flipH="1">
            <a:off x="3709988" y="4505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09" name="Oval 109"/>
          <p:cNvSpPr>
            <a:spLocks noChangeArrowheads="1"/>
          </p:cNvSpPr>
          <p:nvPr/>
        </p:nvSpPr>
        <p:spPr bwMode="auto">
          <a:xfrm flipH="1">
            <a:off x="3459163" y="47640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0" name="Oval 110"/>
          <p:cNvSpPr>
            <a:spLocks noChangeArrowheads="1"/>
          </p:cNvSpPr>
          <p:nvPr/>
        </p:nvSpPr>
        <p:spPr bwMode="auto">
          <a:xfrm flipH="1">
            <a:off x="3279776" y="5118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1" name="Oval 111"/>
          <p:cNvSpPr>
            <a:spLocks noChangeArrowheads="1"/>
          </p:cNvSpPr>
          <p:nvPr/>
        </p:nvSpPr>
        <p:spPr bwMode="auto">
          <a:xfrm flipH="1">
            <a:off x="3590926" y="4243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2" name="Oval 112"/>
          <p:cNvSpPr>
            <a:spLocks noChangeArrowheads="1"/>
          </p:cNvSpPr>
          <p:nvPr/>
        </p:nvSpPr>
        <p:spPr bwMode="auto">
          <a:xfrm flipH="1">
            <a:off x="3557588" y="49958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3" name="Oval 113"/>
          <p:cNvSpPr>
            <a:spLocks noChangeArrowheads="1"/>
          </p:cNvSpPr>
          <p:nvPr/>
        </p:nvSpPr>
        <p:spPr bwMode="auto">
          <a:xfrm flipH="1">
            <a:off x="3810001" y="53705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4" name="Oval 114"/>
          <p:cNvSpPr>
            <a:spLocks noChangeArrowheads="1"/>
          </p:cNvSpPr>
          <p:nvPr/>
        </p:nvSpPr>
        <p:spPr bwMode="auto">
          <a:xfrm flipH="1">
            <a:off x="3675063" y="5286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5" name="Oval 115"/>
          <p:cNvSpPr>
            <a:spLocks noChangeArrowheads="1"/>
          </p:cNvSpPr>
          <p:nvPr/>
        </p:nvSpPr>
        <p:spPr bwMode="auto">
          <a:xfrm flipH="1">
            <a:off x="3236913" y="42703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6" name="Oval 116"/>
          <p:cNvSpPr>
            <a:spLocks noChangeArrowheads="1"/>
          </p:cNvSpPr>
          <p:nvPr/>
        </p:nvSpPr>
        <p:spPr bwMode="auto">
          <a:xfrm flipH="1">
            <a:off x="3432176" y="4554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7" name="Oval 117"/>
          <p:cNvSpPr>
            <a:spLocks noChangeArrowheads="1"/>
          </p:cNvSpPr>
          <p:nvPr/>
        </p:nvSpPr>
        <p:spPr bwMode="auto">
          <a:xfrm flipH="1">
            <a:off x="6359526" y="4492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8" name="Oval 118"/>
          <p:cNvSpPr>
            <a:spLocks noChangeArrowheads="1"/>
          </p:cNvSpPr>
          <p:nvPr/>
        </p:nvSpPr>
        <p:spPr bwMode="auto">
          <a:xfrm flipH="1">
            <a:off x="6207126" y="4645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19" name="Oval 119"/>
          <p:cNvSpPr>
            <a:spLocks noChangeArrowheads="1"/>
          </p:cNvSpPr>
          <p:nvPr/>
        </p:nvSpPr>
        <p:spPr bwMode="auto">
          <a:xfrm flipH="1">
            <a:off x="6562726" y="47291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0" name="Oval 120"/>
          <p:cNvSpPr>
            <a:spLocks noChangeArrowheads="1"/>
          </p:cNvSpPr>
          <p:nvPr/>
        </p:nvSpPr>
        <p:spPr bwMode="auto">
          <a:xfrm flipH="1">
            <a:off x="6705601" y="4433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1" name="Oval 121"/>
          <p:cNvSpPr>
            <a:spLocks noChangeArrowheads="1"/>
          </p:cNvSpPr>
          <p:nvPr/>
        </p:nvSpPr>
        <p:spPr bwMode="auto">
          <a:xfrm flipH="1">
            <a:off x="6553201" y="4586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2" name="Oval 122"/>
          <p:cNvSpPr>
            <a:spLocks noChangeArrowheads="1"/>
          </p:cNvSpPr>
          <p:nvPr/>
        </p:nvSpPr>
        <p:spPr bwMode="auto">
          <a:xfrm flipH="1">
            <a:off x="6400801" y="47386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3" name="Oval 123"/>
          <p:cNvSpPr>
            <a:spLocks noChangeArrowheads="1"/>
          </p:cNvSpPr>
          <p:nvPr/>
        </p:nvSpPr>
        <p:spPr bwMode="auto">
          <a:xfrm flipH="1">
            <a:off x="6248401" y="4891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4" name="Oval 124"/>
          <p:cNvSpPr>
            <a:spLocks noChangeArrowheads="1"/>
          </p:cNvSpPr>
          <p:nvPr/>
        </p:nvSpPr>
        <p:spPr bwMode="auto">
          <a:xfrm flipH="1">
            <a:off x="6096001" y="5043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5" name="Oval 125"/>
          <p:cNvSpPr>
            <a:spLocks noChangeArrowheads="1"/>
          </p:cNvSpPr>
          <p:nvPr/>
        </p:nvSpPr>
        <p:spPr bwMode="auto">
          <a:xfrm flipH="1">
            <a:off x="6342063"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6" name="Oval 126"/>
          <p:cNvSpPr>
            <a:spLocks noChangeArrowheads="1"/>
          </p:cNvSpPr>
          <p:nvPr/>
        </p:nvSpPr>
        <p:spPr bwMode="auto">
          <a:xfrm flipH="1">
            <a:off x="6205538" y="4259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7" name="Oval 127"/>
          <p:cNvSpPr>
            <a:spLocks noChangeArrowheads="1"/>
          </p:cNvSpPr>
          <p:nvPr/>
        </p:nvSpPr>
        <p:spPr bwMode="auto">
          <a:xfrm flipH="1">
            <a:off x="6018213" y="4084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8" name="Oval 128"/>
          <p:cNvSpPr>
            <a:spLocks noChangeArrowheads="1"/>
          </p:cNvSpPr>
          <p:nvPr/>
        </p:nvSpPr>
        <p:spPr bwMode="auto">
          <a:xfrm flipH="1">
            <a:off x="5943601" y="5195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29" name="Oval 129"/>
          <p:cNvSpPr>
            <a:spLocks noChangeArrowheads="1"/>
          </p:cNvSpPr>
          <p:nvPr/>
        </p:nvSpPr>
        <p:spPr bwMode="auto">
          <a:xfrm flipH="1">
            <a:off x="5786438" y="4999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0" name="Oval 130"/>
          <p:cNvSpPr>
            <a:spLocks noChangeArrowheads="1"/>
          </p:cNvSpPr>
          <p:nvPr/>
        </p:nvSpPr>
        <p:spPr bwMode="auto">
          <a:xfrm flipH="1">
            <a:off x="5634038" y="5151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1" name="Oval 131"/>
          <p:cNvSpPr>
            <a:spLocks noChangeArrowheads="1"/>
          </p:cNvSpPr>
          <p:nvPr/>
        </p:nvSpPr>
        <p:spPr bwMode="auto">
          <a:xfrm flipH="1">
            <a:off x="4475163" y="57546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2" name="Oval 132"/>
          <p:cNvSpPr>
            <a:spLocks noChangeArrowheads="1"/>
          </p:cNvSpPr>
          <p:nvPr/>
        </p:nvSpPr>
        <p:spPr bwMode="auto">
          <a:xfrm flipH="1">
            <a:off x="5481638" y="5303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3" name="Oval 133"/>
          <p:cNvSpPr>
            <a:spLocks noChangeArrowheads="1"/>
          </p:cNvSpPr>
          <p:nvPr/>
        </p:nvSpPr>
        <p:spPr bwMode="auto">
          <a:xfrm flipH="1">
            <a:off x="5365751" y="4999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4" name="Oval 134"/>
          <p:cNvSpPr>
            <a:spLocks noChangeArrowheads="1"/>
          </p:cNvSpPr>
          <p:nvPr/>
        </p:nvSpPr>
        <p:spPr bwMode="auto">
          <a:xfrm flipH="1">
            <a:off x="5051426" y="4991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5" name="Oval 135"/>
          <p:cNvSpPr>
            <a:spLocks noChangeArrowheads="1"/>
          </p:cNvSpPr>
          <p:nvPr/>
        </p:nvSpPr>
        <p:spPr bwMode="auto">
          <a:xfrm flipH="1">
            <a:off x="7927976" y="4535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6" name="Oval 136"/>
          <p:cNvSpPr>
            <a:spLocks noChangeArrowheads="1"/>
          </p:cNvSpPr>
          <p:nvPr/>
        </p:nvSpPr>
        <p:spPr bwMode="auto">
          <a:xfrm flipH="1">
            <a:off x="8997951" y="4789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7" name="Oval 137"/>
          <p:cNvSpPr>
            <a:spLocks noChangeArrowheads="1"/>
          </p:cNvSpPr>
          <p:nvPr/>
        </p:nvSpPr>
        <p:spPr bwMode="auto">
          <a:xfrm flipH="1">
            <a:off x="10287001" y="50752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8" name="Oval 138"/>
          <p:cNvSpPr>
            <a:spLocks noChangeArrowheads="1"/>
          </p:cNvSpPr>
          <p:nvPr/>
        </p:nvSpPr>
        <p:spPr bwMode="auto">
          <a:xfrm flipH="1">
            <a:off x="9385301" y="49196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39" name="Oval 139"/>
          <p:cNvSpPr>
            <a:spLocks noChangeArrowheads="1"/>
          </p:cNvSpPr>
          <p:nvPr/>
        </p:nvSpPr>
        <p:spPr bwMode="auto">
          <a:xfrm flipH="1">
            <a:off x="8847138" y="48387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0" name="Oval 140"/>
          <p:cNvSpPr>
            <a:spLocks noChangeArrowheads="1"/>
          </p:cNvSpPr>
          <p:nvPr/>
        </p:nvSpPr>
        <p:spPr bwMode="auto">
          <a:xfrm flipH="1">
            <a:off x="8896351"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1" name="Oval 141"/>
          <p:cNvSpPr>
            <a:spLocks noChangeArrowheads="1"/>
          </p:cNvSpPr>
          <p:nvPr/>
        </p:nvSpPr>
        <p:spPr bwMode="auto">
          <a:xfrm flipH="1">
            <a:off x="8643938" y="4602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2" name="Oval 142"/>
          <p:cNvSpPr>
            <a:spLocks noChangeArrowheads="1"/>
          </p:cNvSpPr>
          <p:nvPr/>
        </p:nvSpPr>
        <p:spPr bwMode="auto">
          <a:xfrm flipH="1">
            <a:off x="8491538" y="475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3" name="Oval 143"/>
          <p:cNvSpPr>
            <a:spLocks noChangeArrowheads="1"/>
          </p:cNvSpPr>
          <p:nvPr/>
        </p:nvSpPr>
        <p:spPr bwMode="auto">
          <a:xfrm flipH="1">
            <a:off x="8339138" y="4906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4" name="Oval 144"/>
          <p:cNvSpPr>
            <a:spLocks noChangeArrowheads="1"/>
          </p:cNvSpPr>
          <p:nvPr/>
        </p:nvSpPr>
        <p:spPr bwMode="auto">
          <a:xfrm flipH="1">
            <a:off x="86947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5" name="Oval 145"/>
          <p:cNvSpPr>
            <a:spLocks noChangeArrowheads="1"/>
          </p:cNvSpPr>
          <p:nvPr/>
        </p:nvSpPr>
        <p:spPr bwMode="auto">
          <a:xfrm flipH="1">
            <a:off x="8837613" y="46958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6" name="Oval 146"/>
          <p:cNvSpPr>
            <a:spLocks noChangeArrowheads="1"/>
          </p:cNvSpPr>
          <p:nvPr/>
        </p:nvSpPr>
        <p:spPr bwMode="auto">
          <a:xfrm flipH="1">
            <a:off x="8685213" y="48482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7" name="Oval 147"/>
          <p:cNvSpPr>
            <a:spLocks noChangeArrowheads="1"/>
          </p:cNvSpPr>
          <p:nvPr/>
        </p:nvSpPr>
        <p:spPr bwMode="auto">
          <a:xfrm flipH="1">
            <a:off x="8532813" y="50006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8" name="Oval 148"/>
          <p:cNvSpPr>
            <a:spLocks noChangeArrowheads="1"/>
          </p:cNvSpPr>
          <p:nvPr/>
        </p:nvSpPr>
        <p:spPr bwMode="auto">
          <a:xfrm flipH="1">
            <a:off x="8380413"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49" name="Oval 149"/>
          <p:cNvSpPr>
            <a:spLocks noChangeArrowheads="1"/>
          </p:cNvSpPr>
          <p:nvPr/>
        </p:nvSpPr>
        <p:spPr bwMode="auto">
          <a:xfrm flipH="1">
            <a:off x="8474076" y="4418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0" name="Oval 150"/>
          <p:cNvSpPr>
            <a:spLocks noChangeArrowheads="1"/>
          </p:cNvSpPr>
          <p:nvPr/>
        </p:nvSpPr>
        <p:spPr bwMode="auto">
          <a:xfrm flipH="1">
            <a:off x="8337551" y="4521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1" name="Oval 151"/>
          <p:cNvSpPr>
            <a:spLocks noChangeArrowheads="1"/>
          </p:cNvSpPr>
          <p:nvPr/>
        </p:nvSpPr>
        <p:spPr bwMode="auto">
          <a:xfrm flipH="1">
            <a:off x="2281238" y="531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2" name="Oval 152"/>
          <p:cNvSpPr>
            <a:spLocks noChangeArrowheads="1"/>
          </p:cNvSpPr>
          <p:nvPr/>
        </p:nvSpPr>
        <p:spPr bwMode="auto">
          <a:xfrm flipH="1">
            <a:off x="2424113" y="50244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3" name="Oval 153"/>
          <p:cNvSpPr>
            <a:spLocks noChangeArrowheads="1"/>
          </p:cNvSpPr>
          <p:nvPr/>
        </p:nvSpPr>
        <p:spPr bwMode="auto">
          <a:xfrm flipH="1">
            <a:off x="2078038"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4" name="Oval 154"/>
          <p:cNvSpPr>
            <a:spLocks noChangeArrowheads="1"/>
          </p:cNvSpPr>
          <p:nvPr/>
        </p:nvSpPr>
        <p:spPr bwMode="auto">
          <a:xfrm flipH="1">
            <a:off x="1925638" y="5235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5" name="Oval 155"/>
          <p:cNvSpPr>
            <a:spLocks noChangeArrowheads="1"/>
          </p:cNvSpPr>
          <p:nvPr/>
        </p:nvSpPr>
        <p:spPr bwMode="auto">
          <a:xfrm flipH="1">
            <a:off x="1773238" y="5387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6" name="Oval 156"/>
          <p:cNvSpPr>
            <a:spLocks noChangeArrowheads="1"/>
          </p:cNvSpPr>
          <p:nvPr/>
        </p:nvSpPr>
        <p:spPr bwMode="auto">
          <a:xfrm flipH="1">
            <a:off x="2128838" y="5472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7" name="Oval 157"/>
          <p:cNvSpPr>
            <a:spLocks noChangeArrowheads="1"/>
          </p:cNvSpPr>
          <p:nvPr/>
        </p:nvSpPr>
        <p:spPr bwMode="auto">
          <a:xfrm flipH="1">
            <a:off x="2271713"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8" name="Oval 158"/>
          <p:cNvSpPr>
            <a:spLocks noChangeArrowheads="1"/>
          </p:cNvSpPr>
          <p:nvPr/>
        </p:nvSpPr>
        <p:spPr bwMode="auto">
          <a:xfrm flipH="1">
            <a:off x="2119313" y="5329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59" name="Oval 159"/>
          <p:cNvSpPr>
            <a:spLocks noChangeArrowheads="1"/>
          </p:cNvSpPr>
          <p:nvPr/>
        </p:nvSpPr>
        <p:spPr bwMode="auto">
          <a:xfrm flipH="1">
            <a:off x="1966913" y="5481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0" name="Oval 160"/>
          <p:cNvSpPr>
            <a:spLocks noChangeArrowheads="1"/>
          </p:cNvSpPr>
          <p:nvPr/>
        </p:nvSpPr>
        <p:spPr bwMode="auto">
          <a:xfrm flipH="1">
            <a:off x="1814513" y="5634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1" name="Oval 161"/>
          <p:cNvSpPr>
            <a:spLocks noChangeArrowheads="1"/>
          </p:cNvSpPr>
          <p:nvPr/>
        </p:nvSpPr>
        <p:spPr bwMode="auto">
          <a:xfrm flipH="1">
            <a:off x="1908176" y="48990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2" name="Oval 162"/>
          <p:cNvSpPr>
            <a:spLocks noChangeArrowheads="1"/>
          </p:cNvSpPr>
          <p:nvPr/>
        </p:nvSpPr>
        <p:spPr bwMode="auto">
          <a:xfrm flipH="1">
            <a:off x="1771651" y="5002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3" name="Oval 163"/>
          <p:cNvSpPr>
            <a:spLocks noChangeArrowheads="1"/>
          </p:cNvSpPr>
          <p:nvPr/>
        </p:nvSpPr>
        <p:spPr bwMode="auto">
          <a:xfrm flipH="1">
            <a:off x="2162176" y="41814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4" name="Oval 164"/>
          <p:cNvSpPr>
            <a:spLocks noChangeArrowheads="1"/>
          </p:cNvSpPr>
          <p:nvPr/>
        </p:nvSpPr>
        <p:spPr bwMode="auto">
          <a:xfrm flipH="1">
            <a:off x="2305051" y="38862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5" name="Oval 165"/>
          <p:cNvSpPr>
            <a:spLocks noChangeArrowheads="1"/>
          </p:cNvSpPr>
          <p:nvPr/>
        </p:nvSpPr>
        <p:spPr bwMode="auto">
          <a:xfrm flipH="1">
            <a:off x="1958976" y="39449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6" name="Oval 166"/>
          <p:cNvSpPr>
            <a:spLocks noChangeArrowheads="1"/>
          </p:cNvSpPr>
          <p:nvPr/>
        </p:nvSpPr>
        <p:spPr bwMode="auto">
          <a:xfrm flipH="1">
            <a:off x="1806576" y="4097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7" name="Oval 167"/>
          <p:cNvSpPr>
            <a:spLocks noChangeArrowheads="1"/>
          </p:cNvSpPr>
          <p:nvPr/>
        </p:nvSpPr>
        <p:spPr bwMode="auto">
          <a:xfrm flipH="1">
            <a:off x="1654176" y="42497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8" name="Oval 168"/>
          <p:cNvSpPr>
            <a:spLocks noChangeArrowheads="1"/>
          </p:cNvSpPr>
          <p:nvPr/>
        </p:nvSpPr>
        <p:spPr bwMode="auto">
          <a:xfrm flipH="1">
            <a:off x="2009776" y="4333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69" name="Oval 169"/>
          <p:cNvSpPr>
            <a:spLocks noChangeArrowheads="1"/>
          </p:cNvSpPr>
          <p:nvPr/>
        </p:nvSpPr>
        <p:spPr bwMode="auto">
          <a:xfrm flipH="1">
            <a:off x="2152651"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0" name="Oval 170"/>
          <p:cNvSpPr>
            <a:spLocks noChangeArrowheads="1"/>
          </p:cNvSpPr>
          <p:nvPr/>
        </p:nvSpPr>
        <p:spPr bwMode="auto">
          <a:xfrm flipH="1">
            <a:off x="2000251" y="41910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1" name="Oval 171"/>
          <p:cNvSpPr>
            <a:spLocks noChangeArrowheads="1"/>
          </p:cNvSpPr>
          <p:nvPr/>
        </p:nvSpPr>
        <p:spPr bwMode="auto">
          <a:xfrm flipH="1">
            <a:off x="1847851" y="4343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2" name="Oval 172"/>
          <p:cNvSpPr>
            <a:spLocks noChangeArrowheads="1"/>
          </p:cNvSpPr>
          <p:nvPr/>
        </p:nvSpPr>
        <p:spPr bwMode="auto">
          <a:xfrm flipH="1">
            <a:off x="1695451" y="44958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3" name="Oval 173"/>
          <p:cNvSpPr>
            <a:spLocks noChangeArrowheads="1"/>
          </p:cNvSpPr>
          <p:nvPr/>
        </p:nvSpPr>
        <p:spPr bwMode="auto">
          <a:xfrm flipH="1">
            <a:off x="1789113" y="3760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4" name="Oval 174"/>
          <p:cNvSpPr>
            <a:spLocks noChangeArrowheads="1"/>
          </p:cNvSpPr>
          <p:nvPr/>
        </p:nvSpPr>
        <p:spPr bwMode="auto">
          <a:xfrm flipH="1">
            <a:off x="1652588" y="38639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5" name="Oval 175"/>
          <p:cNvSpPr>
            <a:spLocks noChangeArrowheads="1"/>
          </p:cNvSpPr>
          <p:nvPr/>
        </p:nvSpPr>
        <p:spPr bwMode="auto">
          <a:xfrm flipH="1">
            <a:off x="9520238" y="4240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6" name="Oval 176"/>
          <p:cNvSpPr>
            <a:spLocks noChangeArrowheads="1"/>
          </p:cNvSpPr>
          <p:nvPr/>
        </p:nvSpPr>
        <p:spPr bwMode="auto">
          <a:xfrm flipH="1">
            <a:off x="9663113" y="3944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7" name="Oval 177"/>
          <p:cNvSpPr>
            <a:spLocks noChangeArrowheads="1"/>
          </p:cNvSpPr>
          <p:nvPr/>
        </p:nvSpPr>
        <p:spPr bwMode="auto">
          <a:xfrm flipH="1">
            <a:off x="9317038" y="4003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8" name="Oval 178"/>
          <p:cNvSpPr>
            <a:spLocks noChangeArrowheads="1"/>
          </p:cNvSpPr>
          <p:nvPr/>
        </p:nvSpPr>
        <p:spPr bwMode="auto">
          <a:xfrm flipH="1">
            <a:off x="9164638" y="4156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79" name="Oval 179"/>
          <p:cNvSpPr>
            <a:spLocks noChangeArrowheads="1"/>
          </p:cNvSpPr>
          <p:nvPr/>
        </p:nvSpPr>
        <p:spPr bwMode="auto">
          <a:xfrm flipH="1">
            <a:off x="9012238" y="4308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0" name="Oval 180"/>
          <p:cNvSpPr>
            <a:spLocks noChangeArrowheads="1"/>
          </p:cNvSpPr>
          <p:nvPr/>
        </p:nvSpPr>
        <p:spPr bwMode="auto">
          <a:xfrm flipH="1">
            <a:off x="9367838" y="4392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1" name="Oval 181"/>
          <p:cNvSpPr>
            <a:spLocks noChangeArrowheads="1"/>
          </p:cNvSpPr>
          <p:nvPr/>
        </p:nvSpPr>
        <p:spPr bwMode="auto">
          <a:xfrm flipH="1">
            <a:off x="9510713" y="4097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2" name="Oval 182"/>
          <p:cNvSpPr>
            <a:spLocks noChangeArrowheads="1"/>
          </p:cNvSpPr>
          <p:nvPr/>
        </p:nvSpPr>
        <p:spPr bwMode="auto">
          <a:xfrm flipH="1">
            <a:off x="9358313"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3" name="Oval 183"/>
          <p:cNvSpPr>
            <a:spLocks noChangeArrowheads="1"/>
          </p:cNvSpPr>
          <p:nvPr/>
        </p:nvSpPr>
        <p:spPr bwMode="auto">
          <a:xfrm flipH="1">
            <a:off x="9205913" y="440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4" name="Oval 184"/>
          <p:cNvSpPr>
            <a:spLocks noChangeArrowheads="1"/>
          </p:cNvSpPr>
          <p:nvPr/>
        </p:nvSpPr>
        <p:spPr bwMode="auto">
          <a:xfrm flipH="1">
            <a:off x="9053513" y="4554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5" name="Oval 185"/>
          <p:cNvSpPr>
            <a:spLocks noChangeArrowheads="1"/>
          </p:cNvSpPr>
          <p:nvPr/>
        </p:nvSpPr>
        <p:spPr bwMode="auto">
          <a:xfrm flipH="1">
            <a:off x="9212263" y="3851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6" name="Oval 186"/>
          <p:cNvSpPr>
            <a:spLocks noChangeArrowheads="1"/>
          </p:cNvSpPr>
          <p:nvPr/>
        </p:nvSpPr>
        <p:spPr bwMode="auto">
          <a:xfrm flipH="1">
            <a:off x="8961438" y="3914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7" name="Oval 187"/>
          <p:cNvSpPr>
            <a:spLocks noChangeArrowheads="1"/>
          </p:cNvSpPr>
          <p:nvPr/>
        </p:nvSpPr>
        <p:spPr bwMode="auto">
          <a:xfrm flipH="1">
            <a:off x="8693151" y="50942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8" name="Oval 188"/>
          <p:cNvSpPr>
            <a:spLocks noChangeArrowheads="1"/>
          </p:cNvSpPr>
          <p:nvPr/>
        </p:nvSpPr>
        <p:spPr bwMode="auto">
          <a:xfrm flipH="1">
            <a:off x="8542338" y="5143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89" name="Oval 189"/>
          <p:cNvSpPr>
            <a:spLocks noChangeArrowheads="1"/>
          </p:cNvSpPr>
          <p:nvPr/>
        </p:nvSpPr>
        <p:spPr bwMode="auto">
          <a:xfrm flipH="1">
            <a:off x="8186738" y="5059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0" name="Oval 190"/>
          <p:cNvSpPr>
            <a:spLocks noChangeArrowheads="1"/>
          </p:cNvSpPr>
          <p:nvPr/>
        </p:nvSpPr>
        <p:spPr bwMode="auto">
          <a:xfrm flipH="1">
            <a:off x="8810626" y="5203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1" name="Oval 191"/>
          <p:cNvSpPr>
            <a:spLocks noChangeArrowheads="1"/>
          </p:cNvSpPr>
          <p:nvPr/>
        </p:nvSpPr>
        <p:spPr bwMode="auto">
          <a:xfrm flipH="1">
            <a:off x="8389938" y="529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2" name="Oval 192"/>
          <p:cNvSpPr>
            <a:spLocks noChangeArrowheads="1"/>
          </p:cNvSpPr>
          <p:nvPr/>
        </p:nvSpPr>
        <p:spPr bwMode="auto">
          <a:xfrm flipH="1">
            <a:off x="8380413" y="5153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3" name="Oval 193"/>
          <p:cNvSpPr>
            <a:spLocks noChangeArrowheads="1"/>
          </p:cNvSpPr>
          <p:nvPr/>
        </p:nvSpPr>
        <p:spPr bwMode="auto">
          <a:xfrm flipH="1">
            <a:off x="8101013" y="47910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4" name="Oval 194"/>
          <p:cNvSpPr>
            <a:spLocks noChangeArrowheads="1"/>
          </p:cNvSpPr>
          <p:nvPr/>
        </p:nvSpPr>
        <p:spPr bwMode="auto">
          <a:xfrm flipH="1">
            <a:off x="7905751" y="47148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5" name="Oval 195"/>
          <p:cNvSpPr>
            <a:spLocks noChangeArrowheads="1"/>
          </p:cNvSpPr>
          <p:nvPr/>
        </p:nvSpPr>
        <p:spPr bwMode="auto">
          <a:xfrm flipH="1">
            <a:off x="7464426" y="4692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6" name="Oval 196"/>
          <p:cNvSpPr>
            <a:spLocks noChangeArrowheads="1"/>
          </p:cNvSpPr>
          <p:nvPr/>
        </p:nvSpPr>
        <p:spPr bwMode="auto">
          <a:xfrm flipH="1">
            <a:off x="7337426" y="46434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7" name="Oval 197"/>
          <p:cNvSpPr>
            <a:spLocks noChangeArrowheads="1"/>
          </p:cNvSpPr>
          <p:nvPr/>
        </p:nvSpPr>
        <p:spPr bwMode="auto">
          <a:xfrm flipH="1">
            <a:off x="7251701" y="45100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8" name="Oval 198"/>
          <p:cNvSpPr>
            <a:spLocks noChangeArrowheads="1"/>
          </p:cNvSpPr>
          <p:nvPr/>
        </p:nvSpPr>
        <p:spPr bwMode="auto">
          <a:xfrm flipH="1">
            <a:off x="7083426" y="4603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599" name="Oval 199"/>
          <p:cNvSpPr>
            <a:spLocks noChangeArrowheads="1"/>
          </p:cNvSpPr>
          <p:nvPr/>
        </p:nvSpPr>
        <p:spPr bwMode="auto">
          <a:xfrm flipH="1">
            <a:off x="7175501" y="41497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0" name="Oval 200"/>
          <p:cNvSpPr>
            <a:spLocks noChangeArrowheads="1"/>
          </p:cNvSpPr>
          <p:nvPr/>
        </p:nvSpPr>
        <p:spPr bwMode="auto">
          <a:xfrm flipH="1">
            <a:off x="6829426" y="4446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1" name="Oval 201"/>
          <p:cNvSpPr>
            <a:spLocks noChangeArrowheads="1"/>
          </p:cNvSpPr>
          <p:nvPr/>
        </p:nvSpPr>
        <p:spPr bwMode="auto">
          <a:xfrm flipH="1">
            <a:off x="7453313" y="4818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2" name="Oval 202"/>
          <p:cNvSpPr>
            <a:spLocks noChangeArrowheads="1"/>
          </p:cNvSpPr>
          <p:nvPr/>
        </p:nvSpPr>
        <p:spPr bwMode="auto">
          <a:xfrm flipH="1">
            <a:off x="7081838" y="4821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3" name="Oval 203"/>
          <p:cNvSpPr>
            <a:spLocks noChangeArrowheads="1"/>
          </p:cNvSpPr>
          <p:nvPr/>
        </p:nvSpPr>
        <p:spPr bwMode="auto">
          <a:xfrm flipH="1">
            <a:off x="6946901" y="4737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4" name="Oval 204"/>
          <p:cNvSpPr>
            <a:spLocks noChangeArrowheads="1"/>
          </p:cNvSpPr>
          <p:nvPr/>
        </p:nvSpPr>
        <p:spPr bwMode="auto">
          <a:xfrm flipH="1">
            <a:off x="6811963"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5" name="Oval 205"/>
          <p:cNvSpPr>
            <a:spLocks noChangeArrowheads="1"/>
          </p:cNvSpPr>
          <p:nvPr/>
        </p:nvSpPr>
        <p:spPr bwMode="auto">
          <a:xfrm flipH="1">
            <a:off x="7234238" y="4762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6" name="Oval 206"/>
          <p:cNvSpPr>
            <a:spLocks noChangeArrowheads="1"/>
          </p:cNvSpPr>
          <p:nvPr/>
        </p:nvSpPr>
        <p:spPr bwMode="auto">
          <a:xfrm flipH="1">
            <a:off x="70231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7" name="Oval 207"/>
          <p:cNvSpPr>
            <a:spLocks noChangeArrowheads="1"/>
          </p:cNvSpPr>
          <p:nvPr/>
        </p:nvSpPr>
        <p:spPr bwMode="auto">
          <a:xfrm flipH="1">
            <a:off x="6956426" y="4502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8" name="Oval 208"/>
          <p:cNvSpPr>
            <a:spLocks noChangeArrowheads="1"/>
          </p:cNvSpPr>
          <p:nvPr/>
        </p:nvSpPr>
        <p:spPr bwMode="auto">
          <a:xfrm flipH="1">
            <a:off x="7739063" y="46529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09" name="Oval 209"/>
          <p:cNvSpPr>
            <a:spLocks noChangeArrowheads="1"/>
          </p:cNvSpPr>
          <p:nvPr/>
        </p:nvSpPr>
        <p:spPr bwMode="auto">
          <a:xfrm flipH="1">
            <a:off x="7210426" y="4341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0" name="Oval 210"/>
          <p:cNvSpPr>
            <a:spLocks noChangeArrowheads="1"/>
          </p:cNvSpPr>
          <p:nvPr/>
        </p:nvSpPr>
        <p:spPr bwMode="auto">
          <a:xfrm flipH="1">
            <a:off x="7023101" y="43021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1" name="Oval 211"/>
          <p:cNvSpPr>
            <a:spLocks noChangeArrowheads="1"/>
          </p:cNvSpPr>
          <p:nvPr/>
        </p:nvSpPr>
        <p:spPr bwMode="auto">
          <a:xfrm flipH="1">
            <a:off x="6778626"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2" name="Oval 212"/>
          <p:cNvSpPr>
            <a:spLocks noChangeArrowheads="1"/>
          </p:cNvSpPr>
          <p:nvPr/>
        </p:nvSpPr>
        <p:spPr bwMode="auto">
          <a:xfrm flipH="1">
            <a:off x="9958388" y="5265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3" name="Oval 213"/>
          <p:cNvSpPr>
            <a:spLocks noChangeArrowheads="1"/>
          </p:cNvSpPr>
          <p:nvPr/>
        </p:nvSpPr>
        <p:spPr bwMode="auto">
          <a:xfrm flipH="1">
            <a:off x="9831388" y="5216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4" name="Oval 214"/>
          <p:cNvSpPr>
            <a:spLocks noChangeArrowheads="1"/>
          </p:cNvSpPr>
          <p:nvPr/>
        </p:nvSpPr>
        <p:spPr bwMode="auto">
          <a:xfrm flipH="1">
            <a:off x="9745663" y="5083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5" name="Oval 215"/>
          <p:cNvSpPr>
            <a:spLocks noChangeArrowheads="1"/>
          </p:cNvSpPr>
          <p:nvPr/>
        </p:nvSpPr>
        <p:spPr bwMode="auto">
          <a:xfrm flipH="1">
            <a:off x="9577388" y="5176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6" name="Oval 216"/>
          <p:cNvSpPr>
            <a:spLocks noChangeArrowheads="1"/>
          </p:cNvSpPr>
          <p:nvPr/>
        </p:nvSpPr>
        <p:spPr bwMode="auto">
          <a:xfrm flipH="1">
            <a:off x="9669463" y="4722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7" name="Oval 217"/>
          <p:cNvSpPr>
            <a:spLocks noChangeArrowheads="1"/>
          </p:cNvSpPr>
          <p:nvPr/>
        </p:nvSpPr>
        <p:spPr bwMode="auto">
          <a:xfrm flipH="1">
            <a:off x="9323388" y="501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8" name="Oval 218"/>
          <p:cNvSpPr>
            <a:spLocks noChangeArrowheads="1"/>
          </p:cNvSpPr>
          <p:nvPr/>
        </p:nvSpPr>
        <p:spPr bwMode="auto">
          <a:xfrm flipH="1">
            <a:off x="9947276" y="53911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19" name="Oval 219"/>
          <p:cNvSpPr>
            <a:spLocks noChangeArrowheads="1"/>
          </p:cNvSpPr>
          <p:nvPr/>
        </p:nvSpPr>
        <p:spPr bwMode="auto">
          <a:xfrm flipH="1">
            <a:off x="9575801" y="53943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0" name="Oval 220"/>
          <p:cNvSpPr>
            <a:spLocks noChangeArrowheads="1"/>
          </p:cNvSpPr>
          <p:nvPr/>
        </p:nvSpPr>
        <p:spPr bwMode="auto">
          <a:xfrm flipH="1">
            <a:off x="9440863" y="5310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1" name="Oval 221"/>
          <p:cNvSpPr>
            <a:spLocks noChangeArrowheads="1"/>
          </p:cNvSpPr>
          <p:nvPr/>
        </p:nvSpPr>
        <p:spPr bwMode="auto">
          <a:xfrm flipH="1">
            <a:off x="9305926" y="5226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2" name="Oval 222"/>
          <p:cNvSpPr>
            <a:spLocks noChangeArrowheads="1"/>
          </p:cNvSpPr>
          <p:nvPr/>
        </p:nvSpPr>
        <p:spPr bwMode="auto">
          <a:xfrm flipH="1">
            <a:off x="9728201" y="53355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3" name="Oval 223"/>
          <p:cNvSpPr>
            <a:spLocks noChangeArrowheads="1"/>
          </p:cNvSpPr>
          <p:nvPr/>
        </p:nvSpPr>
        <p:spPr bwMode="auto">
          <a:xfrm flipH="1">
            <a:off x="9517063"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4" name="Oval 224"/>
          <p:cNvSpPr>
            <a:spLocks noChangeArrowheads="1"/>
          </p:cNvSpPr>
          <p:nvPr/>
        </p:nvSpPr>
        <p:spPr bwMode="auto">
          <a:xfrm flipH="1">
            <a:off x="9450388" y="50752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5" name="Oval 225"/>
          <p:cNvSpPr>
            <a:spLocks noChangeArrowheads="1"/>
          </p:cNvSpPr>
          <p:nvPr/>
        </p:nvSpPr>
        <p:spPr bwMode="auto">
          <a:xfrm flipH="1">
            <a:off x="9948863" y="4926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6" name="Oval 226"/>
          <p:cNvSpPr>
            <a:spLocks noChangeArrowheads="1"/>
          </p:cNvSpPr>
          <p:nvPr/>
        </p:nvSpPr>
        <p:spPr bwMode="auto">
          <a:xfrm flipH="1">
            <a:off x="9704388" y="4914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7" name="Oval 227"/>
          <p:cNvSpPr>
            <a:spLocks noChangeArrowheads="1"/>
          </p:cNvSpPr>
          <p:nvPr/>
        </p:nvSpPr>
        <p:spPr bwMode="auto">
          <a:xfrm flipH="1">
            <a:off x="9517063" y="487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8" name="Oval 228"/>
          <p:cNvSpPr>
            <a:spLocks noChangeArrowheads="1"/>
          </p:cNvSpPr>
          <p:nvPr/>
        </p:nvSpPr>
        <p:spPr bwMode="auto">
          <a:xfrm flipH="1">
            <a:off x="9272588" y="4783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29" name="Oval 229"/>
          <p:cNvSpPr>
            <a:spLocks noChangeArrowheads="1"/>
          </p:cNvSpPr>
          <p:nvPr/>
        </p:nvSpPr>
        <p:spPr bwMode="auto">
          <a:xfrm flipH="1">
            <a:off x="10448926" y="43211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0" name="Oval 230"/>
          <p:cNvSpPr>
            <a:spLocks noChangeArrowheads="1"/>
          </p:cNvSpPr>
          <p:nvPr/>
        </p:nvSpPr>
        <p:spPr bwMode="auto">
          <a:xfrm flipH="1">
            <a:off x="10321926" y="42719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1" name="Oval 231"/>
          <p:cNvSpPr>
            <a:spLocks noChangeArrowheads="1"/>
          </p:cNvSpPr>
          <p:nvPr/>
        </p:nvSpPr>
        <p:spPr bwMode="auto">
          <a:xfrm flipH="1">
            <a:off x="10236201" y="41386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2" name="Oval 232"/>
          <p:cNvSpPr>
            <a:spLocks noChangeArrowheads="1"/>
          </p:cNvSpPr>
          <p:nvPr/>
        </p:nvSpPr>
        <p:spPr bwMode="auto">
          <a:xfrm flipH="1">
            <a:off x="10067926" y="42322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3" name="Oval 233"/>
          <p:cNvSpPr>
            <a:spLocks noChangeArrowheads="1"/>
          </p:cNvSpPr>
          <p:nvPr/>
        </p:nvSpPr>
        <p:spPr bwMode="auto">
          <a:xfrm flipH="1">
            <a:off x="10160001" y="37782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4" name="Oval 234"/>
          <p:cNvSpPr>
            <a:spLocks noChangeArrowheads="1"/>
          </p:cNvSpPr>
          <p:nvPr/>
        </p:nvSpPr>
        <p:spPr bwMode="auto">
          <a:xfrm flipH="1">
            <a:off x="9813926" y="40751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5" name="Oval 235"/>
          <p:cNvSpPr>
            <a:spLocks noChangeArrowheads="1"/>
          </p:cNvSpPr>
          <p:nvPr/>
        </p:nvSpPr>
        <p:spPr bwMode="auto">
          <a:xfrm flipH="1">
            <a:off x="10437813" y="44465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6" name="Oval 236"/>
          <p:cNvSpPr>
            <a:spLocks noChangeArrowheads="1"/>
          </p:cNvSpPr>
          <p:nvPr/>
        </p:nvSpPr>
        <p:spPr bwMode="auto">
          <a:xfrm flipH="1">
            <a:off x="10440988" y="48561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7" name="Oval 237"/>
          <p:cNvSpPr>
            <a:spLocks noChangeArrowheads="1"/>
          </p:cNvSpPr>
          <p:nvPr/>
        </p:nvSpPr>
        <p:spPr bwMode="auto">
          <a:xfrm flipH="1">
            <a:off x="9931401" y="43656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8" name="Oval 238"/>
          <p:cNvSpPr>
            <a:spLocks noChangeArrowheads="1"/>
          </p:cNvSpPr>
          <p:nvPr/>
        </p:nvSpPr>
        <p:spPr bwMode="auto">
          <a:xfrm flipH="1">
            <a:off x="9796463" y="42814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39" name="Oval 239"/>
          <p:cNvSpPr>
            <a:spLocks noChangeArrowheads="1"/>
          </p:cNvSpPr>
          <p:nvPr/>
        </p:nvSpPr>
        <p:spPr bwMode="auto">
          <a:xfrm flipH="1">
            <a:off x="10218738" y="43910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0" name="Oval 240"/>
          <p:cNvSpPr>
            <a:spLocks noChangeArrowheads="1"/>
          </p:cNvSpPr>
          <p:nvPr/>
        </p:nvSpPr>
        <p:spPr bwMode="auto">
          <a:xfrm flipH="1">
            <a:off x="10007601"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1" name="Oval 241"/>
          <p:cNvSpPr>
            <a:spLocks noChangeArrowheads="1"/>
          </p:cNvSpPr>
          <p:nvPr/>
        </p:nvSpPr>
        <p:spPr bwMode="auto">
          <a:xfrm flipH="1">
            <a:off x="9940926" y="41306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2" name="Oval 242"/>
          <p:cNvSpPr>
            <a:spLocks noChangeArrowheads="1"/>
          </p:cNvSpPr>
          <p:nvPr/>
        </p:nvSpPr>
        <p:spPr bwMode="auto">
          <a:xfrm flipH="1">
            <a:off x="10439401" y="39814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3" name="Oval 243"/>
          <p:cNvSpPr>
            <a:spLocks noChangeArrowheads="1"/>
          </p:cNvSpPr>
          <p:nvPr/>
        </p:nvSpPr>
        <p:spPr bwMode="auto">
          <a:xfrm flipH="1">
            <a:off x="10194926" y="3970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4" name="Oval 244"/>
          <p:cNvSpPr>
            <a:spLocks noChangeArrowheads="1"/>
          </p:cNvSpPr>
          <p:nvPr/>
        </p:nvSpPr>
        <p:spPr bwMode="auto">
          <a:xfrm flipH="1">
            <a:off x="10007601" y="39306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5" name="Oval 245"/>
          <p:cNvSpPr>
            <a:spLocks noChangeArrowheads="1"/>
          </p:cNvSpPr>
          <p:nvPr/>
        </p:nvSpPr>
        <p:spPr bwMode="auto">
          <a:xfrm flipH="1">
            <a:off x="9763126" y="3838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6" name="Oval 246"/>
          <p:cNvSpPr>
            <a:spLocks noChangeArrowheads="1"/>
          </p:cNvSpPr>
          <p:nvPr/>
        </p:nvSpPr>
        <p:spPr bwMode="auto">
          <a:xfrm flipH="1">
            <a:off x="9512301" y="469582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7" name="Oval 247"/>
          <p:cNvSpPr>
            <a:spLocks noChangeArrowheads="1"/>
          </p:cNvSpPr>
          <p:nvPr/>
        </p:nvSpPr>
        <p:spPr bwMode="auto">
          <a:xfrm flipH="1">
            <a:off x="9350376" y="4705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8" name="Oval 248"/>
          <p:cNvSpPr>
            <a:spLocks noChangeArrowheads="1"/>
          </p:cNvSpPr>
          <p:nvPr/>
        </p:nvSpPr>
        <p:spPr bwMode="auto">
          <a:xfrm flipH="1">
            <a:off x="9510713" y="47990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49" name="Oval 249"/>
          <p:cNvSpPr>
            <a:spLocks noChangeArrowheads="1"/>
          </p:cNvSpPr>
          <p:nvPr/>
        </p:nvSpPr>
        <p:spPr bwMode="auto">
          <a:xfrm flipH="1">
            <a:off x="10140951"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0" name="Oval 250"/>
          <p:cNvSpPr>
            <a:spLocks noChangeArrowheads="1"/>
          </p:cNvSpPr>
          <p:nvPr/>
        </p:nvSpPr>
        <p:spPr bwMode="auto">
          <a:xfrm flipH="1">
            <a:off x="10047288"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1" name="Oval 251"/>
          <p:cNvSpPr>
            <a:spLocks noChangeArrowheads="1"/>
          </p:cNvSpPr>
          <p:nvPr/>
        </p:nvSpPr>
        <p:spPr bwMode="auto">
          <a:xfrm flipH="1">
            <a:off x="10274301" y="4872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2" name="Oval 252"/>
          <p:cNvSpPr>
            <a:spLocks noChangeArrowheads="1"/>
          </p:cNvSpPr>
          <p:nvPr/>
        </p:nvSpPr>
        <p:spPr bwMode="auto">
          <a:xfrm flipH="1">
            <a:off x="10199688" y="5168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3" name="Oval 253"/>
          <p:cNvSpPr>
            <a:spLocks noChangeArrowheads="1"/>
          </p:cNvSpPr>
          <p:nvPr/>
        </p:nvSpPr>
        <p:spPr bwMode="auto">
          <a:xfrm flipH="1">
            <a:off x="10601326" y="5086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4" name="Oval 254"/>
          <p:cNvSpPr>
            <a:spLocks noChangeArrowheads="1"/>
          </p:cNvSpPr>
          <p:nvPr/>
        </p:nvSpPr>
        <p:spPr bwMode="auto">
          <a:xfrm flipH="1">
            <a:off x="8348663" y="462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5" name="Oval 255"/>
          <p:cNvSpPr>
            <a:spLocks noChangeArrowheads="1"/>
          </p:cNvSpPr>
          <p:nvPr/>
        </p:nvSpPr>
        <p:spPr bwMode="auto">
          <a:xfrm flipH="1">
            <a:off x="8186738" y="4630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6" name="Oval 256"/>
          <p:cNvSpPr>
            <a:spLocks noChangeArrowheads="1"/>
          </p:cNvSpPr>
          <p:nvPr/>
        </p:nvSpPr>
        <p:spPr bwMode="auto">
          <a:xfrm flipH="1">
            <a:off x="8347076" y="4724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7" name="Oval 257"/>
          <p:cNvSpPr>
            <a:spLocks noChangeArrowheads="1"/>
          </p:cNvSpPr>
          <p:nvPr/>
        </p:nvSpPr>
        <p:spPr bwMode="auto">
          <a:xfrm flipH="1">
            <a:off x="8977313" y="46497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8" name="Oval 258"/>
          <p:cNvSpPr>
            <a:spLocks noChangeArrowheads="1"/>
          </p:cNvSpPr>
          <p:nvPr/>
        </p:nvSpPr>
        <p:spPr bwMode="auto">
          <a:xfrm flipH="1">
            <a:off x="8694738" y="4991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59" name="Oval 259"/>
          <p:cNvSpPr>
            <a:spLocks noChangeArrowheads="1"/>
          </p:cNvSpPr>
          <p:nvPr/>
        </p:nvSpPr>
        <p:spPr bwMode="auto">
          <a:xfrm flipH="1">
            <a:off x="9232901" y="50720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0" name="Oval 260"/>
          <p:cNvSpPr>
            <a:spLocks noChangeArrowheads="1"/>
          </p:cNvSpPr>
          <p:nvPr/>
        </p:nvSpPr>
        <p:spPr bwMode="auto">
          <a:xfrm flipH="1">
            <a:off x="9080501" y="5224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1" name="Oval 261"/>
          <p:cNvSpPr>
            <a:spLocks noChangeArrowheads="1"/>
          </p:cNvSpPr>
          <p:nvPr/>
        </p:nvSpPr>
        <p:spPr bwMode="auto">
          <a:xfrm flipH="1">
            <a:off x="9120188" y="49355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2" name="Oval 262"/>
          <p:cNvSpPr>
            <a:spLocks noChangeArrowheads="1"/>
          </p:cNvSpPr>
          <p:nvPr/>
        </p:nvSpPr>
        <p:spPr bwMode="auto">
          <a:xfrm flipH="1">
            <a:off x="8967788" y="5087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3" name="Oval 263"/>
          <p:cNvSpPr>
            <a:spLocks noChangeArrowheads="1"/>
          </p:cNvSpPr>
          <p:nvPr/>
        </p:nvSpPr>
        <p:spPr bwMode="auto">
          <a:xfrm flipH="1">
            <a:off x="10445751" y="5297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4" name="Oval 264"/>
          <p:cNvSpPr>
            <a:spLocks noChangeArrowheads="1"/>
          </p:cNvSpPr>
          <p:nvPr/>
        </p:nvSpPr>
        <p:spPr bwMode="auto">
          <a:xfrm flipH="1">
            <a:off x="3019426" y="49260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5" name="Oval 265"/>
          <p:cNvSpPr>
            <a:spLocks noChangeArrowheads="1"/>
          </p:cNvSpPr>
          <p:nvPr/>
        </p:nvSpPr>
        <p:spPr bwMode="auto">
          <a:xfrm flipH="1">
            <a:off x="2867026" y="5078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6" name="Oval 266"/>
          <p:cNvSpPr>
            <a:spLocks noChangeArrowheads="1"/>
          </p:cNvSpPr>
          <p:nvPr/>
        </p:nvSpPr>
        <p:spPr bwMode="auto">
          <a:xfrm flipH="1">
            <a:off x="2714626" y="5230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7" name="Oval 267"/>
          <p:cNvSpPr>
            <a:spLocks noChangeArrowheads="1"/>
          </p:cNvSpPr>
          <p:nvPr/>
        </p:nvSpPr>
        <p:spPr bwMode="auto">
          <a:xfrm flipH="1">
            <a:off x="2562226" y="53832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8" name="Oval 268"/>
          <p:cNvSpPr>
            <a:spLocks noChangeArrowheads="1"/>
          </p:cNvSpPr>
          <p:nvPr/>
        </p:nvSpPr>
        <p:spPr bwMode="auto">
          <a:xfrm flipH="1">
            <a:off x="2152651" y="40386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69" name="Oval 269"/>
          <p:cNvSpPr>
            <a:spLocks noChangeArrowheads="1"/>
          </p:cNvSpPr>
          <p:nvPr/>
        </p:nvSpPr>
        <p:spPr bwMode="auto">
          <a:xfrm flipH="1">
            <a:off x="3087688" y="4351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0" name="Oval 270"/>
          <p:cNvSpPr>
            <a:spLocks noChangeArrowheads="1"/>
          </p:cNvSpPr>
          <p:nvPr/>
        </p:nvSpPr>
        <p:spPr bwMode="auto">
          <a:xfrm flipH="1">
            <a:off x="2833688" y="4194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1" name="Oval 271"/>
          <p:cNvSpPr>
            <a:spLocks noChangeArrowheads="1"/>
          </p:cNvSpPr>
          <p:nvPr/>
        </p:nvSpPr>
        <p:spPr bwMode="auto">
          <a:xfrm flipH="1">
            <a:off x="2816226" y="44005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2" name="Oval 272"/>
          <p:cNvSpPr>
            <a:spLocks noChangeArrowheads="1"/>
          </p:cNvSpPr>
          <p:nvPr/>
        </p:nvSpPr>
        <p:spPr bwMode="auto">
          <a:xfrm flipH="1">
            <a:off x="3027363"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3" name="Oval 273"/>
          <p:cNvSpPr>
            <a:spLocks noChangeArrowheads="1"/>
          </p:cNvSpPr>
          <p:nvPr/>
        </p:nvSpPr>
        <p:spPr bwMode="auto">
          <a:xfrm flipH="1">
            <a:off x="2960688" y="42497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4" name="Oval 274"/>
          <p:cNvSpPr>
            <a:spLocks noChangeArrowheads="1"/>
          </p:cNvSpPr>
          <p:nvPr/>
        </p:nvSpPr>
        <p:spPr bwMode="auto">
          <a:xfrm flipH="1">
            <a:off x="3027363" y="4049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5" name="Oval 275"/>
          <p:cNvSpPr>
            <a:spLocks noChangeArrowheads="1"/>
          </p:cNvSpPr>
          <p:nvPr/>
        </p:nvSpPr>
        <p:spPr bwMode="auto">
          <a:xfrm flipH="1">
            <a:off x="2681288" y="43465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6" name="Oval 276"/>
          <p:cNvSpPr>
            <a:spLocks noChangeArrowheads="1"/>
          </p:cNvSpPr>
          <p:nvPr/>
        </p:nvSpPr>
        <p:spPr bwMode="auto">
          <a:xfrm flipH="1">
            <a:off x="2782888" y="39576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7" name="Oval 277"/>
          <p:cNvSpPr>
            <a:spLocks noChangeArrowheads="1"/>
          </p:cNvSpPr>
          <p:nvPr/>
        </p:nvSpPr>
        <p:spPr bwMode="auto">
          <a:xfrm flipH="1">
            <a:off x="2528888" y="41608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8" name="Oval 278"/>
          <p:cNvSpPr>
            <a:spLocks noChangeArrowheads="1"/>
          </p:cNvSpPr>
          <p:nvPr/>
        </p:nvSpPr>
        <p:spPr bwMode="auto">
          <a:xfrm flipH="1">
            <a:off x="2278063" y="44196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79" name="Oval 279"/>
          <p:cNvSpPr>
            <a:spLocks noChangeArrowheads="1"/>
          </p:cNvSpPr>
          <p:nvPr/>
        </p:nvSpPr>
        <p:spPr bwMode="auto">
          <a:xfrm flipH="1">
            <a:off x="2409826" y="38989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0" name="Oval 280"/>
          <p:cNvSpPr>
            <a:spLocks noChangeArrowheads="1"/>
          </p:cNvSpPr>
          <p:nvPr/>
        </p:nvSpPr>
        <p:spPr bwMode="auto">
          <a:xfrm flipH="1">
            <a:off x="2251076" y="4210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1" name="Oval 281"/>
          <p:cNvSpPr>
            <a:spLocks noChangeArrowheads="1"/>
          </p:cNvSpPr>
          <p:nvPr/>
        </p:nvSpPr>
        <p:spPr bwMode="auto">
          <a:xfrm flipH="1">
            <a:off x="4232276" y="53863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2" name="Oval 282"/>
          <p:cNvSpPr>
            <a:spLocks noChangeArrowheads="1"/>
          </p:cNvSpPr>
          <p:nvPr/>
        </p:nvSpPr>
        <p:spPr bwMode="auto">
          <a:xfrm flipH="1">
            <a:off x="4645026" y="63817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3" name="Oval 283"/>
          <p:cNvSpPr>
            <a:spLocks noChangeArrowheads="1"/>
          </p:cNvSpPr>
          <p:nvPr/>
        </p:nvSpPr>
        <p:spPr bwMode="auto">
          <a:xfrm flipH="1">
            <a:off x="2393951" y="15621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4" name="Oval 284"/>
          <p:cNvSpPr>
            <a:spLocks noChangeArrowheads="1"/>
          </p:cNvSpPr>
          <p:nvPr/>
        </p:nvSpPr>
        <p:spPr bwMode="auto">
          <a:xfrm flipH="1">
            <a:off x="5214938" y="58689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5" name="Oval 285"/>
          <p:cNvSpPr>
            <a:spLocks noChangeArrowheads="1"/>
          </p:cNvSpPr>
          <p:nvPr/>
        </p:nvSpPr>
        <p:spPr bwMode="auto">
          <a:xfrm flipH="1">
            <a:off x="3622676" y="59959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6" name="Oval 286"/>
          <p:cNvSpPr>
            <a:spLocks noChangeArrowheads="1"/>
          </p:cNvSpPr>
          <p:nvPr/>
        </p:nvSpPr>
        <p:spPr bwMode="auto">
          <a:xfrm flipH="1">
            <a:off x="3886201" y="4335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7" name="Oval 287"/>
          <p:cNvSpPr>
            <a:spLocks noChangeArrowheads="1"/>
          </p:cNvSpPr>
          <p:nvPr/>
        </p:nvSpPr>
        <p:spPr bwMode="auto">
          <a:xfrm flipH="1">
            <a:off x="3770313" y="39401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8" name="Oval 288"/>
          <p:cNvSpPr>
            <a:spLocks noChangeArrowheads="1"/>
          </p:cNvSpPr>
          <p:nvPr/>
        </p:nvSpPr>
        <p:spPr bwMode="auto">
          <a:xfrm flipH="1">
            <a:off x="3406776" y="34274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89" name="Oval 289"/>
          <p:cNvSpPr>
            <a:spLocks noChangeArrowheads="1"/>
          </p:cNvSpPr>
          <p:nvPr/>
        </p:nvSpPr>
        <p:spPr bwMode="auto">
          <a:xfrm flipH="1">
            <a:off x="3186113" y="2197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0" name="Oval 290"/>
          <p:cNvSpPr>
            <a:spLocks noChangeArrowheads="1"/>
          </p:cNvSpPr>
          <p:nvPr/>
        </p:nvSpPr>
        <p:spPr bwMode="auto">
          <a:xfrm flipH="1">
            <a:off x="3497263" y="18621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1" name="Oval 291"/>
          <p:cNvSpPr>
            <a:spLocks noChangeArrowheads="1"/>
          </p:cNvSpPr>
          <p:nvPr/>
        </p:nvSpPr>
        <p:spPr bwMode="auto">
          <a:xfrm flipH="1">
            <a:off x="2254251" y="663576"/>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2" name="Oval 292"/>
          <p:cNvSpPr>
            <a:spLocks noChangeArrowheads="1"/>
          </p:cNvSpPr>
          <p:nvPr/>
        </p:nvSpPr>
        <p:spPr bwMode="auto">
          <a:xfrm flipH="1">
            <a:off x="3209926" y="5984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3" name="Oval 293"/>
          <p:cNvSpPr>
            <a:spLocks noChangeArrowheads="1"/>
          </p:cNvSpPr>
          <p:nvPr/>
        </p:nvSpPr>
        <p:spPr bwMode="auto">
          <a:xfrm flipH="1">
            <a:off x="2106613" y="739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4" name="Oval 294"/>
          <p:cNvSpPr>
            <a:spLocks noChangeArrowheads="1"/>
          </p:cNvSpPr>
          <p:nvPr/>
        </p:nvSpPr>
        <p:spPr bwMode="auto">
          <a:xfrm flipH="1">
            <a:off x="2433638" y="7540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5" name="AutoShape 295"/>
          <p:cNvSpPr>
            <a:spLocks noChangeArrowheads="1"/>
          </p:cNvSpPr>
          <p:nvPr/>
        </p:nvSpPr>
        <p:spPr bwMode="auto">
          <a:xfrm rot="3806438">
            <a:off x="2480470" y="6001545"/>
            <a:ext cx="312737" cy="1425575"/>
          </a:xfrm>
          <a:prstGeom prst="can">
            <a:avLst>
              <a:gd name="adj" fmla="val 113960"/>
            </a:avLst>
          </a:prstGeom>
          <a:solidFill>
            <a:srgbClr val="92D050"/>
          </a:solidFill>
          <a:ln w="9525">
            <a:solidFill>
              <a:schemeClr val="tx1"/>
            </a:solidFill>
            <a:round/>
            <a:headEnd/>
            <a:tailEnd/>
          </a:ln>
        </p:spPr>
        <p:txBody>
          <a:bodyPr wrap="none" anchor="ctr"/>
          <a:lstStyle/>
          <a:p>
            <a:endParaRPr lang="en-US"/>
          </a:p>
        </p:txBody>
      </p:sp>
      <p:sp>
        <p:nvSpPr>
          <p:cNvPr id="102696" name="Oval 296"/>
          <p:cNvSpPr>
            <a:spLocks noChangeArrowheads="1"/>
          </p:cNvSpPr>
          <p:nvPr/>
        </p:nvSpPr>
        <p:spPr bwMode="auto">
          <a:xfrm flipH="1">
            <a:off x="3132138" y="64674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7" name="Oval 297"/>
          <p:cNvSpPr>
            <a:spLocks noChangeArrowheads="1"/>
          </p:cNvSpPr>
          <p:nvPr/>
        </p:nvSpPr>
        <p:spPr bwMode="auto">
          <a:xfrm flipH="1">
            <a:off x="3662363" y="6289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698" name="Oval 298"/>
          <p:cNvSpPr>
            <a:spLocks noChangeArrowheads="1"/>
          </p:cNvSpPr>
          <p:nvPr/>
        </p:nvSpPr>
        <p:spPr bwMode="auto">
          <a:xfrm flipH="1">
            <a:off x="3197226" y="6375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00" name="Text Box 300"/>
          <p:cNvSpPr txBox="1">
            <a:spLocks noChangeArrowheads="1"/>
          </p:cNvSpPr>
          <p:nvPr/>
        </p:nvSpPr>
        <p:spPr bwMode="auto">
          <a:xfrm flipH="1">
            <a:off x="3209926" y="6553200"/>
            <a:ext cx="1522413"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Lymfatická drenáž</a:t>
            </a:r>
          </a:p>
        </p:txBody>
      </p:sp>
      <p:sp>
        <p:nvSpPr>
          <p:cNvPr id="102701" name="Text Box 301"/>
          <p:cNvSpPr txBox="1">
            <a:spLocks noChangeArrowheads="1"/>
          </p:cNvSpPr>
          <p:nvPr/>
        </p:nvSpPr>
        <p:spPr bwMode="auto">
          <a:xfrm flipH="1">
            <a:off x="4954589" y="544195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102702" name="Text Box 302"/>
          <p:cNvSpPr txBox="1">
            <a:spLocks noChangeArrowheads="1"/>
          </p:cNvSpPr>
          <p:nvPr/>
        </p:nvSpPr>
        <p:spPr bwMode="auto">
          <a:xfrm flipH="1">
            <a:off x="1531939" y="1143000"/>
            <a:ext cx="865187"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bílkoviny</a:t>
            </a:r>
          </a:p>
        </p:txBody>
      </p:sp>
      <p:sp>
        <p:nvSpPr>
          <p:cNvPr id="102703" name="Line 303"/>
          <p:cNvSpPr>
            <a:spLocks noChangeShapeType="1"/>
          </p:cNvSpPr>
          <p:nvPr/>
        </p:nvSpPr>
        <p:spPr bwMode="auto">
          <a:xfrm flipV="1">
            <a:off x="2154239" y="860426"/>
            <a:ext cx="261937" cy="30956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2704" name="Line 304"/>
          <p:cNvSpPr>
            <a:spLocks noChangeShapeType="1"/>
          </p:cNvSpPr>
          <p:nvPr/>
        </p:nvSpPr>
        <p:spPr bwMode="auto">
          <a:xfrm>
            <a:off x="2128838" y="1400175"/>
            <a:ext cx="227012" cy="152400"/>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2705" name="Line 305"/>
          <p:cNvSpPr>
            <a:spLocks noChangeShapeType="1"/>
          </p:cNvSpPr>
          <p:nvPr/>
        </p:nvSpPr>
        <p:spPr bwMode="auto">
          <a:xfrm flipH="1" flipV="1">
            <a:off x="5238751" y="4992688"/>
            <a:ext cx="17463" cy="512762"/>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2706" name="Oval 306"/>
          <p:cNvSpPr>
            <a:spLocks noChangeArrowheads="1"/>
          </p:cNvSpPr>
          <p:nvPr/>
        </p:nvSpPr>
        <p:spPr bwMode="auto">
          <a:xfrm flipH="1">
            <a:off x="4983163" y="49006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07" name="Line 307"/>
          <p:cNvSpPr>
            <a:spLocks noChangeShapeType="1"/>
          </p:cNvSpPr>
          <p:nvPr/>
        </p:nvSpPr>
        <p:spPr bwMode="auto">
          <a:xfrm flipV="1">
            <a:off x="5264151" y="5118101"/>
            <a:ext cx="100013" cy="303213"/>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2708" name="Line 308"/>
          <p:cNvSpPr>
            <a:spLocks noChangeShapeType="1"/>
          </p:cNvSpPr>
          <p:nvPr/>
        </p:nvSpPr>
        <p:spPr bwMode="auto">
          <a:xfrm flipH="1" flipV="1">
            <a:off x="5110164" y="5091114"/>
            <a:ext cx="134937" cy="287337"/>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2709" name="Oval 309"/>
          <p:cNvSpPr>
            <a:spLocks noChangeArrowheads="1"/>
          </p:cNvSpPr>
          <p:nvPr/>
        </p:nvSpPr>
        <p:spPr bwMode="auto">
          <a:xfrm flipH="1">
            <a:off x="5192713" y="48863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10" name="Line 310"/>
          <p:cNvSpPr>
            <a:spLocks noChangeShapeType="1"/>
          </p:cNvSpPr>
          <p:nvPr/>
        </p:nvSpPr>
        <p:spPr bwMode="auto">
          <a:xfrm flipH="1">
            <a:off x="4562475" y="5614989"/>
            <a:ext cx="471488" cy="168275"/>
          </a:xfrm>
          <a:prstGeom prst="line">
            <a:avLst/>
          </a:prstGeom>
          <a:noFill/>
          <a:ln w="9525" cap="rnd">
            <a:solidFill>
              <a:schemeClr val="tx1"/>
            </a:solidFill>
            <a:prstDash val="sysDot"/>
            <a:round/>
            <a:headEnd/>
            <a:tailEnd type="triangle" w="med" len="med"/>
          </a:ln>
        </p:spPr>
        <p:txBody>
          <a:bodyPr wrap="none" anchor="ctr"/>
          <a:lstStyle/>
          <a:p>
            <a:endParaRPr lang="cs-CZ"/>
          </a:p>
        </p:txBody>
      </p:sp>
      <p:sp>
        <p:nvSpPr>
          <p:cNvPr id="102711" name="Text Box 311"/>
          <p:cNvSpPr txBox="1">
            <a:spLocks noChangeArrowheads="1"/>
          </p:cNvSpPr>
          <p:nvPr/>
        </p:nvSpPr>
        <p:spPr bwMode="auto">
          <a:xfrm>
            <a:off x="8531578" y="496889"/>
            <a:ext cx="1736373" cy="830997"/>
          </a:xfrm>
          <a:prstGeom prst="rect">
            <a:avLst/>
          </a:prstGeom>
          <a:noFill/>
          <a:ln w="9525">
            <a:noFill/>
            <a:miter lim="800000"/>
            <a:headEnd/>
            <a:tailEnd/>
          </a:ln>
        </p:spPr>
        <p:txBody>
          <a:bodyPr wrap="none">
            <a:spAutoFit/>
          </a:bodyPr>
          <a:lstStyle/>
          <a:p>
            <a:pPr algn="r" eaLnBrk="0" hangingPunct="0"/>
            <a:r>
              <a:rPr lang="cs-CZ" sz="2400">
                <a:latin typeface="Times New Roman" pitchFamily="18" charset="0"/>
              </a:rPr>
              <a:t>Intersticiální</a:t>
            </a:r>
          </a:p>
          <a:p>
            <a:pPr algn="r" eaLnBrk="0" hangingPunct="0"/>
            <a:r>
              <a:rPr lang="cs-CZ" sz="2400">
                <a:latin typeface="Times New Roman" pitchFamily="18" charset="0"/>
              </a:rPr>
              <a:t>tekutina</a:t>
            </a:r>
          </a:p>
        </p:txBody>
      </p:sp>
      <p:sp>
        <p:nvSpPr>
          <p:cNvPr id="102712" name="Freeform 312"/>
          <p:cNvSpPr>
            <a:spLocks/>
          </p:cNvSpPr>
          <p:nvPr/>
        </p:nvSpPr>
        <p:spPr bwMode="auto">
          <a:xfrm flipH="1">
            <a:off x="6030913" y="1189039"/>
            <a:ext cx="463550" cy="555625"/>
          </a:xfrm>
          <a:custGeom>
            <a:avLst/>
            <a:gdLst>
              <a:gd name="T0" fmla="*/ 0 w 292"/>
              <a:gd name="T1" fmla="*/ 882054777 h 350"/>
              <a:gd name="T2" fmla="*/ 146169051 w 292"/>
              <a:gd name="T3" fmla="*/ 158769044 h 350"/>
              <a:gd name="T4" fmla="*/ 735885516 w 292"/>
              <a:gd name="T5" fmla="*/ 0 h 350"/>
              <a:gd name="T6" fmla="*/ 0 60000 65536"/>
              <a:gd name="T7" fmla="*/ 0 60000 65536"/>
              <a:gd name="T8" fmla="*/ 0 60000 65536"/>
              <a:gd name="T9" fmla="*/ 0 w 292"/>
              <a:gd name="T10" fmla="*/ 0 h 350"/>
              <a:gd name="T11" fmla="*/ 292 w 292"/>
              <a:gd name="T12" fmla="*/ 350 h 350"/>
            </a:gdLst>
            <a:ahLst/>
            <a:cxnLst>
              <a:cxn ang="T6">
                <a:pos x="T0" y="T1"/>
              </a:cxn>
              <a:cxn ang="T7">
                <a:pos x="T2" y="T3"/>
              </a:cxn>
              <a:cxn ang="T8">
                <a:pos x="T4" y="T5"/>
              </a:cxn>
            </a:cxnLst>
            <a:rect l="T9" t="T10" r="T11" b="T12"/>
            <a:pathLst>
              <a:path w="292" h="350">
                <a:moveTo>
                  <a:pt x="0" y="350"/>
                </a:moveTo>
                <a:cubicBezTo>
                  <a:pt x="11" y="302"/>
                  <a:pt x="9" y="121"/>
                  <a:pt x="58" y="63"/>
                </a:cubicBezTo>
                <a:cubicBezTo>
                  <a:pt x="107" y="5"/>
                  <a:pt x="243" y="13"/>
                  <a:pt x="292" y="0"/>
                </a:cubicBezTo>
              </a:path>
            </a:pathLst>
          </a:custGeom>
          <a:noFill/>
          <a:ln w="57150">
            <a:solidFill>
              <a:schemeClr val="tx1"/>
            </a:solidFill>
            <a:round/>
            <a:headEnd/>
            <a:tailEnd type="triangle" w="med" len="med"/>
          </a:ln>
        </p:spPr>
        <p:txBody>
          <a:bodyPr wrap="none" anchor="ctr"/>
          <a:lstStyle/>
          <a:p>
            <a:endParaRPr lang="cs-CZ"/>
          </a:p>
        </p:txBody>
      </p:sp>
      <p:sp>
        <p:nvSpPr>
          <p:cNvPr id="141627" name="Text Box 315"/>
          <p:cNvSpPr txBox="1">
            <a:spLocks noChangeArrowheads="1"/>
          </p:cNvSpPr>
          <p:nvPr/>
        </p:nvSpPr>
        <p:spPr bwMode="auto">
          <a:xfrm flipH="1">
            <a:off x="2201863" y="2530475"/>
            <a:ext cx="1579278" cy="52322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Snížení gradientu </a:t>
            </a:r>
          </a:p>
          <a:p>
            <a:pPr eaLnBrk="0" hangingPunct="0">
              <a:defRPr/>
            </a:pPr>
            <a:r>
              <a:rPr lang="cs-CZ" sz="1400" b="1" u="sng" dirty="0">
                <a:effectLst>
                  <a:outerShdw blurRad="38100" dist="38100" dir="2700000" algn="tl">
                    <a:srgbClr val="FFFFFF"/>
                  </a:outerShdw>
                </a:effectLst>
                <a:latin typeface="Times New Roman" pitchFamily="18" charset="0"/>
              </a:rPr>
              <a:t>onkotických tlaků</a:t>
            </a:r>
            <a:endParaRPr lang="cs-CZ" sz="1400" dirty="0">
              <a:latin typeface="Times New Roman" pitchFamily="18" charset="0"/>
            </a:endParaRPr>
          </a:p>
        </p:txBody>
      </p:sp>
      <p:sp>
        <p:nvSpPr>
          <p:cNvPr id="102716" name="Oval 316"/>
          <p:cNvSpPr>
            <a:spLocks noChangeArrowheads="1"/>
          </p:cNvSpPr>
          <p:nvPr/>
        </p:nvSpPr>
        <p:spPr bwMode="auto">
          <a:xfrm flipH="1">
            <a:off x="4162426" y="40830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17" name="Oval 317"/>
          <p:cNvSpPr>
            <a:spLocks noChangeArrowheads="1"/>
          </p:cNvSpPr>
          <p:nvPr/>
        </p:nvSpPr>
        <p:spPr bwMode="auto">
          <a:xfrm flipH="1">
            <a:off x="4056063" y="42291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18" name="Oval 318"/>
          <p:cNvSpPr>
            <a:spLocks noChangeArrowheads="1"/>
          </p:cNvSpPr>
          <p:nvPr/>
        </p:nvSpPr>
        <p:spPr bwMode="auto">
          <a:xfrm flipH="1">
            <a:off x="3478213" y="21701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19" name="Oval 319"/>
          <p:cNvSpPr>
            <a:spLocks noChangeArrowheads="1"/>
          </p:cNvSpPr>
          <p:nvPr/>
        </p:nvSpPr>
        <p:spPr bwMode="auto">
          <a:xfrm flipH="1">
            <a:off x="5167313" y="37512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0" name="Oval 320"/>
          <p:cNvSpPr>
            <a:spLocks noChangeArrowheads="1"/>
          </p:cNvSpPr>
          <p:nvPr/>
        </p:nvSpPr>
        <p:spPr bwMode="auto">
          <a:xfrm flipH="1">
            <a:off x="4084638" y="6145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1" name="Oval 321"/>
          <p:cNvSpPr>
            <a:spLocks noChangeArrowheads="1"/>
          </p:cNvSpPr>
          <p:nvPr/>
        </p:nvSpPr>
        <p:spPr bwMode="auto">
          <a:xfrm flipH="1">
            <a:off x="4824413" y="60245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2" name="Oval 322"/>
          <p:cNvSpPr>
            <a:spLocks noChangeArrowheads="1"/>
          </p:cNvSpPr>
          <p:nvPr/>
        </p:nvSpPr>
        <p:spPr bwMode="auto">
          <a:xfrm flipH="1">
            <a:off x="5862638" y="60023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3" name="Oval 323"/>
          <p:cNvSpPr>
            <a:spLocks noChangeArrowheads="1"/>
          </p:cNvSpPr>
          <p:nvPr/>
        </p:nvSpPr>
        <p:spPr bwMode="auto">
          <a:xfrm flipH="1">
            <a:off x="6548438" y="59769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4" name="Oval 324"/>
          <p:cNvSpPr>
            <a:spLocks noChangeArrowheads="1"/>
          </p:cNvSpPr>
          <p:nvPr/>
        </p:nvSpPr>
        <p:spPr bwMode="auto">
          <a:xfrm flipH="1">
            <a:off x="5300663" y="63277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5" name="Oval 325"/>
          <p:cNvSpPr>
            <a:spLocks noChangeArrowheads="1"/>
          </p:cNvSpPr>
          <p:nvPr/>
        </p:nvSpPr>
        <p:spPr bwMode="auto">
          <a:xfrm flipH="1">
            <a:off x="4292601" y="37163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6" name="Oval 326"/>
          <p:cNvSpPr>
            <a:spLocks noChangeArrowheads="1"/>
          </p:cNvSpPr>
          <p:nvPr/>
        </p:nvSpPr>
        <p:spPr bwMode="auto">
          <a:xfrm flipH="1">
            <a:off x="4483101" y="40878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7" name="Oval 327"/>
          <p:cNvSpPr>
            <a:spLocks noChangeArrowheads="1"/>
          </p:cNvSpPr>
          <p:nvPr/>
        </p:nvSpPr>
        <p:spPr bwMode="auto">
          <a:xfrm flipH="1">
            <a:off x="4792663" y="41275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8" name="Oval 328"/>
          <p:cNvSpPr>
            <a:spLocks noChangeArrowheads="1"/>
          </p:cNvSpPr>
          <p:nvPr/>
        </p:nvSpPr>
        <p:spPr bwMode="auto">
          <a:xfrm flipH="1">
            <a:off x="5614988" y="41084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29" name="Oval 329"/>
          <p:cNvSpPr>
            <a:spLocks noChangeArrowheads="1"/>
          </p:cNvSpPr>
          <p:nvPr/>
        </p:nvSpPr>
        <p:spPr bwMode="auto">
          <a:xfrm flipH="1">
            <a:off x="5138738" y="44164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0" name="Oval 330"/>
          <p:cNvSpPr>
            <a:spLocks noChangeArrowheads="1"/>
          </p:cNvSpPr>
          <p:nvPr/>
        </p:nvSpPr>
        <p:spPr bwMode="auto">
          <a:xfrm flipH="1">
            <a:off x="3395663" y="40640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1" name="Oval 331"/>
          <p:cNvSpPr>
            <a:spLocks noChangeArrowheads="1"/>
          </p:cNvSpPr>
          <p:nvPr/>
        </p:nvSpPr>
        <p:spPr bwMode="auto">
          <a:xfrm flipH="1">
            <a:off x="3338513" y="141605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2" name="Oval 332"/>
          <p:cNvSpPr>
            <a:spLocks noChangeArrowheads="1"/>
          </p:cNvSpPr>
          <p:nvPr/>
        </p:nvSpPr>
        <p:spPr bwMode="auto">
          <a:xfrm flipH="1">
            <a:off x="4087813" y="3287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3" name="Oval 333"/>
          <p:cNvSpPr>
            <a:spLocks noChangeArrowheads="1"/>
          </p:cNvSpPr>
          <p:nvPr/>
        </p:nvSpPr>
        <p:spPr bwMode="auto">
          <a:xfrm flipH="1">
            <a:off x="3640138" y="40259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4" name="Oval 334"/>
          <p:cNvSpPr>
            <a:spLocks noChangeArrowheads="1"/>
          </p:cNvSpPr>
          <p:nvPr/>
        </p:nvSpPr>
        <p:spPr bwMode="auto">
          <a:xfrm flipH="1">
            <a:off x="4505326" y="2430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5" name="Oval 335"/>
          <p:cNvSpPr>
            <a:spLocks noChangeArrowheads="1"/>
          </p:cNvSpPr>
          <p:nvPr/>
        </p:nvSpPr>
        <p:spPr bwMode="auto">
          <a:xfrm flipH="1">
            <a:off x="3627438" y="157003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6" name="Oval 336"/>
          <p:cNvSpPr>
            <a:spLocks noChangeArrowheads="1"/>
          </p:cNvSpPr>
          <p:nvPr/>
        </p:nvSpPr>
        <p:spPr bwMode="auto">
          <a:xfrm flipH="1">
            <a:off x="2940051" y="166846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7" name="Oval 337"/>
          <p:cNvSpPr>
            <a:spLocks noChangeArrowheads="1"/>
          </p:cNvSpPr>
          <p:nvPr/>
        </p:nvSpPr>
        <p:spPr bwMode="auto">
          <a:xfrm flipH="1">
            <a:off x="3387726" y="8778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8" name="Oval 338"/>
          <p:cNvSpPr>
            <a:spLocks noChangeArrowheads="1"/>
          </p:cNvSpPr>
          <p:nvPr/>
        </p:nvSpPr>
        <p:spPr bwMode="auto">
          <a:xfrm flipH="1">
            <a:off x="3783013" y="10826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39" name="Oval 339"/>
          <p:cNvSpPr>
            <a:spLocks noChangeArrowheads="1"/>
          </p:cNvSpPr>
          <p:nvPr/>
        </p:nvSpPr>
        <p:spPr bwMode="auto">
          <a:xfrm flipH="1">
            <a:off x="4344988" y="16748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40" name="Oval 340"/>
          <p:cNvSpPr>
            <a:spLocks noChangeArrowheads="1"/>
          </p:cNvSpPr>
          <p:nvPr/>
        </p:nvSpPr>
        <p:spPr bwMode="auto">
          <a:xfrm flipH="1">
            <a:off x="3884613" y="980729"/>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41" name="Oval 341"/>
          <p:cNvSpPr>
            <a:spLocks noChangeArrowheads="1"/>
          </p:cNvSpPr>
          <p:nvPr/>
        </p:nvSpPr>
        <p:spPr bwMode="auto">
          <a:xfrm flipH="1">
            <a:off x="4337051" y="612140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41654" name="Text Box 342"/>
          <p:cNvSpPr txBox="1">
            <a:spLocks noChangeArrowheads="1"/>
          </p:cNvSpPr>
          <p:nvPr/>
        </p:nvSpPr>
        <p:spPr bwMode="auto">
          <a:xfrm flipH="1">
            <a:off x="6527800" y="-25400"/>
            <a:ext cx="692150" cy="336550"/>
          </a:xfrm>
          <a:prstGeom prst="rect">
            <a:avLst/>
          </a:prstGeom>
          <a:solidFill>
            <a:srgbClr val="FFFF00"/>
          </a:solidFill>
          <a:ln w="9525">
            <a:noFill/>
            <a:miter lim="800000"/>
            <a:headEnd/>
            <a:tailEnd/>
          </a:ln>
          <a:effectLst/>
        </p:spPr>
        <p:txBody>
          <a:bodyPr wrap="none">
            <a:spAutoFit/>
          </a:bodyPr>
          <a:lstStyle/>
          <a:p>
            <a:pPr eaLnBrk="0" hangingPunct="0">
              <a:defRPr/>
            </a:pPr>
            <a:r>
              <a:rPr lang="cs-CZ" sz="1600" b="1" u="sng" dirty="0">
                <a:effectLst>
                  <a:outerShdw blurRad="38100" dist="38100" dir="2700000" algn="tl">
                    <a:srgbClr val="FFFFFF"/>
                  </a:outerShdw>
                </a:effectLst>
                <a:latin typeface="Times New Roman" pitchFamily="18" charset="0"/>
              </a:rPr>
              <a:t>Zánět</a:t>
            </a:r>
            <a:endParaRPr lang="cs-CZ" sz="1400" dirty="0">
              <a:latin typeface="Times New Roman" pitchFamily="18" charset="0"/>
            </a:endParaRPr>
          </a:p>
        </p:txBody>
      </p:sp>
      <p:sp>
        <p:nvSpPr>
          <p:cNvPr id="141656" name="Text Box 344"/>
          <p:cNvSpPr txBox="1">
            <a:spLocks noChangeArrowheads="1"/>
          </p:cNvSpPr>
          <p:nvPr/>
        </p:nvSpPr>
        <p:spPr bwMode="auto">
          <a:xfrm flipH="1">
            <a:off x="4664076" y="3575050"/>
            <a:ext cx="2386013"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 permeability kapilár</a:t>
            </a:r>
            <a:endParaRPr lang="cs-CZ" sz="1400" dirty="0">
              <a:latin typeface="Times New Roman" pitchFamily="18" charset="0"/>
            </a:endParaRPr>
          </a:p>
        </p:txBody>
      </p:sp>
      <p:sp>
        <p:nvSpPr>
          <p:cNvPr id="102747" name="Oval 347"/>
          <p:cNvSpPr>
            <a:spLocks noChangeArrowheads="1"/>
          </p:cNvSpPr>
          <p:nvPr/>
        </p:nvSpPr>
        <p:spPr bwMode="auto">
          <a:xfrm flipH="1">
            <a:off x="4400551" y="39179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48" name="Oval 348"/>
          <p:cNvSpPr>
            <a:spLocks noChangeArrowheads="1"/>
          </p:cNvSpPr>
          <p:nvPr/>
        </p:nvSpPr>
        <p:spPr bwMode="auto">
          <a:xfrm flipH="1">
            <a:off x="4448176" y="3689351"/>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49" name="Oval 349"/>
          <p:cNvSpPr>
            <a:spLocks noChangeArrowheads="1"/>
          </p:cNvSpPr>
          <p:nvPr/>
        </p:nvSpPr>
        <p:spPr bwMode="auto">
          <a:xfrm flipH="1">
            <a:off x="5449888" y="3962401"/>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0" name="Oval 350"/>
          <p:cNvSpPr>
            <a:spLocks noChangeArrowheads="1"/>
          </p:cNvSpPr>
          <p:nvPr/>
        </p:nvSpPr>
        <p:spPr bwMode="auto">
          <a:xfrm flipH="1">
            <a:off x="5818188" y="397827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1" name="Oval 351"/>
          <p:cNvSpPr>
            <a:spLocks noChangeArrowheads="1"/>
          </p:cNvSpPr>
          <p:nvPr/>
        </p:nvSpPr>
        <p:spPr bwMode="auto">
          <a:xfrm flipH="1">
            <a:off x="6797676" y="556418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2" name="Oval 352"/>
          <p:cNvSpPr>
            <a:spLocks noChangeArrowheads="1"/>
          </p:cNvSpPr>
          <p:nvPr/>
        </p:nvSpPr>
        <p:spPr bwMode="auto">
          <a:xfrm flipH="1">
            <a:off x="6118226" y="60785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3" name="Oval 353"/>
          <p:cNvSpPr>
            <a:spLocks noChangeArrowheads="1"/>
          </p:cNvSpPr>
          <p:nvPr/>
        </p:nvSpPr>
        <p:spPr bwMode="auto">
          <a:xfrm flipH="1">
            <a:off x="6688138" y="531336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4" name="Oval 354"/>
          <p:cNvSpPr>
            <a:spLocks noChangeArrowheads="1"/>
          </p:cNvSpPr>
          <p:nvPr/>
        </p:nvSpPr>
        <p:spPr bwMode="auto">
          <a:xfrm flipH="1">
            <a:off x="5922963" y="53863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5" name="Oval 355"/>
          <p:cNvSpPr>
            <a:spLocks noChangeArrowheads="1"/>
          </p:cNvSpPr>
          <p:nvPr/>
        </p:nvSpPr>
        <p:spPr bwMode="auto">
          <a:xfrm flipH="1">
            <a:off x="7081838" y="50657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6" name="Oval 356"/>
          <p:cNvSpPr>
            <a:spLocks noChangeArrowheads="1"/>
          </p:cNvSpPr>
          <p:nvPr/>
        </p:nvSpPr>
        <p:spPr bwMode="auto">
          <a:xfrm flipH="1">
            <a:off x="6897688" y="50149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57" name="Oval 357"/>
          <p:cNvSpPr>
            <a:spLocks noChangeArrowheads="1"/>
          </p:cNvSpPr>
          <p:nvPr/>
        </p:nvSpPr>
        <p:spPr bwMode="auto">
          <a:xfrm flipH="1">
            <a:off x="6788151" y="4872038"/>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41670" name="Text Box 358"/>
          <p:cNvSpPr txBox="1">
            <a:spLocks noChangeArrowheads="1"/>
          </p:cNvSpPr>
          <p:nvPr/>
        </p:nvSpPr>
        <p:spPr bwMode="auto">
          <a:xfrm flipH="1">
            <a:off x="7770813" y="2986088"/>
            <a:ext cx="1403350" cy="304800"/>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Dilatace kapilár</a:t>
            </a:r>
            <a:endParaRPr lang="cs-CZ" sz="1400" dirty="0">
              <a:latin typeface="Times New Roman" pitchFamily="18" charset="0"/>
            </a:endParaRPr>
          </a:p>
        </p:txBody>
      </p:sp>
      <p:sp>
        <p:nvSpPr>
          <p:cNvPr id="141671" name="Text Box 359"/>
          <p:cNvSpPr txBox="1">
            <a:spLocks noChangeArrowheads="1"/>
          </p:cNvSpPr>
          <p:nvPr/>
        </p:nvSpPr>
        <p:spPr bwMode="auto">
          <a:xfrm flipH="1">
            <a:off x="8010525" y="1790700"/>
            <a:ext cx="1399742"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Zvýšení</a:t>
            </a:r>
          </a:p>
          <a:p>
            <a:pPr eaLnBrk="0" hangingPunct="0">
              <a:defRPr/>
            </a:pPr>
            <a:r>
              <a:rPr lang="cs-CZ" sz="1400" b="1" u="sng" dirty="0">
                <a:effectLst>
                  <a:outerShdw blurRad="38100" dist="38100" dir="2700000" algn="tl">
                    <a:srgbClr val="FFFFFF"/>
                  </a:outerShdw>
                </a:effectLst>
                <a:latin typeface="Times New Roman" pitchFamily="18" charset="0"/>
              </a:rPr>
              <a:t> hydraulického </a:t>
            </a:r>
          </a:p>
          <a:p>
            <a:pPr eaLnBrk="0" hangingPunct="0">
              <a:defRPr/>
            </a:pPr>
            <a:r>
              <a:rPr lang="cs-CZ" sz="1400" b="1" u="sng" dirty="0">
                <a:effectLst>
                  <a:outerShdw blurRad="38100" dist="38100" dir="2700000" algn="tl">
                    <a:srgbClr val="FFFFFF"/>
                  </a:outerShdw>
                </a:effectLst>
                <a:latin typeface="Times New Roman" pitchFamily="18" charset="0"/>
              </a:rPr>
              <a:t>tlaku v kapiláře</a:t>
            </a:r>
            <a:endParaRPr lang="cs-CZ" sz="1400" dirty="0">
              <a:latin typeface="Times New Roman" pitchFamily="18" charset="0"/>
            </a:endParaRPr>
          </a:p>
        </p:txBody>
      </p:sp>
      <p:sp>
        <p:nvSpPr>
          <p:cNvPr id="102760" name="Freeform 360"/>
          <p:cNvSpPr>
            <a:spLocks/>
          </p:cNvSpPr>
          <p:nvPr/>
        </p:nvSpPr>
        <p:spPr bwMode="auto">
          <a:xfrm>
            <a:off x="6977063" y="2808288"/>
            <a:ext cx="3276600" cy="925512"/>
          </a:xfrm>
          <a:custGeom>
            <a:avLst/>
            <a:gdLst>
              <a:gd name="T0" fmla="*/ 2147483647 w 2064"/>
              <a:gd name="T1" fmla="*/ 0 h 583"/>
              <a:gd name="T2" fmla="*/ 2147483647 w 2064"/>
              <a:gd name="T3" fmla="*/ 761086656 h 583"/>
              <a:gd name="T4" fmla="*/ 0 w 2064"/>
              <a:gd name="T5" fmla="*/ 1469249288 h 583"/>
              <a:gd name="T6" fmla="*/ 0 60000 65536"/>
              <a:gd name="T7" fmla="*/ 0 60000 65536"/>
              <a:gd name="T8" fmla="*/ 0 60000 65536"/>
              <a:gd name="T9" fmla="*/ 0 w 2064"/>
              <a:gd name="T10" fmla="*/ 0 h 583"/>
              <a:gd name="T11" fmla="*/ 2064 w 2064"/>
              <a:gd name="T12" fmla="*/ 583 h 583"/>
            </a:gdLst>
            <a:ahLst/>
            <a:cxnLst>
              <a:cxn ang="T6">
                <a:pos x="T0" y="T1"/>
              </a:cxn>
              <a:cxn ang="T7">
                <a:pos x="T2" y="T3"/>
              </a:cxn>
              <a:cxn ang="T8">
                <a:pos x="T4" y="T5"/>
              </a:cxn>
            </a:cxnLst>
            <a:rect l="T9" t="T10" r="T11" b="T12"/>
            <a:pathLst>
              <a:path w="2064" h="583">
                <a:moveTo>
                  <a:pt x="2051" y="0"/>
                </a:moveTo>
                <a:cubicBezTo>
                  <a:pt x="1996" y="50"/>
                  <a:pt x="2064" y="205"/>
                  <a:pt x="1722" y="302"/>
                </a:cubicBezTo>
                <a:cubicBezTo>
                  <a:pt x="1391" y="404"/>
                  <a:pt x="359" y="525"/>
                  <a:pt x="0" y="583"/>
                </a:cubicBezTo>
              </a:path>
            </a:pathLst>
          </a:custGeom>
          <a:noFill/>
          <a:ln w="19050">
            <a:solidFill>
              <a:schemeClr val="tx1"/>
            </a:solidFill>
            <a:prstDash val="dash"/>
            <a:round/>
            <a:headEnd/>
            <a:tailEnd type="triangle" w="med" len="med"/>
          </a:ln>
        </p:spPr>
        <p:txBody>
          <a:bodyPr wrap="none" anchor="ctr"/>
          <a:lstStyle/>
          <a:p>
            <a:endParaRPr lang="cs-CZ"/>
          </a:p>
        </p:txBody>
      </p:sp>
      <p:sp>
        <p:nvSpPr>
          <p:cNvPr id="102761" name="Line 361"/>
          <p:cNvSpPr>
            <a:spLocks noChangeShapeType="1"/>
          </p:cNvSpPr>
          <p:nvPr/>
        </p:nvSpPr>
        <p:spPr bwMode="auto">
          <a:xfrm flipH="1" flipV="1">
            <a:off x="8704264" y="2532064"/>
            <a:ext cx="1587" cy="498475"/>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2762" name="Line 362"/>
          <p:cNvSpPr>
            <a:spLocks noChangeShapeType="1"/>
          </p:cNvSpPr>
          <p:nvPr/>
        </p:nvSpPr>
        <p:spPr bwMode="auto">
          <a:xfrm flipH="1" flipV="1">
            <a:off x="7296150" y="1196975"/>
            <a:ext cx="1104900" cy="647700"/>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2763" name="Oval 363"/>
          <p:cNvSpPr>
            <a:spLocks noChangeArrowheads="1"/>
          </p:cNvSpPr>
          <p:nvPr/>
        </p:nvSpPr>
        <p:spPr bwMode="auto">
          <a:xfrm flipH="1">
            <a:off x="2874963" y="1025526"/>
            <a:ext cx="74612" cy="74613"/>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64" name="Oval 364"/>
          <p:cNvSpPr>
            <a:spLocks noChangeArrowheads="1"/>
          </p:cNvSpPr>
          <p:nvPr/>
        </p:nvSpPr>
        <p:spPr bwMode="auto">
          <a:xfrm flipH="1">
            <a:off x="3297238" y="357188"/>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102765" name="Oval 365"/>
          <p:cNvSpPr>
            <a:spLocks noChangeArrowheads="1"/>
          </p:cNvSpPr>
          <p:nvPr/>
        </p:nvSpPr>
        <p:spPr bwMode="auto">
          <a:xfrm flipH="1">
            <a:off x="4267201" y="978124"/>
            <a:ext cx="74613" cy="74613"/>
          </a:xfrm>
          <a:prstGeom prst="ellipse">
            <a:avLst/>
          </a:prstGeom>
          <a:solidFill>
            <a:schemeClr val="accent1"/>
          </a:solidFill>
          <a:ln w="9525">
            <a:solidFill>
              <a:schemeClr val="tx1"/>
            </a:solidFill>
            <a:round/>
            <a:headEnd/>
            <a:tailEnd/>
          </a:ln>
        </p:spPr>
        <p:txBody>
          <a:bodyPr wrap="none" anchor="ctr"/>
          <a:lstStyle/>
          <a:p>
            <a:endParaRPr lang="en-US"/>
          </a:p>
        </p:txBody>
      </p:sp>
      <p:grpSp>
        <p:nvGrpSpPr>
          <p:cNvPr id="102766" name="Group 366"/>
          <p:cNvGrpSpPr>
            <a:grpSpLocks/>
          </p:cNvGrpSpPr>
          <p:nvPr/>
        </p:nvGrpSpPr>
        <p:grpSpPr bwMode="auto">
          <a:xfrm flipH="1">
            <a:off x="1166813" y="0"/>
            <a:ext cx="9866313" cy="7175500"/>
            <a:chOff x="-225" y="0"/>
            <a:chExt cx="6215" cy="4520"/>
          </a:xfrm>
        </p:grpSpPr>
        <p:sp>
          <p:nvSpPr>
            <p:cNvPr id="102786" name="Rectangle 367"/>
            <p:cNvSpPr>
              <a:spLocks noChangeArrowheads="1"/>
            </p:cNvSpPr>
            <p:nvPr/>
          </p:nvSpPr>
          <p:spPr bwMode="auto">
            <a:xfrm>
              <a:off x="5760" y="0"/>
              <a:ext cx="225" cy="4320"/>
            </a:xfrm>
            <a:prstGeom prst="rect">
              <a:avLst/>
            </a:prstGeom>
            <a:solidFill>
              <a:schemeClr val="bg1"/>
            </a:solidFill>
            <a:ln w="9525">
              <a:noFill/>
              <a:miter lim="800000"/>
              <a:headEnd/>
              <a:tailEnd/>
            </a:ln>
          </p:spPr>
          <p:txBody>
            <a:bodyPr wrap="none" anchor="ctr"/>
            <a:lstStyle/>
            <a:p>
              <a:endParaRPr lang="en-US"/>
            </a:p>
          </p:txBody>
        </p:sp>
        <p:sp>
          <p:nvSpPr>
            <p:cNvPr id="102787" name="Rectangle 368"/>
            <p:cNvSpPr>
              <a:spLocks noChangeArrowheads="1"/>
            </p:cNvSpPr>
            <p:nvPr/>
          </p:nvSpPr>
          <p:spPr bwMode="auto">
            <a:xfrm>
              <a:off x="-225" y="0"/>
              <a:ext cx="225" cy="4397"/>
            </a:xfrm>
            <a:prstGeom prst="rect">
              <a:avLst/>
            </a:prstGeom>
            <a:solidFill>
              <a:schemeClr val="bg1"/>
            </a:solidFill>
            <a:ln w="9525">
              <a:noFill/>
              <a:miter lim="800000"/>
              <a:headEnd/>
              <a:tailEnd/>
            </a:ln>
          </p:spPr>
          <p:txBody>
            <a:bodyPr wrap="none" anchor="ctr"/>
            <a:lstStyle/>
            <a:p>
              <a:endParaRPr lang="en-US"/>
            </a:p>
          </p:txBody>
        </p:sp>
        <p:sp>
          <p:nvSpPr>
            <p:cNvPr id="102788" name="Rectangle 369"/>
            <p:cNvSpPr>
              <a:spLocks noChangeArrowheads="1"/>
            </p:cNvSpPr>
            <p:nvPr/>
          </p:nvSpPr>
          <p:spPr bwMode="auto">
            <a:xfrm>
              <a:off x="-225" y="4320"/>
              <a:ext cx="6215" cy="200"/>
            </a:xfrm>
            <a:prstGeom prst="rect">
              <a:avLst/>
            </a:prstGeom>
            <a:solidFill>
              <a:schemeClr val="bg1"/>
            </a:solidFill>
            <a:ln w="9525">
              <a:noFill/>
              <a:miter lim="800000"/>
              <a:headEnd/>
              <a:tailEnd/>
            </a:ln>
          </p:spPr>
          <p:txBody>
            <a:bodyPr wrap="none" anchor="ctr"/>
            <a:lstStyle/>
            <a:p>
              <a:endParaRPr lang="en-US"/>
            </a:p>
          </p:txBody>
        </p:sp>
      </p:grpSp>
      <p:sp>
        <p:nvSpPr>
          <p:cNvPr id="102767" name="AutoShape 370"/>
          <p:cNvSpPr>
            <a:spLocks noChangeArrowheads="1"/>
          </p:cNvSpPr>
          <p:nvPr/>
        </p:nvSpPr>
        <p:spPr bwMode="auto">
          <a:xfrm>
            <a:off x="6888163" y="2816226"/>
            <a:ext cx="360362" cy="792163"/>
          </a:xfrm>
          <a:prstGeom prst="upArrow">
            <a:avLst>
              <a:gd name="adj1" fmla="val 50000"/>
              <a:gd name="adj2" fmla="val 54956"/>
            </a:avLst>
          </a:prstGeom>
          <a:solidFill>
            <a:schemeClr val="accent1"/>
          </a:solidFill>
          <a:ln w="9525">
            <a:solidFill>
              <a:schemeClr val="tx1"/>
            </a:solidFill>
            <a:miter lim="800000"/>
            <a:headEnd/>
            <a:tailEnd/>
          </a:ln>
        </p:spPr>
        <p:txBody>
          <a:bodyPr vert="eaVert" wrap="none" anchor="ctr"/>
          <a:lstStyle/>
          <a:p>
            <a:endParaRPr lang="en-US"/>
          </a:p>
        </p:txBody>
      </p:sp>
      <p:sp>
        <p:nvSpPr>
          <p:cNvPr id="102769" name="AutoShape 372"/>
          <p:cNvSpPr>
            <a:spLocks noChangeArrowheads="1"/>
          </p:cNvSpPr>
          <p:nvPr/>
        </p:nvSpPr>
        <p:spPr bwMode="auto">
          <a:xfrm>
            <a:off x="2927351" y="3235325"/>
            <a:ext cx="360363" cy="647700"/>
          </a:xfrm>
          <a:prstGeom prst="downArrow">
            <a:avLst>
              <a:gd name="adj1" fmla="val 50000"/>
              <a:gd name="adj2" fmla="val 44934"/>
            </a:avLst>
          </a:prstGeom>
          <a:solidFill>
            <a:schemeClr val="accent1"/>
          </a:solidFill>
          <a:ln w="9525">
            <a:solidFill>
              <a:schemeClr val="tx1"/>
            </a:solidFill>
            <a:miter lim="800000"/>
            <a:headEnd/>
            <a:tailEnd/>
          </a:ln>
        </p:spPr>
        <p:txBody>
          <a:bodyPr vert="eaVert" wrap="none" anchor="ctr"/>
          <a:lstStyle/>
          <a:p>
            <a:endParaRPr lang="en-US"/>
          </a:p>
        </p:txBody>
      </p:sp>
      <p:sp>
        <p:nvSpPr>
          <p:cNvPr id="102770" name="Line 373"/>
          <p:cNvSpPr>
            <a:spLocks noChangeShapeType="1"/>
          </p:cNvSpPr>
          <p:nvPr/>
        </p:nvSpPr>
        <p:spPr bwMode="auto">
          <a:xfrm flipH="1" flipV="1">
            <a:off x="4251325" y="3235326"/>
            <a:ext cx="0" cy="398463"/>
          </a:xfrm>
          <a:prstGeom prst="line">
            <a:avLst/>
          </a:prstGeom>
          <a:noFill/>
          <a:ln w="9525">
            <a:solidFill>
              <a:schemeClr val="tx1"/>
            </a:solidFill>
            <a:round/>
            <a:headEnd type="triangle" w="med" len="med"/>
            <a:tailEnd/>
          </a:ln>
        </p:spPr>
        <p:txBody>
          <a:bodyPr wrap="none" anchor="ctr"/>
          <a:lstStyle/>
          <a:p>
            <a:endParaRPr lang="cs-CZ"/>
          </a:p>
        </p:txBody>
      </p:sp>
      <p:sp>
        <p:nvSpPr>
          <p:cNvPr id="102771" name="Line 374"/>
          <p:cNvSpPr>
            <a:spLocks noChangeShapeType="1"/>
          </p:cNvSpPr>
          <p:nvPr/>
        </p:nvSpPr>
        <p:spPr bwMode="auto">
          <a:xfrm flipH="1" flipV="1">
            <a:off x="4511675" y="32464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72" name="Line 375"/>
          <p:cNvSpPr>
            <a:spLocks noChangeShapeType="1"/>
          </p:cNvSpPr>
          <p:nvPr/>
        </p:nvSpPr>
        <p:spPr bwMode="auto">
          <a:xfrm flipH="1" flipV="1">
            <a:off x="4772025" y="3257551"/>
            <a:ext cx="0" cy="398463"/>
          </a:xfrm>
          <a:prstGeom prst="line">
            <a:avLst/>
          </a:prstGeom>
          <a:noFill/>
          <a:ln w="9525">
            <a:solidFill>
              <a:schemeClr val="tx1"/>
            </a:solidFill>
            <a:round/>
            <a:headEnd type="triangle" w="med" len="med"/>
            <a:tailEnd/>
          </a:ln>
        </p:spPr>
        <p:txBody>
          <a:bodyPr wrap="none" anchor="ctr"/>
          <a:lstStyle/>
          <a:p>
            <a:endParaRPr lang="cs-CZ"/>
          </a:p>
        </p:txBody>
      </p:sp>
      <p:sp>
        <p:nvSpPr>
          <p:cNvPr id="102773" name="Line 376"/>
          <p:cNvSpPr>
            <a:spLocks noChangeShapeType="1"/>
          </p:cNvSpPr>
          <p:nvPr/>
        </p:nvSpPr>
        <p:spPr bwMode="auto">
          <a:xfrm flipH="1" flipV="1">
            <a:off x="5087938" y="3268663"/>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74" name="Line 377"/>
          <p:cNvSpPr>
            <a:spLocks noChangeShapeType="1"/>
          </p:cNvSpPr>
          <p:nvPr/>
        </p:nvSpPr>
        <p:spPr bwMode="auto">
          <a:xfrm flipH="1" flipV="1">
            <a:off x="5375275" y="32464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75" name="Line 378"/>
          <p:cNvSpPr>
            <a:spLocks noChangeShapeType="1"/>
          </p:cNvSpPr>
          <p:nvPr/>
        </p:nvSpPr>
        <p:spPr bwMode="auto">
          <a:xfrm flipH="1" flipV="1">
            <a:off x="5664200" y="3268663"/>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76" name="Line 379"/>
          <p:cNvSpPr>
            <a:spLocks noChangeShapeType="1"/>
          </p:cNvSpPr>
          <p:nvPr/>
        </p:nvSpPr>
        <p:spPr bwMode="auto">
          <a:xfrm flipH="1" flipV="1">
            <a:off x="5951538"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77" name="Line 380"/>
          <p:cNvSpPr>
            <a:spLocks noChangeShapeType="1"/>
          </p:cNvSpPr>
          <p:nvPr/>
        </p:nvSpPr>
        <p:spPr bwMode="auto">
          <a:xfrm flipH="1" flipV="1">
            <a:off x="6240463"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78" name="Line 381"/>
          <p:cNvSpPr>
            <a:spLocks noChangeShapeType="1"/>
          </p:cNvSpPr>
          <p:nvPr/>
        </p:nvSpPr>
        <p:spPr bwMode="auto">
          <a:xfrm flipH="1" flipV="1">
            <a:off x="6527800"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79" name="Line 382"/>
          <p:cNvSpPr>
            <a:spLocks noChangeShapeType="1"/>
          </p:cNvSpPr>
          <p:nvPr/>
        </p:nvSpPr>
        <p:spPr bwMode="auto">
          <a:xfrm flipH="1" flipV="1">
            <a:off x="6815138" y="3284538"/>
            <a:ext cx="0" cy="398462"/>
          </a:xfrm>
          <a:prstGeom prst="line">
            <a:avLst/>
          </a:prstGeom>
          <a:noFill/>
          <a:ln w="9525">
            <a:solidFill>
              <a:schemeClr val="tx1"/>
            </a:solidFill>
            <a:round/>
            <a:headEnd type="triangle" w="med" len="med"/>
            <a:tailEnd/>
          </a:ln>
        </p:spPr>
        <p:txBody>
          <a:bodyPr wrap="none" anchor="ctr"/>
          <a:lstStyle/>
          <a:p>
            <a:endParaRPr lang="cs-CZ"/>
          </a:p>
        </p:txBody>
      </p:sp>
      <p:sp>
        <p:nvSpPr>
          <p:cNvPr id="102780" name="AutoShape 383"/>
          <p:cNvSpPr>
            <a:spLocks noChangeArrowheads="1"/>
          </p:cNvSpPr>
          <p:nvPr/>
        </p:nvSpPr>
        <p:spPr bwMode="auto">
          <a:xfrm>
            <a:off x="5232401" y="1412875"/>
            <a:ext cx="360363" cy="431800"/>
          </a:xfrm>
          <a:prstGeom prst="downArrow">
            <a:avLst>
              <a:gd name="adj1" fmla="val 50000"/>
              <a:gd name="adj2" fmla="val 29956"/>
            </a:avLst>
          </a:prstGeom>
          <a:solidFill>
            <a:schemeClr val="accent1"/>
          </a:solidFill>
          <a:ln w="9525">
            <a:solidFill>
              <a:schemeClr val="tx1"/>
            </a:solidFill>
            <a:miter lim="800000"/>
            <a:headEnd/>
            <a:tailEnd/>
          </a:ln>
        </p:spPr>
        <p:txBody>
          <a:bodyPr vert="eaVert" wrap="none" anchor="ctr"/>
          <a:lstStyle/>
          <a:p>
            <a:endParaRPr lang="en-US"/>
          </a:p>
        </p:txBody>
      </p:sp>
      <p:sp>
        <p:nvSpPr>
          <p:cNvPr id="102781" name="AutoShape 384"/>
          <p:cNvSpPr>
            <a:spLocks noChangeArrowheads="1"/>
          </p:cNvSpPr>
          <p:nvPr/>
        </p:nvSpPr>
        <p:spPr bwMode="auto">
          <a:xfrm>
            <a:off x="5303838" y="2206625"/>
            <a:ext cx="360362" cy="935038"/>
          </a:xfrm>
          <a:prstGeom prst="downArrow">
            <a:avLst>
              <a:gd name="adj1" fmla="val 50000"/>
              <a:gd name="adj2" fmla="val 64868"/>
            </a:avLst>
          </a:prstGeom>
          <a:solidFill>
            <a:schemeClr val="accent1"/>
          </a:solidFill>
          <a:ln w="9525">
            <a:solidFill>
              <a:schemeClr val="tx1"/>
            </a:solidFill>
            <a:miter lim="800000"/>
            <a:headEnd/>
            <a:tailEnd/>
          </a:ln>
        </p:spPr>
        <p:txBody>
          <a:bodyPr vert="eaVert" wrap="none" anchor="ctr"/>
          <a:lstStyle/>
          <a:p>
            <a:endParaRPr lang="en-US"/>
          </a:p>
        </p:txBody>
      </p:sp>
      <p:sp>
        <p:nvSpPr>
          <p:cNvPr id="102782" name="Text Box 385"/>
          <p:cNvSpPr txBox="1">
            <a:spLocks noChangeArrowheads="1"/>
          </p:cNvSpPr>
          <p:nvPr/>
        </p:nvSpPr>
        <p:spPr bwMode="auto">
          <a:xfrm>
            <a:off x="4672014" y="1916113"/>
            <a:ext cx="1404937" cy="762000"/>
          </a:xfrm>
          <a:prstGeom prst="rect">
            <a:avLst/>
          </a:prstGeom>
          <a:solidFill>
            <a:schemeClr val="accent1"/>
          </a:solidFill>
          <a:ln w="9525">
            <a:noFill/>
            <a:miter lim="800000"/>
            <a:headEnd/>
            <a:tailEnd/>
          </a:ln>
        </p:spPr>
        <p:txBody>
          <a:bodyPr>
            <a:spAutoFit/>
          </a:bodyPr>
          <a:lstStyle/>
          <a:p>
            <a:pPr algn="ctr"/>
            <a:r>
              <a:rPr lang="cs-CZ" sz="1400"/>
              <a:t>Zvýšení protitlaku</a:t>
            </a:r>
            <a:r>
              <a:rPr lang="cs-CZ" sz="1600"/>
              <a:t> </a:t>
            </a:r>
            <a:r>
              <a:rPr lang="cs-CZ" sz="1400"/>
              <a:t>intersticia</a:t>
            </a:r>
          </a:p>
        </p:txBody>
      </p:sp>
      <p:sp>
        <p:nvSpPr>
          <p:cNvPr id="102783" name="Text Box 386"/>
          <p:cNvSpPr txBox="1">
            <a:spLocks noChangeArrowheads="1"/>
          </p:cNvSpPr>
          <p:nvPr/>
        </p:nvSpPr>
        <p:spPr bwMode="auto">
          <a:xfrm>
            <a:off x="4941888" y="1052513"/>
            <a:ext cx="793750" cy="457200"/>
          </a:xfrm>
          <a:prstGeom prst="rect">
            <a:avLst/>
          </a:prstGeom>
          <a:solidFill>
            <a:schemeClr val="accent1"/>
          </a:solidFill>
          <a:ln w="9525">
            <a:noFill/>
            <a:miter lim="800000"/>
            <a:headEnd/>
            <a:tailEnd/>
          </a:ln>
        </p:spPr>
        <p:txBody>
          <a:bodyPr wrap="none">
            <a:spAutoFit/>
          </a:bodyPr>
          <a:lstStyle/>
          <a:p>
            <a:pPr eaLnBrk="0" hangingPunct="0"/>
            <a:r>
              <a:rPr lang="cs-CZ" sz="2400">
                <a:latin typeface="Times New Roman" pitchFamily="18" charset="0"/>
              </a:rPr>
              <a:t>Otok</a:t>
            </a:r>
          </a:p>
        </p:txBody>
      </p:sp>
      <p:sp>
        <p:nvSpPr>
          <p:cNvPr id="102785" name="Freeform 388"/>
          <p:cNvSpPr>
            <a:spLocks/>
          </p:cNvSpPr>
          <p:nvPr/>
        </p:nvSpPr>
        <p:spPr bwMode="auto">
          <a:xfrm>
            <a:off x="2432050" y="936625"/>
            <a:ext cx="1631950" cy="319088"/>
          </a:xfrm>
          <a:custGeom>
            <a:avLst/>
            <a:gdLst>
              <a:gd name="T0" fmla="*/ 2147483647 w 1028"/>
              <a:gd name="T1" fmla="*/ 380544967 h 201"/>
              <a:gd name="T2" fmla="*/ 1345763195 w 1028"/>
              <a:gd name="T3" fmla="*/ 430948255 h 201"/>
              <a:gd name="T4" fmla="*/ 0 w 1028"/>
              <a:gd name="T5" fmla="*/ 0 h 201"/>
              <a:gd name="T6" fmla="*/ 0 60000 65536"/>
              <a:gd name="T7" fmla="*/ 0 60000 65536"/>
              <a:gd name="T8" fmla="*/ 0 60000 65536"/>
              <a:gd name="T9" fmla="*/ 0 w 1028"/>
              <a:gd name="T10" fmla="*/ 0 h 201"/>
              <a:gd name="T11" fmla="*/ 1028 w 1028"/>
              <a:gd name="T12" fmla="*/ 201 h 201"/>
            </a:gdLst>
            <a:ahLst/>
            <a:cxnLst>
              <a:cxn ang="T6">
                <a:pos x="T0" y="T1"/>
              </a:cxn>
              <a:cxn ang="T7">
                <a:pos x="T2" y="T3"/>
              </a:cxn>
              <a:cxn ang="T8">
                <a:pos x="T4" y="T5"/>
              </a:cxn>
            </a:cxnLst>
            <a:rect l="T9" t="T10" r="T11" b="T12"/>
            <a:pathLst>
              <a:path w="1028" h="201">
                <a:moveTo>
                  <a:pt x="1028" y="151"/>
                </a:moveTo>
                <a:cubicBezTo>
                  <a:pt x="945" y="154"/>
                  <a:pt x="705" y="196"/>
                  <a:pt x="534" y="171"/>
                </a:cubicBezTo>
                <a:cubicBezTo>
                  <a:pt x="353" y="201"/>
                  <a:pt x="111" y="36"/>
                  <a:pt x="0" y="0"/>
                </a:cubicBezTo>
              </a:path>
            </a:pathLst>
          </a:custGeom>
          <a:noFill/>
          <a:ln w="9525">
            <a:solidFill>
              <a:schemeClr val="tx1"/>
            </a:solidFill>
            <a:round/>
            <a:headEnd/>
            <a:tailEnd type="triangle" w="med" len="med"/>
          </a:ln>
        </p:spPr>
        <p:txBody>
          <a:bodyPr/>
          <a:lstStyle/>
          <a:p>
            <a:endParaRPr lang="cs-CZ"/>
          </a:p>
        </p:txBody>
      </p:sp>
      <p:sp>
        <p:nvSpPr>
          <p:cNvPr id="394" name="Volný tvar: obrazec 393">
            <a:extLst>
              <a:ext uri="{FF2B5EF4-FFF2-40B4-BE49-F238E27FC236}">
                <a16:creationId xmlns:a16="http://schemas.microsoft.com/office/drawing/2014/main" id="{41EA2A08-0F86-4FB9-8B73-0B45A55BF381}"/>
              </a:ext>
            </a:extLst>
          </p:cNvPr>
          <p:cNvSpPr/>
          <p:nvPr/>
        </p:nvSpPr>
        <p:spPr>
          <a:xfrm>
            <a:off x="1529004" y="25148"/>
            <a:ext cx="9127885" cy="394094"/>
          </a:xfrm>
          <a:custGeom>
            <a:avLst/>
            <a:gdLst>
              <a:gd name="connsiteX0" fmla="*/ 0 w 5667513"/>
              <a:gd name="connsiteY0" fmla="*/ 35339 h 35339"/>
              <a:gd name="connsiteX1" fmla="*/ 5667513 w 5667513"/>
              <a:gd name="connsiteY1" fmla="*/ 0 h 35339"/>
              <a:gd name="connsiteX2" fmla="*/ 5667513 w 5667513"/>
              <a:gd name="connsiteY2" fmla="*/ 0 h 35339"/>
              <a:gd name="connsiteX0" fmla="*/ 0 w 5667513"/>
              <a:gd name="connsiteY0" fmla="*/ 35339 h 35339"/>
              <a:gd name="connsiteX1" fmla="*/ 3451196 w 5667513"/>
              <a:gd name="connsiteY1" fmla="*/ 15171 h 35339"/>
              <a:gd name="connsiteX2" fmla="*/ 5667513 w 5667513"/>
              <a:gd name="connsiteY2" fmla="*/ 0 h 35339"/>
              <a:gd name="connsiteX3" fmla="*/ 5667513 w 5667513"/>
              <a:gd name="connsiteY3" fmla="*/ 0 h 35339"/>
              <a:gd name="connsiteX0" fmla="*/ 0 w 5667513"/>
              <a:gd name="connsiteY0" fmla="*/ 218386 h 218386"/>
              <a:gd name="connsiteX1" fmla="*/ 3451196 w 5667513"/>
              <a:gd name="connsiteY1" fmla="*/ 198218 h 218386"/>
              <a:gd name="connsiteX2" fmla="*/ 5667513 w 5667513"/>
              <a:gd name="connsiteY2" fmla="*/ 183047 h 218386"/>
              <a:gd name="connsiteX3" fmla="*/ 5667513 w 5667513"/>
              <a:gd name="connsiteY3" fmla="*/ 183047 h 218386"/>
              <a:gd name="connsiteX0" fmla="*/ 0 w 5667513"/>
              <a:gd name="connsiteY0" fmla="*/ 325191 h 325191"/>
              <a:gd name="connsiteX1" fmla="*/ 3451196 w 5667513"/>
              <a:gd name="connsiteY1" fmla="*/ 305023 h 325191"/>
              <a:gd name="connsiteX2" fmla="*/ 5667513 w 5667513"/>
              <a:gd name="connsiteY2" fmla="*/ 289852 h 325191"/>
              <a:gd name="connsiteX3" fmla="*/ 5667513 w 5667513"/>
              <a:gd name="connsiteY3" fmla="*/ 289852 h 325191"/>
              <a:gd name="connsiteX0" fmla="*/ 0 w 5576117"/>
              <a:gd name="connsiteY0" fmla="*/ 315933 h 315932"/>
              <a:gd name="connsiteX1" fmla="*/ 3359800 w 5576117"/>
              <a:gd name="connsiteY1" fmla="*/ 312837 h 315932"/>
              <a:gd name="connsiteX2" fmla="*/ 5576117 w 5576117"/>
              <a:gd name="connsiteY2" fmla="*/ 297666 h 315932"/>
              <a:gd name="connsiteX3" fmla="*/ 5576117 w 5576117"/>
              <a:gd name="connsiteY3" fmla="*/ 297666 h 315932"/>
              <a:gd name="connsiteX0" fmla="*/ 0 w 5554612"/>
              <a:gd name="connsiteY0" fmla="*/ 317766 h 317765"/>
              <a:gd name="connsiteX1" fmla="*/ 3338295 w 5554612"/>
              <a:gd name="connsiteY1" fmla="*/ 311255 h 317765"/>
              <a:gd name="connsiteX2" fmla="*/ 5554612 w 5554612"/>
              <a:gd name="connsiteY2" fmla="*/ 296084 h 317765"/>
              <a:gd name="connsiteX3" fmla="*/ 5554612 w 5554612"/>
              <a:gd name="connsiteY3" fmla="*/ 296084 h 317765"/>
              <a:gd name="connsiteX0" fmla="*/ 0 w 5554612"/>
              <a:gd name="connsiteY0" fmla="*/ 328801 h 328801"/>
              <a:gd name="connsiteX1" fmla="*/ 3338295 w 5554612"/>
              <a:gd name="connsiteY1" fmla="*/ 322290 h 328801"/>
              <a:gd name="connsiteX2" fmla="*/ 5554612 w 5554612"/>
              <a:gd name="connsiteY2" fmla="*/ 307119 h 328801"/>
              <a:gd name="connsiteX3" fmla="*/ 5554612 w 5554612"/>
              <a:gd name="connsiteY3" fmla="*/ 307119 h 328801"/>
              <a:gd name="connsiteX0" fmla="*/ 0 w 5554612"/>
              <a:gd name="connsiteY0" fmla="*/ 309353 h 309353"/>
              <a:gd name="connsiteX1" fmla="*/ 3338295 w 5554612"/>
              <a:gd name="connsiteY1" fmla="*/ 302842 h 309353"/>
              <a:gd name="connsiteX2" fmla="*/ 5554612 w 5554612"/>
              <a:gd name="connsiteY2" fmla="*/ 287671 h 309353"/>
              <a:gd name="connsiteX3" fmla="*/ 5554612 w 5554612"/>
              <a:gd name="connsiteY3" fmla="*/ 287671 h 309353"/>
              <a:gd name="connsiteX0" fmla="*/ 0 w 5554612"/>
              <a:gd name="connsiteY0" fmla="*/ 304618 h 304618"/>
              <a:gd name="connsiteX1" fmla="*/ 3338295 w 5554612"/>
              <a:gd name="connsiteY1" fmla="*/ 298107 h 304618"/>
              <a:gd name="connsiteX2" fmla="*/ 5554612 w 5554612"/>
              <a:gd name="connsiteY2" fmla="*/ 282936 h 304618"/>
              <a:gd name="connsiteX3" fmla="*/ 5554612 w 5554612"/>
              <a:gd name="connsiteY3" fmla="*/ 282936 h 304618"/>
            </a:gdLst>
            <a:ahLst/>
            <a:cxnLst>
              <a:cxn ang="0">
                <a:pos x="connsiteX0" y="connsiteY0"/>
              </a:cxn>
              <a:cxn ang="0">
                <a:pos x="connsiteX1" y="connsiteY1"/>
              </a:cxn>
              <a:cxn ang="0">
                <a:pos x="connsiteX2" y="connsiteY2"/>
              </a:cxn>
              <a:cxn ang="0">
                <a:pos x="connsiteX3" y="connsiteY3"/>
              </a:cxn>
            </a:cxnLst>
            <a:rect l="l" t="t" r="r" b="b"/>
            <a:pathLst>
              <a:path w="5554612" h="304618">
                <a:moveTo>
                  <a:pt x="0" y="304618"/>
                </a:moveTo>
                <a:cubicBezTo>
                  <a:pt x="620839" y="-40139"/>
                  <a:pt x="2241659" y="-156124"/>
                  <a:pt x="3338295" y="298107"/>
                </a:cubicBezTo>
                <a:lnTo>
                  <a:pt x="5554612" y="282936"/>
                </a:lnTo>
                <a:lnTo>
                  <a:pt x="5554612" y="2829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84" name="Text Box 387"/>
          <p:cNvSpPr txBox="1">
            <a:spLocks noChangeArrowheads="1"/>
          </p:cNvSpPr>
          <p:nvPr/>
        </p:nvSpPr>
        <p:spPr bwMode="auto">
          <a:xfrm rot="18103792" flipH="1">
            <a:off x="6194618" y="641678"/>
            <a:ext cx="1733167" cy="523220"/>
          </a:xfrm>
          <a:prstGeom prst="rect">
            <a:avLst/>
          </a:prstGeom>
          <a:solidFill>
            <a:srgbClr val="BBE0E3"/>
          </a:solidFill>
          <a:ln w="9525">
            <a:noFill/>
            <a:miter lim="800000"/>
            <a:headEnd/>
            <a:tailEnd/>
          </a:ln>
        </p:spPr>
        <p:txBody>
          <a:bodyPr wrap="none">
            <a:spAutoFit/>
          </a:bodyPr>
          <a:lstStyle/>
          <a:p>
            <a:pPr eaLnBrk="0" hangingPunct="0"/>
            <a:r>
              <a:rPr lang="cs-CZ" sz="1400" b="1" u="sng" dirty="0">
                <a:latin typeface="Times New Roman" pitchFamily="18" charset="0"/>
              </a:rPr>
              <a:t>Zvýšení gradientu </a:t>
            </a:r>
          </a:p>
          <a:p>
            <a:pPr eaLnBrk="0" hangingPunct="0"/>
            <a:r>
              <a:rPr lang="cs-CZ" sz="1400" b="1" u="sng" dirty="0">
                <a:latin typeface="Times New Roman" pitchFamily="18" charset="0"/>
              </a:rPr>
              <a:t>hydraulických tlaků</a:t>
            </a:r>
            <a:endParaRPr lang="cs-CZ" sz="1400" dirty="0">
              <a:latin typeface="Times New Roman" pitchFamily="18" charset="0"/>
            </a:endParaRPr>
          </a:p>
        </p:txBody>
      </p:sp>
      <p:grpSp>
        <p:nvGrpSpPr>
          <p:cNvPr id="396" name="Skupina 395">
            <a:extLst>
              <a:ext uri="{FF2B5EF4-FFF2-40B4-BE49-F238E27FC236}">
                <a16:creationId xmlns:a16="http://schemas.microsoft.com/office/drawing/2014/main" id="{2265AD0A-F50F-4EF6-9DE2-FD04C843C4B5}"/>
              </a:ext>
            </a:extLst>
          </p:cNvPr>
          <p:cNvGrpSpPr/>
          <p:nvPr/>
        </p:nvGrpSpPr>
        <p:grpSpPr>
          <a:xfrm>
            <a:off x="1860374" y="33958"/>
            <a:ext cx="5477650" cy="495591"/>
            <a:chOff x="336374" y="33957"/>
            <a:chExt cx="5477650" cy="495591"/>
          </a:xfrm>
        </p:grpSpPr>
        <p:cxnSp>
          <p:nvCxnSpPr>
            <p:cNvPr id="397" name="Přímá spojnice se šipkou 396">
              <a:extLst>
                <a:ext uri="{FF2B5EF4-FFF2-40B4-BE49-F238E27FC236}">
                  <a16:creationId xmlns:a16="http://schemas.microsoft.com/office/drawing/2014/main" id="{B2F727AA-A72E-40C6-B64E-7225E93D6EF0}"/>
                </a:ext>
              </a:extLst>
            </p:cNvPr>
            <p:cNvCxnSpPr>
              <a:cxnSpLocks/>
            </p:cNvCxnSpPr>
            <p:nvPr/>
          </p:nvCxnSpPr>
          <p:spPr>
            <a:xfrm>
              <a:off x="941790" y="17589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8" name="Přímá spojnice se šipkou 397">
              <a:extLst>
                <a:ext uri="{FF2B5EF4-FFF2-40B4-BE49-F238E27FC236}">
                  <a16:creationId xmlns:a16="http://schemas.microsoft.com/office/drawing/2014/main" id="{08C47C67-E5F6-4E6F-BEB9-BFF364BFE7B2}"/>
                </a:ext>
              </a:extLst>
            </p:cNvPr>
            <p:cNvCxnSpPr>
              <a:cxnSpLocks/>
            </p:cNvCxnSpPr>
            <p:nvPr/>
          </p:nvCxnSpPr>
          <p:spPr>
            <a:xfrm>
              <a:off x="1081712" y="14572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9" name="Přímá spojnice se šipkou 398">
              <a:extLst>
                <a:ext uri="{FF2B5EF4-FFF2-40B4-BE49-F238E27FC236}">
                  <a16:creationId xmlns:a16="http://schemas.microsoft.com/office/drawing/2014/main" id="{CCED7941-A16F-4F5D-AA13-6C0C09583CA2}"/>
                </a:ext>
              </a:extLst>
            </p:cNvPr>
            <p:cNvCxnSpPr>
              <a:cxnSpLocks/>
            </p:cNvCxnSpPr>
            <p:nvPr/>
          </p:nvCxnSpPr>
          <p:spPr>
            <a:xfrm>
              <a:off x="1235121" y="13275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0" name="Přímá spojnice se šipkou 399">
              <a:extLst>
                <a:ext uri="{FF2B5EF4-FFF2-40B4-BE49-F238E27FC236}">
                  <a16:creationId xmlns:a16="http://schemas.microsoft.com/office/drawing/2014/main" id="{2D7DCAAE-4DF2-436E-B12E-2925FE1B20DC}"/>
                </a:ext>
              </a:extLst>
            </p:cNvPr>
            <p:cNvCxnSpPr>
              <a:cxnSpLocks/>
            </p:cNvCxnSpPr>
            <p:nvPr/>
          </p:nvCxnSpPr>
          <p:spPr>
            <a:xfrm>
              <a:off x="1403217" y="11173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1" name="Přímá spojnice se šipkou 400">
              <a:extLst>
                <a:ext uri="{FF2B5EF4-FFF2-40B4-BE49-F238E27FC236}">
                  <a16:creationId xmlns:a16="http://schemas.microsoft.com/office/drawing/2014/main" id="{64D8BB7D-8ED3-4463-944D-14FF70BCE70C}"/>
                </a:ext>
              </a:extLst>
            </p:cNvPr>
            <p:cNvCxnSpPr>
              <a:cxnSpLocks/>
            </p:cNvCxnSpPr>
            <p:nvPr/>
          </p:nvCxnSpPr>
          <p:spPr>
            <a:xfrm>
              <a:off x="1538998" y="9301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2" name="Přímá spojnice se šipkou 401">
              <a:extLst>
                <a:ext uri="{FF2B5EF4-FFF2-40B4-BE49-F238E27FC236}">
                  <a16:creationId xmlns:a16="http://schemas.microsoft.com/office/drawing/2014/main" id="{EF18B2AC-43FA-4495-A6DF-DA721BBA0019}"/>
                </a:ext>
              </a:extLst>
            </p:cNvPr>
            <p:cNvCxnSpPr>
              <a:cxnSpLocks/>
            </p:cNvCxnSpPr>
            <p:nvPr/>
          </p:nvCxnSpPr>
          <p:spPr>
            <a:xfrm>
              <a:off x="1689895" y="7686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3" name="Přímá spojnice se šipkou 402">
              <a:extLst>
                <a:ext uri="{FF2B5EF4-FFF2-40B4-BE49-F238E27FC236}">
                  <a16:creationId xmlns:a16="http://schemas.microsoft.com/office/drawing/2014/main" id="{623BC5C1-69E5-4BD1-B158-A819DC7D45DE}"/>
                </a:ext>
              </a:extLst>
            </p:cNvPr>
            <p:cNvCxnSpPr>
              <a:cxnSpLocks/>
            </p:cNvCxnSpPr>
            <p:nvPr/>
          </p:nvCxnSpPr>
          <p:spPr>
            <a:xfrm>
              <a:off x="1834389"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4" name="Přímá spojnice se šipkou 403">
              <a:extLst>
                <a:ext uri="{FF2B5EF4-FFF2-40B4-BE49-F238E27FC236}">
                  <a16:creationId xmlns:a16="http://schemas.microsoft.com/office/drawing/2014/main" id="{07C638B5-1898-4E9D-B42D-6A085C100E03}"/>
                </a:ext>
              </a:extLst>
            </p:cNvPr>
            <p:cNvCxnSpPr>
              <a:cxnSpLocks/>
            </p:cNvCxnSpPr>
            <p:nvPr/>
          </p:nvCxnSpPr>
          <p:spPr>
            <a:xfrm>
              <a:off x="1985286" y="558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5" name="Přímá spojnice se šipkou 404">
              <a:extLst>
                <a:ext uri="{FF2B5EF4-FFF2-40B4-BE49-F238E27FC236}">
                  <a16:creationId xmlns:a16="http://schemas.microsoft.com/office/drawing/2014/main" id="{F08CE5E3-30E2-4DE6-AEFD-93B68FCC20A0}"/>
                </a:ext>
              </a:extLst>
            </p:cNvPr>
            <p:cNvCxnSpPr>
              <a:cxnSpLocks/>
            </p:cNvCxnSpPr>
            <p:nvPr/>
          </p:nvCxnSpPr>
          <p:spPr>
            <a:xfrm>
              <a:off x="2131384" y="4312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6" name="Přímá spojnice se šipkou 405">
              <a:extLst>
                <a:ext uri="{FF2B5EF4-FFF2-40B4-BE49-F238E27FC236}">
                  <a16:creationId xmlns:a16="http://schemas.microsoft.com/office/drawing/2014/main" id="{4D558EB7-74C6-4A36-8055-2067C5CDDCFD}"/>
                </a:ext>
              </a:extLst>
            </p:cNvPr>
            <p:cNvCxnSpPr>
              <a:cxnSpLocks/>
            </p:cNvCxnSpPr>
            <p:nvPr/>
          </p:nvCxnSpPr>
          <p:spPr>
            <a:xfrm>
              <a:off x="2272569" y="4030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7" name="Přímá spojnice se šipkou 406">
              <a:extLst>
                <a:ext uri="{FF2B5EF4-FFF2-40B4-BE49-F238E27FC236}">
                  <a16:creationId xmlns:a16="http://schemas.microsoft.com/office/drawing/2014/main" id="{17C31368-421B-44AD-9CE1-8317586261DC}"/>
                </a:ext>
              </a:extLst>
            </p:cNvPr>
            <p:cNvCxnSpPr>
              <a:cxnSpLocks/>
            </p:cNvCxnSpPr>
            <p:nvPr/>
          </p:nvCxnSpPr>
          <p:spPr>
            <a:xfrm>
              <a:off x="243589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8" name="Přímá spojnice se šipkou 407">
              <a:extLst>
                <a:ext uri="{FF2B5EF4-FFF2-40B4-BE49-F238E27FC236}">
                  <a16:creationId xmlns:a16="http://schemas.microsoft.com/office/drawing/2014/main" id="{484F2065-FEA1-4680-BBDA-93E137C8C6AF}"/>
                </a:ext>
              </a:extLst>
            </p:cNvPr>
            <p:cNvCxnSpPr>
              <a:cxnSpLocks/>
            </p:cNvCxnSpPr>
            <p:nvPr/>
          </p:nvCxnSpPr>
          <p:spPr>
            <a:xfrm>
              <a:off x="2600147" y="3810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9" name="Přímá spojnice se šipkou 408">
              <a:extLst>
                <a:ext uri="{FF2B5EF4-FFF2-40B4-BE49-F238E27FC236}">
                  <a16:creationId xmlns:a16="http://schemas.microsoft.com/office/drawing/2014/main" id="{75EDE5A1-7682-47E6-9F7D-BDAD2F9502F2}"/>
                </a:ext>
              </a:extLst>
            </p:cNvPr>
            <p:cNvCxnSpPr>
              <a:cxnSpLocks/>
            </p:cNvCxnSpPr>
            <p:nvPr/>
          </p:nvCxnSpPr>
          <p:spPr>
            <a:xfrm>
              <a:off x="2757487" y="3395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0" name="Přímá spojnice se šipkou 409">
              <a:extLst>
                <a:ext uri="{FF2B5EF4-FFF2-40B4-BE49-F238E27FC236}">
                  <a16:creationId xmlns:a16="http://schemas.microsoft.com/office/drawing/2014/main" id="{D50637B7-3203-4643-A30F-696E727592C1}"/>
                </a:ext>
              </a:extLst>
            </p:cNvPr>
            <p:cNvCxnSpPr>
              <a:cxnSpLocks/>
            </p:cNvCxnSpPr>
            <p:nvPr/>
          </p:nvCxnSpPr>
          <p:spPr>
            <a:xfrm>
              <a:off x="2896903" y="36880"/>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1" name="Přímá spojnice se šipkou 410">
              <a:extLst>
                <a:ext uri="{FF2B5EF4-FFF2-40B4-BE49-F238E27FC236}">
                  <a16:creationId xmlns:a16="http://schemas.microsoft.com/office/drawing/2014/main" id="{F1181AEE-2460-48C7-A53F-2B04F061F2EA}"/>
                </a:ext>
              </a:extLst>
            </p:cNvPr>
            <p:cNvCxnSpPr>
              <a:cxnSpLocks/>
            </p:cNvCxnSpPr>
            <p:nvPr/>
          </p:nvCxnSpPr>
          <p:spPr>
            <a:xfrm>
              <a:off x="3052923"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2" name="Přímá spojnice se šipkou 411">
              <a:extLst>
                <a:ext uri="{FF2B5EF4-FFF2-40B4-BE49-F238E27FC236}">
                  <a16:creationId xmlns:a16="http://schemas.microsoft.com/office/drawing/2014/main" id="{F44BF5D6-DFC1-4CC6-BBFA-15FBA5E08ACE}"/>
                </a:ext>
              </a:extLst>
            </p:cNvPr>
            <p:cNvCxnSpPr>
              <a:cxnSpLocks/>
            </p:cNvCxnSpPr>
            <p:nvPr/>
          </p:nvCxnSpPr>
          <p:spPr>
            <a:xfrm>
              <a:off x="3210262" y="4312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3" name="Přímá spojnice se šipkou 412">
              <a:extLst>
                <a:ext uri="{FF2B5EF4-FFF2-40B4-BE49-F238E27FC236}">
                  <a16:creationId xmlns:a16="http://schemas.microsoft.com/office/drawing/2014/main" id="{A7B298C7-50C9-418D-A5D0-CB65EEFDF373}"/>
                </a:ext>
              </a:extLst>
            </p:cNvPr>
            <p:cNvCxnSpPr>
              <a:cxnSpLocks/>
            </p:cNvCxnSpPr>
            <p:nvPr/>
          </p:nvCxnSpPr>
          <p:spPr>
            <a:xfrm>
              <a:off x="3349202" y="4997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4" name="Přímá spojnice se šipkou 413">
              <a:extLst>
                <a:ext uri="{FF2B5EF4-FFF2-40B4-BE49-F238E27FC236}">
                  <a16:creationId xmlns:a16="http://schemas.microsoft.com/office/drawing/2014/main" id="{59BF3C95-AB8A-4635-942A-8C20AE8AAFE6}"/>
                </a:ext>
              </a:extLst>
            </p:cNvPr>
            <p:cNvCxnSpPr>
              <a:cxnSpLocks/>
            </p:cNvCxnSpPr>
            <p:nvPr/>
          </p:nvCxnSpPr>
          <p:spPr>
            <a:xfrm>
              <a:off x="3500805" y="6026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5" name="Přímá spojnice se šipkou 414">
              <a:extLst>
                <a:ext uri="{FF2B5EF4-FFF2-40B4-BE49-F238E27FC236}">
                  <a16:creationId xmlns:a16="http://schemas.microsoft.com/office/drawing/2014/main" id="{0329E5DD-DA4F-474B-90C8-B75A6000A69A}"/>
                </a:ext>
              </a:extLst>
            </p:cNvPr>
            <p:cNvCxnSpPr>
              <a:cxnSpLocks/>
            </p:cNvCxnSpPr>
            <p:nvPr/>
          </p:nvCxnSpPr>
          <p:spPr>
            <a:xfrm>
              <a:off x="3674288" y="7179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6" name="Přímá spojnice se šipkou 415">
              <a:extLst>
                <a:ext uri="{FF2B5EF4-FFF2-40B4-BE49-F238E27FC236}">
                  <a16:creationId xmlns:a16="http://schemas.microsoft.com/office/drawing/2014/main" id="{CB368A02-CE5A-405C-B666-EC40A036FA1B}"/>
                </a:ext>
              </a:extLst>
            </p:cNvPr>
            <p:cNvCxnSpPr>
              <a:cxnSpLocks/>
            </p:cNvCxnSpPr>
            <p:nvPr/>
          </p:nvCxnSpPr>
          <p:spPr>
            <a:xfrm>
              <a:off x="3823129" y="9539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7" name="Přímá spojnice se šipkou 416">
              <a:extLst>
                <a:ext uri="{FF2B5EF4-FFF2-40B4-BE49-F238E27FC236}">
                  <a16:creationId xmlns:a16="http://schemas.microsoft.com/office/drawing/2014/main" id="{B8CC3D5B-B7C6-40F0-ACDB-DAD778A3729C}"/>
                </a:ext>
              </a:extLst>
            </p:cNvPr>
            <p:cNvCxnSpPr>
              <a:cxnSpLocks/>
            </p:cNvCxnSpPr>
            <p:nvPr/>
          </p:nvCxnSpPr>
          <p:spPr>
            <a:xfrm>
              <a:off x="3958871" y="10586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8" name="Přímá spojnice se šipkou 417">
              <a:extLst>
                <a:ext uri="{FF2B5EF4-FFF2-40B4-BE49-F238E27FC236}">
                  <a16:creationId xmlns:a16="http://schemas.microsoft.com/office/drawing/2014/main" id="{A4C65BAE-3851-4EAE-9435-AEF790DAE9E2}"/>
                </a:ext>
              </a:extLst>
            </p:cNvPr>
            <p:cNvCxnSpPr>
              <a:cxnSpLocks/>
            </p:cNvCxnSpPr>
            <p:nvPr/>
          </p:nvCxnSpPr>
          <p:spPr>
            <a:xfrm>
              <a:off x="4120559" y="127684"/>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9" name="Přímá spojnice se šipkou 418">
              <a:extLst>
                <a:ext uri="{FF2B5EF4-FFF2-40B4-BE49-F238E27FC236}">
                  <a16:creationId xmlns:a16="http://schemas.microsoft.com/office/drawing/2014/main" id="{E190930D-5F85-4FA6-8528-33AF2A997141}"/>
                </a:ext>
              </a:extLst>
            </p:cNvPr>
            <p:cNvCxnSpPr>
              <a:cxnSpLocks/>
            </p:cNvCxnSpPr>
            <p:nvPr/>
          </p:nvCxnSpPr>
          <p:spPr>
            <a:xfrm>
              <a:off x="4263908" y="14446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0" name="Přímá spojnice se šipkou 419">
              <a:extLst>
                <a:ext uri="{FF2B5EF4-FFF2-40B4-BE49-F238E27FC236}">
                  <a16:creationId xmlns:a16="http://schemas.microsoft.com/office/drawing/2014/main" id="{A193B611-958C-4245-91EB-B8E12BBF5959}"/>
                </a:ext>
              </a:extLst>
            </p:cNvPr>
            <p:cNvCxnSpPr>
              <a:cxnSpLocks/>
            </p:cNvCxnSpPr>
            <p:nvPr/>
          </p:nvCxnSpPr>
          <p:spPr>
            <a:xfrm>
              <a:off x="4403064" y="167448"/>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1" name="Přímá spojnice se šipkou 420">
              <a:extLst>
                <a:ext uri="{FF2B5EF4-FFF2-40B4-BE49-F238E27FC236}">
                  <a16:creationId xmlns:a16="http://schemas.microsoft.com/office/drawing/2014/main" id="{027894A7-FE64-4AE4-88FA-F063F9D57EA0}"/>
                </a:ext>
              </a:extLst>
            </p:cNvPr>
            <p:cNvCxnSpPr>
              <a:cxnSpLocks/>
            </p:cNvCxnSpPr>
            <p:nvPr/>
          </p:nvCxnSpPr>
          <p:spPr>
            <a:xfrm>
              <a:off x="4560668" y="19270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2" name="Přímá spojnice se šipkou 421">
              <a:extLst>
                <a:ext uri="{FF2B5EF4-FFF2-40B4-BE49-F238E27FC236}">
                  <a16:creationId xmlns:a16="http://schemas.microsoft.com/office/drawing/2014/main" id="{C13C6057-25E8-44D9-B6B3-A7133D5D5050}"/>
                </a:ext>
              </a:extLst>
            </p:cNvPr>
            <p:cNvCxnSpPr>
              <a:cxnSpLocks/>
            </p:cNvCxnSpPr>
            <p:nvPr/>
          </p:nvCxnSpPr>
          <p:spPr>
            <a:xfrm>
              <a:off x="4714309" y="223059"/>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3" name="Přímá spojnice se šipkou 422">
              <a:extLst>
                <a:ext uri="{FF2B5EF4-FFF2-40B4-BE49-F238E27FC236}">
                  <a16:creationId xmlns:a16="http://schemas.microsoft.com/office/drawing/2014/main" id="{F87CAF29-A85B-472E-ABD4-F9E94F4B7D00}"/>
                </a:ext>
              </a:extLst>
            </p:cNvPr>
            <p:cNvCxnSpPr>
              <a:cxnSpLocks/>
            </p:cNvCxnSpPr>
            <p:nvPr/>
          </p:nvCxnSpPr>
          <p:spPr>
            <a:xfrm>
              <a:off x="4894398" y="2639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4" name="Přímá spojnice se šipkou 423">
              <a:extLst>
                <a:ext uri="{FF2B5EF4-FFF2-40B4-BE49-F238E27FC236}">
                  <a16:creationId xmlns:a16="http://schemas.microsoft.com/office/drawing/2014/main" id="{AC77A8F6-3FAE-442E-9CC0-0E755563C07E}"/>
                </a:ext>
              </a:extLst>
            </p:cNvPr>
            <p:cNvCxnSpPr>
              <a:cxnSpLocks/>
            </p:cNvCxnSpPr>
            <p:nvPr/>
          </p:nvCxnSpPr>
          <p:spPr>
            <a:xfrm>
              <a:off x="5055182" y="29448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5" name="Přímá spojnice se šipkou 424">
              <a:extLst>
                <a:ext uri="{FF2B5EF4-FFF2-40B4-BE49-F238E27FC236}">
                  <a16:creationId xmlns:a16="http://schemas.microsoft.com/office/drawing/2014/main" id="{81F1AB30-85CE-44C3-887E-6AFFCEC4E75D}"/>
                </a:ext>
              </a:extLst>
            </p:cNvPr>
            <p:cNvCxnSpPr>
              <a:cxnSpLocks/>
            </p:cNvCxnSpPr>
            <p:nvPr/>
          </p:nvCxnSpPr>
          <p:spPr>
            <a:xfrm>
              <a:off x="5214177" y="33479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6" name="Přímá spojnice se šipkou 425">
              <a:extLst>
                <a:ext uri="{FF2B5EF4-FFF2-40B4-BE49-F238E27FC236}">
                  <a16:creationId xmlns:a16="http://schemas.microsoft.com/office/drawing/2014/main" id="{419E6488-BDF1-4B7C-96E0-EC887D9A8D6D}"/>
                </a:ext>
              </a:extLst>
            </p:cNvPr>
            <p:cNvCxnSpPr>
              <a:cxnSpLocks/>
            </p:cNvCxnSpPr>
            <p:nvPr/>
          </p:nvCxnSpPr>
          <p:spPr>
            <a:xfrm>
              <a:off x="5363455" y="382553"/>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7" name="Přímá spojnice se šipkou 426">
              <a:extLst>
                <a:ext uri="{FF2B5EF4-FFF2-40B4-BE49-F238E27FC236}">
                  <a16:creationId xmlns:a16="http://schemas.microsoft.com/office/drawing/2014/main" id="{A061A445-5F6A-452F-BE78-E1835FBDE067}"/>
                </a:ext>
              </a:extLst>
            </p:cNvPr>
            <p:cNvCxnSpPr>
              <a:cxnSpLocks/>
            </p:cNvCxnSpPr>
            <p:nvPr/>
          </p:nvCxnSpPr>
          <p:spPr>
            <a:xfrm>
              <a:off x="5501874" y="41339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8" name="Přímá spojnice se šipkou 427">
              <a:extLst>
                <a:ext uri="{FF2B5EF4-FFF2-40B4-BE49-F238E27FC236}">
                  <a16:creationId xmlns:a16="http://schemas.microsoft.com/office/drawing/2014/main" id="{40E7DF04-7146-4371-AC0E-8CDA4AE1B7F7}"/>
                </a:ext>
              </a:extLst>
            </p:cNvPr>
            <p:cNvCxnSpPr>
              <a:cxnSpLocks/>
            </p:cNvCxnSpPr>
            <p:nvPr/>
          </p:nvCxnSpPr>
          <p:spPr>
            <a:xfrm>
              <a:off x="5664486" y="41452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9" name="Přímá spojnice se šipkou 428">
              <a:extLst>
                <a:ext uri="{FF2B5EF4-FFF2-40B4-BE49-F238E27FC236}">
                  <a16:creationId xmlns:a16="http://schemas.microsoft.com/office/drawing/2014/main" id="{450EF9D2-BABF-42C0-BB61-462B18927ABD}"/>
                </a:ext>
              </a:extLst>
            </p:cNvPr>
            <p:cNvCxnSpPr>
              <a:cxnSpLocks/>
            </p:cNvCxnSpPr>
            <p:nvPr/>
          </p:nvCxnSpPr>
          <p:spPr>
            <a:xfrm>
              <a:off x="5814023" y="41777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0" name="Přímá spojnice se šipkou 429">
              <a:extLst>
                <a:ext uri="{FF2B5EF4-FFF2-40B4-BE49-F238E27FC236}">
                  <a16:creationId xmlns:a16="http://schemas.microsoft.com/office/drawing/2014/main" id="{5C299C3D-E3BC-42D9-8C31-92278297FCFA}"/>
                </a:ext>
              </a:extLst>
            </p:cNvPr>
            <p:cNvCxnSpPr>
              <a:cxnSpLocks/>
            </p:cNvCxnSpPr>
            <p:nvPr/>
          </p:nvCxnSpPr>
          <p:spPr>
            <a:xfrm>
              <a:off x="815584" y="205386"/>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1" name="Přímá spojnice se šipkou 430">
              <a:extLst>
                <a:ext uri="{FF2B5EF4-FFF2-40B4-BE49-F238E27FC236}">
                  <a16:creationId xmlns:a16="http://schemas.microsoft.com/office/drawing/2014/main" id="{C90A4051-5D09-4A9C-87BE-E30C8B0A70A7}"/>
                </a:ext>
              </a:extLst>
            </p:cNvPr>
            <p:cNvCxnSpPr>
              <a:cxnSpLocks/>
            </p:cNvCxnSpPr>
            <p:nvPr/>
          </p:nvCxnSpPr>
          <p:spPr>
            <a:xfrm>
              <a:off x="692591" y="22088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2" name="Přímá spojnice se šipkou 431">
              <a:extLst>
                <a:ext uri="{FF2B5EF4-FFF2-40B4-BE49-F238E27FC236}">
                  <a16:creationId xmlns:a16="http://schemas.microsoft.com/office/drawing/2014/main" id="{5D8F88DC-8FDA-4E81-A0B2-EE8AC6137B76}"/>
                </a:ext>
              </a:extLst>
            </p:cNvPr>
            <p:cNvCxnSpPr>
              <a:cxnSpLocks/>
            </p:cNvCxnSpPr>
            <p:nvPr/>
          </p:nvCxnSpPr>
          <p:spPr>
            <a:xfrm>
              <a:off x="573852" y="253967"/>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3" name="Přímá spojnice se šipkou 432">
              <a:extLst>
                <a:ext uri="{FF2B5EF4-FFF2-40B4-BE49-F238E27FC236}">
                  <a16:creationId xmlns:a16="http://schemas.microsoft.com/office/drawing/2014/main" id="{071C5EFD-2D81-44BB-B68D-5827C284D8A8}"/>
                </a:ext>
              </a:extLst>
            </p:cNvPr>
            <p:cNvCxnSpPr>
              <a:cxnSpLocks/>
            </p:cNvCxnSpPr>
            <p:nvPr/>
          </p:nvCxnSpPr>
          <p:spPr>
            <a:xfrm>
              <a:off x="454519" y="274605"/>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4" name="Přímá spojnice se šipkou 433">
              <a:extLst>
                <a:ext uri="{FF2B5EF4-FFF2-40B4-BE49-F238E27FC236}">
                  <a16:creationId xmlns:a16="http://schemas.microsoft.com/office/drawing/2014/main" id="{096BB1CF-35BC-45E7-90AB-CF7F9802416E}"/>
                </a:ext>
              </a:extLst>
            </p:cNvPr>
            <p:cNvCxnSpPr>
              <a:cxnSpLocks/>
            </p:cNvCxnSpPr>
            <p:nvPr/>
          </p:nvCxnSpPr>
          <p:spPr>
            <a:xfrm>
              <a:off x="336374" y="320131"/>
              <a:ext cx="1" cy="1117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36" name="Skupina 435">
            <a:extLst>
              <a:ext uri="{FF2B5EF4-FFF2-40B4-BE49-F238E27FC236}">
                <a16:creationId xmlns:a16="http://schemas.microsoft.com/office/drawing/2014/main" id="{BC41D0AC-6E91-4F4A-87BE-FB47F51CA8D3}"/>
              </a:ext>
            </a:extLst>
          </p:cNvPr>
          <p:cNvGrpSpPr/>
          <p:nvPr/>
        </p:nvGrpSpPr>
        <p:grpSpPr>
          <a:xfrm>
            <a:off x="1166813" y="292101"/>
            <a:ext cx="1464587" cy="593725"/>
            <a:chOff x="-357188" y="292100"/>
            <a:chExt cx="1464587" cy="593725"/>
          </a:xfrm>
        </p:grpSpPr>
        <p:sp>
          <p:nvSpPr>
            <p:cNvPr id="437" name="AutoShape 2">
              <a:extLst>
                <a:ext uri="{FF2B5EF4-FFF2-40B4-BE49-F238E27FC236}">
                  <a16:creationId xmlns:a16="http://schemas.microsoft.com/office/drawing/2014/main" id="{446001AD-CD5C-4B98-969D-CB6B49A08F0C}"/>
                </a:ext>
              </a:extLst>
            </p:cNvPr>
            <p:cNvSpPr>
              <a:spLocks noChangeArrowheads="1"/>
            </p:cNvSpPr>
            <p:nvPr/>
          </p:nvSpPr>
          <p:spPr bwMode="auto">
            <a:xfrm rot="7656086">
              <a:off x="73025" y="-138113"/>
              <a:ext cx="336550" cy="1196976"/>
            </a:xfrm>
            <a:prstGeom prst="can">
              <a:avLst>
                <a:gd name="adj" fmla="val 88915"/>
              </a:avLst>
            </a:prstGeom>
            <a:solidFill>
              <a:srgbClr val="FFFF66"/>
            </a:solidFill>
            <a:ln w="9525">
              <a:solidFill>
                <a:schemeClr val="tx1"/>
              </a:solidFill>
              <a:round/>
              <a:headEnd/>
              <a:tailEnd/>
            </a:ln>
          </p:spPr>
          <p:txBody>
            <a:bodyPr wrap="none" anchor="ctr"/>
            <a:lstStyle/>
            <a:p>
              <a:endParaRPr lang="en-US"/>
            </a:p>
          </p:txBody>
        </p:sp>
        <p:sp>
          <p:nvSpPr>
            <p:cNvPr id="438" name="Oval 309">
              <a:extLst>
                <a:ext uri="{FF2B5EF4-FFF2-40B4-BE49-F238E27FC236}">
                  <a16:creationId xmlns:a16="http://schemas.microsoft.com/office/drawing/2014/main" id="{730BB8B9-2401-468A-B7DD-DA7BE10E3B5A}"/>
                </a:ext>
              </a:extLst>
            </p:cNvPr>
            <p:cNvSpPr>
              <a:spLocks noChangeArrowheads="1"/>
            </p:cNvSpPr>
            <p:nvPr/>
          </p:nvSpPr>
          <p:spPr bwMode="auto">
            <a:xfrm flipH="1">
              <a:off x="544513" y="811213"/>
              <a:ext cx="74612"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39" name="Oval 311">
              <a:extLst>
                <a:ext uri="{FF2B5EF4-FFF2-40B4-BE49-F238E27FC236}">
                  <a16:creationId xmlns:a16="http://schemas.microsoft.com/office/drawing/2014/main" id="{3D9A7F8F-D3E1-4C1F-B59A-C9D2778589EB}"/>
                </a:ext>
              </a:extLst>
            </p:cNvPr>
            <p:cNvSpPr>
              <a:spLocks noChangeArrowheads="1"/>
            </p:cNvSpPr>
            <p:nvPr/>
          </p:nvSpPr>
          <p:spPr bwMode="auto">
            <a:xfrm flipH="1">
              <a:off x="568325" y="696913"/>
              <a:ext cx="74613" cy="74612"/>
            </a:xfrm>
            <a:prstGeom prst="ellipse">
              <a:avLst/>
            </a:prstGeom>
            <a:solidFill>
              <a:schemeClr val="accent1"/>
            </a:solidFill>
            <a:ln w="9525">
              <a:solidFill>
                <a:schemeClr val="tx1"/>
              </a:solidFill>
              <a:round/>
              <a:headEnd/>
              <a:tailEnd/>
            </a:ln>
          </p:spPr>
          <p:txBody>
            <a:bodyPr wrap="none" anchor="ctr"/>
            <a:lstStyle/>
            <a:p>
              <a:endParaRPr lang="en-US"/>
            </a:p>
          </p:txBody>
        </p:sp>
        <p:sp>
          <p:nvSpPr>
            <p:cNvPr id="440" name="Text Box 318">
              <a:extLst>
                <a:ext uri="{FF2B5EF4-FFF2-40B4-BE49-F238E27FC236}">
                  <a16:creationId xmlns:a16="http://schemas.microsoft.com/office/drawing/2014/main" id="{3F36E932-5182-47EA-A6F0-CE735E43F6C3}"/>
                </a:ext>
              </a:extLst>
            </p:cNvPr>
            <p:cNvSpPr txBox="1">
              <a:spLocks noChangeArrowheads="1"/>
            </p:cNvSpPr>
            <p:nvPr/>
          </p:nvSpPr>
          <p:spPr bwMode="auto">
            <a:xfrm rot="2227758" flipH="1">
              <a:off x="-132943" y="501749"/>
              <a:ext cx="1240342" cy="307777"/>
            </a:xfrm>
            <a:prstGeom prst="rect">
              <a:avLst/>
            </a:prstGeom>
            <a:noFill/>
            <a:ln w="9525">
              <a:noFill/>
              <a:miter lim="800000"/>
              <a:headEnd/>
              <a:tailEnd/>
            </a:ln>
          </p:spPr>
          <p:txBody>
            <a:bodyPr wrap="square">
              <a:spAutoFit/>
            </a:bodyPr>
            <a:lstStyle/>
            <a:p>
              <a:pPr eaLnBrk="0" hangingPunct="0"/>
              <a:r>
                <a:rPr lang="cs-CZ" sz="1400" dirty="0">
                  <a:latin typeface="Times New Roman" pitchFamily="18" charset="0"/>
                </a:rPr>
                <a:t>Lymfa</a:t>
              </a:r>
            </a:p>
          </p:txBody>
        </p:sp>
      </p:grpSp>
      <p:sp>
        <p:nvSpPr>
          <p:cNvPr id="102768" name="Freeform 371"/>
          <p:cNvSpPr>
            <a:spLocks/>
          </p:cNvSpPr>
          <p:nvPr/>
        </p:nvSpPr>
        <p:spPr bwMode="auto">
          <a:xfrm>
            <a:off x="6873876" y="7939"/>
            <a:ext cx="3990975" cy="3127375"/>
          </a:xfrm>
          <a:custGeom>
            <a:avLst/>
            <a:gdLst>
              <a:gd name="T0" fmla="*/ 0 w 2514"/>
              <a:gd name="T1" fmla="*/ 504031324 h 1970"/>
              <a:gd name="T2" fmla="*/ 2147483647 w 2514"/>
              <a:gd name="T3" fmla="*/ 597277875 h 1970"/>
              <a:gd name="T4" fmla="*/ 2147483647 w 2514"/>
              <a:gd name="T5" fmla="*/ 2147483647 h 1970"/>
              <a:gd name="T6" fmla="*/ 2147483647 w 2514"/>
              <a:gd name="T7" fmla="*/ 2147483647 h 1970"/>
              <a:gd name="T8" fmla="*/ 0 60000 65536"/>
              <a:gd name="T9" fmla="*/ 0 60000 65536"/>
              <a:gd name="T10" fmla="*/ 0 60000 65536"/>
              <a:gd name="T11" fmla="*/ 0 60000 65536"/>
              <a:gd name="T12" fmla="*/ 0 w 2514"/>
              <a:gd name="T13" fmla="*/ 0 h 1970"/>
              <a:gd name="T14" fmla="*/ 2514 w 2514"/>
              <a:gd name="T15" fmla="*/ 1970 h 1970"/>
            </a:gdLst>
            <a:ahLst/>
            <a:cxnLst>
              <a:cxn ang="T8">
                <a:pos x="T0" y="T1"/>
              </a:cxn>
              <a:cxn ang="T9">
                <a:pos x="T2" y="T3"/>
              </a:cxn>
              <a:cxn ang="T10">
                <a:pos x="T4" y="T5"/>
              </a:cxn>
              <a:cxn ang="T11">
                <a:pos x="T6" y="T7"/>
              </a:cxn>
            </a:cxnLst>
            <a:rect l="T12" t="T13" r="T14" b="T15"/>
            <a:pathLst>
              <a:path w="2514" h="1970">
                <a:moveTo>
                  <a:pt x="0" y="200"/>
                </a:moveTo>
                <a:cubicBezTo>
                  <a:pt x="358" y="207"/>
                  <a:pt x="1784" y="0"/>
                  <a:pt x="2149" y="237"/>
                </a:cubicBezTo>
                <a:cubicBezTo>
                  <a:pt x="2514" y="474"/>
                  <a:pt x="2310" y="1333"/>
                  <a:pt x="2190" y="1622"/>
                </a:cubicBezTo>
                <a:cubicBezTo>
                  <a:pt x="2070" y="1911"/>
                  <a:pt x="1588" y="1898"/>
                  <a:pt x="1430" y="1970"/>
                </a:cubicBezTo>
              </a:path>
            </a:pathLst>
          </a:custGeom>
          <a:noFill/>
          <a:ln w="12700">
            <a:solidFill>
              <a:schemeClr val="tx1"/>
            </a:solidFill>
            <a:prstDash val="dash"/>
            <a:round/>
            <a:headEnd type="oval" w="med" len="med"/>
            <a:tailEnd type="triangle" w="med" len="med"/>
          </a:ln>
        </p:spPr>
        <p:txBody>
          <a:bodyPr wrap="none" anchor="ctr"/>
          <a:lstStyle/>
          <a:p>
            <a:endParaRPr lang="cs-CZ"/>
          </a:p>
        </p:txBody>
      </p:sp>
      <p:sp>
        <p:nvSpPr>
          <p:cNvPr id="102714" name="Freeform 314"/>
          <p:cNvSpPr>
            <a:spLocks/>
          </p:cNvSpPr>
          <p:nvPr/>
        </p:nvSpPr>
        <p:spPr bwMode="auto">
          <a:xfrm flipH="1">
            <a:off x="3749675" y="1077914"/>
            <a:ext cx="915988" cy="1501775"/>
          </a:xfrm>
          <a:custGeom>
            <a:avLst/>
            <a:gdLst>
              <a:gd name="T0" fmla="*/ 0 w 577"/>
              <a:gd name="T1" fmla="*/ 136088452 h 946"/>
              <a:gd name="T2" fmla="*/ 1217236809 w 577"/>
              <a:gd name="T3" fmla="*/ 375504077 h 946"/>
              <a:gd name="T4" fmla="*/ 1418849334 w 577"/>
              <a:gd name="T5" fmla="*/ 2147483647 h 946"/>
              <a:gd name="T6" fmla="*/ 0 60000 65536"/>
              <a:gd name="T7" fmla="*/ 0 60000 65536"/>
              <a:gd name="T8" fmla="*/ 0 60000 65536"/>
              <a:gd name="T9" fmla="*/ 0 w 577"/>
              <a:gd name="T10" fmla="*/ 0 h 946"/>
              <a:gd name="T11" fmla="*/ 577 w 577"/>
              <a:gd name="T12" fmla="*/ 946 h 946"/>
            </a:gdLst>
            <a:ahLst/>
            <a:cxnLst>
              <a:cxn ang="T6">
                <a:pos x="T0" y="T1"/>
              </a:cxn>
              <a:cxn ang="T7">
                <a:pos x="T2" y="T3"/>
              </a:cxn>
              <a:cxn ang="T8">
                <a:pos x="T4" y="T5"/>
              </a:cxn>
            </a:cxnLst>
            <a:rect l="T9" t="T10" r="T11" b="T12"/>
            <a:pathLst>
              <a:path w="577" h="946">
                <a:moveTo>
                  <a:pt x="0" y="54"/>
                </a:moveTo>
                <a:cubicBezTo>
                  <a:pt x="80" y="70"/>
                  <a:pt x="389" y="0"/>
                  <a:pt x="483" y="149"/>
                </a:cubicBezTo>
                <a:cubicBezTo>
                  <a:pt x="577" y="298"/>
                  <a:pt x="546" y="780"/>
                  <a:pt x="563" y="946"/>
                </a:cubicBezTo>
              </a:path>
            </a:pathLst>
          </a:custGeom>
          <a:noFill/>
          <a:ln w="57150">
            <a:solidFill>
              <a:schemeClr val="tx1"/>
            </a:solidFill>
            <a:round/>
            <a:headEnd/>
            <a:tailEnd type="triangle" w="med" len="med"/>
          </a:ln>
        </p:spPr>
        <p:txBody>
          <a:bodyPr wrap="none" anchor="ctr"/>
          <a:lstStyle/>
          <a:p>
            <a:endParaRPr lang="cs-CZ"/>
          </a:p>
        </p:txBody>
      </p:sp>
      <p:sp>
        <p:nvSpPr>
          <p:cNvPr id="102713" name="Line 313"/>
          <p:cNvSpPr>
            <a:spLocks noChangeShapeType="1"/>
          </p:cNvSpPr>
          <p:nvPr/>
        </p:nvSpPr>
        <p:spPr bwMode="auto">
          <a:xfrm flipH="1">
            <a:off x="3789363" y="2663826"/>
            <a:ext cx="0" cy="504825"/>
          </a:xfrm>
          <a:prstGeom prst="line">
            <a:avLst/>
          </a:prstGeom>
          <a:noFill/>
          <a:ln w="57150">
            <a:solidFill>
              <a:schemeClr val="tx1"/>
            </a:solidFill>
            <a:round/>
            <a:headEnd/>
            <a:tailEnd type="triangle" w="med" len="med"/>
          </a:ln>
        </p:spPr>
        <p:txBody>
          <a:bodyPr wrap="none" anchor="ctr"/>
          <a:lstStyle/>
          <a:p>
            <a:endParaRPr lang="cs-CZ"/>
          </a:p>
        </p:txBody>
      </p:sp>
      <p:sp>
        <p:nvSpPr>
          <p:cNvPr id="441" name="Text Box 337">
            <a:extLst>
              <a:ext uri="{FF2B5EF4-FFF2-40B4-BE49-F238E27FC236}">
                <a16:creationId xmlns:a16="http://schemas.microsoft.com/office/drawing/2014/main" id="{E80FF4C8-4222-4C1A-975C-606564BE4C33}"/>
              </a:ext>
            </a:extLst>
          </p:cNvPr>
          <p:cNvSpPr txBox="1">
            <a:spLocks noChangeArrowheads="1"/>
          </p:cNvSpPr>
          <p:nvPr/>
        </p:nvSpPr>
        <p:spPr bwMode="auto">
          <a:xfrm flipH="1">
            <a:off x="3436870" y="217488"/>
            <a:ext cx="2181879" cy="738664"/>
          </a:xfrm>
          <a:prstGeom prst="rect">
            <a:avLst/>
          </a:prstGeom>
          <a:solidFill>
            <a:srgbClr val="BBE0E3"/>
          </a:solidFill>
          <a:ln w="9525">
            <a:noFill/>
            <a:miter lim="800000"/>
            <a:headEnd/>
            <a:tailEnd/>
          </a:ln>
          <a:effectLst/>
        </p:spPr>
        <p:txBody>
          <a:bodyPr wrap="none">
            <a:spAutoFit/>
          </a:bodyPr>
          <a:lstStyle/>
          <a:p>
            <a:pPr eaLnBrk="0" hangingPunct="0">
              <a:defRPr/>
            </a:pPr>
            <a:r>
              <a:rPr lang="cs-CZ" sz="1400" b="1" u="sng" dirty="0">
                <a:effectLst>
                  <a:outerShdw blurRad="38100" dist="38100" dir="2700000" algn="tl">
                    <a:srgbClr val="FFFFFF"/>
                  </a:outerShdw>
                </a:effectLst>
                <a:latin typeface="Times New Roman" pitchFamily="18" charset="0"/>
              </a:rPr>
              <a:t>Hromadění</a:t>
            </a:r>
          </a:p>
          <a:p>
            <a:pPr eaLnBrk="0" hangingPunct="0">
              <a:defRPr/>
            </a:pPr>
            <a:r>
              <a:rPr lang="cs-CZ" sz="1400" b="1" u="sng" dirty="0">
                <a:effectLst>
                  <a:outerShdw blurRad="38100" dist="38100" dir="2700000" algn="tl">
                    <a:srgbClr val="FFFFFF"/>
                  </a:outerShdw>
                </a:effectLst>
                <a:latin typeface="Times New Roman" pitchFamily="18" charset="0"/>
              </a:rPr>
              <a:t> makromolekulárních</a:t>
            </a:r>
          </a:p>
          <a:p>
            <a:pPr eaLnBrk="0" hangingPunct="0">
              <a:defRPr/>
            </a:pPr>
            <a:r>
              <a:rPr lang="cs-CZ" sz="1400" b="1" u="sng" dirty="0">
                <a:effectLst>
                  <a:outerShdw blurRad="38100" dist="38100" dir="2700000" algn="tl">
                    <a:srgbClr val="FFFFFF"/>
                  </a:outerShdw>
                </a:effectLst>
                <a:latin typeface="Times New Roman" pitchFamily="18" charset="0"/>
              </a:rPr>
              <a:t>produktů zánětlivé reakce</a:t>
            </a:r>
            <a:endParaRPr lang="cs-CZ" sz="1400" dirty="0">
              <a:latin typeface="Times New Roman" pitchFamily="18" charset="0"/>
            </a:endParaRPr>
          </a:p>
        </p:txBody>
      </p:sp>
      <p:sp>
        <p:nvSpPr>
          <p:cNvPr id="102746" name="Line 346"/>
          <p:cNvSpPr>
            <a:spLocks noChangeShapeType="1"/>
          </p:cNvSpPr>
          <p:nvPr/>
        </p:nvSpPr>
        <p:spPr bwMode="auto">
          <a:xfrm flipH="1">
            <a:off x="5237164" y="327025"/>
            <a:ext cx="1635125" cy="14288"/>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102745" name="Line 345"/>
          <p:cNvSpPr>
            <a:spLocks noChangeShapeType="1"/>
          </p:cNvSpPr>
          <p:nvPr/>
        </p:nvSpPr>
        <p:spPr bwMode="auto">
          <a:xfrm flipH="1">
            <a:off x="3294062" y="926451"/>
            <a:ext cx="387350" cy="1570686"/>
          </a:xfrm>
          <a:prstGeom prst="line">
            <a:avLst/>
          </a:prstGeom>
          <a:noFill/>
          <a:ln w="12700">
            <a:solidFill>
              <a:schemeClr val="tx1"/>
            </a:solidFill>
            <a:prstDash val="dash"/>
            <a:round/>
            <a:headEnd type="oval" w="med" len="med"/>
            <a:tailEnd type="triangle" w="med" len="med"/>
          </a:ln>
        </p:spPr>
        <p:txBody>
          <a:bodyPr wrap="none" anchor="ctr"/>
          <a:lstStyle/>
          <a:p>
            <a:endParaRPr lang="cs-CZ"/>
          </a:p>
        </p:txBody>
      </p:sp>
      <p:sp>
        <p:nvSpPr>
          <p:cNvPr id="2" name="TextBox 1">
            <a:hlinkClick r:id="rId4" action="ppaction://hlinksldjump"/>
            <a:extLst>
              <a:ext uri="{FF2B5EF4-FFF2-40B4-BE49-F238E27FC236}">
                <a16:creationId xmlns:a16="http://schemas.microsoft.com/office/drawing/2014/main" id="{D01301EE-5D1C-31CB-90B3-822EAFF6E2D3}"/>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41"/>
                                        </p:tgtEl>
                                        <p:attrNameLst>
                                          <p:attrName>style.visibility</p:attrName>
                                        </p:attrNameLst>
                                      </p:cBhvr>
                                      <p:to>
                                        <p:strVal val="visible"/>
                                      </p:to>
                                    </p:set>
                                    <p:animEffect transition="in" filter="checkerboard(across)">
                                      <p:cBhvr>
                                        <p:cTn id="7" dur="500"/>
                                        <p:tgtEl>
                                          <p:spTgt spid="441"/>
                                        </p:tgtEl>
                                      </p:cBhvr>
                                    </p:animEffect>
                                  </p:childTnLst>
                                </p:cTn>
                              </p:par>
                              <p:par>
                                <p:cTn id="8" presetID="5" presetClass="entr" presetSubtype="10" fill="hold" grpId="1" nodeType="withEffect">
                                  <p:stCondLst>
                                    <p:cond delay="0"/>
                                  </p:stCondLst>
                                  <p:childTnLst>
                                    <p:set>
                                      <p:cBhvr>
                                        <p:cTn id="9" dur="1" fill="hold">
                                          <p:stCondLst>
                                            <p:cond delay="0"/>
                                          </p:stCondLst>
                                        </p:cTn>
                                        <p:tgtEl>
                                          <p:spTgt spid="441"/>
                                        </p:tgtEl>
                                        <p:attrNameLst>
                                          <p:attrName>style.visibility</p:attrName>
                                        </p:attrNameLst>
                                      </p:cBhvr>
                                      <p:to>
                                        <p:strVal val="visible"/>
                                      </p:to>
                                    </p:set>
                                    <p:animEffect transition="in" filter="checkerboard(across)">
                                      <p:cBhvr>
                                        <p:cTn id="10" dur="500"/>
                                        <p:tgtEl>
                                          <p:spTgt spid="4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1" grpId="0" animBg="1"/>
      <p:bldP spid="441" grpId="1"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909856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ctrTitle"/>
          </p:nvPr>
        </p:nvSpPr>
        <p:spPr>
          <a:xfrm>
            <a:off x="2065785" y="34112"/>
            <a:ext cx="7772400" cy="1109985"/>
          </a:xfrm>
        </p:spPr>
        <p:style>
          <a:lnRef idx="1">
            <a:schemeClr val="accent2"/>
          </a:lnRef>
          <a:fillRef idx="2">
            <a:schemeClr val="accent2"/>
          </a:fillRef>
          <a:effectRef idx="1">
            <a:schemeClr val="accent2"/>
          </a:effectRef>
          <a:fontRef idx="minor">
            <a:schemeClr val="dk1"/>
          </a:fontRef>
        </p:style>
        <p:txBody>
          <a:bodyPr/>
          <a:lstStyle/>
          <a:p>
            <a:r>
              <a:rPr lang="cs-CZ" dirty="0"/>
              <a:t>Řízení objemu a osmolarity</a:t>
            </a:r>
          </a:p>
        </p:txBody>
      </p:sp>
      <p:sp>
        <p:nvSpPr>
          <p:cNvPr id="4" name="TextovéPole 3"/>
          <p:cNvSpPr txBox="1"/>
          <p:nvPr/>
        </p:nvSpPr>
        <p:spPr>
          <a:xfrm>
            <a:off x="2062808" y="3573289"/>
            <a:ext cx="7175931" cy="1200329"/>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cs-CZ" b="1" dirty="0">
                <a:solidFill>
                  <a:schemeClr val="accent2"/>
                </a:solidFill>
              </a:rPr>
              <a:t>Objem</a:t>
            </a:r>
            <a:r>
              <a:rPr lang="en-US" dirty="0"/>
              <a:t> –</a:t>
            </a:r>
            <a:r>
              <a:rPr lang="cs-CZ" dirty="0"/>
              <a:t> je detekován napětím stěny síní</a:t>
            </a:r>
            <a:r>
              <a:rPr lang="en-US" dirty="0"/>
              <a:t> (</a:t>
            </a:r>
            <a:r>
              <a:rPr lang="cs-CZ" dirty="0"/>
              <a:t>nízkotlaké baroreceptory</a:t>
            </a:r>
            <a:r>
              <a:rPr lang="en-US" dirty="0"/>
              <a:t>)</a:t>
            </a:r>
            <a:r>
              <a:rPr lang="cs-CZ" dirty="0"/>
              <a:t>,</a:t>
            </a:r>
            <a:br>
              <a:rPr lang="en-US" dirty="0"/>
            </a:br>
            <a:r>
              <a:rPr lang="cs-CZ" dirty="0"/>
              <a:t>a napětím stěny arterií v </a:t>
            </a:r>
            <a:r>
              <a:rPr lang="en-US" dirty="0" err="1"/>
              <a:t>glomus</a:t>
            </a:r>
            <a:r>
              <a:rPr lang="en-US" dirty="0"/>
              <a:t> </a:t>
            </a:r>
            <a:r>
              <a:rPr lang="en-US" dirty="0" err="1"/>
              <a:t>caroticus</a:t>
            </a:r>
            <a:r>
              <a:rPr lang="cs-CZ" dirty="0"/>
              <a:t> v oblouku aorty</a:t>
            </a:r>
            <a:r>
              <a:rPr lang="en-US" dirty="0"/>
              <a:t> (</a:t>
            </a:r>
            <a:r>
              <a:rPr lang="cs-CZ" dirty="0"/>
              <a:t>vysokotlaké baroreceptory</a:t>
            </a:r>
            <a:r>
              <a:rPr lang="en-US" dirty="0"/>
              <a:t>)</a:t>
            </a:r>
          </a:p>
          <a:p>
            <a:pPr>
              <a:defRPr/>
            </a:pPr>
            <a:r>
              <a:rPr lang="cs-CZ" dirty="0"/>
              <a:t>		</a:t>
            </a:r>
          </a:p>
        </p:txBody>
      </p:sp>
      <p:sp>
        <p:nvSpPr>
          <p:cNvPr id="5" name="TextovéPole 4"/>
          <p:cNvSpPr txBox="1"/>
          <p:nvPr/>
        </p:nvSpPr>
        <p:spPr>
          <a:xfrm>
            <a:off x="2050105" y="4781686"/>
            <a:ext cx="6409506"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defRPr/>
            </a:pPr>
            <a:r>
              <a:rPr lang="en-US" b="1" dirty="0" err="1">
                <a:solidFill>
                  <a:schemeClr val="accent2"/>
                </a:solidFill>
              </a:rPr>
              <a:t>Osmolarit</a:t>
            </a:r>
            <a:r>
              <a:rPr lang="cs-CZ" b="1" dirty="0">
                <a:solidFill>
                  <a:schemeClr val="accent2"/>
                </a:solidFill>
              </a:rPr>
              <a:t>a</a:t>
            </a:r>
            <a:r>
              <a:rPr lang="en-US" dirty="0"/>
              <a:t> – </a:t>
            </a:r>
            <a:r>
              <a:rPr lang="cs-CZ" dirty="0"/>
              <a:t>je detekována osmoreceptory v </a:t>
            </a:r>
            <a:r>
              <a:rPr lang="cs-CZ" dirty="0" err="1"/>
              <a:t>hypothalamu</a:t>
            </a:r>
            <a:r>
              <a:rPr lang="cs-CZ" dirty="0"/>
              <a:t> (a zřejmě i v játrech)		</a:t>
            </a:r>
          </a:p>
        </p:txBody>
      </p:sp>
      <p:sp>
        <p:nvSpPr>
          <p:cNvPr id="7" name="TextovéPole 6"/>
          <p:cNvSpPr txBox="1"/>
          <p:nvPr/>
        </p:nvSpPr>
        <p:spPr>
          <a:xfrm>
            <a:off x="2062756" y="1700808"/>
            <a:ext cx="6913564"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cs-CZ" dirty="0"/>
              <a:t>Řízení objemu úzce souvisí s řízením </a:t>
            </a:r>
            <a:r>
              <a:rPr lang="cs-CZ" b="1" dirty="0">
                <a:solidFill>
                  <a:schemeClr val="accent2"/>
                </a:solidFill>
              </a:rPr>
              <a:t>objemu cirkulující krve</a:t>
            </a:r>
            <a:r>
              <a:rPr lang="en-US" b="1" dirty="0">
                <a:solidFill>
                  <a:schemeClr val="accent2"/>
                </a:solidFill>
              </a:rPr>
              <a:t> </a:t>
            </a:r>
            <a:r>
              <a:rPr lang="en-US" dirty="0"/>
              <a:t>a</a:t>
            </a:r>
            <a:r>
              <a:rPr lang="cs-CZ" dirty="0"/>
              <a:t> tedy s řízením hemodynamiky</a:t>
            </a:r>
            <a:endParaRPr lang="en-US" dirty="0"/>
          </a:p>
        </p:txBody>
      </p:sp>
      <p:sp>
        <p:nvSpPr>
          <p:cNvPr id="8" name="TextovéPole 7"/>
          <p:cNvSpPr txBox="1"/>
          <p:nvPr/>
        </p:nvSpPr>
        <p:spPr>
          <a:xfrm>
            <a:off x="2041232" y="5436085"/>
            <a:ext cx="6935087" cy="923330"/>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cs-CZ" dirty="0"/>
              <a:t>Řízení objemu a osmolarity souvisí s </a:t>
            </a:r>
            <a:r>
              <a:rPr lang="cs-CZ" b="1" dirty="0">
                <a:solidFill>
                  <a:schemeClr val="accent2"/>
                </a:solidFill>
              </a:rPr>
              <a:t>řízením exkrece sodíku</a:t>
            </a:r>
            <a:r>
              <a:rPr lang="en-US" b="1" dirty="0">
                <a:solidFill>
                  <a:schemeClr val="accent2"/>
                </a:solidFill>
              </a:rPr>
              <a:t> </a:t>
            </a:r>
            <a:r>
              <a:rPr lang="en-US" dirty="0"/>
              <a:t>(</a:t>
            </a:r>
            <a:r>
              <a:rPr lang="en-US" dirty="0" err="1"/>
              <a:t>sympaticus</a:t>
            </a:r>
            <a:r>
              <a:rPr lang="en-US" dirty="0"/>
              <a:t>, </a:t>
            </a:r>
            <a:r>
              <a:rPr lang="cs-CZ" dirty="0"/>
              <a:t>renin-</a:t>
            </a:r>
            <a:r>
              <a:rPr lang="cs-CZ" dirty="0" err="1"/>
              <a:t>angiotenzinový</a:t>
            </a:r>
            <a:r>
              <a:rPr lang="cs-CZ" dirty="0"/>
              <a:t> systém, </a:t>
            </a:r>
            <a:r>
              <a:rPr lang="en-US" dirty="0" err="1"/>
              <a:t>aldosteron</a:t>
            </a:r>
            <a:r>
              <a:rPr lang="en-US" dirty="0"/>
              <a:t>, </a:t>
            </a:r>
            <a:r>
              <a:rPr lang="cs-CZ" dirty="0"/>
              <a:t>atriální </a:t>
            </a:r>
            <a:r>
              <a:rPr lang="cs-CZ" dirty="0" err="1"/>
              <a:t>natriuretický</a:t>
            </a:r>
            <a:r>
              <a:rPr lang="cs-CZ" dirty="0"/>
              <a:t> peptid</a:t>
            </a:r>
            <a:r>
              <a:rPr lang="en-US" dirty="0"/>
              <a:t>) a </a:t>
            </a:r>
            <a:r>
              <a:rPr lang="cs-CZ" b="1" dirty="0">
                <a:solidFill>
                  <a:schemeClr val="accent2"/>
                </a:solidFill>
              </a:rPr>
              <a:t>řízením osmolarity moči</a:t>
            </a:r>
            <a:r>
              <a:rPr lang="en-US" b="1" dirty="0">
                <a:solidFill>
                  <a:schemeClr val="accent2"/>
                </a:solidFill>
              </a:rPr>
              <a:t> </a:t>
            </a:r>
            <a:r>
              <a:rPr lang="en-US" dirty="0"/>
              <a:t>(ADH)</a:t>
            </a:r>
          </a:p>
        </p:txBody>
      </p:sp>
      <p:sp>
        <p:nvSpPr>
          <p:cNvPr id="10" name="Šipka dolů 9"/>
          <p:cNvSpPr/>
          <p:nvPr/>
        </p:nvSpPr>
        <p:spPr bwMode="auto">
          <a:xfrm rot="2808639">
            <a:off x="4504474" y="2792484"/>
            <a:ext cx="701675" cy="996570"/>
          </a:xfrm>
          <a:prstGeom prst="downArrow">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endParaRPr lang="cs-CZ">
              <a:solidFill>
                <a:schemeClr val="tx1"/>
              </a:solidFill>
              <a:latin typeface="Times New Roman" pitchFamily="18" charset="0"/>
            </a:endParaRPr>
          </a:p>
        </p:txBody>
      </p:sp>
      <p:sp>
        <p:nvSpPr>
          <p:cNvPr id="9" name="TextovéPole 8"/>
          <p:cNvSpPr txBox="1"/>
          <p:nvPr/>
        </p:nvSpPr>
        <p:spPr>
          <a:xfrm>
            <a:off x="2494558" y="2781895"/>
            <a:ext cx="6283694" cy="36933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cs-CZ" dirty="0"/>
              <a:t>Proto mluvíme o </a:t>
            </a:r>
            <a:r>
              <a:rPr lang="en-US" b="1" dirty="0">
                <a:solidFill>
                  <a:schemeClr val="accent2"/>
                </a:solidFill>
              </a:rPr>
              <a:t>"</a:t>
            </a:r>
            <a:r>
              <a:rPr lang="en-US" b="1" dirty="0" err="1">
                <a:solidFill>
                  <a:schemeClr val="accent2"/>
                </a:solidFill>
              </a:rPr>
              <a:t>ef</a:t>
            </a:r>
            <a:r>
              <a:rPr lang="cs-CZ" b="1" dirty="0" err="1">
                <a:solidFill>
                  <a:schemeClr val="accent2"/>
                </a:solidFill>
              </a:rPr>
              <a:t>ektivním</a:t>
            </a:r>
            <a:r>
              <a:rPr lang="cs-CZ" b="1" dirty="0">
                <a:solidFill>
                  <a:schemeClr val="accent2"/>
                </a:solidFill>
              </a:rPr>
              <a:t> cirkulujícím objemu</a:t>
            </a:r>
            <a:r>
              <a:rPr lang="en-US" b="1" dirty="0">
                <a:solidFill>
                  <a:schemeClr val="accent2"/>
                </a:solidFill>
              </a:rPr>
              <a:t>"</a:t>
            </a:r>
          </a:p>
        </p:txBody>
      </p:sp>
      <p:pic>
        <p:nvPicPr>
          <p:cNvPr id="496642" name="Picture 2" descr="Byreta s priamym kohútom, s teflonovým kladivkom, tr. AS | E-shop |  Laboratornatechnika.sk">
            <a:extLst>
              <a:ext uri="{FF2B5EF4-FFF2-40B4-BE49-F238E27FC236}">
                <a16:creationId xmlns:a16="http://schemas.microsoft.com/office/drawing/2014/main" id="{ABBDC5C9-AAAB-4857-AFB9-7DE13E922FEA}"/>
              </a:ext>
            </a:extLst>
          </p:cNvPr>
          <p:cNvPicPr>
            <a:picLocks noChangeAspect="1" noChangeArrowheads="1"/>
          </p:cNvPicPr>
          <p:nvPr/>
        </p:nvPicPr>
        <p:blipFill rotWithShape="1">
          <a:blip r:embed="rId4">
            <a:clrChange>
              <a:clrFrom>
                <a:srgbClr val="ECF7FD"/>
              </a:clrFrom>
              <a:clrTo>
                <a:srgbClr val="ECF7FD">
                  <a:alpha val="0"/>
                </a:srgbClr>
              </a:clrTo>
            </a:clrChange>
            <a:extLst>
              <a:ext uri="{28A0092B-C50C-407E-A947-70E740481C1C}">
                <a14:useLocalDpi xmlns:a14="http://schemas.microsoft.com/office/drawing/2010/main" val="0"/>
              </a:ext>
            </a:extLst>
          </a:blip>
          <a:srcRect l="34351" t="5455" r="34477" b="3731"/>
          <a:stretch/>
        </p:blipFill>
        <p:spPr bwMode="auto">
          <a:xfrm>
            <a:off x="400441" y="712934"/>
            <a:ext cx="979511" cy="4507254"/>
          </a:xfrm>
          <a:prstGeom prst="rect">
            <a:avLst/>
          </a:prstGeom>
          <a:noFill/>
          <a:extLst>
            <a:ext uri="{909E8E84-426E-40DD-AFC4-6F175D3DCCD1}">
              <a14:hiddenFill xmlns:a14="http://schemas.microsoft.com/office/drawing/2010/main">
                <a:solidFill>
                  <a:srgbClr val="FFFFFF"/>
                </a:solidFill>
              </a14:hiddenFill>
            </a:ext>
          </a:extLst>
        </p:spPr>
      </p:pic>
      <p:pic>
        <p:nvPicPr>
          <p:cNvPr id="496646" name="Picture 6" descr="Diagram of osmometer | Download Scientific Diagram">
            <a:extLst>
              <a:ext uri="{FF2B5EF4-FFF2-40B4-BE49-F238E27FC236}">
                <a16:creationId xmlns:a16="http://schemas.microsoft.com/office/drawing/2014/main" id="{FBE3EFAA-BAB1-4E5D-B970-24FC0DF71D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7232"/>
          <a:stretch/>
        </p:blipFill>
        <p:spPr bwMode="auto">
          <a:xfrm>
            <a:off x="9269298" y="1422630"/>
            <a:ext cx="2912442" cy="2020046"/>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a:extLst>
              <a:ext uri="{FF2B5EF4-FFF2-40B4-BE49-F238E27FC236}">
                <a16:creationId xmlns:a16="http://schemas.microsoft.com/office/drawing/2014/main" id="{AE9E7B6A-672C-4BFC-94CB-2398A7493246}"/>
              </a:ext>
            </a:extLst>
          </p:cNvPr>
          <p:cNvSpPr txBox="1"/>
          <p:nvPr/>
        </p:nvSpPr>
        <p:spPr>
          <a:xfrm>
            <a:off x="10200456" y="3518264"/>
            <a:ext cx="1261884" cy="369332"/>
          </a:xfrm>
          <a:prstGeom prst="rect">
            <a:avLst/>
          </a:prstGeom>
          <a:noFill/>
        </p:spPr>
        <p:txBody>
          <a:bodyPr wrap="none" rtlCol="0">
            <a:spAutoFit/>
          </a:bodyPr>
          <a:lstStyle/>
          <a:p>
            <a:r>
              <a:rPr lang="cs-CZ" dirty="0"/>
              <a:t>Osmometr</a:t>
            </a:r>
            <a:endParaRPr lang="en-US" dirty="0"/>
          </a:p>
        </p:txBody>
      </p:sp>
      <p:sp>
        <p:nvSpPr>
          <p:cNvPr id="13" name="TextovéPole 12">
            <a:extLst>
              <a:ext uri="{FF2B5EF4-FFF2-40B4-BE49-F238E27FC236}">
                <a16:creationId xmlns:a16="http://schemas.microsoft.com/office/drawing/2014/main" id="{A619C03F-39CD-4B2A-8774-66536B0D9952}"/>
              </a:ext>
            </a:extLst>
          </p:cNvPr>
          <p:cNvSpPr txBox="1"/>
          <p:nvPr/>
        </p:nvSpPr>
        <p:spPr>
          <a:xfrm>
            <a:off x="400441" y="5245300"/>
            <a:ext cx="851515" cy="369332"/>
          </a:xfrm>
          <a:prstGeom prst="rect">
            <a:avLst/>
          </a:prstGeom>
          <a:noFill/>
        </p:spPr>
        <p:txBody>
          <a:bodyPr wrap="none" rtlCol="0">
            <a:spAutoFit/>
          </a:bodyPr>
          <a:lstStyle/>
          <a:p>
            <a:r>
              <a:rPr lang="cs-CZ" dirty="0"/>
              <a:t>Byreta</a:t>
            </a:r>
            <a:endParaRPr lang="en-US" dirty="0"/>
          </a:p>
        </p:txBody>
      </p:sp>
      <p:sp>
        <p:nvSpPr>
          <p:cNvPr id="12" name="Vývojový diagram: postup 11">
            <a:extLst>
              <a:ext uri="{FF2B5EF4-FFF2-40B4-BE49-F238E27FC236}">
                <a16:creationId xmlns:a16="http://schemas.microsoft.com/office/drawing/2014/main" id="{422F6775-39D8-4AD8-B9CE-B563CD54F896}"/>
              </a:ext>
            </a:extLst>
          </p:cNvPr>
          <p:cNvSpPr/>
          <p:nvPr/>
        </p:nvSpPr>
        <p:spPr>
          <a:xfrm rot="2062141">
            <a:off x="808004" y="1559255"/>
            <a:ext cx="150275" cy="2336258"/>
          </a:xfrm>
          <a:prstGeom prst="flowChartProces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Vývojový diagram: postup 17">
            <a:extLst>
              <a:ext uri="{FF2B5EF4-FFF2-40B4-BE49-F238E27FC236}">
                <a16:creationId xmlns:a16="http://schemas.microsoft.com/office/drawing/2014/main" id="{823938E7-00E1-4D67-8222-9E1DA70A000A}"/>
              </a:ext>
            </a:extLst>
          </p:cNvPr>
          <p:cNvSpPr/>
          <p:nvPr/>
        </p:nvSpPr>
        <p:spPr>
          <a:xfrm rot="19366235">
            <a:off x="808005" y="1559256"/>
            <a:ext cx="150275" cy="2336258"/>
          </a:xfrm>
          <a:prstGeom prst="flowChartProces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2" name="Skupina 391">
            <a:extLst>
              <a:ext uri="{FF2B5EF4-FFF2-40B4-BE49-F238E27FC236}">
                <a16:creationId xmlns:a16="http://schemas.microsoft.com/office/drawing/2014/main" id="{C2E49A2A-E1CE-4B1C-9237-C9FDE0732D7E}"/>
              </a:ext>
            </a:extLst>
          </p:cNvPr>
          <p:cNvGrpSpPr/>
          <p:nvPr/>
        </p:nvGrpSpPr>
        <p:grpSpPr>
          <a:xfrm>
            <a:off x="-83691" y="875"/>
            <a:ext cx="2108799" cy="6316294"/>
            <a:chOff x="-54488" y="153809"/>
            <a:chExt cx="2108799" cy="6316294"/>
          </a:xfrm>
        </p:grpSpPr>
        <p:sp>
          <p:nvSpPr>
            <p:cNvPr id="393" name="Obdélník 392">
              <a:extLst>
                <a:ext uri="{FF2B5EF4-FFF2-40B4-BE49-F238E27FC236}">
                  <a16:creationId xmlns:a16="http://schemas.microsoft.com/office/drawing/2014/main" id="{F92CB5A5-5DAA-4E8C-B47F-3DF1A476A865}"/>
                </a:ext>
              </a:extLst>
            </p:cNvPr>
            <p:cNvSpPr/>
            <p:nvPr/>
          </p:nvSpPr>
          <p:spPr>
            <a:xfrm>
              <a:off x="15749" y="601509"/>
              <a:ext cx="1919536" cy="58685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4" name="Skupina 393">
              <a:extLst>
                <a:ext uri="{FF2B5EF4-FFF2-40B4-BE49-F238E27FC236}">
                  <a16:creationId xmlns:a16="http://schemas.microsoft.com/office/drawing/2014/main" id="{FD973F71-C95D-4152-92C2-A633AA6FD027}"/>
                </a:ext>
              </a:extLst>
            </p:cNvPr>
            <p:cNvGrpSpPr/>
            <p:nvPr/>
          </p:nvGrpSpPr>
          <p:grpSpPr>
            <a:xfrm>
              <a:off x="-54488" y="153809"/>
              <a:ext cx="2108799" cy="3076065"/>
              <a:chOff x="-54488" y="153809"/>
              <a:chExt cx="2108799" cy="3076065"/>
            </a:xfrm>
          </p:grpSpPr>
          <p:grpSp>
            <p:nvGrpSpPr>
              <p:cNvPr id="395" name="Group 7">
                <a:extLst>
                  <a:ext uri="{FF2B5EF4-FFF2-40B4-BE49-F238E27FC236}">
                    <a16:creationId xmlns:a16="http://schemas.microsoft.com/office/drawing/2014/main" id="{A7B99D14-6CFB-400E-962F-3945E916F0F7}"/>
                  </a:ext>
                </a:extLst>
              </p:cNvPr>
              <p:cNvGrpSpPr>
                <a:grpSpLocks/>
              </p:cNvGrpSpPr>
              <p:nvPr/>
            </p:nvGrpSpPr>
            <p:grpSpPr bwMode="auto">
              <a:xfrm>
                <a:off x="107349" y="1268601"/>
                <a:ext cx="609600" cy="823912"/>
                <a:chOff x="3888" y="143"/>
                <a:chExt cx="1222" cy="1479"/>
              </a:xfrm>
            </p:grpSpPr>
            <p:grpSp>
              <p:nvGrpSpPr>
                <p:cNvPr id="581" name="Group 8">
                  <a:extLst>
                    <a:ext uri="{FF2B5EF4-FFF2-40B4-BE49-F238E27FC236}">
                      <a16:creationId xmlns:a16="http://schemas.microsoft.com/office/drawing/2014/main" id="{21BC6D95-60CC-42CA-B8A0-F9E5D7D8D4CA}"/>
                    </a:ext>
                  </a:extLst>
                </p:cNvPr>
                <p:cNvGrpSpPr>
                  <a:grpSpLocks/>
                </p:cNvGrpSpPr>
                <p:nvPr/>
              </p:nvGrpSpPr>
              <p:grpSpPr bwMode="auto">
                <a:xfrm>
                  <a:off x="3888" y="143"/>
                  <a:ext cx="1222" cy="1479"/>
                  <a:chOff x="3888" y="143"/>
                  <a:chExt cx="1222" cy="1479"/>
                </a:xfrm>
              </p:grpSpPr>
              <p:grpSp>
                <p:nvGrpSpPr>
                  <p:cNvPr id="585" name="Group 9">
                    <a:extLst>
                      <a:ext uri="{FF2B5EF4-FFF2-40B4-BE49-F238E27FC236}">
                        <a16:creationId xmlns:a16="http://schemas.microsoft.com/office/drawing/2014/main" id="{F483B146-EA49-4BC3-9573-26CCD38EF2AF}"/>
                      </a:ext>
                    </a:extLst>
                  </p:cNvPr>
                  <p:cNvGrpSpPr>
                    <a:grpSpLocks/>
                  </p:cNvGrpSpPr>
                  <p:nvPr/>
                </p:nvGrpSpPr>
                <p:grpSpPr bwMode="auto">
                  <a:xfrm>
                    <a:off x="3888" y="411"/>
                    <a:ext cx="445" cy="1211"/>
                    <a:chOff x="3888" y="411"/>
                    <a:chExt cx="445" cy="1211"/>
                  </a:xfrm>
                </p:grpSpPr>
                <p:sp>
                  <p:nvSpPr>
                    <p:cNvPr id="587" name="Freeform 10">
                      <a:extLst>
                        <a:ext uri="{FF2B5EF4-FFF2-40B4-BE49-F238E27FC236}">
                          <a16:creationId xmlns:a16="http://schemas.microsoft.com/office/drawing/2014/main" id="{2794511D-A3D0-4717-AD30-E5DDCE05C0E8}"/>
                        </a:ext>
                      </a:extLst>
                    </p:cNvPr>
                    <p:cNvSpPr>
                      <a:spLocks/>
                    </p:cNvSpPr>
                    <p:nvPr/>
                  </p:nvSpPr>
                  <p:spPr bwMode="auto">
                    <a:xfrm>
                      <a:off x="3971" y="411"/>
                      <a:ext cx="245" cy="269"/>
                    </a:xfrm>
                    <a:custGeom>
                      <a:avLst/>
                      <a:gdLst>
                        <a:gd name="T0" fmla="*/ 31 w 490"/>
                        <a:gd name="T1" fmla="*/ 0 h 538"/>
                        <a:gd name="T2" fmla="*/ 51 w 490"/>
                        <a:gd name="T3" fmla="*/ 0 h 538"/>
                        <a:gd name="T4" fmla="*/ 71 w 490"/>
                        <a:gd name="T5" fmla="*/ 8 h 538"/>
                        <a:gd name="T6" fmla="*/ 83 w 490"/>
                        <a:gd name="T7" fmla="*/ 14 h 538"/>
                        <a:gd name="T8" fmla="*/ 91 w 490"/>
                        <a:gd name="T9" fmla="*/ 39 h 538"/>
                        <a:gd name="T10" fmla="*/ 96 w 490"/>
                        <a:gd name="T11" fmla="*/ 53 h 538"/>
                        <a:gd name="T12" fmla="*/ 116 w 490"/>
                        <a:gd name="T13" fmla="*/ 37 h 538"/>
                        <a:gd name="T14" fmla="*/ 123 w 490"/>
                        <a:gd name="T15" fmla="*/ 39 h 538"/>
                        <a:gd name="T16" fmla="*/ 121 w 490"/>
                        <a:gd name="T17" fmla="*/ 46 h 538"/>
                        <a:gd name="T18" fmla="*/ 96 w 490"/>
                        <a:gd name="T19" fmla="*/ 73 h 538"/>
                        <a:gd name="T20" fmla="*/ 96 w 490"/>
                        <a:gd name="T21" fmla="*/ 92 h 538"/>
                        <a:gd name="T22" fmla="*/ 91 w 490"/>
                        <a:gd name="T23" fmla="*/ 111 h 538"/>
                        <a:gd name="T24" fmla="*/ 83 w 490"/>
                        <a:gd name="T25" fmla="*/ 126 h 538"/>
                        <a:gd name="T26" fmla="*/ 71 w 490"/>
                        <a:gd name="T27" fmla="*/ 135 h 538"/>
                        <a:gd name="T28" fmla="*/ 56 w 490"/>
                        <a:gd name="T29" fmla="*/ 135 h 538"/>
                        <a:gd name="T30" fmla="*/ 35 w 490"/>
                        <a:gd name="T31" fmla="*/ 126 h 538"/>
                        <a:gd name="T32" fmla="*/ 22 w 490"/>
                        <a:gd name="T33" fmla="*/ 110 h 538"/>
                        <a:gd name="T34" fmla="*/ 11 w 490"/>
                        <a:gd name="T35" fmla="*/ 85 h 538"/>
                        <a:gd name="T36" fmla="*/ 2 w 490"/>
                        <a:gd name="T37" fmla="*/ 63 h 538"/>
                        <a:gd name="T38" fmla="*/ 0 w 490"/>
                        <a:gd name="T39" fmla="*/ 33 h 538"/>
                        <a:gd name="T40" fmla="*/ 5 w 490"/>
                        <a:gd name="T41" fmla="*/ 17 h 538"/>
                        <a:gd name="T42" fmla="*/ 12 w 490"/>
                        <a:gd name="T43" fmla="*/ 8 h 538"/>
                        <a:gd name="T44" fmla="*/ 31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588" name="Freeform 11">
                      <a:extLst>
                        <a:ext uri="{FF2B5EF4-FFF2-40B4-BE49-F238E27FC236}">
                          <a16:creationId xmlns:a16="http://schemas.microsoft.com/office/drawing/2014/main" id="{57CAE057-A4DD-4B33-A7D9-EBB682E25B4C}"/>
                        </a:ext>
                      </a:extLst>
                    </p:cNvPr>
                    <p:cNvSpPr>
                      <a:spLocks/>
                    </p:cNvSpPr>
                    <p:nvPr/>
                  </p:nvSpPr>
                  <p:spPr bwMode="auto">
                    <a:xfrm>
                      <a:off x="4022" y="714"/>
                      <a:ext cx="173" cy="464"/>
                    </a:xfrm>
                    <a:custGeom>
                      <a:avLst/>
                      <a:gdLst>
                        <a:gd name="T0" fmla="*/ 11 w 347"/>
                        <a:gd name="T1" fmla="*/ 8 h 929"/>
                        <a:gd name="T2" fmla="*/ 25 w 347"/>
                        <a:gd name="T3" fmla="*/ 0 h 929"/>
                        <a:gd name="T4" fmla="*/ 45 w 347"/>
                        <a:gd name="T5" fmla="*/ 0 h 929"/>
                        <a:gd name="T6" fmla="*/ 60 w 347"/>
                        <a:gd name="T7" fmla="*/ 5 h 929"/>
                        <a:gd name="T8" fmla="*/ 70 w 347"/>
                        <a:gd name="T9" fmla="*/ 22 h 929"/>
                        <a:gd name="T10" fmla="*/ 80 w 347"/>
                        <a:gd name="T11" fmla="*/ 51 h 929"/>
                        <a:gd name="T12" fmla="*/ 85 w 347"/>
                        <a:gd name="T13" fmla="*/ 83 h 929"/>
                        <a:gd name="T14" fmla="*/ 86 w 347"/>
                        <a:gd name="T15" fmla="*/ 121 h 929"/>
                        <a:gd name="T16" fmla="*/ 86 w 347"/>
                        <a:gd name="T17" fmla="*/ 165 h 929"/>
                        <a:gd name="T18" fmla="*/ 80 w 347"/>
                        <a:gd name="T19" fmla="*/ 200 h 929"/>
                        <a:gd name="T20" fmla="*/ 70 w 347"/>
                        <a:gd name="T21" fmla="*/ 219 h 929"/>
                        <a:gd name="T22" fmla="*/ 46 w 347"/>
                        <a:gd name="T23" fmla="*/ 232 h 929"/>
                        <a:gd name="T24" fmla="*/ 35 w 347"/>
                        <a:gd name="T25" fmla="*/ 229 h 929"/>
                        <a:gd name="T26" fmla="*/ 20 w 347"/>
                        <a:gd name="T27" fmla="*/ 214 h 929"/>
                        <a:gd name="T28" fmla="*/ 15 w 347"/>
                        <a:gd name="T29" fmla="*/ 193 h 929"/>
                        <a:gd name="T30" fmla="*/ 10 w 347"/>
                        <a:gd name="T31" fmla="*/ 155 h 929"/>
                        <a:gd name="T32" fmla="*/ 15 w 347"/>
                        <a:gd name="T33" fmla="*/ 128 h 929"/>
                        <a:gd name="T34" fmla="*/ 15 w 347"/>
                        <a:gd name="T35" fmla="*/ 99 h 929"/>
                        <a:gd name="T36" fmla="*/ 6 w 347"/>
                        <a:gd name="T37" fmla="*/ 80 h 929"/>
                        <a:gd name="T38" fmla="*/ 0 w 347"/>
                        <a:gd name="T39" fmla="*/ 54 h 929"/>
                        <a:gd name="T40" fmla="*/ 0 w 347"/>
                        <a:gd name="T41" fmla="*/ 27 h 929"/>
                        <a:gd name="T42" fmla="*/ 11 w 347"/>
                        <a:gd name="T43" fmla="*/ 8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589" name="Freeform 12">
                      <a:extLst>
                        <a:ext uri="{FF2B5EF4-FFF2-40B4-BE49-F238E27FC236}">
                          <a16:creationId xmlns:a16="http://schemas.microsoft.com/office/drawing/2014/main" id="{8D13FEEA-F566-479D-8140-3569470DC7D9}"/>
                        </a:ext>
                      </a:extLst>
                    </p:cNvPr>
                    <p:cNvSpPr>
                      <a:spLocks/>
                    </p:cNvSpPr>
                    <p:nvPr/>
                  </p:nvSpPr>
                  <p:spPr bwMode="auto">
                    <a:xfrm>
                      <a:off x="4103" y="731"/>
                      <a:ext cx="230" cy="459"/>
                    </a:xfrm>
                    <a:custGeom>
                      <a:avLst/>
                      <a:gdLst>
                        <a:gd name="T0" fmla="*/ 14 w 460"/>
                        <a:gd name="T1" fmla="*/ 0 h 918"/>
                        <a:gd name="T2" fmla="*/ 51 w 460"/>
                        <a:gd name="T3" fmla="*/ 8 h 918"/>
                        <a:gd name="T4" fmla="*/ 79 w 460"/>
                        <a:gd name="T5" fmla="*/ 28 h 918"/>
                        <a:gd name="T6" fmla="*/ 100 w 460"/>
                        <a:gd name="T7" fmla="*/ 59 h 918"/>
                        <a:gd name="T8" fmla="*/ 114 w 460"/>
                        <a:gd name="T9" fmla="*/ 90 h 918"/>
                        <a:gd name="T10" fmla="*/ 115 w 460"/>
                        <a:gd name="T11" fmla="*/ 123 h 918"/>
                        <a:gd name="T12" fmla="*/ 105 w 460"/>
                        <a:gd name="T13" fmla="*/ 146 h 918"/>
                        <a:gd name="T14" fmla="*/ 80 w 460"/>
                        <a:gd name="T15" fmla="*/ 161 h 918"/>
                        <a:gd name="T16" fmla="*/ 60 w 460"/>
                        <a:gd name="T17" fmla="*/ 171 h 918"/>
                        <a:gd name="T18" fmla="*/ 60 w 460"/>
                        <a:gd name="T19" fmla="*/ 180 h 918"/>
                        <a:gd name="T20" fmla="*/ 74 w 460"/>
                        <a:gd name="T21" fmla="*/ 191 h 918"/>
                        <a:gd name="T22" fmla="*/ 80 w 460"/>
                        <a:gd name="T23" fmla="*/ 215 h 918"/>
                        <a:gd name="T24" fmla="*/ 74 w 460"/>
                        <a:gd name="T25" fmla="*/ 230 h 918"/>
                        <a:gd name="T26" fmla="*/ 65 w 460"/>
                        <a:gd name="T27" fmla="*/ 223 h 918"/>
                        <a:gd name="T28" fmla="*/ 65 w 460"/>
                        <a:gd name="T29" fmla="*/ 211 h 918"/>
                        <a:gd name="T30" fmla="*/ 58 w 460"/>
                        <a:gd name="T31" fmla="*/ 191 h 918"/>
                        <a:gd name="T32" fmla="*/ 49 w 460"/>
                        <a:gd name="T33" fmla="*/ 180 h 918"/>
                        <a:gd name="T34" fmla="*/ 45 w 460"/>
                        <a:gd name="T35" fmla="*/ 166 h 918"/>
                        <a:gd name="T36" fmla="*/ 60 w 460"/>
                        <a:gd name="T37" fmla="*/ 156 h 918"/>
                        <a:gd name="T38" fmla="*/ 89 w 460"/>
                        <a:gd name="T39" fmla="*/ 137 h 918"/>
                        <a:gd name="T40" fmla="*/ 100 w 460"/>
                        <a:gd name="T41" fmla="*/ 119 h 918"/>
                        <a:gd name="T42" fmla="*/ 100 w 460"/>
                        <a:gd name="T43" fmla="*/ 100 h 918"/>
                        <a:gd name="T44" fmla="*/ 85 w 460"/>
                        <a:gd name="T45" fmla="*/ 71 h 918"/>
                        <a:gd name="T46" fmla="*/ 60 w 460"/>
                        <a:gd name="T47" fmla="*/ 45 h 918"/>
                        <a:gd name="T48" fmla="*/ 45 w 460"/>
                        <a:gd name="T49" fmla="*/ 32 h 918"/>
                        <a:gd name="T50" fmla="*/ 24 w 460"/>
                        <a:gd name="T51" fmla="*/ 28 h 918"/>
                        <a:gd name="T52" fmla="*/ 0 w 460"/>
                        <a:gd name="T53" fmla="*/ 21 h 918"/>
                        <a:gd name="T54" fmla="*/ 14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590" name="Freeform 13">
                      <a:extLst>
                        <a:ext uri="{FF2B5EF4-FFF2-40B4-BE49-F238E27FC236}">
                          <a16:creationId xmlns:a16="http://schemas.microsoft.com/office/drawing/2014/main" id="{5C96151B-1800-4D79-94AA-B3CC0B4992BA}"/>
                        </a:ext>
                      </a:extLst>
                    </p:cNvPr>
                    <p:cNvSpPr>
                      <a:spLocks/>
                    </p:cNvSpPr>
                    <p:nvPr/>
                  </p:nvSpPr>
                  <p:spPr bwMode="auto">
                    <a:xfrm>
                      <a:off x="3888" y="729"/>
                      <a:ext cx="170" cy="431"/>
                    </a:xfrm>
                    <a:custGeom>
                      <a:avLst/>
                      <a:gdLst>
                        <a:gd name="T0" fmla="*/ 53 w 341"/>
                        <a:gd name="T1" fmla="*/ 10 h 861"/>
                        <a:gd name="T2" fmla="*/ 70 w 341"/>
                        <a:gd name="T3" fmla="*/ 0 h 861"/>
                        <a:gd name="T4" fmla="*/ 85 w 341"/>
                        <a:gd name="T5" fmla="*/ 2 h 861"/>
                        <a:gd name="T6" fmla="*/ 83 w 341"/>
                        <a:gd name="T7" fmla="*/ 20 h 861"/>
                        <a:gd name="T8" fmla="*/ 73 w 341"/>
                        <a:gd name="T9" fmla="*/ 29 h 861"/>
                        <a:gd name="T10" fmla="*/ 58 w 341"/>
                        <a:gd name="T11" fmla="*/ 37 h 861"/>
                        <a:gd name="T12" fmla="*/ 40 w 341"/>
                        <a:gd name="T13" fmla="*/ 58 h 861"/>
                        <a:gd name="T14" fmla="*/ 20 w 341"/>
                        <a:gd name="T15" fmla="*/ 87 h 861"/>
                        <a:gd name="T16" fmla="*/ 15 w 341"/>
                        <a:gd name="T17" fmla="*/ 111 h 861"/>
                        <a:gd name="T18" fmla="*/ 18 w 341"/>
                        <a:gd name="T19" fmla="*/ 126 h 861"/>
                        <a:gd name="T20" fmla="*/ 23 w 341"/>
                        <a:gd name="T21" fmla="*/ 134 h 861"/>
                        <a:gd name="T22" fmla="*/ 45 w 341"/>
                        <a:gd name="T23" fmla="*/ 143 h 861"/>
                        <a:gd name="T24" fmla="*/ 65 w 341"/>
                        <a:gd name="T25" fmla="*/ 150 h 861"/>
                        <a:gd name="T26" fmla="*/ 73 w 341"/>
                        <a:gd name="T27" fmla="*/ 158 h 861"/>
                        <a:gd name="T28" fmla="*/ 75 w 341"/>
                        <a:gd name="T29" fmla="*/ 164 h 861"/>
                        <a:gd name="T30" fmla="*/ 63 w 341"/>
                        <a:gd name="T31" fmla="*/ 177 h 861"/>
                        <a:gd name="T32" fmla="*/ 58 w 341"/>
                        <a:gd name="T33" fmla="*/ 193 h 861"/>
                        <a:gd name="T34" fmla="*/ 53 w 341"/>
                        <a:gd name="T35" fmla="*/ 216 h 861"/>
                        <a:gd name="T36" fmla="*/ 43 w 341"/>
                        <a:gd name="T37" fmla="*/ 212 h 861"/>
                        <a:gd name="T38" fmla="*/ 43 w 341"/>
                        <a:gd name="T39" fmla="*/ 196 h 861"/>
                        <a:gd name="T40" fmla="*/ 48 w 341"/>
                        <a:gd name="T41" fmla="*/ 172 h 861"/>
                        <a:gd name="T42" fmla="*/ 58 w 341"/>
                        <a:gd name="T43" fmla="*/ 163 h 861"/>
                        <a:gd name="T44" fmla="*/ 40 w 341"/>
                        <a:gd name="T45" fmla="*/ 153 h 861"/>
                        <a:gd name="T46" fmla="*/ 18 w 341"/>
                        <a:gd name="T47" fmla="*/ 143 h 861"/>
                        <a:gd name="T48" fmla="*/ 0 w 341"/>
                        <a:gd name="T49" fmla="*/ 129 h 861"/>
                        <a:gd name="T50" fmla="*/ 0 w 341"/>
                        <a:gd name="T51" fmla="*/ 111 h 861"/>
                        <a:gd name="T52" fmla="*/ 5 w 341"/>
                        <a:gd name="T53" fmla="*/ 81 h 861"/>
                        <a:gd name="T54" fmla="*/ 20 w 341"/>
                        <a:gd name="T55" fmla="*/ 52 h 861"/>
                        <a:gd name="T56" fmla="*/ 38 w 341"/>
                        <a:gd name="T57" fmla="*/ 27 h 861"/>
                        <a:gd name="T58" fmla="*/ 53 w 341"/>
                        <a:gd name="T59" fmla="*/ 10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591" name="Freeform 14">
                      <a:extLst>
                        <a:ext uri="{FF2B5EF4-FFF2-40B4-BE49-F238E27FC236}">
                          <a16:creationId xmlns:a16="http://schemas.microsoft.com/office/drawing/2014/main" id="{7D62704F-E82E-454E-A9CC-B7B87C6DD3C0}"/>
                        </a:ext>
                      </a:extLst>
                    </p:cNvPr>
                    <p:cNvSpPr>
                      <a:spLocks/>
                    </p:cNvSpPr>
                    <p:nvPr/>
                  </p:nvSpPr>
                  <p:spPr bwMode="auto">
                    <a:xfrm>
                      <a:off x="4117" y="1108"/>
                      <a:ext cx="202" cy="514"/>
                    </a:xfrm>
                    <a:custGeom>
                      <a:avLst/>
                      <a:gdLst>
                        <a:gd name="T0" fmla="*/ 7 w 402"/>
                        <a:gd name="T1" fmla="*/ 0 h 1028"/>
                        <a:gd name="T2" fmla="*/ 30 w 402"/>
                        <a:gd name="T3" fmla="*/ 9 h 1028"/>
                        <a:gd name="T4" fmla="*/ 42 w 402"/>
                        <a:gd name="T5" fmla="*/ 33 h 1028"/>
                        <a:gd name="T6" fmla="*/ 46 w 402"/>
                        <a:gd name="T7" fmla="*/ 76 h 1028"/>
                        <a:gd name="T8" fmla="*/ 42 w 402"/>
                        <a:gd name="T9" fmla="*/ 148 h 1028"/>
                        <a:gd name="T10" fmla="*/ 32 w 402"/>
                        <a:gd name="T11" fmla="*/ 204 h 1028"/>
                        <a:gd name="T12" fmla="*/ 27 w 402"/>
                        <a:gd name="T13" fmla="*/ 228 h 1028"/>
                        <a:gd name="T14" fmla="*/ 37 w 402"/>
                        <a:gd name="T15" fmla="*/ 233 h 1028"/>
                        <a:gd name="T16" fmla="*/ 57 w 402"/>
                        <a:gd name="T17" fmla="*/ 214 h 1028"/>
                        <a:gd name="T18" fmla="*/ 81 w 402"/>
                        <a:gd name="T19" fmla="*/ 199 h 1028"/>
                        <a:gd name="T20" fmla="*/ 88 w 402"/>
                        <a:gd name="T21" fmla="*/ 201 h 1028"/>
                        <a:gd name="T22" fmla="*/ 102 w 402"/>
                        <a:gd name="T23" fmla="*/ 210 h 1028"/>
                        <a:gd name="T24" fmla="*/ 102 w 402"/>
                        <a:gd name="T25" fmla="*/ 215 h 1028"/>
                        <a:gd name="T26" fmla="*/ 73 w 402"/>
                        <a:gd name="T27" fmla="*/ 228 h 1028"/>
                        <a:gd name="T28" fmla="*/ 42 w 402"/>
                        <a:gd name="T29" fmla="*/ 244 h 1028"/>
                        <a:gd name="T30" fmla="*/ 17 w 402"/>
                        <a:gd name="T31" fmla="*/ 257 h 1028"/>
                        <a:gd name="T32" fmla="*/ 5 w 402"/>
                        <a:gd name="T33" fmla="*/ 254 h 1028"/>
                        <a:gd name="T34" fmla="*/ 5 w 402"/>
                        <a:gd name="T35" fmla="*/ 239 h 1028"/>
                        <a:gd name="T36" fmla="*/ 15 w 402"/>
                        <a:gd name="T37" fmla="*/ 218 h 1028"/>
                        <a:gd name="T38" fmla="*/ 22 w 402"/>
                        <a:gd name="T39" fmla="*/ 175 h 1028"/>
                        <a:gd name="T40" fmla="*/ 27 w 402"/>
                        <a:gd name="T41" fmla="*/ 124 h 1028"/>
                        <a:gd name="T42" fmla="*/ 30 w 402"/>
                        <a:gd name="T43" fmla="*/ 67 h 1028"/>
                        <a:gd name="T44" fmla="*/ 17 w 402"/>
                        <a:gd name="T45" fmla="*/ 32 h 1028"/>
                        <a:gd name="T46" fmla="*/ 0 w 402"/>
                        <a:gd name="T47" fmla="*/ 17 h 1028"/>
                        <a:gd name="T48" fmla="*/ 7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592" name="Freeform 15">
                      <a:extLst>
                        <a:ext uri="{FF2B5EF4-FFF2-40B4-BE49-F238E27FC236}">
                          <a16:creationId xmlns:a16="http://schemas.microsoft.com/office/drawing/2014/main" id="{5B1A9E30-5FB3-40E9-BD92-7120BAB89498}"/>
                        </a:ext>
                      </a:extLst>
                    </p:cNvPr>
                    <p:cNvSpPr>
                      <a:spLocks/>
                    </p:cNvSpPr>
                    <p:nvPr/>
                  </p:nvSpPr>
                  <p:spPr bwMode="auto">
                    <a:xfrm>
                      <a:off x="3974" y="1056"/>
                      <a:ext cx="155" cy="563"/>
                    </a:xfrm>
                    <a:custGeom>
                      <a:avLst/>
                      <a:gdLst>
                        <a:gd name="T0" fmla="*/ 31 w 309"/>
                        <a:gd name="T1" fmla="*/ 55 h 1127"/>
                        <a:gd name="T2" fmla="*/ 52 w 309"/>
                        <a:gd name="T3" fmla="*/ 12 h 1127"/>
                        <a:gd name="T4" fmla="*/ 71 w 309"/>
                        <a:gd name="T5" fmla="*/ 0 h 1127"/>
                        <a:gd name="T6" fmla="*/ 78 w 309"/>
                        <a:gd name="T7" fmla="*/ 8 h 1127"/>
                        <a:gd name="T8" fmla="*/ 72 w 309"/>
                        <a:gd name="T9" fmla="*/ 22 h 1127"/>
                        <a:gd name="T10" fmla="*/ 52 w 309"/>
                        <a:gd name="T11" fmla="*/ 57 h 1127"/>
                        <a:gd name="T12" fmla="*/ 37 w 309"/>
                        <a:gd name="T13" fmla="*/ 94 h 1127"/>
                        <a:gd name="T14" fmla="*/ 26 w 309"/>
                        <a:gd name="T15" fmla="*/ 146 h 1127"/>
                        <a:gd name="T16" fmla="*/ 19 w 309"/>
                        <a:gd name="T17" fmla="*/ 205 h 1127"/>
                        <a:gd name="T18" fmla="*/ 19 w 309"/>
                        <a:gd name="T19" fmla="*/ 256 h 1127"/>
                        <a:gd name="T20" fmla="*/ 25 w 309"/>
                        <a:gd name="T21" fmla="*/ 251 h 1127"/>
                        <a:gd name="T22" fmla="*/ 37 w 309"/>
                        <a:gd name="T23" fmla="*/ 232 h 1127"/>
                        <a:gd name="T24" fmla="*/ 41 w 309"/>
                        <a:gd name="T25" fmla="*/ 203 h 1127"/>
                        <a:gd name="T26" fmla="*/ 52 w 309"/>
                        <a:gd name="T27" fmla="*/ 203 h 1127"/>
                        <a:gd name="T28" fmla="*/ 66 w 309"/>
                        <a:gd name="T29" fmla="*/ 210 h 1127"/>
                        <a:gd name="T30" fmla="*/ 57 w 309"/>
                        <a:gd name="T31" fmla="*/ 234 h 1127"/>
                        <a:gd name="T32" fmla="*/ 37 w 309"/>
                        <a:gd name="T33" fmla="*/ 258 h 1127"/>
                        <a:gd name="T34" fmla="*/ 16 w 309"/>
                        <a:gd name="T35" fmla="*/ 281 h 1127"/>
                        <a:gd name="T36" fmla="*/ 6 w 309"/>
                        <a:gd name="T37" fmla="*/ 281 h 1127"/>
                        <a:gd name="T38" fmla="*/ 0 w 309"/>
                        <a:gd name="T39" fmla="*/ 272 h 1127"/>
                        <a:gd name="T40" fmla="*/ 0 w 309"/>
                        <a:gd name="T41" fmla="*/ 251 h 1127"/>
                        <a:gd name="T42" fmla="*/ 4 w 309"/>
                        <a:gd name="T43" fmla="*/ 191 h 1127"/>
                        <a:gd name="T44" fmla="*/ 9 w 309"/>
                        <a:gd name="T45" fmla="*/ 129 h 1127"/>
                        <a:gd name="T46" fmla="*/ 16 w 309"/>
                        <a:gd name="T47" fmla="*/ 84 h 1127"/>
                        <a:gd name="T48" fmla="*/ 31 w 309"/>
                        <a:gd name="T49" fmla="*/ 55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586" name="Oval 16">
                    <a:extLst>
                      <a:ext uri="{FF2B5EF4-FFF2-40B4-BE49-F238E27FC236}">
                        <a16:creationId xmlns:a16="http://schemas.microsoft.com/office/drawing/2014/main" id="{BCA9E01C-59A6-4F8A-BF8F-7C712F5556D5}"/>
                      </a:ext>
                    </a:extLst>
                  </p:cNvPr>
                  <p:cNvSpPr>
                    <a:spLocks noChangeArrowheads="1"/>
                  </p:cNvSpPr>
                  <p:nvPr/>
                </p:nvSpPr>
                <p:spPr bwMode="auto">
                  <a:xfrm>
                    <a:off x="4262" y="143"/>
                    <a:ext cx="848" cy="802"/>
                  </a:xfrm>
                  <a:prstGeom prst="ellipse">
                    <a:avLst/>
                  </a:prstGeom>
                  <a:solidFill>
                    <a:srgbClr val="000000"/>
                  </a:solidFill>
                  <a:ln w="9525">
                    <a:noFill/>
                    <a:round/>
                    <a:headEnd/>
                    <a:tailEnd/>
                  </a:ln>
                </p:spPr>
                <p:txBody>
                  <a:bodyPr/>
                  <a:lstStyle/>
                  <a:p>
                    <a:endParaRPr lang="en-US"/>
                  </a:p>
                </p:txBody>
              </p:sp>
            </p:grpSp>
            <p:grpSp>
              <p:nvGrpSpPr>
                <p:cNvPr id="582" name="Group 17">
                  <a:extLst>
                    <a:ext uri="{FF2B5EF4-FFF2-40B4-BE49-F238E27FC236}">
                      <a16:creationId xmlns:a16="http://schemas.microsoft.com/office/drawing/2014/main" id="{368639B9-A290-4B47-A598-5DD7C55476A1}"/>
                    </a:ext>
                  </a:extLst>
                </p:cNvPr>
                <p:cNvGrpSpPr>
                  <a:grpSpLocks/>
                </p:cNvGrpSpPr>
                <p:nvPr/>
              </p:nvGrpSpPr>
              <p:grpSpPr bwMode="auto">
                <a:xfrm>
                  <a:off x="4296" y="189"/>
                  <a:ext cx="756" cy="722"/>
                  <a:chOff x="4296" y="189"/>
                  <a:chExt cx="756" cy="722"/>
                </a:xfrm>
              </p:grpSpPr>
              <p:sp>
                <p:nvSpPr>
                  <p:cNvPr id="583" name="Oval 18">
                    <a:extLst>
                      <a:ext uri="{FF2B5EF4-FFF2-40B4-BE49-F238E27FC236}">
                        <a16:creationId xmlns:a16="http://schemas.microsoft.com/office/drawing/2014/main" id="{A36B990E-97FE-4F3A-831B-349DAA2B748D}"/>
                      </a:ext>
                    </a:extLst>
                  </p:cNvPr>
                  <p:cNvSpPr>
                    <a:spLocks noChangeArrowheads="1"/>
                  </p:cNvSpPr>
                  <p:nvPr/>
                </p:nvSpPr>
                <p:spPr bwMode="auto">
                  <a:xfrm>
                    <a:off x="4296" y="189"/>
                    <a:ext cx="756" cy="722"/>
                  </a:xfrm>
                  <a:prstGeom prst="ellipse">
                    <a:avLst/>
                  </a:prstGeom>
                  <a:solidFill>
                    <a:srgbClr val="FFFFFF"/>
                  </a:solidFill>
                  <a:ln w="9525">
                    <a:noFill/>
                    <a:round/>
                    <a:headEnd/>
                    <a:tailEnd/>
                  </a:ln>
                </p:spPr>
                <p:txBody>
                  <a:bodyPr/>
                  <a:lstStyle/>
                  <a:p>
                    <a:endParaRPr lang="en-US"/>
                  </a:p>
                </p:txBody>
              </p:sp>
              <p:sp>
                <p:nvSpPr>
                  <p:cNvPr id="584" name="Freeform 19">
                    <a:extLst>
                      <a:ext uri="{FF2B5EF4-FFF2-40B4-BE49-F238E27FC236}">
                        <a16:creationId xmlns:a16="http://schemas.microsoft.com/office/drawing/2014/main" id="{4F1A0BF5-DEFA-4CA1-9396-11DD70310CDE}"/>
                      </a:ext>
                    </a:extLst>
                  </p:cNvPr>
                  <p:cNvSpPr>
                    <a:spLocks/>
                  </p:cNvSpPr>
                  <p:nvPr/>
                </p:nvSpPr>
                <p:spPr bwMode="auto">
                  <a:xfrm rot="-2978745">
                    <a:off x="4440" y="456"/>
                    <a:ext cx="203" cy="347"/>
                  </a:xfrm>
                  <a:custGeom>
                    <a:avLst/>
                    <a:gdLst>
                      <a:gd name="T0" fmla="*/ 102 w 406"/>
                      <a:gd name="T1" fmla="*/ 152 h 695"/>
                      <a:gd name="T2" fmla="*/ 39 w 406"/>
                      <a:gd name="T3" fmla="*/ 57 h 695"/>
                      <a:gd name="T4" fmla="*/ 68 w 406"/>
                      <a:gd name="T5" fmla="*/ 44 h 695"/>
                      <a:gd name="T6" fmla="*/ 0 w 406"/>
                      <a:gd name="T7" fmla="*/ 0 h 695"/>
                      <a:gd name="T8" fmla="*/ 2 w 406"/>
                      <a:gd name="T9" fmla="*/ 80 h 695"/>
                      <a:gd name="T10" fmla="*/ 23 w 406"/>
                      <a:gd name="T11" fmla="*/ 51 h 695"/>
                      <a:gd name="T12" fmla="*/ 90 w 406"/>
                      <a:gd name="T13" fmla="*/ 173 h 695"/>
                      <a:gd name="T14" fmla="*/ 102 w 406"/>
                      <a:gd name="T15" fmla="*/ 152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grpSp>
          <p:grpSp>
            <p:nvGrpSpPr>
              <p:cNvPr id="396" name="Group 20">
                <a:extLst>
                  <a:ext uri="{FF2B5EF4-FFF2-40B4-BE49-F238E27FC236}">
                    <a16:creationId xmlns:a16="http://schemas.microsoft.com/office/drawing/2014/main" id="{B16EF494-70BE-47D0-BE03-476D0123EC51}"/>
                  </a:ext>
                </a:extLst>
              </p:cNvPr>
              <p:cNvGrpSpPr>
                <a:grpSpLocks/>
              </p:cNvGrpSpPr>
              <p:nvPr/>
            </p:nvGrpSpPr>
            <p:grpSpPr bwMode="auto">
              <a:xfrm>
                <a:off x="1241339" y="742773"/>
                <a:ext cx="609600" cy="747712"/>
                <a:chOff x="4080" y="816"/>
                <a:chExt cx="1222" cy="1479"/>
              </a:xfrm>
            </p:grpSpPr>
            <p:sp>
              <p:nvSpPr>
                <p:cNvPr id="570" name="Oval 21">
                  <a:extLst>
                    <a:ext uri="{FF2B5EF4-FFF2-40B4-BE49-F238E27FC236}">
                      <a16:creationId xmlns:a16="http://schemas.microsoft.com/office/drawing/2014/main" id="{47090539-D07E-493C-88C0-C71021F99154}"/>
                    </a:ext>
                  </a:extLst>
                </p:cNvPr>
                <p:cNvSpPr>
                  <a:spLocks noChangeArrowheads="1"/>
                </p:cNvSpPr>
                <p:nvPr/>
              </p:nvSpPr>
              <p:spPr bwMode="auto">
                <a:xfrm flipH="1">
                  <a:off x="4080" y="816"/>
                  <a:ext cx="848" cy="802"/>
                </a:xfrm>
                <a:prstGeom prst="ellipse">
                  <a:avLst/>
                </a:prstGeom>
                <a:solidFill>
                  <a:srgbClr val="000000"/>
                </a:solidFill>
                <a:ln w="9525">
                  <a:noFill/>
                  <a:round/>
                  <a:headEnd/>
                  <a:tailEnd/>
                </a:ln>
              </p:spPr>
              <p:txBody>
                <a:bodyPr/>
                <a:lstStyle/>
                <a:p>
                  <a:endParaRPr lang="en-US"/>
                </a:p>
              </p:txBody>
            </p:sp>
            <p:grpSp>
              <p:nvGrpSpPr>
                <p:cNvPr id="571" name="Group 22">
                  <a:extLst>
                    <a:ext uri="{FF2B5EF4-FFF2-40B4-BE49-F238E27FC236}">
                      <a16:creationId xmlns:a16="http://schemas.microsoft.com/office/drawing/2014/main" id="{EDE5419B-F37C-4841-9979-06A80FDF1B38}"/>
                    </a:ext>
                  </a:extLst>
                </p:cNvPr>
                <p:cNvGrpSpPr>
                  <a:grpSpLocks/>
                </p:cNvGrpSpPr>
                <p:nvPr/>
              </p:nvGrpSpPr>
              <p:grpSpPr bwMode="auto">
                <a:xfrm>
                  <a:off x="4138" y="862"/>
                  <a:ext cx="1164" cy="1433"/>
                  <a:chOff x="4138" y="862"/>
                  <a:chExt cx="1164" cy="1433"/>
                </a:xfrm>
              </p:grpSpPr>
              <p:grpSp>
                <p:nvGrpSpPr>
                  <p:cNvPr id="572" name="Group 23">
                    <a:extLst>
                      <a:ext uri="{FF2B5EF4-FFF2-40B4-BE49-F238E27FC236}">
                        <a16:creationId xmlns:a16="http://schemas.microsoft.com/office/drawing/2014/main" id="{A8E2AB16-8015-47BF-89B7-45A32196B833}"/>
                      </a:ext>
                    </a:extLst>
                  </p:cNvPr>
                  <p:cNvGrpSpPr>
                    <a:grpSpLocks/>
                  </p:cNvGrpSpPr>
                  <p:nvPr/>
                </p:nvGrpSpPr>
                <p:grpSpPr bwMode="auto">
                  <a:xfrm flipH="1">
                    <a:off x="4857" y="1084"/>
                    <a:ext cx="445" cy="1211"/>
                    <a:chOff x="1536" y="555"/>
                    <a:chExt cx="445" cy="1211"/>
                  </a:xfrm>
                </p:grpSpPr>
                <p:sp>
                  <p:nvSpPr>
                    <p:cNvPr id="575" name="Freeform 24">
                      <a:extLst>
                        <a:ext uri="{FF2B5EF4-FFF2-40B4-BE49-F238E27FC236}">
                          <a16:creationId xmlns:a16="http://schemas.microsoft.com/office/drawing/2014/main" id="{6D5E9F22-6E83-4AAD-B703-27E3DC93DF42}"/>
                        </a:ext>
                      </a:extLst>
                    </p:cNvPr>
                    <p:cNvSpPr>
                      <a:spLocks/>
                    </p:cNvSpPr>
                    <p:nvPr/>
                  </p:nvSpPr>
                  <p:spPr bwMode="auto">
                    <a:xfrm>
                      <a:off x="1619" y="555"/>
                      <a:ext cx="245" cy="269"/>
                    </a:xfrm>
                    <a:custGeom>
                      <a:avLst/>
                      <a:gdLst>
                        <a:gd name="T0" fmla="*/ 31 w 490"/>
                        <a:gd name="T1" fmla="*/ 0 h 538"/>
                        <a:gd name="T2" fmla="*/ 51 w 490"/>
                        <a:gd name="T3" fmla="*/ 0 h 538"/>
                        <a:gd name="T4" fmla="*/ 71 w 490"/>
                        <a:gd name="T5" fmla="*/ 8 h 538"/>
                        <a:gd name="T6" fmla="*/ 83 w 490"/>
                        <a:gd name="T7" fmla="*/ 14 h 538"/>
                        <a:gd name="T8" fmla="*/ 91 w 490"/>
                        <a:gd name="T9" fmla="*/ 39 h 538"/>
                        <a:gd name="T10" fmla="*/ 96 w 490"/>
                        <a:gd name="T11" fmla="*/ 53 h 538"/>
                        <a:gd name="T12" fmla="*/ 116 w 490"/>
                        <a:gd name="T13" fmla="*/ 37 h 538"/>
                        <a:gd name="T14" fmla="*/ 123 w 490"/>
                        <a:gd name="T15" fmla="*/ 39 h 538"/>
                        <a:gd name="T16" fmla="*/ 121 w 490"/>
                        <a:gd name="T17" fmla="*/ 46 h 538"/>
                        <a:gd name="T18" fmla="*/ 96 w 490"/>
                        <a:gd name="T19" fmla="*/ 73 h 538"/>
                        <a:gd name="T20" fmla="*/ 96 w 490"/>
                        <a:gd name="T21" fmla="*/ 92 h 538"/>
                        <a:gd name="T22" fmla="*/ 91 w 490"/>
                        <a:gd name="T23" fmla="*/ 111 h 538"/>
                        <a:gd name="T24" fmla="*/ 83 w 490"/>
                        <a:gd name="T25" fmla="*/ 126 h 538"/>
                        <a:gd name="T26" fmla="*/ 71 w 490"/>
                        <a:gd name="T27" fmla="*/ 135 h 538"/>
                        <a:gd name="T28" fmla="*/ 56 w 490"/>
                        <a:gd name="T29" fmla="*/ 135 h 538"/>
                        <a:gd name="T30" fmla="*/ 35 w 490"/>
                        <a:gd name="T31" fmla="*/ 126 h 538"/>
                        <a:gd name="T32" fmla="*/ 22 w 490"/>
                        <a:gd name="T33" fmla="*/ 110 h 538"/>
                        <a:gd name="T34" fmla="*/ 11 w 490"/>
                        <a:gd name="T35" fmla="*/ 85 h 538"/>
                        <a:gd name="T36" fmla="*/ 2 w 490"/>
                        <a:gd name="T37" fmla="*/ 63 h 538"/>
                        <a:gd name="T38" fmla="*/ 0 w 490"/>
                        <a:gd name="T39" fmla="*/ 33 h 538"/>
                        <a:gd name="T40" fmla="*/ 5 w 490"/>
                        <a:gd name="T41" fmla="*/ 17 h 538"/>
                        <a:gd name="T42" fmla="*/ 12 w 490"/>
                        <a:gd name="T43" fmla="*/ 8 h 538"/>
                        <a:gd name="T44" fmla="*/ 31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576" name="Freeform 25">
                      <a:extLst>
                        <a:ext uri="{FF2B5EF4-FFF2-40B4-BE49-F238E27FC236}">
                          <a16:creationId xmlns:a16="http://schemas.microsoft.com/office/drawing/2014/main" id="{C1493EC6-A6F6-49A6-B74B-A4ED8B3298D5}"/>
                        </a:ext>
                      </a:extLst>
                    </p:cNvPr>
                    <p:cNvSpPr>
                      <a:spLocks/>
                    </p:cNvSpPr>
                    <p:nvPr/>
                  </p:nvSpPr>
                  <p:spPr bwMode="auto">
                    <a:xfrm>
                      <a:off x="1670" y="858"/>
                      <a:ext cx="173" cy="464"/>
                    </a:xfrm>
                    <a:custGeom>
                      <a:avLst/>
                      <a:gdLst>
                        <a:gd name="T0" fmla="*/ 11 w 347"/>
                        <a:gd name="T1" fmla="*/ 8 h 929"/>
                        <a:gd name="T2" fmla="*/ 25 w 347"/>
                        <a:gd name="T3" fmla="*/ 0 h 929"/>
                        <a:gd name="T4" fmla="*/ 45 w 347"/>
                        <a:gd name="T5" fmla="*/ 0 h 929"/>
                        <a:gd name="T6" fmla="*/ 60 w 347"/>
                        <a:gd name="T7" fmla="*/ 5 h 929"/>
                        <a:gd name="T8" fmla="*/ 70 w 347"/>
                        <a:gd name="T9" fmla="*/ 22 h 929"/>
                        <a:gd name="T10" fmla="*/ 80 w 347"/>
                        <a:gd name="T11" fmla="*/ 51 h 929"/>
                        <a:gd name="T12" fmla="*/ 85 w 347"/>
                        <a:gd name="T13" fmla="*/ 83 h 929"/>
                        <a:gd name="T14" fmla="*/ 86 w 347"/>
                        <a:gd name="T15" fmla="*/ 121 h 929"/>
                        <a:gd name="T16" fmla="*/ 86 w 347"/>
                        <a:gd name="T17" fmla="*/ 165 h 929"/>
                        <a:gd name="T18" fmla="*/ 80 w 347"/>
                        <a:gd name="T19" fmla="*/ 200 h 929"/>
                        <a:gd name="T20" fmla="*/ 70 w 347"/>
                        <a:gd name="T21" fmla="*/ 219 h 929"/>
                        <a:gd name="T22" fmla="*/ 46 w 347"/>
                        <a:gd name="T23" fmla="*/ 232 h 929"/>
                        <a:gd name="T24" fmla="*/ 35 w 347"/>
                        <a:gd name="T25" fmla="*/ 229 h 929"/>
                        <a:gd name="T26" fmla="*/ 20 w 347"/>
                        <a:gd name="T27" fmla="*/ 214 h 929"/>
                        <a:gd name="T28" fmla="*/ 15 w 347"/>
                        <a:gd name="T29" fmla="*/ 193 h 929"/>
                        <a:gd name="T30" fmla="*/ 10 w 347"/>
                        <a:gd name="T31" fmla="*/ 155 h 929"/>
                        <a:gd name="T32" fmla="*/ 15 w 347"/>
                        <a:gd name="T33" fmla="*/ 128 h 929"/>
                        <a:gd name="T34" fmla="*/ 15 w 347"/>
                        <a:gd name="T35" fmla="*/ 99 h 929"/>
                        <a:gd name="T36" fmla="*/ 6 w 347"/>
                        <a:gd name="T37" fmla="*/ 80 h 929"/>
                        <a:gd name="T38" fmla="*/ 0 w 347"/>
                        <a:gd name="T39" fmla="*/ 54 h 929"/>
                        <a:gd name="T40" fmla="*/ 0 w 347"/>
                        <a:gd name="T41" fmla="*/ 27 h 929"/>
                        <a:gd name="T42" fmla="*/ 11 w 347"/>
                        <a:gd name="T43" fmla="*/ 8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577" name="Freeform 26">
                      <a:extLst>
                        <a:ext uri="{FF2B5EF4-FFF2-40B4-BE49-F238E27FC236}">
                          <a16:creationId xmlns:a16="http://schemas.microsoft.com/office/drawing/2014/main" id="{733BBCA4-FDA2-420E-841B-C202947DCDCC}"/>
                        </a:ext>
                      </a:extLst>
                    </p:cNvPr>
                    <p:cNvSpPr>
                      <a:spLocks/>
                    </p:cNvSpPr>
                    <p:nvPr/>
                  </p:nvSpPr>
                  <p:spPr bwMode="auto">
                    <a:xfrm>
                      <a:off x="1751" y="875"/>
                      <a:ext cx="230" cy="459"/>
                    </a:xfrm>
                    <a:custGeom>
                      <a:avLst/>
                      <a:gdLst>
                        <a:gd name="T0" fmla="*/ 14 w 460"/>
                        <a:gd name="T1" fmla="*/ 0 h 918"/>
                        <a:gd name="T2" fmla="*/ 51 w 460"/>
                        <a:gd name="T3" fmla="*/ 8 h 918"/>
                        <a:gd name="T4" fmla="*/ 79 w 460"/>
                        <a:gd name="T5" fmla="*/ 28 h 918"/>
                        <a:gd name="T6" fmla="*/ 100 w 460"/>
                        <a:gd name="T7" fmla="*/ 59 h 918"/>
                        <a:gd name="T8" fmla="*/ 114 w 460"/>
                        <a:gd name="T9" fmla="*/ 90 h 918"/>
                        <a:gd name="T10" fmla="*/ 115 w 460"/>
                        <a:gd name="T11" fmla="*/ 123 h 918"/>
                        <a:gd name="T12" fmla="*/ 105 w 460"/>
                        <a:gd name="T13" fmla="*/ 146 h 918"/>
                        <a:gd name="T14" fmla="*/ 80 w 460"/>
                        <a:gd name="T15" fmla="*/ 161 h 918"/>
                        <a:gd name="T16" fmla="*/ 60 w 460"/>
                        <a:gd name="T17" fmla="*/ 171 h 918"/>
                        <a:gd name="T18" fmla="*/ 60 w 460"/>
                        <a:gd name="T19" fmla="*/ 180 h 918"/>
                        <a:gd name="T20" fmla="*/ 74 w 460"/>
                        <a:gd name="T21" fmla="*/ 191 h 918"/>
                        <a:gd name="T22" fmla="*/ 80 w 460"/>
                        <a:gd name="T23" fmla="*/ 215 h 918"/>
                        <a:gd name="T24" fmla="*/ 74 w 460"/>
                        <a:gd name="T25" fmla="*/ 230 h 918"/>
                        <a:gd name="T26" fmla="*/ 65 w 460"/>
                        <a:gd name="T27" fmla="*/ 223 h 918"/>
                        <a:gd name="T28" fmla="*/ 65 w 460"/>
                        <a:gd name="T29" fmla="*/ 211 h 918"/>
                        <a:gd name="T30" fmla="*/ 58 w 460"/>
                        <a:gd name="T31" fmla="*/ 191 h 918"/>
                        <a:gd name="T32" fmla="*/ 49 w 460"/>
                        <a:gd name="T33" fmla="*/ 180 h 918"/>
                        <a:gd name="T34" fmla="*/ 45 w 460"/>
                        <a:gd name="T35" fmla="*/ 166 h 918"/>
                        <a:gd name="T36" fmla="*/ 60 w 460"/>
                        <a:gd name="T37" fmla="*/ 156 h 918"/>
                        <a:gd name="T38" fmla="*/ 89 w 460"/>
                        <a:gd name="T39" fmla="*/ 137 h 918"/>
                        <a:gd name="T40" fmla="*/ 100 w 460"/>
                        <a:gd name="T41" fmla="*/ 119 h 918"/>
                        <a:gd name="T42" fmla="*/ 100 w 460"/>
                        <a:gd name="T43" fmla="*/ 100 h 918"/>
                        <a:gd name="T44" fmla="*/ 85 w 460"/>
                        <a:gd name="T45" fmla="*/ 71 h 918"/>
                        <a:gd name="T46" fmla="*/ 60 w 460"/>
                        <a:gd name="T47" fmla="*/ 45 h 918"/>
                        <a:gd name="T48" fmla="*/ 45 w 460"/>
                        <a:gd name="T49" fmla="*/ 32 h 918"/>
                        <a:gd name="T50" fmla="*/ 24 w 460"/>
                        <a:gd name="T51" fmla="*/ 28 h 918"/>
                        <a:gd name="T52" fmla="*/ 0 w 460"/>
                        <a:gd name="T53" fmla="*/ 21 h 918"/>
                        <a:gd name="T54" fmla="*/ 14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578" name="Freeform 27">
                      <a:extLst>
                        <a:ext uri="{FF2B5EF4-FFF2-40B4-BE49-F238E27FC236}">
                          <a16:creationId xmlns:a16="http://schemas.microsoft.com/office/drawing/2014/main" id="{53AA01BC-C37D-46B6-8D11-0CCB1AA4364D}"/>
                        </a:ext>
                      </a:extLst>
                    </p:cNvPr>
                    <p:cNvSpPr>
                      <a:spLocks/>
                    </p:cNvSpPr>
                    <p:nvPr/>
                  </p:nvSpPr>
                  <p:spPr bwMode="auto">
                    <a:xfrm>
                      <a:off x="1536" y="873"/>
                      <a:ext cx="170" cy="431"/>
                    </a:xfrm>
                    <a:custGeom>
                      <a:avLst/>
                      <a:gdLst>
                        <a:gd name="T0" fmla="*/ 53 w 341"/>
                        <a:gd name="T1" fmla="*/ 10 h 861"/>
                        <a:gd name="T2" fmla="*/ 70 w 341"/>
                        <a:gd name="T3" fmla="*/ 0 h 861"/>
                        <a:gd name="T4" fmla="*/ 85 w 341"/>
                        <a:gd name="T5" fmla="*/ 2 h 861"/>
                        <a:gd name="T6" fmla="*/ 83 w 341"/>
                        <a:gd name="T7" fmla="*/ 20 h 861"/>
                        <a:gd name="T8" fmla="*/ 73 w 341"/>
                        <a:gd name="T9" fmla="*/ 29 h 861"/>
                        <a:gd name="T10" fmla="*/ 58 w 341"/>
                        <a:gd name="T11" fmla="*/ 37 h 861"/>
                        <a:gd name="T12" fmla="*/ 40 w 341"/>
                        <a:gd name="T13" fmla="*/ 58 h 861"/>
                        <a:gd name="T14" fmla="*/ 20 w 341"/>
                        <a:gd name="T15" fmla="*/ 87 h 861"/>
                        <a:gd name="T16" fmla="*/ 15 w 341"/>
                        <a:gd name="T17" fmla="*/ 111 h 861"/>
                        <a:gd name="T18" fmla="*/ 18 w 341"/>
                        <a:gd name="T19" fmla="*/ 126 h 861"/>
                        <a:gd name="T20" fmla="*/ 23 w 341"/>
                        <a:gd name="T21" fmla="*/ 134 h 861"/>
                        <a:gd name="T22" fmla="*/ 45 w 341"/>
                        <a:gd name="T23" fmla="*/ 143 h 861"/>
                        <a:gd name="T24" fmla="*/ 65 w 341"/>
                        <a:gd name="T25" fmla="*/ 150 h 861"/>
                        <a:gd name="T26" fmla="*/ 73 w 341"/>
                        <a:gd name="T27" fmla="*/ 158 h 861"/>
                        <a:gd name="T28" fmla="*/ 75 w 341"/>
                        <a:gd name="T29" fmla="*/ 164 h 861"/>
                        <a:gd name="T30" fmla="*/ 63 w 341"/>
                        <a:gd name="T31" fmla="*/ 177 h 861"/>
                        <a:gd name="T32" fmla="*/ 58 w 341"/>
                        <a:gd name="T33" fmla="*/ 193 h 861"/>
                        <a:gd name="T34" fmla="*/ 53 w 341"/>
                        <a:gd name="T35" fmla="*/ 216 h 861"/>
                        <a:gd name="T36" fmla="*/ 43 w 341"/>
                        <a:gd name="T37" fmla="*/ 212 h 861"/>
                        <a:gd name="T38" fmla="*/ 43 w 341"/>
                        <a:gd name="T39" fmla="*/ 196 h 861"/>
                        <a:gd name="T40" fmla="*/ 48 w 341"/>
                        <a:gd name="T41" fmla="*/ 172 h 861"/>
                        <a:gd name="T42" fmla="*/ 58 w 341"/>
                        <a:gd name="T43" fmla="*/ 163 h 861"/>
                        <a:gd name="T44" fmla="*/ 40 w 341"/>
                        <a:gd name="T45" fmla="*/ 153 h 861"/>
                        <a:gd name="T46" fmla="*/ 18 w 341"/>
                        <a:gd name="T47" fmla="*/ 143 h 861"/>
                        <a:gd name="T48" fmla="*/ 0 w 341"/>
                        <a:gd name="T49" fmla="*/ 129 h 861"/>
                        <a:gd name="T50" fmla="*/ 0 w 341"/>
                        <a:gd name="T51" fmla="*/ 111 h 861"/>
                        <a:gd name="T52" fmla="*/ 5 w 341"/>
                        <a:gd name="T53" fmla="*/ 81 h 861"/>
                        <a:gd name="T54" fmla="*/ 20 w 341"/>
                        <a:gd name="T55" fmla="*/ 52 h 861"/>
                        <a:gd name="T56" fmla="*/ 38 w 341"/>
                        <a:gd name="T57" fmla="*/ 27 h 861"/>
                        <a:gd name="T58" fmla="*/ 53 w 341"/>
                        <a:gd name="T59" fmla="*/ 10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579" name="Freeform 28">
                      <a:extLst>
                        <a:ext uri="{FF2B5EF4-FFF2-40B4-BE49-F238E27FC236}">
                          <a16:creationId xmlns:a16="http://schemas.microsoft.com/office/drawing/2014/main" id="{22E2A0EE-D5AF-4151-91E7-E8CD607F60A2}"/>
                        </a:ext>
                      </a:extLst>
                    </p:cNvPr>
                    <p:cNvSpPr>
                      <a:spLocks/>
                    </p:cNvSpPr>
                    <p:nvPr/>
                  </p:nvSpPr>
                  <p:spPr bwMode="auto">
                    <a:xfrm>
                      <a:off x="1765" y="1252"/>
                      <a:ext cx="202" cy="514"/>
                    </a:xfrm>
                    <a:custGeom>
                      <a:avLst/>
                      <a:gdLst>
                        <a:gd name="T0" fmla="*/ 7 w 402"/>
                        <a:gd name="T1" fmla="*/ 0 h 1028"/>
                        <a:gd name="T2" fmla="*/ 30 w 402"/>
                        <a:gd name="T3" fmla="*/ 9 h 1028"/>
                        <a:gd name="T4" fmla="*/ 42 w 402"/>
                        <a:gd name="T5" fmla="*/ 33 h 1028"/>
                        <a:gd name="T6" fmla="*/ 46 w 402"/>
                        <a:gd name="T7" fmla="*/ 76 h 1028"/>
                        <a:gd name="T8" fmla="*/ 42 w 402"/>
                        <a:gd name="T9" fmla="*/ 148 h 1028"/>
                        <a:gd name="T10" fmla="*/ 32 w 402"/>
                        <a:gd name="T11" fmla="*/ 204 h 1028"/>
                        <a:gd name="T12" fmla="*/ 27 w 402"/>
                        <a:gd name="T13" fmla="*/ 228 h 1028"/>
                        <a:gd name="T14" fmla="*/ 37 w 402"/>
                        <a:gd name="T15" fmla="*/ 233 h 1028"/>
                        <a:gd name="T16" fmla="*/ 57 w 402"/>
                        <a:gd name="T17" fmla="*/ 214 h 1028"/>
                        <a:gd name="T18" fmla="*/ 81 w 402"/>
                        <a:gd name="T19" fmla="*/ 199 h 1028"/>
                        <a:gd name="T20" fmla="*/ 88 w 402"/>
                        <a:gd name="T21" fmla="*/ 201 h 1028"/>
                        <a:gd name="T22" fmla="*/ 102 w 402"/>
                        <a:gd name="T23" fmla="*/ 210 h 1028"/>
                        <a:gd name="T24" fmla="*/ 102 w 402"/>
                        <a:gd name="T25" fmla="*/ 215 h 1028"/>
                        <a:gd name="T26" fmla="*/ 73 w 402"/>
                        <a:gd name="T27" fmla="*/ 228 h 1028"/>
                        <a:gd name="T28" fmla="*/ 42 w 402"/>
                        <a:gd name="T29" fmla="*/ 244 h 1028"/>
                        <a:gd name="T30" fmla="*/ 17 w 402"/>
                        <a:gd name="T31" fmla="*/ 257 h 1028"/>
                        <a:gd name="T32" fmla="*/ 5 w 402"/>
                        <a:gd name="T33" fmla="*/ 254 h 1028"/>
                        <a:gd name="T34" fmla="*/ 5 w 402"/>
                        <a:gd name="T35" fmla="*/ 239 h 1028"/>
                        <a:gd name="T36" fmla="*/ 15 w 402"/>
                        <a:gd name="T37" fmla="*/ 218 h 1028"/>
                        <a:gd name="T38" fmla="*/ 22 w 402"/>
                        <a:gd name="T39" fmla="*/ 175 h 1028"/>
                        <a:gd name="T40" fmla="*/ 27 w 402"/>
                        <a:gd name="T41" fmla="*/ 124 h 1028"/>
                        <a:gd name="T42" fmla="*/ 30 w 402"/>
                        <a:gd name="T43" fmla="*/ 67 h 1028"/>
                        <a:gd name="T44" fmla="*/ 17 w 402"/>
                        <a:gd name="T45" fmla="*/ 32 h 1028"/>
                        <a:gd name="T46" fmla="*/ 0 w 402"/>
                        <a:gd name="T47" fmla="*/ 17 h 1028"/>
                        <a:gd name="T48" fmla="*/ 7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580" name="Freeform 29">
                      <a:extLst>
                        <a:ext uri="{FF2B5EF4-FFF2-40B4-BE49-F238E27FC236}">
                          <a16:creationId xmlns:a16="http://schemas.microsoft.com/office/drawing/2014/main" id="{3DFDE123-38DC-4A25-809D-B59ECF35B30D}"/>
                        </a:ext>
                      </a:extLst>
                    </p:cNvPr>
                    <p:cNvSpPr>
                      <a:spLocks/>
                    </p:cNvSpPr>
                    <p:nvPr/>
                  </p:nvSpPr>
                  <p:spPr bwMode="auto">
                    <a:xfrm>
                      <a:off x="1622" y="1200"/>
                      <a:ext cx="155" cy="563"/>
                    </a:xfrm>
                    <a:custGeom>
                      <a:avLst/>
                      <a:gdLst>
                        <a:gd name="T0" fmla="*/ 31 w 309"/>
                        <a:gd name="T1" fmla="*/ 55 h 1127"/>
                        <a:gd name="T2" fmla="*/ 52 w 309"/>
                        <a:gd name="T3" fmla="*/ 12 h 1127"/>
                        <a:gd name="T4" fmla="*/ 71 w 309"/>
                        <a:gd name="T5" fmla="*/ 0 h 1127"/>
                        <a:gd name="T6" fmla="*/ 78 w 309"/>
                        <a:gd name="T7" fmla="*/ 8 h 1127"/>
                        <a:gd name="T8" fmla="*/ 72 w 309"/>
                        <a:gd name="T9" fmla="*/ 22 h 1127"/>
                        <a:gd name="T10" fmla="*/ 52 w 309"/>
                        <a:gd name="T11" fmla="*/ 57 h 1127"/>
                        <a:gd name="T12" fmla="*/ 37 w 309"/>
                        <a:gd name="T13" fmla="*/ 94 h 1127"/>
                        <a:gd name="T14" fmla="*/ 26 w 309"/>
                        <a:gd name="T15" fmla="*/ 146 h 1127"/>
                        <a:gd name="T16" fmla="*/ 19 w 309"/>
                        <a:gd name="T17" fmla="*/ 205 h 1127"/>
                        <a:gd name="T18" fmla="*/ 19 w 309"/>
                        <a:gd name="T19" fmla="*/ 256 h 1127"/>
                        <a:gd name="T20" fmla="*/ 25 w 309"/>
                        <a:gd name="T21" fmla="*/ 251 h 1127"/>
                        <a:gd name="T22" fmla="*/ 37 w 309"/>
                        <a:gd name="T23" fmla="*/ 232 h 1127"/>
                        <a:gd name="T24" fmla="*/ 41 w 309"/>
                        <a:gd name="T25" fmla="*/ 203 h 1127"/>
                        <a:gd name="T26" fmla="*/ 52 w 309"/>
                        <a:gd name="T27" fmla="*/ 203 h 1127"/>
                        <a:gd name="T28" fmla="*/ 66 w 309"/>
                        <a:gd name="T29" fmla="*/ 210 h 1127"/>
                        <a:gd name="T30" fmla="*/ 57 w 309"/>
                        <a:gd name="T31" fmla="*/ 234 h 1127"/>
                        <a:gd name="T32" fmla="*/ 37 w 309"/>
                        <a:gd name="T33" fmla="*/ 258 h 1127"/>
                        <a:gd name="T34" fmla="*/ 16 w 309"/>
                        <a:gd name="T35" fmla="*/ 281 h 1127"/>
                        <a:gd name="T36" fmla="*/ 6 w 309"/>
                        <a:gd name="T37" fmla="*/ 281 h 1127"/>
                        <a:gd name="T38" fmla="*/ 0 w 309"/>
                        <a:gd name="T39" fmla="*/ 272 h 1127"/>
                        <a:gd name="T40" fmla="*/ 0 w 309"/>
                        <a:gd name="T41" fmla="*/ 251 h 1127"/>
                        <a:gd name="T42" fmla="*/ 4 w 309"/>
                        <a:gd name="T43" fmla="*/ 191 h 1127"/>
                        <a:gd name="T44" fmla="*/ 9 w 309"/>
                        <a:gd name="T45" fmla="*/ 129 h 1127"/>
                        <a:gd name="T46" fmla="*/ 16 w 309"/>
                        <a:gd name="T47" fmla="*/ 84 h 1127"/>
                        <a:gd name="T48" fmla="*/ 31 w 309"/>
                        <a:gd name="T49" fmla="*/ 55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573" name="Oval 30">
                    <a:extLst>
                      <a:ext uri="{FF2B5EF4-FFF2-40B4-BE49-F238E27FC236}">
                        <a16:creationId xmlns:a16="http://schemas.microsoft.com/office/drawing/2014/main" id="{FCB338FF-D3D5-4DF7-A565-BD099E68F6D4}"/>
                      </a:ext>
                    </a:extLst>
                  </p:cNvPr>
                  <p:cNvSpPr>
                    <a:spLocks noChangeArrowheads="1"/>
                  </p:cNvSpPr>
                  <p:nvPr/>
                </p:nvSpPr>
                <p:spPr bwMode="auto">
                  <a:xfrm flipH="1">
                    <a:off x="4138" y="862"/>
                    <a:ext cx="756" cy="722"/>
                  </a:xfrm>
                  <a:prstGeom prst="ellipse">
                    <a:avLst/>
                  </a:prstGeom>
                  <a:solidFill>
                    <a:srgbClr val="FFFFFF"/>
                  </a:solidFill>
                  <a:ln w="9525">
                    <a:noFill/>
                    <a:round/>
                    <a:headEnd/>
                    <a:tailEnd/>
                  </a:ln>
                </p:spPr>
                <p:txBody>
                  <a:bodyPr/>
                  <a:lstStyle/>
                  <a:p>
                    <a:endParaRPr lang="en-US"/>
                  </a:p>
                </p:txBody>
              </p:sp>
              <p:sp>
                <p:nvSpPr>
                  <p:cNvPr id="574" name="Freeform 31">
                    <a:extLst>
                      <a:ext uri="{FF2B5EF4-FFF2-40B4-BE49-F238E27FC236}">
                        <a16:creationId xmlns:a16="http://schemas.microsoft.com/office/drawing/2014/main" id="{89520CA5-DB97-43EB-882D-B847224A18A1}"/>
                      </a:ext>
                    </a:extLst>
                  </p:cNvPr>
                  <p:cNvSpPr>
                    <a:spLocks/>
                  </p:cNvSpPr>
                  <p:nvPr/>
                </p:nvSpPr>
                <p:spPr bwMode="auto">
                  <a:xfrm rot="-4239654">
                    <a:off x="4560" y="1104"/>
                    <a:ext cx="288" cy="288"/>
                  </a:xfrm>
                  <a:custGeom>
                    <a:avLst/>
                    <a:gdLst>
                      <a:gd name="T0" fmla="*/ 0 w 400"/>
                      <a:gd name="T1" fmla="*/ 26 h 404"/>
                      <a:gd name="T2" fmla="*/ 161 w 400"/>
                      <a:gd name="T3" fmla="*/ 166 h 404"/>
                      <a:gd name="T4" fmla="*/ 94 w 400"/>
                      <a:gd name="T5" fmla="*/ 183 h 404"/>
                      <a:gd name="T6" fmla="*/ 207 w 400"/>
                      <a:gd name="T7" fmla="*/ 205 h 404"/>
                      <a:gd name="T8" fmla="*/ 189 w 400"/>
                      <a:gd name="T9" fmla="*/ 78 h 404"/>
                      <a:gd name="T10" fmla="*/ 170 w 400"/>
                      <a:gd name="T11" fmla="*/ 148 h 404"/>
                      <a:gd name="T12" fmla="*/ 33 w 400"/>
                      <a:gd name="T13" fmla="*/ 0 h 404"/>
                      <a:gd name="T14" fmla="*/ 0 w 400"/>
                      <a:gd name="T15" fmla="*/ 26 h 404"/>
                      <a:gd name="T16" fmla="*/ 0 60000 65536"/>
                      <a:gd name="T17" fmla="*/ 0 60000 65536"/>
                      <a:gd name="T18" fmla="*/ 0 60000 65536"/>
                      <a:gd name="T19" fmla="*/ 0 60000 65536"/>
                      <a:gd name="T20" fmla="*/ 0 60000 65536"/>
                      <a:gd name="T21" fmla="*/ 0 60000 65536"/>
                      <a:gd name="T22" fmla="*/ 0 60000 65536"/>
                      <a:gd name="T23" fmla="*/ 0 60000 65536"/>
                      <a:gd name="T24" fmla="*/ 0 w 400"/>
                      <a:gd name="T25" fmla="*/ 0 h 404"/>
                      <a:gd name="T26" fmla="*/ 400 w 400"/>
                      <a:gd name="T27" fmla="*/ 404 h 4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0" h="404">
                        <a:moveTo>
                          <a:pt x="0" y="51"/>
                        </a:moveTo>
                        <a:lnTo>
                          <a:pt x="310" y="327"/>
                        </a:lnTo>
                        <a:lnTo>
                          <a:pt x="181" y="360"/>
                        </a:lnTo>
                        <a:lnTo>
                          <a:pt x="400" y="404"/>
                        </a:lnTo>
                        <a:lnTo>
                          <a:pt x="364" y="155"/>
                        </a:lnTo>
                        <a:lnTo>
                          <a:pt x="328" y="292"/>
                        </a:lnTo>
                        <a:lnTo>
                          <a:pt x="64" y="0"/>
                        </a:lnTo>
                        <a:lnTo>
                          <a:pt x="0" y="51"/>
                        </a:lnTo>
                        <a:close/>
                      </a:path>
                    </a:pathLst>
                  </a:custGeom>
                  <a:solidFill>
                    <a:srgbClr val="000000"/>
                  </a:solidFill>
                  <a:ln w="9525">
                    <a:noFill/>
                    <a:round/>
                    <a:headEnd/>
                    <a:tailEnd/>
                  </a:ln>
                </p:spPr>
                <p:txBody>
                  <a:bodyPr/>
                  <a:lstStyle/>
                  <a:p>
                    <a:endParaRPr lang="cs-CZ"/>
                  </a:p>
                </p:txBody>
              </p:sp>
            </p:grpSp>
          </p:grpSp>
          <p:sp>
            <p:nvSpPr>
              <p:cNvPr id="397" name="Text Box 32">
                <a:extLst>
                  <a:ext uri="{FF2B5EF4-FFF2-40B4-BE49-F238E27FC236}">
                    <a16:creationId xmlns:a16="http://schemas.microsoft.com/office/drawing/2014/main" id="{E541535A-FD2C-420E-A403-F0A74E5C7E17}"/>
                  </a:ext>
                </a:extLst>
              </p:cNvPr>
              <p:cNvSpPr txBox="1">
                <a:spLocks noChangeArrowheads="1"/>
              </p:cNvSpPr>
              <p:nvPr/>
            </p:nvSpPr>
            <p:spPr bwMode="auto">
              <a:xfrm>
                <a:off x="-54488" y="683298"/>
                <a:ext cx="1427163" cy="581025"/>
              </a:xfrm>
              <a:prstGeom prst="rect">
                <a:avLst/>
              </a:prstGeom>
              <a:noFill/>
              <a:ln w="9525">
                <a:noFill/>
                <a:miter lim="800000"/>
                <a:headEnd/>
                <a:tailEnd/>
              </a:ln>
            </p:spPr>
            <p:txBody>
              <a:bodyPr wrap="none">
                <a:spAutoFit/>
              </a:bodyPr>
              <a:lstStyle/>
              <a:p>
                <a:pPr eaLnBrk="0" hangingPunct="0"/>
                <a:r>
                  <a:rPr lang="cs-CZ" sz="1600" b="1" dirty="0">
                    <a:latin typeface="Times New Roman" pitchFamily="18" charset="0"/>
                  </a:rPr>
                  <a:t>Nízkotlaké</a:t>
                </a:r>
              </a:p>
              <a:p>
                <a:pPr eaLnBrk="0" hangingPunct="0"/>
                <a:r>
                  <a:rPr lang="cs-CZ" sz="1600" b="1" dirty="0">
                    <a:latin typeface="Times New Roman" pitchFamily="18" charset="0"/>
                  </a:rPr>
                  <a:t>baroreceptory</a:t>
                </a:r>
                <a:endParaRPr lang="cs-CZ" sz="1600" dirty="0">
                  <a:latin typeface="Times New Roman" pitchFamily="18" charset="0"/>
                </a:endParaRPr>
              </a:p>
            </p:txBody>
          </p:sp>
          <p:sp>
            <p:nvSpPr>
              <p:cNvPr id="398" name="Text Box 33">
                <a:extLst>
                  <a:ext uri="{FF2B5EF4-FFF2-40B4-BE49-F238E27FC236}">
                    <a16:creationId xmlns:a16="http://schemas.microsoft.com/office/drawing/2014/main" id="{E8C2A0BD-A013-443F-8137-AB2C069EDF99}"/>
                  </a:ext>
                </a:extLst>
              </p:cNvPr>
              <p:cNvSpPr txBox="1">
                <a:spLocks noChangeArrowheads="1"/>
              </p:cNvSpPr>
              <p:nvPr/>
            </p:nvSpPr>
            <p:spPr bwMode="auto">
              <a:xfrm>
                <a:off x="627149" y="153809"/>
                <a:ext cx="1427162" cy="581025"/>
              </a:xfrm>
              <a:prstGeom prst="rect">
                <a:avLst/>
              </a:prstGeom>
              <a:noFill/>
              <a:ln w="9525">
                <a:noFill/>
                <a:miter lim="800000"/>
                <a:headEnd/>
                <a:tailEnd/>
              </a:ln>
            </p:spPr>
            <p:txBody>
              <a:bodyPr wrap="none">
                <a:spAutoFit/>
              </a:bodyPr>
              <a:lstStyle/>
              <a:p>
                <a:pPr eaLnBrk="0" hangingPunct="0"/>
                <a:r>
                  <a:rPr lang="cs-CZ" sz="1600" b="1" dirty="0">
                    <a:latin typeface="Times New Roman" pitchFamily="18" charset="0"/>
                  </a:rPr>
                  <a:t>Vysokotlaké</a:t>
                </a:r>
              </a:p>
              <a:p>
                <a:pPr eaLnBrk="0" hangingPunct="0"/>
                <a:r>
                  <a:rPr lang="cs-CZ" sz="1600" b="1" dirty="0">
                    <a:latin typeface="Times New Roman" pitchFamily="18" charset="0"/>
                  </a:rPr>
                  <a:t>baroreceptory</a:t>
                </a:r>
                <a:endParaRPr lang="cs-CZ" sz="1600" dirty="0">
                  <a:latin typeface="Times New Roman" pitchFamily="18" charset="0"/>
                </a:endParaRPr>
              </a:p>
            </p:txBody>
          </p:sp>
          <p:sp>
            <p:nvSpPr>
              <p:cNvPr id="399" name="Line 211">
                <a:extLst>
                  <a:ext uri="{FF2B5EF4-FFF2-40B4-BE49-F238E27FC236}">
                    <a16:creationId xmlns:a16="http://schemas.microsoft.com/office/drawing/2014/main" id="{F42DF0AA-5740-4F22-A55E-A0D147BCC8D8}"/>
                  </a:ext>
                </a:extLst>
              </p:cNvPr>
              <p:cNvSpPr>
                <a:spLocks noChangeShapeType="1"/>
              </p:cNvSpPr>
              <p:nvPr/>
            </p:nvSpPr>
            <p:spPr bwMode="auto">
              <a:xfrm flipV="1">
                <a:off x="899086" y="1214220"/>
                <a:ext cx="565048" cy="1353751"/>
              </a:xfrm>
              <a:prstGeom prst="line">
                <a:avLst/>
              </a:prstGeom>
              <a:noFill/>
              <a:ln w="19050">
                <a:solidFill>
                  <a:schemeClr val="tx1"/>
                </a:solidFill>
                <a:round/>
                <a:headEnd/>
                <a:tailEnd type="triangle" w="med" len="med"/>
              </a:ln>
            </p:spPr>
            <p:txBody>
              <a:bodyPr wrap="none" anchor="ctr"/>
              <a:lstStyle/>
              <a:p>
                <a:endParaRPr lang="cs-CZ"/>
              </a:p>
            </p:txBody>
          </p:sp>
          <p:sp>
            <p:nvSpPr>
              <p:cNvPr id="400" name="Line 212">
                <a:extLst>
                  <a:ext uri="{FF2B5EF4-FFF2-40B4-BE49-F238E27FC236}">
                    <a16:creationId xmlns:a16="http://schemas.microsoft.com/office/drawing/2014/main" id="{AF68E090-EE6F-417A-A994-69DE74860A55}"/>
                  </a:ext>
                </a:extLst>
              </p:cNvPr>
              <p:cNvSpPr>
                <a:spLocks noChangeShapeType="1"/>
              </p:cNvSpPr>
              <p:nvPr/>
            </p:nvSpPr>
            <p:spPr bwMode="auto">
              <a:xfrm flipH="1" flipV="1">
                <a:off x="466324" y="1750172"/>
                <a:ext cx="355098" cy="1201980"/>
              </a:xfrm>
              <a:prstGeom prst="line">
                <a:avLst/>
              </a:prstGeom>
              <a:noFill/>
              <a:ln w="19050">
                <a:solidFill>
                  <a:schemeClr val="tx1"/>
                </a:solidFill>
                <a:round/>
                <a:headEnd/>
                <a:tailEnd type="triangle" w="med" len="med"/>
              </a:ln>
            </p:spPr>
            <p:txBody>
              <a:bodyPr wrap="none" anchor="ctr"/>
              <a:lstStyle/>
              <a:p>
                <a:endParaRPr lang="cs-CZ"/>
              </a:p>
            </p:txBody>
          </p:sp>
          <p:grpSp>
            <p:nvGrpSpPr>
              <p:cNvPr id="401" name="Group 42">
                <a:extLst>
                  <a:ext uri="{FF2B5EF4-FFF2-40B4-BE49-F238E27FC236}">
                    <a16:creationId xmlns:a16="http://schemas.microsoft.com/office/drawing/2014/main" id="{CDD53EDD-3939-4875-8542-B6ECC40BC990}"/>
                  </a:ext>
                </a:extLst>
              </p:cNvPr>
              <p:cNvGrpSpPr>
                <a:grpSpLocks/>
              </p:cNvGrpSpPr>
              <p:nvPr/>
            </p:nvGrpSpPr>
            <p:grpSpPr bwMode="auto">
              <a:xfrm>
                <a:off x="704559" y="2163074"/>
                <a:ext cx="457200" cy="1066800"/>
                <a:chOff x="2880" y="2160"/>
                <a:chExt cx="528" cy="1056"/>
              </a:xfrm>
            </p:grpSpPr>
            <p:grpSp>
              <p:nvGrpSpPr>
                <p:cNvPr id="403" name="Group 43">
                  <a:extLst>
                    <a:ext uri="{FF2B5EF4-FFF2-40B4-BE49-F238E27FC236}">
                      <a16:creationId xmlns:a16="http://schemas.microsoft.com/office/drawing/2014/main" id="{EC4375D7-EB08-4485-BDC3-B18555B1EA53}"/>
                    </a:ext>
                  </a:extLst>
                </p:cNvPr>
                <p:cNvGrpSpPr>
                  <a:grpSpLocks/>
                </p:cNvGrpSpPr>
                <p:nvPr/>
              </p:nvGrpSpPr>
              <p:grpSpPr bwMode="auto">
                <a:xfrm>
                  <a:off x="2880" y="2544"/>
                  <a:ext cx="528" cy="672"/>
                  <a:chOff x="2009" y="1522"/>
                  <a:chExt cx="369" cy="440"/>
                </a:xfrm>
              </p:grpSpPr>
              <p:grpSp>
                <p:nvGrpSpPr>
                  <p:cNvPr id="418" name="Group 44">
                    <a:extLst>
                      <a:ext uri="{FF2B5EF4-FFF2-40B4-BE49-F238E27FC236}">
                        <a16:creationId xmlns:a16="http://schemas.microsoft.com/office/drawing/2014/main" id="{4040A0C8-7477-422F-84AB-535EF5C06FB5}"/>
                      </a:ext>
                    </a:extLst>
                  </p:cNvPr>
                  <p:cNvGrpSpPr>
                    <a:grpSpLocks/>
                  </p:cNvGrpSpPr>
                  <p:nvPr/>
                </p:nvGrpSpPr>
                <p:grpSpPr bwMode="auto">
                  <a:xfrm>
                    <a:off x="2012" y="1522"/>
                    <a:ext cx="366" cy="440"/>
                    <a:chOff x="2012" y="1522"/>
                    <a:chExt cx="366" cy="440"/>
                  </a:xfrm>
                </p:grpSpPr>
                <p:grpSp>
                  <p:nvGrpSpPr>
                    <p:cNvPr id="433" name="Group 45">
                      <a:extLst>
                        <a:ext uri="{FF2B5EF4-FFF2-40B4-BE49-F238E27FC236}">
                          <a16:creationId xmlns:a16="http://schemas.microsoft.com/office/drawing/2014/main" id="{61F04946-F3CE-42FE-A724-24EE9E286071}"/>
                        </a:ext>
                      </a:extLst>
                    </p:cNvPr>
                    <p:cNvGrpSpPr>
                      <a:grpSpLocks/>
                    </p:cNvGrpSpPr>
                    <p:nvPr/>
                  </p:nvGrpSpPr>
                  <p:grpSpPr bwMode="auto">
                    <a:xfrm>
                      <a:off x="2025" y="1624"/>
                      <a:ext cx="353" cy="338"/>
                      <a:chOff x="2025" y="1624"/>
                      <a:chExt cx="353" cy="338"/>
                    </a:xfrm>
                  </p:grpSpPr>
                  <p:grpSp>
                    <p:nvGrpSpPr>
                      <p:cNvPr id="469" name="Group 46">
                        <a:extLst>
                          <a:ext uri="{FF2B5EF4-FFF2-40B4-BE49-F238E27FC236}">
                            <a16:creationId xmlns:a16="http://schemas.microsoft.com/office/drawing/2014/main" id="{9C36B3BA-945D-4A71-91CF-32317025A126}"/>
                          </a:ext>
                        </a:extLst>
                      </p:cNvPr>
                      <p:cNvGrpSpPr>
                        <a:grpSpLocks/>
                      </p:cNvGrpSpPr>
                      <p:nvPr/>
                    </p:nvGrpSpPr>
                    <p:grpSpPr bwMode="auto">
                      <a:xfrm>
                        <a:off x="2025" y="1624"/>
                        <a:ext cx="285" cy="72"/>
                        <a:chOff x="2025" y="1624"/>
                        <a:chExt cx="285" cy="72"/>
                      </a:xfrm>
                    </p:grpSpPr>
                    <p:grpSp>
                      <p:nvGrpSpPr>
                        <p:cNvPr id="548" name="Group 47">
                          <a:extLst>
                            <a:ext uri="{FF2B5EF4-FFF2-40B4-BE49-F238E27FC236}">
                              <a16:creationId xmlns:a16="http://schemas.microsoft.com/office/drawing/2014/main" id="{5EE3047D-6FBB-42F5-A838-3F282A88789D}"/>
                            </a:ext>
                          </a:extLst>
                        </p:cNvPr>
                        <p:cNvGrpSpPr>
                          <a:grpSpLocks/>
                        </p:cNvGrpSpPr>
                        <p:nvPr/>
                      </p:nvGrpSpPr>
                      <p:grpSpPr bwMode="auto">
                        <a:xfrm>
                          <a:off x="2248" y="1634"/>
                          <a:ext cx="62" cy="62"/>
                          <a:chOff x="2248" y="1634"/>
                          <a:chExt cx="62" cy="62"/>
                        </a:xfrm>
                      </p:grpSpPr>
                      <p:grpSp>
                        <p:nvGrpSpPr>
                          <p:cNvPr id="562" name="Group 48">
                            <a:extLst>
                              <a:ext uri="{FF2B5EF4-FFF2-40B4-BE49-F238E27FC236}">
                                <a16:creationId xmlns:a16="http://schemas.microsoft.com/office/drawing/2014/main" id="{CE4557E8-E25B-460F-B0B5-D69A722D8FAA}"/>
                              </a:ext>
                            </a:extLst>
                          </p:cNvPr>
                          <p:cNvGrpSpPr>
                            <a:grpSpLocks/>
                          </p:cNvGrpSpPr>
                          <p:nvPr/>
                        </p:nvGrpSpPr>
                        <p:grpSpPr bwMode="auto">
                          <a:xfrm>
                            <a:off x="2248" y="1634"/>
                            <a:ext cx="44" cy="39"/>
                            <a:chOff x="2248" y="1634"/>
                            <a:chExt cx="44" cy="39"/>
                          </a:xfrm>
                        </p:grpSpPr>
                        <p:sp>
                          <p:nvSpPr>
                            <p:cNvPr id="567" name="Freeform 49">
                              <a:extLst>
                                <a:ext uri="{FF2B5EF4-FFF2-40B4-BE49-F238E27FC236}">
                                  <a16:creationId xmlns:a16="http://schemas.microsoft.com/office/drawing/2014/main" id="{3B3B0241-4587-4D3D-B34B-4A798855BF9B}"/>
                                </a:ext>
                              </a:extLst>
                            </p:cNvPr>
                            <p:cNvSpPr>
                              <a:spLocks/>
                            </p:cNvSpPr>
                            <p:nvPr/>
                          </p:nvSpPr>
                          <p:spPr bwMode="auto">
                            <a:xfrm>
                              <a:off x="2248" y="1637"/>
                              <a:ext cx="40" cy="32"/>
                            </a:xfrm>
                            <a:custGeom>
                              <a:avLst/>
                              <a:gdLst>
                                <a:gd name="T0" fmla="*/ 0 w 198"/>
                                <a:gd name="T1" fmla="*/ 6 h 161"/>
                                <a:gd name="T2" fmla="*/ 1 w 198"/>
                                <a:gd name="T3" fmla="*/ 5 h 161"/>
                                <a:gd name="T4" fmla="*/ 1 w 198"/>
                                <a:gd name="T5" fmla="*/ 4 h 161"/>
                                <a:gd name="T6" fmla="*/ 2 w 198"/>
                                <a:gd name="T7" fmla="*/ 3 h 161"/>
                                <a:gd name="T8" fmla="*/ 3 w 198"/>
                                <a:gd name="T9" fmla="*/ 2 h 161"/>
                                <a:gd name="T10" fmla="*/ 4 w 198"/>
                                <a:gd name="T11" fmla="*/ 1 h 161"/>
                                <a:gd name="T12" fmla="*/ 5 w 198"/>
                                <a:gd name="T13" fmla="*/ 1 h 161"/>
                                <a:gd name="T14" fmla="*/ 6 w 198"/>
                                <a:gd name="T15" fmla="*/ 0 h 161"/>
                                <a:gd name="T16" fmla="*/ 7 w 198"/>
                                <a:gd name="T17" fmla="*/ 0 h 161"/>
                                <a:gd name="T18" fmla="*/ 8 w 198"/>
                                <a:gd name="T19" fmla="*/ 0 h 1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1"/>
                                <a:gd name="T32" fmla="*/ 198 w 198"/>
                                <a:gd name="T33" fmla="*/ 161 h 1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1">
                                  <a:moveTo>
                                    <a:pt x="0" y="161"/>
                                  </a:moveTo>
                                  <a:lnTo>
                                    <a:pt x="18" y="132"/>
                                  </a:lnTo>
                                  <a:lnTo>
                                    <a:pt x="37" y="108"/>
                                  </a:lnTo>
                                  <a:lnTo>
                                    <a:pt x="58" y="81"/>
                                  </a:lnTo>
                                  <a:lnTo>
                                    <a:pt x="82" y="57"/>
                                  </a:lnTo>
                                  <a:lnTo>
                                    <a:pt x="107" y="37"/>
                                  </a:lnTo>
                                  <a:lnTo>
                                    <a:pt x="131" y="23"/>
                                  </a:lnTo>
                                  <a:lnTo>
                                    <a:pt x="150" y="12"/>
                                  </a:lnTo>
                                  <a:lnTo>
                                    <a:pt x="170" y="6"/>
                                  </a:lnTo>
                                  <a:lnTo>
                                    <a:pt x="198" y="0"/>
                                  </a:lnTo>
                                </a:path>
                              </a:pathLst>
                            </a:custGeom>
                            <a:noFill/>
                            <a:ln w="25400">
                              <a:solidFill>
                                <a:srgbClr val="600060"/>
                              </a:solidFill>
                              <a:round/>
                              <a:headEnd/>
                              <a:tailEnd/>
                            </a:ln>
                          </p:spPr>
                          <p:txBody>
                            <a:bodyPr/>
                            <a:lstStyle/>
                            <a:p>
                              <a:endParaRPr lang="cs-CZ"/>
                            </a:p>
                          </p:txBody>
                        </p:sp>
                        <p:sp>
                          <p:nvSpPr>
                            <p:cNvPr id="568" name="Freeform 50">
                              <a:extLst>
                                <a:ext uri="{FF2B5EF4-FFF2-40B4-BE49-F238E27FC236}">
                                  <a16:creationId xmlns:a16="http://schemas.microsoft.com/office/drawing/2014/main" id="{C9422438-F8E6-48D8-8576-8454CDCECE5F}"/>
                                </a:ext>
                              </a:extLst>
                            </p:cNvPr>
                            <p:cNvSpPr>
                              <a:spLocks/>
                            </p:cNvSpPr>
                            <p:nvPr/>
                          </p:nvSpPr>
                          <p:spPr bwMode="auto">
                            <a:xfrm>
                              <a:off x="2253" y="1641"/>
                              <a:ext cx="39" cy="32"/>
                            </a:xfrm>
                            <a:custGeom>
                              <a:avLst/>
                              <a:gdLst>
                                <a:gd name="T0" fmla="*/ 0 w 195"/>
                                <a:gd name="T1" fmla="*/ 6 h 160"/>
                                <a:gd name="T2" fmla="*/ 1 w 195"/>
                                <a:gd name="T3" fmla="*/ 5 h 160"/>
                                <a:gd name="T4" fmla="*/ 1 w 195"/>
                                <a:gd name="T5" fmla="*/ 4 h 160"/>
                                <a:gd name="T6" fmla="*/ 2 w 195"/>
                                <a:gd name="T7" fmla="*/ 3 h 160"/>
                                <a:gd name="T8" fmla="*/ 3 w 195"/>
                                <a:gd name="T9" fmla="*/ 2 h 160"/>
                                <a:gd name="T10" fmla="*/ 4 w 195"/>
                                <a:gd name="T11" fmla="*/ 1 h 160"/>
                                <a:gd name="T12" fmla="*/ 5 w 195"/>
                                <a:gd name="T13" fmla="*/ 1 h 160"/>
                                <a:gd name="T14" fmla="*/ 6 w 195"/>
                                <a:gd name="T15" fmla="*/ 0 h 160"/>
                                <a:gd name="T16" fmla="*/ 7 w 195"/>
                                <a:gd name="T17" fmla="*/ 0 h 160"/>
                                <a:gd name="T18" fmla="*/ 8 w 195"/>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60"/>
                                <a:gd name="T32" fmla="*/ 195 w 195"/>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60">
                                  <a:moveTo>
                                    <a:pt x="0" y="160"/>
                                  </a:moveTo>
                                  <a:lnTo>
                                    <a:pt x="19" y="131"/>
                                  </a:lnTo>
                                  <a:lnTo>
                                    <a:pt x="37" y="106"/>
                                  </a:lnTo>
                                  <a:lnTo>
                                    <a:pt x="59" y="80"/>
                                  </a:lnTo>
                                  <a:lnTo>
                                    <a:pt x="82" y="55"/>
                                  </a:lnTo>
                                  <a:lnTo>
                                    <a:pt x="108" y="35"/>
                                  </a:lnTo>
                                  <a:lnTo>
                                    <a:pt x="131" y="21"/>
                                  </a:lnTo>
                                  <a:lnTo>
                                    <a:pt x="156" y="11"/>
                                  </a:lnTo>
                                  <a:lnTo>
                                    <a:pt x="177" y="3"/>
                                  </a:lnTo>
                                  <a:lnTo>
                                    <a:pt x="195" y="0"/>
                                  </a:lnTo>
                                </a:path>
                              </a:pathLst>
                            </a:custGeom>
                            <a:noFill/>
                            <a:ln w="11113">
                              <a:solidFill>
                                <a:srgbClr val="400040"/>
                              </a:solidFill>
                              <a:round/>
                              <a:headEnd/>
                              <a:tailEnd/>
                            </a:ln>
                          </p:spPr>
                          <p:txBody>
                            <a:bodyPr/>
                            <a:lstStyle/>
                            <a:p>
                              <a:endParaRPr lang="cs-CZ"/>
                            </a:p>
                          </p:txBody>
                        </p:sp>
                        <p:sp>
                          <p:nvSpPr>
                            <p:cNvPr id="569" name="Freeform 51">
                              <a:extLst>
                                <a:ext uri="{FF2B5EF4-FFF2-40B4-BE49-F238E27FC236}">
                                  <a16:creationId xmlns:a16="http://schemas.microsoft.com/office/drawing/2014/main" id="{44448EB5-2506-42F3-BCB9-CE873807A522}"/>
                                </a:ext>
                              </a:extLst>
                            </p:cNvPr>
                            <p:cNvSpPr>
                              <a:spLocks/>
                            </p:cNvSpPr>
                            <p:nvPr/>
                          </p:nvSpPr>
                          <p:spPr bwMode="auto">
                            <a:xfrm>
                              <a:off x="2248" y="1634"/>
                              <a:ext cx="39" cy="32"/>
                            </a:xfrm>
                            <a:custGeom>
                              <a:avLst/>
                              <a:gdLst>
                                <a:gd name="T0" fmla="*/ 0 w 194"/>
                                <a:gd name="T1" fmla="*/ 6 h 160"/>
                                <a:gd name="T2" fmla="*/ 1 w 194"/>
                                <a:gd name="T3" fmla="*/ 5 h 160"/>
                                <a:gd name="T4" fmla="*/ 1 w 194"/>
                                <a:gd name="T5" fmla="*/ 4 h 160"/>
                                <a:gd name="T6" fmla="*/ 2 w 194"/>
                                <a:gd name="T7" fmla="*/ 3 h 160"/>
                                <a:gd name="T8" fmla="*/ 3 w 194"/>
                                <a:gd name="T9" fmla="*/ 2 h 160"/>
                                <a:gd name="T10" fmla="*/ 4 w 194"/>
                                <a:gd name="T11" fmla="*/ 1 h 160"/>
                                <a:gd name="T12" fmla="*/ 5 w 194"/>
                                <a:gd name="T13" fmla="*/ 1 h 160"/>
                                <a:gd name="T14" fmla="*/ 6 w 194"/>
                                <a:gd name="T15" fmla="*/ 0 h 160"/>
                                <a:gd name="T16" fmla="*/ 7 w 194"/>
                                <a:gd name="T17" fmla="*/ 0 h 160"/>
                                <a:gd name="T18" fmla="*/ 8 w 194"/>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60"/>
                                <a:gd name="T32" fmla="*/ 194 w 194"/>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60">
                                  <a:moveTo>
                                    <a:pt x="0" y="160"/>
                                  </a:moveTo>
                                  <a:lnTo>
                                    <a:pt x="18" y="131"/>
                                  </a:lnTo>
                                  <a:lnTo>
                                    <a:pt x="37" y="106"/>
                                  </a:lnTo>
                                  <a:lnTo>
                                    <a:pt x="58" y="80"/>
                                  </a:lnTo>
                                  <a:lnTo>
                                    <a:pt x="82" y="55"/>
                                  </a:lnTo>
                                  <a:lnTo>
                                    <a:pt x="107" y="36"/>
                                  </a:lnTo>
                                  <a:lnTo>
                                    <a:pt x="131" y="21"/>
                                  </a:lnTo>
                                  <a:lnTo>
                                    <a:pt x="155" y="11"/>
                                  </a:lnTo>
                                  <a:lnTo>
                                    <a:pt x="178" y="3"/>
                                  </a:lnTo>
                                  <a:lnTo>
                                    <a:pt x="194" y="0"/>
                                  </a:lnTo>
                                </a:path>
                              </a:pathLst>
                            </a:custGeom>
                            <a:noFill/>
                            <a:ln w="4763">
                              <a:solidFill>
                                <a:srgbClr val="A000A0"/>
                              </a:solidFill>
                              <a:round/>
                              <a:headEnd/>
                              <a:tailEnd/>
                            </a:ln>
                          </p:spPr>
                          <p:txBody>
                            <a:bodyPr/>
                            <a:lstStyle/>
                            <a:p>
                              <a:endParaRPr lang="cs-CZ"/>
                            </a:p>
                          </p:txBody>
                        </p:sp>
                      </p:grpSp>
                      <p:grpSp>
                        <p:nvGrpSpPr>
                          <p:cNvPr id="563" name="Group 52">
                            <a:extLst>
                              <a:ext uri="{FF2B5EF4-FFF2-40B4-BE49-F238E27FC236}">
                                <a16:creationId xmlns:a16="http://schemas.microsoft.com/office/drawing/2014/main" id="{68DAF43F-2555-4862-8BBB-4D1D2F2AF666}"/>
                              </a:ext>
                            </a:extLst>
                          </p:cNvPr>
                          <p:cNvGrpSpPr>
                            <a:grpSpLocks/>
                          </p:cNvGrpSpPr>
                          <p:nvPr/>
                        </p:nvGrpSpPr>
                        <p:grpSpPr bwMode="auto">
                          <a:xfrm>
                            <a:off x="2265" y="1658"/>
                            <a:ext cx="45" cy="38"/>
                            <a:chOff x="2265" y="1658"/>
                            <a:chExt cx="45" cy="38"/>
                          </a:xfrm>
                        </p:grpSpPr>
                        <p:sp>
                          <p:nvSpPr>
                            <p:cNvPr id="564" name="Freeform 53">
                              <a:extLst>
                                <a:ext uri="{FF2B5EF4-FFF2-40B4-BE49-F238E27FC236}">
                                  <a16:creationId xmlns:a16="http://schemas.microsoft.com/office/drawing/2014/main" id="{D552AC7A-1E3B-4B59-91FA-DD4350B57675}"/>
                                </a:ext>
                              </a:extLst>
                            </p:cNvPr>
                            <p:cNvSpPr>
                              <a:spLocks/>
                            </p:cNvSpPr>
                            <p:nvPr/>
                          </p:nvSpPr>
                          <p:spPr bwMode="auto">
                            <a:xfrm>
                              <a:off x="2265" y="1660"/>
                              <a:ext cx="40" cy="32"/>
                            </a:xfrm>
                            <a:custGeom>
                              <a:avLst/>
                              <a:gdLst>
                                <a:gd name="T0" fmla="*/ 0 w 198"/>
                                <a:gd name="T1" fmla="*/ 6 h 160"/>
                                <a:gd name="T2" fmla="*/ 1 w 198"/>
                                <a:gd name="T3" fmla="*/ 5 h 160"/>
                                <a:gd name="T4" fmla="*/ 1 w 198"/>
                                <a:gd name="T5" fmla="*/ 4 h 160"/>
                                <a:gd name="T6" fmla="*/ 2 w 198"/>
                                <a:gd name="T7" fmla="*/ 3 h 160"/>
                                <a:gd name="T8" fmla="*/ 3 w 198"/>
                                <a:gd name="T9" fmla="*/ 2 h 160"/>
                                <a:gd name="T10" fmla="*/ 4 w 198"/>
                                <a:gd name="T11" fmla="*/ 1 h 160"/>
                                <a:gd name="T12" fmla="*/ 5 w 198"/>
                                <a:gd name="T13" fmla="*/ 1 h 160"/>
                                <a:gd name="T14" fmla="*/ 6 w 198"/>
                                <a:gd name="T15" fmla="*/ 0 h 160"/>
                                <a:gd name="T16" fmla="*/ 7 w 198"/>
                                <a:gd name="T17" fmla="*/ 0 h 160"/>
                                <a:gd name="T18" fmla="*/ 8 w 198"/>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0"/>
                                <a:gd name="T32" fmla="*/ 198 w 198"/>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0">
                                  <a:moveTo>
                                    <a:pt x="0" y="160"/>
                                  </a:moveTo>
                                  <a:lnTo>
                                    <a:pt x="18" y="131"/>
                                  </a:lnTo>
                                  <a:lnTo>
                                    <a:pt x="37" y="107"/>
                                  </a:lnTo>
                                  <a:lnTo>
                                    <a:pt x="58" y="81"/>
                                  </a:lnTo>
                                  <a:lnTo>
                                    <a:pt x="82" y="56"/>
                                  </a:lnTo>
                                  <a:lnTo>
                                    <a:pt x="106" y="37"/>
                                  </a:lnTo>
                                  <a:lnTo>
                                    <a:pt x="130" y="23"/>
                                  </a:lnTo>
                                  <a:lnTo>
                                    <a:pt x="149" y="12"/>
                                  </a:lnTo>
                                  <a:lnTo>
                                    <a:pt x="168" y="6"/>
                                  </a:lnTo>
                                  <a:lnTo>
                                    <a:pt x="198" y="0"/>
                                  </a:lnTo>
                                </a:path>
                              </a:pathLst>
                            </a:custGeom>
                            <a:noFill/>
                            <a:ln w="25400">
                              <a:solidFill>
                                <a:srgbClr val="600060"/>
                              </a:solidFill>
                              <a:round/>
                              <a:headEnd/>
                              <a:tailEnd/>
                            </a:ln>
                          </p:spPr>
                          <p:txBody>
                            <a:bodyPr/>
                            <a:lstStyle/>
                            <a:p>
                              <a:endParaRPr lang="cs-CZ"/>
                            </a:p>
                          </p:txBody>
                        </p:sp>
                        <p:sp>
                          <p:nvSpPr>
                            <p:cNvPr id="565" name="Freeform 54">
                              <a:extLst>
                                <a:ext uri="{FF2B5EF4-FFF2-40B4-BE49-F238E27FC236}">
                                  <a16:creationId xmlns:a16="http://schemas.microsoft.com/office/drawing/2014/main" id="{1483D515-C2B2-4579-91BF-074EDB1A8AB7}"/>
                                </a:ext>
                              </a:extLst>
                            </p:cNvPr>
                            <p:cNvSpPr>
                              <a:spLocks/>
                            </p:cNvSpPr>
                            <p:nvPr/>
                          </p:nvSpPr>
                          <p:spPr bwMode="auto">
                            <a:xfrm>
                              <a:off x="2271" y="1664"/>
                              <a:ext cx="39" cy="32"/>
                            </a:xfrm>
                            <a:custGeom>
                              <a:avLst/>
                              <a:gdLst>
                                <a:gd name="T0" fmla="*/ 0 w 195"/>
                                <a:gd name="T1" fmla="*/ 6 h 159"/>
                                <a:gd name="T2" fmla="*/ 1 w 195"/>
                                <a:gd name="T3" fmla="*/ 5 h 159"/>
                                <a:gd name="T4" fmla="*/ 1 w 195"/>
                                <a:gd name="T5" fmla="*/ 4 h 159"/>
                                <a:gd name="T6" fmla="*/ 2 w 195"/>
                                <a:gd name="T7" fmla="*/ 3 h 159"/>
                                <a:gd name="T8" fmla="*/ 3 w 195"/>
                                <a:gd name="T9" fmla="*/ 2 h 159"/>
                                <a:gd name="T10" fmla="*/ 4 w 195"/>
                                <a:gd name="T11" fmla="*/ 1 h 159"/>
                                <a:gd name="T12" fmla="*/ 5 w 195"/>
                                <a:gd name="T13" fmla="*/ 1 h 159"/>
                                <a:gd name="T14" fmla="*/ 6 w 195"/>
                                <a:gd name="T15" fmla="*/ 0 h 159"/>
                                <a:gd name="T16" fmla="*/ 7 w 195"/>
                                <a:gd name="T17" fmla="*/ 0 h 159"/>
                                <a:gd name="T18" fmla="*/ 8 w 195"/>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59"/>
                                <a:gd name="T32" fmla="*/ 195 w 195"/>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59">
                                  <a:moveTo>
                                    <a:pt x="0" y="159"/>
                                  </a:moveTo>
                                  <a:lnTo>
                                    <a:pt x="19" y="131"/>
                                  </a:lnTo>
                                  <a:lnTo>
                                    <a:pt x="37" y="106"/>
                                  </a:lnTo>
                                  <a:lnTo>
                                    <a:pt x="59" y="79"/>
                                  </a:lnTo>
                                  <a:lnTo>
                                    <a:pt x="81" y="56"/>
                                  </a:lnTo>
                                  <a:lnTo>
                                    <a:pt x="107" y="36"/>
                                  </a:lnTo>
                                  <a:lnTo>
                                    <a:pt x="130" y="22"/>
                                  </a:lnTo>
                                  <a:lnTo>
                                    <a:pt x="155" y="12"/>
                                  </a:lnTo>
                                  <a:lnTo>
                                    <a:pt x="177" y="4"/>
                                  </a:lnTo>
                                  <a:lnTo>
                                    <a:pt x="195" y="0"/>
                                  </a:lnTo>
                                </a:path>
                              </a:pathLst>
                            </a:custGeom>
                            <a:noFill/>
                            <a:ln w="11113">
                              <a:solidFill>
                                <a:srgbClr val="400040"/>
                              </a:solidFill>
                              <a:round/>
                              <a:headEnd/>
                              <a:tailEnd/>
                            </a:ln>
                          </p:spPr>
                          <p:txBody>
                            <a:bodyPr/>
                            <a:lstStyle/>
                            <a:p>
                              <a:endParaRPr lang="cs-CZ"/>
                            </a:p>
                          </p:txBody>
                        </p:sp>
                        <p:sp>
                          <p:nvSpPr>
                            <p:cNvPr id="566" name="Freeform 55">
                              <a:extLst>
                                <a:ext uri="{FF2B5EF4-FFF2-40B4-BE49-F238E27FC236}">
                                  <a16:creationId xmlns:a16="http://schemas.microsoft.com/office/drawing/2014/main" id="{61A2C286-B287-4179-8986-4B15DE24621A}"/>
                                </a:ext>
                              </a:extLst>
                            </p:cNvPr>
                            <p:cNvSpPr>
                              <a:spLocks/>
                            </p:cNvSpPr>
                            <p:nvPr/>
                          </p:nvSpPr>
                          <p:spPr bwMode="auto">
                            <a:xfrm>
                              <a:off x="2265" y="1658"/>
                              <a:ext cx="39" cy="31"/>
                            </a:xfrm>
                            <a:custGeom>
                              <a:avLst/>
                              <a:gdLst>
                                <a:gd name="T0" fmla="*/ 0 w 194"/>
                                <a:gd name="T1" fmla="*/ 6 h 159"/>
                                <a:gd name="T2" fmla="*/ 1 w 194"/>
                                <a:gd name="T3" fmla="*/ 5 h 159"/>
                                <a:gd name="T4" fmla="*/ 1 w 194"/>
                                <a:gd name="T5" fmla="*/ 4 h 159"/>
                                <a:gd name="T6" fmla="*/ 2 w 194"/>
                                <a:gd name="T7" fmla="*/ 3 h 159"/>
                                <a:gd name="T8" fmla="*/ 3 w 194"/>
                                <a:gd name="T9" fmla="*/ 2 h 159"/>
                                <a:gd name="T10" fmla="*/ 4 w 194"/>
                                <a:gd name="T11" fmla="*/ 1 h 159"/>
                                <a:gd name="T12" fmla="*/ 5 w 194"/>
                                <a:gd name="T13" fmla="*/ 1 h 159"/>
                                <a:gd name="T14" fmla="*/ 6 w 194"/>
                                <a:gd name="T15" fmla="*/ 0 h 159"/>
                                <a:gd name="T16" fmla="*/ 7 w 194"/>
                                <a:gd name="T17" fmla="*/ 0 h 159"/>
                                <a:gd name="T18" fmla="*/ 8 w 194"/>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59"/>
                                <a:gd name="T32" fmla="*/ 194 w 194"/>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59">
                                  <a:moveTo>
                                    <a:pt x="0" y="159"/>
                                  </a:moveTo>
                                  <a:lnTo>
                                    <a:pt x="18" y="130"/>
                                  </a:lnTo>
                                  <a:lnTo>
                                    <a:pt x="37" y="106"/>
                                  </a:lnTo>
                                  <a:lnTo>
                                    <a:pt x="58" y="80"/>
                                  </a:lnTo>
                                  <a:lnTo>
                                    <a:pt x="82" y="55"/>
                                  </a:lnTo>
                                  <a:lnTo>
                                    <a:pt x="106" y="36"/>
                                  </a:lnTo>
                                  <a:lnTo>
                                    <a:pt x="130" y="21"/>
                                  </a:lnTo>
                                  <a:lnTo>
                                    <a:pt x="154" y="11"/>
                                  </a:lnTo>
                                  <a:lnTo>
                                    <a:pt x="177" y="3"/>
                                  </a:lnTo>
                                  <a:lnTo>
                                    <a:pt x="194" y="0"/>
                                  </a:lnTo>
                                </a:path>
                              </a:pathLst>
                            </a:custGeom>
                            <a:noFill/>
                            <a:ln w="4763">
                              <a:solidFill>
                                <a:srgbClr val="A000A0"/>
                              </a:solidFill>
                              <a:round/>
                              <a:headEnd/>
                              <a:tailEnd/>
                            </a:ln>
                          </p:spPr>
                          <p:txBody>
                            <a:bodyPr/>
                            <a:lstStyle/>
                            <a:p>
                              <a:endParaRPr lang="cs-CZ"/>
                            </a:p>
                          </p:txBody>
                        </p:sp>
                      </p:grpSp>
                    </p:grpSp>
                    <p:grpSp>
                      <p:nvGrpSpPr>
                        <p:cNvPr id="549" name="Group 56">
                          <a:extLst>
                            <a:ext uri="{FF2B5EF4-FFF2-40B4-BE49-F238E27FC236}">
                              <a16:creationId xmlns:a16="http://schemas.microsoft.com/office/drawing/2014/main" id="{A1E980C5-12F0-4D13-850D-B59BBC0A7BD6}"/>
                            </a:ext>
                          </a:extLst>
                        </p:cNvPr>
                        <p:cNvGrpSpPr>
                          <a:grpSpLocks/>
                        </p:cNvGrpSpPr>
                        <p:nvPr/>
                      </p:nvGrpSpPr>
                      <p:grpSpPr bwMode="auto">
                        <a:xfrm>
                          <a:off x="2025" y="1624"/>
                          <a:ext cx="213" cy="55"/>
                          <a:chOff x="2025" y="1624"/>
                          <a:chExt cx="213" cy="55"/>
                        </a:xfrm>
                      </p:grpSpPr>
                      <p:grpSp>
                        <p:nvGrpSpPr>
                          <p:cNvPr id="550" name="Group 57">
                            <a:extLst>
                              <a:ext uri="{FF2B5EF4-FFF2-40B4-BE49-F238E27FC236}">
                                <a16:creationId xmlns:a16="http://schemas.microsoft.com/office/drawing/2014/main" id="{8519CAD4-1603-4AFC-8D0B-C4039ACB57C9}"/>
                              </a:ext>
                            </a:extLst>
                          </p:cNvPr>
                          <p:cNvGrpSpPr>
                            <a:grpSpLocks/>
                          </p:cNvGrpSpPr>
                          <p:nvPr/>
                        </p:nvGrpSpPr>
                        <p:grpSpPr bwMode="auto">
                          <a:xfrm>
                            <a:off x="2051" y="1650"/>
                            <a:ext cx="148" cy="29"/>
                            <a:chOff x="2051" y="1650"/>
                            <a:chExt cx="148" cy="29"/>
                          </a:xfrm>
                        </p:grpSpPr>
                        <p:grpSp>
                          <p:nvGrpSpPr>
                            <p:cNvPr id="557" name="Group 58">
                              <a:extLst>
                                <a:ext uri="{FF2B5EF4-FFF2-40B4-BE49-F238E27FC236}">
                                  <a16:creationId xmlns:a16="http://schemas.microsoft.com/office/drawing/2014/main" id="{EA82F104-C97D-4E95-82C2-3DFD75071DCD}"/>
                                </a:ext>
                              </a:extLst>
                            </p:cNvPr>
                            <p:cNvGrpSpPr>
                              <a:grpSpLocks/>
                            </p:cNvGrpSpPr>
                            <p:nvPr/>
                          </p:nvGrpSpPr>
                          <p:grpSpPr bwMode="auto">
                            <a:xfrm>
                              <a:off x="2057" y="1650"/>
                              <a:ext cx="142" cy="29"/>
                              <a:chOff x="2057" y="1650"/>
                              <a:chExt cx="142" cy="29"/>
                            </a:xfrm>
                          </p:grpSpPr>
                          <p:sp>
                            <p:nvSpPr>
                              <p:cNvPr id="559" name="Freeform 59">
                                <a:extLst>
                                  <a:ext uri="{FF2B5EF4-FFF2-40B4-BE49-F238E27FC236}">
                                    <a16:creationId xmlns:a16="http://schemas.microsoft.com/office/drawing/2014/main" id="{1B9D71CF-AB12-499C-A13E-76F09FFF8547}"/>
                                  </a:ext>
                                </a:extLst>
                              </p:cNvPr>
                              <p:cNvSpPr>
                                <a:spLocks/>
                              </p:cNvSpPr>
                              <p:nvPr/>
                            </p:nvSpPr>
                            <p:spPr bwMode="auto">
                              <a:xfrm>
                                <a:off x="2058" y="1653"/>
                                <a:ext cx="139" cy="20"/>
                              </a:xfrm>
                              <a:custGeom>
                                <a:avLst/>
                                <a:gdLst>
                                  <a:gd name="T0" fmla="*/ 0 w 694"/>
                                  <a:gd name="T1" fmla="*/ 3 h 101"/>
                                  <a:gd name="T2" fmla="*/ 2 w 694"/>
                                  <a:gd name="T3" fmla="*/ 3 h 101"/>
                                  <a:gd name="T4" fmla="*/ 3 w 694"/>
                                  <a:gd name="T5" fmla="*/ 2 h 101"/>
                                  <a:gd name="T6" fmla="*/ 6 w 694"/>
                                  <a:gd name="T7" fmla="*/ 2 h 101"/>
                                  <a:gd name="T8" fmla="*/ 8 w 694"/>
                                  <a:gd name="T9" fmla="*/ 1 h 101"/>
                                  <a:gd name="T10" fmla="*/ 11 w 694"/>
                                  <a:gd name="T11" fmla="*/ 1 h 101"/>
                                  <a:gd name="T12" fmla="*/ 13 w 694"/>
                                  <a:gd name="T13" fmla="*/ 0 h 101"/>
                                  <a:gd name="T14" fmla="*/ 15 w 694"/>
                                  <a:gd name="T15" fmla="*/ 0 h 101"/>
                                  <a:gd name="T16" fmla="*/ 17 w 694"/>
                                  <a:gd name="T17" fmla="*/ 0 h 101"/>
                                  <a:gd name="T18" fmla="*/ 20 w 694"/>
                                  <a:gd name="T19" fmla="*/ 0 h 101"/>
                                  <a:gd name="T20" fmla="*/ 22 w 694"/>
                                  <a:gd name="T21" fmla="*/ 0 h 101"/>
                                  <a:gd name="T22" fmla="*/ 24 w 694"/>
                                  <a:gd name="T23" fmla="*/ 1 h 101"/>
                                  <a:gd name="T24" fmla="*/ 25 w 694"/>
                                  <a:gd name="T25" fmla="*/ 1 h 101"/>
                                  <a:gd name="T26" fmla="*/ 26 w 694"/>
                                  <a:gd name="T27" fmla="*/ 2 h 101"/>
                                  <a:gd name="T28" fmla="*/ 27 w 694"/>
                                  <a:gd name="T29" fmla="*/ 2 h 101"/>
                                  <a:gd name="T30" fmla="*/ 27 w 694"/>
                                  <a:gd name="T31" fmla="*/ 3 h 101"/>
                                  <a:gd name="T32" fmla="*/ 28 w 694"/>
                                  <a:gd name="T33" fmla="*/ 4 h 1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1"/>
                                  <a:gd name="T53" fmla="*/ 694 w 694"/>
                                  <a:gd name="T54" fmla="*/ 101 h 10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1">
                                    <a:moveTo>
                                      <a:pt x="0" y="80"/>
                                    </a:moveTo>
                                    <a:lnTo>
                                      <a:pt x="42" y="67"/>
                                    </a:lnTo>
                                    <a:lnTo>
                                      <a:pt x="85" y="54"/>
                                    </a:lnTo>
                                    <a:lnTo>
                                      <a:pt x="143" y="40"/>
                                    </a:lnTo>
                                    <a:lnTo>
                                      <a:pt x="205" y="27"/>
                                    </a:lnTo>
                                    <a:lnTo>
                                      <a:pt x="268" y="14"/>
                                    </a:lnTo>
                                    <a:lnTo>
                                      <a:pt x="315" y="8"/>
                                    </a:lnTo>
                                    <a:lnTo>
                                      <a:pt x="372" y="2"/>
                                    </a:lnTo>
                                    <a:lnTo>
                                      <a:pt x="433" y="0"/>
                                    </a:lnTo>
                                    <a:lnTo>
                                      <a:pt x="490" y="3"/>
                                    </a:lnTo>
                                    <a:lnTo>
                                      <a:pt x="540" y="6"/>
                                    </a:lnTo>
                                    <a:lnTo>
                                      <a:pt x="590" y="14"/>
                                    </a:lnTo>
                                    <a:lnTo>
                                      <a:pt x="617" y="25"/>
                                    </a:lnTo>
                                    <a:lnTo>
                                      <a:pt x="642" y="39"/>
                                    </a:lnTo>
                                    <a:lnTo>
                                      <a:pt x="663" y="56"/>
                                    </a:lnTo>
                                    <a:lnTo>
                                      <a:pt x="685" y="83"/>
                                    </a:lnTo>
                                    <a:lnTo>
                                      <a:pt x="694" y="101"/>
                                    </a:lnTo>
                                  </a:path>
                                </a:pathLst>
                              </a:custGeom>
                              <a:noFill/>
                              <a:ln w="25400">
                                <a:solidFill>
                                  <a:srgbClr val="600060"/>
                                </a:solidFill>
                                <a:round/>
                                <a:headEnd/>
                                <a:tailEnd/>
                              </a:ln>
                            </p:spPr>
                            <p:txBody>
                              <a:bodyPr/>
                              <a:lstStyle/>
                              <a:p>
                                <a:endParaRPr lang="cs-CZ"/>
                              </a:p>
                            </p:txBody>
                          </p:sp>
                          <p:sp>
                            <p:nvSpPr>
                              <p:cNvPr id="560" name="Freeform 60">
                                <a:extLst>
                                  <a:ext uri="{FF2B5EF4-FFF2-40B4-BE49-F238E27FC236}">
                                    <a16:creationId xmlns:a16="http://schemas.microsoft.com/office/drawing/2014/main" id="{D28F6339-F4E5-4745-9F11-2C98D75B69DB}"/>
                                  </a:ext>
                                </a:extLst>
                              </p:cNvPr>
                              <p:cNvSpPr>
                                <a:spLocks/>
                              </p:cNvSpPr>
                              <p:nvPr/>
                            </p:nvSpPr>
                            <p:spPr bwMode="auto">
                              <a:xfrm>
                                <a:off x="2057" y="1659"/>
                                <a:ext cx="138"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19 w 694"/>
                                  <a:gd name="T19" fmla="*/ 0 h 100"/>
                                  <a:gd name="T20" fmla="*/ 21 w 694"/>
                                  <a:gd name="T21" fmla="*/ 0 h 100"/>
                                  <a:gd name="T22" fmla="*/ 23 w 694"/>
                                  <a:gd name="T23" fmla="*/ 1 h 100"/>
                                  <a:gd name="T24" fmla="*/ 24 w 694"/>
                                  <a:gd name="T25" fmla="*/ 1 h 100"/>
                                  <a:gd name="T26" fmla="*/ 25 w 694"/>
                                  <a:gd name="T27" fmla="*/ 2 h 100"/>
                                  <a:gd name="T28" fmla="*/ 26 w 694"/>
                                  <a:gd name="T29" fmla="*/ 2 h 100"/>
                                  <a:gd name="T30" fmla="*/ 27 w 694"/>
                                  <a:gd name="T31" fmla="*/ 3 h 100"/>
                                  <a:gd name="T32" fmla="*/ 27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1" y="66"/>
                                    </a:lnTo>
                                    <a:lnTo>
                                      <a:pt x="84" y="54"/>
                                    </a:lnTo>
                                    <a:lnTo>
                                      <a:pt x="143" y="40"/>
                                    </a:lnTo>
                                    <a:lnTo>
                                      <a:pt x="205" y="26"/>
                                    </a:lnTo>
                                    <a:lnTo>
                                      <a:pt x="267" y="14"/>
                                    </a:lnTo>
                                    <a:lnTo>
                                      <a:pt x="315" y="8"/>
                                    </a:lnTo>
                                    <a:lnTo>
                                      <a:pt x="372" y="2"/>
                                    </a:lnTo>
                                    <a:lnTo>
                                      <a:pt x="433" y="0"/>
                                    </a:lnTo>
                                    <a:lnTo>
                                      <a:pt x="489" y="3"/>
                                    </a:lnTo>
                                    <a:lnTo>
                                      <a:pt x="540" y="6"/>
                                    </a:lnTo>
                                    <a:lnTo>
                                      <a:pt x="590" y="14"/>
                                    </a:lnTo>
                                    <a:lnTo>
                                      <a:pt x="617" y="24"/>
                                    </a:lnTo>
                                    <a:lnTo>
                                      <a:pt x="642" y="39"/>
                                    </a:lnTo>
                                    <a:lnTo>
                                      <a:pt x="663" y="55"/>
                                    </a:lnTo>
                                    <a:lnTo>
                                      <a:pt x="685" y="83"/>
                                    </a:lnTo>
                                    <a:lnTo>
                                      <a:pt x="694" y="100"/>
                                    </a:lnTo>
                                  </a:path>
                                </a:pathLst>
                              </a:custGeom>
                              <a:noFill/>
                              <a:ln w="11113">
                                <a:solidFill>
                                  <a:srgbClr val="400040"/>
                                </a:solidFill>
                                <a:round/>
                                <a:headEnd/>
                                <a:tailEnd/>
                              </a:ln>
                            </p:spPr>
                            <p:txBody>
                              <a:bodyPr/>
                              <a:lstStyle/>
                              <a:p>
                                <a:endParaRPr lang="cs-CZ"/>
                              </a:p>
                            </p:txBody>
                          </p:sp>
                          <p:sp>
                            <p:nvSpPr>
                              <p:cNvPr id="561" name="Freeform 61">
                                <a:extLst>
                                  <a:ext uri="{FF2B5EF4-FFF2-40B4-BE49-F238E27FC236}">
                                    <a16:creationId xmlns:a16="http://schemas.microsoft.com/office/drawing/2014/main" id="{67111C01-28DC-46AC-919F-DD884C9837FD}"/>
                                  </a:ext>
                                </a:extLst>
                              </p:cNvPr>
                              <p:cNvSpPr>
                                <a:spLocks/>
                              </p:cNvSpPr>
                              <p:nvPr/>
                            </p:nvSpPr>
                            <p:spPr bwMode="auto">
                              <a:xfrm>
                                <a:off x="2060" y="1650"/>
                                <a:ext cx="139"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20 w 694"/>
                                  <a:gd name="T19" fmla="*/ 0 h 100"/>
                                  <a:gd name="T20" fmla="*/ 22 w 694"/>
                                  <a:gd name="T21" fmla="*/ 0 h 100"/>
                                  <a:gd name="T22" fmla="*/ 24 w 694"/>
                                  <a:gd name="T23" fmla="*/ 1 h 100"/>
                                  <a:gd name="T24" fmla="*/ 25 w 694"/>
                                  <a:gd name="T25" fmla="*/ 1 h 100"/>
                                  <a:gd name="T26" fmla="*/ 26 w 694"/>
                                  <a:gd name="T27" fmla="*/ 2 h 100"/>
                                  <a:gd name="T28" fmla="*/ 27 w 694"/>
                                  <a:gd name="T29" fmla="*/ 2 h 100"/>
                                  <a:gd name="T30" fmla="*/ 27 w 694"/>
                                  <a:gd name="T31" fmla="*/ 3 h 100"/>
                                  <a:gd name="T32" fmla="*/ 28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2" y="66"/>
                                    </a:lnTo>
                                    <a:lnTo>
                                      <a:pt x="85" y="54"/>
                                    </a:lnTo>
                                    <a:lnTo>
                                      <a:pt x="143" y="40"/>
                                    </a:lnTo>
                                    <a:lnTo>
                                      <a:pt x="204" y="26"/>
                                    </a:lnTo>
                                    <a:lnTo>
                                      <a:pt x="268" y="14"/>
                                    </a:lnTo>
                                    <a:lnTo>
                                      <a:pt x="315" y="8"/>
                                    </a:lnTo>
                                    <a:lnTo>
                                      <a:pt x="372" y="2"/>
                                    </a:lnTo>
                                    <a:lnTo>
                                      <a:pt x="434" y="0"/>
                                    </a:lnTo>
                                    <a:lnTo>
                                      <a:pt x="490" y="3"/>
                                    </a:lnTo>
                                    <a:lnTo>
                                      <a:pt x="540" y="6"/>
                                    </a:lnTo>
                                    <a:lnTo>
                                      <a:pt x="590" y="14"/>
                                    </a:lnTo>
                                    <a:lnTo>
                                      <a:pt x="618" y="24"/>
                                    </a:lnTo>
                                    <a:lnTo>
                                      <a:pt x="642" y="39"/>
                                    </a:lnTo>
                                    <a:lnTo>
                                      <a:pt x="664" y="55"/>
                                    </a:lnTo>
                                    <a:lnTo>
                                      <a:pt x="685" y="83"/>
                                    </a:lnTo>
                                    <a:lnTo>
                                      <a:pt x="694" y="100"/>
                                    </a:lnTo>
                                  </a:path>
                                </a:pathLst>
                              </a:custGeom>
                              <a:noFill/>
                              <a:ln w="4763">
                                <a:solidFill>
                                  <a:srgbClr val="A000A0"/>
                                </a:solidFill>
                                <a:round/>
                                <a:headEnd/>
                                <a:tailEnd/>
                              </a:ln>
                            </p:spPr>
                            <p:txBody>
                              <a:bodyPr/>
                              <a:lstStyle/>
                              <a:p>
                                <a:endParaRPr lang="cs-CZ"/>
                              </a:p>
                            </p:txBody>
                          </p:sp>
                        </p:grpSp>
                        <p:sp>
                          <p:nvSpPr>
                            <p:cNvPr id="558" name="Oval 62">
                              <a:extLst>
                                <a:ext uri="{FF2B5EF4-FFF2-40B4-BE49-F238E27FC236}">
                                  <a16:creationId xmlns:a16="http://schemas.microsoft.com/office/drawing/2014/main" id="{6D25AB20-A580-4DD8-B62D-63CFF8D9C13B}"/>
                                </a:ext>
                              </a:extLst>
                            </p:cNvPr>
                            <p:cNvSpPr>
                              <a:spLocks noChangeArrowheads="1"/>
                            </p:cNvSpPr>
                            <p:nvPr/>
                          </p:nvSpPr>
                          <p:spPr bwMode="auto">
                            <a:xfrm>
                              <a:off x="2051" y="1663"/>
                              <a:ext cx="8" cy="14"/>
                            </a:xfrm>
                            <a:prstGeom prst="ellipse">
                              <a:avLst/>
                            </a:prstGeom>
                            <a:solidFill>
                              <a:srgbClr val="200020"/>
                            </a:solidFill>
                            <a:ln w="3175">
                              <a:solidFill>
                                <a:srgbClr val="800080"/>
                              </a:solidFill>
                              <a:round/>
                              <a:headEnd/>
                              <a:tailEnd/>
                            </a:ln>
                          </p:spPr>
                          <p:txBody>
                            <a:bodyPr/>
                            <a:lstStyle/>
                            <a:p>
                              <a:endParaRPr lang="en-US"/>
                            </a:p>
                          </p:txBody>
                        </p:sp>
                      </p:grpSp>
                      <p:grpSp>
                        <p:nvGrpSpPr>
                          <p:cNvPr id="551" name="Group 63">
                            <a:extLst>
                              <a:ext uri="{FF2B5EF4-FFF2-40B4-BE49-F238E27FC236}">
                                <a16:creationId xmlns:a16="http://schemas.microsoft.com/office/drawing/2014/main" id="{ED36927E-4B15-4D71-AC27-C7AB0DE40298}"/>
                              </a:ext>
                            </a:extLst>
                          </p:cNvPr>
                          <p:cNvGrpSpPr>
                            <a:grpSpLocks/>
                          </p:cNvGrpSpPr>
                          <p:nvPr/>
                        </p:nvGrpSpPr>
                        <p:grpSpPr bwMode="auto">
                          <a:xfrm>
                            <a:off x="2025" y="1624"/>
                            <a:ext cx="213" cy="42"/>
                            <a:chOff x="2025" y="1624"/>
                            <a:chExt cx="213" cy="42"/>
                          </a:xfrm>
                        </p:grpSpPr>
                        <p:grpSp>
                          <p:nvGrpSpPr>
                            <p:cNvPr id="552" name="Group 64">
                              <a:extLst>
                                <a:ext uri="{FF2B5EF4-FFF2-40B4-BE49-F238E27FC236}">
                                  <a16:creationId xmlns:a16="http://schemas.microsoft.com/office/drawing/2014/main" id="{ECB22825-6C1F-486A-BD78-F7F6CE55FB9D}"/>
                                </a:ext>
                              </a:extLst>
                            </p:cNvPr>
                            <p:cNvGrpSpPr>
                              <a:grpSpLocks/>
                            </p:cNvGrpSpPr>
                            <p:nvPr/>
                          </p:nvGrpSpPr>
                          <p:grpSpPr bwMode="auto">
                            <a:xfrm>
                              <a:off x="2030" y="1624"/>
                              <a:ext cx="208" cy="42"/>
                              <a:chOff x="2030" y="1624"/>
                              <a:chExt cx="208" cy="42"/>
                            </a:xfrm>
                          </p:grpSpPr>
                          <p:sp>
                            <p:nvSpPr>
                              <p:cNvPr id="554" name="Freeform 65">
                                <a:extLst>
                                  <a:ext uri="{FF2B5EF4-FFF2-40B4-BE49-F238E27FC236}">
                                    <a16:creationId xmlns:a16="http://schemas.microsoft.com/office/drawing/2014/main" id="{D287C10E-E16D-4600-A47E-37F4E532DD57}"/>
                                  </a:ext>
                                </a:extLst>
                              </p:cNvPr>
                              <p:cNvSpPr>
                                <a:spLocks/>
                              </p:cNvSpPr>
                              <p:nvPr/>
                            </p:nvSpPr>
                            <p:spPr bwMode="auto">
                              <a:xfrm>
                                <a:off x="2032" y="1629"/>
                                <a:ext cx="202" cy="29"/>
                              </a:xfrm>
                              <a:custGeom>
                                <a:avLst/>
                                <a:gdLst>
                                  <a:gd name="T0" fmla="*/ 0 w 1012"/>
                                  <a:gd name="T1" fmla="*/ 5 h 148"/>
                                  <a:gd name="T2" fmla="*/ 2 w 1012"/>
                                  <a:gd name="T3" fmla="*/ 4 h 148"/>
                                  <a:gd name="T4" fmla="*/ 5 w 1012"/>
                                  <a:gd name="T5" fmla="*/ 3 h 148"/>
                                  <a:gd name="T6" fmla="*/ 8 w 1012"/>
                                  <a:gd name="T7" fmla="*/ 2 h 148"/>
                                  <a:gd name="T8" fmla="*/ 12 w 1012"/>
                                  <a:gd name="T9" fmla="*/ 2 h 148"/>
                                  <a:gd name="T10" fmla="*/ 16 w 1012"/>
                                  <a:gd name="T11" fmla="*/ 1 h 148"/>
                                  <a:gd name="T12" fmla="*/ 18 w 1012"/>
                                  <a:gd name="T13" fmla="*/ 0 h 148"/>
                                  <a:gd name="T14" fmla="*/ 22 w 1012"/>
                                  <a:gd name="T15" fmla="*/ 0 h 148"/>
                                  <a:gd name="T16" fmla="*/ 25 w 1012"/>
                                  <a:gd name="T17" fmla="*/ 0 h 148"/>
                                  <a:gd name="T18" fmla="*/ 29 w 1012"/>
                                  <a:gd name="T19" fmla="*/ 0 h 148"/>
                                  <a:gd name="T20" fmla="*/ 31 w 1012"/>
                                  <a:gd name="T21" fmla="*/ 0 h 148"/>
                                  <a:gd name="T22" fmla="*/ 34 w 1012"/>
                                  <a:gd name="T23" fmla="*/ 1 h 148"/>
                                  <a:gd name="T24" fmla="*/ 36 w 1012"/>
                                  <a:gd name="T25" fmla="*/ 1 h 148"/>
                                  <a:gd name="T26" fmla="*/ 37 w 1012"/>
                                  <a:gd name="T27" fmla="*/ 2 h 148"/>
                                  <a:gd name="T28" fmla="*/ 39 w 1012"/>
                                  <a:gd name="T29" fmla="*/ 3 h 148"/>
                                  <a:gd name="T30" fmla="*/ 40 w 1012"/>
                                  <a:gd name="T31" fmla="*/ 5 h 148"/>
                                  <a:gd name="T32" fmla="*/ 40 w 1012"/>
                                  <a:gd name="T33" fmla="*/ 6 h 14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8"/>
                                  <a:gd name="T53" fmla="*/ 1012 w 1012"/>
                                  <a:gd name="T54" fmla="*/ 148 h 14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8">
                                    <a:moveTo>
                                      <a:pt x="0" y="117"/>
                                    </a:moveTo>
                                    <a:lnTo>
                                      <a:pt x="60" y="98"/>
                                    </a:lnTo>
                                    <a:lnTo>
                                      <a:pt x="123" y="80"/>
                                    </a:lnTo>
                                    <a:lnTo>
                                      <a:pt x="207" y="59"/>
                                    </a:lnTo>
                                    <a:lnTo>
                                      <a:pt x="298" y="39"/>
                                    </a:lnTo>
                                    <a:lnTo>
                                      <a:pt x="390" y="22"/>
                                    </a:lnTo>
                                    <a:lnTo>
                                      <a:pt x="459" y="12"/>
                                    </a:lnTo>
                                    <a:lnTo>
                                      <a:pt x="543" y="3"/>
                                    </a:lnTo>
                                    <a:lnTo>
                                      <a:pt x="632" y="0"/>
                                    </a:lnTo>
                                    <a:lnTo>
                                      <a:pt x="714" y="4"/>
                                    </a:lnTo>
                                    <a:lnTo>
                                      <a:pt x="788" y="9"/>
                                    </a:lnTo>
                                    <a:lnTo>
                                      <a:pt x="861" y="22"/>
                                    </a:lnTo>
                                    <a:lnTo>
                                      <a:pt x="901" y="36"/>
                                    </a:lnTo>
                                    <a:lnTo>
                                      <a:pt x="937" y="58"/>
                                    </a:lnTo>
                                    <a:lnTo>
                                      <a:pt x="967" y="81"/>
                                    </a:lnTo>
                                    <a:lnTo>
                                      <a:pt x="999" y="122"/>
                                    </a:lnTo>
                                    <a:lnTo>
                                      <a:pt x="1012" y="148"/>
                                    </a:lnTo>
                                  </a:path>
                                </a:pathLst>
                              </a:custGeom>
                              <a:noFill/>
                              <a:ln w="25400">
                                <a:solidFill>
                                  <a:srgbClr val="600060"/>
                                </a:solidFill>
                                <a:round/>
                                <a:headEnd/>
                                <a:tailEnd/>
                              </a:ln>
                            </p:spPr>
                            <p:txBody>
                              <a:bodyPr/>
                              <a:lstStyle/>
                              <a:p>
                                <a:endParaRPr lang="cs-CZ"/>
                              </a:p>
                            </p:txBody>
                          </p:sp>
                          <p:sp>
                            <p:nvSpPr>
                              <p:cNvPr id="555" name="Freeform 66">
                                <a:extLst>
                                  <a:ext uri="{FF2B5EF4-FFF2-40B4-BE49-F238E27FC236}">
                                    <a16:creationId xmlns:a16="http://schemas.microsoft.com/office/drawing/2014/main" id="{491C0B6F-1CA4-4332-B702-4034E73252CA}"/>
                                  </a:ext>
                                </a:extLst>
                              </p:cNvPr>
                              <p:cNvSpPr>
                                <a:spLocks/>
                              </p:cNvSpPr>
                              <p:nvPr/>
                            </p:nvSpPr>
                            <p:spPr bwMode="auto">
                              <a:xfrm>
                                <a:off x="2030" y="1637"/>
                                <a:ext cx="203"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9 w 1012"/>
                                  <a:gd name="T19" fmla="*/ 0 h 147"/>
                                  <a:gd name="T20" fmla="*/ 32 w 1012"/>
                                  <a:gd name="T21" fmla="*/ 0 h 147"/>
                                  <a:gd name="T22" fmla="*/ 35 w 1012"/>
                                  <a:gd name="T23" fmla="*/ 1 h 147"/>
                                  <a:gd name="T24" fmla="*/ 36 w 1012"/>
                                  <a:gd name="T25" fmla="*/ 1 h 147"/>
                                  <a:gd name="T26" fmla="*/ 38 w 1012"/>
                                  <a:gd name="T27" fmla="*/ 2 h 147"/>
                                  <a:gd name="T28" fmla="*/ 39 w 1012"/>
                                  <a:gd name="T29" fmla="*/ 3 h 147"/>
                                  <a:gd name="T30" fmla="*/ 40 w 1012"/>
                                  <a:gd name="T31" fmla="*/ 5 h 147"/>
                                  <a:gd name="T32" fmla="*/ 41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2" y="79"/>
                                    </a:lnTo>
                                    <a:lnTo>
                                      <a:pt x="208" y="59"/>
                                    </a:lnTo>
                                    <a:lnTo>
                                      <a:pt x="299" y="39"/>
                                    </a:lnTo>
                                    <a:lnTo>
                                      <a:pt x="390" y="21"/>
                                    </a:lnTo>
                                    <a:lnTo>
                                      <a:pt x="459" y="11"/>
                                    </a:lnTo>
                                    <a:lnTo>
                                      <a:pt x="543" y="3"/>
                                    </a:lnTo>
                                    <a:lnTo>
                                      <a:pt x="633" y="0"/>
                                    </a:lnTo>
                                    <a:lnTo>
                                      <a:pt x="713" y="4"/>
                                    </a:lnTo>
                                    <a:lnTo>
                                      <a:pt x="788" y="8"/>
                                    </a:lnTo>
                                    <a:lnTo>
                                      <a:pt x="861" y="21"/>
                                    </a:lnTo>
                                    <a:lnTo>
                                      <a:pt x="902" y="36"/>
                                    </a:lnTo>
                                    <a:lnTo>
                                      <a:pt x="937" y="57"/>
                                    </a:lnTo>
                                    <a:lnTo>
                                      <a:pt x="968" y="81"/>
                                    </a:lnTo>
                                    <a:lnTo>
                                      <a:pt x="999" y="121"/>
                                    </a:lnTo>
                                    <a:lnTo>
                                      <a:pt x="1012" y="147"/>
                                    </a:lnTo>
                                  </a:path>
                                </a:pathLst>
                              </a:custGeom>
                              <a:noFill/>
                              <a:ln w="11113">
                                <a:solidFill>
                                  <a:srgbClr val="400040"/>
                                </a:solidFill>
                                <a:round/>
                                <a:headEnd/>
                                <a:tailEnd/>
                              </a:ln>
                            </p:spPr>
                            <p:txBody>
                              <a:bodyPr/>
                              <a:lstStyle/>
                              <a:p>
                                <a:endParaRPr lang="cs-CZ"/>
                              </a:p>
                            </p:txBody>
                          </p:sp>
                          <p:sp>
                            <p:nvSpPr>
                              <p:cNvPr id="556" name="Freeform 67">
                                <a:extLst>
                                  <a:ext uri="{FF2B5EF4-FFF2-40B4-BE49-F238E27FC236}">
                                    <a16:creationId xmlns:a16="http://schemas.microsoft.com/office/drawing/2014/main" id="{96661D01-B00F-499C-AE3D-71745AB63223}"/>
                                  </a:ext>
                                </a:extLst>
                              </p:cNvPr>
                              <p:cNvSpPr>
                                <a:spLocks/>
                              </p:cNvSpPr>
                              <p:nvPr/>
                            </p:nvSpPr>
                            <p:spPr bwMode="auto">
                              <a:xfrm>
                                <a:off x="2036" y="1624"/>
                                <a:ext cx="202"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8 w 1012"/>
                                  <a:gd name="T19" fmla="*/ 0 h 147"/>
                                  <a:gd name="T20" fmla="*/ 31 w 1012"/>
                                  <a:gd name="T21" fmla="*/ 0 h 147"/>
                                  <a:gd name="T22" fmla="*/ 34 w 1012"/>
                                  <a:gd name="T23" fmla="*/ 1 h 147"/>
                                  <a:gd name="T24" fmla="*/ 36 w 1012"/>
                                  <a:gd name="T25" fmla="*/ 1 h 147"/>
                                  <a:gd name="T26" fmla="*/ 37 w 1012"/>
                                  <a:gd name="T27" fmla="*/ 2 h 147"/>
                                  <a:gd name="T28" fmla="*/ 39 w 1012"/>
                                  <a:gd name="T29" fmla="*/ 3 h 147"/>
                                  <a:gd name="T30" fmla="*/ 40 w 1012"/>
                                  <a:gd name="T31" fmla="*/ 5 h 147"/>
                                  <a:gd name="T32" fmla="*/ 40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3" y="79"/>
                                    </a:lnTo>
                                    <a:lnTo>
                                      <a:pt x="208" y="59"/>
                                    </a:lnTo>
                                    <a:lnTo>
                                      <a:pt x="299" y="39"/>
                                    </a:lnTo>
                                    <a:lnTo>
                                      <a:pt x="390" y="21"/>
                                    </a:lnTo>
                                    <a:lnTo>
                                      <a:pt x="458" y="12"/>
                                    </a:lnTo>
                                    <a:lnTo>
                                      <a:pt x="542" y="3"/>
                                    </a:lnTo>
                                    <a:lnTo>
                                      <a:pt x="632" y="0"/>
                                    </a:lnTo>
                                    <a:lnTo>
                                      <a:pt x="713" y="5"/>
                                    </a:lnTo>
                                    <a:lnTo>
                                      <a:pt x="788" y="9"/>
                                    </a:lnTo>
                                    <a:lnTo>
                                      <a:pt x="861" y="21"/>
                                    </a:lnTo>
                                    <a:lnTo>
                                      <a:pt x="901" y="36"/>
                                    </a:lnTo>
                                    <a:lnTo>
                                      <a:pt x="937" y="57"/>
                                    </a:lnTo>
                                    <a:lnTo>
                                      <a:pt x="968" y="82"/>
                                    </a:lnTo>
                                    <a:lnTo>
                                      <a:pt x="998" y="122"/>
                                    </a:lnTo>
                                    <a:lnTo>
                                      <a:pt x="1012" y="147"/>
                                    </a:lnTo>
                                  </a:path>
                                </a:pathLst>
                              </a:custGeom>
                              <a:noFill/>
                              <a:ln w="4763">
                                <a:solidFill>
                                  <a:srgbClr val="A000A0"/>
                                </a:solidFill>
                                <a:round/>
                                <a:headEnd/>
                                <a:tailEnd/>
                              </a:ln>
                            </p:spPr>
                            <p:txBody>
                              <a:bodyPr/>
                              <a:lstStyle/>
                              <a:p>
                                <a:endParaRPr lang="cs-CZ"/>
                              </a:p>
                            </p:txBody>
                          </p:sp>
                        </p:grpSp>
                        <p:sp>
                          <p:nvSpPr>
                            <p:cNvPr id="553" name="Oval 68">
                              <a:extLst>
                                <a:ext uri="{FF2B5EF4-FFF2-40B4-BE49-F238E27FC236}">
                                  <a16:creationId xmlns:a16="http://schemas.microsoft.com/office/drawing/2014/main" id="{C36A2F36-0F7D-4C22-ACD2-3300C39B2376}"/>
                                </a:ext>
                              </a:extLst>
                            </p:cNvPr>
                            <p:cNvSpPr>
                              <a:spLocks noChangeArrowheads="1"/>
                            </p:cNvSpPr>
                            <p:nvPr/>
                          </p:nvSpPr>
                          <p:spPr bwMode="auto">
                            <a:xfrm>
                              <a:off x="2025" y="1645"/>
                              <a:ext cx="10" cy="17"/>
                            </a:xfrm>
                            <a:prstGeom prst="ellipse">
                              <a:avLst/>
                            </a:prstGeom>
                            <a:solidFill>
                              <a:srgbClr val="200020"/>
                            </a:solidFill>
                            <a:ln w="3175">
                              <a:solidFill>
                                <a:srgbClr val="800080"/>
                              </a:solidFill>
                              <a:round/>
                              <a:headEnd/>
                              <a:tailEnd/>
                            </a:ln>
                          </p:spPr>
                          <p:txBody>
                            <a:bodyPr/>
                            <a:lstStyle/>
                            <a:p>
                              <a:endParaRPr lang="en-US"/>
                            </a:p>
                          </p:txBody>
                        </p:sp>
                      </p:grpSp>
                    </p:grpSp>
                  </p:grpSp>
                  <p:grpSp>
                    <p:nvGrpSpPr>
                      <p:cNvPr id="470" name="Group 69">
                        <a:extLst>
                          <a:ext uri="{FF2B5EF4-FFF2-40B4-BE49-F238E27FC236}">
                            <a16:creationId xmlns:a16="http://schemas.microsoft.com/office/drawing/2014/main" id="{E9C56D7A-D5B2-4053-96E9-C4597696E6E7}"/>
                          </a:ext>
                        </a:extLst>
                      </p:cNvPr>
                      <p:cNvGrpSpPr>
                        <a:grpSpLocks/>
                      </p:cNvGrpSpPr>
                      <p:nvPr/>
                    </p:nvGrpSpPr>
                    <p:grpSpPr bwMode="auto">
                      <a:xfrm>
                        <a:off x="2034" y="1657"/>
                        <a:ext cx="344" cy="305"/>
                        <a:chOff x="2034" y="1657"/>
                        <a:chExt cx="344" cy="305"/>
                      </a:xfrm>
                    </p:grpSpPr>
                    <p:grpSp>
                      <p:nvGrpSpPr>
                        <p:cNvPr id="471" name="Group 70">
                          <a:extLst>
                            <a:ext uri="{FF2B5EF4-FFF2-40B4-BE49-F238E27FC236}">
                              <a16:creationId xmlns:a16="http://schemas.microsoft.com/office/drawing/2014/main" id="{4C56ABB0-86E7-4CA3-BF14-550DAA37F51A}"/>
                            </a:ext>
                          </a:extLst>
                        </p:cNvPr>
                        <p:cNvGrpSpPr>
                          <a:grpSpLocks/>
                        </p:cNvGrpSpPr>
                        <p:nvPr/>
                      </p:nvGrpSpPr>
                      <p:grpSpPr bwMode="auto">
                        <a:xfrm>
                          <a:off x="2034" y="1657"/>
                          <a:ext cx="344" cy="305"/>
                          <a:chOff x="2034" y="1657"/>
                          <a:chExt cx="344" cy="305"/>
                        </a:xfrm>
                      </p:grpSpPr>
                      <p:grpSp>
                        <p:nvGrpSpPr>
                          <p:cNvPr id="491" name="Group 71">
                            <a:extLst>
                              <a:ext uri="{FF2B5EF4-FFF2-40B4-BE49-F238E27FC236}">
                                <a16:creationId xmlns:a16="http://schemas.microsoft.com/office/drawing/2014/main" id="{C7547552-5A1D-4028-BC7C-BB3A06C3427A}"/>
                              </a:ext>
                            </a:extLst>
                          </p:cNvPr>
                          <p:cNvGrpSpPr>
                            <a:grpSpLocks/>
                          </p:cNvGrpSpPr>
                          <p:nvPr/>
                        </p:nvGrpSpPr>
                        <p:grpSpPr bwMode="auto">
                          <a:xfrm>
                            <a:off x="2034" y="1657"/>
                            <a:ext cx="344" cy="305"/>
                            <a:chOff x="2034" y="1657"/>
                            <a:chExt cx="344" cy="305"/>
                          </a:xfrm>
                        </p:grpSpPr>
                        <p:grpSp>
                          <p:nvGrpSpPr>
                            <p:cNvPr id="542" name="Group 72">
                              <a:extLst>
                                <a:ext uri="{FF2B5EF4-FFF2-40B4-BE49-F238E27FC236}">
                                  <a16:creationId xmlns:a16="http://schemas.microsoft.com/office/drawing/2014/main" id="{B319896E-5C6A-416B-833B-B2A96364F4BA}"/>
                                </a:ext>
                              </a:extLst>
                            </p:cNvPr>
                            <p:cNvGrpSpPr>
                              <a:grpSpLocks/>
                            </p:cNvGrpSpPr>
                            <p:nvPr/>
                          </p:nvGrpSpPr>
                          <p:grpSpPr bwMode="auto">
                            <a:xfrm>
                              <a:off x="2034" y="1657"/>
                              <a:ext cx="344" cy="305"/>
                              <a:chOff x="2034" y="1657"/>
                              <a:chExt cx="344" cy="305"/>
                            </a:xfrm>
                          </p:grpSpPr>
                          <p:grpSp>
                            <p:nvGrpSpPr>
                              <p:cNvPr id="544" name="Group 73">
                                <a:extLst>
                                  <a:ext uri="{FF2B5EF4-FFF2-40B4-BE49-F238E27FC236}">
                                    <a16:creationId xmlns:a16="http://schemas.microsoft.com/office/drawing/2014/main" id="{05E953B0-7C86-4714-935F-80E1C61E99FC}"/>
                                  </a:ext>
                                </a:extLst>
                              </p:cNvPr>
                              <p:cNvGrpSpPr>
                                <a:grpSpLocks/>
                              </p:cNvGrpSpPr>
                              <p:nvPr/>
                            </p:nvGrpSpPr>
                            <p:grpSpPr bwMode="auto">
                              <a:xfrm>
                                <a:off x="2034" y="1657"/>
                                <a:ext cx="344" cy="305"/>
                                <a:chOff x="2034" y="1657"/>
                                <a:chExt cx="344" cy="305"/>
                              </a:xfrm>
                            </p:grpSpPr>
                            <p:sp>
                              <p:nvSpPr>
                                <p:cNvPr id="546" name="Freeform 74">
                                  <a:extLst>
                                    <a:ext uri="{FF2B5EF4-FFF2-40B4-BE49-F238E27FC236}">
                                      <a16:creationId xmlns:a16="http://schemas.microsoft.com/office/drawing/2014/main" id="{7DF7ECCA-C456-4FEA-9C07-8E5737EBC446}"/>
                                    </a:ext>
                                  </a:extLst>
                                </p:cNvPr>
                                <p:cNvSpPr>
                                  <a:spLocks/>
                                </p:cNvSpPr>
                                <p:nvPr/>
                              </p:nvSpPr>
                              <p:spPr bwMode="auto">
                                <a:xfrm>
                                  <a:off x="2034" y="1657"/>
                                  <a:ext cx="344" cy="305"/>
                                </a:xfrm>
                                <a:custGeom>
                                  <a:avLst/>
                                  <a:gdLst>
                                    <a:gd name="T0" fmla="*/ 22 w 1716"/>
                                    <a:gd name="T1" fmla="*/ 10 h 1521"/>
                                    <a:gd name="T2" fmla="*/ 25 w 1716"/>
                                    <a:gd name="T3" fmla="*/ 6 h 1521"/>
                                    <a:gd name="T4" fmla="*/ 29 w 1716"/>
                                    <a:gd name="T5" fmla="*/ 3 h 1521"/>
                                    <a:gd name="T6" fmla="*/ 32 w 1716"/>
                                    <a:gd name="T7" fmla="*/ 1 h 1521"/>
                                    <a:gd name="T8" fmla="*/ 36 w 1716"/>
                                    <a:gd name="T9" fmla="*/ 0 h 1521"/>
                                    <a:gd name="T10" fmla="*/ 40 w 1716"/>
                                    <a:gd name="T11" fmla="*/ 1 h 1521"/>
                                    <a:gd name="T12" fmla="*/ 44 w 1716"/>
                                    <a:gd name="T13" fmla="*/ 2 h 1521"/>
                                    <a:gd name="T14" fmla="*/ 47 w 1716"/>
                                    <a:gd name="T15" fmla="*/ 3 h 1521"/>
                                    <a:gd name="T16" fmla="*/ 50 w 1716"/>
                                    <a:gd name="T17" fmla="*/ 6 h 1521"/>
                                    <a:gd name="T18" fmla="*/ 52 w 1716"/>
                                    <a:gd name="T19" fmla="*/ 9 h 1521"/>
                                    <a:gd name="T20" fmla="*/ 52 w 1716"/>
                                    <a:gd name="T21" fmla="*/ 12 h 1521"/>
                                    <a:gd name="T22" fmla="*/ 54 w 1716"/>
                                    <a:gd name="T23" fmla="*/ 14 h 1521"/>
                                    <a:gd name="T24" fmla="*/ 56 w 1716"/>
                                    <a:gd name="T25" fmla="*/ 15 h 1521"/>
                                    <a:gd name="T26" fmla="*/ 58 w 1716"/>
                                    <a:gd name="T27" fmla="*/ 18 h 1521"/>
                                    <a:gd name="T28" fmla="*/ 60 w 1716"/>
                                    <a:gd name="T29" fmla="*/ 20 h 1521"/>
                                    <a:gd name="T30" fmla="*/ 63 w 1716"/>
                                    <a:gd name="T31" fmla="*/ 24 h 1521"/>
                                    <a:gd name="T32" fmla="*/ 65 w 1716"/>
                                    <a:gd name="T33" fmla="*/ 28 h 1521"/>
                                    <a:gd name="T34" fmla="*/ 66 w 1716"/>
                                    <a:gd name="T35" fmla="*/ 33 h 1521"/>
                                    <a:gd name="T36" fmla="*/ 67 w 1716"/>
                                    <a:gd name="T37" fmla="*/ 38 h 1521"/>
                                    <a:gd name="T38" fmla="*/ 68 w 1716"/>
                                    <a:gd name="T39" fmla="*/ 43 h 1521"/>
                                    <a:gd name="T40" fmla="*/ 69 w 1716"/>
                                    <a:gd name="T41" fmla="*/ 48 h 1521"/>
                                    <a:gd name="T42" fmla="*/ 69 w 1716"/>
                                    <a:gd name="T43" fmla="*/ 52 h 1521"/>
                                    <a:gd name="T44" fmla="*/ 68 w 1716"/>
                                    <a:gd name="T45" fmla="*/ 55 h 1521"/>
                                    <a:gd name="T46" fmla="*/ 67 w 1716"/>
                                    <a:gd name="T47" fmla="*/ 58 h 1521"/>
                                    <a:gd name="T48" fmla="*/ 63 w 1716"/>
                                    <a:gd name="T49" fmla="*/ 60 h 1521"/>
                                    <a:gd name="T50" fmla="*/ 59 w 1716"/>
                                    <a:gd name="T51" fmla="*/ 60 h 1521"/>
                                    <a:gd name="T52" fmla="*/ 54 w 1716"/>
                                    <a:gd name="T53" fmla="*/ 61 h 1521"/>
                                    <a:gd name="T54" fmla="*/ 49 w 1716"/>
                                    <a:gd name="T55" fmla="*/ 61 h 1521"/>
                                    <a:gd name="T56" fmla="*/ 44 w 1716"/>
                                    <a:gd name="T57" fmla="*/ 61 h 1521"/>
                                    <a:gd name="T58" fmla="*/ 40 w 1716"/>
                                    <a:gd name="T59" fmla="*/ 61 h 1521"/>
                                    <a:gd name="T60" fmla="*/ 36 w 1716"/>
                                    <a:gd name="T61" fmla="*/ 59 h 1521"/>
                                    <a:gd name="T62" fmla="*/ 32 w 1716"/>
                                    <a:gd name="T63" fmla="*/ 58 h 1521"/>
                                    <a:gd name="T64" fmla="*/ 28 w 1716"/>
                                    <a:gd name="T65" fmla="*/ 56 h 1521"/>
                                    <a:gd name="T66" fmla="*/ 24 w 1716"/>
                                    <a:gd name="T67" fmla="*/ 54 h 1521"/>
                                    <a:gd name="T68" fmla="*/ 20 w 1716"/>
                                    <a:gd name="T69" fmla="*/ 52 h 1521"/>
                                    <a:gd name="T70" fmla="*/ 17 w 1716"/>
                                    <a:gd name="T71" fmla="*/ 49 h 1521"/>
                                    <a:gd name="T72" fmla="*/ 14 w 1716"/>
                                    <a:gd name="T73" fmla="*/ 45 h 1521"/>
                                    <a:gd name="T74" fmla="*/ 12 w 1716"/>
                                    <a:gd name="T75" fmla="*/ 42 h 1521"/>
                                    <a:gd name="T76" fmla="*/ 10 w 1716"/>
                                    <a:gd name="T77" fmla="*/ 41 h 1521"/>
                                    <a:gd name="T78" fmla="*/ 8 w 1716"/>
                                    <a:gd name="T79" fmla="*/ 40 h 1521"/>
                                    <a:gd name="T80" fmla="*/ 4 w 1716"/>
                                    <a:gd name="T81" fmla="*/ 37 h 1521"/>
                                    <a:gd name="T82" fmla="*/ 2 w 1716"/>
                                    <a:gd name="T83" fmla="*/ 34 h 1521"/>
                                    <a:gd name="T84" fmla="*/ 0 w 1716"/>
                                    <a:gd name="T85" fmla="*/ 31 h 1521"/>
                                    <a:gd name="T86" fmla="*/ 0 w 1716"/>
                                    <a:gd name="T87" fmla="*/ 27 h 1521"/>
                                    <a:gd name="T88" fmla="*/ 0 w 1716"/>
                                    <a:gd name="T89" fmla="*/ 24 h 1521"/>
                                    <a:gd name="T90" fmla="*/ 2 w 1716"/>
                                    <a:gd name="T91" fmla="*/ 20 h 1521"/>
                                    <a:gd name="T92" fmla="*/ 4 w 1716"/>
                                    <a:gd name="T93" fmla="*/ 16 h 1521"/>
                                    <a:gd name="T94" fmla="*/ 7 w 1716"/>
                                    <a:gd name="T95" fmla="*/ 14 h 1521"/>
                                    <a:gd name="T96" fmla="*/ 10 w 1716"/>
                                    <a:gd name="T97" fmla="*/ 12 h 1521"/>
                                    <a:gd name="T98" fmla="*/ 14 w 1716"/>
                                    <a:gd name="T99" fmla="*/ 11 h 1521"/>
                                    <a:gd name="T100" fmla="*/ 19 w 1716"/>
                                    <a:gd name="T101" fmla="*/ 12 h 152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16"/>
                                    <a:gd name="T154" fmla="*/ 0 h 1521"/>
                                    <a:gd name="T155" fmla="*/ 1716 w 1716"/>
                                    <a:gd name="T156" fmla="*/ 1521 h 152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16" h="1521">
                                      <a:moveTo>
                                        <a:pt x="499" y="282"/>
                                      </a:moveTo>
                                      <a:lnTo>
                                        <a:pt x="548" y="246"/>
                                      </a:lnTo>
                                      <a:lnTo>
                                        <a:pt x="591" y="194"/>
                                      </a:lnTo>
                                      <a:lnTo>
                                        <a:pt x="634" y="140"/>
                                      </a:lnTo>
                                      <a:lnTo>
                                        <a:pt x="673" y="105"/>
                                      </a:lnTo>
                                      <a:lnTo>
                                        <a:pt x="716" y="70"/>
                                      </a:lnTo>
                                      <a:lnTo>
                                        <a:pt x="768" y="40"/>
                                      </a:lnTo>
                                      <a:lnTo>
                                        <a:pt x="806" y="19"/>
                                      </a:lnTo>
                                      <a:lnTo>
                                        <a:pt x="854" y="9"/>
                                      </a:lnTo>
                                      <a:lnTo>
                                        <a:pt x="906" y="0"/>
                                      </a:lnTo>
                                      <a:lnTo>
                                        <a:pt x="960" y="6"/>
                                      </a:lnTo>
                                      <a:lnTo>
                                        <a:pt x="1004" y="13"/>
                                      </a:lnTo>
                                      <a:lnTo>
                                        <a:pt x="1040" y="22"/>
                                      </a:lnTo>
                                      <a:lnTo>
                                        <a:pt x="1084" y="43"/>
                                      </a:lnTo>
                                      <a:lnTo>
                                        <a:pt x="1130" y="64"/>
                                      </a:lnTo>
                                      <a:lnTo>
                                        <a:pt x="1168" y="84"/>
                                      </a:lnTo>
                                      <a:lnTo>
                                        <a:pt x="1211" y="116"/>
                                      </a:lnTo>
                                      <a:lnTo>
                                        <a:pt x="1244" y="152"/>
                                      </a:lnTo>
                                      <a:lnTo>
                                        <a:pt x="1270" y="199"/>
                                      </a:lnTo>
                                      <a:lnTo>
                                        <a:pt x="1281" y="227"/>
                                      </a:lnTo>
                                      <a:lnTo>
                                        <a:pt x="1283" y="263"/>
                                      </a:lnTo>
                                      <a:lnTo>
                                        <a:pt x="1298" y="294"/>
                                      </a:lnTo>
                                      <a:lnTo>
                                        <a:pt x="1319" y="323"/>
                                      </a:lnTo>
                                      <a:lnTo>
                                        <a:pt x="1347" y="343"/>
                                      </a:lnTo>
                                      <a:lnTo>
                                        <a:pt x="1381" y="360"/>
                                      </a:lnTo>
                                      <a:lnTo>
                                        <a:pt x="1401" y="378"/>
                                      </a:lnTo>
                                      <a:lnTo>
                                        <a:pt x="1418" y="404"/>
                                      </a:lnTo>
                                      <a:lnTo>
                                        <a:pt x="1444" y="438"/>
                                      </a:lnTo>
                                      <a:lnTo>
                                        <a:pt x="1472" y="471"/>
                                      </a:lnTo>
                                      <a:lnTo>
                                        <a:pt x="1503" y="505"/>
                                      </a:lnTo>
                                      <a:lnTo>
                                        <a:pt x="1534" y="539"/>
                                      </a:lnTo>
                                      <a:lnTo>
                                        <a:pt x="1567" y="601"/>
                                      </a:lnTo>
                                      <a:lnTo>
                                        <a:pt x="1591" y="661"/>
                                      </a:lnTo>
                                      <a:lnTo>
                                        <a:pt x="1609" y="707"/>
                                      </a:lnTo>
                                      <a:lnTo>
                                        <a:pt x="1622" y="769"/>
                                      </a:lnTo>
                                      <a:lnTo>
                                        <a:pt x="1641" y="832"/>
                                      </a:lnTo>
                                      <a:lnTo>
                                        <a:pt x="1656" y="891"/>
                                      </a:lnTo>
                                      <a:lnTo>
                                        <a:pt x="1668" y="947"/>
                                      </a:lnTo>
                                      <a:lnTo>
                                        <a:pt x="1680" y="1005"/>
                                      </a:lnTo>
                                      <a:lnTo>
                                        <a:pt x="1695" y="1057"/>
                                      </a:lnTo>
                                      <a:lnTo>
                                        <a:pt x="1702" y="1122"/>
                                      </a:lnTo>
                                      <a:lnTo>
                                        <a:pt x="1710" y="1190"/>
                                      </a:lnTo>
                                      <a:lnTo>
                                        <a:pt x="1716" y="1253"/>
                                      </a:lnTo>
                                      <a:lnTo>
                                        <a:pt x="1708" y="1301"/>
                                      </a:lnTo>
                                      <a:lnTo>
                                        <a:pt x="1702" y="1340"/>
                                      </a:lnTo>
                                      <a:lnTo>
                                        <a:pt x="1698" y="1374"/>
                                      </a:lnTo>
                                      <a:lnTo>
                                        <a:pt x="1683" y="1404"/>
                                      </a:lnTo>
                                      <a:lnTo>
                                        <a:pt x="1658" y="1435"/>
                                      </a:lnTo>
                                      <a:lnTo>
                                        <a:pt x="1621" y="1463"/>
                                      </a:lnTo>
                                      <a:lnTo>
                                        <a:pt x="1576" y="1480"/>
                                      </a:lnTo>
                                      <a:lnTo>
                                        <a:pt x="1525" y="1491"/>
                                      </a:lnTo>
                                      <a:lnTo>
                                        <a:pt x="1464" y="1499"/>
                                      </a:lnTo>
                                      <a:lnTo>
                                        <a:pt x="1408" y="1506"/>
                                      </a:lnTo>
                                      <a:lnTo>
                                        <a:pt x="1346" y="1509"/>
                                      </a:lnTo>
                                      <a:lnTo>
                                        <a:pt x="1273" y="1516"/>
                                      </a:lnTo>
                                      <a:lnTo>
                                        <a:pt x="1210" y="1521"/>
                                      </a:lnTo>
                                      <a:lnTo>
                                        <a:pt x="1152" y="1521"/>
                                      </a:lnTo>
                                      <a:lnTo>
                                        <a:pt x="1094" y="1516"/>
                                      </a:lnTo>
                                      <a:lnTo>
                                        <a:pt x="1042" y="1509"/>
                                      </a:lnTo>
                                      <a:lnTo>
                                        <a:pt x="1001" y="1505"/>
                                      </a:lnTo>
                                      <a:lnTo>
                                        <a:pt x="957" y="1493"/>
                                      </a:lnTo>
                                      <a:lnTo>
                                        <a:pt x="903" y="1478"/>
                                      </a:lnTo>
                                      <a:lnTo>
                                        <a:pt x="843" y="1459"/>
                                      </a:lnTo>
                                      <a:lnTo>
                                        <a:pt x="796" y="1441"/>
                                      </a:lnTo>
                                      <a:lnTo>
                                        <a:pt x="741" y="1419"/>
                                      </a:lnTo>
                                      <a:lnTo>
                                        <a:pt x="694" y="1399"/>
                                      </a:lnTo>
                                      <a:lnTo>
                                        <a:pt x="647" y="1375"/>
                                      </a:lnTo>
                                      <a:lnTo>
                                        <a:pt x="597" y="1349"/>
                                      </a:lnTo>
                                      <a:lnTo>
                                        <a:pt x="550" y="1321"/>
                                      </a:lnTo>
                                      <a:lnTo>
                                        <a:pt x="503" y="1286"/>
                                      </a:lnTo>
                                      <a:lnTo>
                                        <a:pt x="460" y="1252"/>
                                      </a:lnTo>
                                      <a:lnTo>
                                        <a:pt x="429" y="1224"/>
                                      </a:lnTo>
                                      <a:lnTo>
                                        <a:pt x="388" y="1170"/>
                                      </a:lnTo>
                                      <a:lnTo>
                                        <a:pt x="355" y="1127"/>
                                      </a:lnTo>
                                      <a:lnTo>
                                        <a:pt x="321" y="1079"/>
                                      </a:lnTo>
                                      <a:lnTo>
                                        <a:pt x="301" y="1051"/>
                                      </a:lnTo>
                                      <a:lnTo>
                                        <a:pt x="285" y="1014"/>
                                      </a:lnTo>
                                      <a:lnTo>
                                        <a:pt x="255" y="1006"/>
                                      </a:lnTo>
                                      <a:lnTo>
                                        <a:pt x="221" y="996"/>
                                      </a:lnTo>
                                      <a:lnTo>
                                        <a:pt x="190" y="981"/>
                                      </a:lnTo>
                                      <a:lnTo>
                                        <a:pt x="150" y="957"/>
                                      </a:lnTo>
                                      <a:lnTo>
                                        <a:pt x="111" y="928"/>
                                      </a:lnTo>
                                      <a:lnTo>
                                        <a:pt x="85" y="894"/>
                                      </a:lnTo>
                                      <a:lnTo>
                                        <a:pt x="55" y="854"/>
                                      </a:lnTo>
                                      <a:lnTo>
                                        <a:pt x="33" y="817"/>
                                      </a:lnTo>
                                      <a:lnTo>
                                        <a:pt x="12" y="777"/>
                                      </a:lnTo>
                                      <a:lnTo>
                                        <a:pt x="4" y="738"/>
                                      </a:lnTo>
                                      <a:lnTo>
                                        <a:pt x="0" y="684"/>
                                      </a:lnTo>
                                      <a:lnTo>
                                        <a:pt x="3" y="641"/>
                                      </a:lnTo>
                                      <a:lnTo>
                                        <a:pt x="12" y="597"/>
                                      </a:lnTo>
                                      <a:lnTo>
                                        <a:pt x="27" y="547"/>
                                      </a:lnTo>
                                      <a:lnTo>
                                        <a:pt x="49" y="499"/>
                                      </a:lnTo>
                                      <a:lnTo>
                                        <a:pt x="76" y="451"/>
                                      </a:lnTo>
                                      <a:lnTo>
                                        <a:pt x="107" y="409"/>
                                      </a:lnTo>
                                      <a:lnTo>
                                        <a:pt x="134" y="378"/>
                                      </a:lnTo>
                                      <a:lnTo>
                                        <a:pt x="168" y="347"/>
                                      </a:lnTo>
                                      <a:lnTo>
                                        <a:pt x="208" y="320"/>
                                      </a:lnTo>
                                      <a:lnTo>
                                        <a:pt x="248" y="301"/>
                                      </a:lnTo>
                                      <a:lnTo>
                                        <a:pt x="298" y="289"/>
                                      </a:lnTo>
                                      <a:lnTo>
                                        <a:pt x="360" y="281"/>
                                      </a:lnTo>
                                      <a:lnTo>
                                        <a:pt x="415" y="282"/>
                                      </a:lnTo>
                                      <a:lnTo>
                                        <a:pt x="466" y="288"/>
                                      </a:lnTo>
                                      <a:lnTo>
                                        <a:pt x="499" y="282"/>
                                      </a:lnTo>
                                      <a:close/>
                                    </a:path>
                                  </a:pathLst>
                                </a:custGeom>
                                <a:solidFill>
                                  <a:srgbClr val="FFC080"/>
                                </a:solidFill>
                                <a:ln w="9525">
                                  <a:noFill/>
                                  <a:round/>
                                  <a:headEnd/>
                                  <a:tailEnd/>
                                </a:ln>
                              </p:spPr>
                              <p:txBody>
                                <a:bodyPr/>
                                <a:lstStyle/>
                                <a:p>
                                  <a:endParaRPr lang="cs-CZ"/>
                                </a:p>
                              </p:txBody>
                            </p:sp>
                            <p:sp>
                              <p:nvSpPr>
                                <p:cNvPr id="547" name="Freeform 75">
                                  <a:extLst>
                                    <a:ext uri="{FF2B5EF4-FFF2-40B4-BE49-F238E27FC236}">
                                      <a16:creationId xmlns:a16="http://schemas.microsoft.com/office/drawing/2014/main" id="{8A197001-A2D7-43BE-9BCF-255B55C39B1C}"/>
                                    </a:ext>
                                  </a:extLst>
                                </p:cNvPr>
                                <p:cNvSpPr>
                                  <a:spLocks/>
                                </p:cNvSpPr>
                                <p:nvPr/>
                              </p:nvSpPr>
                              <p:spPr bwMode="auto">
                                <a:xfrm>
                                  <a:off x="2105" y="1733"/>
                                  <a:ext cx="273" cy="229"/>
                                </a:xfrm>
                                <a:custGeom>
                                  <a:avLst/>
                                  <a:gdLst>
                                    <a:gd name="T0" fmla="*/ 42 w 1361"/>
                                    <a:gd name="T1" fmla="*/ 1 h 1143"/>
                                    <a:gd name="T2" fmla="*/ 43 w 1361"/>
                                    <a:gd name="T3" fmla="*/ 1 h 1143"/>
                                    <a:gd name="T4" fmla="*/ 45 w 1361"/>
                                    <a:gd name="T5" fmla="*/ 4 h 1143"/>
                                    <a:gd name="T6" fmla="*/ 47 w 1361"/>
                                    <a:gd name="T7" fmla="*/ 6 h 1143"/>
                                    <a:gd name="T8" fmla="*/ 50 w 1361"/>
                                    <a:gd name="T9" fmla="*/ 11 h 1143"/>
                                    <a:gd name="T10" fmla="*/ 51 w 1361"/>
                                    <a:gd name="T11" fmla="*/ 16 h 1143"/>
                                    <a:gd name="T12" fmla="*/ 52 w 1361"/>
                                    <a:gd name="T13" fmla="*/ 21 h 1143"/>
                                    <a:gd name="T14" fmla="*/ 53 w 1361"/>
                                    <a:gd name="T15" fmla="*/ 25 h 1143"/>
                                    <a:gd name="T16" fmla="*/ 54 w 1361"/>
                                    <a:gd name="T17" fmla="*/ 30 h 1143"/>
                                    <a:gd name="T18" fmla="*/ 55 w 1361"/>
                                    <a:gd name="T19" fmla="*/ 35 h 1143"/>
                                    <a:gd name="T20" fmla="*/ 54 w 1361"/>
                                    <a:gd name="T21" fmla="*/ 39 h 1143"/>
                                    <a:gd name="T22" fmla="*/ 53 w 1361"/>
                                    <a:gd name="T23" fmla="*/ 41 h 1143"/>
                                    <a:gd name="T24" fmla="*/ 51 w 1361"/>
                                    <a:gd name="T25" fmla="*/ 43 h 1143"/>
                                    <a:gd name="T26" fmla="*/ 47 w 1361"/>
                                    <a:gd name="T27" fmla="*/ 45 h 1143"/>
                                    <a:gd name="T28" fmla="*/ 42 w 1361"/>
                                    <a:gd name="T29" fmla="*/ 45 h 1143"/>
                                    <a:gd name="T30" fmla="*/ 37 w 1361"/>
                                    <a:gd name="T31" fmla="*/ 46 h 1143"/>
                                    <a:gd name="T32" fmla="*/ 32 w 1361"/>
                                    <a:gd name="T33" fmla="*/ 46 h 1143"/>
                                    <a:gd name="T34" fmla="*/ 28 w 1361"/>
                                    <a:gd name="T35" fmla="*/ 45 h 1143"/>
                                    <a:gd name="T36" fmla="*/ 24 w 1361"/>
                                    <a:gd name="T37" fmla="*/ 45 h 1143"/>
                                    <a:gd name="T38" fmla="*/ 20 w 1361"/>
                                    <a:gd name="T39" fmla="*/ 43 h 1143"/>
                                    <a:gd name="T40" fmla="*/ 15 w 1361"/>
                                    <a:gd name="T41" fmla="*/ 42 h 1143"/>
                                    <a:gd name="T42" fmla="*/ 12 w 1361"/>
                                    <a:gd name="T43" fmla="*/ 40 h 1143"/>
                                    <a:gd name="T44" fmla="*/ 8 w 1361"/>
                                    <a:gd name="T45" fmla="*/ 38 h 1143"/>
                                    <a:gd name="T46" fmla="*/ 4 w 1361"/>
                                    <a:gd name="T47" fmla="*/ 35 h 1143"/>
                                    <a:gd name="T48" fmla="*/ 1 w 1361"/>
                                    <a:gd name="T49" fmla="*/ 32 h 1143"/>
                                    <a:gd name="T50" fmla="*/ 1 w 1361"/>
                                    <a:gd name="T51" fmla="*/ 30 h 1143"/>
                                    <a:gd name="T52" fmla="*/ 3 w 1361"/>
                                    <a:gd name="T53" fmla="*/ 33 h 1143"/>
                                    <a:gd name="T54" fmla="*/ 6 w 1361"/>
                                    <a:gd name="T55" fmla="*/ 35 h 1143"/>
                                    <a:gd name="T56" fmla="*/ 9 w 1361"/>
                                    <a:gd name="T57" fmla="*/ 37 h 1143"/>
                                    <a:gd name="T58" fmla="*/ 13 w 1361"/>
                                    <a:gd name="T59" fmla="*/ 39 h 1143"/>
                                    <a:gd name="T60" fmla="*/ 16 w 1361"/>
                                    <a:gd name="T61" fmla="*/ 41 h 1143"/>
                                    <a:gd name="T62" fmla="*/ 19 w 1361"/>
                                    <a:gd name="T63" fmla="*/ 42 h 1143"/>
                                    <a:gd name="T64" fmla="*/ 23 w 1361"/>
                                    <a:gd name="T65" fmla="*/ 43 h 1143"/>
                                    <a:gd name="T66" fmla="*/ 26 w 1361"/>
                                    <a:gd name="T67" fmla="*/ 44 h 1143"/>
                                    <a:gd name="T68" fmla="*/ 30 w 1361"/>
                                    <a:gd name="T69" fmla="*/ 44 h 1143"/>
                                    <a:gd name="T70" fmla="*/ 34 w 1361"/>
                                    <a:gd name="T71" fmla="*/ 44 h 1143"/>
                                    <a:gd name="T72" fmla="*/ 37 w 1361"/>
                                    <a:gd name="T73" fmla="*/ 44 h 1143"/>
                                    <a:gd name="T74" fmla="*/ 41 w 1361"/>
                                    <a:gd name="T75" fmla="*/ 44 h 1143"/>
                                    <a:gd name="T76" fmla="*/ 44 w 1361"/>
                                    <a:gd name="T77" fmla="*/ 43 h 1143"/>
                                    <a:gd name="T78" fmla="*/ 47 w 1361"/>
                                    <a:gd name="T79" fmla="*/ 43 h 1143"/>
                                    <a:gd name="T80" fmla="*/ 49 w 1361"/>
                                    <a:gd name="T81" fmla="*/ 41 h 1143"/>
                                    <a:gd name="T82" fmla="*/ 50 w 1361"/>
                                    <a:gd name="T83" fmla="*/ 39 h 1143"/>
                                    <a:gd name="T84" fmla="*/ 52 w 1361"/>
                                    <a:gd name="T85" fmla="*/ 37 h 1143"/>
                                    <a:gd name="T86" fmla="*/ 52 w 1361"/>
                                    <a:gd name="T87" fmla="*/ 35 h 1143"/>
                                    <a:gd name="T88" fmla="*/ 52 w 1361"/>
                                    <a:gd name="T89" fmla="*/ 30 h 1143"/>
                                    <a:gd name="T90" fmla="*/ 52 w 1361"/>
                                    <a:gd name="T91" fmla="*/ 26 h 1143"/>
                                    <a:gd name="T92" fmla="*/ 51 w 1361"/>
                                    <a:gd name="T93" fmla="*/ 22 h 1143"/>
                                    <a:gd name="T94" fmla="*/ 50 w 1361"/>
                                    <a:gd name="T95" fmla="*/ 19 h 1143"/>
                                    <a:gd name="T96" fmla="*/ 49 w 1361"/>
                                    <a:gd name="T97" fmla="*/ 16 h 1143"/>
                                    <a:gd name="T98" fmla="*/ 48 w 1361"/>
                                    <a:gd name="T99" fmla="*/ 12 h 1143"/>
                                    <a:gd name="T100" fmla="*/ 47 w 1361"/>
                                    <a:gd name="T101" fmla="*/ 9 h 1143"/>
                                    <a:gd name="T102" fmla="*/ 45 w 1361"/>
                                    <a:gd name="T103" fmla="*/ 6 h 1143"/>
                                    <a:gd name="T104" fmla="*/ 43 w 1361"/>
                                    <a:gd name="T105" fmla="*/ 3 h 11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61"/>
                                    <a:gd name="T160" fmla="*/ 0 h 1143"/>
                                    <a:gd name="T161" fmla="*/ 1361 w 1361"/>
                                    <a:gd name="T162" fmla="*/ 1143 h 11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61" h="1143">
                                      <a:moveTo>
                                        <a:pt x="1051" y="53"/>
                                      </a:moveTo>
                                      <a:lnTo>
                                        <a:pt x="1042" y="25"/>
                                      </a:lnTo>
                                      <a:lnTo>
                                        <a:pt x="1046" y="0"/>
                                      </a:lnTo>
                                      <a:lnTo>
                                        <a:pt x="1063" y="27"/>
                                      </a:lnTo>
                                      <a:lnTo>
                                        <a:pt x="1089" y="61"/>
                                      </a:lnTo>
                                      <a:lnTo>
                                        <a:pt x="1117" y="94"/>
                                      </a:lnTo>
                                      <a:lnTo>
                                        <a:pt x="1148" y="128"/>
                                      </a:lnTo>
                                      <a:lnTo>
                                        <a:pt x="1179" y="162"/>
                                      </a:lnTo>
                                      <a:lnTo>
                                        <a:pt x="1212" y="224"/>
                                      </a:lnTo>
                                      <a:lnTo>
                                        <a:pt x="1236" y="284"/>
                                      </a:lnTo>
                                      <a:lnTo>
                                        <a:pt x="1254" y="329"/>
                                      </a:lnTo>
                                      <a:lnTo>
                                        <a:pt x="1267" y="391"/>
                                      </a:lnTo>
                                      <a:lnTo>
                                        <a:pt x="1286" y="454"/>
                                      </a:lnTo>
                                      <a:lnTo>
                                        <a:pt x="1301" y="513"/>
                                      </a:lnTo>
                                      <a:lnTo>
                                        <a:pt x="1313" y="569"/>
                                      </a:lnTo>
                                      <a:lnTo>
                                        <a:pt x="1325" y="627"/>
                                      </a:lnTo>
                                      <a:lnTo>
                                        <a:pt x="1340" y="679"/>
                                      </a:lnTo>
                                      <a:lnTo>
                                        <a:pt x="1347" y="744"/>
                                      </a:lnTo>
                                      <a:lnTo>
                                        <a:pt x="1355" y="813"/>
                                      </a:lnTo>
                                      <a:lnTo>
                                        <a:pt x="1361" y="875"/>
                                      </a:lnTo>
                                      <a:lnTo>
                                        <a:pt x="1353" y="923"/>
                                      </a:lnTo>
                                      <a:lnTo>
                                        <a:pt x="1347" y="962"/>
                                      </a:lnTo>
                                      <a:lnTo>
                                        <a:pt x="1343" y="996"/>
                                      </a:lnTo>
                                      <a:lnTo>
                                        <a:pt x="1328" y="1026"/>
                                      </a:lnTo>
                                      <a:lnTo>
                                        <a:pt x="1303" y="1057"/>
                                      </a:lnTo>
                                      <a:lnTo>
                                        <a:pt x="1266" y="1085"/>
                                      </a:lnTo>
                                      <a:lnTo>
                                        <a:pt x="1221" y="1102"/>
                                      </a:lnTo>
                                      <a:lnTo>
                                        <a:pt x="1170" y="1113"/>
                                      </a:lnTo>
                                      <a:lnTo>
                                        <a:pt x="1109" y="1121"/>
                                      </a:lnTo>
                                      <a:lnTo>
                                        <a:pt x="1053" y="1128"/>
                                      </a:lnTo>
                                      <a:lnTo>
                                        <a:pt x="992" y="1131"/>
                                      </a:lnTo>
                                      <a:lnTo>
                                        <a:pt x="918" y="1138"/>
                                      </a:lnTo>
                                      <a:lnTo>
                                        <a:pt x="855" y="1143"/>
                                      </a:lnTo>
                                      <a:lnTo>
                                        <a:pt x="797" y="1143"/>
                                      </a:lnTo>
                                      <a:lnTo>
                                        <a:pt x="739" y="1138"/>
                                      </a:lnTo>
                                      <a:lnTo>
                                        <a:pt x="687" y="1131"/>
                                      </a:lnTo>
                                      <a:lnTo>
                                        <a:pt x="646" y="1127"/>
                                      </a:lnTo>
                                      <a:lnTo>
                                        <a:pt x="602" y="1115"/>
                                      </a:lnTo>
                                      <a:lnTo>
                                        <a:pt x="548" y="1100"/>
                                      </a:lnTo>
                                      <a:lnTo>
                                        <a:pt x="488" y="1081"/>
                                      </a:lnTo>
                                      <a:lnTo>
                                        <a:pt x="441" y="1063"/>
                                      </a:lnTo>
                                      <a:lnTo>
                                        <a:pt x="386" y="1041"/>
                                      </a:lnTo>
                                      <a:lnTo>
                                        <a:pt x="341" y="1021"/>
                                      </a:lnTo>
                                      <a:lnTo>
                                        <a:pt x="293" y="997"/>
                                      </a:lnTo>
                                      <a:lnTo>
                                        <a:pt x="243" y="971"/>
                                      </a:lnTo>
                                      <a:lnTo>
                                        <a:pt x="196" y="943"/>
                                      </a:lnTo>
                                      <a:lnTo>
                                        <a:pt x="149" y="908"/>
                                      </a:lnTo>
                                      <a:lnTo>
                                        <a:pt x="106" y="874"/>
                                      </a:lnTo>
                                      <a:lnTo>
                                        <a:pt x="74" y="847"/>
                                      </a:lnTo>
                                      <a:lnTo>
                                        <a:pt x="33" y="793"/>
                                      </a:lnTo>
                                      <a:lnTo>
                                        <a:pt x="0" y="749"/>
                                      </a:lnTo>
                                      <a:lnTo>
                                        <a:pt x="29" y="760"/>
                                      </a:lnTo>
                                      <a:lnTo>
                                        <a:pt x="54" y="782"/>
                                      </a:lnTo>
                                      <a:lnTo>
                                        <a:pt x="84" y="819"/>
                                      </a:lnTo>
                                      <a:lnTo>
                                        <a:pt x="122" y="853"/>
                                      </a:lnTo>
                                      <a:lnTo>
                                        <a:pt x="157" y="879"/>
                                      </a:lnTo>
                                      <a:lnTo>
                                        <a:pt x="198" y="908"/>
                                      </a:lnTo>
                                      <a:lnTo>
                                        <a:pt x="236" y="932"/>
                                      </a:lnTo>
                                      <a:lnTo>
                                        <a:pt x="278" y="960"/>
                                      </a:lnTo>
                                      <a:lnTo>
                                        <a:pt x="318" y="976"/>
                                      </a:lnTo>
                                      <a:lnTo>
                                        <a:pt x="366" y="1001"/>
                                      </a:lnTo>
                                      <a:lnTo>
                                        <a:pt x="406" y="1013"/>
                                      </a:lnTo>
                                      <a:lnTo>
                                        <a:pt x="443" y="1033"/>
                                      </a:lnTo>
                                      <a:lnTo>
                                        <a:pt x="483" y="1047"/>
                                      </a:lnTo>
                                      <a:lnTo>
                                        <a:pt x="519" y="1058"/>
                                      </a:lnTo>
                                      <a:lnTo>
                                        <a:pt x="568" y="1078"/>
                                      </a:lnTo>
                                      <a:lnTo>
                                        <a:pt x="613" y="1085"/>
                                      </a:lnTo>
                                      <a:lnTo>
                                        <a:pt x="660" y="1093"/>
                                      </a:lnTo>
                                      <a:lnTo>
                                        <a:pt x="708" y="1100"/>
                                      </a:lnTo>
                                      <a:lnTo>
                                        <a:pt x="757" y="1106"/>
                                      </a:lnTo>
                                      <a:lnTo>
                                        <a:pt x="805" y="1109"/>
                                      </a:lnTo>
                                      <a:lnTo>
                                        <a:pt x="845" y="1107"/>
                                      </a:lnTo>
                                      <a:lnTo>
                                        <a:pt x="889" y="1106"/>
                                      </a:lnTo>
                                      <a:lnTo>
                                        <a:pt x="928" y="1104"/>
                                      </a:lnTo>
                                      <a:lnTo>
                                        <a:pt x="971" y="1100"/>
                                      </a:lnTo>
                                      <a:lnTo>
                                        <a:pt x="1012" y="1097"/>
                                      </a:lnTo>
                                      <a:lnTo>
                                        <a:pt x="1052" y="1090"/>
                                      </a:lnTo>
                                      <a:lnTo>
                                        <a:pt x="1098" y="1084"/>
                                      </a:lnTo>
                                      <a:lnTo>
                                        <a:pt x="1140" y="1081"/>
                                      </a:lnTo>
                                      <a:lnTo>
                                        <a:pt x="1163" y="1067"/>
                                      </a:lnTo>
                                      <a:lnTo>
                                        <a:pt x="1190" y="1047"/>
                                      </a:lnTo>
                                      <a:lnTo>
                                        <a:pt x="1216" y="1033"/>
                                      </a:lnTo>
                                      <a:lnTo>
                                        <a:pt x="1234" y="1008"/>
                                      </a:lnTo>
                                      <a:lnTo>
                                        <a:pt x="1251" y="980"/>
                                      </a:lnTo>
                                      <a:lnTo>
                                        <a:pt x="1265" y="952"/>
                                      </a:lnTo>
                                      <a:lnTo>
                                        <a:pt x="1280" y="921"/>
                                      </a:lnTo>
                                      <a:lnTo>
                                        <a:pt x="1290" y="888"/>
                                      </a:lnTo>
                                      <a:lnTo>
                                        <a:pt x="1302" y="867"/>
                                      </a:lnTo>
                                      <a:lnTo>
                                        <a:pt x="1297" y="809"/>
                                      </a:lnTo>
                                      <a:lnTo>
                                        <a:pt x="1293" y="750"/>
                                      </a:lnTo>
                                      <a:lnTo>
                                        <a:pt x="1290" y="692"/>
                                      </a:lnTo>
                                      <a:lnTo>
                                        <a:pt x="1287" y="644"/>
                                      </a:lnTo>
                                      <a:lnTo>
                                        <a:pt x="1277" y="604"/>
                                      </a:lnTo>
                                      <a:lnTo>
                                        <a:pt x="1266" y="558"/>
                                      </a:lnTo>
                                      <a:lnTo>
                                        <a:pt x="1253" y="516"/>
                                      </a:lnTo>
                                      <a:lnTo>
                                        <a:pt x="1245" y="479"/>
                                      </a:lnTo>
                                      <a:lnTo>
                                        <a:pt x="1234" y="436"/>
                                      </a:lnTo>
                                      <a:lnTo>
                                        <a:pt x="1220" y="387"/>
                                      </a:lnTo>
                                      <a:lnTo>
                                        <a:pt x="1208" y="337"/>
                                      </a:lnTo>
                                      <a:lnTo>
                                        <a:pt x="1203" y="299"/>
                                      </a:lnTo>
                                      <a:lnTo>
                                        <a:pt x="1180" y="263"/>
                                      </a:lnTo>
                                      <a:lnTo>
                                        <a:pt x="1159" y="232"/>
                                      </a:lnTo>
                                      <a:lnTo>
                                        <a:pt x="1137" y="192"/>
                                      </a:lnTo>
                                      <a:lnTo>
                                        <a:pt x="1113" y="149"/>
                                      </a:lnTo>
                                      <a:lnTo>
                                        <a:pt x="1092" y="113"/>
                                      </a:lnTo>
                                      <a:lnTo>
                                        <a:pt x="1070" y="84"/>
                                      </a:lnTo>
                                      <a:lnTo>
                                        <a:pt x="1051" y="53"/>
                                      </a:lnTo>
                                      <a:close/>
                                    </a:path>
                                  </a:pathLst>
                                </a:custGeom>
                                <a:solidFill>
                                  <a:srgbClr val="FFA040"/>
                                </a:solidFill>
                                <a:ln w="9525">
                                  <a:noFill/>
                                  <a:round/>
                                  <a:headEnd/>
                                  <a:tailEnd/>
                                </a:ln>
                              </p:spPr>
                              <p:txBody>
                                <a:bodyPr/>
                                <a:lstStyle/>
                                <a:p>
                                  <a:endParaRPr lang="cs-CZ"/>
                                </a:p>
                              </p:txBody>
                            </p:sp>
                          </p:grpSp>
                          <p:sp>
                            <p:nvSpPr>
                              <p:cNvPr id="545" name="Freeform 76">
                                <a:extLst>
                                  <a:ext uri="{FF2B5EF4-FFF2-40B4-BE49-F238E27FC236}">
                                    <a16:creationId xmlns:a16="http://schemas.microsoft.com/office/drawing/2014/main" id="{C9363B6D-D12F-45CF-B220-2BE3D87EBA54}"/>
                                  </a:ext>
                                </a:extLst>
                              </p:cNvPr>
                              <p:cNvSpPr>
                                <a:spLocks/>
                              </p:cNvSpPr>
                              <p:nvPr/>
                            </p:nvSpPr>
                            <p:spPr bwMode="auto">
                              <a:xfrm>
                                <a:off x="2215" y="1825"/>
                                <a:ext cx="97" cy="98"/>
                              </a:xfrm>
                              <a:custGeom>
                                <a:avLst/>
                                <a:gdLst>
                                  <a:gd name="T0" fmla="*/ 1 w 488"/>
                                  <a:gd name="T1" fmla="*/ 0 h 488"/>
                                  <a:gd name="T2" fmla="*/ 2 w 488"/>
                                  <a:gd name="T3" fmla="*/ 1 h 488"/>
                                  <a:gd name="T4" fmla="*/ 4 w 488"/>
                                  <a:gd name="T5" fmla="*/ 2 h 488"/>
                                  <a:gd name="T6" fmla="*/ 5 w 488"/>
                                  <a:gd name="T7" fmla="*/ 4 h 488"/>
                                  <a:gd name="T8" fmla="*/ 6 w 488"/>
                                  <a:gd name="T9" fmla="*/ 5 h 488"/>
                                  <a:gd name="T10" fmla="*/ 8 w 488"/>
                                  <a:gd name="T11" fmla="*/ 7 h 488"/>
                                  <a:gd name="T12" fmla="*/ 10 w 488"/>
                                  <a:gd name="T13" fmla="*/ 9 h 488"/>
                                  <a:gd name="T14" fmla="*/ 12 w 488"/>
                                  <a:gd name="T15" fmla="*/ 11 h 488"/>
                                  <a:gd name="T16" fmla="*/ 13 w 488"/>
                                  <a:gd name="T17" fmla="*/ 13 h 488"/>
                                  <a:gd name="T18" fmla="*/ 14 w 488"/>
                                  <a:gd name="T19" fmla="*/ 14 h 488"/>
                                  <a:gd name="T20" fmla="*/ 15 w 488"/>
                                  <a:gd name="T21" fmla="*/ 15 h 488"/>
                                  <a:gd name="T22" fmla="*/ 16 w 488"/>
                                  <a:gd name="T23" fmla="*/ 16 h 488"/>
                                  <a:gd name="T24" fmla="*/ 17 w 488"/>
                                  <a:gd name="T25" fmla="*/ 17 h 488"/>
                                  <a:gd name="T26" fmla="*/ 18 w 488"/>
                                  <a:gd name="T27" fmla="*/ 17 h 488"/>
                                  <a:gd name="T28" fmla="*/ 19 w 488"/>
                                  <a:gd name="T29" fmla="*/ 18 h 488"/>
                                  <a:gd name="T30" fmla="*/ 19 w 488"/>
                                  <a:gd name="T31" fmla="*/ 19 h 488"/>
                                  <a:gd name="T32" fmla="*/ 19 w 488"/>
                                  <a:gd name="T33" fmla="*/ 19 h 488"/>
                                  <a:gd name="T34" fmla="*/ 19 w 488"/>
                                  <a:gd name="T35" fmla="*/ 20 h 488"/>
                                  <a:gd name="T36" fmla="*/ 18 w 488"/>
                                  <a:gd name="T37" fmla="*/ 20 h 488"/>
                                  <a:gd name="T38" fmla="*/ 17 w 488"/>
                                  <a:gd name="T39" fmla="*/ 19 h 488"/>
                                  <a:gd name="T40" fmla="*/ 16 w 488"/>
                                  <a:gd name="T41" fmla="*/ 19 h 488"/>
                                  <a:gd name="T42" fmla="*/ 16 w 488"/>
                                  <a:gd name="T43" fmla="*/ 18 h 488"/>
                                  <a:gd name="T44" fmla="*/ 15 w 488"/>
                                  <a:gd name="T45" fmla="*/ 18 h 488"/>
                                  <a:gd name="T46" fmla="*/ 13 w 488"/>
                                  <a:gd name="T47" fmla="*/ 17 h 488"/>
                                  <a:gd name="T48" fmla="*/ 12 w 488"/>
                                  <a:gd name="T49" fmla="*/ 16 h 488"/>
                                  <a:gd name="T50" fmla="*/ 11 w 488"/>
                                  <a:gd name="T51" fmla="*/ 14 h 488"/>
                                  <a:gd name="T52" fmla="*/ 10 w 488"/>
                                  <a:gd name="T53" fmla="*/ 13 h 488"/>
                                  <a:gd name="T54" fmla="*/ 8 w 488"/>
                                  <a:gd name="T55" fmla="*/ 12 h 488"/>
                                  <a:gd name="T56" fmla="*/ 7 w 488"/>
                                  <a:gd name="T57" fmla="*/ 11 h 488"/>
                                  <a:gd name="T58" fmla="*/ 6 w 488"/>
                                  <a:gd name="T59" fmla="*/ 10 h 488"/>
                                  <a:gd name="T60" fmla="*/ 5 w 488"/>
                                  <a:gd name="T61" fmla="*/ 9 h 488"/>
                                  <a:gd name="T62" fmla="*/ 5 w 488"/>
                                  <a:gd name="T63" fmla="*/ 8 h 488"/>
                                  <a:gd name="T64" fmla="*/ 4 w 488"/>
                                  <a:gd name="T65" fmla="*/ 7 h 488"/>
                                  <a:gd name="T66" fmla="*/ 3 w 488"/>
                                  <a:gd name="T67" fmla="*/ 6 h 488"/>
                                  <a:gd name="T68" fmla="*/ 2 w 488"/>
                                  <a:gd name="T69" fmla="*/ 4 h 488"/>
                                  <a:gd name="T70" fmla="*/ 1 w 488"/>
                                  <a:gd name="T71" fmla="*/ 3 h 488"/>
                                  <a:gd name="T72" fmla="*/ 1 w 488"/>
                                  <a:gd name="T73" fmla="*/ 2 h 488"/>
                                  <a:gd name="T74" fmla="*/ 0 w 488"/>
                                  <a:gd name="T75" fmla="*/ 1 h 488"/>
                                  <a:gd name="T76" fmla="*/ 0 w 488"/>
                                  <a:gd name="T77" fmla="*/ 1 h 488"/>
                                  <a:gd name="T78" fmla="*/ 0 w 488"/>
                                  <a:gd name="T79" fmla="*/ 0 h 488"/>
                                  <a:gd name="T80" fmla="*/ 1 w 488"/>
                                  <a:gd name="T81" fmla="*/ 0 h 48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88"/>
                                  <a:gd name="T124" fmla="*/ 0 h 488"/>
                                  <a:gd name="T125" fmla="*/ 488 w 488"/>
                                  <a:gd name="T126" fmla="*/ 488 h 48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88" h="488">
                                    <a:moveTo>
                                      <a:pt x="22" y="0"/>
                                    </a:moveTo>
                                    <a:lnTo>
                                      <a:pt x="57" y="24"/>
                                    </a:lnTo>
                                    <a:lnTo>
                                      <a:pt x="89" y="55"/>
                                    </a:lnTo>
                                    <a:lnTo>
                                      <a:pt x="122" y="89"/>
                                    </a:lnTo>
                                    <a:lnTo>
                                      <a:pt x="158" y="130"/>
                                    </a:lnTo>
                                    <a:lnTo>
                                      <a:pt x="197" y="173"/>
                                    </a:lnTo>
                                    <a:lnTo>
                                      <a:pt x="243" y="221"/>
                                    </a:lnTo>
                                    <a:lnTo>
                                      <a:pt x="290" y="273"/>
                                    </a:lnTo>
                                    <a:lnTo>
                                      <a:pt x="323" y="313"/>
                                    </a:lnTo>
                                    <a:lnTo>
                                      <a:pt x="352" y="339"/>
                                    </a:lnTo>
                                    <a:lnTo>
                                      <a:pt x="381" y="364"/>
                                    </a:lnTo>
                                    <a:lnTo>
                                      <a:pt x="413" y="386"/>
                                    </a:lnTo>
                                    <a:lnTo>
                                      <a:pt x="444" y="412"/>
                                    </a:lnTo>
                                    <a:lnTo>
                                      <a:pt x="470" y="433"/>
                                    </a:lnTo>
                                    <a:lnTo>
                                      <a:pt x="484" y="449"/>
                                    </a:lnTo>
                                    <a:lnTo>
                                      <a:pt x="488" y="466"/>
                                    </a:lnTo>
                                    <a:lnTo>
                                      <a:pt x="485" y="479"/>
                                    </a:lnTo>
                                    <a:lnTo>
                                      <a:pt x="476" y="486"/>
                                    </a:lnTo>
                                    <a:lnTo>
                                      <a:pt x="462" y="488"/>
                                    </a:lnTo>
                                    <a:lnTo>
                                      <a:pt x="444" y="482"/>
                                    </a:lnTo>
                                    <a:lnTo>
                                      <a:pt x="417" y="463"/>
                                    </a:lnTo>
                                    <a:lnTo>
                                      <a:pt x="390" y="448"/>
                                    </a:lnTo>
                                    <a:lnTo>
                                      <a:pt x="365" y="436"/>
                                    </a:lnTo>
                                    <a:lnTo>
                                      <a:pt x="336" y="411"/>
                                    </a:lnTo>
                                    <a:lnTo>
                                      <a:pt x="308" y="389"/>
                                    </a:lnTo>
                                    <a:lnTo>
                                      <a:pt x="274" y="361"/>
                                    </a:lnTo>
                                    <a:lnTo>
                                      <a:pt x="243" y="336"/>
                                    </a:lnTo>
                                    <a:lnTo>
                                      <a:pt x="208" y="307"/>
                                    </a:lnTo>
                                    <a:lnTo>
                                      <a:pt x="179" y="281"/>
                                    </a:lnTo>
                                    <a:lnTo>
                                      <a:pt x="155" y="252"/>
                                    </a:lnTo>
                                    <a:lnTo>
                                      <a:pt x="130" y="228"/>
                                    </a:lnTo>
                                    <a:lnTo>
                                      <a:pt x="116" y="208"/>
                                    </a:lnTo>
                                    <a:lnTo>
                                      <a:pt x="92" y="176"/>
                                    </a:lnTo>
                                    <a:lnTo>
                                      <a:pt x="71" y="142"/>
                                    </a:lnTo>
                                    <a:lnTo>
                                      <a:pt x="49" y="109"/>
                                    </a:lnTo>
                                    <a:lnTo>
                                      <a:pt x="31" y="79"/>
                                    </a:lnTo>
                                    <a:lnTo>
                                      <a:pt x="15" y="52"/>
                                    </a:lnTo>
                                    <a:lnTo>
                                      <a:pt x="4" y="30"/>
                                    </a:lnTo>
                                    <a:lnTo>
                                      <a:pt x="0" y="15"/>
                                    </a:lnTo>
                                    <a:lnTo>
                                      <a:pt x="4" y="5"/>
                                    </a:lnTo>
                                    <a:lnTo>
                                      <a:pt x="22" y="0"/>
                                    </a:lnTo>
                                    <a:close/>
                                  </a:path>
                                </a:pathLst>
                              </a:custGeom>
                              <a:solidFill>
                                <a:srgbClr val="FFE0C0"/>
                              </a:solidFill>
                              <a:ln w="9525">
                                <a:noFill/>
                                <a:round/>
                                <a:headEnd/>
                                <a:tailEnd/>
                              </a:ln>
                            </p:spPr>
                            <p:txBody>
                              <a:bodyPr/>
                              <a:lstStyle/>
                              <a:p>
                                <a:endParaRPr lang="cs-CZ"/>
                              </a:p>
                            </p:txBody>
                          </p:sp>
                        </p:grpSp>
                        <p:sp>
                          <p:nvSpPr>
                            <p:cNvPr id="543" name="Freeform 77">
                              <a:extLst>
                                <a:ext uri="{FF2B5EF4-FFF2-40B4-BE49-F238E27FC236}">
                                  <a16:creationId xmlns:a16="http://schemas.microsoft.com/office/drawing/2014/main" id="{EFD3964D-A69E-4B33-B5D4-41705175EC2F}"/>
                                </a:ext>
                              </a:extLst>
                            </p:cNvPr>
                            <p:cNvSpPr>
                              <a:spLocks/>
                            </p:cNvSpPr>
                            <p:nvPr/>
                          </p:nvSpPr>
                          <p:spPr bwMode="auto">
                            <a:xfrm>
                              <a:off x="2267" y="1883"/>
                              <a:ext cx="85" cy="65"/>
                            </a:xfrm>
                            <a:custGeom>
                              <a:avLst/>
                              <a:gdLst>
                                <a:gd name="T0" fmla="*/ 17 w 422"/>
                                <a:gd name="T1" fmla="*/ 0 h 325"/>
                                <a:gd name="T2" fmla="*/ 17 w 422"/>
                                <a:gd name="T3" fmla="*/ 2 h 325"/>
                                <a:gd name="T4" fmla="*/ 17 w 422"/>
                                <a:gd name="T5" fmla="*/ 4 h 325"/>
                                <a:gd name="T6" fmla="*/ 17 w 422"/>
                                <a:gd name="T7" fmla="*/ 6 h 325"/>
                                <a:gd name="T8" fmla="*/ 16 w 422"/>
                                <a:gd name="T9" fmla="*/ 8 h 325"/>
                                <a:gd name="T10" fmla="*/ 16 w 422"/>
                                <a:gd name="T11" fmla="*/ 9 h 325"/>
                                <a:gd name="T12" fmla="*/ 15 w 422"/>
                                <a:gd name="T13" fmla="*/ 10 h 325"/>
                                <a:gd name="T14" fmla="*/ 13 w 422"/>
                                <a:gd name="T15" fmla="*/ 10 h 325"/>
                                <a:gd name="T16" fmla="*/ 12 w 422"/>
                                <a:gd name="T17" fmla="*/ 11 h 325"/>
                                <a:gd name="T18" fmla="*/ 10 w 422"/>
                                <a:gd name="T19" fmla="*/ 12 h 325"/>
                                <a:gd name="T20" fmla="*/ 8 w 422"/>
                                <a:gd name="T21" fmla="*/ 13 h 325"/>
                                <a:gd name="T22" fmla="*/ 6 w 422"/>
                                <a:gd name="T23" fmla="*/ 13 h 325"/>
                                <a:gd name="T24" fmla="*/ 4 w 422"/>
                                <a:gd name="T25" fmla="*/ 13 h 325"/>
                                <a:gd name="T26" fmla="*/ 2 w 422"/>
                                <a:gd name="T27" fmla="*/ 13 h 325"/>
                                <a:gd name="T28" fmla="*/ 0 w 422"/>
                                <a:gd name="T29" fmla="*/ 13 h 3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2"/>
                                <a:gd name="T46" fmla="*/ 0 h 325"/>
                                <a:gd name="T47" fmla="*/ 422 w 422"/>
                                <a:gd name="T48" fmla="*/ 325 h 32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2" h="325">
                                  <a:moveTo>
                                    <a:pt x="422" y="0"/>
                                  </a:moveTo>
                                  <a:lnTo>
                                    <a:pt x="422" y="44"/>
                                  </a:lnTo>
                                  <a:lnTo>
                                    <a:pt x="421" y="99"/>
                                  </a:lnTo>
                                  <a:lnTo>
                                    <a:pt x="415" y="148"/>
                                  </a:lnTo>
                                  <a:lnTo>
                                    <a:pt x="403" y="188"/>
                                  </a:lnTo>
                                  <a:lnTo>
                                    <a:pt x="383" y="215"/>
                                  </a:lnTo>
                                  <a:lnTo>
                                    <a:pt x="359" y="238"/>
                                  </a:lnTo>
                                  <a:lnTo>
                                    <a:pt x="325" y="260"/>
                                  </a:lnTo>
                                  <a:lnTo>
                                    <a:pt x="290" y="279"/>
                                  </a:lnTo>
                                  <a:lnTo>
                                    <a:pt x="239" y="300"/>
                                  </a:lnTo>
                                  <a:lnTo>
                                    <a:pt x="193" y="313"/>
                                  </a:lnTo>
                                  <a:lnTo>
                                    <a:pt x="141" y="320"/>
                                  </a:lnTo>
                                  <a:lnTo>
                                    <a:pt x="95" y="325"/>
                                  </a:lnTo>
                                  <a:lnTo>
                                    <a:pt x="47" y="323"/>
                                  </a:lnTo>
                                  <a:lnTo>
                                    <a:pt x="0" y="320"/>
                                  </a:lnTo>
                                </a:path>
                              </a:pathLst>
                            </a:custGeom>
                            <a:noFill/>
                            <a:ln w="3175">
                              <a:solidFill>
                                <a:srgbClr val="FF8000"/>
                              </a:solidFill>
                              <a:round/>
                              <a:headEnd/>
                              <a:tailEnd/>
                            </a:ln>
                          </p:spPr>
                          <p:txBody>
                            <a:bodyPr/>
                            <a:lstStyle/>
                            <a:p>
                              <a:endParaRPr lang="cs-CZ"/>
                            </a:p>
                          </p:txBody>
                        </p:sp>
                      </p:grpSp>
                      <p:grpSp>
                        <p:nvGrpSpPr>
                          <p:cNvPr id="492" name="Group 78">
                            <a:extLst>
                              <a:ext uri="{FF2B5EF4-FFF2-40B4-BE49-F238E27FC236}">
                                <a16:creationId xmlns:a16="http://schemas.microsoft.com/office/drawing/2014/main" id="{CAFF8A84-1FEA-4542-BED8-41DACDE492AC}"/>
                              </a:ext>
                            </a:extLst>
                          </p:cNvPr>
                          <p:cNvGrpSpPr>
                            <a:grpSpLocks/>
                          </p:cNvGrpSpPr>
                          <p:nvPr/>
                        </p:nvGrpSpPr>
                        <p:grpSpPr bwMode="auto">
                          <a:xfrm>
                            <a:off x="2045" y="1667"/>
                            <a:ext cx="293" cy="271"/>
                            <a:chOff x="2045" y="1667"/>
                            <a:chExt cx="293" cy="271"/>
                          </a:xfrm>
                        </p:grpSpPr>
                        <p:grpSp>
                          <p:nvGrpSpPr>
                            <p:cNvPr id="493" name="Group 79">
                              <a:extLst>
                                <a:ext uri="{FF2B5EF4-FFF2-40B4-BE49-F238E27FC236}">
                                  <a16:creationId xmlns:a16="http://schemas.microsoft.com/office/drawing/2014/main" id="{98B5DCC5-EA53-4916-81AD-F4E9EB673035}"/>
                                </a:ext>
                              </a:extLst>
                            </p:cNvPr>
                            <p:cNvGrpSpPr>
                              <a:grpSpLocks/>
                            </p:cNvGrpSpPr>
                            <p:nvPr/>
                          </p:nvGrpSpPr>
                          <p:grpSpPr bwMode="auto">
                            <a:xfrm>
                              <a:off x="2150" y="1667"/>
                              <a:ext cx="188" cy="243"/>
                              <a:chOff x="2150" y="1667"/>
                              <a:chExt cx="188" cy="243"/>
                            </a:xfrm>
                          </p:grpSpPr>
                          <p:grpSp>
                            <p:nvGrpSpPr>
                              <p:cNvPr id="519" name="Group 80">
                                <a:extLst>
                                  <a:ext uri="{FF2B5EF4-FFF2-40B4-BE49-F238E27FC236}">
                                    <a16:creationId xmlns:a16="http://schemas.microsoft.com/office/drawing/2014/main" id="{6F0D00CC-A126-4254-807A-547125C77937}"/>
                                  </a:ext>
                                </a:extLst>
                              </p:cNvPr>
                              <p:cNvGrpSpPr>
                                <a:grpSpLocks/>
                              </p:cNvGrpSpPr>
                              <p:nvPr/>
                            </p:nvGrpSpPr>
                            <p:grpSpPr bwMode="auto">
                              <a:xfrm>
                                <a:off x="2150" y="1667"/>
                                <a:ext cx="188" cy="243"/>
                                <a:chOff x="2150" y="1667"/>
                                <a:chExt cx="188" cy="243"/>
                              </a:xfrm>
                            </p:grpSpPr>
                            <p:grpSp>
                              <p:nvGrpSpPr>
                                <p:cNvPr id="524" name="Group 81">
                                  <a:extLst>
                                    <a:ext uri="{FF2B5EF4-FFF2-40B4-BE49-F238E27FC236}">
                                      <a16:creationId xmlns:a16="http://schemas.microsoft.com/office/drawing/2014/main" id="{7134B2FC-9636-456A-AD50-0C091C5503D1}"/>
                                    </a:ext>
                                  </a:extLst>
                                </p:cNvPr>
                                <p:cNvGrpSpPr>
                                  <a:grpSpLocks/>
                                </p:cNvGrpSpPr>
                                <p:nvPr/>
                              </p:nvGrpSpPr>
                              <p:grpSpPr bwMode="auto">
                                <a:xfrm>
                                  <a:off x="2150" y="1667"/>
                                  <a:ext cx="188" cy="243"/>
                                  <a:chOff x="2150" y="1667"/>
                                  <a:chExt cx="188" cy="243"/>
                                </a:xfrm>
                              </p:grpSpPr>
                              <p:grpSp>
                                <p:nvGrpSpPr>
                                  <p:cNvPr id="530" name="Group 82">
                                    <a:extLst>
                                      <a:ext uri="{FF2B5EF4-FFF2-40B4-BE49-F238E27FC236}">
                                        <a16:creationId xmlns:a16="http://schemas.microsoft.com/office/drawing/2014/main" id="{10A577A4-0B71-4F24-96C6-34C7B8856CCB}"/>
                                      </a:ext>
                                    </a:extLst>
                                  </p:cNvPr>
                                  <p:cNvGrpSpPr>
                                    <a:grpSpLocks/>
                                  </p:cNvGrpSpPr>
                                  <p:nvPr/>
                                </p:nvGrpSpPr>
                                <p:grpSpPr bwMode="auto">
                                  <a:xfrm>
                                    <a:off x="2150" y="1667"/>
                                    <a:ext cx="188" cy="243"/>
                                    <a:chOff x="2150" y="1667"/>
                                    <a:chExt cx="188" cy="243"/>
                                  </a:xfrm>
                                </p:grpSpPr>
                                <p:grpSp>
                                  <p:nvGrpSpPr>
                                    <p:cNvPr id="536" name="Group 83">
                                      <a:extLst>
                                        <a:ext uri="{FF2B5EF4-FFF2-40B4-BE49-F238E27FC236}">
                                          <a16:creationId xmlns:a16="http://schemas.microsoft.com/office/drawing/2014/main" id="{6C99BF11-DA36-4834-A8F2-4CC7BD27E361}"/>
                                        </a:ext>
                                      </a:extLst>
                                    </p:cNvPr>
                                    <p:cNvGrpSpPr>
                                      <a:grpSpLocks/>
                                    </p:cNvGrpSpPr>
                                    <p:nvPr/>
                                  </p:nvGrpSpPr>
                                  <p:grpSpPr bwMode="auto">
                                    <a:xfrm>
                                      <a:off x="2150" y="1667"/>
                                      <a:ext cx="188" cy="243"/>
                                      <a:chOff x="2150" y="1667"/>
                                      <a:chExt cx="188" cy="243"/>
                                    </a:xfrm>
                                  </p:grpSpPr>
                                  <p:sp>
                                    <p:nvSpPr>
                                      <p:cNvPr id="538" name="Freeform 84">
                                        <a:extLst>
                                          <a:ext uri="{FF2B5EF4-FFF2-40B4-BE49-F238E27FC236}">
                                            <a16:creationId xmlns:a16="http://schemas.microsoft.com/office/drawing/2014/main" id="{E6C33B18-1BD5-42EE-B17B-8ADA03269791}"/>
                                          </a:ext>
                                        </a:extLst>
                                      </p:cNvPr>
                                      <p:cNvSpPr>
                                        <a:spLocks/>
                                      </p:cNvSpPr>
                                      <p:nvPr/>
                                    </p:nvSpPr>
                                    <p:spPr bwMode="auto">
                                      <a:xfrm>
                                        <a:off x="2150" y="1667"/>
                                        <a:ext cx="188" cy="243"/>
                                      </a:xfrm>
                                      <a:custGeom>
                                        <a:avLst/>
                                        <a:gdLst>
                                          <a:gd name="T0" fmla="*/ 1 w 939"/>
                                          <a:gd name="T1" fmla="*/ 9 h 1215"/>
                                          <a:gd name="T2" fmla="*/ 2 w 939"/>
                                          <a:gd name="T3" fmla="*/ 7 h 1215"/>
                                          <a:gd name="T4" fmla="*/ 4 w 939"/>
                                          <a:gd name="T5" fmla="*/ 5 h 1215"/>
                                          <a:gd name="T6" fmla="*/ 7 w 939"/>
                                          <a:gd name="T7" fmla="*/ 2 h 1215"/>
                                          <a:gd name="T8" fmla="*/ 9 w 939"/>
                                          <a:gd name="T9" fmla="*/ 1 h 1215"/>
                                          <a:gd name="T10" fmla="*/ 13 w 939"/>
                                          <a:gd name="T11" fmla="*/ 0 h 1215"/>
                                          <a:gd name="T12" fmla="*/ 17 w 939"/>
                                          <a:gd name="T13" fmla="*/ 0 h 1215"/>
                                          <a:gd name="T14" fmla="*/ 20 w 939"/>
                                          <a:gd name="T15" fmla="*/ 1 h 1215"/>
                                          <a:gd name="T16" fmla="*/ 23 w 939"/>
                                          <a:gd name="T17" fmla="*/ 3 h 1215"/>
                                          <a:gd name="T18" fmla="*/ 25 w 939"/>
                                          <a:gd name="T19" fmla="*/ 5 h 1215"/>
                                          <a:gd name="T20" fmla="*/ 26 w 939"/>
                                          <a:gd name="T21" fmla="*/ 8 h 1215"/>
                                          <a:gd name="T22" fmla="*/ 26 w 939"/>
                                          <a:gd name="T23" fmla="*/ 11 h 1215"/>
                                          <a:gd name="T24" fmla="*/ 25 w 939"/>
                                          <a:gd name="T25" fmla="*/ 14 h 1215"/>
                                          <a:gd name="T26" fmla="*/ 24 w 939"/>
                                          <a:gd name="T27" fmla="*/ 16 h 1215"/>
                                          <a:gd name="T28" fmla="*/ 23 w 939"/>
                                          <a:gd name="T29" fmla="*/ 19 h 1215"/>
                                          <a:gd name="T30" fmla="*/ 24 w 939"/>
                                          <a:gd name="T31" fmla="*/ 19 h 1215"/>
                                          <a:gd name="T32" fmla="*/ 25 w 939"/>
                                          <a:gd name="T33" fmla="*/ 18 h 1215"/>
                                          <a:gd name="T34" fmla="*/ 26 w 939"/>
                                          <a:gd name="T35" fmla="*/ 15 h 1215"/>
                                          <a:gd name="T36" fmla="*/ 27 w 939"/>
                                          <a:gd name="T37" fmla="*/ 13 h 1215"/>
                                          <a:gd name="T38" fmla="*/ 28 w 939"/>
                                          <a:gd name="T39" fmla="*/ 14 h 1215"/>
                                          <a:gd name="T40" fmla="*/ 30 w 939"/>
                                          <a:gd name="T41" fmla="*/ 16 h 1215"/>
                                          <a:gd name="T42" fmla="*/ 31 w 939"/>
                                          <a:gd name="T43" fmla="*/ 19 h 1215"/>
                                          <a:gd name="T44" fmla="*/ 32 w 939"/>
                                          <a:gd name="T45" fmla="*/ 21 h 1215"/>
                                          <a:gd name="T46" fmla="*/ 33 w 939"/>
                                          <a:gd name="T47" fmla="*/ 23 h 1215"/>
                                          <a:gd name="T48" fmla="*/ 32 w 939"/>
                                          <a:gd name="T49" fmla="*/ 26 h 1215"/>
                                          <a:gd name="T50" fmla="*/ 33 w 939"/>
                                          <a:gd name="T51" fmla="*/ 28 h 1215"/>
                                          <a:gd name="T52" fmla="*/ 35 w 939"/>
                                          <a:gd name="T53" fmla="*/ 32 h 1215"/>
                                          <a:gd name="T54" fmla="*/ 36 w 939"/>
                                          <a:gd name="T55" fmla="*/ 34 h 1215"/>
                                          <a:gd name="T56" fmla="*/ 37 w 939"/>
                                          <a:gd name="T57" fmla="*/ 38 h 1215"/>
                                          <a:gd name="T58" fmla="*/ 37 w 939"/>
                                          <a:gd name="T59" fmla="*/ 41 h 1215"/>
                                          <a:gd name="T60" fmla="*/ 38 w 939"/>
                                          <a:gd name="T61" fmla="*/ 46 h 1215"/>
                                          <a:gd name="T62" fmla="*/ 37 w 939"/>
                                          <a:gd name="T63" fmla="*/ 48 h 1215"/>
                                          <a:gd name="T64" fmla="*/ 35 w 939"/>
                                          <a:gd name="T65" fmla="*/ 48 h 1215"/>
                                          <a:gd name="T66" fmla="*/ 32 w 939"/>
                                          <a:gd name="T67" fmla="*/ 47 h 1215"/>
                                          <a:gd name="T68" fmla="*/ 29 w 939"/>
                                          <a:gd name="T69" fmla="*/ 44 h 1215"/>
                                          <a:gd name="T70" fmla="*/ 25 w 939"/>
                                          <a:gd name="T71" fmla="*/ 40 h 1215"/>
                                          <a:gd name="T72" fmla="*/ 21 w 939"/>
                                          <a:gd name="T73" fmla="*/ 36 h 1215"/>
                                          <a:gd name="T74" fmla="*/ 15 w 939"/>
                                          <a:gd name="T75" fmla="*/ 30 h 1215"/>
                                          <a:gd name="T76" fmla="*/ 12 w 939"/>
                                          <a:gd name="T77" fmla="*/ 26 h 1215"/>
                                          <a:gd name="T78" fmla="*/ 11 w 939"/>
                                          <a:gd name="T79" fmla="*/ 24 h 1215"/>
                                          <a:gd name="T80" fmla="*/ 12 w 939"/>
                                          <a:gd name="T81" fmla="*/ 23 h 1215"/>
                                          <a:gd name="T82" fmla="*/ 15 w 939"/>
                                          <a:gd name="T83" fmla="*/ 22 h 1215"/>
                                          <a:gd name="T84" fmla="*/ 17 w 939"/>
                                          <a:gd name="T85" fmla="*/ 21 h 1215"/>
                                          <a:gd name="T86" fmla="*/ 18 w 939"/>
                                          <a:gd name="T87" fmla="*/ 20 h 1215"/>
                                          <a:gd name="T88" fmla="*/ 17 w 939"/>
                                          <a:gd name="T89" fmla="*/ 20 h 1215"/>
                                          <a:gd name="T90" fmla="*/ 14 w 939"/>
                                          <a:gd name="T91" fmla="*/ 20 h 1215"/>
                                          <a:gd name="T92" fmla="*/ 12 w 939"/>
                                          <a:gd name="T93" fmla="*/ 22 h 1215"/>
                                          <a:gd name="T94" fmla="*/ 9 w 939"/>
                                          <a:gd name="T95" fmla="*/ 23 h 1215"/>
                                          <a:gd name="T96" fmla="*/ 7 w 939"/>
                                          <a:gd name="T97" fmla="*/ 22 h 1215"/>
                                          <a:gd name="T98" fmla="*/ 6 w 939"/>
                                          <a:gd name="T99" fmla="*/ 21 h 1215"/>
                                          <a:gd name="T100" fmla="*/ 4 w 939"/>
                                          <a:gd name="T101" fmla="*/ 19 h 1215"/>
                                          <a:gd name="T102" fmla="*/ 2 w 939"/>
                                          <a:gd name="T103" fmla="*/ 16 h 1215"/>
                                          <a:gd name="T104" fmla="*/ 1 w 939"/>
                                          <a:gd name="T105" fmla="*/ 14 h 1215"/>
                                          <a:gd name="T106" fmla="*/ 0 w 939"/>
                                          <a:gd name="T107" fmla="*/ 12 h 12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9"/>
                                          <a:gd name="T163" fmla="*/ 0 h 1215"/>
                                          <a:gd name="T164" fmla="*/ 939 w 939"/>
                                          <a:gd name="T165" fmla="*/ 1215 h 12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9" h="1215">
                                            <a:moveTo>
                                              <a:pt x="2" y="270"/>
                                            </a:moveTo>
                                            <a:lnTo>
                                              <a:pt x="10" y="248"/>
                                            </a:lnTo>
                                            <a:lnTo>
                                              <a:pt x="20" y="228"/>
                                            </a:lnTo>
                                            <a:lnTo>
                                              <a:pt x="32" y="206"/>
                                            </a:lnTo>
                                            <a:lnTo>
                                              <a:pt x="45" y="191"/>
                                            </a:lnTo>
                                            <a:lnTo>
                                              <a:pt x="58" y="178"/>
                                            </a:lnTo>
                                            <a:lnTo>
                                              <a:pt x="75" y="160"/>
                                            </a:lnTo>
                                            <a:lnTo>
                                              <a:pt x="95" y="137"/>
                                            </a:lnTo>
                                            <a:lnTo>
                                              <a:pt x="110" y="116"/>
                                            </a:lnTo>
                                            <a:lnTo>
                                              <a:pt x="126" y="96"/>
                                            </a:lnTo>
                                            <a:lnTo>
                                              <a:pt x="143" y="80"/>
                                            </a:lnTo>
                                            <a:lnTo>
                                              <a:pt x="164" y="62"/>
                                            </a:lnTo>
                                            <a:lnTo>
                                              <a:pt x="184" y="47"/>
                                            </a:lnTo>
                                            <a:lnTo>
                                              <a:pt x="205" y="34"/>
                                            </a:lnTo>
                                            <a:lnTo>
                                              <a:pt x="231" y="21"/>
                                            </a:lnTo>
                                            <a:lnTo>
                                              <a:pt x="259" y="11"/>
                                            </a:lnTo>
                                            <a:lnTo>
                                              <a:pt x="288" y="4"/>
                                            </a:lnTo>
                                            <a:lnTo>
                                              <a:pt x="324" y="1"/>
                                            </a:lnTo>
                                            <a:lnTo>
                                              <a:pt x="358" y="0"/>
                                            </a:lnTo>
                                            <a:lnTo>
                                              <a:pt x="385" y="2"/>
                                            </a:lnTo>
                                            <a:lnTo>
                                              <a:pt x="413" y="6"/>
                                            </a:lnTo>
                                            <a:lnTo>
                                              <a:pt x="439" y="11"/>
                                            </a:lnTo>
                                            <a:lnTo>
                                              <a:pt x="471" y="19"/>
                                            </a:lnTo>
                                            <a:lnTo>
                                              <a:pt x="499" y="32"/>
                                            </a:lnTo>
                                            <a:lnTo>
                                              <a:pt x="521" y="43"/>
                                            </a:lnTo>
                                            <a:lnTo>
                                              <a:pt x="546" y="56"/>
                                            </a:lnTo>
                                            <a:lnTo>
                                              <a:pt x="565" y="74"/>
                                            </a:lnTo>
                                            <a:lnTo>
                                              <a:pt x="584" y="93"/>
                                            </a:lnTo>
                                            <a:lnTo>
                                              <a:pt x="599" y="112"/>
                                            </a:lnTo>
                                            <a:lnTo>
                                              <a:pt x="616" y="135"/>
                                            </a:lnTo>
                                            <a:lnTo>
                                              <a:pt x="631" y="158"/>
                                            </a:lnTo>
                                            <a:lnTo>
                                              <a:pt x="640" y="179"/>
                                            </a:lnTo>
                                            <a:lnTo>
                                              <a:pt x="646" y="206"/>
                                            </a:lnTo>
                                            <a:lnTo>
                                              <a:pt x="651" y="231"/>
                                            </a:lnTo>
                                            <a:lnTo>
                                              <a:pt x="654" y="250"/>
                                            </a:lnTo>
                                            <a:lnTo>
                                              <a:pt x="653" y="271"/>
                                            </a:lnTo>
                                            <a:lnTo>
                                              <a:pt x="648" y="286"/>
                                            </a:lnTo>
                                            <a:lnTo>
                                              <a:pt x="638" y="310"/>
                                            </a:lnTo>
                                            <a:lnTo>
                                              <a:pt x="624" y="339"/>
                                            </a:lnTo>
                                            <a:lnTo>
                                              <a:pt x="611" y="365"/>
                                            </a:lnTo>
                                            <a:lnTo>
                                              <a:pt x="601" y="386"/>
                                            </a:lnTo>
                                            <a:lnTo>
                                              <a:pt x="594" y="409"/>
                                            </a:lnTo>
                                            <a:lnTo>
                                              <a:pt x="586" y="433"/>
                                            </a:lnTo>
                                            <a:lnTo>
                                              <a:pt x="580" y="454"/>
                                            </a:lnTo>
                                            <a:lnTo>
                                              <a:pt x="577" y="465"/>
                                            </a:lnTo>
                                            <a:lnTo>
                                              <a:pt x="578" y="473"/>
                                            </a:lnTo>
                                            <a:lnTo>
                                              <a:pt x="583" y="476"/>
                                            </a:lnTo>
                                            <a:lnTo>
                                              <a:pt x="590" y="476"/>
                                            </a:lnTo>
                                            <a:lnTo>
                                              <a:pt x="596" y="470"/>
                                            </a:lnTo>
                                            <a:lnTo>
                                              <a:pt x="603" y="459"/>
                                            </a:lnTo>
                                            <a:lnTo>
                                              <a:pt x="612" y="439"/>
                                            </a:lnTo>
                                            <a:lnTo>
                                              <a:pt x="625" y="411"/>
                                            </a:lnTo>
                                            <a:lnTo>
                                              <a:pt x="640" y="385"/>
                                            </a:lnTo>
                                            <a:lnTo>
                                              <a:pt x="654" y="363"/>
                                            </a:lnTo>
                                            <a:lnTo>
                                              <a:pt x="668" y="343"/>
                                            </a:lnTo>
                                            <a:lnTo>
                                              <a:pt x="676" y="334"/>
                                            </a:lnTo>
                                            <a:lnTo>
                                              <a:pt x="684" y="329"/>
                                            </a:lnTo>
                                            <a:lnTo>
                                              <a:pt x="694" y="327"/>
                                            </a:lnTo>
                                            <a:lnTo>
                                              <a:pt x="701" y="333"/>
                                            </a:lnTo>
                                            <a:lnTo>
                                              <a:pt x="711" y="351"/>
                                            </a:lnTo>
                                            <a:lnTo>
                                              <a:pt x="720" y="367"/>
                                            </a:lnTo>
                                            <a:lnTo>
                                              <a:pt x="731" y="389"/>
                                            </a:lnTo>
                                            <a:lnTo>
                                              <a:pt x="743" y="410"/>
                                            </a:lnTo>
                                            <a:lnTo>
                                              <a:pt x="753" y="429"/>
                                            </a:lnTo>
                                            <a:lnTo>
                                              <a:pt x="761" y="450"/>
                                            </a:lnTo>
                                            <a:lnTo>
                                              <a:pt x="770" y="469"/>
                                            </a:lnTo>
                                            <a:lnTo>
                                              <a:pt x="778" y="491"/>
                                            </a:lnTo>
                                            <a:lnTo>
                                              <a:pt x="792" y="505"/>
                                            </a:lnTo>
                                            <a:lnTo>
                                              <a:pt x="808" y="524"/>
                                            </a:lnTo>
                                            <a:lnTo>
                                              <a:pt x="820" y="541"/>
                                            </a:lnTo>
                                            <a:lnTo>
                                              <a:pt x="823" y="561"/>
                                            </a:lnTo>
                                            <a:lnTo>
                                              <a:pt x="821" y="581"/>
                                            </a:lnTo>
                                            <a:lnTo>
                                              <a:pt x="817" y="608"/>
                                            </a:lnTo>
                                            <a:lnTo>
                                              <a:pt x="812" y="633"/>
                                            </a:lnTo>
                                            <a:lnTo>
                                              <a:pt x="807" y="659"/>
                                            </a:lnTo>
                                            <a:lnTo>
                                              <a:pt x="817" y="675"/>
                                            </a:lnTo>
                                            <a:lnTo>
                                              <a:pt x="827" y="691"/>
                                            </a:lnTo>
                                            <a:lnTo>
                                              <a:pt x="836" y="709"/>
                                            </a:lnTo>
                                            <a:lnTo>
                                              <a:pt x="847" y="729"/>
                                            </a:lnTo>
                                            <a:lnTo>
                                              <a:pt x="863" y="762"/>
                                            </a:lnTo>
                                            <a:lnTo>
                                              <a:pt x="877" y="790"/>
                                            </a:lnTo>
                                            <a:lnTo>
                                              <a:pt x="893" y="817"/>
                                            </a:lnTo>
                                            <a:lnTo>
                                              <a:pt x="905" y="843"/>
                                            </a:lnTo>
                                            <a:lnTo>
                                              <a:pt x="911" y="861"/>
                                            </a:lnTo>
                                            <a:lnTo>
                                              <a:pt x="917" y="888"/>
                                            </a:lnTo>
                                            <a:lnTo>
                                              <a:pt x="922" y="918"/>
                                            </a:lnTo>
                                            <a:lnTo>
                                              <a:pt x="927" y="940"/>
                                            </a:lnTo>
                                            <a:lnTo>
                                              <a:pt x="933" y="971"/>
                                            </a:lnTo>
                                            <a:lnTo>
                                              <a:pt x="935" y="1002"/>
                                            </a:lnTo>
                                            <a:lnTo>
                                              <a:pt x="934" y="1023"/>
                                            </a:lnTo>
                                            <a:lnTo>
                                              <a:pt x="934" y="1047"/>
                                            </a:lnTo>
                                            <a:lnTo>
                                              <a:pt x="935" y="1096"/>
                                            </a:lnTo>
                                            <a:lnTo>
                                              <a:pt x="939" y="1153"/>
                                            </a:lnTo>
                                            <a:lnTo>
                                              <a:pt x="938" y="1179"/>
                                            </a:lnTo>
                                            <a:lnTo>
                                              <a:pt x="935" y="1196"/>
                                            </a:lnTo>
                                            <a:lnTo>
                                              <a:pt x="924" y="1206"/>
                                            </a:lnTo>
                                            <a:lnTo>
                                              <a:pt x="906" y="1214"/>
                                            </a:lnTo>
                                            <a:lnTo>
                                              <a:pt x="888" y="1215"/>
                                            </a:lnTo>
                                            <a:lnTo>
                                              <a:pt x="873" y="1208"/>
                                            </a:lnTo>
                                            <a:lnTo>
                                              <a:pt x="862" y="1199"/>
                                            </a:lnTo>
                                            <a:lnTo>
                                              <a:pt x="833" y="1181"/>
                                            </a:lnTo>
                                            <a:lnTo>
                                              <a:pt x="806" y="1167"/>
                                            </a:lnTo>
                                            <a:lnTo>
                                              <a:pt x="779" y="1155"/>
                                            </a:lnTo>
                                            <a:lnTo>
                                              <a:pt x="758" y="1136"/>
                                            </a:lnTo>
                                            <a:lnTo>
                                              <a:pt x="721" y="1103"/>
                                            </a:lnTo>
                                            <a:lnTo>
                                              <a:pt x="687" y="1069"/>
                                            </a:lnTo>
                                            <a:lnTo>
                                              <a:pt x="653" y="1038"/>
                                            </a:lnTo>
                                            <a:lnTo>
                                              <a:pt x="621" y="1002"/>
                                            </a:lnTo>
                                            <a:lnTo>
                                              <a:pt x="582" y="954"/>
                                            </a:lnTo>
                                            <a:lnTo>
                                              <a:pt x="553" y="918"/>
                                            </a:lnTo>
                                            <a:lnTo>
                                              <a:pt x="520" y="888"/>
                                            </a:lnTo>
                                            <a:lnTo>
                                              <a:pt x="481" y="847"/>
                                            </a:lnTo>
                                            <a:lnTo>
                                              <a:pt x="441" y="806"/>
                                            </a:lnTo>
                                            <a:lnTo>
                                              <a:pt x="385" y="754"/>
                                            </a:lnTo>
                                            <a:lnTo>
                                              <a:pt x="334" y="711"/>
                                            </a:lnTo>
                                            <a:lnTo>
                                              <a:pt x="310" y="684"/>
                                            </a:lnTo>
                                            <a:lnTo>
                                              <a:pt x="291" y="662"/>
                                            </a:lnTo>
                                            <a:lnTo>
                                              <a:pt x="280" y="643"/>
                                            </a:lnTo>
                                            <a:lnTo>
                                              <a:pt x="271" y="619"/>
                                            </a:lnTo>
                                            <a:lnTo>
                                              <a:pt x="270" y="607"/>
                                            </a:lnTo>
                                            <a:lnTo>
                                              <a:pt x="275" y="599"/>
                                            </a:lnTo>
                                            <a:lnTo>
                                              <a:pt x="287" y="590"/>
                                            </a:lnTo>
                                            <a:lnTo>
                                              <a:pt x="306" y="576"/>
                                            </a:lnTo>
                                            <a:lnTo>
                                              <a:pt x="327" y="562"/>
                                            </a:lnTo>
                                            <a:lnTo>
                                              <a:pt x="347" y="548"/>
                                            </a:lnTo>
                                            <a:lnTo>
                                              <a:pt x="363" y="538"/>
                                            </a:lnTo>
                                            <a:lnTo>
                                              <a:pt x="381" y="531"/>
                                            </a:lnTo>
                                            <a:lnTo>
                                              <a:pt x="402" y="524"/>
                                            </a:lnTo>
                                            <a:lnTo>
                                              <a:pt x="422" y="517"/>
                                            </a:lnTo>
                                            <a:lnTo>
                                              <a:pt x="443" y="510"/>
                                            </a:lnTo>
                                            <a:lnTo>
                                              <a:pt x="457" y="504"/>
                                            </a:lnTo>
                                            <a:lnTo>
                                              <a:pt x="459" y="498"/>
                                            </a:lnTo>
                                            <a:lnTo>
                                              <a:pt x="454" y="491"/>
                                            </a:lnTo>
                                            <a:lnTo>
                                              <a:pt x="445" y="489"/>
                                            </a:lnTo>
                                            <a:lnTo>
                                              <a:pt x="422" y="492"/>
                                            </a:lnTo>
                                            <a:lnTo>
                                              <a:pt x="398" y="496"/>
                                            </a:lnTo>
                                            <a:lnTo>
                                              <a:pt x="369" y="502"/>
                                            </a:lnTo>
                                            <a:lnTo>
                                              <a:pt x="340" y="510"/>
                                            </a:lnTo>
                                            <a:lnTo>
                                              <a:pt x="327" y="515"/>
                                            </a:lnTo>
                                            <a:lnTo>
                                              <a:pt x="311" y="527"/>
                                            </a:lnTo>
                                            <a:lnTo>
                                              <a:pt x="292" y="541"/>
                                            </a:lnTo>
                                            <a:lnTo>
                                              <a:pt x="268" y="562"/>
                                            </a:lnTo>
                                            <a:lnTo>
                                              <a:pt x="254" y="565"/>
                                            </a:lnTo>
                                            <a:lnTo>
                                              <a:pt x="232" y="567"/>
                                            </a:lnTo>
                                            <a:lnTo>
                                              <a:pt x="211" y="568"/>
                                            </a:lnTo>
                                            <a:lnTo>
                                              <a:pt x="197" y="564"/>
                                            </a:lnTo>
                                            <a:lnTo>
                                              <a:pt x="182" y="557"/>
                                            </a:lnTo>
                                            <a:lnTo>
                                              <a:pt x="162" y="549"/>
                                            </a:lnTo>
                                            <a:lnTo>
                                              <a:pt x="152" y="539"/>
                                            </a:lnTo>
                                            <a:lnTo>
                                              <a:pt x="141" y="523"/>
                                            </a:lnTo>
                                            <a:lnTo>
                                              <a:pt x="129" y="504"/>
                                            </a:lnTo>
                                            <a:lnTo>
                                              <a:pt x="119" y="489"/>
                                            </a:lnTo>
                                            <a:lnTo>
                                              <a:pt x="98" y="468"/>
                                            </a:lnTo>
                                            <a:lnTo>
                                              <a:pt x="83" y="449"/>
                                            </a:lnTo>
                                            <a:lnTo>
                                              <a:pt x="61" y="428"/>
                                            </a:lnTo>
                                            <a:lnTo>
                                              <a:pt x="44" y="410"/>
                                            </a:lnTo>
                                            <a:lnTo>
                                              <a:pt x="33" y="398"/>
                                            </a:lnTo>
                                            <a:lnTo>
                                              <a:pt x="26" y="383"/>
                                            </a:lnTo>
                                            <a:lnTo>
                                              <a:pt x="18" y="362"/>
                                            </a:lnTo>
                                            <a:lnTo>
                                              <a:pt x="9" y="338"/>
                                            </a:lnTo>
                                            <a:lnTo>
                                              <a:pt x="4" y="314"/>
                                            </a:lnTo>
                                            <a:lnTo>
                                              <a:pt x="0" y="288"/>
                                            </a:lnTo>
                                            <a:lnTo>
                                              <a:pt x="2" y="270"/>
                                            </a:lnTo>
                                            <a:close/>
                                          </a:path>
                                        </a:pathLst>
                                      </a:custGeom>
                                      <a:solidFill>
                                        <a:srgbClr val="FF8080"/>
                                      </a:solidFill>
                                      <a:ln w="9525">
                                        <a:noFill/>
                                        <a:round/>
                                        <a:headEnd/>
                                        <a:tailEnd/>
                                      </a:ln>
                                    </p:spPr>
                                    <p:txBody>
                                      <a:bodyPr/>
                                      <a:lstStyle/>
                                      <a:p>
                                        <a:endParaRPr lang="cs-CZ"/>
                                      </a:p>
                                    </p:txBody>
                                  </p:sp>
                                  <p:grpSp>
                                    <p:nvGrpSpPr>
                                      <p:cNvPr id="539" name="Group 85">
                                        <a:extLst>
                                          <a:ext uri="{FF2B5EF4-FFF2-40B4-BE49-F238E27FC236}">
                                            <a16:creationId xmlns:a16="http://schemas.microsoft.com/office/drawing/2014/main" id="{AF57A7A2-1ACB-4AE0-B9D7-384B515B7BF6}"/>
                                          </a:ext>
                                        </a:extLst>
                                      </p:cNvPr>
                                      <p:cNvGrpSpPr>
                                        <a:grpSpLocks/>
                                      </p:cNvGrpSpPr>
                                      <p:nvPr/>
                                    </p:nvGrpSpPr>
                                    <p:grpSpPr bwMode="auto">
                                      <a:xfrm>
                                        <a:off x="2150" y="1667"/>
                                        <a:ext cx="188" cy="242"/>
                                        <a:chOff x="2150" y="1667"/>
                                        <a:chExt cx="188" cy="242"/>
                                      </a:xfrm>
                                    </p:grpSpPr>
                                    <p:sp>
                                      <p:nvSpPr>
                                        <p:cNvPr id="540" name="Freeform 86">
                                          <a:extLst>
                                            <a:ext uri="{FF2B5EF4-FFF2-40B4-BE49-F238E27FC236}">
                                              <a16:creationId xmlns:a16="http://schemas.microsoft.com/office/drawing/2014/main" id="{E4D01375-5BEE-4235-93B9-7716A8233F50}"/>
                                            </a:ext>
                                          </a:extLst>
                                        </p:cNvPr>
                                        <p:cNvSpPr>
                                          <a:spLocks/>
                                        </p:cNvSpPr>
                                        <p:nvPr/>
                                      </p:nvSpPr>
                                      <p:spPr bwMode="auto">
                                        <a:xfrm>
                                          <a:off x="2204" y="1732"/>
                                          <a:ext cx="134" cy="177"/>
                                        </a:xfrm>
                                        <a:custGeom>
                                          <a:avLst/>
                                          <a:gdLst>
                                            <a:gd name="T0" fmla="*/ 15 w 668"/>
                                            <a:gd name="T1" fmla="*/ 3 h 887"/>
                                            <a:gd name="T2" fmla="*/ 15 w 668"/>
                                            <a:gd name="T3" fmla="*/ 2 h 887"/>
                                            <a:gd name="T4" fmla="*/ 16 w 668"/>
                                            <a:gd name="T5" fmla="*/ 0 h 887"/>
                                            <a:gd name="T6" fmla="*/ 17 w 668"/>
                                            <a:gd name="T7" fmla="*/ 0 h 887"/>
                                            <a:gd name="T8" fmla="*/ 18 w 668"/>
                                            <a:gd name="T9" fmla="*/ 2 h 887"/>
                                            <a:gd name="T10" fmla="*/ 20 w 668"/>
                                            <a:gd name="T11" fmla="*/ 5 h 887"/>
                                            <a:gd name="T12" fmla="*/ 21 w 668"/>
                                            <a:gd name="T13" fmla="*/ 7 h 887"/>
                                            <a:gd name="T14" fmla="*/ 22 w 668"/>
                                            <a:gd name="T15" fmla="*/ 9 h 887"/>
                                            <a:gd name="T16" fmla="*/ 22 w 668"/>
                                            <a:gd name="T17" fmla="*/ 12 h 887"/>
                                            <a:gd name="T18" fmla="*/ 22 w 668"/>
                                            <a:gd name="T19" fmla="*/ 14 h 887"/>
                                            <a:gd name="T20" fmla="*/ 24 w 668"/>
                                            <a:gd name="T21" fmla="*/ 17 h 887"/>
                                            <a:gd name="T22" fmla="*/ 25 w 668"/>
                                            <a:gd name="T23" fmla="*/ 21 h 887"/>
                                            <a:gd name="T24" fmla="*/ 26 w 668"/>
                                            <a:gd name="T25" fmla="*/ 24 h 887"/>
                                            <a:gd name="T26" fmla="*/ 27 w 668"/>
                                            <a:gd name="T27" fmla="*/ 27 h 887"/>
                                            <a:gd name="T28" fmla="*/ 27 w 668"/>
                                            <a:gd name="T29" fmla="*/ 31 h 887"/>
                                            <a:gd name="T30" fmla="*/ 27 w 668"/>
                                            <a:gd name="T31" fmla="*/ 35 h 887"/>
                                            <a:gd name="T32" fmla="*/ 25 w 668"/>
                                            <a:gd name="T33" fmla="*/ 35 h 887"/>
                                            <a:gd name="T34" fmla="*/ 23 w 668"/>
                                            <a:gd name="T35" fmla="*/ 34 h 887"/>
                                            <a:gd name="T36" fmla="*/ 20 w 668"/>
                                            <a:gd name="T37" fmla="*/ 32 h 887"/>
                                            <a:gd name="T38" fmla="*/ 15 w 668"/>
                                            <a:gd name="T39" fmla="*/ 28 h 887"/>
                                            <a:gd name="T40" fmla="*/ 11 w 668"/>
                                            <a:gd name="T41" fmla="*/ 24 h 887"/>
                                            <a:gd name="T42" fmla="*/ 7 w 668"/>
                                            <a:gd name="T43" fmla="*/ 19 h 887"/>
                                            <a:gd name="T44" fmla="*/ 2 w 668"/>
                                            <a:gd name="T45" fmla="*/ 14 h 887"/>
                                            <a:gd name="T46" fmla="*/ 0 w 668"/>
                                            <a:gd name="T47" fmla="*/ 12 h 887"/>
                                            <a:gd name="T48" fmla="*/ 1 w 668"/>
                                            <a:gd name="T49" fmla="*/ 10 h 887"/>
                                            <a:gd name="T50" fmla="*/ 3 w 668"/>
                                            <a:gd name="T51" fmla="*/ 9 h 887"/>
                                            <a:gd name="T52" fmla="*/ 3 w 668"/>
                                            <a:gd name="T53" fmla="*/ 10 h 887"/>
                                            <a:gd name="T54" fmla="*/ 2 w 668"/>
                                            <a:gd name="T55" fmla="*/ 12 h 887"/>
                                            <a:gd name="T56" fmla="*/ 4 w 668"/>
                                            <a:gd name="T57" fmla="*/ 15 h 887"/>
                                            <a:gd name="T58" fmla="*/ 7 w 668"/>
                                            <a:gd name="T59" fmla="*/ 17 h 887"/>
                                            <a:gd name="T60" fmla="*/ 10 w 668"/>
                                            <a:gd name="T61" fmla="*/ 20 h 887"/>
                                            <a:gd name="T62" fmla="*/ 12 w 668"/>
                                            <a:gd name="T63" fmla="*/ 22 h 887"/>
                                            <a:gd name="T64" fmla="*/ 14 w 668"/>
                                            <a:gd name="T65" fmla="*/ 25 h 887"/>
                                            <a:gd name="T66" fmla="*/ 17 w 668"/>
                                            <a:gd name="T67" fmla="*/ 28 h 887"/>
                                            <a:gd name="T68" fmla="*/ 20 w 668"/>
                                            <a:gd name="T69" fmla="*/ 30 h 887"/>
                                            <a:gd name="T70" fmla="*/ 22 w 668"/>
                                            <a:gd name="T71" fmla="*/ 32 h 887"/>
                                            <a:gd name="T72" fmla="*/ 24 w 668"/>
                                            <a:gd name="T73" fmla="*/ 32 h 887"/>
                                            <a:gd name="T74" fmla="*/ 25 w 668"/>
                                            <a:gd name="T75" fmla="*/ 31 h 887"/>
                                            <a:gd name="T76" fmla="*/ 25 w 668"/>
                                            <a:gd name="T77" fmla="*/ 28 h 887"/>
                                            <a:gd name="T78" fmla="*/ 24 w 668"/>
                                            <a:gd name="T79" fmla="*/ 25 h 887"/>
                                            <a:gd name="T80" fmla="*/ 24 w 668"/>
                                            <a:gd name="T81" fmla="*/ 22 h 887"/>
                                            <a:gd name="T82" fmla="*/ 23 w 668"/>
                                            <a:gd name="T83" fmla="*/ 19 h 887"/>
                                            <a:gd name="T84" fmla="*/ 21 w 668"/>
                                            <a:gd name="T85" fmla="*/ 17 h 887"/>
                                            <a:gd name="T86" fmla="*/ 20 w 668"/>
                                            <a:gd name="T87" fmla="*/ 14 h 887"/>
                                            <a:gd name="T88" fmla="*/ 20 w 668"/>
                                            <a:gd name="T89" fmla="*/ 12 h 887"/>
                                            <a:gd name="T90" fmla="*/ 20 w 668"/>
                                            <a:gd name="T91" fmla="*/ 10 h 887"/>
                                            <a:gd name="T92" fmla="*/ 20 w 668"/>
                                            <a:gd name="T93" fmla="*/ 8 h 887"/>
                                            <a:gd name="T94" fmla="*/ 18 w 668"/>
                                            <a:gd name="T95" fmla="*/ 4 h 887"/>
                                            <a:gd name="T96" fmla="*/ 17 w 668"/>
                                            <a:gd name="T97" fmla="*/ 2 h 8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68"/>
                                            <a:gd name="T148" fmla="*/ 0 h 887"/>
                                            <a:gd name="T149" fmla="*/ 668 w 668"/>
                                            <a:gd name="T150" fmla="*/ 887 h 8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68" h="887">
                                              <a:moveTo>
                                                <a:pt x="408" y="53"/>
                                              </a:moveTo>
                                              <a:lnTo>
                                                <a:pt x="395" y="57"/>
                                              </a:lnTo>
                                              <a:lnTo>
                                                <a:pt x="379" y="68"/>
                                              </a:lnTo>
                                              <a:lnTo>
                                                <a:pt x="365" y="77"/>
                                              </a:lnTo>
                                              <a:lnTo>
                                                <a:pt x="354" y="84"/>
                                              </a:lnTo>
                                              <a:lnTo>
                                                <a:pt x="369" y="58"/>
                                              </a:lnTo>
                                              <a:lnTo>
                                                <a:pt x="383" y="36"/>
                                              </a:lnTo>
                                              <a:lnTo>
                                                <a:pt x="397" y="16"/>
                                              </a:lnTo>
                                              <a:lnTo>
                                                <a:pt x="405" y="7"/>
                                              </a:lnTo>
                                              <a:lnTo>
                                                <a:pt x="413" y="2"/>
                                              </a:lnTo>
                                              <a:lnTo>
                                                <a:pt x="423" y="0"/>
                                              </a:lnTo>
                                              <a:lnTo>
                                                <a:pt x="430" y="6"/>
                                              </a:lnTo>
                                              <a:lnTo>
                                                <a:pt x="441" y="24"/>
                                              </a:lnTo>
                                              <a:lnTo>
                                                <a:pt x="450" y="40"/>
                                              </a:lnTo>
                                              <a:lnTo>
                                                <a:pt x="461" y="62"/>
                                              </a:lnTo>
                                              <a:lnTo>
                                                <a:pt x="473" y="83"/>
                                              </a:lnTo>
                                              <a:lnTo>
                                                <a:pt x="483" y="102"/>
                                              </a:lnTo>
                                              <a:lnTo>
                                                <a:pt x="491" y="123"/>
                                              </a:lnTo>
                                              <a:lnTo>
                                                <a:pt x="500" y="142"/>
                                              </a:lnTo>
                                              <a:lnTo>
                                                <a:pt x="507" y="164"/>
                                              </a:lnTo>
                                              <a:lnTo>
                                                <a:pt x="521" y="178"/>
                                              </a:lnTo>
                                              <a:lnTo>
                                                <a:pt x="537" y="197"/>
                                              </a:lnTo>
                                              <a:lnTo>
                                                <a:pt x="549" y="214"/>
                                              </a:lnTo>
                                              <a:lnTo>
                                                <a:pt x="552" y="233"/>
                                              </a:lnTo>
                                              <a:lnTo>
                                                <a:pt x="550" y="253"/>
                                              </a:lnTo>
                                              <a:lnTo>
                                                <a:pt x="546" y="280"/>
                                              </a:lnTo>
                                              <a:lnTo>
                                                <a:pt x="541" y="305"/>
                                              </a:lnTo>
                                              <a:lnTo>
                                                <a:pt x="536" y="331"/>
                                              </a:lnTo>
                                              <a:lnTo>
                                                <a:pt x="546" y="347"/>
                                              </a:lnTo>
                                              <a:lnTo>
                                                <a:pt x="556" y="363"/>
                                              </a:lnTo>
                                              <a:lnTo>
                                                <a:pt x="565" y="381"/>
                                              </a:lnTo>
                                              <a:lnTo>
                                                <a:pt x="576" y="401"/>
                                              </a:lnTo>
                                              <a:lnTo>
                                                <a:pt x="592" y="434"/>
                                              </a:lnTo>
                                              <a:lnTo>
                                                <a:pt x="606" y="462"/>
                                              </a:lnTo>
                                              <a:lnTo>
                                                <a:pt x="622" y="489"/>
                                              </a:lnTo>
                                              <a:lnTo>
                                                <a:pt x="634" y="515"/>
                                              </a:lnTo>
                                              <a:lnTo>
                                                <a:pt x="640" y="533"/>
                                              </a:lnTo>
                                              <a:lnTo>
                                                <a:pt x="646" y="560"/>
                                              </a:lnTo>
                                              <a:lnTo>
                                                <a:pt x="651" y="591"/>
                                              </a:lnTo>
                                              <a:lnTo>
                                                <a:pt x="656" y="613"/>
                                              </a:lnTo>
                                              <a:lnTo>
                                                <a:pt x="662" y="644"/>
                                              </a:lnTo>
                                              <a:lnTo>
                                                <a:pt x="664" y="674"/>
                                              </a:lnTo>
                                              <a:lnTo>
                                                <a:pt x="663" y="695"/>
                                              </a:lnTo>
                                              <a:lnTo>
                                                <a:pt x="663" y="719"/>
                                              </a:lnTo>
                                              <a:lnTo>
                                                <a:pt x="664" y="768"/>
                                              </a:lnTo>
                                              <a:lnTo>
                                                <a:pt x="668" y="825"/>
                                              </a:lnTo>
                                              <a:lnTo>
                                                <a:pt x="667" y="851"/>
                                              </a:lnTo>
                                              <a:lnTo>
                                                <a:pt x="664" y="868"/>
                                              </a:lnTo>
                                              <a:lnTo>
                                                <a:pt x="653" y="878"/>
                                              </a:lnTo>
                                              <a:lnTo>
                                                <a:pt x="635" y="886"/>
                                              </a:lnTo>
                                              <a:lnTo>
                                                <a:pt x="617" y="887"/>
                                              </a:lnTo>
                                              <a:lnTo>
                                                <a:pt x="602" y="880"/>
                                              </a:lnTo>
                                              <a:lnTo>
                                                <a:pt x="591" y="871"/>
                                              </a:lnTo>
                                              <a:lnTo>
                                                <a:pt x="562" y="853"/>
                                              </a:lnTo>
                                              <a:lnTo>
                                                <a:pt x="535" y="839"/>
                                              </a:lnTo>
                                              <a:lnTo>
                                                <a:pt x="508" y="827"/>
                                              </a:lnTo>
                                              <a:lnTo>
                                                <a:pt x="488" y="808"/>
                                              </a:lnTo>
                                              <a:lnTo>
                                                <a:pt x="451" y="775"/>
                                              </a:lnTo>
                                              <a:lnTo>
                                                <a:pt x="416" y="741"/>
                                              </a:lnTo>
                                              <a:lnTo>
                                                <a:pt x="382" y="710"/>
                                              </a:lnTo>
                                              <a:lnTo>
                                                <a:pt x="350" y="674"/>
                                              </a:lnTo>
                                              <a:lnTo>
                                                <a:pt x="311" y="627"/>
                                              </a:lnTo>
                                              <a:lnTo>
                                                <a:pt x="282" y="591"/>
                                              </a:lnTo>
                                              <a:lnTo>
                                                <a:pt x="249" y="560"/>
                                              </a:lnTo>
                                              <a:lnTo>
                                                <a:pt x="210" y="519"/>
                                              </a:lnTo>
                                              <a:lnTo>
                                                <a:pt x="170" y="478"/>
                                              </a:lnTo>
                                              <a:lnTo>
                                                <a:pt x="115" y="426"/>
                                              </a:lnTo>
                                              <a:lnTo>
                                                <a:pt x="64" y="383"/>
                                              </a:lnTo>
                                              <a:lnTo>
                                                <a:pt x="40" y="356"/>
                                              </a:lnTo>
                                              <a:lnTo>
                                                <a:pt x="21" y="334"/>
                                              </a:lnTo>
                                              <a:lnTo>
                                                <a:pt x="10" y="315"/>
                                              </a:lnTo>
                                              <a:lnTo>
                                                <a:pt x="1" y="291"/>
                                              </a:lnTo>
                                              <a:lnTo>
                                                <a:pt x="0" y="279"/>
                                              </a:lnTo>
                                              <a:lnTo>
                                                <a:pt x="5" y="271"/>
                                              </a:lnTo>
                                              <a:lnTo>
                                                <a:pt x="17" y="262"/>
                                              </a:lnTo>
                                              <a:lnTo>
                                                <a:pt x="36" y="248"/>
                                              </a:lnTo>
                                              <a:lnTo>
                                                <a:pt x="57" y="234"/>
                                              </a:lnTo>
                                              <a:lnTo>
                                                <a:pt x="77" y="221"/>
                                              </a:lnTo>
                                              <a:lnTo>
                                                <a:pt x="93" y="211"/>
                                              </a:lnTo>
                                              <a:lnTo>
                                                <a:pt x="82" y="237"/>
                                              </a:lnTo>
                                              <a:lnTo>
                                                <a:pt x="71" y="258"/>
                                              </a:lnTo>
                                              <a:lnTo>
                                                <a:pt x="60" y="280"/>
                                              </a:lnTo>
                                              <a:lnTo>
                                                <a:pt x="54" y="295"/>
                                              </a:lnTo>
                                              <a:lnTo>
                                                <a:pt x="55" y="308"/>
                                              </a:lnTo>
                                              <a:lnTo>
                                                <a:pt x="62" y="325"/>
                                              </a:lnTo>
                                              <a:lnTo>
                                                <a:pt x="74" y="347"/>
                                              </a:lnTo>
                                              <a:lnTo>
                                                <a:pt x="91" y="366"/>
                                              </a:lnTo>
                                              <a:lnTo>
                                                <a:pt x="109" y="390"/>
                                              </a:lnTo>
                                              <a:lnTo>
                                                <a:pt x="138" y="411"/>
                                              </a:lnTo>
                                              <a:lnTo>
                                                <a:pt x="167" y="436"/>
                                              </a:lnTo>
                                              <a:lnTo>
                                                <a:pt x="190" y="455"/>
                                              </a:lnTo>
                                              <a:lnTo>
                                                <a:pt x="215" y="475"/>
                                              </a:lnTo>
                                              <a:lnTo>
                                                <a:pt x="239" y="495"/>
                                              </a:lnTo>
                                              <a:lnTo>
                                                <a:pt x="264" y="516"/>
                                              </a:lnTo>
                                              <a:lnTo>
                                                <a:pt x="284" y="541"/>
                                              </a:lnTo>
                                              <a:lnTo>
                                                <a:pt x="307" y="559"/>
                                              </a:lnTo>
                                              <a:lnTo>
                                                <a:pt x="322" y="577"/>
                                              </a:lnTo>
                                              <a:lnTo>
                                                <a:pt x="341" y="603"/>
                                              </a:lnTo>
                                              <a:lnTo>
                                                <a:pt x="358" y="628"/>
                                              </a:lnTo>
                                              <a:lnTo>
                                                <a:pt x="377" y="655"/>
                                              </a:lnTo>
                                              <a:lnTo>
                                                <a:pt x="397" y="678"/>
                                              </a:lnTo>
                                              <a:lnTo>
                                                <a:pt x="420" y="697"/>
                                              </a:lnTo>
                                              <a:lnTo>
                                                <a:pt x="453" y="724"/>
                                              </a:lnTo>
                                              <a:lnTo>
                                                <a:pt x="475" y="743"/>
                                              </a:lnTo>
                                              <a:lnTo>
                                                <a:pt x="496" y="760"/>
                                              </a:lnTo>
                                              <a:lnTo>
                                                <a:pt x="509" y="776"/>
                                              </a:lnTo>
                                              <a:lnTo>
                                                <a:pt x="528" y="783"/>
                                              </a:lnTo>
                                              <a:lnTo>
                                                <a:pt x="546" y="792"/>
                                              </a:lnTo>
                                              <a:lnTo>
                                                <a:pt x="564" y="798"/>
                                              </a:lnTo>
                                              <a:lnTo>
                                                <a:pt x="582" y="803"/>
                                              </a:lnTo>
                                              <a:lnTo>
                                                <a:pt x="594" y="802"/>
                                              </a:lnTo>
                                              <a:lnTo>
                                                <a:pt x="604" y="798"/>
                                              </a:lnTo>
                                              <a:lnTo>
                                                <a:pt x="614" y="792"/>
                                              </a:lnTo>
                                              <a:lnTo>
                                                <a:pt x="620" y="779"/>
                                              </a:lnTo>
                                              <a:lnTo>
                                                <a:pt x="623" y="766"/>
                                              </a:lnTo>
                                              <a:lnTo>
                                                <a:pt x="620" y="738"/>
                                              </a:lnTo>
                                              <a:lnTo>
                                                <a:pt x="618" y="704"/>
                                              </a:lnTo>
                                              <a:lnTo>
                                                <a:pt x="614" y="673"/>
                                              </a:lnTo>
                                              <a:lnTo>
                                                <a:pt x="610" y="640"/>
                                              </a:lnTo>
                                              <a:lnTo>
                                                <a:pt x="607" y="617"/>
                                              </a:lnTo>
                                              <a:lnTo>
                                                <a:pt x="601" y="595"/>
                                              </a:lnTo>
                                              <a:lnTo>
                                                <a:pt x="595" y="566"/>
                                              </a:lnTo>
                                              <a:lnTo>
                                                <a:pt x="586" y="539"/>
                                              </a:lnTo>
                                              <a:lnTo>
                                                <a:pt x="583" y="521"/>
                                              </a:lnTo>
                                              <a:lnTo>
                                                <a:pt x="577" y="502"/>
                                              </a:lnTo>
                                              <a:lnTo>
                                                <a:pt x="564" y="481"/>
                                              </a:lnTo>
                                              <a:lnTo>
                                                <a:pt x="555" y="459"/>
                                              </a:lnTo>
                                              <a:lnTo>
                                                <a:pt x="543" y="440"/>
                                              </a:lnTo>
                                              <a:lnTo>
                                                <a:pt x="531" y="417"/>
                                              </a:lnTo>
                                              <a:lnTo>
                                                <a:pt x="519" y="395"/>
                                              </a:lnTo>
                                              <a:lnTo>
                                                <a:pt x="506" y="370"/>
                                              </a:lnTo>
                                              <a:lnTo>
                                                <a:pt x="492" y="347"/>
                                              </a:lnTo>
                                              <a:lnTo>
                                                <a:pt x="485" y="334"/>
                                              </a:lnTo>
                                              <a:lnTo>
                                                <a:pt x="483" y="325"/>
                                              </a:lnTo>
                                              <a:lnTo>
                                                <a:pt x="487" y="313"/>
                                              </a:lnTo>
                                              <a:lnTo>
                                                <a:pt x="492" y="291"/>
                                              </a:lnTo>
                                              <a:lnTo>
                                                <a:pt x="498" y="267"/>
                                              </a:lnTo>
                                              <a:lnTo>
                                                <a:pt x="501" y="253"/>
                                              </a:lnTo>
                                              <a:lnTo>
                                                <a:pt x="506" y="242"/>
                                              </a:lnTo>
                                              <a:lnTo>
                                                <a:pt x="497" y="222"/>
                                              </a:lnTo>
                                              <a:lnTo>
                                                <a:pt x="487" y="196"/>
                                              </a:lnTo>
                                              <a:lnTo>
                                                <a:pt x="475" y="165"/>
                                              </a:lnTo>
                                              <a:lnTo>
                                                <a:pt x="463" y="135"/>
                                              </a:lnTo>
                                              <a:lnTo>
                                                <a:pt x="449" y="103"/>
                                              </a:lnTo>
                                              <a:lnTo>
                                                <a:pt x="438" y="78"/>
                                              </a:lnTo>
                                              <a:lnTo>
                                                <a:pt x="427" y="57"/>
                                              </a:lnTo>
                                              <a:lnTo>
                                                <a:pt x="418" y="52"/>
                                              </a:lnTo>
                                              <a:lnTo>
                                                <a:pt x="408" y="53"/>
                                              </a:lnTo>
                                              <a:close/>
                                            </a:path>
                                          </a:pathLst>
                                        </a:custGeom>
                                        <a:solidFill>
                                          <a:srgbClr val="FF4040"/>
                                        </a:solidFill>
                                        <a:ln w="9525">
                                          <a:noFill/>
                                          <a:round/>
                                          <a:headEnd/>
                                          <a:tailEnd/>
                                        </a:ln>
                                      </p:spPr>
                                      <p:txBody>
                                        <a:bodyPr/>
                                        <a:lstStyle/>
                                        <a:p>
                                          <a:endParaRPr lang="cs-CZ"/>
                                        </a:p>
                                      </p:txBody>
                                    </p:sp>
                                    <p:sp>
                                      <p:nvSpPr>
                                        <p:cNvPr id="541" name="Freeform 87">
                                          <a:extLst>
                                            <a:ext uri="{FF2B5EF4-FFF2-40B4-BE49-F238E27FC236}">
                                              <a16:creationId xmlns:a16="http://schemas.microsoft.com/office/drawing/2014/main" id="{19300ABF-4C91-4722-9C4A-A2D5B32134BB}"/>
                                            </a:ext>
                                          </a:extLst>
                                        </p:cNvPr>
                                        <p:cNvSpPr>
                                          <a:spLocks/>
                                        </p:cNvSpPr>
                                        <p:nvPr/>
                                      </p:nvSpPr>
                                      <p:spPr bwMode="auto">
                                        <a:xfrm>
                                          <a:off x="2150" y="1667"/>
                                          <a:ext cx="130" cy="113"/>
                                        </a:xfrm>
                                        <a:custGeom>
                                          <a:avLst/>
                                          <a:gdLst>
                                            <a:gd name="T0" fmla="*/ 0 w 653"/>
                                            <a:gd name="T1" fmla="*/ 10 h 567"/>
                                            <a:gd name="T2" fmla="*/ 1 w 653"/>
                                            <a:gd name="T3" fmla="*/ 8 h 567"/>
                                            <a:gd name="T4" fmla="*/ 2 w 653"/>
                                            <a:gd name="T5" fmla="*/ 7 h 567"/>
                                            <a:gd name="T6" fmla="*/ 4 w 653"/>
                                            <a:gd name="T7" fmla="*/ 5 h 567"/>
                                            <a:gd name="T8" fmla="*/ 5 w 653"/>
                                            <a:gd name="T9" fmla="*/ 4 h 567"/>
                                            <a:gd name="T10" fmla="*/ 6 w 653"/>
                                            <a:gd name="T11" fmla="*/ 2 h 567"/>
                                            <a:gd name="T12" fmla="*/ 8 w 653"/>
                                            <a:gd name="T13" fmla="*/ 1 h 567"/>
                                            <a:gd name="T14" fmla="*/ 10 w 653"/>
                                            <a:gd name="T15" fmla="*/ 0 h 567"/>
                                            <a:gd name="T16" fmla="*/ 13 w 653"/>
                                            <a:gd name="T17" fmla="*/ 0 h 567"/>
                                            <a:gd name="T18" fmla="*/ 15 w 653"/>
                                            <a:gd name="T19" fmla="*/ 0 h 567"/>
                                            <a:gd name="T20" fmla="*/ 17 w 653"/>
                                            <a:gd name="T21" fmla="*/ 0 h 567"/>
                                            <a:gd name="T22" fmla="*/ 20 w 653"/>
                                            <a:gd name="T23" fmla="*/ 1 h 567"/>
                                            <a:gd name="T24" fmla="*/ 22 w 653"/>
                                            <a:gd name="T25" fmla="*/ 2 h 567"/>
                                            <a:gd name="T26" fmla="*/ 23 w 653"/>
                                            <a:gd name="T27" fmla="*/ 4 h 567"/>
                                            <a:gd name="T28" fmla="*/ 24 w 653"/>
                                            <a:gd name="T29" fmla="*/ 5 h 567"/>
                                            <a:gd name="T30" fmla="*/ 25 w 653"/>
                                            <a:gd name="T31" fmla="*/ 7 h 567"/>
                                            <a:gd name="T32" fmla="*/ 26 w 653"/>
                                            <a:gd name="T33" fmla="*/ 9 h 567"/>
                                            <a:gd name="T34" fmla="*/ 25 w 653"/>
                                            <a:gd name="T35" fmla="*/ 8 h 567"/>
                                            <a:gd name="T36" fmla="*/ 24 w 653"/>
                                            <a:gd name="T37" fmla="*/ 6 h 567"/>
                                            <a:gd name="T38" fmla="*/ 23 w 653"/>
                                            <a:gd name="T39" fmla="*/ 5 h 567"/>
                                            <a:gd name="T40" fmla="*/ 22 w 653"/>
                                            <a:gd name="T41" fmla="*/ 4 h 567"/>
                                            <a:gd name="T42" fmla="*/ 21 w 653"/>
                                            <a:gd name="T43" fmla="*/ 3 h 567"/>
                                            <a:gd name="T44" fmla="*/ 19 w 653"/>
                                            <a:gd name="T45" fmla="*/ 2 h 567"/>
                                            <a:gd name="T46" fmla="*/ 18 w 653"/>
                                            <a:gd name="T47" fmla="*/ 2 h 567"/>
                                            <a:gd name="T48" fmla="*/ 16 w 653"/>
                                            <a:gd name="T49" fmla="*/ 1 h 567"/>
                                            <a:gd name="T50" fmla="*/ 14 w 653"/>
                                            <a:gd name="T51" fmla="*/ 1 h 567"/>
                                            <a:gd name="T52" fmla="*/ 12 w 653"/>
                                            <a:gd name="T53" fmla="*/ 1 h 567"/>
                                            <a:gd name="T54" fmla="*/ 10 w 653"/>
                                            <a:gd name="T55" fmla="*/ 2 h 567"/>
                                            <a:gd name="T56" fmla="*/ 9 w 653"/>
                                            <a:gd name="T57" fmla="*/ 2 h 567"/>
                                            <a:gd name="T58" fmla="*/ 7 w 653"/>
                                            <a:gd name="T59" fmla="*/ 3 h 567"/>
                                            <a:gd name="T60" fmla="*/ 6 w 653"/>
                                            <a:gd name="T61" fmla="*/ 5 h 567"/>
                                            <a:gd name="T62" fmla="*/ 4 w 653"/>
                                            <a:gd name="T63" fmla="*/ 7 h 567"/>
                                            <a:gd name="T64" fmla="*/ 3 w 653"/>
                                            <a:gd name="T65" fmla="*/ 8 h 567"/>
                                            <a:gd name="T66" fmla="*/ 2 w 653"/>
                                            <a:gd name="T67" fmla="*/ 10 h 567"/>
                                            <a:gd name="T68" fmla="*/ 1 w 653"/>
                                            <a:gd name="T69" fmla="*/ 11 h 567"/>
                                            <a:gd name="T70" fmla="*/ 2 w 653"/>
                                            <a:gd name="T71" fmla="*/ 13 h 567"/>
                                            <a:gd name="T72" fmla="*/ 2 w 653"/>
                                            <a:gd name="T73" fmla="*/ 14 h 567"/>
                                            <a:gd name="T74" fmla="*/ 3 w 653"/>
                                            <a:gd name="T75" fmla="*/ 16 h 567"/>
                                            <a:gd name="T76" fmla="*/ 4 w 653"/>
                                            <a:gd name="T77" fmla="*/ 17 h 567"/>
                                            <a:gd name="T78" fmla="*/ 6 w 653"/>
                                            <a:gd name="T79" fmla="*/ 19 h 567"/>
                                            <a:gd name="T80" fmla="*/ 7 w 653"/>
                                            <a:gd name="T81" fmla="*/ 21 h 567"/>
                                            <a:gd name="T82" fmla="*/ 8 w 653"/>
                                            <a:gd name="T83" fmla="*/ 21 h 567"/>
                                            <a:gd name="T84" fmla="*/ 9 w 653"/>
                                            <a:gd name="T85" fmla="*/ 22 h 567"/>
                                            <a:gd name="T86" fmla="*/ 10 w 653"/>
                                            <a:gd name="T87" fmla="*/ 22 h 567"/>
                                            <a:gd name="T88" fmla="*/ 10 w 653"/>
                                            <a:gd name="T89" fmla="*/ 22 h 567"/>
                                            <a:gd name="T90" fmla="*/ 8 w 653"/>
                                            <a:gd name="T91" fmla="*/ 23 h 567"/>
                                            <a:gd name="T92" fmla="*/ 7 w 653"/>
                                            <a:gd name="T93" fmla="*/ 22 h 567"/>
                                            <a:gd name="T94" fmla="*/ 6 w 653"/>
                                            <a:gd name="T95" fmla="*/ 21 h 567"/>
                                            <a:gd name="T96" fmla="*/ 5 w 653"/>
                                            <a:gd name="T97" fmla="*/ 20 h 567"/>
                                            <a:gd name="T98" fmla="*/ 4 w 653"/>
                                            <a:gd name="T99" fmla="*/ 19 h 567"/>
                                            <a:gd name="T100" fmla="*/ 2 w 653"/>
                                            <a:gd name="T101" fmla="*/ 17 h 567"/>
                                            <a:gd name="T102" fmla="*/ 1 w 653"/>
                                            <a:gd name="T103" fmla="*/ 16 h 567"/>
                                            <a:gd name="T104" fmla="*/ 1 w 653"/>
                                            <a:gd name="T105" fmla="*/ 14 h 567"/>
                                            <a:gd name="T106" fmla="*/ 0 w 653"/>
                                            <a:gd name="T107" fmla="*/ 13 h 567"/>
                                            <a:gd name="T108" fmla="*/ 0 w 653"/>
                                            <a:gd name="T109" fmla="*/ 11 h 5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53"/>
                                            <a:gd name="T166" fmla="*/ 0 h 567"/>
                                            <a:gd name="T167" fmla="*/ 653 w 653"/>
                                            <a:gd name="T168" fmla="*/ 567 h 56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53" h="567">
                                              <a:moveTo>
                                                <a:pt x="2" y="269"/>
                                              </a:moveTo>
                                              <a:lnTo>
                                                <a:pt x="10" y="247"/>
                                              </a:lnTo>
                                              <a:lnTo>
                                                <a:pt x="20" y="226"/>
                                              </a:lnTo>
                                              <a:lnTo>
                                                <a:pt x="32" y="205"/>
                                              </a:lnTo>
                                              <a:lnTo>
                                                <a:pt x="45" y="190"/>
                                              </a:lnTo>
                                              <a:lnTo>
                                                <a:pt x="58" y="177"/>
                                              </a:lnTo>
                                              <a:lnTo>
                                                <a:pt x="75" y="159"/>
                                              </a:lnTo>
                                              <a:lnTo>
                                                <a:pt x="95" y="137"/>
                                              </a:lnTo>
                                              <a:lnTo>
                                                <a:pt x="110" y="116"/>
                                              </a:lnTo>
                                              <a:lnTo>
                                                <a:pt x="126" y="96"/>
                                              </a:lnTo>
                                              <a:lnTo>
                                                <a:pt x="143" y="80"/>
                                              </a:lnTo>
                                              <a:lnTo>
                                                <a:pt x="163" y="62"/>
                                              </a:lnTo>
                                              <a:lnTo>
                                                <a:pt x="183" y="47"/>
                                              </a:lnTo>
                                              <a:lnTo>
                                                <a:pt x="204" y="34"/>
                                              </a:lnTo>
                                              <a:lnTo>
                                                <a:pt x="230" y="21"/>
                                              </a:lnTo>
                                              <a:lnTo>
                                                <a:pt x="259" y="11"/>
                                              </a:lnTo>
                                              <a:lnTo>
                                                <a:pt x="288" y="4"/>
                                              </a:lnTo>
                                              <a:lnTo>
                                                <a:pt x="324" y="1"/>
                                              </a:lnTo>
                                              <a:lnTo>
                                                <a:pt x="358" y="0"/>
                                              </a:lnTo>
                                              <a:lnTo>
                                                <a:pt x="385" y="2"/>
                                              </a:lnTo>
                                              <a:lnTo>
                                                <a:pt x="413" y="6"/>
                                              </a:lnTo>
                                              <a:lnTo>
                                                <a:pt x="439" y="11"/>
                                              </a:lnTo>
                                              <a:lnTo>
                                                <a:pt x="471" y="19"/>
                                              </a:lnTo>
                                              <a:lnTo>
                                                <a:pt x="498" y="32"/>
                                              </a:lnTo>
                                              <a:lnTo>
                                                <a:pt x="520" y="43"/>
                                              </a:lnTo>
                                              <a:lnTo>
                                                <a:pt x="545" y="56"/>
                                              </a:lnTo>
                                              <a:lnTo>
                                                <a:pt x="564" y="74"/>
                                              </a:lnTo>
                                              <a:lnTo>
                                                <a:pt x="583" y="93"/>
                                              </a:lnTo>
                                              <a:lnTo>
                                                <a:pt x="598" y="112"/>
                                              </a:lnTo>
                                              <a:lnTo>
                                                <a:pt x="615" y="135"/>
                                              </a:lnTo>
                                              <a:lnTo>
                                                <a:pt x="630" y="157"/>
                                              </a:lnTo>
                                              <a:lnTo>
                                                <a:pt x="639" y="178"/>
                                              </a:lnTo>
                                              <a:lnTo>
                                                <a:pt x="645" y="205"/>
                                              </a:lnTo>
                                              <a:lnTo>
                                                <a:pt x="650" y="230"/>
                                              </a:lnTo>
                                              <a:lnTo>
                                                <a:pt x="653" y="249"/>
                                              </a:lnTo>
                                              <a:lnTo>
                                                <a:pt x="634" y="208"/>
                                              </a:lnTo>
                                              <a:lnTo>
                                                <a:pt x="623" y="188"/>
                                              </a:lnTo>
                                              <a:lnTo>
                                                <a:pt x="610" y="162"/>
                                              </a:lnTo>
                                              <a:lnTo>
                                                <a:pt x="599" y="142"/>
                                              </a:lnTo>
                                              <a:lnTo>
                                                <a:pt x="586" y="125"/>
                                              </a:lnTo>
                                              <a:lnTo>
                                                <a:pt x="571" y="105"/>
                                              </a:lnTo>
                                              <a:lnTo>
                                                <a:pt x="552" y="89"/>
                                              </a:lnTo>
                                              <a:lnTo>
                                                <a:pt x="537" y="75"/>
                                              </a:lnTo>
                                              <a:lnTo>
                                                <a:pt x="521" y="65"/>
                                              </a:lnTo>
                                              <a:lnTo>
                                                <a:pt x="503" y="59"/>
                                              </a:lnTo>
                                              <a:lnTo>
                                                <a:pt x="486" y="51"/>
                                              </a:lnTo>
                                              <a:lnTo>
                                                <a:pt x="464" y="43"/>
                                              </a:lnTo>
                                              <a:lnTo>
                                                <a:pt x="445" y="38"/>
                                              </a:lnTo>
                                              <a:lnTo>
                                                <a:pt x="422" y="32"/>
                                              </a:lnTo>
                                              <a:lnTo>
                                                <a:pt x="397" y="26"/>
                                              </a:lnTo>
                                              <a:lnTo>
                                                <a:pt x="371" y="24"/>
                                              </a:lnTo>
                                              <a:lnTo>
                                                <a:pt x="349" y="22"/>
                                              </a:lnTo>
                                              <a:lnTo>
                                                <a:pt x="331" y="24"/>
                                              </a:lnTo>
                                              <a:lnTo>
                                                <a:pt x="305" y="29"/>
                                              </a:lnTo>
                                              <a:lnTo>
                                                <a:pt x="280" y="35"/>
                                              </a:lnTo>
                                              <a:lnTo>
                                                <a:pt x="260" y="40"/>
                                              </a:lnTo>
                                              <a:lnTo>
                                                <a:pt x="240" y="49"/>
                                              </a:lnTo>
                                              <a:lnTo>
                                                <a:pt x="215" y="61"/>
                                              </a:lnTo>
                                              <a:lnTo>
                                                <a:pt x="199" y="69"/>
                                              </a:lnTo>
                                              <a:lnTo>
                                                <a:pt x="183" y="82"/>
                                              </a:lnTo>
                                              <a:lnTo>
                                                <a:pt x="161" y="99"/>
                                              </a:lnTo>
                                              <a:lnTo>
                                                <a:pt x="140" y="120"/>
                                              </a:lnTo>
                                              <a:lnTo>
                                                <a:pt x="118" y="141"/>
                                              </a:lnTo>
                                              <a:lnTo>
                                                <a:pt x="100" y="164"/>
                                              </a:lnTo>
                                              <a:lnTo>
                                                <a:pt x="82" y="189"/>
                                              </a:lnTo>
                                              <a:lnTo>
                                                <a:pt x="64" y="211"/>
                                              </a:lnTo>
                                              <a:lnTo>
                                                <a:pt x="56" y="225"/>
                                              </a:lnTo>
                                              <a:lnTo>
                                                <a:pt x="51" y="244"/>
                                              </a:lnTo>
                                              <a:lnTo>
                                                <a:pt x="43" y="261"/>
                                              </a:lnTo>
                                              <a:lnTo>
                                                <a:pt x="37" y="274"/>
                                              </a:lnTo>
                                              <a:lnTo>
                                                <a:pt x="40" y="298"/>
                                              </a:lnTo>
                                              <a:lnTo>
                                                <a:pt x="41" y="321"/>
                                              </a:lnTo>
                                              <a:lnTo>
                                                <a:pt x="47" y="336"/>
                                              </a:lnTo>
                                              <a:lnTo>
                                                <a:pt x="55" y="356"/>
                                              </a:lnTo>
                                              <a:lnTo>
                                                <a:pt x="63" y="375"/>
                                              </a:lnTo>
                                              <a:lnTo>
                                                <a:pt x="72" y="393"/>
                                              </a:lnTo>
                                              <a:lnTo>
                                                <a:pt x="91" y="415"/>
                                              </a:lnTo>
                                              <a:lnTo>
                                                <a:pt x="112" y="439"/>
                                              </a:lnTo>
                                              <a:lnTo>
                                                <a:pt x="133" y="463"/>
                                              </a:lnTo>
                                              <a:lnTo>
                                                <a:pt x="149" y="484"/>
                                              </a:lnTo>
                                              <a:lnTo>
                                                <a:pt x="163" y="502"/>
                                              </a:lnTo>
                                              <a:lnTo>
                                                <a:pt x="176" y="517"/>
                                              </a:lnTo>
                                              <a:lnTo>
                                                <a:pt x="184" y="529"/>
                                              </a:lnTo>
                                              <a:lnTo>
                                                <a:pt x="194" y="533"/>
                                              </a:lnTo>
                                              <a:lnTo>
                                                <a:pt x="208" y="536"/>
                                              </a:lnTo>
                                              <a:lnTo>
                                                <a:pt x="225" y="540"/>
                                              </a:lnTo>
                                              <a:lnTo>
                                                <a:pt x="242" y="545"/>
                                              </a:lnTo>
                                              <a:lnTo>
                                                <a:pt x="256" y="553"/>
                                              </a:lnTo>
                                              <a:lnTo>
                                                <a:pt x="268" y="561"/>
                                              </a:lnTo>
                                              <a:lnTo>
                                                <a:pt x="253" y="564"/>
                                              </a:lnTo>
                                              <a:lnTo>
                                                <a:pt x="231" y="566"/>
                                              </a:lnTo>
                                              <a:lnTo>
                                                <a:pt x="210" y="567"/>
                                              </a:lnTo>
                                              <a:lnTo>
                                                <a:pt x="196" y="563"/>
                                              </a:lnTo>
                                              <a:lnTo>
                                                <a:pt x="181" y="556"/>
                                              </a:lnTo>
                                              <a:lnTo>
                                                <a:pt x="162" y="548"/>
                                              </a:lnTo>
                                              <a:lnTo>
                                                <a:pt x="152" y="538"/>
                                              </a:lnTo>
                                              <a:lnTo>
                                                <a:pt x="141" y="522"/>
                                              </a:lnTo>
                                              <a:lnTo>
                                                <a:pt x="129" y="503"/>
                                              </a:lnTo>
                                              <a:lnTo>
                                                <a:pt x="118" y="488"/>
                                              </a:lnTo>
                                              <a:lnTo>
                                                <a:pt x="98" y="466"/>
                                              </a:lnTo>
                                              <a:lnTo>
                                                <a:pt x="83" y="448"/>
                                              </a:lnTo>
                                              <a:lnTo>
                                                <a:pt x="61" y="426"/>
                                              </a:lnTo>
                                              <a:lnTo>
                                                <a:pt x="44" y="410"/>
                                              </a:lnTo>
                                              <a:lnTo>
                                                <a:pt x="33" y="398"/>
                                              </a:lnTo>
                                              <a:lnTo>
                                                <a:pt x="26" y="383"/>
                                              </a:lnTo>
                                              <a:lnTo>
                                                <a:pt x="18" y="362"/>
                                              </a:lnTo>
                                              <a:lnTo>
                                                <a:pt x="9" y="338"/>
                                              </a:lnTo>
                                              <a:lnTo>
                                                <a:pt x="4" y="314"/>
                                              </a:lnTo>
                                              <a:lnTo>
                                                <a:pt x="0" y="287"/>
                                              </a:lnTo>
                                              <a:lnTo>
                                                <a:pt x="2" y="269"/>
                                              </a:lnTo>
                                              <a:close/>
                                            </a:path>
                                          </a:pathLst>
                                        </a:custGeom>
                                        <a:solidFill>
                                          <a:srgbClr val="FF4040"/>
                                        </a:solidFill>
                                        <a:ln w="9525">
                                          <a:noFill/>
                                          <a:round/>
                                          <a:headEnd/>
                                          <a:tailEnd/>
                                        </a:ln>
                                      </p:spPr>
                                      <p:txBody>
                                        <a:bodyPr/>
                                        <a:lstStyle/>
                                        <a:p>
                                          <a:endParaRPr lang="cs-CZ"/>
                                        </a:p>
                                      </p:txBody>
                                    </p:sp>
                                  </p:grpSp>
                                </p:grpSp>
                                <p:sp>
                                  <p:nvSpPr>
                                    <p:cNvPr id="537" name="Freeform 88">
                                      <a:extLst>
                                        <a:ext uri="{FF2B5EF4-FFF2-40B4-BE49-F238E27FC236}">
                                          <a16:creationId xmlns:a16="http://schemas.microsoft.com/office/drawing/2014/main" id="{8C4CCC2D-F0F4-4C1F-8E2F-2D03F093E609}"/>
                                        </a:ext>
                                      </a:extLst>
                                    </p:cNvPr>
                                    <p:cNvSpPr>
                                      <a:spLocks/>
                                    </p:cNvSpPr>
                                    <p:nvPr/>
                                  </p:nvSpPr>
                                  <p:spPr bwMode="auto">
                                    <a:xfrm>
                                      <a:off x="2240" y="1768"/>
                                      <a:ext cx="78" cy="101"/>
                                    </a:xfrm>
                                    <a:custGeom>
                                      <a:avLst/>
                                      <a:gdLst>
                                        <a:gd name="T0" fmla="*/ 4 w 391"/>
                                        <a:gd name="T1" fmla="*/ 3 h 501"/>
                                        <a:gd name="T2" fmla="*/ 5 w 391"/>
                                        <a:gd name="T3" fmla="*/ 2 h 501"/>
                                        <a:gd name="T4" fmla="*/ 6 w 391"/>
                                        <a:gd name="T5" fmla="*/ 1 h 501"/>
                                        <a:gd name="T6" fmla="*/ 7 w 391"/>
                                        <a:gd name="T7" fmla="*/ 0 h 501"/>
                                        <a:gd name="T8" fmla="*/ 8 w 391"/>
                                        <a:gd name="T9" fmla="*/ 0 h 501"/>
                                        <a:gd name="T10" fmla="*/ 9 w 391"/>
                                        <a:gd name="T11" fmla="*/ 0 h 501"/>
                                        <a:gd name="T12" fmla="*/ 9 w 391"/>
                                        <a:gd name="T13" fmla="*/ 0 h 501"/>
                                        <a:gd name="T14" fmla="*/ 10 w 391"/>
                                        <a:gd name="T15" fmla="*/ 1 h 501"/>
                                        <a:gd name="T16" fmla="*/ 10 w 391"/>
                                        <a:gd name="T17" fmla="*/ 1 h 501"/>
                                        <a:gd name="T18" fmla="*/ 10 w 391"/>
                                        <a:gd name="T19" fmla="*/ 2 h 501"/>
                                        <a:gd name="T20" fmla="*/ 10 w 391"/>
                                        <a:gd name="T21" fmla="*/ 4 h 501"/>
                                        <a:gd name="T22" fmla="*/ 10 w 391"/>
                                        <a:gd name="T23" fmla="*/ 5 h 501"/>
                                        <a:gd name="T24" fmla="*/ 11 w 391"/>
                                        <a:gd name="T25" fmla="*/ 7 h 501"/>
                                        <a:gd name="T26" fmla="*/ 11 w 391"/>
                                        <a:gd name="T27" fmla="*/ 8 h 501"/>
                                        <a:gd name="T28" fmla="*/ 12 w 391"/>
                                        <a:gd name="T29" fmla="*/ 10 h 501"/>
                                        <a:gd name="T30" fmla="*/ 13 w 391"/>
                                        <a:gd name="T31" fmla="*/ 11 h 501"/>
                                        <a:gd name="T32" fmla="*/ 14 w 391"/>
                                        <a:gd name="T33" fmla="*/ 13 h 501"/>
                                        <a:gd name="T34" fmla="*/ 15 w 391"/>
                                        <a:gd name="T35" fmla="*/ 15 h 501"/>
                                        <a:gd name="T36" fmla="*/ 15 w 391"/>
                                        <a:gd name="T37" fmla="*/ 17 h 501"/>
                                        <a:gd name="T38" fmla="*/ 16 w 391"/>
                                        <a:gd name="T39" fmla="*/ 18 h 501"/>
                                        <a:gd name="T40" fmla="*/ 16 w 391"/>
                                        <a:gd name="T41" fmla="*/ 19 h 501"/>
                                        <a:gd name="T42" fmla="*/ 15 w 391"/>
                                        <a:gd name="T43" fmla="*/ 20 h 501"/>
                                        <a:gd name="T44" fmla="*/ 15 w 391"/>
                                        <a:gd name="T45" fmla="*/ 20 h 501"/>
                                        <a:gd name="T46" fmla="*/ 14 w 391"/>
                                        <a:gd name="T47" fmla="*/ 20 h 501"/>
                                        <a:gd name="T48" fmla="*/ 13 w 391"/>
                                        <a:gd name="T49" fmla="*/ 20 h 501"/>
                                        <a:gd name="T50" fmla="*/ 12 w 391"/>
                                        <a:gd name="T51" fmla="*/ 20 h 501"/>
                                        <a:gd name="T52" fmla="*/ 11 w 391"/>
                                        <a:gd name="T53" fmla="*/ 19 h 501"/>
                                        <a:gd name="T54" fmla="*/ 10 w 391"/>
                                        <a:gd name="T55" fmla="*/ 18 h 501"/>
                                        <a:gd name="T56" fmla="*/ 9 w 391"/>
                                        <a:gd name="T57" fmla="*/ 17 h 501"/>
                                        <a:gd name="T58" fmla="*/ 8 w 391"/>
                                        <a:gd name="T59" fmla="*/ 15 h 501"/>
                                        <a:gd name="T60" fmla="*/ 7 w 391"/>
                                        <a:gd name="T61" fmla="*/ 14 h 501"/>
                                        <a:gd name="T62" fmla="*/ 6 w 391"/>
                                        <a:gd name="T63" fmla="*/ 13 h 501"/>
                                        <a:gd name="T64" fmla="*/ 4 w 391"/>
                                        <a:gd name="T65" fmla="*/ 12 h 501"/>
                                        <a:gd name="T66" fmla="*/ 4 w 391"/>
                                        <a:gd name="T67" fmla="*/ 10 h 501"/>
                                        <a:gd name="T68" fmla="*/ 3 w 391"/>
                                        <a:gd name="T69" fmla="*/ 9 h 501"/>
                                        <a:gd name="T70" fmla="*/ 1 w 391"/>
                                        <a:gd name="T71" fmla="*/ 7 h 501"/>
                                        <a:gd name="T72" fmla="*/ 1 w 391"/>
                                        <a:gd name="T73" fmla="*/ 7 h 501"/>
                                        <a:gd name="T74" fmla="*/ 0 w 391"/>
                                        <a:gd name="T75" fmla="*/ 6 h 501"/>
                                        <a:gd name="T76" fmla="*/ 0 w 391"/>
                                        <a:gd name="T77" fmla="*/ 5 h 501"/>
                                        <a:gd name="T78" fmla="*/ 0 w 391"/>
                                        <a:gd name="T79" fmla="*/ 4 h 501"/>
                                        <a:gd name="T80" fmla="*/ 1 w 391"/>
                                        <a:gd name="T81" fmla="*/ 4 h 501"/>
                                        <a:gd name="T82" fmla="*/ 1 w 391"/>
                                        <a:gd name="T83" fmla="*/ 3 h 501"/>
                                        <a:gd name="T84" fmla="*/ 2 w 391"/>
                                        <a:gd name="T85" fmla="*/ 3 h 501"/>
                                        <a:gd name="T86" fmla="*/ 3 w 391"/>
                                        <a:gd name="T87" fmla="*/ 3 h 501"/>
                                        <a:gd name="T88" fmla="*/ 4 w 391"/>
                                        <a:gd name="T89" fmla="*/ 3 h 5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1"/>
                                        <a:gd name="T136" fmla="*/ 0 h 501"/>
                                        <a:gd name="T137" fmla="*/ 391 w 391"/>
                                        <a:gd name="T138" fmla="*/ 501 h 5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1" h="501">
                                          <a:moveTo>
                                            <a:pt x="103" y="64"/>
                                          </a:moveTo>
                                          <a:lnTo>
                                            <a:pt x="132" y="49"/>
                                          </a:lnTo>
                                          <a:lnTo>
                                            <a:pt x="152" y="31"/>
                                          </a:lnTo>
                                          <a:lnTo>
                                            <a:pt x="178" y="12"/>
                                          </a:lnTo>
                                          <a:lnTo>
                                            <a:pt x="198" y="3"/>
                                          </a:lnTo>
                                          <a:lnTo>
                                            <a:pt x="217" y="0"/>
                                          </a:lnTo>
                                          <a:lnTo>
                                            <a:pt x="229" y="3"/>
                                          </a:lnTo>
                                          <a:lnTo>
                                            <a:pt x="241" y="13"/>
                                          </a:lnTo>
                                          <a:lnTo>
                                            <a:pt x="249" y="31"/>
                                          </a:lnTo>
                                          <a:lnTo>
                                            <a:pt x="259" y="62"/>
                                          </a:lnTo>
                                          <a:lnTo>
                                            <a:pt x="262" y="95"/>
                                          </a:lnTo>
                                          <a:lnTo>
                                            <a:pt x="263" y="131"/>
                                          </a:lnTo>
                                          <a:lnTo>
                                            <a:pt x="269" y="165"/>
                                          </a:lnTo>
                                          <a:lnTo>
                                            <a:pt x="283" y="197"/>
                                          </a:lnTo>
                                          <a:lnTo>
                                            <a:pt x="301" y="237"/>
                                          </a:lnTo>
                                          <a:lnTo>
                                            <a:pt x="319" y="277"/>
                                          </a:lnTo>
                                          <a:lnTo>
                                            <a:pt x="340" y="319"/>
                                          </a:lnTo>
                                          <a:lnTo>
                                            <a:pt x="365" y="368"/>
                                          </a:lnTo>
                                          <a:lnTo>
                                            <a:pt x="383" y="409"/>
                                          </a:lnTo>
                                          <a:lnTo>
                                            <a:pt x="391" y="434"/>
                                          </a:lnTo>
                                          <a:lnTo>
                                            <a:pt x="391" y="458"/>
                                          </a:lnTo>
                                          <a:lnTo>
                                            <a:pt x="384" y="480"/>
                                          </a:lnTo>
                                          <a:lnTo>
                                            <a:pt x="371" y="494"/>
                                          </a:lnTo>
                                          <a:lnTo>
                                            <a:pt x="350" y="501"/>
                                          </a:lnTo>
                                          <a:lnTo>
                                            <a:pt x="326" y="498"/>
                                          </a:lnTo>
                                          <a:lnTo>
                                            <a:pt x="298" y="490"/>
                                          </a:lnTo>
                                          <a:lnTo>
                                            <a:pt x="274" y="468"/>
                                          </a:lnTo>
                                          <a:lnTo>
                                            <a:pt x="249" y="446"/>
                                          </a:lnTo>
                                          <a:lnTo>
                                            <a:pt x="227" y="416"/>
                                          </a:lnTo>
                                          <a:lnTo>
                                            <a:pt x="198" y="378"/>
                                          </a:lnTo>
                                          <a:lnTo>
                                            <a:pt x="177" y="346"/>
                                          </a:lnTo>
                                          <a:lnTo>
                                            <a:pt x="143" y="317"/>
                                          </a:lnTo>
                                          <a:lnTo>
                                            <a:pt x="112" y="288"/>
                                          </a:lnTo>
                                          <a:lnTo>
                                            <a:pt x="89" y="259"/>
                                          </a:lnTo>
                                          <a:lnTo>
                                            <a:pt x="64" y="222"/>
                                          </a:lnTo>
                                          <a:lnTo>
                                            <a:pt x="35" y="186"/>
                                          </a:lnTo>
                                          <a:lnTo>
                                            <a:pt x="15" y="163"/>
                                          </a:lnTo>
                                          <a:lnTo>
                                            <a:pt x="3" y="143"/>
                                          </a:lnTo>
                                          <a:lnTo>
                                            <a:pt x="0" y="125"/>
                                          </a:lnTo>
                                          <a:lnTo>
                                            <a:pt x="4" y="102"/>
                                          </a:lnTo>
                                          <a:lnTo>
                                            <a:pt x="16" y="87"/>
                                          </a:lnTo>
                                          <a:lnTo>
                                            <a:pt x="34" y="80"/>
                                          </a:lnTo>
                                          <a:lnTo>
                                            <a:pt x="55" y="74"/>
                                          </a:lnTo>
                                          <a:lnTo>
                                            <a:pt x="80" y="68"/>
                                          </a:lnTo>
                                          <a:lnTo>
                                            <a:pt x="103" y="64"/>
                                          </a:lnTo>
                                          <a:close/>
                                        </a:path>
                                      </a:pathLst>
                                    </a:custGeom>
                                    <a:solidFill>
                                      <a:srgbClr val="FF0000"/>
                                    </a:solidFill>
                                    <a:ln w="9525">
                                      <a:noFill/>
                                      <a:round/>
                                      <a:headEnd/>
                                      <a:tailEnd/>
                                    </a:ln>
                                  </p:spPr>
                                  <p:txBody>
                                    <a:bodyPr/>
                                    <a:lstStyle/>
                                    <a:p>
                                      <a:endParaRPr lang="cs-CZ"/>
                                    </a:p>
                                  </p:txBody>
                                </p:sp>
                              </p:grpSp>
                              <p:grpSp>
                                <p:nvGrpSpPr>
                                  <p:cNvPr id="531" name="Group 89">
                                    <a:extLst>
                                      <a:ext uri="{FF2B5EF4-FFF2-40B4-BE49-F238E27FC236}">
                                        <a16:creationId xmlns:a16="http://schemas.microsoft.com/office/drawing/2014/main" id="{067C3F0A-514F-494E-A062-CF84F8D32366}"/>
                                      </a:ext>
                                    </a:extLst>
                                  </p:cNvPr>
                                  <p:cNvGrpSpPr>
                                    <a:grpSpLocks/>
                                  </p:cNvGrpSpPr>
                                  <p:nvPr/>
                                </p:nvGrpSpPr>
                                <p:grpSpPr bwMode="auto">
                                  <a:xfrm>
                                    <a:off x="2162" y="1678"/>
                                    <a:ext cx="108" cy="94"/>
                                    <a:chOff x="2162" y="1678"/>
                                    <a:chExt cx="108" cy="94"/>
                                  </a:xfrm>
                                </p:grpSpPr>
                                <p:sp>
                                  <p:nvSpPr>
                                    <p:cNvPr id="532" name="Freeform 90">
                                      <a:extLst>
                                        <a:ext uri="{FF2B5EF4-FFF2-40B4-BE49-F238E27FC236}">
                                          <a16:creationId xmlns:a16="http://schemas.microsoft.com/office/drawing/2014/main" id="{90A9E1F7-E148-4895-B90F-ED3652B37F51}"/>
                                        </a:ext>
                                      </a:extLst>
                                    </p:cNvPr>
                                    <p:cNvSpPr>
                                      <a:spLocks/>
                                    </p:cNvSpPr>
                                    <p:nvPr/>
                                  </p:nvSpPr>
                                  <p:spPr bwMode="auto">
                                    <a:xfrm>
                                      <a:off x="2162" y="1678"/>
                                      <a:ext cx="108" cy="94"/>
                                    </a:xfrm>
                                    <a:custGeom>
                                      <a:avLst/>
                                      <a:gdLst>
                                        <a:gd name="T0" fmla="*/ 0 w 541"/>
                                        <a:gd name="T1" fmla="*/ 8 h 470"/>
                                        <a:gd name="T2" fmla="*/ 1 w 541"/>
                                        <a:gd name="T3" fmla="*/ 7 h 470"/>
                                        <a:gd name="T4" fmla="*/ 2 w 541"/>
                                        <a:gd name="T5" fmla="*/ 6 h 470"/>
                                        <a:gd name="T6" fmla="*/ 3 w 541"/>
                                        <a:gd name="T7" fmla="*/ 5 h 470"/>
                                        <a:gd name="T8" fmla="*/ 4 w 541"/>
                                        <a:gd name="T9" fmla="*/ 3 h 470"/>
                                        <a:gd name="T10" fmla="*/ 5 w 541"/>
                                        <a:gd name="T11" fmla="*/ 2 h 470"/>
                                        <a:gd name="T12" fmla="*/ 7 w 541"/>
                                        <a:gd name="T13" fmla="*/ 1 h 470"/>
                                        <a:gd name="T14" fmla="*/ 9 w 541"/>
                                        <a:gd name="T15" fmla="*/ 0 h 470"/>
                                        <a:gd name="T16" fmla="*/ 11 w 541"/>
                                        <a:gd name="T17" fmla="*/ 0 h 470"/>
                                        <a:gd name="T18" fmla="*/ 13 w 541"/>
                                        <a:gd name="T19" fmla="*/ 0 h 470"/>
                                        <a:gd name="T20" fmla="*/ 14 w 541"/>
                                        <a:gd name="T21" fmla="*/ 0 h 470"/>
                                        <a:gd name="T22" fmla="*/ 16 w 541"/>
                                        <a:gd name="T23" fmla="*/ 1 h 470"/>
                                        <a:gd name="T24" fmla="*/ 18 w 541"/>
                                        <a:gd name="T25" fmla="*/ 2 h 470"/>
                                        <a:gd name="T26" fmla="*/ 19 w 541"/>
                                        <a:gd name="T27" fmla="*/ 3 h 470"/>
                                        <a:gd name="T28" fmla="*/ 20 w 541"/>
                                        <a:gd name="T29" fmla="*/ 4 h 470"/>
                                        <a:gd name="T30" fmla="*/ 21 w 541"/>
                                        <a:gd name="T31" fmla="*/ 6 h 470"/>
                                        <a:gd name="T32" fmla="*/ 22 w 541"/>
                                        <a:gd name="T33" fmla="*/ 8 h 470"/>
                                        <a:gd name="T34" fmla="*/ 22 w 541"/>
                                        <a:gd name="T35" fmla="*/ 9 h 470"/>
                                        <a:gd name="T36" fmla="*/ 21 w 541"/>
                                        <a:gd name="T37" fmla="*/ 10 h 470"/>
                                        <a:gd name="T38" fmla="*/ 20 w 541"/>
                                        <a:gd name="T39" fmla="*/ 12 h 470"/>
                                        <a:gd name="T40" fmla="*/ 20 w 541"/>
                                        <a:gd name="T41" fmla="*/ 14 h 470"/>
                                        <a:gd name="T42" fmla="*/ 19 w 541"/>
                                        <a:gd name="T43" fmla="*/ 15 h 470"/>
                                        <a:gd name="T44" fmla="*/ 19 w 541"/>
                                        <a:gd name="T45" fmla="*/ 16 h 470"/>
                                        <a:gd name="T46" fmla="*/ 16 w 541"/>
                                        <a:gd name="T47" fmla="*/ 18 h 470"/>
                                        <a:gd name="T48" fmla="*/ 15 w 541"/>
                                        <a:gd name="T49" fmla="*/ 17 h 470"/>
                                        <a:gd name="T50" fmla="*/ 15 w 541"/>
                                        <a:gd name="T51" fmla="*/ 16 h 470"/>
                                        <a:gd name="T52" fmla="*/ 13 w 541"/>
                                        <a:gd name="T53" fmla="*/ 16 h 470"/>
                                        <a:gd name="T54" fmla="*/ 11 w 541"/>
                                        <a:gd name="T55" fmla="*/ 17 h 470"/>
                                        <a:gd name="T56" fmla="*/ 10 w 541"/>
                                        <a:gd name="T57" fmla="*/ 17 h 470"/>
                                        <a:gd name="T58" fmla="*/ 9 w 541"/>
                                        <a:gd name="T59" fmla="*/ 19 h 470"/>
                                        <a:gd name="T60" fmla="*/ 8 w 541"/>
                                        <a:gd name="T61" fmla="*/ 19 h 470"/>
                                        <a:gd name="T62" fmla="*/ 7 w 541"/>
                                        <a:gd name="T63" fmla="*/ 19 h 470"/>
                                        <a:gd name="T64" fmla="*/ 5 w 541"/>
                                        <a:gd name="T65" fmla="*/ 18 h 470"/>
                                        <a:gd name="T66" fmla="*/ 5 w 541"/>
                                        <a:gd name="T67" fmla="*/ 17 h 470"/>
                                        <a:gd name="T68" fmla="*/ 4 w 541"/>
                                        <a:gd name="T69" fmla="*/ 16 h 470"/>
                                        <a:gd name="T70" fmla="*/ 3 w 541"/>
                                        <a:gd name="T71" fmla="*/ 15 h 470"/>
                                        <a:gd name="T72" fmla="*/ 1 w 541"/>
                                        <a:gd name="T73" fmla="*/ 14 h 470"/>
                                        <a:gd name="T74" fmla="*/ 1 w 541"/>
                                        <a:gd name="T75" fmla="*/ 13 h 470"/>
                                        <a:gd name="T76" fmla="*/ 0 w 541"/>
                                        <a:gd name="T77" fmla="*/ 11 h 470"/>
                                        <a:gd name="T78" fmla="*/ 0 w 541"/>
                                        <a:gd name="T79" fmla="*/ 10 h 4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1"/>
                                        <a:gd name="T121" fmla="*/ 0 h 470"/>
                                        <a:gd name="T122" fmla="*/ 541 w 541"/>
                                        <a:gd name="T123" fmla="*/ 470 h 4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1" h="470">
                                          <a:moveTo>
                                            <a:pt x="1" y="223"/>
                                          </a:moveTo>
                                          <a:lnTo>
                                            <a:pt x="7" y="204"/>
                                          </a:lnTo>
                                          <a:lnTo>
                                            <a:pt x="16" y="188"/>
                                          </a:lnTo>
                                          <a:lnTo>
                                            <a:pt x="25" y="169"/>
                                          </a:lnTo>
                                          <a:lnTo>
                                            <a:pt x="36" y="157"/>
                                          </a:lnTo>
                                          <a:lnTo>
                                            <a:pt x="47" y="147"/>
                                          </a:lnTo>
                                          <a:lnTo>
                                            <a:pt x="62" y="131"/>
                                          </a:lnTo>
                                          <a:lnTo>
                                            <a:pt x="79" y="114"/>
                                          </a:lnTo>
                                          <a:lnTo>
                                            <a:pt x="91" y="96"/>
                                          </a:lnTo>
                                          <a:lnTo>
                                            <a:pt x="104" y="79"/>
                                          </a:lnTo>
                                          <a:lnTo>
                                            <a:pt x="119" y="66"/>
                                          </a:lnTo>
                                          <a:lnTo>
                                            <a:pt x="135" y="51"/>
                                          </a:lnTo>
                                          <a:lnTo>
                                            <a:pt x="152" y="38"/>
                                          </a:lnTo>
                                          <a:lnTo>
                                            <a:pt x="169" y="27"/>
                                          </a:lnTo>
                                          <a:lnTo>
                                            <a:pt x="190" y="17"/>
                                          </a:lnTo>
                                          <a:lnTo>
                                            <a:pt x="214" y="8"/>
                                          </a:lnTo>
                                          <a:lnTo>
                                            <a:pt x="239" y="3"/>
                                          </a:lnTo>
                                          <a:lnTo>
                                            <a:pt x="268" y="0"/>
                                          </a:lnTo>
                                          <a:lnTo>
                                            <a:pt x="297" y="0"/>
                                          </a:lnTo>
                                          <a:lnTo>
                                            <a:pt x="319" y="1"/>
                                          </a:lnTo>
                                          <a:lnTo>
                                            <a:pt x="342" y="4"/>
                                          </a:lnTo>
                                          <a:lnTo>
                                            <a:pt x="363" y="8"/>
                                          </a:lnTo>
                                          <a:lnTo>
                                            <a:pt x="391" y="15"/>
                                          </a:lnTo>
                                          <a:lnTo>
                                            <a:pt x="412" y="25"/>
                                          </a:lnTo>
                                          <a:lnTo>
                                            <a:pt x="431" y="34"/>
                                          </a:lnTo>
                                          <a:lnTo>
                                            <a:pt x="451" y="45"/>
                                          </a:lnTo>
                                          <a:lnTo>
                                            <a:pt x="468" y="61"/>
                                          </a:lnTo>
                                          <a:lnTo>
                                            <a:pt x="483" y="77"/>
                                          </a:lnTo>
                                          <a:lnTo>
                                            <a:pt x="496" y="93"/>
                                          </a:lnTo>
                                          <a:lnTo>
                                            <a:pt x="510" y="112"/>
                                          </a:lnTo>
                                          <a:lnTo>
                                            <a:pt x="522" y="129"/>
                                          </a:lnTo>
                                          <a:lnTo>
                                            <a:pt x="530" y="148"/>
                                          </a:lnTo>
                                          <a:lnTo>
                                            <a:pt x="535" y="169"/>
                                          </a:lnTo>
                                          <a:lnTo>
                                            <a:pt x="539" y="190"/>
                                          </a:lnTo>
                                          <a:lnTo>
                                            <a:pt x="541" y="206"/>
                                          </a:lnTo>
                                          <a:lnTo>
                                            <a:pt x="541" y="224"/>
                                          </a:lnTo>
                                          <a:lnTo>
                                            <a:pt x="536" y="236"/>
                                          </a:lnTo>
                                          <a:lnTo>
                                            <a:pt x="528" y="257"/>
                                          </a:lnTo>
                                          <a:lnTo>
                                            <a:pt x="516" y="281"/>
                                          </a:lnTo>
                                          <a:lnTo>
                                            <a:pt x="506" y="303"/>
                                          </a:lnTo>
                                          <a:lnTo>
                                            <a:pt x="497" y="320"/>
                                          </a:lnTo>
                                          <a:lnTo>
                                            <a:pt x="491" y="340"/>
                                          </a:lnTo>
                                          <a:lnTo>
                                            <a:pt x="485" y="358"/>
                                          </a:lnTo>
                                          <a:lnTo>
                                            <a:pt x="480" y="376"/>
                                          </a:lnTo>
                                          <a:lnTo>
                                            <a:pt x="477" y="385"/>
                                          </a:lnTo>
                                          <a:lnTo>
                                            <a:pt x="476" y="399"/>
                                          </a:lnTo>
                                          <a:lnTo>
                                            <a:pt x="475" y="421"/>
                                          </a:lnTo>
                                          <a:lnTo>
                                            <a:pt x="389" y="441"/>
                                          </a:lnTo>
                                          <a:lnTo>
                                            <a:pt x="387" y="427"/>
                                          </a:lnTo>
                                          <a:lnTo>
                                            <a:pt x="384" y="417"/>
                                          </a:lnTo>
                                          <a:lnTo>
                                            <a:pt x="379" y="409"/>
                                          </a:lnTo>
                                          <a:lnTo>
                                            <a:pt x="368" y="404"/>
                                          </a:lnTo>
                                          <a:lnTo>
                                            <a:pt x="350" y="407"/>
                                          </a:lnTo>
                                          <a:lnTo>
                                            <a:pt x="330" y="410"/>
                                          </a:lnTo>
                                          <a:lnTo>
                                            <a:pt x="306" y="416"/>
                                          </a:lnTo>
                                          <a:lnTo>
                                            <a:pt x="283" y="422"/>
                                          </a:lnTo>
                                          <a:lnTo>
                                            <a:pt x="271" y="426"/>
                                          </a:lnTo>
                                          <a:lnTo>
                                            <a:pt x="258" y="436"/>
                                          </a:lnTo>
                                          <a:lnTo>
                                            <a:pt x="243" y="448"/>
                                          </a:lnTo>
                                          <a:lnTo>
                                            <a:pt x="222" y="465"/>
                                          </a:lnTo>
                                          <a:lnTo>
                                            <a:pt x="210" y="468"/>
                                          </a:lnTo>
                                          <a:lnTo>
                                            <a:pt x="191" y="470"/>
                                          </a:lnTo>
                                          <a:lnTo>
                                            <a:pt x="173" y="470"/>
                                          </a:lnTo>
                                          <a:lnTo>
                                            <a:pt x="163" y="467"/>
                                          </a:lnTo>
                                          <a:lnTo>
                                            <a:pt x="150" y="461"/>
                                          </a:lnTo>
                                          <a:lnTo>
                                            <a:pt x="134" y="455"/>
                                          </a:lnTo>
                                          <a:lnTo>
                                            <a:pt x="126" y="446"/>
                                          </a:lnTo>
                                          <a:lnTo>
                                            <a:pt x="117" y="433"/>
                                          </a:lnTo>
                                          <a:lnTo>
                                            <a:pt x="107" y="418"/>
                                          </a:lnTo>
                                          <a:lnTo>
                                            <a:pt x="98" y="404"/>
                                          </a:lnTo>
                                          <a:lnTo>
                                            <a:pt x="81" y="387"/>
                                          </a:lnTo>
                                          <a:lnTo>
                                            <a:pt x="69" y="371"/>
                                          </a:lnTo>
                                          <a:lnTo>
                                            <a:pt x="49" y="354"/>
                                          </a:lnTo>
                                          <a:lnTo>
                                            <a:pt x="35" y="340"/>
                                          </a:lnTo>
                                          <a:lnTo>
                                            <a:pt x="26" y="329"/>
                                          </a:lnTo>
                                          <a:lnTo>
                                            <a:pt x="21" y="319"/>
                                          </a:lnTo>
                                          <a:lnTo>
                                            <a:pt x="14" y="301"/>
                                          </a:lnTo>
                                          <a:lnTo>
                                            <a:pt x="6" y="280"/>
                                          </a:lnTo>
                                          <a:lnTo>
                                            <a:pt x="2" y="260"/>
                                          </a:lnTo>
                                          <a:lnTo>
                                            <a:pt x="0" y="238"/>
                                          </a:lnTo>
                                          <a:lnTo>
                                            <a:pt x="1" y="223"/>
                                          </a:lnTo>
                                          <a:close/>
                                        </a:path>
                                      </a:pathLst>
                                    </a:custGeom>
                                    <a:solidFill>
                                      <a:srgbClr val="FF4040"/>
                                    </a:solidFill>
                                    <a:ln w="9525">
                                      <a:noFill/>
                                      <a:round/>
                                      <a:headEnd/>
                                      <a:tailEnd/>
                                    </a:ln>
                                  </p:spPr>
                                  <p:txBody>
                                    <a:bodyPr/>
                                    <a:lstStyle/>
                                    <a:p>
                                      <a:endParaRPr lang="cs-CZ"/>
                                    </a:p>
                                  </p:txBody>
                                </p:sp>
                                <p:sp>
                                  <p:nvSpPr>
                                    <p:cNvPr id="533" name="Freeform 91">
                                      <a:extLst>
                                        <a:ext uri="{FF2B5EF4-FFF2-40B4-BE49-F238E27FC236}">
                                          <a16:creationId xmlns:a16="http://schemas.microsoft.com/office/drawing/2014/main" id="{B4611556-8D86-4246-8F50-6BEC028DF4B4}"/>
                                        </a:ext>
                                      </a:extLst>
                                    </p:cNvPr>
                                    <p:cNvSpPr>
                                      <a:spLocks/>
                                    </p:cNvSpPr>
                                    <p:nvPr/>
                                  </p:nvSpPr>
                                  <p:spPr bwMode="auto">
                                    <a:xfrm>
                                      <a:off x="2169" y="1685"/>
                                      <a:ext cx="99" cy="85"/>
                                    </a:xfrm>
                                    <a:custGeom>
                                      <a:avLst/>
                                      <a:gdLst>
                                        <a:gd name="T0" fmla="*/ 0 w 492"/>
                                        <a:gd name="T1" fmla="*/ 7 h 428"/>
                                        <a:gd name="T2" fmla="*/ 1 w 492"/>
                                        <a:gd name="T3" fmla="*/ 6 h 428"/>
                                        <a:gd name="T4" fmla="*/ 2 w 492"/>
                                        <a:gd name="T5" fmla="*/ 5 h 428"/>
                                        <a:gd name="T6" fmla="*/ 3 w 492"/>
                                        <a:gd name="T7" fmla="*/ 4 h 428"/>
                                        <a:gd name="T8" fmla="*/ 4 w 492"/>
                                        <a:gd name="T9" fmla="*/ 3 h 428"/>
                                        <a:gd name="T10" fmla="*/ 5 w 492"/>
                                        <a:gd name="T11" fmla="*/ 2 h 428"/>
                                        <a:gd name="T12" fmla="*/ 6 w 492"/>
                                        <a:gd name="T13" fmla="*/ 1 h 428"/>
                                        <a:gd name="T14" fmla="*/ 8 w 492"/>
                                        <a:gd name="T15" fmla="*/ 0 h 428"/>
                                        <a:gd name="T16" fmla="*/ 10 w 492"/>
                                        <a:gd name="T17" fmla="*/ 0 h 428"/>
                                        <a:gd name="T18" fmla="*/ 12 w 492"/>
                                        <a:gd name="T19" fmla="*/ 0 h 428"/>
                                        <a:gd name="T20" fmla="*/ 13 w 492"/>
                                        <a:gd name="T21" fmla="*/ 0 h 428"/>
                                        <a:gd name="T22" fmla="*/ 15 w 492"/>
                                        <a:gd name="T23" fmla="*/ 1 h 428"/>
                                        <a:gd name="T24" fmla="*/ 17 w 492"/>
                                        <a:gd name="T25" fmla="*/ 2 h 428"/>
                                        <a:gd name="T26" fmla="*/ 18 w 492"/>
                                        <a:gd name="T27" fmla="*/ 3 h 428"/>
                                        <a:gd name="T28" fmla="*/ 19 w 492"/>
                                        <a:gd name="T29" fmla="*/ 4 h 428"/>
                                        <a:gd name="T30" fmla="*/ 20 w 492"/>
                                        <a:gd name="T31" fmla="*/ 5 h 428"/>
                                        <a:gd name="T32" fmla="*/ 20 w 492"/>
                                        <a:gd name="T33" fmla="*/ 7 h 428"/>
                                        <a:gd name="T34" fmla="*/ 20 w 492"/>
                                        <a:gd name="T35" fmla="*/ 8 h 428"/>
                                        <a:gd name="T36" fmla="*/ 20 w 492"/>
                                        <a:gd name="T37" fmla="*/ 9 h 428"/>
                                        <a:gd name="T38" fmla="*/ 19 w 492"/>
                                        <a:gd name="T39" fmla="*/ 11 h 428"/>
                                        <a:gd name="T40" fmla="*/ 18 w 492"/>
                                        <a:gd name="T41" fmla="*/ 12 h 428"/>
                                        <a:gd name="T42" fmla="*/ 18 w 492"/>
                                        <a:gd name="T43" fmla="*/ 14 h 428"/>
                                        <a:gd name="T44" fmla="*/ 18 w 492"/>
                                        <a:gd name="T45" fmla="*/ 14 h 428"/>
                                        <a:gd name="T46" fmla="*/ 14 w 492"/>
                                        <a:gd name="T47" fmla="*/ 16 h 428"/>
                                        <a:gd name="T48" fmla="*/ 14 w 492"/>
                                        <a:gd name="T49" fmla="*/ 15 h 428"/>
                                        <a:gd name="T50" fmla="*/ 13 w 492"/>
                                        <a:gd name="T51" fmla="*/ 14 h 428"/>
                                        <a:gd name="T52" fmla="*/ 12 w 492"/>
                                        <a:gd name="T53" fmla="*/ 15 h 428"/>
                                        <a:gd name="T54" fmla="*/ 10 w 492"/>
                                        <a:gd name="T55" fmla="*/ 15 h 428"/>
                                        <a:gd name="T56" fmla="*/ 9 w 492"/>
                                        <a:gd name="T57" fmla="*/ 16 h 428"/>
                                        <a:gd name="T58" fmla="*/ 8 w 492"/>
                                        <a:gd name="T59" fmla="*/ 17 h 428"/>
                                        <a:gd name="T60" fmla="*/ 7 w 492"/>
                                        <a:gd name="T61" fmla="*/ 17 h 428"/>
                                        <a:gd name="T62" fmla="*/ 6 w 492"/>
                                        <a:gd name="T63" fmla="*/ 17 h 428"/>
                                        <a:gd name="T64" fmla="*/ 5 w 492"/>
                                        <a:gd name="T65" fmla="*/ 16 h 428"/>
                                        <a:gd name="T66" fmla="*/ 4 w 492"/>
                                        <a:gd name="T67" fmla="*/ 15 h 428"/>
                                        <a:gd name="T68" fmla="*/ 4 w 492"/>
                                        <a:gd name="T69" fmla="*/ 14 h 428"/>
                                        <a:gd name="T70" fmla="*/ 2 w 492"/>
                                        <a:gd name="T71" fmla="*/ 13 h 428"/>
                                        <a:gd name="T72" fmla="*/ 1 w 492"/>
                                        <a:gd name="T73" fmla="*/ 12 h 428"/>
                                        <a:gd name="T74" fmla="*/ 1 w 492"/>
                                        <a:gd name="T75" fmla="*/ 12 h 428"/>
                                        <a:gd name="T76" fmla="*/ 0 w 492"/>
                                        <a:gd name="T77" fmla="*/ 10 h 428"/>
                                        <a:gd name="T78" fmla="*/ 0 w 492"/>
                                        <a:gd name="T79" fmla="*/ 9 h 4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92"/>
                                        <a:gd name="T121" fmla="*/ 0 h 428"/>
                                        <a:gd name="T122" fmla="*/ 492 w 492"/>
                                        <a:gd name="T123" fmla="*/ 428 h 4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92" h="428">
                                          <a:moveTo>
                                            <a:pt x="0" y="203"/>
                                          </a:moveTo>
                                          <a:lnTo>
                                            <a:pt x="7" y="187"/>
                                          </a:lnTo>
                                          <a:lnTo>
                                            <a:pt x="14" y="171"/>
                                          </a:lnTo>
                                          <a:lnTo>
                                            <a:pt x="23" y="155"/>
                                          </a:lnTo>
                                          <a:lnTo>
                                            <a:pt x="33" y="144"/>
                                          </a:lnTo>
                                          <a:lnTo>
                                            <a:pt x="43" y="134"/>
                                          </a:lnTo>
                                          <a:lnTo>
                                            <a:pt x="56" y="120"/>
                                          </a:lnTo>
                                          <a:lnTo>
                                            <a:pt x="72" y="105"/>
                                          </a:lnTo>
                                          <a:lnTo>
                                            <a:pt x="83" y="87"/>
                                          </a:lnTo>
                                          <a:lnTo>
                                            <a:pt x="94" y="73"/>
                                          </a:lnTo>
                                          <a:lnTo>
                                            <a:pt x="108" y="61"/>
                                          </a:lnTo>
                                          <a:lnTo>
                                            <a:pt x="123" y="47"/>
                                          </a:lnTo>
                                          <a:lnTo>
                                            <a:pt x="138" y="35"/>
                                          </a:lnTo>
                                          <a:lnTo>
                                            <a:pt x="153" y="25"/>
                                          </a:lnTo>
                                          <a:lnTo>
                                            <a:pt x="174" y="15"/>
                                          </a:lnTo>
                                          <a:lnTo>
                                            <a:pt x="194" y="8"/>
                                          </a:lnTo>
                                          <a:lnTo>
                                            <a:pt x="217" y="2"/>
                                          </a:lnTo>
                                          <a:lnTo>
                                            <a:pt x="244" y="0"/>
                                          </a:lnTo>
                                          <a:lnTo>
                                            <a:pt x="270" y="0"/>
                                          </a:lnTo>
                                          <a:lnTo>
                                            <a:pt x="290" y="0"/>
                                          </a:lnTo>
                                          <a:lnTo>
                                            <a:pt x="311" y="3"/>
                                          </a:lnTo>
                                          <a:lnTo>
                                            <a:pt x="330" y="8"/>
                                          </a:lnTo>
                                          <a:lnTo>
                                            <a:pt x="356" y="13"/>
                                          </a:lnTo>
                                          <a:lnTo>
                                            <a:pt x="375" y="23"/>
                                          </a:lnTo>
                                          <a:lnTo>
                                            <a:pt x="392" y="31"/>
                                          </a:lnTo>
                                          <a:lnTo>
                                            <a:pt x="410" y="42"/>
                                          </a:lnTo>
                                          <a:lnTo>
                                            <a:pt x="425" y="55"/>
                                          </a:lnTo>
                                          <a:lnTo>
                                            <a:pt x="440" y="71"/>
                                          </a:lnTo>
                                          <a:lnTo>
                                            <a:pt x="451" y="84"/>
                                          </a:lnTo>
                                          <a:lnTo>
                                            <a:pt x="463" y="103"/>
                                          </a:lnTo>
                                          <a:lnTo>
                                            <a:pt x="475" y="118"/>
                                          </a:lnTo>
                                          <a:lnTo>
                                            <a:pt x="482" y="135"/>
                                          </a:lnTo>
                                          <a:lnTo>
                                            <a:pt x="487" y="155"/>
                                          </a:lnTo>
                                          <a:lnTo>
                                            <a:pt x="491" y="173"/>
                                          </a:lnTo>
                                          <a:lnTo>
                                            <a:pt x="492" y="188"/>
                                          </a:lnTo>
                                          <a:lnTo>
                                            <a:pt x="492" y="204"/>
                                          </a:lnTo>
                                          <a:lnTo>
                                            <a:pt x="488" y="215"/>
                                          </a:lnTo>
                                          <a:lnTo>
                                            <a:pt x="481" y="234"/>
                                          </a:lnTo>
                                          <a:lnTo>
                                            <a:pt x="469" y="257"/>
                                          </a:lnTo>
                                          <a:lnTo>
                                            <a:pt x="461" y="276"/>
                                          </a:lnTo>
                                          <a:lnTo>
                                            <a:pt x="452" y="292"/>
                                          </a:lnTo>
                                          <a:lnTo>
                                            <a:pt x="447" y="310"/>
                                          </a:lnTo>
                                          <a:lnTo>
                                            <a:pt x="441" y="326"/>
                                          </a:lnTo>
                                          <a:lnTo>
                                            <a:pt x="437" y="343"/>
                                          </a:lnTo>
                                          <a:lnTo>
                                            <a:pt x="434" y="351"/>
                                          </a:lnTo>
                                          <a:lnTo>
                                            <a:pt x="433" y="364"/>
                                          </a:lnTo>
                                          <a:lnTo>
                                            <a:pt x="432" y="384"/>
                                          </a:lnTo>
                                          <a:lnTo>
                                            <a:pt x="354" y="402"/>
                                          </a:lnTo>
                                          <a:lnTo>
                                            <a:pt x="352" y="389"/>
                                          </a:lnTo>
                                          <a:lnTo>
                                            <a:pt x="349" y="380"/>
                                          </a:lnTo>
                                          <a:lnTo>
                                            <a:pt x="345" y="373"/>
                                          </a:lnTo>
                                          <a:lnTo>
                                            <a:pt x="335" y="368"/>
                                          </a:lnTo>
                                          <a:lnTo>
                                            <a:pt x="318" y="371"/>
                                          </a:lnTo>
                                          <a:lnTo>
                                            <a:pt x="300" y="374"/>
                                          </a:lnTo>
                                          <a:lnTo>
                                            <a:pt x="277" y="379"/>
                                          </a:lnTo>
                                          <a:lnTo>
                                            <a:pt x="257" y="385"/>
                                          </a:lnTo>
                                          <a:lnTo>
                                            <a:pt x="247" y="388"/>
                                          </a:lnTo>
                                          <a:lnTo>
                                            <a:pt x="235" y="397"/>
                                          </a:lnTo>
                                          <a:lnTo>
                                            <a:pt x="221" y="408"/>
                                          </a:lnTo>
                                          <a:lnTo>
                                            <a:pt x="203" y="424"/>
                                          </a:lnTo>
                                          <a:lnTo>
                                            <a:pt x="191" y="427"/>
                                          </a:lnTo>
                                          <a:lnTo>
                                            <a:pt x="174" y="428"/>
                                          </a:lnTo>
                                          <a:lnTo>
                                            <a:pt x="158" y="428"/>
                                          </a:lnTo>
                                          <a:lnTo>
                                            <a:pt x="148" y="426"/>
                                          </a:lnTo>
                                          <a:lnTo>
                                            <a:pt x="136" y="420"/>
                                          </a:lnTo>
                                          <a:lnTo>
                                            <a:pt x="123" y="414"/>
                                          </a:lnTo>
                                          <a:lnTo>
                                            <a:pt x="115" y="407"/>
                                          </a:lnTo>
                                          <a:lnTo>
                                            <a:pt x="106" y="395"/>
                                          </a:lnTo>
                                          <a:lnTo>
                                            <a:pt x="97" y="381"/>
                                          </a:lnTo>
                                          <a:lnTo>
                                            <a:pt x="90" y="368"/>
                                          </a:lnTo>
                                          <a:lnTo>
                                            <a:pt x="74" y="353"/>
                                          </a:lnTo>
                                          <a:lnTo>
                                            <a:pt x="62" y="339"/>
                                          </a:lnTo>
                                          <a:lnTo>
                                            <a:pt x="45" y="323"/>
                                          </a:lnTo>
                                          <a:lnTo>
                                            <a:pt x="32" y="310"/>
                                          </a:lnTo>
                                          <a:lnTo>
                                            <a:pt x="24" y="301"/>
                                          </a:lnTo>
                                          <a:lnTo>
                                            <a:pt x="19" y="290"/>
                                          </a:lnTo>
                                          <a:lnTo>
                                            <a:pt x="12" y="274"/>
                                          </a:lnTo>
                                          <a:lnTo>
                                            <a:pt x="6" y="255"/>
                                          </a:lnTo>
                                          <a:lnTo>
                                            <a:pt x="2" y="237"/>
                                          </a:lnTo>
                                          <a:lnTo>
                                            <a:pt x="0" y="218"/>
                                          </a:lnTo>
                                          <a:lnTo>
                                            <a:pt x="0" y="203"/>
                                          </a:lnTo>
                                          <a:close/>
                                        </a:path>
                                      </a:pathLst>
                                    </a:custGeom>
                                    <a:solidFill>
                                      <a:srgbClr val="FF0000"/>
                                    </a:solidFill>
                                    <a:ln w="9525">
                                      <a:noFill/>
                                      <a:round/>
                                      <a:headEnd/>
                                      <a:tailEnd/>
                                    </a:ln>
                                  </p:spPr>
                                  <p:txBody>
                                    <a:bodyPr/>
                                    <a:lstStyle/>
                                    <a:p>
                                      <a:endParaRPr lang="cs-CZ"/>
                                    </a:p>
                                  </p:txBody>
                                </p:sp>
                                <p:sp>
                                  <p:nvSpPr>
                                    <p:cNvPr id="534" name="Freeform 92">
                                      <a:extLst>
                                        <a:ext uri="{FF2B5EF4-FFF2-40B4-BE49-F238E27FC236}">
                                          <a16:creationId xmlns:a16="http://schemas.microsoft.com/office/drawing/2014/main" id="{D8FB52E1-7CED-40CA-BEFB-20FDAEA9077D}"/>
                                        </a:ext>
                                      </a:extLst>
                                    </p:cNvPr>
                                    <p:cNvSpPr>
                                      <a:spLocks/>
                                    </p:cNvSpPr>
                                    <p:nvPr/>
                                  </p:nvSpPr>
                                  <p:spPr bwMode="auto">
                                    <a:xfrm>
                                      <a:off x="2176" y="1691"/>
                                      <a:ext cx="89" cy="77"/>
                                    </a:xfrm>
                                    <a:custGeom>
                                      <a:avLst/>
                                      <a:gdLst>
                                        <a:gd name="T0" fmla="*/ 0 w 441"/>
                                        <a:gd name="T1" fmla="*/ 7 h 383"/>
                                        <a:gd name="T2" fmla="*/ 1 w 441"/>
                                        <a:gd name="T3" fmla="*/ 6 h 383"/>
                                        <a:gd name="T4" fmla="*/ 2 w 441"/>
                                        <a:gd name="T5" fmla="*/ 5 h 383"/>
                                        <a:gd name="T6" fmla="*/ 3 w 441"/>
                                        <a:gd name="T7" fmla="*/ 4 h 383"/>
                                        <a:gd name="T8" fmla="*/ 3 w 441"/>
                                        <a:gd name="T9" fmla="*/ 3 h 383"/>
                                        <a:gd name="T10" fmla="*/ 4 w 441"/>
                                        <a:gd name="T11" fmla="*/ 2 h 383"/>
                                        <a:gd name="T12" fmla="*/ 6 w 441"/>
                                        <a:gd name="T13" fmla="*/ 1 h 383"/>
                                        <a:gd name="T14" fmla="*/ 7 w 441"/>
                                        <a:gd name="T15" fmla="*/ 0 h 383"/>
                                        <a:gd name="T16" fmla="*/ 9 w 441"/>
                                        <a:gd name="T17" fmla="*/ 0 h 383"/>
                                        <a:gd name="T18" fmla="*/ 11 w 441"/>
                                        <a:gd name="T19" fmla="*/ 0 h 383"/>
                                        <a:gd name="T20" fmla="*/ 12 w 441"/>
                                        <a:gd name="T21" fmla="*/ 0 h 383"/>
                                        <a:gd name="T22" fmla="*/ 14 w 441"/>
                                        <a:gd name="T23" fmla="*/ 1 h 383"/>
                                        <a:gd name="T24" fmla="*/ 15 w 441"/>
                                        <a:gd name="T25" fmla="*/ 1 h 383"/>
                                        <a:gd name="T26" fmla="*/ 16 w 441"/>
                                        <a:gd name="T27" fmla="*/ 3 h 383"/>
                                        <a:gd name="T28" fmla="*/ 17 w 441"/>
                                        <a:gd name="T29" fmla="*/ 4 h 383"/>
                                        <a:gd name="T30" fmla="*/ 18 w 441"/>
                                        <a:gd name="T31" fmla="*/ 5 h 383"/>
                                        <a:gd name="T32" fmla="*/ 18 w 441"/>
                                        <a:gd name="T33" fmla="*/ 6 h 383"/>
                                        <a:gd name="T34" fmla="*/ 18 w 441"/>
                                        <a:gd name="T35" fmla="*/ 7 h 383"/>
                                        <a:gd name="T36" fmla="*/ 18 w 441"/>
                                        <a:gd name="T37" fmla="*/ 8 h 383"/>
                                        <a:gd name="T38" fmla="*/ 17 w 441"/>
                                        <a:gd name="T39" fmla="*/ 10 h 383"/>
                                        <a:gd name="T40" fmla="*/ 16 w 441"/>
                                        <a:gd name="T41" fmla="*/ 11 h 383"/>
                                        <a:gd name="T42" fmla="*/ 16 w 441"/>
                                        <a:gd name="T43" fmla="*/ 12 h 383"/>
                                        <a:gd name="T44" fmla="*/ 16 w 441"/>
                                        <a:gd name="T45" fmla="*/ 13 h 383"/>
                                        <a:gd name="T46" fmla="*/ 13 w 441"/>
                                        <a:gd name="T47" fmla="*/ 15 h 383"/>
                                        <a:gd name="T48" fmla="*/ 13 w 441"/>
                                        <a:gd name="T49" fmla="*/ 14 h 383"/>
                                        <a:gd name="T50" fmla="*/ 12 w 441"/>
                                        <a:gd name="T51" fmla="*/ 13 h 383"/>
                                        <a:gd name="T52" fmla="*/ 11 w 441"/>
                                        <a:gd name="T53" fmla="*/ 14 h 383"/>
                                        <a:gd name="T54" fmla="*/ 9 w 441"/>
                                        <a:gd name="T55" fmla="*/ 14 h 383"/>
                                        <a:gd name="T56" fmla="*/ 9 w 441"/>
                                        <a:gd name="T57" fmla="*/ 14 h 383"/>
                                        <a:gd name="T58" fmla="*/ 7 w 441"/>
                                        <a:gd name="T59" fmla="*/ 15 h 383"/>
                                        <a:gd name="T60" fmla="*/ 6 w 441"/>
                                        <a:gd name="T61" fmla="*/ 15 h 383"/>
                                        <a:gd name="T62" fmla="*/ 5 w 441"/>
                                        <a:gd name="T63" fmla="*/ 15 h 383"/>
                                        <a:gd name="T64" fmla="*/ 4 w 441"/>
                                        <a:gd name="T65" fmla="*/ 15 h 383"/>
                                        <a:gd name="T66" fmla="*/ 4 w 441"/>
                                        <a:gd name="T67" fmla="*/ 14 h 383"/>
                                        <a:gd name="T68" fmla="*/ 3 w 441"/>
                                        <a:gd name="T69" fmla="*/ 13 h 383"/>
                                        <a:gd name="T70" fmla="*/ 2 w 441"/>
                                        <a:gd name="T71" fmla="*/ 12 h 383"/>
                                        <a:gd name="T72" fmla="*/ 1 w 441"/>
                                        <a:gd name="T73" fmla="*/ 11 h 383"/>
                                        <a:gd name="T74" fmla="*/ 1 w 441"/>
                                        <a:gd name="T75" fmla="*/ 10 h 383"/>
                                        <a:gd name="T76" fmla="*/ 0 w 441"/>
                                        <a:gd name="T77" fmla="*/ 9 h 383"/>
                                        <a:gd name="T78" fmla="*/ 0 w 441"/>
                                        <a:gd name="T79" fmla="*/ 8 h 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1"/>
                                        <a:gd name="T121" fmla="*/ 0 h 383"/>
                                        <a:gd name="T122" fmla="*/ 441 w 441"/>
                                        <a:gd name="T123" fmla="*/ 383 h 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1" h="383">
                                          <a:moveTo>
                                            <a:pt x="0" y="182"/>
                                          </a:moveTo>
                                          <a:lnTo>
                                            <a:pt x="6" y="167"/>
                                          </a:lnTo>
                                          <a:lnTo>
                                            <a:pt x="12" y="154"/>
                                          </a:lnTo>
                                          <a:lnTo>
                                            <a:pt x="19" y="138"/>
                                          </a:lnTo>
                                          <a:lnTo>
                                            <a:pt x="28" y="128"/>
                                          </a:lnTo>
                                          <a:lnTo>
                                            <a:pt x="38" y="120"/>
                                          </a:lnTo>
                                          <a:lnTo>
                                            <a:pt x="50" y="108"/>
                                          </a:lnTo>
                                          <a:lnTo>
                                            <a:pt x="63" y="93"/>
                                          </a:lnTo>
                                          <a:lnTo>
                                            <a:pt x="73" y="78"/>
                                          </a:lnTo>
                                          <a:lnTo>
                                            <a:pt x="84" y="64"/>
                                          </a:lnTo>
                                          <a:lnTo>
                                            <a:pt x="97" y="54"/>
                                          </a:lnTo>
                                          <a:lnTo>
                                            <a:pt x="110" y="42"/>
                                          </a:lnTo>
                                          <a:lnTo>
                                            <a:pt x="124" y="31"/>
                                          </a:lnTo>
                                          <a:lnTo>
                                            <a:pt x="137" y="21"/>
                                          </a:lnTo>
                                          <a:lnTo>
                                            <a:pt x="155" y="13"/>
                                          </a:lnTo>
                                          <a:lnTo>
                                            <a:pt x="174" y="7"/>
                                          </a:lnTo>
                                          <a:lnTo>
                                            <a:pt x="194" y="1"/>
                                          </a:lnTo>
                                          <a:lnTo>
                                            <a:pt x="219" y="0"/>
                                          </a:lnTo>
                                          <a:lnTo>
                                            <a:pt x="241" y="0"/>
                                          </a:lnTo>
                                          <a:lnTo>
                                            <a:pt x="261" y="0"/>
                                          </a:lnTo>
                                          <a:lnTo>
                                            <a:pt x="279" y="2"/>
                                          </a:lnTo>
                                          <a:lnTo>
                                            <a:pt x="296" y="7"/>
                                          </a:lnTo>
                                          <a:lnTo>
                                            <a:pt x="319" y="11"/>
                                          </a:lnTo>
                                          <a:lnTo>
                                            <a:pt x="336" y="19"/>
                                          </a:lnTo>
                                          <a:lnTo>
                                            <a:pt x="351" y="27"/>
                                          </a:lnTo>
                                          <a:lnTo>
                                            <a:pt x="368" y="37"/>
                                          </a:lnTo>
                                          <a:lnTo>
                                            <a:pt x="381" y="49"/>
                                          </a:lnTo>
                                          <a:lnTo>
                                            <a:pt x="395" y="63"/>
                                          </a:lnTo>
                                          <a:lnTo>
                                            <a:pt x="405" y="75"/>
                                          </a:lnTo>
                                          <a:lnTo>
                                            <a:pt x="415" y="91"/>
                                          </a:lnTo>
                                          <a:lnTo>
                                            <a:pt x="425" y="106"/>
                                          </a:lnTo>
                                          <a:lnTo>
                                            <a:pt x="432" y="121"/>
                                          </a:lnTo>
                                          <a:lnTo>
                                            <a:pt x="437" y="138"/>
                                          </a:lnTo>
                                          <a:lnTo>
                                            <a:pt x="441" y="155"/>
                                          </a:lnTo>
                                          <a:lnTo>
                                            <a:pt x="441" y="168"/>
                                          </a:lnTo>
                                          <a:lnTo>
                                            <a:pt x="441" y="182"/>
                                          </a:lnTo>
                                          <a:lnTo>
                                            <a:pt x="438" y="193"/>
                                          </a:lnTo>
                                          <a:lnTo>
                                            <a:pt x="431" y="210"/>
                                          </a:lnTo>
                                          <a:lnTo>
                                            <a:pt x="421" y="230"/>
                                          </a:lnTo>
                                          <a:lnTo>
                                            <a:pt x="414" y="247"/>
                                          </a:lnTo>
                                          <a:lnTo>
                                            <a:pt x="405" y="262"/>
                                          </a:lnTo>
                                          <a:lnTo>
                                            <a:pt x="401" y="278"/>
                                          </a:lnTo>
                                          <a:lnTo>
                                            <a:pt x="396" y="292"/>
                                          </a:lnTo>
                                          <a:lnTo>
                                            <a:pt x="392" y="308"/>
                                          </a:lnTo>
                                          <a:lnTo>
                                            <a:pt x="388" y="315"/>
                                          </a:lnTo>
                                          <a:lnTo>
                                            <a:pt x="387" y="327"/>
                                          </a:lnTo>
                                          <a:lnTo>
                                            <a:pt x="386" y="344"/>
                                          </a:lnTo>
                                          <a:lnTo>
                                            <a:pt x="317" y="361"/>
                                          </a:lnTo>
                                          <a:lnTo>
                                            <a:pt x="315" y="349"/>
                                          </a:lnTo>
                                          <a:lnTo>
                                            <a:pt x="313" y="340"/>
                                          </a:lnTo>
                                          <a:lnTo>
                                            <a:pt x="309" y="335"/>
                                          </a:lnTo>
                                          <a:lnTo>
                                            <a:pt x="301" y="330"/>
                                          </a:lnTo>
                                          <a:lnTo>
                                            <a:pt x="285" y="333"/>
                                          </a:lnTo>
                                          <a:lnTo>
                                            <a:pt x="269" y="336"/>
                                          </a:lnTo>
                                          <a:lnTo>
                                            <a:pt x="248" y="339"/>
                                          </a:lnTo>
                                          <a:lnTo>
                                            <a:pt x="230" y="346"/>
                                          </a:lnTo>
                                          <a:lnTo>
                                            <a:pt x="221" y="348"/>
                                          </a:lnTo>
                                          <a:lnTo>
                                            <a:pt x="211" y="356"/>
                                          </a:lnTo>
                                          <a:lnTo>
                                            <a:pt x="198" y="366"/>
                                          </a:lnTo>
                                          <a:lnTo>
                                            <a:pt x="181" y="380"/>
                                          </a:lnTo>
                                          <a:lnTo>
                                            <a:pt x="171" y="383"/>
                                          </a:lnTo>
                                          <a:lnTo>
                                            <a:pt x="155" y="383"/>
                                          </a:lnTo>
                                          <a:lnTo>
                                            <a:pt x="141" y="383"/>
                                          </a:lnTo>
                                          <a:lnTo>
                                            <a:pt x="133" y="382"/>
                                          </a:lnTo>
                                          <a:lnTo>
                                            <a:pt x="122" y="376"/>
                                          </a:lnTo>
                                          <a:lnTo>
                                            <a:pt x="109" y="372"/>
                                          </a:lnTo>
                                          <a:lnTo>
                                            <a:pt x="102" y="365"/>
                                          </a:lnTo>
                                          <a:lnTo>
                                            <a:pt x="95" y="355"/>
                                          </a:lnTo>
                                          <a:lnTo>
                                            <a:pt x="87" y="341"/>
                                          </a:lnTo>
                                          <a:lnTo>
                                            <a:pt x="81" y="330"/>
                                          </a:lnTo>
                                          <a:lnTo>
                                            <a:pt x="65" y="317"/>
                                          </a:lnTo>
                                          <a:lnTo>
                                            <a:pt x="55" y="303"/>
                                          </a:lnTo>
                                          <a:lnTo>
                                            <a:pt x="40" y="290"/>
                                          </a:lnTo>
                                          <a:lnTo>
                                            <a:pt x="27" y="278"/>
                                          </a:lnTo>
                                          <a:lnTo>
                                            <a:pt x="20" y="270"/>
                                          </a:lnTo>
                                          <a:lnTo>
                                            <a:pt x="17" y="260"/>
                                          </a:lnTo>
                                          <a:lnTo>
                                            <a:pt x="10" y="246"/>
                                          </a:lnTo>
                                          <a:lnTo>
                                            <a:pt x="5" y="229"/>
                                          </a:lnTo>
                                          <a:lnTo>
                                            <a:pt x="1" y="212"/>
                                          </a:lnTo>
                                          <a:lnTo>
                                            <a:pt x="0" y="195"/>
                                          </a:lnTo>
                                          <a:lnTo>
                                            <a:pt x="0" y="182"/>
                                          </a:lnTo>
                                          <a:close/>
                                        </a:path>
                                      </a:pathLst>
                                    </a:custGeom>
                                    <a:solidFill>
                                      <a:srgbClr val="E00000"/>
                                    </a:solidFill>
                                    <a:ln w="9525">
                                      <a:noFill/>
                                      <a:round/>
                                      <a:headEnd/>
                                      <a:tailEnd/>
                                    </a:ln>
                                  </p:spPr>
                                  <p:txBody>
                                    <a:bodyPr/>
                                    <a:lstStyle/>
                                    <a:p>
                                      <a:endParaRPr lang="cs-CZ"/>
                                    </a:p>
                                  </p:txBody>
                                </p:sp>
                                <p:sp>
                                  <p:nvSpPr>
                                    <p:cNvPr id="535" name="Freeform 93">
                                      <a:extLst>
                                        <a:ext uri="{FF2B5EF4-FFF2-40B4-BE49-F238E27FC236}">
                                          <a16:creationId xmlns:a16="http://schemas.microsoft.com/office/drawing/2014/main" id="{9DC208AA-80FB-4CEE-BBC9-1703518F2A92}"/>
                                        </a:ext>
                                      </a:extLst>
                                    </p:cNvPr>
                                    <p:cNvSpPr>
                                      <a:spLocks/>
                                    </p:cNvSpPr>
                                    <p:nvPr/>
                                  </p:nvSpPr>
                                  <p:spPr bwMode="auto">
                                    <a:xfrm>
                                      <a:off x="2183" y="1697"/>
                                      <a:ext cx="79" cy="69"/>
                                    </a:xfrm>
                                    <a:custGeom>
                                      <a:avLst/>
                                      <a:gdLst>
                                        <a:gd name="T0" fmla="*/ 0 w 396"/>
                                        <a:gd name="T1" fmla="*/ 6 h 345"/>
                                        <a:gd name="T2" fmla="*/ 1 w 396"/>
                                        <a:gd name="T3" fmla="*/ 5 h 345"/>
                                        <a:gd name="T4" fmla="*/ 1 w 396"/>
                                        <a:gd name="T5" fmla="*/ 4 h 345"/>
                                        <a:gd name="T6" fmla="*/ 2 w 396"/>
                                        <a:gd name="T7" fmla="*/ 3 h 345"/>
                                        <a:gd name="T8" fmla="*/ 3 w 396"/>
                                        <a:gd name="T9" fmla="*/ 2 h 345"/>
                                        <a:gd name="T10" fmla="*/ 4 w 396"/>
                                        <a:gd name="T11" fmla="*/ 2 h 345"/>
                                        <a:gd name="T12" fmla="*/ 5 w 396"/>
                                        <a:gd name="T13" fmla="*/ 1 h 345"/>
                                        <a:gd name="T14" fmla="*/ 6 w 396"/>
                                        <a:gd name="T15" fmla="*/ 0 h 345"/>
                                        <a:gd name="T16" fmla="*/ 8 w 396"/>
                                        <a:gd name="T17" fmla="*/ 0 h 345"/>
                                        <a:gd name="T18" fmla="*/ 9 w 396"/>
                                        <a:gd name="T19" fmla="*/ 0 h 345"/>
                                        <a:gd name="T20" fmla="*/ 11 w 396"/>
                                        <a:gd name="T21" fmla="*/ 0 h 345"/>
                                        <a:gd name="T22" fmla="*/ 12 w 396"/>
                                        <a:gd name="T23" fmla="*/ 1 h 345"/>
                                        <a:gd name="T24" fmla="*/ 13 w 396"/>
                                        <a:gd name="T25" fmla="*/ 1 h 345"/>
                                        <a:gd name="T26" fmla="*/ 14 w 396"/>
                                        <a:gd name="T27" fmla="*/ 2 h 345"/>
                                        <a:gd name="T28" fmla="*/ 15 w 396"/>
                                        <a:gd name="T29" fmla="*/ 3 h 345"/>
                                        <a:gd name="T30" fmla="*/ 16 w 396"/>
                                        <a:gd name="T31" fmla="*/ 4 h 345"/>
                                        <a:gd name="T32" fmla="*/ 16 w 396"/>
                                        <a:gd name="T33" fmla="*/ 6 h 345"/>
                                        <a:gd name="T34" fmla="*/ 16 w 396"/>
                                        <a:gd name="T35" fmla="*/ 7 h 345"/>
                                        <a:gd name="T36" fmla="*/ 15 w 396"/>
                                        <a:gd name="T37" fmla="*/ 8 h 345"/>
                                        <a:gd name="T38" fmla="*/ 15 w 396"/>
                                        <a:gd name="T39" fmla="*/ 9 h 345"/>
                                        <a:gd name="T40" fmla="*/ 14 w 396"/>
                                        <a:gd name="T41" fmla="*/ 10 h 345"/>
                                        <a:gd name="T42" fmla="*/ 14 w 396"/>
                                        <a:gd name="T43" fmla="*/ 11 h 345"/>
                                        <a:gd name="T44" fmla="*/ 14 w 396"/>
                                        <a:gd name="T45" fmla="*/ 12 h 345"/>
                                        <a:gd name="T46" fmla="*/ 11 w 396"/>
                                        <a:gd name="T47" fmla="*/ 13 h 345"/>
                                        <a:gd name="T48" fmla="*/ 11 w 396"/>
                                        <a:gd name="T49" fmla="*/ 12 h 345"/>
                                        <a:gd name="T50" fmla="*/ 11 w 396"/>
                                        <a:gd name="T51" fmla="*/ 12 h 345"/>
                                        <a:gd name="T52" fmla="*/ 10 w 396"/>
                                        <a:gd name="T53" fmla="*/ 12 h 345"/>
                                        <a:gd name="T54" fmla="*/ 8 w 396"/>
                                        <a:gd name="T55" fmla="*/ 12 h 345"/>
                                        <a:gd name="T56" fmla="*/ 8 w 396"/>
                                        <a:gd name="T57" fmla="*/ 13 h 345"/>
                                        <a:gd name="T58" fmla="*/ 6 w 396"/>
                                        <a:gd name="T59" fmla="*/ 14 h 345"/>
                                        <a:gd name="T60" fmla="*/ 6 w 396"/>
                                        <a:gd name="T61" fmla="*/ 14 h 345"/>
                                        <a:gd name="T62" fmla="*/ 5 w 396"/>
                                        <a:gd name="T63" fmla="*/ 14 h 345"/>
                                        <a:gd name="T64" fmla="*/ 4 w 396"/>
                                        <a:gd name="T65" fmla="*/ 13 h 345"/>
                                        <a:gd name="T66" fmla="*/ 3 w 396"/>
                                        <a:gd name="T67" fmla="*/ 13 h 345"/>
                                        <a:gd name="T68" fmla="*/ 3 w 396"/>
                                        <a:gd name="T69" fmla="*/ 12 h 345"/>
                                        <a:gd name="T70" fmla="*/ 2 w 396"/>
                                        <a:gd name="T71" fmla="*/ 11 h 345"/>
                                        <a:gd name="T72" fmla="*/ 1 w 396"/>
                                        <a:gd name="T73" fmla="*/ 10 h 345"/>
                                        <a:gd name="T74" fmla="*/ 1 w 396"/>
                                        <a:gd name="T75" fmla="*/ 9 h 345"/>
                                        <a:gd name="T76" fmla="*/ 0 w 396"/>
                                        <a:gd name="T77" fmla="*/ 8 h 345"/>
                                        <a:gd name="T78" fmla="*/ 0 w 396"/>
                                        <a:gd name="T79" fmla="*/ 7 h 3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345"/>
                                        <a:gd name="T122" fmla="*/ 396 w 396"/>
                                        <a:gd name="T123" fmla="*/ 345 h 3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345">
                                          <a:moveTo>
                                            <a:pt x="0" y="164"/>
                                          </a:moveTo>
                                          <a:lnTo>
                                            <a:pt x="5" y="150"/>
                                          </a:lnTo>
                                          <a:lnTo>
                                            <a:pt x="10" y="138"/>
                                          </a:lnTo>
                                          <a:lnTo>
                                            <a:pt x="17" y="125"/>
                                          </a:lnTo>
                                          <a:lnTo>
                                            <a:pt x="25" y="114"/>
                                          </a:lnTo>
                                          <a:lnTo>
                                            <a:pt x="33" y="107"/>
                                          </a:lnTo>
                                          <a:lnTo>
                                            <a:pt x="45" y="96"/>
                                          </a:lnTo>
                                          <a:lnTo>
                                            <a:pt x="56" y="84"/>
                                          </a:lnTo>
                                          <a:lnTo>
                                            <a:pt x="66" y="69"/>
                                          </a:lnTo>
                                          <a:lnTo>
                                            <a:pt x="75" y="57"/>
                                          </a:lnTo>
                                          <a:lnTo>
                                            <a:pt x="86" y="48"/>
                                          </a:lnTo>
                                          <a:lnTo>
                                            <a:pt x="99" y="38"/>
                                          </a:lnTo>
                                          <a:lnTo>
                                            <a:pt x="111" y="27"/>
                                          </a:lnTo>
                                          <a:lnTo>
                                            <a:pt x="122" y="18"/>
                                          </a:lnTo>
                                          <a:lnTo>
                                            <a:pt x="140" y="11"/>
                                          </a:lnTo>
                                          <a:lnTo>
                                            <a:pt x="156" y="6"/>
                                          </a:lnTo>
                                          <a:lnTo>
                                            <a:pt x="174" y="0"/>
                                          </a:lnTo>
                                          <a:lnTo>
                                            <a:pt x="197" y="0"/>
                                          </a:lnTo>
                                          <a:lnTo>
                                            <a:pt x="216" y="0"/>
                                          </a:lnTo>
                                          <a:lnTo>
                                            <a:pt x="235" y="0"/>
                                          </a:lnTo>
                                          <a:lnTo>
                                            <a:pt x="251" y="1"/>
                                          </a:lnTo>
                                          <a:lnTo>
                                            <a:pt x="266" y="6"/>
                                          </a:lnTo>
                                          <a:lnTo>
                                            <a:pt x="287" y="9"/>
                                          </a:lnTo>
                                          <a:lnTo>
                                            <a:pt x="302" y="17"/>
                                          </a:lnTo>
                                          <a:lnTo>
                                            <a:pt x="316" y="23"/>
                                          </a:lnTo>
                                          <a:lnTo>
                                            <a:pt x="331" y="32"/>
                                          </a:lnTo>
                                          <a:lnTo>
                                            <a:pt x="343" y="44"/>
                                          </a:lnTo>
                                          <a:lnTo>
                                            <a:pt x="355" y="57"/>
                                          </a:lnTo>
                                          <a:lnTo>
                                            <a:pt x="365" y="67"/>
                                          </a:lnTo>
                                          <a:lnTo>
                                            <a:pt x="374" y="82"/>
                                          </a:lnTo>
                                          <a:lnTo>
                                            <a:pt x="383" y="95"/>
                                          </a:lnTo>
                                          <a:lnTo>
                                            <a:pt x="389" y="108"/>
                                          </a:lnTo>
                                          <a:lnTo>
                                            <a:pt x="393" y="125"/>
                                          </a:lnTo>
                                          <a:lnTo>
                                            <a:pt x="396" y="139"/>
                                          </a:lnTo>
                                          <a:lnTo>
                                            <a:pt x="396" y="151"/>
                                          </a:lnTo>
                                          <a:lnTo>
                                            <a:pt x="396" y="164"/>
                                          </a:lnTo>
                                          <a:lnTo>
                                            <a:pt x="394" y="173"/>
                                          </a:lnTo>
                                          <a:lnTo>
                                            <a:pt x="388" y="189"/>
                                          </a:lnTo>
                                          <a:lnTo>
                                            <a:pt x="379" y="207"/>
                                          </a:lnTo>
                                          <a:lnTo>
                                            <a:pt x="373" y="222"/>
                                          </a:lnTo>
                                          <a:lnTo>
                                            <a:pt x="365" y="237"/>
                                          </a:lnTo>
                                          <a:lnTo>
                                            <a:pt x="361" y="250"/>
                                          </a:lnTo>
                                          <a:lnTo>
                                            <a:pt x="356" y="263"/>
                                          </a:lnTo>
                                          <a:lnTo>
                                            <a:pt x="352" y="278"/>
                                          </a:lnTo>
                                          <a:lnTo>
                                            <a:pt x="349" y="284"/>
                                          </a:lnTo>
                                          <a:lnTo>
                                            <a:pt x="349" y="295"/>
                                          </a:lnTo>
                                          <a:lnTo>
                                            <a:pt x="348" y="310"/>
                                          </a:lnTo>
                                          <a:lnTo>
                                            <a:pt x="285" y="326"/>
                                          </a:lnTo>
                                          <a:lnTo>
                                            <a:pt x="283" y="314"/>
                                          </a:lnTo>
                                          <a:lnTo>
                                            <a:pt x="282" y="307"/>
                                          </a:lnTo>
                                          <a:lnTo>
                                            <a:pt x="278" y="302"/>
                                          </a:lnTo>
                                          <a:lnTo>
                                            <a:pt x="271" y="297"/>
                                          </a:lnTo>
                                          <a:lnTo>
                                            <a:pt x="256" y="300"/>
                                          </a:lnTo>
                                          <a:lnTo>
                                            <a:pt x="242" y="303"/>
                                          </a:lnTo>
                                          <a:lnTo>
                                            <a:pt x="223" y="306"/>
                                          </a:lnTo>
                                          <a:lnTo>
                                            <a:pt x="206" y="311"/>
                                          </a:lnTo>
                                          <a:lnTo>
                                            <a:pt x="198" y="313"/>
                                          </a:lnTo>
                                          <a:lnTo>
                                            <a:pt x="189" y="321"/>
                                          </a:lnTo>
                                          <a:lnTo>
                                            <a:pt x="178" y="330"/>
                                          </a:lnTo>
                                          <a:lnTo>
                                            <a:pt x="162" y="343"/>
                                          </a:lnTo>
                                          <a:lnTo>
                                            <a:pt x="153" y="345"/>
                                          </a:lnTo>
                                          <a:lnTo>
                                            <a:pt x="140" y="345"/>
                                          </a:lnTo>
                                          <a:lnTo>
                                            <a:pt x="126" y="345"/>
                                          </a:lnTo>
                                          <a:lnTo>
                                            <a:pt x="119" y="345"/>
                                          </a:lnTo>
                                          <a:lnTo>
                                            <a:pt x="109" y="339"/>
                                          </a:lnTo>
                                          <a:lnTo>
                                            <a:pt x="98" y="336"/>
                                          </a:lnTo>
                                          <a:lnTo>
                                            <a:pt x="92" y="329"/>
                                          </a:lnTo>
                                          <a:lnTo>
                                            <a:pt x="84" y="320"/>
                                          </a:lnTo>
                                          <a:lnTo>
                                            <a:pt x="77" y="307"/>
                                          </a:lnTo>
                                          <a:lnTo>
                                            <a:pt x="72" y="297"/>
                                          </a:lnTo>
                                          <a:lnTo>
                                            <a:pt x="58" y="286"/>
                                          </a:lnTo>
                                          <a:lnTo>
                                            <a:pt x="49" y="273"/>
                                          </a:lnTo>
                                          <a:lnTo>
                                            <a:pt x="35" y="261"/>
                                          </a:lnTo>
                                          <a:lnTo>
                                            <a:pt x="24" y="250"/>
                                          </a:lnTo>
                                          <a:lnTo>
                                            <a:pt x="18" y="243"/>
                                          </a:lnTo>
                                          <a:lnTo>
                                            <a:pt x="15" y="234"/>
                                          </a:lnTo>
                                          <a:lnTo>
                                            <a:pt x="9" y="221"/>
                                          </a:lnTo>
                                          <a:lnTo>
                                            <a:pt x="4" y="206"/>
                                          </a:lnTo>
                                          <a:lnTo>
                                            <a:pt x="0" y="191"/>
                                          </a:lnTo>
                                          <a:lnTo>
                                            <a:pt x="0" y="175"/>
                                          </a:lnTo>
                                          <a:lnTo>
                                            <a:pt x="0" y="164"/>
                                          </a:lnTo>
                                          <a:close/>
                                        </a:path>
                                      </a:pathLst>
                                    </a:custGeom>
                                    <a:solidFill>
                                      <a:srgbClr val="C00000"/>
                                    </a:solidFill>
                                    <a:ln w="9525">
                                      <a:noFill/>
                                      <a:round/>
                                      <a:headEnd/>
                                      <a:tailEnd/>
                                    </a:ln>
                                  </p:spPr>
                                  <p:txBody>
                                    <a:bodyPr/>
                                    <a:lstStyle/>
                                    <a:p>
                                      <a:endParaRPr lang="cs-CZ"/>
                                    </a:p>
                                  </p:txBody>
                                </p:sp>
                              </p:grpSp>
                            </p:grpSp>
                            <p:grpSp>
                              <p:nvGrpSpPr>
                                <p:cNvPr id="525" name="Group 94">
                                  <a:extLst>
                                    <a:ext uri="{FF2B5EF4-FFF2-40B4-BE49-F238E27FC236}">
                                      <a16:creationId xmlns:a16="http://schemas.microsoft.com/office/drawing/2014/main" id="{5649C081-4C21-46BF-8FB9-21B8CB01A6F6}"/>
                                    </a:ext>
                                  </a:extLst>
                                </p:cNvPr>
                                <p:cNvGrpSpPr>
                                  <a:grpSpLocks/>
                                </p:cNvGrpSpPr>
                                <p:nvPr/>
                              </p:nvGrpSpPr>
                              <p:grpSpPr bwMode="auto">
                                <a:xfrm>
                                  <a:off x="2199" y="1676"/>
                                  <a:ext cx="73" cy="34"/>
                                  <a:chOff x="2199" y="1676"/>
                                  <a:chExt cx="73" cy="34"/>
                                </a:xfrm>
                              </p:grpSpPr>
                              <p:sp>
                                <p:nvSpPr>
                                  <p:cNvPr id="526" name="Freeform 95">
                                    <a:extLst>
                                      <a:ext uri="{FF2B5EF4-FFF2-40B4-BE49-F238E27FC236}">
                                        <a16:creationId xmlns:a16="http://schemas.microsoft.com/office/drawing/2014/main" id="{E069AD10-744E-4C7E-8A01-1275F191C836}"/>
                                      </a:ext>
                                    </a:extLst>
                                  </p:cNvPr>
                                  <p:cNvSpPr>
                                    <a:spLocks/>
                                  </p:cNvSpPr>
                                  <p:nvPr/>
                                </p:nvSpPr>
                                <p:spPr bwMode="auto">
                                  <a:xfrm>
                                    <a:off x="2199" y="1677"/>
                                    <a:ext cx="17" cy="10"/>
                                  </a:xfrm>
                                  <a:custGeom>
                                    <a:avLst/>
                                    <a:gdLst>
                                      <a:gd name="T0" fmla="*/ 1 w 88"/>
                                      <a:gd name="T1" fmla="*/ 0 h 49"/>
                                      <a:gd name="T2" fmla="*/ 2 w 88"/>
                                      <a:gd name="T3" fmla="*/ 0 h 49"/>
                                      <a:gd name="T4" fmla="*/ 2 w 88"/>
                                      <a:gd name="T5" fmla="*/ 0 h 49"/>
                                      <a:gd name="T6" fmla="*/ 3 w 88"/>
                                      <a:gd name="T7" fmla="*/ 0 h 49"/>
                                      <a:gd name="T8" fmla="*/ 3 w 88"/>
                                      <a:gd name="T9" fmla="*/ 0 h 49"/>
                                      <a:gd name="T10" fmla="*/ 3 w 88"/>
                                      <a:gd name="T11" fmla="*/ 0 h 49"/>
                                      <a:gd name="T12" fmla="*/ 3 w 88"/>
                                      <a:gd name="T13" fmla="*/ 1 h 49"/>
                                      <a:gd name="T14" fmla="*/ 3 w 88"/>
                                      <a:gd name="T15" fmla="*/ 1 h 49"/>
                                      <a:gd name="T16" fmla="*/ 3 w 88"/>
                                      <a:gd name="T17" fmla="*/ 2 h 49"/>
                                      <a:gd name="T18" fmla="*/ 3 w 88"/>
                                      <a:gd name="T19" fmla="*/ 2 h 49"/>
                                      <a:gd name="T20" fmla="*/ 2 w 88"/>
                                      <a:gd name="T21" fmla="*/ 2 h 49"/>
                                      <a:gd name="T22" fmla="*/ 2 w 88"/>
                                      <a:gd name="T23" fmla="*/ 2 h 49"/>
                                      <a:gd name="T24" fmla="*/ 1 w 88"/>
                                      <a:gd name="T25" fmla="*/ 2 h 49"/>
                                      <a:gd name="T26" fmla="*/ 1 w 88"/>
                                      <a:gd name="T27" fmla="*/ 2 h 49"/>
                                      <a:gd name="T28" fmla="*/ 0 w 88"/>
                                      <a:gd name="T29" fmla="*/ 2 h 49"/>
                                      <a:gd name="T30" fmla="*/ 0 w 88"/>
                                      <a:gd name="T31" fmla="*/ 2 h 49"/>
                                      <a:gd name="T32" fmla="*/ 0 w 88"/>
                                      <a:gd name="T33" fmla="*/ 1 h 49"/>
                                      <a:gd name="T34" fmla="*/ 0 w 88"/>
                                      <a:gd name="T35" fmla="*/ 1 h 49"/>
                                      <a:gd name="T36" fmla="*/ 0 w 88"/>
                                      <a:gd name="T37" fmla="*/ 1 h 49"/>
                                      <a:gd name="T38" fmla="*/ 1 w 88"/>
                                      <a:gd name="T39" fmla="*/ 0 h 49"/>
                                      <a:gd name="T40" fmla="*/ 1 w 88"/>
                                      <a:gd name="T41" fmla="*/ 0 h 49"/>
                                      <a:gd name="T42" fmla="*/ 1 w 88"/>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8"/>
                                      <a:gd name="T67" fmla="*/ 0 h 49"/>
                                      <a:gd name="T68" fmla="*/ 88 w 88"/>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8" h="49">
                                        <a:moveTo>
                                          <a:pt x="37" y="2"/>
                                        </a:moveTo>
                                        <a:lnTo>
                                          <a:pt x="48" y="0"/>
                                        </a:lnTo>
                                        <a:lnTo>
                                          <a:pt x="60" y="0"/>
                                        </a:lnTo>
                                        <a:lnTo>
                                          <a:pt x="68" y="1"/>
                                        </a:lnTo>
                                        <a:lnTo>
                                          <a:pt x="79" y="6"/>
                                        </a:lnTo>
                                        <a:lnTo>
                                          <a:pt x="85" y="10"/>
                                        </a:lnTo>
                                        <a:lnTo>
                                          <a:pt x="88" y="19"/>
                                        </a:lnTo>
                                        <a:lnTo>
                                          <a:pt x="85" y="29"/>
                                        </a:lnTo>
                                        <a:lnTo>
                                          <a:pt x="79" y="37"/>
                                        </a:lnTo>
                                        <a:lnTo>
                                          <a:pt x="70" y="41"/>
                                        </a:lnTo>
                                        <a:lnTo>
                                          <a:pt x="61" y="45"/>
                                        </a:lnTo>
                                        <a:lnTo>
                                          <a:pt x="48" y="47"/>
                                        </a:lnTo>
                                        <a:lnTo>
                                          <a:pt x="36" y="49"/>
                                        </a:lnTo>
                                        <a:lnTo>
                                          <a:pt x="23" y="49"/>
                                        </a:lnTo>
                                        <a:lnTo>
                                          <a:pt x="12" y="47"/>
                                        </a:lnTo>
                                        <a:lnTo>
                                          <a:pt x="3" y="42"/>
                                        </a:lnTo>
                                        <a:lnTo>
                                          <a:pt x="0" y="35"/>
                                        </a:lnTo>
                                        <a:lnTo>
                                          <a:pt x="1" y="25"/>
                                        </a:lnTo>
                                        <a:lnTo>
                                          <a:pt x="6" y="16"/>
                                        </a:lnTo>
                                        <a:lnTo>
                                          <a:pt x="16" y="9"/>
                                        </a:lnTo>
                                        <a:lnTo>
                                          <a:pt x="25" y="5"/>
                                        </a:lnTo>
                                        <a:lnTo>
                                          <a:pt x="37" y="2"/>
                                        </a:lnTo>
                                        <a:close/>
                                      </a:path>
                                    </a:pathLst>
                                  </a:custGeom>
                                  <a:solidFill>
                                    <a:srgbClr val="A000A0"/>
                                  </a:solidFill>
                                  <a:ln w="9525">
                                    <a:noFill/>
                                    <a:round/>
                                    <a:headEnd/>
                                    <a:tailEnd/>
                                  </a:ln>
                                </p:spPr>
                                <p:txBody>
                                  <a:bodyPr/>
                                  <a:lstStyle/>
                                  <a:p>
                                    <a:endParaRPr lang="cs-CZ"/>
                                  </a:p>
                                </p:txBody>
                              </p:sp>
                              <p:sp>
                                <p:nvSpPr>
                                  <p:cNvPr id="527" name="Freeform 96">
                                    <a:extLst>
                                      <a:ext uri="{FF2B5EF4-FFF2-40B4-BE49-F238E27FC236}">
                                        <a16:creationId xmlns:a16="http://schemas.microsoft.com/office/drawing/2014/main" id="{D036C01A-83EC-43A5-9B35-53442FE37771}"/>
                                      </a:ext>
                                    </a:extLst>
                                  </p:cNvPr>
                                  <p:cNvSpPr>
                                    <a:spLocks/>
                                  </p:cNvSpPr>
                                  <p:nvPr/>
                                </p:nvSpPr>
                                <p:spPr bwMode="auto">
                                  <a:xfrm>
                                    <a:off x="2222" y="1676"/>
                                    <a:ext cx="18" cy="9"/>
                                  </a:xfrm>
                                  <a:custGeom>
                                    <a:avLst/>
                                    <a:gdLst>
                                      <a:gd name="T0" fmla="*/ 1 w 87"/>
                                      <a:gd name="T1" fmla="*/ 2 h 49"/>
                                      <a:gd name="T2" fmla="*/ 2 w 87"/>
                                      <a:gd name="T3" fmla="*/ 2 h 49"/>
                                      <a:gd name="T4" fmla="*/ 2 w 87"/>
                                      <a:gd name="T5" fmla="*/ 2 h 49"/>
                                      <a:gd name="T6" fmla="*/ 3 w 87"/>
                                      <a:gd name="T7" fmla="*/ 2 h 49"/>
                                      <a:gd name="T8" fmla="*/ 3 w 87"/>
                                      <a:gd name="T9" fmla="*/ 1 h 49"/>
                                      <a:gd name="T10" fmla="*/ 4 w 87"/>
                                      <a:gd name="T11" fmla="*/ 1 h 49"/>
                                      <a:gd name="T12" fmla="*/ 4 w 87"/>
                                      <a:gd name="T13" fmla="*/ 1 h 49"/>
                                      <a:gd name="T14" fmla="*/ 4 w 87"/>
                                      <a:gd name="T15" fmla="*/ 1 h 49"/>
                                      <a:gd name="T16" fmla="*/ 3 w 87"/>
                                      <a:gd name="T17" fmla="*/ 0 h 49"/>
                                      <a:gd name="T18" fmla="*/ 3 w 87"/>
                                      <a:gd name="T19" fmla="*/ 0 h 49"/>
                                      <a:gd name="T20" fmla="*/ 2 w 87"/>
                                      <a:gd name="T21" fmla="*/ 0 h 49"/>
                                      <a:gd name="T22" fmla="*/ 2 w 87"/>
                                      <a:gd name="T23" fmla="*/ 0 h 49"/>
                                      <a:gd name="T24" fmla="*/ 1 w 87"/>
                                      <a:gd name="T25" fmla="*/ 0 h 49"/>
                                      <a:gd name="T26" fmla="*/ 1 w 87"/>
                                      <a:gd name="T27" fmla="*/ 0 h 49"/>
                                      <a:gd name="T28" fmla="*/ 0 w 87"/>
                                      <a:gd name="T29" fmla="*/ 0 h 49"/>
                                      <a:gd name="T30" fmla="*/ 0 w 87"/>
                                      <a:gd name="T31" fmla="*/ 0 h 49"/>
                                      <a:gd name="T32" fmla="*/ 0 w 87"/>
                                      <a:gd name="T33" fmla="*/ 1 h 49"/>
                                      <a:gd name="T34" fmla="*/ 0 w 87"/>
                                      <a:gd name="T35" fmla="*/ 1 h 49"/>
                                      <a:gd name="T36" fmla="*/ 0 w 87"/>
                                      <a:gd name="T37" fmla="*/ 1 h 49"/>
                                      <a:gd name="T38" fmla="*/ 1 w 87"/>
                                      <a:gd name="T39" fmla="*/ 1 h 49"/>
                                      <a:gd name="T40" fmla="*/ 1 w 87"/>
                                      <a:gd name="T41" fmla="*/ 1 h 49"/>
                                      <a:gd name="T42" fmla="*/ 1 w 87"/>
                                      <a:gd name="T43" fmla="*/ 2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7"/>
                                      <a:gd name="T67" fmla="*/ 0 h 49"/>
                                      <a:gd name="T68" fmla="*/ 87 w 87"/>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7" h="49">
                                        <a:moveTo>
                                          <a:pt x="36" y="47"/>
                                        </a:moveTo>
                                        <a:lnTo>
                                          <a:pt x="47" y="49"/>
                                        </a:lnTo>
                                        <a:lnTo>
                                          <a:pt x="58" y="49"/>
                                        </a:lnTo>
                                        <a:lnTo>
                                          <a:pt x="66" y="48"/>
                                        </a:lnTo>
                                        <a:lnTo>
                                          <a:pt x="78" y="43"/>
                                        </a:lnTo>
                                        <a:lnTo>
                                          <a:pt x="84" y="38"/>
                                        </a:lnTo>
                                        <a:lnTo>
                                          <a:pt x="87" y="30"/>
                                        </a:lnTo>
                                        <a:lnTo>
                                          <a:pt x="84" y="19"/>
                                        </a:lnTo>
                                        <a:lnTo>
                                          <a:pt x="78" y="12"/>
                                        </a:lnTo>
                                        <a:lnTo>
                                          <a:pt x="68" y="8"/>
                                        </a:lnTo>
                                        <a:lnTo>
                                          <a:pt x="59" y="4"/>
                                        </a:lnTo>
                                        <a:lnTo>
                                          <a:pt x="47" y="2"/>
                                        </a:lnTo>
                                        <a:lnTo>
                                          <a:pt x="35" y="0"/>
                                        </a:lnTo>
                                        <a:lnTo>
                                          <a:pt x="21" y="0"/>
                                        </a:lnTo>
                                        <a:lnTo>
                                          <a:pt x="10" y="2"/>
                                        </a:lnTo>
                                        <a:lnTo>
                                          <a:pt x="3" y="7"/>
                                        </a:lnTo>
                                        <a:lnTo>
                                          <a:pt x="0" y="14"/>
                                        </a:lnTo>
                                        <a:lnTo>
                                          <a:pt x="1" y="24"/>
                                        </a:lnTo>
                                        <a:lnTo>
                                          <a:pt x="6" y="33"/>
                                        </a:lnTo>
                                        <a:lnTo>
                                          <a:pt x="14" y="39"/>
                                        </a:lnTo>
                                        <a:lnTo>
                                          <a:pt x="23" y="44"/>
                                        </a:lnTo>
                                        <a:lnTo>
                                          <a:pt x="36" y="47"/>
                                        </a:lnTo>
                                        <a:close/>
                                      </a:path>
                                    </a:pathLst>
                                  </a:custGeom>
                                  <a:solidFill>
                                    <a:srgbClr val="A000A0"/>
                                  </a:solidFill>
                                  <a:ln w="9525">
                                    <a:noFill/>
                                    <a:round/>
                                    <a:headEnd/>
                                    <a:tailEnd/>
                                  </a:ln>
                                </p:spPr>
                                <p:txBody>
                                  <a:bodyPr/>
                                  <a:lstStyle/>
                                  <a:p>
                                    <a:endParaRPr lang="cs-CZ"/>
                                  </a:p>
                                </p:txBody>
                              </p:sp>
                              <p:sp>
                                <p:nvSpPr>
                                  <p:cNvPr id="528" name="Freeform 97">
                                    <a:extLst>
                                      <a:ext uri="{FF2B5EF4-FFF2-40B4-BE49-F238E27FC236}">
                                        <a16:creationId xmlns:a16="http://schemas.microsoft.com/office/drawing/2014/main" id="{03779BD7-4B80-4CA7-8438-CA8BDDCD20E4}"/>
                                      </a:ext>
                                    </a:extLst>
                                  </p:cNvPr>
                                  <p:cNvSpPr>
                                    <a:spLocks/>
                                  </p:cNvSpPr>
                                  <p:nvPr/>
                                </p:nvSpPr>
                                <p:spPr bwMode="auto">
                                  <a:xfrm>
                                    <a:off x="2245" y="1683"/>
                                    <a:ext cx="13" cy="11"/>
                                  </a:xfrm>
                                  <a:custGeom>
                                    <a:avLst/>
                                    <a:gdLst>
                                      <a:gd name="T0" fmla="*/ 1 w 68"/>
                                      <a:gd name="T1" fmla="*/ 2 h 56"/>
                                      <a:gd name="T2" fmla="*/ 2 w 68"/>
                                      <a:gd name="T3" fmla="*/ 2 h 56"/>
                                      <a:gd name="T4" fmla="*/ 2 w 68"/>
                                      <a:gd name="T5" fmla="*/ 2 h 56"/>
                                      <a:gd name="T6" fmla="*/ 2 w 68"/>
                                      <a:gd name="T7" fmla="*/ 2 h 56"/>
                                      <a:gd name="T8" fmla="*/ 2 w 68"/>
                                      <a:gd name="T9" fmla="*/ 2 h 56"/>
                                      <a:gd name="T10" fmla="*/ 2 w 68"/>
                                      <a:gd name="T11" fmla="*/ 2 h 56"/>
                                      <a:gd name="T12" fmla="*/ 2 w 68"/>
                                      <a:gd name="T13" fmla="*/ 1 h 56"/>
                                      <a:gd name="T14" fmla="*/ 2 w 68"/>
                                      <a:gd name="T15" fmla="*/ 1 h 56"/>
                                      <a:gd name="T16" fmla="*/ 2 w 68"/>
                                      <a:gd name="T17" fmla="*/ 0 h 56"/>
                                      <a:gd name="T18" fmla="*/ 2 w 68"/>
                                      <a:gd name="T19" fmla="*/ 0 h 56"/>
                                      <a:gd name="T20" fmla="*/ 1 w 68"/>
                                      <a:gd name="T21" fmla="*/ 0 h 56"/>
                                      <a:gd name="T22" fmla="*/ 1 w 68"/>
                                      <a:gd name="T23" fmla="*/ 0 h 56"/>
                                      <a:gd name="T24" fmla="*/ 0 w 68"/>
                                      <a:gd name="T25" fmla="*/ 0 h 56"/>
                                      <a:gd name="T26" fmla="*/ 0 w 68"/>
                                      <a:gd name="T27" fmla="*/ 0 h 56"/>
                                      <a:gd name="T28" fmla="*/ 0 w 68"/>
                                      <a:gd name="T29" fmla="*/ 1 h 56"/>
                                      <a:gd name="T30" fmla="*/ 0 w 68"/>
                                      <a:gd name="T31" fmla="*/ 1 h 56"/>
                                      <a:gd name="T32" fmla="*/ 0 w 68"/>
                                      <a:gd name="T33" fmla="*/ 1 h 56"/>
                                      <a:gd name="T34" fmla="*/ 1 w 68"/>
                                      <a:gd name="T35" fmla="*/ 2 h 56"/>
                                      <a:gd name="T36" fmla="*/ 1 w 68"/>
                                      <a:gd name="T37" fmla="*/ 2 h 56"/>
                                      <a:gd name="T38" fmla="*/ 1 w 68"/>
                                      <a:gd name="T39" fmla="*/ 2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
                                      <a:gd name="T61" fmla="*/ 0 h 56"/>
                                      <a:gd name="T62" fmla="*/ 68 w 68"/>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 h="56">
                                        <a:moveTo>
                                          <a:pt x="34" y="53"/>
                                        </a:moveTo>
                                        <a:lnTo>
                                          <a:pt x="45" y="56"/>
                                        </a:lnTo>
                                        <a:lnTo>
                                          <a:pt x="53" y="56"/>
                                        </a:lnTo>
                                        <a:lnTo>
                                          <a:pt x="61" y="54"/>
                                        </a:lnTo>
                                        <a:lnTo>
                                          <a:pt x="65" y="48"/>
                                        </a:lnTo>
                                        <a:lnTo>
                                          <a:pt x="68" y="40"/>
                                        </a:lnTo>
                                        <a:lnTo>
                                          <a:pt x="66" y="31"/>
                                        </a:lnTo>
                                        <a:lnTo>
                                          <a:pt x="60" y="19"/>
                                        </a:lnTo>
                                        <a:lnTo>
                                          <a:pt x="52" y="11"/>
                                        </a:lnTo>
                                        <a:lnTo>
                                          <a:pt x="41" y="5"/>
                                        </a:lnTo>
                                        <a:lnTo>
                                          <a:pt x="29" y="1"/>
                                        </a:lnTo>
                                        <a:lnTo>
                                          <a:pt x="20" y="0"/>
                                        </a:lnTo>
                                        <a:lnTo>
                                          <a:pt x="12" y="2"/>
                                        </a:lnTo>
                                        <a:lnTo>
                                          <a:pt x="4" y="7"/>
                                        </a:lnTo>
                                        <a:lnTo>
                                          <a:pt x="0" y="14"/>
                                        </a:lnTo>
                                        <a:lnTo>
                                          <a:pt x="1" y="24"/>
                                        </a:lnTo>
                                        <a:lnTo>
                                          <a:pt x="7" y="34"/>
                                        </a:lnTo>
                                        <a:lnTo>
                                          <a:pt x="16" y="41"/>
                                        </a:lnTo>
                                        <a:lnTo>
                                          <a:pt x="25" y="47"/>
                                        </a:lnTo>
                                        <a:lnTo>
                                          <a:pt x="34" y="53"/>
                                        </a:lnTo>
                                        <a:close/>
                                      </a:path>
                                    </a:pathLst>
                                  </a:custGeom>
                                  <a:solidFill>
                                    <a:srgbClr val="A000A0"/>
                                  </a:solidFill>
                                  <a:ln w="9525">
                                    <a:noFill/>
                                    <a:round/>
                                    <a:headEnd/>
                                    <a:tailEnd/>
                                  </a:ln>
                                </p:spPr>
                                <p:txBody>
                                  <a:bodyPr/>
                                  <a:lstStyle/>
                                  <a:p>
                                    <a:endParaRPr lang="cs-CZ"/>
                                  </a:p>
                                </p:txBody>
                              </p:sp>
                              <p:sp>
                                <p:nvSpPr>
                                  <p:cNvPr id="529" name="Freeform 98">
                                    <a:extLst>
                                      <a:ext uri="{FF2B5EF4-FFF2-40B4-BE49-F238E27FC236}">
                                        <a16:creationId xmlns:a16="http://schemas.microsoft.com/office/drawing/2014/main" id="{422D0103-59A5-465E-9DE9-1BB370A9C34A}"/>
                                      </a:ext>
                                    </a:extLst>
                                  </p:cNvPr>
                                  <p:cNvSpPr>
                                    <a:spLocks/>
                                  </p:cNvSpPr>
                                  <p:nvPr/>
                                </p:nvSpPr>
                                <p:spPr bwMode="auto">
                                  <a:xfrm>
                                    <a:off x="2260" y="1697"/>
                                    <a:ext cx="12" cy="13"/>
                                  </a:xfrm>
                                  <a:custGeom>
                                    <a:avLst/>
                                    <a:gdLst>
                                      <a:gd name="T0" fmla="*/ 1 w 57"/>
                                      <a:gd name="T1" fmla="*/ 2 h 65"/>
                                      <a:gd name="T2" fmla="*/ 1 w 57"/>
                                      <a:gd name="T3" fmla="*/ 3 h 65"/>
                                      <a:gd name="T4" fmla="*/ 2 w 57"/>
                                      <a:gd name="T5" fmla="*/ 3 h 65"/>
                                      <a:gd name="T6" fmla="*/ 2 w 57"/>
                                      <a:gd name="T7" fmla="*/ 2 h 65"/>
                                      <a:gd name="T8" fmla="*/ 3 w 57"/>
                                      <a:gd name="T9" fmla="*/ 2 h 65"/>
                                      <a:gd name="T10" fmla="*/ 3 w 57"/>
                                      <a:gd name="T11" fmla="*/ 1 h 65"/>
                                      <a:gd name="T12" fmla="*/ 2 w 57"/>
                                      <a:gd name="T13" fmla="*/ 1 h 65"/>
                                      <a:gd name="T14" fmla="*/ 2 w 57"/>
                                      <a:gd name="T15" fmla="*/ 1 h 65"/>
                                      <a:gd name="T16" fmla="*/ 2 w 57"/>
                                      <a:gd name="T17" fmla="*/ 0 h 65"/>
                                      <a:gd name="T18" fmla="*/ 1 w 57"/>
                                      <a:gd name="T19" fmla="*/ 0 h 65"/>
                                      <a:gd name="T20" fmla="*/ 1 w 57"/>
                                      <a:gd name="T21" fmla="*/ 0 h 65"/>
                                      <a:gd name="T22" fmla="*/ 0 w 57"/>
                                      <a:gd name="T23" fmla="*/ 0 h 65"/>
                                      <a:gd name="T24" fmla="*/ 0 w 57"/>
                                      <a:gd name="T25" fmla="*/ 0 h 65"/>
                                      <a:gd name="T26" fmla="*/ 0 w 57"/>
                                      <a:gd name="T27" fmla="*/ 1 h 65"/>
                                      <a:gd name="T28" fmla="*/ 0 w 57"/>
                                      <a:gd name="T29" fmla="*/ 1 h 65"/>
                                      <a:gd name="T30" fmla="*/ 0 w 57"/>
                                      <a:gd name="T31" fmla="*/ 1 h 65"/>
                                      <a:gd name="T32" fmla="*/ 0 w 57"/>
                                      <a:gd name="T33" fmla="*/ 2 h 65"/>
                                      <a:gd name="T34" fmla="*/ 1 w 57"/>
                                      <a:gd name="T35" fmla="*/ 2 h 65"/>
                                      <a:gd name="T36" fmla="*/ 1 w 57"/>
                                      <a:gd name="T37" fmla="*/ 2 h 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65"/>
                                      <a:gd name="T59" fmla="*/ 57 w 57"/>
                                      <a:gd name="T60" fmla="*/ 65 h 6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65">
                                        <a:moveTo>
                                          <a:pt x="24" y="61"/>
                                        </a:moveTo>
                                        <a:lnTo>
                                          <a:pt x="35" y="65"/>
                                        </a:lnTo>
                                        <a:lnTo>
                                          <a:pt x="45" y="64"/>
                                        </a:lnTo>
                                        <a:lnTo>
                                          <a:pt x="52" y="59"/>
                                        </a:lnTo>
                                        <a:lnTo>
                                          <a:pt x="57" y="48"/>
                                        </a:lnTo>
                                        <a:lnTo>
                                          <a:pt x="55" y="34"/>
                                        </a:lnTo>
                                        <a:lnTo>
                                          <a:pt x="52" y="23"/>
                                        </a:lnTo>
                                        <a:lnTo>
                                          <a:pt x="46" y="14"/>
                                        </a:lnTo>
                                        <a:lnTo>
                                          <a:pt x="40" y="6"/>
                                        </a:lnTo>
                                        <a:lnTo>
                                          <a:pt x="29" y="1"/>
                                        </a:lnTo>
                                        <a:lnTo>
                                          <a:pt x="21" y="0"/>
                                        </a:lnTo>
                                        <a:lnTo>
                                          <a:pt x="11" y="2"/>
                                        </a:lnTo>
                                        <a:lnTo>
                                          <a:pt x="3" y="7"/>
                                        </a:lnTo>
                                        <a:lnTo>
                                          <a:pt x="0" y="15"/>
                                        </a:lnTo>
                                        <a:lnTo>
                                          <a:pt x="1" y="24"/>
                                        </a:lnTo>
                                        <a:lnTo>
                                          <a:pt x="3" y="34"/>
                                        </a:lnTo>
                                        <a:lnTo>
                                          <a:pt x="9" y="44"/>
                                        </a:lnTo>
                                        <a:lnTo>
                                          <a:pt x="17" y="53"/>
                                        </a:lnTo>
                                        <a:lnTo>
                                          <a:pt x="24" y="61"/>
                                        </a:lnTo>
                                        <a:close/>
                                      </a:path>
                                    </a:pathLst>
                                  </a:custGeom>
                                  <a:solidFill>
                                    <a:srgbClr val="A000A0"/>
                                  </a:solidFill>
                                  <a:ln w="9525">
                                    <a:noFill/>
                                    <a:round/>
                                    <a:headEnd/>
                                    <a:tailEnd/>
                                  </a:ln>
                                </p:spPr>
                                <p:txBody>
                                  <a:bodyPr/>
                                  <a:lstStyle/>
                                  <a:p>
                                    <a:endParaRPr lang="cs-CZ"/>
                                  </a:p>
                                </p:txBody>
                              </p:sp>
                            </p:grpSp>
                          </p:grpSp>
                          <p:grpSp>
                            <p:nvGrpSpPr>
                              <p:cNvPr id="520" name="Group 99">
                                <a:extLst>
                                  <a:ext uri="{FF2B5EF4-FFF2-40B4-BE49-F238E27FC236}">
                                    <a16:creationId xmlns:a16="http://schemas.microsoft.com/office/drawing/2014/main" id="{355611BB-9F7B-4D60-85A3-72757D8E2C79}"/>
                                  </a:ext>
                                </a:extLst>
                              </p:cNvPr>
                              <p:cNvGrpSpPr>
                                <a:grpSpLocks/>
                              </p:cNvGrpSpPr>
                              <p:nvPr/>
                            </p:nvGrpSpPr>
                            <p:grpSpPr bwMode="auto">
                              <a:xfrm>
                                <a:off x="2223" y="1728"/>
                                <a:ext cx="82" cy="131"/>
                                <a:chOff x="2223" y="1728"/>
                                <a:chExt cx="82" cy="131"/>
                              </a:xfrm>
                            </p:grpSpPr>
                            <p:sp>
                              <p:nvSpPr>
                                <p:cNvPr id="521" name="Freeform 100">
                                  <a:extLst>
                                    <a:ext uri="{FF2B5EF4-FFF2-40B4-BE49-F238E27FC236}">
                                      <a16:creationId xmlns:a16="http://schemas.microsoft.com/office/drawing/2014/main" id="{995ECC77-E06B-44E7-BF4F-D887C7CFE7E9}"/>
                                    </a:ext>
                                  </a:extLst>
                                </p:cNvPr>
                                <p:cNvSpPr>
                                  <a:spLocks/>
                                </p:cNvSpPr>
                                <p:nvPr/>
                              </p:nvSpPr>
                              <p:spPr bwMode="auto">
                                <a:xfrm>
                                  <a:off x="2259" y="1729"/>
                                  <a:ext cx="46" cy="82"/>
                                </a:xfrm>
                                <a:custGeom>
                                  <a:avLst/>
                                  <a:gdLst>
                                    <a:gd name="T0" fmla="*/ 1 w 229"/>
                                    <a:gd name="T1" fmla="*/ 0 h 410"/>
                                    <a:gd name="T2" fmla="*/ 1 w 229"/>
                                    <a:gd name="T3" fmla="*/ 1 h 410"/>
                                    <a:gd name="T4" fmla="*/ 0 w 229"/>
                                    <a:gd name="T5" fmla="*/ 3 h 410"/>
                                    <a:gd name="T6" fmla="*/ 0 w 229"/>
                                    <a:gd name="T7" fmla="*/ 4 h 410"/>
                                    <a:gd name="T8" fmla="*/ 0 w 229"/>
                                    <a:gd name="T9" fmla="*/ 5 h 410"/>
                                    <a:gd name="T10" fmla="*/ 0 w 229"/>
                                    <a:gd name="T11" fmla="*/ 7 h 410"/>
                                    <a:gd name="T12" fmla="*/ 1 w 229"/>
                                    <a:gd name="T13" fmla="*/ 8 h 410"/>
                                    <a:gd name="T14" fmla="*/ 1 w 229"/>
                                    <a:gd name="T15" fmla="*/ 9 h 410"/>
                                    <a:gd name="T16" fmla="*/ 2 w 229"/>
                                    <a:gd name="T17" fmla="*/ 10 h 410"/>
                                    <a:gd name="T18" fmla="*/ 3 w 229"/>
                                    <a:gd name="T19" fmla="*/ 11 h 410"/>
                                    <a:gd name="T20" fmla="*/ 5 w 229"/>
                                    <a:gd name="T21" fmla="*/ 12 h 410"/>
                                    <a:gd name="T22" fmla="*/ 6 w 229"/>
                                    <a:gd name="T23" fmla="*/ 13 h 410"/>
                                    <a:gd name="T24" fmla="*/ 7 w 229"/>
                                    <a:gd name="T25" fmla="*/ 14 h 410"/>
                                    <a:gd name="T26" fmla="*/ 8 w 229"/>
                                    <a:gd name="T27" fmla="*/ 15 h 410"/>
                                    <a:gd name="T28" fmla="*/ 9 w 229"/>
                                    <a:gd name="T29" fmla="*/ 16 h 410"/>
                                    <a:gd name="T30" fmla="*/ 9 w 229"/>
                                    <a:gd name="T31" fmla="*/ 16 h 41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9"/>
                                    <a:gd name="T49" fmla="*/ 0 h 410"/>
                                    <a:gd name="T50" fmla="*/ 229 w 229"/>
                                    <a:gd name="T51" fmla="*/ 410 h 41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9" h="410">
                                      <a:moveTo>
                                        <a:pt x="27" y="0"/>
                                      </a:moveTo>
                                      <a:lnTo>
                                        <a:pt x="17" y="28"/>
                                      </a:lnTo>
                                      <a:lnTo>
                                        <a:pt x="8" y="64"/>
                                      </a:lnTo>
                                      <a:lnTo>
                                        <a:pt x="3" y="103"/>
                                      </a:lnTo>
                                      <a:lnTo>
                                        <a:pt x="0" y="137"/>
                                      </a:lnTo>
                                      <a:lnTo>
                                        <a:pt x="5" y="166"/>
                                      </a:lnTo>
                                      <a:lnTo>
                                        <a:pt x="14" y="190"/>
                                      </a:lnTo>
                                      <a:lnTo>
                                        <a:pt x="30" y="215"/>
                                      </a:lnTo>
                                      <a:lnTo>
                                        <a:pt x="52" y="245"/>
                                      </a:lnTo>
                                      <a:lnTo>
                                        <a:pt x="82" y="272"/>
                                      </a:lnTo>
                                      <a:lnTo>
                                        <a:pt x="122" y="304"/>
                                      </a:lnTo>
                                      <a:lnTo>
                                        <a:pt x="152" y="329"/>
                                      </a:lnTo>
                                      <a:lnTo>
                                        <a:pt x="176" y="347"/>
                                      </a:lnTo>
                                      <a:lnTo>
                                        <a:pt x="192" y="366"/>
                                      </a:lnTo>
                                      <a:lnTo>
                                        <a:pt x="213" y="389"/>
                                      </a:lnTo>
                                      <a:lnTo>
                                        <a:pt x="229" y="410"/>
                                      </a:lnTo>
                                    </a:path>
                                  </a:pathLst>
                                </a:custGeom>
                                <a:noFill/>
                                <a:ln w="4763">
                                  <a:solidFill>
                                    <a:srgbClr val="FFC0C0"/>
                                  </a:solidFill>
                                  <a:round/>
                                  <a:headEnd/>
                                  <a:tailEnd/>
                                </a:ln>
                              </p:spPr>
                              <p:txBody>
                                <a:bodyPr/>
                                <a:lstStyle/>
                                <a:p>
                                  <a:endParaRPr lang="cs-CZ"/>
                                </a:p>
                              </p:txBody>
                            </p:sp>
                            <p:sp>
                              <p:nvSpPr>
                                <p:cNvPr id="522" name="Freeform 101">
                                  <a:extLst>
                                    <a:ext uri="{FF2B5EF4-FFF2-40B4-BE49-F238E27FC236}">
                                      <a16:creationId xmlns:a16="http://schemas.microsoft.com/office/drawing/2014/main" id="{70C87323-2F1C-4485-86D2-39AB35947A3C}"/>
                                    </a:ext>
                                  </a:extLst>
                                </p:cNvPr>
                                <p:cNvSpPr>
                                  <a:spLocks/>
                                </p:cNvSpPr>
                                <p:nvPr/>
                              </p:nvSpPr>
                              <p:spPr bwMode="auto">
                                <a:xfrm>
                                  <a:off x="2223" y="1756"/>
                                  <a:ext cx="44" cy="78"/>
                                </a:xfrm>
                                <a:custGeom>
                                  <a:avLst/>
                                  <a:gdLst>
                                    <a:gd name="T0" fmla="*/ 0 w 216"/>
                                    <a:gd name="T1" fmla="*/ 0 h 391"/>
                                    <a:gd name="T2" fmla="*/ 1 w 216"/>
                                    <a:gd name="T3" fmla="*/ 0 h 391"/>
                                    <a:gd name="T4" fmla="*/ 2 w 216"/>
                                    <a:gd name="T5" fmla="*/ 0 h 391"/>
                                    <a:gd name="T6" fmla="*/ 3 w 216"/>
                                    <a:gd name="T7" fmla="*/ 1 h 391"/>
                                    <a:gd name="T8" fmla="*/ 4 w 216"/>
                                    <a:gd name="T9" fmla="*/ 1 h 391"/>
                                    <a:gd name="T10" fmla="*/ 5 w 216"/>
                                    <a:gd name="T11" fmla="*/ 2 h 391"/>
                                    <a:gd name="T12" fmla="*/ 5 w 216"/>
                                    <a:gd name="T13" fmla="*/ 3 h 391"/>
                                    <a:gd name="T14" fmla="*/ 6 w 216"/>
                                    <a:gd name="T15" fmla="*/ 3 h 391"/>
                                    <a:gd name="T16" fmla="*/ 6 w 216"/>
                                    <a:gd name="T17" fmla="*/ 5 h 391"/>
                                    <a:gd name="T18" fmla="*/ 7 w 216"/>
                                    <a:gd name="T19" fmla="*/ 6 h 391"/>
                                    <a:gd name="T20" fmla="*/ 7 w 216"/>
                                    <a:gd name="T21" fmla="*/ 7 h 391"/>
                                    <a:gd name="T22" fmla="*/ 7 w 216"/>
                                    <a:gd name="T23" fmla="*/ 9 h 391"/>
                                    <a:gd name="T24" fmla="*/ 7 w 216"/>
                                    <a:gd name="T25" fmla="*/ 11 h 391"/>
                                    <a:gd name="T26" fmla="*/ 8 w 216"/>
                                    <a:gd name="T27" fmla="*/ 13 h 391"/>
                                    <a:gd name="T28" fmla="*/ 8 w 216"/>
                                    <a:gd name="T29" fmla="*/ 14 h 391"/>
                                    <a:gd name="T30" fmla="*/ 8 w 216"/>
                                    <a:gd name="T31" fmla="*/ 15 h 391"/>
                                    <a:gd name="T32" fmla="*/ 9 w 216"/>
                                    <a:gd name="T33" fmla="*/ 16 h 391"/>
                                    <a:gd name="T34" fmla="*/ 9 w 216"/>
                                    <a:gd name="T35" fmla="*/ 16 h 39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6"/>
                                    <a:gd name="T55" fmla="*/ 0 h 391"/>
                                    <a:gd name="T56" fmla="*/ 216 w 216"/>
                                    <a:gd name="T57" fmla="*/ 391 h 39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6" h="391">
                                      <a:moveTo>
                                        <a:pt x="0" y="0"/>
                                      </a:moveTo>
                                      <a:lnTo>
                                        <a:pt x="24" y="4"/>
                                      </a:lnTo>
                                      <a:lnTo>
                                        <a:pt x="47" y="9"/>
                                      </a:lnTo>
                                      <a:lnTo>
                                        <a:pt x="73" y="18"/>
                                      </a:lnTo>
                                      <a:lnTo>
                                        <a:pt x="93" y="29"/>
                                      </a:lnTo>
                                      <a:lnTo>
                                        <a:pt x="112" y="41"/>
                                      </a:lnTo>
                                      <a:lnTo>
                                        <a:pt x="128" y="65"/>
                                      </a:lnTo>
                                      <a:lnTo>
                                        <a:pt x="142" y="87"/>
                                      </a:lnTo>
                                      <a:lnTo>
                                        <a:pt x="152" y="114"/>
                                      </a:lnTo>
                                      <a:lnTo>
                                        <a:pt x="162" y="146"/>
                                      </a:lnTo>
                                      <a:lnTo>
                                        <a:pt x="171" y="182"/>
                                      </a:lnTo>
                                      <a:lnTo>
                                        <a:pt x="174" y="222"/>
                                      </a:lnTo>
                                      <a:lnTo>
                                        <a:pt x="177" y="276"/>
                                      </a:lnTo>
                                      <a:lnTo>
                                        <a:pt x="180" y="314"/>
                                      </a:lnTo>
                                      <a:lnTo>
                                        <a:pt x="188" y="347"/>
                                      </a:lnTo>
                                      <a:lnTo>
                                        <a:pt x="201" y="372"/>
                                      </a:lnTo>
                                      <a:lnTo>
                                        <a:pt x="216" y="391"/>
                                      </a:lnTo>
                                      <a:lnTo>
                                        <a:pt x="214" y="390"/>
                                      </a:lnTo>
                                    </a:path>
                                  </a:pathLst>
                                </a:custGeom>
                                <a:noFill/>
                                <a:ln w="4763">
                                  <a:solidFill>
                                    <a:srgbClr val="FFC0C0"/>
                                  </a:solidFill>
                                  <a:round/>
                                  <a:headEnd/>
                                  <a:tailEnd/>
                                </a:ln>
                              </p:spPr>
                              <p:txBody>
                                <a:bodyPr/>
                                <a:lstStyle/>
                                <a:p>
                                  <a:endParaRPr lang="cs-CZ"/>
                                </a:p>
                              </p:txBody>
                            </p:sp>
                            <p:sp>
                              <p:nvSpPr>
                                <p:cNvPr id="523" name="Freeform 102">
                                  <a:extLst>
                                    <a:ext uri="{FF2B5EF4-FFF2-40B4-BE49-F238E27FC236}">
                                      <a16:creationId xmlns:a16="http://schemas.microsoft.com/office/drawing/2014/main" id="{6CA3EDA9-68CA-4532-B38A-F5F76941309C}"/>
                                    </a:ext>
                                  </a:extLst>
                                </p:cNvPr>
                                <p:cNvSpPr>
                                  <a:spLocks/>
                                </p:cNvSpPr>
                                <p:nvPr/>
                              </p:nvSpPr>
                              <p:spPr bwMode="auto">
                                <a:xfrm>
                                  <a:off x="2225" y="1728"/>
                                  <a:ext cx="74" cy="131"/>
                                </a:xfrm>
                                <a:custGeom>
                                  <a:avLst/>
                                  <a:gdLst>
                                    <a:gd name="T0" fmla="*/ 0 w 371"/>
                                    <a:gd name="T1" fmla="*/ 0 h 657"/>
                                    <a:gd name="T2" fmla="*/ 1 w 371"/>
                                    <a:gd name="T3" fmla="*/ 1 h 657"/>
                                    <a:gd name="T4" fmla="*/ 2 w 371"/>
                                    <a:gd name="T5" fmla="*/ 2 h 657"/>
                                    <a:gd name="T6" fmla="*/ 3 w 371"/>
                                    <a:gd name="T7" fmla="*/ 3 h 657"/>
                                    <a:gd name="T8" fmla="*/ 4 w 371"/>
                                    <a:gd name="T9" fmla="*/ 5 h 657"/>
                                    <a:gd name="T10" fmla="*/ 5 w 371"/>
                                    <a:gd name="T11" fmla="*/ 6 h 657"/>
                                    <a:gd name="T12" fmla="*/ 6 w 371"/>
                                    <a:gd name="T13" fmla="*/ 8 h 657"/>
                                    <a:gd name="T14" fmla="*/ 7 w 371"/>
                                    <a:gd name="T15" fmla="*/ 9 h 657"/>
                                    <a:gd name="T16" fmla="*/ 8 w 371"/>
                                    <a:gd name="T17" fmla="*/ 11 h 657"/>
                                    <a:gd name="T18" fmla="*/ 8 w 371"/>
                                    <a:gd name="T19" fmla="*/ 12 h 657"/>
                                    <a:gd name="T20" fmla="*/ 9 w 371"/>
                                    <a:gd name="T21" fmla="*/ 14 h 657"/>
                                    <a:gd name="T22" fmla="*/ 10 w 371"/>
                                    <a:gd name="T23" fmla="*/ 16 h 657"/>
                                    <a:gd name="T24" fmla="*/ 10 w 371"/>
                                    <a:gd name="T25" fmla="*/ 18 h 657"/>
                                    <a:gd name="T26" fmla="*/ 11 w 371"/>
                                    <a:gd name="T27" fmla="*/ 20 h 657"/>
                                    <a:gd name="T28" fmla="*/ 12 w 371"/>
                                    <a:gd name="T29" fmla="*/ 21 h 657"/>
                                    <a:gd name="T30" fmla="*/ 12 w 371"/>
                                    <a:gd name="T31" fmla="*/ 23 h 657"/>
                                    <a:gd name="T32" fmla="*/ 13 w 371"/>
                                    <a:gd name="T33" fmla="*/ 25 h 657"/>
                                    <a:gd name="T34" fmla="*/ 15 w 371"/>
                                    <a:gd name="T35" fmla="*/ 26 h 6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71"/>
                                    <a:gd name="T55" fmla="*/ 0 h 657"/>
                                    <a:gd name="T56" fmla="*/ 371 w 371"/>
                                    <a:gd name="T57" fmla="*/ 657 h 6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71" h="657">
                                      <a:moveTo>
                                        <a:pt x="0" y="0"/>
                                      </a:moveTo>
                                      <a:lnTo>
                                        <a:pt x="26" y="25"/>
                                      </a:lnTo>
                                      <a:lnTo>
                                        <a:pt x="60" y="56"/>
                                      </a:lnTo>
                                      <a:lnTo>
                                        <a:pt x="84" y="86"/>
                                      </a:lnTo>
                                      <a:lnTo>
                                        <a:pt x="108" y="120"/>
                                      </a:lnTo>
                                      <a:lnTo>
                                        <a:pt x="132" y="159"/>
                                      </a:lnTo>
                                      <a:lnTo>
                                        <a:pt x="154" y="196"/>
                                      </a:lnTo>
                                      <a:lnTo>
                                        <a:pt x="176" y="236"/>
                                      </a:lnTo>
                                      <a:lnTo>
                                        <a:pt x="195" y="272"/>
                                      </a:lnTo>
                                      <a:lnTo>
                                        <a:pt x="213" y="313"/>
                                      </a:lnTo>
                                      <a:lnTo>
                                        <a:pt x="230" y="357"/>
                                      </a:lnTo>
                                      <a:lnTo>
                                        <a:pt x="247" y="409"/>
                                      </a:lnTo>
                                      <a:lnTo>
                                        <a:pt x="261" y="452"/>
                                      </a:lnTo>
                                      <a:lnTo>
                                        <a:pt x="277" y="496"/>
                                      </a:lnTo>
                                      <a:lnTo>
                                        <a:pt x="292" y="533"/>
                                      </a:lnTo>
                                      <a:lnTo>
                                        <a:pt x="312" y="577"/>
                                      </a:lnTo>
                                      <a:lnTo>
                                        <a:pt x="338" y="616"/>
                                      </a:lnTo>
                                      <a:lnTo>
                                        <a:pt x="371" y="657"/>
                                      </a:lnTo>
                                    </a:path>
                                  </a:pathLst>
                                </a:custGeom>
                                <a:noFill/>
                                <a:ln w="4763">
                                  <a:solidFill>
                                    <a:srgbClr val="FFC0C0"/>
                                  </a:solidFill>
                                  <a:round/>
                                  <a:headEnd/>
                                  <a:tailEnd/>
                                </a:ln>
                              </p:spPr>
                              <p:txBody>
                                <a:bodyPr/>
                                <a:lstStyle/>
                                <a:p>
                                  <a:endParaRPr lang="cs-CZ"/>
                                </a:p>
                              </p:txBody>
                            </p:sp>
                          </p:grpSp>
                        </p:grpSp>
                        <p:grpSp>
                          <p:nvGrpSpPr>
                            <p:cNvPr id="494" name="Group 103">
                              <a:extLst>
                                <a:ext uri="{FF2B5EF4-FFF2-40B4-BE49-F238E27FC236}">
                                  <a16:creationId xmlns:a16="http://schemas.microsoft.com/office/drawing/2014/main" id="{C44E6D05-65E3-4D66-9CC4-EF2942BD2F43}"/>
                                </a:ext>
                              </a:extLst>
                            </p:cNvPr>
                            <p:cNvGrpSpPr>
                              <a:grpSpLocks/>
                            </p:cNvGrpSpPr>
                            <p:nvPr/>
                          </p:nvGrpSpPr>
                          <p:grpSpPr bwMode="auto">
                            <a:xfrm>
                              <a:off x="2045" y="1723"/>
                              <a:ext cx="244" cy="215"/>
                              <a:chOff x="2045" y="1723"/>
                              <a:chExt cx="244" cy="215"/>
                            </a:xfrm>
                          </p:grpSpPr>
                          <p:grpSp>
                            <p:nvGrpSpPr>
                              <p:cNvPr id="495" name="Group 104">
                                <a:extLst>
                                  <a:ext uri="{FF2B5EF4-FFF2-40B4-BE49-F238E27FC236}">
                                    <a16:creationId xmlns:a16="http://schemas.microsoft.com/office/drawing/2014/main" id="{70C95B5E-554D-4403-A3ED-418B30FF4E8A}"/>
                                  </a:ext>
                                </a:extLst>
                              </p:cNvPr>
                              <p:cNvGrpSpPr>
                                <a:grpSpLocks/>
                              </p:cNvGrpSpPr>
                              <p:nvPr/>
                            </p:nvGrpSpPr>
                            <p:grpSpPr bwMode="auto">
                              <a:xfrm>
                                <a:off x="2045" y="1723"/>
                                <a:ext cx="244" cy="215"/>
                                <a:chOff x="2045" y="1723"/>
                                <a:chExt cx="244" cy="215"/>
                              </a:xfrm>
                            </p:grpSpPr>
                            <p:grpSp>
                              <p:nvGrpSpPr>
                                <p:cNvPr id="500" name="Group 105">
                                  <a:extLst>
                                    <a:ext uri="{FF2B5EF4-FFF2-40B4-BE49-F238E27FC236}">
                                      <a16:creationId xmlns:a16="http://schemas.microsoft.com/office/drawing/2014/main" id="{34638A0D-1C38-433B-862C-A84A17417593}"/>
                                    </a:ext>
                                  </a:extLst>
                                </p:cNvPr>
                                <p:cNvGrpSpPr>
                                  <a:grpSpLocks/>
                                </p:cNvGrpSpPr>
                                <p:nvPr/>
                              </p:nvGrpSpPr>
                              <p:grpSpPr bwMode="auto">
                                <a:xfrm>
                                  <a:off x="2045" y="1723"/>
                                  <a:ext cx="244" cy="215"/>
                                  <a:chOff x="2045" y="1723"/>
                                  <a:chExt cx="244" cy="215"/>
                                </a:xfrm>
                              </p:grpSpPr>
                              <p:grpSp>
                                <p:nvGrpSpPr>
                                  <p:cNvPr id="507" name="Group 106">
                                    <a:extLst>
                                      <a:ext uri="{FF2B5EF4-FFF2-40B4-BE49-F238E27FC236}">
                                        <a16:creationId xmlns:a16="http://schemas.microsoft.com/office/drawing/2014/main" id="{5D59AA6A-D2D2-462B-A740-4408F7DF4CAC}"/>
                                      </a:ext>
                                    </a:extLst>
                                  </p:cNvPr>
                                  <p:cNvGrpSpPr>
                                    <a:grpSpLocks/>
                                  </p:cNvGrpSpPr>
                                  <p:nvPr/>
                                </p:nvGrpSpPr>
                                <p:grpSpPr bwMode="auto">
                                  <a:xfrm>
                                    <a:off x="2045" y="1723"/>
                                    <a:ext cx="244" cy="215"/>
                                    <a:chOff x="2045" y="1723"/>
                                    <a:chExt cx="244" cy="215"/>
                                  </a:xfrm>
                                </p:grpSpPr>
                                <p:grpSp>
                                  <p:nvGrpSpPr>
                                    <p:cNvPr id="513" name="Group 107">
                                      <a:extLst>
                                        <a:ext uri="{FF2B5EF4-FFF2-40B4-BE49-F238E27FC236}">
                                          <a16:creationId xmlns:a16="http://schemas.microsoft.com/office/drawing/2014/main" id="{7D6E42B2-0E92-4299-AAC6-542ACD7ADD86}"/>
                                        </a:ext>
                                      </a:extLst>
                                    </p:cNvPr>
                                    <p:cNvGrpSpPr>
                                      <a:grpSpLocks/>
                                    </p:cNvGrpSpPr>
                                    <p:nvPr/>
                                  </p:nvGrpSpPr>
                                  <p:grpSpPr bwMode="auto">
                                    <a:xfrm>
                                      <a:off x="2045" y="1723"/>
                                      <a:ext cx="244" cy="215"/>
                                      <a:chOff x="2045" y="1723"/>
                                      <a:chExt cx="244" cy="215"/>
                                    </a:xfrm>
                                  </p:grpSpPr>
                                  <p:sp>
                                    <p:nvSpPr>
                                      <p:cNvPr id="515" name="Freeform 108">
                                        <a:extLst>
                                          <a:ext uri="{FF2B5EF4-FFF2-40B4-BE49-F238E27FC236}">
                                            <a16:creationId xmlns:a16="http://schemas.microsoft.com/office/drawing/2014/main" id="{AA2E0662-7AC3-4E7D-919D-9100C82C8B1F}"/>
                                          </a:ext>
                                        </a:extLst>
                                      </p:cNvPr>
                                      <p:cNvSpPr>
                                        <a:spLocks/>
                                      </p:cNvSpPr>
                                      <p:nvPr/>
                                    </p:nvSpPr>
                                    <p:spPr bwMode="auto">
                                      <a:xfrm>
                                        <a:off x="2045" y="1723"/>
                                        <a:ext cx="244" cy="215"/>
                                      </a:xfrm>
                                      <a:custGeom>
                                        <a:avLst/>
                                        <a:gdLst>
                                          <a:gd name="T0" fmla="*/ 5 w 1224"/>
                                          <a:gd name="T1" fmla="*/ 2 h 1076"/>
                                          <a:gd name="T2" fmla="*/ 8 w 1224"/>
                                          <a:gd name="T3" fmla="*/ 1 h 1076"/>
                                          <a:gd name="T4" fmla="*/ 11 w 1224"/>
                                          <a:gd name="T5" fmla="*/ 0 h 1076"/>
                                          <a:gd name="T6" fmla="*/ 15 w 1224"/>
                                          <a:gd name="T7" fmla="*/ 0 h 1076"/>
                                          <a:gd name="T8" fmla="*/ 18 w 1224"/>
                                          <a:gd name="T9" fmla="*/ 2 h 1076"/>
                                          <a:gd name="T10" fmla="*/ 20 w 1224"/>
                                          <a:gd name="T11" fmla="*/ 5 h 1076"/>
                                          <a:gd name="T12" fmla="*/ 23 w 1224"/>
                                          <a:gd name="T13" fmla="*/ 8 h 1076"/>
                                          <a:gd name="T14" fmla="*/ 25 w 1224"/>
                                          <a:gd name="T15" fmla="*/ 10 h 1076"/>
                                          <a:gd name="T16" fmla="*/ 26 w 1224"/>
                                          <a:gd name="T17" fmla="*/ 13 h 1076"/>
                                          <a:gd name="T18" fmla="*/ 25 w 1224"/>
                                          <a:gd name="T19" fmla="*/ 15 h 1076"/>
                                          <a:gd name="T20" fmla="*/ 24 w 1224"/>
                                          <a:gd name="T21" fmla="*/ 17 h 1076"/>
                                          <a:gd name="T22" fmla="*/ 22 w 1224"/>
                                          <a:gd name="T23" fmla="*/ 20 h 1076"/>
                                          <a:gd name="T24" fmla="*/ 21 w 1224"/>
                                          <a:gd name="T25" fmla="*/ 22 h 1076"/>
                                          <a:gd name="T26" fmla="*/ 21 w 1224"/>
                                          <a:gd name="T27" fmla="*/ 22 h 1076"/>
                                          <a:gd name="T28" fmla="*/ 22 w 1224"/>
                                          <a:gd name="T29" fmla="*/ 22 h 1076"/>
                                          <a:gd name="T30" fmla="*/ 23 w 1224"/>
                                          <a:gd name="T31" fmla="*/ 21 h 1076"/>
                                          <a:gd name="T32" fmla="*/ 24 w 1224"/>
                                          <a:gd name="T33" fmla="*/ 19 h 1076"/>
                                          <a:gd name="T34" fmla="*/ 26 w 1224"/>
                                          <a:gd name="T35" fmla="*/ 17 h 1076"/>
                                          <a:gd name="T36" fmla="*/ 27 w 1224"/>
                                          <a:gd name="T37" fmla="*/ 16 h 1076"/>
                                          <a:gd name="T38" fmla="*/ 28 w 1224"/>
                                          <a:gd name="T39" fmla="*/ 16 h 1076"/>
                                          <a:gd name="T40" fmla="*/ 29 w 1224"/>
                                          <a:gd name="T41" fmla="*/ 17 h 1076"/>
                                          <a:gd name="T42" fmla="*/ 31 w 1224"/>
                                          <a:gd name="T43" fmla="*/ 21 h 1076"/>
                                          <a:gd name="T44" fmla="*/ 33 w 1224"/>
                                          <a:gd name="T45" fmla="*/ 25 h 1076"/>
                                          <a:gd name="T46" fmla="*/ 36 w 1224"/>
                                          <a:gd name="T47" fmla="*/ 29 h 1076"/>
                                          <a:gd name="T48" fmla="*/ 39 w 1224"/>
                                          <a:gd name="T49" fmla="*/ 34 h 1076"/>
                                          <a:gd name="T50" fmla="*/ 42 w 1224"/>
                                          <a:gd name="T51" fmla="*/ 36 h 1076"/>
                                          <a:gd name="T52" fmla="*/ 46 w 1224"/>
                                          <a:gd name="T53" fmla="*/ 39 h 1076"/>
                                          <a:gd name="T54" fmla="*/ 48 w 1224"/>
                                          <a:gd name="T55" fmla="*/ 41 h 1076"/>
                                          <a:gd name="T56" fmla="*/ 49 w 1224"/>
                                          <a:gd name="T57" fmla="*/ 42 h 1076"/>
                                          <a:gd name="T58" fmla="*/ 48 w 1224"/>
                                          <a:gd name="T59" fmla="*/ 43 h 1076"/>
                                          <a:gd name="T60" fmla="*/ 46 w 1224"/>
                                          <a:gd name="T61" fmla="*/ 43 h 1076"/>
                                          <a:gd name="T62" fmla="*/ 42 w 1224"/>
                                          <a:gd name="T63" fmla="*/ 43 h 1076"/>
                                          <a:gd name="T64" fmla="*/ 38 w 1224"/>
                                          <a:gd name="T65" fmla="*/ 42 h 1076"/>
                                          <a:gd name="T66" fmla="*/ 33 w 1224"/>
                                          <a:gd name="T67" fmla="*/ 41 h 1076"/>
                                          <a:gd name="T68" fmla="*/ 29 w 1224"/>
                                          <a:gd name="T69" fmla="*/ 39 h 1076"/>
                                          <a:gd name="T70" fmla="*/ 24 w 1224"/>
                                          <a:gd name="T71" fmla="*/ 37 h 1076"/>
                                          <a:gd name="T72" fmla="*/ 20 w 1224"/>
                                          <a:gd name="T73" fmla="*/ 34 h 1076"/>
                                          <a:gd name="T74" fmla="*/ 16 w 1224"/>
                                          <a:gd name="T75" fmla="*/ 32 h 1076"/>
                                          <a:gd name="T76" fmla="*/ 14 w 1224"/>
                                          <a:gd name="T77" fmla="*/ 29 h 1076"/>
                                          <a:gd name="T78" fmla="*/ 12 w 1224"/>
                                          <a:gd name="T79" fmla="*/ 27 h 1076"/>
                                          <a:gd name="T80" fmla="*/ 13 w 1224"/>
                                          <a:gd name="T81" fmla="*/ 26 h 1076"/>
                                          <a:gd name="T82" fmla="*/ 14 w 1224"/>
                                          <a:gd name="T83" fmla="*/ 25 h 1076"/>
                                          <a:gd name="T84" fmla="*/ 17 w 1224"/>
                                          <a:gd name="T85" fmla="*/ 25 h 1076"/>
                                          <a:gd name="T86" fmla="*/ 19 w 1224"/>
                                          <a:gd name="T87" fmla="*/ 25 h 1076"/>
                                          <a:gd name="T88" fmla="*/ 19 w 1224"/>
                                          <a:gd name="T89" fmla="*/ 25 h 1076"/>
                                          <a:gd name="T90" fmla="*/ 19 w 1224"/>
                                          <a:gd name="T91" fmla="*/ 25 h 1076"/>
                                          <a:gd name="T92" fmla="*/ 18 w 1224"/>
                                          <a:gd name="T93" fmla="*/ 24 h 1076"/>
                                          <a:gd name="T94" fmla="*/ 16 w 1224"/>
                                          <a:gd name="T95" fmla="*/ 23 h 1076"/>
                                          <a:gd name="T96" fmla="*/ 13 w 1224"/>
                                          <a:gd name="T97" fmla="*/ 24 h 1076"/>
                                          <a:gd name="T98" fmla="*/ 10 w 1224"/>
                                          <a:gd name="T99" fmla="*/ 25 h 1076"/>
                                          <a:gd name="T100" fmla="*/ 8 w 1224"/>
                                          <a:gd name="T101" fmla="*/ 25 h 1076"/>
                                          <a:gd name="T102" fmla="*/ 6 w 1224"/>
                                          <a:gd name="T103" fmla="*/ 24 h 1076"/>
                                          <a:gd name="T104" fmla="*/ 4 w 1224"/>
                                          <a:gd name="T105" fmla="*/ 22 h 1076"/>
                                          <a:gd name="T106" fmla="*/ 2 w 1224"/>
                                          <a:gd name="T107" fmla="*/ 19 h 1076"/>
                                          <a:gd name="T108" fmla="*/ 0 w 1224"/>
                                          <a:gd name="T109" fmla="*/ 15 h 1076"/>
                                          <a:gd name="T110" fmla="*/ 0 w 1224"/>
                                          <a:gd name="T111" fmla="*/ 13 h 1076"/>
                                          <a:gd name="T112" fmla="*/ 1 w 1224"/>
                                          <a:gd name="T113" fmla="*/ 8 h 1076"/>
                                          <a:gd name="T114" fmla="*/ 3 w 1224"/>
                                          <a:gd name="T115" fmla="*/ 5 h 107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4"/>
                                          <a:gd name="T175" fmla="*/ 0 h 1076"/>
                                          <a:gd name="T176" fmla="*/ 1224 w 1224"/>
                                          <a:gd name="T177" fmla="*/ 1076 h 107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4" h="1076">
                                            <a:moveTo>
                                              <a:pt x="95" y="86"/>
                                            </a:moveTo>
                                            <a:lnTo>
                                              <a:pt x="127" y="60"/>
                                            </a:lnTo>
                                            <a:lnTo>
                                              <a:pt x="158" y="37"/>
                                            </a:lnTo>
                                            <a:lnTo>
                                              <a:pt x="193" y="18"/>
                                            </a:lnTo>
                                            <a:lnTo>
                                              <a:pt x="234" y="6"/>
                                            </a:lnTo>
                                            <a:lnTo>
                                              <a:pt x="269" y="2"/>
                                            </a:lnTo>
                                            <a:lnTo>
                                              <a:pt x="309" y="0"/>
                                            </a:lnTo>
                                            <a:lnTo>
                                              <a:pt x="367" y="5"/>
                                            </a:lnTo>
                                            <a:lnTo>
                                              <a:pt x="424" y="17"/>
                                            </a:lnTo>
                                            <a:lnTo>
                                              <a:pt x="460" y="42"/>
                                            </a:lnTo>
                                            <a:lnTo>
                                              <a:pt x="488" y="77"/>
                                            </a:lnTo>
                                            <a:lnTo>
                                              <a:pt x="512" y="119"/>
                                            </a:lnTo>
                                            <a:lnTo>
                                              <a:pt x="537" y="159"/>
                                            </a:lnTo>
                                            <a:lnTo>
                                              <a:pt x="567" y="193"/>
                                            </a:lnTo>
                                            <a:lnTo>
                                              <a:pt x="593" y="220"/>
                                            </a:lnTo>
                                            <a:lnTo>
                                              <a:pt x="628" y="260"/>
                                            </a:lnTo>
                                            <a:lnTo>
                                              <a:pt x="642" y="297"/>
                                            </a:lnTo>
                                            <a:lnTo>
                                              <a:pt x="646" y="326"/>
                                            </a:lnTo>
                                            <a:lnTo>
                                              <a:pt x="642" y="342"/>
                                            </a:lnTo>
                                            <a:lnTo>
                                              <a:pt x="633" y="370"/>
                                            </a:lnTo>
                                            <a:lnTo>
                                              <a:pt x="618" y="396"/>
                                            </a:lnTo>
                                            <a:lnTo>
                                              <a:pt x="596" y="424"/>
                                            </a:lnTo>
                                            <a:lnTo>
                                              <a:pt x="570" y="461"/>
                                            </a:lnTo>
                                            <a:lnTo>
                                              <a:pt x="546" y="489"/>
                                            </a:lnTo>
                                            <a:lnTo>
                                              <a:pt x="527" y="520"/>
                                            </a:lnTo>
                                            <a:lnTo>
                                              <a:pt x="519" y="538"/>
                                            </a:lnTo>
                                            <a:lnTo>
                                              <a:pt x="518" y="550"/>
                                            </a:lnTo>
                                            <a:lnTo>
                                              <a:pt x="523" y="559"/>
                                            </a:lnTo>
                                            <a:lnTo>
                                              <a:pt x="533" y="563"/>
                                            </a:lnTo>
                                            <a:lnTo>
                                              <a:pt x="542" y="561"/>
                                            </a:lnTo>
                                            <a:lnTo>
                                              <a:pt x="552" y="552"/>
                                            </a:lnTo>
                                            <a:lnTo>
                                              <a:pt x="565" y="532"/>
                                            </a:lnTo>
                                            <a:lnTo>
                                              <a:pt x="585" y="502"/>
                                            </a:lnTo>
                                            <a:lnTo>
                                              <a:pt x="609" y="470"/>
                                            </a:lnTo>
                                            <a:lnTo>
                                              <a:pt x="631" y="442"/>
                                            </a:lnTo>
                                            <a:lnTo>
                                              <a:pt x="653" y="417"/>
                                            </a:lnTo>
                                            <a:lnTo>
                                              <a:pt x="676" y="395"/>
                                            </a:lnTo>
                                            <a:lnTo>
                                              <a:pt x="687" y="388"/>
                                            </a:lnTo>
                                            <a:lnTo>
                                              <a:pt x="701" y="386"/>
                                            </a:lnTo>
                                            <a:lnTo>
                                              <a:pt x="714" y="390"/>
                                            </a:lnTo>
                                            <a:lnTo>
                                              <a:pt x="722" y="395"/>
                                            </a:lnTo>
                                            <a:lnTo>
                                              <a:pt x="737" y="421"/>
                                            </a:lnTo>
                                            <a:lnTo>
                                              <a:pt x="758" y="467"/>
                                            </a:lnTo>
                                            <a:lnTo>
                                              <a:pt x="781" y="520"/>
                                            </a:lnTo>
                                            <a:lnTo>
                                              <a:pt x="803" y="571"/>
                                            </a:lnTo>
                                            <a:lnTo>
                                              <a:pt x="825" y="614"/>
                                            </a:lnTo>
                                            <a:lnTo>
                                              <a:pt x="863" y="674"/>
                                            </a:lnTo>
                                            <a:lnTo>
                                              <a:pt x="902" y="734"/>
                                            </a:lnTo>
                                            <a:lnTo>
                                              <a:pt x="944" y="793"/>
                                            </a:lnTo>
                                            <a:lnTo>
                                              <a:pt x="983" y="839"/>
                                            </a:lnTo>
                                            <a:lnTo>
                                              <a:pt x="1027" y="874"/>
                                            </a:lnTo>
                                            <a:lnTo>
                                              <a:pt x="1069" y="910"/>
                                            </a:lnTo>
                                            <a:lnTo>
                                              <a:pt x="1108" y="941"/>
                                            </a:lnTo>
                                            <a:lnTo>
                                              <a:pt x="1150" y="972"/>
                                            </a:lnTo>
                                            <a:lnTo>
                                              <a:pt x="1202" y="1009"/>
                                            </a:lnTo>
                                            <a:lnTo>
                                              <a:pt x="1213" y="1021"/>
                                            </a:lnTo>
                                            <a:lnTo>
                                              <a:pt x="1223" y="1035"/>
                                            </a:lnTo>
                                            <a:lnTo>
                                              <a:pt x="1224" y="1045"/>
                                            </a:lnTo>
                                            <a:lnTo>
                                              <a:pt x="1219" y="1059"/>
                                            </a:lnTo>
                                            <a:lnTo>
                                              <a:pt x="1209" y="1067"/>
                                            </a:lnTo>
                                            <a:lnTo>
                                              <a:pt x="1194" y="1072"/>
                                            </a:lnTo>
                                            <a:lnTo>
                                              <a:pt x="1162" y="1075"/>
                                            </a:lnTo>
                                            <a:lnTo>
                                              <a:pt x="1125" y="1076"/>
                                            </a:lnTo>
                                            <a:lnTo>
                                              <a:pt x="1062" y="1071"/>
                                            </a:lnTo>
                                            <a:lnTo>
                                              <a:pt x="1003" y="1063"/>
                                            </a:lnTo>
                                            <a:lnTo>
                                              <a:pt x="951" y="1056"/>
                                            </a:lnTo>
                                            <a:lnTo>
                                              <a:pt x="888" y="1044"/>
                                            </a:lnTo>
                                            <a:lnTo>
                                              <a:pt x="826" y="1026"/>
                                            </a:lnTo>
                                            <a:lnTo>
                                              <a:pt x="778" y="1006"/>
                                            </a:lnTo>
                                            <a:lnTo>
                                              <a:pt x="735" y="981"/>
                                            </a:lnTo>
                                            <a:lnTo>
                                              <a:pt x="670" y="954"/>
                                            </a:lnTo>
                                            <a:lnTo>
                                              <a:pt x="603" y="921"/>
                                            </a:lnTo>
                                            <a:lnTo>
                                              <a:pt x="542" y="890"/>
                                            </a:lnTo>
                                            <a:lnTo>
                                              <a:pt x="496" y="856"/>
                                            </a:lnTo>
                                            <a:lnTo>
                                              <a:pt x="453" y="826"/>
                                            </a:lnTo>
                                            <a:lnTo>
                                              <a:pt x="413" y="796"/>
                                            </a:lnTo>
                                            <a:lnTo>
                                              <a:pt x="373" y="753"/>
                                            </a:lnTo>
                                            <a:lnTo>
                                              <a:pt x="340" y="720"/>
                                            </a:lnTo>
                                            <a:lnTo>
                                              <a:pt x="311" y="689"/>
                                            </a:lnTo>
                                            <a:lnTo>
                                              <a:pt x="306" y="675"/>
                                            </a:lnTo>
                                            <a:lnTo>
                                              <a:pt x="306" y="658"/>
                                            </a:lnTo>
                                            <a:lnTo>
                                              <a:pt x="317" y="641"/>
                                            </a:lnTo>
                                            <a:lnTo>
                                              <a:pt x="335" y="629"/>
                                            </a:lnTo>
                                            <a:lnTo>
                                              <a:pt x="358" y="620"/>
                                            </a:lnTo>
                                            <a:lnTo>
                                              <a:pt x="387" y="616"/>
                                            </a:lnTo>
                                            <a:lnTo>
                                              <a:pt x="421" y="621"/>
                                            </a:lnTo>
                                            <a:lnTo>
                                              <a:pt x="453" y="631"/>
                                            </a:lnTo>
                                            <a:lnTo>
                                              <a:pt x="467" y="635"/>
                                            </a:lnTo>
                                            <a:lnTo>
                                              <a:pt x="478" y="637"/>
                                            </a:lnTo>
                                            <a:lnTo>
                                              <a:pt x="485" y="634"/>
                                            </a:lnTo>
                                            <a:lnTo>
                                              <a:pt x="490" y="626"/>
                                            </a:lnTo>
                                            <a:lnTo>
                                              <a:pt x="488" y="616"/>
                                            </a:lnTo>
                                            <a:lnTo>
                                              <a:pt x="481" y="606"/>
                                            </a:lnTo>
                                            <a:lnTo>
                                              <a:pt x="454" y="593"/>
                                            </a:lnTo>
                                            <a:lnTo>
                                              <a:pt x="425" y="586"/>
                                            </a:lnTo>
                                            <a:lnTo>
                                              <a:pt x="395" y="583"/>
                                            </a:lnTo>
                                            <a:lnTo>
                                              <a:pt x="365" y="589"/>
                                            </a:lnTo>
                                            <a:lnTo>
                                              <a:pt x="327" y="599"/>
                                            </a:lnTo>
                                            <a:lnTo>
                                              <a:pt x="283" y="613"/>
                                            </a:lnTo>
                                            <a:lnTo>
                                              <a:pt x="249" y="623"/>
                                            </a:lnTo>
                                            <a:lnTo>
                                              <a:pt x="222" y="628"/>
                                            </a:lnTo>
                                            <a:lnTo>
                                              <a:pt x="196" y="624"/>
                                            </a:lnTo>
                                            <a:lnTo>
                                              <a:pt x="170" y="616"/>
                                            </a:lnTo>
                                            <a:lnTo>
                                              <a:pt x="142" y="602"/>
                                            </a:lnTo>
                                            <a:lnTo>
                                              <a:pt x="122" y="584"/>
                                            </a:lnTo>
                                            <a:lnTo>
                                              <a:pt x="100" y="561"/>
                                            </a:lnTo>
                                            <a:lnTo>
                                              <a:pt x="72" y="525"/>
                                            </a:lnTo>
                                            <a:lnTo>
                                              <a:pt x="41" y="477"/>
                                            </a:lnTo>
                                            <a:lnTo>
                                              <a:pt x="18" y="431"/>
                                            </a:lnTo>
                                            <a:lnTo>
                                              <a:pt x="3" y="387"/>
                                            </a:lnTo>
                                            <a:lnTo>
                                              <a:pt x="0" y="356"/>
                                            </a:lnTo>
                                            <a:lnTo>
                                              <a:pt x="4" y="327"/>
                                            </a:lnTo>
                                            <a:lnTo>
                                              <a:pt x="13" y="269"/>
                                            </a:lnTo>
                                            <a:lnTo>
                                              <a:pt x="23" y="205"/>
                                            </a:lnTo>
                                            <a:lnTo>
                                              <a:pt x="44" y="153"/>
                                            </a:lnTo>
                                            <a:lnTo>
                                              <a:pt x="69" y="116"/>
                                            </a:lnTo>
                                            <a:lnTo>
                                              <a:pt x="95" y="86"/>
                                            </a:lnTo>
                                            <a:close/>
                                          </a:path>
                                        </a:pathLst>
                                      </a:custGeom>
                                      <a:solidFill>
                                        <a:srgbClr val="FF8080"/>
                                      </a:solidFill>
                                      <a:ln w="9525">
                                        <a:noFill/>
                                        <a:round/>
                                        <a:headEnd/>
                                        <a:tailEnd/>
                                      </a:ln>
                                    </p:spPr>
                                    <p:txBody>
                                      <a:bodyPr/>
                                      <a:lstStyle/>
                                      <a:p>
                                        <a:endParaRPr lang="cs-CZ"/>
                                      </a:p>
                                    </p:txBody>
                                  </p:sp>
                                  <p:grpSp>
                                    <p:nvGrpSpPr>
                                      <p:cNvPr id="516" name="Group 109">
                                        <a:extLst>
                                          <a:ext uri="{FF2B5EF4-FFF2-40B4-BE49-F238E27FC236}">
                                            <a16:creationId xmlns:a16="http://schemas.microsoft.com/office/drawing/2014/main" id="{51100B27-9C02-49F4-AB7D-7ED2F4A1C68E}"/>
                                          </a:ext>
                                        </a:extLst>
                                      </p:cNvPr>
                                      <p:cNvGrpSpPr>
                                        <a:grpSpLocks/>
                                      </p:cNvGrpSpPr>
                                      <p:nvPr/>
                                    </p:nvGrpSpPr>
                                    <p:grpSpPr bwMode="auto">
                                      <a:xfrm>
                                        <a:off x="2045" y="1723"/>
                                        <a:ext cx="244" cy="215"/>
                                        <a:chOff x="2045" y="1723"/>
                                        <a:chExt cx="244" cy="215"/>
                                      </a:xfrm>
                                    </p:grpSpPr>
                                    <p:sp>
                                      <p:nvSpPr>
                                        <p:cNvPr id="517" name="Freeform 110">
                                          <a:extLst>
                                            <a:ext uri="{FF2B5EF4-FFF2-40B4-BE49-F238E27FC236}">
                                              <a16:creationId xmlns:a16="http://schemas.microsoft.com/office/drawing/2014/main" id="{3066D8F3-F265-43A4-9B8C-AC9DDD2550B3}"/>
                                            </a:ext>
                                          </a:extLst>
                                        </p:cNvPr>
                                        <p:cNvSpPr>
                                          <a:spLocks/>
                                        </p:cNvSpPr>
                                        <p:nvPr/>
                                      </p:nvSpPr>
                                      <p:spPr bwMode="auto">
                                        <a:xfrm>
                                          <a:off x="2105" y="1800"/>
                                          <a:ext cx="184" cy="138"/>
                                        </a:xfrm>
                                        <a:custGeom>
                                          <a:avLst/>
                                          <a:gdLst>
                                            <a:gd name="T0" fmla="*/ 13 w 919"/>
                                            <a:gd name="T1" fmla="*/ 2 h 689"/>
                                            <a:gd name="T2" fmla="*/ 15 w 919"/>
                                            <a:gd name="T3" fmla="*/ 0 h 689"/>
                                            <a:gd name="T4" fmla="*/ 16 w 919"/>
                                            <a:gd name="T5" fmla="*/ 0 h 689"/>
                                            <a:gd name="T6" fmla="*/ 17 w 919"/>
                                            <a:gd name="T7" fmla="*/ 0 h 689"/>
                                            <a:gd name="T8" fmla="*/ 18 w 919"/>
                                            <a:gd name="T9" fmla="*/ 3 h 689"/>
                                            <a:gd name="T10" fmla="*/ 20 w 919"/>
                                            <a:gd name="T11" fmla="*/ 7 h 689"/>
                                            <a:gd name="T12" fmla="*/ 22 w 919"/>
                                            <a:gd name="T13" fmla="*/ 11 h 689"/>
                                            <a:gd name="T14" fmla="*/ 26 w 919"/>
                                            <a:gd name="T15" fmla="*/ 16 h 689"/>
                                            <a:gd name="T16" fmla="*/ 29 w 919"/>
                                            <a:gd name="T17" fmla="*/ 20 h 689"/>
                                            <a:gd name="T18" fmla="*/ 32 w 919"/>
                                            <a:gd name="T19" fmla="*/ 22 h 689"/>
                                            <a:gd name="T20" fmla="*/ 36 w 919"/>
                                            <a:gd name="T21" fmla="*/ 25 h 689"/>
                                            <a:gd name="T22" fmla="*/ 37 w 919"/>
                                            <a:gd name="T23" fmla="*/ 26 h 689"/>
                                            <a:gd name="T24" fmla="*/ 37 w 919"/>
                                            <a:gd name="T25" fmla="*/ 27 h 689"/>
                                            <a:gd name="T26" fmla="*/ 36 w 919"/>
                                            <a:gd name="T27" fmla="*/ 27 h 689"/>
                                            <a:gd name="T28" fmla="*/ 33 w 919"/>
                                            <a:gd name="T29" fmla="*/ 28 h 689"/>
                                            <a:gd name="T30" fmla="*/ 28 w 919"/>
                                            <a:gd name="T31" fmla="*/ 27 h 689"/>
                                            <a:gd name="T32" fmla="*/ 23 w 919"/>
                                            <a:gd name="T33" fmla="*/ 26 h 689"/>
                                            <a:gd name="T34" fmla="*/ 19 w 919"/>
                                            <a:gd name="T35" fmla="*/ 25 h 689"/>
                                            <a:gd name="T36" fmla="*/ 15 w 919"/>
                                            <a:gd name="T37" fmla="*/ 23 h 689"/>
                                            <a:gd name="T38" fmla="*/ 9 w 919"/>
                                            <a:gd name="T39" fmla="*/ 20 h 689"/>
                                            <a:gd name="T40" fmla="*/ 6 w 919"/>
                                            <a:gd name="T41" fmla="*/ 18 h 689"/>
                                            <a:gd name="T42" fmla="*/ 3 w 919"/>
                                            <a:gd name="T43" fmla="*/ 15 h 689"/>
                                            <a:gd name="T44" fmla="*/ 0 w 919"/>
                                            <a:gd name="T45" fmla="*/ 12 h 689"/>
                                            <a:gd name="T46" fmla="*/ 0 w 919"/>
                                            <a:gd name="T47" fmla="*/ 11 h 689"/>
                                            <a:gd name="T48" fmla="*/ 1 w 919"/>
                                            <a:gd name="T49" fmla="*/ 10 h 689"/>
                                            <a:gd name="T50" fmla="*/ 3 w 919"/>
                                            <a:gd name="T51" fmla="*/ 9 h 689"/>
                                            <a:gd name="T52" fmla="*/ 5 w 919"/>
                                            <a:gd name="T53" fmla="*/ 9 h 689"/>
                                            <a:gd name="T54" fmla="*/ 7 w 919"/>
                                            <a:gd name="T55" fmla="*/ 10 h 689"/>
                                            <a:gd name="T56" fmla="*/ 5 w 919"/>
                                            <a:gd name="T57" fmla="*/ 10 h 689"/>
                                            <a:gd name="T58" fmla="*/ 4 w 919"/>
                                            <a:gd name="T59" fmla="*/ 10 h 689"/>
                                            <a:gd name="T60" fmla="*/ 2 w 919"/>
                                            <a:gd name="T61" fmla="*/ 11 h 689"/>
                                            <a:gd name="T62" fmla="*/ 2 w 919"/>
                                            <a:gd name="T63" fmla="*/ 12 h 689"/>
                                            <a:gd name="T64" fmla="*/ 2 w 919"/>
                                            <a:gd name="T65" fmla="*/ 12 h 689"/>
                                            <a:gd name="T66" fmla="*/ 3 w 919"/>
                                            <a:gd name="T67" fmla="*/ 14 h 689"/>
                                            <a:gd name="T68" fmla="*/ 5 w 919"/>
                                            <a:gd name="T69" fmla="*/ 16 h 689"/>
                                            <a:gd name="T70" fmla="*/ 8 w 919"/>
                                            <a:gd name="T71" fmla="*/ 18 h 689"/>
                                            <a:gd name="T72" fmla="*/ 10 w 919"/>
                                            <a:gd name="T73" fmla="*/ 19 h 689"/>
                                            <a:gd name="T74" fmla="*/ 12 w 919"/>
                                            <a:gd name="T75" fmla="*/ 20 h 689"/>
                                            <a:gd name="T76" fmla="*/ 13 w 919"/>
                                            <a:gd name="T77" fmla="*/ 21 h 689"/>
                                            <a:gd name="T78" fmla="*/ 15 w 919"/>
                                            <a:gd name="T79" fmla="*/ 22 h 689"/>
                                            <a:gd name="T80" fmla="*/ 18 w 919"/>
                                            <a:gd name="T81" fmla="*/ 23 h 689"/>
                                            <a:gd name="T82" fmla="*/ 21 w 919"/>
                                            <a:gd name="T83" fmla="*/ 24 h 689"/>
                                            <a:gd name="T84" fmla="*/ 23 w 919"/>
                                            <a:gd name="T85" fmla="*/ 25 h 689"/>
                                            <a:gd name="T86" fmla="*/ 25 w 919"/>
                                            <a:gd name="T87" fmla="*/ 26 h 689"/>
                                            <a:gd name="T88" fmla="*/ 28 w 919"/>
                                            <a:gd name="T89" fmla="*/ 26 h 689"/>
                                            <a:gd name="T90" fmla="*/ 31 w 919"/>
                                            <a:gd name="T91" fmla="*/ 26 h 689"/>
                                            <a:gd name="T92" fmla="*/ 32 w 919"/>
                                            <a:gd name="T93" fmla="*/ 26 h 689"/>
                                            <a:gd name="T94" fmla="*/ 32 w 919"/>
                                            <a:gd name="T95" fmla="*/ 25 h 689"/>
                                            <a:gd name="T96" fmla="*/ 32 w 919"/>
                                            <a:gd name="T97" fmla="*/ 24 h 689"/>
                                            <a:gd name="T98" fmla="*/ 30 w 919"/>
                                            <a:gd name="T99" fmla="*/ 22 h 689"/>
                                            <a:gd name="T100" fmla="*/ 28 w 919"/>
                                            <a:gd name="T101" fmla="*/ 20 h 689"/>
                                            <a:gd name="T102" fmla="*/ 25 w 919"/>
                                            <a:gd name="T103" fmla="*/ 18 h 689"/>
                                            <a:gd name="T104" fmla="*/ 24 w 919"/>
                                            <a:gd name="T105" fmla="*/ 17 h 689"/>
                                            <a:gd name="T106" fmla="*/ 22 w 919"/>
                                            <a:gd name="T107" fmla="*/ 14 h 689"/>
                                            <a:gd name="T108" fmla="*/ 21 w 919"/>
                                            <a:gd name="T109" fmla="*/ 12 h 689"/>
                                            <a:gd name="T110" fmla="*/ 20 w 919"/>
                                            <a:gd name="T111" fmla="*/ 10 h 689"/>
                                            <a:gd name="T112" fmla="*/ 19 w 919"/>
                                            <a:gd name="T113" fmla="*/ 7 h 689"/>
                                            <a:gd name="T114" fmla="*/ 17 w 919"/>
                                            <a:gd name="T115" fmla="*/ 5 h 689"/>
                                            <a:gd name="T116" fmla="*/ 17 w 919"/>
                                            <a:gd name="T117" fmla="*/ 3 h 689"/>
                                            <a:gd name="T118" fmla="*/ 16 w 919"/>
                                            <a:gd name="T119" fmla="*/ 2 h 689"/>
                                            <a:gd name="T120" fmla="*/ 15 w 919"/>
                                            <a:gd name="T121" fmla="*/ 2 h 689"/>
                                            <a:gd name="T122" fmla="*/ 14 w 919"/>
                                            <a:gd name="T123" fmla="*/ 3 h 689"/>
                                            <a:gd name="T124" fmla="*/ 12 w 919"/>
                                            <a:gd name="T125" fmla="*/ 3 h 6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19"/>
                                            <a:gd name="T190" fmla="*/ 0 h 689"/>
                                            <a:gd name="T191" fmla="*/ 919 w 919"/>
                                            <a:gd name="T192" fmla="*/ 689 h 68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19" h="689">
                                              <a:moveTo>
                                                <a:pt x="304" y="84"/>
                                              </a:moveTo>
                                              <a:lnTo>
                                                <a:pt x="326" y="56"/>
                                              </a:lnTo>
                                              <a:lnTo>
                                                <a:pt x="348" y="31"/>
                                              </a:lnTo>
                                              <a:lnTo>
                                                <a:pt x="371" y="9"/>
                                              </a:lnTo>
                                              <a:lnTo>
                                                <a:pt x="382" y="2"/>
                                              </a:lnTo>
                                              <a:lnTo>
                                                <a:pt x="396" y="0"/>
                                              </a:lnTo>
                                              <a:lnTo>
                                                <a:pt x="409" y="4"/>
                                              </a:lnTo>
                                              <a:lnTo>
                                                <a:pt x="417" y="9"/>
                                              </a:lnTo>
                                              <a:lnTo>
                                                <a:pt x="432" y="35"/>
                                              </a:lnTo>
                                              <a:lnTo>
                                                <a:pt x="453" y="81"/>
                                              </a:lnTo>
                                              <a:lnTo>
                                                <a:pt x="476" y="134"/>
                                              </a:lnTo>
                                              <a:lnTo>
                                                <a:pt x="498" y="184"/>
                                              </a:lnTo>
                                              <a:lnTo>
                                                <a:pt x="519" y="227"/>
                                              </a:lnTo>
                                              <a:lnTo>
                                                <a:pt x="558" y="287"/>
                                              </a:lnTo>
                                              <a:lnTo>
                                                <a:pt x="597" y="347"/>
                                              </a:lnTo>
                                              <a:lnTo>
                                                <a:pt x="640" y="406"/>
                                              </a:lnTo>
                                              <a:lnTo>
                                                <a:pt x="679" y="453"/>
                                              </a:lnTo>
                                              <a:lnTo>
                                                <a:pt x="722" y="488"/>
                                              </a:lnTo>
                                              <a:lnTo>
                                                <a:pt x="764" y="523"/>
                                              </a:lnTo>
                                              <a:lnTo>
                                                <a:pt x="803" y="554"/>
                                              </a:lnTo>
                                              <a:lnTo>
                                                <a:pt x="845" y="585"/>
                                              </a:lnTo>
                                              <a:lnTo>
                                                <a:pt x="897" y="622"/>
                                              </a:lnTo>
                                              <a:lnTo>
                                                <a:pt x="908" y="634"/>
                                              </a:lnTo>
                                              <a:lnTo>
                                                <a:pt x="918" y="648"/>
                                              </a:lnTo>
                                              <a:lnTo>
                                                <a:pt x="919" y="658"/>
                                              </a:lnTo>
                                              <a:lnTo>
                                                <a:pt x="914" y="672"/>
                                              </a:lnTo>
                                              <a:lnTo>
                                                <a:pt x="904" y="680"/>
                                              </a:lnTo>
                                              <a:lnTo>
                                                <a:pt x="889" y="685"/>
                                              </a:lnTo>
                                              <a:lnTo>
                                                <a:pt x="857" y="688"/>
                                              </a:lnTo>
                                              <a:lnTo>
                                                <a:pt x="820" y="689"/>
                                              </a:lnTo>
                                              <a:lnTo>
                                                <a:pt x="757" y="684"/>
                                              </a:lnTo>
                                              <a:lnTo>
                                                <a:pt x="698" y="676"/>
                                              </a:lnTo>
                                              <a:lnTo>
                                                <a:pt x="647" y="669"/>
                                              </a:lnTo>
                                              <a:lnTo>
                                                <a:pt x="583" y="657"/>
                                              </a:lnTo>
                                              <a:lnTo>
                                                <a:pt x="521" y="639"/>
                                              </a:lnTo>
                                              <a:lnTo>
                                                <a:pt x="473" y="619"/>
                                              </a:lnTo>
                                              <a:lnTo>
                                                <a:pt x="429" y="594"/>
                                              </a:lnTo>
                                              <a:lnTo>
                                                <a:pt x="365" y="567"/>
                                              </a:lnTo>
                                              <a:lnTo>
                                                <a:pt x="298" y="534"/>
                                              </a:lnTo>
                                              <a:lnTo>
                                                <a:pt x="237" y="504"/>
                                              </a:lnTo>
                                              <a:lnTo>
                                                <a:pt x="192" y="470"/>
                                              </a:lnTo>
                                              <a:lnTo>
                                                <a:pt x="149" y="440"/>
                                              </a:lnTo>
                                              <a:lnTo>
                                                <a:pt x="109" y="409"/>
                                              </a:lnTo>
                                              <a:lnTo>
                                                <a:pt x="69" y="366"/>
                                              </a:lnTo>
                                              <a:lnTo>
                                                <a:pt x="36" y="333"/>
                                              </a:lnTo>
                                              <a:lnTo>
                                                <a:pt x="7" y="302"/>
                                              </a:lnTo>
                                              <a:lnTo>
                                                <a:pt x="0" y="288"/>
                                              </a:lnTo>
                                              <a:lnTo>
                                                <a:pt x="3" y="271"/>
                                              </a:lnTo>
                                              <a:lnTo>
                                                <a:pt x="13" y="254"/>
                                              </a:lnTo>
                                              <a:lnTo>
                                                <a:pt x="31" y="242"/>
                                              </a:lnTo>
                                              <a:lnTo>
                                                <a:pt x="54" y="233"/>
                                              </a:lnTo>
                                              <a:lnTo>
                                                <a:pt x="83" y="229"/>
                                              </a:lnTo>
                                              <a:lnTo>
                                                <a:pt x="110" y="231"/>
                                              </a:lnTo>
                                              <a:lnTo>
                                                <a:pt x="131" y="236"/>
                                              </a:lnTo>
                                              <a:lnTo>
                                                <a:pt x="156" y="245"/>
                                              </a:lnTo>
                                              <a:lnTo>
                                                <a:pt x="170" y="249"/>
                                              </a:lnTo>
                                              <a:lnTo>
                                                <a:pt x="148" y="249"/>
                                              </a:lnTo>
                                              <a:lnTo>
                                                <a:pt x="126" y="247"/>
                                              </a:lnTo>
                                              <a:lnTo>
                                                <a:pt x="107" y="248"/>
                                              </a:lnTo>
                                              <a:lnTo>
                                                <a:pt x="89" y="251"/>
                                              </a:lnTo>
                                              <a:lnTo>
                                                <a:pt x="73" y="257"/>
                                              </a:lnTo>
                                              <a:lnTo>
                                                <a:pt x="57" y="265"/>
                                              </a:lnTo>
                                              <a:lnTo>
                                                <a:pt x="46" y="277"/>
                                              </a:lnTo>
                                              <a:lnTo>
                                                <a:pt x="40" y="288"/>
                                              </a:lnTo>
                                              <a:lnTo>
                                                <a:pt x="41" y="294"/>
                                              </a:lnTo>
                                              <a:lnTo>
                                                <a:pt x="46" y="302"/>
                                              </a:lnTo>
                                              <a:lnTo>
                                                <a:pt x="56" y="315"/>
                                              </a:lnTo>
                                              <a:lnTo>
                                                <a:pt x="75" y="339"/>
                                              </a:lnTo>
                                              <a:lnTo>
                                                <a:pt x="99" y="368"/>
                                              </a:lnTo>
                                              <a:lnTo>
                                                <a:pt x="128" y="391"/>
                                              </a:lnTo>
                                              <a:lnTo>
                                                <a:pt x="159" y="420"/>
                                              </a:lnTo>
                                              <a:lnTo>
                                                <a:pt x="193" y="445"/>
                                              </a:lnTo>
                                              <a:lnTo>
                                                <a:pt x="219" y="462"/>
                                              </a:lnTo>
                                              <a:lnTo>
                                                <a:pt x="241" y="477"/>
                                              </a:lnTo>
                                              <a:lnTo>
                                                <a:pt x="270" y="493"/>
                                              </a:lnTo>
                                              <a:lnTo>
                                                <a:pt x="292" y="507"/>
                                              </a:lnTo>
                                              <a:lnTo>
                                                <a:pt x="315" y="516"/>
                                              </a:lnTo>
                                              <a:lnTo>
                                                <a:pt x="334" y="520"/>
                                              </a:lnTo>
                                              <a:lnTo>
                                                <a:pt x="355" y="526"/>
                                              </a:lnTo>
                                              <a:lnTo>
                                                <a:pt x="376" y="537"/>
                                              </a:lnTo>
                                              <a:lnTo>
                                                <a:pt x="411" y="554"/>
                                              </a:lnTo>
                                              <a:lnTo>
                                                <a:pt x="448" y="572"/>
                                              </a:lnTo>
                                              <a:lnTo>
                                                <a:pt x="481" y="587"/>
                                              </a:lnTo>
                                              <a:lnTo>
                                                <a:pt x="512" y="604"/>
                                              </a:lnTo>
                                              <a:lnTo>
                                                <a:pt x="543" y="620"/>
                                              </a:lnTo>
                                              <a:lnTo>
                                                <a:pt x="570" y="625"/>
                                              </a:lnTo>
                                              <a:lnTo>
                                                <a:pt x="598" y="633"/>
                                              </a:lnTo>
                                              <a:lnTo>
                                                <a:pt x="628" y="642"/>
                                              </a:lnTo>
                                              <a:lnTo>
                                                <a:pt x="657" y="645"/>
                                              </a:lnTo>
                                              <a:lnTo>
                                                <a:pt x="693" y="649"/>
                                              </a:lnTo>
                                              <a:lnTo>
                                                <a:pt x="730" y="652"/>
                                              </a:lnTo>
                                              <a:lnTo>
                                                <a:pt x="764" y="655"/>
                                              </a:lnTo>
                                              <a:lnTo>
                                                <a:pt x="777" y="653"/>
                                              </a:lnTo>
                                              <a:lnTo>
                                                <a:pt x="791" y="647"/>
                                              </a:lnTo>
                                              <a:lnTo>
                                                <a:pt x="799" y="635"/>
                                              </a:lnTo>
                                              <a:lnTo>
                                                <a:pt x="803" y="621"/>
                                              </a:lnTo>
                                              <a:lnTo>
                                                <a:pt x="801" y="609"/>
                                              </a:lnTo>
                                              <a:lnTo>
                                                <a:pt x="787" y="589"/>
                                              </a:lnTo>
                                              <a:lnTo>
                                                <a:pt x="764" y="562"/>
                                              </a:lnTo>
                                              <a:lnTo>
                                                <a:pt x="739" y="540"/>
                                              </a:lnTo>
                                              <a:lnTo>
                                                <a:pt x="716" y="520"/>
                                              </a:lnTo>
                                              <a:lnTo>
                                                <a:pt x="688" y="502"/>
                                              </a:lnTo>
                                              <a:lnTo>
                                                <a:pt x="661" y="483"/>
                                              </a:lnTo>
                                              <a:lnTo>
                                                <a:pt x="635" y="461"/>
                                              </a:lnTo>
                                              <a:lnTo>
                                                <a:pt x="616" y="437"/>
                                              </a:lnTo>
                                              <a:lnTo>
                                                <a:pt x="597" y="412"/>
                                              </a:lnTo>
                                              <a:lnTo>
                                                <a:pt x="577" y="380"/>
                                              </a:lnTo>
                                              <a:lnTo>
                                                <a:pt x="561" y="355"/>
                                              </a:lnTo>
                                              <a:lnTo>
                                                <a:pt x="545" y="330"/>
                                              </a:lnTo>
                                              <a:lnTo>
                                                <a:pt x="526" y="299"/>
                                              </a:lnTo>
                                              <a:lnTo>
                                                <a:pt x="508" y="268"/>
                                              </a:lnTo>
                                              <a:lnTo>
                                                <a:pt x="493" y="240"/>
                                              </a:lnTo>
                                              <a:lnTo>
                                                <a:pt x="478" y="211"/>
                                              </a:lnTo>
                                              <a:lnTo>
                                                <a:pt x="463" y="181"/>
                                              </a:lnTo>
                                              <a:lnTo>
                                                <a:pt x="449" y="154"/>
                                              </a:lnTo>
                                              <a:lnTo>
                                                <a:pt x="436" y="128"/>
                                              </a:lnTo>
                                              <a:lnTo>
                                                <a:pt x="426" y="99"/>
                                              </a:lnTo>
                                              <a:lnTo>
                                                <a:pt x="419" y="80"/>
                                              </a:lnTo>
                                              <a:lnTo>
                                                <a:pt x="412" y="68"/>
                                              </a:lnTo>
                                              <a:lnTo>
                                                <a:pt x="401" y="59"/>
                                              </a:lnTo>
                                              <a:lnTo>
                                                <a:pt x="389" y="55"/>
                                              </a:lnTo>
                                              <a:lnTo>
                                                <a:pt x="375" y="56"/>
                                              </a:lnTo>
                                              <a:lnTo>
                                                <a:pt x="360" y="61"/>
                                              </a:lnTo>
                                              <a:lnTo>
                                                <a:pt x="344" y="70"/>
                                              </a:lnTo>
                                              <a:lnTo>
                                                <a:pt x="325" y="77"/>
                                              </a:lnTo>
                                              <a:lnTo>
                                                <a:pt x="304" y="84"/>
                                              </a:lnTo>
                                              <a:close/>
                                            </a:path>
                                          </a:pathLst>
                                        </a:custGeom>
                                        <a:solidFill>
                                          <a:srgbClr val="FF4040"/>
                                        </a:solidFill>
                                        <a:ln w="9525">
                                          <a:noFill/>
                                          <a:round/>
                                          <a:headEnd/>
                                          <a:tailEnd/>
                                        </a:ln>
                                      </p:spPr>
                                      <p:txBody>
                                        <a:bodyPr/>
                                        <a:lstStyle/>
                                        <a:p>
                                          <a:endParaRPr lang="cs-CZ"/>
                                        </a:p>
                                      </p:txBody>
                                    </p:sp>
                                    <p:sp>
                                      <p:nvSpPr>
                                        <p:cNvPr id="518" name="Freeform 111">
                                          <a:extLst>
                                            <a:ext uri="{FF2B5EF4-FFF2-40B4-BE49-F238E27FC236}">
                                              <a16:creationId xmlns:a16="http://schemas.microsoft.com/office/drawing/2014/main" id="{C96F9810-9C96-403E-AE01-0B0D44F6CDAB}"/>
                                            </a:ext>
                                          </a:extLst>
                                        </p:cNvPr>
                                        <p:cNvSpPr>
                                          <a:spLocks/>
                                        </p:cNvSpPr>
                                        <p:nvPr/>
                                      </p:nvSpPr>
                                      <p:spPr bwMode="auto">
                                        <a:xfrm>
                                          <a:off x="2045" y="1723"/>
                                          <a:ext cx="129" cy="125"/>
                                        </a:xfrm>
                                        <a:custGeom>
                                          <a:avLst/>
                                          <a:gdLst>
                                            <a:gd name="T0" fmla="*/ 5 w 645"/>
                                            <a:gd name="T1" fmla="*/ 2 h 627"/>
                                            <a:gd name="T2" fmla="*/ 8 w 645"/>
                                            <a:gd name="T3" fmla="*/ 1 h 627"/>
                                            <a:gd name="T4" fmla="*/ 11 w 645"/>
                                            <a:gd name="T5" fmla="*/ 0 h 627"/>
                                            <a:gd name="T6" fmla="*/ 15 w 645"/>
                                            <a:gd name="T7" fmla="*/ 0 h 627"/>
                                            <a:gd name="T8" fmla="*/ 18 w 645"/>
                                            <a:gd name="T9" fmla="*/ 2 h 627"/>
                                            <a:gd name="T10" fmla="*/ 20 w 645"/>
                                            <a:gd name="T11" fmla="*/ 5 h 627"/>
                                            <a:gd name="T12" fmla="*/ 23 w 645"/>
                                            <a:gd name="T13" fmla="*/ 8 h 627"/>
                                            <a:gd name="T14" fmla="*/ 25 w 645"/>
                                            <a:gd name="T15" fmla="*/ 10 h 627"/>
                                            <a:gd name="T16" fmla="*/ 26 w 645"/>
                                            <a:gd name="T17" fmla="*/ 13 h 627"/>
                                            <a:gd name="T18" fmla="*/ 25 w 645"/>
                                            <a:gd name="T19" fmla="*/ 15 h 627"/>
                                            <a:gd name="T20" fmla="*/ 24 w 645"/>
                                            <a:gd name="T21" fmla="*/ 17 h 627"/>
                                            <a:gd name="T22" fmla="*/ 22 w 645"/>
                                            <a:gd name="T23" fmla="*/ 19 h 627"/>
                                            <a:gd name="T24" fmla="*/ 23 w 645"/>
                                            <a:gd name="T25" fmla="*/ 18 h 627"/>
                                            <a:gd name="T26" fmla="*/ 24 w 645"/>
                                            <a:gd name="T27" fmla="*/ 16 h 627"/>
                                            <a:gd name="T28" fmla="*/ 24 w 645"/>
                                            <a:gd name="T29" fmla="*/ 14 h 627"/>
                                            <a:gd name="T30" fmla="*/ 25 w 645"/>
                                            <a:gd name="T31" fmla="*/ 12 h 627"/>
                                            <a:gd name="T32" fmla="*/ 24 w 645"/>
                                            <a:gd name="T33" fmla="*/ 11 h 627"/>
                                            <a:gd name="T34" fmla="*/ 24 w 645"/>
                                            <a:gd name="T35" fmla="*/ 10 h 627"/>
                                            <a:gd name="T36" fmla="*/ 22 w 645"/>
                                            <a:gd name="T37" fmla="*/ 9 h 627"/>
                                            <a:gd name="T38" fmla="*/ 21 w 645"/>
                                            <a:gd name="T39" fmla="*/ 7 h 627"/>
                                            <a:gd name="T40" fmla="*/ 20 w 645"/>
                                            <a:gd name="T41" fmla="*/ 6 h 627"/>
                                            <a:gd name="T42" fmla="*/ 19 w 645"/>
                                            <a:gd name="T43" fmla="*/ 4 h 627"/>
                                            <a:gd name="T44" fmla="*/ 18 w 645"/>
                                            <a:gd name="T45" fmla="*/ 3 h 627"/>
                                            <a:gd name="T46" fmla="*/ 17 w 645"/>
                                            <a:gd name="T47" fmla="*/ 2 h 627"/>
                                            <a:gd name="T48" fmla="*/ 15 w 645"/>
                                            <a:gd name="T49" fmla="*/ 1 h 627"/>
                                            <a:gd name="T50" fmla="*/ 13 w 645"/>
                                            <a:gd name="T51" fmla="*/ 1 h 627"/>
                                            <a:gd name="T52" fmla="*/ 11 w 645"/>
                                            <a:gd name="T53" fmla="*/ 1 h 627"/>
                                            <a:gd name="T54" fmla="*/ 9 w 645"/>
                                            <a:gd name="T55" fmla="*/ 1 h 627"/>
                                            <a:gd name="T56" fmla="*/ 8 w 645"/>
                                            <a:gd name="T57" fmla="*/ 2 h 627"/>
                                            <a:gd name="T58" fmla="*/ 6 w 645"/>
                                            <a:gd name="T59" fmla="*/ 3 h 627"/>
                                            <a:gd name="T60" fmla="*/ 5 w 645"/>
                                            <a:gd name="T61" fmla="*/ 4 h 627"/>
                                            <a:gd name="T62" fmla="*/ 3 w 645"/>
                                            <a:gd name="T63" fmla="*/ 6 h 627"/>
                                            <a:gd name="T64" fmla="*/ 3 w 645"/>
                                            <a:gd name="T65" fmla="*/ 7 h 627"/>
                                            <a:gd name="T66" fmla="*/ 2 w 645"/>
                                            <a:gd name="T67" fmla="*/ 9 h 627"/>
                                            <a:gd name="T68" fmla="*/ 1 w 645"/>
                                            <a:gd name="T69" fmla="*/ 11 h 627"/>
                                            <a:gd name="T70" fmla="*/ 1 w 645"/>
                                            <a:gd name="T71" fmla="*/ 13 h 627"/>
                                            <a:gd name="T72" fmla="*/ 1 w 645"/>
                                            <a:gd name="T73" fmla="*/ 14 h 627"/>
                                            <a:gd name="T74" fmla="*/ 2 w 645"/>
                                            <a:gd name="T75" fmla="*/ 16 h 627"/>
                                            <a:gd name="T76" fmla="*/ 2 w 645"/>
                                            <a:gd name="T77" fmla="*/ 18 h 627"/>
                                            <a:gd name="T78" fmla="*/ 3 w 645"/>
                                            <a:gd name="T79" fmla="*/ 20 h 627"/>
                                            <a:gd name="T80" fmla="*/ 4 w 645"/>
                                            <a:gd name="T81" fmla="*/ 21 h 627"/>
                                            <a:gd name="T82" fmla="*/ 5 w 645"/>
                                            <a:gd name="T83" fmla="*/ 23 h 627"/>
                                            <a:gd name="T84" fmla="*/ 7 w 645"/>
                                            <a:gd name="T85" fmla="*/ 24 h 627"/>
                                            <a:gd name="T86" fmla="*/ 8 w 645"/>
                                            <a:gd name="T87" fmla="*/ 24 h 627"/>
                                            <a:gd name="T88" fmla="*/ 9 w 645"/>
                                            <a:gd name="T89" fmla="*/ 24 h 627"/>
                                            <a:gd name="T90" fmla="*/ 11 w 645"/>
                                            <a:gd name="T91" fmla="*/ 24 h 627"/>
                                            <a:gd name="T92" fmla="*/ 9 w 645"/>
                                            <a:gd name="T93" fmla="*/ 25 h 627"/>
                                            <a:gd name="T94" fmla="*/ 7 w 645"/>
                                            <a:gd name="T95" fmla="*/ 25 h 627"/>
                                            <a:gd name="T96" fmla="*/ 5 w 645"/>
                                            <a:gd name="T97" fmla="*/ 23 h 627"/>
                                            <a:gd name="T98" fmla="*/ 3 w 645"/>
                                            <a:gd name="T99" fmla="*/ 21 h 627"/>
                                            <a:gd name="T100" fmla="*/ 1 w 645"/>
                                            <a:gd name="T101" fmla="*/ 17 h 627"/>
                                            <a:gd name="T102" fmla="*/ 0 w 645"/>
                                            <a:gd name="T103" fmla="*/ 14 h 627"/>
                                            <a:gd name="T104" fmla="*/ 1 w 645"/>
                                            <a:gd name="T105" fmla="*/ 11 h 627"/>
                                            <a:gd name="T106" fmla="*/ 2 w 645"/>
                                            <a:gd name="T107" fmla="*/ 6 h 627"/>
                                            <a:gd name="T108" fmla="*/ 4 w 645"/>
                                            <a:gd name="T109" fmla="*/ 3 h 62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5"/>
                                            <a:gd name="T166" fmla="*/ 0 h 627"/>
                                            <a:gd name="T167" fmla="*/ 645 w 645"/>
                                            <a:gd name="T168" fmla="*/ 627 h 62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5" h="627">
                                              <a:moveTo>
                                                <a:pt x="95" y="86"/>
                                              </a:moveTo>
                                              <a:lnTo>
                                                <a:pt x="127" y="60"/>
                                              </a:lnTo>
                                              <a:lnTo>
                                                <a:pt x="158" y="37"/>
                                              </a:lnTo>
                                              <a:lnTo>
                                                <a:pt x="192" y="18"/>
                                              </a:lnTo>
                                              <a:lnTo>
                                                <a:pt x="233" y="6"/>
                                              </a:lnTo>
                                              <a:lnTo>
                                                <a:pt x="268" y="2"/>
                                              </a:lnTo>
                                              <a:lnTo>
                                                <a:pt x="309" y="0"/>
                                              </a:lnTo>
                                              <a:lnTo>
                                                <a:pt x="367" y="5"/>
                                              </a:lnTo>
                                              <a:lnTo>
                                                <a:pt x="424" y="17"/>
                                              </a:lnTo>
                                              <a:lnTo>
                                                <a:pt x="460" y="42"/>
                                              </a:lnTo>
                                              <a:lnTo>
                                                <a:pt x="487" y="77"/>
                                              </a:lnTo>
                                              <a:lnTo>
                                                <a:pt x="511" y="119"/>
                                              </a:lnTo>
                                              <a:lnTo>
                                                <a:pt x="536" y="158"/>
                                              </a:lnTo>
                                              <a:lnTo>
                                                <a:pt x="566" y="192"/>
                                              </a:lnTo>
                                              <a:lnTo>
                                                <a:pt x="592" y="219"/>
                                              </a:lnTo>
                                              <a:lnTo>
                                                <a:pt x="627" y="259"/>
                                              </a:lnTo>
                                              <a:lnTo>
                                                <a:pt x="641" y="297"/>
                                              </a:lnTo>
                                              <a:lnTo>
                                                <a:pt x="645" y="326"/>
                                              </a:lnTo>
                                              <a:lnTo>
                                                <a:pt x="641" y="342"/>
                                              </a:lnTo>
                                              <a:lnTo>
                                                <a:pt x="632" y="370"/>
                                              </a:lnTo>
                                              <a:lnTo>
                                                <a:pt x="617" y="396"/>
                                              </a:lnTo>
                                              <a:lnTo>
                                                <a:pt x="595" y="424"/>
                                              </a:lnTo>
                                              <a:lnTo>
                                                <a:pt x="569" y="461"/>
                                              </a:lnTo>
                                              <a:lnTo>
                                                <a:pt x="545" y="488"/>
                                              </a:lnTo>
                                              <a:lnTo>
                                                <a:pt x="559" y="462"/>
                                              </a:lnTo>
                                              <a:lnTo>
                                                <a:pt x="569" y="445"/>
                                              </a:lnTo>
                                              <a:lnTo>
                                                <a:pt x="582" y="424"/>
                                              </a:lnTo>
                                              <a:lnTo>
                                                <a:pt x="591" y="407"/>
                                              </a:lnTo>
                                              <a:lnTo>
                                                <a:pt x="604" y="381"/>
                                              </a:lnTo>
                                              <a:lnTo>
                                                <a:pt x="611" y="355"/>
                                              </a:lnTo>
                                              <a:lnTo>
                                                <a:pt x="618" y="327"/>
                                              </a:lnTo>
                                              <a:lnTo>
                                                <a:pt x="620" y="312"/>
                                              </a:lnTo>
                                              <a:lnTo>
                                                <a:pt x="616" y="297"/>
                                              </a:lnTo>
                                              <a:lnTo>
                                                <a:pt x="608" y="279"/>
                                              </a:lnTo>
                                              <a:lnTo>
                                                <a:pt x="602" y="263"/>
                                              </a:lnTo>
                                              <a:lnTo>
                                                <a:pt x="589" y="251"/>
                                              </a:lnTo>
                                              <a:lnTo>
                                                <a:pt x="574" y="238"/>
                                              </a:lnTo>
                                              <a:lnTo>
                                                <a:pt x="562" y="221"/>
                                              </a:lnTo>
                                              <a:lnTo>
                                                <a:pt x="546" y="203"/>
                                              </a:lnTo>
                                              <a:lnTo>
                                                <a:pt x="531" y="181"/>
                                              </a:lnTo>
                                              <a:lnTo>
                                                <a:pt x="515" y="159"/>
                                              </a:lnTo>
                                              <a:lnTo>
                                                <a:pt x="500" y="141"/>
                                              </a:lnTo>
                                              <a:lnTo>
                                                <a:pt x="488" y="120"/>
                                              </a:lnTo>
                                              <a:lnTo>
                                                <a:pt x="477" y="97"/>
                                              </a:lnTo>
                                              <a:lnTo>
                                                <a:pt x="468" y="81"/>
                                              </a:lnTo>
                                              <a:lnTo>
                                                <a:pt x="453" y="68"/>
                                              </a:lnTo>
                                              <a:lnTo>
                                                <a:pt x="437" y="55"/>
                                              </a:lnTo>
                                              <a:lnTo>
                                                <a:pt x="421" y="43"/>
                                              </a:lnTo>
                                              <a:lnTo>
                                                <a:pt x="403" y="35"/>
                                              </a:lnTo>
                                              <a:lnTo>
                                                <a:pt x="385" y="31"/>
                                              </a:lnTo>
                                              <a:lnTo>
                                                <a:pt x="355" y="29"/>
                                              </a:lnTo>
                                              <a:lnTo>
                                                <a:pt x="325" y="29"/>
                                              </a:lnTo>
                                              <a:lnTo>
                                                <a:pt x="302" y="30"/>
                                              </a:lnTo>
                                              <a:lnTo>
                                                <a:pt x="280" y="29"/>
                                              </a:lnTo>
                                              <a:lnTo>
                                                <a:pt x="259" y="31"/>
                                              </a:lnTo>
                                              <a:lnTo>
                                                <a:pt x="236" y="36"/>
                                              </a:lnTo>
                                              <a:lnTo>
                                                <a:pt x="215" y="41"/>
                                              </a:lnTo>
                                              <a:lnTo>
                                                <a:pt x="195" y="49"/>
                                              </a:lnTo>
                                              <a:lnTo>
                                                <a:pt x="176" y="60"/>
                                              </a:lnTo>
                                              <a:lnTo>
                                                <a:pt x="158" y="74"/>
                                              </a:lnTo>
                                              <a:lnTo>
                                                <a:pt x="138" y="87"/>
                                              </a:lnTo>
                                              <a:lnTo>
                                                <a:pt x="119" y="103"/>
                                              </a:lnTo>
                                              <a:lnTo>
                                                <a:pt x="99" y="124"/>
                                              </a:lnTo>
                                              <a:lnTo>
                                                <a:pt x="83" y="143"/>
                                              </a:lnTo>
                                              <a:lnTo>
                                                <a:pt x="72" y="160"/>
                                              </a:lnTo>
                                              <a:lnTo>
                                                <a:pt x="65" y="181"/>
                                              </a:lnTo>
                                              <a:lnTo>
                                                <a:pt x="56" y="202"/>
                                              </a:lnTo>
                                              <a:lnTo>
                                                <a:pt x="47" y="223"/>
                                              </a:lnTo>
                                              <a:lnTo>
                                                <a:pt x="37" y="247"/>
                                              </a:lnTo>
                                              <a:lnTo>
                                                <a:pt x="35" y="275"/>
                                              </a:lnTo>
                                              <a:lnTo>
                                                <a:pt x="32" y="300"/>
                                              </a:lnTo>
                                              <a:lnTo>
                                                <a:pt x="29" y="324"/>
                                              </a:lnTo>
                                              <a:lnTo>
                                                <a:pt x="29" y="340"/>
                                              </a:lnTo>
                                              <a:lnTo>
                                                <a:pt x="31" y="361"/>
                                              </a:lnTo>
                                              <a:lnTo>
                                                <a:pt x="36" y="384"/>
                                              </a:lnTo>
                                              <a:lnTo>
                                                <a:pt x="40" y="408"/>
                                              </a:lnTo>
                                              <a:lnTo>
                                                <a:pt x="51" y="436"/>
                                              </a:lnTo>
                                              <a:lnTo>
                                                <a:pt x="61" y="462"/>
                                              </a:lnTo>
                                              <a:lnTo>
                                                <a:pt x="68" y="477"/>
                                              </a:lnTo>
                                              <a:lnTo>
                                                <a:pt x="80" y="496"/>
                                              </a:lnTo>
                                              <a:lnTo>
                                                <a:pt x="95" y="519"/>
                                              </a:lnTo>
                                              <a:lnTo>
                                                <a:pt x="108" y="535"/>
                                              </a:lnTo>
                                              <a:lnTo>
                                                <a:pt x="120" y="551"/>
                                              </a:lnTo>
                                              <a:lnTo>
                                                <a:pt x="136" y="566"/>
                                              </a:lnTo>
                                              <a:lnTo>
                                                <a:pt x="155" y="581"/>
                                              </a:lnTo>
                                              <a:lnTo>
                                                <a:pt x="170" y="593"/>
                                              </a:lnTo>
                                              <a:lnTo>
                                                <a:pt x="183" y="600"/>
                                              </a:lnTo>
                                              <a:lnTo>
                                                <a:pt x="202" y="607"/>
                                              </a:lnTo>
                                              <a:lnTo>
                                                <a:pt x="218" y="611"/>
                                              </a:lnTo>
                                              <a:lnTo>
                                                <a:pt x="235" y="614"/>
                                              </a:lnTo>
                                              <a:lnTo>
                                                <a:pt x="253" y="615"/>
                                              </a:lnTo>
                                              <a:lnTo>
                                                <a:pt x="282" y="612"/>
                                              </a:lnTo>
                                              <a:lnTo>
                                                <a:pt x="248" y="622"/>
                                              </a:lnTo>
                                              <a:lnTo>
                                                <a:pt x="221" y="627"/>
                                              </a:lnTo>
                                              <a:lnTo>
                                                <a:pt x="195" y="623"/>
                                              </a:lnTo>
                                              <a:lnTo>
                                                <a:pt x="169" y="615"/>
                                              </a:lnTo>
                                              <a:lnTo>
                                                <a:pt x="142" y="601"/>
                                              </a:lnTo>
                                              <a:lnTo>
                                                <a:pt x="122" y="583"/>
                                              </a:lnTo>
                                              <a:lnTo>
                                                <a:pt x="100" y="560"/>
                                              </a:lnTo>
                                              <a:lnTo>
                                                <a:pt x="72" y="524"/>
                                              </a:lnTo>
                                              <a:lnTo>
                                                <a:pt x="41" y="476"/>
                                              </a:lnTo>
                                              <a:lnTo>
                                                <a:pt x="18" y="431"/>
                                              </a:lnTo>
                                              <a:lnTo>
                                                <a:pt x="3" y="387"/>
                                              </a:lnTo>
                                              <a:lnTo>
                                                <a:pt x="0" y="356"/>
                                              </a:lnTo>
                                              <a:lnTo>
                                                <a:pt x="4" y="327"/>
                                              </a:lnTo>
                                              <a:lnTo>
                                                <a:pt x="13" y="269"/>
                                              </a:lnTo>
                                              <a:lnTo>
                                                <a:pt x="23" y="204"/>
                                              </a:lnTo>
                                              <a:lnTo>
                                                <a:pt x="44" y="153"/>
                                              </a:lnTo>
                                              <a:lnTo>
                                                <a:pt x="69" y="116"/>
                                              </a:lnTo>
                                              <a:lnTo>
                                                <a:pt x="95" y="86"/>
                                              </a:lnTo>
                                              <a:close/>
                                            </a:path>
                                          </a:pathLst>
                                        </a:custGeom>
                                        <a:solidFill>
                                          <a:srgbClr val="FF4040"/>
                                        </a:solidFill>
                                        <a:ln w="9525">
                                          <a:noFill/>
                                          <a:round/>
                                          <a:headEnd/>
                                          <a:tailEnd/>
                                        </a:ln>
                                      </p:spPr>
                                      <p:txBody>
                                        <a:bodyPr/>
                                        <a:lstStyle/>
                                        <a:p>
                                          <a:endParaRPr lang="cs-CZ"/>
                                        </a:p>
                                      </p:txBody>
                                    </p:sp>
                                  </p:grpSp>
                                </p:grpSp>
                                <p:sp>
                                  <p:nvSpPr>
                                    <p:cNvPr id="514" name="Freeform 112">
                                      <a:extLst>
                                        <a:ext uri="{FF2B5EF4-FFF2-40B4-BE49-F238E27FC236}">
                                          <a16:creationId xmlns:a16="http://schemas.microsoft.com/office/drawing/2014/main" id="{9711AA18-5D4D-4223-BD27-117B62D00B99}"/>
                                        </a:ext>
                                      </a:extLst>
                                    </p:cNvPr>
                                    <p:cNvSpPr>
                                      <a:spLocks/>
                                    </p:cNvSpPr>
                                    <p:nvPr/>
                                  </p:nvSpPr>
                                  <p:spPr bwMode="auto">
                                    <a:xfrm>
                                      <a:off x="2147" y="1838"/>
                                      <a:ext cx="90" cy="81"/>
                                    </a:xfrm>
                                    <a:custGeom>
                                      <a:avLst/>
                                      <a:gdLst>
                                        <a:gd name="T0" fmla="*/ 2 w 447"/>
                                        <a:gd name="T1" fmla="*/ 2 h 407"/>
                                        <a:gd name="T2" fmla="*/ 3 w 447"/>
                                        <a:gd name="T3" fmla="*/ 1 h 407"/>
                                        <a:gd name="T4" fmla="*/ 4 w 447"/>
                                        <a:gd name="T5" fmla="*/ 1 h 407"/>
                                        <a:gd name="T6" fmla="*/ 4 w 447"/>
                                        <a:gd name="T7" fmla="*/ 0 h 407"/>
                                        <a:gd name="T8" fmla="*/ 5 w 447"/>
                                        <a:gd name="T9" fmla="*/ 0 h 407"/>
                                        <a:gd name="T10" fmla="*/ 6 w 447"/>
                                        <a:gd name="T11" fmla="*/ 0 h 407"/>
                                        <a:gd name="T12" fmla="*/ 6 w 447"/>
                                        <a:gd name="T13" fmla="*/ 0 h 407"/>
                                        <a:gd name="T14" fmla="*/ 7 w 447"/>
                                        <a:gd name="T15" fmla="*/ 0 h 407"/>
                                        <a:gd name="T16" fmla="*/ 8 w 447"/>
                                        <a:gd name="T17" fmla="*/ 1 h 407"/>
                                        <a:gd name="T18" fmla="*/ 9 w 447"/>
                                        <a:gd name="T19" fmla="*/ 2 h 407"/>
                                        <a:gd name="T20" fmla="*/ 10 w 447"/>
                                        <a:gd name="T21" fmla="*/ 3 h 407"/>
                                        <a:gd name="T22" fmla="*/ 10 w 447"/>
                                        <a:gd name="T23" fmla="*/ 4 h 407"/>
                                        <a:gd name="T24" fmla="*/ 11 w 447"/>
                                        <a:gd name="T25" fmla="*/ 5 h 407"/>
                                        <a:gd name="T26" fmla="*/ 12 w 447"/>
                                        <a:gd name="T27" fmla="*/ 7 h 407"/>
                                        <a:gd name="T28" fmla="*/ 13 w 447"/>
                                        <a:gd name="T29" fmla="*/ 8 h 407"/>
                                        <a:gd name="T30" fmla="*/ 14 w 447"/>
                                        <a:gd name="T31" fmla="*/ 10 h 407"/>
                                        <a:gd name="T32" fmla="*/ 15 w 447"/>
                                        <a:gd name="T33" fmla="*/ 11 h 407"/>
                                        <a:gd name="T34" fmla="*/ 16 w 447"/>
                                        <a:gd name="T35" fmla="*/ 12 h 407"/>
                                        <a:gd name="T36" fmla="*/ 17 w 447"/>
                                        <a:gd name="T37" fmla="*/ 12 h 407"/>
                                        <a:gd name="T38" fmla="*/ 18 w 447"/>
                                        <a:gd name="T39" fmla="*/ 13 h 407"/>
                                        <a:gd name="T40" fmla="*/ 18 w 447"/>
                                        <a:gd name="T41" fmla="*/ 14 h 407"/>
                                        <a:gd name="T42" fmla="*/ 18 w 447"/>
                                        <a:gd name="T43" fmla="*/ 15 h 407"/>
                                        <a:gd name="T44" fmla="*/ 18 w 447"/>
                                        <a:gd name="T45" fmla="*/ 15 h 407"/>
                                        <a:gd name="T46" fmla="*/ 18 w 447"/>
                                        <a:gd name="T47" fmla="*/ 16 h 407"/>
                                        <a:gd name="T48" fmla="*/ 17 w 447"/>
                                        <a:gd name="T49" fmla="*/ 16 h 407"/>
                                        <a:gd name="T50" fmla="*/ 16 w 447"/>
                                        <a:gd name="T51" fmla="*/ 16 h 407"/>
                                        <a:gd name="T52" fmla="*/ 15 w 447"/>
                                        <a:gd name="T53" fmla="*/ 16 h 407"/>
                                        <a:gd name="T54" fmla="*/ 14 w 447"/>
                                        <a:gd name="T55" fmla="*/ 16 h 407"/>
                                        <a:gd name="T56" fmla="*/ 13 w 447"/>
                                        <a:gd name="T57" fmla="*/ 16 h 407"/>
                                        <a:gd name="T58" fmla="*/ 12 w 447"/>
                                        <a:gd name="T59" fmla="*/ 15 h 407"/>
                                        <a:gd name="T60" fmla="*/ 11 w 447"/>
                                        <a:gd name="T61" fmla="*/ 15 h 407"/>
                                        <a:gd name="T62" fmla="*/ 9 w 447"/>
                                        <a:gd name="T63" fmla="*/ 14 h 407"/>
                                        <a:gd name="T64" fmla="*/ 8 w 447"/>
                                        <a:gd name="T65" fmla="*/ 13 h 407"/>
                                        <a:gd name="T66" fmla="*/ 7 w 447"/>
                                        <a:gd name="T67" fmla="*/ 12 h 407"/>
                                        <a:gd name="T68" fmla="*/ 5 w 447"/>
                                        <a:gd name="T69" fmla="*/ 11 h 407"/>
                                        <a:gd name="T70" fmla="*/ 4 w 447"/>
                                        <a:gd name="T71" fmla="*/ 11 h 407"/>
                                        <a:gd name="T72" fmla="*/ 3 w 447"/>
                                        <a:gd name="T73" fmla="*/ 10 h 407"/>
                                        <a:gd name="T74" fmla="*/ 2 w 447"/>
                                        <a:gd name="T75" fmla="*/ 9 h 407"/>
                                        <a:gd name="T76" fmla="*/ 1 w 447"/>
                                        <a:gd name="T77" fmla="*/ 8 h 407"/>
                                        <a:gd name="T78" fmla="*/ 0 w 447"/>
                                        <a:gd name="T79" fmla="*/ 7 h 407"/>
                                        <a:gd name="T80" fmla="*/ 0 w 447"/>
                                        <a:gd name="T81" fmla="*/ 6 h 407"/>
                                        <a:gd name="T82" fmla="*/ 0 w 447"/>
                                        <a:gd name="T83" fmla="*/ 6 h 407"/>
                                        <a:gd name="T84" fmla="*/ 0 w 447"/>
                                        <a:gd name="T85" fmla="*/ 5 h 407"/>
                                        <a:gd name="T86" fmla="*/ 0 w 447"/>
                                        <a:gd name="T87" fmla="*/ 4 h 407"/>
                                        <a:gd name="T88" fmla="*/ 1 w 447"/>
                                        <a:gd name="T89" fmla="*/ 4 h 407"/>
                                        <a:gd name="T90" fmla="*/ 1 w 447"/>
                                        <a:gd name="T91" fmla="*/ 3 h 407"/>
                                        <a:gd name="T92" fmla="*/ 2 w 447"/>
                                        <a:gd name="T93" fmla="*/ 2 h 4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47"/>
                                        <a:gd name="T142" fmla="*/ 0 h 407"/>
                                        <a:gd name="T143" fmla="*/ 447 w 447"/>
                                        <a:gd name="T144" fmla="*/ 407 h 4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47" h="407">
                                          <a:moveTo>
                                            <a:pt x="48" y="55"/>
                                          </a:moveTo>
                                          <a:lnTo>
                                            <a:pt x="71" y="35"/>
                                          </a:lnTo>
                                          <a:lnTo>
                                            <a:pt x="95" y="18"/>
                                          </a:lnTo>
                                          <a:lnTo>
                                            <a:pt x="111" y="7"/>
                                          </a:lnTo>
                                          <a:lnTo>
                                            <a:pt x="124" y="2"/>
                                          </a:lnTo>
                                          <a:lnTo>
                                            <a:pt x="139" y="0"/>
                                          </a:lnTo>
                                          <a:lnTo>
                                            <a:pt x="154" y="1"/>
                                          </a:lnTo>
                                          <a:lnTo>
                                            <a:pt x="171" y="8"/>
                                          </a:lnTo>
                                          <a:lnTo>
                                            <a:pt x="195" y="24"/>
                                          </a:lnTo>
                                          <a:lnTo>
                                            <a:pt x="218" y="43"/>
                                          </a:lnTo>
                                          <a:lnTo>
                                            <a:pt x="239" y="69"/>
                                          </a:lnTo>
                                          <a:lnTo>
                                            <a:pt x="256" y="96"/>
                                          </a:lnTo>
                                          <a:lnTo>
                                            <a:pt x="278" y="134"/>
                                          </a:lnTo>
                                          <a:lnTo>
                                            <a:pt x="301" y="174"/>
                                          </a:lnTo>
                                          <a:lnTo>
                                            <a:pt x="321" y="207"/>
                                          </a:lnTo>
                                          <a:lnTo>
                                            <a:pt x="341" y="240"/>
                                          </a:lnTo>
                                          <a:lnTo>
                                            <a:pt x="361" y="265"/>
                                          </a:lnTo>
                                          <a:lnTo>
                                            <a:pt x="381" y="290"/>
                                          </a:lnTo>
                                          <a:lnTo>
                                            <a:pt x="410" y="313"/>
                                          </a:lnTo>
                                          <a:lnTo>
                                            <a:pt x="432" y="338"/>
                                          </a:lnTo>
                                          <a:lnTo>
                                            <a:pt x="444" y="357"/>
                                          </a:lnTo>
                                          <a:lnTo>
                                            <a:pt x="447" y="375"/>
                                          </a:lnTo>
                                          <a:lnTo>
                                            <a:pt x="442" y="389"/>
                                          </a:lnTo>
                                          <a:lnTo>
                                            <a:pt x="433" y="399"/>
                                          </a:lnTo>
                                          <a:lnTo>
                                            <a:pt x="416" y="405"/>
                                          </a:lnTo>
                                          <a:lnTo>
                                            <a:pt x="394" y="407"/>
                                          </a:lnTo>
                                          <a:lnTo>
                                            <a:pt x="374" y="405"/>
                                          </a:lnTo>
                                          <a:lnTo>
                                            <a:pt x="338" y="397"/>
                                          </a:lnTo>
                                          <a:lnTo>
                                            <a:pt x="315" y="390"/>
                                          </a:lnTo>
                                          <a:lnTo>
                                            <a:pt x="287" y="379"/>
                                          </a:lnTo>
                                          <a:lnTo>
                                            <a:pt x="261" y="365"/>
                                          </a:lnTo>
                                          <a:lnTo>
                                            <a:pt x="235" y="350"/>
                                          </a:lnTo>
                                          <a:lnTo>
                                            <a:pt x="203" y="332"/>
                                          </a:lnTo>
                                          <a:lnTo>
                                            <a:pt x="162" y="309"/>
                                          </a:lnTo>
                                          <a:lnTo>
                                            <a:pt x="124" y="288"/>
                                          </a:lnTo>
                                          <a:lnTo>
                                            <a:pt x="94" y="269"/>
                                          </a:lnTo>
                                          <a:lnTo>
                                            <a:pt x="64" y="248"/>
                                          </a:lnTo>
                                          <a:lnTo>
                                            <a:pt x="38" y="227"/>
                                          </a:lnTo>
                                          <a:lnTo>
                                            <a:pt x="21" y="204"/>
                                          </a:lnTo>
                                          <a:lnTo>
                                            <a:pt x="9" y="183"/>
                                          </a:lnTo>
                                          <a:lnTo>
                                            <a:pt x="3" y="161"/>
                                          </a:lnTo>
                                          <a:lnTo>
                                            <a:pt x="0" y="141"/>
                                          </a:lnTo>
                                          <a:lnTo>
                                            <a:pt x="3" y="125"/>
                                          </a:lnTo>
                                          <a:lnTo>
                                            <a:pt x="8" y="108"/>
                                          </a:lnTo>
                                          <a:lnTo>
                                            <a:pt x="18" y="90"/>
                                          </a:lnTo>
                                          <a:lnTo>
                                            <a:pt x="31" y="73"/>
                                          </a:lnTo>
                                          <a:lnTo>
                                            <a:pt x="48" y="55"/>
                                          </a:lnTo>
                                          <a:close/>
                                        </a:path>
                                      </a:pathLst>
                                    </a:custGeom>
                                    <a:solidFill>
                                      <a:srgbClr val="FF0000"/>
                                    </a:solidFill>
                                    <a:ln w="9525">
                                      <a:noFill/>
                                      <a:round/>
                                      <a:headEnd/>
                                      <a:tailEnd/>
                                    </a:ln>
                                  </p:spPr>
                                  <p:txBody>
                                    <a:bodyPr/>
                                    <a:lstStyle/>
                                    <a:p>
                                      <a:endParaRPr lang="cs-CZ"/>
                                    </a:p>
                                  </p:txBody>
                                </p:sp>
                              </p:grpSp>
                              <p:grpSp>
                                <p:nvGrpSpPr>
                                  <p:cNvPr id="508" name="Group 113">
                                    <a:extLst>
                                      <a:ext uri="{FF2B5EF4-FFF2-40B4-BE49-F238E27FC236}">
                                        <a16:creationId xmlns:a16="http://schemas.microsoft.com/office/drawing/2014/main" id="{EF669261-BC0A-45CE-9061-DA710405D55E}"/>
                                      </a:ext>
                                    </a:extLst>
                                  </p:cNvPr>
                                  <p:cNvGrpSpPr>
                                    <a:grpSpLocks/>
                                  </p:cNvGrpSpPr>
                                  <p:nvPr/>
                                </p:nvGrpSpPr>
                                <p:grpSpPr bwMode="auto">
                                  <a:xfrm>
                                    <a:off x="2056" y="1735"/>
                                    <a:ext cx="107" cy="105"/>
                                    <a:chOff x="2056" y="1735"/>
                                    <a:chExt cx="107" cy="105"/>
                                  </a:xfrm>
                                </p:grpSpPr>
                                <p:sp>
                                  <p:nvSpPr>
                                    <p:cNvPr id="509" name="Freeform 114">
                                      <a:extLst>
                                        <a:ext uri="{FF2B5EF4-FFF2-40B4-BE49-F238E27FC236}">
                                          <a16:creationId xmlns:a16="http://schemas.microsoft.com/office/drawing/2014/main" id="{E0687378-F2BE-4AB4-B346-57912692B6ED}"/>
                                        </a:ext>
                                      </a:extLst>
                                    </p:cNvPr>
                                    <p:cNvSpPr>
                                      <a:spLocks/>
                                    </p:cNvSpPr>
                                    <p:nvPr/>
                                  </p:nvSpPr>
                                  <p:spPr bwMode="auto">
                                    <a:xfrm>
                                      <a:off x="2056" y="1735"/>
                                      <a:ext cx="107" cy="105"/>
                                    </a:xfrm>
                                    <a:custGeom>
                                      <a:avLst/>
                                      <a:gdLst>
                                        <a:gd name="T0" fmla="*/ 3 w 535"/>
                                        <a:gd name="T1" fmla="*/ 3 h 522"/>
                                        <a:gd name="T2" fmla="*/ 4 w 535"/>
                                        <a:gd name="T3" fmla="*/ 2 h 522"/>
                                        <a:gd name="T4" fmla="*/ 5 w 535"/>
                                        <a:gd name="T5" fmla="*/ 1 h 522"/>
                                        <a:gd name="T6" fmla="*/ 6 w 535"/>
                                        <a:gd name="T7" fmla="*/ 1 h 522"/>
                                        <a:gd name="T8" fmla="*/ 8 w 535"/>
                                        <a:gd name="T9" fmla="*/ 0 h 522"/>
                                        <a:gd name="T10" fmla="*/ 9 w 535"/>
                                        <a:gd name="T11" fmla="*/ 0 h 522"/>
                                        <a:gd name="T12" fmla="*/ 10 w 535"/>
                                        <a:gd name="T13" fmla="*/ 0 h 522"/>
                                        <a:gd name="T14" fmla="*/ 12 w 535"/>
                                        <a:gd name="T15" fmla="*/ 0 h 522"/>
                                        <a:gd name="T16" fmla="*/ 14 w 535"/>
                                        <a:gd name="T17" fmla="*/ 1 h 522"/>
                                        <a:gd name="T18" fmla="*/ 15 w 535"/>
                                        <a:gd name="T19" fmla="*/ 1 h 522"/>
                                        <a:gd name="T20" fmla="*/ 16 w 535"/>
                                        <a:gd name="T21" fmla="*/ 3 h 522"/>
                                        <a:gd name="T22" fmla="*/ 17 w 535"/>
                                        <a:gd name="T23" fmla="*/ 4 h 522"/>
                                        <a:gd name="T24" fmla="*/ 18 w 535"/>
                                        <a:gd name="T25" fmla="*/ 5 h 522"/>
                                        <a:gd name="T26" fmla="*/ 19 w 535"/>
                                        <a:gd name="T27" fmla="*/ 6 h 522"/>
                                        <a:gd name="T28" fmla="*/ 20 w 535"/>
                                        <a:gd name="T29" fmla="*/ 7 h 522"/>
                                        <a:gd name="T30" fmla="*/ 21 w 535"/>
                                        <a:gd name="T31" fmla="*/ 9 h 522"/>
                                        <a:gd name="T32" fmla="*/ 21 w 535"/>
                                        <a:gd name="T33" fmla="*/ 10 h 522"/>
                                        <a:gd name="T34" fmla="*/ 21 w 535"/>
                                        <a:gd name="T35" fmla="*/ 11 h 522"/>
                                        <a:gd name="T36" fmla="*/ 21 w 535"/>
                                        <a:gd name="T37" fmla="*/ 12 h 522"/>
                                        <a:gd name="T38" fmla="*/ 21 w 535"/>
                                        <a:gd name="T39" fmla="*/ 12 h 522"/>
                                        <a:gd name="T40" fmla="*/ 21 w 535"/>
                                        <a:gd name="T41" fmla="*/ 13 h 522"/>
                                        <a:gd name="T42" fmla="*/ 20 w 535"/>
                                        <a:gd name="T43" fmla="*/ 14 h 522"/>
                                        <a:gd name="T44" fmla="*/ 19 w 535"/>
                                        <a:gd name="T45" fmla="*/ 15 h 522"/>
                                        <a:gd name="T46" fmla="*/ 18 w 535"/>
                                        <a:gd name="T47" fmla="*/ 16 h 522"/>
                                        <a:gd name="T48" fmla="*/ 17 w 535"/>
                                        <a:gd name="T49" fmla="*/ 17 h 522"/>
                                        <a:gd name="T50" fmla="*/ 17 w 535"/>
                                        <a:gd name="T51" fmla="*/ 18 h 522"/>
                                        <a:gd name="T52" fmla="*/ 17 w 535"/>
                                        <a:gd name="T53" fmla="*/ 19 h 522"/>
                                        <a:gd name="T54" fmla="*/ 17 w 535"/>
                                        <a:gd name="T55" fmla="*/ 19 h 522"/>
                                        <a:gd name="T56" fmla="*/ 18 w 535"/>
                                        <a:gd name="T57" fmla="*/ 19 h 522"/>
                                        <a:gd name="T58" fmla="*/ 16 w 535"/>
                                        <a:gd name="T59" fmla="*/ 21 h 522"/>
                                        <a:gd name="T60" fmla="*/ 16 w 535"/>
                                        <a:gd name="T61" fmla="*/ 21 h 522"/>
                                        <a:gd name="T62" fmla="*/ 15 w 535"/>
                                        <a:gd name="T63" fmla="*/ 20 h 522"/>
                                        <a:gd name="T64" fmla="*/ 14 w 535"/>
                                        <a:gd name="T65" fmla="*/ 20 h 522"/>
                                        <a:gd name="T66" fmla="*/ 13 w 535"/>
                                        <a:gd name="T67" fmla="*/ 20 h 522"/>
                                        <a:gd name="T68" fmla="*/ 12 w 535"/>
                                        <a:gd name="T69" fmla="*/ 20 h 522"/>
                                        <a:gd name="T70" fmla="*/ 11 w 535"/>
                                        <a:gd name="T71" fmla="*/ 20 h 522"/>
                                        <a:gd name="T72" fmla="*/ 9 w 535"/>
                                        <a:gd name="T73" fmla="*/ 21 h 522"/>
                                        <a:gd name="T74" fmla="*/ 8 w 535"/>
                                        <a:gd name="T75" fmla="*/ 21 h 522"/>
                                        <a:gd name="T76" fmla="*/ 7 w 535"/>
                                        <a:gd name="T77" fmla="*/ 21 h 522"/>
                                        <a:gd name="T78" fmla="*/ 6 w 535"/>
                                        <a:gd name="T79" fmla="*/ 21 h 522"/>
                                        <a:gd name="T80" fmla="*/ 6 w 535"/>
                                        <a:gd name="T81" fmla="*/ 21 h 522"/>
                                        <a:gd name="T82" fmla="*/ 5 w 535"/>
                                        <a:gd name="T83" fmla="*/ 20 h 522"/>
                                        <a:gd name="T84" fmla="*/ 4 w 535"/>
                                        <a:gd name="T85" fmla="*/ 20 h 522"/>
                                        <a:gd name="T86" fmla="*/ 3 w 535"/>
                                        <a:gd name="T87" fmla="*/ 19 h 522"/>
                                        <a:gd name="T88" fmla="*/ 2 w 535"/>
                                        <a:gd name="T89" fmla="*/ 18 h 522"/>
                                        <a:gd name="T90" fmla="*/ 1 w 535"/>
                                        <a:gd name="T91" fmla="*/ 16 h 522"/>
                                        <a:gd name="T92" fmla="*/ 1 w 535"/>
                                        <a:gd name="T93" fmla="*/ 14 h 522"/>
                                        <a:gd name="T94" fmla="*/ 0 w 535"/>
                                        <a:gd name="T95" fmla="*/ 13 h 522"/>
                                        <a:gd name="T96" fmla="*/ 0 w 535"/>
                                        <a:gd name="T97" fmla="*/ 12 h 522"/>
                                        <a:gd name="T98" fmla="*/ 0 w 535"/>
                                        <a:gd name="T99" fmla="*/ 11 h 522"/>
                                        <a:gd name="T100" fmla="*/ 0 w 535"/>
                                        <a:gd name="T101" fmla="*/ 9 h 522"/>
                                        <a:gd name="T102" fmla="*/ 1 w 535"/>
                                        <a:gd name="T103" fmla="*/ 7 h 522"/>
                                        <a:gd name="T104" fmla="*/ 1 w 535"/>
                                        <a:gd name="T105" fmla="*/ 5 h 522"/>
                                        <a:gd name="T106" fmla="*/ 2 w 535"/>
                                        <a:gd name="T107" fmla="*/ 4 h 522"/>
                                        <a:gd name="T108" fmla="*/ 3 w 535"/>
                                        <a:gd name="T109" fmla="*/ 3 h 52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522"/>
                                        <a:gd name="T167" fmla="*/ 535 w 535"/>
                                        <a:gd name="T168" fmla="*/ 522 h 52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522">
                                          <a:moveTo>
                                            <a:pt x="79" y="71"/>
                                          </a:moveTo>
                                          <a:lnTo>
                                            <a:pt x="106" y="50"/>
                                          </a:lnTo>
                                          <a:lnTo>
                                            <a:pt x="131" y="31"/>
                                          </a:lnTo>
                                          <a:lnTo>
                                            <a:pt x="160" y="16"/>
                                          </a:lnTo>
                                          <a:lnTo>
                                            <a:pt x="194" y="6"/>
                                          </a:lnTo>
                                          <a:lnTo>
                                            <a:pt x="222" y="1"/>
                                          </a:lnTo>
                                          <a:lnTo>
                                            <a:pt x="257" y="0"/>
                                          </a:lnTo>
                                          <a:lnTo>
                                            <a:pt x="305" y="5"/>
                                          </a:lnTo>
                                          <a:lnTo>
                                            <a:pt x="352" y="15"/>
                                          </a:lnTo>
                                          <a:lnTo>
                                            <a:pt x="383" y="34"/>
                                          </a:lnTo>
                                          <a:lnTo>
                                            <a:pt x="404" y="63"/>
                                          </a:lnTo>
                                          <a:lnTo>
                                            <a:pt x="424" y="99"/>
                                          </a:lnTo>
                                          <a:lnTo>
                                            <a:pt x="445" y="132"/>
                                          </a:lnTo>
                                          <a:lnTo>
                                            <a:pt x="470" y="159"/>
                                          </a:lnTo>
                                          <a:lnTo>
                                            <a:pt x="493" y="183"/>
                                          </a:lnTo>
                                          <a:lnTo>
                                            <a:pt x="522" y="217"/>
                                          </a:lnTo>
                                          <a:lnTo>
                                            <a:pt x="533" y="249"/>
                                          </a:lnTo>
                                          <a:lnTo>
                                            <a:pt x="535" y="272"/>
                                          </a:lnTo>
                                          <a:lnTo>
                                            <a:pt x="533" y="286"/>
                                          </a:lnTo>
                                          <a:lnTo>
                                            <a:pt x="526" y="309"/>
                                          </a:lnTo>
                                          <a:lnTo>
                                            <a:pt x="514" y="331"/>
                                          </a:lnTo>
                                          <a:lnTo>
                                            <a:pt x="495" y="354"/>
                                          </a:lnTo>
                                          <a:lnTo>
                                            <a:pt x="473" y="385"/>
                                          </a:lnTo>
                                          <a:lnTo>
                                            <a:pt x="453" y="408"/>
                                          </a:lnTo>
                                          <a:lnTo>
                                            <a:pt x="437" y="433"/>
                                          </a:lnTo>
                                          <a:lnTo>
                                            <a:pt x="430" y="449"/>
                                          </a:lnTo>
                                          <a:lnTo>
                                            <a:pt x="429" y="458"/>
                                          </a:lnTo>
                                          <a:lnTo>
                                            <a:pt x="434" y="465"/>
                                          </a:lnTo>
                                          <a:lnTo>
                                            <a:pt x="442" y="469"/>
                                          </a:lnTo>
                                          <a:lnTo>
                                            <a:pt x="404" y="513"/>
                                          </a:lnTo>
                                          <a:lnTo>
                                            <a:pt x="400" y="505"/>
                                          </a:lnTo>
                                          <a:lnTo>
                                            <a:pt x="378" y="494"/>
                                          </a:lnTo>
                                          <a:lnTo>
                                            <a:pt x="353" y="488"/>
                                          </a:lnTo>
                                          <a:lnTo>
                                            <a:pt x="329" y="486"/>
                                          </a:lnTo>
                                          <a:lnTo>
                                            <a:pt x="303" y="491"/>
                                          </a:lnTo>
                                          <a:lnTo>
                                            <a:pt x="272" y="499"/>
                                          </a:lnTo>
                                          <a:lnTo>
                                            <a:pt x="235" y="511"/>
                                          </a:lnTo>
                                          <a:lnTo>
                                            <a:pt x="206" y="519"/>
                                          </a:lnTo>
                                          <a:lnTo>
                                            <a:pt x="183" y="522"/>
                                          </a:lnTo>
                                          <a:lnTo>
                                            <a:pt x="162" y="520"/>
                                          </a:lnTo>
                                          <a:lnTo>
                                            <a:pt x="141" y="513"/>
                                          </a:lnTo>
                                          <a:lnTo>
                                            <a:pt x="118" y="502"/>
                                          </a:lnTo>
                                          <a:lnTo>
                                            <a:pt x="102" y="487"/>
                                          </a:lnTo>
                                          <a:lnTo>
                                            <a:pt x="83" y="467"/>
                                          </a:lnTo>
                                          <a:lnTo>
                                            <a:pt x="60" y="437"/>
                                          </a:lnTo>
                                          <a:lnTo>
                                            <a:pt x="34" y="397"/>
                                          </a:lnTo>
                                          <a:lnTo>
                                            <a:pt x="15" y="359"/>
                                          </a:lnTo>
                                          <a:lnTo>
                                            <a:pt x="2" y="322"/>
                                          </a:lnTo>
                                          <a:lnTo>
                                            <a:pt x="0" y="297"/>
                                          </a:lnTo>
                                          <a:lnTo>
                                            <a:pt x="3" y="273"/>
                                          </a:lnTo>
                                          <a:lnTo>
                                            <a:pt x="11" y="224"/>
                                          </a:lnTo>
                                          <a:lnTo>
                                            <a:pt x="19" y="170"/>
                                          </a:lnTo>
                                          <a:lnTo>
                                            <a:pt x="36" y="128"/>
                                          </a:lnTo>
                                          <a:lnTo>
                                            <a:pt x="57" y="97"/>
                                          </a:lnTo>
                                          <a:lnTo>
                                            <a:pt x="79" y="71"/>
                                          </a:lnTo>
                                          <a:close/>
                                        </a:path>
                                      </a:pathLst>
                                    </a:custGeom>
                                    <a:solidFill>
                                      <a:srgbClr val="FF4040"/>
                                    </a:solidFill>
                                    <a:ln w="9525">
                                      <a:noFill/>
                                      <a:round/>
                                      <a:headEnd/>
                                      <a:tailEnd/>
                                    </a:ln>
                                  </p:spPr>
                                  <p:txBody>
                                    <a:bodyPr/>
                                    <a:lstStyle/>
                                    <a:p>
                                      <a:endParaRPr lang="cs-CZ"/>
                                    </a:p>
                                  </p:txBody>
                                </p:sp>
                                <p:sp>
                                  <p:nvSpPr>
                                    <p:cNvPr id="510" name="Freeform 115">
                                      <a:extLst>
                                        <a:ext uri="{FF2B5EF4-FFF2-40B4-BE49-F238E27FC236}">
                                          <a16:creationId xmlns:a16="http://schemas.microsoft.com/office/drawing/2014/main" id="{828B9FFA-5A28-4092-9732-87165A37813D}"/>
                                        </a:ext>
                                      </a:extLst>
                                    </p:cNvPr>
                                    <p:cNvSpPr>
                                      <a:spLocks/>
                                    </p:cNvSpPr>
                                    <p:nvPr/>
                                  </p:nvSpPr>
                                  <p:spPr bwMode="auto">
                                    <a:xfrm>
                                      <a:off x="2062" y="1742"/>
                                      <a:ext cx="93" cy="92"/>
                                    </a:xfrm>
                                    <a:custGeom>
                                      <a:avLst/>
                                      <a:gdLst>
                                        <a:gd name="T0" fmla="*/ 3 w 466"/>
                                        <a:gd name="T1" fmla="*/ 3 h 457"/>
                                        <a:gd name="T2" fmla="*/ 4 w 466"/>
                                        <a:gd name="T3" fmla="*/ 2 h 457"/>
                                        <a:gd name="T4" fmla="*/ 5 w 466"/>
                                        <a:gd name="T5" fmla="*/ 1 h 457"/>
                                        <a:gd name="T6" fmla="*/ 6 w 466"/>
                                        <a:gd name="T7" fmla="*/ 1 h 457"/>
                                        <a:gd name="T8" fmla="*/ 7 w 466"/>
                                        <a:gd name="T9" fmla="*/ 0 h 457"/>
                                        <a:gd name="T10" fmla="*/ 8 w 466"/>
                                        <a:gd name="T11" fmla="*/ 0 h 457"/>
                                        <a:gd name="T12" fmla="*/ 9 w 466"/>
                                        <a:gd name="T13" fmla="*/ 0 h 457"/>
                                        <a:gd name="T14" fmla="*/ 11 w 466"/>
                                        <a:gd name="T15" fmla="*/ 0 h 457"/>
                                        <a:gd name="T16" fmla="*/ 12 w 466"/>
                                        <a:gd name="T17" fmla="*/ 1 h 457"/>
                                        <a:gd name="T18" fmla="*/ 13 w 466"/>
                                        <a:gd name="T19" fmla="*/ 1 h 457"/>
                                        <a:gd name="T20" fmla="*/ 14 w 466"/>
                                        <a:gd name="T21" fmla="*/ 2 h 457"/>
                                        <a:gd name="T22" fmla="*/ 15 w 466"/>
                                        <a:gd name="T23" fmla="*/ 3 h 457"/>
                                        <a:gd name="T24" fmla="*/ 15 w 466"/>
                                        <a:gd name="T25" fmla="*/ 5 h 457"/>
                                        <a:gd name="T26" fmla="*/ 16 w 466"/>
                                        <a:gd name="T27" fmla="*/ 6 h 457"/>
                                        <a:gd name="T28" fmla="*/ 17 w 466"/>
                                        <a:gd name="T29" fmla="*/ 6 h 457"/>
                                        <a:gd name="T30" fmla="*/ 18 w 466"/>
                                        <a:gd name="T31" fmla="*/ 8 h 457"/>
                                        <a:gd name="T32" fmla="*/ 19 w 466"/>
                                        <a:gd name="T33" fmla="*/ 9 h 457"/>
                                        <a:gd name="T34" fmla="*/ 19 w 466"/>
                                        <a:gd name="T35" fmla="*/ 10 h 457"/>
                                        <a:gd name="T36" fmla="*/ 19 w 466"/>
                                        <a:gd name="T37" fmla="*/ 10 h 457"/>
                                        <a:gd name="T38" fmla="*/ 18 w 466"/>
                                        <a:gd name="T39" fmla="*/ 11 h 457"/>
                                        <a:gd name="T40" fmla="*/ 18 w 466"/>
                                        <a:gd name="T41" fmla="*/ 12 h 457"/>
                                        <a:gd name="T42" fmla="*/ 17 w 466"/>
                                        <a:gd name="T43" fmla="*/ 13 h 457"/>
                                        <a:gd name="T44" fmla="*/ 16 w 466"/>
                                        <a:gd name="T45" fmla="*/ 14 h 457"/>
                                        <a:gd name="T46" fmla="*/ 16 w 466"/>
                                        <a:gd name="T47" fmla="*/ 14 h 457"/>
                                        <a:gd name="T48" fmla="*/ 15 w 466"/>
                                        <a:gd name="T49" fmla="*/ 15 h 457"/>
                                        <a:gd name="T50" fmla="*/ 15 w 466"/>
                                        <a:gd name="T51" fmla="*/ 16 h 457"/>
                                        <a:gd name="T52" fmla="*/ 15 w 466"/>
                                        <a:gd name="T53" fmla="*/ 16 h 457"/>
                                        <a:gd name="T54" fmla="*/ 15 w 466"/>
                                        <a:gd name="T55" fmla="*/ 17 h 457"/>
                                        <a:gd name="T56" fmla="*/ 15 w 466"/>
                                        <a:gd name="T57" fmla="*/ 17 h 457"/>
                                        <a:gd name="T58" fmla="*/ 14 w 466"/>
                                        <a:gd name="T59" fmla="*/ 18 h 457"/>
                                        <a:gd name="T60" fmla="*/ 14 w 466"/>
                                        <a:gd name="T61" fmla="*/ 18 h 457"/>
                                        <a:gd name="T62" fmla="*/ 13 w 466"/>
                                        <a:gd name="T63" fmla="*/ 18 h 457"/>
                                        <a:gd name="T64" fmla="*/ 12 w 466"/>
                                        <a:gd name="T65" fmla="*/ 17 h 457"/>
                                        <a:gd name="T66" fmla="*/ 11 w 466"/>
                                        <a:gd name="T67" fmla="*/ 17 h 457"/>
                                        <a:gd name="T68" fmla="*/ 11 w 466"/>
                                        <a:gd name="T69" fmla="*/ 17 h 457"/>
                                        <a:gd name="T70" fmla="*/ 9 w 466"/>
                                        <a:gd name="T71" fmla="*/ 18 h 457"/>
                                        <a:gd name="T72" fmla="*/ 8 w 466"/>
                                        <a:gd name="T73" fmla="*/ 18 h 457"/>
                                        <a:gd name="T74" fmla="*/ 7 w 466"/>
                                        <a:gd name="T75" fmla="*/ 19 h 457"/>
                                        <a:gd name="T76" fmla="*/ 6 w 466"/>
                                        <a:gd name="T77" fmla="*/ 19 h 457"/>
                                        <a:gd name="T78" fmla="*/ 6 w 466"/>
                                        <a:gd name="T79" fmla="*/ 19 h 457"/>
                                        <a:gd name="T80" fmla="*/ 5 w 466"/>
                                        <a:gd name="T81" fmla="*/ 18 h 457"/>
                                        <a:gd name="T82" fmla="*/ 4 w 466"/>
                                        <a:gd name="T83" fmla="*/ 18 h 457"/>
                                        <a:gd name="T84" fmla="*/ 4 w 466"/>
                                        <a:gd name="T85" fmla="*/ 17 h 457"/>
                                        <a:gd name="T86" fmla="*/ 3 w 466"/>
                                        <a:gd name="T87" fmla="*/ 17 h 457"/>
                                        <a:gd name="T88" fmla="*/ 2 w 466"/>
                                        <a:gd name="T89" fmla="*/ 16 h 457"/>
                                        <a:gd name="T90" fmla="*/ 1 w 466"/>
                                        <a:gd name="T91" fmla="*/ 14 h 457"/>
                                        <a:gd name="T92" fmla="*/ 0 w 466"/>
                                        <a:gd name="T93" fmla="*/ 13 h 457"/>
                                        <a:gd name="T94" fmla="*/ 0 w 466"/>
                                        <a:gd name="T95" fmla="*/ 11 h 457"/>
                                        <a:gd name="T96" fmla="*/ 0 w 466"/>
                                        <a:gd name="T97" fmla="*/ 10 h 457"/>
                                        <a:gd name="T98" fmla="*/ 0 w 466"/>
                                        <a:gd name="T99" fmla="*/ 10 h 457"/>
                                        <a:gd name="T100" fmla="*/ 0 w 466"/>
                                        <a:gd name="T101" fmla="*/ 8 h 457"/>
                                        <a:gd name="T102" fmla="*/ 1 w 466"/>
                                        <a:gd name="T103" fmla="*/ 6 h 457"/>
                                        <a:gd name="T104" fmla="*/ 1 w 466"/>
                                        <a:gd name="T105" fmla="*/ 5 h 457"/>
                                        <a:gd name="T106" fmla="*/ 2 w 466"/>
                                        <a:gd name="T107" fmla="*/ 3 h 457"/>
                                        <a:gd name="T108" fmla="*/ 3 w 466"/>
                                        <a:gd name="T109" fmla="*/ 3 h 45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6"/>
                                        <a:gd name="T166" fmla="*/ 0 h 457"/>
                                        <a:gd name="T167" fmla="*/ 466 w 466"/>
                                        <a:gd name="T168" fmla="*/ 457 h 45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6" h="457">
                                          <a:moveTo>
                                            <a:pt x="69" y="63"/>
                                          </a:moveTo>
                                          <a:lnTo>
                                            <a:pt x="91" y="43"/>
                                          </a:lnTo>
                                          <a:lnTo>
                                            <a:pt x="114" y="27"/>
                                          </a:lnTo>
                                          <a:lnTo>
                                            <a:pt x="139" y="14"/>
                                          </a:lnTo>
                                          <a:lnTo>
                                            <a:pt x="168" y="4"/>
                                          </a:lnTo>
                                          <a:lnTo>
                                            <a:pt x="192" y="0"/>
                                          </a:lnTo>
                                          <a:lnTo>
                                            <a:pt x="223" y="0"/>
                                          </a:lnTo>
                                          <a:lnTo>
                                            <a:pt x="265" y="3"/>
                                          </a:lnTo>
                                          <a:lnTo>
                                            <a:pt x="306" y="13"/>
                                          </a:lnTo>
                                          <a:lnTo>
                                            <a:pt x="334" y="30"/>
                                          </a:lnTo>
                                          <a:lnTo>
                                            <a:pt x="352" y="56"/>
                                          </a:lnTo>
                                          <a:lnTo>
                                            <a:pt x="368" y="86"/>
                                          </a:lnTo>
                                          <a:lnTo>
                                            <a:pt x="388" y="115"/>
                                          </a:lnTo>
                                          <a:lnTo>
                                            <a:pt x="409" y="140"/>
                                          </a:lnTo>
                                          <a:lnTo>
                                            <a:pt x="430" y="160"/>
                                          </a:lnTo>
                                          <a:lnTo>
                                            <a:pt x="454" y="190"/>
                                          </a:lnTo>
                                          <a:lnTo>
                                            <a:pt x="465" y="218"/>
                                          </a:lnTo>
                                          <a:lnTo>
                                            <a:pt x="466" y="238"/>
                                          </a:lnTo>
                                          <a:lnTo>
                                            <a:pt x="465" y="251"/>
                                          </a:lnTo>
                                          <a:lnTo>
                                            <a:pt x="458" y="271"/>
                                          </a:lnTo>
                                          <a:lnTo>
                                            <a:pt x="447" y="290"/>
                                          </a:lnTo>
                                          <a:lnTo>
                                            <a:pt x="432" y="311"/>
                                          </a:lnTo>
                                          <a:lnTo>
                                            <a:pt x="411" y="337"/>
                                          </a:lnTo>
                                          <a:lnTo>
                                            <a:pt x="395" y="356"/>
                                          </a:lnTo>
                                          <a:lnTo>
                                            <a:pt x="381" y="379"/>
                                          </a:lnTo>
                                          <a:lnTo>
                                            <a:pt x="374" y="392"/>
                                          </a:lnTo>
                                          <a:lnTo>
                                            <a:pt x="373" y="400"/>
                                          </a:lnTo>
                                          <a:lnTo>
                                            <a:pt x="377" y="406"/>
                                          </a:lnTo>
                                          <a:lnTo>
                                            <a:pt x="385" y="411"/>
                                          </a:lnTo>
                                          <a:lnTo>
                                            <a:pt x="352" y="450"/>
                                          </a:lnTo>
                                          <a:lnTo>
                                            <a:pt x="348" y="442"/>
                                          </a:lnTo>
                                          <a:lnTo>
                                            <a:pt x="328" y="432"/>
                                          </a:lnTo>
                                          <a:lnTo>
                                            <a:pt x="307" y="427"/>
                                          </a:lnTo>
                                          <a:lnTo>
                                            <a:pt x="285" y="425"/>
                                          </a:lnTo>
                                          <a:lnTo>
                                            <a:pt x="264" y="429"/>
                                          </a:lnTo>
                                          <a:lnTo>
                                            <a:pt x="236" y="436"/>
                                          </a:lnTo>
                                          <a:lnTo>
                                            <a:pt x="204" y="447"/>
                                          </a:lnTo>
                                          <a:lnTo>
                                            <a:pt x="179" y="455"/>
                                          </a:lnTo>
                                          <a:lnTo>
                                            <a:pt x="160" y="457"/>
                                          </a:lnTo>
                                          <a:lnTo>
                                            <a:pt x="140" y="456"/>
                                          </a:lnTo>
                                          <a:lnTo>
                                            <a:pt x="122" y="450"/>
                                          </a:lnTo>
                                          <a:lnTo>
                                            <a:pt x="102" y="439"/>
                                          </a:lnTo>
                                          <a:lnTo>
                                            <a:pt x="88" y="426"/>
                                          </a:lnTo>
                                          <a:lnTo>
                                            <a:pt x="72" y="409"/>
                                          </a:lnTo>
                                          <a:lnTo>
                                            <a:pt x="51" y="383"/>
                                          </a:lnTo>
                                          <a:lnTo>
                                            <a:pt x="29" y="348"/>
                                          </a:lnTo>
                                          <a:lnTo>
                                            <a:pt x="12" y="314"/>
                                          </a:lnTo>
                                          <a:lnTo>
                                            <a:pt x="1" y="282"/>
                                          </a:lnTo>
                                          <a:lnTo>
                                            <a:pt x="0" y="260"/>
                                          </a:lnTo>
                                          <a:lnTo>
                                            <a:pt x="2" y="239"/>
                                          </a:lnTo>
                                          <a:lnTo>
                                            <a:pt x="8" y="196"/>
                                          </a:lnTo>
                                          <a:lnTo>
                                            <a:pt x="15" y="149"/>
                                          </a:lnTo>
                                          <a:lnTo>
                                            <a:pt x="31" y="112"/>
                                          </a:lnTo>
                                          <a:lnTo>
                                            <a:pt x="49" y="85"/>
                                          </a:lnTo>
                                          <a:lnTo>
                                            <a:pt x="69" y="63"/>
                                          </a:lnTo>
                                          <a:close/>
                                        </a:path>
                                      </a:pathLst>
                                    </a:custGeom>
                                    <a:solidFill>
                                      <a:srgbClr val="FF0000"/>
                                    </a:solidFill>
                                    <a:ln w="9525">
                                      <a:noFill/>
                                      <a:round/>
                                      <a:headEnd/>
                                      <a:tailEnd/>
                                    </a:ln>
                                  </p:spPr>
                                  <p:txBody>
                                    <a:bodyPr/>
                                    <a:lstStyle/>
                                    <a:p>
                                      <a:endParaRPr lang="cs-CZ"/>
                                    </a:p>
                                  </p:txBody>
                                </p:sp>
                                <p:sp>
                                  <p:nvSpPr>
                                    <p:cNvPr id="511" name="Freeform 116">
                                      <a:extLst>
                                        <a:ext uri="{FF2B5EF4-FFF2-40B4-BE49-F238E27FC236}">
                                          <a16:creationId xmlns:a16="http://schemas.microsoft.com/office/drawing/2014/main" id="{2889B10C-EC41-4D24-8556-B9E22E559089}"/>
                                        </a:ext>
                                      </a:extLst>
                                    </p:cNvPr>
                                    <p:cNvSpPr>
                                      <a:spLocks/>
                                    </p:cNvSpPr>
                                    <p:nvPr/>
                                  </p:nvSpPr>
                                  <p:spPr bwMode="auto">
                                    <a:xfrm>
                                      <a:off x="2069" y="1751"/>
                                      <a:ext cx="78" cy="77"/>
                                    </a:xfrm>
                                    <a:custGeom>
                                      <a:avLst/>
                                      <a:gdLst>
                                        <a:gd name="T0" fmla="*/ 2 w 390"/>
                                        <a:gd name="T1" fmla="*/ 2 h 383"/>
                                        <a:gd name="T2" fmla="*/ 3 w 390"/>
                                        <a:gd name="T3" fmla="*/ 1 h 383"/>
                                        <a:gd name="T4" fmla="*/ 4 w 390"/>
                                        <a:gd name="T5" fmla="*/ 1 h 383"/>
                                        <a:gd name="T6" fmla="*/ 5 w 390"/>
                                        <a:gd name="T7" fmla="*/ 0 h 383"/>
                                        <a:gd name="T8" fmla="*/ 6 w 390"/>
                                        <a:gd name="T9" fmla="*/ 0 h 383"/>
                                        <a:gd name="T10" fmla="*/ 6 w 390"/>
                                        <a:gd name="T11" fmla="*/ 0 h 383"/>
                                        <a:gd name="T12" fmla="*/ 7 w 390"/>
                                        <a:gd name="T13" fmla="*/ 0 h 383"/>
                                        <a:gd name="T14" fmla="*/ 9 w 390"/>
                                        <a:gd name="T15" fmla="*/ 0 h 383"/>
                                        <a:gd name="T16" fmla="*/ 10 w 390"/>
                                        <a:gd name="T17" fmla="*/ 0 h 383"/>
                                        <a:gd name="T18" fmla="*/ 11 w 390"/>
                                        <a:gd name="T19" fmla="*/ 1 h 383"/>
                                        <a:gd name="T20" fmla="*/ 12 w 390"/>
                                        <a:gd name="T21" fmla="*/ 2 h 383"/>
                                        <a:gd name="T22" fmla="*/ 12 w 390"/>
                                        <a:gd name="T23" fmla="*/ 3 h 383"/>
                                        <a:gd name="T24" fmla="*/ 13 w 390"/>
                                        <a:gd name="T25" fmla="*/ 4 h 383"/>
                                        <a:gd name="T26" fmla="*/ 14 w 390"/>
                                        <a:gd name="T27" fmla="*/ 5 h 383"/>
                                        <a:gd name="T28" fmla="*/ 14 w 390"/>
                                        <a:gd name="T29" fmla="*/ 5 h 383"/>
                                        <a:gd name="T30" fmla="*/ 15 w 390"/>
                                        <a:gd name="T31" fmla="*/ 6 h 383"/>
                                        <a:gd name="T32" fmla="*/ 16 w 390"/>
                                        <a:gd name="T33" fmla="*/ 7 h 383"/>
                                        <a:gd name="T34" fmla="*/ 16 w 390"/>
                                        <a:gd name="T35" fmla="*/ 8 h 383"/>
                                        <a:gd name="T36" fmla="*/ 16 w 390"/>
                                        <a:gd name="T37" fmla="*/ 8 h 383"/>
                                        <a:gd name="T38" fmla="*/ 15 w 390"/>
                                        <a:gd name="T39" fmla="*/ 9 h 383"/>
                                        <a:gd name="T40" fmla="*/ 15 w 390"/>
                                        <a:gd name="T41" fmla="*/ 10 h 383"/>
                                        <a:gd name="T42" fmla="*/ 14 w 390"/>
                                        <a:gd name="T43" fmla="*/ 10 h 383"/>
                                        <a:gd name="T44" fmla="*/ 14 w 390"/>
                                        <a:gd name="T45" fmla="*/ 11 h 383"/>
                                        <a:gd name="T46" fmla="*/ 13 w 390"/>
                                        <a:gd name="T47" fmla="*/ 12 h 383"/>
                                        <a:gd name="T48" fmla="*/ 13 w 390"/>
                                        <a:gd name="T49" fmla="*/ 13 h 383"/>
                                        <a:gd name="T50" fmla="*/ 13 w 390"/>
                                        <a:gd name="T51" fmla="*/ 13 h 383"/>
                                        <a:gd name="T52" fmla="*/ 12 w 390"/>
                                        <a:gd name="T53" fmla="*/ 14 h 383"/>
                                        <a:gd name="T54" fmla="*/ 13 w 390"/>
                                        <a:gd name="T55" fmla="*/ 14 h 383"/>
                                        <a:gd name="T56" fmla="*/ 13 w 390"/>
                                        <a:gd name="T57" fmla="*/ 14 h 383"/>
                                        <a:gd name="T58" fmla="*/ 12 w 390"/>
                                        <a:gd name="T59" fmla="*/ 15 h 383"/>
                                        <a:gd name="T60" fmla="*/ 12 w 390"/>
                                        <a:gd name="T61" fmla="*/ 15 h 383"/>
                                        <a:gd name="T62" fmla="*/ 11 w 390"/>
                                        <a:gd name="T63" fmla="*/ 15 h 383"/>
                                        <a:gd name="T64" fmla="*/ 10 w 390"/>
                                        <a:gd name="T65" fmla="*/ 14 h 383"/>
                                        <a:gd name="T66" fmla="*/ 10 w 390"/>
                                        <a:gd name="T67" fmla="*/ 14 h 383"/>
                                        <a:gd name="T68" fmla="*/ 9 w 390"/>
                                        <a:gd name="T69" fmla="*/ 14 h 383"/>
                                        <a:gd name="T70" fmla="*/ 8 w 390"/>
                                        <a:gd name="T71" fmla="*/ 15 h 383"/>
                                        <a:gd name="T72" fmla="*/ 7 w 390"/>
                                        <a:gd name="T73" fmla="*/ 15 h 383"/>
                                        <a:gd name="T74" fmla="*/ 6 w 390"/>
                                        <a:gd name="T75" fmla="*/ 15 h 383"/>
                                        <a:gd name="T76" fmla="*/ 5 w 390"/>
                                        <a:gd name="T77" fmla="*/ 15 h 383"/>
                                        <a:gd name="T78" fmla="*/ 5 w 390"/>
                                        <a:gd name="T79" fmla="*/ 15 h 383"/>
                                        <a:gd name="T80" fmla="*/ 4 w 390"/>
                                        <a:gd name="T81" fmla="*/ 15 h 383"/>
                                        <a:gd name="T82" fmla="*/ 3 w 390"/>
                                        <a:gd name="T83" fmla="*/ 15 h 383"/>
                                        <a:gd name="T84" fmla="*/ 3 w 390"/>
                                        <a:gd name="T85" fmla="*/ 14 h 383"/>
                                        <a:gd name="T86" fmla="*/ 2 w 390"/>
                                        <a:gd name="T87" fmla="*/ 14 h 383"/>
                                        <a:gd name="T88" fmla="*/ 2 w 390"/>
                                        <a:gd name="T89" fmla="*/ 13 h 383"/>
                                        <a:gd name="T90" fmla="*/ 1 w 390"/>
                                        <a:gd name="T91" fmla="*/ 12 h 383"/>
                                        <a:gd name="T92" fmla="*/ 0 w 390"/>
                                        <a:gd name="T93" fmla="*/ 11 h 383"/>
                                        <a:gd name="T94" fmla="*/ 0 w 390"/>
                                        <a:gd name="T95" fmla="*/ 10 h 383"/>
                                        <a:gd name="T96" fmla="*/ 0 w 390"/>
                                        <a:gd name="T97" fmla="*/ 9 h 383"/>
                                        <a:gd name="T98" fmla="*/ 0 w 390"/>
                                        <a:gd name="T99" fmla="*/ 8 h 383"/>
                                        <a:gd name="T100" fmla="*/ 0 w 390"/>
                                        <a:gd name="T101" fmla="*/ 7 h 383"/>
                                        <a:gd name="T102" fmla="*/ 0 w 390"/>
                                        <a:gd name="T103" fmla="*/ 5 h 383"/>
                                        <a:gd name="T104" fmla="*/ 1 w 390"/>
                                        <a:gd name="T105" fmla="*/ 4 h 383"/>
                                        <a:gd name="T106" fmla="*/ 2 w 390"/>
                                        <a:gd name="T107" fmla="*/ 3 h 383"/>
                                        <a:gd name="T108" fmla="*/ 2 w 390"/>
                                        <a:gd name="T109" fmla="*/ 2 h 3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90"/>
                                        <a:gd name="T166" fmla="*/ 0 h 383"/>
                                        <a:gd name="T167" fmla="*/ 390 w 390"/>
                                        <a:gd name="T168" fmla="*/ 383 h 3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90" h="383">
                                          <a:moveTo>
                                            <a:pt x="57" y="53"/>
                                          </a:moveTo>
                                          <a:lnTo>
                                            <a:pt x="76" y="36"/>
                                          </a:lnTo>
                                          <a:lnTo>
                                            <a:pt x="95" y="22"/>
                                          </a:lnTo>
                                          <a:lnTo>
                                            <a:pt x="115" y="11"/>
                                          </a:lnTo>
                                          <a:lnTo>
                                            <a:pt x="140" y="3"/>
                                          </a:lnTo>
                                          <a:lnTo>
                                            <a:pt x="160" y="0"/>
                                          </a:lnTo>
                                          <a:lnTo>
                                            <a:pt x="186" y="0"/>
                                          </a:lnTo>
                                          <a:lnTo>
                                            <a:pt x="221" y="2"/>
                                          </a:lnTo>
                                          <a:lnTo>
                                            <a:pt x="256" y="11"/>
                                          </a:lnTo>
                                          <a:lnTo>
                                            <a:pt x="279" y="25"/>
                                          </a:lnTo>
                                          <a:lnTo>
                                            <a:pt x="293" y="47"/>
                                          </a:lnTo>
                                          <a:lnTo>
                                            <a:pt x="308" y="72"/>
                                          </a:lnTo>
                                          <a:lnTo>
                                            <a:pt x="324" y="97"/>
                                          </a:lnTo>
                                          <a:lnTo>
                                            <a:pt x="342" y="117"/>
                                          </a:lnTo>
                                          <a:lnTo>
                                            <a:pt x="359" y="135"/>
                                          </a:lnTo>
                                          <a:lnTo>
                                            <a:pt x="379" y="159"/>
                                          </a:lnTo>
                                          <a:lnTo>
                                            <a:pt x="390" y="183"/>
                                          </a:lnTo>
                                          <a:lnTo>
                                            <a:pt x="390" y="200"/>
                                          </a:lnTo>
                                          <a:lnTo>
                                            <a:pt x="390" y="211"/>
                                          </a:lnTo>
                                          <a:lnTo>
                                            <a:pt x="383" y="227"/>
                                          </a:lnTo>
                                          <a:lnTo>
                                            <a:pt x="373" y="243"/>
                                          </a:lnTo>
                                          <a:lnTo>
                                            <a:pt x="361" y="261"/>
                                          </a:lnTo>
                                          <a:lnTo>
                                            <a:pt x="344" y="282"/>
                                          </a:lnTo>
                                          <a:lnTo>
                                            <a:pt x="330" y="299"/>
                                          </a:lnTo>
                                          <a:lnTo>
                                            <a:pt x="318" y="317"/>
                                          </a:lnTo>
                                          <a:lnTo>
                                            <a:pt x="313" y="329"/>
                                          </a:lnTo>
                                          <a:lnTo>
                                            <a:pt x="312" y="336"/>
                                          </a:lnTo>
                                          <a:lnTo>
                                            <a:pt x="315" y="341"/>
                                          </a:lnTo>
                                          <a:lnTo>
                                            <a:pt x="321" y="345"/>
                                          </a:lnTo>
                                          <a:lnTo>
                                            <a:pt x="293" y="378"/>
                                          </a:lnTo>
                                          <a:lnTo>
                                            <a:pt x="290" y="372"/>
                                          </a:lnTo>
                                          <a:lnTo>
                                            <a:pt x="274" y="362"/>
                                          </a:lnTo>
                                          <a:lnTo>
                                            <a:pt x="257" y="358"/>
                                          </a:lnTo>
                                          <a:lnTo>
                                            <a:pt x="238" y="356"/>
                                          </a:lnTo>
                                          <a:lnTo>
                                            <a:pt x="221" y="360"/>
                                          </a:lnTo>
                                          <a:lnTo>
                                            <a:pt x="197" y="367"/>
                                          </a:lnTo>
                                          <a:lnTo>
                                            <a:pt x="170" y="376"/>
                                          </a:lnTo>
                                          <a:lnTo>
                                            <a:pt x="149" y="382"/>
                                          </a:lnTo>
                                          <a:lnTo>
                                            <a:pt x="133" y="383"/>
                                          </a:lnTo>
                                          <a:lnTo>
                                            <a:pt x="117" y="383"/>
                                          </a:lnTo>
                                          <a:lnTo>
                                            <a:pt x="101" y="378"/>
                                          </a:lnTo>
                                          <a:lnTo>
                                            <a:pt x="85" y="369"/>
                                          </a:lnTo>
                                          <a:lnTo>
                                            <a:pt x="74" y="357"/>
                                          </a:lnTo>
                                          <a:lnTo>
                                            <a:pt x="59" y="343"/>
                                          </a:lnTo>
                                          <a:lnTo>
                                            <a:pt x="42" y="321"/>
                                          </a:lnTo>
                                          <a:lnTo>
                                            <a:pt x="23" y="292"/>
                                          </a:lnTo>
                                          <a:lnTo>
                                            <a:pt x="10" y="265"/>
                                          </a:lnTo>
                                          <a:lnTo>
                                            <a:pt x="0" y="237"/>
                                          </a:lnTo>
                                          <a:lnTo>
                                            <a:pt x="0" y="218"/>
                                          </a:lnTo>
                                          <a:lnTo>
                                            <a:pt x="1" y="200"/>
                                          </a:lnTo>
                                          <a:lnTo>
                                            <a:pt x="6" y="164"/>
                                          </a:lnTo>
                                          <a:lnTo>
                                            <a:pt x="12" y="124"/>
                                          </a:lnTo>
                                          <a:lnTo>
                                            <a:pt x="25" y="94"/>
                                          </a:lnTo>
                                          <a:lnTo>
                                            <a:pt x="41" y="71"/>
                                          </a:lnTo>
                                          <a:lnTo>
                                            <a:pt x="57" y="53"/>
                                          </a:lnTo>
                                          <a:close/>
                                        </a:path>
                                      </a:pathLst>
                                    </a:custGeom>
                                    <a:solidFill>
                                      <a:srgbClr val="E00000"/>
                                    </a:solidFill>
                                    <a:ln w="9525">
                                      <a:noFill/>
                                      <a:round/>
                                      <a:headEnd/>
                                      <a:tailEnd/>
                                    </a:ln>
                                  </p:spPr>
                                  <p:txBody>
                                    <a:bodyPr/>
                                    <a:lstStyle/>
                                    <a:p>
                                      <a:endParaRPr lang="cs-CZ"/>
                                    </a:p>
                                  </p:txBody>
                                </p:sp>
                                <p:sp>
                                  <p:nvSpPr>
                                    <p:cNvPr id="512" name="Freeform 117">
                                      <a:extLst>
                                        <a:ext uri="{FF2B5EF4-FFF2-40B4-BE49-F238E27FC236}">
                                          <a16:creationId xmlns:a16="http://schemas.microsoft.com/office/drawing/2014/main" id="{74626316-E43C-4D9E-B303-913FCCFCAF4D}"/>
                                        </a:ext>
                                      </a:extLst>
                                    </p:cNvPr>
                                    <p:cNvSpPr>
                                      <a:spLocks/>
                                    </p:cNvSpPr>
                                    <p:nvPr/>
                                  </p:nvSpPr>
                                  <p:spPr bwMode="auto">
                                    <a:xfrm>
                                      <a:off x="2074" y="1758"/>
                                      <a:ext cx="71" cy="71"/>
                                    </a:xfrm>
                                    <a:custGeom>
                                      <a:avLst/>
                                      <a:gdLst>
                                        <a:gd name="T0" fmla="*/ 2 w 357"/>
                                        <a:gd name="T1" fmla="*/ 2 h 351"/>
                                        <a:gd name="T2" fmla="*/ 3 w 357"/>
                                        <a:gd name="T3" fmla="*/ 1 h 351"/>
                                        <a:gd name="T4" fmla="*/ 3 w 357"/>
                                        <a:gd name="T5" fmla="*/ 1 h 351"/>
                                        <a:gd name="T6" fmla="*/ 4 w 357"/>
                                        <a:gd name="T7" fmla="*/ 0 h 351"/>
                                        <a:gd name="T8" fmla="*/ 5 w 357"/>
                                        <a:gd name="T9" fmla="*/ 0 h 351"/>
                                        <a:gd name="T10" fmla="*/ 6 w 357"/>
                                        <a:gd name="T11" fmla="*/ 0 h 351"/>
                                        <a:gd name="T12" fmla="*/ 7 w 357"/>
                                        <a:gd name="T13" fmla="*/ 0 h 351"/>
                                        <a:gd name="T14" fmla="*/ 8 w 357"/>
                                        <a:gd name="T15" fmla="*/ 0 h 351"/>
                                        <a:gd name="T16" fmla="*/ 9 w 357"/>
                                        <a:gd name="T17" fmla="*/ 0 h 351"/>
                                        <a:gd name="T18" fmla="*/ 10 w 357"/>
                                        <a:gd name="T19" fmla="*/ 1 h 351"/>
                                        <a:gd name="T20" fmla="*/ 11 w 357"/>
                                        <a:gd name="T21" fmla="*/ 2 h 351"/>
                                        <a:gd name="T22" fmla="*/ 11 w 357"/>
                                        <a:gd name="T23" fmla="*/ 3 h 351"/>
                                        <a:gd name="T24" fmla="*/ 12 w 357"/>
                                        <a:gd name="T25" fmla="*/ 4 h 351"/>
                                        <a:gd name="T26" fmla="*/ 12 w 357"/>
                                        <a:gd name="T27" fmla="*/ 4 h 351"/>
                                        <a:gd name="T28" fmla="*/ 13 w 357"/>
                                        <a:gd name="T29" fmla="*/ 5 h 351"/>
                                        <a:gd name="T30" fmla="*/ 14 w 357"/>
                                        <a:gd name="T31" fmla="*/ 6 h 351"/>
                                        <a:gd name="T32" fmla="*/ 14 w 357"/>
                                        <a:gd name="T33" fmla="*/ 7 h 351"/>
                                        <a:gd name="T34" fmla="*/ 14 w 357"/>
                                        <a:gd name="T35" fmla="*/ 7 h 351"/>
                                        <a:gd name="T36" fmla="*/ 14 w 357"/>
                                        <a:gd name="T37" fmla="*/ 8 h 351"/>
                                        <a:gd name="T38" fmla="*/ 14 w 357"/>
                                        <a:gd name="T39" fmla="*/ 8 h 351"/>
                                        <a:gd name="T40" fmla="*/ 14 w 357"/>
                                        <a:gd name="T41" fmla="*/ 9 h 351"/>
                                        <a:gd name="T42" fmla="*/ 13 w 357"/>
                                        <a:gd name="T43" fmla="*/ 10 h 351"/>
                                        <a:gd name="T44" fmla="*/ 13 w 357"/>
                                        <a:gd name="T45" fmla="*/ 11 h 351"/>
                                        <a:gd name="T46" fmla="*/ 12 w 357"/>
                                        <a:gd name="T47" fmla="*/ 11 h 351"/>
                                        <a:gd name="T48" fmla="*/ 12 w 357"/>
                                        <a:gd name="T49" fmla="*/ 12 h 351"/>
                                        <a:gd name="T50" fmla="*/ 11 w 357"/>
                                        <a:gd name="T51" fmla="*/ 12 h 351"/>
                                        <a:gd name="T52" fmla="*/ 11 w 357"/>
                                        <a:gd name="T53" fmla="*/ 13 h 351"/>
                                        <a:gd name="T54" fmla="*/ 11 w 357"/>
                                        <a:gd name="T55" fmla="*/ 13 h 351"/>
                                        <a:gd name="T56" fmla="*/ 12 w 357"/>
                                        <a:gd name="T57" fmla="*/ 13 h 351"/>
                                        <a:gd name="T58" fmla="*/ 11 w 357"/>
                                        <a:gd name="T59" fmla="*/ 14 h 351"/>
                                        <a:gd name="T60" fmla="*/ 11 w 357"/>
                                        <a:gd name="T61" fmla="*/ 14 h 351"/>
                                        <a:gd name="T62" fmla="*/ 10 w 357"/>
                                        <a:gd name="T63" fmla="*/ 14 h 351"/>
                                        <a:gd name="T64" fmla="*/ 9 w 357"/>
                                        <a:gd name="T65" fmla="*/ 14 h 351"/>
                                        <a:gd name="T66" fmla="*/ 9 w 357"/>
                                        <a:gd name="T67" fmla="*/ 13 h 351"/>
                                        <a:gd name="T68" fmla="*/ 8 w 357"/>
                                        <a:gd name="T69" fmla="*/ 14 h 351"/>
                                        <a:gd name="T70" fmla="*/ 7 w 357"/>
                                        <a:gd name="T71" fmla="*/ 14 h 351"/>
                                        <a:gd name="T72" fmla="*/ 6 w 357"/>
                                        <a:gd name="T73" fmla="*/ 14 h 351"/>
                                        <a:gd name="T74" fmla="*/ 5 w 357"/>
                                        <a:gd name="T75" fmla="*/ 14 h 351"/>
                                        <a:gd name="T76" fmla="*/ 5 w 357"/>
                                        <a:gd name="T77" fmla="*/ 14 h 351"/>
                                        <a:gd name="T78" fmla="*/ 4 w 357"/>
                                        <a:gd name="T79" fmla="*/ 14 h 351"/>
                                        <a:gd name="T80" fmla="*/ 4 w 357"/>
                                        <a:gd name="T81" fmla="*/ 14 h 351"/>
                                        <a:gd name="T82" fmla="*/ 3 w 357"/>
                                        <a:gd name="T83" fmla="*/ 14 h 351"/>
                                        <a:gd name="T84" fmla="*/ 3 w 357"/>
                                        <a:gd name="T85" fmla="*/ 13 h 351"/>
                                        <a:gd name="T86" fmla="*/ 2 w 357"/>
                                        <a:gd name="T87" fmla="*/ 13 h 351"/>
                                        <a:gd name="T88" fmla="*/ 2 w 357"/>
                                        <a:gd name="T89" fmla="*/ 12 h 351"/>
                                        <a:gd name="T90" fmla="*/ 1 w 357"/>
                                        <a:gd name="T91" fmla="*/ 11 h 351"/>
                                        <a:gd name="T92" fmla="*/ 0 w 357"/>
                                        <a:gd name="T93" fmla="*/ 10 h 351"/>
                                        <a:gd name="T94" fmla="*/ 0 w 357"/>
                                        <a:gd name="T95" fmla="*/ 9 h 351"/>
                                        <a:gd name="T96" fmla="*/ 0 w 357"/>
                                        <a:gd name="T97" fmla="*/ 8 h 351"/>
                                        <a:gd name="T98" fmla="*/ 0 w 357"/>
                                        <a:gd name="T99" fmla="*/ 7 h 351"/>
                                        <a:gd name="T100" fmla="*/ 0 w 357"/>
                                        <a:gd name="T101" fmla="*/ 6 h 351"/>
                                        <a:gd name="T102" fmla="*/ 0 w 357"/>
                                        <a:gd name="T103" fmla="*/ 5 h 351"/>
                                        <a:gd name="T104" fmla="*/ 1 w 357"/>
                                        <a:gd name="T105" fmla="*/ 3 h 351"/>
                                        <a:gd name="T106" fmla="*/ 1 w 357"/>
                                        <a:gd name="T107" fmla="*/ 3 h 351"/>
                                        <a:gd name="T108" fmla="*/ 2 w 357"/>
                                        <a:gd name="T109" fmla="*/ 2 h 35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57"/>
                                        <a:gd name="T166" fmla="*/ 0 h 351"/>
                                        <a:gd name="T167" fmla="*/ 357 w 357"/>
                                        <a:gd name="T168" fmla="*/ 351 h 35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57" h="351">
                                          <a:moveTo>
                                            <a:pt x="53" y="47"/>
                                          </a:moveTo>
                                          <a:lnTo>
                                            <a:pt x="70" y="33"/>
                                          </a:lnTo>
                                          <a:lnTo>
                                            <a:pt x="87" y="20"/>
                                          </a:lnTo>
                                          <a:lnTo>
                                            <a:pt x="106" y="10"/>
                                          </a:lnTo>
                                          <a:lnTo>
                                            <a:pt x="128" y="2"/>
                                          </a:lnTo>
                                          <a:lnTo>
                                            <a:pt x="148" y="0"/>
                                          </a:lnTo>
                                          <a:lnTo>
                                            <a:pt x="171" y="0"/>
                                          </a:lnTo>
                                          <a:lnTo>
                                            <a:pt x="203" y="1"/>
                                          </a:lnTo>
                                          <a:lnTo>
                                            <a:pt x="235" y="10"/>
                                          </a:lnTo>
                                          <a:lnTo>
                                            <a:pt x="256" y="23"/>
                                          </a:lnTo>
                                          <a:lnTo>
                                            <a:pt x="269" y="42"/>
                                          </a:lnTo>
                                          <a:lnTo>
                                            <a:pt x="283" y="66"/>
                                          </a:lnTo>
                                          <a:lnTo>
                                            <a:pt x="298" y="89"/>
                                          </a:lnTo>
                                          <a:lnTo>
                                            <a:pt x="313" y="107"/>
                                          </a:lnTo>
                                          <a:lnTo>
                                            <a:pt x="330" y="123"/>
                                          </a:lnTo>
                                          <a:lnTo>
                                            <a:pt x="348" y="146"/>
                                          </a:lnTo>
                                          <a:lnTo>
                                            <a:pt x="357" y="167"/>
                                          </a:lnTo>
                                          <a:lnTo>
                                            <a:pt x="357" y="184"/>
                                          </a:lnTo>
                                          <a:lnTo>
                                            <a:pt x="357" y="193"/>
                                          </a:lnTo>
                                          <a:lnTo>
                                            <a:pt x="352" y="209"/>
                                          </a:lnTo>
                                          <a:lnTo>
                                            <a:pt x="343" y="224"/>
                                          </a:lnTo>
                                          <a:lnTo>
                                            <a:pt x="332" y="238"/>
                                          </a:lnTo>
                                          <a:lnTo>
                                            <a:pt x="315" y="259"/>
                                          </a:lnTo>
                                          <a:lnTo>
                                            <a:pt x="303" y="274"/>
                                          </a:lnTo>
                                          <a:lnTo>
                                            <a:pt x="292" y="292"/>
                                          </a:lnTo>
                                          <a:lnTo>
                                            <a:pt x="288" y="302"/>
                                          </a:lnTo>
                                          <a:lnTo>
                                            <a:pt x="287" y="308"/>
                                          </a:lnTo>
                                          <a:lnTo>
                                            <a:pt x="289" y="313"/>
                                          </a:lnTo>
                                          <a:lnTo>
                                            <a:pt x="295" y="316"/>
                                          </a:lnTo>
                                          <a:lnTo>
                                            <a:pt x="269" y="347"/>
                                          </a:lnTo>
                                          <a:lnTo>
                                            <a:pt x="266" y="341"/>
                                          </a:lnTo>
                                          <a:lnTo>
                                            <a:pt x="252" y="333"/>
                                          </a:lnTo>
                                          <a:lnTo>
                                            <a:pt x="236" y="329"/>
                                          </a:lnTo>
                                          <a:lnTo>
                                            <a:pt x="219" y="327"/>
                                          </a:lnTo>
                                          <a:lnTo>
                                            <a:pt x="203" y="331"/>
                                          </a:lnTo>
                                          <a:lnTo>
                                            <a:pt x="181" y="337"/>
                                          </a:lnTo>
                                          <a:lnTo>
                                            <a:pt x="156" y="345"/>
                                          </a:lnTo>
                                          <a:lnTo>
                                            <a:pt x="136" y="351"/>
                                          </a:lnTo>
                                          <a:lnTo>
                                            <a:pt x="122" y="351"/>
                                          </a:lnTo>
                                          <a:lnTo>
                                            <a:pt x="107" y="351"/>
                                          </a:lnTo>
                                          <a:lnTo>
                                            <a:pt x="93" y="347"/>
                                          </a:lnTo>
                                          <a:lnTo>
                                            <a:pt x="78" y="339"/>
                                          </a:lnTo>
                                          <a:lnTo>
                                            <a:pt x="68" y="327"/>
                                          </a:lnTo>
                                          <a:lnTo>
                                            <a:pt x="55" y="315"/>
                                          </a:lnTo>
                                          <a:lnTo>
                                            <a:pt x="38" y="295"/>
                                          </a:lnTo>
                                          <a:lnTo>
                                            <a:pt x="22" y="268"/>
                                          </a:lnTo>
                                          <a:lnTo>
                                            <a:pt x="10" y="242"/>
                                          </a:lnTo>
                                          <a:lnTo>
                                            <a:pt x="0" y="218"/>
                                          </a:lnTo>
                                          <a:lnTo>
                                            <a:pt x="0" y="200"/>
                                          </a:lnTo>
                                          <a:lnTo>
                                            <a:pt x="0" y="184"/>
                                          </a:lnTo>
                                          <a:lnTo>
                                            <a:pt x="6" y="151"/>
                                          </a:lnTo>
                                          <a:lnTo>
                                            <a:pt x="12" y="114"/>
                                          </a:lnTo>
                                          <a:lnTo>
                                            <a:pt x="23" y="85"/>
                                          </a:lnTo>
                                          <a:lnTo>
                                            <a:pt x="37" y="65"/>
                                          </a:lnTo>
                                          <a:lnTo>
                                            <a:pt x="53" y="47"/>
                                          </a:lnTo>
                                          <a:close/>
                                        </a:path>
                                      </a:pathLst>
                                    </a:custGeom>
                                    <a:solidFill>
                                      <a:srgbClr val="C00000"/>
                                    </a:solidFill>
                                    <a:ln w="9525">
                                      <a:noFill/>
                                      <a:round/>
                                      <a:headEnd/>
                                      <a:tailEnd/>
                                    </a:ln>
                                  </p:spPr>
                                  <p:txBody>
                                    <a:bodyPr/>
                                    <a:lstStyle/>
                                    <a:p>
                                      <a:endParaRPr lang="cs-CZ"/>
                                    </a:p>
                                  </p:txBody>
                                </p:sp>
                              </p:grpSp>
                            </p:grpSp>
                            <p:grpSp>
                              <p:nvGrpSpPr>
                                <p:cNvPr id="501" name="Group 118">
                                  <a:extLst>
                                    <a:ext uri="{FF2B5EF4-FFF2-40B4-BE49-F238E27FC236}">
                                      <a16:creationId xmlns:a16="http://schemas.microsoft.com/office/drawing/2014/main" id="{A836DCDC-F751-45B5-B05C-148E5C846E65}"/>
                                    </a:ext>
                                  </a:extLst>
                                </p:cNvPr>
                                <p:cNvGrpSpPr>
                                  <a:grpSpLocks/>
                                </p:cNvGrpSpPr>
                                <p:nvPr/>
                              </p:nvGrpSpPr>
                              <p:grpSpPr bwMode="auto">
                                <a:xfrm>
                                  <a:off x="2052" y="1742"/>
                                  <a:ext cx="36" cy="95"/>
                                  <a:chOff x="2052" y="1742"/>
                                  <a:chExt cx="36" cy="95"/>
                                </a:xfrm>
                              </p:grpSpPr>
                              <p:grpSp>
                                <p:nvGrpSpPr>
                                  <p:cNvPr id="502" name="Group 119">
                                    <a:extLst>
                                      <a:ext uri="{FF2B5EF4-FFF2-40B4-BE49-F238E27FC236}">
                                        <a16:creationId xmlns:a16="http://schemas.microsoft.com/office/drawing/2014/main" id="{1951084F-F1C7-4BBC-AD02-4B36EF098D8C}"/>
                                      </a:ext>
                                    </a:extLst>
                                  </p:cNvPr>
                                  <p:cNvGrpSpPr>
                                    <a:grpSpLocks/>
                                  </p:cNvGrpSpPr>
                                  <p:nvPr/>
                                </p:nvGrpSpPr>
                                <p:grpSpPr bwMode="auto">
                                  <a:xfrm>
                                    <a:off x="2060" y="1742"/>
                                    <a:ext cx="20" cy="23"/>
                                    <a:chOff x="2060" y="1742"/>
                                    <a:chExt cx="20" cy="23"/>
                                  </a:xfrm>
                                </p:grpSpPr>
                                <p:sp>
                                  <p:nvSpPr>
                                    <p:cNvPr id="505" name="Freeform 120">
                                      <a:extLst>
                                        <a:ext uri="{FF2B5EF4-FFF2-40B4-BE49-F238E27FC236}">
                                          <a16:creationId xmlns:a16="http://schemas.microsoft.com/office/drawing/2014/main" id="{1CB74597-60EC-4371-999C-F9777C64114D}"/>
                                        </a:ext>
                                      </a:extLst>
                                    </p:cNvPr>
                                    <p:cNvSpPr>
                                      <a:spLocks/>
                                    </p:cNvSpPr>
                                    <p:nvPr/>
                                  </p:nvSpPr>
                                  <p:spPr bwMode="auto">
                                    <a:xfrm>
                                      <a:off x="2060" y="1742"/>
                                      <a:ext cx="20" cy="23"/>
                                    </a:xfrm>
                                    <a:custGeom>
                                      <a:avLst/>
                                      <a:gdLst>
                                        <a:gd name="T0" fmla="*/ 1 w 101"/>
                                        <a:gd name="T1" fmla="*/ 1 h 112"/>
                                        <a:gd name="T2" fmla="*/ 1 w 101"/>
                                        <a:gd name="T3" fmla="*/ 1 h 112"/>
                                        <a:gd name="T4" fmla="*/ 1 w 101"/>
                                        <a:gd name="T5" fmla="*/ 1 h 112"/>
                                        <a:gd name="T6" fmla="*/ 2 w 101"/>
                                        <a:gd name="T7" fmla="*/ 0 h 112"/>
                                        <a:gd name="T8" fmla="*/ 3 w 101"/>
                                        <a:gd name="T9" fmla="*/ 0 h 112"/>
                                        <a:gd name="T10" fmla="*/ 3 w 101"/>
                                        <a:gd name="T11" fmla="*/ 0 h 112"/>
                                        <a:gd name="T12" fmla="*/ 3 w 101"/>
                                        <a:gd name="T13" fmla="*/ 0 h 112"/>
                                        <a:gd name="T14" fmla="*/ 4 w 101"/>
                                        <a:gd name="T15" fmla="*/ 0 h 112"/>
                                        <a:gd name="T16" fmla="*/ 4 w 101"/>
                                        <a:gd name="T17" fmla="*/ 1 h 112"/>
                                        <a:gd name="T18" fmla="*/ 4 w 101"/>
                                        <a:gd name="T19" fmla="*/ 1 h 112"/>
                                        <a:gd name="T20" fmla="*/ 4 w 101"/>
                                        <a:gd name="T21" fmla="*/ 2 h 112"/>
                                        <a:gd name="T22" fmla="*/ 4 w 101"/>
                                        <a:gd name="T23" fmla="*/ 3 h 112"/>
                                        <a:gd name="T24" fmla="*/ 3 w 101"/>
                                        <a:gd name="T25" fmla="*/ 3 h 112"/>
                                        <a:gd name="T26" fmla="*/ 3 w 101"/>
                                        <a:gd name="T27" fmla="*/ 4 h 112"/>
                                        <a:gd name="T28" fmla="*/ 2 w 101"/>
                                        <a:gd name="T29" fmla="*/ 4 h 112"/>
                                        <a:gd name="T30" fmla="*/ 2 w 101"/>
                                        <a:gd name="T31" fmla="*/ 5 h 112"/>
                                        <a:gd name="T32" fmla="*/ 1 w 101"/>
                                        <a:gd name="T33" fmla="*/ 5 h 112"/>
                                        <a:gd name="T34" fmla="*/ 1 w 101"/>
                                        <a:gd name="T35" fmla="*/ 5 h 112"/>
                                        <a:gd name="T36" fmla="*/ 1 w 101"/>
                                        <a:gd name="T37" fmla="*/ 5 h 112"/>
                                        <a:gd name="T38" fmla="*/ 0 w 101"/>
                                        <a:gd name="T39" fmla="*/ 4 h 112"/>
                                        <a:gd name="T40" fmla="*/ 0 w 101"/>
                                        <a:gd name="T41" fmla="*/ 4 h 112"/>
                                        <a:gd name="T42" fmla="*/ 0 w 101"/>
                                        <a:gd name="T43" fmla="*/ 3 h 112"/>
                                        <a:gd name="T44" fmla="*/ 0 w 101"/>
                                        <a:gd name="T45" fmla="*/ 3 h 112"/>
                                        <a:gd name="T46" fmla="*/ 0 w 101"/>
                                        <a:gd name="T47" fmla="*/ 2 h 112"/>
                                        <a:gd name="T48" fmla="*/ 1 w 101"/>
                                        <a:gd name="T49" fmla="*/ 1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2"/>
                                        <a:gd name="T77" fmla="*/ 101 w 101"/>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2">
                                          <a:moveTo>
                                            <a:pt x="16" y="35"/>
                                          </a:moveTo>
                                          <a:lnTo>
                                            <a:pt x="26" y="24"/>
                                          </a:lnTo>
                                          <a:lnTo>
                                            <a:pt x="37" y="16"/>
                                          </a:lnTo>
                                          <a:lnTo>
                                            <a:pt x="49" y="9"/>
                                          </a:lnTo>
                                          <a:lnTo>
                                            <a:pt x="64" y="2"/>
                                          </a:lnTo>
                                          <a:lnTo>
                                            <a:pt x="76" y="0"/>
                                          </a:lnTo>
                                          <a:lnTo>
                                            <a:pt x="86" y="3"/>
                                          </a:lnTo>
                                          <a:lnTo>
                                            <a:pt x="95" y="11"/>
                                          </a:lnTo>
                                          <a:lnTo>
                                            <a:pt x="99" y="22"/>
                                          </a:lnTo>
                                          <a:lnTo>
                                            <a:pt x="101" y="33"/>
                                          </a:lnTo>
                                          <a:lnTo>
                                            <a:pt x="98" y="49"/>
                                          </a:lnTo>
                                          <a:lnTo>
                                            <a:pt x="92" y="63"/>
                                          </a:lnTo>
                                          <a:lnTo>
                                            <a:pt x="84" y="75"/>
                                          </a:lnTo>
                                          <a:lnTo>
                                            <a:pt x="75" y="86"/>
                                          </a:lnTo>
                                          <a:lnTo>
                                            <a:pt x="63" y="97"/>
                                          </a:lnTo>
                                          <a:lnTo>
                                            <a:pt x="50" y="106"/>
                                          </a:lnTo>
                                          <a:lnTo>
                                            <a:pt x="37" y="111"/>
                                          </a:lnTo>
                                          <a:lnTo>
                                            <a:pt x="24" y="112"/>
                                          </a:lnTo>
                                          <a:lnTo>
                                            <a:pt x="13" y="108"/>
                                          </a:lnTo>
                                          <a:lnTo>
                                            <a:pt x="6" y="99"/>
                                          </a:lnTo>
                                          <a:lnTo>
                                            <a:pt x="1" y="89"/>
                                          </a:lnTo>
                                          <a:lnTo>
                                            <a:pt x="0" y="75"/>
                                          </a:lnTo>
                                          <a:lnTo>
                                            <a:pt x="3" y="61"/>
                                          </a:lnTo>
                                          <a:lnTo>
                                            <a:pt x="7" y="50"/>
                                          </a:lnTo>
                                          <a:lnTo>
                                            <a:pt x="16" y="35"/>
                                          </a:lnTo>
                                          <a:close/>
                                        </a:path>
                                      </a:pathLst>
                                    </a:custGeom>
                                    <a:solidFill>
                                      <a:srgbClr val="8080FF"/>
                                    </a:solidFill>
                                    <a:ln w="9525">
                                      <a:noFill/>
                                      <a:round/>
                                      <a:headEnd/>
                                      <a:tailEnd/>
                                    </a:ln>
                                  </p:spPr>
                                  <p:txBody>
                                    <a:bodyPr/>
                                    <a:lstStyle/>
                                    <a:p>
                                      <a:endParaRPr lang="cs-CZ"/>
                                    </a:p>
                                  </p:txBody>
                                </p:sp>
                                <p:sp>
                                  <p:nvSpPr>
                                    <p:cNvPr id="506" name="Freeform 121">
                                      <a:extLst>
                                        <a:ext uri="{FF2B5EF4-FFF2-40B4-BE49-F238E27FC236}">
                                          <a16:creationId xmlns:a16="http://schemas.microsoft.com/office/drawing/2014/main" id="{F3F95BF9-CF6B-4EFA-B194-78555A945B7A}"/>
                                        </a:ext>
                                      </a:extLst>
                                    </p:cNvPr>
                                    <p:cNvSpPr>
                                      <a:spLocks/>
                                    </p:cNvSpPr>
                                    <p:nvPr/>
                                  </p:nvSpPr>
                                  <p:spPr bwMode="auto">
                                    <a:xfrm>
                                      <a:off x="2065" y="1747"/>
                                      <a:ext cx="10" cy="12"/>
                                    </a:xfrm>
                                    <a:custGeom>
                                      <a:avLst/>
                                      <a:gdLst>
                                        <a:gd name="T0" fmla="*/ 0 w 54"/>
                                        <a:gd name="T1" fmla="*/ 1 h 61"/>
                                        <a:gd name="T2" fmla="*/ 1 w 54"/>
                                        <a:gd name="T3" fmla="*/ 1 h 61"/>
                                        <a:gd name="T4" fmla="*/ 1 w 54"/>
                                        <a:gd name="T5" fmla="*/ 0 h 61"/>
                                        <a:gd name="T6" fmla="*/ 1 w 54"/>
                                        <a:gd name="T7" fmla="*/ 0 h 61"/>
                                        <a:gd name="T8" fmla="*/ 1 w 54"/>
                                        <a:gd name="T9" fmla="*/ 0 h 61"/>
                                        <a:gd name="T10" fmla="*/ 1 w 54"/>
                                        <a:gd name="T11" fmla="*/ 0 h 61"/>
                                        <a:gd name="T12" fmla="*/ 1 w 54"/>
                                        <a:gd name="T13" fmla="*/ 0 h 61"/>
                                        <a:gd name="T14" fmla="*/ 2 w 54"/>
                                        <a:gd name="T15" fmla="*/ 0 h 61"/>
                                        <a:gd name="T16" fmla="*/ 2 w 54"/>
                                        <a:gd name="T17" fmla="*/ 0 h 61"/>
                                        <a:gd name="T18" fmla="*/ 2 w 54"/>
                                        <a:gd name="T19" fmla="*/ 1 h 61"/>
                                        <a:gd name="T20" fmla="*/ 2 w 54"/>
                                        <a:gd name="T21" fmla="*/ 1 h 61"/>
                                        <a:gd name="T22" fmla="*/ 2 w 54"/>
                                        <a:gd name="T23" fmla="*/ 1 h 61"/>
                                        <a:gd name="T24" fmla="*/ 1 w 54"/>
                                        <a:gd name="T25" fmla="*/ 2 h 61"/>
                                        <a:gd name="T26" fmla="*/ 1 w 54"/>
                                        <a:gd name="T27" fmla="*/ 2 h 61"/>
                                        <a:gd name="T28" fmla="*/ 1 w 54"/>
                                        <a:gd name="T29" fmla="*/ 2 h 61"/>
                                        <a:gd name="T30" fmla="*/ 1 w 54"/>
                                        <a:gd name="T31" fmla="*/ 2 h 61"/>
                                        <a:gd name="T32" fmla="*/ 1 w 54"/>
                                        <a:gd name="T33" fmla="*/ 2 h 61"/>
                                        <a:gd name="T34" fmla="*/ 1 w 54"/>
                                        <a:gd name="T35" fmla="*/ 2 h 61"/>
                                        <a:gd name="T36" fmla="*/ 0 w 54"/>
                                        <a:gd name="T37" fmla="*/ 2 h 61"/>
                                        <a:gd name="T38" fmla="*/ 0 w 54"/>
                                        <a:gd name="T39" fmla="*/ 2 h 61"/>
                                        <a:gd name="T40" fmla="*/ 0 w 54"/>
                                        <a:gd name="T41" fmla="*/ 2 h 61"/>
                                        <a:gd name="T42" fmla="*/ 0 w 54"/>
                                        <a:gd name="T43" fmla="*/ 2 h 61"/>
                                        <a:gd name="T44" fmla="*/ 0 w 54"/>
                                        <a:gd name="T45" fmla="*/ 1 h 61"/>
                                        <a:gd name="T46" fmla="*/ 0 w 54"/>
                                        <a:gd name="T47" fmla="*/ 1 h 61"/>
                                        <a:gd name="T48" fmla="*/ 0 w 54"/>
                                        <a:gd name="T49" fmla="*/ 1 h 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4"/>
                                        <a:gd name="T76" fmla="*/ 0 h 61"/>
                                        <a:gd name="T77" fmla="*/ 54 w 54"/>
                                        <a:gd name="T78" fmla="*/ 61 h 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4" h="61">
                                          <a:moveTo>
                                            <a:pt x="9" y="18"/>
                                          </a:moveTo>
                                          <a:lnTo>
                                            <a:pt x="14" y="13"/>
                                          </a:lnTo>
                                          <a:lnTo>
                                            <a:pt x="20" y="7"/>
                                          </a:lnTo>
                                          <a:lnTo>
                                            <a:pt x="26" y="4"/>
                                          </a:lnTo>
                                          <a:lnTo>
                                            <a:pt x="34" y="1"/>
                                          </a:lnTo>
                                          <a:lnTo>
                                            <a:pt x="40" y="0"/>
                                          </a:lnTo>
                                          <a:lnTo>
                                            <a:pt x="45" y="1"/>
                                          </a:lnTo>
                                          <a:lnTo>
                                            <a:pt x="51" y="5"/>
                                          </a:lnTo>
                                          <a:lnTo>
                                            <a:pt x="53" y="11"/>
                                          </a:lnTo>
                                          <a:lnTo>
                                            <a:pt x="54" y="17"/>
                                          </a:lnTo>
                                          <a:lnTo>
                                            <a:pt x="53" y="27"/>
                                          </a:lnTo>
                                          <a:lnTo>
                                            <a:pt x="50" y="35"/>
                                          </a:lnTo>
                                          <a:lnTo>
                                            <a:pt x="45" y="41"/>
                                          </a:lnTo>
                                          <a:lnTo>
                                            <a:pt x="40" y="47"/>
                                          </a:lnTo>
                                          <a:lnTo>
                                            <a:pt x="34" y="54"/>
                                          </a:lnTo>
                                          <a:lnTo>
                                            <a:pt x="27" y="58"/>
                                          </a:lnTo>
                                          <a:lnTo>
                                            <a:pt x="20" y="61"/>
                                          </a:lnTo>
                                          <a:lnTo>
                                            <a:pt x="14" y="61"/>
                                          </a:lnTo>
                                          <a:lnTo>
                                            <a:pt x="8" y="59"/>
                                          </a:lnTo>
                                          <a:lnTo>
                                            <a:pt x="3" y="54"/>
                                          </a:lnTo>
                                          <a:lnTo>
                                            <a:pt x="0" y="48"/>
                                          </a:lnTo>
                                          <a:lnTo>
                                            <a:pt x="0" y="41"/>
                                          </a:lnTo>
                                          <a:lnTo>
                                            <a:pt x="1" y="34"/>
                                          </a:lnTo>
                                          <a:lnTo>
                                            <a:pt x="3" y="27"/>
                                          </a:lnTo>
                                          <a:lnTo>
                                            <a:pt x="9" y="18"/>
                                          </a:lnTo>
                                          <a:close/>
                                        </a:path>
                                      </a:pathLst>
                                    </a:custGeom>
                                    <a:solidFill>
                                      <a:srgbClr val="600060"/>
                                    </a:solidFill>
                                    <a:ln w="9525">
                                      <a:noFill/>
                                      <a:round/>
                                      <a:headEnd/>
                                      <a:tailEnd/>
                                    </a:ln>
                                  </p:spPr>
                                  <p:txBody>
                                    <a:bodyPr/>
                                    <a:lstStyle/>
                                    <a:p>
                                      <a:endParaRPr lang="cs-CZ"/>
                                    </a:p>
                                  </p:txBody>
                                </p:sp>
                              </p:grpSp>
                              <p:sp>
                                <p:nvSpPr>
                                  <p:cNvPr id="503" name="Freeform 122">
                                    <a:extLst>
                                      <a:ext uri="{FF2B5EF4-FFF2-40B4-BE49-F238E27FC236}">
                                        <a16:creationId xmlns:a16="http://schemas.microsoft.com/office/drawing/2014/main" id="{6A339F89-9C2E-47E8-8D76-261ADABCF7BC}"/>
                                      </a:ext>
                                    </a:extLst>
                                  </p:cNvPr>
                                  <p:cNvSpPr>
                                    <a:spLocks/>
                                  </p:cNvSpPr>
                                  <p:nvPr/>
                                </p:nvSpPr>
                                <p:spPr bwMode="auto">
                                  <a:xfrm>
                                    <a:off x="2052" y="1788"/>
                                    <a:ext cx="21" cy="22"/>
                                  </a:xfrm>
                                  <a:custGeom>
                                    <a:avLst/>
                                    <a:gdLst>
                                      <a:gd name="T0" fmla="*/ 4 w 101"/>
                                      <a:gd name="T1" fmla="*/ 1 h 111"/>
                                      <a:gd name="T2" fmla="*/ 3 w 101"/>
                                      <a:gd name="T3" fmla="*/ 1 h 111"/>
                                      <a:gd name="T4" fmla="*/ 3 w 101"/>
                                      <a:gd name="T5" fmla="*/ 1 h 111"/>
                                      <a:gd name="T6" fmla="*/ 2 w 101"/>
                                      <a:gd name="T7" fmla="*/ 0 h 111"/>
                                      <a:gd name="T8" fmla="*/ 2 w 101"/>
                                      <a:gd name="T9" fmla="*/ 0 h 111"/>
                                      <a:gd name="T10" fmla="*/ 1 w 101"/>
                                      <a:gd name="T11" fmla="*/ 0 h 111"/>
                                      <a:gd name="T12" fmla="*/ 1 w 101"/>
                                      <a:gd name="T13" fmla="*/ 0 h 111"/>
                                      <a:gd name="T14" fmla="*/ 0 w 101"/>
                                      <a:gd name="T15" fmla="*/ 0 h 111"/>
                                      <a:gd name="T16" fmla="*/ 0 w 101"/>
                                      <a:gd name="T17" fmla="*/ 1 h 111"/>
                                      <a:gd name="T18" fmla="*/ 0 w 101"/>
                                      <a:gd name="T19" fmla="*/ 1 h 111"/>
                                      <a:gd name="T20" fmla="*/ 0 w 101"/>
                                      <a:gd name="T21" fmla="*/ 2 h 111"/>
                                      <a:gd name="T22" fmla="*/ 0 w 101"/>
                                      <a:gd name="T23" fmla="*/ 2 h 111"/>
                                      <a:gd name="T24" fmla="*/ 1 w 101"/>
                                      <a:gd name="T25" fmla="*/ 3 h 111"/>
                                      <a:gd name="T26" fmla="*/ 1 w 101"/>
                                      <a:gd name="T27" fmla="*/ 3 h 111"/>
                                      <a:gd name="T28" fmla="*/ 2 w 101"/>
                                      <a:gd name="T29" fmla="*/ 4 h 111"/>
                                      <a:gd name="T30" fmla="*/ 2 w 101"/>
                                      <a:gd name="T31" fmla="*/ 4 h 111"/>
                                      <a:gd name="T32" fmla="*/ 3 w 101"/>
                                      <a:gd name="T33" fmla="*/ 4 h 111"/>
                                      <a:gd name="T34" fmla="*/ 3 w 101"/>
                                      <a:gd name="T35" fmla="*/ 4 h 111"/>
                                      <a:gd name="T36" fmla="*/ 4 w 101"/>
                                      <a:gd name="T37" fmla="*/ 4 h 111"/>
                                      <a:gd name="T38" fmla="*/ 4 w 101"/>
                                      <a:gd name="T39" fmla="*/ 4 h 111"/>
                                      <a:gd name="T40" fmla="*/ 4 w 101"/>
                                      <a:gd name="T41" fmla="*/ 3 h 111"/>
                                      <a:gd name="T42" fmla="*/ 4 w 101"/>
                                      <a:gd name="T43" fmla="*/ 3 h 111"/>
                                      <a:gd name="T44" fmla="*/ 4 w 101"/>
                                      <a:gd name="T45" fmla="*/ 2 h 111"/>
                                      <a:gd name="T46" fmla="*/ 4 w 101"/>
                                      <a:gd name="T47" fmla="*/ 2 h 111"/>
                                      <a:gd name="T48" fmla="*/ 4 w 101"/>
                                      <a:gd name="T49" fmla="*/ 1 h 1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1"/>
                                      <a:gd name="T77" fmla="*/ 101 w 101"/>
                                      <a:gd name="T78" fmla="*/ 111 h 1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1">
                                        <a:moveTo>
                                          <a:pt x="85" y="35"/>
                                        </a:moveTo>
                                        <a:lnTo>
                                          <a:pt x="75" y="24"/>
                                        </a:lnTo>
                                        <a:lnTo>
                                          <a:pt x="64" y="15"/>
                                        </a:lnTo>
                                        <a:lnTo>
                                          <a:pt x="52" y="8"/>
                                        </a:lnTo>
                                        <a:lnTo>
                                          <a:pt x="37" y="2"/>
                                        </a:lnTo>
                                        <a:lnTo>
                                          <a:pt x="26" y="0"/>
                                        </a:lnTo>
                                        <a:lnTo>
                                          <a:pt x="15" y="3"/>
                                        </a:lnTo>
                                        <a:lnTo>
                                          <a:pt x="6" y="10"/>
                                        </a:lnTo>
                                        <a:lnTo>
                                          <a:pt x="2" y="22"/>
                                        </a:lnTo>
                                        <a:lnTo>
                                          <a:pt x="0" y="33"/>
                                        </a:lnTo>
                                        <a:lnTo>
                                          <a:pt x="3" y="48"/>
                                        </a:lnTo>
                                        <a:lnTo>
                                          <a:pt x="9" y="63"/>
                                        </a:lnTo>
                                        <a:lnTo>
                                          <a:pt x="17" y="75"/>
                                        </a:lnTo>
                                        <a:lnTo>
                                          <a:pt x="27" y="85"/>
                                        </a:lnTo>
                                        <a:lnTo>
                                          <a:pt x="38" y="95"/>
                                        </a:lnTo>
                                        <a:lnTo>
                                          <a:pt x="51" y="105"/>
                                        </a:lnTo>
                                        <a:lnTo>
                                          <a:pt x="64" y="110"/>
                                        </a:lnTo>
                                        <a:lnTo>
                                          <a:pt x="77" y="111"/>
                                        </a:lnTo>
                                        <a:lnTo>
                                          <a:pt x="88" y="107"/>
                                        </a:lnTo>
                                        <a:lnTo>
                                          <a:pt x="95" y="97"/>
                                        </a:lnTo>
                                        <a:lnTo>
                                          <a:pt x="100" y="87"/>
                                        </a:lnTo>
                                        <a:lnTo>
                                          <a:pt x="101" y="75"/>
                                        </a:lnTo>
                                        <a:lnTo>
                                          <a:pt x="98" y="61"/>
                                        </a:lnTo>
                                        <a:lnTo>
                                          <a:pt x="94" y="49"/>
                                        </a:lnTo>
                                        <a:lnTo>
                                          <a:pt x="85" y="35"/>
                                        </a:lnTo>
                                        <a:close/>
                                      </a:path>
                                    </a:pathLst>
                                  </a:custGeom>
                                  <a:solidFill>
                                    <a:srgbClr val="A000A0"/>
                                  </a:solidFill>
                                  <a:ln w="9525">
                                    <a:noFill/>
                                    <a:round/>
                                    <a:headEnd/>
                                    <a:tailEnd/>
                                  </a:ln>
                                </p:spPr>
                                <p:txBody>
                                  <a:bodyPr/>
                                  <a:lstStyle/>
                                  <a:p>
                                    <a:endParaRPr lang="cs-CZ"/>
                                  </a:p>
                                </p:txBody>
                              </p:sp>
                              <p:sp>
                                <p:nvSpPr>
                                  <p:cNvPr id="504" name="Freeform 123">
                                    <a:extLst>
                                      <a:ext uri="{FF2B5EF4-FFF2-40B4-BE49-F238E27FC236}">
                                        <a16:creationId xmlns:a16="http://schemas.microsoft.com/office/drawing/2014/main" id="{C33A1724-1B7F-4206-9762-8D285DFAA7EC}"/>
                                      </a:ext>
                                    </a:extLst>
                                  </p:cNvPr>
                                  <p:cNvSpPr>
                                    <a:spLocks/>
                                  </p:cNvSpPr>
                                  <p:nvPr/>
                                </p:nvSpPr>
                                <p:spPr bwMode="auto">
                                  <a:xfrm>
                                    <a:off x="2070" y="1814"/>
                                    <a:ext cx="18" cy="23"/>
                                  </a:xfrm>
                                  <a:custGeom>
                                    <a:avLst/>
                                    <a:gdLst>
                                      <a:gd name="T0" fmla="*/ 3 w 91"/>
                                      <a:gd name="T1" fmla="*/ 1 h 114"/>
                                      <a:gd name="T2" fmla="*/ 3 w 91"/>
                                      <a:gd name="T3" fmla="*/ 1 h 114"/>
                                      <a:gd name="T4" fmla="*/ 2 w 91"/>
                                      <a:gd name="T5" fmla="*/ 0 h 114"/>
                                      <a:gd name="T6" fmla="*/ 2 w 91"/>
                                      <a:gd name="T7" fmla="*/ 0 h 114"/>
                                      <a:gd name="T8" fmla="*/ 1 w 91"/>
                                      <a:gd name="T9" fmla="*/ 0 h 114"/>
                                      <a:gd name="T10" fmla="*/ 1 w 91"/>
                                      <a:gd name="T11" fmla="*/ 0 h 114"/>
                                      <a:gd name="T12" fmla="*/ 1 w 91"/>
                                      <a:gd name="T13" fmla="*/ 0 h 114"/>
                                      <a:gd name="T14" fmla="*/ 0 w 91"/>
                                      <a:gd name="T15" fmla="*/ 1 h 114"/>
                                      <a:gd name="T16" fmla="*/ 0 w 91"/>
                                      <a:gd name="T17" fmla="*/ 1 h 114"/>
                                      <a:gd name="T18" fmla="*/ 0 w 91"/>
                                      <a:gd name="T19" fmla="*/ 2 h 114"/>
                                      <a:gd name="T20" fmla="*/ 0 w 91"/>
                                      <a:gd name="T21" fmla="*/ 2 h 114"/>
                                      <a:gd name="T22" fmla="*/ 0 w 91"/>
                                      <a:gd name="T23" fmla="*/ 3 h 114"/>
                                      <a:gd name="T24" fmla="*/ 0 w 91"/>
                                      <a:gd name="T25" fmla="*/ 3 h 114"/>
                                      <a:gd name="T26" fmla="*/ 1 w 91"/>
                                      <a:gd name="T27" fmla="*/ 4 h 114"/>
                                      <a:gd name="T28" fmla="*/ 1 w 91"/>
                                      <a:gd name="T29" fmla="*/ 4 h 114"/>
                                      <a:gd name="T30" fmla="*/ 2 w 91"/>
                                      <a:gd name="T31" fmla="*/ 4 h 114"/>
                                      <a:gd name="T32" fmla="*/ 2 w 91"/>
                                      <a:gd name="T33" fmla="*/ 5 h 114"/>
                                      <a:gd name="T34" fmla="*/ 3 w 91"/>
                                      <a:gd name="T35" fmla="*/ 5 h 114"/>
                                      <a:gd name="T36" fmla="*/ 3 w 91"/>
                                      <a:gd name="T37" fmla="*/ 4 h 114"/>
                                      <a:gd name="T38" fmla="*/ 3 w 91"/>
                                      <a:gd name="T39" fmla="*/ 4 h 114"/>
                                      <a:gd name="T40" fmla="*/ 4 w 91"/>
                                      <a:gd name="T41" fmla="*/ 4 h 114"/>
                                      <a:gd name="T42" fmla="*/ 4 w 91"/>
                                      <a:gd name="T43" fmla="*/ 3 h 114"/>
                                      <a:gd name="T44" fmla="*/ 3 w 91"/>
                                      <a:gd name="T45" fmla="*/ 3 h 114"/>
                                      <a:gd name="T46" fmla="*/ 3 w 91"/>
                                      <a:gd name="T47" fmla="*/ 2 h 114"/>
                                      <a:gd name="T48" fmla="*/ 3 w 91"/>
                                      <a:gd name="T49" fmla="*/ 1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
                                      <a:gd name="T76" fmla="*/ 0 h 114"/>
                                      <a:gd name="T77" fmla="*/ 91 w 91"/>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 h="114">
                                        <a:moveTo>
                                          <a:pt x="79" y="37"/>
                                        </a:moveTo>
                                        <a:lnTo>
                                          <a:pt x="71" y="23"/>
                                        </a:lnTo>
                                        <a:lnTo>
                                          <a:pt x="62" y="12"/>
                                        </a:lnTo>
                                        <a:lnTo>
                                          <a:pt x="51" y="4"/>
                                        </a:lnTo>
                                        <a:lnTo>
                                          <a:pt x="37" y="0"/>
                                        </a:lnTo>
                                        <a:lnTo>
                                          <a:pt x="27" y="3"/>
                                        </a:lnTo>
                                        <a:lnTo>
                                          <a:pt x="17" y="11"/>
                                        </a:lnTo>
                                        <a:lnTo>
                                          <a:pt x="7" y="19"/>
                                        </a:lnTo>
                                        <a:lnTo>
                                          <a:pt x="2" y="29"/>
                                        </a:lnTo>
                                        <a:lnTo>
                                          <a:pt x="0" y="38"/>
                                        </a:lnTo>
                                        <a:lnTo>
                                          <a:pt x="1" y="48"/>
                                        </a:lnTo>
                                        <a:lnTo>
                                          <a:pt x="3" y="62"/>
                                        </a:lnTo>
                                        <a:lnTo>
                                          <a:pt x="10" y="77"/>
                                        </a:lnTo>
                                        <a:lnTo>
                                          <a:pt x="18" y="88"/>
                                        </a:lnTo>
                                        <a:lnTo>
                                          <a:pt x="28" y="99"/>
                                        </a:lnTo>
                                        <a:lnTo>
                                          <a:pt x="41" y="108"/>
                                        </a:lnTo>
                                        <a:lnTo>
                                          <a:pt x="54" y="113"/>
                                        </a:lnTo>
                                        <a:lnTo>
                                          <a:pt x="67" y="114"/>
                                        </a:lnTo>
                                        <a:lnTo>
                                          <a:pt x="78" y="110"/>
                                        </a:lnTo>
                                        <a:lnTo>
                                          <a:pt x="85" y="101"/>
                                        </a:lnTo>
                                        <a:lnTo>
                                          <a:pt x="90" y="91"/>
                                        </a:lnTo>
                                        <a:lnTo>
                                          <a:pt x="91" y="77"/>
                                        </a:lnTo>
                                        <a:lnTo>
                                          <a:pt x="88" y="63"/>
                                        </a:lnTo>
                                        <a:lnTo>
                                          <a:pt x="85" y="49"/>
                                        </a:lnTo>
                                        <a:lnTo>
                                          <a:pt x="79" y="37"/>
                                        </a:lnTo>
                                        <a:close/>
                                      </a:path>
                                    </a:pathLst>
                                  </a:custGeom>
                                  <a:solidFill>
                                    <a:srgbClr val="A000A0"/>
                                  </a:solidFill>
                                  <a:ln w="9525">
                                    <a:noFill/>
                                    <a:round/>
                                    <a:headEnd/>
                                    <a:tailEnd/>
                                  </a:ln>
                                </p:spPr>
                                <p:txBody>
                                  <a:bodyPr/>
                                  <a:lstStyle/>
                                  <a:p>
                                    <a:endParaRPr lang="cs-CZ"/>
                                  </a:p>
                                </p:txBody>
                              </p:sp>
                            </p:grpSp>
                          </p:grpSp>
                          <p:grpSp>
                            <p:nvGrpSpPr>
                              <p:cNvPr id="496" name="Group 124">
                                <a:extLst>
                                  <a:ext uri="{FF2B5EF4-FFF2-40B4-BE49-F238E27FC236}">
                                    <a16:creationId xmlns:a16="http://schemas.microsoft.com/office/drawing/2014/main" id="{EC564A8F-BE63-496F-9A61-9B9BB3064449}"/>
                                  </a:ext>
                                </a:extLst>
                              </p:cNvPr>
                              <p:cNvGrpSpPr>
                                <a:grpSpLocks/>
                              </p:cNvGrpSpPr>
                              <p:nvPr/>
                            </p:nvGrpSpPr>
                            <p:grpSpPr bwMode="auto">
                              <a:xfrm>
                                <a:off x="2116" y="1790"/>
                                <a:ext cx="130" cy="120"/>
                                <a:chOff x="2116" y="1790"/>
                                <a:chExt cx="130" cy="120"/>
                              </a:xfrm>
                            </p:grpSpPr>
                            <p:sp>
                              <p:nvSpPr>
                                <p:cNvPr id="497" name="Freeform 125">
                                  <a:extLst>
                                    <a:ext uri="{FF2B5EF4-FFF2-40B4-BE49-F238E27FC236}">
                                      <a16:creationId xmlns:a16="http://schemas.microsoft.com/office/drawing/2014/main" id="{6B06D942-1CBF-466C-AEB4-76E4931161F1}"/>
                                    </a:ext>
                                  </a:extLst>
                                </p:cNvPr>
                                <p:cNvSpPr>
                                  <a:spLocks/>
                                </p:cNvSpPr>
                                <p:nvPr/>
                              </p:nvSpPr>
                              <p:spPr bwMode="auto">
                                <a:xfrm>
                                  <a:off x="2146" y="1819"/>
                                  <a:ext cx="76" cy="64"/>
                                </a:xfrm>
                                <a:custGeom>
                                  <a:avLst/>
                                  <a:gdLst>
                                    <a:gd name="T0" fmla="*/ 0 w 380"/>
                                    <a:gd name="T1" fmla="*/ 0 h 322"/>
                                    <a:gd name="T2" fmla="*/ 0 w 380"/>
                                    <a:gd name="T3" fmla="*/ 1 h 322"/>
                                    <a:gd name="T4" fmla="*/ 0 w 380"/>
                                    <a:gd name="T5" fmla="*/ 2 h 322"/>
                                    <a:gd name="T6" fmla="*/ 0 w 380"/>
                                    <a:gd name="T7" fmla="*/ 4 h 322"/>
                                    <a:gd name="T8" fmla="*/ 1 w 380"/>
                                    <a:gd name="T9" fmla="*/ 5 h 322"/>
                                    <a:gd name="T10" fmla="*/ 1 w 380"/>
                                    <a:gd name="T11" fmla="*/ 5 h 322"/>
                                    <a:gd name="T12" fmla="*/ 2 w 380"/>
                                    <a:gd name="T13" fmla="*/ 6 h 322"/>
                                    <a:gd name="T14" fmla="*/ 3 w 380"/>
                                    <a:gd name="T15" fmla="*/ 6 h 322"/>
                                    <a:gd name="T16" fmla="*/ 5 w 380"/>
                                    <a:gd name="T17" fmla="*/ 7 h 322"/>
                                    <a:gd name="T18" fmla="*/ 6 w 380"/>
                                    <a:gd name="T19" fmla="*/ 8 h 322"/>
                                    <a:gd name="T20" fmla="*/ 8 w 380"/>
                                    <a:gd name="T21" fmla="*/ 8 h 322"/>
                                    <a:gd name="T22" fmla="*/ 10 w 380"/>
                                    <a:gd name="T23" fmla="*/ 9 h 322"/>
                                    <a:gd name="T24" fmla="*/ 11 w 380"/>
                                    <a:gd name="T25" fmla="*/ 9 h 322"/>
                                    <a:gd name="T26" fmla="*/ 12 w 380"/>
                                    <a:gd name="T27" fmla="*/ 10 h 322"/>
                                    <a:gd name="T28" fmla="*/ 13 w 380"/>
                                    <a:gd name="T29" fmla="*/ 11 h 322"/>
                                    <a:gd name="T30" fmla="*/ 14 w 380"/>
                                    <a:gd name="T31" fmla="*/ 12 h 322"/>
                                    <a:gd name="T32" fmla="*/ 15 w 380"/>
                                    <a:gd name="T33" fmla="*/ 13 h 3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0"/>
                                    <a:gd name="T52" fmla="*/ 0 h 322"/>
                                    <a:gd name="T53" fmla="*/ 380 w 380"/>
                                    <a:gd name="T54" fmla="*/ 322 h 3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0" h="322">
                                      <a:moveTo>
                                        <a:pt x="10" y="0"/>
                                      </a:moveTo>
                                      <a:lnTo>
                                        <a:pt x="3" y="34"/>
                                      </a:lnTo>
                                      <a:lnTo>
                                        <a:pt x="0" y="61"/>
                                      </a:lnTo>
                                      <a:lnTo>
                                        <a:pt x="6" y="92"/>
                                      </a:lnTo>
                                      <a:lnTo>
                                        <a:pt x="18" y="114"/>
                                      </a:lnTo>
                                      <a:lnTo>
                                        <a:pt x="33" y="127"/>
                                      </a:lnTo>
                                      <a:lnTo>
                                        <a:pt x="59" y="148"/>
                                      </a:lnTo>
                                      <a:lnTo>
                                        <a:pt x="84" y="163"/>
                                      </a:lnTo>
                                      <a:lnTo>
                                        <a:pt x="121" y="179"/>
                                      </a:lnTo>
                                      <a:lnTo>
                                        <a:pt x="161" y="194"/>
                                      </a:lnTo>
                                      <a:lnTo>
                                        <a:pt x="199" y="206"/>
                                      </a:lnTo>
                                      <a:lnTo>
                                        <a:pt x="239" y="219"/>
                                      </a:lnTo>
                                      <a:lnTo>
                                        <a:pt x="268" y="234"/>
                                      </a:lnTo>
                                      <a:lnTo>
                                        <a:pt x="300" y="252"/>
                                      </a:lnTo>
                                      <a:lnTo>
                                        <a:pt x="330" y="273"/>
                                      </a:lnTo>
                                      <a:lnTo>
                                        <a:pt x="355" y="295"/>
                                      </a:lnTo>
                                      <a:lnTo>
                                        <a:pt x="380" y="322"/>
                                      </a:lnTo>
                                    </a:path>
                                  </a:pathLst>
                                </a:custGeom>
                                <a:noFill/>
                                <a:ln w="4763">
                                  <a:solidFill>
                                    <a:srgbClr val="FFC0C0"/>
                                  </a:solidFill>
                                  <a:round/>
                                  <a:headEnd/>
                                  <a:tailEnd/>
                                </a:ln>
                              </p:spPr>
                              <p:txBody>
                                <a:bodyPr/>
                                <a:lstStyle/>
                                <a:p>
                                  <a:endParaRPr lang="cs-CZ"/>
                                </a:p>
                              </p:txBody>
                            </p:sp>
                            <p:sp>
                              <p:nvSpPr>
                                <p:cNvPr id="498" name="Freeform 126">
                                  <a:extLst>
                                    <a:ext uri="{FF2B5EF4-FFF2-40B4-BE49-F238E27FC236}">
                                      <a16:creationId xmlns:a16="http://schemas.microsoft.com/office/drawing/2014/main" id="{D084319A-0767-40E1-B924-4448CF3857CD}"/>
                                    </a:ext>
                                  </a:extLst>
                                </p:cNvPr>
                                <p:cNvSpPr>
                                  <a:spLocks/>
                                </p:cNvSpPr>
                                <p:nvPr/>
                              </p:nvSpPr>
                              <p:spPr bwMode="auto">
                                <a:xfrm>
                                  <a:off x="2116" y="1831"/>
                                  <a:ext cx="88" cy="79"/>
                                </a:xfrm>
                                <a:custGeom>
                                  <a:avLst/>
                                  <a:gdLst>
                                    <a:gd name="T0" fmla="*/ 0 w 443"/>
                                    <a:gd name="T1" fmla="*/ 0 h 393"/>
                                    <a:gd name="T2" fmla="*/ 1 w 443"/>
                                    <a:gd name="T3" fmla="*/ 0 h 393"/>
                                    <a:gd name="T4" fmla="*/ 3 w 443"/>
                                    <a:gd name="T5" fmla="*/ 1 h 393"/>
                                    <a:gd name="T6" fmla="*/ 4 w 443"/>
                                    <a:gd name="T7" fmla="*/ 1 h 393"/>
                                    <a:gd name="T8" fmla="*/ 5 w 443"/>
                                    <a:gd name="T9" fmla="*/ 2 h 393"/>
                                    <a:gd name="T10" fmla="*/ 5 w 443"/>
                                    <a:gd name="T11" fmla="*/ 3 h 393"/>
                                    <a:gd name="T12" fmla="*/ 6 w 443"/>
                                    <a:gd name="T13" fmla="*/ 4 h 393"/>
                                    <a:gd name="T14" fmla="*/ 6 w 443"/>
                                    <a:gd name="T15" fmla="*/ 5 h 393"/>
                                    <a:gd name="T16" fmla="*/ 7 w 443"/>
                                    <a:gd name="T17" fmla="*/ 6 h 393"/>
                                    <a:gd name="T18" fmla="*/ 7 w 443"/>
                                    <a:gd name="T19" fmla="*/ 7 h 393"/>
                                    <a:gd name="T20" fmla="*/ 8 w 443"/>
                                    <a:gd name="T21" fmla="*/ 9 h 393"/>
                                    <a:gd name="T22" fmla="*/ 8 w 443"/>
                                    <a:gd name="T23" fmla="*/ 10 h 393"/>
                                    <a:gd name="T24" fmla="*/ 9 w 443"/>
                                    <a:gd name="T25" fmla="*/ 11 h 393"/>
                                    <a:gd name="T26" fmla="*/ 10 w 443"/>
                                    <a:gd name="T27" fmla="*/ 12 h 393"/>
                                    <a:gd name="T28" fmla="*/ 11 w 443"/>
                                    <a:gd name="T29" fmla="*/ 13 h 393"/>
                                    <a:gd name="T30" fmla="*/ 12 w 443"/>
                                    <a:gd name="T31" fmla="*/ 13 h 393"/>
                                    <a:gd name="T32" fmla="*/ 14 w 443"/>
                                    <a:gd name="T33" fmla="*/ 14 h 393"/>
                                    <a:gd name="T34" fmla="*/ 15 w 443"/>
                                    <a:gd name="T35" fmla="*/ 15 h 393"/>
                                    <a:gd name="T36" fmla="*/ 16 w 443"/>
                                    <a:gd name="T37" fmla="*/ 15 h 393"/>
                                    <a:gd name="T38" fmla="*/ 17 w 443"/>
                                    <a:gd name="T39" fmla="*/ 16 h 39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3"/>
                                    <a:gd name="T61" fmla="*/ 0 h 393"/>
                                    <a:gd name="T62" fmla="*/ 443 w 443"/>
                                    <a:gd name="T63" fmla="*/ 393 h 39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3" h="393">
                                      <a:moveTo>
                                        <a:pt x="0" y="0"/>
                                      </a:moveTo>
                                      <a:lnTo>
                                        <a:pt x="34" y="9"/>
                                      </a:lnTo>
                                      <a:lnTo>
                                        <a:pt x="65" y="18"/>
                                      </a:lnTo>
                                      <a:lnTo>
                                        <a:pt x="95" y="30"/>
                                      </a:lnTo>
                                      <a:lnTo>
                                        <a:pt x="117" y="43"/>
                                      </a:lnTo>
                                      <a:lnTo>
                                        <a:pt x="135" y="65"/>
                                      </a:lnTo>
                                      <a:lnTo>
                                        <a:pt x="150" y="93"/>
                                      </a:lnTo>
                                      <a:lnTo>
                                        <a:pt x="160" y="117"/>
                                      </a:lnTo>
                                      <a:lnTo>
                                        <a:pt x="169" y="148"/>
                                      </a:lnTo>
                                      <a:lnTo>
                                        <a:pt x="180" y="183"/>
                                      </a:lnTo>
                                      <a:lnTo>
                                        <a:pt x="193" y="214"/>
                                      </a:lnTo>
                                      <a:lnTo>
                                        <a:pt x="212" y="242"/>
                                      </a:lnTo>
                                      <a:lnTo>
                                        <a:pt x="233" y="273"/>
                                      </a:lnTo>
                                      <a:lnTo>
                                        <a:pt x="253" y="295"/>
                                      </a:lnTo>
                                      <a:lnTo>
                                        <a:pt x="280" y="316"/>
                                      </a:lnTo>
                                      <a:lnTo>
                                        <a:pt x="309" y="335"/>
                                      </a:lnTo>
                                      <a:lnTo>
                                        <a:pt x="343" y="350"/>
                                      </a:lnTo>
                                      <a:lnTo>
                                        <a:pt x="382" y="368"/>
                                      </a:lnTo>
                                      <a:lnTo>
                                        <a:pt x="415" y="381"/>
                                      </a:lnTo>
                                      <a:lnTo>
                                        <a:pt x="443" y="393"/>
                                      </a:lnTo>
                                    </a:path>
                                  </a:pathLst>
                                </a:custGeom>
                                <a:noFill/>
                                <a:ln w="4763">
                                  <a:solidFill>
                                    <a:srgbClr val="FFC0C0"/>
                                  </a:solidFill>
                                  <a:round/>
                                  <a:headEnd/>
                                  <a:tailEnd/>
                                </a:ln>
                              </p:spPr>
                              <p:txBody>
                                <a:bodyPr/>
                                <a:lstStyle/>
                                <a:p>
                                  <a:endParaRPr lang="cs-CZ"/>
                                </a:p>
                              </p:txBody>
                            </p:sp>
                            <p:sp>
                              <p:nvSpPr>
                                <p:cNvPr id="499" name="Freeform 127">
                                  <a:extLst>
                                    <a:ext uri="{FF2B5EF4-FFF2-40B4-BE49-F238E27FC236}">
                                      <a16:creationId xmlns:a16="http://schemas.microsoft.com/office/drawing/2014/main" id="{26AD5FFC-0628-42D9-B9A6-5C3D4C9542CB}"/>
                                    </a:ext>
                                  </a:extLst>
                                </p:cNvPr>
                                <p:cNvSpPr>
                                  <a:spLocks/>
                                </p:cNvSpPr>
                                <p:nvPr/>
                              </p:nvSpPr>
                              <p:spPr bwMode="auto">
                                <a:xfrm>
                                  <a:off x="2122" y="1790"/>
                                  <a:ext cx="124" cy="120"/>
                                </a:xfrm>
                                <a:custGeom>
                                  <a:avLst/>
                                  <a:gdLst>
                                    <a:gd name="T0" fmla="*/ 0 w 618"/>
                                    <a:gd name="T1" fmla="*/ 0 h 602"/>
                                    <a:gd name="T2" fmla="*/ 0 w 618"/>
                                    <a:gd name="T3" fmla="*/ 2 h 602"/>
                                    <a:gd name="T4" fmla="*/ 1 w 618"/>
                                    <a:gd name="T5" fmla="*/ 3 h 602"/>
                                    <a:gd name="T6" fmla="*/ 1 w 618"/>
                                    <a:gd name="T7" fmla="*/ 5 h 602"/>
                                    <a:gd name="T8" fmla="*/ 2 w 618"/>
                                    <a:gd name="T9" fmla="*/ 6 h 602"/>
                                    <a:gd name="T10" fmla="*/ 3 w 618"/>
                                    <a:gd name="T11" fmla="*/ 8 h 602"/>
                                    <a:gd name="T12" fmla="*/ 4 w 618"/>
                                    <a:gd name="T13" fmla="*/ 9 h 602"/>
                                    <a:gd name="T14" fmla="*/ 5 w 618"/>
                                    <a:gd name="T15" fmla="*/ 11 h 602"/>
                                    <a:gd name="T16" fmla="*/ 6 w 618"/>
                                    <a:gd name="T17" fmla="*/ 13 h 602"/>
                                    <a:gd name="T18" fmla="*/ 7 w 618"/>
                                    <a:gd name="T19" fmla="*/ 14 h 602"/>
                                    <a:gd name="T20" fmla="*/ 8 w 618"/>
                                    <a:gd name="T21" fmla="*/ 15 h 602"/>
                                    <a:gd name="T22" fmla="*/ 9 w 618"/>
                                    <a:gd name="T23" fmla="*/ 17 h 602"/>
                                    <a:gd name="T24" fmla="*/ 10 w 618"/>
                                    <a:gd name="T25" fmla="*/ 18 h 602"/>
                                    <a:gd name="T26" fmla="*/ 12 w 618"/>
                                    <a:gd name="T27" fmla="*/ 19 h 602"/>
                                    <a:gd name="T28" fmla="*/ 14 w 618"/>
                                    <a:gd name="T29" fmla="*/ 20 h 602"/>
                                    <a:gd name="T30" fmla="*/ 15 w 618"/>
                                    <a:gd name="T31" fmla="*/ 21 h 602"/>
                                    <a:gd name="T32" fmla="*/ 17 w 618"/>
                                    <a:gd name="T33" fmla="*/ 22 h 602"/>
                                    <a:gd name="T34" fmla="*/ 19 w 618"/>
                                    <a:gd name="T35" fmla="*/ 23 h 602"/>
                                    <a:gd name="T36" fmla="*/ 21 w 618"/>
                                    <a:gd name="T37" fmla="*/ 23 h 602"/>
                                    <a:gd name="T38" fmla="*/ 23 w 618"/>
                                    <a:gd name="T39" fmla="*/ 24 h 602"/>
                                    <a:gd name="T40" fmla="*/ 25 w 618"/>
                                    <a:gd name="T41" fmla="*/ 24 h 6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8"/>
                                    <a:gd name="T64" fmla="*/ 0 h 602"/>
                                    <a:gd name="T65" fmla="*/ 618 w 618"/>
                                    <a:gd name="T66" fmla="*/ 602 h 6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8" h="602">
                                      <a:moveTo>
                                        <a:pt x="0" y="0"/>
                                      </a:moveTo>
                                      <a:lnTo>
                                        <a:pt x="7" y="41"/>
                                      </a:lnTo>
                                      <a:lnTo>
                                        <a:pt x="18" y="82"/>
                                      </a:lnTo>
                                      <a:lnTo>
                                        <a:pt x="35" y="128"/>
                                      </a:lnTo>
                                      <a:lnTo>
                                        <a:pt x="55" y="163"/>
                                      </a:lnTo>
                                      <a:lnTo>
                                        <a:pt x="83" y="202"/>
                                      </a:lnTo>
                                      <a:lnTo>
                                        <a:pt x="104" y="237"/>
                                      </a:lnTo>
                                      <a:lnTo>
                                        <a:pt x="129" y="280"/>
                                      </a:lnTo>
                                      <a:lnTo>
                                        <a:pt x="157" y="328"/>
                                      </a:lnTo>
                                      <a:lnTo>
                                        <a:pt x="176" y="356"/>
                                      </a:lnTo>
                                      <a:lnTo>
                                        <a:pt x="199" y="385"/>
                                      </a:lnTo>
                                      <a:lnTo>
                                        <a:pt x="226" y="415"/>
                                      </a:lnTo>
                                      <a:lnTo>
                                        <a:pt x="260" y="445"/>
                                      </a:lnTo>
                                      <a:lnTo>
                                        <a:pt x="304" y="482"/>
                                      </a:lnTo>
                                      <a:lnTo>
                                        <a:pt x="342" y="512"/>
                                      </a:lnTo>
                                      <a:lnTo>
                                        <a:pt x="385" y="537"/>
                                      </a:lnTo>
                                      <a:lnTo>
                                        <a:pt x="432" y="558"/>
                                      </a:lnTo>
                                      <a:lnTo>
                                        <a:pt x="485" y="578"/>
                                      </a:lnTo>
                                      <a:lnTo>
                                        <a:pt x="525" y="589"/>
                                      </a:lnTo>
                                      <a:lnTo>
                                        <a:pt x="573" y="598"/>
                                      </a:lnTo>
                                      <a:lnTo>
                                        <a:pt x="618" y="602"/>
                                      </a:lnTo>
                                    </a:path>
                                  </a:pathLst>
                                </a:custGeom>
                                <a:noFill/>
                                <a:ln w="4763">
                                  <a:solidFill>
                                    <a:srgbClr val="FFC0C0"/>
                                  </a:solidFill>
                                  <a:round/>
                                  <a:headEnd/>
                                  <a:tailEnd/>
                                </a:ln>
                              </p:spPr>
                              <p:txBody>
                                <a:bodyPr/>
                                <a:lstStyle/>
                                <a:p>
                                  <a:endParaRPr lang="cs-CZ"/>
                                </a:p>
                              </p:txBody>
                            </p:sp>
                          </p:grpSp>
                        </p:grpSp>
                      </p:grpSp>
                    </p:grpSp>
                    <p:grpSp>
                      <p:nvGrpSpPr>
                        <p:cNvPr id="472" name="Group 128">
                          <a:extLst>
                            <a:ext uri="{FF2B5EF4-FFF2-40B4-BE49-F238E27FC236}">
                              <a16:creationId xmlns:a16="http://schemas.microsoft.com/office/drawing/2014/main" id="{92B49ED4-5A21-4E5C-B14A-E264BFE10F90}"/>
                            </a:ext>
                          </a:extLst>
                        </p:cNvPr>
                        <p:cNvGrpSpPr>
                          <a:grpSpLocks/>
                        </p:cNvGrpSpPr>
                        <p:nvPr/>
                      </p:nvGrpSpPr>
                      <p:grpSpPr bwMode="auto">
                        <a:xfrm>
                          <a:off x="2151" y="1787"/>
                          <a:ext cx="187" cy="152"/>
                          <a:chOff x="2151" y="1787"/>
                          <a:chExt cx="187" cy="152"/>
                        </a:xfrm>
                      </p:grpSpPr>
                      <p:grpSp>
                        <p:nvGrpSpPr>
                          <p:cNvPr id="473" name="Group 129">
                            <a:extLst>
                              <a:ext uri="{FF2B5EF4-FFF2-40B4-BE49-F238E27FC236}">
                                <a16:creationId xmlns:a16="http://schemas.microsoft.com/office/drawing/2014/main" id="{111AFC2B-D9F3-42B0-B899-276D9BCE2B55}"/>
                              </a:ext>
                            </a:extLst>
                          </p:cNvPr>
                          <p:cNvGrpSpPr>
                            <a:grpSpLocks/>
                          </p:cNvGrpSpPr>
                          <p:nvPr/>
                        </p:nvGrpSpPr>
                        <p:grpSpPr bwMode="auto">
                          <a:xfrm>
                            <a:off x="2222" y="1863"/>
                            <a:ext cx="114" cy="76"/>
                            <a:chOff x="2222" y="1863"/>
                            <a:chExt cx="114" cy="76"/>
                          </a:xfrm>
                        </p:grpSpPr>
                        <p:grpSp>
                          <p:nvGrpSpPr>
                            <p:cNvPr id="481" name="Group 130">
                              <a:extLst>
                                <a:ext uri="{FF2B5EF4-FFF2-40B4-BE49-F238E27FC236}">
                                  <a16:creationId xmlns:a16="http://schemas.microsoft.com/office/drawing/2014/main" id="{0F09596B-5F79-4FC7-B3B0-E96EFB8901CF}"/>
                                </a:ext>
                              </a:extLst>
                            </p:cNvPr>
                            <p:cNvGrpSpPr>
                              <a:grpSpLocks/>
                            </p:cNvGrpSpPr>
                            <p:nvPr/>
                          </p:nvGrpSpPr>
                          <p:grpSpPr bwMode="auto">
                            <a:xfrm>
                              <a:off x="2291" y="1863"/>
                              <a:ext cx="45" cy="38"/>
                              <a:chOff x="2291" y="1863"/>
                              <a:chExt cx="45" cy="38"/>
                            </a:xfrm>
                          </p:grpSpPr>
                          <p:sp>
                            <p:nvSpPr>
                              <p:cNvPr id="488" name="Freeform 131">
                                <a:extLst>
                                  <a:ext uri="{FF2B5EF4-FFF2-40B4-BE49-F238E27FC236}">
                                    <a16:creationId xmlns:a16="http://schemas.microsoft.com/office/drawing/2014/main" id="{266F57BD-C3C7-4C83-95E8-4E6573B04F2B}"/>
                                  </a:ext>
                                </a:extLst>
                              </p:cNvPr>
                              <p:cNvSpPr>
                                <a:spLocks/>
                              </p:cNvSpPr>
                              <p:nvPr/>
                            </p:nvSpPr>
                            <p:spPr bwMode="auto">
                              <a:xfrm>
                                <a:off x="2310" y="1865"/>
                                <a:ext cx="5" cy="21"/>
                              </a:xfrm>
                              <a:custGeom>
                                <a:avLst/>
                                <a:gdLst>
                                  <a:gd name="T0" fmla="*/ 1 w 27"/>
                                  <a:gd name="T1" fmla="*/ 0 h 101"/>
                                  <a:gd name="T2" fmla="*/ 1 w 27"/>
                                  <a:gd name="T3" fmla="*/ 1 h 101"/>
                                  <a:gd name="T4" fmla="*/ 1 w 27"/>
                                  <a:gd name="T5" fmla="*/ 2 h 101"/>
                                  <a:gd name="T6" fmla="*/ 1 w 27"/>
                                  <a:gd name="T7" fmla="*/ 3 h 101"/>
                                  <a:gd name="T8" fmla="*/ 0 w 27"/>
                                  <a:gd name="T9" fmla="*/ 4 h 101"/>
                                  <a:gd name="T10" fmla="*/ 0 w 27"/>
                                  <a:gd name="T11" fmla="*/ 4 h 101"/>
                                  <a:gd name="T12" fmla="*/ 0 60000 65536"/>
                                  <a:gd name="T13" fmla="*/ 0 60000 65536"/>
                                  <a:gd name="T14" fmla="*/ 0 60000 65536"/>
                                  <a:gd name="T15" fmla="*/ 0 60000 65536"/>
                                  <a:gd name="T16" fmla="*/ 0 60000 65536"/>
                                  <a:gd name="T17" fmla="*/ 0 60000 65536"/>
                                  <a:gd name="T18" fmla="*/ 0 w 27"/>
                                  <a:gd name="T19" fmla="*/ 0 h 101"/>
                                  <a:gd name="T20" fmla="*/ 27 w 27"/>
                                  <a:gd name="T21" fmla="*/ 101 h 101"/>
                                </a:gdLst>
                                <a:ahLst/>
                                <a:cxnLst>
                                  <a:cxn ang="T12">
                                    <a:pos x="T0" y="T1"/>
                                  </a:cxn>
                                  <a:cxn ang="T13">
                                    <a:pos x="T2" y="T3"/>
                                  </a:cxn>
                                  <a:cxn ang="T14">
                                    <a:pos x="T4" y="T5"/>
                                  </a:cxn>
                                  <a:cxn ang="T15">
                                    <a:pos x="T6" y="T7"/>
                                  </a:cxn>
                                  <a:cxn ang="T16">
                                    <a:pos x="T8" y="T9"/>
                                  </a:cxn>
                                  <a:cxn ang="T17">
                                    <a:pos x="T10" y="T11"/>
                                  </a:cxn>
                                </a:cxnLst>
                                <a:rect l="T18" t="T19" r="T20" b="T21"/>
                                <a:pathLst>
                                  <a:path w="27" h="101">
                                    <a:moveTo>
                                      <a:pt x="14" y="0"/>
                                    </a:moveTo>
                                    <a:lnTo>
                                      <a:pt x="21" y="21"/>
                                    </a:lnTo>
                                    <a:lnTo>
                                      <a:pt x="27" y="51"/>
                                    </a:lnTo>
                                    <a:lnTo>
                                      <a:pt x="24" y="69"/>
                                    </a:lnTo>
                                    <a:lnTo>
                                      <a:pt x="11" y="89"/>
                                    </a:lnTo>
                                    <a:lnTo>
                                      <a:pt x="0" y="101"/>
                                    </a:lnTo>
                                  </a:path>
                                </a:pathLst>
                              </a:custGeom>
                              <a:noFill/>
                              <a:ln w="3175">
                                <a:solidFill>
                                  <a:srgbClr val="8080FF"/>
                                </a:solidFill>
                                <a:round/>
                                <a:headEnd/>
                                <a:tailEnd/>
                              </a:ln>
                            </p:spPr>
                            <p:txBody>
                              <a:bodyPr/>
                              <a:lstStyle/>
                              <a:p>
                                <a:endParaRPr lang="cs-CZ"/>
                              </a:p>
                            </p:txBody>
                          </p:sp>
                          <p:sp>
                            <p:nvSpPr>
                              <p:cNvPr id="489" name="Freeform 132">
                                <a:extLst>
                                  <a:ext uri="{FF2B5EF4-FFF2-40B4-BE49-F238E27FC236}">
                                    <a16:creationId xmlns:a16="http://schemas.microsoft.com/office/drawing/2014/main" id="{2AD5422B-7A60-4951-883E-10543630C60B}"/>
                                  </a:ext>
                                </a:extLst>
                              </p:cNvPr>
                              <p:cNvSpPr>
                                <a:spLocks/>
                              </p:cNvSpPr>
                              <p:nvPr/>
                            </p:nvSpPr>
                            <p:spPr bwMode="auto">
                              <a:xfrm>
                                <a:off x="2291" y="1874"/>
                                <a:ext cx="25" cy="27"/>
                              </a:xfrm>
                              <a:custGeom>
                                <a:avLst/>
                                <a:gdLst>
                                  <a:gd name="T0" fmla="*/ 0 w 124"/>
                                  <a:gd name="T1" fmla="*/ 0 h 137"/>
                                  <a:gd name="T2" fmla="*/ 1 w 124"/>
                                  <a:gd name="T3" fmla="*/ 0 h 137"/>
                                  <a:gd name="T4" fmla="*/ 2 w 124"/>
                                  <a:gd name="T5" fmla="*/ 0 h 137"/>
                                  <a:gd name="T6" fmla="*/ 3 w 124"/>
                                  <a:gd name="T7" fmla="*/ 1 h 137"/>
                                  <a:gd name="T8" fmla="*/ 4 w 124"/>
                                  <a:gd name="T9" fmla="*/ 2 h 137"/>
                                  <a:gd name="T10" fmla="*/ 4 w 124"/>
                                  <a:gd name="T11" fmla="*/ 2 h 137"/>
                                  <a:gd name="T12" fmla="*/ 4 w 124"/>
                                  <a:gd name="T13" fmla="*/ 3 h 137"/>
                                  <a:gd name="T14" fmla="*/ 5 w 124"/>
                                  <a:gd name="T15" fmla="*/ 4 h 137"/>
                                  <a:gd name="T16" fmla="*/ 5 w 124"/>
                                  <a:gd name="T17" fmla="*/ 5 h 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137"/>
                                  <a:gd name="T29" fmla="*/ 124 w 124"/>
                                  <a:gd name="T30" fmla="*/ 137 h 1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137">
                                    <a:moveTo>
                                      <a:pt x="0" y="0"/>
                                    </a:moveTo>
                                    <a:lnTo>
                                      <a:pt x="30" y="5"/>
                                    </a:lnTo>
                                    <a:lnTo>
                                      <a:pt x="61" y="11"/>
                                    </a:lnTo>
                                    <a:lnTo>
                                      <a:pt x="75" y="20"/>
                                    </a:lnTo>
                                    <a:lnTo>
                                      <a:pt x="89" y="40"/>
                                    </a:lnTo>
                                    <a:lnTo>
                                      <a:pt x="92" y="61"/>
                                    </a:lnTo>
                                    <a:lnTo>
                                      <a:pt x="104" y="85"/>
                                    </a:lnTo>
                                    <a:lnTo>
                                      <a:pt x="115" y="109"/>
                                    </a:lnTo>
                                    <a:lnTo>
                                      <a:pt x="124" y="137"/>
                                    </a:lnTo>
                                  </a:path>
                                </a:pathLst>
                              </a:custGeom>
                              <a:noFill/>
                              <a:ln w="3175">
                                <a:solidFill>
                                  <a:srgbClr val="8080FF"/>
                                </a:solidFill>
                                <a:round/>
                                <a:headEnd/>
                                <a:tailEnd/>
                              </a:ln>
                            </p:spPr>
                            <p:txBody>
                              <a:bodyPr/>
                              <a:lstStyle/>
                              <a:p>
                                <a:endParaRPr lang="cs-CZ"/>
                              </a:p>
                            </p:txBody>
                          </p:sp>
                          <p:sp>
                            <p:nvSpPr>
                              <p:cNvPr id="490" name="Freeform 133">
                                <a:extLst>
                                  <a:ext uri="{FF2B5EF4-FFF2-40B4-BE49-F238E27FC236}">
                                    <a16:creationId xmlns:a16="http://schemas.microsoft.com/office/drawing/2014/main" id="{FFA1D89B-D3FA-48B5-9F58-34D235B2D712}"/>
                                  </a:ext>
                                </a:extLst>
                              </p:cNvPr>
                              <p:cNvSpPr>
                                <a:spLocks/>
                              </p:cNvSpPr>
                              <p:nvPr/>
                            </p:nvSpPr>
                            <p:spPr bwMode="auto">
                              <a:xfrm>
                                <a:off x="2327" y="1863"/>
                                <a:ext cx="9" cy="33"/>
                              </a:xfrm>
                              <a:custGeom>
                                <a:avLst/>
                                <a:gdLst>
                                  <a:gd name="T0" fmla="*/ 0 w 45"/>
                                  <a:gd name="T1" fmla="*/ 3 h 162"/>
                                  <a:gd name="T2" fmla="*/ 0 w 45"/>
                                  <a:gd name="T3" fmla="*/ 4 h 162"/>
                                  <a:gd name="T4" fmla="*/ 0 w 45"/>
                                  <a:gd name="T5" fmla="*/ 6 h 162"/>
                                  <a:gd name="T6" fmla="*/ 1 w 45"/>
                                  <a:gd name="T7" fmla="*/ 6 h 162"/>
                                  <a:gd name="T8" fmla="*/ 2 w 45"/>
                                  <a:gd name="T9" fmla="*/ 7 h 162"/>
                                  <a:gd name="T10" fmla="*/ 2 w 45"/>
                                  <a:gd name="T11" fmla="*/ 0 h 162"/>
                                  <a:gd name="T12" fmla="*/ 0 60000 65536"/>
                                  <a:gd name="T13" fmla="*/ 0 60000 65536"/>
                                  <a:gd name="T14" fmla="*/ 0 60000 65536"/>
                                  <a:gd name="T15" fmla="*/ 0 60000 65536"/>
                                  <a:gd name="T16" fmla="*/ 0 60000 65536"/>
                                  <a:gd name="T17" fmla="*/ 0 60000 65536"/>
                                  <a:gd name="T18" fmla="*/ 0 w 45"/>
                                  <a:gd name="T19" fmla="*/ 0 h 162"/>
                                  <a:gd name="T20" fmla="*/ 45 w 45"/>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45" h="162">
                                    <a:moveTo>
                                      <a:pt x="0" y="80"/>
                                    </a:moveTo>
                                    <a:lnTo>
                                      <a:pt x="2" y="110"/>
                                    </a:lnTo>
                                    <a:lnTo>
                                      <a:pt x="6" y="138"/>
                                    </a:lnTo>
                                    <a:lnTo>
                                      <a:pt x="17" y="151"/>
                                    </a:lnTo>
                                    <a:lnTo>
                                      <a:pt x="45" y="162"/>
                                    </a:lnTo>
                                    <a:lnTo>
                                      <a:pt x="45" y="0"/>
                                    </a:lnTo>
                                  </a:path>
                                </a:pathLst>
                              </a:custGeom>
                              <a:noFill/>
                              <a:ln w="3175">
                                <a:solidFill>
                                  <a:srgbClr val="8080FF"/>
                                </a:solidFill>
                                <a:round/>
                                <a:headEnd/>
                                <a:tailEnd/>
                              </a:ln>
                            </p:spPr>
                            <p:txBody>
                              <a:bodyPr/>
                              <a:lstStyle/>
                              <a:p>
                                <a:endParaRPr lang="cs-CZ"/>
                              </a:p>
                            </p:txBody>
                          </p:sp>
                        </p:grpSp>
                        <p:grpSp>
                          <p:nvGrpSpPr>
                            <p:cNvPr id="482" name="Group 134">
                              <a:extLst>
                                <a:ext uri="{FF2B5EF4-FFF2-40B4-BE49-F238E27FC236}">
                                  <a16:creationId xmlns:a16="http://schemas.microsoft.com/office/drawing/2014/main" id="{6EA2088F-A92A-435D-8561-7DA708B8A6D2}"/>
                                </a:ext>
                              </a:extLst>
                            </p:cNvPr>
                            <p:cNvGrpSpPr>
                              <a:grpSpLocks/>
                            </p:cNvGrpSpPr>
                            <p:nvPr/>
                          </p:nvGrpSpPr>
                          <p:grpSpPr bwMode="auto">
                            <a:xfrm>
                              <a:off x="2222" y="1916"/>
                              <a:ext cx="61" cy="23"/>
                              <a:chOff x="2222" y="1916"/>
                              <a:chExt cx="61" cy="23"/>
                            </a:xfrm>
                          </p:grpSpPr>
                          <p:sp>
                            <p:nvSpPr>
                              <p:cNvPr id="483" name="Freeform 135">
                                <a:extLst>
                                  <a:ext uri="{FF2B5EF4-FFF2-40B4-BE49-F238E27FC236}">
                                    <a16:creationId xmlns:a16="http://schemas.microsoft.com/office/drawing/2014/main" id="{32913892-401B-4ABB-8FA4-776EEFEC22C9}"/>
                                  </a:ext>
                                </a:extLst>
                              </p:cNvPr>
                              <p:cNvSpPr>
                                <a:spLocks/>
                              </p:cNvSpPr>
                              <p:nvPr/>
                            </p:nvSpPr>
                            <p:spPr bwMode="auto">
                              <a:xfrm>
                                <a:off x="2244" y="1919"/>
                                <a:ext cx="36" cy="5"/>
                              </a:xfrm>
                              <a:custGeom>
                                <a:avLst/>
                                <a:gdLst>
                                  <a:gd name="T0" fmla="*/ 0 w 179"/>
                                  <a:gd name="T1" fmla="*/ 0 h 24"/>
                                  <a:gd name="T2" fmla="*/ 2 w 179"/>
                                  <a:gd name="T3" fmla="*/ 1 h 24"/>
                                  <a:gd name="T4" fmla="*/ 3 w 179"/>
                                  <a:gd name="T5" fmla="*/ 1 h 24"/>
                                  <a:gd name="T6" fmla="*/ 5 w 179"/>
                                  <a:gd name="T7" fmla="*/ 1 h 24"/>
                                  <a:gd name="T8" fmla="*/ 7 w 179"/>
                                  <a:gd name="T9" fmla="*/ 1 h 24"/>
                                  <a:gd name="T10" fmla="*/ 0 60000 65536"/>
                                  <a:gd name="T11" fmla="*/ 0 60000 65536"/>
                                  <a:gd name="T12" fmla="*/ 0 60000 65536"/>
                                  <a:gd name="T13" fmla="*/ 0 60000 65536"/>
                                  <a:gd name="T14" fmla="*/ 0 60000 65536"/>
                                  <a:gd name="T15" fmla="*/ 0 w 179"/>
                                  <a:gd name="T16" fmla="*/ 0 h 24"/>
                                  <a:gd name="T17" fmla="*/ 179 w 179"/>
                                  <a:gd name="T18" fmla="*/ 24 h 24"/>
                                </a:gdLst>
                                <a:ahLst/>
                                <a:cxnLst>
                                  <a:cxn ang="T10">
                                    <a:pos x="T0" y="T1"/>
                                  </a:cxn>
                                  <a:cxn ang="T11">
                                    <a:pos x="T2" y="T3"/>
                                  </a:cxn>
                                  <a:cxn ang="T12">
                                    <a:pos x="T4" y="T5"/>
                                  </a:cxn>
                                  <a:cxn ang="T13">
                                    <a:pos x="T6" y="T7"/>
                                  </a:cxn>
                                  <a:cxn ang="T14">
                                    <a:pos x="T8" y="T9"/>
                                  </a:cxn>
                                </a:cxnLst>
                                <a:rect l="T15" t="T16" r="T17" b="T18"/>
                                <a:pathLst>
                                  <a:path w="179" h="24">
                                    <a:moveTo>
                                      <a:pt x="0" y="0"/>
                                    </a:moveTo>
                                    <a:lnTo>
                                      <a:pt x="43" y="13"/>
                                    </a:lnTo>
                                    <a:lnTo>
                                      <a:pt x="80" y="21"/>
                                    </a:lnTo>
                                    <a:lnTo>
                                      <a:pt x="124" y="24"/>
                                    </a:lnTo>
                                    <a:lnTo>
                                      <a:pt x="179" y="16"/>
                                    </a:lnTo>
                                  </a:path>
                                </a:pathLst>
                              </a:custGeom>
                              <a:noFill/>
                              <a:ln w="3175">
                                <a:solidFill>
                                  <a:srgbClr val="8080FF"/>
                                </a:solidFill>
                                <a:round/>
                                <a:headEnd/>
                                <a:tailEnd/>
                              </a:ln>
                            </p:spPr>
                            <p:txBody>
                              <a:bodyPr/>
                              <a:lstStyle/>
                              <a:p>
                                <a:endParaRPr lang="cs-CZ"/>
                              </a:p>
                            </p:txBody>
                          </p:sp>
                          <p:sp>
                            <p:nvSpPr>
                              <p:cNvPr id="484" name="Freeform 136">
                                <a:extLst>
                                  <a:ext uri="{FF2B5EF4-FFF2-40B4-BE49-F238E27FC236}">
                                    <a16:creationId xmlns:a16="http://schemas.microsoft.com/office/drawing/2014/main" id="{DB592F26-D20C-409D-B7A5-C1DAA952A2A5}"/>
                                  </a:ext>
                                </a:extLst>
                              </p:cNvPr>
                              <p:cNvSpPr>
                                <a:spLocks/>
                              </p:cNvSpPr>
                              <p:nvPr/>
                            </p:nvSpPr>
                            <p:spPr bwMode="auto">
                              <a:xfrm>
                                <a:off x="2260" y="1916"/>
                                <a:ext cx="7" cy="8"/>
                              </a:xfrm>
                              <a:custGeom>
                                <a:avLst/>
                                <a:gdLst>
                                  <a:gd name="T0" fmla="*/ 0 w 35"/>
                                  <a:gd name="T1" fmla="*/ 0 h 42"/>
                                  <a:gd name="T2" fmla="*/ 1 w 35"/>
                                  <a:gd name="T3" fmla="*/ 1 h 42"/>
                                  <a:gd name="T4" fmla="*/ 1 w 35"/>
                                  <a:gd name="T5" fmla="*/ 2 h 42"/>
                                  <a:gd name="T6" fmla="*/ 0 60000 65536"/>
                                  <a:gd name="T7" fmla="*/ 0 60000 65536"/>
                                  <a:gd name="T8" fmla="*/ 0 60000 65536"/>
                                  <a:gd name="T9" fmla="*/ 0 w 35"/>
                                  <a:gd name="T10" fmla="*/ 0 h 42"/>
                                  <a:gd name="T11" fmla="*/ 35 w 35"/>
                                  <a:gd name="T12" fmla="*/ 42 h 42"/>
                                </a:gdLst>
                                <a:ahLst/>
                                <a:cxnLst>
                                  <a:cxn ang="T6">
                                    <a:pos x="T0" y="T1"/>
                                  </a:cxn>
                                  <a:cxn ang="T7">
                                    <a:pos x="T2" y="T3"/>
                                  </a:cxn>
                                  <a:cxn ang="T8">
                                    <a:pos x="T4" y="T5"/>
                                  </a:cxn>
                                </a:cxnLst>
                                <a:rect l="T9" t="T10" r="T11" b="T12"/>
                                <a:pathLst>
                                  <a:path w="35" h="42">
                                    <a:moveTo>
                                      <a:pt x="0" y="0"/>
                                    </a:moveTo>
                                    <a:lnTo>
                                      <a:pt x="22" y="20"/>
                                    </a:lnTo>
                                    <a:lnTo>
                                      <a:pt x="35" y="42"/>
                                    </a:lnTo>
                                  </a:path>
                                </a:pathLst>
                              </a:custGeom>
                              <a:noFill/>
                              <a:ln w="3175">
                                <a:solidFill>
                                  <a:srgbClr val="8080FF"/>
                                </a:solidFill>
                                <a:round/>
                                <a:headEnd/>
                                <a:tailEnd/>
                              </a:ln>
                            </p:spPr>
                            <p:txBody>
                              <a:bodyPr/>
                              <a:lstStyle/>
                              <a:p>
                                <a:endParaRPr lang="cs-CZ"/>
                              </a:p>
                            </p:txBody>
                          </p:sp>
                          <p:sp>
                            <p:nvSpPr>
                              <p:cNvPr id="485" name="Freeform 137">
                                <a:extLst>
                                  <a:ext uri="{FF2B5EF4-FFF2-40B4-BE49-F238E27FC236}">
                                    <a16:creationId xmlns:a16="http://schemas.microsoft.com/office/drawing/2014/main" id="{157B4FE7-0E0F-4D70-A7C7-5C616DB5A58F}"/>
                                  </a:ext>
                                </a:extLst>
                              </p:cNvPr>
                              <p:cNvSpPr>
                                <a:spLocks/>
                              </p:cNvSpPr>
                              <p:nvPr/>
                            </p:nvSpPr>
                            <p:spPr bwMode="auto">
                              <a:xfrm>
                                <a:off x="2222" y="1932"/>
                                <a:ext cx="44" cy="7"/>
                              </a:xfrm>
                              <a:custGeom>
                                <a:avLst/>
                                <a:gdLst>
                                  <a:gd name="T0" fmla="*/ 0 w 220"/>
                                  <a:gd name="T1" fmla="*/ 0 h 35"/>
                                  <a:gd name="T2" fmla="*/ 2 w 220"/>
                                  <a:gd name="T3" fmla="*/ 0 h 35"/>
                                  <a:gd name="T4" fmla="*/ 5 w 220"/>
                                  <a:gd name="T5" fmla="*/ 1 h 35"/>
                                  <a:gd name="T6" fmla="*/ 7 w 220"/>
                                  <a:gd name="T7" fmla="*/ 1 h 35"/>
                                  <a:gd name="T8" fmla="*/ 9 w 220"/>
                                  <a:gd name="T9" fmla="*/ 1 h 35"/>
                                  <a:gd name="T10" fmla="*/ 0 60000 65536"/>
                                  <a:gd name="T11" fmla="*/ 0 60000 65536"/>
                                  <a:gd name="T12" fmla="*/ 0 60000 65536"/>
                                  <a:gd name="T13" fmla="*/ 0 60000 65536"/>
                                  <a:gd name="T14" fmla="*/ 0 60000 65536"/>
                                  <a:gd name="T15" fmla="*/ 0 w 220"/>
                                  <a:gd name="T16" fmla="*/ 0 h 35"/>
                                  <a:gd name="T17" fmla="*/ 220 w 220"/>
                                  <a:gd name="T18" fmla="*/ 35 h 35"/>
                                </a:gdLst>
                                <a:ahLst/>
                                <a:cxnLst>
                                  <a:cxn ang="T10">
                                    <a:pos x="T0" y="T1"/>
                                  </a:cxn>
                                  <a:cxn ang="T11">
                                    <a:pos x="T2" y="T3"/>
                                  </a:cxn>
                                  <a:cxn ang="T12">
                                    <a:pos x="T4" y="T5"/>
                                  </a:cxn>
                                  <a:cxn ang="T13">
                                    <a:pos x="T6" y="T7"/>
                                  </a:cxn>
                                  <a:cxn ang="T14">
                                    <a:pos x="T8" y="T9"/>
                                  </a:cxn>
                                </a:cxnLst>
                                <a:rect l="T15" t="T16" r="T17" b="T18"/>
                                <a:pathLst>
                                  <a:path w="220" h="35">
                                    <a:moveTo>
                                      <a:pt x="0" y="0"/>
                                    </a:moveTo>
                                    <a:lnTo>
                                      <a:pt x="57" y="9"/>
                                    </a:lnTo>
                                    <a:lnTo>
                                      <a:pt x="115" y="16"/>
                                    </a:lnTo>
                                    <a:lnTo>
                                      <a:pt x="168" y="25"/>
                                    </a:lnTo>
                                    <a:lnTo>
                                      <a:pt x="220" y="35"/>
                                    </a:lnTo>
                                  </a:path>
                                </a:pathLst>
                              </a:custGeom>
                              <a:noFill/>
                              <a:ln w="3175">
                                <a:solidFill>
                                  <a:srgbClr val="8080FF"/>
                                </a:solidFill>
                                <a:round/>
                                <a:headEnd/>
                                <a:tailEnd/>
                              </a:ln>
                            </p:spPr>
                            <p:txBody>
                              <a:bodyPr/>
                              <a:lstStyle/>
                              <a:p>
                                <a:endParaRPr lang="cs-CZ"/>
                              </a:p>
                            </p:txBody>
                          </p:sp>
                          <p:sp>
                            <p:nvSpPr>
                              <p:cNvPr id="486" name="Freeform 138">
                                <a:extLst>
                                  <a:ext uri="{FF2B5EF4-FFF2-40B4-BE49-F238E27FC236}">
                                    <a16:creationId xmlns:a16="http://schemas.microsoft.com/office/drawing/2014/main" id="{18C29A7F-4492-4A03-8AEB-B2F9226999D0}"/>
                                  </a:ext>
                                </a:extLst>
                              </p:cNvPr>
                              <p:cNvSpPr>
                                <a:spLocks/>
                              </p:cNvSpPr>
                              <p:nvPr/>
                            </p:nvSpPr>
                            <p:spPr bwMode="auto">
                              <a:xfrm>
                                <a:off x="2260" y="1931"/>
                                <a:ext cx="14" cy="5"/>
                              </a:xfrm>
                              <a:custGeom>
                                <a:avLst/>
                                <a:gdLst>
                                  <a:gd name="T0" fmla="*/ 0 w 66"/>
                                  <a:gd name="T1" fmla="*/ 0 h 25"/>
                                  <a:gd name="T2" fmla="*/ 1 w 66"/>
                                  <a:gd name="T3" fmla="*/ 0 h 25"/>
                                  <a:gd name="T4" fmla="*/ 2 w 66"/>
                                  <a:gd name="T5" fmla="*/ 0 h 25"/>
                                  <a:gd name="T6" fmla="*/ 3 w 66"/>
                                  <a:gd name="T7" fmla="*/ 1 h 25"/>
                                  <a:gd name="T8" fmla="*/ 0 60000 65536"/>
                                  <a:gd name="T9" fmla="*/ 0 60000 65536"/>
                                  <a:gd name="T10" fmla="*/ 0 60000 65536"/>
                                  <a:gd name="T11" fmla="*/ 0 60000 65536"/>
                                  <a:gd name="T12" fmla="*/ 0 w 66"/>
                                  <a:gd name="T13" fmla="*/ 0 h 25"/>
                                  <a:gd name="T14" fmla="*/ 66 w 66"/>
                                  <a:gd name="T15" fmla="*/ 25 h 25"/>
                                </a:gdLst>
                                <a:ahLst/>
                                <a:cxnLst>
                                  <a:cxn ang="T8">
                                    <a:pos x="T0" y="T1"/>
                                  </a:cxn>
                                  <a:cxn ang="T9">
                                    <a:pos x="T2" y="T3"/>
                                  </a:cxn>
                                  <a:cxn ang="T10">
                                    <a:pos x="T4" y="T5"/>
                                  </a:cxn>
                                  <a:cxn ang="T11">
                                    <a:pos x="T6" y="T7"/>
                                  </a:cxn>
                                </a:cxnLst>
                                <a:rect l="T12" t="T13" r="T14" b="T15"/>
                                <a:pathLst>
                                  <a:path w="66" h="25">
                                    <a:moveTo>
                                      <a:pt x="0" y="0"/>
                                    </a:moveTo>
                                    <a:lnTo>
                                      <a:pt x="31" y="2"/>
                                    </a:lnTo>
                                    <a:lnTo>
                                      <a:pt x="50" y="8"/>
                                    </a:lnTo>
                                    <a:lnTo>
                                      <a:pt x="66" y="25"/>
                                    </a:lnTo>
                                  </a:path>
                                </a:pathLst>
                              </a:custGeom>
                              <a:noFill/>
                              <a:ln w="3175">
                                <a:solidFill>
                                  <a:srgbClr val="8080FF"/>
                                </a:solidFill>
                                <a:round/>
                                <a:headEnd/>
                                <a:tailEnd/>
                              </a:ln>
                            </p:spPr>
                            <p:txBody>
                              <a:bodyPr/>
                              <a:lstStyle/>
                              <a:p>
                                <a:endParaRPr lang="cs-CZ"/>
                              </a:p>
                            </p:txBody>
                          </p:sp>
                          <p:sp>
                            <p:nvSpPr>
                              <p:cNvPr id="487" name="Line 139">
                                <a:extLst>
                                  <a:ext uri="{FF2B5EF4-FFF2-40B4-BE49-F238E27FC236}">
                                    <a16:creationId xmlns:a16="http://schemas.microsoft.com/office/drawing/2014/main" id="{53D20561-8A0B-464D-B1C6-B35374B2D248}"/>
                                  </a:ext>
                                </a:extLst>
                              </p:cNvPr>
                              <p:cNvSpPr>
                                <a:spLocks noChangeShapeType="1"/>
                              </p:cNvSpPr>
                              <p:nvPr/>
                            </p:nvSpPr>
                            <p:spPr bwMode="auto">
                              <a:xfrm>
                                <a:off x="2278" y="1929"/>
                                <a:ext cx="5" cy="10"/>
                              </a:xfrm>
                              <a:prstGeom prst="line">
                                <a:avLst/>
                              </a:prstGeom>
                              <a:noFill/>
                              <a:ln w="3175">
                                <a:solidFill>
                                  <a:srgbClr val="8080FF"/>
                                </a:solidFill>
                                <a:round/>
                                <a:headEnd/>
                                <a:tailEnd/>
                              </a:ln>
                            </p:spPr>
                            <p:txBody>
                              <a:bodyPr/>
                              <a:lstStyle/>
                              <a:p>
                                <a:endParaRPr lang="cs-CZ"/>
                              </a:p>
                            </p:txBody>
                          </p:sp>
                        </p:grpSp>
                      </p:grpSp>
                      <p:grpSp>
                        <p:nvGrpSpPr>
                          <p:cNvPr id="474" name="Group 140">
                            <a:extLst>
                              <a:ext uri="{FF2B5EF4-FFF2-40B4-BE49-F238E27FC236}">
                                <a16:creationId xmlns:a16="http://schemas.microsoft.com/office/drawing/2014/main" id="{DA627C2F-4DC2-4E75-A455-64061F1BE9A8}"/>
                              </a:ext>
                            </a:extLst>
                          </p:cNvPr>
                          <p:cNvGrpSpPr>
                            <a:grpSpLocks/>
                          </p:cNvGrpSpPr>
                          <p:nvPr/>
                        </p:nvGrpSpPr>
                        <p:grpSpPr bwMode="auto">
                          <a:xfrm>
                            <a:off x="2151" y="1787"/>
                            <a:ext cx="187" cy="152"/>
                            <a:chOff x="2151" y="1787"/>
                            <a:chExt cx="187" cy="152"/>
                          </a:xfrm>
                        </p:grpSpPr>
                        <p:grpSp>
                          <p:nvGrpSpPr>
                            <p:cNvPr id="475" name="Group 141">
                              <a:extLst>
                                <a:ext uri="{FF2B5EF4-FFF2-40B4-BE49-F238E27FC236}">
                                  <a16:creationId xmlns:a16="http://schemas.microsoft.com/office/drawing/2014/main" id="{014E7BB3-EC9E-445B-8FF8-5835400941E7}"/>
                                </a:ext>
                              </a:extLst>
                            </p:cNvPr>
                            <p:cNvGrpSpPr>
                              <a:grpSpLocks/>
                            </p:cNvGrpSpPr>
                            <p:nvPr/>
                          </p:nvGrpSpPr>
                          <p:grpSpPr bwMode="auto">
                            <a:xfrm>
                              <a:off x="2162" y="1796"/>
                              <a:ext cx="176" cy="143"/>
                              <a:chOff x="2162" y="1796"/>
                              <a:chExt cx="176" cy="143"/>
                            </a:xfrm>
                          </p:grpSpPr>
                          <p:sp>
                            <p:nvSpPr>
                              <p:cNvPr id="479" name="Freeform 142">
                                <a:extLst>
                                  <a:ext uri="{FF2B5EF4-FFF2-40B4-BE49-F238E27FC236}">
                                    <a16:creationId xmlns:a16="http://schemas.microsoft.com/office/drawing/2014/main" id="{269EF34F-3824-472E-AF5A-16A327872B47}"/>
                                  </a:ext>
                                </a:extLst>
                              </p:cNvPr>
                              <p:cNvSpPr>
                                <a:spLocks/>
                              </p:cNvSpPr>
                              <p:nvPr/>
                            </p:nvSpPr>
                            <p:spPr bwMode="auto">
                              <a:xfrm>
                                <a:off x="2162" y="1796"/>
                                <a:ext cx="176" cy="114"/>
                              </a:xfrm>
                              <a:custGeom>
                                <a:avLst/>
                                <a:gdLst>
                                  <a:gd name="T0" fmla="*/ 0 w 877"/>
                                  <a:gd name="T1" fmla="*/ 0 h 567"/>
                                  <a:gd name="T2" fmla="*/ 1 w 877"/>
                                  <a:gd name="T3" fmla="*/ 1 h 567"/>
                                  <a:gd name="T4" fmla="*/ 3 w 877"/>
                                  <a:gd name="T5" fmla="*/ 1 h 567"/>
                                  <a:gd name="T6" fmla="*/ 4 w 877"/>
                                  <a:gd name="T7" fmla="*/ 1 h 567"/>
                                  <a:gd name="T8" fmla="*/ 6 w 877"/>
                                  <a:gd name="T9" fmla="*/ 1 h 567"/>
                                  <a:gd name="T10" fmla="*/ 7 w 877"/>
                                  <a:gd name="T11" fmla="*/ 1 h 567"/>
                                  <a:gd name="T12" fmla="*/ 9 w 877"/>
                                  <a:gd name="T13" fmla="*/ 2 h 567"/>
                                  <a:gd name="T14" fmla="*/ 10 w 877"/>
                                  <a:gd name="T15" fmla="*/ 2 h 567"/>
                                  <a:gd name="T16" fmla="*/ 11 w 877"/>
                                  <a:gd name="T17" fmla="*/ 3 h 567"/>
                                  <a:gd name="T18" fmla="*/ 12 w 877"/>
                                  <a:gd name="T19" fmla="*/ 4 h 567"/>
                                  <a:gd name="T20" fmla="*/ 14 w 877"/>
                                  <a:gd name="T21" fmla="*/ 6 h 567"/>
                                  <a:gd name="T22" fmla="*/ 15 w 877"/>
                                  <a:gd name="T23" fmla="*/ 7 h 567"/>
                                  <a:gd name="T24" fmla="*/ 17 w 877"/>
                                  <a:gd name="T25" fmla="*/ 9 h 567"/>
                                  <a:gd name="T26" fmla="*/ 19 w 877"/>
                                  <a:gd name="T27" fmla="*/ 11 h 567"/>
                                  <a:gd name="T28" fmla="*/ 21 w 877"/>
                                  <a:gd name="T29" fmla="*/ 13 h 567"/>
                                  <a:gd name="T30" fmla="*/ 23 w 877"/>
                                  <a:gd name="T31" fmla="*/ 15 h 567"/>
                                  <a:gd name="T32" fmla="*/ 25 w 877"/>
                                  <a:gd name="T33" fmla="*/ 17 h 567"/>
                                  <a:gd name="T34" fmla="*/ 27 w 877"/>
                                  <a:gd name="T35" fmla="*/ 18 h 567"/>
                                  <a:gd name="T36" fmla="*/ 28 w 877"/>
                                  <a:gd name="T37" fmla="*/ 20 h 567"/>
                                  <a:gd name="T38" fmla="*/ 30 w 877"/>
                                  <a:gd name="T39" fmla="*/ 21 h 567"/>
                                  <a:gd name="T40" fmla="*/ 32 w 877"/>
                                  <a:gd name="T41" fmla="*/ 22 h 567"/>
                                  <a:gd name="T42" fmla="*/ 33 w 877"/>
                                  <a:gd name="T43" fmla="*/ 23 h 567"/>
                                  <a:gd name="T44" fmla="*/ 34 w 877"/>
                                  <a:gd name="T45" fmla="*/ 23 h 567"/>
                                  <a:gd name="T46" fmla="*/ 34 w 877"/>
                                  <a:gd name="T47" fmla="*/ 23 h 567"/>
                                  <a:gd name="T48" fmla="*/ 35 w 877"/>
                                  <a:gd name="T49" fmla="*/ 22 h 567"/>
                                  <a:gd name="T50" fmla="*/ 35 w 877"/>
                                  <a:gd name="T51" fmla="*/ 22 h 567"/>
                                  <a:gd name="T52" fmla="*/ 35 w 877"/>
                                  <a:gd name="T53" fmla="*/ 20 h 567"/>
                                  <a:gd name="T54" fmla="*/ 35 w 877"/>
                                  <a:gd name="T55" fmla="*/ 18 h 56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77"/>
                                  <a:gd name="T85" fmla="*/ 0 h 567"/>
                                  <a:gd name="T86" fmla="*/ 877 w 877"/>
                                  <a:gd name="T87" fmla="*/ 567 h 56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77" h="567">
                                    <a:moveTo>
                                      <a:pt x="0" y="0"/>
                                    </a:moveTo>
                                    <a:lnTo>
                                      <a:pt x="35" y="15"/>
                                    </a:lnTo>
                                    <a:lnTo>
                                      <a:pt x="69" y="25"/>
                                    </a:lnTo>
                                    <a:lnTo>
                                      <a:pt x="109" y="31"/>
                                    </a:lnTo>
                                    <a:lnTo>
                                      <a:pt x="142" y="31"/>
                                    </a:lnTo>
                                    <a:lnTo>
                                      <a:pt x="185" y="34"/>
                                    </a:lnTo>
                                    <a:lnTo>
                                      <a:pt x="215" y="43"/>
                                    </a:lnTo>
                                    <a:lnTo>
                                      <a:pt x="244" y="54"/>
                                    </a:lnTo>
                                    <a:lnTo>
                                      <a:pt x="276" y="76"/>
                                    </a:lnTo>
                                    <a:lnTo>
                                      <a:pt x="308" y="103"/>
                                    </a:lnTo>
                                    <a:lnTo>
                                      <a:pt x="350" y="140"/>
                                    </a:lnTo>
                                    <a:lnTo>
                                      <a:pt x="381" y="167"/>
                                    </a:lnTo>
                                    <a:lnTo>
                                      <a:pt x="429" y="217"/>
                                    </a:lnTo>
                                    <a:lnTo>
                                      <a:pt x="481" y="267"/>
                                    </a:lnTo>
                                    <a:lnTo>
                                      <a:pt x="524" y="312"/>
                                    </a:lnTo>
                                    <a:lnTo>
                                      <a:pt x="571" y="364"/>
                                    </a:lnTo>
                                    <a:lnTo>
                                      <a:pt x="621" y="418"/>
                                    </a:lnTo>
                                    <a:lnTo>
                                      <a:pt x="664" y="458"/>
                                    </a:lnTo>
                                    <a:lnTo>
                                      <a:pt x="707" y="496"/>
                                    </a:lnTo>
                                    <a:lnTo>
                                      <a:pt x="744" y="520"/>
                                    </a:lnTo>
                                    <a:lnTo>
                                      <a:pt x="782" y="540"/>
                                    </a:lnTo>
                                    <a:lnTo>
                                      <a:pt x="812" y="560"/>
                                    </a:lnTo>
                                    <a:lnTo>
                                      <a:pt x="833" y="567"/>
                                    </a:lnTo>
                                    <a:lnTo>
                                      <a:pt x="851" y="563"/>
                                    </a:lnTo>
                                    <a:lnTo>
                                      <a:pt x="867" y="552"/>
                                    </a:lnTo>
                                    <a:lnTo>
                                      <a:pt x="876" y="532"/>
                                    </a:lnTo>
                                    <a:lnTo>
                                      <a:pt x="877" y="492"/>
                                    </a:lnTo>
                                    <a:lnTo>
                                      <a:pt x="873" y="452"/>
                                    </a:lnTo>
                                  </a:path>
                                </a:pathLst>
                              </a:custGeom>
                              <a:noFill/>
                              <a:ln w="11113">
                                <a:solidFill>
                                  <a:srgbClr val="8080FF"/>
                                </a:solidFill>
                                <a:round/>
                                <a:headEnd/>
                                <a:tailEnd/>
                              </a:ln>
                            </p:spPr>
                            <p:txBody>
                              <a:bodyPr/>
                              <a:lstStyle/>
                              <a:p>
                                <a:endParaRPr lang="cs-CZ"/>
                              </a:p>
                            </p:txBody>
                          </p:sp>
                          <p:sp>
                            <p:nvSpPr>
                              <p:cNvPr id="480" name="Freeform 143">
                                <a:extLst>
                                  <a:ext uri="{FF2B5EF4-FFF2-40B4-BE49-F238E27FC236}">
                                    <a16:creationId xmlns:a16="http://schemas.microsoft.com/office/drawing/2014/main" id="{D1725FED-16B4-4C5B-BBE0-34DF8D47E70F}"/>
                                  </a:ext>
                                </a:extLst>
                              </p:cNvPr>
                              <p:cNvSpPr>
                                <a:spLocks/>
                              </p:cNvSpPr>
                              <p:nvPr/>
                            </p:nvSpPr>
                            <p:spPr bwMode="auto">
                              <a:xfrm>
                                <a:off x="2190" y="1802"/>
                                <a:ext cx="99" cy="137"/>
                              </a:xfrm>
                              <a:custGeom>
                                <a:avLst/>
                                <a:gdLst>
                                  <a:gd name="T0" fmla="*/ 0 w 494"/>
                                  <a:gd name="T1" fmla="*/ 0 h 685"/>
                                  <a:gd name="T2" fmla="*/ 1 w 494"/>
                                  <a:gd name="T3" fmla="*/ 2 h 685"/>
                                  <a:gd name="T4" fmla="*/ 1 w 494"/>
                                  <a:gd name="T5" fmla="*/ 5 h 685"/>
                                  <a:gd name="T6" fmla="*/ 2 w 494"/>
                                  <a:gd name="T7" fmla="*/ 6 h 685"/>
                                  <a:gd name="T8" fmla="*/ 3 w 494"/>
                                  <a:gd name="T9" fmla="*/ 8 h 685"/>
                                  <a:gd name="T10" fmla="*/ 5 w 494"/>
                                  <a:gd name="T11" fmla="*/ 10 h 685"/>
                                  <a:gd name="T12" fmla="*/ 6 w 494"/>
                                  <a:gd name="T13" fmla="*/ 12 h 685"/>
                                  <a:gd name="T14" fmla="*/ 7 w 494"/>
                                  <a:gd name="T15" fmla="*/ 14 h 685"/>
                                  <a:gd name="T16" fmla="*/ 9 w 494"/>
                                  <a:gd name="T17" fmla="*/ 16 h 685"/>
                                  <a:gd name="T18" fmla="*/ 10 w 494"/>
                                  <a:gd name="T19" fmla="*/ 17 h 685"/>
                                  <a:gd name="T20" fmla="*/ 11 w 494"/>
                                  <a:gd name="T21" fmla="*/ 18 h 685"/>
                                  <a:gd name="T22" fmla="*/ 12 w 494"/>
                                  <a:gd name="T23" fmla="*/ 19 h 685"/>
                                  <a:gd name="T24" fmla="*/ 13 w 494"/>
                                  <a:gd name="T25" fmla="*/ 20 h 685"/>
                                  <a:gd name="T26" fmla="*/ 14 w 494"/>
                                  <a:gd name="T27" fmla="*/ 21 h 685"/>
                                  <a:gd name="T28" fmla="*/ 15 w 494"/>
                                  <a:gd name="T29" fmla="*/ 22 h 685"/>
                                  <a:gd name="T30" fmla="*/ 16 w 494"/>
                                  <a:gd name="T31" fmla="*/ 23 h 685"/>
                                  <a:gd name="T32" fmla="*/ 17 w 494"/>
                                  <a:gd name="T33" fmla="*/ 23 h 685"/>
                                  <a:gd name="T34" fmla="*/ 19 w 494"/>
                                  <a:gd name="T35" fmla="*/ 24 h 685"/>
                                  <a:gd name="T36" fmla="*/ 19 w 494"/>
                                  <a:gd name="T37" fmla="*/ 25 h 685"/>
                                  <a:gd name="T38" fmla="*/ 20 w 494"/>
                                  <a:gd name="T39" fmla="*/ 26 h 685"/>
                                  <a:gd name="T40" fmla="*/ 20 w 494"/>
                                  <a:gd name="T41" fmla="*/ 27 h 685"/>
                                  <a:gd name="T42" fmla="*/ 19 w 494"/>
                                  <a:gd name="T43" fmla="*/ 27 h 685"/>
                                  <a:gd name="T44" fmla="*/ 18 w 494"/>
                                  <a:gd name="T45" fmla="*/ 27 h 685"/>
                                  <a:gd name="T46" fmla="*/ 17 w 494"/>
                                  <a:gd name="T47" fmla="*/ 27 h 685"/>
                                  <a:gd name="T48" fmla="*/ 15 w 494"/>
                                  <a:gd name="T49" fmla="*/ 27 h 6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4"/>
                                  <a:gd name="T76" fmla="*/ 0 h 685"/>
                                  <a:gd name="T77" fmla="*/ 494 w 494"/>
                                  <a:gd name="T78" fmla="*/ 685 h 6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4" h="685">
                                    <a:moveTo>
                                      <a:pt x="0" y="0"/>
                                    </a:moveTo>
                                    <a:lnTo>
                                      <a:pt x="18" y="59"/>
                                    </a:lnTo>
                                    <a:lnTo>
                                      <a:pt x="37" y="116"/>
                                    </a:lnTo>
                                    <a:lnTo>
                                      <a:pt x="55" y="155"/>
                                    </a:lnTo>
                                    <a:lnTo>
                                      <a:pt x="82" y="202"/>
                                    </a:lnTo>
                                    <a:lnTo>
                                      <a:pt x="119" y="256"/>
                                    </a:lnTo>
                                    <a:lnTo>
                                      <a:pt x="150" y="299"/>
                                    </a:lnTo>
                                    <a:lnTo>
                                      <a:pt x="182" y="344"/>
                                    </a:lnTo>
                                    <a:lnTo>
                                      <a:pt x="219" y="397"/>
                                    </a:lnTo>
                                    <a:lnTo>
                                      <a:pt x="244" y="431"/>
                                    </a:lnTo>
                                    <a:lnTo>
                                      <a:pt x="268" y="450"/>
                                    </a:lnTo>
                                    <a:lnTo>
                                      <a:pt x="299" y="471"/>
                                    </a:lnTo>
                                    <a:lnTo>
                                      <a:pt x="322" y="489"/>
                                    </a:lnTo>
                                    <a:lnTo>
                                      <a:pt x="345" y="516"/>
                                    </a:lnTo>
                                    <a:lnTo>
                                      <a:pt x="376" y="541"/>
                                    </a:lnTo>
                                    <a:lnTo>
                                      <a:pt x="406" y="565"/>
                                    </a:lnTo>
                                    <a:lnTo>
                                      <a:pt x="435" y="584"/>
                                    </a:lnTo>
                                    <a:lnTo>
                                      <a:pt x="465" y="608"/>
                                    </a:lnTo>
                                    <a:lnTo>
                                      <a:pt x="485" y="627"/>
                                    </a:lnTo>
                                    <a:lnTo>
                                      <a:pt x="494" y="645"/>
                                    </a:lnTo>
                                    <a:lnTo>
                                      <a:pt x="491" y="669"/>
                                    </a:lnTo>
                                    <a:lnTo>
                                      <a:pt x="479" y="675"/>
                                    </a:lnTo>
                                    <a:lnTo>
                                      <a:pt x="449" y="682"/>
                                    </a:lnTo>
                                    <a:lnTo>
                                      <a:pt x="420" y="685"/>
                                    </a:lnTo>
                                    <a:lnTo>
                                      <a:pt x="385" y="684"/>
                                    </a:lnTo>
                                  </a:path>
                                </a:pathLst>
                              </a:custGeom>
                              <a:noFill/>
                              <a:ln w="11113">
                                <a:solidFill>
                                  <a:srgbClr val="8080FF"/>
                                </a:solidFill>
                                <a:round/>
                                <a:headEnd/>
                                <a:tailEnd/>
                              </a:ln>
                            </p:spPr>
                            <p:txBody>
                              <a:bodyPr/>
                              <a:lstStyle/>
                              <a:p>
                                <a:endParaRPr lang="cs-CZ"/>
                              </a:p>
                            </p:txBody>
                          </p:sp>
                        </p:grpSp>
                        <p:grpSp>
                          <p:nvGrpSpPr>
                            <p:cNvPr id="476" name="Group 144">
                              <a:extLst>
                                <a:ext uri="{FF2B5EF4-FFF2-40B4-BE49-F238E27FC236}">
                                  <a16:creationId xmlns:a16="http://schemas.microsoft.com/office/drawing/2014/main" id="{34EF8771-FE85-48E7-B11D-6B13DABDEE80}"/>
                                </a:ext>
                              </a:extLst>
                            </p:cNvPr>
                            <p:cNvGrpSpPr>
                              <a:grpSpLocks/>
                            </p:cNvGrpSpPr>
                            <p:nvPr/>
                          </p:nvGrpSpPr>
                          <p:grpSpPr bwMode="auto">
                            <a:xfrm>
                              <a:off x="2151" y="1787"/>
                              <a:ext cx="15" cy="16"/>
                              <a:chOff x="2151" y="1787"/>
                              <a:chExt cx="15" cy="16"/>
                            </a:xfrm>
                          </p:grpSpPr>
                          <p:sp>
                            <p:nvSpPr>
                              <p:cNvPr id="477" name="Oval 145">
                                <a:extLst>
                                  <a:ext uri="{FF2B5EF4-FFF2-40B4-BE49-F238E27FC236}">
                                    <a16:creationId xmlns:a16="http://schemas.microsoft.com/office/drawing/2014/main" id="{F6CC27F8-39EC-494D-B3D7-825330C29577}"/>
                                  </a:ext>
                                </a:extLst>
                              </p:cNvPr>
                              <p:cNvSpPr>
                                <a:spLocks noChangeArrowheads="1"/>
                              </p:cNvSpPr>
                              <p:nvPr/>
                            </p:nvSpPr>
                            <p:spPr bwMode="auto">
                              <a:xfrm>
                                <a:off x="2151" y="1787"/>
                                <a:ext cx="15" cy="16"/>
                              </a:xfrm>
                              <a:prstGeom prst="ellipse">
                                <a:avLst/>
                              </a:prstGeom>
                              <a:solidFill>
                                <a:srgbClr val="8080FF"/>
                              </a:solidFill>
                              <a:ln w="9525">
                                <a:noFill/>
                                <a:round/>
                                <a:headEnd/>
                                <a:tailEnd/>
                              </a:ln>
                            </p:spPr>
                            <p:txBody>
                              <a:bodyPr/>
                              <a:lstStyle/>
                              <a:p>
                                <a:endParaRPr lang="en-US"/>
                              </a:p>
                            </p:txBody>
                          </p:sp>
                          <p:sp>
                            <p:nvSpPr>
                              <p:cNvPr id="478" name="Oval 146">
                                <a:extLst>
                                  <a:ext uri="{FF2B5EF4-FFF2-40B4-BE49-F238E27FC236}">
                                    <a16:creationId xmlns:a16="http://schemas.microsoft.com/office/drawing/2014/main" id="{873F19FE-F830-47B9-8D57-AD8FF4952B43}"/>
                                  </a:ext>
                                </a:extLst>
                              </p:cNvPr>
                              <p:cNvSpPr>
                                <a:spLocks noChangeArrowheads="1"/>
                              </p:cNvSpPr>
                              <p:nvPr/>
                            </p:nvSpPr>
                            <p:spPr bwMode="auto">
                              <a:xfrm>
                                <a:off x="2153" y="1790"/>
                                <a:ext cx="9" cy="9"/>
                              </a:xfrm>
                              <a:prstGeom prst="ellipse">
                                <a:avLst/>
                              </a:prstGeom>
                              <a:solidFill>
                                <a:srgbClr val="400040"/>
                              </a:solidFill>
                              <a:ln w="9525">
                                <a:noFill/>
                                <a:round/>
                                <a:headEnd/>
                                <a:tailEnd/>
                              </a:ln>
                            </p:spPr>
                            <p:txBody>
                              <a:bodyPr/>
                              <a:lstStyle/>
                              <a:p>
                                <a:endParaRPr lang="en-US"/>
                              </a:p>
                            </p:txBody>
                          </p:sp>
                        </p:grpSp>
                      </p:grpSp>
                    </p:grpSp>
                  </p:grpSp>
                </p:grpSp>
                <p:grpSp>
                  <p:nvGrpSpPr>
                    <p:cNvPr id="434" name="Group 147">
                      <a:extLst>
                        <a:ext uri="{FF2B5EF4-FFF2-40B4-BE49-F238E27FC236}">
                          <a16:creationId xmlns:a16="http://schemas.microsoft.com/office/drawing/2014/main" id="{02CC24E7-98CC-461E-BB23-A4027F2C23BC}"/>
                        </a:ext>
                      </a:extLst>
                    </p:cNvPr>
                    <p:cNvGrpSpPr>
                      <a:grpSpLocks/>
                    </p:cNvGrpSpPr>
                    <p:nvPr/>
                  </p:nvGrpSpPr>
                  <p:grpSpPr bwMode="auto">
                    <a:xfrm>
                      <a:off x="2012" y="1522"/>
                      <a:ext cx="275" cy="207"/>
                      <a:chOff x="2012" y="1522"/>
                      <a:chExt cx="275" cy="207"/>
                    </a:xfrm>
                  </p:grpSpPr>
                  <p:grpSp>
                    <p:nvGrpSpPr>
                      <p:cNvPr id="435" name="Group 148">
                        <a:extLst>
                          <a:ext uri="{FF2B5EF4-FFF2-40B4-BE49-F238E27FC236}">
                            <a16:creationId xmlns:a16="http://schemas.microsoft.com/office/drawing/2014/main" id="{12A6862B-8DC2-4BD5-AD29-E09050AEF070}"/>
                          </a:ext>
                        </a:extLst>
                      </p:cNvPr>
                      <p:cNvGrpSpPr>
                        <a:grpSpLocks/>
                      </p:cNvGrpSpPr>
                      <p:nvPr/>
                    </p:nvGrpSpPr>
                    <p:grpSpPr bwMode="auto">
                      <a:xfrm>
                        <a:off x="2012" y="1522"/>
                        <a:ext cx="208" cy="183"/>
                        <a:chOff x="2012" y="1522"/>
                        <a:chExt cx="208" cy="183"/>
                      </a:xfrm>
                    </p:grpSpPr>
                    <p:grpSp>
                      <p:nvGrpSpPr>
                        <p:cNvPr id="447" name="Group 149">
                          <a:extLst>
                            <a:ext uri="{FF2B5EF4-FFF2-40B4-BE49-F238E27FC236}">
                              <a16:creationId xmlns:a16="http://schemas.microsoft.com/office/drawing/2014/main" id="{CC81D638-DD04-484D-9477-3D164D175663}"/>
                            </a:ext>
                          </a:extLst>
                        </p:cNvPr>
                        <p:cNvGrpSpPr>
                          <a:grpSpLocks/>
                        </p:cNvGrpSpPr>
                        <p:nvPr/>
                      </p:nvGrpSpPr>
                      <p:grpSpPr bwMode="auto">
                        <a:xfrm>
                          <a:off x="2012" y="1558"/>
                          <a:ext cx="208" cy="53"/>
                          <a:chOff x="2012" y="1558"/>
                          <a:chExt cx="208" cy="53"/>
                        </a:xfrm>
                      </p:grpSpPr>
                      <p:grpSp>
                        <p:nvGrpSpPr>
                          <p:cNvPr id="459" name="Group 150">
                            <a:extLst>
                              <a:ext uri="{FF2B5EF4-FFF2-40B4-BE49-F238E27FC236}">
                                <a16:creationId xmlns:a16="http://schemas.microsoft.com/office/drawing/2014/main" id="{95258C97-AE0F-42D3-909E-67A12A398F09}"/>
                              </a:ext>
                            </a:extLst>
                          </p:cNvPr>
                          <p:cNvGrpSpPr>
                            <a:grpSpLocks/>
                          </p:cNvGrpSpPr>
                          <p:nvPr/>
                        </p:nvGrpSpPr>
                        <p:grpSpPr bwMode="auto">
                          <a:xfrm>
                            <a:off x="2015" y="1558"/>
                            <a:ext cx="205" cy="53"/>
                            <a:chOff x="2015" y="1558"/>
                            <a:chExt cx="205" cy="53"/>
                          </a:xfrm>
                        </p:grpSpPr>
                        <p:sp>
                          <p:nvSpPr>
                            <p:cNvPr id="463" name="Freeform 151">
                              <a:extLst>
                                <a:ext uri="{FF2B5EF4-FFF2-40B4-BE49-F238E27FC236}">
                                  <a16:creationId xmlns:a16="http://schemas.microsoft.com/office/drawing/2014/main" id="{813351EE-FBA6-474C-BFA3-6C316E84ACD4}"/>
                                </a:ext>
                              </a:extLst>
                            </p:cNvPr>
                            <p:cNvSpPr>
                              <a:spLocks/>
                            </p:cNvSpPr>
                            <p:nvPr/>
                          </p:nvSpPr>
                          <p:spPr bwMode="auto">
                            <a:xfrm>
                              <a:off x="2015" y="1558"/>
                              <a:ext cx="204" cy="53"/>
                            </a:xfrm>
                            <a:custGeom>
                              <a:avLst/>
                              <a:gdLst>
                                <a:gd name="T0" fmla="*/ 41 w 1020"/>
                                <a:gd name="T1" fmla="*/ 4 h 265"/>
                                <a:gd name="T2" fmla="*/ 39 w 1020"/>
                                <a:gd name="T3" fmla="*/ 4 h 265"/>
                                <a:gd name="T4" fmla="*/ 37 w 1020"/>
                                <a:gd name="T5" fmla="*/ 4 h 265"/>
                                <a:gd name="T6" fmla="*/ 34 w 1020"/>
                                <a:gd name="T7" fmla="*/ 3 h 265"/>
                                <a:gd name="T8" fmla="*/ 31 w 1020"/>
                                <a:gd name="T9" fmla="*/ 3 h 265"/>
                                <a:gd name="T10" fmla="*/ 28 w 1020"/>
                                <a:gd name="T11" fmla="*/ 2 h 265"/>
                                <a:gd name="T12" fmla="*/ 26 w 1020"/>
                                <a:gd name="T13" fmla="*/ 2 h 265"/>
                                <a:gd name="T14" fmla="*/ 24 w 1020"/>
                                <a:gd name="T15" fmla="*/ 1 h 265"/>
                                <a:gd name="T16" fmla="*/ 22 w 1020"/>
                                <a:gd name="T17" fmla="*/ 1 h 265"/>
                                <a:gd name="T18" fmla="*/ 19 w 1020"/>
                                <a:gd name="T19" fmla="*/ 1 h 265"/>
                                <a:gd name="T20" fmla="*/ 17 w 1020"/>
                                <a:gd name="T21" fmla="*/ 0 h 265"/>
                                <a:gd name="T22" fmla="*/ 15 w 1020"/>
                                <a:gd name="T23" fmla="*/ 0 h 265"/>
                                <a:gd name="T24" fmla="*/ 13 w 1020"/>
                                <a:gd name="T25" fmla="*/ 0 h 265"/>
                                <a:gd name="T26" fmla="*/ 11 w 1020"/>
                                <a:gd name="T27" fmla="*/ 0 h 265"/>
                                <a:gd name="T28" fmla="*/ 9 w 1020"/>
                                <a:gd name="T29" fmla="*/ 1 h 265"/>
                                <a:gd name="T30" fmla="*/ 7 w 1020"/>
                                <a:gd name="T31" fmla="*/ 1 h 265"/>
                                <a:gd name="T32" fmla="*/ 5 w 1020"/>
                                <a:gd name="T33" fmla="*/ 2 h 265"/>
                                <a:gd name="T34" fmla="*/ 4 w 1020"/>
                                <a:gd name="T35" fmla="*/ 2 h 265"/>
                                <a:gd name="T36" fmla="*/ 2 w 1020"/>
                                <a:gd name="T37" fmla="*/ 3 h 265"/>
                                <a:gd name="T38" fmla="*/ 1 w 1020"/>
                                <a:gd name="T39" fmla="*/ 4 h 265"/>
                                <a:gd name="T40" fmla="*/ 0 w 1020"/>
                                <a:gd name="T41" fmla="*/ 5 h 265"/>
                                <a:gd name="T42" fmla="*/ 3 w 1020"/>
                                <a:gd name="T43" fmla="*/ 11 h 265"/>
                                <a:gd name="T44" fmla="*/ 4 w 1020"/>
                                <a:gd name="T45" fmla="*/ 10 h 265"/>
                                <a:gd name="T46" fmla="*/ 6 w 1020"/>
                                <a:gd name="T47" fmla="*/ 9 h 265"/>
                                <a:gd name="T48" fmla="*/ 7 w 1020"/>
                                <a:gd name="T49" fmla="*/ 9 h 265"/>
                                <a:gd name="T50" fmla="*/ 8 w 1020"/>
                                <a:gd name="T51" fmla="*/ 9 h 265"/>
                                <a:gd name="T52" fmla="*/ 10 w 1020"/>
                                <a:gd name="T53" fmla="*/ 8 h 265"/>
                                <a:gd name="T54" fmla="*/ 11 w 1020"/>
                                <a:gd name="T55" fmla="*/ 8 h 265"/>
                                <a:gd name="T56" fmla="*/ 13 w 1020"/>
                                <a:gd name="T57" fmla="*/ 8 h 265"/>
                                <a:gd name="T58" fmla="*/ 16 w 1020"/>
                                <a:gd name="T59" fmla="*/ 8 h 265"/>
                                <a:gd name="T60" fmla="*/ 19 w 1020"/>
                                <a:gd name="T61" fmla="*/ 8 h 265"/>
                                <a:gd name="T62" fmla="*/ 21 w 1020"/>
                                <a:gd name="T63" fmla="*/ 8 h 265"/>
                                <a:gd name="T64" fmla="*/ 23 w 1020"/>
                                <a:gd name="T65" fmla="*/ 8 h 265"/>
                                <a:gd name="T66" fmla="*/ 25 w 1020"/>
                                <a:gd name="T67" fmla="*/ 8 h 265"/>
                                <a:gd name="T68" fmla="*/ 41 w 1020"/>
                                <a:gd name="T69" fmla="*/ 4 h 2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0"/>
                                <a:gd name="T106" fmla="*/ 0 h 265"/>
                                <a:gd name="T107" fmla="*/ 1020 w 1020"/>
                                <a:gd name="T108" fmla="*/ 265 h 2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0" h="265">
                                  <a:moveTo>
                                    <a:pt x="1020" y="106"/>
                                  </a:moveTo>
                                  <a:lnTo>
                                    <a:pt x="970" y="100"/>
                                  </a:lnTo>
                                  <a:lnTo>
                                    <a:pt x="913" y="94"/>
                                  </a:lnTo>
                                  <a:lnTo>
                                    <a:pt x="851" y="82"/>
                                  </a:lnTo>
                                  <a:lnTo>
                                    <a:pt x="781" y="69"/>
                                  </a:lnTo>
                                  <a:lnTo>
                                    <a:pt x="712" y="55"/>
                                  </a:lnTo>
                                  <a:lnTo>
                                    <a:pt x="650" y="42"/>
                                  </a:lnTo>
                                  <a:lnTo>
                                    <a:pt x="596" y="33"/>
                                  </a:lnTo>
                                  <a:lnTo>
                                    <a:pt x="538" y="24"/>
                                  </a:lnTo>
                                  <a:lnTo>
                                    <a:pt x="470" y="15"/>
                                  </a:lnTo>
                                  <a:lnTo>
                                    <a:pt x="419" y="5"/>
                                  </a:lnTo>
                                  <a:lnTo>
                                    <a:pt x="367" y="0"/>
                                  </a:lnTo>
                                  <a:lnTo>
                                    <a:pt x="320" y="2"/>
                                  </a:lnTo>
                                  <a:lnTo>
                                    <a:pt x="275" y="8"/>
                                  </a:lnTo>
                                  <a:lnTo>
                                    <a:pt x="214" y="19"/>
                                  </a:lnTo>
                                  <a:lnTo>
                                    <a:pt x="165" y="31"/>
                                  </a:lnTo>
                                  <a:lnTo>
                                    <a:pt x="134" y="41"/>
                                  </a:lnTo>
                                  <a:lnTo>
                                    <a:pt x="99" y="58"/>
                                  </a:lnTo>
                                  <a:lnTo>
                                    <a:pt x="62" y="75"/>
                                  </a:lnTo>
                                  <a:lnTo>
                                    <a:pt x="29" y="94"/>
                                  </a:lnTo>
                                  <a:lnTo>
                                    <a:pt x="0" y="113"/>
                                  </a:lnTo>
                                  <a:lnTo>
                                    <a:pt x="68" y="265"/>
                                  </a:lnTo>
                                  <a:lnTo>
                                    <a:pt x="107" y="250"/>
                                  </a:lnTo>
                                  <a:lnTo>
                                    <a:pt x="141" y="237"/>
                                  </a:lnTo>
                                  <a:lnTo>
                                    <a:pt x="174" y="226"/>
                                  </a:lnTo>
                                  <a:lnTo>
                                    <a:pt x="208" y="217"/>
                                  </a:lnTo>
                                  <a:lnTo>
                                    <a:pt x="248" y="204"/>
                                  </a:lnTo>
                                  <a:lnTo>
                                    <a:pt x="283" y="198"/>
                                  </a:lnTo>
                                  <a:lnTo>
                                    <a:pt x="335" y="193"/>
                                  </a:lnTo>
                                  <a:lnTo>
                                    <a:pt x="404" y="192"/>
                                  </a:lnTo>
                                  <a:lnTo>
                                    <a:pt x="464" y="195"/>
                                  </a:lnTo>
                                  <a:lnTo>
                                    <a:pt x="529" y="195"/>
                                  </a:lnTo>
                                  <a:lnTo>
                                    <a:pt x="578" y="198"/>
                                  </a:lnTo>
                                  <a:lnTo>
                                    <a:pt x="629" y="206"/>
                                  </a:lnTo>
                                  <a:lnTo>
                                    <a:pt x="1020" y="106"/>
                                  </a:lnTo>
                                  <a:close/>
                                </a:path>
                              </a:pathLst>
                            </a:custGeom>
                            <a:solidFill>
                              <a:srgbClr val="600060"/>
                            </a:solidFill>
                            <a:ln w="9525">
                              <a:noFill/>
                              <a:round/>
                              <a:headEnd/>
                              <a:tailEnd/>
                            </a:ln>
                          </p:spPr>
                          <p:txBody>
                            <a:bodyPr/>
                            <a:lstStyle/>
                            <a:p>
                              <a:endParaRPr lang="cs-CZ"/>
                            </a:p>
                          </p:txBody>
                        </p:sp>
                        <p:grpSp>
                          <p:nvGrpSpPr>
                            <p:cNvPr id="464" name="Group 152">
                              <a:extLst>
                                <a:ext uri="{FF2B5EF4-FFF2-40B4-BE49-F238E27FC236}">
                                  <a16:creationId xmlns:a16="http://schemas.microsoft.com/office/drawing/2014/main" id="{035C180D-5D1D-4492-83AE-AA6F470F7DF3}"/>
                                </a:ext>
                              </a:extLst>
                            </p:cNvPr>
                            <p:cNvGrpSpPr>
                              <a:grpSpLocks/>
                            </p:cNvGrpSpPr>
                            <p:nvPr/>
                          </p:nvGrpSpPr>
                          <p:grpSpPr bwMode="auto">
                            <a:xfrm>
                              <a:off x="2029" y="1565"/>
                              <a:ext cx="191" cy="46"/>
                              <a:chOff x="2029" y="1565"/>
                              <a:chExt cx="191" cy="46"/>
                            </a:xfrm>
                          </p:grpSpPr>
                          <p:grpSp>
                            <p:nvGrpSpPr>
                              <p:cNvPr id="465" name="Group 153">
                                <a:extLst>
                                  <a:ext uri="{FF2B5EF4-FFF2-40B4-BE49-F238E27FC236}">
                                    <a16:creationId xmlns:a16="http://schemas.microsoft.com/office/drawing/2014/main" id="{9385A16D-8D91-434D-99AD-37225213BDCC}"/>
                                  </a:ext>
                                </a:extLst>
                              </p:cNvPr>
                              <p:cNvGrpSpPr>
                                <a:grpSpLocks/>
                              </p:cNvGrpSpPr>
                              <p:nvPr/>
                            </p:nvGrpSpPr>
                            <p:grpSpPr bwMode="auto">
                              <a:xfrm>
                                <a:off x="2029" y="1579"/>
                                <a:ext cx="191" cy="32"/>
                                <a:chOff x="2029" y="1579"/>
                                <a:chExt cx="191" cy="32"/>
                              </a:xfrm>
                            </p:grpSpPr>
                            <p:sp>
                              <p:nvSpPr>
                                <p:cNvPr id="467" name="Freeform 154">
                                  <a:extLst>
                                    <a:ext uri="{FF2B5EF4-FFF2-40B4-BE49-F238E27FC236}">
                                      <a16:creationId xmlns:a16="http://schemas.microsoft.com/office/drawing/2014/main" id="{BB5ED0FC-EBDB-47FF-8D0F-5AFE5C74BC73}"/>
                                    </a:ext>
                                  </a:extLst>
                                </p:cNvPr>
                                <p:cNvSpPr>
                                  <a:spLocks/>
                                </p:cNvSpPr>
                                <p:nvPr/>
                              </p:nvSpPr>
                              <p:spPr bwMode="auto">
                                <a:xfrm>
                                  <a:off x="2029" y="1580"/>
                                  <a:ext cx="191" cy="27"/>
                                </a:xfrm>
                                <a:custGeom>
                                  <a:avLst/>
                                  <a:gdLst>
                                    <a:gd name="T0" fmla="*/ 38 w 956"/>
                                    <a:gd name="T1" fmla="*/ 0 h 134"/>
                                    <a:gd name="T2" fmla="*/ 24 w 956"/>
                                    <a:gd name="T3" fmla="*/ 2 h 134"/>
                                    <a:gd name="T4" fmla="*/ 21 w 956"/>
                                    <a:gd name="T5" fmla="*/ 2 h 134"/>
                                    <a:gd name="T6" fmla="*/ 19 w 956"/>
                                    <a:gd name="T7" fmla="*/ 1 h 134"/>
                                    <a:gd name="T8" fmla="*/ 17 w 956"/>
                                    <a:gd name="T9" fmla="*/ 1 h 134"/>
                                    <a:gd name="T10" fmla="*/ 15 w 956"/>
                                    <a:gd name="T11" fmla="*/ 1 h 134"/>
                                    <a:gd name="T12" fmla="*/ 13 w 956"/>
                                    <a:gd name="T13" fmla="*/ 1 h 134"/>
                                    <a:gd name="T14" fmla="*/ 11 w 956"/>
                                    <a:gd name="T15" fmla="*/ 1 h 134"/>
                                    <a:gd name="T16" fmla="*/ 10 w 956"/>
                                    <a:gd name="T17" fmla="*/ 1 h 134"/>
                                    <a:gd name="T18" fmla="*/ 8 w 956"/>
                                    <a:gd name="T19" fmla="*/ 2 h 134"/>
                                    <a:gd name="T20" fmla="*/ 6 w 956"/>
                                    <a:gd name="T21" fmla="*/ 2 h 134"/>
                                    <a:gd name="T22" fmla="*/ 5 w 956"/>
                                    <a:gd name="T23" fmla="*/ 3 h 134"/>
                                    <a:gd name="T24" fmla="*/ 3 w 956"/>
                                    <a:gd name="T25" fmla="*/ 3 h 134"/>
                                    <a:gd name="T26" fmla="*/ 2 w 956"/>
                                    <a:gd name="T27" fmla="*/ 3 h 134"/>
                                    <a:gd name="T28" fmla="*/ 1 w 956"/>
                                    <a:gd name="T29" fmla="*/ 4 h 134"/>
                                    <a:gd name="T30" fmla="*/ 0 w 956"/>
                                    <a:gd name="T31" fmla="*/ 5 h 134"/>
                                    <a:gd name="T32" fmla="*/ 0 w 956"/>
                                    <a:gd name="T33" fmla="*/ 5 h 134"/>
                                    <a:gd name="T34" fmla="*/ 2 w 956"/>
                                    <a:gd name="T35" fmla="*/ 5 h 134"/>
                                    <a:gd name="T36" fmla="*/ 3 w 956"/>
                                    <a:gd name="T37" fmla="*/ 4 h 134"/>
                                    <a:gd name="T38" fmla="*/ 4 w 956"/>
                                    <a:gd name="T39" fmla="*/ 4 h 134"/>
                                    <a:gd name="T40" fmla="*/ 6 w 956"/>
                                    <a:gd name="T41" fmla="*/ 4 h 134"/>
                                    <a:gd name="T42" fmla="*/ 7 w 956"/>
                                    <a:gd name="T43" fmla="*/ 3 h 134"/>
                                    <a:gd name="T44" fmla="*/ 9 w 956"/>
                                    <a:gd name="T45" fmla="*/ 3 h 134"/>
                                    <a:gd name="T46" fmla="*/ 11 w 956"/>
                                    <a:gd name="T47" fmla="*/ 3 h 134"/>
                                    <a:gd name="T48" fmla="*/ 14 w 956"/>
                                    <a:gd name="T49" fmla="*/ 2 h 134"/>
                                    <a:gd name="T50" fmla="*/ 16 w 956"/>
                                    <a:gd name="T51" fmla="*/ 3 h 134"/>
                                    <a:gd name="T52" fmla="*/ 19 w 956"/>
                                    <a:gd name="T53" fmla="*/ 3 h 134"/>
                                    <a:gd name="T54" fmla="*/ 21 w 956"/>
                                    <a:gd name="T55" fmla="*/ 3 h 134"/>
                                    <a:gd name="T56" fmla="*/ 23 w 956"/>
                                    <a:gd name="T57" fmla="*/ 3 h 134"/>
                                    <a:gd name="T58" fmla="*/ 38 w 956"/>
                                    <a:gd name="T59" fmla="*/ 0 h 1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34"/>
                                    <a:gd name="T92" fmla="*/ 956 w 956"/>
                                    <a:gd name="T93" fmla="*/ 134 h 1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34">
                                      <a:moveTo>
                                        <a:pt x="956" y="0"/>
                                      </a:moveTo>
                                      <a:lnTo>
                                        <a:pt x="597" y="47"/>
                                      </a:lnTo>
                                      <a:lnTo>
                                        <a:pt x="535" y="39"/>
                                      </a:lnTo>
                                      <a:lnTo>
                                        <a:pt x="480" y="35"/>
                                      </a:lnTo>
                                      <a:lnTo>
                                        <a:pt x="428" y="34"/>
                                      </a:lnTo>
                                      <a:lnTo>
                                        <a:pt x="374" y="31"/>
                                      </a:lnTo>
                                      <a:lnTo>
                                        <a:pt x="325" y="33"/>
                                      </a:lnTo>
                                      <a:lnTo>
                                        <a:pt x="281" y="35"/>
                                      </a:lnTo>
                                      <a:lnTo>
                                        <a:pt x="242" y="36"/>
                                      </a:lnTo>
                                      <a:lnTo>
                                        <a:pt x="193" y="42"/>
                                      </a:lnTo>
                                      <a:lnTo>
                                        <a:pt x="153" y="51"/>
                                      </a:lnTo>
                                      <a:lnTo>
                                        <a:pt x="114" y="63"/>
                                      </a:lnTo>
                                      <a:lnTo>
                                        <a:pt x="79" y="75"/>
                                      </a:lnTo>
                                      <a:lnTo>
                                        <a:pt x="52" y="85"/>
                                      </a:lnTo>
                                      <a:lnTo>
                                        <a:pt x="23" y="100"/>
                                      </a:lnTo>
                                      <a:lnTo>
                                        <a:pt x="0" y="118"/>
                                      </a:lnTo>
                                      <a:lnTo>
                                        <a:pt x="5" y="134"/>
                                      </a:lnTo>
                                      <a:lnTo>
                                        <a:pt x="43" y="120"/>
                                      </a:lnTo>
                                      <a:lnTo>
                                        <a:pt x="77" y="107"/>
                                      </a:lnTo>
                                      <a:lnTo>
                                        <a:pt x="110" y="96"/>
                                      </a:lnTo>
                                      <a:lnTo>
                                        <a:pt x="144" y="87"/>
                                      </a:lnTo>
                                      <a:lnTo>
                                        <a:pt x="185" y="75"/>
                                      </a:lnTo>
                                      <a:lnTo>
                                        <a:pt x="220" y="68"/>
                                      </a:lnTo>
                                      <a:lnTo>
                                        <a:pt x="271" y="63"/>
                                      </a:lnTo>
                                      <a:lnTo>
                                        <a:pt x="340" y="62"/>
                                      </a:lnTo>
                                      <a:lnTo>
                                        <a:pt x="400" y="65"/>
                                      </a:lnTo>
                                      <a:lnTo>
                                        <a:pt x="465" y="65"/>
                                      </a:lnTo>
                                      <a:lnTo>
                                        <a:pt x="514" y="68"/>
                                      </a:lnTo>
                                      <a:lnTo>
                                        <a:pt x="565" y="77"/>
                                      </a:lnTo>
                                      <a:lnTo>
                                        <a:pt x="956" y="0"/>
                                      </a:lnTo>
                                      <a:close/>
                                    </a:path>
                                  </a:pathLst>
                                </a:custGeom>
                                <a:solidFill>
                                  <a:srgbClr val="800080"/>
                                </a:solidFill>
                                <a:ln w="9525">
                                  <a:noFill/>
                                  <a:round/>
                                  <a:headEnd/>
                                  <a:tailEnd/>
                                </a:ln>
                              </p:spPr>
                              <p:txBody>
                                <a:bodyPr/>
                                <a:lstStyle/>
                                <a:p>
                                  <a:endParaRPr lang="cs-CZ"/>
                                </a:p>
                              </p:txBody>
                            </p:sp>
                            <p:sp>
                              <p:nvSpPr>
                                <p:cNvPr id="468" name="Freeform 155">
                                  <a:extLst>
                                    <a:ext uri="{FF2B5EF4-FFF2-40B4-BE49-F238E27FC236}">
                                      <a16:creationId xmlns:a16="http://schemas.microsoft.com/office/drawing/2014/main" id="{787B20ED-5C99-4906-8915-940E31701CBC}"/>
                                    </a:ext>
                                  </a:extLst>
                                </p:cNvPr>
                                <p:cNvSpPr>
                                  <a:spLocks/>
                                </p:cNvSpPr>
                                <p:nvPr/>
                              </p:nvSpPr>
                              <p:spPr bwMode="auto">
                                <a:xfrm>
                                  <a:off x="2029" y="1579"/>
                                  <a:ext cx="191" cy="32"/>
                                </a:xfrm>
                                <a:custGeom>
                                  <a:avLst/>
                                  <a:gdLst>
                                    <a:gd name="T0" fmla="*/ 38 w 956"/>
                                    <a:gd name="T1" fmla="*/ 0 h 158"/>
                                    <a:gd name="T2" fmla="*/ 24 w 956"/>
                                    <a:gd name="T3" fmla="*/ 3 h 158"/>
                                    <a:gd name="T4" fmla="*/ 21 w 956"/>
                                    <a:gd name="T5" fmla="*/ 3 h 158"/>
                                    <a:gd name="T6" fmla="*/ 19 w 956"/>
                                    <a:gd name="T7" fmla="*/ 2 h 158"/>
                                    <a:gd name="T8" fmla="*/ 17 w 956"/>
                                    <a:gd name="T9" fmla="*/ 2 h 158"/>
                                    <a:gd name="T10" fmla="*/ 15 w 956"/>
                                    <a:gd name="T11" fmla="*/ 2 h 158"/>
                                    <a:gd name="T12" fmla="*/ 13 w 956"/>
                                    <a:gd name="T13" fmla="*/ 2 h 158"/>
                                    <a:gd name="T14" fmla="*/ 11 w 956"/>
                                    <a:gd name="T15" fmla="*/ 2 h 158"/>
                                    <a:gd name="T16" fmla="*/ 10 w 956"/>
                                    <a:gd name="T17" fmla="*/ 2 h 158"/>
                                    <a:gd name="T18" fmla="*/ 8 w 956"/>
                                    <a:gd name="T19" fmla="*/ 3 h 158"/>
                                    <a:gd name="T20" fmla="*/ 6 w 956"/>
                                    <a:gd name="T21" fmla="*/ 3 h 158"/>
                                    <a:gd name="T22" fmla="*/ 5 w 956"/>
                                    <a:gd name="T23" fmla="*/ 3 h 158"/>
                                    <a:gd name="T24" fmla="*/ 3 w 956"/>
                                    <a:gd name="T25" fmla="*/ 4 h 158"/>
                                    <a:gd name="T26" fmla="*/ 2 w 956"/>
                                    <a:gd name="T27" fmla="*/ 4 h 158"/>
                                    <a:gd name="T28" fmla="*/ 1 w 956"/>
                                    <a:gd name="T29" fmla="*/ 5 h 158"/>
                                    <a:gd name="T30" fmla="*/ 0 w 956"/>
                                    <a:gd name="T31" fmla="*/ 6 h 158"/>
                                    <a:gd name="T32" fmla="*/ 0 w 956"/>
                                    <a:gd name="T33" fmla="*/ 6 h 158"/>
                                    <a:gd name="T34" fmla="*/ 2 w 956"/>
                                    <a:gd name="T35" fmla="*/ 6 h 158"/>
                                    <a:gd name="T36" fmla="*/ 3 w 956"/>
                                    <a:gd name="T37" fmla="*/ 5 h 158"/>
                                    <a:gd name="T38" fmla="*/ 4 w 956"/>
                                    <a:gd name="T39" fmla="*/ 5 h 158"/>
                                    <a:gd name="T40" fmla="*/ 6 w 956"/>
                                    <a:gd name="T41" fmla="*/ 4 h 158"/>
                                    <a:gd name="T42" fmla="*/ 7 w 956"/>
                                    <a:gd name="T43" fmla="*/ 4 h 158"/>
                                    <a:gd name="T44" fmla="*/ 9 w 956"/>
                                    <a:gd name="T45" fmla="*/ 4 h 158"/>
                                    <a:gd name="T46" fmla="*/ 11 w 956"/>
                                    <a:gd name="T47" fmla="*/ 3 h 158"/>
                                    <a:gd name="T48" fmla="*/ 14 w 956"/>
                                    <a:gd name="T49" fmla="*/ 3 h 158"/>
                                    <a:gd name="T50" fmla="*/ 16 w 956"/>
                                    <a:gd name="T51" fmla="*/ 4 h 158"/>
                                    <a:gd name="T52" fmla="*/ 19 w 956"/>
                                    <a:gd name="T53" fmla="*/ 4 h 158"/>
                                    <a:gd name="T54" fmla="*/ 21 w 956"/>
                                    <a:gd name="T55" fmla="*/ 4 h 158"/>
                                    <a:gd name="T56" fmla="*/ 23 w 956"/>
                                    <a:gd name="T57" fmla="*/ 4 h 158"/>
                                    <a:gd name="T58" fmla="*/ 38 w 956"/>
                                    <a:gd name="T59" fmla="*/ 0 h 1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58"/>
                                    <a:gd name="T92" fmla="*/ 956 w 956"/>
                                    <a:gd name="T93" fmla="*/ 158 h 1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58">
                                      <a:moveTo>
                                        <a:pt x="956" y="0"/>
                                      </a:moveTo>
                                      <a:lnTo>
                                        <a:pt x="597" y="71"/>
                                      </a:lnTo>
                                      <a:lnTo>
                                        <a:pt x="535" y="62"/>
                                      </a:lnTo>
                                      <a:lnTo>
                                        <a:pt x="480" y="58"/>
                                      </a:lnTo>
                                      <a:lnTo>
                                        <a:pt x="428" y="56"/>
                                      </a:lnTo>
                                      <a:lnTo>
                                        <a:pt x="374" y="53"/>
                                      </a:lnTo>
                                      <a:lnTo>
                                        <a:pt x="325" y="55"/>
                                      </a:lnTo>
                                      <a:lnTo>
                                        <a:pt x="281" y="58"/>
                                      </a:lnTo>
                                      <a:lnTo>
                                        <a:pt x="242" y="59"/>
                                      </a:lnTo>
                                      <a:lnTo>
                                        <a:pt x="193" y="66"/>
                                      </a:lnTo>
                                      <a:lnTo>
                                        <a:pt x="153" y="75"/>
                                      </a:lnTo>
                                      <a:lnTo>
                                        <a:pt x="114" y="86"/>
                                      </a:lnTo>
                                      <a:lnTo>
                                        <a:pt x="79" y="98"/>
                                      </a:lnTo>
                                      <a:lnTo>
                                        <a:pt x="52" y="109"/>
                                      </a:lnTo>
                                      <a:lnTo>
                                        <a:pt x="23" y="123"/>
                                      </a:lnTo>
                                      <a:lnTo>
                                        <a:pt x="0" y="141"/>
                                      </a:lnTo>
                                      <a:lnTo>
                                        <a:pt x="5" y="158"/>
                                      </a:lnTo>
                                      <a:lnTo>
                                        <a:pt x="43" y="144"/>
                                      </a:lnTo>
                                      <a:lnTo>
                                        <a:pt x="77" y="130"/>
                                      </a:lnTo>
                                      <a:lnTo>
                                        <a:pt x="110" y="119"/>
                                      </a:lnTo>
                                      <a:lnTo>
                                        <a:pt x="144" y="111"/>
                                      </a:lnTo>
                                      <a:lnTo>
                                        <a:pt x="185" y="98"/>
                                      </a:lnTo>
                                      <a:lnTo>
                                        <a:pt x="220" y="91"/>
                                      </a:lnTo>
                                      <a:lnTo>
                                        <a:pt x="271" y="86"/>
                                      </a:lnTo>
                                      <a:lnTo>
                                        <a:pt x="340" y="85"/>
                                      </a:lnTo>
                                      <a:lnTo>
                                        <a:pt x="400" y="88"/>
                                      </a:lnTo>
                                      <a:lnTo>
                                        <a:pt x="465" y="88"/>
                                      </a:lnTo>
                                      <a:lnTo>
                                        <a:pt x="514" y="91"/>
                                      </a:lnTo>
                                      <a:lnTo>
                                        <a:pt x="565" y="100"/>
                                      </a:lnTo>
                                      <a:lnTo>
                                        <a:pt x="956" y="0"/>
                                      </a:lnTo>
                                      <a:close/>
                                    </a:path>
                                  </a:pathLst>
                                </a:custGeom>
                                <a:solidFill>
                                  <a:srgbClr val="400040"/>
                                </a:solidFill>
                                <a:ln w="9525">
                                  <a:noFill/>
                                  <a:round/>
                                  <a:headEnd/>
                                  <a:tailEnd/>
                                </a:ln>
                              </p:spPr>
                              <p:txBody>
                                <a:bodyPr/>
                                <a:lstStyle/>
                                <a:p>
                                  <a:endParaRPr lang="cs-CZ"/>
                                </a:p>
                              </p:txBody>
                            </p:sp>
                          </p:grpSp>
                          <p:sp>
                            <p:nvSpPr>
                              <p:cNvPr id="466" name="Freeform 156">
                                <a:extLst>
                                  <a:ext uri="{FF2B5EF4-FFF2-40B4-BE49-F238E27FC236}">
                                    <a16:creationId xmlns:a16="http://schemas.microsoft.com/office/drawing/2014/main" id="{7749DC82-6152-4664-A406-4834B0C98110}"/>
                                  </a:ext>
                                </a:extLst>
                              </p:cNvPr>
                              <p:cNvSpPr>
                                <a:spLocks/>
                              </p:cNvSpPr>
                              <p:nvPr/>
                            </p:nvSpPr>
                            <p:spPr bwMode="auto">
                              <a:xfrm>
                                <a:off x="2032" y="1565"/>
                                <a:ext cx="137" cy="16"/>
                              </a:xfrm>
                              <a:custGeom>
                                <a:avLst/>
                                <a:gdLst>
                                  <a:gd name="T0" fmla="*/ 0 w 687"/>
                                  <a:gd name="T1" fmla="*/ 3 h 78"/>
                                  <a:gd name="T2" fmla="*/ 1 w 687"/>
                                  <a:gd name="T3" fmla="*/ 3 h 78"/>
                                  <a:gd name="T4" fmla="*/ 3 w 687"/>
                                  <a:gd name="T5" fmla="*/ 2 h 78"/>
                                  <a:gd name="T6" fmla="*/ 4 w 687"/>
                                  <a:gd name="T7" fmla="*/ 1 h 78"/>
                                  <a:gd name="T8" fmla="*/ 6 w 687"/>
                                  <a:gd name="T9" fmla="*/ 1 h 78"/>
                                  <a:gd name="T10" fmla="*/ 8 w 687"/>
                                  <a:gd name="T11" fmla="*/ 0 h 78"/>
                                  <a:gd name="T12" fmla="*/ 10 w 687"/>
                                  <a:gd name="T13" fmla="*/ 0 h 78"/>
                                  <a:gd name="T14" fmla="*/ 13 w 687"/>
                                  <a:gd name="T15" fmla="*/ 0 h 78"/>
                                  <a:gd name="T16" fmla="*/ 14 w 687"/>
                                  <a:gd name="T17" fmla="*/ 0 h 78"/>
                                  <a:gd name="T18" fmla="*/ 17 w 687"/>
                                  <a:gd name="T19" fmla="*/ 0 h 78"/>
                                  <a:gd name="T20" fmla="*/ 19 w 687"/>
                                  <a:gd name="T21" fmla="*/ 0 h 78"/>
                                  <a:gd name="T22" fmla="*/ 20 w 687"/>
                                  <a:gd name="T23" fmla="*/ 1 h 78"/>
                                  <a:gd name="T24" fmla="*/ 22 w 687"/>
                                  <a:gd name="T25" fmla="*/ 1 h 78"/>
                                  <a:gd name="T26" fmla="*/ 24 w 687"/>
                                  <a:gd name="T27" fmla="*/ 2 h 78"/>
                                  <a:gd name="T28" fmla="*/ 26 w 687"/>
                                  <a:gd name="T29" fmla="*/ 2 h 78"/>
                                  <a:gd name="T30" fmla="*/ 27 w 687"/>
                                  <a:gd name="T31" fmla="*/ 3 h 7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87"/>
                                  <a:gd name="T49" fmla="*/ 0 h 78"/>
                                  <a:gd name="T50" fmla="*/ 687 w 687"/>
                                  <a:gd name="T51" fmla="*/ 78 h 7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87" h="78">
                                    <a:moveTo>
                                      <a:pt x="0" y="78"/>
                                    </a:moveTo>
                                    <a:lnTo>
                                      <a:pt x="32" y="62"/>
                                    </a:lnTo>
                                    <a:lnTo>
                                      <a:pt x="65" y="47"/>
                                    </a:lnTo>
                                    <a:lnTo>
                                      <a:pt x="111" y="34"/>
                                    </a:lnTo>
                                    <a:lnTo>
                                      <a:pt x="161" y="20"/>
                                    </a:lnTo>
                                    <a:lnTo>
                                      <a:pt x="212" y="10"/>
                                    </a:lnTo>
                                    <a:lnTo>
                                      <a:pt x="256" y="4"/>
                                    </a:lnTo>
                                    <a:lnTo>
                                      <a:pt x="318" y="0"/>
                                    </a:lnTo>
                                    <a:lnTo>
                                      <a:pt x="357" y="0"/>
                                    </a:lnTo>
                                    <a:lnTo>
                                      <a:pt x="414" y="3"/>
                                    </a:lnTo>
                                    <a:lnTo>
                                      <a:pt x="469" y="10"/>
                                    </a:lnTo>
                                    <a:lnTo>
                                      <a:pt x="509" y="17"/>
                                    </a:lnTo>
                                    <a:lnTo>
                                      <a:pt x="556" y="26"/>
                                    </a:lnTo>
                                    <a:lnTo>
                                      <a:pt x="601" y="38"/>
                                    </a:lnTo>
                                    <a:lnTo>
                                      <a:pt x="642" y="50"/>
                                    </a:lnTo>
                                    <a:lnTo>
                                      <a:pt x="687" y="68"/>
                                    </a:lnTo>
                                  </a:path>
                                </a:pathLst>
                              </a:custGeom>
                              <a:noFill/>
                              <a:ln w="4763">
                                <a:solidFill>
                                  <a:srgbClr val="E000E0"/>
                                </a:solidFill>
                                <a:round/>
                                <a:headEnd/>
                                <a:tailEnd/>
                              </a:ln>
                            </p:spPr>
                            <p:txBody>
                              <a:bodyPr/>
                              <a:lstStyle/>
                              <a:p>
                                <a:endParaRPr lang="cs-CZ"/>
                              </a:p>
                            </p:txBody>
                          </p:sp>
                        </p:grpSp>
                      </p:grpSp>
                      <p:grpSp>
                        <p:nvGrpSpPr>
                          <p:cNvPr id="460" name="Group 157">
                            <a:extLst>
                              <a:ext uri="{FF2B5EF4-FFF2-40B4-BE49-F238E27FC236}">
                                <a16:creationId xmlns:a16="http://schemas.microsoft.com/office/drawing/2014/main" id="{20F73D1F-2128-4307-8755-3A4A15552D3D}"/>
                              </a:ext>
                            </a:extLst>
                          </p:cNvPr>
                          <p:cNvGrpSpPr>
                            <a:grpSpLocks/>
                          </p:cNvGrpSpPr>
                          <p:nvPr/>
                        </p:nvGrpSpPr>
                        <p:grpSpPr bwMode="auto">
                          <a:xfrm>
                            <a:off x="2012" y="1579"/>
                            <a:ext cx="21" cy="32"/>
                            <a:chOff x="2012" y="1579"/>
                            <a:chExt cx="21" cy="32"/>
                          </a:xfrm>
                        </p:grpSpPr>
                        <p:sp>
                          <p:nvSpPr>
                            <p:cNvPr id="461" name="Freeform 158">
                              <a:extLst>
                                <a:ext uri="{FF2B5EF4-FFF2-40B4-BE49-F238E27FC236}">
                                  <a16:creationId xmlns:a16="http://schemas.microsoft.com/office/drawing/2014/main" id="{8117BD01-3C51-47AC-95B8-7128C6A70F16}"/>
                                </a:ext>
                              </a:extLst>
                            </p:cNvPr>
                            <p:cNvSpPr>
                              <a:spLocks/>
                            </p:cNvSpPr>
                            <p:nvPr/>
                          </p:nvSpPr>
                          <p:spPr bwMode="auto">
                            <a:xfrm>
                              <a:off x="2012" y="1579"/>
                              <a:ext cx="21" cy="32"/>
                            </a:xfrm>
                            <a:custGeom>
                              <a:avLst/>
                              <a:gdLst>
                                <a:gd name="T0" fmla="*/ 1 w 106"/>
                                <a:gd name="T1" fmla="*/ 0 h 160"/>
                                <a:gd name="T2" fmla="*/ 1 w 106"/>
                                <a:gd name="T3" fmla="*/ 0 h 160"/>
                                <a:gd name="T4" fmla="*/ 0 w 106"/>
                                <a:gd name="T5" fmla="*/ 1 h 160"/>
                                <a:gd name="T6" fmla="*/ 0 w 106"/>
                                <a:gd name="T7" fmla="*/ 1 h 160"/>
                                <a:gd name="T8" fmla="*/ 0 w 106"/>
                                <a:gd name="T9" fmla="*/ 2 h 160"/>
                                <a:gd name="T10" fmla="*/ 0 w 106"/>
                                <a:gd name="T11" fmla="*/ 2 h 160"/>
                                <a:gd name="T12" fmla="*/ 0 w 106"/>
                                <a:gd name="T13" fmla="*/ 3 h 160"/>
                                <a:gd name="T14" fmla="*/ 0 w 106"/>
                                <a:gd name="T15" fmla="*/ 4 h 160"/>
                                <a:gd name="T16" fmla="*/ 0 w 106"/>
                                <a:gd name="T17" fmla="*/ 4 h 160"/>
                                <a:gd name="T18" fmla="*/ 1 w 106"/>
                                <a:gd name="T19" fmla="*/ 5 h 160"/>
                                <a:gd name="T20" fmla="*/ 1 w 106"/>
                                <a:gd name="T21" fmla="*/ 5 h 160"/>
                                <a:gd name="T22" fmla="*/ 1 w 106"/>
                                <a:gd name="T23" fmla="*/ 6 h 160"/>
                                <a:gd name="T24" fmla="*/ 2 w 106"/>
                                <a:gd name="T25" fmla="*/ 6 h 160"/>
                                <a:gd name="T26" fmla="*/ 2 w 106"/>
                                <a:gd name="T27" fmla="*/ 6 h 160"/>
                                <a:gd name="T28" fmla="*/ 2 w 106"/>
                                <a:gd name="T29" fmla="*/ 6 h 160"/>
                                <a:gd name="T30" fmla="*/ 3 w 106"/>
                                <a:gd name="T31" fmla="*/ 6 h 160"/>
                                <a:gd name="T32" fmla="*/ 3 w 106"/>
                                <a:gd name="T33" fmla="*/ 6 h 160"/>
                                <a:gd name="T34" fmla="*/ 4 w 106"/>
                                <a:gd name="T35" fmla="*/ 6 h 160"/>
                                <a:gd name="T36" fmla="*/ 4 w 106"/>
                                <a:gd name="T37" fmla="*/ 6 h 160"/>
                                <a:gd name="T38" fmla="*/ 4 w 106"/>
                                <a:gd name="T39" fmla="*/ 5 h 160"/>
                                <a:gd name="T40" fmla="*/ 4 w 106"/>
                                <a:gd name="T41" fmla="*/ 5 h 160"/>
                                <a:gd name="T42" fmla="*/ 4 w 106"/>
                                <a:gd name="T43" fmla="*/ 4 h 160"/>
                                <a:gd name="T44" fmla="*/ 4 w 106"/>
                                <a:gd name="T45" fmla="*/ 3 h 160"/>
                                <a:gd name="T46" fmla="*/ 4 w 106"/>
                                <a:gd name="T47" fmla="*/ 3 h 160"/>
                                <a:gd name="T48" fmla="*/ 4 w 106"/>
                                <a:gd name="T49" fmla="*/ 2 h 160"/>
                                <a:gd name="T50" fmla="*/ 4 w 106"/>
                                <a:gd name="T51" fmla="*/ 2 h 160"/>
                                <a:gd name="T52" fmla="*/ 3 w 106"/>
                                <a:gd name="T53" fmla="*/ 1 h 160"/>
                                <a:gd name="T54" fmla="*/ 3 w 106"/>
                                <a:gd name="T55" fmla="*/ 1 h 160"/>
                                <a:gd name="T56" fmla="*/ 3 w 106"/>
                                <a:gd name="T57" fmla="*/ 1 h 160"/>
                                <a:gd name="T58" fmla="*/ 2 w 106"/>
                                <a:gd name="T59" fmla="*/ 0 h 160"/>
                                <a:gd name="T60" fmla="*/ 2 w 106"/>
                                <a:gd name="T61" fmla="*/ 0 h 160"/>
                                <a:gd name="T62" fmla="*/ 1 w 106"/>
                                <a:gd name="T63" fmla="*/ 0 h 160"/>
                                <a:gd name="T64" fmla="*/ 1 w 106"/>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6"/>
                                <a:gd name="T100" fmla="*/ 0 h 160"/>
                                <a:gd name="T101" fmla="*/ 106 w 106"/>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6" h="160">
                                  <a:moveTo>
                                    <a:pt x="24" y="3"/>
                                  </a:moveTo>
                                  <a:lnTo>
                                    <a:pt x="15" y="10"/>
                                  </a:lnTo>
                                  <a:lnTo>
                                    <a:pt x="8" y="18"/>
                                  </a:lnTo>
                                  <a:lnTo>
                                    <a:pt x="3" y="30"/>
                                  </a:lnTo>
                                  <a:lnTo>
                                    <a:pt x="0" y="43"/>
                                  </a:lnTo>
                                  <a:lnTo>
                                    <a:pt x="0" y="59"/>
                                  </a:lnTo>
                                  <a:lnTo>
                                    <a:pt x="1" y="77"/>
                                  </a:lnTo>
                                  <a:lnTo>
                                    <a:pt x="5" y="91"/>
                                  </a:lnTo>
                                  <a:lnTo>
                                    <a:pt x="10" y="104"/>
                                  </a:lnTo>
                                  <a:lnTo>
                                    <a:pt x="15" y="114"/>
                                  </a:lnTo>
                                  <a:lnTo>
                                    <a:pt x="22" y="127"/>
                                  </a:lnTo>
                                  <a:lnTo>
                                    <a:pt x="32" y="138"/>
                                  </a:lnTo>
                                  <a:lnTo>
                                    <a:pt x="42" y="149"/>
                                  </a:lnTo>
                                  <a:lnTo>
                                    <a:pt x="51" y="155"/>
                                  </a:lnTo>
                                  <a:lnTo>
                                    <a:pt x="60" y="159"/>
                                  </a:lnTo>
                                  <a:lnTo>
                                    <a:pt x="70" y="160"/>
                                  </a:lnTo>
                                  <a:lnTo>
                                    <a:pt x="78" y="160"/>
                                  </a:lnTo>
                                  <a:lnTo>
                                    <a:pt x="89" y="156"/>
                                  </a:lnTo>
                                  <a:lnTo>
                                    <a:pt x="96" y="145"/>
                                  </a:lnTo>
                                  <a:lnTo>
                                    <a:pt x="101" y="133"/>
                                  </a:lnTo>
                                  <a:lnTo>
                                    <a:pt x="105" y="116"/>
                                  </a:lnTo>
                                  <a:lnTo>
                                    <a:pt x="106" y="101"/>
                                  </a:lnTo>
                                  <a:lnTo>
                                    <a:pt x="106" y="83"/>
                                  </a:lnTo>
                                  <a:lnTo>
                                    <a:pt x="103" y="68"/>
                                  </a:lnTo>
                                  <a:lnTo>
                                    <a:pt x="99" y="53"/>
                                  </a:lnTo>
                                  <a:lnTo>
                                    <a:pt x="94" y="42"/>
                                  </a:lnTo>
                                  <a:lnTo>
                                    <a:pt x="88" y="32"/>
                                  </a:lnTo>
                                  <a:lnTo>
                                    <a:pt x="78" y="22"/>
                                  </a:lnTo>
                                  <a:lnTo>
                                    <a:pt x="68" y="13"/>
                                  </a:lnTo>
                                  <a:lnTo>
                                    <a:pt x="56" y="5"/>
                                  </a:lnTo>
                                  <a:lnTo>
                                    <a:pt x="46" y="1"/>
                                  </a:lnTo>
                                  <a:lnTo>
                                    <a:pt x="35" y="0"/>
                                  </a:lnTo>
                                  <a:lnTo>
                                    <a:pt x="24" y="3"/>
                                  </a:lnTo>
                                  <a:close/>
                                </a:path>
                              </a:pathLst>
                            </a:custGeom>
                            <a:solidFill>
                              <a:srgbClr val="800080"/>
                            </a:solidFill>
                            <a:ln w="3175">
                              <a:solidFill>
                                <a:srgbClr val="400040"/>
                              </a:solidFill>
                              <a:round/>
                              <a:headEnd/>
                              <a:tailEnd/>
                            </a:ln>
                          </p:spPr>
                          <p:txBody>
                            <a:bodyPr/>
                            <a:lstStyle/>
                            <a:p>
                              <a:endParaRPr lang="cs-CZ"/>
                            </a:p>
                          </p:txBody>
                        </p:sp>
                        <p:sp>
                          <p:nvSpPr>
                            <p:cNvPr id="462" name="Freeform 159">
                              <a:extLst>
                                <a:ext uri="{FF2B5EF4-FFF2-40B4-BE49-F238E27FC236}">
                                  <a16:creationId xmlns:a16="http://schemas.microsoft.com/office/drawing/2014/main" id="{01EF37CA-836F-4FD5-B7B6-E609324A0BDA}"/>
                                </a:ext>
                              </a:extLst>
                            </p:cNvPr>
                            <p:cNvSpPr>
                              <a:spLocks/>
                            </p:cNvSpPr>
                            <p:nvPr/>
                          </p:nvSpPr>
                          <p:spPr bwMode="auto">
                            <a:xfrm>
                              <a:off x="2016" y="1584"/>
                              <a:ext cx="14" cy="21"/>
                            </a:xfrm>
                            <a:custGeom>
                              <a:avLst/>
                              <a:gdLst>
                                <a:gd name="T0" fmla="*/ 1 w 71"/>
                                <a:gd name="T1" fmla="*/ 0 h 108"/>
                                <a:gd name="T2" fmla="*/ 0 w 71"/>
                                <a:gd name="T3" fmla="*/ 0 h 108"/>
                                <a:gd name="T4" fmla="*/ 0 w 71"/>
                                <a:gd name="T5" fmla="*/ 1 h 108"/>
                                <a:gd name="T6" fmla="*/ 0 w 71"/>
                                <a:gd name="T7" fmla="*/ 1 h 108"/>
                                <a:gd name="T8" fmla="*/ 0 w 71"/>
                                <a:gd name="T9" fmla="*/ 1 h 108"/>
                                <a:gd name="T10" fmla="*/ 0 w 71"/>
                                <a:gd name="T11" fmla="*/ 2 h 108"/>
                                <a:gd name="T12" fmla="*/ 0 w 71"/>
                                <a:gd name="T13" fmla="*/ 2 h 108"/>
                                <a:gd name="T14" fmla="*/ 0 w 71"/>
                                <a:gd name="T15" fmla="*/ 2 h 108"/>
                                <a:gd name="T16" fmla="*/ 0 w 71"/>
                                <a:gd name="T17" fmla="*/ 3 h 108"/>
                                <a:gd name="T18" fmla="*/ 0 w 71"/>
                                <a:gd name="T19" fmla="*/ 3 h 108"/>
                                <a:gd name="T20" fmla="*/ 1 w 71"/>
                                <a:gd name="T21" fmla="*/ 3 h 108"/>
                                <a:gd name="T22" fmla="*/ 1 w 71"/>
                                <a:gd name="T23" fmla="*/ 4 h 108"/>
                                <a:gd name="T24" fmla="*/ 1 w 71"/>
                                <a:gd name="T25" fmla="*/ 4 h 108"/>
                                <a:gd name="T26" fmla="*/ 1 w 71"/>
                                <a:gd name="T27" fmla="*/ 4 h 108"/>
                                <a:gd name="T28" fmla="*/ 2 w 71"/>
                                <a:gd name="T29" fmla="*/ 4 h 108"/>
                                <a:gd name="T30" fmla="*/ 2 w 71"/>
                                <a:gd name="T31" fmla="*/ 4 h 108"/>
                                <a:gd name="T32" fmla="*/ 2 w 71"/>
                                <a:gd name="T33" fmla="*/ 4 h 108"/>
                                <a:gd name="T34" fmla="*/ 2 w 71"/>
                                <a:gd name="T35" fmla="*/ 4 h 108"/>
                                <a:gd name="T36" fmla="*/ 3 w 71"/>
                                <a:gd name="T37" fmla="*/ 4 h 108"/>
                                <a:gd name="T38" fmla="*/ 3 w 71"/>
                                <a:gd name="T39" fmla="*/ 4 h 108"/>
                                <a:gd name="T40" fmla="*/ 3 w 71"/>
                                <a:gd name="T41" fmla="*/ 3 h 108"/>
                                <a:gd name="T42" fmla="*/ 3 w 71"/>
                                <a:gd name="T43" fmla="*/ 3 h 108"/>
                                <a:gd name="T44" fmla="*/ 3 w 71"/>
                                <a:gd name="T45" fmla="*/ 2 h 108"/>
                                <a:gd name="T46" fmla="*/ 3 w 71"/>
                                <a:gd name="T47" fmla="*/ 2 h 108"/>
                                <a:gd name="T48" fmla="*/ 3 w 71"/>
                                <a:gd name="T49" fmla="*/ 1 h 108"/>
                                <a:gd name="T50" fmla="*/ 2 w 71"/>
                                <a:gd name="T51" fmla="*/ 1 h 108"/>
                                <a:gd name="T52" fmla="*/ 2 w 71"/>
                                <a:gd name="T53" fmla="*/ 1 h 108"/>
                                <a:gd name="T54" fmla="*/ 2 w 71"/>
                                <a:gd name="T55" fmla="*/ 1 h 108"/>
                                <a:gd name="T56" fmla="*/ 2 w 71"/>
                                <a:gd name="T57" fmla="*/ 0 h 108"/>
                                <a:gd name="T58" fmla="*/ 1 w 71"/>
                                <a:gd name="T59" fmla="*/ 0 h 108"/>
                                <a:gd name="T60" fmla="*/ 1 w 71"/>
                                <a:gd name="T61" fmla="*/ 0 h 108"/>
                                <a:gd name="T62" fmla="*/ 1 w 71"/>
                                <a:gd name="T63" fmla="*/ 0 h 108"/>
                                <a:gd name="T64" fmla="*/ 1 w 71"/>
                                <a:gd name="T65" fmla="*/ 0 h 10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1"/>
                                <a:gd name="T100" fmla="*/ 0 h 108"/>
                                <a:gd name="T101" fmla="*/ 71 w 71"/>
                                <a:gd name="T102" fmla="*/ 108 h 10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1" h="108">
                                  <a:moveTo>
                                    <a:pt x="16" y="3"/>
                                  </a:moveTo>
                                  <a:lnTo>
                                    <a:pt x="10" y="7"/>
                                  </a:lnTo>
                                  <a:lnTo>
                                    <a:pt x="5" y="13"/>
                                  </a:lnTo>
                                  <a:lnTo>
                                    <a:pt x="2" y="20"/>
                                  </a:lnTo>
                                  <a:lnTo>
                                    <a:pt x="0" y="29"/>
                                  </a:lnTo>
                                  <a:lnTo>
                                    <a:pt x="0" y="40"/>
                                  </a:lnTo>
                                  <a:lnTo>
                                    <a:pt x="0" y="52"/>
                                  </a:lnTo>
                                  <a:lnTo>
                                    <a:pt x="3" y="62"/>
                                  </a:lnTo>
                                  <a:lnTo>
                                    <a:pt x="6" y="71"/>
                                  </a:lnTo>
                                  <a:lnTo>
                                    <a:pt x="10" y="77"/>
                                  </a:lnTo>
                                  <a:lnTo>
                                    <a:pt x="14" y="87"/>
                                  </a:lnTo>
                                  <a:lnTo>
                                    <a:pt x="21" y="94"/>
                                  </a:lnTo>
                                  <a:lnTo>
                                    <a:pt x="28" y="101"/>
                                  </a:lnTo>
                                  <a:lnTo>
                                    <a:pt x="34" y="105"/>
                                  </a:lnTo>
                                  <a:lnTo>
                                    <a:pt x="40" y="108"/>
                                  </a:lnTo>
                                  <a:lnTo>
                                    <a:pt x="47" y="108"/>
                                  </a:lnTo>
                                  <a:lnTo>
                                    <a:pt x="52" y="108"/>
                                  </a:lnTo>
                                  <a:lnTo>
                                    <a:pt x="59" y="106"/>
                                  </a:lnTo>
                                  <a:lnTo>
                                    <a:pt x="64" y="99"/>
                                  </a:lnTo>
                                  <a:lnTo>
                                    <a:pt x="67" y="91"/>
                                  </a:lnTo>
                                  <a:lnTo>
                                    <a:pt x="71" y="78"/>
                                  </a:lnTo>
                                  <a:lnTo>
                                    <a:pt x="71" y="69"/>
                                  </a:lnTo>
                                  <a:lnTo>
                                    <a:pt x="71" y="57"/>
                                  </a:lnTo>
                                  <a:lnTo>
                                    <a:pt x="68" y="46"/>
                                  </a:lnTo>
                                  <a:lnTo>
                                    <a:pt x="66" y="36"/>
                                  </a:lnTo>
                                  <a:lnTo>
                                    <a:pt x="62" y="28"/>
                                  </a:lnTo>
                                  <a:lnTo>
                                    <a:pt x="58" y="22"/>
                                  </a:lnTo>
                                  <a:lnTo>
                                    <a:pt x="52" y="15"/>
                                  </a:lnTo>
                                  <a:lnTo>
                                    <a:pt x="46" y="9"/>
                                  </a:lnTo>
                                  <a:lnTo>
                                    <a:pt x="38" y="4"/>
                                  </a:lnTo>
                                  <a:lnTo>
                                    <a:pt x="31" y="0"/>
                                  </a:lnTo>
                                  <a:lnTo>
                                    <a:pt x="23" y="0"/>
                                  </a:lnTo>
                                  <a:lnTo>
                                    <a:pt x="16" y="3"/>
                                  </a:lnTo>
                                  <a:close/>
                                </a:path>
                              </a:pathLst>
                            </a:custGeom>
                            <a:solidFill>
                              <a:srgbClr val="600060"/>
                            </a:solidFill>
                            <a:ln w="3175">
                              <a:solidFill>
                                <a:srgbClr val="400040"/>
                              </a:solidFill>
                              <a:round/>
                              <a:headEnd/>
                              <a:tailEnd/>
                            </a:ln>
                          </p:spPr>
                          <p:txBody>
                            <a:bodyPr/>
                            <a:lstStyle/>
                            <a:p>
                              <a:endParaRPr lang="cs-CZ"/>
                            </a:p>
                          </p:txBody>
                        </p:sp>
                      </p:grpSp>
                    </p:grpSp>
                    <p:grpSp>
                      <p:nvGrpSpPr>
                        <p:cNvPr id="448" name="Group 160">
                          <a:extLst>
                            <a:ext uri="{FF2B5EF4-FFF2-40B4-BE49-F238E27FC236}">
                              <a16:creationId xmlns:a16="http://schemas.microsoft.com/office/drawing/2014/main" id="{285AB87E-0823-4756-B239-952E4E9A96AB}"/>
                            </a:ext>
                          </a:extLst>
                        </p:cNvPr>
                        <p:cNvGrpSpPr>
                          <a:grpSpLocks/>
                        </p:cNvGrpSpPr>
                        <p:nvPr/>
                      </p:nvGrpSpPr>
                      <p:grpSpPr bwMode="auto">
                        <a:xfrm>
                          <a:off x="2072" y="1522"/>
                          <a:ext cx="112" cy="183"/>
                          <a:chOff x="2072" y="1522"/>
                          <a:chExt cx="112" cy="183"/>
                        </a:xfrm>
                      </p:grpSpPr>
                      <p:grpSp>
                        <p:nvGrpSpPr>
                          <p:cNvPr id="449" name="Group 161">
                            <a:extLst>
                              <a:ext uri="{FF2B5EF4-FFF2-40B4-BE49-F238E27FC236}">
                                <a16:creationId xmlns:a16="http://schemas.microsoft.com/office/drawing/2014/main" id="{A3866127-69EB-4856-A02B-9FF71A00FBA4}"/>
                              </a:ext>
                            </a:extLst>
                          </p:cNvPr>
                          <p:cNvGrpSpPr>
                            <a:grpSpLocks/>
                          </p:cNvGrpSpPr>
                          <p:nvPr/>
                        </p:nvGrpSpPr>
                        <p:grpSpPr bwMode="auto">
                          <a:xfrm>
                            <a:off x="2072" y="1522"/>
                            <a:ext cx="112" cy="179"/>
                            <a:chOff x="2072" y="1522"/>
                            <a:chExt cx="112" cy="179"/>
                          </a:xfrm>
                        </p:grpSpPr>
                        <p:sp>
                          <p:nvSpPr>
                            <p:cNvPr id="453" name="Freeform 162">
                              <a:extLst>
                                <a:ext uri="{FF2B5EF4-FFF2-40B4-BE49-F238E27FC236}">
                                  <a16:creationId xmlns:a16="http://schemas.microsoft.com/office/drawing/2014/main" id="{B3A6F728-0287-47D7-AAC4-A6F7540189C5}"/>
                                </a:ext>
                              </a:extLst>
                            </p:cNvPr>
                            <p:cNvSpPr>
                              <a:spLocks/>
                            </p:cNvSpPr>
                            <p:nvPr/>
                          </p:nvSpPr>
                          <p:spPr bwMode="auto">
                            <a:xfrm>
                              <a:off x="2072" y="1522"/>
                              <a:ext cx="112" cy="179"/>
                            </a:xfrm>
                            <a:custGeom>
                              <a:avLst/>
                              <a:gdLst>
                                <a:gd name="T0" fmla="*/ 0 w 562"/>
                                <a:gd name="T1" fmla="*/ 20 h 898"/>
                                <a:gd name="T2" fmla="*/ 0 w 562"/>
                                <a:gd name="T3" fmla="*/ 18 h 898"/>
                                <a:gd name="T4" fmla="*/ 1 w 562"/>
                                <a:gd name="T5" fmla="*/ 16 h 898"/>
                                <a:gd name="T6" fmla="*/ 1 w 562"/>
                                <a:gd name="T7" fmla="*/ 14 h 898"/>
                                <a:gd name="T8" fmla="*/ 2 w 562"/>
                                <a:gd name="T9" fmla="*/ 12 h 898"/>
                                <a:gd name="T10" fmla="*/ 2 w 562"/>
                                <a:gd name="T11" fmla="*/ 11 h 898"/>
                                <a:gd name="T12" fmla="*/ 3 w 562"/>
                                <a:gd name="T13" fmla="*/ 9 h 898"/>
                                <a:gd name="T14" fmla="*/ 4 w 562"/>
                                <a:gd name="T15" fmla="*/ 8 h 898"/>
                                <a:gd name="T16" fmla="*/ 5 w 562"/>
                                <a:gd name="T17" fmla="*/ 7 h 898"/>
                                <a:gd name="T18" fmla="*/ 6 w 562"/>
                                <a:gd name="T19" fmla="*/ 5 h 898"/>
                                <a:gd name="T20" fmla="*/ 8 w 562"/>
                                <a:gd name="T21" fmla="*/ 4 h 898"/>
                                <a:gd name="T22" fmla="*/ 10 w 562"/>
                                <a:gd name="T23" fmla="*/ 3 h 898"/>
                                <a:gd name="T24" fmla="*/ 11 w 562"/>
                                <a:gd name="T25" fmla="*/ 2 h 898"/>
                                <a:gd name="T26" fmla="*/ 13 w 562"/>
                                <a:gd name="T27" fmla="*/ 1 h 898"/>
                                <a:gd name="T28" fmla="*/ 15 w 562"/>
                                <a:gd name="T29" fmla="*/ 1 h 898"/>
                                <a:gd name="T30" fmla="*/ 17 w 562"/>
                                <a:gd name="T31" fmla="*/ 0 h 898"/>
                                <a:gd name="T32" fmla="*/ 18 w 562"/>
                                <a:gd name="T33" fmla="*/ 0 h 898"/>
                                <a:gd name="T34" fmla="*/ 18 w 562"/>
                                <a:gd name="T35" fmla="*/ 0 h 898"/>
                                <a:gd name="T36" fmla="*/ 19 w 562"/>
                                <a:gd name="T37" fmla="*/ 0 h 898"/>
                                <a:gd name="T38" fmla="*/ 20 w 562"/>
                                <a:gd name="T39" fmla="*/ 1 h 898"/>
                                <a:gd name="T40" fmla="*/ 21 w 562"/>
                                <a:gd name="T41" fmla="*/ 2 h 898"/>
                                <a:gd name="T42" fmla="*/ 22 w 562"/>
                                <a:gd name="T43" fmla="*/ 2 h 898"/>
                                <a:gd name="T44" fmla="*/ 22 w 562"/>
                                <a:gd name="T45" fmla="*/ 3 h 898"/>
                                <a:gd name="T46" fmla="*/ 22 w 562"/>
                                <a:gd name="T47" fmla="*/ 4 h 898"/>
                                <a:gd name="T48" fmla="*/ 22 w 562"/>
                                <a:gd name="T49" fmla="*/ 5 h 898"/>
                                <a:gd name="T50" fmla="*/ 22 w 562"/>
                                <a:gd name="T51" fmla="*/ 7 h 898"/>
                                <a:gd name="T52" fmla="*/ 22 w 562"/>
                                <a:gd name="T53" fmla="*/ 7 h 898"/>
                                <a:gd name="T54" fmla="*/ 22 w 562"/>
                                <a:gd name="T55" fmla="*/ 8 h 898"/>
                                <a:gd name="T56" fmla="*/ 21 w 562"/>
                                <a:gd name="T57" fmla="*/ 8 h 898"/>
                                <a:gd name="T58" fmla="*/ 20 w 562"/>
                                <a:gd name="T59" fmla="*/ 9 h 898"/>
                                <a:gd name="T60" fmla="*/ 19 w 562"/>
                                <a:gd name="T61" fmla="*/ 9 h 898"/>
                                <a:gd name="T62" fmla="*/ 17 w 562"/>
                                <a:gd name="T63" fmla="*/ 10 h 898"/>
                                <a:gd name="T64" fmla="*/ 16 w 562"/>
                                <a:gd name="T65" fmla="*/ 11 h 898"/>
                                <a:gd name="T66" fmla="*/ 15 w 562"/>
                                <a:gd name="T67" fmla="*/ 12 h 898"/>
                                <a:gd name="T68" fmla="*/ 14 w 562"/>
                                <a:gd name="T69" fmla="*/ 13 h 898"/>
                                <a:gd name="T70" fmla="*/ 13 w 562"/>
                                <a:gd name="T71" fmla="*/ 14 h 898"/>
                                <a:gd name="T72" fmla="*/ 12 w 562"/>
                                <a:gd name="T73" fmla="*/ 15 h 898"/>
                                <a:gd name="T74" fmla="*/ 12 w 562"/>
                                <a:gd name="T75" fmla="*/ 16 h 898"/>
                                <a:gd name="T76" fmla="*/ 12 w 562"/>
                                <a:gd name="T77" fmla="*/ 18 h 898"/>
                                <a:gd name="T78" fmla="*/ 12 w 562"/>
                                <a:gd name="T79" fmla="*/ 19 h 898"/>
                                <a:gd name="T80" fmla="*/ 13 w 562"/>
                                <a:gd name="T81" fmla="*/ 21 h 898"/>
                                <a:gd name="T82" fmla="*/ 13 w 562"/>
                                <a:gd name="T83" fmla="*/ 22 h 898"/>
                                <a:gd name="T84" fmla="*/ 14 w 562"/>
                                <a:gd name="T85" fmla="*/ 24 h 898"/>
                                <a:gd name="T86" fmla="*/ 15 w 562"/>
                                <a:gd name="T87" fmla="*/ 25 h 898"/>
                                <a:gd name="T88" fmla="*/ 16 w 562"/>
                                <a:gd name="T89" fmla="*/ 27 h 898"/>
                                <a:gd name="T90" fmla="*/ 17 w 562"/>
                                <a:gd name="T91" fmla="*/ 28 h 898"/>
                                <a:gd name="T92" fmla="*/ 17 w 562"/>
                                <a:gd name="T93" fmla="*/ 29 h 898"/>
                                <a:gd name="T94" fmla="*/ 8 w 562"/>
                                <a:gd name="T95" fmla="*/ 36 h 898"/>
                                <a:gd name="T96" fmla="*/ 7 w 562"/>
                                <a:gd name="T97" fmla="*/ 34 h 898"/>
                                <a:gd name="T98" fmla="*/ 6 w 562"/>
                                <a:gd name="T99" fmla="*/ 33 h 898"/>
                                <a:gd name="T100" fmla="*/ 4 w 562"/>
                                <a:gd name="T101" fmla="*/ 31 h 898"/>
                                <a:gd name="T102" fmla="*/ 3 w 562"/>
                                <a:gd name="T103" fmla="*/ 29 h 898"/>
                                <a:gd name="T104" fmla="*/ 2 w 562"/>
                                <a:gd name="T105" fmla="*/ 27 h 898"/>
                                <a:gd name="T106" fmla="*/ 1 w 562"/>
                                <a:gd name="T107" fmla="*/ 26 h 898"/>
                                <a:gd name="T108" fmla="*/ 1 w 562"/>
                                <a:gd name="T109" fmla="*/ 24 h 898"/>
                                <a:gd name="T110" fmla="*/ 0 w 562"/>
                                <a:gd name="T111" fmla="*/ 22 h 898"/>
                                <a:gd name="T112" fmla="*/ 0 w 562"/>
                                <a:gd name="T113" fmla="*/ 20 h 8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62"/>
                                <a:gd name="T172" fmla="*/ 0 h 898"/>
                                <a:gd name="T173" fmla="*/ 562 w 562"/>
                                <a:gd name="T174" fmla="*/ 898 h 8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62" h="898">
                                  <a:moveTo>
                                    <a:pt x="0" y="500"/>
                                  </a:moveTo>
                                  <a:lnTo>
                                    <a:pt x="3" y="451"/>
                                  </a:lnTo>
                                  <a:lnTo>
                                    <a:pt x="13" y="398"/>
                                  </a:lnTo>
                                  <a:lnTo>
                                    <a:pt x="25" y="352"/>
                                  </a:lnTo>
                                  <a:lnTo>
                                    <a:pt x="38" y="305"/>
                                  </a:lnTo>
                                  <a:lnTo>
                                    <a:pt x="53" y="267"/>
                                  </a:lnTo>
                                  <a:lnTo>
                                    <a:pt x="74" y="230"/>
                                  </a:lnTo>
                                  <a:lnTo>
                                    <a:pt x="98" y="199"/>
                                  </a:lnTo>
                                  <a:lnTo>
                                    <a:pt x="127" y="167"/>
                                  </a:lnTo>
                                  <a:lnTo>
                                    <a:pt x="162" y="134"/>
                                  </a:lnTo>
                                  <a:lnTo>
                                    <a:pt x="202" y="103"/>
                                  </a:lnTo>
                                  <a:lnTo>
                                    <a:pt x="245" y="74"/>
                                  </a:lnTo>
                                  <a:lnTo>
                                    <a:pt x="287" y="49"/>
                                  </a:lnTo>
                                  <a:lnTo>
                                    <a:pt x="334" y="29"/>
                                  </a:lnTo>
                                  <a:lnTo>
                                    <a:pt x="376" y="15"/>
                                  </a:lnTo>
                                  <a:lnTo>
                                    <a:pt x="416" y="5"/>
                                  </a:lnTo>
                                  <a:lnTo>
                                    <a:pt x="448" y="0"/>
                                  </a:lnTo>
                                  <a:lnTo>
                                    <a:pt x="463" y="3"/>
                                  </a:lnTo>
                                  <a:lnTo>
                                    <a:pt x="481" y="11"/>
                                  </a:lnTo>
                                  <a:lnTo>
                                    <a:pt x="503" y="24"/>
                                  </a:lnTo>
                                  <a:lnTo>
                                    <a:pt x="527" y="43"/>
                                  </a:lnTo>
                                  <a:lnTo>
                                    <a:pt x="540" y="61"/>
                                  </a:lnTo>
                                  <a:lnTo>
                                    <a:pt x="551" y="82"/>
                                  </a:lnTo>
                                  <a:lnTo>
                                    <a:pt x="559" y="104"/>
                                  </a:lnTo>
                                  <a:lnTo>
                                    <a:pt x="562" y="137"/>
                                  </a:lnTo>
                                  <a:lnTo>
                                    <a:pt x="559" y="167"/>
                                  </a:lnTo>
                                  <a:lnTo>
                                    <a:pt x="551" y="186"/>
                                  </a:lnTo>
                                  <a:lnTo>
                                    <a:pt x="540" y="199"/>
                                  </a:lnTo>
                                  <a:lnTo>
                                    <a:pt x="524" y="208"/>
                                  </a:lnTo>
                                  <a:lnTo>
                                    <a:pt x="496" y="219"/>
                                  </a:lnTo>
                                  <a:lnTo>
                                    <a:pt x="467" y="230"/>
                                  </a:lnTo>
                                  <a:lnTo>
                                    <a:pt x="437" y="244"/>
                                  </a:lnTo>
                                  <a:lnTo>
                                    <a:pt x="401" y="265"/>
                                  </a:lnTo>
                                  <a:lnTo>
                                    <a:pt x="364" y="295"/>
                                  </a:lnTo>
                                  <a:lnTo>
                                    <a:pt x="342" y="320"/>
                                  </a:lnTo>
                                  <a:lnTo>
                                    <a:pt x="323" y="347"/>
                                  </a:lnTo>
                                  <a:lnTo>
                                    <a:pt x="309" y="378"/>
                                  </a:lnTo>
                                  <a:lnTo>
                                    <a:pt x="299" y="413"/>
                                  </a:lnTo>
                                  <a:lnTo>
                                    <a:pt x="297" y="448"/>
                                  </a:lnTo>
                                  <a:lnTo>
                                    <a:pt x="305" y="488"/>
                                  </a:lnTo>
                                  <a:lnTo>
                                    <a:pt x="314" y="525"/>
                                  </a:lnTo>
                                  <a:lnTo>
                                    <a:pt x="326" y="556"/>
                                  </a:lnTo>
                                  <a:lnTo>
                                    <a:pt x="348" y="592"/>
                                  </a:lnTo>
                                  <a:lnTo>
                                    <a:pt x="376" y="633"/>
                                  </a:lnTo>
                                  <a:lnTo>
                                    <a:pt x="406" y="668"/>
                                  </a:lnTo>
                                  <a:lnTo>
                                    <a:pt x="427" y="698"/>
                                  </a:lnTo>
                                  <a:lnTo>
                                    <a:pt x="439" y="729"/>
                                  </a:lnTo>
                                  <a:lnTo>
                                    <a:pt x="207" y="898"/>
                                  </a:lnTo>
                                  <a:lnTo>
                                    <a:pt x="168" y="866"/>
                                  </a:lnTo>
                                  <a:lnTo>
                                    <a:pt x="138" y="827"/>
                                  </a:lnTo>
                                  <a:lnTo>
                                    <a:pt x="109" y="787"/>
                                  </a:lnTo>
                                  <a:lnTo>
                                    <a:pt x="78" y="738"/>
                                  </a:lnTo>
                                  <a:lnTo>
                                    <a:pt x="50" y="687"/>
                                  </a:lnTo>
                                  <a:lnTo>
                                    <a:pt x="31" y="648"/>
                                  </a:lnTo>
                                  <a:lnTo>
                                    <a:pt x="16" y="602"/>
                                  </a:lnTo>
                                  <a:lnTo>
                                    <a:pt x="4" y="549"/>
                                  </a:lnTo>
                                  <a:lnTo>
                                    <a:pt x="0" y="500"/>
                                  </a:lnTo>
                                  <a:close/>
                                </a:path>
                              </a:pathLst>
                            </a:custGeom>
                            <a:solidFill>
                              <a:srgbClr val="800080"/>
                            </a:solidFill>
                            <a:ln w="9525">
                              <a:noFill/>
                              <a:round/>
                              <a:headEnd/>
                              <a:tailEnd/>
                            </a:ln>
                          </p:spPr>
                          <p:txBody>
                            <a:bodyPr/>
                            <a:lstStyle/>
                            <a:p>
                              <a:endParaRPr lang="cs-CZ"/>
                            </a:p>
                          </p:txBody>
                        </p:sp>
                        <p:grpSp>
                          <p:nvGrpSpPr>
                            <p:cNvPr id="454" name="Group 163">
                              <a:extLst>
                                <a:ext uri="{FF2B5EF4-FFF2-40B4-BE49-F238E27FC236}">
                                  <a16:creationId xmlns:a16="http://schemas.microsoft.com/office/drawing/2014/main" id="{B6572105-C0D3-4D27-83A3-89C34C9F5B7D}"/>
                                </a:ext>
                              </a:extLst>
                            </p:cNvPr>
                            <p:cNvGrpSpPr>
                              <a:grpSpLocks/>
                            </p:cNvGrpSpPr>
                            <p:nvPr/>
                          </p:nvGrpSpPr>
                          <p:grpSpPr bwMode="auto">
                            <a:xfrm>
                              <a:off x="2072" y="1522"/>
                              <a:ext cx="112" cy="179"/>
                              <a:chOff x="2072" y="1522"/>
                              <a:chExt cx="112" cy="179"/>
                            </a:xfrm>
                          </p:grpSpPr>
                          <p:sp>
                            <p:nvSpPr>
                              <p:cNvPr id="455" name="Freeform 164">
                                <a:extLst>
                                  <a:ext uri="{FF2B5EF4-FFF2-40B4-BE49-F238E27FC236}">
                                    <a16:creationId xmlns:a16="http://schemas.microsoft.com/office/drawing/2014/main" id="{3A92A7C3-7849-461C-8902-2B67A99EF652}"/>
                                  </a:ext>
                                </a:extLst>
                              </p:cNvPr>
                              <p:cNvSpPr>
                                <a:spLocks/>
                              </p:cNvSpPr>
                              <p:nvPr/>
                            </p:nvSpPr>
                            <p:spPr bwMode="auto">
                              <a:xfrm>
                                <a:off x="2092" y="1535"/>
                                <a:ext cx="83" cy="140"/>
                              </a:xfrm>
                              <a:custGeom>
                                <a:avLst/>
                                <a:gdLst>
                                  <a:gd name="T0" fmla="*/ 5 w 417"/>
                                  <a:gd name="T1" fmla="*/ 28 h 703"/>
                                  <a:gd name="T2" fmla="*/ 4 w 417"/>
                                  <a:gd name="T3" fmla="*/ 26 h 703"/>
                                  <a:gd name="T4" fmla="*/ 3 w 417"/>
                                  <a:gd name="T5" fmla="*/ 25 h 703"/>
                                  <a:gd name="T6" fmla="*/ 2 w 417"/>
                                  <a:gd name="T7" fmla="*/ 24 h 703"/>
                                  <a:gd name="T8" fmla="*/ 2 w 417"/>
                                  <a:gd name="T9" fmla="*/ 23 h 703"/>
                                  <a:gd name="T10" fmla="*/ 1 w 417"/>
                                  <a:gd name="T11" fmla="*/ 22 h 703"/>
                                  <a:gd name="T12" fmla="*/ 1 w 417"/>
                                  <a:gd name="T13" fmla="*/ 20 h 703"/>
                                  <a:gd name="T14" fmla="*/ 1 w 417"/>
                                  <a:gd name="T15" fmla="*/ 19 h 703"/>
                                  <a:gd name="T16" fmla="*/ 0 w 417"/>
                                  <a:gd name="T17" fmla="*/ 18 h 703"/>
                                  <a:gd name="T18" fmla="*/ 0 w 417"/>
                                  <a:gd name="T19" fmla="*/ 17 h 703"/>
                                  <a:gd name="T20" fmla="*/ 0 w 417"/>
                                  <a:gd name="T21" fmla="*/ 16 h 703"/>
                                  <a:gd name="T22" fmla="*/ 0 w 417"/>
                                  <a:gd name="T23" fmla="*/ 15 h 703"/>
                                  <a:gd name="T24" fmla="*/ 0 w 417"/>
                                  <a:gd name="T25" fmla="*/ 14 h 703"/>
                                  <a:gd name="T26" fmla="*/ 0 w 417"/>
                                  <a:gd name="T27" fmla="*/ 13 h 703"/>
                                  <a:gd name="T28" fmla="*/ 1 w 417"/>
                                  <a:gd name="T29" fmla="*/ 12 h 703"/>
                                  <a:gd name="T30" fmla="*/ 1 w 417"/>
                                  <a:gd name="T31" fmla="*/ 11 h 703"/>
                                  <a:gd name="T32" fmla="*/ 2 w 417"/>
                                  <a:gd name="T33" fmla="*/ 10 h 703"/>
                                  <a:gd name="T34" fmla="*/ 2 w 417"/>
                                  <a:gd name="T35" fmla="*/ 9 h 703"/>
                                  <a:gd name="T36" fmla="*/ 3 w 417"/>
                                  <a:gd name="T37" fmla="*/ 8 h 703"/>
                                  <a:gd name="T38" fmla="*/ 4 w 417"/>
                                  <a:gd name="T39" fmla="*/ 7 h 703"/>
                                  <a:gd name="T40" fmla="*/ 4 w 417"/>
                                  <a:gd name="T41" fmla="*/ 6 h 703"/>
                                  <a:gd name="T42" fmla="*/ 5 w 417"/>
                                  <a:gd name="T43" fmla="*/ 5 h 703"/>
                                  <a:gd name="T44" fmla="*/ 6 w 417"/>
                                  <a:gd name="T45" fmla="*/ 4 h 703"/>
                                  <a:gd name="T46" fmla="*/ 7 w 417"/>
                                  <a:gd name="T47" fmla="*/ 4 h 703"/>
                                  <a:gd name="T48" fmla="*/ 9 w 417"/>
                                  <a:gd name="T49" fmla="*/ 3 h 703"/>
                                  <a:gd name="T50" fmla="*/ 10 w 417"/>
                                  <a:gd name="T51" fmla="*/ 2 h 703"/>
                                  <a:gd name="T52" fmla="*/ 12 w 417"/>
                                  <a:gd name="T53" fmla="*/ 1 h 703"/>
                                  <a:gd name="T54" fmla="*/ 14 w 417"/>
                                  <a:gd name="T55" fmla="*/ 1 h 703"/>
                                  <a:gd name="T56" fmla="*/ 15 w 417"/>
                                  <a:gd name="T57" fmla="*/ 0 h 703"/>
                                  <a:gd name="T58" fmla="*/ 17 w 417"/>
                                  <a:gd name="T59" fmla="*/ 0 h 70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7"/>
                                  <a:gd name="T91" fmla="*/ 0 h 703"/>
                                  <a:gd name="T92" fmla="*/ 417 w 417"/>
                                  <a:gd name="T93" fmla="*/ 703 h 70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7" h="703">
                                    <a:moveTo>
                                      <a:pt x="124" y="703"/>
                                    </a:moveTo>
                                    <a:lnTo>
                                      <a:pt x="97" y="668"/>
                                    </a:lnTo>
                                    <a:lnTo>
                                      <a:pt x="75" y="637"/>
                                    </a:lnTo>
                                    <a:lnTo>
                                      <a:pt x="58" y="606"/>
                                    </a:lnTo>
                                    <a:lnTo>
                                      <a:pt x="43" y="573"/>
                                    </a:lnTo>
                                    <a:lnTo>
                                      <a:pt x="32" y="540"/>
                                    </a:lnTo>
                                    <a:lnTo>
                                      <a:pt x="23" y="508"/>
                                    </a:lnTo>
                                    <a:lnTo>
                                      <a:pt x="15" y="480"/>
                                    </a:lnTo>
                                    <a:lnTo>
                                      <a:pt x="9" y="452"/>
                                    </a:lnTo>
                                    <a:lnTo>
                                      <a:pt x="5" y="421"/>
                                    </a:lnTo>
                                    <a:lnTo>
                                      <a:pt x="2" y="398"/>
                                    </a:lnTo>
                                    <a:lnTo>
                                      <a:pt x="0" y="378"/>
                                    </a:lnTo>
                                    <a:lnTo>
                                      <a:pt x="2" y="358"/>
                                    </a:lnTo>
                                    <a:lnTo>
                                      <a:pt x="10" y="329"/>
                                    </a:lnTo>
                                    <a:lnTo>
                                      <a:pt x="18" y="299"/>
                                    </a:lnTo>
                                    <a:lnTo>
                                      <a:pt x="29" y="269"/>
                                    </a:lnTo>
                                    <a:lnTo>
                                      <a:pt x="42" y="242"/>
                                    </a:lnTo>
                                    <a:lnTo>
                                      <a:pt x="55" y="217"/>
                                    </a:lnTo>
                                    <a:lnTo>
                                      <a:pt x="71" y="191"/>
                                    </a:lnTo>
                                    <a:lnTo>
                                      <a:pt x="88" y="168"/>
                                    </a:lnTo>
                                    <a:lnTo>
                                      <a:pt x="106" y="148"/>
                                    </a:lnTo>
                                    <a:lnTo>
                                      <a:pt x="124" y="132"/>
                                    </a:lnTo>
                                    <a:lnTo>
                                      <a:pt x="156" y="108"/>
                                    </a:lnTo>
                                    <a:lnTo>
                                      <a:pt x="184" y="91"/>
                                    </a:lnTo>
                                    <a:lnTo>
                                      <a:pt x="219" y="69"/>
                                    </a:lnTo>
                                    <a:lnTo>
                                      <a:pt x="255" y="51"/>
                                    </a:lnTo>
                                    <a:lnTo>
                                      <a:pt x="301" y="31"/>
                                    </a:lnTo>
                                    <a:lnTo>
                                      <a:pt x="342" y="19"/>
                                    </a:lnTo>
                                    <a:lnTo>
                                      <a:pt x="382" y="9"/>
                                    </a:lnTo>
                                    <a:lnTo>
                                      <a:pt x="417" y="0"/>
                                    </a:lnTo>
                                  </a:path>
                                </a:pathLst>
                              </a:custGeom>
                              <a:noFill/>
                              <a:ln w="4763">
                                <a:solidFill>
                                  <a:srgbClr val="FF40FF"/>
                                </a:solidFill>
                                <a:round/>
                                <a:headEnd/>
                                <a:tailEnd/>
                              </a:ln>
                            </p:spPr>
                            <p:txBody>
                              <a:bodyPr/>
                              <a:lstStyle/>
                              <a:p>
                                <a:endParaRPr lang="cs-CZ"/>
                              </a:p>
                            </p:txBody>
                          </p:sp>
                          <p:sp>
                            <p:nvSpPr>
                              <p:cNvPr id="456" name="Freeform 165">
                                <a:extLst>
                                  <a:ext uri="{FF2B5EF4-FFF2-40B4-BE49-F238E27FC236}">
                                    <a16:creationId xmlns:a16="http://schemas.microsoft.com/office/drawing/2014/main" id="{DDE743A7-FCFF-4653-AB44-7C73297D83B5}"/>
                                  </a:ext>
                                </a:extLst>
                              </p:cNvPr>
                              <p:cNvSpPr>
                                <a:spLocks/>
                              </p:cNvSpPr>
                              <p:nvPr/>
                            </p:nvSpPr>
                            <p:spPr bwMode="auto">
                              <a:xfrm>
                                <a:off x="2113" y="1550"/>
                                <a:ext cx="71" cy="117"/>
                              </a:xfrm>
                              <a:custGeom>
                                <a:avLst/>
                                <a:gdLst>
                                  <a:gd name="T0" fmla="*/ 0 w 356"/>
                                  <a:gd name="T1" fmla="*/ 14 h 585"/>
                                  <a:gd name="T2" fmla="*/ 0 w 356"/>
                                  <a:gd name="T3" fmla="*/ 13 h 585"/>
                                  <a:gd name="T4" fmla="*/ 0 w 356"/>
                                  <a:gd name="T5" fmla="*/ 12 h 585"/>
                                  <a:gd name="T6" fmla="*/ 0 w 356"/>
                                  <a:gd name="T7" fmla="*/ 10 h 585"/>
                                  <a:gd name="T8" fmla="*/ 0 w 356"/>
                                  <a:gd name="T9" fmla="*/ 9 h 585"/>
                                  <a:gd name="T10" fmla="*/ 1 w 356"/>
                                  <a:gd name="T11" fmla="*/ 8 h 585"/>
                                  <a:gd name="T12" fmla="*/ 1 w 356"/>
                                  <a:gd name="T13" fmla="*/ 7 h 585"/>
                                  <a:gd name="T14" fmla="*/ 2 w 356"/>
                                  <a:gd name="T15" fmla="*/ 6 h 585"/>
                                  <a:gd name="T16" fmla="*/ 2 w 356"/>
                                  <a:gd name="T17" fmla="*/ 5 h 585"/>
                                  <a:gd name="T18" fmla="*/ 3 w 356"/>
                                  <a:gd name="T19" fmla="*/ 4 h 585"/>
                                  <a:gd name="T20" fmla="*/ 4 w 356"/>
                                  <a:gd name="T21" fmla="*/ 4 h 585"/>
                                  <a:gd name="T22" fmla="*/ 5 w 356"/>
                                  <a:gd name="T23" fmla="*/ 3 h 585"/>
                                  <a:gd name="T24" fmla="*/ 6 w 356"/>
                                  <a:gd name="T25" fmla="*/ 2 h 585"/>
                                  <a:gd name="T26" fmla="*/ 7 w 356"/>
                                  <a:gd name="T27" fmla="*/ 2 h 585"/>
                                  <a:gd name="T28" fmla="*/ 8 w 356"/>
                                  <a:gd name="T29" fmla="*/ 1 h 585"/>
                                  <a:gd name="T30" fmla="*/ 9 w 356"/>
                                  <a:gd name="T31" fmla="*/ 1 h 585"/>
                                  <a:gd name="T32" fmla="*/ 10 w 356"/>
                                  <a:gd name="T33" fmla="*/ 1 h 585"/>
                                  <a:gd name="T34" fmla="*/ 11 w 356"/>
                                  <a:gd name="T35" fmla="*/ 0 h 585"/>
                                  <a:gd name="T36" fmla="*/ 12 w 356"/>
                                  <a:gd name="T37" fmla="*/ 0 h 585"/>
                                  <a:gd name="T38" fmla="*/ 13 w 356"/>
                                  <a:gd name="T39" fmla="*/ 0 h 585"/>
                                  <a:gd name="T40" fmla="*/ 14 w 356"/>
                                  <a:gd name="T41" fmla="*/ 0 h 585"/>
                                  <a:gd name="T42" fmla="*/ 14 w 356"/>
                                  <a:gd name="T43" fmla="*/ 0 h 585"/>
                                  <a:gd name="T44" fmla="*/ 14 w 356"/>
                                  <a:gd name="T45" fmla="*/ 1 h 585"/>
                                  <a:gd name="T46" fmla="*/ 14 w 356"/>
                                  <a:gd name="T47" fmla="*/ 1 h 585"/>
                                  <a:gd name="T48" fmla="*/ 14 w 356"/>
                                  <a:gd name="T49" fmla="*/ 1 h 585"/>
                                  <a:gd name="T50" fmla="*/ 13 w 356"/>
                                  <a:gd name="T51" fmla="*/ 1 h 585"/>
                                  <a:gd name="T52" fmla="*/ 12 w 356"/>
                                  <a:gd name="T53" fmla="*/ 2 h 585"/>
                                  <a:gd name="T54" fmla="*/ 11 w 356"/>
                                  <a:gd name="T55" fmla="*/ 2 h 585"/>
                                  <a:gd name="T56" fmla="*/ 10 w 356"/>
                                  <a:gd name="T57" fmla="*/ 3 h 585"/>
                                  <a:gd name="T58" fmla="*/ 9 w 356"/>
                                  <a:gd name="T59" fmla="*/ 3 h 585"/>
                                  <a:gd name="T60" fmla="*/ 7 w 356"/>
                                  <a:gd name="T61" fmla="*/ 4 h 585"/>
                                  <a:gd name="T62" fmla="*/ 6 w 356"/>
                                  <a:gd name="T63" fmla="*/ 5 h 585"/>
                                  <a:gd name="T64" fmla="*/ 5 w 356"/>
                                  <a:gd name="T65" fmla="*/ 6 h 585"/>
                                  <a:gd name="T66" fmla="*/ 4 w 356"/>
                                  <a:gd name="T67" fmla="*/ 7 h 585"/>
                                  <a:gd name="T68" fmla="*/ 3 w 356"/>
                                  <a:gd name="T69" fmla="*/ 8 h 585"/>
                                  <a:gd name="T70" fmla="*/ 2 w 356"/>
                                  <a:gd name="T71" fmla="*/ 9 h 585"/>
                                  <a:gd name="T72" fmla="*/ 2 w 356"/>
                                  <a:gd name="T73" fmla="*/ 10 h 585"/>
                                  <a:gd name="T74" fmla="*/ 2 w 356"/>
                                  <a:gd name="T75" fmla="*/ 12 h 585"/>
                                  <a:gd name="T76" fmla="*/ 2 w 356"/>
                                  <a:gd name="T77" fmla="*/ 13 h 585"/>
                                  <a:gd name="T78" fmla="*/ 3 w 356"/>
                                  <a:gd name="T79" fmla="*/ 15 h 585"/>
                                  <a:gd name="T80" fmla="*/ 3 w 356"/>
                                  <a:gd name="T81" fmla="*/ 16 h 585"/>
                                  <a:gd name="T82" fmla="*/ 4 w 356"/>
                                  <a:gd name="T83" fmla="*/ 18 h 585"/>
                                  <a:gd name="T84" fmla="*/ 5 w 356"/>
                                  <a:gd name="T85" fmla="*/ 19 h 585"/>
                                  <a:gd name="T86" fmla="*/ 6 w 356"/>
                                  <a:gd name="T87" fmla="*/ 21 h 585"/>
                                  <a:gd name="T88" fmla="*/ 7 w 356"/>
                                  <a:gd name="T89" fmla="*/ 22 h 585"/>
                                  <a:gd name="T90" fmla="*/ 8 w 356"/>
                                  <a:gd name="T91" fmla="*/ 23 h 585"/>
                                  <a:gd name="T92" fmla="*/ 7 w 356"/>
                                  <a:gd name="T93" fmla="*/ 23 h 585"/>
                                  <a:gd name="T94" fmla="*/ 6 w 356"/>
                                  <a:gd name="T95" fmla="*/ 23 h 585"/>
                                  <a:gd name="T96" fmla="*/ 5 w 356"/>
                                  <a:gd name="T97" fmla="*/ 22 h 585"/>
                                  <a:gd name="T98" fmla="*/ 4 w 356"/>
                                  <a:gd name="T99" fmla="*/ 21 h 585"/>
                                  <a:gd name="T100" fmla="*/ 4 w 356"/>
                                  <a:gd name="T101" fmla="*/ 21 h 585"/>
                                  <a:gd name="T102" fmla="*/ 3 w 356"/>
                                  <a:gd name="T103" fmla="*/ 19 h 585"/>
                                  <a:gd name="T104" fmla="*/ 2 w 356"/>
                                  <a:gd name="T105" fmla="*/ 18 h 585"/>
                                  <a:gd name="T106" fmla="*/ 1 w 356"/>
                                  <a:gd name="T107" fmla="*/ 17 h 585"/>
                                  <a:gd name="T108" fmla="*/ 1 w 356"/>
                                  <a:gd name="T109" fmla="*/ 16 h 585"/>
                                  <a:gd name="T110" fmla="*/ 1 w 356"/>
                                  <a:gd name="T111" fmla="*/ 15 h 585"/>
                                  <a:gd name="T112" fmla="*/ 0 w 356"/>
                                  <a:gd name="T113" fmla="*/ 14 h 5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
                                  <a:gd name="T172" fmla="*/ 0 h 585"/>
                                  <a:gd name="T173" fmla="*/ 356 w 356"/>
                                  <a:gd name="T174" fmla="*/ 585 h 5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 h="585">
                                    <a:moveTo>
                                      <a:pt x="6" y="348"/>
                                    </a:moveTo>
                                    <a:lnTo>
                                      <a:pt x="2" y="319"/>
                                    </a:lnTo>
                                    <a:lnTo>
                                      <a:pt x="0" y="288"/>
                                    </a:lnTo>
                                    <a:lnTo>
                                      <a:pt x="2" y="254"/>
                                    </a:lnTo>
                                    <a:lnTo>
                                      <a:pt x="6" y="229"/>
                                    </a:lnTo>
                                    <a:lnTo>
                                      <a:pt x="13" y="204"/>
                                    </a:lnTo>
                                    <a:lnTo>
                                      <a:pt x="24" y="174"/>
                                    </a:lnTo>
                                    <a:lnTo>
                                      <a:pt x="43" y="146"/>
                                    </a:lnTo>
                                    <a:lnTo>
                                      <a:pt x="60" y="123"/>
                                    </a:lnTo>
                                    <a:lnTo>
                                      <a:pt x="78" y="108"/>
                                    </a:lnTo>
                                    <a:lnTo>
                                      <a:pt x="98" y="89"/>
                                    </a:lnTo>
                                    <a:lnTo>
                                      <a:pt x="119" y="73"/>
                                    </a:lnTo>
                                    <a:lnTo>
                                      <a:pt x="145" y="58"/>
                                    </a:lnTo>
                                    <a:lnTo>
                                      <a:pt x="172" y="42"/>
                                    </a:lnTo>
                                    <a:lnTo>
                                      <a:pt x="196" y="31"/>
                                    </a:lnTo>
                                    <a:lnTo>
                                      <a:pt x="221" y="21"/>
                                    </a:lnTo>
                                    <a:lnTo>
                                      <a:pt x="244" y="14"/>
                                    </a:lnTo>
                                    <a:lnTo>
                                      <a:pt x="268" y="7"/>
                                    </a:lnTo>
                                    <a:lnTo>
                                      <a:pt x="297" y="2"/>
                                    </a:lnTo>
                                    <a:lnTo>
                                      <a:pt x="324" y="1"/>
                                    </a:lnTo>
                                    <a:lnTo>
                                      <a:pt x="342" y="0"/>
                                    </a:lnTo>
                                    <a:lnTo>
                                      <a:pt x="356" y="1"/>
                                    </a:lnTo>
                                    <a:lnTo>
                                      <a:pt x="355" y="17"/>
                                    </a:lnTo>
                                    <a:lnTo>
                                      <a:pt x="353" y="30"/>
                                    </a:lnTo>
                                    <a:lnTo>
                                      <a:pt x="339" y="32"/>
                                    </a:lnTo>
                                    <a:lnTo>
                                      <a:pt x="319" y="37"/>
                                    </a:lnTo>
                                    <a:lnTo>
                                      <a:pt x="296" y="44"/>
                                    </a:lnTo>
                                    <a:lnTo>
                                      <a:pt x="270" y="55"/>
                                    </a:lnTo>
                                    <a:lnTo>
                                      <a:pt x="244" y="66"/>
                                    </a:lnTo>
                                    <a:lnTo>
                                      <a:pt x="216" y="78"/>
                                    </a:lnTo>
                                    <a:lnTo>
                                      <a:pt x="187" y="91"/>
                                    </a:lnTo>
                                    <a:lnTo>
                                      <a:pt x="150" y="113"/>
                                    </a:lnTo>
                                    <a:lnTo>
                                      <a:pt x="113" y="143"/>
                                    </a:lnTo>
                                    <a:lnTo>
                                      <a:pt x="91" y="166"/>
                                    </a:lnTo>
                                    <a:lnTo>
                                      <a:pt x="73" y="194"/>
                                    </a:lnTo>
                                    <a:lnTo>
                                      <a:pt x="59" y="225"/>
                                    </a:lnTo>
                                    <a:lnTo>
                                      <a:pt x="49" y="260"/>
                                    </a:lnTo>
                                    <a:lnTo>
                                      <a:pt x="47" y="295"/>
                                    </a:lnTo>
                                    <a:lnTo>
                                      <a:pt x="55" y="335"/>
                                    </a:lnTo>
                                    <a:lnTo>
                                      <a:pt x="64" y="371"/>
                                    </a:lnTo>
                                    <a:lnTo>
                                      <a:pt x="76" y="402"/>
                                    </a:lnTo>
                                    <a:lnTo>
                                      <a:pt x="97" y="438"/>
                                    </a:lnTo>
                                    <a:lnTo>
                                      <a:pt x="125" y="478"/>
                                    </a:lnTo>
                                    <a:lnTo>
                                      <a:pt x="155" y="514"/>
                                    </a:lnTo>
                                    <a:lnTo>
                                      <a:pt x="177" y="545"/>
                                    </a:lnTo>
                                    <a:lnTo>
                                      <a:pt x="198" y="579"/>
                                    </a:lnTo>
                                    <a:lnTo>
                                      <a:pt x="165" y="585"/>
                                    </a:lnTo>
                                    <a:lnTo>
                                      <a:pt x="148" y="570"/>
                                    </a:lnTo>
                                    <a:lnTo>
                                      <a:pt x="130" y="553"/>
                                    </a:lnTo>
                                    <a:lnTo>
                                      <a:pt x="108" y="535"/>
                                    </a:lnTo>
                                    <a:lnTo>
                                      <a:pt x="89" y="513"/>
                                    </a:lnTo>
                                    <a:lnTo>
                                      <a:pt x="67" y="483"/>
                                    </a:lnTo>
                                    <a:lnTo>
                                      <a:pt x="49" y="454"/>
                                    </a:lnTo>
                                    <a:lnTo>
                                      <a:pt x="31" y="424"/>
                                    </a:lnTo>
                                    <a:lnTo>
                                      <a:pt x="19" y="395"/>
                                    </a:lnTo>
                                    <a:lnTo>
                                      <a:pt x="13" y="376"/>
                                    </a:lnTo>
                                    <a:lnTo>
                                      <a:pt x="6" y="348"/>
                                    </a:lnTo>
                                    <a:close/>
                                  </a:path>
                                </a:pathLst>
                              </a:custGeom>
                              <a:solidFill>
                                <a:srgbClr val="A000A0"/>
                              </a:solidFill>
                              <a:ln w="9525">
                                <a:noFill/>
                                <a:round/>
                                <a:headEnd/>
                                <a:tailEnd/>
                              </a:ln>
                            </p:spPr>
                            <p:txBody>
                              <a:bodyPr/>
                              <a:lstStyle/>
                              <a:p>
                                <a:endParaRPr lang="cs-CZ"/>
                              </a:p>
                            </p:txBody>
                          </p:sp>
                          <p:sp>
                            <p:nvSpPr>
                              <p:cNvPr id="457" name="Freeform 166">
                                <a:extLst>
                                  <a:ext uri="{FF2B5EF4-FFF2-40B4-BE49-F238E27FC236}">
                                    <a16:creationId xmlns:a16="http://schemas.microsoft.com/office/drawing/2014/main" id="{5C87FEBE-FD74-4933-92DA-EB9AF88873A3}"/>
                                  </a:ext>
                                </a:extLst>
                              </p:cNvPr>
                              <p:cNvSpPr>
                                <a:spLocks/>
                              </p:cNvSpPr>
                              <p:nvPr/>
                            </p:nvSpPr>
                            <p:spPr bwMode="auto">
                              <a:xfrm>
                                <a:off x="2122" y="1555"/>
                                <a:ext cx="62" cy="113"/>
                              </a:xfrm>
                              <a:custGeom>
                                <a:avLst/>
                                <a:gdLst>
                                  <a:gd name="T0" fmla="*/ 0 w 308"/>
                                  <a:gd name="T1" fmla="*/ 13 h 566"/>
                                  <a:gd name="T2" fmla="*/ 0 w 308"/>
                                  <a:gd name="T3" fmla="*/ 12 h 566"/>
                                  <a:gd name="T4" fmla="*/ 0 w 308"/>
                                  <a:gd name="T5" fmla="*/ 11 h 566"/>
                                  <a:gd name="T6" fmla="*/ 0 w 308"/>
                                  <a:gd name="T7" fmla="*/ 10 h 566"/>
                                  <a:gd name="T8" fmla="*/ 0 w 308"/>
                                  <a:gd name="T9" fmla="*/ 9 h 566"/>
                                  <a:gd name="T10" fmla="*/ 1 w 308"/>
                                  <a:gd name="T11" fmla="*/ 8 h 566"/>
                                  <a:gd name="T12" fmla="*/ 1 w 308"/>
                                  <a:gd name="T13" fmla="*/ 7 h 566"/>
                                  <a:gd name="T14" fmla="*/ 2 w 308"/>
                                  <a:gd name="T15" fmla="*/ 5 h 566"/>
                                  <a:gd name="T16" fmla="*/ 2 w 308"/>
                                  <a:gd name="T17" fmla="*/ 5 h 566"/>
                                  <a:gd name="T18" fmla="*/ 3 w 308"/>
                                  <a:gd name="T19" fmla="*/ 4 h 566"/>
                                  <a:gd name="T20" fmla="*/ 4 w 308"/>
                                  <a:gd name="T21" fmla="*/ 3 h 566"/>
                                  <a:gd name="T22" fmla="*/ 5 w 308"/>
                                  <a:gd name="T23" fmla="*/ 2 h 566"/>
                                  <a:gd name="T24" fmla="*/ 6 w 308"/>
                                  <a:gd name="T25" fmla="*/ 2 h 566"/>
                                  <a:gd name="T26" fmla="*/ 7 w 308"/>
                                  <a:gd name="T27" fmla="*/ 1 h 566"/>
                                  <a:gd name="T28" fmla="*/ 8 w 308"/>
                                  <a:gd name="T29" fmla="*/ 1 h 566"/>
                                  <a:gd name="T30" fmla="*/ 9 w 308"/>
                                  <a:gd name="T31" fmla="*/ 0 h 566"/>
                                  <a:gd name="T32" fmla="*/ 10 w 308"/>
                                  <a:gd name="T33" fmla="*/ 0 h 566"/>
                                  <a:gd name="T34" fmla="*/ 11 w 308"/>
                                  <a:gd name="T35" fmla="*/ 0 h 566"/>
                                  <a:gd name="T36" fmla="*/ 12 w 308"/>
                                  <a:gd name="T37" fmla="*/ 0 h 566"/>
                                  <a:gd name="T38" fmla="*/ 12 w 308"/>
                                  <a:gd name="T39" fmla="*/ 0 h 566"/>
                                  <a:gd name="T40" fmla="*/ 12 w 308"/>
                                  <a:gd name="T41" fmla="*/ 1 h 566"/>
                                  <a:gd name="T42" fmla="*/ 12 w 308"/>
                                  <a:gd name="T43" fmla="*/ 1 h 566"/>
                                  <a:gd name="T44" fmla="*/ 11 w 308"/>
                                  <a:gd name="T45" fmla="*/ 2 h 566"/>
                                  <a:gd name="T46" fmla="*/ 10 w 308"/>
                                  <a:gd name="T47" fmla="*/ 2 h 566"/>
                                  <a:gd name="T48" fmla="*/ 9 w 308"/>
                                  <a:gd name="T49" fmla="*/ 3 h 566"/>
                                  <a:gd name="T50" fmla="*/ 8 w 308"/>
                                  <a:gd name="T51" fmla="*/ 3 h 566"/>
                                  <a:gd name="T52" fmla="*/ 6 w 308"/>
                                  <a:gd name="T53" fmla="*/ 4 h 566"/>
                                  <a:gd name="T54" fmla="*/ 5 w 308"/>
                                  <a:gd name="T55" fmla="*/ 5 h 566"/>
                                  <a:gd name="T56" fmla="*/ 4 w 308"/>
                                  <a:gd name="T57" fmla="*/ 6 h 566"/>
                                  <a:gd name="T58" fmla="*/ 3 w 308"/>
                                  <a:gd name="T59" fmla="*/ 7 h 566"/>
                                  <a:gd name="T60" fmla="*/ 2 w 308"/>
                                  <a:gd name="T61" fmla="*/ 9 h 566"/>
                                  <a:gd name="T62" fmla="*/ 2 w 308"/>
                                  <a:gd name="T63" fmla="*/ 10 h 566"/>
                                  <a:gd name="T64" fmla="*/ 2 w 308"/>
                                  <a:gd name="T65" fmla="*/ 11 h 566"/>
                                  <a:gd name="T66" fmla="*/ 2 w 308"/>
                                  <a:gd name="T67" fmla="*/ 13 h 566"/>
                                  <a:gd name="T68" fmla="*/ 3 w 308"/>
                                  <a:gd name="T69" fmla="*/ 14 h 566"/>
                                  <a:gd name="T70" fmla="*/ 3 w 308"/>
                                  <a:gd name="T71" fmla="*/ 16 h 566"/>
                                  <a:gd name="T72" fmla="*/ 4 w 308"/>
                                  <a:gd name="T73" fmla="*/ 17 h 566"/>
                                  <a:gd name="T74" fmla="*/ 5 w 308"/>
                                  <a:gd name="T75" fmla="*/ 19 h 566"/>
                                  <a:gd name="T76" fmla="*/ 6 w 308"/>
                                  <a:gd name="T77" fmla="*/ 20 h 566"/>
                                  <a:gd name="T78" fmla="*/ 7 w 308"/>
                                  <a:gd name="T79" fmla="*/ 21 h 566"/>
                                  <a:gd name="T80" fmla="*/ 8 w 308"/>
                                  <a:gd name="T81" fmla="*/ 23 h 566"/>
                                  <a:gd name="T82" fmla="*/ 6 w 308"/>
                                  <a:gd name="T83" fmla="*/ 23 h 566"/>
                                  <a:gd name="T84" fmla="*/ 5 w 308"/>
                                  <a:gd name="T85" fmla="*/ 22 h 566"/>
                                  <a:gd name="T86" fmla="*/ 4 w 308"/>
                                  <a:gd name="T87" fmla="*/ 21 h 566"/>
                                  <a:gd name="T88" fmla="*/ 4 w 308"/>
                                  <a:gd name="T89" fmla="*/ 20 h 566"/>
                                  <a:gd name="T90" fmla="*/ 3 w 308"/>
                                  <a:gd name="T91" fmla="*/ 19 h 566"/>
                                  <a:gd name="T92" fmla="*/ 2 w 308"/>
                                  <a:gd name="T93" fmla="*/ 18 h 566"/>
                                  <a:gd name="T94" fmla="*/ 1 w 308"/>
                                  <a:gd name="T95" fmla="*/ 16 h 566"/>
                                  <a:gd name="T96" fmla="*/ 1 w 308"/>
                                  <a:gd name="T97" fmla="*/ 15 h 566"/>
                                  <a:gd name="T98" fmla="*/ 1 w 308"/>
                                  <a:gd name="T99" fmla="*/ 15 h 566"/>
                                  <a:gd name="T100" fmla="*/ 0 w 308"/>
                                  <a:gd name="T101" fmla="*/ 13 h 56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8"/>
                                  <a:gd name="T154" fmla="*/ 0 h 566"/>
                                  <a:gd name="T155" fmla="*/ 308 w 308"/>
                                  <a:gd name="T156" fmla="*/ 566 h 56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8" h="566">
                                    <a:moveTo>
                                      <a:pt x="6" y="337"/>
                                    </a:moveTo>
                                    <a:lnTo>
                                      <a:pt x="2" y="308"/>
                                    </a:lnTo>
                                    <a:lnTo>
                                      <a:pt x="0" y="278"/>
                                    </a:lnTo>
                                    <a:lnTo>
                                      <a:pt x="2" y="243"/>
                                    </a:lnTo>
                                    <a:lnTo>
                                      <a:pt x="6" y="218"/>
                                    </a:lnTo>
                                    <a:lnTo>
                                      <a:pt x="13" y="194"/>
                                    </a:lnTo>
                                    <a:lnTo>
                                      <a:pt x="24" y="163"/>
                                    </a:lnTo>
                                    <a:lnTo>
                                      <a:pt x="43" y="135"/>
                                    </a:lnTo>
                                    <a:lnTo>
                                      <a:pt x="60" y="113"/>
                                    </a:lnTo>
                                    <a:lnTo>
                                      <a:pt x="77" y="97"/>
                                    </a:lnTo>
                                    <a:lnTo>
                                      <a:pt x="98" y="79"/>
                                    </a:lnTo>
                                    <a:lnTo>
                                      <a:pt x="119" y="62"/>
                                    </a:lnTo>
                                    <a:lnTo>
                                      <a:pt x="145" y="47"/>
                                    </a:lnTo>
                                    <a:lnTo>
                                      <a:pt x="172" y="32"/>
                                    </a:lnTo>
                                    <a:lnTo>
                                      <a:pt x="196" y="20"/>
                                    </a:lnTo>
                                    <a:lnTo>
                                      <a:pt x="220" y="10"/>
                                    </a:lnTo>
                                    <a:lnTo>
                                      <a:pt x="242" y="4"/>
                                    </a:lnTo>
                                    <a:lnTo>
                                      <a:pt x="267" y="0"/>
                                    </a:lnTo>
                                    <a:lnTo>
                                      <a:pt x="291" y="0"/>
                                    </a:lnTo>
                                    <a:lnTo>
                                      <a:pt x="308" y="3"/>
                                    </a:lnTo>
                                    <a:lnTo>
                                      <a:pt x="300" y="22"/>
                                    </a:lnTo>
                                    <a:lnTo>
                                      <a:pt x="289" y="35"/>
                                    </a:lnTo>
                                    <a:lnTo>
                                      <a:pt x="273" y="44"/>
                                    </a:lnTo>
                                    <a:lnTo>
                                      <a:pt x="245" y="55"/>
                                    </a:lnTo>
                                    <a:lnTo>
                                      <a:pt x="217" y="68"/>
                                    </a:lnTo>
                                    <a:lnTo>
                                      <a:pt x="187" y="81"/>
                                    </a:lnTo>
                                    <a:lnTo>
                                      <a:pt x="150" y="102"/>
                                    </a:lnTo>
                                    <a:lnTo>
                                      <a:pt x="113" y="132"/>
                                    </a:lnTo>
                                    <a:lnTo>
                                      <a:pt x="91" y="156"/>
                                    </a:lnTo>
                                    <a:lnTo>
                                      <a:pt x="73" y="183"/>
                                    </a:lnTo>
                                    <a:lnTo>
                                      <a:pt x="59" y="214"/>
                                    </a:lnTo>
                                    <a:lnTo>
                                      <a:pt x="49" y="249"/>
                                    </a:lnTo>
                                    <a:lnTo>
                                      <a:pt x="47" y="284"/>
                                    </a:lnTo>
                                    <a:lnTo>
                                      <a:pt x="55" y="324"/>
                                    </a:lnTo>
                                    <a:lnTo>
                                      <a:pt x="64" y="361"/>
                                    </a:lnTo>
                                    <a:lnTo>
                                      <a:pt x="77" y="392"/>
                                    </a:lnTo>
                                    <a:lnTo>
                                      <a:pt x="97" y="426"/>
                                    </a:lnTo>
                                    <a:lnTo>
                                      <a:pt x="125" y="468"/>
                                    </a:lnTo>
                                    <a:lnTo>
                                      <a:pt x="155" y="503"/>
                                    </a:lnTo>
                                    <a:lnTo>
                                      <a:pt x="177" y="534"/>
                                    </a:lnTo>
                                    <a:lnTo>
                                      <a:pt x="189" y="565"/>
                                    </a:lnTo>
                                    <a:lnTo>
                                      <a:pt x="159" y="566"/>
                                    </a:lnTo>
                                    <a:lnTo>
                                      <a:pt x="131" y="542"/>
                                    </a:lnTo>
                                    <a:lnTo>
                                      <a:pt x="108" y="524"/>
                                    </a:lnTo>
                                    <a:lnTo>
                                      <a:pt x="88" y="502"/>
                                    </a:lnTo>
                                    <a:lnTo>
                                      <a:pt x="67" y="473"/>
                                    </a:lnTo>
                                    <a:lnTo>
                                      <a:pt x="49" y="443"/>
                                    </a:lnTo>
                                    <a:lnTo>
                                      <a:pt x="32" y="413"/>
                                    </a:lnTo>
                                    <a:lnTo>
                                      <a:pt x="19" y="384"/>
                                    </a:lnTo>
                                    <a:lnTo>
                                      <a:pt x="13" y="365"/>
                                    </a:lnTo>
                                    <a:lnTo>
                                      <a:pt x="6" y="337"/>
                                    </a:lnTo>
                                    <a:close/>
                                  </a:path>
                                </a:pathLst>
                              </a:custGeom>
                              <a:solidFill>
                                <a:srgbClr val="400040"/>
                              </a:solidFill>
                              <a:ln w="9525">
                                <a:noFill/>
                                <a:round/>
                                <a:headEnd/>
                                <a:tailEnd/>
                              </a:ln>
                            </p:spPr>
                            <p:txBody>
                              <a:bodyPr/>
                              <a:lstStyle/>
                              <a:p>
                                <a:endParaRPr lang="cs-CZ"/>
                              </a:p>
                            </p:txBody>
                          </p:sp>
                          <p:sp>
                            <p:nvSpPr>
                              <p:cNvPr id="458" name="Freeform 167">
                                <a:extLst>
                                  <a:ext uri="{FF2B5EF4-FFF2-40B4-BE49-F238E27FC236}">
                                    <a16:creationId xmlns:a16="http://schemas.microsoft.com/office/drawing/2014/main" id="{68F2CE35-BEDE-4DF2-BB6E-CEBF1EDF1FE8}"/>
                                  </a:ext>
                                </a:extLst>
                              </p:cNvPr>
                              <p:cNvSpPr>
                                <a:spLocks/>
                              </p:cNvSpPr>
                              <p:nvPr/>
                            </p:nvSpPr>
                            <p:spPr bwMode="auto">
                              <a:xfrm>
                                <a:off x="2072" y="1522"/>
                                <a:ext cx="101" cy="179"/>
                              </a:xfrm>
                              <a:custGeom>
                                <a:avLst/>
                                <a:gdLst>
                                  <a:gd name="T0" fmla="*/ 0 w 503"/>
                                  <a:gd name="T1" fmla="*/ 18 h 898"/>
                                  <a:gd name="T2" fmla="*/ 1 w 503"/>
                                  <a:gd name="T3" fmla="*/ 14 h 898"/>
                                  <a:gd name="T4" fmla="*/ 2 w 503"/>
                                  <a:gd name="T5" fmla="*/ 11 h 898"/>
                                  <a:gd name="T6" fmla="*/ 4 w 503"/>
                                  <a:gd name="T7" fmla="*/ 8 h 898"/>
                                  <a:gd name="T8" fmla="*/ 7 w 503"/>
                                  <a:gd name="T9" fmla="*/ 5 h 898"/>
                                  <a:gd name="T10" fmla="*/ 10 w 503"/>
                                  <a:gd name="T11" fmla="*/ 3 h 898"/>
                                  <a:gd name="T12" fmla="*/ 13 w 503"/>
                                  <a:gd name="T13" fmla="*/ 1 h 898"/>
                                  <a:gd name="T14" fmla="*/ 17 w 503"/>
                                  <a:gd name="T15" fmla="*/ 0 h 898"/>
                                  <a:gd name="T16" fmla="*/ 19 w 503"/>
                                  <a:gd name="T17" fmla="*/ 0 h 898"/>
                                  <a:gd name="T18" fmla="*/ 20 w 503"/>
                                  <a:gd name="T19" fmla="*/ 1 h 898"/>
                                  <a:gd name="T20" fmla="*/ 18 w 503"/>
                                  <a:gd name="T21" fmla="*/ 1 h 898"/>
                                  <a:gd name="T22" fmla="*/ 16 w 503"/>
                                  <a:gd name="T23" fmla="*/ 2 h 898"/>
                                  <a:gd name="T24" fmla="*/ 14 w 503"/>
                                  <a:gd name="T25" fmla="*/ 3 h 898"/>
                                  <a:gd name="T26" fmla="*/ 12 w 503"/>
                                  <a:gd name="T27" fmla="*/ 4 h 898"/>
                                  <a:gd name="T28" fmla="*/ 10 w 503"/>
                                  <a:gd name="T29" fmla="*/ 5 h 898"/>
                                  <a:gd name="T30" fmla="*/ 8 w 503"/>
                                  <a:gd name="T31" fmla="*/ 6 h 898"/>
                                  <a:gd name="T32" fmla="*/ 6 w 503"/>
                                  <a:gd name="T33" fmla="*/ 8 h 898"/>
                                  <a:gd name="T34" fmla="*/ 5 w 503"/>
                                  <a:gd name="T35" fmla="*/ 9 h 898"/>
                                  <a:gd name="T36" fmla="*/ 4 w 503"/>
                                  <a:gd name="T37" fmla="*/ 11 h 898"/>
                                  <a:gd name="T38" fmla="*/ 3 w 503"/>
                                  <a:gd name="T39" fmla="*/ 13 h 898"/>
                                  <a:gd name="T40" fmla="*/ 2 w 503"/>
                                  <a:gd name="T41" fmla="*/ 15 h 898"/>
                                  <a:gd name="T42" fmla="*/ 2 w 503"/>
                                  <a:gd name="T43" fmla="*/ 17 h 898"/>
                                  <a:gd name="T44" fmla="*/ 2 w 503"/>
                                  <a:gd name="T45" fmla="*/ 20 h 898"/>
                                  <a:gd name="T46" fmla="*/ 2 w 503"/>
                                  <a:gd name="T47" fmla="*/ 22 h 898"/>
                                  <a:gd name="T48" fmla="*/ 3 w 503"/>
                                  <a:gd name="T49" fmla="*/ 24 h 898"/>
                                  <a:gd name="T50" fmla="*/ 4 w 503"/>
                                  <a:gd name="T51" fmla="*/ 26 h 898"/>
                                  <a:gd name="T52" fmla="*/ 5 w 503"/>
                                  <a:gd name="T53" fmla="*/ 28 h 898"/>
                                  <a:gd name="T54" fmla="*/ 6 w 503"/>
                                  <a:gd name="T55" fmla="*/ 30 h 898"/>
                                  <a:gd name="T56" fmla="*/ 7 w 503"/>
                                  <a:gd name="T57" fmla="*/ 32 h 898"/>
                                  <a:gd name="T58" fmla="*/ 9 w 503"/>
                                  <a:gd name="T59" fmla="*/ 34 h 898"/>
                                  <a:gd name="T60" fmla="*/ 8 w 503"/>
                                  <a:gd name="T61" fmla="*/ 36 h 898"/>
                                  <a:gd name="T62" fmla="*/ 6 w 503"/>
                                  <a:gd name="T63" fmla="*/ 34 h 898"/>
                                  <a:gd name="T64" fmla="*/ 4 w 503"/>
                                  <a:gd name="T65" fmla="*/ 31 h 898"/>
                                  <a:gd name="T66" fmla="*/ 2 w 503"/>
                                  <a:gd name="T67" fmla="*/ 27 h 898"/>
                                  <a:gd name="T68" fmla="*/ 1 w 503"/>
                                  <a:gd name="T69" fmla="*/ 24 h 898"/>
                                  <a:gd name="T70" fmla="*/ 0 w 503"/>
                                  <a:gd name="T71" fmla="*/ 20 h 8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3"/>
                                  <a:gd name="T109" fmla="*/ 0 h 898"/>
                                  <a:gd name="T110" fmla="*/ 503 w 503"/>
                                  <a:gd name="T111" fmla="*/ 898 h 8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3" h="898">
                                    <a:moveTo>
                                      <a:pt x="0" y="500"/>
                                    </a:moveTo>
                                    <a:lnTo>
                                      <a:pt x="3" y="451"/>
                                    </a:lnTo>
                                    <a:lnTo>
                                      <a:pt x="13" y="398"/>
                                    </a:lnTo>
                                    <a:lnTo>
                                      <a:pt x="25" y="352"/>
                                    </a:lnTo>
                                    <a:lnTo>
                                      <a:pt x="38" y="305"/>
                                    </a:lnTo>
                                    <a:lnTo>
                                      <a:pt x="53" y="267"/>
                                    </a:lnTo>
                                    <a:lnTo>
                                      <a:pt x="74" y="230"/>
                                    </a:lnTo>
                                    <a:lnTo>
                                      <a:pt x="98" y="199"/>
                                    </a:lnTo>
                                    <a:lnTo>
                                      <a:pt x="126" y="167"/>
                                    </a:lnTo>
                                    <a:lnTo>
                                      <a:pt x="162" y="134"/>
                                    </a:lnTo>
                                    <a:lnTo>
                                      <a:pt x="202" y="103"/>
                                    </a:lnTo>
                                    <a:lnTo>
                                      <a:pt x="245" y="74"/>
                                    </a:lnTo>
                                    <a:lnTo>
                                      <a:pt x="287" y="49"/>
                                    </a:lnTo>
                                    <a:lnTo>
                                      <a:pt x="334" y="29"/>
                                    </a:lnTo>
                                    <a:lnTo>
                                      <a:pt x="376" y="15"/>
                                    </a:lnTo>
                                    <a:lnTo>
                                      <a:pt x="415" y="5"/>
                                    </a:lnTo>
                                    <a:lnTo>
                                      <a:pt x="448" y="0"/>
                                    </a:lnTo>
                                    <a:lnTo>
                                      <a:pt x="463" y="3"/>
                                    </a:lnTo>
                                    <a:lnTo>
                                      <a:pt x="481" y="11"/>
                                    </a:lnTo>
                                    <a:lnTo>
                                      <a:pt x="503" y="24"/>
                                    </a:lnTo>
                                    <a:lnTo>
                                      <a:pt x="480" y="28"/>
                                    </a:lnTo>
                                    <a:lnTo>
                                      <a:pt x="452" y="34"/>
                                    </a:lnTo>
                                    <a:lnTo>
                                      <a:pt x="425" y="40"/>
                                    </a:lnTo>
                                    <a:lnTo>
                                      <a:pt x="394" y="48"/>
                                    </a:lnTo>
                                    <a:lnTo>
                                      <a:pt x="370" y="57"/>
                                    </a:lnTo>
                                    <a:lnTo>
                                      <a:pt x="345" y="68"/>
                                    </a:lnTo>
                                    <a:lnTo>
                                      <a:pt x="319" y="82"/>
                                    </a:lnTo>
                                    <a:lnTo>
                                      <a:pt x="295" y="95"/>
                                    </a:lnTo>
                                    <a:lnTo>
                                      <a:pt x="272" y="108"/>
                                    </a:lnTo>
                                    <a:lnTo>
                                      <a:pt x="248" y="124"/>
                                    </a:lnTo>
                                    <a:lnTo>
                                      <a:pt x="222" y="141"/>
                                    </a:lnTo>
                                    <a:lnTo>
                                      <a:pt x="199" y="158"/>
                                    </a:lnTo>
                                    <a:lnTo>
                                      <a:pt x="177" y="174"/>
                                    </a:lnTo>
                                    <a:lnTo>
                                      <a:pt x="159" y="190"/>
                                    </a:lnTo>
                                    <a:lnTo>
                                      <a:pt x="141" y="210"/>
                                    </a:lnTo>
                                    <a:lnTo>
                                      <a:pt x="127" y="230"/>
                                    </a:lnTo>
                                    <a:lnTo>
                                      <a:pt x="115" y="254"/>
                                    </a:lnTo>
                                    <a:lnTo>
                                      <a:pt x="98" y="282"/>
                                    </a:lnTo>
                                    <a:lnTo>
                                      <a:pt x="84" y="308"/>
                                    </a:lnTo>
                                    <a:lnTo>
                                      <a:pt x="75" y="332"/>
                                    </a:lnTo>
                                    <a:lnTo>
                                      <a:pt x="67" y="354"/>
                                    </a:lnTo>
                                    <a:lnTo>
                                      <a:pt x="61" y="377"/>
                                    </a:lnTo>
                                    <a:lnTo>
                                      <a:pt x="56" y="402"/>
                                    </a:lnTo>
                                    <a:lnTo>
                                      <a:pt x="51" y="426"/>
                                    </a:lnTo>
                                    <a:lnTo>
                                      <a:pt x="48" y="457"/>
                                    </a:lnTo>
                                    <a:lnTo>
                                      <a:pt x="47" y="491"/>
                                    </a:lnTo>
                                    <a:lnTo>
                                      <a:pt x="48" y="519"/>
                                    </a:lnTo>
                                    <a:lnTo>
                                      <a:pt x="51" y="546"/>
                                    </a:lnTo>
                                    <a:lnTo>
                                      <a:pt x="59" y="575"/>
                                    </a:lnTo>
                                    <a:lnTo>
                                      <a:pt x="66" y="602"/>
                                    </a:lnTo>
                                    <a:lnTo>
                                      <a:pt x="76" y="628"/>
                                    </a:lnTo>
                                    <a:lnTo>
                                      <a:pt x="89" y="652"/>
                                    </a:lnTo>
                                    <a:lnTo>
                                      <a:pt x="103" y="676"/>
                                    </a:lnTo>
                                    <a:lnTo>
                                      <a:pt x="118" y="703"/>
                                    </a:lnTo>
                                    <a:lnTo>
                                      <a:pt x="133" y="731"/>
                                    </a:lnTo>
                                    <a:lnTo>
                                      <a:pt x="149" y="759"/>
                                    </a:lnTo>
                                    <a:lnTo>
                                      <a:pt x="166" y="785"/>
                                    </a:lnTo>
                                    <a:lnTo>
                                      <a:pt x="182" y="810"/>
                                    </a:lnTo>
                                    <a:lnTo>
                                      <a:pt x="203" y="839"/>
                                    </a:lnTo>
                                    <a:lnTo>
                                      <a:pt x="224" y="865"/>
                                    </a:lnTo>
                                    <a:lnTo>
                                      <a:pt x="214" y="883"/>
                                    </a:lnTo>
                                    <a:lnTo>
                                      <a:pt x="207" y="898"/>
                                    </a:lnTo>
                                    <a:lnTo>
                                      <a:pt x="188" y="884"/>
                                    </a:lnTo>
                                    <a:lnTo>
                                      <a:pt x="161" y="858"/>
                                    </a:lnTo>
                                    <a:lnTo>
                                      <a:pt x="136" y="827"/>
                                    </a:lnTo>
                                    <a:lnTo>
                                      <a:pt x="109" y="787"/>
                                    </a:lnTo>
                                    <a:lnTo>
                                      <a:pt x="78" y="738"/>
                                    </a:lnTo>
                                    <a:lnTo>
                                      <a:pt x="50" y="687"/>
                                    </a:lnTo>
                                    <a:lnTo>
                                      <a:pt x="31" y="648"/>
                                    </a:lnTo>
                                    <a:lnTo>
                                      <a:pt x="16" y="602"/>
                                    </a:lnTo>
                                    <a:lnTo>
                                      <a:pt x="4" y="549"/>
                                    </a:lnTo>
                                    <a:lnTo>
                                      <a:pt x="0" y="500"/>
                                    </a:lnTo>
                                    <a:close/>
                                  </a:path>
                                </a:pathLst>
                              </a:custGeom>
                              <a:solidFill>
                                <a:srgbClr val="E000E0"/>
                              </a:solidFill>
                              <a:ln w="9525">
                                <a:noFill/>
                                <a:round/>
                                <a:headEnd/>
                                <a:tailEnd/>
                              </a:ln>
                            </p:spPr>
                            <p:txBody>
                              <a:bodyPr/>
                              <a:lstStyle/>
                              <a:p>
                                <a:endParaRPr lang="cs-CZ"/>
                              </a:p>
                            </p:txBody>
                          </p:sp>
                        </p:grpSp>
                      </p:grpSp>
                      <p:grpSp>
                        <p:nvGrpSpPr>
                          <p:cNvPr id="450" name="Group 168">
                            <a:extLst>
                              <a:ext uri="{FF2B5EF4-FFF2-40B4-BE49-F238E27FC236}">
                                <a16:creationId xmlns:a16="http://schemas.microsoft.com/office/drawing/2014/main" id="{B719B2F1-E10B-414C-BE21-29FE12F6602B}"/>
                              </a:ext>
                            </a:extLst>
                          </p:cNvPr>
                          <p:cNvGrpSpPr>
                            <a:grpSpLocks/>
                          </p:cNvGrpSpPr>
                          <p:nvPr/>
                        </p:nvGrpSpPr>
                        <p:grpSpPr bwMode="auto">
                          <a:xfrm>
                            <a:off x="2112" y="1663"/>
                            <a:ext cx="49" cy="42"/>
                            <a:chOff x="2112" y="1663"/>
                            <a:chExt cx="49" cy="42"/>
                          </a:xfrm>
                        </p:grpSpPr>
                        <p:sp>
                          <p:nvSpPr>
                            <p:cNvPr id="451" name="Freeform 169">
                              <a:extLst>
                                <a:ext uri="{FF2B5EF4-FFF2-40B4-BE49-F238E27FC236}">
                                  <a16:creationId xmlns:a16="http://schemas.microsoft.com/office/drawing/2014/main" id="{85573916-8D4D-4358-B01C-8FC689EF19EA}"/>
                                </a:ext>
                              </a:extLst>
                            </p:cNvPr>
                            <p:cNvSpPr>
                              <a:spLocks/>
                            </p:cNvSpPr>
                            <p:nvPr/>
                          </p:nvSpPr>
                          <p:spPr bwMode="auto">
                            <a:xfrm>
                              <a:off x="2112" y="1663"/>
                              <a:ext cx="49" cy="42"/>
                            </a:xfrm>
                            <a:custGeom>
                              <a:avLst/>
                              <a:gdLst>
                                <a:gd name="T0" fmla="*/ 10 w 244"/>
                                <a:gd name="T1" fmla="*/ 1 h 210"/>
                                <a:gd name="T2" fmla="*/ 9 w 244"/>
                                <a:gd name="T3" fmla="*/ 0 h 210"/>
                                <a:gd name="T4" fmla="*/ 8 w 244"/>
                                <a:gd name="T5" fmla="*/ 0 h 210"/>
                                <a:gd name="T6" fmla="*/ 7 w 244"/>
                                <a:gd name="T7" fmla="*/ 0 h 210"/>
                                <a:gd name="T8" fmla="*/ 7 w 244"/>
                                <a:gd name="T9" fmla="*/ 0 h 210"/>
                                <a:gd name="T10" fmla="*/ 6 w 244"/>
                                <a:gd name="T11" fmla="*/ 0 h 210"/>
                                <a:gd name="T12" fmla="*/ 5 w 244"/>
                                <a:gd name="T13" fmla="*/ 1 h 210"/>
                                <a:gd name="T14" fmla="*/ 4 w 244"/>
                                <a:gd name="T15" fmla="*/ 1 h 210"/>
                                <a:gd name="T16" fmla="*/ 3 w 244"/>
                                <a:gd name="T17" fmla="*/ 1 h 210"/>
                                <a:gd name="T18" fmla="*/ 2 w 244"/>
                                <a:gd name="T19" fmla="*/ 2 h 210"/>
                                <a:gd name="T20" fmla="*/ 1 w 244"/>
                                <a:gd name="T21" fmla="*/ 3 h 210"/>
                                <a:gd name="T22" fmla="*/ 1 w 244"/>
                                <a:gd name="T23" fmla="*/ 4 h 210"/>
                                <a:gd name="T24" fmla="*/ 0 w 244"/>
                                <a:gd name="T25" fmla="*/ 5 h 210"/>
                                <a:gd name="T26" fmla="*/ 0 w 244"/>
                                <a:gd name="T27" fmla="*/ 6 h 210"/>
                                <a:gd name="T28" fmla="*/ 0 w 244"/>
                                <a:gd name="T29" fmla="*/ 6 h 210"/>
                                <a:gd name="T30" fmla="*/ 0 w 244"/>
                                <a:gd name="T31" fmla="*/ 7 h 210"/>
                                <a:gd name="T32" fmla="*/ 0 w 244"/>
                                <a:gd name="T33" fmla="*/ 8 h 210"/>
                                <a:gd name="T34" fmla="*/ 1 w 244"/>
                                <a:gd name="T35" fmla="*/ 8 h 210"/>
                                <a:gd name="T36" fmla="*/ 2 w 244"/>
                                <a:gd name="T37" fmla="*/ 8 h 210"/>
                                <a:gd name="T38" fmla="*/ 3 w 244"/>
                                <a:gd name="T39" fmla="*/ 8 h 210"/>
                                <a:gd name="T40" fmla="*/ 4 w 244"/>
                                <a:gd name="T41" fmla="*/ 8 h 210"/>
                                <a:gd name="T42" fmla="*/ 5 w 244"/>
                                <a:gd name="T43" fmla="*/ 8 h 210"/>
                                <a:gd name="T44" fmla="*/ 6 w 244"/>
                                <a:gd name="T45" fmla="*/ 7 h 210"/>
                                <a:gd name="T46" fmla="*/ 7 w 244"/>
                                <a:gd name="T47" fmla="*/ 6 h 210"/>
                                <a:gd name="T48" fmla="*/ 8 w 244"/>
                                <a:gd name="T49" fmla="*/ 5 h 210"/>
                                <a:gd name="T50" fmla="*/ 9 w 244"/>
                                <a:gd name="T51" fmla="*/ 4 h 210"/>
                                <a:gd name="T52" fmla="*/ 9 w 244"/>
                                <a:gd name="T53" fmla="*/ 3 h 210"/>
                                <a:gd name="T54" fmla="*/ 10 w 244"/>
                                <a:gd name="T55" fmla="*/ 2 h 210"/>
                                <a:gd name="T56" fmla="*/ 10 w 244"/>
                                <a:gd name="T57" fmla="*/ 1 h 210"/>
                                <a:gd name="T58" fmla="*/ 10 w 244"/>
                                <a:gd name="T59" fmla="*/ 1 h 2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44"/>
                                <a:gd name="T91" fmla="*/ 0 h 210"/>
                                <a:gd name="T92" fmla="*/ 244 w 244"/>
                                <a:gd name="T93" fmla="*/ 210 h 2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44" h="210">
                                  <a:moveTo>
                                    <a:pt x="238" y="16"/>
                                  </a:moveTo>
                                  <a:lnTo>
                                    <a:pt x="223" y="7"/>
                                  </a:lnTo>
                                  <a:lnTo>
                                    <a:pt x="202" y="1"/>
                                  </a:lnTo>
                                  <a:lnTo>
                                    <a:pt x="183" y="0"/>
                                  </a:lnTo>
                                  <a:lnTo>
                                    <a:pt x="165" y="1"/>
                                  </a:lnTo>
                                  <a:lnTo>
                                    <a:pt x="144" y="7"/>
                                  </a:lnTo>
                                  <a:lnTo>
                                    <a:pt x="122" y="14"/>
                                  </a:lnTo>
                                  <a:lnTo>
                                    <a:pt x="101" y="25"/>
                                  </a:lnTo>
                                  <a:lnTo>
                                    <a:pt x="79" y="37"/>
                                  </a:lnTo>
                                  <a:lnTo>
                                    <a:pt x="57" y="54"/>
                                  </a:lnTo>
                                  <a:lnTo>
                                    <a:pt x="33" y="78"/>
                                  </a:lnTo>
                                  <a:lnTo>
                                    <a:pt x="20" y="101"/>
                                  </a:lnTo>
                                  <a:lnTo>
                                    <a:pt x="11" y="120"/>
                                  </a:lnTo>
                                  <a:lnTo>
                                    <a:pt x="5" y="141"/>
                                  </a:lnTo>
                                  <a:lnTo>
                                    <a:pt x="0" y="162"/>
                                  </a:lnTo>
                                  <a:lnTo>
                                    <a:pt x="3" y="182"/>
                                  </a:lnTo>
                                  <a:lnTo>
                                    <a:pt x="11" y="197"/>
                                  </a:lnTo>
                                  <a:lnTo>
                                    <a:pt x="27" y="203"/>
                                  </a:lnTo>
                                  <a:lnTo>
                                    <a:pt x="45" y="209"/>
                                  </a:lnTo>
                                  <a:lnTo>
                                    <a:pt x="66" y="210"/>
                                  </a:lnTo>
                                  <a:lnTo>
                                    <a:pt x="94" y="206"/>
                                  </a:lnTo>
                                  <a:lnTo>
                                    <a:pt x="122" y="194"/>
                                  </a:lnTo>
                                  <a:lnTo>
                                    <a:pt x="150" y="179"/>
                                  </a:lnTo>
                                  <a:lnTo>
                                    <a:pt x="178" y="156"/>
                                  </a:lnTo>
                                  <a:lnTo>
                                    <a:pt x="201" y="133"/>
                                  </a:lnTo>
                                  <a:lnTo>
                                    <a:pt x="221" y="108"/>
                                  </a:lnTo>
                                  <a:lnTo>
                                    <a:pt x="236" y="83"/>
                                  </a:lnTo>
                                  <a:lnTo>
                                    <a:pt x="242" y="59"/>
                                  </a:lnTo>
                                  <a:lnTo>
                                    <a:pt x="244" y="34"/>
                                  </a:lnTo>
                                  <a:lnTo>
                                    <a:pt x="238" y="16"/>
                                  </a:lnTo>
                                  <a:close/>
                                </a:path>
                              </a:pathLst>
                            </a:custGeom>
                            <a:solidFill>
                              <a:srgbClr val="A000A0"/>
                            </a:solidFill>
                            <a:ln w="3175">
                              <a:solidFill>
                                <a:srgbClr val="200020"/>
                              </a:solidFill>
                              <a:round/>
                              <a:headEnd/>
                              <a:tailEnd/>
                            </a:ln>
                          </p:spPr>
                          <p:txBody>
                            <a:bodyPr/>
                            <a:lstStyle/>
                            <a:p>
                              <a:endParaRPr lang="cs-CZ"/>
                            </a:p>
                          </p:txBody>
                        </p:sp>
                        <p:sp>
                          <p:nvSpPr>
                            <p:cNvPr id="452" name="Freeform 170">
                              <a:extLst>
                                <a:ext uri="{FF2B5EF4-FFF2-40B4-BE49-F238E27FC236}">
                                  <a16:creationId xmlns:a16="http://schemas.microsoft.com/office/drawing/2014/main" id="{D263F904-E3EC-41ED-A0DB-351A5E0DD4FA}"/>
                                </a:ext>
                              </a:extLst>
                            </p:cNvPr>
                            <p:cNvSpPr>
                              <a:spLocks/>
                            </p:cNvSpPr>
                            <p:nvPr/>
                          </p:nvSpPr>
                          <p:spPr bwMode="auto">
                            <a:xfrm>
                              <a:off x="2118" y="1669"/>
                              <a:ext cx="37" cy="31"/>
                            </a:xfrm>
                            <a:custGeom>
                              <a:avLst/>
                              <a:gdLst>
                                <a:gd name="T0" fmla="*/ 7 w 182"/>
                                <a:gd name="T1" fmla="*/ 0 h 155"/>
                                <a:gd name="T2" fmla="*/ 7 w 182"/>
                                <a:gd name="T3" fmla="*/ 0 h 155"/>
                                <a:gd name="T4" fmla="*/ 6 w 182"/>
                                <a:gd name="T5" fmla="*/ 0 h 155"/>
                                <a:gd name="T6" fmla="*/ 6 w 182"/>
                                <a:gd name="T7" fmla="*/ 0 h 155"/>
                                <a:gd name="T8" fmla="*/ 5 w 182"/>
                                <a:gd name="T9" fmla="*/ 0 h 155"/>
                                <a:gd name="T10" fmla="*/ 4 w 182"/>
                                <a:gd name="T11" fmla="*/ 0 h 155"/>
                                <a:gd name="T12" fmla="*/ 4 w 182"/>
                                <a:gd name="T13" fmla="*/ 0 h 155"/>
                                <a:gd name="T14" fmla="*/ 3 w 182"/>
                                <a:gd name="T15" fmla="*/ 1 h 155"/>
                                <a:gd name="T16" fmla="*/ 2 w 182"/>
                                <a:gd name="T17" fmla="*/ 1 h 155"/>
                                <a:gd name="T18" fmla="*/ 2 w 182"/>
                                <a:gd name="T19" fmla="*/ 2 h 155"/>
                                <a:gd name="T20" fmla="*/ 1 w 182"/>
                                <a:gd name="T21" fmla="*/ 2 h 155"/>
                                <a:gd name="T22" fmla="*/ 1 w 182"/>
                                <a:gd name="T23" fmla="*/ 3 h 155"/>
                                <a:gd name="T24" fmla="*/ 0 w 182"/>
                                <a:gd name="T25" fmla="*/ 4 h 155"/>
                                <a:gd name="T26" fmla="*/ 0 w 182"/>
                                <a:gd name="T27" fmla="*/ 4 h 155"/>
                                <a:gd name="T28" fmla="*/ 0 w 182"/>
                                <a:gd name="T29" fmla="*/ 5 h 155"/>
                                <a:gd name="T30" fmla="*/ 0 w 182"/>
                                <a:gd name="T31" fmla="*/ 5 h 155"/>
                                <a:gd name="T32" fmla="*/ 0 w 182"/>
                                <a:gd name="T33" fmla="*/ 6 h 155"/>
                                <a:gd name="T34" fmla="*/ 1 w 182"/>
                                <a:gd name="T35" fmla="*/ 6 h 155"/>
                                <a:gd name="T36" fmla="*/ 1 w 182"/>
                                <a:gd name="T37" fmla="*/ 6 h 155"/>
                                <a:gd name="T38" fmla="*/ 2 w 182"/>
                                <a:gd name="T39" fmla="*/ 6 h 155"/>
                                <a:gd name="T40" fmla="*/ 3 w 182"/>
                                <a:gd name="T41" fmla="*/ 6 h 155"/>
                                <a:gd name="T42" fmla="*/ 4 w 182"/>
                                <a:gd name="T43" fmla="*/ 6 h 155"/>
                                <a:gd name="T44" fmla="*/ 5 w 182"/>
                                <a:gd name="T45" fmla="*/ 5 h 155"/>
                                <a:gd name="T46" fmla="*/ 5 w 182"/>
                                <a:gd name="T47" fmla="*/ 5 h 155"/>
                                <a:gd name="T48" fmla="*/ 6 w 182"/>
                                <a:gd name="T49" fmla="*/ 4 h 155"/>
                                <a:gd name="T50" fmla="*/ 7 w 182"/>
                                <a:gd name="T51" fmla="*/ 3 h 155"/>
                                <a:gd name="T52" fmla="*/ 7 w 182"/>
                                <a:gd name="T53" fmla="*/ 2 h 155"/>
                                <a:gd name="T54" fmla="*/ 8 w 182"/>
                                <a:gd name="T55" fmla="*/ 2 h 155"/>
                                <a:gd name="T56" fmla="*/ 8 w 182"/>
                                <a:gd name="T57" fmla="*/ 1 h 155"/>
                                <a:gd name="T58" fmla="*/ 7 w 182"/>
                                <a:gd name="T59" fmla="*/ 0 h 15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82"/>
                                <a:gd name="T91" fmla="*/ 0 h 155"/>
                                <a:gd name="T92" fmla="*/ 182 w 182"/>
                                <a:gd name="T93" fmla="*/ 155 h 15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82" h="155">
                                  <a:moveTo>
                                    <a:pt x="178" y="11"/>
                                  </a:moveTo>
                                  <a:lnTo>
                                    <a:pt x="167" y="4"/>
                                  </a:lnTo>
                                  <a:lnTo>
                                    <a:pt x="152" y="0"/>
                                  </a:lnTo>
                                  <a:lnTo>
                                    <a:pt x="137" y="0"/>
                                  </a:lnTo>
                                  <a:lnTo>
                                    <a:pt x="124" y="0"/>
                                  </a:lnTo>
                                  <a:lnTo>
                                    <a:pt x="108" y="4"/>
                                  </a:lnTo>
                                  <a:lnTo>
                                    <a:pt x="91" y="9"/>
                                  </a:lnTo>
                                  <a:lnTo>
                                    <a:pt x="76" y="18"/>
                                  </a:lnTo>
                                  <a:lnTo>
                                    <a:pt x="60" y="27"/>
                                  </a:lnTo>
                                  <a:lnTo>
                                    <a:pt x="42" y="39"/>
                                  </a:lnTo>
                                  <a:lnTo>
                                    <a:pt x="25" y="57"/>
                                  </a:lnTo>
                                  <a:lnTo>
                                    <a:pt x="15" y="74"/>
                                  </a:lnTo>
                                  <a:lnTo>
                                    <a:pt x="9" y="89"/>
                                  </a:lnTo>
                                  <a:lnTo>
                                    <a:pt x="3" y="104"/>
                                  </a:lnTo>
                                  <a:lnTo>
                                    <a:pt x="0" y="120"/>
                                  </a:lnTo>
                                  <a:lnTo>
                                    <a:pt x="2" y="134"/>
                                  </a:lnTo>
                                  <a:lnTo>
                                    <a:pt x="9" y="147"/>
                                  </a:lnTo>
                                  <a:lnTo>
                                    <a:pt x="21" y="151"/>
                                  </a:lnTo>
                                  <a:lnTo>
                                    <a:pt x="33" y="155"/>
                                  </a:lnTo>
                                  <a:lnTo>
                                    <a:pt x="49" y="155"/>
                                  </a:lnTo>
                                  <a:lnTo>
                                    <a:pt x="70" y="153"/>
                                  </a:lnTo>
                                  <a:lnTo>
                                    <a:pt x="91" y="144"/>
                                  </a:lnTo>
                                  <a:lnTo>
                                    <a:pt x="113" y="132"/>
                                  </a:lnTo>
                                  <a:lnTo>
                                    <a:pt x="133" y="116"/>
                                  </a:lnTo>
                                  <a:lnTo>
                                    <a:pt x="151" y="99"/>
                                  </a:lnTo>
                                  <a:lnTo>
                                    <a:pt x="165" y="80"/>
                                  </a:lnTo>
                                  <a:lnTo>
                                    <a:pt x="177" y="62"/>
                                  </a:lnTo>
                                  <a:lnTo>
                                    <a:pt x="181" y="43"/>
                                  </a:lnTo>
                                  <a:lnTo>
                                    <a:pt x="182" y="25"/>
                                  </a:lnTo>
                                  <a:lnTo>
                                    <a:pt x="178" y="11"/>
                                  </a:lnTo>
                                  <a:close/>
                                </a:path>
                              </a:pathLst>
                            </a:custGeom>
                            <a:solidFill>
                              <a:srgbClr val="600060"/>
                            </a:solidFill>
                            <a:ln w="3175">
                              <a:solidFill>
                                <a:srgbClr val="200020"/>
                              </a:solidFill>
                              <a:round/>
                              <a:headEnd/>
                              <a:tailEnd/>
                            </a:ln>
                          </p:spPr>
                          <p:txBody>
                            <a:bodyPr/>
                            <a:lstStyle/>
                            <a:p>
                              <a:endParaRPr lang="cs-CZ"/>
                            </a:p>
                          </p:txBody>
                        </p:sp>
                      </p:grpSp>
                    </p:grpSp>
                  </p:grpSp>
                  <p:grpSp>
                    <p:nvGrpSpPr>
                      <p:cNvPr id="436" name="Group 171">
                        <a:extLst>
                          <a:ext uri="{FF2B5EF4-FFF2-40B4-BE49-F238E27FC236}">
                            <a16:creationId xmlns:a16="http://schemas.microsoft.com/office/drawing/2014/main" id="{85B2A315-EF63-4C95-B518-EAC701CBC271}"/>
                          </a:ext>
                        </a:extLst>
                      </p:cNvPr>
                      <p:cNvGrpSpPr>
                        <a:grpSpLocks/>
                      </p:cNvGrpSpPr>
                      <p:nvPr/>
                    </p:nvGrpSpPr>
                    <p:grpSpPr bwMode="auto">
                      <a:xfrm>
                        <a:off x="2072" y="1578"/>
                        <a:ext cx="215" cy="151"/>
                        <a:chOff x="2072" y="1578"/>
                        <a:chExt cx="215" cy="151"/>
                      </a:xfrm>
                    </p:grpSpPr>
                    <p:grpSp>
                      <p:nvGrpSpPr>
                        <p:cNvPr id="437" name="Group 172">
                          <a:extLst>
                            <a:ext uri="{FF2B5EF4-FFF2-40B4-BE49-F238E27FC236}">
                              <a16:creationId xmlns:a16="http://schemas.microsoft.com/office/drawing/2014/main" id="{5E9046DD-E2B7-4FFC-AB0F-F9635028B8FB}"/>
                            </a:ext>
                          </a:extLst>
                        </p:cNvPr>
                        <p:cNvGrpSpPr>
                          <a:grpSpLocks/>
                        </p:cNvGrpSpPr>
                        <p:nvPr/>
                      </p:nvGrpSpPr>
                      <p:grpSpPr bwMode="auto">
                        <a:xfrm>
                          <a:off x="2072" y="1578"/>
                          <a:ext cx="215" cy="140"/>
                          <a:chOff x="2072" y="1578"/>
                          <a:chExt cx="215" cy="140"/>
                        </a:xfrm>
                      </p:grpSpPr>
                      <p:sp>
                        <p:nvSpPr>
                          <p:cNvPr id="441" name="Freeform 173">
                            <a:extLst>
                              <a:ext uri="{FF2B5EF4-FFF2-40B4-BE49-F238E27FC236}">
                                <a16:creationId xmlns:a16="http://schemas.microsoft.com/office/drawing/2014/main" id="{6712706B-51F8-47FA-9F47-36332CF9C344}"/>
                              </a:ext>
                            </a:extLst>
                          </p:cNvPr>
                          <p:cNvSpPr>
                            <a:spLocks/>
                          </p:cNvSpPr>
                          <p:nvPr/>
                        </p:nvSpPr>
                        <p:spPr bwMode="auto">
                          <a:xfrm>
                            <a:off x="2072" y="1578"/>
                            <a:ext cx="215" cy="140"/>
                          </a:xfrm>
                          <a:custGeom>
                            <a:avLst/>
                            <a:gdLst>
                              <a:gd name="T0" fmla="*/ 29 w 1073"/>
                              <a:gd name="T1" fmla="*/ 0 h 702"/>
                              <a:gd name="T2" fmla="*/ 32 w 1073"/>
                              <a:gd name="T3" fmla="*/ 0 h 702"/>
                              <a:gd name="T4" fmla="*/ 35 w 1073"/>
                              <a:gd name="T5" fmla="*/ 0 h 702"/>
                              <a:gd name="T6" fmla="*/ 38 w 1073"/>
                              <a:gd name="T7" fmla="*/ 0 h 702"/>
                              <a:gd name="T8" fmla="*/ 40 w 1073"/>
                              <a:gd name="T9" fmla="*/ 1 h 702"/>
                              <a:gd name="T10" fmla="*/ 41 w 1073"/>
                              <a:gd name="T11" fmla="*/ 1 h 702"/>
                              <a:gd name="T12" fmla="*/ 42 w 1073"/>
                              <a:gd name="T13" fmla="*/ 2 h 702"/>
                              <a:gd name="T14" fmla="*/ 43 w 1073"/>
                              <a:gd name="T15" fmla="*/ 3 h 702"/>
                              <a:gd name="T16" fmla="*/ 43 w 1073"/>
                              <a:gd name="T17" fmla="*/ 5 h 702"/>
                              <a:gd name="T18" fmla="*/ 43 w 1073"/>
                              <a:gd name="T19" fmla="*/ 6 h 702"/>
                              <a:gd name="T20" fmla="*/ 42 w 1073"/>
                              <a:gd name="T21" fmla="*/ 7 h 702"/>
                              <a:gd name="T22" fmla="*/ 41 w 1073"/>
                              <a:gd name="T23" fmla="*/ 7 h 702"/>
                              <a:gd name="T24" fmla="*/ 39 w 1073"/>
                              <a:gd name="T25" fmla="*/ 7 h 702"/>
                              <a:gd name="T26" fmla="*/ 37 w 1073"/>
                              <a:gd name="T27" fmla="*/ 7 h 702"/>
                              <a:gd name="T28" fmla="*/ 36 w 1073"/>
                              <a:gd name="T29" fmla="*/ 8 h 702"/>
                              <a:gd name="T30" fmla="*/ 33 w 1073"/>
                              <a:gd name="T31" fmla="*/ 7 h 702"/>
                              <a:gd name="T32" fmla="*/ 31 w 1073"/>
                              <a:gd name="T33" fmla="*/ 7 h 702"/>
                              <a:gd name="T34" fmla="*/ 29 w 1073"/>
                              <a:gd name="T35" fmla="*/ 8 h 702"/>
                              <a:gd name="T36" fmla="*/ 26 w 1073"/>
                              <a:gd name="T37" fmla="*/ 8 h 702"/>
                              <a:gd name="T38" fmla="*/ 24 w 1073"/>
                              <a:gd name="T39" fmla="*/ 9 h 702"/>
                              <a:gd name="T40" fmla="*/ 22 w 1073"/>
                              <a:gd name="T41" fmla="*/ 9 h 702"/>
                              <a:gd name="T42" fmla="*/ 20 w 1073"/>
                              <a:gd name="T43" fmla="*/ 10 h 702"/>
                              <a:gd name="T44" fmla="*/ 18 w 1073"/>
                              <a:gd name="T45" fmla="*/ 11 h 702"/>
                              <a:gd name="T46" fmla="*/ 16 w 1073"/>
                              <a:gd name="T47" fmla="*/ 12 h 702"/>
                              <a:gd name="T48" fmla="*/ 15 w 1073"/>
                              <a:gd name="T49" fmla="*/ 14 h 702"/>
                              <a:gd name="T50" fmla="*/ 13 w 1073"/>
                              <a:gd name="T51" fmla="*/ 15 h 702"/>
                              <a:gd name="T52" fmla="*/ 12 w 1073"/>
                              <a:gd name="T53" fmla="*/ 17 h 702"/>
                              <a:gd name="T54" fmla="*/ 11 w 1073"/>
                              <a:gd name="T55" fmla="*/ 19 h 702"/>
                              <a:gd name="T56" fmla="*/ 11 w 1073"/>
                              <a:gd name="T57" fmla="*/ 21 h 702"/>
                              <a:gd name="T58" fmla="*/ 10 w 1073"/>
                              <a:gd name="T59" fmla="*/ 22 h 702"/>
                              <a:gd name="T60" fmla="*/ 10 w 1073"/>
                              <a:gd name="T61" fmla="*/ 25 h 702"/>
                              <a:gd name="T62" fmla="*/ 10 w 1073"/>
                              <a:gd name="T63" fmla="*/ 27 h 702"/>
                              <a:gd name="T64" fmla="*/ 0 w 1073"/>
                              <a:gd name="T65" fmla="*/ 28 h 702"/>
                              <a:gd name="T66" fmla="*/ 0 w 1073"/>
                              <a:gd name="T67" fmla="*/ 26 h 702"/>
                              <a:gd name="T68" fmla="*/ 0 w 1073"/>
                              <a:gd name="T69" fmla="*/ 23 h 702"/>
                              <a:gd name="T70" fmla="*/ 0 w 1073"/>
                              <a:gd name="T71" fmla="*/ 21 h 702"/>
                              <a:gd name="T72" fmla="*/ 1 w 1073"/>
                              <a:gd name="T73" fmla="*/ 19 h 702"/>
                              <a:gd name="T74" fmla="*/ 2 w 1073"/>
                              <a:gd name="T75" fmla="*/ 17 h 702"/>
                              <a:gd name="T76" fmla="*/ 2 w 1073"/>
                              <a:gd name="T77" fmla="*/ 15 h 702"/>
                              <a:gd name="T78" fmla="*/ 3 w 1073"/>
                              <a:gd name="T79" fmla="*/ 14 h 702"/>
                              <a:gd name="T80" fmla="*/ 5 w 1073"/>
                              <a:gd name="T81" fmla="*/ 12 h 702"/>
                              <a:gd name="T82" fmla="*/ 6 w 1073"/>
                              <a:gd name="T83" fmla="*/ 10 h 702"/>
                              <a:gd name="T84" fmla="*/ 8 w 1073"/>
                              <a:gd name="T85" fmla="*/ 8 h 702"/>
                              <a:gd name="T86" fmla="*/ 10 w 1073"/>
                              <a:gd name="T87" fmla="*/ 6 h 702"/>
                              <a:gd name="T88" fmla="*/ 12 w 1073"/>
                              <a:gd name="T89" fmla="*/ 5 h 702"/>
                              <a:gd name="T90" fmla="*/ 14 w 1073"/>
                              <a:gd name="T91" fmla="*/ 4 h 702"/>
                              <a:gd name="T92" fmla="*/ 15 w 1073"/>
                              <a:gd name="T93" fmla="*/ 3 h 702"/>
                              <a:gd name="T94" fmla="*/ 18 w 1073"/>
                              <a:gd name="T95" fmla="*/ 2 h 702"/>
                              <a:gd name="T96" fmla="*/ 20 w 1073"/>
                              <a:gd name="T97" fmla="*/ 1 h 702"/>
                              <a:gd name="T98" fmla="*/ 23 w 1073"/>
                              <a:gd name="T99" fmla="*/ 1 h 702"/>
                              <a:gd name="T100" fmla="*/ 26 w 1073"/>
                              <a:gd name="T101" fmla="*/ 0 h 70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73"/>
                              <a:gd name="T154" fmla="*/ 0 h 702"/>
                              <a:gd name="T155" fmla="*/ 1073 w 1073"/>
                              <a:gd name="T156" fmla="*/ 702 h 70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73" h="702">
                                <a:moveTo>
                                  <a:pt x="680" y="5"/>
                                </a:moveTo>
                                <a:lnTo>
                                  <a:pt x="713" y="1"/>
                                </a:lnTo>
                                <a:lnTo>
                                  <a:pt x="751" y="0"/>
                                </a:lnTo>
                                <a:lnTo>
                                  <a:pt x="789" y="1"/>
                                </a:lnTo>
                                <a:lnTo>
                                  <a:pt x="835" y="4"/>
                                </a:lnTo>
                                <a:lnTo>
                                  <a:pt x="876" y="6"/>
                                </a:lnTo>
                                <a:lnTo>
                                  <a:pt x="911" y="8"/>
                                </a:lnTo>
                                <a:lnTo>
                                  <a:pt x="947" y="11"/>
                                </a:lnTo>
                                <a:lnTo>
                                  <a:pt x="975" y="14"/>
                                </a:lnTo>
                                <a:lnTo>
                                  <a:pt x="999" y="20"/>
                                </a:lnTo>
                                <a:lnTo>
                                  <a:pt x="1019" y="27"/>
                                </a:lnTo>
                                <a:lnTo>
                                  <a:pt x="1035" y="37"/>
                                </a:lnTo>
                                <a:lnTo>
                                  <a:pt x="1046" y="46"/>
                                </a:lnTo>
                                <a:lnTo>
                                  <a:pt x="1058" y="58"/>
                                </a:lnTo>
                                <a:lnTo>
                                  <a:pt x="1065" y="69"/>
                                </a:lnTo>
                                <a:lnTo>
                                  <a:pt x="1070" y="87"/>
                                </a:lnTo>
                                <a:lnTo>
                                  <a:pt x="1073" y="102"/>
                                </a:lnTo>
                                <a:lnTo>
                                  <a:pt x="1072" y="122"/>
                                </a:lnTo>
                                <a:lnTo>
                                  <a:pt x="1067" y="142"/>
                                </a:lnTo>
                                <a:lnTo>
                                  <a:pt x="1062" y="155"/>
                                </a:lnTo>
                                <a:lnTo>
                                  <a:pt x="1054" y="167"/>
                                </a:lnTo>
                                <a:lnTo>
                                  <a:pt x="1043" y="175"/>
                                </a:lnTo>
                                <a:lnTo>
                                  <a:pt x="1034" y="181"/>
                                </a:lnTo>
                                <a:lnTo>
                                  <a:pt x="1024" y="186"/>
                                </a:lnTo>
                                <a:lnTo>
                                  <a:pt x="1008" y="188"/>
                                </a:lnTo>
                                <a:lnTo>
                                  <a:pt x="985" y="187"/>
                                </a:lnTo>
                                <a:lnTo>
                                  <a:pt x="961" y="186"/>
                                </a:lnTo>
                                <a:lnTo>
                                  <a:pt x="935" y="188"/>
                                </a:lnTo>
                                <a:lnTo>
                                  <a:pt x="913" y="189"/>
                                </a:lnTo>
                                <a:lnTo>
                                  <a:pt x="886" y="190"/>
                                </a:lnTo>
                                <a:lnTo>
                                  <a:pt x="860" y="190"/>
                                </a:lnTo>
                                <a:lnTo>
                                  <a:pt x="832" y="188"/>
                                </a:lnTo>
                                <a:lnTo>
                                  <a:pt x="801" y="188"/>
                                </a:lnTo>
                                <a:lnTo>
                                  <a:pt x="771" y="186"/>
                                </a:lnTo>
                                <a:lnTo>
                                  <a:pt x="745" y="188"/>
                                </a:lnTo>
                                <a:lnTo>
                                  <a:pt x="714" y="190"/>
                                </a:lnTo>
                                <a:lnTo>
                                  <a:pt x="682" y="192"/>
                                </a:lnTo>
                                <a:lnTo>
                                  <a:pt x="655" y="198"/>
                                </a:lnTo>
                                <a:lnTo>
                                  <a:pt x="627" y="207"/>
                                </a:lnTo>
                                <a:lnTo>
                                  <a:pt x="600" y="216"/>
                                </a:lnTo>
                                <a:lnTo>
                                  <a:pt x="570" y="227"/>
                                </a:lnTo>
                                <a:lnTo>
                                  <a:pt x="541" y="238"/>
                                </a:lnTo>
                                <a:lnTo>
                                  <a:pt x="517" y="248"/>
                                </a:lnTo>
                                <a:lnTo>
                                  <a:pt x="489" y="259"/>
                                </a:lnTo>
                                <a:lnTo>
                                  <a:pt x="467" y="272"/>
                                </a:lnTo>
                                <a:lnTo>
                                  <a:pt x="447" y="283"/>
                                </a:lnTo>
                                <a:lnTo>
                                  <a:pt x="426" y="295"/>
                                </a:lnTo>
                                <a:lnTo>
                                  <a:pt x="404" y="308"/>
                                </a:lnTo>
                                <a:lnTo>
                                  <a:pt x="387" y="324"/>
                                </a:lnTo>
                                <a:lnTo>
                                  <a:pt x="366" y="346"/>
                                </a:lnTo>
                                <a:lnTo>
                                  <a:pt x="350" y="365"/>
                                </a:lnTo>
                                <a:lnTo>
                                  <a:pt x="335" y="381"/>
                                </a:lnTo>
                                <a:lnTo>
                                  <a:pt x="319" y="403"/>
                                </a:lnTo>
                                <a:lnTo>
                                  <a:pt x="307" y="424"/>
                                </a:lnTo>
                                <a:lnTo>
                                  <a:pt x="295" y="448"/>
                                </a:lnTo>
                                <a:lnTo>
                                  <a:pt x="283" y="470"/>
                                </a:lnTo>
                                <a:lnTo>
                                  <a:pt x="273" y="494"/>
                                </a:lnTo>
                                <a:lnTo>
                                  <a:pt x="268" y="517"/>
                                </a:lnTo>
                                <a:lnTo>
                                  <a:pt x="262" y="539"/>
                                </a:lnTo>
                                <a:lnTo>
                                  <a:pt x="258" y="564"/>
                                </a:lnTo>
                                <a:lnTo>
                                  <a:pt x="255" y="587"/>
                                </a:lnTo>
                                <a:lnTo>
                                  <a:pt x="252" y="617"/>
                                </a:lnTo>
                                <a:lnTo>
                                  <a:pt x="251" y="645"/>
                                </a:lnTo>
                                <a:lnTo>
                                  <a:pt x="250" y="672"/>
                                </a:lnTo>
                                <a:lnTo>
                                  <a:pt x="248" y="702"/>
                                </a:lnTo>
                                <a:lnTo>
                                  <a:pt x="5" y="700"/>
                                </a:lnTo>
                                <a:lnTo>
                                  <a:pt x="1" y="675"/>
                                </a:lnTo>
                                <a:lnTo>
                                  <a:pt x="0" y="651"/>
                                </a:lnTo>
                                <a:lnTo>
                                  <a:pt x="2" y="623"/>
                                </a:lnTo>
                                <a:lnTo>
                                  <a:pt x="5" y="589"/>
                                </a:lnTo>
                                <a:lnTo>
                                  <a:pt x="8" y="558"/>
                                </a:lnTo>
                                <a:lnTo>
                                  <a:pt x="11" y="533"/>
                                </a:lnTo>
                                <a:lnTo>
                                  <a:pt x="17" y="509"/>
                                </a:lnTo>
                                <a:lnTo>
                                  <a:pt x="23" y="485"/>
                                </a:lnTo>
                                <a:lnTo>
                                  <a:pt x="33" y="457"/>
                                </a:lnTo>
                                <a:lnTo>
                                  <a:pt x="42" y="430"/>
                                </a:lnTo>
                                <a:lnTo>
                                  <a:pt x="51" y="407"/>
                                </a:lnTo>
                                <a:lnTo>
                                  <a:pt x="62" y="384"/>
                                </a:lnTo>
                                <a:lnTo>
                                  <a:pt x="73" y="360"/>
                                </a:lnTo>
                                <a:lnTo>
                                  <a:pt x="86" y="339"/>
                                </a:lnTo>
                                <a:lnTo>
                                  <a:pt x="100" y="315"/>
                                </a:lnTo>
                                <a:lnTo>
                                  <a:pt x="117" y="290"/>
                                </a:lnTo>
                                <a:lnTo>
                                  <a:pt x="134" y="265"/>
                                </a:lnTo>
                                <a:lnTo>
                                  <a:pt x="151" y="244"/>
                                </a:lnTo>
                                <a:lnTo>
                                  <a:pt x="170" y="219"/>
                                </a:lnTo>
                                <a:lnTo>
                                  <a:pt x="190" y="200"/>
                                </a:lnTo>
                                <a:lnTo>
                                  <a:pt x="215" y="179"/>
                                </a:lnTo>
                                <a:lnTo>
                                  <a:pt x="240" y="159"/>
                                </a:lnTo>
                                <a:lnTo>
                                  <a:pt x="266" y="137"/>
                                </a:lnTo>
                                <a:lnTo>
                                  <a:pt x="291" y="120"/>
                                </a:lnTo>
                                <a:lnTo>
                                  <a:pt x="315" y="103"/>
                                </a:lnTo>
                                <a:lnTo>
                                  <a:pt x="338" y="90"/>
                                </a:lnTo>
                                <a:lnTo>
                                  <a:pt x="362" y="77"/>
                                </a:lnTo>
                                <a:lnTo>
                                  <a:pt x="384" y="64"/>
                                </a:lnTo>
                                <a:lnTo>
                                  <a:pt x="410" y="52"/>
                                </a:lnTo>
                                <a:lnTo>
                                  <a:pt x="438" y="43"/>
                                </a:lnTo>
                                <a:lnTo>
                                  <a:pt x="469" y="36"/>
                                </a:lnTo>
                                <a:lnTo>
                                  <a:pt x="501" y="29"/>
                                </a:lnTo>
                                <a:lnTo>
                                  <a:pt x="533" y="24"/>
                                </a:lnTo>
                                <a:lnTo>
                                  <a:pt x="572" y="19"/>
                                </a:lnTo>
                                <a:lnTo>
                                  <a:pt x="611" y="14"/>
                                </a:lnTo>
                                <a:lnTo>
                                  <a:pt x="645" y="9"/>
                                </a:lnTo>
                                <a:lnTo>
                                  <a:pt x="680" y="5"/>
                                </a:lnTo>
                                <a:close/>
                              </a:path>
                            </a:pathLst>
                          </a:custGeom>
                          <a:solidFill>
                            <a:srgbClr val="800080"/>
                          </a:solidFill>
                          <a:ln w="9525">
                            <a:noFill/>
                            <a:round/>
                            <a:headEnd/>
                            <a:tailEnd/>
                          </a:ln>
                        </p:spPr>
                        <p:txBody>
                          <a:bodyPr/>
                          <a:lstStyle/>
                          <a:p>
                            <a:endParaRPr lang="cs-CZ"/>
                          </a:p>
                        </p:txBody>
                      </p:sp>
                      <p:grpSp>
                        <p:nvGrpSpPr>
                          <p:cNvPr id="442" name="Group 174">
                            <a:extLst>
                              <a:ext uri="{FF2B5EF4-FFF2-40B4-BE49-F238E27FC236}">
                                <a16:creationId xmlns:a16="http://schemas.microsoft.com/office/drawing/2014/main" id="{60838C0F-04A6-44DF-99E1-F36C98EA2F32}"/>
                              </a:ext>
                            </a:extLst>
                          </p:cNvPr>
                          <p:cNvGrpSpPr>
                            <a:grpSpLocks/>
                          </p:cNvGrpSpPr>
                          <p:nvPr/>
                        </p:nvGrpSpPr>
                        <p:grpSpPr bwMode="auto">
                          <a:xfrm>
                            <a:off x="2089" y="1587"/>
                            <a:ext cx="198" cy="131"/>
                            <a:chOff x="2089" y="1587"/>
                            <a:chExt cx="198" cy="131"/>
                          </a:xfrm>
                        </p:grpSpPr>
                        <p:grpSp>
                          <p:nvGrpSpPr>
                            <p:cNvPr id="443" name="Group 175">
                              <a:extLst>
                                <a:ext uri="{FF2B5EF4-FFF2-40B4-BE49-F238E27FC236}">
                                  <a16:creationId xmlns:a16="http://schemas.microsoft.com/office/drawing/2014/main" id="{EA422BA4-342B-4DE1-B699-B407570BA19E}"/>
                                </a:ext>
                              </a:extLst>
                            </p:cNvPr>
                            <p:cNvGrpSpPr>
                              <a:grpSpLocks/>
                            </p:cNvGrpSpPr>
                            <p:nvPr/>
                          </p:nvGrpSpPr>
                          <p:grpSpPr bwMode="auto">
                            <a:xfrm>
                              <a:off x="2110" y="1599"/>
                              <a:ext cx="177" cy="119"/>
                              <a:chOff x="2110" y="1599"/>
                              <a:chExt cx="177" cy="119"/>
                            </a:xfrm>
                          </p:grpSpPr>
                          <p:sp>
                            <p:nvSpPr>
                              <p:cNvPr id="445" name="Freeform 176">
                                <a:extLst>
                                  <a:ext uri="{FF2B5EF4-FFF2-40B4-BE49-F238E27FC236}">
                                    <a16:creationId xmlns:a16="http://schemas.microsoft.com/office/drawing/2014/main" id="{CB18F66E-3EAE-4C2C-B34B-E7C67EF9BFAD}"/>
                                  </a:ext>
                                </a:extLst>
                              </p:cNvPr>
                              <p:cNvSpPr>
                                <a:spLocks/>
                              </p:cNvSpPr>
                              <p:nvPr/>
                            </p:nvSpPr>
                            <p:spPr bwMode="auto">
                              <a:xfrm>
                                <a:off x="2110" y="1599"/>
                                <a:ext cx="177" cy="111"/>
                              </a:xfrm>
                              <a:custGeom>
                                <a:avLst/>
                                <a:gdLst>
                                  <a:gd name="T0" fmla="*/ 19 w 883"/>
                                  <a:gd name="T1" fmla="*/ 0 h 559"/>
                                  <a:gd name="T2" fmla="*/ 21 w 883"/>
                                  <a:gd name="T3" fmla="*/ 0 h 559"/>
                                  <a:gd name="T4" fmla="*/ 23 w 883"/>
                                  <a:gd name="T5" fmla="*/ 0 h 559"/>
                                  <a:gd name="T6" fmla="*/ 26 w 883"/>
                                  <a:gd name="T7" fmla="*/ 0 h 559"/>
                                  <a:gd name="T8" fmla="*/ 28 w 883"/>
                                  <a:gd name="T9" fmla="*/ 0 h 559"/>
                                  <a:gd name="T10" fmla="*/ 30 w 883"/>
                                  <a:gd name="T11" fmla="*/ 0 h 559"/>
                                  <a:gd name="T12" fmla="*/ 33 w 883"/>
                                  <a:gd name="T13" fmla="*/ 0 h 559"/>
                                  <a:gd name="T14" fmla="*/ 35 w 883"/>
                                  <a:gd name="T15" fmla="*/ 0 h 559"/>
                                  <a:gd name="T16" fmla="*/ 35 w 883"/>
                                  <a:gd name="T17" fmla="*/ 1 h 559"/>
                                  <a:gd name="T18" fmla="*/ 35 w 883"/>
                                  <a:gd name="T19" fmla="*/ 2 h 559"/>
                                  <a:gd name="T20" fmla="*/ 32 w 883"/>
                                  <a:gd name="T21" fmla="*/ 2 h 559"/>
                                  <a:gd name="T22" fmla="*/ 30 w 883"/>
                                  <a:gd name="T23" fmla="*/ 2 h 559"/>
                                  <a:gd name="T24" fmla="*/ 28 w 883"/>
                                  <a:gd name="T25" fmla="*/ 2 h 559"/>
                                  <a:gd name="T26" fmla="*/ 26 w 883"/>
                                  <a:gd name="T27" fmla="*/ 2 h 559"/>
                                  <a:gd name="T28" fmla="*/ 24 w 883"/>
                                  <a:gd name="T29" fmla="*/ 2 h 559"/>
                                  <a:gd name="T30" fmla="*/ 21 w 883"/>
                                  <a:gd name="T31" fmla="*/ 2 h 559"/>
                                  <a:gd name="T32" fmla="*/ 19 w 883"/>
                                  <a:gd name="T33" fmla="*/ 2 h 559"/>
                                  <a:gd name="T34" fmla="*/ 17 w 883"/>
                                  <a:gd name="T35" fmla="*/ 3 h 559"/>
                                  <a:gd name="T36" fmla="*/ 14 w 883"/>
                                  <a:gd name="T37" fmla="*/ 3 h 559"/>
                                  <a:gd name="T38" fmla="*/ 12 w 883"/>
                                  <a:gd name="T39" fmla="*/ 4 h 559"/>
                                  <a:gd name="T40" fmla="*/ 10 w 883"/>
                                  <a:gd name="T41" fmla="*/ 5 h 559"/>
                                  <a:gd name="T42" fmla="*/ 9 w 883"/>
                                  <a:gd name="T43" fmla="*/ 6 h 559"/>
                                  <a:gd name="T44" fmla="*/ 7 w 883"/>
                                  <a:gd name="T45" fmla="*/ 7 h 559"/>
                                  <a:gd name="T46" fmla="*/ 6 w 883"/>
                                  <a:gd name="T47" fmla="*/ 9 h 559"/>
                                  <a:gd name="T48" fmla="*/ 4 w 883"/>
                                  <a:gd name="T49" fmla="*/ 10 h 559"/>
                                  <a:gd name="T50" fmla="*/ 3 w 883"/>
                                  <a:gd name="T51" fmla="*/ 12 h 559"/>
                                  <a:gd name="T52" fmla="*/ 2 w 883"/>
                                  <a:gd name="T53" fmla="*/ 14 h 559"/>
                                  <a:gd name="T54" fmla="*/ 2 w 883"/>
                                  <a:gd name="T55" fmla="*/ 16 h 559"/>
                                  <a:gd name="T56" fmla="*/ 2 w 883"/>
                                  <a:gd name="T57" fmla="*/ 17 h 559"/>
                                  <a:gd name="T58" fmla="*/ 2 w 883"/>
                                  <a:gd name="T59" fmla="*/ 20 h 559"/>
                                  <a:gd name="T60" fmla="*/ 1 w 883"/>
                                  <a:gd name="T61" fmla="*/ 22 h 559"/>
                                  <a:gd name="T62" fmla="*/ 0 w 883"/>
                                  <a:gd name="T63" fmla="*/ 21 h 559"/>
                                  <a:gd name="T64" fmla="*/ 0 w 883"/>
                                  <a:gd name="T65" fmla="*/ 19 h 559"/>
                                  <a:gd name="T66" fmla="*/ 0 w 883"/>
                                  <a:gd name="T67" fmla="*/ 16 h 559"/>
                                  <a:gd name="T68" fmla="*/ 1 w 883"/>
                                  <a:gd name="T69" fmla="*/ 14 h 559"/>
                                  <a:gd name="T70" fmla="*/ 1 w 883"/>
                                  <a:gd name="T71" fmla="*/ 12 h 559"/>
                                  <a:gd name="T72" fmla="*/ 2 w 883"/>
                                  <a:gd name="T73" fmla="*/ 10 h 559"/>
                                  <a:gd name="T74" fmla="*/ 3 w 883"/>
                                  <a:gd name="T75" fmla="*/ 9 h 559"/>
                                  <a:gd name="T76" fmla="*/ 5 w 883"/>
                                  <a:gd name="T77" fmla="*/ 7 h 559"/>
                                  <a:gd name="T78" fmla="*/ 7 w 883"/>
                                  <a:gd name="T79" fmla="*/ 5 h 559"/>
                                  <a:gd name="T80" fmla="*/ 8 w 883"/>
                                  <a:gd name="T81" fmla="*/ 4 h 559"/>
                                  <a:gd name="T82" fmla="*/ 11 w 883"/>
                                  <a:gd name="T83" fmla="*/ 3 h 559"/>
                                  <a:gd name="T84" fmla="*/ 13 w 883"/>
                                  <a:gd name="T85" fmla="*/ 2 h 559"/>
                                  <a:gd name="T86" fmla="*/ 16 w 883"/>
                                  <a:gd name="T87" fmla="*/ 1 h 559"/>
                                  <a:gd name="T88" fmla="*/ 18 w 883"/>
                                  <a:gd name="T89" fmla="*/ 0 h 5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83"/>
                                  <a:gd name="T136" fmla="*/ 0 h 559"/>
                                  <a:gd name="T137" fmla="*/ 883 w 883"/>
                                  <a:gd name="T138" fmla="*/ 559 h 5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83" h="559">
                                    <a:moveTo>
                                      <a:pt x="450" y="11"/>
                                    </a:moveTo>
                                    <a:lnTo>
                                      <a:pt x="463" y="8"/>
                                    </a:lnTo>
                                    <a:lnTo>
                                      <a:pt x="490" y="5"/>
                                    </a:lnTo>
                                    <a:lnTo>
                                      <a:pt x="522" y="3"/>
                                    </a:lnTo>
                                    <a:lnTo>
                                      <a:pt x="552" y="1"/>
                                    </a:lnTo>
                                    <a:lnTo>
                                      <a:pt x="580" y="2"/>
                                    </a:lnTo>
                                    <a:lnTo>
                                      <a:pt x="610" y="3"/>
                                    </a:lnTo>
                                    <a:lnTo>
                                      <a:pt x="641" y="4"/>
                                    </a:lnTo>
                                    <a:lnTo>
                                      <a:pt x="669" y="6"/>
                                    </a:lnTo>
                                    <a:lnTo>
                                      <a:pt x="699" y="4"/>
                                    </a:lnTo>
                                    <a:lnTo>
                                      <a:pt x="727" y="3"/>
                                    </a:lnTo>
                                    <a:lnTo>
                                      <a:pt x="760" y="1"/>
                                    </a:lnTo>
                                    <a:lnTo>
                                      <a:pt x="791" y="0"/>
                                    </a:lnTo>
                                    <a:lnTo>
                                      <a:pt x="816" y="1"/>
                                    </a:lnTo>
                                    <a:lnTo>
                                      <a:pt x="840" y="2"/>
                                    </a:lnTo>
                                    <a:lnTo>
                                      <a:pt x="866" y="3"/>
                                    </a:lnTo>
                                    <a:lnTo>
                                      <a:pt x="883" y="6"/>
                                    </a:lnTo>
                                    <a:lnTo>
                                      <a:pt x="881" y="20"/>
                                    </a:lnTo>
                                    <a:lnTo>
                                      <a:pt x="878" y="32"/>
                                    </a:lnTo>
                                    <a:lnTo>
                                      <a:pt x="875" y="43"/>
                                    </a:lnTo>
                                    <a:lnTo>
                                      <a:pt x="811" y="44"/>
                                    </a:lnTo>
                                    <a:lnTo>
                                      <a:pt x="795" y="46"/>
                                    </a:lnTo>
                                    <a:lnTo>
                                      <a:pt x="773" y="45"/>
                                    </a:lnTo>
                                    <a:lnTo>
                                      <a:pt x="748" y="44"/>
                                    </a:lnTo>
                                    <a:lnTo>
                                      <a:pt x="723" y="46"/>
                                    </a:lnTo>
                                    <a:lnTo>
                                      <a:pt x="700" y="48"/>
                                    </a:lnTo>
                                    <a:lnTo>
                                      <a:pt x="673" y="49"/>
                                    </a:lnTo>
                                    <a:lnTo>
                                      <a:pt x="649" y="49"/>
                                    </a:lnTo>
                                    <a:lnTo>
                                      <a:pt x="620" y="46"/>
                                    </a:lnTo>
                                    <a:lnTo>
                                      <a:pt x="589" y="46"/>
                                    </a:lnTo>
                                    <a:lnTo>
                                      <a:pt x="560" y="44"/>
                                    </a:lnTo>
                                    <a:lnTo>
                                      <a:pt x="532" y="46"/>
                                    </a:lnTo>
                                    <a:lnTo>
                                      <a:pt x="502" y="49"/>
                                    </a:lnTo>
                                    <a:lnTo>
                                      <a:pt x="470" y="51"/>
                                    </a:lnTo>
                                    <a:lnTo>
                                      <a:pt x="442" y="57"/>
                                    </a:lnTo>
                                    <a:lnTo>
                                      <a:pt x="415" y="66"/>
                                    </a:lnTo>
                                    <a:lnTo>
                                      <a:pt x="387" y="75"/>
                                    </a:lnTo>
                                    <a:lnTo>
                                      <a:pt x="357" y="86"/>
                                    </a:lnTo>
                                    <a:lnTo>
                                      <a:pt x="329" y="96"/>
                                    </a:lnTo>
                                    <a:lnTo>
                                      <a:pt x="304" y="106"/>
                                    </a:lnTo>
                                    <a:lnTo>
                                      <a:pt x="277" y="117"/>
                                    </a:lnTo>
                                    <a:lnTo>
                                      <a:pt x="255" y="130"/>
                                    </a:lnTo>
                                    <a:lnTo>
                                      <a:pt x="235" y="140"/>
                                    </a:lnTo>
                                    <a:lnTo>
                                      <a:pt x="214" y="152"/>
                                    </a:lnTo>
                                    <a:lnTo>
                                      <a:pt x="193" y="165"/>
                                    </a:lnTo>
                                    <a:lnTo>
                                      <a:pt x="175" y="181"/>
                                    </a:lnTo>
                                    <a:lnTo>
                                      <a:pt x="155" y="203"/>
                                    </a:lnTo>
                                    <a:lnTo>
                                      <a:pt x="139" y="222"/>
                                    </a:lnTo>
                                    <a:lnTo>
                                      <a:pt x="123" y="238"/>
                                    </a:lnTo>
                                    <a:lnTo>
                                      <a:pt x="108" y="260"/>
                                    </a:lnTo>
                                    <a:lnTo>
                                      <a:pt x="96" y="281"/>
                                    </a:lnTo>
                                    <a:lnTo>
                                      <a:pt x="83" y="305"/>
                                    </a:lnTo>
                                    <a:lnTo>
                                      <a:pt x="71" y="328"/>
                                    </a:lnTo>
                                    <a:lnTo>
                                      <a:pt x="62" y="351"/>
                                    </a:lnTo>
                                    <a:lnTo>
                                      <a:pt x="56" y="375"/>
                                    </a:lnTo>
                                    <a:lnTo>
                                      <a:pt x="50" y="398"/>
                                    </a:lnTo>
                                    <a:lnTo>
                                      <a:pt x="45" y="421"/>
                                    </a:lnTo>
                                    <a:lnTo>
                                      <a:pt x="42" y="444"/>
                                    </a:lnTo>
                                    <a:lnTo>
                                      <a:pt x="39" y="474"/>
                                    </a:lnTo>
                                    <a:lnTo>
                                      <a:pt x="38" y="502"/>
                                    </a:lnTo>
                                    <a:lnTo>
                                      <a:pt x="37" y="529"/>
                                    </a:lnTo>
                                    <a:lnTo>
                                      <a:pt x="35" y="559"/>
                                    </a:lnTo>
                                    <a:lnTo>
                                      <a:pt x="8" y="553"/>
                                    </a:lnTo>
                                    <a:lnTo>
                                      <a:pt x="5" y="525"/>
                                    </a:lnTo>
                                    <a:lnTo>
                                      <a:pt x="3" y="501"/>
                                    </a:lnTo>
                                    <a:lnTo>
                                      <a:pt x="0" y="475"/>
                                    </a:lnTo>
                                    <a:lnTo>
                                      <a:pt x="1" y="444"/>
                                    </a:lnTo>
                                    <a:lnTo>
                                      <a:pt x="4" y="415"/>
                                    </a:lnTo>
                                    <a:lnTo>
                                      <a:pt x="10" y="380"/>
                                    </a:lnTo>
                                    <a:lnTo>
                                      <a:pt x="15" y="355"/>
                                    </a:lnTo>
                                    <a:lnTo>
                                      <a:pt x="23" y="329"/>
                                    </a:lnTo>
                                    <a:lnTo>
                                      <a:pt x="31" y="305"/>
                                    </a:lnTo>
                                    <a:lnTo>
                                      <a:pt x="41" y="283"/>
                                    </a:lnTo>
                                    <a:lnTo>
                                      <a:pt x="54" y="262"/>
                                    </a:lnTo>
                                    <a:lnTo>
                                      <a:pt x="68" y="238"/>
                                    </a:lnTo>
                                    <a:lnTo>
                                      <a:pt x="85" y="215"/>
                                    </a:lnTo>
                                    <a:lnTo>
                                      <a:pt x="103" y="193"/>
                                    </a:lnTo>
                                    <a:lnTo>
                                      <a:pt x="122" y="173"/>
                                    </a:lnTo>
                                    <a:lnTo>
                                      <a:pt x="142" y="151"/>
                                    </a:lnTo>
                                    <a:lnTo>
                                      <a:pt x="163" y="132"/>
                                    </a:lnTo>
                                    <a:lnTo>
                                      <a:pt x="186" y="114"/>
                                    </a:lnTo>
                                    <a:lnTo>
                                      <a:pt x="211" y="99"/>
                                    </a:lnTo>
                                    <a:lnTo>
                                      <a:pt x="239" y="85"/>
                                    </a:lnTo>
                                    <a:lnTo>
                                      <a:pt x="270" y="69"/>
                                    </a:lnTo>
                                    <a:lnTo>
                                      <a:pt x="300" y="59"/>
                                    </a:lnTo>
                                    <a:lnTo>
                                      <a:pt x="332" y="46"/>
                                    </a:lnTo>
                                    <a:lnTo>
                                      <a:pt x="367" y="34"/>
                                    </a:lnTo>
                                    <a:lnTo>
                                      <a:pt x="396" y="24"/>
                                    </a:lnTo>
                                    <a:lnTo>
                                      <a:pt x="426" y="16"/>
                                    </a:lnTo>
                                    <a:lnTo>
                                      <a:pt x="450" y="11"/>
                                    </a:lnTo>
                                    <a:close/>
                                  </a:path>
                                </a:pathLst>
                              </a:custGeom>
                              <a:solidFill>
                                <a:srgbClr val="C000C0"/>
                              </a:solidFill>
                              <a:ln w="9525">
                                <a:noFill/>
                                <a:round/>
                                <a:headEnd/>
                                <a:tailEnd/>
                              </a:ln>
                            </p:spPr>
                            <p:txBody>
                              <a:bodyPr/>
                              <a:lstStyle/>
                              <a:p>
                                <a:endParaRPr lang="cs-CZ"/>
                              </a:p>
                            </p:txBody>
                          </p:sp>
                          <p:sp>
                            <p:nvSpPr>
                              <p:cNvPr id="446" name="Freeform 177">
                                <a:extLst>
                                  <a:ext uri="{FF2B5EF4-FFF2-40B4-BE49-F238E27FC236}">
                                    <a16:creationId xmlns:a16="http://schemas.microsoft.com/office/drawing/2014/main" id="{BB590380-494A-483B-B8E0-7051119C7E8D}"/>
                                  </a:ext>
                                </a:extLst>
                              </p:cNvPr>
                              <p:cNvSpPr>
                                <a:spLocks/>
                              </p:cNvSpPr>
                              <p:nvPr/>
                            </p:nvSpPr>
                            <p:spPr bwMode="auto">
                              <a:xfrm>
                                <a:off x="2115" y="1606"/>
                                <a:ext cx="170" cy="112"/>
                              </a:xfrm>
                              <a:custGeom>
                                <a:avLst/>
                                <a:gdLst>
                                  <a:gd name="T0" fmla="*/ 18 w 854"/>
                                  <a:gd name="T1" fmla="*/ 0 h 560"/>
                                  <a:gd name="T2" fmla="*/ 21 w 854"/>
                                  <a:gd name="T3" fmla="*/ 0 h 560"/>
                                  <a:gd name="T4" fmla="*/ 23 w 854"/>
                                  <a:gd name="T5" fmla="*/ 0 h 560"/>
                                  <a:gd name="T6" fmla="*/ 25 w 854"/>
                                  <a:gd name="T7" fmla="*/ 0 h 560"/>
                                  <a:gd name="T8" fmla="*/ 28 w 854"/>
                                  <a:gd name="T9" fmla="*/ 0 h 560"/>
                                  <a:gd name="T10" fmla="*/ 30 w 854"/>
                                  <a:gd name="T11" fmla="*/ 0 h 560"/>
                                  <a:gd name="T12" fmla="*/ 32 w 854"/>
                                  <a:gd name="T13" fmla="*/ 0 h 560"/>
                                  <a:gd name="T14" fmla="*/ 34 w 854"/>
                                  <a:gd name="T15" fmla="*/ 0 h 560"/>
                                  <a:gd name="T16" fmla="*/ 33 w 854"/>
                                  <a:gd name="T17" fmla="*/ 1 h 560"/>
                                  <a:gd name="T18" fmla="*/ 32 w 854"/>
                                  <a:gd name="T19" fmla="*/ 2 h 560"/>
                                  <a:gd name="T20" fmla="*/ 31 w 854"/>
                                  <a:gd name="T21" fmla="*/ 2 h 560"/>
                                  <a:gd name="T22" fmla="*/ 30 w 854"/>
                                  <a:gd name="T23" fmla="*/ 2 h 560"/>
                                  <a:gd name="T24" fmla="*/ 28 w 854"/>
                                  <a:gd name="T25" fmla="*/ 2 h 560"/>
                                  <a:gd name="T26" fmla="*/ 26 w 854"/>
                                  <a:gd name="T27" fmla="*/ 2 h 560"/>
                                  <a:gd name="T28" fmla="*/ 23 w 854"/>
                                  <a:gd name="T29" fmla="*/ 2 h 560"/>
                                  <a:gd name="T30" fmla="*/ 21 w 854"/>
                                  <a:gd name="T31" fmla="*/ 2 h 560"/>
                                  <a:gd name="T32" fmla="*/ 19 w 854"/>
                                  <a:gd name="T33" fmla="*/ 2 h 560"/>
                                  <a:gd name="T34" fmla="*/ 16 w 854"/>
                                  <a:gd name="T35" fmla="*/ 3 h 560"/>
                                  <a:gd name="T36" fmla="*/ 14 w 854"/>
                                  <a:gd name="T37" fmla="*/ 3 h 560"/>
                                  <a:gd name="T38" fmla="*/ 12 w 854"/>
                                  <a:gd name="T39" fmla="*/ 4 h 560"/>
                                  <a:gd name="T40" fmla="*/ 10 w 854"/>
                                  <a:gd name="T41" fmla="*/ 5 h 560"/>
                                  <a:gd name="T42" fmla="*/ 9 w 854"/>
                                  <a:gd name="T43" fmla="*/ 6 h 560"/>
                                  <a:gd name="T44" fmla="*/ 7 w 854"/>
                                  <a:gd name="T45" fmla="*/ 7 h 560"/>
                                  <a:gd name="T46" fmla="*/ 5 w 854"/>
                                  <a:gd name="T47" fmla="*/ 9 h 560"/>
                                  <a:gd name="T48" fmla="*/ 4 w 854"/>
                                  <a:gd name="T49" fmla="*/ 10 h 560"/>
                                  <a:gd name="T50" fmla="*/ 3 w 854"/>
                                  <a:gd name="T51" fmla="*/ 12 h 560"/>
                                  <a:gd name="T52" fmla="*/ 2 w 854"/>
                                  <a:gd name="T53" fmla="*/ 14 h 560"/>
                                  <a:gd name="T54" fmla="*/ 2 w 854"/>
                                  <a:gd name="T55" fmla="*/ 16 h 560"/>
                                  <a:gd name="T56" fmla="*/ 2 w 854"/>
                                  <a:gd name="T57" fmla="*/ 18 h 560"/>
                                  <a:gd name="T58" fmla="*/ 2 w 854"/>
                                  <a:gd name="T59" fmla="*/ 20 h 560"/>
                                  <a:gd name="T60" fmla="*/ 1 w 854"/>
                                  <a:gd name="T61" fmla="*/ 22 h 560"/>
                                  <a:gd name="T62" fmla="*/ 0 w 854"/>
                                  <a:gd name="T63" fmla="*/ 21 h 560"/>
                                  <a:gd name="T64" fmla="*/ 0 w 854"/>
                                  <a:gd name="T65" fmla="*/ 19 h 560"/>
                                  <a:gd name="T66" fmla="*/ 0 w 854"/>
                                  <a:gd name="T67" fmla="*/ 17 h 560"/>
                                  <a:gd name="T68" fmla="*/ 1 w 854"/>
                                  <a:gd name="T69" fmla="*/ 14 h 560"/>
                                  <a:gd name="T70" fmla="*/ 1 w 854"/>
                                  <a:gd name="T71" fmla="*/ 12 h 560"/>
                                  <a:gd name="T72" fmla="*/ 2 w 854"/>
                                  <a:gd name="T73" fmla="*/ 11 h 560"/>
                                  <a:gd name="T74" fmla="*/ 3 w 854"/>
                                  <a:gd name="T75" fmla="*/ 9 h 560"/>
                                  <a:gd name="T76" fmla="*/ 5 w 854"/>
                                  <a:gd name="T77" fmla="*/ 7 h 560"/>
                                  <a:gd name="T78" fmla="*/ 6 w 854"/>
                                  <a:gd name="T79" fmla="*/ 5 h 560"/>
                                  <a:gd name="T80" fmla="*/ 8 w 854"/>
                                  <a:gd name="T81" fmla="*/ 4 h 560"/>
                                  <a:gd name="T82" fmla="*/ 11 w 854"/>
                                  <a:gd name="T83" fmla="*/ 3 h 560"/>
                                  <a:gd name="T84" fmla="*/ 13 w 854"/>
                                  <a:gd name="T85" fmla="*/ 2 h 560"/>
                                  <a:gd name="T86" fmla="*/ 16 w 854"/>
                                  <a:gd name="T87" fmla="*/ 1 h 560"/>
                                  <a:gd name="T88" fmla="*/ 18 w 854"/>
                                  <a:gd name="T89" fmla="*/ 0 h 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4"/>
                                  <a:gd name="T136" fmla="*/ 0 h 560"/>
                                  <a:gd name="T137" fmla="*/ 854 w 854"/>
                                  <a:gd name="T138" fmla="*/ 560 h 5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4" h="560">
                                    <a:moveTo>
                                      <a:pt x="450" y="12"/>
                                    </a:moveTo>
                                    <a:lnTo>
                                      <a:pt x="462" y="8"/>
                                    </a:lnTo>
                                    <a:lnTo>
                                      <a:pt x="490" y="6"/>
                                    </a:lnTo>
                                    <a:lnTo>
                                      <a:pt x="522" y="4"/>
                                    </a:lnTo>
                                    <a:lnTo>
                                      <a:pt x="550" y="2"/>
                                    </a:lnTo>
                                    <a:lnTo>
                                      <a:pt x="580" y="3"/>
                                    </a:lnTo>
                                    <a:lnTo>
                                      <a:pt x="610" y="4"/>
                                    </a:lnTo>
                                    <a:lnTo>
                                      <a:pt x="640" y="5"/>
                                    </a:lnTo>
                                    <a:lnTo>
                                      <a:pt x="669" y="7"/>
                                    </a:lnTo>
                                    <a:lnTo>
                                      <a:pt x="698" y="5"/>
                                    </a:lnTo>
                                    <a:lnTo>
                                      <a:pt x="726" y="4"/>
                                    </a:lnTo>
                                    <a:lnTo>
                                      <a:pt x="760" y="2"/>
                                    </a:lnTo>
                                    <a:lnTo>
                                      <a:pt x="791" y="1"/>
                                    </a:lnTo>
                                    <a:lnTo>
                                      <a:pt x="815" y="2"/>
                                    </a:lnTo>
                                    <a:lnTo>
                                      <a:pt x="840" y="3"/>
                                    </a:lnTo>
                                    <a:lnTo>
                                      <a:pt x="854" y="0"/>
                                    </a:lnTo>
                                    <a:lnTo>
                                      <a:pt x="849" y="13"/>
                                    </a:lnTo>
                                    <a:lnTo>
                                      <a:pt x="841" y="25"/>
                                    </a:lnTo>
                                    <a:lnTo>
                                      <a:pt x="830" y="34"/>
                                    </a:lnTo>
                                    <a:lnTo>
                                      <a:pt x="821" y="40"/>
                                    </a:lnTo>
                                    <a:lnTo>
                                      <a:pt x="811" y="45"/>
                                    </a:lnTo>
                                    <a:lnTo>
                                      <a:pt x="795" y="47"/>
                                    </a:lnTo>
                                    <a:lnTo>
                                      <a:pt x="772" y="46"/>
                                    </a:lnTo>
                                    <a:lnTo>
                                      <a:pt x="748" y="45"/>
                                    </a:lnTo>
                                    <a:lnTo>
                                      <a:pt x="722" y="47"/>
                                    </a:lnTo>
                                    <a:lnTo>
                                      <a:pt x="700" y="48"/>
                                    </a:lnTo>
                                    <a:lnTo>
                                      <a:pt x="673" y="50"/>
                                    </a:lnTo>
                                    <a:lnTo>
                                      <a:pt x="647" y="50"/>
                                    </a:lnTo>
                                    <a:lnTo>
                                      <a:pt x="620" y="47"/>
                                    </a:lnTo>
                                    <a:lnTo>
                                      <a:pt x="588" y="47"/>
                                    </a:lnTo>
                                    <a:lnTo>
                                      <a:pt x="558" y="45"/>
                                    </a:lnTo>
                                    <a:lnTo>
                                      <a:pt x="532" y="47"/>
                                    </a:lnTo>
                                    <a:lnTo>
                                      <a:pt x="501" y="50"/>
                                    </a:lnTo>
                                    <a:lnTo>
                                      <a:pt x="469" y="51"/>
                                    </a:lnTo>
                                    <a:lnTo>
                                      <a:pt x="442" y="57"/>
                                    </a:lnTo>
                                    <a:lnTo>
                                      <a:pt x="414" y="66"/>
                                    </a:lnTo>
                                    <a:lnTo>
                                      <a:pt x="387" y="75"/>
                                    </a:lnTo>
                                    <a:lnTo>
                                      <a:pt x="357" y="86"/>
                                    </a:lnTo>
                                    <a:lnTo>
                                      <a:pt x="328" y="97"/>
                                    </a:lnTo>
                                    <a:lnTo>
                                      <a:pt x="304" y="107"/>
                                    </a:lnTo>
                                    <a:lnTo>
                                      <a:pt x="276" y="118"/>
                                    </a:lnTo>
                                    <a:lnTo>
                                      <a:pt x="254" y="131"/>
                                    </a:lnTo>
                                    <a:lnTo>
                                      <a:pt x="234" y="141"/>
                                    </a:lnTo>
                                    <a:lnTo>
                                      <a:pt x="214" y="153"/>
                                    </a:lnTo>
                                    <a:lnTo>
                                      <a:pt x="192" y="166"/>
                                    </a:lnTo>
                                    <a:lnTo>
                                      <a:pt x="175" y="182"/>
                                    </a:lnTo>
                                    <a:lnTo>
                                      <a:pt x="154" y="204"/>
                                    </a:lnTo>
                                    <a:lnTo>
                                      <a:pt x="138" y="223"/>
                                    </a:lnTo>
                                    <a:lnTo>
                                      <a:pt x="123" y="239"/>
                                    </a:lnTo>
                                    <a:lnTo>
                                      <a:pt x="107" y="261"/>
                                    </a:lnTo>
                                    <a:lnTo>
                                      <a:pt x="95" y="282"/>
                                    </a:lnTo>
                                    <a:lnTo>
                                      <a:pt x="83" y="306"/>
                                    </a:lnTo>
                                    <a:lnTo>
                                      <a:pt x="71" y="328"/>
                                    </a:lnTo>
                                    <a:lnTo>
                                      <a:pt x="61" y="352"/>
                                    </a:lnTo>
                                    <a:lnTo>
                                      <a:pt x="55" y="375"/>
                                    </a:lnTo>
                                    <a:lnTo>
                                      <a:pt x="49" y="398"/>
                                    </a:lnTo>
                                    <a:lnTo>
                                      <a:pt x="45" y="422"/>
                                    </a:lnTo>
                                    <a:lnTo>
                                      <a:pt x="42" y="445"/>
                                    </a:lnTo>
                                    <a:lnTo>
                                      <a:pt x="39" y="475"/>
                                    </a:lnTo>
                                    <a:lnTo>
                                      <a:pt x="38" y="503"/>
                                    </a:lnTo>
                                    <a:lnTo>
                                      <a:pt x="37" y="530"/>
                                    </a:lnTo>
                                    <a:lnTo>
                                      <a:pt x="35" y="560"/>
                                    </a:lnTo>
                                    <a:lnTo>
                                      <a:pt x="7" y="554"/>
                                    </a:lnTo>
                                    <a:lnTo>
                                      <a:pt x="4" y="526"/>
                                    </a:lnTo>
                                    <a:lnTo>
                                      <a:pt x="2" y="502"/>
                                    </a:lnTo>
                                    <a:lnTo>
                                      <a:pt x="0" y="476"/>
                                    </a:lnTo>
                                    <a:lnTo>
                                      <a:pt x="1" y="445"/>
                                    </a:lnTo>
                                    <a:lnTo>
                                      <a:pt x="3" y="416"/>
                                    </a:lnTo>
                                    <a:lnTo>
                                      <a:pt x="9" y="380"/>
                                    </a:lnTo>
                                    <a:lnTo>
                                      <a:pt x="14" y="356"/>
                                    </a:lnTo>
                                    <a:lnTo>
                                      <a:pt x="22" y="330"/>
                                    </a:lnTo>
                                    <a:lnTo>
                                      <a:pt x="31" y="306"/>
                                    </a:lnTo>
                                    <a:lnTo>
                                      <a:pt x="41" y="284"/>
                                    </a:lnTo>
                                    <a:lnTo>
                                      <a:pt x="53" y="263"/>
                                    </a:lnTo>
                                    <a:lnTo>
                                      <a:pt x="67" y="239"/>
                                    </a:lnTo>
                                    <a:lnTo>
                                      <a:pt x="85" y="216"/>
                                    </a:lnTo>
                                    <a:lnTo>
                                      <a:pt x="102" y="194"/>
                                    </a:lnTo>
                                    <a:lnTo>
                                      <a:pt x="122" y="174"/>
                                    </a:lnTo>
                                    <a:lnTo>
                                      <a:pt x="141" y="152"/>
                                    </a:lnTo>
                                    <a:lnTo>
                                      <a:pt x="163" y="133"/>
                                    </a:lnTo>
                                    <a:lnTo>
                                      <a:pt x="185" y="115"/>
                                    </a:lnTo>
                                    <a:lnTo>
                                      <a:pt x="211" y="100"/>
                                    </a:lnTo>
                                    <a:lnTo>
                                      <a:pt x="237" y="85"/>
                                    </a:lnTo>
                                    <a:lnTo>
                                      <a:pt x="270" y="69"/>
                                    </a:lnTo>
                                    <a:lnTo>
                                      <a:pt x="300" y="59"/>
                                    </a:lnTo>
                                    <a:lnTo>
                                      <a:pt x="331" y="47"/>
                                    </a:lnTo>
                                    <a:lnTo>
                                      <a:pt x="366" y="35"/>
                                    </a:lnTo>
                                    <a:lnTo>
                                      <a:pt x="396" y="25"/>
                                    </a:lnTo>
                                    <a:lnTo>
                                      <a:pt x="425" y="17"/>
                                    </a:lnTo>
                                    <a:lnTo>
                                      <a:pt x="450" y="12"/>
                                    </a:lnTo>
                                    <a:close/>
                                  </a:path>
                                </a:pathLst>
                              </a:custGeom>
                              <a:solidFill>
                                <a:srgbClr val="600060"/>
                              </a:solidFill>
                              <a:ln w="9525">
                                <a:noFill/>
                                <a:round/>
                                <a:headEnd/>
                                <a:tailEnd/>
                              </a:ln>
                            </p:spPr>
                            <p:txBody>
                              <a:bodyPr/>
                              <a:lstStyle/>
                              <a:p>
                                <a:endParaRPr lang="cs-CZ"/>
                              </a:p>
                            </p:txBody>
                          </p:sp>
                        </p:grpSp>
                        <p:sp>
                          <p:nvSpPr>
                            <p:cNvPr id="444" name="Freeform 178">
                              <a:extLst>
                                <a:ext uri="{FF2B5EF4-FFF2-40B4-BE49-F238E27FC236}">
                                  <a16:creationId xmlns:a16="http://schemas.microsoft.com/office/drawing/2014/main" id="{A7DE1E6C-DD74-4C14-9842-E0F62F1FB6B1}"/>
                                </a:ext>
                              </a:extLst>
                            </p:cNvPr>
                            <p:cNvSpPr>
                              <a:spLocks/>
                            </p:cNvSpPr>
                            <p:nvPr/>
                          </p:nvSpPr>
                          <p:spPr bwMode="auto">
                            <a:xfrm>
                              <a:off x="2089" y="1587"/>
                              <a:ext cx="180" cy="109"/>
                            </a:xfrm>
                            <a:custGeom>
                              <a:avLst/>
                              <a:gdLst>
                                <a:gd name="T0" fmla="*/ 36 w 901"/>
                                <a:gd name="T1" fmla="*/ 0 h 544"/>
                                <a:gd name="T2" fmla="*/ 35 w 901"/>
                                <a:gd name="T3" fmla="*/ 0 h 544"/>
                                <a:gd name="T4" fmla="*/ 33 w 901"/>
                                <a:gd name="T5" fmla="*/ 0 h 544"/>
                                <a:gd name="T6" fmla="*/ 32 w 901"/>
                                <a:gd name="T7" fmla="*/ 0 h 544"/>
                                <a:gd name="T8" fmla="*/ 30 w 901"/>
                                <a:gd name="T9" fmla="*/ 0 h 544"/>
                                <a:gd name="T10" fmla="*/ 28 w 901"/>
                                <a:gd name="T11" fmla="*/ 0 h 544"/>
                                <a:gd name="T12" fmla="*/ 26 w 901"/>
                                <a:gd name="T13" fmla="*/ 0 h 544"/>
                                <a:gd name="T14" fmla="*/ 25 w 901"/>
                                <a:gd name="T15" fmla="*/ 0 h 544"/>
                                <a:gd name="T16" fmla="*/ 23 w 901"/>
                                <a:gd name="T17" fmla="*/ 0 h 544"/>
                                <a:gd name="T18" fmla="*/ 21 w 901"/>
                                <a:gd name="T19" fmla="*/ 0 h 544"/>
                                <a:gd name="T20" fmla="*/ 20 w 901"/>
                                <a:gd name="T21" fmla="*/ 1 h 544"/>
                                <a:gd name="T22" fmla="*/ 18 w 901"/>
                                <a:gd name="T23" fmla="*/ 1 h 544"/>
                                <a:gd name="T24" fmla="*/ 17 w 901"/>
                                <a:gd name="T25" fmla="*/ 1 h 544"/>
                                <a:gd name="T26" fmla="*/ 16 w 901"/>
                                <a:gd name="T27" fmla="*/ 1 h 544"/>
                                <a:gd name="T28" fmla="*/ 15 w 901"/>
                                <a:gd name="T29" fmla="*/ 2 h 544"/>
                                <a:gd name="T30" fmla="*/ 14 w 901"/>
                                <a:gd name="T31" fmla="*/ 2 h 544"/>
                                <a:gd name="T32" fmla="*/ 13 w 901"/>
                                <a:gd name="T33" fmla="*/ 3 h 544"/>
                                <a:gd name="T34" fmla="*/ 12 w 901"/>
                                <a:gd name="T35" fmla="*/ 3 h 544"/>
                                <a:gd name="T36" fmla="*/ 11 w 901"/>
                                <a:gd name="T37" fmla="*/ 4 h 544"/>
                                <a:gd name="T38" fmla="*/ 10 w 901"/>
                                <a:gd name="T39" fmla="*/ 4 h 544"/>
                                <a:gd name="T40" fmla="*/ 9 w 901"/>
                                <a:gd name="T41" fmla="*/ 5 h 544"/>
                                <a:gd name="T42" fmla="*/ 8 w 901"/>
                                <a:gd name="T43" fmla="*/ 6 h 544"/>
                                <a:gd name="T44" fmla="*/ 7 w 901"/>
                                <a:gd name="T45" fmla="*/ 6 h 544"/>
                                <a:gd name="T46" fmla="*/ 7 w 901"/>
                                <a:gd name="T47" fmla="*/ 7 h 544"/>
                                <a:gd name="T48" fmla="*/ 6 w 901"/>
                                <a:gd name="T49" fmla="*/ 8 h 544"/>
                                <a:gd name="T50" fmla="*/ 5 w 901"/>
                                <a:gd name="T51" fmla="*/ 8 h 544"/>
                                <a:gd name="T52" fmla="*/ 4 w 901"/>
                                <a:gd name="T53" fmla="*/ 9 h 544"/>
                                <a:gd name="T54" fmla="*/ 4 w 901"/>
                                <a:gd name="T55" fmla="*/ 10 h 544"/>
                                <a:gd name="T56" fmla="*/ 3 w 901"/>
                                <a:gd name="T57" fmla="*/ 11 h 544"/>
                                <a:gd name="T58" fmla="*/ 3 w 901"/>
                                <a:gd name="T59" fmla="*/ 12 h 544"/>
                                <a:gd name="T60" fmla="*/ 2 w 901"/>
                                <a:gd name="T61" fmla="*/ 13 h 544"/>
                                <a:gd name="T62" fmla="*/ 2 w 901"/>
                                <a:gd name="T63" fmla="*/ 14 h 544"/>
                                <a:gd name="T64" fmla="*/ 1 w 901"/>
                                <a:gd name="T65" fmla="*/ 15 h 544"/>
                                <a:gd name="T66" fmla="*/ 1 w 901"/>
                                <a:gd name="T67" fmla="*/ 16 h 544"/>
                                <a:gd name="T68" fmla="*/ 1 w 901"/>
                                <a:gd name="T69" fmla="*/ 17 h 544"/>
                                <a:gd name="T70" fmla="*/ 0 w 901"/>
                                <a:gd name="T71" fmla="*/ 18 h 544"/>
                                <a:gd name="T72" fmla="*/ 0 w 901"/>
                                <a:gd name="T73" fmla="*/ 19 h 544"/>
                                <a:gd name="T74" fmla="*/ 0 w 901"/>
                                <a:gd name="T75" fmla="*/ 20 h 544"/>
                                <a:gd name="T76" fmla="*/ 0 w 901"/>
                                <a:gd name="T77" fmla="*/ 22 h 54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1"/>
                                <a:gd name="T118" fmla="*/ 0 h 544"/>
                                <a:gd name="T119" fmla="*/ 901 w 901"/>
                                <a:gd name="T120" fmla="*/ 544 h 54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1" h="544">
                                  <a:moveTo>
                                    <a:pt x="901" y="6"/>
                                  </a:moveTo>
                                  <a:lnTo>
                                    <a:pt x="865" y="3"/>
                                  </a:lnTo>
                                  <a:lnTo>
                                    <a:pt x="836" y="2"/>
                                  </a:lnTo>
                                  <a:lnTo>
                                    <a:pt x="796" y="1"/>
                                  </a:lnTo>
                                  <a:lnTo>
                                    <a:pt x="756" y="0"/>
                                  </a:lnTo>
                                  <a:lnTo>
                                    <a:pt x="709" y="1"/>
                                  </a:lnTo>
                                  <a:lnTo>
                                    <a:pt x="660" y="2"/>
                                  </a:lnTo>
                                  <a:lnTo>
                                    <a:pt x="615" y="4"/>
                                  </a:lnTo>
                                  <a:lnTo>
                                    <a:pt x="578" y="7"/>
                                  </a:lnTo>
                                  <a:lnTo>
                                    <a:pt x="536" y="12"/>
                                  </a:lnTo>
                                  <a:lnTo>
                                    <a:pt x="490" y="18"/>
                                  </a:lnTo>
                                  <a:lnTo>
                                    <a:pt x="461" y="24"/>
                                  </a:lnTo>
                                  <a:lnTo>
                                    <a:pt x="437" y="31"/>
                                  </a:lnTo>
                                  <a:lnTo>
                                    <a:pt x="411" y="37"/>
                                  </a:lnTo>
                                  <a:lnTo>
                                    <a:pt x="385" y="45"/>
                                  </a:lnTo>
                                  <a:lnTo>
                                    <a:pt x="357" y="55"/>
                                  </a:lnTo>
                                  <a:lnTo>
                                    <a:pt x="326" y="70"/>
                                  </a:lnTo>
                                  <a:lnTo>
                                    <a:pt x="299" y="82"/>
                                  </a:lnTo>
                                  <a:lnTo>
                                    <a:pt x="274" y="94"/>
                                  </a:lnTo>
                                  <a:lnTo>
                                    <a:pt x="254" y="107"/>
                                  </a:lnTo>
                                  <a:lnTo>
                                    <a:pt x="233" y="123"/>
                                  </a:lnTo>
                                  <a:lnTo>
                                    <a:pt x="212" y="139"/>
                                  </a:lnTo>
                                  <a:lnTo>
                                    <a:pt x="186" y="160"/>
                                  </a:lnTo>
                                  <a:lnTo>
                                    <a:pt x="163" y="180"/>
                                  </a:lnTo>
                                  <a:lnTo>
                                    <a:pt x="146" y="196"/>
                                  </a:lnTo>
                                  <a:lnTo>
                                    <a:pt x="130" y="212"/>
                                  </a:lnTo>
                                  <a:lnTo>
                                    <a:pt x="112" y="231"/>
                                  </a:lnTo>
                                  <a:lnTo>
                                    <a:pt x="96" y="246"/>
                                  </a:lnTo>
                                  <a:lnTo>
                                    <a:pt x="81" y="266"/>
                                  </a:lnTo>
                                  <a:lnTo>
                                    <a:pt x="69" y="287"/>
                                  </a:lnTo>
                                  <a:lnTo>
                                    <a:pt x="56" y="315"/>
                                  </a:lnTo>
                                  <a:lnTo>
                                    <a:pt x="43" y="343"/>
                                  </a:lnTo>
                                  <a:lnTo>
                                    <a:pt x="33" y="369"/>
                                  </a:lnTo>
                                  <a:lnTo>
                                    <a:pt x="24" y="394"/>
                                  </a:lnTo>
                                  <a:lnTo>
                                    <a:pt x="17" y="419"/>
                                  </a:lnTo>
                                  <a:lnTo>
                                    <a:pt x="9" y="451"/>
                                  </a:lnTo>
                                  <a:lnTo>
                                    <a:pt x="5" y="480"/>
                                  </a:lnTo>
                                  <a:lnTo>
                                    <a:pt x="1" y="509"/>
                                  </a:lnTo>
                                  <a:lnTo>
                                    <a:pt x="0" y="544"/>
                                  </a:lnTo>
                                </a:path>
                              </a:pathLst>
                            </a:custGeom>
                            <a:noFill/>
                            <a:ln w="4763">
                              <a:solidFill>
                                <a:srgbClr val="FFC0FF"/>
                              </a:solidFill>
                              <a:round/>
                              <a:headEnd/>
                              <a:tailEnd/>
                            </a:ln>
                          </p:spPr>
                          <p:txBody>
                            <a:bodyPr/>
                            <a:lstStyle/>
                            <a:p>
                              <a:endParaRPr lang="cs-CZ"/>
                            </a:p>
                          </p:txBody>
                        </p:sp>
                      </p:grpSp>
                    </p:grpSp>
                    <p:grpSp>
                      <p:nvGrpSpPr>
                        <p:cNvPr id="438" name="Group 179">
                          <a:extLst>
                            <a:ext uri="{FF2B5EF4-FFF2-40B4-BE49-F238E27FC236}">
                              <a16:creationId xmlns:a16="http://schemas.microsoft.com/office/drawing/2014/main" id="{7AB4478F-318A-4D0E-80A9-1F16A8FA0585}"/>
                            </a:ext>
                          </a:extLst>
                        </p:cNvPr>
                        <p:cNvGrpSpPr>
                          <a:grpSpLocks/>
                        </p:cNvGrpSpPr>
                        <p:nvPr/>
                      </p:nvGrpSpPr>
                      <p:grpSpPr bwMode="auto">
                        <a:xfrm>
                          <a:off x="2073" y="1705"/>
                          <a:ext cx="48" cy="24"/>
                          <a:chOff x="2073" y="1705"/>
                          <a:chExt cx="48" cy="24"/>
                        </a:xfrm>
                      </p:grpSpPr>
                      <p:sp>
                        <p:nvSpPr>
                          <p:cNvPr id="439" name="Oval 180">
                            <a:extLst>
                              <a:ext uri="{FF2B5EF4-FFF2-40B4-BE49-F238E27FC236}">
                                <a16:creationId xmlns:a16="http://schemas.microsoft.com/office/drawing/2014/main" id="{AB3AB583-2167-4346-9A6E-68ABB7D5D3EB}"/>
                              </a:ext>
                            </a:extLst>
                          </p:cNvPr>
                          <p:cNvSpPr>
                            <a:spLocks noChangeArrowheads="1"/>
                          </p:cNvSpPr>
                          <p:nvPr/>
                        </p:nvSpPr>
                        <p:spPr bwMode="auto">
                          <a:xfrm>
                            <a:off x="2073" y="1705"/>
                            <a:ext cx="48" cy="24"/>
                          </a:xfrm>
                          <a:prstGeom prst="ellipse">
                            <a:avLst/>
                          </a:prstGeom>
                          <a:solidFill>
                            <a:srgbClr val="FF00FF"/>
                          </a:solidFill>
                          <a:ln w="3175">
                            <a:solidFill>
                              <a:srgbClr val="400040"/>
                            </a:solidFill>
                            <a:round/>
                            <a:headEnd/>
                            <a:tailEnd/>
                          </a:ln>
                        </p:spPr>
                        <p:txBody>
                          <a:bodyPr/>
                          <a:lstStyle/>
                          <a:p>
                            <a:endParaRPr lang="en-US"/>
                          </a:p>
                        </p:txBody>
                      </p:sp>
                      <p:sp>
                        <p:nvSpPr>
                          <p:cNvPr id="440" name="Oval 181">
                            <a:extLst>
                              <a:ext uri="{FF2B5EF4-FFF2-40B4-BE49-F238E27FC236}">
                                <a16:creationId xmlns:a16="http://schemas.microsoft.com/office/drawing/2014/main" id="{5D732F01-7C4A-4600-81A9-57027EB04D45}"/>
                              </a:ext>
                            </a:extLst>
                          </p:cNvPr>
                          <p:cNvSpPr>
                            <a:spLocks noChangeArrowheads="1"/>
                          </p:cNvSpPr>
                          <p:nvPr/>
                        </p:nvSpPr>
                        <p:spPr bwMode="auto">
                          <a:xfrm>
                            <a:off x="2077" y="1708"/>
                            <a:ext cx="39" cy="18"/>
                          </a:xfrm>
                          <a:prstGeom prst="ellipse">
                            <a:avLst/>
                          </a:prstGeom>
                          <a:solidFill>
                            <a:srgbClr val="600060"/>
                          </a:solidFill>
                          <a:ln w="3175">
                            <a:solidFill>
                              <a:srgbClr val="400040"/>
                            </a:solidFill>
                            <a:round/>
                            <a:headEnd/>
                            <a:tailEnd/>
                          </a:ln>
                        </p:spPr>
                        <p:txBody>
                          <a:bodyPr/>
                          <a:lstStyle/>
                          <a:p>
                            <a:endParaRPr lang="en-US"/>
                          </a:p>
                        </p:txBody>
                      </p:sp>
                    </p:grpSp>
                  </p:grpSp>
                </p:grpSp>
              </p:grpSp>
              <p:grpSp>
                <p:nvGrpSpPr>
                  <p:cNvPr id="419" name="Group 182">
                    <a:extLst>
                      <a:ext uri="{FF2B5EF4-FFF2-40B4-BE49-F238E27FC236}">
                        <a16:creationId xmlns:a16="http://schemas.microsoft.com/office/drawing/2014/main" id="{0B825E0F-B789-4168-A127-8865FDDAE222}"/>
                      </a:ext>
                    </a:extLst>
                  </p:cNvPr>
                  <p:cNvGrpSpPr>
                    <a:grpSpLocks/>
                  </p:cNvGrpSpPr>
                  <p:nvPr/>
                </p:nvGrpSpPr>
                <p:grpSpPr bwMode="auto">
                  <a:xfrm>
                    <a:off x="2009" y="1688"/>
                    <a:ext cx="82" cy="250"/>
                    <a:chOff x="2009" y="1688"/>
                    <a:chExt cx="82" cy="250"/>
                  </a:xfrm>
                </p:grpSpPr>
                <p:grpSp>
                  <p:nvGrpSpPr>
                    <p:cNvPr id="420" name="Group 183">
                      <a:extLst>
                        <a:ext uri="{FF2B5EF4-FFF2-40B4-BE49-F238E27FC236}">
                          <a16:creationId xmlns:a16="http://schemas.microsoft.com/office/drawing/2014/main" id="{86DB59CF-CA47-478D-BB4D-DA13D62C45DD}"/>
                        </a:ext>
                      </a:extLst>
                    </p:cNvPr>
                    <p:cNvGrpSpPr>
                      <a:grpSpLocks/>
                    </p:cNvGrpSpPr>
                    <p:nvPr/>
                  </p:nvGrpSpPr>
                  <p:grpSpPr bwMode="auto">
                    <a:xfrm>
                      <a:off x="2009" y="1698"/>
                      <a:ext cx="82" cy="240"/>
                      <a:chOff x="2009" y="1698"/>
                      <a:chExt cx="82" cy="240"/>
                    </a:xfrm>
                  </p:grpSpPr>
                  <p:sp>
                    <p:nvSpPr>
                      <p:cNvPr id="425" name="Freeform 184">
                        <a:extLst>
                          <a:ext uri="{FF2B5EF4-FFF2-40B4-BE49-F238E27FC236}">
                            <a16:creationId xmlns:a16="http://schemas.microsoft.com/office/drawing/2014/main" id="{159D232E-27F8-4A0F-99A0-712164451047}"/>
                          </a:ext>
                        </a:extLst>
                      </p:cNvPr>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0000A0"/>
                      </a:solidFill>
                      <a:ln w="9525">
                        <a:noFill/>
                        <a:round/>
                        <a:headEnd/>
                        <a:tailEnd/>
                      </a:ln>
                    </p:spPr>
                    <p:txBody>
                      <a:bodyPr/>
                      <a:lstStyle/>
                      <a:p>
                        <a:endParaRPr lang="cs-CZ"/>
                      </a:p>
                    </p:txBody>
                  </p:sp>
                  <p:grpSp>
                    <p:nvGrpSpPr>
                      <p:cNvPr id="426" name="Group 185">
                        <a:extLst>
                          <a:ext uri="{FF2B5EF4-FFF2-40B4-BE49-F238E27FC236}">
                            <a16:creationId xmlns:a16="http://schemas.microsoft.com/office/drawing/2014/main" id="{D11D3B60-0BB1-4C25-A316-30B49492189B}"/>
                          </a:ext>
                        </a:extLst>
                      </p:cNvPr>
                      <p:cNvGrpSpPr>
                        <a:grpSpLocks/>
                      </p:cNvGrpSpPr>
                      <p:nvPr/>
                    </p:nvGrpSpPr>
                    <p:grpSpPr bwMode="auto">
                      <a:xfrm>
                        <a:off x="2009" y="1698"/>
                        <a:ext cx="82" cy="239"/>
                        <a:chOff x="2009" y="1698"/>
                        <a:chExt cx="82" cy="239"/>
                      </a:xfrm>
                    </p:grpSpPr>
                    <p:grpSp>
                      <p:nvGrpSpPr>
                        <p:cNvPr id="427" name="Group 186">
                          <a:extLst>
                            <a:ext uri="{FF2B5EF4-FFF2-40B4-BE49-F238E27FC236}">
                              <a16:creationId xmlns:a16="http://schemas.microsoft.com/office/drawing/2014/main" id="{7EC80A3B-CF8C-403C-BFED-547473A6FD17}"/>
                            </a:ext>
                          </a:extLst>
                        </p:cNvPr>
                        <p:cNvGrpSpPr>
                          <a:grpSpLocks/>
                        </p:cNvGrpSpPr>
                        <p:nvPr/>
                      </p:nvGrpSpPr>
                      <p:grpSpPr bwMode="auto">
                        <a:xfrm>
                          <a:off x="2009" y="1698"/>
                          <a:ext cx="82" cy="239"/>
                          <a:chOff x="2009" y="1698"/>
                          <a:chExt cx="82" cy="239"/>
                        </a:xfrm>
                      </p:grpSpPr>
                      <p:grpSp>
                        <p:nvGrpSpPr>
                          <p:cNvPr id="429" name="Group 187">
                            <a:extLst>
                              <a:ext uri="{FF2B5EF4-FFF2-40B4-BE49-F238E27FC236}">
                                <a16:creationId xmlns:a16="http://schemas.microsoft.com/office/drawing/2014/main" id="{74EDA418-3310-4647-A1C7-265771C66780}"/>
                              </a:ext>
                            </a:extLst>
                          </p:cNvPr>
                          <p:cNvGrpSpPr>
                            <a:grpSpLocks/>
                          </p:cNvGrpSpPr>
                          <p:nvPr/>
                        </p:nvGrpSpPr>
                        <p:grpSpPr bwMode="auto">
                          <a:xfrm>
                            <a:off x="2009" y="1698"/>
                            <a:ext cx="82" cy="239"/>
                            <a:chOff x="2009" y="1698"/>
                            <a:chExt cx="82" cy="239"/>
                          </a:xfrm>
                        </p:grpSpPr>
                        <p:sp>
                          <p:nvSpPr>
                            <p:cNvPr id="431" name="Freeform 188">
                              <a:extLst>
                                <a:ext uri="{FF2B5EF4-FFF2-40B4-BE49-F238E27FC236}">
                                  <a16:creationId xmlns:a16="http://schemas.microsoft.com/office/drawing/2014/main" id="{AB1E5219-8D5D-4850-A331-657F8E5D694F}"/>
                                </a:ext>
                              </a:extLst>
                            </p:cNvPr>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000040"/>
                            </a:solidFill>
                            <a:ln w="9525">
                              <a:noFill/>
                              <a:round/>
                              <a:headEnd/>
                              <a:tailEnd/>
                            </a:ln>
                          </p:spPr>
                          <p:txBody>
                            <a:bodyPr/>
                            <a:lstStyle/>
                            <a:p>
                              <a:endParaRPr lang="cs-CZ"/>
                            </a:p>
                          </p:txBody>
                        </p:sp>
                        <p:sp>
                          <p:nvSpPr>
                            <p:cNvPr id="432" name="Freeform 189">
                              <a:extLst>
                                <a:ext uri="{FF2B5EF4-FFF2-40B4-BE49-F238E27FC236}">
                                  <a16:creationId xmlns:a16="http://schemas.microsoft.com/office/drawing/2014/main" id="{0AA262A0-6355-49DF-8033-C41240B8ADA4}"/>
                                </a:ext>
                              </a:extLst>
                            </p:cNvPr>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000040"/>
                            </a:solidFill>
                            <a:ln w="9525">
                              <a:noFill/>
                              <a:round/>
                              <a:headEnd/>
                              <a:tailEnd/>
                            </a:ln>
                          </p:spPr>
                          <p:txBody>
                            <a:bodyPr/>
                            <a:lstStyle/>
                            <a:p>
                              <a:endParaRPr lang="cs-CZ"/>
                            </a:p>
                          </p:txBody>
                        </p:sp>
                      </p:grpSp>
                      <p:sp>
                        <p:nvSpPr>
                          <p:cNvPr id="430" name="Freeform 190">
                            <a:extLst>
                              <a:ext uri="{FF2B5EF4-FFF2-40B4-BE49-F238E27FC236}">
                                <a16:creationId xmlns:a16="http://schemas.microsoft.com/office/drawing/2014/main" id="{2C704E3C-9B12-4EFB-96C9-0D83578D3F7D}"/>
                              </a:ext>
                            </a:extLst>
                          </p:cNvPr>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4040FF"/>
                          </a:solidFill>
                          <a:ln w="9525">
                            <a:noFill/>
                            <a:round/>
                            <a:headEnd/>
                            <a:tailEnd/>
                          </a:ln>
                        </p:spPr>
                        <p:txBody>
                          <a:bodyPr/>
                          <a:lstStyle/>
                          <a:p>
                            <a:endParaRPr lang="cs-CZ"/>
                          </a:p>
                        </p:txBody>
                      </p:sp>
                    </p:grpSp>
                    <p:sp>
                      <p:nvSpPr>
                        <p:cNvPr id="428" name="Freeform 191">
                          <a:extLst>
                            <a:ext uri="{FF2B5EF4-FFF2-40B4-BE49-F238E27FC236}">
                              <a16:creationId xmlns:a16="http://schemas.microsoft.com/office/drawing/2014/main" id="{A5FFFDCF-B280-4B62-A138-BA2C275310DA}"/>
                            </a:ext>
                          </a:extLst>
                        </p:cNvPr>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noFill/>
                        <a:ln w="4763">
                          <a:solidFill>
                            <a:srgbClr val="C0C0FF"/>
                          </a:solidFill>
                          <a:round/>
                          <a:headEnd/>
                          <a:tailEnd/>
                        </a:ln>
                      </p:spPr>
                      <p:txBody>
                        <a:bodyPr/>
                        <a:lstStyle/>
                        <a:p>
                          <a:endParaRPr lang="cs-CZ"/>
                        </a:p>
                      </p:txBody>
                    </p:sp>
                  </p:grpSp>
                </p:grpSp>
                <p:grpSp>
                  <p:nvGrpSpPr>
                    <p:cNvPr id="421" name="Group 192">
                      <a:extLst>
                        <a:ext uri="{FF2B5EF4-FFF2-40B4-BE49-F238E27FC236}">
                          <a16:creationId xmlns:a16="http://schemas.microsoft.com/office/drawing/2014/main" id="{DCE30EA4-67E5-454E-8661-F40364E12204}"/>
                        </a:ext>
                      </a:extLst>
                    </p:cNvPr>
                    <p:cNvGrpSpPr>
                      <a:grpSpLocks/>
                    </p:cNvGrpSpPr>
                    <p:nvPr/>
                  </p:nvGrpSpPr>
                  <p:grpSpPr bwMode="auto">
                    <a:xfrm>
                      <a:off x="2010" y="1688"/>
                      <a:ext cx="53" cy="26"/>
                      <a:chOff x="2010" y="1688"/>
                      <a:chExt cx="53" cy="26"/>
                    </a:xfrm>
                  </p:grpSpPr>
                  <p:sp>
                    <p:nvSpPr>
                      <p:cNvPr id="422" name="Oval 193">
                        <a:extLst>
                          <a:ext uri="{FF2B5EF4-FFF2-40B4-BE49-F238E27FC236}">
                            <a16:creationId xmlns:a16="http://schemas.microsoft.com/office/drawing/2014/main" id="{DE66623E-7D5E-4341-BBBB-B364A08261A5}"/>
                          </a:ext>
                        </a:extLst>
                      </p:cNvPr>
                      <p:cNvSpPr>
                        <a:spLocks noChangeArrowheads="1"/>
                      </p:cNvSpPr>
                      <p:nvPr/>
                    </p:nvSpPr>
                    <p:spPr bwMode="auto">
                      <a:xfrm>
                        <a:off x="2010" y="1688"/>
                        <a:ext cx="53" cy="26"/>
                      </a:xfrm>
                      <a:prstGeom prst="ellipse">
                        <a:avLst/>
                      </a:prstGeom>
                      <a:solidFill>
                        <a:srgbClr val="4040FF"/>
                      </a:solidFill>
                      <a:ln w="3175">
                        <a:solidFill>
                          <a:srgbClr val="000020"/>
                        </a:solidFill>
                        <a:round/>
                        <a:headEnd/>
                        <a:tailEnd/>
                      </a:ln>
                    </p:spPr>
                    <p:txBody>
                      <a:bodyPr/>
                      <a:lstStyle/>
                      <a:p>
                        <a:endParaRPr lang="en-US"/>
                      </a:p>
                    </p:txBody>
                  </p:sp>
                  <p:sp>
                    <p:nvSpPr>
                      <p:cNvPr id="423" name="Oval 194">
                        <a:extLst>
                          <a:ext uri="{FF2B5EF4-FFF2-40B4-BE49-F238E27FC236}">
                            <a16:creationId xmlns:a16="http://schemas.microsoft.com/office/drawing/2014/main" id="{698BACF6-E285-495D-B3A0-59D37193ACC9}"/>
                          </a:ext>
                        </a:extLst>
                      </p:cNvPr>
                      <p:cNvSpPr>
                        <a:spLocks noChangeArrowheads="1"/>
                      </p:cNvSpPr>
                      <p:nvPr/>
                    </p:nvSpPr>
                    <p:spPr bwMode="auto">
                      <a:xfrm>
                        <a:off x="2016" y="1691"/>
                        <a:ext cx="41" cy="20"/>
                      </a:xfrm>
                      <a:prstGeom prst="ellipse">
                        <a:avLst/>
                      </a:prstGeom>
                      <a:solidFill>
                        <a:srgbClr val="000080"/>
                      </a:solidFill>
                      <a:ln w="3175">
                        <a:solidFill>
                          <a:srgbClr val="000020"/>
                        </a:solidFill>
                        <a:round/>
                        <a:headEnd/>
                        <a:tailEnd/>
                      </a:ln>
                    </p:spPr>
                    <p:txBody>
                      <a:bodyPr/>
                      <a:lstStyle/>
                      <a:p>
                        <a:endParaRPr lang="en-US"/>
                      </a:p>
                    </p:txBody>
                  </p:sp>
                  <p:sp>
                    <p:nvSpPr>
                      <p:cNvPr id="424" name="Oval 195">
                        <a:extLst>
                          <a:ext uri="{FF2B5EF4-FFF2-40B4-BE49-F238E27FC236}">
                            <a16:creationId xmlns:a16="http://schemas.microsoft.com/office/drawing/2014/main" id="{357BB9DB-4891-4669-A2C3-E0E4F38CA5BF}"/>
                          </a:ext>
                        </a:extLst>
                      </p:cNvPr>
                      <p:cNvSpPr>
                        <a:spLocks noChangeArrowheads="1"/>
                      </p:cNvSpPr>
                      <p:nvPr/>
                    </p:nvSpPr>
                    <p:spPr bwMode="auto">
                      <a:xfrm>
                        <a:off x="2018" y="1693"/>
                        <a:ext cx="35" cy="15"/>
                      </a:xfrm>
                      <a:prstGeom prst="ellipse">
                        <a:avLst/>
                      </a:prstGeom>
                      <a:solidFill>
                        <a:srgbClr val="400040"/>
                      </a:solidFill>
                      <a:ln w="3175">
                        <a:solidFill>
                          <a:srgbClr val="000020"/>
                        </a:solidFill>
                        <a:round/>
                        <a:headEnd/>
                        <a:tailEnd/>
                      </a:ln>
                    </p:spPr>
                    <p:txBody>
                      <a:bodyPr/>
                      <a:lstStyle/>
                      <a:p>
                        <a:endParaRPr lang="en-US"/>
                      </a:p>
                    </p:txBody>
                  </p:sp>
                </p:grpSp>
              </p:grpSp>
            </p:grpSp>
            <p:grpSp>
              <p:nvGrpSpPr>
                <p:cNvPr id="404" name="Group 196">
                  <a:extLst>
                    <a:ext uri="{FF2B5EF4-FFF2-40B4-BE49-F238E27FC236}">
                      <a16:creationId xmlns:a16="http://schemas.microsoft.com/office/drawing/2014/main" id="{AD78A10F-7CD5-42B7-87D2-318F0A88339F}"/>
                    </a:ext>
                  </a:extLst>
                </p:cNvPr>
                <p:cNvGrpSpPr>
                  <a:grpSpLocks/>
                </p:cNvGrpSpPr>
                <p:nvPr/>
              </p:nvGrpSpPr>
              <p:grpSpPr bwMode="auto">
                <a:xfrm>
                  <a:off x="3024" y="2160"/>
                  <a:ext cx="48" cy="429"/>
                  <a:chOff x="2009" y="1688"/>
                  <a:chExt cx="82" cy="250"/>
                </a:xfrm>
              </p:grpSpPr>
              <p:grpSp>
                <p:nvGrpSpPr>
                  <p:cNvPr id="405" name="Group 197">
                    <a:extLst>
                      <a:ext uri="{FF2B5EF4-FFF2-40B4-BE49-F238E27FC236}">
                        <a16:creationId xmlns:a16="http://schemas.microsoft.com/office/drawing/2014/main" id="{355B3FA7-905F-4F41-985E-C7164DDDAED0}"/>
                      </a:ext>
                    </a:extLst>
                  </p:cNvPr>
                  <p:cNvGrpSpPr>
                    <a:grpSpLocks/>
                  </p:cNvGrpSpPr>
                  <p:nvPr/>
                </p:nvGrpSpPr>
                <p:grpSpPr bwMode="auto">
                  <a:xfrm>
                    <a:off x="2009" y="1698"/>
                    <a:ext cx="82" cy="240"/>
                    <a:chOff x="2009" y="1698"/>
                    <a:chExt cx="82" cy="240"/>
                  </a:xfrm>
                </p:grpSpPr>
                <p:sp>
                  <p:nvSpPr>
                    <p:cNvPr id="410" name="Freeform 198">
                      <a:extLst>
                        <a:ext uri="{FF2B5EF4-FFF2-40B4-BE49-F238E27FC236}">
                          <a16:creationId xmlns:a16="http://schemas.microsoft.com/office/drawing/2014/main" id="{CB77A13B-CCE3-4B07-84D2-A65F7BC71CB1}"/>
                        </a:ext>
                      </a:extLst>
                    </p:cNvPr>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FF3300"/>
                    </a:solidFill>
                    <a:ln w="9525">
                      <a:noFill/>
                      <a:round/>
                      <a:headEnd/>
                      <a:tailEnd/>
                    </a:ln>
                  </p:spPr>
                  <p:txBody>
                    <a:bodyPr/>
                    <a:lstStyle/>
                    <a:p>
                      <a:endParaRPr lang="cs-CZ"/>
                    </a:p>
                  </p:txBody>
                </p:sp>
                <p:grpSp>
                  <p:nvGrpSpPr>
                    <p:cNvPr id="411" name="Group 199">
                      <a:extLst>
                        <a:ext uri="{FF2B5EF4-FFF2-40B4-BE49-F238E27FC236}">
                          <a16:creationId xmlns:a16="http://schemas.microsoft.com/office/drawing/2014/main" id="{B399FC39-4CDB-478D-87EA-B20401B5E0E4}"/>
                        </a:ext>
                      </a:extLst>
                    </p:cNvPr>
                    <p:cNvGrpSpPr>
                      <a:grpSpLocks/>
                    </p:cNvGrpSpPr>
                    <p:nvPr/>
                  </p:nvGrpSpPr>
                  <p:grpSpPr bwMode="auto">
                    <a:xfrm>
                      <a:off x="2009" y="1698"/>
                      <a:ext cx="82" cy="239"/>
                      <a:chOff x="2009" y="1698"/>
                      <a:chExt cx="82" cy="239"/>
                    </a:xfrm>
                  </p:grpSpPr>
                  <p:grpSp>
                    <p:nvGrpSpPr>
                      <p:cNvPr id="412" name="Group 200">
                        <a:extLst>
                          <a:ext uri="{FF2B5EF4-FFF2-40B4-BE49-F238E27FC236}">
                            <a16:creationId xmlns:a16="http://schemas.microsoft.com/office/drawing/2014/main" id="{DCDCAB6F-2C11-4DFD-B404-F425839991F8}"/>
                          </a:ext>
                        </a:extLst>
                      </p:cNvPr>
                      <p:cNvGrpSpPr>
                        <a:grpSpLocks/>
                      </p:cNvGrpSpPr>
                      <p:nvPr/>
                    </p:nvGrpSpPr>
                    <p:grpSpPr bwMode="auto">
                      <a:xfrm>
                        <a:off x="2009" y="1698"/>
                        <a:ext cx="82" cy="239"/>
                        <a:chOff x="2009" y="1698"/>
                        <a:chExt cx="82" cy="239"/>
                      </a:xfrm>
                    </p:grpSpPr>
                    <p:grpSp>
                      <p:nvGrpSpPr>
                        <p:cNvPr id="414" name="Group 201">
                          <a:extLst>
                            <a:ext uri="{FF2B5EF4-FFF2-40B4-BE49-F238E27FC236}">
                              <a16:creationId xmlns:a16="http://schemas.microsoft.com/office/drawing/2014/main" id="{8F963F89-8F93-4718-9C62-D22A7859954F}"/>
                            </a:ext>
                          </a:extLst>
                        </p:cNvPr>
                        <p:cNvGrpSpPr>
                          <a:grpSpLocks/>
                        </p:cNvGrpSpPr>
                        <p:nvPr/>
                      </p:nvGrpSpPr>
                      <p:grpSpPr bwMode="auto">
                        <a:xfrm>
                          <a:off x="2009" y="1698"/>
                          <a:ext cx="82" cy="239"/>
                          <a:chOff x="2009" y="1698"/>
                          <a:chExt cx="82" cy="239"/>
                        </a:xfrm>
                      </p:grpSpPr>
                      <p:sp>
                        <p:nvSpPr>
                          <p:cNvPr id="416" name="Freeform 202">
                            <a:extLst>
                              <a:ext uri="{FF2B5EF4-FFF2-40B4-BE49-F238E27FC236}">
                                <a16:creationId xmlns:a16="http://schemas.microsoft.com/office/drawing/2014/main" id="{B6C01F36-80FA-40EB-AAE6-56976F0A6E0D}"/>
                              </a:ext>
                            </a:extLst>
                          </p:cNvPr>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FF3300"/>
                          </a:solidFill>
                          <a:ln w="9525">
                            <a:noFill/>
                            <a:round/>
                            <a:headEnd/>
                            <a:tailEnd/>
                          </a:ln>
                        </p:spPr>
                        <p:txBody>
                          <a:bodyPr/>
                          <a:lstStyle/>
                          <a:p>
                            <a:endParaRPr lang="cs-CZ"/>
                          </a:p>
                        </p:txBody>
                      </p:sp>
                      <p:sp>
                        <p:nvSpPr>
                          <p:cNvPr id="417" name="Freeform 203">
                            <a:extLst>
                              <a:ext uri="{FF2B5EF4-FFF2-40B4-BE49-F238E27FC236}">
                                <a16:creationId xmlns:a16="http://schemas.microsoft.com/office/drawing/2014/main" id="{475D4959-E711-46A1-9ADC-AD44CA72216A}"/>
                              </a:ext>
                            </a:extLst>
                          </p:cNvPr>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FF3300"/>
                          </a:solidFill>
                          <a:ln w="9525">
                            <a:noFill/>
                            <a:round/>
                            <a:headEnd/>
                            <a:tailEnd/>
                          </a:ln>
                        </p:spPr>
                        <p:txBody>
                          <a:bodyPr/>
                          <a:lstStyle/>
                          <a:p>
                            <a:endParaRPr lang="cs-CZ"/>
                          </a:p>
                        </p:txBody>
                      </p:sp>
                    </p:grpSp>
                    <p:sp>
                      <p:nvSpPr>
                        <p:cNvPr id="415" name="Freeform 204">
                          <a:extLst>
                            <a:ext uri="{FF2B5EF4-FFF2-40B4-BE49-F238E27FC236}">
                              <a16:creationId xmlns:a16="http://schemas.microsoft.com/office/drawing/2014/main" id="{90C956D8-315E-4488-8861-34367B22F9CD}"/>
                            </a:ext>
                          </a:extLst>
                        </p:cNvPr>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FF3300"/>
                        </a:solidFill>
                        <a:ln w="9525">
                          <a:noFill/>
                          <a:round/>
                          <a:headEnd/>
                          <a:tailEnd/>
                        </a:ln>
                      </p:spPr>
                      <p:txBody>
                        <a:bodyPr/>
                        <a:lstStyle/>
                        <a:p>
                          <a:endParaRPr lang="cs-CZ"/>
                        </a:p>
                      </p:txBody>
                    </p:sp>
                  </p:grpSp>
                  <p:sp>
                    <p:nvSpPr>
                      <p:cNvPr id="413" name="Freeform 205">
                        <a:extLst>
                          <a:ext uri="{FF2B5EF4-FFF2-40B4-BE49-F238E27FC236}">
                            <a16:creationId xmlns:a16="http://schemas.microsoft.com/office/drawing/2014/main" id="{2C74BB1F-17C9-4AD4-87CE-B80870EA9026}"/>
                          </a:ext>
                        </a:extLst>
                      </p:cNvPr>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solidFill>
                        <a:srgbClr val="FF3300"/>
                      </a:solidFill>
                      <a:ln w="4763">
                        <a:solidFill>
                          <a:srgbClr val="C0C0FF"/>
                        </a:solidFill>
                        <a:round/>
                        <a:headEnd/>
                        <a:tailEnd/>
                      </a:ln>
                    </p:spPr>
                    <p:txBody>
                      <a:bodyPr/>
                      <a:lstStyle/>
                      <a:p>
                        <a:endParaRPr lang="cs-CZ"/>
                      </a:p>
                    </p:txBody>
                  </p:sp>
                </p:grpSp>
              </p:grpSp>
              <p:grpSp>
                <p:nvGrpSpPr>
                  <p:cNvPr id="406" name="Group 206">
                    <a:extLst>
                      <a:ext uri="{FF2B5EF4-FFF2-40B4-BE49-F238E27FC236}">
                        <a16:creationId xmlns:a16="http://schemas.microsoft.com/office/drawing/2014/main" id="{81F7C7C0-9E9A-4EEF-AD13-00B77F944B57}"/>
                      </a:ext>
                    </a:extLst>
                  </p:cNvPr>
                  <p:cNvGrpSpPr>
                    <a:grpSpLocks/>
                  </p:cNvGrpSpPr>
                  <p:nvPr/>
                </p:nvGrpSpPr>
                <p:grpSpPr bwMode="auto">
                  <a:xfrm>
                    <a:off x="2010" y="1688"/>
                    <a:ext cx="53" cy="26"/>
                    <a:chOff x="2010" y="1688"/>
                    <a:chExt cx="53" cy="26"/>
                  </a:xfrm>
                </p:grpSpPr>
                <p:sp>
                  <p:nvSpPr>
                    <p:cNvPr id="407" name="Oval 207">
                      <a:extLst>
                        <a:ext uri="{FF2B5EF4-FFF2-40B4-BE49-F238E27FC236}">
                          <a16:creationId xmlns:a16="http://schemas.microsoft.com/office/drawing/2014/main" id="{C7BFF888-CB97-48FF-9609-0200C3BCBCCB}"/>
                        </a:ext>
                      </a:extLst>
                    </p:cNvPr>
                    <p:cNvSpPr>
                      <a:spLocks noChangeArrowheads="1"/>
                    </p:cNvSpPr>
                    <p:nvPr/>
                  </p:nvSpPr>
                  <p:spPr bwMode="auto">
                    <a:xfrm>
                      <a:off x="2010" y="1688"/>
                      <a:ext cx="53" cy="26"/>
                    </a:xfrm>
                    <a:prstGeom prst="ellipse">
                      <a:avLst/>
                    </a:prstGeom>
                    <a:solidFill>
                      <a:srgbClr val="FF3300"/>
                    </a:solidFill>
                    <a:ln w="3175">
                      <a:solidFill>
                        <a:srgbClr val="000020"/>
                      </a:solidFill>
                      <a:round/>
                      <a:headEnd/>
                      <a:tailEnd/>
                    </a:ln>
                  </p:spPr>
                  <p:txBody>
                    <a:bodyPr/>
                    <a:lstStyle/>
                    <a:p>
                      <a:endParaRPr lang="en-US"/>
                    </a:p>
                  </p:txBody>
                </p:sp>
                <p:sp>
                  <p:nvSpPr>
                    <p:cNvPr id="408" name="Oval 208">
                      <a:extLst>
                        <a:ext uri="{FF2B5EF4-FFF2-40B4-BE49-F238E27FC236}">
                          <a16:creationId xmlns:a16="http://schemas.microsoft.com/office/drawing/2014/main" id="{234C46C0-884A-4818-9B83-17C28C1E1492}"/>
                        </a:ext>
                      </a:extLst>
                    </p:cNvPr>
                    <p:cNvSpPr>
                      <a:spLocks noChangeArrowheads="1"/>
                    </p:cNvSpPr>
                    <p:nvPr/>
                  </p:nvSpPr>
                  <p:spPr bwMode="auto">
                    <a:xfrm>
                      <a:off x="2016" y="1691"/>
                      <a:ext cx="41" cy="20"/>
                    </a:xfrm>
                    <a:prstGeom prst="ellipse">
                      <a:avLst/>
                    </a:prstGeom>
                    <a:solidFill>
                      <a:srgbClr val="FF3300"/>
                    </a:solidFill>
                    <a:ln w="3175">
                      <a:solidFill>
                        <a:srgbClr val="000020"/>
                      </a:solidFill>
                      <a:round/>
                      <a:headEnd/>
                      <a:tailEnd/>
                    </a:ln>
                  </p:spPr>
                  <p:txBody>
                    <a:bodyPr/>
                    <a:lstStyle/>
                    <a:p>
                      <a:endParaRPr lang="en-US"/>
                    </a:p>
                  </p:txBody>
                </p:sp>
                <p:sp>
                  <p:nvSpPr>
                    <p:cNvPr id="409" name="Oval 209">
                      <a:extLst>
                        <a:ext uri="{FF2B5EF4-FFF2-40B4-BE49-F238E27FC236}">
                          <a16:creationId xmlns:a16="http://schemas.microsoft.com/office/drawing/2014/main" id="{D448ED8D-EC6A-4287-A441-5882054ABF22}"/>
                        </a:ext>
                      </a:extLst>
                    </p:cNvPr>
                    <p:cNvSpPr>
                      <a:spLocks noChangeArrowheads="1"/>
                    </p:cNvSpPr>
                    <p:nvPr/>
                  </p:nvSpPr>
                  <p:spPr bwMode="auto">
                    <a:xfrm>
                      <a:off x="2018" y="1693"/>
                      <a:ext cx="35" cy="15"/>
                    </a:xfrm>
                    <a:prstGeom prst="ellipse">
                      <a:avLst/>
                    </a:prstGeom>
                    <a:solidFill>
                      <a:srgbClr val="FF3300"/>
                    </a:solidFill>
                    <a:ln w="3175">
                      <a:solidFill>
                        <a:srgbClr val="000020"/>
                      </a:solidFill>
                      <a:round/>
                      <a:headEnd/>
                      <a:tailEnd/>
                    </a:ln>
                  </p:spPr>
                  <p:txBody>
                    <a:bodyPr/>
                    <a:lstStyle/>
                    <a:p>
                      <a:endParaRPr lang="en-US"/>
                    </a:p>
                  </p:txBody>
                </p:sp>
              </p:grpSp>
            </p:grpSp>
          </p:grpSp>
          <p:sp>
            <p:nvSpPr>
              <p:cNvPr id="402" name="Line 211">
                <a:extLst>
                  <a:ext uri="{FF2B5EF4-FFF2-40B4-BE49-F238E27FC236}">
                    <a16:creationId xmlns:a16="http://schemas.microsoft.com/office/drawing/2014/main" id="{C72FA3D5-E3E4-4F97-8EB2-E6AFB18D0D5E}"/>
                  </a:ext>
                </a:extLst>
              </p:cNvPr>
              <p:cNvSpPr>
                <a:spLocks noChangeShapeType="1"/>
              </p:cNvSpPr>
              <p:nvPr/>
            </p:nvSpPr>
            <p:spPr bwMode="auto">
              <a:xfrm flipV="1">
                <a:off x="843330" y="1217130"/>
                <a:ext cx="536622" cy="1004526"/>
              </a:xfrm>
              <a:prstGeom prst="line">
                <a:avLst/>
              </a:prstGeom>
              <a:noFill/>
              <a:ln w="19050">
                <a:solidFill>
                  <a:schemeClr val="tx1"/>
                </a:solidFill>
                <a:round/>
                <a:headEnd/>
                <a:tailEnd type="triangle" w="med" len="med"/>
              </a:ln>
            </p:spPr>
            <p:txBody>
              <a:bodyPr wrap="none" anchor="ctr"/>
              <a:lstStyle/>
              <a:p>
                <a:endParaRPr lang="cs-CZ"/>
              </a:p>
            </p:txBody>
          </p:sp>
        </p:grpSp>
      </p:grpSp>
      <p:grpSp>
        <p:nvGrpSpPr>
          <p:cNvPr id="655" name="Skupina 654">
            <a:extLst>
              <a:ext uri="{FF2B5EF4-FFF2-40B4-BE49-F238E27FC236}">
                <a16:creationId xmlns:a16="http://schemas.microsoft.com/office/drawing/2014/main" id="{447C02A7-4264-4B53-84DF-4B6A845C11E0}"/>
              </a:ext>
            </a:extLst>
          </p:cNvPr>
          <p:cNvGrpSpPr/>
          <p:nvPr/>
        </p:nvGrpSpPr>
        <p:grpSpPr>
          <a:xfrm>
            <a:off x="9268752" y="1204484"/>
            <a:ext cx="3335489" cy="5668898"/>
            <a:chOff x="5312097" y="506890"/>
            <a:chExt cx="3335489" cy="5668898"/>
          </a:xfrm>
        </p:grpSpPr>
        <p:sp>
          <p:nvSpPr>
            <p:cNvPr id="656" name="Vývojový diagram: postup 655">
              <a:extLst>
                <a:ext uri="{FF2B5EF4-FFF2-40B4-BE49-F238E27FC236}">
                  <a16:creationId xmlns:a16="http://schemas.microsoft.com/office/drawing/2014/main" id="{B34348F0-8EF7-42EA-B6B5-8147F2489E37}"/>
                </a:ext>
              </a:extLst>
            </p:cNvPr>
            <p:cNvSpPr/>
            <p:nvPr/>
          </p:nvSpPr>
          <p:spPr>
            <a:xfrm>
              <a:off x="5312097" y="506890"/>
              <a:ext cx="2922703" cy="5668898"/>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7" name="TextovéPole 656">
              <a:extLst>
                <a:ext uri="{FF2B5EF4-FFF2-40B4-BE49-F238E27FC236}">
                  <a16:creationId xmlns:a16="http://schemas.microsoft.com/office/drawing/2014/main" id="{8BD775C4-09C0-4031-986A-0429A47436A7}"/>
                </a:ext>
              </a:extLst>
            </p:cNvPr>
            <p:cNvSpPr txBox="1"/>
            <p:nvPr/>
          </p:nvSpPr>
          <p:spPr>
            <a:xfrm>
              <a:off x="5794243" y="976815"/>
              <a:ext cx="2648029" cy="461665"/>
            </a:xfrm>
            <a:prstGeom prst="rect">
              <a:avLst/>
            </a:prstGeom>
            <a:noFill/>
          </p:spPr>
          <p:txBody>
            <a:bodyPr wrap="square" rtlCol="0">
              <a:spAutoFit/>
            </a:bodyPr>
            <a:lstStyle/>
            <a:p>
              <a:pPr algn="ctr" eaLnBrk="0" hangingPunct="0"/>
              <a:r>
                <a:rPr lang="cs-CZ" sz="1600" dirty="0" err="1">
                  <a:latin typeface="Times New Roman" pitchFamily="18" charset="0"/>
                </a:rPr>
                <a:t>nucleus</a:t>
              </a:r>
              <a:r>
                <a:rPr lang="cs-CZ" sz="2400" dirty="0">
                  <a:latin typeface="Times New Roman" pitchFamily="18" charset="0"/>
                </a:rPr>
                <a:t> </a:t>
              </a:r>
              <a:r>
                <a:rPr lang="cs-CZ" sz="1600" dirty="0" err="1">
                  <a:latin typeface="Times New Roman" pitchFamily="18" charset="0"/>
                </a:rPr>
                <a:t>paraventricularis</a:t>
              </a:r>
              <a:endParaRPr lang="cs-CZ" sz="2400" dirty="0">
                <a:latin typeface="Times New Roman" pitchFamily="18" charset="0"/>
              </a:endParaRPr>
            </a:p>
          </p:txBody>
        </p:sp>
        <p:sp>
          <p:nvSpPr>
            <p:cNvPr id="658" name="TextovéPole 657">
              <a:extLst>
                <a:ext uri="{FF2B5EF4-FFF2-40B4-BE49-F238E27FC236}">
                  <a16:creationId xmlns:a16="http://schemas.microsoft.com/office/drawing/2014/main" id="{BC0C7733-DA47-4100-9A7D-2775CF1A53A3}"/>
                </a:ext>
              </a:extLst>
            </p:cNvPr>
            <p:cNvSpPr txBox="1"/>
            <p:nvPr/>
          </p:nvSpPr>
          <p:spPr>
            <a:xfrm>
              <a:off x="6888088" y="2006497"/>
              <a:ext cx="1454754" cy="830997"/>
            </a:xfrm>
            <a:prstGeom prst="rect">
              <a:avLst/>
            </a:prstGeom>
            <a:noFill/>
          </p:spPr>
          <p:txBody>
            <a:bodyPr wrap="square" rtlCol="0">
              <a:spAutoFit/>
            </a:bodyPr>
            <a:lstStyle/>
            <a:p>
              <a:pPr eaLnBrk="0" hangingPunct="0"/>
              <a:r>
                <a:rPr lang="cs-CZ" sz="1600" b="1" dirty="0">
                  <a:latin typeface="Times New Roman" pitchFamily="18" charset="0"/>
                </a:rPr>
                <a:t>centrální</a:t>
              </a:r>
            </a:p>
            <a:p>
              <a:pPr eaLnBrk="0" hangingPunct="0"/>
              <a:r>
                <a:rPr lang="cs-CZ" sz="1600" b="1" dirty="0">
                  <a:latin typeface="Times New Roman" pitchFamily="18" charset="0"/>
                </a:rPr>
                <a:t>osmoreceptory</a:t>
              </a:r>
              <a:endParaRPr lang="cs-CZ" sz="2400" b="1" dirty="0">
                <a:latin typeface="Times New Roman" pitchFamily="18" charset="0"/>
              </a:endParaRPr>
            </a:p>
          </p:txBody>
        </p:sp>
        <p:sp>
          <p:nvSpPr>
            <p:cNvPr id="659" name="TextovéPole 658">
              <a:extLst>
                <a:ext uri="{FF2B5EF4-FFF2-40B4-BE49-F238E27FC236}">
                  <a16:creationId xmlns:a16="http://schemas.microsoft.com/office/drawing/2014/main" id="{4D6A8983-B829-4D69-8992-335C33DDBE7A}"/>
                </a:ext>
              </a:extLst>
            </p:cNvPr>
            <p:cNvSpPr txBox="1"/>
            <p:nvPr/>
          </p:nvSpPr>
          <p:spPr>
            <a:xfrm>
              <a:off x="5999557" y="789285"/>
              <a:ext cx="2648029" cy="461665"/>
            </a:xfrm>
            <a:prstGeom prst="rect">
              <a:avLst/>
            </a:prstGeom>
            <a:noFill/>
          </p:spPr>
          <p:txBody>
            <a:bodyPr wrap="square" rtlCol="0">
              <a:spAutoFit/>
            </a:bodyPr>
            <a:lstStyle/>
            <a:p>
              <a:pPr eaLnBrk="0" hangingPunct="0"/>
              <a:r>
                <a:rPr lang="cs-CZ" sz="1600" dirty="0" err="1">
                  <a:latin typeface="Times New Roman" pitchFamily="18" charset="0"/>
                </a:rPr>
                <a:t>nucleus</a:t>
              </a:r>
              <a:r>
                <a:rPr lang="cs-CZ" sz="2400" dirty="0">
                  <a:latin typeface="Times New Roman" pitchFamily="18" charset="0"/>
                </a:rPr>
                <a:t> </a:t>
              </a:r>
              <a:r>
                <a:rPr lang="cs-CZ" sz="1600" dirty="0" err="1">
                  <a:latin typeface="Times New Roman" pitchFamily="18" charset="0"/>
                </a:rPr>
                <a:t>supraopticus</a:t>
              </a:r>
              <a:endParaRPr lang="cs-CZ" sz="2400" dirty="0">
                <a:latin typeface="Times New Roman" pitchFamily="18" charset="0"/>
              </a:endParaRPr>
            </a:p>
          </p:txBody>
        </p:sp>
        <p:grpSp>
          <p:nvGrpSpPr>
            <p:cNvPr id="660" name="Group 214">
              <a:extLst>
                <a:ext uri="{FF2B5EF4-FFF2-40B4-BE49-F238E27FC236}">
                  <a16:creationId xmlns:a16="http://schemas.microsoft.com/office/drawing/2014/main" id="{4C16CE08-FB69-46B1-A325-3F264441D915}"/>
                </a:ext>
              </a:extLst>
            </p:cNvPr>
            <p:cNvGrpSpPr>
              <a:grpSpLocks/>
            </p:cNvGrpSpPr>
            <p:nvPr/>
          </p:nvGrpSpPr>
          <p:grpSpPr bwMode="auto">
            <a:xfrm>
              <a:off x="5431634" y="4941168"/>
              <a:ext cx="628650" cy="438150"/>
              <a:chOff x="926" y="2874"/>
              <a:chExt cx="396" cy="276"/>
            </a:xfrm>
          </p:grpSpPr>
          <p:sp>
            <p:nvSpPr>
              <p:cNvPr id="704" name="Freeform 215">
                <a:extLst>
                  <a:ext uri="{FF2B5EF4-FFF2-40B4-BE49-F238E27FC236}">
                    <a16:creationId xmlns:a16="http://schemas.microsoft.com/office/drawing/2014/main" id="{FB0F8989-FF3F-4E50-85B3-EFAE1F107EB9}"/>
                  </a:ext>
                </a:extLst>
              </p:cNvPr>
              <p:cNvSpPr>
                <a:spLocks/>
              </p:cNvSpPr>
              <p:nvPr/>
            </p:nvSpPr>
            <p:spPr bwMode="auto">
              <a:xfrm>
                <a:off x="1080" y="2917"/>
                <a:ext cx="144" cy="178"/>
              </a:xfrm>
              <a:custGeom>
                <a:avLst/>
                <a:gdLst>
                  <a:gd name="T0" fmla="*/ 1 w 2017"/>
                  <a:gd name="T1" fmla="*/ 1 h 2671"/>
                  <a:gd name="T2" fmla="*/ 1 w 2017"/>
                  <a:gd name="T3" fmla="*/ 2 h 2671"/>
                  <a:gd name="T4" fmla="*/ 1 w 2017"/>
                  <a:gd name="T5" fmla="*/ 2 h 2671"/>
                  <a:gd name="T6" fmla="*/ 1 w 2017"/>
                  <a:gd name="T7" fmla="*/ 2 h 2671"/>
                  <a:gd name="T8" fmla="*/ 0 w 2017"/>
                  <a:gd name="T9" fmla="*/ 3 h 2671"/>
                  <a:gd name="T10" fmla="*/ 0 w 2017"/>
                  <a:gd name="T11" fmla="*/ 4 h 2671"/>
                  <a:gd name="T12" fmla="*/ 0 w 2017"/>
                  <a:gd name="T13" fmla="*/ 4 h 2671"/>
                  <a:gd name="T14" fmla="*/ 0 w 2017"/>
                  <a:gd name="T15" fmla="*/ 4 h 2671"/>
                  <a:gd name="T16" fmla="*/ 0 w 2017"/>
                  <a:gd name="T17" fmla="*/ 4 h 2671"/>
                  <a:gd name="T18" fmla="*/ 0 w 2017"/>
                  <a:gd name="T19" fmla="*/ 5 h 2671"/>
                  <a:gd name="T20" fmla="*/ 0 w 2017"/>
                  <a:gd name="T21" fmla="*/ 5 h 2671"/>
                  <a:gd name="T22" fmla="*/ 0 w 2017"/>
                  <a:gd name="T23" fmla="*/ 5 h 2671"/>
                  <a:gd name="T24" fmla="*/ 0 w 2017"/>
                  <a:gd name="T25" fmla="*/ 5 h 2671"/>
                  <a:gd name="T26" fmla="*/ 1 w 2017"/>
                  <a:gd name="T27" fmla="*/ 6 h 2671"/>
                  <a:gd name="T28" fmla="*/ 1 w 2017"/>
                  <a:gd name="T29" fmla="*/ 6 h 2671"/>
                  <a:gd name="T30" fmla="*/ 1 w 2017"/>
                  <a:gd name="T31" fmla="*/ 6 h 2671"/>
                  <a:gd name="T32" fmla="*/ 1 w 2017"/>
                  <a:gd name="T33" fmla="*/ 7 h 2671"/>
                  <a:gd name="T34" fmla="*/ 1 w 2017"/>
                  <a:gd name="T35" fmla="*/ 7 h 2671"/>
                  <a:gd name="T36" fmla="*/ 2 w 2017"/>
                  <a:gd name="T37" fmla="*/ 7 h 2671"/>
                  <a:gd name="T38" fmla="*/ 2 w 2017"/>
                  <a:gd name="T39" fmla="*/ 7 h 2671"/>
                  <a:gd name="T40" fmla="*/ 2 w 2017"/>
                  <a:gd name="T41" fmla="*/ 8 h 2671"/>
                  <a:gd name="T42" fmla="*/ 1 w 2017"/>
                  <a:gd name="T43" fmla="*/ 8 h 2671"/>
                  <a:gd name="T44" fmla="*/ 1 w 2017"/>
                  <a:gd name="T45" fmla="*/ 9 h 2671"/>
                  <a:gd name="T46" fmla="*/ 1 w 2017"/>
                  <a:gd name="T47" fmla="*/ 9 h 2671"/>
                  <a:gd name="T48" fmla="*/ 1 w 2017"/>
                  <a:gd name="T49" fmla="*/ 10 h 2671"/>
                  <a:gd name="T50" fmla="*/ 0 w 2017"/>
                  <a:gd name="T51" fmla="*/ 10 h 2671"/>
                  <a:gd name="T52" fmla="*/ 0 w 2017"/>
                  <a:gd name="T53" fmla="*/ 10 h 2671"/>
                  <a:gd name="T54" fmla="*/ 0 w 2017"/>
                  <a:gd name="T55" fmla="*/ 11 h 2671"/>
                  <a:gd name="T56" fmla="*/ 0 w 2017"/>
                  <a:gd name="T57" fmla="*/ 11 h 2671"/>
                  <a:gd name="T58" fmla="*/ 0 w 2017"/>
                  <a:gd name="T59" fmla="*/ 12 h 2671"/>
                  <a:gd name="T60" fmla="*/ 0 w 2017"/>
                  <a:gd name="T61" fmla="*/ 12 h 2671"/>
                  <a:gd name="T62" fmla="*/ 0 w 2017"/>
                  <a:gd name="T63" fmla="*/ 12 h 2671"/>
                  <a:gd name="T64" fmla="*/ 0 w 2017"/>
                  <a:gd name="T65" fmla="*/ 12 h 2671"/>
                  <a:gd name="T66" fmla="*/ 1 w 2017"/>
                  <a:gd name="T67" fmla="*/ 12 h 2671"/>
                  <a:gd name="T68" fmla="*/ 1 w 2017"/>
                  <a:gd name="T69" fmla="*/ 12 h 2671"/>
                  <a:gd name="T70" fmla="*/ 1 w 2017"/>
                  <a:gd name="T71" fmla="*/ 12 h 2671"/>
                  <a:gd name="T72" fmla="*/ 1 w 2017"/>
                  <a:gd name="T73" fmla="*/ 12 h 2671"/>
                  <a:gd name="T74" fmla="*/ 1 w 2017"/>
                  <a:gd name="T75" fmla="*/ 12 h 2671"/>
                  <a:gd name="T76" fmla="*/ 2 w 2017"/>
                  <a:gd name="T77" fmla="*/ 12 h 2671"/>
                  <a:gd name="T78" fmla="*/ 2 w 2017"/>
                  <a:gd name="T79" fmla="*/ 11 h 2671"/>
                  <a:gd name="T80" fmla="*/ 3 w 2017"/>
                  <a:gd name="T81" fmla="*/ 11 h 2671"/>
                  <a:gd name="T82" fmla="*/ 4 w 2017"/>
                  <a:gd name="T83" fmla="*/ 11 h 2671"/>
                  <a:gd name="T84" fmla="*/ 5 w 2017"/>
                  <a:gd name="T85" fmla="*/ 10 h 2671"/>
                  <a:gd name="T86" fmla="*/ 6 w 2017"/>
                  <a:gd name="T87" fmla="*/ 10 h 2671"/>
                  <a:gd name="T88" fmla="*/ 7 w 2017"/>
                  <a:gd name="T89" fmla="*/ 9 h 2671"/>
                  <a:gd name="T90" fmla="*/ 7 w 2017"/>
                  <a:gd name="T91" fmla="*/ 9 h 2671"/>
                  <a:gd name="T92" fmla="*/ 8 w 2017"/>
                  <a:gd name="T93" fmla="*/ 9 h 2671"/>
                  <a:gd name="T94" fmla="*/ 8 w 2017"/>
                  <a:gd name="T95" fmla="*/ 9 h 2671"/>
                  <a:gd name="T96" fmla="*/ 8 w 2017"/>
                  <a:gd name="T97" fmla="*/ 9 h 2671"/>
                  <a:gd name="T98" fmla="*/ 8 w 2017"/>
                  <a:gd name="T99" fmla="*/ 0 h 2671"/>
                  <a:gd name="T100" fmla="*/ 3 w 2017"/>
                  <a:gd name="T101" fmla="*/ 5 h 267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017"/>
                  <a:gd name="T154" fmla="*/ 0 h 2671"/>
                  <a:gd name="T155" fmla="*/ 2017 w 2017"/>
                  <a:gd name="T156" fmla="*/ 2671 h 267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017" h="2671">
                    <a:moveTo>
                      <a:pt x="162" y="314"/>
                    </a:moveTo>
                    <a:lnTo>
                      <a:pt x="164" y="316"/>
                    </a:lnTo>
                    <a:lnTo>
                      <a:pt x="166" y="323"/>
                    </a:lnTo>
                    <a:lnTo>
                      <a:pt x="166" y="332"/>
                    </a:lnTo>
                    <a:lnTo>
                      <a:pt x="163" y="345"/>
                    </a:lnTo>
                    <a:lnTo>
                      <a:pt x="160" y="361"/>
                    </a:lnTo>
                    <a:lnTo>
                      <a:pt x="157" y="380"/>
                    </a:lnTo>
                    <a:lnTo>
                      <a:pt x="152" y="401"/>
                    </a:lnTo>
                    <a:lnTo>
                      <a:pt x="147" y="424"/>
                    </a:lnTo>
                    <a:lnTo>
                      <a:pt x="141" y="450"/>
                    </a:lnTo>
                    <a:lnTo>
                      <a:pt x="133" y="477"/>
                    </a:lnTo>
                    <a:lnTo>
                      <a:pt x="126" y="506"/>
                    </a:lnTo>
                    <a:lnTo>
                      <a:pt x="118" y="536"/>
                    </a:lnTo>
                    <a:lnTo>
                      <a:pt x="101" y="598"/>
                    </a:lnTo>
                    <a:lnTo>
                      <a:pt x="83" y="662"/>
                    </a:lnTo>
                    <a:lnTo>
                      <a:pt x="65" y="726"/>
                    </a:lnTo>
                    <a:lnTo>
                      <a:pt x="48" y="790"/>
                    </a:lnTo>
                    <a:lnTo>
                      <a:pt x="40" y="820"/>
                    </a:lnTo>
                    <a:lnTo>
                      <a:pt x="33" y="847"/>
                    </a:lnTo>
                    <a:lnTo>
                      <a:pt x="26" y="875"/>
                    </a:lnTo>
                    <a:lnTo>
                      <a:pt x="19" y="901"/>
                    </a:lnTo>
                    <a:lnTo>
                      <a:pt x="13" y="924"/>
                    </a:lnTo>
                    <a:lnTo>
                      <a:pt x="9" y="946"/>
                    </a:lnTo>
                    <a:lnTo>
                      <a:pt x="5" y="964"/>
                    </a:lnTo>
                    <a:lnTo>
                      <a:pt x="2" y="980"/>
                    </a:lnTo>
                    <a:lnTo>
                      <a:pt x="1" y="994"/>
                    </a:lnTo>
                    <a:lnTo>
                      <a:pt x="0" y="1004"/>
                    </a:lnTo>
                    <a:lnTo>
                      <a:pt x="1" y="1010"/>
                    </a:lnTo>
                    <a:lnTo>
                      <a:pt x="3" y="1013"/>
                    </a:lnTo>
                    <a:lnTo>
                      <a:pt x="7" y="1014"/>
                    </a:lnTo>
                    <a:lnTo>
                      <a:pt x="12" y="1020"/>
                    </a:lnTo>
                    <a:lnTo>
                      <a:pt x="18" y="1026"/>
                    </a:lnTo>
                    <a:lnTo>
                      <a:pt x="25" y="1037"/>
                    </a:lnTo>
                    <a:lnTo>
                      <a:pt x="33" y="1049"/>
                    </a:lnTo>
                    <a:lnTo>
                      <a:pt x="42" y="1064"/>
                    </a:lnTo>
                    <a:lnTo>
                      <a:pt x="52" y="1081"/>
                    </a:lnTo>
                    <a:lnTo>
                      <a:pt x="61" y="1099"/>
                    </a:lnTo>
                    <a:lnTo>
                      <a:pt x="72" y="1119"/>
                    </a:lnTo>
                    <a:lnTo>
                      <a:pt x="84" y="1142"/>
                    </a:lnTo>
                    <a:lnTo>
                      <a:pt x="95" y="1164"/>
                    </a:lnTo>
                    <a:lnTo>
                      <a:pt x="106" y="1188"/>
                    </a:lnTo>
                    <a:lnTo>
                      <a:pt x="131" y="1238"/>
                    </a:lnTo>
                    <a:lnTo>
                      <a:pt x="157" y="1291"/>
                    </a:lnTo>
                    <a:lnTo>
                      <a:pt x="182" y="1342"/>
                    </a:lnTo>
                    <a:lnTo>
                      <a:pt x="207" y="1392"/>
                    </a:lnTo>
                    <a:lnTo>
                      <a:pt x="219" y="1416"/>
                    </a:lnTo>
                    <a:lnTo>
                      <a:pt x="231" y="1439"/>
                    </a:lnTo>
                    <a:lnTo>
                      <a:pt x="242" y="1461"/>
                    </a:lnTo>
                    <a:lnTo>
                      <a:pt x="253" y="1480"/>
                    </a:lnTo>
                    <a:lnTo>
                      <a:pt x="263" y="1500"/>
                    </a:lnTo>
                    <a:lnTo>
                      <a:pt x="272" y="1516"/>
                    </a:lnTo>
                    <a:lnTo>
                      <a:pt x="281" y="1531"/>
                    </a:lnTo>
                    <a:lnTo>
                      <a:pt x="289" y="1542"/>
                    </a:lnTo>
                    <a:lnTo>
                      <a:pt x="296" y="1552"/>
                    </a:lnTo>
                    <a:lnTo>
                      <a:pt x="301" y="1560"/>
                    </a:lnTo>
                    <a:lnTo>
                      <a:pt x="306" y="1564"/>
                    </a:lnTo>
                    <a:lnTo>
                      <a:pt x="311" y="1565"/>
                    </a:lnTo>
                    <a:lnTo>
                      <a:pt x="315" y="1588"/>
                    </a:lnTo>
                    <a:lnTo>
                      <a:pt x="318" y="1613"/>
                    </a:lnTo>
                    <a:lnTo>
                      <a:pt x="318" y="1638"/>
                    </a:lnTo>
                    <a:lnTo>
                      <a:pt x="317" y="1663"/>
                    </a:lnTo>
                    <a:lnTo>
                      <a:pt x="314" y="1689"/>
                    </a:lnTo>
                    <a:lnTo>
                      <a:pt x="310" y="1715"/>
                    </a:lnTo>
                    <a:lnTo>
                      <a:pt x="304" y="1741"/>
                    </a:lnTo>
                    <a:lnTo>
                      <a:pt x="297" y="1767"/>
                    </a:lnTo>
                    <a:lnTo>
                      <a:pt x="289" y="1793"/>
                    </a:lnTo>
                    <a:lnTo>
                      <a:pt x="281" y="1820"/>
                    </a:lnTo>
                    <a:lnTo>
                      <a:pt x="260" y="1872"/>
                    </a:lnTo>
                    <a:lnTo>
                      <a:pt x="237" y="1925"/>
                    </a:lnTo>
                    <a:lnTo>
                      <a:pt x="212" y="1977"/>
                    </a:lnTo>
                    <a:lnTo>
                      <a:pt x="186" y="2028"/>
                    </a:lnTo>
                    <a:lnTo>
                      <a:pt x="161" y="2077"/>
                    </a:lnTo>
                    <a:lnTo>
                      <a:pt x="139" y="2125"/>
                    </a:lnTo>
                    <a:lnTo>
                      <a:pt x="117" y="2170"/>
                    </a:lnTo>
                    <a:lnTo>
                      <a:pt x="107" y="2192"/>
                    </a:lnTo>
                    <a:lnTo>
                      <a:pt x="99" y="2213"/>
                    </a:lnTo>
                    <a:lnTo>
                      <a:pt x="91" y="2233"/>
                    </a:lnTo>
                    <a:lnTo>
                      <a:pt x="85" y="2252"/>
                    </a:lnTo>
                    <a:lnTo>
                      <a:pt x="81" y="2272"/>
                    </a:lnTo>
                    <a:lnTo>
                      <a:pt x="76" y="2289"/>
                    </a:lnTo>
                    <a:lnTo>
                      <a:pt x="74" y="2306"/>
                    </a:lnTo>
                    <a:lnTo>
                      <a:pt x="74" y="2322"/>
                    </a:lnTo>
                    <a:lnTo>
                      <a:pt x="69" y="2356"/>
                    </a:lnTo>
                    <a:lnTo>
                      <a:pt x="63" y="2392"/>
                    </a:lnTo>
                    <a:lnTo>
                      <a:pt x="46" y="2460"/>
                    </a:lnTo>
                    <a:lnTo>
                      <a:pt x="39" y="2493"/>
                    </a:lnTo>
                    <a:lnTo>
                      <a:pt x="33" y="2524"/>
                    </a:lnTo>
                    <a:lnTo>
                      <a:pt x="28" y="2554"/>
                    </a:lnTo>
                    <a:lnTo>
                      <a:pt x="26" y="2581"/>
                    </a:lnTo>
                    <a:lnTo>
                      <a:pt x="27" y="2606"/>
                    </a:lnTo>
                    <a:lnTo>
                      <a:pt x="29" y="2617"/>
                    </a:lnTo>
                    <a:lnTo>
                      <a:pt x="32" y="2627"/>
                    </a:lnTo>
                    <a:lnTo>
                      <a:pt x="35" y="2637"/>
                    </a:lnTo>
                    <a:lnTo>
                      <a:pt x="40" y="2644"/>
                    </a:lnTo>
                    <a:lnTo>
                      <a:pt x="47" y="2652"/>
                    </a:lnTo>
                    <a:lnTo>
                      <a:pt x="55" y="2658"/>
                    </a:lnTo>
                    <a:lnTo>
                      <a:pt x="65" y="2664"/>
                    </a:lnTo>
                    <a:lnTo>
                      <a:pt x="75" y="2667"/>
                    </a:lnTo>
                    <a:lnTo>
                      <a:pt x="88" y="2670"/>
                    </a:lnTo>
                    <a:lnTo>
                      <a:pt x="102" y="2671"/>
                    </a:lnTo>
                    <a:lnTo>
                      <a:pt x="119" y="2671"/>
                    </a:lnTo>
                    <a:lnTo>
                      <a:pt x="137" y="2670"/>
                    </a:lnTo>
                    <a:lnTo>
                      <a:pt x="157" y="2667"/>
                    </a:lnTo>
                    <a:lnTo>
                      <a:pt x="179" y="2663"/>
                    </a:lnTo>
                    <a:lnTo>
                      <a:pt x="180" y="2662"/>
                    </a:lnTo>
                    <a:lnTo>
                      <a:pt x="183" y="2659"/>
                    </a:lnTo>
                    <a:lnTo>
                      <a:pt x="188" y="2656"/>
                    </a:lnTo>
                    <a:lnTo>
                      <a:pt x="195" y="2652"/>
                    </a:lnTo>
                    <a:lnTo>
                      <a:pt x="202" y="2648"/>
                    </a:lnTo>
                    <a:lnTo>
                      <a:pt x="211" y="2643"/>
                    </a:lnTo>
                    <a:lnTo>
                      <a:pt x="222" y="2637"/>
                    </a:lnTo>
                    <a:lnTo>
                      <a:pt x="234" y="2632"/>
                    </a:lnTo>
                    <a:lnTo>
                      <a:pt x="247" y="2624"/>
                    </a:lnTo>
                    <a:lnTo>
                      <a:pt x="262" y="2617"/>
                    </a:lnTo>
                    <a:lnTo>
                      <a:pt x="277" y="2609"/>
                    </a:lnTo>
                    <a:lnTo>
                      <a:pt x="294" y="2601"/>
                    </a:lnTo>
                    <a:lnTo>
                      <a:pt x="313" y="2591"/>
                    </a:lnTo>
                    <a:lnTo>
                      <a:pt x="331" y="2582"/>
                    </a:lnTo>
                    <a:lnTo>
                      <a:pt x="373" y="2562"/>
                    </a:lnTo>
                    <a:lnTo>
                      <a:pt x="417" y="2539"/>
                    </a:lnTo>
                    <a:lnTo>
                      <a:pt x="466" y="2516"/>
                    </a:lnTo>
                    <a:lnTo>
                      <a:pt x="517" y="2491"/>
                    </a:lnTo>
                    <a:lnTo>
                      <a:pt x="571" y="2466"/>
                    </a:lnTo>
                    <a:lnTo>
                      <a:pt x="627" y="2439"/>
                    </a:lnTo>
                    <a:lnTo>
                      <a:pt x="684" y="2411"/>
                    </a:lnTo>
                    <a:lnTo>
                      <a:pt x="743" y="2383"/>
                    </a:lnTo>
                    <a:lnTo>
                      <a:pt x="803" y="2355"/>
                    </a:lnTo>
                    <a:lnTo>
                      <a:pt x="923" y="2297"/>
                    </a:lnTo>
                    <a:lnTo>
                      <a:pt x="983" y="2269"/>
                    </a:lnTo>
                    <a:lnTo>
                      <a:pt x="1042" y="2241"/>
                    </a:lnTo>
                    <a:lnTo>
                      <a:pt x="1101" y="2213"/>
                    </a:lnTo>
                    <a:lnTo>
                      <a:pt x="1158" y="2186"/>
                    </a:lnTo>
                    <a:lnTo>
                      <a:pt x="1213" y="2159"/>
                    </a:lnTo>
                    <a:lnTo>
                      <a:pt x="1266" y="2135"/>
                    </a:lnTo>
                    <a:lnTo>
                      <a:pt x="1316" y="2110"/>
                    </a:lnTo>
                    <a:lnTo>
                      <a:pt x="1364" y="2088"/>
                    </a:lnTo>
                    <a:lnTo>
                      <a:pt x="1407" y="2067"/>
                    </a:lnTo>
                    <a:lnTo>
                      <a:pt x="1428" y="2058"/>
                    </a:lnTo>
                    <a:lnTo>
                      <a:pt x="1447" y="2048"/>
                    </a:lnTo>
                    <a:lnTo>
                      <a:pt x="1465" y="2039"/>
                    </a:lnTo>
                    <a:lnTo>
                      <a:pt x="1483" y="2031"/>
                    </a:lnTo>
                    <a:lnTo>
                      <a:pt x="1498" y="2022"/>
                    </a:lnTo>
                    <a:lnTo>
                      <a:pt x="1514" y="2016"/>
                    </a:lnTo>
                    <a:lnTo>
                      <a:pt x="1527" y="2008"/>
                    </a:lnTo>
                    <a:lnTo>
                      <a:pt x="1540" y="2003"/>
                    </a:lnTo>
                    <a:lnTo>
                      <a:pt x="1551" y="1998"/>
                    </a:lnTo>
                    <a:lnTo>
                      <a:pt x="1561" y="1992"/>
                    </a:lnTo>
                    <a:lnTo>
                      <a:pt x="2017" y="1446"/>
                    </a:lnTo>
                    <a:lnTo>
                      <a:pt x="1903" y="187"/>
                    </a:lnTo>
                    <a:lnTo>
                      <a:pt x="1567" y="0"/>
                    </a:lnTo>
                    <a:lnTo>
                      <a:pt x="590" y="308"/>
                    </a:lnTo>
                    <a:lnTo>
                      <a:pt x="620" y="967"/>
                    </a:lnTo>
                    <a:lnTo>
                      <a:pt x="544" y="1165"/>
                    </a:lnTo>
                    <a:lnTo>
                      <a:pt x="162" y="314"/>
                    </a:lnTo>
                    <a:close/>
                  </a:path>
                </a:pathLst>
              </a:custGeom>
              <a:solidFill>
                <a:srgbClr val="CC6600"/>
              </a:solidFill>
              <a:ln w="9525">
                <a:noFill/>
                <a:round/>
                <a:headEnd/>
                <a:tailEnd/>
              </a:ln>
            </p:spPr>
            <p:txBody>
              <a:bodyPr/>
              <a:lstStyle/>
              <a:p>
                <a:endParaRPr lang="cs-CZ"/>
              </a:p>
            </p:txBody>
          </p:sp>
          <p:grpSp>
            <p:nvGrpSpPr>
              <p:cNvPr id="705" name="Group 216">
                <a:extLst>
                  <a:ext uri="{FF2B5EF4-FFF2-40B4-BE49-F238E27FC236}">
                    <a16:creationId xmlns:a16="http://schemas.microsoft.com/office/drawing/2014/main" id="{31747472-6ABC-44A6-8DD8-64E5FF1D6FC1}"/>
                  </a:ext>
                </a:extLst>
              </p:cNvPr>
              <p:cNvGrpSpPr>
                <a:grpSpLocks/>
              </p:cNvGrpSpPr>
              <p:nvPr/>
            </p:nvGrpSpPr>
            <p:grpSpPr bwMode="auto">
              <a:xfrm>
                <a:off x="926" y="2874"/>
                <a:ext cx="396" cy="276"/>
                <a:chOff x="926" y="2874"/>
                <a:chExt cx="396" cy="276"/>
              </a:xfrm>
            </p:grpSpPr>
            <p:grpSp>
              <p:nvGrpSpPr>
                <p:cNvPr id="706" name="Group 217">
                  <a:extLst>
                    <a:ext uri="{FF2B5EF4-FFF2-40B4-BE49-F238E27FC236}">
                      <a16:creationId xmlns:a16="http://schemas.microsoft.com/office/drawing/2014/main" id="{22CA4522-A17D-4B0D-B53C-E8EC364EF6FE}"/>
                    </a:ext>
                  </a:extLst>
                </p:cNvPr>
                <p:cNvGrpSpPr>
                  <a:grpSpLocks/>
                </p:cNvGrpSpPr>
                <p:nvPr/>
              </p:nvGrpSpPr>
              <p:grpSpPr bwMode="auto">
                <a:xfrm>
                  <a:off x="926" y="2874"/>
                  <a:ext cx="258" cy="276"/>
                  <a:chOff x="926" y="2874"/>
                  <a:chExt cx="258" cy="276"/>
                </a:xfrm>
              </p:grpSpPr>
              <p:sp>
                <p:nvSpPr>
                  <p:cNvPr id="713" name="Freeform 218">
                    <a:extLst>
                      <a:ext uri="{FF2B5EF4-FFF2-40B4-BE49-F238E27FC236}">
                        <a16:creationId xmlns:a16="http://schemas.microsoft.com/office/drawing/2014/main" id="{87A06331-3A14-44D4-B83A-8DF8DE11E54B}"/>
                      </a:ext>
                    </a:extLst>
                  </p:cNvPr>
                  <p:cNvSpPr>
                    <a:spLocks/>
                  </p:cNvSpPr>
                  <p:nvPr/>
                </p:nvSpPr>
                <p:spPr bwMode="auto">
                  <a:xfrm>
                    <a:off x="926" y="2874"/>
                    <a:ext cx="258" cy="276"/>
                  </a:xfrm>
                  <a:custGeom>
                    <a:avLst/>
                    <a:gdLst>
                      <a:gd name="T0" fmla="*/ 13 w 3608"/>
                      <a:gd name="T1" fmla="*/ 15 h 4127"/>
                      <a:gd name="T2" fmla="*/ 13 w 3608"/>
                      <a:gd name="T3" fmla="*/ 15 h 4127"/>
                      <a:gd name="T4" fmla="*/ 12 w 3608"/>
                      <a:gd name="T5" fmla="*/ 16 h 4127"/>
                      <a:gd name="T6" fmla="*/ 12 w 3608"/>
                      <a:gd name="T7" fmla="*/ 16 h 4127"/>
                      <a:gd name="T8" fmla="*/ 12 w 3608"/>
                      <a:gd name="T9" fmla="*/ 17 h 4127"/>
                      <a:gd name="T10" fmla="*/ 12 w 3608"/>
                      <a:gd name="T11" fmla="*/ 17 h 4127"/>
                      <a:gd name="T12" fmla="*/ 11 w 3608"/>
                      <a:gd name="T13" fmla="*/ 17 h 4127"/>
                      <a:gd name="T14" fmla="*/ 11 w 3608"/>
                      <a:gd name="T15" fmla="*/ 18 h 4127"/>
                      <a:gd name="T16" fmla="*/ 10 w 3608"/>
                      <a:gd name="T17" fmla="*/ 18 h 4127"/>
                      <a:gd name="T18" fmla="*/ 10 w 3608"/>
                      <a:gd name="T19" fmla="*/ 18 h 4127"/>
                      <a:gd name="T20" fmla="*/ 10 w 3608"/>
                      <a:gd name="T21" fmla="*/ 18 h 4127"/>
                      <a:gd name="T22" fmla="*/ 9 w 3608"/>
                      <a:gd name="T23" fmla="*/ 18 h 4127"/>
                      <a:gd name="T24" fmla="*/ 9 w 3608"/>
                      <a:gd name="T25" fmla="*/ 18 h 4127"/>
                      <a:gd name="T26" fmla="*/ 9 w 3608"/>
                      <a:gd name="T27" fmla="*/ 18 h 4127"/>
                      <a:gd name="T28" fmla="*/ 8 w 3608"/>
                      <a:gd name="T29" fmla="*/ 18 h 4127"/>
                      <a:gd name="T30" fmla="*/ 8 w 3608"/>
                      <a:gd name="T31" fmla="*/ 18 h 4127"/>
                      <a:gd name="T32" fmla="*/ 7 w 3608"/>
                      <a:gd name="T33" fmla="*/ 17 h 4127"/>
                      <a:gd name="T34" fmla="*/ 6 w 3608"/>
                      <a:gd name="T35" fmla="*/ 17 h 4127"/>
                      <a:gd name="T36" fmla="*/ 5 w 3608"/>
                      <a:gd name="T37" fmla="*/ 16 h 4127"/>
                      <a:gd name="T38" fmla="*/ 4 w 3608"/>
                      <a:gd name="T39" fmla="*/ 15 h 4127"/>
                      <a:gd name="T40" fmla="*/ 3 w 3608"/>
                      <a:gd name="T41" fmla="*/ 15 h 4127"/>
                      <a:gd name="T42" fmla="*/ 3 w 3608"/>
                      <a:gd name="T43" fmla="*/ 14 h 4127"/>
                      <a:gd name="T44" fmla="*/ 2 w 3608"/>
                      <a:gd name="T45" fmla="*/ 13 h 4127"/>
                      <a:gd name="T46" fmla="*/ 1 w 3608"/>
                      <a:gd name="T47" fmla="*/ 12 h 4127"/>
                      <a:gd name="T48" fmla="*/ 1 w 3608"/>
                      <a:gd name="T49" fmla="*/ 11 h 4127"/>
                      <a:gd name="T50" fmla="*/ 1 w 3608"/>
                      <a:gd name="T51" fmla="*/ 10 h 4127"/>
                      <a:gd name="T52" fmla="*/ 0 w 3608"/>
                      <a:gd name="T53" fmla="*/ 9 h 4127"/>
                      <a:gd name="T54" fmla="*/ 0 w 3608"/>
                      <a:gd name="T55" fmla="*/ 8 h 4127"/>
                      <a:gd name="T56" fmla="*/ 0 w 3608"/>
                      <a:gd name="T57" fmla="*/ 7 h 4127"/>
                      <a:gd name="T58" fmla="*/ 0 w 3608"/>
                      <a:gd name="T59" fmla="*/ 6 h 4127"/>
                      <a:gd name="T60" fmla="*/ 0 w 3608"/>
                      <a:gd name="T61" fmla="*/ 5 h 4127"/>
                      <a:gd name="T62" fmla="*/ 1 w 3608"/>
                      <a:gd name="T63" fmla="*/ 4 h 4127"/>
                      <a:gd name="T64" fmla="*/ 1 w 3608"/>
                      <a:gd name="T65" fmla="*/ 3 h 4127"/>
                      <a:gd name="T66" fmla="*/ 1 w 3608"/>
                      <a:gd name="T67" fmla="*/ 2 h 4127"/>
                      <a:gd name="T68" fmla="*/ 2 w 3608"/>
                      <a:gd name="T69" fmla="*/ 2 h 4127"/>
                      <a:gd name="T70" fmla="*/ 2 w 3608"/>
                      <a:gd name="T71" fmla="*/ 1 h 4127"/>
                      <a:gd name="T72" fmla="*/ 2 w 3608"/>
                      <a:gd name="T73" fmla="*/ 1 h 4127"/>
                      <a:gd name="T74" fmla="*/ 3 w 3608"/>
                      <a:gd name="T75" fmla="*/ 1 h 4127"/>
                      <a:gd name="T76" fmla="*/ 3 w 3608"/>
                      <a:gd name="T77" fmla="*/ 0 h 4127"/>
                      <a:gd name="T78" fmla="*/ 4 w 3608"/>
                      <a:gd name="T79" fmla="*/ 0 h 4127"/>
                      <a:gd name="T80" fmla="*/ 4 w 3608"/>
                      <a:gd name="T81" fmla="*/ 0 h 4127"/>
                      <a:gd name="T82" fmla="*/ 5 w 3608"/>
                      <a:gd name="T83" fmla="*/ 0 h 4127"/>
                      <a:gd name="T84" fmla="*/ 6 w 3608"/>
                      <a:gd name="T85" fmla="*/ 0 h 4127"/>
                      <a:gd name="T86" fmla="*/ 8 w 3608"/>
                      <a:gd name="T87" fmla="*/ 0 h 4127"/>
                      <a:gd name="T88" fmla="*/ 10 w 3608"/>
                      <a:gd name="T89" fmla="*/ 0 h 4127"/>
                      <a:gd name="T90" fmla="*/ 11 w 3608"/>
                      <a:gd name="T91" fmla="*/ 0 h 4127"/>
                      <a:gd name="T92" fmla="*/ 12 w 3608"/>
                      <a:gd name="T93" fmla="*/ 0 h 4127"/>
                      <a:gd name="T94" fmla="*/ 13 w 3608"/>
                      <a:gd name="T95" fmla="*/ 0 h 4127"/>
                      <a:gd name="T96" fmla="*/ 14 w 3608"/>
                      <a:gd name="T97" fmla="*/ 1 h 4127"/>
                      <a:gd name="T98" fmla="*/ 15 w 3608"/>
                      <a:gd name="T99" fmla="*/ 1 h 4127"/>
                      <a:gd name="T100" fmla="*/ 16 w 3608"/>
                      <a:gd name="T101" fmla="*/ 1 h 4127"/>
                      <a:gd name="T102" fmla="*/ 17 w 3608"/>
                      <a:gd name="T103" fmla="*/ 1 h 4127"/>
                      <a:gd name="T104" fmla="*/ 18 w 3608"/>
                      <a:gd name="T105" fmla="*/ 1 h 4127"/>
                      <a:gd name="T106" fmla="*/ 13 w 3608"/>
                      <a:gd name="T107" fmla="*/ 15 h 412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608"/>
                      <a:gd name="T163" fmla="*/ 0 h 4127"/>
                      <a:gd name="T164" fmla="*/ 3608 w 3608"/>
                      <a:gd name="T165" fmla="*/ 4127 h 412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608" h="4127">
                        <a:moveTo>
                          <a:pt x="2476" y="3341"/>
                        </a:moveTo>
                        <a:lnTo>
                          <a:pt x="2473" y="3349"/>
                        </a:lnTo>
                        <a:lnTo>
                          <a:pt x="2471" y="3358"/>
                        </a:lnTo>
                        <a:lnTo>
                          <a:pt x="2465" y="3379"/>
                        </a:lnTo>
                        <a:lnTo>
                          <a:pt x="2458" y="3405"/>
                        </a:lnTo>
                        <a:lnTo>
                          <a:pt x="2452" y="3433"/>
                        </a:lnTo>
                        <a:lnTo>
                          <a:pt x="2445" y="3464"/>
                        </a:lnTo>
                        <a:lnTo>
                          <a:pt x="2438" y="3496"/>
                        </a:lnTo>
                        <a:lnTo>
                          <a:pt x="2428" y="3530"/>
                        </a:lnTo>
                        <a:lnTo>
                          <a:pt x="2419" y="3565"/>
                        </a:lnTo>
                        <a:lnTo>
                          <a:pt x="2409" y="3602"/>
                        </a:lnTo>
                        <a:lnTo>
                          <a:pt x="2397" y="3637"/>
                        </a:lnTo>
                        <a:lnTo>
                          <a:pt x="2385" y="3673"/>
                        </a:lnTo>
                        <a:lnTo>
                          <a:pt x="2370" y="3708"/>
                        </a:lnTo>
                        <a:lnTo>
                          <a:pt x="2355" y="3741"/>
                        </a:lnTo>
                        <a:lnTo>
                          <a:pt x="2337" y="3772"/>
                        </a:lnTo>
                        <a:lnTo>
                          <a:pt x="2318" y="3801"/>
                        </a:lnTo>
                        <a:lnTo>
                          <a:pt x="2297" y="3827"/>
                        </a:lnTo>
                        <a:lnTo>
                          <a:pt x="2274" y="3852"/>
                        </a:lnTo>
                        <a:lnTo>
                          <a:pt x="2250" y="3879"/>
                        </a:lnTo>
                        <a:lnTo>
                          <a:pt x="2224" y="3907"/>
                        </a:lnTo>
                        <a:lnTo>
                          <a:pt x="2198" y="3936"/>
                        </a:lnTo>
                        <a:lnTo>
                          <a:pt x="2170" y="3965"/>
                        </a:lnTo>
                        <a:lnTo>
                          <a:pt x="2140" y="3993"/>
                        </a:lnTo>
                        <a:lnTo>
                          <a:pt x="2110" y="4020"/>
                        </a:lnTo>
                        <a:lnTo>
                          <a:pt x="2078" y="4044"/>
                        </a:lnTo>
                        <a:lnTo>
                          <a:pt x="2044" y="4067"/>
                        </a:lnTo>
                        <a:lnTo>
                          <a:pt x="2009" y="4087"/>
                        </a:lnTo>
                        <a:lnTo>
                          <a:pt x="1971" y="4103"/>
                        </a:lnTo>
                        <a:lnTo>
                          <a:pt x="1953" y="4111"/>
                        </a:lnTo>
                        <a:lnTo>
                          <a:pt x="1933" y="4116"/>
                        </a:lnTo>
                        <a:lnTo>
                          <a:pt x="1913" y="4120"/>
                        </a:lnTo>
                        <a:lnTo>
                          <a:pt x="1893" y="4124"/>
                        </a:lnTo>
                        <a:lnTo>
                          <a:pt x="1872" y="4127"/>
                        </a:lnTo>
                        <a:lnTo>
                          <a:pt x="1851" y="4127"/>
                        </a:lnTo>
                        <a:lnTo>
                          <a:pt x="1829" y="4127"/>
                        </a:lnTo>
                        <a:lnTo>
                          <a:pt x="1808" y="4124"/>
                        </a:lnTo>
                        <a:lnTo>
                          <a:pt x="1785" y="4120"/>
                        </a:lnTo>
                        <a:lnTo>
                          <a:pt x="1762" y="4115"/>
                        </a:lnTo>
                        <a:lnTo>
                          <a:pt x="1738" y="4107"/>
                        </a:lnTo>
                        <a:lnTo>
                          <a:pt x="1714" y="4100"/>
                        </a:lnTo>
                        <a:lnTo>
                          <a:pt x="1688" y="4089"/>
                        </a:lnTo>
                        <a:lnTo>
                          <a:pt x="1662" y="4078"/>
                        </a:lnTo>
                        <a:lnTo>
                          <a:pt x="1636" y="4067"/>
                        </a:lnTo>
                        <a:lnTo>
                          <a:pt x="1608" y="4053"/>
                        </a:lnTo>
                        <a:lnTo>
                          <a:pt x="1580" y="4038"/>
                        </a:lnTo>
                        <a:lnTo>
                          <a:pt x="1551" y="4022"/>
                        </a:lnTo>
                        <a:lnTo>
                          <a:pt x="1520" y="4005"/>
                        </a:lnTo>
                        <a:lnTo>
                          <a:pt x="1490" y="3987"/>
                        </a:lnTo>
                        <a:lnTo>
                          <a:pt x="1429" y="3948"/>
                        </a:lnTo>
                        <a:lnTo>
                          <a:pt x="1367" y="3906"/>
                        </a:lnTo>
                        <a:lnTo>
                          <a:pt x="1304" y="3860"/>
                        </a:lnTo>
                        <a:lnTo>
                          <a:pt x="1241" y="3812"/>
                        </a:lnTo>
                        <a:lnTo>
                          <a:pt x="1176" y="3761"/>
                        </a:lnTo>
                        <a:lnTo>
                          <a:pt x="1113" y="3709"/>
                        </a:lnTo>
                        <a:lnTo>
                          <a:pt x="1051" y="3654"/>
                        </a:lnTo>
                        <a:lnTo>
                          <a:pt x="991" y="3599"/>
                        </a:lnTo>
                        <a:lnTo>
                          <a:pt x="932" y="3543"/>
                        </a:lnTo>
                        <a:lnTo>
                          <a:pt x="875" y="3485"/>
                        </a:lnTo>
                        <a:lnTo>
                          <a:pt x="821" y="3428"/>
                        </a:lnTo>
                        <a:lnTo>
                          <a:pt x="768" y="3369"/>
                        </a:lnTo>
                        <a:lnTo>
                          <a:pt x="714" y="3308"/>
                        </a:lnTo>
                        <a:lnTo>
                          <a:pt x="659" y="3244"/>
                        </a:lnTo>
                        <a:lnTo>
                          <a:pt x="605" y="3179"/>
                        </a:lnTo>
                        <a:lnTo>
                          <a:pt x="550" y="3110"/>
                        </a:lnTo>
                        <a:lnTo>
                          <a:pt x="496" y="3041"/>
                        </a:lnTo>
                        <a:lnTo>
                          <a:pt x="445" y="2969"/>
                        </a:lnTo>
                        <a:lnTo>
                          <a:pt x="393" y="2896"/>
                        </a:lnTo>
                        <a:lnTo>
                          <a:pt x="344" y="2821"/>
                        </a:lnTo>
                        <a:lnTo>
                          <a:pt x="296" y="2746"/>
                        </a:lnTo>
                        <a:lnTo>
                          <a:pt x="253" y="2670"/>
                        </a:lnTo>
                        <a:lnTo>
                          <a:pt x="211" y="2594"/>
                        </a:lnTo>
                        <a:lnTo>
                          <a:pt x="173" y="2517"/>
                        </a:lnTo>
                        <a:lnTo>
                          <a:pt x="155" y="2478"/>
                        </a:lnTo>
                        <a:lnTo>
                          <a:pt x="139" y="2440"/>
                        </a:lnTo>
                        <a:lnTo>
                          <a:pt x="123" y="2401"/>
                        </a:lnTo>
                        <a:lnTo>
                          <a:pt x="109" y="2363"/>
                        </a:lnTo>
                        <a:lnTo>
                          <a:pt x="95" y="2325"/>
                        </a:lnTo>
                        <a:lnTo>
                          <a:pt x="83" y="2287"/>
                        </a:lnTo>
                        <a:lnTo>
                          <a:pt x="61" y="2210"/>
                        </a:lnTo>
                        <a:lnTo>
                          <a:pt x="43" y="2129"/>
                        </a:lnTo>
                        <a:lnTo>
                          <a:pt x="29" y="2047"/>
                        </a:lnTo>
                        <a:lnTo>
                          <a:pt x="18" y="1963"/>
                        </a:lnTo>
                        <a:lnTo>
                          <a:pt x="8" y="1879"/>
                        </a:lnTo>
                        <a:lnTo>
                          <a:pt x="3" y="1793"/>
                        </a:lnTo>
                        <a:lnTo>
                          <a:pt x="0" y="1706"/>
                        </a:lnTo>
                        <a:lnTo>
                          <a:pt x="0" y="1621"/>
                        </a:lnTo>
                        <a:lnTo>
                          <a:pt x="2" y="1535"/>
                        </a:lnTo>
                        <a:lnTo>
                          <a:pt x="6" y="1450"/>
                        </a:lnTo>
                        <a:lnTo>
                          <a:pt x="13" y="1367"/>
                        </a:lnTo>
                        <a:lnTo>
                          <a:pt x="23" y="1284"/>
                        </a:lnTo>
                        <a:lnTo>
                          <a:pt x="33" y="1204"/>
                        </a:lnTo>
                        <a:lnTo>
                          <a:pt x="47" y="1127"/>
                        </a:lnTo>
                        <a:lnTo>
                          <a:pt x="61" y="1053"/>
                        </a:lnTo>
                        <a:lnTo>
                          <a:pt x="78" y="981"/>
                        </a:lnTo>
                        <a:lnTo>
                          <a:pt x="112" y="841"/>
                        </a:lnTo>
                        <a:lnTo>
                          <a:pt x="129" y="771"/>
                        </a:lnTo>
                        <a:lnTo>
                          <a:pt x="147" y="702"/>
                        </a:lnTo>
                        <a:lnTo>
                          <a:pt x="167" y="632"/>
                        </a:lnTo>
                        <a:lnTo>
                          <a:pt x="189" y="566"/>
                        </a:lnTo>
                        <a:lnTo>
                          <a:pt x="213" y="499"/>
                        </a:lnTo>
                        <a:lnTo>
                          <a:pt x="240" y="436"/>
                        </a:lnTo>
                        <a:lnTo>
                          <a:pt x="256" y="406"/>
                        </a:lnTo>
                        <a:lnTo>
                          <a:pt x="271" y="376"/>
                        </a:lnTo>
                        <a:lnTo>
                          <a:pt x="289" y="346"/>
                        </a:lnTo>
                        <a:lnTo>
                          <a:pt x="307" y="318"/>
                        </a:lnTo>
                        <a:lnTo>
                          <a:pt x="326" y="291"/>
                        </a:lnTo>
                        <a:lnTo>
                          <a:pt x="347" y="264"/>
                        </a:lnTo>
                        <a:lnTo>
                          <a:pt x="369" y="238"/>
                        </a:lnTo>
                        <a:lnTo>
                          <a:pt x="393" y="213"/>
                        </a:lnTo>
                        <a:lnTo>
                          <a:pt x="418" y="190"/>
                        </a:lnTo>
                        <a:lnTo>
                          <a:pt x="444" y="168"/>
                        </a:lnTo>
                        <a:lnTo>
                          <a:pt x="472" y="147"/>
                        </a:lnTo>
                        <a:lnTo>
                          <a:pt x="501" y="127"/>
                        </a:lnTo>
                        <a:lnTo>
                          <a:pt x="532" y="108"/>
                        </a:lnTo>
                        <a:lnTo>
                          <a:pt x="565" y="90"/>
                        </a:lnTo>
                        <a:lnTo>
                          <a:pt x="600" y="75"/>
                        </a:lnTo>
                        <a:lnTo>
                          <a:pt x="636" y="60"/>
                        </a:lnTo>
                        <a:lnTo>
                          <a:pt x="676" y="47"/>
                        </a:lnTo>
                        <a:lnTo>
                          <a:pt x="718" y="37"/>
                        </a:lnTo>
                        <a:lnTo>
                          <a:pt x="764" y="27"/>
                        </a:lnTo>
                        <a:lnTo>
                          <a:pt x="812" y="20"/>
                        </a:lnTo>
                        <a:lnTo>
                          <a:pt x="862" y="13"/>
                        </a:lnTo>
                        <a:lnTo>
                          <a:pt x="915" y="8"/>
                        </a:lnTo>
                        <a:lnTo>
                          <a:pt x="970" y="5"/>
                        </a:lnTo>
                        <a:lnTo>
                          <a:pt x="1026" y="2"/>
                        </a:lnTo>
                        <a:lnTo>
                          <a:pt x="1085" y="0"/>
                        </a:lnTo>
                        <a:lnTo>
                          <a:pt x="1145" y="0"/>
                        </a:lnTo>
                        <a:lnTo>
                          <a:pt x="1206" y="1"/>
                        </a:lnTo>
                        <a:lnTo>
                          <a:pt x="1270" y="4"/>
                        </a:lnTo>
                        <a:lnTo>
                          <a:pt x="1398" y="9"/>
                        </a:lnTo>
                        <a:lnTo>
                          <a:pt x="1529" y="17"/>
                        </a:lnTo>
                        <a:lnTo>
                          <a:pt x="1660" y="28"/>
                        </a:lnTo>
                        <a:lnTo>
                          <a:pt x="1792" y="40"/>
                        </a:lnTo>
                        <a:lnTo>
                          <a:pt x="1922" y="53"/>
                        </a:lnTo>
                        <a:lnTo>
                          <a:pt x="1986" y="59"/>
                        </a:lnTo>
                        <a:lnTo>
                          <a:pt x="2048" y="66"/>
                        </a:lnTo>
                        <a:lnTo>
                          <a:pt x="2109" y="72"/>
                        </a:lnTo>
                        <a:lnTo>
                          <a:pt x="2169" y="77"/>
                        </a:lnTo>
                        <a:lnTo>
                          <a:pt x="2228" y="84"/>
                        </a:lnTo>
                        <a:lnTo>
                          <a:pt x="2284" y="89"/>
                        </a:lnTo>
                        <a:lnTo>
                          <a:pt x="2339" y="93"/>
                        </a:lnTo>
                        <a:lnTo>
                          <a:pt x="2392" y="98"/>
                        </a:lnTo>
                        <a:lnTo>
                          <a:pt x="2442" y="101"/>
                        </a:lnTo>
                        <a:lnTo>
                          <a:pt x="2490" y="104"/>
                        </a:lnTo>
                        <a:lnTo>
                          <a:pt x="2581" y="110"/>
                        </a:lnTo>
                        <a:lnTo>
                          <a:pt x="2670" y="117"/>
                        </a:lnTo>
                        <a:lnTo>
                          <a:pt x="2757" y="125"/>
                        </a:lnTo>
                        <a:lnTo>
                          <a:pt x="2841" y="132"/>
                        </a:lnTo>
                        <a:lnTo>
                          <a:pt x="2922" y="141"/>
                        </a:lnTo>
                        <a:lnTo>
                          <a:pt x="3000" y="149"/>
                        </a:lnTo>
                        <a:lnTo>
                          <a:pt x="3075" y="159"/>
                        </a:lnTo>
                        <a:lnTo>
                          <a:pt x="3147" y="168"/>
                        </a:lnTo>
                        <a:lnTo>
                          <a:pt x="3216" y="177"/>
                        </a:lnTo>
                        <a:lnTo>
                          <a:pt x="3283" y="187"/>
                        </a:lnTo>
                        <a:lnTo>
                          <a:pt x="3345" y="195"/>
                        </a:lnTo>
                        <a:lnTo>
                          <a:pt x="3405" y="204"/>
                        </a:lnTo>
                        <a:lnTo>
                          <a:pt x="3461" y="211"/>
                        </a:lnTo>
                        <a:lnTo>
                          <a:pt x="3514" y="218"/>
                        </a:lnTo>
                        <a:lnTo>
                          <a:pt x="3562" y="224"/>
                        </a:lnTo>
                        <a:lnTo>
                          <a:pt x="3608" y="229"/>
                        </a:lnTo>
                        <a:lnTo>
                          <a:pt x="2476" y="3341"/>
                        </a:lnTo>
                        <a:close/>
                      </a:path>
                    </a:pathLst>
                  </a:custGeom>
                  <a:solidFill>
                    <a:srgbClr val="CC6600"/>
                  </a:solidFill>
                  <a:ln w="9525">
                    <a:noFill/>
                    <a:round/>
                    <a:headEnd/>
                    <a:tailEnd/>
                  </a:ln>
                </p:spPr>
                <p:txBody>
                  <a:bodyPr/>
                  <a:lstStyle/>
                  <a:p>
                    <a:endParaRPr lang="cs-CZ"/>
                  </a:p>
                </p:txBody>
              </p:sp>
              <p:sp>
                <p:nvSpPr>
                  <p:cNvPr id="714" name="Freeform 219">
                    <a:extLst>
                      <a:ext uri="{FF2B5EF4-FFF2-40B4-BE49-F238E27FC236}">
                        <a16:creationId xmlns:a16="http://schemas.microsoft.com/office/drawing/2014/main" id="{5EB8F9CB-054B-4CC9-B30C-67DEC7C09D54}"/>
                      </a:ext>
                    </a:extLst>
                  </p:cNvPr>
                  <p:cNvSpPr>
                    <a:spLocks/>
                  </p:cNvSpPr>
                  <p:nvPr/>
                </p:nvSpPr>
                <p:spPr bwMode="auto">
                  <a:xfrm>
                    <a:off x="926" y="2874"/>
                    <a:ext cx="258" cy="276"/>
                  </a:xfrm>
                  <a:custGeom>
                    <a:avLst/>
                    <a:gdLst>
                      <a:gd name="T0" fmla="*/ 13 w 3608"/>
                      <a:gd name="T1" fmla="*/ 15 h 4127"/>
                      <a:gd name="T2" fmla="*/ 13 w 3608"/>
                      <a:gd name="T3" fmla="*/ 15 h 4127"/>
                      <a:gd name="T4" fmla="*/ 12 w 3608"/>
                      <a:gd name="T5" fmla="*/ 16 h 4127"/>
                      <a:gd name="T6" fmla="*/ 12 w 3608"/>
                      <a:gd name="T7" fmla="*/ 16 h 4127"/>
                      <a:gd name="T8" fmla="*/ 12 w 3608"/>
                      <a:gd name="T9" fmla="*/ 17 h 4127"/>
                      <a:gd name="T10" fmla="*/ 12 w 3608"/>
                      <a:gd name="T11" fmla="*/ 17 h 4127"/>
                      <a:gd name="T12" fmla="*/ 11 w 3608"/>
                      <a:gd name="T13" fmla="*/ 17 h 4127"/>
                      <a:gd name="T14" fmla="*/ 11 w 3608"/>
                      <a:gd name="T15" fmla="*/ 18 h 4127"/>
                      <a:gd name="T16" fmla="*/ 10 w 3608"/>
                      <a:gd name="T17" fmla="*/ 18 h 4127"/>
                      <a:gd name="T18" fmla="*/ 10 w 3608"/>
                      <a:gd name="T19" fmla="*/ 18 h 4127"/>
                      <a:gd name="T20" fmla="*/ 10 w 3608"/>
                      <a:gd name="T21" fmla="*/ 18 h 4127"/>
                      <a:gd name="T22" fmla="*/ 9 w 3608"/>
                      <a:gd name="T23" fmla="*/ 18 h 4127"/>
                      <a:gd name="T24" fmla="*/ 9 w 3608"/>
                      <a:gd name="T25" fmla="*/ 18 h 4127"/>
                      <a:gd name="T26" fmla="*/ 9 w 3608"/>
                      <a:gd name="T27" fmla="*/ 18 h 4127"/>
                      <a:gd name="T28" fmla="*/ 8 w 3608"/>
                      <a:gd name="T29" fmla="*/ 18 h 4127"/>
                      <a:gd name="T30" fmla="*/ 8 w 3608"/>
                      <a:gd name="T31" fmla="*/ 18 h 4127"/>
                      <a:gd name="T32" fmla="*/ 7 w 3608"/>
                      <a:gd name="T33" fmla="*/ 17 h 4127"/>
                      <a:gd name="T34" fmla="*/ 6 w 3608"/>
                      <a:gd name="T35" fmla="*/ 17 h 4127"/>
                      <a:gd name="T36" fmla="*/ 5 w 3608"/>
                      <a:gd name="T37" fmla="*/ 16 h 4127"/>
                      <a:gd name="T38" fmla="*/ 4 w 3608"/>
                      <a:gd name="T39" fmla="*/ 15 h 4127"/>
                      <a:gd name="T40" fmla="*/ 3 w 3608"/>
                      <a:gd name="T41" fmla="*/ 15 h 4127"/>
                      <a:gd name="T42" fmla="*/ 3 w 3608"/>
                      <a:gd name="T43" fmla="*/ 14 h 4127"/>
                      <a:gd name="T44" fmla="*/ 2 w 3608"/>
                      <a:gd name="T45" fmla="*/ 13 h 4127"/>
                      <a:gd name="T46" fmla="*/ 1 w 3608"/>
                      <a:gd name="T47" fmla="*/ 12 h 4127"/>
                      <a:gd name="T48" fmla="*/ 1 w 3608"/>
                      <a:gd name="T49" fmla="*/ 11 h 4127"/>
                      <a:gd name="T50" fmla="*/ 1 w 3608"/>
                      <a:gd name="T51" fmla="*/ 10 h 4127"/>
                      <a:gd name="T52" fmla="*/ 0 w 3608"/>
                      <a:gd name="T53" fmla="*/ 9 h 4127"/>
                      <a:gd name="T54" fmla="*/ 0 w 3608"/>
                      <a:gd name="T55" fmla="*/ 8 h 4127"/>
                      <a:gd name="T56" fmla="*/ 0 w 3608"/>
                      <a:gd name="T57" fmla="*/ 7 h 4127"/>
                      <a:gd name="T58" fmla="*/ 0 w 3608"/>
                      <a:gd name="T59" fmla="*/ 6 h 4127"/>
                      <a:gd name="T60" fmla="*/ 0 w 3608"/>
                      <a:gd name="T61" fmla="*/ 5 h 4127"/>
                      <a:gd name="T62" fmla="*/ 1 w 3608"/>
                      <a:gd name="T63" fmla="*/ 4 h 4127"/>
                      <a:gd name="T64" fmla="*/ 1 w 3608"/>
                      <a:gd name="T65" fmla="*/ 3 h 4127"/>
                      <a:gd name="T66" fmla="*/ 1 w 3608"/>
                      <a:gd name="T67" fmla="*/ 2 h 4127"/>
                      <a:gd name="T68" fmla="*/ 2 w 3608"/>
                      <a:gd name="T69" fmla="*/ 2 h 4127"/>
                      <a:gd name="T70" fmla="*/ 2 w 3608"/>
                      <a:gd name="T71" fmla="*/ 1 h 4127"/>
                      <a:gd name="T72" fmla="*/ 2 w 3608"/>
                      <a:gd name="T73" fmla="*/ 1 h 4127"/>
                      <a:gd name="T74" fmla="*/ 3 w 3608"/>
                      <a:gd name="T75" fmla="*/ 1 h 4127"/>
                      <a:gd name="T76" fmla="*/ 3 w 3608"/>
                      <a:gd name="T77" fmla="*/ 0 h 4127"/>
                      <a:gd name="T78" fmla="*/ 4 w 3608"/>
                      <a:gd name="T79" fmla="*/ 0 h 4127"/>
                      <a:gd name="T80" fmla="*/ 4 w 3608"/>
                      <a:gd name="T81" fmla="*/ 0 h 4127"/>
                      <a:gd name="T82" fmla="*/ 5 w 3608"/>
                      <a:gd name="T83" fmla="*/ 0 h 4127"/>
                      <a:gd name="T84" fmla="*/ 6 w 3608"/>
                      <a:gd name="T85" fmla="*/ 0 h 4127"/>
                      <a:gd name="T86" fmla="*/ 8 w 3608"/>
                      <a:gd name="T87" fmla="*/ 0 h 4127"/>
                      <a:gd name="T88" fmla="*/ 10 w 3608"/>
                      <a:gd name="T89" fmla="*/ 0 h 4127"/>
                      <a:gd name="T90" fmla="*/ 11 w 3608"/>
                      <a:gd name="T91" fmla="*/ 0 h 4127"/>
                      <a:gd name="T92" fmla="*/ 12 w 3608"/>
                      <a:gd name="T93" fmla="*/ 0 h 4127"/>
                      <a:gd name="T94" fmla="*/ 13 w 3608"/>
                      <a:gd name="T95" fmla="*/ 0 h 4127"/>
                      <a:gd name="T96" fmla="*/ 14 w 3608"/>
                      <a:gd name="T97" fmla="*/ 1 h 4127"/>
                      <a:gd name="T98" fmla="*/ 15 w 3608"/>
                      <a:gd name="T99" fmla="*/ 1 h 4127"/>
                      <a:gd name="T100" fmla="*/ 16 w 3608"/>
                      <a:gd name="T101" fmla="*/ 1 h 4127"/>
                      <a:gd name="T102" fmla="*/ 17 w 3608"/>
                      <a:gd name="T103" fmla="*/ 1 h 4127"/>
                      <a:gd name="T104" fmla="*/ 18 w 3608"/>
                      <a:gd name="T105" fmla="*/ 1 h 412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608"/>
                      <a:gd name="T160" fmla="*/ 0 h 4127"/>
                      <a:gd name="T161" fmla="*/ 3608 w 3608"/>
                      <a:gd name="T162" fmla="*/ 4127 h 412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608" h="4127">
                        <a:moveTo>
                          <a:pt x="2476" y="3341"/>
                        </a:moveTo>
                        <a:lnTo>
                          <a:pt x="2473" y="3349"/>
                        </a:lnTo>
                        <a:lnTo>
                          <a:pt x="2471" y="3358"/>
                        </a:lnTo>
                        <a:lnTo>
                          <a:pt x="2465" y="3379"/>
                        </a:lnTo>
                        <a:lnTo>
                          <a:pt x="2458" y="3405"/>
                        </a:lnTo>
                        <a:lnTo>
                          <a:pt x="2452" y="3433"/>
                        </a:lnTo>
                        <a:lnTo>
                          <a:pt x="2445" y="3464"/>
                        </a:lnTo>
                        <a:lnTo>
                          <a:pt x="2438" y="3496"/>
                        </a:lnTo>
                        <a:lnTo>
                          <a:pt x="2428" y="3530"/>
                        </a:lnTo>
                        <a:lnTo>
                          <a:pt x="2419" y="3565"/>
                        </a:lnTo>
                        <a:lnTo>
                          <a:pt x="2409" y="3602"/>
                        </a:lnTo>
                        <a:lnTo>
                          <a:pt x="2397" y="3637"/>
                        </a:lnTo>
                        <a:lnTo>
                          <a:pt x="2385" y="3673"/>
                        </a:lnTo>
                        <a:lnTo>
                          <a:pt x="2370" y="3708"/>
                        </a:lnTo>
                        <a:lnTo>
                          <a:pt x="2355" y="3741"/>
                        </a:lnTo>
                        <a:lnTo>
                          <a:pt x="2337" y="3772"/>
                        </a:lnTo>
                        <a:lnTo>
                          <a:pt x="2318" y="3801"/>
                        </a:lnTo>
                        <a:lnTo>
                          <a:pt x="2297" y="3827"/>
                        </a:lnTo>
                        <a:lnTo>
                          <a:pt x="2274" y="3852"/>
                        </a:lnTo>
                        <a:lnTo>
                          <a:pt x="2250" y="3879"/>
                        </a:lnTo>
                        <a:lnTo>
                          <a:pt x="2224" y="3907"/>
                        </a:lnTo>
                        <a:lnTo>
                          <a:pt x="2198" y="3936"/>
                        </a:lnTo>
                        <a:lnTo>
                          <a:pt x="2170" y="3965"/>
                        </a:lnTo>
                        <a:lnTo>
                          <a:pt x="2140" y="3993"/>
                        </a:lnTo>
                        <a:lnTo>
                          <a:pt x="2110" y="4020"/>
                        </a:lnTo>
                        <a:lnTo>
                          <a:pt x="2078" y="4044"/>
                        </a:lnTo>
                        <a:lnTo>
                          <a:pt x="2044" y="4067"/>
                        </a:lnTo>
                        <a:lnTo>
                          <a:pt x="2009" y="4087"/>
                        </a:lnTo>
                        <a:lnTo>
                          <a:pt x="1971" y="4103"/>
                        </a:lnTo>
                        <a:lnTo>
                          <a:pt x="1953" y="4111"/>
                        </a:lnTo>
                        <a:lnTo>
                          <a:pt x="1933" y="4116"/>
                        </a:lnTo>
                        <a:lnTo>
                          <a:pt x="1913" y="4120"/>
                        </a:lnTo>
                        <a:lnTo>
                          <a:pt x="1893" y="4124"/>
                        </a:lnTo>
                        <a:lnTo>
                          <a:pt x="1872" y="4127"/>
                        </a:lnTo>
                        <a:lnTo>
                          <a:pt x="1851" y="4127"/>
                        </a:lnTo>
                        <a:lnTo>
                          <a:pt x="1829" y="4127"/>
                        </a:lnTo>
                        <a:lnTo>
                          <a:pt x="1808" y="4124"/>
                        </a:lnTo>
                        <a:lnTo>
                          <a:pt x="1785" y="4120"/>
                        </a:lnTo>
                        <a:lnTo>
                          <a:pt x="1762" y="4115"/>
                        </a:lnTo>
                        <a:lnTo>
                          <a:pt x="1738" y="4107"/>
                        </a:lnTo>
                        <a:lnTo>
                          <a:pt x="1714" y="4100"/>
                        </a:lnTo>
                        <a:lnTo>
                          <a:pt x="1688" y="4089"/>
                        </a:lnTo>
                        <a:lnTo>
                          <a:pt x="1662" y="4078"/>
                        </a:lnTo>
                        <a:lnTo>
                          <a:pt x="1636" y="4067"/>
                        </a:lnTo>
                        <a:lnTo>
                          <a:pt x="1608" y="4053"/>
                        </a:lnTo>
                        <a:lnTo>
                          <a:pt x="1580" y="4038"/>
                        </a:lnTo>
                        <a:lnTo>
                          <a:pt x="1551" y="4022"/>
                        </a:lnTo>
                        <a:lnTo>
                          <a:pt x="1520" y="4005"/>
                        </a:lnTo>
                        <a:lnTo>
                          <a:pt x="1490" y="3987"/>
                        </a:lnTo>
                        <a:lnTo>
                          <a:pt x="1429" y="3948"/>
                        </a:lnTo>
                        <a:lnTo>
                          <a:pt x="1367" y="3906"/>
                        </a:lnTo>
                        <a:lnTo>
                          <a:pt x="1304" y="3860"/>
                        </a:lnTo>
                        <a:lnTo>
                          <a:pt x="1241" y="3812"/>
                        </a:lnTo>
                        <a:lnTo>
                          <a:pt x="1176" y="3761"/>
                        </a:lnTo>
                        <a:lnTo>
                          <a:pt x="1113" y="3709"/>
                        </a:lnTo>
                        <a:lnTo>
                          <a:pt x="1051" y="3654"/>
                        </a:lnTo>
                        <a:lnTo>
                          <a:pt x="991" y="3599"/>
                        </a:lnTo>
                        <a:lnTo>
                          <a:pt x="932" y="3543"/>
                        </a:lnTo>
                        <a:lnTo>
                          <a:pt x="875" y="3485"/>
                        </a:lnTo>
                        <a:lnTo>
                          <a:pt x="821" y="3428"/>
                        </a:lnTo>
                        <a:lnTo>
                          <a:pt x="768" y="3369"/>
                        </a:lnTo>
                        <a:lnTo>
                          <a:pt x="714" y="3308"/>
                        </a:lnTo>
                        <a:lnTo>
                          <a:pt x="659" y="3244"/>
                        </a:lnTo>
                        <a:lnTo>
                          <a:pt x="605" y="3179"/>
                        </a:lnTo>
                        <a:lnTo>
                          <a:pt x="550" y="3110"/>
                        </a:lnTo>
                        <a:lnTo>
                          <a:pt x="496" y="3041"/>
                        </a:lnTo>
                        <a:lnTo>
                          <a:pt x="445" y="2969"/>
                        </a:lnTo>
                        <a:lnTo>
                          <a:pt x="393" y="2896"/>
                        </a:lnTo>
                        <a:lnTo>
                          <a:pt x="344" y="2821"/>
                        </a:lnTo>
                        <a:lnTo>
                          <a:pt x="296" y="2746"/>
                        </a:lnTo>
                        <a:lnTo>
                          <a:pt x="253" y="2670"/>
                        </a:lnTo>
                        <a:lnTo>
                          <a:pt x="211" y="2594"/>
                        </a:lnTo>
                        <a:lnTo>
                          <a:pt x="173" y="2517"/>
                        </a:lnTo>
                        <a:lnTo>
                          <a:pt x="155" y="2478"/>
                        </a:lnTo>
                        <a:lnTo>
                          <a:pt x="139" y="2440"/>
                        </a:lnTo>
                        <a:lnTo>
                          <a:pt x="123" y="2401"/>
                        </a:lnTo>
                        <a:lnTo>
                          <a:pt x="109" y="2363"/>
                        </a:lnTo>
                        <a:lnTo>
                          <a:pt x="95" y="2325"/>
                        </a:lnTo>
                        <a:lnTo>
                          <a:pt x="83" y="2287"/>
                        </a:lnTo>
                        <a:lnTo>
                          <a:pt x="61" y="2210"/>
                        </a:lnTo>
                        <a:lnTo>
                          <a:pt x="43" y="2129"/>
                        </a:lnTo>
                        <a:lnTo>
                          <a:pt x="29" y="2047"/>
                        </a:lnTo>
                        <a:lnTo>
                          <a:pt x="18" y="1963"/>
                        </a:lnTo>
                        <a:lnTo>
                          <a:pt x="8" y="1879"/>
                        </a:lnTo>
                        <a:lnTo>
                          <a:pt x="3" y="1793"/>
                        </a:lnTo>
                        <a:lnTo>
                          <a:pt x="0" y="1706"/>
                        </a:lnTo>
                        <a:lnTo>
                          <a:pt x="0" y="1621"/>
                        </a:lnTo>
                        <a:lnTo>
                          <a:pt x="2" y="1535"/>
                        </a:lnTo>
                        <a:lnTo>
                          <a:pt x="6" y="1450"/>
                        </a:lnTo>
                        <a:lnTo>
                          <a:pt x="13" y="1367"/>
                        </a:lnTo>
                        <a:lnTo>
                          <a:pt x="23" y="1284"/>
                        </a:lnTo>
                        <a:lnTo>
                          <a:pt x="33" y="1204"/>
                        </a:lnTo>
                        <a:lnTo>
                          <a:pt x="47" y="1127"/>
                        </a:lnTo>
                        <a:lnTo>
                          <a:pt x="61" y="1053"/>
                        </a:lnTo>
                        <a:lnTo>
                          <a:pt x="78" y="981"/>
                        </a:lnTo>
                        <a:lnTo>
                          <a:pt x="112" y="841"/>
                        </a:lnTo>
                        <a:lnTo>
                          <a:pt x="129" y="771"/>
                        </a:lnTo>
                        <a:lnTo>
                          <a:pt x="147" y="702"/>
                        </a:lnTo>
                        <a:lnTo>
                          <a:pt x="167" y="632"/>
                        </a:lnTo>
                        <a:lnTo>
                          <a:pt x="189" y="566"/>
                        </a:lnTo>
                        <a:lnTo>
                          <a:pt x="213" y="499"/>
                        </a:lnTo>
                        <a:lnTo>
                          <a:pt x="240" y="436"/>
                        </a:lnTo>
                        <a:lnTo>
                          <a:pt x="256" y="406"/>
                        </a:lnTo>
                        <a:lnTo>
                          <a:pt x="271" y="376"/>
                        </a:lnTo>
                        <a:lnTo>
                          <a:pt x="289" y="346"/>
                        </a:lnTo>
                        <a:lnTo>
                          <a:pt x="307" y="318"/>
                        </a:lnTo>
                        <a:lnTo>
                          <a:pt x="326" y="291"/>
                        </a:lnTo>
                        <a:lnTo>
                          <a:pt x="347" y="264"/>
                        </a:lnTo>
                        <a:lnTo>
                          <a:pt x="369" y="238"/>
                        </a:lnTo>
                        <a:lnTo>
                          <a:pt x="393" y="213"/>
                        </a:lnTo>
                        <a:lnTo>
                          <a:pt x="418" y="190"/>
                        </a:lnTo>
                        <a:lnTo>
                          <a:pt x="444" y="168"/>
                        </a:lnTo>
                        <a:lnTo>
                          <a:pt x="472" y="147"/>
                        </a:lnTo>
                        <a:lnTo>
                          <a:pt x="501" y="127"/>
                        </a:lnTo>
                        <a:lnTo>
                          <a:pt x="532" y="108"/>
                        </a:lnTo>
                        <a:lnTo>
                          <a:pt x="565" y="90"/>
                        </a:lnTo>
                        <a:lnTo>
                          <a:pt x="600" y="75"/>
                        </a:lnTo>
                        <a:lnTo>
                          <a:pt x="636" y="60"/>
                        </a:lnTo>
                        <a:lnTo>
                          <a:pt x="676" y="47"/>
                        </a:lnTo>
                        <a:lnTo>
                          <a:pt x="718" y="37"/>
                        </a:lnTo>
                        <a:lnTo>
                          <a:pt x="764" y="27"/>
                        </a:lnTo>
                        <a:lnTo>
                          <a:pt x="812" y="20"/>
                        </a:lnTo>
                        <a:lnTo>
                          <a:pt x="862" y="13"/>
                        </a:lnTo>
                        <a:lnTo>
                          <a:pt x="915" y="8"/>
                        </a:lnTo>
                        <a:lnTo>
                          <a:pt x="970" y="5"/>
                        </a:lnTo>
                        <a:lnTo>
                          <a:pt x="1026" y="2"/>
                        </a:lnTo>
                        <a:lnTo>
                          <a:pt x="1085" y="0"/>
                        </a:lnTo>
                        <a:lnTo>
                          <a:pt x="1145" y="0"/>
                        </a:lnTo>
                        <a:lnTo>
                          <a:pt x="1206" y="1"/>
                        </a:lnTo>
                        <a:lnTo>
                          <a:pt x="1270" y="4"/>
                        </a:lnTo>
                        <a:lnTo>
                          <a:pt x="1398" y="9"/>
                        </a:lnTo>
                        <a:lnTo>
                          <a:pt x="1529" y="17"/>
                        </a:lnTo>
                        <a:lnTo>
                          <a:pt x="1660" y="28"/>
                        </a:lnTo>
                        <a:lnTo>
                          <a:pt x="1792" y="40"/>
                        </a:lnTo>
                        <a:lnTo>
                          <a:pt x="1922" y="53"/>
                        </a:lnTo>
                        <a:lnTo>
                          <a:pt x="1986" y="59"/>
                        </a:lnTo>
                        <a:lnTo>
                          <a:pt x="2048" y="66"/>
                        </a:lnTo>
                        <a:lnTo>
                          <a:pt x="2109" y="72"/>
                        </a:lnTo>
                        <a:lnTo>
                          <a:pt x="2169" y="77"/>
                        </a:lnTo>
                        <a:lnTo>
                          <a:pt x="2228" y="84"/>
                        </a:lnTo>
                        <a:lnTo>
                          <a:pt x="2284" y="89"/>
                        </a:lnTo>
                        <a:lnTo>
                          <a:pt x="2339" y="93"/>
                        </a:lnTo>
                        <a:lnTo>
                          <a:pt x="2392" y="98"/>
                        </a:lnTo>
                        <a:lnTo>
                          <a:pt x="2442" y="101"/>
                        </a:lnTo>
                        <a:lnTo>
                          <a:pt x="2490" y="104"/>
                        </a:lnTo>
                        <a:lnTo>
                          <a:pt x="2581" y="110"/>
                        </a:lnTo>
                        <a:lnTo>
                          <a:pt x="2670" y="117"/>
                        </a:lnTo>
                        <a:lnTo>
                          <a:pt x="2757" y="125"/>
                        </a:lnTo>
                        <a:lnTo>
                          <a:pt x="2841" y="132"/>
                        </a:lnTo>
                        <a:lnTo>
                          <a:pt x="2922" y="141"/>
                        </a:lnTo>
                        <a:lnTo>
                          <a:pt x="3000" y="149"/>
                        </a:lnTo>
                        <a:lnTo>
                          <a:pt x="3075" y="159"/>
                        </a:lnTo>
                        <a:lnTo>
                          <a:pt x="3147" y="168"/>
                        </a:lnTo>
                        <a:lnTo>
                          <a:pt x="3216" y="177"/>
                        </a:lnTo>
                        <a:lnTo>
                          <a:pt x="3283" y="187"/>
                        </a:lnTo>
                        <a:lnTo>
                          <a:pt x="3345" y="195"/>
                        </a:lnTo>
                        <a:lnTo>
                          <a:pt x="3405" y="204"/>
                        </a:lnTo>
                        <a:lnTo>
                          <a:pt x="3461" y="211"/>
                        </a:lnTo>
                        <a:lnTo>
                          <a:pt x="3514" y="218"/>
                        </a:lnTo>
                        <a:lnTo>
                          <a:pt x="3562" y="224"/>
                        </a:lnTo>
                        <a:lnTo>
                          <a:pt x="3608" y="229"/>
                        </a:lnTo>
                      </a:path>
                    </a:pathLst>
                  </a:custGeom>
                  <a:noFill/>
                  <a:ln w="1588">
                    <a:solidFill>
                      <a:srgbClr val="000000"/>
                    </a:solidFill>
                    <a:round/>
                    <a:headEnd/>
                    <a:tailEnd/>
                  </a:ln>
                </p:spPr>
                <p:txBody>
                  <a:bodyPr/>
                  <a:lstStyle/>
                  <a:p>
                    <a:endParaRPr lang="cs-CZ"/>
                  </a:p>
                </p:txBody>
              </p:sp>
            </p:grpSp>
            <p:grpSp>
              <p:nvGrpSpPr>
                <p:cNvPr id="707" name="Group 220">
                  <a:extLst>
                    <a:ext uri="{FF2B5EF4-FFF2-40B4-BE49-F238E27FC236}">
                      <a16:creationId xmlns:a16="http://schemas.microsoft.com/office/drawing/2014/main" id="{74C874FE-B4A1-4388-982F-2F2650E128D7}"/>
                    </a:ext>
                  </a:extLst>
                </p:cNvPr>
                <p:cNvGrpSpPr>
                  <a:grpSpLocks/>
                </p:cNvGrpSpPr>
                <p:nvPr/>
              </p:nvGrpSpPr>
              <p:grpSpPr bwMode="auto">
                <a:xfrm>
                  <a:off x="1084" y="3016"/>
                  <a:ext cx="140" cy="84"/>
                  <a:chOff x="1084" y="3016"/>
                  <a:chExt cx="140" cy="84"/>
                </a:xfrm>
              </p:grpSpPr>
              <p:sp>
                <p:nvSpPr>
                  <p:cNvPr id="711" name="Freeform 221">
                    <a:extLst>
                      <a:ext uri="{FF2B5EF4-FFF2-40B4-BE49-F238E27FC236}">
                        <a16:creationId xmlns:a16="http://schemas.microsoft.com/office/drawing/2014/main" id="{4D956472-B5E9-40E9-B092-F53787C78EC4}"/>
                      </a:ext>
                    </a:extLst>
                  </p:cNvPr>
                  <p:cNvSpPr>
                    <a:spLocks/>
                  </p:cNvSpPr>
                  <p:nvPr/>
                </p:nvSpPr>
                <p:spPr bwMode="auto">
                  <a:xfrm>
                    <a:off x="1084" y="3016"/>
                    <a:ext cx="140" cy="84"/>
                  </a:xfrm>
                  <a:custGeom>
                    <a:avLst/>
                    <a:gdLst>
                      <a:gd name="T0" fmla="*/ 0 w 1955"/>
                      <a:gd name="T1" fmla="*/ 6 h 1269"/>
                      <a:gd name="T2" fmla="*/ 0 w 1955"/>
                      <a:gd name="T3" fmla="*/ 6 h 1269"/>
                      <a:gd name="T4" fmla="*/ 0 w 1955"/>
                      <a:gd name="T5" fmla="*/ 6 h 1269"/>
                      <a:gd name="T6" fmla="*/ 0 w 1955"/>
                      <a:gd name="T7" fmla="*/ 5 h 1269"/>
                      <a:gd name="T8" fmla="*/ 0 w 1955"/>
                      <a:gd name="T9" fmla="*/ 5 h 1269"/>
                      <a:gd name="T10" fmla="*/ 0 w 1955"/>
                      <a:gd name="T11" fmla="*/ 5 h 1269"/>
                      <a:gd name="T12" fmla="*/ 1 w 1955"/>
                      <a:gd name="T13" fmla="*/ 5 h 1269"/>
                      <a:gd name="T14" fmla="*/ 1 w 1955"/>
                      <a:gd name="T15" fmla="*/ 5 h 1269"/>
                      <a:gd name="T16" fmla="*/ 1 w 1955"/>
                      <a:gd name="T17" fmla="*/ 5 h 1269"/>
                      <a:gd name="T18" fmla="*/ 1 w 1955"/>
                      <a:gd name="T19" fmla="*/ 5 h 1269"/>
                      <a:gd name="T20" fmla="*/ 1 w 1955"/>
                      <a:gd name="T21" fmla="*/ 5 h 1269"/>
                      <a:gd name="T22" fmla="*/ 2 w 1955"/>
                      <a:gd name="T23" fmla="*/ 5 h 1269"/>
                      <a:gd name="T24" fmla="*/ 2 w 1955"/>
                      <a:gd name="T25" fmla="*/ 5 h 1269"/>
                      <a:gd name="T26" fmla="*/ 2 w 1955"/>
                      <a:gd name="T27" fmla="*/ 5 h 1269"/>
                      <a:gd name="T28" fmla="*/ 2 w 1955"/>
                      <a:gd name="T29" fmla="*/ 5 h 1269"/>
                      <a:gd name="T30" fmla="*/ 3 w 1955"/>
                      <a:gd name="T31" fmla="*/ 5 h 1269"/>
                      <a:gd name="T32" fmla="*/ 3 w 1955"/>
                      <a:gd name="T33" fmla="*/ 5 h 1269"/>
                      <a:gd name="T34" fmla="*/ 3 w 1955"/>
                      <a:gd name="T35" fmla="*/ 5 h 1269"/>
                      <a:gd name="T36" fmla="*/ 4 w 1955"/>
                      <a:gd name="T37" fmla="*/ 5 h 1269"/>
                      <a:gd name="T38" fmla="*/ 4 w 1955"/>
                      <a:gd name="T39" fmla="*/ 5 h 1269"/>
                      <a:gd name="T40" fmla="*/ 4 w 1955"/>
                      <a:gd name="T41" fmla="*/ 5 h 1269"/>
                      <a:gd name="T42" fmla="*/ 5 w 1955"/>
                      <a:gd name="T43" fmla="*/ 5 h 1269"/>
                      <a:gd name="T44" fmla="*/ 5 w 1955"/>
                      <a:gd name="T45" fmla="*/ 4 h 1269"/>
                      <a:gd name="T46" fmla="*/ 6 w 1955"/>
                      <a:gd name="T47" fmla="*/ 4 h 1269"/>
                      <a:gd name="T48" fmla="*/ 6 w 1955"/>
                      <a:gd name="T49" fmla="*/ 4 h 1269"/>
                      <a:gd name="T50" fmla="*/ 6 w 1955"/>
                      <a:gd name="T51" fmla="*/ 4 h 1269"/>
                      <a:gd name="T52" fmla="*/ 6 w 1955"/>
                      <a:gd name="T53" fmla="*/ 4 h 1269"/>
                      <a:gd name="T54" fmla="*/ 7 w 1955"/>
                      <a:gd name="T55" fmla="*/ 4 h 1269"/>
                      <a:gd name="T56" fmla="*/ 7 w 1955"/>
                      <a:gd name="T57" fmla="*/ 4 h 1269"/>
                      <a:gd name="T58" fmla="*/ 7 w 1955"/>
                      <a:gd name="T59" fmla="*/ 3 h 1269"/>
                      <a:gd name="T60" fmla="*/ 7 w 1955"/>
                      <a:gd name="T61" fmla="*/ 3 h 1269"/>
                      <a:gd name="T62" fmla="*/ 7 w 1955"/>
                      <a:gd name="T63" fmla="*/ 3 h 1269"/>
                      <a:gd name="T64" fmla="*/ 8 w 1955"/>
                      <a:gd name="T65" fmla="*/ 3 h 1269"/>
                      <a:gd name="T66" fmla="*/ 8 w 1955"/>
                      <a:gd name="T67" fmla="*/ 3 h 1269"/>
                      <a:gd name="T68" fmla="*/ 8 w 1955"/>
                      <a:gd name="T69" fmla="*/ 3 h 1269"/>
                      <a:gd name="T70" fmla="*/ 8 w 1955"/>
                      <a:gd name="T71" fmla="*/ 3 h 1269"/>
                      <a:gd name="T72" fmla="*/ 8 w 1955"/>
                      <a:gd name="T73" fmla="*/ 2 h 1269"/>
                      <a:gd name="T74" fmla="*/ 8 w 1955"/>
                      <a:gd name="T75" fmla="*/ 2 h 1269"/>
                      <a:gd name="T76" fmla="*/ 9 w 1955"/>
                      <a:gd name="T77" fmla="*/ 2 h 1269"/>
                      <a:gd name="T78" fmla="*/ 9 w 1955"/>
                      <a:gd name="T79" fmla="*/ 2 h 1269"/>
                      <a:gd name="T80" fmla="*/ 9 w 1955"/>
                      <a:gd name="T81" fmla="*/ 2 h 1269"/>
                      <a:gd name="T82" fmla="*/ 9 w 1955"/>
                      <a:gd name="T83" fmla="*/ 1 h 1269"/>
                      <a:gd name="T84" fmla="*/ 9 w 1955"/>
                      <a:gd name="T85" fmla="*/ 1 h 1269"/>
                      <a:gd name="T86" fmla="*/ 9 w 1955"/>
                      <a:gd name="T87" fmla="*/ 1 h 1269"/>
                      <a:gd name="T88" fmla="*/ 9 w 1955"/>
                      <a:gd name="T89" fmla="*/ 1 h 1269"/>
                      <a:gd name="T90" fmla="*/ 10 w 1955"/>
                      <a:gd name="T91" fmla="*/ 1 h 1269"/>
                      <a:gd name="T92" fmla="*/ 10 w 1955"/>
                      <a:gd name="T93" fmla="*/ 0 h 1269"/>
                      <a:gd name="T94" fmla="*/ 10 w 1955"/>
                      <a:gd name="T95" fmla="*/ 0 h 1269"/>
                      <a:gd name="T96" fmla="*/ 10 w 1955"/>
                      <a:gd name="T97" fmla="*/ 0 h 1269"/>
                      <a:gd name="T98" fmla="*/ 10 w 1955"/>
                      <a:gd name="T99" fmla="*/ 0 h 1269"/>
                      <a:gd name="T100" fmla="*/ 10 w 1955"/>
                      <a:gd name="T101" fmla="*/ 0 h 1269"/>
                      <a:gd name="T102" fmla="*/ 10 w 1955"/>
                      <a:gd name="T103" fmla="*/ 0 h 1269"/>
                      <a:gd name="T104" fmla="*/ 0 w 1955"/>
                      <a:gd name="T105" fmla="*/ 6 h 126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955"/>
                      <a:gd name="T160" fmla="*/ 0 h 1269"/>
                      <a:gd name="T161" fmla="*/ 1955 w 1955"/>
                      <a:gd name="T162" fmla="*/ 1269 h 126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955" h="1269">
                        <a:moveTo>
                          <a:pt x="0" y="1269"/>
                        </a:moveTo>
                        <a:lnTo>
                          <a:pt x="13" y="1265"/>
                        </a:lnTo>
                        <a:lnTo>
                          <a:pt x="28" y="1262"/>
                        </a:lnTo>
                        <a:lnTo>
                          <a:pt x="43" y="1258"/>
                        </a:lnTo>
                        <a:lnTo>
                          <a:pt x="61" y="1255"/>
                        </a:lnTo>
                        <a:lnTo>
                          <a:pt x="80" y="1250"/>
                        </a:lnTo>
                        <a:lnTo>
                          <a:pt x="100" y="1246"/>
                        </a:lnTo>
                        <a:lnTo>
                          <a:pt x="121" y="1242"/>
                        </a:lnTo>
                        <a:lnTo>
                          <a:pt x="143" y="1238"/>
                        </a:lnTo>
                        <a:lnTo>
                          <a:pt x="190" y="1228"/>
                        </a:lnTo>
                        <a:lnTo>
                          <a:pt x="241" y="1217"/>
                        </a:lnTo>
                        <a:lnTo>
                          <a:pt x="294" y="1205"/>
                        </a:lnTo>
                        <a:lnTo>
                          <a:pt x="349" y="1194"/>
                        </a:lnTo>
                        <a:lnTo>
                          <a:pt x="406" y="1181"/>
                        </a:lnTo>
                        <a:lnTo>
                          <a:pt x="463" y="1167"/>
                        </a:lnTo>
                        <a:lnTo>
                          <a:pt x="521" y="1153"/>
                        </a:lnTo>
                        <a:lnTo>
                          <a:pt x="577" y="1138"/>
                        </a:lnTo>
                        <a:lnTo>
                          <a:pt x="633" y="1122"/>
                        </a:lnTo>
                        <a:lnTo>
                          <a:pt x="687" y="1106"/>
                        </a:lnTo>
                        <a:lnTo>
                          <a:pt x="739" y="1089"/>
                        </a:lnTo>
                        <a:lnTo>
                          <a:pt x="788" y="1070"/>
                        </a:lnTo>
                        <a:lnTo>
                          <a:pt x="882" y="1033"/>
                        </a:lnTo>
                        <a:lnTo>
                          <a:pt x="977" y="993"/>
                        </a:lnTo>
                        <a:lnTo>
                          <a:pt x="1070" y="953"/>
                        </a:lnTo>
                        <a:lnTo>
                          <a:pt x="1163" y="908"/>
                        </a:lnTo>
                        <a:lnTo>
                          <a:pt x="1208" y="884"/>
                        </a:lnTo>
                        <a:lnTo>
                          <a:pt x="1253" y="859"/>
                        </a:lnTo>
                        <a:lnTo>
                          <a:pt x="1296" y="834"/>
                        </a:lnTo>
                        <a:lnTo>
                          <a:pt x="1339" y="806"/>
                        </a:lnTo>
                        <a:lnTo>
                          <a:pt x="1380" y="778"/>
                        </a:lnTo>
                        <a:lnTo>
                          <a:pt x="1421" y="748"/>
                        </a:lnTo>
                        <a:lnTo>
                          <a:pt x="1459" y="717"/>
                        </a:lnTo>
                        <a:lnTo>
                          <a:pt x="1496" y="684"/>
                        </a:lnTo>
                        <a:lnTo>
                          <a:pt x="1514" y="667"/>
                        </a:lnTo>
                        <a:lnTo>
                          <a:pt x="1533" y="649"/>
                        </a:lnTo>
                        <a:lnTo>
                          <a:pt x="1568" y="609"/>
                        </a:lnTo>
                        <a:lnTo>
                          <a:pt x="1602" y="566"/>
                        </a:lnTo>
                        <a:lnTo>
                          <a:pt x="1636" y="521"/>
                        </a:lnTo>
                        <a:lnTo>
                          <a:pt x="1670" y="475"/>
                        </a:lnTo>
                        <a:lnTo>
                          <a:pt x="1702" y="427"/>
                        </a:lnTo>
                        <a:lnTo>
                          <a:pt x="1733" y="378"/>
                        </a:lnTo>
                        <a:lnTo>
                          <a:pt x="1763" y="328"/>
                        </a:lnTo>
                        <a:lnTo>
                          <a:pt x="1791" y="279"/>
                        </a:lnTo>
                        <a:lnTo>
                          <a:pt x="1819" y="232"/>
                        </a:lnTo>
                        <a:lnTo>
                          <a:pt x="1845" y="186"/>
                        </a:lnTo>
                        <a:lnTo>
                          <a:pt x="1870" y="142"/>
                        </a:lnTo>
                        <a:lnTo>
                          <a:pt x="1893" y="100"/>
                        </a:lnTo>
                        <a:lnTo>
                          <a:pt x="1915" y="63"/>
                        </a:lnTo>
                        <a:lnTo>
                          <a:pt x="1926" y="46"/>
                        </a:lnTo>
                        <a:lnTo>
                          <a:pt x="1936" y="28"/>
                        </a:lnTo>
                        <a:lnTo>
                          <a:pt x="1945" y="13"/>
                        </a:lnTo>
                        <a:lnTo>
                          <a:pt x="1955" y="0"/>
                        </a:lnTo>
                        <a:lnTo>
                          <a:pt x="0" y="1269"/>
                        </a:lnTo>
                        <a:close/>
                      </a:path>
                    </a:pathLst>
                  </a:custGeom>
                  <a:solidFill>
                    <a:srgbClr val="CC6600"/>
                  </a:solidFill>
                  <a:ln w="9525">
                    <a:noFill/>
                    <a:round/>
                    <a:headEnd/>
                    <a:tailEnd/>
                  </a:ln>
                </p:spPr>
                <p:txBody>
                  <a:bodyPr/>
                  <a:lstStyle/>
                  <a:p>
                    <a:endParaRPr lang="cs-CZ"/>
                  </a:p>
                </p:txBody>
              </p:sp>
              <p:sp>
                <p:nvSpPr>
                  <p:cNvPr id="712" name="Freeform 222">
                    <a:extLst>
                      <a:ext uri="{FF2B5EF4-FFF2-40B4-BE49-F238E27FC236}">
                        <a16:creationId xmlns:a16="http://schemas.microsoft.com/office/drawing/2014/main" id="{842B90F8-ACA6-49B4-87FB-47BD75ADF8CE}"/>
                      </a:ext>
                    </a:extLst>
                  </p:cNvPr>
                  <p:cNvSpPr>
                    <a:spLocks/>
                  </p:cNvSpPr>
                  <p:nvPr/>
                </p:nvSpPr>
                <p:spPr bwMode="auto">
                  <a:xfrm>
                    <a:off x="1084" y="3016"/>
                    <a:ext cx="140" cy="84"/>
                  </a:xfrm>
                  <a:custGeom>
                    <a:avLst/>
                    <a:gdLst>
                      <a:gd name="T0" fmla="*/ 0 w 1955"/>
                      <a:gd name="T1" fmla="*/ 6 h 1269"/>
                      <a:gd name="T2" fmla="*/ 0 w 1955"/>
                      <a:gd name="T3" fmla="*/ 6 h 1269"/>
                      <a:gd name="T4" fmla="*/ 0 w 1955"/>
                      <a:gd name="T5" fmla="*/ 6 h 1269"/>
                      <a:gd name="T6" fmla="*/ 0 w 1955"/>
                      <a:gd name="T7" fmla="*/ 5 h 1269"/>
                      <a:gd name="T8" fmla="*/ 0 w 1955"/>
                      <a:gd name="T9" fmla="*/ 5 h 1269"/>
                      <a:gd name="T10" fmla="*/ 0 w 1955"/>
                      <a:gd name="T11" fmla="*/ 5 h 1269"/>
                      <a:gd name="T12" fmla="*/ 1 w 1955"/>
                      <a:gd name="T13" fmla="*/ 5 h 1269"/>
                      <a:gd name="T14" fmla="*/ 1 w 1955"/>
                      <a:gd name="T15" fmla="*/ 5 h 1269"/>
                      <a:gd name="T16" fmla="*/ 1 w 1955"/>
                      <a:gd name="T17" fmla="*/ 5 h 1269"/>
                      <a:gd name="T18" fmla="*/ 1 w 1955"/>
                      <a:gd name="T19" fmla="*/ 5 h 1269"/>
                      <a:gd name="T20" fmla="*/ 1 w 1955"/>
                      <a:gd name="T21" fmla="*/ 5 h 1269"/>
                      <a:gd name="T22" fmla="*/ 2 w 1955"/>
                      <a:gd name="T23" fmla="*/ 5 h 1269"/>
                      <a:gd name="T24" fmla="*/ 2 w 1955"/>
                      <a:gd name="T25" fmla="*/ 5 h 1269"/>
                      <a:gd name="T26" fmla="*/ 2 w 1955"/>
                      <a:gd name="T27" fmla="*/ 5 h 1269"/>
                      <a:gd name="T28" fmla="*/ 2 w 1955"/>
                      <a:gd name="T29" fmla="*/ 5 h 1269"/>
                      <a:gd name="T30" fmla="*/ 3 w 1955"/>
                      <a:gd name="T31" fmla="*/ 5 h 1269"/>
                      <a:gd name="T32" fmla="*/ 3 w 1955"/>
                      <a:gd name="T33" fmla="*/ 5 h 1269"/>
                      <a:gd name="T34" fmla="*/ 3 w 1955"/>
                      <a:gd name="T35" fmla="*/ 5 h 1269"/>
                      <a:gd name="T36" fmla="*/ 4 w 1955"/>
                      <a:gd name="T37" fmla="*/ 5 h 1269"/>
                      <a:gd name="T38" fmla="*/ 4 w 1955"/>
                      <a:gd name="T39" fmla="*/ 5 h 1269"/>
                      <a:gd name="T40" fmla="*/ 4 w 1955"/>
                      <a:gd name="T41" fmla="*/ 5 h 1269"/>
                      <a:gd name="T42" fmla="*/ 5 w 1955"/>
                      <a:gd name="T43" fmla="*/ 5 h 1269"/>
                      <a:gd name="T44" fmla="*/ 5 w 1955"/>
                      <a:gd name="T45" fmla="*/ 4 h 1269"/>
                      <a:gd name="T46" fmla="*/ 6 w 1955"/>
                      <a:gd name="T47" fmla="*/ 4 h 1269"/>
                      <a:gd name="T48" fmla="*/ 6 w 1955"/>
                      <a:gd name="T49" fmla="*/ 4 h 1269"/>
                      <a:gd name="T50" fmla="*/ 6 w 1955"/>
                      <a:gd name="T51" fmla="*/ 4 h 1269"/>
                      <a:gd name="T52" fmla="*/ 6 w 1955"/>
                      <a:gd name="T53" fmla="*/ 4 h 1269"/>
                      <a:gd name="T54" fmla="*/ 7 w 1955"/>
                      <a:gd name="T55" fmla="*/ 4 h 1269"/>
                      <a:gd name="T56" fmla="*/ 7 w 1955"/>
                      <a:gd name="T57" fmla="*/ 4 h 1269"/>
                      <a:gd name="T58" fmla="*/ 7 w 1955"/>
                      <a:gd name="T59" fmla="*/ 3 h 1269"/>
                      <a:gd name="T60" fmla="*/ 7 w 1955"/>
                      <a:gd name="T61" fmla="*/ 3 h 1269"/>
                      <a:gd name="T62" fmla="*/ 7 w 1955"/>
                      <a:gd name="T63" fmla="*/ 3 h 1269"/>
                      <a:gd name="T64" fmla="*/ 8 w 1955"/>
                      <a:gd name="T65" fmla="*/ 3 h 1269"/>
                      <a:gd name="T66" fmla="*/ 8 w 1955"/>
                      <a:gd name="T67" fmla="*/ 3 h 1269"/>
                      <a:gd name="T68" fmla="*/ 8 w 1955"/>
                      <a:gd name="T69" fmla="*/ 3 h 1269"/>
                      <a:gd name="T70" fmla="*/ 8 w 1955"/>
                      <a:gd name="T71" fmla="*/ 3 h 1269"/>
                      <a:gd name="T72" fmla="*/ 8 w 1955"/>
                      <a:gd name="T73" fmla="*/ 2 h 1269"/>
                      <a:gd name="T74" fmla="*/ 8 w 1955"/>
                      <a:gd name="T75" fmla="*/ 2 h 1269"/>
                      <a:gd name="T76" fmla="*/ 9 w 1955"/>
                      <a:gd name="T77" fmla="*/ 2 h 1269"/>
                      <a:gd name="T78" fmla="*/ 9 w 1955"/>
                      <a:gd name="T79" fmla="*/ 2 h 1269"/>
                      <a:gd name="T80" fmla="*/ 9 w 1955"/>
                      <a:gd name="T81" fmla="*/ 2 h 1269"/>
                      <a:gd name="T82" fmla="*/ 9 w 1955"/>
                      <a:gd name="T83" fmla="*/ 1 h 1269"/>
                      <a:gd name="T84" fmla="*/ 9 w 1955"/>
                      <a:gd name="T85" fmla="*/ 1 h 1269"/>
                      <a:gd name="T86" fmla="*/ 9 w 1955"/>
                      <a:gd name="T87" fmla="*/ 1 h 1269"/>
                      <a:gd name="T88" fmla="*/ 9 w 1955"/>
                      <a:gd name="T89" fmla="*/ 1 h 1269"/>
                      <a:gd name="T90" fmla="*/ 10 w 1955"/>
                      <a:gd name="T91" fmla="*/ 1 h 1269"/>
                      <a:gd name="T92" fmla="*/ 10 w 1955"/>
                      <a:gd name="T93" fmla="*/ 0 h 1269"/>
                      <a:gd name="T94" fmla="*/ 10 w 1955"/>
                      <a:gd name="T95" fmla="*/ 0 h 1269"/>
                      <a:gd name="T96" fmla="*/ 10 w 1955"/>
                      <a:gd name="T97" fmla="*/ 0 h 1269"/>
                      <a:gd name="T98" fmla="*/ 10 w 1955"/>
                      <a:gd name="T99" fmla="*/ 0 h 1269"/>
                      <a:gd name="T100" fmla="*/ 10 w 1955"/>
                      <a:gd name="T101" fmla="*/ 0 h 1269"/>
                      <a:gd name="T102" fmla="*/ 10 w 1955"/>
                      <a:gd name="T103" fmla="*/ 0 h 12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955"/>
                      <a:gd name="T157" fmla="*/ 0 h 1269"/>
                      <a:gd name="T158" fmla="*/ 1955 w 1955"/>
                      <a:gd name="T159" fmla="*/ 1269 h 126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955" h="1269">
                        <a:moveTo>
                          <a:pt x="0" y="1269"/>
                        </a:moveTo>
                        <a:lnTo>
                          <a:pt x="13" y="1265"/>
                        </a:lnTo>
                        <a:lnTo>
                          <a:pt x="28" y="1262"/>
                        </a:lnTo>
                        <a:lnTo>
                          <a:pt x="43" y="1258"/>
                        </a:lnTo>
                        <a:lnTo>
                          <a:pt x="61" y="1255"/>
                        </a:lnTo>
                        <a:lnTo>
                          <a:pt x="80" y="1250"/>
                        </a:lnTo>
                        <a:lnTo>
                          <a:pt x="100" y="1246"/>
                        </a:lnTo>
                        <a:lnTo>
                          <a:pt x="121" y="1242"/>
                        </a:lnTo>
                        <a:lnTo>
                          <a:pt x="143" y="1238"/>
                        </a:lnTo>
                        <a:lnTo>
                          <a:pt x="190" y="1228"/>
                        </a:lnTo>
                        <a:lnTo>
                          <a:pt x="241" y="1217"/>
                        </a:lnTo>
                        <a:lnTo>
                          <a:pt x="294" y="1205"/>
                        </a:lnTo>
                        <a:lnTo>
                          <a:pt x="349" y="1194"/>
                        </a:lnTo>
                        <a:lnTo>
                          <a:pt x="406" y="1181"/>
                        </a:lnTo>
                        <a:lnTo>
                          <a:pt x="463" y="1167"/>
                        </a:lnTo>
                        <a:lnTo>
                          <a:pt x="521" y="1153"/>
                        </a:lnTo>
                        <a:lnTo>
                          <a:pt x="577" y="1138"/>
                        </a:lnTo>
                        <a:lnTo>
                          <a:pt x="633" y="1122"/>
                        </a:lnTo>
                        <a:lnTo>
                          <a:pt x="687" y="1106"/>
                        </a:lnTo>
                        <a:lnTo>
                          <a:pt x="739" y="1089"/>
                        </a:lnTo>
                        <a:lnTo>
                          <a:pt x="788" y="1070"/>
                        </a:lnTo>
                        <a:lnTo>
                          <a:pt x="882" y="1033"/>
                        </a:lnTo>
                        <a:lnTo>
                          <a:pt x="977" y="993"/>
                        </a:lnTo>
                        <a:lnTo>
                          <a:pt x="1070" y="953"/>
                        </a:lnTo>
                        <a:lnTo>
                          <a:pt x="1163" y="908"/>
                        </a:lnTo>
                        <a:lnTo>
                          <a:pt x="1208" y="884"/>
                        </a:lnTo>
                        <a:lnTo>
                          <a:pt x="1253" y="859"/>
                        </a:lnTo>
                        <a:lnTo>
                          <a:pt x="1296" y="834"/>
                        </a:lnTo>
                        <a:lnTo>
                          <a:pt x="1339" y="806"/>
                        </a:lnTo>
                        <a:lnTo>
                          <a:pt x="1380" y="778"/>
                        </a:lnTo>
                        <a:lnTo>
                          <a:pt x="1421" y="748"/>
                        </a:lnTo>
                        <a:lnTo>
                          <a:pt x="1459" y="717"/>
                        </a:lnTo>
                        <a:lnTo>
                          <a:pt x="1496" y="684"/>
                        </a:lnTo>
                        <a:lnTo>
                          <a:pt x="1514" y="667"/>
                        </a:lnTo>
                        <a:lnTo>
                          <a:pt x="1533" y="649"/>
                        </a:lnTo>
                        <a:lnTo>
                          <a:pt x="1568" y="609"/>
                        </a:lnTo>
                        <a:lnTo>
                          <a:pt x="1602" y="566"/>
                        </a:lnTo>
                        <a:lnTo>
                          <a:pt x="1636" y="521"/>
                        </a:lnTo>
                        <a:lnTo>
                          <a:pt x="1670" y="475"/>
                        </a:lnTo>
                        <a:lnTo>
                          <a:pt x="1702" y="427"/>
                        </a:lnTo>
                        <a:lnTo>
                          <a:pt x="1733" y="378"/>
                        </a:lnTo>
                        <a:lnTo>
                          <a:pt x="1763" y="328"/>
                        </a:lnTo>
                        <a:lnTo>
                          <a:pt x="1791" y="279"/>
                        </a:lnTo>
                        <a:lnTo>
                          <a:pt x="1819" y="232"/>
                        </a:lnTo>
                        <a:lnTo>
                          <a:pt x="1845" y="186"/>
                        </a:lnTo>
                        <a:lnTo>
                          <a:pt x="1870" y="142"/>
                        </a:lnTo>
                        <a:lnTo>
                          <a:pt x="1893" y="100"/>
                        </a:lnTo>
                        <a:lnTo>
                          <a:pt x="1915" y="63"/>
                        </a:lnTo>
                        <a:lnTo>
                          <a:pt x="1926" y="46"/>
                        </a:lnTo>
                        <a:lnTo>
                          <a:pt x="1936" y="28"/>
                        </a:lnTo>
                        <a:lnTo>
                          <a:pt x="1945" y="13"/>
                        </a:lnTo>
                        <a:lnTo>
                          <a:pt x="1955" y="0"/>
                        </a:lnTo>
                      </a:path>
                    </a:pathLst>
                  </a:custGeom>
                  <a:noFill/>
                  <a:ln w="1588">
                    <a:solidFill>
                      <a:srgbClr val="000000"/>
                    </a:solidFill>
                    <a:round/>
                    <a:headEnd/>
                    <a:tailEnd/>
                  </a:ln>
                </p:spPr>
                <p:txBody>
                  <a:bodyPr/>
                  <a:lstStyle/>
                  <a:p>
                    <a:endParaRPr lang="cs-CZ"/>
                  </a:p>
                </p:txBody>
              </p:sp>
            </p:grpSp>
            <p:grpSp>
              <p:nvGrpSpPr>
                <p:cNvPr id="708" name="Group 223">
                  <a:extLst>
                    <a:ext uri="{FF2B5EF4-FFF2-40B4-BE49-F238E27FC236}">
                      <a16:creationId xmlns:a16="http://schemas.microsoft.com/office/drawing/2014/main" id="{F630CE00-62A8-4E0D-A455-F7F038B53EAD}"/>
                    </a:ext>
                  </a:extLst>
                </p:cNvPr>
                <p:cNvGrpSpPr>
                  <a:grpSpLocks/>
                </p:cNvGrpSpPr>
                <p:nvPr/>
              </p:nvGrpSpPr>
              <p:grpSpPr bwMode="auto">
                <a:xfrm>
                  <a:off x="1153" y="2883"/>
                  <a:ext cx="169" cy="138"/>
                  <a:chOff x="1153" y="2883"/>
                  <a:chExt cx="169" cy="138"/>
                </a:xfrm>
              </p:grpSpPr>
              <p:sp>
                <p:nvSpPr>
                  <p:cNvPr id="709" name="Freeform 224">
                    <a:extLst>
                      <a:ext uri="{FF2B5EF4-FFF2-40B4-BE49-F238E27FC236}">
                        <a16:creationId xmlns:a16="http://schemas.microsoft.com/office/drawing/2014/main" id="{49841C39-6C5F-4925-9065-FC3349A7B38D}"/>
                      </a:ext>
                    </a:extLst>
                  </p:cNvPr>
                  <p:cNvSpPr>
                    <a:spLocks/>
                  </p:cNvSpPr>
                  <p:nvPr/>
                </p:nvSpPr>
                <p:spPr bwMode="auto">
                  <a:xfrm>
                    <a:off x="1153" y="2883"/>
                    <a:ext cx="169" cy="138"/>
                  </a:xfrm>
                  <a:custGeom>
                    <a:avLst/>
                    <a:gdLst>
                      <a:gd name="T0" fmla="*/ 3 w 2373"/>
                      <a:gd name="T1" fmla="*/ 9 h 2063"/>
                      <a:gd name="T2" fmla="*/ 4 w 2373"/>
                      <a:gd name="T3" fmla="*/ 9 h 2063"/>
                      <a:gd name="T4" fmla="*/ 4 w 2373"/>
                      <a:gd name="T5" fmla="*/ 9 h 2063"/>
                      <a:gd name="T6" fmla="*/ 4 w 2373"/>
                      <a:gd name="T7" fmla="*/ 9 h 2063"/>
                      <a:gd name="T8" fmla="*/ 4 w 2373"/>
                      <a:gd name="T9" fmla="*/ 9 h 2063"/>
                      <a:gd name="T10" fmla="*/ 4 w 2373"/>
                      <a:gd name="T11" fmla="*/ 9 h 2063"/>
                      <a:gd name="T12" fmla="*/ 4 w 2373"/>
                      <a:gd name="T13" fmla="*/ 9 h 2063"/>
                      <a:gd name="T14" fmla="*/ 5 w 2373"/>
                      <a:gd name="T15" fmla="*/ 9 h 2063"/>
                      <a:gd name="T16" fmla="*/ 5 w 2373"/>
                      <a:gd name="T17" fmla="*/ 9 h 2063"/>
                      <a:gd name="T18" fmla="*/ 5 w 2373"/>
                      <a:gd name="T19" fmla="*/ 9 h 2063"/>
                      <a:gd name="T20" fmla="*/ 6 w 2373"/>
                      <a:gd name="T21" fmla="*/ 9 h 2063"/>
                      <a:gd name="T22" fmla="*/ 7 w 2373"/>
                      <a:gd name="T23" fmla="*/ 8 h 2063"/>
                      <a:gd name="T24" fmla="*/ 7 w 2373"/>
                      <a:gd name="T25" fmla="*/ 8 h 2063"/>
                      <a:gd name="T26" fmla="*/ 8 w 2373"/>
                      <a:gd name="T27" fmla="*/ 8 h 2063"/>
                      <a:gd name="T28" fmla="*/ 9 w 2373"/>
                      <a:gd name="T29" fmla="*/ 7 h 2063"/>
                      <a:gd name="T30" fmla="*/ 9 w 2373"/>
                      <a:gd name="T31" fmla="*/ 7 h 2063"/>
                      <a:gd name="T32" fmla="*/ 10 w 2373"/>
                      <a:gd name="T33" fmla="*/ 6 h 2063"/>
                      <a:gd name="T34" fmla="*/ 10 w 2373"/>
                      <a:gd name="T35" fmla="*/ 6 h 2063"/>
                      <a:gd name="T36" fmla="*/ 10 w 2373"/>
                      <a:gd name="T37" fmla="*/ 6 h 2063"/>
                      <a:gd name="T38" fmla="*/ 11 w 2373"/>
                      <a:gd name="T39" fmla="*/ 5 h 2063"/>
                      <a:gd name="T40" fmla="*/ 11 w 2373"/>
                      <a:gd name="T41" fmla="*/ 5 h 2063"/>
                      <a:gd name="T42" fmla="*/ 11 w 2373"/>
                      <a:gd name="T43" fmla="*/ 4 h 2063"/>
                      <a:gd name="T44" fmla="*/ 12 w 2373"/>
                      <a:gd name="T45" fmla="*/ 3 h 2063"/>
                      <a:gd name="T46" fmla="*/ 12 w 2373"/>
                      <a:gd name="T47" fmla="*/ 3 h 2063"/>
                      <a:gd name="T48" fmla="*/ 12 w 2373"/>
                      <a:gd name="T49" fmla="*/ 2 h 2063"/>
                      <a:gd name="T50" fmla="*/ 12 w 2373"/>
                      <a:gd name="T51" fmla="*/ 2 h 2063"/>
                      <a:gd name="T52" fmla="*/ 12 w 2373"/>
                      <a:gd name="T53" fmla="*/ 1 h 2063"/>
                      <a:gd name="T54" fmla="*/ 12 w 2373"/>
                      <a:gd name="T55" fmla="*/ 1 h 2063"/>
                      <a:gd name="T56" fmla="*/ 12 w 2373"/>
                      <a:gd name="T57" fmla="*/ 0 h 2063"/>
                      <a:gd name="T58" fmla="*/ 12 w 2373"/>
                      <a:gd name="T59" fmla="*/ 0 h 2063"/>
                      <a:gd name="T60" fmla="*/ 11 w 2373"/>
                      <a:gd name="T61" fmla="*/ 0 h 2063"/>
                      <a:gd name="T62" fmla="*/ 11 w 2373"/>
                      <a:gd name="T63" fmla="*/ 0 h 2063"/>
                      <a:gd name="T64" fmla="*/ 10 w 2373"/>
                      <a:gd name="T65" fmla="*/ 0 h 2063"/>
                      <a:gd name="T66" fmla="*/ 9 w 2373"/>
                      <a:gd name="T67" fmla="*/ 0 h 2063"/>
                      <a:gd name="T68" fmla="*/ 9 w 2373"/>
                      <a:gd name="T69" fmla="*/ 0 h 2063"/>
                      <a:gd name="T70" fmla="*/ 8 w 2373"/>
                      <a:gd name="T71" fmla="*/ 0 h 2063"/>
                      <a:gd name="T72" fmla="*/ 7 w 2373"/>
                      <a:gd name="T73" fmla="*/ 0 h 2063"/>
                      <a:gd name="T74" fmla="*/ 6 w 2373"/>
                      <a:gd name="T75" fmla="*/ 0 h 2063"/>
                      <a:gd name="T76" fmla="*/ 5 w 2373"/>
                      <a:gd name="T77" fmla="*/ 0 h 2063"/>
                      <a:gd name="T78" fmla="*/ 5 w 2373"/>
                      <a:gd name="T79" fmla="*/ 0 h 2063"/>
                      <a:gd name="T80" fmla="*/ 4 w 2373"/>
                      <a:gd name="T81" fmla="*/ 0 h 2063"/>
                      <a:gd name="T82" fmla="*/ 3 w 2373"/>
                      <a:gd name="T83" fmla="*/ 0 h 2063"/>
                      <a:gd name="T84" fmla="*/ 3 w 2373"/>
                      <a:gd name="T85" fmla="*/ 0 h 2063"/>
                      <a:gd name="T86" fmla="*/ 2 w 2373"/>
                      <a:gd name="T87" fmla="*/ 0 h 2063"/>
                      <a:gd name="T88" fmla="*/ 1 w 2373"/>
                      <a:gd name="T89" fmla="*/ 1 h 2063"/>
                      <a:gd name="T90" fmla="*/ 1 w 2373"/>
                      <a:gd name="T91" fmla="*/ 1 h 2063"/>
                      <a:gd name="T92" fmla="*/ 0 w 2373"/>
                      <a:gd name="T93" fmla="*/ 1 h 20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73"/>
                      <a:gd name="T142" fmla="*/ 0 h 2063"/>
                      <a:gd name="T143" fmla="*/ 2373 w 2373"/>
                      <a:gd name="T144" fmla="*/ 2063 h 20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73" h="2063">
                        <a:moveTo>
                          <a:pt x="682" y="2063"/>
                        </a:moveTo>
                        <a:lnTo>
                          <a:pt x="688" y="2062"/>
                        </a:lnTo>
                        <a:lnTo>
                          <a:pt x="694" y="2062"/>
                        </a:lnTo>
                        <a:lnTo>
                          <a:pt x="702" y="2061"/>
                        </a:lnTo>
                        <a:lnTo>
                          <a:pt x="712" y="2060"/>
                        </a:lnTo>
                        <a:lnTo>
                          <a:pt x="732" y="2059"/>
                        </a:lnTo>
                        <a:lnTo>
                          <a:pt x="755" y="2058"/>
                        </a:lnTo>
                        <a:lnTo>
                          <a:pt x="778" y="2056"/>
                        </a:lnTo>
                        <a:lnTo>
                          <a:pt x="801" y="2055"/>
                        </a:lnTo>
                        <a:lnTo>
                          <a:pt x="822" y="2053"/>
                        </a:lnTo>
                        <a:lnTo>
                          <a:pt x="832" y="2053"/>
                        </a:lnTo>
                        <a:lnTo>
                          <a:pt x="840" y="2052"/>
                        </a:lnTo>
                        <a:lnTo>
                          <a:pt x="847" y="2052"/>
                        </a:lnTo>
                        <a:lnTo>
                          <a:pt x="853" y="2052"/>
                        </a:lnTo>
                        <a:lnTo>
                          <a:pt x="857" y="2052"/>
                        </a:lnTo>
                        <a:lnTo>
                          <a:pt x="860" y="2053"/>
                        </a:lnTo>
                        <a:lnTo>
                          <a:pt x="865" y="2056"/>
                        </a:lnTo>
                        <a:lnTo>
                          <a:pt x="869" y="2058"/>
                        </a:lnTo>
                        <a:lnTo>
                          <a:pt x="872" y="2059"/>
                        </a:lnTo>
                        <a:lnTo>
                          <a:pt x="877" y="2059"/>
                        </a:lnTo>
                        <a:lnTo>
                          <a:pt x="882" y="2058"/>
                        </a:lnTo>
                        <a:lnTo>
                          <a:pt x="889" y="2057"/>
                        </a:lnTo>
                        <a:lnTo>
                          <a:pt x="898" y="2055"/>
                        </a:lnTo>
                        <a:lnTo>
                          <a:pt x="910" y="2052"/>
                        </a:lnTo>
                        <a:lnTo>
                          <a:pt x="923" y="2047"/>
                        </a:lnTo>
                        <a:lnTo>
                          <a:pt x="941" y="2041"/>
                        </a:lnTo>
                        <a:lnTo>
                          <a:pt x="962" y="2034"/>
                        </a:lnTo>
                        <a:lnTo>
                          <a:pt x="985" y="2026"/>
                        </a:lnTo>
                        <a:lnTo>
                          <a:pt x="1011" y="2016"/>
                        </a:lnTo>
                        <a:lnTo>
                          <a:pt x="1040" y="2007"/>
                        </a:lnTo>
                        <a:lnTo>
                          <a:pt x="1071" y="1996"/>
                        </a:lnTo>
                        <a:lnTo>
                          <a:pt x="1105" y="1984"/>
                        </a:lnTo>
                        <a:lnTo>
                          <a:pt x="1138" y="1971"/>
                        </a:lnTo>
                        <a:lnTo>
                          <a:pt x="1173" y="1959"/>
                        </a:lnTo>
                        <a:lnTo>
                          <a:pt x="1243" y="1932"/>
                        </a:lnTo>
                        <a:lnTo>
                          <a:pt x="1314" y="1903"/>
                        </a:lnTo>
                        <a:lnTo>
                          <a:pt x="1348" y="1887"/>
                        </a:lnTo>
                        <a:lnTo>
                          <a:pt x="1380" y="1872"/>
                        </a:lnTo>
                        <a:lnTo>
                          <a:pt x="1410" y="1857"/>
                        </a:lnTo>
                        <a:lnTo>
                          <a:pt x="1439" y="1841"/>
                        </a:lnTo>
                        <a:lnTo>
                          <a:pt x="1493" y="1809"/>
                        </a:lnTo>
                        <a:lnTo>
                          <a:pt x="1545" y="1773"/>
                        </a:lnTo>
                        <a:lnTo>
                          <a:pt x="1595" y="1737"/>
                        </a:lnTo>
                        <a:lnTo>
                          <a:pt x="1642" y="1699"/>
                        </a:lnTo>
                        <a:lnTo>
                          <a:pt x="1689" y="1661"/>
                        </a:lnTo>
                        <a:lnTo>
                          <a:pt x="1734" y="1621"/>
                        </a:lnTo>
                        <a:lnTo>
                          <a:pt x="1776" y="1582"/>
                        </a:lnTo>
                        <a:lnTo>
                          <a:pt x="1817" y="1542"/>
                        </a:lnTo>
                        <a:lnTo>
                          <a:pt x="1855" y="1504"/>
                        </a:lnTo>
                        <a:lnTo>
                          <a:pt x="1890" y="1468"/>
                        </a:lnTo>
                        <a:lnTo>
                          <a:pt x="1923" y="1432"/>
                        </a:lnTo>
                        <a:lnTo>
                          <a:pt x="1954" y="1395"/>
                        </a:lnTo>
                        <a:lnTo>
                          <a:pt x="1985" y="1357"/>
                        </a:lnTo>
                        <a:lnTo>
                          <a:pt x="2015" y="1316"/>
                        </a:lnTo>
                        <a:lnTo>
                          <a:pt x="2029" y="1293"/>
                        </a:lnTo>
                        <a:lnTo>
                          <a:pt x="2045" y="1271"/>
                        </a:lnTo>
                        <a:lnTo>
                          <a:pt x="2059" y="1246"/>
                        </a:lnTo>
                        <a:lnTo>
                          <a:pt x="2075" y="1221"/>
                        </a:lnTo>
                        <a:lnTo>
                          <a:pt x="2093" y="1196"/>
                        </a:lnTo>
                        <a:lnTo>
                          <a:pt x="2113" y="1170"/>
                        </a:lnTo>
                        <a:lnTo>
                          <a:pt x="2132" y="1141"/>
                        </a:lnTo>
                        <a:lnTo>
                          <a:pt x="2149" y="1113"/>
                        </a:lnTo>
                        <a:lnTo>
                          <a:pt x="2167" y="1081"/>
                        </a:lnTo>
                        <a:lnTo>
                          <a:pt x="2185" y="1049"/>
                        </a:lnTo>
                        <a:lnTo>
                          <a:pt x="2217" y="982"/>
                        </a:lnTo>
                        <a:lnTo>
                          <a:pt x="2247" y="912"/>
                        </a:lnTo>
                        <a:lnTo>
                          <a:pt x="2274" y="842"/>
                        </a:lnTo>
                        <a:lnTo>
                          <a:pt x="2286" y="806"/>
                        </a:lnTo>
                        <a:lnTo>
                          <a:pt x="2297" y="771"/>
                        </a:lnTo>
                        <a:lnTo>
                          <a:pt x="2307" y="736"/>
                        </a:lnTo>
                        <a:lnTo>
                          <a:pt x="2315" y="701"/>
                        </a:lnTo>
                        <a:lnTo>
                          <a:pt x="2323" y="666"/>
                        </a:lnTo>
                        <a:lnTo>
                          <a:pt x="2332" y="630"/>
                        </a:lnTo>
                        <a:lnTo>
                          <a:pt x="2339" y="591"/>
                        </a:lnTo>
                        <a:lnTo>
                          <a:pt x="2346" y="551"/>
                        </a:lnTo>
                        <a:lnTo>
                          <a:pt x="2360" y="471"/>
                        </a:lnTo>
                        <a:lnTo>
                          <a:pt x="2365" y="430"/>
                        </a:lnTo>
                        <a:lnTo>
                          <a:pt x="2369" y="390"/>
                        </a:lnTo>
                        <a:lnTo>
                          <a:pt x="2372" y="350"/>
                        </a:lnTo>
                        <a:lnTo>
                          <a:pt x="2373" y="311"/>
                        </a:lnTo>
                        <a:lnTo>
                          <a:pt x="2373" y="275"/>
                        </a:lnTo>
                        <a:lnTo>
                          <a:pt x="2371" y="240"/>
                        </a:lnTo>
                        <a:lnTo>
                          <a:pt x="2367" y="208"/>
                        </a:lnTo>
                        <a:lnTo>
                          <a:pt x="2361" y="177"/>
                        </a:lnTo>
                        <a:lnTo>
                          <a:pt x="2352" y="150"/>
                        </a:lnTo>
                        <a:lnTo>
                          <a:pt x="2341" y="126"/>
                        </a:lnTo>
                        <a:lnTo>
                          <a:pt x="2328" y="106"/>
                        </a:lnTo>
                        <a:lnTo>
                          <a:pt x="2311" y="88"/>
                        </a:lnTo>
                        <a:lnTo>
                          <a:pt x="2292" y="73"/>
                        </a:lnTo>
                        <a:lnTo>
                          <a:pt x="2273" y="59"/>
                        </a:lnTo>
                        <a:lnTo>
                          <a:pt x="2250" y="48"/>
                        </a:lnTo>
                        <a:lnTo>
                          <a:pt x="2226" y="39"/>
                        </a:lnTo>
                        <a:lnTo>
                          <a:pt x="2200" y="32"/>
                        </a:lnTo>
                        <a:lnTo>
                          <a:pt x="2173" y="26"/>
                        </a:lnTo>
                        <a:lnTo>
                          <a:pt x="2144" y="21"/>
                        </a:lnTo>
                        <a:lnTo>
                          <a:pt x="2114" y="17"/>
                        </a:lnTo>
                        <a:lnTo>
                          <a:pt x="2082" y="14"/>
                        </a:lnTo>
                        <a:lnTo>
                          <a:pt x="2049" y="12"/>
                        </a:lnTo>
                        <a:lnTo>
                          <a:pt x="2015" y="9"/>
                        </a:lnTo>
                        <a:lnTo>
                          <a:pt x="1979" y="7"/>
                        </a:lnTo>
                        <a:lnTo>
                          <a:pt x="1907" y="3"/>
                        </a:lnTo>
                        <a:lnTo>
                          <a:pt x="1867" y="1"/>
                        </a:lnTo>
                        <a:lnTo>
                          <a:pt x="1825" y="0"/>
                        </a:lnTo>
                        <a:lnTo>
                          <a:pt x="1780" y="0"/>
                        </a:lnTo>
                        <a:lnTo>
                          <a:pt x="1734" y="1"/>
                        </a:lnTo>
                        <a:lnTo>
                          <a:pt x="1684" y="2"/>
                        </a:lnTo>
                        <a:lnTo>
                          <a:pt x="1634" y="4"/>
                        </a:lnTo>
                        <a:lnTo>
                          <a:pt x="1531" y="11"/>
                        </a:lnTo>
                        <a:lnTo>
                          <a:pt x="1426" y="17"/>
                        </a:lnTo>
                        <a:lnTo>
                          <a:pt x="1374" y="21"/>
                        </a:lnTo>
                        <a:lnTo>
                          <a:pt x="1324" y="24"/>
                        </a:lnTo>
                        <a:lnTo>
                          <a:pt x="1275" y="28"/>
                        </a:lnTo>
                        <a:lnTo>
                          <a:pt x="1228" y="31"/>
                        </a:lnTo>
                        <a:lnTo>
                          <a:pt x="1183" y="34"/>
                        </a:lnTo>
                        <a:lnTo>
                          <a:pt x="1141" y="36"/>
                        </a:lnTo>
                        <a:lnTo>
                          <a:pt x="1101" y="38"/>
                        </a:lnTo>
                        <a:lnTo>
                          <a:pt x="1063" y="39"/>
                        </a:lnTo>
                        <a:lnTo>
                          <a:pt x="1027" y="41"/>
                        </a:lnTo>
                        <a:lnTo>
                          <a:pt x="993" y="43"/>
                        </a:lnTo>
                        <a:lnTo>
                          <a:pt x="959" y="44"/>
                        </a:lnTo>
                        <a:lnTo>
                          <a:pt x="927" y="45"/>
                        </a:lnTo>
                        <a:lnTo>
                          <a:pt x="864" y="47"/>
                        </a:lnTo>
                        <a:lnTo>
                          <a:pt x="803" y="50"/>
                        </a:lnTo>
                        <a:lnTo>
                          <a:pt x="741" y="54"/>
                        </a:lnTo>
                        <a:lnTo>
                          <a:pt x="709" y="58"/>
                        </a:lnTo>
                        <a:lnTo>
                          <a:pt x="676" y="61"/>
                        </a:lnTo>
                        <a:lnTo>
                          <a:pt x="642" y="65"/>
                        </a:lnTo>
                        <a:lnTo>
                          <a:pt x="607" y="69"/>
                        </a:lnTo>
                        <a:lnTo>
                          <a:pt x="570" y="75"/>
                        </a:lnTo>
                        <a:lnTo>
                          <a:pt x="531" y="82"/>
                        </a:lnTo>
                        <a:lnTo>
                          <a:pt x="491" y="90"/>
                        </a:lnTo>
                        <a:lnTo>
                          <a:pt x="449" y="97"/>
                        </a:lnTo>
                        <a:lnTo>
                          <a:pt x="364" y="117"/>
                        </a:lnTo>
                        <a:lnTo>
                          <a:pt x="279" y="136"/>
                        </a:lnTo>
                        <a:lnTo>
                          <a:pt x="238" y="145"/>
                        </a:lnTo>
                        <a:lnTo>
                          <a:pt x="198" y="156"/>
                        </a:lnTo>
                        <a:lnTo>
                          <a:pt x="158" y="166"/>
                        </a:lnTo>
                        <a:lnTo>
                          <a:pt x="121" y="174"/>
                        </a:lnTo>
                        <a:lnTo>
                          <a:pt x="87" y="183"/>
                        </a:lnTo>
                        <a:lnTo>
                          <a:pt x="55" y="190"/>
                        </a:lnTo>
                        <a:lnTo>
                          <a:pt x="26" y="198"/>
                        </a:lnTo>
                        <a:lnTo>
                          <a:pt x="0" y="203"/>
                        </a:lnTo>
                        <a:lnTo>
                          <a:pt x="682" y="2063"/>
                        </a:lnTo>
                        <a:close/>
                      </a:path>
                    </a:pathLst>
                  </a:custGeom>
                  <a:solidFill>
                    <a:srgbClr val="CC6600"/>
                  </a:solidFill>
                  <a:ln w="9525">
                    <a:noFill/>
                    <a:round/>
                    <a:headEnd/>
                    <a:tailEnd/>
                  </a:ln>
                </p:spPr>
                <p:txBody>
                  <a:bodyPr/>
                  <a:lstStyle/>
                  <a:p>
                    <a:endParaRPr lang="cs-CZ"/>
                  </a:p>
                </p:txBody>
              </p:sp>
              <p:sp>
                <p:nvSpPr>
                  <p:cNvPr id="710" name="Freeform 225">
                    <a:extLst>
                      <a:ext uri="{FF2B5EF4-FFF2-40B4-BE49-F238E27FC236}">
                        <a16:creationId xmlns:a16="http://schemas.microsoft.com/office/drawing/2014/main" id="{3F08F4FD-8B57-4102-BBFA-D870C9990CB7}"/>
                      </a:ext>
                    </a:extLst>
                  </p:cNvPr>
                  <p:cNvSpPr>
                    <a:spLocks/>
                  </p:cNvSpPr>
                  <p:nvPr/>
                </p:nvSpPr>
                <p:spPr bwMode="auto">
                  <a:xfrm>
                    <a:off x="1153" y="2883"/>
                    <a:ext cx="169" cy="138"/>
                  </a:xfrm>
                  <a:custGeom>
                    <a:avLst/>
                    <a:gdLst>
                      <a:gd name="T0" fmla="*/ 3 w 2373"/>
                      <a:gd name="T1" fmla="*/ 9 h 2063"/>
                      <a:gd name="T2" fmla="*/ 4 w 2373"/>
                      <a:gd name="T3" fmla="*/ 9 h 2063"/>
                      <a:gd name="T4" fmla="*/ 4 w 2373"/>
                      <a:gd name="T5" fmla="*/ 9 h 2063"/>
                      <a:gd name="T6" fmla="*/ 4 w 2373"/>
                      <a:gd name="T7" fmla="*/ 9 h 2063"/>
                      <a:gd name="T8" fmla="*/ 4 w 2373"/>
                      <a:gd name="T9" fmla="*/ 9 h 2063"/>
                      <a:gd name="T10" fmla="*/ 4 w 2373"/>
                      <a:gd name="T11" fmla="*/ 9 h 2063"/>
                      <a:gd name="T12" fmla="*/ 4 w 2373"/>
                      <a:gd name="T13" fmla="*/ 9 h 2063"/>
                      <a:gd name="T14" fmla="*/ 5 w 2373"/>
                      <a:gd name="T15" fmla="*/ 9 h 2063"/>
                      <a:gd name="T16" fmla="*/ 5 w 2373"/>
                      <a:gd name="T17" fmla="*/ 9 h 2063"/>
                      <a:gd name="T18" fmla="*/ 5 w 2373"/>
                      <a:gd name="T19" fmla="*/ 9 h 2063"/>
                      <a:gd name="T20" fmla="*/ 6 w 2373"/>
                      <a:gd name="T21" fmla="*/ 9 h 2063"/>
                      <a:gd name="T22" fmla="*/ 7 w 2373"/>
                      <a:gd name="T23" fmla="*/ 8 h 2063"/>
                      <a:gd name="T24" fmla="*/ 7 w 2373"/>
                      <a:gd name="T25" fmla="*/ 8 h 2063"/>
                      <a:gd name="T26" fmla="*/ 8 w 2373"/>
                      <a:gd name="T27" fmla="*/ 8 h 2063"/>
                      <a:gd name="T28" fmla="*/ 9 w 2373"/>
                      <a:gd name="T29" fmla="*/ 7 h 2063"/>
                      <a:gd name="T30" fmla="*/ 9 w 2373"/>
                      <a:gd name="T31" fmla="*/ 7 h 2063"/>
                      <a:gd name="T32" fmla="*/ 10 w 2373"/>
                      <a:gd name="T33" fmla="*/ 6 h 2063"/>
                      <a:gd name="T34" fmla="*/ 10 w 2373"/>
                      <a:gd name="T35" fmla="*/ 6 h 2063"/>
                      <a:gd name="T36" fmla="*/ 10 w 2373"/>
                      <a:gd name="T37" fmla="*/ 6 h 2063"/>
                      <a:gd name="T38" fmla="*/ 11 w 2373"/>
                      <a:gd name="T39" fmla="*/ 5 h 2063"/>
                      <a:gd name="T40" fmla="*/ 11 w 2373"/>
                      <a:gd name="T41" fmla="*/ 5 h 2063"/>
                      <a:gd name="T42" fmla="*/ 11 w 2373"/>
                      <a:gd name="T43" fmla="*/ 4 h 2063"/>
                      <a:gd name="T44" fmla="*/ 12 w 2373"/>
                      <a:gd name="T45" fmla="*/ 3 h 2063"/>
                      <a:gd name="T46" fmla="*/ 12 w 2373"/>
                      <a:gd name="T47" fmla="*/ 3 h 2063"/>
                      <a:gd name="T48" fmla="*/ 12 w 2373"/>
                      <a:gd name="T49" fmla="*/ 2 h 2063"/>
                      <a:gd name="T50" fmla="*/ 12 w 2373"/>
                      <a:gd name="T51" fmla="*/ 2 h 2063"/>
                      <a:gd name="T52" fmla="*/ 12 w 2373"/>
                      <a:gd name="T53" fmla="*/ 1 h 2063"/>
                      <a:gd name="T54" fmla="*/ 12 w 2373"/>
                      <a:gd name="T55" fmla="*/ 1 h 2063"/>
                      <a:gd name="T56" fmla="*/ 12 w 2373"/>
                      <a:gd name="T57" fmla="*/ 0 h 2063"/>
                      <a:gd name="T58" fmla="*/ 12 w 2373"/>
                      <a:gd name="T59" fmla="*/ 0 h 2063"/>
                      <a:gd name="T60" fmla="*/ 11 w 2373"/>
                      <a:gd name="T61" fmla="*/ 0 h 2063"/>
                      <a:gd name="T62" fmla="*/ 11 w 2373"/>
                      <a:gd name="T63" fmla="*/ 0 h 2063"/>
                      <a:gd name="T64" fmla="*/ 10 w 2373"/>
                      <a:gd name="T65" fmla="*/ 0 h 2063"/>
                      <a:gd name="T66" fmla="*/ 9 w 2373"/>
                      <a:gd name="T67" fmla="*/ 0 h 2063"/>
                      <a:gd name="T68" fmla="*/ 9 w 2373"/>
                      <a:gd name="T69" fmla="*/ 0 h 2063"/>
                      <a:gd name="T70" fmla="*/ 8 w 2373"/>
                      <a:gd name="T71" fmla="*/ 0 h 2063"/>
                      <a:gd name="T72" fmla="*/ 7 w 2373"/>
                      <a:gd name="T73" fmla="*/ 0 h 2063"/>
                      <a:gd name="T74" fmla="*/ 6 w 2373"/>
                      <a:gd name="T75" fmla="*/ 0 h 2063"/>
                      <a:gd name="T76" fmla="*/ 5 w 2373"/>
                      <a:gd name="T77" fmla="*/ 0 h 2063"/>
                      <a:gd name="T78" fmla="*/ 5 w 2373"/>
                      <a:gd name="T79" fmla="*/ 0 h 2063"/>
                      <a:gd name="T80" fmla="*/ 4 w 2373"/>
                      <a:gd name="T81" fmla="*/ 0 h 2063"/>
                      <a:gd name="T82" fmla="*/ 3 w 2373"/>
                      <a:gd name="T83" fmla="*/ 0 h 2063"/>
                      <a:gd name="T84" fmla="*/ 3 w 2373"/>
                      <a:gd name="T85" fmla="*/ 0 h 2063"/>
                      <a:gd name="T86" fmla="*/ 2 w 2373"/>
                      <a:gd name="T87" fmla="*/ 0 h 2063"/>
                      <a:gd name="T88" fmla="*/ 1 w 2373"/>
                      <a:gd name="T89" fmla="*/ 1 h 2063"/>
                      <a:gd name="T90" fmla="*/ 1 w 2373"/>
                      <a:gd name="T91" fmla="*/ 1 h 2063"/>
                      <a:gd name="T92" fmla="*/ 0 w 2373"/>
                      <a:gd name="T93" fmla="*/ 1 h 20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73"/>
                      <a:gd name="T142" fmla="*/ 0 h 2063"/>
                      <a:gd name="T143" fmla="*/ 2373 w 2373"/>
                      <a:gd name="T144" fmla="*/ 2063 h 20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73" h="2063">
                        <a:moveTo>
                          <a:pt x="682" y="2063"/>
                        </a:moveTo>
                        <a:lnTo>
                          <a:pt x="688" y="2062"/>
                        </a:lnTo>
                        <a:lnTo>
                          <a:pt x="694" y="2062"/>
                        </a:lnTo>
                        <a:lnTo>
                          <a:pt x="702" y="2061"/>
                        </a:lnTo>
                        <a:lnTo>
                          <a:pt x="712" y="2060"/>
                        </a:lnTo>
                        <a:lnTo>
                          <a:pt x="732" y="2059"/>
                        </a:lnTo>
                        <a:lnTo>
                          <a:pt x="755" y="2058"/>
                        </a:lnTo>
                        <a:lnTo>
                          <a:pt x="778" y="2056"/>
                        </a:lnTo>
                        <a:lnTo>
                          <a:pt x="801" y="2055"/>
                        </a:lnTo>
                        <a:lnTo>
                          <a:pt x="822" y="2053"/>
                        </a:lnTo>
                        <a:lnTo>
                          <a:pt x="832" y="2053"/>
                        </a:lnTo>
                        <a:lnTo>
                          <a:pt x="840" y="2052"/>
                        </a:lnTo>
                        <a:lnTo>
                          <a:pt x="847" y="2052"/>
                        </a:lnTo>
                        <a:lnTo>
                          <a:pt x="853" y="2052"/>
                        </a:lnTo>
                        <a:lnTo>
                          <a:pt x="857" y="2052"/>
                        </a:lnTo>
                        <a:lnTo>
                          <a:pt x="860" y="2053"/>
                        </a:lnTo>
                        <a:lnTo>
                          <a:pt x="865" y="2056"/>
                        </a:lnTo>
                        <a:lnTo>
                          <a:pt x="869" y="2058"/>
                        </a:lnTo>
                        <a:lnTo>
                          <a:pt x="872" y="2059"/>
                        </a:lnTo>
                        <a:lnTo>
                          <a:pt x="877" y="2059"/>
                        </a:lnTo>
                        <a:lnTo>
                          <a:pt x="882" y="2058"/>
                        </a:lnTo>
                        <a:lnTo>
                          <a:pt x="889" y="2057"/>
                        </a:lnTo>
                        <a:lnTo>
                          <a:pt x="898" y="2055"/>
                        </a:lnTo>
                        <a:lnTo>
                          <a:pt x="910" y="2052"/>
                        </a:lnTo>
                        <a:lnTo>
                          <a:pt x="923" y="2047"/>
                        </a:lnTo>
                        <a:lnTo>
                          <a:pt x="941" y="2041"/>
                        </a:lnTo>
                        <a:lnTo>
                          <a:pt x="962" y="2034"/>
                        </a:lnTo>
                        <a:lnTo>
                          <a:pt x="985" y="2026"/>
                        </a:lnTo>
                        <a:lnTo>
                          <a:pt x="1011" y="2016"/>
                        </a:lnTo>
                        <a:lnTo>
                          <a:pt x="1040" y="2007"/>
                        </a:lnTo>
                        <a:lnTo>
                          <a:pt x="1071" y="1996"/>
                        </a:lnTo>
                        <a:lnTo>
                          <a:pt x="1105" y="1984"/>
                        </a:lnTo>
                        <a:lnTo>
                          <a:pt x="1138" y="1971"/>
                        </a:lnTo>
                        <a:lnTo>
                          <a:pt x="1173" y="1959"/>
                        </a:lnTo>
                        <a:lnTo>
                          <a:pt x="1243" y="1932"/>
                        </a:lnTo>
                        <a:lnTo>
                          <a:pt x="1314" y="1903"/>
                        </a:lnTo>
                        <a:lnTo>
                          <a:pt x="1348" y="1887"/>
                        </a:lnTo>
                        <a:lnTo>
                          <a:pt x="1380" y="1872"/>
                        </a:lnTo>
                        <a:lnTo>
                          <a:pt x="1410" y="1857"/>
                        </a:lnTo>
                        <a:lnTo>
                          <a:pt x="1439" y="1841"/>
                        </a:lnTo>
                        <a:lnTo>
                          <a:pt x="1493" y="1809"/>
                        </a:lnTo>
                        <a:lnTo>
                          <a:pt x="1545" y="1773"/>
                        </a:lnTo>
                        <a:lnTo>
                          <a:pt x="1595" y="1737"/>
                        </a:lnTo>
                        <a:lnTo>
                          <a:pt x="1642" y="1699"/>
                        </a:lnTo>
                        <a:lnTo>
                          <a:pt x="1689" y="1661"/>
                        </a:lnTo>
                        <a:lnTo>
                          <a:pt x="1734" y="1621"/>
                        </a:lnTo>
                        <a:lnTo>
                          <a:pt x="1776" y="1582"/>
                        </a:lnTo>
                        <a:lnTo>
                          <a:pt x="1817" y="1542"/>
                        </a:lnTo>
                        <a:lnTo>
                          <a:pt x="1855" y="1504"/>
                        </a:lnTo>
                        <a:lnTo>
                          <a:pt x="1890" y="1468"/>
                        </a:lnTo>
                        <a:lnTo>
                          <a:pt x="1923" y="1432"/>
                        </a:lnTo>
                        <a:lnTo>
                          <a:pt x="1954" y="1395"/>
                        </a:lnTo>
                        <a:lnTo>
                          <a:pt x="1985" y="1357"/>
                        </a:lnTo>
                        <a:lnTo>
                          <a:pt x="2015" y="1316"/>
                        </a:lnTo>
                        <a:lnTo>
                          <a:pt x="2029" y="1293"/>
                        </a:lnTo>
                        <a:lnTo>
                          <a:pt x="2045" y="1271"/>
                        </a:lnTo>
                        <a:lnTo>
                          <a:pt x="2059" y="1246"/>
                        </a:lnTo>
                        <a:lnTo>
                          <a:pt x="2075" y="1221"/>
                        </a:lnTo>
                        <a:lnTo>
                          <a:pt x="2093" y="1196"/>
                        </a:lnTo>
                        <a:lnTo>
                          <a:pt x="2113" y="1170"/>
                        </a:lnTo>
                        <a:lnTo>
                          <a:pt x="2132" y="1141"/>
                        </a:lnTo>
                        <a:lnTo>
                          <a:pt x="2149" y="1113"/>
                        </a:lnTo>
                        <a:lnTo>
                          <a:pt x="2167" y="1081"/>
                        </a:lnTo>
                        <a:lnTo>
                          <a:pt x="2185" y="1049"/>
                        </a:lnTo>
                        <a:lnTo>
                          <a:pt x="2217" y="982"/>
                        </a:lnTo>
                        <a:lnTo>
                          <a:pt x="2247" y="912"/>
                        </a:lnTo>
                        <a:lnTo>
                          <a:pt x="2274" y="842"/>
                        </a:lnTo>
                        <a:lnTo>
                          <a:pt x="2286" y="806"/>
                        </a:lnTo>
                        <a:lnTo>
                          <a:pt x="2297" y="771"/>
                        </a:lnTo>
                        <a:lnTo>
                          <a:pt x="2307" y="736"/>
                        </a:lnTo>
                        <a:lnTo>
                          <a:pt x="2315" y="701"/>
                        </a:lnTo>
                        <a:lnTo>
                          <a:pt x="2323" y="666"/>
                        </a:lnTo>
                        <a:lnTo>
                          <a:pt x="2332" y="630"/>
                        </a:lnTo>
                        <a:lnTo>
                          <a:pt x="2339" y="591"/>
                        </a:lnTo>
                        <a:lnTo>
                          <a:pt x="2346" y="551"/>
                        </a:lnTo>
                        <a:lnTo>
                          <a:pt x="2360" y="471"/>
                        </a:lnTo>
                        <a:lnTo>
                          <a:pt x="2365" y="430"/>
                        </a:lnTo>
                        <a:lnTo>
                          <a:pt x="2369" y="390"/>
                        </a:lnTo>
                        <a:lnTo>
                          <a:pt x="2372" y="350"/>
                        </a:lnTo>
                        <a:lnTo>
                          <a:pt x="2373" y="311"/>
                        </a:lnTo>
                        <a:lnTo>
                          <a:pt x="2373" y="275"/>
                        </a:lnTo>
                        <a:lnTo>
                          <a:pt x="2371" y="240"/>
                        </a:lnTo>
                        <a:lnTo>
                          <a:pt x="2367" y="208"/>
                        </a:lnTo>
                        <a:lnTo>
                          <a:pt x="2361" y="177"/>
                        </a:lnTo>
                        <a:lnTo>
                          <a:pt x="2352" y="150"/>
                        </a:lnTo>
                        <a:lnTo>
                          <a:pt x="2341" y="126"/>
                        </a:lnTo>
                        <a:lnTo>
                          <a:pt x="2328" y="106"/>
                        </a:lnTo>
                        <a:lnTo>
                          <a:pt x="2311" y="88"/>
                        </a:lnTo>
                        <a:lnTo>
                          <a:pt x="2292" y="73"/>
                        </a:lnTo>
                        <a:lnTo>
                          <a:pt x="2273" y="59"/>
                        </a:lnTo>
                        <a:lnTo>
                          <a:pt x="2250" y="48"/>
                        </a:lnTo>
                        <a:lnTo>
                          <a:pt x="2226" y="39"/>
                        </a:lnTo>
                        <a:lnTo>
                          <a:pt x="2200" y="32"/>
                        </a:lnTo>
                        <a:lnTo>
                          <a:pt x="2173" y="26"/>
                        </a:lnTo>
                        <a:lnTo>
                          <a:pt x="2144" y="21"/>
                        </a:lnTo>
                        <a:lnTo>
                          <a:pt x="2114" y="17"/>
                        </a:lnTo>
                        <a:lnTo>
                          <a:pt x="2082" y="14"/>
                        </a:lnTo>
                        <a:lnTo>
                          <a:pt x="2049" y="12"/>
                        </a:lnTo>
                        <a:lnTo>
                          <a:pt x="2015" y="9"/>
                        </a:lnTo>
                        <a:lnTo>
                          <a:pt x="1979" y="7"/>
                        </a:lnTo>
                        <a:lnTo>
                          <a:pt x="1907" y="3"/>
                        </a:lnTo>
                        <a:lnTo>
                          <a:pt x="1867" y="1"/>
                        </a:lnTo>
                        <a:lnTo>
                          <a:pt x="1825" y="0"/>
                        </a:lnTo>
                        <a:lnTo>
                          <a:pt x="1780" y="0"/>
                        </a:lnTo>
                        <a:lnTo>
                          <a:pt x="1734" y="1"/>
                        </a:lnTo>
                        <a:lnTo>
                          <a:pt x="1684" y="2"/>
                        </a:lnTo>
                        <a:lnTo>
                          <a:pt x="1634" y="4"/>
                        </a:lnTo>
                        <a:lnTo>
                          <a:pt x="1531" y="11"/>
                        </a:lnTo>
                        <a:lnTo>
                          <a:pt x="1426" y="17"/>
                        </a:lnTo>
                        <a:lnTo>
                          <a:pt x="1374" y="21"/>
                        </a:lnTo>
                        <a:lnTo>
                          <a:pt x="1324" y="24"/>
                        </a:lnTo>
                        <a:lnTo>
                          <a:pt x="1275" y="28"/>
                        </a:lnTo>
                        <a:lnTo>
                          <a:pt x="1228" y="31"/>
                        </a:lnTo>
                        <a:lnTo>
                          <a:pt x="1183" y="34"/>
                        </a:lnTo>
                        <a:lnTo>
                          <a:pt x="1141" y="36"/>
                        </a:lnTo>
                        <a:lnTo>
                          <a:pt x="1101" y="38"/>
                        </a:lnTo>
                        <a:lnTo>
                          <a:pt x="1063" y="39"/>
                        </a:lnTo>
                        <a:lnTo>
                          <a:pt x="1027" y="41"/>
                        </a:lnTo>
                        <a:lnTo>
                          <a:pt x="993" y="43"/>
                        </a:lnTo>
                        <a:lnTo>
                          <a:pt x="959" y="44"/>
                        </a:lnTo>
                        <a:lnTo>
                          <a:pt x="927" y="45"/>
                        </a:lnTo>
                        <a:lnTo>
                          <a:pt x="864" y="47"/>
                        </a:lnTo>
                        <a:lnTo>
                          <a:pt x="803" y="50"/>
                        </a:lnTo>
                        <a:lnTo>
                          <a:pt x="741" y="54"/>
                        </a:lnTo>
                        <a:lnTo>
                          <a:pt x="709" y="58"/>
                        </a:lnTo>
                        <a:lnTo>
                          <a:pt x="676" y="61"/>
                        </a:lnTo>
                        <a:lnTo>
                          <a:pt x="642" y="65"/>
                        </a:lnTo>
                        <a:lnTo>
                          <a:pt x="607" y="69"/>
                        </a:lnTo>
                        <a:lnTo>
                          <a:pt x="570" y="75"/>
                        </a:lnTo>
                        <a:lnTo>
                          <a:pt x="531" y="82"/>
                        </a:lnTo>
                        <a:lnTo>
                          <a:pt x="491" y="90"/>
                        </a:lnTo>
                        <a:lnTo>
                          <a:pt x="449" y="97"/>
                        </a:lnTo>
                        <a:lnTo>
                          <a:pt x="364" y="117"/>
                        </a:lnTo>
                        <a:lnTo>
                          <a:pt x="279" y="136"/>
                        </a:lnTo>
                        <a:lnTo>
                          <a:pt x="238" y="145"/>
                        </a:lnTo>
                        <a:lnTo>
                          <a:pt x="198" y="156"/>
                        </a:lnTo>
                        <a:lnTo>
                          <a:pt x="158" y="166"/>
                        </a:lnTo>
                        <a:lnTo>
                          <a:pt x="121" y="174"/>
                        </a:lnTo>
                        <a:lnTo>
                          <a:pt x="87" y="183"/>
                        </a:lnTo>
                        <a:lnTo>
                          <a:pt x="55" y="190"/>
                        </a:lnTo>
                        <a:lnTo>
                          <a:pt x="26" y="198"/>
                        </a:lnTo>
                        <a:lnTo>
                          <a:pt x="0" y="203"/>
                        </a:lnTo>
                      </a:path>
                    </a:pathLst>
                  </a:custGeom>
                  <a:noFill/>
                  <a:ln w="1588">
                    <a:solidFill>
                      <a:srgbClr val="000000"/>
                    </a:solidFill>
                    <a:round/>
                    <a:headEnd/>
                    <a:tailEnd/>
                  </a:ln>
                </p:spPr>
                <p:txBody>
                  <a:bodyPr/>
                  <a:lstStyle/>
                  <a:p>
                    <a:endParaRPr lang="cs-CZ"/>
                  </a:p>
                </p:txBody>
              </p:sp>
            </p:grpSp>
          </p:grpSp>
        </p:grpSp>
        <p:grpSp>
          <p:nvGrpSpPr>
            <p:cNvPr id="661" name="Group 239">
              <a:extLst>
                <a:ext uri="{FF2B5EF4-FFF2-40B4-BE49-F238E27FC236}">
                  <a16:creationId xmlns:a16="http://schemas.microsoft.com/office/drawing/2014/main" id="{6010C17D-5C68-4DE5-8C72-0DA373112B8B}"/>
                </a:ext>
              </a:extLst>
            </p:cNvPr>
            <p:cNvGrpSpPr>
              <a:grpSpLocks/>
            </p:cNvGrpSpPr>
            <p:nvPr/>
          </p:nvGrpSpPr>
          <p:grpSpPr bwMode="auto">
            <a:xfrm>
              <a:off x="5442912" y="5162085"/>
              <a:ext cx="409575" cy="438151"/>
              <a:chOff x="2544" y="2715"/>
              <a:chExt cx="266" cy="281"/>
            </a:xfrm>
          </p:grpSpPr>
          <p:sp>
            <p:nvSpPr>
              <p:cNvPr id="701" name="Oval 240">
                <a:extLst>
                  <a:ext uri="{FF2B5EF4-FFF2-40B4-BE49-F238E27FC236}">
                    <a16:creationId xmlns:a16="http://schemas.microsoft.com/office/drawing/2014/main" id="{856F5DC6-A558-418E-AB05-779A77AD75D1}"/>
                  </a:ext>
                </a:extLst>
              </p:cNvPr>
              <p:cNvSpPr>
                <a:spLocks noChangeArrowheads="1"/>
              </p:cNvSpPr>
              <p:nvPr/>
            </p:nvSpPr>
            <p:spPr bwMode="auto">
              <a:xfrm>
                <a:off x="2544" y="2715"/>
                <a:ext cx="266" cy="281"/>
              </a:xfrm>
              <a:prstGeom prst="ellipse">
                <a:avLst/>
              </a:prstGeom>
              <a:solidFill>
                <a:srgbClr val="000000"/>
              </a:solidFill>
              <a:ln w="9525">
                <a:noFill/>
                <a:round/>
                <a:headEnd/>
                <a:tailEnd/>
              </a:ln>
            </p:spPr>
            <p:txBody>
              <a:bodyPr/>
              <a:lstStyle/>
              <a:p>
                <a:endParaRPr lang="en-US"/>
              </a:p>
            </p:txBody>
          </p:sp>
          <p:sp>
            <p:nvSpPr>
              <p:cNvPr id="702" name="Oval 241">
                <a:extLst>
                  <a:ext uri="{FF2B5EF4-FFF2-40B4-BE49-F238E27FC236}">
                    <a16:creationId xmlns:a16="http://schemas.microsoft.com/office/drawing/2014/main" id="{9927CF83-0748-489F-88B8-21B5F0D8E8F1}"/>
                  </a:ext>
                </a:extLst>
              </p:cNvPr>
              <p:cNvSpPr>
                <a:spLocks noChangeArrowheads="1"/>
              </p:cNvSpPr>
              <p:nvPr/>
            </p:nvSpPr>
            <p:spPr bwMode="auto">
              <a:xfrm>
                <a:off x="2554" y="2731"/>
                <a:ext cx="238" cy="254"/>
              </a:xfrm>
              <a:prstGeom prst="ellipse">
                <a:avLst/>
              </a:prstGeom>
              <a:solidFill>
                <a:srgbClr val="FFFFFF"/>
              </a:solidFill>
              <a:ln w="9525">
                <a:noFill/>
                <a:round/>
                <a:headEnd/>
                <a:tailEnd/>
              </a:ln>
            </p:spPr>
            <p:txBody>
              <a:bodyPr/>
              <a:lstStyle/>
              <a:p>
                <a:endParaRPr lang="en-US"/>
              </a:p>
            </p:txBody>
          </p:sp>
          <p:sp>
            <p:nvSpPr>
              <p:cNvPr id="703" name="Freeform 242">
                <a:extLst>
                  <a:ext uri="{FF2B5EF4-FFF2-40B4-BE49-F238E27FC236}">
                    <a16:creationId xmlns:a16="http://schemas.microsoft.com/office/drawing/2014/main" id="{62EF6903-12B6-481B-9D27-CB3D114347E9}"/>
                  </a:ext>
                </a:extLst>
              </p:cNvPr>
              <p:cNvSpPr>
                <a:spLocks/>
              </p:cNvSpPr>
              <p:nvPr/>
            </p:nvSpPr>
            <p:spPr bwMode="auto">
              <a:xfrm rot="462427">
                <a:off x="2609" y="2765"/>
                <a:ext cx="101" cy="145"/>
              </a:xfrm>
              <a:custGeom>
                <a:avLst/>
                <a:gdLst>
                  <a:gd name="T0" fmla="*/ 25 w 406"/>
                  <a:gd name="T1" fmla="*/ 26 h 695"/>
                  <a:gd name="T2" fmla="*/ 9 w 406"/>
                  <a:gd name="T3" fmla="*/ 10 h 695"/>
                  <a:gd name="T4" fmla="*/ 17 w 406"/>
                  <a:gd name="T5" fmla="*/ 8 h 695"/>
                  <a:gd name="T6" fmla="*/ 0 w 406"/>
                  <a:gd name="T7" fmla="*/ 0 h 695"/>
                  <a:gd name="T8" fmla="*/ 0 w 406"/>
                  <a:gd name="T9" fmla="*/ 14 h 695"/>
                  <a:gd name="T10" fmla="*/ 5 w 406"/>
                  <a:gd name="T11" fmla="*/ 9 h 695"/>
                  <a:gd name="T12" fmla="*/ 22 w 406"/>
                  <a:gd name="T13" fmla="*/ 30 h 695"/>
                  <a:gd name="T14" fmla="*/ 25 w 406"/>
                  <a:gd name="T15" fmla="*/ 26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grpSp>
          <p:nvGrpSpPr>
            <p:cNvPr id="662" name="Group 9">
              <a:extLst>
                <a:ext uri="{FF2B5EF4-FFF2-40B4-BE49-F238E27FC236}">
                  <a16:creationId xmlns:a16="http://schemas.microsoft.com/office/drawing/2014/main" id="{63F9AEC5-DB12-483C-BC25-C193AA8B9DC0}"/>
                </a:ext>
              </a:extLst>
            </p:cNvPr>
            <p:cNvGrpSpPr>
              <a:grpSpLocks/>
            </p:cNvGrpSpPr>
            <p:nvPr/>
          </p:nvGrpSpPr>
          <p:grpSpPr bwMode="auto">
            <a:xfrm>
              <a:off x="5394897" y="5419561"/>
              <a:ext cx="221990" cy="674616"/>
              <a:chOff x="3888" y="411"/>
              <a:chExt cx="445" cy="1211"/>
            </a:xfrm>
          </p:grpSpPr>
          <p:sp>
            <p:nvSpPr>
              <p:cNvPr id="695" name="Freeform 10">
                <a:extLst>
                  <a:ext uri="{FF2B5EF4-FFF2-40B4-BE49-F238E27FC236}">
                    <a16:creationId xmlns:a16="http://schemas.microsoft.com/office/drawing/2014/main" id="{64D3C9C7-5C23-4358-9DEE-F367E5803661}"/>
                  </a:ext>
                </a:extLst>
              </p:cNvPr>
              <p:cNvSpPr>
                <a:spLocks/>
              </p:cNvSpPr>
              <p:nvPr/>
            </p:nvSpPr>
            <p:spPr bwMode="auto">
              <a:xfrm>
                <a:off x="3971" y="411"/>
                <a:ext cx="245" cy="269"/>
              </a:xfrm>
              <a:custGeom>
                <a:avLst/>
                <a:gdLst>
                  <a:gd name="T0" fmla="*/ 31 w 490"/>
                  <a:gd name="T1" fmla="*/ 0 h 538"/>
                  <a:gd name="T2" fmla="*/ 51 w 490"/>
                  <a:gd name="T3" fmla="*/ 0 h 538"/>
                  <a:gd name="T4" fmla="*/ 71 w 490"/>
                  <a:gd name="T5" fmla="*/ 8 h 538"/>
                  <a:gd name="T6" fmla="*/ 83 w 490"/>
                  <a:gd name="T7" fmla="*/ 14 h 538"/>
                  <a:gd name="T8" fmla="*/ 91 w 490"/>
                  <a:gd name="T9" fmla="*/ 39 h 538"/>
                  <a:gd name="T10" fmla="*/ 96 w 490"/>
                  <a:gd name="T11" fmla="*/ 53 h 538"/>
                  <a:gd name="T12" fmla="*/ 116 w 490"/>
                  <a:gd name="T13" fmla="*/ 37 h 538"/>
                  <a:gd name="T14" fmla="*/ 123 w 490"/>
                  <a:gd name="T15" fmla="*/ 39 h 538"/>
                  <a:gd name="T16" fmla="*/ 121 w 490"/>
                  <a:gd name="T17" fmla="*/ 46 h 538"/>
                  <a:gd name="T18" fmla="*/ 96 w 490"/>
                  <a:gd name="T19" fmla="*/ 73 h 538"/>
                  <a:gd name="T20" fmla="*/ 96 w 490"/>
                  <a:gd name="T21" fmla="*/ 92 h 538"/>
                  <a:gd name="T22" fmla="*/ 91 w 490"/>
                  <a:gd name="T23" fmla="*/ 111 h 538"/>
                  <a:gd name="T24" fmla="*/ 83 w 490"/>
                  <a:gd name="T25" fmla="*/ 126 h 538"/>
                  <a:gd name="T26" fmla="*/ 71 w 490"/>
                  <a:gd name="T27" fmla="*/ 135 h 538"/>
                  <a:gd name="T28" fmla="*/ 56 w 490"/>
                  <a:gd name="T29" fmla="*/ 135 h 538"/>
                  <a:gd name="T30" fmla="*/ 35 w 490"/>
                  <a:gd name="T31" fmla="*/ 126 h 538"/>
                  <a:gd name="T32" fmla="*/ 22 w 490"/>
                  <a:gd name="T33" fmla="*/ 110 h 538"/>
                  <a:gd name="T34" fmla="*/ 11 w 490"/>
                  <a:gd name="T35" fmla="*/ 85 h 538"/>
                  <a:gd name="T36" fmla="*/ 2 w 490"/>
                  <a:gd name="T37" fmla="*/ 63 h 538"/>
                  <a:gd name="T38" fmla="*/ 0 w 490"/>
                  <a:gd name="T39" fmla="*/ 33 h 538"/>
                  <a:gd name="T40" fmla="*/ 5 w 490"/>
                  <a:gd name="T41" fmla="*/ 17 h 538"/>
                  <a:gd name="T42" fmla="*/ 12 w 490"/>
                  <a:gd name="T43" fmla="*/ 8 h 538"/>
                  <a:gd name="T44" fmla="*/ 31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696" name="Freeform 11">
                <a:extLst>
                  <a:ext uri="{FF2B5EF4-FFF2-40B4-BE49-F238E27FC236}">
                    <a16:creationId xmlns:a16="http://schemas.microsoft.com/office/drawing/2014/main" id="{4DA15E33-E12D-478F-B8C8-1E923B248EBE}"/>
                  </a:ext>
                </a:extLst>
              </p:cNvPr>
              <p:cNvSpPr>
                <a:spLocks/>
              </p:cNvSpPr>
              <p:nvPr/>
            </p:nvSpPr>
            <p:spPr bwMode="auto">
              <a:xfrm>
                <a:off x="4022" y="714"/>
                <a:ext cx="173" cy="464"/>
              </a:xfrm>
              <a:custGeom>
                <a:avLst/>
                <a:gdLst>
                  <a:gd name="T0" fmla="*/ 11 w 347"/>
                  <a:gd name="T1" fmla="*/ 8 h 929"/>
                  <a:gd name="T2" fmla="*/ 25 w 347"/>
                  <a:gd name="T3" fmla="*/ 0 h 929"/>
                  <a:gd name="T4" fmla="*/ 45 w 347"/>
                  <a:gd name="T5" fmla="*/ 0 h 929"/>
                  <a:gd name="T6" fmla="*/ 60 w 347"/>
                  <a:gd name="T7" fmla="*/ 5 h 929"/>
                  <a:gd name="T8" fmla="*/ 70 w 347"/>
                  <a:gd name="T9" fmla="*/ 22 h 929"/>
                  <a:gd name="T10" fmla="*/ 80 w 347"/>
                  <a:gd name="T11" fmla="*/ 51 h 929"/>
                  <a:gd name="T12" fmla="*/ 85 w 347"/>
                  <a:gd name="T13" fmla="*/ 83 h 929"/>
                  <a:gd name="T14" fmla="*/ 86 w 347"/>
                  <a:gd name="T15" fmla="*/ 121 h 929"/>
                  <a:gd name="T16" fmla="*/ 86 w 347"/>
                  <a:gd name="T17" fmla="*/ 165 h 929"/>
                  <a:gd name="T18" fmla="*/ 80 w 347"/>
                  <a:gd name="T19" fmla="*/ 200 h 929"/>
                  <a:gd name="T20" fmla="*/ 70 w 347"/>
                  <a:gd name="T21" fmla="*/ 219 h 929"/>
                  <a:gd name="T22" fmla="*/ 46 w 347"/>
                  <a:gd name="T23" fmla="*/ 232 h 929"/>
                  <a:gd name="T24" fmla="*/ 35 w 347"/>
                  <a:gd name="T25" fmla="*/ 229 h 929"/>
                  <a:gd name="T26" fmla="*/ 20 w 347"/>
                  <a:gd name="T27" fmla="*/ 214 h 929"/>
                  <a:gd name="T28" fmla="*/ 15 w 347"/>
                  <a:gd name="T29" fmla="*/ 193 h 929"/>
                  <a:gd name="T30" fmla="*/ 10 w 347"/>
                  <a:gd name="T31" fmla="*/ 155 h 929"/>
                  <a:gd name="T32" fmla="*/ 15 w 347"/>
                  <a:gd name="T33" fmla="*/ 128 h 929"/>
                  <a:gd name="T34" fmla="*/ 15 w 347"/>
                  <a:gd name="T35" fmla="*/ 99 h 929"/>
                  <a:gd name="T36" fmla="*/ 6 w 347"/>
                  <a:gd name="T37" fmla="*/ 80 h 929"/>
                  <a:gd name="T38" fmla="*/ 0 w 347"/>
                  <a:gd name="T39" fmla="*/ 54 h 929"/>
                  <a:gd name="T40" fmla="*/ 0 w 347"/>
                  <a:gd name="T41" fmla="*/ 27 h 929"/>
                  <a:gd name="T42" fmla="*/ 11 w 347"/>
                  <a:gd name="T43" fmla="*/ 8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697" name="Freeform 12">
                <a:extLst>
                  <a:ext uri="{FF2B5EF4-FFF2-40B4-BE49-F238E27FC236}">
                    <a16:creationId xmlns:a16="http://schemas.microsoft.com/office/drawing/2014/main" id="{0BEE4A6B-FF8E-473E-9886-B271952AAA12}"/>
                  </a:ext>
                </a:extLst>
              </p:cNvPr>
              <p:cNvSpPr>
                <a:spLocks/>
              </p:cNvSpPr>
              <p:nvPr/>
            </p:nvSpPr>
            <p:spPr bwMode="auto">
              <a:xfrm>
                <a:off x="4103" y="731"/>
                <a:ext cx="230" cy="459"/>
              </a:xfrm>
              <a:custGeom>
                <a:avLst/>
                <a:gdLst>
                  <a:gd name="T0" fmla="*/ 14 w 460"/>
                  <a:gd name="T1" fmla="*/ 0 h 918"/>
                  <a:gd name="T2" fmla="*/ 51 w 460"/>
                  <a:gd name="T3" fmla="*/ 8 h 918"/>
                  <a:gd name="T4" fmla="*/ 79 w 460"/>
                  <a:gd name="T5" fmla="*/ 28 h 918"/>
                  <a:gd name="T6" fmla="*/ 100 w 460"/>
                  <a:gd name="T7" fmla="*/ 59 h 918"/>
                  <a:gd name="T8" fmla="*/ 114 w 460"/>
                  <a:gd name="T9" fmla="*/ 90 h 918"/>
                  <a:gd name="T10" fmla="*/ 115 w 460"/>
                  <a:gd name="T11" fmla="*/ 123 h 918"/>
                  <a:gd name="T12" fmla="*/ 105 w 460"/>
                  <a:gd name="T13" fmla="*/ 146 h 918"/>
                  <a:gd name="T14" fmla="*/ 80 w 460"/>
                  <a:gd name="T15" fmla="*/ 161 h 918"/>
                  <a:gd name="T16" fmla="*/ 60 w 460"/>
                  <a:gd name="T17" fmla="*/ 171 h 918"/>
                  <a:gd name="T18" fmla="*/ 60 w 460"/>
                  <a:gd name="T19" fmla="*/ 180 h 918"/>
                  <a:gd name="T20" fmla="*/ 74 w 460"/>
                  <a:gd name="T21" fmla="*/ 191 h 918"/>
                  <a:gd name="T22" fmla="*/ 80 w 460"/>
                  <a:gd name="T23" fmla="*/ 215 h 918"/>
                  <a:gd name="T24" fmla="*/ 74 w 460"/>
                  <a:gd name="T25" fmla="*/ 230 h 918"/>
                  <a:gd name="T26" fmla="*/ 65 w 460"/>
                  <a:gd name="T27" fmla="*/ 223 h 918"/>
                  <a:gd name="T28" fmla="*/ 65 w 460"/>
                  <a:gd name="T29" fmla="*/ 211 h 918"/>
                  <a:gd name="T30" fmla="*/ 58 w 460"/>
                  <a:gd name="T31" fmla="*/ 191 h 918"/>
                  <a:gd name="T32" fmla="*/ 49 w 460"/>
                  <a:gd name="T33" fmla="*/ 180 h 918"/>
                  <a:gd name="T34" fmla="*/ 45 w 460"/>
                  <a:gd name="T35" fmla="*/ 166 h 918"/>
                  <a:gd name="T36" fmla="*/ 60 w 460"/>
                  <a:gd name="T37" fmla="*/ 156 h 918"/>
                  <a:gd name="T38" fmla="*/ 89 w 460"/>
                  <a:gd name="T39" fmla="*/ 137 h 918"/>
                  <a:gd name="T40" fmla="*/ 100 w 460"/>
                  <a:gd name="T41" fmla="*/ 119 h 918"/>
                  <a:gd name="T42" fmla="*/ 100 w 460"/>
                  <a:gd name="T43" fmla="*/ 100 h 918"/>
                  <a:gd name="T44" fmla="*/ 85 w 460"/>
                  <a:gd name="T45" fmla="*/ 71 h 918"/>
                  <a:gd name="T46" fmla="*/ 60 w 460"/>
                  <a:gd name="T47" fmla="*/ 45 h 918"/>
                  <a:gd name="T48" fmla="*/ 45 w 460"/>
                  <a:gd name="T49" fmla="*/ 32 h 918"/>
                  <a:gd name="T50" fmla="*/ 24 w 460"/>
                  <a:gd name="T51" fmla="*/ 28 h 918"/>
                  <a:gd name="T52" fmla="*/ 0 w 460"/>
                  <a:gd name="T53" fmla="*/ 21 h 918"/>
                  <a:gd name="T54" fmla="*/ 14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698" name="Freeform 13">
                <a:extLst>
                  <a:ext uri="{FF2B5EF4-FFF2-40B4-BE49-F238E27FC236}">
                    <a16:creationId xmlns:a16="http://schemas.microsoft.com/office/drawing/2014/main" id="{50F3D0A4-1FB9-4797-8883-C8FC0FDE72C4}"/>
                  </a:ext>
                </a:extLst>
              </p:cNvPr>
              <p:cNvSpPr>
                <a:spLocks/>
              </p:cNvSpPr>
              <p:nvPr/>
            </p:nvSpPr>
            <p:spPr bwMode="auto">
              <a:xfrm>
                <a:off x="3888" y="729"/>
                <a:ext cx="170" cy="431"/>
              </a:xfrm>
              <a:custGeom>
                <a:avLst/>
                <a:gdLst>
                  <a:gd name="T0" fmla="*/ 53 w 341"/>
                  <a:gd name="T1" fmla="*/ 10 h 861"/>
                  <a:gd name="T2" fmla="*/ 70 w 341"/>
                  <a:gd name="T3" fmla="*/ 0 h 861"/>
                  <a:gd name="T4" fmla="*/ 85 w 341"/>
                  <a:gd name="T5" fmla="*/ 2 h 861"/>
                  <a:gd name="T6" fmla="*/ 83 w 341"/>
                  <a:gd name="T7" fmla="*/ 20 h 861"/>
                  <a:gd name="T8" fmla="*/ 73 w 341"/>
                  <a:gd name="T9" fmla="*/ 29 h 861"/>
                  <a:gd name="T10" fmla="*/ 58 w 341"/>
                  <a:gd name="T11" fmla="*/ 37 h 861"/>
                  <a:gd name="T12" fmla="*/ 40 w 341"/>
                  <a:gd name="T13" fmla="*/ 58 h 861"/>
                  <a:gd name="T14" fmla="*/ 20 w 341"/>
                  <a:gd name="T15" fmla="*/ 87 h 861"/>
                  <a:gd name="T16" fmla="*/ 15 w 341"/>
                  <a:gd name="T17" fmla="*/ 111 h 861"/>
                  <a:gd name="T18" fmla="*/ 18 w 341"/>
                  <a:gd name="T19" fmla="*/ 126 h 861"/>
                  <a:gd name="T20" fmla="*/ 23 w 341"/>
                  <a:gd name="T21" fmla="*/ 134 h 861"/>
                  <a:gd name="T22" fmla="*/ 45 w 341"/>
                  <a:gd name="T23" fmla="*/ 143 h 861"/>
                  <a:gd name="T24" fmla="*/ 65 w 341"/>
                  <a:gd name="T25" fmla="*/ 150 h 861"/>
                  <a:gd name="T26" fmla="*/ 73 w 341"/>
                  <a:gd name="T27" fmla="*/ 158 h 861"/>
                  <a:gd name="T28" fmla="*/ 75 w 341"/>
                  <a:gd name="T29" fmla="*/ 164 h 861"/>
                  <a:gd name="T30" fmla="*/ 63 w 341"/>
                  <a:gd name="T31" fmla="*/ 177 h 861"/>
                  <a:gd name="T32" fmla="*/ 58 w 341"/>
                  <a:gd name="T33" fmla="*/ 193 h 861"/>
                  <a:gd name="T34" fmla="*/ 53 w 341"/>
                  <a:gd name="T35" fmla="*/ 216 h 861"/>
                  <a:gd name="T36" fmla="*/ 43 w 341"/>
                  <a:gd name="T37" fmla="*/ 212 h 861"/>
                  <a:gd name="T38" fmla="*/ 43 w 341"/>
                  <a:gd name="T39" fmla="*/ 196 h 861"/>
                  <a:gd name="T40" fmla="*/ 48 w 341"/>
                  <a:gd name="T41" fmla="*/ 172 h 861"/>
                  <a:gd name="T42" fmla="*/ 58 w 341"/>
                  <a:gd name="T43" fmla="*/ 163 h 861"/>
                  <a:gd name="T44" fmla="*/ 40 w 341"/>
                  <a:gd name="T45" fmla="*/ 153 h 861"/>
                  <a:gd name="T46" fmla="*/ 18 w 341"/>
                  <a:gd name="T47" fmla="*/ 143 h 861"/>
                  <a:gd name="T48" fmla="*/ 0 w 341"/>
                  <a:gd name="T49" fmla="*/ 129 h 861"/>
                  <a:gd name="T50" fmla="*/ 0 w 341"/>
                  <a:gd name="T51" fmla="*/ 111 h 861"/>
                  <a:gd name="T52" fmla="*/ 5 w 341"/>
                  <a:gd name="T53" fmla="*/ 81 h 861"/>
                  <a:gd name="T54" fmla="*/ 20 w 341"/>
                  <a:gd name="T55" fmla="*/ 52 h 861"/>
                  <a:gd name="T56" fmla="*/ 38 w 341"/>
                  <a:gd name="T57" fmla="*/ 27 h 861"/>
                  <a:gd name="T58" fmla="*/ 53 w 341"/>
                  <a:gd name="T59" fmla="*/ 10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699" name="Freeform 14">
                <a:extLst>
                  <a:ext uri="{FF2B5EF4-FFF2-40B4-BE49-F238E27FC236}">
                    <a16:creationId xmlns:a16="http://schemas.microsoft.com/office/drawing/2014/main" id="{05701D9D-E1AB-40A6-BBB6-B79E03FD6C08}"/>
                  </a:ext>
                </a:extLst>
              </p:cNvPr>
              <p:cNvSpPr>
                <a:spLocks/>
              </p:cNvSpPr>
              <p:nvPr/>
            </p:nvSpPr>
            <p:spPr bwMode="auto">
              <a:xfrm>
                <a:off x="4117" y="1108"/>
                <a:ext cx="202" cy="514"/>
              </a:xfrm>
              <a:custGeom>
                <a:avLst/>
                <a:gdLst>
                  <a:gd name="T0" fmla="*/ 7 w 402"/>
                  <a:gd name="T1" fmla="*/ 0 h 1028"/>
                  <a:gd name="T2" fmla="*/ 30 w 402"/>
                  <a:gd name="T3" fmla="*/ 9 h 1028"/>
                  <a:gd name="T4" fmla="*/ 42 w 402"/>
                  <a:gd name="T5" fmla="*/ 33 h 1028"/>
                  <a:gd name="T6" fmla="*/ 46 w 402"/>
                  <a:gd name="T7" fmla="*/ 76 h 1028"/>
                  <a:gd name="T8" fmla="*/ 42 w 402"/>
                  <a:gd name="T9" fmla="*/ 148 h 1028"/>
                  <a:gd name="T10" fmla="*/ 32 w 402"/>
                  <a:gd name="T11" fmla="*/ 204 h 1028"/>
                  <a:gd name="T12" fmla="*/ 27 w 402"/>
                  <a:gd name="T13" fmla="*/ 228 h 1028"/>
                  <a:gd name="T14" fmla="*/ 37 w 402"/>
                  <a:gd name="T15" fmla="*/ 233 h 1028"/>
                  <a:gd name="T16" fmla="*/ 57 w 402"/>
                  <a:gd name="T17" fmla="*/ 214 h 1028"/>
                  <a:gd name="T18" fmla="*/ 81 w 402"/>
                  <a:gd name="T19" fmla="*/ 199 h 1028"/>
                  <a:gd name="T20" fmla="*/ 88 w 402"/>
                  <a:gd name="T21" fmla="*/ 201 h 1028"/>
                  <a:gd name="T22" fmla="*/ 102 w 402"/>
                  <a:gd name="T23" fmla="*/ 210 h 1028"/>
                  <a:gd name="T24" fmla="*/ 102 w 402"/>
                  <a:gd name="T25" fmla="*/ 215 h 1028"/>
                  <a:gd name="T26" fmla="*/ 73 w 402"/>
                  <a:gd name="T27" fmla="*/ 228 h 1028"/>
                  <a:gd name="T28" fmla="*/ 42 w 402"/>
                  <a:gd name="T29" fmla="*/ 244 h 1028"/>
                  <a:gd name="T30" fmla="*/ 17 w 402"/>
                  <a:gd name="T31" fmla="*/ 257 h 1028"/>
                  <a:gd name="T32" fmla="*/ 5 w 402"/>
                  <a:gd name="T33" fmla="*/ 254 h 1028"/>
                  <a:gd name="T34" fmla="*/ 5 w 402"/>
                  <a:gd name="T35" fmla="*/ 239 h 1028"/>
                  <a:gd name="T36" fmla="*/ 15 w 402"/>
                  <a:gd name="T37" fmla="*/ 218 h 1028"/>
                  <a:gd name="T38" fmla="*/ 22 w 402"/>
                  <a:gd name="T39" fmla="*/ 175 h 1028"/>
                  <a:gd name="T40" fmla="*/ 27 w 402"/>
                  <a:gd name="T41" fmla="*/ 124 h 1028"/>
                  <a:gd name="T42" fmla="*/ 30 w 402"/>
                  <a:gd name="T43" fmla="*/ 67 h 1028"/>
                  <a:gd name="T44" fmla="*/ 17 w 402"/>
                  <a:gd name="T45" fmla="*/ 32 h 1028"/>
                  <a:gd name="T46" fmla="*/ 0 w 402"/>
                  <a:gd name="T47" fmla="*/ 17 h 1028"/>
                  <a:gd name="T48" fmla="*/ 7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700" name="Freeform 15">
                <a:extLst>
                  <a:ext uri="{FF2B5EF4-FFF2-40B4-BE49-F238E27FC236}">
                    <a16:creationId xmlns:a16="http://schemas.microsoft.com/office/drawing/2014/main" id="{8C3E3F0D-C3F1-47E3-BC3E-59A0EAA5C28C}"/>
                  </a:ext>
                </a:extLst>
              </p:cNvPr>
              <p:cNvSpPr>
                <a:spLocks/>
              </p:cNvSpPr>
              <p:nvPr/>
            </p:nvSpPr>
            <p:spPr bwMode="auto">
              <a:xfrm>
                <a:off x="3974" y="1056"/>
                <a:ext cx="155" cy="563"/>
              </a:xfrm>
              <a:custGeom>
                <a:avLst/>
                <a:gdLst>
                  <a:gd name="T0" fmla="*/ 31 w 309"/>
                  <a:gd name="T1" fmla="*/ 55 h 1127"/>
                  <a:gd name="T2" fmla="*/ 52 w 309"/>
                  <a:gd name="T3" fmla="*/ 12 h 1127"/>
                  <a:gd name="T4" fmla="*/ 71 w 309"/>
                  <a:gd name="T5" fmla="*/ 0 h 1127"/>
                  <a:gd name="T6" fmla="*/ 78 w 309"/>
                  <a:gd name="T7" fmla="*/ 8 h 1127"/>
                  <a:gd name="T8" fmla="*/ 72 w 309"/>
                  <a:gd name="T9" fmla="*/ 22 h 1127"/>
                  <a:gd name="T10" fmla="*/ 52 w 309"/>
                  <a:gd name="T11" fmla="*/ 57 h 1127"/>
                  <a:gd name="T12" fmla="*/ 37 w 309"/>
                  <a:gd name="T13" fmla="*/ 94 h 1127"/>
                  <a:gd name="T14" fmla="*/ 26 w 309"/>
                  <a:gd name="T15" fmla="*/ 146 h 1127"/>
                  <a:gd name="T16" fmla="*/ 19 w 309"/>
                  <a:gd name="T17" fmla="*/ 205 h 1127"/>
                  <a:gd name="T18" fmla="*/ 19 w 309"/>
                  <a:gd name="T19" fmla="*/ 256 h 1127"/>
                  <a:gd name="T20" fmla="*/ 25 w 309"/>
                  <a:gd name="T21" fmla="*/ 251 h 1127"/>
                  <a:gd name="T22" fmla="*/ 37 w 309"/>
                  <a:gd name="T23" fmla="*/ 232 h 1127"/>
                  <a:gd name="T24" fmla="*/ 41 w 309"/>
                  <a:gd name="T25" fmla="*/ 203 h 1127"/>
                  <a:gd name="T26" fmla="*/ 52 w 309"/>
                  <a:gd name="T27" fmla="*/ 203 h 1127"/>
                  <a:gd name="T28" fmla="*/ 66 w 309"/>
                  <a:gd name="T29" fmla="*/ 210 h 1127"/>
                  <a:gd name="T30" fmla="*/ 57 w 309"/>
                  <a:gd name="T31" fmla="*/ 234 h 1127"/>
                  <a:gd name="T32" fmla="*/ 37 w 309"/>
                  <a:gd name="T33" fmla="*/ 258 h 1127"/>
                  <a:gd name="T34" fmla="*/ 16 w 309"/>
                  <a:gd name="T35" fmla="*/ 281 h 1127"/>
                  <a:gd name="T36" fmla="*/ 6 w 309"/>
                  <a:gd name="T37" fmla="*/ 281 h 1127"/>
                  <a:gd name="T38" fmla="*/ 0 w 309"/>
                  <a:gd name="T39" fmla="*/ 272 h 1127"/>
                  <a:gd name="T40" fmla="*/ 0 w 309"/>
                  <a:gd name="T41" fmla="*/ 251 h 1127"/>
                  <a:gd name="T42" fmla="*/ 4 w 309"/>
                  <a:gd name="T43" fmla="*/ 191 h 1127"/>
                  <a:gd name="T44" fmla="*/ 9 w 309"/>
                  <a:gd name="T45" fmla="*/ 129 h 1127"/>
                  <a:gd name="T46" fmla="*/ 16 w 309"/>
                  <a:gd name="T47" fmla="*/ 84 h 1127"/>
                  <a:gd name="T48" fmla="*/ 31 w 309"/>
                  <a:gd name="T49" fmla="*/ 55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663" name="AutoShape 5">
              <a:extLst>
                <a:ext uri="{FF2B5EF4-FFF2-40B4-BE49-F238E27FC236}">
                  <a16:creationId xmlns:a16="http://schemas.microsoft.com/office/drawing/2014/main" id="{C068634B-F968-41D2-9EB1-D7170F912ADD}"/>
                </a:ext>
              </a:extLst>
            </p:cNvPr>
            <p:cNvSpPr>
              <a:spLocks noChangeArrowheads="1"/>
            </p:cNvSpPr>
            <p:nvPr/>
          </p:nvSpPr>
          <p:spPr bwMode="auto">
            <a:xfrm>
              <a:off x="6820451" y="2070039"/>
              <a:ext cx="100387" cy="594894"/>
            </a:xfrm>
            <a:prstGeom prst="downArrow">
              <a:avLst>
                <a:gd name="adj1" fmla="val 50000"/>
                <a:gd name="adj2" fmla="val 87990"/>
              </a:avLst>
            </a:prstGeom>
            <a:solidFill>
              <a:schemeClr val="accent1"/>
            </a:solidFill>
            <a:ln w="9525">
              <a:solidFill>
                <a:schemeClr val="tx1"/>
              </a:solidFill>
              <a:miter lim="800000"/>
              <a:headEnd/>
              <a:tailEnd/>
            </a:ln>
          </p:spPr>
          <p:txBody>
            <a:bodyPr wrap="none" anchor="ctr"/>
            <a:lstStyle/>
            <a:p>
              <a:endParaRPr lang="en-US"/>
            </a:p>
          </p:txBody>
        </p:sp>
        <p:sp>
          <p:nvSpPr>
            <p:cNvPr id="664" name="Oval 234">
              <a:extLst>
                <a:ext uri="{FF2B5EF4-FFF2-40B4-BE49-F238E27FC236}">
                  <a16:creationId xmlns:a16="http://schemas.microsoft.com/office/drawing/2014/main" id="{69AE1397-F5E0-488D-876D-2AA119A4F682}"/>
                </a:ext>
              </a:extLst>
            </p:cNvPr>
            <p:cNvSpPr>
              <a:spLocks noChangeArrowheads="1"/>
            </p:cNvSpPr>
            <p:nvPr/>
          </p:nvSpPr>
          <p:spPr bwMode="auto">
            <a:xfrm>
              <a:off x="6586059" y="1515592"/>
              <a:ext cx="583635" cy="594894"/>
            </a:xfrm>
            <a:prstGeom prst="ellipse">
              <a:avLst/>
            </a:prstGeom>
            <a:solidFill>
              <a:schemeClr val="accent1"/>
            </a:solidFill>
            <a:ln w="9525">
              <a:solidFill>
                <a:schemeClr val="tx1"/>
              </a:solidFill>
              <a:round/>
              <a:headEnd/>
              <a:tailEnd/>
            </a:ln>
          </p:spPr>
          <p:txBody>
            <a:bodyPr wrap="none" anchor="ctr"/>
            <a:lstStyle/>
            <a:p>
              <a:pPr algn="ctr" eaLnBrk="0" hangingPunct="0"/>
              <a:endParaRPr lang="cs-CZ" sz="2400" dirty="0">
                <a:latin typeface="Times New Roman" pitchFamily="18" charset="0"/>
              </a:endParaRPr>
            </a:p>
          </p:txBody>
        </p:sp>
        <p:sp>
          <p:nvSpPr>
            <p:cNvPr id="665" name="Freeform 255">
              <a:extLst>
                <a:ext uri="{FF2B5EF4-FFF2-40B4-BE49-F238E27FC236}">
                  <a16:creationId xmlns:a16="http://schemas.microsoft.com/office/drawing/2014/main" id="{EB93783C-F7FF-4B5D-9D22-6D3C3A9715BE}"/>
                </a:ext>
              </a:extLst>
            </p:cNvPr>
            <p:cNvSpPr>
              <a:spLocks/>
            </p:cNvSpPr>
            <p:nvPr/>
          </p:nvSpPr>
          <p:spPr bwMode="auto">
            <a:xfrm>
              <a:off x="6264821" y="2623967"/>
              <a:ext cx="1128884" cy="1721736"/>
            </a:xfrm>
            <a:custGeom>
              <a:avLst/>
              <a:gdLst>
                <a:gd name="T0" fmla="*/ 967740242 w 1081"/>
                <a:gd name="T1" fmla="*/ 25201566 h 1513"/>
                <a:gd name="T2" fmla="*/ 388104099 w 1081"/>
                <a:gd name="T3" fmla="*/ 269657581 h 1513"/>
                <a:gd name="T4" fmla="*/ 50403129 w 1081"/>
                <a:gd name="T5" fmla="*/ 632560138 h 1513"/>
                <a:gd name="T6" fmla="*/ 78125650 w 1081"/>
                <a:gd name="T7" fmla="*/ 995462795 h 1513"/>
                <a:gd name="T8" fmla="*/ 347781606 w 1081"/>
                <a:gd name="T9" fmla="*/ 1318042758 h 1513"/>
                <a:gd name="T10" fmla="*/ 698084162 w 1081"/>
                <a:gd name="T11" fmla="*/ 1484373052 h 1513"/>
                <a:gd name="T12" fmla="*/ 980341815 w 1081"/>
                <a:gd name="T13" fmla="*/ 1549897107 h 1513"/>
                <a:gd name="T14" fmla="*/ 1368445815 w 1081"/>
                <a:gd name="T15" fmla="*/ 1653222707 h 1513"/>
                <a:gd name="T16" fmla="*/ 1431448917 w 1081"/>
                <a:gd name="T17" fmla="*/ 2147483647 h 1513"/>
                <a:gd name="T18" fmla="*/ 1716227719 w 1081"/>
                <a:gd name="T19" fmla="*/ 2147483647 h 1513"/>
                <a:gd name="T20" fmla="*/ 1935480483 w 1081"/>
                <a:gd name="T21" fmla="*/ 2147483647 h 1513"/>
                <a:gd name="T22" fmla="*/ 2091730146 w 1081"/>
                <a:gd name="T23" fmla="*/ 2147483647 h 1513"/>
                <a:gd name="T24" fmla="*/ 1842235511 w 1081"/>
                <a:gd name="T25" fmla="*/ 2147483647 h 1513"/>
                <a:gd name="T26" fmla="*/ 1542335775 w 1081"/>
                <a:gd name="T27" fmla="*/ 2147483647 h 1513"/>
                <a:gd name="T28" fmla="*/ 1549897036 w 1081"/>
                <a:gd name="T29" fmla="*/ 1640622721 h 1513"/>
                <a:gd name="T30" fmla="*/ 1822074264 w 1081"/>
                <a:gd name="T31" fmla="*/ 1575098666 h 1513"/>
                <a:gd name="T32" fmla="*/ 2079130160 w 1081"/>
                <a:gd name="T33" fmla="*/ 1484373052 h 1513"/>
                <a:gd name="T34" fmla="*/ 2147483647 w 1081"/>
                <a:gd name="T35" fmla="*/ 1290320249 h 1513"/>
                <a:gd name="T36" fmla="*/ 2147483647 w 1081"/>
                <a:gd name="T37" fmla="*/ 1008062781 h 1513"/>
                <a:gd name="T38" fmla="*/ 2147483647 w 1081"/>
                <a:gd name="T39" fmla="*/ 670361684 h 1513"/>
                <a:gd name="T40" fmla="*/ 2147483647 w 1081"/>
                <a:gd name="T41" fmla="*/ 335181636 h 1513"/>
                <a:gd name="T42" fmla="*/ 1975802977 w 1081"/>
                <a:gd name="T43" fmla="*/ 75604704 h 1513"/>
                <a:gd name="T44" fmla="*/ 1499493919 w 1081"/>
                <a:gd name="T45" fmla="*/ 0 h 1513"/>
                <a:gd name="T46" fmla="*/ 967740242 w 1081"/>
                <a:gd name="T47" fmla="*/ 25201566 h 151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081"/>
                <a:gd name="T73" fmla="*/ 0 h 1513"/>
                <a:gd name="T74" fmla="*/ 1081 w 1081"/>
                <a:gd name="T75" fmla="*/ 1513 h 151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081" h="1513">
                  <a:moveTo>
                    <a:pt x="384" y="10"/>
                  </a:moveTo>
                  <a:cubicBezTo>
                    <a:pt x="311" y="28"/>
                    <a:pt x="215" y="67"/>
                    <a:pt x="154" y="107"/>
                  </a:cubicBezTo>
                  <a:cubicBezTo>
                    <a:pt x="93" y="147"/>
                    <a:pt x="40" y="203"/>
                    <a:pt x="20" y="251"/>
                  </a:cubicBezTo>
                  <a:cubicBezTo>
                    <a:pt x="0" y="299"/>
                    <a:pt x="11" y="350"/>
                    <a:pt x="31" y="395"/>
                  </a:cubicBezTo>
                  <a:cubicBezTo>
                    <a:pt x="51" y="440"/>
                    <a:pt x="97" y="491"/>
                    <a:pt x="138" y="523"/>
                  </a:cubicBezTo>
                  <a:cubicBezTo>
                    <a:pt x="179" y="555"/>
                    <a:pt x="235" y="574"/>
                    <a:pt x="277" y="589"/>
                  </a:cubicBezTo>
                  <a:cubicBezTo>
                    <a:pt x="319" y="604"/>
                    <a:pt x="345" y="604"/>
                    <a:pt x="389" y="615"/>
                  </a:cubicBezTo>
                  <a:cubicBezTo>
                    <a:pt x="433" y="626"/>
                    <a:pt x="513" y="596"/>
                    <a:pt x="543" y="656"/>
                  </a:cubicBezTo>
                  <a:cubicBezTo>
                    <a:pt x="579" y="720"/>
                    <a:pt x="545" y="863"/>
                    <a:pt x="568" y="974"/>
                  </a:cubicBezTo>
                  <a:cubicBezTo>
                    <a:pt x="591" y="1085"/>
                    <a:pt x="648" y="1233"/>
                    <a:pt x="681" y="1323"/>
                  </a:cubicBezTo>
                  <a:cubicBezTo>
                    <a:pt x="714" y="1413"/>
                    <a:pt x="743" y="1483"/>
                    <a:pt x="768" y="1513"/>
                  </a:cubicBezTo>
                  <a:cubicBezTo>
                    <a:pt x="866" y="1507"/>
                    <a:pt x="804" y="1483"/>
                    <a:pt x="830" y="1504"/>
                  </a:cubicBezTo>
                  <a:cubicBezTo>
                    <a:pt x="824" y="1457"/>
                    <a:pt x="769" y="1395"/>
                    <a:pt x="731" y="1303"/>
                  </a:cubicBezTo>
                  <a:cubicBezTo>
                    <a:pt x="695" y="1210"/>
                    <a:pt x="631" y="1056"/>
                    <a:pt x="612" y="947"/>
                  </a:cubicBezTo>
                  <a:cubicBezTo>
                    <a:pt x="593" y="838"/>
                    <a:pt x="597" y="705"/>
                    <a:pt x="615" y="651"/>
                  </a:cubicBezTo>
                  <a:cubicBezTo>
                    <a:pt x="682" y="646"/>
                    <a:pt x="688" y="635"/>
                    <a:pt x="723" y="625"/>
                  </a:cubicBezTo>
                  <a:cubicBezTo>
                    <a:pt x="758" y="615"/>
                    <a:pt x="786" y="608"/>
                    <a:pt x="825" y="589"/>
                  </a:cubicBezTo>
                  <a:cubicBezTo>
                    <a:pt x="864" y="570"/>
                    <a:pt x="916" y="543"/>
                    <a:pt x="954" y="512"/>
                  </a:cubicBezTo>
                  <a:cubicBezTo>
                    <a:pt x="992" y="481"/>
                    <a:pt x="1036" y="441"/>
                    <a:pt x="1056" y="400"/>
                  </a:cubicBezTo>
                  <a:cubicBezTo>
                    <a:pt x="1076" y="359"/>
                    <a:pt x="1081" y="310"/>
                    <a:pt x="1072" y="266"/>
                  </a:cubicBezTo>
                  <a:cubicBezTo>
                    <a:pt x="1063" y="222"/>
                    <a:pt x="1048" y="172"/>
                    <a:pt x="1000" y="133"/>
                  </a:cubicBezTo>
                  <a:cubicBezTo>
                    <a:pt x="952" y="94"/>
                    <a:pt x="852" y="52"/>
                    <a:pt x="784" y="30"/>
                  </a:cubicBezTo>
                  <a:lnTo>
                    <a:pt x="595" y="0"/>
                  </a:lnTo>
                  <a:lnTo>
                    <a:pt x="384" y="10"/>
                  </a:lnTo>
                  <a:close/>
                </a:path>
              </a:pathLst>
            </a:custGeom>
            <a:solidFill>
              <a:schemeClr val="accent1"/>
            </a:solidFill>
            <a:ln w="9525">
              <a:solidFill>
                <a:schemeClr val="tx1"/>
              </a:solidFill>
              <a:round/>
              <a:headEnd/>
              <a:tailEnd/>
            </a:ln>
          </p:spPr>
          <p:txBody>
            <a:bodyPr wrap="none" anchor="ctr"/>
            <a:lstStyle/>
            <a:p>
              <a:endParaRPr lang="cs-CZ"/>
            </a:p>
          </p:txBody>
        </p:sp>
        <p:sp>
          <p:nvSpPr>
            <p:cNvPr id="666" name="Oval 256">
              <a:extLst>
                <a:ext uri="{FF2B5EF4-FFF2-40B4-BE49-F238E27FC236}">
                  <a16:creationId xmlns:a16="http://schemas.microsoft.com/office/drawing/2014/main" id="{257F7231-A4D0-4E35-9F0C-589BFDB946FD}"/>
                </a:ext>
              </a:extLst>
            </p:cNvPr>
            <p:cNvSpPr>
              <a:spLocks noChangeArrowheads="1"/>
            </p:cNvSpPr>
            <p:nvPr/>
          </p:nvSpPr>
          <p:spPr bwMode="auto">
            <a:xfrm>
              <a:off x="6385426" y="2704763"/>
              <a:ext cx="938146" cy="566705"/>
            </a:xfrm>
            <a:prstGeom prst="ellipse">
              <a:avLst/>
            </a:prstGeom>
            <a:solidFill>
              <a:schemeClr val="accent1"/>
            </a:solidFill>
            <a:ln w="9525">
              <a:noFill/>
              <a:round/>
              <a:headEnd/>
              <a:tailEnd/>
            </a:ln>
          </p:spPr>
          <p:txBody>
            <a:bodyPr wrap="none" anchor="ctr"/>
            <a:lstStyle/>
            <a:p>
              <a:pPr algn="ctr" eaLnBrk="0" hangingPunct="0"/>
              <a:endParaRPr lang="cs-CZ" sz="2400" dirty="0">
                <a:latin typeface="Times New Roman" pitchFamily="18" charset="0"/>
              </a:endParaRPr>
            </a:p>
          </p:txBody>
        </p:sp>
        <p:sp>
          <p:nvSpPr>
            <p:cNvPr id="667" name="Freeform 257">
              <a:extLst>
                <a:ext uri="{FF2B5EF4-FFF2-40B4-BE49-F238E27FC236}">
                  <a16:creationId xmlns:a16="http://schemas.microsoft.com/office/drawing/2014/main" id="{81F3A69C-2C8E-4E9A-B619-919819302A2B}"/>
                </a:ext>
              </a:extLst>
            </p:cNvPr>
            <p:cNvSpPr>
              <a:spLocks/>
            </p:cNvSpPr>
            <p:nvPr/>
          </p:nvSpPr>
          <p:spPr bwMode="auto">
            <a:xfrm>
              <a:off x="6089651" y="3475162"/>
              <a:ext cx="1518517" cy="1479350"/>
            </a:xfrm>
            <a:custGeom>
              <a:avLst/>
              <a:gdLst>
                <a:gd name="T0" fmla="*/ 1733867727 w 1494"/>
                <a:gd name="T1" fmla="*/ 0 h 1300"/>
                <a:gd name="T2" fmla="*/ 1527214585 w 1494"/>
                <a:gd name="T3" fmla="*/ 582155280 h 1300"/>
                <a:gd name="T4" fmla="*/ 1023183500 w 1494"/>
                <a:gd name="T5" fmla="*/ 957659412 h 1300"/>
                <a:gd name="T6" fmla="*/ 337700926 w 1494"/>
                <a:gd name="T7" fmla="*/ 1320561776 h 1300"/>
                <a:gd name="T8" fmla="*/ 15120939 w 1494"/>
                <a:gd name="T9" fmla="*/ 2031245968 h 1300"/>
                <a:gd name="T10" fmla="*/ 246975331 w 1494"/>
                <a:gd name="T11" fmla="*/ 2147483647 h 1300"/>
                <a:gd name="T12" fmla="*/ 1423889007 w 1494"/>
                <a:gd name="T13" fmla="*/ 2147483647 h 1300"/>
                <a:gd name="T14" fmla="*/ 2147483647 w 1494"/>
                <a:gd name="T15" fmla="*/ 2147483647 h 1300"/>
                <a:gd name="T16" fmla="*/ 2147483647 w 1494"/>
                <a:gd name="T17" fmla="*/ 1978321913 h 1300"/>
                <a:gd name="T18" fmla="*/ 2147483647 w 1494"/>
                <a:gd name="T19" fmla="*/ 1139110594 h 1300"/>
                <a:gd name="T20" fmla="*/ 2147483647 w 1494"/>
                <a:gd name="T21" fmla="*/ 685482441 h 1300"/>
                <a:gd name="T22" fmla="*/ 2147483647 w 1494"/>
                <a:gd name="T23" fmla="*/ 15120938 h 13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94"/>
                <a:gd name="T37" fmla="*/ 0 h 1300"/>
                <a:gd name="T38" fmla="*/ 1494 w 1494"/>
                <a:gd name="T39" fmla="*/ 1300 h 13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94" h="1300">
                  <a:moveTo>
                    <a:pt x="688" y="0"/>
                  </a:moveTo>
                  <a:cubicBezTo>
                    <a:pt x="674" y="38"/>
                    <a:pt x="653" y="168"/>
                    <a:pt x="606" y="231"/>
                  </a:cubicBezTo>
                  <a:cubicBezTo>
                    <a:pt x="559" y="294"/>
                    <a:pt x="485" y="331"/>
                    <a:pt x="406" y="380"/>
                  </a:cubicBezTo>
                  <a:cubicBezTo>
                    <a:pt x="327" y="429"/>
                    <a:pt x="201" y="453"/>
                    <a:pt x="134" y="524"/>
                  </a:cubicBezTo>
                  <a:cubicBezTo>
                    <a:pt x="67" y="595"/>
                    <a:pt x="12" y="710"/>
                    <a:pt x="6" y="806"/>
                  </a:cubicBezTo>
                  <a:cubicBezTo>
                    <a:pt x="0" y="902"/>
                    <a:pt x="5" y="1019"/>
                    <a:pt x="98" y="1098"/>
                  </a:cubicBezTo>
                  <a:cubicBezTo>
                    <a:pt x="191" y="1177"/>
                    <a:pt x="365" y="1266"/>
                    <a:pt x="565" y="1283"/>
                  </a:cubicBezTo>
                  <a:cubicBezTo>
                    <a:pt x="765" y="1300"/>
                    <a:pt x="1144" y="1284"/>
                    <a:pt x="1298" y="1201"/>
                  </a:cubicBezTo>
                  <a:cubicBezTo>
                    <a:pt x="1452" y="1118"/>
                    <a:pt x="1494" y="910"/>
                    <a:pt x="1488" y="785"/>
                  </a:cubicBezTo>
                  <a:cubicBezTo>
                    <a:pt x="1482" y="660"/>
                    <a:pt x="1346" y="537"/>
                    <a:pt x="1262" y="452"/>
                  </a:cubicBezTo>
                  <a:cubicBezTo>
                    <a:pt x="1178" y="367"/>
                    <a:pt x="1051" y="346"/>
                    <a:pt x="985" y="272"/>
                  </a:cubicBezTo>
                  <a:cubicBezTo>
                    <a:pt x="919" y="198"/>
                    <a:pt x="892" y="61"/>
                    <a:pt x="867" y="6"/>
                  </a:cubicBezTo>
                </a:path>
              </a:pathLst>
            </a:custGeom>
            <a:noFill/>
            <a:ln w="9525">
              <a:solidFill>
                <a:schemeClr val="tx1"/>
              </a:solidFill>
              <a:round/>
              <a:headEnd/>
              <a:tailEnd/>
            </a:ln>
          </p:spPr>
          <p:txBody>
            <a:bodyPr wrap="none" anchor="ctr"/>
            <a:lstStyle/>
            <a:p>
              <a:endParaRPr lang="cs-CZ"/>
            </a:p>
          </p:txBody>
        </p:sp>
        <p:sp>
          <p:nvSpPr>
            <p:cNvPr id="668" name="AutoShape 260">
              <a:extLst>
                <a:ext uri="{FF2B5EF4-FFF2-40B4-BE49-F238E27FC236}">
                  <a16:creationId xmlns:a16="http://schemas.microsoft.com/office/drawing/2014/main" id="{7FF4304F-BE88-4A86-A137-0EFAD5384F5E}"/>
                </a:ext>
              </a:extLst>
            </p:cNvPr>
            <p:cNvSpPr>
              <a:spLocks noChangeArrowheads="1"/>
            </p:cNvSpPr>
            <p:nvPr/>
          </p:nvSpPr>
          <p:spPr bwMode="auto">
            <a:xfrm rot="3226945">
              <a:off x="6721828" y="4361396"/>
              <a:ext cx="171833" cy="966606"/>
            </a:xfrm>
            <a:prstGeom prst="can">
              <a:avLst>
                <a:gd name="adj" fmla="val 157450"/>
              </a:avLst>
            </a:prstGeom>
            <a:solidFill>
              <a:srgbClr val="FF3300"/>
            </a:solidFill>
            <a:ln w="19050">
              <a:solidFill>
                <a:schemeClr val="tx1"/>
              </a:solidFill>
              <a:round/>
              <a:headEnd/>
              <a:tailEnd/>
            </a:ln>
          </p:spPr>
          <p:txBody>
            <a:bodyPr wrap="none" anchor="ctr"/>
            <a:lstStyle/>
            <a:p>
              <a:endParaRPr lang="en-US"/>
            </a:p>
          </p:txBody>
        </p:sp>
        <p:sp>
          <p:nvSpPr>
            <p:cNvPr id="669" name="Freeform 259">
              <a:extLst>
                <a:ext uri="{FF2B5EF4-FFF2-40B4-BE49-F238E27FC236}">
                  <a16:creationId xmlns:a16="http://schemas.microsoft.com/office/drawing/2014/main" id="{B74816A8-FCBD-463E-B140-CB7AD8341679}"/>
                </a:ext>
              </a:extLst>
            </p:cNvPr>
            <p:cNvSpPr>
              <a:spLocks/>
            </p:cNvSpPr>
            <p:nvPr/>
          </p:nvSpPr>
          <p:spPr bwMode="auto">
            <a:xfrm>
              <a:off x="7093864" y="4379842"/>
              <a:ext cx="48788" cy="111520"/>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chemeClr val="tx1"/>
            </a:solidFill>
            <a:ln w="9525">
              <a:noFill/>
              <a:round/>
              <a:headEnd/>
              <a:tailEnd/>
            </a:ln>
          </p:spPr>
          <p:txBody>
            <a:bodyPr/>
            <a:lstStyle/>
            <a:p>
              <a:endParaRPr lang="cs-CZ"/>
            </a:p>
          </p:txBody>
        </p:sp>
        <p:sp>
          <p:nvSpPr>
            <p:cNvPr id="670" name="Freeform 261">
              <a:extLst>
                <a:ext uri="{FF2B5EF4-FFF2-40B4-BE49-F238E27FC236}">
                  <a16:creationId xmlns:a16="http://schemas.microsoft.com/office/drawing/2014/main" id="{4C47A177-C2BB-4C9B-AF4C-65B24735E5A3}"/>
                </a:ext>
              </a:extLst>
            </p:cNvPr>
            <p:cNvSpPr>
              <a:spLocks/>
            </p:cNvSpPr>
            <p:nvPr/>
          </p:nvSpPr>
          <p:spPr bwMode="auto">
            <a:xfrm>
              <a:off x="7093864" y="4498190"/>
              <a:ext cx="48788" cy="111520"/>
            </a:xfrm>
            <a:custGeom>
              <a:avLst/>
              <a:gdLst>
                <a:gd name="T0" fmla="*/ 14359036 w 196"/>
                <a:gd name="T1" fmla="*/ 0 h 372"/>
                <a:gd name="T2" fmla="*/ 15870206 w 196"/>
                <a:gd name="T3" fmla="*/ 10494203 h 372"/>
                <a:gd name="T4" fmla="*/ 16777219 w 196"/>
                <a:gd name="T5" fmla="*/ 15391471 h 372"/>
                <a:gd name="T6" fmla="*/ 18288778 w 196"/>
                <a:gd name="T7" fmla="*/ 21338031 h 372"/>
                <a:gd name="T8" fmla="*/ 19951181 w 196"/>
                <a:gd name="T9" fmla="*/ 25010771 h 372"/>
                <a:gd name="T10" fmla="*/ 22218520 w 196"/>
                <a:gd name="T11" fmla="*/ 29383604 h 372"/>
                <a:gd name="T12" fmla="*/ 25241637 w 196"/>
                <a:gd name="T13" fmla="*/ 34105639 h 372"/>
                <a:gd name="T14" fmla="*/ 27811060 w 196"/>
                <a:gd name="T15" fmla="*/ 38653278 h 372"/>
                <a:gd name="T16" fmla="*/ 29020151 w 196"/>
                <a:gd name="T17" fmla="*/ 43200500 h 372"/>
                <a:gd name="T18" fmla="*/ 29624697 w 196"/>
                <a:gd name="T19" fmla="*/ 48797434 h 372"/>
                <a:gd name="T20" fmla="*/ 28566839 w 196"/>
                <a:gd name="T21" fmla="*/ 53869512 h 372"/>
                <a:gd name="T22" fmla="*/ 26904047 w 196"/>
                <a:gd name="T23" fmla="*/ 57367870 h 372"/>
                <a:gd name="T24" fmla="*/ 24485858 w 196"/>
                <a:gd name="T25" fmla="*/ 60340941 h 372"/>
                <a:gd name="T26" fmla="*/ 21311507 w 196"/>
                <a:gd name="T27" fmla="*/ 63139617 h 372"/>
                <a:gd name="T28" fmla="*/ 18288778 w 196"/>
                <a:gd name="T29" fmla="*/ 64538537 h 372"/>
                <a:gd name="T30" fmla="*/ 14963582 w 196"/>
                <a:gd name="T31" fmla="*/ 65063394 h 372"/>
                <a:gd name="T32" fmla="*/ 11487149 w 196"/>
                <a:gd name="T33" fmla="*/ 64538537 h 372"/>
                <a:gd name="T34" fmla="*/ 8161954 w 196"/>
                <a:gd name="T35" fmla="*/ 63489243 h 372"/>
                <a:gd name="T36" fmla="*/ 5138835 w 196"/>
                <a:gd name="T37" fmla="*/ 61390654 h 372"/>
                <a:gd name="T38" fmla="*/ 2871885 w 196"/>
                <a:gd name="T39" fmla="*/ 58766790 h 372"/>
                <a:gd name="T40" fmla="*/ 1209092 w 196"/>
                <a:gd name="T41" fmla="*/ 55443676 h 372"/>
                <a:gd name="T42" fmla="*/ 453312 w 196"/>
                <a:gd name="T43" fmla="*/ 52120548 h 372"/>
                <a:gd name="T44" fmla="*/ 0 w 196"/>
                <a:gd name="T45" fmla="*/ 47573327 h 372"/>
                <a:gd name="T46" fmla="*/ 755780 w 196"/>
                <a:gd name="T47" fmla="*/ 42326018 h 372"/>
                <a:gd name="T48" fmla="*/ 1964872 w 196"/>
                <a:gd name="T49" fmla="*/ 38303653 h 372"/>
                <a:gd name="T50" fmla="*/ 4534289 w 196"/>
                <a:gd name="T51" fmla="*/ 33406388 h 372"/>
                <a:gd name="T52" fmla="*/ 7406174 w 196"/>
                <a:gd name="T53" fmla="*/ 29383604 h 372"/>
                <a:gd name="T54" fmla="*/ 9371045 w 196"/>
                <a:gd name="T55" fmla="*/ 24661145 h 372"/>
                <a:gd name="T56" fmla="*/ 10882604 w 196"/>
                <a:gd name="T57" fmla="*/ 20987987 h 372"/>
                <a:gd name="T58" fmla="*/ 12242929 w 196"/>
                <a:gd name="T59" fmla="*/ 15741097 h 372"/>
                <a:gd name="T60" fmla="*/ 12998711 w 196"/>
                <a:gd name="T61" fmla="*/ 10494203 h 372"/>
                <a:gd name="T62" fmla="*/ 1435903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chemeClr val="tx1"/>
            </a:solidFill>
            <a:ln w="9525">
              <a:noFill/>
              <a:round/>
              <a:headEnd/>
              <a:tailEnd/>
            </a:ln>
          </p:spPr>
          <p:txBody>
            <a:bodyPr/>
            <a:lstStyle/>
            <a:p>
              <a:endParaRPr lang="cs-CZ"/>
            </a:p>
          </p:txBody>
        </p:sp>
        <p:grpSp>
          <p:nvGrpSpPr>
            <p:cNvPr id="671" name="Group 235">
              <a:extLst>
                <a:ext uri="{FF2B5EF4-FFF2-40B4-BE49-F238E27FC236}">
                  <a16:creationId xmlns:a16="http://schemas.microsoft.com/office/drawing/2014/main" id="{C35E60C4-FA02-47D9-8AA1-4FEDC2C9AD3B}"/>
                </a:ext>
              </a:extLst>
            </p:cNvPr>
            <p:cNvGrpSpPr>
              <a:grpSpLocks/>
            </p:cNvGrpSpPr>
            <p:nvPr/>
          </p:nvGrpSpPr>
          <p:grpSpPr bwMode="auto">
            <a:xfrm>
              <a:off x="6773449" y="1562046"/>
              <a:ext cx="344809" cy="377007"/>
              <a:chOff x="2544" y="2715"/>
              <a:chExt cx="266" cy="281"/>
            </a:xfrm>
          </p:grpSpPr>
          <p:sp>
            <p:nvSpPr>
              <p:cNvPr id="692" name="Oval 236">
                <a:extLst>
                  <a:ext uri="{FF2B5EF4-FFF2-40B4-BE49-F238E27FC236}">
                    <a16:creationId xmlns:a16="http://schemas.microsoft.com/office/drawing/2014/main" id="{ED600394-06C9-42AA-A8EB-526C12309AB9}"/>
                  </a:ext>
                </a:extLst>
              </p:cNvPr>
              <p:cNvSpPr>
                <a:spLocks noChangeArrowheads="1"/>
              </p:cNvSpPr>
              <p:nvPr/>
            </p:nvSpPr>
            <p:spPr bwMode="auto">
              <a:xfrm>
                <a:off x="2544" y="2715"/>
                <a:ext cx="266" cy="281"/>
              </a:xfrm>
              <a:prstGeom prst="ellipse">
                <a:avLst/>
              </a:prstGeom>
              <a:solidFill>
                <a:srgbClr val="000000"/>
              </a:solidFill>
              <a:ln w="9525">
                <a:noFill/>
                <a:round/>
                <a:headEnd/>
                <a:tailEnd/>
              </a:ln>
            </p:spPr>
            <p:txBody>
              <a:bodyPr/>
              <a:lstStyle/>
              <a:p>
                <a:endParaRPr lang="en-US"/>
              </a:p>
            </p:txBody>
          </p:sp>
          <p:sp>
            <p:nvSpPr>
              <p:cNvPr id="693" name="Oval 237">
                <a:extLst>
                  <a:ext uri="{FF2B5EF4-FFF2-40B4-BE49-F238E27FC236}">
                    <a16:creationId xmlns:a16="http://schemas.microsoft.com/office/drawing/2014/main" id="{078AB76B-B802-47A2-A679-571DE85C8090}"/>
                  </a:ext>
                </a:extLst>
              </p:cNvPr>
              <p:cNvSpPr>
                <a:spLocks noChangeArrowheads="1"/>
              </p:cNvSpPr>
              <p:nvPr/>
            </p:nvSpPr>
            <p:spPr bwMode="auto">
              <a:xfrm>
                <a:off x="2554" y="2731"/>
                <a:ext cx="238" cy="254"/>
              </a:xfrm>
              <a:prstGeom prst="ellipse">
                <a:avLst/>
              </a:prstGeom>
              <a:solidFill>
                <a:srgbClr val="FFFFFF"/>
              </a:solidFill>
              <a:ln w="9525">
                <a:noFill/>
                <a:round/>
                <a:headEnd/>
                <a:tailEnd/>
              </a:ln>
            </p:spPr>
            <p:txBody>
              <a:bodyPr/>
              <a:lstStyle/>
              <a:p>
                <a:endParaRPr lang="en-US"/>
              </a:p>
            </p:txBody>
          </p:sp>
          <p:sp>
            <p:nvSpPr>
              <p:cNvPr id="694" name="Freeform 238">
                <a:extLst>
                  <a:ext uri="{FF2B5EF4-FFF2-40B4-BE49-F238E27FC236}">
                    <a16:creationId xmlns:a16="http://schemas.microsoft.com/office/drawing/2014/main" id="{E1DEAB17-2D5E-4116-8BD2-79181BA9BC46}"/>
                  </a:ext>
                </a:extLst>
              </p:cNvPr>
              <p:cNvSpPr>
                <a:spLocks/>
              </p:cNvSpPr>
              <p:nvPr/>
            </p:nvSpPr>
            <p:spPr bwMode="auto">
              <a:xfrm rot="462427">
                <a:off x="2609" y="2765"/>
                <a:ext cx="101" cy="145"/>
              </a:xfrm>
              <a:custGeom>
                <a:avLst/>
                <a:gdLst>
                  <a:gd name="T0" fmla="*/ 25 w 406"/>
                  <a:gd name="T1" fmla="*/ 26 h 695"/>
                  <a:gd name="T2" fmla="*/ 9 w 406"/>
                  <a:gd name="T3" fmla="*/ 10 h 695"/>
                  <a:gd name="T4" fmla="*/ 17 w 406"/>
                  <a:gd name="T5" fmla="*/ 8 h 695"/>
                  <a:gd name="T6" fmla="*/ 0 w 406"/>
                  <a:gd name="T7" fmla="*/ 0 h 695"/>
                  <a:gd name="T8" fmla="*/ 0 w 406"/>
                  <a:gd name="T9" fmla="*/ 14 h 695"/>
                  <a:gd name="T10" fmla="*/ 5 w 406"/>
                  <a:gd name="T11" fmla="*/ 9 h 695"/>
                  <a:gd name="T12" fmla="*/ 22 w 406"/>
                  <a:gd name="T13" fmla="*/ 30 h 695"/>
                  <a:gd name="T14" fmla="*/ 25 w 406"/>
                  <a:gd name="T15" fmla="*/ 26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sp>
          <p:nvSpPr>
            <p:cNvPr id="672" name="Oval 258">
              <a:extLst>
                <a:ext uri="{FF2B5EF4-FFF2-40B4-BE49-F238E27FC236}">
                  <a16:creationId xmlns:a16="http://schemas.microsoft.com/office/drawing/2014/main" id="{0AD5D41D-7A8F-432F-8F67-3A88788C7B78}"/>
                </a:ext>
              </a:extLst>
            </p:cNvPr>
            <p:cNvSpPr>
              <a:spLocks noChangeArrowheads="1"/>
            </p:cNvSpPr>
            <p:nvPr/>
          </p:nvSpPr>
          <p:spPr bwMode="auto">
            <a:xfrm>
              <a:off x="7076586" y="4316116"/>
              <a:ext cx="63017" cy="53484"/>
            </a:xfrm>
            <a:prstGeom prst="ellipse">
              <a:avLst/>
            </a:prstGeom>
            <a:solidFill>
              <a:schemeClr val="tx1"/>
            </a:solidFill>
            <a:ln w="9525">
              <a:solidFill>
                <a:schemeClr val="tx1"/>
              </a:solidFill>
              <a:round/>
              <a:headEnd/>
              <a:tailEnd/>
            </a:ln>
          </p:spPr>
          <p:txBody>
            <a:bodyPr wrap="none" anchor="ctr"/>
            <a:lstStyle/>
            <a:p>
              <a:endParaRPr lang="en-US"/>
            </a:p>
          </p:txBody>
        </p:sp>
        <p:grpSp>
          <p:nvGrpSpPr>
            <p:cNvPr id="673" name="Group 9">
              <a:extLst>
                <a:ext uri="{FF2B5EF4-FFF2-40B4-BE49-F238E27FC236}">
                  <a16:creationId xmlns:a16="http://schemas.microsoft.com/office/drawing/2014/main" id="{B170A729-B781-4659-9949-9317BD5B65D4}"/>
                </a:ext>
              </a:extLst>
            </p:cNvPr>
            <p:cNvGrpSpPr>
              <a:grpSpLocks/>
            </p:cNvGrpSpPr>
            <p:nvPr/>
          </p:nvGrpSpPr>
          <p:grpSpPr bwMode="auto">
            <a:xfrm>
              <a:off x="6646960" y="1597618"/>
              <a:ext cx="132970" cy="417265"/>
              <a:chOff x="3888" y="411"/>
              <a:chExt cx="445" cy="1211"/>
            </a:xfrm>
          </p:grpSpPr>
          <p:sp>
            <p:nvSpPr>
              <p:cNvPr id="686" name="Freeform 10">
                <a:extLst>
                  <a:ext uri="{FF2B5EF4-FFF2-40B4-BE49-F238E27FC236}">
                    <a16:creationId xmlns:a16="http://schemas.microsoft.com/office/drawing/2014/main" id="{89ACB3F5-E017-41CD-A8C4-8EEB286007FF}"/>
                  </a:ext>
                </a:extLst>
              </p:cNvPr>
              <p:cNvSpPr>
                <a:spLocks/>
              </p:cNvSpPr>
              <p:nvPr/>
            </p:nvSpPr>
            <p:spPr bwMode="auto">
              <a:xfrm>
                <a:off x="3971" y="411"/>
                <a:ext cx="245" cy="269"/>
              </a:xfrm>
              <a:custGeom>
                <a:avLst/>
                <a:gdLst>
                  <a:gd name="T0" fmla="*/ 31 w 490"/>
                  <a:gd name="T1" fmla="*/ 0 h 538"/>
                  <a:gd name="T2" fmla="*/ 51 w 490"/>
                  <a:gd name="T3" fmla="*/ 0 h 538"/>
                  <a:gd name="T4" fmla="*/ 71 w 490"/>
                  <a:gd name="T5" fmla="*/ 8 h 538"/>
                  <a:gd name="T6" fmla="*/ 83 w 490"/>
                  <a:gd name="T7" fmla="*/ 14 h 538"/>
                  <a:gd name="T8" fmla="*/ 91 w 490"/>
                  <a:gd name="T9" fmla="*/ 39 h 538"/>
                  <a:gd name="T10" fmla="*/ 96 w 490"/>
                  <a:gd name="T11" fmla="*/ 53 h 538"/>
                  <a:gd name="T12" fmla="*/ 116 w 490"/>
                  <a:gd name="T13" fmla="*/ 37 h 538"/>
                  <a:gd name="T14" fmla="*/ 123 w 490"/>
                  <a:gd name="T15" fmla="*/ 39 h 538"/>
                  <a:gd name="T16" fmla="*/ 121 w 490"/>
                  <a:gd name="T17" fmla="*/ 46 h 538"/>
                  <a:gd name="T18" fmla="*/ 96 w 490"/>
                  <a:gd name="T19" fmla="*/ 73 h 538"/>
                  <a:gd name="T20" fmla="*/ 96 w 490"/>
                  <a:gd name="T21" fmla="*/ 92 h 538"/>
                  <a:gd name="T22" fmla="*/ 91 w 490"/>
                  <a:gd name="T23" fmla="*/ 111 h 538"/>
                  <a:gd name="T24" fmla="*/ 83 w 490"/>
                  <a:gd name="T25" fmla="*/ 126 h 538"/>
                  <a:gd name="T26" fmla="*/ 71 w 490"/>
                  <a:gd name="T27" fmla="*/ 135 h 538"/>
                  <a:gd name="T28" fmla="*/ 56 w 490"/>
                  <a:gd name="T29" fmla="*/ 135 h 538"/>
                  <a:gd name="T30" fmla="*/ 35 w 490"/>
                  <a:gd name="T31" fmla="*/ 126 h 538"/>
                  <a:gd name="T32" fmla="*/ 22 w 490"/>
                  <a:gd name="T33" fmla="*/ 110 h 538"/>
                  <a:gd name="T34" fmla="*/ 11 w 490"/>
                  <a:gd name="T35" fmla="*/ 85 h 538"/>
                  <a:gd name="T36" fmla="*/ 2 w 490"/>
                  <a:gd name="T37" fmla="*/ 63 h 538"/>
                  <a:gd name="T38" fmla="*/ 0 w 490"/>
                  <a:gd name="T39" fmla="*/ 33 h 538"/>
                  <a:gd name="T40" fmla="*/ 5 w 490"/>
                  <a:gd name="T41" fmla="*/ 17 h 538"/>
                  <a:gd name="T42" fmla="*/ 12 w 490"/>
                  <a:gd name="T43" fmla="*/ 8 h 538"/>
                  <a:gd name="T44" fmla="*/ 31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687" name="Freeform 11">
                <a:extLst>
                  <a:ext uri="{FF2B5EF4-FFF2-40B4-BE49-F238E27FC236}">
                    <a16:creationId xmlns:a16="http://schemas.microsoft.com/office/drawing/2014/main" id="{785F6E63-1AE3-4524-AD65-170C13C142A8}"/>
                  </a:ext>
                </a:extLst>
              </p:cNvPr>
              <p:cNvSpPr>
                <a:spLocks/>
              </p:cNvSpPr>
              <p:nvPr/>
            </p:nvSpPr>
            <p:spPr bwMode="auto">
              <a:xfrm>
                <a:off x="4022" y="714"/>
                <a:ext cx="173" cy="464"/>
              </a:xfrm>
              <a:custGeom>
                <a:avLst/>
                <a:gdLst>
                  <a:gd name="T0" fmla="*/ 11 w 347"/>
                  <a:gd name="T1" fmla="*/ 8 h 929"/>
                  <a:gd name="T2" fmla="*/ 25 w 347"/>
                  <a:gd name="T3" fmla="*/ 0 h 929"/>
                  <a:gd name="T4" fmla="*/ 45 w 347"/>
                  <a:gd name="T5" fmla="*/ 0 h 929"/>
                  <a:gd name="T6" fmla="*/ 60 w 347"/>
                  <a:gd name="T7" fmla="*/ 5 h 929"/>
                  <a:gd name="T8" fmla="*/ 70 w 347"/>
                  <a:gd name="T9" fmla="*/ 22 h 929"/>
                  <a:gd name="T10" fmla="*/ 80 w 347"/>
                  <a:gd name="T11" fmla="*/ 51 h 929"/>
                  <a:gd name="T12" fmla="*/ 85 w 347"/>
                  <a:gd name="T13" fmla="*/ 83 h 929"/>
                  <a:gd name="T14" fmla="*/ 86 w 347"/>
                  <a:gd name="T15" fmla="*/ 121 h 929"/>
                  <a:gd name="T16" fmla="*/ 86 w 347"/>
                  <a:gd name="T17" fmla="*/ 165 h 929"/>
                  <a:gd name="T18" fmla="*/ 80 w 347"/>
                  <a:gd name="T19" fmla="*/ 200 h 929"/>
                  <a:gd name="T20" fmla="*/ 70 w 347"/>
                  <a:gd name="T21" fmla="*/ 219 h 929"/>
                  <a:gd name="T22" fmla="*/ 46 w 347"/>
                  <a:gd name="T23" fmla="*/ 232 h 929"/>
                  <a:gd name="T24" fmla="*/ 35 w 347"/>
                  <a:gd name="T25" fmla="*/ 229 h 929"/>
                  <a:gd name="T26" fmla="*/ 20 w 347"/>
                  <a:gd name="T27" fmla="*/ 214 h 929"/>
                  <a:gd name="T28" fmla="*/ 15 w 347"/>
                  <a:gd name="T29" fmla="*/ 193 h 929"/>
                  <a:gd name="T30" fmla="*/ 10 w 347"/>
                  <a:gd name="T31" fmla="*/ 155 h 929"/>
                  <a:gd name="T32" fmla="*/ 15 w 347"/>
                  <a:gd name="T33" fmla="*/ 128 h 929"/>
                  <a:gd name="T34" fmla="*/ 15 w 347"/>
                  <a:gd name="T35" fmla="*/ 99 h 929"/>
                  <a:gd name="T36" fmla="*/ 6 w 347"/>
                  <a:gd name="T37" fmla="*/ 80 h 929"/>
                  <a:gd name="T38" fmla="*/ 0 w 347"/>
                  <a:gd name="T39" fmla="*/ 54 h 929"/>
                  <a:gd name="T40" fmla="*/ 0 w 347"/>
                  <a:gd name="T41" fmla="*/ 27 h 929"/>
                  <a:gd name="T42" fmla="*/ 11 w 347"/>
                  <a:gd name="T43" fmla="*/ 8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688" name="Freeform 12">
                <a:extLst>
                  <a:ext uri="{FF2B5EF4-FFF2-40B4-BE49-F238E27FC236}">
                    <a16:creationId xmlns:a16="http://schemas.microsoft.com/office/drawing/2014/main" id="{6D3DBD89-1BB7-436C-B3B1-0558E5B80B1F}"/>
                  </a:ext>
                </a:extLst>
              </p:cNvPr>
              <p:cNvSpPr>
                <a:spLocks/>
              </p:cNvSpPr>
              <p:nvPr/>
            </p:nvSpPr>
            <p:spPr bwMode="auto">
              <a:xfrm>
                <a:off x="4103" y="731"/>
                <a:ext cx="230" cy="459"/>
              </a:xfrm>
              <a:custGeom>
                <a:avLst/>
                <a:gdLst>
                  <a:gd name="T0" fmla="*/ 14 w 460"/>
                  <a:gd name="T1" fmla="*/ 0 h 918"/>
                  <a:gd name="T2" fmla="*/ 51 w 460"/>
                  <a:gd name="T3" fmla="*/ 8 h 918"/>
                  <a:gd name="T4" fmla="*/ 79 w 460"/>
                  <a:gd name="T5" fmla="*/ 28 h 918"/>
                  <a:gd name="T6" fmla="*/ 100 w 460"/>
                  <a:gd name="T7" fmla="*/ 59 h 918"/>
                  <a:gd name="T8" fmla="*/ 114 w 460"/>
                  <a:gd name="T9" fmla="*/ 90 h 918"/>
                  <a:gd name="T10" fmla="*/ 115 w 460"/>
                  <a:gd name="T11" fmla="*/ 123 h 918"/>
                  <a:gd name="T12" fmla="*/ 105 w 460"/>
                  <a:gd name="T13" fmla="*/ 146 h 918"/>
                  <a:gd name="T14" fmla="*/ 80 w 460"/>
                  <a:gd name="T15" fmla="*/ 161 h 918"/>
                  <a:gd name="T16" fmla="*/ 60 w 460"/>
                  <a:gd name="T17" fmla="*/ 171 h 918"/>
                  <a:gd name="T18" fmla="*/ 60 w 460"/>
                  <a:gd name="T19" fmla="*/ 180 h 918"/>
                  <a:gd name="T20" fmla="*/ 74 w 460"/>
                  <a:gd name="T21" fmla="*/ 191 h 918"/>
                  <a:gd name="T22" fmla="*/ 80 w 460"/>
                  <a:gd name="T23" fmla="*/ 215 h 918"/>
                  <a:gd name="T24" fmla="*/ 74 w 460"/>
                  <a:gd name="T25" fmla="*/ 230 h 918"/>
                  <a:gd name="T26" fmla="*/ 65 w 460"/>
                  <a:gd name="T27" fmla="*/ 223 h 918"/>
                  <a:gd name="T28" fmla="*/ 65 w 460"/>
                  <a:gd name="T29" fmla="*/ 211 h 918"/>
                  <a:gd name="T30" fmla="*/ 58 w 460"/>
                  <a:gd name="T31" fmla="*/ 191 h 918"/>
                  <a:gd name="T32" fmla="*/ 49 w 460"/>
                  <a:gd name="T33" fmla="*/ 180 h 918"/>
                  <a:gd name="T34" fmla="*/ 45 w 460"/>
                  <a:gd name="T35" fmla="*/ 166 h 918"/>
                  <a:gd name="T36" fmla="*/ 60 w 460"/>
                  <a:gd name="T37" fmla="*/ 156 h 918"/>
                  <a:gd name="T38" fmla="*/ 89 w 460"/>
                  <a:gd name="T39" fmla="*/ 137 h 918"/>
                  <a:gd name="T40" fmla="*/ 100 w 460"/>
                  <a:gd name="T41" fmla="*/ 119 h 918"/>
                  <a:gd name="T42" fmla="*/ 100 w 460"/>
                  <a:gd name="T43" fmla="*/ 100 h 918"/>
                  <a:gd name="T44" fmla="*/ 85 w 460"/>
                  <a:gd name="T45" fmla="*/ 71 h 918"/>
                  <a:gd name="T46" fmla="*/ 60 w 460"/>
                  <a:gd name="T47" fmla="*/ 45 h 918"/>
                  <a:gd name="T48" fmla="*/ 45 w 460"/>
                  <a:gd name="T49" fmla="*/ 32 h 918"/>
                  <a:gd name="T50" fmla="*/ 24 w 460"/>
                  <a:gd name="T51" fmla="*/ 28 h 918"/>
                  <a:gd name="T52" fmla="*/ 0 w 460"/>
                  <a:gd name="T53" fmla="*/ 21 h 918"/>
                  <a:gd name="T54" fmla="*/ 14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689" name="Freeform 13">
                <a:extLst>
                  <a:ext uri="{FF2B5EF4-FFF2-40B4-BE49-F238E27FC236}">
                    <a16:creationId xmlns:a16="http://schemas.microsoft.com/office/drawing/2014/main" id="{90E061C7-E712-46A9-B3A1-54C639987CBD}"/>
                  </a:ext>
                </a:extLst>
              </p:cNvPr>
              <p:cNvSpPr>
                <a:spLocks/>
              </p:cNvSpPr>
              <p:nvPr/>
            </p:nvSpPr>
            <p:spPr bwMode="auto">
              <a:xfrm>
                <a:off x="3888" y="729"/>
                <a:ext cx="170" cy="431"/>
              </a:xfrm>
              <a:custGeom>
                <a:avLst/>
                <a:gdLst>
                  <a:gd name="T0" fmla="*/ 53 w 341"/>
                  <a:gd name="T1" fmla="*/ 10 h 861"/>
                  <a:gd name="T2" fmla="*/ 70 w 341"/>
                  <a:gd name="T3" fmla="*/ 0 h 861"/>
                  <a:gd name="T4" fmla="*/ 85 w 341"/>
                  <a:gd name="T5" fmla="*/ 2 h 861"/>
                  <a:gd name="T6" fmla="*/ 83 w 341"/>
                  <a:gd name="T7" fmla="*/ 20 h 861"/>
                  <a:gd name="T8" fmla="*/ 73 w 341"/>
                  <a:gd name="T9" fmla="*/ 29 h 861"/>
                  <a:gd name="T10" fmla="*/ 58 w 341"/>
                  <a:gd name="T11" fmla="*/ 37 h 861"/>
                  <a:gd name="T12" fmla="*/ 40 w 341"/>
                  <a:gd name="T13" fmla="*/ 58 h 861"/>
                  <a:gd name="T14" fmla="*/ 20 w 341"/>
                  <a:gd name="T15" fmla="*/ 87 h 861"/>
                  <a:gd name="T16" fmla="*/ 15 w 341"/>
                  <a:gd name="T17" fmla="*/ 111 h 861"/>
                  <a:gd name="T18" fmla="*/ 18 w 341"/>
                  <a:gd name="T19" fmla="*/ 126 h 861"/>
                  <a:gd name="T20" fmla="*/ 23 w 341"/>
                  <a:gd name="T21" fmla="*/ 134 h 861"/>
                  <a:gd name="T22" fmla="*/ 45 w 341"/>
                  <a:gd name="T23" fmla="*/ 143 h 861"/>
                  <a:gd name="T24" fmla="*/ 65 w 341"/>
                  <a:gd name="T25" fmla="*/ 150 h 861"/>
                  <a:gd name="T26" fmla="*/ 73 w 341"/>
                  <a:gd name="T27" fmla="*/ 158 h 861"/>
                  <a:gd name="T28" fmla="*/ 75 w 341"/>
                  <a:gd name="T29" fmla="*/ 164 h 861"/>
                  <a:gd name="T30" fmla="*/ 63 w 341"/>
                  <a:gd name="T31" fmla="*/ 177 h 861"/>
                  <a:gd name="T32" fmla="*/ 58 w 341"/>
                  <a:gd name="T33" fmla="*/ 193 h 861"/>
                  <a:gd name="T34" fmla="*/ 53 w 341"/>
                  <a:gd name="T35" fmla="*/ 216 h 861"/>
                  <a:gd name="T36" fmla="*/ 43 w 341"/>
                  <a:gd name="T37" fmla="*/ 212 h 861"/>
                  <a:gd name="T38" fmla="*/ 43 w 341"/>
                  <a:gd name="T39" fmla="*/ 196 h 861"/>
                  <a:gd name="T40" fmla="*/ 48 w 341"/>
                  <a:gd name="T41" fmla="*/ 172 h 861"/>
                  <a:gd name="T42" fmla="*/ 58 w 341"/>
                  <a:gd name="T43" fmla="*/ 163 h 861"/>
                  <a:gd name="T44" fmla="*/ 40 w 341"/>
                  <a:gd name="T45" fmla="*/ 153 h 861"/>
                  <a:gd name="T46" fmla="*/ 18 w 341"/>
                  <a:gd name="T47" fmla="*/ 143 h 861"/>
                  <a:gd name="T48" fmla="*/ 0 w 341"/>
                  <a:gd name="T49" fmla="*/ 129 h 861"/>
                  <a:gd name="T50" fmla="*/ 0 w 341"/>
                  <a:gd name="T51" fmla="*/ 111 h 861"/>
                  <a:gd name="T52" fmla="*/ 5 w 341"/>
                  <a:gd name="T53" fmla="*/ 81 h 861"/>
                  <a:gd name="T54" fmla="*/ 20 w 341"/>
                  <a:gd name="T55" fmla="*/ 52 h 861"/>
                  <a:gd name="T56" fmla="*/ 38 w 341"/>
                  <a:gd name="T57" fmla="*/ 27 h 861"/>
                  <a:gd name="T58" fmla="*/ 53 w 341"/>
                  <a:gd name="T59" fmla="*/ 10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690" name="Freeform 14">
                <a:extLst>
                  <a:ext uri="{FF2B5EF4-FFF2-40B4-BE49-F238E27FC236}">
                    <a16:creationId xmlns:a16="http://schemas.microsoft.com/office/drawing/2014/main" id="{2529CF51-2691-4C14-BB7E-D7EF7CEE14BA}"/>
                  </a:ext>
                </a:extLst>
              </p:cNvPr>
              <p:cNvSpPr>
                <a:spLocks/>
              </p:cNvSpPr>
              <p:nvPr/>
            </p:nvSpPr>
            <p:spPr bwMode="auto">
              <a:xfrm>
                <a:off x="4117" y="1108"/>
                <a:ext cx="202" cy="514"/>
              </a:xfrm>
              <a:custGeom>
                <a:avLst/>
                <a:gdLst>
                  <a:gd name="T0" fmla="*/ 7 w 402"/>
                  <a:gd name="T1" fmla="*/ 0 h 1028"/>
                  <a:gd name="T2" fmla="*/ 30 w 402"/>
                  <a:gd name="T3" fmla="*/ 9 h 1028"/>
                  <a:gd name="T4" fmla="*/ 42 w 402"/>
                  <a:gd name="T5" fmla="*/ 33 h 1028"/>
                  <a:gd name="T6" fmla="*/ 46 w 402"/>
                  <a:gd name="T7" fmla="*/ 76 h 1028"/>
                  <a:gd name="T8" fmla="*/ 42 w 402"/>
                  <a:gd name="T9" fmla="*/ 148 h 1028"/>
                  <a:gd name="T10" fmla="*/ 32 w 402"/>
                  <a:gd name="T11" fmla="*/ 204 h 1028"/>
                  <a:gd name="T12" fmla="*/ 27 w 402"/>
                  <a:gd name="T13" fmla="*/ 228 h 1028"/>
                  <a:gd name="T14" fmla="*/ 37 w 402"/>
                  <a:gd name="T15" fmla="*/ 233 h 1028"/>
                  <a:gd name="T16" fmla="*/ 57 w 402"/>
                  <a:gd name="T17" fmla="*/ 214 h 1028"/>
                  <a:gd name="T18" fmla="*/ 81 w 402"/>
                  <a:gd name="T19" fmla="*/ 199 h 1028"/>
                  <a:gd name="T20" fmla="*/ 88 w 402"/>
                  <a:gd name="T21" fmla="*/ 201 h 1028"/>
                  <a:gd name="T22" fmla="*/ 102 w 402"/>
                  <a:gd name="T23" fmla="*/ 210 h 1028"/>
                  <a:gd name="T24" fmla="*/ 102 w 402"/>
                  <a:gd name="T25" fmla="*/ 215 h 1028"/>
                  <a:gd name="T26" fmla="*/ 73 w 402"/>
                  <a:gd name="T27" fmla="*/ 228 h 1028"/>
                  <a:gd name="T28" fmla="*/ 42 w 402"/>
                  <a:gd name="T29" fmla="*/ 244 h 1028"/>
                  <a:gd name="T30" fmla="*/ 17 w 402"/>
                  <a:gd name="T31" fmla="*/ 257 h 1028"/>
                  <a:gd name="T32" fmla="*/ 5 w 402"/>
                  <a:gd name="T33" fmla="*/ 254 h 1028"/>
                  <a:gd name="T34" fmla="*/ 5 w 402"/>
                  <a:gd name="T35" fmla="*/ 239 h 1028"/>
                  <a:gd name="T36" fmla="*/ 15 w 402"/>
                  <a:gd name="T37" fmla="*/ 218 h 1028"/>
                  <a:gd name="T38" fmla="*/ 22 w 402"/>
                  <a:gd name="T39" fmla="*/ 175 h 1028"/>
                  <a:gd name="T40" fmla="*/ 27 w 402"/>
                  <a:gd name="T41" fmla="*/ 124 h 1028"/>
                  <a:gd name="T42" fmla="*/ 30 w 402"/>
                  <a:gd name="T43" fmla="*/ 67 h 1028"/>
                  <a:gd name="T44" fmla="*/ 17 w 402"/>
                  <a:gd name="T45" fmla="*/ 32 h 1028"/>
                  <a:gd name="T46" fmla="*/ 0 w 402"/>
                  <a:gd name="T47" fmla="*/ 17 h 1028"/>
                  <a:gd name="T48" fmla="*/ 7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691" name="Freeform 15">
                <a:extLst>
                  <a:ext uri="{FF2B5EF4-FFF2-40B4-BE49-F238E27FC236}">
                    <a16:creationId xmlns:a16="http://schemas.microsoft.com/office/drawing/2014/main" id="{C6E5F46A-F8BE-4500-AC59-4180782926BF}"/>
                  </a:ext>
                </a:extLst>
              </p:cNvPr>
              <p:cNvSpPr>
                <a:spLocks/>
              </p:cNvSpPr>
              <p:nvPr/>
            </p:nvSpPr>
            <p:spPr bwMode="auto">
              <a:xfrm>
                <a:off x="3974" y="1056"/>
                <a:ext cx="155" cy="563"/>
              </a:xfrm>
              <a:custGeom>
                <a:avLst/>
                <a:gdLst>
                  <a:gd name="T0" fmla="*/ 31 w 309"/>
                  <a:gd name="T1" fmla="*/ 55 h 1127"/>
                  <a:gd name="T2" fmla="*/ 52 w 309"/>
                  <a:gd name="T3" fmla="*/ 12 h 1127"/>
                  <a:gd name="T4" fmla="*/ 71 w 309"/>
                  <a:gd name="T5" fmla="*/ 0 h 1127"/>
                  <a:gd name="T6" fmla="*/ 78 w 309"/>
                  <a:gd name="T7" fmla="*/ 8 h 1127"/>
                  <a:gd name="T8" fmla="*/ 72 w 309"/>
                  <a:gd name="T9" fmla="*/ 22 h 1127"/>
                  <a:gd name="T10" fmla="*/ 52 w 309"/>
                  <a:gd name="T11" fmla="*/ 57 h 1127"/>
                  <a:gd name="T12" fmla="*/ 37 w 309"/>
                  <a:gd name="T13" fmla="*/ 94 h 1127"/>
                  <a:gd name="T14" fmla="*/ 26 w 309"/>
                  <a:gd name="T15" fmla="*/ 146 h 1127"/>
                  <a:gd name="T16" fmla="*/ 19 w 309"/>
                  <a:gd name="T17" fmla="*/ 205 h 1127"/>
                  <a:gd name="T18" fmla="*/ 19 w 309"/>
                  <a:gd name="T19" fmla="*/ 256 h 1127"/>
                  <a:gd name="T20" fmla="*/ 25 w 309"/>
                  <a:gd name="T21" fmla="*/ 251 h 1127"/>
                  <a:gd name="T22" fmla="*/ 37 w 309"/>
                  <a:gd name="T23" fmla="*/ 232 h 1127"/>
                  <a:gd name="T24" fmla="*/ 41 w 309"/>
                  <a:gd name="T25" fmla="*/ 203 h 1127"/>
                  <a:gd name="T26" fmla="*/ 52 w 309"/>
                  <a:gd name="T27" fmla="*/ 203 h 1127"/>
                  <a:gd name="T28" fmla="*/ 66 w 309"/>
                  <a:gd name="T29" fmla="*/ 210 h 1127"/>
                  <a:gd name="T30" fmla="*/ 57 w 309"/>
                  <a:gd name="T31" fmla="*/ 234 h 1127"/>
                  <a:gd name="T32" fmla="*/ 37 w 309"/>
                  <a:gd name="T33" fmla="*/ 258 h 1127"/>
                  <a:gd name="T34" fmla="*/ 16 w 309"/>
                  <a:gd name="T35" fmla="*/ 281 h 1127"/>
                  <a:gd name="T36" fmla="*/ 6 w 309"/>
                  <a:gd name="T37" fmla="*/ 281 h 1127"/>
                  <a:gd name="T38" fmla="*/ 0 w 309"/>
                  <a:gd name="T39" fmla="*/ 272 h 1127"/>
                  <a:gd name="T40" fmla="*/ 0 w 309"/>
                  <a:gd name="T41" fmla="*/ 251 h 1127"/>
                  <a:gd name="T42" fmla="*/ 4 w 309"/>
                  <a:gd name="T43" fmla="*/ 191 h 1127"/>
                  <a:gd name="T44" fmla="*/ 9 w 309"/>
                  <a:gd name="T45" fmla="*/ 129 h 1127"/>
                  <a:gd name="T46" fmla="*/ 16 w 309"/>
                  <a:gd name="T47" fmla="*/ 84 h 1127"/>
                  <a:gd name="T48" fmla="*/ 31 w 309"/>
                  <a:gd name="T49" fmla="*/ 55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674" name="Line 231">
              <a:extLst>
                <a:ext uri="{FF2B5EF4-FFF2-40B4-BE49-F238E27FC236}">
                  <a16:creationId xmlns:a16="http://schemas.microsoft.com/office/drawing/2014/main" id="{8D59C3F4-AD04-47F1-BC86-8402DE00A9B1}"/>
                </a:ext>
              </a:extLst>
            </p:cNvPr>
            <p:cNvSpPr>
              <a:spLocks noChangeShapeType="1"/>
            </p:cNvSpPr>
            <p:nvPr/>
          </p:nvSpPr>
          <p:spPr bwMode="auto">
            <a:xfrm flipV="1">
              <a:off x="5554506" y="1888828"/>
              <a:ext cx="951208" cy="3310747"/>
            </a:xfrm>
            <a:custGeom>
              <a:avLst/>
              <a:gdLst>
                <a:gd name="connsiteX0" fmla="*/ 0 w 314079"/>
                <a:gd name="connsiteY0" fmla="*/ 0 h 3443309"/>
                <a:gd name="connsiteX1" fmla="*/ 314079 w 314079"/>
                <a:gd name="connsiteY1" fmla="*/ 3443309 h 3443309"/>
                <a:gd name="connsiteX0" fmla="*/ 0 w 314079"/>
                <a:gd name="connsiteY0" fmla="*/ 0 h 3443309"/>
                <a:gd name="connsiteX1" fmla="*/ 218544 w 314079"/>
                <a:gd name="connsiteY1" fmla="*/ 2485775 h 3443309"/>
                <a:gd name="connsiteX2" fmla="*/ 314079 w 314079"/>
                <a:gd name="connsiteY2" fmla="*/ 3443309 h 3443309"/>
                <a:gd name="connsiteX0" fmla="*/ 0 w 421931"/>
                <a:gd name="connsiteY0" fmla="*/ 0 h 3790312"/>
                <a:gd name="connsiteX1" fmla="*/ 218544 w 421931"/>
                <a:gd name="connsiteY1" fmla="*/ 2485775 h 3790312"/>
                <a:gd name="connsiteX2" fmla="*/ 421931 w 421931"/>
                <a:gd name="connsiteY2" fmla="*/ 3790312 h 3790312"/>
                <a:gd name="connsiteX0" fmla="*/ 13675 w 435606"/>
                <a:gd name="connsiteY0" fmla="*/ 0 h 3790312"/>
                <a:gd name="connsiteX1" fmla="*/ 232219 w 435606"/>
                <a:gd name="connsiteY1" fmla="*/ 2485775 h 3790312"/>
                <a:gd name="connsiteX2" fmla="*/ 435606 w 435606"/>
                <a:gd name="connsiteY2" fmla="*/ 3790312 h 3790312"/>
                <a:gd name="connsiteX0" fmla="*/ 0 w 853340"/>
                <a:gd name="connsiteY0" fmla="*/ 0 h 3752798"/>
                <a:gd name="connsiteX1" fmla="*/ 218544 w 853340"/>
                <a:gd name="connsiteY1" fmla="*/ 2485775 h 3752798"/>
                <a:gd name="connsiteX2" fmla="*/ 853340 w 853340"/>
                <a:gd name="connsiteY2" fmla="*/ 3752798 h 3752798"/>
                <a:gd name="connsiteX0" fmla="*/ 0 w 853340"/>
                <a:gd name="connsiteY0" fmla="*/ 0 h 3752798"/>
                <a:gd name="connsiteX1" fmla="*/ 218544 w 853340"/>
                <a:gd name="connsiteY1" fmla="*/ 2485775 h 3752798"/>
                <a:gd name="connsiteX2" fmla="*/ 853340 w 853340"/>
                <a:gd name="connsiteY2" fmla="*/ 3752798 h 3752798"/>
                <a:gd name="connsiteX0" fmla="*/ 0 w 914300"/>
                <a:gd name="connsiteY0" fmla="*/ 0 h 3748109"/>
                <a:gd name="connsiteX1" fmla="*/ 218544 w 914300"/>
                <a:gd name="connsiteY1" fmla="*/ 2485775 h 3748109"/>
                <a:gd name="connsiteX2" fmla="*/ 914300 w 914300"/>
                <a:gd name="connsiteY2" fmla="*/ 3748109 h 3748109"/>
                <a:gd name="connsiteX0" fmla="*/ 0 w 914300"/>
                <a:gd name="connsiteY0" fmla="*/ 0 h 3748109"/>
                <a:gd name="connsiteX1" fmla="*/ 143517 w 914300"/>
                <a:gd name="connsiteY1" fmla="*/ 1862107 h 3748109"/>
                <a:gd name="connsiteX2" fmla="*/ 914300 w 914300"/>
                <a:gd name="connsiteY2" fmla="*/ 3748109 h 3748109"/>
                <a:gd name="connsiteX0" fmla="*/ 0 w 914300"/>
                <a:gd name="connsiteY0" fmla="*/ 0 h 3748109"/>
                <a:gd name="connsiteX1" fmla="*/ 914300 w 914300"/>
                <a:gd name="connsiteY1" fmla="*/ 3748109 h 3748109"/>
                <a:gd name="connsiteX0" fmla="*/ 0 w 914300"/>
                <a:gd name="connsiteY0" fmla="*/ 0 h 3748109"/>
                <a:gd name="connsiteX1" fmla="*/ 453004 w 914300"/>
                <a:gd name="connsiteY1" fmla="*/ 1876175 h 3748109"/>
                <a:gd name="connsiteX2" fmla="*/ 914300 w 914300"/>
                <a:gd name="connsiteY2" fmla="*/ 3748109 h 3748109"/>
                <a:gd name="connsiteX0" fmla="*/ 0 w 914300"/>
                <a:gd name="connsiteY0" fmla="*/ 0 h 3748109"/>
                <a:gd name="connsiteX1" fmla="*/ 143515 w 914300"/>
                <a:gd name="connsiteY1" fmla="*/ 3367350 h 3748109"/>
                <a:gd name="connsiteX2" fmla="*/ 914300 w 914300"/>
                <a:gd name="connsiteY2" fmla="*/ 3748109 h 3748109"/>
                <a:gd name="connsiteX0" fmla="*/ 32219 w 946519"/>
                <a:gd name="connsiteY0" fmla="*/ 0 h 3748109"/>
                <a:gd name="connsiteX1" fmla="*/ 175734 w 946519"/>
                <a:gd name="connsiteY1" fmla="*/ 3367350 h 3748109"/>
                <a:gd name="connsiteX2" fmla="*/ 946519 w 946519"/>
                <a:gd name="connsiteY2" fmla="*/ 3748109 h 3748109"/>
                <a:gd name="connsiteX0" fmla="*/ 32219 w 946519"/>
                <a:gd name="connsiteY0" fmla="*/ 0 h 3748109"/>
                <a:gd name="connsiteX1" fmla="*/ 175734 w 946519"/>
                <a:gd name="connsiteY1" fmla="*/ 3367350 h 3748109"/>
                <a:gd name="connsiteX2" fmla="*/ 946519 w 946519"/>
                <a:gd name="connsiteY2" fmla="*/ 3748109 h 3748109"/>
                <a:gd name="connsiteX0" fmla="*/ 32219 w 951208"/>
                <a:gd name="connsiteY0" fmla="*/ 0 h 3738731"/>
                <a:gd name="connsiteX1" fmla="*/ 175734 w 951208"/>
                <a:gd name="connsiteY1" fmla="*/ 3367350 h 3738731"/>
                <a:gd name="connsiteX2" fmla="*/ 951208 w 951208"/>
                <a:gd name="connsiteY2" fmla="*/ 3738731 h 3738731"/>
                <a:gd name="connsiteX0" fmla="*/ 32219 w 951208"/>
                <a:gd name="connsiteY0" fmla="*/ 0 h 3738731"/>
                <a:gd name="connsiteX1" fmla="*/ 175734 w 951208"/>
                <a:gd name="connsiteY1" fmla="*/ 3367350 h 3738731"/>
                <a:gd name="connsiteX2" fmla="*/ 951208 w 951208"/>
                <a:gd name="connsiteY2" fmla="*/ 3738731 h 3738731"/>
              </a:gdLst>
              <a:ahLst/>
              <a:cxnLst>
                <a:cxn ang="0">
                  <a:pos x="connsiteX0" y="connsiteY0"/>
                </a:cxn>
                <a:cxn ang="0">
                  <a:pos x="connsiteX1" y="connsiteY1"/>
                </a:cxn>
                <a:cxn ang="0">
                  <a:pos x="connsiteX2" y="connsiteY2"/>
                </a:cxn>
              </a:cxnLst>
              <a:rect l="l" t="t" r="r" b="b"/>
              <a:pathLst>
                <a:path w="951208" h="3738731">
                  <a:moveTo>
                    <a:pt x="32219" y="0"/>
                  </a:moveTo>
                  <a:cubicBezTo>
                    <a:pt x="80057" y="1122450"/>
                    <a:pt x="-144079" y="2788851"/>
                    <a:pt x="175734" y="3367350"/>
                  </a:cubicBezTo>
                  <a:cubicBezTo>
                    <a:pt x="334188" y="3761556"/>
                    <a:pt x="675524" y="3705596"/>
                    <a:pt x="951208" y="3738731"/>
                  </a:cubicBezTo>
                </a:path>
              </a:pathLst>
            </a:custGeom>
            <a:noFill/>
            <a:ln w="19050">
              <a:solidFill>
                <a:schemeClr val="tx1"/>
              </a:solidFill>
              <a:round/>
              <a:headEnd/>
              <a:tailEnd type="triangle" w="med" len="med"/>
            </a:ln>
          </p:spPr>
          <p:txBody>
            <a:bodyPr wrap="none" anchor="ctr"/>
            <a:lstStyle/>
            <a:p>
              <a:endParaRPr lang="cs-CZ"/>
            </a:p>
          </p:txBody>
        </p:sp>
        <p:sp>
          <p:nvSpPr>
            <p:cNvPr id="675" name="TextovéPole 674">
              <a:extLst>
                <a:ext uri="{FF2B5EF4-FFF2-40B4-BE49-F238E27FC236}">
                  <a16:creationId xmlns:a16="http://schemas.microsoft.com/office/drawing/2014/main" id="{42D7552F-BF6C-49E3-BC18-B49845B36569}"/>
                </a:ext>
              </a:extLst>
            </p:cNvPr>
            <p:cNvSpPr txBox="1"/>
            <p:nvPr/>
          </p:nvSpPr>
          <p:spPr>
            <a:xfrm>
              <a:off x="5732203" y="620688"/>
              <a:ext cx="2648029" cy="338554"/>
            </a:xfrm>
            <a:prstGeom prst="rect">
              <a:avLst/>
            </a:prstGeom>
            <a:noFill/>
          </p:spPr>
          <p:txBody>
            <a:bodyPr wrap="square" rtlCol="0">
              <a:spAutoFit/>
            </a:bodyPr>
            <a:lstStyle/>
            <a:p>
              <a:pPr eaLnBrk="0" hangingPunct="0"/>
              <a:r>
                <a:rPr lang="cs-CZ" sz="1600" b="1" dirty="0">
                  <a:latin typeface="Times New Roman" pitchFamily="18" charset="0"/>
                </a:rPr>
                <a:t>Hypothalamus:</a:t>
              </a:r>
              <a:endParaRPr lang="cs-CZ" sz="2400" b="1" dirty="0">
                <a:latin typeface="Times New Roman" pitchFamily="18" charset="0"/>
              </a:endParaRPr>
            </a:p>
          </p:txBody>
        </p:sp>
        <p:sp>
          <p:nvSpPr>
            <p:cNvPr id="676" name="TextovéPole 675">
              <a:extLst>
                <a:ext uri="{FF2B5EF4-FFF2-40B4-BE49-F238E27FC236}">
                  <a16:creationId xmlns:a16="http://schemas.microsoft.com/office/drawing/2014/main" id="{5D7C5F90-8305-464D-BCA2-55DF0CD749B1}"/>
                </a:ext>
              </a:extLst>
            </p:cNvPr>
            <p:cNvSpPr txBox="1"/>
            <p:nvPr/>
          </p:nvSpPr>
          <p:spPr>
            <a:xfrm>
              <a:off x="6109825" y="4010203"/>
              <a:ext cx="1574295" cy="584775"/>
            </a:xfrm>
            <a:prstGeom prst="rect">
              <a:avLst/>
            </a:prstGeom>
            <a:noFill/>
          </p:spPr>
          <p:txBody>
            <a:bodyPr wrap="square" rtlCol="0">
              <a:spAutoFit/>
            </a:bodyPr>
            <a:lstStyle/>
            <a:p>
              <a:pPr eaLnBrk="0" hangingPunct="0"/>
              <a:r>
                <a:rPr lang="cs-CZ" sz="1600" b="1" dirty="0">
                  <a:latin typeface="Times New Roman" pitchFamily="18" charset="0"/>
                </a:rPr>
                <a:t>Zadní hypofýza:</a:t>
              </a:r>
              <a:endParaRPr lang="cs-CZ" sz="2400" b="1" dirty="0">
                <a:latin typeface="Times New Roman" pitchFamily="18" charset="0"/>
              </a:endParaRPr>
            </a:p>
          </p:txBody>
        </p:sp>
        <p:sp>
          <p:nvSpPr>
            <p:cNvPr id="677" name="TextovéPole 676">
              <a:extLst>
                <a:ext uri="{FF2B5EF4-FFF2-40B4-BE49-F238E27FC236}">
                  <a16:creationId xmlns:a16="http://schemas.microsoft.com/office/drawing/2014/main" id="{B18231EE-274E-47E9-AEA7-AB0B5B429455}"/>
                </a:ext>
              </a:extLst>
            </p:cNvPr>
            <p:cNvSpPr txBox="1"/>
            <p:nvPr/>
          </p:nvSpPr>
          <p:spPr>
            <a:xfrm>
              <a:off x="7353931" y="4191236"/>
              <a:ext cx="508473" cy="276999"/>
            </a:xfrm>
            <a:prstGeom prst="rect">
              <a:avLst/>
            </a:prstGeom>
            <a:noFill/>
          </p:spPr>
          <p:txBody>
            <a:bodyPr wrap="none" rtlCol="0">
              <a:spAutoFit/>
            </a:bodyPr>
            <a:lstStyle/>
            <a:p>
              <a:r>
                <a:rPr lang="cs-CZ" sz="1200" dirty="0"/>
                <a:t>ADH</a:t>
              </a:r>
              <a:endParaRPr lang="en-US" sz="1200" dirty="0"/>
            </a:p>
          </p:txBody>
        </p:sp>
        <p:sp>
          <p:nvSpPr>
            <p:cNvPr id="678" name="Freeform 259">
              <a:extLst>
                <a:ext uri="{FF2B5EF4-FFF2-40B4-BE49-F238E27FC236}">
                  <a16:creationId xmlns:a16="http://schemas.microsoft.com/office/drawing/2014/main" id="{960C409C-BF65-489B-8FDC-71145231A183}"/>
                </a:ext>
              </a:extLst>
            </p:cNvPr>
            <p:cNvSpPr>
              <a:spLocks/>
            </p:cNvSpPr>
            <p:nvPr/>
          </p:nvSpPr>
          <p:spPr bwMode="auto">
            <a:xfrm rot="20375850">
              <a:off x="6950436" y="3983031"/>
              <a:ext cx="48788" cy="111520"/>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chemeClr val="tx1"/>
            </a:solidFill>
            <a:ln w="9525">
              <a:noFill/>
              <a:round/>
              <a:headEnd/>
              <a:tailEnd/>
            </a:ln>
          </p:spPr>
          <p:txBody>
            <a:bodyPr/>
            <a:lstStyle/>
            <a:p>
              <a:endParaRPr lang="cs-CZ"/>
            </a:p>
          </p:txBody>
        </p:sp>
        <p:sp>
          <p:nvSpPr>
            <p:cNvPr id="679" name="Freeform 259">
              <a:extLst>
                <a:ext uri="{FF2B5EF4-FFF2-40B4-BE49-F238E27FC236}">
                  <a16:creationId xmlns:a16="http://schemas.microsoft.com/office/drawing/2014/main" id="{795A1F97-E19D-4169-9DC1-34B97784D054}"/>
                </a:ext>
              </a:extLst>
            </p:cNvPr>
            <p:cNvSpPr>
              <a:spLocks/>
            </p:cNvSpPr>
            <p:nvPr/>
          </p:nvSpPr>
          <p:spPr bwMode="auto">
            <a:xfrm>
              <a:off x="6858281" y="3413347"/>
              <a:ext cx="48788" cy="111520"/>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chemeClr val="tx1"/>
            </a:solidFill>
            <a:ln w="9525">
              <a:noFill/>
              <a:round/>
              <a:headEnd/>
              <a:tailEnd/>
            </a:ln>
          </p:spPr>
          <p:txBody>
            <a:bodyPr/>
            <a:lstStyle/>
            <a:p>
              <a:endParaRPr lang="cs-CZ"/>
            </a:p>
          </p:txBody>
        </p:sp>
        <p:sp>
          <p:nvSpPr>
            <p:cNvPr id="680" name="Freeform 259">
              <a:extLst>
                <a:ext uri="{FF2B5EF4-FFF2-40B4-BE49-F238E27FC236}">
                  <a16:creationId xmlns:a16="http://schemas.microsoft.com/office/drawing/2014/main" id="{938F3924-2E93-4EA3-B290-8D92B999A3B0}"/>
                </a:ext>
              </a:extLst>
            </p:cNvPr>
            <p:cNvSpPr>
              <a:spLocks/>
            </p:cNvSpPr>
            <p:nvPr/>
          </p:nvSpPr>
          <p:spPr bwMode="auto">
            <a:xfrm>
              <a:off x="6839300" y="3229819"/>
              <a:ext cx="48788" cy="111520"/>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chemeClr val="tx1"/>
            </a:solidFill>
            <a:ln w="9525">
              <a:noFill/>
              <a:round/>
              <a:headEnd/>
              <a:tailEnd/>
            </a:ln>
          </p:spPr>
          <p:txBody>
            <a:bodyPr/>
            <a:lstStyle/>
            <a:p>
              <a:endParaRPr lang="cs-CZ"/>
            </a:p>
          </p:txBody>
        </p:sp>
        <p:sp>
          <p:nvSpPr>
            <p:cNvPr id="681" name="Freeform 259">
              <a:extLst>
                <a:ext uri="{FF2B5EF4-FFF2-40B4-BE49-F238E27FC236}">
                  <a16:creationId xmlns:a16="http://schemas.microsoft.com/office/drawing/2014/main" id="{548A7C90-3057-47DD-8937-A24A485D08FB}"/>
                </a:ext>
              </a:extLst>
            </p:cNvPr>
            <p:cNvSpPr>
              <a:spLocks/>
            </p:cNvSpPr>
            <p:nvPr/>
          </p:nvSpPr>
          <p:spPr bwMode="auto">
            <a:xfrm rot="20693520">
              <a:off x="6877957" y="3728868"/>
              <a:ext cx="48788" cy="111520"/>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chemeClr val="tx1"/>
            </a:solidFill>
            <a:ln w="9525">
              <a:noFill/>
              <a:round/>
              <a:headEnd/>
              <a:tailEnd/>
            </a:ln>
          </p:spPr>
          <p:txBody>
            <a:bodyPr/>
            <a:lstStyle/>
            <a:p>
              <a:endParaRPr lang="cs-CZ" dirty="0"/>
            </a:p>
          </p:txBody>
        </p:sp>
        <p:sp>
          <p:nvSpPr>
            <p:cNvPr id="682" name="TextovéPole 681">
              <a:extLst>
                <a:ext uri="{FF2B5EF4-FFF2-40B4-BE49-F238E27FC236}">
                  <a16:creationId xmlns:a16="http://schemas.microsoft.com/office/drawing/2014/main" id="{8A4AC798-AA42-4473-B3A9-3D53109354E2}"/>
                </a:ext>
              </a:extLst>
            </p:cNvPr>
            <p:cNvSpPr txBox="1"/>
            <p:nvPr/>
          </p:nvSpPr>
          <p:spPr>
            <a:xfrm>
              <a:off x="5807969" y="5386852"/>
              <a:ext cx="1440159" cy="584775"/>
            </a:xfrm>
            <a:prstGeom prst="rect">
              <a:avLst/>
            </a:prstGeom>
            <a:noFill/>
          </p:spPr>
          <p:txBody>
            <a:bodyPr wrap="square" rtlCol="0">
              <a:spAutoFit/>
            </a:bodyPr>
            <a:lstStyle/>
            <a:p>
              <a:pPr eaLnBrk="0" hangingPunct="0"/>
              <a:r>
                <a:rPr lang="cs-CZ" sz="1600" dirty="0">
                  <a:latin typeface="Times New Roman" pitchFamily="18" charset="0"/>
                </a:rPr>
                <a:t>jaterní</a:t>
              </a:r>
            </a:p>
            <a:p>
              <a:pPr eaLnBrk="0" hangingPunct="0"/>
              <a:r>
                <a:rPr lang="cs-CZ" sz="1600" dirty="0">
                  <a:latin typeface="Times New Roman" pitchFamily="18" charset="0"/>
                </a:rPr>
                <a:t>osmoreceptory</a:t>
              </a:r>
              <a:endParaRPr lang="cs-CZ" sz="2400" dirty="0">
                <a:latin typeface="Times New Roman" pitchFamily="18" charset="0"/>
              </a:endParaRPr>
            </a:p>
          </p:txBody>
        </p:sp>
        <p:sp>
          <p:nvSpPr>
            <p:cNvPr id="683" name="TextovéPole 682">
              <a:extLst>
                <a:ext uri="{FF2B5EF4-FFF2-40B4-BE49-F238E27FC236}">
                  <a16:creationId xmlns:a16="http://schemas.microsoft.com/office/drawing/2014/main" id="{AD203D58-737F-4E9C-B045-9818C7450551}"/>
                </a:ext>
              </a:extLst>
            </p:cNvPr>
            <p:cNvSpPr txBox="1"/>
            <p:nvPr/>
          </p:nvSpPr>
          <p:spPr>
            <a:xfrm>
              <a:off x="5640978" y="5548365"/>
              <a:ext cx="192802" cy="338554"/>
            </a:xfrm>
            <a:prstGeom prst="rect">
              <a:avLst/>
            </a:prstGeom>
            <a:noFill/>
          </p:spPr>
          <p:txBody>
            <a:bodyPr wrap="square" rtlCol="0">
              <a:spAutoFit/>
            </a:bodyPr>
            <a:lstStyle/>
            <a:p>
              <a:pPr eaLnBrk="0" hangingPunct="0"/>
              <a:r>
                <a:rPr lang="cs-CZ" sz="1600" dirty="0">
                  <a:latin typeface="Times New Roman" pitchFamily="18" charset="0"/>
                </a:rPr>
                <a:t>?</a:t>
              </a:r>
              <a:endParaRPr lang="cs-CZ" sz="2400" dirty="0">
                <a:latin typeface="Times New Roman" pitchFamily="18" charset="0"/>
              </a:endParaRPr>
            </a:p>
          </p:txBody>
        </p:sp>
        <p:sp>
          <p:nvSpPr>
            <p:cNvPr id="684" name="AutoShape 260">
              <a:extLst>
                <a:ext uri="{FF2B5EF4-FFF2-40B4-BE49-F238E27FC236}">
                  <a16:creationId xmlns:a16="http://schemas.microsoft.com/office/drawing/2014/main" id="{72E732EF-F3AE-4C95-AFE6-79665F5EF287}"/>
                </a:ext>
              </a:extLst>
            </p:cNvPr>
            <p:cNvSpPr>
              <a:spLocks noChangeArrowheads="1"/>
            </p:cNvSpPr>
            <p:nvPr/>
          </p:nvSpPr>
          <p:spPr bwMode="auto">
            <a:xfrm rot="5400000">
              <a:off x="7424005" y="1460472"/>
              <a:ext cx="171833" cy="966606"/>
            </a:xfrm>
            <a:prstGeom prst="can">
              <a:avLst>
                <a:gd name="adj" fmla="val 157450"/>
              </a:avLst>
            </a:prstGeom>
            <a:solidFill>
              <a:srgbClr val="FF3300"/>
            </a:solidFill>
            <a:ln w="19050">
              <a:solidFill>
                <a:schemeClr val="tx1"/>
              </a:solidFill>
              <a:round/>
              <a:headEnd/>
              <a:tailEnd/>
            </a:ln>
          </p:spPr>
          <p:txBody>
            <a:bodyPr wrap="none" anchor="ctr"/>
            <a:lstStyle/>
            <a:p>
              <a:endParaRPr lang="en-US"/>
            </a:p>
          </p:txBody>
        </p:sp>
        <p:sp>
          <p:nvSpPr>
            <p:cNvPr id="685" name="Text Box 246">
              <a:extLst>
                <a:ext uri="{FF2B5EF4-FFF2-40B4-BE49-F238E27FC236}">
                  <a16:creationId xmlns:a16="http://schemas.microsoft.com/office/drawing/2014/main" id="{9A6275B4-9DF7-4D47-B114-528ED5E34464}"/>
                </a:ext>
              </a:extLst>
            </p:cNvPr>
            <p:cNvSpPr txBox="1">
              <a:spLocks noChangeArrowheads="1"/>
            </p:cNvSpPr>
            <p:nvPr/>
          </p:nvSpPr>
          <p:spPr bwMode="auto">
            <a:xfrm>
              <a:off x="7167781" y="1339554"/>
              <a:ext cx="1109806" cy="584775"/>
            </a:xfrm>
            <a:prstGeom prst="rect">
              <a:avLst/>
            </a:prstGeom>
            <a:noFill/>
            <a:ln w="9525">
              <a:noFill/>
              <a:miter lim="800000"/>
              <a:headEnd/>
              <a:tailEnd/>
            </a:ln>
          </p:spPr>
          <p:txBody>
            <a:bodyPr wrap="square">
              <a:spAutoFit/>
            </a:bodyPr>
            <a:lstStyle/>
            <a:p>
              <a:pPr eaLnBrk="0" hangingPunct="0"/>
              <a:r>
                <a:rPr lang="cs-CZ" sz="1600" dirty="0">
                  <a:latin typeface="Times New Roman" pitchFamily="18" charset="0"/>
                </a:rPr>
                <a:t>Osmolarita plazmy</a:t>
              </a:r>
            </a:p>
          </p:txBody>
        </p:sp>
      </p:grpSp>
      <p:pic>
        <p:nvPicPr>
          <p:cNvPr id="496652" name="Picture 12" descr="Cévy &amp; žíly - cévy &amp; žíly">
            <a:extLst>
              <a:ext uri="{FF2B5EF4-FFF2-40B4-BE49-F238E27FC236}">
                <a16:creationId xmlns:a16="http://schemas.microsoft.com/office/drawing/2014/main" id="{DD1EC4DC-4837-4946-B880-542CE2A3B37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951" y="3194200"/>
            <a:ext cx="1484852" cy="364670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checkerboard(across)">
                                      <p:cBhvr>
                                        <p:cTn id="15" dur="500"/>
                                        <p:tgtEl>
                                          <p:spTgt spid="7"/>
                                        </p:tgtEl>
                                      </p:cBhvr>
                                    </p:animEffect>
                                  </p:childTnLst>
                                </p:cTn>
                              </p:par>
                              <p:par>
                                <p:cTn id="16" presetID="10" presetClass="entr" presetSubtype="0" fill="hold" nodeType="withEffect">
                                  <p:stCondLst>
                                    <p:cond delay="0"/>
                                  </p:stCondLst>
                                  <p:childTnLst>
                                    <p:set>
                                      <p:cBhvr>
                                        <p:cTn id="17" dur="1" fill="hold">
                                          <p:stCondLst>
                                            <p:cond delay="0"/>
                                          </p:stCondLst>
                                        </p:cTn>
                                        <p:tgtEl>
                                          <p:spTgt spid="496652"/>
                                        </p:tgtEl>
                                        <p:attrNameLst>
                                          <p:attrName>style.visibility</p:attrName>
                                        </p:attrNameLst>
                                      </p:cBhvr>
                                      <p:to>
                                        <p:strVal val="visible"/>
                                      </p:to>
                                    </p:set>
                                    <p:animEffect transition="in" filter="fade">
                                      <p:cBhvr>
                                        <p:cTn id="18" dur="500"/>
                                        <p:tgtEl>
                                          <p:spTgt spid="496652"/>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checkerboard(across)">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92"/>
                                        </p:tgtEl>
                                        <p:attrNameLst>
                                          <p:attrName>style.visibility</p:attrName>
                                        </p:attrNameLst>
                                      </p:cBhvr>
                                      <p:to>
                                        <p:strVal val="visible"/>
                                      </p:to>
                                    </p:set>
                                    <p:animEffect transition="in" filter="fade">
                                      <p:cBhvr>
                                        <p:cTn id="28" dur="500"/>
                                        <p:tgtEl>
                                          <p:spTgt spid="392"/>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checkerboard(across)">
                                      <p:cBhvr>
                                        <p:cTn id="33" dur="500"/>
                                        <p:tgtEl>
                                          <p:spTgt spid="9"/>
                                        </p:tgtEl>
                                      </p:cBhvr>
                                    </p:animEffect>
                                  </p:childTnLst>
                                </p:cTn>
                              </p:par>
                              <p:par>
                                <p:cTn id="34" presetID="5" presetClass="entr" presetSubtype="10"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checkerboard(across)">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5" presetClass="entr" presetSubtype="1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checkerboard(across)">
                                      <p:cBhvr>
                                        <p:cTn id="41" dur="500"/>
                                        <p:tgtEl>
                                          <p:spTgt spid="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655"/>
                                        </p:tgtEl>
                                        <p:attrNameLst>
                                          <p:attrName>style.visibility</p:attrName>
                                        </p:attrNameLst>
                                      </p:cBhvr>
                                      <p:to>
                                        <p:strVal val="visible"/>
                                      </p:to>
                                    </p:set>
                                    <p:animEffect transition="in" filter="fade">
                                      <p:cBhvr>
                                        <p:cTn id="46" dur="500"/>
                                        <p:tgtEl>
                                          <p:spTgt spid="655"/>
                                        </p:tgtEl>
                                      </p:cBhvr>
                                    </p:animEffect>
                                  </p:childTnLst>
                                </p:cTn>
                              </p:par>
                            </p:childTnLst>
                          </p:cTn>
                        </p:par>
                      </p:childTnLst>
                    </p:cTn>
                  </p:par>
                  <p:par>
                    <p:cTn id="47" fill="hold">
                      <p:stCondLst>
                        <p:cond delay="indefinite"/>
                      </p:stCondLst>
                      <p:childTnLst>
                        <p:par>
                          <p:cTn id="48" fill="hold">
                            <p:stCondLst>
                              <p:cond delay="0"/>
                            </p:stCondLst>
                            <p:childTnLst>
                              <p:par>
                                <p:cTn id="49" presetID="5" presetClass="entr" presetSubtype="10" fill="hold" grpId="0" nodeType="click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checkerboard(across)">
                                      <p:cBhvr>
                                        <p:cTn id="5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10" grpId="0" animBg="1"/>
      <p:bldP spid="9" grpId="0" animBg="1"/>
      <p:bldP spid="12" grpId="0" animBg="1"/>
      <p:bldP spid="18"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3" name="Rectangle 2"/>
          <p:cNvSpPr>
            <a:spLocks noChangeArrowheads="1"/>
          </p:cNvSpPr>
          <p:nvPr/>
        </p:nvSpPr>
        <p:spPr bwMode="auto">
          <a:xfrm>
            <a:off x="9302750" y="925514"/>
            <a:ext cx="1257300" cy="5621337"/>
          </a:xfrm>
          <a:prstGeom prst="rect">
            <a:avLst/>
          </a:prstGeom>
          <a:noFill/>
          <a:ln w="28575">
            <a:solidFill>
              <a:schemeClr val="tx1"/>
            </a:solidFill>
            <a:miter lim="800000"/>
            <a:headEnd/>
            <a:tailEnd/>
          </a:ln>
        </p:spPr>
        <p:txBody>
          <a:bodyPr wrap="none" anchor="ctr"/>
          <a:lstStyle/>
          <a:p>
            <a:endParaRPr lang="en-US"/>
          </a:p>
        </p:txBody>
      </p:sp>
      <p:sp>
        <p:nvSpPr>
          <p:cNvPr id="11274" name="Rectangle 3"/>
          <p:cNvSpPr>
            <a:spLocks noChangeArrowheads="1"/>
          </p:cNvSpPr>
          <p:nvPr/>
        </p:nvSpPr>
        <p:spPr bwMode="auto">
          <a:xfrm>
            <a:off x="6424614" y="933451"/>
            <a:ext cx="1520825" cy="5580063"/>
          </a:xfrm>
          <a:prstGeom prst="rect">
            <a:avLst/>
          </a:prstGeom>
          <a:noFill/>
          <a:ln w="28575">
            <a:solidFill>
              <a:schemeClr val="tx1"/>
            </a:solidFill>
            <a:miter lim="800000"/>
            <a:headEnd/>
            <a:tailEnd/>
          </a:ln>
        </p:spPr>
        <p:txBody>
          <a:bodyPr wrap="none" anchor="ctr"/>
          <a:lstStyle/>
          <a:p>
            <a:endParaRPr lang="en-US"/>
          </a:p>
        </p:txBody>
      </p:sp>
      <p:sp>
        <p:nvSpPr>
          <p:cNvPr id="11275" name="Rectangle 4"/>
          <p:cNvSpPr>
            <a:spLocks noChangeArrowheads="1"/>
          </p:cNvSpPr>
          <p:nvPr/>
        </p:nvSpPr>
        <p:spPr bwMode="auto">
          <a:xfrm>
            <a:off x="1763713" y="911226"/>
            <a:ext cx="2222500" cy="5610225"/>
          </a:xfrm>
          <a:prstGeom prst="rect">
            <a:avLst/>
          </a:prstGeom>
          <a:noFill/>
          <a:ln w="28575">
            <a:solidFill>
              <a:schemeClr val="tx1"/>
            </a:solidFill>
            <a:miter lim="800000"/>
            <a:headEnd/>
            <a:tailEnd/>
          </a:ln>
        </p:spPr>
        <p:txBody>
          <a:bodyPr wrap="none" anchor="ctr"/>
          <a:lstStyle/>
          <a:p>
            <a:endParaRPr lang="en-US"/>
          </a:p>
        </p:txBody>
      </p:sp>
      <p:sp>
        <p:nvSpPr>
          <p:cNvPr id="11276" name="Freeform 5"/>
          <p:cNvSpPr>
            <a:spLocks/>
          </p:cNvSpPr>
          <p:nvPr/>
        </p:nvSpPr>
        <p:spPr bwMode="auto">
          <a:xfrm rot="21547992">
            <a:off x="9332914" y="2716214"/>
            <a:ext cx="1189037" cy="3584575"/>
          </a:xfrm>
          <a:custGeom>
            <a:avLst/>
            <a:gdLst>
              <a:gd name="T0" fmla="*/ 952917579 w 1392"/>
              <a:gd name="T1" fmla="*/ 2147483647 h 3179"/>
              <a:gd name="T2" fmla="*/ 841282035 w 1392"/>
              <a:gd name="T3" fmla="*/ 2147483647 h 3179"/>
              <a:gd name="T4" fmla="*/ 820851448 w 1392"/>
              <a:gd name="T5" fmla="*/ 1889352903 h 3179"/>
              <a:gd name="T6" fmla="*/ 744238882 w 1392"/>
              <a:gd name="T7" fmla="*/ 1341364128 h 3179"/>
              <a:gd name="T8" fmla="*/ 661059281 w 1392"/>
              <a:gd name="T9" fmla="*/ 1538436762 h 3179"/>
              <a:gd name="T10" fmla="*/ 699730305 w 1392"/>
              <a:gd name="T11" fmla="*/ 2020311065 h 3179"/>
              <a:gd name="T12" fmla="*/ 726727073 w 1392"/>
              <a:gd name="T13" fmla="*/ 2147483647 h 3179"/>
              <a:gd name="T14" fmla="*/ 692433788 w 1392"/>
              <a:gd name="T15" fmla="*/ 2147483647 h 3179"/>
              <a:gd name="T16" fmla="*/ 615821223 w 1392"/>
              <a:gd name="T17" fmla="*/ 2147483647 h 3179"/>
              <a:gd name="T18" fmla="*/ 640629549 w 1392"/>
              <a:gd name="T19" fmla="*/ 2147483647 h 3179"/>
              <a:gd name="T20" fmla="*/ 674922833 w 1392"/>
              <a:gd name="T21" fmla="*/ 2147483647 h 3179"/>
              <a:gd name="T22" fmla="*/ 564016129 w 1392"/>
              <a:gd name="T23" fmla="*/ 2147483647 h 3179"/>
              <a:gd name="T24" fmla="*/ 528993364 w 1392"/>
              <a:gd name="T25" fmla="*/ 2147483647 h 3179"/>
              <a:gd name="T26" fmla="*/ 521696848 w 1392"/>
              <a:gd name="T27" fmla="*/ 2147483647 h 3179"/>
              <a:gd name="T28" fmla="*/ 570583164 w 1392"/>
              <a:gd name="T29" fmla="*/ 2147483647 h 3179"/>
              <a:gd name="T30" fmla="*/ 528993364 w 1392"/>
              <a:gd name="T31" fmla="*/ 2147483647 h 3179"/>
              <a:gd name="T32" fmla="*/ 459677315 w 1392"/>
              <a:gd name="T33" fmla="*/ 2147483647 h 3179"/>
              <a:gd name="T34" fmla="*/ 434868882 w 1392"/>
              <a:gd name="T35" fmla="*/ 2147483647 h 3179"/>
              <a:gd name="T36" fmla="*/ 442165398 w 1392"/>
              <a:gd name="T37" fmla="*/ 2147483647 h 3179"/>
              <a:gd name="T38" fmla="*/ 445084176 w 1392"/>
              <a:gd name="T39" fmla="*/ 2147483647 h 3179"/>
              <a:gd name="T40" fmla="*/ 310099481 w 1392"/>
              <a:gd name="T41" fmla="*/ 2147483647 h 3179"/>
              <a:gd name="T42" fmla="*/ 361904575 w 1392"/>
              <a:gd name="T43" fmla="*/ 2147483647 h 3179"/>
              <a:gd name="T44" fmla="*/ 288209932 w 1392"/>
              <a:gd name="T45" fmla="*/ 2147483647 h 3179"/>
              <a:gd name="T46" fmla="*/ 306451223 w 1392"/>
              <a:gd name="T47" fmla="*/ 2147483647 h 3179"/>
              <a:gd name="T48" fmla="*/ 225460918 w 1392"/>
              <a:gd name="T49" fmla="*/ 2034296429 h 3179"/>
              <a:gd name="T50" fmla="*/ 253916648 w 1392"/>
              <a:gd name="T51" fmla="*/ 1397307837 h 3179"/>
              <a:gd name="T52" fmla="*/ 194085504 w 1392"/>
              <a:gd name="T53" fmla="*/ 1293049620 h 3179"/>
              <a:gd name="T54" fmla="*/ 162710997 w 1392"/>
              <a:gd name="T55" fmla="*/ 1638880379 h 3179"/>
              <a:gd name="T56" fmla="*/ 156874297 w 1392"/>
              <a:gd name="T57" fmla="*/ 2147483647 h 3179"/>
              <a:gd name="T58" fmla="*/ 136443710 w 1392"/>
              <a:gd name="T59" fmla="*/ 2147483647 h 3179"/>
              <a:gd name="T60" fmla="*/ 99231621 w 1392"/>
              <a:gd name="T61" fmla="*/ 2147483647 h 3179"/>
              <a:gd name="T62" fmla="*/ 5107221 w 1392"/>
              <a:gd name="T63" fmla="*/ 2147483647 h 3179"/>
              <a:gd name="T64" fmla="*/ 36482594 w 1392"/>
              <a:gd name="T65" fmla="*/ 1837223795 h 3179"/>
              <a:gd name="T66" fmla="*/ 67857114 w 1392"/>
              <a:gd name="T67" fmla="*/ 1342636038 h 3179"/>
              <a:gd name="T68" fmla="*/ 256835425 w 1392"/>
              <a:gd name="T69" fmla="*/ 699289873 h 3179"/>
              <a:gd name="T70" fmla="*/ 382334307 w 1392"/>
              <a:gd name="T71" fmla="*/ 451359899 h 3179"/>
              <a:gd name="T72" fmla="*/ 407872114 w 1392"/>
              <a:gd name="T73" fmla="*/ 35599936 h 3179"/>
              <a:gd name="T74" fmla="*/ 601228191 w 1392"/>
              <a:gd name="T75" fmla="*/ 76286398 h 3179"/>
              <a:gd name="T76" fmla="*/ 598309413 w 1392"/>
              <a:gd name="T77" fmla="*/ 427202645 h 3179"/>
              <a:gd name="T78" fmla="*/ 559638390 w 1392"/>
              <a:gd name="T79" fmla="*/ 619188910 h 3179"/>
              <a:gd name="T80" fmla="*/ 838363257 w 1392"/>
              <a:gd name="T81" fmla="*/ 980276942 h 3179"/>
              <a:gd name="T82" fmla="*/ 887249574 w 1392"/>
              <a:gd name="T83" fmla="*/ 1495208763 h 3179"/>
              <a:gd name="T84" fmla="*/ 970429388 w 1392"/>
              <a:gd name="T85" fmla="*/ 2015224556 h 3179"/>
              <a:gd name="T86" fmla="*/ 991589456 w 1392"/>
              <a:gd name="T87" fmla="*/ 2147483647 h 317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92"/>
              <a:gd name="T133" fmla="*/ 0 h 3179"/>
              <a:gd name="T134" fmla="*/ 1392 w 1392"/>
              <a:gd name="T135" fmla="*/ 3179 h 317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92" h="3179">
                <a:moveTo>
                  <a:pt x="1320" y="1675"/>
                </a:moveTo>
                <a:cubicBezTo>
                  <a:pt x="1318" y="1684"/>
                  <a:pt x="1300" y="1706"/>
                  <a:pt x="1297" y="1727"/>
                </a:cubicBezTo>
                <a:cubicBezTo>
                  <a:pt x="1294" y="1747"/>
                  <a:pt x="1310" y="1777"/>
                  <a:pt x="1306" y="1796"/>
                </a:cubicBezTo>
                <a:lnTo>
                  <a:pt x="1273" y="1839"/>
                </a:lnTo>
                <a:cubicBezTo>
                  <a:pt x="1255" y="1843"/>
                  <a:pt x="1216" y="1833"/>
                  <a:pt x="1196" y="1826"/>
                </a:cubicBezTo>
                <a:lnTo>
                  <a:pt x="1153" y="1796"/>
                </a:lnTo>
                <a:cubicBezTo>
                  <a:pt x="1144" y="1775"/>
                  <a:pt x="1142" y="1735"/>
                  <a:pt x="1144" y="1701"/>
                </a:cubicBezTo>
                <a:cubicBezTo>
                  <a:pt x="1147" y="1667"/>
                  <a:pt x="1170" y="1629"/>
                  <a:pt x="1168" y="1593"/>
                </a:cubicBezTo>
                <a:cubicBezTo>
                  <a:pt x="1165" y="1557"/>
                  <a:pt x="1147" y="1539"/>
                  <a:pt x="1125" y="1486"/>
                </a:cubicBezTo>
                <a:cubicBezTo>
                  <a:pt x="1104" y="1433"/>
                  <a:pt x="1056" y="1328"/>
                  <a:pt x="1039" y="1274"/>
                </a:cubicBezTo>
                <a:cubicBezTo>
                  <a:pt x="1022" y="1221"/>
                  <a:pt x="1029" y="1199"/>
                  <a:pt x="1025" y="1163"/>
                </a:cubicBezTo>
                <a:cubicBezTo>
                  <a:pt x="1021" y="1126"/>
                  <a:pt x="1028" y="1103"/>
                  <a:pt x="1020" y="1055"/>
                </a:cubicBezTo>
                <a:lnTo>
                  <a:pt x="982" y="875"/>
                </a:lnTo>
                <a:cubicBezTo>
                  <a:pt x="967" y="872"/>
                  <a:pt x="942" y="978"/>
                  <a:pt x="930" y="1034"/>
                </a:cubicBezTo>
                <a:cubicBezTo>
                  <a:pt x="917" y="1090"/>
                  <a:pt x="907" y="1164"/>
                  <a:pt x="906" y="1210"/>
                </a:cubicBezTo>
                <a:cubicBezTo>
                  <a:pt x="906" y="1257"/>
                  <a:pt x="920" y="1270"/>
                  <a:pt x="925" y="1309"/>
                </a:cubicBezTo>
                <a:cubicBezTo>
                  <a:pt x="931" y="1349"/>
                  <a:pt x="934" y="1401"/>
                  <a:pt x="940" y="1447"/>
                </a:cubicBezTo>
                <a:cubicBezTo>
                  <a:pt x="945" y="1493"/>
                  <a:pt x="950" y="1539"/>
                  <a:pt x="959" y="1589"/>
                </a:cubicBezTo>
                <a:cubicBezTo>
                  <a:pt x="967" y="1638"/>
                  <a:pt x="982" y="1692"/>
                  <a:pt x="987" y="1744"/>
                </a:cubicBezTo>
                <a:cubicBezTo>
                  <a:pt x="993" y="1796"/>
                  <a:pt x="990" y="1848"/>
                  <a:pt x="992" y="1899"/>
                </a:cubicBezTo>
                <a:cubicBezTo>
                  <a:pt x="994" y="1949"/>
                  <a:pt x="998" y="2002"/>
                  <a:pt x="996" y="2045"/>
                </a:cubicBezTo>
                <a:cubicBezTo>
                  <a:pt x="994" y="2088"/>
                  <a:pt x="984" y="2117"/>
                  <a:pt x="982" y="2157"/>
                </a:cubicBezTo>
                <a:cubicBezTo>
                  <a:pt x="980" y="2197"/>
                  <a:pt x="993" y="2249"/>
                  <a:pt x="987" y="2282"/>
                </a:cubicBezTo>
                <a:lnTo>
                  <a:pt x="949" y="2359"/>
                </a:lnTo>
                <a:lnTo>
                  <a:pt x="944" y="2463"/>
                </a:lnTo>
                <a:cubicBezTo>
                  <a:pt x="940" y="2506"/>
                  <a:pt x="937" y="2562"/>
                  <a:pt x="920" y="2617"/>
                </a:cubicBezTo>
                <a:cubicBezTo>
                  <a:pt x="903" y="2672"/>
                  <a:pt x="853" y="2742"/>
                  <a:pt x="844" y="2794"/>
                </a:cubicBezTo>
                <a:cubicBezTo>
                  <a:pt x="835" y="2846"/>
                  <a:pt x="858" y="2898"/>
                  <a:pt x="863" y="2927"/>
                </a:cubicBezTo>
                <a:cubicBezTo>
                  <a:pt x="869" y="2956"/>
                  <a:pt x="875" y="2958"/>
                  <a:pt x="878" y="2970"/>
                </a:cubicBezTo>
                <a:lnTo>
                  <a:pt x="878" y="3000"/>
                </a:lnTo>
                <a:cubicBezTo>
                  <a:pt x="887" y="3015"/>
                  <a:pt x="915" y="3037"/>
                  <a:pt x="934" y="3061"/>
                </a:cubicBezTo>
                <a:cubicBezTo>
                  <a:pt x="953" y="3084"/>
                  <a:pt x="994" y="3126"/>
                  <a:pt x="992" y="3143"/>
                </a:cubicBezTo>
                <a:cubicBezTo>
                  <a:pt x="990" y="3160"/>
                  <a:pt x="951" y="3161"/>
                  <a:pt x="925" y="3164"/>
                </a:cubicBezTo>
                <a:cubicBezTo>
                  <a:pt x="899" y="3166"/>
                  <a:pt x="859" y="3164"/>
                  <a:pt x="835" y="3155"/>
                </a:cubicBezTo>
                <a:lnTo>
                  <a:pt x="782" y="3108"/>
                </a:lnTo>
                <a:cubicBezTo>
                  <a:pt x="772" y="3089"/>
                  <a:pt x="787" y="3069"/>
                  <a:pt x="773" y="3044"/>
                </a:cubicBezTo>
                <a:cubicBezTo>
                  <a:pt x="758" y="3019"/>
                  <a:pt x="712" y="2976"/>
                  <a:pt x="696" y="2957"/>
                </a:cubicBezTo>
                <a:lnTo>
                  <a:pt x="682" y="2927"/>
                </a:lnTo>
                <a:lnTo>
                  <a:pt x="725" y="2867"/>
                </a:lnTo>
                <a:lnTo>
                  <a:pt x="740" y="2746"/>
                </a:lnTo>
                <a:cubicBezTo>
                  <a:pt x="741" y="2709"/>
                  <a:pt x="738" y="2675"/>
                  <a:pt x="734" y="2643"/>
                </a:cubicBezTo>
                <a:cubicBezTo>
                  <a:pt x="731" y="2612"/>
                  <a:pt x="718" y="2584"/>
                  <a:pt x="715" y="2557"/>
                </a:cubicBezTo>
                <a:cubicBezTo>
                  <a:pt x="713" y="2529"/>
                  <a:pt x="716" y="2505"/>
                  <a:pt x="721" y="2480"/>
                </a:cubicBezTo>
                <a:cubicBezTo>
                  <a:pt x="725" y="2454"/>
                  <a:pt x="734" y="2428"/>
                  <a:pt x="744" y="2407"/>
                </a:cubicBezTo>
                <a:cubicBezTo>
                  <a:pt x="754" y="2386"/>
                  <a:pt x="780" y="2376"/>
                  <a:pt x="782" y="2351"/>
                </a:cubicBezTo>
                <a:lnTo>
                  <a:pt x="753" y="2256"/>
                </a:lnTo>
                <a:cubicBezTo>
                  <a:pt x="745" y="2221"/>
                  <a:pt x="739" y="2178"/>
                  <a:pt x="734" y="2139"/>
                </a:cubicBezTo>
                <a:cubicBezTo>
                  <a:pt x="730" y="2100"/>
                  <a:pt x="732" y="2063"/>
                  <a:pt x="725" y="2023"/>
                </a:cubicBezTo>
                <a:cubicBezTo>
                  <a:pt x="718" y="1984"/>
                  <a:pt x="703" y="1953"/>
                  <a:pt x="692" y="1899"/>
                </a:cubicBezTo>
                <a:cubicBezTo>
                  <a:pt x="681" y="1844"/>
                  <a:pt x="668" y="1701"/>
                  <a:pt x="658" y="1697"/>
                </a:cubicBezTo>
                <a:cubicBezTo>
                  <a:pt x="648" y="1693"/>
                  <a:pt x="635" y="1821"/>
                  <a:pt x="630" y="1873"/>
                </a:cubicBezTo>
                <a:cubicBezTo>
                  <a:pt x="626" y="1924"/>
                  <a:pt x="632" y="1949"/>
                  <a:pt x="630" y="2010"/>
                </a:cubicBezTo>
                <a:lnTo>
                  <a:pt x="620" y="2243"/>
                </a:lnTo>
                <a:cubicBezTo>
                  <a:pt x="615" y="2304"/>
                  <a:pt x="598" y="2339"/>
                  <a:pt x="596" y="2377"/>
                </a:cubicBezTo>
                <a:cubicBezTo>
                  <a:pt x="594" y="2414"/>
                  <a:pt x="607" y="2429"/>
                  <a:pt x="610" y="2467"/>
                </a:cubicBezTo>
                <a:cubicBezTo>
                  <a:pt x="614" y="2504"/>
                  <a:pt x="621" y="2555"/>
                  <a:pt x="620" y="2600"/>
                </a:cubicBezTo>
                <a:cubicBezTo>
                  <a:pt x="619" y="2646"/>
                  <a:pt x="608" y="2692"/>
                  <a:pt x="606" y="2737"/>
                </a:cubicBezTo>
                <a:cubicBezTo>
                  <a:pt x="604" y="2783"/>
                  <a:pt x="607" y="2835"/>
                  <a:pt x="610" y="2875"/>
                </a:cubicBezTo>
                <a:lnTo>
                  <a:pt x="625" y="2979"/>
                </a:lnTo>
                <a:lnTo>
                  <a:pt x="610" y="3087"/>
                </a:lnTo>
                <a:lnTo>
                  <a:pt x="596" y="3151"/>
                </a:lnTo>
                <a:cubicBezTo>
                  <a:pt x="574" y="3165"/>
                  <a:pt x="511" y="3179"/>
                  <a:pt x="482" y="3173"/>
                </a:cubicBezTo>
                <a:cubicBezTo>
                  <a:pt x="453" y="3166"/>
                  <a:pt x="432" y="3134"/>
                  <a:pt x="425" y="3112"/>
                </a:cubicBezTo>
                <a:lnTo>
                  <a:pt x="438" y="3040"/>
                </a:lnTo>
                <a:cubicBezTo>
                  <a:pt x="447" y="3014"/>
                  <a:pt x="471" y="2985"/>
                  <a:pt x="481" y="2962"/>
                </a:cubicBezTo>
                <a:cubicBezTo>
                  <a:pt x="491" y="2938"/>
                  <a:pt x="496" y="2929"/>
                  <a:pt x="496" y="2897"/>
                </a:cubicBezTo>
                <a:cubicBezTo>
                  <a:pt x="496" y="2865"/>
                  <a:pt x="491" y="2809"/>
                  <a:pt x="481" y="2767"/>
                </a:cubicBezTo>
                <a:cubicBezTo>
                  <a:pt x="471" y="2726"/>
                  <a:pt x="452" y="2689"/>
                  <a:pt x="438" y="2651"/>
                </a:cubicBezTo>
                <a:cubicBezTo>
                  <a:pt x="424" y="2612"/>
                  <a:pt x="402" y="2579"/>
                  <a:pt x="395" y="2534"/>
                </a:cubicBezTo>
                <a:cubicBezTo>
                  <a:pt x="388" y="2489"/>
                  <a:pt x="391" y="2424"/>
                  <a:pt x="395" y="2378"/>
                </a:cubicBezTo>
                <a:cubicBezTo>
                  <a:pt x="398" y="2333"/>
                  <a:pt x="411" y="2296"/>
                  <a:pt x="416" y="2260"/>
                </a:cubicBezTo>
                <a:cubicBezTo>
                  <a:pt x="420" y="2224"/>
                  <a:pt x="425" y="2203"/>
                  <a:pt x="420" y="2165"/>
                </a:cubicBezTo>
                <a:cubicBezTo>
                  <a:pt x="415" y="2127"/>
                  <a:pt x="396" y="2088"/>
                  <a:pt x="381" y="2032"/>
                </a:cubicBezTo>
                <a:cubicBezTo>
                  <a:pt x="367" y="1976"/>
                  <a:pt x="346" y="1902"/>
                  <a:pt x="334" y="1830"/>
                </a:cubicBezTo>
                <a:cubicBezTo>
                  <a:pt x="322" y="1757"/>
                  <a:pt x="313" y="1664"/>
                  <a:pt x="309" y="1600"/>
                </a:cubicBezTo>
                <a:cubicBezTo>
                  <a:pt x="304" y="1536"/>
                  <a:pt x="303" y="1501"/>
                  <a:pt x="309" y="1445"/>
                </a:cubicBezTo>
                <a:cubicBezTo>
                  <a:pt x="314" y="1388"/>
                  <a:pt x="333" y="1319"/>
                  <a:pt x="339" y="1262"/>
                </a:cubicBezTo>
                <a:cubicBezTo>
                  <a:pt x="346" y="1204"/>
                  <a:pt x="354" y="1146"/>
                  <a:pt x="348" y="1099"/>
                </a:cubicBezTo>
                <a:cubicBezTo>
                  <a:pt x="343" y="1052"/>
                  <a:pt x="315" y="1018"/>
                  <a:pt x="309" y="978"/>
                </a:cubicBezTo>
                <a:cubicBezTo>
                  <a:pt x="302" y="938"/>
                  <a:pt x="316" y="855"/>
                  <a:pt x="309" y="861"/>
                </a:cubicBezTo>
                <a:cubicBezTo>
                  <a:pt x="302" y="868"/>
                  <a:pt x="280" y="971"/>
                  <a:pt x="266" y="1017"/>
                </a:cubicBezTo>
                <a:cubicBezTo>
                  <a:pt x="251" y="1062"/>
                  <a:pt x="230" y="1101"/>
                  <a:pt x="223" y="1133"/>
                </a:cubicBezTo>
                <a:cubicBezTo>
                  <a:pt x="215" y="1166"/>
                  <a:pt x="223" y="1185"/>
                  <a:pt x="223" y="1211"/>
                </a:cubicBezTo>
                <a:cubicBezTo>
                  <a:pt x="223" y="1237"/>
                  <a:pt x="230" y="1250"/>
                  <a:pt x="223" y="1289"/>
                </a:cubicBezTo>
                <a:cubicBezTo>
                  <a:pt x="215" y="1328"/>
                  <a:pt x="187" y="1393"/>
                  <a:pt x="179" y="1445"/>
                </a:cubicBezTo>
                <a:cubicBezTo>
                  <a:pt x="172" y="1497"/>
                  <a:pt x="173" y="1558"/>
                  <a:pt x="179" y="1600"/>
                </a:cubicBezTo>
                <a:cubicBezTo>
                  <a:pt x="186" y="1642"/>
                  <a:pt x="208" y="1670"/>
                  <a:pt x="215" y="1696"/>
                </a:cubicBezTo>
                <a:cubicBezTo>
                  <a:pt x="223" y="1722"/>
                  <a:pt x="222" y="1740"/>
                  <a:pt x="223" y="1756"/>
                </a:cubicBezTo>
                <a:cubicBezTo>
                  <a:pt x="223" y="1772"/>
                  <a:pt x="229" y="1789"/>
                  <a:pt x="223" y="1795"/>
                </a:cubicBezTo>
                <a:cubicBezTo>
                  <a:pt x="216" y="1800"/>
                  <a:pt x="194" y="1804"/>
                  <a:pt x="187" y="1791"/>
                </a:cubicBezTo>
                <a:cubicBezTo>
                  <a:pt x="179" y="1778"/>
                  <a:pt x="188" y="1716"/>
                  <a:pt x="179" y="1717"/>
                </a:cubicBezTo>
                <a:cubicBezTo>
                  <a:pt x="171" y="1718"/>
                  <a:pt x="144" y="1769"/>
                  <a:pt x="136" y="1795"/>
                </a:cubicBezTo>
                <a:cubicBezTo>
                  <a:pt x="129" y="1821"/>
                  <a:pt x="141" y="1856"/>
                  <a:pt x="136" y="1873"/>
                </a:cubicBezTo>
                <a:cubicBezTo>
                  <a:pt x="132" y="1889"/>
                  <a:pt x="125" y="1894"/>
                  <a:pt x="110" y="1894"/>
                </a:cubicBezTo>
                <a:cubicBezTo>
                  <a:pt x="96" y="1894"/>
                  <a:pt x="67" y="1883"/>
                  <a:pt x="50" y="1873"/>
                </a:cubicBezTo>
                <a:cubicBezTo>
                  <a:pt x="33" y="1862"/>
                  <a:pt x="14" y="1860"/>
                  <a:pt x="7" y="1834"/>
                </a:cubicBezTo>
                <a:cubicBezTo>
                  <a:pt x="0" y="1808"/>
                  <a:pt x="0" y="1756"/>
                  <a:pt x="7" y="1717"/>
                </a:cubicBezTo>
                <a:cubicBezTo>
                  <a:pt x="14" y="1678"/>
                  <a:pt x="43" y="1646"/>
                  <a:pt x="50" y="1600"/>
                </a:cubicBezTo>
                <a:cubicBezTo>
                  <a:pt x="57" y="1555"/>
                  <a:pt x="52" y="1497"/>
                  <a:pt x="50" y="1445"/>
                </a:cubicBezTo>
                <a:cubicBezTo>
                  <a:pt x="48" y="1393"/>
                  <a:pt x="32" y="1337"/>
                  <a:pt x="39" y="1287"/>
                </a:cubicBezTo>
                <a:cubicBezTo>
                  <a:pt x="45" y="1238"/>
                  <a:pt x="77" y="1189"/>
                  <a:pt x="86" y="1150"/>
                </a:cubicBezTo>
                <a:cubicBezTo>
                  <a:pt x="95" y="1111"/>
                  <a:pt x="85" y="1123"/>
                  <a:pt x="93" y="1056"/>
                </a:cubicBezTo>
                <a:cubicBezTo>
                  <a:pt x="101" y="988"/>
                  <a:pt x="122" y="816"/>
                  <a:pt x="136" y="744"/>
                </a:cubicBezTo>
                <a:cubicBezTo>
                  <a:pt x="151" y="673"/>
                  <a:pt x="144" y="660"/>
                  <a:pt x="179" y="628"/>
                </a:cubicBezTo>
                <a:cubicBezTo>
                  <a:pt x="215" y="595"/>
                  <a:pt x="294" y="576"/>
                  <a:pt x="352" y="550"/>
                </a:cubicBezTo>
                <a:cubicBezTo>
                  <a:pt x="409" y="524"/>
                  <a:pt x="494" y="490"/>
                  <a:pt x="524" y="472"/>
                </a:cubicBezTo>
                <a:cubicBezTo>
                  <a:pt x="555" y="454"/>
                  <a:pt x="534" y="462"/>
                  <a:pt x="534" y="443"/>
                </a:cubicBezTo>
                <a:cubicBezTo>
                  <a:pt x="534" y="424"/>
                  <a:pt x="533" y="389"/>
                  <a:pt x="524" y="355"/>
                </a:cubicBezTo>
                <a:cubicBezTo>
                  <a:pt x="515" y="321"/>
                  <a:pt x="487" y="282"/>
                  <a:pt x="481" y="239"/>
                </a:cubicBezTo>
                <a:cubicBezTo>
                  <a:pt x="475" y="195"/>
                  <a:pt x="473" y="129"/>
                  <a:pt x="486" y="94"/>
                </a:cubicBezTo>
                <a:cubicBezTo>
                  <a:pt x="499" y="59"/>
                  <a:pt x="530" y="43"/>
                  <a:pt x="559" y="28"/>
                </a:cubicBezTo>
                <a:cubicBezTo>
                  <a:pt x="588" y="13"/>
                  <a:pt x="627" y="2"/>
                  <a:pt x="660" y="1"/>
                </a:cubicBezTo>
                <a:cubicBezTo>
                  <a:pt x="693" y="0"/>
                  <a:pt x="733" y="13"/>
                  <a:pt x="760" y="23"/>
                </a:cubicBezTo>
                <a:cubicBezTo>
                  <a:pt x="787" y="33"/>
                  <a:pt x="806" y="45"/>
                  <a:pt x="824" y="60"/>
                </a:cubicBezTo>
                <a:cubicBezTo>
                  <a:pt x="842" y="75"/>
                  <a:pt x="865" y="84"/>
                  <a:pt x="867" y="113"/>
                </a:cubicBezTo>
                <a:cubicBezTo>
                  <a:pt x="869" y="142"/>
                  <a:pt x="843" y="200"/>
                  <a:pt x="835" y="237"/>
                </a:cubicBezTo>
                <a:cubicBezTo>
                  <a:pt x="827" y="274"/>
                  <a:pt x="827" y="304"/>
                  <a:pt x="820" y="336"/>
                </a:cubicBezTo>
                <a:cubicBezTo>
                  <a:pt x="813" y="368"/>
                  <a:pt x="801" y="411"/>
                  <a:pt x="792" y="432"/>
                </a:cubicBezTo>
                <a:cubicBezTo>
                  <a:pt x="783" y="452"/>
                  <a:pt x="772" y="448"/>
                  <a:pt x="768" y="457"/>
                </a:cubicBezTo>
                <a:cubicBezTo>
                  <a:pt x="765" y="466"/>
                  <a:pt x="740" y="471"/>
                  <a:pt x="767" y="487"/>
                </a:cubicBezTo>
                <a:cubicBezTo>
                  <a:pt x="794" y="502"/>
                  <a:pt x="878" y="527"/>
                  <a:pt x="930" y="551"/>
                </a:cubicBezTo>
                <a:cubicBezTo>
                  <a:pt x="982" y="574"/>
                  <a:pt x="1046" y="592"/>
                  <a:pt x="1082" y="629"/>
                </a:cubicBezTo>
                <a:cubicBezTo>
                  <a:pt x="1119" y="665"/>
                  <a:pt x="1134" y="713"/>
                  <a:pt x="1149" y="771"/>
                </a:cubicBezTo>
                <a:cubicBezTo>
                  <a:pt x="1163" y="830"/>
                  <a:pt x="1164" y="931"/>
                  <a:pt x="1168" y="981"/>
                </a:cubicBezTo>
                <a:cubicBezTo>
                  <a:pt x="1171" y="1031"/>
                  <a:pt x="1165" y="1040"/>
                  <a:pt x="1173" y="1073"/>
                </a:cubicBezTo>
                <a:cubicBezTo>
                  <a:pt x="1181" y="1105"/>
                  <a:pt x="1204" y="1129"/>
                  <a:pt x="1216" y="1176"/>
                </a:cubicBezTo>
                <a:cubicBezTo>
                  <a:pt x="1228" y="1222"/>
                  <a:pt x="1236" y="1291"/>
                  <a:pt x="1244" y="1348"/>
                </a:cubicBezTo>
                <a:cubicBezTo>
                  <a:pt x="1252" y="1405"/>
                  <a:pt x="1249" y="1476"/>
                  <a:pt x="1264" y="1516"/>
                </a:cubicBezTo>
                <a:cubicBezTo>
                  <a:pt x="1278" y="1556"/>
                  <a:pt x="1314" y="1559"/>
                  <a:pt x="1330" y="1585"/>
                </a:cubicBezTo>
                <a:cubicBezTo>
                  <a:pt x="1346" y="1611"/>
                  <a:pt x="1349" y="1648"/>
                  <a:pt x="1359" y="1674"/>
                </a:cubicBezTo>
                <a:cubicBezTo>
                  <a:pt x="1369" y="1700"/>
                  <a:pt x="1392" y="1733"/>
                  <a:pt x="1392" y="1743"/>
                </a:cubicBezTo>
                <a:cubicBezTo>
                  <a:pt x="1392" y="1753"/>
                  <a:pt x="1372" y="1746"/>
                  <a:pt x="1359" y="1735"/>
                </a:cubicBezTo>
                <a:cubicBezTo>
                  <a:pt x="1345" y="1723"/>
                  <a:pt x="1318" y="1685"/>
                  <a:pt x="1311" y="1675"/>
                </a:cubicBezTo>
                <a:lnTo>
                  <a:pt x="1320" y="1675"/>
                </a:lnTo>
                <a:close/>
              </a:path>
            </a:pathLst>
          </a:custGeom>
          <a:solidFill>
            <a:srgbClr val="FFFF00"/>
          </a:solidFill>
          <a:ln w="9525">
            <a:solidFill>
              <a:schemeClr val="tx1"/>
            </a:solidFill>
            <a:round/>
            <a:headEnd/>
            <a:tailEnd/>
          </a:ln>
        </p:spPr>
        <p:txBody>
          <a:bodyPr wrap="none" anchor="ctr"/>
          <a:lstStyle/>
          <a:p>
            <a:endParaRPr lang="cs-CZ"/>
          </a:p>
        </p:txBody>
      </p:sp>
      <p:graphicFrame>
        <p:nvGraphicFramePr>
          <p:cNvPr id="11266" name="Object 6"/>
          <p:cNvGraphicFramePr>
            <a:graphicFrameLocks noChangeAspect="1"/>
          </p:cNvGraphicFramePr>
          <p:nvPr/>
        </p:nvGraphicFramePr>
        <p:xfrm>
          <a:off x="6924676" y="5351463"/>
          <a:ext cx="798513" cy="950912"/>
        </p:xfrm>
        <a:graphic>
          <a:graphicData uri="http://schemas.openxmlformats.org/presentationml/2006/ole">
            <mc:AlternateContent xmlns:mc="http://schemas.openxmlformats.org/markup-compatibility/2006">
              <mc:Choice xmlns:v="urn:schemas-microsoft-com:vml" Requires="v">
                <p:oleObj name="rastrový obrázek" r:id="rId4" imgW="1495431" imgH="1771790" progId="PBrush">
                  <p:embed/>
                </p:oleObj>
              </mc:Choice>
              <mc:Fallback>
                <p:oleObj name="rastrový obrázek" r:id="rId4" imgW="1495431" imgH="1771790" progId="PBrush">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24676" y="5351463"/>
                        <a:ext cx="798513" cy="950912"/>
                      </a:xfrm>
                      <a:prstGeom prst="rect">
                        <a:avLst/>
                      </a:prstGeom>
                      <a:solidFill>
                        <a:srgbClr val="FFFF66"/>
                      </a:solidFill>
                    </p:spPr>
                  </p:pic>
                </p:oleObj>
              </mc:Fallback>
            </mc:AlternateContent>
          </a:graphicData>
        </a:graphic>
      </p:graphicFrame>
      <p:graphicFrame>
        <p:nvGraphicFramePr>
          <p:cNvPr id="11267" name="Object 7"/>
          <p:cNvGraphicFramePr>
            <a:graphicFrameLocks noChangeAspect="1"/>
          </p:cNvGraphicFramePr>
          <p:nvPr/>
        </p:nvGraphicFramePr>
        <p:xfrm>
          <a:off x="6794500" y="2230438"/>
          <a:ext cx="615950" cy="1027112"/>
        </p:xfrm>
        <a:graphic>
          <a:graphicData uri="http://schemas.openxmlformats.org/presentationml/2006/ole">
            <mc:AlternateContent xmlns:mc="http://schemas.openxmlformats.org/markup-compatibility/2006">
              <mc:Choice xmlns:v="urn:schemas-microsoft-com:vml" Requires="v">
                <p:oleObj name="Clip" r:id="rId6" imgW="2437920" imgH="4770360" progId="">
                  <p:embed/>
                </p:oleObj>
              </mc:Choice>
              <mc:Fallback>
                <p:oleObj name="Clip" r:id="rId6" imgW="2437920" imgH="4770360" progId="">
                  <p:embed/>
                  <p:pic>
                    <p:nvPicPr>
                      <p:cNvPr id="0" name="Object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94500" y="2230438"/>
                        <a:ext cx="615950" cy="10271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2" name="Group 8"/>
          <p:cNvGrpSpPr>
            <a:grpSpLocks/>
          </p:cNvGrpSpPr>
          <p:nvPr/>
        </p:nvGrpSpPr>
        <p:grpSpPr bwMode="auto">
          <a:xfrm flipH="1">
            <a:off x="2522539" y="2557464"/>
            <a:ext cx="1108075" cy="1271587"/>
            <a:chOff x="4416" y="3023"/>
            <a:chExt cx="983" cy="1102"/>
          </a:xfrm>
        </p:grpSpPr>
        <p:grpSp>
          <p:nvGrpSpPr>
            <p:cNvPr id="3" name="Group 9"/>
            <p:cNvGrpSpPr>
              <a:grpSpLocks/>
            </p:cNvGrpSpPr>
            <p:nvPr/>
          </p:nvGrpSpPr>
          <p:grpSpPr bwMode="auto">
            <a:xfrm>
              <a:off x="4416" y="3023"/>
              <a:ext cx="983" cy="651"/>
              <a:chOff x="4416" y="3023"/>
              <a:chExt cx="983" cy="651"/>
            </a:xfrm>
          </p:grpSpPr>
          <p:grpSp>
            <p:nvGrpSpPr>
              <p:cNvPr id="4" name="Group 10"/>
              <p:cNvGrpSpPr>
                <a:grpSpLocks/>
              </p:cNvGrpSpPr>
              <p:nvPr/>
            </p:nvGrpSpPr>
            <p:grpSpPr bwMode="auto">
              <a:xfrm>
                <a:off x="4416" y="3023"/>
                <a:ext cx="983" cy="570"/>
                <a:chOff x="4416" y="3023"/>
                <a:chExt cx="983" cy="570"/>
              </a:xfrm>
            </p:grpSpPr>
            <p:sp>
              <p:nvSpPr>
                <p:cNvPr id="11570" name="Freeform 11"/>
                <p:cNvSpPr>
                  <a:spLocks/>
                </p:cNvSpPr>
                <p:nvPr/>
              </p:nvSpPr>
              <p:spPr bwMode="auto">
                <a:xfrm>
                  <a:off x="4416" y="3023"/>
                  <a:ext cx="983" cy="570"/>
                </a:xfrm>
                <a:custGeom>
                  <a:avLst/>
                  <a:gdLst>
                    <a:gd name="T0" fmla="*/ 172 w 1966"/>
                    <a:gd name="T1" fmla="*/ 9 h 1139"/>
                    <a:gd name="T2" fmla="*/ 205 w 1966"/>
                    <a:gd name="T3" fmla="*/ 4 h 1139"/>
                    <a:gd name="T4" fmla="*/ 243 w 1966"/>
                    <a:gd name="T5" fmla="*/ 0 h 1139"/>
                    <a:gd name="T6" fmla="*/ 288 w 1966"/>
                    <a:gd name="T7" fmla="*/ 6 h 1139"/>
                    <a:gd name="T8" fmla="*/ 347 w 1966"/>
                    <a:gd name="T9" fmla="*/ 20 h 1139"/>
                    <a:gd name="T10" fmla="*/ 380 w 1966"/>
                    <a:gd name="T11" fmla="*/ 35 h 1139"/>
                    <a:gd name="T12" fmla="*/ 403 w 1966"/>
                    <a:gd name="T13" fmla="*/ 52 h 1139"/>
                    <a:gd name="T14" fmla="*/ 416 w 1966"/>
                    <a:gd name="T15" fmla="*/ 63 h 1139"/>
                    <a:gd name="T16" fmla="*/ 438 w 1966"/>
                    <a:gd name="T17" fmla="*/ 72 h 1139"/>
                    <a:gd name="T18" fmla="*/ 458 w 1966"/>
                    <a:gd name="T19" fmla="*/ 85 h 1139"/>
                    <a:gd name="T20" fmla="*/ 470 w 1966"/>
                    <a:gd name="T21" fmla="*/ 103 h 1139"/>
                    <a:gd name="T22" fmla="*/ 483 w 1966"/>
                    <a:gd name="T23" fmla="*/ 144 h 1139"/>
                    <a:gd name="T24" fmla="*/ 492 w 1966"/>
                    <a:gd name="T25" fmla="*/ 173 h 1139"/>
                    <a:gd name="T26" fmla="*/ 490 w 1966"/>
                    <a:gd name="T27" fmla="*/ 198 h 1139"/>
                    <a:gd name="T28" fmla="*/ 484 w 1966"/>
                    <a:gd name="T29" fmla="*/ 228 h 1139"/>
                    <a:gd name="T30" fmla="*/ 475 w 1966"/>
                    <a:gd name="T31" fmla="*/ 248 h 1139"/>
                    <a:gd name="T32" fmla="*/ 463 w 1966"/>
                    <a:gd name="T33" fmla="*/ 259 h 1139"/>
                    <a:gd name="T34" fmla="*/ 449 w 1966"/>
                    <a:gd name="T35" fmla="*/ 263 h 1139"/>
                    <a:gd name="T36" fmla="*/ 407 w 1966"/>
                    <a:gd name="T37" fmla="*/ 267 h 1139"/>
                    <a:gd name="T38" fmla="*/ 338 w 1966"/>
                    <a:gd name="T39" fmla="*/ 279 h 1139"/>
                    <a:gd name="T40" fmla="*/ 267 w 1966"/>
                    <a:gd name="T41" fmla="*/ 285 h 1139"/>
                    <a:gd name="T42" fmla="*/ 198 w 1966"/>
                    <a:gd name="T43" fmla="*/ 278 h 1139"/>
                    <a:gd name="T44" fmla="*/ 162 w 1966"/>
                    <a:gd name="T45" fmla="*/ 261 h 1139"/>
                    <a:gd name="T46" fmla="*/ 144 w 1966"/>
                    <a:gd name="T47" fmla="*/ 252 h 1139"/>
                    <a:gd name="T48" fmla="*/ 127 w 1966"/>
                    <a:gd name="T49" fmla="*/ 249 h 1139"/>
                    <a:gd name="T50" fmla="*/ 108 w 1966"/>
                    <a:gd name="T51" fmla="*/ 243 h 1139"/>
                    <a:gd name="T52" fmla="*/ 94 w 1966"/>
                    <a:gd name="T53" fmla="*/ 232 h 1139"/>
                    <a:gd name="T54" fmla="*/ 89 w 1966"/>
                    <a:gd name="T55" fmla="*/ 217 h 1139"/>
                    <a:gd name="T56" fmla="*/ 78 w 1966"/>
                    <a:gd name="T57" fmla="*/ 206 h 1139"/>
                    <a:gd name="T58" fmla="*/ 53 w 1966"/>
                    <a:gd name="T59" fmla="*/ 197 h 1139"/>
                    <a:gd name="T60" fmla="*/ 30 w 1966"/>
                    <a:gd name="T61" fmla="*/ 190 h 1139"/>
                    <a:gd name="T62" fmla="*/ 12 w 1966"/>
                    <a:gd name="T63" fmla="*/ 180 h 1139"/>
                    <a:gd name="T64" fmla="*/ 4 w 1966"/>
                    <a:gd name="T65" fmla="*/ 164 h 1139"/>
                    <a:gd name="T66" fmla="*/ 0 w 1966"/>
                    <a:gd name="T67" fmla="*/ 141 h 1139"/>
                    <a:gd name="T68" fmla="*/ 6 w 1966"/>
                    <a:gd name="T69" fmla="*/ 114 h 1139"/>
                    <a:gd name="T70" fmla="*/ 23 w 1966"/>
                    <a:gd name="T71" fmla="*/ 85 h 1139"/>
                    <a:gd name="T72" fmla="*/ 49 w 1966"/>
                    <a:gd name="T73" fmla="*/ 64 h 1139"/>
                    <a:gd name="T74" fmla="*/ 75 w 1966"/>
                    <a:gd name="T75" fmla="*/ 54 h 1139"/>
                    <a:gd name="T76" fmla="*/ 96 w 1966"/>
                    <a:gd name="T77" fmla="*/ 49 h 1139"/>
                    <a:gd name="T78" fmla="*/ 125 w 1966"/>
                    <a:gd name="T79" fmla="*/ 30 h 1139"/>
                    <a:gd name="T80" fmla="*/ 156 w 1966"/>
                    <a:gd name="T81" fmla="*/ 14 h 11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966"/>
                    <a:gd name="T124" fmla="*/ 0 h 1139"/>
                    <a:gd name="T125" fmla="*/ 1966 w 1966"/>
                    <a:gd name="T126" fmla="*/ 1139 h 11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966" h="1139">
                      <a:moveTo>
                        <a:pt x="624" y="55"/>
                      </a:moveTo>
                      <a:lnTo>
                        <a:pt x="685" y="35"/>
                      </a:lnTo>
                      <a:lnTo>
                        <a:pt x="744" y="25"/>
                      </a:lnTo>
                      <a:lnTo>
                        <a:pt x="818" y="13"/>
                      </a:lnTo>
                      <a:lnTo>
                        <a:pt x="900" y="4"/>
                      </a:lnTo>
                      <a:lnTo>
                        <a:pt x="969" y="0"/>
                      </a:lnTo>
                      <a:lnTo>
                        <a:pt x="1048" y="5"/>
                      </a:lnTo>
                      <a:lnTo>
                        <a:pt x="1152" y="22"/>
                      </a:lnTo>
                      <a:lnTo>
                        <a:pt x="1282" y="48"/>
                      </a:lnTo>
                      <a:lnTo>
                        <a:pt x="1386" y="79"/>
                      </a:lnTo>
                      <a:lnTo>
                        <a:pt x="1475" y="114"/>
                      </a:lnTo>
                      <a:lnTo>
                        <a:pt x="1520" y="140"/>
                      </a:lnTo>
                      <a:lnTo>
                        <a:pt x="1559" y="163"/>
                      </a:lnTo>
                      <a:lnTo>
                        <a:pt x="1612" y="208"/>
                      </a:lnTo>
                      <a:lnTo>
                        <a:pt x="1634" y="233"/>
                      </a:lnTo>
                      <a:lnTo>
                        <a:pt x="1662" y="252"/>
                      </a:lnTo>
                      <a:lnTo>
                        <a:pt x="1705" y="269"/>
                      </a:lnTo>
                      <a:lnTo>
                        <a:pt x="1750" y="285"/>
                      </a:lnTo>
                      <a:lnTo>
                        <a:pt x="1794" y="306"/>
                      </a:lnTo>
                      <a:lnTo>
                        <a:pt x="1830" y="337"/>
                      </a:lnTo>
                      <a:lnTo>
                        <a:pt x="1851" y="363"/>
                      </a:lnTo>
                      <a:lnTo>
                        <a:pt x="1877" y="410"/>
                      </a:lnTo>
                      <a:lnTo>
                        <a:pt x="1907" y="489"/>
                      </a:lnTo>
                      <a:lnTo>
                        <a:pt x="1932" y="575"/>
                      </a:lnTo>
                      <a:lnTo>
                        <a:pt x="1953" y="648"/>
                      </a:lnTo>
                      <a:lnTo>
                        <a:pt x="1965" y="691"/>
                      </a:lnTo>
                      <a:lnTo>
                        <a:pt x="1966" y="739"/>
                      </a:lnTo>
                      <a:lnTo>
                        <a:pt x="1957" y="790"/>
                      </a:lnTo>
                      <a:lnTo>
                        <a:pt x="1946" y="851"/>
                      </a:lnTo>
                      <a:lnTo>
                        <a:pt x="1934" y="909"/>
                      </a:lnTo>
                      <a:lnTo>
                        <a:pt x="1920" y="956"/>
                      </a:lnTo>
                      <a:lnTo>
                        <a:pt x="1900" y="992"/>
                      </a:lnTo>
                      <a:lnTo>
                        <a:pt x="1880" y="1016"/>
                      </a:lnTo>
                      <a:lnTo>
                        <a:pt x="1852" y="1036"/>
                      </a:lnTo>
                      <a:lnTo>
                        <a:pt x="1829" y="1045"/>
                      </a:lnTo>
                      <a:lnTo>
                        <a:pt x="1793" y="1051"/>
                      </a:lnTo>
                      <a:lnTo>
                        <a:pt x="1711" y="1057"/>
                      </a:lnTo>
                      <a:lnTo>
                        <a:pt x="1625" y="1067"/>
                      </a:lnTo>
                      <a:lnTo>
                        <a:pt x="1539" y="1085"/>
                      </a:lnTo>
                      <a:lnTo>
                        <a:pt x="1349" y="1115"/>
                      </a:lnTo>
                      <a:lnTo>
                        <a:pt x="1239" y="1127"/>
                      </a:lnTo>
                      <a:lnTo>
                        <a:pt x="1067" y="1139"/>
                      </a:lnTo>
                      <a:lnTo>
                        <a:pt x="938" y="1127"/>
                      </a:lnTo>
                      <a:lnTo>
                        <a:pt x="790" y="1109"/>
                      </a:lnTo>
                      <a:lnTo>
                        <a:pt x="686" y="1073"/>
                      </a:lnTo>
                      <a:lnTo>
                        <a:pt x="645" y="1044"/>
                      </a:lnTo>
                      <a:lnTo>
                        <a:pt x="615" y="1023"/>
                      </a:lnTo>
                      <a:lnTo>
                        <a:pt x="575" y="1005"/>
                      </a:lnTo>
                      <a:lnTo>
                        <a:pt x="541" y="996"/>
                      </a:lnTo>
                      <a:lnTo>
                        <a:pt x="510" y="996"/>
                      </a:lnTo>
                      <a:lnTo>
                        <a:pt x="478" y="993"/>
                      </a:lnTo>
                      <a:lnTo>
                        <a:pt x="429" y="971"/>
                      </a:lnTo>
                      <a:lnTo>
                        <a:pt x="395" y="948"/>
                      </a:lnTo>
                      <a:lnTo>
                        <a:pt x="374" y="925"/>
                      </a:lnTo>
                      <a:lnTo>
                        <a:pt x="364" y="897"/>
                      </a:lnTo>
                      <a:lnTo>
                        <a:pt x="356" y="866"/>
                      </a:lnTo>
                      <a:lnTo>
                        <a:pt x="343" y="846"/>
                      </a:lnTo>
                      <a:lnTo>
                        <a:pt x="312" y="821"/>
                      </a:lnTo>
                      <a:lnTo>
                        <a:pt x="263" y="796"/>
                      </a:lnTo>
                      <a:lnTo>
                        <a:pt x="212" y="786"/>
                      </a:lnTo>
                      <a:lnTo>
                        <a:pt x="168" y="777"/>
                      </a:lnTo>
                      <a:lnTo>
                        <a:pt x="117" y="759"/>
                      </a:lnTo>
                      <a:lnTo>
                        <a:pt x="77" y="741"/>
                      </a:lnTo>
                      <a:lnTo>
                        <a:pt x="45" y="718"/>
                      </a:lnTo>
                      <a:lnTo>
                        <a:pt x="28" y="697"/>
                      </a:lnTo>
                      <a:lnTo>
                        <a:pt x="14" y="653"/>
                      </a:lnTo>
                      <a:lnTo>
                        <a:pt x="5" y="606"/>
                      </a:lnTo>
                      <a:lnTo>
                        <a:pt x="0" y="563"/>
                      </a:lnTo>
                      <a:lnTo>
                        <a:pt x="5" y="514"/>
                      </a:lnTo>
                      <a:lnTo>
                        <a:pt x="22" y="453"/>
                      </a:lnTo>
                      <a:lnTo>
                        <a:pt x="48" y="398"/>
                      </a:lnTo>
                      <a:lnTo>
                        <a:pt x="89" y="339"/>
                      </a:lnTo>
                      <a:lnTo>
                        <a:pt x="143" y="290"/>
                      </a:lnTo>
                      <a:lnTo>
                        <a:pt x="196" y="256"/>
                      </a:lnTo>
                      <a:lnTo>
                        <a:pt x="238" y="232"/>
                      </a:lnTo>
                      <a:lnTo>
                        <a:pt x="300" y="216"/>
                      </a:lnTo>
                      <a:lnTo>
                        <a:pt x="343" y="210"/>
                      </a:lnTo>
                      <a:lnTo>
                        <a:pt x="384" y="194"/>
                      </a:lnTo>
                      <a:lnTo>
                        <a:pt x="450" y="156"/>
                      </a:lnTo>
                      <a:lnTo>
                        <a:pt x="502" y="118"/>
                      </a:lnTo>
                      <a:lnTo>
                        <a:pt x="566" y="81"/>
                      </a:lnTo>
                      <a:lnTo>
                        <a:pt x="624" y="55"/>
                      </a:lnTo>
                      <a:close/>
                    </a:path>
                  </a:pathLst>
                </a:custGeom>
                <a:solidFill>
                  <a:srgbClr val="FFC0C0"/>
                </a:solidFill>
                <a:ln w="9525">
                  <a:noFill/>
                  <a:round/>
                  <a:headEnd/>
                  <a:tailEnd/>
                </a:ln>
              </p:spPr>
              <p:txBody>
                <a:bodyPr/>
                <a:lstStyle/>
                <a:p>
                  <a:endParaRPr lang="cs-CZ"/>
                </a:p>
              </p:txBody>
            </p:sp>
            <p:grpSp>
              <p:nvGrpSpPr>
                <p:cNvPr id="5" name="Group 12"/>
                <p:cNvGrpSpPr>
                  <a:grpSpLocks/>
                </p:cNvGrpSpPr>
                <p:nvPr/>
              </p:nvGrpSpPr>
              <p:grpSpPr bwMode="auto">
                <a:xfrm>
                  <a:off x="4440" y="3040"/>
                  <a:ext cx="925" cy="461"/>
                  <a:chOff x="4440" y="3040"/>
                  <a:chExt cx="925" cy="461"/>
                </a:xfrm>
              </p:grpSpPr>
              <p:grpSp>
                <p:nvGrpSpPr>
                  <p:cNvPr id="6" name="Group 13"/>
                  <p:cNvGrpSpPr>
                    <a:grpSpLocks/>
                  </p:cNvGrpSpPr>
                  <p:nvPr/>
                </p:nvGrpSpPr>
                <p:grpSpPr bwMode="auto">
                  <a:xfrm>
                    <a:off x="4440" y="3239"/>
                    <a:ext cx="167" cy="222"/>
                    <a:chOff x="4440" y="3239"/>
                    <a:chExt cx="167" cy="222"/>
                  </a:xfrm>
                </p:grpSpPr>
                <p:sp>
                  <p:nvSpPr>
                    <p:cNvPr id="11587" name="Freeform 14"/>
                    <p:cNvSpPr>
                      <a:spLocks/>
                    </p:cNvSpPr>
                    <p:nvPr/>
                  </p:nvSpPr>
                  <p:spPr bwMode="auto">
                    <a:xfrm>
                      <a:off x="4440" y="3239"/>
                      <a:ext cx="167" cy="222"/>
                    </a:xfrm>
                    <a:custGeom>
                      <a:avLst/>
                      <a:gdLst>
                        <a:gd name="T0" fmla="*/ 1 w 334"/>
                        <a:gd name="T1" fmla="*/ 0 h 445"/>
                        <a:gd name="T2" fmla="*/ 1 w 334"/>
                        <a:gd name="T3" fmla="*/ 4 h 445"/>
                        <a:gd name="T4" fmla="*/ 0 w 334"/>
                        <a:gd name="T5" fmla="*/ 10 h 445"/>
                        <a:gd name="T6" fmla="*/ 1 w 334"/>
                        <a:gd name="T7" fmla="*/ 15 h 445"/>
                        <a:gd name="T8" fmla="*/ 2 w 334"/>
                        <a:gd name="T9" fmla="*/ 20 h 445"/>
                        <a:gd name="T10" fmla="*/ 4 w 334"/>
                        <a:gd name="T11" fmla="*/ 25 h 445"/>
                        <a:gd name="T12" fmla="*/ 7 w 334"/>
                        <a:gd name="T13" fmla="*/ 30 h 445"/>
                        <a:gd name="T14" fmla="*/ 11 w 334"/>
                        <a:gd name="T15" fmla="*/ 35 h 445"/>
                        <a:gd name="T16" fmla="*/ 18 w 334"/>
                        <a:gd name="T17" fmla="*/ 39 h 445"/>
                        <a:gd name="T18" fmla="*/ 24 w 334"/>
                        <a:gd name="T19" fmla="*/ 42 h 445"/>
                        <a:gd name="T20" fmla="*/ 30 w 334"/>
                        <a:gd name="T21" fmla="*/ 45 h 445"/>
                        <a:gd name="T22" fmla="*/ 32 w 334"/>
                        <a:gd name="T23" fmla="*/ 50 h 445"/>
                        <a:gd name="T24" fmla="*/ 35 w 334"/>
                        <a:gd name="T25" fmla="*/ 56 h 445"/>
                        <a:gd name="T26" fmla="*/ 38 w 334"/>
                        <a:gd name="T27" fmla="*/ 62 h 445"/>
                        <a:gd name="T28" fmla="*/ 43 w 334"/>
                        <a:gd name="T29" fmla="*/ 68 h 445"/>
                        <a:gd name="T30" fmla="*/ 50 w 334"/>
                        <a:gd name="T31" fmla="*/ 75 h 445"/>
                        <a:gd name="T32" fmla="*/ 56 w 334"/>
                        <a:gd name="T33" fmla="*/ 80 h 445"/>
                        <a:gd name="T34" fmla="*/ 61 w 334"/>
                        <a:gd name="T35" fmla="*/ 83 h 445"/>
                        <a:gd name="T36" fmla="*/ 70 w 334"/>
                        <a:gd name="T37" fmla="*/ 86 h 445"/>
                        <a:gd name="T38" fmla="*/ 78 w 334"/>
                        <a:gd name="T39" fmla="*/ 88 h 445"/>
                        <a:gd name="T40" fmla="*/ 81 w 334"/>
                        <a:gd name="T41" fmla="*/ 89 h 445"/>
                        <a:gd name="T42" fmla="*/ 83 w 334"/>
                        <a:gd name="T43" fmla="*/ 92 h 445"/>
                        <a:gd name="T44" fmla="*/ 84 w 334"/>
                        <a:gd name="T45" fmla="*/ 95 h 445"/>
                        <a:gd name="T46" fmla="*/ 83 w 334"/>
                        <a:gd name="T47" fmla="*/ 104 h 445"/>
                        <a:gd name="T48" fmla="*/ 81 w 334"/>
                        <a:gd name="T49" fmla="*/ 111 h 4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34"/>
                        <a:gd name="T76" fmla="*/ 0 h 445"/>
                        <a:gd name="T77" fmla="*/ 334 w 334"/>
                        <a:gd name="T78" fmla="*/ 445 h 4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34" h="445">
                          <a:moveTo>
                            <a:pt x="5" y="0"/>
                          </a:moveTo>
                          <a:lnTo>
                            <a:pt x="2" y="18"/>
                          </a:lnTo>
                          <a:lnTo>
                            <a:pt x="0" y="41"/>
                          </a:lnTo>
                          <a:lnTo>
                            <a:pt x="2" y="60"/>
                          </a:lnTo>
                          <a:lnTo>
                            <a:pt x="8" y="83"/>
                          </a:lnTo>
                          <a:lnTo>
                            <a:pt x="16" y="101"/>
                          </a:lnTo>
                          <a:lnTo>
                            <a:pt x="30" y="123"/>
                          </a:lnTo>
                          <a:lnTo>
                            <a:pt x="47" y="143"/>
                          </a:lnTo>
                          <a:lnTo>
                            <a:pt x="71" y="159"/>
                          </a:lnTo>
                          <a:lnTo>
                            <a:pt x="97" y="169"/>
                          </a:lnTo>
                          <a:lnTo>
                            <a:pt x="123" y="180"/>
                          </a:lnTo>
                          <a:lnTo>
                            <a:pt x="128" y="200"/>
                          </a:lnTo>
                          <a:lnTo>
                            <a:pt x="137" y="224"/>
                          </a:lnTo>
                          <a:lnTo>
                            <a:pt x="152" y="248"/>
                          </a:lnTo>
                          <a:lnTo>
                            <a:pt x="172" y="273"/>
                          </a:lnTo>
                          <a:lnTo>
                            <a:pt x="203" y="302"/>
                          </a:lnTo>
                          <a:lnTo>
                            <a:pt x="227" y="322"/>
                          </a:lnTo>
                          <a:lnTo>
                            <a:pt x="246" y="332"/>
                          </a:lnTo>
                          <a:lnTo>
                            <a:pt x="277" y="345"/>
                          </a:lnTo>
                          <a:lnTo>
                            <a:pt x="310" y="354"/>
                          </a:lnTo>
                          <a:lnTo>
                            <a:pt x="323" y="359"/>
                          </a:lnTo>
                          <a:lnTo>
                            <a:pt x="331" y="368"/>
                          </a:lnTo>
                          <a:lnTo>
                            <a:pt x="334" y="380"/>
                          </a:lnTo>
                          <a:lnTo>
                            <a:pt x="329" y="418"/>
                          </a:lnTo>
                          <a:lnTo>
                            <a:pt x="322" y="445"/>
                          </a:lnTo>
                        </a:path>
                      </a:pathLst>
                    </a:custGeom>
                    <a:noFill/>
                    <a:ln w="12700">
                      <a:solidFill>
                        <a:srgbClr val="FF8080"/>
                      </a:solidFill>
                      <a:round/>
                      <a:headEnd/>
                      <a:tailEnd/>
                    </a:ln>
                  </p:spPr>
                  <p:txBody>
                    <a:bodyPr/>
                    <a:lstStyle/>
                    <a:p>
                      <a:endParaRPr lang="cs-CZ"/>
                    </a:p>
                  </p:txBody>
                </p:sp>
                <p:sp>
                  <p:nvSpPr>
                    <p:cNvPr id="11588" name="Freeform 15"/>
                    <p:cNvSpPr>
                      <a:spLocks/>
                    </p:cNvSpPr>
                    <p:nvPr/>
                  </p:nvSpPr>
                  <p:spPr bwMode="auto">
                    <a:xfrm>
                      <a:off x="4501" y="3266"/>
                      <a:ext cx="9" cy="63"/>
                    </a:xfrm>
                    <a:custGeom>
                      <a:avLst/>
                      <a:gdLst>
                        <a:gd name="T0" fmla="*/ 3 w 17"/>
                        <a:gd name="T1" fmla="*/ 0 h 126"/>
                        <a:gd name="T2" fmla="*/ 4 w 17"/>
                        <a:gd name="T3" fmla="*/ 9 h 126"/>
                        <a:gd name="T4" fmla="*/ 5 w 17"/>
                        <a:gd name="T5" fmla="*/ 17 h 126"/>
                        <a:gd name="T6" fmla="*/ 3 w 17"/>
                        <a:gd name="T7" fmla="*/ 25 h 126"/>
                        <a:gd name="T8" fmla="*/ 0 w 17"/>
                        <a:gd name="T9" fmla="*/ 32 h 126"/>
                        <a:gd name="T10" fmla="*/ 0 60000 65536"/>
                        <a:gd name="T11" fmla="*/ 0 60000 65536"/>
                        <a:gd name="T12" fmla="*/ 0 60000 65536"/>
                        <a:gd name="T13" fmla="*/ 0 60000 65536"/>
                        <a:gd name="T14" fmla="*/ 0 60000 65536"/>
                        <a:gd name="T15" fmla="*/ 0 w 17"/>
                        <a:gd name="T16" fmla="*/ 0 h 126"/>
                        <a:gd name="T17" fmla="*/ 17 w 17"/>
                        <a:gd name="T18" fmla="*/ 126 h 126"/>
                      </a:gdLst>
                      <a:ahLst/>
                      <a:cxnLst>
                        <a:cxn ang="T10">
                          <a:pos x="T0" y="T1"/>
                        </a:cxn>
                        <a:cxn ang="T11">
                          <a:pos x="T2" y="T3"/>
                        </a:cxn>
                        <a:cxn ang="T12">
                          <a:pos x="T4" y="T5"/>
                        </a:cxn>
                        <a:cxn ang="T13">
                          <a:pos x="T6" y="T7"/>
                        </a:cxn>
                        <a:cxn ang="T14">
                          <a:pos x="T8" y="T9"/>
                        </a:cxn>
                      </a:cxnLst>
                      <a:rect l="T15" t="T16" r="T17" b="T18"/>
                      <a:pathLst>
                        <a:path w="17" h="126">
                          <a:moveTo>
                            <a:pt x="11" y="0"/>
                          </a:moveTo>
                          <a:lnTo>
                            <a:pt x="14" y="36"/>
                          </a:lnTo>
                          <a:lnTo>
                            <a:pt x="17" y="67"/>
                          </a:lnTo>
                          <a:lnTo>
                            <a:pt x="12" y="98"/>
                          </a:lnTo>
                          <a:lnTo>
                            <a:pt x="0" y="126"/>
                          </a:lnTo>
                        </a:path>
                      </a:pathLst>
                    </a:custGeom>
                    <a:noFill/>
                    <a:ln w="12700">
                      <a:solidFill>
                        <a:srgbClr val="FF8080"/>
                      </a:solidFill>
                      <a:round/>
                      <a:headEnd/>
                      <a:tailEnd/>
                    </a:ln>
                  </p:spPr>
                  <p:txBody>
                    <a:bodyPr/>
                    <a:lstStyle/>
                    <a:p>
                      <a:endParaRPr lang="cs-CZ"/>
                    </a:p>
                  </p:txBody>
                </p:sp>
              </p:grpSp>
              <p:sp>
                <p:nvSpPr>
                  <p:cNvPr id="11573" name="Freeform 16"/>
                  <p:cNvSpPr>
                    <a:spLocks/>
                  </p:cNvSpPr>
                  <p:nvPr/>
                </p:nvSpPr>
                <p:spPr bwMode="auto">
                  <a:xfrm>
                    <a:off x="4586" y="3297"/>
                    <a:ext cx="157" cy="116"/>
                  </a:xfrm>
                  <a:custGeom>
                    <a:avLst/>
                    <a:gdLst>
                      <a:gd name="T0" fmla="*/ 0 w 316"/>
                      <a:gd name="T1" fmla="*/ 0 h 233"/>
                      <a:gd name="T2" fmla="*/ 1 w 316"/>
                      <a:gd name="T3" fmla="*/ 8 h 233"/>
                      <a:gd name="T4" fmla="*/ 4 w 316"/>
                      <a:gd name="T5" fmla="*/ 18 h 233"/>
                      <a:gd name="T6" fmla="*/ 7 w 316"/>
                      <a:gd name="T7" fmla="*/ 25 h 233"/>
                      <a:gd name="T8" fmla="*/ 10 w 316"/>
                      <a:gd name="T9" fmla="*/ 29 h 233"/>
                      <a:gd name="T10" fmla="*/ 17 w 316"/>
                      <a:gd name="T11" fmla="*/ 34 h 233"/>
                      <a:gd name="T12" fmla="*/ 23 w 316"/>
                      <a:gd name="T13" fmla="*/ 37 h 233"/>
                      <a:gd name="T14" fmla="*/ 30 w 316"/>
                      <a:gd name="T15" fmla="*/ 39 h 233"/>
                      <a:gd name="T16" fmla="*/ 40 w 316"/>
                      <a:gd name="T17" fmla="*/ 44 h 233"/>
                      <a:gd name="T18" fmla="*/ 49 w 316"/>
                      <a:gd name="T19" fmla="*/ 50 h 233"/>
                      <a:gd name="T20" fmla="*/ 56 w 316"/>
                      <a:gd name="T21" fmla="*/ 55 h 233"/>
                      <a:gd name="T22" fmla="*/ 62 w 316"/>
                      <a:gd name="T23" fmla="*/ 57 h 233"/>
                      <a:gd name="T24" fmla="*/ 69 w 316"/>
                      <a:gd name="T25" fmla="*/ 58 h 233"/>
                      <a:gd name="T26" fmla="*/ 78 w 316"/>
                      <a:gd name="T27" fmla="*/ 57 h 233"/>
                      <a:gd name="T28" fmla="*/ 78 w 316"/>
                      <a:gd name="T29" fmla="*/ 57 h 23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16"/>
                      <a:gd name="T46" fmla="*/ 0 h 233"/>
                      <a:gd name="T47" fmla="*/ 316 w 316"/>
                      <a:gd name="T48" fmla="*/ 233 h 23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16" h="233">
                        <a:moveTo>
                          <a:pt x="0" y="0"/>
                        </a:moveTo>
                        <a:lnTo>
                          <a:pt x="6" y="32"/>
                        </a:lnTo>
                        <a:lnTo>
                          <a:pt x="18" y="74"/>
                        </a:lnTo>
                        <a:lnTo>
                          <a:pt x="28" y="101"/>
                        </a:lnTo>
                        <a:lnTo>
                          <a:pt x="40" y="119"/>
                        </a:lnTo>
                        <a:lnTo>
                          <a:pt x="70" y="138"/>
                        </a:lnTo>
                        <a:lnTo>
                          <a:pt x="95" y="148"/>
                        </a:lnTo>
                        <a:lnTo>
                          <a:pt x="122" y="159"/>
                        </a:lnTo>
                        <a:lnTo>
                          <a:pt x="163" y="177"/>
                        </a:lnTo>
                        <a:lnTo>
                          <a:pt x="200" y="202"/>
                        </a:lnTo>
                        <a:lnTo>
                          <a:pt x="226" y="222"/>
                        </a:lnTo>
                        <a:lnTo>
                          <a:pt x="249" y="228"/>
                        </a:lnTo>
                        <a:lnTo>
                          <a:pt x="277" y="233"/>
                        </a:lnTo>
                        <a:lnTo>
                          <a:pt x="314" y="230"/>
                        </a:lnTo>
                        <a:lnTo>
                          <a:pt x="316" y="230"/>
                        </a:lnTo>
                      </a:path>
                    </a:pathLst>
                  </a:custGeom>
                  <a:noFill/>
                  <a:ln w="12700">
                    <a:solidFill>
                      <a:srgbClr val="FF8080"/>
                    </a:solidFill>
                    <a:round/>
                    <a:headEnd/>
                    <a:tailEnd/>
                  </a:ln>
                </p:spPr>
                <p:txBody>
                  <a:bodyPr/>
                  <a:lstStyle/>
                  <a:p>
                    <a:endParaRPr lang="cs-CZ"/>
                  </a:p>
                </p:txBody>
              </p:sp>
              <p:sp>
                <p:nvSpPr>
                  <p:cNvPr id="11574" name="Freeform 17"/>
                  <p:cNvSpPr>
                    <a:spLocks/>
                  </p:cNvSpPr>
                  <p:nvPr/>
                </p:nvSpPr>
                <p:spPr bwMode="auto">
                  <a:xfrm>
                    <a:off x="4597" y="3200"/>
                    <a:ext cx="108" cy="30"/>
                  </a:xfrm>
                  <a:custGeom>
                    <a:avLst/>
                    <a:gdLst>
                      <a:gd name="T0" fmla="*/ 0 w 216"/>
                      <a:gd name="T1" fmla="*/ 15 h 60"/>
                      <a:gd name="T2" fmla="*/ 7 w 216"/>
                      <a:gd name="T3" fmla="*/ 11 h 60"/>
                      <a:gd name="T4" fmla="*/ 14 w 216"/>
                      <a:gd name="T5" fmla="*/ 7 h 60"/>
                      <a:gd name="T6" fmla="*/ 22 w 216"/>
                      <a:gd name="T7" fmla="*/ 3 h 60"/>
                      <a:gd name="T8" fmla="*/ 29 w 216"/>
                      <a:gd name="T9" fmla="*/ 2 h 60"/>
                      <a:gd name="T10" fmla="*/ 39 w 216"/>
                      <a:gd name="T11" fmla="*/ 0 h 60"/>
                      <a:gd name="T12" fmla="*/ 47 w 216"/>
                      <a:gd name="T13" fmla="*/ 1 h 60"/>
                      <a:gd name="T14" fmla="*/ 54 w 216"/>
                      <a:gd name="T15" fmla="*/ 3 h 60"/>
                      <a:gd name="T16" fmla="*/ 0 60000 65536"/>
                      <a:gd name="T17" fmla="*/ 0 60000 65536"/>
                      <a:gd name="T18" fmla="*/ 0 60000 65536"/>
                      <a:gd name="T19" fmla="*/ 0 60000 65536"/>
                      <a:gd name="T20" fmla="*/ 0 60000 65536"/>
                      <a:gd name="T21" fmla="*/ 0 60000 65536"/>
                      <a:gd name="T22" fmla="*/ 0 60000 65536"/>
                      <a:gd name="T23" fmla="*/ 0 60000 65536"/>
                      <a:gd name="T24" fmla="*/ 0 w 216"/>
                      <a:gd name="T25" fmla="*/ 0 h 60"/>
                      <a:gd name="T26" fmla="*/ 216 w 216"/>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 h="60">
                        <a:moveTo>
                          <a:pt x="0" y="60"/>
                        </a:moveTo>
                        <a:lnTo>
                          <a:pt x="28" y="42"/>
                        </a:lnTo>
                        <a:lnTo>
                          <a:pt x="53" y="26"/>
                        </a:lnTo>
                        <a:lnTo>
                          <a:pt x="88" y="11"/>
                        </a:lnTo>
                        <a:lnTo>
                          <a:pt x="119" y="5"/>
                        </a:lnTo>
                        <a:lnTo>
                          <a:pt x="153" y="0"/>
                        </a:lnTo>
                        <a:lnTo>
                          <a:pt x="185" y="3"/>
                        </a:lnTo>
                        <a:lnTo>
                          <a:pt x="216" y="11"/>
                        </a:lnTo>
                      </a:path>
                    </a:pathLst>
                  </a:custGeom>
                  <a:noFill/>
                  <a:ln w="12700">
                    <a:solidFill>
                      <a:srgbClr val="FF8080"/>
                    </a:solidFill>
                    <a:round/>
                    <a:headEnd/>
                    <a:tailEnd/>
                  </a:ln>
                </p:spPr>
                <p:txBody>
                  <a:bodyPr/>
                  <a:lstStyle/>
                  <a:p>
                    <a:endParaRPr lang="cs-CZ"/>
                  </a:p>
                </p:txBody>
              </p:sp>
              <p:sp>
                <p:nvSpPr>
                  <p:cNvPr id="11575" name="Freeform 18"/>
                  <p:cNvSpPr>
                    <a:spLocks/>
                  </p:cNvSpPr>
                  <p:nvPr/>
                </p:nvSpPr>
                <p:spPr bwMode="auto">
                  <a:xfrm>
                    <a:off x="4553" y="3142"/>
                    <a:ext cx="32" cy="143"/>
                  </a:xfrm>
                  <a:custGeom>
                    <a:avLst/>
                    <a:gdLst>
                      <a:gd name="T0" fmla="*/ 6 w 65"/>
                      <a:gd name="T1" fmla="*/ 0 h 287"/>
                      <a:gd name="T2" fmla="*/ 10 w 65"/>
                      <a:gd name="T3" fmla="*/ 6 h 287"/>
                      <a:gd name="T4" fmla="*/ 13 w 65"/>
                      <a:gd name="T5" fmla="*/ 11 h 287"/>
                      <a:gd name="T6" fmla="*/ 15 w 65"/>
                      <a:gd name="T7" fmla="*/ 18 h 287"/>
                      <a:gd name="T8" fmla="*/ 16 w 65"/>
                      <a:gd name="T9" fmla="*/ 27 h 287"/>
                      <a:gd name="T10" fmla="*/ 15 w 65"/>
                      <a:gd name="T11" fmla="*/ 37 h 287"/>
                      <a:gd name="T12" fmla="*/ 14 w 65"/>
                      <a:gd name="T13" fmla="*/ 47 h 287"/>
                      <a:gd name="T14" fmla="*/ 11 w 65"/>
                      <a:gd name="T15" fmla="*/ 54 h 287"/>
                      <a:gd name="T16" fmla="*/ 8 w 65"/>
                      <a:gd name="T17" fmla="*/ 60 h 287"/>
                      <a:gd name="T18" fmla="*/ 4 w 65"/>
                      <a:gd name="T19" fmla="*/ 67 h 287"/>
                      <a:gd name="T20" fmla="*/ 0 w 65"/>
                      <a:gd name="T21" fmla="*/ 71 h 28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5"/>
                      <a:gd name="T34" fmla="*/ 0 h 287"/>
                      <a:gd name="T35" fmla="*/ 65 w 65"/>
                      <a:gd name="T36" fmla="*/ 287 h 28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5" h="287">
                        <a:moveTo>
                          <a:pt x="25" y="0"/>
                        </a:moveTo>
                        <a:lnTo>
                          <a:pt x="41" y="26"/>
                        </a:lnTo>
                        <a:lnTo>
                          <a:pt x="53" y="47"/>
                        </a:lnTo>
                        <a:lnTo>
                          <a:pt x="62" y="75"/>
                        </a:lnTo>
                        <a:lnTo>
                          <a:pt x="65" y="109"/>
                        </a:lnTo>
                        <a:lnTo>
                          <a:pt x="62" y="149"/>
                        </a:lnTo>
                        <a:lnTo>
                          <a:pt x="56" y="188"/>
                        </a:lnTo>
                        <a:lnTo>
                          <a:pt x="47" y="219"/>
                        </a:lnTo>
                        <a:lnTo>
                          <a:pt x="34" y="241"/>
                        </a:lnTo>
                        <a:lnTo>
                          <a:pt x="16" y="268"/>
                        </a:lnTo>
                        <a:lnTo>
                          <a:pt x="0" y="287"/>
                        </a:lnTo>
                      </a:path>
                    </a:pathLst>
                  </a:custGeom>
                  <a:noFill/>
                  <a:ln w="12700">
                    <a:solidFill>
                      <a:srgbClr val="FF8080"/>
                    </a:solidFill>
                    <a:round/>
                    <a:headEnd/>
                    <a:tailEnd/>
                  </a:ln>
                </p:spPr>
                <p:txBody>
                  <a:bodyPr/>
                  <a:lstStyle/>
                  <a:p>
                    <a:endParaRPr lang="cs-CZ"/>
                  </a:p>
                </p:txBody>
              </p:sp>
              <p:sp>
                <p:nvSpPr>
                  <p:cNvPr id="11576" name="Freeform 19"/>
                  <p:cNvSpPr>
                    <a:spLocks/>
                  </p:cNvSpPr>
                  <p:nvPr/>
                </p:nvSpPr>
                <p:spPr bwMode="auto">
                  <a:xfrm>
                    <a:off x="4597" y="3094"/>
                    <a:ext cx="85" cy="69"/>
                  </a:xfrm>
                  <a:custGeom>
                    <a:avLst/>
                    <a:gdLst>
                      <a:gd name="T0" fmla="*/ 0 w 169"/>
                      <a:gd name="T1" fmla="*/ 35 h 138"/>
                      <a:gd name="T2" fmla="*/ 10 w 169"/>
                      <a:gd name="T3" fmla="*/ 26 h 138"/>
                      <a:gd name="T4" fmla="*/ 20 w 169"/>
                      <a:gd name="T5" fmla="*/ 18 h 138"/>
                      <a:gd name="T6" fmla="*/ 30 w 169"/>
                      <a:gd name="T7" fmla="*/ 9 h 138"/>
                      <a:gd name="T8" fmla="*/ 43 w 169"/>
                      <a:gd name="T9" fmla="*/ 0 h 138"/>
                      <a:gd name="T10" fmla="*/ 0 60000 65536"/>
                      <a:gd name="T11" fmla="*/ 0 60000 65536"/>
                      <a:gd name="T12" fmla="*/ 0 60000 65536"/>
                      <a:gd name="T13" fmla="*/ 0 60000 65536"/>
                      <a:gd name="T14" fmla="*/ 0 60000 65536"/>
                      <a:gd name="T15" fmla="*/ 0 w 169"/>
                      <a:gd name="T16" fmla="*/ 0 h 138"/>
                      <a:gd name="T17" fmla="*/ 169 w 169"/>
                      <a:gd name="T18" fmla="*/ 138 h 138"/>
                    </a:gdLst>
                    <a:ahLst/>
                    <a:cxnLst>
                      <a:cxn ang="T10">
                        <a:pos x="T0" y="T1"/>
                      </a:cxn>
                      <a:cxn ang="T11">
                        <a:pos x="T2" y="T3"/>
                      </a:cxn>
                      <a:cxn ang="T12">
                        <a:pos x="T4" y="T5"/>
                      </a:cxn>
                      <a:cxn ang="T13">
                        <a:pos x="T6" y="T7"/>
                      </a:cxn>
                      <a:cxn ang="T14">
                        <a:pos x="T8" y="T9"/>
                      </a:cxn>
                    </a:cxnLst>
                    <a:rect l="T15" t="T16" r="T17" b="T18"/>
                    <a:pathLst>
                      <a:path w="169" h="138">
                        <a:moveTo>
                          <a:pt x="0" y="138"/>
                        </a:moveTo>
                        <a:lnTo>
                          <a:pt x="40" y="105"/>
                        </a:lnTo>
                        <a:lnTo>
                          <a:pt x="77" y="73"/>
                        </a:lnTo>
                        <a:lnTo>
                          <a:pt x="117" y="39"/>
                        </a:lnTo>
                        <a:lnTo>
                          <a:pt x="169" y="0"/>
                        </a:lnTo>
                      </a:path>
                    </a:pathLst>
                  </a:custGeom>
                  <a:noFill/>
                  <a:ln w="12700">
                    <a:solidFill>
                      <a:srgbClr val="FF8080"/>
                    </a:solidFill>
                    <a:round/>
                    <a:headEnd/>
                    <a:tailEnd/>
                  </a:ln>
                </p:spPr>
                <p:txBody>
                  <a:bodyPr/>
                  <a:lstStyle/>
                  <a:p>
                    <a:endParaRPr lang="cs-CZ"/>
                  </a:p>
                </p:txBody>
              </p:sp>
              <p:sp>
                <p:nvSpPr>
                  <p:cNvPr id="11577" name="Freeform 20"/>
                  <p:cNvSpPr>
                    <a:spLocks/>
                  </p:cNvSpPr>
                  <p:nvPr/>
                </p:nvSpPr>
                <p:spPr bwMode="auto">
                  <a:xfrm>
                    <a:off x="4842" y="3040"/>
                    <a:ext cx="45" cy="33"/>
                  </a:xfrm>
                  <a:custGeom>
                    <a:avLst/>
                    <a:gdLst>
                      <a:gd name="T0" fmla="*/ 0 w 89"/>
                      <a:gd name="T1" fmla="*/ 17 h 65"/>
                      <a:gd name="T2" fmla="*/ 9 w 89"/>
                      <a:gd name="T3" fmla="*/ 10 h 65"/>
                      <a:gd name="T4" fmla="*/ 23 w 89"/>
                      <a:gd name="T5" fmla="*/ 0 h 65"/>
                      <a:gd name="T6" fmla="*/ 0 60000 65536"/>
                      <a:gd name="T7" fmla="*/ 0 60000 65536"/>
                      <a:gd name="T8" fmla="*/ 0 60000 65536"/>
                      <a:gd name="T9" fmla="*/ 0 w 89"/>
                      <a:gd name="T10" fmla="*/ 0 h 65"/>
                      <a:gd name="T11" fmla="*/ 89 w 89"/>
                      <a:gd name="T12" fmla="*/ 65 h 65"/>
                    </a:gdLst>
                    <a:ahLst/>
                    <a:cxnLst>
                      <a:cxn ang="T6">
                        <a:pos x="T0" y="T1"/>
                      </a:cxn>
                      <a:cxn ang="T7">
                        <a:pos x="T2" y="T3"/>
                      </a:cxn>
                      <a:cxn ang="T8">
                        <a:pos x="T4" y="T5"/>
                      </a:cxn>
                    </a:cxnLst>
                    <a:rect l="T9" t="T10" r="T11" b="T12"/>
                    <a:pathLst>
                      <a:path w="89" h="65">
                        <a:moveTo>
                          <a:pt x="0" y="65"/>
                        </a:moveTo>
                        <a:lnTo>
                          <a:pt x="34" y="37"/>
                        </a:lnTo>
                        <a:lnTo>
                          <a:pt x="89" y="0"/>
                        </a:lnTo>
                      </a:path>
                    </a:pathLst>
                  </a:custGeom>
                  <a:noFill/>
                  <a:ln w="12700">
                    <a:solidFill>
                      <a:srgbClr val="FF8080"/>
                    </a:solidFill>
                    <a:round/>
                    <a:headEnd/>
                    <a:tailEnd/>
                  </a:ln>
                </p:spPr>
                <p:txBody>
                  <a:bodyPr/>
                  <a:lstStyle/>
                  <a:p>
                    <a:endParaRPr lang="cs-CZ"/>
                  </a:p>
                </p:txBody>
              </p:sp>
              <p:sp>
                <p:nvSpPr>
                  <p:cNvPr id="11578" name="Freeform 21"/>
                  <p:cNvSpPr>
                    <a:spLocks/>
                  </p:cNvSpPr>
                  <p:nvPr/>
                </p:nvSpPr>
                <p:spPr bwMode="auto">
                  <a:xfrm>
                    <a:off x="4720" y="3064"/>
                    <a:ext cx="328" cy="86"/>
                  </a:xfrm>
                  <a:custGeom>
                    <a:avLst/>
                    <a:gdLst>
                      <a:gd name="T0" fmla="*/ 0 w 656"/>
                      <a:gd name="T1" fmla="*/ 43 h 172"/>
                      <a:gd name="T2" fmla="*/ 6 w 656"/>
                      <a:gd name="T3" fmla="*/ 42 h 172"/>
                      <a:gd name="T4" fmla="*/ 11 w 656"/>
                      <a:gd name="T5" fmla="*/ 39 h 172"/>
                      <a:gd name="T6" fmla="*/ 14 w 656"/>
                      <a:gd name="T7" fmla="*/ 37 h 172"/>
                      <a:gd name="T8" fmla="*/ 18 w 656"/>
                      <a:gd name="T9" fmla="*/ 33 h 172"/>
                      <a:gd name="T10" fmla="*/ 20 w 656"/>
                      <a:gd name="T11" fmla="*/ 27 h 172"/>
                      <a:gd name="T12" fmla="*/ 21 w 656"/>
                      <a:gd name="T13" fmla="*/ 22 h 172"/>
                      <a:gd name="T14" fmla="*/ 22 w 656"/>
                      <a:gd name="T15" fmla="*/ 28 h 172"/>
                      <a:gd name="T16" fmla="*/ 25 w 656"/>
                      <a:gd name="T17" fmla="*/ 32 h 172"/>
                      <a:gd name="T18" fmla="*/ 29 w 656"/>
                      <a:gd name="T19" fmla="*/ 35 h 172"/>
                      <a:gd name="T20" fmla="*/ 36 w 656"/>
                      <a:gd name="T21" fmla="*/ 36 h 172"/>
                      <a:gd name="T22" fmla="*/ 41 w 656"/>
                      <a:gd name="T23" fmla="*/ 37 h 172"/>
                      <a:gd name="T24" fmla="*/ 52 w 656"/>
                      <a:gd name="T25" fmla="*/ 36 h 172"/>
                      <a:gd name="T26" fmla="*/ 63 w 656"/>
                      <a:gd name="T27" fmla="*/ 35 h 172"/>
                      <a:gd name="T28" fmla="*/ 73 w 656"/>
                      <a:gd name="T29" fmla="*/ 33 h 172"/>
                      <a:gd name="T30" fmla="*/ 81 w 656"/>
                      <a:gd name="T31" fmla="*/ 31 h 172"/>
                      <a:gd name="T32" fmla="*/ 88 w 656"/>
                      <a:gd name="T33" fmla="*/ 27 h 172"/>
                      <a:gd name="T34" fmla="*/ 95 w 656"/>
                      <a:gd name="T35" fmla="*/ 23 h 172"/>
                      <a:gd name="T36" fmla="*/ 101 w 656"/>
                      <a:gd name="T37" fmla="*/ 19 h 172"/>
                      <a:gd name="T38" fmla="*/ 105 w 656"/>
                      <a:gd name="T39" fmla="*/ 13 h 172"/>
                      <a:gd name="T40" fmla="*/ 108 w 656"/>
                      <a:gd name="T41" fmla="*/ 18 h 172"/>
                      <a:gd name="T42" fmla="*/ 111 w 656"/>
                      <a:gd name="T43" fmla="*/ 21 h 172"/>
                      <a:gd name="T44" fmla="*/ 115 w 656"/>
                      <a:gd name="T45" fmla="*/ 24 h 172"/>
                      <a:gd name="T46" fmla="*/ 122 w 656"/>
                      <a:gd name="T47" fmla="*/ 26 h 172"/>
                      <a:gd name="T48" fmla="*/ 130 w 656"/>
                      <a:gd name="T49" fmla="*/ 27 h 172"/>
                      <a:gd name="T50" fmla="*/ 137 w 656"/>
                      <a:gd name="T51" fmla="*/ 26 h 172"/>
                      <a:gd name="T52" fmla="*/ 142 w 656"/>
                      <a:gd name="T53" fmla="*/ 25 h 172"/>
                      <a:gd name="T54" fmla="*/ 149 w 656"/>
                      <a:gd name="T55" fmla="*/ 23 h 172"/>
                      <a:gd name="T56" fmla="*/ 154 w 656"/>
                      <a:gd name="T57" fmla="*/ 21 h 172"/>
                      <a:gd name="T58" fmla="*/ 157 w 656"/>
                      <a:gd name="T59" fmla="*/ 19 h 172"/>
                      <a:gd name="T60" fmla="*/ 160 w 656"/>
                      <a:gd name="T61" fmla="*/ 13 h 172"/>
                      <a:gd name="T62" fmla="*/ 162 w 656"/>
                      <a:gd name="T63" fmla="*/ 9 h 172"/>
                      <a:gd name="T64" fmla="*/ 164 w 656"/>
                      <a:gd name="T65" fmla="*/ 0 h 1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6"/>
                      <a:gd name="T100" fmla="*/ 0 h 172"/>
                      <a:gd name="T101" fmla="*/ 656 w 656"/>
                      <a:gd name="T102" fmla="*/ 172 h 1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6" h="172">
                        <a:moveTo>
                          <a:pt x="0" y="172"/>
                        </a:moveTo>
                        <a:lnTo>
                          <a:pt x="25" y="165"/>
                        </a:lnTo>
                        <a:lnTo>
                          <a:pt x="44" y="156"/>
                        </a:lnTo>
                        <a:lnTo>
                          <a:pt x="59" y="147"/>
                        </a:lnTo>
                        <a:lnTo>
                          <a:pt x="72" y="131"/>
                        </a:lnTo>
                        <a:lnTo>
                          <a:pt x="78" y="110"/>
                        </a:lnTo>
                        <a:lnTo>
                          <a:pt x="82" y="89"/>
                        </a:lnTo>
                        <a:lnTo>
                          <a:pt x="90" y="113"/>
                        </a:lnTo>
                        <a:lnTo>
                          <a:pt x="101" y="128"/>
                        </a:lnTo>
                        <a:lnTo>
                          <a:pt x="118" y="137"/>
                        </a:lnTo>
                        <a:lnTo>
                          <a:pt x="141" y="144"/>
                        </a:lnTo>
                        <a:lnTo>
                          <a:pt x="167" y="146"/>
                        </a:lnTo>
                        <a:lnTo>
                          <a:pt x="209" y="143"/>
                        </a:lnTo>
                        <a:lnTo>
                          <a:pt x="252" y="137"/>
                        </a:lnTo>
                        <a:lnTo>
                          <a:pt x="290" y="132"/>
                        </a:lnTo>
                        <a:lnTo>
                          <a:pt x="321" y="124"/>
                        </a:lnTo>
                        <a:lnTo>
                          <a:pt x="355" y="109"/>
                        </a:lnTo>
                        <a:lnTo>
                          <a:pt x="381" y="94"/>
                        </a:lnTo>
                        <a:lnTo>
                          <a:pt x="405" y="76"/>
                        </a:lnTo>
                        <a:lnTo>
                          <a:pt x="422" y="52"/>
                        </a:lnTo>
                        <a:lnTo>
                          <a:pt x="433" y="70"/>
                        </a:lnTo>
                        <a:lnTo>
                          <a:pt x="445" y="84"/>
                        </a:lnTo>
                        <a:lnTo>
                          <a:pt x="462" y="98"/>
                        </a:lnTo>
                        <a:lnTo>
                          <a:pt x="489" y="106"/>
                        </a:lnTo>
                        <a:lnTo>
                          <a:pt x="520" y="109"/>
                        </a:lnTo>
                        <a:lnTo>
                          <a:pt x="547" y="106"/>
                        </a:lnTo>
                        <a:lnTo>
                          <a:pt x="566" y="101"/>
                        </a:lnTo>
                        <a:lnTo>
                          <a:pt x="593" y="94"/>
                        </a:lnTo>
                        <a:lnTo>
                          <a:pt x="613" y="84"/>
                        </a:lnTo>
                        <a:lnTo>
                          <a:pt x="628" y="73"/>
                        </a:lnTo>
                        <a:lnTo>
                          <a:pt x="640" y="55"/>
                        </a:lnTo>
                        <a:lnTo>
                          <a:pt x="647" y="33"/>
                        </a:lnTo>
                        <a:lnTo>
                          <a:pt x="656" y="0"/>
                        </a:lnTo>
                      </a:path>
                    </a:pathLst>
                  </a:custGeom>
                  <a:noFill/>
                  <a:ln w="12700">
                    <a:solidFill>
                      <a:srgbClr val="FF8080"/>
                    </a:solidFill>
                    <a:round/>
                    <a:headEnd/>
                    <a:tailEnd/>
                  </a:ln>
                </p:spPr>
                <p:txBody>
                  <a:bodyPr/>
                  <a:lstStyle/>
                  <a:p>
                    <a:endParaRPr lang="cs-CZ"/>
                  </a:p>
                </p:txBody>
              </p:sp>
              <p:sp>
                <p:nvSpPr>
                  <p:cNvPr id="11579" name="Freeform 22"/>
                  <p:cNvSpPr>
                    <a:spLocks/>
                  </p:cNvSpPr>
                  <p:nvPr/>
                </p:nvSpPr>
                <p:spPr bwMode="auto">
                  <a:xfrm>
                    <a:off x="4685" y="3198"/>
                    <a:ext cx="368" cy="72"/>
                  </a:xfrm>
                  <a:custGeom>
                    <a:avLst/>
                    <a:gdLst>
                      <a:gd name="T0" fmla="*/ 0 w 736"/>
                      <a:gd name="T1" fmla="*/ 23 h 144"/>
                      <a:gd name="T2" fmla="*/ 6 w 736"/>
                      <a:gd name="T3" fmla="*/ 18 h 144"/>
                      <a:gd name="T4" fmla="*/ 14 w 736"/>
                      <a:gd name="T5" fmla="*/ 13 h 144"/>
                      <a:gd name="T6" fmla="*/ 21 w 736"/>
                      <a:gd name="T7" fmla="*/ 9 h 144"/>
                      <a:gd name="T8" fmla="*/ 27 w 736"/>
                      <a:gd name="T9" fmla="*/ 6 h 144"/>
                      <a:gd name="T10" fmla="*/ 36 w 736"/>
                      <a:gd name="T11" fmla="*/ 3 h 144"/>
                      <a:gd name="T12" fmla="*/ 40 w 736"/>
                      <a:gd name="T13" fmla="*/ 1 h 144"/>
                      <a:gd name="T14" fmla="*/ 47 w 736"/>
                      <a:gd name="T15" fmla="*/ 1 h 144"/>
                      <a:gd name="T16" fmla="*/ 62 w 736"/>
                      <a:gd name="T17" fmla="*/ 0 h 144"/>
                      <a:gd name="T18" fmla="*/ 79 w 736"/>
                      <a:gd name="T19" fmla="*/ 1 h 144"/>
                      <a:gd name="T20" fmla="*/ 94 w 736"/>
                      <a:gd name="T21" fmla="*/ 1 h 144"/>
                      <a:gd name="T22" fmla="*/ 109 w 736"/>
                      <a:gd name="T23" fmla="*/ 3 h 144"/>
                      <a:gd name="T24" fmla="*/ 121 w 736"/>
                      <a:gd name="T25" fmla="*/ 5 h 144"/>
                      <a:gd name="T26" fmla="*/ 132 w 736"/>
                      <a:gd name="T27" fmla="*/ 7 h 144"/>
                      <a:gd name="T28" fmla="*/ 142 w 736"/>
                      <a:gd name="T29" fmla="*/ 10 h 144"/>
                      <a:gd name="T30" fmla="*/ 153 w 736"/>
                      <a:gd name="T31" fmla="*/ 15 h 144"/>
                      <a:gd name="T32" fmla="*/ 163 w 736"/>
                      <a:gd name="T33" fmla="*/ 20 h 144"/>
                      <a:gd name="T34" fmla="*/ 171 w 736"/>
                      <a:gd name="T35" fmla="*/ 24 h 144"/>
                      <a:gd name="T36" fmla="*/ 179 w 736"/>
                      <a:gd name="T37" fmla="*/ 30 h 144"/>
                      <a:gd name="T38" fmla="*/ 184 w 736"/>
                      <a:gd name="T39" fmla="*/ 36 h 14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736"/>
                      <a:gd name="T61" fmla="*/ 0 h 144"/>
                      <a:gd name="T62" fmla="*/ 736 w 736"/>
                      <a:gd name="T63" fmla="*/ 144 h 14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736" h="144">
                        <a:moveTo>
                          <a:pt x="0" y="93"/>
                        </a:moveTo>
                        <a:lnTo>
                          <a:pt x="27" y="73"/>
                        </a:lnTo>
                        <a:lnTo>
                          <a:pt x="56" y="53"/>
                        </a:lnTo>
                        <a:lnTo>
                          <a:pt x="84" y="36"/>
                        </a:lnTo>
                        <a:lnTo>
                          <a:pt x="111" y="24"/>
                        </a:lnTo>
                        <a:lnTo>
                          <a:pt x="141" y="12"/>
                        </a:lnTo>
                        <a:lnTo>
                          <a:pt x="160" y="6"/>
                        </a:lnTo>
                        <a:lnTo>
                          <a:pt x="191" y="3"/>
                        </a:lnTo>
                        <a:lnTo>
                          <a:pt x="251" y="0"/>
                        </a:lnTo>
                        <a:lnTo>
                          <a:pt x="316" y="2"/>
                        </a:lnTo>
                        <a:lnTo>
                          <a:pt x="376" y="6"/>
                        </a:lnTo>
                        <a:lnTo>
                          <a:pt x="437" y="12"/>
                        </a:lnTo>
                        <a:lnTo>
                          <a:pt x="485" y="19"/>
                        </a:lnTo>
                        <a:lnTo>
                          <a:pt x="528" y="28"/>
                        </a:lnTo>
                        <a:lnTo>
                          <a:pt x="568" y="42"/>
                        </a:lnTo>
                        <a:lnTo>
                          <a:pt x="609" y="61"/>
                        </a:lnTo>
                        <a:lnTo>
                          <a:pt x="651" y="80"/>
                        </a:lnTo>
                        <a:lnTo>
                          <a:pt x="682" y="99"/>
                        </a:lnTo>
                        <a:lnTo>
                          <a:pt x="713" y="123"/>
                        </a:lnTo>
                        <a:lnTo>
                          <a:pt x="736" y="144"/>
                        </a:lnTo>
                      </a:path>
                    </a:pathLst>
                  </a:custGeom>
                  <a:noFill/>
                  <a:ln w="12700">
                    <a:solidFill>
                      <a:srgbClr val="FF8080"/>
                    </a:solidFill>
                    <a:round/>
                    <a:headEnd/>
                    <a:tailEnd/>
                  </a:ln>
                </p:spPr>
                <p:txBody>
                  <a:bodyPr/>
                  <a:lstStyle/>
                  <a:p>
                    <a:endParaRPr lang="cs-CZ"/>
                  </a:p>
                </p:txBody>
              </p:sp>
              <p:sp>
                <p:nvSpPr>
                  <p:cNvPr id="11580" name="Freeform 23"/>
                  <p:cNvSpPr>
                    <a:spLocks/>
                  </p:cNvSpPr>
                  <p:nvPr/>
                </p:nvSpPr>
                <p:spPr bwMode="auto">
                  <a:xfrm>
                    <a:off x="4955" y="3166"/>
                    <a:ext cx="75" cy="42"/>
                  </a:xfrm>
                  <a:custGeom>
                    <a:avLst/>
                    <a:gdLst>
                      <a:gd name="T0" fmla="*/ 0 w 151"/>
                      <a:gd name="T1" fmla="*/ 19 h 83"/>
                      <a:gd name="T2" fmla="*/ 7 w 151"/>
                      <a:gd name="T3" fmla="*/ 20 h 83"/>
                      <a:gd name="T4" fmla="*/ 13 w 151"/>
                      <a:gd name="T5" fmla="*/ 21 h 83"/>
                      <a:gd name="T6" fmla="*/ 20 w 151"/>
                      <a:gd name="T7" fmla="*/ 20 h 83"/>
                      <a:gd name="T8" fmla="*/ 26 w 151"/>
                      <a:gd name="T9" fmla="*/ 17 h 83"/>
                      <a:gd name="T10" fmla="*/ 31 w 151"/>
                      <a:gd name="T11" fmla="*/ 12 h 83"/>
                      <a:gd name="T12" fmla="*/ 35 w 151"/>
                      <a:gd name="T13" fmla="*/ 6 h 83"/>
                      <a:gd name="T14" fmla="*/ 37 w 151"/>
                      <a:gd name="T15" fmla="*/ 0 h 83"/>
                      <a:gd name="T16" fmla="*/ 0 60000 65536"/>
                      <a:gd name="T17" fmla="*/ 0 60000 65536"/>
                      <a:gd name="T18" fmla="*/ 0 60000 65536"/>
                      <a:gd name="T19" fmla="*/ 0 60000 65536"/>
                      <a:gd name="T20" fmla="*/ 0 60000 65536"/>
                      <a:gd name="T21" fmla="*/ 0 60000 65536"/>
                      <a:gd name="T22" fmla="*/ 0 60000 65536"/>
                      <a:gd name="T23" fmla="*/ 0 60000 65536"/>
                      <a:gd name="T24" fmla="*/ 0 w 151"/>
                      <a:gd name="T25" fmla="*/ 0 h 83"/>
                      <a:gd name="T26" fmla="*/ 151 w 151"/>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1" h="83">
                        <a:moveTo>
                          <a:pt x="0" y="74"/>
                        </a:moveTo>
                        <a:lnTo>
                          <a:pt x="28" y="80"/>
                        </a:lnTo>
                        <a:lnTo>
                          <a:pt x="55" y="83"/>
                        </a:lnTo>
                        <a:lnTo>
                          <a:pt x="81" y="77"/>
                        </a:lnTo>
                        <a:lnTo>
                          <a:pt x="105" y="65"/>
                        </a:lnTo>
                        <a:lnTo>
                          <a:pt x="126" y="47"/>
                        </a:lnTo>
                        <a:lnTo>
                          <a:pt x="140" y="24"/>
                        </a:lnTo>
                        <a:lnTo>
                          <a:pt x="151" y="0"/>
                        </a:lnTo>
                      </a:path>
                    </a:pathLst>
                  </a:custGeom>
                  <a:noFill/>
                  <a:ln w="12700">
                    <a:solidFill>
                      <a:srgbClr val="FF8080"/>
                    </a:solidFill>
                    <a:round/>
                    <a:headEnd/>
                    <a:tailEnd/>
                  </a:ln>
                </p:spPr>
                <p:txBody>
                  <a:bodyPr/>
                  <a:lstStyle/>
                  <a:p>
                    <a:endParaRPr lang="cs-CZ"/>
                  </a:p>
                </p:txBody>
              </p:sp>
              <p:sp>
                <p:nvSpPr>
                  <p:cNvPr id="11581" name="Freeform 24"/>
                  <p:cNvSpPr>
                    <a:spLocks/>
                  </p:cNvSpPr>
                  <p:nvPr/>
                </p:nvSpPr>
                <p:spPr bwMode="auto">
                  <a:xfrm>
                    <a:off x="5071" y="3087"/>
                    <a:ext cx="65" cy="158"/>
                  </a:xfrm>
                  <a:custGeom>
                    <a:avLst/>
                    <a:gdLst>
                      <a:gd name="T0" fmla="*/ 28 w 130"/>
                      <a:gd name="T1" fmla="*/ 0 h 316"/>
                      <a:gd name="T2" fmla="*/ 25 w 130"/>
                      <a:gd name="T3" fmla="*/ 7 h 316"/>
                      <a:gd name="T4" fmla="*/ 21 w 130"/>
                      <a:gd name="T5" fmla="*/ 13 h 316"/>
                      <a:gd name="T6" fmla="*/ 17 w 130"/>
                      <a:gd name="T7" fmla="*/ 18 h 316"/>
                      <a:gd name="T8" fmla="*/ 13 w 130"/>
                      <a:gd name="T9" fmla="*/ 19 h 316"/>
                      <a:gd name="T10" fmla="*/ 9 w 130"/>
                      <a:gd name="T11" fmla="*/ 20 h 316"/>
                      <a:gd name="T12" fmla="*/ 4 w 130"/>
                      <a:gd name="T13" fmla="*/ 19 h 316"/>
                      <a:gd name="T14" fmla="*/ 0 w 130"/>
                      <a:gd name="T15" fmla="*/ 17 h 316"/>
                      <a:gd name="T16" fmla="*/ 6 w 130"/>
                      <a:gd name="T17" fmla="*/ 22 h 316"/>
                      <a:gd name="T18" fmla="*/ 10 w 130"/>
                      <a:gd name="T19" fmla="*/ 25 h 316"/>
                      <a:gd name="T20" fmla="*/ 12 w 130"/>
                      <a:gd name="T21" fmla="*/ 28 h 316"/>
                      <a:gd name="T22" fmla="*/ 13 w 130"/>
                      <a:gd name="T23" fmla="*/ 31 h 316"/>
                      <a:gd name="T24" fmla="*/ 13 w 130"/>
                      <a:gd name="T25" fmla="*/ 35 h 316"/>
                      <a:gd name="T26" fmla="*/ 12 w 130"/>
                      <a:gd name="T27" fmla="*/ 40 h 316"/>
                      <a:gd name="T28" fmla="*/ 11 w 130"/>
                      <a:gd name="T29" fmla="*/ 47 h 316"/>
                      <a:gd name="T30" fmla="*/ 12 w 130"/>
                      <a:gd name="T31" fmla="*/ 53 h 316"/>
                      <a:gd name="T32" fmla="*/ 14 w 130"/>
                      <a:gd name="T33" fmla="*/ 60 h 316"/>
                      <a:gd name="T34" fmla="*/ 16 w 130"/>
                      <a:gd name="T35" fmla="*/ 66 h 316"/>
                      <a:gd name="T36" fmla="*/ 20 w 130"/>
                      <a:gd name="T37" fmla="*/ 70 h 316"/>
                      <a:gd name="T38" fmla="*/ 25 w 130"/>
                      <a:gd name="T39" fmla="*/ 74 h 316"/>
                      <a:gd name="T40" fmla="*/ 33 w 130"/>
                      <a:gd name="T41" fmla="*/ 79 h 3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0"/>
                      <a:gd name="T64" fmla="*/ 0 h 316"/>
                      <a:gd name="T65" fmla="*/ 130 w 130"/>
                      <a:gd name="T66" fmla="*/ 316 h 3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0" h="316">
                        <a:moveTo>
                          <a:pt x="114" y="0"/>
                        </a:moveTo>
                        <a:lnTo>
                          <a:pt x="102" y="28"/>
                        </a:lnTo>
                        <a:lnTo>
                          <a:pt x="86" y="55"/>
                        </a:lnTo>
                        <a:lnTo>
                          <a:pt x="68" y="70"/>
                        </a:lnTo>
                        <a:lnTo>
                          <a:pt x="55" y="76"/>
                        </a:lnTo>
                        <a:lnTo>
                          <a:pt x="37" y="78"/>
                        </a:lnTo>
                        <a:lnTo>
                          <a:pt x="16" y="75"/>
                        </a:lnTo>
                        <a:lnTo>
                          <a:pt x="0" y="67"/>
                        </a:lnTo>
                        <a:lnTo>
                          <a:pt x="25" y="89"/>
                        </a:lnTo>
                        <a:lnTo>
                          <a:pt x="40" y="101"/>
                        </a:lnTo>
                        <a:lnTo>
                          <a:pt x="50" y="113"/>
                        </a:lnTo>
                        <a:lnTo>
                          <a:pt x="53" y="125"/>
                        </a:lnTo>
                        <a:lnTo>
                          <a:pt x="52" y="140"/>
                        </a:lnTo>
                        <a:lnTo>
                          <a:pt x="49" y="160"/>
                        </a:lnTo>
                        <a:lnTo>
                          <a:pt x="46" y="189"/>
                        </a:lnTo>
                        <a:lnTo>
                          <a:pt x="50" y="215"/>
                        </a:lnTo>
                        <a:lnTo>
                          <a:pt x="58" y="243"/>
                        </a:lnTo>
                        <a:lnTo>
                          <a:pt x="67" y="261"/>
                        </a:lnTo>
                        <a:lnTo>
                          <a:pt x="80" y="279"/>
                        </a:lnTo>
                        <a:lnTo>
                          <a:pt x="102" y="295"/>
                        </a:lnTo>
                        <a:lnTo>
                          <a:pt x="130" y="316"/>
                        </a:lnTo>
                      </a:path>
                    </a:pathLst>
                  </a:custGeom>
                  <a:noFill/>
                  <a:ln w="12700">
                    <a:solidFill>
                      <a:srgbClr val="FF8080"/>
                    </a:solidFill>
                    <a:round/>
                    <a:headEnd/>
                    <a:tailEnd/>
                  </a:ln>
                </p:spPr>
                <p:txBody>
                  <a:bodyPr/>
                  <a:lstStyle/>
                  <a:p>
                    <a:endParaRPr lang="cs-CZ"/>
                  </a:p>
                </p:txBody>
              </p:sp>
              <p:sp>
                <p:nvSpPr>
                  <p:cNvPr id="11582" name="Freeform 25"/>
                  <p:cNvSpPr>
                    <a:spLocks/>
                  </p:cNvSpPr>
                  <p:nvPr/>
                </p:nvSpPr>
                <p:spPr bwMode="auto">
                  <a:xfrm>
                    <a:off x="5148" y="3127"/>
                    <a:ext cx="207" cy="141"/>
                  </a:xfrm>
                  <a:custGeom>
                    <a:avLst/>
                    <a:gdLst>
                      <a:gd name="T0" fmla="*/ 23 w 416"/>
                      <a:gd name="T1" fmla="*/ 0 h 281"/>
                      <a:gd name="T2" fmla="*/ 21 w 416"/>
                      <a:gd name="T3" fmla="*/ 5 h 281"/>
                      <a:gd name="T4" fmla="*/ 17 w 416"/>
                      <a:gd name="T5" fmla="*/ 10 h 281"/>
                      <a:gd name="T6" fmla="*/ 14 w 416"/>
                      <a:gd name="T7" fmla="*/ 15 h 281"/>
                      <a:gd name="T8" fmla="*/ 7 w 416"/>
                      <a:gd name="T9" fmla="*/ 19 h 281"/>
                      <a:gd name="T10" fmla="*/ 0 w 416"/>
                      <a:gd name="T11" fmla="*/ 25 h 281"/>
                      <a:gd name="T12" fmla="*/ 6 w 416"/>
                      <a:gd name="T13" fmla="*/ 25 h 281"/>
                      <a:gd name="T14" fmla="*/ 13 w 416"/>
                      <a:gd name="T15" fmla="*/ 26 h 281"/>
                      <a:gd name="T16" fmla="*/ 18 w 416"/>
                      <a:gd name="T17" fmla="*/ 28 h 281"/>
                      <a:gd name="T18" fmla="*/ 22 w 416"/>
                      <a:gd name="T19" fmla="*/ 30 h 281"/>
                      <a:gd name="T20" fmla="*/ 25 w 416"/>
                      <a:gd name="T21" fmla="*/ 32 h 281"/>
                      <a:gd name="T22" fmla="*/ 28 w 416"/>
                      <a:gd name="T23" fmla="*/ 36 h 281"/>
                      <a:gd name="T24" fmla="*/ 31 w 416"/>
                      <a:gd name="T25" fmla="*/ 40 h 281"/>
                      <a:gd name="T26" fmla="*/ 32 w 416"/>
                      <a:gd name="T27" fmla="*/ 45 h 281"/>
                      <a:gd name="T28" fmla="*/ 33 w 416"/>
                      <a:gd name="T29" fmla="*/ 53 h 281"/>
                      <a:gd name="T30" fmla="*/ 32 w 416"/>
                      <a:gd name="T31" fmla="*/ 66 h 281"/>
                      <a:gd name="T32" fmla="*/ 36 w 416"/>
                      <a:gd name="T33" fmla="*/ 62 h 281"/>
                      <a:gd name="T34" fmla="*/ 40 w 416"/>
                      <a:gd name="T35" fmla="*/ 59 h 281"/>
                      <a:gd name="T36" fmla="*/ 45 w 416"/>
                      <a:gd name="T37" fmla="*/ 55 h 281"/>
                      <a:gd name="T38" fmla="*/ 51 w 416"/>
                      <a:gd name="T39" fmla="*/ 52 h 281"/>
                      <a:gd name="T40" fmla="*/ 56 w 416"/>
                      <a:gd name="T41" fmla="*/ 52 h 281"/>
                      <a:gd name="T42" fmla="*/ 63 w 416"/>
                      <a:gd name="T43" fmla="*/ 51 h 281"/>
                      <a:gd name="T44" fmla="*/ 70 w 416"/>
                      <a:gd name="T45" fmla="*/ 52 h 281"/>
                      <a:gd name="T46" fmla="*/ 78 w 416"/>
                      <a:gd name="T47" fmla="*/ 54 h 281"/>
                      <a:gd name="T48" fmla="*/ 83 w 416"/>
                      <a:gd name="T49" fmla="*/ 56 h 281"/>
                      <a:gd name="T50" fmla="*/ 89 w 416"/>
                      <a:gd name="T51" fmla="*/ 59 h 281"/>
                      <a:gd name="T52" fmla="*/ 93 w 416"/>
                      <a:gd name="T53" fmla="*/ 62 h 281"/>
                      <a:gd name="T54" fmla="*/ 103 w 416"/>
                      <a:gd name="T55" fmla="*/ 71 h 28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16"/>
                      <a:gd name="T85" fmla="*/ 0 h 281"/>
                      <a:gd name="T86" fmla="*/ 416 w 416"/>
                      <a:gd name="T87" fmla="*/ 281 h 281"/>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16" h="281">
                        <a:moveTo>
                          <a:pt x="93" y="0"/>
                        </a:moveTo>
                        <a:lnTo>
                          <a:pt x="84" y="20"/>
                        </a:lnTo>
                        <a:lnTo>
                          <a:pt x="71" y="40"/>
                        </a:lnTo>
                        <a:lnTo>
                          <a:pt x="56" y="57"/>
                        </a:lnTo>
                        <a:lnTo>
                          <a:pt x="31" y="76"/>
                        </a:lnTo>
                        <a:lnTo>
                          <a:pt x="0" y="97"/>
                        </a:lnTo>
                        <a:lnTo>
                          <a:pt x="25" y="100"/>
                        </a:lnTo>
                        <a:lnTo>
                          <a:pt x="53" y="104"/>
                        </a:lnTo>
                        <a:lnTo>
                          <a:pt x="74" y="110"/>
                        </a:lnTo>
                        <a:lnTo>
                          <a:pt x="90" y="117"/>
                        </a:lnTo>
                        <a:lnTo>
                          <a:pt x="102" y="126"/>
                        </a:lnTo>
                        <a:lnTo>
                          <a:pt x="114" y="143"/>
                        </a:lnTo>
                        <a:lnTo>
                          <a:pt x="124" y="159"/>
                        </a:lnTo>
                        <a:lnTo>
                          <a:pt x="130" y="178"/>
                        </a:lnTo>
                        <a:lnTo>
                          <a:pt x="133" y="209"/>
                        </a:lnTo>
                        <a:lnTo>
                          <a:pt x="130" y="264"/>
                        </a:lnTo>
                        <a:lnTo>
                          <a:pt x="144" y="248"/>
                        </a:lnTo>
                        <a:lnTo>
                          <a:pt x="163" y="233"/>
                        </a:lnTo>
                        <a:lnTo>
                          <a:pt x="182" y="220"/>
                        </a:lnTo>
                        <a:lnTo>
                          <a:pt x="206" y="208"/>
                        </a:lnTo>
                        <a:lnTo>
                          <a:pt x="228" y="205"/>
                        </a:lnTo>
                        <a:lnTo>
                          <a:pt x="255" y="202"/>
                        </a:lnTo>
                        <a:lnTo>
                          <a:pt x="284" y="206"/>
                        </a:lnTo>
                        <a:lnTo>
                          <a:pt x="314" y="214"/>
                        </a:lnTo>
                        <a:lnTo>
                          <a:pt x="333" y="221"/>
                        </a:lnTo>
                        <a:lnTo>
                          <a:pt x="357" y="233"/>
                        </a:lnTo>
                        <a:lnTo>
                          <a:pt x="376" y="246"/>
                        </a:lnTo>
                        <a:lnTo>
                          <a:pt x="416" y="281"/>
                        </a:lnTo>
                      </a:path>
                    </a:pathLst>
                  </a:custGeom>
                  <a:noFill/>
                  <a:ln w="12700">
                    <a:solidFill>
                      <a:srgbClr val="FF8080"/>
                    </a:solidFill>
                    <a:round/>
                    <a:headEnd/>
                    <a:tailEnd/>
                  </a:ln>
                </p:spPr>
                <p:txBody>
                  <a:bodyPr/>
                  <a:lstStyle/>
                  <a:p>
                    <a:endParaRPr lang="cs-CZ"/>
                  </a:p>
                </p:txBody>
              </p:sp>
              <p:sp>
                <p:nvSpPr>
                  <p:cNvPr id="11583" name="Freeform 26"/>
                  <p:cNvSpPr>
                    <a:spLocks/>
                  </p:cNvSpPr>
                  <p:nvPr/>
                </p:nvSpPr>
                <p:spPr bwMode="auto">
                  <a:xfrm>
                    <a:off x="5142" y="3233"/>
                    <a:ext cx="78" cy="100"/>
                  </a:xfrm>
                  <a:custGeom>
                    <a:avLst/>
                    <a:gdLst>
                      <a:gd name="T0" fmla="*/ 5 w 156"/>
                      <a:gd name="T1" fmla="*/ 0 h 200"/>
                      <a:gd name="T2" fmla="*/ 2 w 156"/>
                      <a:gd name="T3" fmla="*/ 6 h 200"/>
                      <a:gd name="T4" fmla="*/ 1 w 156"/>
                      <a:gd name="T5" fmla="*/ 13 h 200"/>
                      <a:gd name="T6" fmla="*/ 0 w 156"/>
                      <a:gd name="T7" fmla="*/ 18 h 200"/>
                      <a:gd name="T8" fmla="*/ 1 w 156"/>
                      <a:gd name="T9" fmla="*/ 25 h 200"/>
                      <a:gd name="T10" fmla="*/ 4 w 156"/>
                      <a:gd name="T11" fmla="*/ 33 h 200"/>
                      <a:gd name="T12" fmla="*/ 7 w 156"/>
                      <a:gd name="T13" fmla="*/ 43 h 200"/>
                      <a:gd name="T14" fmla="*/ 10 w 156"/>
                      <a:gd name="T15" fmla="*/ 46 h 200"/>
                      <a:gd name="T16" fmla="*/ 12 w 156"/>
                      <a:gd name="T17" fmla="*/ 48 h 200"/>
                      <a:gd name="T18" fmla="*/ 16 w 156"/>
                      <a:gd name="T19" fmla="*/ 49 h 200"/>
                      <a:gd name="T20" fmla="*/ 25 w 156"/>
                      <a:gd name="T21" fmla="*/ 50 h 200"/>
                      <a:gd name="T22" fmla="*/ 39 w 156"/>
                      <a:gd name="T23" fmla="*/ 49 h 2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6"/>
                      <a:gd name="T37" fmla="*/ 0 h 200"/>
                      <a:gd name="T38" fmla="*/ 156 w 156"/>
                      <a:gd name="T39" fmla="*/ 200 h 2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6" h="200">
                        <a:moveTo>
                          <a:pt x="22" y="0"/>
                        </a:moveTo>
                        <a:lnTo>
                          <a:pt x="11" y="27"/>
                        </a:lnTo>
                        <a:lnTo>
                          <a:pt x="3" y="50"/>
                        </a:lnTo>
                        <a:lnTo>
                          <a:pt x="0" y="72"/>
                        </a:lnTo>
                        <a:lnTo>
                          <a:pt x="5" y="97"/>
                        </a:lnTo>
                        <a:lnTo>
                          <a:pt x="16" y="129"/>
                        </a:lnTo>
                        <a:lnTo>
                          <a:pt x="31" y="169"/>
                        </a:lnTo>
                        <a:lnTo>
                          <a:pt x="40" y="183"/>
                        </a:lnTo>
                        <a:lnTo>
                          <a:pt x="51" y="192"/>
                        </a:lnTo>
                        <a:lnTo>
                          <a:pt x="64" y="195"/>
                        </a:lnTo>
                        <a:lnTo>
                          <a:pt x="103" y="200"/>
                        </a:lnTo>
                        <a:lnTo>
                          <a:pt x="156" y="195"/>
                        </a:lnTo>
                      </a:path>
                    </a:pathLst>
                  </a:custGeom>
                  <a:noFill/>
                  <a:ln w="12700">
                    <a:solidFill>
                      <a:srgbClr val="FF8080"/>
                    </a:solidFill>
                    <a:round/>
                    <a:headEnd/>
                    <a:tailEnd/>
                  </a:ln>
                </p:spPr>
                <p:txBody>
                  <a:bodyPr/>
                  <a:lstStyle/>
                  <a:p>
                    <a:endParaRPr lang="cs-CZ"/>
                  </a:p>
                </p:txBody>
              </p:sp>
              <p:sp>
                <p:nvSpPr>
                  <p:cNvPr id="11584" name="Freeform 27"/>
                  <p:cNvSpPr>
                    <a:spLocks/>
                  </p:cNvSpPr>
                  <p:nvPr/>
                </p:nvSpPr>
                <p:spPr bwMode="auto">
                  <a:xfrm>
                    <a:off x="5227" y="3310"/>
                    <a:ext cx="117" cy="44"/>
                  </a:xfrm>
                  <a:custGeom>
                    <a:avLst/>
                    <a:gdLst>
                      <a:gd name="T0" fmla="*/ 0 w 233"/>
                      <a:gd name="T1" fmla="*/ 16 h 89"/>
                      <a:gd name="T2" fmla="*/ 7 w 233"/>
                      <a:gd name="T3" fmla="*/ 19 h 89"/>
                      <a:gd name="T4" fmla="*/ 13 w 233"/>
                      <a:gd name="T5" fmla="*/ 21 h 89"/>
                      <a:gd name="T6" fmla="*/ 21 w 233"/>
                      <a:gd name="T7" fmla="*/ 22 h 89"/>
                      <a:gd name="T8" fmla="*/ 29 w 233"/>
                      <a:gd name="T9" fmla="*/ 22 h 89"/>
                      <a:gd name="T10" fmla="*/ 36 w 233"/>
                      <a:gd name="T11" fmla="*/ 20 h 89"/>
                      <a:gd name="T12" fmla="*/ 43 w 233"/>
                      <a:gd name="T13" fmla="*/ 17 h 89"/>
                      <a:gd name="T14" fmla="*/ 49 w 233"/>
                      <a:gd name="T15" fmla="*/ 12 h 89"/>
                      <a:gd name="T16" fmla="*/ 55 w 233"/>
                      <a:gd name="T17" fmla="*/ 5 h 89"/>
                      <a:gd name="T18" fmla="*/ 59 w 233"/>
                      <a:gd name="T19" fmla="*/ 0 h 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33"/>
                      <a:gd name="T31" fmla="*/ 0 h 89"/>
                      <a:gd name="T32" fmla="*/ 233 w 233"/>
                      <a:gd name="T33" fmla="*/ 89 h 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33" h="89">
                        <a:moveTo>
                          <a:pt x="0" y="64"/>
                        </a:moveTo>
                        <a:lnTo>
                          <a:pt x="27" y="76"/>
                        </a:lnTo>
                        <a:lnTo>
                          <a:pt x="52" y="84"/>
                        </a:lnTo>
                        <a:lnTo>
                          <a:pt x="81" y="89"/>
                        </a:lnTo>
                        <a:lnTo>
                          <a:pt x="114" y="89"/>
                        </a:lnTo>
                        <a:lnTo>
                          <a:pt x="143" y="80"/>
                        </a:lnTo>
                        <a:lnTo>
                          <a:pt x="170" y="68"/>
                        </a:lnTo>
                        <a:lnTo>
                          <a:pt x="195" y="50"/>
                        </a:lnTo>
                        <a:lnTo>
                          <a:pt x="218" y="22"/>
                        </a:lnTo>
                        <a:lnTo>
                          <a:pt x="233" y="0"/>
                        </a:lnTo>
                      </a:path>
                    </a:pathLst>
                  </a:custGeom>
                  <a:noFill/>
                  <a:ln w="12700">
                    <a:solidFill>
                      <a:srgbClr val="FF8080"/>
                    </a:solidFill>
                    <a:round/>
                    <a:headEnd/>
                    <a:tailEnd/>
                  </a:ln>
                </p:spPr>
                <p:txBody>
                  <a:bodyPr/>
                  <a:lstStyle/>
                  <a:p>
                    <a:endParaRPr lang="cs-CZ"/>
                  </a:p>
                </p:txBody>
              </p:sp>
              <p:sp>
                <p:nvSpPr>
                  <p:cNvPr id="11585" name="Freeform 28"/>
                  <p:cNvSpPr>
                    <a:spLocks/>
                  </p:cNvSpPr>
                  <p:nvPr/>
                </p:nvSpPr>
                <p:spPr bwMode="auto">
                  <a:xfrm>
                    <a:off x="5200" y="3379"/>
                    <a:ext cx="165" cy="122"/>
                  </a:xfrm>
                  <a:custGeom>
                    <a:avLst/>
                    <a:gdLst>
                      <a:gd name="T0" fmla="*/ 83 w 329"/>
                      <a:gd name="T1" fmla="*/ 0 h 245"/>
                      <a:gd name="T2" fmla="*/ 80 w 329"/>
                      <a:gd name="T3" fmla="*/ 5 h 245"/>
                      <a:gd name="T4" fmla="*/ 76 w 329"/>
                      <a:gd name="T5" fmla="*/ 11 h 245"/>
                      <a:gd name="T6" fmla="*/ 70 w 329"/>
                      <a:gd name="T7" fmla="*/ 16 h 245"/>
                      <a:gd name="T8" fmla="*/ 66 w 329"/>
                      <a:gd name="T9" fmla="*/ 17 h 245"/>
                      <a:gd name="T10" fmla="*/ 60 w 329"/>
                      <a:gd name="T11" fmla="*/ 19 h 245"/>
                      <a:gd name="T12" fmla="*/ 51 w 329"/>
                      <a:gd name="T13" fmla="*/ 17 h 245"/>
                      <a:gd name="T14" fmla="*/ 42 w 329"/>
                      <a:gd name="T15" fmla="*/ 16 h 245"/>
                      <a:gd name="T16" fmla="*/ 31 w 329"/>
                      <a:gd name="T17" fmla="*/ 14 h 245"/>
                      <a:gd name="T18" fmla="*/ 22 w 329"/>
                      <a:gd name="T19" fmla="*/ 12 h 245"/>
                      <a:gd name="T20" fmla="*/ 14 w 329"/>
                      <a:gd name="T21" fmla="*/ 10 h 245"/>
                      <a:gd name="T22" fmla="*/ 5 w 329"/>
                      <a:gd name="T23" fmla="*/ 11 h 245"/>
                      <a:gd name="T24" fmla="*/ 0 w 329"/>
                      <a:gd name="T25" fmla="*/ 12 h 245"/>
                      <a:gd name="T26" fmla="*/ 6 w 329"/>
                      <a:gd name="T27" fmla="*/ 13 h 245"/>
                      <a:gd name="T28" fmla="*/ 10 w 329"/>
                      <a:gd name="T29" fmla="*/ 16 h 245"/>
                      <a:gd name="T30" fmla="*/ 15 w 329"/>
                      <a:gd name="T31" fmla="*/ 19 h 245"/>
                      <a:gd name="T32" fmla="*/ 20 w 329"/>
                      <a:gd name="T33" fmla="*/ 25 h 245"/>
                      <a:gd name="T34" fmla="*/ 25 w 329"/>
                      <a:gd name="T35" fmla="*/ 30 h 245"/>
                      <a:gd name="T36" fmla="*/ 30 w 329"/>
                      <a:gd name="T37" fmla="*/ 37 h 245"/>
                      <a:gd name="T38" fmla="*/ 35 w 329"/>
                      <a:gd name="T39" fmla="*/ 43 h 245"/>
                      <a:gd name="T40" fmla="*/ 40 w 329"/>
                      <a:gd name="T41" fmla="*/ 52 h 245"/>
                      <a:gd name="T42" fmla="*/ 44 w 329"/>
                      <a:gd name="T43" fmla="*/ 61 h 2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29"/>
                      <a:gd name="T67" fmla="*/ 0 h 245"/>
                      <a:gd name="T68" fmla="*/ 329 w 329"/>
                      <a:gd name="T69" fmla="*/ 245 h 2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29" h="245">
                        <a:moveTo>
                          <a:pt x="329" y="0"/>
                        </a:moveTo>
                        <a:lnTo>
                          <a:pt x="319" y="22"/>
                        </a:lnTo>
                        <a:lnTo>
                          <a:pt x="301" y="45"/>
                        </a:lnTo>
                        <a:lnTo>
                          <a:pt x="277" y="65"/>
                        </a:lnTo>
                        <a:lnTo>
                          <a:pt x="261" y="71"/>
                        </a:lnTo>
                        <a:lnTo>
                          <a:pt x="237" y="76"/>
                        </a:lnTo>
                        <a:lnTo>
                          <a:pt x="204" y="71"/>
                        </a:lnTo>
                        <a:lnTo>
                          <a:pt x="167" y="65"/>
                        </a:lnTo>
                        <a:lnTo>
                          <a:pt x="123" y="58"/>
                        </a:lnTo>
                        <a:lnTo>
                          <a:pt x="86" y="48"/>
                        </a:lnTo>
                        <a:lnTo>
                          <a:pt x="55" y="42"/>
                        </a:lnTo>
                        <a:lnTo>
                          <a:pt x="19" y="45"/>
                        </a:lnTo>
                        <a:lnTo>
                          <a:pt x="0" y="48"/>
                        </a:lnTo>
                        <a:lnTo>
                          <a:pt x="24" y="55"/>
                        </a:lnTo>
                        <a:lnTo>
                          <a:pt x="40" y="67"/>
                        </a:lnTo>
                        <a:lnTo>
                          <a:pt x="58" y="79"/>
                        </a:lnTo>
                        <a:lnTo>
                          <a:pt x="80" y="100"/>
                        </a:lnTo>
                        <a:lnTo>
                          <a:pt x="98" y="121"/>
                        </a:lnTo>
                        <a:lnTo>
                          <a:pt x="120" y="150"/>
                        </a:lnTo>
                        <a:lnTo>
                          <a:pt x="138" y="175"/>
                        </a:lnTo>
                        <a:lnTo>
                          <a:pt x="157" y="208"/>
                        </a:lnTo>
                        <a:lnTo>
                          <a:pt x="173" y="245"/>
                        </a:lnTo>
                      </a:path>
                    </a:pathLst>
                  </a:custGeom>
                  <a:noFill/>
                  <a:ln w="12700">
                    <a:solidFill>
                      <a:srgbClr val="FF8080"/>
                    </a:solidFill>
                    <a:round/>
                    <a:headEnd/>
                    <a:tailEnd/>
                  </a:ln>
                </p:spPr>
                <p:txBody>
                  <a:bodyPr/>
                  <a:lstStyle/>
                  <a:p>
                    <a:endParaRPr lang="cs-CZ"/>
                  </a:p>
                </p:txBody>
              </p:sp>
              <p:sp>
                <p:nvSpPr>
                  <p:cNvPr id="11586" name="Freeform 29"/>
                  <p:cNvSpPr>
                    <a:spLocks/>
                  </p:cNvSpPr>
                  <p:nvPr/>
                </p:nvSpPr>
                <p:spPr bwMode="auto">
                  <a:xfrm>
                    <a:off x="5095" y="3281"/>
                    <a:ext cx="114" cy="204"/>
                  </a:xfrm>
                  <a:custGeom>
                    <a:avLst/>
                    <a:gdLst>
                      <a:gd name="T0" fmla="*/ 14 w 228"/>
                      <a:gd name="T1" fmla="*/ 0 h 407"/>
                      <a:gd name="T2" fmla="*/ 10 w 228"/>
                      <a:gd name="T3" fmla="*/ 2 h 407"/>
                      <a:gd name="T4" fmla="*/ 5 w 228"/>
                      <a:gd name="T5" fmla="*/ 6 h 407"/>
                      <a:gd name="T6" fmla="*/ 2 w 228"/>
                      <a:gd name="T7" fmla="*/ 10 h 407"/>
                      <a:gd name="T8" fmla="*/ 1 w 228"/>
                      <a:gd name="T9" fmla="*/ 13 h 407"/>
                      <a:gd name="T10" fmla="*/ 0 w 228"/>
                      <a:gd name="T11" fmla="*/ 16 h 407"/>
                      <a:gd name="T12" fmla="*/ 1 w 228"/>
                      <a:gd name="T13" fmla="*/ 21 h 407"/>
                      <a:gd name="T14" fmla="*/ 3 w 228"/>
                      <a:gd name="T15" fmla="*/ 27 h 407"/>
                      <a:gd name="T16" fmla="*/ 6 w 228"/>
                      <a:gd name="T17" fmla="*/ 35 h 407"/>
                      <a:gd name="T18" fmla="*/ 10 w 228"/>
                      <a:gd name="T19" fmla="*/ 42 h 407"/>
                      <a:gd name="T20" fmla="*/ 14 w 228"/>
                      <a:gd name="T21" fmla="*/ 48 h 407"/>
                      <a:gd name="T22" fmla="*/ 19 w 228"/>
                      <a:gd name="T23" fmla="*/ 54 h 407"/>
                      <a:gd name="T24" fmla="*/ 25 w 228"/>
                      <a:gd name="T25" fmla="*/ 59 h 407"/>
                      <a:gd name="T26" fmla="*/ 30 w 228"/>
                      <a:gd name="T27" fmla="*/ 63 h 407"/>
                      <a:gd name="T28" fmla="*/ 38 w 228"/>
                      <a:gd name="T29" fmla="*/ 67 h 407"/>
                      <a:gd name="T30" fmla="*/ 41 w 228"/>
                      <a:gd name="T31" fmla="*/ 77 h 407"/>
                      <a:gd name="T32" fmla="*/ 45 w 228"/>
                      <a:gd name="T33" fmla="*/ 84 h 407"/>
                      <a:gd name="T34" fmla="*/ 52 w 228"/>
                      <a:gd name="T35" fmla="*/ 94 h 407"/>
                      <a:gd name="T36" fmla="*/ 57 w 228"/>
                      <a:gd name="T37" fmla="*/ 102 h 40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28"/>
                      <a:gd name="T58" fmla="*/ 0 h 407"/>
                      <a:gd name="T59" fmla="*/ 228 w 228"/>
                      <a:gd name="T60" fmla="*/ 407 h 40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28" h="407">
                        <a:moveTo>
                          <a:pt x="58" y="0"/>
                        </a:moveTo>
                        <a:lnTo>
                          <a:pt x="40" y="7"/>
                        </a:lnTo>
                        <a:lnTo>
                          <a:pt x="18" y="22"/>
                        </a:lnTo>
                        <a:lnTo>
                          <a:pt x="6" y="38"/>
                        </a:lnTo>
                        <a:lnTo>
                          <a:pt x="1" y="50"/>
                        </a:lnTo>
                        <a:lnTo>
                          <a:pt x="0" y="61"/>
                        </a:lnTo>
                        <a:lnTo>
                          <a:pt x="4" y="84"/>
                        </a:lnTo>
                        <a:lnTo>
                          <a:pt x="12" y="108"/>
                        </a:lnTo>
                        <a:lnTo>
                          <a:pt x="24" y="140"/>
                        </a:lnTo>
                        <a:lnTo>
                          <a:pt x="38" y="167"/>
                        </a:lnTo>
                        <a:lnTo>
                          <a:pt x="55" y="191"/>
                        </a:lnTo>
                        <a:lnTo>
                          <a:pt x="75" y="214"/>
                        </a:lnTo>
                        <a:lnTo>
                          <a:pt x="99" y="235"/>
                        </a:lnTo>
                        <a:lnTo>
                          <a:pt x="121" y="250"/>
                        </a:lnTo>
                        <a:lnTo>
                          <a:pt x="149" y="268"/>
                        </a:lnTo>
                        <a:lnTo>
                          <a:pt x="164" y="305"/>
                        </a:lnTo>
                        <a:lnTo>
                          <a:pt x="179" y="335"/>
                        </a:lnTo>
                        <a:lnTo>
                          <a:pt x="205" y="375"/>
                        </a:lnTo>
                        <a:lnTo>
                          <a:pt x="228" y="407"/>
                        </a:lnTo>
                      </a:path>
                    </a:pathLst>
                  </a:custGeom>
                  <a:noFill/>
                  <a:ln w="12700">
                    <a:solidFill>
                      <a:srgbClr val="FF8080"/>
                    </a:solidFill>
                    <a:round/>
                    <a:headEnd/>
                    <a:tailEnd/>
                  </a:ln>
                </p:spPr>
                <p:txBody>
                  <a:bodyPr/>
                  <a:lstStyle/>
                  <a:p>
                    <a:endParaRPr lang="cs-CZ"/>
                  </a:p>
                </p:txBody>
              </p:sp>
            </p:grpSp>
          </p:grpSp>
          <p:grpSp>
            <p:nvGrpSpPr>
              <p:cNvPr id="7" name="Group 30"/>
              <p:cNvGrpSpPr>
                <a:grpSpLocks/>
              </p:cNvGrpSpPr>
              <p:nvPr/>
            </p:nvGrpSpPr>
            <p:grpSpPr bwMode="auto">
              <a:xfrm>
                <a:off x="4922" y="3382"/>
                <a:ext cx="277" cy="292"/>
                <a:chOff x="4922" y="3382"/>
                <a:chExt cx="277" cy="292"/>
              </a:xfrm>
            </p:grpSpPr>
            <p:sp>
              <p:nvSpPr>
                <p:cNvPr id="11564" name="Freeform 31"/>
                <p:cNvSpPr>
                  <a:spLocks/>
                </p:cNvSpPr>
                <p:nvPr/>
              </p:nvSpPr>
              <p:spPr bwMode="auto">
                <a:xfrm>
                  <a:off x="4922" y="3382"/>
                  <a:ext cx="277" cy="292"/>
                </a:xfrm>
                <a:custGeom>
                  <a:avLst/>
                  <a:gdLst>
                    <a:gd name="T0" fmla="*/ 28 w 554"/>
                    <a:gd name="T1" fmla="*/ 79 h 586"/>
                    <a:gd name="T2" fmla="*/ 22 w 554"/>
                    <a:gd name="T3" fmla="*/ 77 h 586"/>
                    <a:gd name="T4" fmla="*/ 16 w 554"/>
                    <a:gd name="T5" fmla="*/ 74 h 586"/>
                    <a:gd name="T6" fmla="*/ 12 w 554"/>
                    <a:gd name="T7" fmla="*/ 71 h 586"/>
                    <a:gd name="T8" fmla="*/ 9 w 554"/>
                    <a:gd name="T9" fmla="*/ 66 h 586"/>
                    <a:gd name="T10" fmla="*/ 6 w 554"/>
                    <a:gd name="T11" fmla="*/ 61 h 586"/>
                    <a:gd name="T12" fmla="*/ 3 w 554"/>
                    <a:gd name="T13" fmla="*/ 55 h 586"/>
                    <a:gd name="T14" fmla="*/ 1 w 554"/>
                    <a:gd name="T15" fmla="*/ 49 h 586"/>
                    <a:gd name="T16" fmla="*/ 0 w 554"/>
                    <a:gd name="T17" fmla="*/ 41 h 586"/>
                    <a:gd name="T18" fmla="*/ 1 w 554"/>
                    <a:gd name="T19" fmla="*/ 34 h 586"/>
                    <a:gd name="T20" fmla="*/ 2 w 554"/>
                    <a:gd name="T21" fmla="*/ 28 h 586"/>
                    <a:gd name="T22" fmla="*/ 6 w 554"/>
                    <a:gd name="T23" fmla="*/ 21 h 586"/>
                    <a:gd name="T24" fmla="*/ 10 w 554"/>
                    <a:gd name="T25" fmla="*/ 16 h 586"/>
                    <a:gd name="T26" fmla="*/ 15 w 554"/>
                    <a:gd name="T27" fmla="*/ 10 h 586"/>
                    <a:gd name="T28" fmla="*/ 20 w 554"/>
                    <a:gd name="T29" fmla="*/ 6 h 586"/>
                    <a:gd name="T30" fmla="*/ 26 w 554"/>
                    <a:gd name="T31" fmla="*/ 3 h 586"/>
                    <a:gd name="T32" fmla="*/ 33 w 554"/>
                    <a:gd name="T33" fmla="*/ 1 h 586"/>
                    <a:gd name="T34" fmla="*/ 39 w 554"/>
                    <a:gd name="T35" fmla="*/ 0 h 586"/>
                    <a:gd name="T36" fmla="*/ 49 w 554"/>
                    <a:gd name="T37" fmla="*/ 0 h 586"/>
                    <a:gd name="T38" fmla="*/ 62 w 554"/>
                    <a:gd name="T39" fmla="*/ 1 h 586"/>
                    <a:gd name="T40" fmla="*/ 72 w 554"/>
                    <a:gd name="T41" fmla="*/ 3 h 586"/>
                    <a:gd name="T42" fmla="*/ 82 w 554"/>
                    <a:gd name="T43" fmla="*/ 5 h 586"/>
                    <a:gd name="T44" fmla="*/ 94 w 554"/>
                    <a:gd name="T45" fmla="*/ 10 h 586"/>
                    <a:gd name="T46" fmla="*/ 103 w 554"/>
                    <a:gd name="T47" fmla="*/ 15 h 586"/>
                    <a:gd name="T48" fmla="*/ 111 w 554"/>
                    <a:gd name="T49" fmla="*/ 20 h 586"/>
                    <a:gd name="T50" fmla="*/ 117 w 554"/>
                    <a:gd name="T51" fmla="*/ 27 h 586"/>
                    <a:gd name="T52" fmla="*/ 123 w 554"/>
                    <a:gd name="T53" fmla="*/ 36 h 586"/>
                    <a:gd name="T54" fmla="*/ 129 w 554"/>
                    <a:gd name="T55" fmla="*/ 43 h 586"/>
                    <a:gd name="T56" fmla="*/ 133 w 554"/>
                    <a:gd name="T57" fmla="*/ 52 h 586"/>
                    <a:gd name="T58" fmla="*/ 136 w 554"/>
                    <a:gd name="T59" fmla="*/ 60 h 586"/>
                    <a:gd name="T60" fmla="*/ 139 w 554"/>
                    <a:gd name="T61" fmla="*/ 71 h 586"/>
                    <a:gd name="T62" fmla="*/ 139 w 554"/>
                    <a:gd name="T63" fmla="*/ 82 h 586"/>
                    <a:gd name="T64" fmla="*/ 137 w 554"/>
                    <a:gd name="T65" fmla="*/ 92 h 586"/>
                    <a:gd name="T66" fmla="*/ 135 w 554"/>
                    <a:gd name="T67" fmla="*/ 101 h 586"/>
                    <a:gd name="T68" fmla="*/ 131 w 554"/>
                    <a:gd name="T69" fmla="*/ 107 h 586"/>
                    <a:gd name="T70" fmla="*/ 126 w 554"/>
                    <a:gd name="T71" fmla="*/ 111 h 586"/>
                    <a:gd name="T72" fmla="*/ 120 w 554"/>
                    <a:gd name="T73" fmla="*/ 116 h 586"/>
                    <a:gd name="T74" fmla="*/ 110 w 554"/>
                    <a:gd name="T75" fmla="*/ 123 h 586"/>
                    <a:gd name="T76" fmla="*/ 102 w 554"/>
                    <a:gd name="T77" fmla="*/ 129 h 586"/>
                    <a:gd name="T78" fmla="*/ 92 w 554"/>
                    <a:gd name="T79" fmla="*/ 136 h 586"/>
                    <a:gd name="T80" fmla="*/ 82 w 554"/>
                    <a:gd name="T81" fmla="*/ 140 h 586"/>
                    <a:gd name="T82" fmla="*/ 74 w 554"/>
                    <a:gd name="T83" fmla="*/ 143 h 586"/>
                    <a:gd name="T84" fmla="*/ 63 w 554"/>
                    <a:gd name="T85" fmla="*/ 145 h 586"/>
                    <a:gd name="T86" fmla="*/ 54 w 554"/>
                    <a:gd name="T87" fmla="*/ 146 h 586"/>
                    <a:gd name="T88" fmla="*/ 44 w 554"/>
                    <a:gd name="T89" fmla="*/ 145 h 586"/>
                    <a:gd name="T90" fmla="*/ 36 w 554"/>
                    <a:gd name="T91" fmla="*/ 143 h 586"/>
                    <a:gd name="T92" fmla="*/ 29 w 554"/>
                    <a:gd name="T93" fmla="*/ 140 h 586"/>
                    <a:gd name="T94" fmla="*/ 23 w 554"/>
                    <a:gd name="T95" fmla="*/ 135 h 586"/>
                    <a:gd name="T96" fmla="*/ 17 w 554"/>
                    <a:gd name="T97" fmla="*/ 128 h 586"/>
                    <a:gd name="T98" fmla="*/ 13 w 554"/>
                    <a:gd name="T99" fmla="*/ 122 h 586"/>
                    <a:gd name="T100" fmla="*/ 9 w 554"/>
                    <a:gd name="T101" fmla="*/ 117 h 586"/>
                    <a:gd name="T102" fmla="*/ 9 w 554"/>
                    <a:gd name="T103" fmla="*/ 109 h 586"/>
                    <a:gd name="T104" fmla="*/ 9 w 554"/>
                    <a:gd name="T105" fmla="*/ 101 h 586"/>
                    <a:gd name="T106" fmla="*/ 10 w 554"/>
                    <a:gd name="T107" fmla="*/ 93 h 586"/>
                    <a:gd name="T108" fmla="*/ 13 w 554"/>
                    <a:gd name="T109" fmla="*/ 86 h 586"/>
                    <a:gd name="T110" fmla="*/ 17 w 554"/>
                    <a:gd name="T111" fmla="*/ 82 h 586"/>
                    <a:gd name="T112" fmla="*/ 22 w 554"/>
                    <a:gd name="T113" fmla="*/ 80 h 586"/>
                    <a:gd name="T114" fmla="*/ 28 w 554"/>
                    <a:gd name="T115" fmla="*/ 79 h 5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4"/>
                    <a:gd name="T175" fmla="*/ 0 h 586"/>
                    <a:gd name="T176" fmla="*/ 554 w 554"/>
                    <a:gd name="T177" fmla="*/ 586 h 5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4" h="586">
                      <a:moveTo>
                        <a:pt x="114" y="319"/>
                      </a:moveTo>
                      <a:lnTo>
                        <a:pt x="89" y="310"/>
                      </a:lnTo>
                      <a:lnTo>
                        <a:pt x="64" y="298"/>
                      </a:lnTo>
                      <a:lnTo>
                        <a:pt x="50" y="285"/>
                      </a:lnTo>
                      <a:lnTo>
                        <a:pt x="37" y="266"/>
                      </a:lnTo>
                      <a:lnTo>
                        <a:pt x="24" y="246"/>
                      </a:lnTo>
                      <a:lnTo>
                        <a:pt x="12" y="221"/>
                      </a:lnTo>
                      <a:lnTo>
                        <a:pt x="5" y="196"/>
                      </a:lnTo>
                      <a:lnTo>
                        <a:pt x="0" y="166"/>
                      </a:lnTo>
                      <a:lnTo>
                        <a:pt x="2" y="138"/>
                      </a:lnTo>
                      <a:lnTo>
                        <a:pt x="9" y="113"/>
                      </a:lnTo>
                      <a:lnTo>
                        <a:pt x="25" y="85"/>
                      </a:lnTo>
                      <a:lnTo>
                        <a:pt x="40" y="66"/>
                      </a:lnTo>
                      <a:lnTo>
                        <a:pt x="62" y="43"/>
                      </a:lnTo>
                      <a:lnTo>
                        <a:pt x="82" y="25"/>
                      </a:lnTo>
                      <a:lnTo>
                        <a:pt x="104" y="14"/>
                      </a:lnTo>
                      <a:lnTo>
                        <a:pt x="130" y="6"/>
                      </a:lnTo>
                      <a:lnTo>
                        <a:pt x="158" y="0"/>
                      </a:lnTo>
                      <a:lnTo>
                        <a:pt x="199" y="0"/>
                      </a:lnTo>
                      <a:lnTo>
                        <a:pt x="249" y="4"/>
                      </a:lnTo>
                      <a:lnTo>
                        <a:pt x="291" y="12"/>
                      </a:lnTo>
                      <a:lnTo>
                        <a:pt x="331" y="23"/>
                      </a:lnTo>
                      <a:lnTo>
                        <a:pt x="379" y="43"/>
                      </a:lnTo>
                      <a:lnTo>
                        <a:pt x="414" y="62"/>
                      </a:lnTo>
                      <a:lnTo>
                        <a:pt x="444" y="83"/>
                      </a:lnTo>
                      <a:lnTo>
                        <a:pt x="468" y="108"/>
                      </a:lnTo>
                      <a:lnTo>
                        <a:pt x="492" y="145"/>
                      </a:lnTo>
                      <a:lnTo>
                        <a:pt x="514" y="175"/>
                      </a:lnTo>
                      <a:lnTo>
                        <a:pt x="531" y="209"/>
                      </a:lnTo>
                      <a:lnTo>
                        <a:pt x="542" y="243"/>
                      </a:lnTo>
                      <a:lnTo>
                        <a:pt x="553" y="286"/>
                      </a:lnTo>
                      <a:lnTo>
                        <a:pt x="554" y="329"/>
                      </a:lnTo>
                      <a:lnTo>
                        <a:pt x="548" y="371"/>
                      </a:lnTo>
                      <a:lnTo>
                        <a:pt x="539" y="405"/>
                      </a:lnTo>
                      <a:lnTo>
                        <a:pt x="524" y="430"/>
                      </a:lnTo>
                      <a:lnTo>
                        <a:pt x="506" y="448"/>
                      </a:lnTo>
                      <a:lnTo>
                        <a:pt x="481" y="468"/>
                      </a:lnTo>
                      <a:lnTo>
                        <a:pt x="443" y="496"/>
                      </a:lnTo>
                      <a:lnTo>
                        <a:pt x="411" y="518"/>
                      </a:lnTo>
                      <a:lnTo>
                        <a:pt x="370" y="546"/>
                      </a:lnTo>
                      <a:lnTo>
                        <a:pt x="331" y="564"/>
                      </a:lnTo>
                      <a:lnTo>
                        <a:pt x="297" y="573"/>
                      </a:lnTo>
                      <a:lnTo>
                        <a:pt x="254" y="583"/>
                      </a:lnTo>
                      <a:lnTo>
                        <a:pt x="217" y="586"/>
                      </a:lnTo>
                      <a:lnTo>
                        <a:pt x="178" y="583"/>
                      </a:lnTo>
                      <a:lnTo>
                        <a:pt x="146" y="575"/>
                      </a:lnTo>
                      <a:lnTo>
                        <a:pt x="119" y="561"/>
                      </a:lnTo>
                      <a:lnTo>
                        <a:pt x="92" y="543"/>
                      </a:lnTo>
                      <a:lnTo>
                        <a:pt x="67" y="515"/>
                      </a:lnTo>
                      <a:lnTo>
                        <a:pt x="52" y="492"/>
                      </a:lnTo>
                      <a:lnTo>
                        <a:pt x="39" y="469"/>
                      </a:lnTo>
                      <a:lnTo>
                        <a:pt x="34" y="440"/>
                      </a:lnTo>
                      <a:lnTo>
                        <a:pt x="37" y="408"/>
                      </a:lnTo>
                      <a:lnTo>
                        <a:pt x="43" y="374"/>
                      </a:lnTo>
                      <a:lnTo>
                        <a:pt x="53" y="347"/>
                      </a:lnTo>
                      <a:lnTo>
                        <a:pt x="68" y="332"/>
                      </a:lnTo>
                      <a:lnTo>
                        <a:pt x="89" y="323"/>
                      </a:lnTo>
                      <a:lnTo>
                        <a:pt x="114" y="319"/>
                      </a:lnTo>
                      <a:close/>
                    </a:path>
                  </a:pathLst>
                </a:custGeom>
                <a:solidFill>
                  <a:srgbClr val="A05000"/>
                </a:solidFill>
                <a:ln w="9525">
                  <a:noFill/>
                  <a:round/>
                  <a:headEnd/>
                  <a:tailEnd/>
                </a:ln>
              </p:spPr>
              <p:txBody>
                <a:bodyPr/>
                <a:lstStyle/>
                <a:p>
                  <a:endParaRPr lang="cs-CZ"/>
                </a:p>
              </p:txBody>
            </p:sp>
            <p:grpSp>
              <p:nvGrpSpPr>
                <p:cNvPr id="8" name="Group 32"/>
                <p:cNvGrpSpPr>
                  <a:grpSpLocks/>
                </p:cNvGrpSpPr>
                <p:nvPr/>
              </p:nvGrpSpPr>
              <p:grpSpPr bwMode="auto">
                <a:xfrm>
                  <a:off x="4990" y="3457"/>
                  <a:ext cx="145" cy="157"/>
                  <a:chOff x="4990" y="3457"/>
                  <a:chExt cx="145" cy="157"/>
                </a:xfrm>
              </p:grpSpPr>
              <p:sp>
                <p:nvSpPr>
                  <p:cNvPr id="11566" name="Freeform 33"/>
                  <p:cNvSpPr>
                    <a:spLocks/>
                  </p:cNvSpPr>
                  <p:nvPr/>
                </p:nvSpPr>
                <p:spPr bwMode="auto">
                  <a:xfrm>
                    <a:off x="4990" y="3495"/>
                    <a:ext cx="145" cy="52"/>
                  </a:xfrm>
                  <a:custGeom>
                    <a:avLst/>
                    <a:gdLst>
                      <a:gd name="T0" fmla="*/ 73 w 290"/>
                      <a:gd name="T1" fmla="*/ 0 h 105"/>
                      <a:gd name="T2" fmla="*/ 70 w 290"/>
                      <a:gd name="T3" fmla="*/ 4 h 105"/>
                      <a:gd name="T4" fmla="*/ 65 w 290"/>
                      <a:gd name="T5" fmla="*/ 10 h 105"/>
                      <a:gd name="T6" fmla="*/ 59 w 290"/>
                      <a:gd name="T7" fmla="*/ 15 h 105"/>
                      <a:gd name="T8" fmla="*/ 52 w 290"/>
                      <a:gd name="T9" fmla="*/ 19 h 105"/>
                      <a:gd name="T10" fmla="*/ 46 w 290"/>
                      <a:gd name="T11" fmla="*/ 21 h 105"/>
                      <a:gd name="T12" fmla="*/ 39 w 290"/>
                      <a:gd name="T13" fmla="*/ 23 h 105"/>
                      <a:gd name="T14" fmla="*/ 32 w 290"/>
                      <a:gd name="T15" fmla="*/ 25 h 105"/>
                      <a:gd name="T16" fmla="*/ 27 w 290"/>
                      <a:gd name="T17" fmla="*/ 26 h 105"/>
                      <a:gd name="T18" fmla="*/ 18 w 290"/>
                      <a:gd name="T19" fmla="*/ 25 h 105"/>
                      <a:gd name="T20" fmla="*/ 10 w 290"/>
                      <a:gd name="T21" fmla="*/ 24 h 105"/>
                      <a:gd name="T22" fmla="*/ 0 w 290"/>
                      <a:gd name="T23" fmla="*/ 23 h 10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90"/>
                      <a:gd name="T37" fmla="*/ 0 h 105"/>
                      <a:gd name="T38" fmla="*/ 290 w 290"/>
                      <a:gd name="T39" fmla="*/ 105 h 10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90" h="105">
                        <a:moveTo>
                          <a:pt x="290" y="0"/>
                        </a:moveTo>
                        <a:lnTo>
                          <a:pt x="279" y="16"/>
                        </a:lnTo>
                        <a:lnTo>
                          <a:pt x="259" y="40"/>
                        </a:lnTo>
                        <a:lnTo>
                          <a:pt x="236" y="61"/>
                        </a:lnTo>
                        <a:lnTo>
                          <a:pt x="210" y="77"/>
                        </a:lnTo>
                        <a:lnTo>
                          <a:pt x="184" y="87"/>
                        </a:lnTo>
                        <a:lnTo>
                          <a:pt x="156" y="95"/>
                        </a:lnTo>
                        <a:lnTo>
                          <a:pt x="128" y="102"/>
                        </a:lnTo>
                        <a:lnTo>
                          <a:pt x="109" y="105"/>
                        </a:lnTo>
                        <a:lnTo>
                          <a:pt x="74" y="102"/>
                        </a:lnTo>
                        <a:lnTo>
                          <a:pt x="41" y="99"/>
                        </a:lnTo>
                        <a:lnTo>
                          <a:pt x="0" y="93"/>
                        </a:lnTo>
                      </a:path>
                    </a:pathLst>
                  </a:custGeom>
                  <a:noFill/>
                  <a:ln w="12700">
                    <a:solidFill>
                      <a:srgbClr val="FFE0C0"/>
                    </a:solidFill>
                    <a:round/>
                    <a:headEnd/>
                    <a:tailEnd/>
                  </a:ln>
                </p:spPr>
                <p:txBody>
                  <a:bodyPr/>
                  <a:lstStyle/>
                  <a:p>
                    <a:endParaRPr lang="cs-CZ"/>
                  </a:p>
                </p:txBody>
              </p:sp>
              <p:sp>
                <p:nvSpPr>
                  <p:cNvPr id="11567" name="Freeform 34"/>
                  <p:cNvSpPr>
                    <a:spLocks/>
                  </p:cNvSpPr>
                  <p:nvPr/>
                </p:nvSpPr>
                <p:spPr bwMode="auto">
                  <a:xfrm>
                    <a:off x="5069" y="3457"/>
                    <a:ext cx="15" cy="157"/>
                  </a:xfrm>
                  <a:custGeom>
                    <a:avLst/>
                    <a:gdLst>
                      <a:gd name="T0" fmla="*/ 0 w 30"/>
                      <a:gd name="T1" fmla="*/ 0 h 314"/>
                      <a:gd name="T2" fmla="*/ 3 w 30"/>
                      <a:gd name="T3" fmla="*/ 5 h 314"/>
                      <a:gd name="T4" fmla="*/ 6 w 30"/>
                      <a:gd name="T5" fmla="*/ 14 h 314"/>
                      <a:gd name="T6" fmla="*/ 7 w 30"/>
                      <a:gd name="T7" fmla="*/ 21 h 314"/>
                      <a:gd name="T8" fmla="*/ 7 w 30"/>
                      <a:gd name="T9" fmla="*/ 25 h 314"/>
                      <a:gd name="T10" fmla="*/ 6 w 30"/>
                      <a:gd name="T11" fmla="*/ 30 h 314"/>
                      <a:gd name="T12" fmla="*/ 3 w 30"/>
                      <a:gd name="T13" fmla="*/ 37 h 314"/>
                      <a:gd name="T14" fmla="*/ 2 w 30"/>
                      <a:gd name="T15" fmla="*/ 40 h 314"/>
                      <a:gd name="T16" fmla="*/ 1 w 30"/>
                      <a:gd name="T17" fmla="*/ 44 h 314"/>
                      <a:gd name="T18" fmla="*/ 2 w 30"/>
                      <a:gd name="T19" fmla="*/ 48 h 314"/>
                      <a:gd name="T20" fmla="*/ 4 w 30"/>
                      <a:gd name="T21" fmla="*/ 52 h 314"/>
                      <a:gd name="T22" fmla="*/ 6 w 30"/>
                      <a:gd name="T23" fmla="*/ 56 h 314"/>
                      <a:gd name="T24" fmla="*/ 8 w 30"/>
                      <a:gd name="T25" fmla="*/ 59 h 314"/>
                      <a:gd name="T26" fmla="*/ 7 w 30"/>
                      <a:gd name="T27" fmla="*/ 61 h 314"/>
                      <a:gd name="T28" fmla="*/ 5 w 30"/>
                      <a:gd name="T29" fmla="*/ 67 h 314"/>
                      <a:gd name="T30" fmla="*/ 3 w 30"/>
                      <a:gd name="T31" fmla="*/ 73 h 314"/>
                      <a:gd name="T32" fmla="*/ 1 w 30"/>
                      <a:gd name="T33" fmla="*/ 79 h 31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0"/>
                      <a:gd name="T52" fmla="*/ 0 h 314"/>
                      <a:gd name="T53" fmla="*/ 30 w 30"/>
                      <a:gd name="T54" fmla="*/ 314 h 31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0" h="314">
                        <a:moveTo>
                          <a:pt x="0" y="0"/>
                        </a:moveTo>
                        <a:lnTo>
                          <a:pt x="9" y="23"/>
                        </a:lnTo>
                        <a:lnTo>
                          <a:pt x="21" y="57"/>
                        </a:lnTo>
                        <a:lnTo>
                          <a:pt x="25" y="84"/>
                        </a:lnTo>
                        <a:lnTo>
                          <a:pt x="28" y="102"/>
                        </a:lnTo>
                        <a:lnTo>
                          <a:pt x="22" y="121"/>
                        </a:lnTo>
                        <a:lnTo>
                          <a:pt x="11" y="145"/>
                        </a:lnTo>
                        <a:lnTo>
                          <a:pt x="5" y="160"/>
                        </a:lnTo>
                        <a:lnTo>
                          <a:pt x="2" y="177"/>
                        </a:lnTo>
                        <a:lnTo>
                          <a:pt x="6" y="192"/>
                        </a:lnTo>
                        <a:lnTo>
                          <a:pt x="16" y="210"/>
                        </a:lnTo>
                        <a:lnTo>
                          <a:pt x="24" y="226"/>
                        </a:lnTo>
                        <a:lnTo>
                          <a:pt x="30" y="237"/>
                        </a:lnTo>
                        <a:lnTo>
                          <a:pt x="25" y="246"/>
                        </a:lnTo>
                        <a:lnTo>
                          <a:pt x="18" y="265"/>
                        </a:lnTo>
                        <a:lnTo>
                          <a:pt x="9" y="289"/>
                        </a:lnTo>
                        <a:lnTo>
                          <a:pt x="2" y="314"/>
                        </a:lnTo>
                      </a:path>
                    </a:pathLst>
                  </a:custGeom>
                  <a:noFill/>
                  <a:ln w="12700">
                    <a:solidFill>
                      <a:srgbClr val="FFE0C0"/>
                    </a:solidFill>
                    <a:round/>
                    <a:headEnd/>
                    <a:tailEnd/>
                  </a:ln>
                </p:spPr>
                <p:txBody>
                  <a:bodyPr/>
                  <a:lstStyle/>
                  <a:p>
                    <a:endParaRPr lang="cs-CZ"/>
                  </a:p>
                </p:txBody>
              </p:sp>
              <p:sp>
                <p:nvSpPr>
                  <p:cNvPr id="11568" name="Freeform 35"/>
                  <p:cNvSpPr>
                    <a:spLocks/>
                  </p:cNvSpPr>
                  <p:nvPr/>
                </p:nvSpPr>
                <p:spPr bwMode="auto">
                  <a:xfrm>
                    <a:off x="5020" y="3493"/>
                    <a:ext cx="24" cy="110"/>
                  </a:xfrm>
                  <a:custGeom>
                    <a:avLst/>
                    <a:gdLst>
                      <a:gd name="T0" fmla="*/ 0 w 49"/>
                      <a:gd name="T1" fmla="*/ 0 h 220"/>
                      <a:gd name="T2" fmla="*/ 4 w 49"/>
                      <a:gd name="T3" fmla="*/ 4 h 220"/>
                      <a:gd name="T4" fmla="*/ 6 w 49"/>
                      <a:gd name="T5" fmla="*/ 7 h 220"/>
                      <a:gd name="T6" fmla="*/ 9 w 49"/>
                      <a:gd name="T7" fmla="*/ 14 h 220"/>
                      <a:gd name="T8" fmla="*/ 11 w 49"/>
                      <a:gd name="T9" fmla="*/ 20 h 220"/>
                      <a:gd name="T10" fmla="*/ 12 w 49"/>
                      <a:gd name="T11" fmla="*/ 29 h 220"/>
                      <a:gd name="T12" fmla="*/ 11 w 49"/>
                      <a:gd name="T13" fmla="*/ 37 h 220"/>
                      <a:gd name="T14" fmla="*/ 10 w 49"/>
                      <a:gd name="T15" fmla="*/ 44 h 220"/>
                      <a:gd name="T16" fmla="*/ 7 w 49"/>
                      <a:gd name="T17" fmla="*/ 50 h 220"/>
                      <a:gd name="T18" fmla="*/ 2 w 49"/>
                      <a:gd name="T19" fmla="*/ 55 h 2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
                      <a:gd name="T31" fmla="*/ 0 h 220"/>
                      <a:gd name="T32" fmla="*/ 49 w 49"/>
                      <a:gd name="T33" fmla="*/ 220 h 2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 h="220">
                        <a:moveTo>
                          <a:pt x="0" y="0"/>
                        </a:moveTo>
                        <a:lnTo>
                          <a:pt x="16" y="16"/>
                        </a:lnTo>
                        <a:lnTo>
                          <a:pt x="27" y="30"/>
                        </a:lnTo>
                        <a:lnTo>
                          <a:pt x="37" y="53"/>
                        </a:lnTo>
                        <a:lnTo>
                          <a:pt x="44" y="80"/>
                        </a:lnTo>
                        <a:lnTo>
                          <a:pt x="49" y="116"/>
                        </a:lnTo>
                        <a:lnTo>
                          <a:pt x="46" y="145"/>
                        </a:lnTo>
                        <a:lnTo>
                          <a:pt x="40" y="174"/>
                        </a:lnTo>
                        <a:lnTo>
                          <a:pt x="28" y="198"/>
                        </a:lnTo>
                        <a:lnTo>
                          <a:pt x="10" y="220"/>
                        </a:lnTo>
                      </a:path>
                    </a:pathLst>
                  </a:custGeom>
                  <a:noFill/>
                  <a:ln w="12700">
                    <a:solidFill>
                      <a:srgbClr val="FFE0C0"/>
                    </a:solidFill>
                    <a:round/>
                    <a:headEnd/>
                    <a:tailEnd/>
                  </a:ln>
                </p:spPr>
                <p:txBody>
                  <a:bodyPr/>
                  <a:lstStyle/>
                  <a:p>
                    <a:endParaRPr lang="cs-CZ"/>
                  </a:p>
                </p:txBody>
              </p:sp>
              <p:sp>
                <p:nvSpPr>
                  <p:cNvPr id="11569" name="Freeform 36"/>
                  <p:cNvSpPr>
                    <a:spLocks/>
                  </p:cNvSpPr>
                  <p:nvPr/>
                </p:nvSpPr>
                <p:spPr bwMode="auto">
                  <a:xfrm>
                    <a:off x="5086" y="3539"/>
                    <a:ext cx="46" cy="31"/>
                  </a:xfrm>
                  <a:custGeom>
                    <a:avLst/>
                    <a:gdLst>
                      <a:gd name="T0" fmla="*/ 0 w 94"/>
                      <a:gd name="T1" fmla="*/ 0 h 61"/>
                      <a:gd name="T2" fmla="*/ 7 w 94"/>
                      <a:gd name="T3" fmla="*/ 2 h 61"/>
                      <a:gd name="T4" fmla="*/ 12 w 94"/>
                      <a:gd name="T5" fmla="*/ 4 h 61"/>
                      <a:gd name="T6" fmla="*/ 16 w 94"/>
                      <a:gd name="T7" fmla="*/ 6 h 61"/>
                      <a:gd name="T8" fmla="*/ 20 w 94"/>
                      <a:gd name="T9" fmla="*/ 12 h 61"/>
                      <a:gd name="T10" fmla="*/ 23 w 94"/>
                      <a:gd name="T11" fmla="*/ 16 h 61"/>
                      <a:gd name="T12" fmla="*/ 0 60000 65536"/>
                      <a:gd name="T13" fmla="*/ 0 60000 65536"/>
                      <a:gd name="T14" fmla="*/ 0 60000 65536"/>
                      <a:gd name="T15" fmla="*/ 0 60000 65536"/>
                      <a:gd name="T16" fmla="*/ 0 60000 65536"/>
                      <a:gd name="T17" fmla="*/ 0 60000 65536"/>
                      <a:gd name="T18" fmla="*/ 0 w 94"/>
                      <a:gd name="T19" fmla="*/ 0 h 61"/>
                      <a:gd name="T20" fmla="*/ 94 w 94"/>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94" h="61">
                        <a:moveTo>
                          <a:pt x="0" y="0"/>
                        </a:moveTo>
                        <a:lnTo>
                          <a:pt x="28" y="6"/>
                        </a:lnTo>
                        <a:lnTo>
                          <a:pt x="49" y="14"/>
                        </a:lnTo>
                        <a:lnTo>
                          <a:pt x="65" y="24"/>
                        </a:lnTo>
                        <a:lnTo>
                          <a:pt x="81" y="45"/>
                        </a:lnTo>
                        <a:lnTo>
                          <a:pt x="94" y="61"/>
                        </a:lnTo>
                      </a:path>
                    </a:pathLst>
                  </a:custGeom>
                  <a:noFill/>
                  <a:ln w="12700">
                    <a:solidFill>
                      <a:srgbClr val="FFE0C0"/>
                    </a:solidFill>
                    <a:round/>
                    <a:headEnd/>
                    <a:tailEnd/>
                  </a:ln>
                </p:spPr>
                <p:txBody>
                  <a:bodyPr/>
                  <a:lstStyle/>
                  <a:p>
                    <a:endParaRPr lang="cs-CZ"/>
                  </a:p>
                </p:txBody>
              </p:sp>
            </p:grpSp>
          </p:grpSp>
        </p:grpSp>
        <p:grpSp>
          <p:nvGrpSpPr>
            <p:cNvPr id="9" name="Group 37"/>
            <p:cNvGrpSpPr>
              <a:grpSpLocks/>
            </p:cNvGrpSpPr>
            <p:nvPr/>
          </p:nvGrpSpPr>
          <p:grpSpPr bwMode="auto">
            <a:xfrm>
              <a:off x="4639" y="3238"/>
              <a:ext cx="431" cy="887"/>
              <a:chOff x="4639" y="3238"/>
              <a:chExt cx="431" cy="887"/>
            </a:xfrm>
          </p:grpSpPr>
          <p:grpSp>
            <p:nvGrpSpPr>
              <p:cNvPr id="10" name="Group 38"/>
              <p:cNvGrpSpPr>
                <a:grpSpLocks/>
              </p:cNvGrpSpPr>
              <p:nvPr/>
            </p:nvGrpSpPr>
            <p:grpSpPr bwMode="auto">
              <a:xfrm>
                <a:off x="4639" y="3238"/>
                <a:ext cx="431" cy="252"/>
                <a:chOff x="4639" y="3238"/>
                <a:chExt cx="431" cy="252"/>
              </a:xfrm>
            </p:grpSpPr>
            <p:grpSp>
              <p:nvGrpSpPr>
                <p:cNvPr id="11" name="Group 39"/>
                <p:cNvGrpSpPr>
                  <a:grpSpLocks/>
                </p:cNvGrpSpPr>
                <p:nvPr/>
              </p:nvGrpSpPr>
              <p:grpSpPr bwMode="auto">
                <a:xfrm>
                  <a:off x="4639" y="3238"/>
                  <a:ext cx="431" cy="252"/>
                  <a:chOff x="4639" y="3238"/>
                  <a:chExt cx="431" cy="252"/>
                </a:xfrm>
              </p:grpSpPr>
              <p:grpSp>
                <p:nvGrpSpPr>
                  <p:cNvPr id="12" name="Group 40"/>
                  <p:cNvGrpSpPr>
                    <a:grpSpLocks/>
                  </p:cNvGrpSpPr>
                  <p:nvPr/>
                </p:nvGrpSpPr>
                <p:grpSpPr bwMode="auto">
                  <a:xfrm>
                    <a:off x="4639" y="3238"/>
                    <a:ext cx="431" cy="252"/>
                    <a:chOff x="4639" y="3238"/>
                    <a:chExt cx="431" cy="252"/>
                  </a:xfrm>
                </p:grpSpPr>
                <p:sp>
                  <p:nvSpPr>
                    <p:cNvPr id="11560" name="Freeform 41"/>
                    <p:cNvSpPr>
                      <a:spLocks/>
                    </p:cNvSpPr>
                    <p:nvPr/>
                  </p:nvSpPr>
                  <p:spPr bwMode="auto">
                    <a:xfrm>
                      <a:off x="4639" y="3238"/>
                      <a:ext cx="431" cy="252"/>
                    </a:xfrm>
                    <a:custGeom>
                      <a:avLst/>
                      <a:gdLst>
                        <a:gd name="T0" fmla="*/ 66 w 862"/>
                        <a:gd name="T1" fmla="*/ 123 h 505"/>
                        <a:gd name="T2" fmla="*/ 55 w 862"/>
                        <a:gd name="T3" fmla="*/ 126 h 505"/>
                        <a:gd name="T4" fmla="*/ 47 w 862"/>
                        <a:gd name="T5" fmla="*/ 124 h 505"/>
                        <a:gd name="T6" fmla="*/ 43 w 862"/>
                        <a:gd name="T7" fmla="*/ 119 h 505"/>
                        <a:gd name="T8" fmla="*/ 44 w 862"/>
                        <a:gd name="T9" fmla="*/ 112 h 505"/>
                        <a:gd name="T10" fmla="*/ 50 w 862"/>
                        <a:gd name="T11" fmla="*/ 105 h 505"/>
                        <a:gd name="T12" fmla="*/ 62 w 862"/>
                        <a:gd name="T13" fmla="*/ 100 h 505"/>
                        <a:gd name="T14" fmla="*/ 74 w 862"/>
                        <a:gd name="T15" fmla="*/ 96 h 505"/>
                        <a:gd name="T16" fmla="*/ 65 w 862"/>
                        <a:gd name="T17" fmla="*/ 88 h 505"/>
                        <a:gd name="T18" fmla="*/ 74 w 862"/>
                        <a:gd name="T19" fmla="*/ 76 h 505"/>
                        <a:gd name="T20" fmla="*/ 75 w 862"/>
                        <a:gd name="T21" fmla="*/ 65 h 505"/>
                        <a:gd name="T22" fmla="*/ 66 w 862"/>
                        <a:gd name="T23" fmla="*/ 62 h 505"/>
                        <a:gd name="T24" fmla="*/ 46 w 862"/>
                        <a:gd name="T25" fmla="*/ 61 h 505"/>
                        <a:gd name="T26" fmla="*/ 3 w 862"/>
                        <a:gd name="T27" fmla="*/ 56 h 505"/>
                        <a:gd name="T28" fmla="*/ 0 w 862"/>
                        <a:gd name="T29" fmla="*/ 46 h 505"/>
                        <a:gd name="T30" fmla="*/ 3 w 862"/>
                        <a:gd name="T31" fmla="*/ 38 h 505"/>
                        <a:gd name="T32" fmla="*/ 7 w 862"/>
                        <a:gd name="T33" fmla="*/ 30 h 505"/>
                        <a:gd name="T34" fmla="*/ 19 w 862"/>
                        <a:gd name="T35" fmla="*/ 22 h 505"/>
                        <a:gd name="T36" fmla="*/ 33 w 862"/>
                        <a:gd name="T37" fmla="*/ 16 h 505"/>
                        <a:gd name="T38" fmla="*/ 54 w 862"/>
                        <a:gd name="T39" fmla="*/ 10 h 505"/>
                        <a:gd name="T40" fmla="*/ 75 w 862"/>
                        <a:gd name="T41" fmla="*/ 4 h 505"/>
                        <a:gd name="T42" fmla="*/ 93 w 862"/>
                        <a:gd name="T43" fmla="*/ 1 h 505"/>
                        <a:gd name="T44" fmla="*/ 116 w 862"/>
                        <a:gd name="T45" fmla="*/ 1 h 505"/>
                        <a:gd name="T46" fmla="*/ 131 w 862"/>
                        <a:gd name="T47" fmla="*/ 6 h 505"/>
                        <a:gd name="T48" fmla="*/ 140 w 862"/>
                        <a:gd name="T49" fmla="*/ 15 h 505"/>
                        <a:gd name="T50" fmla="*/ 161 w 862"/>
                        <a:gd name="T51" fmla="*/ 15 h 505"/>
                        <a:gd name="T52" fmla="*/ 182 w 862"/>
                        <a:gd name="T53" fmla="*/ 23 h 505"/>
                        <a:gd name="T54" fmla="*/ 197 w 862"/>
                        <a:gd name="T55" fmla="*/ 34 h 505"/>
                        <a:gd name="T56" fmla="*/ 210 w 862"/>
                        <a:gd name="T57" fmla="*/ 49 h 505"/>
                        <a:gd name="T58" fmla="*/ 216 w 862"/>
                        <a:gd name="T59" fmla="*/ 61 h 505"/>
                        <a:gd name="T60" fmla="*/ 199 w 862"/>
                        <a:gd name="T61" fmla="*/ 67 h 505"/>
                        <a:gd name="T62" fmla="*/ 175 w 862"/>
                        <a:gd name="T63" fmla="*/ 59 h 505"/>
                        <a:gd name="T64" fmla="*/ 157 w 862"/>
                        <a:gd name="T65" fmla="*/ 68 h 505"/>
                        <a:gd name="T66" fmla="*/ 142 w 862"/>
                        <a:gd name="T67" fmla="*/ 86 h 505"/>
                        <a:gd name="T68" fmla="*/ 71 w 862"/>
                        <a:gd name="T69" fmla="*/ 121 h 50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862"/>
                        <a:gd name="T106" fmla="*/ 0 h 505"/>
                        <a:gd name="T107" fmla="*/ 862 w 862"/>
                        <a:gd name="T108" fmla="*/ 505 h 50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862" h="505">
                          <a:moveTo>
                            <a:pt x="284" y="485"/>
                          </a:moveTo>
                          <a:lnTo>
                            <a:pt x="263" y="494"/>
                          </a:lnTo>
                          <a:lnTo>
                            <a:pt x="246" y="500"/>
                          </a:lnTo>
                          <a:lnTo>
                            <a:pt x="221" y="505"/>
                          </a:lnTo>
                          <a:lnTo>
                            <a:pt x="202" y="504"/>
                          </a:lnTo>
                          <a:lnTo>
                            <a:pt x="187" y="499"/>
                          </a:lnTo>
                          <a:lnTo>
                            <a:pt x="176" y="490"/>
                          </a:lnTo>
                          <a:lnTo>
                            <a:pt x="170" y="477"/>
                          </a:lnTo>
                          <a:lnTo>
                            <a:pt x="169" y="462"/>
                          </a:lnTo>
                          <a:lnTo>
                            <a:pt x="173" y="448"/>
                          </a:lnTo>
                          <a:lnTo>
                            <a:pt x="183" y="434"/>
                          </a:lnTo>
                          <a:lnTo>
                            <a:pt x="199" y="420"/>
                          </a:lnTo>
                          <a:lnTo>
                            <a:pt x="222" y="407"/>
                          </a:lnTo>
                          <a:lnTo>
                            <a:pt x="248" y="400"/>
                          </a:lnTo>
                          <a:lnTo>
                            <a:pt x="271" y="393"/>
                          </a:lnTo>
                          <a:lnTo>
                            <a:pt x="294" y="384"/>
                          </a:lnTo>
                          <a:lnTo>
                            <a:pt x="242" y="372"/>
                          </a:lnTo>
                          <a:lnTo>
                            <a:pt x="257" y="355"/>
                          </a:lnTo>
                          <a:lnTo>
                            <a:pt x="277" y="330"/>
                          </a:lnTo>
                          <a:lnTo>
                            <a:pt x="293" y="306"/>
                          </a:lnTo>
                          <a:lnTo>
                            <a:pt x="299" y="284"/>
                          </a:lnTo>
                          <a:lnTo>
                            <a:pt x="300" y="262"/>
                          </a:lnTo>
                          <a:lnTo>
                            <a:pt x="285" y="256"/>
                          </a:lnTo>
                          <a:lnTo>
                            <a:pt x="263" y="251"/>
                          </a:lnTo>
                          <a:lnTo>
                            <a:pt x="230" y="244"/>
                          </a:lnTo>
                          <a:lnTo>
                            <a:pt x="182" y="245"/>
                          </a:lnTo>
                          <a:lnTo>
                            <a:pt x="27" y="247"/>
                          </a:lnTo>
                          <a:lnTo>
                            <a:pt x="12" y="224"/>
                          </a:lnTo>
                          <a:lnTo>
                            <a:pt x="3" y="205"/>
                          </a:lnTo>
                          <a:lnTo>
                            <a:pt x="0" y="186"/>
                          </a:lnTo>
                          <a:lnTo>
                            <a:pt x="3" y="168"/>
                          </a:lnTo>
                          <a:lnTo>
                            <a:pt x="9" y="152"/>
                          </a:lnTo>
                          <a:lnTo>
                            <a:pt x="19" y="136"/>
                          </a:lnTo>
                          <a:lnTo>
                            <a:pt x="31" y="123"/>
                          </a:lnTo>
                          <a:lnTo>
                            <a:pt x="49" y="107"/>
                          </a:lnTo>
                          <a:lnTo>
                            <a:pt x="73" y="91"/>
                          </a:lnTo>
                          <a:lnTo>
                            <a:pt x="96" y="79"/>
                          </a:lnTo>
                          <a:lnTo>
                            <a:pt x="129" y="66"/>
                          </a:lnTo>
                          <a:lnTo>
                            <a:pt x="172" y="53"/>
                          </a:lnTo>
                          <a:lnTo>
                            <a:pt x="216" y="41"/>
                          </a:lnTo>
                          <a:lnTo>
                            <a:pt x="258" y="27"/>
                          </a:lnTo>
                          <a:lnTo>
                            <a:pt x="299" y="16"/>
                          </a:lnTo>
                          <a:lnTo>
                            <a:pt x="335" y="9"/>
                          </a:lnTo>
                          <a:lnTo>
                            <a:pt x="371" y="6"/>
                          </a:lnTo>
                          <a:lnTo>
                            <a:pt x="417" y="0"/>
                          </a:lnTo>
                          <a:lnTo>
                            <a:pt x="467" y="4"/>
                          </a:lnTo>
                          <a:lnTo>
                            <a:pt x="495" y="12"/>
                          </a:lnTo>
                          <a:lnTo>
                            <a:pt x="523" y="26"/>
                          </a:lnTo>
                          <a:lnTo>
                            <a:pt x="542" y="43"/>
                          </a:lnTo>
                          <a:lnTo>
                            <a:pt x="560" y="60"/>
                          </a:lnTo>
                          <a:lnTo>
                            <a:pt x="598" y="58"/>
                          </a:lnTo>
                          <a:lnTo>
                            <a:pt x="642" y="61"/>
                          </a:lnTo>
                          <a:lnTo>
                            <a:pt x="690" y="70"/>
                          </a:lnTo>
                          <a:lnTo>
                            <a:pt x="728" y="92"/>
                          </a:lnTo>
                          <a:lnTo>
                            <a:pt x="757" y="113"/>
                          </a:lnTo>
                          <a:lnTo>
                            <a:pt x="785" y="136"/>
                          </a:lnTo>
                          <a:lnTo>
                            <a:pt x="815" y="165"/>
                          </a:lnTo>
                          <a:lnTo>
                            <a:pt x="838" y="196"/>
                          </a:lnTo>
                          <a:lnTo>
                            <a:pt x="853" y="222"/>
                          </a:lnTo>
                          <a:lnTo>
                            <a:pt x="862" y="247"/>
                          </a:lnTo>
                          <a:lnTo>
                            <a:pt x="838" y="290"/>
                          </a:lnTo>
                          <a:lnTo>
                            <a:pt x="796" y="269"/>
                          </a:lnTo>
                          <a:lnTo>
                            <a:pt x="723" y="235"/>
                          </a:lnTo>
                          <a:lnTo>
                            <a:pt x="698" y="238"/>
                          </a:lnTo>
                          <a:lnTo>
                            <a:pt x="664" y="248"/>
                          </a:lnTo>
                          <a:lnTo>
                            <a:pt x="628" y="275"/>
                          </a:lnTo>
                          <a:lnTo>
                            <a:pt x="591" y="309"/>
                          </a:lnTo>
                          <a:lnTo>
                            <a:pt x="566" y="347"/>
                          </a:lnTo>
                          <a:lnTo>
                            <a:pt x="525" y="405"/>
                          </a:lnTo>
                          <a:lnTo>
                            <a:pt x="284" y="485"/>
                          </a:lnTo>
                          <a:close/>
                        </a:path>
                      </a:pathLst>
                    </a:custGeom>
                    <a:solidFill>
                      <a:srgbClr val="E0E0E0"/>
                    </a:solidFill>
                    <a:ln w="9525">
                      <a:noFill/>
                      <a:round/>
                      <a:headEnd/>
                      <a:tailEnd/>
                    </a:ln>
                  </p:spPr>
                  <p:txBody>
                    <a:bodyPr/>
                    <a:lstStyle/>
                    <a:p>
                      <a:endParaRPr lang="cs-CZ"/>
                    </a:p>
                  </p:txBody>
                </p:sp>
                <p:sp>
                  <p:nvSpPr>
                    <p:cNvPr id="11561" name="Freeform 42"/>
                    <p:cNvSpPr>
                      <a:spLocks/>
                    </p:cNvSpPr>
                    <p:nvPr/>
                  </p:nvSpPr>
                  <p:spPr bwMode="auto">
                    <a:xfrm>
                      <a:off x="4708" y="3282"/>
                      <a:ext cx="279" cy="122"/>
                    </a:xfrm>
                    <a:custGeom>
                      <a:avLst/>
                      <a:gdLst>
                        <a:gd name="T0" fmla="*/ 0 w 558"/>
                        <a:gd name="T1" fmla="*/ 31 h 244"/>
                        <a:gd name="T2" fmla="*/ 3 w 558"/>
                        <a:gd name="T3" fmla="*/ 24 h 244"/>
                        <a:gd name="T4" fmla="*/ 7 w 558"/>
                        <a:gd name="T5" fmla="*/ 19 h 244"/>
                        <a:gd name="T6" fmla="*/ 12 w 558"/>
                        <a:gd name="T7" fmla="*/ 14 h 244"/>
                        <a:gd name="T8" fmla="*/ 18 w 558"/>
                        <a:gd name="T9" fmla="*/ 10 h 244"/>
                        <a:gd name="T10" fmla="*/ 24 w 558"/>
                        <a:gd name="T11" fmla="*/ 7 h 244"/>
                        <a:gd name="T12" fmla="*/ 33 w 558"/>
                        <a:gd name="T13" fmla="*/ 4 h 244"/>
                        <a:gd name="T14" fmla="*/ 42 w 558"/>
                        <a:gd name="T15" fmla="*/ 2 h 244"/>
                        <a:gd name="T16" fmla="*/ 53 w 558"/>
                        <a:gd name="T17" fmla="*/ 1 h 244"/>
                        <a:gd name="T18" fmla="*/ 70 w 558"/>
                        <a:gd name="T19" fmla="*/ 0 h 244"/>
                        <a:gd name="T20" fmla="*/ 89 w 558"/>
                        <a:gd name="T21" fmla="*/ 1 h 244"/>
                        <a:gd name="T22" fmla="*/ 101 w 558"/>
                        <a:gd name="T23" fmla="*/ 2 h 244"/>
                        <a:gd name="T24" fmla="*/ 108 w 558"/>
                        <a:gd name="T25" fmla="*/ 5 h 244"/>
                        <a:gd name="T26" fmla="*/ 116 w 558"/>
                        <a:gd name="T27" fmla="*/ 9 h 244"/>
                        <a:gd name="T28" fmla="*/ 125 w 558"/>
                        <a:gd name="T29" fmla="*/ 12 h 244"/>
                        <a:gd name="T30" fmla="*/ 133 w 558"/>
                        <a:gd name="T31" fmla="*/ 15 h 244"/>
                        <a:gd name="T32" fmla="*/ 140 w 558"/>
                        <a:gd name="T33" fmla="*/ 19 h 244"/>
                        <a:gd name="T34" fmla="*/ 139 w 558"/>
                        <a:gd name="T35" fmla="*/ 22 h 244"/>
                        <a:gd name="T36" fmla="*/ 136 w 558"/>
                        <a:gd name="T37" fmla="*/ 25 h 244"/>
                        <a:gd name="T38" fmla="*/ 133 w 558"/>
                        <a:gd name="T39" fmla="*/ 27 h 244"/>
                        <a:gd name="T40" fmla="*/ 83 w 558"/>
                        <a:gd name="T41" fmla="*/ 61 h 244"/>
                        <a:gd name="T42" fmla="*/ 42 w 558"/>
                        <a:gd name="T43" fmla="*/ 60 h 244"/>
                        <a:gd name="T44" fmla="*/ 41 w 558"/>
                        <a:gd name="T45" fmla="*/ 45 h 244"/>
                        <a:gd name="T46" fmla="*/ 38 w 558"/>
                        <a:gd name="T47" fmla="*/ 42 h 244"/>
                        <a:gd name="T48" fmla="*/ 34 w 558"/>
                        <a:gd name="T49" fmla="*/ 39 h 244"/>
                        <a:gd name="T50" fmla="*/ 27 w 558"/>
                        <a:gd name="T51" fmla="*/ 37 h 244"/>
                        <a:gd name="T52" fmla="*/ 18 w 558"/>
                        <a:gd name="T53" fmla="*/ 35 h 244"/>
                        <a:gd name="T54" fmla="*/ 7 w 558"/>
                        <a:gd name="T55" fmla="*/ 33 h 244"/>
                        <a:gd name="T56" fmla="*/ 0 w 558"/>
                        <a:gd name="T57" fmla="*/ 31 h 24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58"/>
                        <a:gd name="T88" fmla="*/ 0 h 244"/>
                        <a:gd name="T89" fmla="*/ 558 w 558"/>
                        <a:gd name="T90" fmla="*/ 244 h 24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58" h="244">
                          <a:moveTo>
                            <a:pt x="0" y="124"/>
                          </a:moveTo>
                          <a:lnTo>
                            <a:pt x="13" y="94"/>
                          </a:lnTo>
                          <a:lnTo>
                            <a:pt x="28" y="73"/>
                          </a:lnTo>
                          <a:lnTo>
                            <a:pt x="49" y="54"/>
                          </a:lnTo>
                          <a:lnTo>
                            <a:pt x="72" y="40"/>
                          </a:lnTo>
                          <a:lnTo>
                            <a:pt x="99" y="28"/>
                          </a:lnTo>
                          <a:lnTo>
                            <a:pt x="131" y="14"/>
                          </a:lnTo>
                          <a:lnTo>
                            <a:pt x="168" y="5"/>
                          </a:lnTo>
                          <a:lnTo>
                            <a:pt x="215" y="2"/>
                          </a:lnTo>
                          <a:lnTo>
                            <a:pt x="278" y="0"/>
                          </a:lnTo>
                          <a:lnTo>
                            <a:pt x="359" y="2"/>
                          </a:lnTo>
                          <a:lnTo>
                            <a:pt x="405" y="8"/>
                          </a:lnTo>
                          <a:lnTo>
                            <a:pt x="434" y="19"/>
                          </a:lnTo>
                          <a:lnTo>
                            <a:pt x="466" y="33"/>
                          </a:lnTo>
                          <a:lnTo>
                            <a:pt x="501" y="48"/>
                          </a:lnTo>
                          <a:lnTo>
                            <a:pt x="531" y="61"/>
                          </a:lnTo>
                          <a:lnTo>
                            <a:pt x="558" y="75"/>
                          </a:lnTo>
                          <a:lnTo>
                            <a:pt x="554" y="85"/>
                          </a:lnTo>
                          <a:lnTo>
                            <a:pt x="544" y="97"/>
                          </a:lnTo>
                          <a:lnTo>
                            <a:pt x="532" y="107"/>
                          </a:lnTo>
                          <a:lnTo>
                            <a:pt x="334" y="244"/>
                          </a:lnTo>
                          <a:lnTo>
                            <a:pt x="168" y="238"/>
                          </a:lnTo>
                          <a:lnTo>
                            <a:pt x="165" y="180"/>
                          </a:lnTo>
                          <a:lnTo>
                            <a:pt x="153" y="168"/>
                          </a:lnTo>
                          <a:lnTo>
                            <a:pt x="134" y="156"/>
                          </a:lnTo>
                          <a:lnTo>
                            <a:pt x="110" y="147"/>
                          </a:lnTo>
                          <a:lnTo>
                            <a:pt x="75" y="140"/>
                          </a:lnTo>
                          <a:lnTo>
                            <a:pt x="28" y="131"/>
                          </a:lnTo>
                          <a:lnTo>
                            <a:pt x="0" y="124"/>
                          </a:lnTo>
                          <a:close/>
                        </a:path>
                      </a:pathLst>
                    </a:custGeom>
                    <a:solidFill>
                      <a:srgbClr val="8080FF"/>
                    </a:solidFill>
                    <a:ln w="9525">
                      <a:noFill/>
                      <a:round/>
                      <a:headEnd/>
                      <a:tailEnd/>
                    </a:ln>
                  </p:spPr>
                  <p:txBody>
                    <a:bodyPr/>
                    <a:lstStyle/>
                    <a:p>
                      <a:endParaRPr lang="cs-CZ"/>
                    </a:p>
                  </p:txBody>
                </p:sp>
              </p:grpSp>
              <p:sp>
                <p:nvSpPr>
                  <p:cNvPr id="11559" name="Oval 43"/>
                  <p:cNvSpPr>
                    <a:spLocks noChangeArrowheads="1"/>
                  </p:cNvSpPr>
                  <p:nvPr/>
                </p:nvSpPr>
                <p:spPr bwMode="auto">
                  <a:xfrm>
                    <a:off x="4798" y="3330"/>
                    <a:ext cx="42" cy="25"/>
                  </a:xfrm>
                  <a:prstGeom prst="ellipse">
                    <a:avLst/>
                  </a:prstGeom>
                  <a:solidFill>
                    <a:srgbClr val="E0E0E0"/>
                  </a:solidFill>
                  <a:ln w="9525">
                    <a:noFill/>
                    <a:round/>
                    <a:headEnd/>
                    <a:tailEnd/>
                  </a:ln>
                </p:spPr>
                <p:txBody>
                  <a:bodyPr/>
                  <a:lstStyle/>
                  <a:p>
                    <a:endParaRPr lang="en-US"/>
                  </a:p>
                </p:txBody>
              </p:sp>
            </p:grpSp>
            <p:grpSp>
              <p:nvGrpSpPr>
                <p:cNvPr id="13" name="Group 44"/>
                <p:cNvGrpSpPr>
                  <a:grpSpLocks/>
                </p:cNvGrpSpPr>
                <p:nvPr/>
              </p:nvGrpSpPr>
              <p:grpSpPr bwMode="auto">
                <a:xfrm>
                  <a:off x="4657" y="3242"/>
                  <a:ext cx="395" cy="101"/>
                  <a:chOff x="4657" y="3242"/>
                  <a:chExt cx="395" cy="101"/>
                </a:xfrm>
              </p:grpSpPr>
              <p:sp>
                <p:nvSpPr>
                  <p:cNvPr id="11547" name="Line 45"/>
                  <p:cNvSpPr>
                    <a:spLocks noChangeShapeType="1"/>
                  </p:cNvSpPr>
                  <p:nvPr/>
                </p:nvSpPr>
                <p:spPr bwMode="auto">
                  <a:xfrm>
                    <a:off x="4657" y="3329"/>
                    <a:ext cx="52" cy="14"/>
                  </a:xfrm>
                  <a:prstGeom prst="line">
                    <a:avLst/>
                  </a:prstGeom>
                  <a:noFill/>
                  <a:ln w="6350">
                    <a:solidFill>
                      <a:srgbClr val="C06000"/>
                    </a:solidFill>
                    <a:round/>
                    <a:headEnd/>
                    <a:tailEnd/>
                  </a:ln>
                </p:spPr>
                <p:txBody>
                  <a:bodyPr/>
                  <a:lstStyle/>
                  <a:p>
                    <a:endParaRPr lang="cs-CZ"/>
                  </a:p>
                </p:txBody>
              </p:sp>
              <p:sp>
                <p:nvSpPr>
                  <p:cNvPr id="11548" name="Line 46"/>
                  <p:cNvSpPr>
                    <a:spLocks noChangeShapeType="1"/>
                  </p:cNvSpPr>
                  <p:nvPr/>
                </p:nvSpPr>
                <p:spPr bwMode="auto">
                  <a:xfrm>
                    <a:off x="4677" y="3294"/>
                    <a:ext cx="44" cy="25"/>
                  </a:xfrm>
                  <a:prstGeom prst="line">
                    <a:avLst/>
                  </a:prstGeom>
                  <a:noFill/>
                  <a:ln w="6350">
                    <a:solidFill>
                      <a:srgbClr val="C06000"/>
                    </a:solidFill>
                    <a:round/>
                    <a:headEnd/>
                    <a:tailEnd/>
                  </a:ln>
                </p:spPr>
                <p:txBody>
                  <a:bodyPr/>
                  <a:lstStyle/>
                  <a:p>
                    <a:endParaRPr lang="cs-CZ"/>
                  </a:p>
                </p:txBody>
              </p:sp>
              <p:sp>
                <p:nvSpPr>
                  <p:cNvPr id="11549" name="Line 47"/>
                  <p:cNvSpPr>
                    <a:spLocks noChangeShapeType="1"/>
                  </p:cNvSpPr>
                  <p:nvPr/>
                </p:nvSpPr>
                <p:spPr bwMode="auto">
                  <a:xfrm>
                    <a:off x="4718" y="3269"/>
                    <a:ext cx="22" cy="36"/>
                  </a:xfrm>
                  <a:prstGeom prst="line">
                    <a:avLst/>
                  </a:prstGeom>
                  <a:noFill/>
                  <a:ln w="6350">
                    <a:solidFill>
                      <a:srgbClr val="C06000"/>
                    </a:solidFill>
                    <a:round/>
                    <a:headEnd/>
                    <a:tailEnd/>
                  </a:ln>
                </p:spPr>
                <p:txBody>
                  <a:bodyPr/>
                  <a:lstStyle/>
                  <a:p>
                    <a:endParaRPr lang="cs-CZ"/>
                  </a:p>
                </p:txBody>
              </p:sp>
              <p:sp>
                <p:nvSpPr>
                  <p:cNvPr id="11550" name="Line 48"/>
                  <p:cNvSpPr>
                    <a:spLocks noChangeShapeType="1"/>
                  </p:cNvSpPr>
                  <p:nvPr/>
                </p:nvSpPr>
                <p:spPr bwMode="auto">
                  <a:xfrm>
                    <a:off x="4765" y="3256"/>
                    <a:ext cx="19" cy="33"/>
                  </a:xfrm>
                  <a:prstGeom prst="line">
                    <a:avLst/>
                  </a:prstGeom>
                  <a:noFill/>
                  <a:ln w="6350">
                    <a:solidFill>
                      <a:srgbClr val="C06000"/>
                    </a:solidFill>
                    <a:round/>
                    <a:headEnd/>
                    <a:tailEnd/>
                  </a:ln>
                </p:spPr>
                <p:txBody>
                  <a:bodyPr/>
                  <a:lstStyle/>
                  <a:p>
                    <a:endParaRPr lang="cs-CZ"/>
                  </a:p>
                </p:txBody>
              </p:sp>
              <p:sp>
                <p:nvSpPr>
                  <p:cNvPr id="11551" name="Line 49"/>
                  <p:cNvSpPr>
                    <a:spLocks noChangeShapeType="1"/>
                  </p:cNvSpPr>
                  <p:nvPr/>
                </p:nvSpPr>
                <p:spPr bwMode="auto">
                  <a:xfrm>
                    <a:off x="4816" y="3243"/>
                    <a:ext cx="1" cy="40"/>
                  </a:xfrm>
                  <a:prstGeom prst="line">
                    <a:avLst/>
                  </a:prstGeom>
                  <a:noFill/>
                  <a:ln w="6350">
                    <a:solidFill>
                      <a:srgbClr val="C06000"/>
                    </a:solidFill>
                    <a:round/>
                    <a:headEnd/>
                    <a:tailEnd/>
                  </a:ln>
                </p:spPr>
                <p:txBody>
                  <a:bodyPr/>
                  <a:lstStyle/>
                  <a:p>
                    <a:endParaRPr lang="cs-CZ"/>
                  </a:p>
                </p:txBody>
              </p:sp>
              <p:sp>
                <p:nvSpPr>
                  <p:cNvPr id="11552" name="Line 50"/>
                  <p:cNvSpPr>
                    <a:spLocks noChangeShapeType="1"/>
                  </p:cNvSpPr>
                  <p:nvPr/>
                </p:nvSpPr>
                <p:spPr bwMode="auto">
                  <a:xfrm flipH="1">
                    <a:off x="4850" y="3242"/>
                    <a:ext cx="12" cy="44"/>
                  </a:xfrm>
                  <a:prstGeom prst="line">
                    <a:avLst/>
                  </a:prstGeom>
                  <a:noFill/>
                  <a:ln w="6350">
                    <a:solidFill>
                      <a:srgbClr val="C06000"/>
                    </a:solidFill>
                    <a:round/>
                    <a:headEnd/>
                    <a:tailEnd/>
                  </a:ln>
                </p:spPr>
                <p:txBody>
                  <a:bodyPr/>
                  <a:lstStyle/>
                  <a:p>
                    <a:endParaRPr lang="cs-CZ"/>
                  </a:p>
                </p:txBody>
              </p:sp>
              <p:sp>
                <p:nvSpPr>
                  <p:cNvPr id="11553" name="Line 51"/>
                  <p:cNvSpPr>
                    <a:spLocks noChangeShapeType="1"/>
                  </p:cNvSpPr>
                  <p:nvPr/>
                </p:nvSpPr>
                <p:spPr bwMode="auto">
                  <a:xfrm flipH="1">
                    <a:off x="4887" y="3255"/>
                    <a:ext cx="14" cy="24"/>
                  </a:xfrm>
                  <a:prstGeom prst="line">
                    <a:avLst/>
                  </a:prstGeom>
                  <a:noFill/>
                  <a:ln w="6350">
                    <a:solidFill>
                      <a:srgbClr val="C06000"/>
                    </a:solidFill>
                    <a:round/>
                    <a:headEnd/>
                    <a:tailEnd/>
                  </a:ln>
                </p:spPr>
                <p:txBody>
                  <a:bodyPr/>
                  <a:lstStyle/>
                  <a:p>
                    <a:endParaRPr lang="cs-CZ"/>
                  </a:p>
                </p:txBody>
              </p:sp>
              <p:sp>
                <p:nvSpPr>
                  <p:cNvPr id="11554" name="Line 52"/>
                  <p:cNvSpPr>
                    <a:spLocks noChangeShapeType="1"/>
                  </p:cNvSpPr>
                  <p:nvPr/>
                </p:nvSpPr>
                <p:spPr bwMode="auto">
                  <a:xfrm flipH="1">
                    <a:off x="4922" y="3269"/>
                    <a:ext cx="14" cy="16"/>
                  </a:xfrm>
                  <a:prstGeom prst="line">
                    <a:avLst/>
                  </a:prstGeom>
                  <a:noFill/>
                  <a:ln w="6350">
                    <a:solidFill>
                      <a:srgbClr val="C06000"/>
                    </a:solidFill>
                    <a:round/>
                    <a:headEnd/>
                    <a:tailEnd/>
                  </a:ln>
                </p:spPr>
                <p:txBody>
                  <a:bodyPr/>
                  <a:lstStyle/>
                  <a:p>
                    <a:endParaRPr lang="cs-CZ"/>
                  </a:p>
                </p:txBody>
              </p:sp>
              <p:sp>
                <p:nvSpPr>
                  <p:cNvPr id="11555" name="Line 53"/>
                  <p:cNvSpPr>
                    <a:spLocks noChangeShapeType="1"/>
                  </p:cNvSpPr>
                  <p:nvPr/>
                </p:nvSpPr>
                <p:spPr bwMode="auto">
                  <a:xfrm flipH="1">
                    <a:off x="4954" y="3276"/>
                    <a:ext cx="27" cy="25"/>
                  </a:xfrm>
                  <a:prstGeom prst="line">
                    <a:avLst/>
                  </a:prstGeom>
                  <a:noFill/>
                  <a:ln w="6350">
                    <a:solidFill>
                      <a:srgbClr val="C06000"/>
                    </a:solidFill>
                    <a:round/>
                    <a:headEnd/>
                    <a:tailEnd/>
                  </a:ln>
                </p:spPr>
                <p:txBody>
                  <a:bodyPr/>
                  <a:lstStyle/>
                  <a:p>
                    <a:endParaRPr lang="cs-CZ"/>
                  </a:p>
                </p:txBody>
              </p:sp>
              <p:sp>
                <p:nvSpPr>
                  <p:cNvPr id="11556" name="Line 54"/>
                  <p:cNvSpPr>
                    <a:spLocks noChangeShapeType="1"/>
                  </p:cNvSpPr>
                  <p:nvPr/>
                </p:nvSpPr>
                <p:spPr bwMode="auto">
                  <a:xfrm flipH="1">
                    <a:off x="4991" y="3297"/>
                    <a:ext cx="27" cy="20"/>
                  </a:xfrm>
                  <a:prstGeom prst="line">
                    <a:avLst/>
                  </a:prstGeom>
                  <a:noFill/>
                  <a:ln w="6350">
                    <a:solidFill>
                      <a:srgbClr val="C06000"/>
                    </a:solidFill>
                    <a:round/>
                    <a:headEnd/>
                    <a:tailEnd/>
                  </a:ln>
                </p:spPr>
                <p:txBody>
                  <a:bodyPr/>
                  <a:lstStyle/>
                  <a:p>
                    <a:endParaRPr lang="cs-CZ"/>
                  </a:p>
                </p:txBody>
              </p:sp>
              <p:sp>
                <p:nvSpPr>
                  <p:cNvPr id="11557" name="Line 55"/>
                  <p:cNvSpPr>
                    <a:spLocks noChangeShapeType="1"/>
                  </p:cNvSpPr>
                  <p:nvPr/>
                </p:nvSpPr>
                <p:spPr bwMode="auto">
                  <a:xfrm flipH="1">
                    <a:off x="4995" y="3325"/>
                    <a:ext cx="57" cy="9"/>
                  </a:xfrm>
                  <a:prstGeom prst="line">
                    <a:avLst/>
                  </a:prstGeom>
                  <a:noFill/>
                  <a:ln w="6350">
                    <a:solidFill>
                      <a:srgbClr val="C06000"/>
                    </a:solidFill>
                    <a:round/>
                    <a:headEnd/>
                    <a:tailEnd/>
                  </a:ln>
                </p:spPr>
                <p:txBody>
                  <a:bodyPr/>
                  <a:lstStyle/>
                  <a:p>
                    <a:endParaRPr lang="cs-CZ"/>
                  </a:p>
                </p:txBody>
              </p:sp>
            </p:grpSp>
          </p:grpSp>
          <p:grpSp>
            <p:nvGrpSpPr>
              <p:cNvPr id="14" name="Group 56"/>
              <p:cNvGrpSpPr>
                <a:grpSpLocks/>
              </p:cNvGrpSpPr>
              <p:nvPr/>
            </p:nvGrpSpPr>
            <p:grpSpPr bwMode="auto">
              <a:xfrm>
                <a:off x="4729" y="3329"/>
                <a:ext cx="287" cy="796"/>
                <a:chOff x="4729" y="3329"/>
                <a:chExt cx="287" cy="796"/>
              </a:xfrm>
            </p:grpSpPr>
            <p:grpSp>
              <p:nvGrpSpPr>
                <p:cNvPr id="15" name="Group 57"/>
                <p:cNvGrpSpPr>
                  <a:grpSpLocks/>
                </p:cNvGrpSpPr>
                <p:nvPr/>
              </p:nvGrpSpPr>
              <p:grpSpPr bwMode="auto">
                <a:xfrm>
                  <a:off x="4729" y="3329"/>
                  <a:ext cx="287" cy="796"/>
                  <a:chOff x="4729" y="3329"/>
                  <a:chExt cx="287" cy="796"/>
                </a:xfrm>
              </p:grpSpPr>
              <p:grpSp>
                <p:nvGrpSpPr>
                  <p:cNvPr id="16" name="Group 58"/>
                  <p:cNvGrpSpPr>
                    <a:grpSpLocks/>
                  </p:cNvGrpSpPr>
                  <p:nvPr/>
                </p:nvGrpSpPr>
                <p:grpSpPr bwMode="auto">
                  <a:xfrm>
                    <a:off x="4729" y="3329"/>
                    <a:ext cx="287" cy="796"/>
                    <a:chOff x="4729" y="3329"/>
                    <a:chExt cx="287" cy="796"/>
                  </a:xfrm>
                </p:grpSpPr>
                <p:grpSp>
                  <p:nvGrpSpPr>
                    <p:cNvPr id="17" name="Group 59"/>
                    <p:cNvGrpSpPr>
                      <a:grpSpLocks/>
                    </p:cNvGrpSpPr>
                    <p:nvPr/>
                  </p:nvGrpSpPr>
                  <p:grpSpPr bwMode="auto">
                    <a:xfrm>
                      <a:off x="4729" y="3394"/>
                      <a:ext cx="287" cy="731"/>
                      <a:chOff x="4729" y="3394"/>
                      <a:chExt cx="287" cy="731"/>
                    </a:xfrm>
                  </p:grpSpPr>
                  <p:sp>
                    <p:nvSpPr>
                      <p:cNvPr id="11543" name="Freeform 60"/>
                      <p:cNvSpPr>
                        <a:spLocks/>
                      </p:cNvSpPr>
                      <p:nvPr/>
                    </p:nvSpPr>
                    <p:spPr bwMode="auto">
                      <a:xfrm>
                        <a:off x="4731" y="3394"/>
                        <a:ext cx="285" cy="731"/>
                      </a:xfrm>
                      <a:custGeom>
                        <a:avLst/>
                        <a:gdLst>
                          <a:gd name="T0" fmla="*/ 57 w 569"/>
                          <a:gd name="T1" fmla="*/ 1 h 1462"/>
                          <a:gd name="T2" fmla="*/ 41 w 569"/>
                          <a:gd name="T3" fmla="*/ 5 h 1462"/>
                          <a:gd name="T4" fmla="*/ 30 w 569"/>
                          <a:gd name="T5" fmla="*/ 10 h 1462"/>
                          <a:gd name="T6" fmla="*/ 24 w 569"/>
                          <a:gd name="T7" fmla="*/ 19 h 1462"/>
                          <a:gd name="T8" fmla="*/ 19 w 569"/>
                          <a:gd name="T9" fmla="*/ 34 h 1462"/>
                          <a:gd name="T10" fmla="*/ 10 w 569"/>
                          <a:gd name="T11" fmla="*/ 48 h 1462"/>
                          <a:gd name="T12" fmla="*/ 3 w 569"/>
                          <a:gd name="T13" fmla="*/ 60 h 1462"/>
                          <a:gd name="T14" fmla="*/ 0 w 569"/>
                          <a:gd name="T15" fmla="*/ 75 h 1462"/>
                          <a:gd name="T16" fmla="*/ 3 w 569"/>
                          <a:gd name="T17" fmla="*/ 91 h 1462"/>
                          <a:gd name="T18" fmla="*/ 8 w 569"/>
                          <a:gd name="T19" fmla="*/ 104 h 1462"/>
                          <a:gd name="T20" fmla="*/ 18 w 569"/>
                          <a:gd name="T21" fmla="*/ 116 h 1462"/>
                          <a:gd name="T22" fmla="*/ 29 w 569"/>
                          <a:gd name="T23" fmla="*/ 121 h 1462"/>
                          <a:gd name="T24" fmla="*/ 45 w 569"/>
                          <a:gd name="T25" fmla="*/ 121 h 1462"/>
                          <a:gd name="T26" fmla="*/ 41 w 569"/>
                          <a:gd name="T27" fmla="*/ 138 h 1462"/>
                          <a:gd name="T28" fmla="*/ 38 w 569"/>
                          <a:gd name="T29" fmla="*/ 155 h 1462"/>
                          <a:gd name="T30" fmla="*/ 41 w 569"/>
                          <a:gd name="T31" fmla="*/ 166 h 1462"/>
                          <a:gd name="T32" fmla="*/ 51 w 569"/>
                          <a:gd name="T33" fmla="*/ 182 h 1462"/>
                          <a:gd name="T34" fmla="*/ 60 w 569"/>
                          <a:gd name="T35" fmla="*/ 194 h 1462"/>
                          <a:gd name="T36" fmla="*/ 66 w 569"/>
                          <a:gd name="T37" fmla="*/ 215 h 1462"/>
                          <a:gd name="T38" fmla="*/ 71 w 569"/>
                          <a:gd name="T39" fmla="*/ 237 h 1462"/>
                          <a:gd name="T40" fmla="*/ 73 w 569"/>
                          <a:gd name="T41" fmla="*/ 261 h 1462"/>
                          <a:gd name="T42" fmla="*/ 77 w 569"/>
                          <a:gd name="T43" fmla="*/ 307 h 1462"/>
                          <a:gd name="T44" fmla="*/ 81 w 569"/>
                          <a:gd name="T45" fmla="*/ 350 h 1462"/>
                          <a:gd name="T46" fmla="*/ 143 w 569"/>
                          <a:gd name="T47" fmla="*/ 366 h 1462"/>
                          <a:gd name="T48" fmla="*/ 138 w 569"/>
                          <a:gd name="T49" fmla="*/ 349 h 1462"/>
                          <a:gd name="T50" fmla="*/ 135 w 569"/>
                          <a:gd name="T51" fmla="*/ 316 h 1462"/>
                          <a:gd name="T52" fmla="*/ 131 w 569"/>
                          <a:gd name="T53" fmla="*/ 264 h 1462"/>
                          <a:gd name="T54" fmla="*/ 123 w 569"/>
                          <a:gd name="T55" fmla="*/ 215 h 1462"/>
                          <a:gd name="T56" fmla="*/ 115 w 569"/>
                          <a:gd name="T57" fmla="*/ 159 h 1462"/>
                          <a:gd name="T58" fmla="*/ 110 w 569"/>
                          <a:gd name="T59" fmla="*/ 129 h 1462"/>
                          <a:gd name="T60" fmla="*/ 105 w 569"/>
                          <a:gd name="T61" fmla="*/ 112 h 1462"/>
                          <a:gd name="T62" fmla="*/ 104 w 569"/>
                          <a:gd name="T63" fmla="*/ 91 h 1462"/>
                          <a:gd name="T64" fmla="*/ 99 w 569"/>
                          <a:gd name="T65" fmla="*/ 65 h 1462"/>
                          <a:gd name="T66" fmla="*/ 91 w 569"/>
                          <a:gd name="T67" fmla="*/ 31 h 1462"/>
                          <a:gd name="T68" fmla="*/ 85 w 569"/>
                          <a:gd name="T69" fmla="*/ 20 h 1462"/>
                          <a:gd name="T70" fmla="*/ 70 w 569"/>
                          <a:gd name="T71" fmla="*/ 5 h 14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9"/>
                          <a:gd name="T109" fmla="*/ 0 h 1462"/>
                          <a:gd name="T110" fmla="*/ 569 w 569"/>
                          <a:gd name="T111" fmla="*/ 1462 h 146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9" h="1462">
                            <a:moveTo>
                              <a:pt x="257" y="0"/>
                            </a:moveTo>
                            <a:lnTo>
                              <a:pt x="226" y="3"/>
                            </a:lnTo>
                            <a:lnTo>
                              <a:pt x="193" y="9"/>
                            </a:lnTo>
                            <a:lnTo>
                              <a:pt x="161" y="17"/>
                            </a:lnTo>
                            <a:lnTo>
                              <a:pt x="135" y="28"/>
                            </a:lnTo>
                            <a:lnTo>
                              <a:pt x="119" y="40"/>
                            </a:lnTo>
                            <a:lnTo>
                              <a:pt x="108" y="51"/>
                            </a:lnTo>
                            <a:lnTo>
                              <a:pt x="96" y="76"/>
                            </a:lnTo>
                            <a:lnTo>
                              <a:pt x="86" y="97"/>
                            </a:lnTo>
                            <a:lnTo>
                              <a:pt x="73" y="133"/>
                            </a:lnTo>
                            <a:lnTo>
                              <a:pt x="55" y="167"/>
                            </a:lnTo>
                            <a:lnTo>
                              <a:pt x="37" y="195"/>
                            </a:lnTo>
                            <a:lnTo>
                              <a:pt x="23" y="215"/>
                            </a:lnTo>
                            <a:lnTo>
                              <a:pt x="10" y="241"/>
                            </a:lnTo>
                            <a:lnTo>
                              <a:pt x="1" y="272"/>
                            </a:lnTo>
                            <a:lnTo>
                              <a:pt x="0" y="298"/>
                            </a:lnTo>
                            <a:lnTo>
                              <a:pt x="4" y="337"/>
                            </a:lnTo>
                            <a:lnTo>
                              <a:pt x="10" y="366"/>
                            </a:lnTo>
                            <a:lnTo>
                              <a:pt x="20" y="396"/>
                            </a:lnTo>
                            <a:lnTo>
                              <a:pt x="31" y="416"/>
                            </a:lnTo>
                            <a:lnTo>
                              <a:pt x="47" y="440"/>
                            </a:lnTo>
                            <a:lnTo>
                              <a:pt x="71" y="464"/>
                            </a:lnTo>
                            <a:lnTo>
                              <a:pt x="89" y="480"/>
                            </a:lnTo>
                            <a:lnTo>
                              <a:pt x="113" y="484"/>
                            </a:lnTo>
                            <a:lnTo>
                              <a:pt x="155" y="489"/>
                            </a:lnTo>
                            <a:lnTo>
                              <a:pt x="180" y="486"/>
                            </a:lnTo>
                            <a:lnTo>
                              <a:pt x="171" y="523"/>
                            </a:lnTo>
                            <a:lnTo>
                              <a:pt x="164" y="551"/>
                            </a:lnTo>
                            <a:lnTo>
                              <a:pt x="157" y="583"/>
                            </a:lnTo>
                            <a:lnTo>
                              <a:pt x="152" y="617"/>
                            </a:lnTo>
                            <a:lnTo>
                              <a:pt x="154" y="643"/>
                            </a:lnTo>
                            <a:lnTo>
                              <a:pt x="161" y="662"/>
                            </a:lnTo>
                            <a:lnTo>
                              <a:pt x="180" y="690"/>
                            </a:lnTo>
                            <a:lnTo>
                              <a:pt x="203" y="727"/>
                            </a:lnTo>
                            <a:lnTo>
                              <a:pt x="220" y="755"/>
                            </a:lnTo>
                            <a:lnTo>
                              <a:pt x="237" y="778"/>
                            </a:lnTo>
                            <a:lnTo>
                              <a:pt x="250" y="812"/>
                            </a:lnTo>
                            <a:lnTo>
                              <a:pt x="262" y="861"/>
                            </a:lnTo>
                            <a:lnTo>
                              <a:pt x="274" y="913"/>
                            </a:lnTo>
                            <a:lnTo>
                              <a:pt x="281" y="949"/>
                            </a:lnTo>
                            <a:lnTo>
                              <a:pt x="287" y="995"/>
                            </a:lnTo>
                            <a:lnTo>
                              <a:pt x="291" y="1042"/>
                            </a:lnTo>
                            <a:lnTo>
                              <a:pt x="299" y="1121"/>
                            </a:lnTo>
                            <a:lnTo>
                              <a:pt x="308" y="1228"/>
                            </a:lnTo>
                            <a:lnTo>
                              <a:pt x="314" y="1322"/>
                            </a:lnTo>
                            <a:lnTo>
                              <a:pt x="321" y="1399"/>
                            </a:lnTo>
                            <a:lnTo>
                              <a:pt x="324" y="1462"/>
                            </a:lnTo>
                            <a:lnTo>
                              <a:pt x="569" y="1462"/>
                            </a:lnTo>
                            <a:lnTo>
                              <a:pt x="559" y="1428"/>
                            </a:lnTo>
                            <a:lnTo>
                              <a:pt x="551" y="1393"/>
                            </a:lnTo>
                            <a:lnTo>
                              <a:pt x="545" y="1360"/>
                            </a:lnTo>
                            <a:lnTo>
                              <a:pt x="537" y="1262"/>
                            </a:lnTo>
                            <a:lnTo>
                              <a:pt x="529" y="1145"/>
                            </a:lnTo>
                            <a:lnTo>
                              <a:pt x="523" y="1053"/>
                            </a:lnTo>
                            <a:lnTo>
                              <a:pt x="508" y="971"/>
                            </a:lnTo>
                            <a:lnTo>
                              <a:pt x="489" y="863"/>
                            </a:lnTo>
                            <a:lnTo>
                              <a:pt x="474" y="753"/>
                            </a:lnTo>
                            <a:lnTo>
                              <a:pt x="460" y="634"/>
                            </a:lnTo>
                            <a:lnTo>
                              <a:pt x="447" y="548"/>
                            </a:lnTo>
                            <a:lnTo>
                              <a:pt x="437" y="514"/>
                            </a:lnTo>
                            <a:lnTo>
                              <a:pt x="426" y="478"/>
                            </a:lnTo>
                            <a:lnTo>
                              <a:pt x="417" y="449"/>
                            </a:lnTo>
                            <a:lnTo>
                              <a:pt x="414" y="415"/>
                            </a:lnTo>
                            <a:lnTo>
                              <a:pt x="414" y="367"/>
                            </a:lnTo>
                            <a:lnTo>
                              <a:pt x="408" y="318"/>
                            </a:lnTo>
                            <a:lnTo>
                              <a:pt x="396" y="260"/>
                            </a:lnTo>
                            <a:lnTo>
                              <a:pt x="379" y="184"/>
                            </a:lnTo>
                            <a:lnTo>
                              <a:pt x="364" y="124"/>
                            </a:lnTo>
                            <a:lnTo>
                              <a:pt x="355" y="104"/>
                            </a:lnTo>
                            <a:lnTo>
                              <a:pt x="338" y="78"/>
                            </a:lnTo>
                            <a:lnTo>
                              <a:pt x="309" y="43"/>
                            </a:lnTo>
                            <a:lnTo>
                              <a:pt x="280" y="17"/>
                            </a:lnTo>
                            <a:lnTo>
                              <a:pt x="257" y="0"/>
                            </a:lnTo>
                            <a:close/>
                          </a:path>
                        </a:pathLst>
                      </a:custGeom>
                      <a:solidFill>
                        <a:srgbClr val="FFFF40"/>
                      </a:solidFill>
                      <a:ln w="9525">
                        <a:noFill/>
                        <a:round/>
                        <a:headEnd/>
                        <a:tailEnd/>
                      </a:ln>
                    </p:spPr>
                    <p:txBody>
                      <a:bodyPr/>
                      <a:lstStyle/>
                      <a:p>
                        <a:endParaRPr lang="cs-CZ"/>
                      </a:p>
                    </p:txBody>
                  </p:sp>
                  <p:sp>
                    <p:nvSpPr>
                      <p:cNvPr id="11544" name="Freeform 61"/>
                      <p:cNvSpPr>
                        <a:spLocks/>
                      </p:cNvSpPr>
                      <p:nvPr/>
                    </p:nvSpPr>
                    <p:spPr bwMode="auto">
                      <a:xfrm>
                        <a:off x="4729" y="3419"/>
                        <a:ext cx="74" cy="73"/>
                      </a:xfrm>
                      <a:custGeom>
                        <a:avLst/>
                        <a:gdLst>
                          <a:gd name="T0" fmla="*/ 37 w 149"/>
                          <a:gd name="T1" fmla="*/ 0 h 146"/>
                          <a:gd name="T2" fmla="*/ 32 w 149"/>
                          <a:gd name="T3" fmla="*/ 3 h 146"/>
                          <a:gd name="T4" fmla="*/ 28 w 149"/>
                          <a:gd name="T5" fmla="*/ 5 h 146"/>
                          <a:gd name="T6" fmla="*/ 23 w 149"/>
                          <a:gd name="T7" fmla="*/ 7 h 146"/>
                          <a:gd name="T8" fmla="*/ 18 w 149"/>
                          <a:gd name="T9" fmla="*/ 9 h 146"/>
                          <a:gd name="T10" fmla="*/ 13 w 149"/>
                          <a:gd name="T11" fmla="*/ 9 h 146"/>
                          <a:gd name="T12" fmla="*/ 9 w 149"/>
                          <a:gd name="T13" fmla="*/ 10 h 146"/>
                          <a:gd name="T14" fmla="*/ 6 w 149"/>
                          <a:gd name="T15" fmla="*/ 12 h 146"/>
                          <a:gd name="T16" fmla="*/ 4 w 149"/>
                          <a:gd name="T17" fmla="*/ 15 h 146"/>
                          <a:gd name="T18" fmla="*/ 2 w 149"/>
                          <a:gd name="T19" fmla="*/ 18 h 146"/>
                          <a:gd name="T20" fmla="*/ 0 w 149"/>
                          <a:gd name="T21" fmla="*/ 20 h 146"/>
                          <a:gd name="T22" fmla="*/ 0 w 149"/>
                          <a:gd name="T23" fmla="*/ 24 h 146"/>
                          <a:gd name="T24" fmla="*/ 0 w 149"/>
                          <a:gd name="T25" fmla="*/ 26 h 146"/>
                          <a:gd name="T26" fmla="*/ 0 w 149"/>
                          <a:gd name="T27" fmla="*/ 30 h 146"/>
                          <a:gd name="T28" fmla="*/ 2 w 149"/>
                          <a:gd name="T29" fmla="*/ 34 h 146"/>
                          <a:gd name="T30" fmla="*/ 3 w 149"/>
                          <a:gd name="T31" fmla="*/ 36 h 146"/>
                          <a:gd name="T32" fmla="*/ 5 w 149"/>
                          <a:gd name="T33" fmla="*/ 37 h 146"/>
                          <a:gd name="T34" fmla="*/ 10 w 149"/>
                          <a:gd name="T35" fmla="*/ 36 h 146"/>
                          <a:gd name="T36" fmla="*/ 13 w 149"/>
                          <a:gd name="T37" fmla="*/ 36 h 146"/>
                          <a:gd name="T38" fmla="*/ 17 w 149"/>
                          <a:gd name="T39" fmla="*/ 36 h 146"/>
                          <a:gd name="T40" fmla="*/ 19 w 149"/>
                          <a:gd name="T41" fmla="*/ 33 h 146"/>
                          <a:gd name="T42" fmla="*/ 21 w 149"/>
                          <a:gd name="T43" fmla="*/ 29 h 146"/>
                          <a:gd name="T44" fmla="*/ 23 w 149"/>
                          <a:gd name="T45" fmla="*/ 26 h 146"/>
                          <a:gd name="T46" fmla="*/ 25 w 149"/>
                          <a:gd name="T47" fmla="*/ 23 h 146"/>
                          <a:gd name="T48" fmla="*/ 27 w 149"/>
                          <a:gd name="T49" fmla="*/ 21 h 146"/>
                          <a:gd name="T50" fmla="*/ 27 w 149"/>
                          <a:gd name="T51" fmla="*/ 19 h 146"/>
                          <a:gd name="T52" fmla="*/ 27 w 149"/>
                          <a:gd name="T53" fmla="*/ 15 h 146"/>
                          <a:gd name="T54" fmla="*/ 28 w 149"/>
                          <a:gd name="T55" fmla="*/ 11 h 146"/>
                          <a:gd name="T56" fmla="*/ 30 w 149"/>
                          <a:gd name="T57" fmla="*/ 9 h 146"/>
                          <a:gd name="T58" fmla="*/ 33 w 149"/>
                          <a:gd name="T59" fmla="*/ 5 h 146"/>
                          <a:gd name="T60" fmla="*/ 37 w 149"/>
                          <a:gd name="T61" fmla="*/ 0 h 14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49"/>
                          <a:gd name="T94" fmla="*/ 0 h 146"/>
                          <a:gd name="T95" fmla="*/ 149 w 149"/>
                          <a:gd name="T96" fmla="*/ 146 h 14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49" h="146">
                            <a:moveTo>
                              <a:pt x="149" y="0"/>
                            </a:moveTo>
                            <a:lnTo>
                              <a:pt x="128" y="15"/>
                            </a:lnTo>
                            <a:lnTo>
                              <a:pt x="115" y="22"/>
                            </a:lnTo>
                            <a:lnTo>
                              <a:pt x="93" y="31"/>
                            </a:lnTo>
                            <a:lnTo>
                              <a:pt x="73" y="37"/>
                            </a:lnTo>
                            <a:lnTo>
                              <a:pt x="54" y="39"/>
                            </a:lnTo>
                            <a:lnTo>
                              <a:pt x="36" y="42"/>
                            </a:lnTo>
                            <a:lnTo>
                              <a:pt x="25" y="48"/>
                            </a:lnTo>
                            <a:lnTo>
                              <a:pt x="16" y="61"/>
                            </a:lnTo>
                            <a:lnTo>
                              <a:pt x="8" y="72"/>
                            </a:lnTo>
                            <a:lnTo>
                              <a:pt x="3" y="82"/>
                            </a:lnTo>
                            <a:lnTo>
                              <a:pt x="0" y="96"/>
                            </a:lnTo>
                            <a:lnTo>
                              <a:pt x="0" y="107"/>
                            </a:lnTo>
                            <a:lnTo>
                              <a:pt x="3" y="121"/>
                            </a:lnTo>
                            <a:lnTo>
                              <a:pt x="8" y="136"/>
                            </a:lnTo>
                            <a:lnTo>
                              <a:pt x="14" y="143"/>
                            </a:lnTo>
                            <a:lnTo>
                              <a:pt x="23" y="146"/>
                            </a:lnTo>
                            <a:lnTo>
                              <a:pt x="40" y="143"/>
                            </a:lnTo>
                            <a:lnTo>
                              <a:pt x="54" y="141"/>
                            </a:lnTo>
                            <a:lnTo>
                              <a:pt x="68" y="144"/>
                            </a:lnTo>
                            <a:lnTo>
                              <a:pt x="76" y="131"/>
                            </a:lnTo>
                            <a:lnTo>
                              <a:pt x="85" y="116"/>
                            </a:lnTo>
                            <a:lnTo>
                              <a:pt x="93" y="106"/>
                            </a:lnTo>
                            <a:lnTo>
                              <a:pt x="101" y="95"/>
                            </a:lnTo>
                            <a:lnTo>
                              <a:pt x="110" y="85"/>
                            </a:lnTo>
                            <a:lnTo>
                              <a:pt x="109" y="76"/>
                            </a:lnTo>
                            <a:lnTo>
                              <a:pt x="111" y="62"/>
                            </a:lnTo>
                            <a:lnTo>
                              <a:pt x="114" y="47"/>
                            </a:lnTo>
                            <a:lnTo>
                              <a:pt x="122" y="36"/>
                            </a:lnTo>
                            <a:lnTo>
                              <a:pt x="133" y="22"/>
                            </a:lnTo>
                            <a:lnTo>
                              <a:pt x="149" y="0"/>
                            </a:lnTo>
                            <a:close/>
                          </a:path>
                        </a:pathLst>
                      </a:custGeom>
                      <a:solidFill>
                        <a:srgbClr val="FFE0C0"/>
                      </a:solidFill>
                      <a:ln w="9525">
                        <a:noFill/>
                        <a:round/>
                        <a:headEnd/>
                        <a:tailEnd/>
                      </a:ln>
                    </p:spPr>
                    <p:txBody>
                      <a:bodyPr/>
                      <a:lstStyle/>
                      <a:p>
                        <a:endParaRPr lang="cs-CZ"/>
                      </a:p>
                    </p:txBody>
                  </p:sp>
                </p:grpSp>
                <p:sp>
                  <p:nvSpPr>
                    <p:cNvPr id="11542" name="Freeform 62"/>
                    <p:cNvSpPr>
                      <a:spLocks/>
                    </p:cNvSpPr>
                    <p:nvPr/>
                  </p:nvSpPr>
                  <p:spPr bwMode="auto">
                    <a:xfrm>
                      <a:off x="4801" y="3329"/>
                      <a:ext cx="198" cy="796"/>
                    </a:xfrm>
                    <a:custGeom>
                      <a:avLst/>
                      <a:gdLst>
                        <a:gd name="T0" fmla="*/ 83 w 395"/>
                        <a:gd name="T1" fmla="*/ 0 h 1593"/>
                        <a:gd name="T2" fmla="*/ 76 w 395"/>
                        <a:gd name="T3" fmla="*/ 0 h 1593"/>
                        <a:gd name="T4" fmla="*/ 69 w 395"/>
                        <a:gd name="T5" fmla="*/ 1 h 1593"/>
                        <a:gd name="T6" fmla="*/ 61 w 395"/>
                        <a:gd name="T7" fmla="*/ 7 h 1593"/>
                        <a:gd name="T8" fmla="*/ 52 w 395"/>
                        <a:gd name="T9" fmla="*/ 16 h 1593"/>
                        <a:gd name="T10" fmla="*/ 46 w 395"/>
                        <a:gd name="T11" fmla="*/ 25 h 1593"/>
                        <a:gd name="T12" fmla="*/ 42 w 395"/>
                        <a:gd name="T13" fmla="*/ 34 h 1593"/>
                        <a:gd name="T14" fmla="*/ 34 w 395"/>
                        <a:gd name="T15" fmla="*/ 39 h 1593"/>
                        <a:gd name="T16" fmla="*/ 28 w 395"/>
                        <a:gd name="T17" fmla="*/ 38 h 1593"/>
                        <a:gd name="T18" fmla="*/ 22 w 395"/>
                        <a:gd name="T19" fmla="*/ 38 h 1593"/>
                        <a:gd name="T20" fmla="*/ 13 w 395"/>
                        <a:gd name="T21" fmla="*/ 41 h 1593"/>
                        <a:gd name="T22" fmla="*/ 7 w 395"/>
                        <a:gd name="T23" fmla="*/ 46 h 1593"/>
                        <a:gd name="T24" fmla="*/ 3 w 395"/>
                        <a:gd name="T25" fmla="*/ 53 h 1593"/>
                        <a:gd name="T26" fmla="*/ 1 w 395"/>
                        <a:gd name="T27" fmla="*/ 80 h 1593"/>
                        <a:gd name="T28" fmla="*/ 20 w 395"/>
                        <a:gd name="T29" fmla="*/ 138 h 1593"/>
                        <a:gd name="T30" fmla="*/ 14 w 395"/>
                        <a:gd name="T31" fmla="*/ 148 h 1593"/>
                        <a:gd name="T32" fmla="*/ 25 w 395"/>
                        <a:gd name="T33" fmla="*/ 176 h 1593"/>
                        <a:gd name="T34" fmla="*/ 35 w 395"/>
                        <a:gd name="T35" fmla="*/ 204 h 1593"/>
                        <a:gd name="T36" fmla="*/ 42 w 395"/>
                        <a:gd name="T37" fmla="*/ 244 h 1593"/>
                        <a:gd name="T38" fmla="*/ 49 w 395"/>
                        <a:gd name="T39" fmla="*/ 269 h 1593"/>
                        <a:gd name="T40" fmla="*/ 57 w 395"/>
                        <a:gd name="T41" fmla="*/ 290 h 1593"/>
                        <a:gd name="T42" fmla="*/ 61 w 395"/>
                        <a:gd name="T43" fmla="*/ 310 h 1593"/>
                        <a:gd name="T44" fmla="*/ 65 w 395"/>
                        <a:gd name="T45" fmla="*/ 335 h 1593"/>
                        <a:gd name="T46" fmla="*/ 68 w 395"/>
                        <a:gd name="T47" fmla="*/ 357 h 1593"/>
                        <a:gd name="T48" fmla="*/ 68 w 395"/>
                        <a:gd name="T49" fmla="*/ 377 h 1593"/>
                        <a:gd name="T50" fmla="*/ 68 w 395"/>
                        <a:gd name="T51" fmla="*/ 398 h 1593"/>
                        <a:gd name="T52" fmla="*/ 97 w 395"/>
                        <a:gd name="T53" fmla="*/ 374 h 1593"/>
                        <a:gd name="T54" fmla="*/ 96 w 395"/>
                        <a:gd name="T55" fmla="*/ 345 h 1593"/>
                        <a:gd name="T56" fmla="*/ 94 w 395"/>
                        <a:gd name="T57" fmla="*/ 318 h 1593"/>
                        <a:gd name="T58" fmla="*/ 90 w 395"/>
                        <a:gd name="T59" fmla="*/ 293 h 1593"/>
                        <a:gd name="T60" fmla="*/ 85 w 395"/>
                        <a:gd name="T61" fmla="*/ 262 h 1593"/>
                        <a:gd name="T62" fmla="*/ 80 w 395"/>
                        <a:gd name="T63" fmla="*/ 234 h 1593"/>
                        <a:gd name="T64" fmla="*/ 75 w 395"/>
                        <a:gd name="T65" fmla="*/ 197 h 1593"/>
                        <a:gd name="T66" fmla="*/ 73 w 395"/>
                        <a:gd name="T67" fmla="*/ 176 h 1593"/>
                        <a:gd name="T68" fmla="*/ 68 w 395"/>
                        <a:gd name="T69" fmla="*/ 159 h 1593"/>
                        <a:gd name="T70" fmla="*/ 66 w 395"/>
                        <a:gd name="T71" fmla="*/ 144 h 1593"/>
                        <a:gd name="T72" fmla="*/ 66 w 395"/>
                        <a:gd name="T73" fmla="*/ 125 h 1593"/>
                        <a:gd name="T74" fmla="*/ 67 w 395"/>
                        <a:gd name="T75" fmla="*/ 111 h 1593"/>
                        <a:gd name="T76" fmla="*/ 65 w 395"/>
                        <a:gd name="T77" fmla="*/ 102 h 1593"/>
                        <a:gd name="T78" fmla="*/ 60 w 395"/>
                        <a:gd name="T79" fmla="*/ 87 h 1593"/>
                        <a:gd name="T80" fmla="*/ 55 w 395"/>
                        <a:gd name="T81" fmla="*/ 71 h 1593"/>
                        <a:gd name="T82" fmla="*/ 52 w 395"/>
                        <a:gd name="T83" fmla="*/ 61 h 1593"/>
                        <a:gd name="T84" fmla="*/ 54 w 395"/>
                        <a:gd name="T85" fmla="*/ 55 h 1593"/>
                        <a:gd name="T86" fmla="*/ 60 w 395"/>
                        <a:gd name="T87" fmla="*/ 46 h 1593"/>
                        <a:gd name="T88" fmla="*/ 67 w 395"/>
                        <a:gd name="T89" fmla="*/ 36 h 1593"/>
                        <a:gd name="T90" fmla="*/ 74 w 395"/>
                        <a:gd name="T91" fmla="*/ 27 h 1593"/>
                        <a:gd name="T92" fmla="*/ 83 w 395"/>
                        <a:gd name="T93" fmla="*/ 21 h 1593"/>
                        <a:gd name="T94" fmla="*/ 92 w 395"/>
                        <a:gd name="T95" fmla="*/ 17 h 1593"/>
                        <a:gd name="T96" fmla="*/ 99 w 395"/>
                        <a:gd name="T97" fmla="*/ 17 h 159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95"/>
                        <a:gd name="T148" fmla="*/ 0 h 1593"/>
                        <a:gd name="T149" fmla="*/ 395 w 395"/>
                        <a:gd name="T150" fmla="*/ 1593 h 159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95" h="1593">
                          <a:moveTo>
                            <a:pt x="346" y="6"/>
                          </a:moveTo>
                          <a:lnTo>
                            <a:pt x="332" y="3"/>
                          </a:lnTo>
                          <a:lnTo>
                            <a:pt x="318" y="1"/>
                          </a:lnTo>
                          <a:lnTo>
                            <a:pt x="302" y="0"/>
                          </a:lnTo>
                          <a:lnTo>
                            <a:pt x="288" y="2"/>
                          </a:lnTo>
                          <a:lnTo>
                            <a:pt x="275" y="6"/>
                          </a:lnTo>
                          <a:lnTo>
                            <a:pt x="261" y="16"/>
                          </a:lnTo>
                          <a:lnTo>
                            <a:pt x="241" y="30"/>
                          </a:lnTo>
                          <a:lnTo>
                            <a:pt x="223" y="46"/>
                          </a:lnTo>
                          <a:lnTo>
                            <a:pt x="205" y="67"/>
                          </a:lnTo>
                          <a:lnTo>
                            <a:pt x="193" y="84"/>
                          </a:lnTo>
                          <a:lnTo>
                            <a:pt x="184" y="102"/>
                          </a:lnTo>
                          <a:lnTo>
                            <a:pt x="174" y="122"/>
                          </a:lnTo>
                          <a:lnTo>
                            <a:pt x="165" y="136"/>
                          </a:lnTo>
                          <a:lnTo>
                            <a:pt x="150" y="148"/>
                          </a:lnTo>
                          <a:lnTo>
                            <a:pt x="134" y="159"/>
                          </a:lnTo>
                          <a:lnTo>
                            <a:pt x="125" y="156"/>
                          </a:lnTo>
                          <a:lnTo>
                            <a:pt x="111" y="154"/>
                          </a:lnTo>
                          <a:lnTo>
                            <a:pt x="98" y="153"/>
                          </a:lnTo>
                          <a:lnTo>
                            <a:pt x="86" y="154"/>
                          </a:lnTo>
                          <a:lnTo>
                            <a:pt x="69" y="159"/>
                          </a:lnTo>
                          <a:lnTo>
                            <a:pt x="52" y="167"/>
                          </a:lnTo>
                          <a:lnTo>
                            <a:pt x="37" y="177"/>
                          </a:lnTo>
                          <a:lnTo>
                            <a:pt x="26" y="186"/>
                          </a:lnTo>
                          <a:lnTo>
                            <a:pt x="17" y="199"/>
                          </a:lnTo>
                          <a:lnTo>
                            <a:pt x="11" y="214"/>
                          </a:lnTo>
                          <a:lnTo>
                            <a:pt x="8" y="229"/>
                          </a:lnTo>
                          <a:lnTo>
                            <a:pt x="1" y="322"/>
                          </a:lnTo>
                          <a:lnTo>
                            <a:pt x="0" y="422"/>
                          </a:lnTo>
                          <a:lnTo>
                            <a:pt x="80" y="554"/>
                          </a:lnTo>
                          <a:lnTo>
                            <a:pt x="84" y="586"/>
                          </a:lnTo>
                          <a:lnTo>
                            <a:pt x="55" y="593"/>
                          </a:lnTo>
                          <a:lnTo>
                            <a:pt x="78" y="645"/>
                          </a:lnTo>
                          <a:lnTo>
                            <a:pt x="98" y="706"/>
                          </a:lnTo>
                          <a:lnTo>
                            <a:pt x="114" y="753"/>
                          </a:lnTo>
                          <a:lnTo>
                            <a:pt x="137" y="818"/>
                          </a:lnTo>
                          <a:lnTo>
                            <a:pt x="153" y="897"/>
                          </a:lnTo>
                          <a:lnTo>
                            <a:pt x="168" y="976"/>
                          </a:lnTo>
                          <a:lnTo>
                            <a:pt x="179" y="1032"/>
                          </a:lnTo>
                          <a:lnTo>
                            <a:pt x="196" y="1076"/>
                          </a:lnTo>
                          <a:lnTo>
                            <a:pt x="212" y="1123"/>
                          </a:lnTo>
                          <a:lnTo>
                            <a:pt x="226" y="1162"/>
                          </a:lnTo>
                          <a:lnTo>
                            <a:pt x="232" y="1197"/>
                          </a:lnTo>
                          <a:lnTo>
                            <a:pt x="241" y="1241"/>
                          </a:lnTo>
                          <a:lnTo>
                            <a:pt x="251" y="1291"/>
                          </a:lnTo>
                          <a:lnTo>
                            <a:pt x="258" y="1341"/>
                          </a:lnTo>
                          <a:lnTo>
                            <a:pt x="265" y="1385"/>
                          </a:lnTo>
                          <a:lnTo>
                            <a:pt x="271" y="1430"/>
                          </a:lnTo>
                          <a:lnTo>
                            <a:pt x="270" y="1465"/>
                          </a:lnTo>
                          <a:lnTo>
                            <a:pt x="269" y="1510"/>
                          </a:lnTo>
                          <a:lnTo>
                            <a:pt x="271" y="1552"/>
                          </a:lnTo>
                          <a:lnTo>
                            <a:pt x="272" y="1593"/>
                          </a:lnTo>
                          <a:lnTo>
                            <a:pt x="392" y="1593"/>
                          </a:lnTo>
                          <a:lnTo>
                            <a:pt x="388" y="1499"/>
                          </a:lnTo>
                          <a:lnTo>
                            <a:pt x="385" y="1440"/>
                          </a:lnTo>
                          <a:lnTo>
                            <a:pt x="384" y="1382"/>
                          </a:lnTo>
                          <a:lnTo>
                            <a:pt x="381" y="1324"/>
                          </a:lnTo>
                          <a:lnTo>
                            <a:pt x="374" y="1275"/>
                          </a:lnTo>
                          <a:lnTo>
                            <a:pt x="367" y="1227"/>
                          </a:lnTo>
                          <a:lnTo>
                            <a:pt x="358" y="1175"/>
                          </a:lnTo>
                          <a:lnTo>
                            <a:pt x="350" y="1118"/>
                          </a:lnTo>
                          <a:lnTo>
                            <a:pt x="339" y="1049"/>
                          </a:lnTo>
                          <a:lnTo>
                            <a:pt x="330" y="994"/>
                          </a:lnTo>
                          <a:lnTo>
                            <a:pt x="317" y="937"/>
                          </a:lnTo>
                          <a:lnTo>
                            <a:pt x="299" y="848"/>
                          </a:lnTo>
                          <a:lnTo>
                            <a:pt x="297" y="790"/>
                          </a:lnTo>
                          <a:lnTo>
                            <a:pt x="294" y="734"/>
                          </a:lnTo>
                          <a:lnTo>
                            <a:pt x="291" y="707"/>
                          </a:lnTo>
                          <a:lnTo>
                            <a:pt x="281" y="675"/>
                          </a:lnTo>
                          <a:lnTo>
                            <a:pt x="272" y="639"/>
                          </a:lnTo>
                          <a:lnTo>
                            <a:pt x="265" y="608"/>
                          </a:lnTo>
                          <a:lnTo>
                            <a:pt x="262" y="576"/>
                          </a:lnTo>
                          <a:lnTo>
                            <a:pt x="260" y="543"/>
                          </a:lnTo>
                          <a:lnTo>
                            <a:pt x="263" y="502"/>
                          </a:lnTo>
                          <a:lnTo>
                            <a:pt x="265" y="471"/>
                          </a:lnTo>
                          <a:lnTo>
                            <a:pt x="267" y="445"/>
                          </a:lnTo>
                          <a:lnTo>
                            <a:pt x="265" y="431"/>
                          </a:lnTo>
                          <a:lnTo>
                            <a:pt x="258" y="410"/>
                          </a:lnTo>
                          <a:lnTo>
                            <a:pt x="248" y="383"/>
                          </a:lnTo>
                          <a:lnTo>
                            <a:pt x="237" y="351"/>
                          </a:lnTo>
                          <a:lnTo>
                            <a:pt x="226" y="316"/>
                          </a:lnTo>
                          <a:lnTo>
                            <a:pt x="218" y="287"/>
                          </a:lnTo>
                          <a:lnTo>
                            <a:pt x="212" y="263"/>
                          </a:lnTo>
                          <a:lnTo>
                            <a:pt x="208" y="247"/>
                          </a:lnTo>
                          <a:lnTo>
                            <a:pt x="205" y="231"/>
                          </a:lnTo>
                          <a:lnTo>
                            <a:pt x="215" y="221"/>
                          </a:lnTo>
                          <a:lnTo>
                            <a:pt x="227" y="206"/>
                          </a:lnTo>
                          <a:lnTo>
                            <a:pt x="240" y="186"/>
                          </a:lnTo>
                          <a:lnTo>
                            <a:pt x="253" y="169"/>
                          </a:lnTo>
                          <a:lnTo>
                            <a:pt x="267" y="146"/>
                          </a:lnTo>
                          <a:lnTo>
                            <a:pt x="281" y="127"/>
                          </a:lnTo>
                          <a:lnTo>
                            <a:pt x="294" y="111"/>
                          </a:lnTo>
                          <a:lnTo>
                            <a:pt x="310" y="98"/>
                          </a:lnTo>
                          <a:lnTo>
                            <a:pt x="329" y="86"/>
                          </a:lnTo>
                          <a:lnTo>
                            <a:pt x="347" y="77"/>
                          </a:lnTo>
                          <a:lnTo>
                            <a:pt x="367" y="71"/>
                          </a:lnTo>
                          <a:lnTo>
                            <a:pt x="384" y="68"/>
                          </a:lnTo>
                          <a:lnTo>
                            <a:pt x="395" y="68"/>
                          </a:lnTo>
                          <a:lnTo>
                            <a:pt x="346" y="6"/>
                          </a:lnTo>
                          <a:close/>
                        </a:path>
                      </a:pathLst>
                    </a:custGeom>
                    <a:solidFill>
                      <a:srgbClr val="FFA040"/>
                    </a:solidFill>
                    <a:ln w="9525">
                      <a:noFill/>
                      <a:round/>
                      <a:headEnd/>
                      <a:tailEnd/>
                    </a:ln>
                  </p:spPr>
                  <p:txBody>
                    <a:bodyPr/>
                    <a:lstStyle/>
                    <a:p>
                      <a:endParaRPr lang="cs-CZ"/>
                    </a:p>
                  </p:txBody>
                </p:sp>
              </p:grpSp>
              <p:sp>
                <p:nvSpPr>
                  <p:cNvPr id="11540" name="Freeform 63"/>
                  <p:cNvSpPr>
                    <a:spLocks/>
                  </p:cNvSpPr>
                  <p:nvPr/>
                </p:nvSpPr>
                <p:spPr bwMode="auto">
                  <a:xfrm>
                    <a:off x="4745" y="3441"/>
                    <a:ext cx="118" cy="178"/>
                  </a:xfrm>
                  <a:custGeom>
                    <a:avLst/>
                    <a:gdLst>
                      <a:gd name="T0" fmla="*/ 2 w 235"/>
                      <a:gd name="T1" fmla="*/ 35 h 357"/>
                      <a:gd name="T2" fmla="*/ 4 w 235"/>
                      <a:gd name="T3" fmla="*/ 29 h 357"/>
                      <a:gd name="T4" fmla="*/ 7 w 235"/>
                      <a:gd name="T5" fmla="*/ 24 h 357"/>
                      <a:gd name="T6" fmla="*/ 10 w 235"/>
                      <a:gd name="T7" fmla="*/ 19 h 357"/>
                      <a:gd name="T8" fmla="*/ 14 w 235"/>
                      <a:gd name="T9" fmla="*/ 14 h 357"/>
                      <a:gd name="T10" fmla="*/ 18 w 235"/>
                      <a:gd name="T11" fmla="*/ 9 h 357"/>
                      <a:gd name="T12" fmla="*/ 22 w 235"/>
                      <a:gd name="T13" fmla="*/ 5 h 357"/>
                      <a:gd name="T14" fmla="*/ 25 w 235"/>
                      <a:gd name="T15" fmla="*/ 2 h 357"/>
                      <a:gd name="T16" fmla="*/ 28 w 235"/>
                      <a:gd name="T17" fmla="*/ 1 h 357"/>
                      <a:gd name="T18" fmla="*/ 31 w 235"/>
                      <a:gd name="T19" fmla="*/ 0 h 357"/>
                      <a:gd name="T20" fmla="*/ 34 w 235"/>
                      <a:gd name="T21" fmla="*/ 0 h 357"/>
                      <a:gd name="T22" fmla="*/ 35 w 235"/>
                      <a:gd name="T23" fmla="*/ 0 h 357"/>
                      <a:gd name="T24" fmla="*/ 38 w 235"/>
                      <a:gd name="T25" fmla="*/ 0 h 357"/>
                      <a:gd name="T26" fmla="*/ 41 w 235"/>
                      <a:gd name="T27" fmla="*/ 2 h 357"/>
                      <a:gd name="T28" fmla="*/ 43 w 235"/>
                      <a:gd name="T29" fmla="*/ 4 h 357"/>
                      <a:gd name="T30" fmla="*/ 47 w 235"/>
                      <a:gd name="T31" fmla="*/ 8 h 357"/>
                      <a:gd name="T32" fmla="*/ 50 w 235"/>
                      <a:gd name="T33" fmla="*/ 12 h 357"/>
                      <a:gd name="T34" fmla="*/ 53 w 235"/>
                      <a:gd name="T35" fmla="*/ 16 h 357"/>
                      <a:gd name="T36" fmla="*/ 56 w 235"/>
                      <a:gd name="T37" fmla="*/ 21 h 357"/>
                      <a:gd name="T38" fmla="*/ 57 w 235"/>
                      <a:gd name="T39" fmla="*/ 27 h 357"/>
                      <a:gd name="T40" fmla="*/ 58 w 235"/>
                      <a:gd name="T41" fmla="*/ 32 h 357"/>
                      <a:gd name="T42" fmla="*/ 59 w 235"/>
                      <a:gd name="T43" fmla="*/ 39 h 357"/>
                      <a:gd name="T44" fmla="*/ 59 w 235"/>
                      <a:gd name="T45" fmla="*/ 46 h 357"/>
                      <a:gd name="T46" fmla="*/ 58 w 235"/>
                      <a:gd name="T47" fmla="*/ 51 h 357"/>
                      <a:gd name="T48" fmla="*/ 56 w 235"/>
                      <a:gd name="T49" fmla="*/ 58 h 357"/>
                      <a:gd name="T50" fmla="*/ 55 w 235"/>
                      <a:gd name="T51" fmla="*/ 62 h 357"/>
                      <a:gd name="T52" fmla="*/ 54 w 235"/>
                      <a:gd name="T53" fmla="*/ 69 h 357"/>
                      <a:gd name="T54" fmla="*/ 52 w 235"/>
                      <a:gd name="T55" fmla="*/ 74 h 357"/>
                      <a:gd name="T56" fmla="*/ 49 w 235"/>
                      <a:gd name="T57" fmla="*/ 79 h 357"/>
                      <a:gd name="T58" fmla="*/ 46 w 235"/>
                      <a:gd name="T59" fmla="*/ 83 h 357"/>
                      <a:gd name="T60" fmla="*/ 42 w 235"/>
                      <a:gd name="T61" fmla="*/ 85 h 357"/>
                      <a:gd name="T62" fmla="*/ 39 w 235"/>
                      <a:gd name="T63" fmla="*/ 87 h 357"/>
                      <a:gd name="T64" fmla="*/ 34 w 235"/>
                      <a:gd name="T65" fmla="*/ 88 h 357"/>
                      <a:gd name="T66" fmla="*/ 30 w 235"/>
                      <a:gd name="T67" fmla="*/ 89 h 357"/>
                      <a:gd name="T68" fmla="*/ 25 w 235"/>
                      <a:gd name="T69" fmla="*/ 89 h 357"/>
                      <a:gd name="T70" fmla="*/ 20 w 235"/>
                      <a:gd name="T71" fmla="*/ 88 h 357"/>
                      <a:gd name="T72" fmla="*/ 16 w 235"/>
                      <a:gd name="T73" fmla="*/ 88 h 357"/>
                      <a:gd name="T74" fmla="*/ 13 w 235"/>
                      <a:gd name="T75" fmla="*/ 86 h 357"/>
                      <a:gd name="T76" fmla="*/ 10 w 235"/>
                      <a:gd name="T77" fmla="*/ 84 h 357"/>
                      <a:gd name="T78" fmla="*/ 8 w 235"/>
                      <a:gd name="T79" fmla="*/ 82 h 357"/>
                      <a:gd name="T80" fmla="*/ 6 w 235"/>
                      <a:gd name="T81" fmla="*/ 78 h 357"/>
                      <a:gd name="T82" fmla="*/ 4 w 235"/>
                      <a:gd name="T83" fmla="*/ 73 h 357"/>
                      <a:gd name="T84" fmla="*/ 3 w 235"/>
                      <a:gd name="T85" fmla="*/ 67 h 357"/>
                      <a:gd name="T86" fmla="*/ 2 w 235"/>
                      <a:gd name="T87" fmla="*/ 63 h 357"/>
                      <a:gd name="T88" fmla="*/ 1 w 235"/>
                      <a:gd name="T89" fmla="*/ 59 h 357"/>
                      <a:gd name="T90" fmla="*/ 1 w 235"/>
                      <a:gd name="T91" fmla="*/ 53 h 357"/>
                      <a:gd name="T92" fmla="*/ 0 w 235"/>
                      <a:gd name="T93" fmla="*/ 47 h 357"/>
                      <a:gd name="T94" fmla="*/ 1 w 235"/>
                      <a:gd name="T95" fmla="*/ 40 h 357"/>
                      <a:gd name="T96" fmla="*/ 2 w 235"/>
                      <a:gd name="T97" fmla="*/ 35 h 35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35"/>
                      <a:gd name="T148" fmla="*/ 0 h 357"/>
                      <a:gd name="T149" fmla="*/ 235 w 235"/>
                      <a:gd name="T150" fmla="*/ 357 h 35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35" h="357">
                        <a:moveTo>
                          <a:pt x="6" y="141"/>
                        </a:moveTo>
                        <a:lnTo>
                          <a:pt x="15" y="117"/>
                        </a:lnTo>
                        <a:lnTo>
                          <a:pt x="26" y="98"/>
                        </a:lnTo>
                        <a:lnTo>
                          <a:pt x="39" y="79"/>
                        </a:lnTo>
                        <a:lnTo>
                          <a:pt x="53" y="58"/>
                        </a:lnTo>
                        <a:lnTo>
                          <a:pt x="69" y="39"/>
                        </a:lnTo>
                        <a:lnTo>
                          <a:pt x="86" y="23"/>
                        </a:lnTo>
                        <a:lnTo>
                          <a:pt x="100" y="10"/>
                        </a:lnTo>
                        <a:lnTo>
                          <a:pt x="112" y="4"/>
                        </a:lnTo>
                        <a:lnTo>
                          <a:pt x="124" y="1"/>
                        </a:lnTo>
                        <a:lnTo>
                          <a:pt x="134" y="0"/>
                        </a:lnTo>
                        <a:lnTo>
                          <a:pt x="137" y="0"/>
                        </a:lnTo>
                        <a:lnTo>
                          <a:pt x="149" y="3"/>
                        </a:lnTo>
                        <a:lnTo>
                          <a:pt x="161" y="10"/>
                        </a:lnTo>
                        <a:lnTo>
                          <a:pt x="170" y="18"/>
                        </a:lnTo>
                        <a:lnTo>
                          <a:pt x="187" y="34"/>
                        </a:lnTo>
                        <a:lnTo>
                          <a:pt x="199" y="50"/>
                        </a:lnTo>
                        <a:lnTo>
                          <a:pt x="211" y="67"/>
                        </a:lnTo>
                        <a:lnTo>
                          <a:pt x="221" y="87"/>
                        </a:lnTo>
                        <a:lnTo>
                          <a:pt x="228" y="108"/>
                        </a:lnTo>
                        <a:lnTo>
                          <a:pt x="232" y="131"/>
                        </a:lnTo>
                        <a:lnTo>
                          <a:pt x="234" y="156"/>
                        </a:lnTo>
                        <a:lnTo>
                          <a:pt x="235" y="184"/>
                        </a:lnTo>
                        <a:lnTo>
                          <a:pt x="232" y="205"/>
                        </a:lnTo>
                        <a:lnTo>
                          <a:pt x="224" y="233"/>
                        </a:lnTo>
                        <a:lnTo>
                          <a:pt x="220" y="251"/>
                        </a:lnTo>
                        <a:lnTo>
                          <a:pt x="213" y="276"/>
                        </a:lnTo>
                        <a:lnTo>
                          <a:pt x="205" y="298"/>
                        </a:lnTo>
                        <a:lnTo>
                          <a:pt x="193" y="318"/>
                        </a:lnTo>
                        <a:lnTo>
                          <a:pt x="181" y="332"/>
                        </a:lnTo>
                        <a:lnTo>
                          <a:pt x="167" y="343"/>
                        </a:lnTo>
                        <a:lnTo>
                          <a:pt x="153" y="351"/>
                        </a:lnTo>
                        <a:lnTo>
                          <a:pt x="136" y="355"/>
                        </a:lnTo>
                        <a:lnTo>
                          <a:pt x="118" y="356"/>
                        </a:lnTo>
                        <a:lnTo>
                          <a:pt x="98" y="357"/>
                        </a:lnTo>
                        <a:lnTo>
                          <a:pt x="80" y="355"/>
                        </a:lnTo>
                        <a:lnTo>
                          <a:pt x="62" y="352"/>
                        </a:lnTo>
                        <a:lnTo>
                          <a:pt x="50" y="346"/>
                        </a:lnTo>
                        <a:lnTo>
                          <a:pt x="40" y="337"/>
                        </a:lnTo>
                        <a:lnTo>
                          <a:pt x="32" y="328"/>
                        </a:lnTo>
                        <a:lnTo>
                          <a:pt x="22" y="313"/>
                        </a:lnTo>
                        <a:lnTo>
                          <a:pt x="15" y="293"/>
                        </a:lnTo>
                        <a:lnTo>
                          <a:pt x="9" y="271"/>
                        </a:lnTo>
                        <a:lnTo>
                          <a:pt x="5" y="255"/>
                        </a:lnTo>
                        <a:lnTo>
                          <a:pt x="2" y="237"/>
                        </a:lnTo>
                        <a:lnTo>
                          <a:pt x="1" y="213"/>
                        </a:lnTo>
                        <a:lnTo>
                          <a:pt x="0" y="189"/>
                        </a:lnTo>
                        <a:lnTo>
                          <a:pt x="2" y="163"/>
                        </a:lnTo>
                        <a:lnTo>
                          <a:pt x="6" y="141"/>
                        </a:lnTo>
                        <a:close/>
                      </a:path>
                    </a:pathLst>
                  </a:custGeom>
                  <a:solidFill>
                    <a:srgbClr val="E07000"/>
                  </a:solidFill>
                  <a:ln w="9525">
                    <a:noFill/>
                    <a:round/>
                    <a:headEnd/>
                    <a:tailEnd/>
                  </a:ln>
                </p:spPr>
                <p:txBody>
                  <a:bodyPr/>
                  <a:lstStyle/>
                  <a:p>
                    <a:endParaRPr lang="cs-CZ"/>
                  </a:p>
                </p:txBody>
              </p:sp>
            </p:grpSp>
            <p:grpSp>
              <p:nvGrpSpPr>
                <p:cNvPr id="18" name="Group 64"/>
                <p:cNvGrpSpPr>
                  <a:grpSpLocks/>
                </p:cNvGrpSpPr>
                <p:nvPr/>
              </p:nvGrpSpPr>
              <p:grpSpPr bwMode="auto">
                <a:xfrm>
                  <a:off x="4851" y="3541"/>
                  <a:ext cx="90" cy="388"/>
                  <a:chOff x="4851" y="3541"/>
                  <a:chExt cx="90" cy="388"/>
                </a:xfrm>
              </p:grpSpPr>
              <p:sp>
                <p:nvSpPr>
                  <p:cNvPr id="11536" name="Freeform 65"/>
                  <p:cNvSpPr>
                    <a:spLocks/>
                  </p:cNvSpPr>
                  <p:nvPr/>
                </p:nvSpPr>
                <p:spPr bwMode="auto">
                  <a:xfrm>
                    <a:off x="4903" y="3541"/>
                    <a:ext cx="31" cy="83"/>
                  </a:xfrm>
                  <a:custGeom>
                    <a:avLst/>
                    <a:gdLst>
                      <a:gd name="T0" fmla="*/ 14 w 63"/>
                      <a:gd name="T1" fmla="*/ 0 h 164"/>
                      <a:gd name="T2" fmla="*/ 10 w 63"/>
                      <a:gd name="T3" fmla="*/ 1 h 164"/>
                      <a:gd name="T4" fmla="*/ 8 w 63"/>
                      <a:gd name="T5" fmla="*/ 2 h 164"/>
                      <a:gd name="T6" fmla="*/ 5 w 63"/>
                      <a:gd name="T7" fmla="*/ 3 h 164"/>
                      <a:gd name="T8" fmla="*/ 3 w 63"/>
                      <a:gd name="T9" fmla="*/ 6 h 164"/>
                      <a:gd name="T10" fmla="*/ 2 w 63"/>
                      <a:gd name="T11" fmla="*/ 10 h 164"/>
                      <a:gd name="T12" fmla="*/ 1 w 63"/>
                      <a:gd name="T13" fmla="*/ 13 h 164"/>
                      <a:gd name="T14" fmla="*/ 0 w 63"/>
                      <a:gd name="T15" fmla="*/ 17 h 164"/>
                      <a:gd name="T16" fmla="*/ 0 w 63"/>
                      <a:gd name="T17" fmla="*/ 22 h 164"/>
                      <a:gd name="T18" fmla="*/ 0 w 63"/>
                      <a:gd name="T19" fmla="*/ 27 h 164"/>
                      <a:gd name="T20" fmla="*/ 1 w 63"/>
                      <a:gd name="T21" fmla="*/ 32 h 164"/>
                      <a:gd name="T22" fmla="*/ 3 w 63"/>
                      <a:gd name="T23" fmla="*/ 36 h 164"/>
                      <a:gd name="T24" fmla="*/ 5 w 63"/>
                      <a:gd name="T25" fmla="*/ 38 h 164"/>
                      <a:gd name="T26" fmla="*/ 8 w 63"/>
                      <a:gd name="T27" fmla="*/ 39 h 164"/>
                      <a:gd name="T28" fmla="*/ 12 w 63"/>
                      <a:gd name="T29" fmla="*/ 41 h 164"/>
                      <a:gd name="T30" fmla="*/ 14 w 63"/>
                      <a:gd name="T31" fmla="*/ 42 h 164"/>
                      <a:gd name="T32" fmla="*/ 14 w 63"/>
                      <a:gd name="T33" fmla="*/ 36 h 164"/>
                      <a:gd name="T34" fmla="*/ 14 w 63"/>
                      <a:gd name="T35" fmla="*/ 29 h 164"/>
                      <a:gd name="T36" fmla="*/ 15 w 63"/>
                      <a:gd name="T37" fmla="*/ 19 h 164"/>
                      <a:gd name="T38" fmla="*/ 15 w 63"/>
                      <a:gd name="T39" fmla="*/ 11 h 164"/>
                      <a:gd name="T40" fmla="*/ 15 w 63"/>
                      <a:gd name="T41" fmla="*/ 5 h 164"/>
                      <a:gd name="T42" fmla="*/ 14 w 63"/>
                      <a:gd name="T43" fmla="*/ 0 h 1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3"/>
                      <a:gd name="T67" fmla="*/ 0 h 164"/>
                      <a:gd name="T68" fmla="*/ 63 w 63"/>
                      <a:gd name="T69" fmla="*/ 164 h 1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3" h="164">
                        <a:moveTo>
                          <a:pt x="59" y="0"/>
                        </a:moveTo>
                        <a:lnTo>
                          <a:pt x="43" y="1"/>
                        </a:lnTo>
                        <a:lnTo>
                          <a:pt x="32" y="5"/>
                        </a:lnTo>
                        <a:lnTo>
                          <a:pt x="22" y="11"/>
                        </a:lnTo>
                        <a:lnTo>
                          <a:pt x="14" y="23"/>
                        </a:lnTo>
                        <a:lnTo>
                          <a:pt x="8" y="38"/>
                        </a:lnTo>
                        <a:lnTo>
                          <a:pt x="4" y="52"/>
                        </a:lnTo>
                        <a:lnTo>
                          <a:pt x="1" y="68"/>
                        </a:lnTo>
                        <a:lnTo>
                          <a:pt x="0" y="85"/>
                        </a:lnTo>
                        <a:lnTo>
                          <a:pt x="2" y="107"/>
                        </a:lnTo>
                        <a:lnTo>
                          <a:pt x="7" y="124"/>
                        </a:lnTo>
                        <a:lnTo>
                          <a:pt x="15" y="140"/>
                        </a:lnTo>
                        <a:lnTo>
                          <a:pt x="23" y="149"/>
                        </a:lnTo>
                        <a:lnTo>
                          <a:pt x="34" y="155"/>
                        </a:lnTo>
                        <a:lnTo>
                          <a:pt x="48" y="161"/>
                        </a:lnTo>
                        <a:lnTo>
                          <a:pt x="59" y="164"/>
                        </a:lnTo>
                        <a:lnTo>
                          <a:pt x="57" y="140"/>
                        </a:lnTo>
                        <a:lnTo>
                          <a:pt x="56" y="112"/>
                        </a:lnTo>
                        <a:lnTo>
                          <a:pt x="60" y="74"/>
                        </a:lnTo>
                        <a:lnTo>
                          <a:pt x="61" y="42"/>
                        </a:lnTo>
                        <a:lnTo>
                          <a:pt x="63" y="17"/>
                        </a:lnTo>
                        <a:lnTo>
                          <a:pt x="59" y="0"/>
                        </a:lnTo>
                        <a:close/>
                      </a:path>
                    </a:pathLst>
                  </a:custGeom>
                  <a:solidFill>
                    <a:srgbClr val="C0C0FF"/>
                  </a:solidFill>
                  <a:ln w="9525">
                    <a:noFill/>
                    <a:round/>
                    <a:headEnd/>
                    <a:tailEnd/>
                  </a:ln>
                </p:spPr>
                <p:txBody>
                  <a:bodyPr/>
                  <a:lstStyle/>
                  <a:p>
                    <a:endParaRPr lang="cs-CZ"/>
                  </a:p>
                </p:txBody>
              </p:sp>
              <p:sp>
                <p:nvSpPr>
                  <p:cNvPr id="11537" name="Freeform 66"/>
                  <p:cNvSpPr>
                    <a:spLocks/>
                  </p:cNvSpPr>
                  <p:nvPr/>
                </p:nvSpPr>
                <p:spPr bwMode="auto">
                  <a:xfrm>
                    <a:off x="4851" y="3640"/>
                    <a:ext cx="44" cy="83"/>
                  </a:xfrm>
                  <a:custGeom>
                    <a:avLst/>
                    <a:gdLst>
                      <a:gd name="T0" fmla="*/ 4 w 89"/>
                      <a:gd name="T1" fmla="*/ 0 h 166"/>
                      <a:gd name="T2" fmla="*/ 7 w 89"/>
                      <a:gd name="T3" fmla="*/ 1 h 166"/>
                      <a:gd name="T4" fmla="*/ 11 w 89"/>
                      <a:gd name="T5" fmla="*/ 3 h 166"/>
                      <a:gd name="T6" fmla="*/ 14 w 89"/>
                      <a:gd name="T7" fmla="*/ 5 h 166"/>
                      <a:gd name="T8" fmla="*/ 16 w 89"/>
                      <a:gd name="T9" fmla="*/ 7 h 166"/>
                      <a:gd name="T10" fmla="*/ 18 w 89"/>
                      <a:gd name="T11" fmla="*/ 11 h 166"/>
                      <a:gd name="T12" fmla="*/ 21 w 89"/>
                      <a:gd name="T13" fmla="*/ 17 h 166"/>
                      <a:gd name="T14" fmla="*/ 21 w 89"/>
                      <a:gd name="T15" fmla="*/ 21 h 166"/>
                      <a:gd name="T16" fmla="*/ 22 w 89"/>
                      <a:gd name="T17" fmla="*/ 26 h 166"/>
                      <a:gd name="T18" fmla="*/ 21 w 89"/>
                      <a:gd name="T19" fmla="*/ 31 h 166"/>
                      <a:gd name="T20" fmla="*/ 20 w 89"/>
                      <a:gd name="T21" fmla="*/ 35 h 166"/>
                      <a:gd name="T22" fmla="*/ 18 w 89"/>
                      <a:gd name="T23" fmla="*/ 39 h 166"/>
                      <a:gd name="T24" fmla="*/ 16 w 89"/>
                      <a:gd name="T25" fmla="*/ 42 h 166"/>
                      <a:gd name="T26" fmla="*/ 14 w 89"/>
                      <a:gd name="T27" fmla="*/ 41 h 166"/>
                      <a:gd name="T28" fmla="*/ 11 w 89"/>
                      <a:gd name="T29" fmla="*/ 39 h 166"/>
                      <a:gd name="T30" fmla="*/ 8 w 89"/>
                      <a:gd name="T31" fmla="*/ 37 h 166"/>
                      <a:gd name="T32" fmla="*/ 6 w 89"/>
                      <a:gd name="T33" fmla="*/ 35 h 166"/>
                      <a:gd name="T34" fmla="*/ 5 w 89"/>
                      <a:gd name="T35" fmla="*/ 31 h 166"/>
                      <a:gd name="T36" fmla="*/ 3 w 89"/>
                      <a:gd name="T37" fmla="*/ 28 h 166"/>
                      <a:gd name="T38" fmla="*/ 2 w 89"/>
                      <a:gd name="T39" fmla="*/ 23 h 166"/>
                      <a:gd name="T40" fmla="*/ 0 w 89"/>
                      <a:gd name="T41" fmla="*/ 19 h 166"/>
                      <a:gd name="T42" fmla="*/ 0 w 89"/>
                      <a:gd name="T43" fmla="*/ 15 h 166"/>
                      <a:gd name="T44" fmla="*/ 0 w 89"/>
                      <a:gd name="T45" fmla="*/ 10 h 166"/>
                      <a:gd name="T46" fmla="*/ 1 w 89"/>
                      <a:gd name="T47" fmla="*/ 6 h 166"/>
                      <a:gd name="T48" fmla="*/ 2 w 89"/>
                      <a:gd name="T49" fmla="*/ 3 h 166"/>
                      <a:gd name="T50" fmla="*/ 4 w 89"/>
                      <a:gd name="T51" fmla="*/ 0 h 16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9"/>
                      <a:gd name="T79" fmla="*/ 0 h 166"/>
                      <a:gd name="T80" fmla="*/ 89 w 89"/>
                      <a:gd name="T81" fmla="*/ 166 h 16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9" h="166">
                        <a:moveTo>
                          <a:pt x="16" y="0"/>
                        </a:moveTo>
                        <a:lnTo>
                          <a:pt x="28" y="3"/>
                        </a:lnTo>
                        <a:lnTo>
                          <a:pt x="44" y="9"/>
                        </a:lnTo>
                        <a:lnTo>
                          <a:pt x="57" y="20"/>
                        </a:lnTo>
                        <a:lnTo>
                          <a:pt x="67" y="31"/>
                        </a:lnTo>
                        <a:lnTo>
                          <a:pt x="75" y="45"/>
                        </a:lnTo>
                        <a:lnTo>
                          <a:pt x="84" y="65"/>
                        </a:lnTo>
                        <a:lnTo>
                          <a:pt x="87" y="83"/>
                        </a:lnTo>
                        <a:lnTo>
                          <a:pt x="89" y="107"/>
                        </a:lnTo>
                        <a:lnTo>
                          <a:pt x="87" y="124"/>
                        </a:lnTo>
                        <a:lnTo>
                          <a:pt x="83" y="140"/>
                        </a:lnTo>
                        <a:lnTo>
                          <a:pt x="74" y="155"/>
                        </a:lnTo>
                        <a:lnTo>
                          <a:pt x="67" y="166"/>
                        </a:lnTo>
                        <a:lnTo>
                          <a:pt x="57" y="161"/>
                        </a:lnTo>
                        <a:lnTo>
                          <a:pt x="44" y="154"/>
                        </a:lnTo>
                        <a:lnTo>
                          <a:pt x="35" y="148"/>
                        </a:lnTo>
                        <a:lnTo>
                          <a:pt x="25" y="137"/>
                        </a:lnTo>
                        <a:lnTo>
                          <a:pt x="20" y="127"/>
                        </a:lnTo>
                        <a:lnTo>
                          <a:pt x="13" y="113"/>
                        </a:lnTo>
                        <a:lnTo>
                          <a:pt x="8" y="95"/>
                        </a:lnTo>
                        <a:lnTo>
                          <a:pt x="3" y="76"/>
                        </a:lnTo>
                        <a:lnTo>
                          <a:pt x="1" y="60"/>
                        </a:lnTo>
                        <a:lnTo>
                          <a:pt x="0" y="40"/>
                        </a:lnTo>
                        <a:lnTo>
                          <a:pt x="5" y="24"/>
                        </a:lnTo>
                        <a:lnTo>
                          <a:pt x="10" y="9"/>
                        </a:lnTo>
                        <a:lnTo>
                          <a:pt x="16" y="0"/>
                        </a:lnTo>
                        <a:close/>
                      </a:path>
                    </a:pathLst>
                  </a:custGeom>
                  <a:solidFill>
                    <a:srgbClr val="C0C0FF"/>
                  </a:solidFill>
                  <a:ln w="9525">
                    <a:noFill/>
                    <a:round/>
                    <a:headEnd/>
                    <a:tailEnd/>
                  </a:ln>
                </p:spPr>
                <p:txBody>
                  <a:bodyPr/>
                  <a:lstStyle/>
                  <a:p>
                    <a:endParaRPr lang="cs-CZ"/>
                  </a:p>
                </p:txBody>
              </p:sp>
              <p:sp>
                <p:nvSpPr>
                  <p:cNvPr id="11538" name="Freeform 67"/>
                  <p:cNvSpPr>
                    <a:spLocks/>
                  </p:cNvSpPr>
                  <p:nvPr/>
                </p:nvSpPr>
                <p:spPr bwMode="auto">
                  <a:xfrm>
                    <a:off x="4897" y="3829"/>
                    <a:ext cx="44" cy="100"/>
                  </a:xfrm>
                  <a:custGeom>
                    <a:avLst/>
                    <a:gdLst>
                      <a:gd name="T0" fmla="*/ 0 w 88"/>
                      <a:gd name="T1" fmla="*/ 0 h 199"/>
                      <a:gd name="T2" fmla="*/ 3 w 88"/>
                      <a:gd name="T3" fmla="*/ 0 h 199"/>
                      <a:gd name="T4" fmla="*/ 6 w 88"/>
                      <a:gd name="T5" fmla="*/ 1 h 199"/>
                      <a:gd name="T6" fmla="*/ 9 w 88"/>
                      <a:gd name="T7" fmla="*/ 2 h 199"/>
                      <a:gd name="T8" fmla="*/ 11 w 88"/>
                      <a:gd name="T9" fmla="*/ 5 h 199"/>
                      <a:gd name="T10" fmla="*/ 13 w 88"/>
                      <a:gd name="T11" fmla="*/ 7 h 199"/>
                      <a:gd name="T12" fmla="*/ 15 w 88"/>
                      <a:gd name="T13" fmla="*/ 11 h 199"/>
                      <a:gd name="T14" fmla="*/ 17 w 88"/>
                      <a:gd name="T15" fmla="*/ 14 h 199"/>
                      <a:gd name="T16" fmla="*/ 19 w 88"/>
                      <a:gd name="T17" fmla="*/ 19 h 199"/>
                      <a:gd name="T18" fmla="*/ 19 w 88"/>
                      <a:gd name="T19" fmla="*/ 24 h 199"/>
                      <a:gd name="T20" fmla="*/ 20 w 88"/>
                      <a:gd name="T21" fmla="*/ 27 h 199"/>
                      <a:gd name="T22" fmla="*/ 21 w 88"/>
                      <a:gd name="T23" fmla="*/ 30 h 199"/>
                      <a:gd name="T24" fmla="*/ 22 w 88"/>
                      <a:gd name="T25" fmla="*/ 32 h 199"/>
                      <a:gd name="T26" fmla="*/ 22 w 88"/>
                      <a:gd name="T27" fmla="*/ 36 h 199"/>
                      <a:gd name="T28" fmla="*/ 22 w 88"/>
                      <a:gd name="T29" fmla="*/ 39 h 199"/>
                      <a:gd name="T30" fmla="*/ 20 w 88"/>
                      <a:gd name="T31" fmla="*/ 43 h 199"/>
                      <a:gd name="T32" fmla="*/ 19 w 88"/>
                      <a:gd name="T33" fmla="*/ 46 h 199"/>
                      <a:gd name="T34" fmla="*/ 17 w 88"/>
                      <a:gd name="T35" fmla="*/ 48 h 199"/>
                      <a:gd name="T36" fmla="*/ 15 w 88"/>
                      <a:gd name="T37" fmla="*/ 50 h 199"/>
                      <a:gd name="T38" fmla="*/ 13 w 88"/>
                      <a:gd name="T39" fmla="*/ 50 h 199"/>
                      <a:gd name="T40" fmla="*/ 11 w 88"/>
                      <a:gd name="T41" fmla="*/ 50 h 199"/>
                      <a:gd name="T42" fmla="*/ 11 w 88"/>
                      <a:gd name="T43" fmla="*/ 49 h 199"/>
                      <a:gd name="T44" fmla="*/ 8 w 88"/>
                      <a:gd name="T45" fmla="*/ 40 h 199"/>
                      <a:gd name="T46" fmla="*/ 7 w 88"/>
                      <a:gd name="T47" fmla="*/ 36 h 199"/>
                      <a:gd name="T48" fmla="*/ 6 w 88"/>
                      <a:gd name="T49" fmla="*/ 30 h 199"/>
                      <a:gd name="T50" fmla="*/ 5 w 88"/>
                      <a:gd name="T51" fmla="*/ 23 h 199"/>
                      <a:gd name="T52" fmla="*/ 3 w 88"/>
                      <a:gd name="T53" fmla="*/ 18 h 199"/>
                      <a:gd name="T54" fmla="*/ 3 w 88"/>
                      <a:gd name="T55" fmla="*/ 11 h 199"/>
                      <a:gd name="T56" fmla="*/ 1 w 88"/>
                      <a:gd name="T57" fmla="*/ 6 h 199"/>
                      <a:gd name="T58" fmla="*/ 0 w 88"/>
                      <a:gd name="T59" fmla="*/ 0 h 19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8"/>
                      <a:gd name="T91" fmla="*/ 0 h 199"/>
                      <a:gd name="T92" fmla="*/ 88 w 88"/>
                      <a:gd name="T93" fmla="*/ 199 h 19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8" h="199">
                        <a:moveTo>
                          <a:pt x="0" y="0"/>
                        </a:moveTo>
                        <a:lnTo>
                          <a:pt x="15" y="0"/>
                        </a:lnTo>
                        <a:lnTo>
                          <a:pt x="26" y="3"/>
                        </a:lnTo>
                        <a:lnTo>
                          <a:pt x="35" y="8"/>
                        </a:lnTo>
                        <a:lnTo>
                          <a:pt x="44" y="17"/>
                        </a:lnTo>
                        <a:lnTo>
                          <a:pt x="53" y="28"/>
                        </a:lnTo>
                        <a:lnTo>
                          <a:pt x="61" y="41"/>
                        </a:lnTo>
                        <a:lnTo>
                          <a:pt x="67" y="55"/>
                        </a:lnTo>
                        <a:lnTo>
                          <a:pt x="73" y="74"/>
                        </a:lnTo>
                        <a:lnTo>
                          <a:pt x="74" y="93"/>
                        </a:lnTo>
                        <a:lnTo>
                          <a:pt x="77" y="107"/>
                        </a:lnTo>
                        <a:lnTo>
                          <a:pt x="82" y="118"/>
                        </a:lnTo>
                        <a:lnTo>
                          <a:pt x="86" y="128"/>
                        </a:lnTo>
                        <a:lnTo>
                          <a:pt x="88" y="141"/>
                        </a:lnTo>
                        <a:lnTo>
                          <a:pt x="86" y="154"/>
                        </a:lnTo>
                        <a:lnTo>
                          <a:pt x="80" y="169"/>
                        </a:lnTo>
                        <a:lnTo>
                          <a:pt x="73" y="182"/>
                        </a:lnTo>
                        <a:lnTo>
                          <a:pt x="67" y="191"/>
                        </a:lnTo>
                        <a:lnTo>
                          <a:pt x="61" y="197"/>
                        </a:lnTo>
                        <a:lnTo>
                          <a:pt x="53" y="199"/>
                        </a:lnTo>
                        <a:lnTo>
                          <a:pt x="45" y="197"/>
                        </a:lnTo>
                        <a:lnTo>
                          <a:pt x="41" y="194"/>
                        </a:lnTo>
                        <a:lnTo>
                          <a:pt x="32" y="159"/>
                        </a:lnTo>
                        <a:lnTo>
                          <a:pt x="29" y="143"/>
                        </a:lnTo>
                        <a:lnTo>
                          <a:pt x="25" y="119"/>
                        </a:lnTo>
                        <a:lnTo>
                          <a:pt x="20" y="92"/>
                        </a:lnTo>
                        <a:lnTo>
                          <a:pt x="14" y="69"/>
                        </a:lnTo>
                        <a:lnTo>
                          <a:pt x="9" y="44"/>
                        </a:lnTo>
                        <a:lnTo>
                          <a:pt x="4" y="23"/>
                        </a:lnTo>
                        <a:lnTo>
                          <a:pt x="0" y="0"/>
                        </a:lnTo>
                        <a:close/>
                      </a:path>
                    </a:pathLst>
                  </a:custGeom>
                  <a:solidFill>
                    <a:srgbClr val="C0C0FF"/>
                  </a:solidFill>
                  <a:ln w="9525">
                    <a:noFill/>
                    <a:round/>
                    <a:headEnd/>
                    <a:tailEnd/>
                  </a:ln>
                </p:spPr>
                <p:txBody>
                  <a:bodyPr/>
                  <a:lstStyle/>
                  <a:p>
                    <a:endParaRPr lang="cs-CZ"/>
                  </a:p>
                </p:txBody>
              </p:sp>
            </p:grpSp>
          </p:grpSp>
        </p:grpSp>
      </p:grpSp>
      <p:graphicFrame>
        <p:nvGraphicFramePr>
          <p:cNvPr id="11268" name="Object 68"/>
          <p:cNvGraphicFramePr>
            <a:graphicFrameLocks noChangeAspect="1"/>
          </p:cNvGraphicFramePr>
          <p:nvPr/>
        </p:nvGraphicFramePr>
        <p:xfrm>
          <a:off x="6572251" y="0"/>
          <a:ext cx="968375" cy="915988"/>
        </p:xfrm>
        <a:graphic>
          <a:graphicData uri="http://schemas.openxmlformats.org/presentationml/2006/ole">
            <mc:AlternateContent xmlns:mc="http://schemas.openxmlformats.org/markup-compatibility/2006">
              <mc:Choice xmlns:v="urn:schemas-microsoft-com:vml" Requires="v">
                <p:oleObj name="Clip" r:id="rId8" imgW="2504520" imgH="2371320" progId="">
                  <p:embed/>
                </p:oleObj>
              </mc:Choice>
              <mc:Fallback>
                <p:oleObj name="Clip" r:id="rId8" imgW="2504520" imgH="2371320" progId="">
                  <p:embed/>
                  <p:pic>
                    <p:nvPicPr>
                      <p:cNvPr id="0" name="Object 6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72251" y="0"/>
                        <a:ext cx="968375" cy="9159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69" name="Object 69"/>
          <p:cNvGraphicFramePr>
            <a:graphicFrameLocks noChangeAspect="1"/>
          </p:cNvGraphicFramePr>
          <p:nvPr/>
        </p:nvGraphicFramePr>
        <p:xfrm>
          <a:off x="2584450" y="0"/>
          <a:ext cx="457200" cy="877888"/>
        </p:xfrm>
        <a:graphic>
          <a:graphicData uri="http://schemas.openxmlformats.org/presentationml/2006/ole">
            <mc:AlternateContent xmlns:mc="http://schemas.openxmlformats.org/markup-compatibility/2006">
              <mc:Choice xmlns:v="urn:schemas-microsoft-com:vml" Requires="v">
                <p:oleObj name="Clip" r:id="rId10" imgW="1857600" imgH="3995640" progId="">
                  <p:embed/>
                </p:oleObj>
              </mc:Choice>
              <mc:Fallback>
                <p:oleObj name="Clip" r:id="rId10" imgW="1857600" imgH="3995640" progId="">
                  <p:embed/>
                  <p:pic>
                    <p:nvPicPr>
                      <p:cNvPr id="0" name="Object 6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584450" y="0"/>
                        <a:ext cx="457200" cy="8778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70" name="Object 70"/>
          <p:cNvGraphicFramePr>
            <a:graphicFrameLocks noChangeAspect="1"/>
          </p:cNvGraphicFramePr>
          <p:nvPr/>
        </p:nvGraphicFramePr>
        <p:xfrm>
          <a:off x="9334500" y="1"/>
          <a:ext cx="1333500" cy="835025"/>
        </p:xfrm>
        <a:graphic>
          <a:graphicData uri="http://schemas.openxmlformats.org/presentationml/2006/ole">
            <mc:AlternateContent xmlns:mc="http://schemas.openxmlformats.org/markup-compatibility/2006">
              <mc:Choice xmlns:v="urn:schemas-microsoft-com:vml" Requires="v">
                <p:oleObj name="Clip" r:id="rId12" imgW="5905440" imgH="3697560" progId="">
                  <p:embed/>
                </p:oleObj>
              </mc:Choice>
              <mc:Fallback>
                <p:oleObj name="Clip" r:id="rId12" imgW="5905440" imgH="3697560" progId="">
                  <p:embed/>
                  <p:pic>
                    <p:nvPicPr>
                      <p:cNvPr id="0" name="Object 70"/>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334500" y="1"/>
                        <a:ext cx="1333500" cy="8350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1278" name="Text Box 71"/>
          <p:cNvSpPr txBox="1">
            <a:spLocks noChangeArrowheads="1"/>
          </p:cNvSpPr>
          <p:nvPr/>
        </p:nvSpPr>
        <p:spPr bwMode="auto">
          <a:xfrm>
            <a:off x="1779588" y="915989"/>
            <a:ext cx="2190750" cy="1558925"/>
          </a:xfrm>
          <a:prstGeom prst="rect">
            <a:avLst/>
          </a:prstGeom>
          <a:solidFill>
            <a:srgbClr val="FFFF00"/>
          </a:solidFill>
          <a:ln w="9525">
            <a:noFill/>
            <a:miter lim="800000"/>
            <a:headEnd/>
            <a:tailEnd/>
          </a:ln>
        </p:spPr>
        <p:txBody>
          <a:bodyPr>
            <a:spAutoFit/>
          </a:bodyPr>
          <a:lstStyle/>
          <a:p>
            <a:pPr algn="ctr" eaLnBrk="0" hangingPunct="0"/>
            <a:r>
              <a:rPr lang="cs-CZ" sz="1600" b="1" dirty="0">
                <a:latin typeface="Times New Roman" pitchFamily="18" charset="0"/>
              </a:rPr>
              <a:t>Řídící systém </a:t>
            </a:r>
          </a:p>
          <a:p>
            <a:pPr algn="ctr" eaLnBrk="0" hangingPunct="0"/>
            <a:r>
              <a:rPr lang="cs-CZ" sz="1600" b="1" dirty="0">
                <a:latin typeface="Times New Roman" pitchFamily="18" charset="0"/>
              </a:rPr>
              <a:t>(regulátor)</a:t>
            </a:r>
          </a:p>
          <a:p>
            <a:pPr algn="ctr" eaLnBrk="0" hangingPunct="0"/>
            <a:r>
              <a:rPr lang="cs-CZ" sz="1600" dirty="0">
                <a:latin typeface="Times New Roman" pitchFamily="18" charset="0"/>
              </a:rPr>
              <a:t>(vyhodnocuje regulační </a:t>
            </a:r>
          </a:p>
          <a:p>
            <a:pPr algn="ctr" eaLnBrk="0" hangingPunct="0"/>
            <a:r>
              <a:rPr lang="cs-CZ" sz="1600" dirty="0">
                <a:latin typeface="Times New Roman" pitchFamily="18" charset="0"/>
              </a:rPr>
              <a:t>odchylky a stanovuje hodnoty řídících signálů)</a:t>
            </a:r>
          </a:p>
        </p:txBody>
      </p:sp>
      <p:sp>
        <p:nvSpPr>
          <p:cNvPr id="11279" name="Text Box 72"/>
          <p:cNvSpPr txBox="1">
            <a:spLocks noChangeArrowheads="1"/>
          </p:cNvSpPr>
          <p:nvPr/>
        </p:nvSpPr>
        <p:spPr bwMode="auto">
          <a:xfrm>
            <a:off x="6448425" y="933451"/>
            <a:ext cx="1479550" cy="1069975"/>
          </a:xfrm>
          <a:prstGeom prst="rect">
            <a:avLst/>
          </a:prstGeom>
          <a:solidFill>
            <a:srgbClr val="FFFF00"/>
          </a:solidFill>
          <a:ln w="9525">
            <a:noFill/>
            <a:miter lim="800000"/>
            <a:headEnd/>
            <a:tailEnd/>
          </a:ln>
        </p:spPr>
        <p:txBody>
          <a:bodyPr>
            <a:spAutoFit/>
          </a:bodyPr>
          <a:lstStyle/>
          <a:p>
            <a:pPr algn="ctr" eaLnBrk="0" hangingPunct="0"/>
            <a:r>
              <a:rPr lang="cs-CZ" sz="1600" b="1">
                <a:latin typeface="Times New Roman" pitchFamily="18" charset="0"/>
              </a:rPr>
              <a:t>Regulační orgán</a:t>
            </a:r>
          </a:p>
          <a:p>
            <a:pPr algn="ctr" eaLnBrk="0" hangingPunct="0"/>
            <a:r>
              <a:rPr lang="cs-CZ" sz="1600">
                <a:latin typeface="Times New Roman" pitchFamily="18" charset="0"/>
              </a:rPr>
              <a:t>(uskutečňuje </a:t>
            </a:r>
          </a:p>
          <a:p>
            <a:pPr algn="ctr" eaLnBrk="0" hangingPunct="0"/>
            <a:r>
              <a:rPr lang="cs-CZ" sz="1600">
                <a:latin typeface="Times New Roman" pitchFamily="18" charset="0"/>
              </a:rPr>
              <a:t>vlastní řízení)</a:t>
            </a:r>
          </a:p>
        </p:txBody>
      </p:sp>
      <p:sp>
        <p:nvSpPr>
          <p:cNvPr id="11280" name="Text Box 73"/>
          <p:cNvSpPr txBox="1">
            <a:spLocks noChangeArrowheads="1"/>
          </p:cNvSpPr>
          <p:nvPr/>
        </p:nvSpPr>
        <p:spPr bwMode="auto">
          <a:xfrm>
            <a:off x="9309100" y="933451"/>
            <a:ext cx="1219200" cy="1558925"/>
          </a:xfrm>
          <a:prstGeom prst="rect">
            <a:avLst/>
          </a:prstGeom>
          <a:solidFill>
            <a:srgbClr val="FFFF00"/>
          </a:solidFill>
          <a:ln w="9525">
            <a:noFill/>
            <a:miter lim="800000"/>
            <a:headEnd/>
            <a:tailEnd/>
          </a:ln>
        </p:spPr>
        <p:txBody>
          <a:bodyPr>
            <a:spAutoFit/>
          </a:bodyPr>
          <a:lstStyle/>
          <a:p>
            <a:pPr algn="ctr" eaLnBrk="0" hangingPunct="0"/>
            <a:r>
              <a:rPr lang="cs-CZ" sz="1600" b="1" dirty="0">
                <a:latin typeface="Times New Roman" pitchFamily="18" charset="0"/>
              </a:rPr>
              <a:t>Řízený systém</a:t>
            </a:r>
          </a:p>
          <a:p>
            <a:pPr algn="ctr" eaLnBrk="0" hangingPunct="0"/>
            <a:r>
              <a:rPr lang="cs-CZ" sz="1600" dirty="0">
                <a:latin typeface="Times New Roman" pitchFamily="18" charset="0"/>
              </a:rPr>
              <a:t>(ovládaný </a:t>
            </a:r>
          </a:p>
          <a:p>
            <a:pPr algn="ctr" eaLnBrk="0" hangingPunct="0"/>
            <a:r>
              <a:rPr lang="cs-CZ" sz="1600" dirty="0">
                <a:latin typeface="Times New Roman" pitchFamily="18" charset="0"/>
              </a:rPr>
              <a:t>systém,</a:t>
            </a:r>
          </a:p>
          <a:p>
            <a:pPr algn="ctr" eaLnBrk="0" hangingPunct="0"/>
            <a:r>
              <a:rPr lang="cs-CZ" sz="1600" dirty="0">
                <a:latin typeface="Times New Roman" pitchFamily="18" charset="0"/>
              </a:rPr>
              <a:t>který je řízen)</a:t>
            </a:r>
          </a:p>
        </p:txBody>
      </p:sp>
      <p:graphicFrame>
        <p:nvGraphicFramePr>
          <p:cNvPr id="11271" name="Object 74"/>
          <p:cNvGraphicFramePr>
            <a:graphicFrameLocks noChangeAspect="1"/>
          </p:cNvGraphicFramePr>
          <p:nvPr/>
        </p:nvGraphicFramePr>
        <p:xfrm>
          <a:off x="3000376" y="5751513"/>
          <a:ext cx="523875" cy="622300"/>
        </p:xfrm>
        <a:graphic>
          <a:graphicData uri="http://schemas.openxmlformats.org/presentationml/2006/ole">
            <mc:AlternateContent xmlns:mc="http://schemas.openxmlformats.org/markup-compatibility/2006">
              <mc:Choice xmlns:v="urn:schemas-microsoft-com:vml" Requires="v">
                <p:oleObj name="rastrový obrázek" r:id="rId14" imgW="1495431" imgH="1771790" progId="PBrush">
                  <p:embed/>
                </p:oleObj>
              </mc:Choice>
              <mc:Fallback>
                <p:oleObj name="rastrový obrázek" r:id="rId14" imgW="1495431" imgH="1771790" progId="PBrush">
                  <p:embed/>
                  <p:pic>
                    <p:nvPicPr>
                      <p:cNvPr id="0" name="Object 7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0376" y="5751513"/>
                        <a:ext cx="523875" cy="622300"/>
                      </a:xfrm>
                      <a:prstGeom prst="rect">
                        <a:avLst/>
                      </a:prstGeom>
                      <a:solidFill>
                        <a:srgbClr val="FFFF66"/>
                      </a:solidFill>
                    </p:spPr>
                  </p:pic>
                </p:oleObj>
              </mc:Fallback>
            </mc:AlternateContent>
          </a:graphicData>
        </a:graphic>
      </p:graphicFrame>
      <p:sp>
        <p:nvSpPr>
          <p:cNvPr id="11281" name="Freeform 75"/>
          <p:cNvSpPr>
            <a:spLocks/>
          </p:cNvSpPr>
          <p:nvPr/>
        </p:nvSpPr>
        <p:spPr bwMode="auto">
          <a:xfrm>
            <a:off x="3124200" y="5580064"/>
            <a:ext cx="255588" cy="244475"/>
          </a:xfrm>
          <a:custGeom>
            <a:avLst/>
            <a:gdLst>
              <a:gd name="T0" fmla="*/ 8158088 w 1492"/>
              <a:gd name="T1" fmla="*/ 845670 h 2422"/>
              <a:gd name="T2" fmla="*/ 11122017 w 1492"/>
              <a:gd name="T3" fmla="*/ 244576 h 2422"/>
              <a:gd name="T4" fmla="*/ 14731428 w 1492"/>
              <a:gd name="T5" fmla="*/ 0 h 2422"/>
              <a:gd name="T6" fmla="*/ 18164906 w 1492"/>
              <a:gd name="T7" fmla="*/ 213991 h 2422"/>
              <a:gd name="T8" fmla="*/ 21334230 w 1492"/>
              <a:gd name="T9" fmla="*/ 743822 h 2422"/>
              <a:gd name="T10" fmla="*/ 25442657 w 1492"/>
              <a:gd name="T11" fmla="*/ 2180390 h 2422"/>
              <a:gd name="T12" fmla="*/ 29873818 w 1492"/>
              <a:gd name="T13" fmla="*/ 4156983 h 2422"/>
              <a:gd name="T14" fmla="*/ 33600743 w 1492"/>
              <a:gd name="T15" fmla="*/ 6459711 h 2422"/>
              <a:gd name="T16" fmla="*/ 35977779 w 1492"/>
              <a:gd name="T17" fmla="*/ 8446500 h 2422"/>
              <a:gd name="T18" fmla="*/ 37591820 w 1492"/>
              <a:gd name="T19" fmla="*/ 10341534 h 2422"/>
              <a:gd name="T20" fmla="*/ 40056736 w 1492"/>
              <a:gd name="T21" fmla="*/ 12735914 h 2422"/>
              <a:gd name="T22" fmla="*/ 42492530 w 1492"/>
              <a:gd name="T23" fmla="*/ 14722705 h 2422"/>
              <a:gd name="T24" fmla="*/ 43519507 w 1492"/>
              <a:gd name="T25" fmla="*/ 16617839 h 2422"/>
              <a:gd name="T26" fmla="*/ 43724902 w 1492"/>
              <a:gd name="T27" fmla="*/ 18849203 h 2422"/>
              <a:gd name="T28" fmla="*/ 42492530 w 1492"/>
              <a:gd name="T29" fmla="*/ 23006185 h 2422"/>
              <a:gd name="T30" fmla="*/ 41670777 w 1492"/>
              <a:gd name="T31" fmla="*/ 23780490 h 2422"/>
              <a:gd name="T32" fmla="*/ 40350182 w 1492"/>
              <a:gd name="T33" fmla="*/ 24289930 h 2422"/>
              <a:gd name="T34" fmla="*/ 38530746 w 1492"/>
              <a:gd name="T35" fmla="*/ 24585480 h 2422"/>
              <a:gd name="T36" fmla="*/ 35948314 w 1492"/>
              <a:gd name="T37" fmla="*/ 24677133 h 2422"/>
              <a:gd name="T38" fmla="*/ 32544301 w 1492"/>
              <a:gd name="T39" fmla="*/ 24463142 h 2422"/>
              <a:gd name="T40" fmla="*/ 24650369 w 1492"/>
              <a:gd name="T41" fmla="*/ 23576794 h 2422"/>
              <a:gd name="T42" fmla="*/ 21304937 w 1492"/>
              <a:gd name="T43" fmla="*/ 23770295 h 2422"/>
              <a:gd name="T44" fmla="*/ 16726967 w 1492"/>
              <a:gd name="T45" fmla="*/ 23505430 h 2422"/>
              <a:gd name="T46" fmla="*/ 9449218 w 1492"/>
              <a:gd name="T47" fmla="*/ 22792193 h 2422"/>
              <a:gd name="T48" fmla="*/ 5898396 w 1492"/>
              <a:gd name="T49" fmla="*/ 22323532 h 2422"/>
              <a:gd name="T50" fmla="*/ 3697632 w 1492"/>
              <a:gd name="T51" fmla="*/ 21651075 h 2422"/>
              <a:gd name="T52" fmla="*/ 2318279 w 1492"/>
              <a:gd name="T53" fmla="*/ 20632194 h 2422"/>
              <a:gd name="T54" fmla="*/ 1115200 w 1492"/>
              <a:gd name="T55" fmla="*/ 19134457 h 2422"/>
              <a:gd name="T56" fmla="*/ 498842 w 1492"/>
              <a:gd name="T57" fmla="*/ 17677500 h 2422"/>
              <a:gd name="T58" fmla="*/ 0 w 1492"/>
              <a:gd name="T59" fmla="*/ 15792560 h 2422"/>
              <a:gd name="T60" fmla="*/ 1115200 w 1492"/>
              <a:gd name="T61" fmla="*/ 13306527 h 2422"/>
              <a:gd name="T62" fmla="*/ 2817122 w 1492"/>
              <a:gd name="T63" fmla="*/ 10005305 h 2422"/>
              <a:gd name="T64" fmla="*/ 4196474 w 1492"/>
              <a:gd name="T65" fmla="*/ 8915161 h 2422"/>
              <a:gd name="T66" fmla="*/ 5223451 w 1492"/>
              <a:gd name="T67" fmla="*/ 7947254 h 2422"/>
              <a:gd name="T68" fmla="*/ 4959469 w 1492"/>
              <a:gd name="T69" fmla="*/ 6062313 h 2422"/>
              <a:gd name="T70" fmla="*/ 5018056 w 1492"/>
              <a:gd name="T71" fmla="*/ 4697008 h 2422"/>
              <a:gd name="T72" fmla="*/ 5898396 w 1492"/>
              <a:gd name="T73" fmla="*/ 2669441 h 2422"/>
              <a:gd name="T74" fmla="*/ 7277749 w 1492"/>
              <a:gd name="T75" fmla="*/ 1263356 h 242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2"/>
              <a:gd name="T115" fmla="*/ 0 h 2422"/>
              <a:gd name="T116" fmla="*/ 1492 w 1492"/>
              <a:gd name="T117" fmla="*/ 2422 h 242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2" h="2422">
                <a:moveTo>
                  <a:pt x="248" y="124"/>
                </a:moveTo>
                <a:lnTo>
                  <a:pt x="278" y="83"/>
                </a:lnTo>
                <a:lnTo>
                  <a:pt x="326" y="47"/>
                </a:lnTo>
                <a:lnTo>
                  <a:pt x="379" y="24"/>
                </a:lnTo>
                <a:lnTo>
                  <a:pt x="430" y="9"/>
                </a:lnTo>
                <a:lnTo>
                  <a:pt x="502" y="0"/>
                </a:lnTo>
                <a:lnTo>
                  <a:pt x="557" y="7"/>
                </a:lnTo>
                <a:lnTo>
                  <a:pt x="619" y="21"/>
                </a:lnTo>
                <a:lnTo>
                  <a:pt x="681" y="44"/>
                </a:lnTo>
                <a:lnTo>
                  <a:pt x="727" y="73"/>
                </a:lnTo>
                <a:lnTo>
                  <a:pt x="778" y="118"/>
                </a:lnTo>
                <a:lnTo>
                  <a:pt x="867" y="214"/>
                </a:lnTo>
                <a:lnTo>
                  <a:pt x="944" y="304"/>
                </a:lnTo>
                <a:lnTo>
                  <a:pt x="1018" y="408"/>
                </a:lnTo>
                <a:lnTo>
                  <a:pt x="1089" y="526"/>
                </a:lnTo>
                <a:lnTo>
                  <a:pt x="1145" y="634"/>
                </a:lnTo>
                <a:lnTo>
                  <a:pt x="1192" y="737"/>
                </a:lnTo>
                <a:lnTo>
                  <a:pt x="1226" y="829"/>
                </a:lnTo>
                <a:lnTo>
                  <a:pt x="1251" y="920"/>
                </a:lnTo>
                <a:lnTo>
                  <a:pt x="1281" y="1015"/>
                </a:lnTo>
                <a:lnTo>
                  <a:pt x="1313" y="1101"/>
                </a:lnTo>
                <a:lnTo>
                  <a:pt x="1365" y="1250"/>
                </a:lnTo>
                <a:lnTo>
                  <a:pt x="1420" y="1375"/>
                </a:lnTo>
                <a:lnTo>
                  <a:pt x="1448" y="1445"/>
                </a:lnTo>
                <a:lnTo>
                  <a:pt x="1468" y="1529"/>
                </a:lnTo>
                <a:lnTo>
                  <a:pt x="1483" y="1631"/>
                </a:lnTo>
                <a:lnTo>
                  <a:pt x="1492" y="1743"/>
                </a:lnTo>
                <a:lnTo>
                  <a:pt x="1490" y="1850"/>
                </a:lnTo>
                <a:lnTo>
                  <a:pt x="1469" y="2107"/>
                </a:lnTo>
                <a:lnTo>
                  <a:pt x="1448" y="2258"/>
                </a:lnTo>
                <a:lnTo>
                  <a:pt x="1437" y="2299"/>
                </a:lnTo>
                <a:lnTo>
                  <a:pt x="1420" y="2334"/>
                </a:lnTo>
                <a:lnTo>
                  <a:pt x="1398" y="2363"/>
                </a:lnTo>
                <a:lnTo>
                  <a:pt x="1375" y="2384"/>
                </a:lnTo>
                <a:lnTo>
                  <a:pt x="1350" y="2401"/>
                </a:lnTo>
                <a:lnTo>
                  <a:pt x="1313" y="2413"/>
                </a:lnTo>
                <a:lnTo>
                  <a:pt x="1270" y="2420"/>
                </a:lnTo>
                <a:lnTo>
                  <a:pt x="1225" y="2422"/>
                </a:lnTo>
                <a:lnTo>
                  <a:pt x="1168" y="2415"/>
                </a:lnTo>
                <a:lnTo>
                  <a:pt x="1109" y="2401"/>
                </a:lnTo>
                <a:lnTo>
                  <a:pt x="985" y="2362"/>
                </a:lnTo>
                <a:lnTo>
                  <a:pt x="840" y="2314"/>
                </a:lnTo>
                <a:lnTo>
                  <a:pt x="770" y="2328"/>
                </a:lnTo>
                <a:lnTo>
                  <a:pt x="726" y="2333"/>
                </a:lnTo>
                <a:lnTo>
                  <a:pt x="674" y="2328"/>
                </a:lnTo>
                <a:lnTo>
                  <a:pt x="570" y="2307"/>
                </a:lnTo>
                <a:lnTo>
                  <a:pt x="439" y="2273"/>
                </a:lnTo>
                <a:lnTo>
                  <a:pt x="322" y="2237"/>
                </a:lnTo>
                <a:lnTo>
                  <a:pt x="245" y="2211"/>
                </a:lnTo>
                <a:lnTo>
                  <a:pt x="201" y="2191"/>
                </a:lnTo>
                <a:lnTo>
                  <a:pt x="160" y="2165"/>
                </a:lnTo>
                <a:lnTo>
                  <a:pt x="126" y="2125"/>
                </a:lnTo>
                <a:lnTo>
                  <a:pt x="101" y="2079"/>
                </a:lnTo>
                <a:lnTo>
                  <a:pt x="79" y="2025"/>
                </a:lnTo>
                <a:lnTo>
                  <a:pt x="59" y="1968"/>
                </a:lnTo>
                <a:lnTo>
                  <a:pt x="38" y="1878"/>
                </a:lnTo>
                <a:lnTo>
                  <a:pt x="27" y="1807"/>
                </a:lnTo>
                <a:lnTo>
                  <a:pt x="17" y="1735"/>
                </a:lnTo>
                <a:lnTo>
                  <a:pt x="4" y="1624"/>
                </a:lnTo>
                <a:lnTo>
                  <a:pt x="0" y="1550"/>
                </a:lnTo>
                <a:lnTo>
                  <a:pt x="10" y="1450"/>
                </a:lnTo>
                <a:lnTo>
                  <a:pt x="38" y="1306"/>
                </a:lnTo>
                <a:lnTo>
                  <a:pt x="66" y="1119"/>
                </a:lnTo>
                <a:lnTo>
                  <a:pt x="96" y="982"/>
                </a:lnTo>
                <a:lnTo>
                  <a:pt x="118" y="926"/>
                </a:lnTo>
                <a:lnTo>
                  <a:pt x="143" y="875"/>
                </a:lnTo>
                <a:lnTo>
                  <a:pt x="164" y="822"/>
                </a:lnTo>
                <a:lnTo>
                  <a:pt x="178" y="780"/>
                </a:lnTo>
                <a:lnTo>
                  <a:pt x="190" y="704"/>
                </a:lnTo>
                <a:lnTo>
                  <a:pt x="169" y="595"/>
                </a:lnTo>
                <a:lnTo>
                  <a:pt x="165" y="528"/>
                </a:lnTo>
                <a:lnTo>
                  <a:pt x="171" y="461"/>
                </a:lnTo>
                <a:lnTo>
                  <a:pt x="182" y="376"/>
                </a:lnTo>
                <a:lnTo>
                  <a:pt x="201" y="262"/>
                </a:lnTo>
                <a:lnTo>
                  <a:pt x="222" y="180"/>
                </a:lnTo>
                <a:lnTo>
                  <a:pt x="248" y="124"/>
                </a:lnTo>
                <a:close/>
              </a:path>
            </a:pathLst>
          </a:custGeom>
          <a:solidFill>
            <a:srgbClr val="800000"/>
          </a:solidFill>
          <a:ln w="9525">
            <a:noFill/>
            <a:round/>
            <a:headEnd/>
            <a:tailEnd/>
          </a:ln>
        </p:spPr>
        <p:txBody>
          <a:bodyPr/>
          <a:lstStyle/>
          <a:p>
            <a:endParaRPr lang="cs-CZ"/>
          </a:p>
        </p:txBody>
      </p:sp>
      <p:sp>
        <p:nvSpPr>
          <p:cNvPr id="11282" name="Text Box 76"/>
          <p:cNvSpPr txBox="1">
            <a:spLocks noChangeArrowheads="1"/>
          </p:cNvSpPr>
          <p:nvPr/>
        </p:nvSpPr>
        <p:spPr bwMode="auto">
          <a:xfrm>
            <a:off x="1763713" y="5521325"/>
            <a:ext cx="1377950" cy="825500"/>
          </a:xfrm>
          <a:prstGeom prst="rect">
            <a:avLst/>
          </a:prstGeom>
          <a:noFill/>
          <a:ln w="9525">
            <a:noFill/>
            <a:miter lim="800000"/>
            <a:headEnd/>
            <a:tailEnd/>
          </a:ln>
        </p:spPr>
        <p:txBody>
          <a:bodyPr wrap="none">
            <a:spAutoFit/>
          </a:bodyPr>
          <a:lstStyle/>
          <a:p>
            <a:pPr algn="ctr" eaLnBrk="0" hangingPunct="0"/>
            <a:r>
              <a:rPr lang="cs-CZ" sz="1600" i="1" dirty="0">
                <a:latin typeface="Times New Roman" pitchFamily="18" charset="0"/>
              </a:rPr>
              <a:t>Nadledvina,</a:t>
            </a:r>
          </a:p>
          <a:p>
            <a:pPr algn="ctr" eaLnBrk="0" hangingPunct="0"/>
            <a:r>
              <a:rPr lang="cs-CZ" sz="1600" i="1" dirty="0" err="1">
                <a:latin typeface="Times New Roman" pitchFamily="18" charset="0"/>
              </a:rPr>
              <a:t>juxtaglomerul</a:t>
            </a:r>
            <a:r>
              <a:rPr lang="cs-CZ" sz="1600" i="1" dirty="0">
                <a:latin typeface="Times New Roman" pitchFamily="18" charset="0"/>
              </a:rPr>
              <a:t>.</a:t>
            </a:r>
          </a:p>
          <a:p>
            <a:pPr algn="ctr" eaLnBrk="0" hangingPunct="0"/>
            <a:r>
              <a:rPr lang="cs-CZ" sz="1600" i="1" dirty="0">
                <a:latin typeface="Times New Roman" pitchFamily="18" charset="0"/>
              </a:rPr>
              <a:t> aparát</a:t>
            </a:r>
            <a:endParaRPr lang="cs-CZ" sz="1600" dirty="0">
              <a:latin typeface="Times New Roman" pitchFamily="18" charset="0"/>
            </a:endParaRPr>
          </a:p>
        </p:txBody>
      </p:sp>
      <p:sp>
        <p:nvSpPr>
          <p:cNvPr id="11283" name="Text Box 77"/>
          <p:cNvSpPr txBox="1">
            <a:spLocks noChangeArrowheads="1"/>
          </p:cNvSpPr>
          <p:nvPr/>
        </p:nvSpPr>
        <p:spPr bwMode="auto">
          <a:xfrm>
            <a:off x="2051051" y="2536825"/>
            <a:ext cx="555625" cy="336550"/>
          </a:xfrm>
          <a:prstGeom prst="rect">
            <a:avLst/>
          </a:prstGeom>
          <a:noFill/>
          <a:ln w="9525">
            <a:noFill/>
            <a:miter lim="800000"/>
            <a:headEnd/>
            <a:tailEnd/>
          </a:ln>
        </p:spPr>
        <p:txBody>
          <a:bodyPr wrap="none">
            <a:spAutoFit/>
          </a:bodyPr>
          <a:lstStyle/>
          <a:p>
            <a:pPr algn="ctr" eaLnBrk="0" hangingPunct="0"/>
            <a:r>
              <a:rPr lang="cs-CZ" sz="1600" i="1">
                <a:latin typeface="Times New Roman" pitchFamily="18" charset="0"/>
              </a:rPr>
              <a:t>CNS</a:t>
            </a:r>
            <a:endParaRPr lang="cs-CZ" sz="1600">
              <a:latin typeface="Times New Roman" pitchFamily="18" charset="0"/>
            </a:endParaRPr>
          </a:p>
        </p:txBody>
      </p:sp>
      <p:sp>
        <p:nvSpPr>
          <p:cNvPr id="11284" name="Text Box 78"/>
          <p:cNvSpPr txBox="1">
            <a:spLocks noChangeArrowheads="1"/>
          </p:cNvSpPr>
          <p:nvPr/>
        </p:nvSpPr>
        <p:spPr bwMode="auto">
          <a:xfrm>
            <a:off x="1752601" y="3249613"/>
            <a:ext cx="1325563" cy="336550"/>
          </a:xfrm>
          <a:prstGeom prst="rect">
            <a:avLst/>
          </a:prstGeom>
          <a:noFill/>
          <a:ln w="9525">
            <a:noFill/>
            <a:miter lim="800000"/>
            <a:headEnd/>
            <a:tailEnd/>
          </a:ln>
        </p:spPr>
        <p:txBody>
          <a:bodyPr wrap="none">
            <a:spAutoFit/>
          </a:bodyPr>
          <a:lstStyle/>
          <a:p>
            <a:pPr algn="ctr" eaLnBrk="0" hangingPunct="0"/>
            <a:r>
              <a:rPr lang="cs-CZ" sz="1600" i="1">
                <a:latin typeface="Times New Roman" pitchFamily="18" charset="0"/>
              </a:rPr>
              <a:t>hypothalamus</a:t>
            </a:r>
            <a:endParaRPr lang="cs-CZ" sz="1600">
              <a:latin typeface="Times New Roman" pitchFamily="18" charset="0"/>
            </a:endParaRPr>
          </a:p>
        </p:txBody>
      </p:sp>
      <p:grpSp>
        <p:nvGrpSpPr>
          <p:cNvPr id="19" name="Group 79"/>
          <p:cNvGrpSpPr>
            <a:grpSpLocks/>
          </p:cNvGrpSpPr>
          <p:nvPr/>
        </p:nvGrpSpPr>
        <p:grpSpPr bwMode="auto">
          <a:xfrm>
            <a:off x="2606675" y="4406900"/>
            <a:ext cx="457200" cy="679450"/>
            <a:chOff x="2009" y="1522"/>
            <a:chExt cx="369" cy="440"/>
          </a:xfrm>
        </p:grpSpPr>
        <p:grpSp>
          <p:nvGrpSpPr>
            <p:cNvPr id="20" name="Group 80"/>
            <p:cNvGrpSpPr>
              <a:grpSpLocks/>
            </p:cNvGrpSpPr>
            <p:nvPr/>
          </p:nvGrpSpPr>
          <p:grpSpPr bwMode="auto">
            <a:xfrm>
              <a:off x="2012" y="1522"/>
              <a:ext cx="366" cy="440"/>
              <a:chOff x="2012" y="1522"/>
              <a:chExt cx="366" cy="440"/>
            </a:xfrm>
          </p:grpSpPr>
          <p:grpSp>
            <p:nvGrpSpPr>
              <p:cNvPr id="21" name="Group 81"/>
              <p:cNvGrpSpPr>
                <a:grpSpLocks/>
              </p:cNvGrpSpPr>
              <p:nvPr/>
            </p:nvGrpSpPr>
            <p:grpSpPr bwMode="auto">
              <a:xfrm>
                <a:off x="2025" y="1624"/>
                <a:ext cx="353" cy="338"/>
                <a:chOff x="2025" y="1624"/>
                <a:chExt cx="353" cy="338"/>
              </a:xfrm>
            </p:grpSpPr>
            <p:grpSp>
              <p:nvGrpSpPr>
                <p:cNvPr id="22" name="Group 82"/>
                <p:cNvGrpSpPr>
                  <a:grpSpLocks/>
                </p:cNvGrpSpPr>
                <p:nvPr/>
              </p:nvGrpSpPr>
              <p:grpSpPr bwMode="auto">
                <a:xfrm>
                  <a:off x="2025" y="1624"/>
                  <a:ext cx="285" cy="72"/>
                  <a:chOff x="2025" y="1624"/>
                  <a:chExt cx="285" cy="72"/>
                </a:xfrm>
              </p:grpSpPr>
              <p:grpSp>
                <p:nvGrpSpPr>
                  <p:cNvPr id="23" name="Group 83"/>
                  <p:cNvGrpSpPr>
                    <a:grpSpLocks/>
                  </p:cNvGrpSpPr>
                  <p:nvPr/>
                </p:nvGrpSpPr>
                <p:grpSpPr bwMode="auto">
                  <a:xfrm>
                    <a:off x="2248" y="1634"/>
                    <a:ext cx="62" cy="62"/>
                    <a:chOff x="2248" y="1634"/>
                    <a:chExt cx="62" cy="62"/>
                  </a:xfrm>
                </p:grpSpPr>
                <p:grpSp>
                  <p:nvGrpSpPr>
                    <p:cNvPr id="24" name="Group 84"/>
                    <p:cNvGrpSpPr>
                      <a:grpSpLocks/>
                    </p:cNvGrpSpPr>
                    <p:nvPr/>
                  </p:nvGrpSpPr>
                  <p:grpSpPr bwMode="auto">
                    <a:xfrm>
                      <a:off x="2248" y="1634"/>
                      <a:ext cx="44" cy="39"/>
                      <a:chOff x="2248" y="1634"/>
                      <a:chExt cx="44" cy="39"/>
                    </a:xfrm>
                  </p:grpSpPr>
                  <p:sp>
                    <p:nvSpPr>
                      <p:cNvPr id="11527" name="Freeform 85"/>
                      <p:cNvSpPr>
                        <a:spLocks/>
                      </p:cNvSpPr>
                      <p:nvPr/>
                    </p:nvSpPr>
                    <p:spPr bwMode="auto">
                      <a:xfrm>
                        <a:off x="2248" y="1637"/>
                        <a:ext cx="40" cy="32"/>
                      </a:xfrm>
                      <a:custGeom>
                        <a:avLst/>
                        <a:gdLst>
                          <a:gd name="T0" fmla="*/ 0 w 198"/>
                          <a:gd name="T1" fmla="*/ 6 h 161"/>
                          <a:gd name="T2" fmla="*/ 1 w 198"/>
                          <a:gd name="T3" fmla="*/ 5 h 161"/>
                          <a:gd name="T4" fmla="*/ 1 w 198"/>
                          <a:gd name="T5" fmla="*/ 4 h 161"/>
                          <a:gd name="T6" fmla="*/ 2 w 198"/>
                          <a:gd name="T7" fmla="*/ 3 h 161"/>
                          <a:gd name="T8" fmla="*/ 3 w 198"/>
                          <a:gd name="T9" fmla="*/ 2 h 161"/>
                          <a:gd name="T10" fmla="*/ 4 w 198"/>
                          <a:gd name="T11" fmla="*/ 1 h 161"/>
                          <a:gd name="T12" fmla="*/ 5 w 198"/>
                          <a:gd name="T13" fmla="*/ 1 h 161"/>
                          <a:gd name="T14" fmla="*/ 6 w 198"/>
                          <a:gd name="T15" fmla="*/ 0 h 161"/>
                          <a:gd name="T16" fmla="*/ 7 w 198"/>
                          <a:gd name="T17" fmla="*/ 0 h 161"/>
                          <a:gd name="T18" fmla="*/ 8 w 198"/>
                          <a:gd name="T19" fmla="*/ 0 h 1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1"/>
                          <a:gd name="T32" fmla="*/ 198 w 198"/>
                          <a:gd name="T33" fmla="*/ 161 h 1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1">
                            <a:moveTo>
                              <a:pt x="0" y="161"/>
                            </a:moveTo>
                            <a:lnTo>
                              <a:pt x="18" y="132"/>
                            </a:lnTo>
                            <a:lnTo>
                              <a:pt x="37" y="108"/>
                            </a:lnTo>
                            <a:lnTo>
                              <a:pt x="58" y="81"/>
                            </a:lnTo>
                            <a:lnTo>
                              <a:pt x="82" y="57"/>
                            </a:lnTo>
                            <a:lnTo>
                              <a:pt x="107" y="37"/>
                            </a:lnTo>
                            <a:lnTo>
                              <a:pt x="131" y="23"/>
                            </a:lnTo>
                            <a:lnTo>
                              <a:pt x="150" y="12"/>
                            </a:lnTo>
                            <a:lnTo>
                              <a:pt x="170" y="6"/>
                            </a:lnTo>
                            <a:lnTo>
                              <a:pt x="198" y="0"/>
                            </a:lnTo>
                          </a:path>
                        </a:pathLst>
                      </a:custGeom>
                      <a:noFill/>
                      <a:ln w="25400">
                        <a:solidFill>
                          <a:srgbClr val="600060"/>
                        </a:solidFill>
                        <a:round/>
                        <a:headEnd/>
                        <a:tailEnd/>
                      </a:ln>
                    </p:spPr>
                    <p:txBody>
                      <a:bodyPr/>
                      <a:lstStyle/>
                      <a:p>
                        <a:endParaRPr lang="cs-CZ"/>
                      </a:p>
                    </p:txBody>
                  </p:sp>
                  <p:sp>
                    <p:nvSpPr>
                      <p:cNvPr id="11528" name="Freeform 86"/>
                      <p:cNvSpPr>
                        <a:spLocks/>
                      </p:cNvSpPr>
                      <p:nvPr/>
                    </p:nvSpPr>
                    <p:spPr bwMode="auto">
                      <a:xfrm>
                        <a:off x="2253" y="1641"/>
                        <a:ext cx="39" cy="32"/>
                      </a:xfrm>
                      <a:custGeom>
                        <a:avLst/>
                        <a:gdLst>
                          <a:gd name="T0" fmla="*/ 0 w 195"/>
                          <a:gd name="T1" fmla="*/ 6 h 160"/>
                          <a:gd name="T2" fmla="*/ 1 w 195"/>
                          <a:gd name="T3" fmla="*/ 5 h 160"/>
                          <a:gd name="T4" fmla="*/ 1 w 195"/>
                          <a:gd name="T5" fmla="*/ 4 h 160"/>
                          <a:gd name="T6" fmla="*/ 2 w 195"/>
                          <a:gd name="T7" fmla="*/ 3 h 160"/>
                          <a:gd name="T8" fmla="*/ 3 w 195"/>
                          <a:gd name="T9" fmla="*/ 2 h 160"/>
                          <a:gd name="T10" fmla="*/ 4 w 195"/>
                          <a:gd name="T11" fmla="*/ 1 h 160"/>
                          <a:gd name="T12" fmla="*/ 5 w 195"/>
                          <a:gd name="T13" fmla="*/ 1 h 160"/>
                          <a:gd name="T14" fmla="*/ 6 w 195"/>
                          <a:gd name="T15" fmla="*/ 0 h 160"/>
                          <a:gd name="T16" fmla="*/ 7 w 195"/>
                          <a:gd name="T17" fmla="*/ 0 h 160"/>
                          <a:gd name="T18" fmla="*/ 8 w 195"/>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60"/>
                          <a:gd name="T32" fmla="*/ 195 w 195"/>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60">
                            <a:moveTo>
                              <a:pt x="0" y="160"/>
                            </a:moveTo>
                            <a:lnTo>
                              <a:pt x="19" y="131"/>
                            </a:lnTo>
                            <a:lnTo>
                              <a:pt x="37" y="106"/>
                            </a:lnTo>
                            <a:lnTo>
                              <a:pt x="59" y="80"/>
                            </a:lnTo>
                            <a:lnTo>
                              <a:pt x="82" y="55"/>
                            </a:lnTo>
                            <a:lnTo>
                              <a:pt x="108" y="35"/>
                            </a:lnTo>
                            <a:lnTo>
                              <a:pt x="131" y="21"/>
                            </a:lnTo>
                            <a:lnTo>
                              <a:pt x="156" y="11"/>
                            </a:lnTo>
                            <a:lnTo>
                              <a:pt x="177" y="3"/>
                            </a:lnTo>
                            <a:lnTo>
                              <a:pt x="195" y="0"/>
                            </a:lnTo>
                          </a:path>
                        </a:pathLst>
                      </a:custGeom>
                      <a:noFill/>
                      <a:ln w="11113">
                        <a:solidFill>
                          <a:srgbClr val="400040"/>
                        </a:solidFill>
                        <a:round/>
                        <a:headEnd/>
                        <a:tailEnd/>
                      </a:ln>
                    </p:spPr>
                    <p:txBody>
                      <a:bodyPr/>
                      <a:lstStyle/>
                      <a:p>
                        <a:endParaRPr lang="cs-CZ"/>
                      </a:p>
                    </p:txBody>
                  </p:sp>
                  <p:sp>
                    <p:nvSpPr>
                      <p:cNvPr id="11529" name="Freeform 87"/>
                      <p:cNvSpPr>
                        <a:spLocks/>
                      </p:cNvSpPr>
                      <p:nvPr/>
                    </p:nvSpPr>
                    <p:spPr bwMode="auto">
                      <a:xfrm>
                        <a:off x="2248" y="1634"/>
                        <a:ext cx="39" cy="32"/>
                      </a:xfrm>
                      <a:custGeom>
                        <a:avLst/>
                        <a:gdLst>
                          <a:gd name="T0" fmla="*/ 0 w 194"/>
                          <a:gd name="T1" fmla="*/ 6 h 160"/>
                          <a:gd name="T2" fmla="*/ 1 w 194"/>
                          <a:gd name="T3" fmla="*/ 5 h 160"/>
                          <a:gd name="T4" fmla="*/ 1 w 194"/>
                          <a:gd name="T5" fmla="*/ 4 h 160"/>
                          <a:gd name="T6" fmla="*/ 2 w 194"/>
                          <a:gd name="T7" fmla="*/ 3 h 160"/>
                          <a:gd name="T8" fmla="*/ 3 w 194"/>
                          <a:gd name="T9" fmla="*/ 2 h 160"/>
                          <a:gd name="T10" fmla="*/ 4 w 194"/>
                          <a:gd name="T11" fmla="*/ 1 h 160"/>
                          <a:gd name="T12" fmla="*/ 5 w 194"/>
                          <a:gd name="T13" fmla="*/ 1 h 160"/>
                          <a:gd name="T14" fmla="*/ 6 w 194"/>
                          <a:gd name="T15" fmla="*/ 0 h 160"/>
                          <a:gd name="T16" fmla="*/ 7 w 194"/>
                          <a:gd name="T17" fmla="*/ 0 h 160"/>
                          <a:gd name="T18" fmla="*/ 8 w 194"/>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60"/>
                          <a:gd name="T32" fmla="*/ 194 w 194"/>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60">
                            <a:moveTo>
                              <a:pt x="0" y="160"/>
                            </a:moveTo>
                            <a:lnTo>
                              <a:pt x="18" y="131"/>
                            </a:lnTo>
                            <a:lnTo>
                              <a:pt x="37" y="106"/>
                            </a:lnTo>
                            <a:lnTo>
                              <a:pt x="58" y="80"/>
                            </a:lnTo>
                            <a:lnTo>
                              <a:pt x="82" y="55"/>
                            </a:lnTo>
                            <a:lnTo>
                              <a:pt x="107" y="36"/>
                            </a:lnTo>
                            <a:lnTo>
                              <a:pt x="131" y="21"/>
                            </a:lnTo>
                            <a:lnTo>
                              <a:pt x="155" y="11"/>
                            </a:lnTo>
                            <a:lnTo>
                              <a:pt x="178" y="3"/>
                            </a:lnTo>
                            <a:lnTo>
                              <a:pt x="194" y="0"/>
                            </a:lnTo>
                          </a:path>
                        </a:pathLst>
                      </a:custGeom>
                      <a:noFill/>
                      <a:ln w="4763">
                        <a:solidFill>
                          <a:srgbClr val="A000A0"/>
                        </a:solidFill>
                        <a:round/>
                        <a:headEnd/>
                        <a:tailEnd/>
                      </a:ln>
                    </p:spPr>
                    <p:txBody>
                      <a:bodyPr/>
                      <a:lstStyle/>
                      <a:p>
                        <a:endParaRPr lang="cs-CZ"/>
                      </a:p>
                    </p:txBody>
                  </p:sp>
                </p:grpSp>
                <p:grpSp>
                  <p:nvGrpSpPr>
                    <p:cNvPr id="25" name="Group 88"/>
                    <p:cNvGrpSpPr>
                      <a:grpSpLocks/>
                    </p:cNvGrpSpPr>
                    <p:nvPr/>
                  </p:nvGrpSpPr>
                  <p:grpSpPr bwMode="auto">
                    <a:xfrm>
                      <a:off x="2265" y="1658"/>
                      <a:ext cx="45" cy="38"/>
                      <a:chOff x="2265" y="1658"/>
                      <a:chExt cx="45" cy="38"/>
                    </a:xfrm>
                  </p:grpSpPr>
                  <p:sp>
                    <p:nvSpPr>
                      <p:cNvPr id="11524" name="Freeform 89"/>
                      <p:cNvSpPr>
                        <a:spLocks/>
                      </p:cNvSpPr>
                      <p:nvPr/>
                    </p:nvSpPr>
                    <p:spPr bwMode="auto">
                      <a:xfrm>
                        <a:off x="2265" y="1660"/>
                        <a:ext cx="40" cy="32"/>
                      </a:xfrm>
                      <a:custGeom>
                        <a:avLst/>
                        <a:gdLst>
                          <a:gd name="T0" fmla="*/ 0 w 198"/>
                          <a:gd name="T1" fmla="*/ 6 h 160"/>
                          <a:gd name="T2" fmla="*/ 1 w 198"/>
                          <a:gd name="T3" fmla="*/ 5 h 160"/>
                          <a:gd name="T4" fmla="*/ 1 w 198"/>
                          <a:gd name="T5" fmla="*/ 4 h 160"/>
                          <a:gd name="T6" fmla="*/ 2 w 198"/>
                          <a:gd name="T7" fmla="*/ 3 h 160"/>
                          <a:gd name="T8" fmla="*/ 3 w 198"/>
                          <a:gd name="T9" fmla="*/ 2 h 160"/>
                          <a:gd name="T10" fmla="*/ 4 w 198"/>
                          <a:gd name="T11" fmla="*/ 1 h 160"/>
                          <a:gd name="T12" fmla="*/ 5 w 198"/>
                          <a:gd name="T13" fmla="*/ 1 h 160"/>
                          <a:gd name="T14" fmla="*/ 6 w 198"/>
                          <a:gd name="T15" fmla="*/ 0 h 160"/>
                          <a:gd name="T16" fmla="*/ 7 w 198"/>
                          <a:gd name="T17" fmla="*/ 0 h 160"/>
                          <a:gd name="T18" fmla="*/ 8 w 198"/>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0"/>
                          <a:gd name="T32" fmla="*/ 198 w 198"/>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0">
                            <a:moveTo>
                              <a:pt x="0" y="160"/>
                            </a:moveTo>
                            <a:lnTo>
                              <a:pt x="18" y="131"/>
                            </a:lnTo>
                            <a:lnTo>
                              <a:pt x="37" y="107"/>
                            </a:lnTo>
                            <a:lnTo>
                              <a:pt x="58" y="81"/>
                            </a:lnTo>
                            <a:lnTo>
                              <a:pt x="82" y="56"/>
                            </a:lnTo>
                            <a:lnTo>
                              <a:pt x="106" y="37"/>
                            </a:lnTo>
                            <a:lnTo>
                              <a:pt x="130" y="23"/>
                            </a:lnTo>
                            <a:lnTo>
                              <a:pt x="149" y="12"/>
                            </a:lnTo>
                            <a:lnTo>
                              <a:pt x="168" y="6"/>
                            </a:lnTo>
                            <a:lnTo>
                              <a:pt x="198" y="0"/>
                            </a:lnTo>
                          </a:path>
                        </a:pathLst>
                      </a:custGeom>
                      <a:noFill/>
                      <a:ln w="25400">
                        <a:solidFill>
                          <a:srgbClr val="600060"/>
                        </a:solidFill>
                        <a:round/>
                        <a:headEnd/>
                        <a:tailEnd/>
                      </a:ln>
                    </p:spPr>
                    <p:txBody>
                      <a:bodyPr/>
                      <a:lstStyle/>
                      <a:p>
                        <a:endParaRPr lang="cs-CZ"/>
                      </a:p>
                    </p:txBody>
                  </p:sp>
                  <p:sp>
                    <p:nvSpPr>
                      <p:cNvPr id="11525" name="Freeform 90"/>
                      <p:cNvSpPr>
                        <a:spLocks/>
                      </p:cNvSpPr>
                      <p:nvPr/>
                    </p:nvSpPr>
                    <p:spPr bwMode="auto">
                      <a:xfrm>
                        <a:off x="2271" y="1664"/>
                        <a:ext cx="39" cy="32"/>
                      </a:xfrm>
                      <a:custGeom>
                        <a:avLst/>
                        <a:gdLst>
                          <a:gd name="T0" fmla="*/ 0 w 195"/>
                          <a:gd name="T1" fmla="*/ 6 h 159"/>
                          <a:gd name="T2" fmla="*/ 1 w 195"/>
                          <a:gd name="T3" fmla="*/ 5 h 159"/>
                          <a:gd name="T4" fmla="*/ 1 w 195"/>
                          <a:gd name="T5" fmla="*/ 4 h 159"/>
                          <a:gd name="T6" fmla="*/ 2 w 195"/>
                          <a:gd name="T7" fmla="*/ 3 h 159"/>
                          <a:gd name="T8" fmla="*/ 3 w 195"/>
                          <a:gd name="T9" fmla="*/ 2 h 159"/>
                          <a:gd name="T10" fmla="*/ 4 w 195"/>
                          <a:gd name="T11" fmla="*/ 1 h 159"/>
                          <a:gd name="T12" fmla="*/ 5 w 195"/>
                          <a:gd name="T13" fmla="*/ 1 h 159"/>
                          <a:gd name="T14" fmla="*/ 6 w 195"/>
                          <a:gd name="T15" fmla="*/ 0 h 159"/>
                          <a:gd name="T16" fmla="*/ 7 w 195"/>
                          <a:gd name="T17" fmla="*/ 0 h 159"/>
                          <a:gd name="T18" fmla="*/ 8 w 195"/>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59"/>
                          <a:gd name="T32" fmla="*/ 195 w 195"/>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59">
                            <a:moveTo>
                              <a:pt x="0" y="159"/>
                            </a:moveTo>
                            <a:lnTo>
                              <a:pt x="19" y="131"/>
                            </a:lnTo>
                            <a:lnTo>
                              <a:pt x="37" y="106"/>
                            </a:lnTo>
                            <a:lnTo>
                              <a:pt x="59" y="79"/>
                            </a:lnTo>
                            <a:lnTo>
                              <a:pt x="81" y="56"/>
                            </a:lnTo>
                            <a:lnTo>
                              <a:pt x="107" y="36"/>
                            </a:lnTo>
                            <a:lnTo>
                              <a:pt x="130" y="22"/>
                            </a:lnTo>
                            <a:lnTo>
                              <a:pt x="155" y="12"/>
                            </a:lnTo>
                            <a:lnTo>
                              <a:pt x="177" y="4"/>
                            </a:lnTo>
                            <a:lnTo>
                              <a:pt x="195" y="0"/>
                            </a:lnTo>
                          </a:path>
                        </a:pathLst>
                      </a:custGeom>
                      <a:noFill/>
                      <a:ln w="11113">
                        <a:solidFill>
                          <a:srgbClr val="400040"/>
                        </a:solidFill>
                        <a:round/>
                        <a:headEnd/>
                        <a:tailEnd/>
                      </a:ln>
                    </p:spPr>
                    <p:txBody>
                      <a:bodyPr/>
                      <a:lstStyle/>
                      <a:p>
                        <a:endParaRPr lang="cs-CZ"/>
                      </a:p>
                    </p:txBody>
                  </p:sp>
                  <p:sp>
                    <p:nvSpPr>
                      <p:cNvPr id="11526" name="Freeform 91"/>
                      <p:cNvSpPr>
                        <a:spLocks/>
                      </p:cNvSpPr>
                      <p:nvPr/>
                    </p:nvSpPr>
                    <p:spPr bwMode="auto">
                      <a:xfrm>
                        <a:off x="2265" y="1658"/>
                        <a:ext cx="39" cy="31"/>
                      </a:xfrm>
                      <a:custGeom>
                        <a:avLst/>
                        <a:gdLst>
                          <a:gd name="T0" fmla="*/ 0 w 194"/>
                          <a:gd name="T1" fmla="*/ 6 h 159"/>
                          <a:gd name="T2" fmla="*/ 1 w 194"/>
                          <a:gd name="T3" fmla="*/ 5 h 159"/>
                          <a:gd name="T4" fmla="*/ 1 w 194"/>
                          <a:gd name="T5" fmla="*/ 4 h 159"/>
                          <a:gd name="T6" fmla="*/ 2 w 194"/>
                          <a:gd name="T7" fmla="*/ 3 h 159"/>
                          <a:gd name="T8" fmla="*/ 3 w 194"/>
                          <a:gd name="T9" fmla="*/ 2 h 159"/>
                          <a:gd name="T10" fmla="*/ 4 w 194"/>
                          <a:gd name="T11" fmla="*/ 1 h 159"/>
                          <a:gd name="T12" fmla="*/ 5 w 194"/>
                          <a:gd name="T13" fmla="*/ 1 h 159"/>
                          <a:gd name="T14" fmla="*/ 6 w 194"/>
                          <a:gd name="T15" fmla="*/ 0 h 159"/>
                          <a:gd name="T16" fmla="*/ 7 w 194"/>
                          <a:gd name="T17" fmla="*/ 0 h 159"/>
                          <a:gd name="T18" fmla="*/ 8 w 194"/>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59"/>
                          <a:gd name="T32" fmla="*/ 194 w 194"/>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59">
                            <a:moveTo>
                              <a:pt x="0" y="159"/>
                            </a:moveTo>
                            <a:lnTo>
                              <a:pt x="18" y="130"/>
                            </a:lnTo>
                            <a:lnTo>
                              <a:pt x="37" y="106"/>
                            </a:lnTo>
                            <a:lnTo>
                              <a:pt x="58" y="80"/>
                            </a:lnTo>
                            <a:lnTo>
                              <a:pt x="82" y="55"/>
                            </a:lnTo>
                            <a:lnTo>
                              <a:pt x="106" y="36"/>
                            </a:lnTo>
                            <a:lnTo>
                              <a:pt x="130" y="21"/>
                            </a:lnTo>
                            <a:lnTo>
                              <a:pt x="154" y="11"/>
                            </a:lnTo>
                            <a:lnTo>
                              <a:pt x="177" y="3"/>
                            </a:lnTo>
                            <a:lnTo>
                              <a:pt x="194" y="0"/>
                            </a:lnTo>
                          </a:path>
                        </a:pathLst>
                      </a:custGeom>
                      <a:noFill/>
                      <a:ln w="4763">
                        <a:solidFill>
                          <a:srgbClr val="A000A0"/>
                        </a:solidFill>
                        <a:round/>
                        <a:headEnd/>
                        <a:tailEnd/>
                      </a:ln>
                    </p:spPr>
                    <p:txBody>
                      <a:bodyPr/>
                      <a:lstStyle/>
                      <a:p>
                        <a:endParaRPr lang="cs-CZ"/>
                      </a:p>
                    </p:txBody>
                  </p:sp>
                </p:grpSp>
              </p:grpSp>
              <p:grpSp>
                <p:nvGrpSpPr>
                  <p:cNvPr id="26" name="Group 92"/>
                  <p:cNvGrpSpPr>
                    <a:grpSpLocks/>
                  </p:cNvGrpSpPr>
                  <p:nvPr/>
                </p:nvGrpSpPr>
                <p:grpSpPr bwMode="auto">
                  <a:xfrm>
                    <a:off x="2025" y="1624"/>
                    <a:ext cx="213" cy="55"/>
                    <a:chOff x="2025" y="1624"/>
                    <a:chExt cx="213" cy="55"/>
                  </a:xfrm>
                </p:grpSpPr>
                <p:grpSp>
                  <p:nvGrpSpPr>
                    <p:cNvPr id="27" name="Group 93"/>
                    <p:cNvGrpSpPr>
                      <a:grpSpLocks/>
                    </p:cNvGrpSpPr>
                    <p:nvPr/>
                  </p:nvGrpSpPr>
                  <p:grpSpPr bwMode="auto">
                    <a:xfrm>
                      <a:off x="2051" y="1650"/>
                      <a:ext cx="148" cy="29"/>
                      <a:chOff x="2051" y="1650"/>
                      <a:chExt cx="148" cy="29"/>
                    </a:xfrm>
                  </p:grpSpPr>
                  <p:grpSp>
                    <p:nvGrpSpPr>
                      <p:cNvPr id="28" name="Group 94"/>
                      <p:cNvGrpSpPr>
                        <a:grpSpLocks/>
                      </p:cNvGrpSpPr>
                      <p:nvPr/>
                    </p:nvGrpSpPr>
                    <p:grpSpPr bwMode="auto">
                      <a:xfrm>
                        <a:off x="2057" y="1650"/>
                        <a:ext cx="142" cy="29"/>
                        <a:chOff x="2057" y="1650"/>
                        <a:chExt cx="142" cy="29"/>
                      </a:xfrm>
                    </p:grpSpPr>
                    <p:sp>
                      <p:nvSpPr>
                        <p:cNvPr id="11519" name="Freeform 95"/>
                        <p:cNvSpPr>
                          <a:spLocks/>
                        </p:cNvSpPr>
                        <p:nvPr/>
                      </p:nvSpPr>
                      <p:spPr bwMode="auto">
                        <a:xfrm>
                          <a:off x="2058" y="1653"/>
                          <a:ext cx="139" cy="20"/>
                        </a:xfrm>
                        <a:custGeom>
                          <a:avLst/>
                          <a:gdLst>
                            <a:gd name="T0" fmla="*/ 0 w 694"/>
                            <a:gd name="T1" fmla="*/ 3 h 101"/>
                            <a:gd name="T2" fmla="*/ 2 w 694"/>
                            <a:gd name="T3" fmla="*/ 3 h 101"/>
                            <a:gd name="T4" fmla="*/ 3 w 694"/>
                            <a:gd name="T5" fmla="*/ 2 h 101"/>
                            <a:gd name="T6" fmla="*/ 6 w 694"/>
                            <a:gd name="T7" fmla="*/ 2 h 101"/>
                            <a:gd name="T8" fmla="*/ 8 w 694"/>
                            <a:gd name="T9" fmla="*/ 1 h 101"/>
                            <a:gd name="T10" fmla="*/ 11 w 694"/>
                            <a:gd name="T11" fmla="*/ 1 h 101"/>
                            <a:gd name="T12" fmla="*/ 13 w 694"/>
                            <a:gd name="T13" fmla="*/ 0 h 101"/>
                            <a:gd name="T14" fmla="*/ 15 w 694"/>
                            <a:gd name="T15" fmla="*/ 0 h 101"/>
                            <a:gd name="T16" fmla="*/ 17 w 694"/>
                            <a:gd name="T17" fmla="*/ 0 h 101"/>
                            <a:gd name="T18" fmla="*/ 20 w 694"/>
                            <a:gd name="T19" fmla="*/ 0 h 101"/>
                            <a:gd name="T20" fmla="*/ 22 w 694"/>
                            <a:gd name="T21" fmla="*/ 0 h 101"/>
                            <a:gd name="T22" fmla="*/ 24 w 694"/>
                            <a:gd name="T23" fmla="*/ 1 h 101"/>
                            <a:gd name="T24" fmla="*/ 25 w 694"/>
                            <a:gd name="T25" fmla="*/ 1 h 101"/>
                            <a:gd name="T26" fmla="*/ 26 w 694"/>
                            <a:gd name="T27" fmla="*/ 2 h 101"/>
                            <a:gd name="T28" fmla="*/ 27 w 694"/>
                            <a:gd name="T29" fmla="*/ 2 h 101"/>
                            <a:gd name="T30" fmla="*/ 27 w 694"/>
                            <a:gd name="T31" fmla="*/ 3 h 101"/>
                            <a:gd name="T32" fmla="*/ 28 w 694"/>
                            <a:gd name="T33" fmla="*/ 4 h 1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1"/>
                            <a:gd name="T53" fmla="*/ 694 w 694"/>
                            <a:gd name="T54" fmla="*/ 101 h 10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1">
                              <a:moveTo>
                                <a:pt x="0" y="80"/>
                              </a:moveTo>
                              <a:lnTo>
                                <a:pt x="42" y="67"/>
                              </a:lnTo>
                              <a:lnTo>
                                <a:pt x="85" y="54"/>
                              </a:lnTo>
                              <a:lnTo>
                                <a:pt x="143" y="40"/>
                              </a:lnTo>
                              <a:lnTo>
                                <a:pt x="205" y="27"/>
                              </a:lnTo>
                              <a:lnTo>
                                <a:pt x="268" y="14"/>
                              </a:lnTo>
                              <a:lnTo>
                                <a:pt x="315" y="8"/>
                              </a:lnTo>
                              <a:lnTo>
                                <a:pt x="372" y="2"/>
                              </a:lnTo>
                              <a:lnTo>
                                <a:pt x="433" y="0"/>
                              </a:lnTo>
                              <a:lnTo>
                                <a:pt x="490" y="3"/>
                              </a:lnTo>
                              <a:lnTo>
                                <a:pt x="540" y="6"/>
                              </a:lnTo>
                              <a:lnTo>
                                <a:pt x="590" y="14"/>
                              </a:lnTo>
                              <a:lnTo>
                                <a:pt x="617" y="25"/>
                              </a:lnTo>
                              <a:lnTo>
                                <a:pt x="642" y="39"/>
                              </a:lnTo>
                              <a:lnTo>
                                <a:pt x="663" y="56"/>
                              </a:lnTo>
                              <a:lnTo>
                                <a:pt x="685" y="83"/>
                              </a:lnTo>
                              <a:lnTo>
                                <a:pt x="694" y="101"/>
                              </a:lnTo>
                            </a:path>
                          </a:pathLst>
                        </a:custGeom>
                        <a:noFill/>
                        <a:ln w="25400">
                          <a:solidFill>
                            <a:srgbClr val="600060"/>
                          </a:solidFill>
                          <a:round/>
                          <a:headEnd/>
                          <a:tailEnd/>
                        </a:ln>
                      </p:spPr>
                      <p:txBody>
                        <a:bodyPr/>
                        <a:lstStyle/>
                        <a:p>
                          <a:endParaRPr lang="cs-CZ"/>
                        </a:p>
                      </p:txBody>
                    </p:sp>
                    <p:sp>
                      <p:nvSpPr>
                        <p:cNvPr id="11520" name="Freeform 96"/>
                        <p:cNvSpPr>
                          <a:spLocks/>
                        </p:cNvSpPr>
                        <p:nvPr/>
                      </p:nvSpPr>
                      <p:spPr bwMode="auto">
                        <a:xfrm>
                          <a:off x="2057" y="1659"/>
                          <a:ext cx="138"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19 w 694"/>
                            <a:gd name="T19" fmla="*/ 0 h 100"/>
                            <a:gd name="T20" fmla="*/ 21 w 694"/>
                            <a:gd name="T21" fmla="*/ 0 h 100"/>
                            <a:gd name="T22" fmla="*/ 23 w 694"/>
                            <a:gd name="T23" fmla="*/ 1 h 100"/>
                            <a:gd name="T24" fmla="*/ 24 w 694"/>
                            <a:gd name="T25" fmla="*/ 1 h 100"/>
                            <a:gd name="T26" fmla="*/ 25 w 694"/>
                            <a:gd name="T27" fmla="*/ 2 h 100"/>
                            <a:gd name="T28" fmla="*/ 26 w 694"/>
                            <a:gd name="T29" fmla="*/ 2 h 100"/>
                            <a:gd name="T30" fmla="*/ 27 w 694"/>
                            <a:gd name="T31" fmla="*/ 3 h 100"/>
                            <a:gd name="T32" fmla="*/ 27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1" y="66"/>
                              </a:lnTo>
                              <a:lnTo>
                                <a:pt x="84" y="54"/>
                              </a:lnTo>
                              <a:lnTo>
                                <a:pt x="143" y="40"/>
                              </a:lnTo>
                              <a:lnTo>
                                <a:pt x="205" y="26"/>
                              </a:lnTo>
                              <a:lnTo>
                                <a:pt x="267" y="14"/>
                              </a:lnTo>
                              <a:lnTo>
                                <a:pt x="315" y="8"/>
                              </a:lnTo>
                              <a:lnTo>
                                <a:pt x="372" y="2"/>
                              </a:lnTo>
                              <a:lnTo>
                                <a:pt x="433" y="0"/>
                              </a:lnTo>
                              <a:lnTo>
                                <a:pt x="489" y="3"/>
                              </a:lnTo>
                              <a:lnTo>
                                <a:pt x="540" y="6"/>
                              </a:lnTo>
                              <a:lnTo>
                                <a:pt x="590" y="14"/>
                              </a:lnTo>
                              <a:lnTo>
                                <a:pt x="617" y="24"/>
                              </a:lnTo>
                              <a:lnTo>
                                <a:pt x="642" y="39"/>
                              </a:lnTo>
                              <a:lnTo>
                                <a:pt x="663" y="55"/>
                              </a:lnTo>
                              <a:lnTo>
                                <a:pt x="685" y="83"/>
                              </a:lnTo>
                              <a:lnTo>
                                <a:pt x="694" y="100"/>
                              </a:lnTo>
                            </a:path>
                          </a:pathLst>
                        </a:custGeom>
                        <a:noFill/>
                        <a:ln w="11113">
                          <a:solidFill>
                            <a:srgbClr val="400040"/>
                          </a:solidFill>
                          <a:round/>
                          <a:headEnd/>
                          <a:tailEnd/>
                        </a:ln>
                      </p:spPr>
                      <p:txBody>
                        <a:bodyPr/>
                        <a:lstStyle/>
                        <a:p>
                          <a:endParaRPr lang="cs-CZ"/>
                        </a:p>
                      </p:txBody>
                    </p:sp>
                    <p:sp>
                      <p:nvSpPr>
                        <p:cNvPr id="11521" name="Freeform 97"/>
                        <p:cNvSpPr>
                          <a:spLocks/>
                        </p:cNvSpPr>
                        <p:nvPr/>
                      </p:nvSpPr>
                      <p:spPr bwMode="auto">
                        <a:xfrm>
                          <a:off x="2060" y="1650"/>
                          <a:ext cx="139"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20 w 694"/>
                            <a:gd name="T19" fmla="*/ 0 h 100"/>
                            <a:gd name="T20" fmla="*/ 22 w 694"/>
                            <a:gd name="T21" fmla="*/ 0 h 100"/>
                            <a:gd name="T22" fmla="*/ 24 w 694"/>
                            <a:gd name="T23" fmla="*/ 1 h 100"/>
                            <a:gd name="T24" fmla="*/ 25 w 694"/>
                            <a:gd name="T25" fmla="*/ 1 h 100"/>
                            <a:gd name="T26" fmla="*/ 26 w 694"/>
                            <a:gd name="T27" fmla="*/ 2 h 100"/>
                            <a:gd name="T28" fmla="*/ 27 w 694"/>
                            <a:gd name="T29" fmla="*/ 2 h 100"/>
                            <a:gd name="T30" fmla="*/ 27 w 694"/>
                            <a:gd name="T31" fmla="*/ 3 h 100"/>
                            <a:gd name="T32" fmla="*/ 28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2" y="66"/>
                              </a:lnTo>
                              <a:lnTo>
                                <a:pt x="85" y="54"/>
                              </a:lnTo>
                              <a:lnTo>
                                <a:pt x="143" y="40"/>
                              </a:lnTo>
                              <a:lnTo>
                                <a:pt x="204" y="26"/>
                              </a:lnTo>
                              <a:lnTo>
                                <a:pt x="268" y="14"/>
                              </a:lnTo>
                              <a:lnTo>
                                <a:pt x="315" y="8"/>
                              </a:lnTo>
                              <a:lnTo>
                                <a:pt x="372" y="2"/>
                              </a:lnTo>
                              <a:lnTo>
                                <a:pt x="434" y="0"/>
                              </a:lnTo>
                              <a:lnTo>
                                <a:pt x="490" y="3"/>
                              </a:lnTo>
                              <a:lnTo>
                                <a:pt x="540" y="6"/>
                              </a:lnTo>
                              <a:lnTo>
                                <a:pt x="590" y="14"/>
                              </a:lnTo>
                              <a:lnTo>
                                <a:pt x="618" y="24"/>
                              </a:lnTo>
                              <a:lnTo>
                                <a:pt x="642" y="39"/>
                              </a:lnTo>
                              <a:lnTo>
                                <a:pt x="664" y="55"/>
                              </a:lnTo>
                              <a:lnTo>
                                <a:pt x="685" y="83"/>
                              </a:lnTo>
                              <a:lnTo>
                                <a:pt x="694" y="100"/>
                              </a:lnTo>
                            </a:path>
                          </a:pathLst>
                        </a:custGeom>
                        <a:noFill/>
                        <a:ln w="4763">
                          <a:solidFill>
                            <a:srgbClr val="A000A0"/>
                          </a:solidFill>
                          <a:round/>
                          <a:headEnd/>
                          <a:tailEnd/>
                        </a:ln>
                      </p:spPr>
                      <p:txBody>
                        <a:bodyPr/>
                        <a:lstStyle/>
                        <a:p>
                          <a:endParaRPr lang="cs-CZ"/>
                        </a:p>
                      </p:txBody>
                    </p:sp>
                  </p:grpSp>
                  <p:sp>
                    <p:nvSpPr>
                      <p:cNvPr id="11518" name="Oval 98"/>
                      <p:cNvSpPr>
                        <a:spLocks noChangeArrowheads="1"/>
                      </p:cNvSpPr>
                      <p:nvPr/>
                    </p:nvSpPr>
                    <p:spPr bwMode="auto">
                      <a:xfrm>
                        <a:off x="2051" y="1663"/>
                        <a:ext cx="8" cy="14"/>
                      </a:xfrm>
                      <a:prstGeom prst="ellipse">
                        <a:avLst/>
                      </a:prstGeom>
                      <a:solidFill>
                        <a:srgbClr val="200020"/>
                      </a:solidFill>
                      <a:ln w="3175">
                        <a:solidFill>
                          <a:srgbClr val="800080"/>
                        </a:solidFill>
                        <a:round/>
                        <a:headEnd/>
                        <a:tailEnd/>
                      </a:ln>
                    </p:spPr>
                    <p:txBody>
                      <a:bodyPr/>
                      <a:lstStyle/>
                      <a:p>
                        <a:endParaRPr lang="en-US"/>
                      </a:p>
                    </p:txBody>
                  </p:sp>
                </p:grpSp>
                <p:grpSp>
                  <p:nvGrpSpPr>
                    <p:cNvPr id="29" name="Group 99"/>
                    <p:cNvGrpSpPr>
                      <a:grpSpLocks/>
                    </p:cNvGrpSpPr>
                    <p:nvPr/>
                  </p:nvGrpSpPr>
                  <p:grpSpPr bwMode="auto">
                    <a:xfrm>
                      <a:off x="2025" y="1624"/>
                      <a:ext cx="213" cy="42"/>
                      <a:chOff x="2025" y="1624"/>
                      <a:chExt cx="213" cy="42"/>
                    </a:xfrm>
                  </p:grpSpPr>
                  <p:grpSp>
                    <p:nvGrpSpPr>
                      <p:cNvPr id="30" name="Group 100"/>
                      <p:cNvGrpSpPr>
                        <a:grpSpLocks/>
                      </p:cNvGrpSpPr>
                      <p:nvPr/>
                    </p:nvGrpSpPr>
                    <p:grpSpPr bwMode="auto">
                      <a:xfrm>
                        <a:off x="2030" y="1624"/>
                        <a:ext cx="208" cy="42"/>
                        <a:chOff x="2030" y="1624"/>
                        <a:chExt cx="208" cy="42"/>
                      </a:xfrm>
                    </p:grpSpPr>
                    <p:sp>
                      <p:nvSpPr>
                        <p:cNvPr id="11514" name="Freeform 101"/>
                        <p:cNvSpPr>
                          <a:spLocks/>
                        </p:cNvSpPr>
                        <p:nvPr/>
                      </p:nvSpPr>
                      <p:spPr bwMode="auto">
                        <a:xfrm>
                          <a:off x="2032" y="1629"/>
                          <a:ext cx="202" cy="29"/>
                        </a:xfrm>
                        <a:custGeom>
                          <a:avLst/>
                          <a:gdLst>
                            <a:gd name="T0" fmla="*/ 0 w 1012"/>
                            <a:gd name="T1" fmla="*/ 5 h 148"/>
                            <a:gd name="T2" fmla="*/ 2 w 1012"/>
                            <a:gd name="T3" fmla="*/ 4 h 148"/>
                            <a:gd name="T4" fmla="*/ 5 w 1012"/>
                            <a:gd name="T5" fmla="*/ 3 h 148"/>
                            <a:gd name="T6" fmla="*/ 8 w 1012"/>
                            <a:gd name="T7" fmla="*/ 2 h 148"/>
                            <a:gd name="T8" fmla="*/ 12 w 1012"/>
                            <a:gd name="T9" fmla="*/ 2 h 148"/>
                            <a:gd name="T10" fmla="*/ 16 w 1012"/>
                            <a:gd name="T11" fmla="*/ 1 h 148"/>
                            <a:gd name="T12" fmla="*/ 18 w 1012"/>
                            <a:gd name="T13" fmla="*/ 0 h 148"/>
                            <a:gd name="T14" fmla="*/ 22 w 1012"/>
                            <a:gd name="T15" fmla="*/ 0 h 148"/>
                            <a:gd name="T16" fmla="*/ 25 w 1012"/>
                            <a:gd name="T17" fmla="*/ 0 h 148"/>
                            <a:gd name="T18" fmla="*/ 29 w 1012"/>
                            <a:gd name="T19" fmla="*/ 0 h 148"/>
                            <a:gd name="T20" fmla="*/ 31 w 1012"/>
                            <a:gd name="T21" fmla="*/ 0 h 148"/>
                            <a:gd name="T22" fmla="*/ 34 w 1012"/>
                            <a:gd name="T23" fmla="*/ 1 h 148"/>
                            <a:gd name="T24" fmla="*/ 36 w 1012"/>
                            <a:gd name="T25" fmla="*/ 1 h 148"/>
                            <a:gd name="T26" fmla="*/ 37 w 1012"/>
                            <a:gd name="T27" fmla="*/ 2 h 148"/>
                            <a:gd name="T28" fmla="*/ 39 w 1012"/>
                            <a:gd name="T29" fmla="*/ 3 h 148"/>
                            <a:gd name="T30" fmla="*/ 40 w 1012"/>
                            <a:gd name="T31" fmla="*/ 5 h 148"/>
                            <a:gd name="T32" fmla="*/ 40 w 1012"/>
                            <a:gd name="T33" fmla="*/ 6 h 14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8"/>
                            <a:gd name="T53" fmla="*/ 1012 w 1012"/>
                            <a:gd name="T54" fmla="*/ 148 h 14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8">
                              <a:moveTo>
                                <a:pt x="0" y="117"/>
                              </a:moveTo>
                              <a:lnTo>
                                <a:pt x="60" y="98"/>
                              </a:lnTo>
                              <a:lnTo>
                                <a:pt x="123" y="80"/>
                              </a:lnTo>
                              <a:lnTo>
                                <a:pt x="207" y="59"/>
                              </a:lnTo>
                              <a:lnTo>
                                <a:pt x="298" y="39"/>
                              </a:lnTo>
                              <a:lnTo>
                                <a:pt x="390" y="22"/>
                              </a:lnTo>
                              <a:lnTo>
                                <a:pt x="459" y="12"/>
                              </a:lnTo>
                              <a:lnTo>
                                <a:pt x="543" y="3"/>
                              </a:lnTo>
                              <a:lnTo>
                                <a:pt x="632" y="0"/>
                              </a:lnTo>
                              <a:lnTo>
                                <a:pt x="714" y="4"/>
                              </a:lnTo>
                              <a:lnTo>
                                <a:pt x="788" y="9"/>
                              </a:lnTo>
                              <a:lnTo>
                                <a:pt x="861" y="22"/>
                              </a:lnTo>
                              <a:lnTo>
                                <a:pt x="901" y="36"/>
                              </a:lnTo>
                              <a:lnTo>
                                <a:pt x="937" y="58"/>
                              </a:lnTo>
                              <a:lnTo>
                                <a:pt x="967" y="81"/>
                              </a:lnTo>
                              <a:lnTo>
                                <a:pt x="999" y="122"/>
                              </a:lnTo>
                              <a:lnTo>
                                <a:pt x="1012" y="148"/>
                              </a:lnTo>
                            </a:path>
                          </a:pathLst>
                        </a:custGeom>
                        <a:noFill/>
                        <a:ln w="25400">
                          <a:solidFill>
                            <a:srgbClr val="600060"/>
                          </a:solidFill>
                          <a:round/>
                          <a:headEnd/>
                          <a:tailEnd/>
                        </a:ln>
                      </p:spPr>
                      <p:txBody>
                        <a:bodyPr/>
                        <a:lstStyle/>
                        <a:p>
                          <a:endParaRPr lang="cs-CZ"/>
                        </a:p>
                      </p:txBody>
                    </p:sp>
                    <p:sp>
                      <p:nvSpPr>
                        <p:cNvPr id="11515" name="Freeform 102"/>
                        <p:cNvSpPr>
                          <a:spLocks/>
                        </p:cNvSpPr>
                        <p:nvPr/>
                      </p:nvSpPr>
                      <p:spPr bwMode="auto">
                        <a:xfrm>
                          <a:off x="2030" y="1637"/>
                          <a:ext cx="203"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9 w 1012"/>
                            <a:gd name="T19" fmla="*/ 0 h 147"/>
                            <a:gd name="T20" fmla="*/ 32 w 1012"/>
                            <a:gd name="T21" fmla="*/ 0 h 147"/>
                            <a:gd name="T22" fmla="*/ 35 w 1012"/>
                            <a:gd name="T23" fmla="*/ 1 h 147"/>
                            <a:gd name="T24" fmla="*/ 36 w 1012"/>
                            <a:gd name="T25" fmla="*/ 1 h 147"/>
                            <a:gd name="T26" fmla="*/ 38 w 1012"/>
                            <a:gd name="T27" fmla="*/ 2 h 147"/>
                            <a:gd name="T28" fmla="*/ 39 w 1012"/>
                            <a:gd name="T29" fmla="*/ 3 h 147"/>
                            <a:gd name="T30" fmla="*/ 40 w 1012"/>
                            <a:gd name="T31" fmla="*/ 5 h 147"/>
                            <a:gd name="T32" fmla="*/ 41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2" y="79"/>
                              </a:lnTo>
                              <a:lnTo>
                                <a:pt x="208" y="59"/>
                              </a:lnTo>
                              <a:lnTo>
                                <a:pt x="299" y="39"/>
                              </a:lnTo>
                              <a:lnTo>
                                <a:pt x="390" y="21"/>
                              </a:lnTo>
                              <a:lnTo>
                                <a:pt x="459" y="11"/>
                              </a:lnTo>
                              <a:lnTo>
                                <a:pt x="543" y="3"/>
                              </a:lnTo>
                              <a:lnTo>
                                <a:pt x="633" y="0"/>
                              </a:lnTo>
                              <a:lnTo>
                                <a:pt x="713" y="4"/>
                              </a:lnTo>
                              <a:lnTo>
                                <a:pt x="788" y="8"/>
                              </a:lnTo>
                              <a:lnTo>
                                <a:pt x="861" y="21"/>
                              </a:lnTo>
                              <a:lnTo>
                                <a:pt x="902" y="36"/>
                              </a:lnTo>
                              <a:lnTo>
                                <a:pt x="937" y="57"/>
                              </a:lnTo>
                              <a:lnTo>
                                <a:pt x="968" y="81"/>
                              </a:lnTo>
                              <a:lnTo>
                                <a:pt x="999" y="121"/>
                              </a:lnTo>
                              <a:lnTo>
                                <a:pt x="1012" y="147"/>
                              </a:lnTo>
                            </a:path>
                          </a:pathLst>
                        </a:custGeom>
                        <a:noFill/>
                        <a:ln w="11113">
                          <a:solidFill>
                            <a:srgbClr val="400040"/>
                          </a:solidFill>
                          <a:round/>
                          <a:headEnd/>
                          <a:tailEnd/>
                        </a:ln>
                      </p:spPr>
                      <p:txBody>
                        <a:bodyPr/>
                        <a:lstStyle/>
                        <a:p>
                          <a:endParaRPr lang="cs-CZ"/>
                        </a:p>
                      </p:txBody>
                    </p:sp>
                    <p:sp>
                      <p:nvSpPr>
                        <p:cNvPr id="11516" name="Freeform 103"/>
                        <p:cNvSpPr>
                          <a:spLocks/>
                        </p:cNvSpPr>
                        <p:nvPr/>
                      </p:nvSpPr>
                      <p:spPr bwMode="auto">
                        <a:xfrm>
                          <a:off x="2036" y="1624"/>
                          <a:ext cx="202"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8 w 1012"/>
                            <a:gd name="T19" fmla="*/ 0 h 147"/>
                            <a:gd name="T20" fmla="*/ 31 w 1012"/>
                            <a:gd name="T21" fmla="*/ 0 h 147"/>
                            <a:gd name="T22" fmla="*/ 34 w 1012"/>
                            <a:gd name="T23" fmla="*/ 1 h 147"/>
                            <a:gd name="T24" fmla="*/ 36 w 1012"/>
                            <a:gd name="T25" fmla="*/ 1 h 147"/>
                            <a:gd name="T26" fmla="*/ 37 w 1012"/>
                            <a:gd name="T27" fmla="*/ 2 h 147"/>
                            <a:gd name="T28" fmla="*/ 39 w 1012"/>
                            <a:gd name="T29" fmla="*/ 3 h 147"/>
                            <a:gd name="T30" fmla="*/ 40 w 1012"/>
                            <a:gd name="T31" fmla="*/ 5 h 147"/>
                            <a:gd name="T32" fmla="*/ 40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3" y="79"/>
                              </a:lnTo>
                              <a:lnTo>
                                <a:pt x="208" y="59"/>
                              </a:lnTo>
                              <a:lnTo>
                                <a:pt x="299" y="39"/>
                              </a:lnTo>
                              <a:lnTo>
                                <a:pt x="390" y="21"/>
                              </a:lnTo>
                              <a:lnTo>
                                <a:pt x="458" y="12"/>
                              </a:lnTo>
                              <a:lnTo>
                                <a:pt x="542" y="3"/>
                              </a:lnTo>
                              <a:lnTo>
                                <a:pt x="632" y="0"/>
                              </a:lnTo>
                              <a:lnTo>
                                <a:pt x="713" y="5"/>
                              </a:lnTo>
                              <a:lnTo>
                                <a:pt x="788" y="9"/>
                              </a:lnTo>
                              <a:lnTo>
                                <a:pt x="861" y="21"/>
                              </a:lnTo>
                              <a:lnTo>
                                <a:pt x="901" y="36"/>
                              </a:lnTo>
                              <a:lnTo>
                                <a:pt x="937" y="57"/>
                              </a:lnTo>
                              <a:lnTo>
                                <a:pt x="968" y="82"/>
                              </a:lnTo>
                              <a:lnTo>
                                <a:pt x="998" y="122"/>
                              </a:lnTo>
                              <a:lnTo>
                                <a:pt x="1012" y="147"/>
                              </a:lnTo>
                            </a:path>
                          </a:pathLst>
                        </a:custGeom>
                        <a:noFill/>
                        <a:ln w="4763">
                          <a:solidFill>
                            <a:srgbClr val="A000A0"/>
                          </a:solidFill>
                          <a:round/>
                          <a:headEnd/>
                          <a:tailEnd/>
                        </a:ln>
                      </p:spPr>
                      <p:txBody>
                        <a:bodyPr/>
                        <a:lstStyle/>
                        <a:p>
                          <a:endParaRPr lang="cs-CZ"/>
                        </a:p>
                      </p:txBody>
                    </p:sp>
                  </p:grpSp>
                  <p:sp>
                    <p:nvSpPr>
                      <p:cNvPr id="11513" name="Oval 104"/>
                      <p:cNvSpPr>
                        <a:spLocks noChangeArrowheads="1"/>
                      </p:cNvSpPr>
                      <p:nvPr/>
                    </p:nvSpPr>
                    <p:spPr bwMode="auto">
                      <a:xfrm>
                        <a:off x="2025" y="1645"/>
                        <a:ext cx="10" cy="17"/>
                      </a:xfrm>
                      <a:prstGeom prst="ellipse">
                        <a:avLst/>
                      </a:prstGeom>
                      <a:solidFill>
                        <a:srgbClr val="200020"/>
                      </a:solidFill>
                      <a:ln w="3175">
                        <a:solidFill>
                          <a:srgbClr val="800080"/>
                        </a:solidFill>
                        <a:round/>
                        <a:headEnd/>
                        <a:tailEnd/>
                      </a:ln>
                    </p:spPr>
                    <p:txBody>
                      <a:bodyPr/>
                      <a:lstStyle/>
                      <a:p>
                        <a:endParaRPr lang="en-US"/>
                      </a:p>
                    </p:txBody>
                  </p:sp>
                </p:grpSp>
              </p:grpSp>
            </p:grpSp>
            <p:grpSp>
              <p:nvGrpSpPr>
                <p:cNvPr id="31" name="Group 105"/>
                <p:cNvGrpSpPr>
                  <a:grpSpLocks/>
                </p:cNvGrpSpPr>
                <p:nvPr/>
              </p:nvGrpSpPr>
              <p:grpSpPr bwMode="auto">
                <a:xfrm>
                  <a:off x="2034" y="1657"/>
                  <a:ext cx="344" cy="305"/>
                  <a:chOff x="2034" y="1657"/>
                  <a:chExt cx="344" cy="305"/>
                </a:xfrm>
              </p:grpSpPr>
              <p:grpSp>
                <p:nvGrpSpPr>
                  <p:cNvPr id="11264" name="Group 106"/>
                  <p:cNvGrpSpPr>
                    <a:grpSpLocks/>
                  </p:cNvGrpSpPr>
                  <p:nvPr/>
                </p:nvGrpSpPr>
                <p:grpSpPr bwMode="auto">
                  <a:xfrm>
                    <a:off x="2034" y="1657"/>
                    <a:ext cx="344" cy="305"/>
                    <a:chOff x="2034" y="1657"/>
                    <a:chExt cx="344" cy="305"/>
                  </a:xfrm>
                </p:grpSpPr>
                <p:grpSp>
                  <p:nvGrpSpPr>
                    <p:cNvPr id="11265" name="Group 107"/>
                    <p:cNvGrpSpPr>
                      <a:grpSpLocks/>
                    </p:cNvGrpSpPr>
                    <p:nvPr/>
                  </p:nvGrpSpPr>
                  <p:grpSpPr bwMode="auto">
                    <a:xfrm>
                      <a:off x="2034" y="1657"/>
                      <a:ext cx="344" cy="305"/>
                      <a:chOff x="2034" y="1657"/>
                      <a:chExt cx="344" cy="305"/>
                    </a:xfrm>
                  </p:grpSpPr>
                  <p:grpSp>
                    <p:nvGrpSpPr>
                      <p:cNvPr id="11277" name="Group 108"/>
                      <p:cNvGrpSpPr>
                        <a:grpSpLocks/>
                      </p:cNvGrpSpPr>
                      <p:nvPr/>
                    </p:nvGrpSpPr>
                    <p:grpSpPr bwMode="auto">
                      <a:xfrm>
                        <a:off x="2034" y="1657"/>
                        <a:ext cx="344" cy="305"/>
                        <a:chOff x="2034" y="1657"/>
                        <a:chExt cx="344" cy="305"/>
                      </a:xfrm>
                    </p:grpSpPr>
                    <p:grpSp>
                      <p:nvGrpSpPr>
                        <p:cNvPr id="11285" name="Group 109"/>
                        <p:cNvGrpSpPr>
                          <a:grpSpLocks/>
                        </p:cNvGrpSpPr>
                        <p:nvPr/>
                      </p:nvGrpSpPr>
                      <p:grpSpPr bwMode="auto">
                        <a:xfrm>
                          <a:off x="2034" y="1657"/>
                          <a:ext cx="344" cy="305"/>
                          <a:chOff x="2034" y="1657"/>
                          <a:chExt cx="344" cy="305"/>
                        </a:xfrm>
                      </p:grpSpPr>
                      <p:sp>
                        <p:nvSpPr>
                          <p:cNvPr id="11506" name="Freeform 110"/>
                          <p:cNvSpPr>
                            <a:spLocks/>
                          </p:cNvSpPr>
                          <p:nvPr/>
                        </p:nvSpPr>
                        <p:spPr bwMode="auto">
                          <a:xfrm>
                            <a:off x="2034" y="1657"/>
                            <a:ext cx="344" cy="305"/>
                          </a:xfrm>
                          <a:custGeom>
                            <a:avLst/>
                            <a:gdLst>
                              <a:gd name="T0" fmla="*/ 22 w 1716"/>
                              <a:gd name="T1" fmla="*/ 10 h 1521"/>
                              <a:gd name="T2" fmla="*/ 25 w 1716"/>
                              <a:gd name="T3" fmla="*/ 6 h 1521"/>
                              <a:gd name="T4" fmla="*/ 29 w 1716"/>
                              <a:gd name="T5" fmla="*/ 3 h 1521"/>
                              <a:gd name="T6" fmla="*/ 32 w 1716"/>
                              <a:gd name="T7" fmla="*/ 1 h 1521"/>
                              <a:gd name="T8" fmla="*/ 36 w 1716"/>
                              <a:gd name="T9" fmla="*/ 0 h 1521"/>
                              <a:gd name="T10" fmla="*/ 40 w 1716"/>
                              <a:gd name="T11" fmla="*/ 1 h 1521"/>
                              <a:gd name="T12" fmla="*/ 44 w 1716"/>
                              <a:gd name="T13" fmla="*/ 2 h 1521"/>
                              <a:gd name="T14" fmla="*/ 47 w 1716"/>
                              <a:gd name="T15" fmla="*/ 3 h 1521"/>
                              <a:gd name="T16" fmla="*/ 50 w 1716"/>
                              <a:gd name="T17" fmla="*/ 6 h 1521"/>
                              <a:gd name="T18" fmla="*/ 52 w 1716"/>
                              <a:gd name="T19" fmla="*/ 9 h 1521"/>
                              <a:gd name="T20" fmla="*/ 52 w 1716"/>
                              <a:gd name="T21" fmla="*/ 12 h 1521"/>
                              <a:gd name="T22" fmla="*/ 54 w 1716"/>
                              <a:gd name="T23" fmla="*/ 14 h 1521"/>
                              <a:gd name="T24" fmla="*/ 56 w 1716"/>
                              <a:gd name="T25" fmla="*/ 15 h 1521"/>
                              <a:gd name="T26" fmla="*/ 58 w 1716"/>
                              <a:gd name="T27" fmla="*/ 18 h 1521"/>
                              <a:gd name="T28" fmla="*/ 60 w 1716"/>
                              <a:gd name="T29" fmla="*/ 20 h 1521"/>
                              <a:gd name="T30" fmla="*/ 63 w 1716"/>
                              <a:gd name="T31" fmla="*/ 24 h 1521"/>
                              <a:gd name="T32" fmla="*/ 65 w 1716"/>
                              <a:gd name="T33" fmla="*/ 28 h 1521"/>
                              <a:gd name="T34" fmla="*/ 66 w 1716"/>
                              <a:gd name="T35" fmla="*/ 33 h 1521"/>
                              <a:gd name="T36" fmla="*/ 67 w 1716"/>
                              <a:gd name="T37" fmla="*/ 38 h 1521"/>
                              <a:gd name="T38" fmla="*/ 68 w 1716"/>
                              <a:gd name="T39" fmla="*/ 43 h 1521"/>
                              <a:gd name="T40" fmla="*/ 69 w 1716"/>
                              <a:gd name="T41" fmla="*/ 48 h 1521"/>
                              <a:gd name="T42" fmla="*/ 69 w 1716"/>
                              <a:gd name="T43" fmla="*/ 52 h 1521"/>
                              <a:gd name="T44" fmla="*/ 68 w 1716"/>
                              <a:gd name="T45" fmla="*/ 55 h 1521"/>
                              <a:gd name="T46" fmla="*/ 67 w 1716"/>
                              <a:gd name="T47" fmla="*/ 58 h 1521"/>
                              <a:gd name="T48" fmla="*/ 63 w 1716"/>
                              <a:gd name="T49" fmla="*/ 60 h 1521"/>
                              <a:gd name="T50" fmla="*/ 59 w 1716"/>
                              <a:gd name="T51" fmla="*/ 60 h 1521"/>
                              <a:gd name="T52" fmla="*/ 54 w 1716"/>
                              <a:gd name="T53" fmla="*/ 61 h 1521"/>
                              <a:gd name="T54" fmla="*/ 49 w 1716"/>
                              <a:gd name="T55" fmla="*/ 61 h 1521"/>
                              <a:gd name="T56" fmla="*/ 44 w 1716"/>
                              <a:gd name="T57" fmla="*/ 61 h 1521"/>
                              <a:gd name="T58" fmla="*/ 40 w 1716"/>
                              <a:gd name="T59" fmla="*/ 61 h 1521"/>
                              <a:gd name="T60" fmla="*/ 36 w 1716"/>
                              <a:gd name="T61" fmla="*/ 59 h 1521"/>
                              <a:gd name="T62" fmla="*/ 32 w 1716"/>
                              <a:gd name="T63" fmla="*/ 58 h 1521"/>
                              <a:gd name="T64" fmla="*/ 28 w 1716"/>
                              <a:gd name="T65" fmla="*/ 56 h 1521"/>
                              <a:gd name="T66" fmla="*/ 24 w 1716"/>
                              <a:gd name="T67" fmla="*/ 54 h 1521"/>
                              <a:gd name="T68" fmla="*/ 20 w 1716"/>
                              <a:gd name="T69" fmla="*/ 52 h 1521"/>
                              <a:gd name="T70" fmla="*/ 17 w 1716"/>
                              <a:gd name="T71" fmla="*/ 49 h 1521"/>
                              <a:gd name="T72" fmla="*/ 14 w 1716"/>
                              <a:gd name="T73" fmla="*/ 45 h 1521"/>
                              <a:gd name="T74" fmla="*/ 12 w 1716"/>
                              <a:gd name="T75" fmla="*/ 42 h 1521"/>
                              <a:gd name="T76" fmla="*/ 10 w 1716"/>
                              <a:gd name="T77" fmla="*/ 41 h 1521"/>
                              <a:gd name="T78" fmla="*/ 8 w 1716"/>
                              <a:gd name="T79" fmla="*/ 40 h 1521"/>
                              <a:gd name="T80" fmla="*/ 4 w 1716"/>
                              <a:gd name="T81" fmla="*/ 37 h 1521"/>
                              <a:gd name="T82" fmla="*/ 2 w 1716"/>
                              <a:gd name="T83" fmla="*/ 34 h 1521"/>
                              <a:gd name="T84" fmla="*/ 0 w 1716"/>
                              <a:gd name="T85" fmla="*/ 31 h 1521"/>
                              <a:gd name="T86" fmla="*/ 0 w 1716"/>
                              <a:gd name="T87" fmla="*/ 27 h 1521"/>
                              <a:gd name="T88" fmla="*/ 0 w 1716"/>
                              <a:gd name="T89" fmla="*/ 24 h 1521"/>
                              <a:gd name="T90" fmla="*/ 2 w 1716"/>
                              <a:gd name="T91" fmla="*/ 20 h 1521"/>
                              <a:gd name="T92" fmla="*/ 4 w 1716"/>
                              <a:gd name="T93" fmla="*/ 16 h 1521"/>
                              <a:gd name="T94" fmla="*/ 7 w 1716"/>
                              <a:gd name="T95" fmla="*/ 14 h 1521"/>
                              <a:gd name="T96" fmla="*/ 10 w 1716"/>
                              <a:gd name="T97" fmla="*/ 12 h 1521"/>
                              <a:gd name="T98" fmla="*/ 14 w 1716"/>
                              <a:gd name="T99" fmla="*/ 11 h 1521"/>
                              <a:gd name="T100" fmla="*/ 19 w 1716"/>
                              <a:gd name="T101" fmla="*/ 12 h 152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16"/>
                              <a:gd name="T154" fmla="*/ 0 h 1521"/>
                              <a:gd name="T155" fmla="*/ 1716 w 1716"/>
                              <a:gd name="T156" fmla="*/ 1521 h 152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16" h="1521">
                                <a:moveTo>
                                  <a:pt x="499" y="282"/>
                                </a:moveTo>
                                <a:lnTo>
                                  <a:pt x="548" y="246"/>
                                </a:lnTo>
                                <a:lnTo>
                                  <a:pt x="591" y="194"/>
                                </a:lnTo>
                                <a:lnTo>
                                  <a:pt x="634" y="140"/>
                                </a:lnTo>
                                <a:lnTo>
                                  <a:pt x="673" y="105"/>
                                </a:lnTo>
                                <a:lnTo>
                                  <a:pt x="716" y="70"/>
                                </a:lnTo>
                                <a:lnTo>
                                  <a:pt x="768" y="40"/>
                                </a:lnTo>
                                <a:lnTo>
                                  <a:pt x="806" y="19"/>
                                </a:lnTo>
                                <a:lnTo>
                                  <a:pt x="854" y="9"/>
                                </a:lnTo>
                                <a:lnTo>
                                  <a:pt x="906" y="0"/>
                                </a:lnTo>
                                <a:lnTo>
                                  <a:pt x="960" y="6"/>
                                </a:lnTo>
                                <a:lnTo>
                                  <a:pt x="1004" y="13"/>
                                </a:lnTo>
                                <a:lnTo>
                                  <a:pt x="1040" y="22"/>
                                </a:lnTo>
                                <a:lnTo>
                                  <a:pt x="1084" y="43"/>
                                </a:lnTo>
                                <a:lnTo>
                                  <a:pt x="1130" y="64"/>
                                </a:lnTo>
                                <a:lnTo>
                                  <a:pt x="1168" y="84"/>
                                </a:lnTo>
                                <a:lnTo>
                                  <a:pt x="1211" y="116"/>
                                </a:lnTo>
                                <a:lnTo>
                                  <a:pt x="1244" y="152"/>
                                </a:lnTo>
                                <a:lnTo>
                                  <a:pt x="1270" y="199"/>
                                </a:lnTo>
                                <a:lnTo>
                                  <a:pt x="1281" y="227"/>
                                </a:lnTo>
                                <a:lnTo>
                                  <a:pt x="1283" y="263"/>
                                </a:lnTo>
                                <a:lnTo>
                                  <a:pt x="1298" y="294"/>
                                </a:lnTo>
                                <a:lnTo>
                                  <a:pt x="1319" y="323"/>
                                </a:lnTo>
                                <a:lnTo>
                                  <a:pt x="1347" y="343"/>
                                </a:lnTo>
                                <a:lnTo>
                                  <a:pt x="1381" y="360"/>
                                </a:lnTo>
                                <a:lnTo>
                                  <a:pt x="1401" y="378"/>
                                </a:lnTo>
                                <a:lnTo>
                                  <a:pt x="1418" y="404"/>
                                </a:lnTo>
                                <a:lnTo>
                                  <a:pt x="1444" y="438"/>
                                </a:lnTo>
                                <a:lnTo>
                                  <a:pt x="1472" y="471"/>
                                </a:lnTo>
                                <a:lnTo>
                                  <a:pt x="1503" y="505"/>
                                </a:lnTo>
                                <a:lnTo>
                                  <a:pt x="1534" y="539"/>
                                </a:lnTo>
                                <a:lnTo>
                                  <a:pt x="1567" y="601"/>
                                </a:lnTo>
                                <a:lnTo>
                                  <a:pt x="1591" y="661"/>
                                </a:lnTo>
                                <a:lnTo>
                                  <a:pt x="1609" y="707"/>
                                </a:lnTo>
                                <a:lnTo>
                                  <a:pt x="1622" y="769"/>
                                </a:lnTo>
                                <a:lnTo>
                                  <a:pt x="1641" y="832"/>
                                </a:lnTo>
                                <a:lnTo>
                                  <a:pt x="1656" y="891"/>
                                </a:lnTo>
                                <a:lnTo>
                                  <a:pt x="1668" y="947"/>
                                </a:lnTo>
                                <a:lnTo>
                                  <a:pt x="1680" y="1005"/>
                                </a:lnTo>
                                <a:lnTo>
                                  <a:pt x="1695" y="1057"/>
                                </a:lnTo>
                                <a:lnTo>
                                  <a:pt x="1702" y="1122"/>
                                </a:lnTo>
                                <a:lnTo>
                                  <a:pt x="1710" y="1190"/>
                                </a:lnTo>
                                <a:lnTo>
                                  <a:pt x="1716" y="1253"/>
                                </a:lnTo>
                                <a:lnTo>
                                  <a:pt x="1708" y="1301"/>
                                </a:lnTo>
                                <a:lnTo>
                                  <a:pt x="1702" y="1340"/>
                                </a:lnTo>
                                <a:lnTo>
                                  <a:pt x="1698" y="1374"/>
                                </a:lnTo>
                                <a:lnTo>
                                  <a:pt x="1683" y="1404"/>
                                </a:lnTo>
                                <a:lnTo>
                                  <a:pt x="1658" y="1435"/>
                                </a:lnTo>
                                <a:lnTo>
                                  <a:pt x="1621" y="1463"/>
                                </a:lnTo>
                                <a:lnTo>
                                  <a:pt x="1576" y="1480"/>
                                </a:lnTo>
                                <a:lnTo>
                                  <a:pt x="1525" y="1491"/>
                                </a:lnTo>
                                <a:lnTo>
                                  <a:pt x="1464" y="1499"/>
                                </a:lnTo>
                                <a:lnTo>
                                  <a:pt x="1408" y="1506"/>
                                </a:lnTo>
                                <a:lnTo>
                                  <a:pt x="1346" y="1509"/>
                                </a:lnTo>
                                <a:lnTo>
                                  <a:pt x="1273" y="1516"/>
                                </a:lnTo>
                                <a:lnTo>
                                  <a:pt x="1210" y="1521"/>
                                </a:lnTo>
                                <a:lnTo>
                                  <a:pt x="1152" y="1521"/>
                                </a:lnTo>
                                <a:lnTo>
                                  <a:pt x="1094" y="1516"/>
                                </a:lnTo>
                                <a:lnTo>
                                  <a:pt x="1042" y="1509"/>
                                </a:lnTo>
                                <a:lnTo>
                                  <a:pt x="1001" y="1505"/>
                                </a:lnTo>
                                <a:lnTo>
                                  <a:pt x="957" y="1493"/>
                                </a:lnTo>
                                <a:lnTo>
                                  <a:pt x="903" y="1478"/>
                                </a:lnTo>
                                <a:lnTo>
                                  <a:pt x="843" y="1459"/>
                                </a:lnTo>
                                <a:lnTo>
                                  <a:pt x="796" y="1441"/>
                                </a:lnTo>
                                <a:lnTo>
                                  <a:pt x="741" y="1419"/>
                                </a:lnTo>
                                <a:lnTo>
                                  <a:pt x="694" y="1399"/>
                                </a:lnTo>
                                <a:lnTo>
                                  <a:pt x="647" y="1375"/>
                                </a:lnTo>
                                <a:lnTo>
                                  <a:pt x="597" y="1349"/>
                                </a:lnTo>
                                <a:lnTo>
                                  <a:pt x="550" y="1321"/>
                                </a:lnTo>
                                <a:lnTo>
                                  <a:pt x="503" y="1286"/>
                                </a:lnTo>
                                <a:lnTo>
                                  <a:pt x="460" y="1252"/>
                                </a:lnTo>
                                <a:lnTo>
                                  <a:pt x="429" y="1224"/>
                                </a:lnTo>
                                <a:lnTo>
                                  <a:pt x="388" y="1170"/>
                                </a:lnTo>
                                <a:lnTo>
                                  <a:pt x="355" y="1127"/>
                                </a:lnTo>
                                <a:lnTo>
                                  <a:pt x="321" y="1079"/>
                                </a:lnTo>
                                <a:lnTo>
                                  <a:pt x="301" y="1051"/>
                                </a:lnTo>
                                <a:lnTo>
                                  <a:pt x="285" y="1014"/>
                                </a:lnTo>
                                <a:lnTo>
                                  <a:pt x="255" y="1006"/>
                                </a:lnTo>
                                <a:lnTo>
                                  <a:pt x="221" y="996"/>
                                </a:lnTo>
                                <a:lnTo>
                                  <a:pt x="190" y="981"/>
                                </a:lnTo>
                                <a:lnTo>
                                  <a:pt x="150" y="957"/>
                                </a:lnTo>
                                <a:lnTo>
                                  <a:pt x="111" y="928"/>
                                </a:lnTo>
                                <a:lnTo>
                                  <a:pt x="85" y="894"/>
                                </a:lnTo>
                                <a:lnTo>
                                  <a:pt x="55" y="854"/>
                                </a:lnTo>
                                <a:lnTo>
                                  <a:pt x="33" y="817"/>
                                </a:lnTo>
                                <a:lnTo>
                                  <a:pt x="12" y="777"/>
                                </a:lnTo>
                                <a:lnTo>
                                  <a:pt x="4" y="738"/>
                                </a:lnTo>
                                <a:lnTo>
                                  <a:pt x="0" y="684"/>
                                </a:lnTo>
                                <a:lnTo>
                                  <a:pt x="3" y="641"/>
                                </a:lnTo>
                                <a:lnTo>
                                  <a:pt x="12" y="597"/>
                                </a:lnTo>
                                <a:lnTo>
                                  <a:pt x="27" y="547"/>
                                </a:lnTo>
                                <a:lnTo>
                                  <a:pt x="49" y="499"/>
                                </a:lnTo>
                                <a:lnTo>
                                  <a:pt x="76" y="451"/>
                                </a:lnTo>
                                <a:lnTo>
                                  <a:pt x="107" y="409"/>
                                </a:lnTo>
                                <a:lnTo>
                                  <a:pt x="134" y="378"/>
                                </a:lnTo>
                                <a:lnTo>
                                  <a:pt x="168" y="347"/>
                                </a:lnTo>
                                <a:lnTo>
                                  <a:pt x="208" y="320"/>
                                </a:lnTo>
                                <a:lnTo>
                                  <a:pt x="248" y="301"/>
                                </a:lnTo>
                                <a:lnTo>
                                  <a:pt x="298" y="289"/>
                                </a:lnTo>
                                <a:lnTo>
                                  <a:pt x="360" y="281"/>
                                </a:lnTo>
                                <a:lnTo>
                                  <a:pt x="415" y="282"/>
                                </a:lnTo>
                                <a:lnTo>
                                  <a:pt x="466" y="288"/>
                                </a:lnTo>
                                <a:lnTo>
                                  <a:pt x="499" y="282"/>
                                </a:lnTo>
                                <a:close/>
                              </a:path>
                            </a:pathLst>
                          </a:custGeom>
                          <a:solidFill>
                            <a:srgbClr val="FFC080"/>
                          </a:solidFill>
                          <a:ln w="9525">
                            <a:noFill/>
                            <a:round/>
                            <a:headEnd/>
                            <a:tailEnd/>
                          </a:ln>
                        </p:spPr>
                        <p:txBody>
                          <a:bodyPr/>
                          <a:lstStyle/>
                          <a:p>
                            <a:endParaRPr lang="cs-CZ"/>
                          </a:p>
                        </p:txBody>
                      </p:sp>
                      <p:sp>
                        <p:nvSpPr>
                          <p:cNvPr id="11507" name="Freeform 111"/>
                          <p:cNvSpPr>
                            <a:spLocks/>
                          </p:cNvSpPr>
                          <p:nvPr/>
                        </p:nvSpPr>
                        <p:spPr bwMode="auto">
                          <a:xfrm>
                            <a:off x="2105" y="1733"/>
                            <a:ext cx="273" cy="229"/>
                          </a:xfrm>
                          <a:custGeom>
                            <a:avLst/>
                            <a:gdLst>
                              <a:gd name="T0" fmla="*/ 42 w 1361"/>
                              <a:gd name="T1" fmla="*/ 1 h 1143"/>
                              <a:gd name="T2" fmla="*/ 43 w 1361"/>
                              <a:gd name="T3" fmla="*/ 1 h 1143"/>
                              <a:gd name="T4" fmla="*/ 45 w 1361"/>
                              <a:gd name="T5" fmla="*/ 4 h 1143"/>
                              <a:gd name="T6" fmla="*/ 47 w 1361"/>
                              <a:gd name="T7" fmla="*/ 6 h 1143"/>
                              <a:gd name="T8" fmla="*/ 50 w 1361"/>
                              <a:gd name="T9" fmla="*/ 11 h 1143"/>
                              <a:gd name="T10" fmla="*/ 51 w 1361"/>
                              <a:gd name="T11" fmla="*/ 16 h 1143"/>
                              <a:gd name="T12" fmla="*/ 52 w 1361"/>
                              <a:gd name="T13" fmla="*/ 21 h 1143"/>
                              <a:gd name="T14" fmla="*/ 53 w 1361"/>
                              <a:gd name="T15" fmla="*/ 25 h 1143"/>
                              <a:gd name="T16" fmla="*/ 54 w 1361"/>
                              <a:gd name="T17" fmla="*/ 30 h 1143"/>
                              <a:gd name="T18" fmla="*/ 55 w 1361"/>
                              <a:gd name="T19" fmla="*/ 35 h 1143"/>
                              <a:gd name="T20" fmla="*/ 54 w 1361"/>
                              <a:gd name="T21" fmla="*/ 39 h 1143"/>
                              <a:gd name="T22" fmla="*/ 53 w 1361"/>
                              <a:gd name="T23" fmla="*/ 41 h 1143"/>
                              <a:gd name="T24" fmla="*/ 51 w 1361"/>
                              <a:gd name="T25" fmla="*/ 43 h 1143"/>
                              <a:gd name="T26" fmla="*/ 47 w 1361"/>
                              <a:gd name="T27" fmla="*/ 45 h 1143"/>
                              <a:gd name="T28" fmla="*/ 42 w 1361"/>
                              <a:gd name="T29" fmla="*/ 45 h 1143"/>
                              <a:gd name="T30" fmla="*/ 37 w 1361"/>
                              <a:gd name="T31" fmla="*/ 46 h 1143"/>
                              <a:gd name="T32" fmla="*/ 32 w 1361"/>
                              <a:gd name="T33" fmla="*/ 46 h 1143"/>
                              <a:gd name="T34" fmla="*/ 28 w 1361"/>
                              <a:gd name="T35" fmla="*/ 45 h 1143"/>
                              <a:gd name="T36" fmla="*/ 24 w 1361"/>
                              <a:gd name="T37" fmla="*/ 45 h 1143"/>
                              <a:gd name="T38" fmla="*/ 20 w 1361"/>
                              <a:gd name="T39" fmla="*/ 43 h 1143"/>
                              <a:gd name="T40" fmla="*/ 15 w 1361"/>
                              <a:gd name="T41" fmla="*/ 42 h 1143"/>
                              <a:gd name="T42" fmla="*/ 12 w 1361"/>
                              <a:gd name="T43" fmla="*/ 40 h 1143"/>
                              <a:gd name="T44" fmla="*/ 8 w 1361"/>
                              <a:gd name="T45" fmla="*/ 38 h 1143"/>
                              <a:gd name="T46" fmla="*/ 4 w 1361"/>
                              <a:gd name="T47" fmla="*/ 35 h 1143"/>
                              <a:gd name="T48" fmla="*/ 1 w 1361"/>
                              <a:gd name="T49" fmla="*/ 32 h 1143"/>
                              <a:gd name="T50" fmla="*/ 1 w 1361"/>
                              <a:gd name="T51" fmla="*/ 30 h 1143"/>
                              <a:gd name="T52" fmla="*/ 3 w 1361"/>
                              <a:gd name="T53" fmla="*/ 33 h 1143"/>
                              <a:gd name="T54" fmla="*/ 6 w 1361"/>
                              <a:gd name="T55" fmla="*/ 35 h 1143"/>
                              <a:gd name="T56" fmla="*/ 9 w 1361"/>
                              <a:gd name="T57" fmla="*/ 37 h 1143"/>
                              <a:gd name="T58" fmla="*/ 13 w 1361"/>
                              <a:gd name="T59" fmla="*/ 39 h 1143"/>
                              <a:gd name="T60" fmla="*/ 16 w 1361"/>
                              <a:gd name="T61" fmla="*/ 41 h 1143"/>
                              <a:gd name="T62" fmla="*/ 19 w 1361"/>
                              <a:gd name="T63" fmla="*/ 42 h 1143"/>
                              <a:gd name="T64" fmla="*/ 23 w 1361"/>
                              <a:gd name="T65" fmla="*/ 43 h 1143"/>
                              <a:gd name="T66" fmla="*/ 26 w 1361"/>
                              <a:gd name="T67" fmla="*/ 44 h 1143"/>
                              <a:gd name="T68" fmla="*/ 30 w 1361"/>
                              <a:gd name="T69" fmla="*/ 44 h 1143"/>
                              <a:gd name="T70" fmla="*/ 34 w 1361"/>
                              <a:gd name="T71" fmla="*/ 44 h 1143"/>
                              <a:gd name="T72" fmla="*/ 37 w 1361"/>
                              <a:gd name="T73" fmla="*/ 44 h 1143"/>
                              <a:gd name="T74" fmla="*/ 41 w 1361"/>
                              <a:gd name="T75" fmla="*/ 44 h 1143"/>
                              <a:gd name="T76" fmla="*/ 44 w 1361"/>
                              <a:gd name="T77" fmla="*/ 43 h 1143"/>
                              <a:gd name="T78" fmla="*/ 47 w 1361"/>
                              <a:gd name="T79" fmla="*/ 43 h 1143"/>
                              <a:gd name="T80" fmla="*/ 49 w 1361"/>
                              <a:gd name="T81" fmla="*/ 41 h 1143"/>
                              <a:gd name="T82" fmla="*/ 50 w 1361"/>
                              <a:gd name="T83" fmla="*/ 39 h 1143"/>
                              <a:gd name="T84" fmla="*/ 52 w 1361"/>
                              <a:gd name="T85" fmla="*/ 37 h 1143"/>
                              <a:gd name="T86" fmla="*/ 52 w 1361"/>
                              <a:gd name="T87" fmla="*/ 35 h 1143"/>
                              <a:gd name="T88" fmla="*/ 52 w 1361"/>
                              <a:gd name="T89" fmla="*/ 30 h 1143"/>
                              <a:gd name="T90" fmla="*/ 52 w 1361"/>
                              <a:gd name="T91" fmla="*/ 26 h 1143"/>
                              <a:gd name="T92" fmla="*/ 51 w 1361"/>
                              <a:gd name="T93" fmla="*/ 22 h 1143"/>
                              <a:gd name="T94" fmla="*/ 50 w 1361"/>
                              <a:gd name="T95" fmla="*/ 19 h 1143"/>
                              <a:gd name="T96" fmla="*/ 49 w 1361"/>
                              <a:gd name="T97" fmla="*/ 16 h 1143"/>
                              <a:gd name="T98" fmla="*/ 48 w 1361"/>
                              <a:gd name="T99" fmla="*/ 12 h 1143"/>
                              <a:gd name="T100" fmla="*/ 47 w 1361"/>
                              <a:gd name="T101" fmla="*/ 9 h 1143"/>
                              <a:gd name="T102" fmla="*/ 45 w 1361"/>
                              <a:gd name="T103" fmla="*/ 6 h 1143"/>
                              <a:gd name="T104" fmla="*/ 43 w 1361"/>
                              <a:gd name="T105" fmla="*/ 3 h 11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61"/>
                              <a:gd name="T160" fmla="*/ 0 h 1143"/>
                              <a:gd name="T161" fmla="*/ 1361 w 1361"/>
                              <a:gd name="T162" fmla="*/ 1143 h 11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61" h="1143">
                                <a:moveTo>
                                  <a:pt x="1051" y="53"/>
                                </a:moveTo>
                                <a:lnTo>
                                  <a:pt x="1042" y="25"/>
                                </a:lnTo>
                                <a:lnTo>
                                  <a:pt x="1046" y="0"/>
                                </a:lnTo>
                                <a:lnTo>
                                  <a:pt x="1063" y="27"/>
                                </a:lnTo>
                                <a:lnTo>
                                  <a:pt x="1089" y="61"/>
                                </a:lnTo>
                                <a:lnTo>
                                  <a:pt x="1117" y="94"/>
                                </a:lnTo>
                                <a:lnTo>
                                  <a:pt x="1148" y="128"/>
                                </a:lnTo>
                                <a:lnTo>
                                  <a:pt x="1179" y="162"/>
                                </a:lnTo>
                                <a:lnTo>
                                  <a:pt x="1212" y="224"/>
                                </a:lnTo>
                                <a:lnTo>
                                  <a:pt x="1236" y="284"/>
                                </a:lnTo>
                                <a:lnTo>
                                  <a:pt x="1254" y="329"/>
                                </a:lnTo>
                                <a:lnTo>
                                  <a:pt x="1267" y="391"/>
                                </a:lnTo>
                                <a:lnTo>
                                  <a:pt x="1286" y="454"/>
                                </a:lnTo>
                                <a:lnTo>
                                  <a:pt x="1301" y="513"/>
                                </a:lnTo>
                                <a:lnTo>
                                  <a:pt x="1313" y="569"/>
                                </a:lnTo>
                                <a:lnTo>
                                  <a:pt x="1325" y="627"/>
                                </a:lnTo>
                                <a:lnTo>
                                  <a:pt x="1340" y="679"/>
                                </a:lnTo>
                                <a:lnTo>
                                  <a:pt x="1347" y="744"/>
                                </a:lnTo>
                                <a:lnTo>
                                  <a:pt x="1355" y="813"/>
                                </a:lnTo>
                                <a:lnTo>
                                  <a:pt x="1361" y="875"/>
                                </a:lnTo>
                                <a:lnTo>
                                  <a:pt x="1353" y="923"/>
                                </a:lnTo>
                                <a:lnTo>
                                  <a:pt x="1347" y="962"/>
                                </a:lnTo>
                                <a:lnTo>
                                  <a:pt x="1343" y="996"/>
                                </a:lnTo>
                                <a:lnTo>
                                  <a:pt x="1328" y="1026"/>
                                </a:lnTo>
                                <a:lnTo>
                                  <a:pt x="1303" y="1057"/>
                                </a:lnTo>
                                <a:lnTo>
                                  <a:pt x="1266" y="1085"/>
                                </a:lnTo>
                                <a:lnTo>
                                  <a:pt x="1221" y="1102"/>
                                </a:lnTo>
                                <a:lnTo>
                                  <a:pt x="1170" y="1113"/>
                                </a:lnTo>
                                <a:lnTo>
                                  <a:pt x="1109" y="1121"/>
                                </a:lnTo>
                                <a:lnTo>
                                  <a:pt x="1053" y="1128"/>
                                </a:lnTo>
                                <a:lnTo>
                                  <a:pt x="992" y="1131"/>
                                </a:lnTo>
                                <a:lnTo>
                                  <a:pt x="918" y="1138"/>
                                </a:lnTo>
                                <a:lnTo>
                                  <a:pt x="855" y="1143"/>
                                </a:lnTo>
                                <a:lnTo>
                                  <a:pt x="797" y="1143"/>
                                </a:lnTo>
                                <a:lnTo>
                                  <a:pt x="739" y="1138"/>
                                </a:lnTo>
                                <a:lnTo>
                                  <a:pt x="687" y="1131"/>
                                </a:lnTo>
                                <a:lnTo>
                                  <a:pt x="646" y="1127"/>
                                </a:lnTo>
                                <a:lnTo>
                                  <a:pt x="602" y="1115"/>
                                </a:lnTo>
                                <a:lnTo>
                                  <a:pt x="548" y="1100"/>
                                </a:lnTo>
                                <a:lnTo>
                                  <a:pt x="488" y="1081"/>
                                </a:lnTo>
                                <a:lnTo>
                                  <a:pt x="441" y="1063"/>
                                </a:lnTo>
                                <a:lnTo>
                                  <a:pt x="386" y="1041"/>
                                </a:lnTo>
                                <a:lnTo>
                                  <a:pt x="341" y="1021"/>
                                </a:lnTo>
                                <a:lnTo>
                                  <a:pt x="293" y="997"/>
                                </a:lnTo>
                                <a:lnTo>
                                  <a:pt x="243" y="971"/>
                                </a:lnTo>
                                <a:lnTo>
                                  <a:pt x="196" y="943"/>
                                </a:lnTo>
                                <a:lnTo>
                                  <a:pt x="149" y="908"/>
                                </a:lnTo>
                                <a:lnTo>
                                  <a:pt x="106" y="874"/>
                                </a:lnTo>
                                <a:lnTo>
                                  <a:pt x="74" y="847"/>
                                </a:lnTo>
                                <a:lnTo>
                                  <a:pt x="33" y="793"/>
                                </a:lnTo>
                                <a:lnTo>
                                  <a:pt x="0" y="749"/>
                                </a:lnTo>
                                <a:lnTo>
                                  <a:pt x="29" y="760"/>
                                </a:lnTo>
                                <a:lnTo>
                                  <a:pt x="54" y="782"/>
                                </a:lnTo>
                                <a:lnTo>
                                  <a:pt x="84" y="819"/>
                                </a:lnTo>
                                <a:lnTo>
                                  <a:pt x="122" y="853"/>
                                </a:lnTo>
                                <a:lnTo>
                                  <a:pt x="157" y="879"/>
                                </a:lnTo>
                                <a:lnTo>
                                  <a:pt x="198" y="908"/>
                                </a:lnTo>
                                <a:lnTo>
                                  <a:pt x="236" y="932"/>
                                </a:lnTo>
                                <a:lnTo>
                                  <a:pt x="278" y="960"/>
                                </a:lnTo>
                                <a:lnTo>
                                  <a:pt x="318" y="976"/>
                                </a:lnTo>
                                <a:lnTo>
                                  <a:pt x="366" y="1001"/>
                                </a:lnTo>
                                <a:lnTo>
                                  <a:pt x="406" y="1013"/>
                                </a:lnTo>
                                <a:lnTo>
                                  <a:pt x="443" y="1033"/>
                                </a:lnTo>
                                <a:lnTo>
                                  <a:pt x="483" y="1047"/>
                                </a:lnTo>
                                <a:lnTo>
                                  <a:pt x="519" y="1058"/>
                                </a:lnTo>
                                <a:lnTo>
                                  <a:pt x="568" y="1078"/>
                                </a:lnTo>
                                <a:lnTo>
                                  <a:pt x="613" y="1085"/>
                                </a:lnTo>
                                <a:lnTo>
                                  <a:pt x="660" y="1093"/>
                                </a:lnTo>
                                <a:lnTo>
                                  <a:pt x="708" y="1100"/>
                                </a:lnTo>
                                <a:lnTo>
                                  <a:pt x="757" y="1106"/>
                                </a:lnTo>
                                <a:lnTo>
                                  <a:pt x="805" y="1109"/>
                                </a:lnTo>
                                <a:lnTo>
                                  <a:pt x="845" y="1107"/>
                                </a:lnTo>
                                <a:lnTo>
                                  <a:pt x="889" y="1106"/>
                                </a:lnTo>
                                <a:lnTo>
                                  <a:pt x="928" y="1104"/>
                                </a:lnTo>
                                <a:lnTo>
                                  <a:pt x="971" y="1100"/>
                                </a:lnTo>
                                <a:lnTo>
                                  <a:pt x="1012" y="1097"/>
                                </a:lnTo>
                                <a:lnTo>
                                  <a:pt x="1052" y="1090"/>
                                </a:lnTo>
                                <a:lnTo>
                                  <a:pt x="1098" y="1084"/>
                                </a:lnTo>
                                <a:lnTo>
                                  <a:pt x="1140" y="1081"/>
                                </a:lnTo>
                                <a:lnTo>
                                  <a:pt x="1163" y="1067"/>
                                </a:lnTo>
                                <a:lnTo>
                                  <a:pt x="1190" y="1047"/>
                                </a:lnTo>
                                <a:lnTo>
                                  <a:pt x="1216" y="1033"/>
                                </a:lnTo>
                                <a:lnTo>
                                  <a:pt x="1234" y="1008"/>
                                </a:lnTo>
                                <a:lnTo>
                                  <a:pt x="1251" y="980"/>
                                </a:lnTo>
                                <a:lnTo>
                                  <a:pt x="1265" y="952"/>
                                </a:lnTo>
                                <a:lnTo>
                                  <a:pt x="1280" y="921"/>
                                </a:lnTo>
                                <a:lnTo>
                                  <a:pt x="1290" y="888"/>
                                </a:lnTo>
                                <a:lnTo>
                                  <a:pt x="1302" y="867"/>
                                </a:lnTo>
                                <a:lnTo>
                                  <a:pt x="1297" y="809"/>
                                </a:lnTo>
                                <a:lnTo>
                                  <a:pt x="1293" y="750"/>
                                </a:lnTo>
                                <a:lnTo>
                                  <a:pt x="1290" y="692"/>
                                </a:lnTo>
                                <a:lnTo>
                                  <a:pt x="1287" y="644"/>
                                </a:lnTo>
                                <a:lnTo>
                                  <a:pt x="1277" y="604"/>
                                </a:lnTo>
                                <a:lnTo>
                                  <a:pt x="1266" y="558"/>
                                </a:lnTo>
                                <a:lnTo>
                                  <a:pt x="1253" y="516"/>
                                </a:lnTo>
                                <a:lnTo>
                                  <a:pt x="1245" y="479"/>
                                </a:lnTo>
                                <a:lnTo>
                                  <a:pt x="1234" y="436"/>
                                </a:lnTo>
                                <a:lnTo>
                                  <a:pt x="1220" y="387"/>
                                </a:lnTo>
                                <a:lnTo>
                                  <a:pt x="1208" y="337"/>
                                </a:lnTo>
                                <a:lnTo>
                                  <a:pt x="1203" y="299"/>
                                </a:lnTo>
                                <a:lnTo>
                                  <a:pt x="1180" y="263"/>
                                </a:lnTo>
                                <a:lnTo>
                                  <a:pt x="1159" y="232"/>
                                </a:lnTo>
                                <a:lnTo>
                                  <a:pt x="1137" y="192"/>
                                </a:lnTo>
                                <a:lnTo>
                                  <a:pt x="1113" y="149"/>
                                </a:lnTo>
                                <a:lnTo>
                                  <a:pt x="1092" y="113"/>
                                </a:lnTo>
                                <a:lnTo>
                                  <a:pt x="1070" y="84"/>
                                </a:lnTo>
                                <a:lnTo>
                                  <a:pt x="1051" y="53"/>
                                </a:lnTo>
                                <a:close/>
                              </a:path>
                            </a:pathLst>
                          </a:custGeom>
                          <a:solidFill>
                            <a:srgbClr val="FFA040"/>
                          </a:solidFill>
                          <a:ln w="9525">
                            <a:noFill/>
                            <a:round/>
                            <a:headEnd/>
                            <a:tailEnd/>
                          </a:ln>
                        </p:spPr>
                        <p:txBody>
                          <a:bodyPr/>
                          <a:lstStyle/>
                          <a:p>
                            <a:endParaRPr lang="cs-CZ"/>
                          </a:p>
                        </p:txBody>
                      </p:sp>
                    </p:grpSp>
                    <p:sp>
                      <p:nvSpPr>
                        <p:cNvPr id="11505" name="Freeform 112"/>
                        <p:cNvSpPr>
                          <a:spLocks/>
                        </p:cNvSpPr>
                        <p:nvPr/>
                      </p:nvSpPr>
                      <p:spPr bwMode="auto">
                        <a:xfrm>
                          <a:off x="2215" y="1825"/>
                          <a:ext cx="97" cy="98"/>
                        </a:xfrm>
                        <a:custGeom>
                          <a:avLst/>
                          <a:gdLst>
                            <a:gd name="T0" fmla="*/ 1 w 488"/>
                            <a:gd name="T1" fmla="*/ 0 h 488"/>
                            <a:gd name="T2" fmla="*/ 2 w 488"/>
                            <a:gd name="T3" fmla="*/ 1 h 488"/>
                            <a:gd name="T4" fmla="*/ 4 w 488"/>
                            <a:gd name="T5" fmla="*/ 2 h 488"/>
                            <a:gd name="T6" fmla="*/ 5 w 488"/>
                            <a:gd name="T7" fmla="*/ 4 h 488"/>
                            <a:gd name="T8" fmla="*/ 6 w 488"/>
                            <a:gd name="T9" fmla="*/ 5 h 488"/>
                            <a:gd name="T10" fmla="*/ 8 w 488"/>
                            <a:gd name="T11" fmla="*/ 7 h 488"/>
                            <a:gd name="T12" fmla="*/ 10 w 488"/>
                            <a:gd name="T13" fmla="*/ 9 h 488"/>
                            <a:gd name="T14" fmla="*/ 12 w 488"/>
                            <a:gd name="T15" fmla="*/ 11 h 488"/>
                            <a:gd name="T16" fmla="*/ 13 w 488"/>
                            <a:gd name="T17" fmla="*/ 13 h 488"/>
                            <a:gd name="T18" fmla="*/ 14 w 488"/>
                            <a:gd name="T19" fmla="*/ 14 h 488"/>
                            <a:gd name="T20" fmla="*/ 15 w 488"/>
                            <a:gd name="T21" fmla="*/ 15 h 488"/>
                            <a:gd name="T22" fmla="*/ 16 w 488"/>
                            <a:gd name="T23" fmla="*/ 16 h 488"/>
                            <a:gd name="T24" fmla="*/ 17 w 488"/>
                            <a:gd name="T25" fmla="*/ 17 h 488"/>
                            <a:gd name="T26" fmla="*/ 18 w 488"/>
                            <a:gd name="T27" fmla="*/ 17 h 488"/>
                            <a:gd name="T28" fmla="*/ 19 w 488"/>
                            <a:gd name="T29" fmla="*/ 18 h 488"/>
                            <a:gd name="T30" fmla="*/ 19 w 488"/>
                            <a:gd name="T31" fmla="*/ 19 h 488"/>
                            <a:gd name="T32" fmla="*/ 19 w 488"/>
                            <a:gd name="T33" fmla="*/ 19 h 488"/>
                            <a:gd name="T34" fmla="*/ 19 w 488"/>
                            <a:gd name="T35" fmla="*/ 20 h 488"/>
                            <a:gd name="T36" fmla="*/ 18 w 488"/>
                            <a:gd name="T37" fmla="*/ 20 h 488"/>
                            <a:gd name="T38" fmla="*/ 17 w 488"/>
                            <a:gd name="T39" fmla="*/ 19 h 488"/>
                            <a:gd name="T40" fmla="*/ 16 w 488"/>
                            <a:gd name="T41" fmla="*/ 19 h 488"/>
                            <a:gd name="T42" fmla="*/ 16 w 488"/>
                            <a:gd name="T43" fmla="*/ 18 h 488"/>
                            <a:gd name="T44" fmla="*/ 15 w 488"/>
                            <a:gd name="T45" fmla="*/ 18 h 488"/>
                            <a:gd name="T46" fmla="*/ 13 w 488"/>
                            <a:gd name="T47" fmla="*/ 17 h 488"/>
                            <a:gd name="T48" fmla="*/ 12 w 488"/>
                            <a:gd name="T49" fmla="*/ 16 h 488"/>
                            <a:gd name="T50" fmla="*/ 11 w 488"/>
                            <a:gd name="T51" fmla="*/ 14 h 488"/>
                            <a:gd name="T52" fmla="*/ 10 w 488"/>
                            <a:gd name="T53" fmla="*/ 13 h 488"/>
                            <a:gd name="T54" fmla="*/ 8 w 488"/>
                            <a:gd name="T55" fmla="*/ 12 h 488"/>
                            <a:gd name="T56" fmla="*/ 7 w 488"/>
                            <a:gd name="T57" fmla="*/ 11 h 488"/>
                            <a:gd name="T58" fmla="*/ 6 w 488"/>
                            <a:gd name="T59" fmla="*/ 10 h 488"/>
                            <a:gd name="T60" fmla="*/ 5 w 488"/>
                            <a:gd name="T61" fmla="*/ 9 h 488"/>
                            <a:gd name="T62" fmla="*/ 5 w 488"/>
                            <a:gd name="T63" fmla="*/ 8 h 488"/>
                            <a:gd name="T64" fmla="*/ 4 w 488"/>
                            <a:gd name="T65" fmla="*/ 7 h 488"/>
                            <a:gd name="T66" fmla="*/ 3 w 488"/>
                            <a:gd name="T67" fmla="*/ 6 h 488"/>
                            <a:gd name="T68" fmla="*/ 2 w 488"/>
                            <a:gd name="T69" fmla="*/ 4 h 488"/>
                            <a:gd name="T70" fmla="*/ 1 w 488"/>
                            <a:gd name="T71" fmla="*/ 3 h 488"/>
                            <a:gd name="T72" fmla="*/ 1 w 488"/>
                            <a:gd name="T73" fmla="*/ 2 h 488"/>
                            <a:gd name="T74" fmla="*/ 0 w 488"/>
                            <a:gd name="T75" fmla="*/ 1 h 488"/>
                            <a:gd name="T76" fmla="*/ 0 w 488"/>
                            <a:gd name="T77" fmla="*/ 1 h 488"/>
                            <a:gd name="T78" fmla="*/ 0 w 488"/>
                            <a:gd name="T79" fmla="*/ 0 h 488"/>
                            <a:gd name="T80" fmla="*/ 1 w 488"/>
                            <a:gd name="T81" fmla="*/ 0 h 48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88"/>
                            <a:gd name="T124" fmla="*/ 0 h 488"/>
                            <a:gd name="T125" fmla="*/ 488 w 488"/>
                            <a:gd name="T126" fmla="*/ 488 h 48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88" h="488">
                              <a:moveTo>
                                <a:pt x="22" y="0"/>
                              </a:moveTo>
                              <a:lnTo>
                                <a:pt x="57" y="24"/>
                              </a:lnTo>
                              <a:lnTo>
                                <a:pt x="89" y="55"/>
                              </a:lnTo>
                              <a:lnTo>
                                <a:pt x="122" y="89"/>
                              </a:lnTo>
                              <a:lnTo>
                                <a:pt x="158" y="130"/>
                              </a:lnTo>
                              <a:lnTo>
                                <a:pt x="197" y="173"/>
                              </a:lnTo>
                              <a:lnTo>
                                <a:pt x="243" y="221"/>
                              </a:lnTo>
                              <a:lnTo>
                                <a:pt x="290" y="273"/>
                              </a:lnTo>
                              <a:lnTo>
                                <a:pt x="323" y="313"/>
                              </a:lnTo>
                              <a:lnTo>
                                <a:pt x="352" y="339"/>
                              </a:lnTo>
                              <a:lnTo>
                                <a:pt x="381" y="364"/>
                              </a:lnTo>
                              <a:lnTo>
                                <a:pt x="413" y="386"/>
                              </a:lnTo>
                              <a:lnTo>
                                <a:pt x="444" y="412"/>
                              </a:lnTo>
                              <a:lnTo>
                                <a:pt x="470" y="433"/>
                              </a:lnTo>
                              <a:lnTo>
                                <a:pt x="484" y="449"/>
                              </a:lnTo>
                              <a:lnTo>
                                <a:pt x="488" y="466"/>
                              </a:lnTo>
                              <a:lnTo>
                                <a:pt x="485" y="479"/>
                              </a:lnTo>
                              <a:lnTo>
                                <a:pt x="476" y="486"/>
                              </a:lnTo>
                              <a:lnTo>
                                <a:pt x="462" y="488"/>
                              </a:lnTo>
                              <a:lnTo>
                                <a:pt x="444" y="482"/>
                              </a:lnTo>
                              <a:lnTo>
                                <a:pt x="417" y="463"/>
                              </a:lnTo>
                              <a:lnTo>
                                <a:pt x="390" y="448"/>
                              </a:lnTo>
                              <a:lnTo>
                                <a:pt x="365" y="436"/>
                              </a:lnTo>
                              <a:lnTo>
                                <a:pt x="336" y="411"/>
                              </a:lnTo>
                              <a:lnTo>
                                <a:pt x="308" y="389"/>
                              </a:lnTo>
                              <a:lnTo>
                                <a:pt x="274" y="361"/>
                              </a:lnTo>
                              <a:lnTo>
                                <a:pt x="243" y="336"/>
                              </a:lnTo>
                              <a:lnTo>
                                <a:pt x="208" y="307"/>
                              </a:lnTo>
                              <a:lnTo>
                                <a:pt x="179" y="281"/>
                              </a:lnTo>
                              <a:lnTo>
                                <a:pt x="155" y="252"/>
                              </a:lnTo>
                              <a:lnTo>
                                <a:pt x="130" y="228"/>
                              </a:lnTo>
                              <a:lnTo>
                                <a:pt x="116" y="208"/>
                              </a:lnTo>
                              <a:lnTo>
                                <a:pt x="92" y="176"/>
                              </a:lnTo>
                              <a:lnTo>
                                <a:pt x="71" y="142"/>
                              </a:lnTo>
                              <a:lnTo>
                                <a:pt x="49" y="109"/>
                              </a:lnTo>
                              <a:lnTo>
                                <a:pt x="31" y="79"/>
                              </a:lnTo>
                              <a:lnTo>
                                <a:pt x="15" y="52"/>
                              </a:lnTo>
                              <a:lnTo>
                                <a:pt x="4" y="30"/>
                              </a:lnTo>
                              <a:lnTo>
                                <a:pt x="0" y="15"/>
                              </a:lnTo>
                              <a:lnTo>
                                <a:pt x="4" y="5"/>
                              </a:lnTo>
                              <a:lnTo>
                                <a:pt x="22" y="0"/>
                              </a:lnTo>
                              <a:close/>
                            </a:path>
                          </a:pathLst>
                        </a:custGeom>
                        <a:solidFill>
                          <a:srgbClr val="FFE0C0"/>
                        </a:solidFill>
                        <a:ln w="9525">
                          <a:noFill/>
                          <a:round/>
                          <a:headEnd/>
                          <a:tailEnd/>
                        </a:ln>
                      </p:spPr>
                      <p:txBody>
                        <a:bodyPr/>
                        <a:lstStyle/>
                        <a:p>
                          <a:endParaRPr lang="cs-CZ"/>
                        </a:p>
                      </p:txBody>
                    </p:sp>
                  </p:grpSp>
                  <p:sp>
                    <p:nvSpPr>
                      <p:cNvPr id="11503" name="Freeform 113"/>
                      <p:cNvSpPr>
                        <a:spLocks/>
                      </p:cNvSpPr>
                      <p:nvPr/>
                    </p:nvSpPr>
                    <p:spPr bwMode="auto">
                      <a:xfrm>
                        <a:off x="2267" y="1883"/>
                        <a:ext cx="85" cy="65"/>
                      </a:xfrm>
                      <a:custGeom>
                        <a:avLst/>
                        <a:gdLst>
                          <a:gd name="T0" fmla="*/ 17 w 422"/>
                          <a:gd name="T1" fmla="*/ 0 h 325"/>
                          <a:gd name="T2" fmla="*/ 17 w 422"/>
                          <a:gd name="T3" fmla="*/ 2 h 325"/>
                          <a:gd name="T4" fmla="*/ 17 w 422"/>
                          <a:gd name="T5" fmla="*/ 4 h 325"/>
                          <a:gd name="T6" fmla="*/ 17 w 422"/>
                          <a:gd name="T7" fmla="*/ 6 h 325"/>
                          <a:gd name="T8" fmla="*/ 16 w 422"/>
                          <a:gd name="T9" fmla="*/ 8 h 325"/>
                          <a:gd name="T10" fmla="*/ 16 w 422"/>
                          <a:gd name="T11" fmla="*/ 9 h 325"/>
                          <a:gd name="T12" fmla="*/ 15 w 422"/>
                          <a:gd name="T13" fmla="*/ 10 h 325"/>
                          <a:gd name="T14" fmla="*/ 13 w 422"/>
                          <a:gd name="T15" fmla="*/ 10 h 325"/>
                          <a:gd name="T16" fmla="*/ 12 w 422"/>
                          <a:gd name="T17" fmla="*/ 11 h 325"/>
                          <a:gd name="T18" fmla="*/ 10 w 422"/>
                          <a:gd name="T19" fmla="*/ 12 h 325"/>
                          <a:gd name="T20" fmla="*/ 8 w 422"/>
                          <a:gd name="T21" fmla="*/ 13 h 325"/>
                          <a:gd name="T22" fmla="*/ 6 w 422"/>
                          <a:gd name="T23" fmla="*/ 13 h 325"/>
                          <a:gd name="T24" fmla="*/ 4 w 422"/>
                          <a:gd name="T25" fmla="*/ 13 h 325"/>
                          <a:gd name="T26" fmla="*/ 2 w 422"/>
                          <a:gd name="T27" fmla="*/ 13 h 325"/>
                          <a:gd name="T28" fmla="*/ 0 w 422"/>
                          <a:gd name="T29" fmla="*/ 13 h 3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2"/>
                          <a:gd name="T46" fmla="*/ 0 h 325"/>
                          <a:gd name="T47" fmla="*/ 422 w 422"/>
                          <a:gd name="T48" fmla="*/ 325 h 32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2" h="325">
                            <a:moveTo>
                              <a:pt x="422" y="0"/>
                            </a:moveTo>
                            <a:lnTo>
                              <a:pt x="422" y="44"/>
                            </a:lnTo>
                            <a:lnTo>
                              <a:pt x="421" y="99"/>
                            </a:lnTo>
                            <a:lnTo>
                              <a:pt x="415" y="148"/>
                            </a:lnTo>
                            <a:lnTo>
                              <a:pt x="403" y="188"/>
                            </a:lnTo>
                            <a:lnTo>
                              <a:pt x="383" y="215"/>
                            </a:lnTo>
                            <a:lnTo>
                              <a:pt x="359" y="238"/>
                            </a:lnTo>
                            <a:lnTo>
                              <a:pt x="325" y="260"/>
                            </a:lnTo>
                            <a:lnTo>
                              <a:pt x="290" y="279"/>
                            </a:lnTo>
                            <a:lnTo>
                              <a:pt x="239" y="300"/>
                            </a:lnTo>
                            <a:lnTo>
                              <a:pt x="193" y="313"/>
                            </a:lnTo>
                            <a:lnTo>
                              <a:pt x="141" y="320"/>
                            </a:lnTo>
                            <a:lnTo>
                              <a:pt x="95" y="325"/>
                            </a:lnTo>
                            <a:lnTo>
                              <a:pt x="47" y="323"/>
                            </a:lnTo>
                            <a:lnTo>
                              <a:pt x="0" y="320"/>
                            </a:lnTo>
                          </a:path>
                        </a:pathLst>
                      </a:custGeom>
                      <a:noFill/>
                      <a:ln w="3175">
                        <a:solidFill>
                          <a:srgbClr val="FF8000"/>
                        </a:solidFill>
                        <a:round/>
                        <a:headEnd/>
                        <a:tailEnd/>
                      </a:ln>
                    </p:spPr>
                    <p:txBody>
                      <a:bodyPr/>
                      <a:lstStyle/>
                      <a:p>
                        <a:endParaRPr lang="cs-CZ"/>
                      </a:p>
                    </p:txBody>
                  </p:sp>
                </p:grpSp>
                <p:grpSp>
                  <p:nvGrpSpPr>
                    <p:cNvPr id="11288" name="Group 114"/>
                    <p:cNvGrpSpPr>
                      <a:grpSpLocks/>
                    </p:cNvGrpSpPr>
                    <p:nvPr/>
                  </p:nvGrpSpPr>
                  <p:grpSpPr bwMode="auto">
                    <a:xfrm>
                      <a:off x="2045" y="1667"/>
                      <a:ext cx="293" cy="271"/>
                      <a:chOff x="2045" y="1667"/>
                      <a:chExt cx="293" cy="271"/>
                    </a:xfrm>
                  </p:grpSpPr>
                  <p:grpSp>
                    <p:nvGrpSpPr>
                      <p:cNvPr id="11319" name="Group 115"/>
                      <p:cNvGrpSpPr>
                        <a:grpSpLocks/>
                      </p:cNvGrpSpPr>
                      <p:nvPr/>
                    </p:nvGrpSpPr>
                    <p:grpSpPr bwMode="auto">
                      <a:xfrm>
                        <a:off x="2150" y="1667"/>
                        <a:ext cx="188" cy="243"/>
                        <a:chOff x="2150" y="1667"/>
                        <a:chExt cx="188" cy="243"/>
                      </a:xfrm>
                    </p:grpSpPr>
                    <p:grpSp>
                      <p:nvGrpSpPr>
                        <p:cNvPr id="11320" name="Group 116"/>
                        <p:cNvGrpSpPr>
                          <a:grpSpLocks/>
                        </p:cNvGrpSpPr>
                        <p:nvPr/>
                      </p:nvGrpSpPr>
                      <p:grpSpPr bwMode="auto">
                        <a:xfrm>
                          <a:off x="2150" y="1667"/>
                          <a:ext cx="188" cy="243"/>
                          <a:chOff x="2150" y="1667"/>
                          <a:chExt cx="188" cy="243"/>
                        </a:xfrm>
                      </p:grpSpPr>
                      <p:grpSp>
                        <p:nvGrpSpPr>
                          <p:cNvPr id="11324" name="Group 117"/>
                          <p:cNvGrpSpPr>
                            <a:grpSpLocks/>
                          </p:cNvGrpSpPr>
                          <p:nvPr/>
                        </p:nvGrpSpPr>
                        <p:grpSpPr bwMode="auto">
                          <a:xfrm>
                            <a:off x="2150" y="1667"/>
                            <a:ext cx="188" cy="243"/>
                            <a:chOff x="2150" y="1667"/>
                            <a:chExt cx="188" cy="243"/>
                          </a:xfrm>
                        </p:grpSpPr>
                        <p:grpSp>
                          <p:nvGrpSpPr>
                            <p:cNvPr id="11325" name="Group 118"/>
                            <p:cNvGrpSpPr>
                              <a:grpSpLocks/>
                            </p:cNvGrpSpPr>
                            <p:nvPr/>
                          </p:nvGrpSpPr>
                          <p:grpSpPr bwMode="auto">
                            <a:xfrm>
                              <a:off x="2150" y="1667"/>
                              <a:ext cx="188" cy="243"/>
                              <a:chOff x="2150" y="1667"/>
                              <a:chExt cx="188" cy="243"/>
                            </a:xfrm>
                          </p:grpSpPr>
                          <p:grpSp>
                            <p:nvGrpSpPr>
                              <p:cNvPr id="11334" name="Group 119"/>
                              <p:cNvGrpSpPr>
                                <a:grpSpLocks/>
                              </p:cNvGrpSpPr>
                              <p:nvPr/>
                            </p:nvGrpSpPr>
                            <p:grpSpPr bwMode="auto">
                              <a:xfrm>
                                <a:off x="2150" y="1667"/>
                                <a:ext cx="188" cy="243"/>
                                <a:chOff x="2150" y="1667"/>
                                <a:chExt cx="188" cy="243"/>
                              </a:xfrm>
                            </p:grpSpPr>
                            <p:sp>
                              <p:nvSpPr>
                                <p:cNvPr id="11498" name="Freeform 120"/>
                                <p:cNvSpPr>
                                  <a:spLocks/>
                                </p:cNvSpPr>
                                <p:nvPr/>
                              </p:nvSpPr>
                              <p:spPr bwMode="auto">
                                <a:xfrm>
                                  <a:off x="2150" y="1667"/>
                                  <a:ext cx="188" cy="243"/>
                                </a:xfrm>
                                <a:custGeom>
                                  <a:avLst/>
                                  <a:gdLst>
                                    <a:gd name="T0" fmla="*/ 1 w 939"/>
                                    <a:gd name="T1" fmla="*/ 9 h 1215"/>
                                    <a:gd name="T2" fmla="*/ 2 w 939"/>
                                    <a:gd name="T3" fmla="*/ 7 h 1215"/>
                                    <a:gd name="T4" fmla="*/ 4 w 939"/>
                                    <a:gd name="T5" fmla="*/ 5 h 1215"/>
                                    <a:gd name="T6" fmla="*/ 7 w 939"/>
                                    <a:gd name="T7" fmla="*/ 2 h 1215"/>
                                    <a:gd name="T8" fmla="*/ 9 w 939"/>
                                    <a:gd name="T9" fmla="*/ 1 h 1215"/>
                                    <a:gd name="T10" fmla="*/ 13 w 939"/>
                                    <a:gd name="T11" fmla="*/ 0 h 1215"/>
                                    <a:gd name="T12" fmla="*/ 17 w 939"/>
                                    <a:gd name="T13" fmla="*/ 0 h 1215"/>
                                    <a:gd name="T14" fmla="*/ 20 w 939"/>
                                    <a:gd name="T15" fmla="*/ 1 h 1215"/>
                                    <a:gd name="T16" fmla="*/ 23 w 939"/>
                                    <a:gd name="T17" fmla="*/ 3 h 1215"/>
                                    <a:gd name="T18" fmla="*/ 25 w 939"/>
                                    <a:gd name="T19" fmla="*/ 5 h 1215"/>
                                    <a:gd name="T20" fmla="*/ 26 w 939"/>
                                    <a:gd name="T21" fmla="*/ 8 h 1215"/>
                                    <a:gd name="T22" fmla="*/ 26 w 939"/>
                                    <a:gd name="T23" fmla="*/ 11 h 1215"/>
                                    <a:gd name="T24" fmla="*/ 25 w 939"/>
                                    <a:gd name="T25" fmla="*/ 14 h 1215"/>
                                    <a:gd name="T26" fmla="*/ 24 w 939"/>
                                    <a:gd name="T27" fmla="*/ 16 h 1215"/>
                                    <a:gd name="T28" fmla="*/ 23 w 939"/>
                                    <a:gd name="T29" fmla="*/ 19 h 1215"/>
                                    <a:gd name="T30" fmla="*/ 24 w 939"/>
                                    <a:gd name="T31" fmla="*/ 19 h 1215"/>
                                    <a:gd name="T32" fmla="*/ 25 w 939"/>
                                    <a:gd name="T33" fmla="*/ 18 h 1215"/>
                                    <a:gd name="T34" fmla="*/ 26 w 939"/>
                                    <a:gd name="T35" fmla="*/ 15 h 1215"/>
                                    <a:gd name="T36" fmla="*/ 27 w 939"/>
                                    <a:gd name="T37" fmla="*/ 13 h 1215"/>
                                    <a:gd name="T38" fmla="*/ 28 w 939"/>
                                    <a:gd name="T39" fmla="*/ 14 h 1215"/>
                                    <a:gd name="T40" fmla="*/ 30 w 939"/>
                                    <a:gd name="T41" fmla="*/ 16 h 1215"/>
                                    <a:gd name="T42" fmla="*/ 31 w 939"/>
                                    <a:gd name="T43" fmla="*/ 19 h 1215"/>
                                    <a:gd name="T44" fmla="*/ 32 w 939"/>
                                    <a:gd name="T45" fmla="*/ 21 h 1215"/>
                                    <a:gd name="T46" fmla="*/ 33 w 939"/>
                                    <a:gd name="T47" fmla="*/ 23 h 1215"/>
                                    <a:gd name="T48" fmla="*/ 32 w 939"/>
                                    <a:gd name="T49" fmla="*/ 26 h 1215"/>
                                    <a:gd name="T50" fmla="*/ 33 w 939"/>
                                    <a:gd name="T51" fmla="*/ 28 h 1215"/>
                                    <a:gd name="T52" fmla="*/ 35 w 939"/>
                                    <a:gd name="T53" fmla="*/ 32 h 1215"/>
                                    <a:gd name="T54" fmla="*/ 36 w 939"/>
                                    <a:gd name="T55" fmla="*/ 34 h 1215"/>
                                    <a:gd name="T56" fmla="*/ 37 w 939"/>
                                    <a:gd name="T57" fmla="*/ 38 h 1215"/>
                                    <a:gd name="T58" fmla="*/ 37 w 939"/>
                                    <a:gd name="T59" fmla="*/ 41 h 1215"/>
                                    <a:gd name="T60" fmla="*/ 38 w 939"/>
                                    <a:gd name="T61" fmla="*/ 46 h 1215"/>
                                    <a:gd name="T62" fmla="*/ 37 w 939"/>
                                    <a:gd name="T63" fmla="*/ 48 h 1215"/>
                                    <a:gd name="T64" fmla="*/ 35 w 939"/>
                                    <a:gd name="T65" fmla="*/ 48 h 1215"/>
                                    <a:gd name="T66" fmla="*/ 32 w 939"/>
                                    <a:gd name="T67" fmla="*/ 47 h 1215"/>
                                    <a:gd name="T68" fmla="*/ 29 w 939"/>
                                    <a:gd name="T69" fmla="*/ 44 h 1215"/>
                                    <a:gd name="T70" fmla="*/ 25 w 939"/>
                                    <a:gd name="T71" fmla="*/ 40 h 1215"/>
                                    <a:gd name="T72" fmla="*/ 21 w 939"/>
                                    <a:gd name="T73" fmla="*/ 36 h 1215"/>
                                    <a:gd name="T74" fmla="*/ 15 w 939"/>
                                    <a:gd name="T75" fmla="*/ 30 h 1215"/>
                                    <a:gd name="T76" fmla="*/ 12 w 939"/>
                                    <a:gd name="T77" fmla="*/ 26 h 1215"/>
                                    <a:gd name="T78" fmla="*/ 11 w 939"/>
                                    <a:gd name="T79" fmla="*/ 24 h 1215"/>
                                    <a:gd name="T80" fmla="*/ 12 w 939"/>
                                    <a:gd name="T81" fmla="*/ 23 h 1215"/>
                                    <a:gd name="T82" fmla="*/ 15 w 939"/>
                                    <a:gd name="T83" fmla="*/ 22 h 1215"/>
                                    <a:gd name="T84" fmla="*/ 17 w 939"/>
                                    <a:gd name="T85" fmla="*/ 21 h 1215"/>
                                    <a:gd name="T86" fmla="*/ 18 w 939"/>
                                    <a:gd name="T87" fmla="*/ 20 h 1215"/>
                                    <a:gd name="T88" fmla="*/ 17 w 939"/>
                                    <a:gd name="T89" fmla="*/ 20 h 1215"/>
                                    <a:gd name="T90" fmla="*/ 14 w 939"/>
                                    <a:gd name="T91" fmla="*/ 20 h 1215"/>
                                    <a:gd name="T92" fmla="*/ 12 w 939"/>
                                    <a:gd name="T93" fmla="*/ 22 h 1215"/>
                                    <a:gd name="T94" fmla="*/ 9 w 939"/>
                                    <a:gd name="T95" fmla="*/ 23 h 1215"/>
                                    <a:gd name="T96" fmla="*/ 7 w 939"/>
                                    <a:gd name="T97" fmla="*/ 22 h 1215"/>
                                    <a:gd name="T98" fmla="*/ 6 w 939"/>
                                    <a:gd name="T99" fmla="*/ 21 h 1215"/>
                                    <a:gd name="T100" fmla="*/ 4 w 939"/>
                                    <a:gd name="T101" fmla="*/ 19 h 1215"/>
                                    <a:gd name="T102" fmla="*/ 2 w 939"/>
                                    <a:gd name="T103" fmla="*/ 16 h 1215"/>
                                    <a:gd name="T104" fmla="*/ 1 w 939"/>
                                    <a:gd name="T105" fmla="*/ 14 h 1215"/>
                                    <a:gd name="T106" fmla="*/ 0 w 939"/>
                                    <a:gd name="T107" fmla="*/ 12 h 12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9"/>
                                    <a:gd name="T163" fmla="*/ 0 h 1215"/>
                                    <a:gd name="T164" fmla="*/ 939 w 939"/>
                                    <a:gd name="T165" fmla="*/ 1215 h 12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9" h="1215">
                                      <a:moveTo>
                                        <a:pt x="2" y="270"/>
                                      </a:moveTo>
                                      <a:lnTo>
                                        <a:pt x="10" y="248"/>
                                      </a:lnTo>
                                      <a:lnTo>
                                        <a:pt x="20" y="228"/>
                                      </a:lnTo>
                                      <a:lnTo>
                                        <a:pt x="32" y="206"/>
                                      </a:lnTo>
                                      <a:lnTo>
                                        <a:pt x="45" y="191"/>
                                      </a:lnTo>
                                      <a:lnTo>
                                        <a:pt x="58" y="178"/>
                                      </a:lnTo>
                                      <a:lnTo>
                                        <a:pt x="75" y="160"/>
                                      </a:lnTo>
                                      <a:lnTo>
                                        <a:pt x="95" y="137"/>
                                      </a:lnTo>
                                      <a:lnTo>
                                        <a:pt x="110" y="116"/>
                                      </a:lnTo>
                                      <a:lnTo>
                                        <a:pt x="126" y="96"/>
                                      </a:lnTo>
                                      <a:lnTo>
                                        <a:pt x="143" y="80"/>
                                      </a:lnTo>
                                      <a:lnTo>
                                        <a:pt x="164" y="62"/>
                                      </a:lnTo>
                                      <a:lnTo>
                                        <a:pt x="184" y="47"/>
                                      </a:lnTo>
                                      <a:lnTo>
                                        <a:pt x="205" y="34"/>
                                      </a:lnTo>
                                      <a:lnTo>
                                        <a:pt x="231" y="21"/>
                                      </a:lnTo>
                                      <a:lnTo>
                                        <a:pt x="259" y="11"/>
                                      </a:lnTo>
                                      <a:lnTo>
                                        <a:pt x="288" y="4"/>
                                      </a:lnTo>
                                      <a:lnTo>
                                        <a:pt x="324" y="1"/>
                                      </a:lnTo>
                                      <a:lnTo>
                                        <a:pt x="358" y="0"/>
                                      </a:lnTo>
                                      <a:lnTo>
                                        <a:pt x="385" y="2"/>
                                      </a:lnTo>
                                      <a:lnTo>
                                        <a:pt x="413" y="6"/>
                                      </a:lnTo>
                                      <a:lnTo>
                                        <a:pt x="439" y="11"/>
                                      </a:lnTo>
                                      <a:lnTo>
                                        <a:pt x="471" y="19"/>
                                      </a:lnTo>
                                      <a:lnTo>
                                        <a:pt x="499" y="32"/>
                                      </a:lnTo>
                                      <a:lnTo>
                                        <a:pt x="521" y="43"/>
                                      </a:lnTo>
                                      <a:lnTo>
                                        <a:pt x="546" y="56"/>
                                      </a:lnTo>
                                      <a:lnTo>
                                        <a:pt x="565" y="74"/>
                                      </a:lnTo>
                                      <a:lnTo>
                                        <a:pt x="584" y="93"/>
                                      </a:lnTo>
                                      <a:lnTo>
                                        <a:pt x="599" y="112"/>
                                      </a:lnTo>
                                      <a:lnTo>
                                        <a:pt x="616" y="135"/>
                                      </a:lnTo>
                                      <a:lnTo>
                                        <a:pt x="631" y="158"/>
                                      </a:lnTo>
                                      <a:lnTo>
                                        <a:pt x="640" y="179"/>
                                      </a:lnTo>
                                      <a:lnTo>
                                        <a:pt x="646" y="206"/>
                                      </a:lnTo>
                                      <a:lnTo>
                                        <a:pt x="651" y="231"/>
                                      </a:lnTo>
                                      <a:lnTo>
                                        <a:pt x="654" y="250"/>
                                      </a:lnTo>
                                      <a:lnTo>
                                        <a:pt x="653" y="271"/>
                                      </a:lnTo>
                                      <a:lnTo>
                                        <a:pt x="648" y="286"/>
                                      </a:lnTo>
                                      <a:lnTo>
                                        <a:pt x="638" y="310"/>
                                      </a:lnTo>
                                      <a:lnTo>
                                        <a:pt x="624" y="339"/>
                                      </a:lnTo>
                                      <a:lnTo>
                                        <a:pt x="611" y="365"/>
                                      </a:lnTo>
                                      <a:lnTo>
                                        <a:pt x="601" y="386"/>
                                      </a:lnTo>
                                      <a:lnTo>
                                        <a:pt x="594" y="409"/>
                                      </a:lnTo>
                                      <a:lnTo>
                                        <a:pt x="586" y="433"/>
                                      </a:lnTo>
                                      <a:lnTo>
                                        <a:pt x="580" y="454"/>
                                      </a:lnTo>
                                      <a:lnTo>
                                        <a:pt x="577" y="465"/>
                                      </a:lnTo>
                                      <a:lnTo>
                                        <a:pt x="578" y="473"/>
                                      </a:lnTo>
                                      <a:lnTo>
                                        <a:pt x="583" y="476"/>
                                      </a:lnTo>
                                      <a:lnTo>
                                        <a:pt x="590" y="476"/>
                                      </a:lnTo>
                                      <a:lnTo>
                                        <a:pt x="596" y="470"/>
                                      </a:lnTo>
                                      <a:lnTo>
                                        <a:pt x="603" y="459"/>
                                      </a:lnTo>
                                      <a:lnTo>
                                        <a:pt x="612" y="439"/>
                                      </a:lnTo>
                                      <a:lnTo>
                                        <a:pt x="625" y="411"/>
                                      </a:lnTo>
                                      <a:lnTo>
                                        <a:pt x="640" y="385"/>
                                      </a:lnTo>
                                      <a:lnTo>
                                        <a:pt x="654" y="363"/>
                                      </a:lnTo>
                                      <a:lnTo>
                                        <a:pt x="668" y="343"/>
                                      </a:lnTo>
                                      <a:lnTo>
                                        <a:pt x="676" y="334"/>
                                      </a:lnTo>
                                      <a:lnTo>
                                        <a:pt x="684" y="329"/>
                                      </a:lnTo>
                                      <a:lnTo>
                                        <a:pt x="694" y="327"/>
                                      </a:lnTo>
                                      <a:lnTo>
                                        <a:pt x="701" y="333"/>
                                      </a:lnTo>
                                      <a:lnTo>
                                        <a:pt x="711" y="351"/>
                                      </a:lnTo>
                                      <a:lnTo>
                                        <a:pt x="720" y="367"/>
                                      </a:lnTo>
                                      <a:lnTo>
                                        <a:pt x="731" y="389"/>
                                      </a:lnTo>
                                      <a:lnTo>
                                        <a:pt x="743" y="410"/>
                                      </a:lnTo>
                                      <a:lnTo>
                                        <a:pt x="753" y="429"/>
                                      </a:lnTo>
                                      <a:lnTo>
                                        <a:pt x="761" y="450"/>
                                      </a:lnTo>
                                      <a:lnTo>
                                        <a:pt x="770" y="469"/>
                                      </a:lnTo>
                                      <a:lnTo>
                                        <a:pt x="778" y="491"/>
                                      </a:lnTo>
                                      <a:lnTo>
                                        <a:pt x="792" y="505"/>
                                      </a:lnTo>
                                      <a:lnTo>
                                        <a:pt x="808" y="524"/>
                                      </a:lnTo>
                                      <a:lnTo>
                                        <a:pt x="820" y="541"/>
                                      </a:lnTo>
                                      <a:lnTo>
                                        <a:pt x="823" y="561"/>
                                      </a:lnTo>
                                      <a:lnTo>
                                        <a:pt x="821" y="581"/>
                                      </a:lnTo>
                                      <a:lnTo>
                                        <a:pt x="817" y="608"/>
                                      </a:lnTo>
                                      <a:lnTo>
                                        <a:pt x="812" y="633"/>
                                      </a:lnTo>
                                      <a:lnTo>
                                        <a:pt x="807" y="659"/>
                                      </a:lnTo>
                                      <a:lnTo>
                                        <a:pt x="817" y="675"/>
                                      </a:lnTo>
                                      <a:lnTo>
                                        <a:pt x="827" y="691"/>
                                      </a:lnTo>
                                      <a:lnTo>
                                        <a:pt x="836" y="709"/>
                                      </a:lnTo>
                                      <a:lnTo>
                                        <a:pt x="847" y="729"/>
                                      </a:lnTo>
                                      <a:lnTo>
                                        <a:pt x="863" y="762"/>
                                      </a:lnTo>
                                      <a:lnTo>
                                        <a:pt x="877" y="790"/>
                                      </a:lnTo>
                                      <a:lnTo>
                                        <a:pt x="893" y="817"/>
                                      </a:lnTo>
                                      <a:lnTo>
                                        <a:pt x="905" y="843"/>
                                      </a:lnTo>
                                      <a:lnTo>
                                        <a:pt x="911" y="861"/>
                                      </a:lnTo>
                                      <a:lnTo>
                                        <a:pt x="917" y="888"/>
                                      </a:lnTo>
                                      <a:lnTo>
                                        <a:pt x="922" y="918"/>
                                      </a:lnTo>
                                      <a:lnTo>
                                        <a:pt x="927" y="940"/>
                                      </a:lnTo>
                                      <a:lnTo>
                                        <a:pt x="933" y="971"/>
                                      </a:lnTo>
                                      <a:lnTo>
                                        <a:pt x="935" y="1002"/>
                                      </a:lnTo>
                                      <a:lnTo>
                                        <a:pt x="934" y="1023"/>
                                      </a:lnTo>
                                      <a:lnTo>
                                        <a:pt x="934" y="1047"/>
                                      </a:lnTo>
                                      <a:lnTo>
                                        <a:pt x="935" y="1096"/>
                                      </a:lnTo>
                                      <a:lnTo>
                                        <a:pt x="939" y="1153"/>
                                      </a:lnTo>
                                      <a:lnTo>
                                        <a:pt x="938" y="1179"/>
                                      </a:lnTo>
                                      <a:lnTo>
                                        <a:pt x="935" y="1196"/>
                                      </a:lnTo>
                                      <a:lnTo>
                                        <a:pt x="924" y="1206"/>
                                      </a:lnTo>
                                      <a:lnTo>
                                        <a:pt x="906" y="1214"/>
                                      </a:lnTo>
                                      <a:lnTo>
                                        <a:pt x="888" y="1215"/>
                                      </a:lnTo>
                                      <a:lnTo>
                                        <a:pt x="873" y="1208"/>
                                      </a:lnTo>
                                      <a:lnTo>
                                        <a:pt x="862" y="1199"/>
                                      </a:lnTo>
                                      <a:lnTo>
                                        <a:pt x="833" y="1181"/>
                                      </a:lnTo>
                                      <a:lnTo>
                                        <a:pt x="806" y="1167"/>
                                      </a:lnTo>
                                      <a:lnTo>
                                        <a:pt x="779" y="1155"/>
                                      </a:lnTo>
                                      <a:lnTo>
                                        <a:pt x="758" y="1136"/>
                                      </a:lnTo>
                                      <a:lnTo>
                                        <a:pt x="721" y="1103"/>
                                      </a:lnTo>
                                      <a:lnTo>
                                        <a:pt x="687" y="1069"/>
                                      </a:lnTo>
                                      <a:lnTo>
                                        <a:pt x="653" y="1038"/>
                                      </a:lnTo>
                                      <a:lnTo>
                                        <a:pt x="621" y="1002"/>
                                      </a:lnTo>
                                      <a:lnTo>
                                        <a:pt x="582" y="954"/>
                                      </a:lnTo>
                                      <a:lnTo>
                                        <a:pt x="553" y="918"/>
                                      </a:lnTo>
                                      <a:lnTo>
                                        <a:pt x="520" y="888"/>
                                      </a:lnTo>
                                      <a:lnTo>
                                        <a:pt x="481" y="847"/>
                                      </a:lnTo>
                                      <a:lnTo>
                                        <a:pt x="441" y="806"/>
                                      </a:lnTo>
                                      <a:lnTo>
                                        <a:pt x="385" y="754"/>
                                      </a:lnTo>
                                      <a:lnTo>
                                        <a:pt x="334" y="711"/>
                                      </a:lnTo>
                                      <a:lnTo>
                                        <a:pt x="310" y="684"/>
                                      </a:lnTo>
                                      <a:lnTo>
                                        <a:pt x="291" y="662"/>
                                      </a:lnTo>
                                      <a:lnTo>
                                        <a:pt x="280" y="643"/>
                                      </a:lnTo>
                                      <a:lnTo>
                                        <a:pt x="271" y="619"/>
                                      </a:lnTo>
                                      <a:lnTo>
                                        <a:pt x="270" y="607"/>
                                      </a:lnTo>
                                      <a:lnTo>
                                        <a:pt x="275" y="599"/>
                                      </a:lnTo>
                                      <a:lnTo>
                                        <a:pt x="287" y="590"/>
                                      </a:lnTo>
                                      <a:lnTo>
                                        <a:pt x="306" y="576"/>
                                      </a:lnTo>
                                      <a:lnTo>
                                        <a:pt x="327" y="562"/>
                                      </a:lnTo>
                                      <a:lnTo>
                                        <a:pt x="347" y="548"/>
                                      </a:lnTo>
                                      <a:lnTo>
                                        <a:pt x="363" y="538"/>
                                      </a:lnTo>
                                      <a:lnTo>
                                        <a:pt x="381" y="531"/>
                                      </a:lnTo>
                                      <a:lnTo>
                                        <a:pt x="402" y="524"/>
                                      </a:lnTo>
                                      <a:lnTo>
                                        <a:pt x="422" y="517"/>
                                      </a:lnTo>
                                      <a:lnTo>
                                        <a:pt x="443" y="510"/>
                                      </a:lnTo>
                                      <a:lnTo>
                                        <a:pt x="457" y="504"/>
                                      </a:lnTo>
                                      <a:lnTo>
                                        <a:pt x="459" y="498"/>
                                      </a:lnTo>
                                      <a:lnTo>
                                        <a:pt x="454" y="491"/>
                                      </a:lnTo>
                                      <a:lnTo>
                                        <a:pt x="445" y="489"/>
                                      </a:lnTo>
                                      <a:lnTo>
                                        <a:pt x="422" y="492"/>
                                      </a:lnTo>
                                      <a:lnTo>
                                        <a:pt x="398" y="496"/>
                                      </a:lnTo>
                                      <a:lnTo>
                                        <a:pt x="369" y="502"/>
                                      </a:lnTo>
                                      <a:lnTo>
                                        <a:pt x="340" y="510"/>
                                      </a:lnTo>
                                      <a:lnTo>
                                        <a:pt x="327" y="515"/>
                                      </a:lnTo>
                                      <a:lnTo>
                                        <a:pt x="311" y="527"/>
                                      </a:lnTo>
                                      <a:lnTo>
                                        <a:pt x="292" y="541"/>
                                      </a:lnTo>
                                      <a:lnTo>
                                        <a:pt x="268" y="562"/>
                                      </a:lnTo>
                                      <a:lnTo>
                                        <a:pt x="254" y="565"/>
                                      </a:lnTo>
                                      <a:lnTo>
                                        <a:pt x="232" y="567"/>
                                      </a:lnTo>
                                      <a:lnTo>
                                        <a:pt x="211" y="568"/>
                                      </a:lnTo>
                                      <a:lnTo>
                                        <a:pt x="197" y="564"/>
                                      </a:lnTo>
                                      <a:lnTo>
                                        <a:pt x="182" y="557"/>
                                      </a:lnTo>
                                      <a:lnTo>
                                        <a:pt x="162" y="549"/>
                                      </a:lnTo>
                                      <a:lnTo>
                                        <a:pt x="152" y="539"/>
                                      </a:lnTo>
                                      <a:lnTo>
                                        <a:pt x="141" y="523"/>
                                      </a:lnTo>
                                      <a:lnTo>
                                        <a:pt x="129" y="504"/>
                                      </a:lnTo>
                                      <a:lnTo>
                                        <a:pt x="119" y="489"/>
                                      </a:lnTo>
                                      <a:lnTo>
                                        <a:pt x="98" y="468"/>
                                      </a:lnTo>
                                      <a:lnTo>
                                        <a:pt x="83" y="449"/>
                                      </a:lnTo>
                                      <a:lnTo>
                                        <a:pt x="61" y="428"/>
                                      </a:lnTo>
                                      <a:lnTo>
                                        <a:pt x="44" y="410"/>
                                      </a:lnTo>
                                      <a:lnTo>
                                        <a:pt x="33" y="398"/>
                                      </a:lnTo>
                                      <a:lnTo>
                                        <a:pt x="26" y="383"/>
                                      </a:lnTo>
                                      <a:lnTo>
                                        <a:pt x="18" y="362"/>
                                      </a:lnTo>
                                      <a:lnTo>
                                        <a:pt x="9" y="338"/>
                                      </a:lnTo>
                                      <a:lnTo>
                                        <a:pt x="4" y="314"/>
                                      </a:lnTo>
                                      <a:lnTo>
                                        <a:pt x="0" y="288"/>
                                      </a:lnTo>
                                      <a:lnTo>
                                        <a:pt x="2" y="270"/>
                                      </a:lnTo>
                                      <a:close/>
                                    </a:path>
                                  </a:pathLst>
                                </a:custGeom>
                                <a:solidFill>
                                  <a:srgbClr val="FF8080"/>
                                </a:solidFill>
                                <a:ln w="9525">
                                  <a:noFill/>
                                  <a:round/>
                                  <a:headEnd/>
                                  <a:tailEnd/>
                                </a:ln>
                              </p:spPr>
                              <p:txBody>
                                <a:bodyPr/>
                                <a:lstStyle/>
                                <a:p>
                                  <a:endParaRPr lang="cs-CZ"/>
                                </a:p>
                              </p:txBody>
                            </p:sp>
                            <p:grpSp>
                              <p:nvGrpSpPr>
                                <p:cNvPr id="11339" name="Group 121"/>
                                <p:cNvGrpSpPr>
                                  <a:grpSpLocks/>
                                </p:cNvGrpSpPr>
                                <p:nvPr/>
                              </p:nvGrpSpPr>
                              <p:grpSpPr bwMode="auto">
                                <a:xfrm>
                                  <a:off x="2150" y="1667"/>
                                  <a:ext cx="188" cy="242"/>
                                  <a:chOff x="2150" y="1667"/>
                                  <a:chExt cx="188" cy="242"/>
                                </a:xfrm>
                              </p:grpSpPr>
                              <p:sp>
                                <p:nvSpPr>
                                  <p:cNvPr id="11500" name="Freeform 122"/>
                                  <p:cNvSpPr>
                                    <a:spLocks/>
                                  </p:cNvSpPr>
                                  <p:nvPr/>
                                </p:nvSpPr>
                                <p:spPr bwMode="auto">
                                  <a:xfrm>
                                    <a:off x="2204" y="1732"/>
                                    <a:ext cx="134" cy="177"/>
                                  </a:xfrm>
                                  <a:custGeom>
                                    <a:avLst/>
                                    <a:gdLst>
                                      <a:gd name="T0" fmla="*/ 15 w 668"/>
                                      <a:gd name="T1" fmla="*/ 3 h 887"/>
                                      <a:gd name="T2" fmla="*/ 15 w 668"/>
                                      <a:gd name="T3" fmla="*/ 2 h 887"/>
                                      <a:gd name="T4" fmla="*/ 16 w 668"/>
                                      <a:gd name="T5" fmla="*/ 0 h 887"/>
                                      <a:gd name="T6" fmla="*/ 17 w 668"/>
                                      <a:gd name="T7" fmla="*/ 0 h 887"/>
                                      <a:gd name="T8" fmla="*/ 18 w 668"/>
                                      <a:gd name="T9" fmla="*/ 2 h 887"/>
                                      <a:gd name="T10" fmla="*/ 20 w 668"/>
                                      <a:gd name="T11" fmla="*/ 5 h 887"/>
                                      <a:gd name="T12" fmla="*/ 21 w 668"/>
                                      <a:gd name="T13" fmla="*/ 7 h 887"/>
                                      <a:gd name="T14" fmla="*/ 22 w 668"/>
                                      <a:gd name="T15" fmla="*/ 9 h 887"/>
                                      <a:gd name="T16" fmla="*/ 22 w 668"/>
                                      <a:gd name="T17" fmla="*/ 12 h 887"/>
                                      <a:gd name="T18" fmla="*/ 22 w 668"/>
                                      <a:gd name="T19" fmla="*/ 14 h 887"/>
                                      <a:gd name="T20" fmla="*/ 24 w 668"/>
                                      <a:gd name="T21" fmla="*/ 17 h 887"/>
                                      <a:gd name="T22" fmla="*/ 25 w 668"/>
                                      <a:gd name="T23" fmla="*/ 21 h 887"/>
                                      <a:gd name="T24" fmla="*/ 26 w 668"/>
                                      <a:gd name="T25" fmla="*/ 24 h 887"/>
                                      <a:gd name="T26" fmla="*/ 27 w 668"/>
                                      <a:gd name="T27" fmla="*/ 27 h 887"/>
                                      <a:gd name="T28" fmla="*/ 27 w 668"/>
                                      <a:gd name="T29" fmla="*/ 31 h 887"/>
                                      <a:gd name="T30" fmla="*/ 27 w 668"/>
                                      <a:gd name="T31" fmla="*/ 35 h 887"/>
                                      <a:gd name="T32" fmla="*/ 25 w 668"/>
                                      <a:gd name="T33" fmla="*/ 35 h 887"/>
                                      <a:gd name="T34" fmla="*/ 23 w 668"/>
                                      <a:gd name="T35" fmla="*/ 34 h 887"/>
                                      <a:gd name="T36" fmla="*/ 20 w 668"/>
                                      <a:gd name="T37" fmla="*/ 32 h 887"/>
                                      <a:gd name="T38" fmla="*/ 15 w 668"/>
                                      <a:gd name="T39" fmla="*/ 28 h 887"/>
                                      <a:gd name="T40" fmla="*/ 11 w 668"/>
                                      <a:gd name="T41" fmla="*/ 24 h 887"/>
                                      <a:gd name="T42" fmla="*/ 7 w 668"/>
                                      <a:gd name="T43" fmla="*/ 19 h 887"/>
                                      <a:gd name="T44" fmla="*/ 2 w 668"/>
                                      <a:gd name="T45" fmla="*/ 14 h 887"/>
                                      <a:gd name="T46" fmla="*/ 0 w 668"/>
                                      <a:gd name="T47" fmla="*/ 12 h 887"/>
                                      <a:gd name="T48" fmla="*/ 1 w 668"/>
                                      <a:gd name="T49" fmla="*/ 10 h 887"/>
                                      <a:gd name="T50" fmla="*/ 3 w 668"/>
                                      <a:gd name="T51" fmla="*/ 9 h 887"/>
                                      <a:gd name="T52" fmla="*/ 3 w 668"/>
                                      <a:gd name="T53" fmla="*/ 10 h 887"/>
                                      <a:gd name="T54" fmla="*/ 2 w 668"/>
                                      <a:gd name="T55" fmla="*/ 12 h 887"/>
                                      <a:gd name="T56" fmla="*/ 4 w 668"/>
                                      <a:gd name="T57" fmla="*/ 15 h 887"/>
                                      <a:gd name="T58" fmla="*/ 7 w 668"/>
                                      <a:gd name="T59" fmla="*/ 17 h 887"/>
                                      <a:gd name="T60" fmla="*/ 10 w 668"/>
                                      <a:gd name="T61" fmla="*/ 20 h 887"/>
                                      <a:gd name="T62" fmla="*/ 12 w 668"/>
                                      <a:gd name="T63" fmla="*/ 22 h 887"/>
                                      <a:gd name="T64" fmla="*/ 14 w 668"/>
                                      <a:gd name="T65" fmla="*/ 25 h 887"/>
                                      <a:gd name="T66" fmla="*/ 17 w 668"/>
                                      <a:gd name="T67" fmla="*/ 28 h 887"/>
                                      <a:gd name="T68" fmla="*/ 20 w 668"/>
                                      <a:gd name="T69" fmla="*/ 30 h 887"/>
                                      <a:gd name="T70" fmla="*/ 22 w 668"/>
                                      <a:gd name="T71" fmla="*/ 32 h 887"/>
                                      <a:gd name="T72" fmla="*/ 24 w 668"/>
                                      <a:gd name="T73" fmla="*/ 32 h 887"/>
                                      <a:gd name="T74" fmla="*/ 25 w 668"/>
                                      <a:gd name="T75" fmla="*/ 31 h 887"/>
                                      <a:gd name="T76" fmla="*/ 25 w 668"/>
                                      <a:gd name="T77" fmla="*/ 28 h 887"/>
                                      <a:gd name="T78" fmla="*/ 24 w 668"/>
                                      <a:gd name="T79" fmla="*/ 25 h 887"/>
                                      <a:gd name="T80" fmla="*/ 24 w 668"/>
                                      <a:gd name="T81" fmla="*/ 22 h 887"/>
                                      <a:gd name="T82" fmla="*/ 23 w 668"/>
                                      <a:gd name="T83" fmla="*/ 19 h 887"/>
                                      <a:gd name="T84" fmla="*/ 21 w 668"/>
                                      <a:gd name="T85" fmla="*/ 17 h 887"/>
                                      <a:gd name="T86" fmla="*/ 20 w 668"/>
                                      <a:gd name="T87" fmla="*/ 14 h 887"/>
                                      <a:gd name="T88" fmla="*/ 20 w 668"/>
                                      <a:gd name="T89" fmla="*/ 12 h 887"/>
                                      <a:gd name="T90" fmla="*/ 20 w 668"/>
                                      <a:gd name="T91" fmla="*/ 10 h 887"/>
                                      <a:gd name="T92" fmla="*/ 20 w 668"/>
                                      <a:gd name="T93" fmla="*/ 8 h 887"/>
                                      <a:gd name="T94" fmla="*/ 18 w 668"/>
                                      <a:gd name="T95" fmla="*/ 4 h 887"/>
                                      <a:gd name="T96" fmla="*/ 17 w 668"/>
                                      <a:gd name="T97" fmla="*/ 2 h 8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68"/>
                                      <a:gd name="T148" fmla="*/ 0 h 887"/>
                                      <a:gd name="T149" fmla="*/ 668 w 668"/>
                                      <a:gd name="T150" fmla="*/ 887 h 8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68" h="887">
                                        <a:moveTo>
                                          <a:pt x="408" y="53"/>
                                        </a:moveTo>
                                        <a:lnTo>
                                          <a:pt x="395" y="57"/>
                                        </a:lnTo>
                                        <a:lnTo>
                                          <a:pt x="379" y="68"/>
                                        </a:lnTo>
                                        <a:lnTo>
                                          <a:pt x="365" y="77"/>
                                        </a:lnTo>
                                        <a:lnTo>
                                          <a:pt x="354" y="84"/>
                                        </a:lnTo>
                                        <a:lnTo>
                                          <a:pt x="369" y="58"/>
                                        </a:lnTo>
                                        <a:lnTo>
                                          <a:pt x="383" y="36"/>
                                        </a:lnTo>
                                        <a:lnTo>
                                          <a:pt x="397" y="16"/>
                                        </a:lnTo>
                                        <a:lnTo>
                                          <a:pt x="405" y="7"/>
                                        </a:lnTo>
                                        <a:lnTo>
                                          <a:pt x="413" y="2"/>
                                        </a:lnTo>
                                        <a:lnTo>
                                          <a:pt x="423" y="0"/>
                                        </a:lnTo>
                                        <a:lnTo>
                                          <a:pt x="430" y="6"/>
                                        </a:lnTo>
                                        <a:lnTo>
                                          <a:pt x="441" y="24"/>
                                        </a:lnTo>
                                        <a:lnTo>
                                          <a:pt x="450" y="40"/>
                                        </a:lnTo>
                                        <a:lnTo>
                                          <a:pt x="461" y="62"/>
                                        </a:lnTo>
                                        <a:lnTo>
                                          <a:pt x="473" y="83"/>
                                        </a:lnTo>
                                        <a:lnTo>
                                          <a:pt x="483" y="102"/>
                                        </a:lnTo>
                                        <a:lnTo>
                                          <a:pt x="491" y="123"/>
                                        </a:lnTo>
                                        <a:lnTo>
                                          <a:pt x="500" y="142"/>
                                        </a:lnTo>
                                        <a:lnTo>
                                          <a:pt x="507" y="164"/>
                                        </a:lnTo>
                                        <a:lnTo>
                                          <a:pt x="521" y="178"/>
                                        </a:lnTo>
                                        <a:lnTo>
                                          <a:pt x="537" y="197"/>
                                        </a:lnTo>
                                        <a:lnTo>
                                          <a:pt x="549" y="214"/>
                                        </a:lnTo>
                                        <a:lnTo>
                                          <a:pt x="552" y="233"/>
                                        </a:lnTo>
                                        <a:lnTo>
                                          <a:pt x="550" y="253"/>
                                        </a:lnTo>
                                        <a:lnTo>
                                          <a:pt x="546" y="280"/>
                                        </a:lnTo>
                                        <a:lnTo>
                                          <a:pt x="541" y="305"/>
                                        </a:lnTo>
                                        <a:lnTo>
                                          <a:pt x="536" y="331"/>
                                        </a:lnTo>
                                        <a:lnTo>
                                          <a:pt x="546" y="347"/>
                                        </a:lnTo>
                                        <a:lnTo>
                                          <a:pt x="556" y="363"/>
                                        </a:lnTo>
                                        <a:lnTo>
                                          <a:pt x="565" y="381"/>
                                        </a:lnTo>
                                        <a:lnTo>
                                          <a:pt x="576" y="401"/>
                                        </a:lnTo>
                                        <a:lnTo>
                                          <a:pt x="592" y="434"/>
                                        </a:lnTo>
                                        <a:lnTo>
                                          <a:pt x="606" y="462"/>
                                        </a:lnTo>
                                        <a:lnTo>
                                          <a:pt x="622" y="489"/>
                                        </a:lnTo>
                                        <a:lnTo>
                                          <a:pt x="634" y="515"/>
                                        </a:lnTo>
                                        <a:lnTo>
                                          <a:pt x="640" y="533"/>
                                        </a:lnTo>
                                        <a:lnTo>
                                          <a:pt x="646" y="560"/>
                                        </a:lnTo>
                                        <a:lnTo>
                                          <a:pt x="651" y="591"/>
                                        </a:lnTo>
                                        <a:lnTo>
                                          <a:pt x="656" y="613"/>
                                        </a:lnTo>
                                        <a:lnTo>
                                          <a:pt x="662" y="644"/>
                                        </a:lnTo>
                                        <a:lnTo>
                                          <a:pt x="664" y="674"/>
                                        </a:lnTo>
                                        <a:lnTo>
                                          <a:pt x="663" y="695"/>
                                        </a:lnTo>
                                        <a:lnTo>
                                          <a:pt x="663" y="719"/>
                                        </a:lnTo>
                                        <a:lnTo>
                                          <a:pt x="664" y="768"/>
                                        </a:lnTo>
                                        <a:lnTo>
                                          <a:pt x="668" y="825"/>
                                        </a:lnTo>
                                        <a:lnTo>
                                          <a:pt x="667" y="851"/>
                                        </a:lnTo>
                                        <a:lnTo>
                                          <a:pt x="664" y="868"/>
                                        </a:lnTo>
                                        <a:lnTo>
                                          <a:pt x="653" y="878"/>
                                        </a:lnTo>
                                        <a:lnTo>
                                          <a:pt x="635" y="886"/>
                                        </a:lnTo>
                                        <a:lnTo>
                                          <a:pt x="617" y="887"/>
                                        </a:lnTo>
                                        <a:lnTo>
                                          <a:pt x="602" y="880"/>
                                        </a:lnTo>
                                        <a:lnTo>
                                          <a:pt x="591" y="871"/>
                                        </a:lnTo>
                                        <a:lnTo>
                                          <a:pt x="562" y="853"/>
                                        </a:lnTo>
                                        <a:lnTo>
                                          <a:pt x="535" y="839"/>
                                        </a:lnTo>
                                        <a:lnTo>
                                          <a:pt x="508" y="827"/>
                                        </a:lnTo>
                                        <a:lnTo>
                                          <a:pt x="488" y="808"/>
                                        </a:lnTo>
                                        <a:lnTo>
                                          <a:pt x="451" y="775"/>
                                        </a:lnTo>
                                        <a:lnTo>
                                          <a:pt x="416" y="741"/>
                                        </a:lnTo>
                                        <a:lnTo>
                                          <a:pt x="382" y="710"/>
                                        </a:lnTo>
                                        <a:lnTo>
                                          <a:pt x="350" y="674"/>
                                        </a:lnTo>
                                        <a:lnTo>
                                          <a:pt x="311" y="627"/>
                                        </a:lnTo>
                                        <a:lnTo>
                                          <a:pt x="282" y="591"/>
                                        </a:lnTo>
                                        <a:lnTo>
                                          <a:pt x="249" y="560"/>
                                        </a:lnTo>
                                        <a:lnTo>
                                          <a:pt x="210" y="519"/>
                                        </a:lnTo>
                                        <a:lnTo>
                                          <a:pt x="170" y="478"/>
                                        </a:lnTo>
                                        <a:lnTo>
                                          <a:pt x="115" y="426"/>
                                        </a:lnTo>
                                        <a:lnTo>
                                          <a:pt x="64" y="383"/>
                                        </a:lnTo>
                                        <a:lnTo>
                                          <a:pt x="40" y="356"/>
                                        </a:lnTo>
                                        <a:lnTo>
                                          <a:pt x="21" y="334"/>
                                        </a:lnTo>
                                        <a:lnTo>
                                          <a:pt x="10" y="315"/>
                                        </a:lnTo>
                                        <a:lnTo>
                                          <a:pt x="1" y="291"/>
                                        </a:lnTo>
                                        <a:lnTo>
                                          <a:pt x="0" y="279"/>
                                        </a:lnTo>
                                        <a:lnTo>
                                          <a:pt x="5" y="271"/>
                                        </a:lnTo>
                                        <a:lnTo>
                                          <a:pt x="17" y="262"/>
                                        </a:lnTo>
                                        <a:lnTo>
                                          <a:pt x="36" y="248"/>
                                        </a:lnTo>
                                        <a:lnTo>
                                          <a:pt x="57" y="234"/>
                                        </a:lnTo>
                                        <a:lnTo>
                                          <a:pt x="77" y="221"/>
                                        </a:lnTo>
                                        <a:lnTo>
                                          <a:pt x="93" y="211"/>
                                        </a:lnTo>
                                        <a:lnTo>
                                          <a:pt x="82" y="237"/>
                                        </a:lnTo>
                                        <a:lnTo>
                                          <a:pt x="71" y="258"/>
                                        </a:lnTo>
                                        <a:lnTo>
                                          <a:pt x="60" y="280"/>
                                        </a:lnTo>
                                        <a:lnTo>
                                          <a:pt x="54" y="295"/>
                                        </a:lnTo>
                                        <a:lnTo>
                                          <a:pt x="55" y="308"/>
                                        </a:lnTo>
                                        <a:lnTo>
                                          <a:pt x="62" y="325"/>
                                        </a:lnTo>
                                        <a:lnTo>
                                          <a:pt x="74" y="347"/>
                                        </a:lnTo>
                                        <a:lnTo>
                                          <a:pt x="91" y="366"/>
                                        </a:lnTo>
                                        <a:lnTo>
                                          <a:pt x="109" y="390"/>
                                        </a:lnTo>
                                        <a:lnTo>
                                          <a:pt x="138" y="411"/>
                                        </a:lnTo>
                                        <a:lnTo>
                                          <a:pt x="167" y="436"/>
                                        </a:lnTo>
                                        <a:lnTo>
                                          <a:pt x="190" y="455"/>
                                        </a:lnTo>
                                        <a:lnTo>
                                          <a:pt x="215" y="475"/>
                                        </a:lnTo>
                                        <a:lnTo>
                                          <a:pt x="239" y="495"/>
                                        </a:lnTo>
                                        <a:lnTo>
                                          <a:pt x="264" y="516"/>
                                        </a:lnTo>
                                        <a:lnTo>
                                          <a:pt x="284" y="541"/>
                                        </a:lnTo>
                                        <a:lnTo>
                                          <a:pt x="307" y="559"/>
                                        </a:lnTo>
                                        <a:lnTo>
                                          <a:pt x="322" y="577"/>
                                        </a:lnTo>
                                        <a:lnTo>
                                          <a:pt x="341" y="603"/>
                                        </a:lnTo>
                                        <a:lnTo>
                                          <a:pt x="358" y="628"/>
                                        </a:lnTo>
                                        <a:lnTo>
                                          <a:pt x="377" y="655"/>
                                        </a:lnTo>
                                        <a:lnTo>
                                          <a:pt x="397" y="678"/>
                                        </a:lnTo>
                                        <a:lnTo>
                                          <a:pt x="420" y="697"/>
                                        </a:lnTo>
                                        <a:lnTo>
                                          <a:pt x="453" y="724"/>
                                        </a:lnTo>
                                        <a:lnTo>
                                          <a:pt x="475" y="743"/>
                                        </a:lnTo>
                                        <a:lnTo>
                                          <a:pt x="496" y="760"/>
                                        </a:lnTo>
                                        <a:lnTo>
                                          <a:pt x="509" y="776"/>
                                        </a:lnTo>
                                        <a:lnTo>
                                          <a:pt x="528" y="783"/>
                                        </a:lnTo>
                                        <a:lnTo>
                                          <a:pt x="546" y="792"/>
                                        </a:lnTo>
                                        <a:lnTo>
                                          <a:pt x="564" y="798"/>
                                        </a:lnTo>
                                        <a:lnTo>
                                          <a:pt x="582" y="803"/>
                                        </a:lnTo>
                                        <a:lnTo>
                                          <a:pt x="594" y="802"/>
                                        </a:lnTo>
                                        <a:lnTo>
                                          <a:pt x="604" y="798"/>
                                        </a:lnTo>
                                        <a:lnTo>
                                          <a:pt x="614" y="792"/>
                                        </a:lnTo>
                                        <a:lnTo>
                                          <a:pt x="620" y="779"/>
                                        </a:lnTo>
                                        <a:lnTo>
                                          <a:pt x="623" y="766"/>
                                        </a:lnTo>
                                        <a:lnTo>
                                          <a:pt x="620" y="738"/>
                                        </a:lnTo>
                                        <a:lnTo>
                                          <a:pt x="618" y="704"/>
                                        </a:lnTo>
                                        <a:lnTo>
                                          <a:pt x="614" y="673"/>
                                        </a:lnTo>
                                        <a:lnTo>
                                          <a:pt x="610" y="640"/>
                                        </a:lnTo>
                                        <a:lnTo>
                                          <a:pt x="607" y="617"/>
                                        </a:lnTo>
                                        <a:lnTo>
                                          <a:pt x="601" y="595"/>
                                        </a:lnTo>
                                        <a:lnTo>
                                          <a:pt x="595" y="566"/>
                                        </a:lnTo>
                                        <a:lnTo>
                                          <a:pt x="586" y="539"/>
                                        </a:lnTo>
                                        <a:lnTo>
                                          <a:pt x="583" y="521"/>
                                        </a:lnTo>
                                        <a:lnTo>
                                          <a:pt x="577" y="502"/>
                                        </a:lnTo>
                                        <a:lnTo>
                                          <a:pt x="564" y="481"/>
                                        </a:lnTo>
                                        <a:lnTo>
                                          <a:pt x="555" y="459"/>
                                        </a:lnTo>
                                        <a:lnTo>
                                          <a:pt x="543" y="440"/>
                                        </a:lnTo>
                                        <a:lnTo>
                                          <a:pt x="531" y="417"/>
                                        </a:lnTo>
                                        <a:lnTo>
                                          <a:pt x="519" y="395"/>
                                        </a:lnTo>
                                        <a:lnTo>
                                          <a:pt x="506" y="370"/>
                                        </a:lnTo>
                                        <a:lnTo>
                                          <a:pt x="492" y="347"/>
                                        </a:lnTo>
                                        <a:lnTo>
                                          <a:pt x="485" y="334"/>
                                        </a:lnTo>
                                        <a:lnTo>
                                          <a:pt x="483" y="325"/>
                                        </a:lnTo>
                                        <a:lnTo>
                                          <a:pt x="487" y="313"/>
                                        </a:lnTo>
                                        <a:lnTo>
                                          <a:pt x="492" y="291"/>
                                        </a:lnTo>
                                        <a:lnTo>
                                          <a:pt x="498" y="267"/>
                                        </a:lnTo>
                                        <a:lnTo>
                                          <a:pt x="501" y="253"/>
                                        </a:lnTo>
                                        <a:lnTo>
                                          <a:pt x="506" y="242"/>
                                        </a:lnTo>
                                        <a:lnTo>
                                          <a:pt x="497" y="222"/>
                                        </a:lnTo>
                                        <a:lnTo>
                                          <a:pt x="487" y="196"/>
                                        </a:lnTo>
                                        <a:lnTo>
                                          <a:pt x="475" y="165"/>
                                        </a:lnTo>
                                        <a:lnTo>
                                          <a:pt x="463" y="135"/>
                                        </a:lnTo>
                                        <a:lnTo>
                                          <a:pt x="449" y="103"/>
                                        </a:lnTo>
                                        <a:lnTo>
                                          <a:pt x="438" y="78"/>
                                        </a:lnTo>
                                        <a:lnTo>
                                          <a:pt x="427" y="57"/>
                                        </a:lnTo>
                                        <a:lnTo>
                                          <a:pt x="418" y="52"/>
                                        </a:lnTo>
                                        <a:lnTo>
                                          <a:pt x="408" y="53"/>
                                        </a:lnTo>
                                        <a:close/>
                                      </a:path>
                                    </a:pathLst>
                                  </a:custGeom>
                                  <a:solidFill>
                                    <a:srgbClr val="FF4040"/>
                                  </a:solidFill>
                                  <a:ln w="9525">
                                    <a:noFill/>
                                    <a:round/>
                                    <a:headEnd/>
                                    <a:tailEnd/>
                                  </a:ln>
                                </p:spPr>
                                <p:txBody>
                                  <a:bodyPr/>
                                  <a:lstStyle/>
                                  <a:p>
                                    <a:endParaRPr lang="cs-CZ"/>
                                  </a:p>
                                </p:txBody>
                              </p:sp>
                              <p:sp>
                                <p:nvSpPr>
                                  <p:cNvPr id="11501" name="Freeform 123"/>
                                  <p:cNvSpPr>
                                    <a:spLocks/>
                                  </p:cNvSpPr>
                                  <p:nvPr/>
                                </p:nvSpPr>
                                <p:spPr bwMode="auto">
                                  <a:xfrm>
                                    <a:off x="2150" y="1667"/>
                                    <a:ext cx="130" cy="113"/>
                                  </a:xfrm>
                                  <a:custGeom>
                                    <a:avLst/>
                                    <a:gdLst>
                                      <a:gd name="T0" fmla="*/ 0 w 653"/>
                                      <a:gd name="T1" fmla="*/ 10 h 567"/>
                                      <a:gd name="T2" fmla="*/ 1 w 653"/>
                                      <a:gd name="T3" fmla="*/ 8 h 567"/>
                                      <a:gd name="T4" fmla="*/ 2 w 653"/>
                                      <a:gd name="T5" fmla="*/ 7 h 567"/>
                                      <a:gd name="T6" fmla="*/ 4 w 653"/>
                                      <a:gd name="T7" fmla="*/ 5 h 567"/>
                                      <a:gd name="T8" fmla="*/ 5 w 653"/>
                                      <a:gd name="T9" fmla="*/ 4 h 567"/>
                                      <a:gd name="T10" fmla="*/ 6 w 653"/>
                                      <a:gd name="T11" fmla="*/ 2 h 567"/>
                                      <a:gd name="T12" fmla="*/ 8 w 653"/>
                                      <a:gd name="T13" fmla="*/ 1 h 567"/>
                                      <a:gd name="T14" fmla="*/ 10 w 653"/>
                                      <a:gd name="T15" fmla="*/ 0 h 567"/>
                                      <a:gd name="T16" fmla="*/ 13 w 653"/>
                                      <a:gd name="T17" fmla="*/ 0 h 567"/>
                                      <a:gd name="T18" fmla="*/ 15 w 653"/>
                                      <a:gd name="T19" fmla="*/ 0 h 567"/>
                                      <a:gd name="T20" fmla="*/ 17 w 653"/>
                                      <a:gd name="T21" fmla="*/ 0 h 567"/>
                                      <a:gd name="T22" fmla="*/ 20 w 653"/>
                                      <a:gd name="T23" fmla="*/ 1 h 567"/>
                                      <a:gd name="T24" fmla="*/ 22 w 653"/>
                                      <a:gd name="T25" fmla="*/ 2 h 567"/>
                                      <a:gd name="T26" fmla="*/ 23 w 653"/>
                                      <a:gd name="T27" fmla="*/ 4 h 567"/>
                                      <a:gd name="T28" fmla="*/ 24 w 653"/>
                                      <a:gd name="T29" fmla="*/ 5 h 567"/>
                                      <a:gd name="T30" fmla="*/ 25 w 653"/>
                                      <a:gd name="T31" fmla="*/ 7 h 567"/>
                                      <a:gd name="T32" fmla="*/ 26 w 653"/>
                                      <a:gd name="T33" fmla="*/ 9 h 567"/>
                                      <a:gd name="T34" fmla="*/ 25 w 653"/>
                                      <a:gd name="T35" fmla="*/ 8 h 567"/>
                                      <a:gd name="T36" fmla="*/ 24 w 653"/>
                                      <a:gd name="T37" fmla="*/ 6 h 567"/>
                                      <a:gd name="T38" fmla="*/ 23 w 653"/>
                                      <a:gd name="T39" fmla="*/ 5 h 567"/>
                                      <a:gd name="T40" fmla="*/ 22 w 653"/>
                                      <a:gd name="T41" fmla="*/ 4 h 567"/>
                                      <a:gd name="T42" fmla="*/ 21 w 653"/>
                                      <a:gd name="T43" fmla="*/ 3 h 567"/>
                                      <a:gd name="T44" fmla="*/ 19 w 653"/>
                                      <a:gd name="T45" fmla="*/ 2 h 567"/>
                                      <a:gd name="T46" fmla="*/ 18 w 653"/>
                                      <a:gd name="T47" fmla="*/ 2 h 567"/>
                                      <a:gd name="T48" fmla="*/ 16 w 653"/>
                                      <a:gd name="T49" fmla="*/ 1 h 567"/>
                                      <a:gd name="T50" fmla="*/ 14 w 653"/>
                                      <a:gd name="T51" fmla="*/ 1 h 567"/>
                                      <a:gd name="T52" fmla="*/ 12 w 653"/>
                                      <a:gd name="T53" fmla="*/ 1 h 567"/>
                                      <a:gd name="T54" fmla="*/ 10 w 653"/>
                                      <a:gd name="T55" fmla="*/ 2 h 567"/>
                                      <a:gd name="T56" fmla="*/ 9 w 653"/>
                                      <a:gd name="T57" fmla="*/ 2 h 567"/>
                                      <a:gd name="T58" fmla="*/ 7 w 653"/>
                                      <a:gd name="T59" fmla="*/ 3 h 567"/>
                                      <a:gd name="T60" fmla="*/ 6 w 653"/>
                                      <a:gd name="T61" fmla="*/ 5 h 567"/>
                                      <a:gd name="T62" fmla="*/ 4 w 653"/>
                                      <a:gd name="T63" fmla="*/ 7 h 567"/>
                                      <a:gd name="T64" fmla="*/ 3 w 653"/>
                                      <a:gd name="T65" fmla="*/ 8 h 567"/>
                                      <a:gd name="T66" fmla="*/ 2 w 653"/>
                                      <a:gd name="T67" fmla="*/ 10 h 567"/>
                                      <a:gd name="T68" fmla="*/ 1 w 653"/>
                                      <a:gd name="T69" fmla="*/ 11 h 567"/>
                                      <a:gd name="T70" fmla="*/ 2 w 653"/>
                                      <a:gd name="T71" fmla="*/ 13 h 567"/>
                                      <a:gd name="T72" fmla="*/ 2 w 653"/>
                                      <a:gd name="T73" fmla="*/ 14 h 567"/>
                                      <a:gd name="T74" fmla="*/ 3 w 653"/>
                                      <a:gd name="T75" fmla="*/ 16 h 567"/>
                                      <a:gd name="T76" fmla="*/ 4 w 653"/>
                                      <a:gd name="T77" fmla="*/ 17 h 567"/>
                                      <a:gd name="T78" fmla="*/ 6 w 653"/>
                                      <a:gd name="T79" fmla="*/ 19 h 567"/>
                                      <a:gd name="T80" fmla="*/ 7 w 653"/>
                                      <a:gd name="T81" fmla="*/ 21 h 567"/>
                                      <a:gd name="T82" fmla="*/ 8 w 653"/>
                                      <a:gd name="T83" fmla="*/ 21 h 567"/>
                                      <a:gd name="T84" fmla="*/ 9 w 653"/>
                                      <a:gd name="T85" fmla="*/ 22 h 567"/>
                                      <a:gd name="T86" fmla="*/ 10 w 653"/>
                                      <a:gd name="T87" fmla="*/ 22 h 567"/>
                                      <a:gd name="T88" fmla="*/ 10 w 653"/>
                                      <a:gd name="T89" fmla="*/ 22 h 567"/>
                                      <a:gd name="T90" fmla="*/ 8 w 653"/>
                                      <a:gd name="T91" fmla="*/ 23 h 567"/>
                                      <a:gd name="T92" fmla="*/ 7 w 653"/>
                                      <a:gd name="T93" fmla="*/ 22 h 567"/>
                                      <a:gd name="T94" fmla="*/ 6 w 653"/>
                                      <a:gd name="T95" fmla="*/ 21 h 567"/>
                                      <a:gd name="T96" fmla="*/ 5 w 653"/>
                                      <a:gd name="T97" fmla="*/ 20 h 567"/>
                                      <a:gd name="T98" fmla="*/ 4 w 653"/>
                                      <a:gd name="T99" fmla="*/ 19 h 567"/>
                                      <a:gd name="T100" fmla="*/ 2 w 653"/>
                                      <a:gd name="T101" fmla="*/ 17 h 567"/>
                                      <a:gd name="T102" fmla="*/ 1 w 653"/>
                                      <a:gd name="T103" fmla="*/ 16 h 567"/>
                                      <a:gd name="T104" fmla="*/ 1 w 653"/>
                                      <a:gd name="T105" fmla="*/ 14 h 567"/>
                                      <a:gd name="T106" fmla="*/ 0 w 653"/>
                                      <a:gd name="T107" fmla="*/ 13 h 567"/>
                                      <a:gd name="T108" fmla="*/ 0 w 653"/>
                                      <a:gd name="T109" fmla="*/ 11 h 5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53"/>
                                      <a:gd name="T166" fmla="*/ 0 h 567"/>
                                      <a:gd name="T167" fmla="*/ 653 w 653"/>
                                      <a:gd name="T168" fmla="*/ 567 h 56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53" h="567">
                                        <a:moveTo>
                                          <a:pt x="2" y="269"/>
                                        </a:moveTo>
                                        <a:lnTo>
                                          <a:pt x="10" y="247"/>
                                        </a:lnTo>
                                        <a:lnTo>
                                          <a:pt x="20" y="226"/>
                                        </a:lnTo>
                                        <a:lnTo>
                                          <a:pt x="32" y="205"/>
                                        </a:lnTo>
                                        <a:lnTo>
                                          <a:pt x="45" y="190"/>
                                        </a:lnTo>
                                        <a:lnTo>
                                          <a:pt x="58" y="177"/>
                                        </a:lnTo>
                                        <a:lnTo>
                                          <a:pt x="75" y="159"/>
                                        </a:lnTo>
                                        <a:lnTo>
                                          <a:pt x="95" y="137"/>
                                        </a:lnTo>
                                        <a:lnTo>
                                          <a:pt x="110" y="116"/>
                                        </a:lnTo>
                                        <a:lnTo>
                                          <a:pt x="126" y="96"/>
                                        </a:lnTo>
                                        <a:lnTo>
                                          <a:pt x="143" y="80"/>
                                        </a:lnTo>
                                        <a:lnTo>
                                          <a:pt x="163" y="62"/>
                                        </a:lnTo>
                                        <a:lnTo>
                                          <a:pt x="183" y="47"/>
                                        </a:lnTo>
                                        <a:lnTo>
                                          <a:pt x="204" y="34"/>
                                        </a:lnTo>
                                        <a:lnTo>
                                          <a:pt x="230" y="21"/>
                                        </a:lnTo>
                                        <a:lnTo>
                                          <a:pt x="259" y="11"/>
                                        </a:lnTo>
                                        <a:lnTo>
                                          <a:pt x="288" y="4"/>
                                        </a:lnTo>
                                        <a:lnTo>
                                          <a:pt x="324" y="1"/>
                                        </a:lnTo>
                                        <a:lnTo>
                                          <a:pt x="358" y="0"/>
                                        </a:lnTo>
                                        <a:lnTo>
                                          <a:pt x="385" y="2"/>
                                        </a:lnTo>
                                        <a:lnTo>
                                          <a:pt x="413" y="6"/>
                                        </a:lnTo>
                                        <a:lnTo>
                                          <a:pt x="439" y="11"/>
                                        </a:lnTo>
                                        <a:lnTo>
                                          <a:pt x="471" y="19"/>
                                        </a:lnTo>
                                        <a:lnTo>
                                          <a:pt x="498" y="32"/>
                                        </a:lnTo>
                                        <a:lnTo>
                                          <a:pt x="520" y="43"/>
                                        </a:lnTo>
                                        <a:lnTo>
                                          <a:pt x="545" y="56"/>
                                        </a:lnTo>
                                        <a:lnTo>
                                          <a:pt x="564" y="74"/>
                                        </a:lnTo>
                                        <a:lnTo>
                                          <a:pt x="583" y="93"/>
                                        </a:lnTo>
                                        <a:lnTo>
                                          <a:pt x="598" y="112"/>
                                        </a:lnTo>
                                        <a:lnTo>
                                          <a:pt x="615" y="135"/>
                                        </a:lnTo>
                                        <a:lnTo>
                                          <a:pt x="630" y="157"/>
                                        </a:lnTo>
                                        <a:lnTo>
                                          <a:pt x="639" y="178"/>
                                        </a:lnTo>
                                        <a:lnTo>
                                          <a:pt x="645" y="205"/>
                                        </a:lnTo>
                                        <a:lnTo>
                                          <a:pt x="650" y="230"/>
                                        </a:lnTo>
                                        <a:lnTo>
                                          <a:pt x="653" y="249"/>
                                        </a:lnTo>
                                        <a:lnTo>
                                          <a:pt x="634" y="208"/>
                                        </a:lnTo>
                                        <a:lnTo>
                                          <a:pt x="623" y="188"/>
                                        </a:lnTo>
                                        <a:lnTo>
                                          <a:pt x="610" y="162"/>
                                        </a:lnTo>
                                        <a:lnTo>
                                          <a:pt x="599" y="142"/>
                                        </a:lnTo>
                                        <a:lnTo>
                                          <a:pt x="586" y="125"/>
                                        </a:lnTo>
                                        <a:lnTo>
                                          <a:pt x="571" y="105"/>
                                        </a:lnTo>
                                        <a:lnTo>
                                          <a:pt x="552" y="89"/>
                                        </a:lnTo>
                                        <a:lnTo>
                                          <a:pt x="537" y="75"/>
                                        </a:lnTo>
                                        <a:lnTo>
                                          <a:pt x="521" y="65"/>
                                        </a:lnTo>
                                        <a:lnTo>
                                          <a:pt x="503" y="59"/>
                                        </a:lnTo>
                                        <a:lnTo>
                                          <a:pt x="486" y="51"/>
                                        </a:lnTo>
                                        <a:lnTo>
                                          <a:pt x="464" y="43"/>
                                        </a:lnTo>
                                        <a:lnTo>
                                          <a:pt x="445" y="38"/>
                                        </a:lnTo>
                                        <a:lnTo>
                                          <a:pt x="422" y="32"/>
                                        </a:lnTo>
                                        <a:lnTo>
                                          <a:pt x="397" y="26"/>
                                        </a:lnTo>
                                        <a:lnTo>
                                          <a:pt x="371" y="24"/>
                                        </a:lnTo>
                                        <a:lnTo>
                                          <a:pt x="349" y="22"/>
                                        </a:lnTo>
                                        <a:lnTo>
                                          <a:pt x="331" y="24"/>
                                        </a:lnTo>
                                        <a:lnTo>
                                          <a:pt x="305" y="29"/>
                                        </a:lnTo>
                                        <a:lnTo>
                                          <a:pt x="280" y="35"/>
                                        </a:lnTo>
                                        <a:lnTo>
                                          <a:pt x="260" y="40"/>
                                        </a:lnTo>
                                        <a:lnTo>
                                          <a:pt x="240" y="49"/>
                                        </a:lnTo>
                                        <a:lnTo>
                                          <a:pt x="215" y="61"/>
                                        </a:lnTo>
                                        <a:lnTo>
                                          <a:pt x="199" y="69"/>
                                        </a:lnTo>
                                        <a:lnTo>
                                          <a:pt x="183" y="82"/>
                                        </a:lnTo>
                                        <a:lnTo>
                                          <a:pt x="161" y="99"/>
                                        </a:lnTo>
                                        <a:lnTo>
                                          <a:pt x="140" y="120"/>
                                        </a:lnTo>
                                        <a:lnTo>
                                          <a:pt x="118" y="141"/>
                                        </a:lnTo>
                                        <a:lnTo>
                                          <a:pt x="100" y="164"/>
                                        </a:lnTo>
                                        <a:lnTo>
                                          <a:pt x="82" y="189"/>
                                        </a:lnTo>
                                        <a:lnTo>
                                          <a:pt x="64" y="211"/>
                                        </a:lnTo>
                                        <a:lnTo>
                                          <a:pt x="56" y="225"/>
                                        </a:lnTo>
                                        <a:lnTo>
                                          <a:pt x="51" y="244"/>
                                        </a:lnTo>
                                        <a:lnTo>
                                          <a:pt x="43" y="261"/>
                                        </a:lnTo>
                                        <a:lnTo>
                                          <a:pt x="37" y="274"/>
                                        </a:lnTo>
                                        <a:lnTo>
                                          <a:pt x="40" y="298"/>
                                        </a:lnTo>
                                        <a:lnTo>
                                          <a:pt x="41" y="321"/>
                                        </a:lnTo>
                                        <a:lnTo>
                                          <a:pt x="47" y="336"/>
                                        </a:lnTo>
                                        <a:lnTo>
                                          <a:pt x="55" y="356"/>
                                        </a:lnTo>
                                        <a:lnTo>
                                          <a:pt x="63" y="375"/>
                                        </a:lnTo>
                                        <a:lnTo>
                                          <a:pt x="72" y="393"/>
                                        </a:lnTo>
                                        <a:lnTo>
                                          <a:pt x="91" y="415"/>
                                        </a:lnTo>
                                        <a:lnTo>
                                          <a:pt x="112" y="439"/>
                                        </a:lnTo>
                                        <a:lnTo>
                                          <a:pt x="133" y="463"/>
                                        </a:lnTo>
                                        <a:lnTo>
                                          <a:pt x="149" y="484"/>
                                        </a:lnTo>
                                        <a:lnTo>
                                          <a:pt x="163" y="502"/>
                                        </a:lnTo>
                                        <a:lnTo>
                                          <a:pt x="176" y="517"/>
                                        </a:lnTo>
                                        <a:lnTo>
                                          <a:pt x="184" y="529"/>
                                        </a:lnTo>
                                        <a:lnTo>
                                          <a:pt x="194" y="533"/>
                                        </a:lnTo>
                                        <a:lnTo>
                                          <a:pt x="208" y="536"/>
                                        </a:lnTo>
                                        <a:lnTo>
                                          <a:pt x="225" y="540"/>
                                        </a:lnTo>
                                        <a:lnTo>
                                          <a:pt x="242" y="545"/>
                                        </a:lnTo>
                                        <a:lnTo>
                                          <a:pt x="256" y="553"/>
                                        </a:lnTo>
                                        <a:lnTo>
                                          <a:pt x="268" y="561"/>
                                        </a:lnTo>
                                        <a:lnTo>
                                          <a:pt x="253" y="564"/>
                                        </a:lnTo>
                                        <a:lnTo>
                                          <a:pt x="231" y="566"/>
                                        </a:lnTo>
                                        <a:lnTo>
                                          <a:pt x="210" y="567"/>
                                        </a:lnTo>
                                        <a:lnTo>
                                          <a:pt x="196" y="563"/>
                                        </a:lnTo>
                                        <a:lnTo>
                                          <a:pt x="181" y="556"/>
                                        </a:lnTo>
                                        <a:lnTo>
                                          <a:pt x="162" y="548"/>
                                        </a:lnTo>
                                        <a:lnTo>
                                          <a:pt x="152" y="538"/>
                                        </a:lnTo>
                                        <a:lnTo>
                                          <a:pt x="141" y="522"/>
                                        </a:lnTo>
                                        <a:lnTo>
                                          <a:pt x="129" y="503"/>
                                        </a:lnTo>
                                        <a:lnTo>
                                          <a:pt x="118" y="488"/>
                                        </a:lnTo>
                                        <a:lnTo>
                                          <a:pt x="98" y="466"/>
                                        </a:lnTo>
                                        <a:lnTo>
                                          <a:pt x="83" y="448"/>
                                        </a:lnTo>
                                        <a:lnTo>
                                          <a:pt x="61" y="426"/>
                                        </a:lnTo>
                                        <a:lnTo>
                                          <a:pt x="44" y="410"/>
                                        </a:lnTo>
                                        <a:lnTo>
                                          <a:pt x="33" y="398"/>
                                        </a:lnTo>
                                        <a:lnTo>
                                          <a:pt x="26" y="383"/>
                                        </a:lnTo>
                                        <a:lnTo>
                                          <a:pt x="18" y="362"/>
                                        </a:lnTo>
                                        <a:lnTo>
                                          <a:pt x="9" y="338"/>
                                        </a:lnTo>
                                        <a:lnTo>
                                          <a:pt x="4" y="314"/>
                                        </a:lnTo>
                                        <a:lnTo>
                                          <a:pt x="0" y="287"/>
                                        </a:lnTo>
                                        <a:lnTo>
                                          <a:pt x="2" y="269"/>
                                        </a:lnTo>
                                        <a:close/>
                                      </a:path>
                                    </a:pathLst>
                                  </a:custGeom>
                                  <a:solidFill>
                                    <a:srgbClr val="FF4040"/>
                                  </a:solidFill>
                                  <a:ln w="9525">
                                    <a:noFill/>
                                    <a:round/>
                                    <a:headEnd/>
                                    <a:tailEnd/>
                                  </a:ln>
                                </p:spPr>
                                <p:txBody>
                                  <a:bodyPr/>
                                  <a:lstStyle/>
                                  <a:p>
                                    <a:endParaRPr lang="cs-CZ"/>
                                  </a:p>
                                </p:txBody>
                              </p:sp>
                            </p:grpSp>
                          </p:grpSp>
                          <p:sp>
                            <p:nvSpPr>
                              <p:cNvPr id="11497" name="Freeform 124"/>
                              <p:cNvSpPr>
                                <a:spLocks/>
                              </p:cNvSpPr>
                              <p:nvPr/>
                            </p:nvSpPr>
                            <p:spPr bwMode="auto">
                              <a:xfrm>
                                <a:off x="2240" y="1768"/>
                                <a:ext cx="78" cy="101"/>
                              </a:xfrm>
                              <a:custGeom>
                                <a:avLst/>
                                <a:gdLst>
                                  <a:gd name="T0" fmla="*/ 4 w 391"/>
                                  <a:gd name="T1" fmla="*/ 3 h 501"/>
                                  <a:gd name="T2" fmla="*/ 5 w 391"/>
                                  <a:gd name="T3" fmla="*/ 2 h 501"/>
                                  <a:gd name="T4" fmla="*/ 6 w 391"/>
                                  <a:gd name="T5" fmla="*/ 1 h 501"/>
                                  <a:gd name="T6" fmla="*/ 7 w 391"/>
                                  <a:gd name="T7" fmla="*/ 0 h 501"/>
                                  <a:gd name="T8" fmla="*/ 8 w 391"/>
                                  <a:gd name="T9" fmla="*/ 0 h 501"/>
                                  <a:gd name="T10" fmla="*/ 9 w 391"/>
                                  <a:gd name="T11" fmla="*/ 0 h 501"/>
                                  <a:gd name="T12" fmla="*/ 9 w 391"/>
                                  <a:gd name="T13" fmla="*/ 0 h 501"/>
                                  <a:gd name="T14" fmla="*/ 10 w 391"/>
                                  <a:gd name="T15" fmla="*/ 1 h 501"/>
                                  <a:gd name="T16" fmla="*/ 10 w 391"/>
                                  <a:gd name="T17" fmla="*/ 1 h 501"/>
                                  <a:gd name="T18" fmla="*/ 10 w 391"/>
                                  <a:gd name="T19" fmla="*/ 2 h 501"/>
                                  <a:gd name="T20" fmla="*/ 10 w 391"/>
                                  <a:gd name="T21" fmla="*/ 4 h 501"/>
                                  <a:gd name="T22" fmla="*/ 10 w 391"/>
                                  <a:gd name="T23" fmla="*/ 5 h 501"/>
                                  <a:gd name="T24" fmla="*/ 11 w 391"/>
                                  <a:gd name="T25" fmla="*/ 7 h 501"/>
                                  <a:gd name="T26" fmla="*/ 11 w 391"/>
                                  <a:gd name="T27" fmla="*/ 8 h 501"/>
                                  <a:gd name="T28" fmla="*/ 12 w 391"/>
                                  <a:gd name="T29" fmla="*/ 10 h 501"/>
                                  <a:gd name="T30" fmla="*/ 13 w 391"/>
                                  <a:gd name="T31" fmla="*/ 11 h 501"/>
                                  <a:gd name="T32" fmla="*/ 14 w 391"/>
                                  <a:gd name="T33" fmla="*/ 13 h 501"/>
                                  <a:gd name="T34" fmla="*/ 15 w 391"/>
                                  <a:gd name="T35" fmla="*/ 15 h 501"/>
                                  <a:gd name="T36" fmla="*/ 15 w 391"/>
                                  <a:gd name="T37" fmla="*/ 17 h 501"/>
                                  <a:gd name="T38" fmla="*/ 16 w 391"/>
                                  <a:gd name="T39" fmla="*/ 18 h 501"/>
                                  <a:gd name="T40" fmla="*/ 16 w 391"/>
                                  <a:gd name="T41" fmla="*/ 19 h 501"/>
                                  <a:gd name="T42" fmla="*/ 15 w 391"/>
                                  <a:gd name="T43" fmla="*/ 20 h 501"/>
                                  <a:gd name="T44" fmla="*/ 15 w 391"/>
                                  <a:gd name="T45" fmla="*/ 20 h 501"/>
                                  <a:gd name="T46" fmla="*/ 14 w 391"/>
                                  <a:gd name="T47" fmla="*/ 20 h 501"/>
                                  <a:gd name="T48" fmla="*/ 13 w 391"/>
                                  <a:gd name="T49" fmla="*/ 20 h 501"/>
                                  <a:gd name="T50" fmla="*/ 12 w 391"/>
                                  <a:gd name="T51" fmla="*/ 20 h 501"/>
                                  <a:gd name="T52" fmla="*/ 11 w 391"/>
                                  <a:gd name="T53" fmla="*/ 19 h 501"/>
                                  <a:gd name="T54" fmla="*/ 10 w 391"/>
                                  <a:gd name="T55" fmla="*/ 18 h 501"/>
                                  <a:gd name="T56" fmla="*/ 9 w 391"/>
                                  <a:gd name="T57" fmla="*/ 17 h 501"/>
                                  <a:gd name="T58" fmla="*/ 8 w 391"/>
                                  <a:gd name="T59" fmla="*/ 15 h 501"/>
                                  <a:gd name="T60" fmla="*/ 7 w 391"/>
                                  <a:gd name="T61" fmla="*/ 14 h 501"/>
                                  <a:gd name="T62" fmla="*/ 6 w 391"/>
                                  <a:gd name="T63" fmla="*/ 13 h 501"/>
                                  <a:gd name="T64" fmla="*/ 4 w 391"/>
                                  <a:gd name="T65" fmla="*/ 12 h 501"/>
                                  <a:gd name="T66" fmla="*/ 4 w 391"/>
                                  <a:gd name="T67" fmla="*/ 10 h 501"/>
                                  <a:gd name="T68" fmla="*/ 3 w 391"/>
                                  <a:gd name="T69" fmla="*/ 9 h 501"/>
                                  <a:gd name="T70" fmla="*/ 1 w 391"/>
                                  <a:gd name="T71" fmla="*/ 7 h 501"/>
                                  <a:gd name="T72" fmla="*/ 1 w 391"/>
                                  <a:gd name="T73" fmla="*/ 7 h 501"/>
                                  <a:gd name="T74" fmla="*/ 0 w 391"/>
                                  <a:gd name="T75" fmla="*/ 6 h 501"/>
                                  <a:gd name="T76" fmla="*/ 0 w 391"/>
                                  <a:gd name="T77" fmla="*/ 5 h 501"/>
                                  <a:gd name="T78" fmla="*/ 0 w 391"/>
                                  <a:gd name="T79" fmla="*/ 4 h 501"/>
                                  <a:gd name="T80" fmla="*/ 1 w 391"/>
                                  <a:gd name="T81" fmla="*/ 4 h 501"/>
                                  <a:gd name="T82" fmla="*/ 1 w 391"/>
                                  <a:gd name="T83" fmla="*/ 3 h 501"/>
                                  <a:gd name="T84" fmla="*/ 2 w 391"/>
                                  <a:gd name="T85" fmla="*/ 3 h 501"/>
                                  <a:gd name="T86" fmla="*/ 3 w 391"/>
                                  <a:gd name="T87" fmla="*/ 3 h 501"/>
                                  <a:gd name="T88" fmla="*/ 4 w 391"/>
                                  <a:gd name="T89" fmla="*/ 3 h 5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1"/>
                                  <a:gd name="T136" fmla="*/ 0 h 501"/>
                                  <a:gd name="T137" fmla="*/ 391 w 391"/>
                                  <a:gd name="T138" fmla="*/ 501 h 5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1" h="501">
                                    <a:moveTo>
                                      <a:pt x="103" y="64"/>
                                    </a:moveTo>
                                    <a:lnTo>
                                      <a:pt x="132" y="49"/>
                                    </a:lnTo>
                                    <a:lnTo>
                                      <a:pt x="152" y="31"/>
                                    </a:lnTo>
                                    <a:lnTo>
                                      <a:pt x="178" y="12"/>
                                    </a:lnTo>
                                    <a:lnTo>
                                      <a:pt x="198" y="3"/>
                                    </a:lnTo>
                                    <a:lnTo>
                                      <a:pt x="217" y="0"/>
                                    </a:lnTo>
                                    <a:lnTo>
                                      <a:pt x="229" y="3"/>
                                    </a:lnTo>
                                    <a:lnTo>
                                      <a:pt x="241" y="13"/>
                                    </a:lnTo>
                                    <a:lnTo>
                                      <a:pt x="249" y="31"/>
                                    </a:lnTo>
                                    <a:lnTo>
                                      <a:pt x="259" y="62"/>
                                    </a:lnTo>
                                    <a:lnTo>
                                      <a:pt x="262" y="95"/>
                                    </a:lnTo>
                                    <a:lnTo>
                                      <a:pt x="263" y="131"/>
                                    </a:lnTo>
                                    <a:lnTo>
                                      <a:pt x="269" y="165"/>
                                    </a:lnTo>
                                    <a:lnTo>
                                      <a:pt x="283" y="197"/>
                                    </a:lnTo>
                                    <a:lnTo>
                                      <a:pt x="301" y="237"/>
                                    </a:lnTo>
                                    <a:lnTo>
                                      <a:pt x="319" y="277"/>
                                    </a:lnTo>
                                    <a:lnTo>
                                      <a:pt x="340" y="319"/>
                                    </a:lnTo>
                                    <a:lnTo>
                                      <a:pt x="365" y="368"/>
                                    </a:lnTo>
                                    <a:lnTo>
                                      <a:pt x="383" y="409"/>
                                    </a:lnTo>
                                    <a:lnTo>
                                      <a:pt x="391" y="434"/>
                                    </a:lnTo>
                                    <a:lnTo>
                                      <a:pt x="391" y="458"/>
                                    </a:lnTo>
                                    <a:lnTo>
                                      <a:pt x="384" y="480"/>
                                    </a:lnTo>
                                    <a:lnTo>
                                      <a:pt x="371" y="494"/>
                                    </a:lnTo>
                                    <a:lnTo>
                                      <a:pt x="350" y="501"/>
                                    </a:lnTo>
                                    <a:lnTo>
                                      <a:pt x="326" y="498"/>
                                    </a:lnTo>
                                    <a:lnTo>
                                      <a:pt x="298" y="490"/>
                                    </a:lnTo>
                                    <a:lnTo>
                                      <a:pt x="274" y="468"/>
                                    </a:lnTo>
                                    <a:lnTo>
                                      <a:pt x="249" y="446"/>
                                    </a:lnTo>
                                    <a:lnTo>
                                      <a:pt x="227" y="416"/>
                                    </a:lnTo>
                                    <a:lnTo>
                                      <a:pt x="198" y="378"/>
                                    </a:lnTo>
                                    <a:lnTo>
                                      <a:pt x="177" y="346"/>
                                    </a:lnTo>
                                    <a:lnTo>
                                      <a:pt x="143" y="317"/>
                                    </a:lnTo>
                                    <a:lnTo>
                                      <a:pt x="112" y="288"/>
                                    </a:lnTo>
                                    <a:lnTo>
                                      <a:pt x="89" y="259"/>
                                    </a:lnTo>
                                    <a:lnTo>
                                      <a:pt x="64" y="222"/>
                                    </a:lnTo>
                                    <a:lnTo>
                                      <a:pt x="35" y="186"/>
                                    </a:lnTo>
                                    <a:lnTo>
                                      <a:pt x="15" y="163"/>
                                    </a:lnTo>
                                    <a:lnTo>
                                      <a:pt x="3" y="143"/>
                                    </a:lnTo>
                                    <a:lnTo>
                                      <a:pt x="0" y="125"/>
                                    </a:lnTo>
                                    <a:lnTo>
                                      <a:pt x="4" y="102"/>
                                    </a:lnTo>
                                    <a:lnTo>
                                      <a:pt x="16" y="87"/>
                                    </a:lnTo>
                                    <a:lnTo>
                                      <a:pt x="34" y="80"/>
                                    </a:lnTo>
                                    <a:lnTo>
                                      <a:pt x="55" y="74"/>
                                    </a:lnTo>
                                    <a:lnTo>
                                      <a:pt x="80" y="68"/>
                                    </a:lnTo>
                                    <a:lnTo>
                                      <a:pt x="103" y="64"/>
                                    </a:lnTo>
                                    <a:close/>
                                  </a:path>
                                </a:pathLst>
                              </a:custGeom>
                              <a:solidFill>
                                <a:srgbClr val="FF0000"/>
                              </a:solidFill>
                              <a:ln w="9525">
                                <a:noFill/>
                                <a:round/>
                                <a:headEnd/>
                                <a:tailEnd/>
                              </a:ln>
                            </p:spPr>
                            <p:txBody>
                              <a:bodyPr/>
                              <a:lstStyle/>
                              <a:p>
                                <a:endParaRPr lang="cs-CZ"/>
                              </a:p>
                            </p:txBody>
                          </p:sp>
                        </p:grpSp>
                        <p:grpSp>
                          <p:nvGrpSpPr>
                            <p:cNvPr id="11378" name="Group 125"/>
                            <p:cNvGrpSpPr>
                              <a:grpSpLocks/>
                            </p:cNvGrpSpPr>
                            <p:nvPr/>
                          </p:nvGrpSpPr>
                          <p:grpSpPr bwMode="auto">
                            <a:xfrm>
                              <a:off x="2162" y="1678"/>
                              <a:ext cx="108" cy="94"/>
                              <a:chOff x="2162" y="1678"/>
                              <a:chExt cx="108" cy="94"/>
                            </a:xfrm>
                          </p:grpSpPr>
                          <p:sp>
                            <p:nvSpPr>
                              <p:cNvPr id="11492" name="Freeform 126"/>
                              <p:cNvSpPr>
                                <a:spLocks/>
                              </p:cNvSpPr>
                              <p:nvPr/>
                            </p:nvSpPr>
                            <p:spPr bwMode="auto">
                              <a:xfrm>
                                <a:off x="2162" y="1678"/>
                                <a:ext cx="108" cy="94"/>
                              </a:xfrm>
                              <a:custGeom>
                                <a:avLst/>
                                <a:gdLst>
                                  <a:gd name="T0" fmla="*/ 0 w 541"/>
                                  <a:gd name="T1" fmla="*/ 8 h 470"/>
                                  <a:gd name="T2" fmla="*/ 1 w 541"/>
                                  <a:gd name="T3" fmla="*/ 7 h 470"/>
                                  <a:gd name="T4" fmla="*/ 2 w 541"/>
                                  <a:gd name="T5" fmla="*/ 6 h 470"/>
                                  <a:gd name="T6" fmla="*/ 3 w 541"/>
                                  <a:gd name="T7" fmla="*/ 5 h 470"/>
                                  <a:gd name="T8" fmla="*/ 4 w 541"/>
                                  <a:gd name="T9" fmla="*/ 3 h 470"/>
                                  <a:gd name="T10" fmla="*/ 5 w 541"/>
                                  <a:gd name="T11" fmla="*/ 2 h 470"/>
                                  <a:gd name="T12" fmla="*/ 7 w 541"/>
                                  <a:gd name="T13" fmla="*/ 1 h 470"/>
                                  <a:gd name="T14" fmla="*/ 9 w 541"/>
                                  <a:gd name="T15" fmla="*/ 0 h 470"/>
                                  <a:gd name="T16" fmla="*/ 11 w 541"/>
                                  <a:gd name="T17" fmla="*/ 0 h 470"/>
                                  <a:gd name="T18" fmla="*/ 13 w 541"/>
                                  <a:gd name="T19" fmla="*/ 0 h 470"/>
                                  <a:gd name="T20" fmla="*/ 14 w 541"/>
                                  <a:gd name="T21" fmla="*/ 0 h 470"/>
                                  <a:gd name="T22" fmla="*/ 16 w 541"/>
                                  <a:gd name="T23" fmla="*/ 1 h 470"/>
                                  <a:gd name="T24" fmla="*/ 18 w 541"/>
                                  <a:gd name="T25" fmla="*/ 2 h 470"/>
                                  <a:gd name="T26" fmla="*/ 19 w 541"/>
                                  <a:gd name="T27" fmla="*/ 3 h 470"/>
                                  <a:gd name="T28" fmla="*/ 20 w 541"/>
                                  <a:gd name="T29" fmla="*/ 4 h 470"/>
                                  <a:gd name="T30" fmla="*/ 21 w 541"/>
                                  <a:gd name="T31" fmla="*/ 6 h 470"/>
                                  <a:gd name="T32" fmla="*/ 22 w 541"/>
                                  <a:gd name="T33" fmla="*/ 8 h 470"/>
                                  <a:gd name="T34" fmla="*/ 22 w 541"/>
                                  <a:gd name="T35" fmla="*/ 9 h 470"/>
                                  <a:gd name="T36" fmla="*/ 21 w 541"/>
                                  <a:gd name="T37" fmla="*/ 10 h 470"/>
                                  <a:gd name="T38" fmla="*/ 20 w 541"/>
                                  <a:gd name="T39" fmla="*/ 12 h 470"/>
                                  <a:gd name="T40" fmla="*/ 20 w 541"/>
                                  <a:gd name="T41" fmla="*/ 14 h 470"/>
                                  <a:gd name="T42" fmla="*/ 19 w 541"/>
                                  <a:gd name="T43" fmla="*/ 15 h 470"/>
                                  <a:gd name="T44" fmla="*/ 19 w 541"/>
                                  <a:gd name="T45" fmla="*/ 16 h 470"/>
                                  <a:gd name="T46" fmla="*/ 16 w 541"/>
                                  <a:gd name="T47" fmla="*/ 18 h 470"/>
                                  <a:gd name="T48" fmla="*/ 15 w 541"/>
                                  <a:gd name="T49" fmla="*/ 17 h 470"/>
                                  <a:gd name="T50" fmla="*/ 15 w 541"/>
                                  <a:gd name="T51" fmla="*/ 16 h 470"/>
                                  <a:gd name="T52" fmla="*/ 13 w 541"/>
                                  <a:gd name="T53" fmla="*/ 16 h 470"/>
                                  <a:gd name="T54" fmla="*/ 11 w 541"/>
                                  <a:gd name="T55" fmla="*/ 17 h 470"/>
                                  <a:gd name="T56" fmla="*/ 10 w 541"/>
                                  <a:gd name="T57" fmla="*/ 17 h 470"/>
                                  <a:gd name="T58" fmla="*/ 9 w 541"/>
                                  <a:gd name="T59" fmla="*/ 19 h 470"/>
                                  <a:gd name="T60" fmla="*/ 8 w 541"/>
                                  <a:gd name="T61" fmla="*/ 19 h 470"/>
                                  <a:gd name="T62" fmla="*/ 7 w 541"/>
                                  <a:gd name="T63" fmla="*/ 19 h 470"/>
                                  <a:gd name="T64" fmla="*/ 5 w 541"/>
                                  <a:gd name="T65" fmla="*/ 18 h 470"/>
                                  <a:gd name="T66" fmla="*/ 5 w 541"/>
                                  <a:gd name="T67" fmla="*/ 17 h 470"/>
                                  <a:gd name="T68" fmla="*/ 4 w 541"/>
                                  <a:gd name="T69" fmla="*/ 16 h 470"/>
                                  <a:gd name="T70" fmla="*/ 3 w 541"/>
                                  <a:gd name="T71" fmla="*/ 15 h 470"/>
                                  <a:gd name="T72" fmla="*/ 1 w 541"/>
                                  <a:gd name="T73" fmla="*/ 14 h 470"/>
                                  <a:gd name="T74" fmla="*/ 1 w 541"/>
                                  <a:gd name="T75" fmla="*/ 13 h 470"/>
                                  <a:gd name="T76" fmla="*/ 0 w 541"/>
                                  <a:gd name="T77" fmla="*/ 11 h 470"/>
                                  <a:gd name="T78" fmla="*/ 0 w 541"/>
                                  <a:gd name="T79" fmla="*/ 10 h 4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1"/>
                                  <a:gd name="T121" fmla="*/ 0 h 470"/>
                                  <a:gd name="T122" fmla="*/ 541 w 541"/>
                                  <a:gd name="T123" fmla="*/ 470 h 4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1" h="470">
                                    <a:moveTo>
                                      <a:pt x="1" y="223"/>
                                    </a:moveTo>
                                    <a:lnTo>
                                      <a:pt x="7" y="204"/>
                                    </a:lnTo>
                                    <a:lnTo>
                                      <a:pt x="16" y="188"/>
                                    </a:lnTo>
                                    <a:lnTo>
                                      <a:pt x="25" y="169"/>
                                    </a:lnTo>
                                    <a:lnTo>
                                      <a:pt x="36" y="157"/>
                                    </a:lnTo>
                                    <a:lnTo>
                                      <a:pt x="47" y="147"/>
                                    </a:lnTo>
                                    <a:lnTo>
                                      <a:pt x="62" y="131"/>
                                    </a:lnTo>
                                    <a:lnTo>
                                      <a:pt x="79" y="114"/>
                                    </a:lnTo>
                                    <a:lnTo>
                                      <a:pt x="91" y="96"/>
                                    </a:lnTo>
                                    <a:lnTo>
                                      <a:pt x="104" y="79"/>
                                    </a:lnTo>
                                    <a:lnTo>
                                      <a:pt x="119" y="66"/>
                                    </a:lnTo>
                                    <a:lnTo>
                                      <a:pt x="135" y="51"/>
                                    </a:lnTo>
                                    <a:lnTo>
                                      <a:pt x="152" y="38"/>
                                    </a:lnTo>
                                    <a:lnTo>
                                      <a:pt x="169" y="27"/>
                                    </a:lnTo>
                                    <a:lnTo>
                                      <a:pt x="190" y="17"/>
                                    </a:lnTo>
                                    <a:lnTo>
                                      <a:pt x="214" y="8"/>
                                    </a:lnTo>
                                    <a:lnTo>
                                      <a:pt x="239" y="3"/>
                                    </a:lnTo>
                                    <a:lnTo>
                                      <a:pt x="268" y="0"/>
                                    </a:lnTo>
                                    <a:lnTo>
                                      <a:pt x="297" y="0"/>
                                    </a:lnTo>
                                    <a:lnTo>
                                      <a:pt x="319" y="1"/>
                                    </a:lnTo>
                                    <a:lnTo>
                                      <a:pt x="342" y="4"/>
                                    </a:lnTo>
                                    <a:lnTo>
                                      <a:pt x="363" y="8"/>
                                    </a:lnTo>
                                    <a:lnTo>
                                      <a:pt x="391" y="15"/>
                                    </a:lnTo>
                                    <a:lnTo>
                                      <a:pt x="412" y="25"/>
                                    </a:lnTo>
                                    <a:lnTo>
                                      <a:pt x="431" y="34"/>
                                    </a:lnTo>
                                    <a:lnTo>
                                      <a:pt x="451" y="45"/>
                                    </a:lnTo>
                                    <a:lnTo>
                                      <a:pt x="468" y="61"/>
                                    </a:lnTo>
                                    <a:lnTo>
                                      <a:pt x="483" y="77"/>
                                    </a:lnTo>
                                    <a:lnTo>
                                      <a:pt x="496" y="93"/>
                                    </a:lnTo>
                                    <a:lnTo>
                                      <a:pt x="510" y="112"/>
                                    </a:lnTo>
                                    <a:lnTo>
                                      <a:pt x="522" y="129"/>
                                    </a:lnTo>
                                    <a:lnTo>
                                      <a:pt x="530" y="148"/>
                                    </a:lnTo>
                                    <a:lnTo>
                                      <a:pt x="535" y="169"/>
                                    </a:lnTo>
                                    <a:lnTo>
                                      <a:pt x="539" y="190"/>
                                    </a:lnTo>
                                    <a:lnTo>
                                      <a:pt x="541" y="206"/>
                                    </a:lnTo>
                                    <a:lnTo>
                                      <a:pt x="541" y="224"/>
                                    </a:lnTo>
                                    <a:lnTo>
                                      <a:pt x="536" y="236"/>
                                    </a:lnTo>
                                    <a:lnTo>
                                      <a:pt x="528" y="257"/>
                                    </a:lnTo>
                                    <a:lnTo>
                                      <a:pt x="516" y="281"/>
                                    </a:lnTo>
                                    <a:lnTo>
                                      <a:pt x="506" y="303"/>
                                    </a:lnTo>
                                    <a:lnTo>
                                      <a:pt x="497" y="320"/>
                                    </a:lnTo>
                                    <a:lnTo>
                                      <a:pt x="491" y="340"/>
                                    </a:lnTo>
                                    <a:lnTo>
                                      <a:pt x="485" y="358"/>
                                    </a:lnTo>
                                    <a:lnTo>
                                      <a:pt x="480" y="376"/>
                                    </a:lnTo>
                                    <a:lnTo>
                                      <a:pt x="477" y="385"/>
                                    </a:lnTo>
                                    <a:lnTo>
                                      <a:pt x="476" y="399"/>
                                    </a:lnTo>
                                    <a:lnTo>
                                      <a:pt x="475" y="421"/>
                                    </a:lnTo>
                                    <a:lnTo>
                                      <a:pt x="389" y="441"/>
                                    </a:lnTo>
                                    <a:lnTo>
                                      <a:pt x="387" y="427"/>
                                    </a:lnTo>
                                    <a:lnTo>
                                      <a:pt x="384" y="417"/>
                                    </a:lnTo>
                                    <a:lnTo>
                                      <a:pt x="379" y="409"/>
                                    </a:lnTo>
                                    <a:lnTo>
                                      <a:pt x="368" y="404"/>
                                    </a:lnTo>
                                    <a:lnTo>
                                      <a:pt x="350" y="407"/>
                                    </a:lnTo>
                                    <a:lnTo>
                                      <a:pt x="330" y="410"/>
                                    </a:lnTo>
                                    <a:lnTo>
                                      <a:pt x="306" y="416"/>
                                    </a:lnTo>
                                    <a:lnTo>
                                      <a:pt x="283" y="422"/>
                                    </a:lnTo>
                                    <a:lnTo>
                                      <a:pt x="271" y="426"/>
                                    </a:lnTo>
                                    <a:lnTo>
                                      <a:pt x="258" y="436"/>
                                    </a:lnTo>
                                    <a:lnTo>
                                      <a:pt x="243" y="448"/>
                                    </a:lnTo>
                                    <a:lnTo>
                                      <a:pt x="222" y="465"/>
                                    </a:lnTo>
                                    <a:lnTo>
                                      <a:pt x="210" y="468"/>
                                    </a:lnTo>
                                    <a:lnTo>
                                      <a:pt x="191" y="470"/>
                                    </a:lnTo>
                                    <a:lnTo>
                                      <a:pt x="173" y="470"/>
                                    </a:lnTo>
                                    <a:lnTo>
                                      <a:pt x="163" y="467"/>
                                    </a:lnTo>
                                    <a:lnTo>
                                      <a:pt x="150" y="461"/>
                                    </a:lnTo>
                                    <a:lnTo>
                                      <a:pt x="134" y="455"/>
                                    </a:lnTo>
                                    <a:lnTo>
                                      <a:pt x="126" y="446"/>
                                    </a:lnTo>
                                    <a:lnTo>
                                      <a:pt x="117" y="433"/>
                                    </a:lnTo>
                                    <a:lnTo>
                                      <a:pt x="107" y="418"/>
                                    </a:lnTo>
                                    <a:lnTo>
                                      <a:pt x="98" y="404"/>
                                    </a:lnTo>
                                    <a:lnTo>
                                      <a:pt x="81" y="387"/>
                                    </a:lnTo>
                                    <a:lnTo>
                                      <a:pt x="69" y="371"/>
                                    </a:lnTo>
                                    <a:lnTo>
                                      <a:pt x="49" y="354"/>
                                    </a:lnTo>
                                    <a:lnTo>
                                      <a:pt x="35" y="340"/>
                                    </a:lnTo>
                                    <a:lnTo>
                                      <a:pt x="26" y="329"/>
                                    </a:lnTo>
                                    <a:lnTo>
                                      <a:pt x="21" y="319"/>
                                    </a:lnTo>
                                    <a:lnTo>
                                      <a:pt x="14" y="301"/>
                                    </a:lnTo>
                                    <a:lnTo>
                                      <a:pt x="6" y="280"/>
                                    </a:lnTo>
                                    <a:lnTo>
                                      <a:pt x="2" y="260"/>
                                    </a:lnTo>
                                    <a:lnTo>
                                      <a:pt x="0" y="238"/>
                                    </a:lnTo>
                                    <a:lnTo>
                                      <a:pt x="1" y="223"/>
                                    </a:lnTo>
                                    <a:close/>
                                  </a:path>
                                </a:pathLst>
                              </a:custGeom>
                              <a:solidFill>
                                <a:srgbClr val="FF4040"/>
                              </a:solidFill>
                              <a:ln w="9525">
                                <a:noFill/>
                                <a:round/>
                                <a:headEnd/>
                                <a:tailEnd/>
                              </a:ln>
                            </p:spPr>
                            <p:txBody>
                              <a:bodyPr/>
                              <a:lstStyle/>
                              <a:p>
                                <a:endParaRPr lang="cs-CZ"/>
                              </a:p>
                            </p:txBody>
                          </p:sp>
                          <p:sp>
                            <p:nvSpPr>
                              <p:cNvPr id="11493" name="Freeform 127"/>
                              <p:cNvSpPr>
                                <a:spLocks/>
                              </p:cNvSpPr>
                              <p:nvPr/>
                            </p:nvSpPr>
                            <p:spPr bwMode="auto">
                              <a:xfrm>
                                <a:off x="2169" y="1685"/>
                                <a:ext cx="99" cy="85"/>
                              </a:xfrm>
                              <a:custGeom>
                                <a:avLst/>
                                <a:gdLst>
                                  <a:gd name="T0" fmla="*/ 0 w 492"/>
                                  <a:gd name="T1" fmla="*/ 7 h 428"/>
                                  <a:gd name="T2" fmla="*/ 1 w 492"/>
                                  <a:gd name="T3" fmla="*/ 6 h 428"/>
                                  <a:gd name="T4" fmla="*/ 2 w 492"/>
                                  <a:gd name="T5" fmla="*/ 5 h 428"/>
                                  <a:gd name="T6" fmla="*/ 3 w 492"/>
                                  <a:gd name="T7" fmla="*/ 4 h 428"/>
                                  <a:gd name="T8" fmla="*/ 4 w 492"/>
                                  <a:gd name="T9" fmla="*/ 3 h 428"/>
                                  <a:gd name="T10" fmla="*/ 5 w 492"/>
                                  <a:gd name="T11" fmla="*/ 2 h 428"/>
                                  <a:gd name="T12" fmla="*/ 6 w 492"/>
                                  <a:gd name="T13" fmla="*/ 1 h 428"/>
                                  <a:gd name="T14" fmla="*/ 8 w 492"/>
                                  <a:gd name="T15" fmla="*/ 0 h 428"/>
                                  <a:gd name="T16" fmla="*/ 10 w 492"/>
                                  <a:gd name="T17" fmla="*/ 0 h 428"/>
                                  <a:gd name="T18" fmla="*/ 12 w 492"/>
                                  <a:gd name="T19" fmla="*/ 0 h 428"/>
                                  <a:gd name="T20" fmla="*/ 13 w 492"/>
                                  <a:gd name="T21" fmla="*/ 0 h 428"/>
                                  <a:gd name="T22" fmla="*/ 15 w 492"/>
                                  <a:gd name="T23" fmla="*/ 1 h 428"/>
                                  <a:gd name="T24" fmla="*/ 17 w 492"/>
                                  <a:gd name="T25" fmla="*/ 2 h 428"/>
                                  <a:gd name="T26" fmla="*/ 18 w 492"/>
                                  <a:gd name="T27" fmla="*/ 3 h 428"/>
                                  <a:gd name="T28" fmla="*/ 19 w 492"/>
                                  <a:gd name="T29" fmla="*/ 4 h 428"/>
                                  <a:gd name="T30" fmla="*/ 20 w 492"/>
                                  <a:gd name="T31" fmla="*/ 5 h 428"/>
                                  <a:gd name="T32" fmla="*/ 20 w 492"/>
                                  <a:gd name="T33" fmla="*/ 7 h 428"/>
                                  <a:gd name="T34" fmla="*/ 20 w 492"/>
                                  <a:gd name="T35" fmla="*/ 8 h 428"/>
                                  <a:gd name="T36" fmla="*/ 20 w 492"/>
                                  <a:gd name="T37" fmla="*/ 9 h 428"/>
                                  <a:gd name="T38" fmla="*/ 19 w 492"/>
                                  <a:gd name="T39" fmla="*/ 11 h 428"/>
                                  <a:gd name="T40" fmla="*/ 18 w 492"/>
                                  <a:gd name="T41" fmla="*/ 12 h 428"/>
                                  <a:gd name="T42" fmla="*/ 18 w 492"/>
                                  <a:gd name="T43" fmla="*/ 14 h 428"/>
                                  <a:gd name="T44" fmla="*/ 18 w 492"/>
                                  <a:gd name="T45" fmla="*/ 14 h 428"/>
                                  <a:gd name="T46" fmla="*/ 14 w 492"/>
                                  <a:gd name="T47" fmla="*/ 16 h 428"/>
                                  <a:gd name="T48" fmla="*/ 14 w 492"/>
                                  <a:gd name="T49" fmla="*/ 15 h 428"/>
                                  <a:gd name="T50" fmla="*/ 13 w 492"/>
                                  <a:gd name="T51" fmla="*/ 14 h 428"/>
                                  <a:gd name="T52" fmla="*/ 12 w 492"/>
                                  <a:gd name="T53" fmla="*/ 15 h 428"/>
                                  <a:gd name="T54" fmla="*/ 10 w 492"/>
                                  <a:gd name="T55" fmla="*/ 15 h 428"/>
                                  <a:gd name="T56" fmla="*/ 9 w 492"/>
                                  <a:gd name="T57" fmla="*/ 16 h 428"/>
                                  <a:gd name="T58" fmla="*/ 8 w 492"/>
                                  <a:gd name="T59" fmla="*/ 17 h 428"/>
                                  <a:gd name="T60" fmla="*/ 7 w 492"/>
                                  <a:gd name="T61" fmla="*/ 17 h 428"/>
                                  <a:gd name="T62" fmla="*/ 6 w 492"/>
                                  <a:gd name="T63" fmla="*/ 17 h 428"/>
                                  <a:gd name="T64" fmla="*/ 5 w 492"/>
                                  <a:gd name="T65" fmla="*/ 16 h 428"/>
                                  <a:gd name="T66" fmla="*/ 4 w 492"/>
                                  <a:gd name="T67" fmla="*/ 15 h 428"/>
                                  <a:gd name="T68" fmla="*/ 4 w 492"/>
                                  <a:gd name="T69" fmla="*/ 14 h 428"/>
                                  <a:gd name="T70" fmla="*/ 2 w 492"/>
                                  <a:gd name="T71" fmla="*/ 13 h 428"/>
                                  <a:gd name="T72" fmla="*/ 1 w 492"/>
                                  <a:gd name="T73" fmla="*/ 12 h 428"/>
                                  <a:gd name="T74" fmla="*/ 1 w 492"/>
                                  <a:gd name="T75" fmla="*/ 12 h 428"/>
                                  <a:gd name="T76" fmla="*/ 0 w 492"/>
                                  <a:gd name="T77" fmla="*/ 10 h 428"/>
                                  <a:gd name="T78" fmla="*/ 0 w 492"/>
                                  <a:gd name="T79" fmla="*/ 9 h 4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92"/>
                                  <a:gd name="T121" fmla="*/ 0 h 428"/>
                                  <a:gd name="T122" fmla="*/ 492 w 492"/>
                                  <a:gd name="T123" fmla="*/ 428 h 4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92" h="428">
                                    <a:moveTo>
                                      <a:pt x="0" y="203"/>
                                    </a:moveTo>
                                    <a:lnTo>
                                      <a:pt x="7" y="187"/>
                                    </a:lnTo>
                                    <a:lnTo>
                                      <a:pt x="14" y="171"/>
                                    </a:lnTo>
                                    <a:lnTo>
                                      <a:pt x="23" y="155"/>
                                    </a:lnTo>
                                    <a:lnTo>
                                      <a:pt x="33" y="144"/>
                                    </a:lnTo>
                                    <a:lnTo>
                                      <a:pt x="43" y="134"/>
                                    </a:lnTo>
                                    <a:lnTo>
                                      <a:pt x="56" y="120"/>
                                    </a:lnTo>
                                    <a:lnTo>
                                      <a:pt x="72" y="105"/>
                                    </a:lnTo>
                                    <a:lnTo>
                                      <a:pt x="83" y="87"/>
                                    </a:lnTo>
                                    <a:lnTo>
                                      <a:pt x="94" y="73"/>
                                    </a:lnTo>
                                    <a:lnTo>
                                      <a:pt x="108" y="61"/>
                                    </a:lnTo>
                                    <a:lnTo>
                                      <a:pt x="123" y="47"/>
                                    </a:lnTo>
                                    <a:lnTo>
                                      <a:pt x="138" y="35"/>
                                    </a:lnTo>
                                    <a:lnTo>
                                      <a:pt x="153" y="25"/>
                                    </a:lnTo>
                                    <a:lnTo>
                                      <a:pt x="174" y="15"/>
                                    </a:lnTo>
                                    <a:lnTo>
                                      <a:pt x="194" y="8"/>
                                    </a:lnTo>
                                    <a:lnTo>
                                      <a:pt x="217" y="2"/>
                                    </a:lnTo>
                                    <a:lnTo>
                                      <a:pt x="244" y="0"/>
                                    </a:lnTo>
                                    <a:lnTo>
                                      <a:pt x="270" y="0"/>
                                    </a:lnTo>
                                    <a:lnTo>
                                      <a:pt x="290" y="0"/>
                                    </a:lnTo>
                                    <a:lnTo>
                                      <a:pt x="311" y="3"/>
                                    </a:lnTo>
                                    <a:lnTo>
                                      <a:pt x="330" y="8"/>
                                    </a:lnTo>
                                    <a:lnTo>
                                      <a:pt x="356" y="13"/>
                                    </a:lnTo>
                                    <a:lnTo>
                                      <a:pt x="375" y="23"/>
                                    </a:lnTo>
                                    <a:lnTo>
                                      <a:pt x="392" y="31"/>
                                    </a:lnTo>
                                    <a:lnTo>
                                      <a:pt x="410" y="42"/>
                                    </a:lnTo>
                                    <a:lnTo>
                                      <a:pt x="425" y="55"/>
                                    </a:lnTo>
                                    <a:lnTo>
                                      <a:pt x="440" y="71"/>
                                    </a:lnTo>
                                    <a:lnTo>
                                      <a:pt x="451" y="84"/>
                                    </a:lnTo>
                                    <a:lnTo>
                                      <a:pt x="463" y="103"/>
                                    </a:lnTo>
                                    <a:lnTo>
                                      <a:pt x="475" y="118"/>
                                    </a:lnTo>
                                    <a:lnTo>
                                      <a:pt x="482" y="135"/>
                                    </a:lnTo>
                                    <a:lnTo>
                                      <a:pt x="487" y="155"/>
                                    </a:lnTo>
                                    <a:lnTo>
                                      <a:pt x="491" y="173"/>
                                    </a:lnTo>
                                    <a:lnTo>
                                      <a:pt x="492" y="188"/>
                                    </a:lnTo>
                                    <a:lnTo>
                                      <a:pt x="492" y="204"/>
                                    </a:lnTo>
                                    <a:lnTo>
                                      <a:pt x="488" y="215"/>
                                    </a:lnTo>
                                    <a:lnTo>
                                      <a:pt x="481" y="234"/>
                                    </a:lnTo>
                                    <a:lnTo>
                                      <a:pt x="469" y="257"/>
                                    </a:lnTo>
                                    <a:lnTo>
                                      <a:pt x="461" y="276"/>
                                    </a:lnTo>
                                    <a:lnTo>
                                      <a:pt x="452" y="292"/>
                                    </a:lnTo>
                                    <a:lnTo>
                                      <a:pt x="447" y="310"/>
                                    </a:lnTo>
                                    <a:lnTo>
                                      <a:pt x="441" y="326"/>
                                    </a:lnTo>
                                    <a:lnTo>
                                      <a:pt x="437" y="343"/>
                                    </a:lnTo>
                                    <a:lnTo>
                                      <a:pt x="434" y="351"/>
                                    </a:lnTo>
                                    <a:lnTo>
                                      <a:pt x="433" y="364"/>
                                    </a:lnTo>
                                    <a:lnTo>
                                      <a:pt x="432" y="384"/>
                                    </a:lnTo>
                                    <a:lnTo>
                                      <a:pt x="354" y="402"/>
                                    </a:lnTo>
                                    <a:lnTo>
                                      <a:pt x="352" y="389"/>
                                    </a:lnTo>
                                    <a:lnTo>
                                      <a:pt x="349" y="380"/>
                                    </a:lnTo>
                                    <a:lnTo>
                                      <a:pt x="345" y="373"/>
                                    </a:lnTo>
                                    <a:lnTo>
                                      <a:pt x="335" y="368"/>
                                    </a:lnTo>
                                    <a:lnTo>
                                      <a:pt x="318" y="371"/>
                                    </a:lnTo>
                                    <a:lnTo>
                                      <a:pt x="300" y="374"/>
                                    </a:lnTo>
                                    <a:lnTo>
                                      <a:pt x="277" y="379"/>
                                    </a:lnTo>
                                    <a:lnTo>
                                      <a:pt x="257" y="385"/>
                                    </a:lnTo>
                                    <a:lnTo>
                                      <a:pt x="247" y="388"/>
                                    </a:lnTo>
                                    <a:lnTo>
                                      <a:pt x="235" y="397"/>
                                    </a:lnTo>
                                    <a:lnTo>
                                      <a:pt x="221" y="408"/>
                                    </a:lnTo>
                                    <a:lnTo>
                                      <a:pt x="203" y="424"/>
                                    </a:lnTo>
                                    <a:lnTo>
                                      <a:pt x="191" y="427"/>
                                    </a:lnTo>
                                    <a:lnTo>
                                      <a:pt x="174" y="428"/>
                                    </a:lnTo>
                                    <a:lnTo>
                                      <a:pt x="158" y="428"/>
                                    </a:lnTo>
                                    <a:lnTo>
                                      <a:pt x="148" y="426"/>
                                    </a:lnTo>
                                    <a:lnTo>
                                      <a:pt x="136" y="420"/>
                                    </a:lnTo>
                                    <a:lnTo>
                                      <a:pt x="123" y="414"/>
                                    </a:lnTo>
                                    <a:lnTo>
                                      <a:pt x="115" y="407"/>
                                    </a:lnTo>
                                    <a:lnTo>
                                      <a:pt x="106" y="395"/>
                                    </a:lnTo>
                                    <a:lnTo>
                                      <a:pt x="97" y="381"/>
                                    </a:lnTo>
                                    <a:lnTo>
                                      <a:pt x="90" y="368"/>
                                    </a:lnTo>
                                    <a:lnTo>
                                      <a:pt x="74" y="353"/>
                                    </a:lnTo>
                                    <a:lnTo>
                                      <a:pt x="62" y="339"/>
                                    </a:lnTo>
                                    <a:lnTo>
                                      <a:pt x="45" y="323"/>
                                    </a:lnTo>
                                    <a:lnTo>
                                      <a:pt x="32" y="310"/>
                                    </a:lnTo>
                                    <a:lnTo>
                                      <a:pt x="24" y="301"/>
                                    </a:lnTo>
                                    <a:lnTo>
                                      <a:pt x="19" y="290"/>
                                    </a:lnTo>
                                    <a:lnTo>
                                      <a:pt x="12" y="274"/>
                                    </a:lnTo>
                                    <a:lnTo>
                                      <a:pt x="6" y="255"/>
                                    </a:lnTo>
                                    <a:lnTo>
                                      <a:pt x="2" y="237"/>
                                    </a:lnTo>
                                    <a:lnTo>
                                      <a:pt x="0" y="218"/>
                                    </a:lnTo>
                                    <a:lnTo>
                                      <a:pt x="0" y="203"/>
                                    </a:lnTo>
                                    <a:close/>
                                  </a:path>
                                </a:pathLst>
                              </a:custGeom>
                              <a:solidFill>
                                <a:srgbClr val="FF0000"/>
                              </a:solidFill>
                              <a:ln w="9525">
                                <a:noFill/>
                                <a:round/>
                                <a:headEnd/>
                                <a:tailEnd/>
                              </a:ln>
                            </p:spPr>
                            <p:txBody>
                              <a:bodyPr/>
                              <a:lstStyle/>
                              <a:p>
                                <a:endParaRPr lang="cs-CZ"/>
                              </a:p>
                            </p:txBody>
                          </p:sp>
                          <p:sp>
                            <p:nvSpPr>
                              <p:cNvPr id="11494" name="Freeform 128"/>
                              <p:cNvSpPr>
                                <a:spLocks/>
                              </p:cNvSpPr>
                              <p:nvPr/>
                            </p:nvSpPr>
                            <p:spPr bwMode="auto">
                              <a:xfrm>
                                <a:off x="2176" y="1691"/>
                                <a:ext cx="89" cy="77"/>
                              </a:xfrm>
                              <a:custGeom>
                                <a:avLst/>
                                <a:gdLst>
                                  <a:gd name="T0" fmla="*/ 0 w 441"/>
                                  <a:gd name="T1" fmla="*/ 7 h 383"/>
                                  <a:gd name="T2" fmla="*/ 1 w 441"/>
                                  <a:gd name="T3" fmla="*/ 6 h 383"/>
                                  <a:gd name="T4" fmla="*/ 2 w 441"/>
                                  <a:gd name="T5" fmla="*/ 5 h 383"/>
                                  <a:gd name="T6" fmla="*/ 3 w 441"/>
                                  <a:gd name="T7" fmla="*/ 4 h 383"/>
                                  <a:gd name="T8" fmla="*/ 3 w 441"/>
                                  <a:gd name="T9" fmla="*/ 3 h 383"/>
                                  <a:gd name="T10" fmla="*/ 4 w 441"/>
                                  <a:gd name="T11" fmla="*/ 2 h 383"/>
                                  <a:gd name="T12" fmla="*/ 6 w 441"/>
                                  <a:gd name="T13" fmla="*/ 1 h 383"/>
                                  <a:gd name="T14" fmla="*/ 7 w 441"/>
                                  <a:gd name="T15" fmla="*/ 0 h 383"/>
                                  <a:gd name="T16" fmla="*/ 9 w 441"/>
                                  <a:gd name="T17" fmla="*/ 0 h 383"/>
                                  <a:gd name="T18" fmla="*/ 11 w 441"/>
                                  <a:gd name="T19" fmla="*/ 0 h 383"/>
                                  <a:gd name="T20" fmla="*/ 12 w 441"/>
                                  <a:gd name="T21" fmla="*/ 0 h 383"/>
                                  <a:gd name="T22" fmla="*/ 14 w 441"/>
                                  <a:gd name="T23" fmla="*/ 1 h 383"/>
                                  <a:gd name="T24" fmla="*/ 15 w 441"/>
                                  <a:gd name="T25" fmla="*/ 1 h 383"/>
                                  <a:gd name="T26" fmla="*/ 16 w 441"/>
                                  <a:gd name="T27" fmla="*/ 3 h 383"/>
                                  <a:gd name="T28" fmla="*/ 17 w 441"/>
                                  <a:gd name="T29" fmla="*/ 4 h 383"/>
                                  <a:gd name="T30" fmla="*/ 18 w 441"/>
                                  <a:gd name="T31" fmla="*/ 5 h 383"/>
                                  <a:gd name="T32" fmla="*/ 18 w 441"/>
                                  <a:gd name="T33" fmla="*/ 6 h 383"/>
                                  <a:gd name="T34" fmla="*/ 18 w 441"/>
                                  <a:gd name="T35" fmla="*/ 7 h 383"/>
                                  <a:gd name="T36" fmla="*/ 18 w 441"/>
                                  <a:gd name="T37" fmla="*/ 8 h 383"/>
                                  <a:gd name="T38" fmla="*/ 17 w 441"/>
                                  <a:gd name="T39" fmla="*/ 10 h 383"/>
                                  <a:gd name="T40" fmla="*/ 16 w 441"/>
                                  <a:gd name="T41" fmla="*/ 11 h 383"/>
                                  <a:gd name="T42" fmla="*/ 16 w 441"/>
                                  <a:gd name="T43" fmla="*/ 12 h 383"/>
                                  <a:gd name="T44" fmla="*/ 16 w 441"/>
                                  <a:gd name="T45" fmla="*/ 13 h 383"/>
                                  <a:gd name="T46" fmla="*/ 13 w 441"/>
                                  <a:gd name="T47" fmla="*/ 15 h 383"/>
                                  <a:gd name="T48" fmla="*/ 13 w 441"/>
                                  <a:gd name="T49" fmla="*/ 14 h 383"/>
                                  <a:gd name="T50" fmla="*/ 12 w 441"/>
                                  <a:gd name="T51" fmla="*/ 13 h 383"/>
                                  <a:gd name="T52" fmla="*/ 11 w 441"/>
                                  <a:gd name="T53" fmla="*/ 14 h 383"/>
                                  <a:gd name="T54" fmla="*/ 9 w 441"/>
                                  <a:gd name="T55" fmla="*/ 14 h 383"/>
                                  <a:gd name="T56" fmla="*/ 9 w 441"/>
                                  <a:gd name="T57" fmla="*/ 14 h 383"/>
                                  <a:gd name="T58" fmla="*/ 7 w 441"/>
                                  <a:gd name="T59" fmla="*/ 15 h 383"/>
                                  <a:gd name="T60" fmla="*/ 6 w 441"/>
                                  <a:gd name="T61" fmla="*/ 15 h 383"/>
                                  <a:gd name="T62" fmla="*/ 5 w 441"/>
                                  <a:gd name="T63" fmla="*/ 15 h 383"/>
                                  <a:gd name="T64" fmla="*/ 4 w 441"/>
                                  <a:gd name="T65" fmla="*/ 15 h 383"/>
                                  <a:gd name="T66" fmla="*/ 4 w 441"/>
                                  <a:gd name="T67" fmla="*/ 14 h 383"/>
                                  <a:gd name="T68" fmla="*/ 3 w 441"/>
                                  <a:gd name="T69" fmla="*/ 13 h 383"/>
                                  <a:gd name="T70" fmla="*/ 2 w 441"/>
                                  <a:gd name="T71" fmla="*/ 12 h 383"/>
                                  <a:gd name="T72" fmla="*/ 1 w 441"/>
                                  <a:gd name="T73" fmla="*/ 11 h 383"/>
                                  <a:gd name="T74" fmla="*/ 1 w 441"/>
                                  <a:gd name="T75" fmla="*/ 10 h 383"/>
                                  <a:gd name="T76" fmla="*/ 0 w 441"/>
                                  <a:gd name="T77" fmla="*/ 9 h 383"/>
                                  <a:gd name="T78" fmla="*/ 0 w 441"/>
                                  <a:gd name="T79" fmla="*/ 8 h 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1"/>
                                  <a:gd name="T121" fmla="*/ 0 h 383"/>
                                  <a:gd name="T122" fmla="*/ 441 w 441"/>
                                  <a:gd name="T123" fmla="*/ 383 h 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1" h="383">
                                    <a:moveTo>
                                      <a:pt x="0" y="182"/>
                                    </a:moveTo>
                                    <a:lnTo>
                                      <a:pt x="6" y="167"/>
                                    </a:lnTo>
                                    <a:lnTo>
                                      <a:pt x="12" y="154"/>
                                    </a:lnTo>
                                    <a:lnTo>
                                      <a:pt x="19" y="138"/>
                                    </a:lnTo>
                                    <a:lnTo>
                                      <a:pt x="28" y="128"/>
                                    </a:lnTo>
                                    <a:lnTo>
                                      <a:pt x="38" y="120"/>
                                    </a:lnTo>
                                    <a:lnTo>
                                      <a:pt x="50" y="108"/>
                                    </a:lnTo>
                                    <a:lnTo>
                                      <a:pt x="63" y="93"/>
                                    </a:lnTo>
                                    <a:lnTo>
                                      <a:pt x="73" y="78"/>
                                    </a:lnTo>
                                    <a:lnTo>
                                      <a:pt x="84" y="64"/>
                                    </a:lnTo>
                                    <a:lnTo>
                                      <a:pt x="97" y="54"/>
                                    </a:lnTo>
                                    <a:lnTo>
                                      <a:pt x="110" y="42"/>
                                    </a:lnTo>
                                    <a:lnTo>
                                      <a:pt x="124" y="31"/>
                                    </a:lnTo>
                                    <a:lnTo>
                                      <a:pt x="137" y="21"/>
                                    </a:lnTo>
                                    <a:lnTo>
                                      <a:pt x="155" y="13"/>
                                    </a:lnTo>
                                    <a:lnTo>
                                      <a:pt x="174" y="7"/>
                                    </a:lnTo>
                                    <a:lnTo>
                                      <a:pt x="194" y="1"/>
                                    </a:lnTo>
                                    <a:lnTo>
                                      <a:pt x="219" y="0"/>
                                    </a:lnTo>
                                    <a:lnTo>
                                      <a:pt x="241" y="0"/>
                                    </a:lnTo>
                                    <a:lnTo>
                                      <a:pt x="261" y="0"/>
                                    </a:lnTo>
                                    <a:lnTo>
                                      <a:pt x="279" y="2"/>
                                    </a:lnTo>
                                    <a:lnTo>
                                      <a:pt x="296" y="7"/>
                                    </a:lnTo>
                                    <a:lnTo>
                                      <a:pt x="319" y="11"/>
                                    </a:lnTo>
                                    <a:lnTo>
                                      <a:pt x="336" y="19"/>
                                    </a:lnTo>
                                    <a:lnTo>
                                      <a:pt x="351" y="27"/>
                                    </a:lnTo>
                                    <a:lnTo>
                                      <a:pt x="368" y="37"/>
                                    </a:lnTo>
                                    <a:lnTo>
                                      <a:pt x="381" y="49"/>
                                    </a:lnTo>
                                    <a:lnTo>
                                      <a:pt x="395" y="63"/>
                                    </a:lnTo>
                                    <a:lnTo>
                                      <a:pt x="405" y="75"/>
                                    </a:lnTo>
                                    <a:lnTo>
                                      <a:pt x="415" y="91"/>
                                    </a:lnTo>
                                    <a:lnTo>
                                      <a:pt x="425" y="106"/>
                                    </a:lnTo>
                                    <a:lnTo>
                                      <a:pt x="432" y="121"/>
                                    </a:lnTo>
                                    <a:lnTo>
                                      <a:pt x="437" y="138"/>
                                    </a:lnTo>
                                    <a:lnTo>
                                      <a:pt x="441" y="155"/>
                                    </a:lnTo>
                                    <a:lnTo>
                                      <a:pt x="441" y="168"/>
                                    </a:lnTo>
                                    <a:lnTo>
                                      <a:pt x="441" y="182"/>
                                    </a:lnTo>
                                    <a:lnTo>
                                      <a:pt x="438" y="193"/>
                                    </a:lnTo>
                                    <a:lnTo>
                                      <a:pt x="431" y="210"/>
                                    </a:lnTo>
                                    <a:lnTo>
                                      <a:pt x="421" y="230"/>
                                    </a:lnTo>
                                    <a:lnTo>
                                      <a:pt x="414" y="247"/>
                                    </a:lnTo>
                                    <a:lnTo>
                                      <a:pt x="405" y="262"/>
                                    </a:lnTo>
                                    <a:lnTo>
                                      <a:pt x="401" y="278"/>
                                    </a:lnTo>
                                    <a:lnTo>
                                      <a:pt x="396" y="292"/>
                                    </a:lnTo>
                                    <a:lnTo>
                                      <a:pt x="392" y="308"/>
                                    </a:lnTo>
                                    <a:lnTo>
                                      <a:pt x="388" y="315"/>
                                    </a:lnTo>
                                    <a:lnTo>
                                      <a:pt x="387" y="327"/>
                                    </a:lnTo>
                                    <a:lnTo>
                                      <a:pt x="386" y="344"/>
                                    </a:lnTo>
                                    <a:lnTo>
                                      <a:pt x="317" y="361"/>
                                    </a:lnTo>
                                    <a:lnTo>
                                      <a:pt x="315" y="349"/>
                                    </a:lnTo>
                                    <a:lnTo>
                                      <a:pt x="313" y="340"/>
                                    </a:lnTo>
                                    <a:lnTo>
                                      <a:pt x="309" y="335"/>
                                    </a:lnTo>
                                    <a:lnTo>
                                      <a:pt x="301" y="330"/>
                                    </a:lnTo>
                                    <a:lnTo>
                                      <a:pt x="285" y="333"/>
                                    </a:lnTo>
                                    <a:lnTo>
                                      <a:pt x="269" y="336"/>
                                    </a:lnTo>
                                    <a:lnTo>
                                      <a:pt x="248" y="339"/>
                                    </a:lnTo>
                                    <a:lnTo>
                                      <a:pt x="230" y="346"/>
                                    </a:lnTo>
                                    <a:lnTo>
                                      <a:pt x="221" y="348"/>
                                    </a:lnTo>
                                    <a:lnTo>
                                      <a:pt x="211" y="356"/>
                                    </a:lnTo>
                                    <a:lnTo>
                                      <a:pt x="198" y="366"/>
                                    </a:lnTo>
                                    <a:lnTo>
                                      <a:pt x="181" y="380"/>
                                    </a:lnTo>
                                    <a:lnTo>
                                      <a:pt x="171" y="383"/>
                                    </a:lnTo>
                                    <a:lnTo>
                                      <a:pt x="155" y="383"/>
                                    </a:lnTo>
                                    <a:lnTo>
                                      <a:pt x="141" y="383"/>
                                    </a:lnTo>
                                    <a:lnTo>
                                      <a:pt x="133" y="382"/>
                                    </a:lnTo>
                                    <a:lnTo>
                                      <a:pt x="122" y="376"/>
                                    </a:lnTo>
                                    <a:lnTo>
                                      <a:pt x="109" y="372"/>
                                    </a:lnTo>
                                    <a:lnTo>
                                      <a:pt x="102" y="365"/>
                                    </a:lnTo>
                                    <a:lnTo>
                                      <a:pt x="95" y="355"/>
                                    </a:lnTo>
                                    <a:lnTo>
                                      <a:pt x="87" y="341"/>
                                    </a:lnTo>
                                    <a:lnTo>
                                      <a:pt x="81" y="330"/>
                                    </a:lnTo>
                                    <a:lnTo>
                                      <a:pt x="65" y="317"/>
                                    </a:lnTo>
                                    <a:lnTo>
                                      <a:pt x="55" y="303"/>
                                    </a:lnTo>
                                    <a:lnTo>
                                      <a:pt x="40" y="290"/>
                                    </a:lnTo>
                                    <a:lnTo>
                                      <a:pt x="27" y="278"/>
                                    </a:lnTo>
                                    <a:lnTo>
                                      <a:pt x="20" y="270"/>
                                    </a:lnTo>
                                    <a:lnTo>
                                      <a:pt x="17" y="260"/>
                                    </a:lnTo>
                                    <a:lnTo>
                                      <a:pt x="10" y="246"/>
                                    </a:lnTo>
                                    <a:lnTo>
                                      <a:pt x="5" y="229"/>
                                    </a:lnTo>
                                    <a:lnTo>
                                      <a:pt x="1" y="212"/>
                                    </a:lnTo>
                                    <a:lnTo>
                                      <a:pt x="0" y="195"/>
                                    </a:lnTo>
                                    <a:lnTo>
                                      <a:pt x="0" y="182"/>
                                    </a:lnTo>
                                    <a:close/>
                                  </a:path>
                                </a:pathLst>
                              </a:custGeom>
                              <a:solidFill>
                                <a:srgbClr val="E00000"/>
                              </a:solidFill>
                              <a:ln w="9525">
                                <a:noFill/>
                                <a:round/>
                                <a:headEnd/>
                                <a:tailEnd/>
                              </a:ln>
                            </p:spPr>
                            <p:txBody>
                              <a:bodyPr/>
                              <a:lstStyle/>
                              <a:p>
                                <a:endParaRPr lang="cs-CZ"/>
                              </a:p>
                            </p:txBody>
                          </p:sp>
                          <p:sp>
                            <p:nvSpPr>
                              <p:cNvPr id="11495" name="Freeform 129"/>
                              <p:cNvSpPr>
                                <a:spLocks/>
                              </p:cNvSpPr>
                              <p:nvPr/>
                            </p:nvSpPr>
                            <p:spPr bwMode="auto">
                              <a:xfrm>
                                <a:off x="2183" y="1697"/>
                                <a:ext cx="79" cy="69"/>
                              </a:xfrm>
                              <a:custGeom>
                                <a:avLst/>
                                <a:gdLst>
                                  <a:gd name="T0" fmla="*/ 0 w 396"/>
                                  <a:gd name="T1" fmla="*/ 6 h 345"/>
                                  <a:gd name="T2" fmla="*/ 1 w 396"/>
                                  <a:gd name="T3" fmla="*/ 5 h 345"/>
                                  <a:gd name="T4" fmla="*/ 1 w 396"/>
                                  <a:gd name="T5" fmla="*/ 4 h 345"/>
                                  <a:gd name="T6" fmla="*/ 2 w 396"/>
                                  <a:gd name="T7" fmla="*/ 3 h 345"/>
                                  <a:gd name="T8" fmla="*/ 3 w 396"/>
                                  <a:gd name="T9" fmla="*/ 2 h 345"/>
                                  <a:gd name="T10" fmla="*/ 4 w 396"/>
                                  <a:gd name="T11" fmla="*/ 2 h 345"/>
                                  <a:gd name="T12" fmla="*/ 5 w 396"/>
                                  <a:gd name="T13" fmla="*/ 1 h 345"/>
                                  <a:gd name="T14" fmla="*/ 6 w 396"/>
                                  <a:gd name="T15" fmla="*/ 0 h 345"/>
                                  <a:gd name="T16" fmla="*/ 8 w 396"/>
                                  <a:gd name="T17" fmla="*/ 0 h 345"/>
                                  <a:gd name="T18" fmla="*/ 9 w 396"/>
                                  <a:gd name="T19" fmla="*/ 0 h 345"/>
                                  <a:gd name="T20" fmla="*/ 11 w 396"/>
                                  <a:gd name="T21" fmla="*/ 0 h 345"/>
                                  <a:gd name="T22" fmla="*/ 12 w 396"/>
                                  <a:gd name="T23" fmla="*/ 1 h 345"/>
                                  <a:gd name="T24" fmla="*/ 13 w 396"/>
                                  <a:gd name="T25" fmla="*/ 1 h 345"/>
                                  <a:gd name="T26" fmla="*/ 14 w 396"/>
                                  <a:gd name="T27" fmla="*/ 2 h 345"/>
                                  <a:gd name="T28" fmla="*/ 15 w 396"/>
                                  <a:gd name="T29" fmla="*/ 3 h 345"/>
                                  <a:gd name="T30" fmla="*/ 16 w 396"/>
                                  <a:gd name="T31" fmla="*/ 4 h 345"/>
                                  <a:gd name="T32" fmla="*/ 16 w 396"/>
                                  <a:gd name="T33" fmla="*/ 6 h 345"/>
                                  <a:gd name="T34" fmla="*/ 16 w 396"/>
                                  <a:gd name="T35" fmla="*/ 7 h 345"/>
                                  <a:gd name="T36" fmla="*/ 15 w 396"/>
                                  <a:gd name="T37" fmla="*/ 8 h 345"/>
                                  <a:gd name="T38" fmla="*/ 15 w 396"/>
                                  <a:gd name="T39" fmla="*/ 9 h 345"/>
                                  <a:gd name="T40" fmla="*/ 14 w 396"/>
                                  <a:gd name="T41" fmla="*/ 10 h 345"/>
                                  <a:gd name="T42" fmla="*/ 14 w 396"/>
                                  <a:gd name="T43" fmla="*/ 11 h 345"/>
                                  <a:gd name="T44" fmla="*/ 14 w 396"/>
                                  <a:gd name="T45" fmla="*/ 12 h 345"/>
                                  <a:gd name="T46" fmla="*/ 11 w 396"/>
                                  <a:gd name="T47" fmla="*/ 13 h 345"/>
                                  <a:gd name="T48" fmla="*/ 11 w 396"/>
                                  <a:gd name="T49" fmla="*/ 12 h 345"/>
                                  <a:gd name="T50" fmla="*/ 11 w 396"/>
                                  <a:gd name="T51" fmla="*/ 12 h 345"/>
                                  <a:gd name="T52" fmla="*/ 10 w 396"/>
                                  <a:gd name="T53" fmla="*/ 12 h 345"/>
                                  <a:gd name="T54" fmla="*/ 8 w 396"/>
                                  <a:gd name="T55" fmla="*/ 12 h 345"/>
                                  <a:gd name="T56" fmla="*/ 8 w 396"/>
                                  <a:gd name="T57" fmla="*/ 13 h 345"/>
                                  <a:gd name="T58" fmla="*/ 6 w 396"/>
                                  <a:gd name="T59" fmla="*/ 14 h 345"/>
                                  <a:gd name="T60" fmla="*/ 6 w 396"/>
                                  <a:gd name="T61" fmla="*/ 14 h 345"/>
                                  <a:gd name="T62" fmla="*/ 5 w 396"/>
                                  <a:gd name="T63" fmla="*/ 14 h 345"/>
                                  <a:gd name="T64" fmla="*/ 4 w 396"/>
                                  <a:gd name="T65" fmla="*/ 13 h 345"/>
                                  <a:gd name="T66" fmla="*/ 3 w 396"/>
                                  <a:gd name="T67" fmla="*/ 13 h 345"/>
                                  <a:gd name="T68" fmla="*/ 3 w 396"/>
                                  <a:gd name="T69" fmla="*/ 12 h 345"/>
                                  <a:gd name="T70" fmla="*/ 2 w 396"/>
                                  <a:gd name="T71" fmla="*/ 11 h 345"/>
                                  <a:gd name="T72" fmla="*/ 1 w 396"/>
                                  <a:gd name="T73" fmla="*/ 10 h 345"/>
                                  <a:gd name="T74" fmla="*/ 1 w 396"/>
                                  <a:gd name="T75" fmla="*/ 9 h 345"/>
                                  <a:gd name="T76" fmla="*/ 0 w 396"/>
                                  <a:gd name="T77" fmla="*/ 8 h 345"/>
                                  <a:gd name="T78" fmla="*/ 0 w 396"/>
                                  <a:gd name="T79" fmla="*/ 7 h 3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345"/>
                                  <a:gd name="T122" fmla="*/ 396 w 396"/>
                                  <a:gd name="T123" fmla="*/ 345 h 3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345">
                                    <a:moveTo>
                                      <a:pt x="0" y="164"/>
                                    </a:moveTo>
                                    <a:lnTo>
                                      <a:pt x="5" y="150"/>
                                    </a:lnTo>
                                    <a:lnTo>
                                      <a:pt x="10" y="138"/>
                                    </a:lnTo>
                                    <a:lnTo>
                                      <a:pt x="17" y="125"/>
                                    </a:lnTo>
                                    <a:lnTo>
                                      <a:pt x="25" y="114"/>
                                    </a:lnTo>
                                    <a:lnTo>
                                      <a:pt x="33" y="107"/>
                                    </a:lnTo>
                                    <a:lnTo>
                                      <a:pt x="45" y="96"/>
                                    </a:lnTo>
                                    <a:lnTo>
                                      <a:pt x="56" y="84"/>
                                    </a:lnTo>
                                    <a:lnTo>
                                      <a:pt x="66" y="69"/>
                                    </a:lnTo>
                                    <a:lnTo>
                                      <a:pt x="75" y="57"/>
                                    </a:lnTo>
                                    <a:lnTo>
                                      <a:pt x="86" y="48"/>
                                    </a:lnTo>
                                    <a:lnTo>
                                      <a:pt x="99" y="38"/>
                                    </a:lnTo>
                                    <a:lnTo>
                                      <a:pt x="111" y="27"/>
                                    </a:lnTo>
                                    <a:lnTo>
                                      <a:pt x="122" y="18"/>
                                    </a:lnTo>
                                    <a:lnTo>
                                      <a:pt x="140" y="11"/>
                                    </a:lnTo>
                                    <a:lnTo>
                                      <a:pt x="156" y="6"/>
                                    </a:lnTo>
                                    <a:lnTo>
                                      <a:pt x="174" y="0"/>
                                    </a:lnTo>
                                    <a:lnTo>
                                      <a:pt x="197" y="0"/>
                                    </a:lnTo>
                                    <a:lnTo>
                                      <a:pt x="216" y="0"/>
                                    </a:lnTo>
                                    <a:lnTo>
                                      <a:pt x="235" y="0"/>
                                    </a:lnTo>
                                    <a:lnTo>
                                      <a:pt x="251" y="1"/>
                                    </a:lnTo>
                                    <a:lnTo>
                                      <a:pt x="266" y="6"/>
                                    </a:lnTo>
                                    <a:lnTo>
                                      <a:pt x="287" y="9"/>
                                    </a:lnTo>
                                    <a:lnTo>
                                      <a:pt x="302" y="17"/>
                                    </a:lnTo>
                                    <a:lnTo>
                                      <a:pt x="316" y="23"/>
                                    </a:lnTo>
                                    <a:lnTo>
                                      <a:pt x="331" y="32"/>
                                    </a:lnTo>
                                    <a:lnTo>
                                      <a:pt x="343" y="44"/>
                                    </a:lnTo>
                                    <a:lnTo>
                                      <a:pt x="355" y="57"/>
                                    </a:lnTo>
                                    <a:lnTo>
                                      <a:pt x="365" y="67"/>
                                    </a:lnTo>
                                    <a:lnTo>
                                      <a:pt x="374" y="82"/>
                                    </a:lnTo>
                                    <a:lnTo>
                                      <a:pt x="383" y="95"/>
                                    </a:lnTo>
                                    <a:lnTo>
                                      <a:pt x="389" y="108"/>
                                    </a:lnTo>
                                    <a:lnTo>
                                      <a:pt x="393" y="125"/>
                                    </a:lnTo>
                                    <a:lnTo>
                                      <a:pt x="396" y="139"/>
                                    </a:lnTo>
                                    <a:lnTo>
                                      <a:pt x="396" y="151"/>
                                    </a:lnTo>
                                    <a:lnTo>
                                      <a:pt x="396" y="164"/>
                                    </a:lnTo>
                                    <a:lnTo>
                                      <a:pt x="394" y="173"/>
                                    </a:lnTo>
                                    <a:lnTo>
                                      <a:pt x="388" y="189"/>
                                    </a:lnTo>
                                    <a:lnTo>
                                      <a:pt x="379" y="207"/>
                                    </a:lnTo>
                                    <a:lnTo>
                                      <a:pt x="373" y="222"/>
                                    </a:lnTo>
                                    <a:lnTo>
                                      <a:pt x="365" y="237"/>
                                    </a:lnTo>
                                    <a:lnTo>
                                      <a:pt x="361" y="250"/>
                                    </a:lnTo>
                                    <a:lnTo>
                                      <a:pt x="356" y="263"/>
                                    </a:lnTo>
                                    <a:lnTo>
                                      <a:pt x="352" y="278"/>
                                    </a:lnTo>
                                    <a:lnTo>
                                      <a:pt x="349" y="284"/>
                                    </a:lnTo>
                                    <a:lnTo>
                                      <a:pt x="349" y="295"/>
                                    </a:lnTo>
                                    <a:lnTo>
                                      <a:pt x="348" y="310"/>
                                    </a:lnTo>
                                    <a:lnTo>
                                      <a:pt x="285" y="326"/>
                                    </a:lnTo>
                                    <a:lnTo>
                                      <a:pt x="283" y="314"/>
                                    </a:lnTo>
                                    <a:lnTo>
                                      <a:pt x="282" y="307"/>
                                    </a:lnTo>
                                    <a:lnTo>
                                      <a:pt x="278" y="302"/>
                                    </a:lnTo>
                                    <a:lnTo>
                                      <a:pt x="271" y="297"/>
                                    </a:lnTo>
                                    <a:lnTo>
                                      <a:pt x="256" y="300"/>
                                    </a:lnTo>
                                    <a:lnTo>
                                      <a:pt x="242" y="303"/>
                                    </a:lnTo>
                                    <a:lnTo>
                                      <a:pt x="223" y="306"/>
                                    </a:lnTo>
                                    <a:lnTo>
                                      <a:pt x="206" y="311"/>
                                    </a:lnTo>
                                    <a:lnTo>
                                      <a:pt x="198" y="313"/>
                                    </a:lnTo>
                                    <a:lnTo>
                                      <a:pt x="189" y="321"/>
                                    </a:lnTo>
                                    <a:lnTo>
                                      <a:pt x="178" y="330"/>
                                    </a:lnTo>
                                    <a:lnTo>
                                      <a:pt x="162" y="343"/>
                                    </a:lnTo>
                                    <a:lnTo>
                                      <a:pt x="153" y="345"/>
                                    </a:lnTo>
                                    <a:lnTo>
                                      <a:pt x="140" y="345"/>
                                    </a:lnTo>
                                    <a:lnTo>
                                      <a:pt x="126" y="345"/>
                                    </a:lnTo>
                                    <a:lnTo>
                                      <a:pt x="119" y="345"/>
                                    </a:lnTo>
                                    <a:lnTo>
                                      <a:pt x="109" y="339"/>
                                    </a:lnTo>
                                    <a:lnTo>
                                      <a:pt x="98" y="336"/>
                                    </a:lnTo>
                                    <a:lnTo>
                                      <a:pt x="92" y="329"/>
                                    </a:lnTo>
                                    <a:lnTo>
                                      <a:pt x="84" y="320"/>
                                    </a:lnTo>
                                    <a:lnTo>
                                      <a:pt x="77" y="307"/>
                                    </a:lnTo>
                                    <a:lnTo>
                                      <a:pt x="72" y="297"/>
                                    </a:lnTo>
                                    <a:lnTo>
                                      <a:pt x="58" y="286"/>
                                    </a:lnTo>
                                    <a:lnTo>
                                      <a:pt x="49" y="273"/>
                                    </a:lnTo>
                                    <a:lnTo>
                                      <a:pt x="35" y="261"/>
                                    </a:lnTo>
                                    <a:lnTo>
                                      <a:pt x="24" y="250"/>
                                    </a:lnTo>
                                    <a:lnTo>
                                      <a:pt x="18" y="243"/>
                                    </a:lnTo>
                                    <a:lnTo>
                                      <a:pt x="15" y="234"/>
                                    </a:lnTo>
                                    <a:lnTo>
                                      <a:pt x="9" y="221"/>
                                    </a:lnTo>
                                    <a:lnTo>
                                      <a:pt x="4" y="206"/>
                                    </a:lnTo>
                                    <a:lnTo>
                                      <a:pt x="0" y="191"/>
                                    </a:lnTo>
                                    <a:lnTo>
                                      <a:pt x="0" y="175"/>
                                    </a:lnTo>
                                    <a:lnTo>
                                      <a:pt x="0" y="164"/>
                                    </a:lnTo>
                                    <a:close/>
                                  </a:path>
                                </a:pathLst>
                              </a:custGeom>
                              <a:solidFill>
                                <a:srgbClr val="C00000"/>
                              </a:solidFill>
                              <a:ln w="9525">
                                <a:noFill/>
                                <a:round/>
                                <a:headEnd/>
                                <a:tailEnd/>
                              </a:ln>
                            </p:spPr>
                            <p:txBody>
                              <a:bodyPr/>
                              <a:lstStyle/>
                              <a:p>
                                <a:endParaRPr lang="cs-CZ"/>
                              </a:p>
                            </p:txBody>
                          </p:sp>
                        </p:grpSp>
                      </p:grpSp>
                      <p:grpSp>
                        <p:nvGrpSpPr>
                          <p:cNvPr id="11379" name="Group 130"/>
                          <p:cNvGrpSpPr>
                            <a:grpSpLocks/>
                          </p:cNvGrpSpPr>
                          <p:nvPr/>
                        </p:nvGrpSpPr>
                        <p:grpSpPr bwMode="auto">
                          <a:xfrm>
                            <a:off x="2199" y="1676"/>
                            <a:ext cx="73" cy="34"/>
                            <a:chOff x="2199" y="1676"/>
                            <a:chExt cx="73" cy="34"/>
                          </a:xfrm>
                        </p:grpSpPr>
                        <p:sp>
                          <p:nvSpPr>
                            <p:cNvPr id="11486" name="Freeform 131"/>
                            <p:cNvSpPr>
                              <a:spLocks/>
                            </p:cNvSpPr>
                            <p:nvPr/>
                          </p:nvSpPr>
                          <p:spPr bwMode="auto">
                            <a:xfrm>
                              <a:off x="2199" y="1677"/>
                              <a:ext cx="17" cy="10"/>
                            </a:xfrm>
                            <a:custGeom>
                              <a:avLst/>
                              <a:gdLst>
                                <a:gd name="T0" fmla="*/ 1 w 88"/>
                                <a:gd name="T1" fmla="*/ 0 h 49"/>
                                <a:gd name="T2" fmla="*/ 2 w 88"/>
                                <a:gd name="T3" fmla="*/ 0 h 49"/>
                                <a:gd name="T4" fmla="*/ 2 w 88"/>
                                <a:gd name="T5" fmla="*/ 0 h 49"/>
                                <a:gd name="T6" fmla="*/ 3 w 88"/>
                                <a:gd name="T7" fmla="*/ 0 h 49"/>
                                <a:gd name="T8" fmla="*/ 3 w 88"/>
                                <a:gd name="T9" fmla="*/ 0 h 49"/>
                                <a:gd name="T10" fmla="*/ 3 w 88"/>
                                <a:gd name="T11" fmla="*/ 0 h 49"/>
                                <a:gd name="T12" fmla="*/ 3 w 88"/>
                                <a:gd name="T13" fmla="*/ 1 h 49"/>
                                <a:gd name="T14" fmla="*/ 3 w 88"/>
                                <a:gd name="T15" fmla="*/ 1 h 49"/>
                                <a:gd name="T16" fmla="*/ 3 w 88"/>
                                <a:gd name="T17" fmla="*/ 2 h 49"/>
                                <a:gd name="T18" fmla="*/ 3 w 88"/>
                                <a:gd name="T19" fmla="*/ 2 h 49"/>
                                <a:gd name="T20" fmla="*/ 2 w 88"/>
                                <a:gd name="T21" fmla="*/ 2 h 49"/>
                                <a:gd name="T22" fmla="*/ 2 w 88"/>
                                <a:gd name="T23" fmla="*/ 2 h 49"/>
                                <a:gd name="T24" fmla="*/ 1 w 88"/>
                                <a:gd name="T25" fmla="*/ 2 h 49"/>
                                <a:gd name="T26" fmla="*/ 1 w 88"/>
                                <a:gd name="T27" fmla="*/ 2 h 49"/>
                                <a:gd name="T28" fmla="*/ 0 w 88"/>
                                <a:gd name="T29" fmla="*/ 2 h 49"/>
                                <a:gd name="T30" fmla="*/ 0 w 88"/>
                                <a:gd name="T31" fmla="*/ 2 h 49"/>
                                <a:gd name="T32" fmla="*/ 0 w 88"/>
                                <a:gd name="T33" fmla="*/ 1 h 49"/>
                                <a:gd name="T34" fmla="*/ 0 w 88"/>
                                <a:gd name="T35" fmla="*/ 1 h 49"/>
                                <a:gd name="T36" fmla="*/ 0 w 88"/>
                                <a:gd name="T37" fmla="*/ 1 h 49"/>
                                <a:gd name="T38" fmla="*/ 1 w 88"/>
                                <a:gd name="T39" fmla="*/ 0 h 49"/>
                                <a:gd name="T40" fmla="*/ 1 w 88"/>
                                <a:gd name="T41" fmla="*/ 0 h 49"/>
                                <a:gd name="T42" fmla="*/ 1 w 88"/>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8"/>
                                <a:gd name="T67" fmla="*/ 0 h 49"/>
                                <a:gd name="T68" fmla="*/ 88 w 88"/>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8" h="49">
                                  <a:moveTo>
                                    <a:pt x="37" y="2"/>
                                  </a:moveTo>
                                  <a:lnTo>
                                    <a:pt x="48" y="0"/>
                                  </a:lnTo>
                                  <a:lnTo>
                                    <a:pt x="60" y="0"/>
                                  </a:lnTo>
                                  <a:lnTo>
                                    <a:pt x="68" y="1"/>
                                  </a:lnTo>
                                  <a:lnTo>
                                    <a:pt x="79" y="6"/>
                                  </a:lnTo>
                                  <a:lnTo>
                                    <a:pt x="85" y="10"/>
                                  </a:lnTo>
                                  <a:lnTo>
                                    <a:pt x="88" y="19"/>
                                  </a:lnTo>
                                  <a:lnTo>
                                    <a:pt x="85" y="29"/>
                                  </a:lnTo>
                                  <a:lnTo>
                                    <a:pt x="79" y="37"/>
                                  </a:lnTo>
                                  <a:lnTo>
                                    <a:pt x="70" y="41"/>
                                  </a:lnTo>
                                  <a:lnTo>
                                    <a:pt x="61" y="45"/>
                                  </a:lnTo>
                                  <a:lnTo>
                                    <a:pt x="48" y="47"/>
                                  </a:lnTo>
                                  <a:lnTo>
                                    <a:pt x="36" y="49"/>
                                  </a:lnTo>
                                  <a:lnTo>
                                    <a:pt x="23" y="49"/>
                                  </a:lnTo>
                                  <a:lnTo>
                                    <a:pt x="12" y="47"/>
                                  </a:lnTo>
                                  <a:lnTo>
                                    <a:pt x="3" y="42"/>
                                  </a:lnTo>
                                  <a:lnTo>
                                    <a:pt x="0" y="35"/>
                                  </a:lnTo>
                                  <a:lnTo>
                                    <a:pt x="1" y="25"/>
                                  </a:lnTo>
                                  <a:lnTo>
                                    <a:pt x="6" y="16"/>
                                  </a:lnTo>
                                  <a:lnTo>
                                    <a:pt x="16" y="9"/>
                                  </a:lnTo>
                                  <a:lnTo>
                                    <a:pt x="25" y="5"/>
                                  </a:lnTo>
                                  <a:lnTo>
                                    <a:pt x="37" y="2"/>
                                  </a:lnTo>
                                  <a:close/>
                                </a:path>
                              </a:pathLst>
                            </a:custGeom>
                            <a:solidFill>
                              <a:srgbClr val="A000A0"/>
                            </a:solidFill>
                            <a:ln w="9525">
                              <a:noFill/>
                              <a:round/>
                              <a:headEnd/>
                              <a:tailEnd/>
                            </a:ln>
                          </p:spPr>
                          <p:txBody>
                            <a:bodyPr/>
                            <a:lstStyle/>
                            <a:p>
                              <a:endParaRPr lang="cs-CZ"/>
                            </a:p>
                          </p:txBody>
                        </p:sp>
                        <p:sp>
                          <p:nvSpPr>
                            <p:cNvPr id="11487" name="Freeform 132"/>
                            <p:cNvSpPr>
                              <a:spLocks/>
                            </p:cNvSpPr>
                            <p:nvPr/>
                          </p:nvSpPr>
                          <p:spPr bwMode="auto">
                            <a:xfrm>
                              <a:off x="2222" y="1676"/>
                              <a:ext cx="18" cy="9"/>
                            </a:xfrm>
                            <a:custGeom>
                              <a:avLst/>
                              <a:gdLst>
                                <a:gd name="T0" fmla="*/ 1 w 87"/>
                                <a:gd name="T1" fmla="*/ 2 h 49"/>
                                <a:gd name="T2" fmla="*/ 2 w 87"/>
                                <a:gd name="T3" fmla="*/ 2 h 49"/>
                                <a:gd name="T4" fmla="*/ 2 w 87"/>
                                <a:gd name="T5" fmla="*/ 2 h 49"/>
                                <a:gd name="T6" fmla="*/ 3 w 87"/>
                                <a:gd name="T7" fmla="*/ 2 h 49"/>
                                <a:gd name="T8" fmla="*/ 3 w 87"/>
                                <a:gd name="T9" fmla="*/ 1 h 49"/>
                                <a:gd name="T10" fmla="*/ 4 w 87"/>
                                <a:gd name="T11" fmla="*/ 1 h 49"/>
                                <a:gd name="T12" fmla="*/ 4 w 87"/>
                                <a:gd name="T13" fmla="*/ 1 h 49"/>
                                <a:gd name="T14" fmla="*/ 4 w 87"/>
                                <a:gd name="T15" fmla="*/ 1 h 49"/>
                                <a:gd name="T16" fmla="*/ 3 w 87"/>
                                <a:gd name="T17" fmla="*/ 0 h 49"/>
                                <a:gd name="T18" fmla="*/ 3 w 87"/>
                                <a:gd name="T19" fmla="*/ 0 h 49"/>
                                <a:gd name="T20" fmla="*/ 2 w 87"/>
                                <a:gd name="T21" fmla="*/ 0 h 49"/>
                                <a:gd name="T22" fmla="*/ 2 w 87"/>
                                <a:gd name="T23" fmla="*/ 0 h 49"/>
                                <a:gd name="T24" fmla="*/ 1 w 87"/>
                                <a:gd name="T25" fmla="*/ 0 h 49"/>
                                <a:gd name="T26" fmla="*/ 1 w 87"/>
                                <a:gd name="T27" fmla="*/ 0 h 49"/>
                                <a:gd name="T28" fmla="*/ 0 w 87"/>
                                <a:gd name="T29" fmla="*/ 0 h 49"/>
                                <a:gd name="T30" fmla="*/ 0 w 87"/>
                                <a:gd name="T31" fmla="*/ 0 h 49"/>
                                <a:gd name="T32" fmla="*/ 0 w 87"/>
                                <a:gd name="T33" fmla="*/ 1 h 49"/>
                                <a:gd name="T34" fmla="*/ 0 w 87"/>
                                <a:gd name="T35" fmla="*/ 1 h 49"/>
                                <a:gd name="T36" fmla="*/ 0 w 87"/>
                                <a:gd name="T37" fmla="*/ 1 h 49"/>
                                <a:gd name="T38" fmla="*/ 1 w 87"/>
                                <a:gd name="T39" fmla="*/ 1 h 49"/>
                                <a:gd name="T40" fmla="*/ 1 w 87"/>
                                <a:gd name="T41" fmla="*/ 1 h 49"/>
                                <a:gd name="T42" fmla="*/ 1 w 87"/>
                                <a:gd name="T43" fmla="*/ 2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7"/>
                                <a:gd name="T67" fmla="*/ 0 h 49"/>
                                <a:gd name="T68" fmla="*/ 87 w 87"/>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7" h="49">
                                  <a:moveTo>
                                    <a:pt x="36" y="47"/>
                                  </a:moveTo>
                                  <a:lnTo>
                                    <a:pt x="47" y="49"/>
                                  </a:lnTo>
                                  <a:lnTo>
                                    <a:pt x="58" y="49"/>
                                  </a:lnTo>
                                  <a:lnTo>
                                    <a:pt x="66" y="48"/>
                                  </a:lnTo>
                                  <a:lnTo>
                                    <a:pt x="78" y="43"/>
                                  </a:lnTo>
                                  <a:lnTo>
                                    <a:pt x="84" y="38"/>
                                  </a:lnTo>
                                  <a:lnTo>
                                    <a:pt x="87" y="30"/>
                                  </a:lnTo>
                                  <a:lnTo>
                                    <a:pt x="84" y="19"/>
                                  </a:lnTo>
                                  <a:lnTo>
                                    <a:pt x="78" y="12"/>
                                  </a:lnTo>
                                  <a:lnTo>
                                    <a:pt x="68" y="8"/>
                                  </a:lnTo>
                                  <a:lnTo>
                                    <a:pt x="59" y="4"/>
                                  </a:lnTo>
                                  <a:lnTo>
                                    <a:pt x="47" y="2"/>
                                  </a:lnTo>
                                  <a:lnTo>
                                    <a:pt x="35" y="0"/>
                                  </a:lnTo>
                                  <a:lnTo>
                                    <a:pt x="21" y="0"/>
                                  </a:lnTo>
                                  <a:lnTo>
                                    <a:pt x="10" y="2"/>
                                  </a:lnTo>
                                  <a:lnTo>
                                    <a:pt x="3" y="7"/>
                                  </a:lnTo>
                                  <a:lnTo>
                                    <a:pt x="0" y="14"/>
                                  </a:lnTo>
                                  <a:lnTo>
                                    <a:pt x="1" y="24"/>
                                  </a:lnTo>
                                  <a:lnTo>
                                    <a:pt x="6" y="33"/>
                                  </a:lnTo>
                                  <a:lnTo>
                                    <a:pt x="14" y="39"/>
                                  </a:lnTo>
                                  <a:lnTo>
                                    <a:pt x="23" y="44"/>
                                  </a:lnTo>
                                  <a:lnTo>
                                    <a:pt x="36" y="47"/>
                                  </a:lnTo>
                                  <a:close/>
                                </a:path>
                              </a:pathLst>
                            </a:custGeom>
                            <a:solidFill>
                              <a:srgbClr val="A000A0"/>
                            </a:solidFill>
                            <a:ln w="9525">
                              <a:noFill/>
                              <a:round/>
                              <a:headEnd/>
                              <a:tailEnd/>
                            </a:ln>
                          </p:spPr>
                          <p:txBody>
                            <a:bodyPr/>
                            <a:lstStyle/>
                            <a:p>
                              <a:endParaRPr lang="cs-CZ"/>
                            </a:p>
                          </p:txBody>
                        </p:sp>
                        <p:sp>
                          <p:nvSpPr>
                            <p:cNvPr id="11488" name="Freeform 133"/>
                            <p:cNvSpPr>
                              <a:spLocks/>
                            </p:cNvSpPr>
                            <p:nvPr/>
                          </p:nvSpPr>
                          <p:spPr bwMode="auto">
                            <a:xfrm>
                              <a:off x="2245" y="1683"/>
                              <a:ext cx="13" cy="11"/>
                            </a:xfrm>
                            <a:custGeom>
                              <a:avLst/>
                              <a:gdLst>
                                <a:gd name="T0" fmla="*/ 1 w 68"/>
                                <a:gd name="T1" fmla="*/ 2 h 56"/>
                                <a:gd name="T2" fmla="*/ 2 w 68"/>
                                <a:gd name="T3" fmla="*/ 2 h 56"/>
                                <a:gd name="T4" fmla="*/ 2 w 68"/>
                                <a:gd name="T5" fmla="*/ 2 h 56"/>
                                <a:gd name="T6" fmla="*/ 2 w 68"/>
                                <a:gd name="T7" fmla="*/ 2 h 56"/>
                                <a:gd name="T8" fmla="*/ 2 w 68"/>
                                <a:gd name="T9" fmla="*/ 2 h 56"/>
                                <a:gd name="T10" fmla="*/ 2 w 68"/>
                                <a:gd name="T11" fmla="*/ 2 h 56"/>
                                <a:gd name="T12" fmla="*/ 2 w 68"/>
                                <a:gd name="T13" fmla="*/ 1 h 56"/>
                                <a:gd name="T14" fmla="*/ 2 w 68"/>
                                <a:gd name="T15" fmla="*/ 1 h 56"/>
                                <a:gd name="T16" fmla="*/ 2 w 68"/>
                                <a:gd name="T17" fmla="*/ 0 h 56"/>
                                <a:gd name="T18" fmla="*/ 2 w 68"/>
                                <a:gd name="T19" fmla="*/ 0 h 56"/>
                                <a:gd name="T20" fmla="*/ 1 w 68"/>
                                <a:gd name="T21" fmla="*/ 0 h 56"/>
                                <a:gd name="T22" fmla="*/ 1 w 68"/>
                                <a:gd name="T23" fmla="*/ 0 h 56"/>
                                <a:gd name="T24" fmla="*/ 0 w 68"/>
                                <a:gd name="T25" fmla="*/ 0 h 56"/>
                                <a:gd name="T26" fmla="*/ 0 w 68"/>
                                <a:gd name="T27" fmla="*/ 0 h 56"/>
                                <a:gd name="T28" fmla="*/ 0 w 68"/>
                                <a:gd name="T29" fmla="*/ 1 h 56"/>
                                <a:gd name="T30" fmla="*/ 0 w 68"/>
                                <a:gd name="T31" fmla="*/ 1 h 56"/>
                                <a:gd name="T32" fmla="*/ 0 w 68"/>
                                <a:gd name="T33" fmla="*/ 1 h 56"/>
                                <a:gd name="T34" fmla="*/ 1 w 68"/>
                                <a:gd name="T35" fmla="*/ 2 h 56"/>
                                <a:gd name="T36" fmla="*/ 1 w 68"/>
                                <a:gd name="T37" fmla="*/ 2 h 56"/>
                                <a:gd name="T38" fmla="*/ 1 w 68"/>
                                <a:gd name="T39" fmla="*/ 2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
                                <a:gd name="T61" fmla="*/ 0 h 56"/>
                                <a:gd name="T62" fmla="*/ 68 w 68"/>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 h="56">
                                  <a:moveTo>
                                    <a:pt x="34" y="53"/>
                                  </a:moveTo>
                                  <a:lnTo>
                                    <a:pt x="45" y="56"/>
                                  </a:lnTo>
                                  <a:lnTo>
                                    <a:pt x="53" y="56"/>
                                  </a:lnTo>
                                  <a:lnTo>
                                    <a:pt x="61" y="54"/>
                                  </a:lnTo>
                                  <a:lnTo>
                                    <a:pt x="65" y="48"/>
                                  </a:lnTo>
                                  <a:lnTo>
                                    <a:pt x="68" y="40"/>
                                  </a:lnTo>
                                  <a:lnTo>
                                    <a:pt x="66" y="31"/>
                                  </a:lnTo>
                                  <a:lnTo>
                                    <a:pt x="60" y="19"/>
                                  </a:lnTo>
                                  <a:lnTo>
                                    <a:pt x="52" y="11"/>
                                  </a:lnTo>
                                  <a:lnTo>
                                    <a:pt x="41" y="5"/>
                                  </a:lnTo>
                                  <a:lnTo>
                                    <a:pt x="29" y="1"/>
                                  </a:lnTo>
                                  <a:lnTo>
                                    <a:pt x="20" y="0"/>
                                  </a:lnTo>
                                  <a:lnTo>
                                    <a:pt x="12" y="2"/>
                                  </a:lnTo>
                                  <a:lnTo>
                                    <a:pt x="4" y="7"/>
                                  </a:lnTo>
                                  <a:lnTo>
                                    <a:pt x="0" y="14"/>
                                  </a:lnTo>
                                  <a:lnTo>
                                    <a:pt x="1" y="24"/>
                                  </a:lnTo>
                                  <a:lnTo>
                                    <a:pt x="7" y="34"/>
                                  </a:lnTo>
                                  <a:lnTo>
                                    <a:pt x="16" y="41"/>
                                  </a:lnTo>
                                  <a:lnTo>
                                    <a:pt x="25" y="47"/>
                                  </a:lnTo>
                                  <a:lnTo>
                                    <a:pt x="34" y="53"/>
                                  </a:lnTo>
                                  <a:close/>
                                </a:path>
                              </a:pathLst>
                            </a:custGeom>
                            <a:solidFill>
                              <a:srgbClr val="A000A0"/>
                            </a:solidFill>
                            <a:ln w="9525">
                              <a:noFill/>
                              <a:round/>
                              <a:headEnd/>
                              <a:tailEnd/>
                            </a:ln>
                          </p:spPr>
                          <p:txBody>
                            <a:bodyPr/>
                            <a:lstStyle/>
                            <a:p>
                              <a:endParaRPr lang="cs-CZ"/>
                            </a:p>
                          </p:txBody>
                        </p:sp>
                        <p:sp>
                          <p:nvSpPr>
                            <p:cNvPr id="11489" name="Freeform 134"/>
                            <p:cNvSpPr>
                              <a:spLocks/>
                            </p:cNvSpPr>
                            <p:nvPr/>
                          </p:nvSpPr>
                          <p:spPr bwMode="auto">
                            <a:xfrm>
                              <a:off x="2260" y="1697"/>
                              <a:ext cx="12" cy="13"/>
                            </a:xfrm>
                            <a:custGeom>
                              <a:avLst/>
                              <a:gdLst>
                                <a:gd name="T0" fmla="*/ 1 w 57"/>
                                <a:gd name="T1" fmla="*/ 2 h 65"/>
                                <a:gd name="T2" fmla="*/ 1 w 57"/>
                                <a:gd name="T3" fmla="*/ 3 h 65"/>
                                <a:gd name="T4" fmla="*/ 2 w 57"/>
                                <a:gd name="T5" fmla="*/ 3 h 65"/>
                                <a:gd name="T6" fmla="*/ 2 w 57"/>
                                <a:gd name="T7" fmla="*/ 2 h 65"/>
                                <a:gd name="T8" fmla="*/ 3 w 57"/>
                                <a:gd name="T9" fmla="*/ 2 h 65"/>
                                <a:gd name="T10" fmla="*/ 3 w 57"/>
                                <a:gd name="T11" fmla="*/ 1 h 65"/>
                                <a:gd name="T12" fmla="*/ 2 w 57"/>
                                <a:gd name="T13" fmla="*/ 1 h 65"/>
                                <a:gd name="T14" fmla="*/ 2 w 57"/>
                                <a:gd name="T15" fmla="*/ 1 h 65"/>
                                <a:gd name="T16" fmla="*/ 2 w 57"/>
                                <a:gd name="T17" fmla="*/ 0 h 65"/>
                                <a:gd name="T18" fmla="*/ 1 w 57"/>
                                <a:gd name="T19" fmla="*/ 0 h 65"/>
                                <a:gd name="T20" fmla="*/ 1 w 57"/>
                                <a:gd name="T21" fmla="*/ 0 h 65"/>
                                <a:gd name="T22" fmla="*/ 0 w 57"/>
                                <a:gd name="T23" fmla="*/ 0 h 65"/>
                                <a:gd name="T24" fmla="*/ 0 w 57"/>
                                <a:gd name="T25" fmla="*/ 0 h 65"/>
                                <a:gd name="T26" fmla="*/ 0 w 57"/>
                                <a:gd name="T27" fmla="*/ 1 h 65"/>
                                <a:gd name="T28" fmla="*/ 0 w 57"/>
                                <a:gd name="T29" fmla="*/ 1 h 65"/>
                                <a:gd name="T30" fmla="*/ 0 w 57"/>
                                <a:gd name="T31" fmla="*/ 1 h 65"/>
                                <a:gd name="T32" fmla="*/ 0 w 57"/>
                                <a:gd name="T33" fmla="*/ 2 h 65"/>
                                <a:gd name="T34" fmla="*/ 1 w 57"/>
                                <a:gd name="T35" fmla="*/ 2 h 65"/>
                                <a:gd name="T36" fmla="*/ 1 w 57"/>
                                <a:gd name="T37" fmla="*/ 2 h 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65"/>
                                <a:gd name="T59" fmla="*/ 57 w 57"/>
                                <a:gd name="T60" fmla="*/ 65 h 6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65">
                                  <a:moveTo>
                                    <a:pt x="24" y="61"/>
                                  </a:moveTo>
                                  <a:lnTo>
                                    <a:pt x="35" y="65"/>
                                  </a:lnTo>
                                  <a:lnTo>
                                    <a:pt x="45" y="64"/>
                                  </a:lnTo>
                                  <a:lnTo>
                                    <a:pt x="52" y="59"/>
                                  </a:lnTo>
                                  <a:lnTo>
                                    <a:pt x="57" y="48"/>
                                  </a:lnTo>
                                  <a:lnTo>
                                    <a:pt x="55" y="34"/>
                                  </a:lnTo>
                                  <a:lnTo>
                                    <a:pt x="52" y="23"/>
                                  </a:lnTo>
                                  <a:lnTo>
                                    <a:pt x="46" y="14"/>
                                  </a:lnTo>
                                  <a:lnTo>
                                    <a:pt x="40" y="6"/>
                                  </a:lnTo>
                                  <a:lnTo>
                                    <a:pt x="29" y="1"/>
                                  </a:lnTo>
                                  <a:lnTo>
                                    <a:pt x="21" y="0"/>
                                  </a:lnTo>
                                  <a:lnTo>
                                    <a:pt x="11" y="2"/>
                                  </a:lnTo>
                                  <a:lnTo>
                                    <a:pt x="3" y="7"/>
                                  </a:lnTo>
                                  <a:lnTo>
                                    <a:pt x="0" y="15"/>
                                  </a:lnTo>
                                  <a:lnTo>
                                    <a:pt x="1" y="24"/>
                                  </a:lnTo>
                                  <a:lnTo>
                                    <a:pt x="3" y="34"/>
                                  </a:lnTo>
                                  <a:lnTo>
                                    <a:pt x="9" y="44"/>
                                  </a:lnTo>
                                  <a:lnTo>
                                    <a:pt x="17" y="53"/>
                                  </a:lnTo>
                                  <a:lnTo>
                                    <a:pt x="24" y="61"/>
                                  </a:lnTo>
                                  <a:close/>
                                </a:path>
                              </a:pathLst>
                            </a:custGeom>
                            <a:solidFill>
                              <a:srgbClr val="A000A0"/>
                            </a:solidFill>
                            <a:ln w="9525">
                              <a:noFill/>
                              <a:round/>
                              <a:headEnd/>
                              <a:tailEnd/>
                            </a:ln>
                          </p:spPr>
                          <p:txBody>
                            <a:bodyPr/>
                            <a:lstStyle/>
                            <a:p>
                              <a:endParaRPr lang="cs-CZ"/>
                            </a:p>
                          </p:txBody>
                        </p:sp>
                      </p:grpSp>
                    </p:grpSp>
                    <p:grpSp>
                      <p:nvGrpSpPr>
                        <p:cNvPr id="11380" name="Group 135"/>
                        <p:cNvGrpSpPr>
                          <a:grpSpLocks/>
                        </p:cNvGrpSpPr>
                        <p:nvPr/>
                      </p:nvGrpSpPr>
                      <p:grpSpPr bwMode="auto">
                        <a:xfrm>
                          <a:off x="2223" y="1728"/>
                          <a:ext cx="82" cy="131"/>
                          <a:chOff x="2223" y="1728"/>
                          <a:chExt cx="82" cy="131"/>
                        </a:xfrm>
                      </p:grpSpPr>
                      <p:sp>
                        <p:nvSpPr>
                          <p:cNvPr id="11481" name="Freeform 136"/>
                          <p:cNvSpPr>
                            <a:spLocks/>
                          </p:cNvSpPr>
                          <p:nvPr/>
                        </p:nvSpPr>
                        <p:spPr bwMode="auto">
                          <a:xfrm>
                            <a:off x="2259" y="1729"/>
                            <a:ext cx="46" cy="82"/>
                          </a:xfrm>
                          <a:custGeom>
                            <a:avLst/>
                            <a:gdLst>
                              <a:gd name="T0" fmla="*/ 1 w 229"/>
                              <a:gd name="T1" fmla="*/ 0 h 410"/>
                              <a:gd name="T2" fmla="*/ 1 w 229"/>
                              <a:gd name="T3" fmla="*/ 1 h 410"/>
                              <a:gd name="T4" fmla="*/ 0 w 229"/>
                              <a:gd name="T5" fmla="*/ 3 h 410"/>
                              <a:gd name="T6" fmla="*/ 0 w 229"/>
                              <a:gd name="T7" fmla="*/ 4 h 410"/>
                              <a:gd name="T8" fmla="*/ 0 w 229"/>
                              <a:gd name="T9" fmla="*/ 5 h 410"/>
                              <a:gd name="T10" fmla="*/ 0 w 229"/>
                              <a:gd name="T11" fmla="*/ 7 h 410"/>
                              <a:gd name="T12" fmla="*/ 1 w 229"/>
                              <a:gd name="T13" fmla="*/ 8 h 410"/>
                              <a:gd name="T14" fmla="*/ 1 w 229"/>
                              <a:gd name="T15" fmla="*/ 9 h 410"/>
                              <a:gd name="T16" fmla="*/ 2 w 229"/>
                              <a:gd name="T17" fmla="*/ 10 h 410"/>
                              <a:gd name="T18" fmla="*/ 3 w 229"/>
                              <a:gd name="T19" fmla="*/ 11 h 410"/>
                              <a:gd name="T20" fmla="*/ 5 w 229"/>
                              <a:gd name="T21" fmla="*/ 12 h 410"/>
                              <a:gd name="T22" fmla="*/ 6 w 229"/>
                              <a:gd name="T23" fmla="*/ 13 h 410"/>
                              <a:gd name="T24" fmla="*/ 7 w 229"/>
                              <a:gd name="T25" fmla="*/ 14 h 410"/>
                              <a:gd name="T26" fmla="*/ 8 w 229"/>
                              <a:gd name="T27" fmla="*/ 15 h 410"/>
                              <a:gd name="T28" fmla="*/ 9 w 229"/>
                              <a:gd name="T29" fmla="*/ 16 h 410"/>
                              <a:gd name="T30" fmla="*/ 9 w 229"/>
                              <a:gd name="T31" fmla="*/ 16 h 41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9"/>
                              <a:gd name="T49" fmla="*/ 0 h 410"/>
                              <a:gd name="T50" fmla="*/ 229 w 229"/>
                              <a:gd name="T51" fmla="*/ 410 h 41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9" h="410">
                                <a:moveTo>
                                  <a:pt x="27" y="0"/>
                                </a:moveTo>
                                <a:lnTo>
                                  <a:pt x="17" y="28"/>
                                </a:lnTo>
                                <a:lnTo>
                                  <a:pt x="8" y="64"/>
                                </a:lnTo>
                                <a:lnTo>
                                  <a:pt x="3" y="103"/>
                                </a:lnTo>
                                <a:lnTo>
                                  <a:pt x="0" y="137"/>
                                </a:lnTo>
                                <a:lnTo>
                                  <a:pt x="5" y="166"/>
                                </a:lnTo>
                                <a:lnTo>
                                  <a:pt x="14" y="190"/>
                                </a:lnTo>
                                <a:lnTo>
                                  <a:pt x="30" y="215"/>
                                </a:lnTo>
                                <a:lnTo>
                                  <a:pt x="52" y="245"/>
                                </a:lnTo>
                                <a:lnTo>
                                  <a:pt x="82" y="272"/>
                                </a:lnTo>
                                <a:lnTo>
                                  <a:pt x="122" y="304"/>
                                </a:lnTo>
                                <a:lnTo>
                                  <a:pt x="152" y="329"/>
                                </a:lnTo>
                                <a:lnTo>
                                  <a:pt x="176" y="347"/>
                                </a:lnTo>
                                <a:lnTo>
                                  <a:pt x="192" y="366"/>
                                </a:lnTo>
                                <a:lnTo>
                                  <a:pt x="213" y="389"/>
                                </a:lnTo>
                                <a:lnTo>
                                  <a:pt x="229" y="410"/>
                                </a:lnTo>
                              </a:path>
                            </a:pathLst>
                          </a:custGeom>
                          <a:noFill/>
                          <a:ln w="4763">
                            <a:solidFill>
                              <a:srgbClr val="FFC0C0"/>
                            </a:solidFill>
                            <a:round/>
                            <a:headEnd/>
                            <a:tailEnd/>
                          </a:ln>
                        </p:spPr>
                        <p:txBody>
                          <a:bodyPr/>
                          <a:lstStyle/>
                          <a:p>
                            <a:endParaRPr lang="cs-CZ"/>
                          </a:p>
                        </p:txBody>
                      </p:sp>
                      <p:sp>
                        <p:nvSpPr>
                          <p:cNvPr id="11482" name="Freeform 137"/>
                          <p:cNvSpPr>
                            <a:spLocks/>
                          </p:cNvSpPr>
                          <p:nvPr/>
                        </p:nvSpPr>
                        <p:spPr bwMode="auto">
                          <a:xfrm>
                            <a:off x="2223" y="1756"/>
                            <a:ext cx="44" cy="78"/>
                          </a:xfrm>
                          <a:custGeom>
                            <a:avLst/>
                            <a:gdLst>
                              <a:gd name="T0" fmla="*/ 0 w 216"/>
                              <a:gd name="T1" fmla="*/ 0 h 391"/>
                              <a:gd name="T2" fmla="*/ 1 w 216"/>
                              <a:gd name="T3" fmla="*/ 0 h 391"/>
                              <a:gd name="T4" fmla="*/ 2 w 216"/>
                              <a:gd name="T5" fmla="*/ 0 h 391"/>
                              <a:gd name="T6" fmla="*/ 3 w 216"/>
                              <a:gd name="T7" fmla="*/ 1 h 391"/>
                              <a:gd name="T8" fmla="*/ 4 w 216"/>
                              <a:gd name="T9" fmla="*/ 1 h 391"/>
                              <a:gd name="T10" fmla="*/ 5 w 216"/>
                              <a:gd name="T11" fmla="*/ 2 h 391"/>
                              <a:gd name="T12" fmla="*/ 5 w 216"/>
                              <a:gd name="T13" fmla="*/ 3 h 391"/>
                              <a:gd name="T14" fmla="*/ 6 w 216"/>
                              <a:gd name="T15" fmla="*/ 3 h 391"/>
                              <a:gd name="T16" fmla="*/ 6 w 216"/>
                              <a:gd name="T17" fmla="*/ 5 h 391"/>
                              <a:gd name="T18" fmla="*/ 7 w 216"/>
                              <a:gd name="T19" fmla="*/ 6 h 391"/>
                              <a:gd name="T20" fmla="*/ 7 w 216"/>
                              <a:gd name="T21" fmla="*/ 7 h 391"/>
                              <a:gd name="T22" fmla="*/ 7 w 216"/>
                              <a:gd name="T23" fmla="*/ 9 h 391"/>
                              <a:gd name="T24" fmla="*/ 7 w 216"/>
                              <a:gd name="T25" fmla="*/ 11 h 391"/>
                              <a:gd name="T26" fmla="*/ 8 w 216"/>
                              <a:gd name="T27" fmla="*/ 13 h 391"/>
                              <a:gd name="T28" fmla="*/ 8 w 216"/>
                              <a:gd name="T29" fmla="*/ 14 h 391"/>
                              <a:gd name="T30" fmla="*/ 8 w 216"/>
                              <a:gd name="T31" fmla="*/ 15 h 391"/>
                              <a:gd name="T32" fmla="*/ 9 w 216"/>
                              <a:gd name="T33" fmla="*/ 16 h 391"/>
                              <a:gd name="T34" fmla="*/ 9 w 216"/>
                              <a:gd name="T35" fmla="*/ 16 h 39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6"/>
                              <a:gd name="T55" fmla="*/ 0 h 391"/>
                              <a:gd name="T56" fmla="*/ 216 w 216"/>
                              <a:gd name="T57" fmla="*/ 391 h 39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6" h="391">
                                <a:moveTo>
                                  <a:pt x="0" y="0"/>
                                </a:moveTo>
                                <a:lnTo>
                                  <a:pt x="24" y="4"/>
                                </a:lnTo>
                                <a:lnTo>
                                  <a:pt x="47" y="9"/>
                                </a:lnTo>
                                <a:lnTo>
                                  <a:pt x="73" y="18"/>
                                </a:lnTo>
                                <a:lnTo>
                                  <a:pt x="93" y="29"/>
                                </a:lnTo>
                                <a:lnTo>
                                  <a:pt x="112" y="41"/>
                                </a:lnTo>
                                <a:lnTo>
                                  <a:pt x="128" y="65"/>
                                </a:lnTo>
                                <a:lnTo>
                                  <a:pt x="142" y="87"/>
                                </a:lnTo>
                                <a:lnTo>
                                  <a:pt x="152" y="114"/>
                                </a:lnTo>
                                <a:lnTo>
                                  <a:pt x="162" y="146"/>
                                </a:lnTo>
                                <a:lnTo>
                                  <a:pt x="171" y="182"/>
                                </a:lnTo>
                                <a:lnTo>
                                  <a:pt x="174" y="222"/>
                                </a:lnTo>
                                <a:lnTo>
                                  <a:pt x="177" y="276"/>
                                </a:lnTo>
                                <a:lnTo>
                                  <a:pt x="180" y="314"/>
                                </a:lnTo>
                                <a:lnTo>
                                  <a:pt x="188" y="347"/>
                                </a:lnTo>
                                <a:lnTo>
                                  <a:pt x="201" y="372"/>
                                </a:lnTo>
                                <a:lnTo>
                                  <a:pt x="216" y="391"/>
                                </a:lnTo>
                                <a:lnTo>
                                  <a:pt x="214" y="390"/>
                                </a:lnTo>
                              </a:path>
                            </a:pathLst>
                          </a:custGeom>
                          <a:noFill/>
                          <a:ln w="4763">
                            <a:solidFill>
                              <a:srgbClr val="FFC0C0"/>
                            </a:solidFill>
                            <a:round/>
                            <a:headEnd/>
                            <a:tailEnd/>
                          </a:ln>
                        </p:spPr>
                        <p:txBody>
                          <a:bodyPr/>
                          <a:lstStyle/>
                          <a:p>
                            <a:endParaRPr lang="cs-CZ"/>
                          </a:p>
                        </p:txBody>
                      </p:sp>
                      <p:sp>
                        <p:nvSpPr>
                          <p:cNvPr id="11483" name="Freeform 138"/>
                          <p:cNvSpPr>
                            <a:spLocks/>
                          </p:cNvSpPr>
                          <p:nvPr/>
                        </p:nvSpPr>
                        <p:spPr bwMode="auto">
                          <a:xfrm>
                            <a:off x="2225" y="1728"/>
                            <a:ext cx="74" cy="131"/>
                          </a:xfrm>
                          <a:custGeom>
                            <a:avLst/>
                            <a:gdLst>
                              <a:gd name="T0" fmla="*/ 0 w 371"/>
                              <a:gd name="T1" fmla="*/ 0 h 657"/>
                              <a:gd name="T2" fmla="*/ 1 w 371"/>
                              <a:gd name="T3" fmla="*/ 1 h 657"/>
                              <a:gd name="T4" fmla="*/ 2 w 371"/>
                              <a:gd name="T5" fmla="*/ 2 h 657"/>
                              <a:gd name="T6" fmla="*/ 3 w 371"/>
                              <a:gd name="T7" fmla="*/ 3 h 657"/>
                              <a:gd name="T8" fmla="*/ 4 w 371"/>
                              <a:gd name="T9" fmla="*/ 5 h 657"/>
                              <a:gd name="T10" fmla="*/ 5 w 371"/>
                              <a:gd name="T11" fmla="*/ 6 h 657"/>
                              <a:gd name="T12" fmla="*/ 6 w 371"/>
                              <a:gd name="T13" fmla="*/ 8 h 657"/>
                              <a:gd name="T14" fmla="*/ 7 w 371"/>
                              <a:gd name="T15" fmla="*/ 9 h 657"/>
                              <a:gd name="T16" fmla="*/ 8 w 371"/>
                              <a:gd name="T17" fmla="*/ 11 h 657"/>
                              <a:gd name="T18" fmla="*/ 8 w 371"/>
                              <a:gd name="T19" fmla="*/ 12 h 657"/>
                              <a:gd name="T20" fmla="*/ 9 w 371"/>
                              <a:gd name="T21" fmla="*/ 14 h 657"/>
                              <a:gd name="T22" fmla="*/ 10 w 371"/>
                              <a:gd name="T23" fmla="*/ 16 h 657"/>
                              <a:gd name="T24" fmla="*/ 10 w 371"/>
                              <a:gd name="T25" fmla="*/ 18 h 657"/>
                              <a:gd name="T26" fmla="*/ 11 w 371"/>
                              <a:gd name="T27" fmla="*/ 20 h 657"/>
                              <a:gd name="T28" fmla="*/ 12 w 371"/>
                              <a:gd name="T29" fmla="*/ 21 h 657"/>
                              <a:gd name="T30" fmla="*/ 12 w 371"/>
                              <a:gd name="T31" fmla="*/ 23 h 657"/>
                              <a:gd name="T32" fmla="*/ 13 w 371"/>
                              <a:gd name="T33" fmla="*/ 25 h 657"/>
                              <a:gd name="T34" fmla="*/ 15 w 371"/>
                              <a:gd name="T35" fmla="*/ 26 h 6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71"/>
                              <a:gd name="T55" fmla="*/ 0 h 657"/>
                              <a:gd name="T56" fmla="*/ 371 w 371"/>
                              <a:gd name="T57" fmla="*/ 657 h 6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71" h="657">
                                <a:moveTo>
                                  <a:pt x="0" y="0"/>
                                </a:moveTo>
                                <a:lnTo>
                                  <a:pt x="26" y="25"/>
                                </a:lnTo>
                                <a:lnTo>
                                  <a:pt x="60" y="56"/>
                                </a:lnTo>
                                <a:lnTo>
                                  <a:pt x="84" y="86"/>
                                </a:lnTo>
                                <a:lnTo>
                                  <a:pt x="108" y="120"/>
                                </a:lnTo>
                                <a:lnTo>
                                  <a:pt x="132" y="159"/>
                                </a:lnTo>
                                <a:lnTo>
                                  <a:pt x="154" y="196"/>
                                </a:lnTo>
                                <a:lnTo>
                                  <a:pt x="176" y="236"/>
                                </a:lnTo>
                                <a:lnTo>
                                  <a:pt x="195" y="272"/>
                                </a:lnTo>
                                <a:lnTo>
                                  <a:pt x="213" y="313"/>
                                </a:lnTo>
                                <a:lnTo>
                                  <a:pt x="230" y="357"/>
                                </a:lnTo>
                                <a:lnTo>
                                  <a:pt x="247" y="409"/>
                                </a:lnTo>
                                <a:lnTo>
                                  <a:pt x="261" y="452"/>
                                </a:lnTo>
                                <a:lnTo>
                                  <a:pt x="277" y="496"/>
                                </a:lnTo>
                                <a:lnTo>
                                  <a:pt x="292" y="533"/>
                                </a:lnTo>
                                <a:lnTo>
                                  <a:pt x="312" y="577"/>
                                </a:lnTo>
                                <a:lnTo>
                                  <a:pt x="338" y="616"/>
                                </a:lnTo>
                                <a:lnTo>
                                  <a:pt x="371" y="657"/>
                                </a:lnTo>
                              </a:path>
                            </a:pathLst>
                          </a:custGeom>
                          <a:noFill/>
                          <a:ln w="4763">
                            <a:solidFill>
                              <a:srgbClr val="FFC0C0"/>
                            </a:solidFill>
                            <a:round/>
                            <a:headEnd/>
                            <a:tailEnd/>
                          </a:ln>
                        </p:spPr>
                        <p:txBody>
                          <a:bodyPr/>
                          <a:lstStyle/>
                          <a:p>
                            <a:endParaRPr lang="cs-CZ"/>
                          </a:p>
                        </p:txBody>
                      </p:sp>
                    </p:grpSp>
                  </p:grpSp>
                  <p:grpSp>
                    <p:nvGrpSpPr>
                      <p:cNvPr id="11381" name="Group 139"/>
                      <p:cNvGrpSpPr>
                        <a:grpSpLocks/>
                      </p:cNvGrpSpPr>
                      <p:nvPr/>
                    </p:nvGrpSpPr>
                    <p:grpSpPr bwMode="auto">
                      <a:xfrm>
                        <a:off x="2045" y="1723"/>
                        <a:ext cx="244" cy="215"/>
                        <a:chOff x="2045" y="1723"/>
                        <a:chExt cx="244" cy="215"/>
                      </a:xfrm>
                    </p:grpSpPr>
                    <p:grpSp>
                      <p:nvGrpSpPr>
                        <p:cNvPr id="11386" name="Group 140"/>
                        <p:cNvGrpSpPr>
                          <a:grpSpLocks/>
                        </p:cNvGrpSpPr>
                        <p:nvPr/>
                      </p:nvGrpSpPr>
                      <p:grpSpPr bwMode="auto">
                        <a:xfrm>
                          <a:off x="2045" y="1723"/>
                          <a:ext cx="244" cy="215"/>
                          <a:chOff x="2045" y="1723"/>
                          <a:chExt cx="244" cy="215"/>
                        </a:xfrm>
                      </p:grpSpPr>
                      <p:grpSp>
                        <p:nvGrpSpPr>
                          <p:cNvPr id="11387" name="Group 141"/>
                          <p:cNvGrpSpPr>
                            <a:grpSpLocks/>
                          </p:cNvGrpSpPr>
                          <p:nvPr/>
                        </p:nvGrpSpPr>
                        <p:grpSpPr bwMode="auto">
                          <a:xfrm>
                            <a:off x="2045" y="1723"/>
                            <a:ext cx="244" cy="215"/>
                            <a:chOff x="2045" y="1723"/>
                            <a:chExt cx="244" cy="215"/>
                          </a:xfrm>
                        </p:grpSpPr>
                        <p:grpSp>
                          <p:nvGrpSpPr>
                            <p:cNvPr id="11389" name="Group 142"/>
                            <p:cNvGrpSpPr>
                              <a:grpSpLocks/>
                            </p:cNvGrpSpPr>
                            <p:nvPr/>
                          </p:nvGrpSpPr>
                          <p:grpSpPr bwMode="auto">
                            <a:xfrm>
                              <a:off x="2045" y="1723"/>
                              <a:ext cx="244" cy="215"/>
                              <a:chOff x="2045" y="1723"/>
                              <a:chExt cx="244" cy="215"/>
                            </a:xfrm>
                          </p:grpSpPr>
                          <p:grpSp>
                            <p:nvGrpSpPr>
                              <p:cNvPr id="11393" name="Group 143"/>
                              <p:cNvGrpSpPr>
                                <a:grpSpLocks/>
                              </p:cNvGrpSpPr>
                              <p:nvPr/>
                            </p:nvGrpSpPr>
                            <p:grpSpPr bwMode="auto">
                              <a:xfrm>
                                <a:off x="2045" y="1723"/>
                                <a:ext cx="244" cy="215"/>
                                <a:chOff x="2045" y="1723"/>
                                <a:chExt cx="244" cy="215"/>
                              </a:xfrm>
                            </p:grpSpPr>
                            <p:sp>
                              <p:nvSpPr>
                                <p:cNvPr id="11475" name="Freeform 144"/>
                                <p:cNvSpPr>
                                  <a:spLocks/>
                                </p:cNvSpPr>
                                <p:nvPr/>
                              </p:nvSpPr>
                              <p:spPr bwMode="auto">
                                <a:xfrm>
                                  <a:off x="2045" y="1723"/>
                                  <a:ext cx="244" cy="215"/>
                                </a:xfrm>
                                <a:custGeom>
                                  <a:avLst/>
                                  <a:gdLst>
                                    <a:gd name="T0" fmla="*/ 5 w 1224"/>
                                    <a:gd name="T1" fmla="*/ 2 h 1076"/>
                                    <a:gd name="T2" fmla="*/ 8 w 1224"/>
                                    <a:gd name="T3" fmla="*/ 1 h 1076"/>
                                    <a:gd name="T4" fmla="*/ 11 w 1224"/>
                                    <a:gd name="T5" fmla="*/ 0 h 1076"/>
                                    <a:gd name="T6" fmla="*/ 15 w 1224"/>
                                    <a:gd name="T7" fmla="*/ 0 h 1076"/>
                                    <a:gd name="T8" fmla="*/ 18 w 1224"/>
                                    <a:gd name="T9" fmla="*/ 2 h 1076"/>
                                    <a:gd name="T10" fmla="*/ 20 w 1224"/>
                                    <a:gd name="T11" fmla="*/ 5 h 1076"/>
                                    <a:gd name="T12" fmla="*/ 23 w 1224"/>
                                    <a:gd name="T13" fmla="*/ 8 h 1076"/>
                                    <a:gd name="T14" fmla="*/ 25 w 1224"/>
                                    <a:gd name="T15" fmla="*/ 10 h 1076"/>
                                    <a:gd name="T16" fmla="*/ 26 w 1224"/>
                                    <a:gd name="T17" fmla="*/ 13 h 1076"/>
                                    <a:gd name="T18" fmla="*/ 25 w 1224"/>
                                    <a:gd name="T19" fmla="*/ 15 h 1076"/>
                                    <a:gd name="T20" fmla="*/ 24 w 1224"/>
                                    <a:gd name="T21" fmla="*/ 17 h 1076"/>
                                    <a:gd name="T22" fmla="*/ 22 w 1224"/>
                                    <a:gd name="T23" fmla="*/ 20 h 1076"/>
                                    <a:gd name="T24" fmla="*/ 21 w 1224"/>
                                    <a:gd name="T25" fmla="*/ 22 h 1076"/>
                                    <a:gd name="T26" fmla="*/ 21 w 1224"/>
                                    <a:gd name="T27" fmla="*/ 22 h 1076"/>
                                    <a:gd name="T28" fmla="*/ 22 w 1224"/>
                                    <a:gd name="T29" fmla="*/ 22 h 1076"/>
                                    <a:gd name="T30" fmla="*/ 23 w 1224"/>
                                    <a:gd name="T31" fmla="*/ 21 h 1076"/>
                                    <a:gd name="T32" fmla="*/ 24 w 1224"/>
                                    <a:gd name="T33" fmla="*/ 19 h 1076"/>
                                    <a:gd name="T34" fmla="*/ 26 w 1224"/>
                                    <a:gd name="T35" fmla="*/ 17 h 1076"/>
                                    <a:gd name="T36" fmla="*/ 27 w 1224"/>
                                    <a:gd name="T37" fmla="*/ 16 h 1076"/>
                                    <a:gd name="T38" fmla="*/ 28 w 1224"/>
                                    <a:gd name="T39" fmla="*/ 16 h 1076"/>
                                    <a:gd name="T40" fmla="*/ 29 w 1224"/>
                                    <a:gd name="T41" fmla="*/ 17 h 1076"/>
                                    <a:gd name="T42" fmla="*/ 31 w 1224"/>
                                    <a:gd name="T43" fmla="*/ 21 h 1076"/>
                                    <a:gd name="T44" fmla="*/ 33 w 1224"/>
                                    <a:gd name="T45" fmla="*/ 25 h 1076"/>
                                    <a:gd name="T46" fmla="*/ 36 w 1224"/>
                                    <a:gd name="T47" fmla="*/ 29 h 1076"/>
                                    <a:gd name="T48" fmla="*/ 39 w 1224"/>
                                    <a:gd name="T49" fmla="*/ 34 h 1076"/>
                                    <a:gd name="T50" fmla="*/ 42 w 1224"/>
                                    <a:gd name="T51" fmla="*/ 36 h 1076"/>
                                    <a:gd name="T52" fmla="*/ 46 w 1224"/>
                                    <a:gd name="T53" fmla="*/ 39 h 1076"/>
                                    <a:gd name="T54" fmla="*/ 48 w 1224"/>
                                    <a:gd name="T55" fmla="*/ 41 h 1076"/>
                                    <a:gd name="T56" fmla="*/ 49 w 1224"/>
                                    <a:gd name="T57" fmla="*/ 42 h 1076"/>
                                    <a:gd name="T58" fmla="*/ 48 w 1224"/>
                                    <a:gd name="T59" fmla="*/ 43 h 1076"/>
                                    <a:gd name="T60" fmla="*/ 46 w 1224"/>
                                    <a:gd name="T61" fmla="*/ 43 h 1076"/>
                                    <a:gd name="T62" fmla="*/ 42 w 1224"/>
                                    <a:gd name="T63" fmla="*/ 43 h 1076"/>
                                    <a:gd name="T64" fmla="*/ 38 w 1224"/>
                                    <a:gd name="T65" fmla="*/ 42 h 1076"/>
                                    <a:gd name="T66" fmla="*/ 33 w 1224"/>
                                    <a:gd name="T67" fmla="*/ 41 h 1076"/>
                                    <a:gd name="T68" fmla="*/ 29 w 1224"/>
                                    <a:gd name="T69" fmla="*/ 39 h 1076"/>
                                    <a:gd name="T70" fmla="*/ 24 w 1224"/>
                                    <a:gd name="T71" fmla="*/ 37 h 1076"/>
                                    <a:gd name="T72" fmla="*/ 20 w 1224"/>
                                    <a:gd name="T73" fmla="*/ 34 h 1076"/>
                                    <a:gd name="T74" fmla="*/ 16 w 1224"/>
                                    <a:gd name="T75" fmla="*/ 32 h 1076"/>
                                    <a:gd name="T76" fmla="*/ 14 w 1224"/>
                                    <a:gd name="T77" fmla="*/ 29 h 1076"/>
                                    <a:gd name="T78" fmla="*/ 12 w 1224"/>
                                    <a:gd name="T79" fmla="*/ 27 h 1076"/>
                                    <a:gd name="T80" fmla="*/ 13 w 1224"/>
                                    <a:gd name="T81" fmla="*/ 26 h 1076"/>
                                    <a:gd name="T82" fmla="*/ 14 w 1224"/>
                                    <a:gd name="T83" fmla="*/ 25 h 1076"/>
                                    <a:gd name="T84" fmla="*/ 17 w 1224"/>
                                    <a:gd name="T85" fmla="*/ 25 h 1076"/>
                                    <a:gd name="T86" fmla="*/ 19 w 1224"/>
                                    <a:gd name="T87" fmla="*/ 25 h 1076"/>
                                    <a:gd name="T88" fmla="*/ 19 w 1224"/>
                                    <a:gd name="T89" fmla="*/ 25 h 1076"/>
                                    <a:gd name="T90" fmla="*/ 19 w 1224"/>
                                    <a:gd name="T91" fmla="*/ 25 h 1076"/>
                                    <a:gd name="T92" fmla="*/ 18 w 1224"/>
                                    <a:gd name="T93" fmla="*/ 24 h 1076"/>
                                    <a:gd name="T94" fmla="*/ 16 w 1224"/>
                                    <a:gd name="T95" fmla="*/ 23 h 1076"/>
                                    <a:gd name="T96" fmla="*/ 13 w 1224"/>
                                    <a:gd name="T97" fmla="*/ 24 h 1076"/>
                                    <a:gd name="T98" fmla="*/ 10 w 1224"/>
                                    <a:gd name="T99" fmla="*/ 25 h 1076"/>
                                    <a:gd name="T100" fmla="*/ 8 w 1224"/>
                                    <a:gd name="T101" fmla="*/ 25 h 1076"/>
                                    <a:gd name="T102" fmla="*/ 6 w 1224"/>
                                    <a:gd name="T103" fmla="*/ 24 h 1076"/>
                                    <a:gd name="T104" fmla="*/ 4 w 1224"/>
                                    <a:gd name="T105" fmla="*/ 22 h 1076"/>
                                    <a:gd name="T106" fmla="*/ 2 w 1224"/>
                                    <a:gd name="T107" fmla="*/ 19 h 1076"/>
                                    <a:gd name="T108" fmla="*/ 0 w 1224"/>
                                    <a:gd name="T109" fmla="*/ 15 h 1076"/>
                                    <a:gd name="T110" fmla="*/ 0 w 1224"/>
                                    <a:gd name="T111" fmla="*/ 13 h 1076"/>
                                    <a:gd name="T112" fmla="*/ 1 w 1224"/>
                                    <a:gd name="T113" fmla="*/ 8 h 1076"/>
                                    <a:gd name="T114" fmla="*/ 3 w 1224"/>
                                    <a:gd name="T115" fmla="*/ 5 h 107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4"/>
                                    <a:gd name="T175" fmla="*/ 0 h 1076"/>
                                    <a:gd name="T176" fmla="*/ 1224 w 1224"/>
                                    <a:gd name="T177" fmla="*/ 1076 h 107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4" h="1076">
                                      <a:moveTo>
                                        <a:pt x="95" y="86"/>
                                      </a:moveTo>
                                      <a:lnTo>
                                        <a:pt x="127" y="60"/>
                                      </a:lnTo>
                                      <a:lnTo>
                                        <a:pt x="158" y="37"/>
                                      </a:lnTo>
                                      <a:lnTo>
                                        <a:pt x="193" y="18"/>
                                      </a:lnTo>
                                      <a:lnTo>
                                        <a:pt x="234" y="6"/>
                                      </a:lnTo>
                                      <a:lnTo>
                                        <a:pt x="269" y="2"/>
                                      </a:lnTo>
                                      <a:lnTo>
                                        <a:pt x="309" y="0"/>
                                      </a:lnTo>
                                      <a:lnTo>
                                        <a:pt x="367" y="5"/>
                                      </a:lnTo>
                                      <a:lnTo>
                                        <a:pt x="424" y="17"/>
                                      </a:lnTo>
                                      <a:lnTo>
                                        <a:pt x="460" y="42"/>
                                      </a:lnTo>
                                      <a:lnTo>
                                        <a:pt x="488" y="77"/>
                                      </a:lnTo>
                                      <a:lnTo>
                                        <a:pt x="512" y="119"/>
                                      </a:lnTo>
                                      <a:lnTo>
                                        <a:pt x="537" y="159"/>
                                      </a:lnTo>
                                      <a:lnTo>
                                        <a:pt x="567" y="193"/>
                                      </a:lnTo>
                                      <a:lnTo>
                                        <a:pt x="593" y="220"/>
                                      </a:lnTo>
                                      <a:lnTo>
                                        <a:pt x="628" y="260"/>
                                      </a:lnTo>
                                      <a:lnTo>
                                        <a:pt x="642" y="297"/>
                                      </a:lnTo>
                                      <a:lnTo>
                                        <a:pt x="646" y="326"/>
                                      </a:lnTo>
                                      <a:lnTo>
                                        <a:pt x="642" y="342"/>
                                      </a:lnTo>
                                      <a:lnTo>
                                        <a:pt x="633" y="370"/>
                                      </a:lnTo>
                                      <a:lnTo>
                                        <a:pt x="618" y="396"/>
                                      </a:lnTo>
                                      <a:lnTo>
                                        <a:pt x="596" y="424"/>
                                      </a:lnTo>
                                      <a:lnTo>
                                        <a:pt x="570" y="461"/>
                                      </a:lnTo>
                                      <a:lnTo>
                                        <a:pt x="546" y="489"/>
                                      </a:lnTo>
                                      <a:lnTo>
                                        <a:pt x="527" y="520"/>
                                      </a:lnTo>
                                      <a:lnTo>
                                        <a:pt x="519" y="538"/>
                                      </a:lnTo>
                                      <a:lnTo>
                                        <a:pt x="518" y="550"/>
                                      </a:lnTo>
                                      <a:lnTo>
                                        <a:pt x="523" y="559"/>
                                      </a:lnTo>
                                      <a:lnTo>
                                        <a:pt x="533" y="563"/>
                                      </a:lnTo>
                                      <a:lnTo>
                                        <a:pt x="542" y="561"/>
                                      </a:lnTo>
                                      <a:lnTo>
                                        <a:pt x="552" y="552"/>
                                      </a:lnTo>
                                      <a:lnTo>
                                        <a:pt x="565" y="532"/>
                                      </a:lnTo>
                                      <a:lnTo>
                                        <a:pt x="585" y="502"/>
                                      </a:lnTo>
                                      <a:lnTo>
                                        <a:pt x="609" y="470"/>
                                      </a:lnTo>
                                      <a:lnTo>
                                        <a:pt x="631" y="442"/>
                                      </a:lnTo>
                                      <a:lnTo>
                                        <a:pt x="653" y="417"/>
                                      </a:lnTo>
                                      <a:lnTo>
                                        <a:pt x="676" y="395"/>
                                      </a:lnTo>
                                      <a:lnTo>
                                        <a:pt x="687" y="388"/>
                                      </a:lnTo>
                                      <a:lnTo>
                                        <a:pt x="701" y="386"/>
                                      </a:lnTo>
                                      <a:lnTo>
                                        <a:pt x="714" y="390"/>
                                      </a:lnTo>
                                      <a:lnTo>
                                        <a:pt x="722" y="395"/>
                                      </a:lnTo>
                                      <a:lnTo>
                                        <a:pt x="737" y="421"/>
                                      </a:lnTo>
                                      <a:lnTo>
                                        <a:pt x="758" y="467"/>
                                      </a:lnTo>
                                      <a:lnTo>
                                        <a:pt x="781" y="520"/>
                                      </a:lnTo>
                                      <a:lnTo>
                                        <a:pt x="803" y="571"/>
                                      </a:lnTo>
                                      <a:lnTo>
                                        <a:pt x="825" y="614"/>
                                      </a:lnTo>
                                      <a:lnTo>
                                        <a:pt x="863" y="674"/>
                                      </a:lnTo>
                                      <a:lnTo>
                                        <a:pt x="902" y="734"/>
                                      </a:lnTo>
                                      <a:lnTo>
                                        <a:pt x="944" y="793"/>
                                      </a:lnTo>
                                      <a:lnTo>
                                        <a:pt x="983" y="839"/>
                                      </a:lnTo>
                                      <a:lnTo>
                                        <a:pt x="1027" y="874"/>
                                      </a:lnTo>
                                      <a:lnTo>
                                        <a:pt x="1069" y="910"/>
                                      </a:lnTo>
                                      <a:lnTo>
                                        <a:pt x="1108" y="941"/>
                                      </a:lnTo>
                                      <a:lnTo>
                                        <a:pt x="1150" y="972"/>
                                      </a:lnTo>
                                      <a:lnTo>
                                        <a:pt x="1202" y="1009"/>
                                      </a:lnTo>
                                      <a:lnTo>
                                        <a:pt x="1213" y="1021"/>
                                      </a:lnTo>
                                      <a:lnTo>
                                        <a:pt x="1223" y="1035"/>
                                      </a:lnTo>
                                      <a:lnTo>
                                        <a:pt x="1224" y="1045"/>
                                      </a:lnTo>
                                      <a:lnTo>
                                        <a:pt x="1219" y="1059"/>
                                      </a:lnTo>
                                      <a:lnTo>
                                        <a:pt x="1209" y="1067"/>
                                      </a:lnTo>
                                      <a:lnTo>
                                        <a:pt x="1194" y="1072"/>
                                      </a:lnTo>
                                      <a:lnTo>
                                        <a:pt x="1162" y="1075"/>
                                      </a:lnTo>
                                      <a:lnTo>
                                        <a:pt x="1125" y="1076"/>
                                      </a:lnTo>
                                      <a:lnTo>
                                        <a:pt x="1062" y="1071"/>
                                      </a:lnTo>
                                      <a:lnTo>
                                        <a:pt x="1003" y="1063"/>
                                      </a:lnTo>
                                      <a:lnTo>
                                        <a:pt x="951" y="1056"/>
                                      </a:lnTo>
                                      <a:lnTo>
                                        <a:pt x="888" y="1044"/>
                                      </a:lnTo>
                                      <a:lnTo>
                                        <a:pt x="826" y="1026"/>
                                      </a:lnTo>
                                      <a:lnTo>
                                        <a:pt x="778" y="1006"/>
                                      </a:lnTo>
                                      <a:lnTo>
                                        <a:pt x="735" y="981"/>
                                      </a:lnTo>
                                      <a:lnTo>
                                        <a:pt x="670" y="954"/>
                                      </a:lnTo>
                                      <a:lnTo>
                                        <a:pt x="603" y="921"/>
                                      </a:lnTo>
                                      <a:lnTo>
                                        <a:pt x="542" y="890"/>
                                      </a:lnTo>
                                      <a:lnTo>
                                        <a:pt x="496" y="856"/>
                                      </a:lnTo>
                                      <a:lnTo>
                                        <a:pt x="453" y="826"/>
                                      </a:lnTo>
                                      <a:lnTo>
                                        <a:pt x="413" y="796"/>
                                      </a:lnTo>
                                      <a:lnTo>
                                        <a:pt x="373" y="753"/>
                                      </a:lnTo>
                                      <a:lnTo>
                                        <a:pt x="340" y="720"/>
                                      </a:lnTo>
                                      <a:lnTo>
                                        <a:pt x="311" y="689"/>
                                      </a:lnTo>
                                      <a:lnTo>
                                        <a:pt x="306" y="675"/>
                                      </a:lnTo>
                                      <a:lnTo>
                                        <a:pt x="306" y="658"/>
                                      </a:lnTo>
                                      <a:lnTo>
                                        <a:pt x="317" y="641"/>
                                      </a:lnTo>
                                      <a:lnTo>
                                        <a:pt x="335" y="629"/>
                                      </a:lnTo>
                                      <a:lnTo>
                                        <a:pt x="358" y="620"/>
                                      </a:lnTo>
                                      <a:lnTo>
                                        <a:pt x="387" y="616"/>
                                      </a:lnTo>
                                      <a:lnTo>
                                        <a:pt x="421" y="621"/>
                                      </a:lnTo>
                                      <a:lnTo>
                                        <a:pt x="453" y="631"/>
                                      </a:lnTo>
                                      <a:lnTo>
                                        <a:pt x="467" y="635"/>
                                      </a:lnTo>
                                      <a:lnTo>
                                        <a:pt x="478" y="637"/>
                                      </a:lnTo>
                                      <a:lnTo>
                                        <a:pt x="485" y="634"/>
                                      </a:lnTo>
                                      <a:lnTo>
                                        <a:pt x="490" y="626"/>
                                      </a:lnTo>
                                      <a:lnTo>
                                        <a:pt x="488" y="616"/>
                                      </a:lnTo>
                                      <a:lnTo>
                                        <a:pt x="481" y="606"/>
                                      </a:lnTo>
                                      <a:lnTo>
                                        <a:pt x="454" y="593"/>
                                      </a:lnTo>
                                      <a:lnTo>
                                        <a:pt x="425" y="586"/>
                                      </a:lnTo>
                                      <a:lnTo>
                                        <a:pt x="395" y="583"/>
                                      </a:lnTo>
                                      <a:lnTo>
                                        <a:pt x="365" y="589"/>
                                      </a:lnTo>
                                      <a:lnTo>
                                        <a:pt x="327" y="599"/>
                                      </a:lnTo>
                                      <a:lnTo>
                                        <a:pt x="283" y="613"/>
                                      </a:lnTo>
                                      <a:lnTo>
                                        <a:pt x="249" y="623"/>
                                      </a:lnTo>
                                      <a:lnTo>
                                        <a:pt x="222" y="628"/>
                                      </a:lnTo>
                                      <a:lnTo>
                                        <a:pt x="196" y="624"/>
                                      </a:lnTo>
                                      <a:lnTo>
                                        <a:pt x="170" y="616"/>
                                      </a:lnTo>
                                      <a:lnTo>
                                        <a:pt x="142" y="602"/>
                                      </a:lnTo>
                                      <a:lnTo>
                                        <a:pt x="122" y="584"/>
                                      </a:lnTo>
                                      <a:lnTo>
                                        <a:pt x="100" y="561"/>
                                      </a:lnTo>
                                      <a:lnTo>
                                        <a:pt x="72" y="525"/>
                                      </a:lnTo>
                                      <a:lnTo>
                                        <a:pt x="41" y="477"/>
                                      </a:lnTo>
                                      <a:lnTo>
                                        <a:pt x="18" y="431"/>
                                      </a:lnTo>
                                      <a:lnTo>
                                        <a:pt x="3" y="387"/>
                                      </a:lnTo>
                                      <a:lnTo>
                                        <a:pt x="0" y="356"/>
                                      </a:lnTo>
                                      <a:lnTo>
                                        <a:pt x="4" y="327"/>
                                      </a:lnTo>
                                      <a:lnTo>
                                        <a:pt x="13" y="269"/>
                                      </a:lnTo>
                                      <a:lnTo>
                                        <a:pt x="23" y="205"/>
                                      </a:lnTo>
                                      <a:lnTo>
                                        <a:pt x="44" y="153"/>
                                      </a:lnTo>
                                      <a:lnTo>
                                        <a:pt x="69" y="116"/>
                                      </a:lnTo>
                                      <a:lnTo>
                                        <a:pt x="95" y="86"/>
                                      </a:lnTo>
                                      <a:close/>
                                    </a:path>
                                  </a:pathLst>
                                </a:custGeom>
                                <a:solidFill>
                                  <a:srgbClr val="FF8080"/>
                                </a:solidFill>
                                <a:ln w="9525">
                                  <a:noFill/>
                                  <a:round/>
                                  <a:headEnd/>
                                  <a:tailEnd/>
                                </a:ln>
                              </p:spPr>
                              <p:txBody>
                                <a:bodyPr/>
                                <a:lstStyle/>
                                <a:p>
                                  <a:endParaRPr lang="cs-CZ"/>
                                </a:p>
                              </p:txBody>
                            </p:sp>
                            <p:grpSp>
                              <p:nvGrpSpPr>
                                <p:cNvPr id="11394" name="Group 145"/>
                                <p:cNvGrpSpPr>
                                  <a:grpSpLocks/>
                                </p:cNvGrpSpPr>
                                <p:nvPr/>
                              </p:nvGrpSpPr>
                              <p:grpSpPr bwMode="auto">
                                <a:xfrm>
                                  <a:off x="2045" y="1723"/>
                                  <a:ext cx="244" cy="215"/>
                                  <a:chOff x="2045" y="1723"/>
                                  <a:chExt cx="244" cy="215"/>
                                </a:xfrm>
                              </p:grpSpPr>
                              <p:sp>
                                <p:nvSpPr>
                                  <p:cNvPr id="11477" name="Freeform 146"/>
                                  <p:cNvSpPr>
                                    <a:spLocks/>
                                  </p:cNvSpPr>
                                  <p:nvPr/>
                                </p:nvSpPr>
                                <p:spPr bwMode="auto">
                                  <a:xfrm>
                                    <a:off x="2105" y="1800"/>
                                    <a:ext cx="184" cy="138"/>
                                  </a:xfrm>
                                  <a:custGeom>
                                    <a:avLst/>
                                    <a:gdLst>
                                      <a:gd name="T0" fmla="*/ 13 w 919"/>
                                      <a:gd name="T1" fmla="*/ 2 h 689"/>
                                      <a:gd name="T2" fmla="*/ 15 w 919"/>
                                      <a:gd name="T3" fmla="*/ 0 h 689"/>
                                      <a:gd name="T4" fmla="*/ 16 w 919"/>
                                      <a:gd name="T5" fmla="*/ 0 h 689"/>
                                      <a:gd name="T6" fmla="*/ 17 w 919"/>
                                      <a:gd name="T7" fmla="*/ 0 h 689"/>
                                      <a:gd name="T8" fmla="*/ 18 w 919"/>
                                      <a:gd name="T9" fmla="*/ 3 h 689"/>
                                      <a:gd name="T10" fmla="*/ 20 w 919"/>
                                      <a:gd name="T11" fmla="*/ 7 h 689"/>
                                      <a:gd name="T12" fmla="*/ 22 w 919"/>
                                      <a:gd name="T13" fmla="*/ 11 h 689"/>
                                      <a:gd name="T14" fmla="*/ 26 w 919"/>
                                      <a:gd name="T15" fmla="*/ 16 h 689"/>
                                      <a:gd name="T16" fmla="*/ 29 w 919"/>
                                      <a:gd name="T17" fmla="*/ 20 h 689"/>
                                      <a:gd name="T18" fmla="*/ 32 w 919"/>
                                      <a:gd name="T19" fmla="*/ 22 h 689"/>
                                      <a:gd name="T20" fmla="*/ 36 w 919"/>
                                      <a:gd name="T21" fmla="*/ 25 h 689"/>
                                      <a:gd name="T22" fmla="*/ 37 w 919"/>
                                      <a:gd name="T23" fmla="*/ 26 h 689"/>
                                      <a:gd name="T24" fmla="*/ 37 w 919"/>
                                      <a:gd name="T25" fmla="*/ 27 h 689"/>
                                      <a:gd name="T26" fmla="*/ 36 w 919"/>
                                      <a:gd name="T27" fmla="*/ 27 h 689"/>
                                      <a:gd name="T28" fmla="*/ 33 w 919"/>
                                      <a:gd name="T29" fmla="*/ 28 h 689"/>
                                      <a:gd name="T30" fmla="*/ 28 w 919"/>
                                      <a:gd name="T31" fmla="*/ 27 h 689"/>
                                      <a:gd name="T32" fmla="*/ 23 w 919"/>
                                      <a:gd name="T33" fmla="*/ 26 h 689"/>
                                      <a:gd name="T34" fmla="*/ 19 w 919"/>
                                      <a:gd name="T35" fmla="*/ 25 h 689"/>
                                      <a:gd name="T36" fmla="*/ 15 w 919"/>
                                      <a:gd name="T37" fmla="*/ 23 h 689"/>
                                      <a:gd name="T38" fmla="*/ 9 w 919"/>
                                      <a:gd name="T39" fmla="*/ 20 h 689"/>
                                      <a:gd name="T40" fmla="*/ 6 w 919"/>
                                      <a:gd name="T41" fmla="*/ 18 h 689"/>
                                      <a:gd name="T42" fmla="*/ 3 w 919"/>
                                      <a:gd name="T43" fmla="*/ 15 h 689"/>
                                      <a:gd name="T44" fmla="*/ 0 w 919"/>
                                      <a:gd name="T45" fmla="*/ 12 h 689"/>
                                      <a:gd name="T46" fmla="*/ 0 w 919"/>
                                      <a:gd name="T47" fmla="*/ 11 h 689"/>
                                      <a:gd name="T48" fmla="*/ 1 w 919"/>
                                      <a:gd name="T49" fmla="*/ 10 h 689"/>
                                      <a:gd name="T50" fmla="*/ 3 w 919"/>
                                      <a:gd name="T51" fmla="*/ 9 h 689"/>
                                      <a:gd name="T52" fmla="*/ 5 w 919"/>
                                      <a:gd name="T53" fmla="*/ 9 h 689"/>
                                      <a:gd name="T54" fmla="*/ 7 w 919"/>
                                      <a:gd name="T55" fmla="*/ 10 h 689"/>
                                      <a:gd name="T56" fmla="*/ 5 w 919"/>
                                      <a:gd name="T57" fmla="*/ 10 h 689"/>
                                      <a:gd name="T58" fmla="*/ 4 w 919"/>
                                      <a:gd name="T59" fmla="*/ 10 h 689"/>
                                      <a:gd name="T60" fmla="*/ 2 w 919"/>
                                      <a:gd name="T61" fmla="*/ 11 h 689"/>
                                      <a:gd name="T62" fmla="*/ 2 w 919"/>
                                      <a:gd name="T63" fmla="*/ 12 h 689"/>
                                      <a:gd name="T64" fmla="*/ 2 w 919"/>
                                      <a:gd name="T65" fmla="*/ 12 h 689"/>
                                      <a:gd name="T66" fmla="*/ 3 w 919"/>
                                      <a:gd name="T67" fmla="*/ 14 h 689"/>
                                      <a:gd name="T68" fmla="*/ 5 w 919"/>
                                      <a:gd name="T69" fmla="*/ 16 h 689"/>
                                      <a:gd name="T70" fmla="*/ 8 w 919"/>
                                      <a:gd name="T71" fmla="*/ 18 h 689"/>
                                      <a:gd name="T72" fmla="*/ 10 w 919"/>
                                      <a:gd name="T73" fmla="*/ 19 h 689"/>
                                      <a:gd name="T74" fmla="*/ 12 w 919"/>
                                      <a:gd name="T75" fmla="*/ 20 h 689"/>
                                      <a:gd name="T76" fmla="*/ 13 w 919"/>
                                      <a:gd name="T77" fmla="*/ 21 h 689"/>
                                      <a:gd name="T78" fmla="*/ 15 w 919"/>
                                      <a:gd name="T79" fmla="*/ 22 h 689"/>
                                      <a:gd name="T80" fmla="*/ 18 w 919"/>
                                      <a:gd name="T81" fmla="*/ 23 h 689"/>
                                      <a:gd name="T82" fmla="*/ 21 w 919"/>
                                      <a:gd name="T83" fmla="*/ 24 h 689"/>
                                      <a:gd name="T84" fmla="*/ 23 w 919"/>
                                      <a:gd name="T85" fmla="*/ 25 h 689"/>
                                      <a:gd name="T86" fmla="*/ 25 w 919"/>
                                      <a:gd name="T87" fmla="*/ 26 h 689"/>
                                      <a:gd name="T88" fmla="*/ 28 w 919"/>
                                      <a:gd name="T89" fmla="*/ 26 h 689"/>
                                      <a:gd name="T90" fmla="*/ 31 w 919"/>
                                      <a:gd name="T91" fmla="*/ 26 h 689"/>
                                      <a:gd name="T92" fmla="*/ 32 w 919"/>
                                      <a:gd name="T93" fmla="*/ 26 h 689"/>
                                      <a:gd name="T94" fmla="*/ 32 w 919"/>
                                      <a:gd name="T95" fmla="*/ 25 h 689"/>
                                      <a:gd name="T96" fmla="*/ 32 w 919"/>
                                      <a:gd name="T97" fmla="*/ 24 h 689"/>
                                      <a:gd name="T98" fmla="*/ 30 w 919"/>
                                      <a:gd name="T99" fmla="*/ 22 h 689"/>
                                      <a:gd name="T100" fmla="*/ 28 w 919"/>
                                      <a:gd name="T101" fmla="*/ 20 h 689"/>
                                      <a:gd name="T102" fmla="*/ 25 w 919"/>
                                      <a:gd name="T103" fmla="*/ 18 h 689"/>
                                      <a:gd name="T104" fmla="*/ 24 w 919"/>
                                      <a:gd name="T105" fmla="*/ 17 h 689"/>
                                      <a:gd name="T106" fmla="*/ 22 w 919"/>
                                      <a:gd name="T107" fmla="*/ 14 h 689"/>
                                      <a:gd name="T108" fmla="*/ 21 w 919"/>
                                      <a:gd name="T109" fmla="*/ 12 h 689"/>
                                      <a:gd name="T110" fmla="*/ 20 w 919"/>
                                      <a:gd name="T111" fmla="*/ 10 h 689"/>
                                      <a:gd name="T112" fmla="*/ 19 w 919"/>
                                      <a:gd name="T113" fmla="*/ 7 h 689"/>
                                      <a:gd name="T114" fmla="*/ 17 w 919"/>
                                      <a:gd name="T115" fmla="*/ 5 h 689"/>
                                      <a:gd name="T116" fmla="*/ 17 w 919"/>
                                      <a:gd name="T117" fmla="*/ 3 h 689"/>
                                      <a:gd name="T118" fmla="*/ 16 w 919"/>
                                      <a:gd name="T119" fmla="*/ 2 h 689"/>
                                      <a:gd name="T120" fmla="*/ 15 w 919"/>
                                      <a:gd name="T121" fmla="*/ 2 h 689"/>
                                      <a:gd name="T122" fmla="*/ 14 w 919"/>
                                      <a:gd name="T123" fmla="*/ 3 h 689"/>
                                      <a:gd name="T124" fmla="*/ 12 w 919"/>
                                      <a:gd name="T125" fmla="*/ 3 h 6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19"/>
                                      <a:gd name="T190" fmla="*/ 0 h 689"/>
                                      <a:gd name="T191" fmla="*/ 919 w 919"/>
                                      <a:gd name="T192" fmla="*/ 689 h 68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19" h="689">
                                        <a:moveTo>
                                          <a:pt x="304" y="84"/>
                                        </a:moveTo>
                                        <a:lnTo>
                                          <a:pt x="326" y="56"/>
                                        </a:lnTo>
                                        <a:lnTo>
                                          <a:pt x="348" y="31"/>
                                        </a:lnTo>
                                        <a:lnTo>
                                          <a:pt x="371" y="9"/>
                                        </a:lnTo>
                                        <a:lnTo>
                                          <a:pt x="382" y="2"/>
                                        </a:lnTo>
                                        <a:lnTo>
                                          <a:pt x="396" y="0"/>
                                        </a:lnTo>
                                        <a:lnTo>
                                          <a:pt x="409" y="4"/>
                                        </a:lnTo>
                                        <a:lnTo>
                                          <a:pt x="417" y="9"/>
                                        </a:lnTo>
                                        <a:lnTo>
                                          <a:pt x="432" y="35"/>
                                        </a:lnTo>
                                        <a:lnTo>
                                          <a:pt x="453" y="81"/>
                                        </a:lnTo>
                                        <a:lnTo>
                                          <a:pt x="476" y="134"/>
                                        </a:lnTo>
                                        <a:lnTo>
                                          <a:pt x="498" y="184"/>
                                        </a:lnTo>
                                        <a:lnTo>
                                          <a:pt x="519" y="227"/>
                                        </a:lnTo>
                                        <a:lnTo>
                                          <a:pt x="558" y="287"/>
                                        </a:lnTo>
                                        <a:lnTo>
                                          <a:pt x="597" y="347"/>
                                        </a:lnTo>
                                        <a:lnTo>
                                          <a:pt x="640" y="406"/>
                                        </a:lnTo>
                                        <a:lnTo>
                                          <a:pt x="679" y="453"/>
                                        </a:lnTo>
                                        <a:lnTo>
                                          <a:pt x="722" y="488"/>
                                        </a:lnTo>
                                        <a:lnTo>
                                          <a:pt x="764" y="523"/>
                                        </a:lnTo>
                                        <a:lnTo>
                                          <a:pt x="803" y="554"/>
                                        </a:lnTo>
                                        <a:lnTo>
                                          <a:pt x="845" y="585"/>
                                        </a:lnTo>
                                        <a:lnTo>
                                          <a:pt x="897" y="622"/>
                                        </a:lnTo>
                                        <a:lnTo>
                                          <a:pt x="908" y="634"/>
                                        </a:lnTo>
                                        <a:lnTo>
                                          <a:pt x="918" y="648"/>
                                        </a:lnTo>
                                        <a:lnTo>
                                          <a:pt x="919" y="658"/>
                                        </a:lnTo>
                                        <a:lnTo>
                                          <a:pt x="914" y="672"/>
                                        </a:lnTo>
                                        <a:lnTo>
                                          <a:pt x="904" y="680"/>
                                        </a:lnTo>
                                        <a:lnTo>
                                          <a:pt x="889" y="685"/>
                                        </a:lnTo>
                                        <a:lnTo>
                                          <a:pt x="857" y="688"/>
                                        </a:lnTo>
                                        <a:lnTo>
                                          <a:pt x="820" y="689"/>
                                        </a:lnTo>
                                        <a:lnTo>
                                          <a:pt x="757" y="684"/>
                                        </a:lnTo>
                                        <a:lnTo>
                                          <a:pt x="698" y="676"/>
                                        </a:lnTo>
                                        <a:lnTo>
                                          <a:pt x="647" y="669"/>
                                        </a:lnTo>
                                        <a:lnTo>
                                          <a:pt x="583" y="657"/>
                                        </a:lnTo>
                                        <a:lnTo>
                                          <a:pt x="521" y="639"/>
                                        </a:lnTo>
                                        <a:lnTo>
                                          <a:pt x="473" y="619"/>
                                        </a:lnTo>
                                        <a:lnTo>
                                          <a:pt x="429" y="594"/>
                                        </a:lnTo>
                                        <a:lnTo>
                                          <a:pt x="365" y="567"/>
                                        </a:lnTo>
                                        <a:lnTo>
                                          <a:pt x="298" y="534"/>
                                        </a:lnTo>
                                        <a:lnTo>
                                          <a:pt x="237" y="504"/>
                                        </a:lnTo>
                                        <a:lnTo>
                                          <a:pt x="192" y="470"/>
                                        </a:lnTo>
                                        <a:lnTo>
                                          <a:pt x="149" y="440"/>
                                        </a:lnTo>
                                        <a:lnTo>
                                          <a:pt x="109" y="409"/>
                                        </a:lnTo>
                                        <a:lnTo>
                                          <a:pt x="69" y="366"/>
                                        </a:lnTo>
                                        <a:lnTo>
                                          <a:pt x="36" y="333"/>
                                        </a:lnTo>
                                        <a:lnTo>
                                          <a:pt x="7" y="302"/>
                                        </a:lnTo>
                                        <a:lnTo>
                                          <a:pt x="0" y="288"/>
                                        </a:lnTo>
                                        <a:lnTo>
                                          <a:pt x="3" y="271"/>
                                        </a:lnTo>
                                        <a:lnTo>
                                          <a:pt x="13" y="254"/>
                                        </a:lnTo>
                                        <a:lnTo>
                                          <a:pt x="31" y="242"/>
                                        </a:lnTo>
                                        <a:lnTo>
                                          <a:pt x="54" y="233"/>
                                        </a:lnTo>
                                        <a:lnTo>
                                          <a:pt x="83" y="229"/>
                                        </a:lnTo>
                                        <a:lnTo>
                                          <a:pt x="110" y="231"/>
                                        </a:lnTo>
                                        <a:lnTo>
                                          <a:pt x="131" y="236"/>
                                        </a:lnTo>
                                        <a:lnTo>
                                          <a:pt x="156" y="245"/>
                                        </a:lnTo>
                                        <a:lnTo>
                                          <a:pt x="170" y="249"/>
                                        </a:lnTo>
                                        <a:lnTo>
                                          <a:pt x="148" y="249"/>
                                        </a:lnTo>
                                        <a:lnTo>
                                          <a:pt x="126" y="247"/>
                                        </a:lnTo>
                                        <a:lnTo>
                                          <a:pt x="107" y="248"/>
                                        </a:lnTo>
                                        <a:lnTo>
                                          <a:pt x="89" y="251"/>
                                        </a:lnTo>
                                        <a:lnTo>
                                          <a:pt x="73" y="257"/>
                                        </a:lnTo>
                                        <a:lnTo>
                                          <a:pt x="57" y="265"/>
                                        </a:lnTo>
                                        <a:lnTo>
                                          <a:pt x="46" y="277"/>
                                        </a:lnTo>
                                        <a:lnTo>
                                          <a:pt x="40" y="288"/>
                                        </a:lnTo>
                                        <a:lnTo>
                                          <a:pt x="41" y="294"/>
                                        </a:lnTo>
                                        <a:lnTo>
                                          <a:pt x="46" y="302"/>
                                        </a:lnTo>
                                        <a:lnTo>
                                          <a:pt x="56" y="315"/>
                                        </a:lnTo>
                                        <a:lnTo>
                                          <a:pt x="75" y="339"/>
                                        </a:lnTo>
                                        <a:lnTo>
                                          <a:pt x="99" y="368"/>
                                        </a:lnTo>
                                        <a:lnTo>
                                          <a:pt x="128" y="391"/>
                                        </a:lnTo>
                                        <a:lnTo>
                                          <a:pt x="159" y="420"/>
                                        </a:lnTo>
                                        <a:lnTo>
                                          <a:pt x="193" y="445"/>
                                        </a:lnTo>
                                        <a:lnTo>
                                          <a:pt x="219" y="462"/>
                                        </a:lnTo>
                                        <a:lnTo>
                                          <a:pt x="241" y="477"/>
                                        </a:lnTo>
                                        <a:lnTo>
                                          <a:pt x="270" y="493"/>
                                        </a:lnTo>
                                        <a:lnTo>
                                          <a:pt x="292" y="507"/>
                                        </a:lnTo>
                                        <a:lnTo>
                                          <a:pt x="315" y="516"/>
                                        </a:lnTo>
                                        <a:lnTo>
                                          <a:pt x="334" y="520"/>
                                        </a:lnTo>
                                        <a:lnTo>
                                          <a:pt x="355" y="526"/>
                                        </a:lnTo>
                                        <a:lnTo>
                                          <a:pt x="376" y="537"/>
                                        </a:lnTo>
                                        <a:lnTo>
                                          <a:pt x="411" y="554"/>
                                        </a:lnTo>
                                        <a:lnTo>
                                          <a:pt x="448" y="572"/>
                                        </a:lnTo>
                                        <a:lnTo>
                                          <a:pt x="481" y="587"/>
                                        </a:lnTo>
                                        <a:lnTo>
                                          <a:pt x="512" y="604"/>
                                        </a:lnTo>
                                        <a:lnTo>
                                          <a:pt x="543" y="620"/>
                                        </a:lnTo>
                                        <a:lnTo>
                                          <a:pt x="570" y="625"/>
                                        </a:lnTo>
                                        <a:lnTo>
                                          <a:pt x="598" y="633"/>
                                        </a:lnTo>
                                        <a:lnTo>
                                          <a:pt x="628" y="642"/>
                                        </a:lnTo>
                                        <a:lnTo>
                                          <a:pt x="657" y="645"/>
                                        </a:lnTo>
                                        <a:lnTo>
                                          <a:pt x="693" y="649"/>
                                        </a:lnTo>
                                        <a:lnTo>
                                          <a:pt x="730" y="652"/>
                                        </a:lnTo>
                                        <a:lnTo>
                                          <a:pt x="764" y="655"/>
                                        </a:lnTo>
                                        <a:lnTo>
                                          <a:pt x="777" y="653"/>
                                        </a:lnTo>
                                        <a:lnTo>
                                          <a:pt x="791" y="647"/>
                                        </a:lnTo>
                                        <a:lnTo>
                                          <a:pt x="799" y="635"/>
                                        </a:lnTo>
                                        <a:lnTo>
                                          <a:pt x="803" y="621"/>
                                        </a:lnTo>
                                        <a:lnTo>
                                          <a:pt x="801" y="609"/>
                                        </a:lnTo>
                                        <a:lnTo>
                                          <a:pt x="787" y="589"/>
                                        </a:lnTo>
                                        <a:lnTo>
                                          <a:pt x="764" y="562"/>
                                        </a:lnTo>
                                        <a:lnTo>
                                          <a:pt x="739" y="540"/>
                                        </a:lnTo>
                                        <a:lnTo>
                                          <a:pt x="716" y="520"/>
                                        </a:lnTo>
                                        <a:lnTo>
                                          <a:pt x="688" y="502"/>
                                        </a:lnTo>
                                        <a:lnTo>
                                          <a:pt x="661" y="483"/>
                                        </a:lnTo>
                                        <a:lnTo>
                                          <a:pt x="635" y="461"/>
                                        </a:lnTo>
                                        <a:lnTo>
                                          <a:pt x="616" y="437"/>
                                        </a:lnTo>
                                        <a:lnTo>
                                          <a:pt x="597" y="412"/>
                                        </a:lnTo>
                                        <a:lnTo>
                                          <a:pt x="577" y="380"/>
                                        </a:lnTo>
                                        <a:lnTo>
                                          <a:pt x="561" y="355"/>
                                        </a:lnTo>
                                        <a:lnTo>
                                          <a:pt x="545" y="330"/>
                                        </a:lnTo>
                                        <a:lnTo>
                                          <a:pt x="526" y="299"/>
                                        </a:lnTo>
                                        <a:lnTo>
                                          <a:pt x="508" y="268"/>
                                        </a:lnTo>
                                        <a:lnTo>
                                          <a:pt x="493" y="240"/>
                                        </a:lnTo>
                                        <a:lnTo>
                                          <a:pt x="478" y="211"/>
                                        </a:lnTo>
                                        <a:lnTo>
                                          <a:pt x="463" y="181"/>
                                        </a:lnTo>
                                        <a:lnTo>
                                          <a:pt x="449" y="154"/>
                                        </a:lnTo>
                                        <a:lnTo>
                                          <a:pt x="436" y="128"/>
                                        </a:lnTo>
                                        <a:lnTo>
                                          <a:pt x="426" y="99"/>
                                        </a:lnTo>
                                        <a:lnTo>
                                          <a:pt x="419" y="80"/>
                                        </a:lnTo>
                                        <a:lnTo>
                                          <a:pt x="412" y="68"/>
                                        </a:lnTo>
                                        <a:lnTo>
                                          <a:pt x="401" y="59"/>
                                        </a:lnTo>
                                        <a:lnTo>
                                          <a:pt x="389" y="55"/>
                                        </a:lnTo>
                                        <a:lnTo>
                                          <a:pt x="375" y="56"/>
                                        </a:lnTo>
                                        <a:lnTo>
                                          <a:pt x="360" y="61"/>
                                        </a:lnTo>
                                        <a:lnTo>
                                          <a:pt x="344" y="70"/>
                                        </a:lnTo>
                                        <a:lnTo>
                                          <a:pt x="325" y="77"/>
                                        </a:lnTo>
                                        <a:lnTo>
                                          <a:pt x="304" y="84"/>
                                        </a:lnTo>
                                        <a:close/>
                                      </a:path>
                                    </a:pathLst>
                                  </a:custGeom>
                                  <a:solidFill>
                                    <a:srgbClr val="FF4040"/>
                                  </a:solidFill>
                                  <a:ln w="9525">
                                    <a:noFill/>
                                    <a:round/>
                                    <a:headEnd/>
                                    <a:tailEnd/>
                                  </a:ln>
                                </p:spPr>
                                <p:txBody>
                                  <a:bodyPr/>
                                  <a:lstStyle/>
                                  <a:p>
                                    <a:endParaRPr lang="cs-CZ"/>
                                  </a:p>
                                </p:txBody>
                              </p:sp>
                              <p:sp>
                                <p:nvSpPr>
                                  <p:cNvPr id="11478" name="Freeform 147"/>
                                  <p:cNvSpPr>
                                    <a:spLocks/>
                                  </p:cNvSpPr>
                                  <p:nvPr/>
                                </p:nvSpPr>
                                <p:spPr bwMode="auto">
                                  <a:xfrm>
                                    <a:off x="2045" y="1723"/>
                                    <a:ext cx="129" cy="125"/>
                                  </a:xfrm>
                                  <a:custGeom>
                                    <a:avLst/>
                                    <a:gdLst>
                                      <a:gd name="T0" fmla="*/ 5 w 645"/>
                                      <a:gd name="T1" fmla="*/ 2 h 627"/>
                                      <a:gd name="T2" fmla="*/ 8 w 645"/>
                                      <a:gd name="T3" fmla="*/ 1 h 627"/>
                                      <a:gd name="T4" fmla="*/ 11 w 645"/>
                                      <a:gd name="T5" fmla="*/ 0 h 627"/>
                                      <a:gd name="T6" fmla="*/ 15 w 645"/>
                                      <a:gd name="T7" fmla="*/ 0 h 627"/>
                                      <a:gd name="T8" fmla="*/ 18 w 645"/>
                                      <a:gd name="T9" fmla="*/ 2 h 627"/>
                                      <a:gd name="T10" fmla="*/ 20 w 645"/>
                                      <a:gd name="T11" fmla="*/ 5 h 627"/>
                                      <a:gd name="T12" fmla="*/ 23 w 645"/>
                                      <a:gd name="T13" fmla="*/ 8 h 627"/>
                                      <a:gd name="T14" fmla="*/ 25 w 645"/>
                                      <a:gd name="T15" fmla="*/ 10 h 627"/>
                                      <a:gd name="T16" fmla="*/ 26 w 645"/>
                                      <a:gd name="T17" fmla="*/ 13 h 627"/>
                                      <a:gd name="T18" fmla="*/ 25 w 645"/>
                                      <a:gd name="T19" fmla="*/ 15 h 627"/>
                                      <a:gd name="T20" fmla="*/ 24 w 645"/>
                                      <a:gd name="T21" fmla="*/ 17 h 627"/>
                                      <a:gd name="T22" fmla="*/ 22 w 645"/>
                                      <a:gd name="T23" fmla="*/ 19 h 627"/>
                                      <a:gd name="T24" fmla="*/ 23 w 645"/>
                                      <a:gd name="T25" fmla="*/ 18 h 627"/>
                                      <a:gd name="T26" fmla="*/ 24 w 645"/>
                                      <a:gd name="T27" fmla="*/ 16 h 627"/>
                                      <a:gd name="T28" fmla="*/ 24 w 645"/>
                                      <a:gd name="T29" fmla="*/ 14 h 627"/>
                                      <a:gd name="T30" fmla="*/ 25 w 645"/>
                                      <a:gd name="T31" fmla="*/ 12 h 627"/>
                                      <a:gd name="T32" fmla="*/ 24 w 645"/>
                                      <a:gd name="T33" fmla="*/ 11 h 627"/>
                                      <a:gd name="T34" fmla="*/ 24 w 645"/>
                                      <a:gd name="T35" fmla="*/ 10 h 627"/>
                                      <a:gd name="T36" fmla="*/ 22 w 645"/>
                                      <a:gd name="T37" fmla="*/ 9 h 627"/>
                                      <a:gd name="T38" fmla="*/ 21 w 645"/>
                                      <a:gd name="T39" fmla="*/ 7 h 627"/>
                                      <a:gd name="T40" fmla="*/ 20 w 645"/>
                                      <a:gd name="T41" fmla="*/ 6 h 627"/>
                                      <a:gd name="T42" fmla="*/ 19 w 645"/>
                                      <a:gd name="T43" fmla="*/ 4 h 627"/>
                                      <a:gd name="T44" fmla="*/ 18 w 645"/>
                                      <a:gd name="T45" fmla="*/ 3 h 627"/>
                                      <a:gd name="T46" fmla="*/ 17 w 645"/>
                                      <a:gd name="T47" fmla="*/ 2 h 627"/>
                                      <a:gd name="T48" fmla="*/ 15 w 645"/>
                                      <a:gd name="T49" fmla="*/ 1 h 627"/>
                                      <a:gd name="T50" fmla="*/ 13 w 645"/>
                                      <a:gd name="T51" fmla="*/ 1 h 627"/>
                                      <a:gd name="T52" fmla="*/ 11 w 645"/>
                                      <a:gd name="T53" fmla="*/ 1 h 627"/>
                                      <a:gd name="T54" fmla="*/ 9 w 645"/>
                                      <a:gd name="T55" fmla="*/ 1 h 627"/>
                                      <a:gd name="T56" fmla="*/ 8 w 645"/>
                                      <a:gd name="T57" fmla="*/ 2 h 627"/>
                                      <a:gd name="T58" fmla="*/ 6 w 645"/>
                                      <a:gd name="T59" fmla="*/ 3 h 627"/>
                                      <a:gd name="T60" fmla="*/ 5 w 645"/>
                                      <a:gd name="T61" fmla="*/ 4 h 627"/>
                                      <a:gd name="T62" fmla="*/ 3 w 645"/>
                                      <a:gd name="T63" fmla="*/ 6 h 627"/>
                                      <a:gd name="T64" fmla="*/ 3 w 645"/>
                                      <a:gd name="T65" fmla="*/ 7 h 627"/>
                                      <a:gd name="T66" fmla="*/ 2 w 645"/>
                                      <a:gd name="T67" fmla="*/ 9 h 627"/>
                                      <a:gd name="T68" fmla="*/ 1 w 645"/>
                                      <a:gd name="T69" fmla="*/ 11 h 627"/>
                                      <a:gd name="T70" fmla="*/ 1 w 645"/>
                                      <a:gd name="T71" fmla="*/ 13 h 627"/>
                                      <a:gd name="T72" fmla="*/ 1 w 645"/>
                                      <a:gd name="T73" fmla="*/ 14 h 627"/>
                                      <a:gd name="T74" fmla="*/ 2 w 645"/>
                                      <a:gd name="T75" fmla="*/ 16 h 627"/>
                                      <a:gd name="T76" fmla="*/ 2 w 645"/>
                                      <a:gd name="T77" fmla="*/ 18 h 627"/>
                                      <a:gd name="T78" fmla="*/ 3 w 645"/>
                                      <a:gd name="T79" fmla="*/ 20 h 627"/>
                                      <a:gd name="T80" fmla="*/ 4 w 645"/>
                                      <a:gd name="T81" fmla="*/ 21 h 627"/>
                                      <a:gd name="T82" fmla="*/ 5 w 645"/>
                                      <a:gd name="T83" fmla="*/ 23 h 627"/>
                                      <a:gd name="T84" fmla="*/ 7 w 645"/>
                                      <a:gd name="T85" fmla="*/ 24 h 627"/>
                                      <a:gd name="T86" fmla="*/ 8 w 645"/>
                                      <a:gd name="T87" fmla="*/ 24 h 627"/>
                                      <a:gd name="T88" fmla="*/ 9 w 645"/>
                                      <a:gd name="T89" fmla="*/ 24 h 627"/>
                                      <a:gd name="T90" fmla="*/ 11 w 645"/>
                                      <a:gd name="T91" fmla="*/ 24 h 627"/>
                                      <a:gd name="T92" fmla="*/ 9 w 645"/>
                                      <a:gd name="T93" fmla="*/ 25 h 627"/>
                                      <a:gd name="T94" fmla="*/ 7 w 645"/>
                                      <a:gd name="T95" fmla="*/ 25 h 627"/>
                                      <a:gd name="T96" fmla="*/ 5 w 645"/>
                                      <a:gd name="T97" fmla="*/ 23 h 627"/>
                                      <a:gd name="T98" fmla="*/ 3 w 645"/>
                                      <a:gd name="T99" fmla="*/ 21 h 627"/>
                                      <a:gd name="T100" fmla="*/ 1 w 645"/>
                                      <a:gd name="T101" fmla="*/ 17 h 627"/>
                                      <a:gd name="T102" fmla="*/ 0 w 645"/>
                                      <a:gd name="T103" fmla="*/ 14 h 627"/>
                                      <a:gd name="T104" fmla="*/ 1 w 645"/>
                                      <a:gd name="T105" fmla="*/ 11 h 627"/>
                                      <a:gd name="T106" fmla="*/ 2 w 645"/>
                                      <a:gd name="T107" fmla="*/ 6 h 627"/>
                                      <a:gd name="T108" fmla="*/ 4 w 645"/>
                                      <a:gd name="T109" fmla="*/ 3 h 62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5"/>
                                      <a:gd name="T166" fmla="*/ 0 h 627"/>
                                      <a:gd name="T167" fmla="*/ 645 w 645"/>
                                      <a:gd name="T168" fmla="*/ 627 h 62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5" h="627">
                                        <a:moveTo>
                                          <a:pt x="95" y="86"/>
                                        </a:moveTo>
                                        <a:lnTo>
                                          <a:pt x="127" y="60"/>
                                        </a:lnTo>
                                        <a:lnTo>
                                          <a:pt x="158" y="37"/>
                                        </a:lnTo>
                                        <a:lnTo>
                                          <a:pt x="192" y="18"/>
                                        </a:lnTo>
                                        <a:lnTo>
                                          <a:pt x="233" y="6"/>
                                        </a:lnTo>
                                        <a:lnTo>
                                          <a:pt x="268" y="2"/>
                                        </a:lnTo>
                                        <a:lnTo>
                                          <a:pt x="309" y="0"/>
                                        </a:lnTo>
                                        <a:lnTo>
                                          <a:pt x="367" y="5"/>
                                        </a:lnTo>
                                        <a:lnTo>
                                          <a:pt x="424" y="17"/>
                                        </a:lnTo>
                                        <a:lnTo>
                                          <a:pt x="460" y="42"/>
                                        </a:lnTo>
                                        <a:lnTo>
                                          <a:pt x="487" y="77"/>
                                        </a:lnTo>
                                        <a:lnTo>
                                          <a:pt x="511" y="119"/>
                                        </a:lnTo>
                                        <a:lnTo>
                                          <a:pt x="536" y="158"/>
                                        </a:lnTo>
                                        <a:lnTo>
                                          <a:pt x="566" y="192"/>
                                        </a:lnTo>
                                        <a:lnTo>
                                          <a:pt x="592" y="219"/>
                                        </a:lnTo>
                                        <a:lnTo>
                                          <a:pt x="627" y="259"/>
                                        </a:lnTo>
                                        <a:lnTo>
                                          <a:pt x="641" y="297"/>
                                        </a:lnTo>
                                        <a:lnTo>
                                          <a:pt x="645" y="326"/>
                                        </a:lnTo>
                                        <a:lnTo>
                                          <a:pt x="641" y="342"/>
                                        </a:lnTo>
                                        <a:lnTo>
                                          <a:pt x="632" y="370"/>
                                        </a:lnTo>
                                        <a:lnTo>
                                          <a:pt x="617" y="396"/>
                                        </a:lnTo>
                                        <a:lnTo>
                                          <a:pt x="595" y="424"/>
                                        </a:lnTo>
                                        <a:lnTo>
                                          <a:pt x="569" y="461"/>
                                        </a:lnTo>
                                        <a:lnTo>
                                          <a:pt x="545" y="488"/>
                                        </a:lnTo>
                                        <a:lnTo>
                                          <a:pt x="559" y="462"/>
                                        </a:lnTo>
                                        <a:lnTo>
                                          <a:pt x="569" y="445"/>
                                        </a:lnTo>
                                        <a:lnTo>
                                          <a:pt x="582" y="424"/>
                                        </a:lnTo>
                                        <a:lnTo>
                                          <a:pt x="591" y="407"/>
                                        </a:lnTo>
                                        <a:lnTo>
                                          <a:pt x="604" y="381"/>
                                        </a:lnTo>
                                        <a:lnTo>
                                          <a:pt x="611" y="355"/>
                                        </a:lnTo>
                                        <a:lnTo>
                                          <a:pt x="618" y="327"/>
                                        </a:lnTo>
                                        <a:lnTo>
                                          <a:pt x="620" y="312"/>
                                        </a:lnTo>
                                        <a:lnTo>
                                          <a:pt x="616" y="297"/>
                                        </a:lnTo>
                                        <a:lnTo>
                                          <a:pt x="608" y="279"/>
                                        </a:lnTo>
                                        <a:lnTo>
                                          <a:pt x="602" y="263"/>
                                        </a:lnTo>
                                        <a:lnTo>
                                          <a:pt x="589" y="251"/>
                                        </a:lnTo>
                                        <a:lnTo>
                                          <a:pt x="574" y="238"/>
                                        </a:lnTo>
                                        <a:lnTo>
                                          <a:pt x="562" y="221"/>
                                        </a:lnTo>
                                        <a:lnTo>
                                          <a:pt x="546" y="203"/>
                                        </a:lnTo>
                                        <a:lnTo>
                                          <a:pt x="531" y="181"/>
                                        </a:lnTo>
                                        <a:lnTo>
                                          <a:pt x="515" y="159"/>
                                        </a:lnTo>
                                        <a:lnTo>
                                          <a:pt x="500" y="141"/>
                                        </a:lnTo>
                                        <a:lnTo>
                                          <a:pt x="488" y="120"/>
                                        </a:lnTo>
                                        <a:lnTo>
                                          <a:pt x="477" y="97"/>
                                        </a:lnTo>
                                        <a:lnTo>
                                          <a:pt x="468" y="81"/>
                                        </a:lnTo>
                                        <a:lnTo>
                                          <a:pt x="453" y="68"/>
                                        </a:lnTo>
                                        <a:lnTo>
                                          <a:pt x="437" y="55"/>
                                        </a:lnTo>
                                        <a:lnTo>
                                          <a:pt x="421" y="43"/>
                                        </a:lnTo>
                                        <a:lnTo>
                                          <a:pt x="403" y="35"/>
                                        </a:lnTo>
                                        <a:lnTo>
                                          <a:pt x="385" y="31"/>
                                        </a:lnTo>
                                        <a:lnTo>
                                          <a:pt x="355" y="29"/>
                                        </a:lnTo>
                                        <a:lnTo>
                                          <a:pt x="325" y="29"/>
                                        </a:lnTo>
                                        <a:lnTo>
                                          <a:pt x="302" y="30"/>
                                        </a:lnTo>
                                        <a:lnTo>
                                          <a:pt x="280" y="29"/>
                                        </a:lnTo>
                                        <a:lnTo>
                                          <a:pt x="259" y="31"/>
                                        </a:lnTo>
                                        <a:lnTo>
                                          <a:pt x="236" y="36"/>
                                        </a:lnTo>
                                        <a:lnTo>
                                          <a:pt x="215" y="41"/>
                                        </a:lnTo>
                                        <a:lnTo>
                                          <a:pt x="195" y="49"/>
                                        </a:lnTo>
                                        <a:lnTo>
                                          <a:pt x="176" y="60"/>
                                        </a:lnTo>
                                        <a:lnTo>
                                          <a:pt x="158" y="74"/>
                                        </a:lnTo>
                                        <a:lnTo>
                                          <a:pt x="138" y="87"/>
                                        </a:lnTo>
                                        <a:lnTo>
                                          <a:pt x="119" y="103"/>
                                        </a:lnTo>
                                        <a:lnTo>
                                          <a:pt x="99" y="124"/>
                                        </a:lnTo>
                                        <a:lnTo>
                                          <a:pt x="83" y="143"/>
                                        </a:lnTo>
                                        <a:lnTo>
                                          <a:pt x="72" y="160"/>
                                        </a:lnTo>
                                        <a:lnTo>
                                          <a:pt x="65" y="181"/>
                                        </a:lnTo>
                                        <a:lnTo>
                                          <a:pt x="56" y="202"/>
                                        </a:lnTo>
                                        <a:lnTo>
                                          <a:pt x="47" y="223"/>
                                        </a:lnTo>
                                        <a:lnTo>
                                          <a:pt x="37" y="247"/>
                                        </a:lnTo>
                                        <a:lnTo>
                                          <a:pt x="35" y="275"/>
                                        </a:lnTo>
                                        <a:lnTo>
                                          <a:pt x="32" y="300"/>
                                        </a:lnTo>
                                        <a:lnTo>
                                          <a:pt x="29" y="324"/>
                                        </a:lnTo>
                                        <a:lnTo>
                                          <a:pt x="29" y="340"/>
                                        </a:lnTo>
                                        <a:lnTo>
                                          <a:pt x="31" y="361"/>
                                        </a:lnTo>
                                        <a:lnTo>
                                          <a:pt x="36" y="384"/>
                                        </a:lnTo>
                                        <a:lnTo>
                                          <a:pt x="40" y="408"/>
                                        </a:lnTo>
                                        <a:lnTo>
                                          <a:pt x="51" y="436"/>
                                        </a:lnTo>
                                        <a:lnTo>
                                          <a:pt x="61" y="462"/>
                                        </a:lnTo>
                                        <a:lnTo>
                                          <a:pt x="68" y="477"/>
                                        </a:lnTo>
                                        <a:lnTo>
                                          <a:pt x="80" y="496"/>
                                        </a:lnTo>
                                        <a:lnTo>
                                          <a:pt x="95" y="519"/>
                                        </a:lnTo>
                                        <a:lnTo>
                                          <a:pt x="108" y="535"/>
                                        </a:lnTo>
                                        <a:lnTo>
                                          <a:pt x="120" y="551"/>
                                        </a:lnTo>
                                        <a:lnTo>
                                          <a:pt x="136" y="566"/>
                                        </a:lnTo>
                                        <a:lnTo>
                                          <a:pt x="155" y="581"/>
                                        </a:lnTo>
                                        <a:lnTo>
                                          <a:pt x="170" y="593"/>
                                        </a:lnTo>
                                        <a:lnTo>
                                          <a:pt x="183" y="600"/>
                                        </a:lnTo>
                                        <a:lnTo>
                                          <a:pt x="202" y="607"/>
                                        </a:lnTo>
                                        <a:lnTo>
                                          <a:pt x="218" y="611"/>
                                        </a:lnTo>
                                        <a:lnTo>
                                          <a:pt x="235" y="614"/>
                                        </a:lnTo>
                                        <a:lnTo>
                                          <a:pt x="253" y="615"/>
                                        </a:lnTo>
                                        <a:lnTo>
                                          <a:pt x="282" y="612"/>
                                        </a:lnTo>
                                        <a:lnTo>
                                          <a:pt x="248" y="622"/>
                                        </a:lnTo>
                                        <a:lnTo>
                                          <a:pt x="221" y="627"/>
                                        </a:lnTo>
                                        <a:lnTo>
                                          <a:pt x="195" y="623"/>
                                        </a:lnTo>
                                        <a:lnTo>
                                          <a:pt x="169" y="615"/>
                                        </a:lnTo>
                                        <a:lnTo>
                                          <a:pt x="142" y="601"/>
                                        </a:lnTo>
                                        <a:lnTo>
                                          <a:pt x="122" y="583"/>
                                        </a:lnTo>
                                        <a:lnTo>
                                          <a:pt x="100" y="560"/>
                                        </a:lnTo>
                                        <a:lnTo>
                                          <a:pt x="72" y="524"/>
                                        </a:lnTo>
                                        <a:lnTo>
                                          <a:pt x="41" y="476"/>
                                        </a:lnTo>
                                        <a:lnTo>
                                          <a:pt x="18" y="431"/>
                                        </a:lnTo>
                                        <a:lnTo>
                                          <a:pt x="3" y="387"/>
                                        </a:lnTo>
                                        <a:lnTo>
                                          <a:pt x="0" y="356"/>
                                        </a:lnTo>
                                        <a:lnTo>
                                          <a:pt x="4" y="327"/>
                                        </a:lnTo>
                                        <a:lnTo>
                                          <a:pt x="13" y="269"/>
                                        </a:lnTo>
                                        <a:lnTo>
                                          <a:pt x="23" y="204"/>
                                        </a:lnTo>
                                        <a:lnTo>
                                          <a:pt x="44" y="153"/>
                                        </a:lnTo>
                                        <a:lnTo>
                                          <a:pt x="69" y="116"/>
                                        </a:lnTo>
                                        <a:lnTo>
                                          <a:pt x="95" y="86"/>
                                        </a:lnTo>
                                        <a:close/>
                                      </a:path>
                                    </a:pathLst>
                                  </a:custGeom>
                                  <a:solidFill>
                                    <a:srgbClr val="FF4040"/>
                                  </a:solidFill>
                                  <a:ln w="9525">
                                    <a:noFill/>
                                    <a:round/>
                                    <a:headEnd/>
                                    <a:tailEnd/>
                                  </a:ln>
                                </p:spPr>
                                <p:txBody>
                                  <a:bodyPr/>
                                  <a:lstStyle/>
                                  <a:p>
                                    <a:endParaRPr lang="cs-CZ"/>
                                  </a:p>
                                </p:txBody>
                              </p:sp>
                            </p:grpSp>
                          </p:grpSp>
                          <p:sp>
                            <p:nvSpPr>
                              <p:cNvPr id="11474" name="Freeform 148"/>
                              <p:cNvSpPr>
                                <a:spLocks/>
                              </p:cNvSpPr>
                              <p:nvPr/>
                            </p:nvSpPr>
                            <p:spPr bwMode="auto">
                              <a:xfrm>
                                <a:off x="2147" y="1838"/>
                                <a:ext cx="90" cy="81"/>
                              </a:xfrm>
                              <a:custGeom>
                                <a:avLst/>
                                <a:gdLst>
                                  <a:gd name="T0" fmla="*/ 2 w 447"/>
                                  <a:gd name="T1" fmla="*/ 2 h 407"/>
                                  <a:gd name="T2" fmla="*/ 3 w 447"/>
                                  <a:gd name="T3" fmla="*/ 1 h 407"/>
                                  <a:gd name="T4" fmla="*/ 4 w 447"/>
                                  <a:gd name="T5" fmla="*/ 1 h 407"/>
                                  <a:gd name="T6" fmla="*/ 4 w 447"/>
                                  <a:gd name="T7" fmla="*/ 0 h 407"/>
                                  <a:gd name="T8" fmla="*/ 5 w 447"/>
                                  <a:gd name="T9" fmla="*/ 0 h 407"/>
                                  <a:gd name="T10" fmla="*/ 6 w 447"/>
                                  <a:gd name="T11" fmla="*/ 0 h 407"/>
                                  <a:gd name="T12" fmla="*/ 6 w 447"/>
                                  <a:gd name="T13" fmla="*/ 0 h 407"/>
                                  <a:gd name="T14" fmla="*/ 7 w 447"/>
                                  <a:gd name="T15" fmla="*/ 0 h 407"/>
                                  <a:gd name="T16" fmla="*/ 8 w 447"/>
                                  <a:gd name="T17" fmla="*/ 1 h 407"/>
                                  <a:gd name="T18" fmla="*/ 9 w 447"/>
                                  <a:gd name="T19" fmla="*/ 2 h 407"/>
                                  <a:gd name="T20" fmla="*/ 10 w 447"/>
                                  <a:gd name="T21" fmla="*/ 3 h 407"/>
                                  <a:gd name="T22" fmla="*/ 10 w 447"/>
                                  <a:gd name="T23" fmla="*/ 4 h 407"/>
                                  <a:gd name="T24" fmla="*/ 11 w 447"/>
                                  <a:gd name="T25" fmla="*/ 5 h 407"/>
                                  <a:gd name="T26" fmla="*/ 12 w 447"/>
                                  <a:gd name="T27" fmla="*/ 7 h 407"/>
                                  <a:gd name="T28" fmla="*/ 13 w 447"/>
                                  <a:gd name="T29" fmla="*/ 8 h 407"/>
                                  <a:gd name="T30" fmla="*/ 14 w 447"/>
                                  <a:gd name="T31" fmla="*/ 10 h 407"/>
                                  <a:gd name="T32" fmla="*/ 15 w 447"/>
                                  <a:gd name="T33" fmla="*/ 11 h 407"/>
                                  <a:gd name="T34" fmla="*/ 16 w 447"/>
                                  <a:gd name="T35" fmla="*/ 12 h 407"/>
                                  <a:gd name="T36" fmla="*/ 17 w 447"/>
                                  <a:gd name="T37" fmla="*/ 12 h 407"/>
                                  <a:gd name="T38" fmla="*/ 18 w 447"/>
                                  <a:gd name="T39" fmla="*/ 13 h 407"/>
                                  <a:gd name="T40" fmla="*/ 18 w 447"/>
                                  <a:gd name="T41" fmla="*/ 14 h 407"/>
                                  <a:gd name="T42" fmla="*/ 18 w 447"/>
                                  <a:gd name="T43" fmla="*/ 15 h 407"/>
                                  <a:gd name="T44" fmla="*/ 18 w 447"/>
                                  <a:gd name="T45" fmla="*/ 15 h 407"/>
                                  <a:gd name="T46" fmla="*/ 18 w 447"/>
                                  <a:gd name="T47" fmla="*/ 16 h 407"/>
                                  <a:gd name="T48" fmla="*/ 17 w 447"/>
                                  <a:gd name="T49" fmla="*/ 16 h 407"/>
                                  <a:gd name="T50" fmla="*/ 16 w 447"/>
                                  <a:gd name="T51" fmla="*/ 16 h 407"/>
                                  <a:gd name="T52" fmla="*/ 15 w 447"/>
                                  <a:gd name="T53" fmla="*/ 16 h 407"/>
                                  <a:gd name="T54" fmla="*/ 14 w 447"/>
                                  <a:gd name="T55" fmla="*/ 16 h 407"/>
                                  <a:gd name="T56" fmla="*/ 13 w 447"/>
                                  <a:gd name="T57" fmla="*/ 16 h 407"/>
                                  <a:gd name="T58" fmla="*/ 12 w 447"/>
                                  <a:gd name="T59" fmla="*/ 15 h 407"/>
                                  <a:gd name="T60" fmla="*/ 11 w 447"/>
                                  <a:gd name="T61" fmla="*/ 15 h 407"/>
                                  <a:gd name="T62" fmla="*/ 9 w 447"/>
                                  <a:gd name="T63" fmla="*/ 14 h 407"/>
                                  <a:gd name="T64" fmla="*/ 8 w 447"/>
                                  <a:gd name="T65" fmla="*/ 13 h 407"/>
                                  <a:gd name="T66" fmla="*/ 7 w 447"/>
                                  <a:gd name="T67" fmla="*/ 12 h 407"/>
                                  <a:gd name="T68" fmla="*/ 5 w 447"/>
                                  <a:gd name="T69" fmla="*/ 11 h 407"/>
                                  <a:gd name="T70" fmla="*/ 4 w 447"/>
                                  <a:gd name="T71" fmla="*/ 11 h 407"/>
                                  <a:gd name="T72" fmla="*/ 3 w 447"/>
                                  <a:gd name="T73" fmla="*/ 10 h 407"/>
                                  <a:gd name="T74" fmla="*/ 2 w 447"/>
                                  <a:gd name="T75" fmla="*/ 9 h 407"/>
                                  <a:gd name="T76" fmla="*/ 1 w 447"/>
                                  <a:gd name="T77" fmla="*/ 8 h 407"/>
                                  <a:gd name="T78" fmla="*/ 0 w 447"/>
                                  <a:gd name="T79" fmla="*/ 7 h 407"/>
                                  <a:gd name="T80" fmla="*/ 0 w 447"/>
                                  <a:gd name="T81" fmla="*/ 6 h 407"/>
                                  <a:gd name="T82" fmla="*/ 0 w 447"/>
                                  <a:gd name="T83" fmla="*/ 6 h 407"/>
                                  <a:gd name="T84" fmla="*/ 0 w 447"/>
                                  <a:gd name="T85" fmla="*/ 5 h 407"/>
                                  <a:gd name="T86" fmla="*/ 0 w 447"/>
                                  <a:gd name="T87" fmla="*/ 4 h 407"/>
                                  <a:gd name="T88" fmla="*/ 1 w 447"/>
                                  <a:gd name="T89" fmla="*/ 4 h 407"/>
                                  <a:gd name="T90" fmla="*/ 1 w 447"/>
                                  <a:gd name="T91" fmla="*/ 3 h 407"/>
                                  <a:gd name="T92" fmla="*/ 2 w 447"/>
                                  <a:gd name="T93" fmla="*/ 2 h 4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47"/>
                                  <a:gd name="T142" fmla="*/ 0 h 407"/>
                                  <a:gd name="T143" fmla="*/ 447 w 447"/>
                                  <a:gd name="T144" fmla="*/ 407 h 4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47" h="407">
                                    <a:moveTo>
                                      <a:pt x="48" y="55"/>
                                    </a:moveTo>
                                    <a:lnTo>
                                      <a:pt x="71" y="35"/>
                                    </a:lnTo>
                                    <a:lnTo>
                                      <a:pt x="95" y="18"/>
                                    </a:lnTo>
                                    <a:lnTo>
                                      <a:pt x="111" y="7"/>
                                    </a:lnTo>
                                    <a:lnTo>
                                      <a:pt x="124" y="2"/>
                                    </a:lnTo>
                                    <a:lnTo>
                                      <a:pt x="139" y="0"/>
                                    </a:lnTo>
                                    <a:lnTo>
                                      <a:pt x="154" y="1"/>
                                    </a:lnTo>
                                    <a:lnTo>
                                      <a:pt x="171" y="8"/>
                                    </a:lnTo>
                                    <a:lnTo>
                                      <a:pt x="195" y="24"/>
                                    </a:lnTo>
                                    <a:lnTo>
                                      <a:pt x="218" y="43"/>
                                    </a:lnTo>
                                    <a:lnTo>
                                      <a:pt x="239" y="69"/>
                                    </a:lnTo>
                                    <a:lnTo>
                                      <a:pt x="256" y="96"/>
                                    </a:lnTo>
                                    <a:lnTo>
                                      <a:pt x="278" y="134"/>
                                    </a:lnTo>
                                    <a:lnTo>
                                      <a:pt x="301" y="174"/>
                                    </a:lnTo>
                                    <a:lnTo>
                                      <a:pt x="321" y="207"/>
                                    </a:lnTo>
                                    <a:lnTo>
                                      <a:pt x="341" y="240"/>
                                    </a:lnTo>
                                    <a:lnTo>
                                      <a:pt x="361" y="265"/>
                                    </a:lnTo>
                                    <a:lnTo>
                                      <a:pt x="381" y="290"/>
                                    </a:lnTo>
                                    <a:lnTo>
                                      <a:pt x="410" y="313"/>
                                    </a:lnTo>
                                    <a:lnTo>
                                      <a:pt x="432" y="338"/>
                                    </a:lnTo>
                                    <a:lnTo>
                                      <a:pt x="444" y="357"/>
                                    </a:lnTo>
                                    <a:lnTo>
                                      <a:pt x="447" y="375"/>
                                    </a:lnTo>
                                    <a:lnTo>
                                      <a:pt x="442" y="389"/>
                                    </a:lnTo>
                                    <a:lnTo>
                                      <a:pt x="433" y="399"/>
                                    </a:lnTo>
                                    <a:lnTo>
                                      <a:pt x="416" y="405"/>
                                    </a:lnTo>
                                    <a:lnTo>
                                      <a:pt x="394" y="407"/>
                                    </a:lnTo>
                                    <a:lnTo>
                                      <a:pt x="374" y="405"/>
                                    </a:lnTo>
                                    <a:lnTo>
                                      <a:pt x="338" y="397"/>
                                    </a:lnTo>
                                    <a:lnTo>
                                      <a:pt x="315" y="390"/>
                                    </a:lnTo>
                                    <a:lnTo>
                                      <a:pt x="287" y="379"/>
                                    </a:lnTo>
                                    <a:lnTo>
                                      <a:pt x="261" y="365"/>
                                    </a:lnTo>
                                    <a:lnTo>
                                      <a:pt x="235" y="350"/>
                                    </a:lnTo>
                                    <a:lnTo>
                                      <a:pt x="203" y="332"/>
                                    </a:lnTo>
                                    <a:lnTo>
                                      <a:pt x="162" y="309"/>
                                    </a:lnTo>
                                    <a:lnTo>
                                      <a:pt x="124" y="288"/>
                                    </a:lnTo>
                                    <a:lnTo>
                                      <a:pt x="94" y="269"/>
                                    </a:lnTo>
                                    <a:lnTo>
                                      <a:pt x="64" y="248"/>
                                    </a:lnTo>
                                    <a:lnTo>
                                      <a:pt x="38" y="227"/>
                                    </a:lnTo>
                                    <a:lnTo>
                                      <a:pt x="21" y="204"/>
                                    </a:lnTo>
                                    <a:lnTo>
                                      <a:pt x="9" y="183"/>
                                    </a:lnTo>
                                    <a:lnTo>
                                      <a:pt x="3" y="161"/>
                                    </a:lnTo>
                                    <a:lnTo>
                                      <a:pt x="0" y="141"/>
                                    </a:lnTo>
                                    <a:lnTo>
                                      <a:pt x="3" y="125"/>
                                    </a:lnTo>
                                    <a:lnTo>
                                      <a:pt x="8" y="108"/>
                                    </a:lnTo>
                                    <a:lnTo>
                                      <a:pt x="18" y="90"/>
                                    </a:lnTo>
                                    <a:lnTo>
                                      <a:pt x="31" y="73"/>
                                    </a:lnTo>
                                    <a:lnTo>
                                      <a:pt x="48" y="55"/>
                                    </a:lnTo>
                                    <a:close/>
                                  </a:path>
                                </a:pathLst>
                              </a:custGeom>
                              <a:solidFill>
                                <a:srgbClr val="FF0000"/>
                              </a:solidFill>
                              <a:ln w="9525">
                                <a:noFill/>
                                <a:round/>
                                <a:headEnd/>
                                <a:tailEnd/>
                              </a:ln>
                            </p:spPr>
                            <p:txBody>
                              <a:bodyPr/>
                              <a:lstStyle/>
                              <a:p>
                                <a:endParaRPr lang="cs-CZ"/>
                              </a:p>
                            </p:txBody>
                          </p:sp>
                        </p:grpSp>
                        <p:grpSp>
                          <p:nvGrpSpPr>
                            <p:cNvPr id="11395" name="Group 149"/>
                            <p:cNvGrpSpPr>
                              <a:grpSpLocks/>
                            </p:cNvGrpSpPr>
                            <p:nvPr/>
                          </p:nvGrpSpPr>
                          <p:grpSpPr bwMode="auto">
                            <a:xfrm>
                              <a:off x="2056" y="1735"/>
                              <a:ext cx="107" cy="105"/>
                              <a:chOff x="2056" y="1735"/>
                              <a:chExt cx="107" cy="105"/>
                            </a:xfrm>
                          </p:grpSpPr>
                          <p:sp>
                            <p:nvSpPr>
                              <p:cNvPr id="11469" name="Freeform 150"/>
                              <p:cNvSpPr>
                                <a:spLocks/>
                              </p:cNvSpPr>
                              <p:nvPr/>
                            </p:nvSpPr>
                            <p:spPr bwMode="auto">
                              <a:xfrm>
                                <a:off x="2056" y="1735"/>
                                <a:ext cx="107" cy="105"/>
                              </a:xfrm>
                              <a:custGeom>
                                <a:avLst/>
                                <a:gdLst>
                                  <a:gd name="T0" fmla="*/ 3 w 535"/>
                                  <a:gd name="T1" fmla="*/ 3 h 522"/>
                                  <a:gd name="T2" fmla="*/ 4 w 535"/>
                                  <a:gd name="T3" fmla="*/ 2 h 522"/>
                                  <a:gd name="T4" fmla="*/ 5 w 535"/>
                                  <a:gd name="T5" fmla="*/ 1 h 522"/>
                                  <a:gd name="T6" fmla="*/ 6 w 535"/>
                                  <a:gd name="T7" fmla="*/ 1 h 522"/>
                                  <a:gd name="T8" fmla="*/ 8 w 535"/>
                                  <a:gd name="T9" fmla="*/ 0 h 522"/>
                                  <a:gd name="T10" fmla="*/ 9 w 535"/>
                                  <a:gd name="T11" fmla="*/ 0 h 522"/>
                                  <a:gd name="T12" fmla="*/ 10 w 535"/>
                                  <a:gd name="T13" fmla="*/ 0 h 522"/>
                                  <a:gd name="T14" fmla="*/ 12 w 535"/>
                                  <a:gd name="T15" fmla="*/ 0 h 522"/>
                                  <a:gd name="T16" fmla="*/ 14 w 535"/>
                                  <a:gd name="T17" fmla="*/ 1 h 522"/>
                                  <a:gd name="T18" fmla="*/ 15 w 535"/>
                                  <a:gd name="T19" fmla="*/ 1 h 522"/>
                                  <a:gd name="T20" fmla="*/ 16 w 535"/>
                                  <a:gd name="T21" fmla="*/ 3 h 522"/>
                                  <a:gd name="T22" fmla="*/ 17 w 535"/>
                                  <a:gd name="T23" fmla="*/ 4 h 522"/>
                                  <a:gd name="T24" fmla="*/ 18 w 535"/>
                                  <a:gd name="T25" fmla="*/ 5 h 522"/>
                                  <a:gd name="T26" fmla="*/ 19 w 535"/>
                                  <a:gd name="T27" fmla="*/ 6 h 522"/>
                                  <a:gd name="T28" fmla="*/ 20 w 535"/>
                                  <a:gd name="T29" fmla="*/ 7 h 522"/>
                                  <a:gd name="T30" fmla="*/ 21 w 535"/>
                                  <a:gd name="T31" fmla="*/ 9 h 522"/>
                                  <a:gd name="T32" fmla="*/ 21 w 535"/>
                                  <a:gd name="T33" fmla="*/ 10 h 522"/>
                                  <a:gd name="T34" fmla="*/ 21 w 535"/>
                                  <a:gd name="T35" fmla="*/ 11 h 522"/>
                                  <a:gd name="T36" fmla="*/ 21 w 535"/>
                                  <a:gd name="T37" fmla="*/ 12 h 522"/>
                                  <a:gd name="T38" fmla="*/ 21 w 535"/>
                                  <a:gd name="T39" fmla="*/ 12 h 522"/>
                                  <a:gd name="T40" fmla="*/ 21 w 535"/>
                                  <a:gd name="T41" fmla="*/ 13 h 522"/>
                                  <a:gd name="T42" fmla="*/ 20 w 535"/>
                                  <a:gd name="T43" fmla="*/ 14 h 522"/>
                                  <a:gd name="T44" fmla="*/ 19 w 535"/>
                                  <a:gd name="T45" fmla="*/ 15 h 522"/>
                                  <a:gd name="T46" fmla="*/ 18 w 535"/>
                                  <a:gd name="T47" fmla="*/ 16 h 522"/>
                                  <a:gd name="T48" fmla="*/ 17 w 535"/>
                                  <a:gd name="T49" fmla="*/ 17 h 522"/>
                                  <a:gd name="T50" fmla="*/ 17 w 535"/>
                                  <a:gd name="T51" fmla="*/ 18 h 522"/>
                                  <a:gd name="T52" fmla="*/ 17 w 535"/>
                                  <a:gd name="T53" fmla="*/ 19 h 522"/>
                                  <a:gd name="T54" fmla="*/ 17 w 535"/>
                                  <a:gd name="T55" fmla="*/ 19 h 522"/>
                                  <a:gd name="T56" fmla="*/ 18 w 535"/>
                                  <a:gd name="T57" fmla="*/ 19 h 522"/>
                                  <a:gd name="T58" fmla="*/ 16 w 535"/>
                                  <a:gd name="T59" fmla="*/ 21 h 522"/>
                                  <a:gd name="T60" fmla="*/ 16 w 535"/>
                                  <a:gd name="T61" fmla="*/ 21 h 522"/>
                                  <a:gd name="T62" fmla="*/ 15 w 535"/>
                                  <a:gd name="T63" fmla="*/ 20 h 522"/>
                                  <a:gd name="T64" fmla="*/ 14 w 535"/>
                                  <a:gd name="T65" fmla="*/ 20 h 522"/>
                                  <a:gd name="T66" fmla="*/ 13 w 535"/>
                                  <a:gd name="T67" fmla="*/ 20 h 522"/>
                                  <a:gd name="T68" fmla="*/ 12 w 535"/>
                                  <a:gd name="T69" fmla="*/ 20 h 522"/>
                                  <a:gd name="T70" fmla="*/ 11 w 535"/>
                                  <a:gd name="T71" fmla="*/ 20 h 522"/>
                                  <a:gd name="T72" fmla="*/ 9 w 535"/>
                                  <a:gd name="T73" fmla="*/ 21 h 522"/>
                                  <a:gd name="T74" fmla="*/ 8 w 535"/>
                                  <a:gd name="T75" fmla="*/ 21 h 522"/>
                                  <a:gd name="T76" fmla="*/ 7 w 535"/>
                                  <a:gd name="T77" fmla="*/ 21 h 522"/>
                                  <a:gd name="T78" fmla="*/ 6 w 535"/>
                                  <a:gd name="T79" fmla="*/ 21 h 522"/>
                                  <a:gd name="T80" fmla="*/ 6 w 535"/>
                                  <a:gd name="T81" fmla="*/ 21 h 522"/>
                                  <a:gd name="T82" fmla="*/ 5 w 535"/>
                                  <a:gd name="T83" fmla="*/ 20 h 522"/>
                                  <a:gd name="T84" fmla="*/ 4 w 535"/>
                                  <a:gd name="T85" fmla="*/ 20 h 522"/>
                                  <a:gd name="T86" fmla="*/ 3 w 535"/>
                                  <a:gd name="T87" fmla="*/ 19 h 522"/>
                                  <a:gd name="T88" fmla="*/ 2 w 535"/>
                                  <a:gd name="T89" fmla="*/ 18 h 522"/>
                                  <a:gd name="T90" fmla="*/ 1 w 535"/>
                                  <a:gd name="T91" fmla="*/ 16 h 522"/>
                                  <a:gd name="T92" fmla="*/ 1 w 535"/>
                                  <a:gd name="T93" fmla="*/ 14 h 522"/>
                                  <a:gd name="T94" fmla="*/ 0 w 535"/>
                                  <a:gd name="T95" fmla="*/ 13 h 522"/>
                                  <a:gd name="T96" fmla="*/ 0 w 535"/>
                                  <a:gd name="T97" fmla="*/ 12 h 522"/>
                                  <a:gd name="T98" fmla="*/ 0 w 535"/>
                                  <a:gd name="T99" fmla="*/ 11 h 522"/>
                                  <a:gd name="T100" fmla="*/ 0 w 535"/>
                                  <a:gd name="T101" fmla="*/ 9 h 522"/>
                                  <a:gd name="T102" fmla="*/ 1 w 535"/>
                                  <a:gd name="T103" fmla="*/ 7 h 522"/>
                                  <a:gd name="T104" fmla="*/ 1 w 535"/>
                                  <a:gd name="T105" fmla="*/ 5 h 522"/>
                                  <a:gd name="T106" fmla="*/ 2 w 535"/>
                                  <a:gd name="T107" fmla="*/ 4 h 522"/>
                                  <a:gd name="T108" fmla="*/ 3 w 535"/>
                                  <a:gd name="T109" fmla="*/ 3 h 52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522"/>
                                  <a:gd name="T167" fmla="*/ 535 w 535"/>
                                  <a:gd name="T168" fmla="*/ 522 h 52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522">
                                    <a:moveTo>
                                      <a:pt x="79" y="71"/>
                                    </a:moveTo>
                                    <a:lnTo>
                                      <a:pt x="106" y="50"/>
                                    </a:lnTo>
                                    <a:lnTo>
                                      <a:pt x="131" y="31"/>
                                    </a:lnTo>
                                    <a:lnTo>
                                      <a:pt x="160" y="16"/>
                                    </a:lnTo>
                                    <a:lnTo>
                                      <a:pt x="194" y="6"/>
                                    </a:lnTo>
                                    <a:lnTo>
                                      <a:pt x="222" y="1"/>
                                    </a:lnTo>
                                    <a:lnTo>
                                      <a:pt x="257" y="0"/>
                                    </a:lnTo>
                                    <a:lnTo>
                                      <a:pt x="305" y="5"/>
                                    </a:lnTo>
                                    <a:lnTo>
                                      <a:pt x="352" y="15"/>
                                    </a:lnTo>
                                    <a:lnTo>
                                      <a:pt x="383" y="34"/>
                                    </a:lnTo>
                                    <a:lnTo>
                                      <a:pt x="404" y="63"/>
                                    </a:lnTo>
                                    <a:lnTo>
                                      <a:pt x="424" y="99"/>
                                    </a:lnTo>
                                    <a:lnTo>
                                      <a:pt x="445" y="132"/>
                                    </a:lnTo>
                                    <a:lnTo>
                                      <a:pt x="470" y="159"/>
                                    </a:lnTo>
                                    <a:lnTo>
                                      <a:pt x="493" y="183"/>
                                    </a:lnTo>
                                    <a:lnTo>
                                      <a:pt x="522" y="217"/>
                                    </a:lnTo>
                                    <a:lnTo>
                                      <a:pt x="533" y="249"/>
                                    </a:lnTo>
                                    <a:lnTo>
                                      <a:pt x="535" y="272"/>
                                    </a:lnTo>
                                    <a:lnTo>
                                      <a:pt x="533" y="286"/>
                                    </a:lnTo>
                                    <a:lnTo>
                                      <a:pt x="526" y="309"/>
                                    </a:lnTo>
                                    <a:lnTo>
                                      <a:pt x="514" y="331"/>
                                    </a:lnTo>
                                    <a:lnTo>
                                      <a:pt x="495" y="354"/>
                                    </a:lnTo>
                                    <a:lnTo>
                                      <a:pt x="473" y="385"/>
                                    </a:lnTo>
                                    <a:lnTo>
                                      <a:pt x="453" y="408"/>
                                    </a:lnTo>
                                    <a:lnTo>
                                      <a:pt x="437" y="433"/>
                                    </a:lnTo>
                                    <a:lnTo>
                                      <a:pt x="430" y="449"/>
                                    </a:lnTo>
                                    <a:lnTo>
                                      <a:pt x="429" y="458"/>
                                    </a:lnTo>
                                    <a:lnTo>
                                      <a:pt x="434" y="465"/>
                                    </a:lnTo>
                                    <a:lnTo>
                                      <a:pt x="442" y="469"/>
                                    </a:lnTo>
                                    <a:lnTo>
                                      <a:pt x="404" y="513"/>
                                    </a:lnTo>
                                    <a:lnTo>
                                      <a:pt x="400" y="505"/>
                                    </a:lnTo>
                                    <a:lnTo>
                                      <a:pt x="378" y="494"/>
                                    </a:lnTo>
                                    <a:lnTo>
                                      <a:pt x="353" y="488"/>
                                    </a:lnTo>
                                    <a:lnTo>
                                      <a:pt x="329" y="486"/>
                                    </a:lnTo>
                                    <a:lnTo>
                                      <a:pt x="303" y="491"/>
                                    </a:lnTo>
                                    <a:lnTo>
                                      <a:pt x="272" y="499"/>
                                    </a:lnTo>
                                    <a:lnTo>
                                      <a:pt x="235" y="511"/>
                                    </a:lnTo>
                                    <a:lnTo>
                                      <a:pt x="206" y="519"/>
                                    </a:lnTo>
                                    <a:lnTo>
                                      <a:pt x="183" y="522"/>
                                    </a:lnTo>
                                    <a:lnTo>
                                      <a:pt x="162" y="520"/>
                                    </a:lnTo>
                                    <a:lnTo>
                                      <a:pt x="141" y="513"/>
                                    </a:lnTo>
                                    <a:lnTo>
                                      <a:pt x="118" y="502"/>
                                    </a:lnTo>
                                    <a:lnTo>
                                      <a:pt x="102" y="487"/>
                                    </a:lnTo>
                                    <a:lnTo>
                                      <a:pt x="83" y="467"/>
                                    </a:lnTo>
                                    <a:lnTo>
                                      <a:pt x="60" y="437"/>
                                    </a:lnTo>
                                    <a:lnTo>
                                      <a:pt x="34" y="397"/>
                                    </a:lnTo>
                                    <a:lnTo>
                                      <a:pt x="15" y="359"/>
                                    </a:lnTo>
                                    <a:lnTo>
                                      <a:pt x="2" y="322"/>
                                    </a:lnTo>
                                    <a:lnTo>
                                      <a:pt x="0" y="297"/>
                                    </a:lnTo>
                                    <a:lnTo>
                                      <a:pt x="3" y="273"/>
                                    </a:lnTo>
                                    <a:lnTo>
                                      <a:pt x="11" y="224"/>
                                    </a:lnTo>
                                    <a:lnTo>
                                      <a:pt x="19" y="170"/>
                                    </a:lnTo>
                                    <a:lnTo>
                                      <a:pt x="36" y="128"/>
                                    </a:lnTo>
                                    <a:lnTo>
                                      <a:pt x="57" y="97"/>
                                    </a:lnTo>
                                    <a:lnTo>
                                      <a:pt x="79" y="71"/>
                                    </a:lnTo>
                                    <a:close/>
                                  </a:path>
                                </a:pathLst>
                              </a:custGeom>
                              <a:solidFill>
                                <a:srgbClr val="FF4040"/>
                              </a:solidFill>
                              <a:ln w="9525">
                                <a:noFill/>
                                <a:round/>
                                <a:headEnd/>
                                <a:tailEnd/>
                              </a:ln>
                            </p:spPr>
                            <p:txBody>
                              <a:bodyPr/>
                              <a:lstStyle/>
                              <a:p>
                                <a:endParaRPr lang="cs-CZ"/>
                              </a:p>
                            </p:txBody>
                          </p:sp>
                          <p:sp>
                            <p:nvSpPr>
                              <p:cNvPr id="11470" name="Freeform 151"/>
                              <p:cNvSpPr>
                                <a:spLocks/>
                              </p:cNvSpPr>
                              <p:nvPr/>
                            </p:nvSpPr>
                            <p:spPr bwMode="auto">
                              <a:xfrm>
                                <a:off x="2062" y="1742"/>
                                <a:ext cx="93" cy="92"/>
                              </a:xfrm>
                              <a:custGeom>
                                <a:avLst/>
                                <a:gdLst>
                                  <a:gd name="T0" fmla="*/ 3 w 466"/>
                                  <a:gd name="T1" fmla="*/ 3 h 457"/>
                                  <a:gd name="T2" fmla="*/ 4 w 466"/>
                                  <a:gd name="T3" fmla="*/ 2 h 457"/>
                                  <a:gd name="T4" fmla="*/ 5 w 466"/>
                                  <a:gd name="T5" fmla="*/ 1 h 457"/>
                                  <a:gd name="T6" fmla="*/ 6 w 466"/>
                                  <a:gd name="T7" fmla="*/ 1 h 457"/>
                                  <a:gd name="T8" fmla="*/ 7 w 466"/>
                                  <a:gd name="T9" fmla="*/ 0 h 457"/>
                                  <a:gd name="T10" fmla="*/ 8 w 466"/>
                                  <a:gd name="T11" fmla="*/ 0 h 457"/>
                                  <a:gd name="T12" fmla="*/ 9 w 466"/>
                                  <a:gd name="T13" fmla="*/ 0 h 457"/>
                                  <a:gd name="T14" fmla="*/ 11 w 466"/>
                                  <a:gd name="T15" fmla="*/ 0 h 457"/>
                                  <a:gd name="T16" fmla="*/ 12 w 466"/>
                                  <a:gd name="T17" fmla="*/ 1 h 457"/>
                                  <a:gd name="T18" fmla="*/ 13 w 466"/>
                                  <a:gd name="T19" fmla="*/ 1 h 457"/>
                                  <a:gd name="T20" fmla="*/ 14 w 466"/>
                                  <a:gd name="T21" fmla="*/ 2 h 457"/>
                                  <a:gd name="T22" fmla="*/ 15 w 466"/>
                                  <a:gd name="T23" fmla="*/ 3 h 457"/>
                                  <a:gd name="T24" fmla="*/ 15 w 466"/>
                                  <a:gd name="T25" fmla="*/ 5 h 457"/>
                                  <a:gd name="T26" fmla="*/ 16 w 466"/>
                                  <a:gd name="T27" fmla="*/ 6 h 457"/>
                                  <a:gd name="T28" fmla="*/ 17 w 466"/>
                                  <a:gd name="T29" fmla="*/ 6 h 457"/>
                                  <a:gd name="T30" fmla="*/ 18 w 466"/>
                                  <a:gd name="T31" fmla="*/ 8 h 457"/>
                                  <a:gd name="T32" fmla="*/ 19 w 466"/>
                                  <a:gd name="T33" fmla="*/ 9 h 457"/>
                                  <a:gd name="T34" fmla="*/ 19 w 466"/>
                                  <a:gd name="T35" fmla="*/ 10 h 457"/>
                                  <a:gd name="T36" fmla="*/ 19 w 466"/>
                                  <a:gd name="T37" fmla="*/ 10 h 457"/>
                                  <a:gd name="T38" fmla="*/ 18 w 466"/>
                                  <a:gd name="T39" fmla="*/ 11 h 457"/>
                                  <a:gd name="T40" fmla="*/ 18 w 466"/>
                                  <a:gd name="T41" fmla="*/ 12 h 457"/>
                                  <a:gd name="T42" fmla="*/ 17 w 466"/>
                                  <a:gd name="T43" fmla="*/ 13 h 457"/>
                                  <a:gd name="T44" fmla="*/ 16 w 466"/>
                                  <a:gd name="T45" fmla="*/ 14 h 457"/>
                                  <a:gd name="T46" fmla="*/ 16 w 466"/>
                                  <a:gd name="T47" fmla="*/ 14 h 457"/>
                                  <a:gd name="T48" fmla="*/ 15 w 466"/>
                                  <a:gd name="T49" fmla="*/ 15 h 457"/>
                                  <a:gd name="T50" fmla="*/ 15 w 466"/>
                                  <a:gd name="T51" fmla="*/ 16 h 457"/>
                                  <a:gd name="T52" fmla="*/ 15 w 466"/>
                                  <a:gd name="T53" fmla="*/ 16 h 457"/>
                                  <a:gd name="T54" fmla="*/ 15 w 466"/>
                                  <a:gd name="T55" fmla="*/ 17 h 457"/>
                                  <a:gd name="T56" fmla="*/ 15 w 466"/>
                                  <a:gd name="T57" fmla="*/ 17 h 457"/>
                                  <a:gd name="T58" fmla="*/ 14 w 466"/>
                                  <a:gd name="T59" fmla="*/ 18 h 457"/>
                                  <a:gd name="T60" fmla="*/ 14 w 466"/>
                                  <a:gd name="T61" fmla="*/ 18 h 457"/>
                                  <a:gd name="T62" fmla="*/ 13 w 466"/>
                                  <a:gd name="T63" fmla="*/ 18 h 457"/>
                                  <a:gd name="T64" fmla="*/ 12 w 466"/>
                                  <a:gd name="T65" fmla="*/ 17 h 457"/>
                                  <a:gd name="T66" fmla="*/ 11 w 466"/>
                                  <a:gd name="T67" fmla="*/ 17 h 457"/>
                                  <a:gd name="T68" fmla="*/ 11 w 466"/>
                                  <a:gd name="T69" fmla="*/ 17 h 457"/>
                                  <a:gd name="T70" fmla="*/ 9 w 466"/>
                                  <a:gd name="T71" fmla="*/ 18 h 457"/>
                                  <a:gd name="T72" fmla="*/ 8 w 466"/>
                                  <a:gd name="T73" fmla="*/ 18 h 457"/>
                                  <a:gd name="T74" fmla="*/ 7 w 466"/>
                                  <a:gd name="T75" fmla="*/ 19 h 457"/>
                                  <a:gd name="T76" fmla="*/ 6 w 466"/>
                                  <a:gd name="T77" fmla="*/ 19 h 457"/>
                                  <a:gd name="T78" fmla="*/ 6 w 466"/>
                                  <a:gd name="T79" fmla="*/ 19 h 457"/>
                                  <a:gd name="T80" fmla="*/ 5 w 466"/>
                                  <a:gd name="T81" fmla="*/ 18 h 457"/>
                                  <a:gd name="T82" fmla="*/ 4 w 466"/>
                                  <a:gd name="T83" fmla="*/ 18 h 457"/>
                                  <a:gd name="T84" fmla="*/ 4 w 466"/>
                                  <a:gd name="T85" fmla="*/ 17 h 457"/>
                                  <a:gd name="T86" fmla="*/ 3 w 466"/>
                                  <a:gd name="T87" fmla="*/ 17 h 457"/>
                                  <a:gd name="T88" fmla="*/ 2 w 466"/>
                                  <a:gd name="T89" fmla="*/ 16 h 457"/>
                                  <a:gd name="T90" fmla="*/ 1 w 466"/>
                                  <a:gd name="T91" fmla="*/ 14 h 457"/>
                                  <a:gd name="T92" fmla="*/ 0 w 466"/>
                                  <a:gd name="T93" fmla="*/ 13 h 457"/>
                                  <a:gd name="T94" fmla="*/ 0 w 466"/>
                                  <a:gd name="T95" fmla="*/ 11 h 457"/>
                                  <a:gd name="T96" fmla="*/ 0 w 466"/>
                                  <a:gd name="T97" fmla="*/ 10 h 457"/>
                                  <a:gd name="T98" fmla="*/ 0 w 466"/>
                                  <a:gd name="T99" fmla="*/ 10 h 457"/>
                                  <a:gd name="T100" fmla="*/ 0 w 466"/>
                                  <a:gd name="T101" fmla="*/ 8 h 457"/>
                                  <a:gd name="T102" fmla="*/ 1 w 466"/>
                                  <a:gd name="T103" fmla="*/ 6 h 457"/>
                                  <a:gd name="T104" fmla="*/ 1 w 466"/>
                                  <a:gd name="T105" fmla="*/ 5 h 457"/>
                                  <a:gd name="T106" fmla="*/ 2 w 466"/>
                                  <a:gd name="T107" fmla="*/ 3 h 457"/>
                                  <a:gd name="T108" fmla="*/ 3 w 466"/>
                                  <a:gd name="T109" fmla="*/ 3 h 45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6"/>
                                  <a:gd name="T166" fmla="*/ 0 h 457"/>
                                  <a:gd name="T167" fmla="*/ 466 w 466"/>
                                  <a:gd name="T168" fmla="*/ 457 h 45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6" h="457">
                                    <a:moveTo>
                                      <a:pt x="69" y="63"/>
                                    </a:moveTo>
                                    <a:lnTo>
                                      <a:pt x="91" y="43"/>
                                    </a:lnTo>
                                    <a:lnTo>
                                      <a:pt x="114" y="27"/>
                                    </a:lnTo>
                                    <a:lnTo>
                                      <a:pt x="139" y="14"/>
                                    </a:lnTo>
                                    <a:lnTo>
                                      <a:pt x="168" y="4"/>
                                    </a:lnTo>
                                    <a:lnTo>
                                      <a:pt x="192" y="0"/>
                                    </a:lnTo>
                                    <a:lnTo>
                                      <a:pt x="223" y="0"/>
                                    </a:lnTo>
                                    <a:lnTo>
                                      <a:pt x="265" y="3"/>
                                    </a:lnTo>
                                    <a:lnTo>
                                      <a:pt x="306" y="13"/>
                                    </a:lnTo>
                                    <a:lnTo>
                                      <a:pt x="334" y="30"/>
                                    </a:lnTo>
                                    <a:lnTo>
                                      <a:pt x="352" y="56"/>
                                    </a:lnTo>
                                    <a:lnTo>
                                      <a:pt x="368" y="86"/>
                                    </a:lnTo>
                                    <a:lnTo>
                                      <a:pt x="388" y="115"/>
                                    </a:lnTo>
                                    <a:lnTo>
                                      <a:pt x="409" y="140"/>
                                    </a:lnTo>
                                    <a:lnTo>
                                      <a:pt x="430" y="160"/>
                                    </a:lnTo>
                                    <a:lnTo>
                                      <a:pt x="454" y="190"/>
                                    </a:lnTo>
                                    <a:lnTo>
                                      <a:pt x="465" y="218"/>
                                    </a:lnTo>
                                    <a:lnTo>
                                      <a:pt x="466" y="238"/>
                                    </a:lnTo>
                                    <a:lnTo>
                                      <a:pt x="465" y="251"/>
                                    </a:lnTo>
                                    <a:lnTo>
                                      <a:pt x="458" y="271"/>
                                    </a:lnTo>
                                    <a:lnTo>
                                      <a:pt x="447" y="290"/>
                                    </a:lnTo>
                                    <a:lnTo>
                                      <a:pt x="432" y="311"/>
                                    </a:lnTo>
                                    <a:lnTo>
                                      <a:pt x="411" y="337"/>
                                    </a:lnTo>
                                    <a:lnTo>
                                      <a:pt x="395" y="356"/>
                                    </a:lnTo>
                                    <a:lnTo>
                                      <a:pt x="381" y="379"/>
                                    </a:lnTo>
                                    <a:lnTo>
                                      <a:pt x="374" y="392"/>
                                    </a:lnTo>
                                    <a:lnTo>
                                      <a:pt x="373" y="400"/>
                                    </a:lnTo>
                                    <a:lnTo>
                                      <a:pt x="377" y="406"/>
                                    </a:lnTo>
                                    <a:lnTo>
                                      <a:pt x="385" y="411"/>
                                    </a:lnTo>
                                    <a:lnTo>
                                      <a:pt x="352" y="450"/>
                                    </a:lnTo>
                                    <a:lnTo>
                                      <a:pt x="348" y="442"/>
                                    </a:lnTo>
                                    <a:lnTo>
                                      <a:pt x="328" y="432"/>
                                    </a:lnTo>
                                    <a:lnTo>
                                      <a:pt x="307" y="427"/>
                                    </a:lnTo>
                                    <a:lnTo>
                                      <a:pt x="285" y="425"/>
                                    </a:lnTo>
                                    <a:lnTo>
                                      <a:pt x="264" y="429"/>
                                    </a:lnTo>
                                    <a:lnTo>
                                      <a:pt x="236" y="436"/>
                                    </a:lnTo>
                                    <a:lnTo>
                                      <a:pt x="204" y="447"/>
                                    </a:lnTo>
                                    <a:lnTo>
                                      <a:pt x="179" y="455"/>
                                    </a:lnTo>
                                    <a:lnTo>
                                      <a:pt x="160" y="457"/>
                                    </a:lnTo>
                                    <a:lnTo>
                                      <a:pt x="140" y="456"/>
                                    </a:lnTo>
                                    <a:lnTo>
                                      <a:pt x="122" y="450"/>
                                    </a:lnTo>
                                    <a:lnTo>
                                      <a:pt x="102" y="439"/>
                                    </a:lnTo>
                                    <a:lnTo>
                                      <a:pt x="88" y="426"/>
                                    </a:lnTo>
                                    <a:lnTo>
                                      <a:pt x="72" y="409"/>
                                    </a:lnTo>
                                    <a:lnTo>
                                      <a:pt x="51" y="383"/>
                                    </a:lnTo>
                                    <a:lnTo>
                                      <a:pt x="29" y="348"/>
                                    </a:lnTo>
                                    <a:lnTo>
                                      <a:pt x="12" y="314"/>
                                    </a:lnTo>
                                    <a:lnTo>
                                      <a:pt x="1" y="282"/>
                                    </a:lnTo>
                                    <a:lnTo>
                                      <a:pt x="0" y="260"/>
                                    </a:lnTo>
                                    <a:lnTo>
                                      <a:pt x="2" y="239"/>
                                    </a:lnTo>
                                    <a:lnTo>
                                      <a:pt x="8" y="196"/>
                                    </a:lnTo>
                                    <a:lnTo>
                                      <a:pt x="15" y="149"/>
                                    </a:lnTo>
                                    <a:lnTo>
                                      <a:pt x="31" y="112"/>
                                    </a:lnTo>
                                    <a:lnTo>
                                      <a:pt x="49" y="85"/>
                                    </a:lnTo>
                                    <a:lnTo>
                                      <a:pt x="69" y="63"/>
                                    </a:lnTo>
                                    <a:close/>
                                  </a:path>
                                </a:pathLst>
                              </a:custGeom>
                              <a:solidFill>
                                <a:srgbClr val="FF0000"/>
                              </a:solidFill>
                              <a:ln w="9525">
                                <a:noFill/>
                                <a:round/>
                                <a:headEnd/>
                                <a:tailEnd/>
                              </a:ln>
                            </p:spPr>
                            <p:txBody>
                              <a:bodyPr/>
                              <a:lstStyle/>
                              <a:p>
                                <a:endParaRPr lang="cs-CZ"/>
                              </a:p>
                            </p:txBody>
                          </p:sp>
                          <p:sp>
                            <p:nvSpPr>
                              <p:cNvPr id="11471" name="Freeform 152"/>
                              <p:cNvSpPr>
                                <a:spLocks/>
                              </p:cNvSpPr>
                              <p:nvPr/>
                            </p:nvSpPr>
                            <p:spPr bwMode="auto">
                              <a:xfrm>
                                <a:off x="2069" y="1751"/>
                                <a:ext cx="78" cy="77"/>
                              </a:xfrm>
                              <a:custGeom>
                                <a:avLst/>
                                <a:gdLst>
                                  <a:gd name="T0" fmla="*/ 2 w 390"/>
                                  <a:gd name="T1" fmla="*/ 2 h 383"/>
                                  <a:gd name="T2" fmla="*/ 3 w 390"/>
                                  <a:gd name="T3" fmla="*/ 1 h 383"/>
                                  <a:gd name="T4" fmla="*/ 4 w 390"/>
                                  <a:gd name="T5" fmla="*/ 1 h 383"/>
                                  <a:gd name="T6" fmla="*/ 5 w 390"/>
                                  <a:gd name="T7" fmla="*/ 0 h 383"/>
                                  <a:gd name="T8" fmla="*/ 6 w 390"/>
                                  <a:gd name="T9" fmla="*/ 0 h 383"/>
                                  <a:gd name="T10" fmla="*/ 6 w 390"/>
                                  <a:gd name="T11" fmla="*/ 0 h 383"/>
                                  <a:gd name="T12" fmla="*/ 7 w 390"/>
                                  <a:gd name="T13" fmla="*/ 0 h 383"/>
                                  <a:gd name="T14" fmla="*/ 9 w 390"/>
                                  <a:gd name="T15" fmla="*/ 0 h 383"/>
                                  <a:gd name="T16" fmla="*/ 10 w 390"/>
                                  <a:gd name="T17" fmla="*/ 0 h 383"/>
                                  <a:gd name="T18" fmla="*/ 11 w 390"/>
                                  <a:gd name="T19" fmla="*/ 1 h 383"/>
                                  <a:gd name="T20" fmla="*/ 12 w 390"/>
                                  <a:gd name="T21" fmla="*/ 2 h 383"/>
                                  <a:gd name="T22" fmla="*/ 12 w 390"/>
                                  <a:gd name="T23" fmla="*/ 3 h 383"/>
                                  <a:gd name="T24" fmla="*/ 13 w 390"/>
                                  <a:gd name="T25" fmla="*/ 4 h 383"/>
                                  <a:gd name="T26" fmla="*/ 14 w 390"/>
                                  <a:gd name="T27" fmla="*/ 5 h 383"/>
                                  <a:gd name="T28" fmla="*/ 14 w 390"/>
                                  <a:gd name="T29" fmla="*/ 5 h 383"/>
                                  <a:gd name="T30" fmla="*/ 15 w 390"/>
                                  <a:gd name="T31" fmla="*/ 6 h 383"/>
                                  <a:gd name="T32" fmla="*/ 16 w 390"/>
                                  <a:gd name="T33" fmla="*/ 7 h 383"/>
                                  <a:gd name="T34" fmla="*/ 16 w 390"/>
                                  <a:gd name="T35" fmla="*/ 8 h 383"/>
                                  <a:gd name="T36" fmla="*/ 16 w 390"/>
                                  <a:gd name="T37" fmla="*/ 8 h 383"/>
                                  <a:gd name="T38" fmla="*/ 15 w 390"/>
                                  <a:gd name="T39" fmla="*/ 9 h 383"/>
                                  <a:gd name="T40" fmla="*/ 15 w 390"/>
                                  <a:gd name="T41" fmla="*/ 10 h 383"/>
                                  <a:gd name="T42" fmla="*/ 14 w 390"/>
                                  <a:gd name="T43" fmla="*/ 10 h 383"/>
                                  <a:gd name="T44" fmla="*/ 14 w 390"/>
                                  <a:gd name="T45" fmla="*/ 11 h 383"/>
                                  <a:gd name="T46" fmla="*/ 13 w 390"/>
                                  <a:gd name="T47" fmla="*/ 12 h 383"/>
                                  <a:gd name="T48" fmla="*/ 13 w 390"/>
                                  <a:gd name="T49" fmla="*/ 13 h 383"/>
                                  <a:gd name="T50" fmla="*/ 13 w 390"/>
                                  <a:gd name="T51" fmla="*/ 13 h 383"/>
                                  <a:gd name="T52" fmla="*/ 12 w 390"/>
                                  <a:gd name="T53" fmla="*/ 14 h 383"/>
                                  <a:gd name="T54" fmla="*/ 13 w 390"/>
                                  <a:gd name="T55" fmla="*/ 14 h 383"/>
                                  <a:gd name="T56" fmla="*/ 13 w 390"/>
                                  <a:gd name="T57" fmla="*/ 14 h 383"/>
                                  <a:gd name="T58" fmla="*/ 12 w 390"/>
                                  <a:gd name="T59" fmla="*/ 15 h 383"/>
                                  <a:gd name="T60" fmla="*/ 12 w 390"/>
                                  <a:gd name="T61" fmla="*/ 15 h 383"/>
                                  <a:gd name="T62" fmla="*/ 11 w 390"/>
                                  <a:gd name="T63" fmla="*/ 15 h 383"/>
                                  <a:gd name="T64" fmla="*/ 10 w 390"/>
                                  <a:gd name="T65" fmla="*/ 14 h 383"/>
                                  <a:gd name="T66" fmla="*/ 10 w 390"/>
                                  <a:gd name="T67" fmla="*/ 14 h 383"/>
                                  <a:gd name="T68" fmla="*/ 9 w 390"/>
                                  <a:gd name="T69" fmla="*/ 14 h 383"/>
                                  <a:gd name="T70" fmla="*/ 8 w 390"/>
                                  <a:gd name="T71" fmla="*/ 15 h 383"/>
                                  <a:gd name="T72" fmla="*/ 7 w 390"/>
                                  <a:gd name="T73" fmla="*/ 15 h 383"/>
                                  <a:gd name="T74" fmla="*/ 6 w 390"/>
                                  <a:gd name="T75" fmla="*/ 15 h 383"/>
                                  <a:gd name="T76" fmla="*/ 5 w 390"/>
                                  <a:gd name="T77" fmla="*/ 15 h 383"/>
                                  <a:gd name="T78" fmla="*/ 5 w 390"/>
                                  <a:gd name="T79" fmla="*/ 15 h 383"/>
                                  <a:gd name="T80" fmla="*/ 4 w 390"/>
                                  <a:gd name="T81" fmla="*/ 15 h 383"/>
                                  <a:gd name="T82" fmla="*/ 3 w 390"/>
                                  <a:gd name="T83" fmla="*/ 15 h 383"/>
                                  <a:gd name="T84" fmla="*/ 3 w 390"/>
                                  <a:gd name="T85" fmla="*/ 14 h 383"/>
                                  <a:gd name="T86" fmla="*/ 2 w 390"/>
                                  <a:gd name="T87" fmla="*/ 14 h 383"/>
                                  <a:gd name="T88" fmla="*/ 2 w 390"/>
                                  <a:gd name="T89" fmla="*/ 13 h 383"/>
                                  <a:gd name="T90" fmla="*/ 1 w 390"/>
                                  <a:gd name="T91" fmla="*/ 12 h 383"/>
                                  <a:gd name="T92" fmla="*/ 0 w 390"/>
                                  <a:gd name="T93" fmla="*/ 11 h 383"/>
                                  <a:gd name="T94" fmla="*/ 0 w 390"/>
                                  <a:gd name="T95" fmla="*/ 10 h 383"/>
                                  <a:gd name="T96" fmla="*/ 0 w 390"/>
                                  <a:gd name="T97" fmla="*/ 9 h 383"/>
                                  <a:gd name="T98" fmla="*/ 0 w 390"/>
                                  <a:gd name="T99" fmla="*/ 8 h 383"/>
                                  <a:gd name="T100" fmla="*/ 0 w 390"/>
                                  <a:gd name="T101" fmla="*/ 7 h 383"/>
                                  <a:gd name="T102" fmla="*/ 0 w 390"/>
                                  <a:gd name="T103" fmla="*/ 5 h 383"/>
                                  <a:gd name="T104" fmla="*/ 1 w 390"/>
                                  <a:gd name="T105" fmla="*/ 4 h 383"/>
                                  <a:gd name="T106" fmla="*/ 2 w 390"/>
                                  <a:gd name="T107" fmla="*/ 3 h 383"/>
                                  <a:gd name="T108" fmla="*/ 2 w 390"/>
                                  <a:gd name="T109" fmla="*/ 2 h 3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90"/>
                                  <a:gd name="T166" fmla="*/ 0 h 383"/>
                                  <a:gd name="T167" fmla="*/ 390 w 390"/>
                                  <a:gd name="T168" fmla="*/ 383 h 3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90" h="383">
                                    <a:moveTo>
                                      <a:pt x="57" y="53"/>
                                    </a:moveTo>
                                    <a:lnTo>
                                      <a:pt x="76" y="36"/>
                                    </a:lnTo>
                                    <a:lnTo>
                                      <a:pt x="95" y="22"/>
                                    </a:lnTo>
                                    <a:lnTo>
                                      <a:pt x="115" y="11"/>
                                    </a:lnTo>
                                    <a:lnTo>
                                      <a:pt x="140" y="3"/>
                                    </a:lnTo>
                                    <a:lnTo>
                                      <a:pt x="160" y="0"/>
                                    </a:lnTo>
                                    <a:lnTo>
                                      <a:pt x="186" y="0"/>
                                    </a:lnTo>
                                    <a:lnTo>
                                      <a:pt x="221" y="2"/>
                                    </a:lnTo>
                                    <a:lnTo>
                                      <a:pt x="256" y="11"/>
                                    </a:lnTo>
                                    <a:lnTo>
                                      <a:pt x="279" y="25"/>
                                    </a:lnTo>
                                    <a:lnTo>
                                      <a:pt x="293" y="47"/>
                                    </a:lnTo>
                                    <a:lnTo>
                                      <a:pt x="308" y="72"/>
                                    </a:lnTo>
                                    <a:lnTo>
                                      <a:pt x="324" y="97"/>
                                    </a:lnTo>
                                    <a:lnTo>
                                      <a:pt x="342" y="117"/>
                                    </a:lnTo>
                                    <a:lnTo>
                                      <a:pt x="359" y="135"/>
                                    </a:lnTo>
                                    <a:lnTo>
                                      <a:pt x="379" y="159"/>
                                    </a:lnTo>
                                    <a:lnTo>
                                      <a:pt x="390" y="183"/>
                                    </a:lnTo>
                                    <a:lnTo>
                                      <a:pt x="390" y="200"/>
                                    </a:lnTo>
                                    <a:lnTo>
                                      <a:pt x="390" y="211"/>
                                    </a:lnTo>
                                    <a:lnTo>
                                      <a:pt x="383" y="227"/>
                                    </a:lnTo>
                                    <a:lnTo>
                                      <a:pt x="373" y="243"/>
                                    </a:lnTo>
                                    <a:lnTo>
                                      <a:pt x="361" y="261"/>
                                    </a:lnTo>
                                    <a:lnTo>
                                      <a:pt x="344" y="282"/>
                                    </a:lnTo>
                                    <a:lnTo>
                                      <a:pt x="330" y="299"/>
                                    </a:lnTo>
                                    <a:lnTo>
                                      <a:pt x="318" y="317"/>
                                    </a:lnTo>
                                    <a:lnTo>
                                      <a:pt x="313" y="329"/>
                                    </a:lnTo>
                                    <a:lnTo>
                                      <a:pt x="312" y="336"/>
                                    </a:lnTo>
                                    <a:lnTo>
                                      <a:pt x="315" y="341"/>
                                    </a:lnTo>
                                    <a:lnTo>
                                      <a:pt x="321" y="345"/>
                                    </a:lnTo>
                                    <a:lnTo>
                                      <a:pt x="293" y="378"/>
                                    </a:lnTo>
                                    <a:lnTo>
                                      <a:pt x="290" y="372"/>
                                    </a:lnTo>
                                    <a:lnTo>
                                      <a:pt x="274" y="362"/>
                                    </a:lnTo>
                                    <a:lnTo>
                                      <a:pt x="257" y="358"/>
                                    </a:lnTo>
                                    <a:lnTo>
                                      <a:pt x="238" y="356"/>
                                    </a:lnTo>
                                    <a:lnTo>
                                      <a:pt x="221" y="360"/>
                                    </a:lnTo>
                                    <a:lnTo>
                                      <a:pt x="197" y="367"/>
                                    </a:lnTo>
                                    <a:lnTo>
                                      <a:pt x="170" y="376"/>
                                    </a:lnTo>
                                    <a:lnTo>
                                      <a:pt x="149" y="382"/>
                                    </a:lnTo>
                                    <a:lnTo>
                                      <a:pt x="133" y="383"/>
                                    </a:lnTo>
                                    <a:lnTo>
                                      <a:pt x="117" y="383"/>
                                    </a:lnTo>
                                    <a:lnTo>
                                      <a:pt x="101" y="378"/>
                                    </a:lnTo>
                                    <a:lnTo>
                                      <a:pt x="85" y="369"/>
                                    </a:lnTo>
                                    <a:lnTo>
                                      <a:pt x="74" y="357"/>
                                    </a:lnTo>
                                    <a:lnTo>
                                      <a:pt x="59" y="343"/>
                                    </a:lnTo>
                                    <a:lnTo>
                                      <a:pt x="42" y="321"/>
                                    </a:lnTo>
                                    <a:lnTo>
                                      <a:pt x="23" y="292"/>
                                    </a:lnTo>
                                    <a:lnTo>
                                      <a:pt x="10" y="265"/>
                                    </a:lnTo>
                                    <a:lnTo>
                                      <a:pt x="0" y="237"/>
                                    </a:lnTo>
                                    <a:lnTo>
                                      <a:pt x="0" y="218"/>
                                    </a:lnTo>
                                    <a:lnTo>
                                      <a:pt x="1" y="200"/>
                                    </a:lnTo>
                                    <a:lnTo>
                                      <a:pt x="6" y="164"/>
                                    </a:lnTo>
                                    <a:lnTo>
                                      <a:pt x="12" y="124"/>
                                    </a:lnTo>
                                    <a:lnTo>
                                      <a:pt x="25" y="94"/>
                                    </a:lnTo>
                                    <a:lnTo>
                                      <a:pt x="41" y="71"/>
                                    </a:lnTo>
                                    <a:lnTo>
                                      <a:pt x="57" y="53"/>
                                    </a:lnTo>
                                    <a:close/>
                                  </a:path>
                                </a:pathLst>
                              </a:custGeom>
                              <a:solidFill>
                                <a:srgbClr val="E00000"/>
                              </a:solidFill>
                              <a:ln w="9525">
                                <a:noFill/>
                                <a:round/>
                                <a:headEnd/>
                                <a:tailEnd/>
                              </a:ln>
                            </p:spPr>
                            <p:txBody>
                              <a:bodyPr/>
                              <a:lstStyle/>
                              <a:p>
                                <a:endParaRPr lang="cs-CZ"/>
                              </a:p>
                            </p:txBody>
                          </p:sp>
                          <p:sp>
                            <p:nvSpPr>
                              <p:cNvPr id="11472" name="Freeform 153"/>
                              <p:cNvSpPr>
                                <a:spLocks/>
                              </p:cNvSpPr>
                              <p:nvPr/>
                            </p:nvSpPr>
                            <p:spPr bwMode="auto">
                              <a:xfrm>
                                <a:off x="2074" y="1758"/>
                                <a:ext cx="71" cy="71"/>
                              </a:xfrm>
                              <a:custGeom>
                                <a:avLst/>
                                <a:gdLst>
                                  <a:gd name="T0" fmla="*/ 2 w 357"/>
                                  <a:gd name="T1" fmla="*/ 2 h 351"/>
                                  <a:gd name="T2" fmla="*/ 3 w 357"/>
                                  <a:gd name="T3" fmla="*/ 1 h 351"/>
                                  <a:gd name="T4" fmla="*/ 3 w 357"/>
                                  <a:gd name="T5" fmla="*/ 1 h 351"/>
                                  <a:gd name="T6" fmla="*/ 4 w 357"/>
                                  <a:gd name="T7" fmla="*/ 0 h 351"/>
                                  <a:gd name="T8" fmla="*/ 5 w 357"/>
                                  <a:gd name="T9" fmla="*/ 0 h 351"/>
                                  <a:gd name="T10" fmla="*/ 6 w 357"/>
                                  <a:gd name="T11" fmla="*/ 0 h 351"/>
                                  <a:gd name="T12" fmla="*/ 7 w 357"/>
                                  <a:gd name="T13" fmla="*/ 0 h 351"/>
                                  <a:gd name="T14" fmla="*/ 8 w 357"/>
                                  <a:gd name="T15" fmla="*/ 0 h 351"/>
                                  <a:gd name="T16" fmla="*/ 9 w 357"/>
                                  <a:gd name="T17" fmla="*/ 0 h 351"/>
                                  <a:gd name="T18" fmla="*/ 10 w 357"/>
                                  <a:gd name="T19" fmla="*/ 1 h 351"/>
                                  <a:gd name="T20" fmla="*/ 11 w 357"/>
                                  <a:gd name="T21" fmla="*/ 2 h 351"/>
                                  <a:gd name="T22" fmla="*/ 11 w 357"/>
                                  <a:gd name="T23" fmla="*/ 3 h 351"/>
                                  <a:gd name="T24" fmla="*/ 12 w 357"/>
                                  <a:gd name="T25" fmla="*/ 4 h 351"/>
                                  <a:gd name="T26" fmla="*/ 12 w 357"/>
                                  <a:gd name="T27" fmla="*/ 4 h 351"/>
                                  <a:gd name="T28" fmla="*/ 13 w 357"/>
                                  <a:gd name="T29" fmla="*/ 5 h 351"/>
                                  <a:gd name="T30" fmla="*/ 14 w 357"/>
                                  <a:gd name="T31" fmla="*/ 6 h 351"/>
                                  <a:gd name="T32" fmla="*/ 14 w 357"/>
                                  <a:gd name="T33" fmla="*/ 7 h 351"/>
                                  <a:gd name="T34" fmla="*/ 14 w 357"/>
                                  <a:gd name="T35" fmla="*/ 7 h 351"/>
                                  <a:gd name="T36" fmla="*/ 14 w 357"/>
                                  <a:gd name="T37" fmla="*/ 8 h 351"/>
                                  <a:gd name="T38" fmla="*/ 14 w 357"/>
                                  <a:gd name="T39" fmla="*/ 8 h 351"/>
                                  <a:gd name="T40" fmla="*/ 14 w 357"/>
                                  <a:gd name="T41" fmla="*/ 9 h 351"/>
                                  <a:gd name="T42" fmla="*/ 13 w 357"/>
                                  <a:gd name="T43" fmla="*/ 10 h 351"/>
                                  <a:gd name="T44" fmla="*/ 13 w 357"/>
                                  <a:gd name="T45" fmla="*/ 11 h 351"/>
                                  <a:gd name="T46" fmla="*/ 12 w 357"/>
                                  <a:gd name="T47" fmla="*/ 11 h 351"/>
                                  <a:gd name="T48" fmla="*/ 12 w 357"/>
                                  <a:gd name="T49" fmla="*/ 12 h 351"/>
                                  <a:gd name="T50" fmla="*/ 11 w 357"/>
                                  <a:gd name="T51" fmla="*/ 12 h 351"/>
                                  <a:gd name="T52" fmla="*/ 11 w 357"/>
                                  <a:gd name="T53" fmla="*/ 13 h 351"/>
                                  <a:gd name="T54" fmla="*/ 11 w 357"/>
                                  <a:gd name="T55" fmla="*/ 13 h 351"/>
                                  <a:gd name="T56" fmla="*/ 12 w 357"/>
                                  <a:gd name="T57" fmla="*/ 13 h 351"/>
                                  <a:gd name="T58" fmla="*/ 11 w 357"/>
                                  <a:gd name="T59" fmla="*/ 14 h 351"/>
                                  <a:gd name="T60" fmla="*/ 11 w 357"/>
                                  <a:gd name="T61" fmla="*/ 14 h 351"/>
                                  <a:gd name="T62" fmla="*/ 10 w 357"/>
                                  <a:gd name="T63" fmla="*/ 14 h 351"/>
                                  <a:gd name="T64" fmla="*/ 9 w 357"/>
                                  <a:gd name="T65" fmla="*/ 14 h 351"/>
                                  <a:gd name="T66" fmla="*/ 9 w 357"/>
                                  <a:gd name="T67" fmla="*/ 13 h 351"/>
                                  <a:gd name="T68" fmla="*/ 8 w 357"/>
                                  <a:gd name="T69" fmla="*/ 14 h 351"/>
                                  <a:gd name="T70" fmla="*/ 7 w 357"/>
                                  <a:gd name="T71" fmla="*/ 14 h 351"/>
                                  <a:gd name="T72" fmla="*/ 6 w 357"/>
                                  <a:gd name="T73" fmla="*/ 14 h 351"/>
                                  <a:gd name="T74" fmla="*/ 5 w 357"/>
                                  <a:gd name="T75" fmla="*/ 14 h 351"/>
                                  <a:gd name="T76" fmla="*/ 5 w 357"/>
                                  <a:gd name="T77" fmla="*/ 14 h 351"/>
                                  <a:gd name="T78" fmla="*/ 4 w 357"/>
                                  <a:gd name="T79" fmla="*/ 14 h 351"/>
                                  <a:gd name="T80" fmla="*/ 4 w 357"/>
                                  <a:gd name="T81" fmla="*/ 14 h 351"/>
                                  <a:gd name="T82" fmla="*/ 3 w 357"/>
                                  <a:gd name="T83" fmla="*/ 14 h 351"/>
                                  <a:gd name="T84" fmla="*/ 3 w 357"/>
                                  <a:gd name="T85" fmla="*/ 13 h 351"/>
                                  <a:gd name="T86" fmla="*/ 2 w 357"/>
                                  <a:gd name="T87" fmla="*/ 13 h 351"/>
                                  <a:gd name="T88" fmla="*/ 2 w 357"/>
                                  <a:gd name="T89" fmla="*/ 12 h 351"/>
                                  <a:gd name="T90" fmla="*/ 1 w 357"/>
                                  <a:gd name="T91" fmla="*/ 11 h 351"/>
                                  <a:gd name="T92" fmla="*/ 0 w 357"/>
                                  <a:gd name="T93" fmla="*/ 10 h 351"/>
                                  <a:gd name="T94" fmla="*/ 0 w 357"/>
                                  <a:gd name="T95" fmla="*/ 9 h 351"/>
                                  <a:gd name="T96" fmla="*/ 0 w 357"/>
                                  <a:gd name="T97" fmla="*/ 8 h 351"/>
                                  <a:gd name="T98" fmla="*/ 0 w 357"/>
                                  <a:gd name="T99" fmla="*/ 7 h 351"/>
                                  <a:gd name="T100" fmla="*/ 0 w 357"/>
                                  <a:gd name="T101" fmla="*/ 6 h 351"/>
                                  <a:gd name="T102" fmla="*/ 0 w 357"/>
                                  <a:gd name="T103" fmla="*/ 5 h 351"/>
                                  <a:gd name="T104" fmla="*/ 1 w 357"/>
                                  <a:gd name="T105" fmla="*/ 3 h 351"/>
                                  <a:gd name="T106" fmla="*/ 1 w 357"/>
                                  <a:gd name="T107" fmla="*/ 3 h 351"/>
                                  <a:gd name="T108" fmla="*/ 2 w 357"/>
                                  <a:gd name="T109" fmla="*/ 2 h 35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57"/>
                                  <a:gd name="T166" fmla="*/ 0 h 351"/>
                                  <a:gd name="T167" fmla="*/ 357 w 357"/>
                                  <a:gd name="T168" fmla="*/ 351 h 35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57" h="351">
                                    <a:moveTo>
                                      <a:pt x="53" y="47"/>
                                    </a:moveTo>
                                    <a:lnTo>
                                      <a:pt x="70" y="33"/>
                                    </a:lnTo>
                                    <a:lnTo>
                                      <a:pt x="87" y="20"/>
                                    </a:lnTo>
                                    <a:lnTo>
                                      <a:pt x="106" y="10"/>
                                    </a:lnTo>
                                    <a:lnTo>
                                      <a:pt x="128" y="2"/>
                                    </a:lnTo>
                                    <a:lnTo>
                                      <a:pt x="148" y="0"/>
                                    </a:lnTo>
                                    <a:lnTo>
                                      <a:pt x="171" y="0"/>
                                    </a:lnTo>
                                    <a:lnTo>
                                      <a:pt x="203" y="1"/>
                                    </a:lnTo>
                                    <a:lnTo>
                                      <a:pt x="235" y="10"/>
                                    </a:lnTo>
                                    <a:lnTo>
                                      <a:pt x="256" y="23"/>
                                    </a:lnTo>
                                    <a:lnTo>
                                      <a:pt x="269" y="42"/>
                                    </a:lnTo>
                                    <a:lnTo>
                                      <a:pt x="283" y="66"/>
                                    </a:lnTo>
                                    <a:lnTo>
                                      <a:pt x="298" y="89"/>
                                    </a:lnTo>
                                    <a:lnTo>
                                      <a:pt x="313" y="107"/>
                                    </a:lnTo>
                                    <a:lnTo>
                                      <a:pt x="330" y="123"/>
                                    </a:lnTo>
                                    <a:lnTo>
                                      <a:pt x="348" y="146"/>
                                    </a:lnTo>
                                    <a:lnTo>
                                      <a:pt x="357" y="167"/>
                                    </a:lnTo>
                                    <a:lnTo>
                                      <a:pt x="357" y="184"/>
                                    </a:lnTo>
                                    <a:lnTo>
                                      <a:pt x="357" y="193"/>
                                    </a:lnTo>
                                    <a:lnTo>
                                      <a:pt x="352" y="209"/>
                                    </a:lnTo>
                                    <a:lnTo>
                                      <a:pt x="343" y="224"/>
                                    </a:lnTo>
                                    <a:lnTo>
                                      <a:pt x="332" y="238"/>
                                    </a:lnTo>
                                    <a:lnTo>
                                      <a:pt x="315" y="259"/>
                                    </a:lnTo>
                                    <a:lnTo>
                                      <a:pt x="303" y="274"/>
                                    </a:lnTo>
                                    <a:lnTo>
                                      <a:pt x="292" y="292"/>
                                    </a:lnTo>
                                    <a:lnTo>
                                      <a:pt x="288" y="302"/>
                                    </a:lnTo>
                                    <a:lnTo>
                                      <a:pt x="287" y="308"/>
                                    </a:lnTo>
                                    <a:lnTo>
                                      <a:pt x="289" y="313"/>
                                    </a:lnTo>
                                    <a:lnTo>
                                      <a:pt x="295" y="316"/>
                                    </a:lnTo>
                                    <a:lnTo>
                                      <a:pt x="269" y="347"/>
                                    </a:lnTo>
                                    <a:lnTo>
                                      <a:pt x="266" y="341"/>
                                    </a:lnTo>
                                    <a:lnTo>
                                      <a:pt x="252" y="333"/>
                                    </a:lnTo>
                                    <a:lnTo>
                                      <a:pt x="236" y="329"/>
                                    </a:lnTo>
                                    <a:lnTo>
                                      <a:pt x="219" y="327"/>
                                    </a:lnTo>
                                    <a:lnTo>
                                      <a:pt x="203" y="331"/>
                                    </a:lnTo>
                                    <a:lnTo>
                                      <a:pt x="181" y="337"/>
                                    </a:lnTo>
                                    <a:lnTo>
                                      <a:pt x="156" y="345"/>
                                    </a:lnTo>
                                    <a:lnTo>
                                      <a:pt x="136" y="351"/>
                                    </a:lnTo>
                                    <a:lnTo>
                                      <a:pt x="122" y="351"/>
                                    </a:lnTo>
                                    <a:lnTo>
                                      <a:pt x="107" y="351"/>
                                    </a:lnTo>
                                    <a:lnTo>
                                      <a:pt x="93" y="347"/>
                                    </a:lnTo>
                                    <a:lnTo>
                                      <a:pt x="78" y="339"/>
                                    </a:lnTo>
                                    <a:lnTo>
                                      <a:pt x="68" y="327"/>
                                    </a:lnTo>
                                    <a:lnTo>
                                      <a:pt x="55" y="315"/>
                                    </a:lnTo>
                                    <a:lnTo>
                                      <a:pt x="38" y="295"/>
                                    </a:lnTo>
                                    <a:lnTo>
                                      <a:pt x="22" y="268"/>
                                    </a:lnTo>
                                    <a:lnTo>
                                      <a:pt x="10" y="242"/>
                                    </a:lnTo>
                                    <a:lnTo>
                                      <a:pt x="0" y="218"/>
                                    </a:lnTo>
                                    <a:lnTo>
                                      <a:pt x="0" y="200"/>
                                    </a:lnTo>
                                    <a:lnTo>
                                      <a:pt x="0" y="184"/>
                                    </a:lnTo>
                                    <a:lnTo>
                                      <a:pt x="6" y="151"/>
                                    </a:lnTo>
                                    <a:lnTo>
                                      <a:pt x="12" y="114"/>
                                    </a:lnTo>
                                    <a:lnTo>
                                      <a:pt x="23" y="85"/>
                                    </a:lnTo>
                                    <a:lnTo>
                                      <a:pt x="37" y="65"/>
                                    </a:lnTo>
                                    <a:lnTo>
                                      <a:pt x="53" y="47"/>
                                    </a:lnTo>
                                    <a:close/>
                                  </a:path>
                                </a:pathLst>
                              </a:custGeom>
                              <a:solidFill>
                                <a:srgbClr val="C00000"/>
                              </a:solidFill>
                              <a:ln w="9525">
                                <a:noFill/>
                                <a:round/>
                                <a:headEnd/>
                                <a:tailEnd/>
                              </a:ln>
                            </p:spPr>
                            <p:txBody>
                              <a:bodyPr/>
                              <a:lstStyle/>
                              <a:p>
                                <a:endParaRPr lang="cs-CZ"/>
                              </a:p>
                            </p:txBody>
                          </p:sp>
                        </p:grpSp>
                      </p:grpSp>
                      <p:grpSp>
                        <p:nvGrpSpPr>
                          <p:cNvPr id="11396" name="Group 154"/>
                          <p:cNvGrpSpPr>
                            <a:grpSpLocks/>
                          </p:cNvGrpSpPr>
                          <p:nvPr/>
                        </p:nvGrpSpPr>
                        <p:grpSpPr bwMode="auto">
                          <a:xfrm>
                            <a:off x="2052" y="1742"/>
                            <a:ext cx="36" cy="95"/>
                            <a:chOff x="2052" y="1742"/>
                            <a:chExt cx="36" cy="95"/>
                          </a:xfrm>
                        </p:grpSpPr>
                        <p:grpSp>
                          <p:nvGrpSpPr>
                            <p:cNvPr id="11397" name="Group 155"/>
                            <p:cNvGrpSpPr>
                              <a:grpSpLocks/>
                            </p:cNvGrpSpPr>
                            <p:nvPr/>
                          </p:nvGrpSpPr>
                          <p:grpSpPr bwMode="auto">
                            <a:xfrm>
                              <a:off x="2060" y="1742"/>
                              <a:ext cx="20" cy="23"/>
                              <a:chOff x="2060" y="1742"/>
                              <a:chExt cx="20" cy="23"/>
                            </a:xfrm>
                          </p:grpSpPr>
                          <p:sp>
                            <p:nvSpPr>
                              <p:cNvPr id="11465" name="Freeform 156"/>
                              <p:cNvSpPr>
                                <a:spLocks/>
                              </p:cNvSpPr>
                              <p:nvPr/>
                            </p:nvSpPr>
                            <p:spPr bwMode="auto">
                              <a:xfrm>
                                <a:off x="2060" y="1742"/>
                                <a:ext cx="20" cy="23"/>
                              </a:xfrm>
                              <a:custGeom>
                                <a:avLst/>
                                <a:gdLst>
                                  <a:gd name="T0" fmla="*/ 1 w 101"/>
                                  <a:gd name="T1" fmla="*/ 1 h 112"/>
                                  <a:gd name="T2" fmla="*/ 1 w 101"/>
                                  <a:gd name="T3" fmla="*/ 1 h 112"/>
                                  <a:gd name="T4" fmla="*/ 1 w 101"/>
                                  <a:gd name="T5" fmla="*/ 1 h 112"/>
                                  <a:gd name="T6" fmla="*/ 2 w 101"/>
                                  <a:gd name="T7" fmla="*/ 0 h 112"/>
                                  <a:gd name="T8" fmla="*/ 3 w 101"/>
                                  <a:gd name="T9" fmla="*/ 0 h 112"/>
                                  <a:gd name="T10" fmla="*/ 3 w 101"/>
                                  <a:gd name="T11" fmla="*/ 0 h 112"/>
                                  <a:gd name="T12" fmla="*/ 3 w 101"/>
                                  <a:gd name="T13" fmla="*/ 0 h 112"/>
                                  <a:gd name="T14" fmla="*/ 4 w 101"/>
                                  <a:gd name="T15" fmla="*/ 0 h 112"/>
                                  <a:gd name="T16" fmla="*/ 4 w 101"/>
                                  <a:gd name="T17" fmla="*/ 1 h 112"/>
                                  <a:gd name="T18" fmla="*/ 4 w 101"/>
                                  <a:gd name="T19" fmla="*/ 1 h 112"/>
                                  <a:gd name="T20" fmla="*/ 4 w 101"/>
                                  <a:gd name="T21" fmla="*/ 2 h 112"/>
                                  <a:gd name="T22" fmla="*/ 4 w 101"/>
                                  <a:gd name="T23" fmla="*/ 3 h 112"/>
                                  <a:gd name="T24" fmla="*/ 3 w 101"/>
                                  <a:gd name="T25" fmla="*/ 3 h 112"/>
                                  <a:gd name="T26" fmla="*/ 3 w 101"/>
                                  <a:gd name="T27" fmla="*/ 4 h 112"/>
                                  <a:gd name="T28" fmla="*/ 2 w 101"/>
                                  <a:gd name="T29" fmla="*/ 4 h 112"/>
                                  <a:gd name="T30" fmla="*/ 2 w 101"/>
                                  <a:gd name="T31" fmla="*/ 5 h 112"/>
                                  <a:gd name="T32" fmla="*/ 1 w 101"/>
                                  <a:gd name="T33" fmla="*/ 5 h 112"/>
                                  <a:gd name="T34" fmla="*/ 1 w 101"/>
                                  <a:gd name="T35" fmla="*/ 5 h 112"/>
                                  <a:gd name="T36" fmla="*/ 1 w 101"/>
                                  <a:gd name="T37" fmla="*/ 5 h 112"/>
                                  <a:gd name="T38" fmla="*/ 0 w 101"/>
                                  <a:gd name="T39" fmla="*/ 4 h 112"/>
                                  <a:gd name="T40" fmla="*/ 0 w 101"/>
                                  <a:gd name="T41" fmla="*/ 4 h 112"/>
                                  <a:gd name="T42" fmla="*/ 0 w 101"/>
                                  <a:gd name="T43" fmla="*/ 3 h 112"/>
                                  <a:gd name="T44" fmla="*/ 0 w 101"/>
                                  <a:gd name="T45" fmla="*/ 3 h 112"/>
                                  <a:gd name="T46" fmla="*/ 0 w 101"/>
                                  <a:gd name="T47" fmla="*/ 2 h 112"/>
                                  <a:gd name="T48" fmla="*/ 1 w 101"/>
                                  <a:gd name="T49" fmla="*/ 1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2"/>
                                  <a:gd name="T77" fmla="*/ 101 w 101"/>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2">
                                    <a:moveTo>
                                      <a:pt x="16" y="35"/>
                                    </a:moveTo>
                                    <a:lnTo>
                                      <a:pt x="26" y="24"/>
                                    </a:lnTo>
                                    <a:lnTo>
                                      <a:pt x="37" y="16"/>
                                    </a:lnTo>
                                    <a:lnTo>
                                      <a:pt x="49" y="9"/>
                                    </a:lnTo>
                                    <a:lnTo>
                                      <a:pt x="64" y="2"/>
                                    </a:lnTo>
                                    <a:lnTo>
                                      <a:pt x="76" y="0"/>
                                    </a:lnTo>
                                    <a:lnTo>
                                      <a:pt x="86" y="3"/>
                                    </a:lnTo>
                                    <a:lnTo>
                                      <a:pt x="95" y="11"/>
                                    </a:lnTo>
                                    <a:lnTo>
                                      <a:pt x="99" y="22"/>
                                    </a:lnTo>
                                    <a:lnTo>
                                      <a:pt x="101" y="33"/>
                                    </a:lnTo>
                                    <a:lnTo>
                                      <a:pt x="98" y="49"/>
                                    </a:lnTo>
                                    <a:lnTo>
                                      <a:pt x="92" y="63"/>
                                    </a:lnTo>
                                    <a:lnTo>
                                      <a:pt x="84" y="75"/>
                                    </a:lnTo>
                                    <a:lnTo>
                                      <a:pt x="75" y="86"/>
                                    </a:lnTo>
                                    <a:lnTo>
                                      <a:pt x="63" y="97"/>
                                    </a:lnTo>
                                    <a:lnTo>
                                      <a:pt x="50" y="106"/>
                                    </a:lnTo>
                                    <a:lnTo>
                                      <a:pt x="37" y="111"/>
                                    </a:lnTo>
                                    <a:lnTo>
                                      <a:pt x="24" y="112"/>
                                    </a:lnTo>
                                    <a:lnTo>
                                      <a:pt x="13" y="108"/>
                                    </a:lnTo>
                                    <a:lnTo>
                                      <a:pt x="6" y="99"/>
                                    </a:lnTo>
                                    <a:lnTo>
                                      <a:pt x="1" y="89"/>
                                    </a:lnTo>
                                    <a:lnTo>
                                      <a:pt x="0" y="75"/>
                                    </a:lnTo>
                                    <a:lnTo>
                                      <a:pt x="3" y="61"/>
                                    </a:lnTo>
                                    <a:lnTo>
                                      <a:pt x="7" y="50"/>
                                    </a:lnTo>
                                    <a:lnTo>
                                      <a:pt x="16" y="35"/>
                                    </a:lnTo>
                                    <a:close/>
                                  </a:path>
                                </a:pathLst>
                              </a:custGeom>
                              <a:solidFill>
                                <a:srgbClr val="8080FF"/>
                              </a:solidFill>
                              <a:ln w="9525">
                                <a:noFill/>
                                <a:round/>
                                <a:headEnd/>
                                <a:tailEnd/>
                              </a:ln>
                            </p:spPr>
                            <p:txBody>
                              <a:bodyPr/>
                              <a:lstStyle/>
                              <a:p>
                                <a:endParaRPr lang="cs-CZ"/>
                              </a:p>
                            </p:txBody>
                          </p:sp>
                          <p:sp>
                            <p:nvSpPr>
                              <p:cNvPr id="11466" name="Freeform 157"/>
                              <p:cNvSpPr>
                                <a:spLocks/>
                              </p:cNvSpPr>
                              <p:nvPr/>
                            </p:nvSpPr>
                            <p:spPr bwMode="auto">
                              <a:xfrm>
                                <a:off x="2065" y="1747"/>
                                <a:ext cx="10" cy="12"/>
                              </a:xfrm>
                              <a:custGeom>
                                <a:avLst/>
                                <a:gdLst>
                                  <a:gd name="T0" fmla="*/ 0 w 54"/>
                                  <a:gd name="T1" fmla="*/ 1 h 61"/>
                                  <a:gd name="T2" fmla="*/ 1 w 54"/>
                                  <a:gd name="T3" fmla="*/ 1 h 61"/>
                                  <a:gd name="T4" fmla="*/ 1 w 54"/>
                                  <a:gd name="T5" fmla="*/ 0 h 61"/>
                                  <a:gd name="T6" fmla="*/ 1 w 54"/>
                                  <a:gd name="T7" fmla="*/ 0 h 61"/>
                                  <a:gd name="T8" fmla="*/ 1 w 54"/>
                                  <a:gd name="T9" fmla="*/ 0 h 61"/>
                                  <a:gd name="T10" fmla="*/ 1 w 54"/>
                                  <a:gd name="T11" fmla="*/ 0 h 61"/>
                                  <a:gd name="T12" fmla="*/ 1 w 54"/>
                                  <a:gd name="T13" fmla="*/ 0 h 61"/>
                                  <a:gd name="T14" fmla="*/ 2 w 54"/>
                                  <a:gd name="T15" fmla="*/ 0 h 61"/>
                                  <a:gd name="T16" fmla="*/ 2 w 54"/>
                                  <a:gd name="T17" fmla="*/ 0 h 61"/>
                                  <a:gd name="T18" fmla="*/ 2 w 54"/>
                                  <a:gd name="T19" fmla="*/ 1 h 61"/>
                                  <a:gd name="T20" fmla="*/ 2 w 54"/>
                                  <a:gd name="T21" fmla="*/ 1 h 61"/>
                                  <a:gd name="T22" fmla="*/ 2 w 54"/>
                                  <a:gd name="T23" fmla="*/ 1 h 61"/>
                                  <a:gd name="T24" fmla="*/ 1 w 54"/>
                                  <a:gd name="T25" fmla="*/ 2 h 61"/>
                                  <a:gd name="T26" fmla="*/ 1 w 54"/>
                                  <a:gd name="T27" fmla="*/ 2 h 61"/>
                                  <a:gd name="T28" fmla="*/ 1 w 54"/>
                                  <a:gd name="T29" fmla="*/ 2 h 61"/>
                                  <a:gd name="T30" fmla="*/ 1 w 54"/>
                                  <a:gd name="T31" fmla="*/ 2 h 61"/>
                                  <a:gd name="T32" fmla="*/ 1 w 54"/>
                                  <a:gd name="T33" fmla="*/ 2 h 61"/>
                                  <a:gd name="T34" fmla="*/ 1 w 54"/>
                                  <a:gd name="T35" fmla="*/ 2 h 61"/>
                                  <a:gd name="T36" fmla="*/ 0 w 54"/>
                                  <a:gd name="T37" fmla="*/ 2 h 61"/>
                                  <a:gd name="T38" fmla="*/ 0 w 54"/>
                                  <a:gd name="T39" fmla="*/ 2 h 61"/>
                                  <a:gd name="T40" fmla="*/ 0 w 54"/>
                                  <a:gd name="T41" fmla="*/ 2 h 61"/>
                                  <a:gd name="T42" fmla="*/ 0 w 54"/>
                                  <a:gd name="T43" fmla="*/ 2 h 61"/>
                                  <a:gd name="T44" fmla="*/ 0 w 54"/>
                                  <a:gd name="T45" fmla="*/ 1 h 61"/>
                                  <a:gd name="T46" fmla="*/ 0 w 54"/>
                                  <a:gd name="T47" fmla="*/ 1 h 61"/>
                                  <a:gd name="T48" fmla="*/ 0 w 54"/>
                                  <a:gd name="T49" fmla="*/ 1 h 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4"/>
                                  <a:gd name="T76" fmla="*/ 0 h 61"/>
                                  <a:gd name="T77" fmla="*/ 54 w 54"/>
                                  <a:gd name="T78" fmla="*/ 61 h 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4" h="61">
                                    <a:moveTo>
                                      <a:pt x="9" y="18"/>
                                    </a:moveTo>
                                    <a:lnTo>
                                      <a:pt x="14" y="13"/>
                                    </a:lnTo>
                                    <a:lnTo>
                                      <a:pt x="20" y="7"/>
                                    </a:lnTo>
                                    <a:lnTo>
                                      <a:pt x="26" y="4"/>
                                    </a:lnTo>
                                    <a:lnTo>
                                      <a:pt x="34" y="1"/>
                                    </a:lnTo>
                                    <a:lnTo>
                                      <a:pt x="40" y="0"/>
                                    </a:lnTo>
                                    <a:lnTo>
                                      <a:pt x="45" y="1"/>
                                    </a:lnTo>
                                    <a:lnTo>
                                      <a:pt x="51" y="5"/>
                                    </a:lnTo>
                                    <a:lnTo>
                                      <a:pt x="53" y="11"/>
                                    </a:lnTo>
                                    <a:lnTo>
                                      <a:pt x="54" y="17"/>
                                    </a:lnTo>
                                    <a:lnTo>
                                      <a:pt x="53" y="27"/>
                                    </a:lnTo>
                                    <a:lnTo>
                                      <a:pt x="50" y="35"/>
                                    </a:lnTo>
                                    <a:lnTo>
                                      <a:pt x="45" y="41"/>
                                    </a:lnTo>
                                    <a:lnTo>
                                      <a:pt x="40" y="47"/>
                                    </a:lnTo>
                                    <a:lnTo>
                                      <a:pt x="34" y="54"/>
                                    </a:lnTo>
                                    <a:lnTo>
                                      <a:pt x="27" y="58"/>
                                    </a:lnTo>
                                    <a:lnTo>
                                      <a:pt x="20" y="61"/>
                                    </a:lnTo>
                                    <a:lnTo>
                                      <a:pt x="14" y="61"/>
                                    </a:lnTo>
                                    <a:lnTo>
                                      <a:pt x="8" y="59"/>
                                    </a:lnTo>
                                    <a:lnTo>
                                      <a:pt x="3" y="54"/>
                                    </a:lnTo>
                                    <a:lnTo>
                                      <a:pt x="0" y="48"/>
                                    </a:lnTo>
                                    <a:lnTo>
                                      <a:pt x="0" y="41"/>
                                    </a:lnTo>
                                    <a:lnTo>
                                      <a:pt x="1" y="34"/>
                                    </a:lnTo>
                                    <a:lnTo>
                                      <a:pt x="3" y="27"/>
                                    </a:lnTo>
                                    <a:lnTo>
                                      <a:pt x="9" y="18"/>
                                    </a:lnTo>
                                    <a:close/>
                                  </a:path>
                                </a:pathLst>
                              </a:custGeom>
                              <a:solidFill>
                                <a:srgbClr val="600060"/>
                              </a:solidFill>
                              <a:ln w="9525">
                                <a:noFill/>
                                <a:round/>
                                <a:headEnd/>
                                <a:tailEnd/>
                              </a:ln>
                            </p:spPr>
                            <p:txBody>
                              <a:bodyPr/>
                              <a:lstStyle/>
                              <a:p>
                                <a:endParaRPr lang="cs-CZ"/>
                              </a:p>
                            </p:txBody>
                          </p:sp>
                        </p:grpSp>
                        <p:sp>
                          <p:nvSpPr>
                            <p:cNvPr id="11463" name="Freeform 158"/>
                            <p:cNvSpPr>
                              <a:spLocks/>
                            </p:cNvSpPr>
                            <p:nvPr/>
                          </p:nvSpPr>
                          <p:spPr bwMode="auto">
                            <a:xfrm>
                              <a:off x="2052" y="1788"/>
                              <a:ext cx="21" cy="22"/>
                            </a:xfrm>
                            <a:custGeom>
                              <a:avLst/>
                              <a:gdLst>
                                <a:gd name="T0" fmla="*/ 4 w 101"/>
                                <a:gd name="T1" fmla="*/ 1 h 111"/>
                                <a:gd name="T2" fmla="*/ 3 w 101"/>
                                <a:gd name="T3" fmla="*/ 1 h 111"/>
                                <a:gd name="T4" fmla="*/ 3 w 101"/>
                                <a:gd name="T5" fmla="*/ 1 h 111"/>
                                <a:gd name="T6" fmla="*/ 2 w 101"/>
                                <a:gd name="T7" fmla="*/ 0 h 111"/>
                                <a:gd name="T8" fmla="*/ 2 w 101"/>
                                <a:gd name="T9" fmla="*/ 0 h 111"/>
                                <a:gd name="T10" fmla="*/ 1 w 101"/>
                                <a:gd name="T11" fmla="*/ 0 h 111"/>
                                <a:gd name="T12" fmla="*/ 1 w 101"/>
                                <a:gd name="T13" fmla="*/ 0 h 111"/>
                                <a:gd name="T14" fmla="*/ 0 w 101"/>
                                <a:gd name="T15" fmla="*/ 0 h 111"/>
                                <a:gd name="T16" fmla="*/ 0 w 101"/>
                                <a:gd name="T17" fmla="*/ 1 h 111"/>
                                <a:gd name="T18" fmla="*/ 0 w 101"/>
                                <a:gd name="T19" fmla="*/ 1 h 111"/>
                                <a:gd name="T20" fmla="*/ 0 w 101"/>
                                <a:gd name="T21" fmla="*/ 2 h 111"/>
                                <a:gd name="T22" fmla="*/ 0 w 101"/>
                                <a:gd name="T23" fmla="*/ 2 h 111"/>
                                <a:gd name="T24" fmla="*/ 1 w 101"/>
                                <a:gd name="T25" fmla="*/ 3 h 111"/>
                                <a:gd name="T26" fmla="*/ 1 w 101"/>
                                <a:gd name="T27" fmla="*/ 3 h 111"/>
                                <a:gd name="T28" fmla="*/ 2 w 101"/>
                                <a:gd name="T29" fmla="*/ 4 h 111"/>
                                <a:gd name="T30" fmla="*/ 2 w 101"/>
                                <a:gd name="T31" fmla="*/ 4 h 111"/>
                                <a:gd name="T32" fmla="*/ 3 w 101"/>
                                <a:gd name="T33" fmla="*/ 4 h 111"/>
                                <a:gd name="T34" fmla="*/ 3 w 101"/>
                                <a:gd name="T35" fmla="*/ 4 h 111"/>
                                <a:gd name="T36" fmla="*/ 4 w 101"/>
                                <a:gd name="T37" fmla="*/ 4 h 111"/>
                                <a:gd name="T38" fmla="*/ 4 w 101"/>
                                <a:gd name="T39" fmla="*/ 4 h 111"/>
                                <a:gd name="T40" fmla="*/ 4 w 101"/>
                                <a:gd name="T41" fmla="*/ 3 h 111"/>
                                <a:gd name="T42" fmla="*/ 4 w 101"/>
                                <a:gd name="T43" fmla="*/ 3 h 111"/>
                                <a:gd name="T44" fmla="*/ 4 w 101"/>
                                <a:gd name="T45" fmla="*/ 2 h 111"/>
                                <a:gd name="T46" fmla="*/ 4 w 101"/>
                                <a:gd name="T47" fmla="*/ 2 h 111"/>
                                <a:gd name="T48" fmla="*/ 4 w 101"/>
                                <a:gd name="T49" fmla="*/ 1 h 1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1"/>
                                <a:gd name="T77" fmla="*/ 101 w 101"/>
                                <a:gd name="T78" fmla="*/ 111 h 1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1">
                                  <a:moveTo>
                                    <a:pt x="85" y="35"/>
                                  </a:moveTo>
                                  <a:lnTo>
                                    <a:pt x="75" y="24"/>
                                  </a:lnTo>
                                  <a:lnTo>
                                    <a:pt x="64" y="15"/>
                                  </a:lnTo>
                                  <a:lnTo>
                                    <a:pt x="52" y="8"/>
                                  </a:lnTo>
                                  <a:lnTo>
                                    <a:pt x="37" y="2"/>
                                  </a:lnTo>
                                  <a:lnTo>
                                    <a:pt x="26" y="0"/>
                                  </a:lnTo>
                                  <a:lnTo>
                                    <a:pt x="15" y="3"/>
                                  </a:lnTo>
                                  <a:lnTo>
                                    <a:pt x="6" y="10"/>
                                  </a:lnTo>
                                  <a:lnTo>
                                    <a:pt x="2" y="22"/>
                                  </a:lnTo>
                                  <a:lnTo>
                                    <a:pt x="0" y="33"/>
                                  </a:lnTo>
                                  <a:lnTo>
                                    <a:pt x="3" y="48"/>
                                  </a:lnTo>
                                  <a:lnTo>
                                    <a:pt x="9" y="63"/>
                                  </a:lnTo>
                                  <a:lnTo>
                                    <a:pt x="17" y="75"/>
                                  </a:lnTo>
                                  <a:lnTo>
                                    <a:pt x="27" y="85"/>
                                  </a:lnTo>
                                  <a:lnTo>
                                    <a:pt x="38" y="95"/>
                                  </a:lnTo>
                                  <a:lnTo>
                                    <a:pt x="51" y="105"/>
                                  </a:lnTo>
                                  <a:lnTo>
                                    <a:pt x="64" y="110"/>
                                  </a:lnTo>
                                  <a:lnTo>
                                    <a:pt x="77" y="111"/>
                                  </a:lnTo>
                                  <a:lnTo>
                                    <a:pt x="88" y="107"/>
                                  </a:lnTo>
                                  <a:lnTo>
                                    <a:pt x="95" y="97"/>
                                  </a:lnTo>
                                  <a:lnTo>
                                    <a:pt x="100" y="87"/>
                                  </a:lnTo>
                                  <a:lnTo>
                                    <a:pt x="101" y="75"/>
                                  </a:lnTo>
                                  <a:lnTo>
                                    <a:pt x="98" y="61"/>
                                  </a:lnTo>
                                  <a:lnTo>
                                    <a:pt x="94" y="49"/>
                                  </a:lnTo>
                                  <a:lnTo>
                                    <a:pt x="85" y="35"/>
                                  </a:lnTo>
                                  <a:close/>
                                </a:path>
                              </a:pathLst>
                            </a:custGeom>
                            <a:solidFill>
                              <a:srgbClr val="A000A0"/>
                            </a:solidFill>
                            <a:ln w="9525">
                              <a:noFill/>
                              <a:round/>
                              <a:headEnd/>
                              <a:tailEnd/>
                            </a:ln>
                          </p:spPr>
                          <p:txBody>
                            <a:bodyPr/>
                            <a:lstStyle/>
                            <a:p>
                              <a:endParaRPr lang="cs-CZ"/>
                            </a:p>
                          </p:txBody>
                        </p:sp>
                        <p:sp>
                          <p:nvSpPr>
                            <p:cNvPr id="11464" name="Freeform 159"/>
                            <p:cNvSpPr>
                              <a:spLocks/>
                            </p:cNvSpPr>
                            <p:nvPr/>
                          </p:nvSpPr>
                          <p:spPr bwMode="auto">
                            <a:xfrm>
                              <a:off x="2070" y="1814"/>
                              <a:ext cx="18" cy="23"/>
                            </a:xfrm>
                            <a:custGeom>
                              <a:avLst/>
                              <a:gdLst>
                                <a:gd name="T0" fmla="*/ 3 w 91"/>
                                <a:gd name="T1" fmla="*/ 1 h 114"/>
                                <a:gd name="T2" fmla="*/ 3 w 91"/>
                                <a:gd name="T3" fmla="*/ 1 h 114"/>
                                <a:gd name="T4" fmla="*/ 2 w 91"/>
                                <a:gd name="T5" fmla="*/ 0 h 114"/>
                                <a:gd name="T6" fmla="*/ 2 w 91"/>
                                <a:gd name="T7" fmla="*/ 0 h 114"/>
                                <a:gd name="T8" fmla="*/ 1 w 91"/>
                                <a:gd name="T9" fmla="*/ 0 h 114"/>
                                <a:gd name="T10" fmla="*/ 1 w 91"/>
                                <a:gd name="T11" fmla="*/ 0 h 114"/>
                                <a:gd name="T12" fmla="*/ 1 w 91"/>
                                <a:gd name="T13" fmla="*/ 0 h 114"/>
                                <a:gd name="T14" fmla="*/ 0 w 91"/>
                                <a:gd name="T15" fmla="*/ 1 h 114"/>
                                <a:gd name="T16" fmla="*/ 0 w 91"/>
                                <a:gd name="T17" fmla="*/ 1 h 114"/>
                                <a:gd name="T18" fmla="*/ 0 w 91"/>
                                <a:gd name="T19" fmla="*/ 2 h 114"/>
                                <a:gd name="T20" fmla="*/ 0 w 91"/>
                                <a:gd name="T21" fmla="*/ 2 h 114"/>
                                <a:gd name="T22" fmla="*/ 0 w 91"/>
                                <a:gd name="T23" fmla="*/ 3 h 114"/>
                                <a:gd name="T24" fmla="*/ 0 w 91"/>
                                <a:gd name="T25" fmla="*/ 3 h 114"/>
                                <a:gd name="T26" fmla="*/ 1 w 91"/>
                                <a:gd name="T27" fmla="*/ 4 h 114"/>
                                <a:gd name="T28" fmla="*/ 1 w 91"/>
                                <a:gd name="T29" fmla="*/ 4 h 114"/>
                                <a:gd name="T30" fmla="*/ 2 w 91"/>
                                <a:gd name="T31" fmla="*/ 4 h 114"/>
                                <a:gd name="T32" fmla="*/ 2 w 91"/>
                                <a:gd name="T33" fmla="*/ 5 h 114"/>
                                <a:gd name="T34" fmla="*/ 3 w 91"/>
                                <a:gd name="T35" fmla="*/ 5 h 114"/>
                                <a:gd name="T36" fmla="*/ 3 w 91"/>
                                <a:gd name="T37" fmla="*/ 4 h 114"/>
                                <a:gd name="T38" fmla="*/ 3 w 91"/>
                                <a:gd name="T39" fmla="*/ 4 h 114"/>
                                <a:gd name="T40" fmla="*/ 4 w 91"/>
                                <a:gd name="T41" fmla="*/ 4 h 114"/>
                                <a:gd name="T42" fmla="*/ 4 w 91"/>
                                <a:gd name="T43" fmla="*/ 3 h 114"/>
                                <a:gd name="T44" fmla="*/ 3 w 91"/>
                                <a:gd name="T45" fmla="*/ 3 h 114"/>
                                <a:gd name="T46" fmla="*/ 3 w 91"/>
                                <a:gd name="T47" fmla="*/ 2 h 114"/>
                                <a:gd name="T48" fmla="*/ 3 w 91"/>
                                <a:gd name="T49" fmla="*/ 1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
                                <a:gd name="T76" fmla="*/ 0 h 114"/>
                                <a:gd name="T77" fmla="*/ 91 w 91"/>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 h="114">
                                  <a:moveTo>
                                    <a:pt x="79" y="37"/>
                                  </a:moveTo>
                                  <a:lnTo>
                                    <a:pt x="71" y="23"/>
                                  </a:lnTo>
                                  <a:lnTo>
                                    <a:pt x="62" y="12"/>
                                  </a:lnTo>
                                  <a:lnTo>
                                    <a:pt x="51" y="4"/>
                                  </a:lnTo>
                                  <a:lnTo>
                                    <a:pt x="37" y="0"/>
                                  </a:lnTo>
                                  <a:lnTo>
                                    <a:pt x="27" y="3"/>
                                  </a:lnTo>
                                  <a:lnTo>
                                    <a:pt x="17" y="11"/>
                                  </a:lnTo>
                                  <a:lnTo>
                                    <a:pt x="7" y="19"/>
                                  </a:lnTo>
                                  <a:lnTo>
                                    <a:pt x="2" y="29"/>
                                  </a:lnTo>
                                  <a:lnTo>
                                    <a:pt x="0" y="38"/>
                                  </a:lnTo>
                                  <a:lnTo>
                                    <a:pt x="1" y="48"/>
                                  </a:lnTo>
                                  <a:lnTo>
                                    <a:pt x="3" y="62"/>
                                  </a:lnTo>
                                  <a:lnTo>
                                    <a:pt x="10" y="77"/>
                                  </a:lnTo>
                                  <a:lnTo>
                                    <a:pt x="18" y="88"/>
                                  </a:lnTo>
                                  <a:lnTo>
                                    <a:pt x="28" y="99"/>
                                  </a:lnTo>
                                  <a:lnTo>
                                    <a:pt x="41" y="108"/>
                                  </a:lnTo>
                                  <a:lnTo>
                                    <a:pt x="54" y="113"/>
                                  </a:lnTo>
                                  <a:lnTo>
                                    <a:pt x="67" y="114"/>
                                  </a:lnTo>
                                  <a:lnTo>
                                    <a:pt x="78" y="110"/>
                                  </a:lnTo>
                                  <a:lnTo>
                                    <a:pt x="85" y="101"/>
                                  </a:lnTo>
                                  <a:lnTo>
                                    <a:pt x="90" y="91"/>
                                  </a:lnTo>
                                  <a:lnTo>
                                    <a:pt x="91" y="77"/>
                                  </a:lnTo>
                                  <a:lnTo>
                                    <a:pt x="88" y="63"/>
                                  </a:lnTo>
                                  <a:lnTo>
                                    <a:pt x="85" y="49"/>
                                  </a:lnTo>
                                  <a:lnTo>
                                    <a:pt x="79" y="37"/>
                                  </a:lnTo>
                                  <a:close/>
                                </a:path>
                              </a:pathLst>
                            </a:custGeom>
                            <a:solidFill>
                              <a:srgbClr val="A000A0"/>
                            </a:solidFill>
                            <a:ln w="9525">
                              <a:noFill/>
                              <a:round/>
                              <a:headEnd/>
                              <a:tailEnd/>
                            </a:ln>
                          </p:spPr>
                          <p:txBody>
                            <a:bodyPr/>
                            <a:lstStyle/>
                            <a:p>
                              <a:endParaRPr lang="cs-CZ"/>
                            </a:p>
                          </p:txBody>
                        </p:sp>
                      </p:grpSp>
                    </p:grpSp>
                    <p:grpSp>
                      <p:nvGrpSpPr>
                        <p:cNvPr id="11398" name="Group 160"/>
                        <p:cNvGrpSpPr>
                          <a:grpSpLocks/>
                        </p:cNvGrpSpPr>
                        <p:nvPr/>
                      </p:nvGrpSpPr>
                      <p:grpSpPr bwMode="auto">
                        <a:xfrm>
                          <a:off x="2116" y="1790"/>
                          <a:ext cx="130" cy="120"/>
                          <a:chOff x="2116" y="1790"/>
                          <a:chExt cx="130" cy="120"/>
                        </a:xfrm>
                      </p:grpSpPr>
                      <p:sp>
                        <p:nvSpPr>
                          <p:cNvPr id="11457" name="Freeform 161"/>
                          <p:cNvSpPr>
                            <a:spLocks/>
                          </p:cNvSpPr>
                          <p:nvPr/>
                        </p:nvSpPr>
                        <p:spPr bwMode="auto">
                          <a:xfrm>
                            <a:off x="2146" y="1819"/>
                            <a:ext cx="76" cy="64"/>
                          </a:xfrm>
                          <a:custGeom>
                            <a:avLst/>
                            <a:gdLst>
                              <a:gd name="T0" fmla="*/ 0 w 380"/>
                              <a:gd name="T1" fmla="*/ 0 h 322"/>
                              <a:gd name="T2" fmla="*/ 0 w 380"/>
                              <a:gd name="T3" fmla="*/ 1 h 322"/>
                              <a:gd name="T4" fmla="*/ 0 w 380"/>
                              <a:gd name="T5" fmla="*/ 2 h 322"/>
                              <a:gd name="T6" fmla="*/ 0 w 380"/>
                              <a:gd name="T7" fmla="*/ 4 h 322"/>
                              <a:gd name="T8" fmla="*/ 1 w 380"/>
                              <a:gd name="T9" fmla="*/ 5 h 322"/>
                              <a:gd name="T10" fmla="*/ 1 w 380"/>
                              <a:gd name="T11" fmla="*/ 5 h 322"/>
                              <a:gd name="T12" fmla="*/ 2 w 380"/>
                              <a:gd name="T13" fmla="*/ 6 h 322"/>
                              <a:gd name="T14" fmla="*/ 3 w 380"/>
                              <a:gd name="T15" fmla="*/ 6 h 322"/>
                              <a:gd name="T16" fmla="*/ 5 w 380"/>
                              <a:gd name="T17" fmla="*/ 7 h 322"/>
                              <a:gd name="T18" fmla="*/ 6 w 380"/>
                              <a:gd name="T19" fmla="*/ 8 h 322"/>
                              <a:gd name="T20" fmla="*/ 8 w 380"/>
                              <a:gd name="T21" fmla="*/ 8 h 322"/>
                              <a:gd name="T22" fmla="*/ 10 w 380"/>
                              <a:gd name="T23" fmla="*/ 9 h 322"/>
                              <a:gd name="T24" fmla="*/ 11 w 380"/>
                              <a:gd name="T25" fmla="*/ 9 h 322"/>
                              <a:gd name="T26" fmla="*/ 12 w 380"/>
                              <a:gd name="T27" fmla="*/ 10 h 322"/>
                              <a:gd name="T28" fmla="*/ 13 w 380"/>
                              <a:gd name="T29" fmla="*/ 11 h 322"/>
                              <a:gd name="T30" fmla="*/ 14 w 380"/>
                              <a:gd name="T31" fmla="*/ 12 h 322"/>
                              <a:gd name="T32" fmla="*/ 15 w 380"/>
                              <a:gd name="T33" fmla="*/ 13 h 3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0"/>
                              <a:gd name="T52" fmla="*/ 0 h 322"/>
                              <a:gd name="T53" fmla="*/ 380 w 380"/>
                              <a:gd name="T54" fmla="*/ 322 h 3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0" h="322">
                                <a:moveTo>
                                  <a:pt x="10" y="0"/>
                                </a:moveTo>
                                <a:lnTo>
                                  <a:pt x="3" y="34"/>
                                </a:lnTo>
                                <a:lnTo>
                                  <a:pt x="0" y="61"/>
                                </a:lnTo>
                                <a:lnTo>
                                  <a:pt x="6" y="92"/>
                                </a:lnTo>
                                <a:lnTo>
                                  <a:pt x="18" y="114"/>
                                </a:lnTo>
                                <a:lnTo>
                                  <a:pt x="33" y="127"/>
                                </a:lnTo>
                                <a:lnTo>
                                  <a:pt x="59" y="148"/>
                                </a:lnTo>
                                <a:lnTo>
                                  <a:pt x="84" y="163"/>
                                </a:lnTo>
                                <a:lnTo>
                                  <a:pt x="121" y="179"/>
                                </a:lnTo>
                                <a:lnTo>
                                  <a:pt x="161" y="194"/>
                                </a:lnTo>
                                <a:lnTo>
                                  <a:pt x="199" y="206"/>
                                </a:lnTo>
                                <a:lnTo>
                                  <a:pt x="239" y="219"/>
                                </a:lnTo>
                                <a:lnTo>
                                  <a:pt x="268" y="234"/>
                                </a:lnTo>
                                <a:lnTo>
                                  <a:pt x="300" y="252"/>
                                </a:lnTo>
                                <a:lnTo>
                                  <a:pt x="330" y="273"/>
                                </a:lnTo>
                                <a:lnTo>
                                  <a:pt x="355" y="295"/>
                                </a:lnTo>
                                <a:lnTo>
                                  <a:pt x="380" y="322"/>
                                </a:lnTo>
                              </a:path>
                            </a:pathLst>
                          </a:custGeom>
                          <a:noFill/>
                          <a:ln w="4763">
                            <a:solidFill>
                              <a:srgbClr val="FFC0C0"/>
                            </a:solidFill>
                            <a:round/>
                            <a:headEnd/>
                            <a:tailEnd/>
                          </a:ln>
                        </p:spPr>
                        <p:txBody>
                          <a:bodyPr/>
                          <a:lstStyle/>
                          <a:p>
                            <a:endParaRPr lang="cs-CZ"/>
                          </a:p>
                        </p:txBody>
                      </p:sp>
                      <p:sp>
                        <p:nvSpPr>
                          <p:cNvPr id="11458" name="Freeform 162"/>
                          <p:cNvSpPr>
                            <a:spLocks/>
                          </p:cNvSpPr>
                          <p:nvPr/>
                        </p:nvSpPr>
                        <p:spPr bwMode="auto">
                          <a:xfrm>
                            <a:off x="2116" y="1831"/>
                            <a:ext cx="88" cy="79"/>
                          </a:xfrm>
                          <a:custGeom>
                            <a:avLst/>
                            <a:gdLst>
                              <a:gd name="T0" fmla="*/ 0 w 443"/>
                              <a:gd name="T1" fmla="*/ 0 h 393"/>
                              <a:gd name="T2" fmla="*/ 1 w 443"/>
                              <a:gd name="T3" fmla="*/ 0 h 393"/>
                              <a:gd name="T4" fmla="*/ 3 w 443"/>
                              <a:gd name="T5" fmla="*/ 1 h 393"/>
                              <a:gd name="T6" fmla="*/ 4 w 443"/>
                              <a:gd name="T7" fmla="*/ 1 h 393"/>
                              <a:gd name="T8" fmla="*/ 5 w 443"/>
                              <a:gd name="T9" fmla="*/ 2 h 393"/>
                              <a:gd name="T10" fmla="*/ 5 w 443"/>
                              <a:gd name="T11" fmla="*/ 3 h 393"/>
                              <a:gd name="T12" fmla="*/ 6 w 443"/>
                              <a:gd name="T13" fmla="*/ 4 h 393"/>
                              <a:gd name="T14" fmla="*/ 6 w 443"/>
                              <a:gd name="T15" fmla="*/ 5 h 393"/>
                              <a:gd name="T16" fmla="*/ 7 w 443"/>
                              <a:gd name="T17" fmla="*/ 6 h 393"/>
                              <a:gd name="T18" fmla="*/ 7 w 443"/>
                              <a:gd name="T19" fmla="*/ 7 h 393"/>
                              <a:gd name="T20" fmla="*/ 8 w 443"/>
                              <a:gd name="T21" fmla="*/ 9 h 393"/>
                              <a:gd name="T22" fmla="*/ 8 w 443"/>
                              <a:gd name="T23" fmla="*/ 10 h 393"/>
                              <a:gd name="T24" fmla="*/ 9 w 443"/>
                              <a:gd name="T25" fmla="*/ 11 h 393"/>
                              <a:gd name="T26" fmla="*/ 10 w 443"/>
                              <a:gd name="T27" fmla="*/ 12 h 393"/>
                              <a:gd name="T28" fmla="*/ 11 w 443"/>
                              <a:gd name="T29" fmla="*/ 13 h 393"/>
                              <a:gd name="T30" fmla="*/ 12 w 443"/>
                              <a:gd name="T31" fmla="*/ 13 h 393"/>
                              <a:gd name="T32" fmla="*/ 14 w 443"/>
                              <a:gd name="T33" fmla="*/ 14 h 393"/>
                              <a:gd name="T34" fmla="*/ 15 w 443"/>
                              <a:gd name="T35" fmla="*/ 15 h 393"/>
                              <a:gd name="T36" fmla="*/ 16 w 443"/>
                              <a:gd name="T37" fmla="*/ 15 h 393"/>
                              <a:gd name="T38" fmla="*/ 17 w 443"/>
                              <a:gd name="T39" fmla="*/ 16 h 39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3"/>
                              <a:gd name="T61" fmla="*/ 0 h 393"/>
                              <a:gd name="T62" fmla="*/ 443 w 443"/>
                              <a:gd name="T63" fmla="*/ 393 h 39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3" h="393">
                                <a:moveTo>
                                  <a:pt x="0" y="0"/>
                                </a:moveTo>
                                <a:lnTo>
                                  <a:pt x="34" y="9"/>
                                </a:lnTo>
                                <a:lnTo>
                                  <a:pt x="65" y="18"/>
                                </a:lnTo>
                                <a:lnTo>
                                  <a:pt x="95" y="30"/>
                                </a:lnTo>
                                <a:lnTo>
                                  <a:pt x="117" y="43"/>
                                </a:lnTo>
                                <a:lnTo>
                                  <a:pt x="135" y="65"/>
                                </a:lnTo>
                                <a:lnTo>
                                  <a:pt x="150" y="93"/>
                                </a:lnTo>
                                <a:lnTo>
                                  <a:pt x="160" y="117"/>
                                </a:lnTo>
                                <a:lnTo>
                                  <a:pt x="169" y="148"/>
                                </a:lnTo>
                                <a:lnTo>
                                  <a:pt x="180" y="183"/>
                                </a:lnTo>
                                <a:lnTo>
                                  <a:pt x="193" y="214"/>
                                </a:lnTo>
                                <a:lnTo>
                                  <a:pt x="212" y="242"/>
                                </a:lnTo>
                                <a:lnTo>
                                  <a:pt x="233" y="273"/>
                                </a:lnTo>
                                <a:lnTo>
                                  <a:pt x="253" y="295"/>
                                </a:lnTo>
                                <a:lnTo>
                                  <a:pt x="280" y="316"/>
                                </a:lnTo>
                                <a:lnTo>
                                  <a:pt x="309" y="335"/>
                                </a:lnTo>
                                <a:lnTo>
                                  <a:pt x="343" y="350"/>
                                </a:lnTo>
                                <a:lnTo>
                                  <a:pt x="382" y="368"/>
                                </a:lnTo>
                                <a:lnTo>
                                  <a:pt x="415" y="381"/>
                                </a:lnTo>
                                <a:lnTo>
                                  <a:pt x="443" y="393"/>
                                </a:lnTo>
                              </a:path>
                            </a:pathLst>
                          </a:custGeom>
                          <a:noFill/>
                          <a:ln w="4763">
                            <a:solidFill>
                              <a:srgbClr val="FFC0C0"/>
                            </a:solidFill>
                            <a:round/>
                            <a:headEnd/>
                            <a:tailEnd/>
                          </a:ln>
                        </p:spPr>
                        <p:txBody>
                          <a:bodyPr/>
                          <a:lstStyle/>
                          <a:p>
                            <a:endParaRPr lang="cs-CZ"/>
                          </a:p>
                        </p:txBody>
                      </p:sp>
                      <p:sp>
                        <p:nvSpPr>
                          <p:cNvPr id="11459" name="Freeform 163"/>
                          <p:cNvSpPr>
                            <a:spLocks/>
                          </p:cNvSpPr>
                          <p:nvPr/>
                        </p:nvSpPr>
                        <p:spPr bwMode="auto">
                          <a:xfrm>
                            <a:off x="2122" y="1790"/>
                            <a:ext cx="124" cy="120"/>
                          </a:xfrm>
                          <a:custGeom>
                            <a:avLst/>
                            <a:gdLst>
                              <a:gd name="T0" fmla="*/ 0 w 618"/>
                              <a:gd name="T1" fmla="*/ 0 h 602"/>
                              <a:gd name="T2" fmla="*/ 0 w 618"/>
                              <a:gd name="T3" fmla="*/ 2 h 602"/>
                              <a:gd name="T4" fmla="*/ 1 w 618"/>
                              <a:gd name="T5" fmla="*/ 3 h 602"/>
                              <a:gd name="T6" fmla="*/ 1 w 618"/>
                              <a:gd name="T7" fmla="*/ 5 h 602"/>
                              <a:gd name="T8" fmla="*/ 2 w 618"/>
                              <a:gd name="T9" fmla="*/ 6 h 602"/>
                              <a:gd name="T10" fmla="*/ 3 w 618"/>
                              <a:gd name="T11" fmla="*/ 8 h 602"/>
                              <a:gd name="T12" fmla="*/ 4 w 618"/>
                              <a:gd name="T13" fmla="*/ 9 h 602"/>
                              <a:gd name="T14" fmla="*/ 5 w 618"/>
                              <a:gd name="T15" fmla="*/ 11 h 602"/>
                              <a:gd name="T16" fmla="*/ 6 w 618"/>
                              <a:gd name="T17" fmla="*/ 13 h 602"/>
                              <a:gd name="T18" fmla="*/ 7 w 618"/>
                              <a:gd name="T19" fmla="*/ 14 h 602"/>
                              <a:gd name="T20" fmla="*/ 8 w 618"/>
                              <a:gd name="T21" fmla="*/ 15 h 602"/>
                              <a:gd name="T22" fmla="*/ 9 w 618"/>
                              <a:gd name="T23" fmla="*/ 17 h 602"/>
                              <a:gd name="T24" fmla="*/ 10 w 618"/>
                              <a:gd name="T25" fmla="*/ 18 h 602"/>
                              <a:gd name="T26" fmla="*/ 12 w 618"/>
                              <a:gd name="T27" fmla="*/ 19 h 602"/>
                              <a:gd name="T28" fmla="*/ 14 w 618"/>
                              <a:gd name="T29" fmla="*/ 20 h 602"/>
                              <a:gd name="T30" fmla="*/ 15 w 618"/>
                              <a:gd name="T31" fmla="*/ 21 h 602"/>
                              <a:gd name="T32" fmla="*/ 17 w 618"/>
                              <a:gd name="T33" fmla="*/ 22 h 602"/>
                              <a:gd name="T34" fmla="*/ 19 w 618"/>
                              <a:gd name="T35" fmla="*/ 23 h 602"/>
                              <a:gd name="T36" fmla="*/ 21 w 618"/>
                              <a:gd name="T37" fmla="*/ 23 h 602"/>
                              <a:gd name="T38" fmla="*/ 23 w 618"/>
                              <a:gd name="T39" fmla="*/ 24 h 602"/>
                              <a:gd name="T40" fmla="*/ 25 w 618"/>
                              <a:gd name="T41" fmla="*/ 24 h 6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8"/>
                              <a:gd name="T64" fmla="*/ 0 h 602"/>
                              <a:gd name="T65" fmla="*/ 618 w 618"/>
                              <a:gd name="T66" fmla="*/ 602 h 6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8" h="602">
                                <a:moveTo>
                                  <a:pt x="0" y="0"/>
                                </a:moveTo>
                                <a:lnTo>
                                  <a:pt x="7" y="41"/>
                                </a:lnTo>
                                <a:lnTo>
                                  <a:pt x="18" y="82"/>
                                </a:lnTo>
                                <a:lnTo>
                                  <a:pt x="35" y="128"/>
                                </a:lnTo>
                                <a:lnTo>
                                  <a:pt x="55" y="163"/>
                                </a:lnTo>
                                <a:lnTo>
                                  <a:pt x="83" y="202"/>
                                </a:lnTo>
                                <a:lnTo>
                                  <a:pt x="104" y="237"/>
                                </a:lnTo>
                                <a:lnTo>
                                  <a:pt x="129" y="280"/>
                                </a:lnTo>
                                <a:lnTo>
                                  <a:pt x="157" y="328"/>
                                </a:lnTo>
                                <a:lnTo>
                                  <a:pt x="176" y="356"/>
                                </a:lnTo>
                                <a:lnTo>
                                  <a:pt x="199" y="385"/>
                                </a:lnTo>
                                <a:lnTo>
                                  <a:pt x="226" y="415"/>
                                </a:lnTo>
                                <a:lnTo>
                                  <a:pt x="260" y="445"/>
                                </a:lnTo>
                                <a:lnTo>
                                  <a:pt x="304" y="482"/>
                                </a:lnTo>
                                <a:lnTo>
                                  <a:pt x="342" y="512"/>
                                </a:lnTo>
                                <a:lnTo>
                                  <a:pt x="385" y="537"/>
                                </a:lnTo>
                                <a:lnTo>
                                  <a:pt x="432" y="558"/>
                                </a:lnTo>
                                <a:lnTo>
                                  <a:pt x="485" y="578"/>
                                </a:lnTo>
                                <a:lnTo>
                                  <a:pt x="525" y="589"/>
                                </a:lnTo>
                                <a:lnTo>
                                  <a:pt x="573" y="598"/>
                                </a:lnTo>
                                <a:lnTo>
                                  <a:pt x="618" y="602"/>
                                </a:lnTo>
                              </a:path>
                            </a:pathLst>
                          </a:custGeom>
                          <a:noFill/>
                          <a:ln w="4763">
                            <a:solidFill>
                              <a:srgbClr val="FFC0C0"/>
                            </a:solidFill>
                            <a:round/>
                            <a:headEnd/>
                            <a:tailEnd/>
                          </a:ln>
                        </p:spPr>
                        <p:txBody>
                          <a:bodyPr/>
                          <a:lstStyle/>
                          <a:p>
                            <a:endParaRPr lang="cs-CZ"/>
                          </a:p>
                        </p:txBody>
                      </p:sp>
                    </p:grpSp>
                  </p:grpSp>
                </p:grpSp>
              </p:grpSp>
              <p:grpSp>
                <p:nvGrpSpPr>
                  <p:cNvPr id="11402" name="Group 164"/>
                  <p:cNvGrpSpPr>
                    <a:grpSpLocks/>
                  </p:cNvGrpSpPr>
                  <p:nvPr/>
                </p:nvGrpSpPr>
                <p:grpSpPr bwMode="auto">
                  <a:xfrm>
                    <a:off x="2151" y="1787"/>
                    <a:ext cx="187" cy="152"/>
                    <a:chOff x="2151" y="1787"/>
                    <a:chExt cx="187" cy="152"/>
                  </a:xfrm>
                </p:grpSpPr>
                <p:grpSp>
                  <p:nvGrpSpPr>
                    <p:cNvPr id="11403" name="Group 165"/>
                    <p:cNvGrpSpPr>
                      <a:grpSpLocks/>
                    </p:cNvGrpSpPr>
                    <p:nvPr/>
                  </p:nvGrpSpPr>
                  <p:grpSpPr bwMode="auto">
                    <a:xfrm>
                      <a:off x="2222" y="1863"/>
                      <a:ext cx="114" cy="76"/>
                      <a:chOff x="2222" y="1863"/>
                      <a:chExt cx="114" cy="76"/>
                    </a:xfrm>
                  </p:grpSpPr>
                  <p:grpSp>
                    <p:nvGrpSpPr>
                      <p:cNvPr id="11407" name="Group 166"/>
                      <p:cNvGrpSpPr>
                        <a:grpSpLocks/>
                      </p:cNvGrpSpPr>
                      <p:nvPr/>
                    </p:nvGrpSpPr>
                    <p:grpSpPr bwMode="auto">
                      <a:xfrm>
                        <a:off x="2291" y="1863"/>
                        <a:ext cx="45" cy="38"/>
                        <a:chOff x="2291" y="1863"/>
                        <a:chExt cx="45" cy="38"/>
                      </a:xfrm>
                    </p:grpSpPr>
                    <p:sp>
                      <p:nvSpPr>
                        <p:cNvPr id="11448" name="Freeform 167"/>
                        <p:cNvSpPr>
                          <a:spLocks/>
                        </p:cNvSpPr>
                        <p:nvPr/>
                      </p:nvSpPr>
                      <p:spPr bwMode="auto">
                        <a:xfrm>
                          <a:off x="2310" y="1865"/>
                          <a:ext cx="5" cy="21"/>
                        </a:xfrm>
                        <a:custGeom>
                          <a:avLst/>
                          <a:gdLst>
                            <a:gd name="T0" fmla="*/ 1 w 27"/>
                            <a:gd name="T1" fmla="*/ 0 h 101"/>
                            <a:gd name="T2" fmla="*/ 1 w 27"/>
                            <a:gd name="T3" fmla="*/ 1 h 101"/>
                            <a:gd name="T4" fmla="*/ 1 w 27"/>
                            <a:gd name="T5" fmla="*/ 2 h 101"/>
                            <a:gd name="T6" fmla="*/ 1 w 27"/>
                            <a:gd name="T7" fmla="*/ 3 h 101"/>
                            <a:gd name="T8" fmla="*/ 0 w 27"/>
                            <a:gd name="T9" fmla="*/ 4 h 101"/>
                            <a:gd name="T10" fmla="*/ 0 w 27"/>
                            <a:gd name="T11" fmla="*/ 4 h 101"/>
                            <a:gd name="T12" fmla="*/ 0 60000 65536"/>
                            <a:gd name="T13" fmla="*/ 0 60000 65536"/>
                            <a:gd name="T14" fmla="*/ 0 60000 65536"/>
                            <a:gd name="T15" fmla="*/ 0 60000 65536"/>
                            <a:gd name="T16" fmla="*/ 0 60000 65536"/>
                            <a:gd name="T17" fmla="*/ 0 60000 65536"/>
                            <a:gd name="T18" fmla="*/ 0 w 27"/>
                            <a:gd name="T19" fmla="*/ 0 h 101"/>
                            <a:gd name="T20" fmla="*/ 27 w 27"/>
                            <a:gd name="T21" fmla="*/ 101 h 101"/>
                          </a:gdLst>
                          <a:ahLst/>
                          <a:cxnLst>
                            <a:cxn ang="T12">
                              <a:pos x="T0" y="T1"/>
                            </a:cxn>
                            <a:cxn ang="T13">
                              <a:pos x="T2" y="T3"/>
                            </a:cxn>
                            <a:cxn ang="T14">
                              <a:pos x="T4" y="T5"/>
                            </a:cxn>
                            <a:cxn ang="T15">
                              <a:pos x="T6" y="T7"/>
                            </a:cxn>
                            <a:cxn ang="T16">
                              <a:pos x="T8" y="T9"/>
                            </a:cxn>
                            <a:cxn ang="T17">
                              <a:pos x="T10" y="T11"/>
                            </a:cxn>
                          </a:cxnLst>
                          <a:rect l="T18" t="T19" r="T20" b="T21"/>
                          <a:pathLst>
                            <a:path w="27" h="101">
                              <a:moveTo>
                                <a:pt x="14" y="0"/>
                              </a:moveTo>
                              <a:lnTo>
                                <a:pt x="21" y="21"/>
                              </a:lnTo>
                              <a:lnTo>
                                <a:pt x="27" y="51"/>
                              </a:lnTo>
                              <a:lnTo>
                                <a:pt x="24" y="69"/>
                              </a:lnTo>
                              <a:lnTo>
                                <a:pt x="11" y="89"/>
                              </a:lnTo>
                              <a:lnTo>
                                <a:pt x="0" y="101"/>
                              </a:lnTo>
                            </a:path>
                          </a:pathLst>
                        </a:custGeom>
                        <a:noFill/>
                        <a:ln w="3175">
                          <a:solidFill>
                            <a:srgbClr val="8080FF"/>
                          </a:solidFill>
                          <a:round/>
                          <a:headEnd/>
                          <a:tailEnd/>
                        </a:ln>
                      </p:spPr>
                      <p:txBody>
                        <a:bodyPr/>
                        <a:lstStyle/>
                        <a:p>
                          <a:endParaRPr lang="cs-CZ"/>
                        </a:p>
                      </p:txBody>
                    </p:sp>
                    <p:sp>
                      <p:nvSpPr>
                        <p:cNvPr id="11449" name="Freeform 168"/>
                        <p:cNvSpPr>
                          <a:spLocks/>
                        </p:cNvSpPr>
                        <p:nvPr/>
                      </p:nvSpPr>
                      <p:spPr bwMode="auto">
                        <a:xfrm>
                          <a:off x="2291" y="1874"/>
                          <a:ext cx="25" cy="27"/>
                        </a:xfrm>
                        <a:custGeom>
                          <a:avLst/>
                          <a:gdLst>
                            <a:gd name="T0" fmla="*/ 0 w 124"/>
                            <a:gd name="T1" fmla="*/ 0 h 137"/>
                            <a:gd name="T2" fmla="*/ 1 w 124"/>
                            <a:gd name="T3" fmla="*/ 0 h 137"/>
                            <a:gd name="T4" fmla="*/ 2 w 124"/>
                            <a:gd name="T5" fmla="*/ 0 h 137"/>
                            <a:gd name="T6" fmla="*/ 3 w 124"/>
                            <a:gd name="T7" fmla="*/ 1 h 137"/>
                            <a:gd name="T8" fmla="*/ 4 w 124"/>
                            <a:gd name="T9" fmla="*/ 2 h 137"/>
                            <a:gd name="T10" fmla="*/ 4 w 124"/>
                            <a:gd name="T11" fmla="*/ 2 h 137"/>
                            <a:gd name="T12" fmla="*/ 4 w 124"/>
                            <a:gd name="T13" fmla="*/ 3 h 137"/>
                            <a:gd name="T14" fmla="*/ 5 w 124"/>
                            <a:gd name="T15" fmla="*/ 4 h 137"/>
                            <a:gd name="T16" fmla="*/ 5 w 124"/>
                            <a:gd name="T17" fmla="*/ 5 h 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137"/>
                            <a:gd name="T29" fmla="*/ 124 w 124"/>
                            <a:gd name="T30" fmla="*/ 137 h 1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137">
                              <a:moveTo>
                                <a:pt x="0" y="0"/>
                              </a:moveTo>
                              <a:lnTo>
                                <a:pt x="30" y="5"/>
                              </a:lnTo>
                              <a:lnTo>
                                <a:pt x="61" y="11"/>
                              </a:lnTo>
                              <a:lnTo>
                                <a:pt x="75" y="20"/>
                              </a:lnTo>
                              <a:lnTo>
                                <a:pt x="89" y="40"/>
                              </a:lnTo>
                              <a:lnTo>
                                <a:pt x="92" y="61"/>
                              </a:lnTo>
                              <a:lnTo>
                                <a:pt x="104" y="85"/>
                              </a:lnTo>
                              <a:lnTo>
                                <a:pt x="115" y="109"/>
                              </a:lnTo>
                              <a:lnTo>
                                <a:pt x="124" y="137"/>
                              </a:lnTo>
                            </a:path>
                          </a:pathLst>
                        </a:custGeom>
                        <a:noFill/>
                        <a:ln w="3175">
                          <a:solidFill>
                            <a:srgbClr val="8080FF"/>
                          </a:solidFill>
                          <a:round/>
                          <a:headEnd/>
                          <a:tailEnd/>
                        </a:ln>
                      </p:spPr>
                      <p:txBody>
                        <a:bodyPr/>
                        <a:lstStyle/>
                        <a:p>
                          <a:endParaRPr lang="cs-CZ"/>
                        </a:p>
                      </p:txBody>
                    </p:sp>
                    <p:sp>
                      <p:nvSpPr>
                        <p:cNvPr id="11450" name="Freeform 169"/>
                        <p:cNvSpPr>
                          <a:spLocks/>
                        </p:cNvSpPr>
                        <p:nvPr/>
                      </p:nvSpPr>
                      <p:spPr bwMode="auto">
                        <a:xfrm>
                          <a:off x="2327" y="1863"/>
                          <a:ext cx="9" cy="33"/>
                        </a:xfrm>
                        <a:custGeom>
                          <a:avLst/>
                          <a:gdLst>
                            <a:gd name="T0" fmla="*/ 0 w 45"/>
                            <a:gd name="T1" fmla="*/ 3 h 162"/>
                            <a:gd name="T2" fmla="*/ 0 w 45"/>
                            <a:gd name="T3" fmla="*/ 4 h 162"/>
                            <a:gd name="T4" fmla="*/ 0 w 45"/>
                            <a:gd name="T5" fmla="*/ 6 h 162"/>
                            <a:gd name="T6" fmla="*/ 1 w 45"/>
                            <a:gd name="T7" fmla="*/ 6 h 162"/>
                            <a:gd name="T8" fmla="*/ 2 w 45"/>
                            <a:gd name="T9" fmla="*/ 7 h 162"/>
                            <a:gd name="T10" fmla="*/ 2 w 45"/>
                            <a:gd name="T11" fmla="*/ 0 h 162"/>
                            <a:gd name="T12" fmla="*/ 0 60000 65536"/>
                            <a:gd name="T13" fmla="*/ 0 60000 65536"/>
                            <a:gd name="T14" fmla="*/ 0 60000 65536"/>
                            <a:gd name="T15" fmla="*/ 0 60000 65536"/>
                            <a:gd name="T16" fmla="*/ 0 60000 65536"/>
                            <a:gd name="T17" fmla="*/ 0 60000 65536"/>
                            <a:gd name="T18" fmla="*/ 0 w 45"/>
                            <a:gd name="T19" fmla="*/ 0 h 162"/>
                            <a:gd name="T20" fmla="*/ 45 w 45"/>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45" h="162">
                              <a:moveTo>
                                <a:pt x="0" y="80"/>
                              </a:moveTo>
                              <a:lnTo>
                                <a:pt x="2" y="110"/>
                              </a:lnTo>
                              <a:lnTo>
                                <a:pt x="6" y="138"/>
                              </a:lnTo>
                              <a:lnTo>
                                <a:pt x="17" y="151"/>
                              </a:lnTo>
                              <a:lnTo>
                                <a:pt x="45" y="162"/>
                              </a:lnTo>
                              <a:lnTo>
                                <a:pt x="45" y="0"/>
                              </a:lnTo>
                            </a:path>
                          </a:pathLst>
                        </a:custGeom>
                        <a:noFill/>
                        <a:ln w="3175">
                          <a:solidFill>
                            <a:srgbClr val="8080FF"/>
                          </a:solidFill>
                          <a:round/>
                          <a:headEnd/>
                          <a:tailEnd/>
                        </a:ln>
                      </p:spPr>
                      <p:txBody>
                        <a:bodyPr/>
                        <a:lstStyle/>
                        <a:p>
                          <a:endParaRPr lang="cs-CZ"/>
                        </a:p>
                      </p:txBody>
                    </p:sp>
                  </p:grpSp>
                  <p:grpSp>
                    <p:nvGrpSpPr>
                      <p:cNvPr id="11408" name="Group 170"/>
                      <p:cNvGrpSpPr>
                        <a:grpSpLocks/>
                      </p:cNvGrpSpPr>
                      <p:nvPr/>
                    </p:nvGrpSpPr>
                    <p:grpSpPr bwMode="auto">
                      <a:xfrm>
                        <a:off x="2222" y="1916"/>
                        <a:ext cx="61" cy="23"/>
                        <a:chOff x="2222" y="1916"/>
                        <a:chExt cx="61" cy="23"/>
                      </a:xfrm>
                    </p:grpSpPr>
                    <p:sp>
                      <p:nvSpPr>
                        <p:cNvPr id="11443" name="Freeform 171"/>
                        <p:cNvSpPr>
                          <a:spLocks/>
                        </p:cNvSpPr>
                        <p:nvPr/>
                      </p:nvSpPr>
                      <p:spPr bwMode="auto">
                        <a:xfrm>
                          <a:off x="2244" y="1919"/>
                          <a:ext cx="36" cy="5"/>
                        </a:xfrm>
                        <a:custGeom>
                          <a:avLst/>
                          <a:gdLst>
                            <a:gd name="T0" fmla="*/ 0 w 179"/>
                            <a:gd name="T1" fmla="*/ 0 h 24"/>
                            <a:gd name="T2" fmla="*/ 2 w 179"/>
                            <a:gd name="T3" fmla="*/ 1 h 24"/>
                            <a:gd name="T4" fmla="*/ 3 w 179"/>
                            <a:gd name="T5" fmla="*/ 1 h 24"/>
                            <a:gd name="T6" fmla="*/ 5 w 179"/>
                            <a:gd name="T7" fmla="*/ 1 h 24"/>
                            <a:gd name="T8" fmla="*/ 7 w 179"/>
                            <a:gd name="T9" fmla="*/ 1 h 24"/>
                            <a:gd name="T10" fmla="*/ 0 60000 65536"/>
                            <a:gd name="T11" fmla="*/ 0 60000 65536"/>
                            <a:gd name="T12" fmla="*/ 0 60000 65536"/>
                            <a:gd name="T13" fmla="*/ 0 60000 65536"/>
                            <a:gd name="T14" fmla="*/ 0 60000 65536"/>
                            <a:gd name="T15" fmla="*/ 0 w 179"/>
                            <a:gd name="T16" fmla="*/ 0 h 24"/>
                            <a:gd name="T17" fmla="*/ 179 w 179"/>
                            <a:gd name="T18" fmla="*/ 24 h 24"/>
                          </a:gdLst>
                          <a:ahLst/>
                          <a:cxnLst>
                            <a:cxn ang="T10">
                              <a:pos x="T0" y="T1"/>
                            </a:cxn>
                            <a:cxn ang="T11">
                              <a:pos x="T2" y="T3"/>
                            </a:cxn>
                            <a:cxn ang="T12">
                              <a:pos x="T4" y="T5"/>
                            </a:cxn>
                            <a:cxn ang="T13">
                              <a:pos x="T6" y="T7"/>
                            </a:cxn>
                            <a:cxn ang="T14">
                              <a:pos x="T8" y="T9"/>
                            </a:cxn>
                          </a:cxnLst>
                          <a:rect l="T15" t="T16" r="T17" b="T18"/>
                          <a:pathLst>
                            <a:path w="179" h="24">
                              <a:moveTo>
                                <a:pt x="0" y="0"/>
                              </a:moveTo>
                              <a:lnTo>
                                <a:pt x="43" y="13"/>
                              </a:lnTo>
                              <a:lnTo>
                                <a:pt x="80" y="21"/>
                              </a:lnTo>
                              <a:lnTo>
                                <a:pt x="124" y="24"/>
                              </a:lnTo>
                              <a:lnTo>
                                <a:pt x="179" y="16"/>
                              </a:lnTo>
                            </a:path>
                          </a:pathLst>
                        </a:custGeom>
                        <a:noFill/>
                        <a:ln w="3175">
                          <a:solidFill>
                            <a:srgbClr val="8080FF"/>
                          </a:solidFill>
                          <a:round/>
                          <a:headEnd/>
                          <a:tailEnd/>
                        </a:ln>
                      </p:spPr>
                      <p:txBody>
                        <a:bodyPr/>
                        <a:lstStyle/>
                        <a:p>
                          <a:endParaRPr lang="cs-CZ"/>
                        </a:p>
                      </p:txBody>
                    </p:sp>
                    <p:sp>
                      <p:nvSpPr>
                        <p:cNvPr id="11444" name="Freeform 172"/>
                        <p:cNvSpPr>
                          <a:spLocks/>
                        </p:cNvSpPr>
                        <p:nvPr/>
                      </p:nvSpPr>
                      <p:spPr bwMode="auto">
                        <a:xfrm>
                          <a:off x="2260" y="1916"/>
                          <a:ext cx="7" cy="8"/>
                        </a:xfrm>
                        <a:custGeom>
                          <a:avLst/>
                          <a:gdLst>
                            <a:gd name="T0" fmla="*/ 0 w 35"/>
                            <a:gd name="T1" fmla="*/ 0 h 42"/>
                            <a:gd name="T2" fmla="*/ 1 w 35"/>
                            <a:gd name="T3" fmla="*/ 1 h 42"/>
                            <a:gd name="T4" fmla="*/ 1 w 35"/>
                            <a:gd name="T5" fmla="*/ 2 h 42"/>
                            <a:gd name="T6" fmla="*/ 0 60000 65536"/>
                            <a:gd name="T7" fmla="*/ 0 60000 65536"/>
                            <a:gd name="T8" fmla="*/ 0 60000 65536"/>
                            <a:gd name="T9" fmla="*/ 0 w 35"/>
                            <a:gd name="T10" fmla="*/ 0 h 42"/>
                            <a:gd name="T11" fmla="*/ 35 w 35"/>
                            <a:gd name="T12" fmla="*/ 42 h 42"/>
                          </a:gdLst>
                          <a:ahLst/>
                          <a:cxnLst>
                            <a:cxn ang="T6">
                              <a:pos x="T0" y="T1"/>
                            </a:cxn>
                            <a:cxn ang="T7">
                              <a:pos x="T2" y="T3"/>
                            </a:cxn>
                            <a:cxn ang="T8">
                              <a:pos x="T4" y="T5"/>
                            </a:cxn>
                          </a:cxnLst>
                          <a:rect l="T9" t="T10" r="T11" b="T12"/>
                          <a:pathLst>
                            <a:path w="35" h="42">
                              <a:moveTo>
                                <a:pt x="0" y="0"/>
                              </a:moveTo>
                              <a:lnTo>
                                <a:pt x="22" y="20"/>
                              </a:lnTo>
                              <a:lnTo>
                                <a:pt x="35" y="42"/>
                              </a:lnTo>
                            </a:path>
                          </a:pathLst>
                        </a:custGeom>
                        <a:noFill/>
                        <a:ln w="3175">
                          <a:solidFill>
                            <a:srgbClr val="8080FF"/>
                          </a:solidFill>
                          <a:round/>
                          <a:headEnd/>
                          <a:tailEnd/>
                        </a:ln>
                      </p:spPr>
                      <p:txBody>
                        <a:bodyPr/>
                        <a:lstStyle/>
                        <a:p>
                          <a:endParaRPr lang="cs-CZ"/>
                        </a:p>
                      </p:txBody>
                    </p:sp>
                    <p:sp>
                      <p:nvSpPr>
                        <p:cNvPr id="11445" name="Freeform 173"/>
                        <p:cNvSpPr>
                          <a:spLocks/>
                        </p:cNvSpPr>
                        <p:nvPr/>
                      </p:nvSpPr>
                      <p:spPr bwMode="auto">
                        <a:xfrm>
                          <a:off x="2222" y="1932"/>
                          <a:ext cx="44" cy="7"/>
                        </a:xfrm>
                        <a:custGeom>
                          <a:avLst/>
                          <a:gdLst>
                            <a:gd name="T0" fmla="*/ 0 w 220"/>
                            <a:gd name="T1" fmla="*/ 0 h 35"/>
                            <a:gd name="T2" fmla="*/ 2 w 220"/>
                            <a:gd name="T3" fmla="*/ 0 h 35"/>
                            <a:gd name="T4" fmla="*/ 5 w 220"/>
                            <a:gd name="T5" fmla="*/ 1 h 35"/>
                            <a:gd name="T6" fmla="*/ 7 w 220"/>
                            <a:gd name="T7" fmla="*/ 1 h 35"/>
                            <a:gd name="T8" fmla="*/ 9 w 220"/>
                            <a:gd name="T9" fmla="*/ 1 h 35"/>
                            <a:gd name="T10" fmla="*/ 0 60000 65536"/>
                            <a:gd name="T11" fmla="*/ 0 60000 65536"/>
                            <a:gd name="T12" fmla="*/ 0 60000 65536"/>
                            <a:gd name="T13" fmla="*/ 0 60000 65536"/>
                            <a:gd name="T14" fmla="*/ 0 60000 65536"/>
                            <a:gd name="T15" fmla="*/ 0 w 220"/>
                            <a:gd name="T16" fmla="*/ 0 h 35"/>
                            <a:gd name="T17" fmla="*/ 220 w 220"/>
                            <a:gd name="T18" fmla="*/ 35 h 35"/>
                          </a:gdLst>
                          <a:ahLst/>
                          <a:cxnLst>
                            <a:cxn ang="T10">
                              <a:pos x="T0" y="T1"/>
                            </a:cxn>
                            <a:cxn ang="T11">
                              <a:pos x="T2" y="T3"/>
                            </a:cxn>
                            <a:cxn ang="T12">
                              <a:pos x="T4" y="T5"/>
                            </a:cxn>
                            <a:cxn ang="T13">
                              <a:pos x="T6" y="T7"/>
                            </a:cxn>
                            <a:cxn ang="T14">
                              <a:pos x="T8" y="T9"/>
                            </a:cxn>
                          </a:cxnLst>
                          <a:rect l="T15" t="T16" r="T17" b="T18"/>
                          <a:pathLst>
                            <a:path w="220" h="35">
                              <a:moveTo>
                                <a:pt x="0" y="0"/>
                              </a:moveTo>
                              <a:lnTo>
                                <a:pt x="57" y="9"/>
                              </a:lnTo>
                              <a:lnTo>
                                <a:pt x="115" y="16"/>
                              </a:lnTo>
                              <a:lnTo>
                                <a:pt x="168" y="25"/>
                              </a:lnTo>
                              <a:lnTo>
                                <a:pt x="220" y="35"/>
                              </a:lnTo>
                            </a:path>
                          </a:pathLst>
                        </a:custGeom>
                        <a:noFill/>
                        <a:ln w="3175">
                          <a:solidFill>
                            <a:srgbClr val="8080FF"/>
                          </a:solidFill>
                          <a:round/>
                          <a:headEnd/>
                          <a:tailEnd/>
                        </a:ln>
                      </p:spPr>
                      <p:txBody>
                        <a:bodyPr/>
                        <a:lstStyle/>
                        <a:p>
                          <a:endParaRPr lang="cs-CZ"/>
                        </a:p>
                      </p:txBody>
                    </p:sp>
                    <p:sp>
                      <p:nvSpPr>
                        <p:cNvPr id="11446" name="Freeform 174"/>
                        <p:cNvSpPr>
                          <a:spLocks/>
                        </p:cNvSpPr>
                        <p:nvPr/>
                      </p:nvSpPr>
                      <p:spPr bwMode="auto">
                        <a:xfrm>
                          <a:off x="2260" y="1931"/>
                          <a:ext cx="14" cy="5"/>
                        </a:xfrm>
                        <a:custGeom>
                          <a:avLst/>
                          <a:gdLst>
                            <a:gd name="T0" fmla="*/ 0 w 66"/>
                            <a:gd name="T1" fmla="*/ 0 h 25"/>
                            <a:gd name="T2" fmla="*/ 1 w 66"/>
                            <a:gd name="T3" fmla="*/ 0 h 25"/>
                            <a:gd name="T4" fmla="*/ 2 w 66"/>
                            <a:gd name="T5" fmla="*/ 0 h 25"/>
                            <a:gd name="T6" fmla="*/ 3 w 66"/>
                            <a:gd name="T7" fmla="*/ 1 h 25"/>
                            <a:gd name="T8" fmla="*/ 0 60000 65536"/>
                            <a:gd name="T9" fmla="*/ 0 60000 65536"/>
                            <a:gd name="T10" fmla="*/ 0 60000 65536"/>
                            <a:gd name="T11" fmla="*/ 0 60000 65536"/>
                            <a:gd name="T12" fmla="*/ 0 w 66"/>
                            <a:gd name="T13" fmla="*/ 0 h 25"/>
                            <a:gd name="T14" fmla="*/ 66 w 66"/>
                            <a:gd name="T15" fmla="*/ 25 h 25"/>
                          </a:gdLst>
                          <a:ahLst/>
                          <a:cxnLst>
                            <a:cxn ang="T8">
                              <a:pos x="T0" y="T1"/>
                            </a:cxn>
                            <a:cxn ang="T9">
                              <a:pos x="T2" y="T3"/>
                            </a:cxn>
                            <a:cxn ang="T10">
                              <a:pos x="T4" y="T5"/>
                            </a:cxn>
                            <a:cxn ang="T11">
                              <a:pos x="T6" y="T7"/>
                            </a:cxn>
                          </a:cxnLst>
                          <a:rect l="T12" t="T13" r="T14" b="T15"/>
                          <a:pathLst>
                            <a:path w="66" h="25">
                              <a:moveTo>
                                <a:pt x="0" y="0"/>
                              </a:moveTo>
                              <a:lnTo>
                                <a:pt x="31" y="2"/>
                              </a:lnTo>
                              <a:lnTo>
                                <a:pt x="50" y="8"/>
                              </a:lnTo>
                              <a:lnTo>
                                <a:pt x="66" y="25"/>
                              </a:lnTo>
                            </a:path>
                          </a:pathLst>
                        </a:custGeom>
                        <a:noFill/>
                        <a:ln w="3175">
                          <a:solidFill>
                            <a:srgbClr val="8080FF"/>
                          </a:solidFill>
                          <a:round/>
                          <a:headEnd/>
                          <a:tailEnd/>
                        </a:ln>
                      </p:spPr>
                      <p:txBody>
                        <a:bodyPr/>
                        <a:lstStyle/>
                        <a:p>
                          <a:endParaRPr lang="cs-CZ"/>
                        </a:p>
                      </p:txBody>
                    </p:sp>
                    <p:sp>
                      <p:nvSpPr>
                        <p:cNvPr id="11447" name="Line 175"/>
                        <p:cNvSpPr>
                          <a:spLocks noChangeShapeType="1"/>
                        </p:cNvSpPr>
                        <p:nvPr/>
                      </p:nvSpPr>
                      <p:spPr bwMode="auto">
                        <a:xfrm>
                          <a:off x="2278" y="1929"/>
                          <a:ext cx="5" cy="10"/>
                        </a:xfrm>
                        <a:prstGeom prst="line">
                          <a:avLst/>
                        </a:prstGeom>
                        <a:noFill/>
                        <a:ln w="3175">
                          <a:solidFill>
                            <a:srgbClr val="8080FF"/>
                          </a:solidFill>
                          <a:round/>
                          <a:headEnd/>
                          <a:tailEnd/>
                        </a:ln>
                      </p:spPr>
                      <p:txBody>
                        <a:bodyPr/>
                        <a:lstStyle/>
                        <a:p>
                          <a:endParaRPr lang="cs-CZ"/>
                        </a:p>
                      </p:txBody>
                    </p:sp>
                  </p:grpSp>
                </p:grpSp>
                <p:grpSp>
                  <p:nvGrpSpPr>
                    <p:cNvPr id="11409" name="Group 176"/>
                    <p:cNvGrpSpPr>
                      <a:grpSpLocks/>
                    </p:cNvGrpSpPr>
                    <p:nvPr/>
                  </p:nvGrpSpPr>
                  <p:grpSpPr bwMode="auto">
                    <a:xfrm>
                      <a:off x="2151" y="1787"/>
                      <a:ext cx="187" cy="152"/>
                      <a:chOff x="2151" y="1787"/>
                      <a:chExt cx="187" cy="152"/>
                    </a:xfrm>
                  </p:grpSpPr>
                  <p:grpSp>
                    <p:nvGrpSpPr>
                      <p:cNvPr id="11410" name="Group 177"/>
                      <p:cNvGrpSpPr>
                        <a:grpSpLocks/>
                      </p:cNvGrpSpPr>
                      <p:nvPr/>
                    </p:nvGrpSpPr>
                    <p:grpSpPr bwMode="auto">
                      <a:xfrm>
                        <a:off x="2162" y="1796"/>
                        <a:ext cx="176" cy="143"/>
                        <a:chOff x="2162" y="1796"/>
                        <a:chExt cx="176" cy="143"/>
                      </a:xfrm>
                    </p:grpSpPr>
                    <p:sp>
                      <p:nvSpPr>
                        <p:cNvPr id="11439" name="Freeform 178"/>
                        <p:cNvSpPr>
                          <a:spLocks/>
                        </p:cNvSpPr>
                        <p:nvPr/>
                      </p:nvSpPr>
                      <p:spPr bwMode="auto">
                        <a:xfrm>
                          <a:off x="2162" y="1796"/>
                          <a:ext cx="176" cy="114"/>
                        </a:xfrm>
                        <a:custGeom>
                          <a:avLst/>
                          <a:gdLst>
                            <a:gd name="T0" fmla="*/ 0 w 877"/>
                            <a:gd name="T1" fmla="*/ 0 h 567"/>
                            <a:gd name="T2" fmla="*/ 1 w 877"/>
                            <a:gd name="T3" fmla="*/ 1 h 567"/>
                            <a:gd name="T4" fmla="*/ 3 w 877"/>
                            <a:gd name="T5" fmla="*/ 1 h 567"/>
                            <a:gd name="T6" fmla="*/ 4 w 877"/>
                            <a:gd name="T7" fmla="*/ 1 h 567"/>
                            <a:gd name="T8" fmla="*/ 6 w 877"/>
                            <a:gd name="T9" fmla="*/ 1 h 567"/>
                            <a:gd name="T10" fmla="*/ 7 w 877"/>
                            <a:gd name="T11" fmla="*/ 1 h 567"/>
                            <a:gd name="T12" fmla="*/ 9 w 877"/>
                            <a:gd name="T13" fmla="*/ 2 h 567"/>
                            <a:gd name="T14" fmla="*/ 10 w 877"/>
                            <a:gd name="T15" fmla="*/ 2 h 567"/>
                            <a:gd name="T16" fmla="*/ 11 w 877"/>
                            <a:gd name="T17" fmla="*/ 3 h 567"/>
                            <a:gd name="T18" fmla="*/ 12 w 877"/>
                            <a:gd name="T19" fmla="*/ 4 h 567"/>
                            <a:gd name="T20" fmla="*/ 14 w 877"/>
                            <a:gd name="T21" fmla="*/ 6 h 567"/>
                            <a:gd name="T22" fmla="*/ 15 w 877"/>
                            <a:gd name="T23" fmla="*/ 7 h 567"/>
                            <a:gd name="T24" fmla="*/ 17 w 877"/>
                            <a:gd name="T25" fmla="*/ 9 h 567"/>
                            <a:gd name="T26" fmla="*/ 19 w 877"/>
                            <a:gd name="T27" fmla="*/ 11 h 567"/>
                            <a:gd name="T28" fmla="*/ 21 w 877"/>
                            <a:gd name="T29" fmla="*/ 13 h 567"/>
                            <a:gd name="T30" fmla="*/ 23 w 877"/>
                            <a:gd name="T31" fmla="*/ 15 h 567"/>
                            <a:gd name="T32" fmla="*/ 25 w 877"/>
                            <a:gd name="T33" fmla="*/ 17 h 567"/>
                            <a:gd name="T34" fmla="*/ 27 w 877"/>
                            <a:gd name="T35" fmla="*/ 18 h 567"/>
                            <a:gd name="T36" fmla="*/ 28 w 877"/>
                            <a:gd name="T37" fmla="*/ 20 h 567"/>
                            <a:gd name="T38" fmla="*/ 30 w 877"/>
                            <a:gd name="T39" fmla="*/ 21 h 567"/>
                            <a:gd name="T40" fmla="*/ 32 w 877"/>
                            <a:gd name="T41" fmla="*/ 22 h 567"/>
                            <a:gd name="T42" fmla="*/ 33 w 877"/>
                            <a:gd name="T43" fmla="*/ 23 h 567"/>
                            <a:gd name="T44" fmla="*/ 34 w 877"/>
                            <a:gd name="T45" fmla="*/ 23 h 567"/>
                            <a:gd name="T46" fmla="*/ 34 w 877"/>
                            <a:gd name="T47" fmla="*/ 23 h 567"/>
                            <a:gd name="T48" fmla="*/ 35 w 877"/>
                            <a:gd name="T49" fmla="*/ 22 h 567"/>
                            <a:gd name="T50" fmla="*/ 35 w 877"/>
                            <a:gd name="T51" fmla="*/ 22 h 567"/>
                            <a:gd name="T52" fmla="*/ 35 w 877"/>
                            <a:gd name="T53" fmla="*/ 20 h 567"/>
                            <a:gd name="T54" fmla="*/ 35 w 877"/>
                            <a:gd name="T55" fmla="*/ 18 h 56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77"/>
                            <a:gd name="T85" fmla="*/ 0 h 567"/>
                            <a:gd name="T86" fmla="*/ 877 w 877"/>
                            <a:gd name="T87" fmla="*/ 567 h 56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77" h="567">
                              <a:moveTo>
                                <a:pt x="0" y="0"/>
                              </a:moveTo>
                              <a:lnTo>
                                <a:pt x="35" y="15"/>
                              </a:lnTo>
                              <a:lnTo>
                                <a:pt x="69" y="25"/>
                              </a:lnTo>
                              <a:lnTo>
                                <a:pt x="109" y="31"/>
                              </a:lnTo>
                              <a:lnTo>
                                <a:pt x="142" y="31"/>
                              </a:lnTo>
                              <a:lnTo>
                                <a:pt x="185" y="34"/>
                              </a:lnTo>
                              <a:lnTo>
                                <a:pt x="215" y="43"/>
                              </a:lnTo>
                              <a:lnTo>
                                <a:pt x="244" y="54"/>
                              </a:lnTo>
                              <a:lnTo>
                                <a:pt x="276" y="76"/>
                              </a:lnTo>
                              <a:lnTo>
                                <a:pt x="308" y="103"/>
                              </a:lnTo>
                              <a:lnTo>
                                <a:pt x="350" y="140"/>
                              </a:lnTo>
                              <a:lnTo>
                                <a:pt x="381" y="167"/>
                              </a:lnTo>
                              <a:lnTo>
                                <a:pt x="429" y="217"/>
                              </a:lnTo>
                              <a:lnTo>
                                <a:pt x="481" y="267"/>
                              </a:lnTo>
                              <a:lnTo>
                                <a:pt x="524" y="312"/>
                              </a:lnTo>
                              <a:lnTo>
                                <a:pt x="571" y="364"/>
                              </a:lnTo>
                              <a:lnTo>
                                <a:pt x="621" y="418"/>
                              </a:lnTo>
                              <a:lnTo>
                                <a:pt x="664" y="458"/>
                              </a:lnTo>
                              <a:lnTo>
                                <a:pt x="707" y="496"/>
                              </a:lnTo>
                              <a:lnTo>
                                <a:pt x="744" y="520"/>
                              </a:lnTo>
                              <a:lnTo>
                                <a:pt x="782" y="540"/>
                              </a:lnTo>
                              <a:lnTo>
                                <a:pt x="812" y="560"/>
                              </a:lnTo>
                              <a:lnTo>
                                <a:pt x="833" y="567"/>
                              </a:lnTo>
                              <a:lnTo>
                                <a:pt x="851" y="563"/>
                              </a:lnTo>
                              <a:lnTo>
                                <a:pt x="867" y="552"/>
                              </a:lnTo>
                              <a:lnTo>
                                <a:pt x="876" y="532"/>
                              </a:lnTo>
                              <a:lnTo>
                                <a:pt x="877" y="492"/>
                              </a:lnTo>
                              <a:lnTo>
                                <a:pt x="873" y="452"/>
                              </a:lnTo>
                            </a:path>
                          </a:pathLst>
                        </a:custGeom>
                        <a:noFill/>
                        <a:ln w="11113">
                          <a:solidFill>
                            <a:srgbClr val="8080FF"/>
                          </a:solidFill>
                          <a:round/>
                          <a:headEnd/>
                          <a:tailEnd/>
                        </a:ln>
                      </p:spPr>
                      <p:txBody>
                        <a:bodyPr/>
                        <a:lstStyle/>
                        <a:p>
                          <a:endParaRPr lang="cs-CZ"/>
                        </a:p>
                      </p:txBody>
                    </p:sp>
                    <p:sp>
                      <p:nvSpPr>
                        <p:cNvPr id="11440" name="Freeform 179"/>
                        <p:cNvSpPr>
                          <a:spLocks/>
                        </p:cNvSpPr>
                        <p:nvPr/>
                      </p:nvSpPr>
                      <p:spPr bwMode="auto">
                        <a:xfrm>
                          <a:off x="2190" y="1802"/>
                          <a:ext cx="99" cy="137"/>
                        </a:xfrm>
                        <a:custGeom>
                          <a:avLst/>
                          <a:gdLst>
                            <a:gd name="T0" fmla="*/ 0 w 494"/>
                            <a:gd name="T1" fmla="*/ 0 h 685"/>
                            <a:gd name="T2" fmla="*/ 1 w 494"/>
                            <a:gd name="T3" fmla="*/ 2 h 685"/>
                            <a:gd name="T4" fmla="*/ 1 w 494"/>
                            <a:gd name="T5" fmla="*/ 5 h 685"/>
                            <a:gd name="T6" fmla="*/ 2 w 494"/>
                            <a:gd name="T7" fmla="*/ 6 h 685"/>
                            <a:gd name="T8" fmla="*/ 3 w 494"/>
                            <a:gd name="T9" fmla="*/ 8 h 685"/>
                            <a:gd name="T10" fmla="*/ 5 w 494"/>
                            <a:gd name="T11" fmla="*/ 10 h 685"/>
                            <a:gd name="T12" fmla="*/ 6 w 494"/>
                            <a:gd name="T13" fmla="*/ 12 h 685"/>
                            <a:gd name="T14" fmla="*/ 7 w 494"/>
                            <a:gd name="T15" fmla="*/ 14 h 685"/>
                            <a:gd name="T16" fmla="*/ 9 w 494"/>
                            <a:gd name="T17" fmla="*/ 16 h 685"/>
                            <a:gd name="T18" fmla="*/ 10 w 494"/>
                            <a:gd name="T19" fmla="*/ 17 h 685"/>
                            <a:gd name="T20" fmla="*/ 11 w 494"/>
                            <a:gd name="T21" fmla="*/ 18 h 685"/>
                            <a:gd name="T22" fmla="*/ 12 w 494"/>
                            <a:gd name="T23" fmla="*/ 19 h 685"/>
                            <a:gd name="T24" fmla="*/ 13 w 494"/>
                            <a:gd name="T25" fmla="*/ 20 h 685"/>
                            <a:gd name="T26" fmla="*/ 14 w 494"/>
                            <a:gd name="T27" fmla="*/ 21 h 685"/>
                            <a:gd name="T28" fmla="*/ 15 w 494"/>
                            <a:gd name="T29" fmla="*/ 22 h 685"/>
                            <a:gd name="T30" fmla="*/ 16 w 494"/>
                            <a:gd name="T31" fmla="*/ 23 h 685"/>
                            <a:gd name="T32" fmla="*/ 17 w 494"/>
                            <a:gd name="T33" fmla="*/ 23 h 685"/>
                            <a:gd name="T34" fmla="*/ 19 w 494"/>
                            <a:gd name="T35" fmla="*/ 24 h 685"/>
                            <a:gd name="T36" fmla="*/ 19 w 494"/>
                            <a:gd name="T37" fmla="*/ 25 h 685"/>
                            <a:gd name="T38" fmla="*/ 20 w 494"/>
                            <a:gd name="T39" fmla="*/ 26 h 685"/>
                            <a:gd name="T40" fmla="*/ 20 w 494"/>
                            <a:gd name="T41" fmla="*/ 27 h 685"/>
                            <a:gd name="T42" fmla="*/ 19 w 494"/>
                            <a:gd name="T43" fmla="*/ 27 h 685"/>
                            <a:gd name="T44" fmla="*/ 18 w 494"/>
                            <a:gd name="T45" fmla="*/ 27 h 685"/>
                            <a:gd name="T46" fmla="*/ 17 w 494"/>
                            <a:gd name="T47" fmla="*/ 27 h 685"/>
                            <a:gd name="T48" fmla="*/ 15 w 494"/>
                            <a:gd name="T49" fmla="*/ 27 h 6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4"/>
                            <a:gd name="T76" fmla="*/ 0 h 685"/>
                            <a:gd name="T77" fmla="*/ 494 w 494"/>
                            <a:gd name="T78" fmla="*/ 685 h 6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4" h="685">
                              <a:moveTo>
                                <a:pt x="0" y="0"/>
                              </a:moveTo>
                              <a:lnTo>
                                <a:pt x="18" y="59"/>
                              </a:lnTo>
                              <a:lnTo>
                                <a:pt x="37" y="116"/>
                              </a:lnTo>
                              <a:lnTo>
                                <a:pt x="55" y="155"/>
                              </a:lnTo>
                              <a:lnTo>
                                <a:pt x="82" y="202"/>
                              </a:lnTo>
                              <a:lnTo>
                                <a:pt x="119" y="256"/>
                              </a:lnTo>
                              <a:lnTo>
                                <a:pt x="150" y="299"/>
                              </a:lnTo>
                              <a:lnTo>
                                <a:pt x="182" y="344"/>
                              </a:lnTo>
                              <a:lnTo>
                                <a:pt x="219" y="397"/>
                              </a:lnTo>
                              <a:lnTo>
                                <a:pt x="244" y="431"/>
                              </a:lnTo>
                              <a:lnTo>
                                <a:pt x="268" y="450"/>
                              </a:lnTo>
                              <a:lnTo>
                                <a:pt x="299" y="471"/>
                              </a:lnTo>
                              <a:lnTo>
                                <a:pt x="322" y="489"/>
                              </a:lnTo>
                              <a:lnTo>
                                <a:pt x="345" y="516"/>
                              </a:lnTo>
                              <a:lnTo>
                                <a:pt x="376" y="541"/>
                              </a:lnTo>
                              <a:lnTo>
                                <a:pt x="406" y="565"/>
                              </a:lnTo>
                              <a:lnTo>
                                <a:pt x="435" y="584"/>
                              </a:lnTo>
                              <a:lnTo>
                                <a:pt x="465" y="608"/>
                              </a:lnTo>
                              <a:lnTo>
                                <a:pt x="485" y="627"/>
                              </a:lnTo>
                              <a:lnTo>
                                <a:pt x="494" y="645"/>
                              </a:lnTo>
                              <a:lnTo>
                                <a:pt x="491" y="669"/>
                              </a:lnTo>
                              <a:lnTo>
                                <a:pt x="479" y="675"/>
                              </a:lnTo>
                              <a:lnTo>
                                <a:pt x="449" y="682"/>
                              </a:lnTo>
                              <a:lnTo>
                                <a:pt x="420" y="685"/>
                              </a:lnTo>
                              <a:lnTo>
                                <a:pt x="385" y="684"/>
                              </a:lnTo>
                            </a:path>
                          </a:pathLst>
                        </a:custGeom>
                        <a:noFill/>
                        <a:ln w="11113">
                          <a:solidFill>
                            <a:srgbClr val="8080FF"/>
                          </a:solidFill>
                          <a:round/>
                          <a:headEnd/>
                          <a:tailEnd/>
                        </a:ln>
                      </p:spPr>
                      <p:txBody>
                        <a:bodyPr/>
                        <a:lstStyle/>
                        <a:p>
                          <a:endParaRPr lang="cs-CZ"/>
                        </a:p>
                      </p:txBody>
                    </p:sp>
                  </p:grpSp>
                  <p:grpSp>
                    <p:nvGrpSpPr>
                      <p:cNvPr id="11414" name="Group 180"/>
                      <p:cNvGrpSpPr>
                        <a:grpSpLocks/>
                      </p:cNvGrpSpPr>
                      <p:nvPr/>
                    </p:nvGrpSpPr>
                    <p:grpSpPr bwMode="auto">
                      <a:xfrm>
                        <a:off x="2151" y="1787"/>
                        <a:ext cx="15" cy="16"/>
                        <a:chOff x="2151" y="1787"/>
                        <a:chExt cx="15" cy="16"/>
                      </a:xfrm>
                    </p:grpSpPr>
                    <p:sp>
                      <p:nvSpPr>
                        <p:cNvPr id="11437" name="Oval 181"/>
                        <p:cNvSpPr>
                          <a:spLocks noChangeArrowheads="1"/>
                        </p:cNvSpPr>
                        <p:nvPr/>
                      </p:nvSpPr>
                      <p:spPr bwMode="auto">
                        <a:xfrm>
                          <a:off x="2151" y="1787"/>
                          <a:ext cx="15" cy="16"/>
                        </a:xfrm>
                        <a:prstGeom prst="ellipse">
                          <a:avLst/>
                        </a:prstGeom>
                        <a:solidFill>
                          <a:srgbClr val="8080FF"/>
                        </a:solidFill>
                        <a:ln w="9525">
                          <a:noFill/>
                          <a:round/>
                          <a:headEnd/>
                          <a:tailEnd/>
                        </a:ln>
                      </p:spPr>
                      <p:txBody>
                        <a:bodyPr/>
                        <a:lstStyle/>
                        <a:p>
                          <a:endParaRPr lang="en-US"/>
                        </a:p>
                      </p:txBody>
                    </p:sp>
                    <p:sp>
                      <p:nvSpPr>
                        <p:cNvPr id="11438" name="Oval 182"/>
                        <p:cNvSpPr>
                          <a:spLocks noChangeArrowheads="1"/>
                        </p:cNvSpPr>
                        <p:nvPr/>
                      </p:nvSpPr>
                      <p:spPr bwMode="auto">
                        <a:xfrm>
                          <a:off x="2153" y="1790"/>
                          <a:ext cx="9" cy="9"/>
                        </a:xfrm>
                        <a:prstGeom prst="ellipse">
                          <a:avLst/>
                        </a:prstGeom>
                        <a:solidFill>
                          <a:srgbClr val="400040"/>
                        </a:solidFill>
                        <a:ln w="9525">
                          <a:noFill/>
                          <a:round/>
                          <a:headEnd/>
                          <a:tailEnd/>
                        </a:ln>
                      </p:spPr>
                      <p:txBody>
                        <a:bodyPr/>
                        <a:lstStyle/>
                        <a:p>
                          <a:endParaRPr lang="en-US"/>
                        </a:p>
                      </p:txBody>
                    </p:sp>
                  </p:grpSp>
                </p:grpSp>
              </p:grpSp>
            </p:grpSp>
          </p:grpSp>
          <p:grpSp>
            <p:nvGrpSpPr>
              <p:cNvPr id="11419" name="Group 183"/>
              <p:cNvGrpSpPr>
                <a:grpSpLocks/>
              </p:cNvGrpSpPr>
              <p:nvPr/>
            </p:nvGrpSpPr>
            <p:grpSpPr bwMode="auto">
              <a:xfrm>
                <a:off x="2012" y="1522"/>
                <a:ext cx="275" cy="207"/>
                <a:chOff x="2012" y="1522"/>
                <a:chExt cx="275" cy="207"/>
              </a:xfrm>
            </p:grpSpPr>
            <p:grpSp>
              <p:nvGrpSpPr>
                <p:cNvPr id="11420" name="Group 184"/>
                <p:cNvGrpSpPr>
                  <a:grpSpLocks/>
                </p:cNvGrpSpPr>
                <p:nvPr/>
              </p:nvGrpSpPr>
              <p:grpSpPr bwMode="auto">
                <a:xfrm>
                  <a:off x="2012" y="1522"/>
                  <a:ext cx="208" cy="183"/>
                  <a:chOff x="2012" y="1522"/>
                  <a:chExt cx="208" cy="183"/>
                </a:xfrm>
              </p:grpSpPr>
              <p:grpSp>
                <p:nvGrpSpPr>
                  <p:cNvPr id="11424" name="Group 185"/>
                  <p:cNvGrpSpPr>
                    <a:grpSpLocks/>
                  </p:cNvGrpSpPr>
                  <p:nvPr/>
                </p:nvGrpSpPr>
                <p:grpSpPr bwMode="auto">
                  <a:xfrm>
                    <a:off x="2012" y="1558"/>
                    <a:ext cx="208" cy="53"/>
                    <a:chOff x="2012" y="1558"/>
                    <a:chExt cx="208" cy="53"/>
                  </a:xfrm>
                </p:grpSpPr>
                <p:grpSp>
                  <p:nvGrpSpPr>
                    <p:cNvPr id="11425" name="Group 186"/>
                    <p:cNvGrpSpPr>
                      <a:grpSpLocks/>
                    </p:cNvGrpSpPr>
                    <p:nvPr/>
                  </p:nvGrpSpPr>
                  <p:grpSpPr bwMode="auto">
                    <a:xfrm>
                      <a:off x="2015" y="1558"/>
                      <a:ext cx="205" cy="53"/>
                      <a:chOff x="2015" y="1558"/>
                      <a:chExt cx="205" cy="53"/>
                    </a:xfrm>
                  </p:grpSpPr>
                  <p:sp>
                    <p:nvSpPr>
                      <p:cNvPr id="11423" name="Freeform 187"/>
                      <p:cNvSpPr>
                        <a:spLocks/>
                      </p:cNvSpPr>
                      <p:nvPr/>
                    </p:nvSpPr>
                    <p:spPr bwMode="auto">
                      <a:xfrm>
                        <a:off x="2015" y="1558"/>
                        <a:ext cx="204" cy="53"/>
                      </a:xfrm>
                      <a:custGeom>
                        <a:avLst/>
                        <a:gdLst>
                          <a:gd name="T0" fmla="*/ 41 w 1020"/>
                          <a:gd name="T1" fmla="*/ 4 h 265"/>
                          <a:gd name="T2" fmla="*/ 39 w 1020"/>
                          <a:gd name="T3" fmla="*/ 4 h 265"/>
                          <a:gd name="T4" fmla="*/ 37 w 1020"/>
                          <a:gd name="T5" fmla="*/ 4 h 265"/>
                          <a:gd name="T6" fmla="*/ 34 w 1020"/>
                          <a:gd name="T7" fmla="*/ 3 h 265"/>
                          <a:gd name="T8" fmla="*/ 31 w 1020"/>
                          <a:gd name="T9" fmla="*/ 3 h 265"/>
                          <a:gd name="T10" fmla="*/ 28 w 1020"/>
                          <a:gd name="T11" fmla="*/ 2 h 265"/>
                          <a:gd name="T12" fmla="*/ 26 w 1020"/>
                          <a:gd name="T13" fmla="*/ 2 h 265"/>
                          <a:gd name="T14" fmla="*/ 24 w 1020"/>
                          <a:gd name="T15" fmla="*/ 1 h 265"/>
                          <a:gd name="T16" fmla="*/ 22 w 1020"/>
                          <a:gd name="T17" fmla="*/ 1 h 265"/>
                          <a:gd name="T18" fmla="*/ 19 w 1020"/>
                          <a:gd name="T19" fmla="*/ 1 h 265"/>
                          <a:gd name="T20" fmla="*/ 17 w 1020"/>
                          <a:gd name="T21" fmla="*/ 0 h 265"/>
                          <a:gd name="T22" fmla="*/ 15 w 1020"/>
                          <a:gd name="T23" fmla="*/ 0 h 265"/>
                          <a:gd name="T24" fmla="*/ 13 w 1020"/>
                          <a:gd name="T25" fmla="*/ 0 h 265"/>
                          <a:gd name="T26" fmla="*/ 11 w 1020"/>
                          <a:gd name="T27" fmla="*/ 0 h 265"/>
                          <a:gd name="T28" fmla="*/ 9 w 1020"/>
                          <a:gd name="T29" fmla="*/ 1 h 265"/>
                          <a:gd name="T30" fmla="*/ 7 w 1020"/>
                          <a:gd name="T31" fmla="*/ 1 h 265"/>
                          <a:gd name="T32" fmla="*/ 5 w 1020"/>
                          <a:gd name="T33" fmla="*/ 2 h 265"/>
                          <a:gd name="T34" fmla="*/ 4 w 1020"/>
                          <a:gd name="T35" fmla="*/ 2 h 265"/>
                          <a:gd name="T36" fmla="*/ 2 w 1020"/>
                          <a:gd name="T37" fmla="*/ 3 h 265"/>
                          <a:gd name="T38" fmla="*/ 1 w 1020"/>
                          <a:gd name="T39" fmla="*/ 4 h 265"/>
                          <a:gd name="T40" fmla="*/ 0 w 1020"/>
                          <a:gd name="T41" fmla="*/ 5 h 265"/>
                          <a:gd name="T42" fmla="*/ 3 w 1020"/>
                          <a:gd name="T43" fmla="*/ 11 h 265"/>
                          <a:gd name="T44" fmla="*/ 4 w 1020"/>
                          <a:gd name="T45" fmla="*/ 10 h 265"/>
                          <a:gd name="T46" fmla="*/ 6 w 1020"/>
                          <a:gd name="T47" fmla="*/ 9 h 265"/>
                          <a:gd name="T48" fmla="*/ 7 w 1020"/>
                          <a:gd name="T49" fmla="*/ 9 h 265"/>
                          <a:gd name="T50" fmla="*/ 8 w 1020"/>
                          <a:gd name="T51" fmla="*/ 9 h 265"/>
                          <a:gd name="T52" fmla="*/ 10 w 1020"/>
                          <a:gd name="T53" fmla="*/ 8 h 265"/>
                          <a:gd name="T54" fmla="*/ 11 w 1020"/>
                          <a:gd name="T55" fmla="*/ 8 h 265"/>
                          <a:gd name="T56" fmla="*/ 13 w 1020"/>
                          <a:gd name="T57" fmla="*/ 8 h 265"/>
                          <a:gd name="T58" fmla="*/ 16 w 1020"/>
                          <a:gd name="T59" fmla="*/ 8 h 265"/>
                          <a:gd name="T60" fmla="*/ 19 w 1020"/>
                          <a:gd name="T61" fmla="*/ 8 h 265"/>
                          <a:gd name="T62" fmla="*/ 21 w 1020"/>
                          <a:gd name="T63" fmla="*/ 8 h 265"/>
                          <a:gd name="T64" fmla="*/ 23 w 1020"/>
                          <a:gd name="T65" fmla="*/ 8 h 265"/>
                          <a:gd name="T66" fmla="*/ 25 w 1020"/>
                          <a:gd name="T67" fmla="*/ 8 h 265"/>
                          <a:gd name="T68" fmla="*/ 41 w 1020"/>
                          <a:gd name="T69" fmla="*/ 4 h 2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0"/>
                          <a:gd name="T106" fmla="*/ 0 h 265"/>
                          <a:gd name="T107" fmla="*/ 1020 w 1020"/>
                          <a:gd name="T108" fmla="*/ 265 h 2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0" h="265">
                            <a:moveTo>
                              <a:pt x="1020" y="106"/>
                            </a:moveTo>
                            <a:lnTo>
                              <a:pt x="970" y="100"/>
                            </a:lnTo>
                            <a:lnTo>
                              <a:pt x="913" y="94"/>
                            </a:lnTo>
                            <a:lnTo>
                              <a:pt x="851" y="82"/>
                            </a:lnTo>
                            <a:lnTo>
                              <a:pt x="781" y="69"/>
                            </a:lnTo>
                            <a:lnTo>
                              <a:pt x="712" y="55"/>
                            </a:lnTo>
                            <a:lnTo>
                              <a:pt x="650" y="42"/>
                            </a:lnTo>
                            <a:lnTo>
                              <a:pt x="596" y="33"/>
                            </a:lnTo>
                            <a:lnTo>
                              <a:pt x="538" y="24"/>
                            </a:lnTo>
                            <a:lnTo>
                              <a:pt x="470" y="15"/>
                            </a:lnTo>
                            <a:lnTo>
                              <a:pt x="419" y="5"/>
                            </a:lnTo>
                            <a:lnTo>
                              <a:pt x="367" y="0"/>
                            </a:lnTo>
                            <a:lnTo>
                              <a:pt x="320" y="2"/>
                            </a:lnTo>
                            <a:lnTo>
                              <a:pt x="275" y="8"/>
                            </a:lnTo>
                            <a:lnTo>
                              <a:pt x="214" y="19"/>
                            </a:lnTo>
                            <a:lnTo>
                              <a:pt x="165" y="31"/>
                            </a:lnTo>
                            <a:lnTo>
                              <a:pt x="134" y="41"/>
                            </a:lnTo>
                            <a:lnTo>
                              <a:pt x="99" y="58"/>
                            </a:lnTo>
                            <a:lnTo>
                              <a:pt x="62" y="75"/>
                            </a:lnTo>
                            <a:lnTo>
                              <a:pt x="29" y="94"/>
                            </a:lnTo>
                            <a:lnTo>
                              <a:pt x="0" y="113"/>
                            </a:lnTo>
                            <a:lnTo>
                              <a:pt x="68" y="265"/>
                            </a:lnTo>
                            <a:lnTo>
                              <a:pt x="107" y="250"/>
                            </a:lnTo>
                            <a:lnTo>
                              <a:pt x="141" y="237"/>
                            </a:lnTo>
                            <a:lnTo>
                              <a:pt x="174" y="226"/>
                            </a:lnTo>
                            <a:lnTo>
                              <a:pt x="208" y="217"/>
                            </a:lnTo>
                            <a:lnTo>
                              <a:pt x="248" y="204"/>
                            </a:lnTo>
                            <a:lnTo>
                              <a:pt x="283" y="198"/>
                            </a:lnTo>
                            <a:lnTo>
                              <a:pt x="335" y="193"/>
                            </a:lnTo>
                            <a:lnTo>
                              <a:pt x="404" y="192"/>
                            </a:lnTo>
                            <a:lnTo>
                              <a:pt x="464" y="195"/>
                            </a:lnTo>
                            <a:lnTo>
                              <a:pt x="529" y="195"/>
                            </a:lnTo>
                            <a:lnTo>
                              <a:pt x="578" y="198"/>
                            </a:lnTo>
                            <a:lnTo>
                              <a:pt x="629" y="206"/>
                            </a:lnTo>
                            <a:lnTo>
                              <a:pt x="1020" y="106"/>
                            </a:lnTo>
                            <a:close/>
                          </a:path>
                        </a:pathLst>
                      </a:custGeom>
                      <a:solidFill>
                        <a:srgbClr val="600060"/>
                      </a:solidFill>
                      <a:ln w="9525">
                        <a:noFill/>
                        <a:round/>
                        <a:headEnd/>
                        <a:tailEnd/>
                      </a:ln>
                    </p:spPr>
                    <p:txBody>
                      <a:bodyPr/>
                      <a:lstStyle/>
                      <a:p>
                        <a:endParaRPr lang="cs-CZ"/>
                      </a:p>
                    </p:txBody>
                  </p:sp>
                  <p:grpSp>
                    <p:nvGrpSpPr>
                      <p:cNvPr id="11429" name="Group 188"/>
                      <p:cNvGrpSpPr>
                        <a:grpSpLocks/>
                      </p:cNvGrpSpPr>
                      <p:nvPr/>
                    </p:nvGrpSpPr>
                    <p:grpSpPr bwMode="auto">
                      <a:xfrm>
                        <a:off x="2029" y="1565"/>
                        <a:ext cx="191" cy="46"/>
                        <a:chOff x="2029" y="1565"/>
                        <a:chExt cx="191" cy="46"/>
                      </a:xfrm>
                    </p:grpSpPr>
                    <p:grpSp>
                      <p:nvGrpSpPr>
                        <p:cNvPr id="11430" name="Group 189"/>
                        <p:cNvGrpSpPr>
                          <a:grpSpLocks/>
                        </p:cNvGrpSpPr>
                        <p:nvPr/>
                      </p:nvGrpSpPr>
                      <p:grpSpPr bwMode="auto">
                        <a:xfrm>
                          <a:off x="2029" y="1579"/>
                          <a:ext cx="191" cy="32"/>
                          <a:chOff x="2029" y="1579"/>
                          <a:chExt cx="191" cy="32"/>
                        </a:xfrm>
                      </p:grpSpPr>
                      <p:sp>
                        <p:nvSpPr>
                          <p:cNvPr id="11427" name="Freeform 190"/>
                          <p:cNvSpPr>
                            <a:spLocks/>
                          </p:cNvSpPr>
                          <p:nvPr/>
                        </p:nvSpPr>
                        <p:spPr bwMode="auto">
                          <a:xfrm>
                            <a:off x="2029" y="1580"/>
                            <a:ext cx="191" cy="27"/>
                          </a:xfrm>
                          <a:custGeom>
                            <a:avLst/>
                            <a:gdLst>
                              <a:gd name="T0" fmla="*/ 38 w 956"/>
                              <a:gd name="T1" fmla="*/ 0 h 134"/>
                              <a:gd name="T2" fmla="*/ 24 w 956"/>
                              <a:gd name="T3" fmla="*/ 2 h 134"/>
                              <a:gd name="T4" fmla="*/ 21 w 956"/>
                              <a:gd name="T5" fmla="*/ 2 h 134"/>
                              <a:gd name="T6" fmla="*/ 19 w 956"/>
                              <a:gd name="T7" fmla="*/ 1 h 134"/>
                              <a:gd name="T8" fmla="*/ 17 w 956"/>
                              <a:gd name="T9" fmla="*/ 1 h 134"/>
                              <a:gd name="T10" fmla="*/ 15 w 956"/>
                              <a:gd name="T11" fmla="*/ 1 h 134"/>
                              <a:gd name="T12" fmla="*/ 13 w 956"/>
                              <a:gd name="T13" fmla="*/ 1 h 134"/>
                              <a:gd name="T14" fmla="*/ 11 w 956"/>
                              <a:gd name="T15" fmla="*/ 1 h 134"/>
                              <a:gd name="T16" fmla="*/ 10 w 956"/>
                              <a:gd name="T17" fmla="*/ 1 h 134"/>
                              <a:gd name="T18" fmla="*/ 8 w 956"/>
                              <a:gd name="T19" fmla="*/ 2 h 134"/>
                              <a:gd name="T20" fmla="*/ 6 w 956"/>
                              <a:gd name="T21" fmla="*/ 2 h 134"/>
                              <a:gd name="T22" fmla="*/ 5 w 956"/>
                              <a:gd name="T23" fmla="*/ 3 h 134"/>
                              <a:gd name="T24" fmla="*/ 3 w 956"/>
                              <a:gd name="T25" fmla="*/ 3 h 134"/>
                              <a:gd name="T26" fmla="*/ 2 w 956"/>
                              <a:gd name="T27" fmla="*/ 3 h 134"/>
                              <a:gd name="T28" fmla="*/ 1 w 956"/>
                              <a:gd name="T29" fmla="*/ 4 h 134"/>
                              <a:gd name="T30" fmla="*/ 0 w 956"/>
                              <a:gd name="T31" fmla="*/ 5 h 134"/>
                              <a:gd name="T32" fmla="*/ 0 w 956"/>
                              <a:gd name="T33" fmla="*/ 5 h 134"/>
                              <a:gd name="T34" fmla="*/ 2 w 956"/>
                              <a:gd name="T35" fmla="*/ 5 h 134"/>
                              <a:gd name="T36" fmla="*/ 3 w 956"/>
                              <a:gd name="T37" fmla="*/ 4 h 134"/>
                              <a:gd name="T38" fmla="*/ 4 w 956"/>
                              <a:gd name="T39" fmla="*/ 4 h 134"/>
                              <a:gd name="T40" fmla="*/ 6 w 956"/>
                              <a:gd name="T41" fmla="*/ 4 h 134"/>
                              <a:gd name="T42" fmla="*/ 7 w 956"/>
                              <a:gd name="T43" fmla="*/ 3 h 134"/>
                              <a:gd name="T44" fmla="*/ 9 w 956"/>
                              <a:gd name="T45" fmla="*/ 3 h 134"/>
                              <a:gd name="T46" fmla="*/ 11 w 956"/>
                              <a:gd name="T47" fmla="*/ 3 h 134"/>
                              <a:gd name="T48" fmla="*/ 14 w 956"/>
                              <a:gd name="T49" fmla="*/ 2 h 134"/>
                              <a:gd name="T50" fmla="*/ 16 w 956"/>
                              <a:gd name="T51" fmla="*/ 3 h 134"/>
                              <a:gd name="T52" fmla="*/ 19 w 956"/>
                              <a:gd name="T53" fmla="*/ 3 h 134"/>
                              <a:gd name="T54" fmla="*/ 21 w 956"/>
                              <a:gd name="T55" fmla="*/ 3 h 134"/>
                              <a:gd name="T56" fmla="*/ 23 w 956"/>
                              <a:gd name="T57" fmla="*/ 3 h 134"/>
                              <a:gd name="T58" fmla="*/ 38 w 956"/>
                              <a:gd name="T59" fmla="*/ 0 h 1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34"/>
                              <a:gd name="T92" fmla="*/ 956 w 956"/>
                              <a:gd name="T93" fmla="*/ 134 h 1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34">
                                <a:moveTo>
                                  <a:pt x="956" y="0"/>
                                </a:moveTo>
                                <a:lnTo>
                                  <a:pt x="597" y="47"/>
                                </a:lnTo>
                                <a:lnTo>
                                  <a:pt x="535" y="39"/>
                                </a:lnTo>
                                <a:lnTo>
                                  <a:pt x="480" y="35"/>
                                </a:lnTo>
                                <a:lnTo>
                                  <a:pt x="428" y="34"/>
                                </a:lnTo>
                                <a:lnTo>
                                  <a:pt x="374" y="31"/>
                                </a:lnTo>
                                <a:lnTo>
                                  <a:pt x="325" y="33"/>
                                </a:lnTo>
                                <a:lnTo>
                                  <a:pt x="281" y="35"/>
                                </a:lnTo>
                                <a:lnTo>
                                  <a:pt x="242" y="36"/>
                                </a:lnTo>
                                <a:lnTo>
                                  <a:pt x="193" y="42"/>
                                </a:lnTo>
                                <a:lnTo>
                                  <a:pt x="153" y="51"/>
                                </a:lnTo>
                                <a:lnTo>
                                  <a:pt x="114" y="63"/>
                                </a:lnTo>
                                <a:lnTo>
                                  <a:pt x="79" y="75"/>
                                </a:lnTo>
                                <a:lnTo>
                                  <a:pt x="52" y="85"/>
                                </a:lnTo>
                                <a:lnTo>
                                  <a:pt x="23" y="100"/>
                                </a:lnTo>
                                <a:lnTo>
                                  <a:pt x="0" y="118"/>
                                </a:lnTo>
                                <a:lnTo>
                                  <a:pt x="5" y="134"/>
                                </a:lnTo>
                                <a:lnTo>
                                  <a:pt x="43" y="120"/>
                                </a:lnTo>
                                <a:lnTo>
                                  <a:pt x="77" y="107"/>
                                </a:lnTo>
                                <a:lnTo>
                                  <a:pt x="110" y="96"/>
                                </a:lnTo>
                                <a:lnTo>
                                  <a:pt x="144" y="87"/>
                                </a:lnTo>
                                <a:lnTo>
                                  <a:pt x="185" y="75"/>
                                </a:lnTo>
                                <a:lnTo>
                                  <a:pt x="220" y="68"/>
                                </a:lnTo>
                                <a:lnTo>
                                  <a:pt x="271" y="63"/>
                                </a:lnTo>
                                <a:lnTo>
                                  <a:pt x="340" y="62"/>
                                </a:lnTo>
                                <a:lnTo>
                                  <a:pt x="400" y="65"/>
                                </a:lnTo>
                                <a:lnTo>
                                  <a:pt x="465" y="65"/>
                                </a:lnTo>
                                <a:lnTo>
                                  <a:pt x="514" y="68"/>
                                </a:lnTo>
                                <a:lnTo>
                                  <a:pt x="565" y="77"/>
                                </a:lnTo>
                                <a:lnTo>
                                  <a:pt x="956" y="0"/>
                                </a:lnTo>
                                <a:close/>
                              </a:path>
                            </a:pathLst>
                          </a:custGeom>
                          <a:solidFill>
                            <a:srgbClr val="800080"/>
                          </a:solidFill>
                          <a:ln w="9525">
                            <a:noFill/>
                            <a:round/>
                            <a:headEnd/>
                            <a:tailEnd/>
                          </a:ln>
                        </p:spPr>
                        <p:txBody>
                          <a:bodyPr/>
                          <a:lstStyle/>
                          <a:p>
                            <a:endParaRPr lang="cs-CZ"/>
                          </a:p>
                        </p:txBody>
                      </p:sp>
                      <p:sp>
                        <p:nvSpPr>
                          <p:cNvPr id="11428" name="Freeform 191"/>
                          <p:cNvSpPr>
                            <a:spLocks/>
                          </p:cNvSpPr>
                          <p:nvPr/>
                        </p:nvSpPr>
                        <p:spPr bwMode="auto">
                          <a:xfrm>
                            <a:off x="2029" y="1579"/>
                            <a:ext cx="191" cy="32"/>
                          </a:xfrm>
                          <a:custGeom>
                            <a:avLst/>
                            <a:gdLst>
                              <a:gd name="T0" fmla="*/ 38 w 956"/>
                              <a:gd name="T1" fmla="*/ 0 h 158"/>
                              <a:gd name="T2" fmla="*/ 24 w 956"/>
                              <a:gd name="T3" fmla="*/ 3 h 158"/>
                              <a:gd name="T4" fmla="*/ 21 w 956"/>
                              <a:gd name="T5" fmla="*/ 3 h 158"/>
                              <a:gd name="T6" fmla="*/ 19 w 956"/>
                              <a:gd name="T7" fmla="*/ 2 h 158"/>
                              <a:gd name="T8" fmla="*/ 17 w 956"/>
                              <a:gd name="T9" fmla="*/ 2 h 158"/>
                              <a:gd name="T10" fmla="*/ 15 w 956"/>
                              <a:gd name="T11" fmla="*/ 2 h 158"/>
                              <a:gd name="T12" fmla="*/ 13 w 956"/>
                              <a:gd name="T13" fmla="*/ 2 h 158"/>
                              <a:gd name="T14" fmla="*/ 11 w 956"/>
                              <a:gd name="T15" fmla="*/ 2 h 158"/>
                              <a:gd name="T16" fmla="*/ 10 w 956"/>
                              <a:gd name="T17" fmla="*/ 2 h 158"/>
                              <a:gd name="T18" fmla="*/ 8 w 956"/>
                              <a:gd name="T19" fmla="*/ 3 h 158"/>
                              <a:gd name="T20" fmla="*/ 6 w 956"/>
                              <a:gd name="T21" fmla="*/ 3 h 158"/>
                              <a:gd name="T22" fmla="*/ 5 w 956"/>
                              <a:gd name="T23" fmla="*/ 3 h 158"/>
                              <a:gd name="T24" fmla="*/ 3 w 956"/>
                              <a:gd name="T25" fmla="*/ 4 h 158"/>
                              <a:gd name="T26" fmla="*/ 2 w 956"/>
                              <a:gd name="T27" fmla="*/ 4 h 158"/>
                              <a:gd name="T28" fmla="*/ 1 w 956"/>
                              <a:gd name="T29" fmla="*/ 5 h 158"/>
                              <a:gd name="T30" fmla="*/ 0 w 956"/>
                              <a:gd name="T31" fmla="*/ 6 h 158"/>
                              <a:gd name="T32" fmla="*/ 0 w 956"/>
                              <a:gd name="T33" fmla="*/ 6 h 158"/>
                              <a:gd name="T34" fmla="*/ 2 w 956"/>
                              <a:gd name="T35" fmla="*/ 6 h 158"/>
                              <a:gd name="T36" fmla="*/ 3 w 956"/>
                              <a:gd name="T37" fmla="*/ 5 h 158"/>
                              <a:gd name="T38" fmla="*/ 4 w 956"/>
                              <a:gd name="T39" fmla="*/ 5 h 158"/>
                              <a:gd name="T40" fmla="*/ 6 w 956"/>
                              <a:gd name="T41" fmla="*/ 4 h 158"/>
                              <a:gd name="T42" fmla="*/ 7 w 956"/>
                              <a:gd name="T43" fmla="*/ 4 h 158"/>
                              <a:gd name="T44" fmla="*/ 9 w 956"/>
                              <a:gd name="T45" fmla="*/ 4 h 158"/>
                              <a:gd name="T46" fmla="*/ 11 w 956"/>
                              <a:gd name="T47" fmla="*/ 3 h 158"/>
                              <a:gd name="T48" fmla="*/ 14 w 956"/>
                              <a:gd name="T49" fmla="*/ 3 h 158"/>
                              <a:gd name="T50" fmla="*/ 16 w 956"/>
                              <a:gd name="T51" fmla="*/ 4 h 158"/>
                              <a:gd name="T52" fmla="*/ 19 w 956"/>
                              <a:gd name="T53" fmla="*/ 4 h 158"/>
                              <a:gd name="T54" fmla="*/ 21 w 956"/>
                              <a:gd name="T55" fmla="*/ 4 h 158"/>
                              <a:gd name="T56" fmla="*/ 23 w 956"/>
                              <a:gd name="T57" fmla="*/ 4 h 158"/>
                              <a:gd name="T58" fmla="*/ 38 w 956"/>
                              <a:gd name="T59" fmla="*/ 0 h 1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58"/>
                              <a:gd name="T92" fmla="*/ 956 w 956"/>
                              <a:gd name="T93" fmla="*/ 158 h 1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58">
                                <a:moveTo>
                                  <a:pt x="956" y="0"/>
                                </a:moveTo>
                                <a:lnTo>
                                  <a:pt x="597" y="71"/>
                                </a:lnTo>
                                <a:lnTo>
                                  <a:pt x="535" y="62"/>
                                </a:lnTo>
                                <a:lnTo>
                                  <a:pt x="480" y="58"/>
                                </a:lnTo>
                                <a:lnTo>
                                  <a:pt x="428" y="56"/>
                                </a:lnTo>
                                <a:lnTo>
                                  <a:pt x="374" y="53"/>
                                </a:lnTo>
                                <a:lnTo>
                                  <a:pt x="325" y="55"/>
                                </a:lnTo>
                                <a:lnTo>
                                  <a:pt x="281" y="58"/>
                                </a:lnTo>
                                <a:lnTo>
                                  <a:pt x="242" y="59"/>
                                </a:lnTo>
                                <a:lnTo>
                                  <a:pt x="193" y="66"/>
                                </a:lnTo>
                                <a:lnTo>
                                  <a:pt x="153" y="75"/>
                                </a:lnTo>
                                <a:lnTo>
                                  <a:pt x="114" y="86"/>
                                </a:lnTo>
                                <a:lnTo>
                                  <a:pt x="79" y="98"/>
                                </a:lnTo>
                                <a:lnTo>
                                  <a:pt x="52" y="109"/>
                                </a:lnTo>
                                <a:lnTo>
                                  <a:pt x="23" y="123"/>
                                </a:lnTo>
                                <a:lnTo>
                                  <a:pt x="0" y="141"/>
                                </a:lnTo>
                                <a:lnTo>
                                  <a:pt x="5" y="158"/>
                                </a:lnTo>
                                <a:lnTo>
                                  <a:pt x="43" y="144"/>
                                </a:lnTo>
                                <a:lnTo>
                                  <a:pt x="77" y="130"/>
                                </a:lnTo>
                                <a:lnTo>
                                  <a:pt x="110" y="119"/>
                                </a:lnTo>
                                <a:lnTo>
                                  <a:pt x="144" y="111"/>
                                </a:lnTo>
                                <a:lnTo>
                                  <a:pt x="185" y="98"/>
                                </a:lnTo>
                                <a:lnTo>
                                  <a:pt x="220" y="91"/>
                                </a:lnTo>
                                <a:lnTo>
                                  <a:pt x="271" y="86"/>
                                </a:lnTo>
                                <a:lnTo>
                                  <a:pt x="340" y="85"/>
                                </a:lnTo>
                                <a:lnTo>
                                  <a:pt x="400" y="88"/>
                                </a:lnTo>
                                <a:lnTo>
                                  <a:pt x="465" y="88"/>
                                </a:lnTo>
                                <a:lnTo>
                                  <a:pt x="514" y="91"/>
                                </a:lnTo>
                                <a:lnTo>
                                  <a:pt x="565" y="100"/>
                                </a:lnTo>
                                <a:lnTo>
                                  <a:pt x="956" y="0"/>
                                </a:lnTo>
                                <a:close/>
                              </a:path>
                            </a:pathLst>
                          </a:custGeom>
                          <a:solidFill>
                            <a:srgbClr val="400040"/>
                          </a:solidFill>
                          <a:ln w="9525">
                            <a:noFill/>
                            <a:round/>
                            <a:headEnd/>
                            <a:tailEnd/>
                          </a:ln>
                        </p:spPr>
                        <p:txBody>
                          <a:bodyPr/>
                          <a:lstStyle/>
                          <a:p>
                            <a:endParaRPr lang="cs-CZ"/>
                          </a:p>
                        </p:txBody>
                      </p:sp>
                    </p:grpSp>
                    <p:sp>
                      <p:nvSpPr>
                        <p:cNvPr id="11426" name="Freeform 192"/>
                        <p:cNvSpPr>
                          <a:spLocks/>
                        </p:cNvSpPr>
                        <p:nvPr/>
                      </p:nvSpPr>
                      <p:spPr bwMode="auto">
                        <a:xfrm>
                          <a:off x="2032" y="1565"/>
                          <a:ext cx="137" cy="16"/>
                        </a:xfrm>
                        <a:custGeom>
                          <a:avLst/>
                          <a:gdLst>
                            <a:gd name="T0" fmla="*/ 0 w 687"/>
                            <a:gd name="T1" fmla="*/ 3 h 78"/>
                            <a:gd name="T2" fmla="*/ 1 w 687"/>
                            <a:gd name="T3" fmla="*/ 3 h 78"/>
                            <a:gd name="T4" fmla="*/ 3 w 687"/>
                            <a:gd name="T5" fmla="*/ 2 h 78"/>
                            <a:gd name="T6" fmla="*/ 4 w 687"/>
                            <a:gd name="T7" fmla="*/ 1 h 78"/>
                            <a:gd name="T8" fmla="*/ 6 w 687"/>
                            <a:gd name="T9" fmla="*/ 1 h 78"/>
                            <a:gd name="T10" fmla="*/ 8 w 687"/>
                            <a:gd name="T11" fmla="*/ 0 h 78"/>
                            <a:gd name="T12" fmla="*/ 10 w 687"/>
                            <a:gd name="T13" fmla="*/ 0 h 78"/>
                            <a:gd name="T14" fmla="*/ 13 w 687"/>
                            <a:gd name="T15" fmla="*/ 0 h 78"/>
                            <a:gd name="T16" fmla="*/ 14 w 687"/>
                            <a:gd name="T17" fmla="*/ 0 h 78"/>
                            <a:gd name="T18" fmla="*/ 17 w 687"/>
                            <a:gd name="T19" fmla="*/ 0 h 78"/>
                            <a:gd name="T20" fmla="*/ 19 w 687"/>
                            <a:gd name="T21" fmla="*/ 0 h 78"/>
                            <a:gd name="T22" fmla="*/ 20 w 687"/>
                            <a:gd name="T23" fmla="*/ 1 h 78"/>
                            <a:gd name="T24" fmla="*/ 22 w 687"/>
                            <a:gd name="T25" fmla="*/ 1 h 78"/>
                            <a:gd name="T26" fmla="*/ 24 w 687"/>
                            <a:gd name="T27" fmla="*/ 2 h 78"/>
                            <a:gd name="T28" fmla="*/ 26 w 687"/>
                            <a:gd name="T29" fmla="*/ 2 h 78"/>
                            <a:gd name="T30" fmla="*/ 27 w 687"/>
                            <a:gd name="T31" fmla="*/ 3 h 7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87"/>
                            <a:gd name="T49" fmla="*/ 0 h 78"/>
                            <a:gd name="T50" fmla="*/ 687 w 687"/>
                            <a:gd name="T51" fmla="*/ 78 h 7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87" h="78">
                              <a:moveTo>
                                <a:pt x="0" y="78"/>
                              </a:moveTo>
                              <a:lnTo>
                                <a:pt x="32" y="62"/>
                              </a:lnTo>
                              <a:lnTo>
                                <a:pt x="65" y="47"/>
                              </a:lnTo>
                              <a:lnTo>
                                <a:pt x="111" y="34"/>
                              </a:lnTo>
                              <a:lnTo>
                                <a:pt x="161" y="20"/>
                              </a:lnTo>
                              <a:lnTo>
                                <a:pt x="212" y="10"/>
                              </a:lnTo>
                              <a:lnTo>
                                <a:pt x="256" y="4"/>
                              </a:lnTo>
                              <a:lnTo>
                                <a:pt x="318" y="0"/>
                              </a:lnTo>
                              <a:lnTo>
                                <a:pt x="357" y="0"/>
                              </a:lnTo>
                              <a:lnTo>
                                <a:pt x="414" y="3"/>
                              </a:lnTo>
                              <a:lnTo>
                                <a:pt x="469" y="10"/>
                              </a:lnTo>
                              <a:lnTo>
                                <a:pt x="509" y="17"/>
                              </a:lnTo>
                              <a:lnTo>
                                <a:pt x="556" y="26"/>
                              </a:lnTo>
                              <a:lnTo>
                                <a:pt x="601" y="38"/>
                              </a:lnTo>
                              <a:lnTo>
                                <a:pt x="642" y="50"/>
                              </a:lnTo>
                              <a:lnTo>
                                <a:pt x="687" y="68"/>
                              </a:lnTo>
                            </a:path>
                          </a:pathLst>
                        </a:custGeom>
                        <a:noFill/>
                        <a:ln w="4763">
                          <a:solidFill>
                            <a:srgbClr val="E000E0"/>
                          </a:solidFill>
                          <a:round/>
                          <a:headEnd/>
                          <a:tailEnd/>
                        </a:ln>
                      </p:spPr>
                      <p:txBody>
                        <a:bodyPr/>
                        <a:lstStyle/>
                        <a:p>
                          <a:endParaRPr lang="cs-CZ"/>
                        </a:p>
                      </p:txBody>
                    </p:sp>
                  </p:grpSp>
                </p:grpSp>
                <p:grpSp>
                  <p:nvGrpSpPr>
                    <p:cNvPr id="11431" name="Group 193"/>
                    <p:cNvGrpSpPr>
                      <a:grpSpLocks/>
                    </p:cNvGrpSpPr>
                    <p:nvPr/>
                  </p:nvGrpSpPr>
                  <p:grpSpPr bwMode="auto">
                    <a:xfrm>
                      <a:off x="2012" y="1579"/>
                      <a:ext cx="21" cy="32"/>
                      <a:chOff x="2012" y="1579"/>
                      <a:chExt cx="21" cy="32"/>
                    </a:xfrm>
                  </p:grpSpPr>
                  <p:sp>
                    <p:nvSpPr>
                      <p:cNvPr id="11421" name="Freeform 194"/>
                      <p:cNvSpPr>
                        <a:spLocks/>
                      </p:cNvSpPr>
                      <p:nvPr/>
                    </p:nvSpPr>
                    <p:spPr bwMode="auto">
                      <a:xfrm>
                        <a:off x="2012" y="1579"/>
                        <a:ext cx="21" cy="32"/>
                      </a:xfrm>
                      <a:custGeom>
                        <a:avLst/>
                        <a:gdLst>
                          <a:gd name="T0" fmla="*/ 1 w 106"/>
                          <a:gd name="T1" fmla="*/ 0 h 160"/>
                          <a:gd name="T2" fmla="*/ 1 w 106"/>
                          <a:gd name="T3" fmla="*/ 0 h 160"/>
                          <a:gd name="T4" fmla="*/ 0 w 106"/>
                          <a:gd name="T5" fmla="*/ 1 h 160"/>
                          <a:gd name="T6" fmla="*/ 0 w 106"/>
                          <a:gd name="T7" fmla="*/ 1 h 160"/>
                          <a:gd name="T8" fmla="*/ 0 w 106"/>
                          <a:gd name="T9" fmla="*/ 2 h 160"/>
                          <a:gd name="T10" fmla="*/ 0 w 106"/>
                          <a:gd name="T11" fmla="*/ 2 h 160"/>
                          <a:gd name="T12" fmla="*/ 0 w 106"/>
                          <a:gd name="T13" fmla="*/ 3 h 160"/>
                          <a:gd name="T14" fmla="*/ 0 w 106"/>
                          <a:gd name="T15" fmla="*/ 4 h 160"/>
                          <a:gd name="T16" fmla="*/ 0 w 106"/>
                          <a:gd name="T17" fmla="*/ 4 h 160"/>
                          <a:gd name="T18" fmla="*/ 1 w 106"/>
                          <a:gd name="T19" fmla="*/ 5 h 160"/>
                          <a:gd name="T20" fmla="*/ 1 w 106"/>
                          <a:gd name="T21" fmla="*/ 5 h 160"/>
                          <a:gd name="T22" fmla="*/ 1 w 106"/>
                          <a:gd name="T23" fmla="*/ 6 h 160"/>
                          <a:gd name="T24" fmla="*/ 2 w 106"/>
                          <a:gd name="T25" fmla="*/ 6 h 160"/>
                          <a:gd name="T26" fmla="*/ 2 w 106"/>
                          <a:gd name="T27" fmla="*/ 6 h 160"/>
                          <a:gd name="T28" fmla="*/ 2 w 106"/>
                          <a:gd name="T29" fmla="*/ 6 h 160"/>
                          <a:gd name="T30" fmla="*/ 3 w 106"/>
                          <a:gd name="T31" fmla="*/ 6 h 160"/>
                          <a:gd name="T32" fmla="*/ 3 w 106"/>
                          <a:gd name="T33" fmla="*/ 6 h 160"/>
                          <a:gd name="T34" fmla="*/ 4 w 106"/>
                          <a:gd name="T35" fmla="*/ 6 h 160"/>
                          <a:gd name="T36" fmla="*/ 4 w 106"/>
                          <a:gd name="T37" fmla="*/ 6 h 160"/>
                          <a:gd name="T38" fmla="*/ 4 w 106"/>
                          <a:gd name="T39" fmla="*/ 5 h 160"/>
                          <a:gd name="T40" fmla="*/ 4 w 106"/>
                          <a:gd name="T41" fmla="*/ 5 h 160"/>
                          <a:gd name="T42" fmla="*/ 4 w 106"/>
                          <a:gd name="T43" fmla="*/ 4 h 160"/>
                          <a:gd name="T44" fmla="*/ 4 w 106"/>
                          <a:gd name="T45" fmla="*/ 3 h 160"/>
                          <a:gd name="T46" fmla="*/ 4 w 106"/>
                          <a:gd name="T47" fmla="*/ 3 h 160"/>
                          <a:gd name="T48" fmla="*/ 4 w 106"/>
                          <a:gd name="T49" fmla="*/ 2 h 160"/>
                          <a:gd name="T50" fmla="*/ 4 w 106"/>
                          <a:gd name="T51" fmla="*/ 2 h 160"/>
                          <a:gd name="T52" fmla="*/ 3 w 106"/>
                          <a:gd name="T53" fmla="*/ 1 h 160"/>
                          <a:gd name="T54" fmla="*/ 3 w 106"/>
                          <a:gd name="T55" fmla="*/ 1 h 160"/>
                          <a:gd name="T56" fmla="*/ 3 w 106"/>
                          <a:gd name="T57" fmla="*/ 1 h 160"/>
                          <a:gd name="T58" fmla="*/ 2 w 106"/>
                          <a:gd name="T59" fmla="*/ 0 h 160"/>
                          <a:gd name="T60" fmla="*/ 2 w 106"/>
                          <a:gd name="T61" fmla="*/ 0 h 160"/>
                          <a:gd name="T62" fmla="*/ 1 w 106"/>
                          <a:gd name="T63" fmla="*/ 0 h 160"/>
                          <a:gd name="T64" fmla="*/ 1 w 106"/>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6"/>
                          <a:gd name="T100" fmla="*/ 0 h 160"/>
                          <a:gd name="T101" fmla="*/ 106 w 106"/>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6" h="160">
                            <a:moveTo>
                              <a:pt x="24" y="3"/>
                            </a:moveTo>
                            <a:lnTo>
                              <a:pt x="15" y="10"/>
                            </a:lnTo>
                            <a:lnTo>
                              <a:pt x="8" y="18"/>
                            </a:lnTo>
                            <a:lnTo>
                              <a:pt x="3" y="30"/>
                            </a:lnTo>
                            <a:lnTo>
                              <a:pt x="0" y="43"/>
                            </a:lnTo>
                            <a:lnTo>
                              <a:pt x="0" y="59"/>
                            </a:lnTo>
                            <a:lnTo>
                              <a:pt x="1" y="77"/>
                            </a:lnTo>
                            <a:lnTo>
                              <a:pt x="5" y="91"/>
                            </a:lnTo>
                            <a:lnTo>
                              <a:pt x="10" y="104"/>
                            </a:lnTo>
                            <a:lnTo>
                              <a:pt x="15" y="114"/>
                            </a:lnTo>
                            <a:lnTo>
                              <a:pt x="22" y="127"/>
                            </a:lnTo>
                            <a:lnTo>
                              <a:pt x="32" y="138"/>
                            </a:lnTo>
                            <a:lnTo>
                              <a:pt x="42" y="149"/>
                            </a:lnTo>
                            <a:lnTo>
                              <a:pt x="51" y="155"/>
                            </a:lnTo>
                            <a:lnTo>
                              <a:pt x="60" y="159"/>
                            </a:lnTo>
                            <a:lnTo>
                              <a:pt x="70" y="160"/>
                            </a:lnTo>
                            <a:lnTo>
                              <a:pt x="78" y="160"/>
                            </a:lnTo>
                            <a:lnTo>
                              <a:pt x="89" y="156"/>
                            </a:lnTo>
                            <a:lnTo>
                              <a:pt x="96" y="145"/>
                            </a:lnTo>
                            <a:lnTo>
                              <a:pt x="101" y="133"/>
                            </a:lnTo>
                            <a:lnTo>
                              <a:pt x="105" y="116"/>
                            </a:lnTo>
                            <a:lnTo>
                              <a:pt x="106" y="101"/>
                            </a:lnTo>
                            <a:lnTo>
                              <a:pt x="106" y="83"/>
                            </a:lnTo>
                            <a:lnTo>
                              <a:pt x="103" y="68"/>
                            </a:lnTo>
                            <a:lnTo>
                              <a:pt x="99" y="53"/>
                            </a:lnTo>
                            <a:lnTo>
                              <a:pt x="94" y="42"/>
                            </a:lnTo>
                            <a:lnTo>
                              <a:pt x="88" y="32"/>
                            </a:lnTo>
                            <a:lnTo>
                              <a:pt x="78" y="22"/>
                            </a:lnTo>
                            <a:lnTo>
                              <a:pt x="68" y="13"/>
                            </a:lnTo>
                            <a:lnTo>
                              <a:pt x="56" y="5"/>
                            </a:lnTo>
                            <a:lnTo>
                              <a:pt x="46" y="1"/>
                            </a:lnTo>
                            <a:lnTo>
                              <a:pt x="35" y="0"/>
                            </a:lnTo>
                            <a:lnTo>
                              <a:pt x="24" y="3"/>
                            </a:lnTo>
                            <a:close/>
                          </a:path>
                        </a:pathLst>
                      </a:custGeom>
                      <a:solidFill>
                        <a:srgbClr val="800080"/>
                      </a:solidFill>
                      <a:ln w="3175">
                        <a:solidFill>
                          <a:srgbClr val="400040"/>
                        </a:solidFill>
                        <a:round/>
                        <a:headEnd/>
                        <a:tailEnd/>
                      </a:ln>
                    </p:spPr>
                    <p:txBody>
                      <a:bodyPr/>
                      <a:lstStyle/>
                      <a:p>
                        <a:endParaRPr lang="cs-CZ"/>
                      </a:p>
                    </p:txBody>
                  </p:sp>
                  <p:sp>
                    <p:nvSpPr>
                      <p:cNvPr id="11422" name="Freeform 195"/>
                      <p:cNvSpPr>
                        <a:spLocks/>
                      </p:cNvSpPr>
                      <p:nvPr/>
                    </p:nvSpPr>
                    <p:spPr bwMode="auto">
                      <a:xfrm>
                        <a:off x="2016" y="1584"/>
                        <a:ext cx="14" cy="21"/>
                      </a:xfrm>
                      <a:custGeom>
                        <a:avLst/>
                        <a:gdLst>
                          <a:gd name="T0" fmla="*/ 1 w 71"/>
                          <a:gd name="T1" fmla="*/ 0 h 108"/>
                          <a:gd name="T2" fmla="*/ 0 w 71"/>
                          <a:gd name="T3" fmla="*/ 0 h 108"/>
                          <a:gd name="T4" fmla="*/ 0 w 71"/>
                          <a:gd name="T5" fmla="*/ 1 h 108"/>
                          <a:gd name="T6" fmla="*/ 0 w 71"/>
                          <a:gd name="T7" fmla="*/ 1 h 108"/>
                          <a:gd name="T8" fmla="*/ 0 w 71"/>
                          <a:gd name="T9" fmla="*/ 1 h 108"/>
                          <a:gd name="T10" fmla="*/ 0 w 71"/>
                          <a:gd name="T11" fmla="*/ 2 h 108"/>
                          <a:gd name="T12" fmla="*/ 0 w 71"/>
                          <a:gd name="T13" fmla="*/ 2 h 108"/>
                          <a:gd name="T14" fmla="*/ 0 w 71"/>
                          <a:gd name="T15" fmla="*/ 2 h 108"/>
                          <a:gd name="T16" fmla="*/ 0 w 71"/>
                          <a:gd name="T17" fmla="*/ 3 h 108"/>
                          <a:gd name="T18" fmla="*/ 0 w 71"/>
                          <a:gd name="T19" fmla="*/ 3 h 108"/>
                          <a:gd name="T20" fmla="*/ 1 w 71"/>
                          <a:gd name="T21" fmla="*/ 3 h 108"/>
                          <a:gd name="T22" fmla="*/ 1 w 71"/>
                          <a:gd name="T23" fmla="*/ 4 h 108"/>
                          <a:gd name="T24" fmla="*/ 1 w 71"/>
                          <a:gd name="T25" fmla="*/ 4 h 108"/>
                          <a:gd name="T26" fmla="*/ 1 w 71"/>
                          <a:gd name="T27" fmla="*/ 4 h 108"/>
                          <a:gd name="T28" fmla="*/ 2 w 71"/>
                          <a:gd name="T29" fmla="*/ 4 h 108"/>
                          <a:gd name="T30" fmla="*/ 2 w 71"/>
                          <a:gd name="T31" fmla="*/ 4 h 108"/>
                          <a:gd name="T32" fmla="*/ 2 w 71"/>
                          <a:gd name="T33" fmla="*/ 4 h 108"/>
                          <a:gd name="T34" fmla="*/ 2 w 71"/>
                          <a:gd name="T35" fmla="*/ 4 h 108"/>
                          <a:gd name="T36" fmla="*/ 3 w 71"/>
                          <a:gd name="T37" fmla="*/ 4 h 108"/>
                          <a:gd name="T38" fmla="*/ 3 w 71"/>
                          <a:gd name="T39" fmla="*/ 4 h 108"/>
                          <a:gd name="T40" fmla="*/ 3 w 71"/>
                          <a:gd name="T41" fmla="*/ 3 h 108"/>
                          <a:gd name="T42" fmla="*/ 3 w 71"/>
                          <a:gd name="T43" fmla="*/ 3 h 108"/>
                          <a:gd name="T44" fmla="*/ 3 w 71"/>
                          <a:gd name="T45" fmla="*/ 2 h 108"/>
                          <a:gd name="T46" fmla="*/ 3 w 71"/>
                          <a:gd name="T47" fmla="*/ 2 h 108"/>
                          <a:gd name="T48" fmla="*/ 3 w 71"/>
                          <a:gd name="T49" fmla="*/ 1 h 108"/>
                          <a:gd name="T50" fmla="*/ 2 w 71"/>
                          <a:gd name="T51" fmla="*/ 1 h 108"/>
                          <a:gd name="T52" fmla="*/ 2 w 71"/>
                          <a:gd name="T53" fmla="*/ 1 h 108"/>
                          <a:gd name="T54" fmla="*/ 2 w 71"/>
                          <a:gd name="T55" fmla="*/ 1 h 108"/>
                          <a:gd name="T56" fmla="*/ 2 w 71"/>
                          <a:gd name="T57" fmla="*/ 0 h 108"/>
                          <a:gd name="T58" fmla="*/ 1 w 71"/>
                          <a:gd name="T59" fmla="*/ 0 h 108"/>
                          <a:gd name="T60" fmla="*/ 1 w 71"/>
                          <a:gd name="T61" fmla="*/ 0 h 108"/>
                          <a:gd name="T62" fmla="*/ 1 w 71"/>
                          <a:gd name="T63" fmla="*/ 0 h 108"/>
                          <a:gd name="T64" fmla="*/ 1 w 71"/>
                          <a:gd name="T65" fmla="*/ 0 h 10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1"/>
                          <a:gd name="T100" fmla="*/ 0 h 108"/>
                          <a:gd name="T101" fmla="*/ 71 w 71"/>
                          <a:gd name="T102" fmla="*/ 108 h 10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1" h="108">
                            <a:moveTo>
                              <a:pt x="16" y="3"/>
                            </a:moveTo>
                            <a:lnTo>
                              <a:pt x="10" y="7"/>
                            </a:lnTo>
                            <a:lnTo>
                              <a:pt x="5" y="13"/>
                            </a:lnTo>
                            <a:lnTo>
                              <a:pt x="2" y="20"/>
                            </a:lnTo>
                            <a:lnTo>
                              <a:pt x="0" y="29"/>
                            </a:lnTo>
                            <a:lnTo>
                              <a:pt x="0" y="40"/>
                            </a:lnTo>
                            <a:lnTo>
                              <a:pt x="0" y="52"/>
                            </a:lnTo>
                            <a:lnTo>
                              <a:pt x="3" y="62"/>
                            </a:lnTo>
                            <a:lnTo>
                              <a:pt x="6" y="71"/>
                            </a:lnTo>
                            <a:lnTo>
                              <a:pt x="10" y="77"/>
                            </a:lnTo>
                            <a:lnTo>
                              <a:pt x="14" y="87"/>
                            </a:lnTo>
                            <a:lnTo>
                              <a:pt x="21" y="94"/>
                            </a:lnTo>
                            <a:lnTo>
                              <a:pt x="28" y="101"/>
                            </a:lnTo>
                            <a:lnTo>
                              <a:pt x="34" y="105"/>
                            </a:lnTo>
                            <a:lnTo>
                              <a:pt x="40" y="108"/>
                            </a:lnTo>
                            <a:lnTo>
                              <a:pt x="47" y="108"/>
                            </a:lnTo>
                            <a:lnTo>
                              <a:pt x="52" y="108"/>
                            </a:lnTo>
                            <a:lnTo>
                              <a:pt x="59" y="106"/>
                            </a:lnTo>
                            <a:lnTo>
                              <a:pt x="64" y="99"/>
                            </a:lnTo>
                            <a:lnTo>
                              <a:pt x="67" y="91"/>
                            </a:lnTo>
                            <a:lnTo>
                              <a:pt x="71" y="78"/>
                            </a:lnTo>
                            <a:lnTo>
                              <a:pt x="71" y="69"/>
                            </a:lnTo>
                            <a:lnTo>
                              <a:pt x="71" y="57"/>
                            </a:lnTo>
                            <a:lnTo>
                              <a:pt x="68" y="46"/>
                            </a:lnTo>
                            <a:lnTo>
                              <a:pt x="66" y="36"/>
                            </a:lnTo>
                            <a:lnTo>
                              <a:pt x="62" y="28"/>
                            </a:lnTo>
                            <a:lnTo>
                              <a:pt x="58" y="22"/>
                            </a:lnTo>
                            <a:lnTo>
                              <a:pt x="52" y="15"/>
                            </a:lnTo>
                            <a:lnTo>
                              <a:pt x="46" y="9"/>
                            </a:lnTo>
                            <a:lnTo>
                              <a:pt x="38" y="4"/>
                            </a:lnTo>
                            <a:lnTo>
                              <a:pt x="31" y="0"/>
                            </a:lnTo>
                            <a:lnTo>
                              <a:pt x="23" y="0"/>
                            </a:lnTo>
                            <a:lnTo>
                              <a:pt x="16" y="3"/>
                            </a:lnTo>
                            <a:close/>
                          </a:path>
                        </a:pathLst>
                      </a:custGeom>
                      <a:solidFill>
                        <a:srgbClr val="600060"/>
                      </a:solidFill>
                      <a:ln w="3175">
                        <a:solidFill>
                          <a:srgbClr val="400040"/>
                        </a:solidFill>
                        <a:round/>
                        <a:headEnd/>
                        <a:tailEnd/>
                      </a:ln>
                    </p:spPr>
                    <p:txBody>
                      <a:bodyPr/>
                      <a:lstStyle/>
                      <a:p>
                        <a:endParaRPr lang="cs-CZ"/>
                      </a:p>
                    </p:txBody>
                  </p:sp>
                </p:grpSp>
              </p:grpSp>
              <p:grpSp>
                <p:nvGrpSpPr>
                  <p:cNvPr id="11432" name="Group 196"/>
                  <p:cNvGrpSpPr>
                    <a:grpSpLocks/>
                  </p:cNvGrpSpPr>
                  <p:nvPr/>
                </p:nvGrpSpPr>
                <p:grpSpPr bwMode="auto">
                  <a:xfrm>
                    <a:off x="2072" y="1522"/>
                    <a:ext cx="112" cy="183"/>
                    <a:chOff x="2072" y="1522"/>
                    <a:chExt cx="112" cy="183"/>
                  </a:xfrm>
                </p:grpSpPr>
                <p:grpSp>
                  <p:nvGrpSpPr>
                    <p:cNvPr id="11433" name="Group 197"/>
                    <p:cNvGrpSpPr>
                      <a:grpSpLocks/>
                    </p:cNvGrpSpPr>
                    <p:nvPr/>
                  </p:nvGrpSpPr>
                  <p:grpSpPr bwMode="auto">
                    <a:xfrm>
                      <a:off x="2072" y="1522"/>
                      <a:ext cx="112" cy="179"/>
                      <a:chOff x="2072" y="1522"/>
                      <a:chExt cx="112" cy="179"/>
                    </a:xfrm>
                  </p:grpSpPr>
                  <p:sp>
                    <p:nvSpPr>
                      <p:cNvPr id="11413" name="Freeform 198"/>
                      <p:cNvSpPr>
                        <a:spLocks/>
                      </p:cNvSpPr>
                      <p:nvPr/>
                    </p:nvSpPr>
                    <p:spPr bwMode="auto">
                      <a:xfrm>
                        <a:off x="2072" y="1522"/>
                        <a:ext cx="112" cy="179"/>
                      </a:xfrm>
                      <a:custGeom>
                        <a:avLst/>
                        <a:gdLst>
                          <a:gd name="T0" fmla="*/ 0 w 562"/>
                          <a:gd name="T1" fmla="*/ 20 h 898"/>
                          <a:gd name="T2" fmla="*/ 0 w 562"/>
                          <a:gd name="T3" fmla="*/ 18 h 898"/>
                          <a:gd name="T4" fmla="*/ 1 w 562"/>
                          <a:gd name="T5" fmla="*/ 16 h 898"/>
                          <a:gd name="T6" fmla="*/ 1 w 562"/>
                          <a:gd name="T7" fmla="*/ 14 h 898"/>
                          <a:gd name="T8" fmla="*/ 2 w 562"/>
                          <a:gd name="T9" fmla="*/ 12 h 898"/>
                          <a:gd name="T10" fmla="*/ 2 w 562"/>
                          <a:gd name="T11" fmla="*/ 11 h 898"/>
                          <a:gd name="T12" fmla="*/ 3 w 562"/>
                          <a:gd name="T13" fmla="*/ 9 h 898"/>
                          <a:gd name="T14" fmla="*/ 4 w 562"/>
                          <a:gd name="T15" fmla="*/ 8 h 898"/>
                          <a:gd name="T16" fmla="*/ 5 w 562"/>
                          <a:gd name="T17" fmla="*/ 7 h 898"/>
                          <a:gd name="T18" fmla="*/ 6 w 562"/>
                          <a:gd name="T19" fmla="*/ 5 h 898"/>
                          <a:gd name="T20" fmla="*/ 8 w 562"/>
                          <a:gd name="T21" fmla="*/ 4 h 898"/>
                          <a:gd name="T22" fmla="*/ 10 w 562"/>
                          <a:gd name="T23" fmla="*/ 3 h 898"/>
                          <a:gd name="T24" fmla="*/ 11 w 562"/>
                          <a:gd name="T25" fmla="*/ 2 h 898"/>
                          <a:gd name="T26" fmla="*/ 13 w 562"/>
                          <a:gd name="T27" fmla="*/ 1 h 898"/>
                          <a:gd name="T28" fmla="*/ 15 w 562"/>
                          <a:gd name="T29" fmla="*/ 1 h 898"/>
                          <a:gd name="T30" fmla="*/ 17 w 562"/>
                          <a:gd name="T31" fmla="*/ 0 h 898"/>
                          <a:gd name="T32" fmla="*/ 18 w 562"/>
                          <a:gd name="T33" fmla="*/ 0 h 898"/>
                          <a:gd name="T34" fmla="*/ 18 w 562"/>
                          <a:gd name="T35" fmla="*/ 0 h 898"/>
                          <a:gd name="T36" fmla="*/ 19 w 562"/>
                          <a:gd name="T37" fmla="*/ 0 h 898"/>
                          <a:gd name="T38" fmla="*/ 20 w 562"/>
                          <a:gd name="T39" fmla="*/ 1 h 898"/>
                          <a:gd name="T40" fmla="*/ 21 w 562"/>
                          <a:gd name="T41" fmla="*/ 2 h 898"/>
                          <a:gd name="T42" fmla="*/ 22 w 562"/>
                          <a:gd name="T43" fmla="*/ 2 h 898"/>
                          <a:gd name="T44" fmla="*/ 22 w 562"/>
                          <a:gd name="T45" fmla="*/ 3 h 898"/>
                          <a:gd name="T46" fmla="*/ 22 w 562"/>
                          <a:gd name="T47" fmla="*/ 4 h 898"/>
                          <a:gd name="T48" fmla="*/ 22 w 562"/>
                          <a:gd name="T49" fmla="*/ 5 h 898"/>
                          <a:gd name="T50" fmla="*/ 22 w 562"/>
                          <a:gd name="T51" fmla="*/ 7 h 898"/>
                          <a:gd name="T52" fmla="*/ 22 w 562"/>
                          <a:gd name="T53" fmla="*/ 7 h 898"/>
                          <a:gd name="T54" fmla="*/ 22 w 562"/>
                          <a:gd name="T55" fmla="*/ 8 h 898"/>
                          <a:gd name="T56" fmla="*/ 21 w 562"/>
                          <a:gd name="T57" fmla="*/ 8 h 898"/>
                          <a:gd name="T58" fmla="*/ 20 w 562"/>
                          <a:gd name="T59" fmla="*/ 9 h 898"/>
                          <a:gd name="T60" fmla="*/ 19 w 562"/>
                          <a:gd name="T61" fmla="*/ 9 h 898"/>
                          <a:gd name="T62" fmla="*/ 17 w 562"/>
                          <a:gd name="T63" fmla="*/ 10 h 898"/>
                          <a:gd name="T64" fmla="*/ 16 w 562"/>
                          <a:gd name="T65" fmla="*/ 11 h 898"/>
                          <a:gd name="T66" fmla="*/ 15 w 562"/>
                          <a:gd name="T67" fmla="*/ 12 h 898"/>
                          <a:gd name="T68" fmla="*/ 14 w 562"/>
                          <a:gd name="T69" fmla="*/ 13 h 898"/>
                          <a:gd name="T70" fmla="*/ 13 w 562"/>
                          <a:gd name="T71" fmla="*/ 14 h 898"/>
                          <a:gd name="T72" fmla="*/ 12 w 562"/>
                          <a:gd name="T73" fmla="*/ 15 h 898"/>
                          <a:gd name="T74" fmla="*/ 12 w 562"/>
                          <a:gd name="T75" fmla="*/ 16 h 898"/>
                          <a:gd name="T76" fmla="*/ 12 w 562"/>
                          <a:gd name="T77" fmla="*/ 18 h 898"/>
                          <a:gd name="T78" fmla="*/ 12 w 562"/>
                          <a:gd name="T79" fmla="*/ 19 h 898"/>
                          <a:gd name="T80" fmla="*/ 13 w 562"/>
                          <a:gd name="T81" fmla="*/ 21 h 898"/>
                          <a:gd name="T82" fmla="*/ 13 w 562"/>
                          <a:gd name="T83" fmla="*/ 22 h 898"/>
                          <a:gd name="T84" fmla="*/ 14 w 562"/>
                          <a:gd name="T85" fmla="*/ 24 h 898"/>
                          <a:gd name="T86" fmla="*/ 15 w 562"/>
                          <a:gd name="T87" fmla="*/ 25 h 898"/>
                          <a:gd name="T88" fmla="*/ 16 w 562"/>
                          <a:gd name="T89" fmla="*/ 27 h 898"/>
                          <a:gd name="T90" fmla="*/ 17 w 562"/>
                          <a:gd name="T91" fmla="*/ 28 h 898"/>
                          <a:gd name="T92" fmla="*/ 17 w 562"/>
                          <a:gd name="T93" fmla="*/ 29 h 898"/>
                          <a:gd name="T94" fmla="*/ 8 w 562"/>
                          <a:gd name="T95" fmla="*/ 36 h 898"/>
                          <a:gd name="T96" fmla="*/ 7 w 562"/>
                          <a:gd name="T97" fmla="*/ 34 h 898"/>
                          <a:gd name="T98" fmla="*/ 6 w 562"/>
                          <a:gd name="T99" fmla="*/ 33 h 898"/>
                          <a:gd name="T100" fmla="*/ 4 w 562"/>
                          <a:gd name="T101" fmla="*/ 31 h 898"/>
                          <a:gd name="T102" fmla="*/ 3 w 562"/>
                          <a:gd name="T103" fmla="*/ 29 h 898"/>
                          <a:gd name="T104" fmla="*/ 2 w 562"/>
                          <a:gd name="T105" fmla="*/ 27 h 898"/>
                          <a:gd name="T106" fmla="*/ 1 w 562"/>
                          <a:gd name="T107" fmla="*/ 26 h 898"/>
                          <a:gd name="T108" fmla="*/ 1 w 562"/>
                          <a:gd name="T109" fmla="*/ 24 h 898"/>
                          <a:gd name="T110" fmla="*/ 0 w 562"/>
                          <a:gd name="T111" fmla="*/ 22 h 898"/>
                          <a:gd name="T112" fmla="*/ 0 w 562"/>
                          <a:gd name="T113" fmla="*/ 20 h 8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62"/>
                          <a:gd name="T172" fmla="*/ 0 h 898"/>
                          <a:gd name="T173" fmla="*/ 562 w 562"/>
                          <a:gd name="T174" fmla="*/ 898 h 8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62" h="898">
                            <a:moveTo>
                              <a:pt x="0" y="500"/>
                            </a:moveTo>
                            <a:lnTo>
                              <a:pt x="3" y="451"/>
                            </a:lnTo>
                            <a:lnTo>
                              <a:pt x="13" y="398"/>
                            </a:lnTo>
                            <a:lnTo>
                              <a:pt x="25" y="352"/>
                            </a:lnTo>
                            <a:lnTo>
                              <a:pt x="38" y="305"/>
                            </a:lnTo>
                            <a:lnTo>
                              <a:pt x="53" y="267"/>
                            </a:lnTo>
                            <a:lnTo>
                              <a:pt x="74" y="230"/>
                            </a:lnTo>
                            <a:lnTo>
                              <a:pt x="98" y="199"/>
                            </a:lnTo>
                            <a:lnTo>
                              <a:pt x="127" y="167"/>
                            </a:lnTo>
                            <a:lnTo>
                              <a:pt x="162" y="134"/>
                            </a:lnTo>
                            <a:lnTo>
                              <a:pt x="202" y="103"/>
                            </a:lnTo>
                            <a:lnTo>
                              <a:pt x="245" y="74"/>
                            </a:lnTo>
                            <a:lnTo>
                              <a:pt x="287" y="49"/>
                            </a:lnTo>
                            <a:lnTo>
                              <a:pt x="334" y="29"/>
                            </a:lnTo>
                            <a:lnTo>
                              <a:pt x="376" y="15"/>
                            </a:lnTo>
                            <a:lnTo>
                              <a:pt x="416" y="5"/>
                            </a:lnTo>
                            <a:lnTo>
                              <a:pt x="448" y="0"/>
                            </a:lnTo>
                            <a:lnTo>
                              <a:pt x="463" y="3"/>
                            </a:lnTo>
                            <a:lnTo>
                              <a:pt x="481" y="11"/>
                            </a:lnTo>
                            <a:lnTo>
                              <a:pt x="503" y="24"/>
                            </a:lnTo>
                            <a:lnTo>
                              <a:pt x="527" y="43"/>
                            </a:lnTo>
                            <a:lnTo>
                              <a:pt x="540" y="61"/>
                            </a:lnTo>
                            <a:lnTo>
                              <a:pt x="551" y="82"/>
                            </a:lnTo>
                            <a:lnTo>
                              <a:pt x="559" y="104"/>
                            </a:lnTo>
                            <a:lnTo>
                              <a:pt x="562" y="137"/>
                            </a:lnTo>
                            <a:lnTo>
                              <a:pt x="559" y="167"/>
                            </a:lnTo>
                            <a:lnTo>
                              <a:pt x="551" y="186"/>
                            </a:lnTo>
                            <a:lnTo>
                              <a:pt x="540" y="199"/>
                            </a:lnTo>
                            <a:lnTo>
                              <a:pt x="524" y="208"/>
                            </a:lnTo>
                            <a:lnTo>
                              <a:pt x="496" y="219"/>
                            </a:lnTo>
                            <a:lnTo>
                              <a:pt x="467" y="230"/>
                            </a:lnTo>
                            <a:lnTo>
                              <a:pt x="437" y="244"/>
                            </a:lnTo>
                            <a:lnTo>
                              <a:pt x="401" y="265"/>
                            </a:lnTo>
                            <a:lnTo>
                              <a:pt x="364" y="295"/>
                            </a:lnTo>
                            <a:lnTo>
                              <a:pt x="342" y="320"/>
                            </a:lnTo>
                            <a:lnTo>
                              <a:pt x="323" y="347"/>
                            </a:lnTo>
                            <a:lnTo>
                              <a:pt x="309" y="378"/>
                            </a:lnTo>
                            <a:lnTo>
                              <a:pt x="299" y="413"/>
                            </a:lnTo>
                            <a:lnTo>
                              <a:pt x="297" y="448"/>
                            </a:lnTo>
                            <a:lnTo>
                              <a:pt x="305" y="488"/>
                            </a:lnTo>
                            <a:lnTo>
                              <a:pt x="314" y="525"/>
                            </a:lnTo>
                            <a:lnTo>
                              <a:pt x="326" y="556"/>
                            </a:lnTo>
                            <a:lnTo>
                              <a:pt x="348" y="592"/>
                            </a:lnTo>
                            <a:lnTo>
                              <a:pt x="376" y="633"/>
                            </a:lnTo>
                            <a:lnTo>
                              <a:pt x="406" y="668"/>
                            </a:lnTo>
                            <a:lnTo>
                              <a:pt x="427" y="698"/>
                            </a:lnTo>
                            <a:lnTo>
                              <a:pt x="439" y="729"/>
                            </a:lnTo>
                            <a:lnTo>
                              <a:pt x="207" y="898"/>
                            </a:lnTo>
                            <a:lnTo>
                              <a:pt x="168" y="866"/>
                            </a:lnTo>
                            <a:lnTo>
                              <a:pt x="138" y="827"/>
                            </a:lnTo>
                            <a:lnTo>
                              <a:pt x="109" y="787"/>
                            </a:lnTo>
                            <a:lnTo>
                              <a:pt x="78" y="738"/>
                            </a:lnTo>
                            <a:lnTo>
                              <a:pt x="50" y="687"/>
                            </a:lnTo>
                            <a:lnTo>
                              <a:pt x="31" y="648"/>
                            </a:lnTo>
                            <a:lnTo>
                              <a:pt x="16" y="602"/>
                            </a:lnTo>
                            <a:lnTo>
                              <a:pt x="4" y="549"/>
                            </a:lnTo>
                            <a:lnTo>
                              <a:pt x="0" y="500"/>
                            </a:lnTo>
                            <a:close/>
                          </a:path>
                        </a:pathLst>
                      </a:custGeom>
                      <a:solidFill>
                        <a:srgbClr val="800080"/>
                      </a:solidFill>
                      <a:ln w="9525">
                        <a:noFill/>
                        <a:round/>
                        <a:headEnd/>
                        <a:tailEnd/>
                      </a:ln>
                    </p:spPr>
                    <p:txBody>
                      <a:bodyPr/>
                      <a:lstStyle/>
                      <a:p>
                        <a:endParaRPr lang="cs-CZ"/>
                      </a:p>
                    </p:txBody>
                  </p:sp>
                  <p:grpSp>
                    <p:nvGrpSpPr>
                      <p:cNvPr id="11434" name="Group 199"/>
                      <p:cNvGrpSpPr>
                        <a:grpSpLocks/>
                      </p:cNvGrpSpPr>
                      <p:nvPr/>
                    </p:nvGrpSpPr>
                    <p:grpSpPr bwMode="auto">
                      <a:xfrm>
                        <a:off x="2072" y="1522"/>
                        <a:ext cx="112" cy="179"/>
                        <a:chOff x="2072" y="1522"/>
                        <a:chExt cx="112" cy="179"/>
                      </a:xfrm>
                    </p:grpSpPr>
                    <p:sp>
                      <p:nvSpPr>
                        <p:cNvPr id="11415" name="Freeform 200"/>
                        <p:cNvSpPr>
                          <a:spLocks/>
                        </p:cNvSpPr>
                        <p:nvPr/>
                      </p:nvSpPr>
                      <p:spPr bwMode="auto">
                        <a:xfrm>
                          <a:off x="2092" y="1535"/>
                          <a:ext cx="83" cy="140"/>
                        </a:xfrm>
                        <a:custGeom>
                          <a:avLst/>
                          <a:gdLst>
                            <a:gd name="T0" fmla="*/ 5 w 417"/>
                            <a:gd name="T1" fmla="*/ 28 h 703"/>
                            <a:gd name="T2" fmla="*/ 4 w 417"/>
                            <a:gd name="T3" fmla="*/ 26 h 703"/>
                            <a:gd name="T4" fmla="*/ 3 w 417"/>
                            <a:gd name="T5" fmla="*/ 25 h 703"/>
                            <a:gd name="T6" fmla="*/ 2 w 417"/>
                            <a:gd name="T7" fmla="*/ 24 h 703"/>
                            <a:gd name="T8" fmla="*/ 2 w 417"/>
                            <a:gd name="T9" fmla="*/ 23 h 703"/>
                            <a:gd name="T10" fmla="*/ 1 w 417"/>
                            <a:gd name="T11" fmla="*/ 22 h 703"/>
                            <a:gd name="T12" fmla="*/ 1 w 417"/>
                            <a:gd name="T13" fmla="*/ 20 h 703"/>
                            <a:gd name="T14" fmla="*/ 1 w 417"/>
                            <a:gd name="T15" fmla="*/ 19 h 703"/>
                            <a:gd name="T16" fmla="*/ 0 w 417"/>
                            <a:gd name="T17" fmla="*/ 18 h 703"/>
                            <a:gd name="T18" fmla="*/ 0 w 417"/>
                            <a:gd name="T19" fmla="*/ 17 h 703"/>
                            <a:gd name="T20" fmla="*/ 0 w 417"/>
                            <a:gd name="T21" fmla="*/ 16 h 703"/>
                            <a:gd name="T22" fmla="*/ 0 w 417"/>
                            <a:gd name="T23" fmla="*/ 15 h 703"/>
                            <a:gd name="T24" fmla="*/ 0 w 417"/>
                            <a:gd name="T25" fmla="*/ 14 h 703"/>
                            <a:gd name="T26" fmla="*/ 0 w 417"/>
                            <a:gd name="T27" fmla="*/ 13 h 703"/>
                            <a:gd name="T28" fmla="*/ 1 w 417"/>
                            <a:gd name="T29" fmla="*/ 12 h 703"/>
                            <a:gd name="T30" fmla="*/ 1 w 417"/>
                            <a:gd name="T31" fmla="*/ 11 h 703"/>
                            <a:gd name="T32" fmla="*/ 2 w 417"/>
                            <a:gd name="T33" fmla="*/ 10 h 703"/>
                            <a:gd name="T34" fmla="*/ 2 w 417"/>
                            <a:gd name="T35" fmla="*/ 9 h 703"/>
                            <a:gd name="T36" fmla="*/ 3 w 417"/>
                            <a:gd name="T37" fmla="*/ 8 h 703"/>
                            <a:gd name="T38" fmla="*/ 4 w 417"/>
                            <a:gd name="T39" fmla="*/ 7 h 703"/>
                            <a:gd name="T40" fmla="*/ 4 w 417"/>
                            <a:gd name="T41" fmla="*/ 6 h 703"/>
                            <a:gd name="T42" fmla="*/ 5 w 417"/>
                            <a:gd name="T43" fmla="*/ 5 h 703"/>
                            <a:gd name="T44" fmla="*/ 6 w 417"/>
                            <a:gd name="T45" fmla="*/ 4 h 703"/>
                            <a:gd name="T46" fmla="*/ 7 w 417"/>
                            <a:gd name="T47" fmla="*/ 4 h 703"/>
                            <a:gd name="T48" fmla="*/ 9 w 417"/>
                            <a:gd name="T49" fmla="*/ 3 h 703"/>
                            <a:gd name="T50" fmla="*/ 10 w 417"/>
                            <a:gd name="T51" fmla="*/ 2 h 703"/>
                            <a:gd name="T52" fmla="*/ 12 w 417"/>
                            <a:gd name="T53" fmla="*/ 1 h 703"/>
                            <a:gd name="T54" fmla="*/ 14 w 417"/>
                            <a:gd name="T55" fmla="*/ 1 h 703"/>
                            <a:gd name="T56" fmla="*/ 15 w 417"/>
                            <a:gd name="T57" fmla="*/ 0 h 703"/>
                            <a:gd name="T58" fmla="*/ 17 w 417"/>
                            <a:gd name="T59" fmla="*/ 0 h 70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7"/>
                            <a:gd name="T91" fmla="*/ 0 h 703"/>
                            <a:gd name="T92" fmla="*/ 417 w 417"/>
                            <a:gd name="T93" fmla="*/ 703 h 70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7" h="703">
                              <a:moveTo>
                                <a:pt x="124" y="703"/>
                              </a:moveTo>
                              <a:lnTo>
                                <a:pt x="97" y="668"/>
                              </a:lnTo>
                              <a:lnTo>
                                <a:pt x="75" y="637"/>
                              </a:lnTo>
                              <a:lnTo>
                                <a:pt x="58" y="606"/>
                              </a:lnTo>
                              <a:lnTo>
                                <a:pt x="43" y="573"/>
                              </a:lnTo>
                              <a:lnTo>
                                <a:pt x="32" y="540"/>
                              </a:lnTo>
                              <a:lnTo>
                                <a:pt x="23" y="508"/>
                              </a:lnTo>
                              <a:lnTo>
                                <a:pt x="15" y="480"/>
                              </a:lnTo>
                              <a:lnTo>
                                <a:pt x="9" y="452"/>
                              </a:lnTo>
                              <a:lnTo>
                                <a:pt x="5" y="421"/>
                              </a:lnTo>
                              <a:lnTo>
                                <a:pt x="2" y="398"/>
                              </a:lnTo>
                              <a:lnTo>
                                <a:pt x="0" y="378"/>
                              </a:lnTo>
                              <a:lnTo>
                                <a:pt x="2" y="358"/>
                              </a:lnTo>
                              <a:lnTo>
                                <a:pt x="10" y="329"/>
                              </a:lnTo>
                              <a:lnTo>
                                <a:pt x="18" y="299"/>
                              </a:lnTo>
                              <a:lnTo>
                                <a:pt x="29" y="269"/>
                              </a:lnTo>
                              <a:lnTo>
                                <a:pt x="42" y="242"/>
                              </a:lnTo>
                              <a:lnTo>
                                <a:pt x="55" y="217"/>
                              </a:lnTo>
                              <a:lnTo>
                                <a:pt x="71" y="191"/>
                              </a:lnTo>
                              <a:lnTo>
                                <a:pt x="88" y="168"/>
                              </a:lnTo>
                              <a:lnTo>
                                <a:pt x="106" y="148"/>
                              </a:lnTo>
                              <a:lnTo>
                                <a:pt x="124" y="132"/>
                              </a:lnTo>
                              <a:lnTo>
                                <a:pt x="156" y="108"/>
                              </a:lnTo>
                              <a:lnTo>
                                <a:pt x="184" y="91"/>
                              </a:lnTo>
                              <a:lnTo>
                                <a:pt x="219" y="69"/>
                              </a:lnTo>
                              <a:lnTo>
                                <a:pt x="255" y="51"/>
                              </a:lnTo>
                              <a:lnTo>
                                <a:pt x="301" y="31"/>
                              </a:lnTo>
                              <a:lnTo>
                                <a:pt x="342" y="19"/>
                              </a:lnTo>
                              <a:lnTo>
                                <a:pt x="382" y="9"/>
                              </a:lnTo>
                              <a:lnTo>
                                <a:pt x="417" y="0"/>
                              </a:lnTo>
                            </a:path>
                          </a:pathLst>
                        </a:custGeom>
                        <a:noFill/>
                        <a:ln w="4763">
                          <a:solidFill>
                            <a:srgbClr val="FF40FF"/>
                          </a:solidFill>
                          <a:round/>
                          <a:headEnd/>
                          <a:tailEnd/>
                        </a:ln>
                      </p:spPr>
                      <p:txBody>
                        <a:bodyPr/>
                        <a:lstStyle/>
                        <a:p>
                          <a:endParaRPr lang="cs-CZ"/>
                        </a:p>
                      </p:txBody>
                    </p:sp>
                    <p:sp>
                      <p:nvSpPr>
                        <p:cNvPr id="11416" name="Freeform 201"/>
                        <p:cNvSpPr>
                          <a:spLocks/>
                        </p:cNvSpPr>
                        <p:nvPr/>
                      </p:nvSpPr>
                      <p:spPr bwMode="auto">
                        <a:xfrm>
                          <a:off x="2113" y="1550"/>
                          <a:ext cx="71" cy="117"/>
                        </a:xfrm>
                        <a:custGeom>
                          <a:avLst/>
                          <a:gdLst>
                            <a:gd name="T0" fmla="*/ 0 w 356"/>
                            <a:gd name="T1" fmla="*/ 14 h 585"/>
                            <a:gd name="T2" fmla="*/ 0 w 356"/>
                            <a:gd name="T3" fmla="*/ 13 h 585"/>
                            <a:gd name="T4" fmla="*/ 0 w 356"/>
                            <a:gd name="T5" fmla="*/ 12 h 585"/>
                            <a:gd name="T6" fmla="*/ 0 w 356"/>
                            <a:gd name="T7" fmla="*/ 10 h 585"/>
                            <a:gd name="T8" fmla="*/ 0 w 356"/>
                            <a:gd name="T9" fmla="*/ 9 h 585"/>
                            <a:gd name="T10" fmla="*/ 1 w 356"/>
                            <a:gd name="T11" fmla="*/ 8 h 585"/>
                            <a:gd name="T12" fmla="*/ 1 w 356"/>
                            <a:gd name="T13" fmla="*/ 7 h 585"/>
                            <a:gd name="T14" fmla="*/ 2 w 356"/>
                            <a:gd name="T15" fmla="*/ 6 h 585"/>
                            <a:gd name="T16" fmla="*/ 2 w 356"/>
                            <a:gd name="T17" fmla="*/ 5 h 585"/>
                            <a:gd name="T18" fmla="*/ 3 w 356"/>
                            <a:gd name="T19" fmla="*/ 4 h 585"/>
                            <a:gd name="T20" fmla="*/ 4 w 356"/>
                            <a:gd name="T21" fmla="*/ 4 h 585"/>
                            <a:gd name="T22" fmla="*/ 5 w 356"/>
                            <a:gd name="T23" fmla="*/ 3 h 585"/>
                            <a:gd name="T24" fmla="*/ 6 w 356"/>
                            <a:gd name="T25" fmla="*/ 2 h 585"/>
                            <a:gd name="T26" fmla="*/ 7 w 356"/>
                            <a:gd name="T27" fmla="*/ 2 h 585"/>
                            <a:gd name="T28" fmla="*/ 8 w 356"/>
                            <a:gd name="T29" fmla="*/ 1 h 585"/>
                            <a:gd name="T30" fmla="*/ 9 w 356"/>
                            <a:gd name="T31" fmla="*/ 1 h 585"/>
                            <a:gd name="T32" fmla="*/ 10 w 356"/>
                            <a:gd name="T33" fmla="*/ 1 h 585"/>
                            <a:gd name="T34" fmla="*/ 11 w 356"/>
                            <a:gd name="T35" fmla="*/ 0 h 585"/>
                            <a:gd name="T36" fmla="*/ 12 w 356"/>
                            <a:gd name="T37" fmla="*/ 0 h 585"/>
                            <a:gd name="T38" fmla="*/ 13 w 356"/>
                            <a:gd name="T39" fmla="*/ 0 h 585"/>
                            <a:gd name="T40" fmla="*/ 14 w 356"/>
                            <a:gd name="T41" fmla="*/ 0 h 585"/>
                            <a:gd name="T42" fmla="*/ 14 w 356"/>
                            <a:gd name="T43" fmla="*/ 0 h 585"/>
                            <a:gd name="T44" fmla="*/ 14 w 356"/>
                            <a:gd name="T45" fmla="*/ 1 h 585"/>
                            <a:gd name="T46" fmla="*/ 14 w 356"/>
                            <a:gd name="T47" fmla="*/ 1 h 585"/>
                            <a:gd name="T48" fmla="*/ 14 w 356"/>
                            <a:gd name="T49" fmla="*/ 1 h 585"/>
                            <a:gd name="T50" fmla="*/ 13 w 356"/>
                            <a:gd name="T51" fmla="*/ 1 h 585"/>
                            <a:gd name="T52" fmla="*/ 12 w 356"/>
                            <a:gd name="T53" fmla="*/ 2 h 585"/>
                            <a:gd name="T54" fmla="*/ 11 w 356"/>
                            <a:gd name="T55" fmla="*/ 2 h 585"/>
                            <a:gd name="T56" fmla="*/ 10 w 356"/>
                            <a:gd name="T57" fmla="*/ 3 h 585"/>
                            <a:gd name="T58" fmla="*/ 9 w 356"/>
                            <a:gd name="T59" fmla="*/ 3 h 585"/>
                            <a:gd name="T60" fmla="*/ 7 w 356"/>
                            <a:gd name="T61" fmla="*/ 4 h 585"/>
                            <a:gd name="T62" fmla="*/ 6 w 356"/>
                            <a:gd name="T63" fmla="*/ 5 h 585"/>
                            <a:gd name="T64" fmla="*/ 5 w 356"/>
                            <a:gd name="T65" fmla="*/ 6 h 585"/>
                            <a:gd name="T66" fmla="*/ 4 w 356"/>
                            <a:gd name="T67" fmla="*/ 7 h 585"/>
                            <a:gd name="T68" fmla="*/ 3 w 356"/>
                            <a:gd name="T69" fmla="*/ 8 h 585"/>
                            <a:gd name="T70" fmla="*/ 2 w 356"/>
                            <a:gd name="T71" fmla="*/ 9 h 585"/>
                            <a:gd name="T72" fmla="*/ 2 w 356"/>
                            <a:gd name="T73" fmla="*/ 10 h 585"/>
                            <a:gd name="T74" fmla="*/ 2 w 356"/>
                            <a:gd name="T75" fmla="*/ 12 h 585"/>
                            <a:gd name="T76" fmla="*/ 2 w 356"/>
                            <a:gd name="T77" fmla="*/ 13 h 585"/>
                            <a:gd name="T78" fmla="*/ 3 w 356"/>
                            <a:gd name="T79" fmla="*/ 15 h 585"/>
                            <a:gd name="T80" fmla="*/ 3 w 356"/>
                            <a:gd name="T81" fmla="*/ 16 h 585"/>
                            <a:gd name="T82" fmla="*/ 4 w 356"/>
                            <a:gd name="T83" fmla="*/ 18 h 585"/>
                            <a:gd name="T84" fmla="*/ 5 w 356"/>
                            <a:gd name="T85" fmla="*/ 19 h 585"/>
                            <a:gd name="T86" fmla="*/ 6 w 356"/>
                            <a:gd name="T87" fmla="*/ 21 h 585"/>
                            <a:gd name="T88" fmla="*/ 7 w 356"/>
                            <a:gd name="T89" fmla="*/ 22 h 585"/>
                            <a:gd name="T90" fmla="*/ 8 w 356"/>
                            <a:gd name="T91" fmla="*/ 23 h 585"/>
                            <a:gd name="T92" fmla="*/ 7 w 356"/>
                            <a:gd name="T93" fmla="*/ 23 h 585"/>
                            <a:gd name="T94" fmla="*/ 6 w 356"/>
                            <a:gd name="T95" fmla="*/ 23 h 585"/>
                            <a:gd name="T96" fmla="*/ 5 w 356"/>
                            <a:gd name="T97" fmla="*/ 22 h 585"/>
                            <a:gd name="T98" fmla="*/ 4 w 356"/>
                            <a:gd name="T99" fmla="*/ 21 h 585"/>
                            <a:gd name="T100" fmla="*/ 4 w 356"/>
                            <a:gd name="T101" fmla="*/ 21 h 585"/>
                            <a:gd name="T102" fmla="*/ 3 w 356"/>
                            <a:gd name="T103" fmla="*/ 19 h 585"/>
                            <a:gd name="T104" fmla="*/ 2 w 356"/>
                            <a:gd name="T105" fmla="*/ 18 h 585"/>
                            <a:gd name="T106" fmla="*/ 1 w 356"/>
                            <a:gd name="T107" fmla="*/ 17 h 585"/>
                            <a:gd name="T108" fmla="*/ 1 w 356"/>
                            <a:gd name="T109" fmla="*/ 16 h 585"/>
                            <a:gd name="T110" fmla="*/ 1 w 356"/>
                            <a:gd name="T111" fmla="*/ 15 h 585"/>
                            <a:gd name="T112" fmla="*/ 0 w 356"/>
                            <a:gd name="T113" fmla="*/ 14 h 5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
                            <a:gd name="T172" fmla="*/ 0 h 585"/>
                            <a:gd name="T173" fmla="*/ 356 w 356"/>
                            <a:gd name="T174" fmla="*/ 585 h 5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 h="585">
                              <a:moveTo>
                                <a:pt x="6" y="348"/>
                              </a:moveTo>
                              <a:lnTo>
                                <a:pt x="2" y="319"/>
                              </a:lnTo>
                              <a:lnTo>
                                <a:pt x="0" y="288"/>
                              </a:lnTo>
                              <a:lnTo>
                                <a:pt x="2" y="254"/>
                              </a:lnTo>
                              <a:lnTo>
                                <a:pt x="6" y="229"/>
                              </a:lnTo>
                              <a:lnTo>
                                <a:pt x="13" y="204"/>
                              </a:lnTo>
                              <a:lnTo>
                                <a:pt x="24" y="174"/>
                              </a:lnTo>
                              <a:lnTo>
                                <a:pt x="43" y="146"/>
                              </a:lnTo>
                              <a:lnTo>
                                <a:pt x="60" y="123"/>
                              </a:lnTo>
                              <a:lnTo>
                                <a:pt x="78" y="108"/>
                              </a:lnTo>
                              <a:lnTo>
                                <a:pt x="98" y="89"/>
                              </a:lnTo>
                              <a:lnTo>
                                <a:pt x="119" y="73"/>
                              </a:lnTo>
                              <a:lnTo>
                                <a:pt x="145" y="58"/>
                              </a:lnTo>
                              <a:lnTo>
                                <a:pt x="172" y="42"/>
                              </a:lnTo>
                              <a:lnTo>
                                <a:pt x="196" y="31"/>
                              </a:lnTo>
                              <a:lnTo>
                                <a:pt x="221" y="21"/>
                              </a:lnTo>
                              <a:lnTo>
                                <a:pt x="244" y="14"/>
                              </a:lnTo>
                              <a:lnTo>
                                <a:pt x="268" y="7"/>
                              </a:lnTo>
                              <a:lnTo>
                                <a:pt x="297" y="2"/>
                              </a:lnTo>
                              <a:lnTo>
                                <a:pt x="324" y="1"/>
                              </a:lnTo>
                              <a:lnTo>
                                <a:pt x="342" y="0"/>
                              </a:lnTo>
                              <a:lnTo>
                                <a:pt x="356" y="1"/>
                              </a:lnTo>
                              <a:lnTo>
                                <a:pt x="355" y="17"/>
                              </a:lnTo>
                              <a:lnTo>
                                <a:pt x="353" y="30"/>
                              </a:lnTo>
                              <a:lnTo>
                                <a:pt x="339" y="32"/>
                              </a:lnTo>
                              <a:lnTo>
                                <a:pt x="319" y="37"/>
                              </a:lnTo>
                              <a:lnTo>
                                <a:pt x="296" y="44"/>
                              </a:lnTo>
                              <a:lnTo>
                                <a:pt x="270" y="55"/>
                              </a:lnTo>
                              <a:lnTo>
                                <a:pt x="244" y="66"/>
                              </a:lnTo>
                              <a:lnTo>
                                <a:pt x="216" y="78"/>
                              </a:lnTo>
                              <a:lnTo>
                                <a:pt x="187" y="91"/>
                              </a:lnTo>
                              <a:lnTo>
                                <a:pt x="150" y="113"/>
                              </a:lnTo>
                              <a:lnTo>
                                <a:pt x="113" y="143"/>
                              </a:lnTo>
                              <a:lnTo>
                                <a:pt x="91" y="166"/>
                              </a:lnTo>
                              <a:lnTo>
                                <a:pt x="73" y="194"/>
                              </a:lnTo>
                              <a:lnTo>
                                <a:pt x="59" y="225"/>
                              </a:lnTo>
                              <a:lnTo>
                                <a:pt x="49" y="260"/>
                              </a:lnTo>
                              <a:lnTo>
                                <a:pt x="47" y="295"/>
                              </a:lnTo>
                              <a:lnTo>
                                <a:pt x="55" y="335"/>
                              </a:lnTo>
                              <a:lnTo>
                                <a:pt x="64" y="371"/>
                              </a:lnTo>
                              <a:lnTo>
                                <a:pt x="76" y="402"/>
                              </a:lnTo>
                              <a:lnTo>
                                <a:pt x="97" y="438"/>
                              </a:lnTo>
                              <a:lnTo>
                                <a:pt x="125" y="478"/>
                              </a:lnTo>
                              <a:lnTo>
                                <a:pt x="155" y="514"/>
                              </a:lnTo>
                              <a:lnTo>
                                <a:pt x="177" y="545"/>
                              </a:lnTo>
                              <a:lnTo>
                                <a:pt x="198" y="579"/>
                              </a:lnTo>
                              <a:lnTo>
                                <a:pt x="165" y="585"/>
                              </a:lnTo>
                              <a:lnTo>
                                <a:pt x="148" y="570"/>
                              </a:lnTo>
                              <a:lnTo>
                                <a:pt x="130" y="553"/>
                              </a:lnTo>
                              <a:lnTo>
                                <a:pt x="108" y="535"/>
                              </a:lnTo>
                              <a:lnTo>
                                <a:pt x="89" y="513"/>
                              </a:lnTo>
                              <a:lnTo>
                                <a:pt x="67" y="483"/>
                              </a:lnTo>
                              <a:lnTo>
                                <a:pt x="49" y="454"/>
                              </a:lnTo>
                              <a:lnTo>
                                <a:pt x="31" y="424"/>
                              </a:lnTo>
                              <a:lnTo>
                                <a:pt x="19" y="395"/>
                              </a:lnTo>
                              <a:lnTo>
                                <a:pt x="13" y="376"/>
                              </a:lnTo>
                              <a:lnTo>
                                <a:pt x="6" y="348"/>
                              </a:lnTo>
                              <a:close/>
                            </a:path>
                          </a:pathLst>
                        </a:custGeom>
                        <a:solidFill>
                          <a:srgbClr val="A000A0"/>
                        </a:solidFill>
                        <a:ln w="9525">
                          <a:noFill/>
                          <a:round/>
                          <a:headEnd/>
                          <a:tailEnd/>
                        </a:ln>
                      </p:spPr>
                      <p:txBody>
                        <a:bodyPr/>
                        <a:lstStyle/>
                        <a:p>
                          <a:endParaRPr lang="cs-CZ"/>
                        </a:p>
                      </p:txBody>
                    </p:sp>
                    <p:sp>
                      <p:nvSpPr>
                        <p:cNvPr id="11417" name="Freeform 202"/>
                        <p:cNvSpPr>
                          <a:spLocks/>
                        </p:cNvSpPr>
                        <p:nvPr/>
                      </p:nvSpPr>
                      <p:spPr bwMode="auto">
                        <a:xfrm>
                          <a:off x="2122" y="1555"/>
                          <a:ext cx="62" cy="113"/>
                        </a:xfrm>
                        <a:custGeom>
                          <a:avLst/>
                          <a:gdLst>
                            <a:gd name="T0" fmla="*/ 0 w 308"/>
                            <a:gd name="T1" fmla="*/ 13 h 566"/>
                            <a:gd name="T2" fmla="*/ 0 w 308"/>
                            <a:gd name="T3" fmla="*/ 12 h 566"/>
                            <a:gd name="T4" fmla="*/ 0 w 308"/>
                            <a:gd name="T5" fmla="*/ 11 h 566"/>
                            <a:gd name="T6" fmla="*/ 0 w 308"/>
                            <a:gd name="T7" fmla="*/ 10 h 566"/>
                            <a:gd name="T8" fmla="*/ 0 w 308"/>
                            <a:gd name="T9" fmla="*/ 9 h 566"/>
                            <a:gd name="T10" fmla="*/ 1 w 308"/>
                            <a:gd name="T11" fmla="*/ 8 h 566"/>
                            <a:gd name="T12" fmla="*/ 1 w 308"/>
                            <a:gd name="T13" fmla="*/ 7 h 566"/>
                            <a:gd name="T14" fmla="*/ 2 w 308"/>
                            <a:gd name="T15" fmla="*/ 5 h 566"/>
                            <a:gd name="T16" fmla="*/ 2 w 308"/>
                            <a:gd name="T17" fmla="*/ 5 h 566"/>
                            <a:gd name="T18" fmla="*/ 3 w 308"/>
                            <a:gd name="T19" fmla="*/ 4 h 566"/>
                            <a:gd name="T20" fmla="*/ 4 w 308"/>
                            <a:gd name="T21" fmla="*/ 3 h 566"/>
                            <a:gd name="T22" fmla="*/ 5 w 308"/>
                            <a:gd name="T23" fmla="*/ 2 h 566"/>
                            <a:gd name="T24" fmla="*/ 6 w 308"/>
                            <a:gd name="T25" fmla="*/ 2 h 566"/>
                            <a:gd name="T26" fmla="*/ 7 w 308"/>
                            <a:gd name="T27" fmla="*/ 1 h 566"/>
                            <a:gd name="T28" fmla="*/ 8 w 308"/>
                            <a:gd name="T29" fmla="*/ 1 h 566"/>
                            <a:gd name="T30" fmla="*/ 9 w 308"/>
                            <a:gd name="T31" fmla="*/ 0 h 566"/>
                            <a:gd name="T32" fmla="*/ 10 w 308"/>
                            <a:gd name="T33" fmla="*/ 0 h 566"/>
                            <a:gd name="T34" fmla="*/ 11 w 308"/>
                            <a:gd name="T35" fmla="*/ 0 h 566"/>
                            <a:gd name="T36" fmla="*/ 12 w 308"/>
                            <a:gd name="T37" fmla="*/ 0 h 566"/>
                            <a:gd name="T38" fmla="*/ 12 w 308"/>
                            <a:gd name="T39" fmla="*/ 0 h 566"/>
                            <a:gd name="T40" fmla="*/ 12 w 308"/>
                            <a:gd name="T41" fmla="*/ 1 h 566"/>
                            <a:gd name="T42" fmla="*/ 12 w 308"/>
                            <a:gd name="T43" fmla="*/ 1 h 566"/>
                            <a:gd name="T44" fmla="*/ 11 w 308"/>
                            <a:gd name="T45" fmla="*/ 2 h 566"/>
                            <a:gd name="T46" fmla="*/ 10 w 308"/>
                            <a:gd name="T47" fmla="*/ 2 h 566"/>
                            <a:gd name="T48" fmla="*/ 9 w 308"/>
                            <a:gd name="T49" fmla="*/ 3 h 566"/>
                            <a:gd name="T50" fmla="*/ 8 w 308"/>
                            <a:gd name="T51" fmla="*/ 3 h 566"/>
                            <a:gd name="T52" fmla="*/ 6 w 308"/>
                            <a:gd name="T53" fmla="*/ 4 h 566"/>
                            <a:gd name="T54" fmla="*/ 5 w 308"/>
                            <a:gd name="T55" fmla="*/ 5 h 566"/>
                            <a:gd name="T56" fmla="*/ 4 w 308"/>
                            <a:gd name="T57" fmla="*/ 6 h 566"/>
                            <a:gd name="T58" fmla="*/ 3 w 308"/>
                            <a:gd name="T59" fmla="*/ 7 h 566"/>
                            <a:gd name="T60" fmla="*/ 2 w 308"/>
                            <a:gd name="T61" fmla="*/ 9 h 566"/>
                            <a:gd name="T62" fmla="*/ 2 w 308"/>
                            <a:gd name="T63" fmla="*/ 10 h 566"/>
                            <a:gd name="T64" fmla="*/ 2 w 308"/>
                            <a:gd name="T65" fmla="*/ 11 h 566"/>
                            <a:gd name="T66" fmla="*/ 2 w 308"/>
                            <a:gd name="T67" fmla="*/ 13 h 566"/>
                            <a:gd name="T68" fmla="*/ 3 w 308"/>
                            <a:gd name="T69" fmla="*/ 14 h 566"/>
                            <a:gd name="T70" fmla="*/ 3 w 308"/>
                            <a:gd name="T71" fmla="*/ 16 h 566"/>
                            <a:gd name="T72" fmla="*/ 4 w 308"/>
                            <a:gd name="T73" fmla="*/ 17 h 566"/>
                            <a:gd name="T74" fmla="*/ 5 w 308"/>
                            <a:gd name="T75" fmla="*/ 19 h 566"/>
                            <a:gd name="T76" fmla="*/ 6 w 308"/>
                            <a:gd name="T77" fmla="*/ 20 h 566"/>
                            <a:gd name="T78" fmla="*/ 7 w 308"/>
                            <a:gd name="T79" fmla="*/ 21 h 566"/>
                            <a:gd name="T80" fmla="*/ 8 w 308"/>
                            <a:gd name="T81" fmla="*/ 23 h 566"/>
                            <a:gd name="T82" fmla="*/ 6 w 308"/>
                            <a:gd name="T83" fmla="*/ 23 h 566"/>
                            <a:gd name="T84" fmla="*/ 5 w 308"/>
                            <a:gd name="T85" fmla="*/ 22 h 566"/>
                            <a:gd name="T86" fmla="*/ 4 w 308"/>
                            <a:gd name="T87" fmla="*/ 21 h 566"/>
                            <a:gd name="T88" fmla="*/ 4 w 308"/>
                            <a:gd name="T89" fmla="*/ 20 h 566"/>
                            <a:gd name="T90" fmla="*/ 3 w 308"/>
                            <a:gd name="T91" fmla="*/ 19 h 566"/>
                            <a:gd name="T92" fmla="*/ 2 w 308"/>
                            <a:gd name="T93" fmla="*/ 18 h 566"/>
                            <a:gd name="T94" fmla="*/ 1 w 308"/>
                            <a:gd name="T95" fmla="*/ 16 h 566"/>
                            <a:gd name="T96" fmla="*/ 1 w 308"/>
                            <a:gd name="T97" fmla="*/ 15 h 566"/>
                            <a:gd name="T98" fmla="*/ 1 w 308"/>
                            <a:gd name="T99" fmla="*/ 15 h 566"/>
                            <a:gd name="T100" fmla="*/ 0 w 308"/>
                            <a:gd name="T101" fmla="*/ 13 h 56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8"/>
                            <a:gd name="T154" fmla="*/ 0 h 566"/>
                            <a:gd name="T155" fmla="*/ 308 w 308"/>
                            <a:gd name="T156" fmla="*/ 566 h 56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8" h="566">
                              <a:moveTo>
                                <a:pt x="6" y="337"/>
                              </a:moveTo>
                              <a:lnTo>
                                <a:pt x="2" y="308"/>
                              </a:lnTo>
                              <a:lnTo>
                                <a:pt x="0" y="278"/>
                              </a:lnTo>
                              <a:lnTo>
                                <a:pt x="2" y="243"/>
                              </a:lnTo>
                              <a:lnTo>
                                <a:pt x="6" y="218"/>
                              </a:lnTo>
                              <a:lnTo>
                                <a:pt x="13" y="194"/>
                              </a:lnTo>
                              <a:lnTo>
                                <a:pt x="24" y="163"/>
                              </a:lnTo>
                              <a:lnTo>
                                <a:pt x="43" y="135"/>
                              </a:lnTo>
                              <a:lnTo>
                                <a:pt x="60" y="113"/>
                              </a:lnTo>
                              <a:lnTo>
                                <a:pt x="77" y="97"/>
                              </a:lnTo>
                              <a:lnTo>
                                <a:pt x="98" y="79"/>
                              </a:lnTo>
                              <a:lnTo>
                                <a:pt x="119" y="62"/>
                              </a:lnTo>
                              <a:lnTo>
                                <a:pt x="145" y="47"/>
                              </a:lnTo>
                              <a:lnTo>
                                <a:pt x="172" y="32"/>
                              </a:lnTo>
                              <a:lnTo>
                                <a:pt x="196" y="20"/>
                              </a:lnTo>
                              <a:lnTo>
                                <a:pt x="220" y="10"/>
                              </a:lnTo>
                              <a:lnTo>
                                <a:pt x="242" y="4"/>
                              </a:lnTo>
                              <a:lnTo>
                                <a:pt x="267" y="0"/>
                              </a:lnTo>
                              <a:lnTo>
                                <a:pt x="291" y="0"/>
                              </a:lnTo>
                              <a:lnTo>
                                <a:pt x="308" y="3"/>
                              </a:lnTo>
                              <a:lnTo>
                                <a:pt x="300" y="22"/>
                              </a:lnTo>
                              <a:lnTo>
                                <a:pt x="289" y="35"/>
                              </a:lnTo>
                              <a:lnTo>
                                <a:pt x="273" y="44"/>
                              </a:lnTo>
                              <a:lnTo>
                                <a:pt x="245" y="55"/>
                              </a:lnTo>
                              <a:lnTo>
                                <a:pt x="217" y="68"/>
                              </a:lnTo>
                              <a:lnTo>
                                <a:pt x="187" y="81"/>
                              </a:lnTo>
                              <a:lnTo>
                                <a:pt x="150" y="102"/>
                              </a:lnTo>
                              <a:lnTo>
                                <a:pt x="113" y="132"/>
                              </a:lnTo>
                              <a:lnTo>
                                <a:pt x="91" y="156"/>
                              </a:lnTo>
                              <a:lnTo>
                                <a:pt x="73" y="183"/>
                              </a:lnTo>
                              <a:lnTo>
                                <a:pt x="59" y="214"/>
                              </a:lnTo>
                              <a:lnTo>
                                <a:pt x="49" y="249"/>
                              </a:lnTo>
                              <a:lnTo>
                                <a:pt x="47" y="284"/>
                              </a:lnTo>
                              <a:lnTo>
                                <a:pt x="55" y="324"/>
                              </a:lnTo>
                              <a:lnTo>
                                <a:pt x="64" y="361"/>
                              </a:lnTo>
                              <a:lnTo>
                                <a:pt x="77" y="392"/>
                              </a:lnTo>
                              <a:lnTo>
                                <a:pt x="97" y="426"/>
                              </a:lnTo>
                              <a:lnTo>
                                <a:pt x="125" y="468"/>
                              </a:lnTo>
                              <a:lnTo>
                                <a:pt x="155" y="503"/>
                              </a:lnTo>
                              <a:lnTo>
                                <a:pt x="177" y="534"/>
                              </a:lnTo>
                              <a:lnTo>
                                <a:pt x="189" y="565"/>
                              </a:lnTo>
                              <a:lnTo>
                                <a:pt x="159" y="566"/>
                              </a:lnTo>
                              <a:lnTo>
                                <a:pt x="131" y="542"/>
                              </a:lnTo>
                              <a:lnTo>
                                <a:pt x="108" y="524"/>
                              </a:lnTo>
                              <a:lnTo>
                                <a:pt x="88" y="502"/>
                              </a:lnTo>
                              <a:lnTo>
                                <a:pt x="67" y="473"/>
                              </a:lnTo>
                              <a:lnTo>
                                <a:pt x="49" y="443"/>
                              </a:lnTo>
                              <a:lnTo>
                                <a:pt x="32" y="413"/>
                              </a:lnTo>
                              <a:lnTo>
                                <a:pt x="19" y="384"/>
                              </a:lnTo>
                              <a:lnTo>
                                <a:pt x="13" y="365"/>
                              </a:lnTo>
                              <a:lnTo>
                                <a:pt x="6" y="337"/>
                              </a:lnTo>
                              <a:close/>
                            </a:path>
                          </a:pathLst>
                        </a:custGeom>
                        <a:solidFill>
                          <a:srgbClr val="400040"/>
                        </a:solidFill>
                        <a:ln w="9525">
                          <a:noFill/>
                          <a:round/>
                          <a:headEnd/>
                          <a:tailEnd/>
                        </a:ln>
                      </p:spPr>
                      <p:txBody>
                        <a:bodyPr/>
                        <a:lstStyle/>
                        <a:p>
                          <a:endParaRPr lang="cs-CZ"/>
                        </a:p>
                      </p:txBody>
                    </p:sp>
                    <p:sp>
                      <p:nvSpPr>
                        <p:cNvPr id="11418" name="Freeform 203"/>
                        <p:cNvSpPr>
                          <a:spLocks/>
                        </p:cNvSpPr>
                        <p:nvPr/>
                      </p:nvSpPr>
                      <p:spPr bwMode="auto">
                        <a:xfrm>
                          <a:off x="2072" y="1522"/>
                          <a:ext cx="101" cy="179"/>
                        </a:xfrm>
                        <a:custGeom>
                          <a:avLst/>
                          <a:gdLst>
                            <a:gd name="T0" fmla="*/ 0 w 503"/>
                            <a:gd name="T1" fmla="*/ 18 h 898"/>
                            <a:gd name="T2" fmla="*/ 1 w 503"/>
                            <a:gd name="T3" fmla="*/ 14 h 898"/>
                            <a:gd name="T4" fmla="*/ 2 w 503"/>
                            <a:gd name="T5" fmla="*/ 11 h 898"/>
                            <a:gd name="T6" fmla="*/ 4 w 503"/>
                            <a:gd name="T7" fmla="*/ 8 h 898"/>
                            <a:gd name="T8" fmla="*/ 7 w 503"/>
                            <a:gd name="T9" fmla="*/ 5 h 898"/>
                            <a:gd name="T10" fmla="*/ 10 w 503"/>
                            <a:gd name="T11" fmla="*/ 3 h 898"/>
                            <a:gd name="T12" fmla="*/ 13 w 503"/>
                            <a:gd name="T13" fmla="*/ 1 h 898"/>
                            <a:gd name="T14" fmla="*/ 17 w 503"/>
                            <a:gd name="T15" fmla="*/ 0 h 898"/>
                            <a:gd name="T16" fmla="*/ 19 w 503"/>
                            <a:gd name="T17" fmla="*/ 0 h 898"/>
                            <a:gd name="T18" fmla="*/ 20 w 503"/>
                            <a:gd name="T19" fmla="*/ 1 h 898"/>
                            <a:gd name="T20" fmla="*/ 18 w 503"/>
                            <a:gd name="T21" fmla="*/ 1 h 898"/>
                            <a:gd name="T22" fmla="*/ 16 w 503"/>
                            <a:gd name="T23" fmla="*/ 2 h 898"/>
                            <a:gd name="T24" fmla="*/ 14 w 503"/>
                            <a:gd name="T25" fmla="*/ 3 h 898"/>
                            <a:gd name="T26" fmla="*/ 12 w 503"/>
                            <a:gd name="T27" fmla="*/ 4 h 898"/>
                            <a:gd name="T28" fmla="*/ 10 w 503"/>
                            <a:gd name="T29" fmla="*/ 5 h 898"/>
                            <a:gd name="T30" fmla="*/ 8 w 503"/>
                            <a:gd name="T31" fmla="*/ 6 h 898"/>
                            <a:gd name="T32" fmla="*/ 6 w 503"/>
                            <a:gd name="T33" fmla="*/ 8 h 898"/>
                            <a:gd name="T34" fmla="*/ 5 w 503"/>
                            <a:gd name="T35" fmla="*/ 9 h 898"/>
                            <a:gd name="T36" fmla="*/ 4 w 503"/>
                            <a:gd name="T37" fmla="*/ 11 h 898"/>
                            <a:gd name="T38" fmla="*/ 3 w 503"/>
                            <a:gd name="T39" fmla="*/ 13 h 898"/>
                            <a:gd name="T40" fmla="*/ 2 w 503"/>
                            <a:gd name="T41" fmla="*/ 15 h 898"/>
                            <a:gd name="T42" fmla="*/ 2 w 503"/>
                            <a:gd name="T43" fmla="*/ 17 h 898"/>
                            <a:gd name="T44" fmla="*/ 2 w 503"/>
                            <a:gd name="T45" fmla="*/ 20 h 898"/>
                            <a:gd name="T46" fmla="*/ 2 w 503"/>
                            <a:gd name="T47" fmla="*/ 22 h 898"/>
                            <a:gd name="T48" fmla="*/ 3 w 503"/>
                            <a:gd name="T49" fmla="*/ 24 h 898"/>
                            <a:gd name="T50" fmla="*/ 4 w 503"/>
                            <a:gd name="T51" fmla="*/ 26 h 898"/>
                            <a:gd name="T52" fmla="*/ 5 w 503"/>
                            <a:gd name="T53" fmla="*/ 28 h 898"/>
                            <a:gd name="T54" fmla="*/ 6 w 503"/>
                            <a:gd name="T55" fmla="*/ 30 h 898"/>
                            <a:gd name="T56" fmla="*/ 7 w 503"/>
                            <a:gd name="T57" fmla="*/ 32 h 898"/>
                            <a:gd name="T58" fmla="*/ 9 w 503"/>
                            <a:gd name="T59" fmla="*/ 34 h 898"/>
                            <a:gd name="T60" fmla="*/ 8 w 503"/>
                            <a:gd name="T61" fmla="*/ 36 h 898"/>
                            <a:gd name="T62" fmla="*/ 6 w 503"/>
                            <a:gd name="T63" fmla="*/ 34 h 898"/>
                            <a:gd name="T64" fmla="*/ 4 w 503"/>
                            <a:gd name="T65" fmla="*/ 31 h 898"/>
                            <a:gd name="T66" fmla="*/ 2 w 503"/>
                            <a:gd name="T67" fmla="*/ 27 h 898"/>
                            <a:gd name="T68" fmla="*/ 1 w 503"/>
                            <a:gd name="T69" fmla="*/ 24 h 898"/>
                            <a:gd name="T70" fmla="*/ 0 w 503"/>
                            <a:gd name="T71" fmla="*/ 20 h 8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3"/>
                            <a:gd name="T109" fmla="*/ 0 h 898"/>
                            <a:gd name="T110" fmla="*/ 503 w 503"/>
                            <a:gd name="T111" fmla="*/ 898 h 8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3" h="898">
                              <a:moveTo>
                                <a:pt x="0" y="500"/>
                              </a:moveTo>
                              <a:lnTo>
                                <a:pt x="3" y="451"/>
                              </a:lnTo>
                              <a:lnTo>
                                <a:pt x="13" y="398"/>
                              </a:lnTo>
                              <a:lnTo>
                                <a:pt x="25" y="352"/>
                              </a:lnTo>
                              <a:lnTo>
                                <a:pt x="38" y="305"/>
                              </a:lnTo>
                              <a:lnTo>
                                <a:pt x="53" y="267"/>
                              </a:lnTo>
                              <a:lnTo>
                                <a:pt x="74" y="230"/>
                              </a:lnTo>
                              <a:lnTo>
                                <a:pt x="98" y="199"/>
                              </a:lnTo>
                              <a:lnTo>
                                <a:pt x="126" y="167"/>
                              </a:lnTo>
                              <a:lnTo>
                                <a:pt x="162" y="134"/>
                              </a:lnTo>
                              <a:lnTo>
                                <a:pt x="202" y="103"/>
                              </a:lnTo>
                              <a:lnTo>
                                <a:pt x="245" y="74"/>
                              </a:lnTo>
                              <a:lnTo>
                                <a:pt x="287" y="49"/>
                              </a:lnTo>
                              <a:lnTo>
                                <a:pt x="334" y="29"/>
                              </a:lnTo>
                              <a:lnTo>
                                <a:pt x="376" y="15"/>
                              </a:lnTo>
                              <a:lnTo>
                                <a:pt x="415" y="5"/>
                              </a:lnTo>
                              <a:lnTo>
                                <a:pt x="448" y="0"/>
                              </a:lnTo>
                              <a:lnTo>
                                <a:pt x="463" y="3"/>
                              </a:lnTo>
                              <a:lnTo>
                                <a:pt x="481" y="11"/>
                              </a:lnTo>
                              <a:lnTo>
                                <a:pt x="503" y="24"/>
                              </a:lnTo>
                              <a:lnTo>
                                <a:pt x="480" y="28"/>
                              </a:lnTo>
                              <a:lnTo>
                                <a:pt x="452" y="34"/>
                              </a:lnTo>
                              <a:lnTo>
                                <a:pt x="425" y="40"/>
                              </a:lnTo>
                              <a:lnTo>
                                <a:pt x="394" y="48"/>
                              </a:lnTo>
                              <a:lnTo>
                                <a:pt x="370" y="57"/>
                              </a:lnTo>
                              <a:lnTo>
                                <a:pt x="345" y="68"/>
                              </a:lnTo>
                              <a:lnTo>
                                <a:pt x="319" y="82"/>
                              </a:lnTo>
                              <a:lnTo>
                                <a:pt x="295" y="95"/>
                              </a:lnTo>
                              <a:lnTo>
                                <a:pt x="272" y="108"/>
                              </a:lnTo>
                              <a:lnTo>
                                <a:pt x="248" y="124"/>
                              </a:lnTo>
                              <a:lnTo>
                                <a:pt x="222" y="141"/>
                              </a:lnTo>
                              <a:lnTo>
                                <a:pt x="199" y="158"/>
                              </a:lnTo>
                              <a:lnTo>
                                <a:pt x="177" y="174"/>
                              </a:lnTo>
                              <a:lnTo>
                                <a:pt x="159" y="190"/>
                              </a:lnTo>
                              <a:lnTo>
                                <a:pt x="141" y="210"/>
                              </a:lnTo>
                              <a:lnTo>
                                <a:pt x="127" y="230"/>
                              </a:lnTo>
                              <a:lnTo>
                                <a:pt x="115" y="254"/>
                              </a:lnTo>
                              <a:lnTo>
                                <a:pt x="98" y="282"/>
                              </a:lnTo>
                              <a:lnTo>
                                <a:pt x="84" y="308"/>
                              </a:lnTo>
                              <a:lnTo>
                                <a:pt x="75" y="332"/>
                              </a:lnTo>
                              <a:lnTo>
                                <a:pt x="67" y="354"/>
                              </a:lnTo>
                              <a:lnTo>
                                <a:pt x="61" y="377"/>
                              </a:lnTo>
                              <a:lnTo>
                                <a:pt x="56" y="402"/>
                              </a:lnTo>
                              <a:lnTo>
                                <a:pt x="51" y="426"/>
                              </a:lnTo>
                              <a:lnTo>
                                <a:pt x="48" y="457"/>
                              </a:lnTo>
                              <a:lnTo>
                                <a:pt x="47" y="491"/>
                              </a:lnTo>
                              <a:lnTo>
                                <a:pt x="48" y="519"/>
                              </a:lnTo>
                              <a:lnTo>
                                <a:pt x="51" y="546"/>
                              </a:lnTo>
                              <a:lnTo>
                                <a:pt x="59" y="575"/>
                              </a:lnTo>
                              <a:lnTo>
                                <a:pt x="66" y="602"/>
                              </a:lnTo>
                              <a:lnTo>
                                <a:pt x="76" y="628"/>
                              </a:lnTo>
                              <a:lnTo>
                                <a:pt x="89" y="652"/>
                              </a:lnTo>
                              <a:lnTo>
                                <a:pt x="103" y="676"/>
                              </a:lnTo>
                              <a:lnTo>
                                <a:pt x="118" y="703"/>
                              </a:lnTo>
                              <a:lnTo>
                                <a:pt x="133" y="731"/>
                              </a:lnTo>
                              <a:lnTo>
                                <a:pt x="149" y="759"/>
                              </a:lnTo>
                              <a:lnTo>
                                <a:pt x="166" y="785"/>
                              </a:lnTo>
                              <a:lnTo>
                                <a:pt x="182" y="810"/>
                              </a:lnTo>
                              <a:lnTo>
                                <a:pt x="203" y="839"/>
                              </a:lnTo>
                              <a:lnTo>
                                <a:pt x="224" y="865"/>
                              </a:lnTo>
                              <a:lnTo>
                                <a:pt x="214" y="883"/>
                              </a:lnTo>
                              <a:lnTo>
                                <a:pt x="207" y="898"/>
                              </a:lnTo>
                              <a:lnTo>
                                <a:pt x="188" y="884"/>
                              </a:lnTo>
                              <a:lnTo>
                                <a:pt x="161" y="858"/>
                              </a:lnTo>
                              <a:lnTo>
                                <a:pt x="136" y="827"/>
                              </a:lnTo>
                              <a:lnTo>
                                <a:pt x="109" y="787"/>
                              </a:lnTo>
                              <a:lnTo>
                                <a:pt x="78" y="738"/>
                              </a:lnTo>
                              <a:lnTo>
                                <a:pt x="50" y="687"/>
                              </a:lnTo>
                              <a:lnTo>
                                <a:pt x="31" y="648"/>
                              </a:lnTo>
                              <a:lnTo>
                                <a:pt x="16" y="602"/>
                              </a:lnTo>
                              <a:lnTo>
                                <a:pt x="4" y="549"/>
                              </a:lnTo>
                              <a:lnTo>
                                <a:pt x="0" y="500"/>
                              </a:lnTo>
                              <a:close/>
                            </a:path>
                          </a:pathLst>
                        </a:custGeom>
                        <a:solidFill>
                          <a:srgbClr val="E000E0"/>
                        </a:solidFill>
                        <a:ln w="9525">
                          <a:noFill/>
                          <a:round/>
                          <a:headEnd/>
                          <a:tailEnd/>
                        </a:ln>
                      </p:spPr>
                      <p:txBody>
                        <a:bodyPr/>
                        <a:lstStyle/>
                        <a:p>
                          <a:endParaRPr lang="cs-CZ"/>
                        </a:p>
                      </p:txBody>
                    </p:sp>
                  </p:grpSp>
                </p:grpSp>
                <p:grpSp>
                  <p:nvGrpSpPr>
                    <p:cNvPr id="11435" name="Group 204"/>
                    <p:cNvGrpSpPr>
                      <a:grpSpLocks/>
                    </p:cNvGrpSpPr>
                    <p:nvPr/>
                  </p:nvGrpSpPr>
                  <p:grpSpPr bwMode="auto">
                    <a:xfrm>
                      <a:off x="2112" y="1663"/>
                      <a:ext cx="49" cy="42"/>
                      <a:chOff x="2112" y="1663"/>
                      <a:chExt cx="49" cy="42"/>
                    </a:xfrm>
                  </p:grpSpPr>
                  <p:sp>
                    <p:nvSpPr>
                      <p:cNvPr id="11411" name="Freeform 205"/>
                      <p:cNvSpPr>
                        <a:spLocks/>
                      </p:cNvSpPr>
                      <p:nvPr/>
                    </p:nvSpPr>
                    <p:spPr bwMode="auto">
                      <a:xfrm>
                        <a:off x="2112" y="1663"/>
                        <a:ext cx="49" cy="42"/>
                      </a:xfrm>
                      <a:custGeom>
                        <a:avLst/>
                        <a:gdLst>
                          <a:gd name="T0" fmla="*/ 10 w 244"/>
                          <a:gd name="T1" fmla="*/ 1 h 210"/>
                          <a:gd name="T2" fmla="*/ 9 w 244"/>
                          <a:gd name="T3" fmla="*/ 0 h 210"/>
                          <a:gd name="T4" fmla="*/ 8 w 244"/>
                          <a:gd name="T5" fmla="*/ 0 h 210"/>
                          <a:gd name="T6" fmla="*/ 7 w 244"/>
                          <a:gd name="T7" fmla="*/ 0 h 210"/>
                          <a:gd name="T8" fmla="*/ 7 w 244"/>
                          <a:gd name="T9" fmla="*/ 0 h 210"/>
                          <a:gd name="T10" fmla="*/ 6 w 244"/>
                          <a:gd name="T11" fmla="*/ 0 h 210"/>
                          <a:gd name="T12" fmla="*/ 5 w 244"/>
                          <a:gd name="T13" fmla="*/ 1 h 210"/>
                          <a:gd name="T14" fmla="*/ 4 w 244"/>
                          <a:gd name="T15" fmla="*/ 1 h 210"/>
                          <a:gd name="T16" fmla="*/ 3 w 244"/>
                          <a:gd name="T17" fmla="*/ 1 h 210"/>
                          <a:gd name="T18" fmla="*/ 2 w 244"/>
                          <a:gd name="T19" fmla="*/ 2 h 210"/>
                          <a:gd name="T20" fmla="*/ 1 w 244"/>
                          <a:gd name="T21" fmla="*/ 3 h 210"/>
                          <a:gd name="T22" fmla="*/ 1 w 244"/>
                          <a:gd name="T23" fmla="*/ 4 h 210"/>
                          <a:gd name="T24" fmla="*/ 0 w 244"/>
                          <a:gd name="T25" fmla="*/ 5 h 210"/>
                          <a:gd name="T26" fmla="*/ 0 w 244"/>
                          <a:gd name="T27" fmla="*/ 6 h 210"/>
                          <a:gd name="T28" fmla="*/ 0 w 244"/>
                          <a:gd name="T29" fmla="*/ 6 h 210"/>
                          <a:gd name="T30" fmla="*/ 0 w 244"/>
                          <a:gd name="T31" fmla="*/ 7 h 210"/>
                          <a:gd name="T32" fmla="*/ 0 w 244"/>
                          <a:gd name="T33" fmla="*/ 8 h 210"/>
                          <a:gd name="T34" fmla="*/ 1 w 244"/>
                          <a:gd name="T35" fmla="*/ 8 h 210"/>
                          <a:gd name="T36" fmla="*/ 2 w 244"/>
                          <a:gd name="T37" fmla="*/ 8 h 210"/>
                          <a:gd name="T38" fmla="*/ 3 w 244"/>
                          <a:gd name="T39" fmla="*/ 8 h 210"/>
                          <a:gd name="T40" fmla="*/ 4 w 244"/>
                          <a:gd name="T41" fmla="*/ 8 h 210"/>
                          <a:gd name="T42" fmla="*/ 5 w 244"/>
                          <a:gd name="T43" fmla="*/ 8 h 210"/>
                          <a:gd name="T44" fmla="*/ 6 w 244"/>
                          <a:gd name="T45" fmla="*/ 7 h 210"/>
                          <a:gd name="T46" fmla="*/ 7 w 244"/>
                          <a:gd name="T47" fmla="*/ 6 h 210"/>
                          <a:gd name="T48" fmla="*/ 8 w 244"/>
                          <a:gd name="T49" fmla="*/ 5 h 210"/>
                          <a:gd name="T50" fmla="*/ 9 w 244"/>
                          <a:gd name="T51" fmla="*/ 4 h 210"/>
                          <a:gd name="T52" fmla="*/ 9 w 244"/>
                          <a:gd name="T53" fmla="*/ 3 h 210"/>
                          <a:gd name="T54" fmla="*/ 10 w 244"/>
                          <a:gd name="T55" fmla="*/ 2 h 210"/>
                          <a:gd name="T56" fmla="*/ 10 w 244"/>
                          <a:gd name="T57" fmla="*/ 1 h 210"/>
                          <a:gd name="T58" fmla="*/ 10 w 244"/>
                          <a:gd name="T59" fmla="*/ 1 h 2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44"/>
                          <a:gd name="T91" fmla="*/ 0 h 210"/>
                          <a:gd name="T92" fmla="*/ 244 w 244"/>
                          <a:gd name="T93" fmla="*/ 210 h 2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44" h="210">
                            <a:moveTo>
                              <a:pt x="238" y="16"/>
                            </a:moveTo>
                            <a:lnTo>
                              <a:pt x="223" y="7"/>
                            </a:lnTo>
                            <a:lnTo>
                              <a:pt x="202" y="1"/>
                            </a:lnTo>
                            <a:lnTo>
                              <a:pt x="183" y="0"/>
                            </a:lnTo>
                            <a:lnTo>
                              <a:pt x="165" y="1"/>
                            </a:lnTo>
                            <a:lnTo>
                              <a:pt x="144" y="7"/>
                            </a:lnTo>
                            <a:lnTo>
                              <a:pt x="122" y="14"/>
                            </a:lnTo>
                            <a:lnTo>
                              <a:pt x="101" y="25"/>
                            </a:lnTo>
                            <a:lnTo>
                              <a:pt x="79" y="37"/>
                            </a:lnTo>
                            <a:lnTo>
                              <a:pt x="57" y="54"/>
                            </a:lnTo>
                            <a:lnTo>
                              <a:pt x="33" y="78"/>
                            </a:lnTo>
                            <a:lnTo>
                              <a:pt x="20" y="101"/>
                            </a:lnTo>
                            <a:lnTo>
                              <a:pt x="11" y="120"/>
                            </a:lnTo>
                            <a:lnTo>
                              <a:pt x="5" y="141"/>
                            </a:lnTo>
                            <a:lnTo>
                              <a:pt x="0" y="162"/>
                            </a:lnTo>
                            <a:lnTo>
                              <a:pt x="3" y="182"/>
                            </a:lnTo>
                            <a:lnTo>
                              <a:pt x="11" y="197"/>
                            </a:lnTo>
                            <a:lnTo>
                              <a:pt x="27" y="203"/>
                            </a:lnTo>
                            <a:lnTo>
                              <a:pt x="45" y="209"/>
                            </a:lnTo>
                            <a:lnTo>
                              <a:pt x="66" y="210"/>
                            </a:lnTo>
                            <a:lnTo>
                              <a:pt x="94" y="206"/>
                            </a:lnTo>
                            <a:lnTo>
                              <a:pt x="122" y="194"/>
                            </a:lnTo>
                            <a:lnTo>
                              <a:pt x="150" y="179"/>
                            </a:lnTo>
                            <a:lnTo>
                              <a:pt x="178" y="156"/>
                            </a:lnTo>
                            <a:lnTo>
                              <a:pt x="201" y="133"/>
                            </a:lnTo>
                            <a:lnTo>
                              <a:pt x="221" y="108"/>
                            </a:lnTo>
                            <a:lnTo>
                              <a:pt x="236" y="83"/>
                            </a:lnTo>
                            <a:lnTo>
                              <a:pt x="242" y="59"/>
                            </a:lnTo>
                            <a:lnTo>
                              <a:pt x="244" y="34"/>
                            </a:lnTo>
                            <a:lnTo>
                              <a:pt x="238" y="16"/>
                            </a:lnTo>
                            <a:close/>
                          </a:path>
                        </a:pathLst>
                      </a:custGeom>
                      <a:solidFill>
                        <a:srgbClr val="A000A0"/>
                      </a:solidFill>
                      <a:ln w="3175">
                        <a:solidFill>
                          <a:srgbClr val="200020"/>
                        </a:solidFill>
                        <a:round/>
                        <a:headEnd/>
                        <a:tailEnd/>
                      </a:ln>
                    </p:spPr>
                    <p:txBody>
                      <a:bodyPr/>
                      <a:lstStyle/>
                      <a:p>
                        <a:endParaRPr lang="cs-CZ"/>
                      </a:p>
                    </p:txBody>
                  </p:sp>
                  <p:sp>
                    <p:nvSpPr>
                      <p:cNvPr id="11412" name="Freeform 206"/>
                      <p:cNvSpPr>
                        <a:spLocks/>
                      </p:cNvSpPr>
                      <p:nvPr/>
                    </p:nvSpPr>
                    <p:spPr bwMode="auto">
                      <a:xfrm>
                        <a:off x="2118" y="1669"/>
                        <a:ext cx="37" cy="31"/>
                      </a:xfrm>
                      <a:custGeom>
                        <a:avLst/>
                        <a:gdLst>
                          <a:gd name="T0" fmla="*/ 7 w 182"/>
                          <a:gd name="T1" fmla="*/ 0 h 155"/>
                          <a:gd name="T2" fmla="*/ 7 w 182"/>
                          <a:gd name="T3" fmla="*/ 0 h 155"/>
                          <a:gd name="T4" fmla="*/ 6 w 182"/>
                          <a:gd name="T5" fmla="*/ 0 h 155"/>
                          <a:gd name="T6" fmla="*/ 6 w 182"/>
                          <a:gd name="T7" fmla="*/ 0 h 155"/>
                          <a:gd name="T8" fmla="*/ 5 w 182"/>
                          <a:gd name="T9" fmla="*/ 0 h 155"/>
                          <a:gd name="T10" fmla="*/ 4 w 182"/>
                          <a:gd name="T11" fmla="*/ 0 h 155"/>
                          <a:gd name="T12" fmla="*/ 4 w 182"/>
                          <a:gd name="T13" fmla="*/ 0 h 155"/>
                          <a:gd name="T14" fmla="*/ 3 w 182"/>
                          <a:gd name="T15" fmla="*/ 1 h 155"/>
                          <a:gd name="T16" fmla="*/ 2 w 182"/>
                          <a:gd name="T17" fmla="*/ 1 h 155"/>
                          <a:gd name="T18" fmla="*/ 2 w 182"/>
                          <a:gd name="T19" fmla="*/ 2 h 155"/>
                          <a:gd name="T20" fmla="*/ 1 w 182"/>
                          <a:gd name="T21" fmla="*/ 2 h 155"/>
                          <a:gd name="T22" fmla="*/ 1 w 182"/>
                          <a:gd name="T23" fmla="*/ 3 h 155"/>
                          <a:gd name="T24" fmla="*/ 0 w 182"/>
                          <a:gd name="T25" fmla="*/ 4 h 155"/>
                          <a:gd name="T26" fmla="*/ 0 w 182"/>
                          <a:gd name="T27" fmla="*/ 4 h 155"/>
                          <a:gd name="T28" fmla="*/ 0 w 182"/>
                          <a:gd name="T29" fmla="*/ 5 h 155"/>
                          <a:gd name="T30" fmla="*/ 0 w 182"/>
                          <a:gd name="T31" fmla="*/ 5 h 155"/>
                          <a:gd name="T32" fmla="*/ 0 w 182"/>
                          <a:gd name="T33" fmla="*/ 6 h 155"/>
                          <a:gd name="T34" fmla="*/ 1 w 182"/>
                          <a:gd name="T35" fmla="*/ 6 h 155"/>
                          <a:gd name="T36" fmla="*/ 1 w 182"/>
                          <a:gd name="T37" fmla="*/ 6 h 155"/>
                          <a:gd name="T38" fmla="*/ 2 w 182"/>
                          <a:gd name="T39" fmla="*/ 6 h 155"/>
                          <a:gd name="T40" fmla="*/ 3 w 182"/>
                          <a:gd name="T41" fmla="*/ 6 h 155"/>
                          <a:gd name="T42" fmla="*/ 4 w 182"/>
                          <a:gd name="T43" fmla="*/ 6 h 155"/>
                          <a:gd name="T44" fmla="*/ 5 w 182"/>
                          <a:gd name="T45" fmla="*/ 5 h 155"/>
                          <a:gd name="T46" fmla="*/ 5 w 182"/>
                          <a:gd name="T47" fmla="*/ 5 h 155"/>
                          <a:gd name="T48" fmla="*/ 6 w 182"/>
                          <a:gd name="T49" fmla="*/ 4 h 155"/>
                          <a:gd name="T50" fmla="*/ 7 w 182"/>
                          <a:gd name="T51" fmla="*/ 3 h 155"/>
                          <a:gd name="T52" fmla="*/ 7 w 182"/>
                          <a:gd name="T53" fmla="*/ 2 h 155"/>
                          <a:gd name="T54" fmla="*/ 8 w 182"/>
                          <a:gd name="T55" fmla="*/ 2 h 155"/>
                          <a:gd name="T56" fmla="*/ 8 w 182"/>
                          <a:gd name="T57" fmla="*/ 1 h 155"/>
                          <a:gd name="T58" fmla="*/ 7 w 182"/>
                          <a:gd name="T59" fmla="*/ 0 h 15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82"/>
                          <a:gd name="T91" fmla="*/ 0 h 155"/>
                          <a:gd name="T92" fmla="*/ 182 w 182"/>
                          <a:gd name="T93" fmla="*/ 155 h 15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82" h="155">
                            <a:moveTo>
                              <a:pt x="178" y="11"/>
                            </a:moveTo>
                            <a:lnTo>
                              <a:pt x="167" y="4"/>
                            </a:lnTo>
                            <a:lnTo>
                              <a:pt x="152" y="0"/>
                            </a:lnTo>
                            <a:lnTo>
                              <a:pt x="137" y="0"/>
                            </a:lnTo>
                            <a:lnTo>
                              <a:pt x="124" y="0"/>
                            </a:lnTo>
                            <a:lnTo>
                              <a:pt x="108" y="4"/>
                            </a:lnTo>
                            <a:lnTo>
                              <a:pt x="91" y="9"/>
                            </a:lnTo>
                            <a:lnTo>
                              <a:pt x="76" y="18"/>
                            </a:lnTo>
                            <a:lnTo>
                              <a:pt x="60" y="27"/>
                            </a:lnTo>
                            <a:lnTo>
                              <a:pt x="42" y="39"/>
                            </a:lnTo>
                            <a:lnTo>
                              <a:pt x="25" y="57"/>
                            </a:lnTo>
                            <a:lnTo>
                              <a:pt x="15" y="74"/>
                            </a:lnTo>
                            <a:lnTo>
                              <a:pt x="9" y="89"/>
                            </a:lnTo>
                            <a:lnTo>
                              <a:pt x="3" y="104"/>
                            </a:lnTo>
                            <a:lnTo>
                              <a:pt x="0" y="120"/>
                            </a:lnTo>
                            <a:lnTo>
                              <a:pt x="2" y="134"/>
                            </a:lnTo>
                            <a:lnTo>
                              <a:pt x="9" y="147"/>
                            </a:lnTo>
                            <a:lnTo>
                              <a:pt x="21" y="151"/>
                            </a:lnTo>
                            <a:lnTo>
                              <a:pt x="33" y="155"/>
                            </a:lnTo>
                            <a:lnTo>
                              <a:pt x="49" y="155"/>
                            </a:lnTo>
                            <a:lnTo>
                              <a:pt x="70" y="153"/>
                            </a:lnTo>
                            <a:lnTo>
                              <a:pt x="91" y="144"/>
                            </a:lnTo>
                            <a:lnTo>
                              <a:pt x="113" y="132"/>
                            </a:lnTo>
                            <a:lnTo>
                              <a:pt x="133" y="116"/>
                            </a:lnTo>
                            <a:lnTo>
                              <a:pt x="151" y="99"/>
                            </a:lnTo>
                            <a:lnTo>
                              <a:pt x="165" y="80"/>
                            </a:lnTo>
                            <a:lnTo>
                              <a:pt x="177" y="62"/>
                            </a:lnTo>
                            <a:lnTo>
                              <a:pt x="181" y="43"/>
                            </a:lnTo>
                            <a:lnTo>
                              <a:pt x="182" y="25"/>
                            </a:lnTo>
                            <a:lnTo>
                              <a:pt x="178" y="11"/>
                            </a:lnTo>
                            <a:close/>
                          </a:path>
                        </a:pathLst>
                      </a:custGeom>
                      <a:solidFill>
                        <a:srgbClr val="600060"/>
                      </a:solidFill>
                      <a:ln w="3175">
                        <a:solidFill>
                          <a:srgbClr val="200020"/>
                        </a:solidFill>
                        <a:round/>
                        <a:headEnd/>
                        <a:tailEnd/>
                      </a:ln>
                    </p:spPr>
                    <p:txBody>
                      <a:bodyPr/>
                      <a:lstStyle/>
                      <a:p>
                        <a:endParaRPr lang="cs-CZ"/>
                      </a:p>
                    </p:txBody>
                  </p:sp>
                </p:grpSp>
              </p:grpSp>
            </p:grpSp>
            <p:grpSp>
              <p:nvGrpSpPr>
                <p:cNvPr id="11436" name="Group 207"/>
                <p:cNvGrpSpPr>
                  <a:grpSpLocks/>
                </p:cNvGrpSpPr>
                <p:nvPr/>
              </p:nvGrpSpPr>
              <p:grpSpPr bwMode="auto">
                <a:xfrm>
                  <a:off x="2072" y="1578"/>
                  <a:ext cx="215" cy="151"/>
                  <a:chOff x="2072" y="1578"/>
                  <a:chExt cx="215" cy="151"/>
                </a:xfrm>
              </p:grpSpPr>
              <p:grpSp>
                <p:nvGrpSpPr>
                  <p:cNvPr id="11441" name="Group 208"/>
                  <p:cNvGrpSpPr>
                    <a:grpSpLocks/>
                  </p:cNvGrpSpPr>
                  <p:nvPr/>
                </p:nvGrpSpPr>
                <p:grpSpPr bwMode="auto">
                  <a:xfrm>
                    <a:off x="2072" y="1578"/>
                    <a:ext cx="215" cy="140"/>
                    <a:chOff x="2072" y="1578"/>
                    <a:chExt cx="215" cy="140"/>
                  </a:xfrm>
                </p:grpSpPr>
                <p:sp>
                  <p:nvSpPr>
                    <p:cNvPr id="11401" name="Freeform 209"/>
                    <p:cNvSpPr>
                      <a:spLocks/>
                    </p:cNvSpPr>
                    <p:nvPr/>
                  </p:nvSpPr>
                  <p:spPr bwMode="auto">
                    <a:xfrm>
                      <a:off x="2072" y="1578"/>
                      <a:ext cx="215" cy="140"/>
                    </a:xfrm>
                    <a:custGeom>
                      <a:avLst/>
                      <a:gdLst>
                        <a:gd name="T0" fmla="*/ 29 w 1073"/>
                        <a:gd name="T1" fmla="*/ 0 h 702"/>
                        <a:gd name="T2" fmla="*/ 32 w 1073"/>
                        <a:gd name="T3" fmla="*/ 0 h 702"/>
                        <a:gd name="T4" fmla="*/ 35 w 1073"/>
                        <a:gd name="T5" fmla="*/ 0 h 702"/>
                        <a:gd name="T6" fmla="*/ 38 w 1073"/>
                        <a:gd name="T7" fmla="*/ 0 h 702"/>
                        <a:gd name="T8" fmla="*/ 40 w 1073"/>
                        <a:gd name="T9" fmla="*/ 1 h 702"/>
                        <a:gd name="T10" fmla="*/ 41 w 1073"/>
                        <a:gd name="T11" fmla="*/ 1 h 702"/>
                        <a:gd name="T12" fmla="*/ 42 w 1073"/>
                        <a:gd name="T13" fmla="*/ 2 h 702"/>
                        <a:gd name="T14" fmla="*/ 43 w 1073"/>
                        <a:gd name="T15" fmla="*/ 3 h 702"/>
                        <a:gd name="T16" fmla="*/ 43 w 1073"/>
                        <a:gd name="T17" fmla="*/ 5 h 702"/>
                        <a:gd name="T18" fmla="*/ 43 w 1073"/>
                        <a:gd name="T19" fmla="*/ 6 h 702"/>
                        <a:gd name="T20" fmla="*/ 42 w 1073"/>
                        <a:gd name="T21" fmla="*/ 7 h 702"/>
                        <a:gd name="T22" fmla="*/ 41 w 1073"/>
                        <a:gd name="T23" fmla="*/ 7 h 702"/>
                        <a:gd name="T24" fmla="*/ 39 w 1073"/>
                        <a:gd name="T25" fmla="*/ 7 h 702"/>
                        <a:gd name="T26" fmla="*/ 37 w 1073"/>
                        <a:gd name="T27" fmla="*/ 7 h 702"/>
                        <a:gd name="T28" fmla="*/ 36 w 1073"/>
                        <a:gd name="T29" fmla="*/ 8 h 702"/>
                        <a:gd name="T30" fmla="*/ 33 w 1073"/>
                        <a:gd name="T31" fmla="*/ 7 h 702"/>
                        <a:gd name="T32" fmla="*/ 31 w 1073"/>
                        <a:gd name="T33" fmla="*/ 7 h 702"/>
                        <a:gd name="T34" fmla="*/ 29 w 1073"/>
                        <a:gd name="T35" fmla="*/ 8 h 702"/>
                        <a:gd name="T36" fmla="*/ 26 w 1073"/>
                        <a:gd name="T37" fmla="*/ 8 h 702"/>
                        <a:gd name="T38" fmla="*/ 24 w 1073"/>
                        <a:gd name="T39" fmla="*/ 9 h 702"/>
                        <a:gd name="T40" fmla="*/ 22 w 1073"/>
                        <a:gd name="T41" fmla="*/ 9 h 702"/>
                        <a:gd name="T42" fmla="*/ 20 w 1073"/>
                        <a:gd name="T43" fmla="*/ 10 h 702"/>
                        <a:gd name="T44" fmla="*/ 18 w 1073"/>
                        <a:gd name="T45" fmla="*/ 11 h 702"/>
                        <a:gd name="T46" fmla="*/ 16 w 1073"/>
                        <a:gd name="T47" fmla="*/ 12 h 702"/>
                        <a:gd name="T48" fmla="*/ 15 w 1073"/>
                        <a:gd name="T49" fmla="*/ 14 h 702"/>
                        <a:gd name="T50" fmla="*/ 13 w 1073"/>
                        <a:gd name="T51" fmla="*/ 15 h 702"/>
                        <a:gd name="T52" fmla="*/ 12 w 1073"/>
                        <a:gd name="T53" fmla="*/ 17 h 702"/>
                        <a:gd name="T54" fmla="*/ 11 w 1073"/>
                        <a:gd name="T55" fmla="*/ 19 h 702"/>
                        <a:gd name="T56" fmla="*/ 11 w 1073"/>
                        <a:gd name="T57" fmla="*/ 21 h 702"/>
                        <a:gd name="T58" fmla="*/ 10 w 1073"/>
                        <a:gd name="T59" fmla="*/ 22 h 702"/>
                        <a:gd name="T60" fmla="*/ 10 w 1073"/>
                        <a:gd name="T61" fmla="*/ 25 h 702"/>
                        <a:gd name="T62" fmla="*/ 10 w 1073"/>
                        <a:gd name="T63" fmla="*/ 27 h 702"/>
                        <a:gd name="T64" fmla="*/ 0 w 1073"/>
                        <a:gd name="T65" fmla="*/ 28 h 702"/>
                        <a:gd name="T66" fmla="*/ 0 w 1073"/>
                        <a:gd name="T67" fmla="*/ 26 h 702"/>
                        <a:gd name="T68" fmla="*/ 0 w 1073"/>
                        <a:gd name="T69" fmla="*/ 23 h 702"/>
                        <a:gd name="T70" fmla="*/ 0 w 1073"/>
                        <a:gd name="T71" fmla="*/ 21 h 702"/>
                        <a:gd name="T72" fmla="*/ 1 w 1073"/>
                        <a:gd name="T73" fmla="*/ 19 h 702"/>
                        <a:gd name="T74" fmla="*/ 2 w 1073"/>
                        <a:gd name="T75" fmla="*/ 17 h 702"/>
                        <a:gd name="T76" fmla="*/ 2 w 1073"/>
                        <a:gd name="T77" fmla="*/ 15 h 702"/>
                        <a:gd name="T78" fmla="*/ 3 w 1073"/>
                        <a:gd name="T79" fmla="*/ 14 h 702"/>
                        <a:gd name="T80" fmla="*/ 5 w 1073"/>
                        <a:gd name="T81" fmla="*/ 12 h 702"/>
                        <a:gd name="T82" fmla="*/ 6 w 1073"/>
                        <a:gd name="T83" fmla="*/ 10 h 702"/>
                        <a:gd name="T84" fmla="*/ 8 w 1073"/>
                        <a:gd name="T85" fmla="*/ 8 h 702"/>
                        <a:gd name="T86" fmla="*/ 10 w 1073"/>
                        <a:gd name="T87" fmla="*/ 6 h 702"/>
                        <a:gd name="T88" fmla="*/ 12 w 1073"/>
                        <a:gd name="T89" fmla="*/ 5 h 702"/>
                        <a:gd name="T90" fmla="*/ 14 w 1073"/>
                        <a:gd name="T91" fmla="*/ 4 h 702"/>
                        <a:gd name="T92" fmla="*/ 15 w 1073"/>
                        <a:gd name="T93" fmla="*/ 3 h 702"/>
                        <a:gd name="T94" fmla="*/ 18 w 1073"/>
                        <a:gd name="T95" fmla="*/ 2 h 702"/>
                        <a:gd name="T96" fmla="*/ 20 w 1073"/>
                        <a:gd name="T97" fmla="*/ 1 h 702"/>
                        <a:gd name="T98" fmla="*/ 23 w 1073"/>
                        <a:gd name="T99" fmla="*/ 1 h 702"/>
                        <a:gd name="T100" fmla="*/ 26 w 1073"/>
                        <a:gd name="T101" fmla="*/ 0 h 70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73"/>
                        <a:gd name="T154" fmla="*/ 0 h 702"/>
                        <a:gd name="T155" fmla="*/ 1073 w 1073"/>
                        <a:gd name="T156" fmla="*/ 702 h 70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73" h="702">
                          <a:moveTo>
                            <a:pt x="680" y="5"/>
                          </a:moveTo>
                          <a:lnTo>
                            <a:pt x="713" y="1"/>
                          </a:lnTo>
                          <a:lnTo>
                            <a:pt x="751" y="0"/>
                          </a:lnTo>
                          <a:lnTo>
                            <a:pt x="789" y="1"/>
                          </a:lnTo>
                          <a:lnTo>
                            <a:pt x="835" y="4"/>
                          </a:lnTo>
                          <a:lnTo>
                            <a:pt x="876" y="6"/>
                          </a:lnTo>
                          <a:lnTo>
                            <a:pt x="911" y="8"/>
                          </a:lnTo>
                          <a:lnTo>
                            <a:pt x="947" y="11"/>
                          </a:lnTo>
                          <a:lnTo>
                            <a:pt x="975" y="14"/>
                          </a:lnTo>
                          <a:lnTo>
                            <a:pt x="999" y="20"/>
                          </a:lnTo>
                          <a:lnTo>
                            <a:pt x="1019" y="27"/>
                          </a:lnTo>
                          <a:lnTo>
                            <a:pt x="1035" y="37"/>
                          </a:lnTo>
                          <a:lnTo>
                            <a:pt x="1046" y="46"/>
                          </a:lnTo>
                          <a:lnTo>
                            <a:pt x="1058" y="58"/>
                          </a:lnTo>
                          <a:lnTo>
                            <a:pt x="1065" y="69"/>
                          </a:lnTo>
                          <a:lnTo>
                            <a:pt x="1070" y="87"/>
                          </a:lnTo>
                          <a:lnTo>
                            <a:pt x="1073" y="102"/>
                          </a:lnTo>
                          <a:lnTo>
                            <a:pt x="1072" y="122"/>
                          </a:lnTo>
                          <a:lnTo>
                            <a:pt x="1067" y="142"/>
                          </a:lnTo>
                          <a:lnTo>
                            <a:pt x="1062" y="155"/>
                          </a:lnTo>
                          <a:lnTo>
                            <a:pt x="1054" y="167"/>
                          </a:lnTo>
                          <a:lnTo>
                            <a:pt x="1043" y="175"/>
                          </a:lnTo>
                          <a:lnTo>
                            <a:pt x="1034" y="181"/>
                          </a:lnTo>
                          <a:lnTo>
                            <a:pt x="1024" y="186"/>
                          </a:lnTo>
                          <a:lnTo>
                            <a:pt x="1008" y="188"/>
                          </a:lnTo>
                          <a:lnTo>
                            <a:pt x="985" y="187"/>
                          </a:lnTo>
                          <a:lnTo>
                            <a:pt x="961" y="186"/>
                          </a:lnTo>
                          <a:lnTo>
                            <a:pt x="935" y="188"/>
                          </a:lnTo>
                          <a:lnTo>
                            <a:pt x="913" y="189"/>
                          </a:lnTo>
                          <a:lnTo>
                            <a:pt x="886" y="190"/>
                          </a:lnTo>
                          <a:lnTo>
                            <a:pt x="860" y="190"/>
                          </a:lnTo>
                          <a:lnTo>
                            <a:pt x="832" y="188"/>
                          </a:lnTo>
                          <a:lnTo>
                            <a:pt x="801" y="188"/>
                          </a:lnTo>
                          <a:lnTo>
                            <a:pt x="771" y="186"/>
                          </a:lnTo>
                          <a:lnTo>
                            <a:pt x="745" y="188"/>
                          </a:lnTo>
                          <a:lnTo>
                            <a:pt x="714" y="190"/>
                          </a:lnTo>
                          <a:lnTo>
                            <a:pt x="682" y="192"/>
                          </a:lnTo>
                          <a:lnTo>
                            <a:pt x="655" y="198"/>
                          </a:lnTo>
                          <a:lnTo>
                            <a:pt x="627" y="207"/>
                          </a:lnTo>
                          <a:lnTo>
                            <a:pt x="600" y="216"/>
                          </a:lnTo>
                          <a:lnTo>
                            <a:pt x="570" y="227"/>
                          </a:lnTo>
                          <a:lnTo>
                            <a:pt x="541" y="238"/>
                          </a:lnTo>
                          <a:lnTo>
                            <a:pt x="517" y="248"/>
                          </a:lnTo>
                          <a:lnTo>
                            <a:pt x="489" y="259"/>
                          </a:lnTo>
                          <a:lnTo>
                            <a:pt x="467" y="272"/>
                          </a:lnTo>
                          <a:lnTo>
                            <a:pt x="447" y="283"/>
                          </a:lnTo>
                          <a:lnTo>
                            <a:pt x="426" y="295"/>
                          </a:lnTo>
                          <a:lnTo>
                            <a:pt x="404" y="308"/>
                          </a:lnTo>
                          <a:lnTo>
                            <a:pt x="387" y="324"/>
                          </a:lnTo>
                          <a:lnTo>
                            <a:pt x="366" y="346"/>
                          </a:lnTo>
                          <a:lnTo>
                            <a:pt x="350" y="365"/>
                          </a:lnTo>
                          <a:lnTo>
                            <a:pt x="335" y="381"/>
                          </a:lnTo>
                          <a:lnTo>
                            <a:pt x="319" y="403"/>
                          </a:lnTo>
                          <a:lnTo>
                            <a:pt x="307" y="424"/>
                          </a:lnTo>
                          <a:lnTo>
                            <a:pt x="295" y="448"/>
                          </a:lnTo>
                          <a:lnTo>
                            <a:pt x="283" y="470"/>
                          </a:lnTo>
                          <a:lnTo>
                            <a:pt x="273" y="494"/>
                          </a:lnTo>
                          <a:lnTo>
                            <a:pt x="268" y="517"/>
                          </a:lnTo>
                          <a:lnTo>
                            <a:pt x="262" y="539"/>
                          </a:lnTo>
                          <a:lnTo>
                            <a:pt x="258" y="564"/>
                          </a:lnTo>
                          <a:lnTo>
                            <a:pt x="255" y="587"/>
                          </a:lnTo>
                          <a:lnTo>
                            <a:pt x="252" y="617"/>
                          </a:lnTo>
                          <a:lnTo>
                            <a:pt x="251" y="645"/>
                          </a:lnTo>
                          <a:lnTo>
                            <a:pt x="250" y="672"/>
                          </a:lnTo>
                          <a:lnTo>
                            <a:pt x="248" y="702"/>
                          </a:lnTo>
                          <a:lnTo>
                            <a:pt x="5" y="700"/>
                          </a:lnTo>
                          <a:lnTo>
                            <a:pt x="1" y="675"/>
                          </a:lnTo>
                          <a:lnTo>
                            <a:pt x="0" y="651"/>
                          </a:lnTo>
                          <a:lnTo>
                            <a:pt x="2" y="623"/>
                          </a:lnTo>
                          <a:lnTo>
                            <a:pt x="5" y="589"/>
                          </a:lnTo>
                          <a:lnTo>
                            <a:pt x="8" y="558"/>
                          </a:lnTo>
                          <a:lnTo>
                            <a:pt x="11" y="533"/>
                          </a:lnTo>
                          <a:lnTo>
                            <a:pt x="17" y="509"/>
                          </a:lnTo>
                          <a:lnTo>
                            <a:pt x="23" y="485"/>
                          </a:lnTo>
                          <a:lnTo>
                            <a:pt x="33" y="457"/>
                          </a:lnTo>
                          <a:lnTo>
                            <a:pt x="42" y="430"/>
                          </a:lnTo>
                          <a:lnTo>
                            <a:pt x="51" y="407"/>
                          </a:lnTo>
                          <a:lnTo>
                            <a:pt x="62" y="384"/>
                          </a:lnTo>
                          <a:lnTo>
                            <a:pt x="73" y="360"/>
                          </a:lnTo>
                          <a:lnTo>
                            <a:pt x="86" y="339"/>
                          </a:lnTo>
                          <a:lnTo>
                            <a:pt x="100" y="315"/>
                          </a:lnTo>
                          <a:lnTo>
                            <a:pt x="117" y="290"/>
                          </a:lnTo>
                          <a:lnTo>
                            <a:pt x="134" y="265"/>
                          </a:lnTo>
                          <a:lnTo>
                            <a:pt x="151" y="244"/>
                          </a:lnTo>
                          <a:lnTo>
                            <a:pt x="170" y="219"/>
                          </a:lnTo>
                          <a:lnTo>
                            <a:pt x="190" y="200"/>
                          </a:lnTo>
                          <a:lnTo>
                            <a:pt x="215" y="179"/>
                          </a:lnTo>
                          <a:lnTo>
                            <a:pt x="240" y="159"/>
                          </a:lnTo>
                          <a:lnTo>
                            <a:pt x="266" y="137"/>
                          </a:lnTo>
                          <a:lnTo>
                            <a:pt x="291" y="120"/>
                          </a:lnTo>
                          <a:lnTo>
                            <a:pt x="315" y="103"/>
                          </a:lnTo>
                          <a:lnTo>
                            <a:pt x="338" y="90"/>
                          </a:lnTo>
                          <a:lnTo>
                            <a:pt x="362" y="77"/>
                          </a:lnTo>
                          <a:lnTo>
                            <a:pt x="384" y="64"/>
                          </a:lnTo>
                          <a:lnTo>
                            <a:pt x="410" y="52"/>
                          </a:lnTo>
                          <a:lnTo>
                            <a:pt x="438" y="43"/>
                          </a:lnTo>
                          <a:lnTo>
                            <a:pt x="469" y="36"/>
                          </a:lnTo>
                          <a:lnTo>
                            <a:pt x="501" y="29"/>
                          </a:lnTo>
                          <a:lnTo>
                            <a:pt x="533" y="24"/>
                          </a:lnTo>
                          <a:lnTo>
                            <a:pt x="572" y="19"/>
                          </a:lnTo>
                          <a:lnTo>
                            <a:pt x="611" y="14"/>
                          </a:lnTo>
                          <a:lnTo>
                            <a:pt x="645" y="9"/>
                          </a:lnTo>
                          <a:lnTo>
                            <a:pt x="680" y="5"/>
                          </a:lnTo>
                          <a:close/>
                        </a:path>
                      </a:pathLst>
                    </a:custGeom>
                    <a:solidFill>
                      <a:srgbClr val="800080"/>
                    </a:solidFill>
                    <a:ln w="9525">
                      <a:noFill/>
                      <a:round/>
                      <a:headEnd/>
                      <a:tailEnd/>
                    </a:ln>
                  </p:spPr>
                  <p:txBody>
                    <a:bodyPr/>
                    <a:lstStyle/>
                    <a:p>
                      <a:endParaRPr lang="cs-CZ"/>
                    </a:p>
                  </p:txBody>
                </p:sp>
                <p:grpSp>
                  <p:nvGrpSpPr>
                    <p:cNvPr id="11442" name="Group 210"/>
                    <p:cNvGrpSpPr>
                      <a:grpSpLocks/>
                    </p:cNvGrpSpPr>
                    <p:nvPr/>
                  </p:nvGrpSpPr>
                  <p:grpSpPr bwMode="auto">
                    <a:xfrm>
                      <a:off x="2089" y="1587"/>
                      <a:ext cx="198" cy="131"/>
                      <a:chOff x="2089" y="1587"/>
                      <a:chExt cx="198" cy="131"/>
                    </a:xfrm>
                  </p:grpSpPr>
                  <p:grpSp>
                    <p:nvGrpSpPr>
                      <p:cNvPr id="11451" name="Group 211"/>
                      <p:cNvGrpSpPr>
                        <a:grpSpLocks/>
                      </p:cNvGrpSpPr>
                      <p:nvPr/>
                    </p:nvGrpSpPr>
                    <p:grpSpPr bwMode="auto">
                      <a:xfrm>
                        <a:off x="2110" y="1599"/>
                        <a:ext cx="177" cy="119"/>
                        <a:chOff x="2110" y="1599"/>
                        <a:chExt cx="177" cy="119"/>
                      </a:xfrm>
                    </p:grpSpPr>
                    <p:sp>
                      <p:nvSpPr>
                        <p:cNvPr id="11405" name="Freeform 212"/>
                        <p:cNvSpPr>
                          <a:spLocks/>
                        </p:cNvSpPr>
                        <p:nvPr/>
                      </p:nvSpPr>
                      <p:spPr bwMode="auto">
                        <a:xfrm>
                          <a:off x="2110" y="1599"/>
                          <a:ext cx="177" cy="111"/>
                        </a:xfrm>
                        <a:custGeom>
                          <a:avLst/>
                          <a:gdLst>
                            <a:gd name="T0" fmla="*/ 19 w 883"/>
                            <a:gd name="T1" fmla="*/ 0 h 559"/>
                            <a:gd name="T2" fmla="*/ 21 w 883"/>
                            <a:gd name="T3" fmla="*/ 0 h 559"/>
                            <a:gd name="T4" fmla="*/ 23 w 883"/>
                            <a:gd name="T5" fmla="*/ 0 h 559"/>
                            <a:gd name="T6" fmla="*/ 26 w 883"/>
                            <a:gd name="T7" fmla="*/ 0 h 559"/>
                            <a:gd name="T8" fmla="*/ 28 w 883"/>
                            <a:gd name="T9" fmla="*/ 0 h 559"/>
                            <a:gd name="T10" fmla="*/ 30 w 883"/>
                            <a:gd name="T11" fmla="*/ 0 h 559"/>
                            <a:gd name="T12" fmla="*/ 33 w 883"/>
                            <a:gd name="T13" fmla="*/ 0 h 559"/>
                            <a:gd name="T14" fmla="*/ 35 w 883"/>
                            <a:gd name="T15" fmla="*/ 0 h 559"/>
                            <a:gd name="T16" fmla="*/ 35 w 883"/>
                            <a:gd name="T17" fmla="*/ 1 h 559"/>
                            <a:gd name="T18" fmla="*/ 35 w 883"/>
                            <a:gd name="T19" fmla="*/ 2 h 559"/>
                            <a:gd name="T20" fmla="*/ 32 w 883"/>
                            <a:gd name="T21" fmla="*/ 2 h 559"/>
                            <a:gd name="T22" fmla="*/ 30 w 883"/>
                            <a:gd name="T23" fmla="*/ 2 h 559"/>
                            <a:gd name="T24" fmla="*/ 28 w 883"/>
                            <a:gd name="T25" fmla="*/ 2 h 559"/>
                            <a:gd name="T26" fmla="*/ 26 w 883"/>
                            <a:gd name="T27" fmla="*/ 2 h 559"/>
                            <a:gd name="T28" fmla="*/ 24 w 883"/>
                            <a:gd name="T29" fmla="*/ 2 h 559"/>
                            <a:gd name="T30" fmla="*/ 21 w 883"/>
                            <a:gd name="T31" fmla="*/ 2 h 559"/>
                            <a:gd name="T32" fmla="*/ 19 w 883"/>
                            <a:gd name="T33" fmla="*/ 2 h 559"/>
                            <a:gd name="T34" fmla="*/ 17 w 883"/>
                            <a:gd name="T35" fmla="*/ 3 h 559"/>
                            <a:gd name="T36" fmla="*/ 14 w 883"/>
                            <a:gd name="T37" fmla="*/ 3 h 559"/>
                            <a:gd name="T38" fmla="*/ 12 w 883"/>
                            <a:gd name="T39" fmla="*/ 4 h 559"/>
                            <a:gd name="T40" fmla="*/ 10 w 883"/>
                            <a:gd name="T41" fmla="*/ 5 h 559"/>
                            <a:gd name="T42" fmla="*/ 9 w 883"/>
                            <a:gd name="T43" fmla="*/ 6 h 559"/>
                            <a:gd name="T44" fmla="*/ 7 w 883"/>
                            <a:gd name="T45" fmla="*/ 7 h 559"/>
                            <a:gd name="T46" fmla="*/ 6 w 883"/>
                            <a:gd name="T47" fmla="*/ 9 h 559"/>
                            <a:gd name="T48" fmla="*/ 4 w 883"/>
                            <a:gd name="T49" fmla="*/ 10 h 559"/>
                            <a:gd name="T50" fmla="*/ 3 w 883"/>
                            <a:gd name="T51" fmla="*/ 12 h 559"/>
                            <a:gd name="T52" fmla="*/ 2 w 883"/>
                            <a:gd name="T53" fmla="*/ 14 h 559"/>
                            <a:gd name="T54" fmla="*/ 2 w 883"/>
                            <a:gd name="T55" fmla="*/ 16 h 559"/>
                            <a:gd name="T56" fmla="*/ 2 w 883"/>
                            <a:gd name="T57" fmla="*/ 17 h 559"/>
                            <a:gd name="T58" fmla="*/ 2 w 883"/>
                            <a:gd name="T59" fmla="*/ 20 h 559"/>
                            <a:gd name="T60" fmla="*/ 1 w 883"/>
                            <a:gd name="T61" fmla="*/ 22 h 559"/>
                            <a:gd name="T62" fmla="*/ 0 w 883"/>
                            <a:gd name="T63" fmla="*/ 21 h 559"/>
                            <a:gd name="T64" fmla="*/ 0 w 883"/>
                            <a:gd name="T65" fmla="*/ 19 h 559"/>
                            <a:gd name="T66" fmla="*/ 0 w 883"/>
                            <a:gd name="T67" fmla="*/ 16 h 559"/>
                            <a:gd name="T68" fmla="*/ 1 w 883"/>
                            <a:gd name="T69" fmla="*/ 14 h 559"/>
                            <a:gd name="T70" fmla="*/ 1 w 883"/>
                            <a:gd name="T71" fmla="*/ 12 h 559"/>
                            <a:gd name="T72" fmla="*/ 2 w 883"/>
                            <a:gd name="T73" fmla="*/ 10 h 559"/>
                            <a:gd name="T74" fmla="*/ 3 w 883"/>
                            <a:gd name="T75" fmla="*/ 9 h 559"/>
                            <a:gd name="T76" fmla="*/ 5 w 883"/>
                            <a:gd name="T77" fmla="*/ 7 h 559"/>
                            <a:gd name="T78" fmla="*/ 7 w 883"/>
                            <a:gd name="T79" fmla="*/ 5 h 559"/>
                            <a:gd name="T80" fmla="*/ 8 w 883"/>
                            <a:gd name="T81" fmla="*/ 4 h 559"/>
                            <a:gd name="T82" fmla="*/ 11 w 883"/>
                            <a:gd name="T83" fmla="*/ 3 h 559"/>
                            <a:gd name="T84" fmla="*/ 13 w 883"/>
                            <a:gd name="T85" fmla="*/ 2 h 559"/>
                            <a:gd name="T86" fmla="*/ 16 w 883"/>
                            <a:gd name="T87" fmla="*/ 1 h 559"/>
                            <a:gd name="T88" fmla="*/ 18 w 883"/>
                            <a:gd name="T89" fmla="*/ 0 h 5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83"/>
                            <a:gd name="T136" fmla="*/ 0 h 559"/>
                            <a:gd name="T137" fmla="*/ 883 w 883"/>
                            <a:gd name="T138" fmla="*/ 559 h 5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83" h="559">
                              <a:moveTo>
                                <a:pt x="450" y="11"/>
                              </a:moveTo>
                              <a:lnTo>
                                <a:pt x="463" y="8"/>
                              </a:lnTo>
                              <a:lnTo>
                                <a:pt x="490" y="5"/>
                              </a:lnTo>
                              <a:lnTo>
                                <a:pt x="522" y="3"/>
                              </a:lnTo>
                              <a:lnTo>
                                <a:pt x="552" y="1"/>
                              </a:lnTo>
                              <a:lnTo>
                                <a:pt x="580" y="2"/>
                              </a:lnTo>
                              <a:lnTo>
                                <a:pt x="610" y="3"/>
                              </a:lnTo>
                              <a:lnTo>
                                <a:pt x="641" y="4"/>
                              </a:lnTo>
                              <a:lnTo>
                                <a:pt x="669" y="6"/>
                              </a:lnTo>
                              <a:lnTo>
                                <a:pt x="699" y="4"/>
                              </a:lnTo>
                              <a:lnTo>
                                <a:pt x="727" y="3"/>
                              </a:lnTo>
                              <a:lnTo>
                                <a:pt x="760" y="1"/>
                              </a:lnTo>
                              <a:lnTo>
                                <a:pt x="791" y="0"/>
                              </a:lnTo>
                              <a:lnTo>
                                <a:pt x="816" y="1"/>
                              </a:lnTo>
                              <a:lnTo>
                                <a:pt x="840" y="2"/>
                              </a:lnTo>
                              <a:lnTo>
                                <a:pt x="866" y="3"/>
                              </a:lnTo>
                              <a:lnTo>
                                <a:pt x="883" y="6"/>
                              </a:lnTo>
                              <a:lnTo>
                                <a:pt x="881" y="20"/>
                              </a:lnTo>
                              <a:lnTo>
                                <a:pt x="878" y="32"/>
                              </a:lnTo>
                              <a:lnTo>
                                <a:pt x="875" y="43"/>
                              </a:lnTo>
                              <a:lnTo>
                                <a:pt x="811" y="44"/>
                              </a:lnTo>
                              <a:lnTo>
                                <a:pt x="795" y="46"/>
                              </a:lnTo>
                              <a:lnTo>
                                <a:pt x="773" y="45"/>
                              </a:lnTo>
                              <a:lnTo>
                                <a:pt x="748" y="44"/>
                              </a:lnTo>
                              <a:lnTo>
                                <a:pt x="723" y="46"/>
                              </a:lnTo>
                              <a:lnTo>
                                <a:pt x="700" y="48"/>
                              </a:lnTo>
                              <a:lnTo>
                                <a:pt x="673" y="49"/>
                              </a:lnTo>
                              <a:lnTo>
                                <a:pt x="649" y="49"/>
                              </a:lnTo>
                              <a:lnTo>
                                <a:pt x="620" y="46"/>
                              </a:lnTo>
                              <a:lnTo>
                                <a:pt x="589" y="46"/>
                              </a:lnTo>
                              <a:lnTo>
                                <a:pt x="560" y="44"/>
                              </a:lnTo>
                              <a:lnTo>
                                <a:pt x="532" y="46"/>
                              </a:lnTo>
                              <a:lnTo>
                                <a:pt x="502" y="49"/>
                              </a:lnTo>
                              <a:lnTo>
                                <a:pt x="470" y="51"/>
                              </a:lnTo>
                              <a:lnTo>
                                <a:pt x="442" y="57"/>
                              </a:lnTo>
                              <a:lnTo>
                                <a:pt x="415" y="66"/>
                              </a:lnTo>
                              <a:lnTo>
                                <a:pt x="387" y="75"/>
                              </a:lnTo>
                              <a:lnTo>
                                <a:pt x="357" y="86"/>
                              </a:lnTo>
                              <a:lnTo>
                                <a:pt x="329" y="96"/>
                              </a:lnTo>
                              <a:lnTo>
                                <a:pt x="304" y="106"/>
                              </a:lnTo>
                              <a:lnTo>
                                <a:pt x="277" y="117"/>
                              </a:lnTo>
                              <a:lnTo>
                                <a:pt x="255" y="130"/>
                              </a:lnTo>
                              <a:lnTo>
                                <a:pt x="235" y="140"/>
                              </a:lnTo>
                              <a:lnTo>
                                <a:pt x="214" y="152"/>
                              </a:lnTo>
                              <a:lnTo>
                                <a:pt x="193" y="165"/>
                              </a:lnTo>
                              <a:lnTo>
                                <a:pt x="175" y="181"/>
                              </a:lnTo>
                              <a:lnTo>
                                <a:pt x="155" y="203"/>
                              </a:lnTo>
                              <a:lnTo>
                                <a:pt x="139" y="222"/>
                              </a:lnTo>
                              <a:lnTo>
                                <a:pt x="123" y="238"/>
                              </a:lnTo>
                              <a:lnTo>
                                <a:pt x="108" y="260"/>
                              </a:lnTo>
                              <a:lnTo>
                                <a:pt x="96" y="281"/>
                              </a:lnTo>
                              <a:lnTo>
                                <a:pt x="83" y="305"/>
                              </a:lnTo>
                              <a:lnTo>
                                <a:pt x="71" y="328"/>
                              </a:lnTo>
                              <a:lnTo>
                                <a:pt x="62" y="351"/>
                              </a:lnTo>
                              <a:lnTo>
                                <a:pt x="56" y="375"/>
                              </a:lnTo>
                              <a:lnTo>
                                <a:pt x="50" y="398"/>
                              </a:lnTo>
                              <a:lnTo>
                                <a:pt x="45" y="421"/>
                              </a:lnTo>
                              <a:lnTo>
                                <a:pt x="42" y="444"/>
                              </a:lnTo>
                              <a:lnTo>
                                <a:pt x="39" y="474"/>
                              </a:lnTo>
                              <a:lnTo>
                                <a:pt x="38" y="502"/>
                              </a:lnTo>
                              <a:lnTo>
                                <a:pt x="37" y="529"/>
                              </a:lnTo>
                              <a:lnTo>
                                <a:pt x="35" y="559"/>
                              </a:lnTo>
                              <a:lnTo>
                                <a:pt x="8" y="553"/>
                              </a:lnTo>
                              <a:lnTo>
                                <a:pt x="5" y="525"/>
                              </a:lnTo>
                              <a:lnTo>
                                <a:pt x="3" y="501"/>
                              </a:lnTo>
                              <a:lnTo>
                                <a:pt x="0" y="475"/>
                              </a:lnTo>
                              <a:lnTo>
                                <a:pt x="1" y="444"/>
                              </a:lnTo>
                              <a:lnTo>
                                <a:pt x="4" y="415"/>
                              </a:lnTo>
                              <a:lnTo>
                                <a:pt x="10" y="380"/>
                              </a:lnTo>
                              <a:lnTo>
                                <a:pt x="15" y="355"/>
                              </a:lnTo>
                              <a:lnTo>
                                <a:pt x="23" y="329"/>
                              </a:lnTo>
                              <a:lnTo>
                                <a:pt x="31" y="305"/>
                              </a:lnTo>
                              <a:lnTo>
                                <a:pt x="41" y="283"/>
                              </a:lnTo>
                              <a:lnTo>
                                <a:pt x="54" y="262"/>
                              </a:lnTo>
                              <a:lnTo>
                                <a:pt x="68" y="238"/>
                              </a:lnTo>
                              <a:lnTo>
                                <a:pt x="85" y="215"/>
                              </a:lnTo>
                              <a:lnTo>
                                <a:pt x="103" y="193"/>
                              </a:lnTo>
                              <a:lnTo>
                                <a:pt x="122" y="173"/>
                              </a:lnTo>
                              <a:lnTo>
                                <a:pt x="142" y="151"/>
                              </a:lnTo>
                              <a:lnTo>
                                <a:pt x="163" y="132"/>
                              </a:lnTo>
                              <a:lnTo>
                                <a:pt x="186" y="114"/>
                              </a:lnTo>
                              <a:lnTo>
                                <a:pt x="211" y="99"/>
                              </a:lnTo>
                              <a:lnTo>
                                <a:pt x="239" y="85"/>
                              </a:lnTo>
                              <a:lnTo>
                                <a:pt x="270" y="69"/>
                              </a:lnTo>
                              <a:lnTo>
                                <a:pt x="300" y="59"/>
                              </a:lnTo>
                              <a:lnTo>
                                <a:pt x="332" y="46"/>
                              </a:lnTo>
                              <a:lnTo>
                                <a:pt x="367" y="34"/>
                              </a:lnTo>
                              <a:lnTo>
                                <a:pt x="396" y="24"/>
                              </a:lnTo>
                              <a:lnTo>
                                <a:pt x="426" y="16"/>
                              </a:lnTo>
                              <a:lnTo>
                                <a:pt x="450" y="11"/>
                              </a:lnTo>
                              <a:close/>
                            </a:path>
                          </a:pathLst>
                        </a:custGeom>
                        <a:solidFill>
                          <a:srgbClr val="C000C0"/>
                        </a:solidFill>
                        <a:ln w="9525">
                          <a:noFill/>
                          <a:round/>
                          <a:headEnd/>
                          <a:tailEnd/>
                        </a:ln>
                      </p:spPr>
                      <p:txBody>
                        <a:bodyPr/>
                        <a:lstStyle/>
                        <a:p>
                          <a:endParaRPr lang="cs-CZ"/>
                        </a:p>
                      </p:txBody>
                    </p:sp>
                    <p:sp>
                      <p:nvSpPr>
                        <p:cNvPr id="11406" name="Freeform 213"/>
                        <p:cNvSpPr>
                          <a:spLocks/>
                        </p:cNvSpPr>
                        <p:nvPr/>
                      </p:nvSpPr>
                      <p:spPr bwMode="auto">
                        <a:xfrm>
                          <a:off x="2115" y="1606"/>
                          <a:ext cx="170" cy="112"/>
                        </a:xfrm>
                        <a:custGeom>
                          <a:avLst/>
                          <a:gdLst>
                            <a:gd name="T0" fmla="*/ 18 w 854"/>
                            <a:gd name="T1" fmla="*/ 0 h 560"/>
                            <a:gd name="T2" fmla="*/ 21 w 854"/>
                            <a:gd name="T3" fmla="*/ 0 h 560"/>
                            <a:gd name="T4" fmla="*/ 23 w 854"/>
                            <a:gd name="T5" fmla="*/ 0 h 560"/>
                            <a:gd name="T6" fmla="*/ 25 w 854"/>
                            <a:gd name="T7" fmla="*/ 0 h 560"/>
                            <a:gd name="T8" fmla="*/ 28 w 854"/>
                            <a:gd name="T9" fmla="*/ 0 h 560"/>
                            <a:gd name="T10" fmla="*/ 30 w 854"/>
                            <a:gd name="T11" fmla="*/ 0 h 560"/>
                            <a:gd name="T12" fmla="*/ 32 w 854"/>
                            <a:gd name="T13" fmla="*/ 0 h 560"/>
                            <a:gd name="T14" fmla="*/ 34 w 854"/>
                            <a:gd name="T15" fmla="*/ 0 h 560"/>
                            <a:gd name="T16" fmla="*/ 33 w 854"/>
                            <a:gd name="T17" fmla="*/ 1 h 560"/>
                            <a:gd name="T18" fmla="*/ 32 w 854"/>
                            <a:gd name="T19" fmla="*/ 2 h 560"/>
                            <a:gd name="T20" fmla="*/ 31 w 854"/>
                            <a:gd name="T21" fmla="*/ 2 h 560"/>
                            <a:gd name="T22" fmla="*/ 30 w 854"/>
                            <a:gd name="T23" fmla="*/ 2 h 560"/>
                            <a:gd name="T24" fmla="*/ 28 w 854"/>
                            <a:gd name="T25" fmla="*/ 2 h 560"/>
                            <a:gd name="T26" fmla="*/ 26 w 854"/>
                            <a:gd name="T27" fmla="*/ 2 h 560"/>
                            <a:gd name="T28" fmla="*/ 23 w 854"/>
                            <a:gd name="T29" fmla="*/ 2 h 560"/>
                            <a:gd name="T30" fmla="*/ 21 w 854"/>
                            <a:gd name="T31" fmla="*/ 2 h 560"/>
                            <a:gd name="T32" fmla="*/ 19 w 854"/>
                            <a:gd name="T33" fmla="*/ 2 h 560"/>
                            <a:gd name="T34" fmla="*/ 16 w 854"/>
                            <a:gd name="T35" fmla="*/ 3 h 560"/>
                            <a:gd name="T36" fmla="*/ 14 w 854"/>
                            <a:gd name="T37" fmla="*/ 3 h 560"/>
                            <a:gd name="T38" fmla="*/ 12 w 854"/>
                            <a:gd name="T39" fmla="*/ 4 h 560"/>
                            <a:gd name="T40" fmla="*/ 10 w 854"/>
                            <a:gd name="T41" fmla="*/ 5 h 560"/>
                            <a:gd name="T42" fmla="*/ 9 w 854"/>
                            <a:gd name="T43" fmla="*/ 6 h 560"/>
                            <a:gd name="T44" fmla="*/ 7 w 854"/>
                            <a:gd name="T45" fmla="*/ 7 h 560"/>
                            <a:gd name="T46" fmla="*/ 5 w 854"/>
                            <a:gd name="T47" fmla="*/ 9 h 560"/>
                            <a:gd name="T48" fmla="*/ 4 w 854"/>
                            <a:gd name="T49" fmla="*/ 10 h 560"/>
                            <a:gd name="T50" fmla="*/ 3 w 854"/>
                            <a:gd name="T51" fmla="*/ 12 h 560"/>
                            <a:gd name="T52" fmla="*/ 2 w 854"/>
                            <a:gd name="T53" fmla="*/ 14 h 560"/>
                            <a:gd name="T54" fmla="*/ 2 w 854"/>
                            <a:gd name="T55" fmla="*/ 16 h 560"/>
                            <a:gd name="T56" fmla="*/ 2 w 854"/>
                            <a:gd name="T57" fmla="*/ 18 h 560"/>
                            <a:gd name="T58" fmla="*/ 2 w 854"/>
                            <a:gd name="T59" fmla="*/ 20 h 560"/>
                            <a:gd name="T60" fmla="*/ 1 w 854"/>
                            <a:gd name="T61" fmla="*/ 22 h 560"/>
                            <a:gd name="T62" fmla="*/ 0 w 854"/>
                            <a:gd name="T63" fmla="*/ 21 h 560"/>
                            <a:gd name="T64" fmla="*/ 0 w 854"/>
                            <a:gd name="T65" fmla="*/ 19 h 560"/>
                            <a:gd name="T66" fmla="*/ 0 w 854"/>
                            <a:gd name="T67" fmla="*/ 17 h 560"/>
                            <a:gd name="T68" fmla="*/ 1 w 854"/>
                            <a:gd name="T69" fmla="*/ 14 h 560"/>
                            <a:gd name="T70" fmla="*/ 1 w 854"/>
                            <a:gd name="T71" fmla="*/ 12 h 560"/>
                            <a:gd name="T72" fmla="*/ 2 w 854"/>
                            <a:gd name="T73" fmla="*/ 11 h 560"/>
                            <a:gd name="T74" fmla="*/ 3 w 854"/>
                            <a:gd name="T75" fmla="*/ 9 h 560"/>
                            <a:gd name="T76" fmla="*/ 5 w 854"/>
                            <a:gd name="T77" fmla="*/ 7 h 560"/>
                            <a:gd name="T78" fmla="*/ 6 w 854"/>
                            <a:gd name="T79" fmla="*/ 5 h 560"/>
                            <a:gd name="T80" fmla="*/ 8 w 854"/>
                            <a:gd name="T81" fmla="*/ 4 h 560"/>
                            <a:gd name="T82" fmla="*/ 11 w 854"/>
                            <a:gd name="T83" fmla="*/ 3 h 560"/>
                            <a:gd name="T84" fmla="*/ 13 w 854"/>
                            <a:gd name="T85" fmla="*/ 2 h 560"/>
                            <a:gd name="T86" fmla="*/ 16 w 854"/>
                            <a:gd name="T87" fmla="*/ 1 h 560"/>
                            <a:gd name="T88" fmla="*/ 18 w 854"/>
                            <a:gd name="T89" fmla="*/ 0 h 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4"/>
                            <a:gd name="T136" fmla="*/ 0 h 560"/>
                            <a:gd name="T137" fmla="*/ 854 w 854"/>
                            <a:gd name="T138" fmla="*/ 560 h 5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4" h="560">
                              <a:moveTo>
                                <a:pt x="450" y="12"/>
                              </a:moveTo>
                              <a:lnTo>
                                <a:pt x="462" y="8"/>
                              </a:lnTo>
                              <a:lnTo>
                                <a:pt x="490" y="6"/>
                              </a:lnTo>
                              <a:lnTo>
                                <a:pt x="522" y="4"/>
                              </a:lnTo>
                              <a:lnTo>
                                <a:pt x="550" y="2"/>
                              </a:lnTo>
                              <a:lnTo>
                                <a:pt x="580" y="3"/>
                              </a:lnTo>
                              <a:lnTo>
                                <a:pt x="610" y="4"/>
                              </a:lnTo>
                              <a:lnTo>
                                <a:pt x="640" y="5"/>
                              </a:lnTo>
                              <a:lnTo>
                                <a:pt x="669" y="7"/>
                              </a:lnTo>
                              <a:lnTo>
                                <a:pt x="698" y="5"/>
                              </a:lnTo>
                              <a:lnTo>
                                <a:pt x="726" y="4"/>
                              </a:lnTo>
                              <a:lnTo>
                                <a:pt x="760" y="2"/>
                              </a:lnTo>
                              <a:lnTo>
                                <a:pt x="791" y="1"/>
                              </a:lnTo>
                              <a:lnTo>
                                <a:pt x="815" y="2"/>
                              </a:lnTo>
                              <a:lnTo>
                                <a:pt x="840" y="3"/>
                              </a:lnTo>
                              <a:lnTo>
                                <a:pt x="854" y="0"/>
                              </a:lnTo>
                              <a:lnTo>
                                <a:pt x="849" y="13"/>
                              </a:lnTo>
                              <a:lnTo>
                                <a:pt x="841" y="25"/>
                              </a:lnTo>
                              <a:lnTo>
                                <a:pt x="830" y="34"/>
                              </a:lnTo>
                              <a:lnTo>
                                <a:pt x="821" y="40"/>
                              </a:lnTo>
                              <a:lnTo>
                                <a:pt x="811" y="45"/>
                              </a:lnTo>
                              <a:lnTo>
                                <a:pt x="795" y="47"/>
                              </a:lnTo>
                              <a:lnTo>
                                <a:pt x="772" y="46"/>
                              </a:lnTo>
                              <a:lnTo>
                                <a:pt x="748" y="45"/>
                              </a:lnTo>
                              <a:lnTo>
                                <a:pt x="722" y="47"/>
                              </a:lnTo>
                              <a:lnTo>
                                <a:pt x="700" y="48"/>
                              </a:lnTo>
                              <a:lnTo>
                                <a:pt x="673" y="50"/>
                              </a:lnTo>
                              <a:lnTo>
                                <a:pt x="647" y="50"/>
                              </a:lnTo>
                              <a:lnTo>
                                <a:pt x="620" y="47"/>
                              </a:lnTo>
                              <a:lnTo>
                                <a:pt x="588" y="47"/>
                              </a:lnTo>
                              <a:lnTo>
                                <a:pt x="558" y="45"/>
                              </a:lnTo>
                              <a:lnTo>
                                <a:pt x="532" y="47"/>
                              </a:lnTo>
                              <a:lnTo>
                                <a:pt x="501" y="50"/>
                              </a:lnTo>
                              <a:lnTo>
                                <a:pt x="469" y="51"/>
                              </a:lnTo>
                              <a:lnTo>
                                <a:pt x="442" y="57"/>
                              </a:lnTo>
                              <a:lnTo>
                                <a:pt x="414" y="66"/>
                              </a:lnTo>
                              <a:lnTo>
                                <a:pt x="387" y="75"/>
                              </a:lnTo>
                              <a:lnTo>
                                <a:pt x="357" y="86"/>
                              </a:lnTo>
                              <a:lnTo>
                                <a:pt x="328" y="97"/>
                              </a:lnTo>
                              <a:lnTo>
                                <a:pt x="304" y="107"/>
                              </a:lnTo>
                              <a:lnTo>
                                <a:pt x="276" y="118"/>
                              </a:lnTo>
                              <a:lnTo>
                                <a:pt x="254" y="131"/>
                              </a:lnTo>
                              <a:lnTo>
                                <a:pt x="234" y="141"/>
                              </a:lnTo>
                              <a:lnTo>
                                <a:pt x="214" y="153"/>
                              </a:lnTo>
                              <a:lnTo>
                                <a:pt x="192" y="166"/>
                              </a:lnTo>
                              <a:lnTo>
                                <a:pt x="175" y="182"/>
                              </a:lnTo>
                              <a:lnTo>
                                <a:pt x="154" y="204"/>
                              </a:lnTo>
                              <a:lnTo>
                                <a:pt x="138" y="223"/>
                              </a:lnTo>
                              <a:lnTo>
                                <a:pt x="123" y="239"/>
                              </a:lnTo>
                              <a:lnTo>
                                <a:pt x="107" y="261"/>
                              </a:lnTo>
                              <a:lnTo>
                                <a:pt x="95" y="282"/>
                              </a:lnTo>
                              <a:lnTo>
                                <a:pt x="83" y="306"/>
                              </a:lnTo>
                              <a:lnTo>
                                <a:pt x="71" y="328"/>
                              </a:lnTo>
                              <a:lnTo>
                                <a:pt x="61" y="352"/>
                              </a:lnTo>
                              <a:lnTo>
                                <a:pt x="55" y="375"/>
                              </a:lnTo>
                              <a:lnTo>
                                <a:pt x="49" y="398"/>
                              </a:lnTo>
                              <a:lnTo>
                                <a:pt x="45" y="422"/>
                              </a:lnTo>
                              <a:lnTo>
                                <a:pt x="42" y="445"/>
                              </a:lnTo>
                              <a:lnTo>
                                <a:pt x="39" y="475"/>
                              </a:lnTo>
                              <a:lnTo>
                                <a:pt x="38" y="503"/>
                              </a:lnTo>
                              <a:lnTo>
                                <a:pt x="37" y="530"/>
                              </a:lnTo>
                              <a:lnTo>
                                <a:pt x="35" y="560"/>
                              </a:lnTo>
                              <a:lnTo>
                                <a:pt x="7" y="554"/>
                              </a:lnTo>
                              <a:lnTo>
                                <a:pt x="4" y="526"/>
                              </a:lnTo>
                              <a:lnTo>
                                <a:pt x="2" y="502"/>
                              </a:lnTo>
                              <a:lnTo>
                                <a:pt x="0" y="476"/>
                              </a:lnTo>
                              <a:lnTo>
                                <a:pt x="1" y="445"/>
                              </a:lnTo>
                              <a:lnTo>
                                <a:pt x="3" y="416"/>
                              </a:lnTo>
                              <a:lnTo>
                                <a:pt x="9" y="380"/>
                              </a:lnTo>
                              <a:lnTo>
                                <a:pt x="14" y="356"/>
                              </a:lnTo>
                              <a:lnTo>
                                <a:pt x="22" y="330"/>
                              </a:lnTo>
                              <a:lnTo>
                                <a:pt x="31" y="306"/>
                              </a:lnTo>
                              <a:lnTo>
                                <a:pt x="41" y="284"/>
                              </a:lnTo>
                              <a:lnTo>
                                <a:pt x="53" y="263"/>
                              </a:lnTo>
                              <a:lnTo>
                                <a:pt x="67" y="239"/>
                              </a:lnTo>
                              <a:lnTo>
                                <a:pt x="85" y="216"/>
                              </a:lnTo>
                              <a:lnTo>
                                <a:pt x="102" y="194"/>
                              </a:lnTo>
                              <a:lnTo>
                                <a:pt x="122" y="174"/>
                              </a:lnTo>
                              <a:lnTo>
                                <a:pt x="141" y="152"/>
                              </a:lnTo>
                              <a:lnTo>
                                <a:pt x="163" y="133"/>
                              </a:lnTo>
                              <a:lnTo>
                                <a:pt x="185" y="115"/>
                              </a:lnTo>
                              <a:lnTo>
                                <a:pt x="211" y="100"/>
                              </a:lnTo>
                              <a:lnTo>
                                <a:pt x="237" y="85"/>
                              </a:lnTo>
                              <a:lnTo>
                                <a:pt x="270" y="69"/>
                              </a:lnTo>
                              <a:lnTo>
                                <a:pt x="300" y="59"/>
                              </a:lnTo>
                              <a:lnTo>
                                <a:pt x="331" y="47"/>
                              </a:lnTo>
                              <a:lnTo>
                                <a:pt x="366" y="35"/>
                              </a:lnTo>
                              <a:lnTo>
                                <a:pt x="396" y="25"/>
                              </a:lnTo>
                              <a:lnTo>
                                <a:pt x="425" y="17"/>
                              </a:lnTo>
                              <a:lnTo>
                                <a:pt x="450" y="12"/>
                              </a:lnTo>
                              <a:close/>
                            </a:path>
                          </a:pathLst>
                        </a:custGeom>
                        <a:solidFill>
                          <a:srgbClr val="600060"/>
                        </a:solidFill>
                        <a:ln w="9525">
                          <a:noFill/>
                          <a:round/>
                          <a:headEnd/>
                          <a:tailEnd/>
                        </a:ln>
                      </p:spPr>
                      <p:txBody>
                        <a:bodyPr/>
                        <a:lstStyle/>
                        <a:p>
                          <a:endParaRPr lang="cs-CZ"/>
                        </a:p>
                      </p:txBody>
                    </p:sp>
                  </p:grpSp>
                  <p:sp>
                    <p:nvSpPr>
                      <p:cNvPr id="11404" name="Freeform 214"/>
                      <p:cNvSpPr>
                        <a:spLocks/>
                      </p:cNvSpPr>
                      <p:nvPr/>
                    </p:nvSpPr>
                    <p:spPr bwMode="auto">
                      <a:xfrm>
                        <a:off x="2089" y="1587"/>
                        <a:ext cx="180" cy="109"/>
                      </a:xfrm>
                      <a:custGeom>
                        <a:avLst/>
                        <a:gdLst>
                          <a:gd name="T0" fmla="*/ 36 w 901"/>
                          <a:gd name="T1" fmla="*/ 0 h 544"/>
                          <a:gd name="T2" fmla="*/ 35 w 901"/>
                          <a:gd name="T3" fmla="*/ 0 h 544"/>
                          <a:gd name="T4" fmla="*/ 33 w 901"/>
                          <a:gd name="T5" fmla="*/ 0 h 544"/>
                          <a:gd name="T6" fmla="*/ 32 w 901"/>
                          <a:gd name="T7" fmla="*/ 0 h 544"/>
                          <a:gd name="T8" fmla="*/ 30 w 901"/>
                          <a:gd name="T9" fmla="*/ 0 h 544"/>
                          <a:gd name="T10" fmla="*/ 28 w 901"/>
                          <a:gd name="T11" fmla="*/ 0 h 544"/>
                          <a:gd name="T12" fmla="*/ 26 w 901"/>
                          <a:gd name="T13" fmla="*/ 0 h 544"/>
                          <a:gd name="T14" fmla="*/ 25 w 901"/>
                          <a:gd name="T15" fmla="*/ 0 h 544"/>
                          <a:gd name="T16" fmla="*/ 23 w 901"/>
                          <a:gd name="T17" fmla="*/ 0 h 544"/>
                          <a:gd name="T18" fmla="*/ 21 w 901"/>
                          <a:gd name="T19" fmla="*/ 0 h 544"/>
                          <a:gd name="T20" fmla="*/ 20 w 901"/>
                          <a:gd name="T21" fmla="*/ 1 h 544"/>
                          <a:gd name="T22" fmla="*/ 18 w 901"/>
                          <a:gd name="T23" fmla="*/ 1 h 544"/>
                          <a:gd name="T24" fmla="*/ 17 w 901"/>
                          <a:gd name="T25" fmla="*/ 1 h 544"/>
                          <a:gd name="T26" fmla="*/ 16 w 901"/>
                          <a:gd name="T27" fmla="*/ 1 h 544"/>
                          <a:gd name="T28" fmla="*/ 15 w 901"/>
                          <a:gd name="T29" fmla="*/ 2 h 544"/>
                          <a:gd name="T30" fmla="*/ 14 w 901"/>
                          <a:gd name="T31" fmla="*/ 2 h 544"/>
                          <a:gd name="T32" fmla="*/ 13 w 901"/>
                          <a:gd name="T33" fmla="*/ 3 h 544"/>
                          <a:gd name="T34" fmla="*/ 12 w 901"/>
                          <a:gd name="T35" fmla="*/ 3 h 544"/>
                          <a:gd name="T36" fmla="*/ 11 w 901"/>
                          <a:gd name="T37" fmla="*/ 4 h 544"/>
                          <a:gd name="T38" fmla="*/ 10 w 901"/>
                          <a:gd name="T39" fmla="*/ 4 h 544"/>
                          <a:gd name="T40" fmla="*/ 9 w 901"/>
                          <a:gd name="T41" fmla="*/ 5 h 544"/>
                          <a:gd name="T42" fmla="*/ 8 w 901"/>
                          <a:gd name="T43" fmla="*/ 6 h 544"/>
                          <a:gd name="T44" fmla="*/ 7 w 901"/>
                          <a:gd name="T45" fmla="*/ 6 h 544"/>
                          <a:gd name="T46" fmla="*/ 7 w 901"/>
                          <a:gd name="T47" fmla="*/ 7 h 544"/>
                          <a:gd name="T48" fmla="*/ 6 w 901"/>
                          <a:gd name="T49" fmla="*/ 8 h 544"/>
                          <a:gd name="T50" fmla="*/ 5 w 901"/>
                          <a:gd name="T51" fmla="*/ 8 h 544"/>
                          <a:gd name="T52" fmla="*/ 4 w 901"/>
                          <a:gd name="T53" fmla="*/ 9 h 544"/>
                          <a:gd name="T54" fmla="*/ 4 w 901"/>
                          <a:gd name="T55" fmla="*/ 10 h 544"/>
                          <a:gd name="T56" fmla="*/ 3 w 901"/>
                          <a:gd name="T57" fmla="*/ 11 h 544"/>
                          <a:gd name="T58" fmla="*/ 3 w 901"/>
                          <a:gd name="T59" fmla="*/ 12 h 544"/>
                          <a:gd name="T60" fmla="*/ 2 w 901"/>
                          <a:gd name="T61" fmla="*/ 13 h 544"/>
                          <a:gd name="T62" fmla="*/ 2 w 901"/>
                          <a:gd name="T63" fmla="*/ 14 h 544"/>
                          <a:gd name="T64" fmla="*/ 1 w 901"/>
                          <a:gd name="T65" fmla="*/ 15 h 544"/>
                          <a:gd name="T66" fmla="*/ 1 w 901"/>
                          <a:gd name="T67" fmla="*/ 16 h 544"/>
                          <a:gd name="T68" fmla="*/ 1 w 901"/>
                          <a:gd name="T69" fmla="*/ 17 h 544"/>
                          <a:gd name="T70" fmla="*/ 0 w 901"/>
                          <a:gd name="T71" fmla="*/ 18 h 544"/>
                          <a:gd name="T72" fmla="*/ 0 w 901"/>
                          <a:gd name="T73" fmla="*/ 19 h 544"/>
                          <a:gd name="T74" fmla="*/ 0 w 901"/>
                          <a:gd name="T75" fmla="*/ 20 h 544"/>
                          <a:gd name="T76" fmla="*/ 0 w 901"/>
                          <a:gd name="T77" fmla="*/ 22 h 54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1"/>
                          <a:gd name="T118" fmla="*/ 0 h 544"/>
                          <a:gd name="T119" fmla="*/ 901 w 901"/>
                          <a:gd name="T120" fmla="*/ 544 h 54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1" h="544">
                            <a:moveTo>
                              <a:pt x="901" y="6"/>
                            </a:moveTo>
                            <a:lnTo>
                              <a:pt x="865" y="3"/>
                            </a:lnTo>
                            <a:lnTo>
                              <a:pt x="836" y="2"/>
                            </a:lnTo>
                            <a:lnTo>
                              <a:pt x="796" y="1"/>
                            </a:lnTo>
                            <a:lnTo>
                              <a:pt x="756" y="0"/>
                            </a:lnTo>
                            <a:lnTo>
                              <a:pt x="709" y="1"/>
                            </a:lnTo>
                            <a:lnTo>
                              <a:pt x="660" y="2"/>
                            </a:lnTo>
                            <a:lnTo>
                              <a:pt x="615" y="4"/>
                            </a:lnTo>
                            <a:lnTo>
                              <a:pt x="578" y="7"/>
                            </a:lnTo>
                            <a:lnTo>
                              <a:pt x="536" y="12"/>
                            </a:lnTo>
                            <a:lnTo>
                              <a:pt x="490" y="18"/>
                            </a:lnTo>
                            <a:lnTo>
                              <a:pt x="461" y="24"/>
                            </a:lnTo>
                            <a:lnTo>
                              <a:pt x="437" y="31"/>
                            </a:lnTo>
                            <a:lnTo>
                              <a:pt x="411" y="37"/>
                            </a:lnTo>
                            <a:lnTo>
                              <a:pt x="385" y="45"/>
                            </a:lnTo>
                            <a:lnTo>
                              <a:pt x="357" y="55"/>
                            </a:lnTo>
                            <a:lnTo>
                              <a:pt x="326" y="70"/>
                            </a:lnTo>
                            <a:lnTo>
                              <a:pt x="299" y="82"/>
                            </a:lnTo>
                            <a:lnTo>
                              <a:pt x="274" y="94"/>
                            </a:lnTo>
                            <a:lnTo>
                              <a:pt x="254" y="107"/>
                            </a:lnTo>
                            <a:lnTo>
                              <a:pt x="233" y="123"/>
                            </a:lnTo>
                            <a:lnTo>
                              <a:pt x="212" y="139"/>
                            </a:lnTo>
                            <a:lnTo>
                              <a:pt x="186" y="160"/>
                            </a:lnTo>
                            <a:lnTo>
                              <a:pt x="163" y="180"/>
                            </a:lnTo>
                            <a:lnTo>
                              <a:pt x="146" y="196"/>
                            </a:lnTo>
                            <a:lnTo>
                              <a:pt x="130" y="212"/>
                            </a:lnTo>
                            <a:lnTo>
                              <a:pt x="112" y="231"/>
                            </a:lnTo>
                            <a:lnTo>
                              <a:pt x="96" y="246"/>
                            </a:lnTo>
                            <a:lnTo>
                              <a:pt x="81" y="266"/>
                            </a:lnTo>
                            <a:lnTo>
                              <a:pt x="69" y="287"/>
                            </a:lnTo>
                            <a:lnTo>
                              <a:pt x="56" y="315"/>
                            </a:lnTo>
                            <a:lnTo>
                              <a:pt x="43" y="343"/>
                            </a:lnTo>
                            <a:lnTo>
                              <a:pt x="33" y="369"/>
                            </a:lnTo>
                            <a:lnTo>
                              <a:pt x="24" y="394"/>
                            </a:lnTo>
                            <a:lnTo>
                              <a:pt x="17" y="419"/>
                            </a:lnTo>
                            <a:lnTo>
                              <a:pt x="9" y="451"/>
                            </a:lnTo>
                            <a:lnTo>
                              <a:pt x="5" y="480"/>
                            </a:lnTo>
                            <a:lnTo>
                              <a:pt x="1" y="509"/>
                            </a:lnTo>
                            <a:lnTo>
                              <a:pt x="0" y="544"/>
                            </a:lnTo>
                          </a:path>
                        </a:pathLst>
                      </a:custGeom>
                      <a:noFill/>
                      <a:ln w="4763">
                        <a:solidFill>
                          <a:srgbClr val="FFC0FF"/>
                        </a:solidFill>
                        <a:round/>
                        <a:headEnd/>
                        <a:tailEnd/>
                      </a:ln>
                    </p:spPr>
                    <p:txBody>
                      <a:bodyPr/>
                      <a:lstStyle/>
                      <a:p>
                        <a:endParaRPr lang="cs-CZ"/>
                      </a:p>
                    </p:txBody>
                  </p:sp>
                </p:grpSp>
              </p:grpSp>
              <p:grpSp>
                <p:nvGrpSpPr>
                  <p:cNvPr id="11452" name="Group 215"/>
                  <p:cNvGrpSpPr>
                    <a:grpSpLocks/>
                  </p:cNvGrpSpPr>
                  <p:nvPr/>
                </p:nvGrpSpPr>
                <p:grpSpPr bwMode="auto">
                  <a:xfrm>
                    <a:off x="2073" y="1705"/>
                    <a:ext cx="48" cy="24"/>
                    <a:chOff x="2073" y="1705"/>
                    <a:chExt cx="48" cy="24"/>
                  </a:xfrm>
                </p:grpSpPr>
                <p:sp>
                  <p:nvSpPr>
                    <p:cNvPr id="11399" name="Oval 216"/>
                    <p:cNvSpPr>
                      <a:spLocks noChangeArrowheads="1"/>
                    </p:cNvSpPr>
                    <p:nvPr/>
                  </p:nvSpPr>
                  <p:spPr bwMode="auto">
                    <a:xfrm>
                      <a:off x="2073" y="1705"/>
                      <a:ext cx="48" cy="24"/>
                    </a:xfrm>
                    <a:prstGeom prst="ellipse">
                      <a:avLst/>
                    </a:prstGeom>
                    <a:solidFill>
                      <a:srgbClr val="FF00FF"/>
                    </a:solidFill>
                    <a:ln w="3175">
                      <a:solidFill>
                        <a:srgbClr val="400040"/>
                      </a:solidFill>
                      <a:round/>
                      <a:headEnd/>
                      <a:tailEnd/>
                    </a:ln>
                  </p:spPr>
                  <p:txBody>
                    <a:bodyPr/>
                    <a:lstStyle/>
                    <a:p>
                      <a:endParaRPr lang="en-US"/>
                    </a:p>
                  </p:txBody>
                </p:sp>
                <p:sp>
                  <p:nvSpPr>
                    <p:cNvPr id="11400" name="Oval 217"/>
                    <p:cNvSpPr>
                      <a:spLocks noChangeArrowheads="1"/>
                    </p:cNvSpPr>
                    <p:nvPr/>
                  </p:nvSpPr>
                  <p:spPr bwMode="auto">
                    <a:xfrm>
                      <a:off x="2077" y="1708"/>
                      <a:ext cx="39" cy="18"/>
                    </a:xfrm>
                    <a:prstGeom prst="ellipse">
                      <a:avLst/>
                    </a:prstGeom>
                    <a:solidFill>
                      <a:srgbClr val="600060"/>
                    </a:solidFill>
                    <a:ln w="3175">
                      <a:solidFill>
                        <a:srgbClr val="400040"/>
                      </a:solidFill>
                      <a:round/>
                      <a:headEnd/>
                      <a:tailEnd/>
                    </a:ln>
                  </p:spPr>
                  <p:txBody>
                    <a:bodyPr/>
                    <a:lstStyle/>
                    <a:p>
                      <a:endParaRPr lang="en-US"/>
                    </a:p>
                  </p:txBody>
                </p:sp>
              </p:grpSp>
            </p:grpSp>
          </p:grpSp>
        </p:grpSp>
        <p:grpSp>
          <p:nvGrpSpPr>
            <p:cNvPr id="11453" name="Group 218"/>
            <p:cNvGrpSpPr>
              <a:grpSpLocks/>
            </p:cNvGrpSpPr>
            <p:nvPr/>
          </p:nvGrpSpPr>
          <p:grpSpPr bwMode="auto">
            <a:xfrm>
              <a:off x="2009" y="1688"/>
              <a:ext cx="82" cy="250"/>
              <a:chOff x="2009" y="1688"/>
              <a:chExt cx="82" cy="250"/>
            </a:xfrm>
          </p:grpSpPr>
          <p:grpSp>
            <p:nvGrpSpPr>
              <p:cNvPr id="11454" name="Group 219"/>
              <p:cNvGrpSpPr>
                <a:grpSpLocks/>
              </p:cNvGrpSpPr>
              <p:nvPr/>
            </p:nvGrpSpPr>
            <p:grpSpPr bwMode="auto">
              <a:xfrm>
                <a:off x="2009" y="1698"/>
                <a:ext cx="82" cy="240"/>
                <a:chOff x="2009" y="1698"/>
                <a:chExt cx="82" cy="240"/>
              </a:xfrm>
            </p:grpSpPr>
            <p:sp>
              <p:nvSpPr>
                <p:cNvPr id="11385" name="Freeform 220"/>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0000A0"/>
                </a:solidFill>
                <a:ln w="9525">
                  <a:noFill/>
                  <a:round/>
                  <a:headEnd/>
                  <a:tailEnd/>
                </a:ln>
              </p:spPr>
              <p:txBody>
                <a:bodyPr/>
                <a:lstStyle/>
                <a:p>
                  <a:endParaRPr lang="cs-CZ"/>
                </a:p>
              </p:txBody>
            </p:sp>
            <p:grpSp>
              <p:nvGrpSpPr>
                <p:cNvPr id="11455" name="Group 221"/>
                <p:cNvGrpSpPr>
                  <a:grpSpLocks/>
                </p:cNvGrpSpPr>
                <p:nvPr/>
              </p:nvGrpSpPr>
              <p:grpSpPr bwMode="auto">
                <a:xfrm>
                  <a:off x="2009" y="1698"/>
                  <a:ext cx="82" cy="239"/>
                  <a:chOff x="2009" y="1698"/>
                  <a:chExt cx="82" cy="239"/>
                </a:xfrm>
              </p:grpSpPr>
              <p:grpSp>
                <p:nvGrpSpPr>
                  <p:cNvPr id="11456" name="Group 222"/>
                  <p:cNvGrpSpPr>
                    <a:grpSpLocks/>
                  </p:cNvGrpSpPr>
                  <p:nvPr/>
                </p:nvGrpSpPr>
                <p:grpSpPr bwMode="auto">
                  <a:xfrm>
                    <a:off x="2009" y="1698"/>
                    <a:ext cx="82" cy="239"/>
                    <a:chOff x="2009" y="1698"/>
                    <a:chExt cx="82" cy="239"/>
                  </a:xfrm>
                </p:grpSpPr>
                <p:grpSp>
                  <p:nvGrpSpPr>
                    <p:cNvPr id="11460" name="Group 223"/>
                    <p:cNvGrpSpPr>
                      <a:grpSpLocks/>
                    </p:cNvGrpSpPr>
                    <p:nvPr/>
                  </p:nvGrpSpPr>
                  <p:grpSpPr bwMode="auto">
                    <a:xfrm>
                      <a:off x="2009" y="1698"/>
                      <a:ext cx="82" cy="239"/>
                      <a:chOff x="2009" y="1698"/>
                      <a:chExt cx="82" cy="239"/>
                    </a:xfrm>
                  </p:grpSpPr>
                  <p:sp>
                    <p:nvSpPr>
                      <p:cNvPr id="11391" name="Freeform 224"/>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000040"/>
                      </a:solidFill>
                      <a:ln w="9525">
                        <a:noFill/>
                        <a:round/>
                        <a:headEnd/>
                        <a:tailEnd/>
                      </a:ln>
                    </p:spPr>
                    <p:txBody>
                      <a:bodyPr/>
                      <a:lstStyle/>
                      <a:p>
                        <a:endParaRPr lang="cs-CZ"/>
                      </a:p>
                    </p:txBody>
                  </p:sp>
                  <p:sp>
                    <p:nvSpPr>
                      <p:cNvPr id="11392" name="Freeform 225"/>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000040"/>
                      </a:solidFill>
                      <a:ln w="9525">
                        <a:noFill/>
                        <a:round/>
                        <a:headEnd/>
                        <a:tailEnd/>
                      </a:ln>
                    </p:spPr>
                    <p:txBody>
                      <a:bodyPr/>
                      <a:lstStyle/>
                      <a:p>
                        <a:endParaRPr lang="cs-CZ"/>
                      </a:p>
                    </p:txBody>
                  </p:sp>
                </p:grpSp>
                <p:sp>
                  <p:nvSpPr>
                    <p:cNvPr id="11390" name="Freeform 226"/>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4040FF"/>
                    </a:solidFill>
                    <a:ln w="9525">
                      <a:noFill/>
                      <a:round/>
                      <a:headEnd/>
                      <a:tailEnd/>
                    </a:ln>
                  </p:spPr>
                  <p:txBody>
                    <a:bodyPr/>
                    <a:lstStyle/>
                    <a:p>
                      <a:endParaRPr lang="cs-CZ"/>
                    </a:p>
                  </p:txBody>
                </p:sp>
              </p:grpSp>
              <p:sp>
                <p:nvSpPr>
                  <p:cNvPr id="11388" name="Freeform 227"/>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noFill/>
                  <a:ln w="4763">
                    <a:solidFill>
                      <a:srgbClr val="C0C0FF"/>
                    </a:solidFill>
                    <a:round/>
                    <a:headEnd/>
                    <a:tailEnd/>
                  </a:ln>
                </p:spPr>
                <p:txBody>
                  <a:bodyPr/>
                  <a:lstStyle/>
                  <a:p>
                    <a:endParaRPr lang="cs-CZ"/>
                  </a:p>
                </p:txBody>
              </p:sp>
            </p:grpSp>
          </p:grpSp>
          <p:grpSp>
            <p:nvGrpSpPr>
              <p:cNvPr id="11461" name="Group 228"/>
              <p:cNvGrpSpPr>
                <a:grpSpLocks/>
              </p:cNvGrpSpPr>
              <p:nvPr/>
            </p:nvGrpSpPr>
            <p:grpSpPr bwMode="auto">
              <a:xfrm>
                <a:off x="2010" y="1688"/>
                <a:ext cx="53" cy="26"/>
                <a:chOff x="2010" y="1688"/>
                <a:chExt cx="53" cy="26"/>
              </a:xfrm>
            </p:grpSpPr>
            <p:sp>
              <p:nvSpPr>
                <p:cNvPr id="11382" name="Oval 229"/>
                <p:cNvSpPr>
                  <a:spLocks noChangeArrowheads="1"/>
                </p:cNvSpPr>
                <p:nvPr/>
              </p:nvSpPr>
              <p:spPr bwMode="auto">
                <a:xfrm>
                  <a:off x="2010" y="1688"/>
                  <a:ext cx="53" cy="26"/>
                </a:xfrm>
                <a:prstGeom prst="ellipse">
                  <a:avLst/>
                </a:prstGeom>
                <a:solidFill>
                  <a:srgbClr val="4040FF"/>
                </a:solidFill>
                <a:ln w="3175">
                  <a:solidFill>
                    <a:srgbClr val="000020"/>
                  </a:solidFill>
                  <a:round/>
                  <a:headEnd/>
                  <a:tailEnd/>
                </a:ln>
              </p:spPr>
              <p:txBody>
                <a:bodyPr/>
                <a:lstStyle/>
                <a:p>
                  <a:endParaRPr lang="en-US"/>
                </a:p>
              </p:txBody>
            </p:sp>
            <p:sp>
              <p:nvSpPr>
                <p:cNvPr id="11383" name="Oval 230"/>
                <p:cNvSpPr>
                  <a:spLocks noChangeArrowheads="1"/>
                </p:cNvSpPr>
                <p:nvPr/>
              </p:nvSpPr>
              <p:spPr bwMode="auto">
                <a:xfrm>
                  <a:off x="2016" y="1691"/>
                  <a:ext cx="41" cy="20"/>
                </a:xfrm>
                <a:prstGeom prst="ellipse">
                  <a:avLst/>
                </a:prstGeom>
                <a:solidFill>
                  <a:srgbClr val="000080"/>
                </a:solidFill>
                <a:ln w="3175">
                  <a:solidFill>
                    <a:srgbClr val="000020"/>
                  </a:solidFill>
                  <a:round/>
                  <a:headEnd/>
                  <a:tailEnd/>
                </a:ln>
              </p:spPr>
              <p:txBody>
                <a:bodyPr/>
                <a:lstStyle/>
                <a:p>
                  <a:endParaRPr lang="en-US"/>
                </a:p>
              </p:txBody>
            </p:sp>
            <p:sp>
              <p:nvSpPr>
                <p:cNvPr id="11384" name="Oval 231"/>
                <p:cNvSpPr>
                  <a:spLocks noChangeArrowheads="1"/>
                </p:cNvSpPr>
                <p:nvPr/>
              </p:nvSpPr>
              <p:spPr bwMode="auto">
                <a:xfrm>
                  <a:off x="2018" y="1693"/>
                  <a:ext cx="35" cy="15"/>
                </a:xfrm>
                <a:prstGeom prst="ellipse">
                  <a:avLst/>
                </a:prstGeom>
                <a:solidFill>
                  <a:srgbClr val="400040"/>
                </a:solidFill>
                <a:ln w="3175">
                  <a:solidFill>
                    <a:srgbClr val="000020"/>
                  </a:solidFill>
                  <a:round/>
                  <a:headEnd/>
                  <a:tailEnd/>
                </a:ln>
              </p:spPr>
              <p:txBody>
                <a:bodyPr/>
                <a:lstStyle/>
                <a:p>
                  <a:endParaRPr lang="en-US"/>
                </a:p>
              </p:txBody>
            </p:sp>
          </p:grpSp>
        </p:grpSp>
      </p:grpSp>
      <p:sp>
        <p:nvSpPr>
          <p:cNvPr id="11286" name="Text Box 232"/>
          <p:cNvSpPr txBox="1">
            <a:spLocks noChangeArrowheads="1"/>
          </p:cNvSpPr>
          <p:nvPr/>
        </p:nvSpPr>
        <p:spPr bwMode="auto">
          <a:xfrm>
            <a:off x="1752601" y="4568826"/>
            <a:ext cx="784225" cy="581025"/>
          </a:xfrm>
          <a:prstGeom prst="rect">
            <a:avLst/>
          </a:prstGeom>
          <a:noFill/>
          <a:ln w="9525">
            <a:noFill/>
            <a:miter lim="800000"/>
            <a:headEnd/>
            <a:tailEnd/>
          </a:ln>
        </p:spPr>
        <p:txBody>
          <a:bodyPr wrap="none">
            <a:spAutoFit/>
          </a:bodyPr>
          <a:lstStyle/>
          <a:p>
            <a:pPr algn="ctr" eaLnBrk="0" hangingPunct="0"/>
            <a:r>
              <a:rPr lang="cs-CZ" sz="1600" i="1" dirty="0">
                <a:latin typeface="Times New Roman" pitchFamily="18" charset="0"/>
              </a:rPr>
              <a:t>Atria </a:t>
            </a:r>
          </a:p>
          <a:p>
            <a:pPr algn="ctr" eaLnBrk="0" hangingPunct="0"/>
            <a:r>
              <a:rPr lang="cs-CZ" sz="1600" i="1" dirty="0">
                <a:latin typeface="Times New Roman" pitchFamily="18" charset="0"/>
              </a:rPr>
              <a:t>srdeční</a:t>
            </a:r>
            <a:endParaRPr lang="cs-CZ" sz="1600" dirty="0">
              <a:latin typeface="Times New Roman" pitchFamily="18" charset="0"/>
            </a:endParaRPr>
          </a:p>
        </p:txBody>
      </p:sp>
      <p:sp>
        <p:nvSpPr>
          <p:cNvPr id="11287" name="Text Box 233"/>
          <p:cNvSpPr txBox="1">
            <a:spLocks noChangeArrowheads="1"/>
          </p:cNvSpPr>
          <p:nvPr/>
        </p:nvSpPr>
        <p:spPr bwMode="auto">
          <a:xfrm>
            <a:off x="4152534" y="4511676"/>
            <a:ext cx="1848584" cy="584775"/>
          </a:xfrm>
          <a:prstGeom prst="rect">
            <a:avLst/>
          </a:prstGeom>
          <a:noFill/>
          <a:ln w="9525">
            <a:noFill/>
            <a:miter lim="800000"/>
            <a:headEnd/>
            <a:tailEnd/>
          </a:ln>
        </p:spPr>
        <p:txBody>
          <a:bodyPr wrap="none">
            <a:spAutoFit/>
          </a:bodyPr>
          <a:lstStyle/>
          <a:p>
            <a:pPr algn="ctr" eaLnBrk="0" hangingPunct="0"/>
            <a:r>
              <a:rPr lang="cs-CZ" sz="1600" b="1" i="1" dirty="0">
                <a:latin typeface="Times New Roman" pitchFamily="18" charset="0"/>
              </a:rPr>
              <a:t>Atriální </a:t>
            </a:r>
          </a:p>
          <a:p>
            <a:pPr algn="ctr" eaLnBrk="0" hangingPunct="0"/>
            <a:r>
              <a:rPr lang="cs-CZ" sz="1600" b="1" i="1" dirty="0" err="1">
                <a:latin typeface="Times New Roman" pitchFamily="18" charset="0"/>
              </a:rPr>
              <a:t>natriuretický</a:t>
            </a:r>
            <a:r>
              <a:rPr lang="cs-CZ" sz="1600" b="1" i="1" dirty="0">
                <a:latin typeface="Times New Roman" pitchFamily="18" charset="0"/>
              </a:rPr>
              <a:t> peptid</a:t>
            </a:r>
            <a:endParaRPr lang="cs-CZ" sz="1600" dirty="0">
              <a:latin typeface="Times New Roman" pitchFamily="18" charset="0"/>
            </a:endParaRPr>
          </a:p>
        </p:txBody>
      </p:sp>
      <p:grpSp>
        <p:nvGrpSpPr>
          <p:cNvPr id="11462" name="Group 234"/>
          <p:cNvGrpSpPr>
            <a:grpSpLocks/>
          </p:cNvGrpSpPr>
          <p:nvPr/>
        </p:nvGrpSpPr>
        <p:grpSpPr bwMode="auto">
          <a:xfrm>
            <a:off x="6956426" y="3668714"/>
            <a:ext cx="773113" cy="1620837"/>
            <a:chOff x="1627" y="1343"/>
            <a:chExt cx="943" cy="2225"/>
          </a:xfrm>
        </p:grpSpPr>
        <p:sp>
          <p:nvSpPr>
            <p:cNvPr id="11349" name="Freeform 235"/>
            <p:cNvSpPr>
              <a:spLocks/>
            </p:cNvSpPr>
            <p:nvPr/>
          </p:nvSpPr>
          <p:spPr bwMode="auto">
            <a:xfrm>
              <a:off x="2131" y="2273"/>
              <a:ext cx="163" cy="217"/>
            </a:xfrm>
            <a:custGeom>
              <a:avLst/>
              <a:gdLst>
                <a:gd name="T0" fmla="*/ 60 w 326"/>
                <a:gd name="T1" fmla="*/ 1 h 434"/>
                <a:gd name="T2" fmla="*/ 69 w 326"/>
                <a:gd name="T3" fmla="*/ 0 h 434"/>
                <a:gd name="T4" fmla="*/ 75 w 326"/>
                <a:gd name="T5" fmla="*/ 3 h 434"/>
                <a:gd name="T6" fmla="*/ 79 w 326"/>
                <a:gd name="T7" fmla="*/ 9 h 434"/>
                <a:gd name="T8" fmla="*/ 81 w 326"/>
                <a:gd name="T9" fmla="*/ 17 h 434"/>
                <a:gd name="T10" fmla="*/ 82 w 326"/>
                <a:gd name="T11" fmla="*/ 23 h 434"/>
                <a:gd name="T12" fmla="*/ 82 w 326"/>
                <a:gd name="T13" fmla="*/ 31 h 434"/>
                <a:gd name="T14" fmla="*/ 81 w 326"/>
                <a:gd name="T15" fmla="*/ 41 h 434"/>
                <a:gd name="T16" fmla="*/ 79 w 326"/>
                <a:gd name="T17" fmla="*/ 49 h 434"/>
                <a:gd name="T18" fmla="*/ 77 w 326"/>
                <a:gd name="T19" fmla="*/ 58 h 434"/>
                <a:gd name="T20" fmla="*/ 74 w 326"/>
                <a:gd name="T21" fmla="*/ 66 h 434"/>
                <a:gd name="T22" fmla="*/ 70 w 326"/>
                <a:gd name="T23" fmla="*/ 75 h 434"/>
                <a:gd name="T24" fmla="*/ 66 w 326"/>
                <a:gd name="T25" fmla="*/ 83 h 434"/>
                <a:gd name="T26" fmla="*/ 61 w 326"/>
                <a:gd name="T27" fmla="*/ 90 h 434"/>
                <a:gd name="T28" fmla="*/ 54 w 326"/>
                <a:gd name="T29" fmla="*/ 97 h 434"/>
                <a:gd name="T30" fmla="*/ 46 w 326"/>
                <a:gd name="T31" fmla="*/ 104 h 434"/>
                <a:gd name="T32" fmla="*/ 39 w 326"/>
                <a:gd name="T33" fmla="*/ 105 h 434"/>
                <a:gd name="T34" fmla="*/ 31 w 326"/>
                <a:gd name="T35" fmla="*/ 108 h 434"/>
                <a:gd name="T36" fmla="*/ 24 w 326"/>
                <a:gd name="T37" fmla="*/ 109 h 434"/>
                <a:gd name="T38" fmla="*/ 17 w 326"/>
                <a:gd name="T39" fmla="*/ 106 h 434"/>
                <a:gd name="T40" fmla="*/ 7 w 326"/>
                <a:gd name="T41" fmla="*/ 99 h 434"/>
                <a:gd name="T42" fmla="*/ 3 w 326"/>
                <a:gd name="T43" fmla="*/ 94 h 434"/>
                <a:gd name="T44" fmla="*/ 1 w 326"/>
                <a:gd name="T45" fmla="*/ 88 h 434"/>
                <a:gd name="T46" fmla="*/ 0 w 326"/>
                <a:gd name="T47" fmla="*/ 78 h 434"/>
                <a:gd name="T48" fmla="*/ 3 w 326"/>
                <a:gd name="T49" fmla="*/ 67 h 434"/>
                <a:gd name="T50" fmla="*/ 5 w 326"/>
                <a:gd name="T51" fmla="*/ 58 h 434"/>
                <a:gd name="T52" fmla="*/ 9 w 326"/>
                <a:gd name="T53" fmla="*/ 52 h 434"/>
                <a:gd name="T54" fmla="*/ 17 w 326"/>
                <a:gd name="T55" fmla="*/ 42 h 434"/>
                <a:gd name="T56" fmla="*/ 23 w 326"/>
                <a:gd name="T57" fmla="*/ 39 h 434"/>
                <a:gd name="T58" fmla="*/ 30 w 326"/>
                <a:gd name="T59" fmla="*/ 37 h 434"/>
                <a:gd name="T60" fmla="*/ 44 w 326"/>
                <a:gd name="T61" fmla="*/ 20 h 434"/>
                <a:gd name="T62" fmla="*/ 49 w 326"/>
                <a:gd name="T63" fmla="*/ 11 h 434"/>
                <a:gd name="T64" fmla="*/ 54 w 326"/>
                <a:gd name="T65" fmla="*/ 6 h 434"/>
                <a:gd name="T66" fmla="*/ 60 w 326"/>
                <a:gd name="T67" fmla="*/ 1 h 43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26"/>
                <a:gd name="T103" fmla="*/ 0 h 434"/>
                <a:gd name="T104" fmla="*/ 326 w 326"/>
                <a:gd name="T105" fmla="*/ 434 h 43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26" h="434">
                  <a:moveTo>
                    <a:pt x="240" y="3"/>
                  </a:moveTo>
                  <a:lnTo>
                    <a:pt x="273" y="0"/>
                  </a:lnTo>
                  <a:lnTo>
                    <a:pt x="297" y="13"/>
                  </a:lnTo>
                  <a:lnTo>
                    <a:pt x="313" y="34"/>
                  </a:lnTo>
                  <a:lnTo>
                    <a:pt x="323" y="65"/>
                  </a:lnTo>
                  <a:lnTo>
                    <a:pt x="326" y="89"/>
                  </a:lnTo>
                  <a:lnTo>
                    <a:pt x="326" y="126"/>
                  </a:lnTo>
                  <a:lnTo>
                    <a:pt x="321" y="164"/>
                  </a:lnTo>
                  <a:lnTo>
                    <a:pt x="316" y="195"/>
                  </a:lnTo>
                  <a:lnTo>
                    <a:pt x="307" y="232"/>
                  </a:lnTo>
                  <a:lnTo>
                    <a:pt x="294" y="261"/>
                  </a:lnTo>
                  <a:lnTo>
                    <a:pt x="277" y="299"/>
                  </a:lnTo>
                  <a:lnTo>
                    <a:pt x="263" y="331"/>
                  </a:lnTo>
                  <a:lnTo>
                    <a:pt x="245" y="359"/>
                  </a:lnTo>
                  <a:lnTo>
                    <a:pt x="219" y="385"/>
                  </a:lnTo>
                  <a:lnTo>
                    <a:pt x="187" y="413"/>
                  </a:lnTo>
                  <a:lnTo>
                    <a:pt x="156" y="419"/>
                  </a:lnTo>
                  <a:lnTo>
                    <a:pt x="126" y="429"/>
                  </a:lnTo>
                  <a:lnTo>
                    <a:pt x="99" y="434"/>
                  </a:lnTo>
                  <a:lnTo>
                    <a:pt x="65" y="424"/>
                  </a:lnTo>
                  <a:lnTo>
                    <a:pt x="31" y="395"/>
                  </a:lnTo>
                  <a:lnTo>
                    <a:pt x="11" y="374"/>
                  </a:lnTo>
                  <a:lnTo>
                    <a:pt x="5" y="349"/>
                  </a:lnTo>
                  <a:lnTo>
                    <a:pt x="0" y="310"/>
                  </a:lnTo>
                  <a:lnTo>
                    <a:pt x="9" y="266"/>
                  </a:lnTo>
                  <a:lnTo>
                    <a:pt x="21" y="234"/>
                  </a:lnTo>
                  <a:lnTo>
                    <a:pt x="34" y="208"/>
                  </a:lnTo>
                  <a:lnTo>
                    <a:pt x="66" y="166"/>
                  </a:lnTo>
                  <a:lnTo>
                    <a:pt x="94" y="154"/>
                  </a:lnTo>
                  <a:lnTo>
                    <a:pt x="122" y="146"/>
                  </a:lnTo>
                  <a:lnTo>
                    <a:pt x="177" y="78"/>
                  </a:lnTo>
                  <a:lnTo>
                    <a:pt x="196" y="44"/>
                  </a:lnTo>
                  <a:lnTo>
                    <a:pt x="216" y="22"/>
                  </a:lnTo>
                  <a:lnTo>
                    <a:pt x="240" y="3"/>
                  </a:lnTo>
                  <a:close/>
                </a:path>
              </a:pathLst>
            </a:custGeom>
            <a:solidFill>
              <a:srgbClr val="DFDFDF"/>
            </a:solidFill>
            <a:ln w="9525">
              <a:noFill/>
              <a:round/>
              <a:headEnd/>
              <a:tailEnd/>
            </a:ln>
          </p:spPr>
          <p:txBody>
            <a:bodyPr/>
            <a:lstStyle/>
            <a:p>
              <a:endParaRPr lang="cs-CZ"/>
            </a:p>
          </p:txBody>
        </p:sp>
        <p:sp>
          <p:nvSpPr>
            <p:cNvPr id="11350" name="Freeform 236"/>
            <p:cNvSpPr>
              <a:spLocks/>
            </p:cNvSpPr>
            <p:nvPr/>
          </p:nvSpPr>
          <p:spPr bwMode="auto">
            <a:xfrm>
              <a:off x="2158" y="2394"/>
              <a:ext cx="159" cy="157"/>
            </a:xfrm>
            <a:custGeom>
              <a:avLst/>
              <a:gdLst>
                <a:gd name="T0" fmla="*/ 69 w 317"/>
                <a:gd name="T1" fmla="*/ 2 h 314"/>
                <a:gd name="T2" fmla="*/ 75 w 317"/>
                <a:gd name="T3" fmla="*/ 0 h 314"/>
                <a:gd name="T4" fmla="*/ 78 w 317"/>
                <a:gd name="T5" fmla="*/ 2 h 314"/>
                <a:gd name="T6" fmla="*/ 79 w 317"/>
                <a:gd name="T7" fmla="*/ 9 h 314"/>
                <a:gd name="T8" fmla="*/ 79 w 317"/>
                <a:gd name="T9" fmla="*/ 13 h 314"/>
                <a:gd name="T10" fmla="*/ 80 w 317"/>
                <a:gd name="T11" fmla="*/ 20 h 314"/>
                <a:gd name="T12" fmla="*/ 80 w 317"/>
                <a:gd name="T13" fmla="*/ 26 h 314"/>
                <a:gd name="T14" fmla="*/ 80 w 317"/>
                <a:gd name="T15" fmla="*/ 33 h 314"/>
                <a:gd name="T16" fmla="*/ 80 w 317"/>
                <a:gd name="T17" fmla="*/ 41 h 314"/>
                <a:gd name="T18" fmla="*/ 79 w 317"/>
                <a:gd name="T19" fmla="*/ 48 h 314"/>
                <a:gd name="T20" fmla="*/ 77 w 317"/>
                <a:gd name="T21" fmla="*/ 56 h 314"/>
                <a:gd name="T22" fmla="*/ 73 w 317"/>
                <a:gd name="T23" fmla="*/ 62 h 314"/>
                <a:gd name="T24" fmla="*/ 67 w 317"/>
                <a:gd name="T25" fmla="*/ 68 h 314"/>
                <a:gd name="T26" fmla="*/ 60 w 317"/>
                <a:gd name="T27" fmla="*/ 73 h 314"/>
                <a:gd name="T28" fmla="*/ 49 w 317"/>
                <a:gd name="T29" fmla="*/ 76 h 314"/>
                <a:gd name="T30" fmla="*/ 39 w 317"/>
                <a:gd name="T31" fmla="*/ 78 h 314"/>
                <a:gd name="T32" fmla="*/ 29 w 317"/>
                <a:gd name="T33" fmla="*/ 79 h 314"/>
                <a:gd name="T34" fmla="*/ 18 w 317"/>
                <a:gd name="T35" fmla="*/ 78 h 314"/>
                <a:gd name="T36" fmla="*/ 11 w 317"/>
                <a:gd name="T37" fmla="*/ 76 h 314"/>
                <a:gd name="T38" fmla="*/ 4 w 317"/>
                <a:gd name="T39" fmla="*/ 75 h 314"/>
                <a:gd name="T40" fmla="*/ 0 w 317"/>
                <a:gd name="T41" fmla="*/ 72 h 314"/>
                <a:gd name="T42" fmla="*/ 1 w 317"/>
                <a:gd name="T43" fmla="*/ 67 h 314"/>
                <a:gd name="T44" fmla="*/ 5 w 317"/>
                <a:gd name="T45" fmla="*/ 63 h 314"/>
                <a:gd name="T46" fmla="*/ 13 w 317"/>
                <a:gd name="T47" fmla="*/ 61 h 314"/>
                <a:gd name="T48" fmla="*/ 22 w 317"/>
                <a:gd name="T49" fmla="*/ 56 h 314"/>
                <a:gd name="T50" fmla="*/ 32 w 317"/>
                <a:gd name="T51" fmla="*/ 52 h 314"/>
                <a:gd name="T52" fmla="*/ 42 w 317"/>
                <a:gd name="T53" fmla="*/ 44 h 314"/>
                <a:gd name="T54" fmla="*/ 49 w 317"/>
                <a:gd name="T55" fmla="*/ 39 h 314"/>
                <a:gd name="T56" fmla="*/ 53 w 317"/>
                <a:gd name="T57" fmla="*/ 34 h 314"/>
                <a:gd name="T58" fmla="*/ 57 w 317"/>
                <a:gd name="T59" fmla="*/ 26 h 314"/>
                <a:gd name="T60" fmla="*/ 60 w 317"/>
                <a:gd name="T61" fmla="*/ 19 h 314"/>
                <a:gd name="T62" fmla="*/ 62 w 317"/>
                <a:gd name="T63" fmla="*/ 10 h 314"/>
                <a:gd name="T64" fmla="*/ 66 w 317"/>
                <a:gd name="T65" fmla="*/ 5 h 314"/>
                <a:gd name="T66" fmla="*/ 69 w 317"/>
                <a:gd name="T67" fmla="*/ 2 h 31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17"/>
                <a:gd name="T103" fmla="*/ 0 h 314"/>
                <a:gd name="T104" fmla="*/ 317 w 317"/>
                <a:gd name="T105" fmla="*/ 314 h 31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17" h="314">
                  <a:moveTo>
                    <a:pt x="276" y="8"/>
                  </a:moveTo>
                  <a:lnTo>
                    <a:pt x="297" y="0"/>
                  </a:lnTo>
                  <a:lnTo>
                    <a:pt x="309" y="11"/>
                  </a:lnTo>
                  <a:lnTo>
                    <a:pt x="315" y="34"/>
                  </a:lnTo>
                  <a:lnTo>
                    <a:pt x="315" y="55"/>
                  </a:lnTo>
                  <a:lnTo>
                    <a:pt x="317" y="83"/>
                  </a:lnTo>
                  <a:lnTo>
                    <a:pt x="317" y="104"/>
                  </a:lnTo>
                  <a:lnTo>
                    <a:pt x="317" y="132"/>
                  </a:lnTo>
                  <a:lnTo>
                    <a:pt x="317" y="166"/>
                  </a:lnTo>
                  <a:lnTo>
                    <a:pt x="315" y="195"/>
                  </a:lnTo>
                  <a:lnTo>
                    <a:pt x="307" y="224"/>
                  </a:lnTo>
                  <a:lnTo>
                    <a:pt x="292" y="250"/>
                  </a:lnTo>
                  <a:lnTo>
                    <a:pt x="268" y="272"/>
                  </a:lnTo>
                  <a:lnTo>
                    <a:pt x="240" y="289"/>
                  </a:lnTo>
                  <a:lnTo>
                    <a:pt x="195" y="304"/>
                  </a:lnTo>
                  <a:lnTo>
                    <a:pt x="154" y="311"/>
                  </a:lnTo>
                  <a:lnTo>
                    <a:pt x="115" y="314"/>
                  </a:lnTo>
                  <a:lnTo>
                    <a:pt x="71" y="311"/>
                  </a:lnTo>
                  <a:lnTo>
                    <a:pt x="41" y="304"/>
                  </a:lnTo>
                  <a:lnTo>
                    <a:pt x="15" y="299"/>
                  </a:lnTo>
                  <a:lnTo>
                    <a:pt x="0" y="286"/>
                  </a:lnTo>
                  <a:lnTo>
                    <a:pt x="2" y="268"/>
                  </a:lnTo>
                  <a:lnTo>
                    <a:pt x="19" y="254"/>
                  </a:lnTo>
                  <a:lnTo>
                    <a:pt x="52" y="244"/>
                  </a:lnTo>
                  <a:lnTo>
                    <a:pt x="88" y="226"/>
                  </a:lnTo>
                  <a:lnTo>
                    <a:pt x="125" y="211"/>
                  </a:lnTo>
                  <a:lnTo>
                    <a:pt x="166" y="179"/>
                  </a:lnTo>
                  <a:lnTo>
                    <a:pt x="193" y="153"/>
                  </a:lnTo>
                  <a:lnTo>
                    <a:pt x="209" y="133"/>
                  </a:lnTo>
                  <a:lnTo>
                    <a:pt x="226" y="104"/>
                  </a:lnTo>
                  <a:lnTo>
                    <a:pt x="239" y="73"/>
                  </a:lnTo>
                  <a:lnTo>
                    <a:pt x="248" y="41"/>
                  </a:lnTo>
                  <a:lnTo>
                    <a:pt x="261" y="21"/>
                  </a:lnTo>
                  <a:lnTo>
                    <a:pt x="276" y="8"/>
                  </a:lnTo>
                  <a:close/>
                </a:path>
              </a:pathLst>
            </a:custGeom>
            <a:solidFill>
              <a:srgbClr val="DFDFDF"/>
            </a:solidFill>
            <a:ln w="9525">
              <a:noFill/>
              <a:round/>
              <a:headEnd/>
              <a:tailEnd/>
            </a:ln>
          </p:spPr>
          <p:txBody>
            <a:bodyPr/>
            <a:lstStyle/>
            <a:p>
              <a:endParaRPr lang="cs-CZ"/>
            </a:p>
          </p:txBody>
        </p:sp>
        <p:sp>
          <p:nvSpPr>
            <p:cNvPr id="11351" name="Freeform 237"/>
            <p:cNvSpPr>
              <a:spLocks/>
            </p:cNvSpPr>
            <p:nvPr/>
          </p:nvSpPr>
          <p:spPr bwMode="auto">
            <a:xfrm>
              <a:off x="1906" y="2278"/>
              <a:ext cx="163" cy="217"/>
            </a:xfrm>
            <a:custGeom>
              <a:avLst/>
              <a:gdLst>
                <a:gd name="T0" fmla="*/ 21 w 326"/>
                <a:gd name="T1" fmla="*/ 1 h 435"/>
                <a:gd name="T2" fmla="*/ 13 w 326"/>
                <a:gd name="T3" fmla="*/ 0 h 435"/>
                <a:gd name="T4" fmla="*/ 7 w 326"/>
                <a:gd name="T5" fmla="*/ 3 h 435"/>
                <a:gd name="T6" fmla="*/ 3 w 326"/>
                <a:gd name="T7" fmla="*/ 8 h 435"/>
                <a:gd name="T8" fmla="*/ 1 w 326"/>
                <a:gd name="T9" fmla="*/ 16 h 435"/>
                <a:gd name="T10" fmla="*/ 0 w 326"/>
                <a:gd name="T11" fmla="*/ 22 h 435"/>
                <a:gd name="T12" fmla="*/ 0 w 326"/>
                <a:gd name="T13" fmla="*/ 31 h 435"/>
                <a:gd name="T14" fmla="*/ 1 w 326"/>
                <a:gd name="T15" fmla="*/ 41 h 435"/>
                <a:gd name="T16" fmla="*/ 3 w 326"/>
                <a:gd name="T17" fmla="*/ 49 h 435"/>
                <a:gd name="T18" fmla="*/ 5 w 326"/>
                <a:gd name="T19" fmla="*/ 58 h 435"/>
                <a:gd name="T20" fmla="*/ 8 w 326"/>
                <a:gd name="T21" fmla="*/ 65 h 435"/>
                <a:gd name="T22" fmla="*/ 12 w 326"/>
                <a:gd name="T23" fmla="*/ 75 h 435"/>
                <a:gd name="T24" fmla="*/ 15 w 326"/>
                <a:gd name="T25" fmla="*/ 83 h 435"/>
                <a:gd name="T26" fmla="*/ 20 w 326"/>
                <a:gd name="T27" fmla="*/ 90 h 435"/>
                <a:gd name="T28" fmla="*/ 26 w 326"/>
                <a:gd name="T29" fmla="*/ 96 h 435"/>
                <a:gd name="T30" fmla="*/ 35 w 326"/>
                <a:gd name="T31" fmla="*/ 103 h 435"/>
                <a:gd name="T32" fmla="*/ 42 w 326"/>
                <a:gd name="T33" fmla="*/ 105 h 435"/>
                <a:gd name="T34" fmla="*/ 49 w 326"/>
                <a:gd name="T35" fmla="*/ 107 h 435"/>
                <a:gd name="T36" fmla="*/ 56 w 326"/>
                <a:gd name="T37" fmla="*/ 108 h 435"/>
                <a:gd name="T38" fmla="*/ 66 w 326"/>
                <a:gd name="T39" fmla="*/ 106 h 435"/>
                <a:gd name="T40" fmla="*/ 74 w 326"/>
                <a:gd name="T41" fmla="*/ 99 h 435"/>
                <a:gd name="T42" fmla="*/ 79 w 326"/>
                <a:gd name="T43" fmla="*/ 93 h 435"/>
                <a:gd name="T44" fmla="*/ 81 w 326"/>
                <a:gd name="T45" fmla="*/ 87 h 435"/>
                <a:gd name="T46" fmla="*/ 82 w 326"/>
                <a:gd name="T47" fmla="*/ 77 h 435"/>
                <a:gd name="T48" fmla="*/ 79 w 326"/>
                <a:gd name="T49" fmla="*/ 66 h 435"/>
                <a:gd name="T50" fmla="*/ 77 w 326"/>
                <a:gd name="T51" fmla="*/ 58 h 435"/>
                <a:gd name="T52" fmla="*/ 73 w 326"/>
                <a:gd name="T53" fmla="*/ 52 h 435"/>
                <a:gd name="T54" fmla="*/ 65 w 326"/>
                <a:gd name="T55" fmla="*/ 41 h 435"/>
                <a:gd name="T56" fmla="*/ 58 w 326"/>
                <a:gd name="T57" fmla="*/ 38 h 435"/>
                <a:gd name="T58" fmla="*/ 51 w 326"/>
                <a:gd name="T59" fmla="*/ 36 h 435"/>
                <a:gd name="T60" fmla="*/ 38 w 326"/>
                <a:gd name="T61" fmla="*/ 19 h 435"/>
                <a:gd name="T62" fmla="*/ 33 w 326"/>
                <a:gd name="T63" fmla="*/ 11 h 435"/>
                <a:gd name="T64" fmla="*/ 27 w 326"/>
                <a:gd name="T65" fmla="*/ 5 h 435"/>
                <a:gd name="T66" fmla="*/ 21 w 326"/>
                <a:gd name="T67" fmla="*/ 1 h 43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26"/>
                <a:gd name="T103" fmla="*/ 0 h 435"/>
                <a:gd name="T104" fmla="*/ 326 w 326"/>
                <a:gd name="T105" fmla="*/ 435 h 43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26" h="435">
                  <a:moveTo>
                    <a:pt x="86" y="4"/>
                  </a:moveTo>
                  <a:lnTo>
                    <a:pt x="53" y="0"/>
                  </a:lnTo>
                  <a:lnTo>
                    <a:pt x="29" y="13"/>
                  </a:lnTo>
                  <a:lnTo>
                    <a:pt x="13" y="35"/>
                  </a:lnTo>
                  <a:lnTo>
                    <a:pt x="3" y="65"/>
                  </a:lnTo>
                  <a:lnTo>
                    <a:pt x="0" y="90"/>
                  </a:lnTo>
                  <a:lnTo>
                    <a:pt x="0" y="127"/>
                  </a:lnTo>
                  <a:lnTo>
                    <a:pt x="5" y="165"/>
                  </a:lnTo>
                  <a:lnTo>
                    <a:pt x="9" y="196"/>
                  </a:lnTo>
                  <a:lnTo>
                    <a:pt x="19" y="233"/>
                  </a:lnTo>
                  <a:lnTo>
                    <a:pt x="32" y="262"/>
                  </a:lnTo>
                  <a:lnTo>
                    <a:pt x="48" y="300"/>
                  </a:lnTo>
                  <a:lnTo>
                    <a:pt x="63" y="332"/>
                  </a:lnTo>
                  <a:lnTo>
                    <a:pt x="81" y="360"/>
                  </a:lnTo>
                  <a:lnTo>
                    <a:pt x="107" y="386"/>
                  </a:lnTo>
                  <a:lnTo>
                    <a:pt x="139" y="413"/>
                  </a:lnTo>
                  <a:lnTo>
                    <a:pt x="170" y="420"/>
                  </a:lnTo>
                  <a:lnTo>
                    <a:pt x="199" y="430"/>
                  </a:lnTo>
                  <a:lnTo>
                    <a:pt x="227" y="435"/>
                  </a:lnTo>
                  <a:lnTo>
                    <a:pt x="261" y="425"/>
                  </a:lnTo>
                  <a:lnTo>
                    <a:pt x="295" y="396"/>
                  </a:lnTo>
                  <a:lnTo>
                    <a:pt x="315" y="374"/>
                  </a:lnTo>
                  <a:lnTo>
                    <a:pt x="321" y="350"/>
                  </a:lnTo>
                  <a:lnTo>
                    <a:pt x="326" y="311"/>
                  </a:lnTo>
                  <a:lnTo>
                    <a:pt x="316" y="267"/>
                  </a:lnTo>
                  <a:lnTo>
                    <a:pt x="305" y="235"/>
                  </a:lnTo>
                  <a:lnTo>
                    <a:pt x="292" y="209"/>
                  </a:lnTo>
                  <a:lnTo>
                    <a:pt x="260" y="166"/>
                  </a:lnTo>
                  <a:lnTo>
                    <a:pt x="232" y="155"/>
                  </a:lnTo>
                  <a:lnTo>
                    <a:pt x="204" y="147"/>
                  </a:lnTo>
                  <a:lnTo>
                    <a:pt x="149" y="78"/>
                  </a:lnTo>
                  <a:lnTo>
                    <a:pt x="130" y="44"/>
                  </a:lnTo>
                  <a:lnTo>
                    <a:pt x="110" y="23"/>
                  </a:lnTo>
                  <a:lnTo>
                    <a:pt x="86" y="4"/>
                  </a:lnTo>
                  <a:close/>
                </a:path>
              </a:pathLst>
            </a:custGeom>
            <a:solidFill>
              <a:srgbClr val="DFDFDF"/>
            </a:solidFill>
            <a:ln w="9525">
              <a:noFill/>
              <a:round/>
              <a:headEnd/>
              <a:tailEnd/>
            </a:ln>
          </p:spPr>
          <p:txBody>
            <a:bodyPr/>
            <a:lstStyle/>
            <a:p>
              <a:endParaRPr lang="cs-CZ"/>
            </a:p>
          </p:txBody>
        </p:sp>
        <p:sp>
          <p:nvSpPr>
            <p:cNvPr id="11352" name="Freeform 238"/>
            <p:cNvSpPr>
              <a:spLocks/>
            </p:cNvSpPr>
            <p:nvPr/>
          </p:nvSpPr>
          <p:spPr bwMode="auto">
            <a:xfrm>
              <a:off x="1883" y="2399"/>
              <a:ext cx="158" cy="157"/>
            </a:xfrm>
            <a:custGeom>
              <a:avLst/>
              <a:gdLst>
                <a:gd name="T0" fmla="*/ 10 w 317"/>
                <a:gd name="T1" fmla="*/ 2 h 314"/>
                <a:gd name="T2" fmla="*/ 5 w 317"/>
                <a:gd name="T3" fmla="*/ 0 h 314"/>
                <a:gd name="T4" fmla="*/ 2 w 317"/>
                <a:gd name="T5" fmla="*/ 2 h 314"/>
                <a:gd name="T6" fmla="*/ 0 w 317"/>
                <a:gd name="T7" fmla="*/ 9 h 314"/>
                <a:gd name="T8" fmla="*/ 0 w 317"/>
                <a:gd name="T9" fmla="*/ 13 h 314"/>
                <a:gd name="T10" fmla="*/ 0 w 317"/>
                <a:gd name="T11" fmla="*/ 20 h 314"/>
                <a:gd name="T12" fmla="*/ 0 w 317"/>
                <a:gd name="T13" fmla="*/ 26 h 314"/>
                <a:gd name="T14" fmla="*/ 0 w 317"/>
                <a:gd name="T15" fmla="*/ 33 h 314"/>
                <a:gd name="T16" fmla="*/ 0 w 317"/>
                <a:gd name="T17" fmla="*/ 41 h 314"/>
                <a:gd name="T18" fmla="*/ 0 w 317"/>
                <a:gd name="T19" fmla="*/ 48 h 314"/>
                <a:gd name="T20" fmla="*/ 2 w 317"/>
                <a:gd name="T21" fmla="*/ 56 h 314"/>
                <a:gd name="T22" fmla="*/ 6 w 317"/>
                <a:gd name="T23" fmla="*/ 62 h 314"/>
                <a:gd name="T24" fmla="*/ 12 w 317"/>
                <a:gd name="T25" fmla="*/ 68 h 314"/>
                <a:gd name="T26" fmla="*/ 19 w 317"/>
                <a:gd name="T27" fmla="*/ 73 h 314"/>
                <a:gd name="T28" fmla="*/ 30 w 317"/>
                <a:gd name="T29" fmla="*/ 76 h 314"/>
                <a:gd name="T30" fmla="*/ 40 w 317"/>
                <a:gd name="T31" fmla="*/ 78 h 314"/>
                <a:gd name="T32" fmla="*/ 50 w 317"/>
                <a:gd name="T33" fmla="*/ 79 h 314"/>
                <a:gd name="T34" fmla="*/ 61 w 317"/>
                <a:gd name="T35" fmla="*/ 78 h 314"/>
                <a:gd name="T36" fmla="*/ 69 w 317"/>
                <a:gd name="T37" fmla="*/ 76 h 314"/>
                <a:gd name="T38" fmla="*/ 75 w 317"/>
                <a:gd name="T39" fmla="*/ 75 h 314"/>
                <a:gd name="T40" fmla="*/ 79 w 317"/>
                <a:gd name="T41" fmla="*/ 72 h 314"/>
                <a:gd name="T42" fmla="*/ 78 w 317"/>
                <a:gd name="T43" fmla="*/ 67 h 314"/>
                <a:gd name="T44" fmla="*/ 74 w 317"/>
                <a:gd name="T45" fmla="*/ 63 h 314"/>
                <a:gd name="T46" fmla="*/ 66 w 317"/>
                <a:gd name="T47" fmla="*/ 61 h 314"/>
                <a:gd name="T48" fmla="*/ 57 w 317"/>
                <a:gd name="T49" fmla="*/ 56 h 314"/>
                <a:gd name="T50" fmla="*/ 48 w 317"/>
                <a:gd name="T51" fmla="*/ 52 h 314"/>
                <a:gd name="T52" fmla="*/ 37 w 317"/>
                <a:gd name="T53" fmla="*/ 44 h 314"/>
                <a:gd name="T54" fmla="*/ 31 w 317"/>
                <a:gd name="T55" fmla="*/ 39 h 314"/>
                <a:gd name="T56" fmla="*/ 26 w 317"/>
                <a:gd name="T57" fmla="*/ 34 h 314"/>
                <a:gd name="T58" fmla="*/ 22 w 317"/>
                <a:gd name="T59" fmla="*/ 26 h 314"/>
                <a:gd name="T60" fmla="*/ 19 w 317"/>
                <a:gd name="T61" fmla="*/ 19 h 314"/>
                <a:gd name="T62" fmla="*/ 17 w 317"/>
                <a:gd name="T63" fmla="*/ 10 h 314"/>
                <a:gd name="T64" fmla="*/ 13 w 317"/>
                <a:gd name="T65" fmla="*/ 5 h 314"/>
                <a:gd name="T66" fmla="*/ 10 w 317"/>
                <a:gd name="T67" fmla="*/ 2 h 31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17"/>
                <a:gd name="T103" fmla="*/ 0 h 314"/>
                <a:gd name="T104" fmla="*/ 317 w 317"/>
                <a:gd name="T105" fmla="*/ 314 h 31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17" h="314">
                  <a:moveTo>
                    <a:pt x="41" y="8"/>
                  </a:moveTo>
                  <a:lnTo>
                    <a:pt x="20" y="0"/>
                  </a:lnTo>
                  <a:lnTo>
                    <a:pt x="8" y="11"/>
                  </a:lnTo>
                  <a:lnTo>
                    <a:pt x="2" y="34"/>
                  </a:lnTo>
                  <a:lnTo>
                    <a:pt x="2" y="55"/>
                  </a:lnTo>
                  <a:lnTo>
                    <a:pt x="0" y="83"/>
                  </a:lnTo>
                  <a:lnTo>
                    <a:pt x="0" y="104"/>
                  </a:lnTo>
                  <a:lnTo>
                    <a:pt x="0" y="131"/>
                  </a:lnTo>
                  <a:lnTo>
                    <a:pt x="0" y="166"/>
                  </a:lnTo>
                  <a:lnTo>
                    <a:pt x="2" y="195"/>
                  </a:lnTo>
                  <a:lnTo>
                    <a:pt x="10" y="224"/>
                  </a:lnTo>
                  <a:lnTo>
                    <a:pt x="25" y="250"/>
                  </a:lnTo>
                  <a:lnTo>
                    <a:pt x="49" y="271"/>
                  </a:lnTo>
                  <a:lnTo>
                    <a:pt x="77" y="289"/>
                  </a:lnTo>
                  <a:lnTo>
                    <a:pt x="122" y="304"/>
                  </a:lnTo>
                  <a:lnTo>
                    <a:pt x="163" y="310"/>
                  </a:lnTo>
                  <a:lnTo>
                    <a:pt x="202" y="314"/>
                  </a:lnTo>
                  <a:lnTo>
                    <a:pt x="245" y="310"/>
                  </a:lnTo>
                  <a:lnTo>
                    <a:pt x="276" y="304"/>
                  </a:lnTo>
                  <a:lnTo>
                    <a:pt x="302" y="299"/>
                  </a:lnTo>
                  <a:lnTo>
                    <a:pt x="317" y="286"/>
                  </a:lnTo>
                  <a:lnTo>
                    <a:pt x="315" y="268"/>
                  </a:lnTo>
                  <a:lnTo>
                    <a:pt x="297" y="253"/>
                  </a:lnTo>
                  <a:lnTo>
                    <a:pt x="265" y="244"/>
                  </a:lnTo>
                  <a:lnTo>
                    <a:pt x="229" y="226"/>
                  </a:lnTo>
                  <a:lnTo>
                    <a:pt x="192" y="211"/>
                  </a:lnTo>
                  <a:lnTo>
                    <a:pt x="151" y="179"/>
                  </a:lnTo>
                  <a:lnTo>
                    <a:pt x="124" y="153"/>
                  </a:lnTo>
                  <a:lnTo>
                    <a:pt x="107" y="133"/>
                  </a:lnTo>
                  <a:lnTo>
                    <a:pt x="91" y="104"/>
                  </a:lnTo>
                  <a:lnTo>
                    <a:pt x="78" y="73"/>
                  </a:lnTo>
                  <a:lnTo>
                    <a:pt x="68" y="40"/>
                  </a:lnTo>
                  <a:lnTo>
                    <a:pt x="55" y="21"/>
                  </a:lnTo>
                  <a:lnTo>
                    <a:pt x="41" y="8"/>
                  </a:lnTo>
                  <a:close/>
                </a:path>
              </a:pathLst>
            </a:custGeom>
            <a:solidFill>
              <a:srgbClr val="DFDFDF"/>
            </a:solidFill>
            <a:ln w="9525">
              <a:noFill/>
              <a:round/>
              <a:headEnd/>
              <a:tailEnd/>
            </a:ln>
          </p:spPr>
          <p:txBody>
            <a:bodyPr/>
            <a:lstStyle/>
            <a:p>
              <a:endParaRPr lang="cs-CZ"/>
            </a:p>
          </p:txBody>
        </p:sp>
        <p:sp>
          <p:nvSpPr>
            <p:cNvPr id="11353" name="Freeform 239"/>
            <p:cNvSpPr>
              <a:spLocks/>
            </p:cNvSpPr>
            <p:nvPr/>
          </p:nvSpPr>
          <p:spPr bwMode="auto">
            <a:xfrm>
              <a:off x="2148" y="2341"/>
              <a:ext cx="48" cy="50"/>
            </a:xfrm>
            <a:custGeom>
              <a:avLst/>
              <a:gdLst>
                <a:gd name="T0" fmla="*/ 0 w 96"/>
                <a:gd name="T1" fmla="*/ 0 h 99"/>
                <a:gd name="T2" fmla="*/ 5 w 96"/>
                <a:gd name="T3" fmla="*/ 2 h 99"/>
                <a:gd name="T4" fmla="*/ 6 w 96"/>
                <a:gd name="T5" fmla="*/ 4 h 99"/>
                <a:gd name="T6" fmla="*/ 10 w 96"/>
                <a:gd name="T7" fmla="*/ 7 h 99"/>
                <a:gd name="T8" fmla="*/ 12 w 96"/>
                <a:gd name="T9" fmla="*/ 9 h 99"/>
                <a:gd name="T10" fmla="*/ 13 w 96"/>
                <a:gd name="T11" fmla="*/ 11 h 99"/>
                <a:gd name="T12" fmla="*/ 17 w 96"/>
                <a:gd name="T13" fmla="*/ 15 h 99"/>
                <a:gd name="T14" fmla="*/ 19 w 96"/>
                <a:gd name="T15" fmla="*/ 18 h 99"/>
                <a:gd name="T16" fmla="*/ 21 w 96"/>
                <a:gd name="T17" fmla="*/ 20 h 99"/>
                <a:gd name="T18" fmla="*/ 23 w 96"/>
                <a:gd name="T19" fmla="*/ 22 h 99"/>
                <a:gd name="T20" fmla="*/ 24 w 96"/>
                <a:gd name="T21" fmla="*/ 24 h 99"/>
                <a:gd name="T22" fmla="*/ 24 w 96"/>
                <a:gd name="T23" fmla="*/ 25 h 9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6"/>
                <a:gd name="T37" fmla="*/ 0 h 99"/>
                <a:gd name="T38" fmla="*/ 96 w 96"/>
                <a:gd name="T39" fmla="*/ 99 h 9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6" h="99">
                  <a:moveTo>
                    <a:pt x="0" y="0"/>
                  </a:moveTo>
                  <a:lnTo>
                    <a:pt x="19" y="7"/>
                  </a:lnTo>
                  <a:lnTo>
                    <a:pt x="27" y="13"/>
                  </a:lnTo>
                  <a:lnTo>
                    <a:pt x="39" y="26"/>
                  </a:lnTo>
                  <a:lnTo>
                    <a:pt x="49" y="34"/>
                  </a:lnTo>
                  <a:lnTo>
                    <a:pt x="53" y="43"/>
                  </a:lnTo>
                  <a:lnTo>
                    <a:pt x="65" y="59"/>
                  </a:lnTo>
                  <a:lnTo>
                    <a:pt x="75" y="70"/>
                  </a:lnTo>
                  <a:lnTo>
                    <a:pt x="83" y="78"/>
                  </a:lnTo>
                  <a:lnTo>
                    <a:pt x="89" y="86"/>
                  </a:lnTo>
                  <a:lnTo>
                    <a:pt x="94" y="95"/>
                  </a:lnTo>
                  <a:lnTo>
                    <a:pt x="96" y="99"/>
                  </a:lnTo>
                </a:path>
              </a:pathLst>
            </a:custGeom>
            <a:noFill/>
            <a:ln w="9525">
              <a:solidFill>
                <a:srgbClr val="7F3F00"/>
              </a:solidFill>
              <a:round/>
              <a:headEnd/>
              <a:tailEnd/>
            </a:ln>
          </p:spPr>
          <p:txBody>
            <a:bodyPr/>
            <a:lstStyle/>
            <a:p>
              <a:endParaRPr lang="cs-CZ"/>
            </a:p>
          </p:txBody>
        </p:sp>
        <p:sp>
          <p:nvSpPr>
            <p:cNvPr id="11354" name="Freeform 240"/>
            <p:cNvSpPr>
              <a:spLocks/>
            </p:cNvSpPr>
            <p:nvPr/>
          </p:nvSpPr>
          <p:spPr bwMode="auto">
            <a:xfrm>
              <a:off x="2067" y="2307"/>
              <a:ext cx="39" cy="9"/>
            </a:xfrm>
            <a:custGeom>
              <a:avLst/>
              <a:gdLst>
                <a:gd name="T0" fmla="*/ 20 w 76"/>
                <a:gd name="T1" fmla="*/ 1 h 18"/>
                <a:gd name="T2" fmla="*/ 14 w 76"/>
                <a:gd name="T3" fmla="*/ 0 h 18"/>
                <a:gd name="T4" fmla="*/ 9 w 76"/>
                <a:gd name="T5" fmla="*/ 0 h 18"/>
                <a:gd name="T6" fmla="*/ 6 w 76"/>
                <a:gd name="T7" fmla="*/ 0 h 18"/>
                <a:gd name="T8" fmla="*/ 3 w 76"/>
                <a:gd name="T9" fmla="*/ 1 h 18"/>
                <a:gd name="T10" fmla="*/ 2 w 76"/>
                <a:gd name="T11" fmla="*/ 2 h 18"/>
                <a:gd name="T12" fmla="*/ 0 w 76"/>
                <a:gd name="T13" fmla="*/ 5 h 18"/>
                <a:gd name="T14" fmla="*/ 0 60000 65536"/>
                <a:gd name="T15" fmla="*/ 0 60000 65536"/>
                <a:gd name="T16" fmla="*/ 0 60000 65536"/>
                <a:gd name="T17" fmla="*/ 0 60000 65536"/>
                <a:gd name="T18" fmla="*/ 0 60000 65536"/>
                <a:gd name="T19" fmla="*/ 0 60000 65536"/>
                <a:gd name="T20" fmla="*/ 0 60000 65536"/>
                <a:gd name="T21" fmla="*/ 0 w 76"/>
                <a:gd name="T22" fmla="*/ 0 h 18"/>
                <a:gd name="T23" fmla="*/ 76 w 76"/>
                <a:gd name="T24" fmla="*/ 18 h 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6" h="18">
                  <a:moveTo>
                    <a:pt x="76" y="6"/>
                  </a:moveTo>
                  <a:lnTo>
                    <a:pt x="54" y="0"/>
                  </a:lnTo>
                  <a:lnTo>
                    <a:pt x="34" y="0"/>
                  </a:lnTo>
                  <a:lnTo>
                    <a:pt x="24" y="0"/>
                  </a:lnTo>
                  <a:lnTo>
                    <a:pt x="10" y="5"/>
                  </a:lnTo>
                  <a:lnTo>
                    <a:pt x="5" y="11"/>
                  </a:lnTo>
                  <a:lnTo>
                    <a:pt x="0" y="18"/>
                  </a:lnTo>
                </a:path>
              </a:pathLst>
            </a:custGeom>
            <a:noFill/>
            <a:ln w="9525">
              <a:solidFill>
                <a:srgbClr val="7F3F00"/>
              </a:solidFill>
              <a:round/>
              <a:headEnd/>
              <a:tailEnd/>
            </a:ln>
          </p:spPr>
          <p:txBody>
            <a:bodyPr/>
            <a:lstStyle/>
            <a:p>
              <a:endParaRPr lang="cs-CZ"/>
            </a:p>
          </p:txBody>
        </p:sp>
        <p:sp>
          <p:nvSpPr>
            <p:cNvPr id="11355" name="Freeform 241"/>
            <p:cNvSpPr>
              <a:spLocks/>
            </p:cNvSpPr>
            <p:nvPr/>
          </p:nvSpPr>
          <p:spPr bwMode="auto">
            <a:xfrm>
              <a:off x="2059" y="2360"/>
              <a:ext cx="25" cy="8"/>
            </a:xfrm>
            <a:custGeom>
              <a:avLst/>
              <a:gdLst>
                <a:gd name="T0" fmla="*/ 0 w 50"/>
                <a:gd name="T1" fmla="*/ 4 h 16"/>
                <a:gd name="T2" fmla="*/ 2 w 50"/>
                <a:gd name="T3" fmla="*/ 1 h 16"/>
                <a:gd name="T4" fmla="*/ 3 w 50"/>
                <a:gd name="T5" fmla="*/ 1 h 16"/>
                <a:gd name="T6" fmla="*/ 7 w 50"/>
                <a:gd name="T7" fmla="*/ 0 h 16"/>
                <a:gd name="T8" fmla="*/ 11 w 50"/>
                <a:gd name="T9" fmla="*/ 1 h 16"/>
                <a:gd name="T10" fmla="*/ 13 w 50"/>
                <a:gd name="T11" fmla="*/ 2 h 16"/>
                <a:gd name="T12" fmla="*/ 0 60000 65536"/>
                <a:gd name="T13" fmla="*/ 0 60000 65536"/>
                <a:gd name="T14" fmla="*/ 0 60000 65536"/>
                <a:gd name="T15" fmla="*/ 0 60000 65536"/>
                <a:gd name="T16" fmla="*/ 0 60000 65536"/>
                <a:gd name="T17" fmla="*/ 0 60000 65536"/>
                <a:gd name="T18" fmla="*/ 0 w 50"/>
                <a:gd name="T19" fmla="*/ 0 h 16"/>
                <a:gd name="T20" fmla="*/ 50 w 50"/>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50" h="16">
                  <a:moveTo>
                    <a:pt x="0" y="16"/>
                  </a:moveTo>
                  <a:lnTo>
                    <a:pt x="5" y="6"/>
                  </a:lnTo>
                  <a:lnTo>
                    <a:pt x="15" y="1"/>
                  </a:lnTo>
                  <a:lnTo>
                    <a:pt x="28" y="0"/>
                  </a:lnTo>
                  <a:lnTo>
                    <a:pt x="42" y="3"/>
                  </a:lnTo>
                  <a:lnTo>
                    <a:pt x="50" y="11"/>
                  </a:lnTo>
                </a:path>
              </a:pathLst>
            </a:custGeom>
            <a:noFill/>
            <a:ln w="9525">
              <a:solidFill>
                <a:srgbClr val="7F3F00"/>
              </a:solidFill>
              <a:round/>
              <a:headEnd/>
              <a:tailEnd/>
            </a:ln>
          </p:spPr>
          <p:txBody>
            <a:bodyPr/>
            <a:lstStyle/>
            <a:p>
              <a:endParaRPr lang="cs-CZ"/>
            </a:p>
          </p:txBody>
        </p:sp>
        <p:sp>
          <p:nvSpPr>
            <p:cNvPr id="11356" name="Freeform 242"/>
            <p:cNvSpPr>
              <a:spLocks/>
            </p:cNvSpPr>
            <p:nvPr/>
          </p:nvSpPr>
          <p:spPr bwMode="auto">
            <a:xfrm>
              <a:off x="2056" y="2367"/>
              <a:ext cx="7" cy="5"/>
            </a:xfrm>
            <a:custGeom>
              <a:avLst/>
              <a:gdLst>
                <a:gd name="T0" fmla="*/ 0 w 15"/>
                <a:gd name="T1" fmla="*/ 0 h 10"/>
                <a:gd name="T2" fmla="*/ 1 w 15"/>
                <a:gd name="T3" fmla="*/ 1 h 10"/>
                <a:gd name="T4" fmla="*/ 3 w 15"/>
                <a:gd name="T5" fmla="*/ 3 h 10"/>
                <a:gd name="T6" fmla="*/ 0 w 15"/>
                <a:gd name="T7" fmla="*/ 0 h 10"/>
                <a:gd name="T8" fmla="*/ 0 60000 65536"/>
                <a:gd name="T9" fmla="*/ 0 60000 65536"/>
                <a:gd name="T10" fmla="*/ 0 60000 65536"/>
                <a:gd name="T11" fmla="*/ 0 60000 65536"/>
                <a:gd name="T12" fmla="*/ 0 w 15"/>
                <a:gd name="T13" fmla="*/ 0 h 10"/>
                <a:gd name="T14" fmla="*/ 15 w 15"/>
                <a:gd name="T15" fmla="*/ 10 h 10"/>
              </a:gdLst>
              <a:ahLst/>
              <a:cxnLst>
                <a:cxn ang="T8">
                  <a:pos x="T0" y="T1"/>
                </a:cxn>
                <a:cxn ang="T9">
                  <a:pos x="T2" y="T3"/>
                </a:cxn>
                <a:cxn ang="T10">
                  <a:pos x="T4" y="T5"/>
                </a:cxn>
                <a:cxn ang="T11">
                  <a:pos x="T6" y="T7"/>
                </a:cxn>
              </a:cxnLst>
              <a:rect l="T12" t="T13" r="T14" b="T15"/>
              <a:pathLst>
                <a:path w="15" h="10">
                  <a:moveTo>
                    <a:pt x="0" y="0"/>
                  </a:moveTo>
                  <a:lnTo>
                    <a:pt x="5" y="4"/>
                  </a:lnTo>
                  <a:lnTo>
                    <a:pt x="15" y="10"/>
                  </a:lnTo>
                  <a:lnTo>
                    <a:pt x="0" y="0"/>
                  </a:lnTo>
                  <a:close/>
                </a:path>
              </a:pathLst>
            </a:custGeom>
            <a:solidFill>
              <a:srgbClr val="FFFFFF"/>
            </a:solidFill>
            <a:ln w="9525">
              <a:solidFill>
                <a:srgbClr val="7F3F00"/>
              </a:solidFill>
              <a:round/>
              <a:headEnd/>
              <a:tailEnd/>
            </a:ln>
          </p:spPr>
          <p:txBody>
            <a:bodyPr/>
            <a:lstStyle/>
            <a:p>
              <a:endParaRPr lang="cs-CZ"/>
            </a:p>
          </p:txBody>
        </p:sp>
        <p:sp>
          <p:nvSpPr>
            <p:cNvPr id="11357" name="Freeform 243"/>
            <p:cNvSpPr>
              <a:spLocks/>
            </p:cNvSpPr>
            <p:nvPr/>
          </p:nvSpPr>
          <p:spPr bwMode="auto">
            <a:xfrm>
              <a:off x="1931" y="2301"/>
              <a:ext cx="176" cy="1267"/>
            </a:xfrm>
            <a:custGeom>
              <a:avLst/>
              <a:gdLst>
                <a:gd name="T0" fmla="*/ 63 w 353"/>
                <a:gd name="T1" fmla="*/ 17 h 2533"/>
                <a:gd name="T2" fmla="*/ 32 w 353"/>
                <a:gd name="T3" fmla="*/ 49 h 2533"/>
                <a:gd name="T4" fmla="*/ 21 w 353"/>
                <a:gd name="T5" fmla="*/ 75 h 2533"/>
                <a:gd name="T6" fmla="*/ 17 w 353"/>
                <a:gd name="T7" fmla="*/ 113 h 2533"/>
                <a:gd name="T8" fmla="*/ 17 w 353"/>
                <a:gd name="T9" fmla="*/ 162 h 2533"/>
                <a:gd name="T10" fmla="*/ 22 w 353"/>
                <a:gd name="T11" fmla="*/ 244 h 2533"/>
                <a:gd name="T12" fmla="*/ 24 w 353"/>
                <a:gd name="T13" fmla="*/ 293 h 2533"/>
                <a:gd name="T14" fmla="*/ 24 w 353"/>
                <a:gd name="T15" fmla="*/ 296 h 2533"/>
                <a:gd name="T16" fmla="*/ 26 w 353"/>
                <a:gd name="T17" fmla="*/ 178 h 2533"/>
                <a:gd name="T18" fmla="*/ 25 w 353"/>
                <a:gd name="T19" fmla="*/ 128 h 2533"/>
                <a:gd name="T20" fmla="*/ 31 w 353"/>
                <a:gd name="T21" fmla="*/ 104 h 2533"/>
                <a:gd name="T22" fmla="*/ 46 w 353"/>
                <a:gd name="T23" fmla="*/ 139 h 2533"/>
                <a:gd name="T24" fmla="*/ 49 w 353"/>
                <a:gd name="T25" fmla="*/ 182 h 2533"/>
                <a:gd name="T26" fmla="*/ 46 w 353"/>
                <a:gd name="T27" fmla="*/ 314 h 2533"/>
                <a:gd name="T28" fmla="*/ 33 w 353"/>
                <a:gd name="T29" fmla="*/ 361 h 2533"/>
                <a:gd name="T30" fmla="*/ 15 w 353"/>
                <a:gd name="T31" fmla="*/ 392 h 2533"/>
                <a:gd name="T32" fmla="*/ 2 w 353"/>
                <a:gd name="T33" fmla="*/ 413 h 2533"/>
                <a:gd name="T34" fmla="*/ 0 w 353"/>
                <a:gd name="T35" fmla="*/ 437 h 2533"/>
                <a:gd name="T36" fmla="*/ 12 w 353"/>
                <a:gd name="T37" fmla="*/ 473 h 2533"/>
                <a:gd name="T38" fmla="*/ 22 w 353"/>
                <a:gd name="T39" fmla="*/ 496 h 2533"/>
                <a:gd name="T40" fmla="*/ 20 w 353"/>
                <a:gd name="T41" fmla="*/ 543 h 2533"/>
                <a:gd name="T42" fmla="*/ 31 w 353"/>
                <a:gd name="T43" fmla="*/ 577 h 2533"/>
                <a:gd name="T44" fmla="*/ 19 w 353"/>
                <a:gd name="T45" fmla="*/ 603 h 2533"/>
                <a:gd name="T46" fmla="*/ 32 w 353"/>
                <a:gd name="T47" fmla="*/ 585 h 2533"/>
                <a:gd name="T48" fmla="*/ 32 w 353"/>
                <a:gd name="T49" fmla="*/ 600 h 2533"/>
                <a:gd name="T50" fmla="*/ 13 w 353"/>
                <a:gd name="T51" fmla="*/ 616 h 2533"/>
                <a:gd name="T52" fmla="*/ 24 w 353"/>
                <a:gd name="T53" fmla="*/ 615 h 2533"/>
                <a:gd name="T54" fmla="*/ 35 w 353"/>
                <a:gd name="T55" fmla="*/ 600 h 2533"/>
                <a:gd name="T56" fmla="*/ 41 w 353"/>
                <a:gd name="T57" fmla="*/ 608 h 2533"/>
                <a:gd name="T58" fmla="*/ 55 w 353"/>
                <a:gd name="T59" fmla="*/ 634 h 2533"/>
                <a:gd name="T60" fmla="*/ 35 w 353"/>
                <a:gd name="T61" fmla="*/ 577 h 2533"/>
                <a:gd name="T62" fmla="*/ 24 w 353"/>
                <a:gd name="T63" fmla="*/ 541 h 2533"/>
                <a:gd name="T64" fmla="*/ 26 w 353"/>
                <a:gd name="T65" fmla="*/ 496 h 2533"/>
                <a:gd name="T66" fmla="*/ 17 w 353"/>
                <a:gd name="T67" fmla="*/ 474 h 2533"/>
                <a:gd name="T68" fmla="*/ 7 w 353"/>
                <a:gd name="T69" fmla="*/ 446 h 2533"/>
                <a:gd name="T70" fmla="*/ 7 w 353"/>
                <a:gd name="T71" fmla="*/ 417 h 2533"/>
                <a:gd name="T72" fmla="*/ 15 w 353"/>
                <a:gd name="T73" fmla="*/ 399 h 2533"/>
                <a:gd name="T74" fmla="*/ 34 w 353"/>
                <a:gd name="T75" fmla="*/ 441 h 2533"/>
                <a:gd name="T76" fmla="*/ 21 w 353"/>
                <a:gd name="T77" fmla="*/ 452 h 2533"/>
                <a:gd name="T78" fmla="*/ 25 w 353"/>
                <a:gd name="T79" fmla="*/ 451 h 2533"/>
                <a:gd name="T80" fmla="*/ 34 w 353"/>
                <a:gd name="T81" fmla="*/ 449 h 2533"/>
                <a:gd name="T82" fmla="*/ 40 w 353"/>
                <a:gd name="T83" fmla="*/ 571 h 2533"/>
                <a:gd name="T84" fmla="*/ 46 w 353"/>
                <a:gd name="T85" fmla="*/ 547 h 2533"/>
                <a:gd name="T86" fmla="*/ 41 w 353"/>
                <a:gd name="T87" fmla="*/ 485 h 2533"/>
                <a:gd name="T88" fmla="*/ 39 w 353"/>
                <a:gd name="T89" fmla="*/ 385 h 2533"/>
                <a:gd name="T90" fmla="*/ 46 w 353"/>
                <a:gd name="T91" fmla="*/ 338 h 2533"/>
                <a:gd name="T92" fmla="*/ 54 w 353"/>
                <a:gd name="T93" fmla="*/ 247 h 2533"/>
                <a:gd name="T94" fmla="*/ 55 w 353"/>
                <a:gd name="T95" fmla="*/ 152 h 2533"/>
                <a:gd name="T96" fmla="*/ 49 w 353"/>
                <a:gd name="T97" fmla="*/ 123 h 2533"/>
                <a:gd name="T98" fmla="*/ 32 w 353"/>
                <a:gd name="T99" fmla="*/ 89 h 2533"/>
                <a:gd name="T100" fmla="*/ 37 w 353"/>
                <a:gd name="T101" fmla="*/ 62 h 2533"/>
                <a:gd name="T102" fmla="*/ 57 w 353"/>
                <a:gd name="T103" fmla="*/ 36 h 2533"/>
                <a:gd name="T104" fmla="*/ 88 w 353"/>
                <a:gd name="T105" fmla="*/ 0 h 253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53"/>
                <a:gd name="T160" fmla="*/ 0 h 2533"/>
                <a:gd name="T161" fmla="*/ 353 w 353"/>
                <a:gd name="T162" fmla="*/ 2533 h 253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53" h="2533">
                  <a:moveTo>
                    <a:pt x="353" y="0"/>
                  </a:moveTo>
                  <a:lnTo>
                    <a:pt x="309" y="27"/>
                  </a:lnTo>
                  <a:lnTo>
                    <a:pt x="279" y="48"/>
                  </a:lnTo>
                  <a:lnTo>
                    <a:pt x="252" y="68"/>
                  </a:lnTo>
                  <a:lnTo>
                    <a:pt x="223" y="89"/>
                  </a:lnTo>
                  <a:lnTo>
                    <a:pt x="185" y="122"/>
                  </a:lnTo>
                  <a:lnTo>
                    <a:pt x="154" y="157"/>
                  </a:lnTo>
                  <a:lnTo>
                    <a:pt x="130" y="193"/>
                  </a:lnTo>
                  <a:lnTo>
                    <a:pt x="117" y="211"/>
                  </a:lnTo>
                  <a:lnTo>
                    <a:pt x="104" y="237"/>
                  </a:lnTo>
                  <a:lnTo>
                    <a:pt x="94" y="265"/>
                  </a:lnTo>
                  <a:lnTo>
                    <a:pt x="84" y="297"/>
                  </a:lnTo>
                  <a:lnTo>
                    <a:pt x="80" y="326"/>
                  </a:lnTo>
                  <a:lnTo>
                    <a:pt x="75" y="362"/>
                  </a:lnTo>
                  <a:lnTo>
                    <a:pt x="73" y="400"/>
                  </a:lnTo>
                  <a:lnTo>
                    <a:pt x="70" y="450"/>
                  </a:lnTo>
                  <a:lnTo>
                    <a:pt x="68" y="499"/>
                  </a:lnTo>
                  <a:lnTo>
                    <a:pt x="68" y="549"/>
                  </a:lnTo>
                  <a:lnTo>
                    <a:pt x="68" y="579"/>
                  </a:lnTo>
                  <a:lnTo>
                    <a:pt x="71" y="647"/>
                  </a:lnTo>
                  <a:lnTo>
                    <a:pt x="75" y="714"/>
                  </a:lnTo>
                  <a:lnTo>
                    <a:pt x="80" y="785"/>
                  </a:lnTo>
                  <a:lnTo>
                    <a:pt x="86" y="904"/>
                  </a:lnTo>
                  <a:lnTo>
                    <a:pt x="91" y="975"/>
                  </a:lnTo>
                  <a:lnTo>
                    <a:pt x="94" y="1036"/>
                  </a:lnTo>
                  <a:lnTo>
                    <a:pt x="96" y="1166"/>
                  </a:lnTo>
                  <a:lnTo>
                    <a:pt x="60" y="1198"/>
                  </a:lnTo>
                  <a:lnTo>
                    <a:pt x="96" y="1171"/>
                  </a:lnTo>
                  <a:lnTo>
                    <a:pt x="63" y="1211"/>
                  </a:lnTo>
                  <a:lnTo>
                    <a:pt x="94" y="1177"/>
                  </a:lnTo>
                  <a:lnTo>
                    <a:pt x="78" y="1218"/>
                  </a:lnTo>
                  <a:lnTo>
                    <a:pt x="96" y="1184"/>
                  </a:lnTo>
                  <a:lnTo>
                    <a:pt x="96" y="1244"/>
                  </a:lnTo>
                  <a:lnTo>
                    <a:pt x="115" y="956"/>
                  </a:lnTo>
                  <a:lnTo>
                    <a:pt x="109" y="787"/>
                  </a:lnTo>
                  <a:lnTo>
                    <a:pt x="104" y="709"/>
                  </a:lnTo>
                  <a:lnTo>
                    <a:pt x="101" y="653"/>
                  </a:lnTo>
                  <a:lnTo>
                    <a:pt x="101" y="600"/>
                  </a:lnTo>
                  <a:lnTo>
                    <a:pt x="101" y="551"/>
                  </a:lnTo>
                  <a:lnTo>
                    <a:pt x="101" y="509"/>
                  </a:lnTo>
                  <a:lnTo>
                    <a:pt x="104" y="473"/>
                  </a:lnTo>
                  <a:lnTo>
                    <a:pt x="106" y="435"/>
                  </a:lnTo>
                  <a:lnTo>
                    <a:pt x="110" y="392"/>
                  </a:lnTo>
                  <a:lnTo>
                    <a:pt x="127" y="413"/>
                  </a:lnTo>
                  <a:lnTo>
                    <a:pt x="148" y="455"/>
                  </a:lnTo>
                  <a:lnTo>
                    <a:pt x="162" y="489"/>
                  </a:lnTo>
                  <a:lnTo>
                    <a:pt x="175" y="522"/>
                  </a:lnTo>
                  <a:lnTo>
                    <a:pt x="185" y="554"/>
                  </a:lnTo>
                  <a:lnTo>
                    <a:pt x="192" y="579"/>
                  </a:lnTo>
                  <a:lnTo>
                    <a:pt x="195" y="609"/>
                  </a:lnTo>
                  <a:lnTo>
                    <a:pt x="198" y="639"/>
                  </a:lnTo>
                  <a:lnTo>
                    <a:pt x="198" y="725"/>
                  </a:lnTo>
                  <a:lnTo>
                    <a:pt x="197" y="792"/>
                  </a:lnTo>
                  <a:lnTo>
                    <a:pt x="195" y="941"/>
                  </a:lnTo>
                  <a:lnTo>
                    <a:pt x="190" y="1182"/>
                  </a:lnTo>
                  <a:lnTo>
                    <a:pt x="184" y="1253"/>
                  </a:lnTo>
                  <a:lnTo>
                    <a:pt x="175" y="1296"/>
                  </a:lnTo>
                  <a:lnTo>
                    <a:pt x="164" y="1349"/>
                  </a:lnTo>
                  <a:lnTo>
                    <a:pt x="161" y="1362"/>
                  </a:lnTo>
                  <a:lnTo>
                    <a:pt x="135" y="1442"/>
                  </a:lnTo>
                  <a:lnTo>
                    <a:pt x="123" y="1507"/>
                  </a:lnTo>
                  <a:lnTo>
                    <a:pt x="107" y="1528"/>
                  </a:lnTo>
                  <a:lnTo>
                    <a:pt x="88" y="1545"/>
                  </a:lnTo>
                  <a:lnTo>
                    <a:pt x="62" y="1566"/>
                  </a:lnTo>
                  <a:lnTo>
                    <a:pt x="45" y="1585"/>
                  </a:lnTo>
                  <a:lnTo>
                    <a:pt x="29" y="1605"/>
                  </a:lnTo>
                  <a:lnTo>
                    <a:pt x="18" y="1624"/>
                  </a:lnTo>
                  <a:lnTo>
                    <a:pt x="10" y="1649"/>
                  </a:lnTo>
                  <a:lnTo>
                    <a:pt x="5" y="1668"/>
                  </a:lnTo>
                  <a:lnTo>
                    <a:pt x="2" y="1691"/>
                  </a:lnTo>
                  <a:lnTo>
                    <a:pt x="0" y="1722"/>
                  </a:lnTo>
                  <a:lnTo>
                    <a:pt x="2" y="1746"/>
                  </a:lnTo>
                  <a:lnTo>
                    <a:pt x="8" y="1782"/>
                  </a:lnTo>
                  <a:lnTo>
                    <a:pt x="16" y="1813"/>
                  </a:lnTo>
                  <a:lnTo>
                    <a:pt x="31" y="1849"/>
                  </a:lnTo>
                  <a:lnTo>
                    <a:pt x="50" y="1891"/>
                  </a:lnTo>
                  <a:lnTo>
                    <a:pt x="62" y="1915"/>
                  </a:lnTo>
                  <a:lnTo>
                    <a:pt x="73" y="1941"/>
                  </a:lnTo>
                  <a:lnTo>
                    <a:pt x="84" y="1961"/>
                  </a:lnTo>
                  <a:lnTo>
                    <a:pt x="89" y="1984"/>
                  </a:lnTo>
                  <a:lnTo>
                    <a:pt x="91" y="2010"/>
                  </a:lnTo>
                  <a:lnTo>
                    <a:pt x="89" y="2037"/>
                  </a:lnTo>
                  <a:lnTo>
                    <a:pt x="84" y="2156"/>
                  </a:lnTo>
                  <a:lnTo>
                    <a:pt x="83" y="2171"/>
                  </a:lnTo>
                  <a:lnTo>
                    <a:pt x="88" y="2189"/>
                  </a:lnTo>
                  <a:lnTo>
                    <a:pt x="93" y="2203"/>
                  </a:lnTo>
                  <a:lnTo>
                    <a:pt x="125" y="2299"/>
                  </a:lnTo>
                  <a:lnTo>
                    <a:pt x="127" y="2307"/>
                  </a:lnTo>
                  <a:lnTo>
                    <a:pt x="122" y="2330"/>
                  </a:lnTo>
                  <a:lnTo>
                    <a:pt x="115" y="2350"/>
                  </a:lnTo>
                  <a:lnTo>
                    <a:pt x="107" y="2364"/>
                  </a:lnTo>
                  <a:lnTo>
                    <a:pt x="76" y="2411"/>
                  </a:lnTo>
                  <a:lnTo>
                    <a:pt x="97" y="2389"/>
                  </a:lnTo>
                  <a:lnTo>
                    <a:pt x="112" y="2369"/>
                  </a:lnTo>
                  <a:lnTo>
                    <a:pt x="122" y="2355"/>
                  </a:lnTo>
                  <a:lnTo>
                    <a:pt x="128" y="2338"/>
                  </a:lnTo>
                  <a:lnTo>
                    <a:pt x="132" y="2322"/>
                  </a:lnTo>
                  <a:lnTo>
                    <a:pt x="143" y="2359"/>
                  </a:lnTo>
                  <a:lnTo>
                    <a:pt x="140" y="2376"/>
                  </a:lnTo>
                  <a:lnTo>
                    <a:pt x="128" y="2397"/>
                  </a:lnTo>
                  <a:lnTo>
                    <a:pt x="120" y="2408"/>
                  </a:lnTo>
                  <a:lnTo>
                    <a:pt x="110" y="2420"/>
                  </a:lnTo>
                  <a:lnTo>
                    <a:pt x="96" y="2433"/>
                  </a:lnTo>
                  <a:lnTo>
                    <a:pt x="55" y="2462"/>
                  </a:lnTo>
                  <a:lnTo>
                    <a:pt x="89" y="2441"/>
                  </a:lnTo>
                  <a:lnTo>
                    <a:pt x="94" y="2449"/>
                  </a:lnTo>
                  <a:lnTo>
                    <a:pt x="93" y="2486"/>
                  </a:lnTo>
                  <a:lnTo>
                    <a:pt x="99" y="2459"/>
                  </a:lnTo>
                  <a:lnTo>
                    <a:pt x="96" y="2439"/>
                  </a:lnTo>
                  <a:lnTo>
                    <a:pt x="114" y="2428"/>
                  </a:lnTo>
                  <a:lnTo>
                    <a:pt x="132" y="2410"/>
                  </a:lnTo>
                  <a:lnTo>
                    <a:pt x="141" y="2397"/>
                  </a:lnTo>
                  <a:lnTo>
                    <a:pt x="151" y="2376"/>
                  </a:lnTo>
                  <a:lnTo>
                    <a:pt x="159" y="2390"/>
                  </a:lnTo>
                  <a:lnTo>
                    <a:pt x="171" y="2416"/>
                  </a:lnTo>
                  <a:lnTo>
                    <a:pt x="164" y="2429"/>
                  </a:lnTo>
                  <a:lnTo>
                    <a:pt x="145" y="2447"/>
                  </a:lnTo>
                  <a:lnTo>
                    <a:pt x="161" y="2439"/>
                  </a:lnTo>
                  <a:lnTo>
                    <a:pt x="174" y="2428"/>
                  </a:lnTo>
                  <a:lnTo>
                    <a:pt x="221" y="2533"/>
                  </a:lnTo>
                  <a:lnTo>
                    <a:pt x="167" y="2384"/>
                  </a:lnTo>
                  <a:lnTo>
                    <a:pt x="149" y="2342"/>
                  </a:lnTo>
                  <a:lnTo>
                    <a:pt x="143" y="2325"/>
                  </a:lnTo>
                  <a:lnTo>
                    <a:pt x="140" y="2307"/>
                  </a:lnTo>
                  <a:lnTo>
                    <a:pt x="130" y="2276"/>
                  </a:lnTo>
                  <a:lnTo>
                    <a:pt x="107" y="2205"/>
                  </a:lnTo>
                  <a:lnTo>
                    <a:pt x="101" y="2181"/>
                  </a:lnTo>
                  <a:lnTo>
                    <a:pt x="97" y="2163"/>
                  </a:lnTo>
                  <a:lnTo>
                    <a:pt x="97" y="2146"/>
                  </a:lnTo>
                  <a:lnTo>
                    <a:pt x="107" y="2033"/>
                  </a:lnTo>
                  <a:lnTo>
                    <a:pt x="110" y="2008"/>
                  </a:lnTo>
                  <a:lnTo>
                    <a:pt x="107" y="1984"/>
                  </a:lnTo>
                  <a:lnTo>
                    <a:pt x="104" y="1961"/>
                  </a:lnTo>
                  <a:lnTo>
                    <a:pt x="96" y="1943"/>
                  </a:lnTo>
                  <a:lnTo>
                    <a:pt x="83" y="1915"/>
                  </a:lnTo>
                  <a:lnTo>
                    <a:pt x="71" y="1893"/>
                  </a:lnTo>
                  <a:lnTo>
                    <a:pt x="58" y="1867"/>
                  </a:lnTo>
                  <a:lnTo>
                    <a:pt x="45" y="1834"/>
                  </a:lnTo>
                  <a:lnTo>
                    <a:pt x="34" y="1808"/>
                  </a:lnTo>
                  <a:lnTo>
                    <a:pt x="28" y="1782"/>
                  </a:lnTo>
                  <a:lnTo>
                    <a:pt x="21" y="1745"/>
                  </a:lnTo>
                  <a:lnTo>
                    <a:pt x="21" y="1717"/>
                  </a:lnTo>
                  <a:lnTo>
                    <a:pt x="23" y="1691"/>
                  </a:lnTo>
                  <a:lnTo>
                    <a:pt x="28" y="1667"/>
                  </a:lnTo>
                  <a:lnTo>
                    <a:pt x="32" y="1645"/>
                  </a:lnTo>
                  <a:lnTo>
                    <a:pt x="41" y="1628"/>
                  </a:lnTo>
                  <a:lnTo>
                    <a:pt x="52" y="1610"/>
                  </a:lnTo>
                  <a:lnTo>
                    <a:pt x="63" y="1595"/>
                  </a:lnTo>
                  <a:lnTo>
                    <a:pt x="83" y="1579"/>
                  </a:lnTo>
                  <a:lnTo>
                    <a:pt x="104" y="1561"/>
                  </a:lnTo>
                  <a:lnTo>
                    <a:pt x="128" y="1538"/>
                  </a:lnTo>
                  <a:lnTo>
                    <a:pt x="136" y="1761"/>
                  </a:lnTo>
                  <a:lnTo>
                    <a:pt x="120" y="1771"/>
                  </a:lnTo>
                  <a:lnTo>
                    <a:pt x="107" y="1780"/>
                  </a:lnTo>
                  <a:lnTo>
                    <a:pt x="96" y="1793"/>
                  </a:lnTo>
                  <a:lnTo>
                    <a:pt x="86" y="1808"/>
                  </a:lnTo>
                  <a:lnTo>
                    <a:pt x="78" y="1828"/>
                  </a:lnTo>
                  <a:lnTo>
                    <a:pt x="70" y="1858"/>
                  </a:lnTo>
                  <a:lnTo>
                    <a:pt x="88" y="1824"/>
                  </a:lnTo>
                  <a:lnTo>
                    <a:pt x="102" y="1803"/>
                  </a:lnTo>
                  <a:lnTo>
                    <a:pt x="117" y="1789"/>
                  </a:lnTo>
                  <a:lnTo>
                    <a:pt x="130" y="1780"/>
                  </a:lnTo>
                  <a:lnTo>
                    <a:pt x="140" y="1777"/>
                  </a:lnTo>
                  <a:lnTo>
                    <a:pt x="136" y="1795"/>
                  </a:lnTo>
                  <a:lnTo>
                    <a:pt x="154" y="2145"/>
                  </a:lnTo>
                  <a:lnTo>
                    <a:pt x="154" y="2174"/>
                  </a:lnTo>
                  <a:lnTo>
                    <a:pt x="156" y="2213"/>
                  </a:lnTo>
                  <a:lnTo>
                    <a:pt x="161" y="2281"/>
                  </a:lnTo>
                  <a:lnTo>
                    <a:pt x="171" y="2350"/>
                  </a:lnTo>
                  <a:lnTo>
                    <a:pt x="166" y="2215"/>
                  </a:lnTo>
                  <a:lnTo>
                    <a:pt x="171" y="2185"/>
                  </a:lnTo>
                  <a:lnTo>
                    <a:pt x="185" y="2187"/>
                  </a:lnTo>
                  <a:lnTo>
                    <a:pt x="167" y="2179"/>
                  </a:lnTo>
                  <a:lnTo>
                    <a:pt x="167" y="2141"/>
                  </a:lnTo>
                  <a:lnTo>
                    <a:pt x="161" y="1954"/>
                  </a:lnTo>
                  <a:lnTo>
                    <a:pt x="164" y="1937"/>
                  </a:lnTo>
                  <a:lnTo>
                    <a:pt x="192" y="1937"/>
                  </a:lnTo>
                  <a:lnTo>
                    <a:pt x="161" y="1930"/>
                  </a:lnTo>
                  <a:lnTo>
                    <a:pt x="154" y="1639"/>
                  </a:lnTo>
                  <a:lnTo>
                    <a:pt x="156" y="1538"/>
                  </a:lnTo>
                  <a:lnTo>
                    <a:pt x="153" y="1497"/>
                  </a:lnTo>
                  <a:lnTo>
                    <a:pt x="159" y="1436"/>
                  </a:lnTo>
                  <a:lnTo>
                    <a:pt x="182" y="1366"/>
                  </a:lnTo>
                  <a:lnTo>
                    <a:pt x="187" y="1351"/>
                  </a:lnTo>
                  <a:lnTo>
                    <a:pt x="200" y="1289"/>
                  </a:lnTo>
                  <a:lnTo>
                    <a:pt x="206" y="1249"/>
                  </a:lnTo>
                  <a:lnTo>
                    <a:pt x="213" y="1193"/>
                  </a:lnTo>
                  <a:lnTo>
                    <a:pt x="218" y="985"/>
                  </a:lnTo>
                  <a:lnTo>
                    <a:pt x="223" y="795"/>
                  </a:lnTo>
                  <a:lnTo>
                    <a:pt x="223" y="738"/>
                  </a:lnTo>
                  <a:lnTo>
                    <a:pt x="224" y="642"/>
                  </a:lnTo>
                  <a:lnTo>
                    <a:pt x="223" y="608"/>
                  </a:lnTo>
                  <a:lnTo>
                    <a:pt x="219" y="575"/>
                  </a:lnTo>
                  <a:lnTo>
                    <a:pt x="213" y="543"/>
                  </a:lnTo>
                  <a:lnTo>
                    <a:pt x="206" y="518"/>
                  </a:lnTo>
                  <a:lnTo>
                    <a:pt x="198" y="492"/>
                  </a:lnTo>
                  <a:lnTo>
                    <a:pt x="184" y="457"/>
                  </a:lnTo>
                  <a:lnTo>
                    <a:pt x="164" y="416"/>
                  </a:lnTo>
                  <a:lnTo>
                    <a:pt x="146" y="383"/>
                  </a:lnTo>
                  <a:lnTo>
                    <a:pt x="130" y="356"/>
                  </a:lnTo>
                  <a:lnTo>
                    <a:pt x="125" y="326"/>
                  </a:lnTo>
                  <a:lnTo>
                    <a:pt x="127" y="304"/>
                  </a:lnTo>
                  <a:lnTo>
                    <a:pt x="135" y="281"/>
                  </a:lnTo>
                  <a:lnTo>
                    <a:pt x="148" y="248"/>
                  </a:lnTo>
                  <a:lnTo>
                    <a:pt x="161" y="226"/>
                  </a:lnTo>
                  <a:lnTo>
                    <a:pt x="174" y="206"/>
                  </a:lnTo>
                  <a:lnTo>
                    <a:pt x="200" y="172"/>
                  </a:lnTo>
                  <a:lnTo>
                    <a:pt x="231" y="141"/>
                  </a:lnTo>
                  <a:lnTo>
                    <a:pt x="270" y="112"/>
                  </a:lnTo>
                  <a:lnTo>
                    <a:pt x="304" y="87"/>
                  </a:lnTo>
                  <a:lnTo>
                    <a:pt x="348" y="56"/>
                  </a:lnTo>
                  <a:lnTo>
                    <a:pt x="353" y="0"/>
                  </a:lnTo>
                  <a:close/>
                </a:path>
              </a:pathLst>
            </a:custGeom>
            <a:solidFill>
              <a:srgbClr val="0000FF"/>
            </a:solidFill>
            <a:ln w="9525">
              <a:noFill/>
              <a:round/>
              <a:headEnd/>
              <a:tailEnd/>
            </a:ln>
          </p:spPr>
          <p:txBody>
            <a:bodyPr/>
            <a:lstStyle/>
            <a:p>
              <a:endParaRPr lang="cs-CZ"/>
            </a:p>
          </p:txBody>
        </p:sp>
        <p:sp>
          <p:nvSpPr>
            <p:cNvPr id="11358" name="Freeform 244"/>
            <p:cNvSpPr>
              <a:spLocks/>
            </p:cNvSpPr>
            <p:nvPr/>
          </p:nvSpPr>
          <p:spPr bwMode="auto">
            <a:xfrm>
              <a:off x="1899" y="2541"/>
              <a:ext cx="74" cy="354"/>
            </a:xfrm>
            <a:custGeom>
              <a:avLst/>
              <a:gdLst>
                <a:gd name="T0" fmla="*/ 28 w 149"/>
                <a:gd name="T1" fmla="*/ 6 h 708"/>
                <a:gd name="T2" fmla="*/ 21 w 149"/>
                <a:gd name="T3" fmla="*/ 12 h 708"/>
                <a:gd name="T4" fmla="*/ 14 w 149"/>
                <a:gd name="T5" fmla="*/ 22 h 708"/>
                <a:gd name="T6" fmla="*/ 9 w 149"/>
                <a:gd name="T7" fmla="*/ 33 h 708"/>
                <a:gd name="T8" fmla="*/ 4 w 149"/>
                <a:gd name="T9" fmla="*/ 42 h 708"/>
                <a:gd name="T10" fmla="*/ 1 w 149"/>
                <a:gd name="T11" fmla="*/ 51 h 708"/>
                <a:gd name="T12" fmla="*/ 0 w 149"/>
                <a:gd name="T13" fmla="*/ 62 h 708"/>
                <a:gd name="T14" fmla="*/ 2 w 149"/>
                <a:gd name="T15" fmla="*/ 83 h 708"/>
                <a:gd name="T16" fmla="*/ 2 w 149"/>
                <a:gd name="T17" fmla="*/ 62 h 708"/>
                <a:gd name="T18" fmla="*/ 3 w 149"/>
                <a:gd name="T19" fmla="*/ 51 h 708"/>
                <a:gd name="T20" fmla="*/ 8 w 149"/>
                <a:gd name="T21" fmla="*/ 42 h 708"/>
                <a:gd name="T22" fmla="*/ 8 w 149"/>
                <a:gd name="T23" fmla="*/ 49 h 708"/>
                <a:gd name="T24" fmla="*/ 7 w 149"/>
                <a:gd name="T25" fmla="*/ 64 h 708"/>
                <a:gd name="T26" fmla="*/ 7 w 149"/>
                <a:gd name="T27" fmla="*/ 91 h 708"/>
                <a:gd name="T28" fmla="*/ 8 w 149"/>
                <a:gd name="T29" fmla="*/ 109 h 708"/>
                <a:gd name="T30" fmla="*/ 9 w 149"/>
                <a:gd name="T31" fmla="*/ 120 h 708"/>
                <a:gd name="T32" fmla="*/ 11 w 149"/>
                <a:gd name="T33" fmla="*/ 152 h 708"/>
                <a:gd name="T34" fmla="*/ 13 w 149"/>
                <a:gd name="T35" fmla="*/ 127 h 708"/>
                <a:gd name="T36" fmla="*/ 11 w 149"/>
                <a:gd name="T37" fmla="*/ 116 h 708"/>
                <a:gd name="T38" fmla="*/ 16 w 149"/>
                <a:gd name="T39" fmla="*/ 123 h 708"/>
                <a:gd name="T40" fmla="*/ 23 w 149"/>
                <a:gd name="T41" fmla="*/ 141 h 708"/>
                <a:gd name="T42" fmla="*/ 24 w 149"/>
                <a:gd name="T43" fmla="*/ 156 h 708"/>
                <a:gd name="T44" fmla="*/ 27 w 149"/>
                <a:gd name="T45" fmla="*/ 177 h 708"/>
                <a:gd name="T46" fmla="*/ 26 w 149"/>
                <a:gd name="T47" fmla="*/ 151 h 708"/>
                <a:gd name="T48" fmla="*/ 26 w 149"/>
                <a:gd name="T49" fmla="*/ 140 h 708"/>
                <a:gd name="T50" fmla="*/ 24 w 149"/>
                <a:gd name="T51" fmla="*/ 133 h 708"/>
                <a:gd name="T52" fmla="*/ 20 w 149"/>
                <a:gd name="T53" fmla="*/ 121 h 708"/>
                <a:gd name="T54" fmla="*/ 13 w 149"/>
                <a:gd name="T55" fmla="*/ 106 h 708"/>
                <a:gd name="T56" fmla="*/ 12 w 149"/>
                <a:gd name="T57" fmla="*/ 90 h 708"/>
                <a:gd name="T58" fmla="*/ 11 w 149"/>
                <a:gd name="T59" fmla="*/ 66 h 708"/>
                <a:gd name="T60" fmla="*/ 13 w 149"/>
                <a:gd name="T61" fmla="*/ 45 h 708"/>
                <a:gd name="T62" fmla="*/ 18 w 149"/>
                <a:gd name="T63" fmla="*/ 29 h 708"/>
                <a:gd name="T64" fmla="*/ 26 w 149"/>
                <a:gd name="T65" fmla="*/ 18 h 708"/>
                <a:gd name="T66" fmla="*/ 37 w 149"/>
                <a:gd name="T67" fmla="*/ 9 h 70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9"/>
                <a:gd name="T103" fmla="*/ 0 h 708"/>
                <a:gd name="T104" fmla="*/ 149 w 149"/>
                <a:gd name="T105" fmla="*/ 708 h 70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9" h="708">
                  <a:moveTo>
                    <a:pt x="146" y="0"/>
                  </a:moveTo>
                  <a:lnTo>
                    <a:pt x="115" y="21"/>
                  </a:lnTo>
                  <a:lnTo>
                    <a:pt x="99" y="36"/>
                  </a:lnTo>
                  <a:lnTo>
                    <a:pt x="84" y="49"/>
                  </a:lnTo>
                  <a:lnTo>
                    <a:pt x="71" y="67"/>
                  </a:lnTo>
                  <a:lnTo>
                    <a:pt x="59" y="88"/>
                  </a:lnTo>
                  <a:lnTo>
                    <a:pt x="49" y="111"/>
                  </a:lnTo>
                  <a:lnTo>
                    <a:pt x="39" y="132"/>
                  </a:lnTo>
                  <a:lnTo>
                    <a:pt x="28" y="152"/>
                  </a:lnTo>
                  <a:lnTo>
                    <a:pt x="18" y="166"/>
                  </a:lnTo>
                  <a:lnTo>
                    <a:pt x="10" y="184"/>
                  </a:lnTo>
                  <a:lnTo>
                    <a:pt x="5" y="204"/>
                  </a:lnTo>
                  <a:lnTo>
                    <a:pt x="2" y="226"/>
                  </a:lnTo>
                  <a:lnTo>
                    <a:pt x="0" y="249"/>
                  </a:lnTo>
                  <a:lnTo>
                    <a:pt x="2" y="272"/>
                  </a:lnTo>
                  <a:lnTo>
                    <a:pt x="10" y="329"/>
                  </a:lnTo>
                  <a:lnTo>
                    <a:pt x="8" y="270"/>
                  </a:lnTo>
                  <a:lnTo>
                    <a:pt x="8" y="249"/>
                  </a:lnTo>
                  <a:lnTo>
                    <a:pt x="11" y="223"/>
                  </a:lnTo>
                  <a:lnTo>
                    <a:pt x="15" y="204"/>
                  </a:lnTo>
                  <a:lnTo>
                    <a:pt x="23" y="181"/>
                  </a:lnTo>
                  <a:lnTo>
                    <a:pt x="34" y="165"/>
                  </a:lnTo>
                  <a:lnTo>
                    <a:pt x="42" y="155"/>
                  </a:lnTo>
                  <a:lnTo>
                    <a:pt x="34" y="199"/>
                  </a:lnTo>
                  <a:lnTo>
                    <a:pt x="33" y="220"/>
                  </a:lnTo>
                  <a:lnTo>
                    <a:pt x="28" y="256"/>
                  </a:lnTo>
                  <a:lnTo>
                    <a:pt x="29" y="313"/>
                  </a:lnTo>
                  <a:lnTo>
                    <a:pt x="31" y="365"/>
                  </a:lnTo>
                  <a:lnTo>
                    <a:pt x="33" y="407"/>
                  </a:lnTo>
                  <a:lnTo>
                    <a:pt x="33" y="438"/>
                  </a:lnTo>
                  <a:lnTo>
                    <a:pt x="34" y="461"/>
                  </a:lnTo>
                  <a:lnTo>
                    <a:pt x="36" y="483"/>
                  </a:lnTo>
                  <a:lnTo>
                    <a:pt x="42" y="508"/>
                  </a:lnTo>
                  <a:lnTo>
                    <a:pt x="47" y="605"/>
                  </a:lnTo>
                  <a:lnTo>
                    <a:pt x="54" y="545"/>
                  </a:lnTo>
                  <a:lnTo>
                    <a:pt x="54" y="511"/>
                  </a:lnTo>
                  <a:lnTo>
                    <a:pt x="50" y="490"/>
                  </a:lnTo>
                  <a:lnTo>
                    <a:pt x="47" y="467"/>
                  </a:lnTo>
                  <a:lnTo>
                    <a:pt x="47" y="443"/>
                  </a:lnTo>
                  <a:lnTo>
                    <a:pt x="67" y="492"/>
                  </a:lnTo>
                  <a:lnTo>
                    <a:pt x="86" y="537"/>
                  </a:lnTo>
                  <a:lnTo>
                    <a:pt x="93" y="561"/>
                  </a:lnTo>
                  <a:lnTo>
                    <a:pt x="97" y="592"/>
                  </a:lnTo>
                  <a:lnTo>
                    <a:pt x="99" y="623"/>
                  </a:lnTo>
                  <a:lnTo>
                    <a:pt x="101" y="649"/>
                  </a:lnTo>
                  <a:lnTo>
                    <a:pt x="110" y="708"/>
                  </a:lnTo>
                  <a:lnTo>
                    <a:pt x="106" y="633"/>
                  </a:lnTo>
                  <a:lnTo>
                    <a:pt x="106" y="604"/>
                  </a:lnTo>
                  <a:lnTo>
                    <a:pt x="106" y="581"/>
                  </a:lnTo>
                  <a:lnTo>
                    <a:pt x="104" y="560"/>
                  </a:lnTo>
                  <a:lnTo>
                    <a:pt x="99" y="544"/>
                  </a:lnTo>
                  <a:lnTo>
                    <a:pt x="96" y="529"/>
                  </a:lnTo>
                  <a:lnTo>
                    <a:pt x="89" y="513"/>
                  </a:lnTo>
                  <a:lnTo>
                    <a:pt x="80" y="487"/>
                  </a:lnTo>
                  <a:lnTo>
                    <a:pt x="62" y="446"/>
                  </a:lnTo>
                  <a:lnTo>
                    <a:pt x="55" y="425"/>
                  </a:lnTo>
                  <a:lnTo>
                    <a:pt x="52" y="409"/>
                  </a:lnTo>
                  <a:lnTo>
                    <a:pt x="49" y="361"/>
                  </a:lnTo>
                  <a:lnTo>
                    <a:pt x="47" y="301"/>
                  </a:lnTo>
                  <a:lnTo>
                    <a:pt x="47" y="264"/>
                  </a:lnTo>
                  <a:lnTo>
                    <a:pt x="50" y="220"/>
                  </a:lnTo>
                  <a:lnTo>
                    <a:pt x="55" y="182"/>
                  </a:lnTo>
                  <a:lnTo>
                    <a:pt x="65" y="143"/>
                  </a:lnTo>
                  <a:lnTo>
                    <a:pt x="75" y="116"/>
                  </a:lnTo>
                  <a:lnTo>
                    <a:pt x="89" y="87"/>
                  </a:lnTo>
                  <a:lnTo>
                    <a:pt x="104" y="69"/>
                  </a:lnTo>
                  <a:lnTo>
                    <a:pt x="123" y="51"/>
                  </a:lnTo>
                  <a:lnTo>
                    <a:pt x="149" y="33"/>
                  </a:lnTo>
                  <a:lnTo>
                    <a:pt x="146" y="0"/>
                  </a:lnTo>
                  <a:close/>
                </a:path>
              </a:pathLst>
            </a:custGeom>
            <a:solidFill>
              <a:srgbClr val="0000FF"/>
            </a:solidFill>
            <a:ln w="9525">
              <a:noFill/>
              <a:round/>
              <a:headEnd/>
              <a:tailEnd/>
            </a:ln>
          </p:spPr>
          <p:txBody>
            <a:bodyPr/>
            <a:lstStyle/>
            <a:p>
              <a:endParaRPr lang="cs-CZ"/>
            </a:p>
          </p:txBody>
        </p:sp>
        <p:sp>
          <p:nvSpPr>
            <p:cNvPr id="11359" name="Freeform 245"/>
            <p:cNvSpPr>
              <a:spLocks/>
            </p:cNvSpPr>
            <p:nvPr/>
          </p:nvSpPr>
          <p:spPr bwMode="auto">
            <a:xfrm>
              <a:off x="2093" y="2296"/>
              <a:ext cx="176" cy="1267"/>
            </a:xfrm>
            <a:custGeom>
              <a:avLst/>
              <a:gdLst>
                <a:gd name="T0" fmla="*/ 25 w 353"/>
                <a:gd name="T1" fmla="*/ 17 h 2534"/>
                <a:gd name="T2" fmla="*/ 55 w 353"/>
                <a:gd name="T3" fmla="*/ 48 h 2534"/>
                <a:gd name="T4" fmla="*/ 67 w 353"/>
                <a:gd name="T5" fmla="*/ 75 h 2534"/>
                <a:gd name="T6" fmla="*/ 70 w 353"/>
                <a:gd name="T7" fmla="*/ 112 h 2534"/>
                <a:gd name="T8" fmla="*/ 70 w 353"/>
                <a:gd name="T9" fmla="*/ 161 h 2534"/>
                <a:gd name="T10" fmla="*/ 65 w 353"/>
                <a:gd name="T11" fmla="*/ 244 h 2534"/>
                <a:gd name="T12" fmla="*/ 64 w 353"/>
                <a:gd name="T13" fmla="*/ 293 h 2534"/>
                <a:gd name="T14" fmla="*/ 64 w 353"/>
                <a:gd name="T15" fmla="*/ 296 h 2534"/>
                <a:gd name="T16" fmla="*/ 62 w 353"/>
                <a:gd name="T17" fmla="*/ 177 h 2534"/>
                <a:gd name="T18" fmla="*/ 63 w 353"/>
                <a:gd name="T19" fmla="*/ 127 h 2534"/>
                <a:gd name="T20" fmla="*/ 56 w 353"/>
                <a:gd name="T21" fmla="*/ 103 h 2534"/>
                <a:gd name="T22" fmla="*/ 42 w 353"/>
                <a:gd name="T23" fmla="*/ 139 h 2534"/>
                <a:gd name="T24" fmla="*/ 38 w 353"/>
                <a:gd name="T25" fmla="*/ 181 h 2534"/>
                <a:gd name="T26" fmla="*/ 42 w 353"/>
                <a:gd name="T27" fmla="*/ 314 h 2534"/>
                <a:gd name="T28" fmla="*/ 54 w 353"/>
                <a:gd name="T29" fmla="*/ 360 h 2534"/>
                <a:gd name="T30" fmla="*/ 72 w 353"/>
                <a:gd name="T31" fmla="*/ 391 h 2534"/>
                <a:gd name="T32" fmla="*/ 85 w 353"/>
                <a:gd name="T33" fmla="*/ 412 h 2534"/>
                <a:gd name="T34" fmla="*/ 87 w 353"/>
                <a:gd name="T35" fmla="*/ 436 h 2534"/>
                <a:gd name="T36" fmla="*/ 75 w 353"/>
                <a:gd name="T37" fmla="*/ 472 h 2534"/>
                <a:gd name="T38" fmla="*/ 66 w 353"/>
                <a:gd name="T39" fmla="*/ 496 h 2534"/>
                <a:gd name="T40" fmla="*/ 67 w 353"/>
                <a:gd name="T41" fmla="*/ 543 h 2534"/>
                <a:gd name="T42" fmla="*/ 56 w 353"/>
                <a:gd name="T43" fmla="*/ 577 h 2534"/>
                <a:gd name="T44" fmla="*/ 69 w 353"/>
                <a:gd name="T45" fmla="*/ 603 h 2534"/>
                <a:gd name="T46" fmla="*/ 56 w 353"/>
                <a:gd name="T47" fmla="*/ 585 h 2534"/>
                <a:gd name="T48" fmla="*/ 56 w 353"/>
                <a:gd name="T49" fmla="*/ 600 h 2534"/>
                <a:gd name="T50" fmla="*/ 74 w 353"/>
                <a:gd name="T51" fmla="*/ 616 h 2534"/>
                <a:gd name="T52" fmla="*/ 63 w 353"/>
                <a:gd name="T53" fmla="*/ 615 h 2534"/>
                <a:gd name="T54" fmla="*/ 53 w 353"/>
                <a:gd name="T55" fmla="*/ 600 h 2534"/>
                <a:gd name="T56" fmla="*/ 47 w 353"/>
                <a:gd name="T57" fmla="*/ 608 h 2534"/>
                <a:gd name="T58" fmla="*/ 33 w 353"/>
                <a:gd name="T59" fmla="*/ 634 h 2534"/>
                <a:gd name="T60" fmla="*/ 53 w 353"/>
                <a:gd name="T61" fmla="*/ 577 h 2534"/>
                <a:gd name="T62" fmla="*/ 63 w 353"/>
                <a:gd name="T63" fmla="*/ 541 h 2534"/>
                <a:gd name="T64" fmla="*/ 61 w 353"/>
                <a:gd name="T65" fmla="*/ 496 h 2534"/>
                <a:gd name="T66" fmla="*/ 70 w 353"/>
                <a:gd name="T67" fmla="*/ 473 h 2534"/>
                <a:gd name="T68" fmla="*/ 81 w 353"/>
                <a:gd name="T69" fmla="*/ 445 h 2534"/>
                <a:gd name="T70" fmla="*/ 81 w 353"/>
                <a:gd name="T71" fmla="*/ 416 h 2534"/>
                <a:gd name="T72" fmla="*/ 72 w 353"/>
                <a:gd name="T73" fmla="*/ 398 h 2534"/>
                <a:gd name="T74" fmla="*/ 54 w 353"/>
                <a:gd name="T75" fmla="*/ 440 h 2534"/>
                <a:gd name="T76" fmla="*/ 66 w 353"/>
                <a:gd name="T77" fmla="*/ 452 h 2534"/>
                <a:gd name="T78" fmla="*/ 62 w 353"/>
                <a:gd name="T79" fmla="*/ 450 h 2534"/>
                <a:gd name="T80" fmla="*/ 54 w 353"/>
                <a:gd name="T81" fmla="*/ 448 h 2534"/>
                <a:gd name="T82" fmla="*/ 48 w 353"/>
                <a:gd name="T83" fmla="*/ 571 h 2534"/>
                <a:gd name="T84" fmla="*/ 42 w 353"/>
                <a:gd name="T85" fmla="*/ 547 h 2534"/>
                <a:gd name="T86" fmla="*/ 47 w 353"/>
                <a:gd name="T87" fmla="*/ 484 h 2534"/>
                <a:gd name="T88" fmla="*/ 49 w 353"/>
                <a:gd name="T89" fmla="*/ 384 h 2534"/>
                <a:gd name="T90" fmla="*/ 41 w 353"/>
                <a:gd name="T91" fmla="*/ 337 h 2534"/>
                <a:gd name="T92" fmla="*/ 33 w 353"/>
                <a:gd name="T93" fmla="*/ 246 h 2534"/>
                <a:gd name="T94" fmla="*/ 32 w 353"/>
                <a:gd name="T95" fmla="*/ 152 h 2534"/>
                <a:gd name="T96" fmla="*/ 38 w 353"/>
                <a:gd name="T97" fmla="*/ 123 h 2534"/>
                <a:gd name="T98" fmla="*/ 55 w 353"/>
                <a:gd name="T99" fmla="*/ 89 h 2534"/>
                <a:gd name="T100" fmla="*/ 51 w 353"/>
                <a:gd name="T101" fmla="*/ 62 h 2534"/>
                <a:gd name="T102" fmla="*/ 30 w 353"/>
                <a:gd name="T103" fmla="*/ 36 h 2534"/>
                <a:gd name="T104" fmla="*/ 0 w 353"/>
                <a:gd name="T105" fmla="*/ 0 h 253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53"/>
                <a:gd name="T160" fmla="*/ 0 h 2534"/>
                <a:gd name="T161" fmla="*/ 353 w 353"/>
                <a:gd name="T162" fmla="*/ 2534 h 253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53" h="2534">
                  <a:moveTo>
                    <a:pt x="0" y="0"/>
                  </a:moveTo>
                  <a:lnTo>
                    <a:pt x="44" y="27"/>
                  </a:lnTo>
                  <a:lnTo>
                    <a:pt x="73" y="49"/>
                  </a:lnTo>
                  <a:lnTo>
                    <a:pt x="101" y="68"/>
                  </a:lnTo>
                  <a:lnTo>
                    <a:pt x="130" y="89"/>
                  </a:lnTo>
                  <a:lnTo>
                    <a:pt x="168" y="122"/>
                  </a:lnTo>
                  <a:lnTo>
                    <a:pt x="199" y="158"/>
                  </a:lnTo>
                  <a:lnTo>
                    <a:pt x="223" y="193"/>
                  </a:lnTo>
                  <a:lnTo>
                    <a:pt x="236" y="211"/>
                  </a:lnTo>
                  <a:lnTo>
                    <a:pt x="249" y="237"/>
                  </a:lnTo>
                  <a:lnTo>
                    <a:pt x="259" y="265"/>
                  </a:lnTo>
                  <a:lnTo>
                    <a:pt x="268" y="297"/>
                  </a:lnTo>
                  <a:lnTo>
                    <a:pt x="273" y="327"/>
                  </a:lnTo>
                  <a:lnTo>
                    <a:pt x="278" y="362"/>
                  </a:lnTo>
                  <a:lnTo>
                    <a:pt x="280" y="400"/>
                  </a:lnTo>
                  <a:lnTo>
                    <a:pt x="283" y="450"/>
                  </a:lnTo>
                  <a:lnTo>
                    <a:pt x="285" y="499"/>
                  </a:lnTo>
                  <a:lnTo>
                    <a:pt x="285" y="550"/>
                  </a:lnTo>
                  <a:lnTo>
                    <a:pt x="285" y="579"/>
                  </a:lnTo>
                  <a:lnTo>
                    <a:pt x="281" y="647"/>
                  </a:lnTo>
                  <a:lnTo>
                    <a:pt x="278" y="714"/>
                  </a:lnTo>
                  <a:lnTo>
                    <a:pt x="273" y="785"/>
                  </a:lnTo>
                  <a:lnTo>
                    <a:pt x="267" y="904"/>
                  </a:lnTo>
                  <a:lnTo>
                    <a:pt x="262" y="976"/>
                  </a:lnTo>
                  <a:lnTo>
                    <a:pt x="259" y="1036"/>
                  </a:lnTo>
                  <a:lnTo>
                    <a:pt x="257" y="1166"/>
                  </a:lnTo>
                  <a:lnTo>
                    <a:pt x="293" y="1198"/>
                  </a:lnTo>
                  <a:lnTo>
                    <a:pt x="257" y="1171"/>
                  </a:lnTo>
                  <a:lnTo>
                    <a:pt x="290" y="1211"/>
                  </a:lnTo>
                  <a:lnTo>
                    <a:pt x="259" y="1177"/>
                  </a:lnTo>
                  <a:lnTo>
                    <a:pt x="275" y="1218"/>
                  </a:lnTo>
                  <a:lnTo>
                    <a:pt x="257" y="1184"/>
                  </a:lnTo>
                  <a:lnTo>
                    <a:pt x="257" y="1244"/>
                  </a:lnTo>
                  <a:lnTo>
                    <a:pt x="238" y="956"/>
                  </a:lnTo>
                  <a:lnTo>
                    <a:pt x="244" y="787"/>
                  </a:lnTo>
                  <a:lnTo>
                    <a:pt x="249" y="709"/>
                  </a:lnTo>
                  <a:lnTo>
                    <a:pt x="252" y="654"/>
                  </a:lnTo>
                  <a:lnTo>
                    <a:pt x="252" y="600"/>
                  </a:lnTo>
                  <a:lnTo>
                    <a:pt x="252" y="551"/>
                  </a:lnTo>
                  <a:lnTo>
                    <a:pt x="252" y="509"/>
                  </a:lnTo>
                  <a:lnTo>
                    <a:pt x="249" y="473"/>
                  </a:lnTo>
                  <a:lnTo>
                    <a:pt x="247" y="436"/>
                  </a:lnTo>
                  <a:lnTo>
                    <a:pt x="242" y="392"/>
                  </a:lnTo>
                  <a:lnTo>
                    <a:pt x="226" y="413"/>
                  </a:lnTo>
                  <a:lnTo>
                    <a:pt x="205" y="455"/>
                  </a:lnTo>
                  <a:lnTo>
                    <a:pt x="190" y="489"/>
                  </a:lnTo>
                  <a:lnTo>
                    <a:pt x="177" y="522"/>
                  </a:lnTo>
                  <a:lnTo>
                    <a:pt x="168" y="554"/>
                  </a:lnTo>
                  <a:lnTo>
                    <a:pt x="161" y="579"/>
                  </a:lnTo>
                  <a:lnTo>
                    <a:pt x="158" y="610"/>
                  </a:lnTo>
                  <a:lnTo>
                    <a:pt x="155" y="639"/>
                  </a:lnTo>
                  <a:lnTo>
                    <a:pt x="155" y="725"/>
                  </a:lnTo>
                  <a:lnTo>
                    <a:pt x="156" y="792"/>
                  </a:lnTo>
                  <a:lnTo>
                    <a:pt x="158" y="941"/>
                  </a:lnTo>
                  <a:lnTo>
                    <a:pt x="163" y="1182"/>
                  </a:lnTo>
                  <a:lnTo>
                    <a:pt x="169" y="1254"/>
                  </a:lnTo>
                  <a:lnTo>
                    <a:pt x="177" y="1296"/>
                  </a:lnTo>
                  <a:lnTo>
                    <a:pt x="189" y="1350"/>
                  </a:lnTo>
                  <a:lnTo>
                    <a:pt x="192" y="1363"/>
                  </a:lnTo>
                  <a:lnTo>
                    <a:pt x="218" y="1442"/>
                  </a:lnTo>
                  <a:lnTo>
                    <a:pt x="229" y="1507"/>
                  </a:lnTo>
                  <a:lnTo>
                    <a:pt x="246" y="1529"/>
                  </a:lnTo>
                  <a:lnTo>
                    <a:pt x="265" y="1545"/>
                  </a:lnTo>
                  <a:lnTo>
                    <a:pt x="291" y="1566"/>
                  </a:lnTo>
                  <a:lnTo>
                    <a:pt x="307" y="1586"/>
                  </a:lnTo>
                  <a:lnTo>
                    <a:pt x="324" y="1605"/>
                  </a:lnTo>
                  <a:lnTo>
                    <a:pt x="335" y="1625"/>
                  </a:lnTo>
                  <a:lnTo>
                    <a:pt x="343" y="1649"/>
                  </a:lnTo>
                  <a:lnTo>
                    <a:pt x="348" y="1668"/>
                  </a:lnTo>
                  <a:lnTo>
                    <a:pt x="351" y="1691"/>
                  </a:lnTo>
                  <a:lnTo>
                    <a:pt x="353" y="1722"/>
                  </a:lnTo>
                  <a:lnTo>
                    <a:pt x="351" y="1747"/>
                  </a:lnTo>
                  <a:lnTo>
                    <a:pt x="345" y="1782"/>
                  </a:lnTo>
                  <a:lnTo>
                    <a:pt x="337" y="1813"/>
                  </a:lnTo>
                  <a:lnTo>
                    <a:pt x="322" y="1849"/>
                  </a:lnTo>
                  <a:lnTo>
                    <a:pt x="303" y="1891"/>
                  </a:lnTo>
                  <a:lnTo>
                    <a:pt x="291" y="1916"/>
                  </a:lnTo>
                  <a:lnTo>
                    <a:pt x="280" y="1942"/>
                  </a:lnTo>
                  <a:lnTo>
                    <a:pt x="268" y="1961"/>
                  </a:lnTo>
                  <a:lnTo>
                    <a:pt x="264" y="1984"/>
                  </a:lnTo>
                  <a:lnTo>
                    <a:pt x="262" y="2010"/>
                  </a:lnTo>
                  <a:lnTo>
                    <a:pt x="264" y="2038"/>
                  </a:lnTo>
                  <a:lnTo>
                    <a:pt x="268" y="2156"/>
                  </a:lnTo>
                  <a:lnTo>
                    <a:pt x="270" y="2171"/>
                  </a:lnTo>
                  <a:lnTo>
                    <a:pt x="265" y="2189"/>
                  </a:lnTo>
                  <a:lnTo>
                    <a:pt x="260" y="2204"/>
                  </a:lnTo>
                  <a:lnTo>
                    <a:pt x="228" y="2299"/>
                  </a:lnTo>
                  <a:lnTo>
                    <a:pt x="226" y="2308"/>
                  </a:lnTo>
                  <a:lnTo>
                    <a:pt x="231" y="2330"/>
                  </a:lnTo>
                  <a:lnTo>
                    <a:pt x="238" y="2350"/>
                  </a:lnTo>
                  <a:lnTo>
                    <a:pt x="246" y="2365"/>
                  </a:lnTo>
                  <a:lnTo>
                    <a:pt x="277" y="2412"/>
                  </a:lnTo>
                  <a:lnTo>
                    <a:pt x="255" y="2389"/>
                  </a:lnTo>
                  <a:lnTo>
                    <a:pt x="241" y="2369"/>
                  </a:lnTo>
                  <a:lnTo>
                    <a:pt x="231" y="2355"/>
                  </a:lnTo>
                  <a:lnTo>
                    <a:pt x="225" y="2339"/>
                  </a:lnTo>
                  <a:lnTo>
                    <a:pt x="221" y="2322"/>
                  </a:lnTo>
                  <a:lnTo>
                    <a:pt x="210" y="2360"/>
                  </a:lnTo>
                  <a:lnTo>
                    <a:pt x="213" y="2376"/>
                  </a:lnTo>
                  <a:lnTo>
                    <a:pt x="225" y="2397"/>
                  </a:lnTo>
                  <a:lnTo>
                    <a:pt x="233" y="2408"/>
                  </a:lnTo>
                  <a:lnTo>
                    <a:pt x="242" y="2420"/>
                  </a:lnTo>
                  <a:lnTo>
                    <a:pt x="257" y="2433"/>
                  </a:lnTo>
                  <a:lnTo>
                    <a:pt x="298" y="2462"/>
                  </a:lnTo>
                  <a:lnTo>
                    <a:pt x="264" y="2441"/>
                  </a:lnTo>
                  <a:lnTo>
                    <a:pt x="259" y="2449"/>
                  </a:lnTo>
                  <a:lnTo>
                    <a:pt x="260" y="2487"/>
                  </a:lnTo>
                  <a:lnTo>
                    <a:pt x="254" y="2459"/>
                  </a:lnTo>
                  <a:lnTo>
                    <a:pt x="257" y="2439"/>
                  </a:lnTo>
                  <a:lnTo>
                    <a:pt x="239" y="2428"/>
                  </a:lnTo>
                  <a:lnTo>
                    <a:pt x="221" y="2410"/>
                  </a:lnTo>
                  <a:lnTo>
                    <a:pt x="212" y="2397"/>
                  </a:lnTo>
                  <a:lnTo>
                    <a:pt x="202" y="2376"/>
                  </a:lnTo>
                  <a:lnTo>
                    <a:pt x="194" y="2391"/>
                  </a:lnTo>
                  <a:lnTo>
                    <a:pt x="182" y="2417"/>
                  </a:lnTo>
                  <a:lnTo>
                    <a:pt x="189" y="2430"/>
                  </a:lnTo>
                  <a:lnTo>
                    <a:pt x="208" y="2447"/>
                  </a:lnTo>
                  <a:lnTo>
                    <a:pt x="192" y="2439"/>
                  </a:lnTo>
                  <a:lnTo>
                    <a:pt x="179" y="2428"/>
                  </a:lnTo>
                  <a:lnTo>
                    <a:pt x="132" y="2534"/>
                  </a:lnTo>
                  <a:lnTo>
                    <a:pt x="186" y="2384"/>
                  </a:lnTo>
                  <a:lnTo>
                    <a:pt x="203" y="2342"/>
                  </a:lnTo>
                  <a:lnTo>
                    <a:pt x="210" y="2326"/>
                  </a:lnTo>
                  <a:lnTo>
                    <a:pt x="213" y="2308"/>
                  </a:lnTo>
                  <a:lnTo>
                    <a:pt x="223" y="2277"/>
                  </a:lnTo>
                  <a:lnTo>
                    <a:pt x="246" y="2205"/>
                  </a:lnTo>
                  <a:lnTo>
                    <a:pt x="252" y="2181"/>
                  </a:lnTo>
                  <a:lnTo>
                    <a:pt x="255" y="2163"/>
                  </a:lnTo>
                  <a:lnTo>
                    <a:pt x="255" y="2147"/>
                  </a:lnTo>
                  <a:lnTo>
                    <a:pt x="246" y="2033"/>
                  </a:lnTo>
                  <a:lnTo>
                    <a:pt x="242" y="2008"/>
                  </a:lnTo>
                  <a:lnTo>
                    <a:pt x="246" y="1984"/>
                  </a:lnTo>
                  <a:lnTo>
                    <a:pt x="249" y="1961"/>
                  </a:lnTo>
                  <a:lnTo>
                    <a:pt x="257" y="1943"/>
                  </a:lnTo>
                  <a:lnTo>
                    <a:pt x="270" y="1916"/>
                  </a:lnTo>
                  <a:lnTo>
                    <a:pt x="281" y="1893"/>
                  </a:lnTo>
                  <a:lnTo>
                    <a:pt x="294" y="1867"/>
                  </a:lnTo>
                  <a:lnTo>
                    <a:pt x="307" y="1834"/>
                  </a:lnTo>
                  <a:lnTo>
                    <a:pt x="319" y="1808"/>
                  </a:lnTo>
                  <a:lnTo>
                    <a:pt x="325" y="1782"/>
                  </a:lnTo>
                  <a:lnTo>
                    <a:pt x="332" y="1745"/>
                  </a:lnTo>
                  <a:lnTo>
                    <a:pt x="332" y="1717"/>
                  </a:lnTo>
                  <a:lnTo>
                    <a:pt x="330" y="1691"/>
                  </a:lnTo>
                  <a:lnTo>
                    <a:pt x="325" y="1667"/>
                  </a:lnTo>
                  <a:lnTo>
                    <a:pt x="320" y="1646"/>
                  </a:lnTo>
                  <a:lnTo>
                    <a:pt x="312" y="1628"/>
                  </a:lnTo>
                  <a:lnTo>
                    <a:pt x="301" y="1610"/>
                  </a:lnTo>
                  <a:lnTo>
                    <a:pt x="290" y="1595"/>
                  </a:lnTo>
                  <a:lnTo>
                    <a:pt x="270" y="1579"/>
                  </a:lnTo>
                  <a:lnTo>
                    <a:pt x="249" y="1561"/>
                  </a:lnTo>
                  <a:lnTo>
                    <a:pt x="225" y="1538"/>
                  </a:lnTo>
                  <a:lnTo>
                    <a:pt x="216" y="1761"/>
                  </a:lnTo>
                  <a:lnTo>
                    <a:pt x="233" y="1771"/>
                  </a:lnTo>
                  <a:lnTo>
                    <a:pt x="246" y="1781"/>
                  </a:lnTo>
                  <a:lnTo>
                    <a:pt x="257" y="1794"/>
                  </a:lnTo>
                  <a:lnTo>
                    <a:pt x="267" y="1808"/>
                  </a:lnTo>
                  <a:lnTo>
                    <a:pt x="275" y="1828"/>
                  </a:lnTo>
                  <a:lnTo>
                    <a:pt x="283" y="1859"/>
                  </a:lnTo>
                  <a:lnTo>
                    <a:pt x="265" y="1825"/>
                  </a:lnTo>
                  <a:lnTo>
                    <a:pt x="251" y="1803"/>
                  </a:lnTo>
                  <a:lnTo>
                    <a:pt x="236" y="1789"/>
                  </a:lnTo>
                  <a:lnTo>
                    <a:pt x="223" y="1781"/>
                  </a:lnTo>
                  <a:lnTo>
                    <a:pt x="213" y="1777"/>
                  </a:lnTo>
                  <a:lnTo>
                    <a:pt x="216" y="1795"/>
                  </a:lnTo>
                  <a:lnTo>
                    <a:pt x="199" y="2145"/>
                  </a:lnTo>
                  <a:lnTo>
                    <a:pt x="199" y="2174"/>
                  </a:lnTo>
                  <a:lnTo>
                    <a:pt x="197" y="2213"/>
                  </a:lnTo>
                  <a:lnTo>
                    <a:pt x="192" y="2282"/>
                  </a:lnTo>
                  <a:lnTo>
                    <a:pt x="182" y="2350"/>
                  </a:lnTo>
                  <a:lnTo>
                    <a:pt x="187" y="2215"/>
                  </a:lnTo>
                  <a:lnTo>
                    <a:pt x="182" y="2186"/>
                  </a:lnTo>
                  <a:lnTo>
                    <a:pt x="168" y="2187"/>
                  </a:lnTo>
                  <a:lnTo>
                    <a:pt x="186" y="2179"/>
                  </a:lnTo>
                  <a:lnTo>
                    <a:pt x="186" y="2142"/>
                  </a:lnTo>
                  <a:lnTo>
                    <a:pt x="192" y="1955"/>
                  </a:lnTo>
                  <a:lnTo>
                    <a:pt x="189" y="1937"/>
                  </a:lnTo>
                  <a:lnTo>
                    <a:pt x="161" y="1937"/>
                  </a:lnTo>
                  <a:lnTo>
                    <a:pt x="192" y="1930"/>
                  </a:lnTo>
                  <a:lnTo>
                    <a:pt x="199" y="1639"/>
                  </a:lnTo>
                  <a:lnTo>
                    <a:pt x="197" y="1538"/>
                  </a:lnTo>
                  <a:lnTo>
                    <a:pt x="200" y="1498"/>
                  </a:lnTo>
                  <a:lnTo>
                    <a:pt x="194" y="1436"/>
                  </a:lnTo>
                  <a:lnTo>
                    <a:pt x="171" y="1366"/>
                  </a:lnTo>
                  <a:lnTo>
                    <a:pt x="166" y="1351"/>
                  </a:lnTo>
                  <a:lnTo>
                    <a:pt x="153" y="1290"/>
                  </a:lnTo>
                  <a:lnTo>
                    <a:pt x="147" y="1249"/>
                  </a:lnTo>
                  <a:lnTo>
                    <a:pt x="140" y="1194"/>
                  </a:lnTo>
                  <a:lnTo>
                    <a:pt x="135" y="985"/>
                  </a:lnTo>
                  <a:lnTo>
                    <a:pt x="130" y="795"/>
                  </a:lnTo>
                  <a:lnTo>
                    <a:pt x="130" y="738"/>
                  </a:lnTo>
                  <a:lnTo>
                    <a:pt x="129" y="642"/>
                  </a:lnTo>
                  <a:lnTo>
                    <a:pt x="130" y="608"/>
                  </a:lnTo>
                  <a:lnTo>
                    <a:pt x="134" y="576"/>
                  </a:lnTo>
                  <a:lnTo>
                    <a:pt x="140" y="543"/>
                  </a:lnTo>
                  <a:lnTo>
                    <a:pt x="147" y="519"/>
                  </a:lnTo>
                  <a:lnTo>
                    <a:pt x="155" y="493"/>
                  </a:lnTo>
                  <a:lnTo>
                    <a:pt x="169" y="457"/>
                  </a:lnTo>
                  <a:lnTo>
                    <a:pt x="189" y="416"/>
                  </a:lnTo>
                  <a:lnTo>
                    <a:pt x="207" y="384"/>
                  </a:lnTo>
                  <a:lnTo>
                    <a:pt x="223" y="356"/>
                  </a:lnTo>
                  <a:lnTo>
                    <a:pt x="228" y="327"/>
                  </a:lnTo>
                  <a:lnTo>
                    <a:pt x="226" y="304"/>
                  </a:lnTo>
                  <a:lnTo>
                    <a:pt x="218" y="281"/>
                  </a:lnTo>
                  <a:lnTo>
                    <a:pt x="205" y="249"/>
                  </a:lnTo>
                  <a:lnTo>
                    <a:pt x="192" y="226"/>
                  </a:lnTo>
                  <a:lnTo>
                    <a:pt x="179" y="206"/>
                  </a:lnTo>
                  <a:lnTo>
                    <a:pt x="153" y="172"/>
                  </a:lnTo>
                  <a:lnTo>
                    <a:pt x="122" y="141"/>
                  </a:lnTo>
                  <a:lnTo>
                    <a:pt x="83" y="112"/>
                  </a:lnTo>
                  <a:lnTo>
                    <a:pt x="49" y="88"/>
                  </a:lnTo>
                  <a:lnTo>
                    <a:pt x="5" y="57"/>
                  </a:lnTo>
                  <a:lnTo>
                    <a:pt x="0" y="0"/>
                  </a:lnTo>
                  <a:close/>
                </a:path>
              </a:pathLst>
            </a:custGeom>
            <a:solidFill>
              <a:srgbClr val="FF0000"/>
            </a:solidFill>
            <a:ln w="9525">
              <a:noFill/>
              <a:round/>
              <a:headEnd/>
              <a:tailEnd/>
            </a:ln>
          </p:spPr>
          <p:txBody>
            <a:bodyPr/>
            <a:lstStyle/>
            <a:p>
              <a:endParaRPr lang="cs-CZ"/>
            </a:p>
          </p:txBody>
        </p:sp>
        <p:sp>
          <p:nvSpPr>
            <p:cNvPr id="11360" name="Freeform 246"/>
            <p:cNvSpPr>
              <a:spLocks/>
            </p:cNvSpPr>
            <p:nvPr/>
          </p:nvSpPr>
          <p:spPr bwMode="auto">
            <a:xfrm>
              <a:off x="2227" y="2536"/>
              <a:ext cx="74" cy="354"/>
            </a:xfrm>
            <a:custGeom>
              <a:avLst/>
              <a:gdLst>
                <a:gd name="T0" fmla="*/ 8 w 150"/>
                <a:gd name="T1" fmla="*/ 6 h 707"/>
                <a:gd name="T2" fmla="*/ 16 w 150"/>
                <a:gd name="T3" fmla="*/ 12 h 707"/>
                <a:gd name="T4" fmla="*/ 22 w 150"/>
                <a:gd name="T5" fmla="*/ 22 h 707"/>
                <a:gd name="T6" fmla="*/ 27 w 150"/>
                <a:gd name="T7" fmla="*/ 33 h 707"/>
                <a:gd name="T8" fmla="*/ 32 w 150"/>
                <a:gd name="T9" fmla="*/ 42 h 707"/>
                <a:gd name="T10" fmla="*/ 36 w 150"/>
                <a:gd name="T11" fmla="*/ 51 h 707"/>
                <a:gd name="T12" fmla="*/ 37 w 150"/>
                <a:gd name="T13" fmla="*/ 62 h 707"/>
                <a:gd name="T14" fmla="*/ 34 w 150"/>
                <a:gd name="T15" fmla="*/ 82 h 707"/>
                <a:gd name="T16" fmla="*/ 35 w 150"/>
                <a:gd name="T17" fmla="*/ 62 h 707"/>
                <a:gd name="T18" fmla="*/ 33 w 150"/>
                <a:gd name="T19" fmla="*/ 51 h 707"/>
                <a:gd name="T20" fmla="*/ 28 w 150"/>
                <a:gd name="T21" fmla="*/ 41 h 707"/>
                <a:gd name="T22" fmla="*/ 28 w 150"/>
                <a:gd name="T23" fmla="*/ 50 h 707"/>
                <a:gd name="T24" fmla="*/ 30 w 150"/>
                <a:gd name="T25" fmla="*/ 64 h 707"/>
                <a:gd name="T26" fmla="*/ 29 w 150"/>
                <a:gd name="T27" fmla="*/ 91 h 707"/>
                <a:gd name="T28" fmla="*/ 29 w 150"/>
                <a:gd name="T29" fmla="*/ 110 h 707"/>
                <a:gd name="T30" fmla="*/ 28 w 150"/>
                <a:gd name="T31" fmla="*/ 121 h 707"/>
                <a:gd name="T32" fmla="*/ 25 w 150"/>
                <a:gd name="T33" fmla="*/ 152 h 707"/>
                <a:gd name="T34" fmla="*/ 23 w 150"/>
                <a:gd name="T35" fmla="*/ 128 h 707"/>
                <a:gd name="T36" fmla="*/ 25 w 150"/>
                <a:gd name="T37" fmla="*/ 117 h 707"/>
                <a:gd name="T38" fmla="*/ 20 w 150"/>
                <a:gd name="T39" fmla="*/ 123 h 707"/>
                <a:gd name="T40" fmla="*/ 14 w 150"/>
                <a:gd name="T41" fmla="*/ 141 h 707"/>
                <a:gd name="T42" fmla="*/ 12 w 150"/>
                <a:gd name="T43" fmla="*/ 156 h 707"/>
                <a:gd name="T44" fmla="*/ 9 w 150"/>
                <a:gd name="T45" fmla="*/ 177 h 707"/>
                <a:gd name="T46" fmla="*/ 11 w 150"/>
                <a:gd name="T47" fmla="*/ 151 h 707"/>
                <a:gd name="T48" fmla="*/ 11 w 150"/>
                <a:gd name="T49" fmla="*/ 140 h 707"/>
                <a:gd name="T50" fmla="*/ 13 w 150"/>
                <a:gd name="T51" fmla="*/ 132 h 707"/>
                <a:gd name="T52" fmla="*/ 17 w 150"/>
                <a:gd name="T53" fmla="*/ 122 h 707"/>
                <a:gd name="T54" fmla="*/ 23 w 150"/>
                <a:gd name="T55" fmla="*/ 106 h 707"/>
                <a:gd name="T56" fmla="*/ 25 w 150"/>
                <a:gd name="T57" fmla="*/ 91 h 707"/>
                <a:gd name="T58" fmla="*/ 25 w 150"/>
                <a:gd name="T59" fmla="*/ 66 h 707"/>
                <a:gd name="T60" fmla="*/ 23 w 150"/>
                <a:gd name="T61" fmla="*/ 46 h 707"/>
                <a:gd name="T62" fmla="*/ 18 w 150"/>
                <a:gd name="T63" fmla="*/ 29 h 707"/>
                <a:gd name="T64" fmla="*/ 11 w 150"/>
                <a:gd name="T65" fmla="*/ 17 h 707"/>
                <a:gd name="T66" fmla="*/ 0 w 150"/>
                <a:gd name="T67" fmla="*/ 8 h 70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0"/>
                <a:gd name="T103" fmla="*/ 0 h 707"/>
                <a:gd name="T104" fmla="*/ 150 w 150"/>
                <a:gd name="T105" fmla="*/ 707 h 70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0" h="707">
                  <a:moveTo>
                    <a:pt x="4" y="0"/>
                  </a:moveTo>
                  <a:lnTo>
                    <a:pt x="35" y="21"/>
                  </a:lnTo>
                  <a:lnTo>
                    <a:pt x="51" y="35"/>
                  </a:lnTo>
                  <a:lnTo>
                    <a:pt x="65" y="48"/>
                  </a:lnTo>
                  <a:lnTo>
                    <a:pt x="78" y="66"/>
                  </a:lnTo>
                  <a:lnTo>
                    <a:pt x="91" y="87"/>
                  </a:lnTo>
                  <a:lnTo>
                    <a:pt x="101" y="110"/>
                  </a:lnTo>
                  <a:lnTo>
                    <a:pt x="111" y="131"/>
                  </a:lnTo>
                  <a:lnTo>
                    <a:pt x="122" y="151"/>
                  </a:lnTo>
                  <a:lnTo>
                    <a:pt x="132" y="165"/>
                  </a:lnTo>
                  <a:lnTo>
                    <a:pt x="140" y="183"/>
                  </a:lnTo>
                  <a:lnTo>
                    <a:pt x="145" y="203"/>
                  </a:lnTo>
                  <a:lnTo>
                    <a:pt x="148" y="226"/>
                  </a:lnTo>
                  <a:lnTo>
                    <a:pt x="150" y="248"/>
                  </a:lnTo>
                  <a:lnTo>
                    <a:pt x="148" y="271"/>
                  </a:lnTo>
                  <a:lnTo>
                    <a:pt x="140" y="328"/>
                  </a:lnTo>
                  <a:lnTo>
                    <a:pt x="142" y="270"/>
                  </a:lnTo>
                  <a:lnTo>
                    <a:pt x="142" y="248"/>
                  </a:lnTo>
                  <a:lnTo>
                    <a:pt x="138" y="222"/>
                  </a:lnTo>
                  <a:lnTo>
                    <a:pt x="135" y="203"/>
                  </a:lnTo>
                  <a:lnTo>
                    <a:pt x="127" y="180"/>
                  </a:lnTo>
                  <a:lnTo>
                    <a:pt x="116" y="164"/>
                  </a:lnTo>
                  <a:lnTo>
                    <a:pt x="108" y="154"/>
                  </a:lnTo>
                  <a:lnTo>
                    <a:pt x="116" y="198"/>
                  </a:lnTo>
                  <a:lnTo>
                    <a:pt x="117" y="219"/>
                  </a:lnTo>
                  <a:lnTo>
                    <a:pt x="122" y="255"/>
                  </a:lnTo>
                  <a:lnTo>
                    <a:pt x="121" y="312"/>
                  </a:lnTo>
                  <a:lnTo>
                    <a:pt x="119" y="364"/>
                  </a:lnTo>
                  <a:lnTo>
                    <a:pt x="117" y="406"/>
                  </a:lnTo>
                  <a:lnTo>
                    <a:pt x="117" y="437"/>
                  </a:lnTo>
                  <a:lnTo>
                    <a:pt x="116" y="460"/>
                  </a:lnTo>
                  <a:lnTo>
                    <a:pt x="114" y="483"/>
                  </a:lnTo>
                  <a:lnTo>
                    <a:pt x="108" y="507"/>
                  </a:lnTo>
                  <a:lnTo>
                    <a:pt x="103" y="605"/>
                  </a:lnTo>
                  <a:lnTo>
                    <a:pt x="96" y="544"/>
                  </a:lnTo>
                  <a:lnTo>
                    <a:pt x="96" y="510"/>
                  </a:lnTo>
                  <a:lnTo>
                    <a:pt x="99" y="489"/>
                  </a:lnTo>
                  <a:lnTo>
                    <a:pt x="103" y="466"/>
                  </a:lnTo>
                  <a:lnTo>
                    <a:pt x="103" y="442"/>
                  </a:lnTo>
                  <a:lnTo>
                    <a:pt x="83" y="491"/>
                  </a:lnTo>
                  <a:lnTo>
                    <a:pt x="64" y="536"/>
                  </a:lnTo>
                  <a:lnTo>
                    <a:pt x="57" y="561"/>
                  </a:lnTo>
                  <a:lnTo>
                    <a:pt x="52" y="592"/>
                  </a:lnTo>
                  <a:lnTo>
                    <a:pt x="51" y="622"/>
                  </a:lnTo>
                  <a:lnTo>
                    <a:pt x="49" y="649"/>
                  </a:lnTo>
                  <a:lnTo>
                    <a:pt x="39" y="707"/>
                  </a:lnTo>
                  <a:lnTo>
                    <a:pt x="44" y="632"/>
                  </a:lnTo>
                  <a:lnTo>
                    <a:pt x="44" y="603"/>
                  </a:lnTo>
                  <a:lnTo>
                    <a:pt x="44" y="580"/>
                  </a:lnTo>
                  <a:lnTo>
                    <a:pt x="46" y="559"/>
                  </a:lnTo>
                  <a:lnTo>
                    <a:pt x="51" y="543"/>
                  </a:lnTo>
                  <a:lnTo>
                    <a:pt x="54" y="528"/>
                  </a:lnTo>
                  <a:lnTo>
                    <a:pt x="61" y="512"/>
                  </a:lnTo>
                  <a:lnTo>
                    <a:pt x="70" y="486"/>
                  </a:lnTo>
                  <a:lnTo>
                    <a:pt x="88" y="445"/>
                  </a:lnTo>
                  <a:lnTo>
                    <a:pt x="95" y="424"/>
                  </a:lnTo>
                  <a:lnTo>
                    <a:pt x="98" y="408"/>
                  </a:lnTo>
                  <a:lnTo>
                    <a:pt x="101" y="361"/>
                  </a:lnTo>
                  <a:lnTo>
                    <a:pt x="103" y="300"/>
                  </a:lnTo>
                  <a:lnTo>
                    <a:pt x="103" y="263"/>
                  </a:lnTo>
                  <a:lnTo>
                    <a:pt x="99" y="219"/>
                  </a:lnTo>
                  <a:lnTo>
                    <a:pt x="95" y="182"/>
                  </a:lnTo>
                  <a:lnTo>
                    <a:pt x="85" y="143"/>
                  </a:lnTo>
                  <a:lnTo>
                    <a:pt x="75" y="115"/>
                  </a:lnTo>
                  <a:lnTo>
                    <a:pt x="61" y="86"/>
                  </a:lnTo>
                  <a:lnTo>
                    <a:pt x="46" y="68"/>
                  </a:lnTo>
                  <a:lnTo>
                    <a:pt x="26" y="50"/>
                  </a:lnTo>
                  <a:lnTo>
                    <a:pt x="0" y="32"/>
                  </a:lnTo>
                  <a:lnTo>
                    <a:pt x="4" y="0"/>
                  </a:lnTo>
                  <a:close/>
                </a:path>
              </a:pathLst>
            </a:custGeom>
            <a:solidFill>
              <a:srgbClr val="FF0000"/>
            </a:solidFill>
            <a:ln w="9525">
              <a:noFill/>
              <a:round/>
              <a:headEnd/>
              <a:tailEnd/>
            </a:ln>
          </p:spPr>
          <p:txBody>
            <a:bodyPr/>
            <a:lstStyle/>
            <a:p>
              <a:endParaRPr lang="cs-CZ"/>
            </a:p>
          </p:txBody>
        </p:sp>
        <p:sp>
          <p:nvSpPr>
            <p:cNvPr id="11361" name="Freeform 247"/>
            <p:cNvSpPr>
              <a:spLocks/>
            </p:cNvSpPr>
            <p:nvPr/>
          </p:nvSpPr>
          <p:spPr bwMode="auto">
            <a:xfrm>
              <a:off x="2039" y="1723"/>
              <a:ext cx="104" cy="616"/>
            </a:xfrm>
            <a:custGeom>
              <a:avLst/>
              <a:gdLst>
                <a:gd name="T0" fmla="*/ 26 w 208"/>
                <a:gd name="T1" fmla="*/ 13 h 1231"/>
                <a:gd name="T2" fmla="*/ 26 w 208"/>
                <a:gd name="T3" fmla="*/ 91 h 1231"/>
                <a:gd name="T4" fmla="*/ 24 w 208"/>
                <a:gd name="T5" fmla="*/ 142 h 1231"/>
                <a:gd name="T6" fmla="*/ 19 w 208"/>
                <a:gd name="T7" fmla="*/ 146 h 1231"/>
                <a:gd name="T8" fmla="*/ 15 w 208"/>
                <a:gd name="T9" fmla="*/ 147 h 1231"/>
                <a:gd name="T10" fmla="*/ 13 w 208"/>
                <a:gd name="T11" fmla="*/ 146 h 1231"/>
                <a:gd name="T12" fmla="*/ 11 w 208"/>
                <a:gd name="T13" fmla="*/ 144 h 1231"/>
                <a:gd name="T14" fmla="*/ 6 w 208"/>
                <a:gd name="T15" fmla="*/ 138 h 1231"/>
                <a:gd name="T16" fmla="*/ 0 w 208"/>
                <a:gd name="T17" fmla="*/ 142 h 1231"/>
                <a:gd name="T18" fmla="*/ 6 w 208"/>
                <a:gd name="T19" fmla="*/ 149 h 1231"/>
                <a:gd name="T20" fmla="*/ 9 w 208"/>
                <a:gd name="T21" fmla="*/ 151 h 1231"/>
                <a:gd name="T22" fmla="*/ 12 w 208"/>
                <a:gd name="T23" fmla="*/ 153 h 1231"/>
                <a:gd name="T24" fmla="*/ 14 w 208"/>
                <a:gd name="T25" fmla="*/ 154 h 1231"/>
                <a:gd name="T26" fmla="*/ 18 w 208"/>
                <a:gd name="T27" fmla="*/ 154 h 1231"/>
                <a:gd name="T28" fmla="*/ 21 w 208"/>
                <a:gd name="T29" fmla="*/ 153 h 1231"/>
                <a:gd name="T30" fmla="*/ 24 w 208"/>
                <a:gd name="T31" fmla="*/ 152 h 1231"/>
                <a:gd name="T32" fmla="*/ 24 w 208"/>
                <a:gd name="T33" fmla="*/ 157 h 1231"/>
                <a:gd name="T34" fmla="*/ 6 w 208"/>
                <a:gd name="T35" fmla="*/ 157 h 1231"/>
                <a:gd name="T36" fmla="*/ 6 w 208"/>
                <a:gd name="T37" fmla="*/ 163 h 1231"/>
                <a:gd name="T38" fmla="*/ 23 w 208"/>
                <a:gd name="T39" fmla="*/ 163 h 1231"/>
                <a:gd name="T40" fmla="*/ 23 w 208"/>
                <a:gd name="T41" fmla="*/ 207 h 1231"/>
                <a:gd name="T42" fmla="*/ 23 w 208"/>
                <a:gd name="T43" fmla="*/ 306 h 1231"/>
                <a:gd name="T44" fmla="*/ 37 w 208"/>
                <a:gd name="T45" fmla="*/ 308 h 1231"/>
                <a:gd name="T46" fmla="*/ 37 w 208"/>
                <a:gd name="T47" fmla="*/ 278 h 1231"/>
                <a:gd name="T48" fmla="*/ 38 w 208"/>
                <a:gd name="T49" fmla="*/ 209 h 1231"/>
                <a:gd name="T50" fmla="*/ 49 w 208"/>
                <a:gd name="T51" fmla="*/ 225 h 1231"/>
                <a:gd name="T52" fmla="*/ 52 w 208"/>
                <a:gd name="T53" fmla="*/ 218 h 1231"/>
                <a:gd name="T54" fmla="*/ 38 w 208"/>
                <a:gd name="T55" fmla="*/ 201 h 1231"/>
                <a:gd name="T56" fmla="*/ 38 w 208"/>
                <a:gd name="T57" fmla="*/ 163 h 1231"/>
                <a:gd name="T58" fmla="*/ 46 w 208"/>
                <a:gd name="T59" fmla="*/ 163 h 1231"/>
                <a:gd name="T60" fmla="*/ 45 w 208"/>
                <a:gd name="T61" fmla="*/ 157 h 1231"/>
                <a:gd name="T62" fmla="*/ 37 w 208"/>
                <a:gd name="T63" fmla="*/ 156 h 1231"/>
                <a:gd name="T64" fmla="*/ 38 w 208"/>
                <a:gd name="T65" fmla="*/ 80 h 1231"/>
                <a:gd name="T66" fmla="*/ 38 w 208"/>
                <a:gd name="T67" fmla="*/ 0 h 1231"/>
                <a:gd name="T68" fmla="*/ 26 w 208"/>
                <a:gd name="T69" fmla="*/ 13 h 12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08"/>
                <a:gd name="T106" fmla="*/ 0 h 1231"/>
                <a:gd name="T107" fmla="*/ 208 w 208"/>
                <a:gd name="T108" fmla="*/ 1231 h 12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08" h="1231">
                  <a:moveTo>
                    <a:pt x="101" y="49"/>
                  </a:moveTo>
                  <a:lnTo>
                    <a:pt x="101" y="363"/>
                  </a:lnTo>
                  <a:lnTo>
                    <a:pt x="93" y="568"/>
                  </a:lnTo>
                  <a:lnTo>
                    <a:pt x="76" y="582"/>
                  </a:lnTo>
                  <a:lnTo>
                    <a:pt x="60" y="586"/>
                  </a:lnTo>
                  <a:lnTo>
                    <a:pt x="50" y="581"/>
                  </a:lnTo>
                  <a:lnTo>
                    <a:pt x="44" y="574"/>
                  </a:lnTo>
                  <a:lnTo>
                    <a:pt x="23" y="550"/>
                  </a:lnTo>
                  <a:lnTo>
                    <a:pt x="0" y="565"/>
                  </a:lnTo>
                  <a:lnTo>
                    <a:pt x="21" y="594"/>
                  </a:lnTo>
                  <a:lnTo>
                    <a:pt x="33" y="604"/>
                  </a:lnTo>
                  <a:lnTo>
                    <a:pt x="46" y="610"/>
                  </a:lnTo>
                  <a:lnTo>
                    <a:pt x="57" y="613"/>
                  </a:lnTo>
                  <a:lnTo>
                    <a:pt x="70" y="615"/>
                  </a:lnTo>
                  <a:lnTo>
                    <a:pt x="81" y="612"/>
                  </a:lnTo>
                  <a:lnTo>
                    <a:pt x="93" y="605"/>
                  </a:lnTo>
                  <a:lnTo>
                    <a:pt x="93" y="625"/>
                  </a:lnTo>
                  <a:lnTo>
                    <a:pt x="23" y="625"/>
                  </a:lnTo>
                  <a:lnTo>
                    <a:pt x="21" y="651"/>
                  </a:lnTo>
                  <a:lnTo>
                    <a:pt x="91" y="651"/>
                  </a:lnTo>
                  <a:lnTo>
                    <a:pt x="91" y="825"/>
                  </a:lnTo>
                  <a:lnTo>
                    <a:pt x="91" y="1222"/>
                  </a:lnTo>
                  <a:lnTo>
                    <a:pt x="145" y="1231"/>
                  </a:lnTo>
                  <a:lnTo>
                    <a:pt x="145" y="1109"/>
                  </a:lnTo>
                  <a:lnTo>
                    <a:pt x="150" y="836"/>
                  </a:lnTo>
                  <a:lnTo>
                    <a:pt x="193" y="900"/>
                  </a:lnTo>
                  <a:lnTo>
                    <a:pt x="208" y="870"/>
                  </a:lnTo>
                  <a:lnTo>
                    <a:pt x="151" y="804"/>
                  </a:lnTo>
                  <a:lnTo>
                    <a:pt x="151" y="652"/>
                  </a:lnTo>
                  <a:lnTo>
                    <a:pt x="182" y="649"/>
                  </a:lnTo>
                  <a:lnTo>
                    <a:pt x="177" y="625"/>
                  </a:lnTo>
                  <a:lnTo>
                    <a:pt x="148" y="623"/>
                  </a:lnTo>
                  <a:lnTo>
                    <a:pt x="150" y="319"/>
                  </a:lnTo>
                  <a:lnTo>
                    <a:pt x="150" y="0"/>
                  </a:lnTo>
                  <a:lnTo>
                    <a:pt x="101" y="49"/>
                  </a:lnTo>
                  <a:close/>
                </a:path>
              </a:pathLst>
            </a:custGeom>
            <a:solidFill>
              <a:srgbClr val="FF0000"/>
            </a:solidFill>
            <a:ln w="9525">
              <a:noFill/>
              <a:round/>
              <a:headEnd/>
              <a:tailEnd/>
            </a:ln>
          </p:spPr>
          <p:txBody>
            <a:bodyPr/>
            <a:lstStyle/>
            <a:p>
              <a:endParaRPr lang="cs-CZ"/>
            </a:p>
          </p:txBody>
        </p:sp>
        <p:sp>
          <p:nvSpPr>
            <p:cNvPr id="11362" name="Freeform 248"/>
            <p:cNvSpPr>
              <a:spLocks/>
            </p:cNvSpPr>
            <p:nvPr/>
          </p:nvSpPr>
          <p:spPr bwMode="auto">
            <a:xfrm>
              <a:off x="2115" y="1343"/>
              <a:ext cx="59" cy="357"/>
            </a:xfrm>
            <a:custGeom>
              <a:avLst/>
              <a:gdLst>
                <a:gd name="T0" fmla="*/ 0 w 117"/>
                <a:gd name="T1" fmla="*/ 175 h 714"/>
                <a:gd name="T2" fmla="*/ 2 w 117"/>
                <a:gd name="T3" fmla="*/ 159 h 714"/>
                <a:gd name="T4" fmla="*/ 2 w 117"/>
                <a:gd name="T5" fmla="*/ 145 h 714"/>
                <a:gd name="T6" fmla="*/ 5 w 117"/>
                <a:gd name="T7" fmla="*/ 121 h 714"/>
                <a:gd name="T8" fmla="*/ 6 w 117"/>
                <a:gd name="T9" fmla="*/ 110 h 714"/>
                <a:gd name="T10" fmla="*/ 8 w 117"/>
                <a:gd name="T11" fmla="*/ 100 h 714"/>
                <a:gd name="T12" fmla="*/ 11 w 117"/>
                <a:gd name="T13" fmla="*/ 84 h 714"/>
                <a:gd name="T14" fmla="*/ 12 w 117"/>
                <a:gd name="T15" fmla="*/ 75 h 714"/>
                <a:gd name="T16" fmla="*/ 12 w 117"/>
                <a:gd name="T17" fmla="*/ 67 h 714"/>
                <a:gd name="T18" fmla="*/ 13 w 117"/>
                <a:gd name="T19" fmla="*/ 51 h 714"/>
                <a:gd name="T20" fmla="*/ 12 w 117"/>
                <a:gd name="T21" fmla="*/ 43 h 714"/>
                <a:gd name="T22" fmla="*/ 11 w 117"/>
                <a:gd name="T23" fmla="*/ 35 h 714"/>
                <a:gd name="T24" fmla="*/ 10 w 117"/>
                <a:gd name="T25" fmla="*/ 29 h 714"/>
                <a:gd name="T26" fmla="*/ 8 w 117"/>
                <a:gd name="T27" fmla="*/ 24 h 714"/>
                <a:gd name="T28" fmla="*/ 3 w 117"/>
                <a:gd name="T29" fmla="*/ 14 h 714"/>
                <a:gd name="T30" fmla="*/ 0 w 117"/>
                <a:gd name="T31" fmla="*/ 10 h 714"/>
                <a:gd name="T32" fmla="*/ 5 w 117"/>
                <a:gd name="T33" fmla="*/ 17 h 714"/>
                <a:gd name="T34" fmla="*/ 8 w 117"/>
                <a:gd name="T35" fmla="*/ 22 h 714"/>
                <a:gd name="T36" fmla="*/ 10 w 117"/>
                <a:gd name="T37" fmla="*/ 23 h 714"/>
                <a:gd name="T38" fmla="*/ 12 w 117"/>
                <a:gd name="T39" fmla="*/ 22 h 714"/>
                <a:gd name="T40" fmla="*/ 16 w 117"/>
                <a:gd name="T41" fmla="*/ 13 h 714"/>
                <a:gd name="T42" fmla="*/ 19 w 117"/>
                <a:gd name="T43" fmla="*/ 9 h 714"/>
                <a:gd name="T44" fmla="*/ 21 w 117"/>
                <a:gd name="T45" fmla="*/ 6 h 714"/>
                <a:gd name="T46" fmla="*/ 30 w 117"/>
                <a:gd name="T47" fmla="*/ 0 h 714"/>
                <a:gd name="T48" fmla="*/ 22 w 117"/>
                <a:gd name="T49" fmla="*/ 6 h 714"/>
                <a:gd name="T50" fmla="*/ 19 w 117"/>
                <a:gd name="T51" fmla="*/ 11 h 714"/>
                <a:gd name="T52" fmla="*/ 16 w 117"/>
                <a:gd name="T53" fmla="*/ 17 h 714"/>
                <a:gd name="T54" fmla="*/ 15 w 117"/>
                <a:gd name="T55" fmla="*/ 22 h 714"/>
                <a:gd name="T56" fmla="*/ 14 w 117"/>
                <a:gd name="T57" fmla="*/ 29 h 714"/>
                <a:gd name="T58" fmla="*/ 15 w 117"/>
                <a:gd name="T59" fmla="*/ 36 h 714"/>
                <a:gd name="T60" fmla="*/ 15 w 117"/>
                <a:gd name="T61" fmla="*/ 45 h 714"/>
                <a:gd name="T62" fmla="*/ 16 w 117"/>
                <a:gd name="T63" fmla="*/ 59 h 714"/>
                <a:gd name="T64" fmla="*/ 16 w 117"/>
                <a:gd name="T65" fmla="*/ 69 h 714"/>
                <a:gd name="T66" fmla="*/ 16 w 117"/>
                <a:gd name="T67" fmla="*/ 78 h 714"/>
                <a:gd name="T68" fmla="*/ 16 w 117"/>
                <a:gd name="T69" fmla="*/ 86 h 714"/>
                <a:gd name="T70" fmla="*/ 15 w 117"/>
                <a:gd name="T71" fmla="*/ 99 h 714"/>
                <a:gd name="T72" fmla="*/ 13 w 117"/>
                <a:gd name="T73" fmla="*/ 112 h 714"/>
                <a:gd name="T74" fmla="*/ 11 w 117"/>
                <a:gd name="T75" fmla="*/ 127 h 714"/>
                <a:gd name="T76" fmla="*/ 9 w 117"/>
                <a:gd name="T77" fmla="*/ 145 h 714"/>
                <a:gd name="T78" fmla="*/ 8 w 117"/>
                <a:gd name="T79" fmla="*/ 158 h 714"/>
                <a:gd name="T80" fmla="*/ 8 w 117"/>
                <a:gd name="T81" fmla="*/ 172 h 714"/>
                <a:gd name="T82" fmla="*/ 7 w 117"/>
                <a:gd name="T83" fmla="*/ 179 h 714"/>
                <a:gd name="T84" fmla="*/ 0 w 117"/>
                <a:gd name="T85" fmla="*/ 175 h 71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17"/>
                <a:gd name="T130" fmla="*/ 0 h 714"/>
                <a:gd name="T131" fmla="*/ 117 w 117"/>
                <a:gd name="T132" fmla="*/ 714 h 71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17" h="714">
                  <a:moveTo>
                    <a:pt x="0" y="699"/>
                  </a:moveTo>
                  <a:lnTo>
                    <a:pt x="5" y="636"/>
                  </a:lnTo>
                  <a:lnTo>
                    <a:pt x="8" y="577"/>
                  </a:lnTo>
                  <a:lnTo>
                    <a:pt x="18" y="484"/>
                  </a:lnTo>
                  <a:lnTo>
                    <a:pt x="23" y="440"/>
                  </a:lnTo>
                  <a:lnTo>
                    <a:pt x="29" y="401"/>
                  </a:lnTo>
                  <a:lnTo>
                    <a:pt x="42" y="336"/>
                  </a:lnTo>
                  <a:lnTo>
                    <a:pt x="47" y="299"/>
                  </a:lnTo>
                  <a:lnTo>
                    <a:pt x="47" y="268"/>
                  </a:lnTo>
                  <a:lnTo>
                    <a:pt x="49" y="206"/>
                  </a:lnTo>
                  <a:lnTo>
                    <a:pt x="45" y="172"/>
                  </a:lnTo>
                  <a:lnTo>
                    <a:pt x="44" y="140"/>
                  </a:lnTo>
                  <a:lnTo>
                    <a:pt x="39" y="118"/>
                  </a:lnTo>
                  <a:lnTo>
                    <a:pt x="29" y="99"/>
                  </a:lnTo>
                  <a:lnTo>
                    <a:pt x="10" y="58"/>
                  </a:lnTo>
                  <a:lnTo>
                    <a:pt x="0" y="39"/>
                  </a:lnTo>
                  <a:lnTo>
                    <a:pt x="19" y="68"/>
                  </a:lnTo>
                  <a:lnTo>
                    <a:pt x="29" y="88"/>
                  </a:lnTo>
                  <a:lnTo>
                    <a:pt x="39" y="94"/>
                  </a:lnTo>
                  <a:lnTo>
                    <a:pt x="47" y="86"/>
                  </a:lnTo>
                  <a:lnTo>
                    <a:pt x="63" y="52"/>
                  </a:lnTo>
                  <a:lnTo>
                    <a:pt x="73" y="35"/>
                  </a:lnTo>
                  <a:lnTo>
                    <a:pt x="84" y="21"/>
                  </a:lnTo>
                  <a:lnTo>
                    <a:pt x="117" y="0"/>
                  </a:lnTo>
                  <a:lnTo>
                    <a:pt x="86" y="26"/>
                  </a:lnTo>
                  <a:lnTo>
                    <a:pt x="75" y="42"/>
                  </a:lnTo>
                  <a:lnTo>
                    <a:pt x="63" y="68"/>
                  </a:lnTo>
                  <a:lnTo>
                    <a:pt x="58" y="89"/>
                  </a:lnTo>
                  <a:lnTo>
                    <a:pt x="55" y="117"/>
                  </a:lnTo>
                  <a:lnTo>
                    <a:pt x="58" y="143"/>
                  </a:lnTo>
                  <a:lnTo>
                    <a:pt x="60" y="177"/>
                  </a:lnTo>
                  <a:lnTo>
                    <a:pt x="63" y="236"/>
                  </a:lnTo>
                  <a:lnTo>
                    <a:pt x="63" y="273"/>
                  </a:lnTo>
                  <a:lnTo>
                    <a:pt x="63" y="309"/>
                  </a:lnTo>
                  <a:lnTo>
                    <a:pt x="62" y="343"/>
                  </a:lnTo>
                  <a:lnTo>
                    <a:pt x="57" y="397"/>
                  </a:lnTo>
                  <a:lnTo>
                    <a:pt x="49" y="450"/>
                  </a:lnTo>
                  <a:lnTo>
                    <a:pt x="42" y="509"/>
                  </a:lnTo>
                  <a:lnTo>
                    <a:pt x="34" y="577"/>
                  </a:lnTo>
                  <a:lnTo>
                    <a:pt x="32" y="629"/>
                  </a:lnTo>
                  <a:lnTo>
                    <a:pt x="29" y="688"/>
                  </a:lnTo>
                  <a:lnTo>
                    <a:pt x="27" y="714"/>
                  </a:lnTo>
                  <a:lnTo>
                    <a:pt x="0" y="699"/>
                  </a:lnTo>
                  <a:close/>
                </a:path>
              </a:pathLst>
            </a:custGeom>
            <a:solidFill>
              <a:srgbClr val="0000FF"/>
            </a:solidFill>
            <a:ln w="9525">
              <a:noFill/>
              <a:round/>
              <a:headEnd/>
              <a:tailEnd/>
            </a:ln>
          </p:spPr>
          <p:txBody>
            <a:bodyPr/>
            <a:lstStyle/>
            <a:p>
              <a:endParaRPr lang="cs-CZ"/>
            </a:p>
          </p:txBody>
        </p:sp>
        <p:sp>
          <p:nvSpPr>
            <p:cNvPr id="11363" name="Freeform 249"/>
            <p:cNvSpPr>
              <a:spLocks/>
            </p:cNvSpPr>
            <p:nvPr/>
          </p:nvSpPr>
          <p:spPr bwMode="auto">
            <a:xfrm>
              <a:off x="2154" y="2933"/>
              <a:ext cx="102" cy="105"/>
            </a:xfrm>
            <a:custGeom>
              <a:avLst/>
              <a:gdLst>
                <a:gd name="T0" fmla="*/ 6 w 205"/>
                <a:gd name="T1" fmla="*/ 0 h 210"/>
                <a:gd name="T2" fmla="*/ 14 w 205"/>
                <a:gd name="T3" fmla="*/ 11 h 210"/>
                <a:gd name="T4" fmla="*/ 20 w 205"/>
                <a:gd name="T5" fmla="*/ 13 h 210"/>
                <a:gd name="T6" fmla="*/ 24 w 205"/>
                <a:gd name="T7" fmla="*/ 13 h 210"/>
                <a:gd name="T8" fmla="*/ 29 w 205"/>
                <a:gd name="T9" fmla="*/ 13 h 210"/>
                <a:gd name="T10" fmla="*/ 33 w 205"/>
                <a:gd name="T11" fmla="*/ 11 h 210"/>
                <a:gd name="T12" fmla="*/ 39 w 205"/>
                <a:gd name="T13" fmla="*/ 9 h 210"/>
                <a:gd name="T14" fmla="*/ 42 w 205"/>
                <a:gd name="T15" fmla="*/ 9 h 210"/>
                <a:gd name="T16" fmla="*/ 45 w 205"/>
                <a:gd name="T17" fmla="*/ 11 h 210"/>
                <a:gd name="T18" fmla="*/ 48 w 205"/>
                <a:gd name="T19" fmla="*/ 13 h 210"/>
                <a:gd name="T20" fmla="*/ 50 w 205"/>
                <a:gd name="T21" fmla="*/ 16 h 210"/>
                <a:gd name="T22" fmla="*/ 50 w 205"/>
                <a:gd name="T23" fmla="*/ 20 h 210"/>
                <a:gd name="T24" fmla="*/ 51 w 205"/>
                <a:gd name="T25" fmla="*/ 24 h 210"/>
                <a:gd name="T26" fmla="*/ 50 w 205"/>
                <a:gd name="T27" fmla="*/ 27 h 210"/>
                <a:gd name="T28" fmla="*/ 48 w 205"/>
                <a:gd name="T29" fmla="*/ 30 h 210"/>
                <a:gd name="T30" fmla="*/ 45 w 205"/>
                <a:gd name="T31" fmla="*/ 33 h 210"/>
                <a:gd name="T32" fmla="*/ 40 w 205"/>
                <a:gd name="T33" fmla="*/ 35 h 210"/>
                <a:gd name="T34" fmla="*/ 35 w 205"/>
                <a:gd name="T35" fmla="*/ 35 h 210"/>
                <a:gd name="T36" fmla="*/ 31 w 205"/>
                <a:gd name="T37" fmla="*/ 31 h 210"/>
                <a:gd name="T38" fmla="*/ 30 w 205"/>
                <a:gd name="T39" fmla="*/ 29 h 210"/>
                <a:gd name="T40" fmla="*/ 29 w 205"/>
                <a:gd name="T41" fmla="*/ 22 h 210"/>
                <a:gd name="T42" fmla="*/ 29 w 205"/>
                <a:gd name="T43" fmla="*/ 31 h 210"/>
                <a:gd name="T44" fmla="*/ 28 w 205"/>
                <a:gd name="T45" fmla="*/ 35 h 210"/>
                <a:gd name="T46" fmla="*/ 33 w 205"/>
                <a:gd name="T47" fmla="*/ 34 h 210"/>
                <a:gd name="T48" fmla="*/ 39 w 205"/>
                <a:gd name="T49" fmla="*/ 36 h 210"/>
                <a:gd name="T50" fmla="*/ 43 w 205"/>
                <a:gd name="T51" fmla="*/ 40 h 210"/>
                <a:gd name="T52" fmla="*/ 45 w 205"/>
                <a:gd name="T53" fmla="*/ 46 h 210"/>
                <a:gd name="T54" fmla="*/ 45 w 205"/>
                <a:gd name="T55" fmla="*/ 50 h 210"/>
                <a:gd name="T56" fmla="*/ 42 w 205"/>
                <a:gd name="T57" fmla="*/ 53 h 210"/>
                <a:gd name="T58" fmla="*/ 38 w 205"/>
                <a:gd name="T59" fmla="*/ 53 h 210"/>
                <a:gd name="T60" fmla="*/ 33 w 205"/>
                <a:gd name="T61" fmla="*/ 51 h 210"/>
                <a:gd name="T62" fmla="*/ 26 w 205"/>
                <a:gd name="T63" fmla="*/ 49 h 210"/>
                <a:gd name="T64" fmla="*/ 21 w 205"/>
                <a:gd name="T65" fmla="*/ 48 h 210"/>
                <a:gd name="T66" fmla="*/ 15 w 205"/>
                <a:gd name="T67" fmla="*/ 48 h 210"/>
                <a:gd name="T68" fmla="*/ 9 w 205"/>
                <a:gd name="T69" fmla="*/ 47 h 210"/>
                <a:gd name="T70" fmla="*/ 5 w 205"/>
                <a:gd name="T71" fmla="*/ 46 h 210"/>
                <a:gd name="T72" fmla="*/ 2 w 205"/>
                <a:gd name="T73" fmla="*/ 44 h 210"/>
                <a:gd name="T74" fmla="*/ 0 w 205"/>
                <a:gd name="T75" fmla="*/ 39 h 210"/>
                <a:gd name="T76" fmla="*/ 0 w 205"/>
                <a:gd name="T77" fmla="*/ 35 h 210"/>
                <a:gd name="T78" fmla="*/ 1 w 205"/>
                <a:gd name="T79" fmla="*/ 28 h 210"/>
                <a:gd name="T80" fmla="*/ 1 w 205"/>
                <a:gd name="T81" fmla="*/ 21 h 210"/>
                <a:gd name="T82" fmla="*/ 0 w 205"/>
                <a:gd name="T83" fmla="*/ 13 h 210"/>
                <a:gd name="T84" fmla="*/ 1 w 205"/>
                <a:gd name="T85" fmla="*/ 6 h 210"/>
                <a:gd name="T86" fmla="*/ 0 w 205"/>
                <a:gd name="T87" fmla="*/ 13 h 210"/>
                <a:gd name="T88" fmla="*/ 2 w 205"/>
                <a:gd name="T89" fmla="*/ 20 h 210"/>
                <a:gd name="T90" fmla="*/ 2 w 205"/>
                <a:gd name="T91" fmla="*/ 25 h 210"/>
                <a:gd name="T92" fmla="*/ 3 w 205"/>
                <a:gd name="T93" fmla="*/ 27 h 210"/>
                <a:gd name="T94" fmla="*/ 5 w 205"/>
                <a:gd name="T95" fmla="*/ 29 h 210"/>
                <a:gd name="T96" fmla="*/ 9 w 205"/>
                <a:gd name="T97" fmla="*/ 29 h 210"/>
                <a:gd name="T98" fmla="*/ 14 w 205"/>
                <a:gd name="T99" fmla="*/ 29 h 210"/>
                <a:gd name="T100" fmla="*/ 19 w 205"/>
                <a:gd name="T101" fmla="*/ 27 h 21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05"/>
                <a:gd name="T154" fmla="*/ 0 h 210"/>
                <a:gd name="T155" fmla="*/ 205 w 205"/>
                <a:gd name="T156" fmla="*/ 210 h 21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05" h="210">
                  <a:moveTo>
                    <a:pt x="26" y="0"/>
                  </a:moveTo>
                  <a:lnTo>
                    <a:pt x="59" y="44"/>
                  </a:lnTo>
                  <a:lnTo>
                    <a:pt x="80" y="51"/>
                  </a:lnTo>
                  <a:lnTo>
                    <a:pt x="98" y="54"/>
                  </a:lnTo>
                  <a:lnTo>
                    <a:pt x="119" y="49"/>
                  </a:lnTo>
                  <a:lnTo>
                    <a:pt x="133" y="41"/>
                  </a:lnTo>
                  <a:lnTo>
                    <a:pt x="158" y="34"/>
                  </a:lnTo>
                  <a:lnTo>
                    <a:pt x="171" y="36"/>
                  </a:lnTo>
                  <a:lnTo>
                    <a:pt x="182" y="43"/>
                  </a:lnTo>
                  <a:lnTo>
                    <a:pt x="194" y="51"/>
                  </a:lnTo>
                  <a:lnTo>
                    <a:pt x="202" y="64"/>
                  </a:lnTo>
                  <a:lnTo>
                    <a:pt x="203" y="78"/>
                  </a:lnTo>
                  <a:lnTo>
                    <a:pt x="205" y="93"/>
                  </a:lnTo>
                  <a:lnTo>
                    <a:pt x="202" y="109"/>
                  </a:lnTo>
                  <a:lnTo>
                    <a:pt x="195" y="122"/>
                  </a:lnTo>
                  <a:lnTo>
                    <a:pt x="181" y="132"/>
                  </a:lnTo>
                  <a:lnTo>
                    <a:pt x="163" y="137"/>
                  </a:lnTo>
                  <a:lnTo>
                    <a:pt x="143" y="137"/>
                  </a:lnTo>
                  <a:lnTo>
                    <a:pt x="125" y="127"/>
                  </a:lnTo>
                  <a:lnTo>
                    <a:pt x="122" y="116"/>
                  </a:lnTo>
                  <a:lnTo>
                    <a:pt x="117" y="88"/>
                  </a:lnTo>
                  <a:lnTo>
                    <a:pt x="117" y="124"/>
                  </a:lnTo>
                  <a:lnTo>
                    <a:pt x="114" y="138"/>
                  </a:lnTo>
                  <a:lnTo>
                    <a:pt x="133" y="135"/>
                  </a:lnTo>
                  <a:lnTo>
                    <a:pt x="156" y="143"/>
                  </a:lnTo>
                  <a:lnTo>
                    <a:pt x="172" y="160"/>
                  </a:lnTo>
                  <a:lnTo>
                    <a:pt x="182" y="182"/>
                  </a:lnTo>
                  <a:lnTo>
                    <a:pt x="181" y="197"/>
                  </a:lnTo>
                  <a:lnTo>
                    <a:pt x="169" y="210"/>
                  </a:lnTo>
                  <a:lnTo>
                    <a:pt x="155" y="210"/>
                  </a:lnTo>
                  <a:lnTo>
                    <a:pt x="132" y="202"/>
                  </a:lnTo>
                  <a:lnTo>
                    <a:pt x="107" y="194"/>
                  </a:lnTo>
                  <a:lnTo>
                    <a:pt x="85" y="189"/>
                  </a:lnTo>
                  <a:lnTo>
                    <a:pt x="60" y="191"/>
                  </a:lnTo>
                  <a:lnTo>
                    <a:pt x="38" y="187"/>
                  </a:lnTo>
                  <a:lnTo>
                    <a:pt x="23" y="182"/>
                  </a:lnTo>
                  <a:lnTo>
                    <a:pt x="10" y="173"/>
                  </a:lnTo>
                  <a:lnTo>
                    <a:pt x="3" y="156"/>
                  </a:lnTo>
                  <a:lnTo>
                    <a:pt x="2" y="137"/>
                  </a:lnTo>
                  <a:lnTo>
                    <a:pt x="7" y="114"/>
                  </a:lnTo>
                  <a:lnTo>
                    <a:pt x="7" y="82"/>
                  </a:lnTo>
                  <a:lnTo>
                    <a:pt x="0" y="54"/>
                  </a:lnTo>
                  <a:lnTo>
                    <a:pt x="7" y="21"/>
                  </a:lnTo>
                  <a:lnTo>
                    <a:pt x="0" y="54"/>
                  </a:lnTo>
                  <a:lnTo>
                    <a:pt x="8" y="80"/>
                  </a:lnTo>
                  <a:lnTo>
                    <a:pt x="10" y="98"/>
                  </a:lnTo>
                  <a:lnTo>
                    <a:pt x="13" y="108"/>
                  </a:lnTo>
                  <a:lnTo>
                    <a:pt x="23" y="117"/>
                  </a:lnTo>
                  <a:lnTo>
                    <a:pt x="39" y="119"/>
                  </a:lnTo>
                  <a:lnTo>
                    <a:pt x="57" y="117"/>
                  </a:lnTo>
                  <a:lnTo>
                    <a:pt x="77" y="111"/>
                  </a:lnTo>
                </a:path>
              </a:pathLst>
            </a:custGeom>
            <a:noFill/>
            <a:ln w="9525">
              <a:solidFill>
                <a:srgbClr val="C0C0C0"/>
              </a:solidFill>
              <a:round/>
              <a:headEnd/>
              <a:tailEnd/>
            </a:ln>
          </p:spPr>
          <p:txBody>
            <a:bodyPr/>
            <a:lstStyle/>
            <a:p>
              <a:endParaRPr lang="cs-CZ"/>
            </a:p>
          </p:txBody>
        </p:sp>
        <p:sp>
          <p:nvSpPr>
            <p:cNvPr id="11364" name="Freeform 250"/>
            <p:cNvSpPr>
              <a:spLocks/>
            </p:cNvSpPr>
            <p:nvPr/>
          </p:nvSpPr>
          <p:spPr bwMode="auto">
            <a:xfrm>
              <a:off x="1940" y="2936"/>
              <a:ext cx="102" cy="104"/>
            </a:xfrm>
            <a:custGeom>
              <a:avLst/>
              <a:gdLst>
                <a:gd name="T0" fmla="*/ 44 w 205"/>
                <a:gd name="T1" fmla="*/ 0 h 210"/>
                <a:gd name="T2" fmla="*/ 36 w 205"/>
                <a:gd name="T3" fmla="*/ 11 h 210"/>
                <a:gd name="T4" fmla="*/ 31 w 205"/>
                <a:gd name="T5" fmla="*/ 12 h 210"/>
                <a:gd name="T6" fmla="*/ 26 w 205"/>
                <a:gd name="T7" fmla="*/ 13 h 210"/>
                <a:gd name="T8" fmla="*/ 21 w 205"/>
                <a:gd name="T9" fmla="*/ 12 h 210"/>
                <a:gd name="T10" fmla="*/ 17 w 205"/>
                <a:gd name="T11" fmla="*/ 10 h 210"/>
                <a:gd name="T12" fmla="*/ 11 w 205"/>
                <a:gd name="T13" fmla="*/ 8 h 210"/>
                <a:gd name="T14" fmla="*/ 8 w 205"/>
                <a:gd name="T15" fmla="*/ 9 h 210"/>
                <a:gd name="T16" fmla="*/ 5 w 205"/>
                <a:gd name="T17" fmla="*/ 10 h 210"/>
                <a:gd name="T18" fmla="*/ 2 w 205"/>
                <a:gd name="T19" fmla="*/ 12 h 210"/>
                <a:gd name="T20" fmla="*/ 0 w 205"/>
                <a:gd name="T21" fmla="*/ 16 h 210"/>
                <a:gd name="T22" fmla="*/ 0 w 205"/>
                <a:gd name="T23" fmla="*/ 19 h 210"/>
                <a:gd name="T24" fmla="*/ 0 w 205"/>
                <a:gd name="T25" fmla="*/ 23 h 210"/>
                <a:gd name="T26" fmla="*/ 0 w 205"/>
                <a:gd name="T27" fmla="*/ 27 h 210"/>
                <a:gd name="T28" fmla="*/ 2 w 205"/>
                <a:gd name="T29" fmla="*/ 30 h 210"/>
                <a:gd name="T30" fmla="*/ 6 w 205"/>
                <a:gd name="T31" fmla="*/ 32 h 210"/>
                <a:gd name="T32" fmla="*/ 10 w 205"/>
                <a:gd name="T33" fmla="*/ 34 h 210"/>
                <a:gd name="T34" fmla="*/ 15 w 205"/>
                <a:gd name="T35" fmla="*/ 34 h 210"/>
                <a:gd name="T36" fmla="*/ 19 w 205"/>
                <a:gd name="T37" fmla="*/ 31 h 210"/>
                <a:gd name="T38" fmla="*/ 20 w 205"/>
                <a:gd name="T39" fmla="*/ 28 h 210"/>
                <a:gd name="T40" fmla="*/ 22 w 205"/>
                <a:gd name="T41" fmla="*/ 22 h 210"/>
                <a:gd name="T42" fmla="*/ 22 w 205"/>
                <a:gd name="T43" fmla="*/ 30 h 210"/>
                <a:gd name="T44" fmla="*/ 22 w 205"/>
                <a:gd name="T45" fmla="*/ 34 h 210"/>
                <a:gd name="T46" fmla="*/ 17 w 205"/>
                <a:gd name="T47" fmla="*/ 33 h 210"/>
                <a:gd name="T48" fmla="*/ 12 w 205"/>
                <a:gd name="T49" fmla="*/ 35 h 210"/>
                <a:gd name="T50" fmla="*/ 8 w 205"/>
                <a:gd name="T51" fmla="*/ 39 h 210"/>
                <a:gd name="T52" fmla="*/ 5 w 205"/>
                <a:gd name="T53" fmla="*/ 45 h 210"/>
                <a:gd name="T54" fmla="*/ 6 w 205"/>
                <a:gd name="T55" fmla="*/ 49 h 210"/>
                <a:gd name="T56" fmla="*/ 9 w 205"/>
                <a:gd name="T57" fmla="*/ 52 h 210"/>
                <a:gd name="T58" fmla="*/ 12 w 205"/>
                <a:gd name="T59" fmla="*/ 52 h 210"/>
                <a:gd name="T60" fmla="*/ 18 w 205"/>
                <a:gd name="T61" fmla="*/ 50 h 210"/>
                <a:gd name="T62" fmla="*/ 24 w 205"/>
                <a:gd name="T63" fmla="*/ 48 h 210"/>
                <a:gd name="T64" fmla="*/ 30 w 205"/>
                <a:gd name="T65" fmla="*/ 47 h 210"/>
                <a:gd name="T66" fmla="*/ 36 w 205"/>
                <a:gd name="T67" fmla="*/ 47 h 210"/>
                <a:gd name="T68" fmla="*/ 41 w 205"/>
                <a:gd name="T69" fmla="*/ 46 h 210"/>
                <a:gd name="T70" fmla="*/ 45 w 205"/>
                <a:gd name="T71" fmla="*/ 45 h 210"/>
                <a:gd name="T72" fmla="*/ 48 w 205"/>
                <a:gd name="T73" fmla="*/ 43 h 210"/>
                <a:gd name="T74" fmla="*/ 50 w 205"/>
                <a:gd name="T75" fmla="*/ 38 h 210"/>
                <a:gd name="T76" fmla="*/ 50 w 205"/>
                <a:gd name="T77" fmla="*/ 34 h 210"/>
                <a:gd name="T78" fmla="*/ 49 w 205"/>
                <a:gd name="T79" fmla="*/ 28 h 210"/>
                <a:gd name="T80" fmla="*/ 49 w 205"/>
                <a:gd name="T81" fmla="*/ 20 h 210"/>
                <a:gd name="T82" fmla="*/ 51 w 205"/>
                <a:gd name="T83" fmla="*/ 13 h 210"/>
                <a:gd name="T84" fmla="*/ 49 w 205"/>
                <a:gd name="T85" fmla="*/ 5 h 210"/>
                <a:gd name="T86" fmla="*/ 51 w 205"/>
                <a:gd name="T87" fmla="*/ 13 h 210"/>
                <a:gd name="T88" fmla="*/ 49 w 205"/>
                <a:gd name="T89" fmla="*/ 20 h 210"/>
                <a:gd name="T90" fmla="*/ 48 w 205"/>
                <a:gd name="T91" fmla="*/ 24 h 210"/>
                <a:gd name="T92" fmla="*/ 48 w 205"/>
                <a:gd name="T93" fmla="*/ 27 h 210"/>
                <a:gd name="T94" fmla="*/ 45 w 205"/>
                <a:gd name="T95" fmla="*/ 29 h 210"/>
                <a:gd name="T96" fmla="*/ 41 w 205"/>
                <a:gd name="T97" fmla="*/ 29 h 210"/>
                <a:gd name="T98" fmla="*/ 37 w 205"/>
                <a:gd name="T99" fmla="*/ 29 h 210"/>
                <a:gd name="T100" fmla="*/ 32 w 205"/>
                <a:gd name="T101" fmla="*/ 27 h 21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05"/>
                <a:gd name="T154" fmla="*/ 0 h 210"/>
                <a:gd name="T155" fmla="*/ 205 w 205"/>
                <a:gd name="T156" fmla="*/ 210 h 21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05" h="210">
                  <a:moveTo>
                    <a:pt x="179" y="0"/>
                  </a:moveTo>
                  <a:lnTo>
                    <a:pt x="146" y="44"/>
                  </a:lnTo>
                  <a:lnTo>
                    <a:pt x="125" y="51"/>
                  </a:lnTo>
                  <a:lnTo>
                    <a:pt x="107" y="54"/>
                  </a:lnTo>
                  <a:lnTo>
                    <a:pt x="86" y="49"/>
                  </a:lnTo>
                  <a:lnTo>
                    <a:pt x="71" y="41"/>
                  </a:lnTo>
                  <a:lnTo>
                    <a:pt x="47" y="34"/>
                  </a:lnTo>
                  <a:lnTo>
                    <a:pt x="34" y="36"/>
                  </a:lnTo>
                  <a:lnTo>
                    <a:pt x="23" y="42"/>
                  </a:lnTo>
                  <a:lnTo>
                    <a:pt x="11" y="51"/>
                  </a:lnTo>
                  <a:lnTo>
                    <a:pt x="3" y="64"/>
                  </a:lnTo>
                  <a:lnTo>
                    <a:pt x="1" y="78"/>
                  </a:lnTo>
                  <a:lnTo>
                    <a:pt x="0" y="93"/>
                  </a:lnTo>
                  <a:lnTo>
                    <a:pt x="3" y="111"/>
                  </a:lnTo>
                  <a:lnTo>
                    <a:pt x="10" y="122"/>
                  </a:lnTo>
                  <a:lnTo>
                    <a:pt x="24" y="132"/>
                  </a:lnTo>
                  <a:lnTo>
                    <a:pt x="42" y="137"/>
                  </a:lnTo>
                  <a:lnTo>
                    <a:pt x="62" y="137"/>
                  </a:lnTo>
                  <a:lnTo>
                    <a:pt x="79" y="127"/>
                  </a:lnTo>
                  <a:lnTo>
                    <a:pt x="83" y="116"/>
                  </a:lnTo>
                  <a:lnTo>
                    <a:pt x="88" y="88"/>
                  </a:lnTo>
                  <a:lnTo>
                    <a:pt x="88" y="124"/>
                  </a:lnTo>
                  <a:lnTo>
                    <a:pt x="91" y="138"/>
                  </a:lnTo>
                  <a:lnTo>
                    <a:pt x="71" y="135"/>
                  </a:lnTo>
                  <a:lnTo>
                    <a:pt x="49" y="143"/>
                  </a:lnTo>
                  <a:lnTo>
                    <a:pt x="32" y="160"/>
                  </a:lnTo>
                  <a:lnTo>
                    <a:pt x="23" y="182"/>
                  </a:lnTo>
                  <a:lnTo>
                    <a:pt x="24" y="197"/>
                  </a:lnTo>
                  <a:lnTo>
                    <a:pt x="36" y="210"/>
                  </a:lnTo>
                  <a:lnTo>
                    <a:pt x="50" y="210"/>
                  </a:lnTo>
                  <a:lnTo>
                    <a:pt x="73" y="202"/>
                  </a:lnTo>
                  <a:lnTo>
                    <a:pt x="97" y="194"/>
                  </a:lnTo>
                  <a:lnTo>
                    <a:pt x="120" y="189"/>
                  </a:lnTo>
                  <a:lnTo>
                    <a:pt x="144" y="190"/>
                  </a:lnTo>
                  <a:lnTo>
                    <a:pt x="167" y="187"/>
                  </a:lnTo>
                  <a:lnTo>
                    <a:pt x="182" y="182"/>
                  </a:lnTo>
                  <a:lnTo>
                    <a:pt x="195" y="173"/>
                  </a:lnTo>
                  <a:lnTo>
                    <a:pt x="201" y="156"/>
                  </a:lnTo>
                  <a:lnTo>
                    <a:pt x="203" y="137"/>
                  </a:lnTo>
                  <a:lnTo>
                    <a:pt x="198" y="114"/>
                  </a:lnTo>
                  <a:lnTo>
                    <a:pt x="198" y="81"/>
                  </a:lnTo>
                  <a:lnTo>
                    <a:pt x="205" y="54"/>
                  </a:lnTo>
                  <a:lnTo>
                    <a:pt x="198" y="21"/>
                  </a:lnTo>
                  <a:lnTo>
                    <a:pt x="205" y="54"/>
                  </a:lnTo>
                  <a:lnTo>
                    <a:pt x="196" y="80"/>
                  </a:lnTo>
                  <a:lnTo>
                    <a:pt x="195" y="98"/>
                  </a:lnTo>
                  <a:lnTo>
                    <a:pt x="192" y="109"/>
                  </a:lnTo>
                  <a:lnTo>
                    <a:pt x="182" y="117"/>
                  </a:lnTo>
                  <a:lnTo>
                    <a:pt x="166" y="119"/>
                  </a:lnTo>
                  <a:lnTo>
                    <a:pt x="148" y="117"/>
                  </a:lnTo>
                  <a:lnTo>
                    <a:pt x="128" y="112"/>
                  </a:lnTo>
                </a:path>
              </a:pathLst>
            </a:custGeom>
            <a:noFill/>
            <a:ln w="9525">
              <a:solidFill>
                <a:srgbClr val="C0C0C0"/>
              </a:solidFill>
              <a:round/>
              <a:headEnd/>
              <a:tailEnd/>
            </a:ln>
          </p:spPr>
          <p:txBody>
            <a:bodyPr/>
            <a:lstStyle/>
            <a:p>
              <a:endParaRPr lang="cs-CZ"/>
            </a:p>
          </p:txBody>
        </p:sp>
        <p:sp>
          <p:nvSpPr>
            <p:cNvPr id="11365" name="Freeform 251"/>
            <p:cNvSpPr>
              <a:spLocks/>
            </p:cNvSpPr>
            <p:nvPr/>
          </p:nvSpPr>
          <p:spPr bwMode="auto">
            <a:xfrm>
              <a:off x="2126" y="1569"/>
              <a:ext cx="444" cy="868"/>
            </a:xfrm>
            <a:custGeom>
              <a:avLst/>
              <a:gdLst>
                <a:gd name="T0" fmla="*/ 65 w 887"/>
                <a:gd name="T1" fmla="*/ 14 h 1735"/>
                <a:gd name="T2" fmla="*/ 114 w 887"/>
                <a:gd name="T3" fmla="*/ 25 h 1735"/>
                <a:gd name="T4" fmla="*/ 130 w 887"/>
                <a:gd name="T5" fmla="*/ 28 h 1735"/>
                <a:gd name="T6" fmla="*/ 124 w 887"/>
                <a:gd name="T7" fmla="*/ 36 h 1735"/>
                <a:gd name="T8" fmla="*/ 97 w 887"/>
                <a:gd name="T9" fmla="*/ 28 h 1735"/>
                <a:gd name="T10" fmla="*/ 123 w 887"/>
                <a:gd name="T11" fmla="*/ 56 h 1735"/>
                <a:gd name="T12" fmla="*/ 141 w 887"/>
                <a:gd name="T13" fmla="*/ 62 h 1735"/>
                <a:gd name="T14" fmla="*/ 140 w 887"/>
                <a:gd name="T15" fmla="*/ 64 h 1735"/>
                <a:gd name="T16" fmla="*/ 143 w 887"/>
                <a:gd name="T17" fmla="*/ 98 h 1735"/>
                <a:gd name="T18" fmla="*/ 149 w 887"/>
                <a:gd name="T19" fmla="*/ 100 h 1735"/>
                <a:gd name="T20" fmla="*/ 157 w 887"/>
                <a:gd name="T21" fmla="*/ 125 h 1735"/>
                <a:gd name="T22" fmla="*/ 179 w 887"/>
                <a:gd name="T23" fmla="*/ 166 h 1735"/>
                <a:gd name="T24" fmla="*/ 177 w 887"/>
                <a:gd name="T25" fmla="*/ 167 h 1735"/>
                <a:gd name="T26" fmla="*/ 171 w 887"/>
                <a:gd name="T27" fmla="*/ 192 h 1735"/>
                <a:gd name="T28" fmla="*/ 166 w 887"/>
                <a:gd name="T29" fmla="*/ 214 h 1735"/>
                <a:gd name="T30" fmla="*/ 164 w 887"/>
                <a:gd name="T31" fmla="*/ 160 h 1735"/>
                <a:gd name="T32" fmla="*/ 146 w 887"/>
                <a:gd name="T33" fmla="*/ 117 h 1735"/>
                <a:gd name="T34" fmla="*/ 155 w 887"/>
                <a:gd name="T35" fmla="*/ 195 h 1735"/>
                <a:gd name="T36" fmla="*/ 177 w 887"/>
                <a:gd name="T37" fmla="*/ 266 h 1735"/>
                <a:gd name="T38" fmla="*/ 185 w 887"/>
                <a:gd name="T39" fmla="*/ 245 h 1735"/>
                <a:gd name="T40" fmla="*/ 188 w 887"/>
                <a:gd name="T41" fmla="*/ 250 h 1735"/>
                <a:gd name="T42" fmla="*/ 199 w 887"/>
                <a:gd name="T43" fmla="*/ 267 h 1735"/>
                <a:gd name="T44" fmla="*/ 182 w 887"/>
                <a:gd name="T45" fmla="*/ 270 h 1735"/>
                <a:gd name="T46" fmla="*/ 198 w 887"/>
                <a:gd name="T47" fmla="*/ 296 h 1735"/>
                <a:gd name="T48" fmla="*/ 203 w 887"/>
                <a:gd name="T49" fmla="*/ 339 h 1735"/>
                <a:gd name="T50" fmla="*/ 222 w 887"/>
                <a:gd name="T51" fmla="*/ 388 h 1735"/>
                <a:gd name="T52" fmla="*/ 205 w 887"/>
                <a:gd name="T53" fmla="*/ 349 h 1735"/>
                <a:gd name="T54" fmla="*/ 199 w 887"/>
                <a:gd name="T55" fmla="*/ 303 h 1735"/>
                <a:gd name="T56" fmla="*/ 176 w 887"/>
                <a:gd name="T57" fmla="*/ 288 h 1735"/>
                <a:gd name="T58" fmla="*/ 183 w 887"/>
                <a:gd name="T59" fmla="*/ 313 h 1735"/>
                <a:gd name="T60" fmla="*/ 199 w 887"/>
                <a:gd name="T61" fmla="*/ 353 h 1735"/>
                <a:gd name="T62" fmla="*/ 205 w 887"/>
                <a:gd name="T63" fmla="*/ 389 h 1735"/>
                <a:gd name="T64" fmla="*/ 214 w 887"/>
                <a:gd name="T65" fmla="*/ 419 h 1735"/>
                <a:gd name="T66" fmla="*/ 213 w 887"/>
                <a:gd name="T67" fmla="*/ 430 h 1735"/>
                <a:gd name="T68" fmla="*/ 201 w 887"/>
                <a:gd name="T69" fmla="*/ 387 h 1735"/>
                <a:gd name="T70" fmla="*/ 194 w 887"/>
                <a:gd name="T71" fmla="*/ 338 h 1735"/>
                <a:gd name="T72" fmla="*/ 172 w 887"/>
                <a:gd name="T73" fmla="*/ 309 h 1735"/>
                <a:gd name="T74" fmla="*/ 181 w 887"/>
                <a:gd name="T75" fmla="*/ 356 h 1735"/>
                <a:gd name="T76" fmla="*/ 197 w 887"/>
                <a:gd name="T77" fmla="*/ 404 h 1735"/>
                <a:gd name="T78" fmla="*/ 199 w 887"/>
                <a:gd name="T79" fmla="*/ 418 h 1735"/>
                <a:gd name="T80" fmla="*/ 188 w 887"/>
                <a:gd name="T81" fmla="*/ 376 h 1735"/>
                <a:gd name="T82" fmla="*/ 169 w 887"/>
                <a:gd name="T83" fmla="*/ 329 h 1735"/>
                <a:gd name="T84" fmla="*/ 166 w 887"/>
                <a:gd name="T85" fmla="*/ 300 h 1735"/>
                <a:gd name="T86" fmla="*/ 167 w 887"/>
                <a:gd name="T87" fmla="*/ 250 h 1735"/>
                <a:gd name="T88" fmla="*/ 150 w 887"/>
                <a:gd name="T89" fmla="*/ 190 h 1735"/>
                <a:gd name="T90" fmla="*/ 141 w 887"/>
                <a:gd name="T91" fmla="*/ 201 h 1735"/>
                <a:gd name="T92" fmla="*/ 157 w 887"/>
                <a:gd name="T93" fmla="*/ 249 h 1735"/>
                <a:gd name="T94" fmla="*/ 162 w 887"/>
                <a:gd name="T95" fmla="*/ 273 h 1735"/>
                <a:gd name="T96" fmla="*/ 142 w 887"/>
                <a:gd name="T97" fmla="*/ 226 h 1735"/>
                <a:gd name="T98" fmla="*/ 138 w 887"/>
                <a:gd name="T99" fmla="*/ 178 h 1735"/>
                <a:gd name="T100" fmla="*/ 139 w 887"/>
                <a:gd name="T101" fmla="*/ 121 h 1735"/>
                <a:gd name="T102" fmla="*/ 125 w 887"/>
                <a:gd name="T103" fmla="*/ 69 h 1735"/>
                <a:gd name="T104" fmla="*/ 108 w 887"/>
                <a:gd name="T105" fmla="*/ 76 h 1735"/>
                <a:gd name="T106" fmla="*/ 108 w 887"/>
                <a:gd name="T107" fmla="*/ 130 h 1735"/>
                <a:gd name="T108" fmla="*/ 107 w 887"/>
                <a:gd name="T109" fmla="*/ 172 h 1735"/>
                <a:gd name="T110" fmla="*/ 103 w 887"/>
                <a:gd name="T111" fmla="*/ 123 h 1735"/>
                <a:gd name="T112" fmla="*/ 103 w 887"/>
                <a:gd name="T113" fmla="*/ 76 h 1735"/>
                <a:gd name="T114" fmla="*/ 99 w 887"/>
                <a:gd name="T115" fmla="*/ 40 h 1735"/>
                <a:gd name="T116" fmla="*/ 57 w 887"/>
                <a:gd name="T117" fmla="*/ 14 h 1735"/>
                <a:gd name="T118" fmla="*/ 20 w 887"/>
                <a:gd name="T119" fmla="*/ 9 h 1735"/>
                <a:gd name="T120" fmla="*/ 7 w 887"/>
                <a:gd name="T121" fmla="*/ 71 h 1735"/>
                <a:gd name="T122" fmla="*/ 11 w 887"/>
                <a:gd name="T123" fmla="*/ 16 h 173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87"/>
                <a:gd name="T187" fmla="*/ 0 h 1735"/>
                <a:gd name="T188" fmla="*/ 887 w 887"/>
                <a:gd name="T189" fmla="*/ 1735 h 173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87" h="1735">
                  <a:moveTo>
                    <a:pt x="83" y="3"/>
                  </a:moveTo>
                  <a:lnTo>
                    <a:pt x="109" y="0"/>
                  </a:lnTo>
                  <a:lnTo>
                    <a:pt x="151" y="8"/>
                  </a:lnTo>
                  <a:lnTo>
                    <a:pt x="184" y="18"/>
                  </a:lnTo>
                  <a:lnTo>
                    <a:pt x="213" y="31"/>
                  </a:lnTo>
                  <a:lnTo>
                    <a:pt x="232" y="39"/>
                  </a:lnTo>
                  <a:lnTo>
                    <a:pt x="258" y="54"/>
                  </a:lnTo>
                  <a:lnTo>
                    <a:pt x="292" y="73"/>
                  </a:lnTo>
                  <a:lnTo>
                    <a:pt x="326" y="93"/>
                  </a:lnTo>
                  <a:lnTo>
                    <a:pt x="344" y="104"/>
                  </a:lnTo>
                  <a:lnTo>
                    <a:pt x="357" y="106"/>
                  </a:lnTo>
                  <a:lnTo>
                    <a:pt x="398" y="101"/>
                  </a:lnTo>
                  <a:lnTo>
                    <a:pt x="432" y="97"/>
                  </a:lnTo>
                  <a:lnTo>
                    <a:pt x="453" y="97"/>
                  </a:lnTo>
                  <a:lnTo>
                    <a:pt x="473" y="97"/>
                  </a:lnTo>
                  <a:lnTo>
                    <a:pt x="487" y="97"/>
                  </a:lnTo>
                  <a:lnTo>
                    <a:pt x="512" y="102"/>
                  </a:lnTo>
                  <a:lnTo>
                    <a:pt x="528" y="110"/>
                  </a:lnTo>
                  <a:lnTo>
                    <a:pt x="547" y="127"/>
                  </a:lnTo>
                  <a:lnTo>
                    <a:pt x="531" y="117"/>
                  </a:lnTo>
                  <a:lnTo>
                    <a:pt x="518" y="112"/>
                  </a:lnTo>
                  <a:lnTo>
                    <a:pt x="504" y="110"/>
                  </a:lnTo>
                  <a:lnTo>
                    <a:pt x="499" y="119"/>
                  </a:lnTo>
                  <a:lnTo>
                    <a:pt x="497" y="133"/>
                  </a:lnTo>
                  <a:lnTo>
                    <a:pt x="502" y="148"/>
                  </a:lnTo>
                  <a:lnTo>
                    <a:pt x="512" y="166"/>
                  </a:lnTo>
                  <a:lnTo>
                    <a:pt x="500" y="153"/>
                  </a:lnTo>
                  <a:lnTo>
                    <a:pt x="494" y="141"/>
                  </a:lnTo>
                  <a:lnTo>
                    <a:pt x="489" y="125"/>
                  </a:lnTo>
                  <a:lnTo>
                    <a:pt x="491" y="112"/>
                  </a:lnTo>
                  <a:lnTo>
                    <a:pt x="482" y="107"/>
                  </a:lnTo>
                  <a:lnTo>
                    <a:pt x="465" y="106"/>
                  </a:lnTo>
                  <a:lnTo>
                    <a:pt x="445" y="106"/>
                  </a:lnTo>
                  <a:lnTo>
                    <a:pt x="422" y="106"/>
                  </a:lnTo>
                  <a:lnTo>
                    <a:pt x="388" y="110"/>
                  </a:lnTo>
                  <a:lnTo>
                    <a:pt x="364" y="117"/>
                  </a:lnTo>
                  <a:lnTo>
                    <a:pt x="387" y="133"/>
                  </a:lnTo>
                  <a:lnTo>
                    <a:pt x="422" y="158"/>
                  </a:lnTo>
                  <a:lnTo>
                    <a:pt x="447" y="177"/>
                  </a:lnTo>
                  <a:lnTo>
                    <a:pt x="463" y="192"/>
                  </a:lnTo>
                  <a:lnTo>
                    <a:pt x="478" y="210"/>
                  </a:lnTo>
                  <a:lnTo>
                    <a:pt x="489" y="224"/>
                  </a:lnTo>
                  <a:lnTo>
                    <a:pt x="502" y="244"/>
                  </a:lnTo>
                  <a:lnTo>
                    <a:pt x="512" y="263"/>
                  </a:lnTo>
                  <a:lnTo>
                    <a:pt x="551" y="249"/>
                  </a:lnTo>
                  <a:lnTo>
                    <a:pt x="560" y="226"/>
                  </a:lnTo>
                  <a:lnTo>
                    <a:pt x="569" y="211"/>
                  </a:lnTo>
                  <a:lnTo>
                    <a:pt x="565" y="228"/>
                  </a:lnTo>
                  <a:lnTo>
                    <a:pt x="562" y="247"/>
                  </a:lnTo>
                  <a:lnTo>
                    <a:pt x="573" y="257"/>
                  </a:lnTo>
                  <a:lnTo>
                    <a:pt x="591" y="262"/>
                  </a:lnTo>
                  <a:lnTo>
                    <a:pt x="611" y="262"/>
                  </a:lnTo>
                  <a:lnTo>
                    <a:pt x="591" y="267"/>
                  </a:lnTo>
                  <a:lnTo>
                    <a:pt x="578" y="267"/>
                  </a:lnTo>
                  <a:lnTo>
                    <a:pt x="565" y="260"/>
                  </a:lnTo>
                  <a:lnTo>
                    <a:pt x="557" y="254"/>
                  </a:lnTo>
                  <a:lnTo>
                    <a:pt x="538" y="262"/>
                  </a:lnTo>
                  <a:lnTo>
                    <a:pt x="517" y="271"/>
                  </a:lnTo>
                  <a:lnTo>
                    <a:pt x="523" y="289"/>
                  </a:lnTo>
                  <a:lnTo>
                    <a:pt x="533" y="314"/>
                  </a:lnTo>
                  <a:lnTo>
                    <a:pt x="543" y="343"/>
                  </a:lnTo>
                  <a:lnTo>
                    <a:pt x="556" y="390"/>
                  </a:lnTo>
                  <a:lnTo>
                    <a:pt x="572" y="389"/>
                  </a:lnTo>
                  <a:lnTo>
                    <a:pt x="590" y="390"/>
                  </a:lnTo>
                  <a:lnTo>
                    <a:pt x="606" y="397"/>
                  </a:lnTo>
                  <a:lnTo>
                    <a:pt x="619" y="403"/>
                  </a:lnTo>
                  <a:lnTo>
                    <a:pt x="630" y="421"/>
                  </a:lnTo>
                  <a:lnTo>
                    <a:pt x="616" y="406"/>
                  </a:lnTo>
                  <a:lnTo>
                    <a:pt x="601" y="400"/>
                  </a:lnTo>
                  <a:lnTo>
                    <a:pt x="593" y="397"/>
                  </a:lnTo>
                  <a:lnTo>
                    <a:pt x="577" y="395"/>
                  </a:lnTo>
                  <a:lnTo>
                    <a:pt x="559" y="402"/>
                  </a:lnTo>
                  <a:lnTo>
                    <a:pt x="565" y="429"/>
                  </a:lnTo>
                  <a:lnTo>
                    <a:pt x="588" y="444"/>
                  </a:lnTo>
                  <a:lnTo>
                    <a:pt x="601" y="457"/>
                  </a:lnTo>
                  <a:lnTo>
                    <a:pt x="614" y="476"/>
                  </a:lnTo>
                  <a:lnTo>
                    <a:pt x="625" y="497"/>
                  </a:lnTo>
                  <a:lnTo>
                    <a:pt x="637" y="527"/>
                  </a:lnTo>
                  <a:lnTo>
                    <a:pt x="647" y="561"/>
                  </a:lnTo>
                  <a:lnTo>
                    <a:pt x="656" y="600"/>
                  </a:lnTo>
                  <a:lnTo>
                    <a:pt x="666" y="642"/>
                  </a:lnTo>
                  <a:lnTo>
                    <a:pt x="684" y="642"/>
                  </a:lnTo>
                  <a:lnTo>
                    <a:pt x="700" y="650"/>
                  </a:lnTo>
                  <a:lnTo>
                    <a:pt x="713" y="662"/>
                  </a:lnTo>
                  <a:lnTo>
                    <a:pt x="723" y="676"/>
                  </a:lnTo>
                  <a:lnTo>
                    <a:pt x="734" y="701"/>
                  </a:lnTo>
                  <a:lnTo>
                    <a:pt x="744" y="733"/>
                  </a:lnTo>
                  <a:lnTo>
                    <a:pt x="736" y="712"/>
                  </a:lnTo>
                  <a:lnTo>
                    <a:pt x="726" y="696"/>
                  </a:lnTo>
                  <a:lnTo>
                    <a:pt x="715" y="678"/>
                  </a:lnTo>
                  <a:lnTo>
                    <a:pt x="707" y="667"/>
                  </a:lnTo>
                  <a:lnTo>
                    <a:pt x="695" y="659"/>
                  </a:lnTo>
                  <a:lnTo>
                    <a:pt x="681" y="652"/>
                  </a:lnTo>
                  <a:lnTo>
                    <a:pt x="669" y="654"/>
                  </a:lnTo>
                  <a:lnTo>
                    <a:pt x="673" y="683"/>
                  </a:lnTo>
                  <a:lnTo>
                    <a:pt x="676" y="709"/>
                  </a:lnTo>
                  <a:lnTo>
                    <a:pt x="679" y="733"/>
                  </a:lnTo>
                  <a:lnTo>
                    <a:pt x="682" y="767"/>
                  </a:lnTo>
                  <a:lnTo>
                    <a:pt x="684" y="802"/>
                  </a:lnTo>
                  <a:lnTo>
                    <a:pt x="692" y="818"/>
                  </a:lnTo>
                  <a:lnTo>
                    <a:pt x="720" y="839"/>
                  </a:lnTo>
                  <a:lnTo>
                    <a:pt x="689" y="821"/>
                  </a:lnTo>
                  <a:lnTo>
                    <a:pt x="681" y="810"/>
                  </a:lnTo>
                  <a:lnTo>
                    <a:pt x="673" y="823"/>
                  </a:lnTo>
                  <a:lnTo>
                    <a:pt x="664" y="855"/>
                  </a:lnTo>
                  <a:lnTo>
                    <a:pt x="669" y="828"/>
                  </a:lnTo>
                  <a:lnTo>
                    <a:pt x="677" y="800"/>
                  </a:lnTo>
                  <a:lnTo>
                    <a:pt x="674" y="767"/>
                  </a:lnTo>
                  <a:lnTo>
                    <a:pt x="669" y="732"/>
                  </a:lnTo>
                  <a:lnTo>
                    <a:pt x="664" y="698"/>
                  </a:lnTo>
                  <a:lnTo>
                    <a:pt x="658" y="663"/>
                  </a:lnTo>
                  <a:lnTo>
                    <a:pt x="653" y="639"/>
                  </a:lnTo>
                  <a:lnTo>
                    <a:pt x="647" y="610"/>
                  </a:lnTo>
                  <a:lnTo>
                    <a:pt x="638" y="577"/>
                  </a:lnTo>
                  <a:lnTo>
                    <a:pt x="629" y="543"/>
                  </a:lnTo>
                  <a:lnTo>
                    <a:pt x="622" y="524"/>
                  </a:lnTo>
                  <a:lnTo>
                    <a:pt x="609" y="497"/>
                  </a:lnTo>
                  <a:lnTo>
                    <a:pt x="598" y="480"/>
                  </a:lnTo>
                  <a:lnTo>
                    <a:pt x="583" y="465"/>
                  </a:lnTo>
                  <a:lnTo>
                    <a:pt x="570" y="457"/>
                  </a:lnTo>
                  <a:lnTo>
                    <a:pt x="573" y="480"/>
                  </a:lnTo>
                  <a:lnTo>
                    <a:pt x="578" y="512"/>
                  </a:lnTo>
                  <a:lnTo>
                    <a:pt x="586" y="559"/>
                  </a:lnTo>
                  <a:lnTo>
                    <a:pt x="593" y="613"/>
                  </a:lnTo>
                  <a:lnTo>
                    <a:pt x="599" y="660"/>
                  </a:lnTo>
                  <a:lnTo>
                    <a:pt x="617" y="777"/>
                  </a:lnTo>
                  <a:lnTo>
                    <a:pt x="629" y="852"/>
                  </a:lnTo>
                  <a:lnTo>
                    <a:pt x="637" y="886"/>
                  </a:lnTo>
                  <a:lnTo>
                    <a:pt x="647" y="912"/>
                  </a:lnTo>
                  <a:lnTo>
                    <a:pt x="663" y="950"/>
                  </a:lnTo>
                  <a:lnTo>
                    <a:pt x="677" y="984"/>
                  </a:lnTo>
                  <a:lnTo>
                    <a:pt x="690" y="1016"/>
                  </a:lnTo>
                  <a:lnTo>
                    <a:pt x="708" y="1062"/>
                  </a:lnTo>
                  <a:lnTo>
                    <a:pt x="721" y="1065"/>
                  </a:lnTo>
                  <a:lnTo>
                    <a:pt x="733" y="1062"/>
                  </a:lnTo>
                  <a:lnTo>
                    <a:pt x="742" y="1052"/>
                  </a:lnTo>
                  <a:lnTo>
                    <a:pt x="749" y="1037"/>
                  </a:lnTo>
                  <a:lnTo>
                    <a:pt x="747" y="1024"/>
                  </a:lnTo>
                  <a:lnTo>
                    <a:pt x="741" y="1002"/>
                  </a:lnTo>
                  <a:lnTo>
                    <a:pt x="738" y="979"/>
                  </a:lnTo>
                  <a:lnTo>
                    <a:pt x="751" y="961"/>
                  </a:lnTo>
                  <a:lnTo>
                    <a:pt x="742" y="948"/>
                  </a:lnTo>
                  <a:lnTo>
                    <a:pt x="746" y="930"/>
                  </a:lnTo>
                  <a:lnTo>
                    <a:pt x="747" y="948"/>
                  </a:lnTo>
                  <a:lnTo>
                    <a:pt x="759" y="961"/>
                  </a:lnTo>
                  <a:lnTo>
                    <a:pt x="747" y="979"/>
                  </a:lnTo>
                  <a:lnTo>
                    <a:pt x="749" y="997"/>
                  </a:lnTo>
                  <a:lnTo>
                    <a:pt x="757" y="1033"/>
                  </a:lnTo>
                  <a:lnTo>
                    <a:pt x="773" y="1041"/>
                  </a:lnTo>
                  <a:lnTo>
                    <a:pt x="788" y="1049"/>
                  </a:lnTo>
                  <a:lnTo>
                    <a:pt x="796" y="1059"/>
                  </a:lnTo>
                  <a:lnTo>
                    <a:pt x="801" y="1072"/>
                  </a:lnTo>
                  <a:lnTo>
                    <a:pt x="804" y="1089"/>
                  </a:lnTo>
                  <a:lnTo>
                    <a:pt x="794" y="1067"/>
                  </a:lnTo>
                  <a:lnTo>
                    <a:pt x="783" y="1054"/>
                  </a:lnTo>
                  <a:lnTo>
                    <a:pt x="768" y="1047"/>
                  </a:lnTo>
                  <a:lnTo>
                    <a:pt x="759" y="1046"/>
                  </a:lnTo>
                  <a:lnTo>
                    <a:pt x="754" y="1055"/>
                  </a:lnTo>
                  <a:lnTo>
                    <a:pt x="747" y="1065"/>
                  </a:lnTo>
                  <a:lnTo>
                    <a:pt x="739" y="1073"/>
                  </a:lnTo>
                  <a:lnTo>
                    <a:pt x="728" y="1080"/>
                  </a:lnTo>
                  <a:lnTo>
                    <a:pt x="715" y="1080"/>
                  </a:lnTo>
                  <a:lnTo>
                    <a:pt x="723" y="1099"/>
                  </a:lnTo>
                  <a:lnTo>
                    <a:pt x="734" y="1116"/>
                  </a:lnTo>
                  <a:lnTo>
                    <a:pt x="747" y="1132"/>
                  </a:lnTo>
                  <a:lnTo>
                    <a:pt x="765" y="1155"/>
                  </a:lnTo>
                  <a:lnTo>
                    <a:pt x="778" y="1169"/>
                  </a:lnTo>
                  <a:lnTo>
                    <a:pt x="791" y="1182"/>
                  </a:lnTo>
                  <a:lnTo>
                    <a:pt x="799" y="1190"/>
                  </a:lnTo>
                  <a:lnTo>
                    <a:pt x="804" y="1200"/>
                  </a:lnTo>
                  <a:lnTo>
                    <a:pt x="806" y="1213"/>
                  </a:lnTo>
                  <a:lnTo>
                    <a:pt x="809" y="1288"/>
                  </a:lnTo>
                  <a:lnTo>
                    <a:pt x="811" y="1330"/>
                  </a:lnTo>
                  <a:lnTo>
                    <a:pt x="812" y="1345"/>
                  </a:lnTo>
                  <a:lnTo>
                    <a:pt x="812" y="1355"/>
                  </a:lnTo>
                  <a:lnTo>
                    <a:pt x="819" y="1374"/>
                  </a:lnTo>
                  <a:lnTo>
                    <a:pt x="827" y="1394"/>
                  </a:lnTo>
                  <a:lnTo>
                    <a:pt x="835" y="1407"/>
                  </a:lnTo>
                  <a:lnTo>
                    <a:pt x="848" y="1425"/>
                  </a:lnTo>
                  <a:lnTo>
                    <a:pt x="858" y="1436"/>
                  </a:lnTo>
                  <a:lnTo>
                    <a:pt x="859" y="1530"/>
                  </a:lnTo>
                  <a:lnTo>
                    <a:pt x="887" y="1550"/>
                  </a:lnTo>
                  <a:lnTo>
                    <a:pt x="859" y="1533"/>
                  </a:lnTo>
                  <a:lnTo>
                    <a:pt x="858" y="1564"/>
                  </a:lnTo>
                  <a:lnTo>
                    <a:pt x="853" y="1457"/>
                  </a:lnTo>
                  <a:lnTo>
                    <a:pt x="851" y="1438"/>
                  </a:lnTo>
                  <a:lnTo>
                    <a:pt x="837" y="1421"/>
                  </a:lnTo>
                  <a:lnTo>
                    <a:pt x="829" y="1410"/>
                  </a:lnTo>
                  <a:lnTo>
                    <a:pt x="819" y="1395"/>
                  </a:lnTo>
                  <a:lnTo>
                    <a:pt x="811" y="1381"/>
                  </a:lnTo>
                  <a:lnTo>
                    <a:pt x="806" y="1366"/>
                  </a:lnTo>
                  <a:lnTo>
                    <a:pt x="803" y="1351"/>
                  </a:lnTo>
                  <a:lnTo>
                    <a:pt x="801" y="1330"/>
                  </a:lnTo>
                  <a:lnTo>
                    <a:pt x="799" y="1309"/>
                  </a:lnTo>
                  <a:lnTo>
                    <a:pt x="796" y="1257"/>
                  </a:lnTo>
                  <a:lnTo>
                    <a:pt x="794" y="1211"/>
                  </a:lnTo>
                  <a:lnTo>
                    <a:pt x="791" y="1200"/>
                  </a:lnTo>
                  <a:lnTo>
                    <a:pt x="785" y="1192"/>
                  </a:lnTo>
                  <a:lnTo>
                    <a:pt x="770" y="1177"/>
                  </a:lnTo>
                  <a:lnTo>
                    <a:pt x="755" y="1163"/>
                  </a:lnTo>
                  <a:lnTo>
                    <a:pt x="742" y="1145"/>
                  </a:lnTo>
                  <a:lnTo>
                    <a:pt x="713" y="1109"/>
                  </a:lnTo>
                  <a:lnTo>
                    <a:pt x="703" y="1150"/>
                  </a:lnTo>
                  <a:lnTo>
                    <a:pt x="697" y="1192"/>
                  </a:lnTo>
                  <a:lnTo>
                    <a:pt x="694" y="1213"/>
                  </a:lnTo>
                  <a:lnTo>
                    <a:pt x="710" y="1228"/>
                  </a:lnTo>
                  <a:lnTo>
                    <a:pt x="725" y="1244"/>
                  </a:lnTo>
                  <a:lnTo>
                    <a:pt x="736" y="1244"/>
                  </a:lnTo>
                  <a:lnTo>
                    <a:pt x="764" y="1239"/>
                  </a:lnTo>
                  <a:lnTo>
                    <a:pt x="729" y="1251"/>
                  </a:lnTo>
                  <a:lnTo>
                    <a:pt x="738" y="1262"/>
                  </a:lnTo>
                  <a:lnTo>
                    <a:pt x="757" y="1291"/>
                  </a:lnTo>
                  <a:lnTo>
                    <a:pt x="772" y="1316"/>
                  </a:lnTo>
                  <a:lnTo>
                    <a:pt x="781" y="1340"/>
                  </a:lnTo>
                  <a:lnTo>
                    <a:pt x="788" y="1361"/>
                  </a:lnTo>
                  <a:lnTo>
                    <a:pt x="793" y="1382"/>
                  </a:lnTo>
                  <a:lnTo>
                    <a:pt x="796" y="1410"/>
                  </a:lnTo>
                  <a:lnTo>
                    <a:pt x="798" y="1428"/>
                  </a:lnTo>
                  <a:lnTo>
                    <a:pt x="796" y="1454"/>
                  </a:lnTo>
                  <a:lnTo>
                    <a:pt x="798" y="1477"/>
                  </a:lnTo>
                  <a:lnTo>
                    <a:pt x="798" y="1493"/>
                  </a:lnTo>
                  <a:lnTo>
                    <a:pt x="803" y="1527"/>
                  </a:lnTo>
                  <a:lnTo>
                    <a:pt x="812" y="1543"/>
                  </a:lnTo>
                  <a:lnTo>
                    <a:pt x="819" y="1555"/>
                  </a:lnTo>
                  <a:lnTo>
                    <a:pt x="827" y="1655"/>
                  </a:lnTo>
                  <a:lnTo>
                    <a:pt x="842" y="1662"/>
                  </a:lnTo>
                  <a:lnTo>
                    <a:pt x="855" y="1670"/>
                  </a:lnTo>
                  <a:lnTo>
                    <a:pt x="866" y="1673"/>
                  </a:lnTo>
                  <a:lnTo>
                    <a:pt x="882" y="1667"/>
                  </a:lnTo>
                  <a:lnTo>
                    <a:pt x="866" y="1678"/>
                  </a:lnTo>
                  <a:lnTo>
                    <a:pt x="853" y="1675"/>
                  </a:lnTo>
                  <a:lnTo>
                    <a:pt x="840" y="1668"/>
                  </a:lnTo>
                  <a:lnTo>
                    <a:pt x="827" y="1664"/>
                  </a:lnTo>
                  <a:lnTo>
                    <a:pt x="830" y="1678"/>
                  </a:lnTo>
                  <a:lnTo>
                    <a:pt x="837" y="1695"/>
                  </a:lnTo>
                  <a:lnTo>
                    <a:pt x="851" y="1716"/>
                  </a:lnTo>
                  <a:lnTo>
                    <a:pt x="871" y="1735"/>
                  </a:lnTo>
                  <a:lnTo>
                    <a:pt x="851" y="1719"/>
                  </a:lnTo>
                  <a:lnTo>
                    <a:pt x="840" y="1709"/>
                  </a:lnTo>
                  <a:lnTo>
                    <a:pt x="833" y="1698"/>
                  </a:lnTo>
                  <a:lnTo>
                    <a:pt x="825" y="1685"/>
                  </a:lnTo>
                  <a:lnTo>
                    <a:pt x="819" y="1655"/>
                  </a:lnTo>
                  <a:lnTo>
                    <a:pt x="814" y="1587"/>
                  </a:lnTo>
                  <a:lnTo>
                    <a:pt x="812" y="1558"/>
                  </a:lnTo>
                  <a:lnTo>
                    <a:pt x="804" y="1545"/>
                  </a:lnTo>
                  <a:lnTo>
                    <a:pt x="796" y="1533"/>
                  </a:lnTo>
                  <a:lnTo>
                    <a:pt x="791" y="1501"/>
                  </a:lnTo>
                  <a:lnTo>
                    <a:pt x="788" y="1467"/>
                  </a:lnTo>
                  <a:lnTo>
                    <a:pt x="788" y="1436"/>
                  </a:lnTo>
                  <a:lnTo>
                    <a:pt x="785" y="1403"/>
                  </a:lnTo>
                  <a:lnTo>
                    <a:pt x="783" y="1382"/>
                  </a:lnTo>
                  <a:lnTo>
                    <a:pt x="775" y="1351"/>
                  </a:lnTo>
                  <a:lnTo>
                    <a:pt x="767" y="1327"/>
                  </a:lnTo>
                  <a:lnTo>
                    <a:pt x="757" y="1307"/>
                  </a:lnTo>
                  <a:lnTo>
                    <a:pt x="741" y="1285"/>
                  </a:lnTo>
                  <a:lnTo>
                    <a:pt x="723" y="1259"/>
                  </a:lnTo>
                  <a:lnTo>
                    <a:pt x="708" y="1241"/>
                  </a:lnTo>
                  <a:lnTo>
                    <a:pt x="695" y="1231"/>
                  </a:lnTo>
                  <a:lnTo>
                    <a:pt x="687" y="1234"/>
                  </a:lnTo>
                  <a:lnTo>
                    <a:pt x="686" y="1267"/>
                  </a:lnTo>
                  <a:lnTo>
                    <a:pt x="686" y="1298"/>
                  </a:lnTo>
                  <a:lnTo>
                    <a:pt x="687" y="1324"/>
                  </a:lnTo>
                  <a:lnTo>
                    <a:pt x="690" y="1343"/>
                  </a:lnTo>
                  <a:lnTo>
                    <a:pt x="695" y="1363"/>
                  </a:lnTo>
                  <a:lnTo>
                    <a:pt x="707" y="1392"/>
                  </a:lnTo>
                  <a:lnTo>
                    <a:pt x="723" y="1421"/>
                  </a:lnTo>
                  <a:lnTo>
                    <a:pt x="739" y="1451"/>
                  </a:lnTo>
                  <a:lnTo>
                    <a:pt x="754" y="1481"/>
                  </a:lnTo>
                  <a:lnTo>
                    <a:pt x="768" y="1516"/>
                  </a:lnTo>
                  <a:lnTo>
                    <a:pt x="775" y="1537"/>
                  </a:lnTo>
                  <a:lnTo>
                    <a:pt x="778" y="1550"/>
                  </a:lnTo>
                  <a:lnTo>
                    <a:pt x="783" y="1586"/>
                  </a:lnTo>
                  <a:lnTo>
                    <a:pt x="786" y="1616"/>
                  </a:lnTo>
                  <a:lnTo>
                    <a:pt x="811" y="1629"/>
                  </a:lnTo>
                  <a:lnTo>
                    <a:pt x="788" y="1621"/>
                  </a:lnTo>
                  <a:lnTo>
                    <a:pt x="790" y="1638"/>
                  </a:lnTo>
                  <a:lnTo>
                    <a:pt x="793" y="1657"/>
                  </a:lnTo>
                  <a:lnTo>
                    <a:pt x="799" y="1677"/>
                  </a:lnTo>
                  <a:lnTo>
                    <a:pt x="809" y="1701"/>
                  </a:lnTo>
                  <a:lnTo>
                    <a:pt x="793" y="1670"/>
                  </a:lnTo>
                  <a:lnTo>
                    <a:pt x="785" y="1646"/>
                  </a:lnTo>
                  <a:lnTo>
                    <a:pt x="781" y="1633"/>
                  </a:lnTo>
                  <a:lnTo>
                    <a:pt x="778" y="1613"/>
                  </a:lnTo>
                  <a:lnTo>
                    <a:pt x="777" y="1594"/>
                  </a:lnTo>
                  <a:lnTo>
                    <a:pt x="770" y="1560"/>
                  </a:lnTo>
                  <a:lnTo>
                    <a:pt x="764" y="1535"/>
                  </a:lnTo>
                  <a:lnTo>
                    <a:pt x="749" y="1501"/>
                  </a:lnTo>
                  <a:lnTo>
                    <a:pt x="731" y="1467"/>
                  </a:lnTo>
                  <a:lnTo>
                    <a:pt x="712" y="1429"/>
                  </a:lnTo>
                  <a:lnTo>
                    <a:pt x="700" y="1408"/>
                  </a:lnTo>
                  <a:lnTo>
                    <a:pt x="689" y="1384"/>
                  </a:lnTo>
                  <a:lnTo>
                    <a:pt x="681" y="1366"/>
                  </a:lnTo>
                  <a:lnTo>
                    <a:pt x="676" y="1343"/>
                  </a:lnTo>
                  <a:lnTo>
                    <a:pt x="674" y="1316"/>
                  </a:lnTo>
                  <a:lnTo>
                    <a:pt x="673" y="1285"/>
                  </a:lnTo>
                  <a:lnTo>
                    <a:pt x="674" y="1242"/>
                  </a:lnTo>
                  <a:lnTo>
                    <a:pt x="677" y="1216"/>
                  </a:lnTo>
                  <a:lnTo>
                    <a:pt x="664" y="1205"/>
                  </a:lnTo>
                  <a:lnTo>
                    <a:pt x="648" y="1203"/>
                  </a:lnTo>
                  <a:lnTo>
                    <a:pt x="625" y="1203"/>
                  </a:lnTo>
                  <a:lnTo>
                    <a:pt x="664" y="1198"/>
                  </a:lnTo>
                  <a:lnTo>
                    <a:pt x="681" y="1205"/>
                  </a:lnTo>
                  <a:lnTo>
                    <a:pt x="686" y="1171"/>
                  </a:lnTo>
                  <a:lnTo>
                    <a:pt x="690" y="1140"/>
                  </a:lnTo>
                  <a:lnTo>
                    <a:pt x="702" y="1096"/>
                  </a:lnTo>
                  <a:lnTo>
                    <a:pt x="694" y="1072"/>
                  </a:lnTo>
                  <a:lnTo>
                    <a:pt x="679" y="1028"/>
                  </a:lnTo>
                  <a:lnTo>
                    <a:pt x="668" y="1000"/>
                  </a:lnTo>
                  <a:lnTo>
                    <a:pt x="656" y="974"/>
                  </a:lnTo>
                  <a:lnTo>
                    <a:pt x="645" y="946"/>
                  </a:lnTo>
                  <a:lnTo>
                    <a:pt x="632" y="919"/>
                  </a:lnTo>
                  <a:lnTo>
                    <a:pt x="621" y="888"/>
                  </a:lnTo>
                  <a:lnTo>
                    <a:pt x="614" y="862"/>
                  </a:lnTo>
                  <a:lnTo>
                    <a:pt x="609" y="831"/>
                  </a:lnTo>
                  <a:lnTo>
                    <a:pt x="598" y="759"/>
                  </a:lnTo>
                  <a:lnTo>
                    <a:pt x="586" y="688"/>
                  </a:lnTo>
                  <a:lnTo>
                    <a:pt x="577" y="689"/>
                  </a:lnTo>
                  <a:lnTo>
                    <a:pt x="570" y="694"/>
                  </a:lnTo>
                  <a:lnTo>
                    <a:pt x="562" y="706"/>
                  </a:lnTo>
                  <a:lnTo>
                    <a:pt x="559" y="720"/>
                  </a:lnTo>
                  <a:lnTo>
                    <a:pt x="557" y="761"/>
                  </a:lnTo>
                  <a:lnTo>
                    <a:pt x="562" y="803"/>
                  </a:lnTo>
                  <a:lnTo>
                    <a:pt x="562" y="839"/>
                  </a:lnTo>
                  <a:lnTo>
                    <a:pt x="562" y="865"/>
                  </a:lnTo>
                  <a:lnTo>
                    <a:pt x="565" y="880"/>
                  </a:lnTo>
                  <a:lnTo>
                    <a:pt x="572" y="896"/>
                  </a:lnTo>
                  <a:lnTo>
                    <a:pt x="586" y="920"/>
                  </a:lnTo>
                  <a:lnTo>
                    <a:pt x="603" y="953"/>
                  </a:lnTo>
                  <a:lnTo>
                    <a:pt x="625" y="995"/>
                  </a:lnTo>
                  <a:lnTo>
                    <a:pt x="638" y="1033"/>
                  </a:lnTo>
                  <a:lnTo>
                    <a:pt x="643" y="1062"/>
                  </a:lnTo>
                  <a:lnTo>
                    <a:pt x="651" y="1088"/>
                  </a:lnTo>
                  <a:lnTo>
                    <a:pt x="656" y="1120"/>
                  </a:lnTo>
                  <a:lnTo>
                    <a:pt x="676" y="1174"/>
                  </a:lnTo>
                  <a:lnTo>
                    <a:pt x="658" y="1133"/>
                  </a:lnTo>
                  <a:lnTo>
                    <a:pt x="647" y="1091"/>
                  </a:lnTo>
                  <a:lnTo>
                    <a:pt x="637" y="1063"/>
                  </a:lnTo>
                  <a:lnTo>
                    <a:pt x="632" y="1034"/>
                  </a:lnTo>
                  <a:lnTo>
                    <a:pt x="624" y="1010"/>
                  </a:lnTo>
                  <a:lnTo>
                    <a:pt x="612" y="985"/>
                  </a:lnTo>
                  <a:lnTo>
                    <a:pt x="598" y="956"/>
                  </a:lnTo>
                  <a:lnTo>
                    <a:pt x="580" y="924"/>
                  </a:lnTo>
                  <a:lnTo>
                    <a:pt x="567" y="904"/>
                  </a:lnTo>
                  <a:lnTo>
                    <a:pt x="559" y="886"/>
                  </a:lnTo>
                  <a:lnTo>
                    <a:pt x="556" y="872"/>
                  </a:lnTo>
                  <a:lnTo>
                    <a:pt x="556" y="839"/>
                  </a:lnTo>
                  <a:lnTo>
                    <a:pt x="556" y="815"/>
                  </a:lnTo>
                  <a:lnTo>
                    <a:pt x="549" y="766"/>
                  </a:lnTo>
                  <a:lnTo>
                    <a:pt x="549" y="740"/>
                  </a:lnTo>
                  <a:lnTo>
                    <a:pt x="551" y="712"/>
                  </a:lnTo>
                  <a:lnTo>
                    <a:pt x="554" y="694"/>
                  </a:lnTo>
                  <a:lnTo>
                    <a:pt x="560" y="683"/>
                  </a:lnTo>
                  <a:lnTo>
                    <a:pt x="572" y="672"/>
                  </a:lnTo>
                  <a:lnTo>
                    <a:pt x="583" y="667"/>
                  </a:lnTo>
                  <a:lnTo>
                    <a:pt x="575" y="610"/>
                  </a:lnTo>
                  <a:lnTo>
                    <a:pt x="564" y="535"/>
                  </a:lnTo>
                  <a:lnTo>
                    <a:pt x="554" y="483"/>
                  </a:lnTo>
                  <a:lnTo>
                    <a:pt x="546" y="444"/>
                  </a:lnTo>
                  <a:lnTo>
                    <a:pt x="541" y="419"/>
                  </a:lnTo>
                  <a:lnTo>
                    <a:pt x="533" y="382"/>
                  </a:lnTo>
                  <a:lnTo>
                    <a:pt x="525" y="356"/>
                  </a:lnTo>
                  <a:lnTo>
                    <a:pt x="515" y="323"/>
                  </a:lnTo>
                  <a:lnTo>
                    <a:pt x="505" y="297"/>
                  </a:lnTo>
                  <a:lnTo>
                    <a:pt x="497" y="275"/>
                  </a:lnTo>
                  <a:lnTo>
                    <a:pt x="487" y="254"/>
                  </a:lnTo>
                  <a:lnTo>
                    <a:pt x="478" y="236"/>
                  </a:lnTo>
                  <a:lnTo>
                    <a:pt x="460" y="213"/>
                  </a:lnTo>
                  <a:lnTo>
                    <a:pt x="455" y="237"/>
                  </a:lnTo>
                  <a:lnTo>
                    <a:pt x="447" y="262"/>
                  </a:lnTo>
                  <a:lnTo>
                    <a:pt x="440" y="281"/>
                  </a:lnTo>
                  <a:lnTo>
                    <a:pt x="432" y="302"/>
                  </a:lnTo>
                  <a:lnTo>
                    <a:pt x="419" y="328"/>
                  </a:lnTo>
                  <a:lnTo>
                    <a:pt x="413" y="359"/>
                  </a:lnTo>
                  <a:lnTo>
                    <a:pt x="411" y="397"/>
                  </a:lnTo>
                  <a:lnTo>
                    <a:pt x="413" y="424"/>
                  </a:lnTo>
                  <a:lnTo>
                    <a:pt x="419" y="462"/>
                  </a:lnTo>
                  <a:lnTo>
                    <a:pt x="424" y="493"/>
                  </a:lnTo>
                  <a:lnTo>
                    <a:pt x="430" y="519"/>
                  </a:lnTo>
                  <a:lnTo>
                    <a:pt x="435" y="545"/>
                  </a:lnTo>
                  <a:lnTo>
                    <a:pt x="439" y="571"/>
                  </a:lnTo>
                  <a:lnTo>
                    <a:pt x="440" y="592"/>
                  </a:lnTo>
                  <a:lnTo>
                    <a:pt x="440" y="628"/>
                  </a:lnTo>
                  <a:lnTo>
                    <a:pt x="437" y="662"/>
                  </a:lnTo>
                  <a:lnTo>
                    <a:pt x="417" y="758"/>
                  </a:lnTo>
                  <a:lnTo>
                    <a:pt x="426" y="685"/>
                  </a:lnTo>
                  <a:lnTo>
                    <a:pt x="430" y="655"/>
                  </a:lnTo>
                  <a:lnTo>
                    <a:pt x="432" y="636"/>
                  </a:lnTo>
                  <a:lnTo>
                    <a:pt x="430" y="616"/>
                  </a:lnTo>
                  <a:lnTo>
                    <a:pt x="426" y="587"/>
                  </a:lnTo>
                  <a:lnTo>
                    <a:pt x="422" y="553"/>
                  </a:lnTo>
                  <a:lnTo>
                    <a:pt x="416" y="522"/>
                  </a:lnTo>
                  <a:lnTo>
                    <a:pt x="409" y="491"/>
                  </a:lnTo>
                  <a:lnTo>
                    <a:pt x="403" y="465"/>
                  </a:lnTo>
                  <a:lnTo>
                    <a:pt x="398" y="441"/>
                  </a:lnTo>
                  <a:lnTo>
                    <a:pt x="395" y="408"/>
                  </a:lnTo>
                  <a:lnTo>
                    <a:pt x="393" y="382"/>
                  </a:lnTo>
                  <a:lnTo>
                    <a:pt x="396" y="350"/>
                  </a:lnTo>
                  <a:lnTo>
                    <a:pt x="401" y="325"/>
                  </a:lnTo>
                  <a:lnTo>
                    <a:pt x="409" y="302"/>
                  </a:lnTo>
                  <a:lnTo>
                    <a:pt x="419" y="281"/>
                  </a:lnTo>
                  <a:lnTo>
                    <a:pt x="434" y="244"/>
                  </a:lnTo>
                  <a:lnTo>
                    <a:pt x="439" y="223"/>
                  </a:lnTo>
                  <a:lnTo>
                    <a:pt x="442" y="198"/>
                  </a:lnTo>
                  <a:lnTo>
                    <a:pt x="430" y="185"/>
                  </a:lnTo>
                  <a:lnTo>
                    <a:pt x="411" y="171"/>
                  </a:lnTo>
                  <a:lnTo>
                    <a:pt x="396" y="159"/>
                  </a:lnTo>
                  <a:lnTo>
                    <a:pt x="380" y="148"/>
                  </a:lnTo>
                  <a:lnTo>
                    <a:pt x="354" y="128"/>
                  </a:lnTo>
                  <a:lnTo>
                    <a:pt x="326" y="110"/>
                  </a:lnTo>
                  <a:lnTo>
                    <a:pt x="305" y="97"/>
                  </a:lnTo>
                  <a:lnTo>
                    <a:pt x="284" y="84"/>
                  </a:lnTo>
                  <a:lnTo>
                    <a:pt x="255" y="67"/>
                  </a:lnTo>
                  <a:lnTo>
                    <a:pt x="227" y="54"/>
                  </a:lnTo>
                  <a:lnTo>
                    <a:pt x="210" y="45"/>
                  </a:lnTo>
                  <a:lnTo>
                    <a:pt x="185" y="36"/>
                  </a:lnTo>
                  <a:lnTo>
                    <a:pt x="161" y="27"/>
                  </a:lnTo>
                  <a:lnTo>
                    <a:pt x="138" y="23"/>
                  </a:lnTo>
                  <a:lnTo>
                    <a:pt x="115" y="19"/>
                  </a:lnTo>
                  <a:lnTo>
                    <a:pt x="96" y="21"/>
                  </a:lnTo>
                  <a:lnTo>
                    <a:pt x="80" y="36"/>
                  </a:lnTo>
                  <a:lnTo>
                    <a:pt x="70" y="58"/>
                  </a:lnTo>
                  <a:lnTo>
                    <a:pt x="65" y="86"/>
                  </a:lnTo>
                  <a:lnTo>
                    <a:pt x="60" y="120"/>
                  </a:lnTo>
                  <a:lnTo>
                    <a:pt x="60" y="167"/>
                  </a:lnTo>
                  <a:lnTo>
                    <a:pt x="57" y="211"/>
                  </a:lnTo>
                  <a:lnTo>
                    <a:pt x="47" y="242"/>
                  </a:lnTo>
                  <a:lnTo>
                    <a:pt x="26" y="284"/>
                  </a:lnTo>
                  <a:lnTo>
                    <a:pt x="0" y="265"/>
                  </a:lnTo>
                  <a:lnTo>
                    <a:pt x="19" y="228"/>
                  </a:lnTo>
                  <a:lnTo>
                    <a:pt x="29" y="202"/>
                  </a:lnTo>
                  <a:lnTo>
                    <a:pt x="31" y="166"/>
                  </a:lnTo>
                  <a:lnTo>
                    <a:pt x="32" y="133"/>
                  </a:lnTo>
                  <a:lnTo>
                    <a:pt x="36" y="93"/>
                  </a:lnTo>
                  <a:lnTo>
                    <a:pt x="42" y="63"/>
                  </a:lnTo>
                  <a:lnTo>
                    <a:pt x="50" y="36"/>
                  </a:lnTo>
                  <a:lnTo>
                    <a:pt x="65" y="16"/>
                  </a:lnTo>
                  <a:lnTo>
                    <a:pt x="83" y="3"/>
                  </a:lnTo>
                  <a:close/>
                </a:path>
              </a:pathLst>
            </a:custGeom>
            <a:solidFill>
              <a:srgbClr val="FF0000"/>
            </a:solidFill>
            <a:ln w="9525">
              <a:noFill/>
              <a:round/>
              <a:headEnd/>
              <a:tailEnd/>
            </a:ln>
          </p:spPr>
          <p:txBody>
            <a:bodyPr/>
            <a:lstStyle/>
            <a:p>
              <a:endParaRPr lang="cs-CZ"/>
            </a:p>
          </p:txBody>
        </p:sp>
        <p:sp>
          <p:nvSpPr>
            <p:cNvPr id="11366" name="Freeform 252"/>
            <p:cNvSpPr>
              <a:spLocks/>
            </p:cNvSpPr>
            <p:nvPr/>
          </p:nvSpPr>
          <p:spPr bwMode="auto">
            <a:xfrm>
              <a:off x="1627" y="1565"/>
              <a:ext cx="489" cy="867"/>
            </a:xfrm>
            <a:custGeom>
              <a:avLst/>
              <a:gdLst>
                <a:gd name="T0" fmla="*/ 234 w 978"/>
                <a:gd name="T1" fmla="*/ 18 h 1735"/>
                <a:gd name="T2" fmla="*/ 195 w 978"/>
                <a:gd name="T3" fmla="*/ 0 h 1735"/>
                <a:gd name="T4" fmla="*/ 141 w 978"/>
                <a:gd name="T5" fmla="*/ 23 h 1735"/>
                <a:gd name="T6" fmla="*/ 100 w 978"/>
                <a:gd name="T7" fmla="*/ 24 h 1735"/>
                <a:gd name="T8" fmla="*/ 98 w 978"/>
                <a:gd name="T9" fmla="*/ 29 h 1735"/>
                <a:gd name="T10" fmla="*/ 100 w 978"/>
                <a:gd name="T11" fmla="*/ 28 h 1735"/>
                <a:gd name="T12" fmla="*/ 125 w 978"/>
                <a:gd name="T13" fmla="*/ 33 h 1735"/>
                <a:gd name="T14" fmla="*/ 94 w 978"/>
                <a:gd name="T15" fmla="*/ 66 h 1735"/>
                <a:gd name="T16" fmla="*/ 74 w 978"/>
                <a:gd name="T17" fmla="*/ 65 h 1735"/>
                <a:gd name="T18" fmla="*/ 93 w 978"/>
                <a:gd name="T19" fmla="*/ 68 h 1735"/>
                <a:gd name="T20" fmla="*/ 71 w 978"/>
                <a:gd name="T21" fmla="*/ 99 h 1735"/>
                <a:gd name="T22" fmla="*/ 83 w 978"/>
                <a:gd name="T23" fmla="*/ 100 h 1735"/>
                <a:gd name="T24" fmla="*/ 61 w 978"/>
                <a:gd name="T25" fmla="*/ 140 h 1735"/>
                <a:gd name="T26" fmla="*/ 39 w 978"/>
                <a:gd name="T27" fmla="*/ 175 h 1735"/>
                <a:gd name="T28" fmla="*/ 52 w 978"/>
                <a:gd name="T29" fmla="*/ 163 h 1735"/>
                <a:gd name="T30" fmla="*/ 49 w 978"/>
                <a:gd name="T31" fmla="*/ 204 h 1735"/>
                <a:gd name="T32" fmla="*/ 53 w 978"/>
                <a:gd name="T33" fmla="*/ 200 h 1735"/>
                <a:gd name="T34" fmla="*/ 62 w 978"/>
                <a:gd name="T35" fmla="*/ 144 h 1735"/>
                <a:gd name="T36" fmla="*/ 79 w 978"/>
                <a:gd name="T37" fmla="*/ 120 h 1735"/>
                <a:gd name="T38" fmla="*/ 62 w 978"/>
                <a:gd name="T39" fmla="*/ 221 h 1735"/>
                <a:gd name="T40" fmla="*/ 39 w 978"/>
                <a:gd name="T41" fmla="*/ 265 h 1735"/>
                <a:gd name="T42" fmla="*/ 37 w 978"/>
                <a:gd name="T43" fmla="*/ 237 h 1735"/>
                <a:gd name="T44" fmla="*/ 29 w 978"/>
                <a:gd name="T45" fmla="*/ 260 h 1735"/>
                <a:gd name="T46" fmla="*/ 30 w 978"/>
                <a:gd name="T47" fmla="*/ 261 h 1735"/>
                <a:gd name="T48" fmla="*/ 41 w 978"/>
                <a:gd name="T49" fmla="*/ 274 h 1735"/>
                <a:gd name="T50" fmla="*/ 21 w 978"/>
                <a:gd name="T51" fmla="*/ 300 h 1735"/>
                <a:gd name="T52" fmla="*/ 15 w 978"/>
                <a:gd name="T53" fmla="*/ 348 h 1735"/>
                <a:gd name="T54" fmla="*/ 8 w 978"/>
                <a:gd name="T55" fmla="*/ 391 h 1735"/>
                <a:gd name="T56" fmla="*/ 21 w 978"/>
                <a:gd name="T57" fmla="*/ 341 h 1735"/>
                <a:gd name="T58" fmla="*/ 26 w 978"/>
                <a:gd name="T59" fmla="*/ 298 h 1735"/>
                <a:gd name="T60" fmla="*/ 49 w 978"/>
                <a:gd name="T61" fmla="*/ 303 h 1735"/>
                <a:gd name="T62" fmla="*/ 33 w 978"/>
                <a:gd name="T63" fmla="*/ 322 h 1735"/>
                <a:gd name="T64" fmla="*/ 23 w 978"/>
                <a:gd name="T65" fmla="*/ 363 h 1735"/>
                <a:gd name="T66" fmla="*/ 12 w 978"/>
                <a:gd name="T67" fmla="*/ 415 h 1735"/>
                <a:gd name="T68" fmla="*/ 15 w 978"/>
                <a:gd name="T69" fmla="*/ 416 h 1735"/>
                <a:gd name="T70" fmla="*/ 14 w 978"/>
                <a:gd name="T71" fmla="*/ 424 h 1735"/>
                <a:gd name="T72" fmla="*/ 24 w 978"/>
                <a:gd name="T73" fmla="*/ 375 h 1735"/>
                <a:gd name="T74" fmla="*/ 33 w 978"/>
                <a:gd name="T75" fmla="*/ 327 h 1735"/>
                <a:gd name="T76" fmla="*/ 51 w 978"/>
                <a:gd name="T77" fmla="*/ 324 h 1735"/>
                <a:gd name="T78" fmla="*/ 34 w 978"/>
                <a:gd name="T79" fmla="*/ 370 h 1735"/>
                <a:gd name="T80" fmla="*/ 25 w 978"/>
                <a:gd name="T81" fmla="*/ 405 h 1735"/>
                <a:gd name="T82" fmla="*/ 27 w 978"/>
                <a:gd name="T83" fmla="*/ 408 h 1735"/>
                <a:gd name="T84" fmla="*/ 44 w 978"/>
                <a:gd name="T85" fmla="*/ 357 h 1735"/>
                <a:gd name="T86" fmla="*/ 54 w 978"/>
                <a:gd name="T87" fmla="*/ 310 h 1735"/>
                <a:gd name="T88" fmla="*/ 51 w 978"/>
                <a:gd name="T89" fmla="*/ 292 h 1735"/>
                <a:gd name="T90" fmla="*/ 61 w 978"/>
                <a:gd name="T91" fmla="*/ 236 h 1735"/>
                <a:gd name="T92" fmla="*/ 78 w 978"/>
                <a:gd name="T93" fmla="*/ 172 h 1735"/>
                <a:gd name="T94" fmla="*/ 82 w 978"/>
                <a:gd name="T95" fmla="*/ 216 h 1735"/>
                <a:gd name="T96" fmla="*/ 61 w 978"/>
                <a:gd name="T97" fmla="*/ 265 h 1735"/>
                <a:gd name="T98" fmla="*/ 63 w 978"/>
                <a:gd name="T99" fmla="*/ 258 h 1735"/>
                <a:gd name="T100" fmla="*/ 83 w 978"/>
                <a:gd name="T101" fmla="*/ 218 h 1735"/>
                <a:gd name="T102" fmla="*/ 82 w 978"/>
                <a:gd name="T103" fmla="*/ 170 h 1735"/>
                <a:gd name="T104" fmla="*/ 87 w 978"/>
                <a:gd name="T105" fmla="*/ 105 h 1735"/>
                <a:gd name="T106" fmla="*/ 103 w 978"/>
                <a:gd name="T107" fmla="*/ 59 h 1735"/>
                <a:gd name="T108" fmla="*/ 119 w 978"/>
                <a:gd name="T109" fmla="*/ 90 h 1735"/>
                <a:gd name="T110" fmla="*/ 113 w 978"/>
                <a:gd name="T111" fmla="*/ 142 h 1735"/>
                <a:gd name="T112" fmla="*/ 115 w 978"/>
                <a:gd name="T113" fmla="*/ 159 h 1735"/>
                <a:gd name="T114" fmla="*/ 122 w 978"/>
                <a:gd name="T115" fmla="*/ 110 h 1735"/>
                <a:gd name="T116" fmla="*/ 114 w 978"/>
                <a:gd name="T117" fmla="*/ 61 h 1735"/>
                <a:gd name="T118" fmla="*/ 134 w 978"/>
                <a:gd name="T119" fmla="*/ 32 h 1735"/>
                <a:gd name="T120" fmla="*/ 176 w 978"/>
                <a:gd name="T121" fmla="*/ 9 h 1735"/>
                <a:gd name="T122" fmla="*/ 213 w 978"/>
                <a:gd name="T123" fmla="*/ 9 h 1735"/>
                <a:gd name="T124" fmla="*/ 234 w 978"/>
                <a:gd name="T125" fmla="*/ 35 h 173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78"/>
                <a:gd name="T190" fmla="*/ 0 h 1735"/>
                <a:gd name="T191" fmla="*/ 978 w 978"/>
                <a:gd name="T192" fmla="*/ 1735 h 173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78" h="1735">
                  <a:moveTo>
                    <a:pt x="978" y="265"/>
                  </a:moveTo>
                  <a:lnTo>
                    <a:pt x="972" y="200"/>
                  </a:lnTo>
                  <a:lnTo>
                    <a:pt x="964" y="151"/>
                  </a:lnTo>
                  <a:lnTo>
                    <a:pt x="961" y="130"/>
                  </a:lnTo>
                  <a:lnTo>
                    <a:pt x="954" y="111"/>
                  </a:lnTo>
                  <a:lnTo>
                    <a:pt x="946" y="93"/>
                  </a:lnTo>
                  <a:lnTo>
                    <a:pt x="935" y="73"/>
                  </a:lnTo>
                  <a:lnTo>
                    <a:pt x="918" y="55"/>
                  </a:lnTo>
                  <a:lnTo>
                    <a:pt x="904" y="41"/>
                  </a:lnTo>
                  <a:lnTo>
                    <a:pt x="887" y="28"/>
                  </a:lnTo>
                  <a:lnTo>
                    <a:pt x="866" y="16"/>
                  </a:lnTo>
                  <a:lnTo>
                    <a:pt x="845" y="8"/>
                  </a:lnTo>
                  <a:lnTo>
                    <a:pt x="826" y="3"/>
                  </a:lnTo>
                  <a:lnTo>
                    <a:pt x="779" y="0"/>
                  </a:lnTo>
                  <a:lnTo>
                    <a:pt x="736" y="8"/>
                  </a:lnTo>
                  <a:lnTo>
                    <a:pt x="704" y="18"/>
                  </a:lnTo>
                  <a:lnTo>
                    <a:pt x="675" y="31"/>
                  </a:lnTo>
                  <a:lnTo>
                    <a:pt x="655" y="39"/>
                  </a:lnTo>
                  <a:lnTo>
                    <a:pt x="629" y="54"/>
                  </a:lnTo>
                  <a:lnTo>
                    <a:pt x="595" y="73"/>
                  </a:lnTo>
                  <a:lnTo>
                    <a:pt x="561" y="93"/>
                  </a:lnTo>
                  <a:lnTo>
                    <a:pt x="543" y="104"/>
                  </a:lnTo>
                  <a:lnTo>
                    <a:pt x="530" y="106"/>
                  </a:lnTo>
                  <a:lnTo>
                    <a:pt x="489" y="101"/>
                  </a:lnTo>
                  <a:lnTo>
                    <a:pt x="457" y="98"/>
                  </a:lnTo>
                  <a:lnTo>
                    <a:pt x="434" y="98"/>
                  </a:lnTo>
                  <a:lnTo>
                    <a:pt x="415" y="98"/>
                  </a:lnTo>
                  <a:lnTo>
                    <a:pt x="400" y="98"/>
                  </a:lnTo>
                  <a:lnTo>
                    <a:pt x="376" y="103"/>
                  </a:lnTo>
                  <a:lnTo>
                    <a:pt x="359" y="111"/>
                  </a:lnTo>
                  <a:lnTo>
                    <a:pt x="340" y="127"/>
                  </a:lnTo>
                  <a:lnTo>
                    <a:pt x="356" y="117"/>
                  </a:lnTo>
                  <a:lnTo>
                    <a:pt x="369" y="112"/>
                  </a:lnTo>
                  <a:lnTo>
                    <a:pt x="384" y="111"/>
                  </a:lnTo>
                  <a:lnTo>
                    <a:pt x="389" y="119"/>
                  </a:lnTo>
                  <a:lnTo>
                    <a:pt x="390" y="133"/>
                  </a:lnTo>
                  <a:lnTo>
                    <a:pt x="385" y="148"/>
                  </a:lnTo>
                  <a:lnTo>
                    <a:pt x="376" y="166"/>
                  </a:lnTo>
                  <a:lnTo>
                    <a:pt x="387" y="153"/>
                  </a:lnTo>
                  <a:lnTo>
                    <a:pt x="394" y="142"/>
                  </a:lnTo>
                  <a:lnTo>
                    <a:pt x="398" y="125"/>
                  </a:lnTo>
                  <a:lnTo>
                    <a:pt x="397" y="112"/>
                  </a:lnTo>
                  <a:lnTo>
                    <a:pt x="405" y="107"/>
                  </a:lnTo>
                  <a:lnTo>
                    <a:pt x="423" y="106"/>
                  </a:lnTo>
                  <a:lnTo>
                    <a:pt x="444" y="106"/>
                  </a:lnTo>
                  <a:lnTo>
                    <a:pt x="465" y="106"/>
                  </a:lnTo>
                  <a:lnTo>
                    <a:pt x="499" y="111"/>
                  </a:lnTo>
                  <a:lnTo>
                    <a:pt x="524" y="117"/>
                  </a:lnTo>
                  <a:lnTo>
                    <a:pt x="501" y="133"/>
                  </a:lnTo>
                  <a:lnTo>
                    <a:pt x="465" y="158"/>
                  </a:lnTo>
                  <a:lnTo>
                    <a:pt x="442" y="177"/>
                  </a:lnTo>
                  <a:lnTo>
                    <a:pt x="424" y="192"/>
                  </a:lnTo>
                  <a:lnTo>
                    <a:pt x="410" y="210"/>
                  </a:lnTo>
                  <a:lnTo>
                    <a:pt x="398" y="225"/>
                  </a:lnTo>
                  <a:lnTo>
                    <a:pt x="385" y="244"/>
                  </a:lnTo>
                  <a:lnTo>
                    <a:pt x="376" y="264"/>
                  </a:lnTo>
                  <a:lnTo>
                    <a:pt x="337" y="249"/>
                  </a:lnTo>
                  <a:lnTo>
                    <a:pt x="327" y="226"/>
                  </a:lnTo>
                  <a:lnTo>
                    <a:pt x="319" y="212"/>
                  </a:lnTo>
                  <a:lnTo>
                    <a:pt x="322" y="228"/>
                  </a:lnTo>
                  <a:lnTo>
                    <a:pt x="325" y="247"/>
                  </a:lnTo>
                  <a:lnTo>
                    <a:pt x="314" y="257"/>
                  </a:lnTo>
                  <a:lnTo>
                    <a:pt x="296" y="262"/>
                  </a:lnTo>
                  <a:lnTo>
                    <a:pt x="277" y="262"/>
                  </a:lnTo>
                  <a:lnTo>
                    <a:pt x="296" y="267"/>
                  </a:lnTo>
                  <a:lnTo>
                    <a:pt x="309" y="267"/>
                  </a:lnTo>
                  <a:lnTo>
                    <a:pt x="322" y="260"/>
                  </a:lnTo>
                  <a:lnTo>
                    <a:pt x="330" y="254"/>
                  </a:lnTo>
                  <a:lnTo>
                    <a:pt x="350" y="262"/>
                  </a:lnTo>
                  <a:lnTo>
                    <a:pt x="371" y="272"/>
                  </a:lnTo>
                  <a:lnTo>
                    <a:pt x="364" y="290"/>
                  </a:lnTo>
                  <a:lnTo>
                    <a:pt x="355" y="314"/>
                  </a:lnTo>
                  <a:lnTo>
                    <a:pt x="345" y="343"/>
                  </a:lnTo>
                  <a:lnTo>
                    <a:pt x="332" y="389"/>
                  </a:lnTo>
                  <a:lnTo>
                    <a:pt x="316" y="387"/>
                  </a:lnTo>
                  <a:lnTo>
                    <a:pt x="298" y="389"/>
                  </a:lnTo>
                  <a:lnTo>
                    <a:pt x="281" y="397"/>
                  </a:lnTo>
                  <a:lnTo>
                    <a:pt x="268" y="403"/>
                  </a:lnTo>
                  <a:lnTo>
                    <a:pt x="257" y="421"/>
                  </a:lnTo>
                  <a:lnTo>
                    <a:pt x="272" y="407"/>
                  </a:lnTo>
                  <a:lnTo>
                    <a:pt x="286" y="400"/>
                  </a:lnTo>
                  <a:lnTo>
                    <a:pt x="294" y="397"/>
                  </a:lnTo>
                  <a:lnTo>
                    <a:pt x="311" y="395"/>
                  </a:lnTo>
                  <a:lnTo>
                    <a:pt x="329" y="402"/>
                  </a:lnTo>
                  <a:lnTo>
                    <a:pt x="322" y="429"/>
                  </a:lnTo>
                  <a:lnTo>
                    <a:pt x="299" y="444"/>
                  </a:lnTo>
                  <a:lnTo>
                    <a:pt x="286" y="457"/>
                  </a:lnTo>
                  <a:lnTo>
                    <a:pt x="273" y="477"/>
                  </a:lnTo>
                  <a:lnTo>
                    <a:pt x="262" y="498"/>
                  </a:lnTo>
                  <a:lnTo>
                    <a:pt x="251" y="527"/>
                  </a:lnTo>
                  <a:lnTo>
                    <a:pt x="241" y="561"/>
                  </a:lnTo>
                  <a:lnTo>
                    <a:pt x="231" y="600"/>
                  </a:lnTo>
                  <a:lnTo>
                    <a:pt x="221" y="642"/>
                  </a:lnTo>
                  <a:lnTo>
                    <a:pt x="203" y="642"/>
                  </a:lnTo>
                  <a:lnTo>
                    <a:pt x="187" y="651"/>
                  </a:lnTo>
                  <a:lnTo>
                    <a:pt x="174" y="662"/>
                  </a:lnTo>
                  <a:lnTo>
                    <a:pt x="164" y="677"/>
                  </a:lnTo>
                  <a:lnTo>
                    <a:pt x="153" y="701"/>
                  </a:lnTo>
                  <a:lnTo>
                    <a:pt x="143" y="734"/>
                  </a:lnTo>
                  <a:lnTo>
                    <a:pt x="151" y="712"/>
                  </a:lnTo>
                  <a:lnTo>
                    <a:pt x="161" y="696"/>
                  </a:lnTo>
                  <a:lnTo>
                    <a:pt x="173" y="678"/>
                  </a:lnTo>
                  <a:lnTo>
                    <a:pt x="181" y="667"/>
                  </a:lnTo>
                  <a:lnTo>
                    <a:pt x="192" y="659"/>
                  </a:lnTo>
                  <a:lnTo>
                    <a:pt x="207" y="652"/>
                  </a:lnTo>
                  <a:lnTo>
                    <a:pt x="218" y="654"/>
                  </a:lnTo>
                  <a:lnTo>
                    <a:pt x="215" y="683"/>
                  </a:lnTo>
                  <a:lnTo>
                    <a:pt x="212" y="709"/>
                  </a:lnTo>
                  <a:lnTo>
                    <a:pt x="208" y="734"/>
                  </a:lnTo>
                  <a:lnTo>
                    <a:pt x="205" y="768"/>
                  </a:lnTo>
                  <a:lnTo>
                    <a:pt x="203" y="802"/>
                  </a:lnTo>
                  <a:lnTo>
                    <a:pt x="195" y="818"/>
                  </a:lnTo>
                  <a:lnTo>
                    <a:pt x="168" y="839"/>
                  </a:lnTo>
                  <a:lnTo>
                    <a:pt x="199" y="821"/>
                  </a:lnTo>
                  <a:lnTo>
                    <a:pt x="207" y="810"/>
                  </a:lnTo>
                  <a:lnTo>
                    <a:pt x="215" y="823"/>
                  </a:lnTo>
                  <a:lnTo>
                    <a:pt x="223" y="856"/>
                  </a:lnTo>
                  <a:lnTo>
                    <a:pt x="218" y="828"/>
                  </a:lnTo>
                  <a:lnTo>
                    <a:pt x="210" y="800"/>
                  </a:lnTo>
                  <a:lnTo>
                    <a:pt x="213" y="768"/>
                  </a:lnTo>
                  <a:lnTo>
                    <a:pt x="218" y="732"/>
                  </a:lnTo>
                  <a:lnTo>
                    <a:pt x="223" y="698"/>
                  </a:lnTo>
                  <a:lnTo>
                    <a:pt x="229" y="664"/>
                  </a:lnTo>
                  <a:lnTo>
                    <a:pt x="234" y="639"/>
                  </a:lnTo>
                  <a:lnTo>
                    <a:pt x="241" y="610"/>
                  </a:lnTo>
                  <a:lnTo>
                    <a:pt x="249" y="577"/>
                  </a:lnTo>
                  <a:lnTo>
                    <a:pt x="259" y="543"/>
                  </a:lnTo>
                  <a:lnTo>
                    <a:pt x="265" y="524"/>
                  </a:lnTo>
                  <a:lnTo>
                    <a:pt x="278" y="498"/>
                  </a:lnTo>
                  <a:lnTo>
                    <a:pt x="290" y="480"/>
                  </a:lnTo>
                  <a:lnTo>
                    <a:pt x="304" y="465"/>
                  </a:lnTo>
                  <a:lnTo>
                    <a:pt x="317" y="457"/>
                  </a:lnTo>
                  <a:lnTo>
                    <a:pt x="314" y="480"/>
                  </a:lnTo>
                  <a:lnTo>
                    <a:pt x="309" y="512"/>
                  </a:lnTo>
                  <a:lnTo>
                    <a:pt x="301" y="560"/>
                  </a:lnTo>
                  <a:lnTo>
                    <a:pt x="294" y="613"/>
                  </a:lnTo>
                  <a:lnTo>
                    <a:pt x="288" y="660"/>
                  </a:lnTo>
                  <a:lnTo>
                    <a:pt x="270" y="777"/>
                  </a:lnTo>
                  <a:lnTo>
                    <a:pt x="259" y="852"/>
                  </a:lnTo>
                  <a:lnTo>
                    <a:pt x="251" y="886"/>
                  </a:lnTo>
                  <a:lnTo>
                    <a:pt x="241" y="912"/>
                  </a:lnTo>
                  <a:lnTo>
                    <a:pt x="225" y="950"/>
                  </a:lnTo>
                  <a:lnTo>
                    <a:pt x="210" y="984"/>
                  </a:lnTo>
                  <a:lnTo>
                    <a:pt x="197" y="1017"/>
                  </a:lnTo>
                  <a:lnTo>
                    <a:pt x="179" y="1062"/>
                  </a:lnTo>
                  <a:lnTo>
                    <a:pt x="166" y="1065"/>
                  </a:lnTo>
                  <a:lnTo>
                    <a:pt x="155" y="1062"/>
                  </a:lnTo>
                  <a:lnTo>
                    <a:pt x="145" y="1052"/>
                  </a:lnTo>
                  <a:lnTo>
                    <a:pt x="138" y="1038"/>
                  </a:lnTo>
                  <a:lnTo>
                    <a:pt x="140" y="1025"/>
                  </a:lnTo>
                  <a:lnTo>
                    <a:pt x="147" y="1002"/>
                  </a:lnTo>
                  <a:lnTo>
                    <a:pt x="150" y="979"/>
                  </a:lnTo>
                  <a:lnTo>
                    <a:pt x="137" y="961"/>
                  </a:lnTo>
                  <a:lnTo>
                    <a:pt x="145" y="948"/>
                  </a:lnTo>
                  <a:lnTo>
                    <a:pt x="142" y="930"/>
                  </a:lnTo>
                  <a:lnTo>
                    <a:pt x="140" y="948"/>
                  </a:lnTo>
                  <a:lnTo>
                    <a:pt x="129" y="961"/>
                  </a:lnTo>
                  <a:lnTo>
                    <a:pt x="140" y="979"/>
                  </a:lnTo>
                  <a:lnTo>
                    <a:pt x="138" y="997"/>
                  </a:lnTo>
                  <a:lnTo>
                    <a:pt x="130" y="1033"/>
                  </a:lnTo>
                  <a:lnTo>
                    <a:pt x="114" y="1041"/>
                  </a:lnTo>
                  <a:lnTo>
                    <a:pt x="99" y="1049"/>
                  </a:lnTo>
                  <a:lnTo>
                    <a:pt x="91" y="1059"/>
                  </a:lnTo>
                  <a:lnTo>
                    <a:pt x="86" y="1072"/>
                  </a:lnTo>
                  <a:lnTo>
                    <a:pt x="83" y="1090"/>
                  </a:lnTo>
                  <a:lnTo>
                    <a:pt x="93" y="1067"/>
                  </a:lnTo>
                  <a:lnTo>
                    <a:pt x="104" y="1054"/>
                  </a:lnTo>
                  <a:lnTo>
                    <a:pt x="119" y="1047"/>
                  </a:lnTo>
                  <a:lnTo>
                    <a:pt x="129" y="1046"/>
                  </a:lnTo>
                  <a:lnTo>
                    <a:pt x="134" y="1056"/>
                  </a:lnTo>
                  <a:lnTo>
                    <a:pt x="140" y="1065"/>
                  </a:lnTo>
                  <a:lnTo>
                    <a:pt x="148" y="1073"/>
                  </a:lnTo>
                  <a:lnTo>
                    <a:pt x="160" y="1080"/>
                  </a:lnTo>
                  <a:lnTo>
                    <a:pt x="173" y="1080"/>
                  </a:lnTo>
                  <a:lnTo>
                    <a:pt x="164" y="1099"/>
                  </a:lnTo>
                  <a:lnTo>
                    <a:pt x="153" y="1116"/>
                  </a:lnTo>
                  <a:lnTo>
                    <a:pt x="140" y="1132"/>
                  </a:lnTo>
                  <a:lnTo>
                    <a:pt x="122" y="1155"/>
                  </a:lnTo>
                  <a:lnTo>
                    <a:pt x="109" y="1169"/>
                  </a:lnTo>
                  <a:lnTo>
                    <a:pt x="96" y="1182"/>
                  </a:lnTo>
                  <a:lnTo>
                    <a:pt x="88" y="1191"/>
                  </a:lnTo>
                  <a:lnTo>
                    <a:pt x="83" y="1200"/>
                  </a:lnTo>
                  <a:lnTo>
                    <a:pt x="82" y="1213"/>
                  </a:lnTo>
                  <a:lnTo>
                    <a:pt x="78" y="1288"/>
                  </a:lnTo>
                  <a:lnTo>
                    <a:pt x="77" y="1330"/>
                  </a:lnTo>
                  <a:lnTo>
                    <a:pt x="75" y="1345"/>
                  </a:lnTo>
                  <a:lnTo>
                    <a:pt x="75" y="1355"/>
                  </a:lnTo>
                  <a:lnTo>
                    <a:pt x="69" y="1374"/>
                  </a:lnTo>
                  <a:lnTo>
                    <a:pt x="60" y="1394"/>
                  </a:lnTo>
                  <a:lnTo>
                    <a:pt x="52" y="1407"/>
                  </a:lnTo>
                  <a:lnTo>
                    <a:pt x="39" y="1425"/>
                  </a:lnTo>
                  <a:lnTo>
                    <a:pt x="30" y="1436"/>
                  </a:lnTo>
                  <a:lnTo>
                    <a:pt x="28" y="1530"/>
                  </a:lnTo>
                  <a:lnTo>
                    <a:pt x="0" y="1550"/>
                  </a:lnTo>
                  <a:lnTo>
                    <a:pt x="28" y="1534"/>
                  </a:lnTo>
                  <a:lnTo>
                    <a:pt x="30" y="1565"/>
                  </a:lnTo>
                  <a:lnTo>
                    <a:pt x="34" y="1457"/>
                  </a:lnTo>
                  <a:lnTo>
                    <a:pt x="36" y="1438"/>
                  </a:lnTo>
                  <a:lnTo>
                    <a:pt x="51" y="1422"/>
                  </a:lnTo>
                  <a:lnTo>
                    <a:pt x="59" y="1410"/>
                  </a:lnTo>
                  <a:lnTo>
                    <a:pt x="69" y="1395"/>
                  </a:lnTo>
                  <a:lnTo>
                    <a:pt x="77" y="1381"/>
                  </a:lnTo>
                  <a:lnTo>
                    <a:pt x="82" y="1366"/>
                  </a:lnTo>
                  <a:lnTo>
                    <a:pt x="85" y="1352"/>
                  </a:lnTo>
                  <a:lnTo>
                    <a:pt x="86" y="1330"/>
                  </a:lnTo>
                  <a:lnTo>
                    <a:pt x="88" y="1309"/>
                  </a:lnTo>
                  <a:lnTo>
                    <a:pt x="91" y="1257"/>
                  </a:lnTo>
                  <a:lnTo>
                    <a:pt x="93" y="1212"/>
                  </a:lnTo>
                  <a:lnTo>
                    <a:pt x="96" y="1200"/>
                  </a:lnTo>
                  <a:lnTo>
                    <a:pt x="103" y="1192"/>
                  </a:lnTo>
                  <a:lnTo>
                    <a:pt x="117" y="1178"/>
                  </a:lnTo>
                  <a:lnTo>
                    <a:pt x="132" y="1163"/>
                  </a:lnTo>
                  <a:lnTo>
                    <a:pt x="145" y="1145"/>
                  </a:lnTo>
                  <a:lnTo>
                    <a:pt x="174" y="1109"/>
                  </a:lnTo>
                  <a:lnTo>
                    <a:pt x="184" y="1150"/>
                  </a:lnTo>
                  <a:lnTo>
                    <a:pt x="190" y="1192"/>
                  </a:lnTo>
                  <a:lnTo>
                    <a:pt x="194" y="1213"/>
                  </a:lnTo>
                  <a:lnTo>
                    <a:pt x="177" y="1228"/>
                  </a:lnTo>
                  <a:lnTo>
                    <a:pt x="163" y="1244"/>
                  </a:lnTo>
                  <a:lnTo>
                    <a:pt x="151" y="1244"/>
                  </a:lnTo>
                  <a:lnTo>
                    <a:pt x="124" y="1239"/>
                  </a:lnTo>
                  <a:lnTo>
                    <a:pt x="158" y="1251"/>
                  </a:lnTo>
                  <a:lnTo>
                    <a:pt x="150" y="1262"/>
                  </a:lnTo>
                  <a:lnTo>
                    <a:pt x="130" y="1291"/>
                  </a:lnTo>
                  <a:lnTo>
                    <a:pt x="116" y="1316"/>
                  </a:lnTo>
                  <a:lnTo>
                    <a:pt x="106" y="1340"/>
                  </a:lnTo>
                  <a:lnTo>
                    <a:pt x="99" y="1361"/>
                  </a:lnTo>
                  <a:lnTo>
                    <a:pt x="95" y="1382"/>
                  </a:lnTo>
                  <a:lnTo>
                    <a:pt x="91" y="1410"/>
                  </a:lnTo>
                  <a:lnTo>
                    <a:pt x="90" y="1428"/>
                  </a:lnTo>
                  <a:lnTo>
                    <a:pt x="91" y="1454"/>
                  </a:lnTo>
                  <a:lnTo>
                    <a:pt x="90" y="1477"/>
                  </a:lnTo>
                  <a:lnTo>
                    <a:pt x="90" y="1493"/>
                  </a:lnTo>
                  <a:lnTo>
                    <a:pt x="85" y="1527"/>
                  </a:lnTo>
                  <a:lnTo>
                    <a:pt x="75" y="1543"/>
                  </a:lnTo>
                  <a:lnTo>
                    <a:pt x="69" y="1555"/>
                  </a:lnTo>
                  <a:lnTo>
                    <a:pt x="60" y="1656"/>
                  </a:lnTo>
                  <a:lnTo>
                    <a:pt x="46" y="1662"/>
                  </a:lnTo>
                  <a:lnTo>
                    <a:pt x="33" y="1670"/>
                  </a:lnTo>
                  <a:lnTo>
                    <a:pt x="21" y="1674"/>
                  </a:lnTo>
                  <a:lnTo>
                    <a:pt x="5" y="1667"/>
                  </a:lnTo>
                  <a:lnTo>
                    <a:pt x="21" y="1678"/>
                  </a:lnTo>
                  <a:lnTo>
                    <a:pt x="34" y="1675"/>
                  </a:lnTo>
                  <a:lnTo>
                    <a:pt x="47" y="1669"/>
                  </a:lnTo>
                  <a:lnTo>
                    <a:pt x="60" y="1664"/>
                  </a:lnTo>
                  <a:lnTo>
                    <a:pt x="57" y="1678"/>
                  </a:lnTo>
                  <a:lnTo>
                    <a:pt x="51" y="1695"/>
                  </a:lnTo>
                  <a:lnTo>
                    <a:pt x="36" y="1716"/>
                  </a:lnTo>
                  <a:lnTo>
                    <a:pt x="17" y="1735"/>
                  </a:lnTo>
                  <a:lnTo>
                    <a:pt x="36" y="1719"/>
                  </a:lnTo>
                  <a:lnTo>
                    <a:pt x="47" y="1709"/>
                  </a:lnTo>
                  <a:lnTo>
                    <a:pt x="54" y="1698"/>
                  </a:lnTo>
                  <a:lnTo>
                    <a:pt x="62" y="1685"/>
                  </a:lnTo>
                  <a:lnTo>
                    <a:pt x="69" y="1656"/>
                  </a:lnTo>
                  <a:lnTo>
                    <a:pt x="73" y="1587"/>
                  </a:lnTo>
                  <a:lnTo>
                    <a:pt x="75" y="1558"/>
                  </a:lnTo>
                  <a:lnTo>
                    <a:pt x="83" y="1545"/>
                  </a:lnTo>
                  <a:lnTo>
                    <a:pt x="91" y="1534"/>
                  </a:lnTo>
                  <a:lnTo>
                    <a:pt x="96" y="1501"/>
                  </a:lnTo>
                  <a:lnTo>
                    <a:pt x="99" y="1467"/>
                  </a:lnTo>
                  <a:lnTo>
                    <a:pt x="99" y="1436"/>
                  </a:lnTo>
                  <a:lnTo>
                    <a:pt x="103" y="1404"/>
                  </a:lnTo>
                  <a:lnTo>
                    <a:pt x="104" y="1382"/>
                  </a:lnTo>
                  <a:lnTo>
                    <a:pt x="112" y="1352"/>
                  </a:lnTo>
                  <a:lnTo>
                    <a:pt x="121" y="1327"/>
                  </a:lnTo>
                  <a:lnTo>
                    <a:pt x="130" y="1308"/>
                  </a:lnTo>
                  <a:lnTo>
                    <a:pt x="147" y="1285"/>
                  </a:lnTo>
                  <a:lnTo>
                    <a:pt x="164" y="1259"/>
                  </a:lnTo>
                  <a:lnTo>
                    <a:pt x="179" y="1241"/>
                  </a:lnTo>
                  <a:lnTo>
                    <a:pt x="192" y="1231"/>
                  </a:lnTo>
                  <a:lnTo>
                    <a:pt x="200" y="1234"/>
                  </a:lnTo>
                  <a:lnTo>
                    <a:pt x="202" y="1267"/>
                  </a:lnTo>
                  <a:lnTo>
                    <a:pt x="202" y="1298"/>
                  </a:lnTo>
                  <a:lnTo>
                    <a:pt x="200" y="1324"/>
                  </a:lnTo>
                  <a:lnTo>
                    <a:pt x="197" y="1343"/>
                  </a:lnTo>
                  <a:lnTo>
                    <a:pt x="192" y="1363"/>
                  </a:lnTo>
                  <a:lnTo>
                    <a:pt x="181" y="1392"/>
                  </a:lnTo>
                  <a:lnTo>
                    <a:pt x="164" y="1422"/>
                  </a:lnTo>
                  <a:lnTo>
                    <a:pt x="148" y="1451"/>
                  </a:lnTo>
                  <a:lnTo>
                    <a:pt x="134" y="1482"/>
                  </a:lnTo>
                  <a:lnTo>
                    <a:pt x="119" y="1516"/>
                  </a:lnTo>
                  <a:lnTo>
                    <a:pt x="112" y="1537"/>
                  </a:lnTo>
                  <a:lnTo>
                    <a:pt x="109" y="1550"/>
                  </a:lnTo>
                  <a:lnTo>
                    <a:pt x="104" y="1586"/>
                  </a:lnTo>
                  <a:lnTo>
                    <a:pt x="101" y="1617"/>
                  </a:lnTo>
                  <a:lnTo>
                    <a:pt x="77" y="1630"/>
                  </a:lnTo>
                  <a:lnTo>
                    <a:pt x="99" y="1622"/>
                  </a:lnTo>
                  <a:lnTo>
                    <a:pt x="98" y="1638"/>
                  </a:lnTo>
                  <a:lnTo>
                    <a:pt x="95" y="1657"/>
                  </a:lnTo>
                  <a:lnTo>
                    <a:pt x="88" y="1677"/>
                  </a:lnTo>
                  <a:lnTo>
                    <a:pt x="78" y="1701"/>
                  </a:lnTo>
                  <a:lnTo>
                    <a:pt x="95" y="1670"/>
                  </a:lnTo>
                  <a:lnTo>
                    <a:pt x="103" y="1646"/>
                  </a:lnTo>
                  <a:lnTo>
                    <a:pt x="106" y="1633"/>
                  </a:lnTo>
                  <a:lnTo>
                    <a:pt x="109" y="1613"/>
                  </a:lnTo>
                  <a:lnTo>
                    <a:pt x="111" y="1594"/>
                  </a:lnTo>
                  <a:lnTo>
                    <a:pt x="117" y="1560"/>
                  </a:lnTo>
                  <a:lnTo>
                    <a:pt x="124" y="1535"/>
                  </a:lnTo>
                  <a:lnTo>
                    <a:pt x="138" y="1501"/>
                  </a:lnTo>
                  <a:lnTo>
                    <a:pt x="156" y="1467"/>
                  </a:lnTo>
                  <a:lnTo>
                    <a:pt x="176" y="1430"/>
                  </a:lnTo>
                  <a:lnTo>
                    <a:pt x="187" y="1409"/>
                  </a:lnTo>
                  <a:lnTo>
                    <a:pt x="199" y="1384"/>
                  </a:lnTo>
                  <a:lnTo>
                    <a:pt x="207" y="1366"/>
                  </a:lnTo>
                  <a:lnTo>
                    <a:pt x="212" y="1343"/>
                  </a:lnTo>
                  <a:lnTo>
                    <a:pt x="213" y="1316"/>
                  </a:lnTo>
                  <a:lnTo>
                    <a:pt x="215" y="1285"/>
                  </a:lnTo>
                  <a:lnTo>
                    <a:pt x="213" y="1243"/>
                  </a:lnTo>
                  <a:lnTo>
                    <a:pt x="210" y="1217"/>
                  </a:lnTo>
                  <a:lnTo>
                    <a:pt x="223" y="1205"/>
                  </a:lnTo>
                  <a:lnTo>
                    <a:pt x="239" y="1204"/>
                  </a:lnTo>
                  <a:lnTo>
                    <a:pt x="262" y="1204"/>
                  </a:lnTo>
                  <a:lnTo>
                    <a:pt x="223" y="1199"/>
                  </a:lnTo>
                  <a:lnTo>
                    <a:pt x="207" y="1205"/>
                  </a:lnTo>
                  <a:lnTo>
                    <a:pt x="202" y="1171"/>
                  </a:lnTo>
                  <a:lnTo>
                    <a:pt x="197" y="1140"/>
                  </a:lnTo>
                  <a:lnTo>
                    <a:pt x="186" y="1096"/>
                  </a:lnTo>
                  <a:lnTo>
                    <a:pt x="194" y="1072"/>
                  </a:lnTo>
                  <a:lnTo>
                    <a:pt x="208" y="1028"/>
                  </a:lnTo>
                  <a:lnTo>
                    <a:pt x="220" y="1000"/>
                  </a:lnTo>
                  <a:lnTo>
                    <a:pt x="231" y="974"/>
                  </a:lnTo>
                  <a:lnTo>
                    <a:pt x="242" y="947"/>
                  </a:lnTo>
                  <a:lnTo>
                    <a:pt x="255" y="919"/>
                  </a:lnTo>
                  <a:lnTo>
                    <a:pt x="267" y="888"/>
                  </a:lnTo>
                  <a:lnTo>
                    <a:pt x="273" y="862"/>
                  </a:lnTo>
                  <a:lnTo>
                    <a:pt x="278" y="831"/>
                  </a:lnTo>
                  <a:lnTo>
                    <a:pt x="290" y="760"/>
                  </a:lnTo>
                  <a:lnTo>
                    <a:pt x="301" y="688"/>
                  </a:lnTo>
                  <a:lnTo>
                    <a:pt x="311" y="690"/>
                  </a:lnTo>
                  <a:lnTo>
                    <a:pt x="317" y="695"/>
                  </a:lnTo>
                  <a:lnTo>
                    <a:pt x="325" y="706"/>
                  </a:lnTo>
                  <a:lnTo>
                    <a:pt x="329" y="721"/>
                  </a:lnTo>
                  <a:lnTo>
                    <a:pt x="330" y="761"/>
                  </a:lnTo>
                  <a:lnTo>
                    <a:pt x="325" y="803"/>
                  </a:lnTo>
                  <a:lnTo>
                    <a:pt x="325" y="839"/>
                  </a:lnTo>
                  <a:lnTo>
                    <a:pt x="325" y="865"/>
                  </a:lnTo>
                  <a:lnTo>
                    <a:pt x="322" y="880"/>
                  </a:lnTo>
                  <a:lnTo>
                    <a:pt x="316" y="896"/>
                  </a:lnTo>
                  <a:lnTo>
                    <a:pt x="301" y="921"/>
                  </a:lnTo>
                  <a:lnTo>
                    <a:pt x="285" y="953"/>
                  </a:lnTo>
                  <a:lnTo>
                    <a:pt x="262" y="995"/>
                  </a:lnTo>
                  <a:lnTo>
                    <a:pt x="249" y="1033"/>
                  </a:lnTo>
                  <a:lnTo>
                    <a:pt x="244" y="1062"/>
                  </a:lnTo>
                  <a:lnTo>
                    <a:pt x="236" y="1088"/>
                  </a:lnTo>
                  <a:lnTo>
                    <a:pt x="231" y="1121"/>
                  </a:lnTo>
                  <a:lnTo>
                    <a:pt x="212" y="1174"/>
                  </a:lnTo>
                  <a:lnTo>
                    <a:pt x="229" y="1134"/>
                  </a:lnTo>
                  <a:lnTo>
                    <a:pt x="241" y="1091"/>
                  </a:lnTo>
                  <a:lnTo>
                    <a:pt x="251" y="1064"/>
                  </a:lnTo>
                  <a:lnTo>
                    <a:pt x="255" y="1034"/>
                  </a:lnTo>
                  <a:lnTo>
                    <a:pt x="264" y="1010"/>
                  </a:lnTo>
                  <a:lnTo>
                    <a:pt x="275" y="986"/>
                  </a:lnTo>
                  <a:lnTo>
                    <a:pt x="290" y="956"/>
                  </a:lnTo>
                  <a:lnTo>
                    <a:pt x="307" y="924"/>
                  </a:lnTo>
                  <a:lnTo>
                    <a:pt x="320" y="904"/>
                  </a:lnTo>
                  <a:lnTo>
                    <a:pt x="329" y="886"/>
                  </a:lnTo>
                  <a:lnTo>
                    <a:pt x="332" y="872"/>
                  </a:lnTo>
                  <a:lnTo>
                    <a:pt x="332" y="839"/>
                  </a:lnTo>
                  <a:lnTo>
                    <a:pt x="332" y="815"/>
                  </a:lnTo>
                  <a:lnTo>
                    <a:pt x="338" y="766"/>
                  </a:lnTo>
                  <a:lnTo>
                    <a:pt x="338" y="740"/>
                  </a:lnTo>
                  <a:lnTo>
                    <a:pt x="337" y="712"/>
                  </a:lnTo>
                  <a:lnTo>
                    <a:pt x="333" y="695"/>
                  </a:lnTo>
                  <a:lnTo>
                    <a:pt x="327" y="683"/>
                  </a:lnTo>
                  <a:lnTo>
                    <a:pt x="316" y="672"/>
                  </a:lnTo>
                  <a:lnTo>
                    <a:pt x="304" y="667"/>
                  </a:lnTo>
                  <a:lnTo>
                    <a:pt x="312" y="610"/>
                  </a:lnTo>
                  <a:lnTo>
                    <a:pt x="324" y="535"/>
                  </a:lnTo>
                  <a:lnTo>
                    <a:pt x="333" y="483"/>
                  </a:lnTo>
                  <a:lnTo>
                    <a:pt x="342" y="444"/>
                  </a:lnTo>
                  <a:lnTo>
                    <a:pt x="346" y="420"/>
                  </a:lnTo>
                  <a:lnTo>
                    <a:pt x="355" y="382"/>
                  </a:lnTo>
                  <a:lnTo>
                    <a:pt x="363" y="356"/>
                  </a:lnTo>
                  <a:lnTo>
                    <a:pt x="372" y="324"/>
                  </a:lnTo>
                  <a:lnTo>
                    <a:pt x="382" y="298"/>
                  </a:lnTo>
                  <a:lnTo>
                    <a:pt x="390" y="275"/>
                  </a:lnTo>
                  <a:lnTo>
                    <a:pt x="400" y="254"/>
                  </a:lnTo>
                  <a:lnTo>
                    <a:pt x="410" y="236"/>
                  </a:lnTo>
                  <a:lnTo>
                    <a:pt x="428" y="213"/>
                  </a:lnTo>
                  <a:lnTo>
                    <a:pt x="433" y="238"/>
                  </a:lnTo>
                  <a:lnTo>
                    <a:pt x="442" y="262"/>
                  </a:lnTo>
                  <a:lnTo>
                    <a:pt x="449" y="281"/>
                  </a:lnTo>
                  <a:lnTo>
                    <a:pt x="457" y="303"/>
                  </a:lnTo>
                  <a:lnTo>
                    <a:pt x="468" y="329"/>
                  </a:lnTo>
                  <a:lnTo>
                    <a:pt x="475" y="360"/>
                  </a:lnTo>
                  <a:lnTo>
                    <a:pt x="476" y="397"/>
                  </a:lnTo>
                  <a:lnTo>
                    <a:pt x="475" y="425"/>
                  </a:lnTo>
                  <a:lnTo>
                    <a:pt x="468" y="462"/>
                  </a:lnTo>
                  <a:lnTo>
                    <a:pt x="463" y="493"/>
                  </a:lnTo>
                  <a:lnTo>
                    <a:pt x="459" y="519"/>
                  </a:lnTo>
                  <a:lnTo>
                    <a:pt x="454" y="545"/>
                  </a:lnTo>
                  <a:lnTo>
                    <a:pt x="450" y="571"/>
                  </a:lnTo>
                  <a:lnTo>
                    <a:pt x="449" y="592"/>
                  </a:lnTo>
                  <a:lnTo>
                    <a:pt x="449" y="628"/>
                  </a:lnTo>
                  <a:lnTo>
                    <a:pt x="452" y="662"/>
                  </a:lnTo>
                  <a:lnTo>
                    <a:pt x="470" y="758"/>
                  </a:lnTo>
                  <a:lnTo>
                    <a:pt x="462" y="685"/>
                  </a:lnTo>
                  <a:lnTo>
                    <a:pt x="459" y="655"/>
                  </a:lnTo>
                  <a:lnTo>
                    <a:pt x="457" y="636"/>
                  </a:lnTo>
                  <a:lnTo>
                    <a:pt x="459" y="616"/>
                  </a:lnTo>
                  <a:lnTo>
                    <a:pt x="462" y="587"/>
                  </a:lnTo>
                  <a:lnTo>
                    <a:pt x="465" y="553"/>
                  </a:lnTo>
                  <a:lnTo>
                    <a:pt x="472" y="522"/>
                  </a:lnTo>
                  <a:lnTo>
                    <a:pt x="478" y="491"/>
                  </a:lnTo>
                  <a:lnTo>
                    <a:pt x="485" y="465"/>
                  </a:lnTo>
                  <a:lnTo>
                    <a:pt x="489" y="441"/>
                  </a:lnTo>
                  <a:lnTo>
                    <a:pt x="493" y="408"/>
                  </a:lnTo>
                  <a:lnTo>
                    <a:pt x="494" y="382"/>
                  </a:lnTo>
                  <a:lnTo>
                    <a:pt x="491" y="350"/>
                  </a:lnTo>
                  <a:lnTo>
                    <a:pt x="486" y="325"/>
                  </a:lnTo>
                  <a:lnTo>
                    <a:pt x="478" y="303"/>
                  </a:lnTo>
                  <a:lnTo>
                    <a:pt x="468" y="281"/>
                  </a:lnTo>
                  <a:lnTo>
                    <a:pt x="455" y="244"/>
                  </a:lnTo>
                  <a:lnTo>
                    <a:pt x="450" y="223"/>
                  </a:lnTo>
                  <a:lnTo>
                    <a:pt x="447" y="198"/>
                  </a:lnTo>
                  <a:lnTo>
                    <a:pt x="459" y="185"/>
                  </a:lnTo>
                  <a:lnTo>
                    <a:pt x="476" y="171"/>
                  </a:lnTo>
                  <a:lnTo>
                    <a:pt x="491" y="159"/>
                  </a:lnTo>
                  <a:lnTo>
                    <a:pt x="507" y="148"/>
                  </a:lnTo>
                  <a:lnTo>
                    <a:pt x="533" y="129"/>
                  </a:lnTo>
                  <a:lnTo>
                    <a:pt x="561" y="111"/>
                  </a:lnTo>
                  <a:lnTo>
                    <a:pt x="582" y="98"/>
                  </a:lnTo>
                  <a:lnTo>
                    <a:pt x="603" y="85"/>
                  </a:lnTo>
                  <a:lnTo>
                    <a:pt x="632" y="67"/>
                  </a:lnTo>
                  <a:lnTo>
                    <a:pt x="660" y="54"/>
                  </a:lnTo>
                  <a:lnTo>
                    <a:pt x="678" y="46"/>
                  </a:lnTo>
                  <a:lnTo>
                    <a:pt x="702" y="36"/>
                  </a:lnTo>
                  <a:lnTo>
                    <a:pt x="727" y="28"/>
                  </a:lnTo>
                  <a:lnTo>
                    <a:pt x="749" y="23"/>
                  </a:lnTo>
                  <a:lnTo>
                    <a:pt x="772" y="20"/>
                  </a:lnTo>
                  <a:lnTo>
                    <a:pt x="792" y="21"/>
                  </a:lnTo>
                  <a:lnTo>
                    <a:pt x="811" y="24"/>
                  </a:lnTo>
                  <a:lnTo>
                    <a:pt x="829" y="29"/>
                  </a:lnTo>
                  <a:lnTo>
                    <a:pt x="850" y="36"/>
                  </a:lnTo>
                  <a:lnTo>
                    <a:pt x="871" y="49"/>
                  </a:lnTo>
                  <a:lnTo>
                    <a:pt x="886" y="62"/>
                  </a:lnTo>
                  <a:lnTo>
                    <a:pt x="900" y="77"/>
                  </a:lnTo>
                  <a:lnTo>
                    <a:pt x="912" y="91"/>
                  </a:lnTo>
                  <a:lnTo>
                    <a:pt x="922" y="106"/>
                  </a:lnTo>
                  <a:lnTo>
                    <a:pt x="928" y="122"/>
                  </a:lnTo>
                  <a:lnTo>
                    <a:pt x="933" y="140"/>
                  </a:lnTo>
                  <a:lnTo>
                    <a:pt x="936" y="156"/>
                  </a:lnTo>
                  <a:lnTo>
                    <a:pt x="939" y="184"/>
                  </a:lnTo>
                  <a:lnTo>
                    <a:pt x="941" y="205"/>
                  </a:lnTo>
                  <a:lnTo>
                    <a:pt x="944" y="268"/>
                  </a:lnTo>
                  <a:lnTo>
                    <a:pt x="978" y="265"/>
                  </a:lnTo>
                  <a:close/>
                </a:path>
              </a:pathLst>
            </a:custGeom>
            <a:solidFill>
              <a:srgbClr val="0000FF"/>
            </a:solidFill>
            <a:ln w="9525">
              <a:noFill/>
              <a:round/>
              <a:headEnd/>
              <a:tailEnd/>
            </a:ln>
          </p:spPr>
          <p:txBody>
            <a:bodyPr/>
            <a:lstStyle/>
            <a:p>
              <a:endParaRPr lang="cs-CZ"/>
            </a:p>
          </p:txBody>
        </p:sp>
        <p:sp>
          <p:nvSpPr>
            <p:cNvPr id="11367" name="Freeform 253"/>
            <p:cNvSpPr>
              <a:spLocks/>
            </p:cNvSpPr>
            <p:nvPr/>
          </p:nvSpPr>
          <p:spPr bwMode="auto">
            <a:xfrm>
              <a:off x="2162" y="1602"/>
              <a:ext cx="165" cy="323"/>
            </a:xfrm>
            <a:custGeom>
              <a:avLst/>
              <a:gdLst>
                <a:gd name="T0" fmla="*/ 11 w 332"/>
                <a:gd name="T1" fmla="*/ 0 h 646"/>
                <a:gd name="T2" fmla="*/ 15 w 332"/>
                <a:gd name="T3" fmla="*/ 1 h 646"/>
                <a:gd name="T4" fmla="*/ 20 w 332"/>
                <a:gd name="T5" fmla="*/ 3 h 646"/>
                <a:gd name="T6" fmla="*/ 25 w 332"/>
                <a:gd name="T7" fmla="*/ 5 h 646"/>
                <a:gd name="T8" fmla="*/ 29 w 332"/>
                <a:gd name="T9" fmla="*/ 7 h 646"/>
                <a:gd name="T10" fmla="*/ 33 w 332"/>
                <a:gd name="T11" fmla="*/ 11 h 646"/>
                <a:gd name="T12" fmla="*/ 39 w 332"/>
                <a:gd name="T13" fmla="*/ 15 h 646"/>
                <a:gd name="T14" fmla="*/ 43 w 332"/>
                <a:gd name="T15" fmla="*/ 19 h 646"/>
                <a:gd name="T16" fmla="*/ 47 w 332"/>
                <a:gd name="T17" fmla="*/ 23 h 646"/>
                <a:gd name="T18" fmla="*/ 51 w 332"/>
                <a:gd name="T19" fmla="*/ 29 h 646"/>
                <a:gd name="T20" fmla="*/ 56 w 332"/>
                <a:gd name="T21" fmla="*/ 36 h 646"/>
                <a:gd name="T22" fmla="*/ 59 w 332"/>
                <a:gd name="T23" fmla="*/ 40 h 646"/>
                <a:gd name="T24" fmla="*/ 63 w 332"/>
                <a:gd name="T25" fmla="*/ 48 h 646"/>
                <a:gd name="T26" fmla="*/ 67 w 332"/>
                <a:gd name="T27" fmla="*/ 57 h 646"/>
                <a:gd name="T28" fmla="*/ 71 w 332"/>
                <a:gd name="T29" fmla="*/ 68 h 646"/>
                <a:gd name="T30" fmla="*/ 74 w 332"/>
                <a:gd name="T31" fmla="*/ 78 h 646"/>
                <a:gd name="T32" fmla="*/ 77 w 332"/>
                <a:gd name="T33" fmla="*/ 87 h 646"/>
                <a:gd name="T34" fmla="*/ 79 w 332"/>
                <a:gd name="T35" fmla="*/ 96 h 646"/>
                <a:gd name="T36" fmla="*/ 80 w 332"/>
                <a:gd name="T37" fmla="*/ 103 h 646"/>
                <a:gd name="T38" fmla="*/ 81 w 332"/>
                <a:gd name="T39" fmla="*/ 110 h 646"/>
                <a:gd name="T40" fmla="*/ 82 w 332"/>
                <a:gd name="T41" fmla="*/ 121 h 646"/>
                <a:gd name="T42" fmla="*/ 82 w 332"/>
                <a:gd name="T43" fmla="*/ 133 h 646"/>
                <a:gd name="T44" fmla="*/ 82 w 332"/>
                <a:gd name="T45" fmla="*/ 143 h 646"/>
                <a:gd name="T46" fmla="*/ 82 w 332"/>
                <a:gd name="T47" fmla="*/ 148 h 646"/>
                <a:gd name="T48" fmla="*/ 82 w 332"/>
                <a:gd name="T49" fmla="*/ 152 h 646"/>
                <a:gd name="T50" fmla="*/ 81 w 332"/>
                <a:gd name="T51" fmla="*/ 154 h 646"/>
                <a:gd name="T52" fmla="*/ 81 w 332"/>
                <a:gd name="T53" fmla="*/ 156 h 646"/>
                <a:gd name="T54" fmla="*/ 80 w 332"/>
                <a:gd name="T55" fmla="*/ 159 h 646"/>
                <a:gd name="T56" fmla="*/ 78 w 332"/>
                <a:gd name="T57" fmla="*/ 161 h 646"/>
                <a:gd name="T58" fmla="*/ 76 w 332"/>
                <a:gd name="T59" fmla="*/ 162 h 646"/>
                <a:gd name="T60" fmla="*/ 73 w 332"/>
                <a:gd name="T61" fmla="*/ 162 h 646"/>
                <a:gd name="T62" fmla="*/ 71 w 332"/>
                <a:gd name="T63" fmla="*/ 161 h 646"/>
                <a:gd name="T64" fmla="*/ 67 w 332"/>
                <a:gd name="T65" fmla="*/ 159 h 646"/>
                <a:gd name="T66" fmla="*/ 64 w 332"/>
                <a:gd name="T67" fmla="*/ 156 h 646"/>
                <a:gd name="T68" fmla="*/ 61 w 332"/>
                <a:gd name="T69" fmla="*/ 153 h 646"/>
                <a:gd name="T70" fmla="*/ 56 w 332"/>
                <a:gd name="T71" fmla="*/ 150 h 646"/>
                <a:gd name="T72" fmla="*/ 51 w 332"/>
                <a:gd name="T73" fmla="*/ 148 h 646"/>
                <a:gd name="T74" fmla="*/ 46 w 332"/>
                <a:gd name="T75" fmla="*/ 147 h 646"/>
                <a:gd name="T76" fmla="*/ 38 w 332"/>
                <a:gd name="T77" fmla="*/ 145 h 646"/>
                <a:gd name="T78" fmla="*/ 30 w 332"/>
                <a:gd name="T79" fmla="*/ 143 h 646"/>
                <a:gd name="T80" fmla="*/ 25 w 332"/>
                <a:gd name="T81" fmla="*/ 141 h 646"/>
                <a:gd name="T82" fmla="*/ 20 w 332"/>
                <a:gd name="T83" fmla="*/ 139 h 646"/>
                <a:gd name="T84" fmla="*/ 17 w 332"/>
                <a:gd name="T85" fmla="*/ 136 h 646"/>
                <a:gd name="T86" fmla="*/ 15 w 332"/>
                <a:gd name="T87" fmla="*/ 132 h 646"/>
                <a:gd name="T88" fmla="*/ 14 w 332"/>
                <a:gd name="T89" fmla="*/ 130 h 646"/>
                <a:gd name="T90" fmla="*/ 13 w 332"/>
                <a:gd name="T91" fmla="*/ 125 h 646"/>
                <a:gd name="T92" fmla="*/ 13 w 332"/>
                <a:gd name="T93" fmla="*/ 122 h 646"/>
                <a:gd name="T94" fmla="*/ 14 w 332"/>
                <a:gd name="T95" fmla="*/ 107 h 646"/>
                <a:gd name="T96" fmla="*/ 13 w 332"/>
                <a:gd name="T97" fmla="*/ 96 h 646"/>
                <a:gd name="T98" fmla="*/ 12 w 332"/>
                <a:gd name="T99" fmla="*/ 82 h 646"/>
                <a:gd name="T100" fmla="*/ 11 w 332"/>
                <a:gd name="T101" fmla="*/ 69 h 646"/>
                <a:gd name="T102" fmla="*/ 9 w 332"/>
                <a:gd name="T103" fmla="*/ 57 h 646"/>
                <a:gd name="T104" fmla="*/ 7 w 332"/>
                <a:gd name="T105" fmla="*/ 47 h 646"/>
                <a:gd name="T106" fmla="*/ 6 w 332"/>
                <a:gd name="T107" fmla="*/ 39 h 646"/>
                <a:gd name="T108" fmla="*/ 3 w 332"/>
                <a:gd name="T109" fmla="*/ 27 h 646"/>
                <a:gd name="T110" fmla="*/ 2 w 332"/>
                <a:gd name="T111" fmla="*/ 21 h 646"/>
                <a:gd name="T112" fmla="*/ 1 w 332"/>
                <a:gd name="T113" fmla="*/ 14 h 646"/>
                <a:gd name="T114" fmla="*/ 0 w 332"/>
                <a:gd name="T115" fmla="*/ 9 h 646"/>
                <a:gd name="T116" fmla="*/ 0 w 332"/>
                <a:gd name="T117" fmla="*/ 5 h 646"/>
                <a:gd name="T118" fmla="*/ 1 w 332"/>
                <a:gd name="T119" fmla="*/ 3 h 646"/>
                <a:gd name="T120" fmla="*/ 4 w 332"/>
                <a:gd name="T121" fmla="*/ 1 h 646"/>
                <a:gd name="T122" fmla="*/ 7 w 332"/>
                <a:gd name="T123" fmla="*/ 0 h 646"/>
                <a:gd name="T124" fmla="*/ 11 w 332"/>
                <a:gd name="T125" fmla="*/ 0 h 64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32"/>
                <a:gd name="T190" fmla="*/ 0 h 646"/>
                <a:gd name="T191" fmla="*/ 332 w 332"/>
                <a:gd name="T192" fmla="*/ 646 h 64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32" h="646">
                  <a:moveTo>
                    <a:pt x="44" y="0"/>
                  </a:moveTo>
                  <a:lnTo>
                    <a:pt x="61" y="3"/>
                  </a:lnTo>
                  <a:lnTo>
                    <a:pt x="82" y="11"/>
                  </a:lnTo>
                  <a:lnTo>
                    <a:pt x="101" y="21"/>
                  </a:lnTo>
                  <a:lnTo>
                    <a:pt x="117" y="31"/>
                  </a:lnTo>
                  <a:lnTo>
                    <a:pt x="135" y="44"/>
                  </a:lnTo>
                  <a:lnTo>
                    <a:pt x="156" y="60"/>
                  </a:lnTo>
                  <a:lnTo>
                    <a:pt x="174" y="76"/>
                  </a:lnTo>
                  <a:lnTo>
                    <a:pt x="191" y="94"/>
                  </a:lnTo>
                  <a:lnTo>
                    <a:pt x="208" y="117"/>
                  </a:lnTo>
                  <a:lnTo>
                    <a:pt x="225" y="141"/>
                  </a:lnTo>
                  <a:lnTo>
                    <a:pt x="238" y="163"/>
                  </a:lnTo>
                  <a:lnTo>
                    <a:pt x="254" y="192"/>
                  </a:lnTo>
                  <a:lnTo>
                    <a:pt x="272" y="231"/>
                  </a:lnTo>
                  <a:lnTo>
                    <a:pt x="286" y="270"/>
                  </a:lnTo>
                  <a:lnTo>
                    <a:pt x="299" y="312"/>
                  </a:lnTo>
                  <a:lnTo>
                    <a:pt x="309" y="350"/>
                  </a:lnTo>
                  <a:lnTo>
                    <a:pt x="317" y="385"/>
                  </a:lnTo>
                  <a:lnTo>
                    <a:pt x="322" y="415"/>
                  </a:lnTo>
                  <a:lnTo>
                    <a:pt x="325" y="442"/>
                  </a:lnTo>
                  <a:lnTo>
                    <a:pt x="330" y="486"/>
                  </a:lnTo>
                  <a:lnTo>
                    <a:pt x="332" y="530"/>
                  </a:lnTo>
                  <a:lnTo>
                    <a:pt x="332" y="572"/>
                  </a:lnTo>
                  <a:lnTo>
                    <a:pt x="330" y="589"/>
                  </a:lnTo>
                  <a:lnTo>
                    <a:pt x="329" y="608"/>
                  </a:lnTo>
                  <a:lnTo>
                    <a:pt x="327" y="616"/>
                  </a:lnTo>
                  <a:lnTo>
                    <a:pt x="325" y="624"/>
                  </a:lnTo>
                  <a:lnTo>
                    <a:pt x="322" y="634"/>
                  </a:lnTo>
                  <a:lnTo>
                    <a:pt x="316" y="641"/>
                  </a:lnTo>
                  <a:lnTo>
                    <a:pt x="306" y="646"/>
                  </a:lnTo>
                  <a:lnTo>
                    <a:pt x="296" y="646"/>
                  </a:lnTo>
                  <a:lnTo>
                    <a:pt x="285" y="642"/>
                  </a:lnTo>
                  <a:lnTo>
                    <a:pt x="272" y="633"/>
                  </a:lnTo>
                  <a:lnTo>
                    <a:pt x="260" y="621"/>
                  </a:lnTo>
                  <a:lnTo>
                    <a:pt x="246" y="611"/>
                  </a:lnTo>
                  <a:lnTo>
                    <a:pt x="226" y="598"/>
                  </a:lnTo>
                  <a:lnTo>
                    <a:pt x="207" y="590"/>
                  </a:lnTo>
                  <a:lnTo>
                    <a:pt x="186" y="585"/>
                  </a:lnTo>
                  <a:lnTo>
                    <a:pt x="153" y="577"/>
                  </a:lnTo>
                  <a:lnTo>
                    <a:pt x="122" y="571"/>
                  </a:lnTo>
                  <a:lnTo>
                    <a:pt x="103" y="563"/>
                  </a:lnTo>
                  <a:lnTo>
                    <a:pt x="83" y="553"/>
                  </a:lnTo>
                  <a:lnTo>
                    <a:pt x="69" y="541"/>
                  </a:lnTo>
                  <a:lnTo>
                    <a:pt x="61" y="528"/>
                  </a:lnTo>
                  <a:lnTo>
                    <a:pt x="56" y="517"/>
                  </a:lnTo>
                  <a:lnTo>
                    <a:pt x="54" y="502"/>
                  </a:lnTo>
                  <a:lnTo>
                    <a:pt x="54" y="489"/>
                  </a:lnTo>
                  <a:lnTo>
                    <a:pt x="56" y="431"/>
                  </a:lnTo>
                  <a:lnTo>
                    <a:pt x="54" y="384"/>
                  </a:lnTo>
                  <a:lnTo>
                    <a:pt x="49" y="328"/>
                  </a:lnTo>
                  <a:lnTo>
                    <a:pt x="44" y="275"/>
                  </a:lnTo>
                  <a:lnTo>
                    <a:pt x="38" y="231"/>
                  </a:lnTo>
                  <a:lnTo>
                    <a:pt x="31" y="190"/>
                  </a:lnTo>
                  <a:lnTo>
                    <a:pt x="25" y="156"/>
                  </a:lnTo>
                  <a:lnTo>
                    <a:pt x="15" y="109"/>
                  </a:lnTo>
                  <a:lnTo>
                    <a:pt x="10" y="84"/>
                  </a:lnTo>
                  <a:lnTo>
                    <a:pt x="4" y="57"/>
                  </a:lnTo>
                  <a:lnTo>
                    <a:pt x="0" y="34"/>
                  </a:lnTo>
                  <a:lnTo>
                    <a:pt x="2" y="19"/>
                  </a:lnTo>
                  <a:lnTo>
                    <a:pt x="7" y="10"/>
                  </a:lnTo>
                  <a:lnTo>
                    <a:pt x="17" y="3"/>
                  </a:lnTo>
                  <a:lnTo>
                    <a:pt x="31" y="0"/>
                  </a:lnTo>
                  <a:lnTo>
                    <a:pt x="44" y="0"/>
                  </a:lnTo>
                  <a:close/>
                </a:path>
              </a:pathLst>
            </a:custGeom>
            <a:solidFill>
              <a:srgbClr val="FF9FBF"/>
            </a:solidFill>
            <a:ln w="9525">
              <a:noFill/>
              <a:round/>
              <a:headEnd/>
              <a:tailEnd/>
            </a:ln>
          </p:spPr>
          <p:txBody>
            <a:bodyPr/>
            <a:lstStyle/>
            <a:p>
              <a:endParaRPr lang="cs-CZ"/>
            </a:p>
          </p:txBody>
        </p:sp>
        <p:sp>
          <p:nvSpPr>
            <p:cNvPr id="11368" name="Freeform 254"/>
            <p:cNvSpPr>
              <a:spLocks/>
            </p:cNvSpPr>
            <p:nvPr/>
          </p:nvSpPr>
          <p:spPr bwMode="auto">
            <a:xfrm>
              <a:off x="1872" y="1602"/>
              <a:ext cx="165" cy="323"/>
            </a:xfrm>
            <a:custGeom>
              <a:avLst/>
              <a:gdLst>
                <a:gd name="T0" fmla="*/ 71 w 332"/>
                <a:gd name="T1" fmla="*/ 0 h 646"/>
                <a:gd name="T2" fmla="*/ 67 w 332"/>
                <a:gd name="T3" fmla="*/ 1 h 646"/>
                <a:gd name="T4" fmla="*/ 62 w 332"/>
                <a:gd name="T5" fmla="*/ 3 h 646"/>
                <a:gd name="T6" fmla="*/ 57 w 332"/>
                <a:gd name="T7" fmla="*/ 5 h 646"/>
                <a:gd name="T8" fmla="*/ 53 w 332"/>
                <a:gd name="T9" fmla="*/ 7 h 646"/>
                <a:gd name="T10" fmla="*/ 49 w 332"/>
                <a:gd name="T11" fmla="*/ 11 h 646"/>
                <a:gd name="T12" fmla="*/ 43 w 332"/>
                <a:gd name="T13" fmla="*/ 15 h 646"/>
                <a:gd name="T14" fmla="*/ 39 w 332"/>
                <a:gd name="T15" fmla="*/ 19 h 646"/>
                <a:gd name="T16" fmla="*/ 35 w 332"/>
                <a:gd name="T17" fmla="*/ 23 h 646"/>
                <a:gd name="T18" fmla="*/ 31 w 332"/>
                <a:gd name="T19" fmla="*/ 29 h 646"/>
                <a:gd name="T20" fmla="*/ 27 w 332"/>
                <a:gd name="T21" fmla="*/ 36 h 646"/>
                <a:gd name="T22" fmla="*/ 23 w 332"/>
                <a:gd name="T23" fmla="*/ 40 h 646"/>
                <a:gd name="T24" fmla="*/ 19 w 332"/>
                <a:gd name="T25" fmla="*/ 48 h 646"/>
                <a:gd name="T26" fmla="*/ 15 w 332"/>
                <a:gd name="T27" fmla="*/ 57 h 646"/>
                <a:gd name="T28" fmla="*/ 11 w 332"/>
                <a:gd name="T29" fmla="*/ 68 h 646"/>
                <a:gd name="T30" fmla="*/ 8 w 332"/>
                <a:gd name="T31" fmla="*/ 78 h 646"/>
                <a:gd name="T32" fmla="*/ 5 w 332"/>
                <a:gd name="T33" fmla="*/ 87 h 646"/>
                <a:gd name="T34" fmla="*/ 3 w 332"/>
                <a:gd name="T35" fmla="*/ 96 h 646"/>
                <a:gd name="T36" fmla="*/ 2 w 332"/>
                <a:gd name="T37" fmla="*/ 103 h 646"/>
                <a:gd name="T38" fmla="*/ 1 w 332"/>
                <a:gd name="T39" fmla="*/ 110 h 646"/>
                <a:gd name="T40" fmla="*/ 0 w 332"/>
                <a:gd name="T41" fmla="*/ 121 h 646"/>
                <a:gd name="T42" fmla="*/ 0 w 332"/>
                <a:gd name="T43" fmla="*/ 133 h 646"/>
                <a:gd name="T44" fmla="*/ 0 w 332"/>
                <a:gd name="T45" fmla="*/ 143 h 646"/>
                <a:gd name="T46" fmla="*/ 0 w 332"/>
                <a:gd name="T47" fmla="*/ 148 h 646"/>
                <a:gd name="T48" fmla="*/ 1 w 332"/>
                <a:gd name="T49" fmla="*/ 152 h 646"/>
                <a:gd name="T50" fmla="*/ 1 w 332"/>
                <a:gd name="T51" fmla="*/ 154 h 646"/>
                <a:gd name="T52" fmla="*/ 1 w 332"/>
                <a:gd name="T53" fmla="*/ 156 h 646"/>
                <a:gd name="T54" fmla="*/ 2 w 332"/>
                <a:gd name="T55" fmla="*/ 159 h 646"/>
                <a:gd name="T56" fmla="*/ 4 w 332"/>
                <a:gd name="T57" fmla="*/ 161 h 646"/>
                <a:gd name="T58" fmla="*/ 6 w 332"/>
                <a:gd name="T59" fmla="*/ 162 h 646"/>
                <a:gd name="T60" fmla="*/ 9 w 332"/>
                <a:gd name="T61" fmla="*/ 162 h 646"/>
                <a:gd name="T62" fmla="*/ 12 w 332"/>
                <a:gd name="T63" fmla="*/ 161 h 646"/>
                <a:gd name="T64" fmla="*/ 15 w 332"/>
                <a:gd name="T65" fmla="*/ 159 h 646"/>
                <a:gd name="T66" fmla="*/ 18 w 332"/>
                <a:gd name="T67" fmla="*/ 156 h 646"/>
                <a:gd name="T68" fmla="*/ 21 w 332"/>
                <a:gd name="T69" fmla="*/ 153 h 646"/>
                <a:gd name="T70" fmla="*/ 26 w 332"/>
                <a:gd name="T71" fmla="*/ 150 h 646"/>
                <a:gd name="T72" fmla="*/ 31 w 332"/>
                <a:gd name="T73" fmla="*/ 148 h 646"/>
                <a:gd name="T74" fmla="*/ 36 w 332"/>
                <a:gd name="T75" fmla="*/ 147 h 646"/>
                <a:gd name="T76" fmla="*/ 44 w 332"/>
                <a:gd name="T77" fmla="*/ 145 h 646"/>
                <a:gd name="T78" fmla="*/ 52 w 332"/>
                <a:gd name="T79" fmla="*/ 143 h 646"/>
                <a:gd name="T80" fmla="*/ 57 w 332"/>
                <a:gd name="T81" fmla="*/ 141 h 646"/>
                <a:gd name="T82" fmla="*/ 62 w 332"/>
                <a:gd name="T83" fmla="*/ 139 h 646"/>
                <a:gd name="T84" fmla="*/ 65 w 332"/>
                <a:gd name="T85" fmla="*/ 136 h 646"/>
                <a:gd name="T86" fmla="*/ 67 w 332"/>
                <a:gd name="T87" fmla="*/ 132 h 646"/>
                <a:gd name="T88" fmla="*/ 69 w 332"/>
                <a:gd name="T89" fmla="*/ 130 h 646"/>
                <a:gd name="T90" fmla="*/ 69 w 332"/>
                <a:gd name="T91" fmla="*/ 125 h 646"/>
                <a:gd name="T92" fmla="*/ 69 w 332"/>
                <a:gd name="T93" fmla="*/ 122 h 646"/>
                <a:gd name="T94" fmla="*/ 69 w 332"/>
                <a:gd name="T95" fmla="*/ 107 h 646"/>
                <a:gd name="T96" fmla="*/ 69 w 332"/>
                <a:gd name="T97" fmla="*/ 96 h 646"/>
                <a:gd name="T98" fmla="*/ 70 w 332"/>
                <a:gd name="T99" fmla="*/ 82 h 646"/>
                <a:gd name="T100" fmla="*/ 71 w 332"/>
                <a:gd name="T101" fmla="*/ 69 h 646"/>
                <a:gd name="T102" fmla="*/ 73 w 332"/>
                <a:gd name="T103" fmla="*/ 57 h 646"/>
                <a:gd name="T104" fmla="*/ 75 w 332"/>
                <a:gd name="T105" fmla="*/ 47 h 646"/>
                <a:gd name="T106" fmla="*/ 76 w 332"/>
                <a:gd name="T107" fmla="*/ 39 h 646"/>
                <a:gd name="T108" fmla="*/ 79 w 332"/>
                <a:gd name="T109" fmla="*/ 27 h 646"/>
                <a:gd name="T110" fmla="*/ 80 w 332"/>
                <a:gd name="T111" fmla="*/ 21 h 646"/>
                <a:gd name="T112" fmla="*/ 82 w 332"/>
                <a:gd name="T113" fmla="*/ 14 h 646"/>
                <a:gd name="T114" fmla="*/ 82 w 332"/>
                <a:gd name="T115" fmla="*/ 9 h 646"/>
                <a:gd name="T116" fmla="*/ 82 w 332"/>
                <a:gd name="T117" fmla="*/ 5 h 646"/>
                <a:gd name="T118" fmla="*/ 81 w 332"/>
                <a:gd name="T119" fmla="*/ 3 h 646"/>
                <a:gd name="T120" fmla="*/ 78 w 332"/>
                <a:gd name="T121" fmla="*/ 1 h 646"/>
                <a:gd name="T122" fmla="*/ 75 w 332"/>
                <a:gd name="T123" fmla="*/ 0 h 646"/>
                <a:gd name="T124" fmla="*/ 71 w 332"/>
                <a:gd name="T125" fmla="*/ 0 h 64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32"/>
                <a:gd name="T190" fmla="*/ 0 h 646"/>
                <a:gd name="T191" fmla="*/ 332 w 332"/>
                <a:gd name="T192" fmla="*/ 646 h 64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32" h="646">
                  <a:moveTo>
                    <a:pt x="288" y="0"/>
                  </a:moveTo>
                  <a:lnTo>
                    <a:pt x="272" y="3"/>
                  </a:lnTo>
                  <a:lnTo>
                    <a:pt x="251" y="11"/>
                  </a:lnTo>
                  <a:lnTo>
                    <a:pt x="231" y="21"/>
                  </a:lnTo>
                  <a:lnTo>
                    <a:pt x="215" y="31"/>
                  </a:lnTo>
                  <a:lnTo>
                    <a:pt x="197" y="44"/>
                  </a:lnTo>
                  <a:lnTo>
                    <a:pt x="176" y="60"/>
                  </a:lnTo>
                  <a:lnTo>
                    <a:pt x="158" y="76"/>
                  </a:lnTo>
                  <a:lnTo>
                    <a:pt x="142" y="94"/>
                  </a:lnTo>
                  <a:lnTo>
                    <a:pt x="124" y="117"/>
                  </a:lnTo>
                  <a:lnTo>
                    <a:pt x="108" y="141"/>
                  </a:lnTo>
                  <a:lnTo>
                    <a:pt x="95" y="163"/>
                  </a:lnTo>
                  <a:lnTo>
                    <a:pt x="78" y="192"/>
                  </a:lnTo>
                  <a:lnTo>
                    <a:pt x="61" y="231"/>
                  </a:lnTo>
                  <a:lnTo>
                    <a:pt x="46" y="270"/>
                  </a:lnTo>
                  <a:lnTo>
                    <a:pt x="33" y="312"/>
                  </a:lnTo>
                  <a:lnTo>
                    <a:pt x="23" y="350"/>
                  </a:lnTo>
                  <a:lnTo>
                    <a:pt x="15" y="385"/>
                  </a:lnTo>
                  <a:lnTo>
                    <a:pt x="10" y="415"/>
                  </a:lnTo>
                  <a:lnTo>
                    <a:pt x="7" y="442"/>
                  </a:lnTo>
                  <a:lnTo>
                    <a:pt x="2" y="486"/>
                  </a:lnTo>
                  <a:lnTo>
                    <a:pt x="0" y="530"/>
                  </a:lnTo>
                  <a:lnTo>
                    <a:pt x="0" y="572"/>
                  </a:lnTo>
                  <a:lnTo>
                    <a:pt x="2" y="589"/>
                  </a:lnTo>
                  <a:lnTo>
                    <a:pt x="4" y="608"/>
                  </a:lnTo>
                  <a:lnTo>
                    <a:pt x="5" y="616"/>
                  </a:lnTo>
                  <a:lnTo>
                    <a:pt x="7" y="624"/>
                  </a:lnTo>
                  <a:lnTo>
                    <a:pt x="10" y="634"/>
                  </a:lnTo>
                  <a:lnTo>
                    <a:pt x="17" y="641"/>
                  </a:lnTo>
                  <a:lnTo>
                    <a:pt x="26" y="646"/>
                  </a:lnTo>
                  <a:lnTo>
                    <a:pt x="36" y="646"/>
                  </a:lnTo>
                  <a:lnTo>
                    <a:pt x="48" y="642"/>
                  </a:lnTo>
                  <a:lnTo>
                    <a:pt x="61" y="633"/>
                  </a:lnTo>
                  <a:lnTo>
                    <a:pt x="72" y="621"/>
                  </a:lnTo>
                  <a:lnTo>
                    <a:pt x="87" y="611"/>
                  </a:lnTo>
                  <a:lnTo>
                    <a:pt x="106" y="598"/>
                  </a:lnTo>
                  <a:lnTo>
                    <a:pt x="125" y="590"/>
                  </a:lnTo>
                  <a:lnTo>
                    <a:pt x="147" y="585"/>
                  </a:lnTo>
                  <a:lnTo>
                    <a:pt x="179" y="577"/>
                  </a:lnTo>
                  <a:lnTo>
                    <a:pt x="210" y="571"/>
                  </a:lnTo>
                  <a:lnTo>
                    <a:pt x="229" y="563"/>
                  </a:lnTo>
                  <a:lnTo>
                    <a:pt x="249" y="553"/>
                  </a:lnTo>
                  <a:lnTo>
                    <a:pt x="264" y="541"/>
                  </a:lnTo>
                  <a:lnTo>
                    <a:pt x="272" y="528"/>
                  </a:lnTo>
                  <a:lnTo>
                    <a:pt x="277" y="517"/>
                  </a:lnTo>
                  <a:lnTo>
                    <a:pt x="278" y="502"/>
                  </a:lnTo>
                  <a:lnTo>
                    <a:pt x="278" y="489"/>
                  </a:lnTo>
                  <a:lnTo>
                    <a:pt x="277" y="431"/>
                  </a:lnTo>
                  <a:lnTo>
                    <a:pt x="278" y="384"/>
                  </a:lnTo>
                  <a:lnTo>
                    <a:pt x="283" y="328"/>
                  </a:lnTo>
                  <a:lnTo>
                    <a:pt x="288" y="275"/>
                  </a:lnTo>
                  <a:lnTo>
                    <a:pt x="294" y="231"/>
                  </a:lnTo>
                  <a:lnTo>
                    <a:pt x="301" y="190"/>
                  </a:lnTo>
                  <a:lnTo>
                    <a:pt x="307" y="156"/>
                  </a:lnTo>
                  <a:lnTo>
                    <a:pt x="317" y="109"/>
                  </a:lnTo>
                  <a:lnTo>
                    <a:pt x="322" y="84"/>
                  </a:lnTo>
                  <a:lnTo>
                    <a:pt x="329" y="57"/>
                  </a:lnTo>
                  <a:lnTo>
                    <a:pt x="332" y="34"/>
                  </a:lnTo>
                  <a:lnTo>
                    <a:pt x="330" y="19"/>
                  </a:lnTo>
                  <a:lnTo>
                    <a:pt x="325" y="10"/>
                  </a:lnTo>
                  <a:lnTo>
                    <a:pt x="316" y="3"/>
                  </a:lnTo>
                  <a:lnTo>
                    <a:pt x="301" y="0"/>
                  </a:lnTo>
                  <a:lnTo>
                    <a:pt x="288" y="0"/>
                  </a:lnTo>
                  <a:close/>
                </a:path>
              </a:pathLst>
            </a:custGeom>
            <a:solidFill>
              <a:srgbClr val="FF9FBF"/>
            </a:solidFill>
            <a:ln w="9525">
              <a:noFill/>
              <a:round/>
              <a:headEnd/>
              <a:tailEnd/>
            </a:ln>
          </p:spPr>
          <p:txBody>
            <a:bodyPr/>
            <a:lstStyle/>
            <a:p>
              <a:endParaRPr lang="cs-CZ"/>
            </a:p>
          </p:txBody>
        </p:sp>
        <p:sp>
          <p:nvSpPr>
            <p:cNvPr id="11369" name="Freeform 255"/>
            <p:cNvSpPr>
              <a:spLocks/>
            </p:cNvSpPr>
            <p:nvPr/>
          </p:nvSpPr>
          <p:spPr bwMode="auto">
            <a:xfrm>
              <a:off x="2066" y="1690"/>
              <a:ext cx="90" cy="92"/>
            </a:xfrm>
            <a:custGeom>
              <a:avLst/>
              <a:gdLst>
                <a:gd name="T0" fmla="*/ 0 w 180"/>
                <a:gd name="T1" fmla="*/ 34 h 183"/>
                <a:gd name="T2" fmla="*/ 0 w 180"/>
                <a:gd name="T3" fmla="*/ 30 h 183"/>
                <a:gd name="T4" fmla="*/ 1 w 180"/>
                <a:gd name="T5" fmla="*/ 25 h 183"/>
                <a:gd name="T6" fmla="*/ 1 w 180"/>
                <a:gd name="T7" fmla="*/ 20 h 183"/>
                <a:gd name="T8" fmla="*/ 3 w 180"/>
                <a:gd name="T9" fmla="*/ 16 h 183"/>
                <a:gd name="T10" fmla="*/ 5 w 180"/>
                <a:gd name="T11" fmla="*/ 12 h 183"/>
                <a:gd name="T12" fmla="*/ 6 w 180"/>
                <a:gd name="T13" fmla="*/ 10 h 183"/>
                <a:gd name="T14" fmla="*/ 9 w 180"/>
                <a:gd name="T15" fmla="*/ 7 h 183"/>
                <a:gd name="T16" fmla="*/ 11 w 180"/>
                <a:gd name="T17" fmla="*/ 5 h 183"/>
                <a:gd name="T18" fmla="*/ 13 w 180"/>
                <a:gd name="T19" fmla="*/ 3 h 183"/>
                <a:gd name="T20" fmla="*/ 19 w 180"/>
                <a:gd name="T21" fmla="*/ 1 h 183"/>
                <a:gd name="T22" fmla="*/ 23 w 180"/>
                <a:gd name="T23" fmla="*/ 0 h 183"/>
                <a:gd name="T24" fmla="*/ 29 w 180"/>
                <a:gd name="T25" fmla="*/ 1 h 183"/>
                <a:gd name="T26" fmla="*/ 34 w 180"/>
                <a:gd name="T27" fmla="*/ 2 h 183"/>
                <a:gd name="T28" fmla="*/ 38 w 180"/>
                <a:gd name="T29" fmla="*/ 4 h 183"/>
                <a:gd name="T30" fmla="*/ 41 w 180"/>
                <a:gd name="T31" fmla="*/ 7 h 183"/>
                <a:gd name="T32" fmla="*/ 44 w 180"/>
                <a:gd name="T33" fmla="*/ 11 h 183"/>
                <a:gd name="T34" fmla="*/ 45 w 180"/>
                <a:gd name="T35" fmla="*/ 16 h 183"/>
                <a:gd name="T36" fmla="*/ 45 w 180"/>
                <a:gd name="T37" fmla="*/ 21 h 183"/>
                <a:gd name="T38" fmla="*/ 45 w 180"/>
                <a:gd name="T39" fmla="*/ 26 h 183"/>
                <a:gd name="T40" fmla="*/ 43 w 180"/>
                <a:gd name="T41" fmla="*/ 32 h 183"/>
                <a:gd name="T42" fmla="*/ 38 w 180"/>
                <a:gd name="T43" fmla="*/ 46 h 183"/>
                <a:gd name="T44" fmla="*/ 1 w 180"/>
                <a:gd name="T45" fmla="*/ 46 h 183"/>
                <a:gd name="T46" fmla="*/ 0 w 180"/>
                <a:gd name="T47" fmla="*/ 34 h 1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80"/>
                <a:gd name="T73" fmla="*/ 0 h 183"/>
                <a:gd name="T74" fmla="*/ 180 w 180"/>
                <a:gd name="T75" fmla="*/ 183 h 1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80" h="183">
                  <a:moveTo>
                    <a:pt x="0" y="133"/>
                  </a:moveTo>
                  <a:lnTo>
                    <a:pt x="0" y="117"/>
                  </a:lnTo>
                  <a:lnTo>
                    <a:pt x="1" y="97"/>
                  </a:lnTo>
                  <a:lnTo>
                    <a:pt x="6" y="79"/>
                  </a:lnTo>
                  <a:lnTo>
                    <a:pt x="13" y="61"/>
                  </a:lnTo>
                  <a:lnTo>
                    <a:pt x="19" y="48"/>
                  </a:lnTo>
                  <a:lnTo>
                    <a:pt x="26" y="37"/>
                  </a:lnTo>
                  <a:lnTo>
                    <a:pt x="35" y="26"/>
                  </a:lnTo>
                  <a:lnTo>
                    <a:pt x="45" y="17"/>
                  </a:lnTo>
                  <a:lnTo>
                    <a:pt x="55" y="11"/>
                  </a:lnTo>
                  <a:lnTo>
                    <a:pt x="73" y="4"/>
                  </a:lnTo>
                  <a:lnTo>
                    <a:pt x="94" y="0"/>
                  </a:lnTo>
                  <a:lnTo>
                    <a:pt x="117" y="1"/>
                  </a:lnTo>
                  <a:lnTo>
                    <a:pt x="136" y="8"/>
                  </a:lnTo>
                  <a:lnTo>
                    <a:pt x="149" y="16"/>
                  </a:lnTo>
                  <a:lnTo>
                    <a:pt x="162" y="27"/>
                  </a:lnTo>
                  <a:lnTo>
                    <a:pt x="174" y="43"/>
                  </a:lnTo>
                  <a:lnTo>
                    <a:pt x="178" y="61"/>
                  </a:lnTo>
                  <a:lnTo>
                    <a:pt x="180" y="81"/>
                  </a:lnTo>
                  <a:lnTo>
                    <a:pt x="178" y="104"/>
                  </a:lnTo>
                  <a:lnTo>
                    <a:pt x="170" y="126"/>
                  </a:lnTo>
                  <a:lnTo>
                    <a:pt x="149" y="183"/>
                  </a:lnTo>
                  <a:lnTo>
                    <a:pt x="1" y="183"/>
                  </a:lnTo>
                  <a:lnTo>
                    <a:pt x="0" y="133"/>
                  </a:lnTo>
                  <a:close/>
                </a:path>
              </a:pathLst>
            </a:custGeom>
            <a:solidFill>
              <a:srgbClr val="FF0000"/>
            </a:solidFill>
            <a:ln w="9525">
              <a:noFill/>
              <a:round/>
              <a:headEnd/>
              <a:tailEnd/>
            </a:ln>
          </p:spPr>
          <p:txBody>
            <a:bodyPr/>
            <a:lstStyle/>
            <a:p>
              <a:endParaRPr lang="cs-CZ"/>
            </a:p>
          </p:txBody>
        </p:sp>
        <p:sp>
          <p:nvSpPr>
            <p:cNvPr id="11370" name="Freeform 256"/>
            <p:cNvSpPr>
              <a:spLocks/>
            </p:cNvSpPr>
            <p:nvPr/>
          </p:nvSpPr>
          <p:spPr bwMode="auto">
            <a:xfrm>
              <a:off x="2081" y="1708"/>
              <a:ext cx="63" cy="66"/>
            </a:xfrm>
            <a:custGeom>
              <a:avLst/>
              <a:gdLst>
                <a:gd name="T0" fmla="*/ 0 w 125"/>
                <a:gd name="T1" fmla="*/ 25 h 130"/>
                <a:gd name="T2" fmla="*/ 0 w 125"/>
                <a:gd name="T3" fmla="*/ 21 h 130"/>
                <a:gd name="T4" fmla="*/ 1 w 125"/>
                <a:gd name="T5" fmla="*/ 16 h 130"/>
                <a:gd name="T6" fmla="*/ 2 w 125"/>
                <a:gd name="T7" fmla="*/ 11 h 130"/>
                <a:gd name="T8" fmla="*/ 4 w 125"/>
                <a:gd name="T9" fmla="*/ 8 h 130"/>
                <a:gd name="T10" fmla="*/ 6 w 125"/>
                <a:gd name="T11" fmla="*/ 5 h 130"/>
                <a:gd name="T12" fmla="*/ 9 w 125"/>
                <a:gd name="T13" fmla="*/ 3 h 130"/>
                <a:gd name="T14" fmla="*/ 12 w 125"/>
                <a:gd name="T15" fmla="*/ 1 h 130"/>
                <a:gd name="T16" fmla="*/ 16 w 125"/>
                <a:gd name="T17" fmla="*/ 0 h 130"/>
                <a:gd name="T18" fmla="*/ 21 w 125"/>
                <a:gd name="T19" fmla="*/ 1 h 130"/>
                <a:gd name="T20" fmla="*/ 16 w 125"/>
                <a:gd name="T21" fmla="*/ 2 h 130"/>
                <a:gd name="T22" fmla="*/ 13 w 125"/>
                <a:gd name="T23" fmla="*/ 4 h 130"/>
                <a:gd name="T24" fmla="*/ 11 w 125"/>
                <a:gd name="T25" fmla="*/ 6 h 130"/>
                <a:gd name="T26" fmla="*/ 10 w 125"/>
                <a:gd name="T27" fmla="*/ 8 h 130"/>
                <a:gd name="T28" fmla="*/ 8 w 125"/>
                <a:gd name="T29" fmla="*/ 12 h 130"/>
                <a:gd name="T30" fmla="*/ 7 w 125"/>
                <a:gd name="T31" fmla="*/ 17 h 130"/>
                <a:gd name="T32" fmla="*/ 9 w 125"/>
                <a:gd name="T33" fmla="*/ 13 h 130"/>
                <a:gd name="T34" fmla="*/ 10 w 125"/>
                <a:gd name="T35" fmla="*/ 11 h 130"/>
                <a:gd name="T36" fmla="*/ 12 w 125"/>
                <a:gd name="T37" fmla="*/ 8 h 130"/>
                <a:gd name="T38" fmla="*/ 15 w 125"/>
                <a:gd name="T39" fmla="*/ 6 h 130"/>
                <a:gd name="T40" fmla="*/ 19 w 125"/>
                <a:gd name="T41" fmla="*/ 4 h 130"/>
                <a:gd name="T42" fmla="*/ 23 w 125"/>
                <a:gd name="T43" fmla="*/ 3 h 130"/>
                <a:gd name="T44" fmla="*/ 26 w 125"/>
                <a:gd name="T45" fmla="*/ 3 h 130"/>
                <a:gd name="T46" fmla="*/ 30 w 125"/>
                <a:gd name="T47" fmla="*/ 4 h 130"/>
                <a:gd name="T48" fmla="*/ 31 w 125"/>
                <a:gd name="T49" fmla="*/ 6 h 130"/>
                <a:gd name="T50" fmla="*/ 32 w 125"/>
                <a:gd name="T51" fmla="*/ 8 h 130"/>
                <a:gd name="T52" fmla="*/ 32 w 125"/>
                <a:gd name="T53" fmla="*/ 10 h 130"/>
                <a:gd name="T54" fmla="*/ 31 w 125"/>
                <a:gd name="T55" fmla="*/ 13 h 130"/>
                <a:gd name="T56" fmla="*/ 30 w 125"/>
                <a:gd name="T57" fmla="*/ 15 h 130"/>
                <a:gd name="T58" fmla="*/ 28 w 125"/>
                <a:gd name="T59" fmla="*/ 17 h 130"/>
                <a:gd name="T60" fmla="*/ 25 w 125"/>
                <a:gd name="T61" fmla="*/ 19 h 130"/>
                <a:gd name="T62" fmla="*/ 21 w 125"/>
                <a:gd name="T63" fmla="*/ 21 h 130"/>
                <a:gd name="T64" fmla="*/ 17 w 125"/>
                <a:gd name="T65" fmla="*/ 23 h 130"/>
                <a:gd name="T66" fmla="*/ 15 w 125"/>
                <a:gd name="T67" fmla="*/ 27 h 130"/>
                <a:gd name="T68" fmla="*/ 13 w 125"/>
                <a:gd name="T69" fmla="*/ 34 h 130"/>
                <a:gd name="T70" fmla="*/ 1 w 125"/>
                <a:gd name="T71" fmla="*/ 34 h 130"/>
                <a:gd name="T72" fmla="*/ 1 w 125"/>
                <a:gd name="T73" fmla="*/ 29 h 130"/>
                <a:gd name="T74" fmla="*/ 0 w 125"/>
                <a:gd name="T75" fmla="*/ 25 h 13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25"/>
                <a:gd name="T115" fmla="*/ 0 h 130"/>
                <a:gd name="T116" fmla="*/ 125 w 125"/>
                <a:gd name="T117" fmla="*/ 130 h 13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25" h="130">
                  <a:moveTo>
                    <a:pt x="0" y="96"/>
                  </a:moveTo>
                  <a:lnTo>
                    <a:pt x="0" y="81"/>
                  </a:lnTo>
                  <a:lnTo>
                    <a:pt x="3" y="62"/>
                  </a:lnTo>
                  <a:lnTo>
                    <a:pt x="8" y="44"/>
                  </a:lnTo>
                  <a:lnTo>
                    <a:pt x="16" y="29"/>
                  </a:lnTo>
                  <a:lnTo>
                    <a:pt x="24" y="19"/>
                  </a:lnTo>
                  <a:lnTo>
                    <a:pt x="34" y="10"/>
                  </a:lnTo>
                  <a:lnTo>
                    <a:pt x="45" y="3"/>
                  </a:lnTo>
                  <a:lnTo>
                    <a:pt x="61" y="0"/>
                  </a:lnTo>
                  <a:lnTo>
                    <a:pt x="81" y="2"/>
                  </a:lnTo>
                  <a:lnTo>
                    <a:pt x="63" y="6"/>
                  </a:lnTo>
                  <a:lnTo>
                    <a:pt x="52" y="13"/>
                  </a:lnTo>
                  <a:lnTo>
                    <a:pt x="42" y="23"/>
                  </a:lnTo>
                  <a:lnTo>
                    <a:pt x="37" y="31"/>
                  </a:lnTo>
                  <a:lnTo>
                    <a:pt x="30" y="47"/>
                  </a:lnTo>
                  <a:lnTo>
                    <a:pt x="27" y="65"/>
                  </a:lnTo>
                  <a:lnTo>
                    <a:pt x="34" y="52"/>
                  </a:lnTo>
                  <a:lnTo>
                    <a:pt x="40" y="42"/>
                  </a:lnTo>
                  <a:lnTo>
                    <a:pt x="48" y="32"/>
                  </a:lnTo>
                  <a:lnTo>
                    <a:pt x="60" y="23"/>
                  </a:lnTo>
                  <a:lnTo>
                    <a:pt x="73" y="16"/>
                  </a:lnTo>
                  <a:lnTo>
                    <a:pt x="92" y="10"/>
                  </a:lnTo>
                  <a:lnTo>
                    <a:pt x="104" y="10"/>
                  </a:lnTo>
                  <a:lnTo>
                    <a:pt x="117" y="13"/>
                  </a:lnTo>
                  <a:lnTo>
                    <a:pt x="123" y="21"/>
                  </a:lnTo>
                  <a:lnTo>
                    <a:pt x="125" y="29"/>
                  </a:lnTo>
                  <a:lnTo>
                    <a:pt x="125" y="39"/>
                  </a:lnTo>
                  <a:lnTo>
                    <a:pt x="123" y="50"/>
                  </a:lnTo>
                  <a:lnTo>
                    <a:pt x="120" y="58"/>
                  </a:lnTo>
                  <a:lnTo>
                    <a:pt x="112" y="67"/>
                  </a:lnTo>
                  <a:lnTo>
                    <a:pt x="99" y="72"/>
                  </a:lnTo>
                  <a:lnTo>
                    <a:pt x="81" y="81"/>
                  </a:lnTo>
                  <a:lnTo>
                    <a:pt x="68" y="91"/>
                  </a:lnTo>
                  <a:lnTo>
                    <a:pt x="58" y="107"/>
                  </a:lnTo>
                  <a:lnTo>
                    <a:pt x="52" y="130"/>
                  </a:lnTo>
                  <a:lnTo>
                    <a:pt x="4" y="130"/>
                  </a:lnTo>
                  <a:lnTo>
                    <a:pt x="1" y="114"/>
                  </a:lnTo>
                  <a:lnTo>
                    <a:pt x="0" y="96"/>
                  </a:lnTo>
                  <a:close/>
                </a:path>
              </a:pathLst>
            </a:custGeom>
            <a:solidFill>
              <a:srgbClr val="800000"/>
            </a:solidFill>
            <a:ln w="9525">
              <a:noFill/>
              <a:round/>
              <a:headEnd/>
              <a:tailEnd/>
            </a:ln>
          </p:spPr>
          <p:txBody>
            <a:bodyPr/>
            <a:lstStyle/>
            <a:p>
              <a:endParaRPr lang="cs-CZ"/>
            </a:p>
          </p:txBody>
        </p:sp>
        <p:sp>
          <p:nvSpPr>
            <p:cNvPr id="11371" name="Freeform 257"/>
            <p:cNvSpPr>
              <a:spLocks/>
            </p:cNvSpPr>
            <p:nvPr/>
          </p:nvSpPr>
          <p:spPr bwMode="auto">
            <a:xfrm>
              <a:off x="2021" y="1739"/>
              <a:ext cx="160" cy="157"/>
            </a:xfrm>
            <a:custGeom>
              <a:avLst/>
              <a:gdLst>
                <a:gd name="T0" fmla="*/ 29 w 320"/>
                <a:gd name="T1" fmla="*/ 13 h 314"/>
                <a:gd name="T2" fmla="*/ 28 w 320"/>
                <a:gd name="T3" fmla="*/ 11 h 314"/>
                <a:gd name="T4" fmla="*/ 25 w 320"/>
                <a:gd name="T5" fmla="*/ 10 h 314"/>
                <a:gd name="T6" fmla="*/ 21 w 320"/>
                <a:gd name="T7" fmla="*/ 7 h 314"/>
                <a:gd name="T8" fmla="*/ 20 w 320"/>
                <a:gd name="T9" fmla="*/ 7 h 314"/>
                <a:gd name="T10" fmla="*/ 17 w 320"/>
                <a:gd name="T11" fmla="*/ 7 h 314"/>
                <a:gd name="T12" fmla="*/ 14 w 320"/>
                <a:gd name="T13" fmla="*/ 7 h 314"/>
                <a:gd name="T14" fmla="*/ 10 w 320"/>
                <a:gd name="T15" fmla="*/ 7 h 314"/>
                <a:gd name="T16" fmla="*/ 7 w 320"/>
                <a:gd name="T17" fmla="*/ 9 h 314"/>
                <a:gd name="T18" fmla="*/ 5 w 320"/>
                <a:gd name="T19" fmla="*/ 11 h 314"/>
                <a:gd name="T20" fmla="*/ 3 w 320"/>
                <a:gd name="T21" fmla="*/ 13 h 314"/>
                <a:gd name="T22" fmla="*/ 1 w 320"/>
                <a:gd name="T23" fmla="*/ 17 h 314"/>
                <a:gd name="T24" fmla="*/ 1 w 320"/>
                <a:gd name="T25" fmla="*/ 20 h 314"/>
                <a:gd name="T26" fmla="*/ 0 w 320"/>
                <a:gd name="T27" fmla="*/ 22 h 314"/>
                <a:gd name="T28" fmla="*/ 0 w 320"/>
                <a:gd name="T29" fmla="*/ 26 h 314"/>
                <a:gd name="T30" fmla="*/ 1 w 320"/>
                <a:gd name="T31" fmla="*/ 29 h 314"/>
                <a:gd name="T32" fmla="*/ 2 w 320"/>
                <a:gd name="T33" fmla="*/ 34 h 314"/>
                <a:gd name="T34" fmla="*/ 5 w 320"/>
                <a:gd name="T35" fmla="*/ 37 h 314"/>
                <a:gd name="T36" fmla="*/ 7 w 320"/>
                <a:gd name="T37" fmla="*/ 39 h 314"/>
                <a:gd name="T38" fmla="*/ 5 w 320"/>
                <a:gd name="T39" fmla="*/ 42 h 314"/>
                <a:gd name="T40" fmla="*/ 5 w 320"/>
                <a:gd name="T41" fmla="*/ 46 h 314"/>
                <a:gd name="T42" fmla="*/ 5 w 320"/>
                <a:gd name="T43" fmla="*/ 49 h 314"/>
                <a:gd name="T44" fmla="*/ 5 w 320"/>
                <a:gd name="T45" fmla="*/ 51 h 314"/>
                <a:gd name="T46" fmla="*/ 7 w 320"/>
                <a:gd name="T47" fmla="*/ 55 h 314"/>
                <a:gd name="T48" fmla="*/ 9 w 320"/>
                <a:gd name="T49" fmla="*/ 58 h 314"/>
                <a:gd name="T50" fmla="*/ 13 w 320"/>
                <a:gd name="T51" fmla="*/ 62 h 314"/>
                <a:gd name="T52" fmla="*/ 20 w 320"/>
                <a:gd name="T53" fmla="*/ 66 h 314"/>
                <a:gd name="T54" fmla="*/ 27 w 320"/>
                <a:gd name="T55" fmla="*/ 70 h 314"/>
                <a:gd name="T56" fmla="*/ 36 w 320"/>
                <a:gd name="T57" fmla="*/ 74 h 314"/>
                <a:gd name="T58" fmla="*/ 43 w 320"/>
                <a:gd name="T59" fmla="*/ 76 h 314"/>
                <a:gd name="T60" fmla="*/ 53 w 320"/>
                <a:gd name="T61" fmla="*/ 78 h 314"/>
                <a:gd name="T62" fmla="*/ 59 w 320"/>
                <a:gd name="T63" fmla="*/ 78 h 314"/>
                <a:gd name="T64" fmla="*/ 65 w 320"/>
                <a:gd name="T65" fmla="*/ 79 h 314"/>
                <a:gd name="T66" fmla="*/ 70 w 320"/>
                <a:gd name="T67" fmla="*/ 78 h 314"/>
                <a:gd name="T68" fmla="*/ 74 w 320"/>
                <a:gd name="T69" fmla="*/ 77 h 314"/>
                <a:gd name="T70" fmla="*/ 76 w 320"/>
                <a:gd name="T71" fmla="*/ 75 h 314"/>
                <a:gd name="T72" fmla="*/ 78 w 320"/>
                <a:gd name="T73" fmla="*/ 72 h 314"/>
                <a:gd name="T74" fmla="*/ 80 w 320"/>
                <a:gd name="T75" fmla="*/ 68 h 314"/>
                <a:gd name="T76" fmla="*/ 80 w 320"/>
                <a:gd name="T77" fmla="*/ 63 h 314"/>
                <a:gd name="T78" fmla="*/ 80 w 320"/>
                <a:gd name="T79" fmla="*/ 56 h 314"/>
                <a:gd name="T80" fmla="*/ 78 w 320"/>
                <a:gd name="T81" fmla="*/ 48 h 314"/>
                <a:gd name="T82" fmla="*/ 76 w 320"/>
                <a:gd name="T83" fmla="*/ 37 h 314"/>
                <a:gd name="T84" fmla="*/ 75 w 320"/>
                <a:gd name="T85" fmla="*/ 29 h 314"/>
                <a:gd name="T86" fmla="*/ 75 w 320"/>
                <a:gd name="T87" fmla="*/ 20 h 314"/>
                <a:gd name="T88" fmla="*/ 74 w 320"/>
                <a:gd name="T89" fmla="*/ 13 h 314"/>
                <a:gd name="T90" fmla="*/ 72 w 320"/>
                <a:gd name="T91" fmla="*/ 9 h 314"/>
                <a:gd name="T92" fmla="*/ 69 w 320"/>
                <a:gd name="T93" fmla="*/ 3 h 314"/>
                <a:gd name="T94" fmla="*/ 65 w 320"/>
                <a:gd name="T95" fmla="*/ 1 h 314"/>
                <a:gd name="T96" fmla="*/ 61 w 320"/>
                <a:gd name="T97" fmla="*/ 0 h 314"/>
                <a:gd name="T98" fmla="*/ 55 w 320"/>
                <a:gd name="T99" fmla="*/ 1 h 314"/>
                <a:gd name="T100" fmla="*/ 50 w 320"/>
                <a:gd name="T101" fmla="*/ 2 h 314"/>
                <a:gd name="T102" fmla="*/ 44 w 320"/>
                <a:gd name="T103" fmla="*/ 6 h 314"/>
                <a:gd name="T104" fmla="*/ 40 w 320"/>
                <a:gd name="T105" fmla="*/ 10 h 314"/>
                <a:gd name="T106" fmla="*/ 37 w 320"/>
                <a:gd name="T107" fmla="*/ 15 h 314"/>
                <a:gd name="T108" fmla="*/ 36 w 320"/>
                <a:gd name="T109" fmla="*/ 18 h 314"/>
                <a:gd name="T110" fmla="*/ 29 w 320"/>
                <a:gd name="T111" fmla="*/ 13 h 31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20"/>
                <a:gd name="T169" fmla="*/ 0 h 314"/>
                <a:gd name="T170" fmla="*/ 320 w 320"/>
                <a:gd name="T171" fmla="*/ 314 h 31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20" h="314">
                  <a:moveTo>
                    <a:pt x="119" y="55"/>
                  </a:moveTo>
                  <a:lnTo>
                    <a:pt x="112" y="47"/>
                  </a:lnTo>
                  <a:lnTo>
                    <a:pt x="103" y="38"/>
                  </a:lnTo>
                  <a:lnTo>
                    <a:pt x="85" y="29"/>
                  </a:lnTo>
                  <a:lnTo>
                    <a:pt x="78" y="28"/>
                  </a:lnTo>
                  <a:lnTo>
                    <a:pt x="67" y="28"/>
                  </a:lnTo>
                  <a:lnTo>
                    <a:pt x="56" y="28"/>
                  </a:lnTo>
                  <a:lnTo>
                    <a:pt x="39" y="31"/>
                  </a:lnTo>
                  <a:lnTo>
                    <a:pt x="30" y="36"/>
                  </a:lnTo>
                  <a:lnTo>
                    <a:pt x="20" y="44"/>
                  </a:lnTo>
                  <a:lnTo>
                    <a:pt x="13" y="54"/>
                  </a:lnTo>
                  <a:lnTo>
                    <a:pt x="7" y="65"/>
                  </a:lnTo>
                  <a:lnTo>
                    <a:pt x="2" y="80"/>
                  </a:lnTo>
                  <a:lnTo>
                    <a:pt x="0" y="90"/>
                  </a:lnTo>
                  <a:lnTo>
                    <a:pt x="0" y="104"/>
                  </a:lnTo>
                  <a:lnTo>
                    <a:pt x="4" y="119"/>
                  </a:lnTo>
                  <a:lnTo>
                    <a:pt x="8" y="133"/>
                  </a:lnTo>
                  <a:lnTo>
                    <a:pt x="18" y="145"/>
                  </a:lnTo>
                  <a:lnTo>
                    <a:pt x="30" y="153"/>
                  </a:lnTo>
                  <a:lnTo>
                    <a:pt x="23" y="169"/>
                  </a:lnTo>
                  <a:lnTo>
                    <a:pt x="20" y="184"/>
                  </a:lnTo>
                  <a:lnTo>
                    <a:pt x="20" y="199"/>
                  </a:lnTo>
                  <a:lnTo>
                    <a:pt x="21" y="207"/>
                  </a:lnTo>
                  <a:lnTo>
                    <a:pt x="28" y="221"/>
                  </a:lnTo>
                  <a:lnTo>
                    <a:pt x="36" y="233"/>
                  </a:lnTo>
                  <a:lnTo>
                    <a:pt x="52" y="249"/>
                  </a:lnTo>
                  <a:lnTo>
                    <a:pt x="77" y="264"/>
                  </a:lnTo>
                  <a:lnTo>
                    <a:pt x="111" y="280"/>
                  </a:lnTo>
                  <a:lnTo>
                    <a:pt x="143" y="293"/>
                  </a:lnTo>
                  <a:lnTo>
                    <a:pt x="173" y="301"/>
                  </a:lnTo>
                  <a:lnTo>
                    <a:pt x="212" y="309"/>
                  </a:lnTo>
                  <a:lnTo>
                    <a:pt x="239" y="312"/>
                  </a:lnTo>
                  <a:lnTo>
                    <a:pt x="259" y="314"/>
                  </a:lnTo>
                  <a:lnTo>
                    <a:pt x="280" y="311"/>
                  </a:lnTo>
                  <a:lnTo>
                    <a:pt x="294" y="306"/>
                  </a:lnTo>
                  <a:lnTo>
                    <a:pt x="303" y="299"/>
                  </a:lnTo>
                  <a:lnTo>
                    <a:pt x="312" y="286"/>
                  </a:lnTo>
                  <a:lnTo>
                    <a:pt x="319" y="270"/>
                  </a:lnTo>
                  <a:lnTo>
                    <a:pt x="320" y="254"/>
                  </a:lnTo>
                  <a:lnTo>
                    <a:pt x="317" y="225"/>
                  </a:lnTo>
                  <a:lnTo>
                    <a:pt x="312" y="195"/>
                  </a:lnTo>
                  <a:lnTo>
                    <a:pt x="304" y="148"/>
                  </a:lnTo>
                  <a:lnTo>
                    <a:pt x="299" y="119"/>
                  </a:lnTo>
                  <a:lnTo>
                    <a:pt x="298" y="83"/>
                  </a:lnTo>
                  <a:lnTo>
                    <a:pt x="294" y="54"/>
                  </a:lnTo>
                  <a:lnTo>
                    <a:pt x="288" y="34"/>
                  </a:lnTo>
                  <a:lnTo>
                    <a:pt x="275" y="15"/>
                  </a:lnTo>
                  <a:lnTo>
                    <a:pt x="260" y="5"/>
                  </a:lnTo>
                  <a:lnTo>
                    <a:pt x="244" y="0"/>
                  </a:lnTo>
                  <a:lnTo>
                    <a:pt x="223" y="2"/>
                  </a:lnTo>
                  <a:lnTo>
                    <a:pt x="200" y="10"/>
                  </a:lnTo>
                  <a:lnTo>
                    <a:pt x="177" y="25"/>
                  </a:lnTo>
                  <a:lnTo>
                    <a:pt x="163" y="39"/>
                  </a:lnTo>
                  <a:lnTo>
                    <a:pt x="148" y="60"/>
                  </a:lnTo>
                  <a:lnTo>
                    <a:pt x="142" y="70"/>
                  </a:lnTo>
                  <a:lnTo>
                    <a:pt x="119" y="55"/>
                  </a:lnTo>
                  <a:close/>
                </a:path>
              </a:pathLst>
            </a:custGeom>
            <a:solidFill>
              <a:srgbClr val="FF0000"/>
            </a:solidFill>
            <a:ln w="9525">
              <a:noFill/>
              <a:round/>
              <a:headEnd/>
              <a:tailEnd/>
            </a:ln>
          </p:spPr>
          <p:txBody>
            <a:bodyPr/>
            <a:lstStyle/>
            <a:p>
              <a:endParaRPr lang="cs-CZ"/>
            </a:p>
          </p:txBody>
        </p:sp>
        <p:sp>
          <p:nvSpPr>
            <p:cNvPr id="11372" name="Freeform 258"/>
            <p:cNvSpPr>
              <a:spLocks/>
            </p:cNvSpPr>
            <p:nvPr/>
          </p:nvSpPr>
          <p:spPr bwMode="auto">
            <a:xfrm>
              <a:off x="2144" y="1646"/>
              <a:ext cx="149" cy="127"/>
            </a:xfrm>
            <a:custGeom>
              <a:avLst/>
              <a:gdLst>
                <a:gd name="T0" fmla="*/ 19 w 299"/>
                <a:gd name="T1" fmla="*/ 30 h 253"/>
                <a:gd name="T2" fmla="*/ 24 w 299"/>
                <a:gd name="T3" fmla="*/ 24 h 253"/>
                <a:gd name="T4" fmla="*/ 25 w 299"/>
                <a:gd name="T5" fmla="*/ 9 h 253"/>
                <a:gd name="T6" fmla="*/ 31 w 299"/>
                <a:gd name="T7" fmla="*/ 1 h 253"/>
                <a:gd name="T8" fmla="*/ 45 w 299"/>
                <a:gd name="T9" fmla="*/ 2 h 253"/>
                <a:gd name="T10" fmla="*/ 58 w 299"/>
                <a:gd name="T11" fmla="*/ 15 h 253"/>
                <a:gd name="T12" fmla="*/ 68 w 299"/>
                <a:gd name="T13" fmla="*/ 34 h 253"/>
                <a:gd name="T14" fmla="*/ 74 w 299"/>
                <a:gd name="T15" fmla="*/ 52 h 253"/>
                <a:gd name="T16" fmla="*/ 71 w 299"/>
                <a:gd name="T17" fmla="*/ 47 h 253"/>
                <a:gd name="T18" fmla="*/ 64 w 299"/>
                <a:gd name="T19" fmla="*/ 33 h 253"/>
                <a:gd name="T20" fmla="*/ 54 w 299"/>
                <a:gd name="T21" fmla="*/ 16 h 253"/>
                <a:gd name="T22" fmla="*/ 44 w 299"/>
                <a:gd name="T23" fmla="*/ 6 h 253"/>
                <a:gd name="T24" fmla="*/ 33 w 299"/>
                <a:gd name="T25" fmla="*/ 6 h 253"/>
                <a:gd name="T26" fmla="*/ 33 w 299"/>
                <a:gd name="T27" fmla="*/ 8 h 253"/>
                <a:gd name="T28" fmla="*/ 43 w 299"/>
                <a:gd name="T29" fmla="*/ 8 h 253"/>
                <a:gd name="T30" fmla="*/ 51 w 299"/>
                <a:gd name="T31" fmla="*/ 17 h 253"/>
                <a:gd name="T32" fmla="*/ 60 w 299"/>
                <a:gd name="T33" fmla="*/ 34 h 253"/>
                <a:gd name="T34" fmla="*/ 66 w 299"/>
                <a:gd name="T35" fmla="*/ 49 h 253"/>
                <a:gd name="T36" fmla="*/ 60 w 299"/>
                <a:gd name="T37" fmla="*/ 40 h 253"/>
                <a:gd name="T38" fmla="*/ 52 w 299"/>
                <a:gd name="T39" fmla="*/ 26 h 253"/>
                <a:gd name="T40" fmla="*/ 42 w 299"/>
                <a:gd name="T41" fmla="*/ 13 h 253"/>
                <a:gd name="T42" fmla="*/ 32 w 299"/>
                <a:gd name="T43" fmla="*/ 14 h 253"/>
                <a:gd name="T44" fmla="*/ 37 w 299"/>
                <a:gd name="T45" fmla="*/ 15 h 253"/>
                <a:gd name="T46" fmla="*/ 45 w 299"/>
                <a:gd name="T47" fmla="*/ 19 h 253"/>
                <a:gd name="T48" fmla="*/ 55 w 299"/>
                <a:gd name="T49" fmla="*/ 35 h 253"/>
                <a:gd name="T50" fmla="*/ 63 w 299"/>
                <a:gd name="T51" fmla="*/ 52 h 253"/>
                <a:gd name="T52" fmla="*/ 57 w 299"/>
                <a:gd name="T53" fmla="*/ 43 h 253"/>
                <a:gd name="T54" fmla="*/ 53 w 299"/>
                <a:gd name="T55" fmla="*/ 42 h 253"/>
                <a:gd name="T56" fmla="*/ 46 w 299"/>
                <a:gd name="T57" fmla="*/ 28 h 253"/>
                <a:gd name="T58" fmla="*/ 38 w 299"/>
                <a:gd name="T59" fmla="*/ 21 h 253"/>
                <a:gd name="T60" fmla="*/ 31 w 299"/>
                <a:gd name="T61" fmla="*/ 23 h 253"/>
                <a:gd name="T62" fmla="*/ 41 w 299"/>
                <a:gd name="T63" fmla="*/ 27 h 253"/>
                <a:gd name="T64" fmla="*/ 51 w 299"/>
                <a:gd name="T65" fmla="*/ 42 h 253"/>
                <a:gd name="T66" fmla="*/ 51 w 299"/>
                <a:gd name="T67" fmla="*/ 46 h 253"/>
                <a:gd name="T68" fmla="*/ 42 w 299"/>
                <a:gd name="T69" fmla="*/ 33 h 253"/>
                <a:gd name="T70" fmla="*/ 33 w 299"/>
                <a:gd name="T71" fmla="*/ 28 h 253"/>
                <a:gd name="T72" fmla="*/ 38 w 299"/>
                <a:gd name="T73" fmla="*/ 32 h 253"/>
                <a:gd name="T74" fmla="*/ 46 w 299"/>
                <a:gd name="T75" fmla="*/ 43 h 253"/>
                <a:gd name="T76" fmla="*/ 44 w 299"/>
                <a:gd name="T77" fmla="*/ 45 h 253"/>
                <a:gd name="T78" fmla="*/ 35 w 299"/>
                <a:gd name="T79" fmla="*/ 34 h 253"/>
                <a:gd name="T80" fmla="*/ 37 w 299"/>
                <a:gd name="T81" fmla="*/ 37 h 253"/>
                <a:gd name="T82" fmla="*/ 44 w 299"/>
                <a:gd name="T83" fmla="*/ 47 h 253"/>
                <a:gd name="T84" fmla="*/ 48 w 299"/>
                <a:gd name="T85" fmla="*/ 61 h 253"/>
                <a:gd name="T86" fmla="*/ 43 w 299"/>
                <a:gd name="T87" fmla="*/ 56 h 253"/>
                <a:gd name="T88" fmla="*/ 40 w 299"/>
                <a:gd name="T89" fmla="*/ 54 h 253"/>
                <a:gd name="T90" fmla="*/ 39 w 299"/>
                <a:gd name="T91" fmla="*/ 55 h 253"/>
                <a:gd name="T92" fmla="*/ 35 w 299"/>
                <a:gd name="T93" fmla="*/ 44 h 253"/>
                <a:gd name="T94" fmla="*/ 27 w 299"/>
                <a:gd name="T95" fmla="*/ 36 h 253"/>
                <a:gd name="T96" fmla="*/ 28 w 299"/>
                <a:gd name="T97" fmla="*/ 41 h 253"/>
                <a:gd name="T98" fmla="*/ 34 w 299"/>
                <a:gd name="T99" fmla="*/ 51 h 253"/>
                <a:gd name="T100" fmla="*/ 32 w 299"/>
                <a:gd name="T101" fmla="*/ 54 h 253"/>
                <a:gd name="T102" fmla="*/ 27 w 299"/>
                <a:gd name="T103" fmla="*/ 43 h 253"/>
                <a:gd name="T104" fmla="*/ 18 w 299"/>
                <a:gd name="T105" fmla="*/ 36 h 253"/>
                <a:gd name="T106" fmla="*/ 0 w 299"/>
                <a:gd name="T107" fmla="*/ 30 h 25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99"/>
                <a:gd name="T163" fmla="*/ 0 h 253"/>
                <a:gd name="T164" fmla="*/ 299 w 299"/>
                <a:gd name="T165" fmla="*/ 253 h 25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99" h="253">
                  <a:moveTo>
                    <a:pt x="0" y="118"/>
                  </a:moveTo>
                  <a:lnTo>
                    <a:pt x="58" y="118"/>
                  </a:lnTo>
                  <a:lnTo>
                    <a:pt x="78" y="117"/>
                  </a:lnTo>
                  <a:lnTo>
                    <a:pt x="89" y="110"/>
                  </a:lnTo>
                  <a:lnTo>
                    <a:pt x="96" y="102"/>
                  </a:lnTo>
                  <a:lnTo>
                    <a:pt x="99" y="94"/>
                  </a:lnTo>
                  <a:lnTo>
                    <a:pt x="99" y="79"/>
                  </a:lnTo>
                  <a:lnTo>
                    <a:pt x="99" y="53"/>
                  </a:lnTo>
                  <a:lnTo>
                    <a:pt x="100" y="35"/>
                  </a:lnTo>
                  <a:lnTo>
                    <a:pt x="105" y="21"/>
                  </a:lnTo>
                  <a:lnTo>
                    <a:pt x="115" y="9"/>
                  </a:lnTo>
                  <a:lnTo>
                    <a:pt x="126" y="3"/>
                  </a:lnTo>
                  <a:lnTo>
                    <a:pt x="141" y="0"/>
                  </a:lnTo>
                  <a:lnTo>
                    <a:pt x="161" y="0"/>
                  </a:lnTo>
                  <a:lnTo>
                    <a:pt x="180" y="6"/>
                  </a:lnTo>
                  <a:lnTo>
                    <a:pt x="198" y="18"/>
                  </a:lnTo>
                  <a:lnTo>
                    <a:pt x="214" y="34"/>
                  </a:lnTo>
                  <a:lnTo>
                    <a:pt x="232" y="57"/>
                  </a:lnTo>
                  <a:lnTo>
                    <a:pt x="247" y="79"/>
                  </a:lnTo>
                  <a:lnTo>
                    <a:pt x="258" y="101"/>
                  </a:lnTo>
                  <a:lnTo>
                    <a:pt x="273" y="133"/>
                  </a:lnTo>
                  <a:lnTo>
                    <a:pt x="282" y="159"/>
                  </a:lnTo>
                  <a:lnTo>
                    <a:pt x="290" y="182"/>
                  </a:lnTo>
                  <a:lnTo>
                    <a:pt x="297" y="206"/>
                  </a:lnTo>
                  <a:lnTo>
                    <a:pt x="299" y="239"/>
                  </a:lnTo>
                  <a:lnTo>
                    <a:pt x="290" y="208"/>
                  </a:lnTo>
                  <a:lnTo>
                    <a:pt x="284" y="188"/>
                  </a:lnTo>
                  <a:lnTo>
                    <a:pt x="274" y="169"/>
                  </a:lnTo>
                  <a:lnTo>
                    <a:pt x="264" y="148"/>
                  </a:lnTo>
                  <a:lnTo>
                    <a:pt x="256" y="130"/>
                  </a:lnTo>
                  <a:lnTo>
                    <a:pt x="243" y="104"/>
                  </a:lnTo>
                  <a:lnTo>
                    <a:pt x="232" y="84"/>
                  </a:lnTo>
                  <a:lnTo>
                    <a:pt x="219" y="63"/>
                  </a:lnTo>
                  <a:lnTo>
                    <a:pt x="209" y="50"/>
                  </a:lnTo>
                  <a:lnTo>
                    <a:pt x="196" y="37"/>
                  </a:lnTo>
                  <a:lnTo>
                    <a:pt x="178" y="22"/>
                  </a:lnTo>
                  <a:lnTo>
                    <a:pt x="162" y="18"/>
                  </a:lnTo>
                  <a:lnTo>
                    <a:pt x="146" y="18"/>
                  </a:lnTo>
                  <a:lnTo>
                    <a:pt x="135" y="21"/>
                  </a:lnTo>
                  <a:lnTo>
                    <a:pt x="128" y="27"/>
                  </a:lnTo>
                  <a:lnTo>
                    <a:pt x="123" y="39"/>
                  </a:lnTo>
                  <a:lnTo>
                    <a:pt x="135" y="31"/>
                  </a:lnTo>
                  <a:lnTo>
                    <a:pt x="143" y="27"/>
                  </a:lnTo>
                  <a:lnTo>
                    <a:pt x="154" y="27"/>
                  </a:lnTo>
                  <a:lnTo>
                    <a:pt x="172" y="31"/>
                  </a:lnTo>
                  <a:lnTo>
                    <a:pt x="187" y="42"/>
                  </a:lnTo>
                  <a:lnTo>
                    <a:pt x="195" y="52"/>
                  </a:lnTo>
                  <a:lnTo>
                    <a:pt x="206" y="68"/>
                  </a:lnTo>
                  <a:lnTo>
                    <a:pt x="219" y="89"/>
                  </a:lnTo>
                  <a:lnTo>
                    <a:pt x="234" y="115"/>
                  </a:lnTo>
                  <a:lnTo>
                    <a:pt x="243" y="135"/>
                  </a:lnTo>
                  <a:lnTo>
                    <a:pt x="250" y="151"/>
                  </a:lnTo>
                  <a:lnTo>
                    <a:pt x="258" y="174"/>
                  </a:lnTo>
                  <a:lnTo>
                    <a:pt x="264" y="195"/>
                  </a:lnTo>
                  <a:lnTo>
                    <a:pt x="271" y="226"/>
                  </a:lnTo>
                  <a:lnTo>
                    <a:pt x="255" y="185"/>
                  </a:lnTo>
                  <a:lnTo>
                    <a:pt x="243" y="159"/>
                  </a:lnTo>
                  <a:lnTo>
                    <a:pt x="232" y="140"/>
                  </a:lnTo>
                  <a:lnTo>
                    <a:pt x="222" y="122"/>
                  </a:lnTo>
                  <a:lnTo>
                    <a:pt x="211" y="104"/>
                  </a:lnTo>
                  <a:lnTo>
                    <a:pt x="200" y="83"/>
                  </a:lnTo>
                  <a:lnTo>
                    <a:pt x="180" y="60"/>
                  </a:lnTo>
                  <a:lnTo>
                    <a:pt x="169" y="50"/>
                  </a:lnTo>
                  <a:lnTo>
                    <a:pt x="156" y="47"/>
                  </a:lnTo>
                  <a:lnTo>
                    <a:pt x="143" y="47"/>
                  </a:lnTo>
                  <a:lnTo>
                    <a:pt x="131" y="55"/>
                  </a:lnTo>
                  <a:lnTo>
                    <a:pt x="126" y="65"/>
                  </a:lnTo>
                  <a:lnTo>
                    <a:pt x="136" y="58"/>
                  </a:lnTo>
                  <a:lnTo>
                    <a:pt x="148" y="57"/>
                  </a:lnTo>
                  <a:lnTo>
                    <a:pt x="159" y="58"/>
                  </a:lnTo>
                  <a:lnTo>
                    <a:pt x="170" y="65"/>
                  </a:lnTo>
                  <a:lnTo>
                    <a:pt x="180" y="75"/>
                  </a:lnTo>
                  <a:lnTo>
                    <a:pt x="191" y="88"/>
                  </a:lnTo>
                  <a:lnTo>
                    <a:pt x="204" y="109"/>
                  </a:lnTo>
                  <a:lnTo>
                    <a:pt x="222" y="138"/>
                  </a:lnTo>
                  <a:lnTo>
                    <a:pt x="234" y="157"/>
                  </a:lnTo>
                  <a:lnTo>
                    <a:pt x="247" y="182"/>
                  </a:lnTo>
                  <a:lnTo>
                    <a:pt x="255" y="206"/>
                  </a:lnTo>
                  <a:lnTo>
                    <a:pt x="263" y="239"/>
                  </a:lnTo>
                  <a:lnTo>
                    <a:pt x="237" y="185"/>
                  </a:lnTo>
                  <a:lnTo>
                    <a:pt x="229" y="170"/>
                  </a:lnTo>
                  <a:lnTo>
                    <a:pt x="221" y="162"/>
                  </a:lnTo>
                  <a:lnTo>
                    <a:pt x="221" y="193"/>
                  </a:lnTo>
                  <a:lnTo>
                    <a:pt x="214" y="167"/>
                  </a:lnTo>
                  <a:lnTo>
                    <a:pt x="208" y="148"/>
                  </a:lnTo>
                  <a:lnTo>
                    <a:pt x="198" y="130"/>
                  </a:lnTo>
                  <a:lnTo>
                    <a:pt x="185" y="110"/>
                  </a:lnTo>
                  <a:lnTo>
                    <a:pt x="177" y="97"/>
                  </a:lnTo>
                  <a:lnTo>
                    <a:pt x="165" y="88"/>
                  </a:lnTo>
                  <a:lnTo>
                    <a:pt x="152" y="83"/>
                  </a:lnTo>
                  <a:lnTo>
                    <a:pt x="141" y="83"/>
                  </a:lnTo>
                  <a:lnTo>
                    <a:pt x="130" y="86"/>
                  </a:lnTo>
                  <a:lnTo>
                    <a:pt x="125" y="92"/>
                  </a:lnTo>
                  <a:lnTo>
                    <a:pt x="141" y="92"/>
                  </a:lnTo>
                  <a:lnTo>
                    <a:pt x="156" y="99"/>
                  </a:lnTo>
                  <a:lnTo>
                    <a:pt x="167" y="107"/>
                  </a:lnTo>
                  <a:lnTo>
                    <a:pt x="180" y="122"/>
                  </a:lnTo>
                  <a:lnTo>
                    <a:pt x="195" y="143"/>
                  </a:lnTo>
                  <a:lnTo>
                    <a:pt x="206" y="167"/>
                  </a:lnTo>
                  <a:lnTo>
                    <a:pt x="213" y="187"/>
                  </a:lnTo>
                  <a:lnTo>
                    <a:pt x="216" y="210"/>
                  </a:lnTo>
                  <a:lnTo>
                    <a:pt x="204" y="183"/>
                  </a:lnTo>
                  <a:lnTo>
                    <a:pt x="196" y="169"/>
                  </a:lnTo>
                  <a:lnTo>
                    <a:pt x="187" y="156"/>
                  </a:lnTo>
                  <a:lnTo>
                    <a:pt x="170" y="131"/>
                  </a:lnTo>
                  <a:lnTo>
                    <a:pt x="159" y="122"/>
                  </a:lnTo>
                  <a:lnTo>
                    <a:pt x="148" y="117"/>
                  </a:lnTo>
                  <a:lnTo>
                    <a:pt x="135" y="112"/>
                  </a:lnTo>
                  <a:lnTo>
                    <a:pt x="120" y="112"/>
                  </a:lnTo>
                  <a:lnTo>
                    <a:pt x="141" y="118"/>
                  </a:lnTo>
                  <a:lnTo>
                    <a:pt x="154" y="128"/>
                  </a:lnTo>
                  <a:lnTo>
                    <a:pt x="165" y="140"/>
                  </a:lnTo>
                  <a:lnTo>
                    <a:pt x="175" y="149"/>
                  </a:lnTo>
                  <a:lnTo>
                    <a:pt x="187" y="169"/>
                  </a:lnTo>
                  <a:lnTo>
                    <a:pt x="200" y="198"/>
                  </a:lnTo>
                  <a:lnTo>
                    <a:pt x="170" y="154"/>
                  </a:lnTo>
                  <a:lnTo>
                    <a:pt x="178" y="179"/>
                  </a:lnTo>
                  <a:lnTo>
                    <a:pt x="157" y="146"/>
                  </a:lnTo>
                  <a:lnTo>
                    <a:pt x="148" y="140"/>
                  </a:lnTo>
                  <a:lnTo>
                    <a:pt x="141" y="135"/>
                  </a:lnTo>
                  <a:lnTo>
                    <a:pt x="130" y="131"/>
                  </a:lnTo>
                  <a:lnTo>
                    <a:pt x="138" y="138"/>
                  </a:lnTo>
                  <a:lnTo>
                    <a:pt x="148" y="148"/>
                  </a:lnTo>
                  <a:lnTo>
                    <a:pt x="156" y="157"/>
                  </a:lnTo>
                  <a:lnTo>
                    <a:pt x="165" y="170"/>
                  </a:lnTo>
                  <a:lnTo>
                    <a:pt x="177" y="187"/>
                  </a:lnTo>
                  <a:lnTo>
                    <a:pt x="185" y="203"/>
                  </a:lnTo>
                  <a:lnTo>
                    <a:pt x="191" y="224"/>
                  </a:lnTo>
                  <a:lnTo>
                    <a:pt x="195" y="242"/>
                  </a:lnTo>
                  <a:lnTo>
                    <a:pt x="182" y="211"/>
                  </a:lnTo>
                  <a:lnTo>
                    <a:pt x="170" y="193"/>
                  </a:lnTo>
                  <a:lnTo>
                    <a:pt x="172" y="223"/>
                  </a:lnTo>
                  <a:lnTo>
                    <a:pt x="165" y="201"/>
                  </a:lnTo>
                  <a:lnTo>
                    <a:pt x="156" y="188"/>
                  </a:lnTo>
                  <a:lnTo>
                    <a:pt x="161" y="213"/>
                  </a:lnTo>
                  <a:lnTo>
                    <a:pt x="162" y="227"/>
                  </a:lnTo>
                  <a:lnTo>
                    <a:pt x="161" y="253"/>
                  </a:lnTo>
                  <a:lnTo>
                    <a:pt x="157" y="219"/>
                  </a:lnTo>
                  <a:lnTo>
                    <a:pt x="152" y="201"/>
                  </a:lnTo>
                  <a:lnTo>
                    <a:pt x="148" y="187"/>
                  </a:lnTo>
                  <a:lnTo>
                    <a:pt x="141" y="175"/>
                  </a:lnTo>
                  <a:lnTo>
                    <a:pt x="131" y="162"/>
                  </a:lnTo>
                  <a:lnTo>
                    <a:pt x="122" y="151"/>
                  </a:lnTo>
                  <a:lnTo>
                    <a:pt x="109" y="143"/>
                  </a:lnTo>
                  <a:lnTo>
                    <a:pt x="92" y="138"/>
                  </a:lnTo>
                  <a:lnTo>
                    <a:pt x="107" y="149"/>
                  </a:lnTo>
                  <a:lnTo>
                    <a:pt x="115" y="161"/>
                  </a:lnTo>
                  <a:lnTo>
                    <a:pt x="123" y="174"/>
                  </a:lnTo>
                  <a:lnTo>
                    <a:pt x="131" y="187"/>
                  </a:lnTo>
                  <a:lnTo>
                    <a:pt x="136" y="201"/>
                  </a:lnTo>
                  <a:lnTo>
                    <a:pt x="139" y="219"/>
                  </a:lnTo>
                  <a:lnTo>
                    <a:pt x="139" y="244"/>
                  </a:lnTo>
                  <a:lnTo>
                    <a:pt x="131" y="213"/>
                  </a:lnTo>
                  <a:lnTo>
                    <a:pt x="126" y="198"/>
                  </a:lnTo>
                  <a:lnTo>
                    <a:pt x="118" y="183"/>
                  </a:lnTo>
                  <a:lnTo>
                    <a:pt x="110" y="170"/>
                  </a:lnTo>
                  <a:lnTo>
                    <a:pt x="102" y="159"/>
                  </a:lnTo>
                  <a:lnTo>
                    <a:pt x="87" y="146"/>
                  </a:lnTo>
                  <a:lnTo>
                    <a:pt x="74" y="141"/>
                  </a:lnTo>
                  <a:lnTo>
                    <a:pt x="60" y="138"/>
                  </a:lnTo>
                  <a:lnTo>
                    <a:pt x="3" y="138"/>
                  </a:lnTo>
                  <a:lnTo>
                    <a:pt x="0" y="118"/>
                  </a:lnTo>
                  <a:close/>
                </a:path>
              </a:pathLst>
            </a:custGeom>
            <a:solidFill>
              <a:srgbClr val="FF0000"/>
            </a:solidFill>
            <a:ln w="9525">
              <a:noFill/>
              <a:round/>
              <a:headEnd/>
              <a:tailEnd/>
            </a:ln>
          </p:spPr>
          <p:txBody>
            <a:bodyPr/>
            <a:lstStyle/>
            <a:p>
              <a:endParaRPr lang="cs-CZ"/>
            </a:p>
          </p:txBody>
        </p:sp>
        <p:sp>
          <p:nvSpPr>
            <p:cNvPr id="11373" name="Freeform 259"/>
            <p:cNvSpPr>
              <a:spLocks/>
            </p:cNvSpPr>
            <p:nvPr/>
          </p:nvSpPr>
          <p:spPr bwMode="auto">
            <a:xfrm>
              <a:off x="2028" y="1758"/>
              <a:ext cx="106" cy="118"/>
            </a:xfrm>
            <a:custGeom>
              <a:avLst/>
              <a:gdLst>
                <a:gd name="T0" fmla="*/ 26 w 211"/>
                <a:gd name="T1" fmla="*/ 9 h 236"/>
                <a:gd name="T2" fmla="*/ 21 w 211"/>
                <a:gd name="T3" fmla="*/ 5 h 236"/>
                <a:gd name="T4" fmla="*/ 18 w 211"/>
                <a:gd name="T5" fmla="*/ 3 h 236"/>
                <a:gd name="T6" fmla="*/ 12 w 211"/>
                <a:gd name="T7" fmla="*/ 1 h 236"/>
                <a:gd name="T8" fmla="*/ 9 w 211"/>
                <a:gd name="T9" fmla="*/ 2 h 236"/>
                <a:gd name="T10" fmla="*/ 6 w 211"/>
                <a:gd name="T11" fmla="*/ 3 h 236"/>
                <a:gd name="T12" fmla="*/ 3 w 211"/>
                <a:gd name="T13" fmla="*/ 6 h 236"/>
                <a:gd name="T14" fmla="*/ 1 w 211"/>
                <a:gd name="T15" fmla="*/ 9 h 236"/>
                <a:gd name="T16" fmla="*/ 0 w 211"/>
                <a:gd name="T17" fmla="*/ 13 h 236"/>
                <a:gd name="T18" fmla="*/ 0 w 211"/>
                <a:gd name="T19" fmla="*/ 15 h 236"/>
                <a:gd name="T20" fmla="*/ 1 w 211"/>
                <a:gd name="T21" fmla="*/ 19 h 236"/>
                <a:gd name="T22" fmla="*/ 2 w 211"/>
                <a:gd name="T23" fmla="*/ 22 h 236"/>
                <a:gd name="T24" fmla="*/ 5 w 211"/>
                <a:gd name="T25" fmla="*/ 24 h 236"/>
                <a:gd name="T26" fmla="*/ 9 w 211"/>
                <a:gd name="T27" fmla="*/ 26 h 236"/>
                <a:gd name="T28" fmla="*/ 17 w 211"/>
                <a:gd name="T29" fmla="*/ 28 h 236"/>
                <a:gd name="T30" fmla="*/ 13 w 211"/>
                <a:gd name="T31" fmla="*/ 29 h 236"/>
                <a:gd name="T32" fmla="*/ 10 w 211"/>
                <a:gd name="T33" fmla="*/ 30 h 236"/>
                <a:gd name="T34" fmla="*/ 8 w 211"/>
                <a:gd name="T35" fmla="*/ 33 h 236"/>
                <a:gd name="T36" fmla="*/ 8 w 211"/>
                <a:gd name="T37" fmla="*/ 35 h 236"/>
                <a:gd name="T38" fmla="*/ 8 w 211"/>
                <a:gd name="T39" fmla="*/ 38 h 236"/>
                <a:gd name="T40" fmla="*/ 8 w 211"/>
                <a:gd name="T41" fmla="*/ 41 h 236"/>
                <a:gd name="T42" fmla="*/ 9 w 211"/>
                <a:gd name="T43" fmla="*/ 43 h 236"/>
                <a:gd name="T44" fmla="*/ 11 w 211"/>
                <a:gd name="T45" fmla="*/ 45 h 236"/>
                <a:gd name="T46" fmla="*/ 13 w 211"/>
                <a:gd name="T47" fmla="*/ 48 h 236"/>
                <a:gd name="T48" fmla="*/ 18 w 211"/>
                <a:gd name="T49" fmla="*/ 50 h 236"/>
                <a:gd name="T50" fmla="*/ 24 w 211"/>
                <a:gd name="T51" fmla="*/ 53 h 236"/>
                <a:gd name="T52" fmla="*/ 30 w 211"/>
                <a:gd name="T53" fmla="*/ 56 h 236"/>
                <a:gd name="T54" fmla="*/ 36 w 211"/>
                <a:gd name="T55" fmla="*/ 57 h 236"/>
                <a:gd name="T56" fmla="*/ 43 w 211"/>
                <a:gd name="T57" fmla="*/ 59 h 236"/>
                <a:gd name="T58" fmla="*/ 50 w 211"/>
                <a:gd name="T59" fmla="*/ 59 h 236"/>
                <a:gd name="T60" fmla="*/ 53 w 211"/>
                <a:gd name="T61" fmla="*/ 59 h 236"/>
                <a:gd name="T62" fmla="*/ 47 w 211"/>
                <a:gd name="T63" fmla="*/ 54 h 236"/>
                <a:gd name="T64" fmla="*/ 45 w 211"/>
                <a:gd name="T65" fmla="*/ 51 h 236"/>
                <a:gd name="T66" fmla="*/ 43 w 211"/>
                <a:gd name="T67" fmla="*/ 48 h 236"/>
                <a:gd name="T68" fmla="*/ 40 w 211"/>
                <a:gd name="T69" fmla="*/ 44 h 236"/>
                <a:gd name="T70" fmla="*/ 38 w 211"/>
                <a:gd name="T71" fmla="*/ 41 h 236"/>
                <a:gd name="T72" fmla="*/ 37 w 211"/>
                <a:gd name="T73" fmla="*/ 38 h 236"/>
                <a:gd name="T74" fmla="*/ 35 w 211"/>
                <a:gd name="T75" fmla="*/ 35 h 236"/>
                <a:gd name="T76" fmla="*/ 34 w 211"/>
                <a:gd name="T77" fmla="*/ 30 h 236"/>
                <a:gd name="T78" fmla="*/ 34 w 211"/>
                <a:gd name="T79" fmla="*/ 26 h 236"/>
                <a:gd name="T80" fmla="*/ 34 w 211"/>
                <a:gd name="T81" fmla="*/ 21 h 236"/>
                <a:gd name="T82" fmla="*/ 36 w 211"/>
                <a:gd name="T83" fmla="*/ 17 h 236"/>
                <a:gd name="T84" fmla="*/ 38 w 211"/>
                <a:gd name="T85" fmla="*/ 14 h 236"/>
                <a:gd name="T86" fmla="*/ 41 w 211"/>
                <a:gd name="T87" fmla="*/ 12 h 236"/>
                <a:gd name="T88" fmla="*/ 43 w 211"/>
                <a:gd name="T89" fmla="*/ 10 h 236"/>
                <a:gd name="T90" fmla="*/ 45 w 211"/>
                <a:gd name="T91" fmla="*/ 9 h 236"/>
                <a:gd name="T92" fmla="*/ 46 w 211"/>
                <a:gd name="T93" fmla="*/ 6 h 236"/>
                <a:gd name="T94" fmla="*/ 45 w 211"/>
                <a:gd name="T95" fmla="*/ 3 h 236"/>
                <a:gd name="T96" fmla="*/ 44 w 211"/>
                <a:gd name="T97" fmla="*/ 1 h 236"/>
                <a:gd name="T98" fmla="*/ 42 w 211"/>
                <a:gd name="T99" fmla="*/ 0 h 236"/>
                <a:gd name="T100" fmla="*/ 39 w 211"/>
                <a:gd name="T101" fmla="*/ 1 h 236"/>
                <a:gd name="T102" fmla="*/ 37 w 211"/>
                <a:gd name="T103" fmla="*/ 3 h 236"/>
                <a:gd name="T104" fmla="*/ 36 w 211"/>
                <a:gd name="T105" fmla="*/ 5 h 236"/>
                <a:gd name="T106" fmla="*/ 35 w 211"/>
                <a:gd name="T107" fmla="*/ 7 h 236"/>
                <a:gd name="T108" fmla="*/ 35 w 211"/>
                <a:gd name="T109" fmla="*/ 10 h 236"/>
                <a:gd name="T110" fmla="*/ 33 w 211"/>
                <a:gd name="T111" fmla="*/ 12 h 236"/>
                <a:gd name="T112" fmla="*/ 31 w 211"/>
                <a:gd name="T113" fmla="*/ 14 h 236"/>
                <a:gd name="T114" fmla="*/ 28 w 211"/>
                <a:gd name="T115" fmla="*/ 18 h 236"/>
                <a:gd name="T116" fmla="*/ 28 w 211"/>
                <a:gd name="T117" fmla="*/ 12 h 236"/>
                <a:gd name="T118" fmla="*/ 26 w 211"/>
                <a:gd name="T119" fmla="*/ 9 h 2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11"/>
                <a:gd name="T181" fmla="*/ 0 h 236"/>
                <a:gd name="T182" fmla="*/ 211 w 211"/>
                <a:gd name="T183" fmla="*/ 236 h 2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11" h="236">
                  <a:moveTo>
                    <a:pt x="102" y="33"/>
                  </a:moveTo>
                  <a:lnTo>
                    <a:pt x="84" y="18"/>
                  </a:lnTo>
                  <a:lnTo>
                    <a:pt x="71" y="10"/>
                  </a:lnTo>
                  <a:lnTo>
                    <a:pt x="47" y="3"/>
                  </a:lnTo>
                  <a:lnTo>
                    <a:pt x="36" y="5"/>
                  </a:lnTo>
                  <a:lnTo>
                    <a:pt x="23" y="12"/>
                  </a:lnTo>
                  <a:lnTo>
                    <a:pt x="10" y="23"/>
                  </a:lnTo>
                  <a:lnTo>
                    <a:pt x="3" y="34"/>
                  </a:lnTo>
                  <a:lnTo>
                    <a:pt x="0" y="49"/>
                  </a:lnTo>
                  <a:lnTo>
                    <a:pt x="0" y="62"/>
                  </a:lnTo>
                  <a:lnTo>
                    <a:pt x="3" y="75"/>
                  </a:lnTo>
                  <a:lnTo>
                    <a:pt x="8" y="85"/>
                  </a:lnTo>
                  <a:lnTo>
                    <a:pt x="19" y="94"/>
                  </a:lnTo>
                  <a:lnTo>
                    <a:pt x="36" y="103"/>
                  </a:lnTo>
                  <a:lnTo>
                    <a:pt x="67" y="112"/>
                  </a:lnTo>
                  <a:lnTo>
                    <a:pt x="49" y="114"/>
                  </a:lnTo>
                  <a:lnTo>
                    <a:pt x="39" y="120"/>
                  </a:lnTo>
                  <a:lnTo>
                    <a:pt x="32" y="129"/>
                  </a:lnTo>
                  <a:lnTo>
                    <a:pt x="31" y="140"/>
                  </a:lnTo>
                  <a:lnTo>
                    <a:pt x="31" y="150"/>
                  </a:lnTo>
                  <a:lnTo>
                    <a:pt x="32" y="161"/>
                  </a:lnTo>
                  <a:lnTo>
                    <a:pt x="36" y="169"/>
                  </a:lnTo>
                  <a:lnTo>
                    <a:pt x="42" y="179"/>
                  </a:lnTo>
                  <a:lnTo>
                    <a:pt x="52" y="189"/>
                  </a:lnTo>
                  <a:lnTo>
                    <a:pt x="70" y="200"/>
                  </a:lnTo>
                  <a:lnTo>
                    <a:pt x="94" y="212"/>
                  </a:lnTo>
                  <a:lnTo>
                    <a:pt x="119" y="221"/>
                  </a:lnTo>
                  <a:lnTo>
                    <a:pt x="143" y="228"/>
                  </a:lnTo>
                  <a:lnTo>
                    <a:pt x="171" y="233"/>
                  </a:lnTo>
                  <a:lnTo>
                    <a:pt x="198" y="236"/>
                  </a:lnTo>
                  <a:lnTo>
                    <a:pt x="211" y="236"/>
                  </a:lnTo>
                  <a:lnTo>
                    <a:pt x="188" y="215"/>
                  </a:lnTo>
                  <a:lnTo>
                    <a:pt x="179" y="202"/>
                  </a:lnTo>
                  <a:lnTo>
                    <a:pt x="169" y="189"/>
                  </a:lnTo>
                  <a:lnTo>
                    <a:pt x="159" y="176"/>
                  </a:lnTo>
                  <a:lnTo>
                    <a:pt x="151" y="163"/>
                  </a:lnTo>
                  <a:lnTo>
                    <a:pt x="145" y="150"/>
                  </a:lnTo>
                  <a:lnTo>
                    <a:pt x="140" y="137"/>
                  </a:lnTo>
                  <a:lnTo>
                    <a:pt x="136" y="122"/>
                  </a:lnTo>
                  <a:lnTo>
                    <a:pt x="135" y="101"/>
                  </a:lnTo>
                  <a:lnTo>
                    <a:pt x="136" y="83"/>
                  </a:lnTo>
                  <a:lnTo>
                    <a:pt x="141" y="68"/>
                  </a:lnTo>
                  <a:lnTo>
                    <a:pt x="151" y="54"/>
                  </a:lnTo>
                  <a:lnTo>
                    <a:pt x="161" y="46"/>
                  </a:lnTo>
                  <a:lnTo>
                    <a:pt x="171" y="39"/>
                  </a:lnTo>
                  <a:lnTo>
                    <a:pt x="180" y="33"/>
                  </a:lnTo>
                  <a:lnTo>
                    <a:pt x="182" y="21"/>
                  </a:lnTo>
                  <a:lnTo>
                    <a:pt x="180" y="12"/>
                  </a:lnTo>
                  <a:lnTo>
                    <a:pt x="175" y="3"/>
                  </a:lnTo>
                  <a:lnTo>
                    <a:pt x="166" y="0"/>
                  </a:lnTo>
                  <a:lnTo>
                    <a:pt x="154" y="3"/>
                  </a:lnTo>
                  <a:lnTo>
                    <a:pt x="148" y="10"/>
                  </a:lnTo>
                  <a:lnTo>
                    <a:pt x="141" y="18"/>
                  </a:lnTo>
                  <a:lnTo>
                    <a:pt x="138" y="26"/>
                  </a:lnTo>
                  <a:lnTo>
                    <a:pt x="138" y="38"/>
                  </a:lnTo>
                  <a:lnTo>
                    <a:pt x="130" y="46"/>
                  </a:lnTo>
                  <a:lnTo>
                    <a:pt x="123" y="54"/>
                  </a:lnTo>
                  <a:lnTo>
                    <a:pt x="112" y="72"/>
                  </a:lnTo>
                  <a:lnTo>
                    <a:pt x="112" y="47"/>
                  </a:lnTo>
                  <a:lnTo>
                    <a:pt x="102" y="33"/>
                  </a:lnTo>
                  <a:close/>
                </a:path>
              </a:pathLst>
            </a:custGeom>
            <a:solidFill>
              <a:srgbClr val="800000"/>
            </a:solidFill>
            <a:ln w="9525">
              <a:noFill/>
              <a:round/>
              <a:headEnd/>
              <a:tailEnd/>
            </a:ln>
          </p:spPr>
          <p:txBody>
            <a:bodyPr/>
            <a:lstStyle/>
            <a:p>
              <a:endParaRPr lang="cs-CZ"/>
            </a:p>
          </p:txBody>
        </p:sp>
        <p:sp>
          <p:nvSpPr>
            <p:cNvPr id="11374" name="Freeform 260"/>
            <p:cNvSpPr>
              <a:spLocks/>
            </p:cNvSpPr>
            <p:nvPr/>
          </p:nvSpPr>
          <p:spPr bwMode="auto">
            <a:xfrm>
              <a:off x="2104" y="1749"/>
              <a:ext cx="56" cy="114"/>
            </a:xfrm>
            <a:custGeom>
              <a:avLst/>
              <a:gdLst>
                <a:gd name="T0" fmla="*/ 17 w 112"/>
                <a:gd name="T1" fmla="*/ 0 h 228"/>
                <a:gd name="T2" fmla="*/ 20 w 112"/>
                <a:gd name="T3" fmla="*/ 1 h 228"/>
                <a:gd name="T4" fmla="*/ 24 w 112"/>
                <a:gd name="T5" fmla="*/ 3 h 228"/>
                <a:gd name="T6" fmla="*/ 25 w 112"/>
                <a:gd name="T7" fmla="*/ 5 h 228"/>
                <a:gd name="T8" fmla="*/ 26 w 112"/>
                <a:gd name="T9" fmla="*/ 9 h 228"/>
                <a:gd name="T10" fmla="*/ 27 w 112"/>
                <a:gd name="T11" fmla="*/ 12 h 228"/>
                <a:gd name="T12" fmla="*/ 27 w 112"/>
                <a:gd name="T13" fmla="*/ 15 h 228"/>
                <a:gd name="T14" fmla="*/ 26 w 112"/>
                <a:gd name="T15" fmla="*/ 19 h 228"/>
                <a:gd name="T16" fmla="*/ 24 w 112"/>
                <a:gd name="T17" fmla="*/ 21 h 228"/>
                <a:gd name="T18" fmla="*/ 21 w 112"/>
                <a:gd name="T19" fmla="*/ 22 h 228"/>
                <a:gd name="T20" fmla="*/ 24 w 112"/>
                <a:gd name="T21" fmla="*/ 25 h 228"/>
                <a:gd name="T22" fmla="*/ 26 w 112"/>
                <a:gd name="T23" fmla="*/ 28 h 228"/>
                <a:gd name="T24" fmla="*/ 27 w 112"/>
                <a:gd name="T25" fmla="*/ 31 h 228"/>
                <a:gd name="T26" fmla="*/ 28 w 112"/>
                <a:gd name="T27" fmla="*/ 35 h 228"/>
                <a:gd name="T28" fmla="*/ 28 w 112"/>
                <a:gd name="T29" fmla="*/ 41 h 228"/>
                <a:gd name="T30" fmla="*/ 28 w 112"/>
                <a:gd name="T31" fmla="*/ 46 h 228"/>
                <a:gd name="T32" fmla="*/ 28 w 112"/>
                <a:gd name="T33" fmla="*/ 50 h 228"/>
                <a:gd name="T34" fmla="*/ 27 w 112"/>
                <a:gd name="T35" fmla="*/ 55 h 228"/>
                <a:gd name="T36" fmla="*/ 26 w 112"/>
                <a:gd name="T37" fmla="*/ 57 h 228"/>
                <a:gd name="T38" fmla="*/ 23 w 112"/>
                <a:gd name="T39" fmla="*/ 57 h 228"/>
                <a:gd name="T40" fmla="*/ 18 w 112"/>
                <a:gd name="T41" fmla="*/ 55 h 228"/>
                <a:gd name="T42" fmla="*/ 13 w 112"/>
                <a:gd name="T43" fmla="*/ 52 h 228"/>
                <a:gd name="T44" fmla="*/ 9 w 112"/>
                <a:gd name="T45" fmla="*/ 48 h 228"/>
                <a:gd name="T46" fmla="*/ 6 w 112"/>
                <a:gd name="T47" fmla="*/ 44 h 228"/>
                <a:gd name="T48" fmla="*/ 3 w 112"/>
                <a:gd name="T49" fmla="*/ 41 h 228"/>
                <a:gd name="T50" fmla="*/ 2 w 112"/>
                <a:gd name="T51" fmla="*/ 37 h 228"/>
                <a:gd name="T52" fmla="*/ 1 w 112"/>
                <a:gd name="T53" fmla="*/ 33 h 228"/>
                <a:gd name="T54" fmla="*/ 0 w 112"/>
                <a:gd name="T55" fmla="*/ 29 h 228"/>
                <a:gd name="T56" fmla="*/ 0 w 112"/>
                <a:gd name="T57" fmla="*/ 26 h 228"/>
                <a:gd name="T58" fmla="*/ 2 w 112"/>
                <a:gd name="T59" fmla="*/ 22 h 228"/>
                <a:gd name="T60" fmla="*/ 3 w 112"/>
                <a:gd name="T61" fmla="*/ 20 h 228"/>
                <a:gd name="T62" fmla="*/ 6 w 112"/>
                <a:gd name="T63" fmla="*/ 18 h 228"/>
                <a:gd name="T64" fmla="*/ 9 w 112"/>
                <a:gd name="T65" fmla="*/ 17 h 228"/>
                <a:gd name="T66" fmla="*/ 11 w 112"/>
                <a:gd name="T67" fmla="*/ 17 h 228"/>
                <a:gd name="T68" fmla="*/ 14 w 112"/>
                <a:gd name="T69" fmla="*/ 20 h 228"/>
                <a:gd name="T70" fmla="*/ 15 w 112"/>
                <a:gd name="T71" fmla="*/ 25 h 228"/>
                <a:gd name="T72" fmla="*/ 14 w 112"/>
                <a:gd name="T73" fmla="*/ 18 h 228"/>
                <a:gd name="T74" fmla="*/ 13 w 112"/>
                <a:gd name="T75" fmla="*/ 14 h 228"/>
                <a:gd name="T76" fmla="*/ 11 w 112"/>
                <a:gd name="T77" fmla="*/ 12 h 228"/>
                <a:gd name="T78" fmla="*/ 10 w 112"/>
                <a:gd name="T79" fmla="*/ 9 h 228"/>
                <a:gd name="T80" fmla="*/ 10 w 112"/>
                <a:gd name="T81" fmla="*/ 6 h 228"/>
                <a:gd name="T82" fmla="*/ 11 w 112"/>
                <a:gd name="T83" fmla="*/ 3 h 228"/>
                <a:gd name="T84" fmla="*/ 14 w 112"/>
                <a:gd name="T85" fmla="*/ 1 h 228"/>
                <a:gd name="T86" fmla="*/ 17 w 112"/>
                <a:gd name="T87" fmla="*/ 0 h 22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2"/>
                <a:gd name="T133" fmla="*/ 0 h 228"/>
                <a:gd name="T134" fmla="*/ 112 w 112"/>
                <a:gd name="T135" fmla="*/ 228 h 22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2" h="228">
                  <a:moveTo>
                    <a:pt x="65" y="0"/>
                  </a:moveTo>
                  <a:lnTo>
                    <a:pt x="80" y="2"/>
                  </a:lnTo>
                  <a:lnTo>
                    <a:pt x="93" y="10"/>
                  </a:lnTo>
                  <a:lnTo>
                    <a:pt x="99" y="18"/>
                  </a:lnTo>
                  <a:lnTo>
                    <a:pt x="104" y="33"/>
                  </a:lnTo>
                  <a:lnTo>
                    <a:pt x="106" y="47"/>
                  </a:lnTo>
                  <a:lnTo>
                    <a:pt x="106" y="62"/>
                  </a:lnTo>
                  <a:lnTo>
                    <a:pt x="101" y="75"/>
                  </a:lnTo>
                  <a:lnTo>
                    <a:pt x="93" y="83"/>
                  </a:lnTo>
                  <a:lnTo>
                    <a:pt x="81" y="88"/>
                  </a:lnTo>
                  <a:lnTo>
                    <a:pt x="93" y="98"/>
                  </a:lnTo>
                  <a:lnTo>
                    <a:pt x="101" y="112"/>
                  </a:lnTo>
                  <a:lnTo>
                    <a:pt x="106" y="127"/>
                  </a:lnTo>
                  <a:lnTo>
                    <a:pt x="109" y="138"/>
                  </a:lnTo>
                  <a:lnTo>
                    <a:pt x="111" y="161"/>
                  </a:lnTo>
                  <a:lnTo>
                    <a:pt x="112" y="182"/>
                  </a:lnTo>
                  <a:lnTo>
                    <a:pt x="111" y="200"/>
                  </a:lnTo>
                  <a:lnTo>
                    <a:pt x="106" y="220"/>
                  </a:lnTo>
                  <a:lnTo>
                    <a:pt x="101" y="226"/>
                  </a:lnTo>
                  <a:lnTo>
                    <a:pt x="91" y="228"/>
                  </a:lnTo>
                  <a:lnTo>
                    <a:pt x="70" y="217"/>
                  </a:lnTo>
                  <a:lnTo>
                    <a:pt x="52" y="205"/>
                  </a:lnTo>
                  <a:lnTo>
                    <a:pt x="34" y="191"/>
                  </a:lnTo>
                  <a:lnTo>
                    <a:pt x="21" y="176"/>
                  </a:lnTo>
                  <a:lnTo>
                    <a:pt x="11" y="161"/>
                  </a:lnTo>
                  <a:lnTo>
                    <a:pt x="7" y="148"/>
                  </a:lnTo>
                  <a:lnTo>
                    <a:pt x="2" y="132"/>
                  </a:lnTo>
                  <a:lnTo>
                    <a:pt x="0" y="117"/>
                  </a:lnTo>
                  <a:lnTo>
                    <a:pt x="0" y="104"/>
                  </a:lnTo>
                  <a:lnTo>
                    <a:pt x="5" y="88"/>
                  </a:lnTo>
                  <a:lnTo>
                    <a:pt x="11" y="77"/>
                  </a:lnTo>
                  <a:lnTo>
                    <a:pt x="21" y="69"/>
                  </a:lnTo>
                  <a:lnTo>
                    <a:pt x="33" y="65"/>
                  </a:lnTo>
                  <a:lnTo>
                    <a:pt x="42" y="67"/>
                  </a:lnTo>
                  <a:lnTo>
                    <a:pt x="54" y="77"/>
                  </a:lnTo>
                  <a:lnTo>
                    <a:pt x="62" y="98"/>
                  </a:lnTo>
                  <a:lnTo>
                    <a:pt x="59" y="70"/>
                  </a:lnTo>
                  <a:lnTo>
                    <a:pt x="52" y="56"/>
                  </a:lnTo>
                  <a:lnTo>
                    <a:pt x="44" y="46"/>
                  </a:lnTo>
                  <a:lnTo>
                    <a:pt x="39" y="36"/>
                  </a:lnTo>
                  <a:lnTo>
                    <a:pt x="39" y="23"/>
                  </a:lnTo>
                  <a:lnTo>
                    <a:pt x="42" y="12"/>
                  </a:lnTo>
                  <a:lnTo>
                    <a:pt x="54" y="2"/>
                  </a:lnTo>
                  <a:lnTo>
                    <a:pt x="65" y="0"/>
                  </a:lnTo>
                  <a:close/>
                </a:path>
              </a:pathLst>
            </a:custGeom>
            <a:solidFill>
              <a:srgbClr val="800000"/>
            </a:solidFill>
            <a:ln w="9525">
              <a:noFill/>
              <a:round/>
              <a:headEnd/>
              <a:tailEnd/>
            </a:ln>
          </p:spPr>
          <p:txBody>
            <a:bodyPr/>
            <a:lstStyle/>
            <a:p>
              <a:endParaRPr lang="cs-CZ"/>
            </a:p>
          </p:txBody>
        </p:sp>
        <p:sp>
          <p:nvSpPr>
            <p:cNvPr id="11375" name="Freeform 261"/>
            <p:cNvSpPr>
              <a:spLocks/>
            </p:cNvSpPr>
            <p:nvPr/>
          </p:nvSpPr>
          <p:spPr bwMode="auto">
            <a:xfrm>
              <a:off x="1911" y="1644"/>
              <a:ext cx="173" cy="127"/>
            </a:xfrm>
            <a:custGeom>
              <a:avLst/>
              <a:gdLst>
                <a:gd name="T0" fmla="*/ 72 w 346"/>
                <a:gd name="T1" fmla="*/ 29 h 254"/>
                <a:gd name="T2" fmla="*/ 55 w 346"/>
                <a:gd name="T3" fmla="*/ 29 h 254"/>
                <a:gd name="T4" fmla="*/ 50 w 346"/>
                <a:gd name="T5" fmla="*/ 24 h 254"/>
                <a:gd name="T6" fmla="*/ 49 w 346"/>
                <a:gd name="T7" fmla="*/ 9 h 254"/>
                <a:gd name="T8" fmla="*/ 43 w 346"/>
                <a:gd name="T9" fmla="*/ 1 h 254"/>
                <a:gd name="T10" fmla="*/ 29 w 346"/>
                <a:gd name="T11" fmla="*/ 2 h 254"/>
                <a:gd name="T12" fmla="*/ 17 w 346"/>
                <a:gd name="T13" fmla="*/ 15 h 254"/>
                <a:gd name="T14" fmla="*/ 6 w 346"/>
                <a:gd name="T15" fmla="*/ 34 h 254"/>
                <a:gd name="T16" fmla="*/ 1 w 346"/>
                <a:gd name="T17" fmla="*/ 52 h 254"/>
                <a:gd name="T18" fmla="*/ 3 w 346"/>
                <a:gd name="T19" fmla="*/ 48 h 254"/>
                <a:gd name="T20" fmla="*/ 11 w 346"/>
                <a:gd name="T21" fmla="*/ 33 h 254"/>
                <a:gd name="T22" fmla="*/ 20 w 346"/>
                <a:gd name="T23" fmla="*/ 16 h 254"/>
                <a:gd name="T24" fmla="*/ 30 w 346"/>
                <a:gd name="T25" fmla="*/ 6 h 254"/>
                <a:gd name="T26" fmla="*/ 41 w 346"/>
                <a:gd name="T27" fmla="*/ 6 h 254"/>
                <a:gd name="T28" fmla="*/ 41 w 346"/>
                <a:gd name="T29" fmla="*/ 8 h 254"/>
                <a:gd name="T30" fmla="*/ 31 w 346"/>
                <a:gd name="T31" fmla="*/ 8 h 254"/>
                <a:gd name="T32" fmla="*/ 23 w 346"/>
                <a:gd name="T33" fmla="*/ 18 h 254"/>
                <a:gd name="T34" fmla="*/ 14 w 346"/>
                <a:gd name="T35" fmla="*/ 34 h 254"/>
                <a:gd name="T36" fmla="*/ 9 w 346"/>
                <a:gd name="T37" fmla="*/ 49 h 254"/>
                <a:gd name="T38" fmla="*/ 14 w 346"/>
                <a:gd name="T39" fmla="*/ 40 h 254"/>
                <a:gd name="T40" fmla="*/ 22 w 346"/>
                <a:gd name="T41" fmla="*/ 27 h 254"/>
                <a:gd name="T42" fmla="*/ 33 w 346"/>
                <a:gd name="T43" fmla="*/ 13 h 254"/>
                <a:gd name="T44" fmla="*/ 42 w 346"/>
                <a:gd name="T45" fmla="*/ 14 h 254"/>
                <a:gd name="T46" fmla="*/ 38 w 346"/>
                <a:gd name="T47" fmla="*/ 15 h 254"/>
                <a:gd name="T48" fmla="*/ 29 w 346"/>
                <a:gd name="T49" fmla="*/ 19 h 254"/>
                <a:gd name="T50" fmla="*/ 20 w 346"/>
                <a:gd name="T51" fmla="*/ 35 h 254"/>
                <a:gd name="T52" fmla="*/ 11 w 346"/>
                <a:gd name="T53" fmla="*/ 52 h 254"/>
                <a:gd name="T54" fmla="*/ 18 w 346"/>
                <a:gd name="T55" fmla="*/ 43 h 254"/>
                <a:gd name="T56" fmla="*/ 22 w 346"/>
                <a:gd name="T57" fmla="*/ 42 h 254"/>
                <a:gd name="T58" fmla="*/ 28 w 346"/>
                <a:gd name="T59" fmla="*/ 28 h 254"/>
                <a:gd name="T60" fmla="*/ 37 w 346"/>
                <a:gd name="T61" fmla="*/ 21 h 254"/>
                <a:gd name="T62" fmla="*/ 43 w 346"/>
                <a:gd name="T63" fmla="*/ 24 h 254"/>
                <a:gd name="T64" fmla="*/ 33 w 346"/>
                <a:gd name="T65" fmla="*/ 27 h 254"/>
                <a:gd name="T66" fmla="*/ 23 w 346"/>
                <a:gd name="T67" fmla="*/ 42 h 254"/>
                <a:gd name="T68" fmla="*/ 23 w 346"/>
                <a:gd name="T69" fmla="*/ 46 h 254"/>
                <a:gd name="T70" fmla="*/ 33 w 346"/>
                <a:gd name="T71" fmla="*/ 33 h 254"/>
                <a:gd name="T72" fmla="*/ 41 w 346"/>
                <a:gd name="T73" fmla="*/ 29 h 254"/>
                <a:gd name="T74" fmla="*/ 37 w 346"/>
                <a:gd name="T75" fmla="*/ 33 h 254"/>
                <a:gd name="T76" fmla="*/ 28 w 346"/>
                <a:gd name="T77" fmla="*/ 43 h 254"/>
                <a:gd name="T78" fmla="*/ 30 w 346"/>
                <a:gd name="T79" fmla="*/ 45 h 254"/>
                <a:gd name="T80" fmla="*/ 40 w 346"/>
                <a:gd name="T81" fmla="*/ 34 h 254"/>
                <a:gd name="T82" fmla="*/ 38 w 346"/>
                <a:gd name="T83" fmla="*/ 37 h 254"/>
                <a:gd name="T84" fmla="*/ 30 w 346"/>
                <a:gd name="T85" fmla="*/ 47 h 254"/>
                <a:gd name="T86" fmla="*/ 26 w 346"/>
                <a:gd name="T87" fmla="*/ 61 h 254"/>
                <a:gd name="T88" fmla="*/ 31 w 346"/>
                <a:gd name="T89" fmla="*/ 56 h 254"/>
                <a:gd name="T90" fmla="*/ 35 w 346"/>
                <a:gd name="T91" fmla="*/ 54 h 254"/>
                <a:gd name="T92" fmla="*/ 36 w 346"/>
                <a:gd name="T93" fmla="*/ 55 h 254"/>
                <a:gd name="T94" fmla="*/ 40 w 346"/>
                <a:gd name="T95" fmla="*/ 44 h 254"/>
                <a:gd name="T96" fmla="*/ 47 w 346"/>
                <a:gd name="T97" fmla="*/ 36 h 254"/>
                <a:gd name="T98" fmla="*/ 46 w 346"/>
                <a:gd name="T99" fmla="*/ 41 h 254"/>
                <a:gd name="T100" fmla="*/ 41 w 346"/>
                <a:gd name="T101" fmla="*/ 51 h 254"/>
                <a:gd name="T102" fmla="*/ 42 w 346"/>
                <a:gd name="T103" fmla="*/ 54 h 254"/>
                <a:gd name="T104" fmla="*/ 47 w 346"/>
                <a:gd name="T105" fmla="*/ 43 h 254"/>
                <a:gd name="T106" fmla="*/ 56 w 346"/>
                <a:gd name="T107" fmla="*/ 36 h 254"/>
                <a:gd name="T108" fmla="*/ 73 w 346"/>
                <a:gd name="T109" fmla="*/ 33 h 254"/>
                <a:gd name="T110" fmla="*/ 87 w 346"/>
                <a:gd name="T111" fmla="*/ 32 h 25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46"/>
                <a:gd name="T169" fmla="*/ 0 h 254"/>
                <a:gd name="T170" fmla="*/ 346 w 346"/>
                <a:gd name="T171" fmla="*/ 254 h 25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46" h="254">
                  <a:moveTo>
                    <a:pt x="346" y="126"/>
                  </a:moveTo>
                  <a:lnTo>
                    <a:pt x="320" y="119"/>
                  </a:lnTo>
                  <a:lnTo>
                    <a:pt x="286" y="114"/>
                  </a:lnTo>
                  <a:lnTo>
                    <a:pt x="262" y="113"/>
                  </a:lnTo>
                  <a:lnTo>
                    <a:pt x="241" y="114"/>
                  </a:lnTo>
                  <a:lnTo>
                    <a:pt x="221" y="116"/>
                  </a:lnTo>
                  <a:lnTo>
                    <a:pt x="210" y="111"/>
                  </a:lnTo>
                  <a:lnTo>
                    <a:pt x="203" y="103"/>
                  </a:lnTo>
                  <a:lnTo>
                    <a:pt x="200" y="95"/>
                  </a:lnTo>
                  <a:lnTo>
                    <a:pt x="200" y="80"/>
                  </a:lnTo>
                  <a:lnTo>
                    <a:pt x="200" y="54"/>
                  </a:lnTo>
                  <a:lnTo>
                    <a:pt x="199" y="36"/>
                  </a:lnTo>
                  <a:lnTo>
                    <a:pt x="194" y="22"/>
                  </a:lnTo>
                  <a:lnTo>
                    <a:pt x="184" y="10"/>
                  </a:lnTo>
                  <a:lnTo>
                    <a:pt x="173" y="4"/>
                  </a:lnTo>
                  <a:lnTo>
                    <a:pt x="158" y="0"/>
                  </a:lnTo>
                  <a:lnTo>
                    <a:pt x="138" y="0"/>
                  </a:lnTo>
                  <a:lnTo>
                    <a:pt x="119" y="7"/>
                  </a:lnTo>
                  <a:lnTo>
                    <a:pt x="101" y="18"/>
                  </a:lnTo>
                  <a:lnTo>
                    <a:pt x="85" y="35"/>
                  </a:lnTo>
                  <a:lnTo>
                    <a:pt x="67" y="57"/>
                  </a:lnTo>
                  <a:lnTo>
                    <a:pt x="52" y="80"/>
                  </a:lnTo>
                  <a:lnTo>
                    <a:pt x="41" y="101"/>
                  </a:lnTo>
                  <a:lnTo>
                    <a:pt x="26" y="134"/>
                  </a:lnTo>
                  <a:lnTo>
                    <a:pt x="17" y="160"/>
                  </a:lnTo>
                  <a:lnTo>
                    <a:pt x="9" y="183"/>
                  </a:lnTo>
                  <a:lnTo>
                    <a:pt x="2" y="207"/>
                  </a:lnTo>
                  <a:lnTo>
                    <a:pt x="0" y="240"/>
                  </a:lnTo>
                  <a:lnTo>
                    <a:pt x="9" y="209"/>
                  </a:lnTo>
                  <a:lnTo>
                    <a:pt x="15" y="189"/>
                  </a:lnTo>
                  <a:lnTo>
                    <a:pt x="25" y="170"/>
                  </a:lnTo>
                  <a:lnTo>
                    <a:pt x="35" y="148"/>
                  </a:lnTo>
                  <a:lnTo>
                    <a:pt x="43" y="131"/>
                  </a:lnTo>
                  <a:lnTo>
                    <a:pt x="56" y="105"/>
                  </a:lnTo>
                  <a:lnTo>
                    <a:pt x="67" y="85"/>
                  </a:lnTo>
                  <a:lnTo>
                    <a:pt x="80" y="64"/>
                  </a:lnTo>
                  <a:lnTo>
                    <a:pt x="90" y="51"/>
                  </a:lnTo>
                  <a:lnTo>
                    <a:pt x="103" y="38"/>
                  </a:lnTo>
                  <a:lnTo>
                    <a:pt x="121" y="23"/>
                  </a:lnTo>
                  <a:lnTo>
                    <a:pt x="137" y="18"/>
                  </a:lnTo>
                  <a:lnTo>
                    <a:pt x="153" y="18"/>
                  </a:lnTo>
                  <a:lnTo>
                    <a:pt x="164" y="22"/>
                  </a:lnTo>
                  <a:lnTo>
                    <a:pt x="171" y="28"/>
                  </a:lnTo>
                  <a:lnTo>
                    <a:pt x="176" y="39"/>
                  </a:lnTo>
                  <a:lnTo>
                    <a:pt x="164" y="31"/>
                  </a:lnTo>
                  <a:lnTo>
                    <a:pt x="156" y="28"/>
                  </a:lnTo>
                  <a:lnTo>
                    <a:pt x="145" y="28"/>
                  </a:lnTo>
                  <a:lnTo>
                    <a:pt x="127" y="31"/>
                  </a:lnTo>
                  <a:lnTo>
                    <a:pt x="112" y="43"/>
                  </a:lnTo>
                  <a:lnTo>
                    <a:pt x="104" y="53"/>
                  </a:lnTo>
                  <a:lnTo>
                    <a:pt x="93" y="69"/>
                  </a:lnTo>
                  <a:lnTo>
                    <a:pt x="80" y="90"/>
                  </a:lnTo>
                  <a:lnTo>
                    <a:pt x="65" y="116"/>
                  </a:lnTo>
                  <a:lnTo>
                    <a:pt x="56" y="135"/>
                  </a:lnTo>
                  <a:lnTo>
                    <a:pt x="49" y="152"/>
                  </a:lnTo>
                  <a:lnTo>
                    <a:pt x="41" y="174"/>
                  </a:lnTo>
                  <a:lnTo>
                    <a:pt x="35" y="196"/>
                  </a:lnTo>
                  <a:lnTo>
                    <a:pt x="28" y="227"/>
                  </a:lnTo>
                  <a:lnTo>
                    <a:pt x="44" y="186"/>
                  </a:lnTo>
                  <a:lnTo>
                    <a:pt x="56" y="160"/>
                  </a:lnTo>
                  <a:lnTo>
                    <a:pt x="67" y="140"/>
                  </a:lnTo>
                  <a:lnTo>
                    <a:pt x="77" y="122"/>
                  </a:lnTo>
                  <a:lnTo>
                    <a:pt x="88" y="105"/>
                  </a:lnTo>
                  <a:lnTo>
                    <a:pt x="99" y="83"/>
                  </a:lnTo>
                  <a:lnTo>
                    <a:pt x="119" y="61"/>
                  </a:lnTo>
                  <a:lnTo>
                    <a:pt x="130" y="51"/>
                  </a:lnTo>
                  <a:lnTo>
                    <a:pt x="143" y="48"/>
                  </a:lnTo>
                  <a:lnTo>
                    <a:pt x="156" y="48"/>
                  </a:lnTo>
                  <a:lnTo>
                    <a:pt x="168" y="56"/>
                  </a:lnTo>
                  <a:lnTo>
                    <a:pt x="173" y="66"/>
                  </a:lnTo>
                  <a:lnTo>
                    <a:pt x="163" y="59"/>
                  </a:lnTo>
                  <a:lnTo>
                    <a:pt x="151" y="57"/>
                  </a:lnTo>
                  <a:lnTo>
                    <a:pt x="140" y="59"/>
                  </a:lnTo>
                  <a:lnTo>
                    <a:pt x="129" y="66"/>
                  </a:lnTo>
                  <a:lnTo>
                    <a:pt x="119" y="75"/>
                  </a:lnTo>
                  <a:lnTo>
                    <a:pt x="108" y="88"/>
                  </a:lnTo>
                  <a:lnTo>
                    <a:pt x="95" y="109"/>
                  </a:lnTo>
                  <a:lnTo>
                    <a:pt x="77" y="139"/>
                  </a:lnTo>
                  <a:lnTo>
                    <a:pt x="65" y="158"/>
                  </a:lnTo>
                  <a:lnTo>
                    <a:pt x="52" y="183"/>
                  </a:lnTo>
                  <a:lnTo>
                    <a:pt x="44" y="207"/>
                  </a:lnTo>
                  <a:lnTo>
                    <a:pt x="36" y="240"/>
                  </a:lnTo>
                  <a:lnTo>
                    <a:pt x="62" y="186"/>
                  </a:lnTo>
                  <a:lnTo>
                    <a:pt x="70" y="171"/>
                  </a:lnTo>
                  <a:lnTo>
                    <a:pt x="78" y="163"/>
                  </a:lnTo>
                  <a:lnTo>
                    <a:pt x="78" y="194"/>
                  </a:lnTo>
                  <a:lnTo>
                    <a:pt x="85" y="168"/>
                  </a:lnTo>
                  <a:lnTo>
                    <a:pt x="91" y="148"/>
                  </a:lnTo>
                  <a:lnTo>
                    <a:pt x="101" y="131"/>
                  </a:lnTo>
                  <a:lnTo>
                    <a:pt x="114" y="111"/>
                  </a:lnTo>
                  <a:lnTo>
                    <a:pt x="122" y="98"/>
                  </a:lnTo>
                  <a:lnTo>
                    <a:pt x="134" y="88"/>
                  </a:lnTo>
                  <a:lnTo>
                    <a:pt x="147" y="83"/>
                  </a:lnTo>
                  <a:lnTo>
                    <a:pt x="158" y="83"/>
                  </a:lnTo>
                  <a:lnTo>
                    <a:pt x="169" y="87"/>
                  </a:lnTo>
                  <a:lnTo>
                    <a:pt x="174" y="93"/>
                  </a:lnTo>
                  <a:lnTo>
                    <a:pt x="158" y="93"/>
                  </a:lnTo>
                  <a:lnTo>
                    <a:pt x="143" y="100"/>
                  </a:lnTo>
                  <a:lnTo>
                    <a:pt x="132" y="108"/>
                  </a:lnTo>
                  <a:lnTo>
                    <a:pt x="119" y="122"/>
                  </a:lnTo>
                  <a:lnTo>
                    <a:pt x="104" y="144"/>
                  </a:lnTo>
                  <a:lnTo>
                    <a:pt x="93" y="168"/>
                  </a:lnTo>
                  <a:lnTo>
                    <a:pt x="86" y="187"/>
                  </a:lnTo>
                  <a:lnTo>
                    <a:pt x="83" y="210"/>
                  </a:lnTo>
                  <a:lnTo>
                    <a:pt x="95" y="184"/>
                  </a:lnTo>
                  <a:lnTo>
                    <a:pt x="103" y="170"/>
                  </a:lnTo>
                  <a:lnTo>
                    <a:pt x="112" y="157"/>
                  </a:lnTo>
                  <a:lnTo>
                    <a:pt x="129" y="132"/>
                  </a:lnTo>
                  <a:lnTo>
                    <a:pt x="140" y="122"/>
                  </a:lnTo>
                  <a:lnTo>
                    <a:pt x="151" y="118"/>
                  </a:lnTo>
                  <a:lnTo>
                    <a:pt x="164" y="113"/>
                  </a:lnTo>
                  <a:lnTo>
                    <a:pt x="179" y="113"/>
                  </a:lnTo>
                  <a:lnTo>
                    <a:pt x="158" y="119"/>
                  </a:lnTo>
                  <a:lnTo>
                    <a:pt x="145" y="129"/>
                  </a:lnTo>
                  <a:lnTo>
                    <a:pt x="134" y="140"/>
                  </a:lnTo>
                  <a:lnTo>
                    <a:pt x="124" y="150"/>
                  </a:lnTo>
                  <a:lnTo>
                    <a:pt x="112" y="170"/>
                  </a:lnTo>
                  <a:lnTo>
                    <a:pt x="99" y="199"/>
                  </a:lnTo>
                  <a:lnTo>
                    <a:pt x="129" y="155"/>
                  </a:lnTo>
                  <a:lnTo>
                    <a:pt x="121" y="179"/>
                  </a:lnTo>
                  <a:lnTo>
                    <a:pt x="142" y="147"/>
                  </a:lnTo>
                  <a:lnTo>
                    <a:pt x="151" y="140"/>
                  </a:lnTo>
                  <a:lnTo>
                    <a:pt x="158" y="135"/>
                  </a:lnTo>
                  <a:lnTo>
                    <a:pt x="169" y="132"/>
                  </a:lnTo>
                  <a:lnTo>
                    <a:pt x="161" y="139"/>
                  </a:lnTo>
                  <a:lnTo>
                    <a:pt x="151" y="148"/>
                  </a:lnTo>
                  <a:lnTo>
                    <a:pt x="143" y="158"/>
                  </a:lnTo>
                  <a:lnTo>
                    <a:pt x="134" y="171"/>
                  </a:lnTo>
                  <a:lnTo>
                    <a:pt x="122" y="187"/>
                  </a:lnTo>
                  <a:lnTo>
                    <a:pt x="114" y="204"/>
                  </a:lnTo>
                  <a:lnTo>
                    <a:pt x="108" y="225"/>
                  </a:lnTo>
                  <a:lnTo>
                    <a:pt x="104" y="243"/>
                  </a:lnTo>
                  <a:lnTo>
                    <a:pt x="117" y="212"/>
                  </a:lnTo>
                  <a:lnTo>
                    <a:pt x="129" y="194"/>
                  </a:lnTo>
                  <a:lnTo>
                    <a:pt x="127" y="223"/>
                  </a:lnTo>
                  <a:lnTo>
                    <a:pt x="134" y="202"/>
                  </a:lnTo>
                  <a:lnTo>
                    <a:pt x="143" y="189"/>
                  </a:lnTo>
                  <a:lnTo>
                    <a:pt x="138" y="214"/>
                  </a:lnTo>
                  <a:lnTo>
                    <a:pt x="137" y="228"/>
                  </a:lnTo>
                  <a:lnTo>
                    <a:pt x="138" y="254"/>
                  </a:lnTo>
                  <a:lnTo>
                    <a:pt x="142" y="220"/>
                  </a:lnTo>
                  <a:lnTo>
                    <a:pt x="147" y="202"/>
                  </a:lnTo>
                  <a:lnTo>
                    <a:pt x="151" y="187"/>
                  </a:lnTo>
                  <a:lnTo>
                    <a:pt x="158" y="176"/>
                  </a:lnTo>
                  <a:lnTo>
                    <a:pt x="168" y="163"/>
                  </a:lnTo>
                  <a:lnTo>
                    <a:pt x="177" y="152"/>
                  </a:lnTo>
                  <a:lnTo>
                    <a:pt x="190" y="144"/>
                  </a:lnTo>
                  <a:lnTo>
                    <a:pt x="207" y="139"/>
                  </a:lnTo>
                  <a:lnTo>
                    <a:pt x="192" y="150"/>
                  </a:lnTo>
                  <a:lnTo>
                    <a:pt x="184" y="161"/>
                  </a:lnTo>
                  <a:lnTo>
                    <a:pt x="176" y="174"/>
                  </a:lnTo>
                  <a:lnTo>
                    <a:pt x="168" y="187"/>
                  </a:lnTo>
                  <a:lnTo>
                    <a:pt x="163" y="202"/>
                  </a:lnTo>
                  <a:lnTo>
                    <a:pt x="160" y="220"/>
                  </a:lnTo>
                  <a:lnTo>
                    <a:pt x="160" y="244"/>
                  </a:lnTo>
                  <a:lnTo>
                    <a:pt x="168" y="214"/>
                  </a:lnTo>
                  <a:lnTo>
                    <a:pt x="173" y="199"/>
                  </a:lnTo>
                  <a:lnTo>
                    <a:pt x="181" y="184"/>
                  </a:lnTo>
                  <a:lnTo>
                    <a:pt x="189" y="171"/>
                  </a:lnTo>
                  <a:lnTo>
                    <a:pt x="197" y="160"/>
                  </a:lnTo>
                  <a:lnTo>
                    <a:pt x="212" y="147"/>
                  </a:lnTo>
                  <a:lnTo>
                    <a:pt x="225" y="142"/>
                  </a:lnTo>
                  <a:lnTo>
                    <a:pt x="242" y="135"/>
                  </a:lnTo>
                  <a:lnTo>
                    <a:pt x="265" y="132"/>
                  </a:lnTo>
                  <a:lnTo>
                    <a:pt x="290" y="132"/>
                  </a:lnTo>
                  <a:lnTo>
                    <a:pt x="317" y="137"/>
                  </a:lnTo>
                  <a:lnTo>
                    <a:pt x="343" y="144"/>
                  </a:lnTo>
                  <a:lnTo>
                    <a:pt x="346" y="126"/>
                  </a:lnTo>
                  <a:close/>
                </a:path>
              </a:pathLst>
            </a:custGeom>
            <a:solidFill>
              <a:srgbClr val="FF0000"/>
            </a:solidFill>
            <a:ln w="9525">
              <a:noFill/>
              <a:round/>
              <a:headEnd/>
              <a:tailEnd/>
            </a:ln>
          </p:spPr>
          <p:txBody>
            <a:bodyPr/>
            <a:lstStyle/>
            <a:p>
              <a:endParaRPr lang="cs-CZ"/>
            </a:p>
          </p:txBody>
        </p:sp>
        <p:sp>
          <p:nvSpPr>
            <p:cNvPr id="11376" name="Freeform 262"/>
            <p:cNvSpPr>
              <a:spLocks/>
            </p:cNvSpPr>
            <p:nvPr/>
          </p:nvSpPr>
          <p:spPr bwMode="auto">
            <a:xfrm>
              <a:off x="1972" y="2000"/>
              <a:ext cx="121" cy="76"/>
            </a:xfrm>
            <a:custGeom>
              <a:avLst/>
              <a:gdLst>
                <a:gd name="T0" fmla="*/ 33 w 240"/>
                <a:gd name="T1" fmla="*/ 24 h 151"/>
                <a:gd name="T2" fmla="*/ 30 w 240"/>
                <a:gd name="T3" fmla="*/ 27 h 151"/>
                <a:gd name="T4" fmla="*/ 27 w 240"/>
                <a:gd name="T5" fmla="*/ 34 h 151"/>
                <a:gd name="T6" fmla="*/ 25 w 240"/>
                <a:gd name="T7" fmla="*/ 36 h 151"/>
                <a:gd name="T8" fmla="*/ 25 w 240"/>
                <a:gd name="T9" fmla="*/ 32 h 151"/>
                <a:gd name="T10" fmla="*/ 27 w 240"/>
                <a:gd name="T11" fmla="*/ 29 h 151"/>
                <a:gd name="T12" fmla="*/ 24 w 240"/>
                <a:gd name="T13" fmla="*/ 24 h 151"/>
                <a:gd name="T14" fmla="*/ 21 w 240"/>
                <a:gd name="T15" fmla="*/ 26 h 151"/>
                <a:gd name="T16" fmla="*/ 23 w 240"/>
                <a:gd name="T17" fmla="*/ 35 h 151"/>
                <a:gd name="T18" fmla="*/ 19 w 240"/>
                <a:gd name="T19" fmla="*/ 30 h 151"/>
                <a:gd name="T20" fmla="*/ 19 w 240"/>
                <a:gd name="T21" fmla="*/ 24 h 151"/>
                <a:gd name="T22" fmla="*/ 23 w 240"/>
                <a:gd name="T23" fmla="*/ 21 h 151"/>
                <a:gd name="T24" fmla="*/ 30 w 240"/>
                <a:gd name="T25" fmla="*/ 23 h 151"/>
                <a:gd name="T26" fmla="*/ 28 w 240"/>
                <a:gd name="T27" fmla="*/ 19 h 151"/>
                <a:gd name="T28" fmla="*/ 21 w 240"/>
                <a:gd name="T29" fmla="*/ 18 h 151"/>
                <a:gd name="T30" fmla="*/ 18 w 240"/>
                <a:gd name="T31" fmla="*/ 22 h 151"/>
                <a:gd name="T32" fmla="*/ 16 w 240"/>
                <a:gd name="T33" fmla="*/ 22 h 151"/>
                <a:gd name="T34" fmla="*/ 17 w 240"/>
                <a:gd name="T35" fmla="*/ 16 h 151"/>
                <a:gd name="T36" fmla="*/ 23 w 240"/>
                <a:gd name="T37" fmla="*/ 14 h 151"/>
                <a:gd name="T38" fmla="*/ 23 w 240"/>
                <a:gd name="T39" fmla="*/ 12 h 151"/>
                <a:gd name="T40" fmla="*/ 19 w 240"/>
                <a:gd name="T41" fmla="*/ 10 h 151"/>
                <a:gd name="T42" fmla="*/ 17 w 240"/>
                <a:gd name="T43" fmla="*/ 9 h 151"/>
                <a:gd name="T44" fmla="*/ 26 w 240"/>
                <a:gd name="T45" fmla="*/ 10 h 151"/>
                <a:gd name="T46" fmla="*/ 21 w 240"/>
                <a:gd name="T47" fmla="*/ 5 h 151"/>
                <a:gd name="T48" fmla="*/ 16 w 240"/>
                <a:gd name="T49" fmla="*/ 4 h 151"/>
                <a:gd name="T50" fmla="*/ 13 w 240"/>
                <a:gd name="T51" fmla="*/ 9 h 151"/>
                <a:gd name="T52" fmla="*/ 13 w 240"/>
                <a:gd name="T53" fmla="*/ 16 h 151"/>
                <a:gd name="T54" fmla="*/ 14 w 240"/>
                <a:gd name="T55" fmla="*/ 26 h 151"/>
                <a:gd name="T56" fmla="*/ 15 w 240"/>
                <a:gd name="T57" fmla="*/ 34 h 151"/>
                <a:gd name="T58" fmla="*/ 15 w 240"/>
                <a:gd name="T59" fmla="*/ 35 h 151"/>
                <a:gd name="T60" fmla="*/ 12 w 240"/>
                <a:gd name="T61" fmla="*/ 29 h 151"/>
                <a:gd name="T62" fmla="*/ 10 w 240"/>
                <a:gd name="T63" fmla="*/ 20 h 151"/>
                <a:gd name="T64" fmla="*/ 10 w 240"/>
                <a:gd name="T65" fmla="*/ 12 h 151"/>
                <a:gd name="T66" fmla="*/ 4 w 240"/>
                <a:gd name="T67" fmla="*/ 14 h 151"/>
                <a:gd name="T68" fmla="*/ 4 w 240"/>
                <a:gd name="T69" fmla="*/ 19 h 151"/>
                <a:gd name="T70" fmla="*/ 5 w 240"/>
                <a:gd name="T71" fmla="*/ 26 h 151"/>
                <a:gd name="T72" fmla="*/ 8 w 240"/>
                <a:gd name="T73" fmla="*/ 32 h 151"/>
                <a:gd name="T74" fmla="*/ 6 w 240"/>
                <a:gd name="T75" fmla="*/ 34 h 151"/>
                <a:gd name="T76" fmla="*/ 2 w 240"/>
                <a:gd name="T77" fmla="*/ 25 h 151"/>
                <a:gd name="T78" fmla="*/ 0 w 240"/>
                <a:gd name="T79" fmla="*/ 17 h 151"/>
                <a:gd name="T80" fmla="*/ 2 w 240"/>
                <a:gd name="T81" fmla="*/ 10 h 151"/>
                <a:gd name="T82" fmla="*/ 6 w 240"/>
                <a:gd name="T83" fmla="*/ 8 h 151"/>
                <a:gd name="T84" fmla="*/ 10 w 240"/>
                <a:gd name="T85" fmla="*/ 4 h 151"/>
                <a:gd name="T86" fmla="*/ 15 w 240"/>
                <a:gd name="T87" fmla="*/ 0 h 151"/>
                <a:gd name="T88" fmla="*/ 23 w 240"/>
                <a:gd name="T89" fmla="*/ 2 h 151"/>
                <a:gd name="T90" fmla="*/ 28 w 240"/>
                <a:gd name="T91" fmla="*/ 8 h 151"/>
                <a:gd name="T92" fmla="*/ 32 w 240"/>
                <a:gd name="T93" fmla="*/ 14 h 151"/>
                <a:gd name="T94" fmla="*/ 61 w 240"/>
                <a:gd name="T95" fmla="*/ 18 h 15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40"/>
                <a:gd name="T145" fmla="*/ 0 h 151"/>
                <a:gd name="T146" fmla="*/ 240 w 240"/>
                <a:gd name="T147" fmla="*/ 151 h 15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40" h="151">
                  <a:moveTo>
                    <a:pt x="237" y="96"/>
                  </a:moveTo>
                  <a:lnTo>
                    <a:pt x="131" y="96"/>
                  </a:lnTo>
                  <a:lnTo>
                    <a:pt x="125" y="97"/>
                  </a:lnTo>
                  <a:lnTo>
                    <a:pt x="118" y="107"/>
                  </a:lnTo>
                  <a:lnTo>
                    <a:pt x="110" y="119"/>
                  </a:lnTo>
                  <a:lnTo>
                    <a:pt x="105" y="133"/>
                  </a:lnTo>
                  <a:lnTo>
                    <a:pt x="105" y="151"/>
                  </a:lnTo>
                  <a:lnTo>
                    <a:pt x="99" y="143"/>
                  </a:lnTo>
                  <a:lnTo>
                    <a:pt x="97" y="133"/>
                  </a:lnTo>
                  <a:lnTo>
                    <a:pt x="99" y="127"/>
                  </a:lnTo>
                  <a:lnTo>
                    <a:pt x="101" y="120"/>
                  </a:lnTo>
                  <a:lnTo>
                    <a:pt x="105" y="114"/>
                  </a:lnTo>
                  <a:lnTo>
                    <a:pt x="107" y="97"/>
                  </a:lnTo>
                  <a:lnTo>
                    <a:pt x="94" y="94"/>
                  </a:lnTo>
                  <a:lnTo>
                    <a:pt x="86" y="97"/>
                  </a:lnTo>
                  <a:lnTo>
                    <a:pt x="83" y="104"/>
                  </a:lnTo>
                  <a:lnTo>
                    <a:pt x="84" y="114"/>
                  </a:lnTo>
                  <a:lnTo>
                    <a:pt x="92" y="140"/>
                  </a:lnTo>
                  <a:lnTo>
                    <a:pt x="81" y="128"/>
                  </a:lnTo>
                  <a:lnTo>
                    <a:pt x="76" y="117"/>
                  </a:lnTo>
                  <a:lnTo>
                    <a:pt x="73" y="106"/>
                  </a:lnTo>
                  <a:lnTo>
                    <a:pt x="73" y="96"/>
                  </a:lnTo>
                  <a:lnTo>
                    <a:pt x="78" y="86"/>
                  </a:lnTo>
                  <a:lnTo>
                    <a:pt x="91" y="81"/>
                  </a:lnTo>
                  <a:lnTo>
                    <a:pt x="105" y="83"/>
                  </a:lnTo>
                  <a:lnTo>
                    <a:pt x="117" y="91"/>
                  </a:lnTo>
                  <a:lnTo>
                    <a:pt x="115" y="81"/>
                  </a:lnTo>
                  <a:lnTo>
                    <a:pt x="109" y="73"/>
                  </a:lnTo>
                  <a:lnTo>
                    <a:pt x="97" y="70"/>
                  </a:lnTo>
                  <a:lnTo>
                    <a:pt x="83" y="71"/>
                  </a:lnTo>
                  <a:lnTo>
                    <a:pt x="75" y="78"/>
                  </a:lnTo>
                  <a:lnTo>
                    <a:pt x="70" y="88"/>
                  </a:lnTo>
                  <a:lnTo>
                    <a:pt x="65" y="109"/>
                  </a:lnTo>
                  <a:lnTo>
                    <a:pt x="62" y="86"/>
                  </a:lnTo>
                  <a:lnTo>
                    <a:pt x="63" y="71"/>
                  </a:lnTo>
                  <a:lnTo>
                    <a:pt x="66" y="63"/>
                  </a:lnTo>
                  <a:lnTo>
                    <a:pt x="76" y="57"/>
                  </a:lnTo>
                  <a:lnTo>
                    <a:pt x="91" y="53"/>
                  </a:lnTo>
                  <a:lnTo>
                    <a:pt x="105" y="57"/>
                  </a:lnTo>
                  <a:lnTo>
                    <a:pt x="92" y="47"/>
                  </a:lnTo>
                  <a:lnTo>
                    <a:pt x="83" y="42"/>
                  </a:lnTo>
                  <a:lnTo>
                    <a:pt x="73" y="40"/>
                  </a:lnTo>
                  <a:lnTo>
                    <a:pt x="57" y="45"/>
                  </a:lnTo>
                  <a:lnTo>
                    <a:pt x="66" y="36"/>
                  </a:lnTo>
                  <a:lnTo>
                    <a:pt x="84" y="32"/>
                  </a:lnTo>
                  <a:lnTo>
                    <a:pt x="102" y="40"/>
                  </a:lnTo>
                  <a:lnTo>
                    <a:pt x="91" y="27"/>
                  </a:lnTo>
                  <a:lnTo>
                    <a:pt x="83" y="19"/>
                  </a:lnTo>
                  <a:lnTo>
                    <a:pt x="73" y="14"/>
                  </a:lnTo>
                  <a:lnTo>
                    <a:pt x="62" y="16"/>
                  </a:lnTo>
                  <a:lnTo>
                    <a:pt x="53" y="24"/>
                  </a:lnTo>
                  <a:lnTo>
                    <a:pt x="50" y="36"/>
                  </a:lnTo>
                  <a:lnTo>
                    <a:pt x="50" y="47"/>
                  </a:lnTo>
                  <a:lnTo>
                    <a:pt x="50" y="62"/>
                  </a:lnTo>
                  <a:lnTo>
                    <a:pt x="52" y="84"/>
                  </a:lnTo>
                  <a:lnTo>
                    <a:pt x="53" y="101"/>
                  </a:lnTo>
                  <a:lnTo>
                    <a:pt x="55" y="117"/>
                  </a:lnTo>
                  <a:lnTo>
                    <a:pt x="60" y="133"/>
                  </a:lnTo>
                  <a:lnTo>
                    <a:pt x="66" y="149"/>
                  </a:lnTo>
                  <a:lnTo>
                    <a:pt x="58" y="138"/>
                  </a:lnTo>
                  <a:lnTo>
                    <a:pt x="52" y="127"/>
                  </a:lnTo>
                  <a:lnTo>
                    <a:pt x="47" y="115"/>
                  </a:lnTo>
                  <a:lnTo>
                    <a:pt x="42" y="97"/>
                  </a:lnTo>
                  <a:lnTo>
                    <a:pt x="39" y="79"/>
                  </a:lnTo>
                  <a:lnTo>
                    <a:pt x="39" y="63"/>
                  </a:lnTo>
                  <a:lnTo>
                    <a:pt x="37" y="47"/>
                  </a:lnTo>
                  <a:lnTo>
                    <a:pt x="24" y="47"/>
                  </a:lnTo>
                  <a:lnTo>
                    <a:pt x="16" y="55"/>
                  </a:lnTo>
                  <a:lnTo>
                    <a:pt x="14" y="65"/>
                  </a:lnTo>
                  <a:lnTo>
                    <a:pt x="14" y="75"/>
                  </a:lnTo>
                  <a:lnTo>
                    <a:pt x="16" y="89"/>
                  </a:lnTo>
                  <a:lnTo>
                    <a:pt x="19" y="102"/>
                  </a:lnTo>
                  <a:lnTo>
                    <a:pt x="23" y="114"/>
                  </a:lnTo>
                  <a:lnTo>
                    <a:pt x="29" y="128"/>
                  </a:lnTo>
                  <a:lnTo>
                    <a:pt x="44" y="151"/>
                  </a:lnTo>
                  <a:lnTo>
                    <a:pt x="24" y="135"/>
                  </a:lnTo>
                  <a:lnTo>
                    <a:pt x="13" y="119"/>
                  </a:lnTo>
                  <a:lnTo>
                    <a:pt x="5" y="99"/>
                  </a:lnTo>
                  <a:lnTo>
                    <a:pt x="1" y="86"/>
                  </a:lnTo>
                  <a:lnTo>
                    <a:pt x="0" y="68"/>
                  </a:lnTo>
                  <a:lnTo>
                    <a:pt x="0" y="53"/>
                  </a:lnTo>
                  <a:lnTo>
                    <a:pt x="5" y="40"/>
                  </a:lnTo>
                  <a:lnTo>
                    <a:pt x="13" y="34"/>
                  </a:lnTo>
                  <a:lnTo>
                    <a:pt x="24" y="29"/>
                  </a:lnTo>
                  <a:lnTo>
                    <a:pt x="39" y="26"/>
                  </a:lnTo>
                  <a:lnTo>
                    <a:pt x="40" y="14"/>
                  </a:lnTo>
                  <a:lnTo>
                    <a:pt x="45" y="6"/>
                  </a:lnTo>
                  <a:lnTo>
                    <a:pt x="58" y="0"/>
                  </a:lnTo>
                  <a:lnTo>
                    <a:pt x="75" y="0"/>
                  </a:lnTo>
                  <a:lnTo>
                    <a:pt x="91" y="8"/>
                  </a:lnTo>
                  <a:lnTo>
                    <a:pt x="104" y="19"/>
                  </a:lnTo>
                  <a:lnTo>
                    <a:pt x="112" y="29"/>
                  </a:lnTo>
                  <a:lnTo>
                    <a:pt x="120" y="42"/>
                  </a:lnTo>
                  <a:lnTo>
                    <a:pt x="125" y="55"/>
                  </a:lnTo>
                  <a:lnTo>
                    <a:pt x="128" y="70"/>
                  </a:lnTo>
                  <a:lnTo>
                    <a:pt x="240" y="70"/>
                  </a:lnTo>
                  <a:lnTo>
                    <a:pt x="237" y="96"/>
                  </a:lnTo>
                  <a:close/>
                </a:path>
              </a:pathLst>
            </a:custGeom>
            <a:solidFill>
              <a:srgbClr val="FF0000"/>
            </a:solidFill>
            <a:ln w="9525">
              <a:noFill/>
              <a:round/>
              <a:headEnd/>
              <a:tailEnd/>
            </a:ln>
          </p:spPr>
          <p:txBody>
            <a:bodyPr/>
            <a:lstStyle/>
            <a:p>
              <a:endParaRPr lang="cs-CZ"/>
            </a:p>
          </p:txBody>
        </p:sp>
        <p:sp>
          <p:nvSpPr>
            <p:cNvPr id="11377" name="Freeform 263"/>
            <p:cNvSpPr>
              <a:spLocks/>
            </p:cNvSpPr>
            <p:nvPr/>
          </p:nvSpPr>
          <p:spPr bwMode="auto">
            <a:xfrm>
              <a:off x="2125" y="2000"/>
              <a:ext cx="120" cy="76"/>
            </a:xfrm>
            <a:custGeom>
              <a:avLst/>
              <a:gdLst>
                <a:gd name="T0" fmla="*/ 27 w 241"/>
                <a:gd name="T1" fmla="*/ 24 h 151"/>
                <a:gd name="T2" fmla="*/ 30 w 241"/>
                <a:gd name="T3" fmla="*/ 27 h 151"/>
                <a:gd name="T4" fmla="*/ 33 w 241"/>
                <a:gd name="T5" fmla="*/ 34 h 151"/>
                <a:gd name="T6" fmla="*/ 35 w 241"/>
                <a:gd name="T7" fmla="*/ 36 h 151"/>
                <a:gd name="T8" fmla="*/ 35 w 241"/>
                <a:gd name="T9" fmla="*/ 32 h 151"/>
                <a:gd name="T10" fmla="*/ 33 w 241"/>
                <a:gd name="T11" fmla="*/ 29 h 151"/>
                <a:gd name="T12" fmla="*/ 36 w 241"/>
                <a:gd name="T13" fmla="*/ 24 h 151"/>
                <a:gd name="T14" fmla="*/ 39 w 241"/>
                <a:gd name="T15" fmla="*/ 26 h 151"/>
                <a:gd name="T16" fmla="*/ 37 w 241"/>
                <a:gd name="T17" fmla="*/ 35 h 151"/>
                <a:gd name="T18" fmla="*/ 41 w 241"/>
                <a:gd name="T19" fmla="*/ 30 h 151"/>
                <a:gd name="T20" fmla="*/ 42 w 241"/>
                <a:gd name="T21" fmla="*/ 24 h 151"/>
                <a:gd name="T22" fmla="*/ 37 w 241"/>
                <a:gd name="T23" fmla="*/ 21 h 151"/>
                <a:gd name="T24" fmla="*/ 31 w 241"/>
                <a:gd name="T25" fmla="*/ 23 h 151"/>
                <a:gd name="T26" fmla="*/ 33 w 241"/>
                <a:gd name="T27" fmla="*/ 19 h 151"/>
                <a:gd name="T28" fmla="*/ 39 w 241"/>
                <a:gd name="T29" fmla="*/ 18 h 151"/>
                <a:gd name="T30" fmla="*/ 42 w 241"/>
                <a:gd name="T31" fmla="*/ 22 h 151"/>
                <a:gd name="T32" fmla="*/ 44 w 241"/>
                <a:gd name="T33" fmla="*/ 22 h 151"/>
                <a:gd name="T34" fmla="*/ 43 w 241"/>
                <a:gd name="T35" fmla="*/ 16 h 151"/>
                <a:gd name="T36" fmla="*/ 37 w 241"/>
                <a:gd name="T37" fmla="*/ 14 h 151"/>
                <a:gd name="T38" fmla="*/ 37 w 241"/>
                <a:gd name="T39" fmla="*/ 12 h 151"/>
                <a:gd name="T40" fmla="*/ 42 w 241"/>
                <a:gd name="T41" fmla="*/ 10 h 151"/>
                <a:gd name="T42" fmla="*/ 43 w 241"/>
                <a:gd name="T43" fmla="*/ 9 h 151"/>
                <a:gd name="T44" fmla="*/ 34 w 241"/>
                <a:gd name="T45" fmla="*/ 10 h 151"/>
                <a:gd name="T46" fmla="*/ 39 w 241"/>
                <a:gd name="T47" fmla="*/ 5 h 151"/>
                <a:gd name="T48" fmla="*/ 44 w 241"/>
                <a:gd name="T49" fmla="*/ 4 h 151"/>
                <a:gd name="T50" fmla="*/ 47 w 241"/>
                <a:gd name="T51" fmla="*/ 9 h 151"/>
                <a:gd name="T52" fmla="*/ 47 w 241"/>
                <a:gd name="T53" fmla="*/ 16 h 151"/>
                <a:gd name="T54" fmla="*/ 46 w 241"/>
                <a:gd name="T55" fmla="*/ 26 h 151"/>
                <a:gd name="T56" fmla="*/ 45 w 241"/>
                <a:gd name="T57" fmla="*/ 34 h 151"/>
                <a:gd name="T58" fmla="*/ 45 w 241"/>
                <a:gd name="T59" fmla="*/ 35 h 151"/>
                <a:gd name="T60" fmla="*/ 48 w 241"/>
                <a:gd name="T61" fmla="*/ 29 h 151"/>
                <a:gd name="T62" fmla="*/ 50 w 241"/>
                <a:gd name="T63" fmla="*/ 20 h 151"/>
                <a:gd name="T64" fmla="*/ 50 w 241"/>
                <a:gd name="T65" fmla="*/ 12 h 151"/>
                <a:gd name="T66" fmla="*/ 56 w 241"/>
                <a:gd name="T67" fmla="*/ 14 h 151"/>
                <a:gd name="T68" fmla="*/ 56 w 241"/>
                <a:gd name="T69" fmla="*/ 19 h 151"/>
                <a:gd name="T70" fmla="*/ 55 w 241"/>
                <a:gd name="T71" fmla="*/ 26 h 151"/>
                <a:gd name="T72" fmla="*/ 53 w 241"/>
                <a:gd name="T73" fmla="*/ 32 h 151"/>
                <a:gd name="T74" fmla="*/ 54 w 241"/>
                <a:gd name="T75" fmla="*/ 34 h 151"/>
                <a:gd name="T76" fmla="*/ 59 w 241"/>
                <a:gd name="T77" fmla="*/ 25 h 151"/>
                <a:gd name="T78" fmla="*/ 60 w 241"/>
                <a:gd name="T79" fmla="*/ 17 h 151"/>
                <a:gd name="T80" fmla="*/ 59 w 241"/>
                <a:gd name="T81" fmla="*/ 10 h 151"/>
                <a:gd name="T82" fmla="*/ 54 w 241"/>
                <a:gd name="T83" fmla="*/ 8 h 151"/>
                <a:gd name="T84" fmla="*/ 50 w 241"/>
                <a:gd name="T85" fmla="*/ 4 h 151"/>
                <a:gd name="T86" fmla="*/ 45 w 241"/>
                <a:gd name="T87" fmla="*/ 0 h 151"/>
                <a:gd name="T88" fmla="*/ 37 w 241"/>
                <a:gd name="T89" fmla="*/ 2 h 151"/>
                <a:gd name="T90" fmla="*/ 32 w 241"/>
                <a:gd name="T91" fmla="*/ 8 h 151"/>
                <a:gd name="T92" fmla="*/ 29 w 241"/>
                <a:gd name="T93" fmla="*/ 14 h 151"/>
                <a:gd name="T94" fmla="*/ 0 w 241"/>
                <a:gd name="T95" fmla="*/ 18 h 15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41"/>
                <a:gd name="T145" fmla="*/ 0 h 151"/>
                <a:gd name="T146" fmla="*/ 241 w 241"/>
                <a:gd name="T147" fmla="*/ 151 h 15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41" h="151">
                  <a:moveTo>
                    <a:pt x="4" y="96"/>
                  </a:moveTo>
                  <a:lnTo>
                    <a:pt x="109" y="96"/>
                  </a:lnTo>
                  <a:lnTo>
                    <a:pt x="116" y="97"/>
                  </a:lnTo>
                  <a:lnTo>
                    <a:pt x="122" y="107"/>
                  </a:lnTo>
                  <a:lnTo>
                    <a:pt x="130" y="119"/>
                  </a:lnTo>
                  <a:lnTo>
                    <a:pt x="135" y="133"/>
                  </a:lnTo>
                  <a:lnTo>
                    <a:pt x="135" y="151"/>
                  </a:lnTo>
                  <a:lnTo>
                    <a:pt x="142" y="143"/>
                  </a:lnTo>
                  <a:lnTo>
                    <a:pt x="143" y="133"/>
                  </a:lnTo>
                  <a:lnTo>
                    <a:pt x="142" y="127"/>
                  </a:lnTo>
                  <a:lnTo>
                    <a:pt x="140" y="120"/>
                  </a:lnTo>
                  <a:lnTo>
                    <a:pt x="135" y="114"/>
                  </a:lnTo>
                  <a:lnTo>
                    <a:pt x="134" y="97"/>
                  </a:lnTo>
                  <a:lnTo>
                    <a:pt x="147" y="94"/>
                  </a:lnTo>
                  <a:lnTo>
                    <a:pt x="155" y="97"/>
                  </a:lnTo>
                  <a:lnTo>
                    <a:pt x="158" y="104"/>
                  </a:lnTo>
                  <a:lnTo>
                    <a:pt x="156" y="114"/>
                  </a:lnTo>
                  <a:lnTo>
                    <a:pt x="148" y="140"/>
                  </a:lnTo>
                  <a:lnTo>
                    <a:pt x="160" y="128"/>
                  </a:lnTo>
                  <a:lnTo>
                    <a:pt x="164" y="117"/>
                  </a:lnTo>
                  <a:lnTo>
                    <a:pt x="168" y="106"/>
                  </a:lnTo>
                  <a:lnTo>
                    <a:pt x="168" y="96"/>
                  </a:lnTo>
                  <a:lnTo>
                    <a:pt x="163" y="86"/>
                  </a:lnTo>
                  <a:lnTo>
                    <a:pt x="150" y="81"/>
                  </a:lnTo>
                  <a:lnTo>
                    <a:pt x="135" y="83"/>
                  </a:lnTo>
                  <a:lnTo>
                    <a:pt x="124" y="91"/>
                  </a:lnTo>
                  <a:lnTo>
                    <a:pt x="125" y="81"/>
                  </a:lnTo>
                  <a:lnTo>
                    <a:pt x="132" y="73"/>
                  </a:lnTo>
                  <a:lnTo>
                    <a:pt x="143" y="70"/>
                  </a:lnTo>
                  <a:lnTo>
                    <a:pt x="158" y="71"/>
                  </a:lnTo>
                  <a:lnTo>
                    <a:pt x="166" y="78"/>
                  </a:lnTo>
                  <a:lnTo>
                    <a:pt x="171" y="88"/>
                  </a:lnTo>
                  <a:lnTo>
                    <a:pt x="176" y="109"/>
                  </a:lnTo>
                  <a:lnTo>
                    <a:pt x="179" y="86"/>
                  </a:lnTo>
                  <a:lnTo>
                    <a:pt x="177" y="71"/>
                  </a:lnTo>
                  <a:lnTo>
                    <a:pt x="174" y="63"/>
                  </a:lnTo>
                  <a:lnTo>
                    <a:pt x="164" y="57"/>
                  </a:lnTo>
                  <a:lnTo>
                    <a:pt x="150" y="53"/>
                  </a:lnTo>
                  <a:lnTo>
                    <a:pt x="135" y="57"/>
                  </a:lnTo>
                  <a:lnTo>
                    <a:pt x="148" y="47"/>
                  </a:lnTo>
                  <a:lnTo>
                    <a:pt x="158" y="42"/>
                  </a:lnTo>
                  <a:lnTo>
                    <a:pt x="168" y="40"/>
                  </a:lnTo>
                  <a:lnTo>
                    <a:pt x="184" y="45"/>
                  </a:lnTo>
                  <a:lnTo>
                    <a:pt x="174" y="36"/>
                  </a:lnTo>
                  <a:lnTo>
                    <a:pt x="156" y="32"/>
                  </a:lnTo>
                  <a:lnTo>
                    <a:pt x="138" y="40"/>
                  </a:lnTo>
                  <a:lnTo>
                    <a:pt x="150" y="27"/>
                  </a:lnTo>
                  <a:lnTo>
                    <a:pt x="158" y="19"/>
                  </a:lnTo>
                  <a:lnTo>
                    <a:pt x="168" y="14"/>
                  </a:lnTo>
                  <a:lnTo>
                    <a:pt x="179" y="16"/>
                  </a:lnTo>
                  <a:lnTo>
                    <a:pt x="187" y="24"/>
                  </a:lnTo>
                  <a:lnTo>
                    <a:pt x="190" y="36"/>
                  </a:lnTo>
                  <a:lnTo>
                    <a:pt x="190" y="47"/>
                  </a:lnTo>
                  <a:lnTo>
                    <a:pt x="190" y="62"/>
                  </a:lnTo>
                  <a:lnTo>
                    <a:pt x="189" y="84"/>
                  </a:lnTo>
                  <a:lnTo>
                    <a:pt x="187" y="101"/>
                  </a:lnTo>
                  <a:lnTo>
                    <a:pt x="186" y="117"/>
                  </a:lnTo>
                  <a:lnTo>
                    <a:pt x="181" y="133"/>
                  </a:lnTo>
                  <a:lnTo>
                    <a:pt x="174" y="149"/>
                  </a:lnTo>
                  <a:lnTo>
                    <a:pt x="182" y="138"/>
                  </a:lnTo>
                  <a:lnTo>
                    <a:pt x="189" y="127"/>
                  </a:lnTo>
                  <a:lnTo>
                    <a:pt x="194" y="115"/>
                  </a:lnTo>
                  <a:lnTo>
                    <a:pt x="199" y="97"/>
                  </a:lnTo>
                  <a:lnTo>
                    <a:pt x="202" y="79"/>
                  </a:lnTo>
                  <a:lnTo>
                    <a:pt x="202" y="63"/>
                  </a:lnTo>
                  <a:lnTo>
                    <a:pt x="203" y="47"/>
                  </a:lnTo>
                  <a:lnTo>
                    <a:pt x="216" y="47"/>
                  </a:lnTo>
                  <a:lnTo>
                    <a:pt x="225" y="55"/>
                  </a:lnTo>
                  <a:lnTo>
                    <a:pt x="226" y="65"/>
                  </a:lnTo>
                  <a:lnTo>
                    <a:pt x="226" y="75"/>
                  </a:lnTo>
                  <a:lnTo>
                    <a:pt x="225" y="89"/>
                  </a:lnTo>
                  <a:lnTo>
                    <a:pt x="221" y="102"/>
                  </a:lnTo>
                  <a:lnTo>
                    <a:pt x="218" y="114"/>
                  </a:lnTo>
                  <a:lnTo>
                    <a:pt x="212" y="128"/>
                  </a:lnTo>
                  <a:lnTo>
                    <a:pt x="197" y="151"/>
                  </a:lnTo>
                  <a:lnTo>
                    <a:pt x="216" y="135"/>
                  </a:lnTo>
                  <a:lnTo>
                    <a:pt x="228" y="119"/>
                  </a:lnTo>
                  <a:lnTo>
                    <a:pt x="236" y="99"/>
                  </a:lnTo>
                  <a:lnTo>
                    <a:pt x="239" y="86"/>
                  </a:lnTo>
                  <a:lnTo>
                    <a:pt x="241" y="68"/>
                  </a:lnTo>
                  <a:lnTo>
                    <a:pt x="241" y="53"/>
                  </a:lnTo>
                  <a:lnTo>
                    <a:pt x="236" y="40"/>
                  </a:lnTo>
                  <a:lnTo>
                    <a:pt x="228" y="34"/>
                  </a:lnTo>
                  <a:lnTo>
                    <a:pt x="216" y="29"/>
                  </a:lnTo>
                  <a:lnTo>
                    <a:pt x="202" y="26"/>
                  </a:lnTo>
                  <a:lnTo>
                    <a:pt x="200" y="14"/>
                  </a:lnTo>
                  <a:lnTo>
                    <a:pt x="195" y="6"/>
                  </a:lnTo>
                  <a:lnTo>
                    <a:pt x="182" y="0"/>
                  </a:lnTo>
                  <a:lnTo>
                    <a:pt x="166" y="0"/>
                  </a:lnTo>
                  <a:lnTo>
                    <a:pt x="150" y="8"/>
                  </a:lnTo>
                  <a:lnTo>
                    <a:pt x="137" y="19"/>
                  </a:lnTo>
                  <a:lnTo>
                    <a:pt x="129" y="29"/>
                  </a:lnTo>
                  <a:lnTo>
                    <a:pt x="121" y="42"/>
                  </a:lnTo>
                  <a:lnTo>
                    <a:pt x="116" y="55"/>
                  </a:lnTo>
                  <a:lnTo>
                    <a:pt x="112" y="70"/>
                  </a:lnTo>
                  <a:lnTo>
                    <a:pt x="0" y="70"/>
                  </a:lnTo>
                  <a:lnTo>
                    <a:pt x="4" y="96"/>
                  </a:lnTo>
                  <a:close/>
                </a:path>
              </a:pathLst>
            </a:custGeom>
            <a:solidFill>
              <a:srgbClr val="FF0000"/>
            </a:solidFill>
            <a:ln w="9525">
              <a:noFill/>
              <a:round/>
              <a:headEnd/>
              <a:tailEnd/>
            </a:ln>
          </p:spPr>
          <p:txBody>
            <a:bodyPr/>
            <a:lstStyle/>
            <a:p>
              <a:endParaRPr lang="cs-CZ"/>
            </a:p>
          </p:txBody>
        </p:sp>
      </p:grpSp>
      <p:sp>
        <p:nvSpPr>
          <p:cNvPr id="11289" name="Text Box 264"/>
          <p:cNvSpPr txBox="1">
            <a:spLocks noChangeArrowheads="1"/>
          </p:cNvSpPr>
          <p:nvPr/>
        </p:nvSpPr>
        <p:spPr bwMode="auto">
          <a:xfrm>
            <a:off x="4546601" y="5476875"/>
            <a:ext cx="1236663" cy="825500"/>
          </a:xfrm>
          <a:prstGeom prst="rect">
            <a:avLst/>
          </a:prstGeom>
          <a:noFill/>
          <a:ln w="9525">
            <a:noFill/>
            <a:miter lim="800000"/>
            <a:headEnd/>
            <a:tailEnd/>
          </a:ln>
        </p:spPr>
        <p:txBody>
          <a:bodyPr wrap="none">
            <a:spAutoFit/>
          </a:bodyPr>
          <a:lstStyle/>
          <a:p>
            <a:pPr algn="ctr" eaLnBrk="0" hangingPunct="0"/>
            <a:r>
              <a:rPr lang="cs-CZ" sz="1600" b="1" i="1" dirty="0">
                <a:latin typeface="Times New Roman" pitchFamily="18" charset="0"/>
              </a:rPr>
              <a:t>Renin</a:t>
            </a:r>
          </a:p>
          <a:p>
            <a:pPr algn="ctr" eaLnBrk="0" hangingPunct="0"/>
            <a:r>
              <a:rPr lang="cs-CZ" sz="1600" b="1" i="1" dirty="0">
                <a:latin typeface="Times New Roman" pitchFamily="18" charset="0"/>
              </a:rPr>
              <a:t>-angiotensin</a:t>
            </a:r>
          </a:p>
          <a:p>
            <a:pPr algn="ctr" eaLnBrk="0" hangingPunct="0"/>
            <a:r>
              <a:rPr lang="cs-CZ" sz="1600" b="1" i="1" dirty="0">
                <a:latin typeface="Times New Roman" pitchFamily="18" charset="0"/>
              </a:rPr>
              <a:t>-aldosteron</a:t>
            </a:r>
            <a:endParaRPr lang="cs-CZ" sz="1600" dirty="0">
              <a:latin typeface="Times New Roman" pitchFamily="18" charset="0"/>
            </a:endParaRPr>
          </a:p>
        </p:txBody>
      </p:sp>
      <p:sp>
        <p:nvSpPr>
          <p:cNvPr id="11290" name="Text Box 265"/>
          <p:cNvSpPr txBox="1">
            <a:spLocks noChangeArrowheads="1"/>
          </p:cNvSpPr>
          <p:nvPr/>
        </p:nvSpPr>
        <p:spPr bwMode="auto">
          <a:xfrm>
            <a:off x="4160838" y="3547815"/>
            <a:ext cx="2101850" cy="336550"/>
          </a:xfrm>
          <a:prstGeom prst="rect">
            <a:avLst/>
          </a:prstGeom>
          <a:noFill/>
          <a:ln w="9525">
            <a:noFill/>
            <a:miter lim="800000"/>
            <a:headEnd/>
            <a:tailEnd/>
          </a:ln>
        </p:spPr>
        <p:txBody>
          <a:bodyPr wrap="none">
            <a:spAutoFit/>
          </a:bodyPr>
          <a:lstStyle/>
          <a:p>
            <a:pPr algn="ctr" eaLnBrk="0" hangingPunct="0"/>
            <a:r>
              <a:rPr lang="cs-CZ" sz="1600" b="1" i="1">
                <a:latin typeface="Times New Roman" pitchFamily="18" charset="0"/>
              </a:rPr>
              <a:t>Antidiuretický hormon</a:t>
            </a:r>
            <a:endParaRPr lang="cs-CZ" sz="1600">
              <a:latin typeface="Times New Roman" pitchFamily="18" charset="0"/>
            </a:endParaRPr>
          </a:p>
        </p:txBody>
      </p:sp>
      <p:sp>
        <p:nvSpPr>
          <p:cNvPr id="11291" name="Text Box 266"/>
          <p:cNvSpPr txBox="1">
            <a:spLocks noChangeArrowheads="1"/>
          </p:cNvSpPr>
          <p:nvPr/>
        </p:nvSpPr>
        <p:spPr bwMode="auto">
          <a:xfrm>
            <a:off x="6477000" y="3105150"/>
            <a:ext cx="1468438" cy="336550"/>
          </a:xfrm>
          <a:prstGeom prst="rect">
            <a:avLst/>
          </a:prstGeom>
          <a:noFill/>
          <a:ln w="9525">
            <a:noFill/>
            <a:miter lim="800000"/>
            <a:headEnd/>
            <a:tailEnd/>
          </a:ln>
        </p:spPr>
        <p:txBody>
          <a:bodyPr wrap="none">
            <a:spAutoFit/>
          </a:bodyPr>
          <a:lstStyle/>
          <a:p>
            <a:pPr algn="ctr" eaLnBrk="0" hangingPunct="0"/>
            <a:r>
              <a:rPr lang="cs-CZ" sz="1600" i="1">
                <a:latin typeface="Times New Roman" pitchFamily="18" charset="0"/>
              </a:rPr>
              <a:t>Zažívací systém</a:t>
            </a:r>
            <a:endParaRPr lang="cs-CZ" sz="1600">
              <a:latin typeface="Times New Roman" pitchFamily="18" charset="0"/>
            </a:endParaRPr>
          </a:p>
        </p:txBody>
      </p:sp>
      <p:sp>
        <p:nvSpPr>
          <p:cNvPr id="11292" name="Text Box 267"/>
          <p:cNvSpPr txBox="1">
            <a:spLocks noChangeArrowheads="1"/>
          </p:cNvSpPr>
          <p:nvPr/>
        </p:nvSpPr>
        <p:spPr bwMode="auto">
          <a:xfrm>
            <a:off x="4535489" y="2860676"/>
            <a:ext cx="1660525" cy="581025"/>
          </a:xfrm>
          <a:prstGeom prst="rect">
            <a:avLst/>
          </a:prstGeom>
          <a:noFill/>
          <a:ln w="9525">
            <a:noFill/>
            <a:miter lim="800000"/>
            <a:headEnd/>
            <a:tailEnd/>
          </a:ln>
        </p:spPr>
        <p:txBody>
          <a:bodyPr wrap="none">
            <a:spAutoFit/>
          </a:bodyPr>
          <a:lstStyle/>
          <a:p>
            <a:pPr algn="ctr" eaLnBrk="0" hangingPunct="0"/>
            <a:r>
              <a:rPr lang="cs-CZ" sz="1600" b="1" i="1">
                <a:latin typeface="Times New Roman" pitchFamily="18" charset="0"/>
              </a:rPr>
              <a:t>Sympatikus</a:t>
            </a:r>
          </a:p>
          <a:p>
            <a:pPr algn="ctr" eaLnBrk="0" hangingPunct="0"/>
            <a:r>
              <a:rPr lang="cs-CZ" sz="1600" b="1" i="1">
                <a:latin typeface="Times New Roman" pitchFamily="18" charset="0"/>
              </a:rPr>
              <a:t>a parasympatikus</a:t>
            </a:r>
            <a:endParaRPr lang="cs-CZ" sz="1600">
              <a:latin typeface="Times New Roman" pitchFamily="18" charset="0"/>
            </a:endParaRPr>
          </a:p>
        </p:txBody>
      </p:sp>
      <p:sp>
        <p:nvSpPr>
          <p:cNvPr id="11293" name="Line 268"/>
          <p:cNvSpPr>
            <a:spLocks noChangeShapeType="1"/>
          </p:cNvSpPr>
          <p:nvPr/>
        </p:nvSpPr>
        <p:spPr bwMode="auto">
          <a:xfrm flipV="1">
            <a:off x="3217863" y="2401889"/>
            <a:ext cx="1593850" cy="244475"/>
          </a:xfrm>
          <a:prstGeom prst="line">
            <a:avLst/>
          </a:prstGeom>
          <a:noFill/>
          <a:ln w="28575">
            <a:solidFill>
              <a:schemeClr val="tx1"/>
            </a:solidFill>
            <a:round/>
            <a:headEnd/>
            <a:tailEnd type="triangle" w="med" len="med"/>
          </a:ln>
        </p:spPr>
        <p:txBody>
          <a:bodyPr wrap="none" anchor="ctr"/>
          <a:lstStyle/>
          <a:p>
            <a:endParaRPr lang="cs-CZ"/>
          </a:p>
        </p:txBody>
      </p:sp>
      <p:sp>
        <p:nvSpPr>
          <p:cNvPr id="11294" name="Line 269"/>
          <p:cNvSpPr>
            <a:spLocks noChangeShapeType="1"/>
          </p:cNvSpPr>
          <p:nvPr/>
        </p:nvSpPr>
        <p:spPr bwMode="auto">
          <a:xfrm>
            <a:off x="3216276" y="2770188"/>
            <a:ext cx="1476375" cy="341312"/>
          </a:xfrm>
          <a:prstGeom prst="line">
            <a:avLst/>
          </a:prstGeom>
          <a:noFill/>
          <a:ln w="28575">
            <a:solidFill>
              <a:schemeClr val="tx1"/>
            </a:solidFill>
            <a:round/>
            <a:headEnd/>
            <a:tailEnd type="triangle" w="med" len="med"/>
          </a:ln>
        </p:spPr>
        <p:txBody>
          <a:bodyPr wrap="none" anchor="ctr"/>
          <a:lstStyle/>
          <a:p>
            <a:endParaRPr lang="cs-CZ"/>
          </a:p>
        </p:txBody>
      </p:sp>
      <p:sp>
        <p:nvSpPr>
          <p:cNvPr id="11295" name="Line 270"/>
          <p:cNvSpPr>
            <a:spLocks noChangeShapeType="1"/>
          </p:cNvSpPr>
          <p:nvPr/>
        </p:nvSpPr>
        <p:spPr bwMode="auto">
          <a:xfrm>
            <a:off x="3178175" y="2996953"/>
            <a:ext cx="1162050" cy="639763"/>
          </a:xfrm>
          <a:prstGeom prst="line">
            <a:avLst/>
          </a:prstGeom>
          <a:noFill/>
          <a:ln w="28575">
            <a:solidFill>
              <a:schemeClr val="tx1"/>
            </a:solidFill>
            <a:round/>
            <a:headEnd/>
            <a:tailEnd type="triangle" w="med" len="med"/>
          </a:ln>
        </p:spPr>
        <p:txBody>
          <a:bodyPr wrap="none" anchor="ctr"/>
          <a:lstStyle/>
          <a:p>
            <a:endParaRPr lang="cs-CZ"/>
          </a:p>
        </p:txBody>
      </p:sp>
      <p:sp>
        <p:nvSpPr>
          <p:cNvPr id="11296" name="Line 271"/>
          <p:cNvSpPr>
            <a:spLocks noChangeShapeType="1"/>
          </p:cNvSpPr>
          <p:nvPr/>
        </p:nvSpPr>
        <p:spPr bwMode="auto">
          <a:xfrm flipV="1">
            <a:off x="2762251" y="4811713"/>
            <a:ext cx="1577975" cy="0"/>
          </a:xfrm>
          <a:prstGeom prst="line">
            <a:avLst/>
          </a:prstGeom>
          <a:noFill/>
          <a:ln w="28575">
            <a:solidFill>
              <a:schemeClr val="tx1"/>
            </a:solidFill>
            <a:round/>
            <a:headEnd/>
            <a:tailEnd type="triangle" w="med" len="med"/>
          </a:ln>
        </p:spPr>
        <p:txBody>
          <a:bodyPr wrap="none" anchor="ctr"/>
          <a:lstStyle/>
          <a:p>
            <a:endParaRPr lang="cs-CZ"/>
          </a:p>
        </p:txBody>
      </p:sp>
      <p:sp>
        <p:nvSpPr>
          <p:cNvPr id="11297" name="Line 272"/>
          <p:cNvSpPr>
            <a:spLocks noChangeShapeType="1"/>
          </p:cNvSpPr>
          <p:nvPr/>
        </p:nvSpPr>
        <p:spPr bwMode="auto">
          <a:xfrm>
            <a:off x="3554414" y="5992813"/>
            <a:ext cx="911225" cy="0"/>
          </a:xfrm>
          <a:prstGeom prst="line">
            <a:avLst/>
          </a:prstGeom>
          <a:noFill/>
          <a:ln w="28575">
            <a:solidFill>
              <a:schemeClr val="tx1"/>
            </a:solidFill>
            <a:round/>
            <a:headEnd/>
            <a:tailEnd type="triangle" w="med" len="med"/>
          </a:ln>
        </p:spPr>
        <p:txBody>
          <a:bodyPr wrap="none" anchor="ctr"/>
          <a:lstStyle/>
          <a:p>
            <a:endParaRPr lang="cs-CZ"/>
          </a:p>
        </p:txBody>
      </p:sp>
      <p:sp>
        <p:nvSpPr>
          <p:cNvPr id="11298" name="Line 273"/>
          <p:cNvSpPr>
            <a:spLocks noChangeShapeType="1"/>
          </p:cNvSpPr>
          <p:nvPr/>
        </p:nvSpPr>
        <p:spPr bwMode="auto">
          <a:xfrm flipV="1">
            <a:off x="5976939" y="2401889"/>
            <a:ext cx="896937" cy="7937"/>
          </a:xfrm>
          <a:prstGeom prst="line">
            <a:avLst/>
          </a:prstGeom>
          <a:noFill/>
          <a:ln w="28575">
            <a:solidFill>
              <a:schemeClr val="tx1"/>
            </a:solidFill>
            <a:round/>
            <a:headEnd/>
            <a:tailEnd type="triangle" w="med" len="med"/>
          </a:ln>
        </p:spPr>
        <p:txBody>
          <a:bodyPr wrap="none" anchor="ctr"/>
          <a:lstStyle/>
          <a:p>
            <a:endParaRPr lang="cs-CZ"/>
          </a:p>
        </p:txBody>
      </p:sp>
      <p:sp>
        <p:nvSpPr>
          <p:cNvPr id="11299" name="Text Box 274"/>
          <p:cNvSpPr txBox="1">
            <a:spLocks noChangeArrowheads="1"/>
          </p:cNvSpPr>
          <p:nvPr/>
        </p:nvSpPr>
        <p:spPr bwMode="auto">
          <a:xfrm>
            <a:off x="7356475" y="5005388"/>
            <a:ext cx="623888" cy="336550"/>
          </a:xfrm>
          <a:prstGeom prst="rect">
            <a:avLst/>
          </a:prstGeom>
          <a:noFill/>
          <a:ln w="9525">
            <a:noFill/>
            <a:miter lim="800000"/>
            <a:headEnd/>
            <a:tailEnd/>
          </a:ln>
        </p:spPr>
        <p:txBody>
          <a:bodyPr wrap="none">
            <a:spAutoFit/>
          </a:bodyPr>
          <a:lstStyle/>
          <a:p>
            <a:pPr algn="ctr" eaLnBrk="0" hangingPunct="0"/>
            <a:r>
              <a:rPr lang="cs-CZ" sz="1600" i="1">
                <a:latin typeface="Times New Roman" pitchFamily="18" charset="0"/>
              </a:rPr>
              <a:t>Oběh</a:t>
            </a:r>
            <a:endParaRPr lang="cs-CZ" sz="1600">
              <a:latin typeface="Times New Roman" pitchFamily="18" charset="0"/>
            </a:endParaRPr>
          </a:p>
        </p:txBody>
      </p:sp>
      <p:sp>
        <p:nvSpPr>
          <p:cNvPr id="11300" name="Text Box 275"/>
          <p:cNvSpPr txBox="1">
            <a:spLocks noChangeArrowheads="1"/>
          </p:cNvSpPr>
          <p:nvPr/>
        </p:nvSpPr>
        <p:spPr bwMode="auto">
          <a:xfrm>
            <a:off x="7007225" y="6210300"/>
            <a:ext cx="839788" cy="336550"/>
          </a:xfrm>
          <a:prstGeom prst="rect">
            <a:avLst/>
          </a:prstGeom>
          <a:noFill/>
          <a:ln w="9525">
            <a:noFill/>
            <a:miter lim="800000"/>
            <a:headEnd/>
            <a:tailEnd/>
          </a:ln>
        </p:spPr>
        <p:txBody>
          <a:bodyPr wrap="none">
            <a:spAutoFit/>
          </a:bodyPr>
          <a:lstStyle/>
          <a:p>
            <a:pPr algn="ctr" eaLnBrk="0" hangingPunct="0"/>
            <a:r>
              <a:rPr lang="cs-CZ" sz="1600" i="1">
                <a:latin typeface="Times New Roman" pitchFamily="18" charset="0"/>
              </a:rPr>
              <a:t>Ledvina</a:t>
            </a:r>
            <a:endParaRPr lang="cs-CZ" sz="1600">
              <a:latin typeface="Times New Roman" pitchFamily="18" charset="0"/>
            </a:endParaRPr>
          </a:p>
        </p:txBody>
      </p:sp>
      <p:sp>
        <p:nvSpPr>
          <p:cNvPr id="11301" name="Text Box 276"/>
          <p:cNvSpPr txBox="1">
            <a:spLocks noChangeArrowheads="1"/>
          </p:cNvSpPr>
          <p:nvPr/>
        </p:nvSpPr>
        <p:spPr bwMode="auto">
          <a:xfrm>
            <a:off x="4596266" y="2217738"/>
            <a:ext cx="1515159" cy="584775"/>
          </a:xfrm>
          <a:prstGeom prst="rect">
            <a:avLst/>
          </a:prstGeom>
          <a:noFill/>
          <a:ln w="9525">
            <a:noFill/>
            <a:miter lim="800000"/>
            <a:headEnd/>
            <a:tailEnd/>
          </a:ln>
        </p:spPr>
        <p:txBody>
          <a:bodyPr wrap="none">
            <a:spAutoFit/>
          </a:bodyPr>
          <a:lstStyle/>
          <a:p>
            <a:pPr algn="ctr" eaLnBrk="0" hangingPunct="0"/>
            <a:r>
              <a:rPr lang="cs-CZ" sz="1600" b="1" i="1" dirty="0">
                <a:latin typeface="Times New Roman" pitchFamily="18" charset="0"/>
              </a:rPr>
              <a:t>Pocit žízně</a:t>
            </a:r>
          </a:p>
          <a:p>
            <a:pPr algn="ctr" eaLnBrk="0" hangingPunct="0"/>
            <a:r>
              <a:rPr lang="cs-CZ" sz="1600" b="1" i="1" dirty="0">
                <a:latin typeface="Times New Roman" pitchFamily="18" charset="0"/>
              </a:rPr>
              <a:t>(chuť na slané)</a:t>
            </a:r>
            <a:endParaRPr lang="cs-CZ" sz="1600" dirty="0">
              <a:latin typeface="Times New Roman" pitchFamily="18" charset="0"/>
            </a:endParaRPr>
          </a:p>
        </p:txBody>
      </p:sp>
      <p:sp>
        <p:nvSpPr>
          <p:cNvPr id="11302" name="Text Box 277"/>
          <p:cNvSpPr txBox="1">
            <a:spLocks noChangeArrowheads="1"/>
          </p:cNvSpPr>
          <p:nvPr/>
        </p:nvSpPr>
        <p:spPr bwMode="auto">
          <a:xfrm rot="1220534">
            <a:off x="7932423" y="2715925"/>
            <a:ext cx="1106393" cy="584775"/>
          </a:xfrm>
          <a:prstGeom prst="rect">
            <a:avLst/>
          </a:prstGeom>
          <a:noFill/>
          <a:ln w="9525">
            <a:noFill/>
            <a:miter lim="800000"/>
            <a:headEnd/>
            <a:tailEnd/>
          </a:ln>
        </p:spPr>
        <p:txBody>
          <a:bodyPr wrap="none">
            <a:spAutoFit/>
          </a:bodyPr>
          <a:lstStyle/>
          <a:p>
            <a:pPr algn="ctr" eaLnBrk="0" hangingPunct="0"/>
            <a:r>
              <a:rPr lang="cs-CZ" sz="1600" b="1" i="1" dirty="0">
                <a:latin typeface="Times New Roman" pitchFamily="18" charset="0"/>
              </a:rPr>
              <a:t>Pití vody</a:t>
            </a:r>
          </a:p>
          <a:p>
            <a:pPr algn="ctr" eaLnBrk="0" hangingPunct="0"/>
            <a:r>
              <a:rPr lang="cs-CZ" sz="1600" b="1" i="1" dirty="0">
                <a:latin typeface="Times New Roman" pitchFamily="18" charset="0"/>
              </a:rPr>
              <a:t>Příjem soli</a:t>
            </a:r>
            <a:endParaRPr lang="cs-CZ" sz="1600" dirty="0">
              <a:latin typeface="Times New Roman" pitchFamily="18" charset="0"/>
            </a:endParaRPr>
          </a:p>
        </p:txBody>
      </p:sp>
      <p:sp>
        <p:nvSpPr>
          <p:cNvPr id="11303" name="Text Box 278"/>
          <p:cNvSpPr txBox="1">
            <a:spLocks noChangeArrowheads="1"/>
          </p:cNvSpPr>
          <p:nvPr/>
        </p:nvSpPr>
        <p:spPr bwMode="auto">
          <a:xfrm>
            <a:off x="7881938" y="3441701"/>
            <a:ext cx="1485900" cy="1069975"/>
          </a:xfrm>
          <a:prstGeom prst="rect">
            <a:avLst/>
          </a:prstGeom>
          <a:noFill/>
          <a:ln w="9525">
            <a:noFill/>
            <a:miter lim="800000"/>
            <a:headEnd/>
            <a:tailEnd/>
          </a:ln>
        </p:spPr>
        <p:txBody>
          <a:bodyPr wrap="none">
            <a:spAutoFit/>
          </a:bodyPr>
          <a:lstStyle/>
          <a:p>
            <a:pPr algn="ctr" eaLnBrk="0" hangingPunct="0"/>
            <a:r>
              <a:rPr lang="cs-CZ" sz="1600" b="1" i="1" dirty="0">
                <a:latin typeface="Times New Roman" pitchFamily="18" charset="0"/>
              </a:rPr>
              <a:t>Srdeční</a:t>
            </a:r>
          </a:p>
          <a:p>
            <a:pPr algn="ctr" eaLnBrk="0" hangingPunct="0"/>
            <a:r>
              <a:rPr lang="cs-CZ" sz="1600" b="1" i="1" dirty="0">
                <a:latin typeface="Times New Roman" pitchFamily="18" charset="0"/>
              </a:rPr>
              <a:t> výdej,</a:t>
            </a:r>
          </a:p>
          <a:p>
            <a:pPr algn="ctr" eaLnBrk="0" hangingPunct="0"/>
            <a:r>
              <a:rPr lang="cs-CZ" sz="1600" b="1" i="1" dirty="0">
                <a:latin typeface="Times New Roman" pitchFamily="18" charset="0"/>
              </a:rPr>
              <a:t>vasodilatace</a:t>
            </a:r>
          </a:p>
          <a:p>
            <a:pPr algn="ctr" eaLnBrk="0" hangingPunct="0"/>
            <a:r>
              <a:rPr lang="cs-CZ" sz="1600" b="1" i="1" dirty="0">
                <a:latin typeface="Times New Roman" pitchFamily="18" charset="0"/>
              </a:rPr>
              <a:t>/vasokonstrikce</a:t>
            </a:r>
            <a:endParaRPr lang="cs-CZ" sz="1600" dirty="0">
              <a:latin typeface="Times New Roman" pitchFamily="18" charset="0"/>
            </a:endParaRPr>
          </a:p>
        </p:txBody>
      </p:sp>
      <p:sp>
        <p:nvSpPr>
          <p:cNvPr id="11304" name="Text Box 279"/>
          <p:cNvSpPr txBox="1">
            <a:spLocks noChangeArrowheads="1"/>
          </p:cNvSpPr>
          <p:nvPr/>
        </p:nvSpPr>
        <p:spPr bwMode="auto">
          <a:xfrm rot="20087260">
            <a:off x="7881938" y="5149851"/>
            <a:ext cx="1568450" cy="581025"/>
          </a:xfrm>
          <a:prstGeom prst="rect">
            <a:avLst/>
          </a:prstGeom>
          <a:noFill/>
          <a:ln w="9525">
            <a:noFill/>
            <a:miter lim="800000"/>
            <a:headEnd/>
            <a:tailEnd/>
          </a:ln>
        </p:spPr>
        <p:txBody>
          <a:bodyPr wrap="none">
            <a:spAutoFit/>
          </a:bodyPr>
          <a:lstStyle/>
          <a:p>
            <a:pPr algn="ctr" eaLnBrk="0" hangingPunct="0"/>
            <a:r>
              <a:rPr lang="cs-CZ" sz="1600" b="1" i="1">
                <a:latin typeface="Times New Roman" pitchFamily="18" charset="0"/>
              </a:rPr>
              <a:t>Vylučování vody</a:t>
            </a:r>
          </a:p>
          <a:p>
            <a:pPr algn="ctr" eaLnBrk="0" hangingPunct="0"/>
            <a:r>
              <a:rPr lang="cs-CZ" sz="1600" b="1" i="1">
                <a:latin typeface="Times New Roman" pitchFamily="18" charset="0"/>
              </a:rPr>
              <a:t>a iontů</a:t>
            </a:r>
            <a:endParaRPr lang="cs-CZ" sz="1600">
              <a:latin typeface="Times New Roman" pitchFamily="18" charset="0"/>
            </a:endParaRPr>
          </a:p>
        </p:txBody>
      </p:sp>
      <p:sp>
        <p:nvSpPr>
          <p:cNvPr id="11305" name="Line 280"/>
          <p:cNvSpPr>
            <a:spLocks noChangeShapeType="1"/>
          </p:cNvSpPr>
          <p:nvPr/>
        </p:nvSpPr>
        <p:spPr bwMode="auto">
          <a:xfrm>
            <a:off x="5991226" y="4911725"/>
            <a:ext cx="1287463" cy="819150"/>
          </a:xfrm>
          <a:prstGeom prst="line">
            <a:avLst/>
          </a:prstGeom>
          <a:noFill/>
          <a:ln w="28575">
            <a:solidFill>
              <a:schemeClr val="tx1"/>
            </a:solidFill>
            <a:round/>
            <a:headEnd/>
            <a:tailEnd type="triangle" w="med" len="med"/>
          </a:ln>
        </p:spPr>
        <p:txBody>
          <a:bodyPr wrap="none" anchor="ctr"/>
          <a:lstStyle/>
          <a:p>
            <a:endParaRPr lang="cs-CZ"/>
          </a:p>
        </p:txBody>
      </p:sp>
      <p:sp>
        <p:nvSpPr>
          <p:cNvPr id="11307" name="Line 282"/>
          <p:cNvSpPr>
            <a:spLocks noChangeShapeType="1"/>
          </p:cNvSpPr>
          <p:nvPr/>
        </p:nvSpPr>
        <p:spPr bwMode="auto">
          <a:xfrm flipV="1">
            <a:off x="5797551" y="4254501"/>
            <a:ext cx="1503363" cy="1706563"/>
          </a:xfrm>
          <a:prstGeom prst="line">
            <a:avLst/>
          </a:prstGeom>
          <a:noFill/>
          <a:ln w="28575">
            <a:solidFill>
              <a:schemeClr val="tx1"/>
            </a:solidFill>
            <a:round/>
            <a:headEnd/>
            <a:tailEnd type="triangle" w="med" len="med"/>
          </a:ln>
        </p:spPr>
        <p:txBody>
          <a:bodyPr wrap="none" anchor="ctr"/>
          <a:lstStyle/>
          <a:p>
            <a:endParaRPr lang="cs-CZ"/>
          </a:p>
        </p:txBody>
      </p:sp>
      <p:sp>
        <p:nvSpPr>
          <p:cNvPr id="11308" name="Line 283"/>
          <p:cNvSpPr>
            <a:spLocks noChangeShapeType="1"/>
          </p:cNvSpPr>
          <p:nvPr/>
        </p:nvSpPr>
        <p:spPr bwMode="auto">
          <a:xfrm flipV="1">
            <a:off x="5797551" y="5961063"/>
            <a:ext cx="1497013" cy="0"/>
          </a:xfrm>
          <a:prstGeom prst="line">
            <a:avLst/>
          </a:prstGeom>
          <a:noFill/>
          <a:ln w="28575">
            <a:solidFill>
              <a:schemeClr val="tx1"/>
            </a:solidFill>
            <a:round/>
            <a:headEnd/>
            <a:tailEnd type="triangle" w="med" len="med"/>
          </a:ln>
        </p:spPr>
        <p:txBody>
          <a:bodyPr wrap="none" anchor="ctr"/>
          <a:lstStyle/>
          <a:p>
            <a:endParaRPr lang="cs-CZ"/>
          </a:p>
        </p:txBody>
      </p:sp>
      <p:sp>
        <p:nvSpPr>
          <p:cNvPr id="11309" name="Line 284"/>
          <p:cNvSpPr>
            <a:spLocks noChangeShapeType="1"/>
          </p:cNvSpPr>
          <p:nvPr/>
        </p:nvSpPr>
        <p:spPr bwMode="auto">
          <a:xfrm>
            <a:off x="6156326" y="3394076"/>
            <a:ext cx="1101725" cy="601663"/>
          </a:xfrm>
          <a:prstGeom prst="line">
            <a:avLst/>
          </a:prstGeom>
          <a:noFill/>
          <a:ln w="28575">
            <a:solidFill>
              <a:schemeClr val="tx1"/>
            </a:solidFill>
            <a:round/>
            <a:headEnd/>
            <a:tailEnd type="triangle" w="med" len="med"/>
          </a:ln>
        </p:spPr>
        <p:txBody>
          <a:bodyPr wrap="none" anchor="ctr"/>
          <a:lstStyle/>
          <a:p>
            <a:endParaRPr lang="cs-CZ"/>
          </a:p>
        </p:txBody>
      </p:sp>
      <p:sp>
        <p:nvSpPr>
          <p:cNvPr id="11310" name="Line 285"/>
          <p:cNvSpPr>
            <a:spLocks noChangeShapeType="1"/>
          </p:cNvSpPr>
          <p:nvPr/>
        </p:nvSpPr>
        <p:spPr bwMode="auto">
          <a:xfrm>
            <a:off x="7239000" y="2576513"/>
            <a:ext cx="2427288" cy="876300"/>
          </a:xfrm>
          <a:prstGeom prst="line">
            <a:avLst/>
          </a:prstGeom>
          <a:noFill/>
          <a:ln w="28575">
            <a:solidFill>
              <a:schemeClr val="tx1"/>
            </a:solidFill>
            <a:round/>
            <a:headEnd/>
            <a:tailEnd type="triangle" w="med" len="med"/>
          </a:ln>
        </p:spPr>
        <p:txBody>
          <a:bodyPr wrap="none" anchor="ctr"/>
          <a:lstStyle/>
          <a:p>
            <a:endParaRPr lang="cs-CZ"/>
          </a:p>
        </p:txBody>
      </p:sp>
      <p:sp>
        <p:nvSpPr>
          <p:cNvPr id="11311" name="Line 286"/>
          <p:cNvSpPr>
            <a:spLocks noChangeShapeType="1"/>
          </p:cNvSpPr>
          <p:nvPr/>
        </p:nvSpPr>
        <p:spPr bwMode="auto">
          <a:xfrm>
            <a:off x="7532688" y="4014788"/>
            <a:ext cx="2133600" cy="0"/>
          </a:xfrm>
          <a:prstGeom prst="line">
            <a:avLst/>
          </a:prstGeom>
          <a:noFill/>
          <a:ln w="28575">
            <a:solidFill>
              <a:schemeClr val="tx1"/>
            </a:solidFill>
            <a:round/>
            <a:headEnd/>
            <a:tailEnd type="triangle" w="med" len="med"/>
          </a:ln>
        </p:spPr>
        <p:txBody>
          <a:bodyPr wrap="none" anchor="ctr"/>
          <a:lstStyle/>
          <a:p>
            <a:endParaRPr lang="cs-CZ"/>
          </a:p>
        </p:txBody>
      </p:sp>
      <p:sp>
        <p:nvSpPr>
          <p:cNvPr id="11312" name="Line 287"/>
          <p:cNvSpPr>
            <a:spLocks noChangeShapeType="1"/>
          </p:cNvSpPr>
          <p:nvPr/>
        </p:nvSpPr>
        <p:spPr bwMode="auto">
          <a:xfrm flipV="1">
            <a:off x="7521575" y="4887913"/>
            <a:ext cx="2298700" cy="1128712"/>
          </a:xfrm>
          <a:prstGeom prst="line">
            <a:avLst/>
          </a:prstGeom>
          <a:noFill/>
          <a:ln w="28575">
            <a:solidFill>
              <a:schemeClr val="tx1"/>
            </a:solidFill>
            <a:round/>
            <a:headEnd/>
            <a:tailEnd type="triangle" w="med" len="med"/>
          </a:ln>
        </p:spPr>
        <p:txBody>
          <a:bodyPr wrap="none" anchor="ctr"/>
          <a:lstStyle/>
          <a:p>
            <a:endParaRPr lang="cs-CZ"/>
          </a:p>
        </p:txBody>
      </p:sp>
      <p:sp>
        <p:nvSpPr>
          <p:cNvPr id="11313" name="Text Box 288"/>
          <p:cNvSpPr txBox="1">
            <a:spLocks noChangeArrowheads="1"/>
          </p:cNvSpPr>
          <p:nvPr/>
        </p:nvSpPr>
        <p:spPr bwMode="auto">
          <a:xfrm rot="5478335">
            <a:off x="9338470" y="3833020"/>
            <a:ext cx="1112837" cy="581025"/>
          </a:xfrm>
          <a:prstGeom prst="rect">
            <a:avLst/>
          </a:prstGeom>
          <a:noFill/>
          <a:ln w="9525">
            <a:noFill/>
            <a:miter lim="800000"/>
            <a:headEnd/>
            <a:tailEnd/>
          </a:ln>
        </p:spPr>
        <p:txBody>
          <a:bodyPr wrap="none">
            <a:spAutoFit/>
          </a:bodyPr>
          <a:lstStyle/>
          <a:p>
            <a:pPr algn="ctr" eaLnBrk="0" hangingPunct="0"/>
            <a:r>
              <a:rPr lang="cs-CZ" sz="1600" b="1" dirty="0">
                <a:latin typeface="Times New Roman" pitchFamily="18" charset="0"/>
              </a:rPr>
              <a:t>Objem a</a:t>
            </a:r>
          </a:p>
          <a:p>
            <a:pPr algn="ctr" eaLnBrk="0" hangingPunct="0"/>
            <a:r>
              <a:rPr lang="cs-CZ" sz="1600" b="1" dirty="0">
                <a:latin typeface="Times New Roman" pitchFamily="18" charset="0"/>
              </a:rPr>
              <a:t>osmolarita</a:t>
            </a:r>
            <a:endParaRPr lang="cs-CZ" sz="1600" dirty="0">
              <a:latin typeface="Times New Roman" pitchFamily="18" charset="0"/>
            </a:endParaRPr>
          </a:p>
        </p:txBody>
      </p:sp>
      <p:sp>
        <p:nvSpPr>
          <p:cNvPr id="11314" name="Line 289"/>
          <p:cNvSpPr>
            <a:spLocks noChangeShapeType="1"/>
          </p:cNvSpPr>
          <p:nvPr/>
        </p:nvSpPr>
        <p:spPr bwMode="auto">
          <a:xfrm>
            <a:off x="5659439" y="3814763"/>
            <a:ext cx="1654175" cy="1778000"/>
          </a:xfrm>
          <a:prstGeom prst="line">
            <a:avLst/>
          </a:prstGeom>
          <a:noFill/>
          <a:ln w="28575">
            <a:solidFill>
              <a:schemeClr val="tx1"/>
            </a:solidFill>
            <a:round/>
            <a:headEnd/>
            <a:tailEnd type="triangle" w="med" len="med"/>
          </a:ln>
        </p:spPr>
        <p:txBody>
          <a:bodyPr wrap="none" anchor="ctr"/>
          <a:lstStyle/>
          <a:p>
            <a:endParaRPr lang="cs-CZ"/>
          </a:p>
        </p:txBody>
      </p:sp>
      <p:sp>
        <p:nvSpPr>
          <p:cNvPr id="11315" name="Text Box 290"/>
          <p:cNvSpPr txBox="1">
            <a:spLocks noChangeArrowheads="1"/>
          </p:cNvSpPr>
          <p:nvPr/>
        </p:nvSpPr>
        <p:spPr bwMode="auto">
          <a:xfrm>
            <a:off x="4497389" y="922339"/>
            <a:ext cx="1798637" cy="1069975"/>
          </a:xfrm>
          <a:prstGeom prst="rect">
            <a:avLst/>
          </a:prstGeom>
          <a:noFill/>
          <a:ln w="9525">
            <a:noFill/>
            <a:miter lim="800000"/>
            <a:headEnd/>
            <a:tailEnd/>
          </a:ln>
        </p:spPr>
        <p:txBody>
          <a:bodyPr wrap="none">
            <a:spAutoFit/>
          </a:bodyPr>
          <a:lstStyle/>
          <a:p>
            <a:pPr algn="ctr" eaLnBrk="0" hangingPunct="0"/>
            <a:r>
              <a:rPr lang="cs-CZ" sz="1600" b="1" dirty="0">
                <a:latin typeface="Times New Roman" pitchFamily="18" charset="0"/>
              </a:rPr>
              <a:t>Řídící signály</a:t>
            </a:r>
          </a:p>
          <a:p>
            <a:pPr algn="ctr" eaLnBrk="0" hangingPunct="0"/>
            <a:r>
              <a:rPr lang="cs-CZ" sz="1600" dirty="0">
                <a:latin typeface="Times New Roman" pitchFamily="18" charset="0"/>
              </a:rPr>
              <a:t>(signály, kterými se</a:t>
            </a:r>
          </a:p>
          <a:p>
            <a:pPr algn="ctr" eaLnBrk="0" hangingPunct="0"/>
            <a:r>
              <a:rPr lang="cs-CZ" sz="1600" dirty="0">
                <a:latin typeface="Times New Roman" pitchFamily="18" charset="0"/>
              </a:rPr>
              <a:t>působí na</a:t>
            </a:r>
          </a:p>
          <a:p>
            <a:pPr algn="ctr" eaLnBrk="0" hangingPunct="0"/>
            <a:r>
              <a:rPr lang="cs-CZ" sz="1600" dirty="0">
                <a:latin typeface="Times New Roman" pitchFamily="18" charset="0"/>
              </a:rPr>
              <a:t> regulační orgán)</a:t>
            </a:r>
          </a:p>
        </p:txBody>
      </p:sp>
      <p:graphicFrame>
        <p:nvGraphicFramePr>
          <p:cNvPr id="11272" name="Object 291"/>
          <p:cNvGraphicFramePr>
            <a:graphicFrameLocks noChangeAspect="1"/>
          </p:cNvGraphicFramePr>
          <p:nvPr/>
        </p:nvGraphicFramePr>
        <p:xfrm>
          <a:off x="5019675" y="1"/>
          <a:ext cx="763588" cy="881063"/>
        </p:xfrm>
        <a:graphic>
          <a:graphicData uri="http://schemas.openxmlformats.org/presentationml/2006/ole">
            <mc:AlternateContent xmlns:mc="http://schemas.openxmlformats.org/markup-compatibility/2006">
              <mc:Choice xmlns:v="urn:schemas-microsoft-com:vml" Requires="v">
                <p:oleObj name="Clip" r:id="rId15" imgW="2523960" imgH="2914560" progId="">
                  <p:embed/>
                </p:oleObj>
              </mc:Choice>
              <mc:Fallback>
                <p:oleObj name="Clip" r:id="rId15" imgW="2523960" imgH="2914560" progId="">
                  <p:embed/>
                  <p:pic>
                    <p:nvPicPr>
                      <p:cNvPr id="0" name="Object 291"/>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5019675" y="1"/>
                        <a:ext cx="763588" cy="8810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1316" name="Text Box 292"/>
          <p:cNvSpPr txBox="1">
            <a:spLocks noChangeArrowheads="1"/>
          </p:cNvSpPr>
          <p:nvPr/>
        </p:nvSpPr>
        <p:spPr bwMode="auto">
          <a:xfrm rot="5400000">
            <a:off x="84138" y="4113213"/>
            <a:ext cx="3216275" cy="336550"/>
          </a:xfrm>
          <a:prstGeom prst="rect">
            <a:avLst/>
          </a:prstGeom>
          <a:noFill/>
          <a:ln w="9525">
            <a:noFill/>
            <a:miter lim="800000"/>
            <a:headEnd/>
            <a:tailEnd/>
          </a:ln>
        </p:spPr>
        <p:txBody>
          <a:bodyPr wrap="none">
            <a:spAutoFit/>
          </a:bodyPr>
          <a:lstStyle/>
          <a:p>
            <a:pPr algn="ctr" eaLnBrk="0" hangingPunct="0"/>
            <a:r>
              <a:rPr lang="cs-CZ" sz="1600" b="1" i="1" dirty="0" err="1">
                <a:latin typeface="Times New Roman" pitchFamily="18" charset="0"/>
              </a:rPr>
              <a:t>Volumoreceptory</a:t>
            </a:r>
            <a:r>
              <a:rPr lang="cs-CZ" sz="1600" b="1" i="1" dirty="0">
                <a:latin typeface="Times New Roman" pitchFamily="18" charset="0"/>
              </a:rPr>
              <a:t>, osmoreceptory aj.</a:t>
            </a:r>
            <a:endParaRPr lang="cs-CZ" sz="1600" dirty="0">
              <a:latin typeface="Times New Roman" pitchFamily="18" charset="0"/>
            </a:endParaRPr>
          </a:p>
        </p:txBody>
      </p:sp>
      <p:sp>
        <p:nvSpPr>
          <p:cNvPr id="11317" name="Freeform 293"/>
          <p:cNvSpPr>
            <a:spLocks/>
          </p:cNvSpPr>
          <p:nvPr/>
        </p:nvSpPr>
        <p:spPr bwMode="auto">
          <a:xfrm>
            <a:off x="1638300" y="5870576"/>
            <a:ext cx="8401050" cy="931863"/>
          </a:xfrm>
          <a:custGeom>
            <a:avLst/>
            <a:gdLst>
              <a:gd name="T0" fmla="*/ 0 w 5292"/>
              <a:gd name="T1" fmla="*/ 0 h 507"/>
              <a:gd name="T2" fmla="*/ 0 w 5292"/>
              <a:gd name="T3" fmla="*/ 1712758727 h 507"/>
              <a:gd name="T4" fmla="*/ 2147483647 w 5292"/>
              <a:gd name="T5" fmla="*/ 1678976404 h 507"/>
              <a:gd name="T6" fmla="*/ 2147483647 w 5292"/>
              <a:gd name="T7" fmla="*/ 814152379 h 507"/>
              <a:gd name="T8" fmla="*/ 0 60000 65536"/>
              <a:gd name="T9" fmla="*/ 0 60000 65536"/>
              <a:gd name="T10" fmla="*/ 0 60000 65536"/>
              <a:gd name="T11" fmla="*/ 0 60000 65536"/>
              <a:gd name="T12" fmla="*/ 0 w 5292"/>
              <a:gd name="T13" fmla="*/ 0 h 507"/>
              <a:gd name="T14" fmla="*/ 5292 w 5292"/>
              <a:gd name="T15" fmla="*/ 507 h 507"/>
            </a:gdLst>
            <a:ahLst/>
            <a:cxnLst>
              <a:cxn ang="T8">
                <a:pos x="T0" y="T1"/>
              </a:cxn>
              <a:cxn ang="T9">
                <a:pos x="T2" y="T3"/>
              </a:cxn>
              <a:cxn ang="T10">
                <a:pos x="T4" y="T5"/>
              </a:cxn>
              <a:cxn ang="T11">
                <a:pos x="T6" y="T7"/>
              </a:cxn>
            </a:cxnLst>
            <a:rect l="T12" t="T13" r="T14" b="T15"/>
            <a:pathLst>
              <a:path w="5292" h="507">
                <a:moveTo>
                  <a:pt x="0" y="0"/>
                </a:moveTo>
                <a:lnTo>
                  <a:pt x="0" y="507"/>
                </a:lnTo>
                <a:lnTo>
                  <a:pt x="5292" y="497"/>
                </a:lnTo>
                <a:lnTo>
                  <a:pt x="5292" y="241"/>
                </a:lnTo>
              </a:path>
            </a:pathLst>
          </a:custGeom>
          <a:noFill/>
          <a:ln w="28575">
            <a:solidFill>
              <a:schemeClr val="tx1"/>
            </a:solidFill>
            <a:round/>
            <a:headEnd type="triangle" w="med" len="med"/>
            <a:tailEnd/>
          </a:ln>
        </p:spPr>
        <p:txBody>
          <a:bodyPr wrap="none" anchor="ctr"/>
          <a:lstStyle/>
          <a:p>
            <a:endParaRPr lang="cs-CZ"/>
          </a:p>
        </p:txBody>
      </p:sp>
      <p:sp>
        <p:nvSpPr>
          <p:cNvPr id="11318" name="Text Box 294"/>
          <p:cNvSpPr txBox="1">
            <a:spLocks noChangeArrowheads="1"/>
          </p:cNvSpPr>
          <p:nvPr/>
        </p:nvSpPr>
        <p:spPr bwMode="auto">
          <a:xfrm>
            <a:off x="7921625" y="938213"/>
            <a:ext cx="1430338" cy="825500"/>
          </a:xfrm>
          <a:prstGeom prst="rect">
            <a:avLst/>
          </a:prstGeom>
          <a:noFill/>
          <a:ln w="9525">
            <a:noFill/>
            <a:miter lim="800000"/>
            <a:headEnd/>
            <a:tailEnd/>
          </a:ln>
        </p:spPr>
        <p:txBody>
          <a:bodyPr wrap="none">
            <a:spAutoFit/>
          </a:bodyPr>
          <a:lstStyle/>
          <a:p>
            <a:pPr algn="ctr" eaLnBrk="0" hangingPunct="0"/>
            <a:r>
              <a:rPr lang="cs-CZ" sz="1600" b="1" dirty="0">
                <a:latin typeface="Times New Roman" pitchFamily="18" charset="0"/>
              </a:rPr>
              <a:t>Akční veličiny</a:t>
            </a:r>
          </a:p>
          <a:p>
            <a:pPr algn="ctr" eaLnBrk="0" hangingPunct="0"/>
            <a:r>
              <a:rPr lang="cs-CZ" sz="1600" dirty="0">
                <a:latin typeface="Times New Roman" pitchFamily="18" charset="0"/>
              </a:rPr>
              <a:t>(působí na</a:t>
            </a:r>
          </a:p>
          <a:p>
            <a:pPr algn="ctr" eaLnBrk="0" hangingPunct="0"/>
            <a:r>
              <a:rPr lang="cs-CZ" sz="1600" dirty="0">
                <a:latin typeface="Times New Roman" pitchFamily="18" charset="0"/>
              </a:rPr>
              <a:t> řízený systém)</a:t>
            </a:r>
          </a:p>
        </p:txBody>
      </p:sp>
      <p:grpSp>
        <p:nvGrpSpPr>
          <p:cNvPr id="11467" name="Group 295"/>
          <p:cNvGrpSpPr>
            <a:grpSpLocks/>
          </p:cNvGrpSpPr>
          <p:nvPr/>
        </p:nvGrpSpPr>
        <p:grpSpPr bwMode="auto">
          <a:xfrm>
            <a:off x="3109914" y="0"/>
            <a:ext cx="523875" cy="566738"/>
            <a:chOff x="4153" y="204"/>
            <a:chExt cx="330" cy="357"/>
          </a:xfrm>
        </p:grpSpPr>
        <p:sp>
          <p:nvSpPr>
            <p:cNvPr id="11337" name="Freeform 296"/>
            <p:cNvSpPr>
              <a:spLocks/>
            </p:cNvSpPr>
            <p:nvPr/>
          </p:nvSpPr>
          <p:spPr bwMode="auto">
            <a:xfrm>
              <a:off x="4156" y="209"/>
              <a:ext cx="325" cy="348"/>
            </a:xfrm>
            <a:custGeom>
              <a:avLst/>
              <a:gdLst>
                <a:gd name="T0" fmla="*/ 20 w 974"/>
                <a:gd name="T1" fmla="*/ 77 h 1045"/>
                <a:gd name="T2" fmla="*/ 12 w 974"/>
                <a:gd name="T3" fmla="*/ 85 h 1045"/>
                <a:gd name="T4" fmla="*/ 2 w 974"/>
                <a:gd name="T5" fmla="*/ 94 h 1045"/>
                <a:gd name="T6" fmla="*/ 2 w 974"/>
                <a:gd name="T7" fmla="*/ 102 h 1045"/>
                <a:gd name="T8" fmla="*/ 3 w 974"/>
                <a:gd name="T9" fmla="*/ 116 h 1045"/>
                <a:gd name="T10" fmla="*/ 21 w 974"/>
                <a:gd name="T11" fmla="*/ 115 h 1045"/>
                <a:gd name="T12" fmla="*/ 40 w 974"/>
                <a:gd name="T13" fmla="*/ 113 h 1045"/>
                <a:gd name="T14" fmla="*/ 70 w 974"/>
                <a:gd name="T15" fmla="*/ 113 h 1045"/>
                <a:gd name="T16" fmla="*/ 92 w 974"/>
                <a:gd name="T17" fmla="*/ 113 h 1045"/>
                <a:gd name="T18" fmla="*/ 99 w 974"/>
                <a:gd name="T19" fmla="*/ 99 h 1045"/>
                <a:gd name="T20" fmla="*/ 108 w 974"/>
                <a:gd name="T21" fmla="*/ 72 h 1045"/>
                <a:gd name="T22" fmla="*/ 107 w 974"/>
                <a:gd name="T23" fmla="*/ 63 h 1045"/>
                <a:gd name="T24" fmla="*/ 103 w 974"/>
                <a:gd name="T25" fmla="*/ 60 h 1045"/>
                <a:gd name="T26" fmla="*/ 94 w 974"/>
                <a:gd name="T27" fmla="*/ 61 h 1045"/>
                <a:gd name="T28" fmla="*/ 98 w 974"/>
                <a:gd name="T29" fmla="*/ 40 h 1045"/>
                <a:gd name="T30" fmla="*/ 99 w 974"/>
                <a:gd name="T31" fmla="*/ 33 h 1045"/>
                <a:gd name="T32" fmla="*/ 96 w 974"/>
                <a:gd name="T33" fmla="*/ 17 h 1045"/>
                <a:gd name="T34" fmla="*/ 94 w 974"/>
                <a:gd name="T35" fmla="*/ 5 h 1045"/>
                <a:gd name="T36" fmla="*/ 90 w 974"/>
                <a:gd name="T37" fmla="*/ 0 h 1045"/>
                <a:gd name="T38" fmla="*/ 87 w 974"/>
                <a:gd name="T39" fmla="*/ 0 h 1045"/>
                <a:gd name="T40" fmla="*/ 79 w 974"/>
                <a:gd name="T41" fmla="*/ 1 h 1045"/>
                <a:gd name="T42" fmla="*/ 66 w 974"/>
                <a:gd name="T43" fmla="*/ 2 h 1045"/>
                <a:gd name="T44" fmla="*/ 58 w 974"/>
                <a:gd name="T45" fmla="*/ 1 h 1045"/>
                <a:gd name="T46" fmla="*/ 49 w 974"/>
                <a:gd name="T47" fmla="*/ 0 h 1045"/>
                <a:gd name="T48" fmla="*/ 45 w 974"/>
                <a:gd name="T49" fmla="*/ 1 h 1045"/>
                <a:gd name="T50" fmla="*/ 38 w 974"/>
                <a:gd name="T51" fmla="*/ 5 h 1045"/>
                <a:gd name="T52" fmla="*/ 26 w 974"/>
                <a:gd name="T53" fmla="*/ 8 h 1045"/>
                <a:gd name="T54" fmla="*/ 12 w 974"/>
                <a:gd name="T55" fmla="*/ 13 h 1045"/>
                <a:gd name="T56" fmla="*/ 6 w 974"/>
                <a:gd name="T57" fmla="*/ 16 h 1045"/>
                <a:gd name="T58" fmla="*/ 1 w 974"/>
                <a:gd name="T59" fmla="*/ 21 h 1045"/>
                <a:gd name="T60" fmla="*/ 0 w 974"/>
                <a:gd name="T61" fmla="*/ 29 h 1045"/>
                <a:gd name="T62" fmla="*/ 0 w 974"/>
                <a:gd name="T63" fmla="*/ 43 h 1045"/>
                <a:gd name="T64" fmla="*/ 1 w 974"/>
                <a:gd name="T65" fmla="*/ 58 h 1045"/>
                <a:gd name="T66" fmla="*/ 2 w 974"/>
                <a:gd name="T67" fmla="*/ 67 h 1045"/>
                <a:gd name="T68" fmla="*/ 4 w 974"/>
                <a:gd name="T69" fmla="*/ 73 h 1045"/>
                <a:gd name="T70" fmla="*/ 7 w 974"/>
                <a:gd name="T71" fmla="*/ 75 h 1045"/>
                <a:gd name="T72" fmla="*/ 11 w 974"/>
                <a:gd name="T73" fmla="*/ 77 h 1045"/>
                <a:gd name="T74" fmla="*/ 20 w 974"/>
                <a:gd name="T75" fmla="*/ 77 h 104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74"/>
                <a:gd name="T115" fmla="*/ 0 h 1045"/>
                <a:gd name="T116" fmla="*/ 974 w 974"/>
                <a:gd name="T117" fmla="*/ 1045 h 104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74" h="1045">
                  <a:moveTo>
                    <a:pt x="183" y="698"/>
                  </a:moveTo>
                  <a:lnTo>
                    <a:pt x="108" y="765"/>
                  </a:lnTo>
                  <a:lnTo>
                    <a:pt x="14" y="847"/>
                  </a:lnTo>
                  <a:lnTo>
                    <a:pt x="14" y="917"/>
                  </a:lnTo>
                  <a:lnTo>
                    <a:pt x="30" y="1045"/>
                  </a:lnTo>
                  <a:lnTo>
                    <a:pt x="188" y="1039"/>
                  </a:lnTo>
                  <a:lnTo>
                    <a:pt x="364" y="1021"/>
                  </a:lnTo>
                  <a:lnTo>
                    <a:pt x="627" y="1015"/>
                  </a:lnTo>
                  <a:lnTo>
                    <a:pt x="824" y="1021"/>
                  </a:lnTo>
                  <a:lnTo>
                    <a:pt x="893" y="894"/>
                  </a:lnTo>
                  <a:lnTo>
                    <a:pt x="974" y="646"/>
                  </a:lnTo>
                  <a:lnTo>
                    <a:pt x="959" y="571"/>
                  </a:lnTo>
                  <a:lnTo>
                    <a:pt x="929" y="541"/>
                  </a:lnTo>
                  <a:lnTo>
                    <a:pt x="841" y="547"/>
                  </a:lnTo>
                  <a:lnTo>
                    <a:pt x="882" y="359"/>
                  </a:lnTo>
                  <a:lnTo>
                    <a:pt x="887" y="301"/>
                  </a:lnTo>
                  <a:lnTo>
                    <a:pt x="866" y="155"/>
                  </a:lnTo>
                  <a:lnTo>
                    <a:pt x="845" y="47"/>
                  </a:lnTo>
                  <a:lnTo>
                    <a:pt x="809" y="0"/>
                  </a:lnTo>
                  <a:lnTo>
                    <a:pt x="781" y="0"/>
                  </a:lnTo>
                  <a:lnTo>
                    <a:pt x="709" y="12"/>
                  </a:lnTo>
                  <a:lnTo>
                    <a:pt x="595" y="18"/>
                  </a:lnTo>
                  <a:lnTo>
                    <a:pt x="520" y="7"/>
                  </a:lnTo>
                  <a:lnTo>
                    <a:pt x="438" y="2"/>
                  </a:lnTo>
                  <a:lnTo>
                    <a:pt x="407" y="10"/>
                  </a:lnTo>
                  <a:lnTo>
                    <a:pt x="338" y="42"/>
                  </a:lnTo>
                  <a:lnTo>
                    <a:pt x="235" y="70"/>
                  </a:lnTo>
                  <a:lnTo>
                    <a:pt x="105" y="115"/>
                  </a:lnTo>
                  <a:lnTo>
                    <a:pt x="55" y="144"/>
                  </a:lnTo>
                  <a:lnTo>
                    <a:pt x="10" y="192"/>
                  </a:lnTo>
                  <a:lnTo>
                    <a:pt x="0" y="264"/>
                  </a:lnTo>
                  <a:lnTo>
                    <a:pt x="0" y="383"/>
                  </a:lnTo>
                  <a:lnTo>
                    <a:pt x="5" y="525"/>
                  </a:lnTo>
                  <a:lnTo>
                    <a:pt x="15" y="608"/>
                  </a:lnTo>
                  <a:lnTo>
                    <a:pt x="35" y="656"/>
                  </a:lnTo>
                  <a:lnTo>
                    <a:pt x="66" y="680"/>
                  </a:lnTo>
                  <a:lnTo>
                    <a:pt x="103" y="690"/>
                  </a:lnTo>
                  <a:lnTo>
                    <a:pt x="183" y="698"/>
                  </a:lnTo>
                  <a:close/>
                </a:path>
              </a:pathLst>
            </a:custGeom>
            <a:solidFill>
              <a:srgbClr val="DADADA"/>
            </a:solidFill>
            <a:ln w="9525">
              <a:noFill/>
              <a:round/>
              <a:headEnd/>
              <a:tailEnd/>
            </a:ln>
          </p:spPr>
          <p:txBody>
            <a:bodyPr/>
            <a:lstStyle/>
            <a:p>
              <a:endParaRPr lang="cs-CZ"/>
            </a:p>
          </p:txBody>
        </p:sp>
        <p:sp>
          <p:nvSpPr>
            <p:cNvPr id="11338" name="Freeform 297"/>
            <p:cNvSpPr>
              <a:spLocks/>
            </p:cNvSpPr>
            <p:nvPr/>
          </p:nvSpPr>
          <p:spPr bwMode="auto">
            <a:xfrm>
              <a:off x="4188" y="272"/>
              <a:ext cx="190" cy="144"/>
            </a:xfrm>
            <a:custGeom>
              <a:avLst/>
              <a:gdLst>
                <a:gd name="T0" fmla="*/ 0 w 570"/>
                <a:gd name="T1" fmla="*/ 13 h 433"/>
                <a:gd name="T2" fmla="*/ 1 w 570"/>
                <a:gd name="T3" fmla="*/ 4 h 433"/>
                <a:gd name="T4" fmla="*/ 2 w 570"/>
                <a:gd name="T5" fmla="*/ 2 h 433"/>
                <a:gd name="T6" fmla="*/ 6 w 570"/>
                <a:gd name="T7" fmla="*/ 1 h 433"/>
                <a:gd name="T8" fmla="*/ 22 w 570"/>
                <a:gd name="T9" fmla="*/ 0 h 433"/>
                <a:gd name="T10" fmla="*/ 41 w 570"/>
                <a:gd name="T11" fmla="*/ 0 h 433"/>
                <a:gd name="T12" fmla="*/ 52 w 570"/>
                <a:gd name="T13" fmla="*/ 0 h 433"/>
                <a:gd name="T14" fmla="*/ 55 w 570"/>
                <a:gd name="T15" fmla="*/ 2 h 433"/>
                <a:gd name="T16" fmla="*/ 57 w 570"/>
                <a:gd name="T17" fmla="*/ 5 h 433"/>
                <a:gd name="T18" fmla="*/ 60 w 570"/>
                <a:gd name="T19" fmla="*/ 20 h 433"/>
                <a:gd name="T20" fmla="*/ 63 w 570"/>
                <a:gd name="T21" fmla="*/ 35 h 433"/>
                <a:gd name="T22" fmla="*/ 63 w 570"/>
                <a:gd name="T23" fmla="*/ 45 h 433"/>
                <a:gd name="T24" fmla="*/ 62 w 570"/>
                <a:gd name="T25" fmla="*/ 47 h 433"/>
                <a:gd name="T26" fmla="*/ 59 w 570"/>
                <a:gd name="T27" fmla="*/ 48 h 433"/>
                <a:gd name="T28" fmla="*/ 42 w 570"/>
                <a:gd name="T29" fmla="*/ 48 h 433"/>
                <a:gd name="T30" fmla="*/ 17 w 570"/>
                <a:gd name="T31" fmla="*/ 46 h 433"/>
                <a:gd name="T32" fmla="*/ 4 w 570"/>
                <a:gd name="T33" fmla="*/ 45 h 433"/>
                <a:gd name="T34" fmla="*/ 2 w 570"/>
                <a:gd name="T35" fmla="*/ 43 h 433"/>
                <a:gd name="T36" fmla="*/ 1 w 570"/>
                <a:gd name="T37" fmla="*/ 38 h 433"/>
                <a:gd name="T38" fmla="*/ 0 w 570"/>
                <a:gd name="T39" fmla="*/ 25 h 433"/>
                <a:gd name="T40" fmla="*/ 0 w 570"/>
                <a:gd name="T41" fmla="*/ 13 h 4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70"/>
                <a:gd name="T64" fmla="*/ 0 h 433"/>
                <a:gd name="T65" fmla="*/ 570 w 570"/>
                <a:gd name="T66" fmla="*/ 433 h 4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70" h="433">
                  <a:moveTo>
                    <a:pt x="3" y="118"/>
                  </a:moveTo>
                  <a:lnTo>
                    <a:pt x="9" y="39"/>
                  </a:lnTo>
                  <a:lnTo>
                    <a:pt x="21" y="15"/>
                  </a:lnTo>
                  <a:lnTo>
                    <a:pt x="56" y="7"/>
                  </a:lnTo>
                  <a:lnTo>
                    <a:pt x="197" y="2"/>
                  </a:lnTo>
                  <a:lnTo>
                    <a:pt x="370" y="0"/>
                  </a:lnTo>
                  <a:lnTo>
                    <a:pt x="472" y="2"/>
                  </a:lnTo>
                  <a:lnTo>
                    <a:pt x="496" y="18"/>
                  </a:lnTo>
                  <a:lnTo>
                    <a:pt x="514" y="47"/>
                  </a:lnTo>
                  <a:lnTo>
                    <a:pt x="540" y="176"/>
                  </a:lnTo>
                  <a:lnTo>
                    <a:pt x="565" y="317"/>
                  </a:lnTo>
                  <a:lnTo>
                    <a:pt x="570" y="406"/>
                  </a:lnTo>
                  <a:lnTo>
                    <a:pt x="561" y="422"/>
                  </a:lnTo>
                  <a:lnTo>
                    <a:pt x="530" y="433"/>
                  </a:lnTo>
                  <a:lnTo>
                    <a:pt x="382" y="430"/>
                  </a:lnTo>
                  <a:lnTo>
                    <a:pt x="152" y="419"/>
                  </a:lnTo>
                  <a:lnTo>
                    <a:pt x="39" y="409"/>
                  </a:lnTo>
                  <a:lnTo>
                    <a:pt x="21" y="385"/>
                  </a:lnTo>
                  <a:lnTo>
                    <a:pt x="11" y="340"/>
                  </a:lnTo>
                  <a:lnTo>
                    <a:pt x="0" y="229"/>
                  </a:lnTo>
                  <a:lnTo>
                    <a:pt x="3" y="118"/>
                  </a:lnTo>
                  <a:close/>
                </a:path>
              </a:pathLst>
            </a:custGeom>
            <a:solidFill>
              <a:srgbClr val="BFBFBF"/>
            </a:solidFill>
            <a:ln w="9525">
              <a:noFill/>
              <a:round/>
              <a:headEnd/>
              <a:tailEnd/>
            </a:ln>
          </p:spPr>
          <p:txBody>
            <a:bodyPr/>
            <a:lstStyle/>
            <a:p>
              <a:endParaRPr lang="cs-CZ"/>
            </a:p>
          </p:txBody>
        </p:sp>
        <p:grpSp>
          <p:nvGrpSpPr>
            <p:cNvPr id="11468" name="Group 298"/>
            <p:cNvGrpSpPr>
              <a:grpSpLocks/>
            </p:cNvGrpSpPr>
            <p:nvPr/>
          </p:nvGrpSpPr>
          <p:grpSpPr bwMode="auto">
            <a:xfrm>
              <a:off x="4153" y="204"/>
              <a:ext cx="330" cy="357"/>
              <a:chOff x="4153" y="204"/>
              <a:chExt cx="330" cy="357"/>
            </a:xfrm>
          </p:grpSpPr>
          <p:sp>
            <p:nvSpPr>
              <p:cNvPr id="11340" name="Freeform 299"/>
              <p:cNvSpPr>
                <a:spLocks/>
              </p:cNvSpPr>
              <p:nvPr/>
            </p:nvSpPr>
            <p:spPr bwMode="auto">
              <a:xfrm>
                <a:off x="4156" y="384"/>
                <a:ext cx="327" cy="177"/>
              </a:xfrm>
              <a:custGeom>
                <a:avLst/>
                <a:gdLst>
                  <a:gd name="T0" fmla="*/ 0 w 980"/>
                  <a:gd name="T1" fmla="*/ 36 h 530"/>
                  <a:gd name="T2" fmla="*/ 13 w 980"/>
                  <a:gd name="T3" fmla="*/ 24 h 530"/>
                  <a:gd name="T4" fmla="*/ 14 w 980"/>
                  <a:gd name="T5" fmla="*/ 27 h 530"/>
                  <a:gd name="T6" fmla="*/ 5 w 980"/>
                  <a:gd name="T7" fmla="*/ 35 h 530"/>
                  <a:gd name="T8" fmla="*/ 21 w 980"/>
                  <a:gd name="T9" fmla="*/ 34 h 530"/>
                  <a:gd name="T10" fmla="*/ 55 w 980"/>
                  <a:gd name="T11" fmla="*/ 34 h 530"/>
                  <a:gd name="T12" fmla="*/ 73 w 980"/>
                  <a:gd name="T13" fmla="*/ 33 h 530"/>
                  <a:gd name="T14" fmla="*/ 85 w 980"/>
                  <a:gd name="T15" fmla="*/ 31 h 530"/>
                  <a:gd name="T16" fmla="*/ 88 w 980"/>
                  <a:gd name="T17" fmla="*/ 30 h 530"/>
                  <a:gd name="T18" fmla="*/ 101 w 980"/>
                  <a:gd name="T19" fmla="*/ 3 h 530"/>
                  <a:gd name="T20" fmla="*/ 95 w 980"/>
                  <a:gd name="T21" fmla="*/ 2 h 530"/>
                  <a:gd name="T22" fmla="*/ 104 w 980"/>
                  <a:gd name="T23" fmla="*/ 0 h 530"/>
                  <a:gd name="T24" fmla="*/ 107 w 980"/>
                  <a:gd name="T25" fmla="*/ 3 h 530"/>
                  <a:gd name="T26" fmla="*/ 109 w 980"/>
                  <a:gd name="T27" fmla="*/ 13 h 530"/>
                  <a:gd name="T28" fmla="*/ 106 w 980"/>
                  <a:gd name="T29" fmla="*/ 21 h 530"/>
                  <a:gd name="T30" fmla="*/ 98 w 980"/>
                  <a:gd name="T31" fmla="*/ 47 h 530"/>
                  <a:gd name="T32" fmla="*/ 94 w 980"/>
                  <a:gd name="T33" fmla="*/ 55 h 530"/>
                  <a:gd name="T34" fmla="*/ 90 w 980"/>
                  <a:gd name="T35" fmla="*/ 56 h 530"/>
                  <a:gd name="T36" fmla="*/ 62 w 980"/>
                  <a:gd name="T37" fmla="*/ 56 h 530"/>
                  <a:gd name="T38" fmla="*/ 33 w 980"/>
                  <a:gd name="T39" fmla="*/ 57 h 530"/>
                  <a:gd name="T40" fmla="*/ 6 w 980"/>
                  <a:gd name="T41" fmla="*/ 59 h 530"/>
                  <a:gd name="T42" fmla="*/ 2 w 980"/>
                  <a:gd name="T43" fmla="*/ 59 h 530"/>
                  <a:gd name="T44" fmla="*/ 1 w 980"/>
                  <a:gd name="T45" fmla="*/ 51 h 530"/>
                  <a:gd name="T46" fmla="*/ 1 w 980"/>
                  <a:gd name="T47" fmla="*/ 44 h 530"/>
                  <a:gd name="T48" fmla="*/ 1 w 980"/>
                  <a:gd name="T49" fmla="*/ 40 h 530"/>
                  <a:gd name="T50" fmla="*/ 3 w 980"/>
                  <a:gd name="T51" fmla="*/ 42 h 530"/>
                  <a:gd name="T52" fmla="*/ 3 w 980"/>
                  <a:gd name="T53" fmla="*/ 48 h 530"/>
                  <a:gd name="T54" fmla="*/ 4 w 980"/>
                  <a:gd name="T55" fmla="*/ 55 h 530"/>
                  <a:gd name="T56" fmla="*/ 12 w 980"/>
                  <a:gd name="T57" fmla="*/ 56 h 530"/>
                  <a:gd name="T58" fmla="*/ 30 w 980"/>
                  <a:gd name="T59" fmla="*/ 54 h 530"/>
                  <a:gd name="T60" fmla="*/ 45 w 980"/>
                  <a:gd name="T61" fmla="*/ 53 h 530"/>
                  <a:gd name="T62" fmla="*/ 58 w 980"/>
                  <a:gd name="T63" fmla="*/ 53 h 530"/>
                  <a:gd name="T64" fmla="*/ 77 w 980"/>
                  <a:gd name="T65" fmla="*/ 53 h 530"/>
                  <a:gd name="T66" fmla="*/ 89 w 980"/>
                  <a:gd name="T67" fmla="*/ 53 h 530"/>
                  <a:gd name="T68" fmla="*/ 90 w 980"/>
                  <a:gd name="T69" fmla="*/ 49 h 530"/>
                  <a:gd name="T70" fmla="*/ 89 w 980"/>
                  <a:gd name="T71" fmla="*/ 42 h 530"/>
                  <a:gd name="T72" fmla="*/ 88 w 980"/>
                  <a:gd name="T73" fmla="*/ 34 h 530"/>
                  <a:gd name="T74" fmla="*/ 89 w 980"/>
                  <a:gd name="T75" fmla="*/ 36 h 530"/>
                  <a:gd name="T76" fmla="*/ 91 w 980"/>
                  <a:gd name="T77" fmla="*/ 45 h 530"/>
                  <a:gd name="T78" fmla="*/ 93 w 980"/>
                  <a:gd name="T79" fmla="*/ 49 h 530"/>
                  <a:gd name="T80" fmla="*/ 95 w 980"/>
                  <a:gd name="T81" fmla="*/ 47 h 530"/>
                  <a:gd name="T82" fmla="*/ 98 w 980"/>
                  <a:gd name="T83" fmla="*/ 38 h 530"/>
                  <a:gd name="T84" fmla="*/ 103 w 980"/>
                  <a:gd name="T85" fmla="*/ 25 h 530"/>
                  <a:gd name="T86" fmla="*/ 106 w 980"/>
                  <a:gd name="T87" fmla="*/ 15 h 530"/>
                  <a:gd name="T88" fmla="*/ 107 w 980"/>
                  <a:gd name="T89" fmla="*/ 11 h 530"/>
                  <a:gd name="T90" fmla="*/ 105 w 980"/>
                  <a:gd name="T91" fmla="*/ 4 h 530"/>
                  <a:gd name="T92" fmla="*/ 103 w 980"/>
                  <a:gd name="T93" fmla="*/ 4 h 530"/>
                  <a:gd name="T94" fmla="*/ 100 w 980"/>
                  <a:gd name="T95" fmla="*/ 12 h 530"/>
                  <a:gd name="T96" fmla="*/ 93 w 980"/>
                  <a:gd name="T97" fmla="*/ 24 h 530"/>
                  <a:gd name="T98" fmla="*/ 89 w 980"/>
                  <a:gd name="T99" fmla="*/ 33 h 530"/>
                  <a:gd name="T100" fmla="*/ 84 w 980"/>
                  <a:gd name="T101" fmla="*/ 34 h 530"/>
                  <a:gd name="T102" fmla="*/ 67 w 980"/>
                  <a:gd name="T103" fmla="*/ 36 h 530"/>
                  <a:gd name="T104" fmla="*/ 48 w 980"/>
                  <a:gd name="T105" fmla="*/ 37 h 530"/>
                  <a:gd name="T106" fmla="*/ 28 w 980"/>
                  <a:gd name="T107" fmla="*/ 37 h 530"/>
                  <a:gd name="T108" fmla="*/ 6 w 980"/>
                  <a:gd name="T109" fmla="*/ 37 h 530"/>
                  <a:gd name="T110" fmla="*/ 0 w 980"/>
                  <a:gd name="T111" fmla="*/ 36 h 53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980"/>
                  <a:gd name="T169" fmla="*/ 0 h 530"/>
                  <a:gd name="T170" fmla="*/ 980 w 980"/>
                  <a:gd name="T171" fmla="*/ 530 h 53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980" h="530">
                    <a:moveTo>
                      <a:pt x="0" y="320"/>
                    </a:moveTo>
                    <a:lnTo>
                      <a:pt x="121" y="215"/>
                    </a:lnTo>
                    <a:lnTo>
                      <a:pt x="125" y="240"/>
                    </a:lnTo>
                    <a:lnTo>
                      <a:pt x="42" y="315"/>
                    </a:lnTo>
                    <a:lnTo>
                      <a:pt x="187" y="308"/>
                    </a:lnTo>
                    <a:lnTo>
                      <a:pt x="495" y="309"/>
                    </a:lnTo>
                    <a:lnTo>
                      <a:pt x="659" y="297"/>
                    </a:lnTo>
                    <a:lnTo>
                      <a:pt x="761" y="278"/>
                    </a:lnTo>
                    <a:lnTo>
                      <a:pt x="787" y="272"/>
                    </a:lnTo>
                    <a:lnTo>
                      <a:pt x="907" y="30"/>
                    </a:lnTo>
                    <a:lnTo>
                      <a:pt x="851" y="14"/>
                    </a:lnTo>
                    <a:lnTo>
                      <a:pt x="934" y="0"/>
                    </a:lnTo>
                    <a:lnTo>
                      <a:pt x="965" y="26"/>
                    </a:lnTo>
                    <a:lnTo>
                      <a:pt x="980" y="116"/>
                    </a:lnTo>
                    <a:lnTo>
                      <a:pt x="955" y="189"/>
                    </a:lnTo>
                    <a:lnTo>
                      <a:pt x="877" y="425"/>
                    </a:lnTo>
                    <a:lnTo>
                      <a:pt x="841" y="498"/>
                    </a:lnTo>
                    <a:lnTo>
                      <a:pt x="808" y="507"/>
                    </a:lnTo>
                    <a:lnTo>
                      <a:pt x="559" y="502"/>
                    </a:lnTo>
                    <a:lnTo>
                      <a:pt x="299" y="509"/>
                    </a:lnTo>
                    <a:lnTo>
                      <a:pt x="52" y="528"/>
                    </a:lnTo>
                    <a:lnTo>
                      <a:pt x="15" y="530"/>
                    </a:lnTo>
                    <a:lnTo>
                      <a:pt x="12" y="460"/>
                    </a:lnTo>
                    <a:lnTo>
                      <a:pt x="6" y="392"/>
                    </a:lnTo>
                    <a:lnTo>
                      <a:pt x="5" y="356"/>
                    </a:lnTo>
                    <a:lnTo>
                      <a:pt x="26" y="378"/>
                    </a:lnTo>
                    <a:lnTo>
                      <a:pt x="31" y="434"/>
                    </a:lnTo>
                    <a:lnTo>
                      <a:pt x="38" y="494"/>
                    </a:lnTo>
                    <a:lnTo>
                      <a:pt x="109" y="503"/>
                    </a:lnTo>
                    <a:lnTo>
                      <a:pt x="271" y="488"/>
                    </a:lnTo>
                    <a:lnTo>
                      <a:pt x="408" y="477"/>
                    </a:lnTo>
                    <a:lnTo>
                      <a:pt x="523" y="477"/>
                    </a:lnTo>
                    <a:lnTo>
                      <a:pt x="695" y="477"/>
                    </a:lnTo>
                    <a:lnTo>
                      <a:pt x="804" y="476"/>
                    </a:lnTo>
                    <a:lnTo>
                      <a:pt x="808" y="444"/>
                    </a:lnTo>
                    <a:lnTo>
                      <a:pt x="798" y="376"/>
                    </a:lnTo>
                    <a:lnTo>
                      <a:pt x="789" y="303"/>
                    </a:lnTo>
                    <a:lnTo>
                      <a:pt x="804" y="320"/>
                    </a:lnTo>
                    <a:lnTo>
                      <a:pt x="820" y="402"/>
                    </a:lnTo>
                    <a:lnTo>
                      <a:pt x="834" y="444"/>
                    </a:lnTo>
                    <a:lnTo>
                      <a:pt x="851" y="423"/>
                    </a:lnTo>
                    <a:lnTo>
                      <a:pt x="880" y="341"/>
                    </a:lnTo>
                    <a:lnTo>
                      <a:pt x="925" y="225"/>
                    </a:lnTo>
                    <a:lnTo>
                      <a:pt x="955" y="131"/>
                    </a:lnTo>
                    <a:lnTo>
                      <a:pt x="961" y="103"/>
                    </a:lnTo>
                    <a:lnTo>
                      <a:pt x="945" y="36"/>
                    </a:lnTo>
                    <a:lnTo>
                      <a:pt x="929" y="32"/>
                    </a:lnTo>
                    <a:lnTo>
                      <a:pt x="896" y="110"/>
                    </a:lnTo>
                    <a:lnTo>
                      <a:pt x="838" y="213"/>
                    </a:lnTo>
                    <a:lnTo>
                      <a:pt x="798" y="293"/>
                    </a:lnTo>
                    <a:lnTo>
                      <a:pt x="756" y="305"/>
                    </a:lnTo>
                    <a:lnTo>
                      <a:pt x="606" y="323"/>
                    </a:lnTo>
                    <a:lnTo>
                      <a:pt x="429" y="335"/>
                    </a:lnTo>
                    <a:lnTo>
                      <a:pt x="255" y="335"/>
                    </a:lnTo>
                    <a:lnTo>
                      <a:pt x="57" y="336"/>
                    </a:lnTo>
                    <a:lnTo>
                      <a:pt x="0" y="320"/>
                    </a:lnTo>
                    <a:close/>
                  </a:path>
                </a:pathLst>
              </a:custGeom>
              <a:solidFill>
                <a:srgbClr val="000000"/>
              </a:solidFill>
              <a:ln w="9525">
                <a:noFill/>
                <a:round/>
                <a:headEnd/>
                <a:tailEnd/>
              </a:ln>
            </p:spPr>
            <p:txBody>
              <a:bodyPr/>
              <a:lstStyle/>
              <a:p>
                <a:endParaRPr lang="cs-CZ"/>
              </a:p>
            </p:txBody>
          </p:sp>
          <p:sp>
            <p:nvSpPr>
              <p:cNvPr id="11341" name="Freeform 300"/>
              <p:cNvSpPr>
                <a:spLocks/>
              </p:cNvSpPr>
              <p:nvPr/>
            </p:nvSpPr>
            <p:spPr bwMode="auto">
              <a:xfrm>
                <a:off x="4216" y="444"/>
                <a:ext cx="169" cy="39"/>
              </a:xfrm>
              <a:custGeom>
                <a:avLst/>
                <a:gdLst>
                  <a:gd name="T0" fmla="*/ 1 w 506"/>
                  <a:gd name="T1" fmla="*/ 2 h 116"/>
                  <a:gd name="T2" fmla="*/ 5 w 506"/>
                  <a:gd name="T3" fmla="*/ 0 h 116"/>
                  <a:gd name="T4" fmla="*/ 7 w 506"/>
                  <a:gd name="T5" fmla="*/ 1 h 116"/>
                  <a:gd name="T6" fmla="*/ 6 w 506"/>
                  <a:gd name="T7" fmla="*/ 4 h 116"/>
                  <a:gd name="T8" fmla="*/ 3 w 506"/>
                  <a:gd name="T9" fmla="*/ 5 h 116"/>
                  <a:gd name="T10" fmla="*/ 9 w 506"/>
                  <a:gd name="T11" fmla="*/ 8 h 116"/>
                  <a:gd name="T12" fmla="*/ 17 w 506"/>
                  <a:gd name="T13" fmla="*/ 9 h 116"/>
                  <a:gd name="T14" fmla="*/ 24 w 506"/>
                  <a:gd name="T15" fmla="*/ 8 h 116"/>
                  <a:gd name="T16" fmla="*/ 30 w 506"/>
                  <a:gd name="T17" fmla="*/ 7 h 116"/>
                  <a:gd name="T18" fmla="*/ 40 w 506"/>
                  <a:gd name="T19" fmla="*/ 6 h 116"/>
                  <a:gd name="T20" fmla="*/ 46 w 506"/>
                  <a:gd name="T21" fmla="*/ 6 h 116"/>
                  <a:gd name="T22" fmla="*/ 50 w 506"/>
                  <a:gd name="T23" fmla="*/ 4 h 116"/>
                  <a:gd name="T24" fmla="*/ 54 w 506"/>
                  <a:gd name="T25" fmla="*/ 2 h 116"/>
                  <a:gd name="T26" fmla="*/ 54 w 506"/>
                  <a:gd name="T27" fmla="*/ 0 h 116"/>
                  <a:gd name="T28" fmla="*/ 56 w 506"/>
                  <a:gd name="T29" fmla="*/ 1 h 116"/>
                  <a:gd name="T30" fmla="*/ 56 w 506"/>
                  <a:gd name="T31" fmla="*/ 7 h 116"/>
                  <a:gd name="T32" fmla="*/ 50 w 506"/>
                  <a:gd name="T33" fmla="*/ 10 h 116"/>
                  <a:gd name="T34" fmla="*/ 37 w 506"/>
                  <a:gd name="T35" fmla="*/ 11 h 116"/>
                  <a:gd name="T36" fmla="*/ 23 w 506"/>
                  <a:gd name="T37" fmla="*/ 12 h 116"/>
                  <a:gd name="T38" fmla="*/ 15 w 506"/>
                  <a:gd name="T39" fmla="*/ 13 h 116"/>
                  <a:gd name="T40" fmla="*/ 6 w 506"/>
                  <a:gd name="T41" fmla="*/ 11 h 116"/>
                  <a:gd name="T42" fmla="*/ 1 w 506"/>
                  <a:gd name="T43" fmla="*/ 9 h 116"/>
                  <a:gd name="T44" fmla="*/ 0 w 506"/>
                  <a:gd name="T45" fmla="*/ 6 h 116"/>
                  <a:gd name="T46" fmla="*/ 1 w 506"/>
                  <a:gd name="T47" fmla="*/ 2 h 11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6"/>
                  <a:gd name="T73" fmla="*/ 0 h 116"/>
                  <a:gd name="T74" fmla="*/ 506 w 506"/>
                  <a:gd name="T75" fmla="*/ 116 h 11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6" h="116">
                    <a:moveTo>
                      <a:pt x="12" y="21"/>
                    </a:moveTo>
                    <a:lnTo>
                      <a:pt x="47" y="0"/>
                    </a:lnTo>
                    <a:lnTo>
                      <a:pt x="65" y="5"/>
                    </a:lnTo>
                    <a:lnTo>
                      <a:pt x="54" y="32"/>
                    </a:lnTo>
                    <a:lnTo>
                      <a:pt x="27" y="49"/>
                    </a:lnTo>
                    <a:lnTo>
                      <a:pt x="78" y="73"/>
                    </a:lnTo>
                    <a:lnTo>
                      <a:pt x="154" y="76"/>
                    </a:lnTo>
                    <a:lnTo>
                      <a:pt x="220" y="71"/>
                    </a:lnTo>
                    <a:lnTo>
                      <a:pt x="268" y="65"/>
                    </a:lnTo>
                    <a:lnTo>
                      <a:pt x="357" y="56"/>
                    </a:lnTo>
                    <a:lnTo>
                      <a:pt x="415" y="51"/>
                    </a:lnTo>
                    <a:lnTo>
                      <a:pt x="452" y="40"/>
                    </a:lnTo>
                    <a:lnTo>
                      <a:pt x="489" y="16"/>
                    </a:lnTo>
                    <a:lnTo>
                      <a:pt x="485" y="0"/>
                    </a:lnTo>
                    <a:lnTo>
                      <a:pt x="506" y="5"/>
                    </a:lnTo>
                    <a:lnTo>
                      <a:pt x="501" y="62"/>
                    </a:lnTo>
                    <a:lnTo>
                      <a:pt x="447" y="88"/>
                    </a:lnTo>
                    <a:lnTo>
                      <a:pt x="328" y="95"/>
                    </a:lnTo>
                    <a:lnTo>
                      <a:pt x="206" y="107"/>
                    </a:lnTo>
                    <a:lnTo>
                      <a:pt x="137" y="116"/>
                    </a:lnTo>
                    <a:lnTo>
                      <a:pt x="53" y="95"/>
                    </a:lnTo>
                    <a:lnTo>
                      <a:pt x="12" y="83"/>
                    </a:lnTo>
                    <a:lnTo>
                      <a:pt x="0" y="51"/>
                    </a:lnTo>
                    <a:lnTo>
                      <a:pt x="12" y="21"/>
                    </a:lnTo>
                    <a:close/>
                  </a:path>
                </a:pathLst>
              </a:custGeom>
              <a:solidFill>
                <a:srgbClr val="000000"/>
              </a:solidFill>
              <a:ln w="9525">
                <a:noFill/>
                <a:round/>
                <a:headEnd/>
                <a:tailEnd/>
              </a:ln>
            </p:spPr>
            <p:txBody>
              <a:bodyPr/>
              <a:lstStyle/>
              <a:p>
                <a:endParaRPr lang="cs-CZ"/>
              </a:p>
            </p:txBody>
          </p:sp>
          <p:sp>
            <p:nvSpPr>
              <p:cNvPr id="11342" name="Freeform 301"/>
              <p:cNvSpPr>
                <a:spLocks/>
              </p:cNvSpPr>
              <p:nvPr/>
            </p:nvSpPr>
            <p:spPr bwMode="auto">
              <a:xfrm>
                <a:off x="4190" y="509"/>
                <a:ext cx="18" cy="16"/>
              </a:xfrm>
              <a:custGeom>
                <a:avLst/>
                <a:gdLst>
                  <a:gd name="T0" fmla="*/ 0 w 53"/>
                  <a:gd name="T1" fmla="*/ 0 h 47"/>
                  <a:gd name="T2" fmla="*/ 6 w 53"/>
                  <a:gd name="T3" fmla="*/ 0 h 47"/>
                  <a:gd name="T4" fmla="*/ 6 w 53"/>
                  <a:gd name="T5" fmla="*/ 5 h 47"/>
                  <a:gd name="T6" fmla="*/ 0 w 53"/>
                  <a:gd name="T7" fmla="*/ 5 h 47"/>
                  <a:gd name="T8" fmla="*/ 0 w 53"/>
                  <a:gd name="T9" fmla="*/ 0 h 47"/>
                  <a:gd name="T10" fmla="*/ 0 60000 65536"/>
                  <a:gd name="T11" fmla="*/ 0 60000 65536"/>
                  <a:gd name="T12" fmla="*/ 0 60000 65536"/>
                  <a:gd name="T13" fmla="*/ 0 60000 65536"/>
                  <a:gd name="T14" fmla="*/ 0 60000 65536"/>
                  <a:gd name="T15" fmla="*/ 0 w 53"/>
                  <a:gd name="T16" fmla="*/ 0 h 47"/>
                  <a:gd name="T17" fmla="*/ 53 w 53"/>
                  <a:gd name="T18" fmla="*/ 47 h 47"/>
                </a:gdLst>
                <a:ahLst/>
                <a:cxnLst>
                  <a:cxn ang="T10">
                    <a:pos x="T0" y="T1"/>
                  </a:cxn>
                  <a:cxn ang="T11">
                    <a:pos x="T2" y="T3"/>
                  </a:cxn>
                  <a:cxn ang="T12">
                    <a:pos x="T4" y="T5"/>
                  </a:cxn>
                  <a:cxn ang="T13">
                    <a:pos x="T6" y="T7"/>
                  </a:cxn>
                  <a:cxn ang="T14">
                    <a:pos x="T8" y="T9"/>
                  </a:cxn>
                </a:cxnLst>
                <a:rect l="T15" t="T16" r="T17" b="T18"/>
                <a:pathLst>
                  <a:path w="53" h="47">
                    <a:moveTo>
                      <a:pt x="3" y="3"/>
                    </a:moveTo>
                    <a:lnTo>
                      <a:pt x="51" y="0"/>
                    </a:lnTo>
                    <a:lnTo>
                      <a:pt x="53" y="47"/>
                    </a:lnTo>
                    <a:lnTo>
                      <a:pt x="0" y="47"/>
                    </a:lnTo>
                    <a:lnTo>
                      <a:pt x="3" y="3"/>
                    </a:lnTo>
                    <a:close/>
                  </a:path>
                </a:pathLst>
              </a:custGeom>
              <a:solidFill>
                <a:srgbClr val="000000"/>
              </a:solidFill>
              <a:ln w="9525">
                <a:noFill/>
                <a:round/>
                <a:headEnd/>
                <a:tailEnd/>
              </a:ln>
            </p:spPr>
            <p:txBody>
              <a:bodyPr/>
              <a:lstStyle/>
              <a:p>
                <a:endParaRPr lang="cs-CZ"/>
              </a:p>
            </p:txBody>
          </p:sp>
          <p:sp>
            <p:nvSpPr>
              <p:cNvPr id="11343" name="Freeform 302"/>
              <p:cNvSpPr>
                <a:spLocks/>
              </p:cNvSpPr>
              <p:nvPr/>
            </p:nvSpPr>
            <p:spPr bwMode="auto">
              <a:xfrm>
                <a:off x="4223" y="508"/>
                <a:ext cx="18" cy="15"/>
              </a:xfrm>
              <a:custGeom>
                <a:avLst/>
                <a:gdLst>
                  <a:gd name="T0" fmla="*/ 0 w 53"/>
                  <a:gd name="T1" fmla="*/ 0 h 46"/>
                  <a:gd name="T2" fmla="*/ 6 w 53"/>
                  <a:gd name="T3" fmla="*/ 0 h 46"/>
                  <a:gd name="T4" fmla="*/ 6 w 53"/>
                  <a:gd name="T5" fmla="*/ 5 h 46"/>
                  <a:gd name="T6" fmla="*/ 0 w 53"/>
                  <a:gd name="T7" fmla="*/ 5 h 46"/>
                  <a:gd name="T8" fmla="*/ 0 w 53"/>
                  <a:gd name="T9" fmla="*/ 0 h 46"/>
                  <a:gd name="T10" fmla="*/ 0 60000 65536"/>
                  <a:gd name="T11" fmla="*/ 0 60000 65536"/>
                  <a:gd name="T12" fmla="*/ 0 60000 65536"/>
                  <a:gd name="T13" fmla="*/ 0 60000 65536"/>
                  <a:gd name="T14" fmla="*/ 0 60000 65536"/>
                  <a:gd name="T15" fmla="*/ 0 w 53"/>
                  <a:gd name="T16" fmla="*/ 0 h 46"/>
                  <a:gd name="T17" fmla="*/ 53 w 53"/>
                  <a:gd name="T18" fmla="*/ 46 h 46"/>
                </a:gdLst>
                <a:ahLst/>
                <a:cxnLst>
                  <a:cxn ang="T10">
                    <a:pos x="T0" y="T1"/>
                  </a:cxn>
                  <a:cxn ang="T11">
                    <a:pos x="T2" y="T3"/>
                  </a:cxn>
                  <a:cxn ang="T12">
                    <a:pos x="T4" y="T5"/>
                  </a:cxn>
                  <a:cxn ang="T13">
                    <a:pos x="T6" y="T7"/>
                  </a:cxn>
                  <a:cxn ang="T14">
                    <a:pos x="T8" y="T9"/>
                  </a:cxn>
                </a:cxnLst>
                <a:rect l="T15" t="T16" r="T17" b="T18"/>
                <a:pathLst>
                  <a:path w="53" h="46">
                    <a:moveTo>
                      <a:pt x="2" y="2"/>
                    </a:moveTo>
                    <a:lnTo>
                      <a:pt x="50" y="0"/>
                    </a:lnTo>
                    <a:lnTo>
                      <a:pt x="53" y="46"/>
                    </a:lnTo>
                    <a:lnTo>
                      <a:pt x="0" y="46"/>
                    </a:lnTo>
                    <a:lnTo>
                      <a:pt x="2" y="2"/>
                    </a:lnTo>
                    <a:close/>
                  </a:path>
                </a:pathLst>
              </a:custGeom>
              <a:solidFill>
                <a:srgbClr val="000000"/>
              </a:solidFill>
              <a:ln w="9525">
                <a:noFill/>
                <a:round/>
                <a:headEnd/>
                <a:tailEnd/>
              </a:ln>
            </p:spPr>
            <p:txBody>
              <a:bodyPr/>
              <a:lstStyle/>
              <a:p>
                <a:endParaRPr lang="cs-CZ"/>
              </a:p>
            </p:txBody>
          </p:sp>
          <p:sp>
            <p:nvSpPr>
              <p:cNvPr id="11344" name="Freeform 303"/>
              <p:cNvSpPr>
                <a:spLocks/>
              </p:cNvSpPr>
              <p:nvPr/>
            </p:nvSpPr>
            <p:spPr bwMode="auto">
              <a:xfrm>
                <a:off x="4330" y="503"/>
                <a:ext cx="72" cy="18"/>
              </a:xfrm>
              <a:custGeom>
                <a:avLst/>
                <a:gdLst>
                  <a:gd name="T0" fmla="*/ 0 w 215"/>
                  <a:gd name="T1" fmla="*/ 2 h 54"/>
                  <a:gd name="T2" fmla="*/ 23 w 215"/>
                  <a:gd name="T3" fmla="*/ 0 h 54"/>
                  <a:gd name="T4" fmla="*/ 24 w 215"/>
                  <a:gd name="T5" fmla="*/ 4 h 54"/>
                  <a:gd name="T6" fmla="*/ 0 w 215"/>
                  <a:gd name="T7" fmla="*/ 6 h 54"/>
                  <a:gd name="T8" fmla="*/ 0 w 215"/>
                  <a:gd name="T9" fmla="*/ 2 h 54"/>
                  <a:gd name="T10" fmla="*/ 0 60000 65536"/>
                  <a:gd name="T11" fmla="*/ 0 60000 65536"/>
                  <a:gd name="T12" fmla="*/ 0 60000 65536"/>
                  <a:gd name="T13" fmla="*/ 0 60000 65536"/>
                  <a:gd name="T14" fmla="*/ 0 60000 65536"/>
                  <a:gd name="T15" fmla="*/ 0 w 215"/>
                  <a:gd name="T16" fmla="*/ 0 h 54"/>
                  <a:gd name="T17" fmla="*/ 215 w 215"/>
                  <a:gd name="T18" fmla="*/ 54 h 54"/>
                </a:gdLst>
                <a:ahLst/>
                <a:cxnLst>
                  <a:cxn ang="T10">
                    <a:pos x="T0" y="T1"/>
                  </a:cxn>
                  <a:cxn ang="T11">
                    <a:pos x="T2" y="T3"/>
                  </a:cxn>
                  <a:cxn ang="T12">
                    <a:pos x="T4" y="T5"/>
                  </a:cxn>
                  <a:cxn ang="T13">
                    <a:pos x="T6" y="T7"/>
                  </a:cxn>
                  <a:cxn ang="T14">
                    <a:pos x="T8" y="T9"/>
                  </a:cxn>
                </a:cxnLst>
                <a:rect l="T15" t="T16" r="T17" b="T18"/>
                <a:pathLst>
                  <a:path w="215" h="54">
                    <a:moveTo>
                      <a:pt x="0" y="16"/>
                    </a:moveTo>
                    <a:lnTo>
                      <a:pt x="209" y="0"/>
                    </a:lnTo>
                    <a:lnTo>
                      <a:pt x="215" y="35"/>
                    </a:lnTo>
                    <a:lnTo>
                      <a:pt x="0" y="54"/>
                    </a:lnTo>
                    <a:lnTo>
                      <a:pt x="0" y="16"/>
                    </a:lnTo>
                    <a:close/>
                  </a:path>
                </a:pathLst>
              </a:custGeom>
              <a:solidFill>
                <a:srgbClr val="000000"/>
              </a:solidFill>
              <a:ln w="9525">
                <a:noFill/>
                <a:round/>
                <a:headEnd/>
                <a:tailEnd/>
              </a:ln>
            </p:spPr>
            <p:txBody>
              <a:bodyPr/>
              <a:lstStyle/>
              <a:p>
                <a:endParaRPr lang="cs-CZ"/>
              </a:p>
            </p:txBody>
          </p:sp>
          <p:sp>
            <p:nvSpPr>
              <p:cNvPr id="11345" name="Freeform 304"/>
              <p:cNvSpPr>
                <a:spLocks/>
              </p:cNvSpPr>
              <p:nvPr/>
            </p:nvSpPr>
            <p:spPr bwMode="auto">
              <a:xfrm>
                <a:off x="4153" y="204"/>
                <a:ext cx="302" cy="238"/>
              </a:xfrm>
              <a:custGeom>
                <a:avLst/>
                <a:gdLst>
                  <a:gd name="T0" fmla="*/ 8 w 906"/>
                  <a:gd name="T1" fmla="*/ 76 h 713"/>
                  <a:gd name="T2" fmla="*/ 6 w 906"/>
                  <a:gd name="T3" fmla="*/ 73 h 713"/>
                  <a:gd name="T4" fmla="*/ 4 w 906"/>
                  <a:gd name="T5" fmla="*/ 68 h 713"/>
                  <a:gd name="T6" fmla="*/ 3 w 906"/>
                  <a:gd name="T7" fmla="*/ 57 h 713"/>
                  <a:gd name="T8" fmla="*/ 3 w 906"/>
                  <a:gd name="T9" fmla="*/ 38 h 713"/>
                  <a:gd name="T10" fmla="*/ 4 w 906"/>
                  <a:gd name="T11" fmla="*/ 24 h 713"/>
                  <a:gd name="T12" fmla="*/ 6 w 906"/>
                  <a:gd name="T13" fmla="*/ 21 h 713"/>
                  <a:gd name="T14" fmla="*/ 9 w 906"/>
                  <a:gd name="T15" fmla="*/ 17 h 713"/>
                  <a:gd name="T16" fmla="*/ 16 w 906"/>
                  <a:gd name="T17" fmla="*/ 14 h 713"/>
                  <a:gd name="T18" fmla="*/ 29 w 906"/>
                  <a:gd name="T19" fmla="*/ 10 h 713"/>
                  <a:gd name="T20" fmla="*/ 40 w 906"/>
                  <a:gd name="T21" fmla="*/ 7 h 713"/>
                  <a:gd name="T22" fmla="*/ 45 w 906"/>
                  <a:gd name="T23" fmla="*/ 4 h 713"/>
                  <a:gd name="T24" fmla="*/ 54 w 906"/>
                  <a:gd name="T25" fmla="*/ 3 h 713"/>
                  <a:gd name="T26" fmla="*/ 69 w 906"/>
                  <a:gd name="T27" fmla="*/ 5 h 713"/>
                  <a:gd name="T28" fmla="*/ 82 w 906"/>
                  <a:gd name="T29" fmla="*/ 4 h 713"/>
                  <a:gd name="T30" fmla="*/ 88 w 906"/>
                  <a:gd name="T31" fmla="*/ 3 h 713"/>
                  <a:gd name="T32" fmla="*/ 92 w 906"/>
                  <a:gd name="T33" fmla="*/ 4 h 713"/>
                  <a:gd name="T34" fmla="*/ 95 w 906"/>
                  <a:gd name="T35" fmla="*/ 12 h 713"/>
                  <a:gd name="T36" fmla="*/ 97 w 906"/>
                  <a:gd name="T37" fmla="*/ 26 h 713"/>
                  <a:gd name="T38" fmla="*/ 99 w 906"/>
                  <a:gd name="T39" fmla="*/ 37 h 713"/>
                  <a:gd name="T40" fmla="*/ 98 w 906"/>
                  <a:gd name="T41" fmla="*/ 42 h 713"/>
                  <a:gd name="T42" fmla="*/ 94 w 906"/>
                  <a:gd name="T43" fmla="*/ 55 h 713"/>
                  <a:gd name="T44" fmla="*/ 90 w 906"/>
                  <a:gd name="T45" fmla="*/ 68 h 713"/>
                  <a:gd name="T46" fmla="*/ 87 w 906"/>
                  <a:gd name="T47" fmla="*/ 72 h 713"/>
                  <a:gd name="T48" fmla="*/ 85 w 906"/>
                  <a:gd name="T49" fmla="*/ 75 h 713"/>
                  <a:gd name="T50" fmla="*/ 88 w 906"/>
                  <a:gd name="T51" fmla="*/ 76 h 713"/>
                  <a:gd name="T52" fmla="*/ 91 w 906"/>
                  <a:gd name="T53" fmla="*/ 71 h 713"/>
                  <a:gd name="T54" fmla="*/ 96 w 906"/>
                  <a:gd name="T55" fmla="*/ 60 h 713"/>
                  <a:gd name="T56" fmla="*/ 99 w 906"/>
                  <a:gd name="T57" fmla="*/ 47 h 713"/>
                  <a:gd name="T58" fmla="*/ 100 w 906"/>
                  <a:gd name="T59" fmla="*/ 41 h 713"/>
                  <a:gd name="T60" fmla="*/ 101 w 906"/>
                  <a:gd name="T61" fmla="*/ 36 h 713"/>
                  <a:gd name="T62" fmla="*/ 100 w 906"/>
                  <a:gd name="T63" fmla="*/ 26 h 713"/>
                  <a:gd name="T64" fmla="*/ 98 w 906"/>
                  <a:gd name="T65" fmla="*/ 12 h 713"/>
                  <a:gd name="T66" fmla="*/ 95 w 906"/>
                  <a:gd name="T67" fmla="*/ 4 h 713"/>
                  <a:gd name="T68" fmla="*/ 93 w 906"/>
                  <a:gd name="T69" fmla="*/ 1 h 713"/>
                  <a:gd name="T70" fmla="*/ 89 w 906"/>
                  <a:gd name="T71" fmla="*/ 0 h 713"/>
                  <a:gd name="T72" fmla="*/ 83 w 906"/>
                  <a:gd name="T73" fmla="*/ 2 h 713"/>
                  <a:gd name="T74" fmla="*/ 75 w 906"/>
                  <a:gd name="T75" fmla="*/ 2 h 713"/>
                  <a:gd name="T76" fmla="*/ 65 w 906"/>
                  <a:gd name="T77" fmla="*/ 2 h 713"/>
                  <a:gd name="T78" fmla="*/ 55 w 906"/>
                  <a:gd name="T79" fmla="*/ 1 h 713"/>
                  <a:gd name="T80" fmla="*/ 48 w 906"/>
                  <a:gd name="T81" fmla="*/ 1 h 713"/>
                  <a:gd name="T82" fmla="*/ 44 w 906"/>
                  <a:gd name="T83" fmla="*/ 2 h 713"/>
                  <a:gd name="T84" fmla="*/ 37 w 906"/>
                  <a:gd name="T85" fmla="*/ 6 h 713"/>
                  <a:gd name="T86" fmla="*/ 21 w 906"/>
                  <a:gd name="T87" fmla="*/ 10 h 713"/>
                  <a:gd name="T88" fmla="*/ 7 w 906"/>
                  <a:gd name="T89" fmla="*/ 15 h 713"/>
                  <a:gd name="T90" fmla="*/ 3 w 906"/>
                  <a:gd name="T91" fmla="*/ 20 h 713"/>
                  <a:gd name="T92" fmla="*/ 0 w 906"/>
                  <a:gd name="T93" fmla="*/ 27 h 713"/>
                  <a:gd name="T94" fmla="*/ 0 w 906"/>
                  <a:gd name="T95" fmla="*/ 40 h 713"/>
                  <a:gd name="T96" fmla="*/ 1 w 906"/>
                  <a:gd name="T97" fmla="*/ 53 h 713"/>
                  <a:gd name="T98" fmla="*/ 1 w 906"/>
                  <a:gd name="T99" fmla="*/ 66 h 713"/>
                  <a:gd name="T100" fmla="*/ 3 w 906"/>
                  <a:gd name="T101" fmla="*/ 74 h 713"/>
                  <a:gd name="T102" fmla="*/ 6 w 906"/>
                  <a:gd name="T103" fmla="*/ 78 h 713"/>
                  <a:gd name="T104" fmla="*/ 10 w 906"/>
                  <a:gd name="T105" fmla="*/ 79 h 713"/>
                  <a:gd name="T106" fmla="*/ 12 w 906"/>
                  <a:gd name="T107" fmla="*/ 79 h 713"/>
                  <a:gd name="T108" fmla="*/ 8 w 906"/>
                  <a:gd name="T109" fmla="*/ 76 h 7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06"/>
                  <a:gd name="T166" fmla="*/ 0 h 713"/>
                  <a:gd name="T167" fmla="*/ 906 w 906"/>
                  <a:gd name="T168" fmla="*/ 713 h 71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06" h="713">
                    <a:moveTo>
                      <a:pt x="76" y="680"/>
                    </a:moveTo>
                    <a:lnTo>
                      <a:pt x="51" y="654"/>
                    </a:lnTo>
                    <a:lnTo>
                      <a:pt x="35" y="608"/>
                    </a:lnTo>
                    <a:lnTo>
                      <a:pt x="30" y="508"/>
                    </a:lnTo>
                    <a:lnTo>
                      <a:pt x="30" y="341"/>
                    </a:lnTo>
                    <a:lnTo>
                      <a:pt x="35" y="215"/>
                    </a:lnTo>
                    <a:lnTo>
                      <a:pt x="51" y="187"/>
                    </a:lnTo>
                    <a:lnTo>
                      <a:pt x="78" y="150"/>
                    </a:lnTo>
                    <a:lnTo>
                      <a:pt x="146" y="124"/>
                    </a:lnTo>
                    <a:lnTo>
                      <a:pt x="265" y="88"/>
                    </a:lnTo>
                    <a:lnTo>
                      <a:pt x="363" y="63"/>
                    </a:lnTo>
                    <a:lnTo>
                      <a:pt x="407" y="36"/>
                    </a:lnTo>
                    <a:lnTo>
                      <a:pt x="486" y="30"/>
                    </a:lnTo>
                    <a:lnTo>
                      <a:pt x="625" y="42"/>
                    </a:lnTo>
                    <a:lnTo>
                      <a:pt x="739" y="35"/>
                    </a:lnTo>
                    <a:lnTo>
                      <a:pt x="788" y="24"/>
                    </a:lnTo>
                    <a:lnTo>
                      <a:pt x="828" y="35"/>
                    </a:lnTo>
                    <a:lnTo>
                      <a:pt x="854" y="105"/>
                    </a:lnTo>
                    <a:lnTo>
                      <a:pt x="871" y="232"/>
                    </a:lnTo>
                    <a:lnTo>
                      <a:pt x="887" y="332"/>
                    </a:lnTo>
                    <a:lnTo>
                      <a:pt x="879" y="379"/>
                    </a:lnTo>
                    <a:lnTo>
                      <a:pt x="849" y="492"/>
                    </a:lnTo>
                    <a:lnTo>
                      <a:pt x="809" y="607"/>
                    </a:lnTo>
                    <a:lnTo>
                      <a:pt x="782" y="650"/>
                    </a:lnTo>
                    <a:lnTo>
                      <a:pt x="765" y="671"/>
                    </a:lnTo>
                    <a:lnTo>
                      <a:pt x="791" y="687"/>
                    </a:lnTo>
                    <a:lnTo>
                      <a:pt x="819" y="638"/>
                    </a:lnTo>
                    <a:lnTo>
                      <a:pt x="861" y="536"/>
                    </a:lnTo>
                    <a:lnTo>
                      <a:pt x="892" y="426"/>
                    </a:lnTo>
                    <a:lnTo>
                      <a:pt x="903" y="372"/>
                    </a:lnTo>
                    <a:lnTo>
                      <a:pt x="906" y="321"/>
                    </a:lnTo>
                    <a:lnTo>
                      <a:pt x="896" y="236"/>
                    </a:lnTo>
                    <a:lnTo>
                      <a:pt x="879" y="109"/>
                    </a:lnTo>
                    <a:lnTo>
                      <a:pt x="855" y="40"/>
                    </a:lnTo>
                    <a:lnTo>
                      <a:pt x="833" y="9"/>
                    </a:lnTo>
                    <a:lnTo>
                      <a:pt x="797" y="0"/>
                    </a:lnTo>
                    <a:lnTo>
                      <a:pt x="749" y="14"/>
                    </a:lnTo>
                    <a:lnTo>
                      <a:pt x="679" y="19"/>
                    </a:lnTo>
                    <a:lnTo>
                      <a:pt x="588" y="19"/>
                    </a:lnTo>
                    <a:lnTo>
                      <a:pt x="494" y="5"/>
                    </a:lnTo>
                    <a:lnTo>
                      <a:pt x="431" y="9"/>
                    </a:lnTo>
                    <a:lnTo>
                      <a:pt x="399" y="21"/>
                    </a:lnTo>
                    <a:lnTo>
                      <a:pt x="329" y="55"/>
                    </a:lnTo>
                    <a:lnTo>
                      <a:pt x="193" y="93"/>
                    </a:lnTo>
                    <a:lnTo>
                      <a:pt x="63" y="136"/>
                    </a:lnTo>
                    <a:lnTo>
                      <a:pt x="26" y="181"/>
                    </a:lnTo>
                    <a:lnTo>
                      <a:pt x="3" y="242"/>
                    </a:lnTo>
                    <a:lnTo>
                      <a:pt x="0" y="363"/>
                    </a:lnTo>
                    <a:lnTo>
                      <a:pt x="6" y="478"/>
                    </a:lnTo>
                    <a:lnTo>
                      <a:pt x="10" y="596"/>
                    </a:lnTo>
                    <a:lnTo>
                      <a:pt x="31" y="665"/>
                    </a:lnTo>
                    <a:lnTo>
                      <a:pt x="52" y="701"/>
                    </a:lnTo>
                    <a:lnTo>
                      <a:pt x="88" y="713"/>
                    </a:lnTo>
                    <a:lnTo>
                      <a:pt x="109" y="707"/>
                    </a:lnTo>
                    <a:lnTo>
                      <a:pt x="76" y="680"/>
                    </a:lnTo>
                    <a:close/>
                  </a:path>
                </a:pathLst>
              </a:custGeom>
              <a:solidFill>
                <a:srgbClr val="000000"/>
              </a:solidFill>
              <a:ln w="9525">
                <a:noFill/>
                <a:round/>
                <a:headEnd/>
                <a:tailEnd/>
              </a:ln>
            </p:spPr>
            <p:txBody>
              <a:bodyPr/>
              <a:lstStyle/>
              <a:p>
                <a:endParaRPr lang="cs-CZ"/>
              </a:p>
            </p:txBody>
          </p:sp>
          <p:sp>
            <p:nvSpPr>
              <p:cNvPr id="11346" name="Freeform 305"/>
              <p:cNvSpPr>
                <a:spLocks/>
              </p:cNvSpPr>
              <p:nvPr/>
            </p:nvSpPr>
            <p:spPr bwMode="auto">
              <a:xfrm>
                <a:off x="4173" y="209"/>
                <a:ext cx="260" cy="237"/>
              </a:xfrm>
              <a:custGeom>
                <a:avLst/>
                <a:gdLst>
                  <a:gd name="T0" fmla="*/ 1 w 780"/>
                  <a:gd name="T1" fmla="*/ 75 h 711"/>
                  <a:gd name="T2" fmla="*/ 16 w 780"/>
                  <a:gd name="T3" fmla="*/ 76 h 711"/>
                  <a:gd name="T4" fmla="*/ 36 w 780"/>
                  <a:gd name="T5" fmla="*/ 76 h 711"/>
                  <a:gd name="T6" fmla="*/ 52 w 780"/>
                  <a:gd name="T7" fmla="*/ 76 h 711"/>
                  <a:gd name="T8" fmla="*/ 67 w 780"/>
                  <a:gd name="T9" fmla="*/ 75 h 711"/>
                  <a:gd name="T10" fmla="*/ 76 w 780"/>
                  <a:gd name="T11" fmla="*/ 73 h 711"/>
                  <a:gd name="T12" fmla="*/ 79 w 780"/>
                  <a:gd name="T13" fmla="*/ 72 h 711"/>
                  <a:gd name="T14" fmla="*/ 79 w 780"/>
                  <a:gd name="T15" fmla="*/ 65 h 711"/>
                  <a:gd name="T16" fmla="*/ 75 w 780"/>
                  <a:gd name="T17" fmla="*/ 46 h 711"/>
                  <a:gd name="T18" fmla="*/ 71 w 780"/>
                  <a:gd name="T19" fmla="*/ 24 h 711"/>
                  <a:gd name="T20" fmla="*/ 69 w 780"/>
                  <a:gd name="T21" fmla="*/ 15 h 711"/>
                  <a:gd name="T22" fmla="*/ 67 w 780"/>
                  <a:gd name="T23" fmla="*/ 12 h 711"/>
                  <a:gd name="T24" fmla="*/ 42 w 780"/>
                  <a:gd name="T25" fmla="*/ 15 h 711"/>
                  <a:gd name="T26" fmla="*/ 18 w 780"/>
                  <a:gd name="T27" fmla="*/ 16 h 711"/>
                  <a:gd name="T28" fmla="*/ 5 w 780"/>
                  <a:gd name="T29" fmla="*/ 16 h 711"/>
                  <a:gd name="T30" fmla="*/ 0 w 780"/>
                  <a:gd name="T31" fmla="*/ 17 h 711"/>
                  <a:gd name="T32" fmla="*/ 3 w 780"/>
                  <a:gd name="T33" fmla="*/ 13 h 711"/>
                  <a:gd name="T34" fmla="*/ 8 w 780"/>
                  <a:gd name="T35" fmla="*/ 14 h 711"/>
                  <a:gd name="T36" fmla="*/ 25 w 780"/>
                  <a:gd name="T37" fmla="*/ 13 h 711"/>
                  <a:gd name="T38" fmla="*/ 41 w 780"/>
                  <a:gd name="T39" fmla="*/ 12 h 711"/>
                  <a:gd name="T40" fmla="*/ 55 w 780"/>
                  <a:gd name="T41" fmla="*/ 11 h 711"/>
                  <a:gd name="T42" fmla="*/ 68 w 780"/>
                  <a:gd name="T43" fmla="*/ 10 h 711"/>
                  <a:gd name="T44" fmla="*/ 79 w 780"/>
                  <a:gd name="T45" fmla="*/ 5 h 711"/>
                  <a:gd name="T46" fmla="*/ 84 w 780"/>
                  <a:gd name="T47" fmla="*/ 0 h 711"/>
                  <a:gd name="T48" fmla="*/ 87 w 780"/>
                  <a:gd name="T49" fmla="*/ 3 h 711"/>
                  <a:gd name="T50" fmla="*/ 81 w 780"/>
                  <a:gd name="T51" fmla="*/ 6 h 711"/>
                  <a:gd name="T52" fmla="*/ 73 w 780"/>
                  <a:gd name="T53" fmla="*/ 11 h 711"/>
                  <a:gd name="T54" fmla="*/ 71 w 780"/>
                  <a:gd name="T55" fmla="*/ 13 h 711"/>
                  <a:gd name="T56" fmla="*/ 74 w 780"/>
                  <a:gd name="T57" fmla="*/ 25 h 711"/>
                  <a:gd name="T58" fmla="*/ 76 w 780"/>
                  <a:gd name="T59" fmla="*/ 36 h 711"/>
                  <a:gd name="T60" fmla="*/ 78 w 780"/>
                  <a:gd name="T61" fmla="*/ 47 h 711"/>
                  <a:gd name="T62" fmla="*/ 80 w 780"/>
                  <a:gd name="T63" fmla="*/ 57 h 711"/>
                  <a:gd name="T64" fmla="*/ 81 w 780"/>
                  <a:gd name="T65" fmla="*/ 65 h 711"/>
                  <a:gd name="T66" fmla="*/ 82 w 780"/>
                  <a:gd name="T67" fmla="*/ 71 h 711"/>
                  <a:gd name="T68" fmla="*/ 81 w 780"/>
                  <a:gd name="T69" fmla="*/ 75 h 711"/>
                  <a:gd name="T70" fmla="*/ 70 w 780"/>
                  <a:gd name="T71" fmla="*/ 78 h 711"/>
                  <a:gd name="T72" fmla="*/ 50 w 780"/>
                  <a:gd name="T73" fmla="*/ 79 h 711"/>
                  <a:gd name="T74" fmla="*/ 30 w 780"/>
                  <a:gd name="T75" fmla="*/ 78 h 711"/>
                  <a:gd name="T76" fmla="*/ 15 w 780"/>
                  <a:gd name="T77" fmla="*/ 78 h 711"/>
                  <a:gd name="T78" fmla="*/ 3 w 780"/>
                  <a:gd name="T79" fmla="*/ 78 h 711"/>
                  <a:gd name="T80" fmla="*/ 1 w 780"/>
                  <a:gd name="T81" fmla="*/ 75 h 7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80"/>
                  <a:gd name="T124" fmla="*/ 0 h 711"/>
                  <a:gd name="T125" fmla="*/ 780 w 780"/>
                  <a:gd name="T126" fmla="*/ 711 h 7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80" h="711">
                    <a:moveTo>
                      <a:pt x="12" y="675"/>
                    </a:moveTo>
                    <a:lnTo>
                      <a:pt x="142" y="684"/>
                    </a:lnTo>
                    <a:lnTo>
                      <a:pt x="324" y="688"/>
                    </a:lnTo>
                    <a:lnTo>
                      <a:pt x="470" y="688"/>
                    </a:lnTo>
                    <a:lnTo>
                      <a:pt x="600" y="673"/>
                    </a:lnTo>
                    <a:lnTo>
                      <a:pt x="686" y="659"/>
                    </a:lnTo>
                    <a:lnTo>
                      <a:pt x="710" y="647"/>
                    </a:lnTo>
                    <a:lnTo>
                      <a:pt x="710" y="584"/>
                    </a:lnTo>
                    <a:lnTo>
                      <a:pt x="678" y="416"/>
                    </a:lnTo>
                    <a:lnTo>
                      <a:pt x="642" y="213"/>
                    </a:lnTo>
                    <a:lnTo>
                      <a:pt x="623" y="139"/>
                    </a:lnTo>
                    <a:lnTo>
                      <a:pt x="605" y="112"/>
                    </a:lnTo>
                    <a:lnTo>
                      <a:pt x="381" y="136"/>
                    </a:lnTo>
                    <a:lnTo>
                      <a:pt x="162" y="142"/>
                    </a:lnTo>
                    <a:lnTo>
                      <a:pt x="42" y="145"/>
                    </a:lnTo>
                    <a:lnTo>
                      <a:pt x="0" y="150"/>
                    </a:lnTo>
                    <a:lnTo>
                      <a:pt x="23" y="121"/>
                    </a:lnTo>
                    <a:lnTo>
                      <a:pt x="75" y="126"/>
                    </a:lnTo>
                    <a:lnTo>
                      <a:pt x="225" y="121"/>
                    </a:lnTo>
                    <a:lnTo>
                      <a:pt x="367" y="112"/>
                    </a:lnTo>
                    <a:lnTo>
                      <a:pt x="493" y="102"/>
                    </a:lnTo>
                    <a:lnTo>
                      <a:pt x="613" y="91"/>
                    </a:lnTo>
                    <a:lnTo>
                      <a:pt x="707" y="48"/>
                    </a:lnTo>
                    <a:lnTo>
                      <a:pt x="759" y="0"/>
                    </a:lnTo>
                    <a:lnTo>
                      <a:pt x="780" y="23"/>
                    </a:lnTo>
                    <a:lnTo>
                      <a:pt x="731" y="52"/>
                    </a:lnTo>
                    <a:lnTo>
                      <a:pt x="660" y="100"/>
                    </a:lnTo>
                    <a:lnTo>
                      <a:pt x="637" y="115"/>
                    </a:lnTo>
                    <a:lnTo>
                      <a:pt x="663" y="223"/>
                    </a:lnTo>
                    <a:lnTo>
                      <a:pt x="684" y="328"/>
                    </a:lnTo>
                    <a:lnTo>
                      <a:pt x="701" y="424"/>
                    </a:lnTo>
                    <a:lnTo>
                      <a:pt x="717" y="516"/>
                    </a:lnTo>
                    <a:lnTo>
                      <a:pt x="731" y="584"/>
                    </a:lnTo>
                    <a:lnTo>
                      <a:pt x="738" y="643"/>
                    </a:lnTo>
                    <a:lnTo>
                      <a:pt x="728" y="675"/>
                    </a:lnTo>
                    <a:lnTo>
                      <a:pt x="629" y="699"/>
                    </a:lnTo>
                    <a:lnTo>
                      <a:pt x="454" y="711"/>
                    </a:lnTo>
                    <a:lnTo>
                      <a:pt x="271" y="705"/>
                    </a:lnTo>
                    <a:lnTo>
                      <a:pt x="138" y="705"/>
                    </a:lnTo>
                    <a:lnTo>
                      <a:pt x="27" y="701"/>
                    </a:lnTo>
                    <a:lnTo>
                      <a:pt x="12" y="675"/>
                    </a:lnTo>
                    <a:close/>
                  </a:path>
                </a:pathLst>
              </a:custGeom>
              <a:solidFill>
                <a:srgbClr val="000000"/>
              </a:solidFill>
              <a:ln w="9525">
                <a:noFill/>
                <a:round/>
                <a:headEnd/>
                <a:tailEnd/>
              </a:ln>
            </p:spPr>
            <p:txBody>
              <a:bodyPr/>
              <a:lstStyle/>
              <a:p>
                <a:endParaRPr lang="cs-CZ"/>
              </a:p>
            </p:txBody>
          </p:sp>
          <p:sp>
            <p:nvSpPr>
              <p:cNvPr id="11347" name="Freeform 306"/>
              <p:cNvSpPr>
                <a:spLocks/>
              </p:cNvSpPr>
              <p:nvPr/>
            </p:nvSpPr>
            <p:spPr bwMode="auto">
              <a:xfrm>
                <a:off x="4202" y="268"/>
                <a:ext cx="180" cy="152"/>
              </a:xfrm>
              <a:custGeom>
                <a:avLst/>
                <a:gdLst>
                  <a:gd name="T0" fmla="*/ 0 w 538"/>
                  <a:gd name="T1" fmla="*/ 1 h 455"/>
                  <a:gd name="T2" fmla="*/ 20 w 538"/>
                  <a:gd name="T3" fmla="*/ 1 h 455"/>
                  <a:gd name="T4" fmla="*/ 34 w 538"/>
                  <a:gd name="T5" fmla="*/ 0 h 455"/>
                  <a:gd name="T6" fmla="*/ 49 w 538"/>
                  <a:gd name="T7" fmla="*/ 0 h 455"/>
                  <a:gd name="T8" fmla="*/ 52 w 538"/>
                  <a:gd name="T9" fmla="*/ 2 h 455"/>
                  <a:gd name="T10" fmla="*/ 53 w 538"/>
                  <a:gd name="T11" fmla="*/ 5 h 455"/>
                  <a:gd name="T12" fmla="*/ 57 w 538"/>
                  <a:gd name="T13" fmla="*/ 19 h 455"/>
                  <a:gd name="T14" fmla="*/ 59 w 538"/>
                  <a:gd name="T15" fmla="*/ 35 h 455"/>
                  <a:gd name="T16" fmla="*/ 60 w 538"/>
                  <a:gd name="T17" fmla="*/ 46 h 455"/>
                  <a:gd name="T18" fmla="*/ 59 w 538"/>
                  <a:gd name="T19" fmla="*/ 50 h 455"/>
                  <a:gd name="T20" fmla="*/ 56 w 538"/>
                  <a:gd name="T21" fmla="*/ 51 h 455"/>
                  <a:gd name="T22" fmla="*/ 38 w 538"/>
                  <a:gd name="T23" fmla="*/ 49 h 455"/>
                  <a:gd name="T24" fmla="*/ 57 w 538"/>
                  <a:gd name="T25" fmla="*/ 47 h 455"/>
                  <a:gd name="T26" fmla="*/ 58 w 538"/>
                  <a:gd name="T27" fmla="*/ 47 h 455"/>
                  <a:gd name="T28" fmla="*/ 57 w 538"/>
                  <a:gd name="T29" fmla="*/ 39 h 455"/>
                  <a:gd name="T30" fmla="*/ 56 w 538"/>
                  <a:gd name="T31" fmla="*/ 28 h 455"/>
                  <a:gd name="T32" fmla="*/ 53 w 538"/>
                  <a:gd name="T33" fmla="*/ 14 h 455"/>
                  <a:gd name="T34" fmla="*/ 51 w 538"/>
                  <a:gd name="T35" fmla="*/ 4 h 455"/>
                  <a:gd name="T36" fmla="*/ 48 w 538"/>
                  <a:gd name="T37" fmla="*/ 3 h 455"/>
                  <a:gd name="T38" fmla="*/ 37 w 538"/>
                  <a:gd name="T39" fmla="*/ 2 h 455"/>
                  <a:gd name="T40" fmla="*/ 22 w 538"/>
                  <a:gd name="T41" fmla="*/ 3 h 455"/>
                  <a:gd name="T42" fmla="*/ 10 w 538"/>
                  <a:gd name="T43" fmla="*/ 3 h 455"/>
                  <a:gd name="T44" fmla="*/ 0 w 538"/>
                  <a:gd name="T45" fmla="*/ 1 h 4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8"/>
                  <a:gd name="T70" fmla="*/ 0 h 455"/>
                  <a:gd name="T71" fmla="*/ 538 w 538"/>
                  <a:gd name="T72" fmla="*/ 455 h 4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8" h="455">
                    <a:moveTo>
                      <a:pt x="0" y="12"/>
                    </a:moveTo>
                    <a:lnTo>
                      <a:pt x="179" y="6"/>
                    </a:lnTo>
                    <a:lnTo>
                      <a:pt x="301" y="0"/>
                    </a:lnTo>
                    <a:lnTo>
                      <a:pt x="438" y="2"/>
                    </a:lnTo>
                    <a:lnTo>
                      <a:pt x="459" y="18"/>
                    </a:lnTo>
                    <a:lnTo>
                      <a:pt x="475" y="42"/>
                    </a:lnTo>
                    <a:lnTo>
                      <a:pt x="505" y="170"/>
                    </a:lnTo>
                    <a:lnTo>
                      <a:pt x="527" y="316"/>
                    </a:lnTo>
                    <a:lnTo>
                      <a:pt x="538" y="416"/>
                    </a:lnTo>
                    <a:lnTo>
                      <a:pt x="527" y="448"/>
                    </a:lnTo>
                    <a:lnTo>
                      <a:pt x="500" y="455"/>
                    </a:lnTo>
                    <a:lnTo>
                      <a:pt x="342" y="437"/>
                    </a:lnTo>
                    <a:lnTo>
                      <a:pt x="506" y="423"/>
                    </a:lnTo>
                    <a:lnTo>
                      <a:pt x="515" y="419"/>
                    </a:lnTo>
                    <a:lnTo>
                      <a:pt x="512" y="350"/>
                    </a:lnTo>
                    <a:lnTo>
                      <a:pt x="500" y="253"/>
                    </a:lnTo>
                    <a:lnTo>
                      <a:pt x="473" y="122"/>
                    </a:lnTo>
                    <a:lnTo>
                      <a:pt x="452" y="39"/>
                    </a:lnTo>
                    <a:lnTo>
                      <a:pt x="431" y="27"/>
                    </a:lnTo>
                    <a:lnTo>
                      <a:pt x="333" y="21"/>
                    </a:lnTo>
                    <a:lnTo>
                      <a:pt x="200" y="27"/>
                    </a:lnTo>
                    <a:lnTo>
                      <a:pt x="89" y="23"/>
                    </a:lnTo>
                    <a:lnTo>
                      <a:pt x="0" y="12"/>
                    </a:lnTo>
                    <a:close/>
                  </a:path>
                </a:pathLst>
              </a:custGeom>
              <a:solidFill>
                <a:srgbClr val="000000"/>
              </a:solidFill>
              <a:ln w="9525">
                <a:noFill/>
                <a:round/>
                <a:headEnd/>
                <a:tailEnd/>
              </a:ln>
            </p:spPr>
            <p:txBody>
              <a:bodyPr/>
              <a:lstStyle/>
              <a:p>
                <a:endParaRPr lang="cs-CZ"/>
              </a:p>
            </p:txBody>
          </p:sp>
          <p:sp>
            <p:nvSpPr>
              <p:cNvPr id="11348" name="Freeform 307"/>
              <p:cNvSpPr>
                <a:spLocks/>
              </p:cNvSpPr>
              <p:nvPr/>
            </p:nvSpPr>
            <p:spPr bwMode="auto">
              <a:xfrm>
                <a:off x="4184" y="271"/>
                <a:ext cx="178" cy="147"/>
              </a:xfrm>
              <a:custGeom>
                <a:avLst/>
                <a:gdLst>
                  <a:gd name="T0" fmla="*/ 27 w 535"/>
                  <a:gd name="T1" fmla="*/ 0 h 443"/>
                  <a:gd name="T2" fmla="*/ 8 w 535"/>
                  <a:gd name="T3" fmla="*/ 0 h 443"/>
                  <a:gd name="T4" fmla="*/ 3 w 535"/>
                  <a:gd name="T5" fmla="*/ 1 h 443"/>
                  <a:gd name="T6" fmla="*/ 2 w 535"/>
                  <a:gd name="T7" fmla="*/ 3 h 443"/>
                  <a:gd name="T8" fmla="*/ 1 w 535"/>
                  <a:gd name="T9" fmla="*/ 7 h 443"/>
                  <a:gd name="T10" fmla="*/ 0 w 535"/>
                  <a:gd name="T11" fmla="*/ 18 h 443"/>
                  <a:gd name="T12" fmla="*/ 1 w 535"/>
                  <a:gd name="T13" fmla="*/ 30 h 443"/>
                  <a:gd name="T14" fmla="*/ 2 w 535"/>
                  <a:gd name="T15" fmla="*/ 40 h 443"/>
                  <a:gd name="T16" fmla="*/ 5 w 535"/>
                  <a:gd name="T17" fmla="*/ 45 h 443"/>
                  <a:gd name="T18" fmla="*/ 6 w 535"/>
                  <a:gd name="T19" fmla="*/ 46 h 443"/>
                  <a:gd name="T20" fmla="*/ 18 w 535"/>
                  <a:gd name="T21" fmla="*/ 47 h 443"/>
                  <a:gd name="T22" fmla="*/ 34 w 535"/>
                  <a:gd name="T23" fmla="*/ 48 h 443"/>
                  <a:gd name="T24" fmla="*/ 45 w 535"/>
                  <a:gd name="T25" fmla="*/ 48 h 443"/>
                  <a:gd name="T26" fmla="*/ 59 w 535"/>
                  <a:gd name="T27" fmla="*/ 49 h 443"/>
                  <a:gd name="T28" fmla="*/ 59 w 535"/>
                  <a:gd name="T29" fmla="*/ 47 h 443"/>
                  <a:gd name="T30" fmla="*/ 48 w 535"/>
                  <a:gd name="T31" fmla="*/ 46 h 443"/>
                  <a:gd name="T32" fmla="*/ 34 w 535"/>
                  <a:gd name="T33" fmla="*/ 45 h 443"/>
                  <a:gd name="T34" fmla="*/ 14 w 535"/>
                  <a:gd name="T35" fmla="*/ 45 h 443"/>
                  <a:gd name="T36" fmla="*/ 7 w 535"/>
                  <a:gd name="T37" fmla="*/ 43 h 443"/>
                  <a:gd name="T38" fmla="*/ 5 w 535"/>
                  <a:gd name="T39" fmla="*/ 41 h 443"/>
                  <a:gd name="T40" fmla="*/ 4 w 535"/>
                  <a:gd name="T41" fmla="*/ 38 h 443"/>
                  <a:gd name="T42" fmla="*/ 3 w 535"/>
                  <a:gd name="T43" fmla="*/ 29 h 443"/>
                  <a:gd name="T44" fmla="*/ 3 w 535"/>
                  <a:gd name="T45" fmla="*/ 17 h 443"/>
                  <a:gd name="T46" fmla="*/ 4 w 535"/>
                  <a:gd name="T47" fmla="*/ 6 h 443"/>
                  <a:gd name="T48" fmla="*/ 5 w 535"/>
                  <a:gd name="T49" fmla="*/ 3 h 443"/>
                  <a:gd name="T50" fmla="*/ 17 w 535"/>
                  <a:gd name="T51" fmla="*/ 1 h 443"/>
                  <a:gd name="T52" fmla="*/ 27 w 535"/>
                  <a:gd name="T53" fmla="*/ 0 h 44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535"/>
                  <a:gd name="T82" fmla="*/ 0 h 443"/>
                  <a:gd name="T83" fmla="*/ 535 w 535"/>
                  <a:gd name="T84" fmla="*/ 443 h 44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535" h="443">
                    <a:moveTo>
                      <a:pt x="247" y="0"/>
                    </a:moveTo>
                    <a:lnTo>
                      <a:pt x="74" y="0"/>
                    </a:lnTo>
                    <a:lnTo>
                      <a:pt x="24" y="5"/>
                    </a:lnTo>
                    <a:lnTo>
                      <a:pt x="15" y="24"/>
                    </a:lnTo>
                    <a:lnTo>
                      <a:pt x="5" y="63"/>
                    </a:lnTo>
                    <a:lnTo>
                      <a:pt x="0" y="166"/>
                    </a:lnTo>
                    <a:lnTo>
                      <a:pt x="5" y="268"/>
                    </a:lnTo>
                    <a:lnTo>
                      <a:pt x="18" y="369"/>
                    </a:lnTo>
                    <a:lnTo>
                      <a:pt x="41" y="409"/>
                    </a:lnTo>
                    <a:lnTo>
                      <a:pt x="50" y="419"/>
                    </a:lnTo>
                    <a:lnTo>
                      <a:pt x="161" y="430"/>
                    </a:lnTo>
                    <a:lnTo>
                      <a:pt x="303" y="436"/>
                    </a:lnTo>
                    <a:lnTo>
                      <a:pt x="409" y="437"/>
                    </a:lnTo>
                    <a:lnTo>
                      <a:pt x="535" y="443"/>
                    </a:lnTo>
                    <a:lnTo>
                      <a:pt x="529" y="427"/>
                    </a:lnTo>
                    <a:lnTo>
                      <a:pt x="431" y="419"/>
                    </a:lnTo>
                    <a:lnTo>
                      <a:pt x="303" y="410"/>
                    </a:lnTo>
                    <a:lnTo>
                      <a:pt x="125" y="409"/>
                    </a:lnTo>
                    <a:lnTo>
                      <a:pt x="61" y="390"/>
                    </a:lnTo>
                    <a:lnTo>
                      <a:pt x="42" y="374"/>
                    </a:lnTo>
                    <a:lnTo>
                      <a:pt x="35" y="345"/>
                    </a:lnTo>
                    <a:lnTo>
                      <a:pt x="26" y="261"/>
                    </a:lnTo>
                    <a:lnTo>
                      <a:pt x="24" y="156"/>
                    </a:lnTo>
                    <a:lnTo>
                      <a:pt x="32" y="50"/>
                    </a:lnTo>
                    <a:lnTo>
                      <a:pt x="42" y="26"/>
                    </a:lnTo>
                    <a:lnTo>
                      <a:pt x="157" y="11"/>
                    </a:lnTo>
                    <a:lnTo>
                      <a:pt x="247" y="0"/>
                    </a:lnTo>
                    <a:close/>
                  </a:path>
                </a:pathLst>
              </a:custGeom>
              <a:solidFill>
                <a:srgbClr val="000000"/>
              </a:solidFill>
              <a:ln w="9525">
                <a:noFill/>
                <a:round/>
                <a:headEnd/>
                <a:tailEnd/>
              </a:ln>
            </p:spPr>
            <p:txBody>
              <a:bodyPr/>
              <a:lstStyle/>
              <a:p>
                <a:endParaRPr lang="cs-CZ"/>
              </a:p>
            </p:txBody>
          </p:sp>
        </p:grpSp>
      </p:grpSp>
      <p:grpSp>
        <p:nvGrpSpPr>
          <p:cNvPr id="11473" name="Group 308"/>
          <p:cNvGrpSpPr>
            <a:grpSpLocks/>
          </p:cNvGrpSpPr>
          <p:nvPr/>
        </p:nvGrpSpPr>
        <p:grpSpPr bwMode="auto">
          <a:xfrm flipH="1">
            <a:off x="8066088" y="1"/>
            <a:ext cx="939800" cy="1020763"/>
            <a:chOff x="4491" y="1"/>
            <a:chExt cx="367" cy="536"/>
          </a:xfrm>
        </p:grpSpPr>
        <p:grpSp>
          <p:nvGrpSpPr>
            <p:cNvPr id="11476" name="Group 309"/>
            <p:cNvGrpSpPr>
              <a:grpSpLocks/>
            </p:cNvGrpSpPr>
            <p:nvPr/>
          </p:nvGrpSpPr>
          <p:grpSpPr bwMode="auto">
            <a:xfrm>
              <a:off x="4618" y="1"/>
              <a:ext cx="240" cy="200"/>
              <a:chOff x="4618" y="1"/>
              <a:chExt cx="240" cy="200"/>
            </a:xfrm>
          </p:grpSpPr>
          <p:sp>
            <p:nvSpPr>
              <p:cNvPr id="11332" name="Freeform 310"/>
              <p:cNvSpPr>
                <a:spLocks/>
              </p:cNvSpPr>
              <p:nvPr/>
            </p:nvSpPr>
            <p:spPr bwMode="auto">
              <a:xfrm>
                <a:off x="4623" y="71"/>
                <a:ext cx="158" cy="124"/>
              </a:xfrm>
              <a:custGeom>
                <a:avLst/>
                <a:gdLst>
                  <a:gd name="T0" fmla="*/ 47 w 475"/>
                  <a:gd name="T1" fmla="*/ 0 h 372"/>
                  <a:gd name="T2" fmla="*/ 30 w 475"/>
                  <a:gd name="T3" fmla="*/ 11 h 372"/>
                  <a:gd name="T4" fmla="*/ 15 w 475"/>
                  <a:gd name="T5" fmla="*/ 18 h 372"/>
                  <a:gd name="T6" fmla="*/ 8 w 475"/>
                  <a:gd name="T7" fmla="*/ 24 h 372"/>
                  <a:gd name="T8" fmla="*/ 2 w 475"/>
                  <a:gd name="T9" fmla="*/ 31 h 372"/>
                  <a:gd name="T10" fmla="*/ 0 w 475"/>
                  <a:gd name="T11" fmla="*/ 35 h 372"/>
                  <a:gd name="T12" fmla="*/ 3 w 475"/>
                  <a:gd name="T13" fmla="*/ 39 h 372"/>
                  <a:gd name="T14" fmla="*/ 8 w 475"/>
                  <a:gd name="T15" fmla="*/ 41 h 372"/>
                  <a:gd name="T16" fmla="*/ 15 w 475"/>
                  <a:gd name="T17" fmla="*/ 33 h 372"/>
                  <a:gd name="T18" fmla="*/ 22 w 475"/>
                  <a:gd name="T19" fmla="*/ 26 h 372"/>
                  <a:gd name="T20" fmla="*/ 33 w 475"/>
                  <a:gd name="T21" fmla="*/ 20 h 372"/>
                  <a:gd name="T22" fmla="*/ 41 w 475"/>
                  <a:gd name="T23" fmla="*/ 15 h 372"/>
                  <a:gd name="T24" fmla="*/ 53 w 475"/>
                  <a:gd name="T25" fmla="*/ 9 h 372"/>
                  <a:gd name="T26" fmla="*/ 51 w 475"/>
                  <a:gd name="T27" fmla="*/ 4 h 372"/>
                  <a:gd name="T28" fmla="*/ 47 w 475"/>
                  <a:gd name="T29" fmla="*/ 0 h 37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5"/>
                  <a:gd name="T46" fmla="*/ 0 h 372"/>
                  <a:gd name="T47" fmla="*/ 475 w 475"/>
                  <a:gd name="T48" fmla="*/ 372 h 37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5" h="372">
                    <a:moveTo>
                      <a:pt x="422" y="0"/>
                    </a:moveTo>
                    <a:lnTo>
                      <a:pt x="273" y="95"/>
                    </a:lnTo>
                    <a:lnTo>
                      <a:pt x="136" y="166"/>
                    </a:lnTo>
                    <a:lnTo>
                      <a:pt x="69" y="217"/>
                    </a:lnTo>
                    <a:lnTo>
                      <a:pt x="14" y="277"/>
                    </a:lnTo>
                    <a:lnTo>
                      <a:pt x="0" y="317"/>
                    </a:lnTo>
                    <a:lnTo>
                      <a:pt x="24" y="355"/>
                    </a:lnTo>
                    <a:lnTo>
                      <a:pt x="72" y="372"/>
                    </a:lnTo>
                    <a:lnTo>
                      <a:pt x="137" y="293"/>
                    </a:lnTo>
                    <a:lnTo>
                      <a:pt x="201" y="233"/>
                    </a:lnTo>
                    <a:lnTo>
                      <a:pt x="294" y="177"/>
                    </a:lnTo>
                    <a:lnTo>
                      <a:pt x="374" y="134"/>
                    </a:lnTo>
                    <a:lnTo>
                      <a:pt x="475" y="81"/>
                    </a:lnTo>
                    <a:lnTo>
                      <a:pt x="459" y="38"/>
                    </a:lnTo>
                    <a:lnTo>
                      <a:pt x="422" y="0"/>
                    </a:lnTo>
                    <a:close/>
                  </a:path>
                </a:pathLst>
              </a:custGeom>
              <a:solidFill>
                <a:srgbClr val="D8C899"/>
              </a:solidFill>
              <a:ln w="9525">
                <a:noFill/>
                <a:round/>
                <a:headEnd/>
                <a:tailEnd/>
              </a:ln>
            </p:spPr>
            <p:txBody>
              <a:bodyPr/>
              <a:lstStyle/>
              <a:p>
                <a:endParaRPr lang="cs-CZ"/>
              </a:p>
            </p:txBody>
          </p:sp>
          <p:sp>
            <p:nvSpPr>
              <p:cNvPr id="11333" name="Freeform 311"/>
              <p:cNvSpPr>
                <a:spLocks/>
              </p:cNvSpPr>
              <p:nvPr/>
            </p:nvSpPr>
            <p:spPr bwMode="auto">
              <a:xfrm>
                <a:off x="4732" y="4"/>
                <a:ext cx="123" cy="165"/>
              </a:xfrm>
              <a:custGeom>
                <a:avLst/>
                <a:gdLst>
                  <a:gd name="T0" fmla="*/ 22 w 367"/>
                  <a:gd name="T1" fmla="*/ 40 h 495"/>
                  <a:gd name="T2" fmla="*/ 8 w 367"/>
                  <a:gd name="T3" fmla="*/ 22 h 495"/>
                  <a:gd name="T4" fmla="*/ 6 w 367"/>
                  <a:gd name="T5" fmla="*/ 17 h 495"/>
                  <a:gd name="T6" fmla="*/ 6 w 367"/>
                  <a:gd name="T7" fmla="*/ 15 h 495"/>
                  <a:gd name="T8" fmla="*/ 2 w 367"/>
                  <a:gd name="T9" fmla="*/ 14 h 495"/>
                  <a:gd name="T10" fmla="*/ 0 w 367"/>
                  <a:gd name="T11" fmla="*/ 12 h 495"/>
                  <a:gd name="T12" fmla="*/ 3 w 367"/>
                  <a:gd name="T13" fmla="*/ 5 h 495"/>
                  <a:gd name="T14" fmla="*/ 7 w 367"/>
                  <a:gd name="T15" fmla="*/ 2 h 495"/>
                  <a:gd name="T16" fmla="*/ 13 w 367"/>
                  <a:gd name="T17" fmla="*/ 0 h 495"/>
                  <a:gd name="T18" fmla="*/ 17 w 367"/>
                  <a:gd name="T19" fmla="*/ 1 h 495"/>
                  <a:gd name="T20" fmla="*/ 18 w 367"/>
                  <a:gd name="T21" fmla="*/ 7 h 495"/>
                  <a:gd name="T22" fmla="*/ 21 w 367"/>
                  <a:gd name="T23" fmla="*/ 8 h 495"/>
                  <a:gd name="T24" fmla="*/ 28 w 367"/>
                  <a:gd name="T25" fmla="*/ 16 h 495"/>
                  <a:gd name="T26" fmla="*/ 36 w 367"/>
                  <a:gd name="T27" fmla="*/ 27 h 495"/>
                  <a:gd name="T28" fmla="*/ 40 w 367"/>
                  <a:gd name="T29" fmla="*/ 33 h 495"/>
                  <a:gd name="T30" fmla="*/ 41 w 367"/>
                  <a:gd name="T31" fmla="*/ 42 h 495"/>
                  <a:gd name="T32" fmla="*/ 39 w 367"/>
                  <a:gd name="T33" fmla="*/ 48 h 495"/>
                  <a:gd name="T34" fmla="*/ 36 w 367"/>
                  <a:gd name="T35" fmla="*/ 53 h 495"/>
                  <a:gd name="T36" fmla="*/ 35 w 367"/>
                  <a:gd name="T37" fmla="*/ 54 h 495"/>
                  <a:gd name="T38" fmla="*/ 31 w 367"/>
                  <a:gd name="T39" fmla="*/ 52 h 495"/>
                  <a:gd name="T40" fmla="*/ 33 w 367"/>
                  <a:gd name="T41" fmla="*/ 44 h 495"/>
                  <a:gd name="T42" fmla="*/ 27 w 367"/>
                  <a:gd name="T43" fmla="*/ 51 h 495"/>
                  <a:gd name="T44" fmla="*/ 24 w 367"/>
                  <a:gd name="T45" fmla="*/ 55 h 495"/>
                  <a:gd name="T46" fmla="*/ 21 w 367"/>
                  <a:gd name="T47" fmla="*/ 54 h 495"/>
                  <a:gd name="T48" fmla="*/ 23 w 367"/>
                  <a:gd name="T49" fmla="*/ 45 h 495"/>
                  <a:gd name="T50" fmla="*/ 22 w 367"/>
                  <a:gd name="T51" fmla="*/ 40 h 4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7"/>
                  <a:gd name="T79" fmla="*/ 0 h 495"/>
                  <a:gd name="T80" fmla="*/ 367 w 367"/>
                  <a:gd name="T81" fmla="*/ 495 h 4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7" h="495">
                    <a:moveTo>
                      <a:pt x="193" y="356"/>
                    </a:moveTo>
                    <a:lnTo>
                      <a:pt x="76" y="194"/>
                    </a:lnTo>
                    <a:lnTo>
                      <a:pt x="53" y="156"/>
                    </a:lnTo>
                    <a:lnTo>
                      <a:pt x="58" y="131"/>
                    </a:lnTo>
                    <a:lnTo>
                      <a:pt x="21" y="125"/>
                    </a:lnTo>
                    <a:lnTo>
                      <a:pt x="0" y="105"/>
                    </a:lnTo>
                    <a:lnTo>
                      <a:pt x="23" y="48"/>
                    </a:lnTo>
                    <a:lnTo>
                      <a:pt x="65" y="16"/>
                    </a:lnTo>
                    <a:lnTo>
                      <a:pt x="117" y="0"/>
                    </a:lnTo>
                    <a:lnTo>
                      <a:pt x="150" y="9"/>
                    </a:lnTo>
                    <a:lnTo>
                      <a:pt x="159" y="62"/>
                    </a:lnTo>
                    <a:lnTo>
                      <a:pt x="188" y="69"/>
                    </a:lnTo>
                    <a:lnTo>
                      <a:pt x="255" y="146"/>
                    </a:lnTo>
                    <a:lnTo>
                      <a:pt x="320" y="241"/>
                    </a:lnTo>
                    <a:lnTo>
                      <a:pt x="356" y="301"/>
                    </a:lnTo>
                    <a:lnTo>
                      <a:pt x="367" y="374"/>
                    </a:lnTo>
                    <a:lnTo>
                      <a:pt x="350" y="435"/>
                    </a:lnTo>
                    <a:lnTo>
                      <a:pt x="323" y="480"/>
                    </a:lnTo>
                    <a:lnTo>
                      <a:pt x="309" y="488"/>
                    </a:lnTo>
                    <a:lnTo>
                      <a:pt x="277" y="472"/>
                    </a:lnTo>
                    <a:lnTo>
                      <a:pt x="291" y="400"/>
                    </a:lnTo>
                    <a:lnTo>
                      <a:pt x="246" y="456"/>
                    </a:lnTo>
                    <a:lnTo>
                      <a:pt x="214" y="495"/>
                    </a:lnTo>
                    <a:lnTo>
                      <a:pt x="191" y="484"/>
                    </a:lnTo>
                    <a:lnTo>
                      <a:pt x="208" y="409"/>
                    </a:lnTo>
                    <a:lnTo>
                      <a:pt x="193" y="356"/>
                    </a:lnTo>
                    <a:close/>
                  </a:path>
                </a:pathLst>
              </a:custGeom>
              <a:solidFill>
                <a:srgbClr val="BFBFBF"/>
              </a:solidFill>
              <a:ln w="9525">
                <a:noFill/>
                <a:round/>
                <a:headEnd/>
                <a:tailEnd/>
              </a:ln>
            </p:spPr>
            <p:txBody>
              <a:bodyPr/>
              <a:lstStyle/>
              <a:p>
                <a:endParaRPr lang="cs-CZ"/>
              </a:p>
            </p:txBody>
          </p:sp>
          <p:grpSp>
            <p:nvGrpSpPr>
              <p:cNvPr id="11479" name="Group 312"/>
              <p:cNvGrpSpPr>
                <a:grpSpLocks/>
              </p:cNvGrpSpPr>
              <p:nvPr/>
            </p:nvGrpSpPr>
            <p:grpSpPr bwMode="auto">
              <a:xfrm>
                <a:off x="4618" y="1"/>
                <a:ext cx="240" cy="200"/>
                <a:chOff x="4618" y="1"/>
                <a:chExt cx="240" cy="200"/>
              </a:xfrm>
            </p:grpSpPr>
            <p:sp>
              <p:nvSpPr>
                <p:cNvPr id="11335" name="Freeform 313"/>
                <p:cNvSpPr>
                  <a:spLocks/>
                </p:cNvSpPr>
                <p:nvPr/>
              </p:nvSpPr>
              <p:spPr bwMode="auto">
                <a:xfrm>
                  <a:off x="4618" y="1"/>
                  <a:ext cx="240" cy="200"/>
                </a:xfrm>
                <a:custGeom>
                  <a:avLst/>
                  <a:gdLst>
                    <a:gd name="T0" fmla="*/ 53 w 720"/>
                    <a:gd name="T1" fmla="*/ 9 h 601"/>
                    <a:gd name="T2" fmla="*/ 54 w 720"/>
                    <a:gd name="T3" fmla="*/ 4 h 601"/>
                    <a:gd name="T4" fmla="*/ 49 w 720"/>
                    <a:gd name="T5" fmla="*/ 3 h 601"/>
                    <a:gd name="T6" fmla="*/ 42 w 720"/>
                    <a:gd name="T7" fmla="*/ 8 h 601"/>
                    <a:gd name="T8" fmla="*/ 41 w 720"/>
                    <a:gd name="T9" fmla="*/ 14 h 601"/>
                    <a:gd name="T10" fmla="*/ 46 w 720"/>
                    <a:gd name="T11" fmla="*/ 14 h 601"/>
                    <a:gd name="T12" fmla="*/ 46 w 720"/>
                    <a:gd name="T13" fmla="*/ 18 h 601"/>
                    <a:gd name="T14" fmla="*/ 40 w 720"/>
                    <a:gd name="T15" fmla="*/ 30 h 601"/>
                    <a:gd name="T16" fmla="*/ 15 w 720"/>
                    <a:gd name="T17" fmla="*/ 44 h 601"/>
                    <a:gd name="T18" fmla="*/ 4 w 720"/>
                    <a:gd name="T19" fmla="*/ 55 h 601"/>
                    <a:gd name="T20" fmla="*/ 7 w 720"/>
                    <a:gd name="T21" fmla="*/ 61 h 601"/>
                    <a:gd name="T22" fmla="*/ 13 w 720"/>
                    <a:gd name="T23" fmla="*/ 58 h 601"/>
                    <a:gd name="T24" fmla="*/ 26 w 720"/>
                    <a:gd name="T25" fmla="*/ 46 h 601"/>
                    <a:gd name="T26" fmla="*/ 44 w 720"/>
                    <a:gd name="T27" fmla="*/ 36 h 601"/>
                    <a:gd name="T28" fmla="*/ 49 w 720"/>
                    <a:gd name="T29" fmla="*/ 28 h 601"/>
                    <a:gd name="T30" fmla="*/ 56 w 720"/>
                    <a:gd name="T31" fmla="*/ 32 h 601"/>
                    <a:gd name="T32" fmla="*/ 62 w 720"/>
                    <a:gd name="T33" fmla="*/ 42 h 601"/>
                    <a:gd name="T34" fmla="*/ 61 w 720"/>
                    <a:gd name="T35" fmla="*/ 54 h 601"/>
                    <a:gd name="T36" fmla="*/ 69 w 720"/>
                    <a:gd name="T37" fmla="*/ 45 h 601"/>
                    <a:gd name="T38" fmla="*/ 69 w 720"/>
                    <a:gd name="T39" fmla="*/ 35 h 601"/>
                    <a:gd name="T40" fmla="*/ 72 w 720"/>
                    <a:gd name="T41" fmla="*/ 45 h 601"/>
                    <a:gd name="T42" fmla="*/ 73 w 720"/>
                    <a:gd name="T43" fmla="*/ 53 h 601"/>
                    <a:gd name="T44" fmla="*/ 77 w 720"/>
                    <a:gd name="T45" fmla="*/ 45 h 601"/>
                    <a:gd name="T46" fmla="*/ 76 w 720"/>
                    <a:gd name="T47" fmla="*/ 34 h 601"/>
                    <a:gd name="T48" fmla="*/ 70 w 720"/>
                    <a:gd name="T49" fmla="*/ 24 h 601"/>
                    <a:gd name="T50" fmla="*/ 61 w 720"/>
                    <a:gd name="T51" fmla="*/ 14 h 601"/>
                    <a:gd name="T52" fmla="*/ 57 w 720"/>
                    <a:gd name="T53" fmla="*/ 9 h 601"/>
                    <a:gd name="T54" fmla="*/ 66 w 720"/>
                    <a:gd name="T55" fmla="*/ 15 h 601"/>
                    <a:gd name="T56" fmla="*/ 77 w 720"/>
                    <a:gd name="T57" fmla="*/ 30 h 601"/>
                    <a:gd name="T58" fmla="*/ 80 w 720"/>
                    <a:gd name="T59" fmla="*/ 41 h 601"/>
                    <a:gd name="T60" fmla="*/ 77 w 720"/>
                    <a:gd name="T61" fmla="*/ 54 h 601"/>
                    <a:gd name="T62" fmla="*/ 68 w 720"/>
                    <a:gd name="T63" fmla="*/ 54 h 601"/>
                    <a:gd name="T64" fmla="*/ 63 w 720"/>
                    <a:gd name="T65" fmla="*/ 59 h 601"/>
                    <a:gd name="T66" fmla="*/ 59 w 720"/>
                    <a:gd name="T67" fmla="*/ 50 h 601"/>
                    <a:gd name="T68" fmla="*/ 58 w 720"/>
                    <a:gd name="T69" fmla="*/ 40 h 601"/>
                    <a:gd name="T70" fmla="*/ 44 w 720"/>
                    <a:gd name="T71" fmla="*/ 39 h 601"/>
                    <a:gd name="T72" fmla="*/ 29 w 720"/>
                    <a:gd name="T73" fmla="*/ 47 h 601"/>
                    <a:gd name="T74" fmla="*/ 18 w 720"/>
                    <a:gd name="T75" fmla="*/ 57 h 601"/>
                    <a:gd name="T76" fmla="*/ 10 w 720"/>
                    <a:gd name="T77" fmla="*/ 67 h 601"/>
                    <a:gd name="T78" fmla="*/ 1 w 720"/>
                    <a:gd name="T79" fmla="*/ 61 h 601"/>
                    <a:gd name="T80" fmla="*/ 2 w 720"/>
                    <a:gd name="T81" fmla="*/ 53 h 601"/>
                    <a:gd name="T82" fmla="*/ 17 w 720"/>
                    <a:gd name="T83" fmla="*/ 40 h 601"/>
                    <a:gd name="T84" fmla="*/ 38 w 720"/>
                    <a:gd name="T85" fmla="*/ 29 h 601"/>
                    <a:gd name="T86" fmla="*/ 44 w 720"/>
                    <a:gd name="T87" fmla="*/ 19 h 601"/>
                    <a:gd name="T88" fmla="*/ 39 w 720"/>
                    <a:gd name="T89" fmla="*/ 16 h 601"/>
                    <a:gd name="T90" fmla="*/ 39 w 720"/>
                    <a:gd name="T91" fmla="*/ 9 h 601"/>
                    <a:gd name="T92" fmla="*/ 46 w 720"/>
                    <a:gd name="T93" fmla="*/ 2 h 601"/>
                    <a:gd name="T94" fmla="*/ 54 w 720"/>
                    <a:gd name="T95" fmla="*/ 0 h 601"/>
                    <a:gd name="T96" fmla="*/ 58 w 720"/>
                    <a:gd name="T97" fmla="*/ 4 h 601"/>
                    <a:gd name="T98" fmla="*/ 55 w 720"/>
                    <a:gd name="T99" fmla="*/ 10 h 601"/>
                    <a:gd name="T100" fmla="*/ 47 w 720"/>
                    <a:gd name="T101" fmla="*/ 14 h 60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720"/>
                    <a:gd name="T154" fmla="*/ 0 h 601"/>
                    <a:gd name="T155" fmla="*/ 720 w 720"/>
                    <a:gd name="T156" fmla="*/ 601 h 60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720" h="601">
                      <a:moveTo>
                        <a:pt x="450" y="105"/>
                      </a:moveTo>
                      <a:lnTo>
                        <a:pt x="480" y="79"/>
                      </a:lnTo>
                      <a:lnTo>
                        <a:pt x="492" y="52"/>
                      </a:lnTo>
                      <a:lnTo>
                        <a:pt x="486" y="37"/>
                      </a:lnTo>
                      <a:lnTo>
                        <a:pt x="471" y="19"/>
                      </a:lnTo>
                      <a:lnTo>
                        <a:pt x="439" y="30"/>
                      </a:lnTo>
                      <a:lnTo>
                        <a:pt x="402" y="42"/>
                      </a:lnTo>
                      <a:lnTo>
                        <a:pt x="381" y="73"/>
                      </a:lnTo>
                      <a:lnTo>
                        <a:pt x="372" y="99"/>
                      </a:lnTo>
                      <a:lnTo>
                        <a:pt x="372" y="124"/>
                      </a:lnTo>
                      <a:lnTo>
                        <a:pt x="390" y="132"/>
                      </a:lnTo>
                      <a:lnTo>
                        <a:pt x="411" y="130"/>
                      </a:lnTo>
                      <a:lnTo>
                        <a:pt x="417" y="147"/>
                      </a:lnTo>
                      <a:lnTo>
                        <a:pt x="417" y="163"/>
                      </a:lnTo>
                      <a:lnTo>
                        <a:pt x="443" y="216"/>
                      </a:lnTo>
                      <a:lnTo>
                        <a:pt x="356" y="271"/>
                      </a:lnTo>
                      <a:lnTo>
                        <a:pt x="255" y="336"/>
                      </a:lnTo>
                      <a:lnTo>
                        <a:pt x="131" y="397"/>
                      </a:lnTo>
                      <a:lnTo>
                        <a:pt x="71" y="456"/>
                      </a:lnTo>
                      <a:lnTo>
                        <a:pt x="36" y="498"/>
                      </a:lnTo>
                      <a:lnTo>
                        <a:pt x="35" y="529"/>
                      </a:lnTo>
                      <a:lnTo>
                        <a:pt x="63" y="550"/>
                      </a:lnTo>
                      <a:lnTo>
                        <a:pt x="87" y="559"/>
                      </a:lnTo>
                      <a:lnTo>
                        <a:pt x="113" y="524"/>
                      </a:lnTo>
                      <a:lnTo>
                        <a:pt x="167" y="461"/>
                      </a:lnTo>
                      <a:lnTo>
                        <a:pt x="234" y="412"/>
                      </a:lnTo>
                      <a:lnTo>
                        <a:pt x="314" y="370"/>
                      </a:lnTo>
                      <a:lnTo>
                        <a:pt x="396" y="325"/>
                      </a:lnTo>
                      <a:lnTo>
                        <a:pt x="464" y="289"/>
                      </a:lnTo>
                      <a:lnTo>
                        <a:pt x="443" y="250"/>
                      </a:lnTo>
                      <a:lnTo>
                        <a:pt x="453" y="229"/>
                      </a:lnTo>
                      <a:lnTo>
                        <a:pt x="501" y="289"/>
                      </a:lnTo>
                      <a:lnTo>
                        <a:pt x="539" y="345"/>
                      </a:lnTo>
                      <a:lnTo>
                        <a:pt x="560" y="382"/>
                      </a:lnTo>
                      <a:lnTo>
                        <a:pt x="568" y="423"/>
                      </a:lnTo>
                      <a:lnTo>
                        <a:pt x="552" y="486"/>
                      </a:lnTo>
                      <a:lnTo>
                        <a:pt x="584" y="456"/>
                      </a:lnTo>
                      <a:lnTo>
                        <a:pt x="621" y="407"/>
                      </a:lnTo>
                      <a:lnTo>
                        <a:pt x="622" y="349"/>
                      </a:lnTo>
                      <a:lnTo>
                        <a:pt x="621" y="315"/>
                      </a:lnTo>
                      <a:lnTo>
                        <a:pt x="642" y="355"/>
                      </a:lnTo>
                      <a:lnTo>
                        <a:pt x="648" y="402"/>
                      </a:lnTo>
                      <a:lnTo>
                        <a:pt x="639" y="461"/>
                      </a:lnTo>
                      <a:lnTo>
                        <a:pt x="660" y="475"/>
                      </a:lnTo>
                      <a:lnTo>
                        <a:pt x="669" y="465"/>
                      </a:lnTo>
                      <a:lnTo>
                        <a:pt x="694" y="402"/>
                      </a:lnTo>
                      <a:lnTo>
                        <a:pt x="696" y="349"/>
                      </a:lnTo>
                      <a:lnTo>
                        <a:pt x="685" y="307"/>
                      </a:lnTo>
                      <a:lnTo>
                        <a:pt x="669" y="271"/>
                      </a:lnTo>
                      <a:lnTo>
                        <a:pt x="628" y="219"/>
                      </a:lnTo>
                      <a:lnTo>
                        <a:pt x="589" y="160"/>
                      </a:lnTo>
                      <a:lnTo>
                        <a:pt x="549" y="124"/>
                      </a:lnTo>
                      <a:lnTo>
                        <a:pt x="526" y="100"/>
                      </a:lnTo>
                      <a:lnTo>
                        <a:pt x="516" y="82"/>
                      </a:lnTo>
                      <a:lnTo>
                        <a:pt x="526" y="61"/>
                      </a:lnTo>
                      <a:lnTo>
                        <a:pt x="597" y="135"/>
                      </a:lnTo>
                      <a:lnTo>
                        <a:pt x="652" y="208"/>
                      </a:lnTo>
                      <a:lnTo>
                        <a:pt x="694" y="273"/>
                      </a:lnTo>
                      <a:lnTo>
                        <a:pt x="715" y="324"/>
                      </a:lnTo>
                      <a:lnTo>
                        <a:pt x="720" y="370"/>
                      </a:lnTo>
                      <a:lnTo>
                        <a:pt x="717" y="420"/>
                      </a:lnTo>
                      <a:lnTo>
                        <a:pt x="689" y="487"/>
                      </a:lnTo>
                      <a:lnTo>
                        <a:pt x="654" y="519"/>
                      </a:lnTo>
                      <a:lnTo>
                        <a:pt x="610" y="487"/>
                      </a:lnTo>
                      <a:lnTo>
                        <a:pt x="621" y="435"/>
                      </a:lnTo>
                      <a:lnTo>
                        <a:pt x="564" y="528"/>
                      </a:lnTo>
                      <a:lnTo>
                        <a:pt x="518" y="503"/>
                      </a:lnTo>
                      <a:lnTo>
                        <a:pt x="534" y="449"/>
                      </a:lnTo>
                      <a:lnTo>
                        <a:pt x="537" y="397"/>
                      </a:lnTo>
                      <a:lnTo>
                        <a:pt x="523" y="357"/>
                      </a:lnTo>
                      <a:lnTo>
                        <a:pt x="481" y="307"/>
                      </a:lnTo>
                      <a:lnTo>
                        <a:pt x="392" y="355"/>
                      </a:lnTo>
                      <a:lnTo>
                        <a:pt x="330" y="386"/>
                      </a:lnTo>
                      <a:lnTo>
                        <a:pt x="261" y="424"/>
                      </a:lnTo>
                      <a:lnTo>
                        <a:pt x="198" y="465"/>
                      </a:lnTo>
                      <a:lnTo>
                        <a:pt x="160" y="514"/>
                      </a:lnTo>
                      <a:lnTo>
                        <a:pt x="120" y="556"/>
                      </a:lnTo>
                      <a:lnTo>
                        <a:pt x="89" y="601"/>
                      </a:lnTo>
                      <a:lnTo>
                        <a:pt x="42" y="582"/>
                      </a:lnTo>
                      <a:lnTo>
                        <a:pt x="10" y="554"/>
                      </a:lnTo>
                      <a:lnTo>
                        <a:pt x="0" y="519"/>
                      </a:lnTo>
                      <a:lnTo>
                        <a:pt x="21" y="477"/>
                      </a:lnTo>
                      <a:lnTo>
                        <a:pt x="87" y="409"/>
                      </a:lnTo>
                      <a:lnTo>
                        <a:pt x="156" y="361"/>
                      </a:lnTo>
                      <a:lnTo>
                        <a:pt x="234" y="313"/>
                      </a:lnTo>
                      <a:lnTo>
                        <a:pt x="338" y="261"/>
                      </a:lnTo>
                      <a:lnTo>
                        <a:pt x="411" y="205"/>
                      </a:lnTo>
                      <a:lnTo>
                        <a:pt x="392" y="171"/>
                      </a:lnTo>
                      <a:lnTo>
                        <a:pt x="396" y="151"/>
                      </a:lnTo>
                      <a:lnTo>
                        <a:pt x="354" y="147"/>
                      </a:lnTo>
                      <a:lnTo>
                        <a:pt x="340" y="115"/>
                      </a:lnTo>
                      <a:lnTo>
                        <a:pt x="351" y="79"/>
                      </a:lnTo>
                      <a:lnTo>
                        <a:pt x="372" y="46"/>
                      </a:lnTo>
                      <a:lnTo>
                        <a:pt x="411" y="16"/>
                      </a:lnTo>
                      <a:lnTo>
                        <a:pt x="453" y="4"/>
                      </a:lnTo>
                      <a:lnTo>
                        <a:pt x="485" y="0"/>
                      </a:lnTo>
                      <a:lnTo>
                        <a:pt x="507" y="19"/>
                      </a:lnTo>
                      <a:lnTo>
                        <a:pt x="522" y="40"/>
                      </a:lnTo>
                      <a:lnTo>
                        <a:pt x="511" y="67"/>
                      </a:lnTo>
                      <a:lnTo>
                        <a:pt x="492" y="94"/>
                      </a:lnTo>
                      <a:lnTo>
                        <a:pt x="460" y="124"/>
                      </a:lnTo>
                      <a:lnTo>
                        <a:pt x="427" y="126"/>
                      </a:lnTo>
                      <a:lnTo>
                        <a:pt x="450" y="105"/>
                      </a:lnTo>
                      <a:close/>
                    </a:path>
                  </a:pathLst>
                </a:custGeom>
                <a:solidFill>
                  <a:srgbClr val="000000"/>
                </a:solidFill>
                <a:ln w="9525">
                  <a:noFill/>
                  <a:round/>
                  <a:headEnd/>
                  <a:tailEnd/>
                </a:ln>
              </p:spPr>
              <p:txBody>
                <a:bodyPr/>
                <a:lstStyle/>
                <a:p>
                  <a:endParaRPr lang="cs-CZ"/>
                </a:p>
              </p:txBody>
            </p:sp>
            <p:sp>
              <p:nvSpPr>
                <p:cNvPr id="11336" name="Freeform 314"/>
                <p:cNvSpPr>
                  <a:spLocks/>
                </p:cNvSpPr>
                <p:nvPr/>
              </p:nvSpPr>
              <p:spPr bwMode="auto">
                <a:xfrm>
                  <a:off x="4790" y="50"/>
                  <a:ext cx="28" cy="26"/>
                </a:xfrm>
                <a:custGeom>
                  <a:avLst/>
                  <a:gdLst>
                    <a:gd name="T0" fmla="*/ 3 w 84"/>
                    <a:gd name="T1" fmla="*/ 0 h 78"/>
                    <a:gd name="T2" fmla="*/ 6 w 84"/>
                    <a:gd name="T3" fmla="*/ 2 h 78"/>
                    <a:gd name="T4" fmla="*/ 9 w 84"/>
                    <a:gd name="T5" fmla="*/ 5 h 78"/>
                    <a:gd name="T6" fmla="*/ 9 w 84"/>
                    <a:gd name="T7" fmla="*/ 8 h 78"/>
                    <a:gd name="T8" fmla="*/ 6 w 84"/>
                    <a:gd name="T9" fmla="*/ 9 h 78"/>
                    <a:gd name="T10" fmla="*/ 2 w 84"/>
                    <a:gd name="T11" fmla="*/ 5 h 78"/>
                    <a:gd name="T12" fmla="*/ 0 w 84"/>
                    <a:gd name="T13" fmla="*/ 0 h 78"/>
                    <a:gd name="T14" fmla="*/ 3 w 84"/>
                    <a:gd name="T15" fmla="*/ 0 h 78"/>
                    <a:gd name="T16" fmla="*/ 0 60000 65536"/>
                    <a:gd name="T17" fmla="*/ 0 60000 65536"/>
                    <a:gd name="T18" fmla="*/ 0 60000 65536"/>
                    <a:gd name="T19" fmla="*/ 0 60000 65536"/>
                    <a:gd name="T20" fmla="*/ 0 60000 65536"/>
                    <a:gd name="T21" fmla="*/ 0 60000 65536"/>
                    <a:gd name="T22" fmla="*/ 0 60000 65536"/>
                    <a:gd name="T23" fmla="*/ 0 60000 65536"/>
                    <a:gd name="T24" fmla="*/ 0 w 84"/>
                    <a:gd name="T25" fmla="*/ 0 h 78"/>
                    <a:gd name="T26" fmla="*/ 84 w 84"/>
                    <a:gd name="T27" fmla="*/ 78 h 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4" h="78">
                      <a:moveTo>
                        <a:pt x="27" y="0"/>
                      </a:moveTo>
                      <a:lnTo>
                        <a:pt x="55" y="20"/>
                      </a:lnTo>
                      <a:lnTo>
                        <a:pt x="81" y="49"/>
                      </a:lnTo>
                      <a:lnTo>
                        <a:pt x="84" y="75"/>
                      </a:lnTo>
                      <a:lnTo>
                        <a:pt x="58" y="78"/>
                      </a:lnTo>
                      <a:lnTo>
                        <a:pt x="18" y="43"/>
                      </a:lnTo>
                      <a:lnTo>
                        <a:pt x="0" y="3"/>
                      </a:lnTo>
                      <a:lnTo>
                        <a:pt x="27" y="0"/>
                      </a:lnTo>
                      <a:close/>
                    </a:path>
                  </a:pathLst>
                </a:custGeom>
                <a:solidFill>
                  <a:srgbClr val="000000"/>
                </a:solidFill>
                <a:ln w="9525">
                  <a:noFill/>
                  <a:round/>
                  <a:headEnd/>
                  <a:tailEnd/>
                </a:ln>
              </p:spPr>
              <p:txBody>
                <a:bodyPr/>
                <a:lstStyle/>
                <a:p>
                  <a:endParaRPr lang="cs-CZ"/>
                </a:p>
              </p:txBody>
            </p:sp>
          </p:grpSp>
        </p:grpSp>
        <p:grpSp>
          <p:nvGrpSpPr>
            <p:cNvPr id="11480" name="Group 315"/>
            <p:cNvGrpSpPr>
              <a:grpSpLocks/>
            </p:cNvGrpSpPr>
            <p:nvPr/>
          </p:nvGrpSpPr>
          <p:grpSpPr bwMode="auto">
            <a:xfrm>
              <a:off x="4491" y="130"/>
              <a:ext cx="193" cy="407"/>
              <a:chOff x="4491" y="130"/>
              <a:chExt cx="193" cy="407"/>
            </a:xfrm>
          </p:grpSpPr>
          <p:sp>
            <p:nvSpPr>
              <p:cNvPr id="11326" name="Freeform 316"/>
              <p:cNvSpPr>
                <a:spLocks/>
              </p:cNvSpPr>
              <p:nvPr/>
            </p:nvSpPr>
            <p:spPr bwMode="auto">
              <a:xfrm>
                <a:off x="4519" y="194"/>
                <a:ext cx="113" cy="77"/>
              </a:xfrm>
              <a:custGeom>
                <a:avLst/>
                <a:gdLst>
                  <a:gd name="T0" fmla="*/ 13 w 339"/>
                  <a:gd name="T1" fmla="*/ 8 h 232"/>
                  <a:gd name="T2" fmla="*/ 17 w 339"/>
                  <a:gd name="T3" fmla="*/ 4 h 232"/>
                  <a:gd name="T4" fmla="*/ 22 w 339"/>
                  <a:gd name="T5" fmla="*/ 1 h 232"/>
                  <a:gd name="T6" fmla="*/ 26 w 339"/>
                  <a:gd name="T7" fmla="*/ 0 h 232"/>
                  <a:gd name="T8" fmla="*/ 31 w 339"/>
                  <a:gd name="T9" fmla="*/ 0 h 232"/>
                  <a:gd name="T10" fmla="*/ 34 w 339"/>
                  <a:gd name="T11" fmla="*/ 1 h 232"/>
                  <a:gd name="T12" fmla="*/ 36 w 339"/>
                  <a:gd name="T13" fmla="*/ 4 h 232"/>
                  <a:gd name="T14" fmla="*/ 37 w 339"/>
                  <a:gd name="T15" fmla="*/ 7 h 232"/>
                  <a:gd name="T16" fmla="*/ 38 w 339"/>
                  <a:gd name="T17" fmla="*/ 11 h 232"/>
                  <a:gd name="T18" fmla="*/ 37 w 339"/>
                  <a:gd name="T19" fmla="*/ 14 h 232"/>
                  <a:gd name="T20" fmla="*/ 34 w 339"/>
                  <a:gd name="T21" fmla="*/ 18 h 232"/>
                  <a:gd name="T22" fmla="*/ 30 w 339"/>
                  <a:gd name="T23" fmla="*/ 21 h 232"/>
                  <a:gd name="T24" fmla="*/ 25 w 339"/>
                  <a:gd name="T25" fmla="*/ 24 h 232"/>
                  <a:gd name="T26" fmla="*/ 21 w 339"/>
                  <a:gd name="T27" fmla="*/ 26 h 232"/>
                  <a:gd name="T28" fmla="*/ 17 w 339"/>
                  <a:gd name="T29" fmla="*/ 25 h 232"/>
                  <a:gd name="T30" fmla="*/ 15 w 339"/>
                  <a:gd name="T31" fmla="*/ 24 h 232"/>
                  <a:gd name="T32" fmla="*/ 13 w 339"/>
                  <a:gd name="T33" fmla="*/ 23 h 232"/>
                  <a:gd name="T34" fmla="*/ 11 w 339"/>
                  <a:gd name="T35" fmla="*/ 21 h 232"/>
                  <a:gd name="T36" fmla="*/ 10 w 339"/>
                  <a:gd name="T37" fmla="*/ 17 h 232"/>
                  <a:gd name="T38" fmla="*/ 11 w 339"/>
                  <a:gd name="T39" fmla="*/ 13 h 232"/>
                  <a:gd name="T40" fmla="*/ 7 w 339"/>
                  <a:gd name="T41" fmla="*/ 15 h 232"/>
                  <a:gd name="T42" fmla="*/ 4 w 339"/>
                  <a:gd name="T43" fmla="*/ 16 h 232"/>
                  <a:gd name="T44" fmla="*/ 1 w 339"/>
                  <a:gd name="T45" fmla="*/ 16 h 232"/>
                  <a:gd name="T46" fmla="*/ 0 w 339"/>
                  <a:gd name="T47" fmla="*/ 15 h 232"/>
                  <a:gd name="T48" fmla="*/ 0 w 339"/>
                  <a:gd name="T49" fmla="*/ 13 h 232"/>
                  <a:gd name="T50" fmla="*/ 3 w 339"/>
                  <a:gd name="T51" fmla="*/ 13 h 232"/>
                  <a:gd name="T52" fmla="*/ 6 w 339"/>
                  <a:gd name="T53" fmla="*/ 12 h 232"/>
                  <a:gd name="T54" fmla="*/ 10 w 339"/>
                  <a:gd name="T55" fmla="*/ 10 h 232"/>
                  <a:gd name="T56" fmla="*/ 13 w 339"/>
                  <a:gd name="T57" fmla="*/ 8 h 23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39"/>
                  <a:gd name="T88" fmla="*/ 0 h 232"/>
                  <a:gd name="T89" fmla="*/ 339 w 339"/>
                  <a:gd name="T90" fmla="*/ 232 h 23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39" h="232">
                    <a:moveTo>
                      <a:pt x="120" y="72"/>
                    </a:moveTo>
                    <a:lnTo>
                      <a:pt x="152" y="34"/>
                    </a:lnTo>
                    <a:lnTo>
                      <a:pt x="194" y="7"/>
                    </a:lnTo>
                    <a:lnTo>
                      <a:pt x="236" y="0"/>
                    </a:lnTo>
                    <a:lnTo>
                      <a:pt x="280" y="0"/>
                    </a:lnTo>
                    <a:lnTo>
                      <a:pt x="310" y="12"/>
                    </a:lnTo>
                    <a:lnTo>
                      <a:pt x="327" y="34"/>
                    </a:lnTo>
                    <a:lnTo>
                      <a:pt x="336" y="64"/>
                    </a:lnTo>
                    <a:lnTo>
                      <a:pt x="339" y="96"/>
                    </a:lnTo>
                    <a:lnTo>
                      <a:pt x="332" y="128"/>
                    </a:lnTo>
                    <a:lnTo>
                      <a:pt x="306" y="162"/>
                    </a:lnTo>
                    <a:lnTo>
                      <a:pt x="270" y="192"/>
                    </a:lnTo>
                    <a:lnTo>
                      <a:pt x="227" y="215"/>
                    </a:lnTo>
                    <a:lnTo>
                      <a:pt x="189" y="232"/>
                    </a:lnTo>
                    <a:lnTo>
                      <a:pt x="152" y="230"/>
                    </a:lnTo>
                    <a:lnTo>
                      <a:pt x="132" y="221"/>
                    </a:lnTo>
                    <a:lnTo>
                      <a:pt x="117" y="211"/>
                    </a:lnTo>
                    <a:lnTo>
                      <a:pt x="99" y="192"/>
                    </a:lnTo>
                    <a:lnTo>
                      <a:pt x="88" y="151"/>
                    </a:lnTo>
                    <a:lnTo>
                      <a:pt x="95" y="118"/>
                    </a:lnTo>
                    <a:lnTo>
                      <a:pt x="67" y="134"/>
                    </a:lnTo>
                    <a:lnTo>
                      <a:pt x="32" y="146"/>
                    </a:lnTo>
                    <a:lnTo>
                      <a:pt x="12" y="146"/>
                    </a:lnTo>
                    <a:lnTo>
                      <a:pt x="0" y="134"/>
                    </a:lnTo>
                    <a:lnTo>
                      <a:pt x="0" y="118"/>
                    </a:lnTo>
                    <a:lnTo>
                      <a:pt x="24" y="113"/>
                    </a:lnTo>
                    <a:lnTo>
                      <a:pt x="53" y="104"/>
                    </a:lnTo>
                    <a:lnTo>
                      <a:pt x="90" y="87"/>
                    </a:lnTo>
                    <a:lnTo>
                      <a:pt x="120" y="72"/>
                    </a:lnTo>
                    <a:close/>
                  </a:path>
                </a:pathLst>
              </a:custGeom>
              <a:solidFill>
                <a:srgbClr val="000000"/>
              </a:solidFill>
              <a:ln w="9525">
                <a:noFill/>
                <a:round/>
                <a:headEnd/>
                <a:tailEnd/>
              </a:ln>
            </p:spPr>
            <p:txBody>
              <a:bodyPr/>
              <a:lstStyle/>
              <a:p>
                <a:endParaRPr lang="cs-CZ"/>
              </a:p>
            </p:txBody>
          </p:sp>
          <p:sp>
            <p:nvSpPr>
              <p:cNvPr id="11327" name="Freeform 317"/>
              <p:cNvSpPr>
                <a:spLocks/>
              </p:cNvSpPr>
              <p:nvPr/>
            </p:nvSpPr>
            <p:spPr bwMode="auto">
              <a:xfrm>
                <a:off x="4506" y="272"/>
                <a:ext cx="75" cy="122"/>
              </a:xfrm>
              <a:custGeom>
                <a:avLst/>
                <a:gdLst>
                  <a:gd name="T0" fmla="*/ 7 w 225"/>
                  <a:gd name="T1" fmla="*/ 4 h 364"/>
                  <a:gd name="T2" fmla="*/ 10 w 225"/>
                  <a:gd name="T3" fmla="*/ 1 h 364"/>
                  <a:gd name="T4" fmla="*/ 14 w 225"/>
                  <a:gd name="T5" fmla="*/ 0 h 364"/>
                  <a:gd name="T6" fmla="*/ 18 w 225"/>
                  <a:gd name="T7" fmla="*/ 0 h 364"/>
                  <a:gd name="T8" fmla="*/ 22 w 225"/>
                  <a:gd name="T9" fmla="*/ 1 h 364"/>
                  <a:gd name="T10" fmla="*/ 24 w 225"/>
                  <a:gd name="T11" fmla="*/ 3 h 364"/>
                  <a:gd name="T12" fmla="*/ 25 w 225"/>
                  <a:gd name="T13" fmla="*/ 6 h 364"/>
                  <a:gd name="T14" fmla="*/ 23 w 225"/>
                  <a:gd name="T15" fmla="*/ 10 h 364"/>
                  <a:gd name="T16" fmla="*/ 20 w 225"/>
                  <a:gd name="T17" fmla="*/ 14 h 364"/>
                  <a:gd name="T18" fmla="*/ 19 w 225"/>
                  <a:gd name="T19" fmla="*/ 18 h 364"/>
                  <a:gd name="T20" fmla="*/ 19 w 225"/>
                  <a:gd name="T21" fmla="*/ 22 h 364"/>
                  <a:gd name="T22" fmla="*/ 20 w 225"/>
                  <a:gd name="T23" fmla="*/ 25 h 364"/>
                  <a:gd name="T24" fmla="*/ 22 w 225"/>
                  <a:gd name="T25" fmla="*/ 26 h 364"/>
                  <a:gd name="T26" fmla="*/ 24 w 225"/>
                  <a:gd name="T27" fmla="*/ 29 h 364"/>
                  <a:gd name="T28" fmla="*/ 24 w 225"/>
                  <a:gd name="T29" fmla="*/ 32 h 364"/>
                  <a:gd name="T30" fmla="*/ 23 w 225"/>
                  <a:gd name="T31" fmla="*/ 36 h 364"/>
                  <a:gd name="T32" fmla="*/ 21 w 225"/>
                  <a:gd name="T33" fmla="*/ 38 h 364"/>
                  <a:gd name="T34" fmla="*/ 18 w 225"/>
                  <a:gd name="T35" fmla="*/ 40 h 364"/>
                  <a:gd name="T36" fmla="*/ 14 w 225"/>
                  <a:gd name="T37" fmla="*/ 41 h 364"/>
                  <a:gd name="T38" fmla="*/ 11 w 225"/>
                  <a:gd name="T39" fmla="*/ 40 h 364"/>
                  <a:gd name="T40" fmla="*/ 7 w 225"/>
                  <a:gd name="T41" fmla="*/ 39 h 364"/>
                  <a:gd name="T42" fmla="*/ 4 w 225"/>
                  <a:gd name="T43" fmla="*/ 36 h 364"/>
                  <a:gd name="T44" fmla="*/ 2 w 225"/>
                  <a:gd name="T45" fmla="*/ 33 h 364"/>
                  <a:gd name="T46" fmla="*/ 0 w 225"/>
                  <a:gd name="T47" fmla="*/ 28 h 364"/>
                  <a:gd name="T48" fmla="*/ 0 w 225"/>
                  <a:gd name="T49" fmla="*/ 22 h 364"/>
                  <a:gd name="T50" fmla="*/ 1 w 225"/>
                  <a:gd name="T51" fmla="*/ 16 h 364"/>
                  <a:gd name="T52" fmla="*/ 2 w 225"/>
                  <a:gd name="T53" fmla="*/ 12 h 364"/>
                  <a:gd name="T54" fmla="*/ 4 w 225"/>
                  <a:gd name="T55" fmla="*/ 7 h 364"/>
                  <a:gd name="T56" fmla="*/ 7 w 225"/>
                  <a:gd name="T57" fmla="*/ 4 h 36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25"/>
                  <a:gd name="T88" fmla="*/ 0 h 364"/>
                  <a:gd name="T89" fmla="*/ 225 w 225"/>
                  <a:gd name="T90" fmla="*/ 364 h 36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25" h="364">
                    <a:moveTo>
                      <a:pt x="63" y="38"/>
                    </a:moveTo>
                    <a:lnTo>
                      <a:pt x="92" y="12"/>
                    </a:lnTo>
                    <a:lnTo>
                      <a:pt x="129" y="0"/>
                    </a:lnTo>
                    <a:lnTo>
                      <a:pt x="161" y="2"/>
                    </a:lnTo>
                    <a:lnTo>
                      <a:pt x="197" y="11"/>
                    </a:lnTo>
                    <a:lnTo>
                      <a:pt x="219" y="29"/>
                    </a:lnTo>
                    <a:lnTo>
                      <a:pt x="225" y="55"/>
                    </a:lnTo>
                    <a:lnTo>
                      <a:pt x="209" y="89"/>
                    </a:lnTo>
                    <a:lnTo>
                      <a:pt x="181" y="121"/>
                    </a:lnTo>
                    <a:lnTo>
                      <a:pt x="167" y="159"/>
                    </a:lnTo>
                    <a:lnTo>
                      <a:pt x="167" y="195"/>
                    </a:lnTo>
                    <a:lnTo>
                      <a:pt x="181" y="221"/>
                    </a:lnTo>
                    <a:lnTo>
                      <a:pt x="199" y="237"/>
                    </a:lnTo>
                    <a:lnTo>
                      <a:pt x="213" y="258"/>
                    </a:lnTo>
                    <a:lnTo>
                      <a:pt x="214" y="284"/>
                    </a:lnTo>
                    <a:lnTo>
                      <a:pt x="208" y="316"/>
                    </a:lnTo>
                    <a:lnTo>
                      <a:pt x="193" y="337"/>
                    </a:lnTo>
                    <a:lnTo>
                      <a:pt x="161" y="355"/>
                    </a:lnTo>
                    <a:lnTo>
                      <a:pt x="127" y="364"/>
                    </a:lnTo>
                    <a:lnTo>
                      <a:pt x="96" y="358"/>
                    </a:lnTo>
                    <a:lnTo>
                      <a:pt x="63" y="348"/>
                    </a:lnTo>
                    <a:lnTo>
                      <a:pt x="36" y="322"/>
                    </a:lnTo>
                    <a:lnTo>
                      <a:pt x="17" y="290"/>
                    </a:lnTo>
                    <a:lnTo>
                      <a:pt x="4" y="248"/>
                    </a:lnTo>
                    <a:lnTo>
                      <a:pt x="0" y="199"/>
                    </a:lnTo>
                    <a:lnTo>
                      <a:pt x="6" y="147"/>
                    </a:lnTo>
                    <a:lnTo>
                      <a:pt x="20" y="106"/>
                    </a:lnTo>
                    <a:lnTo>
                      <a:pt x="38" y="63"/>
                    </a:lnTo>
                    <a:lnTo>
                      <a:pt x="63" y="38"/>
                    </a:lnTo>
                    <a:close/>
                  </a:path>
                </a:pathLst>
              </a:custGeom>
              <a:solidFill>
                <a:srgbClr val="000000"/>
              </a:solidFill>
              <a:ln w="9525">
                <a:noFill/>
                <a:round/>
                <a:headEnd/>
                <a:tailEnd/>
              </a:ln>
            </p:spPr>
            <p:txBody>
              <a:bodyPr/>
              <a:lstStyle/>
              <a:p>
                <a:endParaRPr lang="cs-CZ"/>
              </a:p>
            </p:txBody>
          </p:sp>
          <p:sp>
            <p:nvSpPr>
              <p:cNvPr id="11328" name="Freeform 318"/>
              <p:cNvSpPr>
                <a:spLocks/>
              </p:cNvSpPr>
              <p:nvPr/>
            </p:nvSpPr>
            <p:spPr bwMode="auto">
              <a:xfrm>
                <a:off x="4547" y="369"/>
                <a:ext cx="79" cy="168"/>
              </a:xfrm>
              <a:custGeom>
                <a:avLst/>
                <a:gdLst>
                  <a:gd name="T0" fmla="*/ 2 w 237"/>
                  <a:gd name="T1" fmla="*/ 13 h 504"/>
                  <a:gd name="T2" fmla="*/ 0 w 237"/>
                  <a:gd name="T3" fmla="*/ 6 h 504"/>
                  <a:gd name="T4" fmla="*/ 0 w 237"/>
                  <a:gd name="T5" fmla="*/ 1 h 504"/>
                  <a:gd name="T6" fmla="*/ 3 w 237"/>
                  <a:gd name="T7" fmla="*/ 0 h 504"/>
                  <a:gd name="T8" fmla="*/ 6 w 237"/>
                  <a:gd name="T9" fmla="*/ 1 h 504"/>
                  <a:gd name="T10" fmla="*/ 8 w 237"/>
                  <a:gd name="T11" fmla="*/ 3 h 504"/>
                  <a:gd name="T12" fmla="*/ 9 w 237"/>
                  <a:gd name="T13" fmla="*/ 11 h 504"/>
                  <a:gd name="T14" fmla="*/ 11 w 237"/>
                  <a:gd name="T15" fmla="*/ 19 h 504"/>
                  <a:gd name="T16" fmla="*/ 13 w 237"/>
                  <a:gd name="T17" fmla="*/ 25 h 504"/>
                  <a:gd name="T18" fmla="*/ 15 w 237"/>
                  <a:gd name="T19" fmla="*/ 31 h 504"/>
                  <a:gd name="T20" fmla="*/ 19 w 237"/>
                  <a:gd name="T21" fmla="*/ 34 h 504"/>
                  <a:gd name="T22" fmla="*/ 21 w 237"/>
                  <a:gd name="T23" fmla="*/ 39 h 504"/>
                  <a:gd name="T24" fmla="*/ 23 w 237"/>
                  <a:gd name="T25" fmla="*/ 43 h 504"/>
                  <a:gd name="T26" fmla="*/ 25 w 237"/>
                  <a:gd name="T27" fmla="*/ 44 h 504"/>
                  <a:gd name="T28" fmla="*/ 26 w 237"/>
                  <a:gd name="T29" fmla="*/ 47 h 504"/>
                  <a:gd name="T30" fmla="*/ 26 w 237"/>
                  <a:gd name="T31" fmla="*/ 49 h 504"/>
                  <a:gd name="T32" fmla="*/ 24 w 237"/>
                  <a:gd name="T33" fmla="*/ 50 h 504"/>
                  <a:gd name="T34" fmla="*/ 21 w 237"/>
                  <a:gd name="T35" fmla="*/ 51 h 504"/>
                  <a:gd name="T36" fmla="*/ 17 w 237"/>
                  <a:gd name="T37" fmla="*/ 51 h 504"/>
                  <a:gd name="T38" fmla="*/ 12 w 237"/>
                  <a:gd name="T39" fmla="*/ 55 h 504"/>
                  <a:gd name="T40" fmla="*/ 11 w 237"/>
                  <a:gd name="T41" fmla="*/ 56 h 504"/>
                  <a:gd name="T42" fmla="*/ 9 w 237"/>
                  <a:gd name="T43" fmla="*/ 55 h 504"/>
                  <a:gd name="T44" fmla="*/ 7 w 237"/>
                  <a:gd name="T45" fmla="*/ 53 h 504"/>
                  <a:gd name="T46" fmla="*/ 8 w 237"/>
                  <a:gd name="T47" fmla="*/ 51 h 504"/>
                  <a:gd name="T48" fmla="*/ 11 w 237"/>
                  <a:gd name="T49" fmla="*/ 49 h 504"/>
                  <a:gd name="T50" fmla="*/ 17 w 237"/>
                  <a:gd name="T51" fmla="*/ 47 h 504"/>
                  <a:gd name="T52" fmla="*/ 19 w 237"/>
                  <a:gd name="T53" fmla="*/ 46 h 504"/>
                  <a:gd name="T54" fmla="*/ 20 w 237"/>
                  <a:gd name="T55" fmla="*/ 44 h 504"/>
                  <a:gd name="T56" fmla="*/ 19 w 237"/>
                  <a:gd name="T57" fmla="*/ 43 h 504"/>
                  <a:gd name="T58" fmla="*/ 16 w 237"/>
                  <a:gd name="T59" fmla="*/ 39 h 504"/>
                  <a:gd name="T60" fmla="*/ 13 w 237"/>
                  <a:gd name="T61" fmla="*/ 34 h 504"/>
                  <a:gd name="T62" fmla="*/ 10 w 237"/>
                  <a:gd name="T63" fmla="*/ 30 h 504"/>
                  <a:gd name="T64" fmla="*/ 7 w 237"/>
                  <a:gd name="T65" fmla="*/ 24 h 504"/>
                  <a:gd name="T66" fmla="*/ 4 w 237"/>
                  <a:gd name="T67" fmla="*/ 19 h 504"/>
                  <a:gd name="T68" fmla="*/ 2 w 237"/>
                  <a:gd name="T69" fmla="*/ 13 h 50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37"/>
                  <a:gd name="T106" fmla="*/ 0 h 504"/>
                  <a:gd name="T107" fmla="*/ 237 w 237"/>
                  <a:gd name="T108" fmla="*/ 504 h 50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37" h="504">
                    <a:moveTo>
                      <a:pt x="17" y="115"/>
                    </a:moveTo>
                    <a:lnTo>
                      <a:pt x="0" y="53"/>
                    </a:lnTo>
                    <a:lnTo>
                      <a:pt x="2" y="11"/>
                    </a:lnTo>
                    <a:lnTo>
                      <a:pt x="26" y="0"/>
                    </a:lnTo>
                    <a:lnTo>
                      <a:pt x="58" y="5"/>
                    </a:lnTo>
                    <a:lnTo>
                      <a:pt x="75" y="26"/>
                    </a:lnTo>
                    <a:lnTo>
                      <a:pt x="80" y="98"/>
                    </a:lnTo>
                    <a:lnTo>
                      <a:pt x="96" y="167"/>
                    </a:lnTo>
                    <a:lnTo>
                      <a:pt x="113" y="229"/>
                    </a:lnTo>
                    <a:lnTo>
                      <a:pt x="139" y="278"/>
                    </a:lnTo>
                    <a:lnTo>
                      <a:pt x="167" y="308"/>
                    </a:lnTo>
                    <a:lnTo>
                      <a:pt x="188" y="352"/>
                    </a:lnTo>
                    <a:lnTo>
                      <a:pt x="208" y="384"/>
                    </a:lnTo>
                    <a:lnTo>
                      <a:pt x="225" y="399"/>
                    </a:lnTo>
                    <a:lnTo>
                      <a:pt x="237" y="420"/>
                    </a:lnTo>
                    <a:lnTo>
                      <a:pt x="231" y="441"/>
                    </a:lnTo>
                    <a:lnTo>
                      <a:pt x="219" y="447"/>
                    </a:lnTo>
                    <a:lnTo>
                      <a:pt x="193" y="456"/>
                    </a:lnTo>
                    <a:lnTo>
                      <a:pt x="156" y="462"/>
                    </a:lnTo>
                    <a:lnTo>
                      <a:pt x="112" y="492"/>
                    </a:lnTo>
                    <a:lnTo>
                      <a:pt x="98" y="504"/>
                    </a:lnTo>
                    <a:lnTo>
                      <a:pt x="80" y="499"/>
                    </a:lnTo>
                    <a:lnTo>
                      <a:pt x="66" y="478"/>
                    </a:lnTo>
                    <a:lnTo>
                      <a:pt x="71" y="460"/>
                    </a:lnTo>
                    <a:lnTo>
                      <a:pt x="98" y="441"/>
                    </a:lnTo>
                    <a:lnTo>
                      <a:pt x="155" y="424"/>
                    </a:lnTo>
                    <a:lnTo>
                      <a:pt x="173" y="418"/>
                    </a:lnTo>
                    <a:lnTo>
                      <a:pt x="182" y="399"/>
                    </a:lnTo>
                    <a:lnTo>
                      <a:pt x="173" y="388"/>
                    </a:lnTo>
                    <a:lnTo>
                      <a:pt x="146" y="352"/>
                    </a:lnTo>
                    <a:lnTo>
                      <a:pt x="119" y="310"/>
                    </a:lnTo>
                    <a:lnTo>
                      <a:pt x="87" y="266"/>
                    </a:lnTo>
                    <a:lnTo>
                      <a:pt x="64" y="218"/>
                    </a:lnTo>
                    <a:lnTo>
                      <a:pt x="39" y="167"/>
                    </a:lnTo>
                    <a:lnTo>
                      <a:pt x="17" y="115"/>
                    </a:lnTo>
                    <a:close/>
                  </a:path>
                </a:pathLst>
              </a:custGeom>
              <a:solidFill>
                <a:srgbClr val="000000"/>
              </a:solidFill>
              <a:ln w="9525">
                <a:noFill/>
                <a:round/>
                <a:headEnd/>
                <a:tailEnd/>
              </a:ln>
            </p:spPr>
            <p:txBody>
              <a:bodyPr/>
              <a:lstStyle/>
              <a:p>
                <a:endParaRPr lang="cs-CZ"/>
              </a:p>
            </p:txBody>
          </p:sp>
          <p:sp>
            <p:nvSpPr>
              <p:cNvPr id="11329" name="Freeform 319"/>
              <p:cNvSpPr>
                <a:spLocks/>
              </p:cNvSpPr>
              <p:nvPr/>
            </p:nvSpPr>
            <p:spPr bwMode="auto">
              <a:xfrm>
                <a:off x="4491" y="365"/>
                <a:ext cx="55" cy="165"/>
              </a:xfrm>
              <a:custGeom>
                <a:avLst/>
                <a:gdLst>
                  <a:gd name="T0" fmla="*/ 7 w 165"/>
                  <a:gd name="T1" fmla="*/ 16 h 496"/>
                  <a:gd name="T2" fmla="*/ 9 w 165"/>
                  <a:gd name="T3" fmla="*/ 8 h 496"/>
                  <a:gd name="T4" fmla="*/ 11 w 165"/>
                  <a:gd name="T5" fmla="*/ 2 h 496"/>
                  <a:gd name="T6" fmla="*/ 16 w 165"/>
                  <a:gd name="T7" fmla="*/ 0 h 496"/>
                  <a:gd name="T8" fmla="*/ 18 w 165"/>
                  <a:gd name="T9" fmla="*/ 3 h 496"/>
                  <a:gd name="T10" fmla="*/ 18 w 165"/>
                  <a:gd name="T11" fmla="*/ 8 h 496"/>
                  <a:gd name="T12" fmla="*/ 14 w 165"/>
                  <a:gd name="T13" fmla="*/ 15 h 496"/>
                  <a:gd name="T14" fmla="*/ 12 w 165"/>
                  <a:gd name="T15" fmla="*/ 23 h 496"/>
                  <a:gd name="T16" fmla="*/ 11 w 165"/>
                  <a:gd name="T17" fmla="*/ 29 h 496"/>
                  <a:gd name="T18" fmla="*/ 11 w 165"/>
                  <a:gd name="T19" fmla="*/ 32 h 496"/>
                  <a:gd name="T20" fmla="*/ 13 w 165"/>
                  <a:gd name="T21" fmla="*/ 37 h 496"/>
                  <a:gd name="T22" fmla="*/ 15 w 165"/>
                  <a:gd name="T23" fmla="*/ 41 h 496"/>
                  <a:gd name="T24" fmla="*/ 15 w 165"/>
                  <a:gd name="T25" fmla="*/ 46 h 496"/>
                  <a:gd name="T26" fmla="*/ 14 w 165"/>
                  <a:gd name="T27" fmla="*/ 48 h 496"/>
                  <a:gd name="T28" fmla="*/ 15 w 165"/>
                  <a:gd name="T29" fmla="*/ 50 h 496"/>
                  <a:gd name="T30" fmla="*/ 15 w 165"/>
                  <a:gd name="T31" fmla="*/ 52 h 496"/>
                  <a:gd name="T32" fmla="*/ 13 w 165"/>
                  <a:gd name="T33" fmla="*/ 53 h 496"/>
                  <a:gd name="T34" fmla="*/ 8 w 165"/>
                  <a:gd name="T35" fmla="*/ 53 h 496"/>
                  <a:gd name="T36" fmla="*/ 4 w 165"/>
                  <a:gd name="T37" fmla="*/ 54 h 496"/>
                  <a:gd name="T38" fmla="*/ 1 w 165"/>
                  <a:gd name="T39" fmla="*/ 55 h 496"/>
                  <a:gd name="T40" fmla="*/ 0 w 165"/>
                  <a:gd name="T41" fmla="*/ 53 h 496"/>
                  <a:gd name="T42" fmla="*/ 1 w 165"/>
                  <a:gd name="T43" fmla="*/ 50 h 496"/>
                  <a:gd name="T44" fmla="*/ 4 w 165"/>
                  <a:gd name="T45" fmla="*/ 49 h 496"/>
                  <a:gd name="T46" fmla="*/ 7 w 165"/>
                  <a:gd name="T47" fmla="*/ 49 h 496"/>
                  <a:gd name="T48" fmla="*/ 11 w 165"/>
                  <a:gd name="T49" fmla="*/ 48 h 496"/>
                  <a:gd name="T50" fmla="*/ 11 w 165"/>
                  <a:gd name="T51" fmla="*/ 46 h 496"/>
                  <a:gd name="T52" fmla="*/ 11 w 165"/>
                  <a:gd name="T53" fmla="*/ 42 h 496"/>
                  <a:gd name="T54" fmla="*/ 9 w 165"/>
                  <a:gd name="T55" fmla="*/ 36 h 496"/>
                  <a:gd name="T56" fmla="*/ 7 w 165"/>
                  <a:gd name="T57" fmla="*/ 32 h 496"/>
                  <a:gd name="T58" fmla="*/ 6 w 165"/>
                  <a:gd name="T59" fmla="*/ 27 h 496"/>
                  <a:gd name="T60" fmla="*/ 7 w 165"/>
                  <a:gd name="T61" fmla="*/ 23 h 496"/>
                  <a:gd name="T62" fmla="*/ 7 w 165"/>
                  <a:gd name="T63" fmla="*/ 16 h 49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5"/>
                  <a:gd name="T97" fmla="*/ 0 h 496"/>
                  <a:gd name="T98" fmla="*/ 165 w 165"/>
                  <a:gd name="T99" fmla="*/ 496 h 49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5" h="496">
                    <a:moveTo>
                      <a:pt x="67" y="143"/>
                    </a:moveTo>
                    <a:lnTo>
                      <a:pt x="78" y="70"/>
                    </a:lnTo>
                    <a:lnTo>
                      <a:pt x="101" y="16"/>
                    </a:lnTo>
                    <a:lnTo>
                      <a:pt x="146" y="0"/>
                    </a:lnTo>
                    <a:lnTo>
                      <a:pt x="165" y="24"/>
                    </a:lnTo>
                    <a:lnTo>
                      <a:pt x="160" y="70"/>
                    </a:lnTo>
                    <a:lnTo>
                      <a:pt x="124" y="132"/>
                    </a:lnTo>
                    <a:lnTo>
                      <a:pt x="106" y="207"/>
                    </a:lnTo>
                    <a:lnTo>
                      <a:pt x="100" y="265"/>
                    </a:lnTo>
                    <a:lnTo>
                      <a:pt x="101" y="290"/>
                    </a:lnTo>
                    <a:lnTo>
                      <a:pt x="121" y="332"/>
                    </a:lnTo>
                    <a:lnTo>
                      <a:pt x="132" y="370"/>
                    </a:lnTo>
                    <a:lnTo>
                      <a:pt x="132" y="416"/>
                    </a:lnTo>
                    <a:lnTo>
                      <a:pt x="129" y="437"/>
                    </a:lnTo>
                    <a:lnTo>
                      <a:pt x="135" y="454"/>
                    </a:lnTo>
                    <a:lnTo>
                      <a:pt x="132" y="473"/>
                    </a:lnTo>
                    <a:lnTo>
                      <a:pt x="113" y="475"/>
                    </a:lnTo>
                    <a:lnTo>
                      <a:pt x="75" y="475"/>
                    </a:lnTo>
                    <a:lnTo>
                      <a:pt x="33" y="484"/>
                    </a:lnTo>
                    <a:lnTo>
                      <a:pt x="11" y="496"/>
                    </a:lnTo>
                    <a:lnTo>
                      <a:pt x="0" y="479"/>
                    </a:lnTo>
                    <a:lnTo>
                      <a:pt x="9" y="452"/>
                    </a:lnTo>
                    <a:lnTo>
                      <a:pt x="36" y="439"/>
                    </a:lnTo>
                    <a:lnTo>
                      <a:pt x="67" y="439"/>
                    </a:lnTo>
                    <a:lnTo>
                      <a:pt x="95" y="433"/>
                    </a:lnTo>
                    <a:lnTo>
                      <a:pt x="101" y="418"/>
                    </a:lnTo>
                    <a:lnTo>
                      <a:pt x="96" y="380"/>
                    </a:lnTo>
                    <a:lnTo>
                      <a:pt x="84" y="326"/>
                    </a:lnTo>
                    <a:lnTo>
                      <a:pt x="62" y="286"/>
                    </a:lnTo>
                    <a:lnTo>
                      <a:pt x="58" y="244"/>
                    </a:lnTo>
                    <a:lnTo>
                      <a:pt x="62" y="206"/>
                    </a:lnTo>
                    <a:lnTo>
                      <a:pt x="67" y="143"/>
                    </a:lnTo>
                    <a:close/>
                  </a:path>
                </a:pathLst>
              </a:custGeom>
              <a:solidFill>
                <a:srgbClr val="000000"/>
              </a:solidFill>
              <a:ln w="9525">
                <a:noFill/>
                <a:round/>
                <a:headEnd/>
                <a:tailEnd/>
              </a:ln>
            </p:spPr>
            <p:txBody>
              <a:bodyPr/>
              <a:lstStyle/>
              <a:p>
                <a:endParaRPr lang="cs-CZ"/>
              </a:p>
            </p:txBody>
          </p:sp>
          <p:sp>
            <p:nvSpPr>
              <p:cNvPr id="11330" name="Freeform 320"/>
              <p:cNvSpPr>
                <a:spLocks/>
              </p:cNvSpPr>
              <p:nvPr/>
            </p:nvSpPr>
            <p:spPr bwMode="auto">
              <a:xfrm>
                <a:off x="4557" y="152"/>
                <a:ext cx="127" cy="161"/>
              </a:xfrm>
              <a:custGeom>
                <a:avLst/>
                <a:gdLst>
                  <a:gd name="T0" fmla="*/ 11 w 380"/>
                  <a:gd name="T1" fmla="*/ 43 h 482"/>
                  <a:gd name="T2" fmla="*/ 5 w 380"/>
                  <a:gd name="T3" fmla="*/ 43 h 482"/>
                  <a:gd name="T4" fmla="*/ 0 w 380"/>
                  <a:gd name="T5" fmla="*/ 45 h 482"/>
                  <a:gd name="T6" fmla="*/ 1 w 380"/>
                  <a:gd name="T7" fmla="*/ 49 h 482"/>
                  <a:gd name="T8" fmla="*/ 5 w 380"/>
                  <a:gd name="T9" fmla="*/ 50 h 482"/>
                  <a:gd name="T10" fmla="*/ 11 w 380"/>
                  <a:gd name="T11" fmla="*/ 50 h 482"/>
                  <a:gd name="T12" fmla="*/ 19 w 380"/>
                  <a:gd name="T13" fmla="*/ 51 h 482"/>
                  <a:gd name="T14" fmla="*/ 30 w 380"/>
                  <a:gd name="T15" fmla="*/ 53 h 482"/>
                  <a:gd name="T16" fmla="*/ 33 w 380"/>
                  <a:gd name="T17" fmla="*/ 54 h 482"/>
                  <a:gd name="T18" fmla="*/ 35 w 380"/>
                  <a:gd name="T19" fmla="*/ 52 h 482"/>
                  <a:gd name="T20" fmla="*/ 36 w 380"/>
                  <a:gd name="T21" fmla="*/ 46 h 482"/>
                  <a:gd name="T22" fmla="*/ 37 w 380"/>
                  <a:gd name="T23" fmla="*/ 28 h 482"/>
                  <a:gd name="T24" fmla="*/ 37 w 380"/>
                  <a:gd name="T25" fmla="*/ 20 h 482"/>
                  <a:gd name="T26" fmla="*/ 37 w 380"/>
                  <a:gd name="T27" fmla="*/ 13 h 482"/>
                  <a:gd name="T28" fmla="*/ 39 w 380"/>
                  <a:gd name="T29" fmla="*/ 11 h 482"/>
                  <a:gd name="T30" fmla="*/ 42 w 380"/>
                  <a:gd name="T31" fmla="*/ 7 h 482"/>
                  <a:gd name="T32" fmla="*/ 42 w 380"/>
                  <a:gd name="T33" fmla="*/ 5 h 482"/>
                  <a:gd name="T34" fmla="*/ 42 w 380"/>
                  <a:gd name="T35" fmla="*/ 0 h 482"/>
                  <a:gd name="T36" fmla="*/ 34 w 380"/>
                  <a:gd name="T37" fmla="*/ 8 h 482"/>
                  <a:gd name="T38" fmla="*/ 32 w 380"/>
                  <a:gd name="T39" fmla="*/ 13 h 482"/>
                  <a:gd name="T40" fmla="*/ 35 w 380"/>
                  <a:gd name="T41" fmla="*/ 16 h 482"/>
                  <a:gd name="T42" fmla="*/ 35 w 380"/>
                  <a:gd name="T43" fmla="*/ 27 h 482"/>
                  <a:gd name="T44" fmla="*/ 33 w 380"/>
                  <a:gd name="T45" fmla="*/ 35 h 482"/>
                  <a:gd name="T46" fmla="*/ 32 w 380"/>
                  <a:gd name="T47" fmla="*/ 42 h 482"/>
                  <a:gd name="T48" fmla="*/ 31 w 380"/>
                  <a:gd name="T49" fmla="*/ 46 h 482"/>
                  <a:gd name="T50" fmla="*/ 29 w 380"/>
                  <a:gd name="T51" fmla="*/ 49 h 482"/>
                  <a:gd name="T52" fmla="*/ 25 w 380"/>
                  <a:gd name="T53" fmla="*/ 47 h 482"/>
                  <a:gd name="T54" fmla="*/ 18 w 380"/>
                  <a:gd name="T55" fmla="*/ 45 h 482"/>
                  <a:gd name="T56" fmla="*/ 11 w 380"/>
                  <a:gd name="T57" fmla="*/ 43 h 48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80"/>
                  <a:gd name="T88" fmla="*/ 0 h 482"/>
                  <a:gd name="T89" fmla="*/ 380 w 380"/>
                  <a:gd name="T90" fmla="*/ 482 h 48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80" h="482">
                    <a:moveTo>
                      <a:pt x="100" y="386"/>
                    </a:moveTo>
                    <a:lnTo>
                      <a:pt x="46" y="386"/>
                    </a:lnTo>
                    <a:lnTo>
                      <a:pt x="0" y="401"/>
                    </a:lnTo>
                    <a:lnTo>
                      <a:pt x="9" y="442"/>
                    </a:lnTo>
                    <a:lnTo>
                      <a:pt x="41" y="450"/>
                    </a:lnTo>
                    <a:lnTo>
                      <a:pt x="103" y="445"/>
                    </a:lnTo>
                    <a:lnTo>
                      <a:pt x="173" y="455"/>
                    </a:lnTo>
                    <a:lnTo>
                      <a:pt x="269" y="478"/>
                    </a:lnTo>
                    <a:lnTo>
                      <a:pt x="300" y="482"/>
                    </a:lnTo>
                    <a:lnTo>
                      <a:pt x="315" y="463"/>
                    </a:lnTo>
                    <a:lnTo>
                      <a:pt x="327" y="416"/>
                    </a:lnTo>
                    <a:lnTo>
                      <a:pt x="336" y="247"/>
                    </a:lnTo>
                    <a:lnTo>
                      <a:pt x="336" y="176"/>
                    </a:lnTo>
                    <a:lnTo>
                      <a:pt x="333" y="120"/>
                    </a:lnTo>
                    <a:lnTo>
                      <a:pt x="354" y="96"/>
                    </a:lnTo>
                    <a:lnTo>
                      <a:pt x="375" y="65"/>
                    </a:lnTo>
                    <a:lnTo>
                      <a:pt x="378" y="42"/>
                    </a:lnTo>
                    <a:lnTo>
                      <a:pt x="380" y="0"/>
                    </a:lnTo>
                    <a:lnTo>
                      <a:pt x="301" y="75"/>
                    </a:lnTo>
                    <a:lnTo>
                      <a:pt x="289" y="116"/>
                    </a:lnTo>
                    <a:lnTo>
                      <a:pt x="310" y="147"/>
                    </a:lnTo>
                    <a:lnTo>
                      <a:pt x="310" y="242"/>
                    </a:lnTo>
                    <a:lnTo>
                      <a:pt x="300" y="312"/>
                    </a:lnTo>
                    <a:lnTo>
                      <a:pt x="291" y="373"/>
                    </a:lnTo>
                    <a:lnTo>
                      <a:pt x="278" y="415"/>
                    </a:lnTo>
                    <a:lnTo>
                      <a:pt x="262" y="442"/>
                    </a:lnTo>
                    <a:lnTo>
                      <a:pt x="220" y="425"/>
                    </a:lnTo>
                    <a:lnTo>
                      <a:pt x="162" y="404"/>
                    </a:lnTo>
                    <a:lnTo>
                      <a:pt x="100" y="386"/>
                    </a:lnTo>
                    <a:close/>
                  </a:path>
                </a:pathLst>
              </a:custGeom>
              <a:solidFill>
                <a:srgbClr val="000000"/>
              </a:solidFill>
              <a:ln w="9525">
                <a:noFill/>
                <a:round/>
                <a:headEnd/>
                <a:tailEnd/>
              </a:ln>
            </p:spPr>
            <p:txBody>
              <a:bodyPr/>
              <a:lstStyle/>
              <a:p>
                <a:endParaRPr lang="cs-CZ"/>
              </a:p>
            </p:txBody>
          </p:sp>
          <p:sp>
            <p:nvSpPr>
              <p:cNvPr id="11331" name="Freeform 321"/>
              <p:cNvSpPr>
                <a:spLocks/>
              </p:cNvSpPr>
              <p:nvPr/>
            </p:nvSpPr>
            <p:spPr bwMode="auto">
              <a:xfrm>
                <a:off x="4501" y="130"/>
                <a:ext cx="167" cy="173"/>
              </a:xfrm>
              <a:custGeom>
                <a:avLst/>
                <a:gdLst>
                  <a:gd name="T0" fmla="*/ 15 w 503"/>
                  <a:gd name="T1" fmla="*/ 51 h 518"/>
                  <a:gd name="T2" fmla="*/ 17 w 503"/>
                  <a:gd name="T3" fmla="*/ 54 h 518"/>
                  <a:gd name="T4" fmla="*/ 15 w 503"/>
                  <a:gd name="T5" fmla="*/ 57 h 518"/>
                  <a:gd name="T6" fmla="*/ 10 w 503"/>
                  <a:gd name="T7" fmla="*/ 58 h 518"/>
                  <a:gd name="T8" fmla="*/ 9 w 503"/>
                  <a:gd name="T9" fmla="*/ 53 h 518"/>
                  <a:gd name="T10" fmla="*/ 6 w 503"/>
                  <a:gd name="T11" fmla="*/ 44 h 518"/>
                  <a:gd name="T12" fmla="*/ 3 w 503"/>
                  <a:gd name="T13" fmla="*/ 35 h 518"/>
                  <a:gd name="T14" fmla="*/ 1 w 503"/>
                  <a:gd name="T15" fmla="*/ 27 h 518"/>
                  <a:gd name="T16" fmla="*/ 0 w 503"/>
                  <a:gd name="T17" fmla="*/ 21 h 518"/>
                  <a:gd name="T18" fmla="*/ 2 w 503"/>
                  <a:gd name="T19" fmla="*/ 17 h 518"/>
                  <a:gd name="T20" fmla="*/ 6 w 503"/>
                  <a:gd name="T21" fmla="*/ 13 h 518"/>
                  <a:gd name="T22" fmla="*/ 19 w 503"/>
                  <a:gd name="T23" fmla="*/ 9 h 518"/>
                  <a:gd name="T24" fmla="*/ 31 w 503"/>
                  <a:gd name="T25" fmla="*/ 7 h 518"/>
                  <a:gd name="T26" fmla="*/ 40 w 503"/>
                  <a:gd name="T27" fmla="*/ 5 h 518"/>
                  <a:gd name="T28" fmla="*/ 45 w 503"/>
                  <a:gd name="T29" fmla="*/ 3 h 518"/>
                  <a:gd name="T30" fmla="*/ 48 w 503"/>
                  <a:gd name="T31" fmla="*/ 2 h 518"/>
                  <a:gd name="T32" fmla="*/ 52 w 503"/>
                  <a:gd name="T33" fmla="*/ 0 h 518"/>
                  <a:gd name="T34" fmla="*/ 55 w 503"/>
                  <a:gd name="T35" fmla="*/ 2 h 518"/>
                  <a:gd name="T36" fmla="*/ 55 w 503"/>
                  <a:gd name="T37" fmla="*/ 5 h 518"/>
                  <a:gd name="T38" fmla="*/ 52 w 503"/>
                  <a:gd name="T39" fmla="*/ 8 h 518"/>
                  <a:gd name="T40" fmla="*/ 48 w 503"/>
                  <a:gd name="T41" fmla="*/ 10 h 518"/>
                  <a:gd name="T42" fmla="*/ 45 w 503"/>
                  <a:gd name="T43" fmla="*/ 8 h 518"/>
                  <a:gd name="T44" fmla="*/ 42 w 503"/>
                  <a:gd name="T45" fmla="*/ 7 h 518"/>
                  <a:gd name="T46" fmla="*/ 35 w 503"/>
                  <a:gd name="T47" fmla="*/ 9 h 518"/>
                  <a:gd name="T48" fmla="*/ 23 w 503"/>
                  <a:gd name="T49" fmla="*/ 12 h 518"/>
                  <a:gd name="T50" fmla="*/ 14 w 503"/>
                  <a:gd name="T51" fmla="*/ 15 h 518"/>
                  <a:gd name="T52" fmla="*/ 7 w 503"/>
                  <a:gd name="T53" fmla="*/ 18 h 518"/>
                  <a:gd name="T54" fmla="*/ 5 w 503"/>
                  <a:gd name="T55" fmla="*/ 20 h 518"/>
                  <a:gd name="T56" fmla="*/ 5 w 503"/>
                  <a:gd name="T57" fmla="*/ 23 h 518"/>
                  <a:gd name="T58" fmla="*/ 6 w 503"/>
                  <a:gd name="T59" fmla="*/ 29 h 518"/>
                  <a:gd name="T60" fmla="*/ 10 w 503"/>
                  <a:gd name="T61" fmla="*/ 38 h 518"/>
                  <a:gd name="T62" fmla="*/ 14 w 503"/>
                  <a:gd name="T63" fmla="*/ 47 h 518"/>
                  <a:gd name="T64" fmla="*/ 15 w 503"/>
                  <a:gd name="T65" fmla="*/ 51 h 51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03"/>
                  <a:gd name="T100" fmla="*/ 0 h 518"/>
                  <a:gd name="T101" fmla="*/ 503 w 503"/>
                  <a:gd name="T102" fmla="*/ 518 h 51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03" h="518">
                    <a:moveTo>
                      <a:pt x="140" y="462"/>
                    </a:moveTo>
                    <a:lnTo>
                      <a:pt x="152" y="486"/>
                    </a:lnTo>
                    <a:lnTo>
                      <a:pt x="140" y="511"/>
                    </a:lnTo>
                    <a:lnTo>
                      <a:pt x="92" y="518"/>
                    </a:lnTo>
                    <a:lnTo>
                      <a:pt x="83" y="476"/>
                    </a:lnTo>
                    <a:lnTo>
                      <a:pt x="53" y="399"/>
                    </a:lnTo>
                    <a:lnTo>
                      <a:pt x="26" y="314"/>
                    </a:lnTo>
                    <a:lnTo>
                      <a:pt x="5" y="245"/>
                    </a:lnTo>
                    <a:lnTo>
                      <a:pt x="0" y="188"/>
                    </a:lnTo>
                    <a:lnTo>
                      <a:pt x="14" y="152"/>
                    </a:lnTo>
                    <a:lnTo>
                      <a:pt x="51" y="120"/>
                    </a:lnTo>
                    <a:lnTo>
                      <a:pt x="172" y="82"/>
                    </a:lnTo>
                    <a:lnTo>
                      <a:pt x="283" y="63"/>
                    </a:lnTo>
                    <a:lnTo>
                      <a:pt x="363" y="45"/>
                    </a:lnTo>
                    <a:lnTo>
                      <a:pt x="414" y="30"/>
                    </a:lnTo>
                    <a:lnTo>
                      <a:pt x="441" y="14"/>
                    </a:lnTo>
                    <a:lnTo>
                      <a:pt x="476" y="0"/>
                    </a:lnTo>
                    <a:lnTo>
                      <a:pt x="503" y="14"/>
                    </a:lnTo>
                    <a:lnTo>
                      <a:pt x="497" y="45"/>
                    </a:lnTo>
                    <a:lnTo>
                      <a:pt x="473" y="74"/>
                    </a:lnTo>
                    <a:lnTo>
                      <a:pt x="441" y="87"/>
                    </a:lnTo>
                    <a:lnTo>
                      <a:pt x="408" y="74"/>
                    </a:lnTo>
                    <a:lnTo>
                      <a:pt x="382" y="66"/>
                    </a:lnTo>
                    <a:lnTo>
                      <a:pt x="315" y="84"/>
                    </a:lnTo>
                    <a:lnTo>
                      <a:pt x="211" y="108"/>
                    </a:lnTo>
                    <a:lnTo>
                      <a:pt x="126" y="135"/>
                    </a:lnTo>
                    <a:lnTo>
                      <a:pt x="62" y="158"/>
                    </a:lnTo>
                    <a:lnTo>
                      <a:pt x="45" y="179"/>
                    </a:lnTo>
                    <a:lnTo>
                      <a:pt x="42" y="204"/>
                    </a:lnTo>
                    <a:lnTo>
                      <a:pt x="56" y="261"/>
                    </a:lnTo>
                    <a:lnTo>
                      <a:pt x="87" y="344"/>
                    </a:lnTo>
                    <a:lnTo>
                      <a:pt x="124" y="420"/>
                    </a:lnTo>
                    <a:lnTo>
                      <a:pt x="140" y="462"/>
                    </a:lnTo>
                    <a:close/>
                  </a:path>
                </a:pathLst>
              </a:custGeom>
              <a:solidFill>
                <a:srgbClr val="000000"/>
              </a:solidFill>
              <a:ln w="9525">
                <a:noFill/>
                <a:round/>
                <a:headEnd/>
                <a:tailEnd/>
              </a:ln>
            </p:spPr>
            <p:txBody>
              <a:bodyPr/>
              <a:lstStyle/>
              <a:p>
                <a:endParaRPr lang="cs-CZ"/>
              </a:p>
            </p:txBody>
          </p:sp>
        </p:grpSp>
      </p:grpSp>
      <p:sp>
        <p:nvSpPr>
          <p:cNvPr id="11321" name="Text Box 322"/>
          <p:cNvSpPr txBox="1">
            <a:spLocks noChangeArrowheads="1"/>
          </p:cNvSpPr>
          <p:nvPr/>
        </p:nvSpPr>
        <p:spPr bwMode="auto">
          <a:xfrm>
            <a:off x="6550025" y="6513513"/>
            <a:ext cx="1296988" cy="336550"/>
          </a:xfrm>
          <a:prstGeom prst="rect">
            <a:avLst/>
          </a:prstGeom>
          <a:noFill/>
          <a:ln w="9525">
            <a:noFill/>
            <a:miter lim="800000"/>
            <a:headEnd/>
            <a:tailEnd/>
          </a:ln>
        </p:spPr>
        <p:txBody>
          <a:bodyPr wrap="none">
            <a:spAutoFit/>
          </a:bodyPr>
          <a:lstStyle/>
          <a:p>
            <a:pPr algn="ctr" eaLnBrk="0" hangingPunct="0"/>
            <a:r>
              <a:rPr lang="cs-CZ" sz="1600" b="1" i="1">
                <a:latin typeface="Times New Roman" pitchFamily="18" charset="0"/>
              </a:rPr>
              <a:t>Zpětná vazba</a:t>
            </a:r>
            <a:endParaRPr lang="cs-CZ" sz="1600">
              <a:latin typeface="Times New Roman" pitchFamily="18" charset="0"/>
            </a:endParaRPr>
          </a:p>
        </p:txBody>
      </p:sp>
      <p:sp>
        <p:nvSpPr>
          <p:cNvPr id="11322" name="Text Box 323"/>
          <p:cNvSpPr txBox="1">
            <a:spLocks noChangeArrowheads="1"/>
          </p:cNvSpPr>
          <p:nvPr/>
        </p:nvSpPr>
        <p:spPr bwMode="auto">
          <a:xfrm>
            <a:off x="2257425" y="6521450"/>
            <a:ext cx="1296988" cy="336550"/>
          </a:xfrm>
          <a:prstGeom prst="rect">
            <a:avLst/>
          </a:prstGeom>
          <a:noFill/>
          <a:ln w="9525">
            <a:noFill/>
            <a:miter lim="800000"/>
            <a:headEnd/>
            <a:tailEnd/>
          </a:ln>
        </p:spPr>
        <p:txBody>
          <a:bodyPr wrap="none">
            <a:spAutoFit/>
          </a:bodyPr>
          <a:lstStyle/>
          <a:p>
            <a:pPr algn="ctr" eaLnBrk="0" hangingPunct="0"/>
            <a:r>
              <a:rPr lang="cs-CZ" sz="1600" b="1" i="1">
                <a:latin typeface="Times New Roman" pitchFamily="18" charset="0"/>
              </a:rPr>
              <a:t>Zpětná vazba</a:t>
            </a:r>
            <a:endParaRPr lang="cs-CZ" sz="1600">
              <a:latin typeface="Times New Roman" pitchFamily="18" charset="0"/>
            </a:endParaRPr>
          </a:p>
        </p:txBody>
      </p:sp>
      <p:sp>
        <p:nvSpPr>
          <p:cNvPr id="11323" name="Line 324"/>
          <p:cNvSpPr>
            <a:spLocks noChangeShapeType="1"/>
          </p:cNvSpPr>
          <p:nvPr/>
        </p:nvSpPr>
        <p:spPr bwMode="auto">
          <a:xfrm>
            <a:off x="6172201" y="3409951"/>
            <a:ext cx="1216025" cy="2085975"/>
          </a:xfrm>
          <a:prstGeom prst="line">
            <a:avLst/>
          </a:prstGeom>
          <a:noFill/>
          <a:ln w="28575">
            <a:solidFill>
              <a:schemeClr val="tx1"/>
            </a:solidFill>
            <a:round/>
            <a:headEnd/>
            <a:tailEnd type="triangle" w="med" len="med"/>
          </a:ln>
        </p:spPr>
        <p:txBody>
          <a:bodyPr wrap="none" anchor="ctr"/>
          <a:lstStyle/>
          <a:p>
            <a:endParaRPr lang="cs-CZ"/>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1279"/>
                                        </p:tgtEl>
                                        <p:attrNameLst>
                                          <p:attrName>style.visibility</p:attrName>
                                        </p:attrNameLst>
                                      </p:cBhvr>
                                      <p:to>
                                        <p:strVal val="visible"/>
                                      </p:to>
                                    </p:set>
                                    <p:animEffect transition="in" filter="checkerboard(across)">
                                      <p:cBhvr>
                                        <p:cTn id="7" dur="500"/>
                                        <p:tgtEl>
                                          <p:spTgt spid="11279"/>
                                        </p:tgtEl>
                                      </p:cBhvr>
                                    </p:animEffect>
                                  </p:childTnLst>
                                </p:cTn>
                              </p:par>
                              <p:par>
                                <p:cTn id="8" presetID="5" presetClass="entr" presetSubtype="10" fill="hold" nodeType="withEffect">
                                  <p:stCondLst>
                                    <p:cond delay="0"/>
                                  </p:stCondLst>
                                  <p:childTnLst>
                                    <p:set>
                                      <p:cBhvr>
                                        <p:cTn id="9" dur="1" fill="hold">
                                          <p:stCondLst>
                                            <p:cond delay="0"/>
                                          </p:stCondLst>
                                        </p:cTn>
                                        <p:tgtEl>
                                          <p:spTgt spid="11268"/>
                                        </p:tgtEl>
                                        <p:attrNameLst>
                                          <p:attrName>style.visibility</p:attrName>
                                        </p:attrNameLst>
                                      </p:cBhvr>
                                      <p:to>
                                        <p:strVal val="visible"/>
                                      </p:to>
                                    </p:set>
                                    <p:animEffect transition="in" filter="checkerboard(across)">
                                      <p:cBhvr>
                                        <p:cTn id="10" dur="500"/>
                                        <p:tgtEl>
                                          <p:spTgt spid="11268"/>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11274"/>
                                        </p:tgtEl>
                                        <p:attrNameLst>
                                          <p:attrName>style.visibility</p:attrName>
                                        </p:attrNameLst>
                                      </p:cBhvr>
                                      <p:to>
                                        <p:strVal val="visible"/>
                                      </p:to>
                                    </p:set>
                                    <p:animEffect transition="in" filter="checkerboard(across)">
                                      <p:cBhvr>
                                        <p:cTn id="13" dur="500"/>
                                        <p:tgtEl>
                                          <p:spTgt spid="11274"/>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11318"/>
                                        </p:tgtEl>
                                        <p:attrNameLst>
                                          <p:attrName>style.visibility</p:attrName>
                                        </p:attrNameLst>
                                      </p:cBhvr>
                                      <p:to>
                                        <p:strVal val="visible"/>
                                      </p:to>
                                    </p:set>
                                    <p:animEffect transition="in" filter="checkerboard(across)">
                                      <p:cBhvr>
                                        <p:cTn id="18" dur="500"/>
                                        <p:tgtEl>
                                          <p:spTgt spid="11318"/>
                                        </p:tgtEl>
                                      </p:cBhvr>
                                    </p:animEffect>
                                  </p:childTnLst>
                                </p:cTn>
                              </p:par>
                              <p:par>
                                <p:cTn id="19" presetID="5" presetClass="entr" presetSubtype="10" fill="hold" nodeType="withEffect">
                                  <p:stCondLst>
                                    <p:cond delay="0"/>
                                  </p:stCondLst>
                                  <p:childTnLst>
                                    <p:set>
                                      <p:cBhvr>
                                        <p:cTn id="20" dur="1" fill="hold">
                                          <p:stCondLst>
                                            <p:cond delay="0"/>
                                          </p:stCondLst>
                                        </p:cTn>
                                        <p:tgtEl>
                                          <p:spTgt spid="11473"/>
                                        </p:tgtEl>
                                        <p:attrNameLst>
                                          <p:attrName>style.visibility</p:attrName>
                                        </p:attrNameLst>
                                      </p:cBhvr>
                                      <p:to>
                                        <p:strVal val="visible"/>
                                      </p:to>
                                    </p:set>
                                    <p:animEffect transition="in" filter="checkerboard(across)">
                                      <p:cBhvr>
                                        <p:cTn id="21" dur="500"/>
                                        <p:tgtEl>
                                          <p:spTgt spid="11473"/>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11278"/>
                                        </p:tgtEl>
                                        <p:attrNameLst>
                                          <p:attrName>style.visibility</p:attrName>
                                        </p:attrNameLst>
                                      </p:cBhvr>
                                      <p:to>
                                        <p:strVal val="visible"/>
                                      </p:to>
                                    </p:set>
                                    <p:animEffect transition="in" filter="checkerboard(across)">
                                      <p:cBhvr>
                                        <p:cTn id="26" dur="500"/>
                                        <p:tgtEl>
                                          <p:spTgt spid="11278"/>
                                        </p:tgtEl>
                                      </p:cBhvr>
                                    </p:animEffect>
                                  </p:childTnLst>
                                </p:cTn>
                              </p:par>
                              <p:par>
                                <p:cTn id="27" presetID="5" presetClass="entr" presetSubtype="10" fill="hold" grpId="0" nodeType="withEffect">
                                  <p:stCondLst>
                                    <p:cond delay="0"/>
                                  </p:stCondLst>
                                  <p:childTnLst>
                                    <p:set>
                                      <p:cBhvr>
                                        <p:cTn id="28" dur="1" fill="hold">
                                          <p:stCondLst>
                                            <p:cond delay="0"/>
                                          </p:stCondLst>
                                        </p:cTn>
                                        <p:tgtEl>
                                          <p:spTgt spid="11275"/>
                                        </p:tgtEl>
                                        <p:attrNameLst>
                                          <p:attrName>style.visibility</p:attrName>
                                        </p:attrNameLst>
                                      </p:cBhvr>
                                      <p:to>
                                        <p:strVal val="visible"/>
                                      </p:to>
                                    </p:set>
                                    <p:animEffect transition="in" filter="checkerboard(across)">
                                      <p:cBhvr>
                                        <p:cTn id="29" dur="500"/>
                                        <p:tgtEl>
                                          <p:spTgt spid="11275"/>
                                        </p:tgtEl>
                                      </p:cBhvr>
                                    </p:animEffect>
                                  </p:childTnLst>
                                </p:cTn>
                              </p:par>
                              <p:par>
                                <p:cTn id="30" presetID="5" presetClass="entr" presetSubtype="10" fill="hold" nodeType="withEffect">
                                  <p:stCondLst>
                                    <p:cond delay="0"/>
                                  </p:stCondLst>
                                  <p:childTnLst>
                                    <p:set>
                                      <p:cBhvr>
                                        <p:cTn id="31" dur="1" fill="hold">
                                          <p:stCondLst>
                                            <p:cond delay="0"/>
                                          </p:stCondLst>
                                        </p:cTn>
                                        <p:tgtEl>
                                          <p:spTgt spid="11269"/>
                                        </p:tgtEl>
                                        <p:attrNameLst>
                                          <p:attrName>style.visibility</p:attrName>
                                        </p:attrNameLst>
                                      </p:cBhvr>
                                      <p:to>
                                        <p:strVal val="visible"/>
                                      </p:to>
                                    </p:set>
                                    <p:animEffect transition="in" filter="checkerboard(across)">
                                      <p:cBhvr>
                                        <p:cTn id="32" dur="500"/>
                                        <p:tgtEl>
                                          <p:spTgt spid="11269"/>
                                        </p:tgtEl>
                                      </p:cBhvr>
                                    </p:animEffect>
                                  </p:childTnLst>
                                </p:cTn>
                              </p:par>
                              <p:par>
                                <p:cTn id="33" presetID="5" presetClass="entr" presetSubtype="10" fill="hold" nodeType="withEffect">
                                  <p:stCondLst>
                                    <p:cond delay="0"/>
                                  </p:stCondLst>
                                  <p:childTnLst>
                                    <p:set>
                                      <p:cBhvr>
                                        <p:cTn id="34" dur="1" fill="hold">
                                          <p:stCondLst>
                                            <p:cond delay="0"/>
                                          </p:stCondLst>
                                        </p:cTn>
                                        <p:tgtEl>
                                          <p:spTgt spid="11467"/>
                                        </p:tgtEl>
                                        <p:attrNameLst>
                                          <p:attrName>style.visibility</p:attrName>
                                        </p:attrNameLst>
                                      </p:cBhvr>
                                      <p:to>
                                        <p:strVal val="visible"/>
                                      </p:to>
                                    </p:set>
                                    <p:animEffect transition="in" filter="checkerboard(across)">
                                      <p:cBhvr>
                                        <p:cTn id="35" dur="500"/>
                                        <p:tgtEl>
                                          <p:spTgt spid="11467"/>
                                        </p:tgtEl>
                                      </p:cBhvr>
                                    </p:animEffect>
                                  </p:childTnLst>
                                </p:cTn>
                              </p:par>
                            </p:childTnLst>
                          </p:cTn>
                        </p:par>
                      </p:childTnLst>
                    </p:cTn>
                  </p:par>
                  <p:par>
                    <p:cTn id="36" fill="hold">
                      <p:stCondLst>
                        <p:cond delay="indefinite"/>
                      </p:stCondLst>
                      <p:childTnLst>
                        <p:par>
                          <p:cTn id="37" fill="hold">
                            <p:stCondLst>
                              <p:cond delay="0"/>
                            </p:stCondLst>
                            <p:childTnLst>
                              <p:par>
                                <p:cTn id="38" presetID="5" presetClass="entr" presetSubtype="10" fill="hold" grpId="0" nodeType="clickEffect">
                                  <p:stCondLst>
                                    <p:cond delay="0"/>
                                  </p:stCondLst>
                                  <p:childTnLst>
                                    <p:set>
                                      <p:cBhvr>
                                        <p:cTn id="39" dur="1" fill="hold">
                                          <p:stCondLst>
                                            <p:cond delay="0"/>
                                          </p:stCondLst>
                                        </p:cTn>
                                        <p:tgtEl>
                                          <p:spTgt spid="11317"/>
                                        </p:tgtEl>
                                        <p:attrNameLst>
                                          <p:attrName>style.visibility</p:attrName>
                                        </p:attrNameLst>
                                      </p:cBhvr>
                                      <p:to>
                                        <p:strVal val="visible"/>
                                      </p:to>
                                    </p:set>
                                    <p:animEffect transition="in" filter="checkerboard(across)">
                                      <p:cBhvr>
                                        <p:cTn id="40" dur="500"/>
                                        <p:tgtEl>
                                          <p:spTgt spid="11317"/>
                                        </p:tgtEl>
                                      </p:cBhvr>
                                    </p:animEffect>
                                  </p:childTnLst>
                                </p:cTn>
                              </p:par>
                              <p:par>
                                <p:cTn id="41" presetID="5" presetClass="entr" presetSubtype="10" fill="hold" grpId="0" nodeType="withEffect">
                                  <p:stCondLst>
                                    <p:cond delay="0"/>
                                  </p:stCondLst>
                                  <p:childTnLst>
                                    <p:set>
                                      <p:cBhvr>
                                        <p:cTn id="42" dur="1" fill="hold">
                                          <p:stCondLst>
                                            <p:cond delay="0"/>
                                          </p:stCondLst>
                                        </p:cTn>
                                        <p:tgtEl>
                                          <p:spTgt spid="11321"/>
                                        </p:tgtEl>
                                        <p:attrNameLst>
                                          <p:attrName>style.visibility</p:attrName>
                                        </p:attrNameLst>
                                      </p:cBhvr>
                                      <p:to>
                                        <p:strVal val="visible"/>
                                      </p:to>
                                    </p:set>
                                    <p:animEffect transition="in" filter="checkerboard(across)">
                                      <p:cBhvr>
                                        <p:cTn id="43" dur="500"/>
                                        <p:tgtEl>
                                          <p:spTgt spid="11321"/>
                                        </p:tgtEl>
                                      </p:cBhvr>
                                    </p:animEffect>
                                  </p:childTnLst>
                                </p:cTn>
                              </p:par>
                              <p:par>
                                <p:cTn id="44" presetID="5" presetClass="entr" presetSubtype="10" fill="hold" grpId="0" nodeType="withEffect">
                                  <p:stCondLst>
                                    <p:cond delay="0"/>
                                  </p:stCondLst>
                                  <p:childTnLst>
                                    <p:set>
                                      <p:cBhvr>
                                        <p:cTn id="45" dur="1" fill="hold">
                                          <p:stCondLst>
                                            <p:cond delay="0"/>
                                          </p:stCondLst>
                                        </p:cTn>
                                        <p:tgtEl>
                                          <p:spTgt spid="11322"/>
                                        </p:tgtEl>
                                        <p:attrNameLst>
                                          <p:attrName>style.visibility</p:attrName>
                                        </p:attrNameLst>
                                      </p:cBhvr>
                                      <p:to>
                                        <p:strVal val="visible"/>
                                      </p:to>
                                    </p:set>
                                    <p:animEffect transition="in" filter="checkerboard(across)">
                                      <p:cBhvr>
                                        <p:cTn id="46" dur="500"/>
                                        <p:tgtEl>
                                          <p:spTgt spid="11322"/>
                                        </p:tgtEl>
                                      </p:cBhvr>
                                    </p:animEffect>
                                  </p:childTnLst>
                                </p:cTn>
                              </p:par>
                            </p:childTnLst>
                          </p:cTn>
                        </p:par>
                      </p:childTnLst>
                    </p:cTn>
                  </p:par>
                  <p:par>
                    <p:cTn id="47" fill="hold">
                      <p:stCondLst>
                        <p:cond delay="indefinite"/>
                      </p:stCondLst>
                      <p:childTnLst>
                        <p:par>
                          <p:cTn id="48" fill="hold">
                            <p:stCondLst>
                              <p:cond delay="0"/>
                            </p:stCondLst>
                            <p:childTnLst>
                              <p:par>
                                <p:cTn id="49" presetID="5" presetClass="entr" presetSubtype="10" fill="hold" grpId="0" nodeType="clickEffect">
                                  <p:stCondLst>
                                    <p:cond delay="0"/>
                                  </p:stCondLst>
                                  <p:childTnLst>
                                    <p:set>
                                      <p:cBhvr>
                                        <p:cTn id="50" dur="1" fill="hold">
                                          <p:stCondLst>
                                            <p:cond delay="0"/>
                                          </p:stCondLst>
                                        </p:cTn>
                                        <p:tgtEl>
                                          <p:spTgt spid="11315"/>
                                        </p:tgtEl>
                                        <p:attrNameLst>
                                          <p:attrName>style.visibility</p:attrName>
                                        </p:attrNameLst>
                                      </p:cBhvr>
                                      <p:to>
                                        <p:strVal val="visible"/>
                                      </p:to>
                                    </p:set>
                                    <p:animEffect transition="in" filter="checkerboard(across)">
                                      <p:cBhvr>
                                        <p:cTn id="51" dur="500"/>
                                        <p:tgtEl>
                                          <p:spTgt spid="11315"/>
                                        </p:tgtEl>
                                      </p:cBhvr>
                                    </p:animEffect>
                                  </p:childTnLst>
                                </p:cTn>
                              </p:par>
                              <p:par>
                                <p:cTn id="52" presetID="5" presetClass="entr" presetSubtype="10" fill="hold" nodeType="withEffect">
                                  <p:stCondLst>
                                    <p:cond delay="0"/>
                                  </p:stCondLst>
                                  <p:childTnLst>
                                    <p:set>
                                      <p:cBhvr>
                                        <p:cTn id="53" dur="1" fill="hold">
                                          <p:stCondLst>
                                            <p:cond delay="0"/>
                                          </p:stCondLst>
                                        </p:cTn>
                                        <p:tgtEl>
                                          <p:spTgt spid="11272"/>
                                        </p:tgtEl>
                                        <p:attrNameLst>
                                          <p:attrName>style.visibility</p:attrName>
                                        </p:attrNameLst>
                                      </p:cBhvr>
                                      <p:to>
                                        <p:strVal val="visible"/>
                                      </p:to>
                                    </p:set>
                                    <p:animEffect transition="in" filter="checkerboard(across)">
                                      <p:cBhvr>
                                        <p:cTn id="54" dur="500"/>
                                        <p:tgtEl>
                                          <p:spTgt spid="11272"/>
                                        </p:tgtEl>
                                      </p:cBhvr>
                                    </p:animEffect>
                                  </p:childTnLst>
                                </p:cTn>
                              </p:par>
                            </p:childTnLst>
                          </p:cTn>
                        </p:par>
                      </p:childTnLst>
                    </p:cTn>
                  </p:par>
                  <p:par>
                    <p:cTn id="55" fill="hold">
                      <p:stCondLst>
                        <p:cond delay="indefinite"/>
                      </p:stCondLst>
                      <p:childTnLst>
                        <p:par>
                          <p:cTn id="56" fill="hold">
                            <p:stCondLst>
                              <p:cond delay="0"/>
                            </p:stCondLst>
                            <p:childTnLst>
                              <p:par>
                                <p:cTn id="57" presetID="5" presetClass="entr" presetSubtype="10" fill="hold" nodeType="clickEffect">
                                  <p:stCondLst>
                                    <p:cond delay="0"/>
                                  </p:stCondLst>
                                  <p:childTnLst>
                                    <p:set>
                                      <p:cBhvr>
                                        <p:cTn id="58" dur="1" fill="hold">
                                          <p:stCondLst>
                                            <p:cond delay="0"/>
                                          </p:stCondLst>
                                        </p:cTn>
                                        <p:tgtEl>
                                          <p:spTgt spid="11267"/>
                                        </p:tgtEl>
                                        <p:attrNameLst>
                                          <p:attrName>style.visibility</p:attrName>
                                        </p:attrNameLst>
                                      </p:cBhvr>
                                      <p:to>
                                        <p:strVal val="visible"/>
                                      </p:to>
                                    </p:set>
                                    <p:animEffect transition="in" filter="checkerboard(across)">
                                      <p:cBhvr>
                                        <p:cTn id="59" dur="500"/>
                                        <p:tgtEl>
                                          <p:spTgt spid="11267"/>
                                        </p:tgtEl>
                                      </p:cBhvr>
                                    </p:animEffect>
                                  </p:childTnLst>
                                </p:cTn>
                              </p:par>
                              <p:par>
                                <p:cTn id="60" presetID="5" presetClass="entr" presetSubtype="10" fill="hold" grpId="0" nodeType="withEffect">
                                  <p:stCondLst>
                                    <p:cond delay="0"/>
                                  </p:stCondLst>
                                  <p:childTnLst>
                                    <p:set>
                                      <p:cBhvr>
                                        <p:cTn id="61" dur="1" fill="hold">
                                          <p:stCondLst>
                                            <p:cond delay="0"/>
                                          </p:stCondLst>
                                        </p:cTn>
                                        <p:tgtEl>
                                          <p:spTgt spid="11291"/>
                                        </p:tgtEl>
                                        <p:attrNameLst>
                                          <p:attrName>style.visibility</p:attrName>
                                        </p:attrNameLst>
                                      </p:cBhvr>
                                      <p:to>
                                        <p:strVal val="visible"/>
                                      </p:to>
                                    </p:set>
                                    <p:animEffect transition="in" filter="checkerboard(across)">
                                      <p:cBhvr>
                                        <p:cTn id="62" dur="500"/>
                                        <p:tgtEl>
                                          <p:spTgt spid="11291"/>
                                        </p:tgtEl>
                                      </p:cBhvr>
                                    </p:animEffect>
                                  </p:childTnLst>
                                </p:cTn>
                              </p:par>
                              <p:par>
                                <p:cTn id="63" presetID="5" presetClass="entr" presetSubtype="10" fill="hold" grpId="0" nodeType="withEffect">
                                  <p:stCondLst>
                                    <p:cond delay="0"/>
                                  </p:stCondLst>
                                  <p:childTnLst>
                                    <p:set>
                                      <p:cBhvr>
                                        <p:cTn id="64" dur="1" fill="hold">
                                          <p:stCondLst>
                                            <p:cond delay="0"/>
                                          </p:stCondLst>
                                        </p:cTn>
                                        <p:tgtEl>
                                          <p:spTgt spid="11310"/>
                                        </p:tgtEl>
                                        <p:attrNameLst>
                                          <p:attrName>style.visibility</p:attrName>
                                        </p:attrNameLst>
                                      </p:cBhvr>
                                      <p:to>
                                        <p:strVal val="visible"/>
                                      </p:to>
                                    </p:set>
                                    <p:animEffect transition="in" filter="checkerboard(across)">
                                      <p:cBhvr>
                                        <p:cTn id="65" dur="500"/>
                                        <p:tgtEl>
                                          <p:spTgt spid="11310"/>
                                        </p:tgtEl>
                                      </p:cBhvr>
                                    </p:animEffect>
                                  </p:childTnLst>
                                </p:cTn>
                              </p:par>
                              <p:par>
                                <p:cTn id="66" presetID="5" presetClass="entr" presetSubtype="10" fill="hold" grpId="0" nodeType="withEffect">
                                  <p:stCondLst>
                                    <p:cond delay="0"/>
                                  </p:stCondLst>
                                  <p:childTnLst>
                                    <p:set>
                                      <p:cBhvr>
                                        <p:cTn id="67" dur="1" fill="hold">
                                          <p:stCondLst>
                                            <p:cond delay="0"/>
                                          </p:stCondLst>
                                        </p:cTn>
                                        <p:tgtEl>
                                          <p:spTgt spid="11302"/>
                                        </p:tgtEl>
                                        <p:attrNameLst>
                                          <p:attrName>style.visibility</p:attrName>
                                        </p:attrNameLst>
                                      </p:cBhvr>
                                      <p:to>
                                        <p:strVal val="visible"/>
                                      </p:to>
                                    </p:set>
                                    <p:animEffect transition="in" filter="checkerboard(across)">
                                      <p:cBhvr>
                                        <p:cTn id="68" dur="500"/>
                                        <p:tgtEl>
                                          <p:spTgt spid="11302"/>
                                        </p:tgtEl>
                                      </p:cBhvr>
                                    </p:animEffect>
                                  </p:childTnLst>
                                </p:cTn>
                              </p:par>
                            </p:childTnLst>
                          </p:cTn>
                        </p:par>
                      </p:childTnLst>
                    </p:cTn>
                  </p:par>
                  <p:par>
                    <p:cTn id="69" fill="hold">
                      <p:stCondLst>
                        <p:cond delay="indefinite"/>
                      </p:stCondLst>
                      <p:childTnLst>
                        <p:par>
                          <p:cTn id="70" fill="hold">
                            <p:stCondLst>
                              <p:cond delay="0"/>
                            </p:stCondLst>
                            <p:childTnLst>
                              <p:par>
                                <p:cTn id="71" presetID="5" presetClass="entr" presetSubtype="10" fill="hold" grpId="0" nodeType="clickEffect">
                                  <p:stCondLst>
                                    <p:cond delay="0"/>
                                  </p:stCondLst>
                                  <p:childTnLst>
                                    <p:set>
                                      <p:cBhvr>
                                        <p:cTn id="72" dur="1" fill="hold">
                                          <p:stCondLst>
                                            <p:cond delay="0"/>
                                          </p:stCondLst>
                                        </p:cTn>
                                        <p:tgtEl>
                                          <p:spTgt spid="11303"/>
                                        </p:tgtEl>
                                        <p:attrNameLst>
                                          <p:attrName>style.visibility</p:attrName>
                                        </p:attrNameLst>
                                      </p:cBhvr>
                                      <p:to>
                                        <p:strVal val="visible"/>
                                      </p:to>
                                    </p:set>
                                    <p:animEffect transition="in" filter="checkerboard(across)">
                                      <p:cBhvr>
                                        <p:cTn id="73" dur="500"/>
                                        <p:tgtEl>
                                          <p:spTgt spid="11303"/>
                                        </p:tgtEl>
                                      </p:cBhvr>
                                    </p:animEffect>
                                  </p:childTnLst>
                                </p:cTn>
                              </p:par>
                              <p:par>
                                <p:cTn id="74" presetID="5" presetClass="entr" presetSubtype="10" fill="hold" grpId="0" nodeType="withEffect">
                                  <p:stCondLst>
                                    <p:cond delay="0"/>
                                  </p:stCondLst>
                                  <p:childTnLst>
                                    <p:set>
                                      <p:cBhvr>
                                        <p:cTn id="75" dur="1" fill="hold">
                                          <p:stCondLst>
                                            <p:cond delay="0"/>
                                          </p:stCondLst>
                                        </p:cTn>
                                        <p:tgtEl>
                                          <p:spTgt spid="11311"/>
                                        </p:tgtEl>
                                        <p:attrNameLst>
                                          <p:attrName>style.visibility</p:attrName>
                                        </p:attrNameLst>
                                      </p:cBhvr>
                                      <p:to>
                                        <p:strVal val="visible"/>
                                      </p:to>
                                    </p:set>
                                    <p:animEffect transition="in" filter="checkerboard(across)">
                                      <p:cBhvr>
                                        <p:cTn id="76" dur="500"/>
                                        <p:tgtEl>
                                          <p:spTgt spid="11311"/>
                                        </p:tgtEl>
                                      </p:cBhvr>
                                    </p:animEffect>
                                  </p:childTnLst>
                                </p:cTn>
                              </p:par>
                              <p:par>
                                <p:cTn id="77" presetID="5" presetClass="entr" presetSubtype="10" fill="hold" grpId="0" nodeType="withEffect">
                                  <p:stCondLst>
                                    <p:cond delay="0"/>
                                  </p:stCondLst>
                                  <p:childTnLst>
                                    <p:set>
                                      <p:cBhvr>
                                        <p:cTn id="78" dur="1" fill="hold">
                                          <p:stCondLst>
                                            <p:cond delay="0"/>
                                          </p:stCondLst>
                                        </p:cTn>
                                        <p:tgtEl>
                                          <p:spTgt spid="11299"/>
                                        </p:tgtEl>
                                        <p:attrNameLst>
                                          <p:attrName>style.visibility</p:attrName>
                                        </p:attrNameLst>
                                      </p:cBhvr>
                                      <p:to>
                                        <p:strVal val="visible"/>
                                      </p:to>
                                    </p:set>
                                    <p:animEffect transition="in" filter="checkerboard(across)">
                                      <p:cBhvr>
                                        <p:cTn id="79" dur="500"/>
                                        <p:tgtEl>
                                          <p:spTgt spid="11299"/>
                                        </p:tgtEl>
                                      </p:cBhvr>
                                    </p:animEffect>
                                  </p:childTnLst>
                                </p:cTn>
                              </p:par>
                              <p:par>
                                <p:cTn id="80" presetID="5" presetClass="entr" presetSubtype="10" fill="hold" nodeType="withEffect">
                                  <p:stCondLst>
                                    <p:cond delay="0"/>
                                  </p:stCondLst>
                                  <p:childTnLst>
                                    <p:set>
                                      <p:cBhvr>
                                        <p:cTn id="81" dur="1" fill="hold">
                                          <p:stCondLst>
                                            <p:cond delay="0"/>
                                          </p:stCondLst>
                                        </p:cTn>
                                        <p:tgtEl>
                                          <p:spTgt spid="11462"/>
                                        </p:tgtEl>
                                        <p:attrNameLst>
                                          <p:attrName>style.visibility</p:attrName>
                                        </p:attrNameLst>
                                      </p:cBhvr>
                                      <p:to>
                                        <p:strVal val="visible"/>
                                      </p:to>
                                    </p:set>
                                    <p:animEffect transition="in" filter="checkerboard(across)">
                                      <p:cBhvr>
                                        <p:cTn id="82" dur="500"/>
                                        <p:tgtEl>
                                          <p:spTgt spid="11462"/>
                                        </p:tgtEl>
                                      </p:cBhvr>
                                    </p:animEffect>
                                  </p:childTnLst>
                                </p:cTn>
                              </p:par>
                            </p:childTnLst>
                          </p:cTn>
                        </p:par>
                      </p:childTnLst>
                    </p:cTn>
                  </p:par>
                  <p:par>
                    <p:cTn id="83" fill="hold">
                      <p:stCondLst>
                        <p:cond delay="indefinite"/>
                      </p:stCondLst>
                      <p:childTnLst>
                        <p:par>
                          <p:cTn id="84" fill="hold">
                            <p:stCondLst>
                              <p:cond delay="0"/>
                            </p:stCondLst>
                            <p:childTnLst>
                              <p:par>
                                <p:cTn id="85" presetID="5" presetClass="entr" presetSubtype="10" fill="hold" nodeType="clickEffect">
                                  <p:stCondLst>
                                    <p:cond delay="0"/>
                                  </p:stCondLst>
                                  <p:childTnLst>
                                    <p:set>
                                      <p:cBhvr>
                                        <p:cTn id="86" dur="1" fill="hold">
                                          <p:stCondLst>
                                            <p:cond delay="0"/>
                                          </p:stCondLst>
                                        </p:cTn>
                                        <p:tgtEl>
                                          <p:spTgt spid="11266"/>
                                        </p:tgtEl>
                                        <p:attrNameLst>
                                          <p:attrName>style.visibility</p:attrName>
                                        </p:attrNameLst>
                                      </p:cBhvr>
                                      <p:to>
                                        <p:strVal val="visible"/>
                                      </p:to>
                                    </p:set>
                                    <p:animEffect transition="in" filter="checkerboard(across)">
                                      <p:cBhvr>
                                        <p:cTn id="87" dur="500"/>
                                        <p:tgtEl>
                                          <p:spTgt spid="11266"/>
                                        </p:tgtEl>
                                      </p:cBhvr>
                                    </p:animEffect>
                                  </p:childTnLst>
                                </p:cTn>
                              </p:par>
                              <p:par>
                                <p:cTn id="88" presetID="5" presetClass="entr" presetSubtype="10" fill="hold" grpId="0" nodeType="withEffect">
                                  <p:stCondLst>
                                    <p:cond delay="0"/>
                                  </p:stCondLst>
                                  <p:childTnLst>
                                    <p:set>
                                      <p:cBhvr>
                                        <p:cTn id="89" dur="1" fill="hold">
                                          <p:stCondLst>
                                            <p:cond delay="0"/>
                                          </p:stCondLst>
                                        </p:cTn>
                                        <p:tgtEl>
                                          <p:spTgt spid="11300"/>
                                        </p:tgtEl>
                                        <p:attrNameLst>
                                          <p:attrName>style.visibility</p:attrName>
                                        </p:attrNameLst>
                                      </p:cBhvr>
                                      <p:to>
                                        <p:strVal val="visible"/>
                                      </p:to>
                                    </p:set>
                                    <p:animEffect transition="in" filter="checkerboard(across)">
                                      <p:cBhvr>
                                        <p:cTn id="90" dur="500"/>
                                        <p:tgtEl>
                                          <p:spTgt spid="11300"/>
                                        </p:tgtEl>
                                      </p:cBhvr>
                                    </p:animEffect>
                                  </p:childTnLst>
                                </p:cTn>
                              </p:par>
                              <p:par>
                                <p:cTn id="91" presetID="5" presetClass="entr" presetSubtype="10" fill="hold" grpId="0" nodeType="withEffect">
                                  <p:stCondLst>
                                    <p:cond delay="0"/>
                                  </p:stCondLst>
                                  <p:childTnLst>
                                    <p:set>
                                      <p:cBhvr>
                                        <p:cTn id="92" dur="1" fill="hold">
                                          <p:stCondLst>
                                            <p:cond delay="0"/>
                                          </p:stCondLst>
                                        </p:cTn>
                                        <p:tgtEl>
                                          <p:spTgt spid="11304"/>
                                        </p:tgtEl>
                                        <p:attrNameLst>
                                          <p:attrName>style.visibility</p:attrName>
                                        </p:attrNameLst>
                                      </p:cBhvr>
                                      <p:to>
                                        <p:strVal val="visible"/>
                                      </p:to>
                                    </p:set>
                                    <p:animEffect transition="in" filter="checkerboard(across)">
                                      <p:cBhvr>
                                        <p:cTn id="93" dur="500"/>
                                        <p:tgtEl>
                                          <p:spTgt spid="11304"/>
                                        </p:tgtEl>
                                      </p:cBhvr>
                                    </p:animEffect>
                                  </p:childTnLst>
                                </p:cTn>
                              </p:par>
                              <p:par>
                                <p:cTn id="94" presetID="5" presetClass="entr" presetSubtype="10" fill="hold" grpId="0" nodeType="withEffect">
                                  <p:stCondLst>
                                    <p:cond delay="0"/>
                                  </p:stCondLst>
                                  <p:childTnLst>
                                    <p:set>
                                      <p:cBhvr>
                                        <p:cTn id="95" dur="1" fill="hold">
                                          <p:stCondLst>
                                            <p:cond delay="0"/>
                                          </p:stCondLst>
                                        </p:cTn>
                                        <p:tgtEl>
                                          <p:spTgt spid="11312"/>
                                        </p:tgtEl>
                                        <p:attrNameLst>
                                          <p:attrName>style.visibility</p:attrName>
                                        </p:attrNameLst>
                                      </p:cBhvr>
                                      <p:to>
                                        <p:strVal val="visible"/>
                                      </p:to>
                                    </p:set>
                                    <p:animEffect transition="in" filter="checkerboard(across)">
                                      <p:cBhvr>
                                        <p:cTn id="96" dur="500"/>
                                        <p:tgtEl>
                                          <p:spTgt spid="11312"/>
                                        </p:tgtEl>
                                      </p:cBhvr>
                                    </p:animEffect>
                                  </p:childTnLst>
                                </p:cTn>
                              </p:par>
                            </p:childTnLst>
                          </p:cTn>
                        </p:par>
                      </p:childTnLst>
                    </p:cTn>
                  </p:par>
                  <p:par>
                    <p:cTn id="97" fill="hold">
                      <p:stCondLst>
                        <p:cond delay="indefinite"/>
                      </p:stCondLst>
                      <p:childTnLst>
                        <p:par>
                          <p:cTn id="98" fill="hold">
                            <p:stCondLst>
                              <p:cond delay="0"/>
                            </p:stCondLst>
                            <p:childTnLst>
                              <p:par>
                                <p:cTn id="99" presetID="5" presetClass="entr" presetSubtype="10" fill="hold" nodeType="clickEffect">
                                  <p:stCondLst>
                                    <p:cond delay="0"/>
                                  </p:stCondLst>
                                  <p:childTnLst>
                                    <p:set>
                                      <p:cBhvr>
                                        <p:cTn id="100" dur="1" fill="hold">
                                          <p:stCondLst>
                                            <p:cond delay="0"/>
                                          </p:stCondLst>
                                        </p:cTn>
                                        <p:tgtEl>
                                          <p:spTgt spid="2"/>
                                        </p:tgtEl>
                                        <p:attrNameLst>
                                          <p:attrName>style.visibility</p:attrName>
                                        </p:attrNameLst>
                                      </p:cBhvr>
                                      <p:to>
                                        <p:strVal val="visible"/>
                                      </p:to>
                                    </p:set>
                                    <p:animEffect transition="in" filter="checkerboard(across)">
                                      <p:cBhvr>
                                        <p:cTn id="101" dur="500"/>
                                        <p:tgtEl>
                                          <p:spTgt spid="2"/>
                                        </p:tgtEl>
                                      </p:cBhvr>
                                    </p:animEffect>
                                  </p:childTnLst>
                                </p:cTn>
                              </p:par>
                              <p:par>
                                <p:cTn id="102" presetID="5" presetClass="entr" presetSubtype="10" fill="hold" grpId="0" nodeType="withEffect">
                                  <p:stCondLst>
                                    <p:cond delay="0"/>
                                  </p:stCondLst>
                                  <p:childTnLst>
                                    <p:set>
                                      <p:cBhvr>
                                        <p:cTn id="103" dur="1" fill="hold">
                                          <p:stCondLst>
                                            <p:cond delay="0"/>
                                          </p:stCondLst>
                                        </p:cTn>
                                        <p:tgtEl>
                                          <p:spTgt spid="11284"/>
                                        </p:tgtEl>
                                        <p:attrNameLst>
                                          <p:attrName>style.visibility</p:attrName>
                                        </p:attrNameLst>
                                      </p:cBhvr>
                                      <p:to>
                                        <p:strVal val="visible"/>
                                      </p:to>
                                    </p:set>
                                    <p:animEffect transition="in" filter="checkerboard(across)">
                                      <p:cBhvr>
                                        <p:cTn id="104" dur="500"/>
                                        <p:tgtEl>
                                          <p:spTgt spid="11284"/>
                                        </p:tgtEl>
                                      </p:cBhvr>
                                    </p:animEffect>
                                  </p:childTnLst>
                                </p:cTn>
                              </p:par>
                              <p:par>
                                <p:cTn id="105" presetID="5" presetClass="entr" presetSubtype="10" fill="hold" grpId="0" nodeType="withEffect">
                                  <p:stCondLst>
                                    <p:cond delay="0"/>
                                  </p:stCondLst>
                                  <p:childTnLst>
                                    <p:set>
                                      <p:cBhvr>
                                        <p:cTn id="106" dur="1" fill="hold">
                                          <p:stCondLst>
                                            <p:cond delay="0"/>
                                          </p:stCondLst>
                                        </p:cTn>
                                        <p:tgtEl>
                                          <p:spTgt spid="11283"/>
                                        </p:tgtEl>
                                        <p:attrNameLst>
                                          <p:attrName>style.visibility</p:attrName>
                                        </p:attrNameLst>
                                      </p:cBhvr>
                                      <p:to>
                                        <p:strVal val="visible"/>
                                      </p:to>
                                    </p:set>
                                    <p:animEffect transition="in" filter="checkerboard(across)">
                                      <p:cBhvr>
                                        <p:cTn id="107" dur="500"/>
                                        <p:tgtEl>
                                          <p:spTgt spid="11283"/>
                                        </p:tgtEl>
                                      </p:cBhvr>
                                    </p:animEffect>
                                  </p:childTnLst>
                                </p:cTn>
                              </p:par>
                              <p:par>
                                <p:cTn id="108" presetID="5" presetClass="entr" presetSubtype="10" fill="hold" grpId="0" nodeType="withEffect">
                                  <p:stCondLst>
                                    <p:cond delay="0"/>
                                  </p:stCondLst>
                                  <p:childTnLst>
                                    <p:set>
                                      <p:cBhvr>
                                        <p:cTn id="109" dur="1" fill="hold">
                                          <p:stCondLst>
                                            <p:cond delay="0"/>
                                          </p:stCondLst>
                                        </p:cTn>
                                        <p:tgtEl>
                                          <p:spTgt spid="11293"/>
                                        </p:tgtEl>
                                        <p:attrNameLst>
                                          <p:attrName>style.visibility</p:attrName>
                                        </p:attrNameLst>
                                      </p:cBhvr>
                                      <p:to>
                                        <p:strVal val="visible"/>
                                      </p:to>
                                    </p:set>
                                    <p:animEffect transition="in" filter="checkerboard(across)">
                                      <p:cBhvr>
                                        <p:cTn id="110" dur="500"/>
                                        <p:tgtEl>
                                          <p:spTgt spid="11293"/>
                                        </p:tgtEl>
                                      </p:cBhvr>
                                    </p:animEffect>
                                  </p:childTnLst>
                                </p:cTn>
                              </p:par>
                              <p:par>
                                <p:cTn id="111" presetID="5" presetClass="entr" presetSubtype="10" fill="hold" grpId="0" nodeType="withEffect">
                                  <p:stCondLst>
                                    <p:cond delay="0"/>
                                  </p:stCondLst>
                                  <p:childTnLst>
                                    <p:set>
                                      <p:cBhvr>
                                        <p:cTn id="112" dur="1" fill="hold">
                                          <p:stCondLst>
                                            <p:cond delay="0"/>
                                          </p:stCondLst>
                                        </p:cTn>
                                        <p:tgtEl>
                                          <p:spTgt spid="11301"/>
                                        </p:tgtEl>
                                        <p:attrNameLst>
                                          <p:attrName>style.visibility</p:attrName>
                                        </p:attrNameLst>
                                      </p:cBhvr>
                                      <p:to>
                                        <p:strVal val="visible"/>
                                      </p:to>
                                    </p:set>
                                    <p:animEffect transition="in" filter="checkerboard(across)">
                                      <p:cBhvr>
                                        <p:cTn id="113" dur="500"/>
                                        <p:tgtEl>
                                          <p:spTgt spid="11301"/>
                                        </p:tgtEl>
                                      </p:cBhvr>
                                    </p:animEffect>
                                  </p:childTnLst>
                                </p:cTn>
                              </p:par>
                              <p:par>
                                <p:cTn id="114" presetID="5" presetClass="entr" presetSubtype="10" fill="hold" grpId="0" nodeType="withEffect">
                                  <p:stCondLst>
                                    <p:cond delay="0"/>
                                  </p:stCondLst>
                                  <p:childTnLst>
                                    <p:set>
                                      <p:cBhvr>
                                        <p:cTn id="115" dur="1" fill="hold">
                                          <p:stCondLst>
                                            <p:cond delay="0"/>
                                          </p:stCondLst>
                                        </p:cTn>
                                        <p:tgtEl>
                                          <p:spTgt spid="11298"/>
                                        </p:tgtEl>
                                        <p:attrNameLst>
                                          <p:attrName>style.visibility</p:attrName>
                                        </p:attrNameLst>
                                      </p:cBhvr>
                                      <p:to>
                                        <p:strVal val="visible"/>
                                      </p:to>
                                    </p:set>
                                    <p:animEffect transition="in" filter="checkerboard(across)">
                                      <p:cBhvr>
                                        <p:cTn id="116" dur="500"/>
                                        <p:tgtEl>
                                          <p:spTgt spid="11298"/>
                                        </p:tgtEl>
                                      </p:cBhvr>
                                    </p:animEffect>
                                  </p:childTnLst>
                                </p:cTn>
                              </p:par>
                            </p:childTnLst>
                          </p:cTn>
                        </p:par>
                      </p:childTnLst>
                    </p:cTn>
                  </p:par>
                  <p:par>
                    <p:cTn id="117" fill="hold">
                      <p:stCondLst>
                        <p:cond delay="indefinite"/>
                      </p:stCondLst>
                      <p:childTnLst>
                        <p:par>
                          <p:cTn id="118" fill="hold">
                            <p:stCondLst>
                              <p:cond delay="0"/>
                            </p:stCondLst>
                            <p:childTnLst>
                              <p:par>
                                <p:cTn id="119" presetID="5" presetClass="entr" presetSubtype="10" fill="hold" grpId="0" nodeType="clickEffect">
                                  <p:stCondLst>
                                    <p:cond delay="0"/>
                                  </p:stCondLst>
                                  <p:childTnLst>
                                    <p:set>
                                      <p:cBhvr>
                                        <p:cTn id="120" dur="1" fill="hold">
                                          <p:stCondLst>
                                            <p:cond delay="0"/>
                                          </p:stCondLst>
                                        </p:cTn>
                                        <p:tgtEl>
                                          <p:spTgt spid="11294"/>
                                        </p:tgtEl>
                                        <p:attrNameLst>
                                          <p:attrName>style.visibility</p:attrName>
                                        </p:attrNameLst>
                                      </p:cBhvr>
                                      <p:to>
                                        <p:strVal val="visible"/>
                                      </p:to>
                                    </p:set>
                                    <p:animEffect transition="in" filter="checkerboard(across)">
                                      <p:cBhvr>
                                        <p:cTn id="121" dur="500"/>
                                        <p:tgtEl>
                                          <p:spTgt spid="11294"/>
                                        </p:tgtEl>
                                      </p:cBhvr>
                                    </p:animEffect>
                                  </p:childTnLst>
                                </p:cTn>
                              </p:par>
                              <p:par>
                                <p:cTn id="122" presetID="5" presetClass="entr" presetSubtype="10" fill="hold" grpId="0" nodeType="withEffect">
                                  <p:stCondLst>
                                    <p:cond delay="0"/>
                                  </p:stCondLst>
                                  <p:childTnLst>
                                    <p:set>
                                      <p:cBhvr>
                                        <p:cTn id="123" dur="1" fill="hold">
                                          <p:stCondLst>
                                            <p:cond delay="0"/>
                                          </p:stCondLst>
                                        </p:cTn>
                                        <p:tgtEl>
                                          <p:spTgt spid="11292"/>
                                        </p:tgtEl>
                                        <p:attrNameLst>
                                          <p:attrName>style.visibility</p:attrName>
                                        </p:attrNameLst>
                                      </p:cBhvr>
                                      <p:to>
                                        <p:strVal val="visible"/>
                                      </p:to>
                                    </p:set>
                                    <p:animEffect transition="in" filter="checkerboard(across)">
                                      <p:cBhvr>
                                        <p:cTn id="124" dur="500"/>
                                        <p:tgtEl>
                                          <p:spTgt spid="11292"/>
                                        </p:tgtEl>
                                      </p:cBhvr>
                                    </p:animEffect>
                                  </p:childTnLst>
                                </p:cTn>
                              </p:par>
                              <p:par>
                                <p:cTn id="125" presetID="5" presetClass="entr" presetSubtype="10" fill="hold" grpId="0" nodeType="withEffect">
                                  <p:stCondLst>
                                    <p:cond delay="0"/>
                                  </p:stCondLst>
                                  <p:childTnLst>
                                    <p:set>
                                      <p:cBhvr>
                                        <p:cTn id="126" dur="1" fill="hold">
                                          <p:stCondLst>
                                            <p:cond delay="0"/>
                                          </p:stCondLst>
                                        </p:cTn>
                                        <p:tgtEl>
                                          <p:spTgt spid="11309"/>
                                        </p:tgtEl>
                                        <p:attrNameLst>
                                          <p:attrName>style.visibility</p:attrName>
                                        </p:attrNameLst>
                                      </p:cBhvr>
                                      <p:to>
                                        <p:strVal val="visible"/>
                                      </p:to>
                                    </p:set>
                                    <p:animEffect transition="in" filter="checkerboard(across)">
                                      <p:cBhvr>
                                        <p:cTn id="127" dur="500"/>
                                        <p:tgtEl>
                                          <p:spTgt spid="11309"/>
                                        </p:tgtEl>
                                      </p:cBhvr>
                                    </p:animEffect>
                                  </p:childTnLst>
                                </p:cTn>
                              </p:par>
                              <p:par>
                                <p:cTn id="128" presetID="5" presetClass="entr" presetSubtype="10" fill="hold" grpId="0" nodeType="withEffect">
                                  <p:stCondLst>
                                    <p:cond delay="0"/>
                                  </p:stCondLst>
                                  <p:childTnLst>
                                    <p:set>
                                      <p:cBhvr>
                                        <p:cTn id="129" dur="1" fill="hold">
                                          <p:stCondLst>
                                            <p:cond delay="0"/>
                                          </p:stCondLst>
                                        </p:cTn>
                                        <p:tgtEl>
                                          <p:spTgt spid="11323"/>
                                        </p:tgtEl>
                                        <p:attrNameLst>
                                          <p:attrName>style.visibility</p:attrName>
                                        </p:attrNameLst>
                                      </p:cBhvr>
                                      <p:to>
                                        <p:strVal val="visible"/>
                                      </p:to>
                                    </p:set>
                                    <p:animEffect transition="in" filter="checkerboard(across)">
                                      <p:cBhvr>
                                        <p:cTn id="130" dur="500"/>
                                        <p:tgtEl>
                                          <p:spTgt spid="11323"/>
                                        </p:tgtEl>
                                      </p:cBhvr>
                                    </p:animEffect>
                                  </p:childTnLst>
                                </p:cTn>
                              </p:par>
                            </p:childTnLst>
                          </p:cTn>
                        </p:par>
                      </p:childTnLst>
                    </p:cTn>
                  </p:par>
                  <p:par>
                    <p:cTn id="131" fill="hold">
                      <p:stCondLst>
                        <p:cond delay="indefinite"/>
                      </p:stCondLst>
                      <p:childTnLst>
                        <p:par>
                          <p:cTn id="132" fill="hold">
                            <p:stCondLst>
                              <p:cond delay="0"/>
                            </p:stCondLst>
                            <p:childTnLst>
                              <p:par>
                                <p:cTn id="133" presetID="5" presetClass="entr" presetSubtype="10" fill="hold" grpId="0" nodeType="clickEffect">
                                  <p:stCondLst>
                                    <p:cond delay="0"/>
                                  </p:stCondLst>
                                  <p:childTnLst>
                                    <p:set>
                                      <p:cBhvr>
                                        <p:cTn id="134" dur="1" fill="hold">
                                          <p:stCondLst>
                                            <p:cond delay="0"/>
                                          </p:stCondLst>
                                        </p:cTn>
                                        <p:tgtEl>
                                          <p:spTgt spid="11314"/>
                                        </p:tgtEl>
                                        <p:attrNameLst>
                                          <p:attrName>style.visibility</p:attrName>
                                        </p:attrNameLst>
                                      </p:cBhvr>
                                      <p:to>
                                        <p:strVal val="visible"/>
                                      </p:to>
                                    </p:set>
                                    <p:animEffect transition="in" filter="checkerboard(across)">
                                      <p:cBhvr>
                                        <p:cTn id="135" dur="500"/>
                                        <p:tgtEl>
                                          <p:spTgt spid="11314"/>
                                        </p:tgtEl>
                                      </p:cBhvr>
                                    </p:animEffect>
                                  </p:childTnLst>
                                </p:cTn>
                              </p:par>
                              <p:par>
                                <p:cTn id="136" presetID="5" presetClass="entr" presetSubtype="10" fill="hold" grpId="0" nodeType="withEffect">
                                  <p:stCondLst>
                                    <p:cond delay="0"/>
                                  </p:stCondLst>
                                  <p:childTnLst>
                                    <p:set>
                                      <p:cBhvr>
                                        <p:cTn id="137" dur="1" fill="hold">
                                          <p:stCondLst>
                                            <p:cond delay="0"/>
                                          </p:stCondLst>
                                        </p:cTn>
                                        <p:tgtEl>
                                          <p:spTgt spid="11290"/>
                                        </p:tgtEl>
                                        <p:attrNameLst>
                                          <p:attrName>style.visibility</p:attrName>
                                        </p:attrNameLst>
                                      </p:cBhvr>
                                      <p:to>
                                        <p:strVal val="visible"/>
                                      </p:to>
                                    </p:set>
                                    <p:animEffect transition="in" filter="checkerboard(across)">
                                      <p:cBhvr>
                                        <p:cTn id="138" dur="500"/>
                                        <p:tgtEl>
                                          <p:spTgt spid="11290"/>
                                        </p:tgtEl>
                                      </p:cBhvr>
                                    </p:animEffect>
                                  </p:childTnLst>
                                </p:cTn>
                              </p:par>
                              <p:par>
                                <p:cTn id="139" presetID="5" presetClass="entr" presetSubtype="10" fill="hold" grpId="0" nodeType="withEffect">
                                  <p:stCondLst>
                                    <p:cond delay="0"/>
                                  </p:stCondLst>
                                  <p:childTnLst>
                                    <p:set>
                                      <p:cBhvr>
                                        <p:cTn id="140" dur="1" fill="hold">
                                          <p:stCondLst>
                                            <p:cond delay="0"/>
                                          </p:stCondLst>
                                        </p:cTn>
                                        <p:tgtEl>
                                          <p:spTgt spid="11295"/>
                                        </p:tgtEl>
                                        <p:attrNameLst>
                                          <p:attrName>style.visibility</p:attrName>
                                        </p:attrNameLst>
                                      </p:cBhvr>
                                      <p:to>
                                        <p:strVal val="visible"/>
                                      </p:to>
                                    </p:set>
                                    <p:animEffect transition="in" filter="checkerboard(across)">
                                      <p:cBhvr>
                                        <p:cTn id="141" dur="500"/>
                                        <p:tgtEl>
                                          <p:spTgt spid="11295"/>
                                        </p:tgtEl>
                                      </p:cBhvr>
                                    </p:animEffect>
                                  </p:childTnLst>
                                </p:cTn>
                              </p:par>
                            </p:childTnLst>
                          </p:cTn>
                        </p:par>
                      </p:childTnLst>
                    </p:cTn>
                  </p:par>
                  <p:par>
                    <p:cTn id="142" fill="hold">
                      <p:stCondLst>
                        <p:cond delay="indefinite"/>
                      </p:stCondLst>
                      <p:childTnLst>
                        <p:par>
                          <p:cTn id="143" fill="hold">
                            <p:stCondLst>
                              <p:cond delay="0"/>
                            </p:stCondLst>
                            <p:childTnLst>
                              <p:par>
                                <p:cTn id="144" presetID="5" presetClass="entr" presetSubtype="10" fill="hold" nodeType="clickEffect">
                                  <p:stCondLst>
                                    <p:cond delay="0"/>
                                  </p:stCondLst>
                                  <p:childTnLst>
                                    <p:set>
                                      <p:cBhvr>
                                        <p:cTn id="145" dur="1" fill="hold">
                                          <p:stCondLst>
                                            <p:cond delay="0"/>
                                          </p:stCondLst>
                                        </p:cTn>
                                        <p:tgtEl>
                                          <p:spTgt spid="19"/>
                                        </p:tgtEl>
                                        <p:attrNameLst>
                                          <p:attrName>style.visibility</p:attrName>
                                        </p:attrNameLst>
                                      </p:cBhvr>
                                      <p:to>
                                        <p:strVal val="visible"/>
                                      </p:to>
                                    </p:set>
                                    <p:animEffect transition="in" filter="checkerboard(across)">
                                      <p:cBhvr>
                                        <p:cTn id="146" dur="500"/>
                                        <p:tgtEl>
                                          <p:spTgt spid="19"/>
                                        </p:tgtEl>
                                      </p:cBhvr>
                                    </p:animEffect>
                                  </p:childTnLst>
                                </p:cTn>
                              </p:par>
                              <p:par>
                                <p:cTn id="147" presetID="5" presetClass="entr" presetSubtype="10" fill="hold" grpId="0" nodeType="withEffect">
                                  <p:stCondLst>
                                    <p:cond delay="0"/>
                                  </p:stCondLst>
                                  <p:childTnLst>
                                    <p:set>
                                      <p:cBhvr>
                                        <p:cTn id="148" dur="1" fill="hold">
                                          <p:stCondLst>
                                            <p:cond delay="0"/>
                                          </p:stCondLst>
                                        </p:cTn>
                                        <p:tgtEl>
                                          <p:spTgt spid="11296"/>
                                        </p:tgtEl>
                                        <p:attrNameLst>
                                          <p:attrName>style.visibility</p:attrName>
                                        </p:attrNameLst>
                                      </p:cBhvr>
                                      <p:to>
                                        <p:strVal val="visible"/>
                                      </p:to>
                                    </p:set>
                                    <p:animEffect transition="in" filter="checkerboard(across)">
                                      <p:cBhvr>
                                        <p:cTn id="149" dur="500"/>
                                        <p:tgtEl>
                                          <p:spTgt spid="11296"/>
                                        </p:tgtEl>
                                      </p:cBhvr>
                                    </p:animEffect>
                                  </p:childTnLst>
                                </p:cTn>
                              </p:par>
                              <p:par>
                                <p:cTn id="150" presetID="5" presetClass="entr" presetSubtype="10" fill="hold" grpId="0" nodeType="withEffect">
                                  <p:stCondLst>
                                    <p:cond delay="0"/>
                                  </p:stCondLst>
                                  <p:childTnLst>
                                    <p:set>
                                      <p:cBhvr>
                                        <p:cTn id="151" dur="1" fill="hold">
                                          <p:stCondLst>
                                            <p:cond delay="0"/>
                                          </p:stCondLst>
                                        </p:cTn>
                                        <p:tgtEl>
                                          <p:spTgt spid="11287"/>
                                        </p:tgtEl>
                                        <p:attrNameLst>
                                          <p:attrName>style.visibility</p:attrName>
                                        </p:attrNameLst>
                                      </p:cBhvr>
                                      <p:to>
                                        <p:strVal val="visible"/>
                                      </p:to>
                                    </p:set>
                                    <p:animEffect transition="in" filter="checkerboard(across)">
                                      <p:cBhvr>
                                        <p:cTn id="152" dur="500"/>
                                        <p:tgtEl>
                                          <p:spTgt spid="11287"/>
                                        </p:tgtEl>
                                      </p:cBhvr>
                                    </p:animEffect>
                                  </p:childTnLst>
                                </p:cTn>
                              </p:par>
                              <p:par>
                                <p:cTn id="153" presetID="5" presetClass="entr" presetSubtype="10" fill="hold" grpId="0" nodeType="withEffect">
                                  <p:stCondLst>
                                    <p:cond delay="0"/>
                                  </p:stCondLst>
                                  <p:childTnLst>
                                    <p:set>
                                      <p:cBhvr>
                                        <p:cTn id="154" dur="1" fill="hold">
                                          <p:stCondLst>
                                            <p:cond delay="0"/>
                                          </p:stCondLst>
                                        </p:cTn>
                                        <p:tgtEl>
                                          <p:spTgt spid="11305"/>
                                        </p:tgtEl>
                                        <p:attrNameLst>
                                          <p:attrName>style.visibility</p:attrName>
                                        </p:attrNameLst>
                                      </p:cBhvr>
                                      <p:to>
                                        <p:strVal val="visible"/>
                                      </p:to>
                                    </p:set>
                                    <p:animEffect transition="in" filter="checkerboard(across)">
                                      <p:cBhvr>
                                        <p:cTn id="155" dur="500"/>
                                        <p:tgtEl>
                                          <p:spTgt spid="11305"/>
                                        </p:tgtEl>
                                      </p:cBhvr>
                                    </p:animEffect>
                                  </p:childTnLst>
                                </p:cTn>
                              </p:par>
                              <p:par>
                                <p:cTn id="156" presetID="5" presetClass="entr" presetSubtype="10" fill="hold" grpId="0" nodeType="withEffect">
                                  <p:stCondLst>
                                    <p:cond delay="0"/>
                                  </p:stCondLst>
                                  <p:childTnLst>
                                    <p:set>
                                      <p:cBhvr>
                                        <p:cTn id="157" dur="1" fill="hold">
                                          <p:stCondLst>
                                            <p:cond delay="0"/>
                                          </p:stCondLst>
                                        </p:cTn>
                                        <p:tgtEl>
                                          <p:spTgt spid="11286"/>
                                        </p:tgtEl>
                                        <p:attrNameLst>
                                          <p:attrName>style.visibility</p:attrName>
                                        </p:attrNameLst>
                                      </p:cBhvr>
                                      <p:to>
                                        <p:strVal val="visible"/>
                                      </p:to>
                                    </p:set>
                                    <p:animEffect transition="in" filter="checkerboard(across)">
                                      <p:cBhvr>
                                        <p:cTn id="158" dur="500"/>
                                        <p:tgtEl>
                                          <p:spTgt spid="11286"/>
                                        </p:tgtEl>
                                      </p:cBhvr>
                                    </p:animEffect>
                                  </p:childTnLst>
                                </p:cTn>
                              </p:par>
                            </p:childTnLst>
                          </p:cTn>
                        </p:par>
                      </p:childTnLst>
                    </p:cTn>
                  </p:par>
                  <p:par>
                    <p:cTn id="159" fill="hold">
                      <p:stCondLst>
                        <p:cond delay="indefinite"/>
                      </p:stCondLst>
                      <p:childTnLst>
                        <p:par>
                          <p:cTn id="160" fill="hold">
                            <p:stCondLst>
                              <p:cond delay="0"/>
                            </p:stCondLst>
                            <p:childTnLst>
                              <p:par>
                                <p:cTn id="161" presetID="5" presetClass="entr" presetSubtype="10" fill="hold" grpId="0" nodeType="clickEffect">
                                  <p:stCondLst>
                                    <p:cond delay="0"/>
                                  </p:stCondLst>
                                  <p:childTnLst>
                                    <p:set>
                                      <p:cBhvr>
                                        <p:cTn id="162" dur="1" fill="hold">
                                          <p:stCondLst>
                                            <p:cond delay="0"/>
                                          </p:stCondLst>
                                        </p:cTn>
                                        <p:tgtEl>
                                          <p:spTgt spid="11282"/>
                                        </p:tgtEl>
                                        <p:attrNameLst>
                                          <p:attrName>style.visibility</p:attrName>
                                        </p:attrNameLst>
                                      </p:cBhvr>
                                      <p:to>
                                        <p:strVal val="visible"/>
                                      </p:to>
                                    </p:set>
                                    <p:animEffect transition="in" filter="checkerboard(across)">
                                      <p:cBhvr>
                                        <p:cTn id="163" dur="500"/>
                                        <p:tgtEl>
                                          <p:spTgt spid="11282"/>
                                        </p:tgtEl>
                                      </p:cBhvr>
                                    </p:animEffect>
                                  </p:childTnLst>
                                </p:cTn>
                              </p:par>
                              <p:par>
                                <p:cTn id="164" presetID="5" presetClass="entr" presetSubtype="10" fill="hold" grpId="0" nodeType="withEffect">
                                  <p:stCondLst>
                                    <p:cond delay="0"/>
                                  </p:stCondLst>
                                  <p:childTnLst>
                                    <p:set>
                                      <p:cBhvr>
                                        <p:cTn id="165" dur="1" fill="hold">
                                          <p:stCondLst>
                                            <p:cond delay="0"/>
                                          </p:stCondLst>
                                        </p:cTn>
                                        <p:tgtEl>
                                          <p:spTgt spid="11281"/>
                                        </p:tgtEl>
                                        <p:attrNameLst>
                                          <p:attrName>style.visibility</p:attrName>
                                        </p:attrNameLst>
                                      </p:cBhvr>
                                      <p:to>
                                        <p:strVal val="visible"/>
                                      </p:to>
                                    </p:set>
                                    <p:animEffect transition="in" filter="checkerboard(across)">
                                      <p:cBhvr>
                                        <p:cTn id="166" dur="500"/>
                                        <p:tgtEl>
                                          <p:spTgt spid="11281"/>
                                        </p:tgtEl>
                                      </p:cBhvr>
                                    </p:animEffect>
                                  </p:childTnLst>
                                </p:cTn>
                              </p:par>
                              <p:par>
                                <p:cTn id="167" presetID="5" presetClass="entr" presetSubtype="10" fill="hold" nodeType="withEffect">
                                  <p:stCondLst>
                                    <p:cond delay="0"/>
                                  </p:stCondLst>
                                  <p:childTnLst>
                                    <p:set>
                                      <p:cBhvr>
                                        <p:cTn id="168" dur="1" fill="hold">
                                          <p:stCondLst>
                                            <p:cond delay="0"/>
                                          </p:stCondLst>
                                        </p:cTn>
                                        <p:tgtEl>
                                          <p:spTgt spid="11271"/>
                                        </p:tgtEl>
                                        <p:attrNameLst>
                                          <p:attrName>style.visibility</p:attrName>
                                        </p:attrNameLst>
                                      </p:cBhvr>
                                      <p:to>
                                        <p:strVal val="visible"/>
                                      </p:to>
                                    </p:set>
                                    <p:animEffect transition="in" filter="checkerboard(across)">
                                      <p:cBhvr>
                                        <p:cTn id="169" dur="500"/>
                                        <p:tgtEl>
                                          <p:spTgt spid="11271"/>
                                        </p:tgtEl>
                                      </p:cBhvr>
                                    </p:animEffect>
                                  </p:childTnLst>
                                </p:cTn>
                              </p:par>
                              <p:par>
                                <p:cTn id="170" presetID="5" presetClass="entr" presetSubtype="10" fill="hold" grpId="0" nodeType="withEffect">
                                  <p:stCondLst>
                                    <p:cond delay="0"/>
                                  </p:stCondLst>
                                  <p:childTnLst>
                                    <p:set>
                                      <p:cBhvr>
                                        <p:cTn id="171" dur="1" fill="hold">
                                          <p:stCondLst>
                                            <p:cond delay="0"/>
                                          </p:stCondLst>
                                        </p:cTn>
                                        <p:tgtEl>
                                          <p:spTgt spid="11297"/>
                                        </p:tgtEl>
                                        <p:attrNameLst>
                                          <p:attrName>style.visibility</p:attrName>
                                        </p:attrNameLst>
                                      </p:cBhvr>
                                      <p:to>
                                        <p:strVal val="visible"/>
                                      </p:to>
                                    </p:set>
                                    <p:animEffect transition="in" filter="checkerboard(across)">
                                      <p:cBhvr>
                                        <p:cTn id="172" dur="500"/>
                                        <p:tgtEl>
                                          <p:spTgt spid="11297"/>
                                        </p:tgtEl>
                                      </p:cBhvr>
                                    </p:animEffect>
                                  </p:childTnLst>
                                </p:cTn>
                              </p:par>
                              <p:par>
                                <p:cTn id="173" presetID="5" presetClass="entr" presetSubtype="10" fill="hold" grpId="0" nodeType="withEffect">
                                  <p:stCondLst>
                                    <p:cond delay="0"/>
                                  </p:stCondLst>
                                  <p:childTnLst>
                                    <p:set>
                                      <p:cBhvr>
                                        <p:cTn id="174" dur="1" fill="hold">
                                          <p:stCondLst>
                                            <p:cond delay="0"/>
                                          </p:stCondLst>
                                        </p:cTn>
                                        <p:tgtEl>
                                          <p:spTgt spid="11289"/>
                                        </p:tgtEl>
                                        <p:attrNameLst>
                                          <p:attrName>style.visibility</p:attrName>
                                        </p:attrNameLst>
                                      </p:cBhvr>
                                      <p:to>
                                        <p:strVal val="visible"/>
                                      </p:to>
                                    </p:set>
                                    <p:animEffect transition="in" filter="checkerboard(across)">
                                      <p:cBhvr>
                                        <p:cTn id="175" dur="500"/>
                                        <p:tgtEl>
                                          <p:spTgt spid="11289"/>
                                        </p:tgtEl>
                                      </p:cBhvr>
                                    </p:animEffect>
                                  </p:childTnLst>
                                </p:cTn>
                              </p:par>
                              <p:par>
                                <p:cTn id="176" presetID="5" presetClass="entr" presetSubtype="10" fill="hold" grpId="0" nodeType="withEffect">
                                  <p:stCondLst>
                                    <p:cond delay="0"/>
                                  </p:stCondLst>
                                  <p:childTnLst>
                                    <p:set>
                                      <p:cBhvr>
                                        <p:cTn id="177" dur="1" fill="hold">
                                          <p:stCondLst>
                                            <p:cond delay="0"/>
                                          </p:stCondLst>
                                        </p:cTn>
                                        <p:tgtEl>
                                          <p:spTgt spid="11307"/>
                                        </p:tgtEl>
                                        <p:attrNameLst>
                                          <p:attrName>style.visibility</p:attrName>
                                        </p:attrNameLst>
                                      </p:cBhvr>
                                      <p:to>
                                        <p:strVal val="visible"/>
                                      </p:to>
                                    </p:set>
                                    <p:animEffect transition="in" filter="checkerboard(across)">
                                      <p:cBhvr>
                                        <p:cTn id="178" dur="500"/>
                                        <p:tgtEl>
                                          <p:spTgt spid="11307"/>
                                        </p:tgtEl>
                                      </p:cBhvr>
                                    </p:animEffect>
                                  </p:childTnLst>
                                </p:cTn>
                              </p:par>
                              <p:par>
                                <p:cTn id="179" presetID="5" presetClass="entr" presetSubtype="10" fill="hold" grpId="0" nodeType="withEffect">
                                  <p:stCondLst>
                                    <p:cond delay="0"/>
                                  </p:stCondLst>
                                  <p:childTnLst>
                                    <p:set>
                                      <p:cBhvr>
                                        <p:cTn id="180" dur="1" fill="hold">
                                          <p:stCondLst>
                                            <p:cond delay="0"/>
                                          </p:stCondLst>
                                        </p:cTn>
                                        <p:tgtEl>
                                          <p:spTgt spid="11308"/>
                                        </p:tgtEl>
                                        <p:attrNameLst>
                                          <p:attrName>style.visibility</p:attrName>
                                        </p:attrNameLst>
                                      </p:cBhvr>
                                      <p:to>
                                        <p:strVal val="visible"/>
                                      </p:to>
                                    </p:set>
                                    <p:animEffect transition="in" filter="checkerboard(across)">
                                      <p:cBhvr>
                                        <p:cTn id="181" dur="500"/>
                                        <p:tgtEl>
                                          <p:spTgt spid="11308"/>
                                        </p:tgtEl>
                                      </p:cBhvr>
                                    </p:animEffect>
                                  </p:childTnLst>
                                </p:cTn>
                              </p:par>
                            </p:childTnLst>
                          </p:cTn>
                        </p:par>
                      </p:childTnLst>
                    </p:cTn>
                  </p:par>
                  <p:par>
                    <p:cTn id="182" fill="hold">
                      <p:stCondLst>
                        <p:cond delay="indefinite"/>
                      </p:stCondLst>
                      <p:childTnLst>
                        <p:par>
                          <p:cTn id="183" fill="hold">
                            <p:stCondLst>
                              <p:cond delay="0"/>
                            </p:stCondLst>
                            <p:childTnLst>
                              <p:par>
                                <p:cTn id="184" presetID="5" presetClass="entr" presetSubtype="10" fill="hold" grpId="0" nodeType="clickEffect">
                                  <p:stCondLst>
                                    <p:cond delay="0"/>
                                  </p:stCondLst>
                                  <p:childTnLst>
                                    <p:set>
                                      <p:cBhvr>
                                        <p:cTn id="185" dur="1" fill="hold">
                                          <p:stCondLst>
                                            <p:cond delay="0"/>
                                          </p:stCondLst>
                                        </p:cTn>
                                        <p:tgtEl>
                                          <p:spTgt spid="11316"/>
                                        </p:tgtEl>
                                        <p:attrNameLst>
                                          <p:attrName>style.visibility</p:attrName>
                                        </p:attrNameLst>
                                      </p:cBhvr>
                                      <p:to>
                                        <p:strVal val="visible"/>
                                      </p:to>
                                    </p:set>
                                    <p:animEffect transition="in" filter="checkerboard(across)">
                                      <p:cBhvr>
                                        <p:cTn id="186" dur="500"/>
                                        <p:tgtEl>
                                          <p:spTgt spid="113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4" grpId="0" animBg="1"/>
      <p:bldP spid="11275" grpId="0" animBg="1"/>
      <p:bldP spid="11278" grpId="0" animBg="1"/>
      <p:bldP spid="11279" grpId="0" animBg="1"/>
      <p:bldP spid="11281" grpId="0" animBg="1"/>
      <p:bldP spid="11282" grpId="0"/>
      <p:bldP spid="11283" grpId="0"/>
      <p:bldP spid="11284" grpId="0"/>
      <p:bldP spid="11286" grpId="0"/>
      <p:bldP spid="11287" grpId="0"/>
      <p:bldP spid="11289" grpId="0"/>
      <p:bldP spid="11290" grpId="0"/>
      <p:bldP spid="11291" grpId="0"/>
      <p:bldP spid="11292" grpId="0"/>
      <p:bldP spid="11293" grpId="0" animBg="1"/>
      <p:bldP spid="11294" grpId="0" animBg="1"/>
      <p:bldP spid="11295" grpId="0" animBg="1"/>
      <p:bldP spid="11296" grpId="0" animBg="1"/>
      <p:bldP spid="11297" grpId="0" animBg="1"/>
      <p:bldP spid="11298" grpId="0" animBg="1"/>
      <p:bldP spid="11299" grpId="0"/>
      <p:bldP spid="11300" grpId="0"/>
      <p:bldP spid="11301" grpId="0"/>
      <p:bldP spid="11302" grpId="0"/>
      <p:bldP spid="11303" grpId="0"/>
      <p:bldP spid="11304" grpId="0"/>
      <p:bldP spid="11305" grpId="0" animBg="1"/>
      <p:bldP spid="11307" grpId="0" animBg="1"/>
      <p:bldP spid="11308" grpId="0" animBg="1"/>
      <p:bldP spid="11309" grpId="0" animBg="1"/>
      <p:bldP spid="11310" grpId="0" animBg="1"/>
      <p:bldP spid="11311" grpId="0" animBg="1"/>
      <p:bldP spid="11312" grpId="0" animBg="1"/>
      <p:bldP spid="11314" grpId="0" animBg="1"/>
      <p:bldP spid="11315" grpId="0"/>
      <p:bldP spid="11316" grpId="0"/>
      <p:bldP spid="11317" grpId="0" animBg="1"/>
      <p:bldP spid="11318" grpId="0"/>
      <p:bldP spid="11321" grpId="0"/>
      <p:bldP spid="11322" grpId="0"/>
      <p:bldP spid="11323"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7" name="Freeform 4"/>
          <p:cNvSpPr>
            <a:spLocks/>
          </p:cNvSpPr>
          <p:nvPr/>
        </p:nvSpPr>
        <p:spPr bwMode="auto">
          <a:xfrm>
            <a:off x="4903787" y="1517477"/>
            <a:ext cx="2209800" cy="5046663"/>
          </a:xfrm>
          <a:custGeom>
            <a:avLst/>
            <a:gdLst>
              <a:gd name="T0" fmla="*/ 1306 w 1392"/>
              <a:gd name="T1" fmla="*/ 1796 h 3179"/>
              <a:gd name="T2" fmla="*/ 1153 w 1392"/>
              <a:gd name="T3" fmla="*/ 1796 h 3179"/>
              <a:gd name="T4" fmla="*/ 1125 w 1392"/>
              <a:gd name="T5" fmla="*/ 1486 h 3179"/>
              <a:gd name="T6" fmla="*/ 1020 w 1392"/>
              <a:gd name="T7" fmla="*/ 1055 h 3179"/>
              <a:gd name="T8" fmla="*/ 906 w 1392"/>
              <a:gd name="T9" fmla="*/ 1210 h 3179"/>
              <a:gd name="T10" fmla="*/ 959 w 1392"/>
              <a:gd name="T11" fmla="*/ 1589 h 3179"/>
              <a:gd name="T12" fmla="*/ 996 w 1392"/>
              <a:gd name="T13" fmla="*/ 2045 h 3179"/>
              <a:gd name="T14" fmla="*/ 949 w 1392"/>
              <a:gd name="T15" fmla="*/ 2359 h 3179"/>
              <a:gd name="T16" fmla="*/ 844 w 1392"/>
              <a:gd name="T17" fmla="*/ 2794 h 3179"/>
              <a:gd name="T18" fmla="*/ 878 w 1392"/>
              <a:gd name="T19" fmla="*/ 3000 h 3179"/>
              <a:gd name="T20" fmla="*/ 925 w 1392"/>
              <a:gd name="T21" fmla="*/ 3164 h 3179"/>
              <a:gd name="T22" fmla="*/ 773 w 1392"/>
              <a:gd name="T23" fmla="*/ 3044 h 3179"/>
              <a:gd name="T24" fmla="*/ 725 w 1392"/>
              <a:gd name="T25" fmla="*/ 2867 h 3179"/>
              <a:gd name="T26" fmla="*/ 715 w 1392"/>
              <a:gd name="T27" fmla="*/ 2557 h 3179"/>
              <a:gd name="T28" fmla="*/ 782 w 1392"/>
              <a:gd name="T29" fmla="*/ 2351 h 3179"/>
              <a:gd name="T30" fmla="*/ 725 w 1392"/>
              <a:gd name="T31" fmla="*/ 2023 h 3179"/>
              <a:gd name="T32" fmla="*/ 630 w 1392"/>
              <a:gd name="T33" fmla="*/ 1873 h 3179"/>
              <a:gd name="T34" fmla="*/ 596 w 1392"/>
              <a:gd name="T35" fmla="*/ 2377 h 3179"/>
              <a:gd name="T36" fmla="*/ 606 w 1392"/>
              <a:gd name="T37" fmla="*/ 2737 h 3179"/>
              <a:gd name="T38" fmla="*/ 610 w 1392"/>
              <a:gd name="T39" fmla="*/ 3087 h 3179"/>
              <a:gd name="T40" fmla="*/ 425 w 1392"/>
              <a:gd name="T41" fmla="*/ 3112 h 3179"/>
              <a:gd name="T42" fmla="*/ 496 w 1392"/>
              <a:gd name="T43" fmla="*/ 2897 h 3179"/>
              <a:gd name="T44" fmla="*/ 395 w 1392"/>
              <a:gd name="T45" fmla="*/ 2534 h 3179"/>
              <a:gd name="T46" fmla="*/ 420 w 1392"/>
              <a:gd name="T47" fmla="*/ 2165 h 3179"/>
              <a:gd name="T48" fmla="*/ 309 w 1392"/>
              <a:gd name="T49" fmla="*/ 1600 h 3179"/>
              <a:gd name="T50" fmla="*/ 348 w 1392"/>
              <a:gd name="T51" fmla="*/ 1099 h 3179"/>
              <a:gd name="T52" fmla="*/ 266 w 1392"/>
              <a:gd name="T53" fmla="*/ 1017 h 3179"/>
              <a:gd name="T54" fmla="*/ 223 w 1392"/>
              <a:gd name="T55" fmla="*/ 1289 h 3179"/>
              <a:gd name="T56" fmla="*/ 215 w 1392"/>
              <a:gd name="T57" fmla="*/ 1696 h 3179"/>
              <a:gd name="T58" fmla="*/ 187 w 1392"/>
              <a:gd name="T59" fmla="*/ 1791 h 3179"/>
              <a:gd name="T60" fmla="*/ 136 w 1392"/>
              <a:gd name="T61" fmla="*/ 1873 h 3179"/>
              <a:gd name="T62" fmla="*/ 7 w 1392"/>
              <a:gd name="T63" fmla="*/ 1834 h 3179"/>
              <a:gd name="T64" fmla="*/ 50 w 1392"/>
              <a:gd name="T65" fmla="*/ 1445 h 3179"/>
              <a:gd name="T66" fmla="*/ 93 w 1392"/>
              <a:gd name="T67" fmla="*/ 1056 h 3179"/>
              <a:gd name="T68" fmla="*/ 352 w 1392"/>
              <a:gd name="T69" fmla="*/ 550 h 3179"/>
              <a:gd name="T70" fmla="*/ 524 w 1392"/>
              <a:gd name="T71" fmla="*/ 355 h 3179"/>
              <a:gd name="T72" fmla="*/ 559 w 1392"/>
              <a:gd name="T73" fmla="*/ 28 h 3179"/>
              <a:gd name="T74" fmla="*/ 824 w 1392"/>
              <a:gd name="T75" fmla="*/ 60 h 3179"/>
              <a:gd name="T76" fmla="*/ 820 w 1392"/>
              <a:gd name="T77" fmla="*/ 336 h 3179"/>
              <a:gd name="T78" fmla="*/ 767 w 1392"/>
              <a:gd name="T79" fmla="*/ 487 h 3179"/>
              <a:gd name="T80" fmla="*/ 1149 w 1392"/>
              <a:gd name="T81" fmla="*/ 771 h 3179"/>
              <a:gd name="T82" fmla="*/ 1216 w 1392"/>
              <a:gd name="T83" fmla="*/ 1176 h 3179"/>
              <a:gd name="T84" fmla="*/ 1330 w 1392"/>
              <a:gd name="T85" fmla="*/ 1585 h 3179"/>
              <a:gd name="T86" fmla="*/ 1359 w 1392"/>
              <a:gd name="T87" fmla="*/ 1735 h 317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92"/>
              <a:gd name="T133" fmla="*/ 0 h 3179"/>
              <a:gd name="T134" fmla="*/ 1392 w 1392"/>
              <a:gd name="T135" fmla="*/ 3179 h 317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92" h="3179">
                <a:moveTo>
                  <a:pt x="1320" y="1675"/>
                </a:moveTo>
                <a:cubicBezTo>
                  <a:pt x="1318" y="1684"/>
                  <a:pt x="1300" y="1706"/>
                  <a:pt x="1297" y="1727"/>
                </a:cubicBezTo>
                <a:cubicBezTo>
                  <a:pt x="1294" y="1747"/>
                  <a:pt x="1310" y="1777"/>
                  <a:pt x="1306" y="1796"/>
                </a:cubicBezTo>
                <a:lnTo>
                  <a:pt x="1273" y="1839"/>
                </a:lnTo>
                <a:cubicBezTo>
                  <a:pt x="1255" y="1843"/>
                  <a:pt x="1216" y="1833"/>
                  <a:pt x="1196" y="1826"/>
                </a:cubicBezTo>
                <a:lnTo>
                  <a:pt x="1153" y="1796"/>
                </a:lnTo>
                <a:cubicBezTo>
                  <a:pt x="1144" y="1775"/>
                  <a:pt x="1142" y="1735"/>
                  <a:pt x="1144" y="1701"/>
                </a:cubicBezTo>
                <a:cubicBezTo>
                  <a:pt x="1147" y="1667"/>
                  <a:pt x="1170" y="1629"/>
                  <a:pt x="1168" y="1593"/>
                </a:cubicBezTo>
                <a:cubicBezTo>
                  <a:pt x="1165" y="1557"/>
                  <a:pt x="1147" y="1539"/>
                  <a:pt x="1125" y="1486"/>
                </a:cubicBezTo>
                <a:cubicBezTo>
                  <a:pt x="1104" y="1433"/>
                  <a:pt x="1056" y="1328"/>
                  <a:pt x="1039" y="1274"/>
                </a:cubicBezTo>
                <a:cubicBezTo>
                  <a:pt x="1022" y="1221"/>
                  <a:pt x="1029" y="1199"/>
                  <a:pt x="1025" y="1163"/>
                </a:cubicBezTo>
                <a:cubicBezTo>
                  <a:pt x="1021" y="1126"/>
                  <a:pt x="1028" y="1103"/>
                  <a:pt x="1020" y="1055"/>
                </a:cubicBezTo>
                <a:lnTo>
                  <a:pt x="982" y="875"/>
                </a:lnTo>
                <a:cubicBezTo>
                  <a:pt x="967" y="872"/>
                  <a:pt x="942" y="978"/>
                  <a:pt x="930" y="1034"/>
                </a:cubicBezTo>
                <a:cubicBezTo>
                  <a:pt x="917" y="1090"/>
                  <a:pt x="907" y="1164"/>
                  <a:pt x="906" y="1210"/>
                </a:cubicBezTo>
                <a:cubicBezTo>
                  <a:pt x="906" y="1257"/>
                  <a:pt x="920" y="1270"/>
                  <a:pt x="925" y="1309"/>
                </a:cubicBezTo>
                <a:cubicBezTo>
                  <a:pt x="931" y="1349"/>
                  <a:pt x="934" y="1401"/>
                  <a:pt x="940" y="1447"/>
                </a:cubicBezTo>
                <a:cubicBezTo>
                  <a:pt x="945" y="1493"/>
                  <a:pt x="950" y="1539"/>
                  <a:pt x="959" y="1589"/>
                </a:cubicBezTo>
                <a:cubicBezTo>
                  <a:pt x="967" y="1638"/>
                  <a:pt x="982" y="1692"/>
                  <a:pt x="987" y="1744"/>
                </a:cubicBezTo>
                <a:cubicBezTo>
                  <a:pt x="993" y="1796"/>
                  <a:pt x="990" y="1848"/>
                  <a:pt x="992" y="1899"/>
                </a:cubicBezTo>
                <a:cubicBezTo>
                  <a:pt x="994" y="1949"/>
                  <a:pt x="998" y="2002"/>
                  <a:pt x="996" y="2045"/>
                </a:cubicBezTo>
                <a:cubicBezTo>
                  <a:pt x="994" y="2088"/>
                  <a:pt x="984" y="2117"/>
                  <a:pt x="982" y="2157"/>
                </a:cubicBezTo>
                <a:cubicBezTo>
                  <a:pt x="980" y="2197"/>
                  <a:pt x="993" y="2249"/>
                  <a:pt x="987" y="2282"/>
                </a:cubicBezTo>
                <a:lnTo>
                  <a:pt x="949" y="2359"/>
                </a:lnTo>
                <a:lnTo>
                  <a:pt x="944" y="2463"/>
                </a:lnTo>
                <a:cubicBezTo>
                  <a:pt x="940" y="2506"/>
                  <a:pt x="937" y="2562"/>
                  <a:pt x="920" y="2617"/>
                </a:cubicBezTo>
                <a:cubicBezTo>
                  <a:pt x="903" y="2672"/>
                  <a:pt x="853" y="2742"/>
                  <a:pt x="844" y="2794"/>
                </a:cubicBezTo>
                <a:cubicBezTo>
                  <a:pt x="835" y="2846"/>
                  <a:pt x="858" y="2898"/>
                  <a:pt x="863" y="2927"/>
                </a:cubicBezTo>
                <a:cubicBezTo>
                  <a:pt x="869" y="2956"/>
                  <a:pt x="875" y="2958"/>
                  <a:pt x="878" y="2970"/>
                </a:cubicBezTo>
                <a:lnTo>
                  <a:pt x="878" y="3000"/>
                </a:lnTo>
                <a:cubicBezTo>
                  <a:pt x="887" y="3015"/>
                  <a:pt x="915" y="3037"/>
                  <a:pt x="934" y="3061"/>
                </a:cubicBezTo>
                <a:cubicBezTo>
                  <a:pt x="953" y="3084"/>
                  <a:pt x="994" y="3126"/>
                  <a:pt x="992" y="3143"/>
                </a:cubicBezTo>
                <a:cubicBezTo>
                  <a:pt x="990" y="3160"/>
                  <a:pt x="951" y="3161"/>
                  <a:pt x="925" y="3164"/>
                </a:cubicBezTo>
                <a:cubicBezTo>
                  <a:pt x="899" y="3166"/>
                  <a:pt x="859" y="3164"/>
                  <a:pt x="835" y="3155"/>
                </a:cubicBezTo>
                <a:lnTo>
                  <a:pt x="782" y="3108"/>
                </a:lnTo>
                <a:cubicBezTo>
                  <a:pt x="772" y="3089"/>
                  <a:pt x="787" y="3069"/>
                  <a:pt x="773" y="3044"/>
                </a:cubicBezTo>
                <a:cubicBezTo>
                  <a:pt x="758" y="3019"/>
                  <a:pt x="712" y="2976"/>
                  <a:pt x="696" y="2957"/>
                </a:cubicBezTo>
                <a:lnTo>
                  <a:pt x="682" y="2927"/>
                </a:lnTo>
                <a:lnTo>
                  <a:pt x="725" y="2867"/>
                </a:lnTo>
                <a:lnTo>
                  <a:pt x="740" y="2746"/>
                </a:lnTo>
                <a:cubicBezTo>
                  <a:pt x="741" y="2709"/>
                  <a:pt x="738" y="2675"/>
                  <a:pt x="734" y="2643"/>
                </a:cubicBezTo>
                <a:cubicBezTo>
                  <a:pt x="731" y="2612"/>
                  <a:pt x="718" y="2584"/>
                  <a:pt x="715" y="2557"/>
                </a:cubicBezTo>
                <a:cubicBezTo>
                  <a:pt x="713" y="2529"/>
                  <a:pt x="716" y="2505"/>
                  <a:pt x="721" y="2480"/>
                </a:cubicBezTo>
                <a:cubicBezTo>
                  <a:pt x="725" y="2454"/>
                  <a:pt x="734" y="2428"/>
                  <a:pt x="744" y="2407"/>
                </a:cubicBezTo>
                <a:cubicBezTo>
                  <a:pt x="754" y="2386"/>
                  <a:pt x="780" y="2376"/>
                  <a:pt x="782" y="2351"/>
                </a:cubicBezTo>
                <a:lnTo>
                  <a:pt x="753" y="2256"/>
                </a:lnTo>
                <a:cubicBezTo>
                  <a:pt x="745" y="2221"/>
                  <a:pt x="739" y="2178"/>
                  <a:pt x="734" y="2139"/>
                </a:cubicBezTo>
                <a:cubicBezTo>
                  <a:pt x="730" y="2100"/>
                  <a:pt x="732" y="2063"/>
                  <a:pt x="725" y="2023"/>
                </a:cubicBezTo>
                <a:cubicBezTo>
                  <a:pt x="718" y="1984"/>
                  <a:pt x="703" y="1953"/>
                  <a:pt x="692" y="1899"/>
                </a:cubicBezTo>
                <a:cubicBezTo>
                  <a:pt x="681" y="1844"/>
                  <a:pt x="668" y="1701"/>
                  <a:pt x="658" y="1697"/>
                </a:cubicBezTo>
                <a:cubicBezTo>
                  <a:pt x="648" y="1693"/>
                  <a:pt x="635" y="1821"/>
                  <a:pt x="630" y="1873"/>
                </a:cubicBezTo>
                <a:cubicBezTo>
                  <a:pt x="626" y="1924"/>
                  <a:pt x="632" y="1949"/>
                  <a:pt x="630" y="2010"/>
                </a:cubicBezTo>
                <a:lnTo>
                  <a:pt x="620" y="2243"/>
                </a:lnTo>
                <a:cubicBezTo>
                  <a:pt x="615" y="2304"/>
                  <a:pt x="598" y="2339"/>
                  <a:pt x="596" y="2377"/>
                </a:cubicBezTo>
                <a:cubicBezTo>
                  <a:pt x="594" y="2414"/>
                  <a:pt x="607" y="2429"/>
                  <a:pt x="610" y="2467"/>
                </a:cubicBezTo>
                <a:cubicBezTo>
                  <a:pt x="614" y="2504"/>
                  <a:pt x="621" y="2555"/>
                  <a:pt x="620" y="2600"/>
                </a:cubicBezTo>
                <a:cubicBezTo>
                  <a:pt x="619" y="2646"/>
                  <a:pt x="608" y="2692"/>
                  <a:pt x="606" y="2737"/>
                </a:cubicBezTo>
                <a:cubicBezTo>
                  <a:pt x="604" y="2783"/>
                  <a:pt x="607" y="2835"/>
                  <a:pt x="610" y="2875"/>
                </a:cubicBezTo>
                <a:lnTo>
                  <a:pt x="625" y="2979"/>
                </a:lnTo>
                <a:lnTo>
                  <a:pt x="610" y="3087"/>
                </a:lnTo>
                <a:lnTo>
                  <a:pt x="596" y="3151"/>
                </a:lnTo>
                <a:cubicBezTo>
                  <a:pt x="574" y="3165"/>
                  <a:pt x="511" y="3179"/>
                  <a:pt x="482" y="3173"/>
                </a:cubicBezTo>
                <a:cubicBezTo>
                  <a:pt x="453" y="3166"/>
                  <a:pt x="432" y="3134"/>
                  <a:pt x="425" y="3112"/>
                </a:cubicBezTo>
                <a:lnTo>
                  <a:pt x="438" y="3040"/>
                </a:lnTo>
                <a:cubicBezTo>
                  <a:pt x="447" y="3014"/>
                  <a:pt x="471" y="2985"/>
                  <a:pt x="481" y="2962"/>
                </a:cubicBezTo>
                <a:cubicBezTo>
                  <a:pt x="491" y="2938"/>
                  <a:pt x="496" y="2929"/>
                  <a:pt x="496" y="2897"/>
                </a:cubicBezTo>
                <a:cubicBezTo>
                  <a:pt x="496" y="2865"/>
                  <a:pt x="491" y="2809"/>
                  <a:pt x="481" y="2767"/>
                </a:cubicBezTo>
                <a:cubicBezTo>
                  <a:pt x="471" y="2726"/>
                  <a:pt x="452" y="2689"/>
                  <a:pt x="438" y="2651"/>
                </a:cubicBezTo>
                <a:cubicBezTo>
                  <a:pt x="424" y="2612"/>
                  <a:pt x="402" y="2579"/>
                  <a:pt x="395" y="2534"/>
                </a:cubicBezTo>
                <a:cubicBezTo>
                  <a:pt x="388" y="2489"/>
                  <a:pt x="391" y="2424"/>
                  <a:pt x="395" y="2378"/>
                </a:cubicBezTo>
                <a:cubicBezTo>
                  <a:pt x="398" y="2333"/>
                  <a:pt x="411" y="2296"/>
                  <a:pt x="416" y="2260"/>
                </a:cubicBezTo>
                <a:cubicBezTo>
                  <a:pt x="420" y="2224"/>
                  <a:pt x="425" y="2203"/>
                  <a:pt x="420" y="2165"/>
                </a:cubicBezTo>
                <a:cubicBezTo>
                  <a:pt x="415" y="2127"/>
                  <a:pt x="396" y="2088"/>
                  <a:pt x="381" y="2032"/>
                </a:cubicBezTo>
                <a:cubicBezTo>
                  <a:pt x="367" y="1976"/>
                  <a:pt x="346" y="1902"/>
                  <a:pt x="334" y="1830"/>
                </a:cubicBezTo>
                <a:cubicBezTo>
                  <a:pt x="322" y="1757"/>
                  <a:pt x="313" y="1664"/>
                  <a:pt x="309" y="1600"/>
                </a:cubicBezTo>
                <a:cubicBezTo>
                  <a:pt x="304" y="1536"/>
                  <a:pt x="303" y="1501"/>
                  <a:pt x="309" y="1445"/>
                </a:cubicBezTo>
                <a:cubicBezTo>
                  <a:pt x="314" y="1388"/>
                  <a:pt x="333" y="1319"/>
                  <a:pt x="339" y="1262"/>
                </a:cubicBezTo>
                <a:cubicBezTo>
                  <a:pt x="346" y="1204"/>
                  <a:pt x="354" y="1146"/>
                  <a:pt x="348" y="1099"/>
                </a:cubicBezTo>
                <a:cubicBezTo>
                  <a:pt x="343" y="1052"/>
                  <a:pt x="315" y="1018"/>
                  <a:pt x="309" y="978"/>
                </a:cubicBezTo>
                <a:cubicBezTo>
                  <a:pt x="302" y="938"/>
                  <a:pt x="316" y="855"/>
                  <a:pt x="309" y="861"/>
                </a:cubicBezTo>
                <a:cubicBezTo>
                  <a:pt x="302" y="868"/>
                  <a:pt x="280" y="971"/>
                  <a:pt x="266" y="1017"/>
                </a:cubicBezTo>
                <a:cubicBezTo>
                  <a:pt x="251" y="1062"/>
                  <a:pt x="230" y="1101"/>
                  <a:pt x="223" y="1133"/>
                </a:cubicBezTo>
                <a:cubicBezTo>
                  <a:pt x="215" y="1166"/>
                  <a:pt x="223" y="1185"/>
                  <a:pt x="223" y="1211"/>
                </a:cubicBezTo>
                <a:cubicBezTo>
                  <a:pt x="223" y="1237"/>
                  <a:pt x="230" y="1250"/>
                  <a:pt x="223" y="1289"/>
                </a:cubicBezTo>
                <a:cubicBezTo>
                  <a:pt x="215" y="1328"/>
                  <a:pt x="187" y="1393"/>
                  <a:pt x="179" y="1445"/>
                </a:cubicBezTo>
                <a:cubicBezTo>
                  <a:pt x="172" y="1497"/>
                  <a:pt x="173" y="1558"/>
                  <a:pt x="179" y="1600"/>
                </a:cubicBezTo>
                <a:cubicBezTo>
                  <a:pt x="186" y="1642"/>
                  <a:pt x="208" y="1670"/>
                  <a:pt x="215" y="1696"/>
                </a:cubicBezTo>
                <a:cubicBezTo>
                  <a:pt x="223" y="1722"/>
                  <a:pt x="222" y="1740"/>
                  <a:pt x="223" y="1756"/>
                </a:cubicBezTo>
                <a:cubicBezTo>
                  <a:pt x="223" y="1772"/>
                  <a:pt x="229" y="1789"/>
                  <a:pt x="223" y="1795"/>
                </a:cubicBezTo>
                <a:cubicBezTo>
                  <a:pt x="216" y="1800"/>
                  <a:pt x="194" y="1804"/>
                  <a:pt x="187" y="1791"/>
                </a:cubicBezTo>
                <a:cubicBezTo>
                  <a:pt x="179" y="1778"/>
                  <a:pt x="188" y="1716"/>
                  <a:pt x="179" y="1717"/>
                </a:cubicBezTo>
                <a:cubicBezTo>
                  <a:pt x="171" y="1718"/>
                  <a:pt x="144" y="1769"/>
                  <a:pt x="136" y="1795"/>
                </a:cubicBezTo>
                <a:cubicBezTo>
                  <a:pt x="129" y="1821"/>
                  <a:pt x="141" y="1856"/>
                  <a:pt x="136" y="1873"/>
                </a:cubicBezTo>
                <a:cubicBezTo>
                  <a:pt x="132" y="1889"/>
                  <a:pt x="125" y="1894"/>
                  <a:pt x="110" y="1894"/>
                </a:cubicBezTo>
                <a:cubicBezTo>
                  <a:pt x="96" y="1894"/>
                  <a:pt x="67" y="1883"/>
                  <a:pt x="50" y="1873"/>
                </a:cubicBezTo>
                <a:cubicBezTo>
                  <a:pt x="33" y="1862"/>
                  <a:pt x="14" y="1860"/>
                  <a:pt x="7" y="1834"/>
                </a:cubicBezTo>
                <a:cubicBezTo>
                  <a:pt x="0" y="1808"/>
                  <a:pt x="0" y="1756"/>
                  <a:pt x="7" y="1717"/>
                </a:cubicBezTo>
                <a:cubicBezTo>
                  <a:pt x="14" y="1678"/>
                  <a:pt x="43" y="1646"/>
                  <a:pt x="50" y="1600"/>
                </a:cubicBezTo>
                <a:cubicBezTo>
                  <a:pt x="57" y="1555"/>
                  <a:pt x="52" y="1497"/>
                  <a:pt x="50" y="1445"/>
                </a:cubicBezTo>
                <a:cubicBezTo>
                  <a:pt x="48" y="1393"/>
                  <a:pt x="32" y="1337"/>
                  <a:pt x="39" y="1287"/>
                </a:cubicBezTo>
                <a:cubicBezTo>
                  <a:pt x="45" y="1238"/>
                  <a:pt x="77" y="1189"/>
                  <a:pt x="86" y="1150"/>
                </a:cubicBezTo>
                <a:cubicBezTo>
                  <a:pt x="95" y="1111"/>
                  <a:pt x="85" y="1123"/>
                  <a:pt x="93" y="1056"/>
                </a:cubicBezTo>
                <a:cubicBezTo>
                  <a:pt x="101" y="988"/>
                  <a:pt x="122" y="816"/>
                  <a:pt x="136" y="744"/>
                </a:cubicBezTo>
                <a:cubicBezTo>
                  <a:pt x="151" y="673"/>
                  <a:pt x="144" y="660"/>
                  <a:pt x="179" y="628"/>
                </a:cubicBezTo>
                <a:cubicBezTo>
                  <a:pt x="215" y="595"/>
                  <a:pt x="294" y="576"/>
                  <a:pt x="352" y="550"/>
                </a:cubicBezTo>
                <a:cubicBezTo>
                  <a:pt x="409" y="524"/>
                  <a:pt x="494" y="490"/>
                  <a:pt x="524" y="472"/>
                </a:cubicBezTo>
                <a:cubicBezTo>
                  <a:pt x="555" y="454"/>
                  <a:pt x="534" y="462"/>
                  <a:pt x="534" y="443"/>
                </a:cubicBezTo>
                <a:cubicBezTo>
                  <a:pt x="534" y="424"/>
                  <a:pt x="533" y="389"/>
                  <a:pt x="524" y="355"/>
                </a:cubicBezTo>
                <a:cubicBezTo>
                  <a:pt x="515" y="321"/>
                  <a:pt x="487" y="282"/>
                  <a:pt x="481" y="239"/>
                </a:cubicBezTo>
                <a:cubicBezTo>
                  <a:pt x="475" y="195"/>
                  <a:pt x="473" y="129"/>
                  <a:pt x="486" y="94"/>
                </a:cubicBezTo>
                <a:cubicBezTo>
                  <a:pt x="499" y="59"/>
                  <a:pt x="530" y="43"/>
                  <a:pt x="559" y="28"/>
                </a:cubicBezTo>
                <a:cubicBezTo>
                  <a:pt x="588" y="13"/>
                  <a:pt x="627" y="2"/>
                  <a:pt x="660" y="1"/>
                </a:cubicBezTo>
                <a:cubicBezTo>
                  <a:pt x="693" y="0"/>
                  <a:pt x="733" y="13"/>
                  <a:pt x="760" y="23"/>
                </a:cubicBezTo>
                <a:cubicBezTo>
                  <a:pt x="787" y="33"/>
                  <a:pt x="806" y="45"/>
                  <a:pt x="824" y="60"/>
                </a:cubicBezTo>
                <a:cubicBezTo>
                  <a:pt x="842" y="75"/>
                  <a:pt x="865" y="84"/>
                  <a:pt x="867" y="113"/>
                </a:cubicBezTo>
                <a:cubicBezTo>
                  <a:pt x="869" y="142"/>
                  <a:pt x="843" y="200"/>
                  <a:pt x="835" y="237"/>
                </a:cubicBezTo>
                <a:cubicBezTo>
                  <a:pt x="827" y="274"/>
                  <a:pt x="827" y="304"/>
                  <a:pt x="820" y="336"/>
                </a:cubicBezTo>
                <a:cubicBezTo>
                  <a:pt x="813" y="368"/>
                  <a:pt x="801" y="411"/>
                  <a:pt x="792" y="432"/>
                </a:cubicBezTo>
                <a:cubicBezTo>
                  <a:pt x="783" y="452"/>
                  <a:pt x="772" y="448"/>
                  <a:pt x="768" y="457"/>
                </a:cubicBezTo>
                <a:cubicBezTo>
                  <a:pt x="765" y="466"/>
                  <a:pt x="740" y="471"/>
                  <a:pt x="767" y="487"/>
                </a:cubicBezTo>
                <a:cubicBezTo>
                  <a:pt x="794" y="502"/>
                  <a:pt x="878" y="527"/>
                  <a:pt x="930" y="551"/>
                </a:cubicBezTo>
                <a:cubicBezTo>
                  <a:pt x="982" y="574"/>
                  <a:pt x="1046" y="592"/>
                  <a:pt x="1082" y="629"/>
                </a:cubicBezTo>
                <a:cubicBezTo>
                  <a:pt x="1119" y="665"/>
                  <a:pt x="1134" y="713"/>
                  <a:pt x="1149" y="771"/>
                </a:cubicBezTo>
                <a:cubicBezTo>
                  <a:pt x="1163" y="830"/>
                  <a:pt x="1164" y="931"/>
                  <a:pt x="1168" y="981"/>
                </a:cubicBezTo>
                <a:cubicBezTo>
                  <a:pt x="1171" y="1031"/>
                  <a:pt x="1165" y="1040"/>
                  <a:pt x="1173" y="1073"/>
                </a:cubicBezTo>
                <a:cubicBezTo>
                  <a:pt x="1181" y="1105"/>
                  <a:pt x="1204" y="1129"/>
                  <a:pt x="1216" y="1176"/>
                </a:cubicBezTo>
                <a:cubicBezTo>
                  <a:pt x="1228" y="1222"/>
                  <a:pt x="1236" y="1291"/>
                  <a:pt x="1244" y="1348"/>
                </a:cubicBezTo>
                <a:cubicBezTo>
                  <a:pt x="1252" y="1405"/>
                  <a:pt x="1249" y="1476"/>
                  <a:pt x="1264" y="1516"/>
                </a:cubicBezTo>
                <a:cubicBezTo>
                  <a:pt x="1278" y="1556"/>
                  <a:pt x="1314" y="1559"/>
                  <a:pt x="1330" y="1585"/>
                </a:cubicBezTo>
                <a:cubicBezTo>
                  <a:pt x="1346" y="1611"/>
                  <a:pt x="1349" y="1648"/>
                  <a:pt x="1359" y="1674"/>
                </a:cubicBezTo>
                <a:cubicBezTo>
                  <a:pt x="1369" y="1700"/>
                  <a:pt x="1392" y="1733"/>
                  <a:pt x="1392" y="1743"/>
                </a:cubicBezTo>
                <a:cubicBezTo>
                  <a:pt x="1392" y="1753"/>
                  <a:pt x="1372" y="1746"/>
                  <a:pt x="1359" y="1735"/>
                </a:cubicBezTo>
                <a:cubicBezTo>
                  <a:pt x="1345" y="1723"/>
                  <a:pt x="1318" y="1685"/>
                  <a:pt x="1311" y="1675"/>
                </a:cubicBezTo>
                <a:lnTo>
                  <a:pt x="1320" y="1675"/>
                </a:lnTo>
                <a:close/>
              </a:path>
            </a:pathLst>
          </a:custGeom>
          <a:solidFill>
            <a:srgbClr val="FFFF00"/>
          </a:solidFill>
          <a:ln w="9525">
            <a:solidFill>
              <a:schemeClr val="tx1"/>
            </a:solidFill>
            <a:round/>
            <a:headEnd/>
            <a:tailEnd/>
          </a:ln>
        </p:spPr>
        <p:txBody>
          <a:bodyPr wrap="none" anchor="ctr"/>
          <a:lstStyle/>
          <a:p>
            <a:endParaRPr lang="cs-CZ"/>
          </a:p>
        </p:txBody>
      </p:sp>
      <p:grpSp>
        <p:nvGrpSpPr>
          <p:cNvPr id="2" name="Group 5"/>
          <p:cNvGrpSpPr>
            <a:grpSpLocks/>
          </p:cNvGrpSpPr>
          <p:nvPr/>
        </p:nvGrpSpPr>
        <p:grpSpPr bwMode="auto">
          <a:xfrm>
            <a:off x="5783262" y="2296938"/>
            <a:ext cx="457200" cy="1066800"/>
            <a:chOff x="2880" y="2160"/>
            <a:chExt cx="528" cy="1056"/>
          </a:xfrm>
        </p:grpSpPr>
        <p:grpSp>
          <p:nvGrpSpPr>
            <p:cNvPr id="3" name="Group 6"/>
            <p:cNvGrpSpPr>
              <a:grpSpLocks/>
            </p:cNvGrpSpPr>
            <p:nvPr/>
          </p:nvGrpSpPr>
          <p:grpSpPr bwMode="auto">
            <a:xfrm>
              <a:off x="2880" y="2544"/>
              <a:ext cx="528" cy="672"/>
              <a:chOff x="2009" y="1522"/>
              <a:chExt cx="369" cy="440"/>
            </a:xfrm>
          </p:grpSpPr>
          <p:grpSp>
            <p:nvGrpSpPr>
              <p:cNvPr id="4" name="Group 7"/>
              <p:cNvGrpSpPr>
                <a:grpSpLocks/>
              </p:cNvGrpSpPr>
              <p:nvPr/>
            </p:nvGrpSpPr>
            <p:grpSpPr bwMode="auto">
              <a:xfrm>
                <a:off x="2012" y="1522"/>
                <a:ext cx="366" cy="440"/>
                <a:chOff x="2012" y="1522"/>
                <a:chExt cx="366" cy="440"/>
              </a:xfrm>
            </p:grpSpPr>
            <p:grpSp>
              <p:nvGrpSpPr>
                <p:cNvPr id="5" name="Group 8"/>
                <p:cNvGrpSpPr>
                  <a:grpSpLocks/>
                </p:cNvGrpSpPr>
                <p:nvPr/>
              </p:nvGrpSpPr>
              <p:grpSpPr bwMode="auto">
                <a:xfrm>
                  <a:off x="2025" y="1624"/>
                  <a:ext cx="353" cy="338"/>
                  <a:chOff x="2025" y="1624"/>
                  <a:chExt cx="353" cy="338"/>
                </a:xfrm>
              </p:grpSpPr>
              <p:grpSp>
                <p:nvGrpSpPr>
                  <p:cNvPr id="6" name="Group 9"/>
                  <p:cNvGrpSpPr>
                    <a:grpSpLocks/>
                  </p:cNvGrpSpPr>
                  <p:nvPr/>
                </p:nvGrpSpPr>
                <p:grpSpPr bwMode="auto">
                  <a:xfrm>
                    <a:off x="2025" y="1624"/>
                    <a:ext cx="285" cy="72"/>
                    <a:chOff x="2025" y="1624"/>
                    <a:chExt cx="285" cy="72"/>
                  </a:xfrm>
                </p:grpSpPr>
                <p:grpSp>
                  <p:nvGrpSpPr>
                    <p:cNvPr id="7" name="Group 10"/>
                    <p:cNvGrpSpPr>
                      <a:grpSpLocks/>
                    </p:cNvGrpSpPr>
                    <p:nvPr/>
                  </p:nvGrpSpPr>
                  <p:grpSpPr bwMode="auto">
                    <a:xfrm>
                      <a:off x="2248" y="1634"/>
                      <a:ext cx="62" cy="62"/>
                      <a:chOff x="2248" y="1634"/>
                      <a:chExt cx="62" cy="62"/>
                    </a:xfrm>
                  </p:grpSpPr>
                  <p:grpSp>
                    <p:nvGrpSpPr>
                      <p:cNvPr id="8" name="Group 11"/>
                      <p:cNvGrpSpPr>
                        <a:grpSpLocks/>
                      </p:cNvGrpSpPr>
                      <p:nvPr/>
                    </p:nvGrpSpPr>
                    <p:grpSpPr bwMode="auto">
                      <a:xfrm>
                        <a:off x="2248" y="1634"/>
                        <a:ext cx="44" cy="39"/>
                        <a:chOff x="2248" y="1634"/>
                        <a:chExt cx="44" cy="39"/>
                      </a:xfrm>
                    </p:grpSpPr>
                    <p:sp>
                      <p:nvSpPr>
                        <p:cNvPr id="1374" name="Freeform 12"/>
                        <p:cNvSpPr>
                          <a:spLocks/>
                        </p:cNvSpPr>
                        <p:nvPr/>
                      </p:nvSpPr>
                      <p:spPr bwMode="auto">
                        <a:xfrm>
                          <a:off x="2248" y="1637"/>
                          <a:ext cx="40" cy="32"/>
                        </a:xfrm>
                        <a:custGeom>
                          <a:avLst/>
                          <a:gdLst>
                            <a:gd name="T0" fmla="*/ 0 w 198"/>
                            <a:gd name="T1" fmla="*/ 1 h 161"/>
                            <a:gd name="T2" fmla="*/ 0 w 198"/>
                            <a:gd name="T3" fmla="*/ 1 h 161"/>
                            <a:gd name="T4" fmla="*/ 0 w 198"/>
                            <a:gd name="T5" fmla="*/ 1 h 161"/>
                            <a:gd name="T6" fmla="*/ 0 w 198"/>
                            <a:gd name="T7" fmla="*/ 1 h 161"/>
                            <a:gd name="T8" fmla="*/ 1 w 198"/>
                            <a:gd name="T9" fmla="*/ 0 h 161"/>
                            <a:gd name="T10" fmla="*/ 1 w 198"/>
                            <a:gd name="T11" fmla="*/ 0 h 161"/>
                            <a:gd name="T12" fmla="*/ 1 w 198"/>
                            <a:gd name="T13" fmla="*/ 0 h 161"/>
                            <a:gd name="T14" fmla="*/ 1 w 198"/>
                            <a:gd name="T15" fmla="*/ 0 h 161"/>
                            <a:gd name="T16" fmla="*/ 1 w 198"/>
                            <a:gd name="T17" fmla="*/ 0 h 161"/>
                            <a:gd name="T18" fmla="*/ 2 w 198"/>
                            <a:gd name="T19" fmla="*/ 0 h 1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1"/>
                            <a:gd name="T32" fmla="*/ 198 w 198"/>
                            <a:gd name="T33" fmla="*/ 161 h 1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1">
                              <a:moveTo>
                                <a:pt x="0" y="161"/>
                              </a:moveTo>
                              <a:lnTo>
                                <a:pt x="18" y="132"/>
                              </a:lnTo>
                              <a:lnTo>
                                <a:pt x="37" y="108"/>
                              </a:lnTo>
                              <a:lnTo>
                                <a:pt x="58" y="81"/>
                              </a:lnTo>
                              <a:lnTo>
                                <a:pt x="82" y="57"/>
                              </a:lnTo>
                              <a:lnTo>
                                <a:pt x="107" y="37"/>
                              </a:lnTo>
                              <a:lnTo>
                                <a:pt x="131" y="23"/>
                              </a:lnTo>
                              <a:lnTo>
                                <a:pt x="150" y="12"/>
                              </a:lnTo>
                              <a:lnTo>
                                <a:pt x="170" y="6"/>
                              </a:lnTo>
                              <a:lnTo>
                                <a:pt x="198" y="0"/>
                              </a:lnTo>
                            </a:path>
                          </a:pathLst>
                        </a:custGeom>
                        <a:noFill/>
                        <a:ln w="25400">
                          <a:solidFill>
                            <a:srgbClr val="600060"/>
                          </a:solidFill>
                          <a:round/>
                          <a:headEnd/>
                          <a:tailEnd/>
                        </a:ln>
                      </p:spPr>
                      <p:txBody>
                        <a:bodyPr/>
                        <a:lstStyle/>
                        <a:p>
                          <a:endParaRPr lang="cs-CZ"/>
                        </a:p>
                      </p:txBody>
                    </p:sp>
                    <p:sp>
                      <p:nvSpPr>
                        <p:cNvPr id="1375" name="Freeform 13"/>
                        <p:cNvSpPr>
                          <a:spLocks/>
                        </p:cNvSpPr>
                        <p:nvPr/>
                      </p:nvSpPr>
                      <p:spPr bwMode="auto">
                        <a:xfrm>
                          <a:off x="2253" y="1641"/>
                          <a:ext cx="39" cy="32"/>
                        </a:xfrm>
                        <a:custGeom>
                          <a:avLst/>
                          <a:gdLst>
                            <a:gd name="T0" fmla="*/ 0 w 195"/>
                            <a:gd name="T1" fmla="*/ 1 h 160"/>
                            <a:gd name="T2" fmla="*/ 0 w 195"/>
                            <a:gd name="T3" fmla="*/ 1 h 160"/>
                            <a:gd name="T4" fmla="*/ 0 w 195"/>
                            <a:gd name="T5" fmla="*/ 1 h 160"/>
                            <a:gd name="T6" fmla="*/ 0 w 195"/>
                            <a:gd name="T7" fmla="*/ 1 h 160"/>
                            <a:gd name="T8" fmla="*/ 1 w 195"/>
                            <a:gd name="T9" fmla="*/ 0 h 160"/>
                            <a:gd name="T10" fmla="*/ 1 w 195"/>
                            <a:gd name="T11" fmla="*/ 0 h 160"/>
                            <a:gd name="T12" fmla="*/ 1 w 195"/>
                            <a:gd name="T13" fmla="*/ 0 h 160"/>
                            <a:gd name="T14" fmla="*/ 1 w 195"/>
                            <a:gd name="T15" fmla="*/ 0 h 160"/>
                            <a:gd name="T16" fmla="*/ 1 w 195"/>
                            <a:gd name="T17" fmla="*/ 0 h 160"/>
                            <a:gd name="T18" fmla="*/ 2 w 195"/>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60"/>
                            <a:gd name="T32" fmla="*/ 195 w 195"/>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60">
                              <a:moveTo>
                                <a:pt x="0" y="160"/>
                              </a:moveTo>
                              <a:lnTo>
                                <a:pt x="19" y="131"/>
                              </a:lnTo>
                              <a:lnTo>
                                <a:pt x="37" y="106"/>
                              </a:lnTo>
                              <a:lnTo>
                                <a:pt x="59" y="80"/>
                              </a:lnTo>
                              <a:lnTo>
                                <a:pt x="82" y="55"/>
                              </a:lnTo>
                              <a:lnTo>
                                <a:pt x="108" y="35"/>
                              </a:lnTo>
                              <a:lnTo>
                                <a:pt x="131" y="21"/>
                              </a:lnTo>
                              <a:lnTo>
                                <a:pt x="156" y="11"/>
                              </a:lnTo>
                              <a:lnTo>
                                <a:pt x="177" y="3"/>
                              </a:lnTo>
                              <a:lnTo>
                                <a:pt x="195" y="0"/>
                              </a:lnTo>
                            </a:path>
                          </a:pathLst>
                        </a:custGeom>
                        <a:noFill/>
                        <a:ln w="11113">
                          <a:solidFill>
                            <a:srgbClr val="400040"/>
                          </a:solidFill>
                          <a:round/>
                          <a:headEnd/>
                          <a:tailEnd/>
                        </a:ln>
                      </p:spPr>
                      <p:txBody>
                        <a:bodyPr/>
                        <a:lstStyle/>
                        <a:p>
                          <a:endParaRPr lang="cs-CZ"/>
                        </a:p>
                      </p:txBody>
                    </p:sp>
                    <p:sp>
                      <p:nvSpPr>
                        <p:cNvPr id="1376" name="Freeform 14"/>
                        <p:cNvSpPr>
                          <a:spLocks/>
                        </p:cNvSpPr>
                        <p:nvPr/>
                      </p:nvSpPr>
                      <p:spPr bwMode="auto">
                        <a:xfrm>
                          <a:off x="2248" y="1634"/>
                          <a:ext cx="39" cy="32"/>
                        </a:xfrm>
                        <a:custGeom>
                          <a:avLst/>
                          <a:gdLst>
                            <a:gd name="T0" fmla="*/ 0 w 194"/>
                            <a:gd name="T1" fmla="*/ 1 h 160"/>
                            <a:gd name="T2" fmla="*/ 0 w 194"/>
                            <a:gd name="T3" fmla="*/ 1 h 160"/>
                            <a:gd name="T4" fmla="*/ 0 w 194"/>
                            <a:gd name="T5" fmla="*/ 1 h 160"/>
                            <a:gd name="T6" fmla="*/ 0 w 194"/>
                            <a:gd name="T7" fmla="*/ 1 h 160"/>
                            <a:gd name="T8" fmla="*/ 1 w 194"/>
                            <a:gd name="T9" fmla="*/ 0 h 160"/>
                            <a:gd name="T10" fmla="*/ 1 w 194"/>
                            <a:gd name="T11" fmla="*/ 0 h 160"/>
                            <a:gd name="T12" fmla="*/ 1 w 194"/>
                            <a:gd name="T13" fmla="*/ 0 h 160"/>
                            <a:gd name="T14" fmla="*/ 1 w 194"/>
                            <a:gd name="T15" fmla="*/ 0 h 160"/>
                            <a:gd name="T16" fmla="*/ 1 w 194"/>
                            <a:gd name="T17" fmla="*/ 0 h 160"/>
                            <a:gd name="T18" fmla="*/ 2 w 194"/>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60"/>
                            <a:gd name="T32" fmla="*/ 194 w 194"/>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60">
                              <a:moveTo>
                                <a:pt x="0" y="160"/>
                              </a:moveTo>
                              <a:lnTo>
                                <a:pt x="18" y="131"/>
                              </a:lnTo>
                              <a:lnTo>
                                <a:pt x="37" y="106"/>
                              </a:lnTo>
                              <a:lnTo>
                                <a:pt x="58" y="80"/>
                              </a:lnTo>
                              <a:lnTo>
                                <a:pt x="82" y="55"/>
                              </a:lnTo>
                              <a:lnTo>
                                <a:pt x="107" y="36"/>
                              </a:lnTo>
                              <a:lnTo>
                                <a:pt x="131" y="21"/>
                              </a:lnTo>
                              <a:lnTo>
                                <a:pt x="155" y="11"/>
                              </a:lnTo>
                              <a:lnTo>
                                <a:pt x="178" y="3"/>
                              </a:lnTo>
                              <a:lnTo>
                                <a:pt x="194" y="0"/>
                              </a:lnTo>
                            </a:path>
                          </a:pathLst>
                        </a:custGeom>
                        <a:noFill/>
                        <a:ln w="4763">
                          <a:solidFill>
                            <a:srgbClr val="A000A0"/>
                          </a:solidFill>
                          <a:round/>
                          <a:headEnd/>
                          <a:tailEnd/>
                        </a:ln>
                      </p:spPr>
                      <p:txBody>
                        <a:bodyPr/>
                        <a:lstStyle/>
                        <a:p>
                          <a:endParaRPr lang="cs-CZ"/>
                        </a:p>
                      </p:txBody>
                    </p:sp>
                  </p:grpSp>
                  <p:grpSp>
                    <p:nvGrpSpPr>
                      <p:cNvPr id="9" name="Group 15"/>
                      <p:cNvGrpSpPr>
                        <a:grpSpLocks/>
                      </p:cNvGrpSpPr>
                      <p:nvPr/>
                    </p:nvGrpSpPr>
                    <p:grpSpPr bwMode="auto">
                      <a:xfrm>
                        <a:off x="2265" y="1658"/>
                        <a:ext cx="45" cy="38"/>
                        <a:chOff x="2265" y="1658"/>
                        <a:chExt cx="45" cy="38"/>
                      </a:xfrm>
                    </p:grpSpPr>
                    <p:sp>
                      <p:nvSpPr>
                        <p:cNvPr id="1371" name="Freeform 16"/>
                        <p:cNvSpPr>
                          <a:spLocks/>
                        </p:cNvSpPr>
                        <p:nvPr/>
                      </p:nvSpPr>
                      <p:spPr bwMode="auto">
                        <a:xfrm>
                          <a:off x="2265" y="1660"/>
                          <a:ext cx="40" cy="32"/>
                        </a:xfrm>
                        <a:custGeom>
                          <a:avLst/>
                          <a:gdLst>
                            <a:gd name="T0" fmla="*/ 0 w 198"/>
                            <a:gd name="T1" fmla="*/ 1 h 160"/>
                            <a:gd name="T2" fmla="*/ 0 w 198"/>
                            <a:gd name="T3" fmla="*/ 1 h 160"/>
                            <a:gd name="T4" fmla="*/ 0 w 198"/>
                            <a:gd name="T5" fmla="*/ 1 h 160"/>
                            <a:gd name="T6" fmla="*/ 0 w 198"/>
                            <a:gd name="T7" fmla="*/ 1 h 160"/>
                            <a:gd name="T8" fmla="*/ 1 w 198"/>
                            <a:gd name="T9" fmla="*/ 0 h 160"/>
                            <a:gd name="T10" fmla="*/ 1 w 198"/>
                            <a:gd name="T11" fmla="*/ 0 h 160"/>
                            <a:gd name="T12" fmla="*/ 1 w 198"/>
                            <a:gd name="T13" fmla="*/ 0 h 160"/>
                            <a:gd name="T14" fmla="*/ 1 w 198"/>
                            <a:gd name="T15" fmla="*/ 0 h 160"/>
                            <a:gd name="T16" fmla="*/ 1 w 198"/>
                            <a:gd name="T17" fmla="*/ 0 h 160"/>
                            <a:gd name="T18" fmla="*/ 2 w 198"/>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0"/>
                            <a:gd name="T32" fmla="*/ 198 w 198"/>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0">
                              <a:moveTo>
                                <a:pt x="0" y="160"/>
                              </a:moveTo>
                              <a:lnTo>
                                <a:pt x="18" y="131"/>
                              </a:lnTo>
                              <a:lnTo>
                                <a:pt x="37" y="107"/>
                              </a:lnTo>
                              <a:lnTo>
                                <a:pt x="58" y="81"/>
                              </a:lnTo>
                              <a:lnTo>
                                <a:pt x="82" y="56"/>
                              </a:lnTo>
                              <a:lnTo>
                                <a:pt x="106" y="37"/>
                              </a:lnTo>
                              <a:lnTo>
                                <a:pt x="130" y="23"/>
                              </a:lnTo>
                              <a:lnTo>
                                <a:pt x="149" y="12"/>
                              </a:lnTo>
                              <a:lnTo>
                                <a:pt x="168" y="6"/>
                              </a:lnTo>
                              <a:lnTo>
                                <a:pt x="198" y="0"/>
                              </a:lnTo>
                            </a:path>
                          </a:pathLst>
                        </a:custGeom>
                        <a:noFill/>
                        <a:ln w="25400">
                          <a:solidFill>
                            <a:srgbClr val="600060"/>
                          </a:solidFill>
                          <a:round/>
                          <a:headEnd/>
                          <a:tailEnd/>
                        </a:ln>
                      </p:spPr>
                      <p:txBody>
                        <a:bodyPr/>
                        <a:lstStyle/>
                        <a:p>
                          <a:endParaRPr lang="cs-CZ"/>
                        </a:p>
                      </p:txBody>
                    </p:sp>
                    <p:sp>
                      <p:nvSpPr>
                        <p:cNvPr id="1372" name="Freeform 17"/>
                        <p:cNvSpPr>
                          <a:spLocks/>
                        </p:cNvSpPr>
                        <p:nvPr/>
                      </p:nvSpPr>
                      <p:spPr bwMode="auto">
                        <a:xfrm>
                          <a:off x="2271" y="1664"/>
                          <a:ext cx="39" cy="32"/>
                        </a:xfrm>
                        <a:custGeom>
                          <a:avLst/>
                          <a:gdLst>
                            <a:gd name="T0" fmla="*/ 0 w 195"/>
                            <a:gd name="T1" fmla="*/ 1 h 159"/>
                            <a:gd name="T2" fmla="*/ 0 w 195"/>
                            <a:gd name="T3" fmla="*/ 1 h 159"/>
                            <a:gd name="T4" fmla="*/ 0 w 195"/>
                            <a:gd name="T5" fmla="*/ 1 h 159"/>
                            <a:gd name="T6" fmla="*/ 0 w 195"/>
                            <a:gd name="T7" fmla="*/ 1 h 159"/>
                            <a:gd name="T8" fmla="*/ 1 w 195"/>
                            <a:gd name="T9" fmla="*/ 0 h 159"/>
                            <a:gd name="T10" fmla="*/ 1 w 195"/>
                            <a:gd name="T11" fmla="*/ 0 h 159"/>
                            <a:gd name="T12" fmla="*/ 1 w 195"/>
                            <a:gd name="T13" fmla="*/ 0 h 159"/>
                            <a:gd name="T14" fmla="*/ 1 w 195"/>
                            <a:gd name="T15" fmla="*/ 0 h 159"/>
                            <a:gd name="T16" fmla="*/ 1 w 195"/>
                            <a:gd name="T17" fmla="*/ 0 h 159"/>
                            <a:gd name="T18" fmla="*/ 2 w 195"/>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59"/>
                            <a:gd name="T32" fmla="*/ 195 w 195"/>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59">
                              <a:moveTo>
                                <a:pt x="0" y="159"/>
                              </a:moveTo>
                              <a:lnTo>
                                <a:pt x="19" y="131"/>
                              </a:lnTo>
                              <a:lnTo>
                                <a:pt x="37" y="106"/>
                              </a:lnTo>
                              <a:lnTo>
                                <a:pt x="59" y="79"/>
                              </a:lnTo>
                              <a:lnTo>
                                <a:pt x="81" y="56"/>
                              </a:lnTo>
                              <a:lnTo>
                                <a:pt x="107" y="36"/>
                              </a:lnTo>
                              <a:lnTo>
                                <a:pt x="130" y="22"/>
                              </a:lnTo>
                              <a:lnTo>
                                <a:pt x="155" y="12"/>
                              </a:lnTo>
                              <a:lnTo>
                                <a:pt x="177" y="4"/>
                              </a:lnTo>
                              <a:lnTo>
                                <a:pt x="195" y="0"/>
                              </a:lnTo>
                            </a:path>
                          </a:pathLst>
                        </a:custGeom>
                        <a:noFill/>
                        <a:ln w="11113">
                          <a:solidFill>
                            <a:srgbClr val="400040"/>
                          </a:solidFill>
                          <a:round/>
                          <a:headEnd/>
                          <a:tailEnd/>
                        </a:ln>
                      </p:spPr>
                      <p:txBody>
                        <a:bodyPr/>
                        <a:lstStyle/>
                        <a:p>
                          <a:endParaRPr lang="cs-CZ"/>
                        </a:p>
                      </p:txBody>
                    </p:sp>
                    <p:sp>
                      <p:nvSpPr>
                        <p:cNvPr id="1373" name="Freeform 18"/>
                        <p:cNvSpPr>
                          <a:spLocks/>
                        </p:cNvSpPr>
                        <p:nvPr/>
                      </p:nvSpPr>
                      <p:spPr bwMode="auto">
                        <a:xfrm>
                          <a:off x="2265" y="1658"/>
                          <a:ext cx="39" cy="31"/>
                        </a:xfrm>
                        <a:custGeom>
                          <a:avLst/>
                          <a:gdLst>
                            <a:gd name="T0" fmla="*/ 0 w 194"/>
                            <a:gd name="T1" fmla="*/ 1 h 159"/>
                            <a:gd name="T2" fmla="*/ 0 w 194"/>
                            <a:gd name="T3" fmla="*/ 1 h 159"/>
                            <a:gd name="T4" fmla="*/ 0 w 194"/>
                            <a:gd name="T5" fmla="*/ 1 h 159"/>
                            <a:gd name="T6" fmla="*/ 0 w 194"/>
                            <a:gd name="T7" fmla="*/ 1 h 159"/>
                            <a:gd name="T8" fmla="*/ 1 w 194"/>
                            <a:gd name="T9" fmla="*/ 0 h 159"/>
                            <a:gd name="T10" fmla="*/ 1 w 194"/>
                            <a:gd name="T11" fmla="*/ 0 h 159"/>
                            <a:gd name="T12" fmla="*/ 1 w 194"/>
                            <a:gd name="T13" fmla="*/ 0 h 159"/>
                            <a:gd name="T14" fmla="*/ 1 w 194"/>
                            <a:gd name="T15" fmla="*/ 0 h 159"/>
                            <a:gd name="T16" fmla="*/ 1 w 194"/>
                            <a:gd name="T17" fmla="*/ 0 h 159"/>
                            <a:gd name="T18" fmla="*/ 2 w 194"/>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59"/>
                            <a:gd name="T32" fmla="*/ 194 w 194"/>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59">
                              <a:moveTo>
                                <a:pt x="0" y="159"/>
                              </a:moveTo>
                              <a:lnTo>
                                <a:pt x="18" y="130"/>
                              </a:lnTo>
                              <a:lnTo>
                                <a:pt x="37" y="106"/>
                              </a:lnTo>
                              <a:lnTo>
                                <a:pt x="58" y="80"/>
                              </a:lnTo>
                              <a:lnTo>
                                <a:pt x="82" y="55"/>
                              </a:lnTo>
                              <a:lnTo>
                                <a:pt x="106" y="36"/>
                              </a:lnTo>
                              <a:lnTo>
                                <a:pt x="130" y="21"/>
                              </a:lnTo>
                              <a:lnTo>
                                <a:pt x="154" y="11"/>
                              </a:lnTo>
                              <a:lnTo>
                                <a:pt x="177" y="3"/>
                              </a:lnTo>
                              <a:lnTo>
                                <a:pt x="194" y="0"/>
                              </a:lnTo>
                            </a:path>
                          </a:pathLst>
                        </a:custGeom>
                        <a:noFill/>
                        <a:ln w="4763">
                          <a:solidFill>
                            <a:srgbClr val="A000A0"/>
                          </a:solidFill>
                          <a:round/>
                          <a:headEnd/>
                          <a:tailEnd/>
                        </a:ln>
                      </p:spPr>
                      <p:txBody>
                        <a:bodyPr/>
                        <a:lstStyle/>
                        <a:p>
                          <a:endParaRPr lang="cs-CZ"/>
                        </a:p>
                      </p:txBody>
                    </p:sp>
                  </p:grpSp>
                </p:grpSp>
                <p:grpSp>
                  <p:nvGrpSpPr>
                    <p:cNvPr id="10" name="Group 19"/>
                    <p:cNvGrpSpPr>
                      <a:grpSpLocks/>
                    </p:cNvGrpSpPr>
                    <p:nvPr/>
                  </p:nvGrpSpPr>
                  <p:grpSpPr bwMode="auto">
                    <a:xfrm>
                      <a:off x="2025" y="1624"/>
                      <a:ext cx="213" cy="55"/>
                      <a:chOff x="2025" y="1624"/>
                      <a:chExt cx="213" cy="55"/>
                    </a:xfrm>
                  </p:grpSpPr>
                  <p:grpSp>
                    <p:nvGrpSpPr>
                      <p:cNvPr id="11" name="Group 20"/>
                      <p:cNvGrpSpPr>
                        <a:grpSpLocks/>
                      </p:cNvGrpSpPr>
                      <p:nvPr/>
                    </p:nvGrpSpPr>
                    <p:grpSpPr bwMode="auto">
                      <a:xfrm>
                        <a:off x="2051" y="1650"/>
                        <a:ext cx="148" cy="29"/>
                        <a:chOff x="2051" y="1650"/>
                        <a:chExt cx="148" cy="29"/>
                      </a:xfrm>
                    </p:grpSpPr>
                    <p:grpSp>
                      <p:nvGrpSpPr>
                        <p:cNvPr id="12" name="Group 21"/>
                        <p:cNvGrpSpPr>
                          <a:grpSpLocks/>
                        </p:cNvGrpSpPr>
                        <p:nvPr/>
                      </p:nvGrpSpPr>
                      <p:grpSpPr bwMode="auto">
                        <a:xfrm>
                          <a:off x="2057" y="1650"/>
                          <a:ext cx="142" cy="29"/>
                          <a:chOff x="2057" y="1650"/>
                          <a:chExt cx="142" cy="29"/>
                        </a:xfrm>
                      </p:grpSpPr>
                      <p:sp>
                        <p:nvSpPr>
                          <p:cNvPr id="1366" name="Freeform 22"/>
                          <p:cNvSpPr>
                            <a:spLocks/>
                          </p:cNvSpPr>
                          <p:nvPr/>
                        </p:nvSpPr>
                        <p:spPr bwMode="auto">
                          <a:xfrm>
                            <a:off x="2058" y="1653"/>
                            <a:ext cx="139" cy="20"/>
                          </a:xfrm>
                          <a:custGeom>
                            <a:avLst/>
                            <a:gdLst>
                              <a:gd name="T0" fmla="*/ 0 w 694"/>
                              <a:gd name="T1" fmla="*/ 1 h 101"/>
                              <a:gd name="T2" fmla="*/ 0 w 694"/>
                              <a:gd name="T3" fmla="*/ 1 h 101"/>
                              <a:gd name="T4" fmla="*/ 1 w 694"/>
                              <a:gd name="T5" fmla="*/ 0 h 101"/>
                              <a:gd name="T6" fmla="*/ 1 w 694"/>
                              <a:gd name="T7" fmla="*/ 0 h 101"/>
                              <a:gd name="T8" fmla="*/ 2 w 694"/>
                              <a:gd name="T9" fmla="*/ 0 h 101"/>
                              <a:gd name="T10" fmla="*/ 2 w 694"/>
                              <a:gd name="T11" fmla="*/ 0 h 101"/>
                              <a:gd name="T12" fmla="*/ 3 w 694"/>
                              <a:gd name="T13" fmla="*/ 0 h 101"/>
                              <a:gd name="T14" fmla="*/ 3 w 694"/>
                              <a:gd name="T15" fmla="*/ 0 h 101"/>
                              <a:gd name="T16" fmla="*/ 3 w 694"/>
                              <a:gd name="T17" fmla="*/ 0 h 101"/>
                              <a:gd name="T18" fmla="*/ 4 w 694"/>
                              <a:gd name="T19" fmla="*/ 0 h 101"/>
                              <a:gd name="T20" fmla="*/ 4 w 694"/>
                              <a:gd name="T21" fmla="*/ 0 h 101"/>
                              <a:gd name="T22" fmla="*/ 5 w 694"/>
                              <a:gd name="T23" fmla="*/ 0 h 101"/>
                              <a:gd name="T24" fmla="*/ 5 w 694"/>
                              <a:gd name="T25" fmla="*/ 0 h 101"/>
                              <a:gd name="T26" fmla="*/ 5 w 694"/>
                              <a:gd name="T27" fmla="*/ 0 h 101"/>
                              <a:gd name="T28" fmla="*/ 5 w 694"/>
                              <a:gd name="T29" fmla="*/ 0 h 101"/>
                              <a:gd name="T30" fmla="*/ 5 w 694"/>
                              <a:gd name="T31" fmla="*/ 1 h 101"/>
                              <a:gd name="T32" fmla="*/ 6 w 694"/>
                              <a:gd name="T33" fmla="*/ 1 h 1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1"/>
                              <a:gd name="T53" fmla="*/ 694 w 694"/>
                              <a:gd name="T54" fmla="*/ 101 h 10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1">
                                <a:moveTo>
                                  <a:pt x="0" y="80"/>
                                </a:moveTo>
                                <a:lnTo>
                                  <a:pt x="42" y="67"/>
                                </a:lnTo>
                                <a:lnTo>
                                  <a:pt x="85" y="54"/>
                                </a:lnTo>
                                <a:lnTo>
                                  <a:pt x="143" y="40"/>
                                </a:lnTo>
                                <a:lnTo>
                                  <a:pt x="205" y="27"/>
                                </a:lnTo>
                                <a:lnTo>
                                  <a:pt x="268" y="14"/>
                                </a:lnTo>
                                <a:lnTo>
                                  <a:pt x="315" y="8"/>
                                </a:lnTo>
                                <a:lnTo>
                                  <a:pt x="372" y="2"/>
                                </a:lnTo>
                                <a:lnTo>
                                  <a:pt x="433" y="0"/>
                                </a:lnTo>
                                <a:lnTo>
                                  <a:pt x="490" y="3"/>
                                </a:lnTo>
                                <a:lnTo>
                                  <a:pt x="540" y="6"/>
                                </a:lnTo>
                                <a:lnTo>
                                  <a:pt x="590" y="14"/>
                                </a:lnTo>
                                <a:lnTo>
                                  <a:pt x="617" y="25"/>
                                </a:lnTo>
                                <a:lnTo>
                                  <a:pt x="642" y="39"/>
                                </a:lnTo>
                                <a:lnTo>
                                  <a:pt x="663" y="56"/>
                                </a:lnTo>
                                <a:lnTo>
                                  <a:pt x="685" y="83"/>
                                </a:lnTo>
                                <a:lnTo>
                                  <a:pt x="694" y="101"/>
                                </a:lnTo>
                              </a:path>
                            </a:pathLst>
                          </a:custGeom>
                          <a:noFill/>
                          <a:ln w="25400">
                            <a:solidFill>
                              <a:srgbClr val="600060"/>
                            </a:solidFill>
                            <a:round/>
                            <a:headEnd/>
                            <a:tailEnd/>
                          </a:ln>
                        </p:spPr>
                        <p:txBody>
                          <a:bodyPr/>
                          <a:lstStyle/>
                          <a:p>
                            <a:endParaRPr lang="cs-CZ"/>
                          </a:p>
                        </p:txBody>
                      </p:sp>
                      <p:sp>
                        <p:nvSpPr>
                          <p:cNvPr id="1367" name="Freeform 23"/>
                          <p:cNvSpPr>
                            <a:spLocks/>
                          </p:cNvSpPr>
                          <p:nvPr/>
                        </p:nvSpPr>
                        <p:spPr bwMode="auto">
                          <a:xfrm>
                            <a:off x="2057" y="1659"/>
                            <a:ext cx="138" cy="20"/>
                          </a:xfrm>
                          <a:custGeom>
                            <a:avLst/>
                            <a:gdLst>
                              <a:gd name="T0" fmla="*/ 0 w 694"/>
                              <a:gd name="T1" fmla="*/ 1 h 100"/>
                              <a:gd name="T2" fmla="*/ 0 w 694"/>
                              <a:gd name="T3" fmla="*/ 1 h 100"/>
                              <a:gd name="T4" fmla="*/ 1 w 694"/>
                              <a:gd name="T5" fmla="*/ 0 h 100"/>
                              <a:gd name="T6" fmla="*/ 1 w 694"/>
                              <a:gd name="T7" fmla="*/ 0 h 100"/>
                              <a:gd name="T8" fmla="*/ 2 w 694"/>
                              <a:gd name="T9" fmla="*/ 0 h 100"/>
                              <a:gd name="T10" fmla="*/ 2 w 694"/>
                              <a:gd name="T11" fmla="*/ 0 h 100"/>
                              <a:gd name="T12" fmla="*/ 3 w 694"/>
                              <a:gd name="T13" fmla="*/ 0 h 100"/>
                              <a:gd name="T14" fmla="*/ 3 w 694"/>
                              <a:gd name="T15" fmla="*/ 0 h 100"/>
                              <a:gd name="T16" fmla="*/ 3 w 694"/>
                              <a:gd name="T17" fmla="*/ 0 h 100"/>
                              <a:gd name="T18" fmla="*/ 4 w 694"/>
                              <a:gd name="T19" fmla="*/ 0 h 100"/>
                              <a:gd name="T20" fmla="*/ 4 w 694"/>
                              <a:gd name="T21" fmla="*/ 0 h 100"/>
                              <a:gd name="T22" fmla="*/ 5 w 694"/>
                              <a:gd name="T23" fmla="*/ 0 h 100"/>
                              <a:gd name="T24" fmla="*/ 5 w 694"/>
                              <a:gd name="T25" fmla="*/ 0 h 100"/>
                              <a:gd name="T26" fmla="*/ 5 w 694"/>
                              <a:gd name="T27" fmla="*/ 0 h 100"/>
                              <a:gd name="T28" fmla="*/ 5 w 694"/>
                              <a:gd name="T29" fmla="*/ 0 h 100"/>
                              <a:gd name="T30" fmla="*/ 5 w 694"/>
                              <a:gd name="T31" fmla="*/ 1 h 100"/>
                              <a:gd name="T32" fmla="*/ 5 w 694"/>
                              <a:gd name="T33" fmla="*/ 1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1" y="66"/>
                                </a:lnTo>
                                <a:lnTo>
                                  <a:pt x="84" y="54"/>
                                </a:lnTo>
                                <a:lnTo>
                                  <a:pt x="143" y="40"/>
                                </a:lnTo>
                                <a:lnTo>
                                  <a:pt x="205" y="26"/>
                                </a:lnTo>
                                <a:lnTo>
                                  <a:pt x="267" y="14"/>
                                </a:lnTo>
                                <a:lnTo>
                                  <a:pt x="315" y="8"/>
                                </a:lnTo>
                                <a:lnTo>
                                  <a:pt x="372" y="2"/>
                                </a:lnTo>
                                <a:lnTo>
                                  <a:pt x="433" y="0"/>
                                </a:lnTo>
                                <a:lnTo>
                                  <a:pt x="489" y="3"/>
                                </a:lnTo>
                                <a:lnTo>
                                  <a:pt x="540" y="6"/>
                                </a:lnTo>
                                <a:lnTo>
                                  <a:pt x="590" y="14"/>
                                </a:lnTo>
                                <a:lnTo>
                                  <a:pt x="617" y="24"/>
                                </a:lnTo>
                                <a:lnTo>
                                  <a:pt x="642" y="39"/>
                                </a:lnTo>
                                <a:lnTo>
                                  <a:pt x="663" y="55"/>
                                </a:lnTo>
                                <a:lnTo>
                                  <a:pt x="685" y="83"/>
                                </a:lnTo>
                                <a:lnTo>
                                  <a:pt x="694" y="100"/>
                                </a:lnTo>
                              </a:path>
                            </a:pathLst>
                          </a:custGeom>
                          <a:noFill/>
                          <a:ln w="11113">
                            <a:solidFill>
                              <a:srgbClr val="400040"/>
                            </a:solidFill>
                            <a:round/>
                            <a:headEnd/>
                            <a:tailEnd/>
                          </a:ln>
                        </p:spPr>
                        <p:txBody>
                          <a:bodyPr/>
                          <a:lstStyle/>
                          <a:p>
                            <a:endParaRPr lang="cs-CZ"/>
                          </a:p>
                        </p:txBody>
                      </p:sp>
                      <p:sp>
                        <p:nvSpPr>
                          <p:cNvPr id="1368" name="Freeform 24"/>
                          <p:cNvSpPr>
                            <a:spLocks/>
                          </p:cNvSpPr>
                          <p:nvPr/>
                        </p:nvSpPr>
                        <p:spPr bwMode="auto">
                          <a:xfrm>
                            <a:off x="2060" y="1650"/>
                            <a:ext cx="139" cy="20"/>
                          </a:xfrm>
                          <a:custGeom>
                            <a:avLst/>
                            <a:gdLst>
                              <a:gd name="T0" fmla="*/ 0 w 694"/>
                              <a:gd name="T1" fmla="*/ 1 h 100"/>
                              <a:gd name="T2" fmla="*/ 0 w 694"/>
                              <a:gd name="T3" fmla="*/ 1 h 100"/>
                              <a:gd name="T4" fmla="*/ 1 w 694"/>
                              <a:gd name="T5" fmla="*/ 0 h 100"/>
                              <a:gd name="T6" fmla="*/ 1 w 694"/>
                              <a:gd name="T7" fmla="*/ 0 h 100"/>
                              <a:gd name="T8" fmla="*/ 2 w 694"/>
                              <a:gd name="T9" fmla="*/ 0 h 100"/>
                              <a:gd name="T10" fmla="*/ 2 w 694"/>
                              <a:gd name="T11" fmla="*/ 0 h 100"/>
                              <a:gd name="T12" fmla="*/ 3 w 694"/>
                              <a:gd name="T13" fmla="*/ 0 h 100"/>
                              <a:gd name="T14" fmla="*/ 3 w 694"/>
                              <a:gd name="T15" fmla="*/ 0 h 100"/>
                              <a:gd name="T16" fmla="*/ 3 w 694"/>
                              <a:gd name="T17" fmla="*/ 0 h 100"/>
                              <a:gd name="T18" fmla="*/ 4 w 694"/>
                              <a:gd name="T19" fmla="*/ 0 h 100"/>
                              <a:gd name="T20" fmla="*/ 4 w 694"/>
                              <a:gd name="T21" fmla="*/ 0 h 100"/>
                              <a:gd name="T22" fmla="*/ 5 w 694"/>
                              <a:gd name="T23" fmla="*/ 0 h 100"/>
                              <a:gd name="T24" fmla="*/ 5 w 694"/>
                              <a:gd name="T25" fmla="*/ 0 h 100"/>
                              <a:gd name="T26" fmla="*/ 5 w 694"/>
                              <a:gd name="T27" fmla="*/ 0 h 100"/>
                              <a:gd name="T28" fmla="*/ 5 w 694"/>
                              <a:gd name="T29" fmla="*/ 0 h 100"/>
                              <a:gd name="T30" fmla="*/ 5 w 694"/>
                              <a:gd name="T31" fmla="*/ 1 h 100"/>
                              <a:gd name="T32" fmla="*/ 6 w 694"/>
                              <a:gd name="T33" fmla="*/ 1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2" y="66"/>
                                </a:lnTo>
                                <a:lnTo>
                                  <a:pt x="85" y="54"/>
                                </a:lnTo>
                                <a:lnTo>
                                  <a:pt x="143" y="40"/>
                                </a:lnTo>
                                <a:lnTo>
                                  <a:pt x="204" y="26"/>
                                </a:lnTo>
                                <a:lnTo>
                                  <a:pt x="268" y="14"/>
                                </a:lnTo>
                                <a:lnTo>
                                  <a:pt x="315" y="8"/>
                                </a:lnTo>
                                <a:lnTo>
                                  <a:pt x="372" y="2"/>
                                </a:lnTo>
                                <a:lnTo>
                                  <a:pt x="434" y="0"/>
                                </a:lnTo>
                                <a:lnTo>
                                  <a:pt x="490" y="3"/>
                                </a:lnTo>
                                <a:lnTo>
                                  <a:pt x="540" y="6"/>
                                </a:lnTo>
                                <a:lnTo>
                                  <a:pt x="590" y="14"/>
                                </a:lnTo>
                                <a:lnTo>
                                  <a:pt x="618" y="24"/>
                                </a:lnTo>
                                <a:lnTo>
                                  <a:pt x="642" y="39"/>
                                </a:lnTo>
                                <a:lnTo>
                                  <a:pt x="664" y="55"/>
                                </a:lnTo>
                                <a:lnTo>
                                  <a:pt x="685" y="83"/>
                                </a:lnTo>
                                <a:lnTo>
                                  <a:pt x="694" y="100"/>
                                </a:lnTo>
                              </a:path>
                            </a:pathLst>
                          </a:custGeom>
                          <a:noFill/>
                          <a:ln w="4763">
                            <a:solidFill>
                              <a:srgbClr val="A000A0"/>
                            </a:solidFill>
                            <a:round/>
                            <a:headEnd/>
                            <a:tailEnd/>
                          </a:ln>
                        </p:spPr>
                        <p:txBody>
                          <a:bodyPr/>
                          <a:lstStyle/>
                          <a:p>
                            <a:endParaRPr lang="cs-CZ"/>
                          </a:p>
                        </p:txBody>
                      </p:sp>
                    </p:grpSp>
                    <p:sp>
                      <p:nvSpPr>
                        <p:cNvPr id="1365" name="Oval 25"/>
                        <p:cNvSpPr>
                          <a:spLocks noChangeArrowheads="1"/>
                        </p:cNvSpPr>
                        <p:nvPr/>
                      </p:nvSpPr>
                      <p:spPr bwMode="auto">
                        <a:xfrm>
                          <a:off x="2051" y="1663"/>
                          <a:ext cx="8" cy="14"/>
                        </a:xfrm>
                        <a:prstGeom prst="ellipse">
                          <a:avLst/>
                        </a:prstGeom>
                        <a:solidFill>
                          <a:srgbClr val="200020"/>
                        </a:solidFill>
                        <a:ln w="3175">
                          <a:solidFill>
                            <a:srgbClr val="800080"/>
                          </a:solidFill>
                          <a:round/>
                          <a:headEnd/>
                          <a:tailEnd/>
                        </a:ln>
                      </p:spPr>
                      <p:txBody>
                        <a:bodyPr/>
                        <a:lstStyle/>
                        <a:p>
                          <a:endParaRPr lang="cs-CZ"/>
                        </a:p>
                      </p:txBody>
                    </p:sp>
                  </p:grpSp>
                  <p:grpSp>
                    <p:nvGrpSpPr>
                      <p:cNvPr id="13" name="Group 26"/>
                      <p:cNvGrpSpPr>
                        <a:grpSpLocks/>
                      </p:cNvGrpSpPr>
                      <p:nvPr/>
                    </p:nvGrpSpPr>
                    <p:grpSpPr bwMode="auto">
                      <a:xfrm>
                        <a:off x="2025" y="1624"/>
                        <a:ext cx="213" cy="42"/>
                        <a:chOff x="2025" y="1624"/>
                        <a:chExt cx="213" cy="42"/>
                      </a:xfrm>
                    </p:grpSpPr>
                    <p:grpSp>
                      <p:nvGrpSpPr>
                        <p:cNvPr id="14" name="Group 27"/>
                        <p:cNvGrpSpPr>
                          <a:grpSpLocks/>
                        </p:cNvGrpSpPr>
                        <p:nvPr/>
                      </p:nvGrpSpPr>
                      <p:grpSpPr bwMode="auto">
                        <a:xfrm>
                          <a:off x="2030" y="1624"/>
                          <a:ext cx="208" cy="42"/>
                          <a:chOff x="2030" y="1624"/>
                          <a:chExt cx="208" cy="42"/>
                        </a:xfrm>
                      </p:grpSpPr>
                      <p:sp>
                        <p:nvSpPr>
                          <p:cNvPr id="1361" name="Freeform 28"/>
                          <p:cNvSpPr>
                            <a:spLocks/>
                          </p:cNvSpPr>
                          <p:nvPr/>
                        </p:nvSpPr>
                        <p:spPr bwMode="auto">
                          <a:xfrm>
                            <a:off x="2032" y="1629"/>
                            <a:ext cx="202" cy="29"/>
                          </a:xfrm>
                          <a:custGeom>
                            <a:avLst/>
                            <a:gdLst>
                              <a:gd name="T0" fmla="*/ 0 w 1012"/>
                              <a:gd name="T1" fmla="*/ 1 h 148"/>
                              <a:gd name="T2" fmla="*/ 0 w 1012"/>
                              <a:gd name="T3" fmla="*/ 1 h 148"/>
                              <a:gd name="T4" fmla="*/ 1 w 1012"/>
                              <a:gd name="T5" fmla="*/ 1 h 148"/>
                              <a:gd name="T6" fmla="*/ 2 w 1012"/>
                              <a:gd name="T7" fmla="*/ 0 h 148"/>
                              <a:gd name="T8" fmla="*/ 2 w 1012"/>
                              <a:gd name="T9" fmla="*/ 0 h 148"/>
                              <a:gd name="T10" fmla="*/ 3 w 1012"/>
                              <a:gd name="T11" fmla="*/ 0 h 148"/>
                              <a:gd name="T12" fmla="*/ 4 w 1012"/>
                              <a:gd name="T13" fmla="*/ 0 h 148"/>
                              <a:gd name="T14" fmla="*/ 4 w 1012"/>
                              <a:gd name="T15" fmla="*/ 0 h 148"/>
                              <a:gd name="T16" fmla="*/ 5 w 1012"/>
                              <a:gd name="T17" fmla="*/ 0 h 148"/>
                              <a:gd name="T18" fmla="*/ 6 w 1012"/>
                              <a:gd name="T19" fmla="*/ 0 h 148"/>
                              <a:gd name="T20" fmla="*/ 6 w 1012"/>
                              <a:gd name="T21" fmla="*/ 0 h 148"/>
                              <a:gd name="T22" fmla="*/ 7 w 1012"/>
                              <a:gd name="T23" fmla="*/ 0 h 148"/>
                              <a:gd name="T24" fmla="*/ 7 w 1012"/>
                              <a:gd name="T25" fmla="*/ 0 h 148"/>
                              <a:gd name="T26" fmla="*/ 7 w 1012"/>
                              <a:gd name="T27" fmla="*/ 0 h 148"/>
                              <a:gd name="T28" fmla="*/ 8 w 1012"/>
                              <a:gd name="T29" fmla="*/ 1 h 148"/>
                              <a:gd name="T30" fmla="*/ 8 w 1012"/>
                              <a:gd name="T31" fmla="*/ 1 h 148"/>
                              <a:gd name="T32" fmla="*/ 8 w 1012"/>
                              <a:gd name="T33" fmla="*/ 1 h 14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8"/>
                              <a:gd name="T53" fmla="*/ 1012 w 1012"/>
                              <a:gd name="T54" fmla="*/ 148 h 14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8">
                                <a:moveTo>
                                  <a:pt x="0" y="117"/>
                                </a:moveTo>
                                <a:lnTo>
                                  <a:pt x="60" y="98"/>
                                </a:lnTo>
                                <a:lnTo>
                                  <a:pt x="123" y="80"/>
                                </a:lnTo>
                                <a:lnTo>
                                  <a:pt x="207" y="59"/>
                                </a:lnTo>
                                <a:lnTo>
                                  <a:pt x="298" y="39"/>
                                </a:lnTo>
                                <a:lnTo>
                                  <a:pt x="390" y="22"/>
                                </a:lnTo>
                                <a:lnTo>
                                  <a:pt x="459" y="12"/>
                                </a:lnTo>
                                <a:lnTo>
                                  <a:pt x="543" y="3"/>
                                </a:lnTo>
                                <a:lnTo>
                                  <a:pt x="632" y="0"/>
                                </a:lnTo>
                                <a:lnTo>
                                  <a:pt x="714" y="4"/>
                                </a:lnTo>
                                <a:lnTo>
                                  <a:pt x="788" y="9"/>
                                </a:lnTo>
                                <a:lnTo>
                                  <a:pt x="861" y="22"/>
                                </a:lnTo>
                                <a:lnTo>
                                  <a:pt x="901" y="36"/>
                                </a:lnTo>
                                <a:lnTo>
                                  <a:pt x="937" y="58"/>
                                </a:lnTo>
                                <a:lnTo>
                                  <a:pt x="967" y="81"/>
                                </a:lnTo>
                                <a:lnTo>
                                  <a:pt x="999" y="122"/>
                                </a:lnTo>
                                <a:lnTo>
                                  <a:pt x="1012" y="148"/>
                                </a:lnTo>
                              </a:path>
                            </a:pathLst>
                          </a:custGeom>
                          <a:noFill/>
                          <a:ln w="25400">
                            <a:solidFill>
                              <a:srgbClr val="600060"/>
                            </a:solidFill>
                            <a:round/>
                            <a:headEnd/>
                            <a:tailEnd/>
                          </a:ln>
                        </p:spPr>
                        <p:txBody>
                          <a:bodyPr/>
                          <a:lstStyle/>
                          <a:p>
                            <a:endParaRPr lang="cs-CZ"/>
                          </a:p>
                        </p:txBody>
                      </p:sp>
                      <p:sp>
                        <p:nvSpPr>
                          <p:cNvPr id="1362" name="Freeform 29"/>
                          <p:cNvSpPr>
                            <a:spLocks/>
                          </p:cNvSpPr>
                          <p:nvPr/>
                        </p:nvSpPr>
                        <p:spPr bwMode="auto">
                          <a:xfrm>
                            <a:off x="2030" y="1637"/>
                            <a:ext cx="203" cy="29"/>
                          </a:xfrm>
                          <a:custGeom>
                            <a:avLst/>
                            <a:gdLst>
                              <a:gd name="T0" fmla="*/ 0 w 1012"/>
                              <a:gd name="T1" fmla="*/ 1 h 147"/>
                              <a:gd name="T2" fmla="*/ 0 w 1012"/>
                              <a:gd name="T3" fmla="*/ 1 h 147"/>
                              <a:gd name="T4" fmla="*/ 1 w 1012"/>
                              <a:gd name="T5" fmla="*/ 1 h 147"/>
                              <a:gd name="T6" fmla="*/ 2 w 1012"/>
                              <a:gd name="T7" fmla="*/ 0 h 147"/>
                              <a:gd name="T8" fmla="*/ 2 w 1012"/>
                              <a:gd name="T9" fmla="*/ 0 h 147"/>
                              <a:gd name="T10" fmla="*/ 3 w 1012"/>
                              <a:gd name="T11" fmla="*/ 0 h 147"/>
                              <a:gd name="T12" fmla="*/ 4 w 1012"/>
                              <a:gd name="T13" fmla="*/ 0 h 147"/>
                              <a:gd name="T14" fmla="*/ 4 w 1012"/>
                              <a:gd name="T15" fmla="*/ 0 h 147"/>
                              <a:gd name="T16" fmla="*/ 5 w 1012"/>
                              <a:gd name="T17" fmla="*/ 0 h 147"/>
                              <a:gd name="T18" fmla="*/ 6 w 1012"/>
                              <a:gd name="T19" fmla="*/ 0 h 147"/>
                              <a:gd name="T20" fmla="*/ 6 w 1012"/>
                              <a:gd name="T21" fmla="*/ 0 h 147"/>
                              <a:gd name="T22" fmla="*/ 7 w 1012"/>
                              <a:gd name="T23" fmla="*/ 0 h 147"/>
                              <a:gd name="T24" fmla="*/ 7 w 1012"/>
                              <a:gd name="T25" fmla="*/ 0 h 147"/>
                              <a:gd name="T26" fmla="*/ 8 w 1012"/>
                              <a:gd name="T27" fmla="*/ 0 h 147"/>
                              <a:gd name="T28" fmla="*/ 8 w 1012"/>
                              <a:gd name="T29" fmla="*/ 1 h 147"/>
                              <a:gd name="T30" fmla="*/ 8 w 1012"/>
                              <a:gd name="T31" fmla="*/ 1 h 147"/>
                              <a:gd name="T32" fmla="*/ 8 w 1012"/>
                              <a:gd name="T33" fmla="*/ 1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2" y="79"/>
                                </a:lnTo>
                                <a:lnTo>
                                  <a:pt x="208" y="59"/>
                                </a:lnTo>
                                <a:lnTo>
                                  <a:pt x="299" y="39"/>
                                </a:lnTo>
                                <a:lnTo>
                                  <a:pt x="390" y="21"/>
                                </a:lnTo>
                                <a:lnTo>
                                  <a:pt x="459" y="11"/>
                                </a:lnTo>
                                <a:lnTo>
                                  <a:pt x="543" y="3"/>
                                </a:lnTo>
                                <a:lnTo>
                                  <a:pt x="633" y="0"/>
                                </a:lnTo>
                                <a:lnTo>
                                  <a:pt x="713" y="4"/>
                                </a:lnTo>
                                <a:lnTo>
                                  <a:pt x="788" y="8"/>
                                </a:lnTo>
                                <a:lnTo>
                                  <a:pt x="861" y="21"/>
                                </a:lnTo>
                                <a:lnTo>
                                  <a:pt x="902" y="36"/>
                                </a:lnTo>
                                <a:lnTo>
                                  <a:pt x="937" y="57"/>
                                </a:lnTo>
                                <a:lnTo>
                                  <a:pt x="968" y="81"/>
                                </a:lnTo>
                                <a:lnTo>
                                  <a:pt x="999" y="121"/>
                                </a:lnTo>
                                <a:lnTo>
                                  <a:pt x="1012" y="147"/>
                                </a:lnTo>
                              </a:path>
                            </a:pathLst>
                          </a:custGeom>
                          <a:noFill/>
                          <a:ln w="11113">
                            <a:solidFill>
                              <a:srgbClr val="400040"/>
                            </a:solidFill>
                            <a:round/>
                            <a:headEnd/>
                            <a:tailEnd/>
                          </a:ln>
                        </p:spPr>
                        <p:txBody>
                          <a:bodyPr/>
                          <a:lstStyle/>
                          <a:p>
                            <a:endParaRPr lang="cs-CZ"/>
                          </a:p>
                        </p:txBody>
                      </p:sp>
                      <p:sp>
                        <p:nvSpPr>
                          <p:cNvPr id="1363" name="Freeform 30"/>
                          <p:cNvSpPr>
                            <a:spLocks/>
                          </p:cNvSpPr>
                          <p:nvPr/>
                        </p:nvSpPr>
                        <p:spPr bwMode="auto">
                          <a:xfrm>
                            <a:off x="2036" y="1624"/>
                            <a:ext cx="202" cy="29"/>
                          </a:xfrm>
                          <a:custGeom>
                            <a:avLst/>
                            <a:gdLst>
                              <a:gd name="T0" fmla="*/ 0 w 1012"/>
                              <a:gd name="T1" fmla="*/ 1 h 147"/>
                              <a:gd name="T2" fmla="*/ 0 w 1012"/>
                              <a:gd name="T3" fmla="*/ 1 h 147"/>
                              <a:gd name="T4" fmla="*/ 1 w 1012"/>
                              <a:gd name="T5" fmla="*/ 1 h 147"/>
                              <a:gd name="T6" fmla="*/ 2 w 1012"/>
                              <a:gd name="T7" fmla="*/ 0 h 147"/>
                              <a:gd name="T8" fmla="*/ 2 w 1012"/>
                              <a:gd name="T9" fmla="*/ 0 h 147"/>
                              <a:gd name="T10" fmla="*/ 3 w 1012"/>
                              <a:gd name="T11" fmla="*/ 0 h 147"/>
                              <a:gd name="T12" fmla="*/ 4 w 1012"/>
                              <a:gd name="T13" fmla="*/ 0 h 147"/>
                              <a:gd name="T14" fmla="*/ 4 w 1012"/>
                              <a:gd name="T15" fmla="*/ 0 h 147"/>
                              <a:gd name="T16" fmla="*/ 5 w 1012"/>
                              <a:gd name="T17" fmla="*/ 0 h 147"/>
                              <a:gd name="T18" fmla="*/ 6 w 1012"/>
                              <a:gd name="T19" fmla="*/ 0 h 147"/>
                              <a:gd name="T20" fmla="*/ 6 w 1012"/>
                              <a:gd name="T21" fmla="*/ 0 h 147"/>
                              <a:gd name="T22" fmla="*/ 7 w 1012"/>
                              <a:gd name="T23" fmla="*/ 0 h 147"/>
                              <a:gd name="T24" fmla="*/ 7 w 1012"/>
                              <a:gd name="T25" fmla="*/ 0 h 147"/>
                              <a:gd name="T26" fmla="*/ 7 w 1012"/>
                              <a:gd name="T27" fmla="*/ 0 h 147"/>
                              <a:gd name="T28" fmla="*/ 8 w 1012"/>
                              <a:gd name="T29" fmla="*/ 1 h 147"/>
                              <a:gd name="T30" fmla="*/ 8 w 1012"/>
                              <a:gd name="T31" fmla="*/ 1 h 147"/>
                              <a:gd name="T32" fmla="*/ 8 w 1012"/>
                              <a:gd name="T33" fmla="*/ 1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3" y="79"/>
                                </a:lnTo>
                                <a:lnTo>
                                  <a:pt x="208" y="59"/>
                                </a:lnTo>
                                <a:lnTo>
                                  <a:pt x="299" y="39"/>
                                </a:lnTo>
                                <a:lnTo>
                                  <a:pt x="390" y="21"/>
                                </a:lnTo>
                                <a:lnTo>
                                  <a:pt x="458" y="12"/>
                                </a:lnTo>
                                <a:lnTo>
                                  <a:pt x="542" y="3"/>
                                </a:lnTo>
                                <a:lnTo>
                                  <a:pt x="632" y="0"/>
                                </a:lnTo>
                                <a:lnTo>
                                  <a:pt x="713" y="5"/>
                                </a:lnTo>
                                <a:lnTo>
                                  <a:pt x="788" y="9"/>
                                </a:lnTo>
                                <a:lnTo>
                                  <a:pt x="861" y="21"/>
                                </a:lnTo>
                                <a:lnTo>
                                  <a:pt x="901" y="36"/>
                                </a:lnTo>
                                <a:lnTo>
                                  <a:pt x="937" y="57"/>
                                </a:lnTo>
                                <a:lnTo>
                                  <a:pt x="968" y="82"/>
                                </a:lnTo>
                                <a:lnTo>
                                  <a:pt x="998" y="122"/>
                                </a:lnTo>
                                <a:lnTo>
                                  <a:pt x="1012" y="147"/>
                                </a:lnTo>
                              </a:path>
                            </a:pathLst>
                          </a:custGeom>
                          <a:noFill/>
                          <a:ln w="4763">
                            <a:solidFill>
                              <a:srgbClr val="A000A0"/>
                            </a:solidFill>
                            <a:round/>
                            <a:headEnd/>
                            <a:tailEnd/>
                          </a:ln>
                        </p:spPr>
                        <p:txBody>
                          <a:bodyPr/>
                          <a:lstStyle/>
                          <a:p>
                            <a:endParaRPr lang="cs-CZ"/>
                          </a:p>
                        </p:txBody>
                      </p:sp>
                    </p:grpSp>
                    <p:sp>
                      <p:nvSpPr>
                        <p:cNvPr id="1360" name="Oval 31"/>
                        <p:cNvSpPr>
                          <a:spLocks noChangeArrowheads="1"/>
                        </p:cNvSpPr>
                        <p:nvPr/>
                      </p:nvSpPr>
                      <p:spPr bwMode="auto">
                        <a:xfrm>
                          <a:off x="2025" y="1645"/>
                          <a:ext cx="10" cy="17"/>
                        </a:xfrm>
                        <a:prstGeom prst="ellipse">
                          <a:avLst/>
                        </a:prstGeom>
                        <a:solidFill>
                          <a:srgbClr val="200020"/>
                        </a:solidFill>
                        <a:ln w="3175">
                          <a:solidFill>
                            <a:srgbClr val="800080"/>
                          </a:solidFill>
                          <a:round/>
                          <a:headEnd/>
                          <a:tailEnd/>
                        </a:ln>
                      </p:spPr>
                      <p:txBody>
                        <a:bodyPr/>
                        <a:lstStyle/>
                        <a:p>
                          <a:endParaRPr lang="cs-CZ"/>
                        </a:p>
                      </p:txBody>
                    </p:sp>
                  </p:grpSp>
                </p:grpSp>
              </p:grpSp>
              <p:grpSp>
                <p:nvGrpSpPr>
                  <p:cNvPr id="15" name="Group 32"/>
                  <p:cNvGrpSpPr>
                    <a:grpSpLocks/>
                  </p:cNvGrpSpPr>
                  <p:nvPr/>
                </p:nvGrpSpPr>
                <p:grpSpPr bwMode="auto">
                  <a:xfrm>
                    <a:off x="2034" y="1657"/>
                    <a:ext cx="344" cy="305"/>
                    <a:chOff x="2034" y="1657"/>
                    <a:chExt cx="344" cy="305"/>
                  </a:xfrm>
                </p:grpSpPr>
                <p:grpSp>
                  <p:nvGrpSpPr>
                    <p:cNvPr id="16" name="Group 33"/>
                    <p:cNvGrpSpPr>
                      <a:grpSpLocks/>
                    </p:cNvGrpSpPr>
                    <p:nvPr/>
                  </p:nvGrpSpPr>
                  <p:grpSpPr bwMode="auto">
                    <a:xfrm>
                      <a:off x="2034" y="1657"/>
                      <a:ext cx="344" cy="305"/>
                      <a:chOff x="2034" y="1657"/>
                      <a:chExt cx="344" cy="305"/>
                    </a:xfrm>
                  </p:grpSpPr>
                  <p:grpSp>
                    <p:nvGrpSpPr>
                      <p:cNvPr id="17" name="Group 34"/>
                      <p:cNvGrpSpPr>
                        <a:grpSpLocks/>
                      </p:cNvGrpSpPr>
                      <p:nvPr/>
                    </p:nvGrpSpPr>
                    <p:grpSpPr bwMode="auto">
                      <a:xfrm>
                        <a:off x="2034" y="1657"/>
                        <a:ext cx="344" cy="305"/>
                        <a:chOff x="2034" y="1657"/>
                        <a:chExt cx="344" cy="305"/>
                      </a:xfrm>
                    </p:grpSpPr>
                    <p:grpSp>
                      <p:nvGrpSpPr>
                        <p:cNvPr id="18" name="Group 35"/>
                        <p:cNvGrpSpPr>
                          <a:grpSpLocks/>
                        </p:cNvGrpSpPr>
                        <p:nvPr/>
                      </p:nvGrpSpPr>
                      <p:grpSpPr bwMode="auto">
                        <a:xfrm>
                          <a:off x="2034" y="1657"/>
                          <a:ext cx="344" cy="305"/>
                          <a:chOff x="2034" y="1657"/>
                          <a:chExt cx="344" cy="305"/>
                        </a:xfrm>
                      </p:grpSpPr>
                      <p:grpSp>
                        <p:nvGrpSpPr>
                          <p:cNvPr id="19" name="Group 36"/>
                          <p:cNvGrpSpPr>
                            <a:grpSpLocks/>
                          </p:cNvGrpSpPr>
                          <p:nvPr/>
                        </p:nvGrpSpPr>
                        <p:grpSpPr bwMode="auto">
                          <a:xfrm>
                            <a:off x="2034" y="1657"/>
                            <a:ext cx="344" cy="305"/>
                            <a:chOff x="2034" y="1657"/>
                            <a:chExt cx="344" cy="305"/>
                          </a:xfrm>
                        </p:grpSpPr>
                        <p:sp>
                          <p:nvSpPr>
                            <p:cNvPr id="1353" name="Freeform 37"/>
                            <p:cNvSpPr>
                              <a:spLocks/>
                            </p:cNvSpPr>
                            <p:nvPr/>
                          </p:nvSpPr>
                          <p:spPr bwMode="auto">
                            <a:xfrm>
                              <a:off x="2034" y="1657"/>
                              <a:ext cx="344" cy="305"/>
                            </a:xfrm>
                            <a:custGeom>
                              <a:avLst/>
                              <a:gdLst>
                                <a:gd name="T0" fmla="*/ 4 w 1716"/>
                                <a:gd name="T1" fmla="*/ 2 h 1521"/>
                                <a:gd name="T2" fmla="*/ 5 w 1716"/>
                                <a:gd name="T3" fmla="*/ 1 h 1521"/>
                                <a:gd name="T4" fmla="*/ 6 w 1716"/>
                                <a:gd name="T5" fmla="*/ 1 h 1521"/>
                                <a:gd name="T6" fmla="*/ 6 w 1716"/>
                                <a:gd name="T7" fmla="*/ 0 h 1521"/>
                                <a:gd name="T8" fmla="*/ 7 w 1716"/>
                                <a:gd name="T9" fmla="*/ 0 h 1521"/>
                                <a:gd name="T10" fmla="*/ 8 w 1716"/>
                                <a:gd name="T11" fmla="*/ 0 h 1521"/>
                                <a:gd name="T12" fmla="*/ 9 w 1716"/>
                                <a:gd name="T13" fmla="*/ 0 h 1521"/>
                                <a:gd name="T14" fmla="*/ 9 w 1716"/>
                                <a:gd name="T15" fmla="*/ 1 h 1521"/>
                                <a:gd name="T16" fmla="*/ 10 w 1716"/>
                                <a:gd name="T17" fmla="*/ 1 h 1521"/>
                                <a:gd name="T18" fmla="*/ 10 w 1716"/>
                                <a:gd name="T19" fmla="*/ 2 h 1521"/>
                                <a:gd name="T20" fmla="*/ 10 w 1716"/>
                                <a:gd name="T21" fmla="*/ 2 h 1521"/>
                                <a:gd name="T22" fmla="*/ 11 w 1716"/>
                                <a:gd name="T23" fmla="*/ 3 h 1521"/>
                                <a:gd name="T24" fmla="*/ 11 w 1716"/>
                                <a:gd name="T25" fmla="*/ 3 h 1521"/>
                                <a:gd name="T26" fmla="*/ 12 w 1716"/>
                                <a:gd name="T27" fmla="*/ 4 h 1521"/>
                                <a:gd name="T28" fmla="*/ 12 w 1716"/>
                                <a:gd name="T29" fmla="*/ 4 h 1521"/>
                                <a:gd name="T30" fmla="*/ 13 w 1716"/>
                                <a:gd name="T31" fmla="*/ 5 h 1521"/>
                                <a:gd name="T32" fmla="*/ 13 w 1716"/>
                                <a:gd name="T33" fmla="*/ 6 h 1521"/>
                                <a:gd name="T34" fmla="*/ 13 w 1716"/>
                                <a:gd name="T35" fmla="*/ 7 h 1521"/>
                                <a:gd name="T36" fmla="*/ 13 w 1716"/>
                                <a:gd name="T37" fmla="*/ 8 h 1521"/>
                                <a:gd name="T38" fmla="*/ 14 w 1716"/>
                                <a:gd name="T39" fmla="*/ 9 h 1521"/>
                                <a:gd name="T40" fmla="*/ 14 w 1716"/>
                                <a:gd name="T41" fmla="*/ 10 h 1521"/>
                                <a:gd name="T42" fmla="*/ 14 w 1716"/>
                                <a:gd name="T43" fmla="*/ 10 h 1521"/>
                                <a:gd name="T44" fmla="*/ 14 w 1716"/>
                                <a:gd name="T45" fmla="*/ 11 h 1521"/>
                                <a:gd name="T46" fmla="*/ 13 w 1716"/>
                                <a:gd name="T47" fmla="*/ 12 h 1521"/>
                                <a:gd name="T48" fmla="*/ 13 w 1716"/>
                                <a:gd name="T49" fmla="*/ 12 h 1521"/>
                                <a:gd name="T50" fmla="*/ 12 w 1716"/>
                                <a:gd name="T51" fmla="*/ 12 h 1521"/>
                                <a:gd name="T52" fmla="*/ 11 w 1716"/>
                                <a:gd name="T53" fmla="*/ 12 h 1521"/>
                                <a:gd name="T54" fmla="*/ 10 w 1716"/>
                                <a:gd name="T55" fmla="*/ 12 h 1521"/>
                                <a:gd name="T56" fmla="*/ 9 w 1716"/>
                                <a:gd name="T57" fmla="*/ 12 h 1521"/>
                                <a:gd name="T58" fmla="*/ 8 w 1716"/>
                                <a:gd name="T59" fmla="*/ 12 h 1521"/>
                                <a:gd name="T60" fmla="*/ 7 w 1716"/>
                                <a:gd name="T61" fmla="*/ 12 h 1521"/>
                                <a:gd name="T62" fmla="*/ 6 w 1716"/>
                                <a:gd name="T63" fmla="*/ 12 h 1521"/>
                                <a:gd name="T64" fmla="*/ 6 w 1716"/>
                                <a:gd name="T65" fmla="*/ 11 h 1521"/>
                                <a:gd name="T66" fmla="*/ 5 w 1716"/>
                                <a:gd name="T67" fmla="*/ 11 h 1521"/>
                                <a:gd name="T68" fmla="*/ 4 w 1716"/>
                                <a:gd name="T69" fmla="*/ 10 h 1521"/>
                                <a:gd name="T70" fmla="*/ 3 w 1716"/>
                                <a:gd name="T71" fmla="*/ 10 h 1521"/>
                                <a:gd name="T72" fmla="*/ 3 w 1716"/>
                                <a:gd name="T73" fmla="*/ 9 h 1521"/>
                                <a:gd name="T74" fmla="*/ 2 w 1716"/>
                                <a:gd name="T75" fmla="*/ 8 h 1521"/>
                                <a:gd name="T76" fmla="*/ 2 w 1716"/>
                                <a:gd name="T77" fmla="*/ 8 h 1521"/>
                                <a:gd name="T78" fmla="*/ 2 w 1716"/>
                                <a:gd name="T79" fmla="*/ 8 h 1521"/>
                                <a:gd name="T80" fmla="*/ 1 w 1716"/>
                                <a:gd name="T81" fmla="*/ 7 h 1521"/>
                                <a:gd name="T82" fmla="*/ 0 w 1716"/>
                                <a:gd name="T83" fmla="*/ 7 h 1521"/>
                                <a:gd name="T84" fmla="*/ 0 w 1716"/>
                                <a:gd name="T85" fmla="*/ 6 h 1521"/>
                                <a:gd name="T86" fmla="*/ 0 w 1716"/>
                                <a:gd name="T87" fmla="*/ 5 h 1521"/>
                                <a:gd name="T88" fmla="*/ 0 w 1716"/>
                                <a:gd name="T89" fmla="*/ 5 h 1521"/>
                                <a:gd name="T90" fmla="*/ 0 w 1716"/>
                                <a:gd name="T91" fmla="*/ 4 h 1521"/>
                                <a:gd name="T92" fmla="*/ 1 w 1716"/>
                                <a:gd name="T93" fmla="*/ 3 h 1521"/>
                                <a:gd name="T94" fmla="*/ 1 w 1716"/>
                                <a:gd name="T95" fmla="*/ 3 h 1521"/>
                                <a:gd name="T96" fmla="*/ 2 w 1716"/>
                                <a:gd name="T97" fmla="*/ 2 h 1521"/>
                                <a:gd name="T98" fmla="*/ 3 w 1716"/>
                                <a:gd name="T99" fmla="*/ 2 h 1521"/>
                                <a:gd name="T100" fmla="*/ 4 w 1716"/>
                                <a:gd name="T101" fmla="*/ 2 h 152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16"/>
                                <a:gd name="T154" fmla="*/ 0 h 1521"/>
                                <a:gd name="T155" fmla="*/ 1716 w 1716"/>
                                <a:gd name="T156" fmla="*/ 1521 h 152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16" h="1521">
                                  <a:moveTo>
                                    <a:pt x="499" y="282"/>
                                  </a:moveTo>
                                  <a:lnTo>
                                    <a:pt x="548" y="246"/>
                                  </a:lnTo>
                                  <a:lnTo>
                                    <a:pt x="591" y="194"/>
                                  </a:lnTo>
                                  <a:lnTo>
                                    <a:pt x="634" y="140"/>
                                  </a:lnTo>
                                  <a:lnTo>
                                    <a:pt x="673" y="105"/>
                                  </a:lnTo>
                                  <a:lnTo>
                                    <a:pt x="716" y="70"/>
                                  </a:lnTo>
                                  <a:lnTo>
                                    <a:pt x="768" y="40"/>
                                  </a:lnTo>
                                  <a:lnTo>
                                    <a:pt x="806" y="19"/>
                                  </a:lnTo>
                                  <a:lnTo>
                                    <a:pt x="854" y="9"/>
                                  </a:lnTo>
                                  <a:lnTo>
                                    <a:pt x="906" y="0"/>
                                  </a:lnTo>
                                  <a:lnTo>
                                    <a:pt x="960" y="6"/>
                                  </a:lnTo>
                                  <a:lnTo>
                                    <a:pt x="1004" y="13"/>
                                  </a:lnTo>
                                  <a:lnTo>
                                    <a:pt x="1040" y="22"/>
                                  </a:lnTo>
                                  <a:lnTo>
                                    <a:pt x="1084" y="43"/>
                                  </a:lnTo>
                                  <a:lnTo>
                                    <a:pt x="1130" y="64"/>
                                  </a:lnTo>
                                  <a:lnTo>
                                    <a:pt x="1168" y="84"/>
                                  </a:lnTo>
                                  <a:lnTo>
                                    <a:pt x="1211" y="116"/>
                                  </a:lnTo>
                                  <a:lnTo>
                                    <a:pt x="1244" y="152"/>
                                  </a:lnTo>
                                  <a:lnTo>
                                    <a:pt x="1270" y="199"/>
                                  </a:lnTo>
                                  <a:lnTo>
                                    <a:pt x="1281" y="227"/>
                                  </a:lnTo>
                                  <a:lnTo>
                                    <a:pt x="1283" y="263"/>
                                  </a:lnTo>
                                  <a:lnTo>
                                    <a:pt x="1298" y="294"/>
                                  </a:lnTo>
                                  <a:lnTo>
                                    <a:pt x="1319" y="323"/>
                                  </a:lnTo>
                                  <a:lnTo>
                                    <a:pt x="1347" y="343"/>
                                  </a:lnTo>
                                  <a:lnTo>
                                    <a:pt x="1381" y="360"/>
                                  </a:lnTo>
                                  <a:lnTo>
                                    <a:pt x="1401" y="378"/>
                                  </a:lnTo>
                                  <a:lnTo>
                                    <a:pt x="1418" y="404"/>
                                  </a:lnTo>
                                  <a:lnTo>
                                    <a:pt x="1444" y="438"/>
                                  </a:lnTo>
                                  <a:lnTo>
                                    <a:pt x="1472" y="471"/>
                                  </a:lnTo>
                                  <a:lnTo>
                                    <a:pt x="1503" y="505"/>
                                  </a:lnTo>
                                  <a:lnTo>
                                    <a:pt x="1534" y="539"/>
                                  </a:lnTo>
                                  <a:lnTo>
                                    <a:pt x="1567" y="601"/>
                                  </a:lnTo>
                                  <a:lnTo>
                                    <a:pt x="1591" y="661"/>
                                  </a:lnTo>
                                  <a:lnTo>
                                    <a:pt x="1609" y="707"/>
                                  </a:lnTo>
                                  <a:lnTo>
                                    <a:pt x="1622" y="769"/>
                                  </a:lnTo>
                                  <a:lnTo>
                                    <a:pt x="1641" y="832"/>
                                  </a:lnTo>
                                  <a:lnTo>
                                    <a:pt x="1656" y="891"/>
                                  </a:lnTo>
                                  <a:lnTo>
                                    <a:pt x="1668" y="947"/>
                                  </a:lnTo>
                                  <a:lnTo>
                                    <a:pt x="1680" y="1005"/>
                                  </a:lnTo>
                                  <a:lnTo>
                                    <a:pt x="1695" y="1057"/>
                                  </a:lnTo>
                                  <a:lnTo>
                                    <a:pt x="1702" y="1122"/>
                                  </a:lnTo>
                                  <a:lnTo>
                                    <a:pt x="1710" y="1190"/>
                                  </a:lnTo>
                                  <a:lnTo>
                                    <a:pt x="1716" y="1253"/>
                                  </a:lnTo>
                                  <a:lnTo>
                                    <a:pt x="1708" y="1301"/>
                                  </a:lnTo>
                                  <a:lnTo>
                                    <a:pt x="1702" y="1340"/>
                                  </a:lnTo>
                                  <a:lnTo>
                                    <a:pt x="1698" y="1374"/>
                                  </a:lnTo>
                                  <a:lnTo>
                                    <a:pt x="1683" y="1404"/>
                                  </a:lnTo>
                                  <a:lnTo>
                                    <a:pt x="1658" y="1435"/>
                                  </a:lnTo>
                                  <a:lnTo>
                                    <a:pt x="1621" y="1463"/>
                                  </a:lnTo>
                                  <a:lnTo>
                                    <a:pt x="1576" y="1480"/>
                                  </a:lnTo>
                                  <a:lnTo>
                                    <a:pt x="1525" y="1491"/>
                                  </a:lnTo>
                                  <a:lnTo>
                                    <a:pt x="1464" y="1499"/>
                                  </a:lnTo>
                                  <a:lnTo>
                                    <a:pt x="1408" y="1506"/>
                                  </a:lnTo>
                                  <a:lnTo>
                                    <a:pt x="1346" y="1509"/>
                                  </a:lnTo>
                                  <a:lnTo>
                                    <a:pt x="1273" y="1516"/>
                                  </a:lnTo>
                                  <a:lnTo>
                                    <a:pt x="1210" y="1521"/>
                                  </a:lnTo>
                                  <a:lnTo>
                                    <a:pt x="1152" y="1521"/>
                                  </a:lnTo>
                                  <a:lnTo>
                                    <a:pt x="1094" y="1516"/>
                                  </a:lnTo>
                                  <a:lnTo>
                                    <a:pt x="1042" y="1509"/>
                                  </a:lnTo>
                                  <a:lnTo>
                                    <a:pt x="1001" y="1505"/>
                                  </a:lnTo>
                                  <a:lnTo>
                                    <a:pt x="957" y="1493"/>
                                  </a:lnTo>
                                  <a:lnTo>
                                    <a:pt x="903" y="1478"/>
                                  </a:lnTo>
                                  <a:lnTo>
                                    <a:pt x="843" y="1459"/>
                                  </a:lnTo>
                                  <a:lnTo>
                                    <a:pt x="796" y="1441"/>
                                  </a:lnTo>
                                  <a:lnTo>
                                    <a:pt x="741" y="1419"/>
                                  </a:lnTo>
                                  <a:lnTo>
                                    <a:pt x="694" y="1399"/>
                                  </a:lnTo>
                                  <a:lnTo>
                                    <a:pt x="647" y="1375"/>
                                  </a:lnTo>
                                  <a:lnTo>
                                    <a:pt x="597" y="1349"/>
                                  </a:lnTo>
                                  <a:lnTo>
                                    <a:pt x="550" y="1321"/>
                                  </a:lnTo>
                                  <a:lnTo>
                                    <a:pt x="503" y="1286"/>
                                  </a:lnTo>
                                  <a:lnTo>
                                    <a:pt x="460" y="1252"/>
                                  </a:lnTo>
                                  <a:lnTo>
                                    <a:pt x="429" y="1224"/>
                                  </a:lnTo>
                                  <a:lnTo>
                                    <a:pt x="388" y="1170"/>
                                  </a:lnTo>
                                  <a:lnTo>
                                    <a:pt x="355" y="1127"/>
                                  </a:lnTo>
                                  <a:lnTo>
                                    <a:pt x="321" y="1079"/>
                                  </a:lnTo>
                                  <a:lnTo>
                                    <a:pt x="301" y="1051"/>
                                  </a:lnTo>
                                  <a:lnTo>
                                    <a:pt x="285" y="1014"/>
                                  </a:lnTo>
                                  <a:lnTo>
                                    <a:pt x="255" y="1006"/>
                                  </a:lnTo>
                                  <a:lnTo>
                                    <a:pt x="221" y="996"/>
                                  </a:lnTo>
                                  <a:lnTo>
                                    <a:pt x="190" y="981"/>
                                  </a:lnTo>
                                  <a:lnTo>
                                    <a:pt x="150" y="957"/>
                                  </a:lnTo>
                                  <a:lnTo>
                                    <a:pt x="111" y="928"/>
                                  </a:lnTo>
                                  <a:lnTo>
                                    <a:pt x="85" y="894"/>
                                  </a:lnTo>
                                  <a:lnTo>
                                    <a:pt x="55" y="854"/>
                                  </a:lnTo>
                                  <a:lnTo>
                                    <a:pt x="33" y="817"/>
                                  </a:lnTo>
                                  <a:lnTo>
                                    <a:pt x="12" y="777"/>
                                  </a:lnTo>
                                  <a:lnTo>
                                    <a:pt x="4" y="738"/>
                                  </a:lnTo>
                                  <a:lnTo>
                                    <a:pt x="0" y="684"/>
                                  </a:lnTo>
                                  <a:lnTo>
                                    <a:pt x="3" y="641"/>
                                  </a:lnTo>
                                  <a:lnTo>
                                    <a:pt x="12" y="597"/>
                                  </a:lnTo>
                                  <a:lnTo>
                                    <a:pt x="27" y="547"/>
                                  </a:lnTo>
                                  <a:lnTo>
                                    <a:pt x="49" y="499"/>
                                  </a:lnTo>
                                  <a:lnTo>
                                    <a:pt x="76" y="451"/>
                                  </a:lnTo>
                                  <a:lnTo>
                                    <a:pt x="107" y="409"/>
                                  </a:lnTo>
                                  <a:lnTo>
                                    <a:pt x="134" y="378"/>
                                  </a:lnTo>
                                  <a:lnTo>
                                    <a:pt x="168" y="347"/>
                                  </a:lnTo>
                                  <a:lnTo>
                                    <a:pt x="208" y="320"/>
                                  </a:lnTo>
                                  <a:lnTo>
                                    <a:pt x="248" y="301"/>
                                  </a:lnTo>
                                  <a:lnTo>
                                    <a:pt x="298" y="289"/>
                                  </a:lnTo>
                                  <a:lnTo>
                                    <a:pt x="360" y="281"/>
                                  </a:lnTo>
                                  <a:lnTo>
                                    <a:pt x="415" y="282"/>
                                  </a:lnTo>
                                  <a:lnTo>
                                    <a:pt x="466" y="288"/>
                                  </a:lnTo>
                                  <a:lnTo>
                                    <a:pt x="499" y="282"/>
                                  </a:lnTo>
                                  <a:close/>
                                </a:path>
                              </a:pathLst>
                            </a:custGeom>
                            <a:solidFill>
                              <a:srgbClr val="FFC080"/>
                            </a:solidFill>
                            <a:ln w="9525">
                              <a:noFill/>
                              <a:round/>
                              <a:headEnd/>
                              <a:tailEnd/>
                            </a:ln>
                          </p:spPr>
                          <p:txBody>
                            <a:bodyPr/>
                            <a:lstStyle/>
                            <a:p>
                              <a:endParaRPr lang="cs-CZ"/>
                            </a:p>
                          </p:txBody>
                        </p:sp>
                        <p:sp>
                          <p:nvSpPr>
                            <p:cNvPr id="1354" name="Freeform 38"/>
                            <p:cNvSpPr>
                              <a:spLocks/>
                            </p:cNvSpPr>
                            <p:nvPr/>
                          </p:nvSpPr>
                          <p:spPr bwMode="auto">
                            <a:xfrm>
                              <a:off x="2105" y="1733"/>
                              <a:ext cx="273" cy="229"/>
                            </a:xfrm>
                            <a:custGeom>
                              <a:avLst/>
                              <a:gdLst>
                                <a:gd name="T0" fmla="*/ 8 w 1361"/>
                                <a:gd name="T1" fmla="*/ 0 h 1143"/>
                                <a:gd name="T2" fmla="*/ 9 w 1361"/>
                                <a:gd name="T3" fmla="*/ 0 h 1143"/>
                                <a:gd name="T4" fmla="*/ 9 w 1361"/>
                                <a:gd name="T5" fmla="*/ 1 h 1143"/>
                                <a:gd name="T6" fmla="*/ 9 w 1361"/>
                                <a:gd name="T7" fmla="*/ 1 h 1143"/>
                                <a:gd name="T8" fmla="*/ 10 w 1361"/>
                                <a:gd name="T9" fmla="*/ 2 h 1143"/>
                                <a:gd name="T10" fmla="*/ 10 w 1361"/>
                                <a:gd name="T11" fmla="*/ 3 h 1143"/>
                                <a:gd name="T12" fmla="*/ 10 w 1361"/>
                                <a:gd name="T13" fmla="*/ 4 h 1143"/>
                                <a:gd name="T14" fmla="*/ 11 w 1361"/>
                                <a:gd name="T15" fmla="*/ 5 h 1143"/>
                                <a:gd name="T16" fmla="*/ 11 w 1361"/>
                                <a:gd name="T17" fmla="*/ 6 h 1143"/>
                                <a:gd name="T18" fmla="*/ 11 w 1361"/>
                                <a:gd name="T19" fmla="*/ 7 h 1143"/>
                                <a:gd name="T20" fmla="*/ 11 w 1361"/>
                                <a:gd name="T21" fmla="*/ 8 h 1143"/>
                                <a:gd name="T22" fmla="*/ 11 w 1361"/>
                                <a:gd name="T23" fmla="*/ 8 h 1143"/>
                                <a:gd name="T24" fmla="*/ 10 w 1361"/>
                                <a:gd name="T25" fmla="*/ 9 h 1143"/>
                                <a:gd name="T26" fmla="*/ 9 w 1361"/>
                                <a:gd name="T27" fmla="*/ 9 h 1143"/>
                                <a:gd name="T28" fmla="*/ 8 w 1361"/>
                                <a:gd name="T29" fmla="*/ 9 h 1143"/>
                                <a:gd name="T30" fmla="*/ 7 w 1361"/>
                                <a:gd name="T31" fmla="*/ 9 h 1143"/>
                                <a:gd name="T32" fmla="*/ 6 w 1361"/>
                                <a:gd name="T33" fmla="*/ 9 h 1143"/>
                                <a:gd name="T34" fmla="*/ 6 w 1361"/>
                                <a:gd name="T35" fmla="*/ 9 h 1143"/>
                                <a:gd name="T36" fmla="*/ 5 w 1361"/>
                                <a:gd name="T37" fmla="*/ 9 h 1143"/>
                                <a:gd name="T38" fmla="*/ 4 w 1361"/>
                                <a:gd name="T39" fmla="*/ 9 h 1143"/>
                                <a:gd name="T40" fmla="*/ 3 w 1361"/>
                                <a:gd name="T41" fmla="*/ 8 h 1143"/>
                                <a:gd name="T42" fmla="*/ 2 w 1361"/>
                                <a:gd name="T43" fmla="*/ 8 h 1143"/>
                                <a:gd name="T44" fmla="*/ 2 w 1361"/>
                                <a:gd name="T45" fmla="*/ 8 h 1143"/>
                                <a:gd name="T46" fmla="*/ 1 w 1361"/>
                                <a:gd name="T47" fmla="*/ 7 h 1143"/>
                                <a:gd name="T48" fmla="*/ 0 w 1361"/>
                                <a:gd name="T49" fmla="*/ 6 h 1143"/>
                                <a:gd name="T50" fmla="*/ 0 w 1361"/>
                                <a:gd name="T51" fmla="*/ 6 h 1143"/>
                                <a:gd name="T52" fmla="*/ 1 w 1361"/>
                                <a:gd name="T53" fmla="*/ 7 h 1143"/>
                                <a:gd name="T54" fmla="*/ 1 w 1361"/>
                                <a:gd name="T55" fmla="*/ 7 h 1143"/>
                                <a:gd name="T56" fmla="*/ 2 w 1361"/>
                                <a:gd name="T57" fmla="*/ 7 h 1143"/>
                                <a:gd name="T58" fmla="*/ 3 w 1361"/>
                                <a:gd name="T59" fmla="*/ 8 h 1143"/>
                                <a:gd name="T60" fmla="*/ 3 w 1361"/>
                                <a:gd name="T61" fmla="*/ 8 h 1143"/>
                                <a:gd name="T62" fmla="*/ 4 w 1361"/>
                                <a:gd name="T63" fmla="*/ 8 h 1143"/>
                                <a:gd name="T64" fmla="*/ 5 w 1361"/>
                                <a:gd name="T65" fmla="*/ 9 h 1143"/>
                                <a:gd name="T66" fmla="*/ 5 w 1361"/>
                                <a:gd name="T67" fmla="*/ 9 h 1143"/>
                                <a:gd name="T68" fmla="*/ 6 w 1361"/>
                                <a:gd name="T69" fmla="*/ 9 h 1143"/>
                                <a:gd name="T70" fmla="*/ 7 w 1361"/>
                                <a:gd name="T71" fmla="*/ 9 h 1143"/>
                                <a:gd name="T72" fmla="*/ 7 w 1361"/>
                                <a:gd name="T73" fmla="*/ 9 h 1143"/>
                                <a:gd name="T74" fmla="*/ 8 w 1361"/>
                                <a:gd name="T75" fmla="*/ 9 h 1143"/>
                                <a:gd name="T76" fmla="*/ 9 w 1361"/>
                                <a:gd name="T77" fmla="*/ 9 h 1143"/>
                                <a:gd name="T78" fmla="*/ 9 w 1361"/>
                                <a:gd name="T79" fmla="*/ 9 h 1143"/>
                                <a:gd name="T80" fmla="*/ 10 w 1361"/>
                                <a:gd name="T81" fmla="*/ 8 h 1143"/>
                                <a:gd name="T82" fmla="*/ 10 w 1361"/>
                                <a:gd name="T83" fmla="*/ 8 h 1143"/>
                                <a:gd name="T84" fmla="*/ 10 w 1361"/>
                                <a:gd name="T85" fmla="*/ 7 h 1143"/>
                                <a:gd name="T86" fmla="*/ 10 w 1361"/>
                                <a:gd name="T87" fmla="*/ 7 h 1143"/>
                                <a:gd name="T88" fmla="*/ 10 w 1361"/>
                                <a:gd name="T89" fmla="*/ 6 h 1143"/>
                                <a:gd name="T90" fmla="*/ 10 w 1361"/>
                                <a:gd name="T91" fmla="*/ 5 h 1143"/>
                                <a:gd name="T92" fmla="*/ 10 w 1361"/>
                                <a:gd name="T93" fmla="*/ 4 h 1143"/>
                                <a:gd name="T94" fmla="*/ 10 w 1361"/>
                                <a:gd name="T95" fmla="*/ 4 h 1143"/>
                                <a:gd name="T96" fmla="*/ 10 w 1361"/>
                                <a:gd name="T97" fmla="*/ 3 h 1143"/>
                                <a:gd name="T98" fmla="*/ 10 w 1361"/>
                                <a:gd name="T99" fmla="*/ 2 h 1143"/>
                                <a:gd name="T100" fmla="*/ 9 w 1361"/>
                                <a:gd name="T101" fmla="*/ 2 h 1143"/>
                                <a:gd name="T102" fmla="*/ 9 w 1361"/>
                                <a:gd name="T103" fmla="*/ 1 h 1143"/>
                                <a:gd name="T104" fmla="*/ 9 w 1361"/>
                                <a:gd name="T105" fmla="*/ 1 h 11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61"/>
                                <a:gd name="T160" fmla="*/ 0 h 1143"/>
                                <a:gd name="T161" fmla="*/ 1361 w 1361"/>
                                <a:gd name="T162" fmla="*/ 1143 h 11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61" h="1143">
                                  <a:moveTo>
                                    <a:pt x="1051" y="53"/>
                                  </a:moveTo>
                                  <a:lnTo>
                                    <a:pt x="1042" y="25"/>
                                  </a:lnTo>
                                  <a:lnTo>
                                    <a:pt x="1046" y="0"/>
                                  </a:lnTo>
                                  <a:lnTo>
                                    <a:pt x="1063" y="27"/>
                                  </a:lnTo>
                                  <a:lnTo>
                                    <a:pt x="1089" y="61"/>
                                  </a:lnTo>
                                  <a:lnTo>
                                    <a:pt x="1117" y="94"/>
                                  </a:lnTo>
                                  <a:lnTo>
                                    <a:pt x="1148" y="128"/>
                                  </a:lnTo>
                                  <a:lnTo>
                                    <a:pt x="1179" y="162"/>
                                  </a:lnTo>
                                  <a:lnTo>
                                    <a:pt x="1212" y="224"/>
                                  </a:lnTo>
                                  <a:lnTo>
                                    <a:pt x="1236" y="284"/>
                                  </a:lnTo>
                                  <a:lnTo>
                                    <a:pt x="1254" y="329"/>
                                  </a:lnTo>
                                  <a:lnTo>
                                    <a:pt x="1267" y="391"/>
                                  </a:lnTo>
                                  <a:lnTo>
                                    <a:pt x="1286" y="454"/>
                                  </a:lnTo>
                                  <a:lnTo>
                                    <a:pt x="1301" y="513"/>
                                  </a:lnTo>
                                  <a:lnTo>
                                    <a:pt x="1313" y="569"/>
                                  </a:lnTo>
                                  <a:lnTo>
                                    <a:pt x="1325" y="627"/>
                                  </a:lnTo>
                                  <a:lnTo>
                                    <a:pt x="1340" y="679"/>
                                  </a:lnTo>
                                  <a:lnTo>
                                    <a:pt x="1347" y="744"/>
                                  </a:lnTo>
                                  <a:lnTo>
                                    <a:pt x="1355" y="813"/>
                                  </a:lnTo>
                                  <a:lnTo>
                                    <a:pt x="1361" y="875"/>
                                  </a:lnTo>
                                  <a:lnTo>
                                    <a:pt x="1353" y="923"/>
                                  </a:lnTo>
                                  <a:lnTo>
                                    <a:pt x="1347" y="962"/>
                                  </a:lnTo>
                                  <a:lnTo>
                                    <a:pt x="1343" y="996"/>
                                  </a:lnTo>
                                  <a:lnTo>
                                    <a:pt x="1328" y="1026"/>
                                  </a:lnTo>
                                  <a:lnTo>
                                    <a:pt x="1303" y="1057"/>
                                  </a:lnTo>
                                  <a:lnTo>
                                    <a:pt x="1266" y="1085"/>
                                  </a:lnTo>
                                  <a:lnTo>
                                    <a:pt x="1221" y="1102"/>
                                  </a:lnTo>
                                  <a:lnTo>
                                    <a:pt x="1170" y="1113"/>
                                  </a:lnTo>
                                  <a:lnTo>
                                    <a:pt x="1109" y="1121"/>
                                  </a:lnTo>
                                  <a:lnTo>
                                    <a:pt x="1053" y="1128"/>
                                  </a:lnTo>
                                  <a:lnTo>
                                    <a:pt x="992" y="1131"/>
                                  </a:lnTo>
                                  <a:lnTo>
                                    <a:pt x="918" y="1138"/>
                                  </a:lnTo>
                                  <a:lnTo>
                                    <a:pt x="855" y="1143"/>
                                  </a:lnTo>
                                  <a:lnTo>
                                    <a:pt x="797" y="1143"/>
                                  </a:lnTo>
                                  <a:lnTo>
                                    <a:pt x="739" y="1138"/>
                                  </a:lnTo>
                                  <a:lnTo>
                                    <a:pt x="687" y="1131"/>
                                  </a:lnTo>
                                  <a:lnTo>
                                    <a:pt x="646" y="1127"/>
                                  </a:lnTo>
                                  <a:lnTo>
                                    <a:pt x="602" y="1115"/>
                                  </a:lnTo>
                                  <a:lnTo>
                                    <a:pt x="548" y="1100"/>
                                  </a:lnTo>
                                  <a:lnTo>
                                    <a:pt x="488" y="1081"/>
                                  </a:lnTo>
                                  <a:lnTo>
                                    <a:pt x="441" y="1063"/>
                                  </a:lnTo>
                                  <a:lnTo>
                                    <a:pt x="386" y="1041"/>
                                  </a:lnTo>
                                  <a:lnTo>
                                    <a:pt x="341" y="1021"/>
                                  </a:lnTo>
                                  <a:lnTo>
                                    <a:pt x="293" y="997"/>
                                  </a:lnTo>
                                  <a:lnTo>
                                    <a:pt x="243" y="971"/>
                                  </a:lnTo>
                                  <a:lnTo>
                                    <a:pt x="196" y="943"/>
                                  </a:lnTo>
                                  <a:lnTo>
                                    <a:pt x="149" y="908"/>
                                  </a:lnTo>
                                  <a:lnTo>
                                    <a:pt x="106" y="874"/>
                                  </a:lnTo>
                                  <a:lnTo>
                                    <a:pt x="74" y="847"/>
                                  </a:lnTo>
                                  <a:lnTo>
                                    <a:pt x="33" y="793"/>
                                  </a:lnTo>
                                  <a:lnTo>
                                    <a:pt x="0" y="749"/>
                                  </a:lnTo>
                                  <a:lnTo>
                                    <a:pt x="29" y="760"/>
                                  </a:lnTo>
                                  <a:lnTo>
                                    <a:pt x="54" y="782"/>
                                  </a:lnTo>
                                  <a:lnTo>
                                    <a:pt x="84" y="819"/>
                                  </a:lnTo>
                                  <a:lnTo>
                                    <a:pt x="122" y="853"/>
                                  </a:lnTo>
                                  <a:lnTo>
                                    <a:pt x="157" y="879"/>
                                  </a:lnTo>
                                  <a:lnTo>
                                    <a:pt x="198" y="908"/>
                                  </a:lnTo>
                                  <a:lnTo>
                                    <a:pt x="236" y="932"/>
                                  </a:lnTo>
                                  <a:lnTo>
                                    <a:pt x="278" y="960"/>
                                  </a:lnTo>
                                  <a:lnTo>
                                    <a:pt x="318" y="976"/>
                                  </a:lnTo>
                                  <a:lnTo>
                                    <a:pt x="366" y="1001"/>
                                  </a:lnTo>
                                  <a:lnTo>
                                    <a:pt x="406" y="1013"/>
                                  </a:lnTo>
                                  <a:lnTo>
                                    <a:pt x="443" y="1033"/>
                                  </a:lnTo>
                                  <a:lnTo>
                                    <a:pt x="483" y="1047"/>
                                  </a:lnTo>
                                  <a:lnTo>
                                    <a:pt x="519" y="1058"/>
                                  </a:lnTo>
                                  <a:lnTo>
                                    <a:pt x="568" y="1078"/>
                                  </a:lnTo>
                                  <a:lnTo>
                                    <a:pt x="613" y="1085"/>
                                  </a:lnTo>
                                  <a:lnTo>
                                    <a:pt x="660" y="1093"/>
                                  </a:lnTo>
                                  <a:lnTo>
                                    <a:pt x="708" y="1100"/>
                                  </a:lnTo>
                                  <a:lnTo>
                                    <a:pt x="757" y="1106"/>
                                  </a:lnTo>
                                  <a:lnTo>
                                    <a:pt x="805" y="1109"/>
                                  </a:lnTo>
                                  <a:lnTo>
                                    <a:pt x="845" y="1107"/>
                                  </a:lnTo>
                                  <a:lnTo>
                                    <a:pt x="889" y="1106"/>
                                  </a:lnTo>
                                  <a:lnTo>
                                    <a:pt x="928" y="1104"/>
                                  </a:lnTo>
                                  <a:lnTo>
                                    <a:pt x="971" y="1100"/>
                                  </a:lnTo>
                                  <a:lnTo>
                                    <a:pt x="1012" y="1097"/>
                                  </a:lnTo>
                                  <a:lnTo>
                                    <a:pt x="1052" y="1090"/>
                                  </a:lnTo>
                                  <a:lnTo>
                                    <a:pt x="1098" y="1084"/>
                                  </a:lnTo>
                                  <a:lnTo>
                                    <a:pt x="1140" y="1081"/>
                                  </a:lnTo>
                                  <a:lnTo>
                                    <a:pt x="1163" y="1067"/>
                                  </a:lnTo>
                                  <a:lnTo>
                                    <a:pt x="1190" y="1047"/>
                                  </a:lnTo>
                                  <a:lnTo>
                                    <a:pt x="1216" y="1033"/>
                                  </a:lnTo>
                                  <a:lnTo>
                                    <a:pt x="1234" y="1008"/>
                                  </a:lnTo>
                                  <a:lnTo>
                                    <a:pt x="1251" y="980"/>
                                  </a:lnTo>
                                  <a:lnTo>
                                    <a:pt x="1265" y="952"/>
                                  </a:lnTo>
                                  <a:lnTo>
                                    <a:pt x="1280" y="921"/>
                                  </a:lnTo>
                                  <a:lnTo>
                                    <a:pt x="1290" y="888"/>
                                  </a:lnTo>
                                  <a:lnTo>
                                    <a:pt x="1302" y="867"/>
                                  </a:lnTo>
                                  <a:lnTo>
                                    <a:pt x="1297" y="809"/>
                                  </a:lnTo>
                                  <a:lnTo>
                                    <a:pt x="1293" y="750"/>
                                  </a:lnTo>
                                  <a:lnTo>
                                    <a:pt x="1290" y="692"/>
                                  </a:lnTo>
                                  <a:lnTo>
                                    <a:pt x="1287" y="644"/>
                                  </a:lnTo>
                                  <a:lnTo>
                                    <a:pt x="1277" y="604"/>
                                  </a:lnTo>
                                  <a:lnTo>
                                    <a:pt x="1266" y="558"/>
                                  </a:lnTo>
                                  <a:lnTo>
                                    <a:pt x="1253" y="516"/>
                                  </a:lnTo>
                                  <a:lnTo>
                                    <a:pt x="1245" y="479"/>
                                  </a:lnTo>
                                  <a:lnTo>
                                    <a:pt x="1234" y="436"/>
                                  </a:lnTo>
                                  <a:lnTo>
                                    <a:pt x="1220" y="387"/>
                                  </a:lnTo>
                                  <a:lnTo>
                                    <a:pt x="1208" y="337"/>
                                  </a:lnTo>
                                  <a:lnTo>
                                    <a:pt x="1203" y="299"/>
                                  </a:lnTo>
                                  <a:lnTo>
                                    <a:pt x="1180" y="263"/>
                                  </a:lnTo>
                                  <a:lnTo>
                                    <a:pt x="1159" y="232"/>
                                  </a:lnTo>
                                  <a:lnTo>
                                    <a:pt x="1137" y="192"/>
                                  </a:lnTo>
                                  <a:lnTo>
                                    <a:pt x="1113" y="149"/>
                                  </a:lnTo>
                                  <a:lnTo>
                                    <a:pt x="1092" y="113"/>
                                  </a:lnTo>
                                  <a:lnTo>
                                    <a:pt x="1070" y="84"/>
                                  </a:lnTo>
                                  <a:lnTo>
                                    <a:pt x="1051" y="53"/>
                                  </a:lnTo>
                                  <a:close/>
                                </a:path>
                              </a:pathLst>
                            </a:custGeom>
                            <a:solidFill>
                              <a:srgbClr val="FFA040"/>
                            </a:solidFill>
                            <a:ln w="9525">
                              <a:noFill/>
                              <a:round/>
                              <a:headEnd/>
                              <a:tailEnd/>
                            </a:ln>
                          </p:spPr>
                          <p:txBody>
                            <a:bodyPr/>
                            <a:lstStyle/>
                            <a:p>
                              <a:endParaRPr lang="cs-CZ"/>
                            </a:p>
                          </p:txBody>
                        </p:sp>
                      </p:grpSp>
                      <p:sp>
                        <p:nvSpPr>
                          <p:cNvPr id="1352" name="Freeform 39"/>
                          <p:cNvSpPr>
                            <a:spLocks/>
                          </p:cNvSpPr>
                          <p:nvPr/>
                        </p:nvSpPr>
                        <p:spPr bwMode="auto">
                          <a:xfrm>
                            <a:off x="2215" y="1825"/>
                            <a:ext cx="97" cy="98"/>
                          </a:xfrm>
                          <a:custGeom>
                            <a:avLst/>
                            <a:gdLst>
                              <a:gd name="T0" fmla="*/ 0 w 488"/>
                              <a:gd name="T1" fmla="*/ 0 h 488"/>
                              <a:gd name="T2" fmla="*/ 0 w 488"/>
                              <a:gd name="T3" fmla="*/ 0 h 488"/>
                              <a:gd name="T4" fmla="*/ 1 w 488"/>
                              <a:gd name="T5" fmla="*/ 0 h 488"/>
                              <a:gd name="T6" fmla="*/ 1 w 488"/>
                              <a:gd name="T7" fmla="*/ 1 h 488"/>
                              <a:gd name="T8" fmla="*/ 1 w 488"/>
                              <a:gd name="T9" fmla="*/ 1 h 488"/>
                              <a:gd name="T10" fmla="*/ 2 w 488"/>
                              <a:gd name="T11" fmla="*/ 1 h 488"/>
                              <a:gd name="T12" fmla="*/ 2 w 488"/>
                              <a:gd name="T13" fmla="*/ 2 h 488"/>
                              <a:gd name="T14" fmla="*/ 2 w 488"/>
                              <a:gd name="T15" fmla="*/ 2 h 488"/>
                              <a:gd name="T16" fmla="*/ 3 w 488"/>
                              <a:gd name="T17" fmla="*/ 3 h 488"/>
                              <a:gd name="T18" fmla="*/ 3 w 488"/>
                              <a:gd name="T19" fmla="*/ 3 h 488"/>
                              <a:gd name="T20" fmla="*/ 3 w 488"/>
                              <a:gd name="T21" fmla="*/ 3 h 488"/>
                              <a:gd name="T22" fmla="*/ 3 w 488"/>
                              <a:gd name="T23" fmla="*/ 3 h 488"/>
                              <a:gd name="T24" fmla="*/ 3 w 488"/>
                              <a:gd name="T25" fmla="*/ 3 h 488"/>
                              <a:gd name="T26" fmla="*/ 4 w 488"/>
                              <a:gd name="T27" fmla="*/ 3 h 488"/>
                              <a:gd name="T28" fmla="*/ 4 w 488"/>
                              <a:gd name="T29" fmla="*/ 4 h 488"/>
                              <a:gd name="T30" fmla="*/ 4 w 488"/>
                              <a:gd name="T31" fmla="*/ 4 h 488"/>
                              <a:gd name="T32" fmla="*/ 4 w 488"/>
                              <a:gd name="T33" fmla="*/ 4 h 488"/>
                              <a:gd name="T34" fmla="*/ 4 w 488"/>
                              <a:gd name="T35" fmla="*/ 4 h 488"/>
                              <a:gd name="T36" fmla="*/ 4 w 488"/>
                              <a:gd name="T37" fmla="*/ 4 h 488"/>
                              <a:gd name="T38" fmla="*/ 3 w 488"/>
                              <a:gd name="T39" fmla="*/ 4 h 488"/>
                              <a:gd name="T40" fmla="*/ 3 w 488"/>
                              <a:gd name="T41" fmla="*/ 4 h 488"/>
                              <a:gd name="T42" fmla="*/ 3 w 488"/>
                              <a:gd name="T43" fmla="*/ 4 h 488"/>
                              <a:gd name="T44" fmla="*/ 3 w 488"/>
                              <a:gd name="T45" fmla="*/ 4 h 488"/>
                              <a:gd name="T46" fmla="*/ 3 w 488"/>
                              <a:gd name="T47" fmla="*/ 3 h 488"/>
                              <a:gd name="T48" fmla="*/ 2 w 488"/>
                              <a:gd name="T49" fmla="*/ 3 h 488"/>
                              <a:gd name="T50" fmla="*/ 2 w 488"/>
                              <a:gd name="T51" fmla="*/ 3 h 488"/>
                              <a:gd name="T52" fmla="*/ 2 w 488"/>
                              <a:gd name="T53" fmla="*/ 3 h 488"/>
                              <a:gd name="T54" fmla="*/ 2 w 488"/>
                              <a:gd name="T55" fmla="*/ 2 h 488"/>
                              <a:gd name="T56" fmla="*/ 1 w 488"/>
                              <a:gd name="T57" fmla="*/ 2 h 488"/>
                              <a:gd name="T58" fmla="*/ 1 w 488"/>
                              <a:gd name="T59" fmla="*/ 2 h 488"/>
                              <a:gd name="T60" fmla="*/ 1 w 488"/>
                              <a:gd name="T61" fmla="*/ 2 h 488"/>
                              <a:gd name="T62" fmla="*/ 1 w 488"/>
                              <a:gd name="T63" fmla="*/ 2 h 488"/>
                              <a:gd name="T64" fmla="*/ 1 w 488"/>
                              <a:gd name="T65" fmla="*/ 1 h 488"/>
                              <a:gd name="T66" fmla="*/ 1 w 488"/>
                              <a:gd name="T67" fmla="*/ 1 h 488"/>
                              <a:gd name="T68" fmla="*/ 0 w 488"/>
                              <a:gd name="T69" fmla="*/ 1 h 488"/>
                              <a:gd name="T70" fmla="*/ 0 w 488"/>
                              <a:gd name="T71" fmla="*/ 1 h 488"/>
                              <a:gd name="T72" fmla="*/ 0 w 488"/>
                              <a:gd name="T73" fmla="*/ 0 h 488"/>
                              <a:gd name="T74" fmla="*/ 0 w 488"/>
                              <a:gd name="T75" fmla="*/ 0 h 488"/>
                              <a:gd name="T76" fmla="*/ 0 w 488"/>
                              <a:gd name="T77" fmla="*/ 0 h 488"/>
                              <a:gd name="T78" fmla="*/ 0 w 488"/>
                              <a:gd name="T79" fmla="*/ 0 h 488"/>
                              <a:gd name="T80" fmla="*/ 0 w 488"/>
                              <a:gd name="T81" fmla="*/ 0 h 48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88"/>
                              <a:gd name="T124" fmla="*/ 0 h 488"/>
                              <a:gd name="T125" fmla="*/ 488 w 488"/>
                              <a:gd name="T126" fmla="*/ 488 h 48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88" h="488">
                                <a:moveTo>
                                  <a:pt x="22" y="0"/>
                                </a:moveTo>
                                <a:lnTo>
                                  <a:pt x="57" y="24"/>
                                </a:lnTo>
                                <a:lnTo>
                                  <a:pt x="89" y="55"/>
                                </a:lnTo>
                                <a:lnTo>
                                  <a:pt x="122" y="89"/>
                                </a:lnTo>
                                <a:lnTo>
                                  <a:pt x="158" y="130"/>
                                </a:lnTo>
                                <a:lnTo>
                                  <a:pt x="197" y="173"/>
                                </a:lnTo>
                                <a:lnTo>
                                  <a:pt x="243" y="221"/>
                                </a:lnTo>
                                <a:lnTo>
                                  <a:pt x="290" y="273"/>
                                </a:lnTo>
                                <a:lnTo>
                                  <a:pt x="323" y="313"/>
                                </a:lnTo>
                                <a:lnTo>
                                  <a:pt x="352" y="339"/>
                                </a:lnTo>
                                <a:lnTo>
                                  <a:pt x="381" y="364"/>
                                </a:lnTo>
                                <a:lnTo>
                                  <a:pt x="413" y="386"/>
                                </a:lnTo>
                                <a:lnTo>
                                  <a:pt x="444" y="412"/>
                                </a:lnTo>
                                <a:lnTo>
                                  <a:pt x="470" y="433"/>
                                </a:lnTo>
                                <a:lnTo>
                                  <a:pt x="484" y="449"/>
                                </a:lnTo>
                                <a:lnTo>
                                  <a:pt x="488" y="466"/>
                                </a:lnTo>
                                <a:lnTo>
                                  <a:pt x="485" y="479"/>
                                </a:lnTo>
                                <a:lnTo>
                                  <a:pt x="476" y="486"/>
                                </a:lnTo>
                                <a:lnTo>
                                  <a:pt x="462" y="488"/>
                                </a:lnTo>
                                <a:lnTo>
                                  <a:pt x="444" y="482"/>
                                </a:lnTo>
                                <a:lnTo>
                                  <a:pt x="417" y="463"/>
                                </a:lnTo>
                                <a:lnTo>
                                  <a:pt x="390" y="448"/>
                                </a:lnTo>
                                <a:lnTo>
                                  <a:pt x="365" y="436"/>
                                </a:lnTo>
                                <a:lnTo>
                                  <a:pt x="336" y="411"/>
                                </a:lnTo>
                                <a:lnTo>
                                  <a:pt x="308" y="389"/>
                                </a:lnTo>
                                <a:lnTo>
                                  <a:pt x="274" y="361"/>
                                </a:lnTo>
                                <a:lnTo>
                                  <a:pt x="243" y="336"/>
                                </a:lnTo>
                                <a:lnTo>
                                  <a:pt x="208" y="307"/>
                                </a:lnTo>
                                <a:lnTo>
                                  <a:pt x="179" y="281"/>
                                </a:lnTo>
                                <a:lnTo>
                                  <a:pt x="155" y="252"/>
                                </a:lnTo>
                                <a:lnTo>
                                  <a:pt x="130" y="228"/>
                                </a:lnTo>
                                <a:lnTo>
                                  <a:pt x="116" y="208"/>
                                </a:lnTo>
                                <a:lnTo>
                                  <a:pt x="92" y="176"/>
                                </a:lnTo>
                                <a:lnTo>
                                  <a:pt x="71" y="142"/>
                                </a:lnTo>
                                <a:lnTo>
                                  <a:pt x="49" y="109"/>
                                </a:lnTo>
                                <a:lnTo>
                                  <a:pt x="31" y="79"/>
                                </a:lnTo>
                                <a:lnTo>
                                  <a:pt x="15" y="52"/>
                                </a:lnTo>
                                <a:lnTo>
                                  <a:pt x="4" y="30"/>
                                </a:lnTo>
                                <a:lnTo>
                                  <a:pt x="0" y="15"/>
                                </a:lnTo>
                                <a:lnTo>
                                  <a:pt x="4" y="5"/>
                                </a:lnTo>
                                <a:lnTo>
                                  <a:pt x="22" y="0"/>
                                </a:lnTo>
                                <a:close/>
                              </a:path>
                            </a:pathLst>
                          </a:custGeom>
                          <a:solidFill>
                            <a:srgbClr val="FFE0C0"/>
                          </a:solidFill>
                          <a:ln w="9525">
                            <a:noFill/>
                            <a:round/>
                            <a:headEnd/>
                            <a:tailEnd/>
                          </a:ln>
                        </p:spPr>
                        <p:txBody>
                          <a:bodyPr/>
                          <a:lstStyle/>
                          <a:p>
                            <a:endParaRPr lang="cs-CZ"/>
                          </a:p>
                        </p:txBody>
                      </p:sp>
                    </p:grpSp>
                    <p:sp>
                      <p:nvSpPr>
                        <p:cNvPr id="1350" name="Freeform 40"/>
                        <p:cNvSpPr>
                          <a:spLocks/>
                        </p:cNvSpPr>
                        <p:nvPr/>
                      </p:nvSpPr>
                      <p:spPr bwMode="auto">
                        <a:xfrm>
                          <a:off x="2267" y="1883"/>
                          <a:ext cx="85" cy="65"/>
                        </a:xfrm>
                        <a:custGeom>
                          <a:avLst/>
                          <a:gdLst>
                            <a:gd name="T0" fmla="*/ 3 w 422"/>
                            <a:gd name="T1" fmla="*/ 0 h 325"/>
                            <a:gd name="T2" fmla="*/ 3 w 422"/>
                            <a:gd name="T3" fmla="*/ 0 h 325"/>
                            <a:gd name="T4" fmla="*/ 3 w 422"/>
                            <a:gd name="T5" fmla="*/ 1 h 325"/>
                            <a:gd name="T6" fmla="*/ 3 w 422"/>
                            <a:gd name="T7" fmla="*/ 1 h 325"/>
                            <a:gd name="T8" fmla="*/ 3 w 422"/>
                            <a:gd name="T9" fmla="*/ 2 h 325"/>
                            <a:gd name="T10" fmla="*/ 3 w 422"/>
                            <a:gd name="T11" fmla="*/ 2 h 325"/>
                            <a:gd name="T12" fmla="*/ 3 w 422"/>
                            <a:gd name="T13" fmla="*/ 2 h 325"/>
                            <a:gd name="T14" fmla="*/ 3 w 422"/>
                            <a:gd name="T15" fmla="*/ 2 h 325"/>
                            <a:gd name="T16" fmla="*/ 2 w 422"/>
                            <a:gd name="T17" fmla="*/ 2 h 325"/>
                            <a:gd name="T18" fmla="*/ 2 w 422"/>
                            <a:gd name="T19" fmla="*/ 2 h 325"/>
                            <a:gd name="T20" fmla="*/ 2 w 422"/>
                            <a:gd name="T21" fmla="*/ 3 h 325"/>
                            <a:gd name="T22" fmla="*/ 1 w 422"/>
                            <a:gd name="T23" fmla="*/ 3 h 325"/>
                            <a:gd name="T24" fmla="*/ 1 w 422"/>
                            <a:gd name="T25" fmla="*/ 3 h 325"/>
                            <a:gd name="T26" fmla="*/ 0 w 422"/>
                            <a:gd name="T27" fmla="*/ 3 h 325"/>
                            <a:gd name="T28" fmla="*/ 0 w 422"/>
                            <a:gd name="T29" fmla="*/ 3 h 3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2"/>
                            <a:gd name="T46" fmla="*/ 0 h 325"/>
                            <a:gd name="T47" fmla="*/ 422 w 422"/>
                            <a:gd name="T48" fmla="*/ 325 h 32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2" h="325">
                              <a:moveTo>
                                <a:pt x="422" y="0"/>
                              </a:moveTo>
                              <a:lnTo>
                                <a:pt x="422" y="44"/>
                              </a:lnTo>
                              <a:lnTo>
                                <a:pt x="421" y="99"/>
                              </a:lnTo>
                              <a:lnTo>
                                <a:pt x="415" y="148"/>
                              </a:lnTo>
                              <a:lnTo>
                                <a:pt x="403" y="188"/>
                              </a:lnTo>
                              <a:lnTo>
                                <a:pt x="383" y="215"/>
                              </a:lnTo>
                              <a:lnTo>
                                <a:pt x="359" y="238"/>
                              </a:lnTo>
                              <a:lnTo>
                                <a:pt x="325" y="260"/>
                              </a:lnTo>
                              <a:lnTo>
                                <a:pt x="290" y="279"/>
                              </a:lnTo>
                              <a:lnTo>
                                <a:pt x="239" y="300"/>
                              </a:lnTo>
                              <a:lnTo>
                                <a:pt x="193" y="313"/>
                              </a:lnTo>
                              <a:lnTo>
                                <a:pt x="141" y="320"/>
                              </a:lnTo>
                              <a:lnTo>
                                <a:pt x="95" y="325"/>
                              </a:lnTo>
                              <a:lnTo>
                                <a:pt x="47" y="323"/>
                              </a:lnTo>
                              <a:lnTo>
                                <a:pt x="0" y="320"/>
                              </a:lnTo>
                            </a:path>
                          </a:pathLst>
                        </a:custGeom>
                        <a:noFill/>
                        <a:ln w="3175">
                          <a:solidFill>
                            <a:srgbClr val="FF8000"/>
                          </a:solidFill>
                          <a:round/>
                          <a:headEnd/>
                          <a:tailEnd/>
                        </a:ln>
                      </p:spPr>
                      <p:txBody>
                        <a:bodyPr/>
                        <a:lstStyle/>
                        <a:p>
                          <a:endParaRPr lang="cs-CZ"/>
                        </a:p>
                      </p:txBody>
                    </p:sp>
                  </p:grpSp>
                  <p:grpSp>
                    <p:nvGrpSpPr>
                      <p:cNvPr id="20" name="Group 41"/>
                      <p:cNvGrpSpPr>
                        <a:grpSpLocks/>
                      </p:cNvGrpSpPr>
                      <p:nvPr/>
                    </p:nvGrpSpPr>
                    <p:grpSpPr bwMode="auto">
                      <a:xfrm>
                        <a:off x="2045" y="1667"/>
                        <a:ext cx="293" cy="271"/>
                        <a:chOff x="2045" y="1667"/>
                        <a:chExt cx="293" cy="271"/>
                      </a:xfrm>
                    </p:grpSpPr>
                    <p:grpSp>
                      <p:nvGrpSpPr>
                        <p:cNvPr id="21" name="Group 42"/>
                        <p:cNvGrpSpPr>
                          <a:grpSpLocks/>
                        </p:cNvGrpSpPr>
                        <p:nvPr/>
                      </p:nvGrpSpPr>
                      <p:grpSpPr bwMode="auto">
                        <a:xfrm>
                          <a:off x="2150" y="1667"/>
                          <a:ext cx="188" cy="243"/>
                          <a:chOff x="2150" y="1667"/>
                          <a:chExt cx="188" cy="243"/>
                        </a:xfrm>
                      </p:grpSpPr>
                      <p:grpSp>
                        <p:nvGrpSpPr>
                          <p:cNvPr id="22" name="Group 43"/>
                          <p:cNvGrpSpPr>
                            <a:grpSpLocks/>
                          </p:cNvGrpSpPr>
                          <p:nvPr/>
                        </p:nvGrpSpPr>
                        <p:grpSpPr bwMode="auto">
                          <a:xfrm>
                            <a:off x="2150" y="1667"/>
                            <a:ext cx="188" cy="243"/>
                            <a:chOff x="2150" y="1667"/>
                            <a:chExt cx="188" cy="243"/>
                          </a:xfrm>
                        </p:grpSpPr>
                        <p:grpSp>
                          <p:nvGrpSpPr>
                            <p:cNvPr id="23" name="Group 44"/>
                            <p:cNvGrpSpPr>
                              <a:grpSpLocks/>
                            </p:cNvGrpSpPr>
                            <p:nvPr/>
                          </p:nvGrpSpPr>
                          <p:grpSpPr bwMode="auto">
                            <a:xfrm>
                              <a:off x="2150" y="1667"/>
                              <a:ext cx="188" cy="243"/>
                              <a:chOff x="2150" y="1667"/>
                              <a:chExt cx="188" cy="243"/>
                            </a:xfrm>
                          </p:grpSpPr>
                          <p:grpSp>
                            <p:nvGrpSpPr>
                              <p:cNvPr id="24" name="Group 45"/>
                              <p:cNvGrpSpPr>
                                <a:grpSpLocks/>
                              </p:cNvGrpSpPr>
                              <p:nvPr/>
                            </p:nvGrpSpPr>
                            <p:grpSpPr bwMode="auto">
                              <a:xfrm>
                                <a:off x="2150" y="1667"/>
                                <a:ext cx="188" cy="243"/>
                                <a:chOff x="2150" y="1667"/>
                                <a:chExt cx="188" cy="243"/>
                              </a:xfrm>
                            </p:grpSpPr>
                            <p:grpSp>
                              <p:nvGrpSpPr>
                                <p:cNvPr id="25" name="Group 46"/>
                                <p:cNvGrpSpPr>
                                  <a:grpSpLocks/>
                                </p:cNvGrpSpPr>
                                <p:nvPr/>
                              </p:nvGrpSpPr>
                              <p:grpSpPr bwMode="auto">
                                <a:xfrm>
                                  <a:off x="2150" y="1667"/>
                                  <a:ext cx="188" cy="243"/>
                                  <a:chOff x="2150" y="1667"/>
                                  <a:chExt cx="188" cy="243"/>
                                </a:xfrm>
                              </p:grpSpPr>
                              <p:sp>
                                <p:nvSpPr>
                                  <p:cNvPr id="1345" name="Freeform 47"/>
                                  <p:cNvSpPr>
                                    <a:spLocks/>
                                  </p:cNvSpPr>
                                  <p:nvPr/>
                                </p:nvSpPr>
                                <p:spPr bwMode="auto">
                                  <a:xfrm>
                                    <a:off x="2150" y="1667"/>
                                    <a:ext cx="188" cy="243"/>
                                  </a:xfrm>
                                  <a:custGeom>
                                    <a:avLst/>
                                    <a:gdLst>
                                      <a:gd name="T0" fmla="*/ 0 w 939"/>
                                      <a:gd name="T1" fmla="*/ 2 h 1215"/>
                                      <a:gd name="T2" fmla="*/ 0 w 939"/>
                                      <a:gd name="T3" fmla="*/ 1 h 1215"/>
                                      <a:gd name="T4" fmla="*/ 1 w 939"/>
                                      <a:gd name="T5" fmla="*/ 1 h 1215"/>
                                      <a:gd name="T6" fmla="*/ 1 w 939"/>
                                      <a:gd name="T7" fmla="*/ 0 h 1215"/>
                                      <a:gd name="T8" fmla="*/ 2 w 939"/>
                                      <a:gd name="T9" fmla="*/ 0 h 1215"/>
                                      <a:gd name="T10" fmla="*/ 3 w 939"/>
                                      <a:gd name="T11" fmla="*/ 0 h 1215"/>
                                      <a:gd name="T12" fmla="*/ 3 w 939"/>
                                      <a:gd name="T13" fmla="*/ 0 h 1215"/>
                                      <a:gd name="T14" fmla="*/ 4 w 939"/>
                                      <a:gd name="T15" fmla="*/ 0 h 1215"/>
                                      <a:gd name="T16" fmla="*/ 5 w 939"/>
                                      <a:gd name="T17" fmla="*/ 1 h 1215"/>
                                      <a:gd name="T18" fmla="*/ 5 w 939"/>
                                      <a:gd name="T19" fmla="*/ 1 h 1215"/>
                                      <a:gd name="T20" fmla="*/ 5 w 939"/>
                                      <a:gd name="T21" fmla="*/ 2 h 1215"/>
                                      <a:gd name="T22" fmla="*/ 5 w 939"/>
                                      <a:gd name="T23" fmla="*/ 2 h 1215"/>
                                      <a:gd name="T24" fmla="*/ 5 w 939"/>
                                      <a:gd name="T25" fmla="*/ 3 h 1215"/>
                                      <a:gd name="T26" fmla="*/ 5 w 939"/>
                                      <a:gd name="T27" fmla="*/ 3 h 1215"/>
                                      <a:gd name="T28" fmla="*/ 5 w 939"/>
                                      <a:gd name="T29" fmla="*/ 4 h 1215"/>
                                      <a:gd name="T30" fmla="*/ 5 w 939"/>
                                      <a:gd name="T31" fmla="*/ 4 h 1215"/>
                                      <a:gd name="T32" fmla="*/ 5 w 939"/>
                                      <a:gd name="T33" fmla="*/ 4 h 1215"/>
                                      <a:gd name="T34" fmla="*/ 5 w 939"/>
                                      <a:gd name="T35" fmla="*/ 3 h 1215"/>
                                      <a:gd name="T36" fmla="*/ 5 w 939"/>
                                      <a:gd name="T37" fmla="*/ 3 h 1215"/>
                                      <a:gd name="T38" fmla="*/ 6 w 939"/>
                                      <a:gd name="T39" fmla="*/ 3 h 1215"/>
                                      <a:gd name="T40" fmla="*/ 6 w 939"/>
                                      <a:gd name="T41" fmla="*/ 3 h 1215"/>
                                      <a:gd name="T42" fmla="*/ 6 w 939"/>
                                      <a:gd name="T43" fmla="*/ 4 h 1215"/>
                                      <a:gd name="T44" fmla="*/ 6 w 939"/>
                                      <a:gd name="T45" fmla="*/ 4 h 1215"/>
                                      <a:gd name="T46" fmla="*/ 7 w 939"/>
                                      <a:gd name="T47" fmla="*/ 5 h 1215"/>
                                      <a:gd name="T48" fmla="*/ 6 w 939"/>
                                      <a:gd name="T49" fmla="*/ 5 h 1215"/>
                                      <a:gd name="T50" fmla="*/ 7 w 939"/>
                                      <a:gd name="T51" fmla="*/ 6 h 1215"/>
                                      <a:gd name="T52" fmla="*/ 7 w 939"/>
                                      <a:gd name="T53" fmla="*/ 6 h 1215"/>
                                      <a:gd name="T54" fmla="*/ 7 w 939"/>
                                      <a:gd name="T55" fmla="*/ 7 h 1215"/>
                                      <a:gd name="T56" fmla="*/ 7 w 939"/>
                                      <a:gd name="T57" fmla="*/ 8 h 1215"/>
                                      <a:gd name="T58" fmla="*/ 7 w 939"/>
                                      <a:gd name="T59" fmla="*/ 8 h 1215"/>
                                      <a:gd name="T60" fmla="*/ 8 w 939"/>
                                      <a:gd name="T61" fmla="*/ 9 h 1215"/>
                                      <a:gd name="T62" fmla="*/ 7 w 939"/>
                                      <a:gd name="T63" fmla="*/ 10 h 1215"/>
                                      <a:gd name="T64" fmla="*/ 7 w 939"/>
                                      <a:gd name="T65" fmla="*/ 10 h 1215"/>
                                      <a:gd name="T66" fmla="*/ 6 w 939"/>
                                      <a:gd name="T67" fmla="*/ 9 h 1215"/>
                                      <a:gd name="T68" fmla="*/ 6 w 939"/>
                                      <a:gd name="T69" fmla="*/ 9 h 1215"/>
                                      <a:gd name="T70" fmla="*/ 5 w 939"/>
                                      <a:gd name="T71" fmla="*/ 8 h 1215"/>
                                      <a:gd name="T72" fmla="*/ 4 w 939"/>
                                      <a:gd name="T73" fmla="*/ 7 h 1215"/>
                                      <a:gd name="T74" fmla="*/ 3 w 939"/>
                                      <a:gd name="T75" fmla="*/ 6 h 1215"/>
                                      <a:gd name="T76" fmla="*/ 2 w 939"/>
                                      <a:gd name="T77" fmla="*/ 5 h 1215"/>
                                      <a:gd name="T78" fmla="*/ 2 w 939"/>
                                      <a:gd name="T79" fmla="*/ 5 h 1215"/>
                                      <a:gd name="T80" fmla="*/ 2 w 939"/>
                                      <a:gd name="T81" fmla="*/ 5 h 1215"/>
                                      <a:gd name="T82" fmla="*/ 3 w 939"/>
                                      <a:gd name="T83" fmla="*/ 4 h 1215"/>
                                      <a:gd name="T84" fmla="*/ 3 w 939"/>
                                      <a:gd name="T85" fmla="*/ 4 h 1215"/>
                                      <a:gd name="T86" fmla="*/ 4 w 939"/>
                                      <a:gd name="T87" fmla="*/ 4 h 1215"/>
                                      <a:gd name="T88" fmla="*/ 3 w 939"/>
                                      <a:gd name="T89" fmla="*/ 4 h 1215"/>
                                      <a:gd name="T90" fmla="*/ 3 w 939"/>
                                      <a:gd name="T91" fmla="*/ 4 h 1215"/>
                                      <a:gd name="T92" fmla="*/ 2 w 939"/>
                                      <a:gd name="T93" fmla="*/ 4 h 1215"/>
                                      <a:gd name="T94" fmla="*/ 2 w 939"/>
                                      <a:gd name="T95" fmla="*/ 5 h 1215"/>
                                      <a:gd name="T96" fmla="*/ 1 w 939"/>
                                      <a:gd name="T97" fmla="*/ 4 h 1215"/>
                                      <a:gd name="T98" fmla="*/ 1 w 939"/>
                                      <a:gd name="T99" fmla="*/ 4 h 1215"/>
                                      <a:gd name="T100" fmla="*/ 1 w 939"/>
                                      <a:gd name="T101" fmla="*/ 4 h 1215"/>
                                      <a:gd name="T102" fmla="*/ 0 w 939"/>
                                      <a:gd name="T103" fmla="*/ 3 h 1215"/>
                                      <a:gd name="T104" fmla="*/ 0 w 939"/>
                                      <a:gd name="T105" fmla="*/ 3 h 1215"/>
                                      <a:gd name="T106" fmla="*/ 0 w 939"/>
                                      <a:gd name="T107" fmla="*/ 2 h 12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9"/>
                                      <a:gd name="T163" fmla="*/ 0 h 1215"/>
                                      <a:gd name="T164" fmla="*/ 939 w 939"/>
                                      <a:gd name="T165" fmla="*/ 1215 h 12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9" h="1215">
                                        <a:moveTo>
                                          <a:pt x="2" y="270"/>
                                        </a:moveTo>
                                        <a:lnTo>
                                          <a:pt x="10" y="248"/>
                                        </a:lnTo>
                                        <a:lnTo>
                                          <a:pt x="20" y="228"/>
                                        </a:lnTo>
                                        <a:lnTo>
                                          <a:pt x="32" y="206"/>
                                        </a:lnTo>
                                        <a:lnTo>
                                          <a:pt x="45" y="191"/>
                                        </a:lnTo>
                                        <a:lnTo>
                                          <a:pt x="58" y="178"/>
                                        </a:lnTo>
                                        <a:lnTo>
                                          <a:pt x="75" y="160"/>
                                        </a:lnTo>
                                        <a:lnTo>
                                          <a:pt x="95" y="137"/>
                                        </a:lnTo>
                                        <a:lnTo>
                                          <a:pt x="110" y="116"/>
                                        </a:lnTo>
                                        <a:lnTo>
                                          <a:pt x="126" y="96"/>
                                        </a:lnTo>
                                        <a:lnTo>
                                          <a:pt x="143" y="80"/>
                                        </a:lnTo>
                                        <a:lnTo>
                                          <a:pt x="164" y="62"/>
                                        </a:lnTo>
                                        <a:lnTo>
                                          <a:pt x="184" y="47"/>
                                        </a:lnTo>
                                        <a:lnTo>
                                          <a:pt x="205" y="34"/>
                                        </a:lnTo>
                                        <a:lnTo>
                                          <a:pt x="231" y="21"/>
                                        </a:lnTo>
                                        <a:lnTo>
                                          <a:pt x="259" y="11"/>
                                        </a:lnTo>
                                        <a:lnTo>
                                          <a:pt x="288" y="4"/>
                                        </a:lnTo>
                                        <a:lnTo>
                                          <a:pt x="324" y="1"/>
                                        </a:lnTo>
                                        <a:lnTo>
                                          <a:pt x="358" y="0"/>
                                        </a:lnTo>
                                        <a:lnTo>
                                          <a:pt x="385" y="2"/>
                                        </a:lnTo>
                                        <a:lnTo>
                                          <a:pt x="413" y="6"/>
                                        </a:lnTo>
                                        <a:lnTo>
                                          <a:pt x="439" y="11"/>
                                        </a:lnTo>
                                        <a:lnTo>
                                          <a:pt x="471" y="19"/>
                                        </a:lnTo>
                                        <a:lnTo>
                                          <a:pt x="499" y="32"/>
                                        </a:lnTo>
                                        <a:lnTo>
                                          <a:pt x="521" y="43"/>
                                        </a:lnTo>
                                        <a:lnTo>
                                          <a:pt x="546" y="56"/>
                                        </a:lnTo>
                                        <a:lnTo>
                                          <a:pt x="565" y="74"/>
                                        </a:lnTo>
                                        <a:lnTo>
                                          <a:pt x="584" y="93"/>
                                        </a:lnTo>
                                        <a:lnTo>
                                          <a:pt x="599" y="112"/>
                                        </a:lnTo>
                                        <a:lnTo>
                                          <a:pt x="616" y="135"/>
                                        </a:lnTo>
                                        <a:lnTo>
                                          <a:pt x="631" y="158"/>
                                        </a:lnTo>
                                        <a:lnTo>
                                          <a:pt x="640" y="179"/>
                                        </a:lnTo>
                                        <a:lnTo>
                                          <a:pt x="646" y="206"/>
                                        </a:lnTo>
                                        <a:lnTo>
                                          <a:pt x="651" y="231"/>
                                        </a:lnTo>
                                        <a:lnTo>
                                          <a:pt x="654" y="250"/>
                                        </a:lnTo>
                                        <a:lnTo>
                                          <a:pt x="653" y="271"/>
                                        </a:lnTo>
                                        <a:lnTo>
                                          <a:pt x="648" y="286"/>
                                        </a:lnTo>
                                        <a:lnTo>
                                          <a:pt x="638" y="310"/>
                                        </a:lnTo>
                                        <a:lnTo>
                                          <a:pt x="624" y="339"/>
                                        </a:lnTo>
                                        <a:lnTo>
                                          <a:pt x="611" y="365"/>
                                        </a:lnTo>
                                        <a:lnTo>
                                          <a:pt x="601" y="386"/>
                                        </a:lnTo>
                                        <a:lnTo>
                                          <a:pt x="594" y="409"/>
                                        </a:lnTo>
                                        <a:lnTo>
                                          <a:pt x="586" y="433"/>
                                        </a:lnTo>
                                        <a:lnTo>
                                          <a:pt x="580" y="454"/>
                                        </a:lnTo>
                                        <a:lnTo>
                                          <a:pt x="577" y="465"/>
                                        </a:lnTo>
                                        <a:lnTo>
                                          <a:pt x="578" y="473"/>
                                        </a:lnTo>
                                        <a:lnTo>
                                          <a:pt x="583" y="476"/>
                                        </a:lnTo>
                                        <a:lnTo>
                                          <a:pt x="590" y="476"/>
                                        </a:lnTo>
                                        <a:lnTo>
                                          <a:pt x="596" y="470"/>
                                        </a:lnTo>
                                        <a:lnTo>
                                          <a:pt x="603" y="459"/>
                                        </a:lnTo>
                                        <a:lnTo>
                                          <a:pt x="612" y="439"/>
                                        </a:lnTo>
                                        <a:lnTo>
                                          <a:pt x="625" y="411"/>
                                        </a:lnTo>
                                        <a:lnTo>
                                          <a:pt x="640" y="385"/>
                                        </a:lnTo>
                                        <a:lnTo>
                                          <a:pt x="654" y="363"/>
                                        </a:lnTo>
                                        <a:lnTo>
                                          <a:pt x="668" y="343"/>
                                        </a:lnTo>
                                        <a:lnTo>
                                          <a:pt x="676" y="334"/>
                                        </a:lnTo>
                                        <a:lnTo>
                                          <a:pt x="684" y="329"/>
                                        </a:lnTo>
                                        <a:lnTo>
                                          <a:pt x="694" y="327"/>
                                        </a:lnTo>
                                        <a:lnTo>
                                          <a:pt x="701" y="333"/>
                                        </a:lnTo>
                                        <a:lnTo>
                                          <a:pt x="711" y="351"/>
                                        </a:lnTo>
                                        <a:lnTo>
                                          <a:pt x="720" y="367"/>
                                        </a:lnTo>
                                        <a:lnTo>
                                          <a:pt x="731" y="389"/>
                                        </a:lnTo>
                                        <a:lnTo>
                                          <a:pt x="743" y="410"/>
                                        </a:lnTo>
                                        <a:lnTo>
                                          <a:pt x="753" y="429"/>
                                        </a:lnTo>
                                        <a:lnTo>
                                          <a:pt x="761" y="450"/>
                                        </a:lnTo>
                                        <a:lnTo>
                                          <a:pt x="770" y="469"/>
                                        </a:lnTo>
                                        <a:lnTo>
                                          <a:pt x="778" y="491"/>
                                        </a:lnTo>
                                        <a:lnTo>
                                          <a:pt x="792" y="505"/>
                                        </a:lnTo>
                                        <a:lnTo>
                                          <a:pt x="808" y="524"/>
                                        </a:lnTo>
                                        <a:lnTo>
                                          <a:pt x="820" y="541"/>
                                        </a:lnTo>
                                        <a:lnTo>
                                          <a:pt x="823" y="561"/>
                                        </a:lnTo>
                                        <a:lnTo>
                                          <a:pt x="821" y="581"/>
                                        </a:lnTo>
                                        <a:lnTo>
                                          <a:pt x="817" y="608"/>
                                        </a:lnTo>
                                        <a:lnTo>
                                          <a:pt x="812" y="633"/>
                                        </a:lnTo>
                                        <a:lnTo>
                                          <a:pt x="807" y="659"/>
                                        </a:lnTo>
                                        <a:lnTo>
                                          <a:pt x="817" y="675"/>
                                        </a:lnTo>
                                        <a:lnTo>
                                          <a:pt x="827" y="691"/>
                                        </a:lnTo>
                                        <a:lnTo>
                                          <a:pt x="836" y="709"/>
                                        </a:lnTo>
                                        <a:lnTo>
                                          <a:pt x="847" y="729"/>
                                        </a:lnTo>
                                        <a:lnTo>
                                          <a:pt x="863" y="762"/>
                                        </a:lnTo>
                                        <a:lnTo>
                                          <a:pt x="877" y="790"/>
                                        </a:lnTo>
                                        <a:lnTo>
                                          <a:pt x="893" y="817"/>
                                        </a:lnTo>
                                        <a:lnTo>
                                          <a:pt x="905" y="843"/>
                                        </a:lnTo>
                                        <a:lnTo>
                                          <a:pt x="911" y="861"/>
                                        </a:lnTo>
                                        <a:lnTo>
                                          <a:pt x="917" y="888"/>
                                        </a:lnTo>
                                        <a:lnTo>
                                          <a:pt x="922" y="918"/>
                                        </a:lnTo>
                                        <a:lnTo>
                                          <a:pt x="927" y="940"/>
                                        </a:lnTo>
                                        <a:lnTo>
                                          <a:pt x="933" y="971"/>
                                        </a:lnTo>
                                        <a:lnTo>
                                          <a:pt x="935" y="1002"/>
                                        </a:lnTo>
                                        <a:lnTo>
                                          <a:pt x="934" y="1023"/>
                                        </a:lnTo>
                                        <a:lnTo>
                                          <a:pt x="934" y="1047"/>
                                        </a:lnTo>
                                        <a:lnTo>
                                          <a:pt x="935" y="1096"/>
                                        </a:lnTo>
                                        <a:lnTo>
                                          <a:pt x="939" y="1153"/>
                                        </a:lnTo>
                                        <a:lnTo>
                                          <a:pt x="938" y="1179"/>
                                        </a:lnTo>
                                        <a:lnTo>
                                          <a:pt x="935" y="1196"/>
                                        </a:lnTo>
                                        <a:lnTo>
                                          <a:pt x="924" y="1206"/>
                                        </a:lnTo>
                                        <a:lnTo>
                                          <a:pt x="906" y="1214"/>
                                        </a:lnTo>
                                        <a:lnTo>
                                          <a:pt x="888" y="1215"/>
                                        </a:lnTo>
                                        <a:lnTo>
                                          <a:pt x="873" y="1208"/>
                                        </a:lnTo>
                                        <a:lnTo>
                                          <a:pt x="862" y="1199"/>
                                        </a:lnTo>
                                        <a:lnTo>
                                          <a:pt x="833" y="1181"/>
                                        </a:lnTo>
                                        <a:lnTo>
                                          <a:pt x="806" y="1167"/>
                                        </a:lnTo>
                                        <a:lnTo>
                                          <a:pt x="779" y="1155"/>
                                        </a:lnTo>
                                        <a:lnTo>
                                          <a:pt x="758" y="1136"/>
                                        </a:lnTo>
                                        <a:lnTo>
                                          <a:pt x="721" y="1103"/>
                                        </a:lnTo>
                                        <a:lnTo>
                                          <a:pt x="687" y="1069"/>
                                        </a:lnTo>
                                        <a:lnTo>
                                          <a:pt x="653" y="1038"/>
                                        </a:lnTo>
                                        <a:lnTo>
                                          <a:pt x="621" y="1002"/>
                                        </a:lnTo>
                                        <a:lnTo>
                                          <a:pt x="582" y="954"/>
                                        </a:lnTo>
                                        <a:lnTo>
                                          <a:pt x="553" y="918"/>
                                        </a:lnTo>
                                        <a:lnTo>
                                          <a:pt x="520" y="888"/>
                                        </a:lnTo>
                                        <a:lnTo>
                                          <a:pt x="481" y="847"/>
                                        </a:lnTo>
                                        <a:lnTo>
                                          <a:pt x="441" y="806"/>
                                        </a:lnTo>
                                        <a:lnTo>
                                          <a:pt x="385" y="754"/>
                                        </a:lnTo>
                                        <a:lnTo>
                                          <a:pt x="334" y="711"/>
                                        </a:lnTo>
                                        <a:lnTo>
                                          <a:pt x="310" y="684"/>
                                        </a:lnTo>
                                        <a:lnTo>
                                          <a:pt x="291" y="662"/>
                                        </a:lnTo>
                                        <a:lnTo>
                                          <a:pt x="280" y="643"/>
                                        </a:lnTo>
                                        <a:lnTo>
                                          <a:pt x="271" y="619"/>
                                        </a:lnTo>
                                        <a:lnTo>
                                          <a:pt x="270" y="607"/>
                                        </a:lnTo>
                                        <a:lnTo>
                                          <a:pt x="275" y="599"/>
                                        </a:lnTo>
                                        <a:lnTo>
                                          <a:pt x="287" y="590"/>
                                        </a:lnTo>
                                        <a:lnTo>
                                          <a:pt x="306" y="576"/>
                                        </a:lnTo>
                                        <a:lnTo>
                                          <a:pt x="327" y="562"/>
                                        </a:lnTo>
                                        <a:lnTo>
                                          <a:pt x="347" y="548"/>
                                        </a:lnTo>
                                        <a:lnTo>
                                          <a:pt x="363" y="538"/>
                                        </a:lnTo>
                                        <a:lnTo>
                                          <a:pt x="381" y="531"/>
                                        </a:lnTo>
                                        <a:lnTo>
                                          <a:pt x="402" y="524"/>
                                        </a:lnTo>
                                        <a:lnTo>
                                          <a:pt x="422" y="517"/>
                                        </a:lnTo>
                                        <a:lnTo>
                                          <a:pt x="443" y="510"/>
                                        </a:lnTo>
                                        <a:lnTo>
                                          <a:pt x="457" y="504"/>
                                        </a:lnTo>
                                        <a:lnTo>
                                          <a:pt x="459" y="498"/>
                                        </a:lnTo>
                                        <a:lnTo>
                                          <a:pt x="454" y="491"/>
                                        </a:lnTo>
                                        <a:lnTo>
                                          <a:pt x="445" y="489"/>
                                        </a:lnTo>
                                        <a:lnTo>
                                          <a:pt x="422" y="492"/>
                                        </a:lnTo>
                                        <a:lnTo>
                                          <a:pt x="398" y="496"/>
                                        </a:lnTo>
                                        <a:lnTo>
                                          <a:pt x="369" y="502"/>
                                        </a:lnTo>
                                        <a:lnTo>
                                          <a:pt x="340" y="510"/>
                                        </a:lnTo>
                                        <a:lnTo>
                                          <a:pt x="327" y="515"/>
                                        </a:lnTo>
                                        <a:lnTo>
                                          <a:pt x="311" y="527"/>
                                        </a:lnTo>
                                        <a:lnTo>
                                          <a:pt x="292" y="541"/>
                                        </a:lnTo>
                                        <a:lnTo>
                                          <a:pt x="268" y="562"/>
                                        </a:lnTo>
                                        <a:lnTo>
                                          <a:pt x="254" y="565"/>
                                        </a:lnTo>
                                        <a:lnTo>
                                          <a:pt x="232" y="567"/>
                                        </a:lnTo>
                                        <a:lnTo>
                                          <a:pt x="211" y="568"/>
                                        </a:lnTo>
                                        <a:lnTo>
                                          <a:pt x="197" y="564"/>
                                        </a:lnTo>
                                        <a:lnTo>
                                          <a:pt x="182" y="557"/>
                                        </a:lnTo>
                                        <a:lnTo>
                                          <a:pt x="162" y="549"/>
                                        </a:lnTo>
                                        <a:lnTo>
                                          <a:pt x="152" y="539"/>
                                        </a:lnTo>
                                        <a:lnTo>
                                          <a:pt x="141" y="523"/>
                                        </a:lnTo>
                                        <a:lnTo>
                                          <a:pt x="129" y="504"/>
                                        </a:lnTo>
                                        <a:lnTo>
                                          <a:pt x="119" y="489"/>
                                        </a:lnTo>
                                        <a:lnTo>
                                          <a:pt x="98" y="468"/>
                                        </a:lnTo>
                                        <a:lnTo>
                                          <a:pt x="83" y="449"/>
                                        </a:lnTo>
                                        <a:lnTo>
                                          <a:pt x="61" y="428"/>
                                        </a:lnTo>
                                        <a:lnTo>
                                          <a:pt x="44" y="410"/>
                                        </a:lnTo>
                                        <a:lnTo>
                                          <a:pt x="33" y="398"/>
                                        </a:lnTo>
                                        <a:lnTo>
                                          <a:pt x="26" y="383"/>
                                        </a:lnTo>
                                        <a:lnTo>
                                          <a:pt x="18" y="362"/>
                                        </a:lnTo>
                                        <a:lnTo>
                                          <a:pt x="9" y="338"/>
                                        </a:lnTo>
                                        <a:lnTo>
                                          <a:pt x="4" y="314"/>
                                        </a:lnTo>
                                        <a:lnTo>
                                          <a:pt x="0" y="288"/>
                                        </a:lnTo>
                                        <a:lnTo>
                                          <a:pt x="2" y="270"/>
                                        </a:lnTo>
                                        <a:close/>
                                      </a:path>
                                    </a:pathLst>
                                  </a:custGeom>
                                  <a:solidFill>
                                    <a:srgbClr val="FF8080"/>
                                  </a:solidFill>
                                  <a:ln w="9525">
                                    <a:noFill/>
                                    <a:round/>
                                    <a:headEnd/>
                                    <a:tailEnd/>
                                  </a:ln>
                                </p:spPr>
                                <p:txBody>
                                  <a:bodyPr/>
                                  <a:lstStyle/>
                                  <a:p>
                                    <a:endParaRPr lang="cs-CZ"/>
                                  </a:p>
                                </p:txBody>
                              </p:sp>
                              <p:grpSp>
                                <p:nvGrpSpPr>
                                  <p:cNvPr id="26" name="Group 48"/>
                                  <p:cNvGrpSpPr>
                                    <a:grpSpLocks/>
                                  </p:cNvGrpSpPr>
                                  <p:nvPr/>
                                </p:nvGrpSpPr>
                                <p:grpSpPr bwMode="auto">
                                  <a:xfrm>
                                    <a:off x="2150" y="1667"/>
                                    <a:ext cx="188" cy="242"/>
                                    <a:chOff x="2150" y="1667"/>
                                    <a:chExt cx="188" cy="242"/>
                                  </a:xfrm>
                                </p:grpSpPr>
                                <p:sp>
                                  <p:nvSpPr>
                                    <p:cNvPr id="1347" name="Freeform 49"/>
                                    <p:cNvSpPr>
                                      <a:spLocks/>
                                    </p:cNvSpPr>
                                    <p:nvPr/>
                                  </p:nvSpPr>
                                  <p:spPr bwMode="auto">
                                    <a:xfrm>
                                      <a:off x="2204" y="1732"/>
                                      <a:ext cx="134" cy="177"/>
                                    </a:xfrm>
                                    <a:custGeom>
                                      <a:avLst/>
                                      <a:gdLst>
                                        <a:gd name="T0" fmla="*/ 3 w 668"/>
                                        <a:gd name="T1" fmla="*/ 1 h 887"/>
                                        <a:gd name="T2" fmla="*/ 3 w 668"/>
                                        <a:gd name="T3" fmla="*/ 0 h 887"/>
                                        <a:gd name="T4" fmla="*/ 3 w 668"/>
                                        <a:gd name="T5" fmla="*/ 0 h 887"/>
                                        <a:gd name="T6" fmla="*/ 3 w 668"/>
                                        <a:gd name="T7" fmla="*/ 0 h 887"/>
                                        <a:gd name="T8" fmla="*/ 4 w 668"/>
                                        <a:gd name="T9" fmla="*/ 0 h 887"/>
                                        <a:gd name="T10" fmla="*/ 4 w 668"/>
                                        <a:gd name="T11" fmla="*/ 1 h 887"/>
                                        <a:gd name="T12" fmla="*/ 4 w 668"/>
                                        <a:gd name="T13" fmla="*/ 1 h 887"/>
                                        <a:gd name="T14" fmla="*/ 4 w 668"/>
                                        <a:gd name="T15" fmla="*/ 2 h 887"/>
                                        <a:gd name="T16" fmla="*/ 4 w 668"/>
                                        <a:gd name="T17" fmla="*/ 2 h 887"/>
                                        <a:gd name="T18" fmla="*/ 4 w 668"/>
                                        <a:gd name="T19" fmla="*/ 3 h 887"/>
                                        <a:gd name="T20" fmla="*/ 5 w 668"/>
                                        <a:gd name="T21" fmla="*/ 3 h 887"/>
                                        <a:gd name="T22" fmla="*/ 5 w 668"/>
                                        <a:gd name="T23" fmla="*/ 4 h 887"/>
                                        <a:gd name="T24" fmla="*/ 5 w 668"/>
                                        <a:gd name="T25" fmla="*/ 5 h 887"/>
                                        <a:gd name="T26" fmla="*/ 5 w 668"/>
                                        <a:gd name="T27" fmla="*/ 5 h 887"/>
                                        <a:gd name="T28" fmla="*/ 5 w 668"/>
                                        <a:gd name="T29" fmla="*/ 6 h 887"/>
                                        <a:gd name="T30" fmla="*/ 5 w 668"/>
                                        <a:gd name="T31" fmla="*/ 7 h 887"/>
                                        <a:gd name="T32" fmla="*/ 5 w 668"/>
                                        <a:gd name="T33" fmla="*/ 7 h 887"/>
                                        <a:gd name="T34" fmla="*/ 5 w 668"/>
                                        <a:gd name="T35" fmla="*/ 7 h 887"/>
                                        <a:gd name="T36" fmla="*/ 4 w 668"/>
                                        <a:gd name="T37" fmla="*/ 6 h 887"/>
                                        <a:gd name="T38" fmla="*/ 3 w 668"/>
                                        <a:gd name="T39" fmla="*/ 6 h 887"/>
                                        <a:gd name="T40" fmla="*/ 2 w 668"/>
                                        <a:gd name="T41" fmla="*/ 5 h 887"/>
                                        <a:gd name="T42" fmla="*/ 1 w 668"/>
                                        <a:gd name="T43" fmla="*/ 4 h 887"/>
                                        <a:gd name="T44" fmla="*/ 0 w 668"/>
                                        <a:gd name="T45" fmla="*/ 3 h 887"/>
                                        <a:gd name="T46" fmla="*/ 0 w 668"/>
                                        <a:gd name="T47" fmla="*/ 2 h 887"/>
                                        <a:gd name="T48" fmla="*/ 0 w 668"/>
                                        <a:gd name="T49" fmla="*/ 2 h 887"/>
                                        <a:gd name="T50" fmla="*/ 1 w 668"/>
                                        <a:gd name="T51" fmla="*/ 2 h 887"/>
                                        <a:gd name="T52" fmla="*/ 1 w 668"/>
                                        <a:gd name="T53" fmla="*/ 2 h 887"/>
                                        <a:gd name="T54" fmla="*/ 0 w 668"/>
                                        <a:gd name="T55" fmla="*/ 2 h 887"/>
                                        <a:gd name="T56" fmla="*/ 1 w 668"/>
                                        <a:gd name="T57" fmla="*/ 3 h 887"/>
                                        <a:gd name="T58" fmla="*/ 1 w 668"/>
                                        <a:gd name="T59" fmla="*/ 3 h 887"/>
                                        <a:gd name="T60" fmla="*/ 2 w 668"/>
                                        <a:gd name="T61" fmla="*/ 4 h 887"/>
                                        <a:gd name="T62" fmla="*/ 2 w 668"/>
                                        <a:gd name="T63" fmla="*/ 4 h 887"/>
                                        <a:gd name="T64" fmla="*/ 3 w 668"/>
                                        <a:gd name="T65" fmla="*/ 5 h 887"/>
                                        <a:gd name="T66" fmla="*/ 3 w 668"/>
                                        <a:gd name="T67" fmla="*/ 6 h 887"/>
                                        <a:gd name="T68" fmla="*/ 4 w 668"/>
                                        <a:gd name="T69" fmla="*/ 6 h 887"/>
                                        <a:gd name="T70" fmla="*/ 4 w 668"/>
                                        <a:gd name="T71" fmla="*/ 6 h 887"/>
                                        <a:gd name="T72" fmla="*/ 5 w 668"/>
                                        <a:gd name="T73" fmla="*/ 6 h 887"/>
                                        <a:gd name="T74" fmla="*/ 5 w 668"/>
                                        <a:gd name="T75" fmla="*/ 6 h 887"/>
                                        <a:gd name="T76" fmla="*/ 5 w 668"/>
                                        <a:gd name="T77" fmla="*/ 6 h 887"/>
                                        <a:gd name="T78" fmla="*/ 5 w 668"/>
                                        <a:gd name="T79" fmla="*/ 5 h 887"/>
                                        <a:gd name="T80" fmla="*/ 5 w 668"/>
                                        <a:gd name="T81" fmla="*/ 4 h 887"/>
                                        <a:gd name="T82" fmla="*/ 5 w 668"/>
                                        <a:gd name="T83" fmla="*/ 4 h 887"/>
                                        <a:gd name="T84" fmla="*/ 4 w 668"/>
                                        <a:gd name="T85" fmla="*/ 3 h 887"/>
                                        <a:gd name="T86" fmla="*/ 4 w 668"/>
                                        <a:gd name="T87" fmla="*/ 3 h 887"/>
                                        <a:gd name="T88" fmla="*/ 4 w 668"/>
                                        <a:gd name="T89" fmla="*/ 2 h 887"/>
                                        <a:gd name="T90" fmla="*/ 4 w 668"/>
                                        <a:gd name="T91" fmla="*/ 2 h 887"/>
                                        <a:gd name="T92" fmla="*/ 4 w 668"/>
                                        <a:gd name="T93" fmla="*/ 2 h 887"/>
                                        <a:gd name="T94" fmla="*/ 4 w 668"/>
                                        <a:gd name="T95" fmla="*/ 1 h 887"/>
                                        <a:gd name="T96" fmla="*/ 3 w 668"/>
                                        <a:gd name="T97" fmla="*/ 0 h 8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68"/>
                                        <a:gd name="T148" fmla="*/ 0 h 887"/>
                                        <a:gd name="T149" fmla="*/ 668 w 668"/>
                                        <a:gd name="T150" fmla="*/ 887 h 8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68" h="887">
                                          <a:moveTo>
                                            <a:pt x="408" y="53"/>
                                          </a:moveTo>
                                          <a:lnTo>
                                            <a:pt x="395" y="57"/>
                                          </a:lnTo>
                                          <a:lnTo>
                                            <a:pt x="379" y="68"/>
                                          </a:lnTo>
                                          <a:lnTo>
                                            <a:pt x="365" y="77"/>
                                          </a:lnTo>
                                          <a:lnTo>
                                            <a:pt x="354" y="84"/>
                                          </a:lnTo>
                                          <a:lnTo>
                                            <a:pt x="369" y="58"/>
                                          </a:lnTo>
                                          <a:lnTo>
                                            <a:pt x="383" y="36"/>
                                          </a:lnTo>
                                          <a:lnTo>
                                            <a:pt x="397" y="16"/>
                                          </a:lnTo>
                                          <a:lnTo>
                                            <a:pt x="405" y="7"/>
                                          </a:lnTo>
                                          <a:lnTo>
                                            <a:pt x="413" y="2"/>
                                          </a:lnTo>
                                          <a:lnTo>
                                            <a:pt x="423" y="0"/>
                                          </a:lnTo>
                                          <a:lnTo>
                                            <a:pt x="430" y="6"/>
                                          </a:lnTo>
                                          <a:lnTo>
                                            <a:pt x="441" y="24"/>
                                          </a:lnTo>
                                          <a:lnTo>
                                            <a:pt x="450" y="40"/>
                                          </a:lnTo>
                                          <a:lnTo>
                                            <a:pt x="461" y="62"/>
                                          </a:lnTo>
                                          <a:lnTo>
                                            <a:pt x="473" y="83"/>
                                          </a:lnTo>
                                          <a:lnTo>
                                            <a:pt x="483" y="102"/>
                                          </a:lnTo>
                                          <a:lnTo>
                                            <a:pt x="491" y="123"/>
                                          </a:lnTo>
                                          <a:lnTo>
                                            <a:pt x="500" y="142"/>
                                          </a:lnTo>
                                          <a:lnTo>
                                            <a:pt x="507" y="164"/>
                                          </a:lnTo>
                                          <a:lnTo>
                                            <a:pt x="521" y="178"/>
                                          </a:lnTo>
                                          <a:lnTo>
                                            <a:pt x="537" y="197"/>
                                          </a:lnTo>
                                          <a:lnTo>
                                            <a:pt x="549" y="214"/>
                                          </a:lnTo>
                                          <a:lnTo>
                                            <a:pt x="552" y="233"/>
                                          </a:lnTo>
                                          <a:lnTo>
                                            <a:pt x="550" y="253"/>
                                          </a:lnTo>
                                          <a:lnTo>
                                            <a:pt x="546" y="280"/>
                                          </a:lnTo>
                                          <a:lnTo>
                                            <a:pt x="541" y="305"/>
                                          </a:lnTo>
                                          <a:lnTo>
                                            <a:pt x="536" y="331"/>
                                          </a:lnTo>
                                          <a:lnTo>
                                            <a:pt x="546" y="347"/>
                                          </a:lnTo>
                                          <a:lnTo>
                                            <a:pt x="556" y="363"/>
                                          </a:lnTo>
                                          <a:lnTo>
                                            <a:pt x="565" y="381"/>
                                          </a:lnTo>
                                          <a:lnTo>
                                            <a:pt x="576" y="401"/>
                                          </a:lnTo>
                                          <a:lnTo>
                                            <a:pt x="592" y="434"/>
                                          </a:lnTo>
                                          <a:lnTo>
                                            <a:pt x="606" y="462"/>
                                          </a:lnTo>
                                          <a:lnTo>
                                            <a:pt x="622" y="489"/>
                                          </a:lnTo>
                                          <a:lnTo>
                                            <a:pt x="634" y="515"/>
                                          </a:lnTo>
                                          <a:lnTo>
                                            <a:pt x="640" y="533"/>
                                          </a:lnTo>
                                          <a:lnTo>
                                            <a:pt x="646" y="560"/>
                                          </a:lnTo>
                                          <a:lnTo>
                                            <a:pt x="651" y="591"/>
                                          </a:lnTo>
                                          <a:lnTo>
                                            <a:pt x="656" y="613"/>
                                          </a:lnTo>
                                          <a:lnTo>
                                            <a:pt x="662" y="644"/>
                                          </a:lnTo>
                                          <a:lnTo>
                                            <a:pt x="664" y="674"/>
                                          </a:lnTo>
                                          <a:lnTo>
                                            <a:pt x="663" y="695"/>
                                          </a:lnTo>
                                          <a:lnTo>
                                            <a:pt x="663" y="719"/>
                                          </a:lnTo>
                                          <a:lnTo>
                                            <a:pt x="664" y="768"/>
                                          </a:lnTo>
                                          <a:lnTo>
                                            <a:pt x="668" y="825"/>
                                          </a:lnTo>
                                          <a:lnTo>
                                            <a:pt x="667" y="851"/>
                                          </a:lnTo>
                                          <a:lnTo>
                                            <a:pt x="664" y="868"/>
                                          </a:lnTo>
                                          <a:lnTo>
                                            <a:pt x="653" y="878"/>
                                          </a:lnTo>
                                          <a:lnTo>
                                            <a:pt x="635" y="886"/>
                                          </a:lnTo>
                                          <a:lnTo>
                                            <a:pt x="617" y="887"/>
                                          </a:lnTo>
                                          <a:lnTo>
                                            <a:pt x="602" y="880"/>
                                          </a:lnTo>
                                          <a:lnTo>
                                            <a:pt x="591" y="871"/>
                                          </a:lnTo>
                                          <a:lnTo>
                                            <a:pt x="562" y="853"/>
                                          </a:lnTo>
                                          <a:lnTo>
                                            <a:pt x="535" y="839"/>
                                          </a:lnTo>
                                          <a:lnTo>
                                            <a:pt x="508" y="827"/>
                                          </a:lnTo>
                                          <a:lnTo>
                                            <a:pt x="488" y="808"/>
                                          </a:lnTo>
                                          <a:lnTo>
                                            <a:pt x="451" y="775"/>
                                          </a:lnTo>
                                          <a:lnTo>
                                            <a:pt x="416" y="741"/>
                                          </a:lnTo>
                                          <a:lnTo>
                                            <a:pt x="382" y="710"/>
                                          </a:lnTo>
                                          <a:lnTo>
                                            <a:pt x="350" y="674"/>
                                          </a:lnTo>
                                          <a:lnTo>
                                            <a:pt x="311" y="627"/>
                                          </a:lnTo>
                                          <a:lnTo>
                                            <a:pt x="282" y="591"/>
                                          </a:lnTo>
                                          <a:lnTo>
                                            <a:pt x="249" y="560"/>
                                          </a:lnTo>
                                          <a:lnTo>
                                            <a:pt x="210" y="519"/>
                                          </a:lnTo>
                                          <a:lnTo>
                                            <a:pt x="170" y="478"/>
                                          </a:lnTo>
                                          <a:lnTo>
                                            <a:pt x="115" y="426"/>
                                          </a:lnTo>
                                          <a:lnTo>
                                            <a:pt x="64" y="383"/>
                                          </a:lnTo>
                                          <a:lnTo>
                                            <a:pt x="40" y="356"/>
                                          </a:lnTo>
                                          <a:lnTo>
                                            <a:pt x="21" y="334"/>
                                          </a:lnTo>
                                          <a:lnTo>
                                            <a:pt x="10" y="315"/>
                                          </a:lnTo>
                                          <a:lnTo>
                                            <a:pt x="1" y="291"/>
                                          </a:lnTo>
                                          <a:lnTo>
                                            <a:pt x="0" y="279"/>
                                          </a:lnTo>
                                          <a:lnTo>
                                            <a:pt x="5" y="271"/>
                                          </a:lnTo>
                                          <a:lnTo>
                                            <a:pt x="17" y="262"/>
                                          </a:lnTo>
                                          <a:lnTo>
                                            <a:pt x="36" y="248"/>
                                          </a:lnTo>
                                          <a:lnTo>
                                            <a:pt x="57" y="234"/>
                                          </a:lnTo>
                                          <a:lnTo>
                                            <a:pt x="77" y="221"/>
                                          </a:lnTo>
                                          <a:lnTo>
                                            <a:pt x="93" y="211"/>
                                          </a:lnTo>
                                          <a:lnTo>
                                            <a:pt x="82" y="237"/>
                                          </a:lnTo>
                                          <a:lnTo>
                                            <a:pt x="71" y="258"/>
                                          </a:lnTo>
                                          <a:lnTo>
                                            <a:pt x="60" y="280"/>
                                          </a:lnTo>
                                          <a:lnTo>
                                            <a:pt x="54" y="295"/>
                                          </a:lnTo>
                                          <a:lnTo>
                                            <a:pt x="55" y="308"/>
                                          </a:lnTo>
                                          <a:lnTo>
                                            <a:pt x="62" y="325"/>
                                          </a:lnTo>
                                          <a:lnTo>
                                            <a:pt x="74" y="347"/>
                                          </a:lnTo>
                                          <a:lnTo>
                                            <a:pt x="91" y="366"/>
                                          </a:lnTo>
                                          <a:lnTo>
                                            <a:pt x="109" y="390"/>
                                          </a:lnTo>
                                          <a:lnTo>
                                            <a:pt x="138" y="411"/>
                                          </a:lnTo>
                                          <a:lnTo>
                                            <a:pt x="167" y="436"/>
                                          </a:lnTo>
                                          <a:lnTo>
                                            <a:pt x="190" y="455"/>
                                          </a:lnTo>
                                          <a:lnTo>
                                            <a:pt x="215" y="475"/>
                                          </a:lnTo>
                                          <a:lnTo>
                                            <a:pt x="239" y="495"/>
                                          </a:lnTo>
                                          <a:lnTo>
                                            <a:pt x="264" y="516"/>
                                          </a:lnTo>
                                          <a:lnTo>
                                            <a:pt x="284" y="541"/>
                                          </a:lnTo>
                                          <a:lnTo>
                                            <a:pt x="307" y="559"/>
                                          </a:lnTo>
                                          <a:lnTo>
                                            <a:pt x="322" y="577"/>
                                          </a:lnTo>
                                          <a:lnTo>
                                            <a:pt x="341" y="603"/>
                                          </a:lnTo>
                                          <a:lnTo>
                                            <a:pt x="358" y="628"/>
                                          </a:lnTo>
                                          <a:lnTo>
                                            <a:pt x="377" y="655"/>
                                          </a:lnTo>
                                          <a:lnTo>
                                            <a:pt x="397" y="678"/>
                                          </a:lnTo>
                                          <a:lnTo>
                                            <a:pt x="420" y="697"/>
                                          </a:lnTo>
                                          <a:lnTo>
                                            <a:pt x="453" y="724"/>
                                          </a:lnTo>
                                          <a:lnTo>
                                            <a:pt x="475" y="743"/>
                                          </a:lnTo>
                                          <a:lnTo>
                                            <a:pt x="496" y="760"/>
                                          </a:lnTo>
                                          <a:lnTo>
                                            <a:pt x="509" y="776"/>
                                          </a:lnTo>
                                          <a:lnTo>
                                            <a:pt x="528" y="783"/>
                                          </a:lnTo>
                                          <a:lnTo>
                                            <a:pt x="546" y="792"/>
                                          </a:lnTo>
                                          <a:lnTo>
                                            <a:pt x="564" y="798"/>
                                          </a:lnTo>
                                          <a:lnTo>
                                            <a:pt x="582" y="803"/>
                                          </a:lnTo>
                                          <a:lnTo>
                                            <a:pt x="594" y="802"/>
                                          </a:lnTo>
                                          <a:lnTo>
                                            <a:pt x="604" y="798"/>
                                          </a:lnTo>
                                          <a:lnTo>
                                            <a:pt x="614" y="792"/>
                                          </a:lnTo>
                                          <a:lnTo>
                                            <a:pt x="620" y="779"/>
                                          </a:lnTo>
                                          <a:lnTo>
                                            <a:pt x="623" y="766"/>
                                          </a:lnTo>
                                          <a:lnTo>
                                            <a:pt x="620" y="738"/>
                                          </a:lnTo>
                                          <a:lnTo>
                                            <a:pt x="618" y="704"/>
                                          </a:lnTo>
                                          <a:lnTo>
                                            <a:pt x="614" y="673"/>
                                          </a:lnTo>
                                          <a:lnTo>
                                            <a:pt x="610" y="640"/>
                                          </a:lnTo>
                                          <a:lnTo>
                                            <a:pt x="607" y="617"/>
                                          </a:lnTo>
                                          <a:lnTo>
                                            <a:pt x="601" y="595"/>
                                          </a:lnTo>
                                          <a:lnTo>
                                            <a:pt x="595" y="566"/>
                                          </a:lnTo>
                                          <a:lnTo>
                                            <a:pt x="586" y="539"/>
                                          </a:lnTo>
                                          <a:lnTo>
                                            <a:pt x="583" y="521"/>
                                          </a:lnTo>
                                          <a:lnTo>
                                            <a:pt x="577" y="502"/>
                                          </a:lnTo>
                                          <a:lnTo>
                                            <a:pt x="564" y="481"/>
                                          </a:lnTo>
                                          <a:lnTo>
                                            <a:pt x="555" y="459"/>
                                          </a:lnTo>
                                          <a:lnTo>
                                            <a:pt x="543" y="440"/>
                                          </a:lnTo>
                                          <a:lnTo>
                                            <a:pt x="531" y="417"/>
                                          </a:lnTo>
                                          <a:lnTo>
                                            <a:pt x="519" y="395"/>
                                          </a:lnTo>
                                          <a:lnTo>
                                            <a:pt x="506" y="370"/>
                                          </a:lnTo>
                                          <a:lnTo>
                                            <a:pt x="492" y="347"/>
                                          </a:lnTo>
                                          <a:lnTo>
                                            <a:pt x="485" y="334"/>
                                          </a:lnTo>
                                          <a:lnTo>
                                            <a:pt x="483" y="325"/>
                                          </a:lnTo>
                                          <a:lnTo>
                                            <a:pt x="487" y="313"/>
                                          </a:lnTo>
                                          <a:lnTo>
                                            <a:pt x="492" y="291"/>
                                          </a:lnTo>
                                          <a:lnTo>
                                            <a:pt x="498" y="267"/>
                                          </a:lnTo>
                                          <a:lnTo>
                                            <a:pt x="501" y="253"/>
                                          </a:lnTo>
                                          <a:lnTo>
                                            <a:pt x="506" y="242"/>
                                          </a:lnTo>
                                          <a:lnTo>
                                            <a:pt x="497" y="222"/>
                                          </a:lnTo>
                                          <a:lnTo>
                                            <a:pt x="487" y="196"/>
                                          </a:lnTo>
                                          <a:lnTo>
                                            <a:pt x="475" y="165"/>
                                          </a:lnTo>
                                          <a:lnTo>
                                            <a:pt x="463" y="135"/>
                                          </a:lnTo>
                                          <a:lnTo>
                                            <a:pt x="449" y="103"/>
                                          </a:lnTo>
                                          <a:lnTo>
                                            <a:pt x="438" y="78"/>
                                          </a:lnTo>
                                          <a:lnTo>
                                            <a:pt x="427" y="57"/>
                                          </a:lnTo>
                                          <a:lnTo>
                                            <a:pt x="418" y="52"/>
                                          </a:lnTo>
                                          <a:lnTo>
                                            <a:pt x="408" y="53"/>
                                          </a:lnTo>
                                          <a:close/>
                                        </a:path>
                                      </a:pathLst>
                                    </a:custGeom>
                                    <a:solidFill>
                                      <a:srgbClr val="FF4040"/>
                                    </a:solidFill>
                                    <a:ln w="9525">
                                      <a:noFill/>
                                      <a:round/>
                                      <a:headEnd/>
                                      <a:tailEnd/>
                                    </a:ln>
                                  </p:spPr>
                                  <p:txBody>
                                    <a:bodyPr/>
                                    <a:lstStyle/>
                                    <a:p>
                                      <a:endParaRPr lang="cs-CZ"/>
                                    </a:p>
                                  </p:txBody>
                                </p:sp>
                                <p:sp>
                                  <p:nvSpPr>
                                    <p:cNvPr id="1348" name="Freeform 50"/>
                                    <p:cNvSpPr>
                                      <a:spLocks/>
                                    </p:cNvSpPr>
                                    <p:nvPr/>
                                  </p:nvSpPr>
                                  <p:spPr bwMode="auto">
                                    <a:xfrm>
                                      <a:off x="2150" y="1667"/>
                                      <a:ext cx="130" cy="113"/>
                                    </a:xfrm>
                                    <a:custGeom>
                                      <a:avLst/>
                                      <a:gdLst>
                                        <a:gd name="T0" fmla="*/ 0 w 653"/>
                                        <a:gd name="T1" fmla="*/ 2 h 567"/>
                                        <a:gd name="T2" fmla="*/ 0 w 653"/>
                                        <a:gd name="T3" fmla="*/ 2 h 567"/>
                                        <a:gd name="T4" fmla="*/ 0 w 653"/>
                                        <a:gd name="T5" fmla="*/ 1 h 567"/>
                                        <a:gd name="T6" fmla="*/ 1 w 653"/>
                                        <a:gd name="T7" fmla="*/ 1 h 567"/>
                                        <a:gd name="T8" fmla="*/ 1 w 653"/>
                                        <a:gd name="T9" fmla="*/ 1 h 567"/>
                                        <a:gd name="T10" fmla="*/ 1 w 653"/>
                                        <a:gd name="T11" fmla="*/ 0 h 567"/>
                                        <a:gd name="T12" fmla="*/ 2 w 653"/>
                                        <a:gd name="T13" fmla="*/ 0 h 567"/>
                                        <a:gd name="T14" fmla="*/ 2 w 653"/>
                                        <a:gd name="T15" fmla="*/ 0 h 567"/>
                                        <a:gd name="T16" fmla="*/ 3 w 653"/>
                                        <a:gd name="T17" fmla="*/ 0 h 567"/>
                                        <a:gd name="T18" fmla="*/ 3 w 653"/>
                                        <a:gd name="T19" fmla="*/ 0 h 567"/>
                                        <a:gd name="T20" fmla="*/ 3 w 653"/>
                                        <a:gd name="T21" fmla="*/ 0 h 567"/>
                                        <a:gd name="T22" fmla="*/ 4 w 653"/>
                                        <a:gd name="T23" fmla="*/ 0 h 567"/>
                                        <a:gd name="T24" fmla="*/ 4 w 653"/>
                                        <a:gd name="T25" fmla="*/ 0 h 567"/>
                                        <a:gd name="T26" fmla="*/ 5 w 653"/>
                                        <a:gd name="T27" fmla="*/ 1 h 567"/>
                                        <a:gd name="T28" fmla="*/ 5 w 653"/>
                                        <a:gd name="T29" fmla="*/ 1 h 567"/>
                                        <a:gd name="T30" fmla="*/ 5 w 653"/>
                                        <a:gd name="T31" fmla="*/ 1 h 567"/>
                                        <a:gd name="T32" fmla="*/ 5 w 653"/>
                                        <a:gd name="T33" fmla="*/ 2 h 567"/>
                                        <a:gd name="T34" fmla="*/ 5 w 653"/>
                                        <a:gd name="T35" fmla="*/ 2 h 567"/>
                                        <a:gd name="T36" fmla="*/ 5 w 653"/>
                                        <a:gd name="T37" fmla="*/ 1 h 567"/>
                                        <a:gd name="T38" fmla="*/ 5 w 653"/>
                                        <a:gd name="T39" fmla="*/ 1 h 567"/>
                                        <a:gd name="T40" fmla="*/ 4 w 653"/>
                                        <a:gd name="T41" fmla="*/ 1 h 567"/>
                                        <a:gd name="T42" fmla="*/ 4 w 653"/>
                                        <a:gd name="T43" fmla="*/ 1 h 567"/>
                                        <a:gd name="T44" fmla="*/ 4 w 653"/>
                                        <a:gd name="T45" fmla="*/ 0 h 567"/>
                                        <a:gd name="T46" fmla="*/ 4 w 653"/>
                                        <a:gd name="T47" fmla="*/ 0 h 567"/>
                                        <a:gd name="T48" fmla="*/ 3 w 653"/>
                                        <a:gd name="T49" fmla="*/ 0 h 567"/>
                                        <a:gd name="T50" fmla="*/ 3 w 653"/>
                                        <a:gd name="T51" fmla="*/ 0 h 567"/>
                                        <a:gd name="T52" fmla="*/ 2 w 653"/>
                                        <a:gd name="T53" fmla="*/ 0 h 567"/>
                                        <a:gd name="T54" fmla="*/ 2 w 653"/>
                                        <a:gd name="T55" fmla="*/ 0 h 567"/>
                                        <a:gd name="T56" fmla="*/ 2 w 653"/>
                                        <a:gd name="T57" fmla="*/ 0 h 567"/>
                                        <a:gd name="T58" fmla="*/ 1 w 653"/>
                                        <a:gd name="T59" fmla="*/ 1 h 567"/>
                                        <a:gd name="T60" fmla="*/ 1 w 653"/>
                                        <a:gd name="T61" fmla="*/ 1 h 567"/>
                                        <a:gd name="T62" fmla="*/ 1 w 653"/>
                                        <a:gd name="T63" fmla="*/ 1 h 567"/>
                                        <a:gd name="T64" fmla="*/ 1 w 653"/>
                                        <a:gd name="T65" fmla="*/ 2 h 567"/>
                                        <a:gd name="T66" fmla="*/ 0 w 653"/>
                                        <a:gd name="T67" fmla="*/ 2 h 567"/>
                                        <a:gd name="T68" fmla="*/ 0 w 653"/>
                                        <a:gd name="T69" fmla="*/ 2 h 567"/>
                                        <a:gd name="T70" fmla="*/ 0 w 653"/>
                                        <a:gd name="T71" fmla="*/ 3 h 567"/>
                                        <a:gd name="T72" fmla="*/ 0 w 653"/>
                                        <a:gd name="T73" fmla="*/ 3 h 567"/>
                                        <a:gd name="T74" fmla="*/ 1 w 653"/>
                                        <a:gd name="T75" fmla="*/ 3 h 567"/>
                                        <a:gd name="T76" fmla="*/ 1 w 653"/>
                                        <a:gd name="T77" fmla="*/ 3 h 567"/>
                                        <a:gd name="T78" fmla="*/ 1 w 653"/>
                                        <a:gd name="T79" fmla="*/ 4 h 567"/>
                                        <a:gd name="T80" fmla="*/ 1 w 653"/>
                                        <a:gd name="T81" fmla="*/ 4 h 567"/>
                                        <a:gd name="T82" fmla="*/ 2 w 653"/>
                                        <a:gd name="T83" fmla="*/ 4 h 567"/>
                                        <a:gd name="T84" fmla="*/ 2 w 653"/>
                                        <a:gd name="T85" fmla="*/ 4 h 567"/>
                                        <a:gd name="T86" fmla="*/ 2 w 653"/>
                                        <a:gd name="T87" fmla="*/ 4 h 567"/>
                                        <a:gd name="T88" fmla="*/ 2 w 653"/>
                                        <a:gd name="T89" fmla="*/ 4 h 567"/>
                                        <a:gd name="T90" fmla="*/ 2 w 653"/>
                                        <a:gd name="T91" fmla="*/ 5 h 567"/>
                                        <a:gd name="T92" fmla="*/ 1 w 653"/>
                                        <a:gd name="T93" fmla="*/ 4 h 567"/>
                                        <a:gd name="T94" fmla="*/ 1 w 653"/>
                                        <a:gd name="T95" fmla="*/ 4 h 567"/>
                                        <a:gd name="T96" fmla="*/ 1 w 653"/>
                                        <a:gd name="T97" fmla="*/ 4 h 567"/>
                                        <a:gd name="T98" fmla="*/ 1 w 653"/>
                                        <a:gd name="T99" fmla="*/ 4 h 567"/>
                                        <a:gd name="T100" fmla="*/ 0 w 653"/>
                                        <a:gd name="T101" fmla="*/ 3 h 567"/>
                                        <a:gd name="T102" fmla="*/ 0 w 653"/>
                                        <a:gd name="T103" fmla="*/ 3 h 567"/>
                                        <a:gd name="T104" fmla="*/ 0 w 653"/>
                                        <a:gd name="T105" fmla="*/ 3 h 567"/>
                                        <a:gd name="T106" fmla="*/ 0 w 653"/>
                                        <a:gd name="T107" fmla="*/ 3 h 567"/>
                                        <a:gd name="T108" fmla="*/ 0 w 653"/>
                                        <a:gd name="T109" fmla="*/ 2 h 5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53"/>
                                        <a:gd name="T166" fmla="*/ 0 h 567"/>
                                        <a:gd name="T167" fmla="*/ 653 w 653"/>
                                        <a:gd name="T168" fmla="*/ 567 h 56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53" h="567">
                                          <a:moveTo>
                                            <a:pt x="2" y="269"/>
                                          </a:moveTo>
                                          <a:lnTo>
                                            <a:pt x="10" y="247"/>
                                          </a:lnTo>
                                          <a:lnTo>
                                            <a:pt x="20" y="226"/>
                                          </a:lnTo>
                                          <a:lnTo>
                                            <a:pt x="32" y="205"/>
                                          </a:lnTo>
                                          <a:lnTo>
                                            <a:pt x="45" y="190"/>
                                          </a:lnTo>
                                          <a:lnTo>
                                            <a:pt x="58" y="177"/>
                                          </a:lnTo>
                                          <a:lnTo>
                                            <a:pt x="75" y="159"/>
                                          </a:lnTo>
                                          <a:lnTo>
                                            <a:pt x="95" y="137"/>
                                          </a:lnTo>
                                          <a:lnTo>
                                            <a:pt x="110" y="116"/>
                                          </a:lnTo>
                                          <a:lnTo>
                                            <a:pt x="126" y="96"/>
                                          </a:lnTo>
                                          <a:lnTo>
                                            <a:pt x="143" y="80"/>
                                          </a:lnTo>
                                          <a:lnTo>
                                            <a:pt x="163" y="62"/>
                                          </a:lnTo>
                                          <a:lnTo>
                                            <a:pt x="183" y="47"/>
                                          </a:lnTo>
                                          <a:lnTo>
                                            <a:pt x="204" y="34"/>
                                          </a:lnTo>
                                          <a:lnTo>
                                            <a:pt x="230" y="21"/>
                                          </a:lnTo>
                                          <a:lnTo>
                                            <a:pt x="259" y="11"/>
                                          </a:lnTo>
                                          <a:lnTo>
                                            <a:pt x="288" y="4"/>
                                          </a:lnTo>
                                          <a:lnTo>
                                            <a:pt x="324" y="1"/>
                                          </a:lnTo>
                                          <a:lnTo>
                                            <a:pt x="358" y="0"/>
                                          </a:lnTo>
                                          <a:lnTo>
                                            <a:pt x="385" y="2"/>
                                          </a:lnTo>
                                          <a:lnTo>
                                            <a:pt x="413" y="6"/>
                                          </a:lnTo>
                                          <a:lnTo>
                                            <a:pt x="439" y="11"/>
                                          </a:lnTo>
                                          <a:lnTo>
                                            <a:pt x="471" y="19"/>
                                          </a:lnTo>
                                          <a:lnTo>
                                            <a:pt x="498" y="32"/>
                                          </a:lnTo>
                                          <a:lnTo>
                                            <a:pt x="520" y="43"/>
                                          </a:lnTo>
                                          <a:lnTo>
                                            <a:pt x="545" y="56"/>
                                          </a:lnTo>
                                          <a:lnTo>
                                            <a:pt x="564" y="74"/>
                                          </a:lnTo>
                                          <a:lnTo>
                                            <a:pt x="583" y="93"/>
                                          </a:lnTo>
                                          <a:lnTo>
                                            <a:pt x="598" y="112"/>
                                          </a:lnTo>
                                          <a:lnTo>
                                            <a:pt x="615" y="135"/>
                                          </a:lnTo>
                                          <a:lnTo>
                                            <a:pt x="630" y="157"/>
                                          </a:lnTo>
                                          <a:lnTo>
                                            <a:pt x="639" y="178"/>
                                          </a:lnTo>
                                          <a:lnTo>
                                            <a:pt x="645" y="205"/>
                                          </a:lnTo>
                                          <a:lnTo>
                                            <a:pt x="650" y="230"/>
                                          </a:lnTo>
                                          <a:lnTo>
                                            <a:pt x="653" y="249"/>
                                          </a:lnTo>
                                          <a:lnTo>
                                            <a:pt x="634" y="208"/>
                                          </a:lnTo>
                                          <a:lnTo>
                                            <a:pt x="623" y="188"/>
                                          </a:lnTo>
                                          <a:lnTo>
                                            <a:pt x="610" y="162"/>
                                          </a:lnTo>
                                          <a:lnTo>
                                            <a:pt x="599" y="142"/>
                                          </a:lnTo>
                                          <a:lnTo>
                                            <a:pt x="586" y="125"/>
                                          </a:lnTo>
                                          <a:lnTo>
                                            <a:pt x="571" y="105"/>
                                          </a:lnTo>
                                          <a:lnTo>
                                            <a:pt x="552" y="89"/>
                                          </a:lnTo>
                                          <a:lnTo>
                                            <a:pt x="537" y="75"/>
                                          </a:lnTo>
                                          <a:lnTo>
                                            <a:pt x="521" y="65"/>
                                          </a:lnTo>
                                          <a:lnTo>
                                            <a:pt x="503" y="59"/>
                                          </a:lnTo>
                                          <a:lnTo>
                                            <a:pt x="486" y="51"/>
                                          </a:lnTo>
                                          <a:lnTo>
                                            <a:pt x="464" y="43"/>
                                          </a:lnTo>
                                          <a:lnTo>
                                            <a:pt x="445" y="38"/>
                                          </a:lnTo>
                                          <a:lnTo>
                                            <a:pt x="422" y="32"/>
                                          </a:lnTo>
                                          <a:lnTo>
                                            <a:pt x="397" y="26"/>
                                          </a:lnTo>
                                          <a:lnTo>
                                            <a:pt x="371" y="24"/>
                                          </a:lnTo>
                                          <a:lnTo>
                                            <a:pt x="349" y="22"/>
                                          </a:lnTo>
                                          <a:lnTo>
                                            <a:pt x="331" y="24"/>
                                          </a:lnTo>
                                          <a:lnTo>
                                            <a:pt x="305" y="29"/>
                                          </a:lnTo>
                                          <a:lnTo>
                                            <a:pt x="280" y="35"/>
                                          </a:lnTo>
                                          <a:lnTo>
                                            <a:pt x="260" y="40"/>
                                          </a:lnTo>
                                          <a:lnTo>
                                            <a:pt x="240" y="49"/>
                                          </a:lnTo>
                                          <a:lnTo>
                                            <a:pt x="215" y="61"/>
                                          </a:lnTo>
                                          <a:lnTo>
                                            <a:pt x="199" y="69"/>
                                          </a:lnTo>
                                          <a:lnTo>
                                            <a:pt x="183" y="82"/>
                                          </a:lnTo>
                                          <a:lnTo>
                                            <a:pt x="161" y="99"/>
                                          </a:lnTo>
                                          <a:lnTo>
                                            <a:pt x="140" y="120"/>
                                          </a:lnTo>
                                          <a:lnTo>
                                            <a:pt x="118" y="141"/>
                                          </a:lnTo>
                                          <a:lnTo>
                                            <a:pt x="100" y="164"/>
                                          </a:lnTo>
                                          <a:lnTo>
                                            <a:pt x="82" y="189"/>
                                          </a:lnTo>
                                          <a:lnTo>
                                            <a:pt x="64" y="211"/>
                                          </a:lnTo>
                                          <a:lnTo>
                                            <a:pt x="56" y="225"/>
                                          </a:lnTo>
                                          <a:lnTo>
                                            <a:pt x="51" y="244"/>
                                          </a:lnTo>
                                          <a:lnTo>
                                            <a:pt x="43" y="261"/>
                                          </a:lnTo>
                                          <a:lnTo>
                                            <a:pt x="37" y="274"/>
                                          </a:lnTo>
                                          <a:lnTo>
                                            <a:pt x="40" y="298"/>
                                          </a:lnTo>
                                          <a:lnTo>
                                            <a:pt x="41" y="321"/>
                                          </a:lnTo>
                                          <a:lnTo>
                                            <a:pt x="47" y="336"/>
                                          </a:lnTo>
                                          <a:lnTo>
                                            <a:pt x="55" y="356"/>
                                          </a:lnTo>
                                          <a:lnTo>
                                            <a:pt x="63" y="375"/>
                                          </a:lnTo>
                                          <a:lnTo>
                                            <a:pt x="72" y="393"/>
                                          </a:lnTo>
                                          <a:lnTo>
                                            <a:pt x="91" y="415"/>
                                          </a:lnTo>
                                          <a:lnTo>
                                            <a:pt x="112" y="439"/>
                                          </a:lnTo>
                                          <a:lnTo>
                                            <a:pt x="133" y="463"/>
                                          </a:lnTo>
                                          <a:lnTo>
                                            <a:pt x="149" y="484"/>
                                          </a:lnTo>
                                          <a:lnTo>
                                            <a:pt x="163" y="502"/>
                                          </a:lnTo>
                                          <a:lnTo>
                                            <a:pt x="176" y="517"/>
                                          </a:lnTo>
                                          <a:lnTo>
                                            <a:pt x="184" y="529"/>
                                          </a:lnTo>
                                          <a:lnTo>
                                            <a:pt x="194" y="533"/>
                                          </a:lnTo>
                                          <a:lnTo>
                                            <a:pt x="208" y="536"/>
                                          </a:lnTo>
                                          <a:lnTo>
                                            <a:pt x="225" y="540"/>
                                          </a:lnTo>
                                          <a:lnTo>
                                            <a:pt x="242" y="545"/>
                                          </a:lnTo>
                                          <a:lnTo>
                                            <a:pt x="256" y="553"/>
                                          </a:lnTo>
                                          <a:lnTo>
                                            <a:pt x="268" y="561"/>
                                          </a:lnTo>
                                          <a:lnTo>
                                            <a:pt x="253" y="564"/>
                                          </a:lnTo>
                                          <a:lnTo>
                                            <a:pt x="231" y="566"/>
                                          </a:lnTo>
                                          <a:lnTo>
                                            <a:pt x="210" y="567"/>
                                          </a:lnTo>
                                          <a:lnTo>
                                            <a:pt x="196" y="563"/>
                                          </a:lnTo>
                                          <a:lnTo>
                                            <a:pt x="181" y="556"/>
                                          </a:lnTo>
                                          <a:lnTo>
                                            <a:pt x="162" y="548"/>
                                          </a:lnTo>
                                          <a:lnTo>
                                            <a:pt x="152" y="538"/>
                                          </a:lnTo>
                                          <a:lnTo>
                                            <a:pt x="141" y="522"/>
                                          </a:lnTo>
                                          <a:lnTo>
                                            <a:pt x="129" y="503"/>
                                          </a:lnTo>
                                          <a:lnTo>
                                            <a:pt x="118" y="488"/>
                                          </a:lnTo>
                                          <a:lnTo>
                                            <a:pt x="98" y="466"/>
                                          </a:lnTo>
                                          <a:lnTo>
                                            <a:pt x="83" y="448"/>
                                          </a:lnTo>
                                          <a:lnTo>
                                            <a:pt x="61" y="426"/>
                                          </a:lnTo>
                                          <a:lnTo>
                                            <a:pt x="44" y="410"/>
                                          </a:lnTo>
                                          <a:lnTo>
                                            <a:pt x="33" y="398"/>
                                          </a:lnTo>
                                          <a:lnTo>
                                            <a:pt x="26" y="383"/>
                                          </a:lnTo>
                                          <a:lnTo>
                                            <a:pt x="18" y="362"/>
                                          </a:lnTo>
                                          <a:lnTo>
                                            <a:pt x="9" y="338"/>
                                          </a:lnTo>
                                          <a:lnTo>
                                            <a:pt x="4" y="314"/>
                                          </a:lnTo>
                                          <a:lnTo>
                                            <a:pt x="0" y="287"/>
                                          </a:lnTo>
                                          <a:lnTo>
                                            <a:pt x="2" y="269"/>
                                          </a:lnTo>
                                          <a:close/>
                                        </a:path>
                                      </a:pathLst>
                                    </a:custGeom>
                                    <a:solidFill>
                                      <a:srgbClr val="FF4040"/>
                                    </a:solidFill>
                                    <a:ln w="9525">
                                      <a:noFill/>
                                      <a:round/>
                                      <a:headEnd/>
                                      <a:tailEnd/>
                                    </a:ln>
                                  </p:spPr>
                                  <p:txBody>
                                    <a:bodyPr/>
                                    <a:lstStyle/>
                                    <a:p>
                                      <a:endParaRPr lang="cs-CZ"/>
                                    </a:p>
                                  </p:txBody>
                                </p:sp>
                              </p:grpSp>
                            </p:grpSp>
                            <p:sp>
                              <p:nvSpPr>
                                <p:cNvPr id="1344" name="Freeform 51"/>
                                <p:cNvSpPr>
                                  <a:spLocks/>
                                </p:cNvSpPr>
                                <p:nvPr/>
                              </p:nvSpPr>
                              <p:spPr bwMode="auto">
                                <a:xfrm>
                                  <a:off x="2240" y="1768"/>
                                  <a:ext cx="78" cy="101"/>
                                </a:xfrm>
                                <a:custGeom>
                                  <a:avLst/>
                                  <a:gdLst>
                                    <a:gd name="T0" fmla="*/ 1 w 391"/>
                                    <a:gd name="T1" fmla="*/ 1 h 501"/>
                                    <a:gd name="T2" fmla="*/ 1 w 391"/>
                                    <a:gd name="T3" fmla="*/ 0 h 501"/>
                                    <a:gd name="T4" fmla="*/ 1 w 391"/>
                                    <a:gd name="T5" fmla="*/ 0 h 501"/>
                                    <a:gd name="T6" fmla="*/ 1 w 391"/>
                                    <a:gd name="T7" fmla="*/ 0 h 501"/>
                                    <a:gd name="T8" fmla="*/ 2 w 391"/>
                                    <a:gd name="T9" fmla="*/ 0 h 501"/>
                                    <a:gd name="T10" fmla="*/ 2 w 391"/>
                                    <a:gd name="T11" fmla="*/ 0 h 501"/>
                                    <a:gd name="T12" fmla="*/ 2 w 391"/>
                                    <a:gd name="T13" fmla="*/ 0 h 501"/>
                                    <a:gd name="T14" fmla="*/ 2 w 391"/>
                                    <a:gd name="T15" fmla="*/ 0 h 501"/>
                                    <a:gd name="T16" fmla="*/ 2 w 391"/>
                                    <a:gd name="T17" fmla="*/ 0 h 501"/>
                                    <a:gd name="T18" fmla="*/ 2 w 391"/>
                                    <a:gd name="T19" fmla="*/ 0 h 501"/>
                                    <a:gd name="T20" fmla="*/ 2 w 391"/>
                                    <a:gd name="T21" fmla="*/ 1 h 501"/>
                                    <a:gd name="T22" fmla="*/ 2 w 391"/>
                                    <a:gd name="T23" fmla="*/ 1 h 501"/>
                                    <a:gd name="T24" fmla="*/ 2 w 391"/>
                                    <a:gd name="T25" fmla="*/ 1 h 501"/>
                                    <a:gd name="T26" fmla="*/ 2 w 391"/>
                                    <a:gd name="T27" fmla="*/ 2 h 501"/>
                                    <a:gd name="T28" fmla="*/ 2 w 391"/>
                                    <a:gd name="T29" fmla="*/ 2 h 501"/>
                                    <a:gd name="T30" fmla="*/ 3 w 391"/>
                                    <a:gd name="T31" fmla="*/ 2 h 501"/>
                                    <a:gd name="T32" fmla="*/ 3 w 391"/>
                                    <a:gd name="T33" fmla="*/ 3 h 501"/>
                                    <a:gd name="T34" fmla="*/ 3 w 391"/>
                                    <a:gd name="T35" fmla="*/ 3 h 501"/>
                                    <a:gd name="T36" fmla="*/ 3 w 391"/>
                                    <a:gd name="T37" fmla="*/ 3 h 501"/>
                                    <a:gd name="T38" fmla="*/ 3 w 391"/>
                                    <a:gd name="T39" fmla="*/ 4 h 501"/>
                                    <a:gd name="T40" fmla="*/ 3 w 391"/>
                                    <a:gd name="T41" fmla="*/ 4 h 501"/>
                                    <a:gd name="T42" fmla="*/ 3 w 391"/>
                                    <a:gd name="T43" fmla="*/ 4 h 501"/>
                                    <a:gd name="T44" fmla="*/ 3 w 391"/>
                                    <a:gd name="T45" fmla="*/ 4 h 501"/>
                                    <a:gd name="T46" fmla="*/ 3 w 391"/>
                                    <a:gd name="T47" fmla="*/ 4 h 501"/>
                                    <a:gd name="T48" fmla="*/ 3 w 391"/>
                                    <a:gd name="T49" fmla="*/ 4 h 501"/>
                                    <a:gd name="T50" fmla="*/ 2 w 391"/>
                                    <a:gd name="T51" fmla="*/ 4 h 501"/>
                                    <a:gd name="T52" fmla="*/ 2 w 391"/>
                                    <a:gd name="T53" fmla="*/ 4 h 501"/>
                                    <a:gd name="T54" fmla="*/ 2 w 391"/>
                                    <a:gd name="T55" fmla="*/ 4 h 501"/>
                                    <a:gd name="T56" fmla="*/ 2 w 391"/>
                                    <a:gd name="T57" fmla="*/ 3 h 501"/>
                                    <a:gd name="T58" fmla="*/ 2 w 391"/>
                                    <a:gd name="T59" fmla="*/ 3 h 501"/>
                                    <a:gd name="T60" fmla="*/ 1 w 391"/>
                                    <a:gd name="T61" fmla="*/ 3 h 501"/>
                                    <a:gd name="T62" fmla="*/ 1 w 391"/>
                                    <a:gd name="T63" fmla="*/ 3 h 501"/>
                                    <a:gd name="T64" fmla="*/ 1 w 391"/>
                                    <a:gd name="T65" fmla="*/ 2 h 501"/>
                                    <a:gd name="T66" fmla="*/ 1 w 391"/>
                                    <a:gd name="T67" fmla="*/ 2 h 501"/>
                                    <a:gd name="T68" fmla="*/ 1 w 391"/>
                                    <a:gd name="T69" fmla="*/ 2 h 501"/>
                                    <a:gd name="T70" fmla="*/ 0 w 391"/>
                                    <a:gd name="T71" fmla="*/ 1 h 501"/>
                                    <a:gd name="T72" fmla="*/ 0 w 391"/>
                                    <a:gd name="T73" fmla="*/ 1 h 501"/>
                                    <a:gd name="T74" fmla="*/ 0 w 391"/>
                                    <a:gd name="T75" fmla="*/ 1 h 501"/>
                                    <a:gd name="T76" fmla="*/ 0 w 391"/>
                                    <a:gd name="T77" fmla="*/ 1 h 501"/>
                                    <a:gd name="T78" fmla="*/ 0 w 391"/>
                                    <a:gd name="T79" fmla="*/ 1 h 501"/>
                                    <a:gd name="T80" fmla="*/ 0 w 391"/>
                                    <a:gd name="T81" fmla="*/ 1 h 501"/>
                                    <a:gd name="T82" fmla="*/ 0 w 391"/>
                                    <a:gd name="T83" fmla="*/ 1 h 501"/>
                                    <a:gd name="T84" fmla="*/ 0 w 391"/>
                                    <a:gd name="T85" fmla="*/ 1 h 501"/>
                                    <a:gd name="T86" fmla="*/ 1 w 391"/>
                                    <a:gd name="T87" fmla="*/ 1 h 501"/>
                                    <a:gd name="T88" fmla="*/ 1 w 391"/>
                                    <a:gd name="T89" fmla="*/ 1 h 5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1"/>
                                    <a:gd name="T136" fmla="*/ 0 h 501"/>
                                    <a:gd name="T137" fmla="*/ 391 w 391"/>
                                    <a:gd name="T138" fmla="*/ 501 h 5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1" h="501">
                                      <a:moveTo>
                                        <a:pt x="103" y="64"/>
                                      </a:moveTo>
                                      <a:lnTo>
                                        <a:pt x="132" y="49"/>
                                      </a:lnTo>
                                      <a:lnTo>
                                        <a:pt x="152" y="31"/>
                                      </a:lnTo>
                                      <a:lnTo>
                                        <a:pt x="178" y="12"/>
                                      </a:lnTo>
                                      <a:lnTo>
                                        <a:pt x="198" y="3"/>
                                      </a:lnTo>
                                      <a:lnTo>
                                        <a:pt x="217" y="0"/>
                                      </a:lnTo>
                                      <a:lnTo>
                                        <a:pt x="229" y="3"/>
                                      </a:lnTo>
                                      <a:lnTo>
                                        <a:pt x="241" y="13"/>
                                      </a:lnTo>
                                      <a:lnTo>
                                        <a:pt x="249" y="31"/>
                                      </a:lnTo>
                                      <a:lnTo>
                                        <a:pt x="259" y="62"/>
                                      </a:lnTo>
                                      <a:lnTo>
                                        <a:pt x="262" y="95"/>
                                      </a:lnTo>
                                      <a:lnTo>
                                        <a:pt x="263" y="131"/>
                                      </a:lnTo>
                                      <a:lnTo>
                                        <a:pt x="269" y="165"/>
                                      </a:lnTo>
                                      <a:lnTo>
                                        <a:pt x="283" y="197"/>
                                      </a:lnTo>
                                      <a:lnTo>
                                        <a:pt x="301" y="237"/>
                                      </a:lnTo>
                                      <a:lnTo>
                                        <a:pt x="319" y="277"/>
                                      </a:lnTo>
                                      <a:lnTo>
                                        <a:pt x="340" y="319"/>
                                      </a:lnTo>
                                      <a:lnTo>
                                        <a:pt x="365" y="368"/>
                                      </a:lnTo>
                                      <a:lnTo>
                                        <a:pt x="383" y="409"/>
                                      </a:lnTo>
                                      <a:lnTo>
                                        <a:pt x="391" y="434"/>
                                      </a:lnTo>
                                      <a:lnTo>
                                        <a:pt x="391" y="458"/>
                                      </a:lnTo>
                                      <a:lnTo>
                                        <a:pt x="384" y="480"/>
                                      </a:lnTo>
                                      <a:lnTo>
                                        <a:pt x="371" y="494"/>
                                      </a:lnTo>
                                      <a:lnTo>
                                        <a:pt x="350" y="501"/>
                                      </a:lnTo>
                                      <a:lnTo>
                                        <a:pt x="326" y="498"/>
                                      </a:lnTo>
                                      <a:lnTo>
                                        <a:pt x="298" y="490"/>
                                      </a:lnTo>
                                      <a:lnTo>
                                        <a:pt x="274" y="468"/>
                                      </a:lnTo>
                                      <a:lnTo>
                                        <a:pt x="249" y="446"/>
                                      </a:lnTo>
                                      <a:lnTo>
                                        <a:pt x="227" y="416"/>
                                      </a:lnTo>
                                      <a:lnTo>
                                        <a:pt x="198" y="378"/>
                                      </a:lnTo>
                                      <a:lnTo>
                                        <a:pt x="177" y="346"/>
                                      </a:lnTo>
                                      <a:lnTo>
                                        <a:pt x="143" y="317"/>
                                      </a:lnTo>
                                      <a:lnTo>
                                        <a:pt x="112" y="288"/>
                                      </a:lnTo>
                                      <a:lnTo>
                                        <a:pt x="89" y="259"/>
                                      </a:lnTo>
                                      <a:lnTo>
                                        <a:pt x="64" y="222"/>
                                      </a:lnTo>
                                      <a:lnTo>
                                        <a:pt x="35" y="186"/>
                                      </a:lnTo>
                                      <a:lnTo>
                                        <a:pt x="15" y="163"/>
                                      </a:lnTo>
                                      <a:lnTo>
                                        <a:pt x="3" y="143"/>
                                      </a:lnTo>
                                      <a:lnTo>
                                        <a:pt x="0" y="125"/>
                                      </a:lnTo>
                                      <a:lnTo>
                                        <a:pt x="4" y="102"/>
                                      </a:lnTo>
                                      <a:lnTo>
                                        <a:pt x="16" y="87"/>
                                      </a:lnTo>
                                      <a:lnTo>
                                        <a:pt x="34" y="80"/>
                                      </a:lnTo>
                                      <a:lnTo>
                                        <a:pt x="55" y="74"/>
                                      </a:lnTo>
                                      <a:lnTo>
                                        <a:pt x="80" y="68"/>
                                      </a:lnTo>
                                      <a:lnTo>
                                        <a:pt x="103" y="64"/>
                                      </a:lnTo>
                                      <a:close/>
                                    </a:path>
                                  </a:pathLst>
                                </a:custGeom>
                                <a:solidFill>
                                  <a:srgbClr val="FF0000"/>
                                </a:solidFill>
                                <a:ln w="9525">
                                  <a:noFill/>
                                  <a:round/>
                                  <a:headEnd/>
                                  <a:tailEnd/>
                                </a:ln>
                              </p:spPr>
                              <p:txBody>
                                <a:bodyPr/>
                                <a:lstStyle/>
                                <a:p>
                                  <a:endParaRPr lang="cs-CZ"/>
                                </a:p>
                              </p:txBody>
                            </p:sp>
                          </p:grpSp>
                          <p:grpSp>
                            <p:nvGrpSpPr>
                              <p:cNvPr id="27" name="Group 52"/>
                              <p:cNvGrpSpPr>
                                <a:grpSpLocks/>
                              </p:cNvGrpSpPr>
                              <p:nvPr/>
                            </p:nvGrpSpPr>
                            <p:grpSpPr bwMode="auto">
                              <a:xfrm>
                                <a:off x="2162" y="1678"/>
                                <a:ext cx="108" cy="94"/>
                                <a:chOff x="2162" y="1678"/>
                                <a:chExt cx="108" cy="94"/>
                              </a:xfrm>
                            </p:grpSpPr>
                            <p:sp>
                              <p:nvSpPr>
                                <p:cNvPr id="1339" name="Freeform 53"/>
                                <p:cNvSpPr>
                                  <a:spLocks/>
                                </p:cNvSpPr>
                                <p:nvPr/>
                              </p:nvSpPr>
                              <p:spPr bwMode="auto">
                                <a:xfrm>
                                  <a:off x="2162" y="1678"/>
                                  <a:ext cx="108" cy="94"/>
                                </a:xfrm>
                                <a:custGeom>
                                  <a:avLst/>
                                  <a:gdLst>
                                    <a:gd name="T0" fmla="*/ 0 w 541"/>
                                    <a:gd name="T1" fmla="*/ 2 h 470"/>
                                    <a:gd name="T2" fmla="*/ 0 w 541"/>
                                    <a:gd name="T3" fmla="*/ 1 h 470"/>
                                    <a:gd name="T4" fmla="*/ 0 w 541"/>
                                    <a:gd name="T5" fmla="*/ 1 h 470"/>
                                    <a:gd name="T6" fmla="*/ 1 w 541"/>
                                    <a:gd name="T7" fmla="*/ 1 h 470"/>
                                    <a:gd name="T8" fmla="*/ 1 w 541"/>
                                    <a:gd name="T9" fmla="*/ 1 h 470"/>
                                    <a:gd name="T10" fmla="*/ 1 w 541"/>
                                    <a:gd name="T11" fmla="*/ 0 h 470"/>
                                    <a:gd name="T12" fmla="*/ 1 w 541"/>
                                    <a:gd name="T13" fmla="*/ 0 h 470"/>
                                    <a:gd name="T14" fmla="*/ 2 w 541"/>
                                    <a:gd name="T15" fmla="*/ 0 h 470"/>
                                    <a:gd name="T16" fmla="*/ 2 w 541"/>
                                    <a:gd name="T17" fmla="*/ 0 h 470"/>
                                    <a:gd name="T18" fmla="*/ 3 w 541"/>
                                    <a:gd name="T19" fmla="*/ 0 h 470"/>
                                    <a:gd name="T20" fmla="*/ 3 w 541"/>
                                    <a:gd name="T21" fmla="*/ 0 h 470"/>
                                    <a:gd name="T22" fmla="*/ 3 w 541"/>
                                    <a:gd name="T23" fmla="*/ 0 h 470"/>
                                    <a:gd name="T24" fmla="*/ 4 w 541"/>
                                    <a:gd name="T25" fmla="*/ 0 h 470"/>
                                    <a:gd name="T26" fmla="*/ 4 w 541"/>
                                    <a:gd name="T27" fmla="*/ 1 h 470"/>
                                    <a:gd name="T28" fmla="*/ 4 w 541"/>
                                    <a:gd name="T29" fmla="*/ 1 h 470"/>
                                    <a:gd name="T30" fmla="*/ 4 w 541"/>
                                    <a:gd name="T31" fmla="*/ 1 h 470"/>
                                    <a:gd name="T32" fmla="*/ 4 w 541"/>
                                    <a:gd name="T33" fmla="*/ 2 h 470"/>
                                    <a:gd name="T34" fmla="*/ 4 w 541"/>
                                    <a:gd name="T35" fmla="*/ 2 h 470"/>
                                    <a:gd name="T36" fmla="*/ 4 w 541"/>
                                    <a:gd name="T37" fmla="*/ 2 h 470"/>
                                    <a:gd name="T38" fmla="*/ 4 w 541"/>
                                    <a:gd name="T39" fmla="*/ 2 h 470"/>
                                    <a:gd name="T40" fmla="*/ 4 w 541"/>
                                    <a:gd name="T41" fmla="*/ 3 h 470"/>
                                    <a:gd name="T42" fmla="*/ 4 w 541"/>
                                    <a:gd name="T43" fmla="*/ 3 h 470"/>
                                    <a:gd name="T44" fmla="*/ 4 w 541"/>
                                    <a:gd name="T45" fmla="*/ 3 h 470"/>
                                    <a:gd name="T46" fmla="*/ 3 w 541"/>
                                    <a:gd name="T47" fmla="*/ 4 h 470"/>
                                    <a:gd name="T48" fmla="*/ 3 w 541"/>
                                    <a:gd name="T49" fmla="*/ 3 h 470"/>
                                    <a:gd name="T50" fmla="*/ 3 w 541"/>
                                    <a:gd name="T51" fmla="*/ 3 h 470"/>
                                    <a:gd name="T52" fmla="*/ 3 w 541"/>
                                    <a:gd name="T53" fmla="*/ 3 h 470"/>
                                    <a:gd name="T54" fmla="*/ 2 w 541"/>
                                    <a:gd name="T55" fmla="*/ 3 h 470"/>
                                    <a:gd name="T56" fmla="*/ 2 w 541"/>
                                    <a:gd name="T57" fmla="*/ 3 h 470"/>
                                    <a:gd name="T58" fmla="*/ 2 w 541"/>
                                    <a:gd name="T59" fmla="*/ 4 h 470"/>
                                    <a:gd name="T60" fmla="*/ 2 w 541"/>
                                    <a:gd name="T61" fmla="*/ 4 h 470"/>
                                    <a:gd name="T62" fmla="*/ 1 w 541"/>
                                    <a:gd name="T63" fmla="*/ 4 h 470"/>
                                    <a:gd name="T64" fmla="*/ 1 w 541"/>
                                    <a:gd name="T65" fmla="*/ 4 h 470"/>
                                    <a:gd name="T66" fmla="*/ 1 w 541"/>
                                    <a:gd name="T67" fmla="*/ 3 h 470"/>
                                    <a:gd name="T68" fmla="*/ 1 w 541"/>
                                    <a:gd name="T69" fmla="*/ 3 h 470"/>
                                    <a:gd name="T70" fmla="*/ 1 w 541"/>
                                    <a:gd name="T71" fmla="*/ 3 h 470"/>
                                    <a:gd name="T72" fmla="*/ 0 w 541"/>
                                    <a:gd name="T73" fmla="*/ 3 h 470"/>
                                    <a:gd name="T74" fmla="*/ 0 w 541"/>
                                    <a:gd name="T75" fmla="*/ 3 h 470"/>
                                    <a:gd name="T76" fmla="*/ 0 w 541"/>
                                    <a:gd name="T77" fmla="*/ 2 h 470"/>
                                    <a:gd name="T78" fmla="*/ 0 w 541"/>
                                    <a:gd name="T79" fmla="*/ 2 h 4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1"/>
                                    <a:gd name="T121" fmla="*/ 0 h 470"/>
                                    <a:gd name="T122" fmla="*/ 541 w 541"/>
                                    <a:gd name="T123" fmla="*/ 470 h 4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1" h="470">
                                      <a:moveTo>
                                        <a:pt x="1" y="223"/>
                                      </a:moveTo>
                                      <a:lnTo>
                                        <a:pt x="7" y="204"/>
                                      </a:lnTo>
                                      <a:lnTo>
                                        <a:pt x="16" y="188"/>
                                      </a:lnTo>
                                      <a:lnTo>
                                        <a:pt x="25" y="169"/>
                                      </a:lnTo>
                                      <a:lnTo>
                                        <a:pt x="36" y="157"/>
                                      </a:lnTo>
                                      <a:lnTo>
                                        <a:pt x="47" y="147"/>
                                      </a:lnTo>
                                      <a:lnTo>
                                        <a:pt x="62" y="131"/>
                                      </a:lnTo>
                                      <a:lnTo>
                                        <a:pt x="79" y="114"/>
                                      </a:lnTo>
                                      <a:lnTo>
                                        <a:pt x="91" y="96"/>
                                      </a:lnTo>
                                      <a:lnTo>
                                        <a:pt x="104" y="79"/>
                                      </a:lnTo>
                                      <a:lnTo>
                                        <a:pt x="119" y="66"/>
                                      </a:lnTo>
                                      <a:lnTo>
                                        <a:pt x="135" y="51"/>
                                      </a:lnTo>
                                      <a:lnTo>
                                        <a:pt x="152" y="38"/>
                                      </a:lnTo>
                                      <a:lnTo>
                                        <a:pt x="169" y="27"/>
                                      </a:lnTo>
                                      <a:lnTo>
                                        <a:pt x="190" y="17"/>
                                      </a:lnTo>
                                      <a:lnTo>
                                        <a:pt x="214" y="8"/>
                                      </a:lnTo>
                                      <a:lnTo>
                                        <a:pt x="239" y="3"/>
                                      </a:lnTo>
                                      <a:lnTo>
                                        <a:pt x="268" y="0"/>
                                      </a:lnTo>
                                      <a:lnTo>
                                        <a:pt x="297" y="0"/>
                                      </a:lnTo>
                                      <a:lnTo>
                                        <a:pt x="319" y="1"/>
                                      </a:lnTo>
                                      <a:lnTo>
                                        <a:pt x="342" y="4"/>
                                      </a:lnTo>
                                      <a:lnTo>
                                        <a:pt x="363" y="8"/>
                                      </a:lnTo>
                                      <a:lnTo>
                                        <a:pt x="391" y="15"/>
                                      </a:lnTo>
                                      <a:lnTo>
                                        <a:pt x="412" y="25"/>
                                      </a:lnTo>
                                      <a:lnTo>
                                        <a:pt x="431" y="34"/>
                                      </a:lnTo>
                                      <a:lnTo>
                                        <a:pt x="451" y="45"/>
                                      </a:lnTo>
                                      <a:lnTo>
                                        <a:pt x="468" y="61"/>
                                      </a:lnTo>
                                      <a:lnTo>
                                        <a:pt x="483" y="77"/>
                                      </a:lnTo>
                                      <a:lnTo>
                                        <a:pt x="496" y="93"/>
                                      </a:lnTo>
                                      <a:lnTo>
                                        <a:pt x="510" y="112"/>
                                      </a:lnTo>
                                      <a:lnTo>
                                        <a:pt x="522" y="129"/>
                                      </a:lnTo>
                                      <a:lnTo>
                                        <a:pt x="530" y="148"/>
                                      </a:lnTo>
                                      <a:lnTo>
                                        <a:pt x="535" y="169"/>
                                      </a:lnTo>
                                      <a:lnTo>
                                        <a:pt x="539" y="190"/>
                                      </a:lnTo>
                                      <a:lnTo>
                                        <a:pt x="541" y="206"/>
                                      </a:lnTo>
                                      <a:lnTo>
                                        <a:pt x="541" y="224"/>
                                      </a:lnTo>
                                      <a:lnTo>
                                        <a:pt x="536" y="236"/>
                                      </a:lnTo>
                                      <a:lnTo>
                                        <a:pt x="528" y="257"/>
                                      </a:lnTo>
                                      <a:lnTo>
                                        <a:pt x="516" y="281"/>
                                      </a:lnTo>
                                      <a:lnTo>
                                        <a:pt x="506" y="303"/>
                                      </a:lnTo>
                                      <a:lnTo>
                                        <a:pt x="497" y="320"/>
                                      </a:lnTo>
                                      <a:lnTo>
                                        <a:pt x="491" y="340"/>
                                      </a:lnTo>
                                      <a:lnTo>
                                        <a:pt x="485" y="358"/>
                                      </a:lnTo>
                                      <a:lnTo>
                                        <a:pt x="480" y="376"/>
                                      </a:lnTo>
                                      <a:lnTo>
                                        <a:pt x="477" y="385"/>
                                      </a:lnTo>
                                      <a:lnTo>
                                        <a:pt x="476" y="399"/>
                                      </a:lnTo>
                                      <a:lnTo>
                                        <a:pt x="475" y="421"/>
                                      </a:lnTo>
                                      <a:lnTo>
                                        <a:pt x="389" y="441"/>
                                      </a:lnTo>
                                      <a:lnTo>
                                        <a:pt x="387" y="427"/>
                                      </a:lnTo>
                                      <a:lnTo>
                                        <a:pt x="384" y="417"/>
                                      </a:lnTo>
                                      <a:lnTo>
                                        <a:pt x="379" y="409"/>
                                      </a:lnTo>
                                      <a:lnTo>
                                        <a:pt x="368" y="404"/>
                                      </a:lnTo>
                                      <a:lnTo>
                                        <a:pt x="350" y="407"/>
                                      </a:lnTo>
                                      <a:lnTo>
                                        <a:pt x="330" y="410"/>
                                      </a:lnTo>
                                      <a:lnTo>
                                        <a:pt x="306" y="416"/>
                                      </a:lnTo>
                                      <a:lnTo>
                                        <a:pt x="283" y="422"/>
                                      </a:lnTo>
                                      <a:lnTo>
                                        <a:pt x="271" y="426"/>
                                      </a:lnTo>
                                      <a:lnTo>
                                        <a:pt x="258" y="436"/>
                                      </a:lnTo>
                                      <a:lnTo>
                                        <a:pt x="243" y="448"/>
                                      </a:lnTo>
                                      <a:lnTo>
                                        <a:pt x="222" y="465"/>
                                      </a:lnTo>
                                      <a:lnTo>
                                        <a:pt x="210" y="468"/>
                                      </a:lnTo>
                                      <a:lnTo>
                                        <a:pt x="191" y="470"/>
                                      </a:lnTo>
                                      <a:lnTo>
                                        <a:pt x="173" y="470"/>
                                      </a:lnTo>
                                      <a:lnTo>
                                        <a:pt x="163" y="467"/>
                                      </a:lnTo>
                                      <a:lnTo>
                                        <a:pt x="150" y="461"/>
                                      </a:lnTo>
                                      <a:lnTo>
                                        <a:pt x="134" y="455"/>
                                      </a:lnTo>
                                      <a:lnTo>
                                        <a:pt x="126" y="446"/>
                                      </a:lnTo>
                                      <a:lnTo>
                                        <a:pt x="117" y="433"/>
                                      </a:lnTo>
                                      <a:lnTo>
                                        <a:pt x="107" y="418"/>
                                      </a:lnTo>
                                      <a:lnTo>
                                        <a:pt x="98" y="404"/>
                                      </a:lnTo>
                                      <a:lnTo>
                                        <a:pt x="81" y="387"/>
                                      </a:lnTo>
                                      <a:lnTo>
                                        <a:pt x="69" y="371"/>
                                      </a:lnTo>
                                      <a:lnTo>
                                        <a:pt x="49" y="354"/>
                                      </a:lnTo>
                                      <a:lnTo>
                                        <a:pt x="35" y="340"/>
                                      </a:lnTo>
                                      <a:lnTo>
                                        <a:pt x="26" y="329"/>
                                      </a:lnTo>
                                      <a:lnTo>
                                        <a:pt x="21" y="319"/>
                                      </a:lnTo>
                                      <a:lnTo>
                                        <a:pt x="14" y="301"/>
                                      </a:lnTo>
                                      <a:lnTo>
                                        <a:pt x="6" y="280"/>
                                      </a:lnTo>
                                      <a:lnTo>
                                        <a:pt x="2" y="260"/>
                                      </a:lnTo>
                                      <a:lnTo>
                                        <a:pt x="0" y="238"/>
                                      </a:lnTo>
                                      <a:lnTo>
                                        <a:pt x="1" y="223"/>
                                      </a:lnTo>
                                      <a:close/>
                                    </a:path>
                                  </a:pathLst>
                                </a:custGeom>
                                <a:solidFill>
                                  <a:srgbClr val="FF4040"/>
                                </a:solidFill>
                                <a:ln w="9525">
                                  <a:noFill/>
                                  <a:round/>
                                  <a:headEnd/>
                                  <a:tailEnd/>
                                </a:ln>
                              </p:spPr>
                              <p:txBody>
                                <a:bodyPr/>
                                <a:lstStyle/>
                                <a:p>
                                  <a:endParaRPr lang="cs-CZ"/>
                                </a:p>
                              </p:txBody>
                            </p:sp>
                            <p:sp>
                              <p:nvSpPr>
                                <p:cNvPr id="1340" name="Freeform 54"/>
                                <p:cNvSpPr>
                                  <a:spLocks/>
                                </p:cNvSpPr>
                                <p:nvPr/>
                              </p:nvSpPr>
                              <p:spPr bwMode="auto">
                                <a:xfrm>
                                  <a:off x="2169" y="1685"/>
                                  <a:ext cx="99" cy="85"/>
                                </a:xfrm>
                                <a:custGeom>
                                  <a:avLst/>
                                  <a:gdLst>
                                    <a:gd name="T0" fmla="*/ 0 w 492"/>
                                    <a:gd name="T1" fmla="*/ 1 h 428"/>
                                    <a:gd name="T2" fmla="*/ 0 w 492"/>
                                    <a:gd name="T3" fmla="*/ 1 h 428"/>
                                    <a:gd name="T4" fmla="*/ 0 w 492"/>
                                    <a:gd name="T5" fmla="*/ 1 h 428"/>
                                    <a:gd name="T6" fmla="*/ 1 w 492"/>
                                    <a:gd name="T7" fmla="*/ 1 h 428"/>
                                    <a:gd name="T8" fmla="*/ 1 w 492"/>
                                    <a:gd name="T9" fmla="*/ 1 h 428"/>
                                    <a:gd name="T10" fmla="*/ 1 w 492"/>
                                    <a:gd name="T11" fmla="*/ 0 h 428"/>
                                    <a:gd name="T12" fmla="*/ 1 w 492"/>
                                    <a:gd name="T13" fmla="*/ 0 h 428"/>
                                    <a:gd name="T14" fmla="*/ 2 w 492"/>
                                    <a:gd name="T15" fmla="*/ 0 h 428"/>
                                    <a:gd name="T16" fmla="*/ 2 w 492"/>
                                    <a:gd name="T17" fmla="*/ 0 h 428"/>
                                    <a:gd name="T18" fmla="*/ 2 w 492"/>
                                    <a:gd name="T19" fmla="*/ 0 h 428"/>
                                    <a:gd name="T20" fmla="*/ 3 w 492"/>
                                    <a:gd name="T21" fmla="*/ 0 h 428"/>
                                    <a:gd name="T22" fmla="*/ 3 w 492"/>
                                    <a:gd name="T23" fmla="*/ 0 h 428"/>
                                    <a:gd name="T24" fmla="*/ 3 w 492"/>
                                    <a:gd name="T25" fmla="*/ 0 h 428"/>
                                    <a:gd name="T26" fmla="*/ 4 w 492"/>
                                    <a:gd name="T27" fmla="*/ 1 h 428"/>
                                    <a:gd name="T28" fmla="*/ 4 w 492"/>
                                    <a:gd name="T29" fmla="*/ 1 h 428"/>
                                    <a:gd name="T30" fmla="*/ 4 w 492"/>
                                    <a:gd name="T31" fmla="*/ 1 h 428"/>
                                    <a:gd name="T32" fmla="*/ 4 w 492"/>
                                    <a:gd name="T33" fmla="*/ 1 h 428"/>
                                    <a:gd name="T34" fmla="*/ 4 w 492"/>
                                    <a:gd name="T35" fmla="*/ 2 h 428"/>
                                    <a:gd name="T36" fmla="*/ 4 w 492"/>
                                    <a:gd name="T37" fmla="*/ 2 h 428"/>
                                    <a:gd name="T38" fmla="*/ 4 w 492"/>
                                    <a:gd name="T39" fmla="*/ 2 h 428"/>
                                    <a:gd name="T40" fmla="*/ 4 w 492"/>
                                    <a:gd name="T41" fmla="*/ 2 h 428"/>
                                    <a:gd name="T42" fmla="*/ 4 w 492"/>
                                    <a:gd name="T43" fmla="*/ 3 h 428"/>
                                    <a:gd name="T44" fmla="*/ 4 w 492"/>
                                    <a:gd name="T45" fmla="*/ 3 h 428"/>
                                    <a:gd name="T46" fmla="*/ 3 w 492"/>
                                    <a:gd name="T47" fmla="*/ 3 h 428"/>
                                    <a:gd name="T48" fmla="*/ 3 w 492"/>
                                    <a:gd name="T49" fmla="*/ 3 h 428"/>
                                    <a:gd name="T50" fmla="*/ 3 w 492"/>
                                    <a:gd name="T51" fmla="*/ 3 h 428"/>
                                    <a:gd name="T52" fmla="*/ 2 w 492"/>
                                    <a:gd name="T53" fmla="*/ 3 h 428"/>
                                    <a:gd name="T54" fmla="*/ 2 w 492"/>
                                    <a:gd name="T55" fmla="*/ 3 h 428"/>
                                    <a:gd name="T56" fmla="*/ 2 w 492"/>
                                    <a:gd name="T57" fmla="*/ 3 h 428"/>
                                    <a:gd name="T58" fmla="*/ 2 w 492"/>
                                    <a:gd name="T59" fmla="*/ 3 h 428"/>
                                    <a:gd name="T60" fmla="*/ 1 w 492"/>
                                    <a:gd name="T61" fmla="*/ 3 h 428"/>
                                    <a:gd name="T62" fmla="*/ 1 w 492"/>
                                    <a:gd name="T63" fmla="*/ 3 h 428"/>
                                    <a:gd name="T64" fmla="*/ 1 w 492"/>
                                    <a:gd name="T65" fmla="*/ 3 h 428"/>
                                    <a:gd name="T66" fmla="*/ 1 w 492"/>
                                    <a:gd name="T67" fmla="*/ 3 h 428"/>
                                    <a:gd name="T68" fmla="*/ 1 w 492"/>
                                    <a:gd name="T69" fmla="*/ 3 h 428"/>
                                    <a:gd name="T70" fmla="*/ 0 w 492"/>
                                    <a:gd name="T71" fmla="*/ 3 h 428"/>
                                    <a:gd name="T72" fmla="*/ 0 w 492"/>
                                    <a:gd name="T73" fmla="*/ 2 h 428"/>
                                    <a:gd name="T74" fmla="*/ 0 w 492"/>
                                    <a:gd name="T75" fmla="*/ 2 h 428"/>
                                    <a:gd name="T76" fmla="*/ 0 w 492"/>
                                    <a:gd name="T77" fmla="*/ 2 h 428"/>
                                    <a:gd name="T78" fmla="*/ 0 w 492"/>
                                    <a:gd name="T79" fmla="*/ 2 h 4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92"/>
                                    <a:gd name="T121" fmla="*/ 0 h 428"/>
                                    <a:gd name="T122" fmla="*/ 492 w 492"/>
                                    <a:gd name="T123" fmla="*/ 428 h 4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92" h="428">
                                      <a:moveTo>
                                        <a:pt x="0" y="203"/>
                                      </a:moveTo>
                                      <a:lnTo>
                                        <a:pt x="7" y="187"/>
                                      </a:lnTo>
                                      <a:lnTo>
                                        <a:pt x="14" y="171"/>
                                      </a:lnTo>
                                      <a:lnTo>
                                        <a:pt x="23" y="155"/>
                                      </a:lnTo>
                                      <a:lnTo>
                                        <a:pt x="33" y="144"/>
                                      </a:lnTo>
                                      <a:lnTo>
                                        <a:pt x="43" y="134"/>
                                      </a:lnTo>
                                      <a:lnTo>
                                        <a:pt x="56" y="120"/>
                                      </a:lnTo>
                                      <a:lnTo>
                                        <a:pt x="72" y="105"/>
                                      </a:lnTo>
                                      <a:lnTo>
                                        <a:pt x="83" y="87"/>
                                      </a:lnTo>
                                      <a:lnTo>
                                        <a:pt x="94" y="73"/>
                                      </a:lnTo>
                                      <a:lnTo>
                                        <a:pt x="108" y="61"/>
                                      </a:lnTo>
                                      <a:lnTo>
                                        <a:pt x="123" y="47"/>
                                      </a:lnTo>
                                      <a:lnTo>
                                        <a:pt x="138" y="35"/>
                                      </a:lnTo>
                                      <a:lnTo>
                                        <a:pt x="153" y="25"/>
                                      </a:lnTo>
                                      <a:lnTo>
                                        <a:pt x="174" y="15"/>
                                      </a:lnTo>
                                      <a:lnTo>
                                        <a:pt x="194" y="8"/>
                                      </a:lnTo>
                                      <a:lnTo>
                                        <a:pt x="217" y="2"/>
                                      </a:lnTo>
                                      <a:lnTo>
                                        <a:pt x="244" y="0"/>
                                      </a:lnTo>
                                      <a:lnTo>
                                        <a:pt x="270" y="0"/>
                                      </a:lnTo>
                                      <a:lnTo>
                                        <a:pt x="290" y="0"/>
                                      </a:lnTo>
                                      <a:lnTo>
                                        <a:pt x="311" y="3"/>
                                      </a:lnTo>
                                      <a:lnTo>
                                        <a:pt x="330" y="8"/>
                                      </a:lnTo>
                                      <a:lnTo>
                                        <a:pt x="356" y="13"/>
                                      </a:lnTo>
                                      <a:lnTo>
                                        <a:pt x="375" y="23"/>
                                      </a:lnTo>
                                      <a:lnTo>
                                        <a:pt x="392" y="31"/>
                                      </a:lnTo>
                                      <a:lnTo>
                                        <a:pt x="410" y="42"/>
                                      </a:lnTo>
                                      <a:lnTo>
                                        <a:pt x="425" y="55"/>
                                      </a:lnTo>
                                      <a:lnTo>
                                        <a:pt x="440" y="71"/>
                                      </a:lnTo>
                                      <a:lnTo>
                                        <a:pt x="451" y="84"/>
                                      </a:lnTo>
                                      <a:lnTo>
                                        <a:pt x="463" y="103"/>
                                      </a:lnTo>
                                      <a:lnTo>
                                        <a:pt x="475" y="118"/>
                                      </a:lnTo>
                                      <a:lnTo>
                                        <a:pt x="482" y="135"/>
                                      </a:lnTo>
                                      <a:lnTo>
                                        <a:pt x="487" y="155"/>
                                      </a:lnTo>
                                      <a:lnTo>
                                        <a:pt x="491" y="173"/>
                                      </a:lnTo>
                                      <a:lnTo>
                                        <a:pt x="492" y="188"/>
                                      </a:lnTo>
                                      <a:lnTo>
                                        <a:pt x="492" y="204"/>
                                      </a:lnTo>
                                      <a:lnTo>
                                        <a:pt x="488" y="215"/>
                                      </a:lnTo>
                                      <a:lnTo>
                                        <a:pt x="481" y="234"/>
                                      </a:lnTo>
                                      <a:lnTo>
                                        <a:pt x="469" y="257"/>
                                      </a:lnTo>
                                      <a:lnTo>
                                        <a:pt x="461" y="276"/>
                                      </a:lnTo>
                                      <a:lnTo>
                                        <a:pt x="452" y="292"/>
                                      </a:lnTo>
                                      <a:lnTo>
                                        <a:pt x="447" y="310"/>
                                      </a:lnTo>
                                      <a:lnTo>
                                        <a:pt x="441" y="326"/>
                                      </a:lnTo>
                                      <a:lnTo>
                                        <a:pt x="437" y="343"/>
                                      </a:lnTo>
                                      <a:lnTo>
                                        <a:pt x="434" y="351"/>
                                      </a:lnTo>
                                      <a:lnTo>
                                        <a:pt x="433" y="364"/>
                                      </a:lnTo>
                                      <a:lnTo>
                                        <a:pt x="432" y="384"/>
                                      </a:lnTo>
                                      <a:lnTo>
                                        <a:pt x="354" y="402"/>
                                      </a:lnTo>
                                      <a:lnTo>
                                        <a:pt x="352" y="389"/>
                                      </a:lnTo>
                                      <a:lnTo>
                                        <a:pt x="349" y="380"/>
                                      </a:lnTo>
                                      <a:lnTo>
                                        <a:pt x="345" y="373"/>
                                      </a:lnTo>
                                      <a:lnTo>
                                        <a:pt x="335" y="368"/>
                                      </a:lnTo>
                                      <a:lnTo>
                                        <a:pt x="318" y="371"/>
                                      </a:lnTo>
                                      <a:lnTo>
                                        <a:pt x="300" y="374"/>
                                      </a:lnTo>
                                      <a:lnTo>
                                        <a:pt x="277" y="379"/>
                                      </a:lnTo>
                                      <a:lnTo>
                                        <a:pt x="257" y="385"/>
                                      </a:lnTo>
                                      <a:lnTo>
                                        <a:pt x="247" y="388"/>
                                      </a:lnTo>
                                      <a:lnTo>
                                        <a:pt x="235" y="397"/>
                                      </a:lnTo>
                                      <a:lnTo>
                                        <a:pt x="221" y="408"/>
                                      </a:lnTo>
                                      <a:lnTo>
                                        <a:pt x="203" y="424"/>
                                      </a:lnTo>
                                      <a:lnTo>
                                        <a:pt x="191" y="427"/>
                                      </a:lnTo>
                                      <a:lnTo>
                                        <a:pt x="174" y="428"/>
                                      </a:lnTo>
                                      <a:lnTo>
                                        <a:pt x="158" y="428"/>
                                      </a:lnTo>
                                      <a:lnTo>
                                        <a:pt x="148" y="426"/>
                                      </a:lnTo>
                                      <a:lnTo>
                                        <a:pt x="136" y="420"/>
                                      </a:lnTo>
                                      <a:lnTo>
                                        <a:pt x="123" y="414"/>
                                      </a:lnTo>
                                      <a:lnTo>
                                        <a:pt x="115" y="407"/>
                                      </a:lnTo>
                                      <a:lnTo>
                                        <a:pt x="106" y="395"/>
                                      </a:lnTo>
                                      <a:lnTo>
                                        <a:pt x="97" y="381"/>
                                      </a:lnTo>
                                      <a:lnTo>
                                        <a:pt x="90" y="368"/>
                                      </a:lnTo>
                                      <a:lnTo>
                                        <a:pt x="74" y="353"/>
                                      </a:lnTo>
                                      <a:lnTo>
                                        <a:pt x="62" y="339"/>
                                      </a:lnTo>
                                      <a:lnTo>
                                        <a:pt x="45" y="323"/>
                                      </a:lnTo>
                                      <a:lnTo>
                                        <a:pt x="32" y="310"/>
                                      </a:lnTo>
                                      <a:lnTo>
                                        <a:pt x="24" y="301"/>
                                      </a:lnTo>
                                      <a:lnTo>
                                        <a:pt x="19" y="290"/>
                                      </a:lnTo>
                                      <a:lnTo>
                                        <a:pt x="12" y="274"/>
                                      </a:lnTo>
                                      <a:lnTo>
                                        <a:pt x="6" y="255"/>
                                      </a:lnTo>
                                      <a:lnTo>
                                        <a:pt x="2" y="237"/>
                                      </a:lnTo>
                                      <a:lnTo>
                                        <a:pt x="0" y="218"/>
                                      </a:lnTo>
                                      <a:lnTo>
                                        <a:pt x="0" y="203"/>
                                      </a:lnTo>
                                      <a:close/>
                                    </a:path>
                                  </a:pathLst>
                                </a:custGeom>
                                <a:solidFill>
                                  <a:srgbClr val="FF0000"/>
                                </a:solidFill>
                                <a:ln w="9525">
                                  <a:noFill/>
                                  <a:round/>
                                  <a:headEnd/>
                                  <a:tailEnd/>
                                </a:ln>
                              </p:spPr>
                              <p:txBody>
                                <a:bodyPr/>
                                <a:lstStyle/>
                                <a:p>
                                  <a:endParaRPr lang="cs-CZ"/>
                                </a:p>
                              </p:txBody>
                            </p:sp>
                            <p:sp>
                              <p:nvSpPr>
                                <p:cNvPr id="1341" name="Freeform 55"/>
                                <p:cNvSpPr>
                                  <a:spLocks/>
                                </p:cNvSpPr>
                                <p:nvPr/>
                              </p:nvSpPr>
                              <p:spPr bwMode="auto">
                                <a:xfrm>
                                  <a:off x="2176" y="1691"/>
                                  <a:ext cx="89" cy="77"/>
                                </a:xfrm>
                                <a:custGeom>
                                  <a:avLst/>
                                  <a:gdLst>
                                    <a:gd name="T0" fmla="*/ 0 w 441"/>
                                    <a:gd name="T1" fmla="*/ 1 h 383"/>
                                    <a:gd name="T2" fmla="*/ 0 w 441"/>
                                    <a:gd name="T3" fmla="*/ 1 h 383"/>
                                    <a:gd name="T4" fmla="*/ 0 w 441"/>
                                    <a:gd name="T5" fmla="*/ 1 h 383"/>
                                    <a:gd name="T6" fmla="*/ 1 w 441"/>
                                    <a:gd name="T7" fmla="*/ 1 h 383"/>
                                    <a:gd name="T8" fmla="*/ 1 w 441"/>
                                    <a:gd name="T9" fmla="*/ 1 h 383"/>
                                    <a:gd name="T10" fmla="*/ 1 w 441"/>
                                    <a:gd name="T11" fmla="*/ 0 h 383"/>
                                    <a:gd name="T12" fmla="*/ 1 w 441"/>
                                    <a:gd name="T13" fmla="*/ 0 h 383"/>
                                    <a:gd name="T14" fmla="*/ 1 w 441"/>
                                    <a:gd name="T15" fmla="*/ 0 h 383"/>
                                    <a:gd name="T16" fmla="*/ 2 w 441"/>
                                    <a:gd name="T17" fmla="*/ 0 h 383"/>
                                    <a:gd name="T18" fmla="*/ 2 w 441"/>
                                    <a:gd name="T19" fmla="*/ 0 h 383"/>
                                    <a:gd name="T20" fmla="*/ 2 w 441"/>
                                    <a:gd name="T21" fmla="*/ 0 h 383"/>
                                    <a:gd name="T22" fmla="*/ 3 w 441"/>
                                    <a:gd name="T23" fmla="*/ 0 h 383"/>
                                    <a:gd name="T24" fmla="*/ 3 w 441"/>
                                    <a:gd name="T25" fmla="*/ 0 h 383"/>
                                    <a:gd name="T26" fmla="*/ 3 w 441"/>
                                    <a:gd name="T27" fmla="*/ 1 h 383"/>
                                    <a:gd name="T28" fmla="*/ 3 w 441"/>
                                    <a:gd name="T29" fmla="*/ 1 h 383"/>
                                    <a:gd name="T30" fmla="*/ 4 w 441"/>
                                    <a:gd name="T31" fmla="*/ 1 h 383"/>
                                    <a:gd name="T32" fmla="*/ 4 w 441"/>
                                    <a:gd name="T33" fmla="*/ 1 h 383"/>
                                    <a:gd name="T34" fmla="*/ 4 w 441"/>
                                    <a:gd name="T35" fmla="*/ 1 h 383"/>
                                    <a:gd name="T36" fmla="*/ 4 w 441"/>
                                    <a:gd name="T37" fmla="*/ 2 h 383"/>
                                    <a:gd name="T38" fmla="*/ 3 w 441"/>
                                    <a:gd name="T39" fmla="*/ 2 h 383"/>
                                    <a:gd name="T40" fmla="*/ 3 w 441"/>
                                    <a:gd name="T41" fmla="*/ 2 h 383"/>
                                    <a:gd name="T42" fmla="*/ 3 w 441"/>
                                    <a:gd name="T43" fmla="*/ 2 h 383"/>
                                    <a:gd name="T44" fmla="*/ 3 w 441"/>
                                    <a:gd name="T45" fmla="*/ 3 h 383"/>
                                    <a:gd name="T46" fmla="*/ 3 w 441"/>
                                    <a:gd name="T47" fmla="*/ 3 h 383"/>
                                    <a:gd name="T48" fmla="*/ 3 w 441"/>
                                    <a:gd name="T49" fmla="*/ 3 h 383"/>
                                    <a:gd name="T50" fmla="*/ 2 w 441"/>
                                    <a:gd name="T51" fmla="*/ 3 h 383"/>
                                    <a:gd name="T52" fmla="*/ 2 w 441"/>
                                    <a:gd name="T53" fmla="*/ 3 h 383"/>
                                    <a:gd name="T54" fmla="*/ 2 w 441"/>
                                    <a:gd name="T55" fmla="*/ 3 h 383"/>
                                    <a:gd name="T56" fmla="*/ 2 w 441"/>
                                    <a:gd name="T57" fmla="*/ 3 h 383"/>
                                    <a:gd name="T58" fmla="*/ 1 w 441"/>
                                    <a:gd name="T59" fmla="*/ 3 h 383"/>
                                    <a:gd name="T60" fmla="*/ 1 w 441"/>
                                    <a:gd name="T61" fmla="*/ 3 h 383"/>
                                    <a:gd name="T62" fmla="*/ 1 w 441"/>
                                    <a:gd name="T63" fmla="*/ 3 h 383"/>
                                    <a:gd name="T64" fmla="*/ 1 w 441"/>
                                    <a:gd name="T65" fmla="*/ 3 h 383"/>
                                    <a:gd name="T66" fmla="*/ 1 w 441"/>
                                    <a:gd name="T67" fmla="*/ 3 h 383"/>
                                    <a:gd name="T68" fmla="*/ 1 w 441"/>
                                    <a:gd name="T69" fmla="*/ 3 h 383"/>
                                    <a:gd name="T70" fmla="*/ 0 w 441"/>
                                    <a:gd name="T71" fmla="*/ 2 h 383"/>
                                    <a:gd name="T72" fmla="*/ 0 w 441"/>
                                    <a:gd name="T73" fmla="*/ 2 h 383"/>
                                    <a:gd name="T74" fmla="*/ 0 w 441"/>
                                    <a:gd name="T75" fmla="*/ 2 h 383"/>
                                    <a:gd name="T76" fmla="*/ 0 w 441"/>
                                    <a:gd name="T77" fmla="*/ 2 h 383"/>
                                    <a:gd name="T78" fmla="*/ 0 w 441"/>
                                    <a:gd name="T79" fmla="*/ 2 h 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1"/>
                                    <a:gd name="T121" fmla="*/ 0 h 383"/>
                                    <a:gd name="T122" fmla="*/ 441 w 441"/>
                                    <a:gd name="T123" fmla="*/ 383 h 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1" h="383">
                                      <a:moveTo>
                                        <a:pt x="0" y="182"/>
                                      </a:moveTo>
                                      <a:lnTo>
                                        <a:pt x="6" y="167"/>
                                      </a:lnTo>
                                      <a:lnTo>
                                        <a:pt x="12" y="154"/>
                                      </a:lnTo>
                                      <a:lnTo>
                                        <a:pt x="19" y="138"/>
                                      </a:lnTo>
                                      <a:lnTo>
                                        <a:pt x="28" y="128"/>
                                      </a:lnTo>
                                      <a:lnTo>
                                        <a:pt x="38" y="120"/>
                                      </a:lnTo>
                                      <a:lnTo>
                                        <a:pt x="50" y="108"/>
                                      </a:lnTo>
                                      <a:lnTo>
                                        <a:pt x="63" y="93"/>
                                      </a:lnTo>
                                      <a:lnTo>
                                        <a:pt x="73" y="78"/>
                                      </a:lnTo>
                                      <a:lnTo>
                                        <a:pt x="84" y="64"/>
                                      </a:lnTo>
                                      <a:lnTo>
                                        <a:pt x="97" y="54"/>
                                      </a:lnTo>
                                      <a:lnTo>
                                        <a:pt x="110" y="42"/>
                                      </a:lnTo>
                                      <a:lnTo>
                                        <a:pt x="124" y="31"/>
                                      </a:lnTo>
                                      <a:lnTo>
                                        <a:pt x="137" y="21"/>
                                      </a:lnTo>
                                      <a:lnTo>
                                        <a:pt x="155" y="13"/>
                                      </a:lnTo>
                                      <a:lnTo>
                                        <a:pt x="174" y="7"/>
                                      </a:lnTo>
                                      <a:lnTo>
                                        <a:pt x="194" y="1"/>
                                      </a:lnTo>
                                      <a:lnTo>
                                        <a:pt x="219" y="0"/>
                                      </a:lnTo>
                                      <a:lnTo>
                                        <a:pt x="241" y="0"/>
                                      </a:lnTo>
                                      <a:lnTo>
                                        <a:pt x="261" y="0"/>
                                      </a:lnTo>
                                      <a:lnTo>
                                        <a:pt x="279" y="2"/>
                                      </a:lnTo>
                                      <a:lnTo>
                                        <a:pt x="296" y="7"/>
                                      </a:lnTo>
                                      <a:lnTo>
                                        <a:pt x="319" y="11"/>
                                      </a:lnTo>
                                      <a:lnTo>
                                        <a:pt x="336" y="19"/>
                                      </a:lnTo>
                                      <a:lnTo>
                                        <a:pt x="351" y="27"/>
                                      </a:lnTo>
                                      <a:lnTo>
                                        <a:pt x="368" y="37"/>
                                      </a:lnTo>
                                      <a:lnTo>
                                        <a:pt x="381" y="49"/>
                                      </a:lnTo>
                                      <a:lnTo>
                                        <a:pt x="395" y="63"/>
                                      </a:lnTo>
                                      <a:lnTo>
                                        <a:pt x="405" y="75"/>
                                      </a:lnTo>
                                      <a:lnTo>
                                        <a:pt x="415" y="91"/>
                                      </a:lnTo>
                                      <a:lnTo>
                                        <a:pt x="425" y="106"/>
                                      </a:lnTo>
                                      <a:lnTo>
                                        <a:pt x="432" y="121"/>
                                      </a:lnTo>
                                      <a:lnTo>
                                        <a:pt x="437" y="138"/>
                                      </a:lnTo>
                                      <a:lnTo>
                                        <a:pt x="441" y="155"/>
                                      </a:lnTo>
                                      <a:lnTo>
                                        <a:pt x="441" y="168"/>
                                      </a:lnTo>
                                      <a:lnTo>
                                        <a:pt x="441" y="182"/>
                                      </a:lnTo>
                                      <a:lnTo>
                                        <a:pt x="438" y="193"/>
                                      </a:lnTo>
                                      <a:lnTo>
                                        <a:pt x="431" y="210"/>
                                      </a:lnTo>
                                      <a:lnTo>
                                        <a:pt x="421" y="230"/>
                                      </a:lnTo>
                                      <a:lnTo>
                                        <a:pt x="414" y="247"/>
                                      </a:lnTo>
                                      <a:lnTo>
                                        <a:pt x="405" y="262"/>
                                      </a:lnTo>
                                      <a:lnTo>
                                        <a:pt x="401" y="278"/>
                                      </a:lnTo>
                                      <a:lnTo>
                                        <a:pt x="396" y="292"/>
                                      </a:lnTo>
                                      <a:lnTo>
                                        <a:pt x="392" y="308"/>
                                      </a:lnTo>
                                      <a:lnTo>
                                        <a:pt x="388" y="315"/>
                                      </a:lnTo>
                                      <a:lnTo>
                                        <a:pt x="387" y="327"/>
                                      </a:lnTo>
                                      <a:lnTo>
                                        <a:pt x="386" y="344"/>
                                      </a:lnTo>
                                      <a:lnTo>
                                        <a:pt x="317" y="361"/>
                                      </a:lnTo>
                                      <a:lnTo>
                                        <a:pt x="315" y="349"/>
                                      </a:lnTo>
                                      <a:lnTo>
                                        <a:pt x="313" y="340"/>
                                      </a:lnTo>
                                      <a:lnTo>
                                        <a:pt x="309" y="335"/>
                                      </a:lnTo>
                                      <a:lnTo>
                                        <a:pt x="301" y="330"/>
                                      </a:lnTo>
                                      <a:lnTo>
                                        <a:pt x="285" y="333"/>
                                      </a:lnTo>
                                      <a:lnTo>
                                        <a:pt x="269" y="336"/>
                                      </a:lnTo>
                                      <a:lnTo>
                                        <a:pt x="248" y="339"/>
                                      </a:lnTo>
                                      <a:lnTo>
                                        <a:pt x="230" y="346"/>
                                      </a:lnTo>
                                      <a:lnTo>
                                        <a:pt x="221" y="348"/>
                                      </a:lnTo>
                                      <a:lnTo>
                                        <a:pt x="211" y="356"/>
                                      </a:lnTo>
                                      <a:lnTo>
                                        <a:pt x="198" y="366"/>
                                      </a:lnTo>
                                      <a:lnTo>
                                        <a:pt x="181" y="380"/>
                                      </a:lnTo>
                                      <a:lnTo>
                                        <a:pt x="171" y="383"/>
                                      </a:lnTo>
                                      <a:lnTo>
                                        <a:pt x="155" y="383"/>
                                      </a:lnTo>
                                      <a:lnTo>
                                        <a:pt x="141" y="383"/>
                                      </a:lnTo>
                                      <a:lnTo>
                                        <a:pt x="133" y="382"/>
                                      </a:lnTo>
                                      <a:lnTo>
                                        <a:pt x="122" y="376"/>
                                      </a:lnTo>
                                      <a:lnTo>
                                        <a:pt x="109" y="372"/>
                                      </a:lnTo>
                                      <a:lnTo>
                                        <a:pt x="102" y="365"/>
                                      </a:lnTo>
                                      <a:lnTo>
                                        <a:pt x="95" y="355"/>
                                      </a:lnTo>
                                      <a:lnTo>
                                        <a:pt x="87" y="341"/>
                                      </a:lnTo>
                                      <a:lnTo>
                                        <a:pt x="81" y="330"/>
                                      </a:lnTo>
                                      <a:lnTo>
                                        <a:pt x="65" y="317"/>
                                      </a:lnTo>
                                      <a:lnTo>
                                        <a:pt x="55" y="303"/>
                                      </a:lnTo>
                                      <a:lnTo>
                                        <a:pt x="40" y="290"/>
                                      </a:lnTo>
                                      <a:lnTo>
                                        <a:pt x="27" y="278"/>
                                      </a:lnTo>
                                      <a:lnTo>
                                        <a:pt x="20" y="270"/>
                                      </a:lnTo>
                                      <a:lnTo>
                                        <a:pt x="17" y="260"/>
                                      </a:lnTo>
                                      <a:lnTo>
                                        <a:pt x="10" y="246"/>
                                      </a:lnTo>
                                      <a:lnTo>
                                        <a:pt x="5" y="229"/>
                                      </a:lnTo>
                                      <a:lnTo>
                                        <a:pt x="1" y="212"/>
                                      </a:lnTo>
                                      <a:lnTo>
                                        <a:pt x="0" y="195"/>
                                      </a:lnTo>
                                      <a:lnTo>
                                        <a:pt x="0" y="182"/>
                                      </a:lnTo>
                                      <a:close/>
                                    </a:path>
                                  </a:pathLst>
                                </a:custGeom>
                                <a:solidFill>
                                  <a:srgbClr val="E00000"/>
                                </a:solidFill>
                                <a:ln w="9525">
                                  <a:noFill/>
                                  <a:round/>
                                  <a:headEnd/>
                                  <a:tailEnd/>
                                </a:ln>
                              </p:spPr>
                              <p:txBody>
                                <a:bodyPr/>
                                <a:lstStyle/>
                                <a:p>
                                  <a:endParaRPr lang="cs-CZ"/>
                                </a:p>
                              </p:txBody>
                            </p:sp>
                            <p:sp>
                              <p:nvSpPr>
                                <p:cNvPr id="1342" name="Freeform 56"/>
                                <p:cNvSpPr>
                                  <a:spLocks/>
                                </p:cNvSpPr>
                                <p:nvPr/>
                              </p:nvSpPr>
                              <p:spPr bwMode="auto">
                                <a:xfrm>
                                  <a:off x="2183" y="1697"/>
                                  <a:ext cx="79" cy="69"/>
                                </a:xfrm>
                                <a:custGeom>
                                  <a:avLst/>
                                  <a:gdLst>
                                    <a:gd name="T0" fmla="*/ 0 w 396"/>
                                    <a:gd name="T1" fmla="*/ 1 h 345"/>
                                    <a:gd name="T2" fmla="*/ 0 w 396"/>
                                    <a:gd name="T3" fmla="*/ 1 h 345"/>
                                    <a:gd name="T4" fmla="*/ 0 w 396"/>
                                    <a:gd name="T5" fmla="*/ 1 h 345"/>
                                    <a:gd name="T6" fmla="*/ 0 w 396"/>
                                    <a:gd name="T7" fmla="*/ 1 h 345"/>
                                    <a:gd name="T8" fmla="*/ 1 w 396"/>
                                    <a:gd name="T9" fmla="*/ 0 h 345"/>
                                    <a:gd name="T10" fmla="*/ 1 w 396"/>
                                    <a:gd name="T11" fmla="*/ 0 h 345"/>
                                    <a:gd name="T12" fmla="*/ 1 w 396"/>
                                    <a:gd name="T13" fmla="*/ 0 h 345"/>
                                    <a:gd name="T14" fmla="*/ 1 w 396"/>
                                    <a:gd name="T15" fmla="*/ 0 h 345"/>
                                    <a:gd name="T16" fmla="*/ 2 w 396"/>
                                    <a:gd name="T17" fmla="*/ 0 h 345"/>
                                    <a:gd name="T18" fmla="*/ 2 w 396"/>
                                    <a:gd name="T19" fmla="*/ 0 h 345"/>
                                    <a:gd name="T20" fmla="*/ 2 w 396"/>
                                    <a:gd name="T21" fmla="*/ 0 h 345"/>
                                    <a:gd name="T22" fmla="*/ 2 w 396"/>
                                    <a:gd name="T23" fmla="*/ 0 h 345"/>
                                    <a:gd name="T24" fmla="*/ 3 w 396"/>
                                    <a:gd name="T25" fmla="*/ 0 h 345"/>
                                    <a:gd name="T26" fmla="*/ 3 w 396"/>
                                    <a:gd name="T27" fmla="*/ 0 h 345"/>
                                    <a:gd name="T28" fmla="*/ 3 w 396"/>
                                    <a:gd name="T29" fmla="*/ 1 h 345"/>
                                    <a:gd name="T30" fmla="*/ 3 w 396"/>
                                    <a:gd name="T31" fmla="*/ 1 h 345"/>
                                    <a:gd name="T32" fmla="*/ 3 w 396"/>
                                    <a:gd name="T33" fmla="*/ 1 h 345"/>
                                    <a:gd name="T34" fmla="*/ 3 w 396"/>
                                    <a:gd name="T35" fmla="*/ 1 h 345"/>
                                    <a:gd name="T36" fmla="*/ 3 w 396"/>
                                    <a:gd name="T37" fmla="*/ 2 h 345"/>
                                    <a:gd name="T38" fmla="*/ 3 w 396"/>
                                    <a:gd name="T39" fmla="*/ 2 h 345"/>
                                    <a:gd name="T40" fmla="*/ 3 w 396"/>
                                    <a:gd name="T41" fmla="*/ 2 h 345"/>
                                    <a:gd name="T42" fmla="*/ 3 w 396"/>
                                    <a:gd name="T43" fmla="*/ 2 h 345"/>
                                    <a:gd name="T44" fmla="*/ 3 w 396"/>
                                    <a:gd name="T45" fmla="*/ 2 h 345"/>
                                    <a:gd name="T46" fmla="*/ 2 w 396"/>
                                    <a:gd name="T47" fmla="*/ 3 h 345"/>
                                    <a:gd name="T48" fmla="*/ 2 w 396"/>
                                    <a:gd name="T49" fmla="*/ 2 h 345"/>
                                    <a:gd name="T50" fmla="*/ 2 w 396"/>
                                    <a:gd name="T51" fmla="*/ 2 h 345"/>
                                    <a:gd name="T52" fmla="*/ 2 w 396"/>
                                    <a:gd name="T53" fmla="*/ 2 h 345"/>
                                    <a:gd name="T54" fmla="*/ 2 w 396"/>
                                    <a:gd name="T55" fmla="*/ 2 h 345"/>
                                    <a:gd name="T56" fmla="*/ 2 w 396"/>
                                    <a:gd name="T57" fmla="*/ 3 h 345"/>
                                    <a:gd name="T58" fmla="*/ 1 w 396"/>
                                    <a:gd name="T59" fmla="*/ 3 h 345"/>
                                    <a:gd name="T60" fmla="*/ 1 w 396"/>
                                    <a:gd name="T61" fmla="*/ 3 h 345"/>
                                    <a:gd name="T62" fmla="*/ 1 w 396"/>
                                    <a:gd name="T63" fmla="*/ 3 h 345"/>
                                    <a:gd name="T64" fmla="*/ 1 w 396"/>
                                    <a:gd name="T65" fmla="*/ 3 h 345"/>
                                    <a:gd name="T66" fmla="*/ 1 w 396"/>
                                    <a:gd name="T67" fmla="*/ 3 h 345"/>
                                    <a:gd name="T68" fmla="*/ 1 w 396"/>
                                    <a:gd name="T69" fmla="*/ 2 h 345"/>
                                    <a:gd name="T70" fmla="*/ 0 w 396"/>
                                    <a:gd name="T71" fmla="*/ 2 h 345"/>
                                    <a:gd name="T72" fmla="*/ 0 w 396"/>
                                    <a:gd name="T73" fmla="*/ 2 h 345"/>
                                    <a:gd name="T74" fmla="*/ 0 w 396"/>
                                    <a:gd name="T75" fmla="*/ 2 h 345"/>
                                    <a:gd name="T76" fmla="*/ 0 w 396"/>
                                    <a:gd name="T77" fmla="*/ 2 h 345"/>
                                    <a:gd name="T78" fmla="*/ 0 w 396"/>
                                    <a:gd name="T79" fmla="*/ 1 h 3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345"/>
                                    <a:gd name="T122" fmla="*/ 396 w 396"/>
                                    <a:gd name="T123" fmla="*/ 345 h 3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345">
                                      <a:moveTo>
                                        <a:pt x="0" y="164"/>
                                      </a:moveTo>
                                      <a:lnTo>
                                        <a:pt x="5" y="150"/>
                                      </a:lnTo>
                                      <a:lnTo>
                                        <a:pt x="10" y="138"/>
                                      </a:lnTo>
                                      <a:lnTo>
                                        <a:pt x="17" y="125"/>
                                      </a:lnTo>
                                      <a:lnTo>
                                        <a:pt x="25" y="114"/>
                                      </a:lnTo>
                                      <a:lnTo>
                                        <a:pt x="33" y="107"/>
                                      </a:lnTo>
                                      <a:lnTo>
                                        <a:pt x="45" y="96"/>
                                      </a:lnTo>
                                      <a:lnTo>
                                        <a:pt x="56" y="84"/>
                                      </a:lnTo>
                                      <a:lnTo>
                                        <a:pt x="66" y="69"/>
                                      </a:lnTo>
                                      <a:lnTo>
                                        <a:pt x="75" y="57"/>
                                      </a:lnTo>
                                      <a:lnTo>
                                        <a:pt x="86" y="48"/>
                                      </a:lnTo>
                                      <a:lnTo>
                                        <a:pt x="99" y="38"/>
                                      </a:lnTo>
                                      <a:lnTo>
                                        <a:pt x="111" y="27"/>
                                      </a:lnTo>
                                      <a:lnTo>
                                        <a:pt x="122" y="18"/>
                                      </a:lnTo>
                                      <a:lnTo>
                                        <a:pt x="140" y="11"/>
                                      </a:lnTo>
                                      <a:lnTo>
                                        <a:pt x="156" y="6"/>
                                      </a:lnTo>
                                      <a:lnTo>
                                        <a:pt x="174" y="0"/>
                                      </a:lnTo>
                                      <a:lnTo>
                                        <a:pt x="197" y="0"/>
                                      </a:lnTo>
                                      <a:lnTo>
                                        <a:pt x="216" y="0"/>
                                      </a:lnTo>
                                      <a:lnTo>
                                        <a:pt x="235" y="0"/>
                                      </a:lnTo>
                                      <a:lnTo>
                                        <a:pt x="251" y="1"/>
                                      </a:lnTo>
                                      <a:lnTo>
                                        <a:pt x="266" y="6"/>
                                      </a:lnTo>
                                      <a:lnTo>
                                        <a:pt x="287" y="9"/>
                                      </a:lnTo>
                                      <a:lnTo>
                                        <a:pt x="302" y="17"/>
                                      </a:lnTo>
                                      <a:lnTo>
                                        <a:pt x="316" y="23"/>
                                      </a:lnTo>
                                      <a:lnTo>
                                        <a:pt x="331" y="32"/>
                                      </a:lnTo>
                                      <a:lnTo>
                                        <a:pt x="343" y="44"/>
                                      </a:lnTo>
                                      <a:lnTo>
                                        <a:pt x="355" y="57"/>
                                      </a:lnTo>
                                      <a:lnTo>
                                        <a:pt x="365" y="67"/>
                                      </a:lnTo>
                                      <a:lnTo>
                                        <a:pt x="374" y="82"/>
                                      </a:lnTo>
                                      <a:lnTo>
                                        <a:pt x="383" y="95"/>
                                      </a:lnTo>
                                      <a:lnTo>
                                        <a:pt x="389" y="108"/>
                                      </a:lnTo>
                                      <a:lnTo>
                                        <a:pt x="393" y="125"/>
                                      </a:lnTo>
                                      <a:lnTo>
                                        <a:pt x="396" y="139"/>
                                      </a:lnTo>
                                      <a:lnTo>
                                        <a:pt x="396" y="151"/>
                                      </a:lnTo>
                                      <a:lnTo>
                                        <a:pt x="396" y="164"/>
                                      </a:lnTo>
                                      <a:lnTo>
                                        <a:pt x="394" y="173"/>
                                      </a:lnTo>
                                      <a:lnTo>
                                        <a:pt x="388" y="189"/>
                                      </a:lnTo>
                                      <a:lnTo>
                                        <a:pt x="379" y="207"/>
                                      </a:lnTo>
                                      <a:lnTo>
                                        <a:pt x="373" y="222"/>
                                      </a:lnTo>
                                      <a:lnTo>
                                        <a:pt x="365" y="237"/>
                                      </a:lnTo>
                                      <a:lnTo>
                                        <a:pt x="361" y="250"/>
                                      </a:lnTo>
                                      <a:lnTo>
                                        <a:pt x="356" y="263"/>
                                      </a:lnTo>
                                      <a:lnTo>
                                        <a:pt x="352" y="278"/>
                                      </a:lnTo>
                                      <a:lnTo>
                                        <a:pt x="349" y="284"/>
                                      </a:lnTo>
                                      <a:lnTo>
                                        <a:pt x="349" y="295"/>
                                      </a:lnTo>
                                      <a:lnTo>
                                        <a:pt x="348" y="310"/>
                                      </a:lnTo>
                                      <a:lnTo>
                                        <a:pt x="285" y="326"/>
                                      </a:lnTo>
                                      <a:lnTo>
                                        <a:pt x="283" y="314"/>
                                      </a:lnTo>
                                      <a:lnTo>
                                        <a:pt x="282" y="307"/>
                                      </a:lnTo>
                                      <a:lnTo>
                                        <a:pt x="278" y="302"/>
                                      </a:lnTo>
                                      <a:lnTo>
                                        <a:pt x="271" y="297"/>
                                      </a:lnTo>
                                      <a:lnTo>
                                        <a:pt x="256" y="300"/>
                                      </a:lnTo>
                                      <a:lnTo>
                                        <a:pt x="242" y="303"/>
                                      </a:lnTo>
                                      <a:lnTo>
                                        <a:pt x="223" y="306"/>
                                      </a:lnTo>
                                      <a:lnTo>
                                        <a:pt x="206" y="311"/>
                                      </a:lnTo>
                                      <a:lnTo>
                                        <a:pt x="198" y="313"/>
                                      </a:lnTo>
                                      <a:lnTo>
                                        <a:pt x="189" y="321"/>
                                      </a:lnTo>
                                      <a:lnTo>
                                        <a:pt x="178" y="330"/>
                                      </a:lnTo>
                                      <a:lnTo>
                                        <a:pt x="162" y="343"/>
                                      </a:lnTo>
                                      <a:lnTo>
                                        <a:pt x="153" y="345"/>
                                      </a:lnTo>
                                      <a:lnTo>
                                        <a:pt x="140" y="345"/>
                                      </a:lnTo>
                                      <a:lnTo>
                                        <a:pt x="126" y="345"/>
                                      </a:lnTo>
                                      <a:lnTo>
                                        <a:pt x="119" y="345"/>
                                      </a:lnTo>
                                      <a:lnTo>
                                        <a:pt x="109" y="339"/>
                                      </a:lnTo>
                                      <a:lnTo>
                                        <a:pt x="98" y="336"/>
                                      </a:lnTo>
                                      <a:lnTo>
                                        <a:pt x="92" y="329"/>
                                      </a:lnTo>
                                      <a:lnTo>
                                        <a:pt x="84" y="320"/>
                                      </a:lnTo>
                                      <a:lnTo>
                                        <a:pt x="77" y="307"/>
                                      </a:lnTo>
                                      <a:lnTo>
                                        <a:pt x="72" y="297"/>
                                      </a:lnTo>
                                      <a:lnTo>
                                        <a:pt x="58" y="286"/>
                                      </a:lnTo>
                                      <a:lnTo>
                                        <a:pt x="49" y="273"/>
                                      </a:lnTo>
                                      <a:lnTo>
                                        <a:pt x="35" y="261"/>
                                      </a:lnTo>
                                      <a:lnTo>
                                        <a:pt x="24" y="250"/>
                                      </a:lnTo>
                                      <a:lnTo>
                                        <a:pt x="18" y="243"/>
                                      </a:lnTo>
                                      <a:lnTo>
                                        <a:pt x="15" y="234"/>
                                      </a:lnTo>
                                      <a:lnTo>
                                        <a:pt x="9" y="221"/>
                                      </a:lnTo>
                                      <a:lnTo>
                                        <a:pt x="4" y="206"/>
                                      </a:lnTo>
                                      <a:lnTo>
                                        <a:pt x="0" y="191"/>
                                      </a:lnTo>
                                      <a:lnTo>
                                        <a:pt x="0" y="175"/>
                                      </a:lnTo>
                                      <a:lnTo>
                                        <a:pt x="0" y="164"/>
                                      </a:lnTo>
                                      <a:close/>
                                    </a:path>
                                  </a:pathLst>
                                </a:custGeom>
                                <a:solidFill>
                                  <a:srgbClr val="C00000"/>
                                </a:solidFill>
                                <a:ln w="9525">
                                  <a:noFill/>
                                  <a:round/>
                                  <a:headEnd/>
                                  <a:tailEnd/>
                                </a:ln>
                              </p:spPr>
                              <p:txBody>
                                <a:bodyPr/>
                                <a:lstStyle/>
                                <a:p>
                                  <a:endParaRPr lang="cs-CZ"/>
                                </a:p>
                              </p:txBody>
                            </p:sp>
                          </p:grpSp>
                        </p:grpSp>
                        <p:grpSp>
                          <p:nvGrpSpPr>
                            <p:cNvPr id="28" name="Group 57"/>
                            <p:cNvGrpSpPr>
                              <a:grpSpLocks/>
                            </p:cNvGrpSpPr>
                            <p:nvPr/>
                          </p:nvGrpSpPr>
                          <p:grpSpPr bwMode="auto">
                            <a:xfrm>
                              <a:off x="2199" y="1676"/>
                              <a:ext cx="73" cy="34"/>
                              <a:chOff x="2199" y="1676"/>
                              <a:chExt cx="73" cy="34"/>
                            </a:xfrm>
                          </p:grpSpPr>
                          <p:sp>
                            <p:nvSpPr>
                              <p:cNvPr id="1333" name="Freeform 58"/>
                              <p:cNvSpPr>
                                <a:spLocks/>
                              </p:cNvSpPr>
                              <p:nvPr/>
                            </p:nvSpPr>
                            <p:spPr bwMode="auto">
                              <a:xfrm>
                                <a:off x="2199" y="1677"/>
                                <a:ext cx="17" cy="10"/>
                              </a:xfrm>
                              <a:custGeom>
                                <a:avLst/>
                                <a:gdLst>
                                  <a:gd name="T0" fmla="*/ 0 w 88"/>
                                  <a:gd name="T1" fmla="*/ 0 h 49"/>
                                  <a:gd name="T2" fmla="*/ 0 w 88"/>
                                  <a:gd name="T3" fmla="*/ 0 h 49"/>
                                  <a:gd name="T4" fmla="*/ 0 w 88"/>
                                  <a:gd name="T5" fmla="*/ 0 h 49"/>
                                  <a:gd name="T6" fmla="*/ 1 w 88"/>
                                  <a:gd name="T7" fmla="*/ 0 h 49"/>
                                  <a:gd name="T8" fmla="*/ 1 w 88"/>
                                  <a:gd name="T9" fmla="*/ 0 h 49"/>
                                  <a:gd name="T10" fmla="*/ 1 w 88"/>
                                  <a:gd name="T11" fmla="*/ 0 h 49"/>
                                  <a:gd name="T12" fmla="*/ 1 w 88"/>
                                  <a:gd name="T13" fmla="*/ 0 h 49"/>
                                  <a:gd name="T14" fmla="*/ 1 w 88"/>
                                  <a:gd name="T15" fmla="*/ 0 h 49"/>
                                  <a:gd name="T16" fmla="*/ 1 w 88"/>
                                  <a:gd name="T17" fmla="*/ 0 h 49"/>
                                  <a:gd name="T18" fmla="*/ 1 w 88"/>
                                  <a:gd name="T19" fmla="*/ 0 h 49"/>
                                  <a:gd name="T20" fmla="*/ 0 w 88"/>
                                  <a:gd name="T21" fmla="*/ 0 h 49"/>
                                  <a:gd name="T22" fmla="*/ 0 w 88"/>
                                  <a:gd name="T23" fmla="*/ 0 h 49"/>
                                  <a:gd name="T24" fmla="*/ 0 w 88"/>
                                  <a:gd name="T25" fmla="*/ 0 h 49"/>
                                  <a:gd name="T26" fmla="*/ 0 w 88"/>
                                  <a:gd name="T27" fmla="*/ 0 h 49"/>
                                  <a:gd name="T28" fmla="*/ 0 w 88"/>
                                  <a:gd name="T29" fmla="*/ 0 h 49"/>
                                  <a:gd name="T30" fmla="*/ 0 w 88"/>
                                  <a:gd name="T31" fmla="*/ 0 h 49"/>
                                  <a:gd name="T32" fmla="*/ 0 w 88"/>
                                  <a:gd name="T33" fmla="*/ 0 h 49"/>
                                  <a:gd name="T34" fmla="*/ 0 w 88"/>
                                  <a:gd name="T35" fmla="*/ 0 h 49"/>
                                  <a:gd name="T36" fmla="*/ 0 w 88"/>
                                  <a:gd name="T37" fmla="*/ 0 h 49"/>
                                  <a:gd name="T38" fmla="*/ 0 w 88"/>
                                  <a:gd name="T39" fmla="*/ 0 h 49"/>
                                  <a:gd name="T40" fmla="*/ 0 w 88"/>
                                  <a:gd name="T41" fmla="*/ 0 h 49"/>
                                  <a:gd name="T42" fmla="*/ 0 w 88"/>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8"/>
                                  <a:gd name="T67" fmla="*/ 0 h 49"/>
                                  <a:gd name="T68" fmla="*/ 88 w 88"/>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8" h="49">
                                    <a:moveTo>
                                      <a:pt x="37" y="2"/>
                                    </a:moveTo>
                                    <a:lnTo>
                                      <a:pt x="48" y="0"/>
                                    </a:lnTo>
                                    <a:lnTo>
                                      <a:pt x="60" y="0"/>
                                    </a:lnTo>
                                    <a:lnTo>
                                      <a:pt x="68" y="1"/>
                                    </a:lnTo>
                                    <a:lnTo>
                                      <a:pt x="79" y="6"/>
                                    </a:lnTo>
                                    <a:lnTo>
                                      <a:pt x="85" y="10"/>
                                    </a:lnTo>
                                    <a:lnTo>
                                      <a:pt x="88" y="19"/>
                                    </a:lnTo>
                                    <a:lnTo>
                                      <a:pt x="85" y="29"/>
                                    </a:lnTo>
                                    <a:lnTo>
                                      <a:pt x="79" y="37"/>
                                    </a:lnTo>
                                    <a:lnTo>
                                      <a:pt x="70" y="41"/>
                                    </a:lnTo>
                                    <a:lnTo>
                                      <a:pt x="61" y="45"/>
                                    </a:lnTo>
                                    <a:lnTo>
                                      <a:pt x="48" y="47"/>
                                    </a:lnTo>
                                    <a:lnTo>
                                      <a:pt x="36" y="49"/>
                                    </a:lnTo>
                                    <a:lnTo>
                                      <a:pt x="23" y="49"/>
                                    </a:lnTo>
                                    <a:lnTo>
                                      <a:pt x="12" y="47"/>
                                    </a:lnTo>
                                    <a:lnTo>
                                      <a:pt x="3" y="42"/>
                                    </a:lnTo>
                                    <a:lnTo>
                                      <a:pt x="0" y="35"/>
                                    </a:lnTo>
                                    <a:lnTo>
                                      <a:pt x="1" y="25"/>
                                    </a:lnTo>
                                    <a:lnTo>
                                      <a:pt x="6" y="16"/>
                                    </a:lnTo>
                                    <a:lnTo>
                                      <a:pt x="16" y="9"/>
                                    </a:lnTo>
                                    <a:lnTo>
                                      <a:pt x="25" y="5"/>
                                    </a:lnTo>
                                    <a:lnTo>
                                      <a:pt x="37" y="2"/>
                                    </a:lnTo>
                                    <a:close/>
                                  </a:path>
                                </a:pathLst>
                              </a:custGeom>
                              <a:solidFill>
                                <a:srgbClr val="A000A0"/>
                              </a:solidFill>
                              <a:ln w="9525">
                                <a:noFill/>
                                <a:round/>
                                <a:headEnd/>
                                <a:tailEnd/>
                              </a:ln>
                            </p:spPr>
                            <p:txBody>
                              <a:bodyPr/>
                              <a:lstStyle/>
                              <a:p>
                                <a:endParaRPr lang="cs-CZ"/>
                              </a:p>
                            </p:txBody>
                          </p:sp>
                          <p:sp>
                            <p:nvSpPr>
                              <p:cNvPr id="1334" name="Freeform 59"/>
                              <p:cNvSpPr>
                                <a:spLocks/>
                              </p:cNvSpPr>
                              <p:nvPr/>
                            </p:nvSpPr>
                            <p:spPr bwMode="auto">
                              <a:xfrm>
                                <a:off x="2222" y="1676"/>
                                <a:ext cx="18" cy="9"/>
                              </a:xfrm>
                              <a:custGeom>
                                <a:avLst/>
                                <a:gdLst>
                                  <a:gd name="T0" fmla="*/ 0 w 87"/>
                                  <a:gd name="T1" fmla="*/ 0 h 49"/>
                                  <a:gd name="T2" fmla="*/ 0 w 87"/>
                                  <a:gd name="T3" fmla="*/ 0 h 49"/>
                                  <a:gd name="T4" fmla="*/ 0 w 87"/>
                                  <a:gd name="T5" fmla="*/ 0 h 49"/>
                                  <a:gd name="T6" fmla="*/ 1 w 87"/>
                                  <a:gd name="T7" fmla="*/ 0 h 49"/>
                                  <a:gd name="T8" fmla="*/ 1 w 87"/>
                                  <a:gd name="T9" fmla="*/ 0 h 49"/>
                                  <a:gd name="T10" fmla="*/ 1 w 87"/>
                                  <a:gd name="T11" fmla="*/ 0 h 49"/>
                                  <a:gd name="T12" fmla="*/ 1 w 87"/>
                                  <a:gd name="T13" fmla="*/ 0 h 49"/>
                                  <a:gd name="T14" fmla="*/ 1 w 87"/>
                                  <a:gd name="T15" fmla="*/ 0 h 49"/>
                                  <a:gd name="T16" fmla="*/ 1 w 87"/>
                                  <a:gd name="T17" fmla="*/ 0 h 49"/>
                                  <a:gd name="T18" fmla="*/ 1 w 87"/>
                                  <a:gd name="T19" fmla="*/ 0 h 49"/>
                                  <a:gd name="T20" fmla="*/ 0 w 87"/>
                                  <a:gd name="T21" fmla="*/ 0 h 49"/>
                                  <a:gd name="T22" fmla="*/ 0 w 87"/>
                                  <a:gd name="T23" fmla="*/ 0 h 49"/>
                                  <a:gd name="T24" fmla="*/ 0 w 87"/>
                                  <a:gd name="T25" fmla="*/ 0 h 49"/>
                                  <a:gd name="T26" fmla="*/ 0 w 87"/>
                                  <a:gd name="T27" fmla="*/ 0 h 49"/>
                                  <a:gd name="T28" fmla="*/ 0 w 87"/>
                                  <a:gd name="T29" fmla="*/ 0 h 49"/>
                                  <a:gd name="T30" fmla="*/ 0 w 87"/>
                                  <a:gd name="T31" fmla="*/ 0 h 49"/>
                                  <a:gd name="T32" fmla="*/ 0 w 87"/>
                                  <a:gd name="T33" fmla="*/ 0 h 49"/>
                                  <a:gd name="T34" fmla="*/ 0 w 87"/>
                                  <a:gd name="T35" fmla="*/ 0 h 49"/>
                                  <a:gd name="T36" fmla="*/ 0 w 87"/>
                                  <a:gd name="T37" fmla="*/ 0 h 49"/>
                                  <a:gd name="T38" fmla="*/ 0 w 87"/>
                                  <a:gd name="T39" fmla="*/ 0 h 49"/>
                                  <a:gd name="T40" fmla="*/ 0 w 87"/>
                                  <a:gd name="T41" fmla="*/ 0 h 49"/>
                                  <a:gd name="T42" fmla="*/ 0 w 87"/>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7"/>
                                  <a:gd name="T67" fmla="*/ 0 h 49"/>
                                  <a:gd name="T68" fmla="*/ 87 w 87"/>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7" h="49">
                                    <a:moveTo>
                                      <a:pt x="36" y="47"/>
                                    </a:moveTo>
                                    <a:lnTo>
                                      <a:pt x="47" y="49"/>
                                    </a:lnTo>
                                    <a:lnTo>
                                      <a:pt x="58" y="49"/>
                                    </a:lnTo>
                                    <a:lnTo>
                                      <a:pt x="66" y="48"/>
                                    </a:lnTo>
                                    <a:lnTo>
                                      <a:pt x="78" y="43"/>
                                    </a:lnTo>
                                    <a:lnTo>
                                      <a:pt x="84" y="38"/>
                                    </a:lnTo>
                                    <a:lnTo>
                                      <a:pt x="87" y="30"/>
                                    </a:lnTo>
                                    <a:lnTo>
                                      <a:pt x="84" y="19"/>
                                    </a:lnTo>
                                    <a:lnTo>
                                      <a:pt x="78" y="12"/>
                                    </a:lnTo>
                                    <a:lnTo>
                                      <a:pt x="68" y="8"/>
                                    </a:lnTo>
                                    <a:lnTo>
                                      <a:pt x="59" y="4"/>
                                    </a:lnTo>
                                    <a:lnTo>
                                      <a:pt x="47" y="2"/>
                                    </a:lnTo>
                                    <a:lnTo>
                                      <a:pt x="35" y="0"/>
                                    </a:lnTo>
                                    <a:lnTo>
                                      <a:pt x="21" y="0"/>
                                    </a:lnTo>
                                    <a:lnTo>
                                      <a:pt x="10" y="2"/>
                                    </a:lnTo>
                                    <a:lnTo>
                                      <a:pt x="3" y="7"/>
                                    </a:lnTo>
                                    <a:lnTo>
                                      <a:pt x="0" y="14"/>
                                    </a:lnTo>
                                    <a:lnTo>
                                      <a:pt x="1" y="24"/>
                                    </a:lnTo>
                                    <a:lnTo>
                                      <a:pt x="6" y="33"/>
                                    </a:lnTo>
                                    <a:lnTo>
                                      <a:pt x="14" y="39"/>
                                    </a:lnTo>
                                    <a:lnTo>
                                      <a:pt x="23" y="44"/>
                                    </a:lnTo>
                                    <a:lnTo>
                                      <a:pt x="36" y="47"/>
                                    </a:lnTo>
                                    <a:close/>
                                  </a:path>
                                </a:pathLst>
                              </a:custGeom>
                              <a:solidFill>
                                <a:srgbClr val="A000A0"/>
                              </a:solidFill>
                              <a:ln w="9525">
                                <a:noFill/>
                                <a:round/>
                                <a:headEnd/>
                                <a:tailEnd/>
                              </a:ln>
                            </p:spPr>
                            <p:txBody>
                              <a:bodyPr/>
                              <a:lstStyle/>
                              <a:p>
                                <a:endParaRPr lang="cs-CZ"/>
                              </a:p>
                            </p:txBody>
                          </p:sp>
                          <p:sp>
                            <p:nvSpPr>
                              <p:cNvPr id="1335" name="Freeform 60"/>
                              <p:cNvSpPr>
                                <a:spLocks/>
                              </p:cNvSpPr>
                              <p:nvPr/>
                            </p:nvSpPr>
                            <p:spPr bwMode="auto">
                              <a:xfrm>
                                <a:off x="2245" y="1683"/>
                                <a:ext cx="13" cy="11"/>
                              </a:xfrm>
                              <a:custGeom>
                                <a:avLst/>
                                <a:gdLst>
                                  <a:gd name="T0" fmla="*/ 0 w 68"/>
                                  <a:gd name="T1" fmla="*/ 0 h 56"/>
                                  <a:gd name="T2" fmla="*/ 0 w 68"/>
                                  <a:gd name="T3" fmla="*/ 0 h 56"/>
                                  <a:gd name="T4" fmla="*/ 0 w 68"/>
                                  <a:gd name="T5" fmla="*/ 0 h 56"/>
                                  <a:gd name="T6" fmla="*/ 0 w 68"/>
                                  <a:gd name="T7" fmla="*/ 0 h 56"/>
                                  <a:gd name="T8" fmla="*/ 0 w 68"/>
                                  <a:gd name="T9" fmla="*/ 0 h 56"/>
                                  <a:gd name="T10" fmla="*/ 0 w 68"/>
                                  <a:gd name="T11" fmla="*/ 0 h 56"/>
                                  <a:gd name="T12" fmla="*/ 0 w 68"/>
                                  <a:gd name="T13" fmla="*/ 0 h 56"/>
                                  <a:gd name="T14" fmla="*/ 0 w 68"/>
                                  <a:gd name="T15" fmla="*/ 0 h 56"/>
                                  <a:gd name="T16" fmla="*/ 0 w 68"/>
                                  <a:gd name="T17" fmla="*/ 0 h 56"/>
                                  <a:gd name="T18" fmla="*/ 0 w 68"/>
                                  <a:gd name="T19" fmla="*/ 0 h 56"/>
                                  <a:gd name="T20" fmla="*/ 0 w 68"/>
                                  <a:gd name="T21" fmla="*/ 0 h 56"/>
                                  <a:gd name="T22" fmla="*/ 0 w 68"/>
                                  <a:gd name="T23" fmla="*/ 0 h 56"/>
                                  <a:gd name="T24" fmla="*/ 0 w 68"/>
                                  <a:gd name="T25" fmla="*/ 0 h 56"/>
                                  <a:gd name="T26" fmla="*/ 0 w 68"/>
                                  <a:gd name="T27" fmla="*/ 0 h 56"/>
                                  <a:gd name="T28" fmla="*/ 0 w 68"/>
                                  <a:gd name="T29" fmla="*/ 0 h 56"/>
                                  <a:gd name="T30" fmla="*/ 0 w 68"/>
                                  <a:gd name="T31" fmla="*/ 0 h 56"/>
                                  <a:gd name="T32" fmla="*/ 0 w 68"/>
                                  <a:gd name="T33" fmla="*/ 0 h 56"/>
                                  <a:gd name="T34" fmla="*/ 0 w 68"/>
                                  <a:gd name="T35" fmla="*/ 0 h 56"/>
                                  <a:gd name="T36" fmla="*/ 0 w 68"/>
                                  <a:gd name="T37" fmla="*/ 0 h 56"/>
                                  <a:gd name="T38" fmla="*/ 0 w 68"/>
                                  <a:gd name="T39" fmla="*/ 0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
                                  <a:gd name="T61" fmla="*/ 0 h 56"/>
                                  <a:gd name="T62" fmla="*/ 68 w 68"/>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 h="56">
                                    <a:moveTo>
                                      <a:pt x="34" y="53"/>
                                    </a:moveTo>
                                    <a:lnTo>
                                      <a:pt x="45" y="56"/>
                                    </a:lnTo>
                                    <a:lnTo>
                                      <a:pt x="53" y="56"/>
                                    </a:lnTo>
                                    <a:lnTo>
                                      <a:pt x="61" y="54"/>
                                    </a:lnTo>
                                    <a:lnTo>
                                      <a:pt x="65" y="48"/>
                                    </a:lnTo>
                                    <a:lnTo>
                                      <a:pt x="68" y="40"/>
                                    </a:lnTo>
                                    <a:lnTo>
                                      <a:pt x="66" y="31"/>
                                    </a:lnTo>
                                    <a:lnTo>
                                      <a:pt x="60" y="19"/>
                                    </a:lnTo>
                                    <a:lnTo>
                                      <a:pt x="52" y="11"/>
                                    </a:lnTo>
                                    <a:lnTo>
                                      <a:pt x="41" y="5"/>
                                    </a:lnTo>
                                    <a:lnTo>
                                      <a:pt x="29" y="1"/>
                                    </a:lnTo>
                                    <a:lnTo>
                                      <a:pt x="20" y="0"/>
                                    </a:lnTo>
                                    <a:lnTo>
                                      <a:pt x="12" y="2"/>
                                    </a:lnTo>
                                    <a:lnTo>
                                      <a:pt x="4" y="7"/>
                                    </a:lnTo>
                                    <a:lnTo>
                                      <a:pt x="0" y="14"/>
                                    </a:lnTo>
                                    <a:lnTo>
                                      <a:pt x="1" y="24"/>
                                    </a:lnTo>
                                    <a:lnTo>
                                      <a:pt x="7" y="34"/>
                                    </a:lnTo>
                                    <a:lnTo>
                                      <a:pt x="16" y="41"/>
                                    </a:lnTo>
                                    <a:lnTo>
                                      <a:pt x="25" y="47"/>
                                    </a:lnTo>
                                    <a:lnTo>
                                      <a:pt x="34" y="53"/>
                                    </a:lnTo>
                                    <a:close/>
                                  </a:path>
                                </a:pathLst>
                              </a:custGeom>
                              <a:solidFill>
                                <a:srgbClr val="A000A0"/>
                              </a:solidFill>
                              <a:ln w="9525">
                                <a:noFill/>
                                <a:round/>
                                <a:headEnd/>
                                <a:tailEnd/>
                              </a:ln>
                            </p:spPr>
                            <p:txBody>
                              <a:bodyPr/>
                              <a:lstStyle/>
                              <a:p>
                                <a:endParaRPr lang="cs-CZ"/>
                              </a:p>
                            </p:txBody>
                          </p:sp>
                          <p:sp>
                            <p:nvSpPr>
                              <p:cNvPr id="1336" name="Freeform 61"/>
                              <p:cNvSpPr>
                                <a:spLocks/>
                              </p:cNvSpPr>
                              <p:nvPr/>
                            </p:nvSpPr>
                            <p:spPr bwMode="auto">
                              <a:xfrm>
                                <a:off x="2260" y="1697"/>
                                <a:ext cx="12" cy="13"/>
                              </a:xfrm>
                              <a:custGeom>
                                <a:avLst/>
                                <a:gdLst>
                                  <a:gd name="T0" fmla="*/ 0 w 57"/>
                                  <a:gd name="T1" fmla="*/ 0 h 65"/>
                                  <a:gd name="T2" fmla="*/ 0 w 57"/>
                                  <a:gd name="T3" fmla="*/ 1 h 65"/>
                                  <a:gd name="T4" fmla="*/ 0 w 57"/>
                                  <a:gd name="T5" fmla="*/ 1 h 65"/>
                                  <a:gd name="T6" fmla="*/ 0 w 57"/>
                                  <a:gd name="T7" fmla="*/ 0 h 65"/>
                                  <a:gd name="T8" fmla="*/ 1 w 57"/>
                                  <a:gd name="T9" fmla="*/ 0 h 65"/>
                                  <a:gd name="T10" fmla="*/ 1 w 57"/>
                                  <a:gd name="T11" fmla="*/ 0 h 65"/>
                                  <a:gd name="T12" fmla="*/ 0 w 57"/>
                                  <a:gd name="T13" fmla="*/ 0 h 65"/>
                                  <a:gd name="T14" fmla="*/ 0 w 57"/>
                                  <a:gd name="T15" fmla="*/ 0 h 65"/>
                                  <a:gd name="T16" fmla="*/ 0 w 57"/>
                                  <a:gd name="T17" fmla="*/ 0 h 65"/>
                                  <a:gd name="T18" fmla="*/ 0 w 57"/>
                                  <a:gd name="T19" fmla="*/ 0 h 65"/>
                                  <a:gd name="T20" fmla="*/ 0 w 57"/>
                                  <a:gd name="T21" fmla="*/ 0 h 65"/>
                                  <a:gd name="T22" fmla="*/ 0 w 57"/>
                                  <a:gd name="T23" fmla="*/ 0 h 65"/>
                                  <a:gd name="T24" fmla="*/ 0 w 57"/>
                                  <a:gd name="T25" fmla="*/ 0 h 65"/>
                                  <a:gd name="T26" fmla="*/ 0 w 57"/>
                                  <a:gd name="T27" fmla="*/ 0 h 65"/>
                                  <a:gd name="T28" fmla="*/ 0 w 57"/>
                                  <a:gd name="T29" fmla="*/ 0 h 65"/>
                                  <a:gd name="T30" fmla="*/ 0 w 57"/>
                                  <a:gd name="T31" fmla="*/ 0 h 65"/>
                                  <a:gd name="T32" fmla="*/ 0 w 57"/>
                                  <a:gd name="T33" fmla="*/ 0 h 65"/>
                                  <a:gd name="T34" fmla="*/ 0 w 57"/>
                                  <a:gd name="T35" fmla="*/ 0 h 65"/>
                                  <a:gd name="T36" fmla="*/ 0 w 57"/>
                                  <a:gd name="T37" fmla="*/ 0 h 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65"/>
                                  <a:gd name="T59" fmla="*/ 57 w 57"/>
                                  <a:gd name="T60" fmla="*/ 65 h 6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65">
                                    <a:moveTo>
                                      <a:pt x="24" y="61"/>
                                    </a:moveTo>
                                    <a:lnTo>
                                      <a:pt x="35" y="65"/>
                                    </a:lnTo>
                                    <a:lnTo>
                                      <a:pt x="45" y="64"/>
                                    </a:lnTo>
                                    <a:lnTo>
                                      <a:pt x="52" y="59"/>
                                    </a:lnTo>
                                    <a:lnTo>
                                      <a:pt x="57" y="48"/>
                                    </a:lnTo>
                                    <a:lnTo>
                                      <a:pt x="55" y="34"/>
                                    </a:lnTo>
                                    <a:lnTo>
                                      <a:pt x="52" y="23"/>
                                    </a:lnTo>
                                    <a:lnTo>
                                      <a:pt x="46" y="14"/>
                                    </a:lnTo>
                                    <a:lnTo>
                                      <a:pt x="40" y="6"/>
                                    </a:lnTo>
                                    <a:lnTo>
                                      <a:pt x="29" y="1"/>
                                    </a:lnTo>
                                    <a:lnTo>
                                      <a:pt x="21" y="0"/>
                                    </a:lnTo>
                                    <a:lnTo>
                                      <a:pt x="11" y="2"/>
                                    </a:lnTo>
                                    <a:lnTo>
                                      <a:pt x="3" y="7"/>
                                    </a:lnTo>
                                    <a:lnTo>
                                      <a:pt x="0" y="15"/>
                                    </a:lnTo>
                                    <a:lnTo>
                                      <a:pt x="1" y="24"/>
                                    </a:lnTo>
                                    <a:lnTo>
                                      <a:pt x="3" y="34"/>
                                    </a:lnTo>
                                    <a:lnTo>
                                      <a:pt x="9" y="44"/>
                                    </a:lnTo>
                                    <a:lnTo>
                                      <a:pt x="17" y="53"/>
                                    </a:lnTo>
                                    <a:lnTo>
                                      <a:pt x="24" y="61"/>
                                    </a:lnTo>
                                    <a:close/>
                                  </a:path>
                                </a:pathLst>
                              </a:custGeom>
                              <a:solidFill>
                                <a:srgbClr val="A000A0"/>
                              </a:solidFill>
                              <a:ln w="9525">
                                <a:noFill/>
                                <a:round/>
                                <a:headEnd/>
                                <a:tailEnd/>
                              </a:ln>
                            </p:spPr>
                            <p:txBody>
                              <a:bodyPr/>
                              <a:lstStyle/>
                              <a:p>
                                <a:endParaRPr lang="cs-CZ"/>
                              </a:p>
                            </p:txBody>
                          </p:sp>
                        </p:grpSp>
                      </p:grpSp>
                      <p:grpSp>
                        <p:nvGrpSpPr>
                          <p:cNvPr id="29" name="Group 62"/>
                          <p:cNvGrpSpPr>
                            <a:grpSpLocks/>
                          </p:cNvGrpSpPr>
                          <p:nvPr/>
                        </p:nvGrpSpPr>
                        <p:grpSpPr bwMode="auto">
                          <a:xfrm>
                            <a:off x="2223" y="1728"/>
                            <a:ext cx="82" cy="131"/>
                            <a:chOff x="2223" y="1728"/>
                            <a:chExt cx="82" cy="131"/>
                          </a:xfrm>
                        </p:grpSpPr>
                        <p:sp>
                          <p:nvSpPr>
                            <p:cNvPr id="1328" name="Freeform 63"/>
                            <p:cNvSpPr>
                              <a:spLocks/>
                            </p:cNvSpPr>
                            <p:nvPr/>
                          </p:nvSpPr>
                          <p:spPr bwMode="auto">
                            <a:xfrm>
                              <a:off x="2259" y="1729"/>
                              <a:ext cx="46" cy="82"/>
                            </a:xfrm>
                            <a:custGeom>
                              <a:avLst/>
                              <a:gdLst>
                                <a:gd name="T0" fmla="*/ 0 w 229"/>
                                <a:gd name="T1" fmla="*/ 0 h 410"/>
                                <a:gd name="T2" fmla="*/ 0 w 229"/>
                                <a:gd name="T3" fmla="*/ 0 h 410"/>
                                <a:gd name="T4" fmla="*/ 0 w 229"/>
                                <a:gd name="T5" fmla="*/ 1 h 410"/>
                                <a:gd name="T6" fmla="*/ 0 w 229"/>
                                <a:gd name="T7" fmla="*/ 1 h 410"/>
                                <a:gd name="T8" fmla="*/ 0 w 229"/>
                                <a:gd name="T9" fmla="*/ 1 h 410"/>
                                <a:gd name="T10" fmla="*/ 0 w 229"/>
                                <a:gd name="T11" fmla="*/ 1 h 410"/>
                                <a:gd name="T12" fmla="*/ 0 w 229"/>
                                <a:gd name="T13" fmla="*/ 2 h 410"/>
                                <a:gd name="T14" fmla="*/ 0 w 229"/>
                                <a:gd name="T15" fmla="*/ 2 h 410"/>
                                <a:gd name="T16" fmla="*/ 0 w 229"/>
                                <a:gd name="T17" fmla="*/ 2 h 410"/>
                                <a:gd name="T18" fmla="*/ 1 w 229"/>
                                <a:gd name="T19" fmla="*/ 2 h 410"/>
                                <a:gd name="T20" fmla="*/ 1 w 229"/>
                                <a:gd name="T21" fmla="*/ 2 h 410"/>
                                <a:gd name="T22" fmla="*/ 1 w 229"/>
                                <a:gd name="T23" fmla="*/ 3 h 410"/>
                                <a:gd name="T24" fmla="*/ 1 w 229"/>
                                <a:gd name="T25" fmla="*/ 3 h 410"/>
                                <a:gd name="T26" fmla="*/ 2 w 229"/>
                                <a:gd name="T27" fmla="*/ 3 h 410"/>
                                <a:gd name="T28" fmla="*/ 2 w 229"/>
                                <a:gd name="T29" fmla="*/ 3 h 410"/>
                                <a:gd name="T30" fmla="*/ 2 w 229"/>
                                <a:gd name="T31" fmla="*/ 3 h 41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9"/>
                                <a:gd name="T49" fmla="*/ 0 h 410"/>
                                <a:gd name="T50" fmla="*/ 229 w 229"/>
                                <a:gd name="T51" fmla="*/ 410 h 41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9" h="410">
                                  <a:moveTo>
                                    <a:pt x="27" y="0"/>
                                  </a:moveTo>
                                  <a:lnTo>
                                    <a:pt x="17" y="28"/>
                                  </a:lnTo>
                                  <a:lnTo>
                                    <a:pt x="8" y="64"/>
                                  </a:lnTo>
                                  <a:lnTo>
                                    <a:pt x="3" y="103"/>
                                  </a:lnTo>
                                  <a:lnTo>
                                    <a:pt x="0" y="137"/>
                                  </a:lnTo>
                                  <a:lnTo>
                                    <a:pt x="5" y="166"/>
                                  </a:lnTo>
                                  <a:lnTo>
                                    <a:pt x="14" y="190"/>
                                  </a:lnTo>
                                  <a:lnTo>
                                    <a:pt x="30" y="215"/>
                                  </a:lnTo>
                                  <a:lnTo>
                                    <a:pt x="52" y="245"/>
                                  </a:lnTo>
                                  <a:lnTo>
                                    <a:pt x="82" y="272"/>
                                  </a:lnTo>
                                  <a:lnTo>
                                    <a:pt x="122" y="304"/>
                                  </a:lnTo>
                                  <a:lnTo>
                                    <a:pt x="152" y="329"/>
                                  </a:lnTo>
                                  <a:lnTo>
                                    <a:pt x="176" y="347"/>
                                  </a:lnTo>
                                  <a:lnTo>
                                    <a:pt x="192" y="366"/>
                                  </a:lnTo>
                                  <a:lnTo>
                                    <a:pt x="213" y="389"/>
                                  </a:lnTo>
                                  <a:lnTo>
                                    <a:pt x="229" y="410"/>
                                  </a:lnTo>
                                </a:path>
                              </a:pathLst>
                            </a:custGeom>
                            <a:noFill/>
                            <a:ln w="4763">
                              <a:solidFill>
                                <a:srgbClr val="FFC0C0"/>
                              </a:solidFill>
                              <a:round/>
                              <a:headEnd/>
                              <a:tailEnd/>
                            </a:ln>
                          </p:spPr>
                          <p:txBody>
                            <a:bodyPr/>
                            <a:lstStyle/>
                            <a:p>
                              <a:endParaRPr lang="cs-CZ"/>
                            </a:p>
                          </p:txBody>
                        </p:sp>
                        <p:sp>
                          <p:nvSpPr>
                            <p:cNvPr id="1329" name="Freeform 64"/>
                            <p:cNvSpPr>
                              <a:spLocks/>
                            </p:cNvSpPr>
                            <p:nvPr/>
                          </p:nvSpPr>
                          <p:spPr bwMode="auto">
                            <a:xfrm>
                              <a:off x="2223" y="1756"/>
                              <a:ext cx="44" cy="78"/>
                            </a:xfrm>
                            <a:custGeom>
                              <a:avLst/>
                              <a:gdLst>
                                <a:gd name="T0" fmla="*/ 0 w 216"/>
                                <a:gd name="T1" fmla="*/ 0 h 391"/>
                                <a:gd name="T2" fmla="*/ 0 w 216"/>
                                <a:gd name="T3" fmla="*/ 0 h 391"/>
                                <a:gd name="T4" fmla="*/ 0 w 216"/>
                                <a:gd name="T5" fmla="*/ 0 h 391"/>
                                <a:gd name="T6" fmla="*/ 1 w 216"/>
                                <a:gd name="T7" fmla="*/ 0 h 391"/>
                                <a:gd name="T8" fmla="*/ 1 w 216"/>
                                <a:gd name="T9" fmla="*/ 0 h 391"/>
                                <a:gd name="T10" fmla="*/ 1 w 216"/>
                                <a:gd name="T11" fmla="*/ 0 h 391"/>
                                <a:gd name="T12" fmla="*/ 1 w 216"/>
                                <a:gd name="T13" fmla="*/ 1 h 391"/>
                                <a:gd name="T14" fmla="*/ 1 w 216"/>
                                <a:gd name="T15" fmla="*/ 1 h 391"/>
                                <a:gd name="T16" fmla="*/ 1 w 216"/>
                                <a:gd name="T17" fmla="*/ 1 h 391"/>
                                <a:gd name="T18" fmla="*/ 1 w 216"/>
                                <a:gd name="T19" fmla="*/ 1 h 391"/>
                                <a:gd name="T20" fmla="*/ 1 w 216"/>
                                <a:gd name="T21" fmla="*/ 1 h 391"/>
                                <a:gd name="T22" fmla="*/ 1 w 216"/>
                                <a:gd name="T23" fmla="*/ 2 h 391"/>
                                <a:gd name="T24" fmla="*/ 1 w 216"/>
                                <a:gd name="T25" fmla="*/ 2 h 391"/>
                                <a:gd name="T26" fmla="*/ 2 w 216"/>
                                <a:gd name="T27" fmla="*/ 3 h 391"/>
                                <a:gd name="T28" fmla="*/ 2 w 216"/>
                                <a:gd name="T29" fmla="*/ 3 h 391"/>
                                <a:gd name="T30" fmla="*/ 2 w 216"/>
                                <a:gd name="T31" fmla="*/ 3 h 391"/>
                                <a:gd name="T32" fmla="*/ 2 w 216"/>
                                <a:gd name="T33" fmla="*/ 3 h 391"/>
                                <a:gd name="T34" fmla="*/ 2 w 216"/>
                                <a:gd name="T35" fmla="*/ 3 h 39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6"/>
                                <a:gd name="T55" fmla="*/ 0 h 391"/>
                                <a:gd name="T56" fmla="*/ 216 w 216"/>
                                <a:gd name="T57" fmla="*/ 391 h 39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6" h="391">
                                  <a:moveTo>
                                    <a:pt x="0" y="0"/>
                                  </a:moveTo>
                                  <a:lnTo>
                                    <a:pt x="24" y="4"/>
                                  </a:lnTo>
                                  <a:lnTo>
                                    <a:pt x="47" y="9"/>
                                  </a:lnTo>
                                  <a:lnTo>
                                    <a:pt x="73" y="18"/>
                                  </a:lnTo>
                                  <a:lnTo>
                                    <a:pt x="93" y="29"/>
                                  </a:lnTo>
                                  <a:lnTo>
                                    <a:pt x="112" y="41"/>
                                  </a:lnTo>
                                  <a:lnTo>
                                    <a:pt x="128" y="65"/>
                                  </a:lnTo>
                                  <a:lnTo>
                                    <a:pt x="142" y="87"/>
                                  </a:lnTo>
                                  <a:lnTo>
                                    <a:pt x="152" y="114"/>
                                  </a:lnTo>
                                  <a:lnTo>
                                    <a:pt x="162" y="146"/>
                                  </a:lnTo>
                                  <a:lnTo>
                                    <a:pt x="171" y="182"/>
                                  </a:lnTo>
                                  <a:lnTo>
                                    <a:pt x="174" y="222"/>
                                  </a:lnTo>
                                  <a:lnTo>
                                    <a:pt x="177" y="276"/>
                                  </a:lnTo>
                                  <a:lnTo>
                                    <a:pt x="180" y="314"/>
                                  </a:lnTo>
                                  <a:lnTo>
                                    <a:pt x="188" y="347"/>
                                  </a:lnTo>
                                  <a:lnTo>
                                    <a:pt x="201" y="372"/>
                                  </a:lnTo>
                                  <a:lnTo>
                                    <a:pt x="216" y="391"/>
                                  </a:lnTo>
                                  <a:lnTo>
                                    <a:pt x="214" y="390"/>
                                  </a:lnTo>
                                </a:path>
                              </a:pathLst>
                            </a:custGeom>
                            <a:noFill/>
                            <a:ln w="4763">
                              <a:solidFill>
                                <a:srgbClr val="FFC0C0"/>
                              </a:solidFill>
                              <a:round/>
                              <a:headEnd/>
                              <a:tailEnd/>
                            </a:ln>
                          </p:spPr>
                          <p:txBody>
                            <a:bodyPr/>
                            <a:lstStyle/>
                            <a:p>
                              <a:endParaRPr lang="cs-CZ"/>
                            </a:p>
                          </p:txBody>
                        </p:sp>
                        <p:sp>
                          <p:nvSpPr>
                            <p:cNvPr id="1330" name="Freeform 65"/>
                            <p:cNvSpPr>
                              <a:spLocks/>
                            </p:cNvSpPr>
                            <p:nvPr/>
                          </p:nvSpPr>
                          <p:spPr bwMode="auto">
                            <a:xfrm>
                              <a:off x="2225" y="1728"/>
                              <a:ext cx="74" cy="131"/>
                            </a:xfrm>
                            <a:custGeom>
                              <a:avLst/>
                              <a:gdLst>
                                <a:gd name="T0" fmla="*/ 0 w 371"/>
                                <a:gd name="T1" fmla="*/ 0 h 657"/>
                                <a:gd name="T2" fmla="*/ 0 w 371"/>
                                <a:gd name="T3" fmla="*/ 0 h 657"/>
                                <a:gd name="T4" fmla="*/ 0 w 371"/>
                                <a:gd name="T5" fmla="*/ 0 h 657"/>
                                <a:gd name="T6" fmla="*/ 1 w 371"/>
                                <a:gd name="T7" fmla="*/ 1 h 657"/>
                                <a:gd name="T8" fmla="*/ 1 w 371"/>
                                <a:gd name="T9" fmla="*/ 1 h 657"/>
                                <a:gd name="T10" fmla="*/ 1 w 371"/>
                                <a:gd name="T11" fmla="*/ 1 h 657"/>
                                <a:gd name="T12" fmla="*/ 1 w 371"/>
                                <a:gd name="T13" fmla="*/ 2 h 657"/>
                                <a:gd name="T14" fmla="*/ 1 w 371"/>
                                <a:gd name="T15" fmla="*/ 2 h 657"/>
                                <a:gd name="T16" fmla="*/ 2 w 371"/>
                                <a:gd name="T17" fmla="*/ 2 h 657"/>
                                <a:gd name="T18" fmla="*/ 2 w 371"/>
                                <a:gd name="T19" fmla="*/ 2 h 657"/>
                                <a:gd name="T20" fmla="*/ 2 w 371"/>
                                <a:gd name="T21" fmla="*/ 3 h 657"/>
                                <a:gd name="T22" fmla="*/ 2 w 371"/>
                                <a:gd name="T23" fmla="*/ 3 h 657"/>
                                <a:gd name="T24" fmla="*/ 2 w 371"/>
                                <a:gd name="T25" fmla="*/ 4 h 657"/>
                                <a:gd name="T26" fmla="*/ 2 w 371"/>
                                <a:gd name="T27" fmla="*/ 4 h 657"/>
                                <a:gd name="T28" fmla="*/ 2 w 371"/>
                                <a:gd name="T29" fmla="*/ 4 h 657"/>
                                <a:gd name="T30" fmla="*/ 2 w 371"/>
                                <a:gd name="T31" fmla="*/ 5 h 657"/>
                                <a:gd name="T32" fmla="*/ 3 w 371"/>
                                <a:gd name="T33" fmla="*/ 5 h 657"/>
                                <a:gd name="T34" fmla="*/ 3 w 371"/>
                                <a:gd name="T35" fmla="*/ 5 h 6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71"/>
                                <a:gd name="T55" fmla="*/ 0 h 657"/>
                                <a:gd name="T56" fmla="*/ 371 w 371"/>
                                <a:gd name="T57" fmla="*/ 657 h 6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71" h="657">
                                  <a:moveTo>
                                    <a:pt x="0" y="0"/>
                                  </a:moveTo>
                                  <a:lnTo>
                                    <a:pt x="26" y="25"/>
                                  </a:lnTo>
                                  <a:lnTo>
                                    <a:pt x="60" y="56"/>
                                  </a:lnTo>
                                  <a:lnTo>
                                    <a:pt x="84" y="86"/>
                                  </a:lnTo>
                                  <a:lnTo>
                                    <a:pt x="108" y="120"/>
                                  </a:lnTo>
                                  <a:lnTo>
                                    <a:pt x="132" y="159"/>
                                  </a:lnTo>
                                  <a:lnTo>
                                    <a:pt x="154" y="196"/>
                                  </a:lnTo>
                                  <a:lnTo>
                                    <a:pt x="176" y="236"/>
                                  </a:lnTo>
                                  <a:lnTo>
                                    <a:pt x="195" y="272"/>
                                  </a:lnTo>
                                  <a:lnTo>
                                    <a:pt x="213" y="313"/>
                                  </a:lnTo>
                                  <a:lnTo>
                                    <a:pt x="230" y="357"/>
                                  </a:lnTo>
                                  <a:lnTo>
                                    <a:pt x="247" y="409"/>
                                  </a:lnTo>
                                  <a:lnTo>
                                    <a:pt x="261" y="452"/>
                                  </a:lnTo>
                                  <a:lnTo>
                                    <a:pt x="277" y="496"/>
                                  </a:lnTo>
                                  <a:lnTo>
                                    <a:pt x="292" y="533"/>
                                  </a:lnTo>
                                  <a:lnTo>
                                    <a:pt x="312" y="577"/>
                                  </a:lnTo>
                                  <a:lnTo>
                                    <a:pt x="338" y="616"/>
                                  </a:lnTo>
                                  <a:lnTo>
                                    <a:pt x="371" y="657"/>
                                  </a:lnTo>
                                </a:path>
                              </a:pathLst>
                            </a:custGeom>
                            <a:noFill/>
                            <a:ln w="4763">
                              <a:solidFill>
                                <a:srgbClr val="FFC0C0"/>
                              </a:solidFill>
                              <a:round/>
                              <a:headEnd/>
                              <a:tailEnd/>
                            </a:ln>
                          </p:spPr>
                          <p:txBody>
                            <a:bodyPr/>
                            <a:lstStyle/>
                            <a:p>
                              <a:endParaRPr lang="cs-CZ"/>
                            </a:p>
                          </p:txBody>
                        </p:sp>
                      </p:grpSp>
                    </p:grpSp>
                    <p:grpSp>
                      <p:nvGrpSpPr>
                        <p:cNvPr id="30" name="Group 66"/>
                        <p:cNvGrpSpPr>
                          <a:grpSpLocks/>
                        </p:cNvGrpSpPr>
                        <p:nvPr/>
                      </p:nvGrpSpPr>
                      <p:grpSpPr bwMode="auto">
                        <a:xfrm>
                          <a:off x="2045" y="1723"/>
                          <a:ext cx="244" cy="215"/>
                          <a:chOff x="2045" y="1723"/>
                          <a:chExt cx="244" cy="215"/>
                        </a:xfrm>
                      </p:grpSpPr>
                      <p:grpSp>
                        <p:nvGrpSpPr>
                          <p:cNvPr id="31" name="Group 67"/>
                          <p:cNvGrpSpPr>
                            <a:grpSpLocks/>
                          </p:cNvGrpSpPr>
                          <p:nvPr/>
                        </p:nvGrpSpPr>
                        <p:grpSpPr bwMode="auto">
                          <a:xfrm>
                            <a:off x="2045" y="1723"/>
                            <a:ext cx="244" cy="215"/>
                            <a:chOff x="2045" y="1723"/>
                            <a:chExt cx="244" cy="215"/>
                          </a:xfrm>
                        </p:grpSpPr>
                        <p:grpSp>
                          <p:nvGrpSpPr>
                            <p:cNvPr id="1024" name="Group 68"/>
                            <p:cNvGrpSpPr>
                              <a:grpSpLocks/>
                            </p:cNvGrpSpPr>
                            <p:nvPr/>
                          </p:nvGrpSpPr>
                          <p:grpSpPr bwMode="auto">
                            <a:xfrm>
                              <a:off x="2045" y="1723"/>
                              <a:ext cx="244" cy="215"/>
                              <a:chOff x="2045" y="1723"/>
                              <a:chExt cx="244" cy="215"/>
                            </a:xfrm>
                          </p:grpSpPr>
                          <p:grpSp>
                            <p:nvGrpSpPr>
                              <p:cNvPr id="1025" name="Group 69"/>
                              <p:cNvGrpSpPr>
                                <a:grpSpLocks/>
                              </p:cNvGrpSpPr>
                              <p:nvPr/>
                            </p:nvGrpSpPr>
                            <p:grpSpPr bwMode="auto">
                              <a:xfrm>
                                <a:off x="2045" y="1723"/>
                                <a:ext cx="244" cy="215"/>
                                <a:chOff x="2045" y="1723"/>
                                <a:chExt cx="244" cy="215"/>
                              </a:xfrm>
                            </p:grpSpPr>
                            <p:grpSp>
                              <p:nvGrpSpPr>
                                <p:cNvPr id="1029" name="Group 70"/>
                                <p:cNvGrpSpPr>
                                  <a:grpSpLocks/>
                                </p:cNvGrpSpPr>
                                <p:nvPr/>
                              </p:nvGrpSpPr>
                              <p:grpSpPr bwMode="auto">
                                <a:xfrm>
                                  <a:off x="2045" y="1723"/>
                                  <a:ext cx="244" cy="215"/>
                                  <a:chOff x="2045" y="1723"/>
                                  <a:chExt cx="244" cy="215"/>
                                </a:xfrm>
                              </p:grpSpPr>
                              <p:sp>
                                <p:nvSpPr>
                                  <p:cNvPr id="1322" name="Freeform 71"/>
                                  <p:cNvSpPr>
                                    <a:spLocks/>
                                  </p:cNvSpPr>
                                  <p:nvPr/>
                                </p:nvSpPr>
                                <p:spPr bwMode="auto">
                                  <a:xfrm>
                                    <a:off x="2045" y="1723"/>
                                    <a:ext cx="244" cy="215"/>
                                  </a:xfrm>
                                  <a:custGeom>
                                    <a:avLst/>
                                    <a:gdLst>
                                      <a:gd name="T0" fmla="*/ 1 w 1224"/>
                                      <a:gd name="T1" fmla="*/ 0 h 1076"/>
                                      <a:gd name="T2" fmla="*/ 2 w 1224"/>
                                      <a:gd name="T3" fmla="*/ 0 h 1076"/>
                                      <a:gd name="T4" fmla="*/ 2 w 1224"/>
                                      <a:gd name="T5" fmla="*/ 0 h 1076"/>
                                      <a:gd name="T6" fmla="*/ 3 w 1224"/>
                                      <a:gd name="T7" fmla="*/ 0 h 1076"/>
                                      <a:gd name="T8" fmla="*/ 4 w 1224"/>
                                      <a:gd name="T9" fmla="*/ 0 h 1076"/>
                                      <a:gd name="T10" fmla="*/ 4 w 1224"/>
                                      <a:gd name="T11" fmla="*/ 1 h 1076"/>
                                      <a:gd name="T12" fmla="*/ 5 w 1224"/>
                                      <a:gd name="T13" fmla="*/ 2 h 1076"/>
                                      <a:gd name="T14" fmla="*/ 5 w 1224"/>
                                      <a:gd name="T15" fmla="*/ 2 h 1076"/>
                                      <a:gd name="T16" fmla="*/ 5 w 1224"/>
                                      <a:gd name="T17" fmla="*/ 3 h 1076"/>
                                      <a:gd name="T18" fmla="*/ 5 w 1224"/>
                                      <a:gd name="T19" fmla="*/ 3 h 1076"/>
                                      <a:gd name="T20" fmla="*/ 5 w 1224"/>
                                      <a:gd name="T21" fmla="*/ 3 h 1076"/>
                                      <a:gd name="T22" fmla="*/ 4 w 1224"/>
                                      <a:gd name="T23" fmla="*/ 4 h 1076"/>
                                      <a:gd name="T24" fmla="*/ 4 w 1224"/>
                                      <a:gd name="T25" fmla="*/ 4 h 1076"/>
                                      <a:gd name="T26" fmla="*/ 4 w 1224"/>
                                      <a:gd name="T27" fmla="*/ 4 h 1076"/>
                                      <a:gd name="T28" fmla="*/ 4 w 1224"/>
                                      <a:gd name="T29" fmla="*/ 4 h 1076"/>
                                      <a:gd name="T30" fmla="*/ 5 w 1224"/>
                                      <a:gd name="T31" fmla="*/ 4 h 1076"/>
                                      <a:gd name="T32" fmla="*/ 5 w 1224"/>
                                      <a:gd name="T33" fmla="*/ 4 h 1076"/>
                                      <a:gd name="T34" fmla="*/ 5 w 1224"/>
                                      <a:gd name="T35" fmla="*/ 3 h 1076"/>
                                      <a:gd name="T36" fmla="*/ 5 w 1224"/>
                                      <a:gd name="T37" fmla="*/ 3 h 1076"/>
                                      <a:gd name="T38" fmla="*/ 6 w 1224"/>
                                      <a:gd name="T39" fmla="*/ 3 h 1076"/>
                                      <a:gd name="T40" fmla="*/ 6 w 1224"/>
                                      <a:gd name="T41" fmla="*/ 3 h 1076"/>
                                      <a:gd name="T42" fmla="*/ 6 w 1224"/>
                                      <a:gd name="T43" fmla="*/ 4 h 1076"/>
                                      <a:gd name="T44" fmla="*/ 7 w 1224"/>
                                      <a:gd name="T45" fmla="*/ 5 h 1076"/>
                                      <a:gd name="T46" fmla="*/ 7 w 1224"/>
                                      <a:gd name="T47" fmla="*/ 6 h 1076"/>
                                      <a:gd name="T48" fmla="*/ 8 w 1224"/>
                                      <a:gd name="T49" fmla="*/ 7 h 1076"/>
                                      <a:gd name="T50" fmla="*/ 8 w 1224"/>
                                      <a:gd name="T51" fmla="*/ 7 h 1076"/>
                                      <a:gd name="T52" fmla="*/ 9 w 1224"/>
                                      <a:gd name="T53" fmla="*/ 8 h 1076"/>
                                      <a:gd name="T54" fmla="*/ 10 w 1224"/>
                                      <a:gd name="T55" fmla="*/ 8 h 1076"/>
                                      <a:gd name="T56" fmla="*/ 10 w 1224"/>
                                      <a:gd name="T57" fmla="*/ 8 h 1076"/>
                                      <a:gd name="T58" fmla="*/ 10 w 1224"/>
                                      <a:gd name="T59" fmla="*/ 9 h 1076"/>
                                      <a:gd name="T60" fmla="*/ 9 w 1224"/>
                                      <a:gd name="T61" fmla="*/ 9 h 1076"/>
                                      <a:gd name="T62" fmla="*/ 8 w 1224"/>
                                      <a:gd name="T63" fmla="*/ 9 h 1076"/>
                                      <a:gd name="T64" fmla="*/ 8 w 1224"/>
                                      <a:gd name="T65" fmla="*/ 8 h 1076"/>
                                      <a:gd name="T66" fmla="*/ 7 w 1224"/>
                                      <a:gd name="T67" fmla="*/ 8 h 1076"/>
                                      <a:gd name="T68" fmla="*/ 6 w 1224"/>
                                      <a:gd name="T69" fmla="*/ 8 h 1076"/>
                                      <a:gd name="T70" fmla="*/ 5 w 1224"/>
                                      <a:gd name="T71" fmla="*/ 7 h 1076"/>
                                      <a:gd name="T72" fmla="*/ 4 w 1224"/>
                                      <a:gd name="T73" fmla="*/ 7 h 1076"/>
                                      <a:gd name="T74" fmla="*/ 3 w 1224"/>
                                      <a:gd name="T75" fmla="*/ 6 h 1076"/>
                                      <a:gd name="T76" fmla="*/ 3 w 1224"/>
                                      <a:gd name="T77" fmla="*/ 6 h 1076"/>
                                      <a:gd name="T78" fmla="*/ 2 w 1224"/>
                                      <a:gd name="T79" fmla="*/ 5 h 1076"/>
                                      <a:gd name="T80" fmla="*/ 3 w 1224"/>
                                      <a:gd name="T81" fmla="*/ 5 h 1076"/>
                                      <a:gd name="T82" fmla="*/ 3 w 1224"/>
                                      <a:gd name="T83" fmla="*/ 5 h 1076"/>
                                      <a:gd name="T84" fmla="*/ 3 w 1224"/>
                                      <a:gd name="T85" fmla="*/ 5 h 1076"/>
                                      <a:gd name="T86" fmla="*/ 4 w 1224"/>
                                      <a:gd name="T87" fmla="*/ 5 h 1076"/>
                                      <a:gd name="T88" fmla="*/ 4 w 1224"/>
                                      <a:gd name="T89" fmla="*/ 5 h 1076"/>
                                      <a:gd name="T90" fmla="*/ 4 w 1224"/>
                                      <a:gd name="T91" fmla="*/ 5 h 1076"/>
                                      <a:gd name="T92" fmla="*/ 4 w 1224"/>
                                      <a:gd name="T93" fmla="*/ 5 h 1076"/>
                                      <a:gd name="T94" fmla="*/ 3 w 1224"/>
                                      <a:gd name="T95" fmla="*/ 5 h 1076"/>
                                      <a:gd name="T96" fmla="*/ 3 w 1224"/>
                                      <a:gd name="T97" fmla="*/ 5 h 1076"/>
                                      <a:gd name="T98" fmla="*/ 2 w 1224"/>
                                      <a:gd name="T99" fmla="*/ 5 h 1076"/>
                                      <a:gd name="T100" fmla="*/ 2 w 1224"/>
                                      <a:gd name="T101" fmla="*/ 5 h 1076"/>
                                      <a:gd name="T102" fmla="*/ 1 w 1224"/>
                                      <a:gd name="T103" fmla="*/ 5 h 1076"/>
                                      <a:gd name="T104" fmla="*/ 1 w 1224"/>
                                      <a:gd name="T105" fmla="*/ 4 h 1076"/>
                                      <a:gd name="T106" fmla="*/ 0 w 1224"/>
                                      <a:gd name="T107" fmla="*/ 4 h 1076"/>
                                      <a:gd name="T108" fmla="*/ 0 w 1224"/>
                                      <a:gd name="T109" fmla="*/ 3 h 1076"/>
                                      <a:gd name="T110" fmla="*/ 0 w 1224"/>
                                      <a:gd name="T111" fmla="*/ 3 h 1076"/>
                                      <a:gd name="T112" fmla="*/ 0 w 1224"/>
                                      <a:gd name="T113" fmla="*/ 2 h 1076"/>
                                      <a:gd name="T114" fmla="*/ 1 w 1224"/>
                                      <a:gd name="T115" fmla="*/ 1 h 107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4"/>
                                      <a:gd name="T175" fmla="*/ 0 h 1076"/>
                                      <a:gd name="T176" fmla="*/ 1224 w 1224"/>
                                      <a:gd name="T177" fmla="*/ 1076 h 107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4" h="1076">
                                        <a:moveTo>
                                          <a:pt x="95" y="86"/>
                                        </a:moveTo>
                                        <a:lnTo>
                                          <a:pt x="127" y="60"/>
                                        </a:lnTo>
                                        <a:lnTo>
                                          <a:pt x="158" y="37"/>
                                        </a:lnTo>
                                        <a:lnTo>
                                          <a:pt x="193" y="18"/>
                                        </a:lnTo>
                                        <a:lnTo>
                                          <a:pt x="234" y="6"/>
                                        </a:lnTo>
                                        <a:lnTo>
                                          <a:pt x="269" y="2"/>
                                        </a:lnTo>
                                        <a:lnTo>
                                          <a:pt x="309" y="0"/>
                                        </a:lnTo>
                                        <a:lnTo>
                                          <a:pt x="367" y="5"/>
                                        </a:lnTo>
                                        <a:lnTo>
                                          <a:pt x="424" y="17"/>
                                        </a:lnTo>
                                        <a:lnTo>
                                          <a:pt x="460" y="42"/>
                                        </a:lnTo>
                                        <a:lnTo>
                                          <a:pt x="488" y="77"/>
                                        </a:lnTo>
                                        <a:lnTo>
                                          <a:pt x="512" y="119"/>
                                        </a:lnTo>
                                        <a:lnTo>
                                          <a:pt x="537" y="159"/>
                                        </a:lnTo>
                                        <a:lnTo>
                                          <a:pt x="567" y="193"/>
                                        </a:lnTo>
                                        <a:lnTo>
                                          <a:pt x="593" y="220"/>
                                        </a:lnTo>
                                        <a:lnTo>
                                          <a:pt x="628" y="260"/>
                                        </a:lnTo>
                                        <a:lnTo>
                                          <a:pt x="642" y="297"/>
                                        </a:lnTo>
                                        <a:lnTo>
                                          <a:pt x="646" y="326"/>
                                        </a:lnTo>
                                        <a:lnTo>
                                          <a:pt x="642" y="342"/>
                                        </a:lnTo>
                                        <a:lnTo>
                                          <a:pt x="633" y="370"/>
                                        </a:lnTo>
                                        <a:lnTo>
                                          <a:pt x="618" y="396"/>
                                        </a:lnTo>
                                        <a:lnTo>
                                          <a:pt x="596" y="424"/>
                                        </a:lnTo>
                                        <a:lnTo>
                                          <a:pt x="570" y="461"/>
                                        </a:lnTo>
                                        <a:lnTo>
                                          <a:pt x="546" y="489"/>
                                        </a:lnTo>
                                        <a:lnTo>
                                          <a:pt x="527" y="520"/>
                                        </a:lnTo>
                                        <a:lnTo>
                                          <a:pt x="519" y="538"/>
                                        </a:lnTo>
                                        <a:lnTo>
                                          <a:pt x="518" y="550"/>
                                        </a:lnTo>
                                        <a:lnTo>
                                          <a:pt x="523" y="559"/>
                                        </a:lnTo>
                                        <a:lnTo>
                                          <a:pt x="533" y="563"/>
                                        </a:lnTo>
                                        <a:lnTo>
                                          <a:pt x="542" y="561"/>
                                        </a:lnTo>
                                        <a:lnTo>
                                          <a:pt x="552" y="552"/>
                                        </a:lnTo>
                                        <a:lnTo>
                                          <a:pt x="565" y="532"/>
                                        </a:lnTo>
                                        <a:lnTo>
                                          <a:pt x="585" y="502"/>
                                        </a:lnTo>
                                        <a:lnTo>
                                          <a:pt x="609" y="470"/>
                                        </a:lnTo>
                                        <a:lnTo>
                                          <a:pt x="631" y="442"/>
                                        </a:lnTo>
                                        <a:lnTo>
                                          <a:pt x="653" y="417"/>
                                        </a:lnTo>
                                        <a:lnTo>
                                          <a:pt x="676" y="395"/>
                                        </a:lnTo>
                                        <a:lnTo>
                                          <a:pt x="687" y="388"/>
                                        </a:lnTo>
                                        <a:lnTo>
                                          <a:pt x="701" y="386"/>
                                        </a:lnTo>
                                        <a:lnTo>
                                          <a:pt x="714" y="390"/>
                                        </a:lnTo>
                                        <a:lnTo>
                                          <a:pt x="722" y="395"/>
                                        </a:lnTo>
                                        <a:lnTo>
                                          <a:pt x="737" y="421"/>
                                        </a:lnTo>
                                        <a:lnTo>
                                          <a:pt x="758" y="467"/>
                                        </a:lnTo>
                                        <a:lnTo>
                                          <a:pt x="781" y="520"/>
                                        </a:lnTo>
                                        <a:lnTo>
                                          <a:pt x="803" y="571"/>
                                        </a:lnTo>
                                        <a:lnTo>
                                          <a:pt x="825" y="614"/>
                                        </a:lnTo>
                                        <a:lnTo>
                                          <a:pt x="863" y="674"/>
                                        </a:lnTo>
                                        <a:lnTo>
                                          <a:pt x="902" y="734"/>
                                        </a:lnTo>
                                        <a:lnTo>
                                          <a:pt x="944" y="793"/>
                                        </a:lnTo>
                                        <a:lnTo>
                                          <a:pt x="983" y="839"/>
                                        </a:lnTo>
                                        <a:lnTo>
                                          <a:pt x="1027" y="874"/>
                                        </a:lnTo>
                                        <a:lnTo>
                                          <a:pt x="1069" y="910"/>
                                        </a:lnTo>
                                        <a:lnTo>
                                          <a:pt x="1108" y="941"/>
                                        </a:lnTo>
                                        <a:lnTo>
                                          <a:pt x="1150" y="972"/>
                                        </a:lnTo>
                                        <a:lnTo>
                                          <a:pt x="1202" y="1009"/>
                                        </a:lnTo>
                                        <a:lnTo>
                                          <a:pt x="1213" y="1021"/>
                                        </a:lnTo>
                                        <a:lnTo>
                                          <a:pt x="1223" y="1035"/>
                                        </a:lnTo>
                                        <a:lnTo>
                                          <a:pt x="1224" y="1045"/>
                                        </a:lnTo>
                                        <a:lnTo>
                                          <a:pt x="1219" y="1059"/>
                                        </a:lnTo>
                                        <a:lnTo>
                                          <a:pt x="1209" y="1067"/>
                                        </a:lnTo>
                                        <a:lnTo>
                                          <a:pt x="1194" y="1072"/>
                                        </a:lnTo>
                                        <a:lnTo>
                                          <a:pt x="1162" y="1075"/>
                                        </a:lnTo>
                                        <a:lnTo>
                                          <a:pt x="1125" y="1076"/>
                                        </a:lnTo>
                                        <a:lnTo>
                                          <a:pt x="1062" y="1071"/>
                                        </a:lnTo>
                                        <a:lnTo>
                                          <a:pt x="1003" y="1063"/>
                                        </a:lnTo>
                                        <a:lnTo>
                                          <a:pt x="951" y="1056"/>
                                        </a:lnTo>
                                        <a:lnTo>
                                          <a:pt x="888" y="1044"/>
                                        </a:lnTo>
                                        <a:lnTo>
                                          <a:pt x="826" y="1026"/>
                                        </a:lnTo>
                                        <a:lnTo>
                                          <a:pt x="778" y="1006"/>
                                        </a:lnTo>
                                        <a:lnTo>
                                          <a:pt x="735" y="981"/>
                                        </a:lnTo>
                                        <a:lnTo>
                                          <a:pt x="670" y="954"/>
                                        </a:lnTo>
                                        <a:lnTo>
                                          <a:pt x="603" y="921"/>
                                        </a:lnTo>
                                        <a:lnTo>
                                          <a:pt x="542" y="890"/>
                                        </a:lnTo>
                                        <a:lnTo>
                                          <a:pt x="496" y="856"/>
                                        </a:lnTo>
                                        <a:lnTo>
                                          <a:pt x="453" y="826"/>
                                        </a:lnTo>
                                        <a:lnTo>
                                          <a:pt x="413" y="796"/>
                                        </a:lnTo>
                                        <a:lnTo>
                                          <a:pt x="373" y="753"/>
                                        </a:lnTo>
                                        <a:lnTo>
                                          <a:pt x="340" y="720"/>
                                        </a:lnTo>
                                        <a:lnTo>
                                          <a:pt x="311" y="689"/>
                                        </a:lnTo>
                                        <a:lnTo>
                                          <a:pt x="306" y="675"/>
                                        </a:lnTo>
                                        <a:lnTo>
                                          <a:pt x="306" y="658"/>
                                        </a:lnTo>
                                        <a:lnTo>
                                          <a:pt x="317" y="641"/>
                                        </a:lnTo>
                                        <a:lnTo>
                                          <a:pt x="335" y="629"/>
                                        </a:lnTo>
                                        <a:lnTo>
                                          <a:pt x="358" y="620"/>
                                        </a:lnTo>
                                        <a:lnTo>
                                          <a:pt x="387" y="616"/>
                                        </a:lnTo>
                                        <a:lnTo>
                                          <a:pt x="421" y="621"/>
                                        </a:lnTo>
                                        <a:lnTo>
                                          <a:pt x="453" y="631"/>
                                        </a:lnTo>
                                        <a:lnTo>
                                          <a:pt x="467" y="635"/>
                                        </a:lnTo>
                                        <a:lnTo>
                                          <a:pt x="478" y="637"/>
                                        </a:lnTo>
                                        <a:lnTo>
                                          <a:pt x="485" y="634"/>
                                        </a:lnTo>
                                        <a:lnTo>
                                          <a:pt x="490" y="626"/>
                                        </a:lnTo>
                                        <a:lnTo>
                                          <a:pt x="488" y="616"/>
                                        </a:lnTo>
                                        <a:lnTo>
                                          <a:pt x="481" y="606"/>
                                        </a:lnTo>
                                        <a:lnTo>
                                          <a:pt x="454" y="593"/>
                                        </a:lnTo>
                                        <a:lnTo>
                                          <a:pt x="425" y="586"/>
                                        </a:lnTo>
                                        <a:lnTo>
                                          <a:pt x="395" y="583"/>
                                        </a:lnTo>
                                        <a:lnTo>
                                          <a:pt x="365" y="589"/>
                                        </a:lnTo>
                                        <a:lnTo>
                                          <a:pt x="327" y="599"/>
                                        </a:lnTo>
                                        <a:lnTo>
                                          <a:pt x="283" y="613"/>
                                        </a:lnTo>
                                        <a:lnTo>
                                          <a:pt x="249" y="623"/>
                                        </a:lnTo>
                                        <a:lnTo>
                                          <a:pt x="222" y="628"/>
                                        </a:lnTo>
                                        <a:lnTo>
                                          <a:pt x="196" y="624"/>
                                        </a:lnTo>
                                        <a:lnTo>
                                          <a:pt x="170" y="616"/>
                                        </a:lnTo>
                                        <a:lnTo>
                                          <a:pt x="142" y="602"/>
                                        </a:lnTo>
                                        <a:lnTo>
                                          <a:pt x="122" y="584"/>
                                        </a:lnTo>
                                        <a:lnTo>
                                          <a:pt x="100" y="561"/>
                                        </a:lnTo>
                                        <a:lnTo>
                                          <a:pt x="72" y="525"/>
                                        </a:lnTo>
                                        <a:lnTo>
                                          <a:pt x="41" y="477"/>
                                        </a:lnTo>
                                        <a:lnTo>
                                          <a:pt x="18" y="431"/>
                                        </a:lnTo>
                                        <a:lnTo>
                                          <a:pt x="3" y="387"/>
                                        </a:lnTo>
                                        <a:lnTo>
                                          <a:pt x="0" y="356"/>
                                        </a:lnTo>
                                        <a:lnTo>
                                          <a:pt x="4" y="327"/>
                                        </a:lnTo>
                                        <a:lnTo>
                                          <a:pt x="13" y="269"/>
                                        </a:lnTo>
                                        <a:lnTo>
                                          <a:pt x="23" y="205"/>
                                        </a:lnTo>
                                        <a:lnTo>
                                          <a:pt x="44" y="153"/>
                                        </a:lnTo>
                                        <a:lnTo>
                                          <a:pt x="69" y="116"/>
                                        </a:lnTo>
                                        <a:lnTo>
                                          <a:pt x="95" y="86"/>
                                        </a:lnTo>
                                        <a:close/>
                                      </a:path>
                                    </a:pathLst>
                                  </a:custGeom>
                                  <a:solidFill>
                                    <a:srgbClr val="FF8080"/>
                                  </a:solidFill>
                                  <a:ln w="9525">
                                    <a:noFill/>
                                    <a:round/>
                                    <a:headEnd/>
                                    <a:tailEnd/>
                                  </a:ln>
                                </p:spPr>
                                <p:txBody>
                                  <a:bodyPr/>
                                  <a:lstStyle/>
                                  <a:p>
                                    <a:endParaRPr lang="cs-CZ"/>
                                  </a:p>
                                </p:txBody>
                              </p:sp>
                              <p:grpSp>
                                <p:nvGrpSpPr>
                                  <p:cNvPr id="1030" name="Group 72"/>
                                  <p:cNvGrpSpPr>
                                    <a:grpSpLocks/>
                                  </p:cNvGrpSpPr>
                                  <p:nvPr/>
                                </p:nvGrpSpPr>
                                <p:grpSpPr bwMode="auto">
                                  <a:xfrm>
                                    <a:off x="2045" y="1723"/>
                                    <a:ext cx="244" cy="215"/>
                                    <a:chOff x="2045" y="1723"/>
                                    <a:chExt cx="244" cy="215"/>
                                  </a:xfrm>
                                </p:grpSpPr>
                                <p:sp>
                                  <p:nvSpPr>
                                    <p:cNvPr id="1324" name="Freeform 73"/>
                                    <p:cNvSpPr>
                                      <a:spLocks/>
                                    </p:cNvSpPr>
                                    <p:nvPr/>
                                  </p:nvSpPr>
                                  <p:spPr bwMode="auto">
                                    <a:xfrm>
                                      <a:off x="2105" y="1800"/>
                                      <a:ext cx="184" cy="138"/>
                                    </a:xfrm>
                                    <a:custGeom>
                                      <a:avLst/>
                                      <a:gdLst>
                                        <a:gd name="T0" fmla="*/ 3 w 919"/>
                                        <a:gd name="T1" fmla="*/ 0 h 689"/>
                                        <a:gd name="T2" fmla="*/ 3 w 919"/>
                                        <a:gd name="T3" fmla="*/ 0 h 689"/>
                                        <a:gd name="T4" fmla="*/ 3 w 919"/>
                                        <a:gd name="T5" fmla="*/ 0 h 689"/>
                                        <a:gd name="T6" fmla="*/ 3 w 919"/>
                                        <a:gd name="T7" fmla="*/ 0 h 689"/>
                                        <a:gd name="T8" fmla="*/ 4 w 919"/>
                                        <a:gd name="T9" fmla="*/ 1 h 689"/>
                                        <a:gd name="T10" fmla="*/ 4 w 919"/>
                                        <a:gd name="T11" fmla="*/ 1 h 689"/>
                                        <a:gd name="T12" fmla="*/ 4 w 919"/>
                                        <a:gd name="T13" fmla="*/ 2 h 689"/>
                                        <a:gd name="T14" fmla="*/ 5 w 919"/>
                                        <a:gd name="T15" fmla="*/ 3 h 689"/>
                                        <a:gd name="T16" fmla="*/ 6 w 919"/>
                                        <a:gd name="T17" fmla="*/ 4 h 689"/>
                                        <a:gd name="T18" fmla="*/ 6 w 919"/>
                                        <a:gd name="T19" fmla="*/ 4 h 689"/>
                                        <a:gd name="T20" fmla="*/ 7 w 919"/>
                                        <a:gd name="T21" fmla="*/ 5 h 689"/>
                                        <a:gd name="T22" fmla="*/ 7 w 919"/>
                                        <a:gd name="T23" fmla="*/ 5 h 689"/>
                                        <a:gd name="T24" fmla="*/ 7 w 919"/>
                                        <a:gd name="T25" fmla="*/ 5 h 689"/>
                                        <a:gd name="T26" fmla="*/ 7 w 919"/>
                                        <a:gd name="T27" fmla="*/ 5 h 689"/>
                                        <a:gd name="T28" fmla="*/ 7 w 919"/>
                                        <a:gd name="T29" fmla="*/ 6 h 689"/>
                                        <a:gd name="T30" fmla="*/ 6 w 919"/>
                                        <a:gd name="T31" fmla="*/ 5 h 689"/>
                                        <a:gd name="T32" fmla="*/ 5 w 919"/>
                                        <a:gd name="T33" fmla="*/ 5 h 689"/>
                                        <a:gd name="T34" fmla="*/ 4 w 919"/>
                                        <a:gd name="T35" fmla="*/ 5 h 689"/>
                                        <a:gd name="T36" fmla="*/ 3 w 919"/>
                                        <a:gd name="T37" fmla="*/ 5 h 689"/>
                                        <a:gd name="T38" fmla="*/ 2 w 919"/>
                                        <a:gd name="T39" fmla="*/ 4 h 689"/>
                                        <a:gd name="T40" fmla="*/ 1 w 919"/>
                                        <a:gd name="T41" fmla="*/ 4 h 689"/>
                                        <a:gd name="T42" fmla="*/ 1 w 919"/>
                                        <a:gd name="T43" fmla="*/ 3 h 689"/>
                                        <a:gd name="T44" fmla="*/ 0 w 919"/>
                                        <a:gd name="T45" fmla="*/ 2 h 689"/>
                                        <a:gd name="T46" fmla="*/ 0 w 919"/>
                                        <a:gd name="T47" fmla="*/ 2 h 689"/>
                                        <a:gd name="T48" fmla="*/ 0 w 919"/>
                                        <a:gd name="T49" fmla="*/ 2 h 689"/>
                                        <a:gd name="T50" fmla="*/ 1 w 919"/>
                                        <a:gd name="T51" fmla="*/ 2 h 689"/>
                                        <a:gd name="T52" fmla="*/ 1 w 919"/>
                                        <a:gd name="T53" fmla="*/ 2 h 689"/>
                                        <a:gd name="T54" fmla="*/ 1 w 919"/>
                                        <a:gd name="T55" fmla="*/ 2 h 689"/>
                                        <a:gd name="T56" fmla="*/ 1 w 919"/>
                                        <a:gd name="T57" fmla="*/ 2 h 689"/>
                                        <a:gd name="T58" fmla="*/ 1 w 919"/>
                                        <a:gd name="T59" fmla="*/ 2 h 689"/>
                                        <a:gd name="T60" fmla="*/ 0 w 919"/>
                                        <a:gd name="T61" fmla="*/ 2 h 689"/>
                                        <a:gd name="T62" fmla="*/ 0 w 919"/>
                                        <a:gd name="T63" fmla="*/ 2 h 689"/>
                                        <a:gd name="T64" fmla="*/ 0 w 919"/>
                                        <a:gd name="T65" fmla="*/ 2 h 689"/>
                                        <a:gd name="T66" fmla="*/ 1 w 919"/>
                                        <a:gd name="T67" fmla="*/ 3 h 689"/>
                                        <a:gd name="T68" fmla="*/ 1 w 919"/>
                                        <a:gd name="T69" fmla="*/ 3 h 689"/>
                                        <a:gd name="T70" fmla="*/ 2 w 919"/>
                                        <a:gd name="T71" fmla="*/ 4 h 689"/>
                                        <a:gd name="T72" fmla="*/ 2 w 919"/>
                                        <a:gd name="T73" fmla="*/ 4 h 689"/>
                                        <a:gd name="T74" fmla="*/ 2 w 919"/>
                                        <a:gd name="T75" fmla="*/ 4 h 689"/>
                                        <a:gd name="T76" fmla="*/ 3 w 919"/>
                                        <a:gd name="T77" fmla="*/ 4 h 689"/>
                                        <a:gd name="T78" fmla="*/ 3 w 919"/>
                                        <a:gd name="T79" fmla="*/ 4 h 689"/>
                                        <a:gd name="T80" fmla="*/ 4 w 919"/>
                                        <a:gd name="T81" fmla="*/ 5 h 689"/>
                                        <a:gd name="T82" fmla="*/ 4 w 919"/>
                                        <a:gd name="T83" fmla="*/ 5 h 689"/>
                                        <a:gd name="T84" fmla="*/ 5 w 919"/>
                                        <a:gd name="T85" fmla="*/ 5 h 689"/>
                                        <a:gd name="T86" fmla="*/ 5 w 919"/>
                                        <a:gd name="T87" fmla="*/ 5 h 689"/>
                                        <a:gd name="T88" fmla="*/ 6 w 919"/>
                                        <a:gd name="T89" fmla="*/ 5 h 689"/>
                                        <a:gd name="T90" fmla="*/ 6 w 919"/>
                                        <a:gd name="T91" fmla="*/ 5 h 689"/>
                                        <a:gd name="T92" fmla="*/ 6 w 919"/>
                                        <a:gd name="T93" fmla="*/ 5 h 689"/>
                                        <a:gd name="T94" fmla="*/ 6 w 919"/>
                                        <a:gd name="T95" fmla="*/ 5 h 689"/>
                                        <a:gd name="T96" fmla="*/ 6 w 919"/>
                                        <a:gd name="T97" fmla="*/ 5 h 689"/>
                                        <a:gd name="T98" fmla="*/ 6 w 919"/>
                                        <a:gd name="T99" fmla="*/ 4 h 689"/>
                                        <a:gd name="T100" fmla="*/ 6 w 919"/>
                                        <a:gd name="T101" fmla="*/ 4 h 689"/>
                                        <a:gd name="T102" fmla="*/ 5 w 919"/>
                                        <a:gd name="T103" fmla="*/ 4 h 689"/>
                                        <a:gd name="T104" fmla="*/ 5 w 919"/>
                                        <a:gd name="T105" fmla="*/ 3 h 689"/>
                                        <a:gd name="T106" fmla="*/ 4 w 919"/>
                                        <a:gd name="T107" fmla="*/ 3 h 689"/>
                                        <a:gd name="T108" fmla="*/ 4 w 919"/>
                                        <a:gd name="T109" fmla="*/ 2 h 689"/>
                                        <a:gd name="T110" fmla="*/ 4 w 919"/>
                                        <a:gd name="T111" fmla="*/ 2 h 689"/>
                                        <a:gd name="T112" fmla="*/ 4 w 919"/>
                                        <a:gd name="T113" fmla="*/ 1 h 689"/>
                                        <a:gd name="T114" fmla="*/ 3 w 919"/>
                                        <a:gd name="T115" fmla="*/ 1 h 689"/>
                                        <a:gd name="T116" fmla="*/ 3 w 919"/>
                                        <a:gd name="T117" fmla="*/ 1 h 689"/>
                                        <a:gd name="T118" fmla="*/ 3 w 919"/>
                                        <a:gd name="T119" fmla="*/ 0 h 689"/>
                                        <a:gd name="T120" fmla="*/ 3 w 919"/>
                                        <a:gd name="T121" fmla="*/ 0 h 689"/>
                                        <a:gd name="T122" fmla="*/ 3 w 919"/>
                                        <a:gd name="T123" fmla="*/ 1 h 689"/>
                                        <a:gd name="T124" fmla="*/ 2 w 919"/>
                                        <a:gd name="T125" fmla="*/ 1 h 6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19"/>
                                        <a:gd name="T190" fmla="*/ 0 h 689"/>
                                        <a:gd name="T191" fmla="*/ 919 w 919"/>
                                        <a:gd name="T192" fmla="*/ 689 h 68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19" h="689">
                                          <a:moveTo>
                                            <a:pt x="304" y="84"/>
                                          </a:moveTo>
                                          <a:lnTo>
                                            <a:pt x="326" y="56"/>
                                          </a:lnTo>
                                          <a:lnTo>
                                            <a:pt x="348" y="31"/>
                                          </a:lnTo>
                                          <a:lnTo>
                                            <a:pt x="371" y="9"/>
                                          </a:lnTo>
                                          <a:lnTo>
                                            <a:pt x="382" y="2"/>
                                          </a:lnTo>
                                          <a:lnTo>
                                            <a:pt x="396" y="0"/>
                                          </a:lnTo>
                                          <a:lnTo>
                                            <a:pt x="409" y="4"/>
                                          </a:lnTo>
                                          <a:lnTo>
                                            <a:pt x="417" y="9"/>
                                          </a:lnTo>
                                          <a:lnTo>
                                            <a:pt x="432" y="35"/>
                                          </a:lnTo>
                                          <a:lnTo>
                                            <a:pt x="453" y="81"/>
                                          </a:lnTo>
                                          <a:lnTo>
                                            <a:pt x="476" y="134"/>
                                          </a:lnTo>
                                          <a:lnTo>
                                            <a:pt x="498" y="184"/>
                                          </a:lnTo>
                                          <a:lnTo>
                                            <a:pt x="519" y="227"/>
                                          </a:lnTo>
                                          <a:lnTo>
                                            <a:pt x="558" y="287"/>
                                          </a:lnTo>
                                          <a:lnTo>
                                            <a:pt x="597" y="347"/>
                                          </a:lnTo>
                                          <a:lnTo>
                                            <a:pt x="640" y="406"/>
                                          </a:lnTo>
                                          <a:lnTo>
                                            <a:pt x="679" y="453"/>
                                          </a:lnTo>
                                          <a:lnTo>
                                            <a:pt x="722" y="488"/>
                                          </a:lnTo>
                                          <a:lnTo>
                                            <a:pt x="764" y="523"/>
                                          </a:lnTo>
                                          <a:lnTo>
                                            <a:pt x="803" y="554"/>
                                          </a:lnTo>
                                          <a:lnTo>
                                            <a:pt x="845" y="585"/>
                                          </a:lnTo>
                                          <a:lnTo>
                                            <a:pt x="897" y="622"/>
                                          </a:lnTo>
                                          <a:lnTo>
                                            <a:pt x="908" y="634"/>
                                          </a:lnTo>
                                          <a:lnTo>
                                            <a:pt x="918" y="648"/>
                                          </a:lnTo>
                                          <a:lnTo>
                                            <a:pt x="919" y="658"/>
                                          </a:lnTo>
                                          <a:lnTo>
                                            <a:pt x="914" y="672"/>
                                          </a:lnTo>
                                          <a:lnTo>
                                            <a:pt x="904" y="680"/>
                                          </a:lnTo>
                                          <a:lnTo>
                                            <a:pt x="889" y="685"/>
                                          </a:lnTo>
                                          <a:lnTo>
                                            <a:pt x="857" y="688"/>
                                          </a:lnTo>
                                          <a:lnTo>
                                            <a:pt x="820" y="689"/>
                                          </a:lnTo>
                                          <a:lnTo>
                                            <a:pt x="757" y="684"/>
                                          </a:lnTo>
                                          <a:lnTo>
                                            <a:pt x="698" y="676"/>
                                          </a:lnTo>
                                          <a:lnTo>
                                            <a:pt x="647" y="669"/>
                                          </a:lnTo>
                                          <a:lnTo>
                                            <a:pt x="583" y="657"/>
                                          </a:lnTo>
                                          <a:lnTo>
                                            <a:pt x="521" y="639"/>
                                          </a:lnTo>
                                          <a:lnTo>
                                            <a:pt x="473" y="619"/>
                                          </a:lnTo>
                                          <a:lnTo>
                                            <a:pt x="429" y="594"/>
                                          </a:lnTo>
                                          <a:lnTo>
                                            <a:pt x="365" y="567"/>
                                          </a:lnTo>
                                          <a:lnTo>
                                            <a:pt x="298" y="534"/>
                                          </a:lnTo>
                                          <a:lnTo>
                                            <a:pt x="237" y="504"/>
                                          </a:lnTo>
                                          <a:lnTo>
                                            <a:pt x="192" y="470"/>
                                          </a:lnTo>
                                          <a:lnTo>
                                            <a:pt x="149" y="440"/>
                                          </a:lnTo>
                                          <a:lnTo>
                                            <a:pt x="109" y="409"/>
                                          </a:lnTo>
                                          <a:lnTo>
                                            <a:pt x="69" y="366"/>
                                          </a:lnTo>
                                          <a:lnTo>
                                            <a:pt x="36" y="333"/>
                                          </a:lnTo>
                                          <a:lnTo>
                                            <a:pt x="7" y="302"/>
                                          </a:lnTo>
                                          <a:lnTo>
                                            <a:pt x="0" y="288"/>
                                          </a:lnTo>
                                          <a:lnTo>
                                            <a:pt x="3" y="271"/>
                                          </a:lnTo>
                                          <a:lnTo>
                                            <a:pt x="13" y="254"/>
                                          </a:lnTo>
                                          <a:lnTo>
                                            <a:pt x="31" y="242"/>
                                          </a:lnTo>
                                          <a:lnTo>
                                            <a:pt x="54" y="233"/>
                                          </a:lnTo>
                                          <a:lnTo>
                                            <a:pt x="83" y="229"/>
                                          </a:lnTo>
                                          <a:lnTo>
                                            <a:pt x="110" y="231"/>
                                          </a:lnTo>
                                          <a:lnTo>
                                            <a:pt x="131" y="236"/>
                                          </a:lnTo>
                                          <a:lnTo>
                                            <a:pt x="156" y="245"/>
                                          </a:lnTo>
                                          <a:lnTo>
                                            <a:pt x="170" y="249"/>
                                          </a:lnTo>
                                          <a:lnTo>
                                            <a:pt x="148" y="249"/>
                                          </a:lnTo>
                                          <a:lnTo>
                                            <a:pt x="126" y="247"/>
                                          </a:lnTo>
                                          <a:lnTo>
                                            <a:pt x="107" y="248"/>
                                          </a:lnTo>
                                          <a:lnTo>
                                            <a:pt x="89" y="251"/>
                                          </a:lnTo>
                                          <a:lnTo>
                                            <a:pt x="73" y="257"/>
                                          </a:lnTo>
                                          <a:lnTo>
                                            <a:pt x="57" y="265"/>
                                          </a:lnTo>
                                          <a:lnTo>
                                            <a:pt x="46" y="277"/>
                                          </a:lnTo>
                                          <a:lnTo>
                                            <a:pt x="40" y="288"/>
                                          </a:lnTo>
                                          <a:lnTo>
                                            <a:pt x="41" y="294"/>
                                          </a:lnTo>
                                          <a:lnTo>
                                            <a:pt x="46" y="302"/>
                                          </a:lnTo>
                                          <a:lnTo>
                                            <a:pt x="56" y="315"/>
                                          </a:lnTo>
                                          <a:lnTo>
                                            <a:pt x="75" y="339"/>
                                          </a:lnTo>
                                          <a:lnTo>
                                            <a:pt x="99" y="368"/>
                                          </a:lnTo>
                                          <a:lnTo>
                                            <a:pt x="128" y="391"/>
                                          </a:lnTo>
                                          <a:lnTo>
                                            <a:pt x="159" y="420"/>
                                          </a:lnTo>
                                          <a:lnTo>
                                            <a:pt x="193" y="445"/>
                                          </a:lnTo>
                                          <a:lnTo>
                                            <a:pt x="219" y="462"/>
                                          </a:lnTo>
                                          <a:lnTo>
                                            <a:pt x="241" y="477"/>
                                          </a:lnTo>
                                          <a:lnTo>
                                            <a:pt x="270" y="493"/>
                                          </a:lnTo>
                                          <a:lnTo>
                                            <a:pt x="292" y="507"/>
                                          </a:lnTo>
                                          <a:lnTo>
                                            <a:pt x="315" y="516"/>
                                          </a:lnTo>
                                          <a:lnTo>
                                            <a:pt x="334" y="520"/>
                                          </a:lnTo>
                                          <a:lnTo>
                                            <a:pt x="355" y="526"/>
                                          </a:lnTo>
                                          <a:lnTo>
                                            <a:pt x="376" y="537"/>
                                          </a:lnTo>
                                          <a:lnTo>
                                            <a:pt x="411" y="554"/>
                                          </a:lnTo>
                                          <a:lnTo>
                                            <a:pt x="448" y="572"/>
                                          </a:lnTo>
                                          <a:lnTo>
                                            <a:pt x="481" y="587"/>
                                          </a:lnTo>
                                          <a:lnTo>
                                            <a:pt x="512" y="604"/>
                                          </a:lnTo>
                                          <a:lnTo>
                                            <a:pt x="543" y="620"/>
                                          </a:lnTo>
                                          <a:lnTo>
                                            <a:pt x="570" y="625"/>
                                          </a:lnTo>
                                          <a:lnTo>
                                            <a:pt x="598" y="633"/>
                                          </a:lnTo>
                                          <a:lnTo>
                                            <a:pt x="628" y="642"/>
                                          </a:lnTo>
                                          <a:lnTo>
                                            <a:pt x="657" y="645"/>
                                          </a:lnTo>
                                          <a:lnTo>
                                            <a:pt x="693" y="649"/>
                                          </a:lnTo>
                                          <a:lnTo>
                                            <a:pt x="730" y="652"/>
                                          </a:lnTo>
                                          <a:lnTo>
                                            <a:pt x="764" y="655"/>
                                          </a:lnTo>
                                          <a:lnTo>
                                            <a:pt x="777" y="653"/>
                                          </a:lnTo>
                                          <a:lnTo>
                                            <a:pt x="791" y="647"/>
                                          </a:lnTo>
                                          <a:lnTo>
                                            <a:pt x="799" y="635"/>
                                          </a:lnTo>
                                          <a:lnTo>
                                            <a:pt x="803" y="621"/>
                                          </a:lnTo>
                                          <a:lnTo>
                                            <a:pt x="801" y="609"/>
                                          </a:lnTo>
                                          <a:lnTo>
                                            <a:pt x="787" y="589"/>
                                          </a:lnTo>
                                          <a:lnTo>
                                            <a:pt x="764" y="562"/>
                                          </a:lnTo>
                                          <a:lnTo>
                                            <a:pt x="739" y="540"/>
                                          </a:lnTo>
                                          <a:lnTo>
                                            <a:pt x="716" y="520"/>
                                          </a:lnTo>
                                          <a:lnTo>
                                            <a:pt x="688" y="502"/>
                                          </a:lnTo>
                                          <a:lnTo>
                                            <a:pt x="661" y="483"/>
                                          </a:lnTo>
                                          <a:lnTo>
                                            <a:pt x="635" y="461"/>
                                          </a:lnTo>
                                          <a:lnTo>
                                            <a:pt x="616" y="437"/>
                                          </a:lnTo>
                                          <a:lnTo>
                                            <a:pt x="597" y="412"/>
                                          </a:lnTo>
                                          <a:lnTo>
                                            <a:pt x="577" y="380"/>
                                          </a:lnTo>
                                          <a:lnTo>
                                            <a:pt x="561" y="355"/>
                                          </a:lnTo>
                                          <a:lnTo>
                                            <a:pt x="545" y="330"/>
                                          </a:lnTo>
                                          <a:lnTo>
                                            <a:pt x="526" y="299"/>
                                          </a:lnTo>
                                          <a:lnTo>
                                            <a:pt x="508" y="268"/>
                                          </a:lnTo>
                                          <a:lnTo>
                                            <a:pt x="493" y="240"/>
                                          </a:lnTo>
                                          <a:lnTo>
                                            <a:pt x="478" y="211"/>
                                          </a:lnTo>
                                          <a:lnTo>
                                            <a:pt x="463" y="181"/>
                                          </a:lnTo>
                                          <a:lnTo>
                                            <a:pt x="449" y="154"/>
                                          </a:lnTo>
                                          <a:lnTo>
                                            <a:pt x="436" y="128"/>
                                          </a:lnTo>
                                          <a:lnTo>
                                            <a:pt x="426" y="99"/>
                                          </a:lnTo>
                                          <a:lnTo>
                                            <a:pt x="419" y="80"/>
                                          </a:lnTo>
                                          <a:lnTo>
                                            <a:pt x="412" y="68"/>
                                          </a:lnTo>
                                          <a:lnTo>
                                            <a:pt x="401" y="59"/>
                                          </a:lnTo>
                                          <a:lnTo>
                                            <a:pt x="389" y="55"/>
                                          </a:lnTo>
                                          <a:lnTo>
                                            <a:pt x="375" y="56"/>
                                          </a:lnTo>
                                          <a:lnTo>
                                            <a:pt x="360" y="61"/>
                                          </a:lnTo>
                                          <a:lnTo>
                                            <a:pt x="344" y="70"/>
                                          </a:lnTo>
                                          <a:lnTo>
                                            <a:pt x="325" y="77"/>
                                          </a:lnTo>
                                          <a:lnTo>
                                            <a:pt x="304" y="84"/>
                                          </a:lnTo>
                                          <a:close/>
                                        </a:path>
                                      </a:pathLst>
                                    </a:custGeom>
                                    <a:solidFill>
                                      <a:srgbClr val="FF4040"/>
                                    </a:solidFill>
                                    <a:ln w="9525">
                                      <a:noFill/>
                                      <a:round/>
                                      <a:headEnd/>
                                      <a:tailEnd/>
                                    </a:ln>
                                  </p:spPr>
                                  <p:txBody>
                                    <a:bodyPr/>
                                    <a:lstStyle/>
                                    <a:p>
                                      <a:endParaRPr lang="cs-CZ"/>
                                    </a:p>
                                  </p:txBody>
                                </p:sp>
                                <p:sp>
                                  <p:nvSpPr>
                                    <p:cNvPr id="1325" name="Freeform 74"/>
                                    <p:cNvSpPr>
                                      <a:spLocks/>
                                    </p:cNvSpPr>
                                    <p:nvPr/>
                                  </p:nvSpPr>
                                  <p:spPr bwMode="auto">
                                    <a:xfrm>
                                      <a:off x="2045" y="1723"/>
                                      <a:ext cx="129" cy="125"/>
                                    </a:xfrm>
                                    <a:custGeom>
                                      <a:avLst/>
                                      <a:gdLst>
                                        <a:gd name="T0" fmla="*/ 1 w 645"/>
                                        <a:gd name="T1" fmla="*/ 0 h 627"/>
                                        <a:gd name="T2" fmla="*/ 2 w 645"/>
                                        <a:gd name="T3" fmla="*/ 0 h 627"/>
                                        <a:gd name="T4" fmla="*/ 2 w 645"/>
                                        <a:gd name="T5" fmla="*/ 0 h 627"/>
                                        <a:gd name="T6" fmla="*/ 3 w 645"/>
                                        <a:gd name="T7" fmla="*/ 0 h 627"/>
                                        <a:gd name="T8" fmla="*/ 4 w 645"/>
                                        <a:gd name="T9" fmla="*/ 0 h 627"/>
                                        <a:gd name="T10" fmla="*/ 4 w 645"/>
                                        <a:gd name="T11" fmla="*/ 1 h 627"/>
                                        <a:gd name="T12" fmla="*/ 5 w 645"/>
                                        <a:gd name="T13" fmla="*/ 2 h 627"/>
                                        <a:gd name="T14" fmla="*/ 5 w 645"/>
                                        <a:gd name="T15" fmla="*/ 2 h 627"/>
                                        <a:gd name="T16" fmla="*/ 5 w 645"/>
                                        <a:gd name="T17" fmla="*/ 3 h 627"/>
                                        <a:gd name="T18" fmla="*/ 5 w 645"/>
                                        <a:gd name="T19" fmla="*/ 3 h 627"/>
                                        <a:gd name="T20" fmla="*/ 5 w 645"/>
                                        <a:gd name="T21" fmla="*/ 3 h 627"/>
                                        <a:gd name="T22" fmla="*/ 4 w 645"/>
                                        <a:gd name="T23" fmla="*/ 4 h 627"/>
                                        <a:gd name="T24" fmla="*/ 5 w 645"/>
                                        <a:gd name="T25" fmla="*/ 4 h 627"/>
                                        <a:gd name="T26" fmla="*/ 5 w 645"/>
                                        <a:gd name="T27" fmla="*/ 3 h 627"/>
                                        <a:gd name="T28" fmla="*/ 5 w 645"/>
                                        <a:gd name="T29" fmla="*/ 3 h 627"/>
                                        <a:gd name="T30" fmla="*/ 5 w 645"/>
                                        <a:gd name="T31" fmla="*/ 2 h 627"/>
                                        <a:gd name="T32" fmla="*/ 5 w 645"/>
                                        <a:gd name="T33" fmla="*/ 2 h 627"/>
                                        <a:gd name="T34" fmla="*/ 5 w 645"/>
                                        <a:gd name="T35" fmla="*/ 2 h 627"/>
                                        <a:gd name="T36" fmla="*/ 4 w 645"/>
                                        <a:gd name="T37" fmla="*/ 2 h 627"/>
                                        <a:gd name="T38" fmla="*/ 4 w 645"/>
                                        <a:gd name="T39" fmla="*/ 1 h 627"/>
                                        <a:gd name="T40" fmla="*/ 4 w 645"/>
                                        <a:gd name="T41" fmla="*/ 1 h 627"/>
                                        <a:gd name="T42" fmla="*/ 4 w 645"/>
                                        <a:gd name="T43" fmla="*/ 1 h 627"/>
                                        <a:gd name="T44" fmla="*/ 4 w 645"/>
                                        <a:gd name="T45" fmla="*/ 1 h 627"/>
                                        <a:gd name="T46" fmla="*/ 3 w 645"/>
                                        <a:gd name="T47" fmla="*/ 0 h 627"/>
                                        <a:gd name="T48" fmla="*/ 3 w 645"/>
                                        <a:gd name="T49" fmla="*/ 0 h 627"/>
                                        <a:gd name="T50" fmla="*/ 3 w 645"/>
                                        <a:gd name="T51" fmla="*/ 0 h 627"/>
                                        <a:gd name="T52" fmla="*/ 2 w 645"/>
                                        <a:gd name="T53" fmla="*/ 0 h 627"/>
                                        <a:gd name="T54" fmla="*/ 2 w 645"/>
                                        <a:gd name="T55" fmla="*/ 0 h 627"/>
                                        <a:gd name="T56" fmla="*/ 2 w 645"/>
                                        <a:gd name="T57" fmla="*/ 0 h 627"/>
                                        <a:gd name="T58" fmla="*/ 1 w 645"/>
                                        <a:gd name="T59" fmla="*/ 1 h 627"/>
                                        <a:gd name="T60" fmla="*/ 1 w 645"/>
                                        <a:gd name="T61" fmla="*/ 1 h 627"/>
                                        <a:gd name="T62" fmla="*/ 1 w 645"/>
                                        <a:gd name="T63" fmla="*/ 1 h 627"/>
                                        <a:gd name="T64" fmla="*/ 1 w 645"/>
                                        <a:gd name="T65" fmla="*/ 1 h 627"/>
                                        <a:gd name="T66" fmla="*/ 0 w 645"/>
                                        <a:gd name="T67" fmla="*/ 2 h 627"/>
                                        <a:gd name="T68" fmla="*/ 0 w 645"/>
                                        <a:gd name="T69" fmla="*/ 2 h 627"/>
                                        <a:gd name="T70" fmla="*/ 0 w 645"/>
                                        <a:gd name="T71" fmla="*/ 3 h 627"/>
                                        <a:gd name="T72" fmla="*/ 0 w 645"/>
                                        <a:gd name="T73" fmla="*/ 3 h 627"/>
                                        <a:gd name="T74" fmla="*/ 0 w 645"/>
                                        <a:gd name="T75" fmla="*/ 3 h 627"/>
                                        <a:gd name="T76" fmla="*/ 0 w 645"/>
                                        <a:gd name="T77" fmla="*/ 4 h 627"/>
                                        <a:gd name="T78" fmla="*/ 1 w 645"/>
                                        <a:gd name="T79" fmla="*/ 4 h 627"/>
                                        <a:gd name="T80" fmla="*/ 1 w 645"/>
                                        <a:gd name="T81" fmla="*/ 4 h 627"/>
                                        <a:gd name="T82" fmla="*/ 1 w 645"/>
                                        <a:gd name="T83" fmla="*/ 5 h 627"/>
                                        <a:gd name="T84" fmla="*/ 1 w 645"/>
                                        <a:gd name="T85" fmla="*/ 5 h 627"/>
                                        <a:gd name="T86" fmla="*/ 2 w 645"/>
                                        <a:gd name="T87" fmla="*/ 5 h 627"/>
                                        <a:gd name="T88" fmla="*/ 2 w 645"/>
                                        <a:gd name="T89" fmla="*/ 5 h 627"/>
                                        <a:gd name="T90" fmla="*/ 2 w 645"/>
                                        <a:gd name="T91" fmla="*/ 5 h 627"/>
                                        <a:gd name="T92" fmla="*/ 2 w 645"/>
                                        <a:gd name="T93" fmla="*/ 5 h 627"/>
                                        <a:gd name="T94" fmla="*/ 1 w 645"/>
                                        <a:gd name="T95" fmla="*/ 5 h 627"/>
                                        <a:gd name="T96" fmla="*/ 1 w 645"/>
                                        <a:gd name="T97" fmla="*/ 5 h 627"/>
                                        <a:gd name="T98" fmla="*/ 1 w 645"/>
                                        <a:gd name="T99" fmla="*/ 4 h 627"/>
                                        <a:gd name="T100" fmla="*/ 0 w 645"/>
                                        <a:gd name="T101" fmla="*/ 3 h 627"/>
                                        <a:gd name="T102" fmla="*/ 0 w 645"/>
                                        <a:gd name="T103" fmla="*/ 3 h 627"/>
                                        <a:gd name="T104" fmla="*/ 0 w 645"/>
                                        <a:gd name="T105" fmla="*/ 2 h 627"/>
                                        <a:gd name="T106" fmla="*/ 0 w 645"/>
                                        <a:gd name="T107" fmla="*/ 1 h 627"/>
                                        <a:gd name="T108" fmla="*/ 1 w 645"/>
                                        <a:gd name="T109" fmla="*/ 1 h 62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5"/>
                                        <a:gd name="T166" fmla="*/ 0 h 627"/>
                                        <a:gd name="T167" fmla="*/ 645 w 645"/>
                                        <a:gd name="T168" fmla="*/ 627 h 62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5" h="627">
                                          <a:moveTo>
                                            <a:pt x="95" y="86"/>
                                          </a:moveTo>
                                          <a:lnTo>
                                            <a:pt x="127" y="60"/>
                                          </a:lnTo>
                                          <a:lnTo>
                                            <a:pt x="158" y="37"/>
                                          </a:lnTo>
                                          <a:lnTo>
                                            <a:pt x="192" y="18"/>
                                          </a:lnTo>
                                          <a:lnTo>
                                            <a:pt x="233" y="6"/>
                                          </a:lnTo>
                                          <a:lnTo>
                                            <a:pt x="268" y="2"/>
                                          </a:lnTo>
                                          <a:lnTo>
                                            <a:pt x="309" y="0"/>
                                          </a:lnTo>
                                          <a:lnTo>
                                            <a:pt x="367" y="5"/>
                                          </a:lnTo>
                                          <a:lnTo>
                                            <a:pt x="424" y="17"/>
                                          </a:lnTo>
                                          <a:lnTo>
                                            <a:pt x="460" y="42"/>
                                          </a:lnTo>
                                          <a:lnTo>
                                            <a:pt x="487" y="77"/>
                                          </a:lnTo>
                                          <a:lnTo>
                                            <a:pt x="511" y="119"/>
                                          </a:lnTo>
                                          <a:lnTo>
                                            <a:pt x="536" y="158"/>
                                          </a:lnTo>
                                          <a:lnTo>
                                            <a:pt x="566" y="192"/>
                                          </a:lnTo>
                                          <a:lnTo>
                                            <a:pt x="592" y="219"/>
                                          </a:lnTo>
                                          <a:lnTo>
                                            <a:pt x="627" y="259"/>
                                          </a:lnTo>
                                          <a:lnTo>
                                            <a:pt x="641" y="297"/>
                                          </a:lnTo>
                                          <a:lnTo>
                                            <a:pt x="645" y="326"/>
                                          </a:lnTo>
                                          <a:lnTo>
                                            <a:pt x="641" y="342"/>
                                          </a:lnTo>
                                          <a:lnTo>
                                            <a:pt x="632" y="370"/>
                                          </a:lnTo>
                                          <a:lnTo>
                                            <a:pt x="617" y="396"/>
                                          </a:lnTo>
                                          <a:lnTo>
                                            <a:pt x="595" y="424"/>
                                          </a:lnTo>
                                          <a:lnTo>
                                            <a:pt x="569" y="461"/>
                                          </a:lnTo>
                                          <a:lnTo>
                                            <a:pt x="545" y="488"/>
                                          </a:lnTo>
                                          <a:lnTo>
                                            <a:pt x="559" y="462"/>
                                          </a:lnTo>
                                          <a:lnTo>
                                            <a:pt x="569" y="445"/>
                                          </a:lnTo>
                                          <a:lnTo>
                                            <a:pt x="582" y="424"/>
                                          </a:lnTo>
                                          <a:lnTo>
                                            <a:pt x="591" y="407"/>
                                          </a:lnTo>
                                          <a:lnTo>
                                            <a:pt x="604" y="381"/>
                                          </a:lnTo>
                                          <a:lnTo>
                                            <a:pt x="611" y="355"/>
                                          </a:lnTo>
                                          <a:lnTo>
                                            <a:pt x="618" y="327"/>
                                          </a:lnTo>
                                          <a:lnTo>
                                            <a:pt x="620" y="312"/>
                                          </a:lnTo>
                                          <a:lnTo>
                                            <a:pt x="616" y="297"/>
                                          </a:lnTo>
                                          <a:lnTo>
                                            <a:pt x="608" y="279"/>
                                          </a:lnTo>
                                          <a:lnTo>
                                            <a:pt x="602" y="263"/>
                                          </a:lnTo>
                                          <a:lnTo>
                                            <a:pt x="589" y="251"/>
                                          </a:lnTo>
                                          <a:lnTo>
                                            <a:pt x="574" y="238"/>
                                          </a:lnTo>
                                          <a:lnTo>
                                            <a:pt x="562" y="221"/>
                                          </a:lnTo>
                                          <a:lnTo>
                                            <a:pt x="546" y="203"/>
                                          </a:lnTo>
                                          <a:lnTo>
                                            <a:pt x="531" y="181"/>
                                          </a:lnTo>
                                          <a:lnTo>
                                            <a:pt x="515" y="159"/>
                                          </a:lnTo>
                                          <a:lnTo>
                                            <a:pt x="500" y="141"/>
                                          </a:lnTo>
                                          <a:lnTo>
                                            <a:pt x="488" y="120"/>
                                          </a:lnTo>
                                          <a:lnTo>
                                            <a:pt x="477" y="97"/>
                                          </a:lnTo>
                                          <a:lnTo>
                                            <a:pt x="468" y="81"/>
                                          </a:lnTo>
                                          <a:lnTo>
                                            <a:pt x="453" y="68"/>
                                          </a:lnTo>
                                          <a:lnTo>
                                            <a:pt x="437" y="55"/>
                                          </a:lnTo>
                                          <a:lnTo>
                                            <a:pt x="421" y="43"/>
                                          </a:lnTo>
                                          <a:lnTo>
                                            <a:pt x="403" y="35"/>
                                          </a:lnTo>
                                          <a:lnTo>
                                            <a:pt x="385" y="31"/>
                                          </a:lnTo>
                                          <a:lnTo>
                                            <a:pt x="355" y="29"/>
                                          </a:lnTo>
                                          <a:lnTo>
                                            <a:pt x="325" y="29"/>
                                          </a:lnTo>
                                          <a:lnTo>
                                            <a:pt x="302" y="30"/>
                                          </a:lnTo>
                                          <a:lnTo>
                                            <a:pt x="280" y="29"/>
                                          </a:lnTo>
                                          <a:lnTo>
                                            <a:pt x="259" y="31"/>
                                          </a:lnTo>
                                          <a:lnTo>
                                            <a:pt x="236" y="36"/>
                                          </a:lnTo>
                                          <a:lnTo>
                                            <a:pt x="215" y="41"/>
                                          </a:lnTo>
                                          <a:lnTo>
                                            <a:pt x="195" y="49"/>
                                          </a:lnTo>
                                          <a:lnTo>
                                            <a:pt x="176" y="60"/>
                                          </a:lnTo>
                                          <a:lnTo>
                                            <a:pt x="158" y="74"/>
                                          </a:lnTo>
                                          <a:lnTo>
                                            <a:pt x="138" y="87"/>
                                          </a:lnTo>
                                          <a:lnTo>
                                            <a:pt x="119" y="103"/>
                                          </a:lnTo>
                                          <a:lnTo>
                                            <a:pt x="99" y="124"/>
                                          </a:lnTo>
                                          <a:lnTo>
                                            <a:pt x="83" y="143"/>
                                          </a:lnTo>
                                          <a:lnTo>
                                            <a:pt x="72" y="160"/>
                                          </a:lnTo>
                                          <a:lnTo>
                                            <a:pt x="65" y="181"/>
                                          </a:lnTo>
                                          <a:lnTo>
                                            <a:pt x="56" y="202"/>
                                          </a:lnTo>
                                          <a:lnTo>
                                            <a:pt x="47" y="223"/>
                                          </a:lnTo>
                                          <a:lnTo>
                                            <a:pt x="37" y="247"/>
                                          </a:lnTo>
                                          <a:lnTo>
                                            <a:pt x="35" y="275"/>
                                          </a:lnTo>
                                          <a:lnTo>
                                            <a:pt x="32" y="300"/>
                                          </a:lnTo>
                                          <a:lnTo>
                                            <a:pt x="29" y="324"/>
                                          </a:lnTo>
                                          <a:lnTo>
                                            <a:pt x="29" y="340"/>
                                          </a:lnTo>
                                          <a:lnTo>
                                            <a:pt x="31" y="361"/>
                                          </a:lnTo>
                                          <a:lnTo>
                                            <a:pt x="36" y="384"/>
                                          </a:lnTo>
                                          <a:lnTo>
                                            <a:pt x="40" y="408"/>
                                          </a:lnTo>
                                          <a:lnTo>
                                            <a:pt x="51" y="436"/>
                                          </a:lnTo>
                                          <a:lnTo>
                                            <a:pt x="61" y="462"/>
                                          </a:lnTo>
                                          <a:lnTo>
                                            <a:pt x="68" y="477"/>
                                          </a:lnTo>
                                          <a:lnTo>
                                            <a:pt x="80" y="496"/>
                                          </a:lnTo>
                                          <a:lnTo>
                                            <a:pt x="95" y="519"/>
                                          </a:lnTo>
                                          <a:lnTo>
                                            <a:pt x="108" y="535"/>
                                          </a:lnTo>
                                          <a:lnTo>
                                            <a:pt x="120" y="551"/>
                                          </a:lnTo>
                                          <a:lnTo>
                                            <a:pt x="136" y="566"/>
                                          </a:lnTo>
                                          <a:lnTo>
                                            <a:pt x="155" y="581"/>
                                          </a:lnTo>
                                          <a:lnTo>
                                            <a:pt x="170" y="593"/>
                                          </a:lnTo>
                                          <a:lnTo>
                                            <a:pt x="183" y="600"/>
                                          </a:lnTo>
                                          <a:lnTo>
                                            <a:pt x="202" y="607"/>
                                          </a:lnTo>
                                          <a:lnTo>
                                            <a:pt x="218" y="611"/>
                                          </a:lnTo>
                                          <a:lnTo>
                                            <a:pt x="235" y="614"/>
                                          </a:lnTo>
                                          <a:lnTo>
                                            <a:pt x="253" y="615"/>
                                          </a:lnTo>
                                          <a:lnTo>
                                            <a:pt x="282" y="612"/>
                                          </a:lnTo>
                                          <a:lnTo>
                                            <a:pt x="248" y="622"/>
                                          </a:lnTo>
                                          <a:lnTo>
                                            <a:pt x="221" y="627"/>
                                          </a:lnTo>
                                          <a:lnTo>
                                            <a:pt x="195" y="623"/>
                                          </a:lnTo>
                                          <a:lnTo>
                                            <a:pt x="169" y="615"/>
                                          </a:lnTo>
                                          <a:lnTo>
                                            <a:pt x="142" y="601"/>
                                          </a:lnTo>
                                          <a:lnTo>
                                            <a:pt x="122" y="583"/>
                                          </a:lnTo>
                                          <a:lnTo>
                                            <a:pt x="100" y="560"/>
                                          </a:lnTo>
                                          <a:lnTo>
                                            <a:pt x="72" y="524"/>
                                          </a:lnTo>
                                          <a:lnTo>
                                            <a:pt x="41" y="476"/>
                                          </a:lnTo>
                                          <a:lnTo>
                                            <a:pt x="18" y="431"/>
                                          </a:lnTo>
                                          <a:lnTo>
                                            <a:pt x="3" y="387"/>
                                          </a:lnTo>
                                          <a:lnTo>
                                            <a:pt x="0" y="356"/>
                                          </a:lnTo>
                                          <a:lnTo>
                                            <a:pt x="4" y="327"/>
                                          </a:lnTo>
                                          <a:lnTo>
                                            <a:pt x="13" y="269"/>
                                          </a:lnTo>
                                          <a:lnTo>
                                            <a:pt x="23" y="204"/>
                                          </a:lnTo>
                                          <a:lnTo>
                                            <a:pt x="44" y="153"/>
                                          </a:lnTo>
                                          <a:lnTo>
                                            <a:pt x="69" y="116"/>
                                          </a:lnTo>
                                          <a:lnTo>
                                            <a:pt x="95" y="86"/>
                                          </a:lnTo>
                                          <a:close/>
                                        </a:path>
                                      </a:pathLst>
                                    </a:custGeom>
                                    <a:solidFill>
                                      <a:srgbClr val="FF4040"/>
                                    </a:solidFill>
                                    <a:ln w="9525">
                                      <a:noFill/>
                                      <a:round/>
                                      <a:headEnd/>
                                      <a:tailEnd/>
                                    </a:ln>
                                  </p:spPr>
                                  <p:txBody>
                                    <a:bodyPr/>
                                    <a:lstStyle/>
                                    <a:p>
                                      <a:endParaRPr lang="cs-CZ"/>
                                    </a:p>
                                  </p:txBody>
                                </p:sp>
                              </p:grpSp>
                            </p:grpSp>
                            <p:sp>
                              <p:nvSpPr>
                                <p:cNvPr id="1321" name="Freeform 75"/>
                                <p:cNvSpPr>
                                  <a:spLocks/>
                                </p:cNvSpPr>
                                <p:nvPr/>
                              </p:nvSpPr>
                              <p:spPr bwMode="auto">
                                <a:xfrm>
                                  <a:off x="2147" y="1838"/>
                                  <a:ext cx="90" cy="81"/>
                                </a:xfrm>
                                <a:custGeom>
                                  <a:avLst/>
                                  <a:gdLst>
                                    <a:gd name="T0" fmla="*/ 0 w 447"/>
                                    <a:gd name="T1" fmla="*/ 0 h 407"/>
                                    <a:gd name="T2" fmla="*/ 1 w 447"/>
                                    <a:gd name="T3" fmla="*/ 0 h 407"/>
                                    <a:gd name="T4" fmla="*/ 1 w 447"/>
                                    <a:gd name="T5" fmla="*/ 0 h 407"/>
                                    <a:gd name="T6" fmla="*/ 1 w 447"/>
                                    <a:gd name="T7" fmla="*/ 0 h 407"/>
                                    <a:gd name="T8" fmla="*/ 1 w 447"/>
                                    <a:gd name="T9" fmla="*/ 0 h 407"/>
                                    <a:gd name="T10" fmla="*/ 1 w 447"/>
                                    <a:gd name="T11" fmla="*/ 0 h 407"/>
                                    <a:gd name="T12" fmla="*/ 1 w 447"/>
                                    <a:gd name="T13" fmla="*/ 0 h 407"/>
                                    <a:gd name="T14" fmla="*/ 1 w 447"/>
                                    <a:gd name="T15" fmla="*/ 0 h 407"/>
                                    <a:gd name="T16" fmla="*/ 2 w 447"/>
                                    <a:gd name="T17" fmla="*/ 0 h 407"/>
                                    <a:gd name="T18" fmla="*/ 2 w 447"/>
                                    <a:gd name="T19" fmla="*/ 0 h 407"/>
                                    <a:gd name="T20" fmla="*/ 2 w 447"/>
                                    <a:gd name="T21" fmla="*/ 1 h 407"/>
                                    <a:gd name="T22" fmla="*/ 2 w 447"/>
                                    <a:gd name="T23" fmla="*/ 1 h 407"/>
                                    <a:gd name="T24" fmla="*/ 2 w 447"/>
                                    <a:gd name="T25" fmla="*/ 1 h 407"/>
                                    <a:gd name="T26" fmla="*/ 2 w 447"/>
                                    <a:gd name="T27" fmla="*/ 1 h 407"/>
                                    <a:gd name="T28" fmla="*/ 3 w 447"/>
                                    <a:gd name="T29" fmla="*/ 2 h 407"/>
                                    <a:gd name="T30" fmla="*/ 3 w 447"/>
                                    <a:gd name="T31" fmla="*/ 2 h 407"/>
                                    <a:gd name="T32" fmla="*/ 3 w 447"/>
                                    <a:gd name="T33" fmla="*/ 2 h 407"/>
                                    <a:gd name="T34" fmla="*/ 3 w 447"/>
                                    <a:gd name="T35" fmla="*/ 2 h 407"/>
                                    <a:gd name="T36" fmla="*/ 3 w 447"/>
                                    <a:gd name="T37" fmla="*/ 2 h 407"/>
                                    <a:gd name="T38" fmla="*/ 4 w 447"/>
                                    <a:gd name="T39" fmla="*/ 3 h 407"/>
                                    <a:gd name="T40" fmla="*/ 4 w 447"/>
                                    <a:gd name="T41" fmla="*/ 3 h 407"/>
                                    <a:gd name="T42" fmla="*/ 4 w 447"/>
                                    <a:gd name="T43" fmla="*/ 3 h 407"/>
                                    <a:gd name="T44" fmla="*/ 4 w 447"/>
                                    <a:gd name="T45" fmla="*/ 3 h 407"/>
                                    <a:gd name="T46" fmla="*/ 4 w 447"/>
                                    <a:gd name="T47" fmla="*/ 3 h 407"/>
                                    <a:gd name="T48" fmla="*/ 3 w 447"/>
                                    <a:gd name="T49" fmla="*/ 3 h 407"/>
                                    <a:gd name="T50" fmla="*/ 3 w 447"/>
                                    <a:gd name="T51" fmla="*/ 3 h 407"/>
                                    <a:gd name="T52" fmla="*/ 3 w 447"/>
                                    <a:gd name="T53" fmla="*/ 3 h 407"/>
                                    <a:gd name="T54" fmla="*/ 3 w 447"/>
                                    <a:gd name="T55" fmla="*/ 3 h 407"/>
                                    <a:gd name="T56" fmla="*/ 3 w 447"/>
                                    <a:gd name="T57" fmla="*/ 3 h 407"/>
                                    <a:gd name="T58" fmla="*/ 2 w 447"/>
                                    <a:gd name="T59" fmla="*/ 3 h 407"/>
                                    <a:gd name="T60" fmla="*/ 2 w 447"/>
                                    <a:gd name="T61" fmla="*/ 3 h 407"/>
                                    <a:gd name="T62" fmla="*/ 2 w 447"/>
                                    <a:gd name="T63" fmla="*/ 3 h 407"/>
                                    <a:gd name="T64" fmla="*/ 2 w 447"/>
                                    <a:gd name="T65" fmla="*/ 3 h 407"/>
                                    <a:gd name="T66" fmla="*/ 1 w 447"/>
                                    <a:gd name="T67" fmla="*/ 2 h 407"/>
                                    <a:gd name="T68" fmla="*/ 1 w 447"/>
                                    <a:gd name="T69" fmla="*/ 2 h 407"/>
                                    <a:gd name="T70" fmla="*/ 1 w 447"/>
                                    <a:gd name="T71" fmla="*/ 2 h 407"/>
                                    <a:gd name="T72" fmla="*/ 1 w 447"/>
                                    <a:gd name="T73" fmla="*/ 2 h 407"/>
                                    <a:gd name="T74" fmla="*/ 0 w 447"/>
                                    <a:gd name="T75" fmla="*/ 2 h 407"/>
                                    <a:gd name="T76" fmla="*/ 0 w 447"/>
                                    <a:gd name="T77" fmla="*/ 2 h 407"/>
                                    <a:gd name="T78" fmla="*/ 0 w 447"/>
                                    <a:gd name="T79" fmla="*/ 1 h 407"/>
                                    <a:gd name="T80" fmla="*/ 0 w 447"/>
                                    <a:gd name="T81" fmla="*/ 1 h 407"/>
                                    <a:gd name="T82" fmla="*/ 0 w 447"/>
                                    <a:gd name="T83" fmla="*/ 1 h 407"/>
                                    <a:gd name="T84" fmla="*/ 0 w 447"/>
                                    <a:gd name="T85" fmla="*/ 1 h 407"/>
                                    <a:gd name="T86" fmla="*/ 0 w 447"/>
                                    <a:gd name="T87" fmla="*/ 1 h 407"/>
                                    <a:gd name="T88" fmla="*/ 0 w 447"/>
                                    <a:gd name="T89" fmla="*/ 1 h 407"/>
                                    <a:gd name="T90" fmla="*/ 0 w 447"/>
                                    <a:gd name="T91" fmla="*/ 1 h 407"/>
                                    <a:gd name="T92" fmla="*/ 0 w 447"/>
                                    <a:gd name="T93" fmla="*/ 0 h 4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47"/>
                                    <a:gd name="T142" fmla="*/ 0 h 407"/>
                                    <a:gd name="T143" fmla="*/ 447 w 447"/>
                                    <a:gd name="T144" fmla="*/ 407 h 4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47" h="407">
                                      <a:moveTo>
                                        <a:pt x="48" y="55"/>
                                      </a:moveTo>
                                      <a:lnTo>
                                        <a:pt x="71" y="35"/>
                                      </a:lnTo>
                                      <a:lnTo>
                                        <a:pt x="95" y="18"/>
                                      </a:lnTo>
                                      <a:lnTo>
                                        <a:pt x="111" y="7"/>
                                      </a:lnTo>
                                      <a:lnTo>
                                        <a:pt x="124" y="2"/>
                                      </a:lnTo>
                                      <a:lnTo>
                                        <a:pt x="139" y="0"/>
                                      </a:lnTo>
                                      <a:lnTo>
                                        <a:pt x="154" y="1"/>
                                      </a:lnTo>
                                      <a:lnTo>
                                        <a:pt x="171" y="8"/>
                                      </a:lnTo>
                                      <a:lnTo>
                                        <a:pt x="195" y="24"/>
                                      </a:lnTo>
                                      <a:lnTo>
                                        <a:pt x="218" y="43"/>
                                      </a:lnTo>
                                      <a:lnTo>
                                        <a:pt x="239" y="69"/>
                                      </a:lnTo>
                                      <a:lnTo>
                                        <a:pt x="256" y="96"/>
                                      </a:lnTo>
                                      <a:lnTo>
                                        <a:pt x="278" y="134"/>
                                      </a:lnTo>
                                      <a:lnTo>
                                        <a:pt x="301" y="174"/>
                                      </a:lnTo>
                                      <a:lnTo>
                                        <a:pt x="321" y="207"/>
                                      </a:lnTo>
                                      <a:lnTo>
                                        <a:pt x="341" y="240"/>
                                      </a:lnTo>
                                      <a:lnTo>
                                        <a:pt x="361" y="265"/>
                                      </a:lnTo>
                                      <a:lnTo>
                                        <a:pt x="381" y="290"/>
                                      </a:lnTo>
                                      <a:lnTo>
                                        <a:pt x="410" y="313"/>
                                      </a:lnTo>
                                      <a:lnTo>
                                        <a:pt x="432" y="338"/>
                                      </a:lnTo>
                                      <a:lnTo>
                                        <a:pt x="444" y="357"/>
                                      </a:lnTo>
                                      <a:lnTo>
                                        <a:pt x="447" y="375"/>
                                      </a:lnTo>
                                      <a:lnTo>
                                        <a:pt x="442" y="389"/>
                                      </a:lnTo>
                                      <a:lnTo>
                                        <a:pt x="433" y="399"/>
                                      </a:lnTo>
                                      <a:lnTo>
                                        <a:pt x="416" y="405"/>
                                      </a:lnTo>
                                      <a:lnTo>
                                        <a:pt x="394" y="407"/>
                                      </a:lnTo>
                                      <a:lnTo>
                                        <a:pt x="374" y="405"/>
                                      </a:lnTo>
                                      <a:lnTo>
                                        <a:pt x="338" y="397"/>
                                      </a:lnTo>
                                      <a:lnTo>
                                        <a:pt x="315" y="390"/>
                                      </a:lnTo>
                                      <a:lnTo>
                                        <a:pt x="287" y="379"/>
                                      </a:lnTo>
                                      <a:lnTo>
                                        <a:pt x="261" y="365"/>
                                      </a:lnTo>
                                      <a:lnTo>
                                        <a:pt x="235" y="350"/>
                                      </a:lnTo>
                                      <a:lnTo>
                                        <a:pt x="203" y="332"/>
                                      </a:lnTo>
                                      <a:lnTo>
                                        <a:pt x="162" y="309"/>
                                      </a:lnTo>
                                      <a:lnTo>
                                        <a:pt x="124" y="288"/>
                                      </a:lnTo>
                                      <a:lnTo>
                                        <a:pt x="94" y="269"/>
                                      </a:lnTo>
                                      <a:lnTo>
                                        <a:pt x="64" y="248"/>
                                      </a:lnTo>
                                      <a:lnTo>
                                        <a:pt x="38" y="227"/>
                                      </a:lnTo>
                                      <a:lnTo>
                                        <a:pt x="21" y="204"/>
                                      </a:lnTo>
                                      <a:lnTo>
                                        <a:pt x="9" y="183"/>
                                      </a:lnTo>
                                      <a:lnTo>
                                        <a:pt x="3" y="161"/>
                                      </a:lnTo>
                                      <a:lnTo>
                                        <a:pt x="0" y="141"/>
                                      </a:lnTo>
                                      <a:lnTo>
                                        <a:pt x="3" y="125"/>
                                      </a:lnTo>
                                      <a:lnTo>
                                        <a:pt x="8" y="108"/>
                                      </a:lnTo>
                                      <a:lnTo>
                                        <a:pt x="18" y="90"/>
                                      </a:lnTo>
                                      <a:lnTo>
                                        <a:pt x="31" y="73"/>
                                      </a:lnTo>
                                      <a:lnTo>
                                        <a:pt x="48" y="55"/>
                                      </a:lnTo>
                                      <a:close/>
                                    </a:path>
                                  </a:pathLst>
                                </a:custGeom>
                                <a:solidFill>
                                  <a:srgbClr val="FF0000"/>
                                </a:solidFill>
                                <a:ln w="9525">
                                  <a:noFill/>
                                  <a:round/>
                                  <a:headEnd/>
                                  <a:tailEnd/>
                                </a:ln>
                              </p:spPr>
                              <p:txBody>
                                <a:bodyPr/>
                                <a:lstStyle/>
                                <a:p>
                                  <a:endParaRPr lang="cs-CZ"/>
                                </a:p>
                              </p:txBody>
                            </p:sp>
                          </p:grpSp>
                          <p:grpSp>
                            <p:nvGrpSpPr>
                              <p:cNvPr id="1033" name="Group 76"/>
                              <p:cNvGrpSpPr>
                                <a:grpSpLocks/>
                              </p:cNvGrpSpPr>
                              <p:nvPr/>
                            </p:nvGrpSpPr>
                            <p:grpSpPr bwMode="auto">
                              <a:xfrm>
                                <a:off x="2056" y="1735"/>
                                <a:ext cx="107" cy="105"/>
                                <a:chOff x="2056" y="1735"/>
                                <a:chExt cx="107" cy="105"/>
                              </a:xfrm>
                            </p:grpSpPr>
                            <p:sp>
                              <p:nvSpPr>
                                <p:cNvPr id="1316" name="Freeform 77"/>
                                <p:cNvSpPr>
                                  <a:spLocks/>
                                </p:cNvSpPr>
                                <p:nvPr/>
                              </p:nvSpPr>
                              <p:spPr bwMode="auto">
                                <a:xfrm>
                                  <a:off x="2056" y="1735"/>
                                  <a:ext cx="107" cy="105"/>
                                </a:xfrm>
                                <a:custGeom>
                                  <a:avLst/>
                                  <a:gdLst>
                                    <a:gd name="T0" fmla="*/ 1 w 535"/>
                                    <a:gd name="T1" fmla="*/ 1 h 522"/>
                                    <a:gd name="T2" fmla="*/ 1 w 535"/>
                                    <a:gd name="T3" fmla="*/ 0 h 522"/>
                                    <a:gd name="T4" fmla="*/ 1 w 535"/>
                                    <a:gd name="T5" fmla="*/ 0 h 522"/>
                                    <a:gd name="T6" fmla="*/ 1 w 535"/>
                                    <a:gd name="T7" fmla="*/ 0 h 522"/>
                                    <a:gd name="T8" fmla="*/ 2 w 535"/>
                                    <a:gd name="T9" fmla="*/ 0 h 522"/>
                                    <a:gd name="T10" fmla="*/ 2 w 535"/>
                                    <a:gd name="T11" fmla="*/ 0 h 522"/>
                                    <a:gd name="T12" fmla="*/ 2 w 535"/>
                                    <a:gd name="T13" fmla="*/ 0 h 522"/>
                                    <a:gd name="T14" fmla="*/ 2 w 535"/>
                                    <a:gd name="T15" fmla="*/ 0 h 522"/>
                                    <a:gd name="T16" fmla="*/ 3 w 535"/>
                                    <a:gd name="T17" fmla="*/ 0 h 522"/>
                                    <a:gd name="T18" fmla="*/ 3 w 535"/>
                                    <a:gd name="T19" fmla="*/ 0 h 522"/>
                                    <a:gd name="T20" fmla="*/ 3 w 535"/>
                                    <a:gd name="T21" fmla="*/ 1 h 522"/>
                                    <a:gd name="T22" fmla="*/ 3 w 535"/>
                                    <a:gd name="T23" fmla="*/ 1 h 522"/>
                                    <a:gd name="T24" fmla="*/ 4 w 535"/>
                                    <a:gd name="T25" fmla="*/ 1 h 522"/>
                                    <a:gd name="T26" fmla="*/ 4 w 535"/>
                                    <a:gd name="T27" fmla="*/ 1 h 522"/>
                                    <a:gd name="T28" fmla="*/ 4 w 535"/>
                                    <a:gd name="T29" fmla="*/ 1 h 522"/>
                                    <a:gd name="T30" fmla="*/ 4 w 535"/>
                                    <a:gd name="T31" fmla="*/ 2 h 522"/>
                                    <a:gd name="T32" fmla="*/ 4 w 535"/>
                                    <a:gd name="T33" fmla="*/ 2 h 522"/>
                                    <a:gd name="T34" fmla="*/ 4 w 535"/>
                                    <a:gd name="T35" fmla="*/ 2 h 522"/>
                                    <a:gd name="T36" fmla="*/ 4 w 535"/>
                                    <a:gd name="T37" fmla="*/ 2 h 522"/>
                                    <a:gd name="T38" fmla="*/ 4 w 535"/>
                                    <a:gd name="T39" fmla="*/ 2 h 522"/>
                                    <a:gd name="T40" fmla="*/ 4 w 535"/>
                                    <a:gd name="T41" fmla="*/ 3 h 522"/>
                                    <a:gd name="T42" fmla="*/ 4 w 535"/>
                                    <a:gd name="T43" fmla="*/ 3 h 522"/>
                                    <a:gd name="T44" fmla="*/ 4 w 535"/>
                                    <a:gd name="T45" fmla="*/ 3 h 522"/>
                                    <a:gd name="T46" fmla="*/ 4 w 535"/>
                                    <a:gd name="T47" fmla="*/ 3 h 522"/>
                                    <a:gd name="T48" fmla="*/ 3 w 535"/>
                                    <a:gd name="T49" fmla="*/ 3 h 522"/>
                                    <a:gd name="T50" fmla="*/ 3 w 535"/>
                                    <a:gd name="T51" fmla="*/ 4 h 522"/>
                                    <a:gd name="T52" fmla="*/ 3 w 535"/>
                                    <a:gd name="T53" fmla="*/ 4 h 522"/>
                                    <a:gd name="T54" fmla="*/ 3 w 535"/>
                                    <a:gd name="T55" fmla="*/ 4 h 522"/>
                                    <a:gd name="T56" fmla="*/ 4 w 535"/>
                                    <a:gd name="T57" fmla="*/ 4 h 522"/>
                                    <a:gd name="T58" fmla="*/ 3 w 535"/>
                                    <a:gd name="T59" fmla="*/ 4 h 522"/>
                                    <a:gd name="T60" fmla="*/ 3 w 535"/>
                                    <a:gd name="T61" fmla="*/ 4 h 522"/>
                                    <a:gd name="T62" fmla="*/ 3 w 535"/>
                                    <a:gd name="T63" fmla="*/ 4 h 522"/>
                                    <a:gd name="T64" fmla="*/ 3 w 535"/>
                                    <a:gd name="T65" fmla="*/ 4 h 522"/>
                                    <a:gd name="T66" fmla="*/ 3 w 535"/>
                                    <a:gd name="T67" fmla="*/ 4 h 522"/>
                                    <a:gd name="T68" fmla="*/ 2 w 535"/>
                                    <a:gd name="T69" fmla="*/ 4 h 522"/>
                                    <a:gd name="T70" fmla="*/ 2 w 535"/>
                                    <a:gd name="T71" fmla="*/ 4 h 522"/>
                                    <a:gd name="T72" fmla="*/ 2 w 535"/>
                                    <a:gd name="T73" fmla="*/ 4 h 522"/>
                                    <a:gd name="T74" fmla="*/ 2 w 535"/>
                                    <a:gd name="T75" fmla="*/ 4 h 522"/>
                                    <a:gd name="T76" fmla="*/ 1 w 535"/>
                                    <a:gd name="T77" fmla="*/ 4 h 522"/>
                                    <a:gd name="T78" fmla="*/ 1 w 535"/>
                                    <a:gd name="T79" fmla="*/ 4 h 522"/>
                                    <a:gd name="T80" fmla="*/ 1 w 535"/>
                                    <a:gd name="T81" fmla="*/ 4 h 522"/>
                                    <a:gd name="T82" fmla="*/ 1 w 535"/>
                                    <a:gd name="T83" fmla="*/ 4 h 522"/>
                                    <a:gd name="T84" fmla="*/ 1 w 535"/>
                                    <a:gd name="T85" fmla="*/ 4 h 522"/>
                                    <a:gd name="T86" fmla="*/ 1 w 535"/>
                                    <a:gd name="T87" fmla="*/ 4 h 522"/>
                                    <a:gd name="T88" fmla="*/ 0 w 535"/>
                                    <a:gd name="T89" fmla="*/ 4 h 522"/>
                                    <a:gd name="T90" fmla="*/ 0 w 535"/>
                                    <a:gd name="T91" fmla="*/ 3 h 522"/>
                                    <a:gd name="T92" fmla="*/ 0 w 535"/>
                                    <a:gd name="T93" fmla="*/ 3 h 522"/>
                                    <a:gd name="T94" fmla="*/ 0 w 535"/>
                                    <a:gd name="T95" fmla="*/ 3 h 522"/>
                                    <a:gd name="T96" fmla="*/ 0 w 535"/>
                                    <a:gd name="T97" fmla="*/ 2 h 522"/>
                                    <a:gd name="T98" fmla="*/ 0 w 535"/>
                                    <a:gd name="T99" fmla="*/ 2 h 522"/>
                                    <a:gd name="T100" fmla="*/ 0 w 535"/>
                                    <a:gd name="T101" fmla="*/ 2 h 522"/>
                                    <a:gd name="T102" fmla="*/ 0 w 535"/>
                                    <a:gd name="T103" fmla="*/ 1 h 522"/>
                                    <a:gd name="T104" fmla="*/ 0 w 535"/>
                                    <a:gd name="T105" fmla="*/ 1 h 522"/>
                                    <a:gd name="T106" fmla="*/ 0 w 535"/>
                                    <a:gd name="T107" fmla="*/ 1 h 522"/>
                                    <a:gd name="T108" fmla="*/ 1 w 535"/>
                                    <a:gd name="T109" fmla="*/ 1 h 52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522"/>
                                    <a:gd name="T167" fmla="*/ 535 w 535"/>
                                    <a:gd name="T168" fmla="*/ 522 h 52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522">
                                      <a:moveTo>
                                        <a:pt x="79" y="71"/>
                                      </a:moveTo>
                                      <a:lnTo>
                                        <a:pt x="106" y="50"/>
                                      </a:lnTo>
                                      <a:lnTo>
                                        <a:pt x="131" y="31"/>
                                      </a:lnTo>
                                      <a:lnTo>
                                        <a:pt x="160" y="16"/>
                                      </a:lnTo>
                                      <a:lnTo>
                                        <a:pt x="194" y="6"/>
                                      </a:lnTo>
                                      <a:lnTo>
                                        <a:pt x="222" y="1"/>
                                      </a:lnTo>
                                      <a:lnTo>
                                        <a:pt x="257" y="0"/>
                                      </a:lnTo>
                                      <a:lnTo>
                                        <a:pt x="305" y="5"/>
                                      </a:lnTo>
                                      <a:lnTo>
                                        <a:pt x="352" y="15"/>
                                      </a:lnTo>
                                      <a:lnTo>
                                        <a:pt x="383" y="34"/>
                                      </a:lnTo>
                                      <a:lnTo>
                                        <a:pt x="404" y="63"/>
                                      </a:lnTo>
                                      <a:lnTo>
                                        <a:pt x="424" y="99"/>
                                      </a:lnTo>
                                      <a:lnTo>
                                        <a:pt x="445" y="132"/>
                                      </a:lnTo>
                                      <a:lnTo>
                                        <a:pt x="470" y="159"/>
                                      </a:lnTo>
                                      <a:lnTo>
                                        <a:pt x="493" y="183"/>
                                      </a:lnTo>
                                      <a:lnTo>
                                        <a:pt x="522" y="217"/>
                                      </a:lnTo>
                                      <a:lnTo>
                                        <a:pt x="533" y="249"/>
                                      </a:lnTo>
                                      <a:lnTo>
                                        <a:pt x="535" y="272"/>
                                      </a:lnTo>
                                      <a:lnTo>
                                        <a:pt x="533" y="286"/>
                                      </a:lnTo>
                                      <a:lnTo>
                                        <a:pt x="526" y="309"/>
                                      </a:lnTo>
                                      <a:lnTo>
                                        <a:pt x="514" y="331"/>
                                      </a:lnTo>
                                      <a:lnTo>
                                        <a:pt x="495" y="354"/>
                                      </a:lnTo>
                                      <a:lnTo>
                                        <a:pt x="473" y="385"/>
                                      </a:lnTo>
                                      <a:lnTo>
                                        <a:pt x="453" y="408"/>
                                      </a:lnTo>
                                      <a:lnTo>
                                        <a:pt x="437" y="433"/>
                                      </a:lnTo>
                                      <a:lnTo>
                                        <a:pt x="430" y="449"/>
                                      </a:lnTo>
                                      <a:lnTo>
                                        <a:pt x="429" y="458"/>
                                      </a:lnTo>
                                      <a:lnTo>
                                        <a:pt x="434" y="465"/>
                                      </a:lnTo>
                                      <a:lnTo>
                                        <a:pt x="442" y="469"/>
                                      </a:lnTo>
                                      <a:lnTo>
                                        <a:pt x="404" y="513"/>
                                      </a:lnTo>
                                      <a:lnTo>
                                        <a:pt x="400" y="505"/>
                                      </a:lnTo>
                                      <a:lnTo>
                                        <a:pt x="378" y="494"/>
                                      </a:lnTo>
                                      <a:lnTo>
                                        <a:pt x="353" y="488"/>
                                      </a:lnTo>
                                      <a:lnTo>
                                        <a:pt x="329" y="486"/>
                                      </a:lnTo>
                                      <a:lnTo>
                                        <a:pt x="303" y="491"/>
                                      </a:lnTo>
                                      <a:lnTo>
                                        <a:pt x="272" y="499"/>
                                      </a:lnTo>
                                      <a:lnTo>
                                        <a:pt x="235" y="511"/>
                                      </a:lnTo>
                                      <a:lnTo>
                                        <a:pt x="206" y="519"/>
                                      </a:lnTo>
                                      <a:lnTo>
                                        <a:pt x="183" y="522"/>
                                      </a:lnTo>
                                      <a:lnTo>
                                        <a:pt x="162" y="520"/>
                                      </a:lnTo>
                                      <a:lnTo>
                                        <a:pt x="141" y="513"/>
                                      </a:lnTo>
                                      <a:lnTo>
                                        <a:pt x="118" y="502"/>
                                      </a:lnTo>
                                      <a:lnTo>
                                        <a:pt x="102" y="487"/>
                                      </a:lnTo>
                                      <a:lnTo>
                                        <a:pt x="83" y="467"/>
                                      </a:lnTo>
                                      <a:lnTo>
                                        <a:pt x="60" y="437"/>
                                      </a:lnTo>
                                      <a:lnTo>
                                        <a:pt x="34" y="397"/>
                                      </a:lnTo>
                                      <a:lnTo>
                                        <a:pt x="15" y="359"/>
                                      </a:lnTo>
                                      <a:lnTo>
                                        <a:pt x="2" y="322"/>
                                      </a:lnTo>
                                      <a:lnTo>
                                        <a:pt x="0" y="297"/>
                                      </a:lnTo>
                                      <a:lnTo>
                                        <a:pt x="3" y="273"/>
                                      </a:lnTo>
                                      <a:lnTo>
                                        <a:pt x="11" y="224"/>
                                      </a:lnTo>
                                      <a:lnTo>
                                        <a:pt x="19" y="170"/>
                                      </a:lnTo>
                                      <a:lnTo>
                                        <a:pt x="36" y="128"/>
                                      </a:lnTo>
                                      <a:lnTo>
                                        <a:pt x="57" y="97"/>
                                      </a:lnTo>
                                      <a:lnTo>
                                        <a:pt x="79" y="71"/>
                                      </a:lnTo>
                                      <a:close/>
                                    </a:path>
                                  </a:pathLst>
                                </a:custGeom>
                                <a:solidFill>
                                  <a:srgbClr val="FF4040"/>
                                </a:solidFill>
                                <a:ln w="9525">
                                  <a:noFill/>
                                  <a:round/>
                                  <a:headEnd/>
                                  <a:tailEnd/>
                                </a:ln>
                              </p:spPr>
                              <p:txBody>
                                <a:bodyPr/>
                                <a:lstStyle/>
                                <a:p>
                                  <a:endParaRPr lang="cs-CZ"/>
                                </a:p>
                              </p:txBody>
                            </p:sp>
                            <p:sp>
                              <p:nvSpPr>
                                <p:cNvPr id="1317" name="Freeform 78"/>
                                <p:cNvSpPr>
                                  <a:spLocks/>
                                </p:cNvSpPr>
                                <p:nvPr/>
                              </p:nvSpPr>
                              <p:spPr bwMode="auto">
                                <a:xfrm>
                                  <a:off x="2062" y="1742"/>
                                  <a:ext cx="93" cy="92"/>
                                </a:xfrm>
                                <a:custGeom>
                                  <a:avLst/>
                                  <a:gdLst>
                                    <a:gd name="T0" fmla="*/ 1 w 466"/>
                                    <a:gd name="T1" fmla="*/ 1 h 457"/>
                                    <a:gd name="T2" fmla="*/ 1 w 466"/>
                                    <a:gd name="T3" fmla="*/ 0 h 457"/>
                                    <a:gd name="T4" fmla="*/ 1 w 466"/>
                                    <a:gd name="T5" fmla="*/ 0 h 457"/>
                                    <a:gd name="T6" fmla="*/ 1 w 466"/>
                                    <a:gd name="T7" fmla="*/ 0 h 457"/>
                                    <a:gd name="T8" fmla="*/ 1 w 466"/>
                                    <a:gd name="T9" fmla="*/ 0 h 457"/>
                                    <a:gd name="T10" fmla="*/ 2 w 466"/>
                                    <a:gd name="T11" fmla="*/ 0 h 457"/>
                                    <a:gd name="T12" fmla="*/ 2 w 466"/>
                                    <a:gd name="T13" fmla="*/ 0 h 457"/>
                                    <a:gd name="T14" fmla="*/ 2 w 466"/>
                                    <a:gd name="T15" fmla="*/ 0 h 457"/>
                                    <a:gd name="T16" fmla="*/ 2 w 466"/>
                                    <a:gd name="T17" fmla="*/ 0 h 457"/>
                                    <a:gd name="T18" fmla="*/ 3 w 466"/>
                                    <a:gd name="T19" fmla="*/ 0 h 457"/>
                                    <a:gd name="T20" fmla="*/ 3 w 466"/>
                                    <a:gd name="T21" fmla="*/ 0 h 457"/>
                                    <a:gd name="T22" fmla="*/ 3 w 466"/>
                                    <a:gd name="T23" fmla="*/ 1 h 457"/>
                                    <a:gd name="T24" fmla="*/ 3 w 466"/>
                                    <a:gd name="T25" fmla="*/ 1 h 457"/>
                                    <a:gd name="T26" fmla="*/ 3 w 466"/>
                                    <a:gd name="T27" fmla="*/ 1 h 457"/>
                                    <a:gd name="T28" fmla="*/ 3 w 466"/>
                                    <a:gd name="T29" fmla="*/ 1 h 457"/>
                                    <a:gd name="T30" fmla="*/ 4 w 466"/>
                                    <a:gd name="T31" fmla="*/ 2 h 457"/>
                                    <a:gd name="T32" fmla="*/ 4 w 466"/>
                                    <a:gd name="T33" fmla="*/ 2 h 457"/>
                                    <a:gd name="T34" fmla="*/ 4 w 466"/>
                                    <a:gd name="T35" fmla="*/ 2 h 457"/>
                                    <a:gd name="T36" fmla="*/ 4 w 466"/>
                                    <a:gd name="T37" fmla="*/ 2 h 457"/>
                                    <a:gd name="T38" fmla="*/ 4 w 466"/>
                                    <a:gd name="T39" fmla="*/ 2 h 457"/>
                                    <a:gd name="T40" fmla="*/ 4 w 466"/>
                                    <a:gd name="T41" fmla="*/ 2 h 457"/>
                                    <a:gd name="T42" fmla="*/ 3 w 466"/>
                                    <a:gd name="T43" fmla="*/ 3 h 457"/>
                                    <a:gd name="T44" fmla="*/ 3 w 466"/>
                                    <a:gd name="T45" fmla="*/ 3 h 457"/>
                                    <a:gd name="T46" fmla="*/ 3 w 466"/>
                                    <a:gd name="T47" fmla="*/ 3 h 457"/>
                                    <a:gd name="T48" fmla="*/ 3 w 466"/>
                                    <a:gd name="T49" fmla="*/ 3 h 457"/>
                                    <a:gd name="T50" fmla="*/ 3 w 466"/>
                                    <a:gd name="T51" fmla="*/ 3 h 457"/>
                                    <a:gd name="T52" fmla="*/ 3 w 466"/>
                                    <a:gd name="T53" fmla="*/ 3 h 457"/>
                                    <a:gd name="T54" fmla="*/ 3 w 466"/>
                                    <a:gd name="T55" fmla="*/ 3 h 457"/>
                                    <a:gd name="T56" fmla="*/ 3 w 466"/>
                                    <a:gd name="T57" fmla="*/ 3 h 457"/>
                                    <a:gd name="T58" fmla="*/ 3 w 466"/>
                                    <a:gd name="T59" fmla="*/ 4 h 457"/>
                                    <a:gd name="T60" fmla="*/ 3 w 466"/>
                                    <a:gd name="T61" fmla="*/ 4 h 457"/>
                                    <a:gd name="T62" fmla="*/ 3 w 466"/>
                                    <a:gd name="T63" fmla="*/ 4 h 457"/>
                                    <a:gd name="T64" fmla="*/ 2 w 466"/>
                                    <a:gd name="T65" fmla="*/ 3 h 457"/>
                                    <a:gd name="T66" fmla="*/ 2 w 466"/>
                                    <a:gd name="T67" fmla="*/ 3 h 457"/>
                                    <a:gd name="T68" fmla="*/ 2 w 466"/>
                                    <a:gd name="T69" fmla="*/ 3 h 457"/>
                                    <a:gd name="T70" fmla="*/ 2 w 466"/>
                                    <a:gd name="T71" fmla="*/ 4 h 457"/>
                                    <a:gd name="T72" fmla="*/ 2 w 466"/>
                                    <a:gd name="T73" fmla="*/ 4 h 457"/>
                                    <a:gd name="T74" fmla="*/ 1 w 466"/>
                                    <a:gd name="T75" fmla="*/ 4 h 457"/>
                                    <a:gd name="T76" fmla="*/ 1 w 466"/>
                                    <a:gd name="T77" fmla="*/ 4 h 457"/>
                                    <a:gd name="T78" fmla="*/ 1 w 466"/>
                                    <a:gd name="T79" fmla="*/ 4 h 457"/>
                                    <a:gd name="T80" fmla="*/ 1 w 466"/>
                                    <a:gd name="T81" fmla="*/ 4 h 457"/>
                                    <a:gd name="T82" fmla="*/ 1 w 466"/>
                                    <a:gd name="T83" fmla="*/ 4 h 457"/>
                                    <a:gd name="T84" fmla="*/ 1 w 466"/>
                                    <a:gd name="T85" fmla="*/ 3 h 457"/>
                                    <a:gd name="T86" fmla="*/ 1 w 466"/>
                                    <a:gd name="T87" fmla="*/ 3 h 457"/>
                                    <a:gd name="T88" fmla="*/ 0 w 466"/>
                                    <a:gd name="T89" fmla="*/ 3 h 457"/>
                                    <a:gd name="T90" fmla="*/ 0 w 466"/>
                                    <a:gd name="T91" fmla="*/ 3 h 457"/>
                                    <a:gd name="T92" fmla="*/ 0 w 466"/>
                                    <a:gd name="T93" fmla="*/ 3 h 457"/>
                                    <a:gd name="T94" fmla="*/ 0 w 466"/>
                                    <a:gd name="T95" fmla="*/ 2 h 457"/>
                                    <a:gd name="T96" fmla="*/ 0 w 466"/>
                                    <a:gd name="T97" fmla="*/ 2 h 457"/>
                                    <a:gd name="T98" fmla="*/ 0 w 466"/>
                                    <a:gd name="T99" fmla="*/ 2 h 457"/>
                                    <a:gd name="T100" fmla="*/ 0 w 466"/>
                                    <a:gd name="T101" fmla="*/ 2 h 457"/>
                                    <a:gd name="T102" fmla="*/ 0 w 466"/>
                                    <a:gd name="T103" fmla="*/ 1 h 457"/>
                                    <a:gd name="T104" fmla="*/ 0 w 466"/>
                                    <a:gd name="T105" fmla="*/ 1 h 457"/>
                                    <a:gd name="T106" fmla="*/ 0 w 466"/>
                                    <a:gd name="T107" fmla="*/ 1 h 457"/>
                                    <a:gd name="T108" fmla="*/ 1 w 466"/>
                                    <a:gd name="T109" fmla="*/ 1 h 45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6"/>
                                    <a:gd name="T166" fmla="*/ 0 h 457"/>
                                    <a:gd name="T167" fmla="*/ 466 w 466"/>
                                    <a:gd name="T168" fmla="*/ 457 h 45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6" h="457">
                                      <a:moveTo>
                                        <a:pt x="69" y="63"/>
                                      </a:moveTo>
                                      <a:lnTo>
                                        <a:pt x="91" y="43"/>
                                      </a:lnTo>
                                      <a:lnTo>
                                        <a:pt x="114" y="27"/>
                                      </a:lnTo>
                                      <a:lnTo>
                                        <a:pt x="139" y="14"/>
                                      </a:lnTo>
                                      <a:lnTo>
                                        <a:pt x="168" y="4"/>
                                      </a:lnTo>
                                      <a:lnTo>
                                        <a:pt x="192" y="0"/>
                                      </a:lnTo>
                                      <a:lnTo>
                                        <a:pt x="223" y="0"/>
                                      </a:lnTo>
                                      <a:lnTo>
                                        <a:pt x="265" y="3"/>
                                      </a:lnTo>
                                      <a:lnTo>
                                        <a:pt x="306" y="13"/>
                                      </a:lnTo>
                                      <a:lnTo>
                                        <a:pt x="334" y="30"/>
                                      </a:lnTo>
                                      <a:lnTo>
                                        <a:pt x="352" y="56"/>
                                      </a:lnTo>
                                      <a:lnTo>
                                        <a:pt x="368" y="86"/>
                                      </a:lnTo>
                                      <a:lnTo>
                                        <a:pt x="388" y="115"/>
                                      </a:lnTo>
                                      <a:lnTo>
                                        <a:pt x="409" y="140"/>
                                      </a:lnTo>
                                      <a:lnTo>
                                        <a:pt x="430" y="160"/>
                                      </a:lnTo>
                                      <a:lnTo>
                                        <a:pt x="454" y="190"/>
                                      </a:lnTo>
                                      <a:lnTo>
                                        <a:pt x="465" y="218"/>
                                      </a:lnTo>
                                      <a:lnTo>
                                        <a:pt x="466" y="238"/>
                                      </a:lnTo>
                                      <a:lnTo>
                                        <a:pt x="465" y="251"/>
                                      </a:lnTo>
                                      <a:lnTo>
                                        <a:pt x="458" y="271"/>
                                      </a:lnTo>
                                      <a:lnTo>
                                        <a:pt x="447" y="290"/>
                                      </a:lnTo>
                                      <a:lnTo>
                                        <a:pt x="432" y="311"/>
                                      </a:lnTo>
                                      <a:lnTo>
                                        <a:pt x="411" y="337"/>
                                      </a:lnTo>
                                      <a:lnTo>
                                        <a:pt x="395" y="356"/>
                                      </a:lnTo>
                                      <a:lnTo>
                                        <a:pt x="381" y="379"/>
                                      </a:lnTo>
                                      <a:lnTo>
                                        <a:pt x="374" y="392"/>
                                      </a:lnTo>
                                      <a:lnTo>
                                        <a:pt x="373" y="400"/>
                                      </a:lnTo>
                                      <a:lnTo>
                                        <a:pt x="377" y="406"/>
                                      </a:lnTo>
                                      <a:lnTo>
                                        <a:pt x="385" y="411"/>
                                      </a:lnTo>
                                      <a:lnTo>
                                        <a:pt x="352" y="450"/>
                                      </a:lnTo>
                                      <a:lnTo>
                                        <a:pt x="348" y="442"/>
                                      </a:lnTo>
                                      <a:lnTo>
                                        <a:pt x="328" y="432"/>
                                      </a:lnTo>
                                      <a:lnTo>
                                        <a:pt x="307" y="427"/>
                                      </a:lnTo>
                                      <a:lnTo>
                                        <a:pt x="285" y="425"/>
                                      </a:lnTo>
                                      <a:lnTo>
                                        <a:pt x="264" y="429"/>
                                      </a:lnTo>
                                      <a:lnTo>
                                        <a:pt x="236" y="436"/>
                                      </a:lnTo>
                                      <a:lnTo>
                                        <a:pt x="204" y="447"/>
                                      </a:lnTo>
                                      <a:lnTo>
                                        <a:pt x="179" y="455"/>
                                      </a:lnTo>
                                      <a:lnTo>
                                        <a:pt x="160" y="457"/>
                                      </a:lnTo>
                                      <a:lnTo>
                                        <a:pt x="140" y="456"/>
                                      </a:lnTo>
                                      <a:lnTo>
                                        <a:pt x="122" y="450"/>
                                      </a:lnTo>
                                      <a:lnTo>
                                        <a:pt x="102" y="439"/>
                                      </a:lnTo>
                                      <a:lnTo>
                                        <a:pt x="88" y="426"/>
                                      </a:lnTo>
                                      <a:lnTo>
                                        <a:pt x="72" y="409"/>
                                      </a:lnTo>
                                      <a:lnTo>
                                        <a:pt x="51" y="383"/>
                                      </a:lnTo>
                                      <a:lnTo>
                                        <a:pt x="29" y="348"/>
                                      </a:lnTo>
                                      <a:lnTo>
                                        <a:pt x="12" y="314"/>
                                      </a:lnTo>
                                      <a:lnTo>
                                        <a:pt x="1" y="282"/>
                                      </a:lnTo>
                                      <a:lnTo>
                                        <a:pt x="0" y="260"/>
                                      </a:lnTo>
                                      <a:lnTo>
                                        <a:pt x="2" y="239"/>
                                      </a:lnTo>
                                      <a:lnTo>
                                        <a:pt x="8" y="196"/>
                                      </a:lnTo>
                                      <a:lnTo>
                                        <a:pt x="15" y="149"/>
                                      </a:lnTo>
                                      <a:lnTo>
                                        <a:pt x="31" y="112"/>
                                      </a:lnTo>
                                      <a:lnTo>
                                        <a:pt x="49" y="85"/>
                                      </a:lnTo>
                                      <a:lnTo>
                                        <a:pt x="69" y="63"/>
                                      </a:lnTo>
                                      <a:close/>
                                    </a:path>
                                  </a:pathLst>
                                </a:custGeom>
                                <a:solidFill>
                                  <a:srgbClr val="FF0000"/>
                                </a:solidFill>
                                <a:ln w="9525">
                                  <a:noFill/>
                                  <a:round/>
                                  <a:headEnd/>
                                  <a:tailEnd/>
                                </a:ln>
                              </p:spPr>
                              <p:txBody>
                                <a:bodyPr/>
                                <a:lstStyle/>
                                <a:p>
                                  <a:endParaRPr lang="cs-CZ"/>
                                </a:p>
                              </p:txBody>
                            </p:sp>
                            <p:sp>
                              <p:nvSpPr>
                                <p:cNvPr id="1318" name="Freeform 79"/>
                                <p:cNvSpPr>
                                  <a:spLocks/>
                                </p:cNvSpPr>
                                <p:nvPr/>
                              </p:nvSpPr>
                              <p:spPr bwMode="auto">
                                <a:xfrm>
                                  <a:off x="2069" y="1751"/>
                                  <a:ext cx="78" cy="77"/>
                                </a:xfrm>
                                <a:custGeom>
                                  <a:avLst/>
                                  <a:gdLst>
                                    <a:gd name="T0" fmla="*/ 0 w 390"/>
                                    <a:gd name="T1" fmla="*/ 0 h 383"/>
                                    <a:gd name="T2" fmla="*/ 1 w 390"/>
                                    <a:gd name="T3" fmla="*/ 0 h 383"/>
                                    <a:gd name="T4" fmla="*/ 1 w 390"/>
                                    <a:gd name="T5" fmla="*/ 0 h 383"/>
                                    <a:gd name="T6" fmla="*/ 1 w 390"/>
                                    <a:gd name="T7" fmla="*/ 0 h 383"/>
                                    <a:gd name="T8" fmla="*/ 1 w 390"/>
                                    <a:gd name="T9" fmla="*/ 0 h 383"/>
                                    <a:gd name="T10" fmla="*/ 1 w 390"/>
                                    <a:gd name="T11" fmla="*/ 0 h 383"/>
                                    <a:gd name="T12" fmla="*/ 1 w 390"/>
                                    <a:gd name="T13" fmla="*/ 0 h 383"/>
                                    <a:gd name="T14" fmla="*/ 2 w 390"/>
                                    <a:gd name="T15" fmla="*/ 0 h 383"/>
                                    <a:gd name="T16" fmla="*/ 2 w 390"/>
                                    <a:gd name="T17" fmla="*/ 0 h 383"/>
                                    <a:gd name="T18" fmla="*/ 2 w 390"/>
                                    <a:gd name="T19" fmla="*/ 0 h 383"/>
                                    <a:gd name="T20" fmla="*/ 2 w 390"/>
                                    <a:gd name="T21" fmla="*/ 0 h 383"/>
                                    <a:gd name="T22" fmla="*/ 2 w 390"/>
                                    <a:gd name="T23" fmla="*/ 1 h 383"/>
                                    <a:gd name="T24" fmla="*/ 3 w 390"/>
                                    <a:gd name="T25" fmla="*/ 1 h 383"/>
                                    <a:gd name="T26" fmla="*/ 3 w 390"/>
                                    <a:gd name="T27" fmla="*/ 1 h 383"/>
                                    <a:gd name="T28" fmla="*/ 3 w 390"/>
                                    <a:gd name="T29" fmla="*/ 1 h 383"/>
                                    <a:gd name="T30" fmla="*/ 3 w 390"/>
                                    <a:gd name="T31" fmla="*/ 1 h 383"/>
                                    <a:gd name="T32" fmla="*/ 3 w 390"/>
                                    <a:gd name="T33" fmla="*/ 1 h 383"/>
                                    <a:gd name="T34" fmla="*/ 3 w 390"/>
                                    <a:gd name="T35" fmla="*/ 2 h 383"/>
                                    <a:gd name="T36" fmla="*/ 3 w 390"/>
                                    <a:gd name="T37" fmla="*/ 2 h 383"/>
                                    <a:gd name="T38" fmla="*/ 3 w 390"/>
                                    <a:gd name="T39" fmla="*/ 2 h 383"/>
                                    <a:gd name="T40" fmla="*/ 3 w 390"/>
                                    <a:gd name="T41" fmla="*/ 2 h 383"/>
                                    <a:gd name="T42" fmla="*/ 3 w 390"/>
                                    <a:gd name="T43" fmla="*/ 2 h 383"/>
                                    <a:gd name="T44" fmla="*/ 3 w 390"/>
                                    <a:gd name="T45" fmla="*/ 2 h 383"/>
                                    <a:gd name="T46" fmla="*/ 3 w 390"/>
                                    <a:gd name="T47" fmla="*/ 2 h 383"/>
                                    <a:gd name="T48" fmla="*/ 3 w 390"/>
                                    <a:gd name="T49" fmla="*/ 3 h 383"/>
                                    <a:gd name="T50" fmla="*/ 3 w 390"/>
                                    <a:gd name="T51" fmla="*/ 3 h 383"/>
                                    <a:gd name="T52" fmla="*/ 2 w 390"/>
                                    <a:gd name="T53" fmla="*/ 3 h 383"/>
                                    <a:gd name="T54" fmla="*/ 3 w 390"/>
                                    <a:gd name="T55" fmla="*/ 3 h 383"/>
                                    <a:gd name="T56" fmla="*/ 3 w 390"/>
                                    <a:gd name="T57" fmla="*/ 3 h 383"/>
                                    <a:gd name="T58" fmla="*/ 2 w 390"/>
                                    <a:gd name="T59" fmla="*/ 3 h 383"/>
                                    <a:gd name="T60" fmla="*/ 2 w 390"/>
                                    <a:gd name="T61" fmla="*/ 3 h 383"/>
                                    <a:gd name="T62" fmla="*/ 2 w 390"/>
                                    <a:gd name="T63" fmla="*/ 3 h 383"/>
                                    <a:gd name="T64" fmla="*/ 2 w 390"/>
                                    <a:gd name="T65" fmla="*/ 3 h 383"/>
                                    <a:gd name="T66" fmla="*/ 2 w 390"/>
                                    <a:gd name="T67" fmla="*/ 3 h 383"/>
                                    <a:gd name="T68" fmla="*/ 2 w 390"/>
                                    <a:gd name="T69" fmla="*/ 3 h 383"/>
                                    <a:gd name="T70" fmla="*/ 2 w 390"/>
                                    <a:gd name="T71" fmla="*/ 3 h 383"/>
                                    <a:gd name="T72" fmla="*/ 1 w 390"/>
                                    <a:gd name="T73" fmla="*/ 3 h 383"/>
                                    <a:gd name="T74" fmla="*/ 1 w 390"/>
                                    <a:gd name="T75" fmla="*/ 3 h 383"/>
                                    <a:gd name="T76" fmla="*/ 1 w 390"/>
                                    <a:gd name="T77" fmla="*/ 3 h 383"/>
                                    <a:gd name="T78" fmla="*/ 1 w 390"/>
                                    <a:gd name="T79" fmla="*/ 3 h 383"/>
                                    <a:gd name="T80" fmla="*/ 1 w 390"/>
                                    <a:gd name="T81" fmla="*/ 3 h 383"/>
                                    <a:gd name="T82" fmla="*/ 1 w 390"/>
                                    <a:gd name="T83" fmla="*/ 3 h 383"/>
                                    <a:gd name="T84" fmla="*/ 1 w 390"/>
                                    <a:gd name="T85" fmla="*/ 3 h 383"/>
                                    <a:gd name="T86" fmla="*/ 0 w 390"/>
                                    <a:gd name="T87" fmla="*/ 3 h 383"/>
                                    <a:gd name="T88" fmla="*/ 0 w 390"/>
                                    <a:gd name="T89" fmla="*/ 3 h 383"/>
                                    <a:gd name="T90" fmla="*/ 0 w 390"/>
                                    <a:gd name="T91" fmla="*/ 2 h 383"/>
                                    <a:gd name="T92" fmla="*/ 0 w 390"/>
                                    <a:gd name="T93" fmla="*/ 2 h 383"/>
                                    <a:gd name="T94" fmla="*/ 0 w 390"/>
                                    <a:gd name="T95" fmla="*/ 2 h 383"/>
                                    <a:gd name="T96" fmla="*/ 0 w 390"/>
                                    <a:gd name="T97" fmla="*/ 2 h 383"/>
                                    <a:gd name="T98" fmla="*/ 0 w 390"/>
                                    <a:gd name="T99" fmla="*/ 2 h 383"/>
                                    <a:gd name="T100" fmla="*/ 0 w 390"/>
                                    <a:gd name="T101" fmla="*/ 1 h 383"/>
                                    <a:gd name="T102" fmla="*/ 0 w 390"/>
                                    <a:gd name="T103" fmla="*/ 1 h 383"/>
                                    <a:gd name="T104" fmla="*/ 0 w 390"/>
                                    <a:gd name="T105" fmla="*/ 1 h 383"/>
                                    <a:gd name="T106" fmla="*/ 0 w 390"/>
                                    <a:gd name="T107" fmla="*/ 1 h 383"/>
                                    <a:gd name="T108" fmla="*/ 0 w 390"/>
                                    <a:gd name="T109" fmla="*/ 0 h 3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90"/>
                                    <a:gd name="T166" fmla="*/ 0 h 383"/>
                                    <a:gd name="T167" fmla="*/ 390 w 390"/>
                                    <a:gd name="T168" fmla="*/ 383 h 3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90" h="383">
                                      <a:moveTo>
                                        <a:pt x="57" y="53"/>
                                      </a:moveTo>
                                      <a:lnTo>
                                        <a:pt x="76" y="36"/>
                                      </a:lnTo>
                                      <a:lnTo>
                                        <a:pt x="95" y="22"/>
                                      </a:lnTo>
                                      <a:lnTo>
                                        <a:pt x="115" y="11"/>
                                      </a:lnTo>
                                      <a:lnTo>
                                        <a:pt x="140" y="3"/>
                                      </a:lnTo>
                                      <a:lnTo>
                                        <a:pt x="160" y="0"/>
                                      </a:lnTo>
                                      <a:lnTo>
                                        <a:pt x="186" y="0"/>
                                      </a:lnTo>
                                      <a:lnTo>
                                        <a:pt x="221" y="2"/>
                                      </a:lnTo>
                                      <a:lnTo>
                                        <a:pt x="256" y="11"/>
                                      </a:lnTo>
                                      <a:lnTo>
                                        <a:pt x="279" y="25"/>
                                      </a:lnTo>
                                      <a:lnTo>
                                        <a:pt x="293" y="47"/>
                                      </a:lnTo>
                                      <a:lnTo>
                                        <a:pt x="308" y="72"/>
                                      </a:lnTo>
                                      <a:lnTo>
                                        <a:pt x="324" y="97"/>
                                      </a:lnTo>
                                      <a:lnTo>
                                        <a:pt x="342" y="117"/>
                                      </a:lnTo>
                                      <a:lnTo>
                                        <a:pt x="359" y="135"/>
                                      </a:lnTo>
                                      <a:lnTo>
                                        <a:pt x="379" y="159"/>
                                      </a:lnTo>
                                      <a:lnTo>
                                        <a:pt x="390" y="183"/>
                                      </a:lnTo>
                                      <a:lnTo>
                                        <a:pt x="390" y="200"/>
                                      </a:lnTo>
                                      <a:lnTo>
                                        <a:pt x="390" y="211"/>
                                      </a:lnTo>
                                      <a:lnTo>
                                        <a:pt x="383" y="227"/>
                                      </a:lnTo>
                                      <a:lnTo>
                                        <a:pt x="373" y="243"/>
                                      </a:lnTo>
                                      <a:lnTo>
                                        <a:pt x="361" y="261"/>
                                      </a:lnTo>
                                      <a:lnTo>
                                        <a:pt x="344" y="282"/>
                                      </a:lnTo>
                                      <a:lnTo>
                                        <a:pt x="330" y="299"/>
                                      </a:lnTo>
                                      <a:lnTo>
                                        <a:pt x="318" y="317"/>
                                      </a:lnTo>
                                      <a:lnTo>
                                        <a:pt x="313" y="329"/>
                                      </a:lnTo>
                                      <a:lnTo>
                                        <a:pt x="312" y="336"/>
                                      </a:lnTo>
                                      <a:lnTo>
                                        <a:pt x="315" y="341"/>
                                      </a:lnTo>
                                      <a:lnTo>
                                        <a:pt x="321" y="345"/>
                                      </a:lnTo>
                                      <a:lnTo>
                                        <a:pt x="293" y="378"/>
                                      </a:lnTo>
                                      <a:lnTo>
                                        <a:pt x="290" y="372"/>
                                      </a:lnTo>
                                      <a:lnTo>
                                        <a:pt x="274" y="362"/>
                                      </a:lnTo>
                                      <a:lnTo>
                                        <a:pt x="257" y="358"/>
                                      </a:lnTo>
                                      <a:lnTo>
                                        <a:pt x="238" y="356"/>
                                      </a:lnTo>
                                      <a:lnTo>
                                        <a:pt x="221" y="360"/>
                                      </a:lnTo>
                                      <a:lnTo>
                                        <a:pt x="197" y="367"/>
                                      </a:lnTo>
                                      <a:lnTo>
                                        <a:pt x="170" y="376"/>
                                      </a:lnTo>
                                      <a:lnTo>
                                        <a:pt x="149" y="382"/>
                                      </a:lnTo>
                                      <a:lnTo>
                                        <a:pt x="133" y="383"/>
                                      </a:lnTo>
                                      <a:lnTo>
                                        <a:pt x="117" y="383"/>
                                      </a:lnTo>
                                      <a:lnTo>
                                        <a:pt x="101" y="378"/>
                                      </a:lnTo>
                                      <a:lnTo>
                                        <a:pt x="85" y="369"/>
                                      </a:lnTo>
                                      <a:lnTo>
                                        <a:pt x="74" y="357"/>
                                      </a:lnTo>
                                      <a:lnTo>
                                        <a:pt x="59" y="343"/>
                                      </a:lnTo>
                                      <a:lnTo>
                                        <a:pt x="42" y="321"/>
                                      </a:lnTo>
                                      <a:lnTo>
                                        <a:pt x="23" y="292"/>
                                      </a:lnTo>
                                      <a:lnTo>
                                        <a:pt x="10" y="265"/>
                                      </a:lnTo>
                                      <a:lnTo>
                                        <a:pt x="0" y="237"/>
                                      </a:lnTo>
                                      <a:lnTo>
                                        <a:pt x="0" y="218"/>
                                      </a:lnTo>
                                      <a:lnTo>
                                        <a:pt x="1" y="200"/>
                                      </a:lnTo>
                                      <a:lnTo>
                                        <a:pt x="6" y="164"/>
                                      </a:lnTo>
                                      <a:lnTo>
                                        <a:pt x="12" y="124"/>
                                      </a:lnTo>
                                      <a:lnTo>
                                        <a:pt x="25" y="94"/>
                                      </a:lnTo>
                                      <a:lnTo>
                                        <a:pt x="41" y="71"/>
                                      </a:lnTo>
                                      <a:lnTo>
                                        <a:pt x="57" y="53"/>
                                      </a:lnTo>
                                      <a:close/>
                                    </a:path>
                                  </a:pathLst>
                                </a:custGeom>
                                <a:solidFill>
                                  <a:srgbClr val="E00000"/>
                                </a:solidFill>
                                <a:ln w="9525">
                                  <a:noFill/>
                                  <a:round/>
                                  <a:headEnd/>
                                  <a:tailEnd/>
                                </a:ln>
                              </p:spPr>
                              <p:txBody>
                                <a:bodyPr/>
                                <a:lstStyle/>
                                <a:p>
                                  <a:endParaRPr lang="cs-CZ"/>
                                </a:p>
                              </p:txBody>
                            </p:sp>
                            <p:sp>
                              <p:nvSpPr>
                                <p:cNvPr id="1319" name="Freeform 80"/>
                                <p:cNvSpPr>
                                  <a:spLocks/>
                                </p:cNvSpPr>
                                <p:nvPr/>
                              </p:nvSpPr>
                              <p:spPr bwMode="auto">
                                <a:xfrm>
                                  <a:off x="2074" y="1758"/>
                                  <a:ext cx="71" cy="71"/>
                                </a:xfrm>
                                <a:custGeom>
                                  <a:avLst/>
                                  <a:gdLst>
                                    <a:gd name="T0" fmla="*/ 0 w 357"/>
                                    <a:gd name="T1" fmla="*/ 0 h 351"/>
                                    <a:gd name="T2" fmla="*/ 1 w 357"/>
                                    <a:gd name="T3" fmla="*/ 0 h 351"/>
                                    <a:gd name="T4" fmla="*/ 1 w 357"/>
                                    <a:gd name="T5" fmla="*/ 0 h 351"/>
                                    <a:gd name="T6" fmla="*/ 1 w 357"/>
                                    <a:gd name="T7" fmla="*/ 0 h 351"/>
                                    <a:gd name="T8" fmla="*/ 1 w 357"/>
                                    <a:gd name="T9" fmla="*/ 0 h 351"/>
                                    <a:gd name="T10" fmla="*/ 1 w 357"/>
                                    <a:gd name="T11" fmla="*/ 0 h 351"/>
                                    <a:gd name="T12" fmla="*/ 1 w 357"/>
                                    <a:gd name="T13" fmla="*/ 0 h 351"/>
                                    <a:gd name="T14" fmla="*/ 2 w 357"/>
                                    <a:gd name="T15" fmla="*/ 0 h 351"/>
                                    <a:gd name="T16" fmla="*/ 2 w 357"/>
                                    <a:gd name="T17" fmla="*/ 0 h 351"/>
                                    <a:gd name="T18" fmla="*/ 2 w 357"/>
                                    <a:gd name="T19" fmla="*/ 0 h 351"/>
                                    <a:gd name="T20" fmla="*/ 2 w 357"/>
                                    <a:gd name="T21" fmla="*/ 0 h 351"/>
                                    <a:gd name="T22" fmla="*/ 2 w 357"/>
                                    <a:gd name="T23" fmla="*/ 1 h 351"/>
                                    <a:gd name="T24" fmla="*/ 2 w 357"/>
                                    <a:gd name="T25" fmla="*/ 1 h 351"/>
                                    <a:gd name="T26" fmla="*/ 2 w 357"/>
                                    <a:gd name="T27" fmla="*/ 1 h 351"/>
                                    <a:gd name="T28" fmla="*/ 3 w 357"/>
                                    <a:gd name="T29" fmla="*/ 1 h 351"/>
                                    <a:gd name="T30" fmla="*/ 3 w 357"/>
                                    <a:gd name="T31" fmla="*/ 1 h 351"/>
                                    <a:gd name="T32" fmla="*/ 3 w 357"/>
                                    <a:gd name="T33" fmla="*/ 1 h 351"/>
                                    <a:gd name="T34" fmla="*/ 3 w 357"/>
                                    <a:gd name="T35" fmla="*/ 1 h 351"/>
                                    <a:gd name="T36" fmla="*/ 3 w 357"/>
                                    <a:gd name="T37" fmla="*/ 2 h 351"/>
                                    <a:gd name="T38" fmla="*/ 3 w 357"/>
                                    <a:gd name="T39" fmla="*/ 2 h 351"/>
                                    <a:gd name="T40" fmla="*/ 3 w 357"/>
                                    <a:gd name="T41" fmla="*/ 2 h 351"/>
                                    <a:gd name="T42" fmla="*/ 3 w 357"/>
                                    <a:gd name="T43" fmla="*/ 2 h 351"/>
                                    <a:gd name="T44" fmla="*/ 3 w 357"/>
                                    <a:gd name="T45" fmla="*/ 2 h 351"/>
                                    <a:gd name="T46" fmla="*/ 2 w 357"/>
                                    <a:gd name="T47" fmla="*/ 2 h 351"/>
                                    <a:gd name="T48" fmla="*/ 2 w 357"/>
                                    <a:gd name="T49" fmla="*/ 2 h 351"/>
                                    <a:gd name="T50" fmla="*/ 2 w 357"/>
                                    <a:gd name="T51" fmla="*/ 2 h 351"/>
                                    <a:gd name="T52" fmla="*/ 2 w 357"/>
                                    <a:gd name="T53" fmla="*/ 3 h 351"/>
                                    <a:gd name="T54" fmla="*/ 2 w 357"/>
                                    <a:gd name="T55" fmla="*/ 3 h 351"/>
                                    <a:gd name="T56" fmla="*/ 2 w 357"/>
                                    <a:gd name="T57" fmla="*/ 3 h 351"/>
                                    <a:gd name="T58" fmla="*/ 2 w 357"/>
                                    <a:gd name="T59" fmla="*/ 3 h 351"/>
                                    <a:gd name="T60" fmla="*/ 2 w 357"/>
                                    <a:gd name="T61" fmla="*/ 3 h 351"/>
                                    <a:gd name="T62" fmla="*/ 2 w 357"/>
                                    <a:gd name="T63" fmla="*/ 3 h 351"/>
                                    <a:gd name="T64" fmla="*/ 2 w 357"/>
                                    <a:gd name="T65" fmla="*/ 3 h 351"/>
                                    <a:gd name="T66" fmla="*/ 2 w 357"/>
                                    <a:gd name="T67" fmla="*/ 3 h 351"/>
                                    <a:gd name="T68" fmla="*/ 2 w 357"/>
                                    <a:gd name="T69" fmla="*/ 3 h 351"/>
                                    <a:gd name="T70" fmla="*/ 1 w 357"/>
                                    <a:gd name="T71" fmla="*/ 3 h 351"/>
                                    <a:gd name="T72" fmla="*/ 1 w 357"/>
                                    <a:gd name="T73" fmla="*/ 3 h 351"/>
                                    <a:gd name="T74" fmla="*/ 1 w 357"/>
                                    <a:gd name="T75" fmla="*/ 3 h 351"/>
                                    <a:gd name="T76" fmla="*/ 1 w 357"/>
                                    <a:gd name="T77" fmla="*/ 3 h 351"/>
                                    <a:gd name="T78" fmla="*/ 1 w 357"/>
                                    <a:gd name="T79" fmla="*/ 3 h 351"/>
                                    <a:gd name="T80" fmla="*/ 1 w 357"/>
                                    <a:gd name="T81" fmla="*/ 3 h 351"/>
                                    <a:gd name="T82" fmla="*/ 1 w 357"/>
                                    <a:gd name="T83" fmla="*/ 3 h 351"/>
                                    <a:gd name="T84" fmla="*/ 1 w 357"/>
                                    <a:gd name="T85" fmla="*/ 3 h 351"/>
                                    <a:gd name="T86" fmla="*/ 0 w 357"/>
                                    <a:gd name="T87" fmla="*/ 3 h 351"/>
                                    <a:gd name="T88" fmla="*/ 0 w 357"/>
                                    <a:gd name="T89" fmla="*/ 2 h 351"/>
                                    <a:gd name="T90" fmla="*/ 0 w 357"/>
                                    <a:gd name="T91" fmla="*/ 2 h 351"/>
                                    <a:gd name="T92" fmla="*/ 0 w 357"/>
                                    <a:gd name="T93" fmla="*/ 2 h 351"/>
                                    <a:gd name="T94" fmla="*/ 0 w 357"/>
                                    <a:gd name="T95" fmla="*/ 2 h 351"/>
                                    <a:gd name="T96" fmla="*/ 0 w 357"/>
                                    <a:gd name="T97" fmla="*/ 2 h 351"/>
                                    <a:gd name="T98" fmla="*/ 0 w 357"/>
                                    <a:gd name="T99" fmla="*/ 1 h 351"/>
                                    <a:gd name="T100" fmla="*/ 0 w 357"/>
                                    <a:gd name="T101" fmla="*/ 1 h 351"/>
                                    <a:gd name="T102" fmla="*/ 0 w 357"/>
                                    <a:gd name="T103" fmla="*/ 1 h 351"/>
                                    <a:gd name="T104" fmla="*/ 0 w 357"/>
                                    <a:gd name="T105" fmla="*/ 1 h 351"/>
                                    <a:gd name="T106" fmla="*/ 0 w 357"/>
                                    <a:gd name="T107" fmla="*/ 1 h 351"/>
                                    <a:gd name="T108" fmla="*/ 0 w 357"/>
                                    <a:gd name="T109" fmla="*/ 0 h 35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57"/>
                                    <a:gd name="T166" fmla="*/ 0 h 351"/>
                                    <a:gd name="T167" fmla="*/ 357 w 357"/>
                                    <a:gd name="T168" fmla="*/ 351 h 35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57" h="351">
                                      <a:moveTo>
                                        <a:pt x="53" y="47"/>
                                      </a:moveTo>
                                      <a:lnTo>
                                        <a:pt x="70" y="33"/>
                                      </a:lnTo>
                                      <a:lnTo>
                                        <a:pt x="87" y="20"/>
                                      </a:lnTo>
                                      <a:lnTo>
                                        <a:pt x="106" y="10"/>
                                      </a:lnTo>
                                      <a:lnTo>
                                        <a:pt x="128" y="2"/>
                                      </a:lnTo>
                                      <a:lnTo>
                                        <a:pt x="148" y="0"/>
                                      </a:lnTo>
                                      <a:lnTo>
                                        <a:pt x="171" y="0"/>
                                      </a:lnTo>
                                      <a:lnTo>
                                        <a:pt x="203" y="1"/>
                                      </a:lnTo>
                                      <a:lnTo>
                                        <a:pt x="235" y="10"/>
                                      </a:lnTo>
                                      <a:lnTo>
                                        <a:pt x="256" y="23"/>
                                      </a:lnTo>
                                      <a:lnTo>
                                        <a:pt x="269" y="42"/>
                                      </a:lnTo>
                                      <a:lnTo>
                                        <a:pt x="283" y="66"/>
                                      </a:lnTo>
                                      <a:lnTo>
                                        <a:pt x="298" y="89"/>
                                      </a:lnTo>
                                      <a:lnTo>
                                        <a:pt x="313" y="107"/>
                                      </a:lnTo>
                                      <a:lnTo>
                                        <a:pt x="330" y="123"/>
                                      </a:lnTo>
                                      <a:lnTo>
                                        <a:pt x="348" y="146"/>
                                      </a:lnTo>
                                      <a:lnTo>
                                        <a:pt x="357" y="167"/>
                                      </a:lnTo>
                                      <a:lnTo>
                                        <a:pt x="357" y="184"/>
                                      </a:lnTo>
                                      <a:lnTo>
                                        <a:pt x="357" y="193"/>
                                      </a:lnTo>
                                      <a:lnTo>
                                        <a:pt x="352" y="209"/>
                                      </a:lnTo>
                                      <a:lnTo>
                                        <a:pt x="343" y="224"/>
                                      </a:lnTo>
                                      <a:lnTo>
                                        <a:pt x="332" y="238"/>
                                      </a:lnTo>
                                      <a:lnTo>
                                        <a:pt x="315" y="259"/>
                                      </a:lnTo>
                                      <a:lnTo>
                                        <a:pt x="303" y="274"/>
                                      </a:lnTo>
                                      <a:lnTo>
                                        <a:pt x="292" y="292"/>
                                      </a:lnTo>
                                      <a:lnTo>
                                        <a:pt x="288" y="302"/>
                                      </a:lnTo>
                                      <a:lnTo>
                                        <a:pt x="287" y="308"/>
                                      </a:lnTo>
                                      <a:lnTo>
                                        <a:pt x="289" y="313"/>
                                      </a:lnTo>
                                      <a:lnTo>
                                        <a:pt x="295" y="316"/>
                                      </a:lnTo>
                                      <a:lnTo>
                                        <a:pt x="269" y="347"/>
                                      </a:lnTo>
                                      <a:lnTo>
                                        <a:pt x="266" y="341"/>
                                      </a:lnTo>
                                      <a:lnTo>
                                        <a:pt x="252" y="333"/>
                                      </a:lnTo>
                                      <a:lnTo>
                                        <a:pt x="236" y="329"/>
                                      </a:lnTo>
                                      <a:lnTo>
                                        <a:pt x="219" y="327"/>
                                      </a:lnTo>
                                      <a:lnTo>
                                        <a:pt x="203" y="331"/>
                                      </a:lnTo>
                                      <a:lnTo>
                                        <a:pt x="181" y="337"/>
                                      </a:lnTo>
                                      <a:lnTo>
                                        <a:pt x="156" y="345"/>
                                      </a:lnTo>
                                      <a:lnTo>
                                        <a:pt x="136" y="351"/>
                                      </a:lnTo>
                                      <a:lnTo>
                                        <a:pt x="122" y="351"/>
                                      </a:lnTo>
                                      <a:lnTo>
                                        <a:pt x="107" y="351"/>
                                      </a:lnTo>
                                      <a:lnTo>
                                        <a:pt x="93" y="347"/>
                                      </a:lnTo>
                                      <a:lnTo>
                                        <a:pt x="78" y="339"/>
                                      </a:lnTo>
                                      <a:lnTo>
                                        <a:pt x="68" y="327"/>
                                      </a:lnTo>
                                      <a:lnTo>
                                        <a:pt x="55" y="315"/>
                                      </a:lnTo>
                                      <a:lnTo>
                                        <a:pt x="38" y="295"/>
                                      </a:lnTo>
                                      <a:lnTo>
                                        <a:pt x="22" y="268"/>
                                      </a:lnTo>
                                      <a:lnTo>
                                        <a:pt x="10" y="242"/>
                                      </a:lnTo>
                                      <a:lnTo>
                                        <a:pt x="0" y="218"/>
                                      </a:lnTo>
                                      <a:lnTo>
                                        <a:pt x="0" y="200"/>
                                      </a:lnTo>
                                      <a:lnTo>
                                        <a:pt x="0" y="184"/>
                                      </a:lnTo>
                                      <a:lnTo>
                                        <a:pt x="6" y="151"/>
                                      </a:lnTo>
                                      <a:lnTo>
                                        <a:pt x="12" y="114"/>
                                      </a:lnTo>
                                      <a:lnTo>
                                        <a:pt x="23" y="85"/>
                                      </a:lnTo>
                                      <a:lnTo>
                                        <a:pt x="37" y="65"/>
                                      </a:lnTo>
                                      <a:lnTo>
                                        <a:pt x="53" y="47"/>
                                      </a:lnTo>
                                      <a:close/>
                                    </a:path>
                                  </a:pathLst>
                                </a:custGeom>
                                <a:solidFill>
                                  <a:srgbClr val="C00000"/>
                                </a:solidFill>
                                <a:ln w="9525">
                                  <a:noFill/>
                                  <a:round/>
                                  <a:headEnd/>
                                  <a:tailEnd/>
                                </a:ln>
                              </p:spPr>
                              <p:txBody>
                                <a:bodyPr/>
                                <a:lstStyle/>
                                <a:p>
                                  <a:endParaRPr lang="cs-CZ"/>
                                </a:p>
                              </p:txBody>
                            </p:sp>
                          </p:grpSp>
                        </p:grpSp>
                        <p:grpSp>
                          <p:nvGrpSpPr>
                            <p:cNvPr id="1037" name="Group 81"/>
                            <p:cNvGrpSpPr>
                              <a:grpSpLocks/>
                            </p:cNvGrpSpPr>
                            <p:nvPr/>
                          </p:nvGrpSpPr>
                          <p:grpSpPr bwMode="auto">
                            <a:xfrm>
                              <a:off x="2052" y="1742"/>
                              <a:ext cx="36" cy="95"/>
                              <a:chOff x="2052" y="1742"/>
                              <a:chExt cx="36" cy="95"/>
                            </a:xfrm>
                          </p:grpSpPr>
                          <p:grpSp>
                            <p:nvGrpSpPr>
                              <p:cNvPr id="1038" name="Group 82"/>
                              <p:cNvGrpSpPr>
                                <a:grpSpLocks/>
                              </p:cNvGrpSpPr>
                              <p:nvPr/>
                            </p:nvGrpSpPr>
                            <p:grpSpPr bwMode="auto">
                              <a:xfrm>
                                <a:off x="2060" y="1742"/>
                                <a:ext cx="20" cy="23"/>
                                <a:chOff x="2060" y="1742"/>
                                <a:chExt cx="20" cy="23"/>
                              </a:xfrm>
                            </p:grpSpPr>
                            <p:sp>
                              <p:nvSpPr>
                                <p:cNvPr id="1312" name="Freeform 83"/>
                                <p:cNvSpPr>
                                  <a:spLocks/>
                                </p:cNvSpPr>
                                <p:nvPr/>
                              </p:nvSpPr>
                              <p:spPr bwMode="auto">
                                <a:xfrm>
                                  <a:off x="2060" y="1742"/>
                                  <a:ext cx="20" cy="23"/>
                                </a:xfrm>
                                <a:custGeom>
                                  <a:avLst/>
                                  <a:gdLst>
                                    <a:gd name="T0" fmla="*/ 0 w 101"/>
                                    <a:gd name="T1" fmla="*/ 0 h 112"/>
                                    <a:gd name="T2" fmla="*/ 0 w 101"/>
                                    <a:gd name="T3" fmla="*/ 0 h 112"/>
                                    <a:gd name="T4" fmla="*/ 0 w 101"/>
                                    <a:gd name="T5" fmla="*/ 0 h 112"/>
                                    <a:gd name="T6" fmla="*/ 0 w 101"/>
                                    <a:gd name="T7" fmla="*/ 0 h 112"/>
                                    <a:gd name="T8" fmla="*/ 1 w 101"/>
                                    <a:gd name="T9" fmla="*/ 0 h 112"/>
                                    <a:gd name="T10" fmla="*/ 1 w 101"/>
                                    <a:gd name="T11" fmla="*/ 0 h 112"/>
                                    <a:gd name="T12" fmla="*/ 1 w 101"/>
                                    <a:gd name="T13" fmla="*/ 0 h 112"/>
                                    <a:gd name="T14" fmla="*/ 1 w 101"/>
                                    <a:gd name="T15" fmla="*/ 0 h 112"/>
                                    <a:gd name="T16" fmla="*/ 1 w 101"/>
                                    <a:gd name="T17" fmla="*/ 0 h 112"/>
                                    <a:gd name="T18" fmla="*/ 1 w 101"/>
                                    <a:gd name="T19" fmla="*/ 0 h 112"/>
                                    <a:gd name="T20" fmla="*/ 1 w 101"/>
                                    <a:gd name="T21" fmla="*/ 0 h 112"/>
                                    <a:gd name="T22" fmla="*/ 1 w 101"/>
                                    <a:gd name="T23" fmla="*/ 1 h 112"/>
                                    <a:gd name="T24" fmla="*/ 1 w 101"/>
                                    <a:gd name="T25" fmla="*/ 1 h 112"/>
                                    <a:gd name="T26" fmla="*/ 1 w 101"/>
                                    <a:gd name="T27" fmla="*/ 1 h 112"/>
                                    <a:gd name="T28" fmla="*/ 0 w 101"/>
                                    <a:gd name="T29" fmla="*/ 1 h 112"/>
                                    <a:gd name="T30" fmla="*/ 0 w 101"/>
                                    <a:gd name="T31" fmla="*/ 1 h 112"/>
                                    <a:gd name="T32" fmla="*/ 0 w 101"/>
                                    <a:gd name="T33" fmla="*/ 1 h 112"/>
                                    <a:gd name="T34" fmla="*/ 0 w 101"/>
                                    <a:gd name="T35" fmla="*/ 1 h 112"/>
                                    <a:gd name="T36" fmla="*/ 0 w 101"/>
                                    <a:gd name="T37" fmla="*/ 1 h 112"/>
                                    <a:gd name="T38" fmla="*/ 0 w 101"/>
                                    <a:gd name="T39" fmla="*/ 1 h 112"/>
                                    <a:gd name="T40" fmla="*/ 0 w 101"/>
                                    <a:gd name="T41" fmla="*/ 1 h 112"/>
                                    <a:gd name="T42" fmla="*/ 0 w 101"/>
                                    <a:gd name="T43" fmla="*/ 1 h 112"/>
                                    <a:gd name="T44" fmla="*/ 0 w 101"/>
                                    <a:gd name="T45" fmla="*/ 1 h 112"/>
                                    <a:gd name="T46" fmla="*/ 0 w 101"/>
                                    <a:gd name="T47" fmla="*/ 0 h 112"/>
                                    <a:gd name="T48" fmla="*/ 0 w 101"/>
                                    <a:gd name="T49" fmla="*/ 0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2"/>
                                    <a:gd name="T77" fmla="*/ 101 w 101"/>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2">
                                      <a:moveTo>
                                        <a:pt x="16" y="35"/>
                                      </a:moveTo>
                                      <a:lnTo>
                                        <a:pt x="26" y="24"/>
                                      </a:lnTo>
                                      <a:lnTo>
                                        <a:pt x="37" y="16"/>
                                      </a:lnTo>
                                      <a:lnTo>
                                        <a:pt x="49" y="9"/>
                                      </a:lnTo>
                                      <a:lnTo>
                                        <a:pt x="64" y="2"/>
                                      </a:lnTo>
                                      <a:lnTo>
                                        <a:pt x="76" y="0"/>
                                      </a:lnTo>
                                      <a:lnTo>
                                        <a:pt x="86" y="3"/>
                                      </a:lnTo>
                                      <a:lnTo>
                                        <a:pt x="95" y="11"/>
                                      </a:lnTo>
                                      <a:lnTo>
                                        <a:pt x="99" y="22"/>
                                      </a:lnTo>
                                      <a:lnTo>
                                        <a:pt x="101" y="33"/>
                                      </a:lnTo>
                                      <a:lnTo>
                                        <a:pt x="98" y="49"/>
                                      </a:lnTo>
                                      <a:lnTo>
                                        <a:pt x="92" y="63"/>
                                      </a:lnTo>
                                      <a:lnTo>
                                        <a:pt x="84" y="75"/>
                                      </a:lnTo>
                                      <a:lnTo>
                                        <a:pt x="75" y="86"/>
                                      </a:lnTo>
                                      <a:lnTo>
                                        <a:pt x="63" y="97"/>
                                      </a:lnTo>
                                      <a:lnTo>
                                        <a:pt x="50" y="106"/>
                                      </a:lnTo>
                                      <a:lnTo>
                                        <a:pt x="37" y="111"/>
                                      </a:lnTo>
                                      <a:lnTo>
                                        <a:pt x="24" y="112"/>
                                      </a:lnTo>
                                      <a:lnTo>
                                        <a:pt x="13" y="108"/>
                                      </a:lnTo>
                                      <a:lnTo>
                                        <a:pt x="6" y="99"/>
                                      </a:lnTo>
                                      <a:lnTo>
                                        <a:pt x="1" y="89"/>
                                      </a:lnTo>
                                      <a:lnTo>
                                        <a:pt x="0" y="75"/>
                                      </a:lnTo>
                                      <a:lnTo>
                                        <a:pt x="3" y="61"/>
                                      </a:lnTo>
                                      <a:lnTo>
                                        <a:pt x="7" y="50"/>
                                      </a:lnTo>
                                      <a:lnTo>
                                        <a:pt x="16" y="35"/>
                                      </a:lnTo>
                                      <a:close/>
                                    </a:path>
                                  </a:pathLst>
                                </a:custGeom>
                                <a:solidFill>
                                  <a:srgbClr val="8080FF"/>
                                </a:solidFill>
                                <a:ln w="9525">
                                  <a:noFill/>
                                  <a:round/>
                                  <a:headEnd/>
                                  <a:tailEnd/>
                                </a:ln>
                              </p:spPr>
                              <p:txBody>
                                <a:bodyPr/>
                                <a:lstStyle/>
                                <a:p>
                                  <a:endParaRPr lang="cs-CZ"/>
                                </a:p>
                              </p:txBody>
                            </p:sp>
                            <p:sp>
                              <p:nvSpPr>
                                <p:cNvPr id="1313" name="Freeform 84"/>
                                <p:cNvSpPr>
                                  <a:spLocks/>
                                </p:cNvSpPr>
                                <p:nvPr/>
                              </p:nvSpPr>
                              <p:spPr bwMode="auto">
                                <a:xfrm>
                                  <a:off x="2065" y="1747"/>
                                  <a:ext cx="10" cy="12"/>
                                </a:xfrm>
                                <a:custGeom>
                                  <a:avLst/>
                                  <a:gdLst>
                                    <a:gd name="T0" fmla="*/ 0 w 54"/>
                                    <a:gd name="T1" fmla="*/ 0 h 61"/>
                                    <a:gd name="T2" fmla="*/ 0 w 54"/>
                                    <a:gd name="T3" fmla="*/ 0 h 61"/>
                                    <a:gd name="T4" fmla="*/ 0 w 54"/>
                                    <a:gd name="T5" fmla="*/ 0 h 61"/>
                                    <a:gd name="T6" fmla="*/ 0 w 54"/>
                                    <a:gd name="T7" fmla="*/ 0 h 61"/>
                                    <a:gd name="T8" fmla="*/ 0 w 54"/>
                                    <a:gd name="T9" fmla="*/ 0 h 61"/>
                                    <a:gd name="T10" fmla="*/ 0 w 54"/>
                                    <a:gd name="T11" fmla="*/ 0 h 61"/>
                                    <a:gd name="T12" fmla="*/ 0 w 54"/>
                                    <a:gd name="T13" fmla="*/ 0 h 61"/>
                                    <a:gd name="T14" fmla="*/ 0 w 54"/>
                                    <a:gd name="T15" fmla="*/ 0 h 61"/>
                                    <a:gd name="T16" fmla="*/ 0 w 54"/>
                                    <a:gd name="T17" fmla="*/ 0 h 61"/>
                                    <a:gd name="T18" fmla="*/ 0 w 54"/>
                                    <a:gd name="T19" fmla="*/ 0 h 61"/>
                                    <a:gd name="T20" fmla="*/ 0 w 54"/>
                                    <a:gd name="T21" fmla="*/ 0 h 61"/>
                                    <a:gd name="T22" fmla="*/ 0 w 54"/>
                                    <a:gd name="T23" fmla="*/ 0 h 61"/>
                                    <a:gd name="T24" fmla="*/ 0 w 54"/>
                                    <a:gd name="T25" fmla="*/ 0 h 61"/>
                                    <a:gd name="T26" fmla="*/ 0 w 54"/>
                                    <a:gd name="T27" fmla="*/ 0 h 61"/>
                                    <a:gd name="T28" fmla="*/ 0 w 54"/>
                                    <a:gd name="T29" fmla="*/ 0 h 61"/>
                                    <a:gd name="T30" fmla="*/ 0 w 54"/>
                                    <a:gd name="T31" fmla="*/ 0 h 61"/>
                                    <a:gd name="T32" fmla="*/ 0 w 54"/>
                                    <a:gd name="T33" fmla="*/ 0 h 61"/>
                                    <a:gd name="T34" fmla="*/ 0 w 54"/>
                                    <a:gd name="T35" fmla="*/ 0 h 61"/>
                                    <a:gd name="T36" fmla="*/ 0 w 54"/>
                                    <a:gd name="T37" fmla="*/ 0 h 61"/>
                                    <a:gd name="T38" fmla="*/ 0 w 54"/>
                                    <a:gd name="T39" fmla="*/ 0 h 61"/>
                                    <a:gd name="T40" fmla="*/ 0 w 54"/>
                                    <a:gd name="T41" fmla="*/ 0 h 61"/>
                                    <a:gd name="T42" fmla="*/ 0 w 54"/>
                                    <a:gd name="T43" fmla="*/ 0 h 61"/>
                                    <a:gd name="T44" fmla="*/ 0 w 54"/>
                                    <a:gd name="T45" fmla="*/ 0 h 61"/>
                                    <a:gd name="T46" fmla="*/ 0 w 54"/>
                                    <a:gd name="T47" fmla="*/ 0 h 61"/>
                                    <a:gd name="T48" fmla="*/ 0 w 54"/>
                                    <a:gd name="T49" fmla="*/ 0 h 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4"/>
                                    <a:gd name="T76" fmla="*/ 0 h 61"/>
                                    <a:gd name="T77" fmla="*/ 54 w 54"/>
                                    <a:gd name="T78" fmla="*/ 61 h 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4" h="61">
                                      <a:moveTo>
                                        <a:pt x="9" y="18"/>
                                      </a:moveTo>
                                      <a:lnTo>
                                        <a:pt x="14" y="13"/>
                                      </a:lnTo>
                                      <a:lnTo>
                                        <a:pt x="20" y="7"/>
                                      </a:lnTo>
                                      <a:lnTo>
                                        <a:pt x="26" y="4"/>
                                      </a:lnTo>
                                      <a:lnTo>
                                        <a:pt x="34" y="1"/>
                                      </a:lnTo>
                                      <a:lnTo>
                                        <a:pt x="40" y="0"/>
                                      </a:lnTo>
                                      <a:lnTo>
                                        <a:pt x="45" y="1"/>
                                      </a:lnTo>
                                      <a:lnTo>
                                        <a:pt x="51" y="5"/>
                                      </a:lnTo>
                                      <a:lnTo>
                                        <a:pt x="53" y="11"/>
                                      </a:lnTo>
                                      <a:lnTo>
                                        <a:pt x="54" y="17"/>
                                      </a:lnTo>
                                      <a:lnTo>
                                        <a:pt x="53" y="27"/>
                                      </a:lnTo>
                                      <a:lnTo>
                                        <a:pt x="50" y="35"/>
                                      </a:lnTo>
                                      <a:lnTo>
                                        <a:pt x="45" y="41"/>
                                      </a:lnTo>
                                      <a:lnTo>
                                        <a:pt x="40" y="47"/>
                                      </a:lnTo>
                                      <a:lnTo>
                                        <a:pt x="34" y="54"/>
                                      </a:lnTo>
                                      <a:lnTo>
                                        <a:pt x="27" y="58"/>
                                      </a:lnTo>
                                      <a:lnTo>
                                        <a:pt x="20" y="61"/>
                                      </a:lnTo>
                                      <a:lnTo>
                                        <a:pt x="14" y="61"/>
                                      </a:lnTo>
                                      <a:lnTo>
                                        <a:pt x="8" y="59"/>
                                      </a:lnTo>
                                      <a:lnTo>
                                        <a:pt x="3" y="54"/>
                                      </a:lnTo>
                                      <a:lnTo>
                                        <a:pt x="0" y="48"/>
                                      </a:lnTo>
                                      <a:lnTo>
                                        <a:pt x="0" y="41"/>
                                      </a:lnTo>
                                      <a:lnTo>
                                        <a:pt x="1" y="34"/>
                                      </a:lnTo>
                                      <a:lnTo>
                                        <a:pt x="3" y="27"/>
                                      </a:lnTo>
                                      <a:lnTo>
                                        <a:pt x="9" y="18"/>
                                      </a:lnTo>
                                      <a:close/>
                                    </a:path>
                                  </a:pathLst>
                                </a:custGeom>
                                <a:solidFill>
                                  <a:srgbClr val="600060"/>
                                </a:solidFill>
                                <a:ln w="9525">
                                  <a:noFill/>
                                  <a:round/>
                                  <a:headEnd/>
                                  <a:tailEnd/>
                                </a:ln>
                              </p:spPr>
                              <p:txBody>
                                <a:bodyPr/>
                                <a:lstStyle/>
                                <a:p>
                                  <a:endParaRPr lang="cs-CZ"/>
                                </a:p>
                              </p:txBody>
                            </p:sp>
                          </p:grpSp>
                          <p:sp>
                            <p:nvSpPr>
                              <p:cNvPr id="1310" name="Freeform 85"/>
                              <p:cNvSpPr>
                                <a:spLocks/>
                              </p:cNvSpPr>
                              <p:nvPr/>
                            </p:nvSpPr>
                            <p:spPr bwMode="auto">
                              <a:xfrm>
                                <a:off x="2052" y="1788"/>
                                <a:ext cx="21" cy="22"/>
                              </a:xfrm>
                              <a:custGeom>
                                <a:avLst/>
                                <a:gdLst>
                                  <a:gd name="T0" fmla="*/ 1 w 101"/>
                                  <a:gd name="T1" fmla="*/ 0 h 111"/>
                                  <a:gd name="T2" fmla="*/ 1 w 101"/>
                                  <a:gd name="T3" fmla="*/ 0 h 111"/>
                                  <a:gd name="T4" fmla="*/ 1 w 101"/>
                                  <a:gd name="T5" fmla="*/ 0 h 111"/>
                                  <a:gd name="T6" fmla="*/ 0 w 101"/>
                                  <a:gd name="T7" fmla="*/ 0 h 111"/>
                                  <a:gd name="T8" fmla="*/ 0 w 101"/>
                                  <a:gd name="T9" fmla="*/ 0 h 111"/>
                                  <a:gd name="T10" fmla="*/ 0 w 101"/>
                                  <a:gd name="T11" fmla="*/ 0 h 111"/>
                                  <a:gd name="T12" fmla="*/ 0 w 101"/>
                                  <a:gd name="T13" fmla="*/ 0 h 111"/>
                                  <a:gd name="T14" fmla="*/ 0 w 101"/>
                                  <a:gd name="T15" fmla="*/ 0 h 111"/>
                                  <a:gd name="T16" fmla="*/ 0 w 101"/>
                                  <a:gd name="T17" fmla="*/ 0 h 111"/>
                                  <a:gd name="T18" fmla="*/ 0 w 101"/>
                                  <a:gd name="T19" fmla="*/ 0 h 111"/>
                                  <a:gd name="T20" fmla="*/ 0 w 101"/>
                                  <a:gd name="T21" fmla="*/ 0 h 111"/>
                                  <a:gd name="T22" fmla="*/ 0 w 101"/>
                                  <a:gd name="T23" fmla="*/ 0 h 111"/>
                                  <a:gd name="T24" fmla="*/ 0 w 101"/>
                                  <a:gd name="T25" fmla="*/ 1 h 111"/>
                                  <a:gd name="T26" fmla="*/ 0 w 101"/>
                                  <a:gd name="T27" fmla="*/ 1 h 111"/>
                                  <a:gd name="T28" fmla="*/ 0 w 101"/>
                                  <a:gd name="T29" fmla="*/ 1 h 111"/>
                                  <a:gd name="T30" fmla="*/ 0 w 101"/>
                                  <a:gd name="T31" fmla="*/ 1 h 111"/>
                                  <a:gd name="T32" fmla="*/ 1 w 101"/>
                                  <a:gd name="T33" fmla="*/ 1 h 111"/>
                                  <a:gd name="T34" fmla="*/ 1 w 101"/>
                                  <a:gd name="T35" fmla="*/ 1 h 111"/>
                                  <a:gd name="T36" fmla="*/ 1 w 101"/>
                                  <a:gd name="T37" fmla="*/ 1 h 111"/>
                                  <a:gd name="T38" fmla="*/ 1 w 101"/>
                                  <a:gd name="T39" fmla="*/ 1 h 111"/>
                                  <a:gd name="T40" fmla="*/ 1 w 101"/>
                                  <a:gd name="T41" fmla="*/ 1 h 111"/>
                                  <a:gd name="T42" fmla="*/ 1 w 101"/>
                                  <a:gd name="T43" fmla="*/ 1 h 111"/>
                                  <a:gd name="T44" fmla="*/ 1 w 101"/>
                                  <a:gd name="T45" fmla="*/ 0 h 111"/>
                                  <a:gd name="T46" fmla="*/ 1 w 101"/>
                                  <a:gd name="T47" fmla="*/ 0 h 111"/>
                                  <a:gd name="T48" fmla="*/ 1 w 101"/>
                                  <a:gd name="T49" fmla="*/ 0 h 1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1"/>
                                  <a:gd name="T77" fmla="*/ 101 w 101"/>
                                  <a:gd name="T78" fmla="*/ 111 h 1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1">
                                    <a:moveTo>
                                      <a:pt x="85" y="35"/>
                                    </a:moveTo>
                                    <a:lnTo>
                                      <a:pt x="75" y="24"/>
                                    </a:lnTo>
                                    <a:lnTo>
                                      <a:pt x="64" y="15"/>
                                    </a:lnTo>
                                    <a:lnTo>
                                      <a:pt x="52" y="8"/>
                                    </a:lnTo>
                                    <a:lnTo>
                                      <a:pt x="37" y="2"/>
                                    </a:lnTo>
                                    <a:lnTo>
                                      <a:pt x="26" y="0"/>
                                    </a:lnTo>
                                    <a:lnTo>
                                      <a:pt x="15" y="3"/>
                                    </a:lnTo>
                                    <a:lnTo>
                                      <a:pt x="6" y="10"/>
                                    </a:lnTo>
                                    <a:lnTo>
                                      <a:pt x="2" y="22"/>
                                    </a:lnTo>
                                    <a:lnTo>
                                      <a:pt x="0" y="33"/>
                                    </a:lnTo>
                                    <a:lnTo>
                                      <a:pt x="3" y="48"/>
                                    </a:lnTo>
                                    <a:lnTo>
                                      <a:pt x="9" y="63"/>
                                    </a:lnTo>
                                    <a:lnTo>
                                      <a:pt x="17" y="75"/>
                                    </a:lnTo>
                                    <a:lnTo>
                                      <a:pt x="27" y="85"/>
                                    </a:lnTo>
                                    <a:lnTo>
                                      <a:pt x="38" y="95"/>
                                    </a:lnTo>
                                    <a:lnTo>
                                      <a:pt x="51" y="105"/>
                                    </a:lnTo>
                                    <a:lnTo>
                                      <a:pt x="64" y="110"/>
                                    </a:lnTo>
                                    <a:lnTo>
                                      <a:pt x="77" y="111"/>
                                    </a:lnTo>
                                    <a:lnTo>
                                      <a:pt x="88" y="107"/>
                                    </a:lnTo>
                                    <a:lnTo>
                                      <a:pt x="95" y="97"/>
                                    </a:lnTo>
                                    <a:lnTo>
                                      <a:pt x="100" y="87"/>
                                    </a:lnTo>
                                    <a:lnTo>
                                      <a:pt x="101" y="75"/>
                                    </a:lnTo>
                                    <a:lnTo>
                                      <a:pt x="98" y="61"/>
                                    </a:lnTo>
                                    <a:lnTo>
                                      <a:pt x="94" y="49"/>
                                    </a:lnTo>
                                    <a:lnTo>
                                      <a:pt x="85" y="35"/>
                                    </a:lnTo>
                                    <a:close/>
                                  </a:path>
                                </a:pathLst>
                              </a:custGeom>
                              <a:solidFill>
                                <a:srgbClr val="A000A0"/>
                              </a:solidFill>
                              <a:ln w="9525">
                                <a:noFill/>
                                <a:round/>
                                <a:headEnd/>
                                <a:tailEnd/>
                              </a:ln>
                            </p:spPr>
                            <p:txBody>
                              <a:bodyPr/>
                              <a:lstStyle/>
                              <a:p>
                                <a:endParaRPr lang="cs-CZ"/>
                              </a:p>
                            </p:txBody>
                          </p:sp>
                          <p:sp>
                            <p:nvSpPr>
                              <p:cNvPr id="1311" name="Freeform 86"/>
                              <p:cNvSpPr>
                                <a:spLocks/>
                              </p:cNvSpPr>
                              <p:nvPr/>
                            </p:nvSpPr>
                            <p:spPr bwMode="auto">
                              <a:xfrm>
                                <a:off x="2070" y="1814"/>
                                <a:ext cx="18" cy="23"/>
                              </a:xfrm>
                              <a:custGeom>
                                <a:avLst/>
                                <a:gdLst>
                                  <a:gd name="T0" fmla="*/ 1 w 91"/>
                                  <a:gd name="T1" fmla="*/ 0 h 114"/>
                                  <a:gd name="T2" fmla="*/ 1 w 91"/>
                                  <a:gd name="T3" fmla="*/ 0 h 114"/>
                                  <a:gd name="T4" fmla="*/ 0 w 91"/>
                                  <a:gd name="T5" fmla="*/ 0 h 114"/>
                                  <a:gd name="T6" fmla="*/ 0 w 91"/>
                                  <a:gd name="T7" fmla="*/ 0 h 114"/>
                                  <a:gd name="T8" fmla="*/ 0 w 91"/>
                                  <a:gd name="T9" fmla="*/ 0 h 114"/>
                                  <a:gd name="T10" fmla="*/ 0 w 91"/>
                                  <a:gd name="T11" fmla="*/ 0 h 114"/>
                                  <a:gd name="T12" fmla="*/ 0 w 91"/>
                                  <a:gd name="T13" fmla="*/ 0 h 114"/>
                                  <a:gd name="T14" fmla="*/ 0 w 91"/>
                                  <a:gd name="T15" fmla="*/ 0 h 114"/>
                                  <a:gd name="T16" fmla="*/ 0 w 91"/>
                                  <a:gd name="T17" fmla="*/ 0 h 114"/>
                                  <a:gd name="T18" fmla="*/ 0 w 91"/>
                                  <a:gd name="T19" fmla="*/ 0 h 114"/>
                                  <a:gd name="T20" fmla="*/ 0 w 91"/>
                                  <a:gd name="T21" fmla="*/ 0 h 114"/>
                                  <a:gd name="T22" fmla="*/ 0 w 91"/>
                                  <a:gd name="T23" fmla="*/ 1 h 114"/>
                                  <a:gd name="T24" fmla="*/ 0 w 91"/>
                                  <a:gd name="T25" fmla="*/ 1 h 114"/>
                                  <a:gd name="T26" fmla="*/ 0 w 91"/>
                                  <a:gd name="T27" fmla="*/ 1 h 114"/>
                                  <a:gd name="T28" fmla="*/ 0 w 91"/>
                                  <a:gd name="T29" fmla="*/ 1 h 114"/>
                                  <a:gd name="T30" fmla="*/ 0 w 91"/>
                                  <a:gd name="T31" fmla="*/ 1 h 114"/>
                                  <a:gd name="T32" fmla="*/ 0 w 91"/>
                                  <a:gd name="T33" fmla="*/ 1 h 114"/>
                                  <a:gd name="T34" fmla="*/ 1 w 91"/>
                                  <a:gd name="T35" fmla="*/ 1 h 114"/>
                                  <a:gd name="T36" fmla="*/ 1 w 91"/>
                                  <a:gd name="T37" fmla="*/ 1 h 114"/>
                                  <a:gd name="T38" fmla="*/ 1 w 91"/>
                                  <a:gd name="T39" fmla="*/ 1 h 114"/>
                                  <a:gd name="T40" fmla="*/ 1 w 91"/>
                                  <a:gd name="T41" fmla="*/ 1 h 114"/>
                                  <a:gd name="T42" fmla="*/ 1 w 91"/>
                                  <a:gd name="T43" fmla="*/ 1 h 114"/>
                                  <a:gd name="T44" fmla="*/ 1 w 91"/>
                                  <a:gd name="T45" fmla="*/ 1 h 114"/>
                                  <a:gd name="T46" fmla="*/ 1 w 91"/>
                                  <a:gd name="T47" fmla="*/ 0 h 114"/>
                                  <a:gd name="T48" fmla="*/ 1 w 91"/>
                                  <a:gd name="T49" fmla="*/ 0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
                                  <a:gd name="T76" fmla="*/ 0 h 114"/>
                                  <a:gd name="T77" fmla="*/ 91 w 91"/>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 h="114">
                                    <a:moveTo>
                                      <a:pt x="79" y="37"/>
                                    </a:moveTo>
                                    <a:lnTo>
                                      <a:pt x="71" y="23"/>
                                    </a:lnTo>
                                    <a:lnTo>
                                      <a:pt x="62" y="12"/>
                                    </a:lnTo>
                                    <a:lnTo>
                                      <a:pt x="51" y="4"/>
                                    </a:lnTo>
                                    <a:lnTo>
                                      <a:pt x="37" y="0"/>
                                    </a:lnTo>
                                    <a:lnTo>
                                      <a:pt x="27" y="3"/>
                                    </a:lnTo>
                                    <a:lnTo>
                                      <a:pt x="17" y="11"/>
                                    </a:lnTo>
                                    <a:lnTo>
                                      <a:pt x="7" y="19"/>
                                    </a:lnTo>
                                    <a:lnTo>
                                      <a:pt x="2" y="29"/>
                                    </a:lnTo>
                                    <a:lnTo>
                                      <a:pt x="0" y="38"/>
                                    </a:lnTo>
                                    <a:lnTo>
                                      <a:pt x="1" y="48"/>
                                    </a:lnTo>
                                    <a:lnTo>
                                      <a:pt x="3" y="62"/>
                                    </a:lnTo>
                                    <a:lnTo>
                                      <a:pt x="10" y="77"/>
                                    </a:lnTo>
                                    <a:lnTo>
                                      <a:pt x="18" y="88"/>
                                    </a:lnTo>
                                    <a:lnTo>
                                      <a:pt x="28" y="99"/>
                                    </a:lnTo>
                                    <a:lnTo>
                                      <a:pt x="41" y="108"/>
                                    </a:lnTo>
                                    <a:lnTo>
                                      <a:pt x="54" y="113"/>
                                    </a:lnTo>
                                    <a:lnTo>
                                      <a:pt x="67" y="114"/>
                                    </a:lnTo>
                                    <a:lnTo>
                                      <a:pt x="78" y="110"/>
                                    </a:lnTo>
                                    <a:lnTo>
                                      <a:pt x="85" y="101"/>
                                    </a:lnTo>
                                    <a:lnTo>
                                      <a:pt x="90" y="91"/>
                                    </a:lnTo>
                                    <a:lnTo>
                                      <a:pt x="91" y="77"/>
                                    </a:lnTo>
                                    <a:lnTo>
                                      <a:pt x="88" y="63"/>
                                    </a:lnTo>
                                    <a:lnTo>
                                      <a:pt x="85" y="49"/>
                                    </a:lnTo>
                                    <a:lnTo>
                                      <a:pt x="79" y="37"/>
                                    </a:lnTo>
                                    <a:close/>
                                  </a:path>
                                </a:pathLst>
                              </a:custGeom>
                              <a:solidFill>
                                <a:srgbClr val="A000A0"/>
                              </a:solidFill>
                              <a:ln w="9525">
                                <a:noFill/>
                                <a:round/>
                                <a:headEnd/>
                                <a:tailEnd/>
                              </a:ln>
                            </p:spPr>
                            <p:txBody>
                              <a:bodyPr/>
                              <a:lstStyle/>
                              <a:p>
                                <a:endParaRPr lang="cs-CZ"/>
                              </a:p>
                            </p:txBody>
                          </p:sp>
                        </p:grpSp>
                      </p:grpSp>
                      <p:grpSp>
                        <p:nvGrpSpPr>
                          <p:cNvPr id="1039" name="Group 87"/>
                          <p:cNvGrpSpPr>
                            <a:grpSpLocks/>
                          </p:cNvGrpSpPr>
                          <p:nvPr/>
                        </p:nvGrpSpPr>
                        <p:grpSpPr bwMode="auto">
                          <a:xfrm>
                            <a:off x="2116" y="1790"/>
                            <a:ext cx="130" cy="120"/>
                            <a:chOff x="2116" y="1790"/>
                            <a:chExt cx="130" cy="120"/>
                          </a:xfrm>
                        </p:grpSpPr>
                        <p:sp>
                          <p:nvSpPr>
                            <p:cNvPr id="1304" name="Freeform 88"/>
                            <p:cNvSpPr>
                              <a:spLocks/>
                            </p:cNvSpPr>
                            <p:nvPr/>
                          </p:nvSpPr>
                          <p:spPr bwMode="auto">
                            <a:xfrm>
                              <a:off x="2146" y="1819"/>
                              <a:ext cx="76" cy="64"/>
                            </a:xfrm>
                            <a:custGeom>
                              <a:avLst/>
                              <a:gdLst>
                                <a:gd name="T0" fmla="*/ 0 w 380"/>
                                <a:gd name="T1" fmla="*/ 0 h 322"/>
                                <a:gd name="T2" fmla="*/ 0 w 380"/>
                                <a:gd name="T3" fmla="*/ 0 h 322"/>
                                <a:gd name="T4" fmla="*/ 0 w 380"/>
                                <a:gd name="T5" fmla="*/ 0 h 322"/>
                                <a:gd name="T6" fmla="*/ 0 w 380"/>
                                <a:gd name="T7" fmla="*/ 1 h 322"/>
                                <a:gd name="T8" fmla="*/ 0 w 380"/>
                                <a:gd name="T9" fmla="*/ 1 h 322"/>
                                <a:gd name="T10" fmla="*/ 0 w 380"/>
                                <a:gd name="T11" fmla="*/ 1 h 322"/>
                                <a:gd name="T12" fmla="*/ 0 w 380"/>
                                <a:gd name="T13" fmla="*/ 1 h 322"/>
                                <a:gd name="T14" fmla="*/ 1 w 380"/>
                                <a:gd name="T15" fmla="*/ 1 h 322"/>
                                <a:gd name="T16" fmla="*/ 1 w 380"/>
                                <a:gd name="T17" fmla="*/ 1 h 322"/>
                                <a:gd name="T18" fmla="*/ 1 w 380"/>
                                <a:gd name="T19" fmla="*/ 2 h 322"/>
                                <a:gd name="T20" fmla="*/ 2 w 380"/>
                                <a:gd name="T21" fmla="*/ 2 h 322"/>
                                <a:gd name="T22" fmla="*/ 2 w 380"/>
                                <a:gd name="T23" fmla="*/ 2 h 322"/>
                                <a:gd name="T24" fmla="*/ 2 w 380"/>
                                <a:gd name="T25" fmla="*/ 2 h 322"/>
                                <a:gd name="T26" fmla="*/ 2 w 380"/>
                                <a:gd name="T27" fmla="*/ 2 h 322"/>
                                <a:gd name="T28" fmla="*/ 3 w 380"/>
                                <a:gd name="T29" fmla="*/ 2 h 322"/>
                                <a:gd name="T30" fmla="*/ 3 w 380"/>
                                <a:gd name="T31" fmla="*/ 2 h 322"/>
                                <a:gd name="T32" fmla="*/ 3 w 380"/>
                                <a:gd name="T33" fmla="*/ 3 h 3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0"/>
                                <a:gd name="T52" fmla="*/ 0 h 322"/>
                                <a:gd name="T53" fmla="*/ 380 w 380"/>
                                <a:gd name="T54" fmla="*/ 322 h 3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0" h="322">
                                  <a:moveTo>
                                    <a:pt x="10" y="0"/>
                                  </a:moveTo>
                                  <a:lnTo>
                                    <a:pt x="3" y="34"/>
                                  </a:lnTo>
                                  <a:lnTo>
                                    <a:pt x="0" y="61"/>
                                  </a:lnTo>
                                  <a:lnTo>
                                    <a:pt x="6" y="92"/>
                                  </a:lnTo>
                                  <a:lnTo>
                                    <a:pt x="18" y="114"/>
                                  </a:lnTo>
                                  <a:lnTo>
                                    <a:pt x="33" y="127"/>
                                  </a:lnTo>
                                  <a:lnTo>
                                    <a:pt x="59" y="148"/>
                                  </a:lnTo>
                                  <a:lnTo>
                                    <a:pt x="84" y="163"/>
                                  </a:lnTo>
                                  <a:lnTo>
                                    <a:pt x="121" y="179"/>
                                  </a:lnTo>
                                  <a:lnTo>
                                    <a:pt x="161" y="194"/>
                                  </a:lnTo>
                                  <a:lnTo>
                                    <a:pt x="199" y="206"/>
                                  </a:lnTo>
                                  <a:lnTo>
                                    <a:pt x="239" y="219"/>
                                  </a:lnTo>
                                  <a:lnTo>
                                    <a:pt x="268" y="234"/>
                                  </a:lnTo>
                                  <a:lnTo>
                                    <a:pt x="300" y="252"/>
                                  </a:lnTo>
                                  <a:lnTo>
                                    <a:pt x="330" y="273"/>
                                  </a:lnTo>
                                  <a:lnTo>
                                    <a:pt x="355" y="295"/>
                                  </a:lnTo>
                                  <a:lnTo>
                                    <a:pt x="380" y="322"/>
                                  </a:lnTo>
                                </a:path>
                              </a:pathLst>
                            </a:custGeom>
                            <a:noFill/>
                            <a:ln w="4763">
                              <a:solidFill>
                                <a:srgbClr val="FFC0C0"/>
                              </a:solidFill>
                              <a:round/>
                              <a:headEnd/>
                              <a:tailEnd/>
                            </a:ln>
                          </p:spPr>
                          <p:txBody>
                            <a:bodyPr/>
                            <a:lstStyle/>
                            <a:p>
                              <a:endParaRPr lang="cs-CZ"/>
                            </a:p>
                          </p:txBody>
                        </p:sp>
                        <p:sp>
                          <p:nvSpPr>
                            <p:cNvPr id="1305" name="Freeform 89"/>
                            <p:cNvSpPr>
                              <a:spLocks/>
                            </p:cNvSpPr>
                            <p:nvPr/>
                          </p:nvSpPr>
                          <p:spPr bwMode="auto">
                            <a:xfrm>
                              <a:off x="2116" y="1831"/>
                              <a:ext cx="88" cy="79"/>
                            </a:xfrm>
                            <a:custGeom>
                              <a:avLst/>
                              <a:gdLst>
                                <a:gd name="T0" fmla="*/ 0 w 443"/>
                                <a:gd name="T1" fmla="*/ 0 h 393"/>
                                <a:gd name="T2" fmla="*/ 0 w 443"/>
                                <a:gd name="T3" fmla="*/ 0 h 393"/>
                                <a:gd name="T4" fmla="*/ 1 w 443"/>
                                <a:gd name="T5" fmla="*/ 0 h 393"/>
                                <a:gd name="T6" fmla="*/ 1 w 443"/>
                                <a:gd name="T7" fmla="*/ 0 h 393"/>
                                <a:gd name="T8" fmla="*/ 1 w 443"/>
                                <a:gd name="T9" fmla="*/ 0 h 393"/>
                                <a:gd name="T10" fmla="*/ 1 w 443"/>
                                <a:gd name="T11" fmla="*/ 1 h 393"/>
                                <a:gd name="T12" fmla="*/ 1 w 443"/>
                                <a:gd name="T13" fmla="*/ 1 h 393"/>
                                <a:gd name="T14" fmla="*/ 1 w 443"/>
                                <a:gd name="T15" fmla="*/ 1 h 393"/>
                                <a:gd name="T16" fmla="*/ 1 w 443"/>
                                <a:gd name="T17" fmla="*/ 1 h 393"/>
                                <a:gd name="T18" fmla="*/ 1 w 443"/>
                                <a:gd name="T19" fmla="*/ 1 h 393"/>
                                <a:gd name="T20" fmla="*/ 2 w 443"/>
                                <a:gd name="T21" fmla="*/ 2 h 393"/>
                                <a:gd name="T22" fmla="*/ 2 w 443"/>
                                <a:gd name="T23" fmla="*/ 2 h 393"/>
                                <a:gd name="T24" fmla="*/ 2 w 443"/>
                                <a:gd name="T25" fmla="*/ 2 h 393"/>
                                <a:gd name="T26" fmla="*/ 2 w 443"/>
                                <a:gd name="T27" fmla="*/ 2 h 393"/>
                                <a:gd name="T28" fmla="*/ 2 w 443"/>
                                <a:gd name="T29" fmla="*/ 3 h 393"/>
                                <a:gd name="T30" fmla="*/ 2 w 443"/>
                                <a:gd name="T31" fmla="*/ 3 h 393"/>
                                <a:gd name="T32" fmla="*/ 3 w 443"/>
                                <a:gd name="T33" fmla="*/ 3 h 393"/>
                                <a:gd name="T34" fmla="*/ 3 w 443"/>
                                <a:gd name="T35" fmla="*/ 3 h 393"/>
                                <a:gd name="T36" fmla="*/ 3 w 443"/>
                                <a:gd name="T37" fmla="*/ 3 h 393"/>
                                <a:gd name="T38" fmla="*/ 3 w 443"/>
                                <a:gd name="T39" fmla="*/ 3 h 39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3"/>
                                <a:gd name="T61" fmla="*/ 0 h 393"/>
                                <a:gd name="T62" fmla="*/ 443 w 443"/>
                                <a:gd name="T63" fmla="*/ 393 h 39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3" h="393">
                                  <a:moveTo>
                                    <a:pt x="0" y="0"/>
                                  </a:moveTo>
                                  <a:lnTo>
                                    <a:pt x="34" y="9"/>
                                  </a:lnTo>
                                  <a:lnTo>
                                    <a:pt x="65" y="18"/>
                                  </a:lnTo>
                                  <a:lnTo>
                                    <a:pt x="95" y="30"/>
                                  </a:lnTo>
                                  <a:lnTo>
                                    <a:pt x="117" y="43"/>
                                  </a:lnTo>
                                  <a:lnTo>
                                    <a:pt x="135" y="65"/>
                                  </a:lnTo>
                                  <a:lnTo>
                                    <a:pt x="150" y="93"/>
                                  </a:lnTo>
                                  <a:lnTo>
                                    <a:pt x="160" y="117"/>
                                  </a:lnTo>
                                  <a:lnTo>
                                    <a:pt x="169" y="148"/>
                                  </a:lnTo>
                                  <a:lnTo>
                                    <a:pt x="180" y="183"/>
                                  </a:lnTo>
                                  <a:lnTo>
                                    <a:pt x="193" y="214"/>
                                  </a:lnTo>
                                  <a:lnTo>
                                    <a:pt x="212" y="242"/>
                                  </a:lnTo>
                                  <a:lnTo>
                                    <a:pt x="233" y="273"/>
                                  </a:lnTo>
                                  <a:lnTo>
                                    <a:pt x="253" y="295"/>
                                  </a:lnTo>
                                  <a:lnTo>
                                    <a:pt x="280" y="316"/>
                                  </a:lnTo>
                                  <a:lnTo>
                                    <a:pt x="309" y="335"/>
                                  </a:lnTo>
                                  <a:lnTo>
                                    <a:pt x="343" y="350"/>
                                  </a:lnTo>
                                  <a:lnTo>
                                    <a:pt x="382" y="368"/>
                                  </a:lnTo>
                                  <a:lnTo>
                                    <a:pt x="415" y="381"/>
                                  </a:lnTo>
                                  <a:lnTo>
                                    <a:pt x="443" y="393"/>
                                  </a:lnTo>
                                </a:path>
                              </a:pathLst>
                            </a:custGeom>
                            <a:noFill/>
                            <a:ln w="4763">
                              <a:solidFill>
                                <a:srgbClr val="FFC0C0"/>
                              </a:solidFill>
                              <a:round/>
                              <a:headEnd/>
                              <a:tailEnd/>
                            </a:ln>
                          </p:spPr>
                          <p:txBody>
                            <a:bodyPr/>
                            <a:lstStyle/>
                            <a:p>
                              <a:endParaRPr lang="cs-CZ"/>
                            </a:p>
                          </p:txBody>
                        </p:sp>
                        <p:sp>
                          <p:nvSpPr>
                            <p:cNvPr id="1306" name="Freeform 90"/>
                            <p:cNvSpPr>
                              <a:spLocks/>
                            </p:cNvSpPr>
                            <p:nvPr/>
                          </p:nvSpPr>
                          <p:spPr bwMode="auto">
                            <a:xfrm>
                              <a:off x="2122" y="1790"/>
                              <a:ext cx="124" cy="120"/>
                            </a:xfrm>
                            <a:custGeom>
                              <a:avLst/>
                              <a:gdLst>
                                <a:gd name="T0" fmla="*/ 0 w 618"/>
                                <a:gd name="T1" fmla="*/ 0 h 602"/>
                                <a:gd name="T2" fmla="*/ 0 w 618"/>
                                <a:gd name="T3" fmla="*/ 0 h 602"/>
                                <a:gd name="T4" fmla="*/ 0 w 618"/>
                                <a:gd name="T5" fmla="*/ 1 h 602"/>
                                <a:gd name="T6" fmla="*/ 0 w 618"/>
                                <a:gd name="T7" fmla="*/ 1 h 602"/>
                                <a:gd name="T8" fmla="*/ 0 w 618"/>
                                <a:gd name="T9" fmla="*/ 1 h 602"/>
                                <a:gd name="T10" fmla="*/ 1 w 618"/>
                                <a:gd name="T11" fmla="*/ 2 h 602"/>
                                <a:gd name="T12" fmla="*/ 1 w 618"/>
                                <a:gd name="T13" fmla="*/ 2 h 602"/>
                                <a:gd name="T14" fmla="*/ 1 w 618"/>
                                <a:gd name="T15" fmla="*/ 2 h 602"/>
                                <a:gd name="T16" fmla="*/ 1 w 618"/>
                                <a:gd name="T17" fmla="*/ 3 h 602"/>
                                <a:gd name="T18" fmla="*/ 1 w 618"/>
                                <a:gd name="T19" fmla="*/ 3 h 602"/>
                                <a:gd name="T20" fmla="*/ 2 w 618"/>
                                <a:gd name="T21" fmla="*/ 3 h 602"/>
                                <a:gd name="T22" fmla="*/ 2 w 618"/>
                                <a:gd name="T23" fmla="*/ 3 h 602"/>
                                <a:gd name="T24" fmla="*/ 2 w 618"/>
                                <a:gd name="T25" fmla="*/ 4 h 602"/>
                                <a:gd name="T26" fmla="*/ 2 w 618"/>
                                <a:gd name="T27" fmla="*/ 4 h 602"/>
                                <a:gd name="T28" fmla="*/ 3 w 618"/>
                                <a:gd name="T29" fmla="*/ 4 h 602"/>
                                <a:gd name="T30" fmla="*/ 3 w 618"/>
                                <a:gd name="T31" fmla="*/ 4 h 602"/>
                                <a:gd name="T32" fmla="*/ 3 w 618"/>
                                <a:gd name="T33" fmla="*/ 4 h 602"/>
                                <a:gd name="T34" fmla="*/ 4 w 618"/>
                                <a:gd name="T35" fmla="*/ 5 h 602"/>
                                <a:gd name="T36" fmla="*/ 4 w 618"/>
                                <a:gd name="T37" fmla="*/ 5 h 602"/>
                                <a:gd name="T38" fmla="*/ 5 w 618"/>
                                <a:gd name="T39" fmla="*/ 5 h 602"/>
                                <a:gd name="T40" fmla="*/ 5 w 618"/>
                                <a:gd name="T41" fmla="*/ 5 h 6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8"/>
                                <a:gd name="T64" fmla="*/ 0 h 602"/>
                                <a:gd name="T65" fmla="*/ 618 w 618"/>
                                <a:gd name="T66" fmla="*/ 602 h 6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8" h="602">
                                  <a:moveTo>
                                    <a:pt x="0" y="0"/>
                                  </a:moveTo>
                                  <a:lnTo>
                                    <a:pt x="7" y="41"/>
                                  </a:lnTo>
                                  <a:lnTo>
                                    <a:pt x="18" y="82"/>
                                  </a:lnTo>
                                  <a:lnTo>
                                    <a:pt x="35" y="128"/>
                                  </a:lnTo>
                                  <a:lnTo>
                                    <a:pt x="55" y="163"/>
                                  </a:lnTo>
                                  <a:lnTo>
                                    <a:pt x="83" y="202"/>
                                  </a:lnTo>
                                  <a:lnTo>
                                    <a:pt x="104" y="237"/>
                                  </a:lnTo>
                                  <a:lnTo>
                                    <a:pt x="129" y="280"/>
                                  </a:lnTo>
                                  <a:lnTo>
                                    <a:pt x="157" y="328"/>
                                  </a:lnTo>
                                  <a:lnTo>
                                    <a:pt x="176" y="356"/>
                                  </a:lnTo>
                                  <a:lnTo>
                                    <a:pt x="199" y="385"/>
                                  </a:lnTo>
                                  <a:lnTo>
                                    <a:pt x="226" y="415"/>
                                  </a:lnTo>
                                  <a:lnTo>
                                    <a:pt x="260" y="445"/>
                                  </a:lnTo>
                                  <a:lnTo>
                                    <a:pt x="304" y="482"/>
                                  </a:lnTo>
                                  <a:lnTo>
                                    <a:pt x="342" y="512"/>
                                  </a:lnTo>
                                  <a:lnTo>
                                    <a:pt x="385" y="537"/>
                                  </a:lnTo>
                                  <a:lnTo>
                                    <a:pt x="432" y="558"/>
                                  </a:lnTo>
                                  <a:lnTo>
                                    <a:pt x="485" y="578"/>
                                  </a:lnTo>
                                  <a:lnTo>
                                    <a:pt x="525" y="589"/>
                                  </a:lnTo>
                                  <a:lnTo>
                                    <a:pt x="573" y="598"/>
                                  </a:lnTo>
                                  <a:lnTo>
                                    <a:pt x="618" y="602"/>
                                  </a:lnTo>
                                </a:path>
                              </a:pathLst>
                            </a:custGeom>
                            <a:noFill/>
                            <a:ln w="4763">
                              <a:solidFill>
                                <a:srgbClr val="FFC0C0"/>
                              </a:solidFill>
                              <a:round/>
                              <a:headEnd/>
                              <a:tailEnd/>
                            </a:ln>
                          </p:spPr>
                          <p:txBody>
                            <a:bodyPr/>
                            <a:lstStyle/>
                            <a:p>
                              <a:endParaRPr lang="cs-CZ"/>
                            </a:p>
                          </p:txBody>
                        </p:sp>
                      </p:grpSp>
                    </p:grpSp>
                  </p:grpSp>
                </p:grpSp>
                <p:grpSp>
                  <p:nvGrpSpPr>
                    <p:cNvPr id="1040" name="Group 91"/>
                    <p:cNvGrpSpPr>
                      <a:grpSpLocks/>
                    </p:cNvGrpSpPr>
                    <p:nvPr/>
                  </p:nvGrpSpPr>
                  <p:grpSpPr bwMode="auto">
                    <a:xfrm>
                      <a:off x="2151" y="1787"/>
                      <a:ext cx="187" cy="152"/>
                      <a:chOff x="2151" y="1787"/>
                      <a:chExt cx="187" cy="152"/>
                    </a:xfrm>
                  </p:grpSpPr>
                  <p:grpSp>
                    <p:nvGrpSpPr>
                      <p:cNvPr id="1048" name="Group 92"/>
                      <p:cNvGrpSpPr>
                        <a:grpSpLocks/>
                      </p:cNvGrpSpPr>
                      <p:nvPr/>
                    </p:nvGrpSpPr>
                    <p:grpSpPr bwMode="auto">
                      <a:xfrm>
                        <a:off x="2222" y="1863"/>
                        <a:ext cx="114" cy="76"/>
                        <a:chOff x="2222" y="1863"/>
                        <a:chExt cx="114" cy="76"/>
                      </a:xfrm>
                    </p:grpSpPr>
                    <p:grpSp>
                      <p:nvGrpSpPr>
                        <p:cNvPr id="1049" name="Group 93"/>
                        <p:cNvGrpSpPr>
                          <a:grpSpLocks/>
                        </p:cNvGrpSpPr>
                        <p:nvPr/>
                      </p:nvGrpSpPr>
                      <p:grpSpPr bwMode="auto">
                        <a:xfrm>
                          <a:off x="2291" y="1863"/>
                          <a:ext cx="45" cy="38"/>
                          <a:chOff x="2291" y="1863"/>
                          <a:chExt cx="45" cy="38"/>
                        </a:xfrm>
                      </p:grpSpPr>
                      <p:sp>
                        <p:nvSpPr>
                          <p:cNvPr id="1295" name="Freeform 94"/>
                          <p:cNvSpPr>
                            <a:spLocks/>
                          </p:cNvSpPr>
                          <p:nvPr/>
                        </p:nvSpPr>
                        <p:spPr bwMode="auto">
                          <a:xfrm>
                            <a:off x="2310" y="1865"/>
                            <a:ext cx="5" cy="21"/>
                          </a:xfrm>
                          <a:custGeom>
                            <a:avLst/>
                            <a:gdLst>
                              <a:gd name="T0" fmla="*/ 0 w 27"/>
                              <a:gd name="T1" fmla="*/ 0 h 101"/>
                              <a:gd name="T2" fmla="*/ 0 w 27"/>
                              <a:gd name="T3" fmla="*/ 0 h 101"/>
                              <a:gd name="T4" fmla="*/ 0 w 27"/>
                              <a:gd name="T5" fmla="*/ 0 h 101"/>
                              <a:gd name="T6" fmla="*/ 0 w 27"/>
                              <a:gd name="T7" fmla="*/ 1 h 101"/>
                              <a:gd name="T8" fmla="*/ 0 w 27"/>
                              <a:gd name="T9" fmla="*/ 1 h 101"/>
                              <a:gd name="T10" fmla="*/ 0 w 27"/>
                              <a:gd name="T11" fmla="*/ 1 h 101"/>
                              <a:gd name="T12" fmla="*/ 0 60000 65536"/>
                              <a:gd name="T13" fmla="*/ 0 60000 65536"/>
                              <a:gd name="T14" fmla="*/ 0 60000 65536"/>
                              <a:gd name="T15" fmla="*/ 0 60000 65536"/>
                              <a:gd name="T16" fmla="*/ 0 60000 65536"/>
                              <a:gd name="T17" fmla="*/ 0 60000 65536"/>
                              <a:gd name="T18" fmla="*/ 0 w 27"/>
                              <a:gd name="T19" fmla="*/ 0 h 101"/>
                              <a:gd name="T20" fmla="*/ 27 w 27"/>
                              <a:gd name="T21" fmla="*/ 101 h 101"/>
                            </a:gdLst>
                            <a:ahLst/>
                            <a:cxnLst>
                              <a:cxn ang="T12">
                                <a:pos x="T0" y="T1"/>
                              </a:cxn>
                              <a:cxn ang="T13">
                                <a:pos x="T2" y="T3"/>
                              </a:cxn>
                              <a:cxn ang="T14">
                                <a:pos x="T4" y="T5"/>
                              </a:cxn>
                              <a:cxn ang="T15">
                                <a:pos x="T6" y="T7"/>
                              </a:cxn>
                              <a:cxn ang="T16">
                                <a:pos x="T8" y="T9"/>
                              </a:cxn>
                              <a:cxn ang="T17">
                                <a:pos x="T10" y="T11"/>
                              </a:cxn>
                            </a:cxnLst>
                            <a:rect l="T18" t="T19" r="T20" b="T21"/>
                            <a:pathLst>
                              <a:path w="27" h="101">
                                <a:moveTo>
                                  <a:pt x="14" y="0"/>
                                </a:moveTo>
                                <a:lnTo>
                                  <a:pt x="21" y="21"/>
                                </a:lnTo>
                                <a:lnTo>
                                  <a:pt x="27" y="51"/>
                                </a:lnTo>
                                <a:lnTo>
                                  <a:pt x="24" y="69"/>
                                </a:lnTo>
                                <a:lnTo>
                                  <a:pt x="11" y="89"/>
                                </a:lnTo>
                                <a:lnTo>
                                  <a:pt x="0" y="101"/>
                                </a:lnTo>
                              </a:path>
                            </a:pathLst>
                          </a:custGeom>
                          <a:noFill/>
                          <a:ln w="3175">
                            <a:solidFill>
                              <a:srgbClr val="8080FF"/>
                            </a:solidFill>
                            <a:round/>
                            <a:headEnd/>
                            <a:tailEnd/>
                          </a:ln>
                        </p:spPr>
                        <p:txBody>
                          <a:bodyPr/>
                          <a:lstStyle/>
                          <a:p>
                            <a:endParaRPr lang="cs-CZ"/>
                          </a:p>
                        </p:txBody>
                      </p:sp>
                      <p:sp>
                        <p:nvSpPr>
                          <p:cNvPr id="1296" name="Freeform 95"/>
                          <p:cNvSpPr>
                            <a:spLocks/>
                          </p:cNvSpPr>
                          <p:nvPr/>
                        </p:nvSpPr>
                        <p:spPr bwMode="auto">
                          <a:xfrm>
                            <a:off x="2291" y="1874"/>
                            <a:ext cx="25" cy="27"/>
                          </a:xfrm>
                          <a:custGeom>
                            <a:avLst/>
                            <a:gdLst>
                              <a:gd name="T0" fmla="*/ 0 w 124"/>
                              <a:gd name="T1" fmla="*/ 0 h 137"/>
                              <a:gd name="T2" fmla="*/ 0 w 124"/>
                              <a:gd name="T3" fmla="*/ 0 h 137"/>
                              <a:gd name="T4" fmla="*/ 0 w 124"/>
                              <a:gd name="T5" fmla="*/ 0 h 137"/>
                              <a:gd name="T6" fmla="*/ 1 w 124"/>
                              <a:gd name="T7" fmla="*/ 0 h 137"/>
                              <a:gd name="T8" fmla="*/ 1 w 124"/>
                              <a:gd name="T9" fmla="*/ 0 h 137"/>
                              <a:gd name="T10" fmla="*/ 1 w 124"/>
                              <a:gd name="T11" fmla="*/ 0 h 137"/>
                              <a:gd name="T12" fmla="*/ 1 w 124"/>
                              <a:gd name="T13" fmla="*/ 1 h 137"/>
                              <a:gd name="T14" fmla="*/ 1 w 124"/>
                              <a:gd name="T15" fmla="*/ 1 h 137"/>
                              <a:gd name="T16" fmla="*/ 1 w 124"/>
                              <a:gd name="T17" fmla="*/ 1 h 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137"/>
                              <a:gd name="T29" fmla="*/ 124 w 124"/>
                              <a:gd name="T30" fmla="*/ 137 h 1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137">
                                <a:moveTo>
                                  <a:pt x="0" y="0"/>
                                </a:moveTo>
                                <a:lnTo>
                                  <a:pt x="30" y="5"/>
                                </a:lnTo>
                                <a:lnTo>
                                  <a:pt x="61" y="11"/>
                                </a:lnTo>
                                <a:lnTo>
                                  <a:pt x="75" y="20"/>
                                </a:lnTo>
                                <a:lnTo>
                                  <a:pt x="89" y="40"/>
                                </a:lnTo>
                                <a:lnTo>
                                  <a:pt x="92" y="61"/>
                                </a:lnTo>
                                <a:lnTo>
                                  <a:pt x="104" y="85"/>
                                </a:lnTo>
                                <a:lnTo>
                                  <a:pt x="115" y="109"/>
                                </a:lnTo>
                                <a:lnTo>
                                  <a:pt x="124" y="137"/>
                                </a:lnTo>
                              </a:path>
                            </a:pathLst>
                          </a:custGeom>
                          <a:noFill/>
                          <a:ln w="3175">
                            <a:solidFill>
                              <a:srgbClr val="8080FF"/>
                            </a:solidFill>
                            <a:round/>
                            <a:headEnd/>
                            <a:tailEnd/>
                          </a:ln>
                        </p:spPr>
                        <p:txBody>
                          <a:bodyPr/>
                          <a:lstStyle/>
                          <a:p>
                            <a:endParaRPr lang="cs-CZ"/>
                          </a:p>
                        </p:txBody>
                      </p:sp>
                      <p:sp>
                        <p:nvSpPr>
                          <p:cNvPr id="1297" name="Freeform 96"/>
                          <p:cNvSpPr>
                            <a:spLocks/>
                          </p:cNvSpPr>
                          <p:nvPr/>
                        </p:nvSpPr>
                        <p:spPr bwMode="auto">
                          <a:xfrm>
                            <a:off x="2327" y="1863"/>
                            <a:ext cx="9" cy="33"/>
                          </a:xfrm>
                          <a:custGeom>
                            <a:avLst/>
                            <a:gdLst>
                              <a:gd name="T0" fmla="*/ 0 w 45"/>
                              <a:gd name="T1" fmla="*/ 1 h 162"/>
                              <a:gd name="T2" fmla="*/ 0 w 45"/>
                              <a:gd name="T3" fmla="*/ 1 h 162"/>
                              <a:gd name="T4" fmla="*/ 0 w 45"/>
                              <a:gd name="T5" fmla="*/ 1 h 162"/>
                              <a:gd name="T6" fmla="*/ 0 w 45"/>
                              <a:gd name="T7" fmla="*/ 1 h 162"/>
                              <a:gd name="T8" fmla="*/ 0 w 45"/>
                              <a:gd name="T9" fmla="*/ 1 h 162"/>
                              <a:gd name="T10" fmla="*/ 0 w 45"/>
                              <a:gd name="T11" fmla="*/ 0 h 162"/>
                              <a:gd name="T12" fmla="*/ 0 60000 65536"/>
                              <a:gd name="T13" fmla="*/ 0 60000 65536"/>
                              <a:gd name="T14" fmla="*/ 0 60000 65536"/>
                              <a:gd name="T15" fmla="*/ 0 60000 65536"/>
                              <a:gd name="T16" fmla="*/ 0 60000 65536"/>
                              <a:gd name="T17" fmla="*/ 0 60000 65536"/>
                              <a:gd name="T18" fmla="*/ 0 w 45"/>
                              <a:gd name="T19" fmla="*/ 0 h 162"/>
                              <a:gd name="T20" fmla="*/ 45 w 45"/>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45" h="162">
                                <a:moveTo>
                                  <a:pt x="0" y="80"/>
                                </a:moveTo>
                                <a:lnTo>
                                  <a:pt x="2" y="110"/>
                                </a:lnTo>
                                <a:lnTo>
                                  <a:pt x="6" y="138"/>
                                </a:lnTo>
                                <a:lnTo>
                                  <a:pt x="17" y="151"/>
                                </a:lnTo>
                                <a:lnTo>
                                  <a:pt x="45" y="162"/>
                                </a:lnTo>
                                <a:lnTo>
                                  <a:pt x="45" y="0"/>
                                </a:lnTo>
                              </a:path>
                            </a:pathLst>
                          </a:custGeom>
                          <a:noFill/>
                          <a:ln w="3175">
                            <a:solidFill>
                              <a:srgbClr val="8080FF"/>
                            </a:solidFill>
                            <a:round/>
                            <a:headEnd/>
                            <a:tailEnd/>
                          </a:ln>
                        </p:spPr>
                        <p:txBody>
                          <a:bodyPr/>
                          <a:lstStyle/>
                          <a:p>
                            <a:endParaRPr lang="cs-CZ"/>
                          </a:p>
                        </p:txBody>
                      </p:sp>
                    </p:grpSp>
                    <p:grpSp>
                      <p:nvGrpSpPr>
                        <p:cNvPr id="1050" name="Group 97"/>
                        <p:cNvGrpSpPr>
                          <a:grpSpLocks/>
                        </p:cNvGrpSpPr>
                        <p:nvPr/>
                      </p:nvGrpSpPr>
                      <p:grpSpPr bwMode="auto">
                        <a:xfrm>
                          <a:off x="2222" y="1916"/>
                          <a:ext cx="61" cy="23"/>
                          <a:chOff x="2222" y="1916"/>
                          <a:chExt cx="61" cy="23"/>
                        </a:xfrm>
                      </p:grpSpPr>
                      <p:sp>
                        <p:nvSpPr>
                          <p:cNvPr id="1290" name="Freeform 98"/>
                          <p:cNvSpPr>
                            <a:spLocks/>
                          </p:cNvSpPr>
                          <p:nvPr/>
                        </p:nvSpPr>
                        <p:spPr bwMode="auto">
                          <a:xfrm>
                            <a:off x="2244" y="1919"/>
                            <a:ext cx="36" cy="5"/>
                          </a:xfrm>
                          <a:custGeom>
                            <a:avLst/>
                            <a:gdLst>
                              <a:gd name="T0" fmla="*/ 0 w 179"/>
                              <a:gd name="T1" fmla="*/ 0 h 24"/>
                              <a:gd name="T2" fmla="*/ 0 w 179"/>
                              <a:gd name="T3" fmla="*/ 0 h 24"/>
                              <a:gd name="T4" fmla="*/ 1 w 179"/>
                              <a:gd name="T5" fmla="*/ 0 h 24"/>
                              <a:gd name="T6" fmla="*/ 1 w 179"/>
                              <a:gd name="T7" fmla="*/ 0 h 24"/>
                              <a:gd name="T8" fmla="*/ 1 w 179"/>
                              <a:gd name="T9" fmla="*/ 0 h 24"/>
                              <a:gd name="T10" fmla="*/ 0 60000 65536"/>
                              <a:gd name="T11" fmla="*/ 0 60000 65536"/>
                              <a:gd name="T12" fmla="*/ 0 60000 65536"/>
                              <a:gd name="T13" fmla="*/ 0 60000 65536"/>
                              <a:gd name="T14" fmla="*/ 0 60000 65536"/>
                              <a:gd name="T15" fmla="*/ 0 w 179"/>
                              <a:gd name="T16" fmla="*/ 0 h 24"/>
                              <a:gd name="T17" fmla="*/ 179 w 179"/>
                              <a:gd name="T18" fmla="*/ 24 h 24"/>
                            </a:gdLst>
                            <a:ahLst/>
                            <a:cxnLst>
                              <a:cxn ang="T10">
                                <a:pos x="T0" y="T1"/>
                              </a:cxn>
                              <a:cxn ang="T11">
                                <a:pos x="T2" y="T3"/>
                              </a:cxn>
                              <a:cxn ang="T12">
                                <a:pos x="T4" y="T5"/>
                              </a:cxn>
                              <a:cxn ang="T13">
                                <a:pos x="T6" y="T7"/>
                              </a:cxn>
                              <a:cxn ang="T14">
                                <a:pos x="T8" y="T9"/>
                              </a:cxn>
                            </a:cxnLst>
                            <a:rect l="T15" t="T16" r="T17" b="T18"/>
                            <a:pathLst>
                              <a:path w="179" h="24">
                                <a:moveTo>
                                  <a:pt x="0" y="0"/>
                                </a:moveTo>
                                <a:lnTo>
                                  <a:pt x="43" y="13"/>
                                </a:lnTo>
                                <a:lnTo>
                                  <a:pt x="80" y="21"/>
                                </a:lnTo>
                                <a:lnTo>
                                  <a:pt x="124" y="24"/>
                                </a:lnTo>
                                <a:lnTo>
                                  <a:pt x="179" y="16"/>
                                </a:lnTo>
                              </a:path>
                            </a:pathLst>
                          </a:custGeom>
                          <a:noFill/>
                          <a:ln w="3175">
                            <a:solidFill>
                              <a:srgbClr val="8080FF"/>
                            </a:solidFill>
                            <a:round/>
                            <a:headEnd/>
                            <a:tailEnd/>
                          </a:ln>
                        </p:spPr>
                        <p:txBody>
                          <a:bodyPr/>
                          <a:lstStyle/>
                          <a:p>
                            <a:endParaRPr lang="cs-CZ"/>
                          </a:p>
                        </p:txBody>
                      </p:sp>
                      <p:sp>
                        <p:nvSpPr>
                          <p:cNvPr id="1291" name="Freeform 99"/>
                          <p:cNvSpPr>
                            <a:spLocks/>
                          </p:cNvSpPr>
                          <p:nvPr/>
                        </p:nvSpPr>
                        <p:spPr bwMode="auto">
                          <a:xfrm>
                            <a:off x="2260" y="1916"/>
                            <a:ext cx="7" cy="8"/>
                          </a:xfrm>
                          <a:custGeom>
                            <a:avLst/>
                            <a:gdLst>
                              <a:gd name="T0" fmla="*/ 0 w 35"/>
                              <a:gd name="T1" fmla="*/ 0 h 42"/>
                              <a:gd name="T2" fmla="*/ 0 w 35"/>
                              <a:gd name="T3" fmla="*/ 0 h 42"/>
                              <a:gd name="T4" fmla="*/ 0 w 35"/>
                              <a:gd name="T5" fmla="*/ 0 h 42"/>
                              <a:gd name="T6" fmla="*/ 0 60000 65536"/>
                              <a:gd name="T7" fmla="*/ 0 60000 65536"/>
                              <a:gd name="T8" fmla="*/ 0 60000 65536"/>
                              <a:gd name="T9" fmla="*/ 0 w 35"/>
                              <a:gd name="T10" fmla="*/ 0 h 42"/>
                              <a:gd name="T11" fmla="*/ 35 w 35"/>
                              <a:gd name="T12" fmla="*/ 42 h 42"/>
                            </a:gdLst>
                            <a:ahLst/>
                            <a:cxnLst>
                              <a:cxn ang="T6">
                                <a:pos x="T0" y="T1"/>
                              </a:cxn>
                              <a:cxn ang="T7">
                                <a:pos x="T2" y="T3"/>
                              </a:cxn>
                              <a:cxn ang="T8">
                                <a:pos x="T4" y="T5"/>
                              </a:cxn>
                            </a:cxnLst>
                            <a:rect l="T9" t="T10" r="T11" b="T12"/>
                            <a:pathLst>
                              <a:path w="35" h="42">
                                <a:moveTo>
                                  <a:pt x="0" y="0"/>
                                </a:moveTo>
                                <a:lnTo>
                                  <a:pt x="22" y="20"/>
                                </a:lnTo>
                                <a:lnTo>
                                  <a:pt x="35" y="42"/>
                                </a:lnTo>
                              </a:path>
                            </a:pathLst>
                          </a:custGeom>
                          <a:noFill/>
                          <a:ln w="3175">
                            <a:solidFill>
                              <a:srgbClr val="8080FF"/>
                            </a:solidFill>
                            <a:round/>
                            <a:headEnd/>
                            <a:tailEnd/>
                          </a:ln>
                        </p:spPr>
                        <p:txBody>
                          <a:bodyPr/>
                          <a:lstStyle/>
                          <a:p>
                            <a:endParaRPr lang="cs-CZ"/>
                          </a:p>
                        </p:txBody>
                      </p:sp>
                      <p:sp>
                        <p:nvSpPr>
                          <p:cNvPr id="1292" name="Freeform 100"/>
                          <p:cNvSpPr>
                            <a:spLocks/>
                          </p:cNvSpPr>
                          <p:nvPr/>
                        </p:nvSpPr>
                        <p:spPr bwMode="auto">
                          <a:xfrm>
                            <a:off x="2222" y="1932"/>
                            <a:ext cx="44" cy="7"/>
                          </a:xfrm>
                          <a:custGeom>
                            <a:avLst/>
                            <a:gdLst>
                              <a:gd name="T0" fmla="*/ 0 w 220"/>
                              <a:gd name="T1" fmla="*/ 0 h 35"/>
                              <a:gd name="T2" fmla="*/ 0 w 220"/>
                              <a:gd name="T3" fmla="*/ 0 h 35"/>
                              <a:gd name="T4" fmla="*/ 1 w 220"/>
                              <a:gd name="T5" fmla="*/ 0 h 35"/>
                              <a:gd name="T6" fmla="*/ 1 w 220"/>
                              <a:gd name="T7" fmla="*/ 0 h 35"/>
                              <a:gd name="T8" fmla="*/ 2 w 220"/>
                              <a:gd name="T9" fmla="*/ 0 h 35"/>
                              <a:gd name="T10" fmla="*/ 0 60000 65536"/>
                              <a:gd name="T11" fmla="*/ 0 60000 65536"/>
                              <a:gd name="T12" fmla="*/ 0 60000 65536"/>
                              <a:gd name="T13" fmla="*/ 0 60000 65536"/>
                              <a:gd name="T14" fmla="*/ 0 60000 65536"/>
                              <a:gd name="T15" fmla="*/ 0 w 220"/>
                              <a:gd name="T16" fmla="*/ 0 h 35"/>
                              <a:gd name="T17" fmla="*/ 220 w 220"/>
                              <a:gd name="T18" fmla="*/ 35 h 35"/>
                            </a:gdLst>
                            <a:ahLst/>
                            <a:cxnLst>
                              <a:cxn ang="T10">
                                <a:pos x="T0" y="T1"/>
                              </a:cxn>
                              <a:cxn ang="T11">
                                <a:pos x="T2" y="T3"/>
                              </a:cxn>
                              <a:cxn ang="T12">
                                <a:pos x="T4" y="T5"/>
                              </a:cxn>
                              <a:cxn ang="T13">
                                <a:pos x="T6" y="T7"/>
                              </a:cxn>
                              <a:cxn ang="T14">
                                <a:pos x="T8" y="T9"/>
                              </a:cxn>
                            </a:cxnLst>
                            <a:rect l="T15" t="T16" r="T17" b="T18"/>
                            <a:pathLst>
                              <a:path w="220" h="35">
                                <a:moveTo>
                                  <a:pt x="0" y="0"/>
                                </a:moveTo>
                                <a:lnTo>
                                  <a:pt x="57" y="9"/>
                                </a:lnTo>
                                <a:lnTo>
                                  <a:pt x="115" y="16"/>
                                </a:lnTo>
                                <a:lnTo>
                                  <a:pt x="168" y="25"/>
                                </a:lnTo>
                                <a:lnTo>
                                  <a:pt x="220" y="35"/>
                                </a:lnTo>
                              </a:path>
                            </a:pathLst>
                          </a:custGeom>
                          <a:noFill/>
                          <a:ln w="3175">
                            <a:solidFill>
                              <a:srgbClr val="8080FF"/>
                            </a:solidFill>
                            <a:round/>
                            <a:headEnd/>
                            <a:tailEnd/>
                          </a:ln>
                        </p:spPr>
                        <p:txBody>
                          <a:bodyPr/>
                          <a:lstStyle/>
                          <a:p>
                            <a:endParaRPr lang="cs-CZ"/>
                          </a:p>
                        </p:txBody>
                      </p:sp>
                      <p:sp>
                        <p:nvSpPr>
                          <p:cNvPr id="1293" name="Freeform 101"/>
                          <p:cNvSpPr>
                            <a:spLocks/>
                          </p:cNvSpPr>
                          <p:nvPr/>
                        </p:nvSpPr>
                        <p:spPr bwMode="auto">
                          <a:xfrm>
                            <a:off x="2260" y="1931"/>
                            <a:ext cx="14" cy="5"/>
                          </a:xfrm>
                          <a:custGeom>
                            <a:avLst/>
                            <a:gdLst>
                              <a:gd name="T0" fmla="*/ 0 w 66"/>
                              <a:gd name="T1" fmla="*/ 0 h 25"/>
                              <a:gd name="T2" fmla="*/ 0 w 66"/>
                              <a:gd name="T3" fmla="*/ 0 h 25"/>
                              <a:gd name="T4" fmla="*/ 0 w 66"/>
                              <a:gd name="T5" fmla="*/ 0 h 25"/>
                              <a:gd name="T6" fmla="*/ 1 w 66"/>
                              <a:gd name="T7" fmla="*/ 0 h 25"/>
                              <a:gd name="T8" fmla="*/ 0 60000 65536"/>
                              <a:gd name="T9" fmla="*/ 0 60000 65536"/>
                              <a:gd name="T10" fmla="*/ 0 60000 65536"/>
                              <a:gd name="T11" fmla="*/ 0 60000 65536"/>
                              <a:gd name="T12" fmla="*/ 0 w 66"/>
                              <a:gd name="T13" fmla="*/ 0 h 25"/>
                              <a:gd name="T14" fmla="*/ 66 w 66"/>
                              <a:gd name="T15" fmla="*/ 25 h 25"/>
                            </a:gdLst>
                            <a:ahLst/>
                            <a:cxnLst>
                              <a:cxn ang="T8">
                                <a:pos x="T0" y="T1"/>
                              </a:cxn>
                              <a:cxn ang="T9">
                                <a:pos x="T2" y="T3"/>
                              </a:cxn>
                              <a:cxn ang="T10">
                                <a:pos x="T4" y="T5"/>
                              </a:cxn>
                              <a:cxn ang="T11">
                                <a:pos x="T6" y="T7"/>
                              </a:cxn>
                            </a:cxnLst>
                            <a:rect l="T12" t="T13" r="T14" b="T15"/>
                            <a:pathLst>
                              <a:path w="66" h="25">
                                <a:moveTo>
                                  <a:pt x="0" y="0"/>
                                </a:moveTo>
                                <a:lnTo>
                                  <a:pt x="31" y="2"/>
                                </a:lnTo>
                                <a:lnTo>
                                  <a:pt x="50" y="8"/>
                                </a:lnTo>
                                <a:lnTo>
                                  <a:pt x="66" y="25"/>
                                </a:lnTo>
                              </a:path>
                            </a:pathLst>
                          </a:custGeom>
                          <a:noFill/>
                          <a:ln w="3175">
                            <a:solidFill>
                              <a:srgbClr val="8080FF"/>
                            </a:solidFill>
                            <a:round/>
                            <a:headEnd/>
                            <a:tailEnd/>
                          </a:ln>
                        </p:spPr>
                        <p:txBody>
                          <a:bodyPr/>
                          <a:lstStyle/>
                          <a:p>
                            <a:endParaRPr lang="cs-CZ"/>
                          </a:p>
                        </p:txBody>
                      </p:sp>
                      <p:sp>
                        <p:nvSpPr>
                          <p:cNvPr id="1294" name="Line 102"/>
                          <p:cNvSpPr>
                            <a:spLocks noChangeShapeType="1"/>
                          </p:cNvSpPr>
                          <p:nvPr/>
                        </p:nvSpPr>
                        <p:spPr bwMode="auto">
                          <a:xfrm>
                            <a:off x="2278" y="1929"/>
                            <a:ext cx="5" cy="10"/>
                          </a:xfrm>
                          <a:prstGeom prst="line">
                            <a:avLst/>
                          </a:prstGeom>
                          <a:noFill/>
                          <a:ln w="3175">
                            <a:solidFill>
                              <a:srgbClr val="8080FF"/>
                            </a:solidFill>
                            <a:round/>
                            <a:headEnd/>
                            <a:tailEnd/>
                          </a:ln>
                        </p:spPr>
                        <p:txBody>
                          <a:bodyPr/>
                          <a:lstStyle/>
                          <a:p>
                            <a:endParaRPr lang="cs-CZ"/>
                          </a:p>
                        </p:txBody>
                      </p:sp>
                    </p:grpSp>
                  </p:grpSp>
                  <p:grpSp>
                    <p:nvGrpSpPr>
                      <p:cNvPr id="1063" name="Group 103"/>
                      <p:cNvGrpSpPr>
                        <a:grpSpLocks/>
                      </p:cNvGrpSpPr>
                      <p:nvPr/>
                    </p:nvGrpSpPr>
                    <p:grpSpPr bwMode="auto">
                      <a:xfrm>
                        <a:off x="2151" y="1787"/>
                        <a:ext cx="187" cy="152"/>
                        <a:chOff x="2151" y="1787"/>
                        <a:chExt cx="187" cy="152"/>
                      </a:xfrm>
                    </p:grpSpPr>
                    <p:grpSp>
                      <p:nvGrpSpPr>
                        <p:cNvPr id="1065" name="Group 104"/>
                        <p:cNvGrpSpPr>
                          <a:grpSpLocks/>
                        </p:cNvGrpSpPr>
                        <p:nvPr/>
                      </p:nvGrpSpPr>
                      <p:grpSpPr bwMode="auto">
                        <a:xfrm>
                          <a:off x="2162" y="1796"/>
                          <a:ext cx="176" cy="143"/>
                          <a:chOff x="2162" y="1796"/>
                          <a:chExt cx="176" cy="143"/>
                        </a:xfrm>
                      </p:grpSpPr>
                      <p:sp>
                        <p:nvSpPr>
                          <p:cNvPr id="1286" name="Freeform 105"/>
                          <p:cNvSpPr>
                            <a:spLocks/>
                          </p:cNvSpPr>
                          <p:nvPr/>
                        </p:nvSpPr>
                        <p:spPr bwMode="auto">
                          <a:xfrm>
                            <a:off x="2162" y="1796"/>
                            <a:ext cx="176" cy="114"/>
                          </a:xfrm>
                          <a:custGeom>
                            <a:avLst/>
                            <a:gdLst>
                              <a:gd name="T0" fmla="*/ 0 w 877"/>
                              <a:gd name="T1" fmla="*/ 0 h 567"/>
                              <a:gd name="T2" fmla="*/ 0 w 877"/>
                              <a:gd name="T3" fmla="*/ 0 h 567"/>
                              <a:gd name="T4" fmla="*/ 1 w 877"/>
                              <a:gd name="T5" fmla="*/ 0 h 567"/>
                              <a:gd name="T6" fmla="*/ 1 w 877"/>
                              <a:gd name="T7" fmla="*/ 0 h 567"/>
                              <a:gd name="T8" fmla="*/ 1 w 877"/>
                              <a:gd name="T9" fmla="*/ 0 h 567"/>
                              <a:gd name="T10" fmla="*/ 1 w 877"/>
                              <a:gd name="T11" fmla="*/ 0 h 567"/>
                              <a:gd name="T12" fmla="*/ 2 w 877"/>
                              <a:gd name="T13" fmla="*/ 0 h 567"/>
                              <a:gd name="T14" fmla="*/ 2 w 877"/>
                              <a:gd name="T15" fmla="*/ 0 h 567"/>
                              <a:gd name="T16" fmla="*/ 2 w 877"/>
                              <a:gd name="T17" fmla="*/ 1 h 567"/>
                              <a:gd name="T18" fmla="*/ 2 w 877"/>
                              <a:gd name="T19" fmla="*/ 1 h 567"/>
                              <a:gd name="T20" fmla="*/ 3 w 877"/>
                              <a:gd name="T21" fmla="*/ 1 h 567"/>
                              <a:gd name="T22" fmla="*/ 3 w 877"/>
                              <a:gd name="T23" fmla="*/ 1 h 567"/>
                              <a:gd name="T24" fmla="*/ 3 w 877"/>
                              <a:gd name="T25" fmla="*/ 2 h 567"/>
                              <a:gd name="T26" fmla="*/ 4 w 877"/>
                              <a:gd name="T27" fmla="*/ 2 h 567"/>
                              <a:gd name="T28" fmla="*/ 4 w 877"/>
                              <a:gd name="T29" fmla="*/ 3 h 567"/>
                              <a:gd name="T30" fmla="*/ 5 w 877"/>
                              <a:gd name="T31" fmla="*/ 3 h 567"/>
                              <a:gd name="T32" fmla="*/ 5 w 877"/>
                              <a:gd name="T33" fmla="*/ 3 h 567"/>
                              <a:gd name="T34" fmla="*/ 5 w 877"/>
                              <a:gd name="T35" fmla="*/ 4 h 567"/>
                              <a:gd name="T36" fmla="*/ 6 w 877"/>
                              <a:gd name="T37" fmla="*/ 4 h 567"/>
                              <a:gd name="T38" fmla="*/ 6 w 877"/>
                              <a:gd name="T39" fmla="*/ 4 h 567"/>
                              <a:gd name="T40" fmla="*/ 6 w 877"/>
                              <a:gd name="T41" fmla="*/ 4 h 567"/>
                              <a:gd name="T42" fmla="*/ 7 w 877"/>
                              <a:gd name="T43" fmla="*/ 5 h 567"/>
                              <a:gd name="T44" fmla="*/ 7 w 877"/>
                              <a:gd name="T45" fmla="*/ 5 h 567"/>
                              <a:gd name="T46" fmla="*/ 7 w 877"/>
                              <a:gd name="T47" fmla="*/ 5 h 567"/>
                              <a:gd name="T48" fmla="*/ 7 w 877"/>
                              <a:gd name="T49" fmla="*/ 4 h 567"/>
                              <a:gd name="T50" fmla="*/ 7 w 877"/>
                              <a:gd name="T51" fmla="*/ 4 h 567"/>
                              <a:gd name="T52" fmla="*/ 7 w 877"/>
                              <a:gd name="T53" fmla="*/ 4 h 567"/>
                              <a:gd name="T54" fmla="*/ 7 w 877"/>
                              <a:gd name="T55" fmla="*/ 4 h 56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77"/>
                              <a:gd name="T85" fmla="*/ 0 h 567"/>
                              <a:gd name="T86" fmla="*/ 877 w 877"/>
                              <a:gd name="T87" fmla="*/ 567 h 56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77" h="567">
                                <a:moveTo>
                                  <a:pt x="0" y="0"/>
                                </a:moveTo>
                                <a:lnTo>
                                  <a:pt x="35" y="15"/>
                                </a:lnTo>
                                <a:lnTo>
                                  <a:pt x="69" y="25"/>
                                </a:lnTo>
                                <a:lnTo>
                                  <a:pt x="109" y="31"/>
                                </a:lnTo>
                                <a:lnTo>
                                  <a:pt x="142" y="31"/>
                                </a:lnTo>
                                <a:lnTo>
                                  <a:pt x="185" y="34"/>
                                </a:lnTo>
                                <a:lnTo>
                                  <a:pt x="215" y="43"/>
                                </a:lnTo>
                                <a:lnTo>
                                  <a:pt x="244" y="54"/>
                                </a:lnTo>
                                <a:lnTo>
                                  <a:pt x="276" y="76"/>
                                </a:lnTo>
                                <a:lnTo>
                                  <a:pt x="308" y="103"/>
                                </a:lnTo>
                                <a:lnTo>
                                  <a:pt x="350" y="140"/>
                                </a:lnTo>
                                <a:lnTo>
                                  <a:pt x="381" y="167"/>
                                </a:lnTo>
                                <a:lnTo>
                                  <a:pt x="429" y="217"/>
                                </a:lnTo>
                                <a:lnTo>
                                  <a:pt x="481" y="267"/>
                                </a:lnTo>
                                <a:lnTo>
                                  <a:pt x="524" y="312"/>
                                </a:lnTo>
                                <a:lnTo>
                                  <a:pt x="571" y="364"/>
                                </a:lnTo>
                                <a:lnTo>
                                  <a:pt x="621" y="418"/>
                                </a:lnTo>
                                <a:lnTo>
                                  <a:pt x="664" y="458"/>
                                </a:lnTo>
                                <a:lnTo>
                                  <a:pt x="707" y="496"/>
                                </a:lnTo>
                                <a:lnTo>
                                  <a:pt x="744" y="520"/>
                                </a:lnTo>
                                <a:lnTo>
                                  <a:pt x="782" y="540"/>
                                </a:lnTo>
                                <a:lnTo>
                                  <a:pt x="812" y="560"/>
                                </a:lnTo>
                                <a:lnTo>
                                  <a:pt x="833" y="567"/>
                                </a:lnTo>
                                <a:lnTo>
                                  <a:pt x="851" y="563"/>
                                </a:lnTo>
                                <a:lnTo>
                                  <a:pt x="867" y="552"/>
                                </a:lnTo>
                                <a:lnTo>
                                  <a:pt x="876" y="532"/>
                                </a:lnTo>
                                <a:lnTo>
                                  <a:pt x="877" y="492"/>
                                </a:lnTo>
                                <a:lnTo>
                                  <a:pt x="873" y="452"/>
                                </a:lnTo>
                              </a:path>
                            </a:pathLst>
                          </a:custGeom>
                          <a:noFill/>
                          <a:ln w="11113">
                            <a:solidFill>
                              <a:srgbClr val="8080FF"/>
                            </a:solidFill>
                            <a:round/>
                            <a:headEnd/>
                            <a:tailEnd/>
                          </a:ln>
                        </p:spPr>
                        <p:txBody>
                          <a:bodyPr/>
                          <a:lstStyle/>
                          <a:p>
                            <a:endParaRPr lang="cs-CZ"/>
                          </a:p>
                        </p:txBody>
                      </p:sp>
                      <p:sp>
                        <p:nvSpPr>
                          <p:cNvPr id="1287" name="Freeform 106"/>
                          <p:cNvSpPr>
                            <a:spLocks/>
                          </p:cNvSpPr>
                          <p:nvPr/>
                        </p:nvSpPr>
                        <p:spPr bwMode="auto">
                          <a:xfrm>
                            <a:off x="2190" y="1802"/>
                            <a:ext cx="99" cy="137"/>
                          </a:xfrm>
                          <a:custGeom>
                            <a:avLst/>
                            <a:gdLst>
                              <a:gd name="T0" fmla="*/ 0 w 494"/>
                              <a:gd name="T1" fmla="*/ 0 h 685"/>
                              <a:gd name="T2" fmla="*/ 0 w 494"/>
                              <a:gd name="T3" fmla="*/ 0 h 685"/>
                              <a:gd name="T4" fmla="*/ 0 w 494"/>
                              <a:gd name="T5" fmla="*/ 1 h 685"/>
                              <a:gd name="T6" fmla="*/ 0 w 494"/>
                              <a:gd name="T7" fmla="*/ 1 h 685"/>
                              <a:gd name="T8" fmla="*/ 1 w 494"/>
                              <a:gd name="T9" fmla="*/ 2 h 685"/>
                              <a:gd name="T10" fmla="*/ 1 w 494"/>
                              <a:gd name="T11" fmla="*/ 2 h 685"/>
                              <a:gd name="T12" fmla="*/ 1 w 494"/>
                              <a:gd name="T13" fmla="*/ 2 h 685"/>
                              <a:gd name="T14" fmla="*/ 1 w 494"/>
                              <a:gd name="T15" fmla="*/ 3 h 685"/>
                              <a:gd name="T16" fmla="*/ 2 w 494"/>
                              <a:gd name="T17" fmla="*/ 3 h 685"/>
                              <a:gd name="T18" fmla="*/ 2 w 494"/>
                              <a:gd name="T19" fmla="*/ 3 h 685"/>
                              <a:gd name="T20" fmla="*/ 2 w 494"/>
                              <a:gd name="T21" fmla="*/ 4 h 685"/>
                              <a:gd name="T22" fmla="*/ 2 w 494"/>
                              <a:gd name="T23" fmla="*/ 4 h 685"/>
                              <a:gd name="T24" fmla="*/ 3 w 494"/>
                              <a:gd name="T25" fmla="*/ 4 h 685"/>
                              <a:gd name="T26" fmla="*/ 3 w 494"/>
                              <a:gd name="T27" fmla="*/ 4 h 685"/>
                              <a:gd name="T28" fmla="*/ 3 w 494"/>
                              <a:gd name="T29" fmla="*/ 4 h 685"/>
                              <a:gd name="T30" fmla="*/ 3 w 494"/>
                              <a:gd name="T31" fmla="*/ 5 h 685"/>
                              <a:gd name="T32" fmla="*/ 3 w 494"/>
                              <a:gd name="T33" fmla="*/ 5 h 685"/>
                              <a:gd name="T34" fmla="*/ 4 w 494"/>
                              <a:gd name="T35" fmla="*/ 5 h 685"/>
                              <a:gd name="T36" fmla="*/ 4 w 494"/>
                              <a:gd name="T37" fmla="*/ 5 h 685"/>
                              <a:gd name="T38" fmla="*/ 4 w 494"/>
                              <a:gd name="T39" fmla="*/ 5 h 685"/>
                              <a:gd name="T40" fmla="*/ 4 w 494"/>
                              <a:gd name="T41" fmla="*/ 5 h 685"/>
                              <a:gd name="T42" fmla="*/ 4 w 494"/>
                              <a:gd name="T43" fmla="*/ 5 h 685"/>
                              <a:gd name="T44" fmla="*/ 4 w 494"/>
                              <a:gd name="T45" fmla="*/ 5 h 685"/>
                              <a:gd name="T46" fmla="*/ 3 w 494"/>
                              <a:gd name="T47" fmla="*/ 5 h 685"/>
                              <a:gd name="T48" fmla="*/ 3 w 494"/>
                              <a:gd name="T49" fmla="*/ 5 h 6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4"/>
                              <a:gd name="T76" fmla="*/ 0 h 685"/>
                              <a:gd name="T77" fmla="*/ 494 w 494"/>
                              <a:gd name="T78" fmla="*/ 685 h 6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4" h="685">
                                <a:moveTo>
                                  <a:pt x="0" y="0"/>
                                </a:moveTo>
                                <a:lnTo>
                                  <a:pt x="18" y="59"/>
                                </a:lnTo>
                                <a:lnTo>
                                  <a:pt x="37" y="116"/>
                                </a:lnTo>
                                <a:lnTo>
                                  <a:pt x="55" y="155"/>
                                </a:lnTo>
                                <a:lnTo>
                                  <a:pt x="82" y="202"/>
                                </a:lnTo>
                                <a:lnTo>
                                  <a:pt x="119" y="256"/>
                                </a:lnTo>
                                <a:lnTo>
                                  <a:pt x="150" y="299"/>
                                </a:lnTo>
                                <a:lnTo>
                                  <a:pt x="182" y="344"/>
                                </a:lnTo>
                                <a:lnTo>
                                  <a:pt x="219" y="397"/>
                                </a:lnTo>
                                <a:lnTo>
                                  <a:pt x="244" y="431"/>
                                </a:lnTo>
                                <a:lnTo>
                                  <a:pt x="268" y="450"/>
                                </a:lnTo>
                                <a:lnTo>
                                  <a:pt x="299" y="471"/>
                                </a:lnTo>
                                <a:lnTo>
                                  <a:pt x="322" y="489"/>
                                </a:lnTo>
                                <a:lnTo>
                                  <a:pt x="345" y="516"/>
                                </a:lnTo>
                                <a:lnTo>
                                  <a:pt x="376" y="541"/>
                                </a:lnTo>
                                <a:lnTo>
                                  <a:pt x="406" y="565"/>
                                </a:lnTo>
                                <a:lnTo>
                                  <a:pt x="435" y="584"/>
                                </a:lnTo>
                                <a:lnTo>
                                  <a:pt x="465" y="608"/>
                                </a:lnTo>
                                <a:lnTo>
                                  <a:pt x="485" y="627"/>
                                </a:lnTo>
                                <a:lnTo>
                                  <a:pt x="494" y="645"/>
                                </a:lnTo>
                                <a:lnTo>
                                  <a:pt x="491" y="669"/>
                                </a:lnTo>
                                <a:lnTo>
                                  <a:pt x="479" y="675"/>
                                </a:lnTo>
                                <a:lnTo>
                                  <a:pt x="449" y="682"/>
                                </a:lnTo>
                                <a:lnTo>
                                  <a:pt x="420" y="685"/>
                                </a:lnTo>
                                <a:lnTo>
                                  <a:pt x="385" y="684"/>
                                </a:lnTo>
                              </a:path>
                            </a:pathLst>
                          </a:custGeom>
                          <a:noFill/>
                          <a:ln w="11113">
                            <a:solidFill>
                              <a:srgbClr val="8080FF"/>
                            </a:solidFill>
                            <a:round/>
                            <a:headEnd/>
                            <a:tailEnd/>
                          </a:ln>
                        </p:spPr>
                        <p:txBody>
                          <a:bodyPr/>
                          <a:lstStyle/>
                          <a:p>
                            <a:endParaRPr lang="cs-CZ"/>
                          </a:p>
                        </p:txBody>
                      </p:sp>
                    </p:grpSp>
                    <p:grpSp>
                      <p:nvGrpSpPr>
                        <p:cNvPr id="1069" name="Group 107"/>
                        <p:cNvGrpSpPr>
                          <a:grpSpLocks/>
                        </p:cNvGrpSpPr>
                        <p:nvPr/>
                      </p:nvGrpSpPr>
                      <p:grpSpPr bwMode="auto">
                        <a:xfrm>
                          <a:off x="2151" y="1787"/>
                          <a:ext cx="15" cy="16"/>
                          <a:chOff x="2151" y="1787"/>
                          <a:chExt cx="15" cy="16"/>
                        </a:xfrm>
                      </p:grpSpPr>
                      <p:sp>
                        <p:nvSpPr>
                          <p:cNvPr id="1284" name="Oval 108"/>
                          <p:cNvSpPr>
                            <a:spLocks noChangeArrowheads="1"/>
                          </p:cNvSpPr>
                          <p:nvPr/>
                        </p:nvSpPr>
                        <p:spPr bwMode="auto">
                          <a:xfrm>
                            <a:off x="2151" y="1787"/>
                            <a:ext cx="15" cy="16"/>
                          </a:xfrm>
                          <a:prstGeom prst="ellipse">
                            <a:avLst/>
                          </a:prstGeom>
                          <a:solidFill>
                            <a:srgbClr val="8080FF"/>
                          </a:solidFill>
                          <a:ln w="9525">
                            <a:noFill/>
                            <a:round/>
                            <a:headEnd/>
                            <a:tailEnd/>
                          </a:ln>
                        </p:spPr>
                        <p:txBody>
                          <a:bodyPr/>
                          <a:lstStyle/>
                          <a:p>
                            <a:endParaRPr lang="cs-CZ"/>
                          </a:p>
                        </p:txBody>
                      </p:sp>
                      <p:sp>
                        <p:nvSpPr>
                          <p:cNvPr id="1285" name="Oval 109"/>
                          <p:cNvSpPr>
                            <a:spLocks noChangeArrowheads="1"/>
                          </p:cNvSpPr>
                          <p:nvPr/>
                        </p:nvSpPr>
                        <p:spPr bwMode="auto">
                          <a:xfrm>
                            <a:off x="2153" y="1790"/>
                            <a:ext cx="9" cy="9"/>
                          </a:xfrm>
                          <a:prstGeom prst="ellipse">
                            <a:avLst/>
                          </a:prstGeom>
                          <a:solidFill>
                            <a:srgbClr val="400040"/>
                          </a:solidFill>
                          <a:ln w="9525">
                            <a:noFill/>
                            <a:round/>
                            <a:headEnd/>
                            <a:tailEnd/>
                          </a:ln>
                        </p:spPr>
                        <p:txBody>
                          <a:bodyPr/>
                          <a:lstStyle/>
                          <a:p>
                            <a:endParaRPr lang="cs-CZ"/>
                          </a:p>
                        </p:txBody>
                      </p:sp>
                    </p:grpSp>
                  </p:grpSp>
                </p:grpSp>
              </p:grpSp>
            </p:grpSp>
            <p:grpSp>
              <p:nvGrpSpPr>
                <p:cNvPr id="1092" name="Group 110"/>
                <p:cNvGrpSpPr>
                  <a:grpSpLocks/>
                </p:cNvGrpSpPr>
                <p:nvPr/>
              </p:nvGrpSpPr>
              <p:grpSpPr bwMode="auto">
                <a:xfrm>
                  <a:off x="2012" y="1522"/>
                  <a:ext cx="275" cy="207"/>
                  <a:chOff x="2012" y="1522"/>
                  <a:chExt cx="275" cy="207"/>
                </a:xfrm>
              </p:grpSpPr>
              <p:grpSp>
                <p:nvGrpSpPr>
                  <p:cNvPr id="1108" name="Group 111"/>
                  <p:cNvGrpSpPr>
                    <a:grpSpLocks/>
                  </p:cNvGrpSpPr>
                  <p:nvPr/>
                </p:nvGrpSpPr>
                <p:grpSpPr bwMode="auto">
                  <a:xfrm>
                    <a:off x="2012" y="1522"/>
                    <a:ext cx="208" cy="183"/>
                    <a:chOff x="2012" y="1522"/>
                    <a:chExt cx="208" cy="183"/>
                  </a:xfrm>
                </p:grpSpPr>
                <p:grpSp>
                  <p:nvGrpSpPr>
                    <p:cNvPr id="1109" name="Group 112"/>
                    <p:cNvGrpSpPr>
                      <a:grpSpLocks/>
                    </p:cNvGrpSpPr>
                    <p:nvPr/>
                  </p:nvGrpSpPr>
                  <p:grpSpPr bwMode="auto">
                    <a:xfrm>
                      <a:off x="2012" y="1558"/>
                      <a:ext cx="208" cy="53"/>
                      <a:chOff x="2012" y="1558"/>
                      <a:chExt cx="208" cy="53"/>
                    </a:xfrm>
                  </p:grpSpPr>
                  <p:grpSp>
                    <p:nvGrpSpPr>
                      <p:cNvPr id="1118" name="Group 113"/>
                      <p:cNvGrpSpPr>
                        <a:grpSpLocks/>
                      </p:cNvGrpSpPr>
                      <p:nvPr/>
                    </p:nvGrpSpPr>
                    <p:grpSpPr bwMode="auto">
                      <a:xfrm>
                        <a:off x="2015" y="1558"/>
                        <a:ext cx="205" cy="53"/>
                        <a:chOff x="2015" y="1558"/>
                        <a:chExt cx="205" cy="53"/>
                      </a:xfrm>
                    </p:grpSpPr>
                    <p:sp>
                      <p:nvSpPr>
                        <p:cNvPr id="1270" name="Freeform 114"/>
                        <p:cNvSpPr>
                          <a:spLocks/>
                        </p:cNvSpPr>
                        <p:nvPr/>
                      </p:nvSpPr>
                      <p:spPr bwMode="auto">
                        <a:xfrm>
                          <a:off x="2015" y="1558"/>
                          <a:ext cx="204" cy="53"/>
                        </a:xfrm>
                        <a:custGeom>
                          <a:avLst/>
                          <a:gdLst>
                            <a:gd name="T0" fmla="*/ 8 w 1020"/>
                            <a:gd name="T1" fmla="*/ 1 h 265"/>
                            <a:gd name="T2" fmla="*/ 8 w 1020"/>
                            <a:gd name="T3" fmla="*/ 1 h 265"/>
                            <a:gd name="T4" fmla="*/ 7 w 1020"/>
                            <a:gd name="T5" fmla="*/ 1 h 265"/>
                            <a:gd name="T6" fmla="*/ 7 w 1020"/>
                            <a:gd name="T7" fmla="*/ 1 h 265"/>
                            <a:gd name="T8" fmla="*/ 6 w 1020"/>
                            <a:gd name="T9" fmla="*/ 1 h 265"/>
                            <a:gd name="T10" fmla="*/ 6 w 1020"/>
                            <a:gd name="T11" fmla="*/ 0 h 265"/>
                            <a:gd name="T12" fmla="*/ 5 w 1020"/>
                            <a:gd name="T13" fmla="*/ 0 h 265"/>
                            <a:gd name="T14" fmla="*/ 5 w 1020"/>
                            <a:gd name="T15" fmla="*/ 0 h 265"/>
                            <a:gd name="T16" fmla="*/ 4 w 1020"/>
                            <a:gd name="T17" fmla="*/ 0 h 265"/>
                            <a:gd name="T18" fmla="*/ 4 w 1020"/>
                            <a:gd name="T19" fmla="*/ 0 h 265"/>
                            <a:gd name="T20" fmla="*/ 3 w 1020"/>
                            <a:gd name="T21" fmla="*/ 0 h 265"/>
                            <a:gd name="T22" fmla="*/ 3 w 1020"/>
                            <a:gd name="T23" fmla="*/ 0 h 265"/>
                            <a:gd name="T24" fmla="*/ 3 w 1020"/>
                            <a:gd name="T25" fmla="*/ 0 h 265"/>
                            <a:gd name="T26" fmla="*/ 2 w 1020"/>
                            <a:gd name="T27" fmla="*/ 0 h 265"/>
                            <a:gd name="T28" fmla="*/ 2 w 1020"/>
                            <a:gd name="T29" fmla="*/ 0 h 265"/>
                            <a:gd name="T30" fmla="*/ 1 w 1020"/>
                            <a:gd name="T31" fmla="*/ 0 h 265"/>
                            <a:gd name="T32" fmla="*/ 1 w 1020"/>
                            <a:gd name="T33" fmla="*/ 0 h 265"/>
                            <a:gd name="T34" fmla="*/ 1 w 1020"/>
                            <a:gd name="T35" fmla="*/ 0 h 265"/>
                            <a:gd name="T36" fmla="*/ 0 w 1020"/>
                            <a:gd name="T37" fmla="*/ 1 h 265"/>
                            <a:gd name="T38" fmla="*/ 0 w 1020"/>
                            <a:gd name="T39" fmla="*/ 1 h 265"/>
                            <a:gd name="T40" fmla="*/ 0 w 1020"/>
                            <a:gd name="T41" fmla="*/ 1 h 265"/>
                            <a:gd name="T42" fmla="*/ 1 w 1020"/>
                            <a:gd name="T43" fmla="*/ 2 h 265"/>
                            <a:gd name="T44" fmla="*/ 1 w 1020"/>
                            <a:gd name="T45" fmla="*/ 2 h 265"/>
                            <a:gd name="T46" fmla="*/ 1 w 1020"/>
                            <a:gd name="T47" fmla="*/ 2 h 265"/>
                            <a:gd name="T48" fmla="*/ 1 w 1020"/>
                            <a:gd name="T49" fmla="*/ 2 h 265"/>
                            <a:gd name="T50" fmla="*/ 2 w 1020"/>
                            <a:gd name="T51" fmla="*/ 2 h 265"/>
                            <a:gd name="T52" fmla="*/ 2 w 1020"/>
                            <a:gd name="T53" fmla="*/ 2 h 265"/>
                            <a:gd name="T54" fmla="*/ 2 w 1020"/>
                            <a:gd name="T55" fmla="*/ 2 h 265"/>
                            <a:gd name="T56" fmla="*/ 3 w 1020"/>
                            <a:gd name="T57" fmla="*/ 2 h 265"/>
                            <a:gd name="T58" fmla="*/ 3 w 1020"/>
                            <a:gd name="T59" fmla="*/ 2 h 265"/>
                            <a:gd name="T60" fmla="*/ 4 w 1020"/>
                            <a:gd name="T61" fmla="*/ 2 h 265"/>
                            <a:gd name="T62" fmla="*/ 4 w 1020"/>
                            <a:gd name="T63" fmla="*/ 2 h 265"/>
                            <a:gd name="T64" fmla="*/ 5 w 1020"/>
                            <a:gd name="T65" fmla="*/ 2 h 265"/>
                            <a:gd name="T66" fmla="*/ 5 w 1020"/>
                            <a:gd name="T67" fmla="*/ 2 h 265"/>
                            <a:gd name="T68" fmla="*/ 8 w 1020"/>
                            <a:gd name="T69" fmla="*/ 1 h 2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0"/>
                            <a:gd name="T106" fmla="*/ 0 h 265"/>
                            <a:gd name="T107" fmla="*/ 1020 w 1020"/>
                            <a:gd name="T108" fmla="*/ 265 h 2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0" h="265">
                              <a:moveTo>
                                <a:pt x="1020" y="106"/>
                              </a:moveTo>
                              <a:lnTo>
                                <a:pt x="970" y="100"/>
                              </a:lnTo>
                              <a:lnTo>
                                <a:pt x="913" y="94"/>
                              </a:lnTo>
                              <a:lnTo>
                                <a:pt x="851" y="82"/>
                              </a:lnTo>
                              <a:lnTo>
                                <a:pt x="781" y="69"/>
                              </a:lnTo>
                              <a:lnTo>
                                <a:pt x="712" y="55"/>
                              </a:lnTo>
                              <a:lnTo>
                                <a:pt x="650" y="42"/>
                              </a:lnTo>
                              <a:lnTo>
                                <a:pt x="596" y="33"/>
                              </a:lnTo>
                              <a:lnTo>
                                <a:pt x="538" y="24"/>
                              </a:lnTo>
                              <a:lnTo>
                                <a:pt x="470" y="15"/>
                              </a:lnTo>
                              <a:lnTo>
                                <a:pt x="419" y="5"/>
                              </a:lnTo>
                              <a:lnTo>
                                <a:pt x="367" y="0"/>
                              </a:lnTo>
                              <a:lnTo>
                                <a:pt x="320" y="2"/>
                              </a:lnTo>
                              <a:lnTo>
                                <a:pt x="275" y="8"/>
                              </a:lnTo>
                              <a:lnTo>
                                <a:pt x="214" y="19"/>
                              </a:lnTo>
                              <a:lnTo>
                                <a:pt x="165" y="31"/>
                              </a:lnTo>
                              <a:lnTo>
                                <a:pt x="134" y="41"/>
                              </a:lnTo>
                              <a:lnTo>
                                <a:pt x="99" y="58"/>
                              </a:lnTo>
                              <a:lnTo>
                                <a:pt x="62" y="75"/>
                              </a:lnTo>
                              <a:lnTo>
                                <a:pt x="29" y="94"/>
                              </a:lnTo>
                              <a:lnTo>
                                <a:pt x="0" y="113"/>
                              </a:lnTo>
                              <a:lnTo>
                                <a:pt x="68" y="265"/>
                              </a:lnTo>
                              <a:lnTo>
                                <a:pt x="107" y="250"/>
                              </a:lnTo>
                              <a:lnTo>
                                <a:pt x="141" y="237"/>
                              </a:lnTo>
                              <a:lnTo>
                                <a:pt x="174" y="226"/>
                              </a:lnTo>
                              <a:lnTo>
                                <a:pt x="208" y="217"/>
                              </a:lnTo>
                              <a:lnTo>
                                <a:pt x="248" y="204"/>
                              </a:lnTo>
                              <a:lnTo>
                                <a:pt x="283" y="198"/>
                              </a:lnTo>
                              <a:lnTo>
                                <a:pt x="335" y="193"/>
                              </a:lnTo>
                              <a:lnTo>
                                <a:pt x="404" y="192"/>
                              </a:lnTo>
                              <a:lnTo>
                                <a:pt x="464" y="195"/>
                              </a:lnTo>
                              <a:lnTo>
                                <a:pt x="529" y="195"/>
                              </a:lnTo>
                              <a:lnTo>
                                <a:pt x="578" y="198"/>
                              </a:lnTo>
                              <a:lnTo>
                                <a:pt x="629" y="206"/>
                              </a:lnTo>
                              <a:lnTo>
                                <a:pt x="1020" y="106"/>
                              </a:lnTo>
                              <a:close/>
                            </a:path>
                          </a:pathLst>
                        </a:custGeom>
                        <a:solidFill>
                          <a:srgbClr val="600060"/>
                        </a:solidFill>
                        <a:ln w="9525">
                          <a:noFill/>
                          <a:round/>
                          <a:headEnd/>
                          <a:tailEnd/>
                        </a:ln>
                      </p:spPr>
                      <p:txBody>
                        <a:bodyPr/>
                        <a:lstStyle/>
                        <a:p>
                          <a:endParaRPr lang="cs-CZ"/>
                        </a:p>
                      </p:txBody>
                    </p:sp>
                    <p:grpSp>
                      <p:nvGrpSpPr>
                        <p:cNvPr id="1119" name="Group 115"/>
                        <p:cNvGrpSpPr>
                          <a:grpSpLocks/>
                        </p:cNvGrpSpPr>
                        <p:nvPr/>
                      </p:nvGrpSpPr>
                      <p:grpSpPr bwMode="auto">
                        <a:xfrm>
                          <a:off x="2029" y="1565"/>
                          <a:ext cx="191" cy="46"/>
                          <a:chOff x="2029" y="1565"/>
                          <a:chExt cx="191" cy="46"/>
                        </a:xfrm>
                      </p:grpSpPr>
                      <p:grpSp>
                        <p:nvGrpSpPr>
                          <p:cNvPr id="1120" name="Group 116"/>
                          <p:cNvGrpSpPr>
                            <a:grpSpLocks/>
                          </p:cNvGrpSpPr>
                          <p:nvPr/>
                        </p:nvGrpSpPr>
                        <p:grpSpPr bwMode="auto">
                          <a:xfrm>
                            <a:off x="2029" y="1579"/>
                            <a:ext cx="191" cy="32"/>
                            <a:chOff x="2029" y="1579"/>
                            <a:chExt cx="191" cy="32"/>
                          </a:xfrm>
                        </p:grpSpPr>
                        <p:sp>
                          <p:nvSpPr>
                            <p:cNvPr id="1274" name="Freeform 117"/>
                            <p:cNvSpPr>
                              <a:spLocks/>
                            </p:cNvSpPr>
                            <p:nvPr/>
                          </p:nvSpPr>
                          <p:spPr bwMode="auto">
                            <a:xfrm>
                              <a:off x="2029" y="1580"/>
                              <a:ext cx="191" cy="27"/>
                            </a:xfrm>
                            <a:custGeom>
                              <a:avLst/>
                              <a:gdLst>
                                <a:gd name="T0" fmla="*/ 8 w 956"/>
                                <a:gd name="T1" fmla="*/ 0 h 134"/>
                                <a:gd name="T2" fmla="*/ 5 w 956"/>
                                <a:gd name="T3" fmla="*/ 0 h 134"/>
                                <a:gd name="T4" fmla="*/ 4 w 956"/>
                                <a:gd name="T5" fmla="*/ 0 h 134"/>
                                <a:gd name="T6" fmla="*/ 4 w 956"/>
                                <a:gd name="T7" fmla="*/ 0 h 134"/>
                                <a:gd name="T8" fmla="*/ 3 w 956"/>
                                <a:gd name="T9" fmla="*/ 0 h 134"/>
                                <a:gd name="T10" fmla="*/ 3 w 956"/>
                                <a:gd name="T11" fmla="*/ 0 h 134"/>
                                <a:gd name="T12" fmla="*/ 3 w 956"/>
                                <a:gd name="T13" fmla="*/ 0 h 134"/>
                                <a:gd name="T14" fmla="*/ 2 w 956"/>
                                <a:gd name="T15" fmla="*/ 0 h 134"/>
                                <a:gd name="T16" fmla="*/ 2 w 956"/>
                                <a:gd name="T17" fmla="*/ 0 h 134"/>
                                <a:gd name="T18" fmla="*/ 2 w 956"/>
                                <a:gd name="T19" fmla="*/ 0 h 134"/>
                                <a:gd name="T20" fmla="*/ 1 w 956"/>
                                <a:gd name="T21" fmla="*/ 0 h 134"/>
                                <a:gd name="T22" fmla="*/ 1 w 956"/>
                                <a:gd name="T23" fmla="*/ 1 h 134"/>
                                <a:gd name="T24" fmla="*/ 1 w 956"/>
                                <a:gd name="T25" fmla="*/ 1 h 134"/>
                                <a:gd name="T26" fmla="*/ 0 w 956"/>
                                <a:gd name="T27" fmla="*/ 1 h 134"/>
                                <a:gd name="T28" fmla="*/ 0 w 956"/>
                                <a:gd name="T29" fmla="*/ 1 h 134"/>
                                <a:gd name="T30" fmla="*/ 0 w 956"/>
                                <a:gd name="T31" fmla="*/ 1 h 134"/>
                                <a:gd name="T32" fmla="*/ 0 w 956"/>
                                <a:gd name="T33" fmla="*/ 1 h 134"/>
                                <a:gd name="T34" fmla="*/ 0 w 956"/>
                                <a:gd name="T35" fmla="*/ 1 h 134"/>
                                <a:gd name="T36" fmla="*/ 1 w 956"/>
                                <a:gd name="T37" fmla="*/ 1 h 134"/>
                                <a:gd name="T38" fmla="*/ 1 w 956"/>
                                <a:gd name="T39" fmla="*/ 1 h 134"/>
                                <a:gd name="T40" fmla="*/ 1 w 956"/>
                                <a:gd name="T41" fmla="*/ 1 h 134"/>
                                <a:gd name="T42" fmla="*/ 1 w 956"/>
                                <a:gd name="T43" fmla="*/ 1 h 134"/>
                                <a:gd name="T44" fmla="*/ 2 w 956"/>
                                <a:gd name="T45" fmla="*/ 1 h 134"/>
                                <a:gd name="T46" fmla="*/ 2 w 956"/>
                                <a:gd name="T47" fmla="*/ 1 h 134"/>
                                <a:gd name="T48" fmla="*/ 3 w 956"/>
                                <a:gd name="T49" fmla="*/ 0 h 134"/>
                                <a:gd name="T50" fmla="*/ 3 w 956"/>
                                <a:gd name="T51" fmla="*/ 1 h 134"/>
                                <a:gd name="T52" fmla="*/ 4 w 956"/>
                                <a:gd name="T53" fmla="*/ 1 h 134"/>
                                <a:gd name="T54" fmla="*/ 4 w 956"/>
                                <a:gd name="T55" fmla="*/ 1 h 134"/>
                                <a:gd name="T56" fmla="*/ 5 w 956"/>
                                <a:gd name="T57" fmla="*/ 1 h 134"/>
                                <a:gd name="T58" fmla="*/ 8 w 956"/>
                                <a:gd name="T59" fmla="*/ 0 h 1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34"/>
                                <a:gd name="T92" fmla="*/ 956 w 956"/>
                                <a:gd name="T93" fmla="*/ 134 h 1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34">
                                  <a:moveTo>
                                    <a:pt x="956" y="0"/>
                                  </a:moveTo>
                                  <a:lnTo>
                                    <a:pt x="597" y="47"/>
                                  </a:lnTo>
                                  <a:lnTo>
                                    <a:pt x="535" y="39"/>
                                  </a:lnTo>
                                  <a:lnTo>
                                    <a:pt x="480" y="35"/>
                                  </a:lnTo>
                                  <a:lnTo>
                                    <a:pt x="428" y="34"/>
                                  </a:lnTo>
                                  <a:lnTo>
                                    <a:pt x="374" y="31"/>
                                  </a:lnTo>
                                  <a:lnTo>
                                    <a:pt x="325" y="33"/>
                                  </a:lnTo>
                                  <a:lnTo>
                                    <a:pt x="281" y="35"/>
                                  </a:lnTo>
                                  <a:lnTo>
                                    <a:pt x="242" y="36"/>
                                  </a:lnTo>
                                  <a:lnTo>
                                    <a:pt x="193" y="42"/>
                                  </a:lnTo>
                                  <a:lnTo>
                                    <a:pt x="153" y="51"/>
                                  </a:lnTo>
                                  <a:lnTo>
                                    <a:pt x="114" y="63"/>
                                  </a:lnTo>
                                  <a:lnTo>
                                    <a:pt x="79" y="75"/>
                                  </a:lnTo>
                                  <a:lnTo>
                                    <a:pt x="52" y="85"/>
                                  </a:lnTo>
                                  <a:lnTo>
                                    <a:pt x="23" y="100"/>
                                  </a:lnTo>
                                  <a:lnTo>
                                    <a:pt x="0" y="118"/>
                                  </a:lnTo>
                                  <a:lnTo>
                                    <a:pt x="5" y="134"/>
                                  </a:lnTo>
                                  <a:lnTo>
                                    <a:pt x="43" y="120"/>
                                  </a:lnTo>
                                  <a:lnTo>
                                    <a:pt x="77" y="107"/>
                                  </a:lnTo>
                                  <a:lnTo>
                                    <a:pt x="110" y="96"/>
                                  </a:lnTo>
                                  <a:lnTo>
                                    <a:pt x="144" y="87"/>
                                  </a:lnTo>
                                  <a:lnTo>
                                    <a:pt x="185" y="75"/>
                                  </a:lnTo>
                                  <a:lnTo>
                                    <a:pt x="220" y="68"/>
                                  </a:lnTo>
                                  <a:lnTo>
                                    <a:pt x="271" y="63"/>
                                  </a:lnTo>
                                  <a:lnTo>
                                    <a:pt x="340" y="62"/>
                                  </a:lnTo>
                                  <a:lnTo>
                                    <a:pt x="400" y="65"/>
                                  </a:lnTo>
                                  <a:lnTo>
                                    <a:pt x="465" y="65"/>
                                  </a:lnTo>
                                  <a:lnTo>
                                    <a:pt x="514" y="68"/>
                                  </a:lnTo>
                                  <a:lnTo>
                                    <a:pt x="565" y="77"/>
                                  </a:lnTo>
                                  <a:lnTo>
                                    <a:pt x="956" y="0"/>
                                  </a:lnTo>
                                  <a:close/>
                                </a:path>
                              </a:pathLst>
                            </a:custGeom>
                            <a:solidFill>
                              <a:srgbClr val="800080"/>
                            </a:solidFill>
                            <a:ln w="9525">
                              <a:noFill/>
                              <a:round/>
                              <a:headEnd/>
                              <a:tailEnd/>
                            </a:ln>
                          </p:spPr>
                          <p:txBody>
                            <a:bodyPr/>
                            <a:lstStyle/>
                            <a:p>
                              <a:endParaRPr lang="cs-CZ"/>
                            </a:p>
                          </p:txBody>
                        </p:sp>
                        <p:sp>
                          <p:nvSpPr>
                            <p:cNvPr id="1275" name="Freeform 118"/>
                            <p:cNvSpPr>
                              <a:spLocks/>
                            </p:cNvSpPr>
                            <p:nvPr/>
                          </p:nvSpPr>
                          <p:spPr bwMode="auto">
                            <a:xfrm>
                              <a:off x="2029" y="1579"/>
                              <a:ext cx="191" cy="32"/>
                            </a:xfrm>
                            <a:custGeom>
                              <a:avLst/>
                              <a:gdLst>
                                <a:gd name="T0" fmla="*/ 8 w 956"/>
                                <a:gd name="T1" fmla="*/ 0 h 158"/>
                                <a:gd name="T2" fmla="*/ 5 w 956"/>
                                <a:gd name="T3" fmla="*/ 1 h 158"/>
                                <a:gd name="T4" fmla="*/ 4 w 956"/>
                                <a:gd name="T5" fmla="*/ 1 h 158"/>
                                <a:gd name="T6" fmla="*/ 4 w 956"/>
                                <a:gd name="T7" fmla="*/ 0 h 158"/>
                                <a:gd name="T8" fmla="*/ 3 w 956"/>
                                <a:gd name="T9" fmla="*/ 0 h 158"/>
                                <a:gd name="T10" fmla="*/ 3 w 956"/>
                                <a:gd name="T11" fmla="*/ 0 h 158"/>
                                <a:gd name="T12" fmla="*/ 3 w 956"/>
                                <a:gd name="T13" fmla="*/ 0 h 158"/>
                                <a:gd name="T14" fmla="*/ 2 w 956"/>
                                <a:gd name="T15" fmla="*/ 0 h 158"/>
                                <a:gd name="T16" fmla="*/ 2 w 956"/>
                                <a:gd name="T17" fmla="*/ 0 h 158"/>
                                <a:gd name="T18" fmla="*/ 2 w 956"/>
                                <a:gd name="T19" fmla="*/ 1 h 158"/>
                                <a:gd name="T20" fmla="*/ 1 w 956"/>
                                <a:gd name="T21" fmla="*/ 1 h 158"/>
                                <a:gd name="T22" fmla="*/ 1 w 956"/>
                                <a:gd name="T23" fmla="*/ 1 h 158"/>
                                <a:gd name="T24" fmla="*/ 1 w 956"/>
                                <a:gd name="T25" fmla="*/ 1 h 158"/>
                                <a:gd name="T26" fmla="*/ 0 w 956"/>
                                <a:gd name="T27" fmla="*/ 1 h 158"/>
                                <a:gd name="T28" fmla="*/ 0 w 956"/>
                                <a:gd name="T29" fmla="*/ 1 h 158"/>
                                <a:gd name="T30" fmla="*/ 0 w 956"/>
                                <a:gd name="T31" fmla="*/ 1 h 158"/>
                                <a:gd name="T32" fmla="*/ 0 w 956"/>
                                <a:gd name="T33" fmla="*/ 1 h 158"/>
                                <a:gd name="T34" fmla="*/ 0 w 956"/>
                                <a:gd name="T35" fmla="*/ 1 h 158"/>
                                <a:gd name="T36" fmla="*/ 1 w 956"/>
                                <a:gd name="T37" fmla="*/ 1 h 158"/>
                                <a:gd name="T38" fmla="*/ 1 w 956"/>
                                <a:gd name="T39" fmla="*/ 1 h 158"/>
                                <a:gd name="T40" fmla="*/ 1 w 956"/>
                                <a:gd name="T41" fmla="*/ 1 h 158"/>
                                <a:gd name="T42" fmla="*/ 1 w 956"/>
                                <a:gd name="T43" fmla="*/ 1 h 158"/>
                                <a:gd name="T44" fmla="*/ 2 w 956"/>
                                <a:gd name="T45" fmla="*/ 1 h 158"/>
                                <a:gd name="T46" fmla="*/ 2 w 956"/>
                                <a:gd name="T47" fmla="*/ 1 h 158"/>
                                <a:gd name="T48" fmla="*/ 3 w 956"/>
                                <a:gd name="T49" fmla="*/ 1 h 158"/>
                                <a:gd name="T50" fmla="*/ 3 w 956"/>
                                <a:gd name="T51" fmla="*/ 1 h 158"/>
                                <a:gd name="T52" fmla="*/ 4 w 956"/>
                                <a:gd name="T53" fmla="*/ 1 h 158"/>
                                <a:gd name="T54" fmla="*/ 4 w 956"/>
                                <a:gd name="T55" fmla="*/ 1 h 158"/>
                                <a:gd name="T56" fmla="*/ 5 w 956"/>
                                <a:gd name="T57" fmla="*/ 1 h 158"/>
                                <a:gd name="T58" fmla="*/ 8 w 956"/>
                                <a:gd name="T59" fmla="*/ 0 h 1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58"/>
                                <a:gd name="T92" fmla="*/ 956 w 956"/>
                                <a:gd name="T93" fmla="*/ 158 h 1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58">
                                  <a:moveTo>
                                    <a:pt x="956" y="0"/>
                                  </a:moveTo>
                                  <a:lnTo>
                                    <a:pt x="597" y="71"/>
                                  </a:lnTo>
                                  <a:lnTo>
                                    <a:pt x="535" y="62"/>
                                  </a:lnTo>
                                  <a:lnTo>
                                    <a:pt x="480" y="58"/>
                                  </a:lnTo>
                                  <a:lnTo>
                                    <a:pt x="428" y="56"/>
                                  </a:lnTo>
                                  <a:lnTo>
                                    <a:pt x="374" y="53"/>
                                  </a:lnTo>
                                  <a:lnTo>
                                    <a:pt x="325" y="55"/>
                                  </a:lnTo>
                                  <a:lnTo>
                                    <a:pt x="281" y="58"/>
                                  </a:lnTo>
                                  <a:lnTo>
                                    <a:pt x="242" y="59"/>
                                  </a:lnTo>
                                  <a:lnTo>
                                    <a:pt x="193" y="66"/>
                                  </a:lnTo>
                                  <a:lnTo>
                                    <a:pt x="153" y="75"/>
                                  </a:lnTo>
                                  <a:lnTo>
                                    <a:pt x="114" y="86"/>
                                  </a:lnTo>
                                  <a:lnTo>
                                    <a:pt x="79" y="98"/>
                                  </a:lnTo>
                                  <a:lnTo>
                                    <a:pt x="52" y="109"/>
                                  </a:lnTo>
                                  <a:lnTo>
                                    <a:pt x="23" y="123"/>
                                  </a:lnTo>
                                  <a:lnTo>
                                    <a:pt x="0" y="141"/>
                                  </a:lnTo>
                                  <a:lnTo>
                                    <a:pt x="5" y="158"/>
                                  </a:lnTo>
                                  <a:lnTo>
                                    <a:pt x="43" y="144"/>
                                  </a:lnTo>
                                  <a:lnTo>
                                    <a:pt x="77" y="130"/>
                                  </a:lnTo>
                                  <a:lnTo>
                                    <a:pt x="110" y="119"/>
                                  </a:lnTo>
                                  <a:lnTo>
                                    <a:pt x="144" y="111"/>
                                  </a:lnTo>
                                  <a:lnTo>
                                    <a:pt x="185" y="98"/>
                                  </a:lnTo>
                                  <a:lnTo>
                                    <a:pt x="220" y="91"/>
                                  </a:lnTo>
                                  <a:lnTo>
                                    <a:pt x="271" y="86"/>
                                  </a:lnTo>
                                  <a:lnTo>
                                    <a:pt x="340" y="85"/>
                                  </a:lnTo>
                                  <a:lnTo>
                                    <a:pt x="400" y="88"/>
                                  </a:lnTo>
                                  <a:lnTo>
                                    <a:pt x="465" y="88"/>
                                  </a:lnTo>
                                  <a:lnTo>
                                    <a:pt x="514" y="91"/>
                                  </a:lnTo>
                                  <a:lnTo>
                                    <a:pt x="565" y="100"/>
                                  </a:lnTo>
                                  <a:lnTo>
                                    <a:pt x="956" y="0"/>
                                  </a:lnTo>
                                  <a:close/>
                                </a:path>
                              </a:pathLst>
                            </a:custGeom>
                            <a:solidFill>
                              <a:srgbClr val="400040"/>
                            </a:solidFill>
                            <a:ln w="9525">
                              <a:noFill/>
                              <a:round/>
                              <a:headEnd/>
                              <a:tailEnd/>
                            </a:ln>
                          </p:spPr>
                          <p:txBody>
                            <a:bodyPr/>
                            <a:lstStyle/>
                            <a:p>
                              <a:endParaRPr lang="cs-CZ"/>
                            </a:p>
                          </p:txBody>
                        </p:sp>
                      </p:grpSp>
                      <p:sp>
                        <p:nvSpPr>
                          <p:cNvPr id="1273" name="Freeform 119"/>
                          <p:cNvSpPr>
                            <a:spLocks/>
                          </p:cNvSpPr>
                          <p:nvPr/>
                        </p:nvSpPr>
                        <p:spPr bwMode="auto">
                          <a:xfrm>
                            <a:off x="2032" y="1565"/>
                            <a:ext cx="137" cy="16"/>
                          </a:xfrm>
                          <a:custGeom>
                            <a:avLst/>
                            <a:gdLst>
                              <a:gd name="T0" fmla="*/ 0 w 687"/>
                              <a:gd name="T1" fmla="*/ 1 h 78"/>
                              <a:gd name="T2" fmla="*/ 0 w 687"/>
                              <a:gd name="T3" fmla="*/ 1 h 78"/>
                              <a:gd name="T4" fmla="*/ 1 w 687"/>
                              <a:gd name="T5" fmla="*/ 0 h 78"/>
                              <a:gd name="T6" fmla="*/ 1 w 687"/>
                              <a:gd name="T7" fmla="*/ 0 h 78"/>
                              <a:gd name="T8" fmla="*/ 1 w 687"/>
                              <a:gd name="T9" fmla="*/ 0 h 78"/>
                              <a:gd name="T10" fmla="*/ 2 w 687"/>
                              <a:gd name="T11" fmla="*/ 0 h 78"/>
                              <a:gd name="T12" fmla="*/ 2 w 687"/>
                              <a:gd name="T13" fmla="*/ 0 h 78"/>
                              <a:gd name="T14" fmla="*/ 3 w 687"/>
                              <a:gd name="T15" fmla="*/ 0 h 78"/>
                              <a:gd name="T16" fmla="*/ 3 w 687"/>
                              <a:gd name="T17" fmla="*/ 0 h 78"/>
                              <a:gd name="T18" fmla="*/ 3 w 687"/>
                              <a:gd name="T19" fmla="*/ 0 h 78"/>
                              <a:gd name="T20" fmla="*/ 4 w 687"/>
                              <a:gd name="T21" fmla="*/ 0 h 78"/>
                              <a:gd name="T22" fmla="*/ 4 w 687"/>
                              <a:gd name="T23" fmla="*/ 0 h 78"/>
                              <a:gd name="T24" fmla="*/ 4 w 687"/>
                              <a:gd name="T25" fmla="*/ 0 h 78"/>
                              <a:gd name="T26" fmla="*/ 5 w 687"/>
                              <a:gd name="T27" fmla="*/ 0 h 78"/>
                              <a:gd name="T28" fmla="*/ 5 w 687"/>
                              <a:gd name="T29" fmla="*/ 0 h 78"/>
                              <a:gd name="T30" fmla="*/ 5 w 687"/>
                              <a:gd name="T31" fmla="*/ 1 h 7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87"/>
                              <a:gd name="T49" fmla="*/ 0 h 78"/>
                              <a:gd name="T50" fmla="*/ 687 w 687"/>
                              <a:gd name="T51" fmla="*/ 78 h 7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87" h="78">
                                <a:moveTo>
                                  <a:pt x="0" y="78"/>
                                </a:moveTo>
                                <a:lnTo>
                                  <a:pt x="32" y="62"/>
                                </a:lnTo>
                                <a:lnTo>
                                  <a:pt x="65" y="47"/>
                                </a:lnTo>
                                <a:lnTo>
                                  <a:pt x="111" y="34"/>
                                </a:lnTo>
                                <a:lnTo>
                                  <a:pt x="161" y="20"/>
                                </a:lnTo>
                                <a:lnTo>
                                  <a:pt x="212" y="10"/>
                                </a:lnTo>
                                <a:lnTo>
                                  <a:pt x="256" y="4"/>
                                </a:lnTo>
                                <a:lnTo>
                                  <a:pt x="318" y="0"/>
                                </a:lnTo>
                                <a:lnTo>
                                  <a:pt x="357" y="0"/>
                                </a:lnTo>
                                <a:lnTo>
                                  <a:pt x="414" y="3"/>
                                </a:lnTo>
                                <a:lnTo>
                                  <a:pt x="469" y="10"/>
                                </a:lnTo>
                                <a:lnTo>
                                  <a:pt x="509" y="17"/>
                                </a:lnTo>
                                <a:lnTo>
                                  <a:pt x="556" y="26"/>
                                </a:lnTo>
                                <a:lnTo>
                                  <a:pt x="601" y="38"/>
                                </a:lnTo>
                                <a:lnTo>
                                  <a:pt x="642" y="50"/>
                                </a:lnTo>
                                <a:lnTo>
                                  <a:pt x="687" y="68"/>
                                </a:lnTo>
                              </a:path>
                            </a:pathLst>
                          </a:custGeom>
                          <a:noFill/>
                          <a:ln w="4763">
                            <a:solidFill>
                              <a:srgbClr val="E000E0"/>
                            </a:solidFill>
                            <a:round/>
                            <a:headEnd/>
                            <a:tailEnd/>
                          </a:ln>
                        </p:spPr>
                        <p:txBody>
                          <a:bodyPr/>
                          <a:lstStyle/>
                          <a:p>
                            <a:endParaRPr lang="cs-CZ"/>
                          </a:p>
                        </p:txBody>
                      </p:sp>
                    </p:grpSp>
                  </p:grpSp>
                  <p:grpSp>
                    <p:nvGrpSpPr>
                      <p:cNvPr id="1121" name="Group 120"/>
                      <p:cNvGrpSpPr>
                        <a:grpSpLocks/>
                      </p:cNvGrpSpPr>
                      <p:nvPr/>
                    </p:nvGrpSpPr>
                    <p:grpSpPr bwMode="auto">
                      <a:xfrm>
                        <a:off x="2012" y="1579"/>
                        <a:ext cx="21" cy="32"/>
                        <a:chOff x="2012" y="1579"/>
                        <a:chExt cx="21" cy="32"/>
                      </a:xfrm>
                    </p:grpSpPr>
                    <p:sp>
                      <p:nvSpPr>
                        <p:cNvPr id="1268" name="Freeform 121"/>
                        <p:cNvSpPr>
                          <a:spLocks/>
                        </p:cNvSpPr>
                        <p:nvPr/>
                      </p:nvSpPr>
                      <p:spPr bwMode="auto">
                        <a:xfrm>
                          <a:off x="2012" y="1579"/>
                          <a:ext cx="21" cy="32"/>
                        </a:xfrm>
                        <a:custGeom>
                          <a:avLst/>
                          <a:gdLst>
                            <a:gd name="T0" fmla="*/ 0 w 106"/>
                            <a:gd name="T1" fmla="*/ 0 h 160"/>
                            <a:gd name="T2" fmla="*/ 0 w 106"/>
                            <a:gd name="T3" fmla="*/ 0 h 160"/>
                            <a:gd name="T4" fmla="*/ 0 w 106"/>
                            <a:gd name="T5" fmla="*/ 0 h 160"/>
                            <a:gd name="T6" fmla="*/ 0 w 106"/>
                            <a:gd name="T7" fmla="*/ 0 h 160"/>
                            <a:gd name="T8" fmla="*/ 0 w 106"/>
                            <a:gd name="T9" fmla="*/ 0 h 160"/>
                            <a:gd name="T10" fmla="*/ 0 w 106"/>
                            <a:gd name="T11" fmla="*/ 0 h 160"/>
                            <a:gd name="T12" fmla="*/ 0 w 106"/>
                            <a:gd name="T13" fmla="*/ 1 h 160"/>
                            <a:gd name="T14" fmla="*/ 0 w 106"/>
                            <a:gd name="T15" fmla="*/ 1 h 160"/>
                            <a:gd name="T16" fmla="*/ 0 w 106"/>
                            <a:gd name="T17" fmla="*/ 1 h 160"/>
                            <a:gd name="T18" fmla="*/ 0 w 106"/>
                            <a:gd name="T19" fmla="*/ 1 h 160"/>
                            <a:gd name="T20" fmla="*/ 0 w 106"/>
                            <a:gd name="T21" fmla="*/ 1 h 160"/>
                            <a:gd name="T22" fmla="*/ 0 w 106"/>
                            <a:gd name="T23" fmla="*/ 1 h 160"/>
                            <a:gd name="T24" fmla="*/ 0 w 106"/>
                            <a:gd name="T25" fmla="*/ 1 h 160"/>
                            <a:gd name="T26" fmla="*/ 0 w 106"/>
                            <a:gd name="T27" fmla="*/ 1 h 160"/>
                            <a:gd name="T28" fmla="*/ 0 w 106"/>
                            <a:gd name="T29" fmla="*/ 1 h 160"/>
                            <a:gd name="T30" fmla="*/ 1 w 106"/>
                            <a:gd name="T31" fmla="*/ 1 h 160"/>
                            <a:gd name="T32" fmla="*/ 1 w 106"/>
                            <a:gd name="T33" fmla="*/ 1 h 160"/>
                            <a:gd name="T34" fmla="*/ 1 w 106"/>
                            <a:gd name="T35" fmla="*/ 1 h 160"/>
                            <a:gd name="T36" fmla="*/ 1 w 106"/>
                            <a:gd name="T37" fmla="*/ 1 h 160"/>
                            <a:gd name="T38" fmla="*/ 1 w 106"/>
                            <a:gd name="T39" fmla="*/ 1 h 160"/>
                            <a:gd name="T40" fmla="*/ 1 w 106"/>
                            <a:gd name="T41" fmla="*/ 1 h 160"/>
                            <a:gd name="T42" fmla="*/ 1 w 106"/>
                            <a:gd name="T43" fmla="*/ 1 h 160"/>
                            <a:gd name="T44" fmla="*/ 1 w 106"/>
                            <a:gd name="T45" fmla="*/ 1 h 160"/>
                            <a:gd name="T46" fmla="*/ 1 w 106"/>
                            <a:gd name="T47" fmla="*/ 1 h 160"/>
                            <a:gd name="T48" fmla="*/ 1 w 106"/>
                            <a:gd name="T49" fmla="*/ 0 h 160"/>
                            <a:gd name="T50" fmla="*/ 1 w 106"/>
                            <a:gd name="T51" fmla="*/ 0 h 160"/>
                            <a:gd name="T52" fmla="*/ 1 w 106"/>
                            <a:gd name="T53" fmla="*/ 0 h 160"/>
                            <a:gd name="T54" fmla="*/ 1 w 106"/>
                            <a:gd name="T55" fmla="*/ 0 h 160"/>
                            <a:gd name="T56" fmla="*/ 1 w 106"/>
                            <a:gd name="T57" fmla="*/ 0 h 160"/>
                            <a:gd name="T58" fmla="*/ 0 w 106"/>
                            <a:gd name="T59" fmla="*/ 0 h 160"/>
                            <a:gd name="T60" fmla="*/ 0 w 106"/>
                            <a:gd name="T61" fmla="*/ 0 h 160"/>
                            <a:gd name="T62" fmla="*/ 0 w 106"/>
                            <a:gd name="T63" fmla="*/ 0 h 160"/>
                            <a:gd name="T64" fmla="*/ 0 w 106"/>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6"/>
                            <a:gd name="T100" fmla="*/ 0 h 160"/>
                            <a:gd name="T101" fmla="*/ 106 w 106"/>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6" h="160">
                              <a:moveTo>
                                <a:pt x="24" y="3"/>
                              </a:moveTo>
                              <a:lnTo>
                                <a:pt x="15" y="10"/>
                              </a:lnTo>
                              <a:lnTo>
                                <a:pt x="8" y="18"/>
                              </a:lnTo>
                              <a:lnTo>
                                <a:pt x="3" y="30"/>
                              </a:lnTo>
                              <a:lnTo>
                                <a:pt x="0" y="43"/>
                              </a:lnTo>
                              <a:lnTo>
                                <a:pt x="0" y="59"/>
                              </a:lnTo>
                              <a:lnTo>
                                <a:pt x="1" y="77"/>
                              </a:lnTo>
                              <a:lnTo>
                                <a:pt x="5" y="91"/>
                              </a:lnTo>
                              <a:lnTo>
                                <a:pt x="10" y="104"/>
                              </a:lnTo>
                              <a:lnTo>
                                <a:pt x="15" y="114"/>
                              </a:lnTo>
                              <a:lnTo>
                                <a:pt x="22" y="127"/>
                              </a:lnTo>
                              <a:lnTo>
                                <a:pt x="32" y="138"/>
                              </a:lnTo>
                              <a:lnTo>
                                <a:pt x="42" y="149"/>
                              </a:lnTo>
                              <a:lnTo>
                                <a:pt x="51" y="155"/>
                              </a:lnTo>
                              <a:lnTo>
                                <a:pt x="60" y="159"/>
                              </a:lnTo>
                              <a:lnTo>
                                <a:pt x="70" y="160"/>
                              </a:lnTo>
                              <a:lnTo>
                                <a:pt x="78" y="160"/>
                              </a:lnTo>
                              <a:lnTo>
                                <a:pt x="89" y="156"/>
                              </a:lnTo>
                              <a:lnTo>
                                <a:pt x="96" y="145"/>
                              </a:lnTo>
                              <a:lnTo>
                                <a:pt x="101" y="133"/>
                              </a:lnTo>
                              <a:lnTo>
                                <a:pt x="105" y="116"/>
                              </a:lnTo>
                              <a:lnTo>
                                <a:pt x="106" y="101"/>
                              </a:lnTo>
                              <a:lnTo>
                                <a:pt x="106" y="83"/>
                              </a:lnTo>
                              <a:lnTo>
                                <a:pt x="103" y="68"/>
                              </a:lnTo>
                              <a:lnTo>
                                <a:pt x="99" y="53"/>
                              </a:lnTo>
                              <a:lnTo>
                                <a:pt x="94" y="42"/>
                              </a:lnTo>
                              <a:lnTo>
                                <a:pt x="88" y="32"/>
                              </a:lnTo>
                              <a:lnTo>
                                <a:pt x="78" y="22"/>
                              </a:lnTo>
                              <a:lnTo>
                                <a:pt x="68" y="13"/>
                              </a:lnTo>
                              <a:lnTo>
                                <a:pt x="56" y="5"/>
                              </a:lnTo>
                              <a:lnTo>
                                <a:pt x="46" y="1"/>
                              </a:lnTo>
                              <a:lnTo>
                                <a:pt x="35" y="0"/>
                              </a:lnTo>
                              <a:lnTo>
                                <a:pt x="24" y="3"/>
                              </a:lnTo>
                              <a:close/>
                            </a:path>
                          </a:pathLst>
                        </a:custGeom>
                        <a:solidFill>
                          <a:srgbClr val="800080"/>
                        </a:solidFill>
                        <a:ln w="3175">
                          <a:solidFill>
                            <a:srgbClr val="400040"/>
                          </a:solidFill>
                          <a:round/>
                          <a:headEnd/>
                          <a:tailEnd/>
                        </a:ln>
                      </p:spPr>
                      <p:txBody>
                        <a:bodyPr/>
                        <a:lstStyle/>
                        <a:p>
                          <a:endParaRPr lang="cs-CZ"/>
                        </a:p>
                      </p:txBody>
                    </p:sp>
                    <p:sp>
                      <p:nvSpPr>
                        <p:cNvPr id="1269" name="Freeform 122"/>
                        <p:cNvSpPr>
                          <a:spLocks/>
                        </p:cNvSpPr>
                        <p:nvPr/>
                      </p:nvSpPr>
                      <p:spPr bwMode="auto">
                        <a:xfrm>
                          <a:off x="2016" y="1584"/>
                          <a:ext cx="14" cy="21"/>
                        </a:xfrm>
                        <a:custGeom>
                          <a:avLst/>
                          <a:gdLst>
                            <a:gd name="T0" fmla="*/ 0 w 71"/>
                            <a:gd name="T1" fmla="*/ 0 h 108"/>
                            <a:gd name="T2" fmla="*/ 0 w 71"/>
                            <a:gd name="T3" fmla="*/ 0 h 108"/>
                            <a:gd name="T4" fmla="*/ 0 w 71"/>
                            <a:gd name="T5" fmla="*/ 0 h 108"/>
                            <a:gd name="T6" fmla="*/ 0 w 71"/>
                            <a:gd name="T7" fmla="*/ 0 h 108"/>
                            <a:gd name="T8" fmla="*/ 0 w 71"/>
                            <a:gd name="T9" fmla="*/ 0 h 108"/>
                            <a:gd name="T10" fmla="*/ 0 w 71"/>
                            <a:gd name="T11" fmla="*/ 0 h 108"/>
                            <a:gd name="T12" fmla="*/ 0 w 71"/>
                            <a:gd name="T13" fmla="*/ 0 h 108"/>
                            <a:gd name="T14" fmla="*/ 0 w 71"/>
                            <a:gd name="T15" fmla="*/ 0 h 108"/>
                            <a:gd name="T16" fmla="*/ 0 w 71"/>
                            <a:gd name="T17" fmla="*/ 1 h 108"/>
                            <a:gd name="T18" fmla="*/ 0 w 71"/>
                            <a:gd name="T19" fmla="*/ 1 h 108"/>
                            <a:gd name="T20" fmla="*/ 0 w 71"/>
                            <a:gd name="T21" fmla="*/ 1 h 108"/>
                            <a:gd name="T22" fmla="*/ 0 w 71"/>
                            <a:gd name="T23" fmla="*/ 1 h 108"/>
                            <a:gd name="T24" fmla="*/ 0 w 71"/>
                            <a:gd name="T25" fmla="*/ 1 h 108"/>
                            <a:gd name="T26" fmla="*/ 0 w 71"/>
                            <a:gd name="T27" fmla="*/ 1 h 108"/>
                            <a:gd name="T28" fmla="*/ 0 w 71"/>
                            <a:gd name="T29" fmla="*/ 1 h 108"/>
                            <a:gd name="T30" fmla="*/ 0 w 71"/>
                            <a:gd name="T31" fmla="*/ 1 h 108"/>
                            <a:gd name="T32" fmla="*/ 0 w 71"/>
                            <a:gd name="T33" fmla="*/ 1 h 108"/>
                            <a:gd name="T34" fmla="*/ 0 w 71"/>
                            <a:gd name="T35" fmla="*/ 1 h 108"/>
                            <a:gd name="T36" fmla="*/ 1 w 71"/>
                            <a:gd name="T37" fmla="*/ 1 h 108"/>
                            <a:gd name="T38" fmla="*/ 1 w 71"/>
                            <a:gd name="T39" fmla="*/ 1 h 108"/>
                            <a:gd name="T40" fmla="*/ 1 w 71"/>
                            <a:gd name="T41" fmla="*/ 1 h 108"/>
                            <a:gd name="T42" fmla="*/ 1 w 71"/>
                            <a:gd name="T43" fmla="*/ 1 h 108"/>
                            <a:gd name="T44" fmla="*/ 1 w 71"/>
                            <a:gd name="T45" fmla="*/ 0 h 108"/>
                            <a:gd name="T46" fmla="*/ 1 w 71"/>
                            <a:gd name="T47" fmla="*/ 0 h 108"/>
                            <a:gd name="T48" fmla="*/ 1 w 71"/>
                            <a:gd name="T49" fmla="*/ 0 h 108"/>
                            <a:gd name="T50" fmla="*/ 0 w 71"/>
                            <a:gd name="T51" fmla="*/ 0 h 108"/>
                            <a:gd name="T52" fmla="*/ 0 w 71"/>
                            <a:gd name="T53" fmla="*/ 0 h 108"/>
                            <a:gd name="T54" fmla="*/ 0 w 71"/>
                            <a:gd name="T55" fmla="*/ 0 h 108"/>
                            <a:gd name="T56" fmla="*/ 0 w 71"/>
                            <a:gd name="T57" fmla="*/ 0 h 108"/>
                            <a:gd name="T58" fmla="*/ 0 w 71"/>
                            <a:gd name="T59" fmla="*/ 0 h 108"/>
                            <a:gd name="T60" fmla="*/ 0 w 71"/>
                            <a:gd name="T61" fmla="*/ 0 h 108"/>
                            <a:gd name="T62" fmla="*/ 0 w 71"/>
                            <a:gd name="T63" fmla="*/ 0 h 108"/>
                            <a:gd name="T64" fmla="*/ 0 w 71"/>
                            <a:gd name="T65" fmla="*/ 0 h 10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1"/>
                            <a:gd name="T100" fmla="*/ 0 h 108"/>
                            <a:gd name="T101" fmla="*/ 71 w 71"/>
                            <a:gd name="T102" fmla="*/ 108 h 10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1" h="108">
                              <a:moveTo>
                                <a:pt x="16" y="3"/>
                              </a:moveTo>
                              <a:lnTo>
                                <a:pt x="10" y="7"/>
                              </a:lnTo>
                              <a:lnTo>
                                <a:pt x="5" y="13"/>
                              </a:lnTo>
                              <a:lnTo>
                                <a:pt x="2" y="20"/>
                              </a:lnTo>
                              <a:lnTo>
                                <a:pt x="0" y="29"/>
                              </a:lnTo>
                              <a:lnTo>
                                <a:pt x="0" y="40"/>
                              </a:lnTo>
                              <a:lnTo>
                                <a:pt x="0" y="52"/>
                              </a:lnTo>
                              <a:lnTo>
                                <a:pt x="3" y="62"/>
                              </a:lnTo>
                              <a:lnTo>
                                <a:pt x="6" y="71"/>
                              </a:lnTo>
                              <a:lnTo>
                                <a:pt x="10" y="77"/>
                              </a:lnTo>
                              <a:lnTo>
                                <a:pt x="14" y="87"/>
                              </a:lnTo>
                              <a:lnTo>
                                <a:pt x="21" y="94"/>
                              </a:lnTo>
                              <a:lnTo>
                                <a:pt x="28" y="101"/>
                              </a:lnTo>
                              <a:lnTo>
                                <a:pt x="34" y="105"/>
                              </a:lnTo>
                              <a:lnTo>
                                <a:pt x="40" y="108"/>
                              </a:lnTo>
                              <a:lnTo>
                                <a:pt x="47" y="108"/>
                              </a:lnTo>
                              <a:lnTo>
                                <a:pt x="52" y="108"/>
                              </a:lnTo>
                              <a:lnTo>
                                <a:pt x="59" y="106"/>
                              </a:lnTo>
                              <a:lnTo>
                                <a:pt x="64" y="99"/>
                              </a:lnTo>
                              <a:lnTo>
                                <a:pt x="67" y="91"/>
                              </a:lnTo>
                              <a:lnTo>
                                <a:pt x="71" y="78"/>
                              </a:lnTo>
                              <a:lnTo>
                                <a:pt x="71" y="69"/>
                              </a:lnTo>
                              <a:lnTo>
                                <a:pt x="71" y="57"/>
                              </a:lnTo>
                              <a:lnTo>
                                <a:pt x="68" y="46"/>
                              </a:lnTo>
                              <a:lnTo>
                                <a:pt x="66" y="36"/>
                              </a:lnTo>
                              <a:lnTo>
                                <a:pt x="62" y="28"/>
                              </a:lnTo>
                              <a:lnTo>
                                <a:pt x="58" y="22"/>
                              </a:lnTo>
                              <a:lnTo>
                                <a:pt x="52" y="15"/>
                              </a:lnTo>
                              <a:lnTo>
                                <a:pt x="46" y="9"/>
                              </a:lnTo>
                              <a:lnTo>
                                <a:pt x="38" y="4"/>
                              </a:lnTo>
                              <a:lnTo>
                                <a:pt x="31" y="0"/>
                              </a:lnTo>
                              <a:lnTo>
                                <a:pt x="23" y="0"/>
                              </a:lnTo>
                              <a:lnTo>
                                <a:pt x="16" y="3"/>
                              </a:lnTo>
                              <a:close/>
                            </a:path>
                          </a:pathLst>
                        </a:custGeom>
                        <a:solidFill>
                          <a:srgbClr val="600060"/>
                        </a:solidFill>
                        <a:ln w="3175">
                          <a:solidFill>
                            <a:srgbClr val="400040"/>
                          </a:solidFill>
                          <a:round/>
                          <a:headEnd/>
                          <a:tailEnd/>
                        </a:ln>
                      </p:spPr>
                      <p:txBody>
                        <a:bodyPr/>
                        <a:lstStyle/>
                        <a:p>
                          <a:endParaRPr lang="cs-CZ"/>
                        </a:p>
                      </p:txBody>
                    </p:sp>
                  </p:grpSp>
                </p:grpSp>
                <p:grpSp>
                  <p:nvGrpSpPr>
                    <p:cNvPr id="1122" name="Group 123"/>
                    <p:cNvGrpSpPr>
                      <a:grpSpLocks/>
                    </p:cNvGrpSpPr>
                    <p:nvPr/>
                  </p:nvGrpSpPr>
                  <p:grpSpPr bwMode="auto">
                    <a:xfrm>
                      <a:off x="2072" y="1522"/>
                      <a:ext cx="112" cy="183"/>
                      <a:chOff x="2072" y="1522"/>
                      <a:chExt cx="112" cy="183"/>
                    </a:xfrm>
                  </p:grpSpPr>
                  <p:grpSp>
                    <p:nvGrpSpPr>
                      <p:cNvPr id="1123" name="Group 124"/>
                      <p:cNvGrpSpPr>
                        <a:grpSpLocks/>
                      </p:cNvGrpSpPr>
                      <p:nvPr/>
                    </p:nvGrpSpPr>
                    <p:grpSpPr bwMode="auto">
                      <a:xfrm>
                        <a:off x="2072" y="1522"/>
                        <a:ext cx="112" cy="179"/>
                        <a:chOff x="2072" y="1522"/>
                        <a:chExt cx="112" cy="179"/>
                      </a:xfrm>
                    </p:grpSpPr>
                    <p:sp>
                      <p:nvSpPr>
                        <p:cNvPr id="1260" name="Freeform 125"/>
                        <p:cNvSpPr>
                          <a:spLocks/>
                        </p:cNvSpPr>
                        <p:nvPr/>
                      </p:nvSpPr>
                      <p:spPr bwMode="auto">
                        <a:xfrm>
                          <a:off x="2072" y="1522"/>
                          <a:ext cx="112" cy="179"/>
                        </a:xfrm>
                        <a:custGeom>
                          <a:avLst/>
                          <a:gdLst>
                            <a:gd name="T0" fmla="*/ 0 w 562"/>
                            <a:gd name="T1" fmla="*/ 4 h 898"/>
                            <a:gd name="T2" fmla="*/ 0 w 562"/>
                            <a:gd name="T3" fmla="*/ 4 h 898"/>
                            <a:gd name="T4" fmla="*/ 0 w 562"/>
                            <a:gd name="T5" fmla="*/ 3 h 898"/>
                            <a:gd name="T6" fmla="*/ 0 w 562"/>
                            <a:gd name="T7" fmla="*/ 3 h 898"/>
                            <a:gd name="T8" fmla="*/ 0 w 562"/>
                            <a:gd name="T9" fmla="*/ 2 h 898"/>
                            <a:gd name="T10" fmla="*/ 0 w 562"/>
                            <a:gd name="T11" fmla="*/ 2 h 898"/>
                            <a:gd name="T12" fmla="*/ 1 w 562"/>
                            <a:gd name="T13" fmla="*/ 2 h 898"/>
                            <a:gd name="T14" fmla="*/ 1 w 562"/>
                            <a:gd name="T15" fmla="*/ 2 h 898"/>
                            <a:gd name="T16" fmla="*/ 1 w 562"/>
                            <a:gd name="T17" fmla="*/ 1 h 898"/>
                            <a:gd name="T18" fmla="*/ 1 w 562"/>
                            <a:gd name="T19" fmla="*/ 1 h 898"/>
                            <a:gd name="T20" fmla="*/ 2 w 562"/>
                            <a:gd name="T21" fmla="*/ 1 h 898"/>
                            <a:gd name="T22" fmla="*/ 2 w 562"/>
                            <a:gd name="T23" fmla="*/ 1 h 898"/>
                            <a:gd name="T24" fmla="*/ 2 w 562"/>
                            <a:gd name="T25" fmla="*/ 0 h 898"/>
                            <a:gd name="T26" fmla="*/ 3 w 562"/>
                            <a:gd name="T27" fmla="*/ 0 h 898"/>
                            <a:gd name="T28" fmla="*/ 3 w 562"/>
                            <a:gd name="T29" fmla="*/ 0 h 898"/>
                            <a:gd name="T30" fmla="*/ 3 w 562"/>
                            <a:gd name="T31" fmla="*/ 0 h 898"/>
                            <a:gd name="T32" fmla="*/ 4 w 562"/>
                            <a:gd name="T33" fmla="*/ 0 h 898"/>
                            <a:gd name="T34" fmla="*/ 4 w 562"/>
                            <a:gd name="T35" fmla="*/ 0 h 898"/>
                            <a:gd name="T36" fmla="*/ 4 w 562"/>
                            <a:gd name="T37" fmla="*/ 0 h 898"/>
                            <a:gd name="T38" fmla="*/ 4 w 562"/>
                            <a:gd name="T39" fmla="*/ 0 h 898"/>
                            <a:gd name="T40" fmla="*/ 4 w 562"/>
                            <a:gd name="T41" fmla="*/ 0 h 898"/>
                            <a:gd name="T42" fmla="*/ 4 w 562"/>
                            <a:gd name="T43" fmla="*/ 0 h 898"/>
                            <a:gd name="T44" fmla="*/ 4 w 562"/>
                            <a:gd name="T45" fmla="*/ 1 h 898"/>
                            <a:gd name="T46" fmla="*/ 4 w 562"/>
                            <a:gd name="T47" fmla="*/ 1 h 898"/>
                            <a:gd name="T48" fmla="*/ 4 w 562"/>
                            <a:gd name="T49" fmla="*/ 1 h 898"/>
                            <a:gd name="T50" fmla="*/ 4 w 562"/>
                            <a:gd name="T51" fmla="*/ 1 h 898"/>
                            <a:gd name="T52" fmla="*/ 4 w 562"/>
                            <a:gd name="T53" fmla="*/ 1 h 898"/>
                            <a:gd name="T54" fmla="*/ 4 w 562"/>
                            <a:gd name="T55" fmla="*/ 2 h 898"/>
                            <a:gd name="T56" fmla="*/ 4 w 562"/>
                            <a:gd name="T57" fmla="*/ 2 h 898"/>
                            <a:gd name="T58" fmla="*/ 4 w 562"/>
                            <a:gd name="T59" fmla="*/ 2 h 898"/>
                            <a:gd name="T60" fmla="*/ 4 w 562"/>
                            <a:gd name="T61" fmla="*/ 2 h 898"/>
                            <a:gd name="T62" fmla="*/ 3 w 562"/>
                            <a:gd name="T63" fmla="*/ 2 h 898"/>
                            <a:gd name="T64" fmla="*/ 3 w 562"/>
                            <a:gd name="T65" fmla="*/ 2 h 898"/>
                            <a:gd name="T66" fmla="*/ 3 w 562"/>
                            <a:gd name="T67" fmla="*/ 2 h 898"/>
                            <a:gd name="T68" fmla="*/ 3 w 562"/>
                            <a:gd name="T69" fmla="*/ 3 h 898"/>
                            <a:gd name="T70" fmla="*/ 3 w 562"/>
                            <a:gd name="T71" fmla="*/ 3 h 898"/>
                            <a:gd name="T72" fmla="*/ 2 w 562"/>
                            <a:gd name="T73" fmla="*/ 3 h 898"/>
                            <a:gd name="T74" fmla="*/ 2 w 562"/>
                            <a:gd name="T75" fmla="*/ 3 h 898"/>
                            <a:gd name="T76" fmla="*/ 2 w 562"/>
                            <a:gd name="T77" fmla="*/ 4 h 898"/>
                            <a:gd name="T78" fmla="*/ 2 w 562"/>
                            <a:gd name="T79" fmla="*/ 4 h 898"/>
                            <a:gd name="T80" fmla="*/ 3 w 562"/>
                            <a:gd name="T81" fmla="*/ 4 h 898"/>
                            <a:gd name="T82" fmla="*/ 3 w 562"/>
                            <a:gd name="T83" fmla="*/ 4 h 898"/>
                            <a:gd name="T84" fmla="*/ 3 w 562"/>
                            <a:gd name="T85" fmla="*/ 5 h 898"/>
                            <a:gd name="T86" fmla="*/ 3 w 562"/>
                            <a:gd name="T87" fmla="*/ 5 h 898"/>
                            <a:gd name="T88" fmla="*/ 3 w 562"/>
                            <a:gd name="T89" fmla="*/ 5 h 898"/>
                            <a:gd name="T90" fmla="*/ 3 w 562"/>
                            <a:gd name="T91" fmla="*/ 6 h 898"/>
                            <a:gd name="T92" fmla="*/ 3 w 562"/>
                            <a:gd name="T93" fmla="*/ 6 h 898"/>
                            <a:gd name="T94" fmla="*/ 2 w 562"/>
                            <a:gd name="T95" fmla="*/ 7 h 898"/>
                            <a:gd name="T96" fmla="*/ 1 w 562"/>
                            <a:gd name="T97" fmla="*/ 7 h 898"/>
                            <a:gd name="T98" fmla="*/ 1 w 562"/>
                            <a:gd name="T99" fmla="*/ 7 h 898"/>
                            <a:gd name="T100" fmla="*/ 1 w 562"/>
                            <a:gd name="T101" fmla="*/ 6 h 898"/>
                            <a:gd name="T102" fmla="*/ 1 w 562"/>
                            <a:gd name="T103" fmla="*/ 6 h 898"/>
                            <a:gd name="T104" fmla="*/ 0 w 562"/>
                            <a:gd name="T105" fmla="*/ 5 h 898"/>
                            <a:gd name="T106" fmla="*/ 0 w 562"/>
                            <a:gd name="T107" fmla="*/ 5 h 898"/>
                            <a:gd name="T108" fmla="*/ 0 w 562"/>
                            <a:gd name="T109" fmla="*/ 5 h 898"/>
                            <a:gd name="T110" fmla="*/ 0 w 562"/>
                            <a:gd name="T111" fmla="*/ 4 h 898"/>
                            <a:gd name="T112" fmla="*/ 0 w 562"/>
                            <a:gd name="T113" fmla="*/ 4 h 8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62"/>
                            <a:gd name="T172" fmla="*/ 0 h 898"/>
                            <a:gd name="T173" fmla="*/ 562 w 562"/>
                            <a:gd name="T174" fmla="*/ 898 h 8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62" h="898">
                              <a:moveTo>
                                <a:pt x="0" y="500"/>
                              </a:moveTo>
                              <a:lnTo>
                                <a:pt x="3" y="451"/>
                              </a:lnTo>
                              <a:lnTo>
                                <a:pt x="13" y="398"/>
                              </a:lnTo>
                              <a:lnTo>
                                <a:pt x="25" y="352"/>
                              </a:lnTo>
                              <a:lnTo>
                                <a:pt x="38" y="305"/>
                              </a:lnTo>
                              <a:lnTo>
                                <a:pt x="53" y="267"/>
                              </a:lnTo>
                              <a:lnTo>
                                <a:pt x="74" y="230"/>
                              </a:lnTo>
                              <a:lnTo>
                                <a:pt x="98" y="199"/>
                              </a:lnTo>
                              <a:lnTo>
                                <a:pt x="127" y="167"/>
                              </a:lnTo>
                              <a:lnTo>
                                <a:pt x="162" y="134"/>
                              </a:lnTo>
                              <a:lnTo>
                                <a:pt x="202" y="103"/>
                              </a:lnTo>
                              <a:lnTo>
                                <a:pt x="245" y="74"/>
                              </a:lnTo>
                              <a:lnTo>
                                <a:pt x="287" y="49"/>
                              </a:lnTo>
                              <a:lnTo>
                                <a:pt x="334" y="29"/>
                              </a:lnTo>
                              <a:lnTo>
                                <a:pt x="376" y="15"/>
                              </a:lnTo>
                              <a:lnTo>
                                <a:pt x="416" y="5"/>
                              </a:lnTo>
                              <a:lnTo>
                                <a:pt x="448" y="0"/>
                              </a:lnTo>
                              <a:lnTo>
                                <a:pt x="463" y="3"/>
                              </a:lnTo>
                              <a:lnTo>
                                <a:pt x="481" y="11"/>
                              </a:lnTo>
                              <a:lnTo>
                                <a:pt x="503" y="24"/>
                              </a:lnTo>
                              <a:lnTo>
                                <a:pt x="527" y="43"/>
                              </a:lnTo>
                              <a:lnTo>
                                <a:pt x="540" y="61"/>
                              </a:lnTo>
                              <a:lnTo>
                                <a:pt x="551" y="82"/>
                              </a:lnTo>
                              <a:lnTo>
                                <a:pt x="559" y="104"/>
                              </a:lnTo>
                              <a:lnTo>
                                <a:pt x="562" y="137"/>
                              </a:lnTo>
                              <a:lnTo>
                                <a:pt x="559" y="167"/>
                              </a:lnTo>
                              <a:lnTo>
                                <a:pt x="551" y="186"/>
                              </a:lnTo>
                              <a:lnTo>
                                <a:pt x="540" y="199"/>
                              </a:lnTo>
                              <a:lnTo>
                                <a:pt x="524" y="208"/>
                              </a:lnTo>
                              <a:lnTo>
                                <a:pt x="496" y="219"/>
                              </a:lnTo>
                              <a:lnTo>
                                <a:pt x="467" y="230"/>
                              </a:lnTo>
                              <a:lnTo>
                                <a:pt x="437" y="244"/>
                              </a:lnTo>
                              <a:lnTo>
                                <a:pt x="401" y="265"/>
                              </a:lnTo>
                              <a:lnTo>
                                <a:pt x="364" y="295"/>
                              </a:lnTo>
                              <a:lnTo>
                                <a:pt x="342" y="320"/>
                              </a:lnTo>
                              <a:lnTo>
                                <a:pt x="323" y="347"/>
                              </a:lnTo>
                              <a:lnTo>
                                <a:pt x="309" y="378"/>
                              </a:lnTo>
                              <a:lnTo>
                                <a:pt x="299" y="413"/>
                              </a:lnTo>
                              <a:lnTo>
                                <a:pt x="297" y="448"/>
                              </a:lnTo>
                              <a:lnTo>
                                <a:pt x="305" y="488"/>
                              </a:lnTo>
                              <a:lnTo>
                                <a:pt x="314" y="525"/>
                              </a:lnTo>
                              <a:lnTo>
                                <a:pt x="326" y="556"/>
                              </a:lnTo>
                              <a:lnTo>
                                <a:pt x="348" y="592"/>
                              </a:lnTo>
                              <a:lnTo>
                                <a:pt x="376" y="633"/>
                              </a:lnTo>
                              <a:lnTo>
                                <a:pt x="406" y="668"/>
                              </a:lnTo>
                              <a:lnTo>
                                <a:pt x="427" y="698"/>
                              </a:lnTo>
                              <a:lnTo>
                                <a:pt x="439" y="729"/>
                              </a:lnTo>
                              <a:lnTo>
                                <a:pt x="207" y="898"/>
                              </a:lnTo>
                              <a:lnTo>
                                <a:pt x="168" y="866"/>
                              </a:lnTo>
                              <a:lnTo>
                                <a:pt x="138" y="827"/>
                              </a:lnTo>
                              <a:lnTo>
                                <a:pt x="109" y="787"/>
                              </a:lnTo>
                              <a:lnTo>
                                <a:pt x="78" y="738"/>
                              </a:lnTo>
                              <a:lnTo>
                                <a:pt x="50" y="687"/>
                              </a:lnTo>
                              <a:lnTo>
                                <a:pt x="31" y="648"/>
                              </a:lnTo>
                              <a:lnTo>
                                <a:pt x="16" y="602"/>
                              </a:lnTo>
                              <a:lnTo>
                                <a:pt x="4" y="549"/>
                              </a:lnTo>
                              <a:lnTo>
                                <a:pt x="0" y="500"/>
                              </a:lnTo>
                              <a:close/>
                            </a:path>
                          </a:pathLst>
                        </a:custGeom>
                        <a:solidFill>
                          <a:srgbClr val="800080"/>
                        </a:solidFill>
                        <a:ln w="9525">
                          <a:noFill/>
                          <a:round/>
                          <a:headEnd/>
                          <a:tailEnd/>
                        </a:ln>
                      </p:spPr>
                      <p:txBody>
                        <a:bodyPr/>
                        <a:lstStyle/>
                        <a:p>
                          <a:endParaRPr lang="cs-CZ"/>
                        </a:p>
                      </p:txBody>
                    </p:sp>
                    <p:grpSp>
                      <p:nvGrpSpPr>
                        <p:cNvPr id="1127" name="Group 126"/>
                        <p:cNvGrpSpPr>
                          <a:grpSpLocks/>
                        </p:cNvGrpSpPr>
                        <p:nvPr/>
                      </p:nvGrpSpPr>
                      <p:grpSpPr bwMode="auto">
                        <a:xfrm>
                          <a:off x="2072" y="1522"/>
                          <a:ext cx="112" cy="179"/>
                          <a:chOff x="2072" y="1522"/>
                          <a:chExt cx="112" cy="179"/>
                        </a:xfrm>
                      </p:grpSpPr>
                      <p:sp>
                        <p:nvSpPr>
                          <p:cNvPr id="1262" name="Freeform 127"/>
                          <p:cNvSpPr>
                            <a:spLocks/>
                          </p:cNvSpPr>
                          <p:nvPr/>
                        </p:nvSpPr>
                        <p:spPr bwMode="auto">
                          <a:xfrm>
                            <a:off x="2092" y="1535"/>
                            <a:ext cx="83" cy="140"/>
                          </a:xfrm>
                          <a:custGeom>
                            <a:avLst/>
                            <a:gdLst>
                              <a:gd name="T0" fmla="*/ 1 w 417"/>
                              <a:gd name="T1" fmla="*/ 6 h 703"/>
                              <a:gd name="T2" fmla="*/ 1 w 417"/>
                              <a:gd name="T3" fmla="*/ 5 h 703"/>
                              <a:gd name="T4" fmla="*/ 1 w 417"/>
                              <a:gd name="T5" fmla="*/ 5 h 703"/>
                              <a:gd name="T6" fmla="*/ 0 w 417"/>
                              <a:gd name="T7" fmla="*/ 5 h 703"/>
                              <a:gd name="T8" fmla="*/ 0 w 417"/>
                              <a:gd name="T9" fmla="*/ 5 h 703"/>
                              <a:gd name="T10" fmla="*/ 0 w 417"/>
                              <a:gd name="T11" fmla="*/ 4 h 703"/>
                              <a:gd name="T12" fmla="*/ 0 w 417"/>
                              <a:gd name="T13" fmla="*/ 4 h 703"/>
                              <a:gd name="T14" fmla="*/ 0 w 417"/>
                              <a:gd name="T15" fmla="*/ 4 h 703"/>
                              <a:gd name="T16" fmla="*/ 0 w 417"/>
                              <a:gd name="T17" fmla="*/ 4 h 703"/>
                              <a:gd name="T18" fmla="*/ 0 w 417"/>
                              <a:gd name="T19" fmla="*/ 3 h 703"/>
                              <a:gd name="T20" fmla="*/ 0 w 417"/>
                              <a:gd name="T21" fmla="*/ 3 h 703"/>
                              <a:gd name="T22" fmla="*/ 0 w 417"/>
                              <a:gd name="T23" fmla="*/ 3 h 703"/>
                              <a:gd name="T24" fmla="*/ 0 w 417"/>
                              <a:gd name="T25" fmla="*/ 3 h 703"/>
                              <a:gd name="T26" fmla="*/ 0 w 417"/>
                              <a:gd name="T27" fmla="*/ 3 h 703"/>
                              <a:gd name="T28" fmla="*/ 0 w 417"/>
                              <a:gd name="T29" fmla="*/ 2 h 703"/>
                              <a:gd name="T30" fmla="*/ 0 w 417"/>
                              <a:gd name="T31" fmla="*/ 2 h 703"/>
                              <a:gd name="T32" fmla="*/ 0 w 417"/>
                              <a:gd name="T33" fmla="*/ 2 h 703"/>
                              <a:gd name="T34" fmla="*/ 0 w 417"/>
                              <a:gd name="T35" fmla="*/ 2 h 703"/>
                              <a:gd name="T36" fmla="*/ 1 w 417"/>
                              <a:gd name="T37" fmla="*/ 2 h 703"/>
                              <a:gd name="T38" fmla="*/ 1 w 417"/>
                              <a:gd name="T39" fmla="*/ 1 h 703"/>
                              <a:gd name="T40" fmla="*/ 1 w 417"/>
                              <a:gd name="T41" fmla="*/ 1 h 703"/>
                              <a:gd name="T42" fmla="*/ 1 w 417"/>
                              <a:gd name="T43" fmla="*/ 1 h 703"/>
                              <a:gd name="T44" fmla="*/ 1 w 417"/>
                              <a:gd name="T45" fmla="*/ 1 h 703"/>
                              <a:gd name="T46" fmla="*/ 1 w 417"/>
                              <a:gd name="T47" fmla="*/ 1 h 703"/>
                              <a:gd name="T48" fmla="*/ 2 w 417"/>
                              <a:gd name="T49" fmla="*/ 1 h 703"/>
                              <a:gd name="T50" fmla="*/ 2 w 417"/>
                              <a:gd name="T51" fmla="*/ 0 h 703"/>
                              <a:gd name="T52" fmla="*/ 2 w 417"/>
                              <a:gd name="T53" fmla="*/ 0 h 703"/>
                              <a:gd name="T54" fmla="*/ 3 w 417"/>
                              <a:gd name="T55" fmla="*/ 0 h 703"/>
                              <a:gd name="T56" fmla="*/ 3 w 417"/>
                              <a:gd name="T57" fmla="*/ 0 h 703"/>
                              <a:gd name="T58" fmla="*/ 3 w 417"/>
                              <a:gd name="T59" fmla="*/ 0 h 70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7"/>
                              <a:gd name="T91" fmla="*/ 0 h 703"/>
                              <a:gd name="T92" fmla="*/ 417 w 417"/>
                              <a:gd name="T93" fmla="*/ 703 h 70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7" h="703">
                                <a:moveTo>
                                  <a:pt x="124" y="703"/>
                                </a:moveTo>
                                <a:lnTo>
                                  <a:pt x="97" y="668"/>
                                </a:lnTo>
                                <a:lnTo>
                                  <a:pt x="75" y="637"/>
                                </a:lnTo>
                                <a:lnTo>
                                  <a:pt x="58" y="606"/>
                                </a:lnTo>
                                <a:lnTo>
                                  <a:pt x="43" y="573"/>
                                </a:lnTo>
                                <a:lnTo>
                                  <a:pt x="32" y="540"/>
                                </a:lnTo>
                                <a:lnTo>
                                  <a:pt x="23" y="508"/>
                                </a:lnTo>
                                <a:lnTo>
                                  <a:pt x="15" y="480"/>
                                </a:lnTo>
                                <a:lnTo>
                                  <a:pt x="9" y="452"/>
                                </a:lnTo>
                                <a:lnTo>
                                  <a:pt x="5" y="421"/>
                                </a:lnTo>
                                <a:lnTo>
                                  <a:pt x="2" y="398"/>
                                </a:lnTo>
                                <a:lnTo>
                                  <a:pt x="0" y="378"/>
                                </a:lnTo>
                                <a:lnTo>
                                  <a:pt x="2" y="358"/>
                                </a:lnTo>
                                <a:lnTo>
                                  <a:pt x="10" y="329"/>
                                </a:lnTo>
                                <a:lnTo>
                                  <a:pt x="18" y="299"/>
                                </a:lnTo>
                                <a:lnTo>
                                  <a:pt x="29" y="269"/>
                                </a:lnTo>
                                <a:lnTo>
                                  <a:pt x="42" y="242"/>
                                </a:lnTo>
                                <a:lnTo>
                                  <a:pt x="55" y="217"/>
                                </a:lnTo>
                                <a:lnTo>
                                  <a:pt x="71" y="191"/>
                                </a:lnTo>
                                <a:lnTo>
                                  <a:pt x="88" y="168"/>
                                </a:lnTo>
                                <a:lnTo>
                                  <a:pt x="106" y="148"/>
                                </a:lnTo>
                                <a:lnTo>
                                  <a:pt x="124" y="132"/>
                                </a:lnTo>
                                <a:lnTo>
                                  <a:pt x="156" y="108"/>
                                </a:lnTo>
                                <a:lnTo>
                                  <a:pt x="184" y="91"/>
                                </a:lnTo>
                                <a:lnTo>
                                  <a:pt x="219" y="69"/>
                                </a:lnTo>
                                <a:lnTo>
                                  <a:pt x="255" y="51"/>
                                </a:lnTo>
                                <a:lnTo>
                                  <a:pt x="301" y="31"/>
                                </a:lnTo>
                                <a:lnTo>
                                  <a:pt x="342" y="19"/>
                                </a:lnTo>
                                <a:lnTo>
                                  <a:pt x="382" y="9"/>
                                </a:lnTo>
                                <a:lnTo>
                                  <a:pt x="417" y="0"/>
                                </a:lnTo>
                              </a:path>
                            </a:pathLst>
                          </a:custGeom>
                          <a:noFill/>
                          <a:ln w="4763">
                            <a:solidFill>
                              <a:srgbClr val="FF40FF"/>
                            </a:solidFill>
                            <a:round/>
                            <a:headEnd/>
                            <a:tailEnd/>
                          </a:ln>
                        </p:spPr>
                        <p:txBody>
                          <a:bodyPr/>
                          <a:lstStyle/>
                          <a:p>
                            <a:endParaRPr lang="cs-CZ"/>
                          </a:p>
                        </p:txBody>
                      </p:sp>
                      <p:sp>
                        <p:nvSpPr>
                          <p:cNvPr id="1263" name="Freeform 128"/>
                          <p:cNvSpPr>
                            <a:spLocks/>
                          </p:cNvSpPr>
                          <p:nvPr/>
                        </p:nvSpPr>
                        <p:spPr bwMode="auto">
                          <a:xfrm>
                            <a:off x="2113" y="1550"/>
                            <a:ext cx="71" cy="117"/>
                          </a:xfrm>
                          <a:custGeom>
                            <a:avLst/>
                            <a:gdLst>
                              <a:gd name="T0" fmla="*/ 0 w 356"/>
                              <a:gd name="T1" fmla="*/ 3 h 585"/>
                              <a:gd name="T2" fmla="*/ 0 w 356"/>
                              <a:gd name="T3" fmla="*/ 3 h 585"/>
                              <a:gd name="T4" fmla="*/ 0 w 356"/>
                              <a:gd name="T5" fmla="*/ 2 h 585"/>
                              <a:gd name="T6" fmla="*/ 0 w 356"/>
                              <a:gd name="T7" fmla="*/ 2 h 585"/>
                              <a:gd name="T8" fmla="*/ 0 w 356"/>
                              <a:gd name="T9" fmla="*/ 2 h 585"/>
                              <a:gd name="T10" fmla="*/ 0 w 356"/>
                              <a:gd name="T11" fmla="*/ 2 h 585"/>
                              <a:gd name="T12" fmla="*/ 0 w 356"/>
                              <a:gd name="T13" fmla="*/ 1 h 585"/>
                              <a:gd name="T14" fmla="*/ 0 w 356"/>
                              <a:gd name="T15" fmla="*/ 1 h 585"/>
                              <a:gd name="T16" fmla="*/ 0 w 356"/>
                              <a:gd name="T17" fmla="*/ 1 h 585"/>
                              <a:gd name="T18" fmla="*/ 1 w 356"/>
                              <a:gd name="T19" fmla="*/ 1 h 585"/>
                              <a:gd name="T20" fmla="*/ 1 w 356"/>
                              <a:gd name="T21" fmla="*/ 1 h 585"/>
                              <a:gd name="T22" fmla="*/ 1 w 356"/>
                              <a:gd name="T23" fmla="*/ 1 h 585"/>
                              <a:gd name="T24" fmla="*/ 1 w 356"/>
                              <a:gd name="T25" fmla="*/ 0 h 585"/>
                              <a:gd name="T26" fmla="*/ 1 w 356"/>
                              <a:gd name="T27" fmla="*/ 0 h 585"/>
                              <a:gd name="T28" fmla="*/ 2 w 356"/>
                              <a:gd name="T29" fmla="*/ 0 h 585"/>
                              <a:gd name="T30" fmla="*/ 2 w 356"/>
                              <a:gd name="T31" fmla="*/ 0 h 585"/>
                              <a:gd name="T32" fmla="*/ 2 w 356"/>
                              <a:gd name="T33" fmla="*/ 0 h 585"/>
                              <a:gd name="T34" fmla="*/ 2 w 356"/>
                              <a:gd name="T35" fmla="*/ 0 h 585"/>
                              <a:gd name="T36" fmla="*/ 2 w 356"/>
                              <a:gd name="T37" fmla="*/ 0 h 585"/>
                              <a:gd name="T38" fmla="*/ 3 w 356"/>
                              <a:gd name="T39" fmla="*/ 0 h 585"/>
                              <a:gd name="T40" fmla="*/ 3 w 356"/>
                              <a:gd name="T41" fmla="*/ 0 h 585"/>
                              <a:gd name="T42" fmla="*/ 3 w 356"/>
                              <a:gd name="T43" fmla="*/ 0 h 585"/>
                              <a:gd name="T44" fmla="*/ 3 w 356"/>
                              <a:gd name="T45" fmla="*/ 0 h 585"/>
                              <a:gd name="T46" fmla="*/ 3 w 356"/>
                              <a:gd name="T47" fmla="*/ 0 h 585"/>
                              <a:gd name="T48" fmla="*/ 3 w 356"/>
                              <a:gd name="T49" fmla="*/ 0 h 585"/>
                              <a:gd name="T50" fmla="*/ 3 w 356"/>
                              <a:gd name="T51" fmla="*/ 0 h 585"/>
                              <a:gd name="T52" fmla="*/ 2 w 356"/>
                              <a:gd name="T53" fmla="*/ 0 h 585"/>
                              <a:gd name="T54" fmla="*/ 2 w 356"/>
                              <a:gd name="T55" fmla="*/ 0 h 585"/>
                              <a:gd name="T56" fmla="*/ 2 w 356"/>
                              <a:gd name="T57" fmla="*/ 1 h 585"/>
                              <a:gd name="T58" fmla="*/ 2 w 356"/>
                              <a:gd name="T59" fmla="*/ 1 h 585"/>
                              <a:gd name="T60" fmla="*/ 1 w 356"/>
                              <a:gd name="T61" fmla="*/ 1 h 585"/>
                              <a:gd name="T62" fmla="*/ 1 w 356"/>
                              <a:gd name="T63" fmla="*/ 1 h 585"/>
                              <a:gd name="T64" fmla="*/ 1 w 356"/>
                              <a:gd name="T65" fmla="*/ 1 h 585"/>
                              <a:gd name="T66" fmla="*/ 1 w 356"/>
                              <a:gd name="T67" fmla="*/ 1 h 585"/>
                              <a:gd name="T68" fmla="*/ 1 w 356"/>
                              <a:gd name="T69" fmla="*/ 2 h 585"/>
                              <a:gd name="T70" fmla="*/ 0 w 356"/>
                              <a:gd name="T71" fmla="*/ 2 h 585"/>
                              <a:gd name="T72" fmla="*/ 0 w 356"/>
                              <a:gd name="T73" fmla="*/ 2 h 585"/>
                              <a:gd name="T74" fmla="*/ 0 w 356"/>
                              <a:gd name="T75" fmla="*/ 2 h 585"/>
                              <a:gd name="T76" fmla="*/ 0 w 356"/>
                              <a:gd name="T77" fmla="*/ 3 h 585"/>
                              <a:gd name="T78" fmla="*/ 1 w 356"/>
                              <a:gd name="T79" fmla="*/ 3 h 585"/>
                              <a:gd name="T80" fmla="*/ 1 w 356"/>
                              <a:gd name="T81" fmla="*/ 3 h 585"/>
                              <a:gd name="T82" fmla="*/ 1 w 356"/>
                              <a:gd name="T83" fmla="*/ 4 h 585"/>
                              <a:gd name="T84" fmla="*/ 1 w 356"/>
                              <a:gd name="T85" fmla="*/ 4 h 585"/>
                              <a:gd name="T86" fmla="*/ 1 w 356"/>
                              <a:gd name="T87" fmla="*/ 4 h 585"/>
                              <a:gd name="T88" fmla="*/ 1 w 356"/>
                              <a:gd name="T89" fmla="*/ 4 h 585"/>
                              <a:gd name="T90" fmla="*/ 2 w 356"/>
                              <a:gd name="T91" fmla="*/ 5 h 585"/>
                              <a:gd name="T92" fmla="*/ 1 w 356"/>
                              <a:gd name="T93" fmla="*/ 5 h 585"/>
                              <a:gd name="T94" fmla="*/ 1 w 356"/>
                              <a:gd name="T95" fmla="*/ 5 h 585"/>
                              <a:gd name="T96" fmla="*/ 1 w 356"/>
                              <a:gd name="T97" fmla="*/ 4 h 585"/>
                              <a:gd name="T98" fmla="*/ 1 w 356"/>
                              <a:gd name="T99" fmla="*/ 4 h 585"/>
                              <a:gd name="T100" fmla="*/ 1 w 356"/>
                              <a:gd name="T101" fmla="*/ 4 h 585"/>
                              <a:gd name="T102" fmla="*/ 1 w 356"/>
                              <a:gd name="T103" fmla="*/ 4 h 585"/>
                              <a:gd name="T104" fmla="*/ 0 w 356"/>
                              <a:gd name="T105" fmla="*/ 4 h 585"/>
                              <a:gd name="T106" fmla="*/ 0 w 356"/>
                              <a:gd name="T107" fmla="*/ 3 h 585"/>
                              <a:gd name="T108" fmla="*/ 0 w 356"/>
                              <a:gd name="T109" fmla="*/ 3 h 585"/>
                              <a:gd name="T110" fmla="*/ 0 w 356"/>
                              <a:gd name="T111" fmla="*/ 3 h 585"/>
                              <a:gd name="T112" fmla="*/ 0 w 356"/>
                              <a:gd name="T113" fmla="*/ 3 h 5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
                              <a:gd name="T172" fmla="*/ 0 h 585"/>
                              <a:gd name="T173" fmla="*/ 356 w 356"/>
                              <a:gd name="T174" fmla="*/ 585 h 5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 h="585">
                                <a:moveTo>
                                  <a:pt x="6" y="348"/>
                                </a:moveTo>
                                <a:lnTo>
                                  <a:pt x="2" y="319"/>
                                </a:lnTo>
                                <a:lnTo>
                                  <a:pt x="0" y="288"/>
                                </a:lnTo>
                                <a:lnTo>
                                  <a:pt x="2" y="254"/>
                                </a:lnTo>
                                <a:lnTo>
                                  <a:pt x="6" y="229"/>
                                </a:lnTo>
                                <a:lnTo>
                                  <a:pt x="13" y="204"/>
                                </a:lnTo>
                                <a:lnTo>
                                  <a:pt x="24" y="174"/>
                                </a:lnTo>
                                <a:lnTo>
                                  <a:pt x="43" y="146"/>
                                </a:lnTo>
                                <a:lnTo>
                                  <a:pt x="60" y="123"/>
                                </a:lnTo>
                                <a:lnTo>
                                  <a:pt x="78" y="108"/>
                                </a:lnTo>
                                <a:lnTo>
                                  <a:pt x="98" y="89"/>
                                </a:lnTo>
                                <a:lnTo>
                                  <a:pt x="119" y="73"/>
                                </a:lnTo>
                                <a:lnTo>
                                  <a:pt x="145" y="58"/>
                                </a:lnTo>
                                <a:lnTo>
                                  <a:pt x="172" y="42"/>
                                </a:lnTo>
                                <a:lnTo>
                                  <a:pt x="196" y="31"/>
                                </a:lnTo>
                                <a:lnTo>
                                  <a:pt x="221" y="21"/>
                                </a:lnTo>
                                <a:lnTo>
                                  <a:pt x="244" y="14"/>
                                </a:lnTo>
                                <a:lnTo>
                                  <a:pt x="268" y="7"/>
                                </a:lnTo>
                                <a:lnTo>
                                  <a:pt x="297" y="2"/>
                                </a:lnTo>
                                <a:lnTo>
                                  <a:pt x="324" y="1"/>
                                </a:lnTo>
                                <a:lnTo>
                                  <a:pt x="342" y="0"/>
                                </a:lnTo>
                                <a:lnTo>
                                  <a:pt x="356" y="1"/>
                                </a:lnTo>
                                <a:lnTo>
                                  <a:pt x="355" y="17"/>
                                </a:lnTo>
                                <a:lnTo>
                                  <a:pt x="353" y="30"/>
                                </a:lnTo>
                                <a:lnTo>
                                  <a:pt x="339" y="32"/>
                                </a:lnTo>
                                <a:lnTo>
                                  <a:pt x="319" y="37"/>
                                </a:lnTo>
                                <a:lnTo>
                                  <a:pt x="296" y="44"/>
                                </a:lnTo>
                                <a:lnTo>
                                  <a:pt x="270" y="55"/>
                                </a:lnTo>
                                <a:lnTo>
                                  <a:pt x="244" y="66"/>
                                </a:lnTo>
                                <a:lnTo>
                                  <a:pt x="216" y="78"/>
                                </a:lnTo>
                                <a:lnTo>
                                  <a:pt x="187" y="91"/>
                                </a:lnTo>
                                <a:lnTo>
                                  <a:pt x="150" y="113"/>
                                </a:lnTo>
                                <a:lnTo>
                                  <a:pt x="113" y="143"/>
                                </a:lnTo>
                                <a:lnTo>
                                  <a:pt x="91" y="166"/>
                                </a:lnTo>
                                <a:lnTo>
                                  <a:pt x="73" y="194"/>
                                </a:lnTo>
                                <a:lnTo>
                                  <a:pt x="59" y="225"/>
                                </a:lnTo>
                                <a:lnTo>
                                  <a:pt x="49" y="260"/>
                                </a:lnTo>
                                <a:lnTo>
                                  <a:pt x="47" y="295"/>
                                </a:lnTo>
                                <a:lnTo>
                                  <a:pt x="55" y="335"/>
                                </a:lnTo>
                                <a:lnTo>
                                  <a:pt x="64" y="371"/>
                                </a:lnTo>
                                <a:lnTo>
                                  <a:pt x="76" y="402"/>
                                </a:lnTo>
                                <a:lnTo>
                                  <a:pt x="97" y="438"/>
                                </a:lnTo>
                                <a:lnTo>
                                  <a:pt x="125" y="478"/>
                                </a:lnTo>
                                <a:lnTo>
                                  <a:pt x="155" y="514"/>
                                </a:lnTo>
                                <a:lnTo>
                                  <a:pt x="177" y="545"/>
                                </a:lnTo>
                                <a:lnTo>
                                  <a:pt x="198" y="579"/>
                                </a:lnTo>
                                <a:lnTo>
                                  <a:pt x="165" y="585"/>
                                </a:lnTo>
                                <a:lnTo>
                                  <a:pt x="148" y="570"/>
                                </a:lnTo>
                                <a:lnTo>
                                  <a:pt x="130" y="553"/>
                                </a:lnTo>
                                <a:lnTo>
                                  <a:pt x="108" y="535"/>
                                </a:lnTo>
                                <a:lnTo>
                                  <a:pt x="89" y="513"/>
                                </a:lnTo>
                                <a:lnTo>
                                  <a:pt x="67" y="483"/>
                                </a:lnTo>
                                <a:lnTo>
                                  <a:pt x="49" y="454"/>
                                </a:lnTo>
                                <a:lnTo>
                                  <a:pt x="31" y="424"/>
                                </a:lnTo>
                                <a:lnTo>
                                  <a:pt x="19" y="395"/>
                                </a:lnTo>
                                <a:lnTo>
                                  <a:pt x="13" y="376"/>
                                </a:lnTo>
                                <a:lnTo>
                                  <a:pt x="6" y="348"/>
                                </a:lnTo>
                                <a:close/>
                              </a:path>
                            </a:pathLst>
                          </a:custGeom>
                          <a:solidFill>
                            <a:srgbClr val="A000A0"/>
                          </a:solidFill>
                          <a:ln w="9525">
                            <a:noFill/>
                            <a:round/>
                            <a:headEnd/>
                            <a:tailEnd/>
                          </a:ln>
                        </p:spPr>
                        <p:txBody>
                          <a:bodyPr/>
                          <a:lstStyle/>
                          <a:p>
                            <a:endParaRPr lang="cs-CZ"/>
                          </a:p>
                        </p:txBody>
                      </p:sp>
                      <p:sp>
                        <p:nvSpPr>
                          <p:cNvPr id="1264" name="Freeform 129"/>
                          <p:cNvSpPr>
                            <a:spLocks/>
                          </p:cNvSpPr>
                          <p:nvPr/>
                        </p:nvSpPr>
                        <p:spPr bwMode="auto">
                          <a:xfrm>
                            <a:off x="2122" y="1555"/>
                            <a:ext cx="62" cy="113"/>
                          </a:xfrm>
                          <a:custGeom>
                            <a:avLst/>
                            <a:gdLst>
                              <a:gd name="T0" fmla="*/ 0 w 308"/>
                              <a:gd name="T1" fmla="*/ 3 h 566"/>
                              <a:gd name="T2" fmla="*/ 0 w 308"/>
                              <a:gd name="T3" fmla="*/ 2 h 566"/>
                              <a:gd name="T4" fmla="*/ 0 w 308"/>
                              <a:gd name="T5" fmla="*/ 2 h 566"/>
                              <a:gd name="T6" fmla="*/ 0 w 308"/>
                              <a:gd name="T7" fmla="*/ 2 h 566"/>
                              <a:gd name="T8" fmla="*/ 0 w 308"/>
                              <a:gd name="T9" fmla="*/ 2 h 566"/>
                              <a:gd name="T10" fmla="*/ 0 w 308"/>
                              <a:gd name="T11" fmla="*/ 2 h 566"/>
                              <a:gd name="T12" fmla="*/ 0 w 308"/>
                              <a:gd name="T13" fmla="*/ 1 h 566"/>
                              <a:gd name="T14" fmla="*/ 0 w 308"/>
                              <a:gd name="T15" fmla="*/ 1 h 566"/>
                              <a:gd name="T16" fmla="*/ 0 w 308"/>
                              <a:gd name="T17" fmla="*/ 1 h 566"/>
                              <a:gd name="T18" fmla="*/ 1 w 308"/>
                              <a:gd name="T19" fmla="*/ 1 h 566"/>
                              <a:gd name="T20" fmla="*/ 1 w 308"/>
                              <a:gd name="T21" fmla="*/ 1 h 566"/>
                              <a:gd name="T22" fmla="*/ 1 w 308"/>
                              <a:gd name="T23" fmla="*/ 0 h 566"/>
                              <a:gd name="T24" fmla="*/ 1 w 308"/>
                              <a:gd name="T25" fmla="*/ 0 h 566"/>
                              <a:gd name="T26" fmla="*/ 1 w 308"/>
                              <a:gd name="T27" fmla="*/ 0 h 566"/>
                              <a:gd name="T28" fmla="*/ 2 w 308"/>
                              <a:gd name="T29" fmla="*/ 0 h 566"/>
                              <a:gd name="T30" fmla="*/ 2 w 308"/>
                              <a:gd name="T31" fmla="*/ 0 h 566"/>
                              <a:gd name="T32" fmla="*/ 2 w 308"/>
                              <a:gd name="T33" fmla="*/ 0 h 566"/>
                              <a:gd name="T34" fmla="*/ 2 w 308"/>
                              <a:gd name="T35" fmla="*/ 0 h 566"/>
                              <a:gd name="T36" fmla="*/ 2 w 308"/>
                              <a:gd name="T37" fmla="*/ 0 h 566"/>
                              <a:gd name="T38" fmla="*/ 2 w 308"/>
                              <a:gd name="T39" fmla="*/ 0 h 566"/>
                              <a:gd name="T40" fmla="*/ 2 w 308"/>
                              <a:gd name="T41" fmla="*/ 0 h 566"/>
                              <a:gd name="T42" fmla="*/ 2 w 308"/>
                              <a:gd name="T43" fmla="*/ 0 h 566"/>
                              <a:gd name="T44" fmla="*/ 2 w 308"/>
                              <a:gd name="T45" fmla="*/ 0 h 566"/>
                              <a:gd name="T46" fmla="*/ 2 w 308"/>
                              <a:gd name="T47" fmla="*/ 0 h 566"/>
                              <a:gd name="T48" fmla="*/ 2 w 308"/>
                              <a:gd name="T49" fmla="*/ 1 h 566"/>
                              <a:gd name="T50" fmla="*/ 2 w 308"/>
                              <a:gd name="T51" fmla="*/ 1 h 566"/>
                              <a:gd name="T52" fmla="*/ 1 w 308"/>
                              <a:gd name="T53" fmla="*/ 1 h 566"/>
                              <a:gd name="T54" fmla="*/ 1 w 308"/>
                              <a:gd name="T55" fmla="*/ 1 h 566"/>
                              <a:gd name="T56" fmla="*/ 1 w 308"/>
                              <a:gd name="T57" fmla="*/ 1 h 566"/>
                              <a:gd name="T58" fmla="*/ 1 w 308"/>
                              <a:gd name="T59" fmla="*/ 1 h 566"/>
                              <a:gd name="T60" fmla="*/ 0 w 308"/>
                              <a:gd name="T61" fmla="*/ 2 h 566"/>
                              <a:gd name="T62" fmla="*/ 0 w 308"/>
                              <a:gd name="T63" fmla="*/ 2 h 566"/>
                              <a:gd name="T64" fmla="*/ 0 w 308"/>
                              <a:gd name="T65" fmla="*/ 2 h 566"/>
                              <a:gd name="T66" fmla="*/ 0 w 308"/>
                              <a:gd name="T67" fmla="*/ 3 h 566"/>
                              <a:gd name="T68" fmla="*/ 1 w 308"/>
                              <a:gd name="T69" fmla="*/ 3 h 566"/>
                              <a:gd name="T70" fmla="*/ 1 w 308"/>
                              <a:gd name="T71" fmla="*/ 3 h 566"/>
                              <a:gd name="T72" fmla="*/ 1 w 308"/>
                              <a:gd name="T73" fmla="*/ 3 h 566"/>
                              <a:gd name="T74" fmla="*/ 1 w 308"/>
                              <a:gd name="T75" fmla="*/ 4 h 566"/>
                              <a:gd name="T76" fmla="*/ 1 w 308"/>
                              <a:gd name="T77" fmla="*/ 4 h 566"/>
                              <a:gd name="T78" fmla="*/ 1 w 308"/>
                              <a:gd name="T79" fmla="*/ 4 h 566"/>
                              <a:gd name="T80" fmla="*/ 2 w 308"/>
                              <a:gd name="T81" fmla="*/ 5 h 566"/>
                              <a:gd name="T82" fmla="*/ 1 w 308"/>
                              <a:gd name="T83" fmla="*/ 5 h 566"/>
                              <a:gd name="T84" fmla="*/ 1 w 308"/>
                              <a:gd name="T85" fmla="*/ 4 h 566"/>
                              <a:gd name="T86" fmla="*/ 1 w 308"/>
                              <a:gd name="T87" fmla="*/ 4 h 566"/>
                              <a:gd name="T88" fmla="*/ 1 w 308"/>
                              <a:gd name="T89" fmla="*/ 4 h 566"/>
                              <a:gd name="T90" fmla="*/ 1 w 308"/>
                              <a:gd name="T91" fmla="*/ 4 h 566"/>
                              <a:gd name="T92" fmla="*/ 0 w 308"/>
                              <a:gd name="T93" fmla="*/ 4 h 566"/>
                              <a:gd name="T94" fmla="*/ 0 w 308"/>
                              <a:gd name="T95" fmla="*/ 3 h 566"/>
                              <a:gd name="T96" fmla="*/ 0 w 308"/>
                              <a:gd name="T97" fmla="*/ 3 h 566"/>
                              <a:gd name="T98" fmla="*/ 0 w 308"/>
                              <a:gd name="T99" fmla="*/ 3 h 566"/>
                              <a:gd name="T100" fmla="*/ 0 w 308"/>
                              <a:gd name="T101" fmla="*/ 3 h 56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8"/>
                              <a:gd name="T154" fmla="*/ 0 h 566"/>
                              <a:gd name="T155" fmla="*/ 308 w 308"/>
                              <a:gd name="T156" fmla="*/ 566 h 56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8" h="566">
                                <a:moveTo>
                                  <a:pt x="6" y="337"/>
                                </a:moveTo>
                                <a:lnTo>
                                  <a:pt x="2" y="308"/>
                                </a:lnTo>
                                <a:lnTo>
                                  <a:pt x="0" y="278"/>
                                </a:lnTo>
                                <a:lnTo>
                                  <a:pt x="2" y="243"/>
                                </a:lnTo>
                                <a:lnTo>
                                  <a:pt x="6" y="218"/>
                                </a:lnTo>
                                <a:lnTo>
                                  <a:pt x="13" y="194"/>
                                </a:lnTo>
                                <a:lnTo>
                                  <a:pt x="24" y="163"/>
                                </a:lnTo>
                                <a:lnTo>
                                  <a:pt x="43" y="135"/>
                                </a:lnTo>
                                <a:lnTo>
                                  <a:pt x="60" y="113"/>
                                </a:lnTo>
                                <a:lnTo>
                                  <a:pt x="77" y="97"/>
                                </a:lnTo>
                                <a:lnTo>
                                  <a:pt x="98" y="79"/>
                                </a:lnTo>
                                <a:lnTo>
                                  <a:pt x="119" y="62"/>
                                </a:lnTo>
                                <a:lnTo>
                                  <a:pt x="145" y="47"/>
                                </a:lnTo>
                                <a:lnTo>
                                  <a:pt x="172" y="32"/>
                                </a:lnTo>
                                <a:lnTo>
                                  <a:pt x="196" y="20"/>
                                </a:lnTo>
                                <a:lnTo>
                                  <a:pt x="220" y="10"/>
                                </a:lnTo>
                                <a:lnTo>
                                  <a:pt x="242" y="4"/>
                                </a:lnTo>
                                <a:lnTo>
                                  <a:pt x="267" y="0"/>
                                </a:lnTo>
                                <a:lnTo>
                                  <a:pt x="291" y="0"/>
                                </a:lnTo>
                                <a:lnTo>
                                  <a:pt x="308" y="3"/>
                                </a:lnTo>
                                <a:lnTo>
                                  <a:pt x="300" y="22"/>
                                </a:lnTo>
                                <a:lnTo>
                                  <a:pt x="289" y="35"/>
                                </a:lnTo>
                                <a:lnTo>
                                  <a:pt x="273" y="44"/>
                                </a:lnTo>
                                <a:lnTo>
                                  <a:pt x="245" y="55"/>
                                </a:lnTo>
                                <a:lnTo>
                                  <a:pt x="217" y="68"/>
                                </a:lnTo>
                                <a:lnTo>
                                  <a:pt x="187" y="81"/>
                                </a:lnTo>
                                <a:lnTo>
                                  <a:pt x="150" y="102"/>
                                </a:lnTo>
                                <a:lnTo>
                                  <a:pt x="113" y="132"/>
                                </a:lnTo>
                                <a:lnTo>
                                  <a:pt x="91" y="156"/>
                                </a:lnTo>
                                <a:lnTo>
                                  <a:pt x="73" y="183"/>
                                </a:lnTo>
                                <a:lnTo>
                                  <a:pt x="59" y="214"/>
                                </a:lnTo>
                                <a:lnTo>
                                  <a:pt x="49" y="249"/>
                                </a:lnTo>
                                <a:lnTo>
                                  <a:pt x="47" y="284"/>
                                </a:lnTo>
                                <a:lnTo>
                                  <a:pt x="55" y="324"/>
                                </a:lnTo>
                                <a:lnTo>
                                  <a:pt x="64" y="361"/>
                                </a:lnTo>
                                <a:lnTo>
                                  <a:pt x="77" y="392"/>
                                </a:lnTo>
                                <a:lnTo>
                                  <a:pt x="97" y="426"/>
                                </a:lnTo>
                                <a:lnTo>
                                  <a:pt x="125" y="468"/>
                                </a:lnTo>
                                <a:lnTo>
                                  <a:pt x="155" y="503"/>
                                </a:lnTo>
                                <a:lnTo>
                                  <a:pt x="177" y="534"/>
                                </a:lnTo>
                                <a:lnTo>
                                  <a:pt x="189" y="565"/>
                                </a:lnTo>
                                <a:lnTo>
                                  <a:pt x="159" y="566"/>
                                </a:lnTo>
                                <a:lnTo>
                                  <a:pt x="131" y="542"/>
                                </a:lnTo>
                                <a:lnTo>
                                  <a:pt x="108" y="524"/>
                                </a:lnTo>
                                <a:lnTo>
                                  <a:pt x="88" y="502"/>
                                </a:lnTo>
                                <a:lnTo>
                                  <a:pt x="67" y="473"/>
                                </a:lnTo>
                                <a:lnTo>
                                  <a:pt x="49" y="443"/>
                                </a:lnTo>
                                <a:lnTo>
                                  <a:pt x="32" y="413"/>
                                </a:lnTo>
                                <a:lnTo>
                                  <a:pt x="19" y="384"/>
                                </a:lnTo>
                                <a:lnTo>
                                  <a:pt x="13" y="365"/>
                                </a:lnTo>
                                <a:lnTo>
                                  <a:pt x="6" y="337"/>
                                </a:lnTo>
                                <a:close/>
                              </a:path>
                            </a:pathLst>
                          </a:custGeom>
                          <a:solidFill>
                            <a:srgbClr val="400040"/>
                          </a:solidFill>
                          <a:ln w="9525">
                            <a:noFill/>
                            <a:round/>
                            <a:headEnd/>
                            <a:tailEnd/>
                          </a:ln>
                        </p:spPr>
                        <p:txBody>
                          <a:bodyPr/>
                          <a:lstStyle/>
                          <a:p>
                            <a:endParaRPr lang="cs-CZ"/>
                          </a:p>
                        </p:txBody>
                      </p:sp>
                      <p:sp>
                        <p:nvSpPr>
                          <p:cNvPr id="1265" name="Freeform 130"/>
                          <p:cNvSpPr>
                            <a:spLocks/>
                          </p:cNvSpPr>
                          <p:nvPr/>
                        </p:nvSpPr>
                        <p:spPr bwMode="auto">
                          <a:xfrm>
                            <a:off x="2072" y="1522"/>
                            <a:ext cx="101" cy="179"/>
                          </a:xfrm>
                          <a:custGeom>
                            <a:avLst/>
                            <a:gdLst>
                              <a:gd name="T0" fmla="*/ 0 w 503"/>
                              <a:gd name="T1" fmla="*/ 4 h 898"/>
                              <a:gd name="T2" fmla="*/ 0 w 503"/>
                              <a:gd name="T3" fmla="*/ 3 h 898"/>
                              <a:gd name="T4" fmla="*/ 0 w 503"/>
                              <a:gd name="T5" fmla="*/ 2 h 898"/>
                              <a:gd name="T6" fmla="*/ 1 w 503"/>
                              <a:gd name="T7" fmla="*/ 2 h 898"/>
                              <a:gd name="T8" fmla="*/ 1 w 503"/>
                              <a:gd name="T9" fmla="*/ 1 h 898"/>
                              <a:gd name="T10" fmla="*/ 2 w 503"/>
                              <a:gd name="T11" fmla="*/ 1 h 898"/>
                              <a:gd name="T12" fmla="*/ 3 w 503"/>
                              <a:gd name="T13" fmla="*/ 0 h 898"/>
                              <a:gd name="T14" fmla="*/ 3 w 503"/>
                              <a:gd name="T15" fmla="*/ 0 h 898"/>
                              <a:gd name="T16" fmla="*/ 4 w 503"/>
                              <a:gd name="T17" fmla="*/ 0 h 898"/>
                              <a:gd name="T18" fmla="*/ 4 w 503"/>
                              <a:gd name="T19" fmla="*/ 0 h 898"/>
                              <a:gd name="T20" fmla="*/ 4 w 503"/>
                              <a:gd name="T21" fmla="*/ 0 h 898"/>
                              <a:gd name="T22" fmla="*/ 3 w 503"/>
                              <a:gd name="T23" fmla="*/ 0 h 898"/>
                              <a:gd name="T24" fmla="*/ 3 w 503"/>
                              <a:gd name="T25" fmla="*/ 1 h 898"/>
                              <a:gd name="T26" fmla="*/ 2 w 503"/>
                              <a:gd name="T27" fmla="*/ 1 h 898"/>
                              <a:gd name="T28" fmla="*/ 2 w 503"/>
                              <a:gd name="T29" fmla="*/ 1 h 898"/>
                              <a:gd name="T30" fmla="*/ 2 w 503"/>
                              <a:gd name="T31" fmla="*/ 1 h 898"/>
                              <a:gd name="T32" fmla="*/ 1 w 503"/>
                              <a:gd name="T33" fmla="*/ 2 h 898"/>
                              <a:gd name="T34" fmla="*/ 1 w 503"/>
                              <a:gd name="T35" fmla="*/ 2 h 898"/>
                              <a:gd name="T36" fmla="*/ 1 w 503"/>
                              <a:gd name="T37" fmla="*/ 2 h 898"/>
                              <a:gd name="T38" fmla="*/ 1 w 503"/>
                              <a:gd name="T39" fmla="*/ 3 h 898"/>
                              <a:gd name="T40" fmla="*/ 0 w 503"/>
                              <a:gd name="T41" fmla="*/ 3 h 898"/>
                              <a:gd name="T42" fmla="*/ 0 w 503"/>
                              <a:gd name="T43" fmla="*/ 3 h 898"/>
                              <a:gd name="T44" fmla="*/ 0 w 503"/>
                              <a:gd name="T45" fmla="*/ 4 h 898"/>
                              <a:gd name="T46" fmla="*/ 0 w 503"/>
                              <a:gd name="T47" fmla="*/ 4 h 898"/>
                              <a:gd name="T48" fmla="*/ 1 w 503"/>
                              <a:gd name="T49" fmla="*/ 5 h 898"/>
                              <a:gd name="T50" fmla="*/ 1 w 503"/>
                              <a:gd name="T51" fmla="*/ 5 h 898"/>
                              <a:gd name="T52" fmla="*/ 1 w 503"/>
                              <a:gd name="T53" fmla="*/ 6 h 898"/>
                              <a:gd name="T54" fmla="*/ 1 w 503"/>
                              <a:gd name="T55" fmla="*/ 6 h 898"/>
                              <a:gd name="T56" fmla="*/ 1 w 503"/>
                              <a:gd name="T57" fmla="*/ 6 h 898"/>
                              <a:gd name="T58" fmla="*/ 2 w 503"/>
                              <a:gd name="T59" fmla="*/ 7 h 898"/>
                              <a:gd name="T60" fmla="*/ 2 w 503"/>
                              <a:gd name="T61" fmla="*/ 7 h 898"/>
                              <a:gd name="T62" fmla="*/ 1 w 503"/>
                              <a:gd name="T63" fmla="*/ 7 h 898"/>
                              <a:gd name="T64" fmla="*/ 1 w 503"/>
                              <a:gd name="T65" fmla="*/ 6 h 898"/>
                              <a:gd name="T66" fmla="*/ 0 w 503"/>
                              <a:gd name="T67" fmla="*/ 5 h 898"/>
                              <a:gd name="T68" fmla="*/ 0 w 503"/>
                              <a:gd name="T69" fmla="*/ 5 h 898"/>
                              <a:gd name="T70" fmla="*/ 0 w 503"/>
                              <a:gd name="T71" fmla="*/ 4 h 8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3"/>
                              <a:gd name="T109" fmla="*/ 0 h 898"/>
                              <a:gd name="T110" fmla="*/ 503 w 503"/>
                              <a:gd name="T111" fmla="*/ 898 h 8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3" h="898">
                                <a:moveTo>
                                  <a:pt x="0" y="500"/>
                                </a:moveTo>
                                <a:lnTo>
                                  <a:pt x="3" y="451"/>
                                </a:lnTo>
                                <a:lnTo>
                                  <a:pt x="13" y="398"/>
                                </a:lnTo>
                                <a:lnTo>
                                  <a:pt x="25" y="352"/>
                                </a:lnTo>
                                <a:lnTo>
                                  <a:pt x="38" y="305"/>
                                </a:lnTo>
                                <a:lnTo>
                                  <a:pt x="53" y="267"/>
                                </a:lnTo>
                                <a:lnTo>
                                  <a:pt x="74" y="230"/>
                                </a:lnTo>
                                <a:lnTo>
                                  <a:pt x="98" y="199"/>
                                </a:lnTo>
                                <a:lnTo>
                                  <a:pt x="126" y="167"/>
                                </a:lnTo>
                                <a:lnTo>
                                  <a:pt x="162" y="134"/>
                                </a:lnTo>
                                <a:lnTo>
                                  <a:pt x="202" y="103"/>
                                </a:lnTo>
                                <a:lnTo>
                                  <a:pt x="245" y="74"/>
                                </a:lnTo>
                                <a:lnTo>
                                  <a:pt x="287" y="49"/>
                                </a:lnTo>
                                <a:lnTo>
                                  <a:pt x="334" y="29"/>
                                </a:lnTo>
                                <a:lnTo>
                                  <a:pt x="376" y="15"/>
                                </a:lnTo>
                                <a:lnTo>
                                  <a:pt x="415" y="5"/>
                                </a:lnTo>
                                <a:lnTo>
                                  <a:pt x="448" y="0"/>
                                </a:lnTo>
                                <a:lnTo>
                                  <a:pt x="463" y="3"/>
                                </a:lnTo>
                                <a:lnTo>
                                  <a:pt x="481" y="11"/>
                                </a:lnTo>
                                <a:lnTo>
                                  <a:pt x="503" y="24"/>
                                </a:lnTo>
                                <a:lnTo>
                                  <a:pt x="480" y="28"/>
                                </a:lnTo>
                                <a:lnTo>
                                  <a:pt x="452" y="34"/>
                                </a:lnTo>
                                <a:lnTo>
                                  <a:pt x="425" y="40"/>
                                </a:lnTo>
                                <a:lnTo>
                                  <a:pt x="394" y="48"/>
                                </a:lnTo>
                                <a:lnTo>
                                  <a:pt x="370" y="57"/>
                                </a:lnTo>
                                <a:lnTo>
                                  <a:pt x="345" y="68"/>
                                </a:lnTo>
                                <a:lnTo>
                                  <a:pt x="319" y="82"/>
                                </a:lnTo>
                                <a:lnTo>
                                  <a:pt x="295" y="95"/>
                                </a:lnTo>
                                <a:lnTo>
                                  <a:pt x="272" y="108"/>
                                </a:lnTo>
                                <a:lnTo>
                                  <a:pt x="248" y="124"/>
                                </a:lnTo>
                                <a:lnTo>
                                  <a:pt x="222" y="141"/>
                                </a:lnTo>
                                <a:lnTo>
                                  <a:pt x="199" y="158"/>
                                </a:lnTo>
                                <a:lnTo>
                                  <a:pt x="177" y="174"/>
                                </a:lnTo>
                                <a:lnTo>
                                  <a:pt x="159" y="190"/>
                                </a:lnTo>
                                <a:lnTo>
                                  <a:pt x="141" y="210"/>
                                </a:lnTo>
                                <a:lnTo>
                                  <a:pt x="127" y="230"/>
                                </a:lnTo>
                                <a:lnTo>
                                  <a:pt x="115" y="254"/>
                                </a:lnTo>
                                <a:lnTo>
                                  <a:pt x="98" y="282"/>
                                </a:lnTo>
                                <a:lnTo>
                                  <a:pt x="84" y="308"/>
                                </a:lnTo>
                                <a:lnTo>
                                  <a:pt x="75" y="332"/>
                                </a:lnTo>
                                <a:lnTo>
                                  <a:pt x="67" y="354"/>
                                </a:lnTo>
                                <a:lnTo>
                                  <a:pt x="61" y="377"/>
                                </a:lnTo>
                                <a:lnTo>
                                  <a:pt x="56" y="402"/>
                                </a:lnTo>
                                <a:lnTo>
                                  <a:pt x="51" y="426"/>
                                </a:lnTo>
                                <a:lnTo>
                                  <a:pt x="48" y="457"/>
                                </a:lnTo>
                                <a:lnTo>
                                  <a:pt x="47" y="491"/>
                                </a:lnTo>
                                <a:lnTo>
                                  <a:pt x="48" y="519"/>
                                </a:lnTo>
                                <a:lnTo>
                                  <a:pt x="51" y="546"/>
                                </a:lnTo>
                                <a:lnTo>
                                  <a:pt x="59" y="575"/>
                                </a:lnTo>
                                <a:lnTo>
                                  <a:pt x="66" y="602"/>
                                </a:lnTo>
                                <a:lnTo>
                                  <a:pt x="76" y="628"/>
                                </a:lnTo>
                                <a:lnTo>
                                  <a:pt x="89" y="652"/>
                                </a:lnTo>
                                <a:lnTo>
                                  <a:pt x="103" y="676"/>
                                </a:lnTo>
                                <a:lnTo>
                                  <a:pt x="118" y="703"/>
                                </a:lnTo>
                                <a:lnTo>
                                  <a:pt x="133" y="731"/>
                                </a:lnTo>
                                <a:lnTo>
                                  <a:pt x="149" y="759"/>
                                </a:lnTo>
                                <a:lnTo>
                                  <a:pt x="166" y="785"/>
                                </a:lnTo>
                                <a:lnTo>
                                  <a:pt x="182" y="810"/>
                                </a:lnTo>
                                <a:lnTo>
                                  <a:pt x="203" y="839"/>
                                </a:lnTo>
                                <a:lnTo>
                                  <a:pt x="224" y="865"/>
                                </a:lnTo>
                                <a:lnTo>
                                  <a:pt x="214" y="883"/>
                                </a:lnTo>
                                <a:lnTo>
                                  <a:pt x="207" y="898"/>
                                </a:lnTo>
                                <a:lnTo>
                                  <a:pt x="188" y="884"/>
                                </a:lnTo>
                                <a:lnTo>
                                  <a:pt x="161" y="858"/>
                                </a:lnTo>
                                <a:lnTo>
                                  <a:pt x="136" y="827"/>
                                </a:lnTo>
                                <a:lnTo>
                                  <a:pt x="109" y="787"/>
                                </a:lnTo>
                                <a:lnTo>
                                  <a:pt x="78" y="738"/>
                                </a:lnTo>
                                <a:lnTo>
                                  <a:pt x="50" y="687"/>
                                </a:lnTo>
                                <a:lnTo>
                                  <a:pt x="31" y="648"/>
                                </a:lnTo>
                                <a:lnTo>
                                  <a:pt x="16" y="602"/>
                                </a:lnTo>
                                <a:lnTo>
                                  <a:pt x="4" y="549"/>
                                </a:lnTo>
                                <a:lnTo>
                                  <a:pt x="0" y="500"/>
                                </a:lnTo>
                                <a:close/>
                              </a:path>
                            </a:pathLst>
                          </a:custGeom>
                          <a:solidFill>
                            <a:srgbClr val="E000E0"/>
                          </a:solidFill>
                          <a:ln w="9525">
                            <a:noFill/>
                            <a:round/>
                            <a:headEnd/>
                            <a:tailEnd/>
                          </a:ln>
                        </p:spPr>
                        <p:txBody>
                          <a:bodyPr/>
                          <a:lstStyle/>
                          <a:p>
                            <a:endParaRPr lang="cs-CZ"/>
                          </a:p>
                        </p:txBody>
                      </p:sp>
                    </p:grpSp>
                  </p:grpSp>
                  <p:grpSp>
                    <p:nvGrpSpPr>
                      <p:cNvPr id="1129" name="Group 131"/>
                      <p:cNvGrpSpPr>
                        <a:grpSpLocks/>
                      </p:cNvGrpSpPr>
                      <p:nvPr/>
                    </p:nvGrpSpPr>
                    <p:grpSpPr bwMode="auto">
                      <a:xfrm>
                        <a:off x="2112" y="1663"/>
                        <a:ext cx="49" cy="42"/>
                        <a:chOff x="2112" y="1663"/>
                        <a:chExt cx="49" cy="42"/>
                      </a:xfrm>
                    </p:grpSpPr>
                    <p:sp>
                      <p:nvSpPr>
                        <p:cNvPr id="1258" name="Freeform 132"/>
                        <p:cNvSpPr>
                          <a:spLocks/>
                        </p:cNvSpPr>
                        <p:nvPr/>
                      </p:nvSpPr>
                      <p:spPr bwMode="auto">
                        <a:xfrm>
                          <a:off x="2112" y="1663"/>
                          <a:ext cx="49" cy="42"/>
                        </a:xfrm>
                        <a:custGeom>
                          <a:avLst/>
                          <a:gdLst>
                            <a:gd name="T0" fmla="*/ 2 w 244"/>
                            <a:gd name="T1" fmla="*/ 0 h 210"/>
                            <a:gd name="T2" fmla="*/ 2 w 244"/>
                            <a:gd name="T3" fmla="*/ 0 h 210"/>
                            <a:gd name="T4" fmla="*/ 2 w 244"/>
                            <a:gd name="T5" fmla="*/ 0 h 210"/>
                            <a:gd name="T6" fmla="*/ 1 w 244"/>
                            <a:gd name="T7" fmla="*/ 0 h 210"/>
                            <a:gd name="T8" fmla="*/ 1 w 244"/>
                            <a:gd name="T9" fmla="*/ 0 h 210"/>
                            <a:gd name="T10" fmla="*/ 1 w 244"/>
                            <a:gd name="T11" fmla="*/ 0 h 210"/>
                            <a:gd name="T12" fmla="*/ 1 w 244"/>
                            <a:gd name="T13" fmla="*/ 0 h 210"/>
                            <a:gd name="T14" fmla="*/ 1 w 244"/>
                            <a:gd name="T15" fmla="*/ 0 h 210"/>
                            <a:gd name="T16" fmla="*/ 1 w 244"/>
                            <a:gd name="T17" fmla="*/ 0 h 210"/>
                            <a:gd name="T18" fmla="*/ 0 w 244"/>
                            <a:gd name="T19" fmla="*/ 0 h 210"/>
                            <a:gd name="T20" fmla="*/ 0 w 244"/>
                            <a:gd name="T21" fmla="*/ 1 h 210"/>
                            <a:gd name="T22" fmla="*/ 0 w 244"/>
                            <a:gd name="T23" fmla="*/ 1 h 210"/>
                            <a:gd name="T24" fmla="*/ 0 w 244"/>
                            <a:gd name="T25" fmla="*/ 1 h 210"/>
                            <a:gd name="T26" fmla="*/ 0 w 244"/>
                            <a:gd name="T27" fmla="*/ 1 h 210"/>
                            <a:gd name="T28" fmla="*/ 0 w 244"/>
                            <a:gd name="T29" fmla="*/ 1 h 210"/>
                            <a:gd name="T30" fmla="*/ 0 w 244"/>
                            <a:gd name="T31" fmla="*/ 1 h 210"/>
                            <a:gd name="T32" fmla="*/ 0 w 244"/>
                            <a:gd name="T33" fmla="*/ 2 h 210"/>
                            <a:gd name="T34" fmla="*/ 0 w 244"/>
                            <a:gd name="T35" fmla="*/ 2 h 210"/>
                            <a:gd name="T36" fmla="*/ 0 w 244"/>
                            <a:gd name="T37" fmla="*/ 2 h 210"/>
                            <a:gd name="T38" fmla="*/ 1 w 244"/>
                            <a:gd name="T39" fmla="*/ 2 h 210"/>
                            <a:gd name="T40" fmla="*/ 1 w 244"/>
                            <a:gd name="T41" fmla="*/ 2 h 210"/>
                            <a:gd name="T42" fmla="*/ 1 w 244"/>
                            <a:gd name="T43" fmla="*/ 2 h 210"/>
                            <a:gd name="T44" fmla="*/ 1 w 244"/>
                            <a:gd name="T45" fmla="*/ 1 h 210"/>
                            <a:gd name="T46" fmla="*/ 1 w 244"/>
                            <a:gd name="T47" fmla="*/ 1 h 210"/>
                            <a:gd name="T48" fmla="*/ 2 w 244"/>
                            <a:gd name="T49" fmla="*/ 1 h 210"/>
                            <a:gd name="T50" fmla="*/ 2 w 244"/>
                            <a:gd name="T51" fmla="*/ 1 h 210"/>
                            <a:gd name="T52" fmla="*/ 2 w 244"/>
                            <a:gd name="T53" fmla="*/ 1 h 210"/>
                            <a:gd name="T54" fmla="*/ 2 w 244"/>
                            <a:gd name="T55" fmla="*/ 0 h 210"/>
                            <a:gd name="T56" fmla="*/ 2 w 244"/>
                            <a:gd name="T57" fmla="*/ 0 h 210"/>
                            <a:gd name="T58" fmla="*/ 2 w 244"/>
                            <a:gd name="T59" fmla="*/ 0 h 2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44"/>
                            <a:gd name="T91" fmla="*/ 0 h 210"/>
                            <a:gd name="T92" fmla="*/ 244 w 244"/>
                            <a:gd name="T93" fmla="*/ 210 h 2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44" h="210">
                              <a:moveTo>
                                <a:pt x="238" y="16"/>
                              </a:moveTo>
                              <a:lnTo>
                                <a:pt x="223" y="7"/>
                              </a:lnTo>
                              <a:lnTo>
                                <a:pt x="202" y="1"/>
                              </a:lnTo>
                              <a:lnTo>
                                <a:pt x="183" y="0"/>
                              </a:lnTo>
                              <a:lnTo>
                                <a:pt x="165" y="1"/>
                              </a:lnTo>
                              <a:lnTo>
                                <a:pt x="144" y="7"/>
                              </a:lnTo>
                              <a:lnTo>
                                <a:pt x="122" y="14"/>
                              </a:lnTo>
                              <a:lnTo>
                                <a:pt x="101" y="25"/>
                              </a:lnTo>
                              <a:lnTo>
                                <a:pt x="79" y="37"/>
                              </a:lnTo>
                              <a:lnTo>
                                <a:pt x="57" y="54"/>
                              </a:lnTo>
                              <a:lnTo>
                                <a:pt x="33" y="78"/>
                              </a:lnTo>
                              <a:lnTo>
                                <a:pt x="20" y="101"/>
                              </a:lnTo>
                              <a:lnTo>
                                <a:pt x="11" y="120"/>
                              </a:lnTo>
                              <a:lnTo>
                                <a:pt x="5" y="141"/>
                              </a:lnTo>
                              <a:lnTo>
                                <a:pt x="0" y="162"/>
                              </a:lnTo>
                              <a:lnTo>
                                <a:pt x="3" y="182"/>
                              </a:lnTo>
                              <a:lnTo>
                                <a:pt x="11" y="197"/>
                              </a:lnTo>
                              <a:lnTo>
                                <a:pt x="27" y="203"/>
                              </a:lnTo>
                              <a:lnTo>
                                <a:pt x="45" y="209"/>
                              </a:lnTo>
                              <a:lnTo>
                                <a:pt x="66" y="210"/>
                              </a:lnTo>
                              <a:lnTo>
                                <a:pt x="94" y="206"/>
                              </a:lnTo>
                              <a:lnTo>
                                <a:pt x="122" y="194"/>
                              </a:lnTo>
                              <a:lnTo>
                                <a:pt x="150" y="179"/>
                              </a:lnTo>
                              <a:lnTo>
                                <a:pt x="178" y="156"/>
                              </a:lnTo>
                              <a:lnTo>
                                <a:pt x="201" y="133"/>
                              </a:lnTo>
                              <a:lnTo>
                                <a:pt x="221" y="108"/>
                              </a:lnTo>
                              <a:lnTo>
                                <a:pt x="236" y="83"/>
                              </a:lnTo>
                              <a:lnTo>
                                <a:pt x="242" y="59"/>
                              </a:lnTo>
                              <a:lnTo>
                                <a:pt x="244" y="34"/>
                              </a:lnTo>
                              <a:lnTo>
                                <a:pt x="238" y="16"/>
                              </a:lnTo>
                              <a:close/>
                            </a:path>
                          </a:pathLst>
                        </a:custGeom>
                        <a:solidFill>
                          <a:srgbClr val="A000A0"/>
                        </a:solidFill>
                        <a:ln w="3175">
                          <a:solidFill>
                            <a:srgbClr val="200020"/>
                          </a:solidFill>
                          <a:round/>
                          <a:headEnd/>
                          <a:tailEnd/>
                        </a:ln>
                      </p:spPr>
                      <p:txBody>
                        <a:bodyPr/>
                        <a:lstStyle/>
                        <a:p>
                          <a:endParaRPr lang="cs-CZ"/>
                        </a:p>
                      </p:txBody>
                    </p:sp>
                    <p:sp>
                      <p:nvSpPr>
                        <p:cNvPr id="1259" name="Freeform 133"/>
                        <p:cNvSpPr>
                          <a:spLocks/>
                        </p:cNvSpPr>
                        <p:nvPr/>
                      </p:nvSpPr>
                      <p:spPr bwMode="auto">
                        <a:xfrm>
                          <a:off x="2118" y="1669"/>
                          <a:ext cx="37" cy="31"/>
                        </a:xfrm>
                        <a:custGeom>
                          <a:avLst/>
                          <a:gdLst>
                            <a:gd name="T0" fmla="*/ 1 w 182"/>
                            <a:gd name="T1" fmla="*/ 0 h 155"/>
                            <a:gd name="T2" fmla="*/ 1 w 182"/>
                            <a:gd name="T3" fmla="*/ 0 h 155"/>
                            <a:gd name="T4" fmla="*/ 1 w 182"/>
                            <a:gd name="T5" fmla="*/ 0 h 155"/>
                            <a:gd name="T6" fmla="*/ 1 w 182"/>
                            <a:gd name="T7" fmla="*/ 0 h 155"/>
                            <a:gd name="T8" fmla="*/ 1 w 182"/>
                            <a:gd name="T9" fmla="*/ 0 h 155"/>
                            <a:gd name="T10" fmla="*/ 1 w 182"/>
                            <a:gd name="T11" fmla="*/ 0 h 155"/>
                            <a:gd name="T12" fmla="*/ 1 w 182"/>
                            <a:gd name="T13" fmla="*/ 0 h 155"/>
                            <a:gd name="T14" fmla="*/ 1 w 182"/>
                            <a:gd name="T15" fmla="*/ 0 h 155"/>
                            <a:gd name="T16" fmla="*/ 0 w 182"/>
                            <a:gd name="T17" fmla="*/ 0 h 155"/>
                            <a:gd name="T18" fmla="*/ 0 w 182"/>
                            <a:gd name="T19" fmla="*/ 0 h 155"/>
                            <a:gd name="T20" fmla="*/ 0 w 182"/>
                            <a:gd name="T21" fmla="*/ 0 h 155"/>
                            <a:gd name="T22" fmla="*/ 0 w 182"/>
                            <a:gd name="T23" fmla="*/ 1 h 155"/>
                            <a:gd name="T24" fmla="*/ 0 w 182"/>
                            <a:gd name="T25" fmla="*/ 1 h 155"/>
                            <a:gd name="T26" fmla="*/ 0 w 182"/>
                            <a:gd name="T27" fmla="*/ 1 h 155"/>
                            <a:gd name="T28" fmla="*/ 0 w 182"/>
                            <a:gd name="T29" fmla="*/ 1 h 155"/>
                            <a:gd name="T30" fmla="*/ 0 w 182"/>
                            <a:gd name="T31" fmla="*/ 1 h 155"/>
                            <a:gd name="T32" fmla="*/ 0 w 182"/>
                            <a:gd name="T33" fmla="*/ 1 h 155"/>
                            <a:gd name="T34" fmla="*/ 0 w 182"/>
                            <a:gd name="T35" fmla="*/ 1 h 155"/>
                            <a:gd name="T36" fmla="*/ 0 w 182"/>
                            <a:gd name="T37" fmla="*/ 1 h 155"/>
                            <a:gd name="T38" fmla="*/ 0 w 182"/>
                            <a:gd name="T39" fmla="*/ 1 h 155"/>
                            <a:gd name="T40" fmla="*/ 1 w 182"/>
                            <a:gd name="T41" fmla="*/ 1 h 155"/>
                            <a:gd name="T42" fmla="*/ 1 w 182"/>
                            <a:gd name="T43" fmla="*/ 1 h 155"/>
                            <a:gd name="T44" fmla="*/ 1 w 182"/>
                            <a:gd name="T45" fmla="*/ 1 h 155"/>
                            <a:gd name="T46" fmla="*/ 1 w 182"/>
                            <a:gd name="T47" fmla="*/ 1 h 155"/>
                            <a:gd name="T48" fmla="*/ 1 w 182"/>
                            <a:gd name="T49" fmla="*/ 1 h 155"/>
                            <a:gd name="T50" fmla="*/ 1 w 182"/>
                            <a:gd name="T51" fmla="*/ 1 h 155"/>
                            <a:gd name="T52" fmla="*/ 1 w 182"/>
                            <a:gd name="T53" fmla="*/ 0 h 155"/>
                            <a:gd name="T54" fmla="*/ 2 w 182"/>
                            <a:gd name="T55" fmla="*/ 0 h 155"/>
                            <a:gd name="T56" fmla="*/ 2 w 182"/>
                            <a:gd name="T57" fmla="*/ 0 h 155"/>
                            <a:gd name="T58" fmla="*/ 1 w 182"/>
                            <a:gd name="T59" fmla="*/ 0 h 15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82"/>
                            <a:gd name="T91" fmla="*/ 0 h 155"/>
                            <a:gd name="T92" fmla="*/ 182 w 182"/>
                            <a:gd name="T93" fmla="*/ 155 h 15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82" h="155">
                              <a:moveTo>
                                <a:pt x="178" y="11"/>
                              </a:moveTo>
                              <a:lnTo>
                                <a:pt x="167" y="4"/>
                              </a:lnTo>
                              <a:lnTo>
                                <a:pt x="152" y="0"/>
                              </a:lnTo>
                              <a:lnTo>
                                <a:pt x="137" y="0"/>
                              </a:lnTo>
                              <a:lnTo>
                                <a:pt x="124" y="0"/>
                              </a:lnTo>
                              <a:lnTo>
                                <a:pt x="108" y="4"/>
                              </a:lnTo>
                              <a:lnTo>
                                <a:pt x="91" y="9"/>
                              </a:lnTo>
                              <a:lnTo>
                                <a:pt x="76" y="18"/>
                              </a:lnTo>
                              <a:lnTo>
                                <a:pt x="60" y="27"/>
                              </a:lnTo>
                              <a:lnTo>
                                <a:pt x="42" y="39"/>
                              </a:lnTo>
                              <a:lnTo>
                                <a:pt x="25" y="57"/>
                              </a:lnTo>
                              <a:lnTo>
                                <a:pt x="15" y="74"/>
                              </a:lnTo>
                              <a:lnTo>
                                <a:pt x="9" y="89"/>
                              </a:lnTo>
                              <a:lnTo>
                                <a:pt x="3" y="104"/>
                              </a:lnTo>
                              <a:lnTo>
                                <a:pt x="0" y="120"/>
                              </a:lnTo>
                              <a:lnTo>
                                <a:pt x="2" y="134"/>
                              </a:lnTo>
                              <a:lnTo>
                                <a:pt x="9" y="147"/>
                              </a:lnTo>
                              <a:lnTo>
                                <a:pt x="21" y="151"/>
                              </a:lnTo>
                              <a:lnTo>
                                <a:pt x="33" y="155"/>
                              </a:lnTo>
                              <a:lnTo>
                                <a:pt x="49" y="155"/>
                              </a:lnTo>
                              <a:lnTo>
                                <a:pt x="70" y="153"/>
                              </a:lnTo>
                              <a:lnTo>
                                <a:pt x="91" y="144"/>
                              </a:lnTo>
                              <a:lnTo>
                                <a:pt x="113" y="132"/>
                              </a:lnTo>
                              <a:lnTo>
                                <a:pt x="133" y="116"/>
                              </a:lnTo>
                              <a:lnTo>
                                <a:pt x="151" y="99"/>
                              </a:lnTo>
                              <a:lnTo>
                                <a:pt x="165" y="80"/>
                              </a:lnTo>
                              <a:lnTo>
                                <a:pt x="177" y="62"/>
                              </a:lnTo>
                              <a:lnTo>
                                <a:pt x="181" y="43"/>
                              </a:lnTo>
                              <a:lnTo>
                                <a:pt x="182" y="25"/>
                              </a:lnTo>
                              <a:lnTo>
                                <a:pt x="178" y="11"/>
                              </a:lnTo>
                              <a:close/>
                            </a:path>
                          </a:pathLst>
                        </a:custGeom>
                        <a:solidFill>
                          <a:srgbClr val="600060"/>
                        </a:solidFill>
                        <a:ln w="3175">
                          <a:solidFill>
                            <a:srgbClr val="200020"/>
                          </a:solidFill>
                          <a:round/>
                          <a:headEnd/>
                          <a:tailEnd/>
                        </a:ln>
                      </p:spPr>
                      <p:txBody>
                        <a:bodyPr/>
                        <a:lstStyle/>
                        <a:p>
                          <a:endParaRPr lang="cs-CZ"/>
                        </a:p>
                      </p:txBody>
                    </p:sp>
                  </p:grpSp>
                </p:grpSp>
              </p:grpSp>
              <p:grpSp>
                <p:nvGrpSpPr>
                  <p:cNvPr id="1133" name="Group 134"/>
                  <p:cNvGrpSpPr>
                    <a:grpSpLocks/>
                  </p:cNvGrpSpPr>
                  <p:nvPr/>
                </p:nvGrpSpPr>
                <p:grpSpPr bwMode="auto">
                  <a:xfrm>
                    <a:off x="2072" y="1578"/>
                    <a:ext cx="215" cy="151"/>
                    <a:chOff x="2072" y="1578"/>
                    <a:chExt cx="215" cy="151"/>
                  </a:xfrm>
                </p:grpSpPr>
                <p:grpSp>
                  <p:nvGrpSpPr>
                    <p:cNvPr id="1134" name="Group 135"/>
                    <p:cNvGrpSpPr>
                      <a:grpSpLocks/>
                    </p:cNvGrpSpPr>
                    <p:nvPr/>
                  </p:nvGrpSpPr>
                  <p:grpSpPr bwMode="auto">
                    <a:xfrm>
                      <a:off x="2072" y="1578"/>
                      <a:ext cx="215" cy="140"/>
                      <a:chOff x="2072" y="1578"/>
                      <a:chExt cx="215" cy="140"/>
                    </a:xfrm>
                  </p:grpSpPr>
                  <p:sp>
                    <p:nvSpPr>
                      <p:cNvPr id="1248" name="Freeform 136"/>
                      <p:cNvSpPr>
                        <a:spLocks/>
                      </p:cNvSpPr>
                      <p:nvPr/>
                    </p:nvSpPr>
                    <p:spPr bwMode="auto">
                      <a:xfrm>
                        <a:off x="2072" y="1578"/>
                        <a:ext cx="215" cy="140"/>
                      </a:xfrm>
                      <a:custGeom>
                        <a:avLst/>
                        <a:gdLst>
                          <a:gd name="T0" fmla="*/ 6 w 1073"/>
                          <a:gd name="T1" fmla="*/ 0 h 702"/>
                          <a:gd name="T2" fmla="*/ 6 w 1073"/>
                          <a:gd name="T3" fmla="*/ 0 h 702"/>
                          <a:gd name="T4" fmla="*/ 7 w 1073"/>
                          <a:gd name="T5" fmla="*/ 0 h 702"/>
                          <a:gd name="T6" fmla="*/ 8 w 1073"/>
                          <a:gd name="T7" fmla="*/ 0 h 702"/>
                          <a:gd name="T8" fmla="*/ 8 w 1073"/>
                          <a:gd name="T9" fmla="*/ 0 h 702"/>
                          <a:gd name="T10" fmla="*/ 8 w 1073"/>
                          <a:gd name="T11" fmla="*/ 0 h 702"/>
                          <a:gd name="T12" fmla="*/ 8 w 1073"/>
                          <a:gd name="T13" fmla="*/ 0 h 702"/>
                          <a:gd name="T14" fmla="*/ 9 w 1073"/>
                          <a:gd name="T15" fmla="*/ 1 h 702"/>
                          <a:gd name="T16" fmla="*/ 9 w 1073"/>
                          <a:gd name="T17" fmla="*/ 1 h 702"/>
                          <a:gd name="T18" fmla="*/ 9 w 1073"/>
                          <a:gd name="T19" fmla="*/ 1 h 702"/>
                          <a:gd name="T20" fmla="*/ 8 w 1073"/>
                          <a:gd name="T21" fmla="*/ 1 h 702"/>
                          <a:gd name="T22" fmla="*/ 8 w 1073"/>
                          <a:gd name="T23" fmla="*/ 1 h 702"/>
                          <a:gd name="T24" fmla="*/ 8 w 1073"/>
                          <a:gd name="T25" fmla="*/ 1 h 702"/>
                          <a:gd name="T26" fmla="*/ 7 w 1073"/>
                          <a:gd name="T27" fmla="*/ 1 h 702"/>
                          <a:gd name="T28" fmla="*/ 7 w 1073"/>
                          <a:gd name="T29" fmla="*/ 2 h 702"/>
                          <a:gd name="T30" fmla="*/ 7 w 1073"/>
                          <a:gd name="T31" fmla="*/ 1 h 702"/>
                          <a:gd name="T32" fmla="*/ 6 w 1073"/>
                          <a:gd name="T33" fmla="*/ 1 h 702"/>
                          <a:gd name="T34" fmla="*/ 6 w 1073"/>
                          <a:gd name="T35" fmla="*/ 2 h 702"/>
                          <a:gd name="T36" fmla="*/ 5 w 1073"/>
                          <a:gd name="T37" fmla="*/ 2 h 702"/>
                          <a:gd name="T38" fmla="*/ 5 w 1073"/>
                          <a:gd name="T39" fmla="*/ 2 h 702"/>
                          <a:gd name="T40" fmla="*/ 4 w 1073"/>
                          <a:gd name="T41" fmla="*/ 2 h 702"/>
                          <a:gd name="T42" fmla="*/ 4 w 1073"/>
                          <a:gd name="T43" fmla="*/ 2 h 702"/>
                          <a:gd name="T44" fmla="*/ 4 w 1073"/>
                          <a:gd name="T45" fmla="*/ 2 h 702"/>
                          <a:gd name="T46" fmla="*/ 3 w 1073"/>
                          <a:gd name="T47" fmla="*/ 2 h 702"/>
                          <a:gd name="T48" fmla="*/ 3 w 1073"/>
                          <a:gd name="T49" fmla="*/ 3 h 702"/>
                          <a:gd name="T50" fmla="*/ 3 w 1073"/>
                          <a:gd name="T51" fmla="*/ 3 h 702"/>
                          <a:gd name="T52" fmla="*/ 2 w 1073"/>
                          <a:gd name="T53" fmla="*/ 3 h 702"/>
                          <a:gd name="T54" fmla="*/ 2 w 1073"/>
                          <a:gd name="T55" fmla="*/ 4 h 702"/>
                          <a:gd name="T56" fmla="*/ 2 w 1073"/>
                          <a:gd name="T57" fmla="*/ 4 h 702"/>
                          <a:gd name="T58" fmla="*/ 2 w 1073"/>
                          <a:gd name="T59" fmla="*/ 4 h 702"/>
                          <a:gd name="T60" fmla="*/ 2 w 1073"/>
                          <a:gd name="T61" fmla="*/ 5 h 702"/>
                          <a:gd name="T62" fmla="*/ 2 w 1073"/>
                          <a:gd name="T63" fmla="*/ 5 h 702"/>
                          <a:gd name="T64" fmla="*/ 0 w 1073"/>
                          <a:gd name="T65" fmla="*/ 6 h 702"/>
                          <a:gd name="T66" fmla="*/ 0 w 1073"/>
                          <a:gd name="T67" fmla="*/ 5 h 702"/>
                          <a:gd name="T68" fmla="*/ 0 w 1073"/>
                          <a:gd name="T69" fmla="*/ 5 h 702"/>
                          <a:gd name="T70" fmla="*/ 0 w 1073"/>
                          <a:gd name="T71" fmla="*/ 4 h 702"/>
                          <a:gd name="T72" fmla="*/ 0 w 1073"/>
                          <a:gd name="T73" fmla="*/ 4 h 702"/>
                          <a:gd name="T74" fmla="*/ 0 w 1073"/>
                          <a:gd name="T75" fmla="*/ 3 h 702"/>
                          <a:gd name="T76" fmla="*/ 0 w 1073"/>
                          <a:gd name="T77" fmla="*/ 3 h 702"/>
                          <a:gd name="T78" fmla="*/ 1 w 1073"/>
                          <a:gd name="T79" fmla="*/ 3 h 702"/>
                          <a:gd name="T80" fmla="*/ 1 w 1073"/>
                          <a:gd name="T81" fmla="*/ 2 h 702"/>
                          <a:gd name="T82" fmla="*/ 1 w 1073"/>
                          <a:gd name="T83" fmla="*/ 2 h 702"/>
                          <a:gd name="T84" fmla="*/ 2 w 1073"/>
                          <a:gd name="T85" fmla="*/ 2 h 702"/>
                          <a:gd name="T86" fmla="*/ 2 w 1073"/>
                          <a:gd name="T87" fmla="*/ 1 h 702"/>
                          <a:gd name="T88" fmla="*/ 2 w 1073"/>
                          <a:gd name="T89" fmla="*/ 1 h 702"/>
                          <a:gd name="T90" fmla="*/ 3 w 1073"/>
                          <a:gd name="T91" fmla="*/ 1 h 702"/>
                          <a:gd name="T92" fmla="*/ 3 w 1073"/>
                          <a:gd name="T93" fmla="*/ 1 h 702"/>
                          <a:gd name="T94" fmla="*/ 4 w 1073"/>
                          <a:gd name="T95" fmla="*/ 0 h 702"/>
                          <a:gd name="T96" fmla="*/ 4 w 1073"/>
                          <a:gd name="T97" fmla="*/ 0 h 702"/>
                          <a:gd name="T98" fmla="*/ 5 w 1073"/>
                          <a:gd name="T99" fmla="*/ 0 h 702"/>
                          <a:gd name="T100" fmla="*/ 5 w 1073"/>
                          <a:gd name="T101" fmla="*/ 0 h 70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73"/>
                          <a:gd name="T154" fmla="*/ 0 h 702"/>
                          <a:gd name="T155" fmla="*/ 1073 w 1073"/>
                          <a:gd name="T156" fmla="*/ 702 h 70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73" h="702">
                            <a:moveTo>
                              <a:pt x="680" y="5"/>
                            </a:moveTo>
                            <a:lnTo>
                              <a:pt x="713" y="1"/>
                            </a:lnTo>
                            <a:lnTo>
                              <a:pt x="751" y="0"/>
                            </a:lnTo>
                            <a:lnTo>
                              <a:pt x="789" y="1"/>
                            </a:lnTo>
                            <a:lnTo>
                              <a:pt x="835" y="4"/>
                            </a:lnTo>
                            <a:lnTo>
                              <a:pt x="876" y="6"/>
                            </a:lnTo>
                            <a:lnTo>
                              <a:pt x="911" y="8"/>
                            </a:lnTo>
                            <a:lnTo>
                              <a:pt x="947" y="11"/>
                            </a:lnTo>
                            <a:lnTo>
                              <a:pt x="975" y="14"/>
                            </a:lnTo>
                            <a:lnTo>
                              <a:pt x="999" y="20"/>
                            </a:lnTo>
                            <a:lnTo>
                              <a:pt x="1019" y="27"/>
                            </a:lnTo>
                            <a:lnTo>
                              <a:pt x="1035" y="37"/>
                            </a:lnTo>
                            <a:lnTo>
                              <a:pt x="1046" y="46"/>
                            </a:lnTo>
                            <a:lnTo>
                              <a:pt x="1058" y="58"/>
                            </a:lnTo>
                            <a:lnTo>
                              <a:pt x="1065" y="69"/>
                            </a:lnTo>
                            <a:lnTo>
                              <a:pt x="1070" y="87"/>
                            </a:lnTo>
                            <a:lnTo>
                              <a:pt x="1073" y="102"/>
                            </a:lnTo>
                            <a:lnTo>
                              <a:pt x="1072" y="122"/>
                            </a:lnTo>
                            <a:lnTo>
                              <a:pt x="1067" y="142"/>
                            </a:lnTo>
                            <a:lnTo>
                              <a:pt x="1062" y="155"/>
                            </a:lnTo>
                            <a:lnTo>
                              <a:pt x="1054" y="167"/>
                            </a:lnTo>
                            <a:lnTo>
                              <a:pt x="1043" y="175"/>
                            </a:lnTo>
                            <a:lnTo>
                              <a:pt x="1034" y="181"/>
                            </a:lnTo>
                            <a:lnTo>
                              <a:pt x="1024" y="186"/>
                            </a:lnTo>
                            <a:lnTo>
                              <a:pt x="1008" y="188"/>
                            </a:lnTo>
                            <a:lnTo>
                              <a:pt x="985" y="187"/>
                            </a:lnTo>
                            <a:lnTo>
                              <a:pt x="961" y="186"/>
                            </a:lnTo>
                            <a:lnTo>
                              <a:pt x="935" y="188"/>
                            </a:lnTo>
                            <a:lnTo>
                              <a:pt x="913" y="189"/>
                            </a:lnTo>
                            <a:lnTo>
                              <a:pt x="886" y="190"/>
                            </a:lnTo>
                            <a:lnTo>
                              <a:pt x="860" y="190"/>
                            </a:lnTo>
                            <a:lnTo>
                              <a:pt x="832" y="188"/>
                            </a:lnTo>
                            <a:lnTo>
                              <a:pt x="801" y="188"/>
                            </a:lnTo>
                            <a:lnTo>
                              <a:pt x="771" y="186"/>
                            </a:lnTo>
                            <a:lnTo>
                              <a:pt x="745" y="188"/>
                            </a:lnTo>
                            <a:lnTo>
                              <a:pt x="714" y="190"/>
                            </a:lnTo>
                            <a:lnTo>
                              <a:pt x="682" y="192"/>
                            </a:lnTo>
                            <a:lnTo>
                              <a:pt x="655" y="198"/>
                            </a:lnTo>
                            <a:lnTo>
                              <a:pt x="627" y="207"/>
                            </a:lnTo>
                            <a:lnTo>
                              <a:pt x="600" y="216"/>
                            </a:lnTo>
                            <a:lnTo>
                              <a:pt x="570" y="227"/>
                            </a:lnTo>
                            <a:lnTo>
                              <a:pt x="541" y="238"/>
                            </a:lnTo>
                            <a:lnTo>
                              <a:pt x="517" y="248"/>
                            </a:lnTo>
                            <a:lnTo>
                              <a:pt x="489" y="259"/>
                            </a:lnTo>
                            <a:lnTo>
                              <a:pt x="467" y="272"/>
                            </a:lnTo>
                            <a:lnTo>
                              <a:pt x="447" y="283"/>
                            </a:lnTo>
                            <a:lnTo>
                              <a:pt x="426" y="295"/>
                            </a:lnTo>
                            <a:lnTo>
                              <a:pt x="404" y="308"/>
                            </a:lnTo>
                            <a:lnTo>
                              <a:pt x="387" y="324"/>
                            </a:lnTo>
                            <a:lnTo>
                              <a:pt x="366" y="346"/>
                            </a:lnTo>
                            <a:lnTo>
                              <a:pt x="350" y="365"/>
                            </a:lnTo>
                            <a:lnTo>
                              <a:pt x="335" y="381"/>
                            </a:lnTo>
                            <a:lnTo>
                              <a:pt x="319" y="403"/>
                            </a:lnTo>
                            <a:lnTo>
                              <a:pt x="307" y="424"/>
                            </a:lnTo>
                            <a:lnTo>
                              <a:pt x="295" y="448"/>
                            </a:lnTo>
                            <a:lnTo>
                              <a:pt x="283" y="470"/>
                            </a:lnTo>
                            <a:lnTo>
                              <a:pt x="273" y="494"/>
                            </a:lnTo>
                            <a:lnTo>
                              <a:pt x="268" y="517"/>
                            </a:lnTo>
                            <a:lnTo>
                              <a:pt x="262" y="539"/>
                            </a:lnTo>
                            <a:lnTo>
                              <a:pt x="258" y="564"/>
                            </a:lnTo>
                            <a:lnTo>
                              <a:pt x="255" y="587"/>
                            </a:lnTo>
                            <a:lnTo>
                              <a:pt x="252" y="617"/>
                            </a:lnTo>
                            <a:lnTo>
                              <a:pt x="251" y="645"/>
                            </a:lnTo>
                            <a:lnTo>
                              <a:pt x="250" y="672"/>
                            </a:lnTo>
                            <a:lnTo>
                              <a:pt x="248" y="702"/>
                            </a:lnTo>
                            <a:lnTo>
                              <a:pt x="5" y="700"/>
                            </a:lnTo>
                            <a:lnTo>
                              <a:pt x="1" y="675"/>
                            </a:lnTo>
                            <a:lnTo>
                              <a:pt x="0" y="651"/>
                            </a:lnTo>
                            <a:lnTo>
                              <a:pt x="2" y="623"/>
                            </a:lnTo>
                            <a:lnTo>
                              <a:pt x="5" y="589"/>
                            </a:lnTo>
                            <a:lnTo>
                              <a:pt x="8" y="558"/>
                            </a:lnTo>
                            <a:lnTo>
                              <a:pt x="11" y="533"/>
                            </a:lnTo>
                            <a:lnTo>
                              <a:pt x="17" y="509"/>
                            </a:lnTo>
                            <a:lnTo>
                              <a:pt x="23" y="485"/>
                            </a:lnTo>
                            <a:lnTo>
                              <a:pt x="33" y="457"/>
                            </a:lnTo>
                            <a:lnTo>
                              <a:pt x="42" y="430"/>
                            </a:lnTo>
                            <a:lnTo>
                              <a:pt x="51" y="407"/>
                            </a:lnTo>
                            <a:lnTo>
                              <a:pt x="62" y="384"/>
                            </a:lnTo>
                            <a:lnTo>
                              <a:pt x="73" y="360"/>
                            </a:lnTo>
                            <a:lnTo>
                              <a:pt x="86" y="339"/>
                            </a:lnTo>
                            <a:lnTo>
                              <a:pt x="100" y="315"/>
                            </a:lnTo>
                            <a:lnTo>
                              <a:pt x="117" y="290"/>
                            </a:lnTo>
                            <a:lnTo>
                              <a:pt x="134" y="265"/>
                            </a:lnTo>
                            <a:lnTo>
                              <a:pt x="151" y="244"/>
                            </a:lnTo>
                            <a:lnTo>
                              <a:pt x="170" y="219"/>
                            </a:lnTo>
                            <a:lnTo>
                              <a:pt x="190" y="200"/>
                            </a:lnTo>
                            <a:lnTo>
                              <a:pt x="215" y="179"/>
                            </a:lnTo>
                            <a:lnTo>
                              <a:pt x="240" y="159"/>
                            </a:lnTo>
                            <a:lnTo>
                              <a:pt x="266" y="137"/>
                            </a:lnTo>
                            <a:lnTo>
                              <a:pt x="291" y="120"/>
                            </a:lnTo>
                            <a:lnTo>
                              <a:pt x="315" y="103"/>
                            </a:lnTo>
                            <a:lnTo>
                              <a:pt x="338" y="90"/>
                            </a:lnTo>
                            <a:lnTo>
                              <a:pt x="362" y="77"/>
                            </a:lnTo>
                            <a:lnTo>
                              <a:pt x="384" y="64"/>
                            </a:lnTo>
                            <a:lnTo>
                              <a:pt x="410" y="52"/>
                            </a:lnTo>
                            <a:lnTo>
                              <a:pt x="438" y="43"/>
                            </a:lnTo>
                            <a:lnTo>
                              <a:pt x="469" y="36"/>
                            </a:lnTo>
                            <a:lnTo>
                              <a:pt x="501" y="29"/>
                            </a:lnTo>
                            <a:lnTo>
                              <a:pt x="533" y="24"/>
                            </a:lnTo>
                            <a:lnTo>
                              <a:pt x="572" y="19"/>
                            </a:lnTo>
                            <a:lnTo>
                              <a:pt x="611" y="14"/>
                            </a:lnTo>
                            <a:lnTo>
                              <a:pt x="645" y="9"/>
                            </a:lnTo>
                            <a:lnTo>
                              <a:pt x="680" y="5"/>
                            </a:lnTo>
                            <a:close/>
                          </a:path>
                        </a:pathLst>
                      </a:custGeom>
                      <a:solidFill>
                        <a:srgbClr val="800080"/>
                      </a:solidFill>
                      <a:ln w="9525">
                        <a:noFill/>
                        <a:round/>
                        <a:headEnd/>
                        <a:tailEnd/>
                      </a:ln>
                    </p:spPr>
                    <p:txBody>
                      <a:bodyPr/>
                      <a:lstStyle/>
                      <a:p>
                        <a:endParaRPr lang="cs-CZ"/>
                      </a:p>
                    </p:txBody>
                  </p:sp>
                  <p:grpSp>
                    <p:nvGrpSpPr>
                      <p:cNvPr id="1146" name="Group 137"/>
                      <p:cNvGrpSpPr>
                        <a:grpSpLocks/>
                      </p:cNvGrpSpPr>
                      <p:nvPr/>
                    </p:nvGrpSpPr>
                    <p:grpSpPr bwMode="auto">
                      <a:xfrm>
                        <a:off x="2089" y="1587"/>
                        <a:ext cx="198" cy="131"/>
                        <a:chOff x="2089" y="1587"/>
                        <a:chExt cx="198" cy="131"/>
                      </a:xfrm>
                    </p:grpSpPr>
                    <p:grpSp>
                      <p:nvGrpSpPr>
                        <p:cNvPr id="1150" name="Group 138"/>
                        <p:cNvGrpSpPr>
                          <a:grpSpLocks/>
                        </p:cNvGrpSpPr>
                        <p:nvPr/>
                      </p:nvGrpSpPr>
                      <p:grpSpPr bwMode="auto">
                        <a:xfrm>
                          <a:off x="2110" y="1599"/>
                          <a:ext cx="177" cy="119"/>
                          <a:chOff x="2110" y="1599"/>
                          <a:chExt cx="177" cy="119"/>
                        </a:xfrm>
                      </p:grpSpPr>
                      <p:sp>
                        <p:nvSpPr>
                          <p:cNvPr id="1252" name="Freeform 139"/>
                          <p:cNvSpPr>
                            <a:spLocks/>
                          </p:cNvSpPr>
                          <p:nvPr/>
                        </p:nvSpPr>
                        <p:spPr bwMode="auto">
                          <a:xfrm>
                            <a:off x="2110" y="1599"/>
                            <a:ext cx="177" cy="111"/>
                          </a:xfrm>
                          <a:custGeom>
                            <a:avLst/>
                            <a:gdLst>
                              <a:gd name="T0" fmla="*/ 4 w 883"/>
                              <a:gd name="T1" fmla="*/ 0 h 559"/>
                              <a:gd name="T2" fmla="*/ 4 w 883"/>
                              <a:gd name="T3" fmla="*/ 0 h 559"/>
                              <a:gd name="T4" fmla="*/ 5 w 883"/>
                              <a:gd name="T5" fmla="*/ 0 h 559"/>
                              <a:gd name="T6" fmla="*/ 5 w 883"/>
                              <a:gd name="T7" fmla="*/ 0 h 559"/>
                              <a:gd name="T8" fmla="*/ 6 w 883"/>
                              <a:gd name="T9" fmla="*/ 0 h 559"/>
                              <a:gd name="T10" fmla="*/ 6 w 883"/>
                              <a:gd name="T11" fmla="*/ 0 h 559"/>
                              <a:gd name="T12" fmla="*/ 7 w 883"/>
                              <a:gd name="T13" fmla="*/ 0 h 559"/>
                              <a:gd name="T14" fmla="*/ 7 w 883"/>
                              <a:gd name="T15" fmla="*/ 0 h 559"/>
                              <a:gd name="T16" fmla="*/ 7 w 883"/>
                              <a:gd name="T17" fmla="*/ 0 h 559"/>
                              <a:gd name="T18" fmla="*/ 7 w 883"/>
                              <a:gd name="T19" fmla="*/ 0 h 559"/>
                              <a:gd name="T20" fmla="*/ 6 w 883"/>
                              <a:gd name="T21" fmla="*/ 0 h 559"/>
                              <a:gd name="T22" fmla="*/ 6 w 883"/>
                              <a:gd name="T23" fmla="*/ 0 h 559"/>
                              <a:gd name="T24" fmla="*/ 6 w 883"/>
                              <a:gd name="T25" fmla="*/ 0 h 559"/>
                              <a:gd name="T26" fmla="*/ 5 w 883"/>
                              <a:gd name="T27" fmla="*/ 0 h 559"/>
                              <a:gd name="T28" fmla="*/ 5 w 883"/>
                              <a:gd name="T29" fmla="*/ 0 h 559"/>
                              <a:gd name="T30" fmla="*/ 4 w 883"/>
                              <a:gd name="T31" fmla="*/ 0 h 559"/>
                              <a:gd name="T32" fmla="*/ 4 w 883"/>
                              <a:gd name="T33" fmla="*/ 0 h 559"/>
                              <a:gd name="T34" fmla="*/ 3 w 883"/>
                              <a:gd name="T35" fmla="*/ 1 h 559"/>
                              <a:gd name="T36" fmla="*/ 3 w 883"/>
                              <a:gd name="T37" fmla="*/ 1 h 559"/>
                              <a:gd name="T38" fmla="*/ 2 w 883"/>
                              <a:gd name="T39" fmla="*/ 1 h 559"/>
                              <a:gd name="T40" fmla="*/ 2 w 883"/>
                              <a:gd name="T41" fmla="*/ 1 h 559"/>
                              <a:gd name="T42" fmla="*/ 2 w 883"/>
                              <a:gd name="T43" fmla="*/ 1 h 559"/>
                              <a:gd name="T44" fmla="*/ 1 w 883"/>
                              <a:gd name="T45" fmla="*/ 1 h 559"/>
                              <a:gd name="T46" fmla="*/ 1 w 883"/>
                              <a:gd name="T47" fmla="*/ 2 h 559"/>
                              <a:gd name="T48" fmla="*/ 1 w 883"/>
                              <a:gd name="T49" fmla="*/ 2 h 559"/>
                              <a:gd name="T50" fmla="*/ 1 w 883"/>
                              <a:gd name="T51" fmla="*/ 2 h 559"/>
                              <a:gd name="T52" fmla="*/ 0 w 883"/>
                              <a:gd name="T53" fmla="*/ 3 h 559"/>
                              <a:gd name="T54" fmla="*/ 0 w 883"/>
                              <a:gd name="T55" fmla="*/ 3 h 559"/>
                              <a:gd name="T56" fmla="*/ 0 w 883"/>
                              <a:gd name="T57" fmla="*/ 3 h 559"/>
                              <a:gd name="T58" fmla="*/ 0 w 883"/>
                              <a:gd name="T59" fmla="*/ 4 h 559"/>
                              <a:gd name="T60" fmla="*/ 0 w 883"/>
                              <a:gd name="T61" fmla="*/ 4 h 559"/>
                              <a:gd name="T62" fmla="*/ 0 w 883"/>
                              <a:gd name="T63" fmla="*/ 4 h 559"/>
                              <a:gd name="T64" fmla="*/ 0 w 883"/>
                              <a:gd name="T65" fmla="*/ 4 h 559"/>
                              <a:gd name="T66" fmla="*/ 0 w 883"/>
                              <a:gd name="T67" fmla="*/ 3 h 559"/>
                              <a:gd name="T68" fmla="*/ 0 w 883"/>
                              <a:gd name="T69" fmla="*/ 3 h 559"/>
                              <a:gd name="T70" fmla="*/ 0 w 883"/>
                              <a:gd name="T71" fmla="*/ 2 h 559"/>
                              <a:gd name="T72" fmla="*/ 0 w 883"/>
                              <a:gd name="T73" fmla="*/ 2 h 559"/>
                              <a:gd name="T74" fmla="*/ 1 w 883"/>
                              <a:gd name="T75" fmla="*/ 2 h 559"/>
                              <a:gd name="T76" fmla="*/ 1 w 883"/>
                              <a:gd name="T77" fmla="*/ 1 h 559"/>
                              <a:gd name="T78" fmla="*/ 1 w 883"/>
                              <a:gd name="T79" fmla="*/ 1 h 559"/>
                              <a:gd name="T80" fmla="*/ 2 w 883"/>
                              <a:gd name="T81" fmla="*/ 1 h 559"/>
                              <a:gd name="T82" fmla="*/ 2 w 883"/>
                              <a:gd name="T83" fmla="*/ 1 h 559"/>
                              <a:gd name="T84" fmla="*/ 3 w 883"/>
                              <a:gd name="T85" fmla="*/ 0 h 559"/>
                              <a:gd name="T86" fmla="*/ 3 w 883"/>
                              <a:gd name="T87" fmla="*/ 0 h 559"/>
                              <a:gd name="T88" fmla="*/ 4 w 883"/>
                              <a:gd name="T89" fmla="*/ 0 h 5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83"/>
                              <a:gd name="T136" fmla="*/ 0 h 559"/>
                              <a:gd name="T137" fmla="*/ 883 w 883"/>
                              <a:gd name="T138" fmla="*/ 559 h 5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83" h="559">
                                <a:moveTo>
                                  <a:pt x="450" y="11"/>
                                </a:moveTo>
                                <a:lnTo>
                                  <a:pt x="463" y="8"/>
                                </a:lnTo>
                                <a:lnTo>
                                  <a:pt x="490" y="5"/>
                                </a:lnTo>
                                <a:lnTo>
                                  <a:pt x="522" y="3"/>
                                </a:lnTo>
                                <a:lnTo>
                                  <a:pt x="552" y="1"/>
                                </a:lnTo>
                                <a:lnTo>
                                  <a:pt x="580" y="2"/>
                                </a:lnTo>
                                <a:lnTo>
                                  <a:pt x="610" y="3"/>
                                </a:lnTo>
                                <a:lnTo>
                                  <a:pt x="641" y="4"/>
                                </a:lnTo>
                                <a:lnTo>
                                  <a:pt x="669" y="6"/>
                                </a:lnTo>
                                <a:lnTo>
                                  <a:pt x="699" y="4"/>
                                </a:lnTo>
                                <a:lnTo>
                                  <a:pt x="727" y="3"/>
                                </a:lnTo>
                                <a:lnTo>
                                  <a:pt x="760" y="1"/>
                                </a:lnTo>
                                <a:lnTo>
                                  <a:pt x="791" y="0"/>
                                </a:lnTo>
                                <a:lnTo>
                                  <a:pt x="816" y="1"/>
                                </a:lnTo>
                                <a:lnTo>
                                  <a:pt x="840" y="2"/>
                                </a:lnTo>
                                <a:lnTo>
                                  <a:pt x="866" y="3"/>
                                </a:lnTo>
                                <a:lnTo>
                                  <a:pt x="883" y="6"/>
                                </a:lnTo>
                                <a:lnTo>
                                  <a:pt x="881" y="20"/>
                                </a:lnTo>
                                <a:lnTo>
                                  <a:pt x="878" y="32"/>
                                </a:lnTo>
                                <a:lnTo>
                                  <a:pt x="875" y="43"/>
                                </a:lnTo>
                                <a:lnTo>
                                  <a:pt x="811" y="44"/>
                                </a:lnTo>
                                <a:lnTo>
                                  <a:pt x="795" y="46"/>
                                </a:lnTo>
                                <a:lnTo>
                                  <a:pt x="773" y="45"/>
                                </a:lnTo>
                                <a:lnTo>
                                  <a:pt x="748" y="44"/>
                                </a:lnTo>
                                <a:lnTo>
                                  <a:pt x="723" y="46"/>
                                </a:lnTo>
                                <a:lnTo>
                                  <a:pt x="700" y="48"/>
                                </a:lnTo>
                                <a:lnTo>
                                  <a:pt x="673" y="49"/>
                                </a:lnTo>
                                <a:lnTo>
                                  <a:pt x="649" y="49"/>
                                </a:lnTo>
                                <a:lnTo>
                                  <a:pt x="620" y="46"/>
                                </a:lnTo>
                                <a:lnTo>
                                  <a:pt x="589" y="46"/>
                                </a:lnTo>
                                <a:lnTo>
                                  <a:pt x="560" y="44"/>
                                </a:lnTo>
                                <a:lnTo>
                                  <a:pt x="532" y="46"/>
                                </a:lnTo>
                                <a:lnTo>
                                  <a:pt x="502" y="49"/>
                                </a:lnTo>
                                <a:lnTo>
                                  <a:pt x="470" y="51"/>
                                </a:lnTo>
                                <a:lnTo>
                                  <a:pt x="442" y="57"/>
                                </a:lnTo>
                                <a:lnTo>
                                  <a:pt x="415" y="66"/>
                                </a:lnTo>
                                <a:lnTo>
                                  <a:pt x="387" y="75"/>
                                </a:lnTo>
                                <a:lnTo>
                                  <a:pt x="357" y="86"/>
                                </a:lnTo>
                                <a:lnTo>
                                  <a:pt x="329" y="96"/>
                                </a:lnTo>
                                <a:lnTo>
                                  <a:pt x="304" y="106"/>
                                </a:lnTo>
                                <a:lnTo>
                                  <a:pt x="277" y="117"/>
                                </a:lnTo>
                                <a:lnTo>
                                  <a:pt x="255" y="130"/>
                                </a:lnTo>
                                <a:lnTo>
                                  <a:pt x="235" y="140"/>
                                </a:lnTo>
                                <a:lnTo>
                                  <a:pt x="214" y="152"/>
                                </a:lnTo>
                                <a:lnTo>
                                  <a:pt x="193" y="165"/>
                                </a:lnTo>
                                <a:lnTo>
                                  <a:pt x="175" y="181"/>
                                </a:lnTo>
                                <a:lnTo>
                                  <a:pt x="155" y="203"/>
                                </a:lnTo>
                                <a:lnTo>
                                  <a:pt x="139" y="222"/>
                                </a:lnTo>
                                <a:lnTo>
                                  <a:pt x="123" y="238"/>
                                </a:lnTo>
                                <a:lnTo>
                                  <a:pt x="108" y="260"/>
                                </a:lnTo>
                                <a:lnTo>
                                  <a:pt x="96" y="281"/>
                                </a:lnTo>
                                <a:lnTo>
                                  <a:pt x="83" y="305"/>
                                </a:lnTo>
                                <a:lnTo>
                                  <a:pt x="71" y="328"/>
                                </a:lnTo>
                                <a:lnTo>
                                  <a:pt x="62" y="351"/>
                                </a:lnTo>
                                <a:lnTo>
                                  <a:pt x="56" y="375"/>
                                </a:lnTo>
                                <a:lnTo>
                                  <a:pt x="50" y="398"/>
                                </a:lnTo>
                                <a:lnTo>
                                  <a:pt x="45" y="421"/>
                                </a:lnTo>
                                <a:lnTo>
                                  <a:pt x="42" y="444"/>
                                </a:lnTo>
                                <a:lnTo>
                                  <a:pt x="39" y="474"/>
                                </a:lnTo>
                                <a:lnTo>
                                  <a:pt x="38" y="502"/>
                                </a:lnTo>
                                <a:lnTo>
                                  <a:pt x="37" y="529"/>
                                </a:lnTo>
                                <a:lnTo>
                                  <a:pt x="35" y="559"/>
                                </a:lnTo>
                                <a:lnTo>
                                  <a:pt x="8" y="553"/>
                                </a:lnTo>
                                <a:lnTo>
                                  <a:pt x="5" y="525"/>
                                </a:lnTo>
                                <a:lnTo>
                                  <a:pt x="3" y="501"/>
                                </a:lnTo>
                                <a:lnTo>
                                  <a:pt x="0" y="475"/>
                                </a:lnTo>
                                <a:lnTo>
                                  <a:pt x="1" y="444"/>
                                </a:lnTo>
                                <a:lnTo>
                                  <a:pt x="4" y="415"/>
                                </a:lnTo>
                                <a:lnTo>
                                  <a:pt x="10" y="380"/>
                                </a:lnTo>
                                <a:lnTo>
                                  <a:pt x="15" y="355"/>
                                </a:lnTo>
                                <a:lnTo>
                                  <a:pt x="23" y="329"/>
                                </a:lnTo>
                                <a:lnTo>
                                  <a:pt x="31" y="305"/>
                                </a:lnTo>
                                <a:lnTo>
                                  <a:pt x="41" y="283"/>
                                </a:lnTo>
                                <a:lnTo>
                                  <a:pt x="54" y="262"/>
                                </a:lnTo>
                                <a:lnTo>
                                  <a:pt x="68" y="238"/>
                                </a:lnTo>
                                <a:lnTo>
                                  <a:pt x="85" y="215"/>
                                </a:lnTo>
                                <a:lnTo>
                                  <a:pt x="103" y="193"/>
                                </a:lnTo>
                                <a:lnTo>
                                  <a:pt x="122" y="173"/>
                                </a:lnTo>
                                <a:lnTo>
                                  <a:pt x="142" y="151"/>
                                </a:lnTo>
                                <a:lnTo>
                                  <a:pt x="163" y="132"/>
                                </a:lnTo>
                                <a:lnTo>
                                  <a:pt x="186" y="114"/>
                                </a:lnTo>
                                <a:lnTo>
                                  <a:pt x="211" y="99"/>
                                </a:lnTo>
                                <a:lnTo>
                                  <a:pt x="239" y="85"/>
                                </a:lnTo>
                                <a:lnTo>
                                  <a:pt x="270" y="69"/>
                                </a:lnTo>
                                <a:lnTo>
                                  <a:pt x="300" y="59"/>
                                </a:lnTo>
                                <a:lnTo>
                                  <a:pt x="332" y="46"/>
                                </a:lnTo>
                                <a:lnTo>
                                  <a:pt x="367" y="34"/>
                                </a:lnTo>
                                <a:lnTo>
                                  <a:pt x="396" y="24"/>
                                </a:lnTo>
                                <a:lnTo>
                                  <a:pt x="426" y="16"/>
                                </a:lnTo>
                                <a:lnTo>
                                  <a:pt x="450" y="11"/>
                                </a:lnTo>
                                <a:close/>
                              </a:path>
                            </a:pathLst>
                          </a:custGeom>
                          <a:solidFill>
                            <a:srgbClr val="C000C0"/>
                          </a:solidFill>
                          <a:ln w="9525">
                            <a:noFill/>
                            <a:round/>
                            <a:headEnd/>
                            <a:tailEnd/>
                          </a:ln>
                        </p:spPr>
                        <p:txBody>
                          <a:bodyPr/>
                          <a:lstStyle/>
                          <a:p>
                            <a:endParaRPr lang="cs-CZ"/>
                          </a:p>
                        </p:txBody>
                      </p:sp>
                      <p:sp>
                        <p:nvSpPr>
                          <p:cNvPr id="1253" name="Freeform 140"/>
                          <p:cNvSpPr>
                            <a:spLocks/>
                          </p:cNvSpPr>
                          <p:nvPr/>
                        </p:nvSpPr>
                        <p:spPr bwMode="auto">
                          <a:xfrm>
                            <a:off x="2115" y="1606"/>
                            <a:ext cx="170" cy="112"/>
                          </a:xfrm>
                          <a:custGeom>
                            <a:avLst/>
                            <a:gdLst>
                              <a:gd name="T0" fmla="*/ 4 w 854"/>
                              <a:gd name="T1" fmla="*/ 0 h 560"/>
                              <a:gd name="T2" fmla="*/ 4 w 854"/>
                              <a:gd name="T3" fmla="*/ 0 h 560"/>
                              <a:gd name="T4" fmla="*/ 5 w 854"/>
                              <a:gd name="T5" fmla="*/ 0 h 560"/>
                              <a:gd name="T6" fmla="*/ 5 w 854"/>
                              <a:gd name="T7" fmla="*/ 0 h 560"/>
                              <a:gd name="T8" fmla="*/ 6 w 854"/>
                              <a:gd name="T9" fmla="*/ 0 h 560"/>
                              <a:gd name="T10" fmla="*/ 6 w 854"/>
                              <a:gd name="T11" fmla="*/ 0 h 560"/>
                              <a:gd name="T12" fmla="*/ 6 w 854"/>
                              <a:gd name="T13" fmla="*/ 0 h 560"/>
                              <a:gd name="T14" fmla="*/ 7 w 854"/>
                              <a:gd name="T15" fmla="*/ 0 h 560"/>
                              <a:gd name="T16" fmla="*/ 7 w 854"/>
                              <a:gd name="T17" fmla="*/ 0 h 560"/>
                              <a:gd name="T18" fmla="*/ 6 w 854"/>
                              <a:gd name="T19" fmla="*/ 0 h 560"/>
                              <a:gd name="T20" fmla="*/ 6 w 854"/>
                              <a:gd name="T21" fmla="*/ 0 h 560"/>
                              <a:gd name="T22" fmla="*/ 6 w 854"/>
                              <a:gd name="T23" fmla="*/ 0 h 560"/>
                              <a:gd name="T24" fmla="*/ 6 w 854"/>
                              <a:gd name="T25" fmla="*/ 0 h 560"/>
                              <a:gd name="T26" fmla="*/ 5 w 854"/>
                              <a:gd name="T27" fmla="*/ 0 h 560"/>
                              <a:gd name="T28" fmla="*/ 5 w 854"/>
                              <a:gd name="T29" fmla="*/ 0 h 560"/>
                              <a:gd name="T30" fmla="*/ 4 w 854"/>
                              <a:gd name="T31" fmla="*/ 0 h 560"/>
                              <a:gd name="T32" fmla="*/ 4 w 854"/>
                              <a:gd name="T33" fmla="*/ 0 h 560"/>
                              <a:gd name="T34" fmla="*/ 3 w 854"/>
                              <a:gd name="T35" fmla="*/ 1 h 560"/>
                              <a:gd name="T36" fmla="*/ 3 w 854"/>
                              <a:gd name="T37" fmla="*/ 1 h 560"/>
                              <a:gd name="T38" fmla="*/ 2 w 854"/>
                              <a:gd name="T39" fmla="*/ 1 h 560"/>
                              <a:gd name="T40" fmla="*/ 2 w 854"/>
                              <a:gd name="T41" fmla="*/ 1 h 560"/>
                              <a:gd name="T42" fmla="*/ 2 w 854"/>
                              <a:gd name="T43" fmla="*/ 1 h 560"/>
                              <a:gd name="T44" fmla="*/ 1 w 854"/>
                              <a:gd name="T45" fmla="*/ 1 h 560"/>
                              <a:gd name="T46" fmla="*/ 1 w 854"/>
                              <a:gd name="T47" fmla="*/ 2 h 560"/>
                              <a:gd name="T48" fmla="*/ 1 w 854"/>
                              <a:gd name="T49" fmla="*/ 2 h 560"/>
                              <a:gd name="T50" fmla="*/ 1 w 854"/>
                              <a:gd name="T51" fmla="*/ 2 h 560"/>
                              <a:gd name="T52" fmla="*/ 0 w 854"/>
                              <a:gd name="T53" fmla="*/ 3 h 560"/>
                              <a:gd name="T54" fmla="*/ 0 w 854"/>
                              <a:gd name="T55" fmla="*/ 3 h 560"/>
                              <a:gd name="T56" fmla="*/ 0 w 854"/>
                              <a:gd name="T57" fmla="*/ 4 h 560"/>
                              <a:gd name="T58" fmla="*/ 0 w 854"/>
                              <a:gd name="T59" fmla="*/ 4 h 560"/>
                              <a:gd name="T60" fmla="*/ 0 w 854"/>
                              <a:gd name="T61" fmla="*/ 4 h 560"/>
                              <a:gd name="T62" fmla="*/ 0 w 854"/>
                              <a:gd name="T63" fmla="*/ 4 h 560"/>
                              <a:gd name="T64" fmla="*/ 0 w 854"/>
                              <a:gd name="T65" fmla="*/ 4 h 560"/>
                              <a:gd name="T66" fmla="*/ 0 w 854"/>
                              <a:gd name="T67" fmla="*/ 3 h 560"/>
                              <a:gd name="T68" fmla="*/ 0 w 854"/>
                              <a:gd name="T69" fmla="*/ 3 h 560"/>
                              <a:gd name="T70" fmla="*/ 0 w 854"/>
                              <a:gd name="T71" fmla="*/ 2 h 560"/>
                              <a:gd name="T72" fmla="*/ 0 w 854"/>
                              <a:gd name="T73" fmla="*/ 2 h 560"/>
                              <a:gd name="T74" fmla="*/ 1 w 854"/>
                              <a:gd name="T75" fmla="*/ 2 h 560"/>
                              <a:gd name="T76" fmla="*/ 1 w 854"/>
                              <a:gd name="T77" fmla="*/ 1 h 560"/>
                              <a:gd name="T78" fmla="*/ 1 w 854"/>
                              <a:gd name="T79" fmla="*/ 1 h 560"/>
                              <a:gd name="T80" fmla="*/ 2 w 854"/>
                              <a:gd name="T81" fmla="*/ 1 h 560"/>
                              <a:gd name="T82" fmla="*/ 2 w 854"/>
                              <a:gd name="T83" fmla="*/ 1 h 560"/>
                              <a:gd name="T84" fmla="*/ 3 w 854"/>
                              <a:gd name="T85" fmla="*/ 0 h 560"/>
                              <a:gd name="T86" fmla="*/ 3 w 854"/>
                              <a:gd name="T87" fmla="*/ 0 h 560"/>
                              <a:gd name="T88" fmla="*/ 4 w 854"/>
                              <a:gd name="T89" fmla="*/ 0 h 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4"/>
                              <a:gd name="T136" fmla="*/ 0 h 560"/>
                              <a:gd name="T137" fmla="*/ 854 w 854"/>
                              <a:gd name="T138" fmla="*/ 560 h 5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4" h="560">
                                <a:moveTo>
                                  <a:pt x="450" y="12"/>
                                </a:moveTo>
                                <a:lnTo>
                                  <a:pt x="462" y="8"/>
                                </a:lnTo>
                                <a:lnTo>
                                  <a:pt x="490" y="6"/>
                                </a:lnTo>
                                <a:lnTo>
                                  <a:pt x="522" y="4"/>
                                </a:lnTo>
                                <a:lnTo>
                                  <a:pt x="550" y="2"/>
                                </a:lnTo>
                                <a:lnTo>
                                  <a:pt x="580" y="3"/>
                                </a:lnTo>
                                <a:lnTo>
                                  <a:pt x="610" y="4"/>
                                </a:lnTo>
                                <a:lnTo>
                                  <a:pt x="640" y="5"/>
                                </a:lnTo>
                                <a:lnTo>
                                  <a:pt x="669" y="7"/>
                                </a:lnTo>
                                <a:lnTo>
                                  <a:pt x="698" y="5"/>
                                </a:lnTo>
                                <a:lnTo>
                                  <a:pt x="726" y="4"/>
                                </a:lnTo>
                                <a:lnTo>
                                  <a:pt x="760" y="2"/>
                                </a:lnTo>
                                <a:lnTo>
                                  <a:pt x="791" y="1"/>
                                </a:lnTo>
                                <a:lnTo>
                                  <a:pt x="815" y="2"/>
                                </a:lnTo>
                                <a:lnTo>
                                  <a:pt x="840" y="3"/>
                                </a:lnTo>
                                <a:lnTo>
                                  <a:pt x="854" y="0"/>
                                </a:lnTo>
                                <a:lnTo>
                                  <a:pt x="849" y="13"/>
                                </a:lnTo>
                                <a:lnTo>
                                  <a:pt x="841" y="25"/>
                                </a:lnTo>
                                <a:lnTo>
                                  <a:pt x="830" y="34"/>
                                </a:lnTo>
                                <a:lnTo>
                                  <a:pt x="821" y="40"/>
                                </a:lnTo>
                                <a:lnTo>
                                  <a:pt x="811" y="45"/>
                                </a:lnTo>
                                <a:lnTo>
                                  <a:pt x="795" y="47"/>
                                </a:lnTo>
                                <a:lnTo>
                                  <a:pt x="772" y="46"/>
                                </a:lnTo>
                                <a:lnTo>
                                  <a:pt x="748" y="45"/>
                                </a:lnTo>
                                <a:lnTo>
                                  <a:pt x="722" y="47"/>
                                </a:lnTo>
                                <a:lnTo>
                                  <a:pt x="700" y="48"/>
                                </a:lnTo>
                                <a:lnTo>
                                  <a:pt x="673" y="50"/>
                                </a:lnTo>
                                <a:lnTo>
                                  <a:pt x="647" y="50"/>
                                </a:lnTo>
                                <a:lnTo>
                                  <a:pt x="620" y="47"/>
                                </a:lnTo>
                                <a:lnTo>
                                  <a:pt x="588" y="47"/>
                                </a:lnTo>
                                <a:lnTo>
                                  <a:pt x="558" y="45"/>
                                </a:lnTo>
                                <a:lnTo>
                                  <a:pt x="532" y="47"/>
                                </a:lnTo>
                                <a:lnTo>
                                  <a:pt x="501" y="50"/>
                                </a:lnTo>
                                <a:lnTo>
                                  <a:pt x="469" y="51"/>
                                </a:lnTo>
                                <a:lnTo>
                                  <a:pt x="442" y="57"/>
                                </a:lnTo>
                                <a:lnTo>
                                  <a:pt x="414" y="66"/>
                                </a:lnTo>
                                <a:lnTo>
                                  <a:pt x="387" y="75"/>
                                </a:lnTo>
                                <a:lnTo>
                                  <a:pt x="357" y="86"/>
                                </a:lnTo>
                                <a:lnTo>
                                  <a:pt x="328" y="97"/>
                                </a:lnTo>
                                <a:lnTo>
                                  <a:pt x="304" y="107"/>
                                </a:lnTo>
                                <a:lnTo>
                                  <a:pt x="276" y="118"/>
                                </a:lnTo>
                                <a:lnTo>
                                  <a:pt x="254" y="131"/>
                                </a:lnTo>
                                <a:lnTo>
                                  <a:pt x="234" y="141"/>
                                </a:lnTo>
                                <a:lnTo>
                                  <a:pt x="214" y="153"/>
                                </a:lnTo>
                                <a:lnTo>
                                  <a:pt x="192" y="166"/>
                                </a:lnTo>
                                <a:lnTo>
                                  <a:pt x="175" y="182"/>
                                </a:lnTo>
                                <a:lnTo>
                                  <a:pt x="154" y="204"/>
                                </a:lnTo>
                                <a:lnTo>
                                  <a:pt x="138" y="223"/>
                                </a:lnTo>
                                <a:lnTo>
                                  <a:pt x="123" y="239"/>
                                </a:lnTo>
                                <a:lnTo>
                                  <a:pt x="107" y="261"/>
                                </a:lnTo>
                                <a:lnTo>
                                  <a:pt x="95" y="282"/>
                                </a:lnTo>
                                <a:lnTo>
                                  <a:pt x="83" y="306"/>
                                </a:lnTo>
                                <a:lnTo>
                                  <a:pt x="71" y="328"/>
                                </a:lnTo>
                                <a:lnTo>
                                  <a:pt x="61" y="352"/>
                                </a:lnTo>
                                <a:lnTo>
                                  <a:pt x="55" y="375"/>
                                </a:lnTo>
                                <a:lnTo>
                                  <a:pt x="49" y="398"/>
                                </a:lnTo>
                                <a:lnTo>
                                  <a:pt x="45" y="422"/>
                                </a:lnTo>
                                <a:lnTo>
                                  <a:pt x="42" y="445"/>
                                </a:lnTo>
                                <a:lnTo>
                                  <a:pt x="39" y="475"/>
                                </a:lnTo>
                                <a:lnTo>
                                  <a:pt x="38" y="503"/>
                                </a:lnTo>
                                <a:lnTo>
                                  <a:pt x="37" y="530"/>
                                </a:lnTo>
                                <a:lnTo>
                                  <a:pt x="35" y="560"/>
                                </a:lnTo>
                                <a:lnTo>
                                  <a:pt x="7" y="554"/>
                                </a:lnTo>
                                <a:lnTo>
                                  <a:pt x="4" y="526"/>
                                </a:lnTo>
                                <a:lnTo>
                                  <a:pt x="2" y="502"/>
                                </a:lnTo>
                                <a:lnTo>
                                  <a:pt x="0" y="476"/>
                                </a:lnTo>
                                <a:lnTo>
                                  <a:pt x="1" y="445"/>
                                </a:lnTo>
                                <a:lnTo>
                                  <a:pt x="3" y="416"/>
                                </a:lnTo>
                                <a:lnTo>
                                  <a:pt x="9" y="380"/>
                                </a:lnTo>
                                <a:lnTo>
                                  <a:pt x="14" y="356"/>
                                </a:lnTo>
                                <a:lnTo>
                                  <a:pt x="22" y="330"/>
                                </a:lnTo>
                                <a:lnTo>
                                  <a:pt x="31" y="306"/>
                                </a:lnTo>
                                <a:lnTo>
                                  <a:pt x="41" y="284"/>
                                </a:lnTo>
                                <a:lnTo>
                                  <a:pt x="53" y="263"/>
                                </a:lnTo>
                                <a:lnTo>
                                  <a:pt x="67" y="239"/>
                                </a:lnTo>
                                <a:lnTo>
                                  <a:pt x="85" y="216"/>
                                </a:lnTo>
                                <a:lnTo>
                                  <a:pt x="102" y="194"/>
                                </a:lnTo>
                                <a:lnTo>
                                  <a:pt x="122" y="174"/>
                                </a:lnTo>
                                <a:lnTo>
                                  <a:pt x="141" y="152"/>
                                </a:lnTo>
                                <a:lnTo>
                                  <a:pt x="163" y="133"/>
                                </a:lnTo>
                                <a:lnTo>
                                  <a:pt x="185" y="115"/>
                                </a:lnTo>
                                <a:lnTo>
                                  <a:pt x="211" y="100"/>
                                </a:lnTo>
                                <a:lnTo>
                                  <a:pt x="237" y="85"/>
                                </a:lnTo>
                                <a:lnTo>
                                  <a:pt x="270" y="69"/>
                                </a:lnTo>
                                <a:lnTo>
                                  <a:pt x="300" y="59"/>
                                </a:lnTo>
                                <a:lnTo>
                                  <a:pt x="331" y="47"/>
                                </a:lnTo>
                                <a:lnTo>
                                  <a:pt x="366" y="35"/>
                                </a:lnTo>
                                <a:lnTo>
                                  <a:pt x="396" y="25"/>
                                </a:lnTo>
                                <a:lnTo>
                                  <a:pt x="425" y="17"/>
                                </a:lnTo>
                                <a:lnTo>
                                  <a:pt x="450" y="12"/>
                                </a:lnTo>
                                <a:close/>
                              </a:path>
                            </a:pathLst>
                          </a:custGeom>
                          <a:solidFill>
                            <a:srgbClr val="600060"/>
                          </a:solidFill>
                          <a:ln w="9525">
                            <a:noFill/>
                            <a:round/>
                            <a:headEnd/>
                            <a:tailEnd/>
                          </a:ln>
                        </p:spPr>
                        <p:txBody>
                          <a:bodyPr/>
                          <a:lstStyle/>
                          <a:p>
                            <a:endParaRPr lang="cs-CZ"/>
                          </a:p>
                        </p:txBody>
                      </p:sp>
                    </p:grpSp>
                    <p:sp>
                      <p:nvSpPr>
                        <p:cNvPr id="1251" name="Freeform 141"/>
                        <p:cNvSpPr>
                          <a:spLocks/>
                        </p:cNvSpPr>
                        <p:nvPr/>
                      </p:nvSpPr>
                      <p:spPr bwMode="auto">
                        <a:xfrm>
                          <a:off x="2089" y="1587"/>
                          <a:ext cx="180" cy="109"/>
                        </a:xfrm>
                        <a:custGeom>
                          <a:avLst/>
                          <a:gdLst>
                            <a:gd name="T0" fmla="*/ 7 w 901"/>
                            <a:gd name="T1" fmla="*/ 0 h 544"/>
                            <a:gd name="T2" fmla="*/ 7 w 901"/>
                            <a:gd name="T3" fmla="*/ 0 h 544"/>
                            <a:gd name="T4" fmla="*/ 7 w 901"/>
                            <a:gd name="T5" fmla="*/ 0 h 544"/>
                            <a:gd name="T6" fmla="*/ 6 w 901"/>
                            <a:gd name="T7" fmla="*/ 0 h 544"/>
                            <a:gd name="T8" fmla="*/ 6 w 901"/>
                            <a:gd name="T9" fmla="*/ 0 h 544"/>
                            <a:gd name="T10" fmla="*/ 6 w 901"/>
                            <a:gd name="T11" fmla="*/ 0 h 544"/>
                            <a:gd name="T12" fmla="*/ 5 w 901"/>
                            <a:gd name="T13" fmla="*/ 0 h 544"/>
                            <a:gd name="T14" fmla="*/ 5 w 901"/>
                            <a:gd name="T15" fmla="*/ 0 h 544"/>
                            <a:gd name="T16" fmla="*/ 5 w 901"/>
                            <a:gd name="T17" fmla="*/ 0 h 544"/>
                            <a:gd name="T18" fmla="*/ 4 w 901"/>
                            <a:gd name="T19" fmla="*/ 0 h 544"/>
                            <a:gd name="T20" fmla="*/ 4 w 901"/>
                            <a:gd name="T21" fmla="*/ 0 h 544"/>
                            <a:gd name="T22" fmla="*/ 4 w 901"/>
                            <a:gd name="T23" fmla="*/ 0 h 544"/>
                            <a:gd name="T24" fmla="*/ 3 w 901"/>
                            <a:gd name="T25" fmla="*/ 0 h 544"/>
                            <a:gd name="T26" fmla="*/ 3 w 901"/>
                            <a:gd name="T27" fmla="*/ 0 h 544"/>
                            <a:gd name="T28" fmla="*/ 3 w 901"/>
                            <a:gd name="T29" fmla="*/ 0 h 544"/>
                            <a:gd name="T30" fmla="*/ 3 w 901"/>
                            <a:gd name="T31" fmla="*/ 0 h 544"/>
                            <a:gd name="T32" fmla="*/ 3 w 901"/>
                            <a:gd name="T33" fmla="*/ 1 h 544"/>
                            <a:gd name="T34" fmla="*/ 2 w 901"/>
                            <a:gd name="T35" fmla="*/ 1 h 544"/>
                            <a:gd name="T36" fmla="*/ 2 w 901"/>
                            <a:gd name="T37" fmla="*/ 1 h 544"/>
                            <a:gd name="T38" fmla="*/ 2 w 901"/>
                            <a:gd name="T39" fmla="*/ 1 h 544"/>
                            <a:gd name="T40" fmla="*/ 2 w 901"/>
                            <a:gd name="T41" fmla="*/ 1 h 544"/>
                            <a:gd name="T42" fmla="*/ 2 w 901"/>
                            <a:gd name="T43" fmla="*/ 1 h 544"/>
                            <a:gd name="T44" fmla="*/ 1 w 901"/>
                            <a:gd name="T45" fmla="*/ 1 h 544"/>
                            <a:gd name="T46" fmla="*/ 1 w 901"/>
                            <a:gd name="T47" fmla="*/ 1 h 544"/>
                            <a:gd name="T48" fmla="*/ 1 w 901"/>
                            <a:gd name="T49" fmla="*/ 2 h 544"/>
                            <a:gd name="T50" fmla="*/ 1 w 901"/>
                            <a:gd name="T51" fmla="*/ 2 h 544"/>
                            <a:gd name="T52" fmla="*/ 1 w 901"/>
                            <a:gd name="T53" fmla="*/ 2 h 544"/>
                            <a:gd name="T54" fmla="*/ 1 w 901"/>
                            <a:gd name="T55" fmla="*/ 2 h 544"/>
                            <a:gd name="T56" fmla="*/ 1 w 901"/>
                            <a:gd name="T57" fmla="*/ 2 h 544"/>
                            <a:gd name="T58" fmla="*/ 1 w 901"/>
                            <a:gd name="T59" fmla="*/ 2 h 544"/>
                            <a:gd name="T60" fmla="*/ 0 w 901"/>
                            <a:gd name="T61" fmla="*/ 3 h 544"/>
                            <a:gd name="T62" fmla="*/ 0 w 901"/>
                            <a:gd name="T63" fmla="*/ 3 h 544"/>
                            <a:gd name="T64" fmla="*/ 0 w 901"/>
                            <a:gd name="T65" fmla="*/ 3 h 544"/>
                            <a:gd name="T66" fmla="*/ 0 w 901"/>
                            <a:gd name="T67" fmla="*/ 3 h 544"/>
                            <a:gd name="T68" fmla="*/ 0 w 901"/>
                            <a:gd name="T69" fmla="*/ 3 h 544"/>
                            <a:gd name="T70" fmla="*/ 0 w 901"/>
                            <a:gd name="T71" fmla="*/ 4 h 544"/>
                            <a:gd name="T72" fmla="*/ 0 w 901"/>
                            <a:gd name="T73" fmla="*/ 4 h 544"/>
                            <a:gd name="T74" fmla="*/ 0 w 901"/>
                            <a:gd name="T75" fmla="*/ 4 h 544"/>
                            <a:gd name="T76" fmla="*/ 0 w 901"/>
                            <a:gd name="T77" fmla="*/ 4 h 54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1"/>
                            <a:gd name="T118" fmla="*/ 0 h 544"/>
                            <a:gd name="T119" fmla="*/ 901 w 901"/>
                            <a:gd name="T120" fmla="*/ 544 h 54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1" h="544">
                              <a:moveTo>
                                <a:pt x="901" y="6"/>
                              </a:moveTo>
                              <a:lnTo>
                                <a:pt x="865" y="3"/>
                              </a:lnTo>
                              <a:lnTo>
                                <a:pt x="836" y="2"/>
                              </a:lnTo>
                              <a:lnTo>
                                <a:pt x="796" y="1"/>
                              </a:lnTo>
                              <a:lnTo>
                                <a:pt x="756" y="0"/>
                              </a:lnTo>
                              <a:lnTo>
                                <a:pt x="709" y="1"/>
                              </a:lnTo>
                              <a:lnTo>
                                <a:pt x="660" y="2"/>
                              </a:lnTo>
                              <a:lnTo>
                                <a:pt x="615" y="4"/>
                              </a:lnTo>
                              <a:lnTo>
                                <a:pt x="578" y="7"/>
                              </a:lnTo>
                              <a:lnTo>
                                <a:pt x="536" y="12"/>
                              </a:lnTo>
                              <a:lnTo>
                                <a:pt x="490" y="18"/>
                              </a:lnTo>
                              <a:lnTo>
                                <a:pt x="461" y="24"/>
                              </a:lnTo>
                              <a:lnTo>
                                <a:pt x="437" y="31"/>
                              </a:lnTo>
                              <a:lnTo>
                                <a:pt x="411" y="37"/>
                              </a:lnTo>
                              <a:lnTo>
                                <a:pt x="385" y="45"/>
                              </a:lnTo>
                              <a:lnTo>
                                <a:pt x="357" y="55"/>
                              </a:lnTo>
                              <a:lnTo>
                                <a:pt x="326" y="70"/>
                              </a:lnTo>
                              <a:lnTo>
                                <a:pt x="299" y="82"/>
                              </a:lnTo>
                              <a:lnTo>
                                <a:pt x="274" y="94"/>
                              </a:lnTo>
                              <a:lnTo>
                                <a:pt x="254" y="107"/>
                              </a:lnTo>
                              <a:lnTo>
                                <a:pt x="233" y="123"/>
                              </a:lnTo>
                              <a:lnTo>
                                <a:pt x="212" y="139"/>
                              </a:lnTo>
                              <a:lnTo>
                                <a:pt x="186" y="160"/>
                              </a:lnTo>
                              <a:lnTo>
                                <a:pt x="163" y="180"/>
                              </a:lnTo>
                              <a:lnTo>
                                <a:pt x="146" y="196"/>
                              </a:lnTo>
                              <a:lnTo>
                                <a:pt x="130" y="212"/>
                              </a:lnTo>
                              <a:lnTo>
                                <a:pt x="112" y="231"/>
                              </a:lnTo>
                              <a:lnTo>
                                <a:pt x="96" y="246"/>
                              </a:lnTo>
                              <a:lnTo>
                                <a:pt x="81" y="266"/>
                              </a:lnTo>
                              <a:lnTo>
                                <a:pt x="69" y="287"/>
                              </a:lnTo>
                              <a:lnTo>
                                <a:pt x="56" y="315"/>
                              </a:lnTo>
                              <a:lnTo>
                                <a:pt x="43" y="343"/>
                              </a:lnTo>
                              <a:lnTo>
                                <a:pt x="33" y="369"/>
                              </a:lnTo>
                              <a:lnTo>
                                <a:pt x="24" y="394"/>
                              </a:lnTo>
                              <a:lnTo>
                                <a:pt x="17" y="419"/>
                              </a:lnTo>
                              <a:lnTo>
                                <a:pt x="9" y="451"/>
                              </a:lnTo>
                              <a:lnTo>
                                <a:pt x="5" y="480"/>
                              </a:lnTo>
                              <a:lnTo>
                                <a:pt x="1" y="509"/>
                              </a:lnTo>
                              <a:lnTo>
                                <a:pt x="0" y="544"/>
                              </a:lnTo>
                            </a:path>
                          </a:pathLst>
                        </a:custGeom>
                        <a:noFill/>
                        <a:ln w="4763">
                          <a:solidFill>
                            <a:srgbClr val="FFC0FF"/>
                          </a:solidFill>
                          <a:round/>
                          <a:headEnd/>
                          <a:tailEnd/>
                        </a:ln>
                      </p:spPr>
                      <p:txBody>
                        <a:bodyPr/>
                        <a:lstStyle/>
                        <a:p>
                          <a:endParaRPr lang="cs-CZ"/>
                        </a:p>
                      </p:txBody>
                    </p:sp>
                  </p:grpSp>
                </p:grpSp>
                <p:grpSp>
                  <p:nvGrpSpPr>
                    <p:cNvPr id="1151" name="Group 142"/>
                    <p:cNvGrpSpPr>
                      <a:grpSpLocks/>
                    </p:cNvGrpSpPr>
                    <p:nvPr/>
                  </p:nvGrpSpPr>
                  <p:grpSpPr bwMode="auto">
                    <a:xfrm>
                      <a:off x="2073" y="1705"/>
                      <a:ext cx="48" cy="24"/>
                      <a:chOff x="2073" y="1705"/>
                      <a:chExt cx="48" cy="24"/>
                    </a:xfrm>
                  </p:grpSpPr>
                  <p:sp>
                    <p:nvSpPr>
                      <p:cNvPr id="1246" name="Oval 143"/>
                      <p:cNvSpPr>
                        <a:spLocks noChangeArrowheads="1"/>
                      </p:cNvSpPr>
                      <p:nvPr/>
                    </p:nvSpPr>
                    <p:spPr bwMode="auto">
                      <a:xfrm>
                        <a:off x="2073" y="1705"/>
                        <a:ext cx="48" cy="24"/>
                      </a:xfrm>
                      <a:prstGeom prst="ellipse">
                        <a:avLst/>
                      </a:prstGeom>
                      <a:solidFill>
                        <a:srgbClr val="FF00FF"/>
                      </a:solidFill>
                      <a:ln w="3175">
                        <a:solidFill>
                          <a:srgbClr val="400040"/>
                        </a:solidFill>
                        <a:round/>
                        <a:headEnd/>
                        <a:tailEnd/>
                      </a:ln>
                    </p:spPr>
                    <p:txBody>
                      <a:bodyPr/>
                      <a:lstStyle/>
                      <a:p>
                        <a:endParaRPr lang="cs-CZ"/>
                      </a:p>
                    </p:txBody>
                  </p:sp>
                  <p:sp>
                    <p:nvSpPr>
                      <p:cNvPr id="1247" name="Oval 144"/>
                      <p:cNvSpPr>
                        <a:spLocks noChangeArrowheads="1"/>
                      </p:cNvSpPr>
                      <p:nvPr/>
                    </p:nvSpPr>
                    <p:spPr bwMode="auto">
                      <a:xfrm>
                        <a:off x="2077" y="1708"/>
                        <a:ext cx="39" cy="18"/>
                      </a:xfrm>
                      <a:prstGeom prst="ellipse">
                        <a:avLst/>
                      </a:prstGeom>
                      <a:solidFill>
                        <a:srgbClr val="600060"/>
                      </a:solidFill>
                      <a:ln w="3175">
                        <a:solidFill>
                          <a:srgbClr val="400040"/>
                        </a:solidFill>
                        <a:round/>
                        <a:headEnd/>
                        <a:tailEnd/>
                      </a:ln>
                    </p:spPr>
                    <p:txBody>
                      <a:bodyPr/>
                      <a:lstStyle/>
                      <a:p>
                        <a:endParaRPr lang="cs-CZ"/>
                      </a:p>
                    </p:txBody>
                  </p:sp>
                </p:grpSp>
              </p:grpSp>
            </p:grpSp>
          </p:grpSp>
          <p:grpSp>
            <p:nvGrpSpPr>
              <p:cNvPr id="1153" name="Group 145"/>
              <p:cNvGrpSpPr>
                <a:grpSpLocks/>
              </p:cNvGrpSpPr>
              <p:nvPr/>
            </p:nvGrpSpPr>
            <p:grpSpPr bwMode="auto">
              <a:xfrm>
                <a:off x="2009" y="1688"/>
                <a:ext cx="82" cy="250"/>
                <a:chOff x="2009" y="1688"/>
                <a:chExt cx="82" cy="250"/>
              </a:xfrm>
            </p:grpSpPr>
            <p:grpSp>
              <p:nvGrpSpPr>
                <p:cNvPr id="1159" name="Group 146"/>
                <p:cNvGrpSpPr>
                  <a:grpSpLocks/>
                </p:cNvGrpSpPr>
                <p:nvPr/>
              </p:nvGrpSpPr>
              <p:grpSpPr bwMode="auto">
                <a:xfrm>
                  <a:off x="2009" y="1698"/>
                  <a:ext cx="82" cy="240"/>
                  <a:chOff x="2009" y="1698"/>
                  <a:chExt cx="82" cy="240"/>
                </a:xfrm>
              </p:grpSpPr>
              <p:sp>
                <p:nvSpPr>
                  <p:cNvPr id="1232" name="Freeform 147"/>
                  <p:cNvSpPr>
                    <a:spLocks/>
                  </p:cNvSpPr>
                  <p:nvPr/>
                </p:nvSpPr>
                <p:spPr bwMode="auto">
                  <a:xfrm>
                    <a:off x="2009" y="1698"/>
                    <a:ext cx="82" cy="240"/>
                  </a:xfrm>
                  <a:custGeom>
                    <a:avLst/>
                    <a:gdLst>
                      <a:gd name="T0" fmla="*/ 0 w 410"/>
                      <a:gd name="T1" fmla="*/ 0 h 1199"/>
                      <a:gd name="T2" fmla="*/ 0 w 410"/>
                      <a:gd name="T3" fmla="*/ 1 h 1199"/>
                      <a:gd name="T4" fmla="*/ 0 w 410"/>
                      <a:gd name="T5" fmla="*/ 1 h 1199"/>
                      <a:gd name="T6" fmla="*/ 0 w 410"/>
                      <a:gd name="T7" fmla="*/ 2 h 1199"/>
                      <a:gd name="T8" fmla="*/ 0 w 410"/>
                      <a:gd name="T9" fmla="*/ 3 h 1199"/>
                      <a:gd name="T10" fmla="*/ 1 w 410"/>
                      <a:gd name="T11" fmla="*/ 3 h 1199"/>
                      <a:gd name="T12" fmla="*/ 1 w 410"/>
                      <a:gd name="T13" fmla="*/ 4 h 1199"/>
                      <a:gd name="T14" fmla="*/ 1 w 410"/>
                      <a:gd name="T15" fmla="*/ 4 h 1199"/>
                      <a:gd name="T16" fmla="*/ 1 w 410"/>
                      <a:gd name="T17" fmla="*/ 5 h 1199"/>
                      <a:gd name="T18" fmla="*/ 1 w 410"/>
                      <a:gd name="T19" fmla="*/ 6 h 1199"/>
                      <a:gd name="T20" fmla="*/ 1 w 410"/>
                      <a:gd name="T21" fmla="*/ 6 h 1199"/>
                      <a:gd name="T22" fmla="*/ 1 w 410"/>
                      <a:gd name="T23" fmla="*/ 7 h 1199"/>
                      <a:gd name="T24" fmla="*/ 1 w 410"/>
                      <a:gd name="T25" fmla="*/ 8 h 1199"/>
                      <a:gd name="T26" fmla="*/ 1 w 410"/>
                      <a:gd name="T27" fmla="*/ 8 h 1199"/>
                      <a:gd name="T28" fmla="*/ 1 w 410"/>
                      <a:gd name="T29" fmla="*/ 9 h 1199"/>
                      <a:gd name="T30" fmla="*/ 1 w 410"/>
                      <a:gd name="T31" fmla="*/ 9 h 1199"/>
                      <a:gd name="T32" fmla="*/ 1 w 410"/>
                      <a:gd name="T33" fmla="*/ 9 h 1199"/>
                      <a:gd name="T34" fmla="*/ 2 w 410"/>
                      <a:gd name="T35" fmla="*/ 9 h 1199"/>
                      <a:gd name="T36" fmla="*/ 2 w 410"/>
                      <a:gd name="T37" fmla="*/ 10 h 1199"/>
                      <a:gd name="T38" fmla="*/ 2 w 410"/>
                      <a:gd name="T39" fmla="*/ 10 h 1199"/>
                      <a:gd name="T40" fmla="*/ 3 w 410"/>
                      <a:gd name="T41" fmla="*/ 10 h 1199"/>
                      <a:gd name="T42" fmla="*/ 3 w 410"/>
                      <a:gd name="T43" fmla="*/ 10 h 1199"/>
                      <a:gd name="T44" fmla="*/ 3 w 410"/>
                      <a:gd name="T45" fmla="*/ 9 h 1199"/>
                      <a:gd name="T46" fmla="*/ 3 w 410"/>
                      <a:gd name="T47" fmla="*/ 9 h 1199"/>
                      <a:gd name="T48" fmla="*/ 3 w 410"/>
                      <a:gd name="T49" fmla="*/ 9 h 1199"/>
                      <a:gd name="T50" fmla="*/ 3 w 410"/>
                      <a:gd name="T51" fmla="*/ 8 h 1199"/>
                      <a:gd name="T52" fmla="*/ 3 w 410"/>
                      <a:gd name="T53" fmla="*/ 8 h 1199"/>
                      <a:gd name="T54" fmla="*/ 3 w 410"/>
                      <a:gd name="T55" fmla="*/ 7 h 1199"/>
                      <a:gd name="T56" fmla="*/ 3 w 410"/>
                      <a:gd name="T57" fmla="*/ 7 h 1199"/>
                      <a:gd name="T58" fmla="*/ 3 w 410"/>
                      <a:gd name="T59" fmla="*/ 6 h 1199"/>
                      <a:gd name="T60" fmla="*/ 3 w 410"/>
                      <a:gd name="T61" fmla="*/ 6 h 1199"/>
                      <a:gd name="T62" fmla="*/ 3 w 410"/>
                      <a:gd name="T63" fmla="*/ 5 h 1199"/>
                      <a:gd name="T64" fmla="*/ 3 w 410"/>
                      <a:gd name="T65" fmla="*/ 4 h 1199"/>
                      <a:gd name="T66" fmla="*/ 3 w 410"/>
                      <a:gd name="T67" fmla="*/ 4 h 1199"/>
                      <a:gd name="T68" fmla="*/ 3 w 410"/>
                      <a:gd name="T69" fmla="*/ 3 h 1199"/>
                      <a:gd name="T70" fmla="*/ 3 w 410"/>
                      <a:gd name="T71" fmla="*/ 3 h 1199"/>
                      <a:gd name="T72" fmla="*/ 3 w 410"/>
                      <a:gd name="T73" fmla="*/ 2 h 1199"/>
                      <a:gd name="T74" fmla="*/ 3 w 410"/>
                      <a:gd name="T75" fmla="*/ 2 h 1199"/>
                      <a:gd name="T76" fmla="*/ 2 w 410"/>
                      <a:gd name="T77" fmla="*/ 1 h 1199"/>
                      <a:gd name="T78" fmla="*/ 2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0000A0"/>
                  </a:solidFill>
                  <a:ln w="9525">
                    <a:noFill/>
                    <a:round/>
                    <a:headEnd/>
                    <a:tailEnd/>
                  </a:ln>
                </p:spPr>
                <p:txBody>
                  <a:bodyPr/>
                  <a:lstStyle/>
                  <a:p>
                    <a:endParaRPr lang="cs-CZ"/>
                  </a:p>
                </p:txBody>
              </p:sp>
              <p:grpSp>
                <p:nvGrpSpPr>
                  <p:cNvPr id="1160" name="Group 148"/>
                  <p:cNvGrpSpPr>
                    <a:grpSpLocks/>
                  </p:cNvGrpSpPr>
                  <p:nvPr/>
                </p:nvGrpSpPr>
                <p:grpSpPr bwMode="auto">
                  <a:xfrm>
                    <a:off x="2009" y="1698"/>
                    <a:ext cx="82" cy="239"/>
                    <a:chOff x="2009" y="1698"/>
                    <a:chExt cx="82" cy="239"/>
                  </a:xfrm>
                </p:grpSpPr>
                <p:grpSp>
                  <p:nvGrpSpPr>
                    <p:cNvPr id="1180" name="Group 149"/>
                    <p:cNvGrpSpPr>
                      <a:grpSpLocks/>
                    </p:cNvGrpSpPr>
                    <p:nvPr/>
                  </p:nvGrpSpPr>
                  <p:grpSpPr bwMode="auto">
                    <a:xfrm>
                      <a:off x="2009" y="1698"/>
                      <a:ext cx="82" cy="239"/>
                      <a:chOff x="2009" y="1698"/>
                      <a:chExt cx="82" cy="239"/>
                    </a:xfrm>
                  </p:grpSpPr>
                  <p:grpSp>
                    <p:nvGrpSpPr>
                      <p:cNvPr id="1188" name="Group 150"/>
                      <p:cNvGrpSpPr>
                        <a:grpSpLocks/>
                      </p:cNvGrpSpPr>
                      <p:nvPr/>
                    </p:nvGrpSpPr>
                    <p:grpSpPr bwMode="auto">
                      <a:xfrm>
                        <a:off x="2009" y="1698"/>
                        <a:ext cx="82" cy="239"/>
                        <a:chOff x="2009" y="1698"/>
                        <a:chExt cx="82" cy="239"/>
                      </a:xfrm>
                    </p:grpSpPr>
                    <p:sp>
                      <p:nvSpPr>
                        <p:cNvPr id="1238" name="Freeform 151"/>
                        <p:cNvSpPr>
                          <a:spLocks/>
                        </p:cNvSpPr>
                        <p:nvPr/>
                      </p:nvSpPr>
                      <p:spPr bwMode="auto">
                        <a:xfrm>
                          <a:off x="2009" y="1702"/>
                          <a:ext cx="36" cy="230"/>
                        </a:xfrm>
                        <a:custGeom>
                          <a:avLst/>
                          <a:gdLst>
                            <a:gd name="T0" fmla="*/ 0 w 181"/>
                            <a:gd name="T1" fmla="*/ 1 h 1152"/>
                            <a:gd name="T2" fmla="*/ 0 w 181"/>
                            <a:gd name="T3" fmla="*/ 0 h 1152"/>
                            <a:gd name="T4" fmla="*/ 0 w 181"/>
                            <a:gd name="T5" fmla="*/ 0 h 1152"/>
                            <a:gd name="T6" fmla="*/ 0 w 181"/>
                            <a:gd name="T7" fmla="*/ 0 h 1152"/>
                            <a:gd name="T8" fmla="*/ 0 w 181"/>
                            <a:gd name="T9" fmla="*/ 0 h 1152"/>
                            <a:gd name="T10" fmla="*/ 0 w 181"/>
                            <a:gd name="T11" fmla="*/ 1 h 1152"/>
                            <a:gd name="T12" fmla="*/ 0 w 181"/>
                            <a:gd name="T13" fmla="*/ 1 h 1152"/>
                            <a:gd name="T14" fmla="*/ 0 w 181"/>
                            <a:gd name="T15" fmla="*/ 1 h 1152"/>
                            <a:gd name="T16" fmla="*/ 0 w 181"/>
                            <a:gd name="T17" fmla="*/ 2 h 1152"/>
                            <a:gd name="T18" fmla="*/ 0 w 181"/>
                            <a:gd name="T19" fmla="*/ 2 h 1152"/>
                            <a:gd name="T20" fmla="*/ 0 w 181"/>
                            <a:gd name="T21" fmla="*/ 2 h 1152"/>
                            <a:gd name="T22" fmla="*/ 1 w 181"/>
                            <a:gd name="T23" fmla="*/ 3 h 1152"/>
                            <a:gd name="T24" fmla="*/ 1 w 181"/>
                            <a:gd name="T25" fmla="*/ 3 h 1152"/>
                            <a:gd name="T26" fmla="*/ 1 w 181"/>
                            <a:gd name="T27" fmla="*/ 3 h 1152"/>
                            <a:gd name="T28" fmla="*/ 1 w 181"/>
                            <a:gd name="T29" fmla="*/ 4 h 1152"/>
                            <a:gd name="T30" fmla="*/ 1 w 181"/>
                            <a:gd name="T31" fmla="*/ 4 h 1152"/>
                            <a:gd name="T32" fmla="*/ 1 w 181"/>
                            <a:gd name="T33" fmla="*/ 4 h 1152"/>
                            <a:gd name="T34" fmla="*/ 1 w 181"/>
                            <a:gd name="T35" fmla="*/ 5 h 1152"/>
                            <a:gd name="T36" fmla="*/ 1 w 181"/>
                            <a:gd name="T37" fmla="*/ 5 h 1152"/>
                            <a:gd name="T38" fmla="*/ 1 w 181"/>
                            <a:gd name="T39" fmla="*/ 5 h 1152"/>
                            <a:gd name="T40" fmla="*/ 1 w 181"/>
                            <a:gd name="T41" fmla="*/ 6 h 1152"/>
                            <a:gd name="T42" fmla="*/ 1 w 181"/>
                            <a:gd name="T43" fmla="*/ 6 h 1152"/>
                            <a:gd name="T44" fmla="*/ 1 w 181"/>
                            <a:gd name="T45" fmla="*/ 6 h 1152"/>
                            <a:gd name="T46" fmla="*/ 1 w 181"/>
                            <a:gd name="T47" fmla="*/ 7 h 1152"/>
                            <a:gd name="T48" fmla="*/ 1 w 181"/>
                            <a:gd name="T49" fmla="*/ 7 h 1152"/>
                            <a:gd name="T50" fmla="*/ 1 w 181"/>
                            <a:gd name="T51" fmla="*/ 7 h 1152"/>
                            <a:gd name="T52" fmla="*/ 1 w 181"/>
                            <a:gd name="T53" fmla="*/ 8 h 1152"/>
                            <a:gd name="T54" fmla="*/ 1 w 181"/>
                            <a:gd name="T55" fmla="*/ 8 h 1152"/>
                            <a:gd name="T56" fmla="*/ 1 w 181"/>
                            <a:gd name="T57" fmla="*/ 8 h 1152"/>
                            <a:gd name="T58" fmla="*/ 1 w 181"/>
                            <a:gd name="T59" fmla="*/ 8 h 1152"/>
                            <a:gd name="T60" fmla="*/ 1 w 181"/>
                            <a:gd name="T61" fmla="*/ 9 h 1152"/>
                            <a:gd name="T62" fmla="*/ 1 w 181"/>
                            <a:gd name="T63" fmla="*/ 9 h 1152"/>
                            <a:gd name="T64" fmla="*/ 1 w 181"/>
                            <a:gd name="T65" fmla="*/ 9 h 1152"/>
                            <a:gd name="T66" fmla="*/ 1 w 181"/>
                            <a:gd name="T67" fmla="*/ 9 h 1152"/>
                            <a:gd name="T68" fmla="*/ 1 w 181"/>
                            <a:gd name="T69" fmla="*/ 9 h 1152"/>
                            <a:gd name="T70" fmla="*/ 1 w 181"/>
                            <a:gd name="T71" fmla="*/ 9 h 1152"/>
                            <a:gd name="T72" fmla="*/ 1 w 181"/>
                            <a:gd name="T73" fmla="*/ 9 h 1152"/>
                            <a:gd name="T74" fmla="*/ 1 w 181"/>
                            <a:gd name="T75" fmla="*/ 8 h 1152"/>
                            <a:gd name="T76" fmla="*/ 1 w 181"/>
                            <a:gd name="T77" fmla="*/ 8 h 1152"/>
                            <a:gd name="T78" fmla="*/ 1 w 181"/>
                            <a:gd name="T79" fmla="*/ 8 h 1152"/>
                            <a:gd name="T80" fmla="*/ 1 w 181"/>
                            <a:gd name="T81" fmla="*/ 7 h 1152"/>
                            <a:gd name="T82" fmla="*/ 1 w 181"/>
                            <a:gd name="T83" fmla="*/ 7 h 1152"/>
                            <a:gd name="T84" fmla="*/ 1 w 181"/>
                            <a:gd name="T85" fmla="*/ 6 h 1152"/>
                            <a:gd name="T86" fmla="*/ 1 w 181"/>
                            <a:gd name="T87" fmla="*/ 6 h 1152"/>
                            <a:gd name="T88" fmla="*/ 1 w 181"/>
                            <a:gd name="T89" fmla="*/ 5 h 1152"/>
                            <a:gd name="T90" fmla="*/ 1 w 181"/>
                            <a:gd name="T91" fmla="*/ 5 h 1152"/>
                            <a:gd name="T92" fmla="*/ 1 w 181"/>
                            <a:gd name="T93" fmla="*/ 5 h 1152"/>
                            <a:gd name="T94" fmla="*/ 1 w 181"/>
                            <a:gd name="T95" fmla="*/ 4 h 1152"/>
                            <a:gd name="T96" fmla="*/ 1 w 181"/>
                            <a:gd name="T97" fmla="*/ 4 h 1152"/>
                            <a:gd name="T98" fmla="*/ 1 w 181"/>
                            <a:gd name="T99" fmla="*/ 4 h 1152"/>
                            <a:gd name="T100" fmla="*/ 1 w 181"/>
                            <a:gd name="T101" fmla="*/ 3 h 1152"/>
                            <a:gd name="T102" fmla="*/ 1 w 181"/>
                            <a:gd name="T103" fmla="*/ 3 h 1152"/>
                            <a:gd name="T104" fmla="*/ 1 w 181"/>
                            <a:gd name="T105" fmla="*/ 3 h 1152"/>
                            <a:gd name="T106" fmla="*/ 1 w 181"/>
                            <a:gd name="T107" fmla="*/ 2 h 1152"/>
                            <a:gd name="T108" fmla="*/ 1 w 181"/>
                            <a:gd name="T109" fmla="*/ 2 h 1152"/>
                            <a:gd name="T110" fmla="*/ 1 w 181"/>
                            <a:gd name="T111" fmla="*/ 2 h 1152"/>
                            <a:gd name="T112" fmla="*/ 1 w 181"/>
                            <a:gd name="T113" fmla="*/ 2 h 1152"/>
                            <a:gd name="T114" fmla="*/ 1 w 181"/>
                            <a:gd name="T115" fmla="*/ 1 h 1152"/>
                            <a:gd name="T116" fmla="*/ 1 w 181"/>
                            <a:gd name="T117" fmla="*/ 1 h 1152"/>
                            <a:gd name="T118" fmla="*/ 0 w 181"/>
                            <a:gd name="T119" fmla="*/ 1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000040"/>
                        </a:solidFill>
                        <a:ln w="9525">
                          <a:noFill/>
                          <a:round/>
                          <a:headEnd/>
                          <a:tailEnd/>
                        </a:ln>
                      </p:spPr>
                      <p:txBody>
                        <a:bodyPr/>
                        <a:lstStyle/>
                        <a:p>
                          <a:endParaRPr lang="cs-CZ"/>
                        </a:p>
                      </p:txBody>
                    </p:sp>
                    <p:sp>
                      <p:nvSpPr>
                        <p:cNvPr id="1239" name="Freeform 152"/>
                        <p:cNvSpPr>
                          <a:spLocks/>
                        </p:cNvSpPr>
                        <p:nvPr/>
                      </p:nvSpPr>
                      <p:spPr bwMode="auto">
                        <a:xfrm>
                          <a:off x="2054" y="1698"/>
                          <a:ext cx="37" cy="239"/>
                        </a:xfrm>
                        <a:custGeom>
                          <a:avLst/>
                          <a:gdLst>
                            <a:gd name="T0" fmla="*/ 0 w 188"/>
                            <a:gd name="T1" fmla="*/ 0 h 1194"/>
                            <a:gd name="T2" fmla="*/ 0 w 188"/>
                            <a:gd name="T3" fmla="*/ 1 h 1194"/>
                            <a:gd name="T4" fmla="*/ 0 w 188"/>
                            <a:gd name="T5" fmla="*/ 1 h 1194"/>
                            <a:gd name="T6" fmla="*/ 0 w 188"/>
                            <a:gd name="T7" fmla="*/ 2 h 1194"/>
                            <a:gd name="T8" fmla="*/ 1 w 188"/>
                            <a:gd name="T9" fmla="*/ 3 h 1194"/>
                            <a:gd name="T10" fmla="*/ 1 w 188"/>
                            <a:gd name="T11" fmla="*/ 3 h 1194"/>
                            <a:gd name="T12" fmla="*/ 1 w 188"/>
                            <a:gd name="T13" fmla="*/ 4 h 1194"/>
                            <a:gd name="T14" fmla="*/ 1 w 188"/>
                            <a:gd name="T15" fmla="*/ 5 h 1194"/>
                            <a:gd name="T16" fmla="*/ 1 w 188"/>
                            <a:gd name="T17" fmla="*/ 6 h 1194"/>
                            <a:gd name="T18" fmla="*/ 1 w 188"/>
                            <a:gd name="T19" fmla="*/ 7 h 1194"/>
                            <a:gd name="T20" fmla="*/ 1 w 188"/>
                            <a:gd name="T21" fmla="*/ 7 h 1194"/>
                            <a:gd name="T22" fmla="*/ 1 w 188"/>
                            <a:gd name="T23" fmla="*/ 8 h 1194"/>
                            <a:gd name="T24" fmla="*/ 1 w 188"/>
                            <a:gd name="T25" fmla="*/ 9 h 1194"/>
                            <a:gd name="T26" fmla="*/ 1 w 188"/>
                            <a:gd name="T27" fmla="*/ 10 h 1194"/>
                            <a:gd name="T28" fmla="*/ 1 w 188"/>
                            <a:gd name="T29" fmla="*/ 9 h 1194"/>
                            <a:gd name="T30" fmla="*/ 1 w 188"/>
                            <a:gd name="T31" fmla="*/ 9 h 1194"/>
                            <a:gd name="T32" fmla="*/ 1 w 188"/>
                            <a:gd name="T33" fmla="*/ 9 h 1194"/>
                            <a:gd name="T34" fmla="*/ 1 w 188"/>
                            <a:gd name="T35" fmla="*/ 8 h 1194"/>
                            <a:gd name="T36" fmla="*/ 1 w 188"/>
                            <a:gd name="T37" fmla="*/ 8 h 1194"/>
                            <a:gd name="T38" fmla="*/ 1 w 188"/>
                            <a:gd name="T39" fmla="*/ 7 h 1194"/>
                            <a:gd name="T40" fmla="*/ 1 w 188"/>
                            <a:gd name="T41" fmla="*/ 7 h 1194"/>
                            <a:gd name="T42" fmla="*/ 1 w 188"/>
                            <a:gd name="T43" fmla="*/ 7 h 1194"/>
                            <a:gd name="T44" fmla="*/ 1 w 188"/>
                            <a:gd name="T45" fmla="*/ 6 h 1194"/>
                            <a:gd name="T46" fmla="*/ 1 w 188"/>
                            <a:gd name="T47" fmla="*/ 5 h 1194"/>
                            <a:gd name="T48" fmla="*/ 1 w 188"/>
                            <a:gd name="T49" fmla="*/ 5 h 1194"/>
                            <a:gd name="T50" fmla="*/ 1 w 188"/>
                            <a:gd name="T51" fmla="*/ 4 h 1194"/>
                            <a:gd name="T52" fmla="*/ 1 w 188"/>
                            <a:gd name="T53" fmla="*/ 4 h 1194"/>
                            <a:gd name="T54" fmla="*/ 1 w 188"/>
                            <a:gd name="T55" fmla="*/ 3 h 1194"/>
                            <a:gd name="T56" fmla="*/ 1 w 188"/>
                            <a:gd name="T57" fmla="*/ 2 h 1194"/>
                            <a:gd name="T58" fmla="*/ 1 w 188"/>
                            <a:gd name="T59" fmla="*/ 2 h 1194"/>
                            <a:gd name="T60" fmla="*/ 1 w 188"/>
                            <a:gd name="T61" fmla="*/ 1 h 1194"/>
                            <a:gd name="T62" fmla="*/ 0 w 188"/>
                            <a:gd name="T63" fmla="*/ 0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000040"/>
                        </a:solidFill>
                        <a:ln w="9525">
                          <a:noFill/>
                          <a:round/>
                          <a:headEnd/>
                          <a:tailEnd/>
                        </a:ln>
                      </p:spPr>
                      <p:txBody>
                        <a:bodyPr/>
                        <a:lstStyle/>
                        <a:p>
                          <a:endParaRPr lang="cs-CZ"/>
                        </a:p>
                      </p:txBody>
                    </p:sp>
                  </p:grpSp>
                  <p:sp>
                    <p:nvSpPr>
                      <p:cNvPr id="1237" name="Freeform 153"/>
                      <p:cNvSpPr>
                        <a:spLocks/>
                      </p:cNvSpPr>
                      <p:nvPr/>
                    </p:nvSpPr>
                    <p:spPr bwMode="auto">
                      <a:xfrm>
                        <a:off x="2017" y="1707"/>
                        <a:ext cx="41" cy="230"/>
                      </a:xfrm>
                      <a:custGeom>
                        <a:avLst/>
                        <a:gdLst>
                          <a:gd name="T0" fmla="*/ 0 w 206"/>
                          <a:gd name="T1" fmla="*/ 0 h 1149"/>
                          <a:gd name="T2" fmla="*/ 1 w 206"/>
                          <a:gd name="T3" fmla="*/ 0 h 1149"/>
                          <a:gd name="T4" fmla="*/ 1 w 206"/>
                          <a:gd name="T5" fmla="*/ 1 h 1149"/>
                          <a:gd name="T6" fmla="*/ 1 w 206"/>
                          <a:gd name="T7" fmla="*/ 1 h 1149"/>
                          <a:gd name="T8" fmla="*/ 1 w 206"/>
                          <a:gd name="T9" fmla="*/ 2 h 1149"/>
                          <a:gd name="T10" fmla="*/ 1 w 206"/>
                          <a:gd name="T11" fmla="*/ 2 h 1149"/>
                          <a:gd name="T12" fmla="*/ 1 w 206"/>
                          <a:gd name="T13" fmla="*/ 3 h 1149"/>
                          <a:gd name="T14" fmla="*/ 1 w 206"/>
                          <a:gd name="T15" fmla="*/ 3 h 1149"/>
                          <a:gd name="T16" fmla="*/ 1 w 206"/>
                          <a:gd name="T17" fmla="*/ 4 h 1149"/>
                          <a:gd name="T18" fmla="*/ 1 w 206"/>
                          <a:gd name="T19" fmla="*/ 4 h 1149"/>
                          <a:gd name="T20" fmla="*/ 1 w 206"/>
                          <a:gd name="T21" fmla="*/ 5 h 1149"/>
                          <a:gd name="T22" fmla="*/ 2 w 206"/>
                          <a:gd name="T23" fmla="*/ 5 h 1149"/>
                          <a:gd name="T24" fmla="*/ 2 w 206"/>
                          <a:gd name="T25" fmla="*/ 6 h 1149"/>
                          <a:gd name="T26" fmla="*/ 2 w 206"/>
                          <a:gd name="T27" fmla="*/ 6 h 1149"/>
                          <a:gd name="T28" fmla="*/ 2 w 206"/>
                          <a:gd name="T29" fmla="*/ 7 h 1149"/>
                          <a:gd name="T30" fmla="*/ 2 w 206"/>
                          <a:gd name="T31" fmla="*/ 8 h 1149"/>
                          <a:gd name="T32" fmla="*/ 2 w 206"/>
                          <a:gd name="T33" fmla="*/ 8 h 1149"/>
                          <a:gd name="T34" fmla="*/ 2 w 206"/>
                          <a:gd name="T35" fmla="*/ 9 h 1149"/>
                          <a:gd name="T36" fmla="*/ 2 w 206"/>
                          <a:gd name="T37" fmla="*/ 9 h 1149"/>
                          <a:gd name="T38" fmla="*/ 2 w 206"/>
                          <a:gd name="T39" fmla="*/ 9 h 1149"/>
                          <a:gd name="T40" fmla="*/ 1 w 206"/>
                          <a:gd name="T41" fmla="*/ 9 h 1149"/>
                          <a:gd name="T42" fmla="*/ 1 w 206"/>
                          <a:gd name="T43" fmla="*/ 9 h 1149"/>
                          <a:gd name="T44" fmla="*/ 1 w 206"/>
                          <a:gd name="T45" fmla="*/ 8 h 1149"/>
                          <a:gd name="T46" fmla="*/ 1 w 206"/>
                          <a:gd name="T47" fmla="*/ 8 h 1149"/>
                          <a:gd name="T48" fmla="*/ 1 w 206"/>
                          <a:gd name="T49" fmla="*/ 7 h 1149"/>
                          <a:gd name="T50" fmla="*/ 1 w 206"/>
                          <a:gd name="T51" fmla="*/ 6 h 1149"/>
                          <a:gd name="T52" fmla="*/ 1 w 206"/>
                          <a:gd name="T53" fmla="*/ 5 h 1149"/>
                          <a:gd name="T54" fmla="*/ 1 w 206"/>
                          <a:gd name="T55" fmla="*/ 4 h 1149"/>
                          <a:gd name="T56" fmla="*/ 1 w 206"/>
                          <a:gd name="T57" fmla="*/ 4 h 1149"/>
                          <a:gd name="T58" fmla="*/ 1 w 206"/>
                          <a:gd name="T59" fmla="*/ 3 h 1149"/>
                          <a:gd name="T60" fmla="*/ 1 w 206"/>
                          <a:gd name="T61" fmla="*/ 3 h 1149"/>
                          <a:gd name="T62" fmla="*/ 0 w 206"/>
                          <a:gd name="T63" fmla="*/ 2 h 1149"/>
                          <a:gd name="T64" fmla="*/ 0 w 206"/>
                          <a:gd name="T65" fmla="*/ 1 h 1149"/>
                          <a:gd name="T66" fmla="*/ 0 w 206"/>
                          <a:gd name="T67" fmla="*/ 1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4040FF"/>
                      </a:solidFill>
                      <a:ln w="9525">
                        <a:noFill/>
                        <a:round/>
                        <a:headEnd/>
                        <a:tailEnd/>
                      </a:ln>
                    </p:spPr>
                    <p:txBody>
                      <a:bodyPr/>
                      <a:lstStyle/>
                      <a:p>
                        <a:endParaRPr lang="cs-CZ"/>
                      </a:p>
                    </p:txBody>
                  </p:sp>
                </p:grpSp>
                <p:sp>
                  <p:nvSpPr>
                    <p:cNvPr id="1235" name="Freeform 154"/>
                    <p:cNvSpPr>
                      <a:spLocks/>
                    </p:cNvSpPr>
                    <p:nvPr/>
                  </p:nvSpPr>
                  <p:spPr bwMode="auto">
                    <a:xfrm>
                      <a:off x="2046" y="1715"/>
                      <a:ext cx="27" cy="207"/>
                    </a:xfrm>
                    <a:custGeom>
                      <a:avLst/>
                      <a:gdLst>
                        <a:gd name="T0" fmla="*/ 0 w 138"/>
                        <a:gd name="T1" fmla="*/ 0 h 1036"/>
                        <a:gd name="T2" fmla="*/ 0 w 138"/>
                        <a:gd name="T3" fmla="*/ 0 h 1036"/>
                        <a:gd name="T4" fmla="*/ 0 w 138"/>
                        <a:gd name="T5" fmla="*/ 1 h 1036"/>
                        <a:gd name="T6" fmla="*/ 0 w 138"/>
                        <a:gd name="T7" fmla="*/ 1 h 1036"/>
                        <a:gd name="T8" fmla="*/ 0 w 138"/>
                        <a:gd name="T9" fmla="*/ 1 h 1036"/>
                        <a:gd name="T10" fmla="*/ 0 w 138"/>
                        <a:gd name="T11" fmla="*/ 1 h 1036"/>
                        <a:gd name="T12" fmla="*/ 0 w 138"/>
                        <a:gd name="T13" fmla="*/ 2 h 1036"/>
                        <a:gd name="T14" fmla="*/ 1 w 138"/>
                        <a:gd name="T15" fmla="*/ 2 h 1036"/>
                        <a:gd name="T16" fmla="*/ 1 w 138"/>
                        <a:gd name="T17" fmla="*/ 2 h 1036"/>
                        <a:gd name="T18" fmla="*/ 1 w 138"/>
                        <a:gd name="T19" fmla="*/ 3 h 1036"/>
                        <a:gd name="T20" fmla="*/ 1 w 138"/>
                        <a:gd name="T21" fmla="*/ 3 h 1036"/>
                        <a:gd name="T22" fmla="*/ 1 w 138"/>
                        <a:gd name="T23" fmla="*/ 3 h 1036"/>
                        <a:gd name="T24" fmla="*/ 1 w 138"/>
                        <a:gd name="T25" fmla="*/ 4 h 1036"/>
                        <a:gd name="T26" fmla="*/ 1 w 138"/>
                        <a:gd name="T27" fmla="*/ 4 h 1036"/>
                        <a:gd name="T28" fmla="*/ 1 w 138"/>
                        <a:gd name="T29" fmla="*/ 5 h 1036"/>
                        <a:gd name="T30" fmla="*/ 1 w 138"/>
                        <a:gd name="T31" fmla="*/ 5 h 1036"/>
                        <a:gd name="T32" fmla="*/ 1 w 138"/>
                        <a:gd name="T33" fmla="*/ 5 h 1036"/>
                        <a:gd name="T34" fmla="*/ 1 w 138"/>
                        <a:gd name="T35" fmla="*/ 6 h 1036"/>
                        <a:gd name="T36" fmla="*/ 1 w 138"/>
                        <a:gd name="T37" fmla="*/ 6 h 1036"/>
                        <a:gd name="T38" fmla="*/ 1 w 138"/>
                        <a:gd name="T39" fmla="*/ 7 h 1036"/>
                        <a:gd name="T40" fmla="*/ 1 w 138"/>
                        <a:gd name="T41" fmla="*/ 7 h 1036"/>
                        <a:gd name="T42" fmla="*/ 1 w 138"/>
                        <a:gd name="T43" fmla="*/ 7 h 1036"/>
                        <a:gd name="T44" fmla="*/ 1 w 138"/>
                        <a:gd name="T45" fmla="*/ 8 h 1036"/>
                        <a:gd name="T46" fmla="*/ 1 w 138"/>
                        <a:gd name="T47" fmla="*/ 8 h 1036"/>
                        <a:gd name="T48" fmla="*/ 1 w 138"/>
                        <a:gd name="T49" fmla="*/ 8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noFill/>
                    <a:ln w="4763">
                      <a:solidFill>
                        <a:srgbClr val="C0C0FF"/>
                      </a:solidFill>
                      <a:round/>
                      <a:headEnd/>
                      <a:tailEnd/>
                    </a:ln>
                  </p:spPr>
                  <p:txBody>
                    <a:bodyPr/>
                    <a:lstStyle/>
                    <a:p>
                      <a:endParaRPr lang="cs-CZ"/>
                    </a:p>
                  </p:txBody>
                </p:sp>
              </p:grpSp>
            </p:grpSp>
            <p:grpSp>
              <p:nvGrpSpPr>
                <p:cNvPr id="1189" name="Group 155"/>
                <p:cNvGrpSpPr>
                  <a:grpSpLocks/>
                </p:cNvGrpSpPr>
                <p:nvPr/>
              </p:nvGrpSpPr>
              <p:grpSpPr bwMode="auto">
                <a:xfrm>
                  <a:off x="2010" y="1688"/>
                  <a:ext cx="53" cy="26"/>
                  <a:chOff x="2010" y="1688"/>
                  <a:chExt cx="53" cy="26"/>
                </a:xfrm>
              </p:grpSpPr>
              <p:sp>
                <p:nvSpPr>
                  <p:cNvPr id="1229" name="Oval 156"/>
                  <p:cNvSpPr>
                    <a:spLocks noChangeArrowheads="1"/>
                  </p:cNvSpPr>
                  <p:nvPr/>
                </p:nvSpPr>
                <p:spPr bwMode="auto">
                  <a:xfrm>
                    <a:off x="2010" y="1688"/>
                    <a:ext cx="53" cy="26"/>
                  </a:xfrm>
                  <a:prstGeom prst="ellipse">
                    <a:avLst/>
                  </a:prstGeom>
                  <a:solidFill>
                    <a:srgbClr val="4040FF"/>
                  </a:solidFill>
                  <a:ln w="3175">
                    <a:solidFill>
                      <a:srgbClr val="000020"/>
                    </a:solidFill>
                    <a:round/>
                    <a:headEnd/>
                    <a:tailEnd/>
                  </a:ln>
                </p:spPr>
                <p:txBody>
                  <a:bodyPr/>
                  <a:lstStyle/>
                  <a:p>
                    <a:endParaRPr lang="cs-CZ"/>
                  </a:p>
                </p:txBody>
              </p:sp>
              <p:sp>
                <p:nvSpPr>
                  <p:cNvPr id="1230" name="Oval 157"/>
                  <p:cNvSpPr>
                    <a:spLocks noChangeArrowheads="1"/>
                  </p:cNvSpPr>
                  <p:nvPr/>
                </p:nvSpPr>
                <p:spPr bwMode="auto">
                  <a:xfrm>
                    <a:off x="2016" y="1691"/>
                    <a:ext cx="41" cy="20"/>
                  </a:xfrm>
                  <a:prstGeom prst="ellipse">
                    <a:avLst/>
                  </a:prstGeom>
                  <a:solidFill>
                    <a:srgbClr val="000080"/>
                  </a:solidFill>
                  <a:ln w="3175">
                    <a:solidFill>
                      <a:srgbClr val="000020"/>
                    </a:solidFill>
                    <a:round/>
                    <a:headEnd/>
                    <a:tailEnd/>
                  </a:ln>
                </p:spPr>
                <p:txBody>
                  <a:bodyPr/>
                  <a:lstStyle/>
                  <a:p>
                    <a:endParaRPr lang="cs-CZ"/>
                  </a:p>
                </p:txBody>
              </p:sp>
              <p:sp>
                <p:nvSpPr>
                  <p:cNvPr id="1231" name="Oval 158"/>
                  <p:cNvSpPr>
                    <a:spLocks noChangeArrowheads="1"/>
                  </p:cNvSpPr>
                  <p:nvPr/>
                </p:nvSpPr>
                <p:spPr bwMode="auto">
                  <a:xfrm>
                    <a:off x="2018" y="1693"/>
                    <a:ext cx="35" cy="15"/>
                  </a:xfrm>
                  <a:prstGeom prst="ellipse">
                    <a:avLst/>
                  </a:prstGeom>
                  <a:solidFill>
                    <a:srgbClr val="400040"/>
                  </a:solidFill>
                  <a:ln w="3175">
                    <a:solidFill>
                      <a:srgbClr val="000020"/>
                    </a:solidFill>
                    <a:round/>
                    <a:headEnd/>
                    <a:tailEnd/>
                  </a:ln>
                </p:spPr>
                <p:txBody>
                  <a:bodyPr/>
                  <a:lstStyle/>
                  <a:p>
                    <a:endParaRPr lang="cs-CZ"/>
                  </a:p>
                </p:txBody>
              </p:sp>
            </p:grpSp>
          </p:grpSp>
        </p:grpSp>
        <p:grpSp>
          <p:nvGrpSpPr>
            <p:cNvPr id="1198" name="Group 159"/>
            <p:cNvGrpSpPr>
              <a:grpSpLocks/>
            </p:cNvGrpSpPr>
            <p:nvPr/>
          </p:nvGrpSpPr>
          <p:grpSpPr bwMode="auto">
            <a:xfrm>
              <a:off x="3024" y="2160"/>
              <a:ext cx="48" cy="429"/>
              <a:chOff x="2009" y="1688"/>
              <a:chExt cx="82" cy="250"/>
            </a:xfrm>
          </p:grpSpPr>
          <p:grpSp>
            <p:nvGrpSpPr>
              <p:cNvPr id="1199" name="Group 160"/>
              <p:cNvGrpSpPr>
                <a:grpSpLocks/>
              </p:cNvGrpSpPr>
              <p:nvPr/>
            </p:nvGrpSpPr>
            <p:grpSpPr bwMode="auto">
              <a:xfrm>
                <a:off x="2009" y="1698"/>
                <a:ext cx="82" cy="240"/>
                <a:chOff x="2009" y="1698"/>
                <a:chExt cx="82" cy="240"/>
              </a:xfrm>
            </p:grpSpPr>
            <p:sp>
              <p:nvSpPr>
                <p:cNvPr id="1217" name="Freeform 161"/>
                <p:cNvSpPr>
                  <a:spLocks/>
                </p:cNvSpPr>
                <p:nvPr/>
              </p:nvSpPr>
              <p:spPr bwMode="auto">
                <a:xfrm>
                  <a:off x="2009" y="1698"/>
                  <a:ext cx="82" cy="240"/>
                </a:xfrm>
                <a:custGeom>
                  <a:avLst/>
                  <a:gdLst>
                    <a:gd name="T0" fmla="*/ 0 w 410"/>
                    <a:gd name="T1" fmla="*/ 0 h 1199"/>
                    <a:gd name="T2" fmla="*/ 0 w 410"/>
                    <a:gd name="T3" fmla="*/ 1 h 1199"/>
                    <a:gd name="T4" fmla="*/ 0 w 410"/>
                    <a:gd name="T5" fmla="*/ 1 h 1199"/>
                    <a:gd name="T6" fmla="*/ 0 w 410"/>
                    <a:gd name="T7" fmla="*/ 2 h 1199"/>
                    <a:gd name="T8" fmla="*/ 0 w 410"/>
                    <a:gd name="T9" fmla="*/ 3 h 1199"/>
                    <a:gd name="T10" fmla="*/ 1 w 410"/>
                    <a:gd name="T11" fmla="*/ 3 h 1199"/>
                    <a:gd name="T12" fmla="*/ 1 w 410"/>
                    <a:gd name="T13" fmla="*/ 4 h 1199"/>
                    <a:gd name="T14" fmla="*/ 1 w 410"/>
                    <a:gd name="T15" fmla="*/ 4 h 1199"/>
                    <a:gd name="T16" fmla="*/ 1 w 410"/>
                    <a:gd name="T17" fmla="*/ 5 h 1199"/>
                    <a:gd name="T18" fmla="*/ 1 w 410"/>
                    <a:gd name="T19" fmla="*/ 6 h 1199"/>
                    <a:gd name="T20" fmla="*/ 1 w 410"/>
                    <a:gd name="T21" fmla="*/ 6 h 1199"/>
                    <a:gd name="T22" fmla="*/ 1 w 410"/>
                    <a:gd name="T23" fmla="*/ 7 h 1199"/>
                    <a:gd name="T24" fmla="*/ 1 w 410"/>
                    <a:gd name="T25" fmla="*/ 8 h 1199"/>
                    <a:gd name="T26" fmla="*/ 1 w 410"/>
                    <a:gd name="T27" fmla="*/ 8 h 1199"/>
                    <a:gd name="T28" fmla="*/ 1 w 410"/>
                    <a:gd name="T29" fmla="*/ 9 h 1199"/>
                    <a:gd name="T30" fmla="*/ 1 w 410"/>
                    <a:gd name="T31" fmla="*/ 9 h 1199"/>
                    <a:gd name="T32" fmla="*/ 1 w 410"/>
                    <a:gd name="T33" fmla="*/ 9 h 1199"/>
                    <a:gd name="T34" fmla="*/ 2 w 410"/>
                    <a:gd name="T35" fmla="*/ 9 h 1199"/>
                    <a:gd name="T36" fmla="*/ 2 w 410"/>
                    <a:gd name="T37" fmla="*/ 10 h 1199"/>
                    <a:gd name="T38" fmla="*/ 2 w 410"/>
                    <a:gd name="T39" fmla="*/ 10 h 1199"/>
                    <a:gd name="T40" fmla="*/ 3 w 410"/>
                    <a:gd name="T41" fmla="*/ 10 h 1199"/>
                    <a:gd name="T42" fmla="*/ 3 w 410"/>
                    <a:gd name="T43" fmla="*/ 10 h 1199"/>
                    <a:gd name="T44" fmla="*/ 3 w 410"/>
                    <a:gd name="T45" fmla="*/ 9 h 1199"/>
                    <a:gd name="T46" fmla="*/ 3 w 410"/>
                    <a:gd name="T47" fmla="*/ 9 h 1199"/>
                    <a:gd name="T48" fmla="*/ 3 w 410"/>
                    <a:gd name="T49" fmla="*/ 9 h 1199"/>
                    <a:gd name="T50" fmla="*/ 3 w 410"/>
                    <a:gd name="T51" fmla="*/ 8 h 1199"/>
                    <a:gd name="T52" fmla="*/ 3 w 410"/>
                    <a:gd name="T53" fmla="*/ 8 h 1199"/>
                    <a:gd name="T54" fmla="*/ 3 w 410"/>
                    <a:gd name="T55" fmla="*/ 7 h 1199"/>
                    <a:gd name="T56" fmla="*/ 3 w 410"/>
                    <a:gd name="T57" fmla="*/ 7 h 1199"/>
                    <a:gd name="T58" fmla="*/ 3 w 410"/>
                    <a:gd name="T59" fmla="*/ 6 h 1199"/>
                    <a:gd name="T60" fmla="*/ 3 w 410"/>
                    <a:gd name="T61" fmla="*/ 6 h 1199"/>
                    <a:gd name="T62" fmla="*/ 3 w 410"/>
                    <a:gd name="T63" fmla="*/ 5 h 1199"/>
                    <a:gd name="T64" fmla="*/ 3 w 410"/>
                    <a:gd name="T65" fmla="*/ 4 h 1199"/>
                    <a:gd name="T66" fmla="*/ 3 w 410"/>
                    <a:gd name="T67" fmla="*/ 4 h 1199"/>
                    <a:gd name="T68" fmla="*/ 3 w 410"/>
                    <a:gd name="T69" fmla="*/ 3 h 1199"/>
                    <a:gd name="T70" fmla="*/ 3 w 410"/>
                    <a:gd name="T71" fmla="*/ 3 h 1199"/>
                    <a:gd name="T72" fmla="*/ 3 w 410"/>
                    <a:gd name="T73" fmla="*/ 2 h 1199"/>
                    <a:gd name="T74" fmla="*/ 3 w 410"/>
                    <a:gd name="T75" fmla="*/ 2 h 1199"/>
                    <a:gd name="T76" fmla="*/ 2 w 410"/>
                    <a:gd name="T77" fmla="*/ 1 h 1199"/>
                    <a:gd name="T78" fmla="*/ 2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FF3300"/>
                </a:solidFill>
                <a:ln w="9525">
                  <a:noFill/>
                  <a:round/>
                  <a:headEnd/>
                  <a:tailEnd/>
                </a:ln>
              </p:spPr>
              <p:txBody>
                <a:bodyPr/>
                <a:lstStyle/>
                <a:p>
                  <a:endParaRPr lang="cs-CZ"/>
                </a:p>
              </p:txBody>
            </p:sp>
            <p:grpSp>
              <p:nvGrpSpPr>
                <p:cNvPr id="1202" name="Group 162"/>
                <p:cNvGrpSpPr>
                  <a:grpSpLocks/>
                </p:cNvGrpSpPr>
                <p:nvPr/>
              </p:nvGrpSpPr>
              <p:grpSpPr bwMode="auto">
                <a:xfrm>
                  <a:off x="2009" y="1698"/>
                  <a:ext cx="82" cy="239"/>
                  <a:chOff x="2009" y="1698"/>
                  <a:chExt cx="82" cy="239"/>
                </a:xfrm>
              </p:grpSpPr>
              <p:grpSp>
                <p:nvGrpSpPr>
                  <p:cNvPr id="1210" name="Group 163"/>
                  <p:cNvGrpSpPr>
                    <a:grpSpLocks/>
                  </p:cNvGrpSpPr>
                  <p:nvPr/>
                </p:nvGrpSpPr>
                <p:grpSpPr bwMode="auto">
                  <a:xfrm>
                    <a:off x="2009" y="1698"/>
                    <a:ext cx="82" cy="239"/>
                    <a:chOff x="2009" y="1698"/>
                    <a:chExt cx="82" cy="239"/>
                  </a:xfrm>
                </p:grpSpPr>
                <p:grpSp>
                  <p:nvGrpSpPr>
                    <p:cNvPr id="1211" name="Group 164"/>
                    <p:cNvGrpSpPr>
                      <a:grpSpLocks/>
                    </p:cNvGrpSpPr>
                    <p:nvPr/>
                  </p:nvGrpSpPr>
                  <p:grpSpPr bwMode="auto">
                    <a:xfrm>
                      <a:off x="2009" y="1698"/>
                      <a:ext cx="82" cy="239"/>
                      <a:chOff x="2009" y="1698"/>
                      <a:chExt cx="82" cy="239"/>
                    </a:xfrm>
                  </p:grpSpPr>
                  <p:sp>
                    <p:nvSpPr>
                      <p:cNvPr id="1223" name="Freeform 165"/>
                      <p:cNvSpPr>
                        <a:spLocks/>
                      </p:cNvSpPr>
                      <p:nvPr/>
                    </p:nvSpPr>
                    <p:spPr bwMode="auto">
                      <a:xfrm>
                        <a:off x="2009" y="1702"/>
                        <a:ext cx="36" cy="230"/>
                      </a:xfrm>
                      <a:custGeom>
                        <a:avLst/>
                        <a:gdLst>
                          <a:gd name="T0" fmla="*/ 0 w 181"/>
                          <a:gd name="T1" fmla="*/ 1 h 1152"/>
                          <a:gd name="T2" fmla="*/ 0 w 181"/>
                          <a:gd name="T3" fmla="*/ 0 h 1152"/>
                          <a:gd name="T4" fmla="*/ 0 w 181"/>
                          <a:gd name="T5" fmla="*/ 0 h 1152"/>
                          <a:gd name="T6" fmla="*/ 0 w 181"/>
                          <a:gd name="T7" fmla="*/ 0 h 1152"/>
                          <a:gd name="T8" fmla="*/ 0 w 181"/>
                          <a:gd name="T9" fmla="*/ 0 h 1152"/>
                          <a:gd name="T10" fmla="*/ 0 w 181"/>
                          <a:gd name="T11" fmla="*/ 1 h 1152"/>
                          <a:gd name="T12" fmla="*/ 0 w 181"/>
                          <a:gd name="T13" fmla="*/ 1 h 1152"/>
                          <a:gd name="T14" fmla="*/ 0 w 181"/>
                          <a:gd name="T15" fmla="*/ 1 h 1152"/>
                          <a:gd name="T16" fmla="*/ 0 w 181"/>
                          <a:gd name="T17" fmla="*/ 2 h 1152"/>
                          <a:gd name="T18" fmla="*/ 0 w 181"/>
                          <a:gd name="T19" fmla="*/ 2 h 1152"/>
                          <a:gd name="T20" fmla="*/ 0 w 181"/>
                          <a:gd name="T21" fmla="*/ 2 h 1152"/>
                          <a:gd name="T22" fmla="*/ 1 w 181"/>
                          <a:gd name="T23" fmla="*/ 3 h 1152"/>
                          <a:gd name="T24" fmla="*/ 1 w 181"/>
                          <a:gd name="T25" fmla="*/ 3 h 1152"/>
                          <a:gd name="T26" fmla="*/ 1 w 181"/>
                          <a:gd name="T27" fmla="*/ 3 h 1152"/>
                          <a:gd name="T28" fmla="*/ 1 w 181"/>
                          <a:gd name="T29" fmla="*/ 4 h 1152"/>
                          <a:gd name="T30" fmla="*/ 1 w 181"/>
                          <a:gd name="T31" fmla="*/ 4 h 1152"/>
                          <a:gd name="T32" fmla="*/ 1 w 181"/>
                          <a:gd name="T33" fmla="*/ 4 h 1152"/>
                          <a:gd name="T34" fmla="*/ 1 w 181"/>
                          <a:gd name="T35" fmla="*/ 5 h 1152"/>
                          <a:gd name="T36" fmla="*/ 1 w 181"/>
                          <a:gd name="T37" fmla="*/ 5 h 1152"/>
                          <a:gd name="T38" fmla="*/ 1 w 181"/>
                          <a:gd name="T39" fmla="*/ 5 h 1152"/>
                          <a:gd name="T40" fmla="*/ 1 w 181"/>
                          <a:gd name="T41" fmla="*/ 6 h 1152"/>
                          <a:gd name="T42" fmla="*/ 1 w 181"/>
                          <a:gd name="T43" fmla="*/ 6 h 1152"/>
                          <a:gd name="T44" fmla="*/ 1 w 181"/>
                          <a:gd name="T45" fmla="*/ 6 h 1152"/>
                          <a:gd name="T46" fmla="*/ 1 w 181"/>
                          <a:gd name="T47" fmla="*/ 7 h 1152"/>
                          <a:gd name="T48" fmla="*/ 1 w 181"/>
                          <a:gd name="T49" fmla="*/ 7 h 1152"/>
                          <a:gd name="T50" fmla="*/ 1 w 181"/>
                          <a:gd name="T51" fmla="*/ 7 h 1152"/>
                          <a:gd name="T52" fmla="*/ 1 w 181"/>
                          <a:gd name="T53" fmla="*/ 8 h 1152"/>
                          <a:gd name="T54" fmla="*/ 1 w 181"/>
                          <a:gd name="T55" fmla="*/ 8 h 1152"/>
                          <a:gd name="T56" fmla="*/ 1 w 181"/>
                          <a:gd name="T57" fmla="*/ 8 h 1152"/>
                          <a:gd name="T58" fmla="*/ 1 w 181"/>
                          <a:gd name="T59" fmla="*/ 8 h 1152"/>
                          <a:gd name="T60" fmla="*/ 1 w 181"/>
                          <a:gd name="T61" fmla="*/ 9 h 1152"/>
                          <a:gd name="T62" fmla="*/ 1 w 181"/>
                          <a:gd name="T63" fmla="*/ 9 h 1152"/>
                          <a:gd name="T64" fmla="*/ 1 w 181"/>
                          <a:gd name="T65" fmla="*/ 9 h 1152"/>
                          <a:gd name="T66" fmla="*/ 1 w 181"/>
                          <a:gd name="T67" fmla="*/ 9 h 1152"/>
                          <a:gd name="T68" fmla="*/ 1 w 181"/>
                          <a:gd name="T69" fmla="*/ 9 h 1152"/>
                          <a:gd name="T70" fmla="*/ 1 w 181"/>
                          <a:gd name="T71" fmla="*/ 9 h 1152"/>
                          <a:gd name="T72" fmla="*/ 1 w 181"/>
                          <a:gd name="T73" fmla="*/ 9 h 1152"/>
                          <a:gd name="T74" fmla="*/ 1 w 181"/>
                          <a:gd name="T75" fmla="*/ 8 h 1152"/>
                          <a:gd name="T76" fmla="*/ 1 w 181"/>
                          <a:gd name="T77" fmla="*/ 8 h 1152"/>
                          <a:gd name="T78" fmla="*/ 1 w 181"/>
                          <a:gd name="T79" fmla="*/ 8 h 1152"/>
                          <a:gd name="T80" fmla="*/ 1 w 181"/>
                          <a:gd name="T81" fmla="*/ 7 h 1152"/>
                          <a:gd name="T82" fmla="*/ 1 w 181"/>
                          <a:gd name="T83" fmla="*/ 7 h 1152"/>
                          <a:gd name="T84" fmla="*/ 1 w 181"/>
                          <a:gd name="T85" fmla="*/ 6 h 1152"/>
                          <a:gd name="T86" fmla="*/ 1 w 181"/>
                          <a:gd name="T87" fmla="*/ 6 h 1152"/>
                          <a:gd name="T88" fmla="*/ 1 w 181"/>
                          <a:gd name="T89" fmla="*/ 5 h 1152"/>
                          <a:gd name="T90" fmla="*/ 1 w 181"/>
                          <a:gd name="T91" fmla="*/ 5 h 1152"/>
                          <a:gd name="T92" fmla="*/ 1 w 181"/>
                          <a:gd name="T93" fmla="*/ 5 h 1152"/>
                          <a:gd name="T94" fmla="*/ 1 w 181"/>
                          <a:gd name="T95" fmla="*/ 4 h 1152"/>
                          <a:gd name="T96" fmla="*/ 1 w 181"/>
                          <a:gd name="T97" fmla="*/ 4 h 1152"/>
                          <a:gd name="T98" fmla="*/ 1 w 181"/>
                          <a:gd name="T99" fmla="*/ 4 h 1152"/>
                          <a:gd name="T100" fmla="*/ 1 w 181"/>
                          <a:gd name="T101" fmla="*/ 3 h 1152"/>
                          <a:gd name="T102" fmla="*/ 1 w 181"/>
                          <a:gd name="T103" fmla="*/ 3 h 1152"/>
                          <a:gd name="T104" fmla="*/ 1 w 181"/>
                          <a:gd name="T105" fmla="*/ 3 h 1152"/>
                          <a:gd name="T106" fmla="*/ 1 w 181"/>
                          <a:gd name="T107" fmla="*/ 2 h 1152"/>
                          <a:gd name="T108" fmla="*/ 1 w 181"/>
                          <a:gd name="T109" fmla="*/ 2 h 1152"/>
                          <a:gd name="T110" fmla="*/ 1 w 181"/>
                          <a:gd name="T111" fmla="*/ 2 h 1152"/>
                          <a:gd name="T112" fmla="*/ 1 w 181"/>
                          <a:gd name="T113" fmla="*/ 2 h 1152"/>
                          <a:gd name="T114" fmla="*/ 1 w 181"/>
                          <a:gd name="T115" fmla="*/ 1 h 1152"/>
                          <a:gd name="T116" fmla="*/ 1 w 181"/>
                          <a:gd name="T117" fmla="*/ 1 h 1152"/>
                          <a:gd name="T118" fmla="*/ 0 w 181"/>
                          <a:gd name="T119" fmla="*/ 1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FF3300"/>
                      </a:solidFill>
                      <a:ln w="9525">
                        <a:noFill/>
                        <a:round/>
                        <a:headEnd/>
                        <a:tailEnd/>
                      </a:ln>
                    </p:spPr>
                    <p:txBody>
                      <a:bodyPr/>
                      <a:lstStyle/>
                      <a:p>
                        <a:endParaRPr lang="cs-CZ"/>
                      </a:p>
                    </p:txBody>
                  </p:sp>
                  <p:sp>
                    <p:nvSpPr>
                      <p:cNvPr id="1224" name="Freeform 166"/>
                      <p:cNvSpPr>
                        <a:spLocks/>
                      </p:cNvSpPr>
                      <p:nvPr/>
                    </p:nvSpPr>
                    <p:spPr bwMode="auto">
                      <a:xfrm>
                        <a:off x="2054" y="1698"/>
                        <a:ext cx="37" cy="239"/>
                      </a:xfrm>
                      <a:custGeom>
                        <a:avLst/>
                        <a:gdLst>
                          <a:gd name="T0" fmla="*/ 0 w 188"/>
                          <a:gd name="T1" fmla="*/ 0 h 1194"/>
                          <a:gd name="T2" fmla="*/ 0 w 188"/>
                          <a:gd name="T3" fmla="*/ 1 h 1194"/>
                          <a:gd name="T4" fmla="*/ 0 w 188"/>
                          <a:gd name="T5" fmla="*/ 1 h 1194"/>
                          <a:gd name="T6" fmla="*/ 0 w 188"/>
                          <a:gd name="T7" fmla="*/ 2 h 1194"/>
                          <a:gd name="T8" fmla="*/ 1 w 188"/>
                          <a:gd name="T9" fmla="*/ 3 h 1194"/>
                          <a:gd name="T10" fmla="*/ 1 w 188"/>
                          <a:gd name="T11" fmla="*/ 3 h 1194"/>
                          <a:gd name="T12" fmla="*/ 1 w 188"/>
                          <a:gd name="T13" fmla="*/ 4 h 1194"/>
                          <a:gd name="T14" fmla="*/ 1 w 188"/>
                          <a:gd name="T15" fmla="*/ 5 h 1194"/>
                          <a:gd name="T16" fmla="*/ 1 w 188"/>
                          <a:gd name="T17" fmla="*/ 6 h 1194"/>
                          <a:gd name="T18" fmla="*/ 1 w 188"/>
                          <a:gd name="T19" fmla="*/ 7 h 1194"/>
                          <a:gd name="T20" fmla="*/ 1 w 188"/>
                          <a:gd name="T21" fmla="*/ 7 h 1194"/>
                          <a:gd name="T22" fmla="*/ 1 w 188"/>
                          <a:gd name="T23" fmla="*/ 8 h 1194"/>
                          <a:gd name="T24" fmla="*/ 1 w 188"/>
                          <a:gd name="T25" fmla="*/ 9 h 1194"/>
                          <a:gd name="T26" fmla="*/ 1 w 188"/>
                          <a:gd name="T27" fmla="*/ 10 h 1194"/>
                          <a:gd name="T28" fmla="*/ 1 w 188"/>
                          <a:gd name="T29" fmla="*/ 9 h 1194"/>
                          <a:gd name="T30" fmla="*/ 1 w 188"/>
                          <a:gd name="T31" fmla="*/ 9 h 1194"/>
                          <a:gd name="T32" fmla="*/ 1 w 188"/>
                          <a:gd name="T33" fmla="*/ 9 h 1194"/>
                          <a:gd name="T34" fmla="*/ 1 w 188"/>
                          <a:gd name="T35" fmla="*/ 8 h 1194"/>
                          <a:gd name="T36" fmla="*/ 1 w 188"/>
                          <a:gd name="T37" fmla="*/ 8 h 1194"/>
                          <a:gd name="T38" fmla="*/ 1 w 188"/>
                          <a:gd name="T39" fmla="*/ 7 h 1194"/>
                          <a:gd name="T40" fmla="*/ 1 w 188"/>
                          <a:gd name="T41" fmla="*/ 7 h 1194"/>
                          <a:gd name="T42" fmla="*/ 1 w 188"/>
                          <a:gd name="T43" fmla="*/ 7 h 1194"/>
                          <a:gd name="T44" fmla="*/ 1 w 188"/>
                          <a:gd name="T45" fmla="*/ 6 h 1194"/>
                          <a:gd name="T46" fmla="*/ 1 w 188"/>
                          <a:gd name="T47" fmla="*/ 5 h 1194"/>
                          <a:gd name="T48" fmla="*/ 1 w 188"/>
                          <a:gd name="T49" fmla="*/ 5 h 1194"/>
                          <a:gd name="T50" fmla="*/ 1 w 188"/>
                          <a:gd name="T51" fmla="*/ 4 h 1194"/>
                          <a:gd name="T52" fmla="*/ 1 w 188"/>
                          <a:gd name="T53" fmla="*/ 4 h 1194"/>
                          <a:gd name="T54" fmla="*/ 1 w 188"/>
                          <a:gd name="T55" fmla="*/ 3 h 1194"/>
                          <a:gd name="T56" fmla="*/ 1 w 188"/>
                          <a:gd name="T57" fmla="*/ 2 h 1194"/>
                          <a:gd name="T58" fmla="*/ 1 w 188"/>
                          <a:gd name="T59" fmla="*/ 2 h 1194"/>
                          <a:gd name="T60" fmla="*/ 1 w 188"/>
                          <a:gd name="T61" fmla="*/ 1 h 1194"/>
                          <a:gd name="T62" fmla="*/ 0 w 188"/>
                          <a:gd name="T63" fmla="*/ 0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FF3300"/>
                      </a:solidFill>
                      <a:ln w="9525">
                        <a:noFill/>
                        <a:round/>
                        <a:headEnd/>
                        <a:tailEnd/>
                      </a:ln>
                    </p:spPr>
                    <p:txBody>
                      <a:bodyPr/>
                      <a:lstStyle/>
                      <a:p>
                        <a:endParaRPr lang="cs-CZ"/>
                      </a:p>
                    </p:txBody>
                  </p:sp>
                </p:grpSp>
                <p:sp>
                  <p:nvSpPr>
                    <p:cNvPr id="1222" name="Freeform 167"/>
                    <p:cNvSpPr>
                      <a:spLocks/>
                    </p:cNvSpPr>
                    <p:nvPr/>
                  </p:nvSpPr>
                  <p:spPr bwMode="auto">
                    <a:xfrm>
                      <a:off x="2017" y="1707"/>
                      <a:ext cx="41" cy="230"/>
                    </a:xfrm>
                    <a:custGeom>
                      <a:avLst/>
                      <a:gdLst>
                        <a:gd name="T0" fmla="*/ 0 w 206"/>
                        <a:gd name="T1" fmla="*/ 0 h 1149"/>
                        <a:gd name="T2" fmla="*/ 1 w 206"/>
                        <a:gd name="T3" fmla="*/ 0 h 1149"/>
                        <a:gd name="T4" fmla="*/ 1 w 206"/>
                        <a:gd name="T5" fmla="*/ 1 h 1149"/>
                        <a:gd name="T6" fmla="*/ 1 w 206"/>
                        <a:gd name="T7" fmla="*/ 1 h 1149"/>
                        <a:gd name="T8" fmla="*/ 1 w 206"/>
                        <a:gd name="T9" fmla="*/ 2 h 1149"/>
                        <a:gd name="T10" fmla="*/ 1 w 206"/>
                        <a:gd name="T11" fmla="*/ 2 h 1149"/>
                        <a:gd name="T12" fmla="*/ 1 w 206"/>
                        <a:gd name="T13" fmla="*/ 3 h 1149"/>
                        <a:gd name="T14" fmla="*/ 1 w 206"/>
                        <a:gd name="T15" fmla="*/ 3 h 1149"/>
                        <a:gd name="T16" fmla="*/ 1 w 206"/>
                        <a:gd name="T17" fmla="*/ 4 h 1149"/>
                        <a:gd name="T18" fmla="*/ 1 w 206"/>
                        <a:gd name="T19" fmla="*/ 4 h 1149"/>
                        <a:gd name="T20" fmla="*/ 1 w 206"/>
                        <a:gd name="T21" fmla="*/ 5 h 1149"/>
                        <a:gd name="T22" fmla="*/ 2 w 206"/>
                        <a:gd name="T23" fmla="*/ 5 h 1149"/>
                        <a:gd name="T24" fmla="*/ 2 w 206"/>
                        <a:gd name="T25" fmla="*/ 6 h 1149"/>
                        <a:gd name="T26" fmla="*/ 2 w 206"/>
                        <a:gd name="T27" fmla="*/ 6 h 1149"/>
                        <a:gd name="T28" fmla="*/ 2 w 206"/>
                        <a:gd name="T29" fmla="*/ 7 h 1149"/>
                        <a:gd name="T30" fmla="*/ 2 w 206"/>
                        <a:gd name="T31" fmla="*/ 8 h 1149"/>
                        <a:gd name="T32" fmla="*/ 2 w 206"/>
                        <a:gd name="T33" fmla="*/ 8 h 1149"/>
                        <a:gd name="T34" fmla="*/ 2 w 206"/>
                        <a:gd name="T35" fmla="*/ 9 h 1149"/>
                        <a:gd name="T36" fmla="*/ 2 w 206"/>
                        <a:gd name="T37" fmla="*/ 9 h 1149"/>
                        <a:gd name="T38" fmla="*/ 2 w 206"/>
                        <a:gd name="T39" fmla="*/ 9 h 1149"/>
                        <a:gd name="T40" fmla="*/ 1 w 206"/>
                        <a:gd name="T41" fmla="*/ 9 h 1149"/>
                        <a:gd name="T42" fmla="*/ 1 w 206"/>
                        <a:gd name="T43" fmla="*/ 9 h 1149"/>
                        <a:gd name="T44" fmla="*/ 1 w 206"/>
                        <a:gd name="T45" fmla="*/ 8 h 1149"/>
                        <a:gd name="T46" fmla="*/ 1 w 206"/>
                        <a:gd name="T47" fmla="*/ 8 h 1149"/>
                        <a:gd name="T48" fmla="*/ 1 w 206"/>
                        <a:gd name="T49" fmla="*/ 7 h 1149"/>
                        <a:gd name="T50" fmla="*/ 1 w 206"/>
                        <a:gd name="T51" fmla="*/ 6 h 1149"/>
                        <a:gd name="T52" fmla="*/ 1 w 206"/>
                        <a:gd name="T53" fmla="*/ 5 h 1149"/>
                        <a:gd name="T54" fmla="*/ 1 w 206"/>
                        <a:gd name="T55" fmla="*/ 4 h 1149"/>
                        <a:gd name="T56" fmla="*/ 1 w 206"/>
                        <a:gd name="T57" fmla="*/ 4 h 1149"/>
                        <a:gd name="T58" fmla="*/ 1 w 206"/>
                        <a:gd name="T59" fmla="*/ 3 h 1149"/>
                        <a:gd name="T60" fmla="*/ 1 w 206"/>
                        <a:gd name="T61" fmla="*/ 3 h 1149"/>
                        <a:gd name="T62" fmla="*/ 0 w 206"/>
                        <a:gd name="T63" fmla="*/ 2 h 1149"/>
                        <a:gd name="T64" fmla="*/ 0 w 206"/>
                        <a:gd name="T65" fmla="*/ 1 h 1149"/>
                        <a:gd name="T66" fmla="*/ 0 w 206"/>
                        <a:gd name="T67" fmla="*/ 1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FF3300"/>
                    </a:solidFill>
                    <a:ln w="9525">
                      <a:noFill/>
                      <a:round/>
                      <a:headEnd/>
                      <a:tailEnd/>
                    </a:ln>
                  </p:spPr>
                  <p:txBody>
                    <a:bodyPr/>
                    <a:lstStyle/>
                    <a:p>
                      <a:endParaRPr lang="cs-CZ"/>
                    </a:p>
                  </p:txBody>
                </p:sp>
              </p:grpSp>
              <p:sp>
                <p:nvSpPr>
                  <p:cNvPr id="1220" name="Freeform 168"/>
                  <p:cNvSpPr>
                    <a:spLocks/>
                  </p:cNvSpPr>
                  <p:nvPr/>
                </p:nvSpPr>
                <p:spPr bwMode="auto">
                  <a:xfrm>
                    <a:off x="2046" y="1715"/>
                    <a:ext cx="27" cy="207"/>
                  </a:xfrm>
                  <a:custGeom>
                    <a:avLst/>
                    <a:gdLst>
                      <a:gd name="T0" fmla="*/ 0 w 138"/>
                      <a:gd name="T1" fmla="*/ 0 h 1036"/>
                      <a:gd name="T2" fmla="*/ 0 w 138"/>
                      <a:gd name="T3" fmla="*/ 0 h 1036"/>
                      <a:gd name="T4" fmla="*/ 0 w 138"/>
                      <a:gd name="T5" fmla="*/ 1 h 1036"/>
                      <a:gd name="T6" fmla="*/ 0 w 138"/>
                      <a:gd name="T7" fmla="*/ 1 h 1036"/>
                      <a:gd name="T8" fmla="*/ 0 w 138"/>
                      <a:gd name="T9" fmla="*/ 1 h 1036"/>
                      <a:gd name="T10" fmla="*/ 0 w 138"/>
                      <a:gd name="T11" fmla="*/ 1 h 1036"/>
                      <a:gd name="T12" fmla="*/ 0 w 138"/>
                      <a:gd name="T13" fmla="*/ 2 h 1036"/>
                      <a:gd name="T14" fmla="*/ 1 w 138"/>
                      <a:gd name="T15" fmla="*/ 2 h 1036"/>
                      <a:gd name="T16" fmla="*/ 1 w 138"/>
                      <a:gd name="T17" fmla="*/ 2 h 1036"/>
                      <a:gd name="T18" fmla="*/ 1 w 138"/>
                      <a:gd name="T19" fmla="*/ 3 h 1036"/>
                      <a:gd name="T20" fmla="*/ 1 w 138"/>
                      <a:gd name="T21" fmla="*/ 3 h 1036"/>
                      <a:gd name="T22" fmla="*/ 1 w 138"/>
                      <a:gd name="T23" fmla="*/ 3 h 1036"/>
                      <a:gd name="T24" fmla="*/ 1 w 138"/>
                      <a:gd name="T25" fmla="*/ 4 h 1036"/>
                      <a:gd name="T26" fmla="*/ 1 w 138"/>
                      <a:gd name="T27" fmla="*/ 4 h 1036"/>
                      <a:gd name="T28" fmla="*/ 1 w 138"/>
                      <a:gd name="T29" fmla="*/ 5 h 1036"/>
                      <a:gd name="T30" fmla="*/ 1 w 138"/>
                      <a:gd name="T31" fmla="*/ 5 h 1036"/>
                      <a:gd name="T32" fmla="*/ 1 w 138"/>
                      <a:gd name="T33" fmla="*/ 5 h 1036"/>
                      <a:gd name="T34" fmla="*/ 1 w 138"/>
                      <a:gd name="T35" fmla="*/ 6 h 1036"/>
                      <a:gd name="T36" fmla="*/ 1 w 138"/>
                      <a:gd name="T37" fmla="*/ 6 h 1036"/>
                      <a:gd name="T38" fmla="*/ 1 w 138"/>
                      <a:gd name="T39" fmla="*/ 7 h 1036"/>
                      <a:gd name="T40" fmla="*/ 1 w 138"/>
                      <a:gd name="T41" fmla="*/ 7 h 1036"/>
                      <a:gd name="T42" fmla="*/ 1 w 138"/>
                      <a:gd name="T43" fmla="*/ 7 h 1036"/>
                      <a:gd name="T44" fmla="*/ 1 w 138"/>
                      <a:gd name="T45" fmla="*/ 8 h 1036"/>
                      <a:gd name="T46" fmla="*/ 1 w 138"/>
                      <a:gd name="T47" fmla="*/ 8 h 1036"/>
                      <a:gd name="T48" fmla="*/ 1 w 138"/>
                      <a:gd name="T49" fmla="*/ 8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solidFill>
                    <a:srgbClr val="FF3300"/>
                  </a:solidFill>
                  <a:ln w="4763">
                    <a:solidFill>
                      <a:srgbClr val="C0C0FF"/>
                    </a:solidFill>
                    <a:round/>
                    <a:headEnd/>
                    <a:tailEnd/>
                  </a:ln>
                </p:spPr>
                <p:txBody>
                  <a:bodyPr/>
                  <a:lstStyle/>
                  <a:p>
                    <a:endParaRPr lang="cs-CZ"/>
                  </a:p>
                </p:txBody>
              </p:sp>
            </p:grpSp>
          </p:grpSp>
          <p:grpSp>
            <p:nvGrpSpPr>
              <p:cNvPr id="1212" name="Group 169"/>
              <p:cNvGrpSpPr>
                <a:grpSpLocks/>
              </p:cNvGrpSpPr>
              <p:nvPr/>
            </p:nvGrpSpPr>
            <p:grpSpPr bwMode="auto">
              <a:xfrm>
                <a:off x="2010" y="1688"/>
                <a:ext cx="53" cy="26"/>
                <a:chOff x="2010" y="1688"/>
                <a:chExt cx="53" cy="26"/>
              </a:xfrm>
            </p:grpSpPr>
            <p:sp>
              <p:nvSpPr>
                <p:cNvPr id="1214" name="Oval 170"/>
                <p:cNvSpPr>
                  <a:spLocks noChangeArrowheads="1"/>
                </p:cNvSpPr>
                <p:nvPr/>
              </p:nvSpPr>
              <p:spPr bwMode="auto">
                <a:xfrm>
                  <a:off x="2010" y="1688"/>
                  <a:ext cx="53" cy="26"/>
                </a:xfrm>
                <a:prstGeom prst="ellipse">
                  <a:avLst/>
                </a:prstGeom>
                <a:solidFill>
                  <a:srgbClr val="FF3300"/>
                </a:solidFill>
                <a:ln w="3175">
                  <a:solidFill>
                    <a:srgbClr val="000020"/>
                  </a:solidFill>
                  <a:round/>
                  <a:headEnd/>
                  <a:tailEnd/>
                </a:ln>
              </p:spPr>
              <p:txBody>
                <a:bodyPr/>
                <a:lstStyle/>
                <a:p>
                  <a:endParaRPr lang="cs-CZ"/>
                </a:p>
              </p:txBody>
            </p:sp>
            <p:sp>
              <p:nvSpPr>
                <p:cNvPr id="1215" name="Oval 171"/>
                <p:cNvSpPr>
                  <a:spLocks noChangeArrowheads="1"/>
                </p:cNvSpPr>
                <p:nvPr/>
              </p:nvSpPr>
              <p:spPr bwMode="auto">
                <a:xfrm>
                  <a:off x="2016" y="1691"/>
                  <a:ext cx="41" cy="20"/>
                </a:xfrm>
                <a:prstGeom prst="ellipse">
                  <a:avLst/>
                </a:prstGeom>
                <a:solidFill>
                  <a:srgbClr val="FF3300"/>
                </a:solidFill>
                <a:ln w="3175">
                  <a:solidFill>
                    <a:srgbClr val="000020"/>
                  </a:solidFill>
                  <a:round/>
                  <a:headEnd/>
                  <a:tailEnd/>
                </a:ln>
              </p:spPr>
              <p:txBody>
                <a:bodyPr/>
                <a:lstStyle/>
                <a:p>
                  <a:endParaRPr lang="cs-CZ"/>
                </a:p>
              </p:txBody>
            </p:sp>
            <p:sp>
              <p:nvSpPr>
                <p:cNvPr id="1216" name="Oval 172"/>
                <p:cNvSpPr>
                  <a:spLocks noChangeArrowheads="1"/>
                </p:cNvSpPr>
                <p:nvPr/>
              </p:nvSpPr>
              <p:spPr bwMode="auto">
                <a:xfrm>
                  <a:off x="2018" y="1693"/>
                  <a:ext cx="35" cy="15"/>
                </a:xfrm>
                <a:prstGeom prst="ellipse">
                  <a:avLst/>
                </a:prstGeom>
                <a:solidFill>
                  <a:srgbClr val="FF3300"/>
                </a:solidFill>
                <a:ln w="3175">
                  <a:solidFill>
                    <a:srgbClr val="000020"/>
                  </a:solidFill>
                  <a:round/>
                  <a:headEnd/>
                  <a:tailEnd/>
                </a:ln>
              </p:spPr>
              <p:txBody>
                <a:bodyPr/>
                <a:lstStyle/>
                <a:p>
                  <a:endParaRPr lang="cs-CZ"/>
                </a:p>
              </p:txBody>
            </p:sp>
          </p:grpSp>
        </p:grpSp>
      </p:grpSp>
      <p:graphicFrame>
        <p:nvGraphicFramePr>
          <p:cNvPr id="1026" name="Object 173"/>
          <p:cNvGraphicFramePr>
            <a:graphicFrameLocks noChangeAspect="1"/>
          </p:cNvGraphicFramePr>
          <p:nvPr/>
        </p:nvGraphicFramePr>
        <p:xfrm>
          <a:off x="6022974" y="3601863"/>
          <a:ext cx="338138" cy="401638"/>
        </p:xfrm>
        <a:graphic>
          <a:graphicData uri="http://schemas.openxmlformats.org/presentationml/2006/ole">
            <mc:AlternateContent xmlns:mc="http://schemas.openxmlformats.org/markup-compatibility/2006">
              <mc:Choice xmlns:v="urn:schemas-microsoft-com:vml" Requires="v">
                <p:oleObj name="rastrový obrázek" r:id="rId4" imgW="1495431" imgH="1771790" progId="PBrush">
                  <p:embed/>
                </p:oleObj>
              </mc:Choice>
              <mc:Fallback>
                <p:oleObj name="rastrový obrázek" r:id="rId4" imgW="1495431" imgH="1771790" progId="PBrush">
                  <p:embed/>
                  <p:pic>
                    <p:nvPicPr>
                      <p:cNvPr id="0" name="Object 17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2974" y="3601863"/>
                        <a:ext cx="338138" cy="401638"/>
                      </a:xfrm>
                      <a:prstGeom prst="rect">
                        <a:avLst/>
                      </a:prstGeom>
                      <a:solidFill>
                        <a:srgbClr val="FFFF66"/>
                      </a:solidFill>
                    </p:spPr>
                  </p:pic>
                </p:oleObj>
              </mc:Fallback>
            </mc:AlternateContent>
          </a:graphicData>
        </a:graphic>
      </p:graphicFrame>
      <p:grpSp>
        <p:nvGrpSpPr>
          <p:cNvPr id="1213" name="Group 174"/>
          <p:cNvGrpSpPr>
            <a:grpSpLocks/>
          </p:cNvGrpSpPr>
          <p:nvPr/>
        </p:nvGrpSpPr>
        <p:grpSpPr bwMode="auto">
          <a:xfrm>
            <a:off x="3268662" y="2220739"/>
            <a:ext cx="609600" cy="823913"/>
            <a:chOff x="3888" y="143"/>
            <a:chExt cx="1222" cy="1479"/>
          </a:xfrm>
        </p:grpSpPr>
        <p:grpSp>
          <p:nvGrpSpPr>
            <p:cNvPr id="1218" name="Group 175"/>
            <p:cNvGrpSpPr>
              <a:grpSpLocks/>
            </p:cNvGrpSpPr>
            <p:nvPr/>
          </p:nvGrpSpPr>
          <p:grpSpPr bwMode="auto">
            <a:xfrm>
              <a:off x="3888" y="143"/>
              <a:ext cx="1222" cy="1479"/>
              <a:chOff x="3888" y="143"/>
              <a:chExt cx="1222" cy="1479"/>
            </a:xfrm>
          </p:grpSpPr>
          <p:grpSp>
            <p:nvGrpSpPr>
              <p:cNvPr id="1219" name="Group 176"/>
              <p:cNvGrpSpPr>
                <a:grpSpLocks/>
              </p:cNvGrpSpPr>
              <p:nvPr/>
            </p:nvGrpSpPr>
            <p:grpSpPr bwMode="auto">
              <a:xfrm>
                <a:off x="3888" y="411"/>
                <a:ext cx="445" cy="1211"/>
                <a:chOff x="3888" y="411"/>
                <a:chExt cx="445" cy="1211"/>
              </a:xfrm>
            </p:grpSpPr>
            <p:sp>
              <p:nvSpPr>
                <p:cNvPr id="1204" name="Freeform 177"/>
                <p:cNvSpPr>
                  <a:spLocks/>
                </p:cNvSpPr>
                <p:nvPr/>
              </p:nvSpPr>
              <p:spPr bwMode="auto">
                <a:xfrm>
                  <a:off x="3971" y="411"/>
                  <a:ext cx="245" cy="269"/>
                </a:xfrm>
                <a:custGeom>
                  <a:avLst/>
                  <a:gdLst>
                    <a:gd name="T0" fmla="*/ 15 w 490"/>
                    <a:gd name="T1" fmla="*/ 0 h 538"/>
                    <a:gd name="T2" fmla="*/ 26 w 490"/>
                    <a:gd name="T3" fmla="*/ 0 h 538"/>
                    <a:gd name="T4" fmla="*/ 36 w 490"/>
                    <a:gd name="T5" fmla="*/ 4 h 538"/>
                    <a:gd name="T6" fmla="*/ 42 w 490"/>
                    <a:gd name="T7" fmla="*/ 7 h 538"/>
                    <a:gd name="T8" fmla="*/ 46 w 490"/>
                    <a:gd name="T9" fmla="*/ 19 h 538"/>
                    <a:gd name="T10" fmla="*/ 48 w 490"/>
                    <a:gd name="T11" fmla="*/ 26 h 538"/>
                    <a:gd name="T12" fmla="*/ 58 w 490"/>
                    <a:gd name="T13" fmla="*/ 18 h 538"/>
                    <a:gd name="T14" fmla="*/ 61 w 490"/>
                    <a:gd name="T15" fmla="*/ 19 h 538"/>
                    <a:gd name="T16" fmla="*/ 61 w 490"/>
                    <a:gd name="T17" fmla="*/ 23 h 538"/>
                    <a:gd name="T18" fmla="*/ 48 w 490"/>
                    <a:gd name="T19" fmla="*/ 36 h 538"/>
                    <a:gd name="T20" fmla="*/ 48 w 490"/>
                    <a:gd name="T21" fmla="*/ 46 h 538"/>
                    <a:gd name="T22" fmla="*/ 46 w 490"/>
                    <a:gd name="T23" fmla="*/ 55 h 538"/>
                    <a:gd name="T24" fmla="*/ 42 w 490"/>
                    <a:gd name="T25" fmla="*/ 63 h 538"/>
                    <a:gd name="T26" fmla="*/ 36 w 490"/>
                    <a:gd name="T27" fmla="*/ 67 h 538"/>
                    <a:gd name="T28" fmla="*/ 28 w 490"/>
                    <a:gd name="T29" fmla="*/ 67 h 538"/>
                    <a:gd name="T30" fmla="*/ 18 w 490"/>
                    <a:gd name="T31" fmla="*/ 63 h 538"/>
                    <a:gd name="T32" fmla="*/ 11 w 490"/>
                    <a:gd name="T33" fmla="*/ 55 h 538"/>
                    <a:gd name="T34" fmla="*/ 6 w 490"/>
                    <a:gd name="T35" fmla="*/ 42 h 538"/>
                    <a:gd name="T36" fmla="*/ 1 w 490"/>
                    <a:gd name="T37" fmla="*/ 31 h 538"/>
                    <a:gd name="T38" fmla="*/ 0 w 490"/>
                    <a:gd name="T39" fmla="*/ 17 h 538"/>
                    <a:gd name="T40" fmla="*/ 3 w 490"/>
                    <a:gd name="T41" fmla="*/ 8 h 538"/>
                    <a:gd name="T42" fmla="*/ 6 w 490"/>
                    <a:gd name="T43" fmla="*/ 4 h 538"/>
                    <a:gd name="T44" fmla="*/ 15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1205" name="Freeform 178"/>
                <p:cNvSpPr>
                  <a:spLocks/>
                </p:cNvSpPr>
                <p:nvPr/>
              </p:nvSpPr>
              <p:spPr bwMode="auto">
                <a:xfrm>
                  <a:off x="4022" y="714"/>
                  <a:ext cx="173" cy="464"/>
                </a:xfrm>
                <a:custGeom>
                  <a:avLst/>
                  <a:gdLst>
                    <a:gd name="T0" fmla="*/ 5 w 347"/>
                    <a:gd name="T1" fmla="*/ 4 h 929"/>
                    <a:gd name="T2" fmla="*/ 12 w 347"/>
                    <a:gd name="T3" fmla="*/ 0 h 929"/>
                    <a:gd name="T4" fmla="*/ 22 w 347"/>
                    <a:gd name="T5" fmla="*/ 0 h 929"/>
                    <a:gd name="T6" fmla="*/ 30 w 347"/>
                    <a:gd name="T7" fmla="*/ 2 h 929"/>
                    <a:gd name="T8" fmla="*/ 35 w 347"/>
                    <a:gd name="T9" fmla="*/ 11 h 929"/>
                    <a:gd name="T10" fmla="*/ 40 w 347"/>
                    <a:gd name="T11" fmla="*/ 25 h 929"/>
                    <a:gd name="T12" fmla="*/ 42 w 347"/>
                    <a:gd name="T13" fmla="*/ 41 h 929"/>
                    <a:gd name="T14" fmla="*/ 43 w 347"/>
                    <a:gd name="T15" fmla="*/ 60 h 929"/>
                    <a:gd name="T16" fmla="*/ 43 w 347"/>
                    <a:gd name="T17" fmla="*/ 82 h 929"/>
                    <a:gd name="T18" fmla="*/ 40 w 347"/>
                    <a:gd name="T19" fmla="*/ 100 h 929"/>
                    <a:gd name="T20" fmla="*/ 35 w 347"/>
                    <a:gd name="T21" fmla="*/ 109 h 929"/>
                    <a:gd name="T22" fmla="*/ 23 w 347"/>
                    <a:gd name="T23" fmla="*/ 116 h 929"/>
                    <a:gd name="T24" fmla="*/ 17 w 347"/>
                    <a:gd name="T25" fmla="*/ 114 h 929"/>
                    <a:gd name="T26" fmla="*/ 10 w 347"/>
                    <a:gd name="T27" fmla="*/ 107 h 929"/>
                    <a:gd name="T28" fmla="*/ 7 w 347"/>
                    <a:gd name="T29" fmla="*/ 96 h 929"/>
                    <a:gd name="T30" fmla="*/ 5 w 347"/>
                    <a:gd name="T31" fmla="*/ 77 h 929"/>
                    <a:gd name="T32" fmla="*/ 7 w 347"/>
                    <a:gd name="T33" fmla="*/ 64 h 929"/>
                    <a:gd name="T34" fmla="*/ 7 w 347"/>
                    <a:gd name="T35" fmla="*/ 49 h 929"/>
                    <a:gd name="T36" fmla="*/ 3 w 347"/>
                    <a:gd name="T37" fmla="*/ 40 h 929"/>
                    <a:gd name="T38" fmla="*/ 0 w 347"/>
                    <a:gd name="T39" fmla="*/ 27 h 929"/>
                    <a:gd name="T40" fmla="*/ 0 w 347"/>
                    <a:gd name="T41" fmla="*/ 13 h 929"/>
                    <a:gd name="T42" fmla="*/ 5 w 347"/>
                    <a:gd name="T43" fmla="*/ 4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1206" name="Freeform 179"/>
                <p:cNvSpPr>
                  <a:spLocks/>
                </p:cNvSpPr>
                <p:nvPr/>
              </p:nvSpPr>
              <p:spPr bwMode="auto">
                <a:xfrm>
                  <a:off x="4103" y="731"/>
                  <a:ext cx="230" cy="459"/>
                </a:xfrm>
                <a:custGeom>
                  <a:avLst/>
                  <a:gdLst>
                    <a:gd name="T0" fmla="*/ 7 w 460"/>
                    <a:gd name="T1" fmla="*/ 0 h 918"/>
                    <a:gd name="T2" fmla="*/ 26 w 460"/>
                    <a:gd name="T3" fmla="*/ 4 h 918"/>
                    <a:gd name="T4" fmla="*/ 40 w 460"/>
                    <a:gd name="T5" fmla="*/ 14 h 918"/>
                    <a:gd name="T6" fmla="*/ 50 w 460"/>
                    <a:gd name="T7" fmla="*/ 29 h 918"/>
                    <a:gd name="T8" fmla="*/ 57 w 460"/>
                    <a:gd name="T9" fmla="*/ 45 h 918"/>
                    <a:gd name="T10" fmla="*/ 58 w 460"/>
                    <a:gd name="T11" fmla="*/ 61 h 918"/>
                    <a:gd name="T12" fmla="*/ 53 w 460"/>
                    <a:gd name="T13" fmla="*/ 73 h 918"/>
                    <a:gd name="T14" fmla="*/ 40 w 460"/>
                    <a:gd name="T15" fmla="*/ 81 h 918"/>
                    <a:gd name="T16" fmla="*/ 30 w 460"/>
                    <a:gd name="T17" fmla="*/ 86 h 918"/>
                    <a:gd name="T18" fmla="*/ 30 w 460"/>
                    <a:gd name="T19" fmla="*/ 90 h 918"/>
                    <a:gd name="T20" fmla="*/ 37 w 460"/>
                    <a:gd name="T21" fmla="*/ 96 h 918"/>
                    <a:gd name="T22" fmla="*/ 40 w 460"/>
                    <a:gd name="T23" fmla="*/ 108 h 918"/>
                    <a:gd name="T24" fmla="*/ 37 w 460"/>
                    <a:gd name="T25" fmla="*/ 115 h 918"/>
                    <a:gd name="T26" fmla="*/ 33 w 460"/>
                    <a:gd name="T27" fmla="*/ 112 h 918"/>
                    <a:gd name="T28" fmla="*/ 33 w 460"/>
                    <a:gd name="T29" fmla="*/ 106 h 918"/>
                    <a:gd name="T30" fmla="*/ 29 w 460"/>
                    <a:gd name="T31" fmla="*/ 96 h 918"/>
                    <a:gd name="T32" fmla="*/ 25 w 460"/>
                    <a:gd name="T33" fmla="*/ 90 h 918"/>
                    <a:gd name="T34" fmla="*/ 23 w 460"/>
                    <a:gd name="T35" fmla="*/ 83 h 918"/>
                    <a:gd name="T36" fmla="*/ 30 w 460"/>
                    <a:gd name="T37" fmla="*/ 78 h 918"/>
                    <a:gd name="T38" fmla="*/ 45 w 460"/>
                    <a:gd name="T39" fmla="*/ 69 h 918"/>
                    <a:gd name="T40" fmla="*/ 50 w 460"/>
                    <a:gd name="T41" fmla="*/ 59 h 918"/>
                    <a:gd name="T42" fmla="*/ 50 w 460"/>
                    <a:gd name="T43" fmla="*/ 50 h 918"/>
                    <a:gd name="T44" fmla="*/ 43 w 460"/>
                    <a:gd name="T45" fmla="*/ 36 h 918"/>
                    <a:gd name="T46" fmla="*/ 30 w 460"/>
                    <a:gd name="T47" fmla="*/ 23 h 918"/>
                    <a:gd name="T48" fmla="*/ 23 w 460"/>
                    <a:gd name="T49" fmla="*/ 16 h 918"/>
                    <a:gd name="T50" fmla="*/ 12 w 460"/>
                    <a:gd name="T51" fmla="*/ 14 h 918"/>
                    <a:gd name="T52" fmla="*/ 0 w 460"/>
                    <a:gd name="T53" fmla="*/ 11 h 918"/>
                    <a:gd name="T54" fmla="*/ 7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1207" name="Freeform 180"/>
                <p:cNvSpPr>
                  <a:spLocks/>
                </p:cNvSpPr>
                <p:nvPr/>
              </p:nvSpPr>
              <p:spPr bwMode="auto">
                <a:xfrm>
                  <a:off x="3888" y="729"/>
                  <a:ext cx="170" cy="431"/>
                </a:xfrm>
                <a:custGeom>
                  <a:avLst/>
                  <a:gdLst>
                    <a:gd name="T0" fmla="*/ 26 w 341"/>
                    <a:gd name="T1" fmla="*/ 5 h 861"/>
                    <a:gd name="T2" fmla="*/ 35 w 341"/>
                    <a:gd name="T3" fmla="*/ 0 h 861"/>
                    <a:gd name="T4" fmla="*/ 42 w 341"/>
                    <a:gd name="T5" fmla="*/ 1 h 861"/>
                    <a:gd name="T6" fmla="*/ 41 w 341"/>
                    <a:gd name="T7" fmla="*/ 10 h 861"/>
                    <a:gd name="T8" fmla="*/ 36 w 341"/>
                    <a:gd name="T9" fmla="*/ 15 h 861"/>
                    <a:gd name="T10" fmla="*/ 29 w 341"/>
                    <a:gd name="T11" fmla="*/ 19 h 861"/>
                    <a:gd name="T12" fmla="*/ 20 w 341"/>
                    <a:gd name="T13" fmla="*/ 29 h 861"/>
                    <a:gd name="T14" fmla="*/ 10 w 341"/>
                    <a:gd name="T15" fmla="*/ 44 h 861"/>
                    <a:gd name="T16" fmla="*/ 7 w 341"/>
                    <a:gd name="T17" fmla="*/ 56 h 861"/>
                    <a:gd name="T18" fmla="*/ 9 w 341"/>
                    <a:gd name="T19" fmla="*/ 63 h 861"/>
                    <a:gd name="T20" fmla="*/ 11 w 341"/>
                    <a:gd name="T21" fmla="*/ 67 h 861"/>
                    <a:gd name="T22" fmla="*/ 22 w 341"/>
                    <a:gd name="T23" fmla="*/ 72 h 861"/>
                    <a:gd name="T24" fmla="*/ 32 w 341"/>
                    <a:gd name="T25" fmla="*/ 75 h 861"/>
                    <a:gd name="T26" fmla="*/ 36 w 341"/>
                    <a:gd name="T27" fmla="*/ 79 h 861"/>
                    <a:gd name="T28" fmla="*/ 37 w 341"/>
                    <a:gd name="T29" fmla="*/ 82 h 861"/>
                    <a:gd name="T30" fmla="*/ 31 w 341"/>
                    <a:gd name="T31" fmla="*/ 89 h 861"/>
                    <a:gd name="T32" fmla="*/ 29 w 341"/>
                    <a:gd name="T33" fmla="*/ 97 h 861"/>
                    <a:gd name="T34" fmla="*/ 26 w 341"/>
                    <a:gd name="T35" fmla="*/ 108 h 861"/>
                    <a:gd name="T36" fmla="*/ 21 w 341"/>
                    <a:gd name="T37" fmla="*/ 106 h 861"/>
                    <a:gd name="T38" fmla="*/ 21 w 341"/>
                    <a:gd name="T39" fmla="*/ 98 h 861"/>
                    <a:gd name="T40" fmla="*/ 24 w 341"/>
                    <a:gd name="T41" fmla="*/ 86 h 861"/>
                    <a:gd name="T42" fmla="*/ 29 w 341"/>
                    <a:gd name="T43" fmla="*/ 82 h 861"/>
                    <a:gd name="T44" fmla="*/ 20 w 341"/>
                    <a:gd name="T45" fmla="*/ 77 h 861"/>
                    <a:gd name="T46" fmla="*/ 9 w 341"/>
                    <a:gd name="T47" fmla="*/ 72 h 861"/>
                    <a:gd name="T48" fmla="*/ 0 w 341"/>
                    <a:gd name="T49" fmla="*/ 65 h 861"/>
                    <a:gd name="T50" fmla="*/ 0 w 341"/>
                    <a:gd name="T51" fmla="*/ 56 h 861"/>
                    <a:gd name="T52" fmla="*/ 2 w 341"/>
                    <a:gd name="T53" fmla="*/ 41 h 861"/>
                    <a:gd name="T54" fmla="*/ 10 w 341"/>
                    <a:gd name="T55" fmla="*/ 26 h 861"/>
                    <a:gd name="T56" fmla="*/ 19 w 341"/>
                    <a:gd name="T57" fmla="*/ 14 h 861"/>
                    <a:gd name="T58" fmla="*/ 26 w 341"/>
                    <a:gd name="T59" fmla="*/ 5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1208" name="Freeform 181"/>
                <p:cNvSpPr>
                  <a:spLocks/>
                </p:cNvSpPr>
                <p:nvPr/>
              </p:nvSpPr>
              <p:spPr bwMode="auto">
                <a:xfrm>
                  <a:off x="4117" y="1108"/>
                  <a:ext cx="202" cy="514"/>
                </a:xfrm>
                <a:custGeom>
                  <a:avLst/>
                  <a:gdLst>
                    <a:gd name="T0" fmla="*/ 4 w 402"/>
                    <a:gd name="T1" fmla="*/ 0 h 1028"/>
                    <a:gd name="T2" fmla="*/ 15 w 402"/>
                    <a:gd name="T3" fmla="*/ 4 h 1028"/>
                    <a:gd name="T4" fmla="*/ 21 w 402"/>
                    <a:gd name="T5" fmla="*/ 16 h 1028"/>
                    <a:gd name="T6" fmla="*/ 23 w 402"/>
                    <a:gd name="T7" fmla="*/ 38 h 1028"/>
                    <a:gd name="T8" fmla="*/ 21 w 402"/>
                    <a:gd name="T9" fmla="*/ 74 h 1028"/>
                    <a:gd name="T10" fmla="*/ 16 w 402"/>
                    <a:gd name="T11" fmla="*/ 102 h 1028"/>
                    <a:gd name="T12" fmla="*/ 14 w 402"/>
                    <a:gd name="T13" fmla="*/ 114 h 1028"/>
                    <a:gd name="T14" fmla="*/ 19 w 402"/>
                    <a:gd name="T15" fmla="*/ 116 h 1028"/>
                    <a:gd name="T16" fmla="*/ 29 w 402"/>
                    <a:gd name="T17" fmla="*/ 107 h 1028"/>
                    <a:gd name="T18" fmla="*/ 41 w 402"/>
                    <a:gd name="T19" fmla="*/ 99 h 1028"/>
                    <a:gd name="T20" fmla="*/ 44 w 402"/>
                    <a:gd name="T21" fmla="*/ 100 h 1028"/>
                    <a:gd name="T22" fmla="*/ 51 w 402"/>
                    <a:gd name="T23" fmla="*/ 105 h 1028"/>
                    <a:gd name="T24" fmla="*/ 51 w 402"/>
                    <a:gd name="T25" fmla="*/ 107 h 1028"/>
                    <a:gd name="T26" fmla="*/ 37 w 402"/>
                    <a:gd name="T27" fmla="*/ 114 h 1028"/>
                    <a:gd name="T28" fmla="*/ 21 w 402"/>
                    <a:gd name="T29" fmla="*/ 122 h 1028"/>
                    <a:gd name="T30" fmla="*/ 9 w 402"/>
                    <a:gd name="T31" fmla="*/ 129 h 1028"/>
                    <a:gd name="T32" fmla="*/ 3 w 402"/>
                    <a:gd name="T33" fmla="*/ 127 h 1028"/>
                    <a:gd name="T34" fmla="*/ 3 w 402"/>
                    <a:gd name="T35" fmla="*/ 119 h 1028"/>
                    <a:gd name="T36" fmla="*/ 8 w 402"/>
                    <a:gd name="T37" fmla="*/ 109 h 1028"/>
                    <a:gd name="T38" fmla="*/ 11 w 402"/>
                    <a:gd name="T39" fmla="*/ 87 h 1028"/>
                    <a:gd name="T40" fmla="*/ 14 w 402"/>
                    <a:gd name="T41" fmla="*/ 62 h 1028"/>
                    <a:gd name="T42" fmla="*/ 15 w 402"/>
                    <a:gd name="T43" fmla="*/ 33 h 1028"/>
                    <a:gd name="T44" fmla="*/ 9 w 402"/>
                    <a:gd name="T45" fmla="*/ 16 h 1028"/>
                    <a:gd name="T46" fmla="*/ 0 w 402"/>
                    <a:gd name="T47" fmla="*/ 8 h 1028"/>
                    <a:gd name="T48" fmla="*/ 4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1209" name="Freeform 182"/>
                <p:cNvSpPr>
                  <a:spLocks/>
                </p:cNvSpPr>
                <p:nvPr/>
              </p:nvSpPr>
              <p:spPr bwMode="auto">
                <a:xfrm>
                  <a:off x="3974" y="1056"/>
                  <a:ext cx="155" cy="563"/>
                </a:xfrm>
                <a:custGeom>
                  <a:avLst/>
                  <a:gdLst>
                    <a:gd name="T0" fmla="*/ 16 w 309"/>
                    <a:gd name="T1" fmla="*/ 27 h 1127"/>
                    <a:gd name="T2" fmla="*/ 26 w 309"/>
                    <a:gd name="T3" fmla="*/ 6 h 1127"/>
                    <a:gd name="T4" fmla="*/ 36 w 309"/>
                    <a:gd name="T5" fmla="*/ 0 h 1127"/>
                    <a:gd name="T6" fmla="*/ 39 w 309"/>
                    <a:gd name="T7" fmla="*/ 4 h 1127"/>
                    <a:gd name="T8" fmla="*/ 36 w 309"/>
                    <a:gd name="T9" fmla="*/ 11 h 1127"/>
                    <a:gd name="T10" fmla="*/ 26 w 309"/>
                    <a:gd name="T11" fmla="*/ 28 h 1127"/>
                    <a:gd name="T12" fmla="*/ 19 w 309"/>
                    <a:gd name="T13" fmla="*/ 47 h 1127"/>
                    <a:gd name="T14" fmla="*/ 13 w 309"/>
                    <a:gd name="T15" fmla="*/ 73 h 1127"/>
                    <a:gd name="T16" fmla="*/ 10 w 309"/>
                    <a:gd name="T17" fmla="*/ 102 h 1127"/>
                    <a:gd name="T18" fmla="*/ 10 w 309"/>
                    <a:gd name="T19" fmla="*/ 128 h 1127"/>
                    <a:gd name="T20" fmla="*/ 13 w 309"/>
                    <a:gd name="T21" fmla="*/ 125 h 1127"/>
                    <a:gd name="T22" fmla="*/ 19 w 309"/>
                    <a:gd name="T23" fmla="*/ 116 h 1127"/>
                    <a:gd name="T24" fmla="*/ 21 w 309"/>
                    <a:gd name="T25" fmla="*/ 101 h 1127"/>
                    <a:gd name="T26" fmla="*/ 26 w 309"/>
                    <a:gd name="T27" fmla="*/ 101 h 1127"/>
                    <a:gd name="T28" fmla="*/ 33 w 309"/>
                    <a:gd name="T29" fmla="*/ 105 h 1127"/>
                    <a:gd name="T30" fmla="*/ 29 w 309"/>
                    <a:gd name="T31" fmla="*/ 117 h 1127"/>
                    <a:gd name="T32" fmla="*/ 19 w 309"/>
                    <a:gd name="T33" fmla="*/ 129 h 1127"/>
                    <a:gd name="T34" fmla="*/ 8 w 309"/>
                    <a:gd name="T35" fmla="*/ 140 h 1127"/>
                    <a:gd name="T36" fmla="*/ 3 w 309"/>
                    <a:gd name="T37" fmla="*/ 140 h 1127"/>
                    <a:gd name="T38" fmla="*/ 0 w 309"/>
                    <a:gd name="T39" fmla="*/ 136 h 1127"/>
                    <a:gd name="T40" fmla="*/ 0 w 309"/>
                    <a:gd name="T41" fmla="*/ 125 h 1127"/>
                    <a:gd name="T42" fmla="*/ 2 w 309"/>
                    <a:gd name="T43" fmla="*/ 95 h 1127"/>
                    <a:gd name="T44" fmla="*/ 5 w 309"/>
                    <a:gd name="T45" fmla="*/ 64 h 1127"/>
                    <a:gd name="T46" fmla="*/ 8 w 309"/>
                    <a:gd name="T47" fmla="*/ 42 h 1127"/>
                    <a:gd name="T48" fmla="*/ 16 w 309"/>
                    <a:gd name="T49" fmla="*/ 27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1203" name="Oval 183"/>
              <p:cNvSpPr>
                <a:spLocks noChangeArrowheads="1"/>
              </p:cNvSpPr>
              <p:nvPr/>
            </p:nvSpPr>
            <p:spPr bwMode="auto">
              <a:xfrm>
                <a:off x="4262" y="143"/>
                <a:ext cx="848" cy="802"/>
              </a:xfrm>
              <a:prstGeom prst="ellipse">
                <a:avLst/>
              </a:prstGeom>
              <a:solidFill>
                <a:srgbClr val="000000"/>
              </a:solidFill>
              <a:ln w="9525">
                <a:noFill/>
                <a:round/>
                <a:headEnd/>
                <a:tailEnd/>
              </a:ln>
            </p:spPr>
            <p:txBody>
              <a:bodyPr/>
              <a:lstStyle/>
              <a:p>
                <a:endParaRPr lang="cs-CZ"/>
              </a:p>
            </p:txBody>
          </p:sp>
        </p:grpSp>
        <p:grpSp>
          <p:nvGrpSpPr>
            <p:cNvPr id="1221" name="Group 184"/>
            <p:cNvGrpSpPr>
              <a:grpSpLocks/>
            </p:cNvGrpSpPr>
            <p:nvPr/>
          </p:nvGrpSpPr>
          <p:grpSpPr bwMode="auto">
            <a:xfrm>
              <a:off x="4296" y="189"/>
              <a:ext cx="756" cy="722"/>
              <a:chOff x="4296" y="189"/>
              <a:chExt cx="756" cy="722"/>
            </a:xfrm>
          </p:grpSpPr>
          <p:sp>
            <p:nvSpPr>
              <p:cNvPr id="1200" name="Oval 185"/>
              <p:cNvSpPr>
                <a:spLocks noChangeArrowheads="1"/>
              </p:cNvSpPr>
              <p:nvPr/>
            </p:nvSpPr>
            <p:spPr bwMode="auto">
              <a:xfrm>
                <a:off x="4296" y="189"/>
                <a:ext cx="756" cy="722"/>
              </a:xfrm>
              <a:prstGeom prst="ellipse">
                <a:avLst/>
              </a:prstGeom>
              <a:solidFill>
                <a:srgbClr val="FFFFFF"/>
              </a:solidFill>
              <a:ln w="9525">
                <a:noFill/>
                <a:round/>
                <a:headEnd/>
                <a:tailEnd/>
              </a:ln>
            </p:spPr>
            <p:txBody>
              <a:bodyPr/>
              <a:lstStyle/>
              <a:p>
                <a:endParaRPr lang="cs-CZ"/>
              </a:p>
            </p:txBody>
          </p:sp>
          <p:sp>
            <p:nvSpPr>
              <p:cNvPr id="1201" name="Freeform 186"/>
              <p:cNvSpPr>
                <a:spLocks/>
              </p:cNvSpPr>
              <p:nvPr/>
            </p:nvSpPr>
            <p:spPr bwMode="auto">
              <a:xfrm rot="-2978745">
                <a:off x="4440" y="456"/>
                <a:ext cx="203" cy="347"/>
              </a:xfrm>
              <a:custGeom>
                <a:avLst/>
                <a:gdLst>
                  <a:gd name="T0" fmla="*/ 51 w 406"/>
                  <a:gd name="T1" fmla="*/ 76 h 695"/>
                  <a:gd name="T2" fmla="*/ 20 w 406"/>
                  <a:gd name="T3" fmla="*/ 28 h 695"/>
                  <a:gd name="T4" fmla="*/ 34 w 406"/>
                  <a:gd name="T5" fmla="*/ 22 h 695"/>
                  <a:gd name="T6" fmla="*/ 0 w 406"/>
                  <a:gd name="T7" fmla="*/ 0 h 695"/>
                  <a:gd name="T8" fmla="*/ 1 w 406"/>
                  <a:gd name="T9" fmla="*/ 40 h 695"/>
                  <a:gd name="T10" fmla="*/ 12 w 406"/>
                  <a:gd name="T11" fmla="*/ 25 h 695"/>
                  <a:gd name="T12" fmla="*/ 45 w 406"/>
                  <a:gd name="T13" fmla="*/ 86 h 695"/>
                  <a:gd name="T14" fmla="*/ 51 w 406"/>
                  <a:gd name="T15" fmla="*/ 76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grpSp>
      <p:grpSp>
        <p:nvGrpSpPr>
          <p:cNvPr id="1225" name="Group 187"/>
          <p:cNvGrpSpPr>
            <a:grpSpLocks/>
          </p:cNvGrpSpPr>
          <p:nvPr/>
        </p:nvGrpSpPr>
        <p:grpSpPr bwMode="auto">
          <a:xfrm>
            <a:off x="7764462" y="1992139"/>
            <a:ext cx="609600" cy="747713"/>
            <a:chOff x="4080" y="816"/>
            <a:chExt cx="1222" cy="1479"/>
          </a:xfrm>
        </p:grpSpPr>
        <p:sp>
          <p:nvSpPr>
            <p:cNvPr id="1187" name="Oval 188"/>
            <p:cNvSpPr>
              <a:spLocks noChangeArrowheads="1"/>
            </p:cNvSpPr>
            <p:nvPr/>
          </p:nvSpPr>
          <p:spPr bwMode="auto">
            <a:xfrm flipH="1">
              <a:off x="4080" y="816"/>
              <a:ext cx="848" cy="802"/>
            </a:xfrm>
            <a:prstGeom prst="ellipse">
              <a:avLst/>
            </a:prstGeom>
            <a:solidFill>
              <a:srgbClr val="000000"/>
            </a:solidFill>
            <a:ln w="9525">
              <a:noFill/>
              <a:round/>
              <a:headEnd/>
              <a:tailEnd/>
            </a:ln>
          </p:spPr>
          <p:txBody>
            <a:bodyPr/>
            <a:lstStyle/>
            <a:p>
              <a:endParaRPr lang="cs-CZ"/>
            </a:p>
          </p:txBody>
        </p:sp>
        <p:grpSp>
          <p:nvGrpSpPr>
            <p:cNvPr id="1226" name="Group 189"/>
            <p:cNvGrpSpPr>
              <a:grpSpLocks/>
            </p:cNvGrpSpPr>
            <p:nvPr/>
          </p:nvGrpSpPr>
          <p:grpSpPr bwMode="auto">
            <a:xfrm>
              <a:off x="4138" y="862"/>
              <a:ext cx="1164" cy="1433"/>
              <a:chOff x="4138" y="862"/>
              <a:chExt cx="1164" cy="1433"/>
            </a:xfrm>
          </p:grpSpPr>
          <p:grpSp>
            <p:nvGrpSpPr>
              <p:cNvPr id="1227" name="Group 190"/>
              <p:cNvGrpSpPr>
                <a:grpSpLocks/>
              </p:cNvGrpSpPr>
              <p:nvPr/>
            </p:nvGrpSpPr>
            <p:grpSpPr bwMode="auto">
              <a:xfrm flipH="1">
                <a:off x="4857" y="1084"/>
                <a:ext cx="445" cy="1211"/>
                <a:chOff x="1536" y="555"/>
                <a:chExt cx="445" cy="1211"/>
              </a:xfrm>
            </p:grpSpPr>
            <p:sp>
              <p:nvSpPr>
                <p:cNvPr id="1192" name="Freeform 191"/>
                <p:cNvSpPr>
                  <a:spLocks/>
                </p:cNvSpPr>
                <p:nvPr/>
              </p:nvSpPr>
              <p:spPr bwMode="auto">
                <a:xfrm>
                  <a:off x="1619" y="555"/>
                  <a:ext cx="245" cy="269"/>
                </a:xfrm>
                <a:custGeom>
                  <a:avLst/>
                  <a:gdLst>
                    <a:gd name="T0" fmla="*/ 15 w 490"/>
                    <a:gd name="T1" fmla="*/ 0 h 538"/>
                    <a:gd name="T2" fmla="*/ 26 w 490"/>
                    <a:gd name="T3" fmla="*/ 0 h 538"/>
                    <a:gd name="T4" fmla="*/ 36 w 490"/>
                    <a:gd name="T5" fmla="*/ 4 h 538"/>
                    <a:gd name="T6" fmla="*/ 42 w 490"/>
                    <a:gd name="T7" fmla="*/ 7 h 538"/>
                    <a:gd name="T8" fmla="*/ 46 w 490"/>
                    <a:gd name="T9" fmla="*/ 19 h 538"/>
                    <a:gd name="T10" fmla="*/ 48 w 490"/>
                    <a:gd name="T11" fmla="*/ 26 h 538"/>
                    <a:gd name="T12" fmla="*/ 58 w 490"/>
                    <a:gd name="T13" fmla="*/ 18 h 538"/>
                    <a:gd name="T14" fmla="*/ 61 w 490"/>
                    <a:gd name="T15" fmla="*/ 19 h 538"/>
                    <a:gd name="T16" fmla="*/ 61 w 490"/>
                    <a:gd name="T17" fmla="*/ 23 h 538"/>
                    <a:gd name="T18" fmla="*/ 48 w 490"/>
                    <a:gd name="T19" fmla="*/ 36 h 538"/>
                    <a:gd name="T20" fmla="*/ 48 w 490"/>
                    <a:gd name="T21" fmla="*/ 46 h 538"/>
                    <a:gd name="T22" fmla="*/ 46 w 490"/>
                    <a:gd name="T23" fmla="*/ 55 h 538"/>
                    <a:gd name="T24" fmla="*/ 42 w 490"/>
                    <a:gd name="T25" fmla="*/ 63 h 538"/>
                    <a:gd name="T26" fmla="*/ 36 w 490"/>
                    <a:gd name="T27" fmla="*/ 67 h 538"/>
                    <a:gd name="T28" fmla="*/ 28 w 490"/>
                    <a:gd name="T29" fmla="*/ 67 h 538"/>
                    <a:gd name="T30" fmla="*/ 18 w 490"/>
                    <a:gd name="T31" fmla="*/ 63 h 538"/>
                    <a:gd name="T32" fmla="*/ 11 w 490"/>
                    <a:gd name="T33" fmla="*/ 55 h 538"/>
                    <a:gd name="T34" fmla="*/ 6 w 490"/>
                    <a:gd name="T35" fmla="*/ 42 h 538"/>
                    <a:gd name="T36" fmla="*/ 1 w 490"/>
                    <a:gd name="T37" fmla="*/ 31 h 538"/>
                    <a:gd name="T38" fmla="*/ 0 w 490"/>
                    <a:gd name="T39" fmla="*/ 17 h 538"/>
                    <a:gd name="T40" fmla="*/ 3 w 490"/>
                    <a:gd name="T41" fmla="*/ 8 h 538"/>
                    <a:gd name="T42" fmla="*/ 6 w 490"/>
                    <a:gd name="T43" fmla="*/ 4 h 538"/>
                    <a:gd name="T44" fmla="*/ 15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1193" name="Freeform 192"/>
                <p:cNvSpPr>
                  <a:spLocks/>
                </p:cNvSpPr>
                <p:nvPr/>
              </p:nvSpPr>
              <p:spPr bwMode="auto">
                <a:xfrm>
                  <a:off x="1670" y="858"/>
                  <a:ext cx="173" cy="464"/>
                </a:xfrm>
                <a:custGeom>
                  <a:avLst/>
                  <a:gdLst>
                    <a:gd name="T0" fmla="*/ 5 w 347"/>
                    <a:gd name="T1" fmla="*/ 4 h 929"/>
                    <a:gd name="T2" fmla="*/ 12 w 347"/>
                    <a:gd name="T3" fmla="*/ 0 h 929"/>
                    <a:gd name="T4" fmla="*/ 22 w 347"/>
                    <a:gd name="T5" fmla="*/ 0 h 929"/>
                    <a:gd name="T6" fmla="*/ 30 w 347"/>
                    <a:gd name="T7" fmla="*/ 2 h 929"/>
                    <a:gd name="T8" fmla="*/ 35 w 347"/>
                    <a:gd name="T9" fmla="*/ 11 h 929"/>
                    <a:gd name="T10" fmla="*/ 40 w 347"/>
                    <a:gd name="T11" fmla="*/ 25 h 929"/>
                    <a:gd name="T12" fmla="*/ 42 w 347"/>
                    <a:gd name="T13" fmla="*/ 41 h 929"/>
                    <a:gd name="T14" fmla="*/ 43 w 347"/>
                    <a:gd name="T15" fmla="*/ 60 h 929"/>
                    <a:gd name="T16" fmla="*/ 43 w 347"/>
                    <a:gd name="T17" fmla="*/ 82 h 929"/>
                    <a:gd name="T18" fmla="*/ 40 w 347"/>
                    <a:gd name="T19" fmla="*/ 100 h 929"/>
                    <a:gd name="T20" fmla="*/ 35 w 347"/>
                    <a:gd name="T21" fmla="*/ 109 h 929"/>
                    <a:gd name="T22" fmla="*/ 23 w 347"/>
                    <a:gd name="T23" fmla="*/ 116 h 929"/>
                    <a:gd name="T24" fmla="*/ 17 w 347"/>
                    <a:gd name="T25" fmla="*/ 114 h 929"/>
                    <a:gd name="T26" fmla="*/ 10 w 347"/>
                    <a:gd name="T27" fmla="*/ 107 h 929"/>
                    <a:gd name="T28" fmla="*/ 7 w 347"/>
                    <a:gd name="T29" fmla="*/ 96 h 929"/>
                    <a:gd name="T30" fmla="*/ 5 w 347"/>
                    <a:gd name="T31" fmla="*/ 77 h 929"/>
                    <a:gd name="T32" fmla="*/ 7 w 347"/>
                    <a:gd name="T33" fmla="*/ 64 h 929"/>
                    <a:gd name="T34" fmla="*/ 7 w 347"/>
                    <a:gd name="T35" fmla="*/ 49 h 929"/>
                    <a:gd name="T36" fmla="*/ 3 w 347"/>
                    <a:gd name="T37" fmla="*/ 40 h 929"/>
                    <a:gd name="T38" fmla="*/ 0 w 347"/>
                    <a:gd name="T39" fmla="*/ 27 h 929"/>
                    <a:gd name="T40" fmla="*/ 0 w 347"/>
                    <a:gd name="T41" fmla="*/ 13 h 929"/>
                    <a:gd name="T42" fmla="*/ 5 w 347"/>
                    <a:gd name="T43" fmla="*/ 4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1194" name="Freeform 193"/>
                <p:cNvSpPr>
                  <a:spLocks/>
                </p:cNvSpPr>
                <p:nvPr/>
              </p:nvSpPr>
              <p:spPr bwMode="auto">
                <a:xfrm>
                  <a:off x="1751" y="875"/>
                  <a:ext cx="230" cy="459"/>
                </a:xfrm>
                <a:custGeom>
                  <a:avLst/>
                  <a:gdLst>
                    <a:gd name="T0" fmla="*/ 7 w 460"/>
                    <a:gd name="T1" fmla="*/ 0 h 918"/>
                    <a:gd name="T2" fmla="*/ 26 w 460"/>
                    <a:gd name="T3" fmla="*/ 4 h 918"/>
                    <a:gd name="T4" fmla="*/ 40 w 460"/>
                    <a:gd name="T5" fmla="*/ 14 h 918"/>
                    <a:gd name="T6" fmla="*/ 50 w 460"/>
                    <a:gd name="T7" fmla="*/ 29 h 918"/>
                    <a:gd name="T8" fmla="*/ 57 w 460"/>
                    <a:gd name="T9" fmla="*/ 45 h 918"/>
                    <a:gd name="T10" fmla="*/ 58 w 460"/>
                    <a:gd name="T11" fmla="*/ 61 h 918"/>
                    <a:gd name="T12" fmla="*/ 53 w 460"/>
                    <a:gd name="T13" fmla="*/ 73 h 918"/>
                    <a:gd name="T14" fmla="*/ 40 w 460"/>
                    <a:gd name="T15" fmla="*/ 81 h 918"/>
                    <a:gd name="T16" fmla="*/ 30 w 460"/>
                    <a:gd name="T17" fmla="*/ 86 h 918"/>
                    <a:gd name="T18" fmla="*/ 30 w 460"/>
                    <a:gd name="T19" fmla="*/ 90 h 918"/>
                    <a:gd name="T20" fmla="*/ 37 w 460"/>
                    <a:gd name="T21" fmla="*/ 96 h 918"/>
                    <a:gd name="T22" fmla="*/ 40 w 460"/>
                    <a:gd name="T23" fmla="*/ 108 h 918"/>
                    <a:gd name="T24" fmla="*/ 37 w 460"/>
                    <a:gd name="T25" fmla="*/ 115 h 918"/>
                    <a:gd name="T26" fmla="*/ 33 w 460"/>
                    <a:gd name="T27" fmla="*/ 112 h 918"/>
                    <a:gd name="T28" fmla="*/ 33 w 460"/>
                    <a:gd name="T29" fmla="*/ 106 h 918"/>
                    <a:gd name="T30" fmla="*/ 29 w 460"/>
                    <a:gd name="T31" fmla="*/ 96 h 918"/>
                    <a:gd name="T32" fmla="*/ 25 w 460"/>
                    <a:gd name="T33" fmla="*/ 90 h 918"/>
                    <a:gd name="T34" fmla="*/ 23 w 460"/>
                    <a:gd name="T35" fmla="*/ 83 h 918"/>
                    <a:gd name="T36" fmla="*/ 30 w 460"/>
                    <a:gd name="T37" fmla="*/ 78 h 918"/>
                    <a:gd name="T38" fmla="*/ 45 w 460"/>
                    <a:gd name="T39" fmla="*/ 69 h 918"/>
                    <a:gd name="T40" fmla="*/ 50 w 460"/>
                    <a:gd name="T41" fmla="*/ 59 h 918"/>
                    <a:gd name="T42" fmla="*/ 50 w 460"/>
                    <a:gd name="T43" fmla="*/ 50 h 918"/>
                    <a:gd name="T44" fmla="*/ 43 w 460"/>
                    <a:gd name="T45" fmla="*/ 36 h 918"/>
                    <a:gd name="T46" fmla="*/ 30 w 460"/>
                    <a:gd name="T47" fmla="*/ 23 h 918"/>
                    <a:gd name="T48" fmla="*/ 23 w 460"/>
                    <a:gd name="T49" fmla="*/ 16 h 918"/>
                    <a:gd name="T50" fmla="*/ 12 w 460"/>
                    <a:gd name="T51" fmla="*/ 14 h 918"/>
                    <a:gd name="T52" fmla="*/ 0 w 460"/>
                    <a:gd name="T53" fmla="*/ 11 h 918"/>
                    <a:gd name="T54" fmla="*/ 7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1195" name="Freeform 194"/>
                <p:cNvSpPr>
                  <a:spLocks/>
                </p:cNvSpPr>
                <p:nvPr/>
              </p:nvSpPr>
              <p:spPr bwMode="auto">
                <a:xfrm>
                  <a:off x="1536" y="873"/>
                  <a:ext cx="170" cy="431"/>
                </a:xfrm>
                <a:custGeom>
                  <a:avLst/>
                  <a:gdLst>
                    <a:gd name="T0" fmla="*/ 26 w 341"/>
                    <a:gd name="T1" fmla="*/ 5 h 861"/>
                    <a:gd name="T2" fmla="*/ 35 w 341"/>
                    <a:gd name="T3" fmla="*/ 0 h 861"/>
                    <a:gd name="T4" fmla="*/ 42 w 341"/>
                    <a:gd name="T5" fmla="*/ 1 h 861"/>
                    <a:gd name="T6" fmla="*/ 41 w 341"/>
                    <a:gd name="T7" fmla="*/ 10 h 861"/>
                    <a:gd name="T8" fmla="*/ 36 w 341"/>
                    <a:gd name="T9" fmla="*/ 15 h 861"/>
                    <a:gd name="T10" fmla="*/ 29 w 341"/>
                    <a:gd name="T11" fmla="*/ 19 h 861"/>
                    <a:gd name="T12" fmla="*/ 20 w 341"/>
                    <a:gd name="T13" fmla="*/ 29 h 861"/>
                    <a:gd name="T14" fmla="*/ 10 w 341"/>
                    <a:gd name="T15" fmla="*/ 44 h 861"/>
                    <a:gd name="T16" fmla="*/ 7 w 341"/>
                    <a:gd name="T17" fmla="*/ 56 h 861"/>
                    <a:gd name="T18" fmla="*/ 9 w 341"/>
                    <a:gd name="T19" fmla="*/ 63 h 861"/>
                    <a:gd name="T20" fmla="*/ 11 w 341"/>
                    <a:gd name="T21" fmla="*/ 67 h 861"/>
                    <a:gd name="T22" fmla="*/ 22 w 341"/>
                    <a:gd name="T23" fmla="*/ 72 h 861"/>
                    <a:gd name="T24" fmla="*/ 32 w 341"/>
                    <a:gd name="T25" fmla="*/ 75 h 861"/>
                    <a:gd name="T26" fmla="*/ 36 w 341"/>
                    <a:gd name="T27" fmla="*/ 79 h 861"/>
                    <a:gd name="T28" fmla="*/ 37 w 341"/>
                    <a:gd name="T29" fmla="*/ 82 h 861"/>
                    <a:gd name="T30" fmla="*/ 31 w 341"/>
                    <a:gd name="T31" fmla="*/ 89 h 861"/>
                    <a:gd name="T32" fmla="*/ 29 w 341"/>
                    <a:gd name="T33" fmla="*/ 97 h 861"/>
                    <a:gd name="T34" fmla="*/ 26 w 341"/>
                    <a:gd name="T35" fmla="*/ 108 h 861"/>
                    <a:gd name="T36" fmla="*/ 21 w 341"/>
                    <a:gd name="T37" fmla="*/ 106 h 861"/>
                    <a:gd name="T38" fmla="*/ 21 w 341"/>
                    <a:gd name="T39" fmla="*/ 98 h 861"/>
                    <a:gd name="T40" fmla="*/ 24 w 341"/>
                    <a:gd name="T41" fmla="*/ 86 h 861"/>
                    <a:gd name="T42" fmla="*/ 29 w 341"/>
                    <a:gd name="T43" fmla="*/ 82 h 861"/>
                    <a:gd name="T44" fmla="*/ 20 w 341"/>
                    <a:gd name="T45" fmla="*/ 77 h 861"/>
                    <a:gd name="T46" fmla="*/ 9 w 341"/>
                    <a:gd name="T47" fmla="*/ 72 h 861"/>
                    <a:gd name="T48" fmla="*/ 0 w 341"/>
                    <a:gd name="T49" fmla="*/ 65 h 861"/>
                    <a:gd name="T50" fmla="*/ 0 w 341"/>
                    <a:gd name="T51" fmla="*/ 56 h 861"/>
                    <a:gd name="T52" fmla="*/ 2 w 341"/>
                    <a:gd name="T53" fmla="*/ 41 h 861"/>
                    <a:gd name="T54" fmla="*/ 10 w 341"/>
                    <a:gd name="T55" fmla="*/ 26 h 861"/>
                    <a:gd name="T56" fmla="*/ 19 w 341"/>
                    <a:gd name="T57" fmla="*/ 14 h 861"/>
                    <a:gd name="T58" fmla="*/ 26 w 341"/>
                    <a:gd name="T59" fmla="*/ 5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1196" name="Freeform 195"/>
                <p:cNvSpPr>
                  <a:spLocks/>
                </p:cNvSpPr>
                <p:nvPr/>
              </p:nvSpPr>
              <p:spPr bwMode="auto">
                <a:xfrm>
                  <a:off x="1765" y="1252"/>
                  <a:ext cx="202" cy="514"/>
                </a:xfrm>
                <a:custGeom>
                  <a:avLst/>
                  <a:gdLst>
                    <a:gd name="T0" fmla="*/ 4 w 402"/>
                    <a:gd name="T1" fmla="*/ 0 h 1028"/>
                    <a:gd name="T2" fmla="*/ 15 w 402"/>
                    <a:gd name="T3" fmla="*/ 4 h 1028"/>
                    <a:gd name="T4" fmla="*/ 21 w 402"/>
                    <a:gd name="T5" fmla="*/ 16 h 1028"/>
                    <a:gd name="T6" fmla="*/ 23 w 402"/>
                    <a:gd name="T7" fmla="*/ 38 h 1028"/>
                    <a:gd name="T8" fmla="*/ 21 w 402"/>
                    <a:gd name="T9" fmla="*/ 74 h 1028"/>
                    <a:gd name="T10" fmla="*/ 16 w 402"/>
                    <a:gd name="T11" fmla="*/ 102 h 1028"/>
                    <a:gd name="T12" fmla="*/ 14 w 402"/>
                    <a:gd name="T13" fmla="*/ 114 h 1028"/>
                    <a:gd name="T14" fmla="*/ 19 w 402"/>
                    <a:gd name="T15" fmla="*/ 116 h 1028"/>
                    <a:gd name="T16" fmla="*/ 29 w 402"/>
                    <a:gd name="T17" fmla="*/ 107 h 1028"/>
                    <a:gd name="T18" fmla="*/ 41 w 402"/>
                    <a:gd name="T19" fmla="*/ 99 h 1028"/>
                    <a:gd name="T20" fmla="*/ 44 w 402"/>
                    <a:gd name="T21" fmla="*/ 100 h 1028"/>
                    <a:gd name="T22" fmla="*/ 51 w 402"/>
                    <a:gd name="T23" fmla="*/ 105 h 1028"/>
                    <a:gd name="T24" fmla="*/ 51 w 402"/>
                    <a:gd name="T25" fmla="*/ 107 h 1028"/>
                    <a:gd name="T26" fmla="*/ 37 w 402"/>
                    <a:gd name="T27" fmla="*/ 114 h 1028"/>
                    <a:gd name="T28" fmla="*/ 21 w 402"/>
                    <a:gd name="T29" fmla="*/ 122 h 1028"/>
                    <a:gd name="T30" fmla="*/ 9 w 402"/>
                    <a:gd name="T31" fmla="*/ 129 h 1028"/>
                    <a:gd name="T32" fmla="*/ 3 w 402"/>
                    <a:gd name="T33" fmla="*/ 127 h 1028"/>
                    <a:gd name="T34" fmla="*/ 3 w 402"/>
                    <a:gd name="T35" fmla="*/ 119 h 1028"/>
                    <a:gd name="T36" fmla="*/ 8 w 402"/>
                    <a:gd name="T37" fmla="*/ 109 h 1028"/>
                    <a:gd name="T38" fmla="*/ 11 w 402"/>
                    <a:gd name="T39" fmla="*/ 87 h 1028"/>
                    <a:gd name="T40" fmla="*/ 14 w 402"/>
                    <a:gd name="T41" fmla="*/ 62 h 1028"/>
                    <a:gd name="T42" fmla="*/ 15 w 402"/>
                    <a:gd name="T43" fmla="*/ 33 h 1028"/>
                    <a:gd name="T44" fmla="*/ 9 w 402"/>
                    <a:gd name="T45" fmla="*/ 16 h 1028"/>
                    <a:gd name="T46" fmla="*/ 0 w 402"/>
                    <a:gd name="T47" fmla="*/ 8 h 1028"/>
                    <a:gd name="T48" fmla="*/ 4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1197" name="Freeform 196"/>
                <p:cNvSpPr>
                  <a:spLocks/>
                </p:cNvSpPr>
                <p:nvPr/>
              </p:nvSpPr>
              <p:spPr bwMode="auto">
                <a:xfrm>
                  <a:off x="1622" y="1200"/>
                  <a:ext cx="155" cy="563"/>
                </a:xfrm>
                <a:custGeom>
                  <a:avLst/>
                  <a:gdLst>
                    <a:gd name="T0" fmla="*/ 16 w 309"/>
                    <a:gd name="T1" fmla="*/ 27 h 1127"/>
                    <a:gd name="T2" fmla="*/ 26 w 309"/>
                    <a:gd name="T3" fmla="*/ 6 h 1127"/>
                    <a:gd name="T4" fmla="*/ 36 w 309"/>
                    <a:gd name="T5" fmla="*/ 0 h 1127"/>
                    <a:gd name="T6" fmla="*/ 39 w 309"/>
                    <a:gd name="T7" fmla="*/ 4 h 1127"/>
                    <a:gd name="T8" fmla="*/ 36 w 309"/>
                    <a:gd name="T9" fmla="*/ 11 h 1127"/>
                    <a:gd name="T10" fmla="*/ 26 w 309"/>
                    <a:gd name="T11" fmla="*/ 28 h 1127"/>
                    <a:gd name="T12" fmla="*/ 19 w 309"/>
                    <a:gd name="T13" fmla="*/ 47 h 1127"/>
                    <a:gd name="T14" fmla="*/ 13 w 309"/>
                    <a:gd name="T15" fmla="*/ 73 h 1127"/>
                    <a:gd name="T16" fmla="*/ 10 w 309"/>
                    <a:gd name="T17" fmla="*/ 102 h 1127"/>
                    <a:gd name="T18" fmla="*/ 10 w 309"/>
                    <a:gd name="T19" fmla="*/ 128 h 1127"/>
                    <a:gd name="T20" fmla="*/ 13 w 309"/>
                    <a:gd name="T21" fmla="*/ 125 h 1127"/>
                    <a:gd name="T22" fmla="*/ 19 w 309"/>
                    <a:gd name="T23" fmla="*/ 116 h 1127"/>
                    <a:gd name="T24" fmla="*/ 21 w 309"/>
                    <a:gd name="T25" fmla="*/ 101 h 1127"/>
                    <a:gd name="T26" fmla="*/ 26 w 309"/>
                    <a:gd name="T27" fmla="*/ 101 h 1127"/>
                    <a:gd name="T28" fmla="*/ 33 w 309"/>
                    <a:gd name="T29" fmla="*/ 105 h 1127"/>
                    <a:gd name="T30" fmla="*/ 29 w 309"/>
                    <a:gd name="T31" fmla="*/ 117 h 1127"/>
                    <a:gd name="T32" fmla="*/ 19 w 309"/>
                    <a:gd name="T33" fmla="*/ 129 h 1127"/>
                    <a:gd name="T34" fmla="*/ 8 w 309"/>
                    <a:gd name="T35" fmla="*/ 140 h 1127"/>
                    <a:gd name="T36" fmla="*/ 3 w 309"/>
                    <a:gd name="T37" fmla="*/ 140 h 1127"/>
                    <a:gd name="T38" fmla="*/ 0 w 309"/>
                    <a:gd name="T39" fmla="*/ 136 h 1127"/>
                    <a:gd name="T40" fmla="*/ 0 w 309"/>
                    <a:gd name="T41" fmla="*/ 125 h 1127"/>
                    <a:gd name="T42" fmla="*/ 2 w 309"/>
                    <a:gd name="T43" fmla="*/ 95 h 1127"/>
                    <a:gd name="T44" fmla="*/ 5 w 309"/>
                    <a:gd name="T45" fmla="*/ 64 h 1127"/>
                    <a:gd name="T46" fmla="*/ 8 w 309"/>
                    <a:gd name="T47" fmla="*/ 42 h 1127"/>
                    <a:gd name="T48" fmla="*/ 16 w 309"/>
                    <a:gd name="T49" fmla="*/ 27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1190" name="Oval 197"/>
              <p:cNvSpPr>
                <a:spLocks noChangeArrowheads="1"/>
              </p:cNvSpPr>
              <p:nvPr/>
            </p:nvSpPr>
            <p:spPr bwMode="auto">
              <a:xfrm flipH="1">
                <a:off x="4138" y="862"/>
                <a:ext cx="756" cy="722"/>
              </a:xfrm>
              <a:prstGeom prst="ellipse">
                <a:avLst/>
              </a:prstGeom>
              <a:solidFill>
                <a:srgbClr val="FFFFFF"/>
              </a:solidFill>
              <a:ln w="9525">
                <a:noFill/>
                <a:round/>
                <a:headEnd/>
                <a:tailEnd/>
              </a:ln>
            </p:spPr>
            <p:txBody>
              <a:bodyPr/>
              <a:lstStyle/>
              <a:p>
                <a:endParaRPr lang="cs-CZ"/>
              </a:p>
            </p:txBody>
          </p:sp>
          <p:sp>
            <p:nvSpPr>
              <p:cNvPr id="1191" name="Freeform 198"/>
              <p:cNvSpPr>
                <a:spLocks/>
              </p:cNvSpPr>
              <p:nvPr/>
            </p:nvSpPr>
            <p:spPr bwMode="auto">
              <a:xfrm rot="-4239654">
                <a:off x="4560" y="1104"/>
                <a:ext cx="288" cy="288"/>
              </a:xfrm>
              <a:custGeom>
                <a:avLst/>
                <a:gdLst>
                  <a:gd name="T0" fmla="*/ 0 w 400"/>
                  <a:gd name="T1" fmla="*/ 19 h 404"/>
                  <a:gd name="T2" fmla="*/ 116 w 400"/>
                  <a:gd name="T3" fmla="*/ 118 h 404"/>
                  <a:gd name="T4" fmla="*/ 68 w 400"/>
                  <a:gd name="T5" fmla="*/ 130 h 404"/>
                  <a:gd name="T6" fmla="*/ 149 w 400"/>
                  <a:gd name="T7" fmla="*/ 146 h 404"/>
                  <a:gd name="T8" fmla="*/ 136 w 400"/>
                  <a:gd name="T9" fmla="*/ 56 h 404"/>
                  <a:gd name="T10" fmla="*/ 122 w 400"/>
                  <a:gd name="T11" fmla="*/ 106 h 404"/>
                  <a:gd name="T12" fmla="*/ 24 w 400"/>
                  <a:gd name="T13" fmla="*/ 0 h 404"/>
                  <a:gd name="T14" fmla="*/ 0 w 400"/>
                  <a:gd name="T15" fmla="*/ 19 h 404"/>
                  <a:gd name="T16" fmla="*/ 0 60000 65536"/>
                  <a:gd name="T17" fmla="*/ 0 60000 65536"/>
                  <a:gd name="T18" fmla="*/ 0 60000 65536"/>
                  <a:gd name="T19" fmla="*/ 0 60000 65536"/>
                  <a:gd name="T20" fmla="*/ 0 60000 65536"/>
                  <a:gd name="T21" fmla="*/ 0 60000 65536"/>
                  <a:gd name="T22" fmla="*/ 0 60000 65536"/>
                  <a:gd name="T23" fmla="*/ 0 60000 65536"/>
                  <a:gd name="T24" fmla="*/ 0 w 400"/>
                  <a:gd name="T25" fmla="*/ 0 h 404"/>
                  <a:gd name="T26" fmla="*/ 400 w 400"/>
                  <a:gd name="T27" fmla="*/ 404 h 4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0" h="404">
                    <a:moveTo>
                      <a:pt x="0" y="51"/>
                    </a:moveTo>
                    <a:lnTo>
                      <a:pt x="310" y="327"/>
                    </a:lnTo>
                    <a:lnTo>
                      <a:pt x="181" y="360"/>
                    </a:lnTo>
                    <a:lnTo>
                      <a:pt x="400" y="404"/>
                    </a:lnTo>
                    <a:lnTo>
                      <a:pt x="364" y="155"/>
                    </a:lnTo>
                    <a:lnTo>
                      <a:pt x="328" y="292"/>
                    </a:lnTo>
                    <a:lnTo>
                      <a:pt x="64" y="0"/>
                    </a:lnTo>
                    <a:lnTo>
                      <a:pt x="0" y="51"/>
                    </a:lnTo>
                    <a:close/>
                  </a:path>
                </a:pathLst>
              </a:custGeom>
              <a:solidFill>
                <a:srgbClr val="000000"/>
              </a:solidFill>
              <a:ln w="9525">
                <a:noFill/>
                <a:round/>
                <a:headEnd/>
                <a:tailEnd/>
              </a:ln>
            </p:spPr>
            <p:txBody>
              <a:bodyPr/>
              <a:lstStyle/>
              <a:p>
                <a:endParaRPr lang="cs-CZ"/>
              </a:p>
            </p:txBody>
          </p:sp>
        </p:grpSp>
      </p:grpSp>
      <p:sp>
        <p:nvSpPr>
          <p:cNvPr id="1051" name="Text Box 199"/>
          <p:cNvSpPr txBox="1">
            <a:spLocks noChangeArrowheads="1"/>
          </p:cNvSpPr>
          <p:nvPr/>
        </p:nvSpPr>
        <p:spPr bwMode="auto">
          <a:xfrm rot="940632">
            <a:off x="4017361" y="2341974"/>
            <a:ext cx="583814" cy="338554"/>
          </a:xfrm>
          <a:prstGeom prst="rect">
            <a:avLst/>
          </a:prstGeom>
          <a:noFill/>
          <a:ln w="9525">
            <a:noFill/>
            <a:miter lim="800000"/>
            <a:headEnd/>
            <a:tailEnd/>
          </a:ln>
        </p:spPr>
        <p:txBody>
          <a:bodyPr wrap="none">
            <a:spAutoFit/>
          </a:bodyPr>
          <a:lstStyle/>
          <a:p>
            <a:r>
              <a:rPr lang="cs-CZ" sz="1600"/>
              <a:t>atria</a:t>
            </a:r>
          </a:p>
        </p:txBody>
      </p:sp>
      <p:sp>
        <p:nvSpPr>
          <p:cNvPr id="1052" name="Text Box 200"/>
          <p:cNvSpPr txBox="1">
            <a:spLocks noChangeArrowheads="1"/>
          </p:cNvSpPr>
          <p:nvPr/>
        </p:nvSpPr>
        <p:spPr bwMode="auto">
          <a:xfrm>
            <a:off x="1771649" y="2215976"/>
            <a:ext cx="1568450" cy="584200"/>
          </a:xfrm>
          <a:prstGeom prst="rect">
            <a:avLst/>
          </a:prstGeom>
          <a:noFill/>
          <a:ln w="9525">
            <a:noFill/>
            <a:miter lim="800000"/>
            <a:headEnd/>
            <a:tailEnd/>
          </a:ln>
        </p:spPr>
        <p:txBody>
          <a:bodyPr wrap="square">
            <a:spAutoFit/>
          </a:bodyPr>
          <a:lstStyle/>
          <a:p>
            <a:pPr algn="r"/>
            <a:r>
              <a:rPr lang="cs-CZ" sz="1600" b="1" dirty="0"/>
              <a:t>Nízkotlaké</a:t>
            </a:r>
          </a:p>
          <a:p>
            <a:pPr algn="r"/>
            <a:r>
              <a:rPr lang="cs-CZ" sz="1600" b="1" dirty="0"/>
              <a:t>baroreceptory</a:t>
            </a:r>
            <a:endParaRPr lang="cs-CZ" sz="1600" dirty="0"/>
          </a:p>
        </p:txBody>
      </p:sp>
      <p:sp>
        <p:nvSpPr>
          <p:cNvPr id="1053" name="Line 201"/>
          <p:cNvSpPr>
            <a:spLocks noChangeShapeType="1"/>
          </p:cNvSpPr>
          <p:nvPr/>
        </p:nvSpPr>
        <p:spPr bwMode="auto">
          <a:xfrm>
            <a:off x="3878262" y="2525538"/>
            <a:ext cx="1905000" cy="533400"/>
          </a:xfrm>
          <a:prstGeom prst="line">
            <a:avLst/>
          </a:prstGeom>
          <a:noFill/>
          <a:ln w="19050">
            <a:solidFill>
              <a:schemeClr val="tx1"/>
            </a:solidFill>
            <a:prstDash val="sysDot"/>
            <a:round/>
            <a:headEnd type="triangle" w="med" len="med"/>
            <a:tailEnd/>
          </a:ln>
        </p:spPr>
        <p:txBody>
          <a:bodyPr wrap="none" anchor="ctr"/>
          <a:lstStyle/>
          <a:p>
            <a:endParaRPr lang="cs-CZ"/>
          </a:p>
        </p:txBody>
      </p:sp>
      <p:sp>
        <p:nvSpPr>
          <p:cNvPr id="1054" name="Text Box 202"/>
          <p:cNvSpPr txBox="1">
            <a:spLocks noChangeArrowheads="1"/>
          </p:cNvSpPr>
          <p:nvPr/>
        </p:nvSpPr>
        <p:spPr bwMode="auto">
          <a:xfrm rot="20969704">
            <a:off x="6730773" y="2587867"/>
            <a:ext cx="1143262" cy="338554"/>
          </a:xfrm>
          <a:prstGeom prst="rect">
            <a:avLst/>
          </a:prstGeom>
          <a:noFill/>
          <a:ln w="9525">
            <a:noFill/>
            <a:miter lim="800000"/>
            <a:headEnd/>
            <a:tailEnd/>
          </a:ln>
        </p:spPr>
        <p:txBody>
          <a:bodyPr wrap="none">
            <a:spAutoFit/>
          </a:bodyPr>
          <a:lstStyle/>
          <a:p>
            <a:r>
              <a:rPr lang="cs-CZ" sz="1600" dirty="0" err="1"/>
              <a:t>aortic</a:t>
            </a:r>
            <a:r>
              <a:rPr lang="cs-CZ" sz="1600" dirty="0"/>
              <a:t> arch</a:t>
            </a:r>
          </a:p>
        </p:txBody>
      </p:sp>
      <p:sp>
        <p:nvSpPr>
          <p:cNvPr id="1055" name="Text Box 203"/>
          <p:cNvSpPr txBox="1">
            <a:spLocks noChangeArrowheads="1"/>
          </p:cNvSpPr>
          <p:nvPr/>
        </p:nvSpPr>
        <p:spPr bwMode="auto">
          <a:xfrm rot="1265497">
            <a:off x="6803153" y="3630152"/>
            <a:ext cx="1460656" cy="584775"/>
          </a:xfrm>
          <a:prstGeom prst="rect">
            <a:avLst/>
          </a:prstGeom>
          <a:noFill/>
          <a:ln w="9525">
            <a:noFill/>
            <a:miter lim="800000"/>
            <a:headEnd/>
            <a:tailEnd/>
          </a:ln>
        </p:spPr>
        <p:txBody>
          <a:bodyPr wrap="none">
            <a:spAutoFit/>
          </a:bodyPr>
          <a:lstStyle/>
          <a:p>
            <a:pPr algn="r"/>
            <a:r>
              <a:rPr lang="cs-CZ" sz="1600" dirty="0" err="1"/>
              <a:t>juxtaglomerul</a:t>
            </a:r>
            <a:r>
              <a:rPr lang="cs-CZ" sz="1600" dirty="0"/>
              <a:t>.</a:t>
            </a:r>
          </a:p>
          <a:p>
            <a:pPr algn="r"/>
            <a:r>
              <a:rPr lang="cs-CZ" sz="1600" dirty="0"/>
              <a:t>aparát</a:t>
            </a:r>
          </a:p>
        </p:txBody>
      </p:sp>
      <p:sp>
        <p:nvSpPr>
          <p:cNvPr id="1056" name="Line 204"/>
          <p:cNvSpPr>
            <a:spLocks noChangeShapeType="1"/>
          </p:cNvSpPr>
          <p:nvPr/>
        </p:nvSpPr>
        <p:spPr bwMode="auto">
          <a:xfrm flipH="1" flipV="1">
            <a:off x="5935662" y="2296938"/>
            <a:ext cx="1752600" cy="0"/>
          </a:xfrm>
          <a:prstGeom prst="line">
            <a:avLst/>
          </a:prstGeom>
          <a:noFill/>
          <a:ln w="19050">
            <a:solidFill>
              <a:schemeClr val="tx1"/>
            </a:solidFill>
            <a:prstDash val="sysDot"/>
            <a:round/>
            <a:headEnd type="triangle" w="med" len="med"/>
            <a:tailEnd/>
          </a:ln>
        </p:spPr>
        <p:txBody>
          <a:bodyPr wrap="none" anchor="ctr"/>
          <a:lstStyle/>
          <a:p>
            <a:endParaRPr lang="cs-CZ"/>
          </a:p>
        </p:txBody>
      </p:sp>
      <p:sp>
        <p:nvSpPr>
          <p:cNvPr id="1057" name="Line 205"/>
          <p:cNvSpPr>
            <a:spLocks noChangeShapeType="1"/>
          </p:cNvSpPr>
          <p:nvPr/>
        </p:nvSpPr>
        <p:spPr bwMode="auto">
          <a:xfrm flipH="1">
            <a:off x="5935662" y="2449338"/>
            <a:ext cx="1828800" cy="381000"/>
          </a:xfrm>
          <a:prstGeom prst="line">
            <a:avLst/>
          </a:prstGeom>
          <a:noFill/>
          <a:ln w="19050">
            <a:solidFill>
              <a:schemeClr val="tx1"/>
            </a:solidFill>
            <a:prstDash val="sysDot"/>
            <a:round/>
            <a:headEnd type="triangle" w="med" len="med"/>
            <a:tailEnd/>
          </a:ln>
        </p:spPr>
        <p:txBody>
          <a:bodyPr wrap="none" anchor="ctr"/>
          <a:lstStyle/>
          <a:p>
            <a:endParaRPr lang="cs-CZ"/>
          </a:p>
        </p:txBody>
      </p:sp>
      <p:sp>
        <p:nvSpPr>
          <p:cNvPr id="1058" name="Text Box 206"/>
          <p:cNvSpPr txBox="1">
            <a:spLocks noChangeArrowheads="1"/>
          </p:cNvSpPr>
          <p:nvPr/>
        </p:nvSpPr>
        <p:spPr bwMode="auto">
          <a:xfrm>
            <a:off x="7916863" y="2754139"/>
            <a:ext cx="1563513" cy="584775"/>
          </a:xfrm>
          <a:prstGeom prst="rect">
            <a:avLst/>
          </a:prstGeom>
          <a:noFill/>
          <a:ln w="9525">
            <a:noFill/>
            <a:miter lim="800000"/>
            <a:headEnd/>
            <a:tailEnd/>
          </a:ln>
        </p:spPr>
        <p:txBody>
          <a:bodyPr wrap="square">
            <a:spAutoFit/>
          </a:bodyPr>
          <a:lstStyle/>
          <a:p>
            <a:r>
              <a:rPr lang="cs-CZ" sz="1600" b="1" dirty="0"/>
              <a:t>Vysokotlaké baroreceptory</a:t>
            </a:r>
            <a:endParaRPr lang="cs-CZ" sz="1600" dirty="0"/>
          </a:p>
        </p:txBody>
      </p:sp>
      <p:sp>
        <p:nvSpPr>
          <p:cNvPr id="1059" name="Text Box 207"/>
          <p:cNvSpPr txBox="1">
            <a:spLocks noChangeArrowheads="1"/>
          </p:cNvSpPr>
          <p:nvPr/>
        </p:nvSpPr>
        <p:spPr bwMode="auto">
          <a:xfrm rot="37475">
            <a:off x="6355759" y="1761664"/>
            <a:ext cx="1074333" cy="584775"/>
          </a:xfrm>
          <a:prstGeom prst="rect">
            <a:avLst/>
          </a:prstGeom>
          <a:noFill/>
          <a:ln w="9525">
            <a:noFill/>
            <a:miter lim="800000"/>
            <a:headEnd/>
            <a:tailEnd/>
          </a:ln>
        </p:spPr>
        <p:txBody>
          <a:bodyPr wrap="none">
            <a:spAutoFit/>
          </a:bodyPr>
          <a:lstStyle/>
          <a:p>
            <a:r>
              <a:rPr lang="cs-CZ" sz="1600"/>
              <a:t>glomus</a:t>
            </a:r>
          </a:p>
          <a:p>
            <a:r>
              <a:rPr lang="cs-CZ" sz="1600"/>
              <a:t>caroticum</a:t>
            </a:r>
          </a:p>
        </p:txBody>
      </p:sp>
      <p:sp>
        <p:nvSpPr>
          <p:cNvPr id="1060" name="Line 208"/>
          <p:cNvSpPr>
            <a:spLocks noChangeShapeType="1"/>
          </p:cNvSpPr>
          <p:nvPr/>
        </p:nvSpPr>
        <p:spPr bwMode="auto">
          <a:xfrm flipH="1">
            <a:off x="3944937" y="1085677"/>
            <a:ext cx="2014538" cy="1236663"/>
          </a:xfrm>
          <a:prstGeom prst="line">
            <a:avLst/>
          </a:prstGeom>
          <a:noFill/>
          <a:ln w="28575">
            <a:solidFill>
              <a:schemeClr val="tx1"/>
            </a:solidFill>
            <a:prstDash val="sysDot"/>
            <a:round/>
            <a:headEnd type="triangle" w="med" len="med"/>
            <a:tailEnd/>
          </a:ln>
        </p:spPr>
        <p:txBody>
          <a:bodyPr wrap="none" anchor="ctr"/>
          <a:lstStyle/>
          <a:p>
            <a:endParaRPr lang="cs-CZ"/>
          </a:p>
        </p:txBody>
      </p:sp>
      <p:sp>
        <p:nvSpPr>
          <p:cNvPr id="1061" name="Line 209"/>
          <p:cNvSpPr>
            <a:spLocks noChangeShapeType="1"/>
          </p:cNvSpPr>
          <p:nvPr/>
        </p:nvSpPr>
        <p:spPr bwMode="auto">
          <a:xfrm>
            <a:off x="6062663" y="1019002"/>
            <a:ext cx="1812925" cy="1012825"/>
          </a:xfrm>
          <a:prstGeom prst="line">
            <a:avLst/>
          </a:prstGeom>
          <a:noFill/>
          <a:ln w="28575">
            <a:solidFill>
              <a:schemeClr val="tx1"/>
            </a:solidFill>
            <a:prstDash val="sysDot"/>
            <a:round/>
            <a:headEnd type="triangle" w="med" len="med"/>
            <a:tailEnd/>
          </a:ln>
        </p:spPr>
        <p:txBody>
          <a:bodyPr wrap="none" anchor="ctr"/>
          <a:lstStyle/>
          <a:p>
            <a:endParaRPr lang="cs-CZ"/>
          </a:p>
        </p:txBody>
      </p:sp>
      <p:sp>
        <p:nvSpPr>
          <p:cNvPr id="1062" name="Text Box 210"/>
          <p:cNvSpPr txBox="1">
            <a:spLocks noChangeArrowheads="1"/>
          </p:cNvSpPr>
          <p:nvPr/>
        </p:nvSpPr>
        <p:spPr bwMode="auto">
          <a:xfrm>
            <a:off x="1965325" y="493538"/>
            <a:ext cx="1701107" cy="338554"/>
          </a:xfrm>
          <a:prstGeom prst="rect">
            <a:avLst/>
          </a:prstGeom>
          <a:noFill/>
          <a:ln w="9525">
            <a:noFill/>
            <a:miter lim="800000"/>
            <a:headEnd/>
            <a:tailEnd/>
          </a:ln>
        </p:spPr>
        <p:txBody>
          <a:bodyPr wrap="none">
            <a:spAutoFit/>
          </a:bodyPr>
          <a:lstStyle/>
          <a:p>
            <a:r>
              <a:rPr lang="cs-CZ" sz="1600" b="1" dirty="0"/>
              <a:t>Osmoreceptory</a:t>
            </a:r>
            <a:endParaRPr lang="cs-CZ" sz="1600" dirty="0"/>
          </a:p>
        </p:txBody>
      </p:sp>
      <p:grpSp>
        <p:nvGrpSpPr>
          <p:cNvPr id="1228" name="Group 211"/>
          <p:cNvGrpSpPr>
            <a:grpSpLocks/>
          </p:cNvGrpSpPr>
          <p:nvPr/>
        </p:nvGrpSpPr>
        <p:grpSpPr bwMode="auto">
          <a:xfrm>
            <a:off x="1897062" y="87139"/>
            <a:ext cx="685800" cy="804863"/>
            <a:chOff x="960" y="144"/>
            <a:chExt cx="432" cy="507"/>
          </a:xfrm>
        </p:grpSpPr>
        <p:sp>
          <p:nvSpPr>
            <p:cNvPr id="1177" name="Oval 212"/>
            <p:cNvSpPr>
              <a:spLocks noChangeArrowheads="1"/>
            </p:cNvSpPr>
            <p:nvPr/>
          </p:nvSpPr>
          <p:spPr bwMode="auto">
            <a:xfrm>
              <a:off x="1126" y="144"/>
              <a:ext cx="266" cy="281"/>
            </a:xfrm>
            <a:prstGeom prst="ellipse">
              <a:avLst/>
            </a:prstGeom>
            <a:solidFill>
              <a:srgbClr val="000000"/>
            </a:solidFill>
            <a:ln w="9525">
              <a:noFill/>
              <a:round/>
              <a:headEnd/>
              <a:tailEnd/>
            </a:ln>
          </p:spPr>
          <p:txBody>
            <a:bodyPr/>
            <a:lstStyle/>
            <a:p>
              <a:endParaRPr lang="cs-CZ"/>
            </a:p>
          </p:txBody>
        </p:sp>
        <p:sp>
          <p:nvSpPr>
            <p:cNvPr id="1178" name="Oval 213"/>
            <p:cNvSpPr>
              <a:spLocks noChangeArrowheads="1"/>
            </p:cNvSpPr>
            <p:nvPr/>
          </p:nvSpPr>
          <p:spPr bwMode="auto">
            <a:xfrm>
              <a:off x="1136" y="160"/>
              <a:ext cx="238" cy="254"/>
            </a:xfrm>
            <a:prstGeom prst="ellipse">
              <a:avLst/>
            </a:prstGeom>
            <a:solidFill>
              <a:srgbClr val="FFFFFF"/>
            </a:solidFill>
            <a:ln w="9525">
              <a:noFill/>
              <a:round/>
              <a:headEnd/>
              <a:tailEnd/>
            </a:ln>
          </p:spPr>
          <p:txBody>
            <a:bodyPr/>
            <a:lstStyle/>
            <a:p>
              <a:endParaRPr lang="cs-CZ"/>
            </a:p>
          </p:txBody>
        </p:sp>
        <p:sp>
          <p:nvSpPr>
            <p:cNvPr id="1179" name="Freeform 214"/>
            <p:cNvSpPr>
              <a:spLocks/>
            </p:cNvSpPr>
            <p:nvPr/>
          </p:nvSpPr>
          <p:spPr bwMode="auto">
            <a:xfrm rot="462427">
              <a:off x="1191" y="194"/>
              <a:ext cx="101" cy="145"/>
            </a:xfrm>
            <a:custGeom>
              <a:avLst/>
              <a:gdLst>
                <a:gd name="T0" fmla="*/ 6 w 406"/>
                <a:gd name="T1" fmla="*/ 5 h 695"/>
                <a:gd name="T2" fmla="*/ 2 w 406"/>
                <a:gd name="T3" fmla="*/ 2 h 695"/>
                <a:gd name="T4" fmla="*/ 4 w 406"/>
                <a:gd name="T5" fmla="*/ 2 h 695"/>
                <a:gd name="T6" fmla="*/ 0 w 406"/>
                <a:gd name="T7" fmla="*/ 0 h 695"/>
                <a:gd name="T8" fmla="*/ 0 w 406"/>
                <a:gd name="T9" fmla="*/ 3 h 695"/>
                <a:gd name="T10" fmla="*/ 1 w 406"/>
                <a:gd name="T11" fmla="*/ 2 h 695"/>
                <a:gd name="T12" fmla="*/ 5 w 406"/>
                <a:gd name="T13" fmla="*/ 6 h 695"/>
                <a:gd name="T14" fmla="*/ 6 w 406"/>
                <a:gd name="T15" fmla="*/ 5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nvGrpSpPr>
            <p:cNvPr id="1233" name="Group 215"/>
            <p:cNvGrpSpPr>
              <a:grpSpLocks/>
            </p:cNvGrpSpPr>
            <p:nvPr/>
          </p:nvGrpSpPr>
          <p:grpSpPr bwMode="auto">
            <a:xfrm flipH="1">
              <a:off x="960" y="192"/>
              <a:ext cx="144" cy="459"/>
              <a:chOff x="4416" y="3315"/>
              <a:chExt cx="259" cy="651"/>
            </a:xfrm>
          </p:grpSpPr>
          <p:sp>
            <p:nvSpPr>
              <p:cNvPr id="1181" name="Freeform 216"/>
              <p:cNvSpPr>
                <a:spLocks/>
              </p:cNvSpPr>
              <p:nvPr/>
            </p:nvSpPr>
            <p:spPr bwMode="auto">
              <a:xfrm>
                <a:off x="4482" y="3341"/>
                <a:ext cx="152" cy="149"/>
              </a:xfrm>
              <a:custGeom>
                <a:avLst/>
                <a:gdLst>
                  <a:gd name="T0" fmla="*/ 3 w 608"/>
                  <a:gd name="T1" fmla="*/ 4 h 594"/>
                  <a:gd name="T2" fmla="*/ 4 w 608"/>
                  <a:gd name="T3" fmla="*/ 3 h 594"/>
                  <a:gd name="T4" fmla="*/ 5 w 608"/>
                  <a:gd name="T5" fmla="*/ 2 h 594"/>
                  <a:gd name="T6" fmla="*/ 5 w 608"/>
                  <a:gd name="T7" fmla="*/ 1 h 594"/>
                  <a:gd name="T8" fmla="*/ 7 w 608"/>
                  <a:gd name="T9" fmla="*/ 0 h 594"/>
                  <a:gd name="T10" fmla="*/ 7 w 608"/>
                  <a:gd name="T11" fmla="*/ 0 h 594"/>
                  <a:gd name="T12" fmla="*/ 9 w 608"/>
                  <a:gd name="T13" fmla="*/ 0 h 594"/>
                  <a:gd name="T14" fmla="*/ 9 w 608"/>
                  <a:gd name="T15" fmla="*/ 1 h 594"/>
                  <a:gd name="T16" fmla="*/ 10 w 608"/>
                  <a:gd name="T17" fmla="*/ 3 h 594"/>
                  <a:gd name="T18" fmla="*/ 10 w 608"/>
                  <a:gd name="T19" fmla="*/ 4 h 594"/>
                  <a:gd name="T20" fmla="*/ 9 w 608"/>
                  <a:gd name="T21" fmla="*/ 5 h 594"/>
                  <a:gd name="T22" fmla="*/ 8 w 608"/>
                  <a:gd name="T23" fmla="*/ 7 h 594"/>
                  <a:gd name="T24" fmla="*/ 7 w 608"/>
                  <a:gd name="T25" fmla="*/ 8 h 594"/>
                  <a:gd name="T26" fmla="*/ 5 w 608"/>
                  <a:gd name="T27" fmla="*/ 9 h 594"/>
                  <a:gd name="T28" fmla="*/ 4 w 608"/>
                  <a:gd name="T29" fmla="*/ 9 h 594"/>
                  <a:gd name="T30" fmla="*/ 3 w 608"/>
                  <a:gd name="T31" fmla="*/ 9 h 594"/>
                  <a:gd name="T32" fmla="*/ 2 w 608"/>
                  <a:gd name="T33" fmla="*/ 9 h 594"/>
                  <a:gd name="T34" fmla="*/ 2 w 608"/>
                  <a:gd name="T35" fmla="*/ 8 h 594"/>
                  <a:gd name="T36" fmla="*/ 2 w 608"/>
                  <a:gd name="T37" fmla="*/ 6 h 594"/>
                  <a:gd name="T38" fmla="*/ 0 w 608"/>
                  <a:gd name="T39" fmla="*/ 6 h 594"/>
                  <a:gd name="T40" fmla="*/ 0 w 608"/>
                  <a:gd name="T41" fmla="*/ 6 h 594"/>
                  <a:gd name="T42" fmla="*/ 0 w 608"/>
                  <a:gd name="T43" fmla="*/ 5 h 594"/>
                  <a:gd name="T44" fmla="*/ 2 w 608"/>
                  <a:gd name="T45" fmla="*/ 5 h 594"/>
                  <a:gd name="T46" fmla="*/ 3 w 608"/>
                  <a:gd name="T47" fmla="*/ 4 h 59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08"/>
                  <a:gd name="T73" fmla="*/ 0 h 594"/>
                  <a:gd name="T74" fmla="*/ 608 w 608"/>
                  <a:gd name="T75" fmla="*/ 594 h 59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08" h="594">
                    <a:moveTo>
                      <a:pt x="185" y="250"/>
                    </a:moveTo>
                    <a:lnTo>
                      <a:pt x="238" y="171"/>
                    </a:lnTo>
                    <a:lnTo>
                      <a:pt x="297" y="112"/>
                    </a:lnTo>
                    <a:lnTo>
                      <a:pt x="357" y="39"/>
                    </a:lnTo>
                    <a:lnTo>
                      <a:pt x="430" y="6"/>
                    </a:lnTo>
                    <a:lnTo>
                      <a:pt x="489" y="0"/>
                    </a:lnTo>
                    <a:lnTo>
                      <a:pt x="549" y="19"/>
                    </a:lnTo>
                    <a:lnTo>
                      <a:pt x="581" y="65"/>
                    </a:lnTo>
                    <a:lnTo>
                      <a:pt x="608" y="152"/>
                    </a:lnTo>
                    <a:lnTo>
                      <a:pt x="601" y="244"/>
                    </a:lnTo>
                    <a:lnTo>
                      <a:pt x="575" y="323"/>
                    </a:lnTo>
                    <a:lnTo>
                      <a:pt x="509" y="416"/>
                    </a:lnTo>
                    <a:lnTo>
                      <a:pt x="436" y="482"/>
                    </a:lnTo>
                    <a:lnTo>
                      <a:pt x="357" y="541"/>
                    </a:lnTo>
                    <a:lnTo>
                      <a:pt x="271" y="581"/>
                    </a:lnTo>
                    <a:lnTo>
                      <a:pt x="198" y="594"/>
                    </a:lnTo>
                    <a:lnTo>
                      <a:pt x="166" y="575"/>
                    </a:lnTo>
                    <a:lnTo>
                      <a:pt x="138" y="496"/>
                    </a:lnTo>
                    <a:lnTo>
                      <a:pt x="145" y="390"/>
                    </a:lnTo>
                    <a:lnTo>
                      <a:pt x="19" y="396"/>
                    </a:lnTo>
                    <a:lnTo>
                      <a:pt x="0" y="376"/>
                    </a:lnTo>
                    <a:lnTo>
                      <a:pt x="19" y="337"/>
                    </a:lnTo>
                    <a:lnTo>
                      <a:pt x="152" y="330"/>
                    </a:lnTo>
                    <a:lnTo>
                      <a:pt x="185" y="250"/>
                    </a:lnTo>
                    <a:close/>
                  </a:path>
                </a:pathLst>
              </a:custGeom>
              <a:solidFill>
                <a:srgbClr val="000000"/>
              </a:solidFill>
              <a:ln w="9525">
                <a:noFill/>
                <a:round/>
                <a:headEnd/>
                <a:tailEnd/>
              </a:ln>
            </p:spPr>
            <p:txBody>
              <a:bodyPr/>
              <a:lstStyle/>
              <a:p>
                <a:endParaRPr lang="cs-CZ"/>
              </a:p>
            </p:txBody>
          </p:sp>
          <p:sp>
            <p:nvSpPr>
              <p:cNvPr id="1182" name="Freeform 217"/>
              <p:cNvSpPr>
                <a:spLocks/>
              </p:cNvSpPr>
              <p:nvPr/>
            </p:nvSpPr>
            <p:spPr bwMode="auto">
              <a:xfrm>
                <a:off x="4474" y="3498"/>
                <a:ext cx="105" cy="218"/>
              </a:xfrm>
              <a:custGeom>
                <a:avLst/>
                <a:gdLst>
                  <a:gd name="T0" fmla="*/ 2 w 422"/>
                  <a:gd name="T1" fmla="*/ 1 h 874"/>
                  <a:gd name="T2" fmla="*/ 3 w 422"/>
                  <a:gd name="T3" fmla="*/ 0 h 874"/>
                  <a:gd name="T4" fmla="*/ 4 w 422"/>
                  <a:gd name="T5" fmla="*/ 0 h 874"/>
                  <a:gd name="T6" fmla="*/ 5 w 422"/>
                  <a:gd name="T7" fmla="*/ 0 h 874"/>
                  <a:gd name="T8" fmla="*/ 6 w 422"/>
                  <a:gd name="T9" fmla="*/ 1 h 874"/>
                  <a:gd name="T10" fmla="*/ 6 w 422"/>
                  <a:gd name="T11" fmla="*/ 2 h 874"/>
                  <a:gd name="T12" fmla="*/ 6 w 422"/>
                  <a:gd name="T13" fmla="*/ 2 h 874"/>
                  <a:gd name="T14" fmla="*/ 6 w 422"/>
                  <a:gd name="T15" fmla="*/ 3 h 874"/>
                  <a:gd name="T16" fmla="*/ 5 w 422"/>
                  <a:gd name="T17" fmla="*/ 4 h 874"/>
                  <a:gd name="T18" fmla="*/ 5 w 422"/>
                  <a:gd name="T19" fmla="*/ 6 h 874"/>
                  <a:gd name="T20" fmla="*/ 5 w 422"/>
                  <a:gd name="T21" fmla="*/ 7 h 874"/>
                  <a:gd name="T22" fmla="*/ 5 w 422"/>
                  <a:gd name="T23" fmla="*/ 8 h 874"/>
                  <a:gd name="T24" fmla="*/ 6 w 422"/>
                  <a:gd name="T25" fmla="*/ 10 h 874"/>
                  <a:gd name="T26" fmla="*/ 6 w 422"/>
                  <a:gd name="T27" fmla="*/ 11 h 874"/>
                  <a:gd name="T28" fmla="*/ 6 w 422"/>
                  <a:gd name="T29" fmla="*/ 12 h 874"/>
                  <a:gd name="T30" fmla="*/ 6 w 422"/>
                  <a:gd name="T31" fmla="*/ 13 h 874"/>
                  <a:gd name="T32" fmla="*/ 5 w 422"/>
                  <a:gd name="T33" fmla="*/ 13 h 874"/>
                  <a:gd name="T34" fmla="*/ 4 w 422"/>
                  <a:gd name="T35" fmla="*/ 13 h 874"/>
                  <a:gd name="T36" fmla="*/ 3 w 422"/>
                  <a:gd name="T37" fmla="*/ 13 h 874"/>
                  <a:gd name="T38" fmla="*/ 2 w 422"/>
                  <a:gd name="T39" fmla="*/ 13 h 874"/>
                  <a:gd name="T40" fmla="*/ 1 w 422"/>
                  <a:gd name="T41" fmla="*/ 11 h 874"/>
                  <a:gd name="T42" fmla="*/ 0 w 422"/>
                  <a:gd name="T43" fmla="*/ 10 h 874"/>
                  <a:gd name="T44" fmla="*/ 0 w 422"/>
                  <a:gd name="T45" fmla="*/ 8 h 874"/>
                  <a:gd name="T46" fmla="*/ 0 w 422"/>
                  <a:gd name="T47" fmla="*/ 6 h 874"/>
                  <a:gd name="T48" fmla="*/ 0 w 422"/>
                  <a:gd name="T49" fmla="*/ 4 h 874"/>
                  <a:gd name="T50" fmla="*/ 1 w 422"/>
                  <a:gd name="T51" fmla="*/ 2 h 874"/>
                  <a:gd name="T52" fmla="*/ 2 w 422"/>
                  <a:gd name="T53" fmla="*/ 1 h 87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22"/>
                  <a:gd name="T82" fmla="*/ 0 h 874"/>
                  <a:gd name="T83" fmla="*/ 422 w 422"/>
                  <a:gd name="T84" fmla="*/ 874 h 87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22" h="874">
                    <a:moveTo>
                      <a:pt x="119" y="74"/>
                    </a:moveTo>
                    <a:lnTo>
                      <a:pt x="178" y="21"/>
                    </a:lnTo>
                    <a:lnTo>
                      <a:pt x="270" y="0"/>
                    </a:lnTo>
                    <a:lnTo>
                      <a:pt x="349" y="14"/>
                    </a:lnTo>
                    <a:lnTo>
                      <a:pt x="408" y="67"/>
                    </a:lnTo>
                    <a:lnTo>
                      <a:pt x="422" y="107"/>
                    </a:lnTo>
                    <a:lnTo>
                      <a:pt x="422" y="159"/>
                    </a:lnTo>
                    <a:lnTo>
                      <a:pt x="396" y="206"/>
                    </a:lnTo>
                    <a:lnTo>
                      <a:pt x="349" y="285"/>
                    </a:lnTo>
                    <a:lnTo>
                      <a:pt x="330" y="378"/>
                    </a:lnTo>
                    <a:lnTo>
                      <a:pt x="323" y="456"/>
                    </a:lnTo>
                    <a:lnTo>
                      <a:pt x="342" y="543"/>
                    </a:lnTo>
                    <a:lnTo>
                      <a:pt x="396" y="622"/>
                    </a:lnTo>
                    <a:lnTo>
                      <a:pt x="415" y="702"/>
                    </a:lnTo>
                    <a:lnTo>
                      <a:pt x="408" y="774"/>
                    </a:lnTo>
                    <a:lnTo>
                      <a:pt x="370" y="834"/>
                    </a:lnTo>
                    <a:lnTo>
                      <a:pt x="316" y="867"/>
                    </a:lnTo>
                    <a:lnTo>
                      <a:pt x="251" y="874"/>
                    </a:lnTo>
                    <a:lnTo>
                      <a:pt x="171" y="874"/>
                    </a:lnTo>
                    <a:lnTo>
                      <a:pt x="112" y="840"/>
                    </a:lnTo>
                    <a:lnTo>
                      <a:pt x="52" y="741"/>
                    </a:lnTo>
                    <a:lnTo>
                      <a:pt x="14" y="655"/>
                    </a:lnTo>
                    <a:lnTo>
                      <a:pt x="0" y="523"/>
                    </a:lnTo>
                    <a:lnTo>
                      <a:pt x="14" y="404"/>
                    </a:lnTo>
                    <a:lnTo>
                      <a:pt x="40" y="278"/>
                    </a:lnTo>
                    <a:lnTo>
                      <a:pt x="80" y="152"/>
                    </a:lnTo>
                    <a:lnTo>
                      <a:pt x="119" y="74"/>
                    </a:lnTo>
                    <a:close/>
                  </a:path>
                </a:pathLst>
              </a:custGeom>
              <a:solidFill>
                <a:srgbClr val="000000"/>
              </a:solidFill>
              <a:ln w="9525">
                <a:noFill/>
                <a:round/>
                <a:headEnd/>
                <a:tailEnd/>
              </a:ln>
            </p:spPr>
            <p:txBody>
              <a:bodyPr/>
              <a:lstStyle/>
              <a:p>
                <a:endParaRPr lang="cs-CZ"/>
              </a:p>
            </p:txBody>
          </p:sp>
          <p:sp>
            <p:nvSpPr>
              <p:cNvPr id="1183" name="Freeform 218"/>
              <p:cNvSpPr>
                <a:spLocks/>
              </p:cNvSpPr>
              <p:nvPr/>
            </p:nvSpPr>
            <p:spPr bwMode="auto">
              <a:xfrm>
                <a:off x="4558" y="3505"/>
                <a:ext cx="117" cy="196"/>
              </a:xfrm>
              <a:custGeom>
                <a:avLst/>
                <a:gdLst>
                  <a:gd name="T0" fmla="*/ 0 w 468"/>
                  <a:gd name="T1" fmla="*/ 0 h 787"/>
                  <a:gd name="T2" fmla="*/ 0 w 468"/>
                  <a:gd name="T3" fmla="*/ 0 h 787"/>
                  <a:gd name="T4" fmla="*/ 1 w 468"/>
                  <a:gd name="T5" fmla="*/ 0 h 787"/>
                  <a:gd name="T6" fmla="*/ 2 w 468"/>
                  <a:gd name="T7" fmla="*/ 0 h 787"/>
                  <a:gd name="T8" fmla="*/ 3 w 468"/>
                  <a:gd name="T9" fmla="*/ 2 h 787"/>
                  <a:gd name="T10" fmla="*/ 4 w 468"/>
                  <a:gd name="T11" fmla="*/ 3 h 787"/>
                  <a:gd name="T12" fmla="*/ 5 w 468"/>
                  <a:gd name="T13" fmla="*/ 5 h 787"/>
                  <a:gd name="T14" fmla="*/ 7 w 468"/>
                  <a:gd name="T15" fmla="*/ 7 h 787"/>
                  <a:gd name="T16" fmla="*/ 7 w 468"/>
                  <a:gd name="T17" fmla="*/ 7 h 787"/>
                  <a:gd name="T18" fmla="*/ 7 w 468"/>
                  <a:gd name="T19" fmla="*/ 8 h 787"/>
                  <a:gd name="T20" fmla="*/ 6 w 468"/>
                  <a:gd name="T21" fmla="*/ 8 h 787"/>
                  <a:gd name="T22" fmla="*/ 5 w 468"/>
                  <a:gd name="T23" fmla="*/ 8 h 787"/>
                  <a:gd name="T24" fmla="*/ 3 w 468"/>
                  <a:gd name="T25" fmla="*/ 9 h 787"/>
                  <a:gd name="T26" fmla="*/ 2 w 468"/>
                  <a:gd name="T27" fmla="*/ 9 h 787"/>
                  <a:gd name="T28" fmla="*/ 2 w 468"/>
                  <a:gd name="T29" fmla="*/ 9 h 787"/>
                  <a:gd name="T30" fmla="*/ 2 w 468"/>
                  <a:gd name="T31" fmla="*/ 10 h 787"/>
                  <a:gd name="T32" fmla="*/ 4 w 468"/>
                  <a:gd name="T33" fmla="*/ 11 h 787"/>
                  <a:gd name="T34" fmla="*/ 5 w 468"/>
                  <a:gd name="T35" fmla="*/ 11 h 787"/>
                  <a:gd name="T36" fmla="*/ 5 w 468"/>
                  <a:gd name="T37" fmla="*/ 12 h 787"/>
                  <a:gd name="T38" fmla="*/ 5 w 468"/>
                  <a:gd name="T39" fmla="*/ 12 h 787"/>
                  <a:gd name="T40" fmla="*/ 4 w 468"/>
                  <a:gd name="T41" fmla="*/ 12 h 787"/>
                  <a:gd name="T42" fmla="*/ 3 w 468"/>
                  <a:gd name="T43" fmla="*/ 11 h 787"/>
                  <a:gd name="T44" fmla="*/ 1 w 468"/>
                  <a:gd name="T45" fmla="*/ 10 h 787"/>
                  <a:gd name="T46" fmla="*/ 1 w 468"/>
                  <a:gd name="T47" fmla="*/ 9 h 787"/>
                  <a:gd name="T48" fmla="*/ 1 w 468"/>
                  <a:gd name="T49" fmla="*/ 9 h 787"/>
                  <a:gd name="T50" fmla="*/ 1 w 468"/>
                  <a:gd name="T51" fmla="*/ 8 h 787"/>
                  <a:gd name="T52" fmla="*/ 2 w 468"/>
                  <a:gd name="T53" fmla="*/ 8 h 787"/>
                  <a:gd name="T54" fmla="*/ 3 w 468"/>
                  <a:gd name="T55" fmla="*/ 8 h 787"/>
                  <a:gd name="T56" fmla="*/ 4 w 468"/>
                  <a:gd name="T57" fmla="*/ 8 h 787"/>
                  <a:gd name="T58" fmla="*/ 5 w 468"/>
                  <a:gd name="T59" fmla="*/ 8 h 787"/>
                  <a:gd name="T60" fmla="*/ 6 w 468"/>
                  <a:gd name="T61" fmla="*/ 7 h 787"/>
                  <a:gd name="T62" fmla="*/ 6 w 468"/>
                  <a:gd name="T63" fmla="*/ 7 h 787"/>
                  <a:gd name="T64" fmla="*/ 6 w 468"/>
                  <a:gd name="T65" fmla="*/ 7 h 787"/>
                  <a:gd name="T66" fmla="*/ 5 w 468"/>
                  <a:gd name="T67" fmla="*/ 6 h 787"/>
                  <a:gd name="T68" fmla="*/ 4 w 468"/>
                  <a:gd name="T69" fmla="*/ 5 h 787"/>
                  <a:gd name="T70" fmla="*/ 2 w 468"/>
                  <a:gd name="T71" fmla="*/ 3 h 787"/>
                  <a:gd name="T72" fmla="*/ 1 w 468"/>
                  <a:gd name="T73" fmla="*/ 2 h 787"/>
                  <a:gd name="T74" fmla="*/ 0 w 468"/>
                  <a:gd name="T75" fmla="*/ 1 h 787"/>
                  <a:gd name="T76" fmla="*/ 0 w 468"/>
                  <a:gd name="T77" fmla="*/ 0 h 78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68"/>
                  <a:gd name="T118" fmla="*/ 0 h 787"/>
                  <a:gd name="T119" fmla="*/ 468 w 468"/>
                  <a:gd name="T120" fmla="*/ 787 h 78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68" h="787">
                    <a:moveTo>
                      <a:pt x="0" y="39"/>
                    </a:moveTo>
                    <a:lnTo>
                      <a:pt x="5" y="6"/>
                    </a:lnTo>
                    <a:lnTo>
                      <a:pt x="78" y="0"/>
                    </a:lnTo>
                    <a:lnTo>
                      <a:pt x="118" y="33"/>
                    </a:lnTo>
                    <a:lnTo>
                      <a:pt x="178" y="119"/>
                    </a:lnTo>
                    <a:lnTo>
                      <a:pt x="256" y="231"/>
                    </a:lnTo>
                    <a:lnTo>
                      <a:pt x="328" y="310"/>
                    </a:lnTo>
                    <a:lnTo>
                      <a:pt x="461" y="456"/>
                    </a:lnTo>
                    <a:lnTo>
                      <a:pt x="468" y="489"/>
                    </a:lnTo>
                    <a:lnTo>
                      <a:pt x="441" y="509"/>
                    </a:lnTo>
                    <a:lnTo>
                      <a:pt x="375" y="535"/>
                    </a:lnTo>
                    <a:lnTo>
                      <a:pt x="283" y="556"/>
                    </a:lnTo>
                    <a:lnTo>
                      <a:pt x="171" y="562"/>
                    </a:lnTo>
                    <a:lnTo>
                      <a:pt x="131" y="568"/>
                    </a:lnTo>
                    <a:lnTo>
                      <a:pt x="118" y="595"/>
                    </a:lnTo>
                    <a:lnTo>
                      <a:pt x="144" y="641"/>
                    </a:lnTo>
                    <a:lnTo>
                      <a:pt x="237" y="720"/>
                    </a:lnTo>
                    <a:lnTo>
                      <a:pt x="302" y="741"/>
                    </a:lnTo>
                    <a:lnTo>
                      <a:pt x="316" y="767"/>
                    </a:lnTo>
                    <a:lnTo>
                      <a:pt x="289" y="787"/>
                    </a:lnTo>
                    <a:lnTo>
                      <a:pt x="230" y="787"/>
                    </a:lnTo>
                    <a:lnTo>
                      <a:pt x="151" y="741"/>
                    </a:lnTo>
                    <a:lnTo>
                      <a:pt x="85" y="675"/>
                    </a:lnTo>
                    <a:lnTo>
                      <a:pt x="45" y="615"/>
                    </a:lnTo>
                    <a:lnTo>
                      <a:pt x="45" y="568"/>
                    </a:lnTo>
                    <a:lnTo>
                      <a:pt x="71" y="535"/>
                    </a:lnTo>
                    <a:lnTo>
                      <a:pt x="111" y="523"/>
                    </a:lnTo>
                    <a:lnTo>
                      <a:pt x="171" y="516"/>
                    </a:lnTo>
                    <a:lnTo>
                      <a:pt x="237" y="516"/>
                    </a:lnTo>
                    <a:lnTo>
                      <a:pt x="316" y="502"/>
                    </a:lnTo>
                    <a:lnTo>
                      <a:pt x="356" y="489"/>
                    </a:lnTo>
                    <a:lnTo>
                      <a:pt x="375" y="469"/>
                    </a:lnTo>
                    <a:lnTo>
                      <a:pt x="368" y="450"/>
                    </a:lnTo>
                    <a:lnTo>
                      <a:pt x="309" y="397"/>
                    </a:lnTo>
                    <a:lnTo>
                      <a:pt x="216" y="304"/>
                    </a:lnTo>
                    <a:lnTo>
                      <a:pt x="131" y="225"/>
                    </a:lnTo>
                    <a:lnTo>
                      <a:pt x="38" y="139"/>
                    </a:lnTo>
                    <a:lnTo>
                      <a:pt x="5" y="79"/>
                    </a:lnTo>
                    <a:lnTo>
                      <a:pt x="0" y="39"/>
                    </a:lnTo>
                    <a:close/>
                  </a:path>
                </a:pathLst>
              </a:custGeom>
              <a:solidFill>
                <a:srgbClr val="000000"/>
              </a:solidFill>
              <a:ln w="9525">
                <a:noFill/>
                <a:round/>
                <a:headEnd/>
                <a:tailEnd/>
              </a:ln>
            </p:spPr>
            <p:txBody>
              <a:bodyPr/>
              <a:lstStyle/>
              <a:p>
                <a:endParaRPr lang="cs-CZ"/>
              </a:p>
            </p:txBody>
          </p:sp>
          <p:sp>
            <p:nvSpPr>
              <p:cNvPr id="1184" name="Freeform 219"/>
              <p:cNvSpPr>
                <a:spLocks/>
              </p:cNvSpPr>
              <p:nvPr/>
            </p:nvSpPr>
            <p:spPr bwMode="auto">
              <a:xfrm>
                <a:off x="4482" y="3669"/>
                <a:ext cx="127" cy="297"/>
              </a:xfrm>
              <a:custGeom>
                <a:avLst/>
                <a:gdLst>
                  <a:gd name="T0" fmla="*/ 4 w 508"/>
                  <a:gd name="T1" fmla="*/ 0 h 1185"/>
                  <a:gd name="T2" fmla="*/ 5 w 508"/>
                  <a:gd name="T3" fmla="*/ 0 h 1185"/>
                  <a:gd name="T4" fmla="*/ 6 w 508"/>
                  <a:gd name="T5" fmla="*/ 1 h 1185"/>
                  <a:gd name="T6" fmla="*/ 6 w 508"/>
                  <a:gd name="T7" fmla="*/ 3 h 1185"/>
                  <a:gd name="T8" fmla="*/ 5 w 508"/>
                  <a:gd name="T9" fmla="*/ 5 h 1185"/>
                  <a:gd name="T10" fmla="*/ 5 w 508"/>
                  <a:gd name="T11" fmla="*/ 7 h 1185"/>
                  <a:gd name="T12" fmla="*/ 6 w 508"/>
                  <a:gd name="T13" fmla="*/ 10 h 1185"/>
                  <a:gd name="T14" fmla="*/ 7 w 508"/>
                  <a:gd name="T15" fmla="*/ 12 h 1185"/>
                  <a:gd name="T16" fmla="*/ 8 w 508"/>
                  <a:gd name="T17" fmla="*/ 14 h 1185"/>
                  <a:gd name="T18" fmla="*/ 8 w 508"/>
                  <a:gd name="T19" fmla="*/ 15 h 1185"/>
                  <a:gd name="T20" fmla="*/ 8 w 508"/>
                  <a:gd name="T21" fmla="*/ 16 h 1185"/>
                  <a:gd name="T22" fmla="*/ 8 w 508"/>
                  <a:gd name="T23" fmla="*/ 17 h 1185"/>
                  <a:gd name="T24" fmla="*/ 8 w 508"/>
                  <a:gd name="T25" fmla="*/ 17 h 1185"/>
                  <a:gd name="T26" fmla="*/ 8 w 508"/>
                  <a:gd name="T27" fmla="*/ 18 h 1185"/>
                  <a:gd name="T28" fmla="*/ 7 w 508"/>
                  <a:gd name="T29" fmla="*/ 17 h 1185"/>
                  <a:gd name="T30" fmla="*/ 5 w 508"/>
                  <a:gd name="T31" fmla="*/ 17 h 1185"/>
                  <a:gd name="T32" fmla="*/ 4 w 508"/>
                  <a:gd name="T33" fmla="*/ 18 h 1185"/>
                  <a:gd name="T34" fmla="*/ 2 w 508"/>
                  <a:gd name="T35" fmla="*/ 18 h 1185"/>
                  <a:gd name="T36" fmla="*/ 2 w 508"/>
                  <a:gd name="T37" fmla="*/ 19 h 1185"/>
                  <a:gd name="T38" fmla="*/ 1 w 508"/>
                  <a:gd name="T39" fmla="*/ 19 h 1185"/>
                  <a:gd name="T40" fmla="*/ 0 w 508"/>
                  <a:gd name="T41" fmla="*/ 17 h 1185"/>
                  <a:gd name="T42" fmla="*/ 0 w 508"/>
                  <a:gd name="T43" fmla="*/ 17 h 1185"/>
                  <a:gd name="T44" fmla="*/ 2 w 508"/>
                  <a:gd name="T45" fmla="*/ 17 h 1185"/>
                  <a:gd name="T46" fmla="*/ 4 w 508"/>
                  <a:gd name="T47" fmla="*/ 16 h 1185"/>
                  <a:gd name="T48" fmla="*/ 6 w 508"/>
                  <a:gd name="T49" fmla="*/ 16 h 1185"/>
                  <a:gd name="T50" fmla="*/ 7 w 508"/>
                  <a:gd name="T51" fmla="*/ 16 h 1185"/>
                  <a:gd name="T52" fmla="*/ 7 w 508"/>
                  <a:gd name="T53" fmla="*/ 15 h 1185"/>
                  <a:gd name="T54" fmla="*/ 7 w 508"/>
                  <a:gd name="T55" fmla="*/ 14 h 1185"/>
                  <a:gd name="T56" fmla="*/ 6 w 508"/>
                  <a:gd name="T57" fmla="*/ 12 h 1185"/>
                  <a:gd name="T58" fmla="*/ 5 w 508"/>
                  <a:gd name="T59" fmla="*/ 9 h 1185"/>
                  <a:gd name="T60" fmla="*/ 4 w 508"/>
                  <a:gd name="T61" fmla="*/ 7 h 1185"/>
                  <a:gd name="T62" fmla="*/ 3 w 508"/>
                  <a:gd name="T63" fmla="*/ 6 h 1185"/>
                  <a:gd name="T64" fmla="*/ 3 w 508"/>
                  <a:gd name="T65" fmla="*/ 3 h 1185"/>
                  <a:gd name="T66" fmla="*/ 3 w 508"/>
                  <a:gd name="T67" fmla="*/ 2 h 1185"/>
                  <a:gd name="T68" fmla="*/ 4 w 508"/>
                  <a:gd name="T69" fmla="*/ 1 h 1185"/>
                  <a:gd name="T70" fmla="*/ 4 w 508"/>
                  <a:gd name="T71" fmla="*/ 0 h 118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8"/>
                  <a:gd name="T109" fmla="*/ 0 h 1185"/>
                  <a:gd name="T110" fmla="*/ 508 w 508"/>
                  <a:gd name="T111" fmla="*/ 1185 h 118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8" h="1185">
                    <a:moveTo>
                      <a:pt x="251" y="0"/>
                    </a:moveTo>
                    <a:lnTo>
                      <a:pt x="323" y="14"/>
                    </a:lnTo>
                    <a:lnTo>
                      <a:pt x="356" y="67"/>
                    </a:lnTo>
                    <a:lnTo>
                      <a:pt x="349" y="192"/>
                    </a:lnTo>
                    <a:lnTo>
                      <a:pt x="337" y="325"/>
                    </a:lnTo>
                    <a:lnTo>
                      <a:pt x="337" y="463"/>
                    </a:lnTo>
                    <a:lnTo>
                      <a:pt x="402" y="629"/>
                    </a:lnTo>
                    <a:lnTo>
                      <a:pt x="455" y="748"/>
                    </a:lnTo>
                    <a:lnTo>
                      <a:pt x="482" y="867"/>
                    </a:lnTo>
                    <a:lnTo>
                      <a:pt x="475" y="973"/>
                    </a:lnTo>
                    <a:lnTo>
                      <a:pt x="475" y="1012"/>
                    </a:lnTo>
                    <a:lnTo>
                      <a:pt x="501" y="1052"/>
                    </a:lnTo>
                    <a:lnTo>
                      <a:pt x="508" y="1092"/>
                    </a:lnTo>
                    <a:lnTo>
                      <a:pt x="489" y="1111"/>
                    </a:lnTo>
                    <a:lnTo>
                      <a:pt x="435" y="1099"/>
                    </a:lnTo>
                    <a:lnTo>
                      <a:pt x="337" y="1085"/>
                    </a:lnTo>
                    <a:lnTo>
                      <a:pt x="218" y="1111"/>
                    </a:lnTo>
                    <a:lnTo>
                      <a:pt x="138" y="1158"/>
                    </a:lnTo>
                    <a:lnTo>
                      <a:pt x="99" y="1185"/>
                    </a:lnTo>
                    <a:lnTo>
                      <a:pt x="59" y="1185"/>
                    </a:lnTo>
                    <a:lnTo>
                      <a:pt x="0" y="1099"/>
                    </a:lnTo>
                    <a:lnTo>
                      <a:pt x="7" y="1085"/>
                    </a:lnTo>
                    <a:lnTo>
                      <a:pt x="126" y="1045"/>
                    </a:lnTo>
                    <a:lnTo>
                      <a:pt x="264" y="1026"/>
                    </a:lnTo>
                    <a:lnTo>
                      <a:pt x="363" y="1019"/>
                    </a:lnTo>
                    <a:lnTo>
                      <a:pt x="422" y="1019"/>
                    </a:lnTo>
                    <a:lnTo>
                      <a:pt x="435" y="979"/>
                    </a:lnTo>
                    <a:lnTo>
                      <a:pt x="416" y="867"/>
                    </a:lnTo>
                    <a:lnTo>
                      <a:pt x="370" y="748"/>
                    </a:lnTo>
                    <a:lnTo>
                      <a:pt x="297" y="596"/>
                    </a:lnTo>
                    <a:lnTo>
                      <a:pt x="237" y="463"/>
                    </a:lnTo>
                    <a:lnTo>
                      <a:pt x="211" y="344"/>
                    </a:lnTo>
                    <a:lnTo>
                      <a:pt x="204" y="212"/>
                    </a:lnTo>
                    <a:lnTo>
                      <a:pt x="204" y="86"/>
                    </a:lnTo>
                    <a:lnTo>
                      <a:pt x="231" y="34"/>
                    </a:lnTo>
                    <a:lnTo>
                      <a:pt x="251" y="0"/>
                    </a:lnTo>
                    <a:close/>
                  </a:path>
                </a:pathLst>
              </a:custGeom>
              <a:solidFill>
                <a:srgbClr val="000000"/>
              </a:solidFill>
              <a:ln w="9525">
                <a:noFill/>
                <a:round/>
                <a:headEnd/>
                <a:tailEnd/>
              </a:ln>
            </p:spPr>
            <p:txBody>
              <a:bodyPr/>
              <a:lstStyle/>
              <a:p>
                <a:endParaRPr lang="cs-CZ"/>
              </a:p>
            </p:txBody>
          </p:sp>
          <p:sp>
            <p:nvSpPr>
              <p:cNvPr id="1185" name="Freeform 220"/>
              <p:cNvSpPr>
                <a:spLocks/>
              </p:cNvSpPr>
              <p:nvPr/>
            </p:nvSpPr>
            <p:spPr bwMode="auto">
              <a:xfrm>
                <a:off x="4419" y="3678"/>
                <a:ext cx="106" cy="246"/>
              </a:xfrm>
              <a:custGeom>
                <a:avLst/>
                <a:gdLst>
                  <a:gd name="T0" fmla="*/ 5 w 421"/>
                  <a:gd name="T1" fmla="*/ 0 h 985"/>
                  <a:gd name="T2" fmla="*/ 6 w 421"/>
                  <a:gd name="T3" fmla="*/ 0 h 985"/>
                  <a:gd name="T4" fmla="*/ 6 w 421"/>
                  <a:gd name="T5" fmla="*/ 0 h 985"/>
                  <a:gd name="T6" fmla="*/ 7 w 421"/>
                  <a:gd name="T7" fmla="*/ 2 h 985"/>
                  <a:gd name="T8" fmla="*/ 6 w 421"/>
                  <a:gd name="T9" fmla="*/ 3 h 985"/>
                  <a:gd name="T10" fmla="*/ 6 w 421"/>
                  <a:gd name="T11" fmla="*/ 6 h 985"/>
                  <a:gd name="T12" fmla="*/ 6 w 421"/>
                  <a:gd name="T13" fmla="*/ 7 h 985"/>
                  <a:gd name="T14" fmla="*/ 7 w 421"/>
                  <a:gd name="T15" fmla="*/ 10 h 985"/>
                  <a:gd name="T16" fmla="*/ 7 w 421"/>
                  <a:gd name="T17" fmla="*/ 12 h 985"/>
                  <a:gd name="T18" fmla="*/ 7 w 421"/>
                  <a:gd name="T19" fmla="*/ 13 h 985"/>
                  <a:gd name="T20" fmla="*/ 6 w 421"/>
                  <a:gd name="T21" fmla="*/ 13 h 985"/>
                  <a:gd name="T22" fmla="*/ 6 w 421"/>
                  <a:gd name="T23" fmla="*/ 13 h 985"/>
                  <a:gd name="T24" fmla="*/ 4 w 421"/>
                  <a:gd name="T25" fmla="*/ 14 h 985"/>
                  <a:gd name="T26" fmla="*/ 3 w 421"/>
                  <a:gd name="T27" fmla="*/ 14 h 985"/>
                  <a:gd name="T28" fmla="*/ 2 w 421"/>
                  <a:gd name="T29" fmla="*/ 15 h 985"/>
                  <a:gd name="T30" fmla="*/ 1 w 421"/>
                  <a:gd name="T31" fmla="*/ 15 h 985"/>
                  <a:gd name="T32" fmla="*/ 0 w 421"/>
                  <a:gd name="T33" fmla="*/ 14 h 985"/>
                  <a:gd name="T34" fmla="*/ 0 w 421"/>
                  <a:gd name="T35" fmla="*/ 14 h 985"/>
                  <a:gd name="T36" fmla="*/ 2 w 421"/>
                  <a:gd name="T37" fmla="*/ 13 h 985"/>
                  <a:gd name="T38" fmla="*/ 4 w 421"/>
                  <a:gd name="T39" fmla="*/ 13 h 985"/>
                  <a:gd name="T40" fmla="*/ 5 w 421"/>
                  <a:gd name="T41" fmla="*/ 12 h 985"/>
                  <a:gd name="T42" fmla="*/ 6 w 421"/>
                  <a:gd name="T43" fmla="*/ 12 h 985"/>
                  <a:gd name="T44" fmla="*/ 6 w 421"/>
                  <a:gd name="T45" fmla="*/ 10 h 985"/>
                  <a:gd name="T46" fmla="*/ 5 w 421"/>
                  <a:gd name="T47" fmla="*/ 8 h 985"/>
                  <a:gd name="T48" fmla="*/ 5 w 421"/>
                  <a:gd name="T49" fmla="*/ 6 h 985"/>
                  <a:gd name="T50" fmla="*/ 5 w 421"/>
                  <a:gd name="T51" fmla="*/ 4 h 985"/>
                  <a:gd name="T52" fmla="*/ 5 w 421"/>
                  <a:gd name="T53" fmla="*/ 2 h 985"/>
                  <a:gd name="T54" fmla="*/ 5 w 421"/>
                  <a:gd name="T55" fmla="*/ 0 h 985"/>
                  <a:gd name="T56" fmla="*/ 5 w 421"/>
                  <a:gd name="T57" fmla="*/ 0 h 98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21"/>
                  <a:gd name="T88" fmla="*/ 0 h 985"/>
                  <a:gd name="T89" fmla="*/ 421 w 421"/>
                  <a:gd name="T90" fmla="*/ 985 h 98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21" h="985">
                    <a:moveTo>
                      <a:pt x="316" y="0"/>
                    </a:moveTo>
                    <a:lnTo>
                      <a:pt x="375" y="0"/>
                    </a:lnTo>
                    <a:lnTo>
                      <a:pt x="395" y="40"/>
                    </a:lnTo>
                    <a:lnTo>
                      <a:pt x="408" y="126"/>
                    </a:lnTo>
                    <a:lnTo>
                      <a:pt x="395" y="218"/>
                    </a:lnTo>
                    <a:lnTo>
                      <a:pt x="362" y="403"/>
                    </a:lnTo>
                    <a:lnTo>
                      <a:pt x="368" y="482"/>
                    </a:lnTo>
                    <a:lnTo>
                      <a:pt x="408" y="641"/>
                    </a:lnTo>
                    <a:lnTo>
                      <a:pt x="421" y="754"/>
                    </a:lnTo>
                    <a:lnTo>
                      <a:pt x="421" y="840"/>
                    </a:lnTo>
                    <a:lnTo>
                      <a:pt x="402" y="859"/>
                    </a:lnTo>
                    <a:lnTo>
                      <a:pt x="342" y="873"/>
                    </a:lnTo>
                    <a:lnTo>
                      <a:pt x="263" y="892"/>
                    </a:lnTo>
                    <a:lnTo>
                      <a:pt x="184" y="932"/>
                    </a:lnTo>
                    <a:lnTo>
                      <a:pt x="105" y="985"/>
                    </a:lnTo>
                    <a:lnTo>
                      <a:pt x="72" y="985"/>
                    </a:lnTo>
                    <a:lnTo>
                      <a:pt x="0" y="926"/>
                    </a:lnTo>
                    <a:lnTo>
                      <a:pt x="6" y="899"/>
                    </a:lnTo>
                    <a:lnTo>
                      <a:pt x="98" y="859"/>
                    </a:lnTo>
                    <a:lnTo>
                      <a:pt x="257" y="819"/>
                    </a:lnTo>
                    <a:lnTo>
                      <a:pt x="329" y="793"/>
                    </a:lnTo>
                    <a:lnTo>
                      <a:pt x="342" y="767"/>
                    </a:lnTo>
                    <a:lnTo>
                      <a:pt x="342" y="655"/>
                    </a:lnTo>
                    <a:lnTo>
                      <a:pt x="316" y="510"/>
                    </a:lnTo>
                    <a:lnTo>
                      <a:pt x="302" y="417"/>
                    </a:lnTo>
                    <a:lnTo>
                      <a:pt x="290" y="271"/>
                    </a:lnTo>
                    <a:lnTo>
                      <a:pt x="283" y="112"/>
                    </a:lnTo>
                    <a:lnTo>
                      <a:pt x="290" y="40"/>
                    </a:lnTo>
                    <a:lnTo>
                      <a:pt x="316" y="0"/>
                    </a:lnTo>
                    <a:close/>
                  </a:path>
                </a:pathLst>
              </a:custGeom>
              <a:solidFill>
                <a:srgbClr val="000000"/>
              </a:solidFill>
              <a:ln w="9525">
                <a:noFill/>
                <a:round/>
                <a:headEnd/>
                <a:tailEnd/>
              </a:ln>
            </p:spPr>
            <p:txBody>
              <a:bodyPr/>
              <a:lstStyle/>
              <a:p>
                <a:endParaRPr lang="cs-CZ"/>
              </a:p>
            </p:txBody>
          </p:sp>
          <p:sp>
            <p:nvSpPr>
              <p:cNvPr id="1186" name="Freeform 221"/>
              <p:cNvSpPr>
                <a:spLocks/>
              </p:cNvSpPr>
              <p:nvPr/>
            </p:nvSpPr>
            <p:spPr bwMode="auto">
              <a:xfrm>
                <a:off x="4416" y="3315"/>
                <a:ext cx="173" cy="220"/>
              </a:xfrm>
              <a:custGeom>
                <a:avLst/>
                <a:gdLst>
                  <a:gd name="T0" fmla="*/ 6 w 692"/>
                  <a:gd name="T1" fmla="*/ 14 h 879"/>
                  <a:gd name="T2" fmla="*/ 6 w 692"/>
                  <a:gd name="T3" fmla="*/ 13 h 879"/>
                  <a:gd name="T4" fmla="*/ 6 w 692"/>
                  <a:gd name="T5" fmla="*/ 12 h 879"/>
                  <a:gd name="T6" fmla="*/ 6 w 692"/>
                  <a:gd name="T7" fmla="*/ 11 h 879"/>
                  <a:gd name="T8" fmla="*/ 4 w 692"/>
                  <a:gd name="T9" fmla="*/ 10 h 879"/>
                  <a:gd name="T10" fmla="*/ 3 w 692"/>
                  <a:gd name="T11" fmla="*/ 8 h 879"/>
                  <a:gd name="T12" fmla="*/ 2 w 692"/>
                  <a:gd name="T13" fmla="*/ 7 h 879"/>
                  <a:gd name="T14" fmla="*/ 1 w 692"/>
                  <a:gd name="T15" fmla="*/ 5 h 879"/>
                  <a:gd name="T16" fmla="*/ 3 w 692"/>
                  <a:gd name="T17" fmla="*/ 4 h 879"/>
                  <a:gd name="T18" fmla="*/ 6 w 692"/>
                  <a:gd name="T19" fmla="*/ 4 h 879"/>
                  <a:gd name="T20" fmla="*/ 7 w 692"/>
                  <a:gd name="T21" fmla="*/ 4 h 879"/>
                  <a:gd name="T22" fmla="*/ 7 w 692"/>
                  <a:gd name="T23" fmla="*/ 4 h 879"/>
                  <a:gd name="T24" fmla="*/ 8 w 692"/>
                  <a:gd name="T25" fmla="*/ 4 h 879"/>
                  <a:gd name="T26" fmla="*/ 8 w 692"/>
                  <a:gd name="T27" fmla="*/ 3 h 879"/>
                  <a:gd name="T28" fmla="*/ 8 w 692"/>
                  <a:gd name="T29" fmla="*/ 2 h 879"/>
                  <a:gd name="T30" fmla="*/ 9 w 692"/>
                  <a:gd name="T31" fmla="*/ 1 h 879"/>
                  <a:gd name="T32" fmla="*/ 10 w 692"/>
                  <a:gd name="T33" fmla="*/ 1 h 879"/>
                  <a:gd name="T34" fmla="*/ 11 w 692"/>
                  <a:gd name="T35" fmla="*/ 2 h 879"/>
                  <a:gd name="T36" fmla="*/ 11 w 692"/>
                  <a:gd name="T37" fmla="*/ 1 h 879"/>
                  <a:gd name="T38" fmla="*/ 10 w 692"/>
                  <a:gd name="T39" fmla="*/ 0 h 879"/>
                  <a:gd name="T40" fmla="*/ 9 w 692"/>
                  <a:gd name="T41" fmla="*/ 0 h 879"/>
                  <a:gd name="T42" fmla="*/ 8 w 692"/>
                  <a:gd name="T43" fmla="*/ 1 h 879"/>
                  <a:gd name="T44" fmla="*/ 7 w 692"/>
                  <a:gd name="T45" fmla="*/ 2 h 879"/>
                  <a:gd name="T46" fmla="*/ 6 w 692"/>
                  <a:gd name="T47" fmla="*/ 3 h 879"/>
                  <a:gd name="T48" fmla="*/ 5 w 692"/>
                  <a:gd name="T49" fmla="*/ 3 h 879"/>
                  <a:gd name="T50" fmla="*/ 3 w 692"/>
                  <a:gd name="T51" fmla="*/ 3 h 879"/>
                  <a:gd name="T52" fmla="*/ 0 w 692"/>
                  <a:gd name="T53" fmla="*/ 4 h 879"/>
                  <a:gd name="T54" fmla="*/ 0 w 692"/>
                  <a:gd name="T55" fmla="*/ 4 h 879"/>
                  <a:gd name="T56" fmla="*/ 0 w 692"/>
                  <a:gd name="T57" fmla="*/ 6 h 879"/>
                  <a:gd name="T58" fmla="*/ 1 w 692"/>
                  <a:gd name="T59" fmla="*/ 8 h 879"/>
                  <a:gd name="T60" fmla="*/ 2 w 692"/>
                  <a:gd name="T61" fmla="*/ 10 h 879"/>
                  <a:gd name="T62" fmla="*/ 3 w 692"/>
                  <a:gd name="T63" fmla="*/ 12 h 879"/>
                  <a:gd name="T64" fmla="*/ 4 w 692"/>
                  <a:gd name="T65" fmla="*/ 13 h 879"/>
                  <a:gd name="T66" fmla="*/ 5 w 692"/>
                  <a:gd name="T67" fmla="*/ 14 h 879"/>
                  <a:gd name="T68" fmla="*/ 6 w 692"/>
                  <a:gd name="T69" fmla="*/ 14 h 87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92"/>
                  <a:gd name="T106" fmla="*/ 0 h 879"/>
                  <a:gd name="T107" fmla="*/ 692 w 692"/>
                  <a:gd name="T108" fmla="*/ 879 h 87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92" h="879">
                    <a:moveTo>
                      <a:pt x="368" y="879"/>
                    </a:moveTo>
                    <a:lnTo>
                      <a:pt x="401" y="839"/>
                    </a:lnTo>
                    <a:lnTo>
                      <a:pt x="389" y="780"/>
                    </a:lnTo>
                    <a:lnTo>
                      <a:pt x="363" y="701"/>
                    </a:lnTo>
                    <a:lnTo>
                      <a:pt x="263" y="608"/>
                    </a:lnTo>
                    <a:lnTo>
                      <a:pt x="164" y="523"/>
                    </a:lnTo>
                    <a:lnTo>
                      <a:pt x="118" y="429"/>
                    </a:lnTo>
                    <a:lnTo>
                      <a:pt x="99" y="284"/>
                    </a:lnTo>
                    <a:lnTo>
                      <a:pt x="211" y="244"/>
                    </a:lnTo>
                    <a:lnTo>
                      <a:pt x="389" y="225"/>
                    </a:lnTo>
                    <a:lnTo>
                      <a:pt x="461" y="232"/>
                    </a:lnTo>
                    <a:lnTo>
                      <a:pt x="481" y="251"/>
                    </a:lnTo>
                    <a:lnTo>
                      <a:pt x="513" y="218"/>
                    </a:lnTo>
                    <a:lnTo>
                      <a:pt x="501" y="185"/>
                    </a:lnTo>
                    <a:lnTo>
                      <a:pt x="520" y="126"/>
                    </a:lnTo>
                    <a:lnTo>
                      <a:pt x="573" y="73"/>
                    </a:lnTo>
                    <a:lnTo>
                      <a:pt x="613" y="59"/>
                    </a:lnTo>
                    <a:lnTo>
                      <a:pt x="665" y="92"/>
                    </a:lnTo>
                    <a:lnTo>
                      <a:pt x="692" y="59"/>
                    </a:lnTo>
                    <a:lnTo>
                      <a:pt x="646" y="0"/>
                    </a:lnTo>
                    <a:lnTo>
                      <a:pt x="586" y="0"/>
                    </a:lnTo>
                    <a:lnTo>
                      <a:pt x="513" y="33"/>
                    </a:lnTo>
                    <a:lnTo>
                      <a:pt x="468" y="120"/>
                    </a:lnTo>
                    <a:lnTo>
                      <a:pt x="408" y="159"/>
                    </a:lnTo>
                    <a:lnTo>
                      <a:pt x="316" y="172"/>
                    </a:lnTo>
                    <a:lnTo>
                      <a:pt x="151" y="192"/>
                    </a:lnTo>
                    <a:lnTo>
                      <a:pt x="19" y="232"/>
                    </a:lnTo>
                    <a:lnTo>
                      <a:pt x="0" y="265"/>
                    </a:lnTo>
                    <a:lnTo>
                      <a:pt x="12" y="370"/>
                    </a:lnTo>
                    <a:lnTo>
                      <a:pt x="59" y="516"/>
                    </a:lnTo>
                    <a:lnTo>
                      <a:pt x="125" y="635"/>
                    </a:lnTo>
                    <a:lnTo>
                      <a:pt x="190" y="740"/>
                    </a:lnTo>
                    <a:lnTo>
                      <a:pt x="250" y="813"/>
                    </a:lnTo>
                    <a:lnTo>
                      <a:pt x="309" y="865"/>
                    </a:lnTo>
                    <a:lnTo>
                      <a:pt x="368" y="879"/>
                    </a:lnTo>
                    <a:close/>
                  </a:path>
                </a:pathLst>
              </a:custGeom>
              <a:solidFill>
                <a:srgbClr val="000000"/>
              </a:solidFill>
              <a:ln w="9525">
                <a:noFill/>
                <a:round/>
                <a:headEnd/>
                <a:tailEnd/>
              </a:ln>
            </p:spPr>
            <p:txBody>
              <a:bodyPr/>
              <a:lstStyle/>
              <a:p>
                <a:endParaRPr lang="cs-CZ"/>
              </a:p>
            </p:txBody>
          </p:sp>
        </p:grpSp>
      </p:grpSp>
      <p:sp>
        <p:nvSpPr>
          <p:cNvPr id="1064" name="Line 222"/>
          <p:cNvSpPr>
            <a:spLocks noChangeShapeType="1"/>
          </p:cNvSpPr>
          <p:nvPr/>
        </p:nvSpPr>
        <p:spPr bwMode="auto">
          <a:xfrm flipH="1" flipV="1">
            <a:off x="2676524" y="306213"/>
            <a:ext cx="6642100" cy="446088"/>
          </a:xfrm>
          <a:prstGeom prst="line">
            <a:avLst/>
          </a:prstGeom>
          <a:noFill/>
          <a:ln w="28575">
            <a:solidFill>
              <a:schemeClr val="tx1"/>
            </a:solidFill>
            <a:prstDash val="sysDot"/>
            <a:round/>
            <a:headEnd type="triangle" w="med" len="med"/>
            <a:tailEnd/>
          </a:ln>
        </p:spPr>
        <p:txBody>
          <a:bodyPr wrap="none" anchor="ctr"/>
          <a:lstStyle/>
          <a:p>
            <a:endParaRPr lang="cs-CZ"/>
          </a:p>
        </p:txBody>
      </p:sp>
      <p:grpSp>
        <p:nvGrpSpPr>
          <p:cNvPr id="1234" name="Group 224"/>
          <p:cNvGrpSpPr>
            <a:grpSpLocks/>
          </p:cNvGrpSpPr>
          <p:nvPr/>
        </p:nvGrpSpPr>
        <p:grpSpPr bwMode="auto">
          <a:xfrm flipH="1">
            <a:off x="5707062" y="1534938"/>
            <a:ext cx="609600" cy="685800"/>
            <a:chOff x="4416" y="3023"/>
            <a:chExt cx="983" cy="1102"/>
          </a:xfrm>
        </p:grpSpPr>
        <p:grpSp>
          <p:nvGrpSpPr>
            <p:cNvPr id="1236" name="Group 225"/>
            <p:cNvGrpSpPr>
              <a:grpSpLocks/>
            </p:cNvGrpSpPr>
            <p:nvPr/>
          </p:nvGrpSpPr>
          <p:grpSpPr bwMode="auto">
            <a:xfrm>
              <a:off x="4416" y="3023"/>
              <a:ext cx="983" cy="651"/>
              <a:chOff x="4416" y="3023"/>
              <a:chExt cx="983" cy="651"/>
            </a:xfrm>
          </p:grpSpPr>
          <p:grpSp>
            <p:nvGrpSpPr>
              <p:cNvPr id="1240" name="Group 226"/>
              <p:cNvGrpSpPr>
                <a:grpSpLocks/>
              </p:cNvGrpSpPr>
              <p:nvPr/>
            </p:nvGrpSpPr>
            <p:grpSpPr bwMode="auto">
              <a:xfrm>
                <a:off x="4416" y="3023"/>
                <a:ext cx="983" cy="570"/>
                <a:chOff x="4416" y="3023"/>
                <a:chExt cx="983" cy="570"/>
              </a:xfrm>
            </p:grpSpPr>
            <p:sp>
              <p:nvSpPr>
                <p:cNvPr id="1158" name="Freeform 227"/>
                <p:cNvSpPr>
                  <a:spLocks/>
                </p:cNvSpPr>
                <p:nvPr/>
              </p:nvSpPr>
              <p:spPr bwMode="auto">
                <a:xfrm>
                  <a:off x="4416" y="3023"/>
                  <a:ext cx="983" cy="570"/>
                </a:xfrm>
                <a:custGeom>
                  <a:avLst/>
                  <a:gdLst>
                    <a:gd name="T0" fmla="*/ 86 w 1966"/>
                    <a:gd name="T1" fmla="*/ 5 h 1139"/>
                    <a:gd name="T2" fmla="*/ 103 w 1966"/>
                    <a:gd name="T3" fmla="*/ 2 h 1139"/>
                    <a:gd name="T4" fmla="*/ 122 w 1966"/>
                    <a:gd name="T5" fmla="*/ 0 h 1139"/>
                    <a:gd name="T6" fmla="*/ 144 w 1966"/>
                    <a:gd name="T7" fmla="*/ 3 h 1139"/>
                    <a:gd name="T8" fmla="*/ 174 w 1966"/>
                    <a:gd name="T9" fmla="*/ 10 h 1139"/>
                    <a:gd name="T10" fmla="*/ 190 w 1966"/>
                    <a:gd name="T11" fmla="*/ 18 h 1139"/>
                    <a:gd name="T12" fmla="*/ 202 w 1966"/>
                    <a:gd name="T13" fmla="*/ 26 h 1139"/>
                    <a:gd name="T14" fmla="*/ 208 w 1966"/>
                    <a:gd name="T15" fmla="*/ 32 h 1139"/>
                    <a:gd name="T16" fmla="*/ 219 w 1966"/>
                    <a:gd name="T17" fmla="*/ 36 h 1139"/>
                    <a:gd name="T18" fmla="*/ 229 w 1966"/>
                    <a:gd name="T19" fmla="*/ 43 h 1139"/>
                    <a:gd name="T20" fmla="*/ 235 w 1966"/>
                    <a:gd name="T21" fmla="*/ 52 h 1139"/>
                    <a:gd name="T22" fmla="*/ 242 w 1966"/>
                    <a:gd name="T23" fmla="*/ 72 h 1139"/>
                    <a:gd name="T24" fmla="*/ 246 w 1966"/>
                    <a:gd name="T25" fmla="*/ 87 h 1139"/>
                    <a:gd name="T26" fmla="*/ 245 w 1966"/>
                    <a:gd name="T27" fmla="*/ 99 h 1139"/>
                    <a:gd name="T28" fmla="*/ 242 w 1966"/>
                    <a:gd name="T29" fmla="*/ 114 h 1139"/>
                    <a:gd name="T30" fmla="*/ 238 w 1966"/>
                    <a:gd name="T31" fmla="*/ 124 h 1139"/>
                    <a:gd name="T32" fmla="*/ 232 w 1966"/>
                    <a:gd name="T33" fmla="*/ 130 h 1139"/>
                    <a:gd name="T34" fmla="*/ 225 w 1966"/>
                    <a:gd name="T35" fmla="*/ 132 h 1139"/>
                    <a:gd name="T36" fmla="*/ 204 w 1966"/>
                    <a:gd name="T37" fmla="*/ 134 h 1139"/>
                    <a:gd name="T38" fmla="*/ 169 w 1966"/>
                    <a:gd name="T39" fmla="*/ 140 h 1139"/>
                    <a:gd name="T40" fmla="*/ 134 w 1966"/>
                    <a:gd name="T41" fmla="*/ 143 h 1139"/>
                    <a:gd name="T42" fmla="*/ 99 w 1966"/>
                    <a:gd name="T43" fmla="*/ 139 h 1139"/>
                    <a:gd name="T44" fmla="*/ 81 w 1966"/>
                    <a:gd name="T45" fmla="*/ 131 h 1139"/>
                    <a:gd name="T46" fmla="*/ 72 w 1966"/>
                    <a:gd name="T47" fmla="*/ 126 h 1139"/>
                    <a:gd name="T48" fmla="*/ 63 w 1966"/>
                    <a:gd name="T49" fmla="*/ 125 h 1139"/>
                    <a:gd name="T50" fmla="*/ 54 w 1966"/>
                    <a:gd name="T51" fmla="*/ 122 h 1139"/>
                    <a:gd name="T52" fmla="*/ 47 w 1966"/>
                    <a:gd name="T53" fmla="*/ 116 h 1139"/>
                    <a:gd name="T54" fmla="*/ 45 w 1966"/>
                    <a:gd name="T55" fmla="*/ 109 h 1139"/>
                    <a:gd name="T56" fmla="*/ 39 w 1966"/>
                    <a:gd name="T57" fmla="*/ 103 h 1139"/>
                    <a:gd name="T58" fmla="*/ 27 w 1966"/>
                    <a:gd name="T59" fmla="*/ 99 h 1139"/>
                    <a:gd name="T60" fmla="*/ 15 w 1966"/>
                    <a:gd name="T61" fmla="*/ 95 h 1139"/>
                    <a:gd name="T62" fmla="*/ 6 w 1966"/>
                    <a:gd name="T63" fmla="*/ 90 h 1139"/>
                    <a:gd name="T64" fmla="*/ 2 w 1966"/>
                    <a:gd name="T65" fmla="*/ 82 h 1139"/>
                    <a:gd name="T66" fmla="*/ 0 w 1966"/>
                    <a:gd name="T67" fmla="*/ 71 h 1139"/>
                    <a:gd name="T68" fmla="*/ 3 w 1966"/>
                    <a:gd name="T69" fmla="*/ 57 h 1139"/>
                    <a:gd name="T70" fmla="*/ 12 w 1966"/>
                    <a:gd name="T71" fmla="*/ 43 h 1139"/>
                    <a:gd name="T72" fmla="*/ 25 w 1966"/>
                    <a:gd name="T73" fmla="*/ 32 h 1139"/>
                    <a:gd name="T74" fmla="*/ 38 w 1966"/>
                    <a:gd name="T75" fmla="*/ 27 h 1139"/>
                    <a:gd name="T76" fmla="*/ 48 w 1966"/>
                    <a:gd name="T77" fmla="*/ 25 h 1139"/>
                    <a:gd name="T78" fmla="*/ 62 w 1966"/>
                    <a:gd name="T79" fmla="*/ 15 h 1139"/>
                    <a:gd name="T80" fmla="*/ 78 w 1966"/>
                    <a:gd name="T81" fmla="*/ 7 h 11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966"/>
                    <a:gd name="T124" fmla="*/ 0 h 1139"/>
                    <a:gd name="T125" fmla="*/ 1966 w 1966"/>
                    <a:gd name="T126" fmla="*/ 1139 h 11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966" h="1139">
                      <a:moveTo>
                        <a:pt x="624" y="55"/>
                      </a:moveTo>
                      <a:lnTo>
                        <a:pt x="685" y="35"/>
                      </a:lnTo>
                      <a:lnTo>
                        <a:pt x="744" y="25"/>
                      </a:lnTo>
                      <a:lnTo>
                        <a:pt x="818" y="13"/>
                      </a:lnTo>
                      <a:lnTo>
                        <a:pt x="900" y="4"/>
                      </a:lnTo>
                      <a:lnTo>
                        <a:pt x="969" y="0"/>
                      </a:lnTo>
                      <a:lnTo>
                        <a:pt x="1048" y="5"/>
                      </a:lnTo>
                      <a:lnTo>
                        <a:pt x="1152" y="22"/>
                      </a:lnTo>
                      <a:lnTo>
                        <a:pt x="1282" y="48"/>
                      </a:lnTo>
                      <a:lnTo>
                        <a:pt x="1386" y="79"/>
                      </a:lnTo>
                      <a:lnTo>
                        <a:pt x="1475" y="114"/>
                      </a:lnTo>
                      <a:lnTo>
                        <a:pt x="1520" y="140"/>
                      </a:lnTo>
                      <a:lnTo>
                        <a:pt x="1559" y="163"/>
                      </a:lnTo>
                      <a:lnTo>
                        <a:pt x="1612" y="208"/>
                      </a:lnTo>
                      <a:lnTo>
                        <a:pt x="1634" y="233"/>
                      </a:lnTo>
                      <a:lnTo>
                        <a:pt x="1662" y="252"/>
                      </a:lnTo>
                      <a:lnTo>
                        <a:pt x="1705" y="269"/>
                      </a:lnTo>
                      <a:lnTo>
                        <a:pt x="1750" y="285"/>
                      </a:lnTo>
                      <a:lnTo>
                        <a:pt x="1794" y="306"/>
                      </a:lnTo>
                      <a:lnTo>
                        <a:pt x="1830" y="337"/>
                      </a:lnTo>
                      <a:lnTo>
                        <a:pt x="1851" y="363"/>
                      </a:lnTo>
                      <a:lnTo>
                        <a:pt x="1877" y="410"/>
                      </a:lnTo>
                      <a:lnTo>
                        <a:pt x="1907" y="489"/>
                      </a:lnTo>
                      <a:lnTo>
                        <a:pt x="1932" y="575"/>
                      </a:lnTo>
                      <a:lnTo>
                        <a:pt x="1953" y="648"/>
                      </a:lnTo>
                      <a:lnTo>
                        <a:pt x="1965" y="691"/>
                      </a:lnTo>
                      <a:lnTo>
                        <a:pt x="1966" y="739"/>
                      </a:lnTo>
                      <a:lnTo>
                        <a:pt x="1957" y="790"/>
                      </a:lnTo>
                      <a:lnTo>
                        <a:pt x="1946" y="851"/>
                      </a:lnTo>
                      <a:lnTo>
                        <a:pt x="1934" y="909"/>
                      </a:lnTo>
                      <a:lnTo>
                        <a:pt x="1920" y="956"/>
                      </a:lnTo>
                      <a:lnTo>
                        <a:pt x="1900" y="992"/>
                      </a:lnTo>
                      <a:lnTo>
                        <a:pt x="1880" y="1016"/>
                      </a:lnTo>
                      <a:lnTo>
                        <a:pt x="1852" y="1036"/>
                      </a:lnTo>
                      <a:lnTo>
                        <a:pt x="1829" y="1045"/>
                      </a:lnTo>
                      <a:lnTo>
                        <a:pt x="1793" y="1051"/>
                      </a:lnTo>
                      <a:lnTo>
                        <a:pt x="1711" y="1057"/>
                      </a:lnTo>
                      <a:lnTo>
                        <a:pt x="1625" y="1067"/>
                      </a:lnTo>
                      <a:lnTo>
                        <a:pt x="1539" y="1085"/>
                      </a:lnTo>
                      <a:lnTo>
                        <a:pt x="1349" y="1115"/>
                      </a:lnTo>
                      <a:lnTo>
                        <a:pt x="1239" y="1127"/>
                      </a:lnTo>
                      <a:lnTo>
                        <a:pt x="1067" y="1139"/>
                      </a:lnTo>
                      <a:lnTo>
                        <a:pt x="938" y="1127"/>
                      </a:lnTo>
                      <a:lnTo>
                        <a:pt x="790" y="1109"/>
                      </a:lnTo>
                      <a:lnTo>
                        <a:pt x="686" y="1073"/>
                      </a:lnTo>
                      <a:lnTo>
                        <a:pt x="645" y="1044"/>
                      </a:lnTo>
                      <a:lnTo>
                        <a:pt x="615" y="1023"/>
                      </a:lnTo>
                      <a:lnTo>
                        <a:pt x="575" y="1005"/>
                      </a:lnTo>
                      <a:lnTo>
                        <a:pt x="541" y="996"/>
                      </a:lnTo>
                      <a:lnTo>
                        <a:pt x="510" y="996"/>
                      </a:lnTo>
                      <a:lnTo>
                        <a:pt x="478" y="993"/>
                      </a:lnTo>
                      <a:lnTo>
                        <a:pt x="429" y="971"/>
                      </a:lnTo>
                      <a:lnTo>
                        <a:pt x="395" y="948"/>
                      </a:lnTo>
                      <a:lnTo>
                        <a:pt x="374" y="925"/>
                      </a:lnTo>
                      <a:lnTo>
                        <a:pt x="364" y="897"/>
                      </a:lnTo>
                      <a:lnTo>
                        <a:pt x="356" y="866"/>
                      </a:lnTo>
                      <a:lnTo>
                        <a:pt x="343" y="846"/>
                      </a:lnTo>
                      <a:lnTo>
                        <a:pt x="312" y="821"/>
                      </a:lnTo>
                      <a:lnTo>
                        <a:pt x="263" y="796"/>
                      </a:lnTo>
                      <a:lnTo>
                        <a:pt x="212" y="786"/>
                      </a:lnTo>
                      <a:lnTo>
                        <a:pt x="168" y="777"/>
                      </a:lnTo>
                      <a:lnTo>
                        <a:pt x="117" y="759"/>
                      </a:lnTo>
                      <a:lnTo>
                        <a:pt x="77" y="741"/>
                      </a:lnTo>
                      <a:lnTo>
                        <a:pt x="45" y="718"/>
                      </a:lnTo>
                      <a:lnTo>
                        <a:pt x="28" y="697"/>
                      </a:lnTo>
                      <a:lnTo>
                        <a:pt x="14" y="653"/>
                      </a:lnTo>
                      <a:lnTo>
                        <a:pt x="5" y="606"/>
                      </a:lnTo>
                      <a:lnTo>
                        <a:pt x="0" y="563"/>
                      </a:lnTo>
                      <a:lnTo>
                        <a:pt x="5" y="514"/>
                      </a:lnTo>
                      <a:lnTo>
                        <a:pt x="22" y="453"/>
                      </a:lnTo>
                      <a:lnTo>
                        <a:pt x="48" y="398"/>
                      </a:lnTo>
                      <a:lnTo>
                        <a:pt x="89" y="339"/>
                      </a:lnTo>
                      <a:lnTo>
                        <a:pt x="143" y="290"/>
                      </a:lnTo>
                      <a:lnTo>
                        <a:pt x="196" y="256"/>
                      </a:lnTo>
                      <a:lnTo>
                        <a:pt x="238" y="232"/>
                      </a:lnTo>
                      <a:lnTo>
                        <a:pt x="300" y="216"/>
                      </a:lnTo>
                      <a:lnTo>
                        <a:pt x="343" y="210"/>
                      </a:lnTo>
                      <a:lnTo>
                        <a:pt x="384" y="194"/>
                      </a:lnTo>
                      <a:lnTo>
                        <a:pt x="450" y="156"/>
                      </a:lnTo>
                      <a:lnTo>
                        <a:pt x="502" y="118"/>
                      </a:lnTo>
                      <a:lnTo>
                        <a:pt x="566" y="81"/>
                      </a:lnTo>
                      <a:lnTo>
                        <a:pt x="624" y="55"/>
                      </a:lnTo>
                      <a:close/>
                    </a:path>
                  </a:pathLst>
                </a:custGeom>
                <a:solidFill>
                  <a:srgbClr val="FFC0C0"/>
                </a:solidFill>
                <a:ln w="9525">
                  <a:noFill/>
                  <a:round/>
                  <a:headEnd/>
                  <a:tailEnd/>
                </a:ln>
              </p:spPr>
              <p:txBody>
                <a:bodyPr/>
                <a:lstStyle/>
                <a:p>
                  <a:endParaRPr lang="cs-CZ"/>
                </a:p>
              </p:txBody>
            </p:sp>
            <p:grpSp>
              <p:nvGrpSpPr>
                <p:cNvPr id="1241" name="Group 228"/>
                <p:cNvGrpSpPr>
                  <a:grpSpLocks/>
                </p:cNvGrpSpPr>
                <p:nvPr/>
              </p:nvGrpSpPr>
              <p:grpSpPr bwMode="auto">
                <a:xfrm>
                  <a:off x="4440" y="3040"/>
                  <a:ext cx="925" cy="461"/>
                  <a:chOff x="4440" y="3040"/>
                  <a:chExt cx="925" cy="461"/>
                </a:xfrm>
              </p:grpSpPr>
              <p:grpSp>
                <p:nvGrpSpPr>
                  <p:cNvPr id="1242" name="Group 229"/>
                  <p:cNvGrpSpPr>
                    <a:grpSpLocks/>
                  </p:cNvGrpSpPr>
                  <p:nvPr/>
                </p:nvGrpSpPr>
                <p:grpSpPr bwMode="auto">
                  <a:xfrm>
                    <a:off x="4440" y="3239"/>
                    <a:ext cx="167" cy="222"/>
                    <a:chOff x="4440" y="3239"/>
                    <a:chExt cx="167" cy="222"/>
                  </a:xfrm>
                </p:grpSpPr>
                <p:sp>
                  <p:nvSpPr>
                    <p:cNvPr id="1175" name="Freeform 230"/>
                    <p:cNvSpPr>
                      <a:spLocks/>
                    </p:cNvSpPr>
                    <p:nvPr/>
                  </p:nvSpPr>
                  <p:spPr bwMode="auto">
                    <a:xfrm>
                      <a:off x="4440" y="3239"/>
                      <a:ext cx="167" cy="222"/>
                    </a:xfrm>
                    <a:custGeom>
                      <a:avLst/>
                      <a:gdLst>
                        <a:gd name="T0" fmla="*/ 1 w 334"/>
                        <a:gd name="T1" fmla="*/ 0 h 445"/>
                        <a:gd name="T2" fmla="*/ 1 w 334"/>
                        <a:gd name="T3" fmla="*/ 2 h 445"/>
                        <a:gd name="T4" fmla="*/ 0 w 334"/>
                        <a:gd name="T5" fmla="*/ 5 h 445"/>
                        <a:gd name="T6" fmla="*/ 1 w 334"/>
                        <a:gd name="T7" fmla="*/ 7 h 445"/>
                        <a:gd name="T8" fmla="*/ 1 w 334"/>
                        <a:gd name="T9" fmla="*/ 10 h 445"/>
                        <a:gd name="T10" fmla="*/ 2 w 334"/>
                        <a:gd name="T11" fmla="*/ 12 h 445"/>
                        <a:gd name="T12" fmla="*/ 3 w 334"/>
                        <a:gd name="T13" fmla="*/ 15 h 445"/>
                        <a:gd name="T14" fmla="*/ 5 w 334"/>
                        <a:gd name="T15" fmla="*/ 17 h 445"/>
                        <a:gd name="T16" fmla="*/ 9 w 334"/>
                        <a:gd name="T17" fmla="*/ 19 h 445"/>
                        <a:gd name="T18" fmla="*/ 12 w 334"/>
                        <a:gd name="T19" fmla="*/ 21 h 445"/>
                        <a:gd name="T20" fmla="*/ 15 w 334"/>
                        <a:gd name="T21" fmla="*/ 22 h 445"/>
                        <a:gd name="T22" fmla="*/ 16 w 334"/>
                        <a:gd name="T23" fmla="*/ 25 h 445"/>
                        <a:gd name="T24" fmla="*/ 18 w 334"/>
                        <a:gd name="T25" fmla="*/ 28 h 445"/>
                        <a:gd name="T26" fmla="*/ 19 w 334"/>
                        <a:gd name="T27" fmla="*/ 31 h 445"/>
                        <a:gd name="T28" fmla="*/ 21 w 334"/>
                        <a:gd name="T29" fmla="*/ 34 h 445"/>
                        <a:gd name="T30" fmla="*/ 25 w 334"/>
                        <a:gd name="T31" fmla="*/ 37 h 445"/>
                        <a:gd name="T32" fmla="*/ 28 w 334"/>
                        <a:gd name="T33" fmla="*/ 40 h 445"/>
                        <a:gd name="T34" fmla="*/ 30 w 334"/>
                        <a:gd name="T35" fmla="*/ 41 h 445"/>
                        <a:gd name="T36" fmla="*/ 35 w 334"/>
                        <a:gd name="T37" fmla="*/ 43 h 445"/>
                        <a:gd name="T38" fmla="*/ 39 w 334"/>
                        <a:gd name="T39" fmla="*/ 44 h 445"/>
                        <a:gd name="T40" fmla="*/ 41 w 334"/>
                        <a:gd name="T41" fmla="*/ 44 h 445"/>
                        <a:gd name="T42" fmla="*/ 42 w 334"/>
                        <a:gd name="T43" fmla="*/ 46 h 445"/>
                        <a:gd name="T44" fmla="*/ 42 w 334"/>
                        <a:gd name="T45" fmla="*/ 47 h 445"/>
                        <a:gd name="T46" fmla="*/ 42 w 334"/>
                        <a:gd name="T47" fmla="*/ 52 h 445"/>
                        <a:gd name="T48" fmla="*/ 41 w 334"/>
                        <a:gd name="T49" fmla="*/ 55 h 4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34"/>
                        <a:gd name="T76" fmla="*/ 0 h 445"/>
                        <a:gd name="T77" fmla="*/ 334 w 334"/>
                        <a:gd name="T78" fmla="*/ 445 h 4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34" h="445">
                          <a:moveTo>
                            <a:pt x="5" y="0"/>
                          </a:moveTo>
                          <a:lnTo>
                            <a:pt x="2" y="18"/>
                          </a:lnTo>
                          <a:lnTo>
                            <a:pt x="0" y="41"/>
                          </a:lnTo>
                          <a:lnTo>
                            <a:pt x="2" y="60"/>
                          </a:lnTo>
                          <a:lnTo>
                            <a:pt x="8" y="83"/>
                          </a:lnTo>
                          <a:lnTo>
                            <a:pt x="16" y="101"/>
                          </a:lnTo>
                          <a:lnTo>
                            <a:pt x="30" y="123"/>
                          </a:lnTo>
                          <a:lnTo>
                            <a:pt x="47" y="143"/>
                          </a:lnTo>
                          <a:lnTo>
                            <a:pt x="71" y="159"/>
                          </a:lnTo>
                          <a:lnTo>
                            <a:pt x="97" y="169"/>
                          </a:lnTo>
                          <a:lnTo>
                            <a:pt x="123" y="180"/>
                          </a:lnTo>
                          <a:lnTo>
                            <a:pt x="128" y="200"/>
                          </a:lnTo>
                          <a:lnTo>
                            <a:pt x="137" y="224"/>
                          </a:lnTo>
                          <a:lnTo>
                            <a:pt x="152" y="248"/>
                          </a:lnTo>
                          <a:lnTo>
                            <a:pt x="172" y="273"/>
                          </a:lnTo>
                          <a:lnTo>
                            <a:pt x="203" y="302"/>
                          </a:lnTo>
                          <a:lnTo>
                            <a:pt x="227" y="322"/>
                          </a:lnTo>
                          <a:lnTo>
                            <a:pt x="246" y="332"/>
                          </a:lnTo>
                          <a:lnTo>
                            <a:pt x="277" y="345"/>
                          </a:lnTo>
                          <a:lnTo>
                            <a:pt x="310" y="354"/>
                          </a:lnTo>
                          <a:lnTo>
                            <a:pt x="323" y="359"/>
                          </a:lnTo>
                          <a:lnTo>
                            <a:pt x="331" y="368"/>
                          </a:lnTo>
                          <a:lnTo>
                            <a:pt x="334" y="380"/>
                          </a:lnTo>
                          <a:lnTo>
                            <a:pt x="329" y="418"/>
                          </a:lnTo>
                          <a:lnTo>
                            <a:pt x="322" y="445"/>
                          </a:lnTo>
                        </a:path>
                      </a:pathLst>
                    </a:custGeom>
                    <a:noFill/>
                    <a:ln w="12700">
                      <a:solidFill>
                        <a:srgbClr val="FF8080"/>
                      </a:solidFill>
                      <a:round/>
                      <a:headEnd/>
                      <a:tailEnd/>
                    </a:ln>
                  </p:spPr>
                  <p:txBody>
                    <a:bodyPr/>
                    <a:lstStyle/>
                    <a:p>
                      <a:endParaRPr lang="cs-CZ"/>
                    </a:p>
                  </p:txBody>
                </p:sp>
                <p:sp>
                  <p:nvSpPr>
                    <p:cNvPr id="1176" name="Freeform 231"/>
                    <p:cNvSpPr>
                      <a:spLocks/>
                    </p:cNvSpPr>
                    <p:nvPr/>
                  </p:nvSpPr>
                  <p:spPr bwMode="auto">
                    <a:xfrm>
                      <a:off x="4501" y="3266"/>
                      <a:ext cx="9" cy="63"/>
                    </a:xfrm>
                    <a:custGeom>
                      <a:avLst/>
                      <a:gdLst>
                        <a:gd name="T0" fmla="*/ 2 w 17"/>
                        <a:gd name="T1" fmla="*/ 0 h 126"/>
                        <a:gd name="T2" fmla="*/ 2 w 17"/>
                        <a:gd name="T3" fmla="*/ 5 h 126"/>
                        <a:gd name="T4" fmla="*/ 3 w 17"/>
                        <a:gd name="T5" fmla="*/ 9 h 126"/>
                        <a:gd name="T6" fmla="*/ 2 w 17"/>
                        <a:gd name="T7" fmla="*/ 13 h 126"/>
                        <a:gd name="T8" fmla="*/ 0 w 17"/>
                        <a:gd name="T9" fmla="*/ 16 h 126"/>
                        <a:gd name="T10" fmla="*/ 0 60000 65536"/>
                        <a:gd name="T11" fmla="*/ 0 60000 65536"/>
                        <a:gd name="T12" fmla="*/ 0 60000 65536"/>
                        <a:gd name="T13" fmla="*/ 0 60000 65536"/>
                        <a:gd name="T14" fmla="*/ 0 60000 65536"/>
                        <a:gd name="T15" fmla="*/ 0 w 17"/>
                        <a:gd name="T16" fmla="*/ 0 h 126"/>
                        <a:gd name="T17" fmla="*/ 17 w 17"/>
                        <a:gd name="T18" fmla="*/ 126 h 126"/>
                      </a:gdLst>
                      <a:ahLst/>
                      <a:cxnLst>
                        <a:cxn ang="T10">
                          <a:pos x="T0" y="T1"/>
                        </a:cxn>
                        <a:cxn ang="T11">
                          <a:pos x="T2" y="T3"/>
                        </a:cxn>
                        <a:cxn ang="T12">
                          <a:pos x="T4" y="T5"/>
                        </a:cxn>
                        <a:cxn ang="T13">
                          <a:pos x="T6" y="T7"/>
                        </a:cxn>
                        <a:cxn ang="T14">
                          <a:pos x="T8" y="T9"/>
                        </a:cxn>
                      </a:cxnLst>
                      <a:rect l="T15" t="T16" r="T17" b="T18"/>
                      <a:pathLst>
                        <a:path w="17" h="126">
                          <a:moveTo>
                            <a:pt x="11" y="0"/>
                          </a:moveTo>
                          <a:lnTo>
                            <a:pt x="14" y="36"/>
                          </a:lnTo>
                          <a:lnTo>
                            <a:pt x="17" y="67"/>
                          </a:lnTo>
                          <a:lnTo>
                            <a:pt x="12" y="98"/>
                          </a:lnTo>
                          <a:lnTo>
                            <a:pt x="0" y="126"/>
                          </a:lnTo>
                        </a:path>
                      </a:pathLst>
                    </a:custGeom>
                    <a:noFill/>
                    <a:ln w="12700">
                      <a:solidFill>
                        <a:srgbClr val="FF8080"/>
                      </a:solidFill>
                      <a:round/>
                      <a:headEnd/>
                      <a:tailEnd/>
                    </a:ln>
                  </p:spPr>
                  <p:txBody>
                    <a:bodyPr/>
                    <a:lstStyle/>
                    <a:p>
                      <a:endParaRPr lang="cs-CZ"/>
                    </a:p>
                  </p:txBody>
                </p:sp>
              </p:grpSp>
              <p:sp>
                <p:nvSpPr>
                  <p:cNvPr id="1161" name="Freeform 232"/>
                  <p:cNvSpPr>
                    <a:spLocks/>
                  </p:cNvSpPr>
                  <p:nvPr/>
                </p:nvSpPr>
                <p:spPr bwMode="auto">
                  <a:xfrm>
                    <a:off x="4586" y="3297"/>
                    <a:ext cx="157" cy="116"/>
                  </a:xfrm>
                  <a:custGeom>
                    <a:avLst/>
                    <a:gdLst>
                      <a:gd name="T0" fmla="*/ 0 w 316"/>
                      <a:gd name="T1" fmla="*/ 0 h 233"/>
                      <a:gd name="T2" fmla="*/ 0 w 316"/>
                      <a:gd name="T3" fmla="*/ 4 h 233"/>
                      <a:gd name="T4" fmla="*/ 2 w 316"/>
                      <a:gd name="T5" fmla="*/ 9 h 233"/>
                      <a:gd name="T6" fmla="*/ 3 w 316"/>
                      <a:gd name="T7" fmla="*/ 12 h 233"/>
                      <a:gd name="T8" fmla="*/ 5 w 316"/>
                      <a:gd name="T9" fmla="*/ 14 h 233"/>
                      <a:gd name="T10" fmla="*/ 8 w 316"/>
                      <a:gd name="T11" fmla="*/ 17 h 233"/>
                      <a:gd name="T12" fmla="*/ 11 w 316"/>
                      <a:gd name="T13" fmla="*/ 18 h 233"/>
                      <a:gd name="T14" fmla="*/ 15 w 316"/>
                      <a:gd name="T15" fmla="*/ 19 h 233"/>
                      <a:gd name="T16" fmla="*/ 20 w 316"/>
                      <a:gd name="T17" fmla="*/ 22 h 233"/>
                      <a:gd name="T18" fmla="*/ 24 w 316"/>
                      <a:gd name="T19" fmla="*/ 25 h 233"/>
                      <a:gd name="T20" fmla="*/ 28 w 316"/>
                      <a:gd name="T21" fmla="*/ 27 h 233"/>
                      <a:gd name="T22" fmla="*/ 31 w 316"/>
                      <a:gd name="T23" fmla="*/ 28 h 233"/>
                      <a:gd name="T24" fmla="*/ 34 w 316"/>
                      <a:gd name="T25" fmla="*/ 29 h 233"/>
                      <a:gd name="T26" fmla="*/ 39 w 316"/>
                      <a:gd name="T27" fmla="*/ 28 h 233"/>
                      <a:gd name="T28" fmla="*/ 39 w 316"/>
                      <a:gd name="T29" fmla="*/ 28 h 23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16"/>
                      <a:gd name="T46" fmla="*/ 0 h 233"/>
                      <a:gd name="T47" fmla="*/ 316 w 316"/>
                      <a:gd name="T48" fmla="*/ 233 h 23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16" h="233">
                        <a:moveTo>
                          <a:pt x="0" y="0"/>
                        </a:moveTo>
                        <a:lnTo>
                          <a:pt x="6" y="32"/>
                        </a:lnTo>
                        <a:lnTo>
                          <a:pt x="18" y="74"/>
                        </a:lnTo>
                        <a:lnTo>
                          <a:pt x="28" y="101"/>
                        </a:lnTo>
                        <a:lnTo>
                          <a:pt x="40" y="119"/>
                        </a:lnTo>
                        <a:lnTo>
                          <a:pt x="70" y="138"/>
                        </a:lnTo>
                        <a:lnTo>
                          <a:pt x="95" y="148"/>
                        </a:lnTo>
                        <a:lnTo>
                          <a:pt x="122" y="159"/>
                        </a:lnTo>
                        <a:lnTo>
                          <a:pt x="163" y="177"/>
                        </a:lnTo>
                        <a:lnTo>
                          <a:pt x="200" y="202"/>
                        </a:lnTo>
                        <a:lnTo>
                          <a:pt x="226" y="222"/>
                        </a:lnTo>
                        <a:lnTo>
                          <a:pt x="249" y="228"/>
                        </a:lnTo>
                        <a:lnTo>
                          <a:pt x="277" y="233"/>
                        </a:lnTo>
                        <a:lnTo>
                          <a:pt x="314" y="230"/>
                        </a:lnTo>
                        <a:lnTo>
                          <a:pt x="316" y="230"/>
                        </a:lnTo>
                      </a:path>
                    </a:pathLst>
                  </a:custGeom>
                  <a:noFill/>
                  <a:ln w="12700">
                    <a:solidFill>
                      <a:srgbClr val="FF8080"/>
                    </a:solidFill>
                    <a:round/>
                    <a:headEnd/>
                    <a:tailEnd/>
                  </a:ln>
                </p:spPr>
                <p:txBody>
                  <a:bodyPr/>
                  <a:lstStyle/>
                  <a:p>
                    <a:endParaRPr lang="cs-CZ"/>
                  </a:p>
                </p:txBody>
              </p:sp>
              <p:sp>
                <p:nvSpPr>
                  <p:cNvPr id="1162" name="Freeform 233"/>
                  <p:cNvSpPr>
                    <a:spLocks/>
                  </p:cNvSpPr>
                  <p:nvPr/>
                </p:nvSpPr>
                <p:spPr bwMode="auto">
                  <a:xfrm>
                    <a:off x="4597" y="3200"/>
                    <a:ext cx="108" cy="30"/>
                  </a:xfrm>
                  <a:custGeom>
                    <a:avLst/>
                    <a:gdLst>
                      <a:gd name="T0" fmla="*/ 0 w 216"/>
                      <a:gd name="T1" fmla="*/ 8 h 60"/>
                      <a:gd name="T2" fmla="*/ 3 w 216"/>
                      <a:gd name="T3" fmla="*/ 6 h 60"/>
                      <a:gd name="T4" fmla="*/ 7 w 216"/>
                      <a:gd name="T5" fmla="*/ 4 h 60"/>
                      <a:gd name="T6" fmla="*/ 11 w 216"/>
                      <a:gd name="T7" fmla="*/ 2 h 60"/>
                      <a:gd name="T8" fmla="*/ 14 w 216"/>
                      <a:gd name="T9" fmla="*/ 1 h 60"/>
                      <a:gd name="T10" fmla="*/ 20 w 216"/>
                      <a:gd name="T11" fmla="*/ 0 h 60"/>
                      <a:gd name="T12" fmla="*/ 24 w 216"/>
                      <a:gd name="T13" fmla="*/ 1 h 60"/>
                      <a:gd name="T14" fmla="*/ 27 w 216"/>
                      <a:gd name="T15" fmla="*/ 2 h 60"/>
                      <a:gd name="T16" fmla="*/ 0 60000 65536"/>
                      <a:gd name="T17" fmla="*/ 0 60000 65536"/>
                      <a:gd name="T18" fmla="*/ 0 60000 65536"/>
                      <a:gd name="T19" fmla="*/ 0 60000 65536"/>
                      <a:gd name="T20" fmla="*/ 0 60000 65536"/>
                      <a:gd name="T21" fmla="*/ 0 60000 65536"/>
                      <a:gd name="T22" fmla="*/ 0 60000 65536"/>
                      <a:gd name="T23" fmla="*/ 0 60000 65536"/>
                      <a:gd name="T24" fmla="*/ 0 w 216"/>
                      <a:gd name="T25" fmla="*/ 0 h 60"/>
                      <a:gd name="T26" fmla="*/ 216 w 216"/>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 h="60">
                        <a:moveTo>
                          <a:pt x="0" y="60"/>
                        </a:moveTo>
                        <a:lnTo>
                          <a:pt x="28" y="42"/>
                        </a:lnTo>
                        <a:lnTo>
                          <a:pt x="53" y="26"/>
                        </a:lnTo>
                        <a:lnTo>
                          <a:pt x="88" y="11"/>
                        </a:lnTo>
                        <a:lnTo>
                          <a:pt x="119" y="5"/>
                        </a:lnTo>
                        <a:lnTo>
                          <a:pt x="153" y="0"/>
                        </a:lnTo>
                        <a:lnTo>
                          <a:pt x="185" y="3"/>
                        </a:lnTo>
                        <a:lnTo>
                          <a:pt x="216" y="11"/>
                        </a:lnTo>
                      </a:path>
                    </a:pathLst>
                  </a:custGeom>
                  <a:noFill/>
                  <a:ln w="12700">
                    <a:solidFill>
                      <a:srgbClr val="FF8080"/>
                    </a:solidFill>
                    <a:round/>
                    <a:headEnd/>
                    <a:tailEnd/>
                  </a:ln>
                </p:spPr>
                <p:txBody>
                  <a:bodyPr/>
                  <a:lstStyle/>
                  <a:p>
                    <a:endParaRPr lang="cs-CZ"/>
                  </a:p>
                </p:txBody>
              </p:sp>
              <p:sp>
                <p:nvSpPr>
                  <p:cNvPr id="1163" name="Freeform 234"/>
                  <p:cNvSpPr>
                    <a:spLocks/>
                  </p:cNvSpPr>
                  <p:nvPr/>
                </p:nvSpPr>
                <p:spPr bwMode="auto">
                  <a:xfrm>
                    <a:off x="4553" y="3142"/>
                    <a:ext cx="32" cy="143"/>
                  </a:xfrm>
                  <a:custGeom>
                    <a:avLst/>
                    <a:gdLst>
                      <a:gd name="T0" fmla="*/ 3 w 65"/>
                      <a:gd name="T1" fmla="*/ 0 h 287"/>
                      <a:gd name="T2" fmla="*/ 5 w 65"/>
                      <a:gd name="T3" fmla="*/ 3 h 287"/>
                      <a:gd name="T4" fmla="*/ 6 w 65"/>
                      <a:gd name="T5" fmla="*/ 5 h 287"/>
                      <a:gd name="T6" fmla="*/ 7 w 65"/>
                      <a:gd name="T7" fmla="*/ 9 h 287"/>
                      <a:gd name="T8" fmla="*/ 8 w 65"/>
                      <a:gd name="T9" fmla="*/ 13 h 287"/>
                      <a:gd name="T10" fmla="*/ 7 w 65"/>
                      <a:gd name="T11" fmla="*/ 18 h 287"/>
                      <a:gd name="T12" fmla="*/ 7 w 65"/>
                      <a:gd name="T13" fmla="*/ 23 h 287"/>
                      <a:gd name="T14" fmla="*/ 5 w 65"/>
                      <a:gd name="T15" fmla="*/ 27 h 287"/>
                      <a:gd name="T16" fmla="*/ 4 w 65"/>
                      <a:gd name="T17" fmla="*/ 30 h 287"/>
                      <a:gd name="T18" fmla="*/ 2 w 65"/>
                      <a:gd name="T19" fmla="*/ 33 h 287"/>
                      <a:gd name="T20" fmla="*/ 0 w 65"/>
                      <a:gd name="T21" fmla="*/ 35 h 28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5"/>
                      <a:gd name="T34" fmla="*/ 0 h 287"/>
                      <a:gd name="T35" fmla="*/ 65 w 65"/>
                      <a:gd name="T36" fmla="*/ 287 h 28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5" h="287">
                        <a:moveTo>
                          <a:pt x="25" y="0"/>
                        </a:moveTo>
                        <a:lnTo>
                          <a:pt x="41" y="26"/>
                        </a:lnTo>
                        <a:lnTo>
                          <a:pt x="53" y="47"/>
                        </a:lnTo>
                        <a:lnTo>
                          <a:pt x="62" y="75"/>
                        </a:lnTo>
                        <a:lnTo>
                          <a:pt x="65" y="109"/>
                        </a:lnTo>
                        <a:lnTo>
                          <a:pt x="62" y="149"/>
                        </a:lnTo>
                        <a:lnTo>
                          <a:pt x="56" y="188"/>
                        </a:lnTo>
                        <a:lnTo>
                          <a:pt x="47" y="219"/>
                        </a:lnTo>
                        <a:lnTo>
                          <a:pt x="34" y="241"/>
                        </a:lnTo>
                        <a:lnTo>
                          <a:pt x="16" y="268"/>
                        </a:lnTo>
                        <a:lnTo>
                          <a:pt x="0" y="287"/>
                        </a:lnTo>
                      </a:path>
                    </a:pathLst>
                  </a:custGeom>
                  <a:noFill/>
                  <a:ln w="12700">
                    <a:solidFill>
                      <a:srgbClr val="FF8080"/>
                    </a:solidFill>
                    <a:round/>
                    <a:headEnd/>
                    <a:tailEnd/>
                  </a:ln>
                </p:spPr>
                <p:txBody>
                  <a:bodyPr/>
                  <a:lstStyle/>
                  <a:p>
                    <a:endParaRPr lang="cs-CZ"/>
                  </a:p>
                </p:txBody>
              </p:sp>
              <p:sp>
                <p:nvSpPr>
                  <p:cNvPr id="1164" name="Freeform 235"/>
                  <p:cNvSpPr>
                    <a:spLocks/>
                  </p:cNvSpPr>
                  <p:nvPr/>
                </p:nvSpPr>
                <p:spPr bwMode="auto">
                  <a:xfrm>
                    <a:off x="4597" y="3094"/>
                    <a:ext cx="85" cy="69"/>
                  </a:xfrm>
                  <a:custGeom>
                    <a:avLst/>
                    <a:gdLst>
                      <a:gd name="T0" fmla="*/ 0 w 169"/>
                      <a:gd name="T1" fmla="*/ 17 h 138"/>
                      <a:gd name="T2" fmla="*/ 5 w 169"/>
                      <a:gd name="T3" fmla="*/ 13 h 138"/>
                      <a:gd name="T4" fmla="*/ 10 w 169"/>
                      <a:gd name="T5" fmla="*/ 9 h 138"/>
                      <a:gd name="T6" fmla="*/ 15 w 169"/>
                      <a:gd name="T7" fmla="*/ 4 h 138"/>
                      <a:gd name="T8" fmla="*/ 22 w 169"/>
                      <a:gd name="T9" fmla="*/ 0 h 138"/>
                      <a:gd name="T10" fmla="*/ 0 60000 65536"/>
                      <a:gd name="T11" fmla="*/ 0 60000 65536"/>
                      <a:gd name="T12" fmla="*/ 0 60000 65536"/>
                      <a:gd name="T13" fmla="*/ 0 60000 65536"/>
                      <a:gd name="T14" fmla="*/ 0 60000 65536"/>
                      <a:gd name="T15" fmla="*/ 0 w 169"/>
                      <a:gd name="T16" fmla="*/ 0 h 138"/>
                      <a:gd name="T17" fmla="*/ 169 w 169"/>
                      <a:gd name="T18" fmla="*/ 138 h 138"/>
                    </a:gdLst>
                    <a:ahLst/>
                    <a:cxnLst>
                      <a:cxn ang="T10">
                        <a:pos x="T0" y="T1"/>
                      </a:cxn>
                      <a:cxn ang="T11">
                        <a:pos x="T2" y="T3"/>
                      </a:cxn>
                      <a:cxn ang="T12">
                        <a:pos x="T4" y="T5"/>
                      </a:cxn>
                      <a:cxn ang="T13">
                        <a:pos x="T6" y="T7"/>
                      </a:cxn>
                      <a:cxn ang="T14">
                        <a:pos x="T8" y="T9"/>
                      </a:cxn>
                    </a:cxnLst>
                    <a:rect l="T15" t="T16" r="T17" b="T18"/>
                    <a:pathLst>
                      <a:path w="169" h="138">
                        <a:moveTo>
                          <a:pt x="0" y="138"/>
                        </a:moveTo>
                        <a:lnTo>
                          <a:pt x="40" y="105"/>
                        </a:lnTo>
                        <a:lnTo>
                          <a:pt x="77" y="73"/>
                        </a:lnTo>
                        <a:lnTo>
                          <a:pt x="117" y="39"/>
                        </a:lnTo>
                        <a:lnTo>
                          <a:pt x="169" y="0"/>
                        </a:lnTo>
                      </a:path>
                    </a:pathLst>
                  </a:custGeom>
                  <a:noFill/>
                  <a:ln w="12700">
                    <a:solidFill>
                      <a:srgbClr val="FF8080"/>
                    </a:solidFill>
                    <a:round/>
                    <a:headEnd/>
                    <a:tailEnd/>
                  </a:ln>
                </p:spPr>
                <p:txBody>
                  <a:bodyPr/>
                  <a:lstStyle/>
                  <a:p>
                    <a:endParaRPr lang="cs-CZ"/>
                  </a:p>
                </p:txBody>
              </p:sp>
              <p:sp>
                <p:nvSpPr>
                  <p:cNvPr id="1165" name="Freeform 236"/>
                  <p:cNvSpPr>
                    <a:spLocks/>
                  </p:cNvSpPr>
                  <p:nvPr/>
                </p:nvSpPr>
                <p:spPr bwMode="auto">
                  <a:xfrm>
                    <a:off x="4842" y="3040"/>
                    <a:ext cx="45" cy="33"/>
                  </a:xfrm>
                  <a:custGeom>
                    <a:avLst/>
                    <a:gdLst>
                      <a:gd name="T0" fmla="*/ 0 w 89"/>
                      <a:gd name="T1" fmla="*/ 9 h 65"/>
                      <a:gd name="T2" fmla="*/ 5 w 89"/>
                      <a:gd name="T3" fmla="*/ 5 h 65"/>
                      <a:gd name="T4" fmla="*/ 12 w 89"/>
                      <a:gd name="T5" fmla="*/ 0 h 65"/>
                      <a:gd name="T6" fmla="*/ 0 60000 65536"/>
                      <a:gd name="T7" fmla="*/ 0 60000 65536"/>
                      <a:gd name="T8" fmla="*/ 0 60000 65536"/>
                      <a:gd name="T9" fmla="*/ 0 w 89"/>
                      <a:gd name="T10" fmla="*/ 0 h 65"/>
                      <a:gd name="T11" fmla="*/ 89 w 89"/>
                      <a:gd name="T12" fmla="*/ 65 h 65"/>
                    </a:gdLst>
                    <a:ahLst/>
                    <a:cxnLst>
                      <a:cxn ang="T6">
                        <a:pos x="T0" y="T1"/>
                      </a:cxn>
                      <a:cxn ang="T7">
                        <a:pos x="T2" y="T3"/>
                      </a:cxn>
                      <a:cxn ang="T8">
                        <a:pos x="T4" y="T5"/>
                      </a:cxn>
                    </a:cxnLst>
                    <a:rect l="T9" t="T10" r="T11" b="T12"/>
                    <a:pathLst>
                      <a:path w="89" h="65">
                        <a:moveTo>
                          <a:pt x="0" y="65"/>
                        </a:moveTo>
                        <a:lnTo>
                          <a:pt x="34" y="37"/>
                        </a:lnTo>
                        <a:lnTo>
                          <a:pt x="89" y="0"/>
                        </a:lnTo>
                      </a:path>
                    </a:pathLst>
                  </a:custGeom>
                  <a:noFill/>
                  <a:ln w="12700">
                    <a:solidFill>
                      <a:srgbClr val="FF8080"/>
                    </a:solidFill>
                    <a:round/>
                    <a:headEnd/>
                    <a:tailEnd/>
                  </a:ln>
                </p:spPr>
                <p:txBody>
                  <a:bodyPr/>
                  <a:lstStyle/>
                  <a:p>
                    <a:endParaRPr lang="cs-CZ"/>
                  </a:p>
                </p:txBody>
              </p:sp>
              <p:sp>
                <p:nvSpPr>
                  <p:cNvPr id="1166" name="Freeform 237"/>
                  <p:cNvSpPr>
                    <a:spLocks/>
                  </p:cNvSpPr>
                  <p:nvPr/>
                </p:nvSpPr>
                <p:spPr bwMode="auto">
                  <a:xfrm>
                    <a:off x="4720" y="3064"/>
                    <a:ext cx="328" cy="86"/>
                  </a:xfrm>
                  <a:custGeom>
                    <a:avLst/>
                    <a:gdLst>
                      <a:gd name="T0" fmla="*/ 0 w 656"/>
                      <a:gd name="T1" fmla="*/ 22 h 172"/>
                      <a:gd name="T2" fmla="*/ 3 w 656"/>
                      <a:gd name="T3" fmla="*/ 21 h 172"/>
                      <a:gd name="T4" fmla="*/ 5 w 656"/>
                      <a:gd name="T5" fmla="*/ 20 h 172"/>
                      <a:gd name="T6" fmla="*/ 7 w 656"/>
                      <a:gd name="T7" fmla="*/ 19 h 172"/>
                      <a:gd name="T8" fmla="*/ 9 w 656"/>
                      <a:gd name="T9" fmla="*/ 17 h 172"/>
                      <a:gd name="T10" fmla="*/ 10 w 656"/>
                      <a:gd name="T11" fmla="*/ 13 h 172"/>
                      <a:gd name="T12" fmla="*/ 10 w 656"/>
                      <a:gd name="T13" fmla="*/ 11 h 172"/>
                      <a:gd name="T14" fmla="*/ 11 w 656"/>
                      <a:gd name="T15" fmla="*/ 14 h 172"/>
                      <a:gd name="T16" fmla="*/ 12 w 656"/>
                      <a:gd name="T17" fmla="*/ 16 h 172"/>
                      <a:gd name="T18" fmla="*/ 14 w 656"/>
                      <a:gd name="T19" fmla="*/ 18 h 172"/>
                      <a:gd name="T20" fmla="*/ 18 w 656"/>
                      <a:gd name="T21" fmla="*/ 18 h 172"/>
                      <a:gd name="T22" fmla="*/ 21 w 656"/>
                      <a:gd name="T23" fmla="*/ 19 h 172"/>
                      <a:gd name="T24" fmla="*/ 26 w 656"/>
                      <a:gd name="T25" fmla="*/ 18 h 172"/>
                      <a:gd name="T26" fmla="*/ 31 w 656"/>
                      <a:gd name="T27" fmla="*/ 18 h 172"/>
                      <a:gd name="T28" fmla="*/ 37 w 656"/>
                      <a:gd name="T29" fmla="*/ 17 h 172"/>
                      <a:gd name="T30" fmla="*/ 41 w 656"/>
                      <a:gd name="T31" fmla="*/ 15 h 172"/>
                      <a:gd name="T32" fmla="*/ 44 w 656"/>
                      <a:gd name="T33" fmla="*/ 13 h 172"/>
                      <a:gd name="T34" fmla="*/ 47 w 656"/>
                      <a:gd name="T35" fmla="*/ 11 h 172"/>
                      <a:gd name="T36" fmla="*/ 50 w 656"/>
                      <a:gd name="T37" fmla="*/ 10 h 172"/>
                      <a:gd name="T38" fmla="*/ 52 w 656"/>
                      <a:gd name="T39" fmla="*/ 6 h 172"/>
                      <a:gd name="T40" fmla="*/ 54 w 656"/>
                      <a:gd name="T41" fmla="*/ 9 h 172"/>
                      <a:gd name="T42" fmla="*/ 55 w 656"/>
                      <a:gd name="T43" fmla="*/ 11 h 172"/>
                      <a:gd name="T44" fmla="*/ 57 w 656"/>
                      <a:gd name="T45" fmla="*/ 12 h 172"/>
                      <a:gd name="T46" fmla="*/ 61 w 656"/>
                      <a:gd name="T47" fmla="*/ 13 h 172"/>
                      <a:gd name="T48" fmla="*/ 65 w 656"/>
                      <a:gd name="T49" fmla="*/ 13 h 172"/>
                      <a:gd name="T50" fmla="*/ 69 w 656"/>
                      <a:gd name="T51" fmla="*/ 13 h 172"/>
                      <a:gd name="T52" fmla="*/ 71 w 656"/>
                      <a:gd name="T53" fmla="*/ 12 h 172"/>
                      <a:gd name="T54" fmla="*/ 75 w 656"/>
                      <a:gd name="T55" fmla="*/ 11 h 172"/>
                      <a:gd name="T56" fmla="*/ 77 w 656"/>
                      <a:gd name="T57" fmla="*/ 11 h 172"/>
                      <a:gd name="T58" fmla="*/ 79 w 656"/>
                      <a:gd name="T59" fmla="*/ 10 h 172"/>
                      <a:gd name="T60" fmla="*/ 80 w 656"/>
                      <a:gd name="T61" fmla="*/ 6 h 172"/>
                      <a:gd name="T62" fmla="*/ 81 w 656"/>
                      <a:gd name="T63" fmla="*/ 5 h 172"/>
                      <a:gd name="T64" fmla="*/ 82 w 656"/>
                      <a:gd name="T65" fmla="*/ 0 h 1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6"/>
                      <a:gd name="T100" fmla="*/ 0 h 172"/>
                      <a:gd name="T101" fmla="*/ 656 w 656"/>
                      <a:gd name="T102" fmla="*/ 172 h 1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6" h="172">
                        <a:moveTo>
                          <a:pt x="0" y="172"/>
                        </a:moveTo>
                        <a:lnTo>
                          <a:pt x="25" y="165"/>
                        </a:lnTo>
                        <a:lnTo>
                          <a:pt x="44" y="156"/>
                        </a:lnTo>
                        <a:lnTo>
                          <a:pt x="59" y="147"/>
                        </a:lnTo>
                        <a:lnTo>
                          <a:pt x="72" y="131"/>
                        </a:lnTo>
                        <a:lnTo>
                          <a:pt x="78" y="110"/>
                        </a:lnTo>
                        <a:lnTo>
                          <a:pt x="82" y="89"/>
                        </a:lnTo>
                        <a:lnTo>
                          <a:pt x="90" y="113"/>
                        </a:lnTo>
                        <a:lnTo>
                          <a:pt x="101" y="128"/>
                        </a:lnTo>
                        <a:lnTo>
                          <a:pt x="118" y="137"/>
                        </a:lnTo>
                        <a:lnTo>
                          <a:pt x="141" y="144"/>
                        </a:lnTo>
                        <a:lnTo>
                          <a:pt x="167" y="146"/>
                        </a:lnTo>
                        <a:lnTo>
                          <a:pt x="209" y="143"/>
                        </a:lnTo>
                        <a:lnTo>
                          <a:pt x="252" y="137"/>
                        </a:lnTo>
                        <a:lnTo>
                          <a:pt x="290" y="132"/>
                        </a:lnTo>
                        <a:lnTo>
                          <a:pt x="321" y="124"/>
                        </a:lnTo>
                        <a:lnTo>
                          <a:pt x="355" y="109"/>
                        </a:lnTo>
                        <a:lnTo>
                          <a:pt x="381" y="94"/>
                        </a:lnTo>
                        <a:lnTo>
                          <a:pt x="405" y="76"/>
                        </a:lnTo>
                        <a:lnTo>
                          <a:pt x="422" y="52"/>
                        </a:lnTo>
                        <a:lnTo>
                          <a:pt x="433" y="70"/>
                        </a:lnTo>
                        <a:lnTo>
                          <a:pt x="445" y="84"/>
                        </a:lnTo>
                        <a:lnTo>
                          <a:pt x="462" y="98"/>
                        </a:lnTo>
                        <a:lnTo>
                          <a:pt x="489" y="106"/>
                        </a:lnTo>
                        <a:lnTo>
                          <a:pt x="520" y="109"/>
                        </a:lnTo>
                        <a:lnTo>
                          <a:pt x="547" y="106"/>
                        </a:lnTo>
                        <a:lnTo>
                          <a:pt x="566" y="101"/>
                        </a:lnTo>
                        <a:lnTo>
                          <a:pt x="593" y="94"/>
                        </a:lnTo>
                        <a:lnTo>
                          <a:pt x="613" y="84"/>
                        </a:lnTo>
                        <a:lnTo>
                          <a:pt x="628" y="73"/>
                        </a:lnTo>
                        <a:lnTo>
                          <a:pt x="640" y="55"/>
                        </a:lnTo>
                        <a:lnTo>
                          <a:pt x="647" y="33"/>
                        </a:lnTo>
                        <a:lnTo>
                          <a:pt x="656" y="0"/>
                        </a:lnTo>
                      </a:path>
                    </a:pathLst>
                  </a:custGeom>
                  <a:noFill/>
                  <a:ln w="12700">
                    <a:solidFill>
                      <a:srgbClr val="FF8080"/>
                    </a:solidFill>
                    <a:round/>
                    <a:headEnd/>
                    <a:tailEnd/>
                  </a:ln>
                </p:spPr>
                <p:txBody>
                  <a:bodyPr/>
                  <a:lstStyle/>
                  <a:p>
                    <a:endParaRPr lang="cs-CZ"/>
                  </a:p>
                </p:txBody>
              </p:sp>
              <p:sp>
                <p:nvSpPr>
                  <p:cNvPr id="1167" name="Freeform 238"/>
                  <p:cNvSpPr>
                    <a:spLocks/>
                  </p:cNvSpPr>
                  <p:nvPr/>
                </p:nvSpPr>
                <p:spPr bwMode="auto">
                  <a:xfrm>
                    <a:off x="4685" y="3198"/>
                    <a:ext cx="368" cy="72"/>
                  </a:xfrm>
                  <a:custGeom>
                    <a:avLst/>
                    <a:gdLst>
                      <a:gd name="T0" fmla="*/ 0 w 736"/>
                      <a:gd name="T1" fmla="*/ 11 h 144"/>
                      <a:gd name="T2" fmla="*/ 3 w 736"/>
                      <a:gd name="T3" fmla="*/ 9 h 144"/>
                      <a:gd name="T4" fmla="*/ 7 w 736"/>
                      <a:gd name="T5" fmla="*/ 6 h 144"/>
                      <a:gd name="T6" fmla="*/ 11 w 736"/>
                      <a:gd name="T7" fmla="*/ 5 h 144"/>
                      <a:gd name="T8" fmla="*/ 13 w 736"/>
                      <a:gd name="T9" fmla="*/ 3 h 144"/>
                      <a:gd name="T10" fmla="*/ 18 w 736"/>
                      <a:gd name="T11" fmla="*/ 1 h 144"/>
                      <a:gd name="T12" fmla="*/ 20 w 736"/>
                      <a:gd name="T13" fmla="*/ 1 h 144"/>
                      <a:gd name="T14" fmla="*/ 23 w 736"/>
                      <a:gd name="T15" fmla="*/ 1 h 144"/>
                      <a:gd name="T16" fmla="*/ 31 w 736"/>
                      <a:gd name="T17" fmla="*/ 0 h 144"/>
                      <a:gd name="T18" fmla="*/ 40 w 736"/>
                      <a:gd name="T19" fmla="*/ 1 h 144"/>
                      <a:gd name="T20" fmla="*/ 47 w 736"/>
                      <a:gd name="T21" fmla="*/ 1 h 144"/>
                      <a:gd name="T22" fmla="*/ 54 w 736"/>
                      <a:gd name="T23" fmla="*/ 1 h 144"/>
                      <a:gd name="T24" fmla="*/ 60 w 736"/>
                      <a:gd name="T25" fmla="*/ 2 h 144"/>
                      <a:gd name="T26" fmla="*/ 66 w 736"/>
                      <a:gd name="T27" fmla="*/ 3 h 144"/>
                      <a:gd name="T28" fmla="*/ 71 w 736"/>
                      <a:gd name="T29" fmla="*/ 5 h 144"/>
                      <a:gd name="T30" fmla="*/ 77 w 736"/>
                      <a:gd name="T31" fmla="*/ 7 h 144"/>
                      <a:gd name="T32" fmla="*/ 82 w 736"/>
                      <a:gd name="T33" fmla="*/ 10 h 144"/>
                      <a:gd name="T34" fmla="*/ 86 w 736"/>
                      <a:gd name="T35" fmla="*/ 12 h 144"/>
                      <a:gd name="T36" fmla="*/ 90 w 736"/>
                      <a:gd name="T37" fmla="*/ 15 h 144"/>
                      <a:gd name="T38" fmla="*/ 92 w 736"/>
                      <a:gd name="T39" fmla="*/ 18 h 14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736"/>
                      <a:gd name="T61" fmla="*/ 0 h 144"/>
                      <a:gd name="T62" fmla="*/ 736 w 736"/>
                      <a:gd name="T63" fmla="*/ 144 h 14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736" h="144">
                        <a:moveTo>
                          <a:pt x="0" y="93"/>
                        </a:moveTo>
                        <a:lnTo>
                          <a:pt x="27" y="73"/>
                        </a:lnTo>
                        <a:lnTo>
                          <a:pt x="56" y="53"/>
                        </a:lnTo>
                        <a:lnTo>
                          <a:pt x="84" y="36"/>
                        </a:lnTo>
                        <a:lnTo>
                          <a:pt x="111" y="24"/>
                        </a:lnTo>
                        <a:lnTo>
                          <a:pt x="141" y="12"/>
                        </a:lnTo>
                        <a:lnTo>
                          <a:pt x="160" y="6"/>
                        </a:lnTo>
                        <a:lnTo>
                          <a:pt x="191" y="3"/>
                        </a:lnTo>
                        <a:lnTo>
                          <a:pt x="251" y="0"/>
                        </a:lnTo>
                        <a:lnTo>
                          <a:pt x="316" y="2"/>
                        </a:lnTo>
                        <a:lnTo>
                          <a:pt x="376" y="6"/>
                        </a:lnTo>
                        <a:lnTo>
                          <a:pt x="437" y="12"/>
                        </a:lnTo>
                        <a:lnTo>
                          <a:pt x="485" y="19"/>
                        </a:lnTo>
                        <a:lnTo>
                          <a:pt x="528" y="28"/>
                        </a:lnTo>
                        <a:lnTo>
                          <a:pt x="568" y="42"/>
                        </a:lnTo>
                        <a:lnTo>
                          <a:pt x="609" y="61"/>
                        </a:lnTo>
                        <a:lnTo>
                          <a:pt x="651" y="80"/>
                        </a:lnTo>
                        <a:lnTo>
                          <a:pt x="682" y="99"/>
                        </a:lnTo>
                        <a:lnTo>
                          <a:pt x="713" y="123"/>
                        </a:lnTo>
                        <a:lnTo>
                          <a:pt x="736" y="144"/>
                        </a:lnTo>
                      </a:path>
                    </a:pathLst>
                  </a:custGeom>
                  <a:noFill/>
                  <a:ln w="12700">
                    <a:solidFill>
                      <a:srgbClr val="FF8080"/>
                    </a:solidFill>
                    <a:round/>
                    <a:headEnd/>
                    <a:tailEnd/>
                  </a:ln>
                </p:spPr>
                <p:txBody>
                  <a:bodyPr/>
                  <a:lstStyle/>
                  <a:p>
                    <a:endParaRPr lang="cs-CZ"/>
                  </a:p>
                </p:txBody>
              </p:sp>
              <p:sp>
                <p:nvSpPr>
                  <p:cNvPr id="1168" name="Freeform 239"/>
                  <p:cNvSpPr>
                    <a:spLocks/>
                  </p:cNvSpPr>
                  <p:nvPr/>
                </p:nvSpPr>
                <p:spPr bwMode="auto">
                  <a:xfrm>
                    <a:off x="4955" y="3166"/>
                    <a:ext cx="75" cy="42"/>
                  </a:xfrm>
                  <a:custGeom>
                    <a:avLst/>
                    <a:gdLst>
                      <a:gd name="T0" fmla="*/ 0 w 151"/>
                      <a:gd name="T1" fmla="*/ 10 h 83"/>
                      <a:gd name="T2" fmla="*/ 3 w 151"/>
                      <a:gd name="T3" fmla="*/ 10 h 83"/>
                      <a:gd name="T4" fmla="*/ 6 w 151"/>
                      <a:gd name="T5" fmla="*/ 11 h 83"/>
                      <a:gd name="T6" fmla="*/ 10 w 151"/>
                      <a:gd name="T7" fmla="*/ 10 h 83"/>
                      <a:gd name="T8" fmla="*/ 13 w 151"/>
                      <a:gd name="T9" fmla="*/ 9 h 83"/>
                      <a:gd name="T10" fmla="*/ 15 w 151"/>
                      <a:gd name="T11" fmla="*/ 6 h 83"/>
                      <a:gd name="T12" fmla="*/ 17 w 151"/>
                      <a:gd name="T13" fmla="*/ 3 h 83"/>
                      <a:gd name="T14" fmla="*/ 18 w 151"/>
                      <a:gd name="T15" fmla="*/ 0 h 83"/>
                      <a:gd name="T16" fmla="*/ 0 60000 65536"/>
                      <a:gd name="T17" fmla="*/ 0 60000 65536"/>
                      <a:gd name="T18" fmla="*/ 0 60000 65536"/>
                      <a:gd name="T19" fmla="*/ 0 60000 65536"/>
                      <a:gd name="T20" fmla="*/ 0 60000 65536"/>
                      <a:gd name="T21" fmla="*/ 0 60000 65536"/>
                      <a:gd name="T22" fmla="*/ 0 60000 65536"/>
                      <a:gd name="T23" fmla="*/ 0 60000 65536"/>
                      <a:gd name="T24" fmla="*/ 0 w 151"/>
                      <a:gd name="T25" fmla="*/ 0 h 83"/>
                      <a:gd name="T26" fmla="*/ 151 w 151"/>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1" h="83">
                        <a:moveTo>
                          <a:pt x="0" y="74"/>
                        </a:moveTo>
                        <a:lnTo>
                          <a:pt x="28" y="80"/>
                        </a:lnTo>
                        <a:lnTo>
                          <a:pt x="55" y="83"/>
                        </a:lnTo>
                        <a:lnTo>
                          <a:pt x="81" y="77"/>
                        </a:lnTo>
                        <a:lnTo>
                          <a:pt x="105" y="65"/>
                        </a:lnTo>
                        <a:lnTo>
                          <a:pt x="126" y="47"/>
                        </a:lnTo>
                        <a:lnTo>
                          <a:pt x="140" y="24"/>
                        </a:lnTo>
                        <a:lnTo>
                          <a:pt x="151" y="0"/>
                        </a:lnTo>
                      </a:path>
                    </a:pathLst>
                  </a:custGeom>
                  <a:noFill/>
                  <a:ln w="12700">
                    <a:solidFill>
                      <a:srgbClr val="FF8080"/>
                    </a:solidFill>
                    <a:round/>
                    <a:headEnd/>
                    <a:tailEnd/>
                  </a:ln>
                </p:spPr>
                <p:txBody>
                  <a:bodyPr/>
                  <a:lstStyle/>
                  <a:p>
                    <a:endParaRPr lang="cs-CZ"/>
                  </a:p>
                </p:txBody>
              </p:sp>
              <p:sp>
                <p:nvSpPr>
                  <p:cNvPr id="1169" name="Freeform 240"/>
                  <p:cNvSpPr>
                    <a:spLocks/>
                  </p:cNvSpPr>
                  <p:nvPr/>
                </p:nvSpPr>
                <p:spPr bwMode="auto">
                  <a:xfrm>
                    <a:off x="5071" y="3087"/>
                    <a:ext cx="65" cy="158"/>
                  </a:xfrm>
                  <a:custGeom>
                    <a:avLst/>
                    <a:gdLst>
                      <a:gd name="T0" fmla="*/ 14 w 130"/>
                      <a:gd name="T1" fmla="*/ 0 h 316"/>
                      <a:gd name="T2" fmla="*/ 12 w 130"/>
                      <a:gd name="T3" fmla="*/ 3 h 316"/>
                      <a:gd name="T4" fmla="*/ 10 w 130"/>
                      <a:gd name="T5" fmla="*/ 6 h 316"/>
                      <a:gd name="T6" fmla="*/ 8 w 130"/>
                      <a:gd name="T7" fmla="*/ 9 h 316"/>
                      <a:gd name="T8" fmla="*/ 6 w 130"/>
                      <a:gd name="T9" fmla="*/ 10 h 316"/>
                      <a:gd name="T10" fmla="*/ 4 w 130"/>
                      <a:gd name="T11" fmla="*/ 10 h 316"/>
                      <a:gd name="T12" fmla="*/ 2 w 130"/>
                      <a:gd name="T13" fmla="*/ 10 h 316"/>
                      <a:gd name="T14" fmla="*/ 0 w 130"/>
                      <a:gd name="T15" fmla="*/ 9 h 316"/>
                      <a:gd name="T16" fmla="*/ 3 w 130"/>
                      <a:gd name="T17" fmla="*/ 11 h 316"/>
                      <a:gd name="T18" fmla="*/ 5 w 130"/>
                      <a:gd name="T19" fmla="*/ 12 h 316"/>
                      <a:gd name="T20" fmla="*/ 6 w 130"/>
                      <a:gd name="T21" fmla="*/ 14 h 316"/>
                      <a:gd name="T22" fmla="*/ 6 w 130"/>
                      <a:gd name="T23" fmla="*/ 15 h 316"/>
                      <a:gd name="T24" fmla="*/ 6 w 130"/>
                      <a:gd name="T25" fmla="*/ 18 h 316"/>
                      <a:gd name="T26" fmla="*/ 6 w 130"/>
                      <a:gd name="T27" fmla="*/ 20 h 316"/>
                      <a:gd name="T28" fmla="*/ 5 w 130"/>
                      <a:gd name="T29" fmla="*/ 23 h 316"/>
                      <a:gd name="T30" fmla="*/ 6 w 130"/>
                      <a:gd name="T31" fmla="*/ 26 h 316"/>
                      <a:gd name="T32" fmla="*/ 7 w 130"/>
                      <a:gd name="T33" fmla="*/ 30 h 316"/>
                      <a:gd name="T34" fmla="*/ 8 w 130"/>
                      <a:gd name="T35" fmla="*/ 33 h 316"/>
                      <a:gd name="T36" fmla="*/ 10 w 130"/>
                      <a:gd name="T37" fmla="*/ 35 h 316"/>
                      <a:gd name="T38" fmla="*/ 12 w 130"/>
                      <a:gd name="T39" fmla="*/ 37 h 316"/>
                      <a:gd name="T40" fmla="*/ 16 w 130"/>
                      <a:gd name="T41" fmla="*/ 40 h 3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0"/>
                      <a:gd name="T64" fmla="*/ 0 h 316"/>
                      <a:gd name="T65" fmla="*/ 130 w 130"/>
                      <a:gd name="T66" fmla="*/ 316 h 3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0" h="316">
                        <a:moveTo>
                          <a:pt x="114" y="0"/>
                        </a:moveTo>
                        <a:lnTo>
                          <a:pt x="102" y="28"/>
                        </a:lnTo>
                        <a:lnTo>
                          <a:pt x="86" y="55"/>
                        </a:lnTo>
                        <a:lnTo>
                          <a:pt x="68" y="70"/>
                        </a:lnTo>
                        <a:lnTo>
                          <a:pt x="55" y="76"/>
                        </a:lnTo>
                        <a:lnTo>
                          <a:pt x="37" y="78"/>
                        </a:lnTo>
                        <a:lnTo>
                          <a:pt x="16" y="75"/>
                        </a:lnTo>
                        <a:lnTo>
                          <a:pt x="0" y="67"/>
                        </a:lnTo>
                        <a:lnTo>
                          <a:pt x="25" y="89"/>
                        </a:lnTo>
                        <a:lnTo>
                          <a:pt x="40" y="101"/>
                        </a:lnTo>
                        <a:lnTo>
                          <a:pt x="50" y="113"/>
                        </a:lnTo>
                        <a:lnTo>
                          <a:pt x="53" y="125"/>
                        </a:lnTo>
                        <a:lnTo>
                          <a:pt x="52" y="140"/>
                        </a:lnTo>
                        <a:lnTo>
                          <a:pt x="49" y="160"/>
                        </a:lnTo>
                        <a:lnTo>
                          <a:pt x="46" y="189"/>
                        </a:lnTo>
                        <a:lnTo>
                          <a:pt x="50" y="215"/>
                        </a:lnTo>
                        <a:lnTo>
                          <a:pt x="58" y="243"/>
                        </a:lnTo>
                        <a:lnTo>
                          <a:pt x="67" y="261"/>
                        </a:lnTo>
                        <a:lnTo>
                          <a:pt x="80" y="279"/>
                        </a:lnTo>
                        <a:lnTo>
                          <a:pt x="102" y="295"/>
                        </a:lnTo>
                        <a:lnTo>
                          <a:pt x="130" y="316"/>
                        </a:lnTo>
                      </a:path>
                    </a:pathLst>
                  </a:custGeom>
                  <a:noFill/>
                  <a:ln w="12700">
                    <a:solidFill>
                      <a:srgbClr val="FF8080"/>
                    </a:solidFill>
                    <a:round/>
                    <a:headEnd/>
                    <a:tailEnd/>
                  </a:ln>
                </p:spPr>
                <p:txBody>
                  <a:bodyPr/>
                  <a:lstStyle/>
                  <a:p>
                    <a:endParaRPr lang="cs-CZ"/>
                  </a:p>
                </p:txBody>
              </p:sp>
              <p:sp>
                <p:nvSpPr>
                  <p:cNvPr id="1170" name="Freeform 241"/>
                  <p:cNvSpPr>
                    <a:spLocks/>
                  </p:cNvSpPr>
                  <p:nvPr/>
                </p:nvSpPr>
                <p:spPr bwMode="auto">
                  <a:xfrm>
                    <a:off x="5148" y="3127"/>
                    <a:ext cx="207" cy="141"/>
                  </a:xfrm>
                  <a:custGeom>
                    <a:avLst/>
                    <a:gdLst>
                      <a:gd name="T0" fmla="*/ 11 w 416"/>
                      <a:gd name="T1" fmla="*/ 0 h 281"/>
                      <a:gd name="T2" fmla="*/ 10 w 416"/>
                      <a:gd name="T3" fmla="*/ 3 h 281"/>
                      <a:gd name="T4" fmla="*/ 8 w 416"/>
                      <a:gd name="T5" fmla="*/ 5 h 281"/>
                      <a:gd name="T6" fmla="*/ 7 w 416"/>
                      <a:gd name="T7" fmla="*/ 8 h 281"/>
                      <a:gd name="T8" fmla="*/ 3 w 416"/>
                      <a:gd name="T9" fmla="*/ 10 h 281"/>
                      <a:gd name="T10" fmla="*/ 0 w 416"/>
                      <a:gd name="T11" fmla="*/ 13 h 281"/>
                      <a:gd name="T12" fmla="*/ 3 w 416"/>
                      <a:gd name="T13" fmla="*/ 13 h 281"/>
                      <a:gd name="T14" fmla="*/ 6 w 416"/>
                      <a:gd name="T15" fmla="*/ 13 h 281"/>
                      <a:gd name="T16" fmla="*/ 9 w 416"/>
                      <a:gd name="T17" fmla="*/ 14 h 281"/>
                      <a:gd name="T18" fmla="*/ 11 w 416"/>
                      <a:gd name="T19" fmla="*/ 15 h 281"/>
                      <a:gd name="T20" fmla="*/ 12 w 416"/>
                      <a:gd name="T21" fmla="*/ 16 h 281"/>
                      <a:gd name="T22" fmla="*/ 14 w 416"/>
                      <a:gd name="T23" fmla="*/ 18 h 281"/>
                      <a:gd name="T24" fmla="*/ 15 w 416"/>
                      <a:gd name="T25" fmla="*/ 20 h 281"/>
                      <a:gd name="T26" fmla="*/ 16 w 416"/>
                      <a:gd name="T27" fmla="*/ 23 h 281"/>
                      <a:gd name="T28" fmla="*/ 16 w 416"/>
                      <a:gd name="T29" fmla="*/ 27 h 281"/>
                      <a:gd name="T30" fmla="*/ 16 w 416"/>
                      <a:gd name="T31" fmla="*/ 33 h 281"/>
                      <a:gd name="T32" fmla="*/ 18 w 416"/>
                      <a:gd name="T33" fmla="*/ 31 h 281"/>
                      <a:gd name="T34" fmla="*/ 20 w 416"/>
                      <a:gd name="T35" fmla="*/ 30 h 281"/>
                      <a:gd name="T36" fmla="*/ 22 w 416"/>
                      <a:gd name="T37" fmla="*/ 28 h 281"/>
                      <a:gd name="T38" fmla="*/ 25 w 416"/>
                      <a:gd name="T39" fmla="*/ 26 h 281"/>
                      <a:gd name="T40" fmla="*/ 28 w 416"/>
                      <a:gd name="T41" fmla="*/ 26 h 281"/>
                      <a:gd name="T42" fmla="*/ 31 w 416"/>
                      <a:gd name="T43" fmla="*/ 26 h 281"/>
                      <a:gd name="T44" fmla="*/ 35 w 416"/>
                      <a:gd name="T45" fmla="*/ 26 h 281"/>
                      <a:gd name="T46" fmla="*/ 39 w 416"/>
                      <a:gd name="T47" fmla="*/ 27 h 281"/>
                      <a:gd name="T48" fmla="*/ 41 w 416"/>
                      <a:gd name="T49" fmla="*/ 28 h 281"/>
                      <a:gd name="T50" fmla="*/ 44 w 416"/>
                      <a:gd name="T51" fmla="*/ 30 h 281"/>
                      <a:gd name="T52" fmla="*/ 46 w 416"/>
                      <a:gd name="T53" fmla="*/ 31 h 281"/>
                      <a:gd name="T54" fmla="*/ 51 w 416"/>
                      <a:gd name="T55" fmla="*/ 36 h 28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16"/>
                      <a:gd name="T85" fmla="*/ 0 h 281"/>
                      <a:gd name="T86" fmla="*/ 416 w 416"/>
                      <a:gd name="T87" fmla="*/ 281 h 281"/>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16" h="281">
                        <a:moveTo>
                          <a:pt x="93" y="0"/>
                        </a:moveTo>
                        <a:lnTo>
                          <a:pt x="84" y="20"/>
                        </a:lnTo>
                        <a:lnTo>
                          <a:pt x="71" y="40"/>
                        </a:lnTo>
                        <a:lnTo>
                          <a:pt x="56" y="57"/>
                        </a:lnTo>
                        <a:lnTo>
                          <a:pt x="31" y="76"/>
                        </a:lnTo>
                        <a:lnTo>
                          <a:pt x="0" y="97"/>
                        </a:lnTo>
                        <a:lnTo>
                          <a:pt x="25" y="100"/>
                        </a:lnTo>
                        <a:lnTo>
                          <a:pt x="53" y="104"/>
                        </a:lnTo>
                        <a:lnTo>
                          <a:pt x="74" y="110"/>
                        </a:lnTo>
                        <a:lnTo>
                          <a:pt x="90" y="117"/>
                        </a:lnTo>
                        <a:lnTo>
                          <a:pt x="102" y="126"/>
                        </a:lnTo>
                        <a:lnTo>
                          <a:pt x="114" y="143"/>
                        </a:lnTo>
                        <a:lnTo>
                          <a:pt x="124" y="159"/>
                        </a:lnTo>
                        <a:lnTo>
                          <a:pt x="130" y="178"/>
                        </a:lnTo>
                        <a:lnTo>
                          <a:pt x="133" y="209"/>
                        </a:lnTo>
                        <a:lnTo>
                          <a:pt x="130" y="264"/>
                        </a:lnTo>
                        <a:lnTo>
                          <a:pt x="144" y="248"/>
                        </a:lnTo>
                        <a:lnTo>
                          <a:pt x="163" y="233"/>
                        </a:lnTo>
                        <a:lnTo>
                          <a:pt x="182" y="220"/>
                        </a:lnTo>
                        <a:lnTo>
                          <a:pt x="206" y="208"/>
                        </a:lnTo>
                        <a:lnTo>
                          <a:pt x="228" y="205"/>
                        </a:lnTo>
                        <a:lnTo>
                          <a:pt x="255" y="202"/>
                        </a:lnTo>
                        <a:lnTo>
                          <a:pt x="284" y="206"/>
                        </a:lnTo>
                        <a:lnTo>
                          <a:pt x="314" y="214"/>
                        </a:lnTo>
                        <a:lnTo>
                          <a:pt x="333" y="221"/>
                        </a:lnTo>
                        <a:lnTo>
                          <a:pt x="357" y="233"/>
                        </a:lnTo>
                        <a:lnTo>
                          <a:pt x="376" y="246"/>
                        </a:lnTo>
                        <a:lnTo>
                          <a:pt x="416" y="281"/>
                        </a:lnTo>
                      </a:path>
                    </a:pathLst>
                  </a:custGeom>
                  <a:noFill/>
                  <a:ln w="12700">
                    <a:solidFill>
                      <a:srgbClr val="FF8080"/>
                    </a:solidFill>
                    <a:round/>
                    <a:headEnd/>
                    <a:tailEnd/>
                  </a:ln>
                </p:spPr>
                <p:txBody>
                  <a:bodyPr/>
                  <a:lstStyle/>
                  <a:p>
                    <a:endParaRPr lang="cs-CZ"/>
                  </a:p>
                </p:txBody>
              </p:sp>
              <p:sp>
                <p:nvSpPr>
                  <p:cNvPr id="1171" name="Freeform 242"/>
                  <p:cNvSpPr>
                    <a:spLocks/>
                  </p:cNvSpPr>
                  <p:nvPr/>
                </p:nvSpPr>
                <p:spPr bwMode="auto">
                  <a:xfrm>
                    <a:off x="5142" y="3233"/>
                    <a:ext cx="78" cy="100"/>
                  </a:xfrm>
                  <a:custGeom>
                    <a:avLst/>
                    <a:gdLst>
                      <a:gd name="T0" fmla="*/ 2 w 156"/>
                      <a:gd name="T1" fmla="*/ 0 h 200"/>
                      <a:gd name="T2" fmla="*/ 1 w 156"/>
                      <a:gd name="T3" fmla="*/ 3 h 200"/>
                      <a:gd name="T4" fmla="*/ 1 w 156"/>
                      <a:gd name="T5" fmla="*/ 6 h 200"/>
                      <a:gd name="T6" fmla="*/ 0 w 156"/>
                      <a:gd name="T7" fmla="*/ 9 h 200"/>
                      <a:gd name="T8" fmla="*/ 1 w 156"/>
                      <a:gd name="T9" fmla="*/ 13 h 200"/>
                      <a:gd name="T10" fmla="*/ 2 w 156"/>
                      <a:gd name="T11" fmla="*/ 17 h 200"/>
                      <a:gd name="T12" fmla="*/ 3 w 156"/>
                      <a:gd name="T13" fmla="*/ 22 h 200"/>
                      <a:gd name="T14" fmla="*/ 5 w 156"/>
                      <a:gd name="T15" fmla="*/ 23 h 200"/>
                      <a:gd name="T16" fmla="*/ 6 w 156"/>
                      <a:gd name="T17" fmla="*/ 24 h 200"/>
                      <a:gd name="T18" fmla="*/ 8 w 156"/>
                      <a:gd name="T19" fmla="*/ 25 h 200"/>
                      <a:gd name="T20" fmla="*/ 12 w 156"/>
                      <a:gd name="T21" fmla="*/ 25 h 200"/>
                      <a:gd name="T22" fmla="*/ 20 w 156"/>
                      <a:gd name="T23" fmla="*/ 25 h 2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6"/>
                      <a:gd name="T37" fmla="*/ 0 h 200"/>
                      <a:gd name="T38" fmla="*/ 156 w 156"/>
                      <a:gd name="T39" fmla="*/ 200 h 2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6" h="200">
                        <a:moveTo>
                          <a:pt x="22" y="0"/>
                        </a:moveTo>
                        <a:lnTo>
                          <a:pt x="11" y="27"/>
                        </a:lnTo>
                        <a:lnTo>
                          <a:pt x="3" y="50"/>
                        </a:lnTo>
                        <a:lnTo>
                          <a:pt x="0" y="72"/>
                        </a:lnTo>
                        <a:lnTo>
                          <a:pt x="5" y="97"/>
                        </a:lnTo>
                        <a:lnTo>
                          <a:pt x="16" y="129"/>
                        </a:lnTo>
                        <a:lnTo>
                          <a:pt x="31" y="169"/>
                        </a:lnTo>
                        <a:lnTo>
                          <a:pt x="40" y="183"/>
                        </a:lnTo>
                        <a:lnTo>
                          <a:pt x="51" y="192"/>
                        </a:lnTo>
                        <a:lnTo>
                          <a:pt x="64" y="195"/>
                        </a:lnTo>
                        <a:lnTo>
                          <a:pt x="103" y="200"/>
                        </a:lnTo>
                        <a:lnTo>
                          <a:pt x="156" y="195"/>
                        </a:lnTo>
                      </a:path>
                    </a:pathLst>
                  </a:custGeom>
                  <a:noFill/>
                  <a:ln w="12700">
                    <a:solidFill>
                      <a:srgbClr val="FF8080"/>
                    </a:solidFill>
                    <a:round/>
                    <a:headEnd/>
                    <a:tailEnd/>
                  </a:ln>
                </p:spPr>
                <p:txBody>
                  <a:bodyPr/>
                  <a:lstStyle/>
                  <a:p>
                    <a:endParaRPr lang="cs-CZ"/>
                  </a:p>
                </p:txBody>
              </p:sp>
              <p:sp>
                <p:nvSpPr>
                  <p:cNvPr id="1172" name="Freeform 243"/>
                  <p:cNvSpPr>
                    <a:spLocks/>
                  </p:cNvSpPr>
                  <p:nvPr/>
                </p:nvSpPr>
                <p:spPr bwMode="auto">
                  <a:xfrm>
                    <a:off x="5227" y="3310"/>
                    <a:ext cx="117" cy="44"/>
                  </a:xfrm>
                  <a:custGeom>
                    <a:avLst/>
                    <a:gdLst>
                      <a:gd name="T0" fmla="*/ 0 w 233"/>
                      <a:gd name="T1" fmla="*/ 8 h 89"/>
                      <a:gd name="T2" fmla="*/ 4 w 233"/>
                      <a:gd name="T3" fmla="*/ 9 h 89"/>
                      <a:gd name="T4" fmla="*/ 7 w 233"/>
                      <a:gd name="T5" fmla="*/ 10 h 89"/>
                      <a:gd name="T6" fmla="*/ 11 w 233"/>
                      <a:gd name="T7" fmla="*/ 11 h 89"/>
                      <a:gd name="T8" fmla="*/ 15 w 233"/>
                      <a:gd name="T9" fmla="*/ 11 h 89"/>
                      <a:gd name="T10" fmla="*/ 18 w 233"/>
                      <a:gd name="T11" fmla="*/ 10 h 89"/>
                      <a:gd name="T12" fmla="*/ 22 w 233"/>
                      <a:gd name="T13" fmla="*/ 8 h 89"/>
                      <a:gd name="T14" fmla="*/ 25 w 233"/>
                      <a:gd name="T15" fmla="*/ 6 h 89"/>
                      <a:gd name="T16" fmla="*/ 28 w 233"/>
                      <a:gd name="T17" fmla="*/ 2 h 89"/>
                      <a:gd name="T18" fmla="*/ 30 w 233"/>
                      <a:gd name="T19" fmla="*/ 0 h 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33"/>
                      <a:gd name="T31" fmla="*/ 0 h 89"/>
                      <a:gd name="T32" fmla="*/ 233 w 233"/>
                      <a:gd name="T33" fmla="*/ 89 h 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33" h="89">
                        <a:moveTo>
                          <a:pt x="0" y="64"/>
                        </a:moveTo>
                        <a:lnTo>
                          <a:pt x="27" y="76"/>
                        </a:lnTo>
                        <a:lnTo>
                          <a:pt x="52" y="84"/>
                        </a:lnTo>
                        <a:lnTo>
                          <a:pt x="81" y="89"/>
                        </a:lnTo>
                        <a:lnTo>
                          <a:pt x="114" y="89"/>
                        </a:lnTo>
                        <a:lnTo>
                          <a:pt x="143" y="80"/>
                        </a:lnTo>
                        <a:lnTo>
                          <a:pt x="170" y="68"/>
                        </a:lnTo>
                        <a:lnTo>
                          <a:pt x="195" y="50"/>
                        </a:lnTo>
                        <a:lnTo>
                          <a:pt x="218" y="22"/>
                        </a:lnTo>
                        <a:lnTo>
                          <a:pt x="233" y="0"/>
                        </a:lnTo>
                      </a:path>
                    </a:pathLst>
                  </a:custGeom>
                  <a:noFill/>
                  <a:ln w="12700">
                    <a:solidFill>
                      <a:srgbClr val="FF8080"/>
                    </a:solidFill>
                    <a:round/>
                    <a:headEnd/>
                    <a:tailEnd/>
                  </a:ln>
                </p:spPr>
                <p:txBody>
                  <a:bodyPr/>
                  <a:lstStyle/>
                  <a:p>
                    <a:endParaRPr lang="cs-CZ"/>
                  </a:p>
                </p:txBody>
              </p:sp>
              <p:sp>
                <p:nvSpPr>
                  <p:cNvPr id="1173" name="Freeform 244"/>
                  <p:cNvSpPr>
                    <a:spLocks/>
                  </p:cNvSpPr>
                  <p:nvPr/>
                </p:nvSpPr>
                <p:spPr bwMode="auto">
                  <a:xfrm>
                    <a:off x="5200" y="3379"/>
                    <a:ext cx="165" cy="122"/>
                  </a:xfrm>
                  <a:custGeom>
                    <a:avLst/>
                    <a:gdLst>
                      <a:gd name="T0" fmla="*/ 42 w 329"/>
                      <a:gd name="T1" fmla="*/ 0 h 245"/>
                      <a:gd name="T2" fmla="*/ 40 w 329"/>
                      <a:gd name="T3" fmla="*/ 2 h 245"/>
                      <a:gd name="T4" fmla="*/ 38 w 329"/>
                      <a:gd name="T5" fmla="*/ 5 h 245"/>
                      <a:gd name="T6" fmla="*/ 35 w 329"/>
                      <a:gd name="T7" fmla="*/ 8 h 245"/>
                      <a:gd name="T8" fmla="*/ 33 w 329"/>
                      <a:gd name="T9" fmla="*/ 8 h 245"/>
                      <a:gd name="T10" fmla="*/ 30 w 329"/>
                      <a:gd name="T11" fmla="*/ 9 h 245"/>
                      <a:gd name="T12" fmla="*/ 26 w 329"/>
                      <a:gd name="T13" fmla="*/ 8 h 245"/>
                      <a:gd name="T14" fmla="*/ 21 w 329"/>
                      <a:gd name="T15" fmla="*/ 8 h 245"/>
                      <a:gd name="T16" fmla="*/ 16 w 329"/>
                      <a:gd name="T17" fmla="*/ 7 h 245"/>
                      <a:gd name="T18" fmla="*/ 11 w 329"/>
                      <a:gd name="T19" fmla="*/ 6 h 245"/>
                      <a:gd name="T20" fmla="*/ 7 w 329"/>
                      <a:gd name="T21" fmla="*/ 5 h 245"/>
                      <a:gd name="T22" fmla="*/ 3 w 329"/>
                      <a:gd name="T23" fmla="*/ 5 h 245"/>
                      <a:gd name="T24" fmla="*/ 0 w 329"/>
                      <a:gd name="T25" fmla="*/ 6 h 245"/>
                      <a:gd name="T26" fmla="*/ 3 w 329"/>
                      <a:gd name="T27" fmla="*/ 6 h 245"/>
                      <a:gd name="T28" fmla="*/ 5 w 329"/>
                      <a:gd name="T29" fmla="*/ 8 h 245"/>
                      <a:gd name="T30" fmla="*/ 8 w 329"/>
                      <a:gd name="T31" fmla="*/ 9 h 245"/>
                      <a:gd name="T32" fmla="*/ 10 w 329"/>
                      <a:gd name="T33" fmla="*/ 12 h 245"/>
                      <a:gd name="T34" fmla="*/ 13 w 329"/>
                      <a:gd name="T35" fmla="*/ 15 h 245"/>
                      <a:gd name="T36" fmla="*/ 15 w 329"/>
                      <a:gd name="T37" fmla="*/ 18 h 245"/>
                      <a:gd name="T38" fmla="*/ 18 w 329"/>
                      <a:gd name="T39" fmla="*/ 21 h 245"/>
                      <a:gd name="T40" fmla="*/ 20 w 329"/>
                      <a:gd name="T41" fmla="*/ 26 h 245"/>
                      <a:gd name="T42" fmla="*/ 22 w 329"/>
                      <a:gd name="T43" fmla="*/ 30 h 2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29"/>
                      <a:gd name="T67" fmla="*/ 0 h 245"/>
                      <a:gd name="T68" fmla="*/ 329 w 329"/>
                      <a:gd name="T69" fmla="*/ 245 h 2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29" h="245">
                        <a:moveTo>
                          <a:pt x="329" y="0"/>
                        </a:moveTo>
                        <a:lnTo>
                          <a:pt x="319" y="22"/>
                        </a:lnTo>
                        <a:lnTo>
                          <a:pt x="301" y="45"/>
                        </a:lnTo>
                        <a:lnTo>
                          <a:pt x="277" y="65"/>
                        </a:lnTo>
                        <a:lnTo>
                          <a:pt x="261" y="71"/>
                        </a:lnTo>
                        <a:lnTo>
                          <a:pt x="237" y="76"/>
                        </a:lnTo>
                        <a:lnTo>
                          <a:pt x="204" y="71"/>
                        </a:lnTo>
                        <a:lnTo>
                          <a:pt x="167" y="65"/>
                        </a:lnTo>
                        <a:lnTo>
                          <a:pt x="123" y="58"/>
                        </a:lnTo>
                        <a:lnTo>
                          <a:pt x="86" y="48"/>
                        </a:lnTo>
                        <a:lnTo>
                          <a:pt x="55" y="42"/>
                        </a:lnTo>
                        <a:lnTo>
                          <a:pt x="19" y="45"/>
                        </a:lnTo>
                        <a:lnTo>
                          <a:pt x="0" y="48"/>
                        </a:lnTo>
                        <a:lnTo>
                          <a:pt x="24" y="55"/>
                        </a:lnTo>
                        <a:lnTo>
                          <a:pt x="40" y="67"/>
                        </a:lnTo>
                        <a:lnTo>
                          <a:pt x="58" y="79"/>
                        </a:lnTo>
                        <a:lnTo>
                          <a:pt x="80" y="100"/>
                        </a:lnTo>
                        <a:lnTo>
                          <a:pt x="98" y="121"/>
                        </a:lnTo>
                        <a:lnTo>
                          <a:pt x="120" y="150"/>
                        </a:lnTo>
                        <a:lnTo>
                          <a:pt x="138" y="175"/>
                        </a:lnTo>
                        <a:lnTo>
                          <a:pt x="157" y="208"/>
                        </a:lnTo>
                        <a:lnTo>
                          <a:pt x="173" y="245"/>
                        </a:lnTo>
                      </a:path>
                    </a:pathLst>
                  </a:custGeom>
                  <a:noFill/>
                  <a:ln w="12700">
                    <a:solidFill>
                      <a:srgbClr val="FF8080"/>
                    </a:solidFill>
                    <a:round/>
                    <a:headEnd/>
                    <a:tailEnd/>
                  </a:ln>
                </p:spPr>
                <p:txBody>
                  <a:bodyPr/>
                  <a:lstStyle/>
                  <a:p>
                    <a:endParaRPr lang="cs-CZ"/>
                  </a:p>
                </p:txBody>
              </p:sp>
              <p:sp>
                <p:nvSpPr>
                  <p:cNvPr id="1174" name="Freeform 245"/>
                  <p:cNvSpPr>
                    <a:spLocks/>
                  </p:cNvSpPr>
                  <p:nvPr/>
                </p:nvSpPr>
                <p:spPr bwMode="auto">
                  <a:xfrm>
                    <a:off x="5095" y="3281"/>
                    <a:ext cx="114" cy="204"/>
                  </a:xfrm>
                  <a:custGeom>
                    <a:avLst/>
                    <a:gdLst>
                      <a:gd name="T0" fmla="*/ 7 w 228"/>
                      <a:gd name="T1" fmla="*/ 0 h 407"/>
                      <a:gd name="T2" fmla="*/ 5 w 228"/>
                      <a:gd name="T3" fmla="*/ 1 h 407"/>
                      <a:gd name="T4" fmla="*/ 3 w 228"/>
                      <a:gd name="T5" fmla="*/ 3 h 407"/>
                      <a:gd name="T6" fmla="*/ 1 w 228"/>
                      <a:gd name="T7" fmla="*/ 5 h 407"/>
                      <a:gd name="T8" fmla="*/ 1 w 228"/>
                      <a:gd name="T9" fmla="*/ 7 h 407"/>
                      <a:gd name="T10" fmla="*/ 0 w 228"/>
                      <a:gd name="T11" fmla="*/ 8 h 407"/>
                      <a:gd name="T12" fmla="*/ 1 w 228"/>
                      <a:gd name="T13" fmla="*/ 11 h 407"/>
                      <a:gd name="T14" fmla="*/ 2 w 228"/>
                      <a:gd name="T15" fmla="*/ 14 h 407"/>
                      <a:gd name="T16" fmla="*/ 3 w 228"/>
                      <a:gd name="T17" fmla="*/ 18 h 407"/>
                      <a:gd name="T18" fmla="*/ 5 w 228"/>
                      <a:gd name="T19" fmla="*/ 21 h 407"/>
                      <a:gd name="T20" fmla="*/ 7 w 228"/>
                      <a:gd name="T21" fmla="*/ 24 h 407"/>
                      <a:gd name="T22" fmla="*/ 10 w 228"/>
                      <a:gd name="T23" fmla="*/ 27 h 407"/>
                      <a:gd name="T24" fmla="*/ 13 w 228"/>
                      <a:gd name="T25" fmla="*/ 30 h 407"/>
                      <a:gd name="T26" fmla="*/ 15 w 228"/>
                      <a:gd name="T27" fmla="*/ 32 h 407"/>
                      <a:gd name="T28" fmla="*/ 19 w 228"/>
                      <a:gd name="T29" fmla="*/ 34 h 407"/>
                      <a:gd name="T30" fmla="*/ 21 w 228"/>
                      <a:gd name="T31" fmla="*/ 39 h 407"/>
                      <a:gd name="T32" fmla="*/ 23 w 228"/>
                      <a:gd name="T33" fmla="*/ 42 h 407"/>
                      <a:gd name="T34" fmla="*/ 26 w 228"/>
                      <a:gd name="T35" fmla="*/ 47 h 407"/>
                      <a:gd name="T36" fmla="*/ 29 w 228"/>
                      <a:gd name="T37" fmla="*/ 51 h 40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28"/>
                      <a:gd name="T58" fmla="*/ 0 h 407"/>
                      <a:gd name="T59" fmla="*/ 228 w 228"/>
                      <a:gd name="T60" fmla="*/ 407 h 40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28" h="407">
                        <a:moveTo>
                          <a:pt x="58" y="0"/>
                        </a:moveTo>
                        <a:lnTo>
                          <a:pt x="40" y="7"/>
                        </a:lnTo>
                        <a:lnTo>
                          <a:pt x="18" y="22"/>
                        </a:lnTo>
                        <a:lnTo>
                          <a:pt x="6" y="38"/>
                        </a:lnTo>
                        <a:lnTo>
                          <a:pt x="1" y="50"/>
                        </a:lnTo>
                        <a:lnTo>
                          <a:pt x="0" y="61"/>
                        </a:lnTo>
                        <a:lnTo>
                          <a:pt x="4" y="84"/>
                        </a:lnTo>
                        <a:lnTo>
                          <a:pt x="12" y="108"/>
                        </a:lnTo>
                        <a:lnTo>
                          <a:pt x="24" y="140"/>
                        </a:lnTo>
                        <a:lnTo>
                          <a:pt x="38" y="167"/>
                        </a:lnTo>
                        <a:lnTo>
                          <a:pt x="55" y="191"/>
                        </a:lnTo>
                        <a:lnTo>
                          <a:pt x="75" y="214"/>
                        </a:lnTo>
                        <a:lnTo>
                          <a:pt x="99" y="235"/>
                        </a:lnTo>
                        <a:lnTo>
                          <a:pt x="121" y="250"/>
                        </a:lnTo>
                        <a:lnTo>
                          <a:pt x="149" y="268"/>
                        </a:lnTo>
                        <a:lnTo>
                          <a:pt x="164" y="305"/>
                        </a:lnTo>
                        <a:lnTo>
                          <a:pt x="179" y="335"/>
                        </a:lnTo>
                        <a:lnTo>
                          <a:pt x="205" y="375"/>
                        </a:lnTo>
                        <a:lnTo>
                          <a:pt x="228" y="407"/>
                        </a:lnTo>
                      </a:path>
                    </a:pathLst>
                  </a:custGeom>
                  <a:noFill/>
                  <a:ln w="12700">
                    <a:solidFill>
                      <a:srgbClr val="FF8080"/>
                    </a:solidFill>
                    <a:round/>
                    <a:headEnd/>
                    <a:tailEnd/>
                  </a:ln>
                </p:spPr>
                <p:txBody>
                  <a:bodyPr/>
                  <a:lstStyle/>
                  <a:p>
                    <a:endParaRPr lang="cs-CZ"/>
                  </a:p>
                </p:txBody>
              </p:sp>
            </p:grpSp>
          </p:grpSp>
          <p:grpSp>
            <p:nvGrpSpPr>
              <p:cNvPr id="1243" name="Group 246"/>
              <p:cNvGrpSpPr>
                <a:grpSpLocks/>
              </p:cNvGrpSpPr>
              <p:nvPr/>
            </p:nvGrpSpPr>
            <p:grpSpPr bwMode="auto">
              <a:xfrm>
                <a:off x="4922" y="3382"/>
                <a:ext cx="277" cy="292"/>
                <a:chOff x="4922" y="3382"/>
                <a:chExt cx="277" cy="292"/>
              </a:xfrm>
            </p:grpSpPr>
            <p:sp>
              <p:nvSpPr>
                <p:cNvPr id="1152" name="Freeform 247"/>
                <p:cNvSpPr>
                  <a:spLocks/>
                </p:cNvSpPr>
                <p:nvPr/>
              </p:nvSpPr>
              <p:spPr bwMode="auto">
                <a:xfrm>
                  <a:off x="4922" y="3382"/>
                  <a:ext cx="277" cy="292"/>
                </a:xfrm>
                <a:custGeom>
                  <a:avLst/>
                  <a:gdLst>
                    <a:gd name="T0" fmla="*/ 14 w 554"/>
                    <a:gd name="T1" fmla="*/ 39 h 586"/>
                    <a:gd name="T2" fmla="*/ 11 w 554"/>
                    <a:gd name="T3" fmla="*/ 38 h 586"/>
                    <a:gd name="T4" fmla="*/ 8 w 554"/>
                    <a:gd name="T5" fmla="*/ 37 h 586"/>
                    <a:gd name="T6" fmla="*/ 6 w 554"/>
                    <a:gd name="T7" fmla="*/ 35 h 586"/>
                    <a:gd name="T8" fmla="*/ 4 w 554"/>
                    <a:gd name="T9" fmla="*/ 33 h 586"/>
                    <a:gd name="T10" fmla="*/ 3 w 554"/>
                    <a:gd name="T11" fmla="*/ 30 h 586"/>
                    <a:gd name="T12" fmla="*/ 1 w 554"/>
                    <a:gd name="T13" fmla="*/ 27 h 586"/>
                    <a:gd name="T14" fmla="*/ 1 w 554"/>
                    <a:gd name="T15" fmla="*/ 24 h 586"/>
                    <a:gd name="T16" fmla="*/ 0 w 554"/>
                    <a:gd name="T17" fmla="*/ 20 h 586"/>
                    <a:gd name="T18" fmla="*/ 1 w 554"/>
                    <a:gd name="T19" fmla="*/ 17 h 586"/>
                    <a:gd name="T20" fmla="*/ 1 w 554"/>
                    <a:gd name="T21" fmla="*/ 14 h 586"/>
                    <a:gd name="T22" fmla="*/ 3 w 554"/>
                    <a:gd name="T23" fmla="*/ 10 h 586"/>
                    <a:gd name="T24" fmla="*/ 5 w 554"/>
                    <a:gd name="T25" fmla="*/ 8 h 586"/>
                    <a:gd name="T26" fmla="*/ 7 w 554"/>
                    <a:gd name="T27" fmla="*/ 5 h 586"/>
                    <a:gd name="T28" fmla="*/ 10 w 554"/>
                    <a:gd name="T29" fmla="*/ 3 h 586"/>
                    <a:gd name="T30" fmla="*/ 13 w 554"/>
                    <a:gd name="T31" fmla="*/ 1 h 586"/>
                    <a:gd name="T32" fmla="*/ 17 w 554"/>
                    <a:gd name="T33" fmla="*/ 0 h 586"/>
                    <a:gd name="T34" fmla="*/ 19 w 554"/>
                    <a:gd name="T35" fmla="*/ 0 h 586"/>
                    <a:gd name="T36" fmla="*/ 24 w 554"/>
                    <a:gd name="T37" fmla="*/ 0 h 586"/>
                    <a:gd name="T38" fmla="*/ 31 w 554"/>
                    <a:gd name="T39" fmla="*/ 0 h 586"/>
                    <a:gd name="T40" fmla="*/ 36 w 554"/>
                    <a:gd name="T41" fmla="*/ 1 h 586"/>
                    <a:gd name="T42" fmla="*/ 41 w 554"/>
                    <a:gd name="T43" fmla="*/ 2 h 586"/>
                    <a:gd name="T44" fmla="*/ 47 w 554"/>
                    <a:gd name="T45" fmla="*/ 5 h 586"/>
                    <a:gd name="T46" fmla="*/ 51 w 554"/>
                    <a:gd name="T47" fmla="*/ 7 h 586"/>
                    <a:gd name="T48" fmla="*/ 55 w 554"/>
                    <a:gd name="T49" fmla="*/ 10 h 586"/>
                    <a:gd name="T50" fmla="*/ 58 w 554"/>
                    <a:gd name="T51" fmla="*/ 13 h 586"/>
                    <a:gd name="T52" fmla="*/ 61 w 554"/>
                    <a:gd name="T53" fmla="*/ 18 h 586"/>
                    <a:gd name="T54" fmla="*/ 65 w 554"/>
                    <a:gd name="T55" fmla="*/ 21 h 586"/>
                    <a:gd name="T56" fmla="*/ 67 w 554"/>
                    <a:gd name="T57" fmla="*/ 26 h 586"/>
                    <a:gd name="T58" fmla="*/ 68 w 554"/>
                    <a:gd name="T59" fmla="*/ 30 h 586"/>
                    <a:gd name="T60" fmla="*/ 69 w 554"/>
                    <a:gd name="T61" fmla="*/ 35 h 586"/>
                    <a:gd name="T62" fmla="*/ 69 w 554"/>
                    <a:gd name="T63" fmla="*/ 41 h 586"/>
                    <a:gd name="T64" fmla="*/ 69 w 554"/>
                    <a:gd name="T65" fmla="*/ 46 h 586"/>
                    <a:gd name="T66" fmla="*/ 68 w 554"/>
                    <a:gd name="T67" fmla="*/ 50 h 586"/>
                    <a:gd name="T68" fmla="*/ 66 w 554"/>
                    <a:gd name="T69" fmla="*/ 53 h 586"/>
                    <a:gd name="T70" fmla="*/ 63 w 554"/>
                    <a:gd name="T71" fmla="*/ 55 h 586"/>
                    <a:gd name="T72" fmla="*/ 60 w 554"/>
                    <a:gd name="T73" fmla="*/ 58 h 586"/>
                    <a:gd name="T74" fmla="*/ 55 w 554"/>
                    <a:gd name="T75" fmla="*/ 61 h 586"/>
                    <a:gd name="T76" fmla="*/ 51 w 554"/>
                    <a:gd name="T77" fmla="*/ 64 h 586"/>
                    <a:gd name="T78" fmla="*/ 46 w 554"/>
                    <a:gd name="T79" fmla="*/ 68 h 586"/>
                    <a:gd name="T80" fmla="*/ 41 w 554"/>
                    <a:gd name="T81" fmla="*/ 70 h 586"/>
                    <a:gd name="T82" fmla="*/ 37 w 554"/>
                    <a:gd name="T83" fmla="*/ 71 h 586"/>
                    <a:gd name="T84" fmla="*/ 31 w 554"/>
                    <a:gd name="T85" fmla="*/ 72 h 586"/>
                    <a:gd name="T86" fmla="*/ 27 w 554"/>
                    <a:gd name="T87" fmla="*/ 73 h 586"/>
                    <a:gd name="T88" fmla="*/ 22 w 554"/>
                    <a:gd name="T89" fmla="*/ 72 h 586"/>
                    <a:gd name="T90" fmla="*/ 18 w 554"/>
                    <a:gd name="T91" fmla="*/ 71 h 586"/>
                    <a:gd name="T92" fmla="*/ 14 w 554"/>
                    <a:gd name="T93" fmla="*/ 70 h 586"/>
                    <a:gd name="T94" fmla="*/ 11 w 554"/>
                    <a:gd name="T95" fmla="*/ 67 h 586"/>
                    <a:gd name="T96" fmla="*/ 9 w 554"/>
                    <a:gd name="T97" fmla="*/ 64 h 586"/>
                    <a:gd name="T98" fmla="*/ 6 w 554"/>
                    <a:gd name="T99" fmla="*/ 61 h 586"/>
                    <a:gd name="T100" fmla="*/ 4 w 554"/>
                    <a:gd name="T101" fmla="*/ 58 h 586"/>
                    <a:gd name="T102" fmla="*/ 4 w 554"/>
                    <a:gd name="T103" fmla="*/ 54 h 586"/>
                    <a:gd name="T104" fmla="*/ 4 w 554"/>
                    <a:gd name="T105" fmla="*/ 50 h 586"/>
                    <a:gd name="T106" fmla="*/ 5 w 554"/>
                    <a:gd name="T107" fmla="*/ 46 h 586"/>
                    <a:gd name="T108" fmla="*/ 6 w 554"/>
                    <a:gd name="T109" fmla="*/ 43 h 586"/>
                    <a:gd name="T110" fmla="*/ 9 w 554"/>
                    <a:gd name="T111" fmla="*/ 41 h 586"/>
                    <a:gd name="T112" fmla="*/ 11 w 554"/>
                    <a:gd name="T113" fmla="*/ 40 h 586"/>
                    <a:gd name="T114" fmla="*/ 14 w 554"/>
                    <a:gd name="T115" fmla="*/ 39 h 5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4"/>
                    <a:gd name="T175" fmla="*/ 0 h 586"/>
                    <a:gd name="T176" fmla="*/ 554 w 554"/>
                    <a:gd name="T177" fmla="*/ 586 h 5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4" h="586">
                      <a:moveTo>
                        <a:pt x="114" y="319"/>
                      </a:moveTo>
                      <a:lnTo>
                        <a:pt x="89" y="310"/>
                      </a:lnTo>
                      <a:lnTo>
                        <a:pt x="64" y="298"/>
                      </a:lnTo>
                      <a:lnTo>
                        <a:pt x="50" y="285"/>
                      </a:lnTo>
                      <a:lnTo>
                        <a:pt x="37" y="266"/>
                      </a:lnTo>
                      <a:lnTo>
                        <a:pt x="24" y="246"/>
                      </a:lnTo>
                      <a:lnTo>
                        <a:pt x="12" y="221"/>
                      </a:lnTo>
                      <a:lnTo>
                        <a:pt x="5" y="196"/>
                      </a:lnTo>
                      <a:lnTo>
                        <a:pt x="0" y="166"/>
                      </a:lnTo>
                      <a:lnTo>
                        <a:pt x="2" y="138"/>
                      </a:lnTo>
                      <a:lnTo>
                        <a:pt x="9" y="113"/>
                      </a:lnTo>
                      <a:lnTo>
                        <a:pt x="25" y="85"/>
                      </a:lnTo>
                      <a:lnTo>
                        <a:pt x="40" y="66"/>
                      </a:lnTo>
                      <a:lnTo>
                        <a:pt x="62" y="43"/>
                      </a:lnTo>
                      <a:lnTo>
                        <a:pt x="82" y="25"/>
                      </a:lnTo>
                      <a:lnTo>
                        <a:pt x="104" y="14"/>
                      </a:lnTo>
                      <a:lnTo>
                        <a:pt x="130" y="6"/>
                      </a:lnTo>
                      <a:lnTo>
                        <a:pt x="158" y="0"/>
                      </a:lnTo>
                      <a:lnTo>
                        <a:pt x="199" y="0"/>
                      </a:lnTo>
                      <a:lnTo>
                        <a:pt x="249" y="4"/>
                      </a:lnTo>
                      <a:lnTo>
                        <a:pt x="291" y="12"/>
                      </a:lnTo>
                      <a:lnTo>
                        <a:pt x="331" y="23"/>
                      </a:lnTo>
                      <a:lnTo>
                        <a:pt x="379" y="43"/>
                      </a:lnTo>
                      <a:lnTo>
                        <a:pt x="414" y="62"/>
                      </a:lnTo>
                      <a:lnTo>
                        <a:pt x="444" y="83"/>
                      </a:lnTo>
                      <a:lnTo>
                        <a:pt x="468" y="108"/>
                      </a:lnTo>
                      <a:lnTo>
                        <a:pt x="492" y="145"/>
                      </a:lnTo>
                      <a:lnTo>
                        <a:pt x="514" y="175"/>
                      </a:lnTo>
                      <a:lnTo>
                        <a:pt x="531" y="209"/>
                      </a:lnTo>
                      <a:lnTo>
                        <a:pt x="542" y="243"/>
                      </a:lnTo>
                      <a:lnTo>
                        <a:pt x="553" y="286"/>
                      </a:lnTo>
                      <a:lnTo>
                        <a:pt x="554" y="329"/>
                      </a:lnTo>
                      <a:lnTo>
                        <a:pt x="548" y="371"/>
                      </a:lnTo>
                      <a:lnTo>
                        <a:pt x="539" y="405"/>
                      </a:lnTo>
                      <a:lnTo>
                        <a:pt x="524" y="430"/>
                      </a:lnTo>
                      <a:lnTo>
                        <a:pt x="506" y="448"/>
                      </a:lnTo>
                      <a:lnTo>
                        <a:pt x="481" y="468"/>
                      </a:lnTo>
                      <a:lnTo>
                        <a:pt x="443" y="496"/>
                      </a:lnTo>
                      <a:lnTo>
                        <a:pt x="411" y="518"/>
                      </a:lnTo>
                      <a:lnTo>
                        <a:pt x="370" y="546"/>
                      </a:lnTo>
                      <a:lnTo>
                        <a:pt x="331" y="564"/>
                      </a:lnTo>
                      <a:lnTo>
                        <a:pt x="297" y="573"/>
                      </a:lnTo>
                      <a:lnTo>
                        <a:pt x="254" y="583"/>
                      </a:lnTo>
                      <a:lnTo>
                        <a:pt x="217" y="586"/>
                      </a:lnTo>
                      <a:lnTo>
                        <a:pt x="178" y="583"/>
                      </a:lnTo>
                      <a:lnTo>
                        <a:pt x="146" y="575"/>
                      </a:lnTo>
                      <a:lnTo>
                        <a:pt x="119" y="561"/>
                      </a:lnTo>
                      <a:lnTo>
                        <a:pt x="92" y="543"/>
                      </a:lnTo>
                      <a:lnTo>
                        <a:pt x="67" y="515"/>
                      </a:lnTo>
                      <a:lnTo>
                        <a:pt x="52" y="492"/>
                      </a:lnTo>
                      <a:lnTo>
                        <a:pt x="39" y="469"/>
                      </a:lnTo>
                      <a:lnTo>
                        <a:pt x="34" y="440"/>
                      </a:lnTo>
                      <a:lnTo>
                        <a:pt x="37" y="408"/>
                      </a:lnTo>
                      <a:lnTo>
                        <a:pt x="43" y="374"/>
                      </a:lnTo>
                      <a:lnTo>
                        <a:pt x="53" y="347"/>
                      </a:lnTo>
                      <a:lnTo>
                        <a:pt x="68" y="332"/>
                      </a:lnTo>
                      <a:lnTo>
                        <a:pt x="89" y="323"/>
                      </a:lnTo>
                      <a:lnTo>
                        <a:pt x="114" y="319"/>
                      </a:lnTo>
                      <a:close/>
                    </a:path>
                  </a:pathLst>
                </a:custGeom>
                <a:solidFill>
                  <a:srgbClr val="A05000"/>
                </a:solidFill>
                <a:ln w="9525">
                  <a:noFill/>
                  <a:round/>
                  <a:headEnd/>
                  <a:tailEnd/>
                </a:ln>
              </p:spPr>
              <p:txBody>
                <a:bodyPr/>
                <a:lstStyle/>
                <a:p>
                  <a:endParaRPr lang="cs-CZ"/>
                </a:p>
              </p:txBody>
            </p:sp>
            <p:grpSp>
              <p:nvGrpSpPr>
                <p:cNvPr id="1244" name="Group 248"/>
                <p:cNvGrpSpPr>
                  <a:grpSpLocks/>
                </p:cNvGrpSpPr>
                <p:nvPr/>
              </p:nvGrpSpPr>
              <p:grpSpPr bwMode="auto">
                <a:xfrm>
                  <a:off x="4990" y="3457"/>
                  <a:ext cx="145" cy="157"/>
                  <a:chOff x="4990" y="3457"/>
                  <a:chExt cx="145" cy="157"/>
                </a:xfrm>
              </p:grpSpPr>
              <p:sp>
                <p:nvSpPr>
                  <p:cNvPr id="1154" name="Freeform 249"/>
                  <p:cNvSpPr>
                    <a:spLocks/>
                  </p:cNvSpPr>
                  <p:nvPr/>
                </p:nvSpPr>
                <p:spPr bwMode="auto">
                  <a:xfrm>
                    <a:off x="4990" y="3495"/>
                    <a:ext cx="145" cy="52"/>
                  </a:xfrm>
                  <a:custGeom>
                    <a:avLst/>
                    <a:gdLst>
                      <a:gd name="T0" fmla="*/ 36 w 290"/>
                      <a:gd name="T1" fmla="*/ 0 h 105"/>
                      <a:gd name="T2" fmla="*/ 35 w 290"/>
                      <a:gd name="T3" fmla="*/ 2 h 105"/>
                      <a:gd name="T4" fmla="*/ 33 w 290"/>
                      <a:gd name="T5" fmla="*/ 5 h 105"/>
                      <a:gd name="T6" fmla="*/ 29 w 290"/>
                      <a:gd name="T7" fmla="*/ 7 h 105"/>
                      <a:gd name="T8" fmla="*/ 26 w 290"/>
                      <a:gd name="T9" fmla="*/ 9 h 105"/>
                      <a:gd name="T10" fmla="*/ 23 w 290"/>
                      <a:gd name="T11" fmla="*/ 10 h 105"/>
                      <a:gd name="T12" fmla="*/ 19 w 290"/>
                      <a:gd name="T13" fmla="*/ 11 h 105"/>
                      <a:gd name="T14" fmla="*/ 16 w 290"/>
                      <a:gd name="T15" fmla="*/ 12 h 105"/>
                      <a:gd name="T16" fmla="*/ 13 w 290"/>
                      <a:gd name="T17" fmla="*/ 13 h 105"/>
                      <a:gd name="T18" fmla="*/ 9 w 290"/>
                      <a:gd name="T19" fmla="*/ 12 h 105"/>
                      <a:gd name="T20" fmla="*/ 5 w 290"/>
                      <a:gd name="T21" fmla="*/ 12 h 105"/>
                      <a:gd name="T22" fmla="*/ 0 w 290"/>
                      <a:gd name="T23" fmla="*/ 11 h 10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90"/>
                      <a:gd name="T37" fmla="*/ 0 h 105"/>
                      <a:gd name="T38" fmla="*/ 290 w 290"/>
                      <a:gd name="T39" fmla="*/ 105 h 10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90" h="105">
                        <a:moveTo>
                          <a:pt x="290" y="0"/>
                        </a:moveTo>
                        <a:lnTo>
                          <a:pt x="279" y="16"/>
                        </a:lnTo>
                        <a:lnTo>
                          <a:pt x="259" y="40"/>
                        </a:lnTo>
                        <a:lnTo>
                          <a:pt x="236" y="61"/>
                        </a:lnTo>
                        <a:lnTo>
                          <a:pt x="210" y="77"/>
                        </a:lnTo>
                        <a:lnTo>
                          <a:pt x="184" y="87"/>
                        </a:lnTo>
                        <a:lnTo>
                          <a:pt x="156" y="95"/>
                        </a:lnTo>
                        <a:lnTo>
                          <a:pt x="128" y="102"/>
                        </a:lnTo>
                        <a:lnTo>
                          <a:pt x="109" y="105"/>
                        </a:lnTo>
                        <a:lnTo>
                          <a:pt x="74" y="102"/>
                        </a:lnTo>
                        <a:lnTo>
                          <a:pt x="41" y="99"/>
                        </a:lnTo>
                        <a:lnTo>
                          <a:pt x="0" y="93"/>
                        </a:lnTo>
                      </a:path>
                    </a:pathLst>
                  </a:custGeom>
                  <a:noFill/>
                  <a:ln w="12700">
                    <a:solidFill>
                      <a:srgbClr val="FFE0C0"/>
                    </a:solidFill>
                    <a:round/>
                    <a:headEnd/>
                    <a:tailEnd/>
                  </a:ln>
                </p:spPr>
                <p:txBody>
                  <a:bodyPr/>
                  <a:lstStyle/>
                  <a:p>
                    <a:endParaRPr lang="cs-CZ"/>
                  </a:p>
                </p:txBody>
              </p:sp>
              <p:sp>
                <p:nvSpPr>
                  <p:cNvPr id="1155" name="Freeform 250"/>
                  <p:cNvSpPr>
                    <a:spLocks/>
                  </p:cNvSpPr>
                  <p:nvPr/>
                </p:nvSpPr>
                <p:spPr bwMode="auto">
                  <a:xfrm>
                    <a:off x="5069" y="3457"/>
                    <a:ext cx="15" cy="157"/>
                  </a:xfrm>
                  <a:custGeom>
                    <a:avLst/>
                    <a:gdLst>
                      <a:gd name="T0" fmla="*/ 0 w 30"/>
                      <a:gd name="T1" fmla="*/ 0 h 314"/>
                      <a:gd name="T2" fmla="*/ 2 w 30"/>
                      <a:gd name="T3" fmla="*/ 2 h 314"/>
                      <a:gd name="T4" fmla="*/ 3 w 30"/>
                      <a:gd name="T5" fmla="*/ 7 h 314"/>
                      <a:gd name="T6" fmla="*/ 4 w 30"/>
                      <a:gd name="T7" fmla="*/ 10 h 314"/>
                      <a:gd name="T8" fmla="*/ 4 w 30"/>
                      <a:gd name="T9" fmla="*/ 12 h 314"/>
                      <a:gd name="T10" fmla="*/ 3 w 30"/>
                      <a:gd name="T11" fmla="*/ 15 h 314"/>
                      <a:gd name="T12" fmla="*/ 2 w 30"/>
                      <a:gd name="T13" fmla="*/ 19 h 314"/>
                      <a:gd name="T14" fmla="*/ 1 w 30"/>
                      <a:gd name="T15" fmla="*/ 20 h 314"/>
                      <a:gd name="T16" fmla="*/ 1 w 30"/>
                      <a:gd name="T17" fmla="*/ 22 h 314"/>
                      <a:gd name="T18" fmla="*/ 1 w 30"/>
                      <a:gd name="T19" fmla="*/ 24 h 314"/>
                      <a:gd name="T20" fmla="*/ 2 w 30"/>
                      <a:gd name="T21" fmla="*/ 26 h 314"/>
                      <a:gd name="T22" fmla="*/ 3 w 30"/>
                      <a:gd name="T23" fmla="*/ 28 h 314"/>
                      <a:gd name="T24" fmla="*/ 4 w 30"/>
                      <a:gd name="T25" fmla="*/ 29 h 314"/>
                      <a:gd name="T26" fmla="*/ 4 w 30"/>
                      <a:gd name="T27" fmla="*/ 30 h 314"/>
                      <a:gd name="T28" fmla="*/ 3 w 30"/>
                      <a:gd name="T29" fmla="*/ 34 h 314"/>
                      <a:gd name="T30" fmla="*/ 2 w 30"/>
                      <a:gd name="T31" fmla="*/ 37 h 314"/>
                      <a:gd name="T32" fmla="*/ 1 w 30"/>
                      <a:gd name="T33" fmla="*/ 39 h 31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0"/>
                      <a:gd name="T52" fmla="*/ 0 h 314"/>
                      <a:gd name="T53" fmla="*/ 30 w 30"/>
                      <a:gd name="T54" fmla="*/ 314 h 31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0" h="314">
                        <a:moveTo>
                          <a:pt x="0" y="0"/>
                        </a:moveTo>
                        <a:lnTo>
                          <a:pt x="9" y="23"/>
                        </a:lnTo>
                        <a:lnTo>
                          <a:pt x="21" y="57"/>
                        </a:lnTo>
                        <a:lnTo>
                          <a:pt x="25" y="84"/>
                        </a:lnTo>
                        <a:lnTo>
                          <a:pt x="28" y="102"/>
                        </a:lnTo>
                        <a:lnTo>
                          <a:pt x="22" y="121"/>
                        </a:lnTo>
                        <a:lnTo>
                          <a:pt x="11" y="145"/>
                        </a:lnTo>
                        <a:lnTo>
                          <a:pt x="5" y="160"/>
                        </a:lnTo>
                        <a:lnTo>
                          <a:pt x="2" y="177"/>
                        </a:lnTo>
                        <a:lnTo>
                          <a:pt x="6" y="192"/>
                        </a:lnTo>
                        <a:lnTo>
                          <a:pt x="16" y="210"/>
                        </a:lnTo>
                        <a:lnTo>
                          <a:pt x="24" y="226"/>
                        </a:lnTo>
                        <a:lnTo>
                          <a:pt x="30" y="237"/>
                        </a:lnTo>
                        <a:lnTo>
                          <a:pt x="25" y="246"/>
                        </a:lnTo>
                        <a:lnTo>
                          <a:pt x="18" y="265"/>
                        </a:lnTo>
                        <a:lnTo>
                          <a:pt x="9" y="289"/>
                        </a:lnTo>
                        <a:lnTo>
                          <a:pt x="2" y="314"/>
                        </a:lnTo>
                      </a:path>
                    </a:pathLst>
                  </a:custGeom>
                  <a:noFill/>
                  <a:ln w="12700">
                    <a:solidFill>
                      <a:srgbClr val="FFE0C0"/>
                    </a:solidFill>
                    <a:round/>
                    <a:headEnd/>
                    <a:tailEnd/>
                  </a:ln>
                </p:spPr>
                <p:txBody>
                  <a:bodyPr/>
                  <a:lstStyle/>
                  <a:p>
                    <a:endParaRPr lang="cs-CZ"/>
                  </a:p>
                </p:txBody>
              </p:sp>
              <p:sp>
                <p:nvSpPr>
                  <p:cNvPr id="1156" name="Freeform 251"/>
                  <p:cNvSpPr>
                    <a:spLocks/>
                  </p:cNvSpPr>
                  <p:nvPr/>
                </p:nvSpPr>
                <p:spPr bwMode="auto">
                  <a:xfrm>
                    <a:off x="5020" y="3493"/>
                    <a:ext cx="24" cy="110"/>
                  </a:xfrm>
                  <a:custGeom>
                    <a:avLst/>
                    <a:gdLst>
                      <a:gd name="T0" fmla="*/ 0 w 49"/>
                      <a:gd name="T1" fmla="*/ 0 h 220"/>
                      <a:gd name="T2" fmla="*/ 2 w 49"/>
                      <a:gd name="T3" fmla="*/ 2 h 220"/>
                      <a:gd name="T4" fmla="*/ 3 w 49"/>
                      <a:gd name="T5" fmla="*/ 3 h 220"/>
                      <a:gd name="T6" fmla="*/ 4 w 49"/>
                      <a:gd name="T7" fmla="*/ 7 h 220"/>
                      <a:gd name="T8" fmla="*/ 5 w 49"/>
                      <a:gd name="T9" fmla="*/ 10 h 220"/>
                      <a:gd name="T10" fmla="*/ 6 w 49"/>
                      <a:gd name="T11" fmla="*/ 14 h 220"/>
                      <a:gd name="T12" fmla="*/ 5 w 49"/>
                      <a:gd name="T13" fmla="*/ 19 h 220"/>
                      <a:gd name="T14" fmla="*/ 5 w 49"/>
                      <a:gd name="T15" fmla="*/ 22 h 220"/>
                      <a:gd name="T16" fmla="*/ 3 w 49"/>
                      <a:gd name="T17" fmla="*/ 25 h 220"/>
                      <a:gd name="T18" fmla="*/ 1 w 49"/>
                      <a:gd name="T19" fmla="*/ 28 h 2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
                      <a:gd name="T31" fmla="*/ 0 h 220"/>
                      <a:gd name="T32" fmla="*/ 49 w 49"/>
                      <a:gd name="T33" fmla="*/ 220 h 2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 h="220">
                        <a:moveTo>
                          <a:pt x="0" y="0"/>
                        </a:moveTo>
                        <a:lnTo>
                          <a:pt x="16" y="16"/>
                        </a:lnTo>
                        <a:lnTo>
                          <a:pt x="27" y="30"/>
                        </a:lnTo>
                        <a:lnTo>
                          <a:pt x="37" y="53"/>
                        </a:lnTo>
                        <a:lnTo>
                          <a:pt x="44" y="80"/>
                        </a:lnTo>
                        <a:lnTo>
                          <a:pt x="49" y="116"/>
                        </a:lnTo>
                        <a:lnTo>
                          <a:pt x="46" y="145"/>
                        </a:lnTo>
                        <a:lnTo>
                          <a:pt x="40" y="174"/>
                        </a:lnTo>
                        <a:lnTo>
                          <a:pt x="28" y="198"/>
                        </a:lnTo>
                        <a:lnTo>
                          <a:pt x="10" y="220"/>
                        </a:lnTo>
                      </a:path>
                    </a:pathLst>
                  </a:custGeom>
                  <a:noFill/>
                  <a:ln w="12700">
                    <a:solidFill>
                      <a:srgbClr val="FFE0C0"/>
                    </a:solidFill>
                    <a:round/>
                    <a:headEnd/>
                    <a:tailEnd/>
                  </a:ln>
                </p:spPr>
                <p:txBody>
                  <a:bodyPr/>
                  <a:lstStyle/>
                  <a:p>
                    <a:endParaRPr lang="cs-CZ"/>
                  </a:p>
                </p:txBody>
              </p:sp>
              <p:sp>
                <p:nvSpPr>
                  <p:cNvPr id="1157" name="Freeform 252"/>
                  <p:cNvSpPr>
                    <a:spLocks/>
                  </p:cNvSpPr>
                  <p:nvPr/>
                </p:nvSpPr>
                <p:spPr bwMode="auto">
                  <a:xfrm>
                    <a:off x="5086" y="3539"/>
                    <a:ext cx="46" cy="31"/>
                  </a:xfrm>
                  <a:custGeom>
                    <a:avLst/>
                    <a:gdLst>
                      <a:gd name="T0" fmla="*/ 0 w 94"/>
                      <a:gd name="T1" fmla="*/ 0 h 61"/>
                      <a:gd name="T2" fmla="*/ 3 w 94"/>
                      <a:gd name="T3" fmla="*/ 1 h 61"/>
                      <a:gd name="T4" fmla="*/ 6 w 94"/>
                      <a:gd name="T5" fmla="*/ 2 h 61"/>
                      <a:gd name="T6" fmla="*/ 8 w 94"/>
                      <a:gd name="T7" fmla="*/ 3 h 61"/>
                      <a:gd name="T8" fmla="*/ 10 w 94"/>
                      <a:gd name="T9" fmla="*/ 6 h 61"/>
                      <a:gd name="T10" fmla="*/ 11 w 94"/>
                      <a:gd name="T11" fmla="*/ 8 h 61"/>
                      <a:gd name="T12" fmla="*/ 0 60000 65536"/>
                      <a:gd name="T13" fmla="*/ 0 60000 65536"/>
                      <a:gd name="T14" fmla="*/ 0 60000 65536"/>
                      <a:gd name="T15" fmla="*/ 0 60000 65536"/>
                      <a:gd name="T16" fmla="*/ 0 60000 65536"/>
                      <a:gd name="T17" fmla="*/ 0 60000 65536"/>
                      <a:gd name="T18" fmla="*/ 0 w 94"/>
                      <a:gd name="T19" fmla="*/ 0 h 61"/>
                      <a:gd name="T20" fmla="*/ 94 w 94"/>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94" h="61">
                        <a:moveTo>
                          <a:pt x="0" y="0"/>
                        </a:moveTo>
                        <a:lnTo>
                          <a:pt x="28" y="6"/>
                        </a:lnTo>
                        <a:lnTo>
                          <a:pt x="49" y="14"/>
                        </a:lnTo>
                        <a:lnTo>
                          <a:pt x="65" y="24"/>
                        </a:lnTo>
                        <a:lnTo>
                          <a:pt x="81" y="45"/>
                        </a:lnTo>
                        <a:lnTo>
                          <a:pt x="94" y="61"/>
                        </a:lnTo>
                      </a:path>
                    </a:pathLst>
                  </a:custGeom>
                  <a:noFill/>
                  <a:ln w="12700">
                    <a:solidFill>
                      <a:srgbClr val="FFE0C0"/>
                    </a:solidFill>
                    <a:round/>
                    <a:headEnd/>
                    <a:tailEnd/>
                  </a:ln>
                </p:spPr>
                <p:txBody>
                  <a:bodyPr/>
                  <a:lstStyle/>
                  <a:p>
                    <a:endParaRPr lang="cs-CZ"/>
                  </a:p>
                </p:txBody>
              </p:sp>
            </p:grpSp>
          </p:grpSp>
        </p:grpSp>
        <p:grpSp>
          <p:nvGrpSpPr>
            <p:cNvPr id="1245" name="Group 253"/>
            <p:cNvGrpSpPr>
              <a:grpSpLocks/>
            </p:cNvGrpSpPr>
            <p:nvPr/>
          </p:nvGrpSpPr>
          <p:grpSpPr bwMode="auto">
            <a:xfrm>
              <a:off x="4639" y="3238"/>
              <a:ext cx="431" cy="887"/>
              <a:chOff x="4639" y="3238"/>
              <a:chExt cx="431" cy="887"/>
            </a:xfrm>
          </p:grpSpPr>
          <p:grpSp>
            <p:nvGrpSpPr>
              <p:cNvPr id="1249" name="Group 254"/>
              <p:cNvGrpSpPr>
                <a:grpSpLocks/>
              </p:cNvGrpSpPr>
              <p:nvPr/>
            </p:nvGrpSpPr>
            <p:grpSpPr bwMode="auto">
              <a:xfrm>
                <a:off x="4639" y="3238"/>
                <a:ext cx="431" cy="252"/>
                <a:chOff x="4639" y="3238"/>
                <a:chExt cx="431" cy="252"/>
              </a:xfrm>
            </p:grpSpPr>
            <p:grpSp>
              <p:nvGrpSpPr>
                <p:cNvPr id="1250" name="Group 255"/>
                <p:cNvGrpSpPr>
                  <a:grpSpLocks/>
                </p:cNvGrpSpPr>
                <p:nvPr/>
              </p:nvGrpSpPr>
              <p:grpSpPr bwMode="auto">
                <a:xfrm>
                  <a:off x="4639" y="3238"/>
                  <a:ext cx="431" cy="252"/>
                  <a:chOff x="4639" y="3238"/>
                  <a:chExt cx="431" cy="252"/>
                </a:xfrm>
              </p:grpSpPr>
              <p:grpSp>
                <p:nvGrpSpPr>
                  <p:cNvPr id="1254" name="Group 256"/>
                  <p:cNvGrpSpPr>
                    <a:grpSpLocks/>
                  </p:cNvGrpSpPr>
                  <p:nvPr/>
                </p:nvGrpSpPr>
                <p:grpSpPr bwMode="auto">
                  <a:xfrm>
                    <a:off x="4639" y="3238"/>
                    <a:ext cx="431" cy="252"/>
                    <a:chOff x="4639" y="3238"/>
                    <a:chExt cx="431" cy="252"/>
                  </a:xfrm>
                </p:grpSpPr>
                <p:sp>
                  <p:nvSpPr>
                    <p:cNvPr id="1148" name="Freeform 257"/>
                    <p:cNvSpPr>
                      <a:spLocks/>
                    </p:cNvSpPr>
                    <p:nvPr/>
                  </p:nvSpPr>
                  <p:spPr bwMode="auto">
                    <a:xfrm>
                      <a:off x="4639" y="3238"/>
                      <a:ext cx="431" cy="252"/>
                    </a:xfrm>
                    <a:custGeom>
                      <a:avLst/>
                      <a:gdLst>
                        <a:gd name="T0" fmla="*/ 33 w 862"/>
                        <a:gd name="T1" fmla="*/ 61 h 505"/>
                        <a:gd name="T2" fmla="*/ 27 w 862"/>
                        <a:gd name="T3" fmla="*/ 63 h 505"/>
                        <a:gd name="T4" fmla="*/ 24 w 862"/>
                        <a:gd name="T5" fmla="*/ 62 h 505"/>
                        <a:gd name="T6" fmla="*/ 22 w 862"/>
                        <a:gd name="T7" fmla="*/ 59 h 505"/>
                        <a:gd name="T8" fmla="*/ 22 w 862"/>
                        <a:gd name="T9" fmla="*/ 56 h 505"/>
                        <a:gd name="T10" fmla="*/ 25 w 862"/>
                        <a:gd name="T11" fmla="*/ 52 h 505"/>
                        <a:gd name="T12" fmla="*/ 31 w 862"/>
                        <a:gd name="T13" fmla="*/ 50 h 505"/>
                        <a:gd name="T14" fmla="*/ 37 w 862"/>
                        <a:gd name="T15" fmla="*/ 48 h 505"/>
                        <a:gd name="T16" fmla="*/ 33 w 862"/>
                        <a:gd name="T17" fmla="*/ 44 h 505"/>
                        <a:gd name="T18" fmla="*/ 37 w 862"/>
                        <a:gd name="T19" fmla="*/ 38 h 505"/>
                        <a:gd name="T20" fmla="*/ 38 w 862"/>
                        <a:gd name="T21" fmla="*/ 32 h 505"/>
                        <a:gd name="T22" fmla="*/ 33 w 862"/>
                        <a:gd name="T23" fmla="*/ 31 h 505"/>
                        <a:gd name="T24" fmla="*/ 23 w 862"/>
                        <a:gd name="T25" fmla="*/ 30 h 505"/>
                        <a:gd name="T26" fmla="*/ 2 w 862"/>
                        <a:gd name="T27" fmla="*/ 28 h 505"/>
                        <a:gd name="T28" fmla="*/ 0 w 862"/>
                        <a:gd name="T29" fmla="*/ 23 h 505"/>
                        <a:gd name="T30" fmla="*/ 2 w 862"/>
                        <a:gd name="T31" fmla="*/ 19 h 505"/>
                        <a:gd name="T32" fmla="*/ 3 w 862"/>
                        <a:gd name="T33" fmla="*/ 15 h 505"/>
                        <a:gd name="T34" fmla="*/ 10 w 862"/>
                        <a:gd name="T35" fmla="*/ 11 h 505"/>
                        <a:gd name="T36" fmla="*/ 17 w 862"/>
                        <a:gd name="T37" fmla="*/ 8 h 505"/>
                        <a:gd name="T38" fmla="*/ 27 w 862"/>
                        <a:gd name="T39" fmla="*/ 5 h 505"/>
                        <a:gd name="T40" fmla="*/ 38 w 862"/>
                        <a:gd name="T41" fmla="*/ 2 h 505"/>
                        <a:gd name="T42" fmla="*/ 47 w 862"/>
                        <a:gd name="T43" fmla="*/ 0 h 505"/>
                        <a:gd name="T44" fmla="*/ 58 w 862"/>
                        <a:gd name="T45" fmla="*/ 0 h 505"/>
                        <a:gd name="T46" fmla="*/ 66 w 862"/>
                        <a:gd name="T47" fmla="*/ 3 h 505"/>
                        <a:gd name="T48" fmla="*/ 70 w 862"/>
                        <a:gd name="T49" fmla="*/ 7 h 505"/>
                        <a:gd name="T50" fmla="*/ 81 w 862"/>
                        <a:gd name="T51" fmla="*/ 7 h 505"/>
                        <a:gd name="T52" fmla="*/ 91 w 862"/>
                        <a:gd name="T53" fmla="*/ 11 h 505"/>
                        <a:gd name="T54" fmla="*/ 99 w 862"/>
                        <a:gd name="T55" fmla="*/ 17 h 505"/>
                        <a:gd name="T56" fmla="*/ 105 w 862"/>
                        <a:gd name="T57" fmla="*/ 24 h 505"/>
                        <a:gd name="T58" fmla="*/ 108 w 862"/>
                        <a:gd name="T59" fmla="*/ 30 h 505"/>
                        <a:gd name="T60" fmla="*/ 100 w 862"/>
                        <a:gd name="T61" fmla="*/ 33 h 505"/>
                        <a:gd name="T62" fmla="*/ 88 w 862"/>
                        <a:gd name="T63" fmla="*/ 29 h 505"/>
                        <a:gd name="T64" fmla="*/ 79 w 862"/>
                        <a:gd name="T65" fmla="*/ 34 h 505"/>
                        <a:gd name="T66" fmla="*/ 71 w 862"/>
                        <a:gd name="T67" fmla="*/ 43 h 505"/>
                        <a:gd name="T68" fmla="*/ 36 w 862"/>
                        <a:gd name="T69" fmla="*/ 60 h 50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862"/>
                        <a:gd name="T106" fmla="*/ 0 h 505"/>
                        <a:gd name="T107" fmla="*/ 862 w 862"/>
                        <a:gd name="T108" fmla="*/ 505 h 50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862" h="505">
                          <a:moveTo>
                            <a:pt x="284" y="485"/>
                          </a:moveTo>
                          <a:lnTo>
                            <a:pt x="263" y="494"/>
                          </a:lnTo>
                          <a:lnTo>
                            <a:pt x="246" y="500"/>
                          </a:lnTo>
                          <a:lnTo>
                            <a:pt x="221" y="505"/>
                          </a:lnTo>
                          <a:lnTo>
                            <a:pt x="202" y="504"/>
                          </a:lnTo>
                          <a:lnTo>
                            <a:pt x="187" y="499"/>
                          </a:lnTo>
                          <a:lnTo>
                            <a:pt x="176" y="490"/>
                          </a:lnTo>
                          <a:lnTo>
                            <a:pt x="170" y="477"/>
                          </a:lnTo>
                          <a:lnTo>
                            <a:pt x="169" y="462"/>
                          </a:lnTo>
                          <a:lnTo>
                            <a:pt x="173" y="448"/>
                          </a:lnTo>
                          <a:lnTo>
                            <a:pt x="183" y="434"/>
                          </a:lnTo>
                          <a:lnTo>
                            <a:pt x="199" y="420"/>
                          </a:lnTo>
                          <a:lnTo>
                            <a:pt x="222" y="407"/>
                          </a:lnTo>
                          <a:lnTo>
                            <a:pt x="248" y="400"/>
                          </a:lnTo>
                          <a:lnTo>
                            <a:pt x="271" y="393"/>
                          </a:lnTo>
                          <a:lnTo>
                            <a:pt x="294" y="384"/>
                          </a:lnTo>
                          <a:lnTo>
                            <a:pt x="242" y="372"/>
                          </a:lnTo>
                          <a:lnTo>
                            <a:pt x="257" y="355"/>
                          </a:lnTo>
                          <a:lnTo>
                            <a:pt x="277" y="330"/>
                          </a:lnTo>
                          <a:lnTo>
                            <a:pt x="293" y="306"/>
                          </a:lnTo>
                          <a:lnTo>
                            <a:pt x="299" y="284"/>
                          </a:lnTo>
                          <a:lnTo>
                            <a:pt x="300" y="262"/>
                          </a:lnTo>
                          <a:lnTo>
                            <a:pt x="285" y="256"/>
                          </a:lnTo>
                          <a:lnTo>
                            <a:pt x="263" y="251"/>
                          </a:lnTo>
                          <a:lnTo>
                            <a:pt x="230" y="244"/>
                          </a:lnTo>
                          <a:lnTo>
                            <a:pt x="182" y="245"/>
                          </a:lnTo>
                          <a:lnTo>
                            <a:pt x="27" y="247"/>
                          </a:lnTo>
                          <a:lnTo>
                            <a:pt x="12" y="224"/>
                          </a:lnTo>
                          <a:lnTo>
                            <a:pt x="3" y="205"/>
                          </a:lnTo>
                          <a:lnTo>
                            <a:pt x="0" y="186"/>
                          </a:lnTo>
                          <a:lnTo>
                            <a:pt x="3" y="168"/>
                          </a:lnTo>
                          <a:lnTo>
                            <a:pt x="9" y="152"/>
                          </a:lnTo>
                          <a:lnTo>
                            <a:pt x="19" y="136"/>
                          </a:lnTo>
                          <a:lnTo>
                            <a:pt x="31" y="123"/>
                          </a:lnTo>
                          <a:lnTo>
                            <a:pt x="49" y="107"/>
                          </a:lnTo>
                          <a:lnTo>
                            <a:pt x="73" y="91"/>
                          </a:lnTo>
                          <a:lnTo>
                            <a:pt x="96" y="79"/>
                          </a:lnTo>
                          <a:lnTo>
                            <a:pt x="129" y="66"/>
                          </a:lnTo>
                          <a:lnTo>
                            <a:pt x="172" y="53"/>
                          </a:lnTo>
                          <a:lnTo>
                            <a:pt x="216" y="41"/>
                          </a:lnTo>
                          <a:lnTo>
                            <a:pt x="258" y="27"/>
                          </a:lnTo>
                          <a:lnTo>
                            <a:pt x="299" y="16"/>
                          </a:lnTo>
                          <a:lnTo>
                            <a:pt x="335" y="9"/>
                          </a:lnTo>
                          <a:lnTo>
                            <a:pt x="371" y="6"/>
                          </a:lnTo>
                          <a:lnTo>
                            <a:pt x="417" y="0"/>
                          </a:lnTo>
                          <a:lnTo>
                            <a:pt x="467" y="4"/>
                          </a:lnTo>
                          <a:lnTo>
                            <a:pt x="495" y="12"/>
                          </a:lnTo>
                          <a:lnTo>
                            <a:pt x="523" y="26"/>
                          </a:lnTo>
                          <a:lnTo>
                            <a:pt x="542" y="43"/>
                          </a:lnTo>
                          <a:lnTo>
                            <a:pt x="560" y="60"/>
                          </a:lnTo>
                          <a:lnTo>
                            <a:pt x="598" y="58"/>
                          </a:lnTo>
                          <a:lnTo>
                            <a:pt x="642" y="61"/>
                          </a:lnTo>
                          <a:lnTo>
                            <a:pt x="690" y="70"/>
                          </a:lnTo>
                          <a:lnTo>
                            <a:pt x="728" y="92"/>
                          </a:lnTo>
                          <a:lnTo>
                            <a:pt x="757" y="113"/>
                          </a:lnTo>
                          <a:lnTo>
                            <a:pt x="785" y="136"/>
                          </a:lnTo>
                          <a:lnTo>
                            <a:pt x="815" y="165"/>
                          </a:lnTo>
                          <a:lnTo>
                            <a:pt x="838" y="196"/>
                          </a:lnTo>
                          <a:lnTo>
                            <a:pt x="853" y="222"/>
                          </a:lnTo>
                          <a:lnTo>
                            <a:pt x="862" y="247"/>
                          </a:lnTo>
                          <a:lnTo>
                            <a:pt x="838" y="290"/>
                          </a:lnTo>
                          <a:lnTo>
                            <a:pt x="796" y="269"/>
                          </a:lnTo>
                          <a:lnTo>
                            <a:pt x="723" y="235"/>
                          </a:lnTo>
                          <a:lnTo>
                            <a:pt x="698" y="238"/>
                          </a:lnTo>
                          <a:lnTo>
                            <a:pt x="664" y="248"/>
                          </a:lnTo>
                          <a:lnTo>
                            <a:pt x="628" y="275"/>
                          </a:lnTo>
                          <a:lnTo>
                            <a:pt x="591" y="309"/>
                          </a:lnTo>
                          <a:lnTo>
                            <a:pt x="566" y="347"/>
                          </a:lnTo>
                          <a:lnTo>
                            <a:pt x="525" y="405"/>
                          </a:lnTo>
                          <a:lnTo>
                            <a:pt x="284" y="485"/>
                          </a:lnTo>
                          <a:close/>
                        </a:path>
                      </a:pathLst>
                    </a:custGeom>
                    <a:solidFill>
                      <a:srgbClr val="E0E0E0"/>
                    </a:solidFill>
                    <a:ln w="9525">
                      <a:noFill/>
                      <a:round/>
                      <a:headEnd/>
                      <a:tailEnd/>
                    </a:ln>
                  </p:spPr>
                  <p:txBody>
                    <a:bodyPr/>
                    <a:lstStyle/>
                    <a:p>
                      <a:endParaRPr lang="cs-CZ"/>
                    </a:p>
                  </p:txBody>
                </p:sp>
                <p:sp>
                  <p:nvSpPr>
                    <p:cNvPr id="1149" name="Freeform 258"/>
                    <p:cNvSpPr>
                      <a:spLocks/>
                    </p:cNvSpPr>
                    <p:nvPr/>
                  </p:nvSpPr>
                  <p:spPr bwMode="auto">
                    <a:xfrm>
                      <a:off x="4708" y="3282"/>
                      <a:ext cx="279" cy="122"/>
                    </a:xfrm>
                    <a:custGeom>
                      <a:avLst/>
                      <a:gdLst>
                        <a:gd name="T0" fmla="*/ 0 w 558"/>
                        <a:gd name="T1" fmla="*/ 15 h 244"/>
                        <a:gd name="T2" fmla="*/ 1 w 558"/>
                        <a:gd name="T3" fmla="*/ 12 h 244"/>
                        <a:gd name="T4" fmla="*/ 3 w 558"/>
                        <a:gd name="T5" fmla="*/ 10 h 244"/>
                        <a:gd name="T6" fmla="*/ 6 w 558"/>
                        <a:gd name="T7" fmla="*/ 7 h 244"/>
                        <a:gd name="T8" fmla="*/ 9 w 558"/>
                        <a:gd name="T9" fmla="*/ 5 h 244"/>
                        <a:gd name="T10" fmla="*/ 12 w 558"/>
                        <a:gd name="T11" fmla="*/ 4 h 244"/>
                        <a:gd name="T12" fmla="*/ 17 w 558"/>
                        <a:gd name="T13" fmla="*/ 2 h 244"/>
                        <a:gd name="T14" fmla="*/ 21 w 558"/>
                        <a:gd name="T15" fmla="*/ 1 h 244"/>
                        <a:gd name="T16" fmla="*/ 26 w 558"/>
                        <a:gd name="T17" fmla="*/ 1 h 244"/>
                        <a:gd name="T18" fmla="*/ 35 w 558"/>
                        <a:gd name="T19" fmla="*/ 0 h 244"/>
                        <a:gd name="T20" fmla="*/ 44 w 558"/>
                        <a:gd name="T21" fmla="*/ 1 h 244"/>
                        <a:gd name="T22" fmla="*/ 50 w 558"/>
                        <a:gd name="T23" fmla="*/ 1 h 244"/>
                        <a:gd name="T24" fmla="*/ 54 w 558"/>
                        <a:gd name="T25" fmla="*/ 3 h 244"/>
                        <a:gd name="T26" fmla="*/ 58 w 558"/>
                        <a:gd name="T27" fmla="*/ 5 h 244"/>
                        <a:gd name="T28" fmla="*/ 62 w 558"/>
                        <a:gd name="T29" fmla="*/ 6 h 244"/>
                        <a:gd name="T30" fmla="*/ 67 w 558"/>
                        <a:gd name="T31" fmla="*/ 8 h 244"/>
                        <a:gd name="T32" fmla="*/ 70 w 558"/>
                        <a:gd name="T33" fmla="*/ 10 h 244"/>
                        <a:gd name="T34" fmla="*/ 70 w 558"/>
                        <a:gd name="T35" fmla="*/ 11 h 244"/>
                        <a:gd name="T36" fmla="*/ 68 w 558"/>
                        <a:gd name="T37" fmla="*/ 13 h 244"/>
                        <a:gd name="T38" fmla="*/ 67 w 558"/>
                        <a:gd name="T39" fmla="*/ 14 h 244"/>
                        <a:gd name="T40" fmla="*/ 41 w 558"/>
                        <a:gd name="T41" fmla="*/ 31 h 244"/>
                        <a:gd name="T42" fmla="*/ 21 w 558"/>
                        <a:gd name="T43" fmla="*/ 30 h 244"/>
                        <a:gd name="T44" fmla="*/ 20 w 558"/>
                        <a:gd name="T45" fmla="*/ 23 h 244"/>
                        <a:gd name="T46" fmla="*/ 19 w 558"/>
                        <a:gd name="T47" fmla="*/ 21 h 244"/>
                        <a:gd name="T48" fmla="*/ 17 w 558"/>
                        <a:gd name="T49" fmla="*/ 20 h 244"/>
                        <a:gd name="T50" fmla="*/ 13 w 558"/>
                        <a:gd name="T51" fmla="*/ 19 h 244"/>
                        <a:gd name="T52" fmla="*/ 9 w 558"/>
                        <a:gd name="T53" fmla="*/ 18 h 244"/>
                        <a:gd name="T54" fmla="*/ 3 w 558"/>
                        <a:gd name="T55" fmla="*/ 17 h 244"/>
                        <a:gd name="T56" fmla="*/ 0 w 558"/>
                        <a:gd name="T57" fmla="*/ 15 h 24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58"/>
                        <a:gd name="T88" fmla="*/ 0 h 244"/>
                        <a:gd name="T89" fmla="*/ 558 w 558"/>
                        <a:gd name="T90" fmla="*/ 244 h 24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58" h="244">
                          <a:moveTo>
                            <a:pt x="0" y="124"/>
                          </a:moveTo>
                          <a:lnTo>
                            <a:pt x="13" y="94"/>
                          </a:lnTo>
                          <a:lnTo>
                            <a:pt x="28" y="73"/>
                          </a:lnTo>
                          <a:lnTo>
                            <a:pt x="49" y="54"/>
                          </a:lnTo>
                          <a:lnTo>
                            <a:pt x="72" y="40"/>
                          </a:lnTo>
                          <a:lnTo>
                            <a:pt x="99" y="28"/>
                          </a:lnTo>
                          <a:lnTo>
                            <a:pt x="131" y="14"/>
                          </a:lnTo>
                          <a:lnTo>
                            <a:pt x="168" y="5"/>
                          </a:lnTo>
                          <a:lnTo>
                            <a:pt x="215" y="2"/>
                          </a:lnTo>
                          <a:lnTo>
                            <a:pt x="278" y="0"/>
                          </a:lnTo>
                          <a:lnTo>
                            <a:pt x="359" y="2"/>
                          </a:lnTo>
                          <a:lnTo>
                            <a:pt x="405" y="8"/>
                          </a:lnTo>
                          <a:lnTo>
                            <a:pt x="434" y="19"/>
                          </a:lnTo>
                          <a:lnTo>
                            <a:pt x="466" y="33"/>
                          </a:lnTo>
                          <a:lnTo>
                            <a:pt x="501" y="48"/>
                          </a:lnTo>
                          <a:lnTo>
                            <a:pt x="531" y="61"/>
                          </a:lnTo>
                          <a:lnTo>
                            <a:pt x="558" y="75"/>
                          </a:lnTo>
                          <a:lnTo>
                            <a:pt x="554" y="85"/>
                          </a:lnTo>
                          <a:lnTo>
                            <a:pt x="544" y="97"/>
                          </a:lnTo>
                          <a:lnTo>
                            <a:pt x="532" y="107"/>
                          </a:lnTo>
                          <a:lnTo>
                            <a:pt x="334" y="244"/>
                          </a:lnTo>
                          <a:lnTo>
                            <a:pt x="168" y="238"/>
                          </a:lnTo>
                          <a:lnTo>
                            <a:pt x="165" y="180"/>
                          </a:lnTo>
                          <a:lnTo>
                            <a:pt x="153" y="168"/>
                          </a:lnTo>
                          <a:lnTo>
                            <a:pt x="134" y="156"/>
                          </a:lnTo>
                          <a:lnTo>
                            <a:pt x="110" y="147"/>
                          </a:lnTo>
                          <a:lnTo>
                            <a:pt x="75" y="140"/>
                          </a:lnTo>
                          <a:lnTo>
                            <a:pt x="28" y="131"/>
                          </a:lnTo>
                          <a:lnTo>
                            <a:pt x="0" y="124"/>
                          </a:lnTo>
                          <a:close/>
                        </a:path>
                      </a:pathLst>
                    </a:custGeom>
                    <a:solidFill>
                      <a:srgbClr val="8080FF"/>
                    </a:solidFill>
                    <a:ln w="9525">
                      <a:noFill/>
                      <a:round/>
                      <a:headEnd/>
                      <a:tailEnd/>
                    </a:ln>
                  </p:spPr>
                  <p:txBody>
                    <a:bodyPr/>
                    <a:lstStyle/>
                    <a:p>
                      <a:endParaRPr lang="cs-CZ"/>
                    </a:p>
                  </p:txBody>
                </p:sp>
              </p:grpSp>
              <p:sp>
                <p:nvSpPr>
                  <p:cNvPr id="1147" name="Oval 259"/>
                  <p:cNvSpPr>
                    <a:spLocks noChangeArrowheads="1"/>
                  </p:cNvSpPr>
                  <p:nvPr/>
                </p:nvSpPr>
                <p:spPr bwMode="auto">
                  <a:xfrm>
                    <a:off x="4798" y="3330"/>
                    <a:ext cx="42" cy="25"/>
                  </a:xfrm>
                  <a:prstGeom prst="ellipse">
                    <a:avLst/>
                  </a:prstGeom>
                  <a:solidFill>
                    <a:srgbClr val="E0E0E0"/>
                  </a:solidFill>
                  <a:ln w="9525">
                    <a:noFill/>
                    <a:round/>
                    <a:headEnd/>
                    <a:tailEnd/>
                  </a:ln>
                </p:spPr>
                <p:txBody>
                  <a:bodyPr/>
                  <a:lstStyle/>
                  <a:p>
                    <a:endParaRPr lang="cs-CZ"/>
                  </a:p>
                </p:txBody>
              </p:sp>
            </p:grpSp>
            <p:grpSp>
              <p:nvGrpSpPr>
                <p:cNvPr id="1255" name="Group 260"/>
                <p:cNvGrpSpPr>
                  <a:grpSpLocks/>
                </p:cNvGrpSpPr>
                <p:nvPr/>
              </p:nvGrpSpPr>
              <p:grpSpPr bwMode="auto">
                <a:xfrm>
                  <a:off x="4657" y="3242"/>
                  <a:ext cx="395" cy="101"/>
                  <a:chOff x="4657" y="3242"/>
                  <a:chExt cx="395" cy="101"/>
                </a:xfrm>
              </p:grpSpPr>
              <p:sp>
                <p:nvSpPr>
                  <p:cNvPr id="1135" name="Line 261"/>
                  <p:cNvSpPr>
                    <a:spLocks noChangeShapeType="1"/>
                  </p:cNvSpPr>
                  <p:nvPr/>
                </p:nvSpPr>
                <p:spPr bwMode="auto">
                  <a:xfrm>
                    <a:off x="4657" y="3329"/>
                    <a:ext cx="52" cy="14"/>
                  </a:xfrm>
                  <a:prstGeom prst="line">
                    <a:avLst/>
                  </a:prstGeom>
                  <a:noFill/>
                  <a:ln w="6350">
                    <a:solidFill>
                      <a:srgbClr val="C06000"/>
                    </a:solidFill>
                    <a:round/>
                    <a:headEnd/>
                    <a:tailEnd/>
                  </a:ln>
                </p:spPr>
                <p:txBody>
                  <a:bodyPr/>
                  <a:lstStyle/>
                  <a:p>
                    <a:endParaRPr lang="cs-CZ"/>
                  </a:p>
                </p:txBody>
              </p:sp>
              <p:sp>
                <p:nvSpPr>
                  <p:cNvPr id="1136" name="Line 262"/>
                  <p:cNvSpPr>
                    <a:spLocks noChangeShapeType="1"/>
                  </p:cNvSpPr>
                  <p:nvPr/>
                </p:nvSpPr>
                <p:spPr bwMode="auto">
                  <a:xfrm>
                    <a:off x="4677" y="3294"/>
                    <a:ext cx="44" cy="25"/>
                  </a:xfrm>
                  <a:prstGeom prst="line">
                    <a:avLst/>
                  </a:prstGeom>
                  <a:noFill/>
                  <a:ln w="6350">
                    <a:solidFill>
                      <a:srgbClr val="C06000"/>
                    </a:solidFill>
                    <a:round/>
                    <a:headEnd/>
                    <a:tailEnd/>
                  </a:ln>
                </p:spPr>
                <p:txBody>
                  <a:bodyPr/>
                  <a:lstStyle/>
                  <a:p>
                    <a:endParaRPr lang="cs-CZ"/>
                  </a:p>
                </p:txBody>
              </p:sp>
              <p:sp>
                <p:nvSpPr>
                  <p:cNvPr id="1137" name="Line 263"/>
                  <p:cNvSpPr>
                    <a:spLocks noChangeShapeType="1"/>
                  </p:cNvSpPr>
                  <p:nvPr/>
                </p:nvSpPr>
                <p:spPr bwMode="auto">
                  <a:xfrm>
                    <a:off x="4718" y="3269"/>
                    <a:ext cx="22" cy="36"/>
                  </a:xfrm>
                  <a:prstGeom prst="line">
                    <a:avLst/>
                  </a:prstGeom>
                  <a:noFill/>
                  <a:ln w="6350">
                    <a:solidFill>
                      <a:srgbClr val="C06000"/>
                    </a:solidFill>
                    <a:round/>
                    <a:headEnd/>
                    <a:tailEnd/>
                  </a:ln>
                </p:spPr>
                <p:txBody>
                  <a:bodyPr/>
                  <a:lstStyle/>
                  <a:p>
                    <a:endParaRPr lang="cs-CZ"/>
                  </a:p>
                </p:txBody>
              </p:sp>
              <p:sp>
                <p:nvSpPr>
                  <p:cNvPr id="1138" name="Line 264"/>
                  <p:cNvSpPr>
                    <a:spLocks noChangeShapeType="1"/>
                  </p:cNvSpPr>
                  <p:nvPr/>
                </p:nvSpPr>
                <p:spPr bwMode="auto">
                  <a:xfrm>
                    <a:off x="4765" y="3256"/>
                    <a:ext cx="19" cy="33"/>
                  </a:xfrm>
                  <a:prstGeom prst="line">
                    <a:avLst/>
                  </a:prstGeom>
                  <a:noFill/>
                  <a:ln w="6350">
                    <a:solidFill>
                      <a:srgbClr val="C06000"/>
                    </a:solidFill>
                    <a:round/>
                    <a:headEnd/>
                    <a:tailEnd/>
                  </a:ln>
                </p:spPr>
                <p:txBody>
                  <a:bodyPr/>
                  <a:lstStyle/>
                  <a:p>
                    <a:endParaRPr lang="cs-CZ"/>
                  </a:p>
                </p:txBody>
              </p:sp>
              <p:sp>
                <p:nvSpPr>
                  <p:cNvPr id="1139" name="Line 265"/>
                  <p:cNvSpPr>
                    <a:spLocks noChangeShapeType="1"/>
                  </p:cNvSpPr>
                  <p:nvPr/>
                </p:nvSpPr>
                <p:spPr bwMode="auto">
                  <a:xfrm>
                    <a:off x="4816" y="3243"/>
                    <a:ext cx="1" cy="40"/>
                  </a:xfrm>
                  <a:prstGeom prst="line">
                    <a:avLst/>
                  </a:prstGeom>
                  <a:noFill/>
                  <a:ln w="6350">
                    <a:solidFill>
                      <a:srgbClr val="C06000"/>
                    </a:solidFill>
                    <a:round/>
                    <a:headEnd/>
                    <a:tailEnd/>
                  </a:ln>
                </p:spPr>
                <p:txBody>
                  <a:bodyPr/>
                  <a:lstStyle/>
                  <a:p>
                    <a:endParaRPr lang="cs-CZ"/>
                  </a:p>
                </p:txBody>
              </p:sp>
              <p:sp>
                <p:nvSpPr>
                  <p:cNvPr id="1140" name="Line 266"/>
                  <p:cNvSpPr>
                    <a:spLocks noChangeShapeType="1"/>
                  </p:cNvSpPr>
                  <p:nvPr/>
                </p:nvSpPr>
                <p:spPr bwMode="auto">
                  <a:xfrm flipH="1">
                    <a:off x="4850" y="3242"/>
                    <a:ext cx="12" cy="44"/>
                  </a:xfrm>
                  <a:prstGeom prst="line">
                    <a:avLst/>
                  </a:prstGeom>
                  <a:noFill/>
                  <a:ln w="6350">
                    <a:solidFill>
                      <a:srgbClr val="C06000"/>
                    </a:solidFill>
                    <a:round/>
                    <a:headEnd/>
                    <a:tailEnd/>
                  </a:ln>
                </p:spPr>
                <p:txBody>
                  <a:bodyPr/>
                  <a:lstStyle/>
                  <a:p>
                    <a:endParaRPr lang="cs-CZ"/>
                  </a:p>
                </p:txBody>
              </p:sp>
              <p:sp>
                <p:nvSpPr>
                  <p:cNvPr id="1141" name="Line 267"/>
                  <p:cNvSpPr>
                    <a:spLocks noChangeShapeType="1"/>
                  </p:cNvSpPr>
                  <p:nvPr/>
                </p:nvSpPr>
                <p:spPr bwMode="auto">
                  <a:xfrm flipH="1">
                    <a:off x="4887" y="3255"/>
                    <a:ext cx="14" cy="24"/>
                  </a:xfrm>
                  <a:prstGeom prst="line">
                    <a:avLst/>
                  </a:prstGeom>
                  <a:noFill/>
                  <a:ln w="6350">
                    <a:solidFill>
                      <a:srgbClr val="C06000"/>
                    </a:solidFill>
                    <a:round/>
                    <a:headEnd/>
                    <a:tailEnd/>
                  </a:ln>
                </p:spPr>
                <p:txBody>
                  <a:bodyPr/>
                  <a:lstStyle/>
                  <a:p>
                    <a:endParaRPr lang="cs-CZ"/>
                  </a:p>
                </p:txBody>
              </p:sp>
              <p:sp>
                <p:nvSpPr>
                  <p:cNvPr id="1142" name="Line 268"/>
                  <p:cNvSpPr>
                    <a:spLocks noChangeShapeType="1"/>
                  </p:cNvSpPr>
                  <p:nvPr/>
                </p:nvSpPr>
                <p:spPr bwMode="auto">
                  <a:xfrm flipH="1">
                    <a:off x="4922" y="3269"/>
                    <a:ext cx="14" cy="16"/>
                  </a:xfrm>
                  <a:prstGeom prst="line">
                    <a:avLst/>
                  </a:prstGeom>
                  <a:noFill/>
                  <a:ln w="6350">
                    <a:solidFill>
                      <a:srgbClr val="C06000"/>
                    </a:solidFill>
                    <a:round/>
                    <a:headEnd/>
                    <a:tailEnd/>
                  </a:ln>
                </p:spPr>
                <p:txBody>
                  <a:bodyPr/>
                  <a:lstStyle/>
                  <a:p>
                    <a:endParaRPr lang="cs-CZ"/>
                  </a:p>
                </p:txBody>
              </p:sp>
              <p:sp>
                <p:nvSpPr>
                  <p:cNvPr id="1143" name="Line 269"/>
                  <p:cNvSpPr>
                    <a:spLocks noChangeShapeType="1"/>
                  </p:cNvSpPr>
                  <p:nvPr/>
                </p:nvSpPr>
                <p:spPr bwMode="auto">
                  <a:xfrm flipH="1">
                    <a:off x="4954" y="3276"/>
                    <a:ext cx="27" cy="25"/>
                  </a:xfrm>
                  <a:prstGeom prst="line">
                    <a:avLst/>
                  </a:prstGeom>
                  <a:noFill/>
                  <a:ln w="6350">
                    <a:solidFill>
                      <a:srgbClr val="C06000"/>
                    </a:solidFill>
                    <a:round/>
                    <a:headEnd/>
                    <a:tailEnd/>
                  </a:ln>
                </p:spPr>
                <p:txBody>
                  <a:bodyPr/>
                  <a:lstStyle/>
                  <a:p>
                    <a:endParaRPr lang="cs-CZ"/>
                  </a:p>
                </p:txBody>
              </p:sp>
              <p:sp>
                <p:nvSpPr>
                  <p:cNvPr id="1144" name="Line 270"/>
                  <p:cNvSpPr>
                    <a:spLocks noChangeShapeType="1"/>
                  </p:cNvSpPr>
                  <p:nvPr/>
                </p:nvSpPr>
                <p:spPr bwMode="auto">
                  <a:xfrm flipH="1">
                    <a:off x="4991" y="3297"/>
                    <a:ext cx="27" cy="20"/>
                  </a:xfrm>
                  <a:prstGeom prst="line">
                    <a:avLst/>
                  </a:prstGeom>
                  <a:noFill/>
                  <a:ln w="6350">
                    <a:solidFill>
                      <a:srgbClr val="C06000"/>
                    </a:solidFill>
                    <a:round/>
                    <a:headEnd/>
                    <a:tailEnd/>
                  </a:ln>
                </p:spPr>
                <p:txBody>
                  <a:bodyPr/>
                  <a:lstStyle/>
                  <a:p>
                    <a:endParaRPr lang="cs-CZ"/>
                  </a:p>
                </p:txBody>
              </p:sp>
              <p:sp>
                <p:nvSpPr>
                  <p:cNvPr id="1145" name="Line 271"/>
                  <p:cNvSpPr>
                    <a:spLocks noChangeShapeType="1"/>
                  </p:cNvSpPr>
                  <p:nvPr/>
                </p:nvSpPr>
                <p:spPr bwMode="auto">
                  <a:xfrm flipH="1">
                    <a:off x="4995" y="3325"/>
                    <a:ext cx="57" cy="9"/>
                  </a:xfrm>
                  <a:prstGeom prst="line">
                    <a:avLst/>
                  </a:prstGeom>
                  <a:noFill/>
                  <a:ln w="6350">
                    <a:solidFill>
                      <a:srgbClr val="C06000"/>
                    </a:solidFill>
                    <a:round/>
                    <a:headEnd/>
                    <a:tailEnd/>
                  </a:ln>
                </p:spPr>
                <p:txBody>
                  <a:bodyPr/>
                  <a:lstStyle/>
                  <a:p>
                    <a:endParaRPr lang="cs-CZ"/>
                  </a:p>
                </p:txBody>
              </p:sp>
            </p:grpSp>
          </p:grpSp>
          <p:grpSp>
            <p:nvGrpSpPr>
              <p:cNvPr id="1256" name="Group 272"/>
              <p:cNvGrpSpPr>
                <a:grpSpLocks/>
              </p:cNvGrpSpPr>
              <p:nvPr/>
            </p:nvGrpSpPr>
            <p:grpSpPr bwMode="auto">
              <a:xfrm>
                <a:off x="4729" y="3329"/>
                <a:ext cx="287" cy="796"/>
                <a:chOff x="4729" y="3329"/>
                <a:chExt cx="287" cy="796"/>
              </a:xfrm>
            </p:grpSpPr>
            <p:grpSp>
              <p:nvGrpSpPr>
                <p:cNvPr id="1257" name="Group 273"/>
                <p:cNvGrpSpPr>
                  <a:grpSpLocks/>
                </p:cNvGrpSpPr>
                <p:nvPr/>
              </p:nvGrpSpPr>
              <p:grpSpPr bwMode="auto">
                <a:xfrm>
                  <a:off x="4729" y="3329"/>
                  <a:ext cx="287" cy="796"/>
                  <a:chOff x="4729" y="3329"/>
                  <a:chExt cx="287" cy="796"/>
                </a:xfrm>
              </p:grpSpPr>
              <p:grpSp>
                <p:nvGrpSpPr>
                  <p:cNvPr id="1261" name="Group 274"/>
                  <p:cNvGrpSpPr>
                    <a:grpSpLocks/>
                  </p:cNvGrpSpPr>
                  <p:nvPr/>
                </p:nvGrpSpPr>
                <p:grpSpPr bwMode="auto">
                  <a:xfrm>
                    <a:off x="4729" y="3329"/>
                    <a:ext cx="287" cy="796"/>
                    <a:chOff x="4729" y="3329"/>
                    <a:chExt cx="287" cy="796"/>
                  </a:xfrm>
                </p:grpSpPr>
                <p:grpSp>
                  <p:nvGrpSpPr>
                    <p:cNvPr id="1266" name="Group 275"/>
                    <p:cNvGrpSpPr>
                      <a:grpSpLocks/>
                    </p:cNvGrpSpPr>
                    <p:nvPr/>
                  </p:nvGrpSpPr>
                  <p:grpSpPr bwMode="auto">
                    <a:xfrm>
                      <a:off x="4729" y="3394"/>
                      <a:ext cx="287" cy="731"/>
                      <a:chOff x="4729" y="3394"/>
                      <a:chExt cx="287" cy="731"/>
                    </a:xfrm>
                  </p:grpSpPr>
                  <p:sp>
                    <p:nvSpPr>
                      <p:cNvPr id="1131" name="Freeform 276"/>
                      <p:cNvSpPr>
                        <a:spLocks/>
                      </p:cNvSpPr>
                      <p:nvPr/>
                    </p:nvSpPr>
                    <p:spPr bwMode="auto">
                      <a:xfrm>
                        <a:off x="4731" y="3394"/>
                        <a:ext cx="285" cy="731"/>
                      </a:xfrm>
                      <a:custGeom>
                        <a:avLst/>
                        <a:gdLst>
                          <a:gd name="T0" fmla="*/ 29 w 569"/>
                          <a:gd name="T1" fmla="*/ 1 h 1462"/>
                          <a:gd name="T2" fmla="*/ 21 w 569"/>
                          <a:gd name="T3" fmla="*/ 3 h 1462"/>
                          <a:gd name="T4" fmla="*/ 15 w 569"/>
                          <a:gd name="T5" fmla="*/ 5 h 1462"/>
                          <a:gd name="T6" fmla="*/ 12 w 569"/>
                          <a:gd name="T7" fmla="*/ 10 h 1462"/>
                          <a:gd name="T8" fmla="*/ 10 w 569"/>
                          <a:gd name="T9" fmla="*/ 17 h 1462"/>
                          <a:gd name="T10" fmla="*/ 5 w 569"/>
                          <a:gd name="T11" fmla="*/ 24 h 1462"/>
                          <a:gd name="T12" fmla="*/ 2 w 569"/>
                          <a:gd name="T13" fmla="*/ 30 h 1462"/>
                          <a:gd name="T14" fmla="*/ 0 w 569"/>
                          <a:gd name="T15" fmla="*/ 38 h 1462"/>
                          <a:gd name="T16" fmla="*/ 2 w 569"/>
                          <a:gd name="T17" fmla="*/ 46 h 1462"/>
                          <a:gd name="T18" fmla="*/ 4 w 569"/>
                          <a:gd name="T19" fmla="*/ 52 h 1462"/>
                          <a:gd name="T20" fmla="*/ 9 w 569"/>
                          <a:gd name="T21" fmla="*/ 58 h 1462"/>
                          <a:gd name="T22" fmla="*/ 15 w 569"/>
                          <a:gd name="T23" fmla="*/ 60 h 1462"/>
                          <a:gd name="T24" fmla="*/ 23 w 569"/>
                          <a:gd name="T25" fmla="*/ 60 h 1462"/>
                          <a:gd name="T26" fmla="*/ 21 w 569"/>
                          <a:gd name="T27" fmla="*/ 69 h 1462"/>
                          <a:gd name="T28" fmla="*/ 19 w 569"/>
                          <a:gd name="T29" fmla="*/ 78 h 1462"/>
                          <a:gd name="T30" fmla="*/ 21 w 569"/>
                          <a:gd name="T31" fmla="*/ 83 h 1462"/>
                          <a:gd name="T32" fmla="*/ 26 w 569"/>
                          <a:gd name="T33" fmla="*/ 91 h 1462"/>
                          <a:gd name="T34" fmla="*/ 30 w 569"/>
                          <a:gd name="T35" fmla="*/ 97 h 1462"/>
                          <a:gd name="T36" fmla="*/ 33 w 569"/>
                          <a:gd name="T37" fmla="*/ 107 h 1462"/>
                          <a:gd name="T38" fmla="*/ 36 w 569"/>
                          <a:gd name="T39" fmla="*/ 118 h 1462"/>
                          <a:gd name="T40" fmla="*/ 37 w 569"/>
                          <a:gd name="T41" fmla="*/ 131 h 1462"/>
                          <a:gd name="T42" fmla="*/ 39 w 569"/>
                          <a:gd name="T43" fmla="*/ 154 h 1462"/>
                          <a:gd name="T44" fmla="*/ 41 w 569"/>
                          <a:gd name="T45" fmla="*/ 175 h 1462"/>
                          <a:gd name="T46" fmla="*/ 72 w 569"/>
                          <a:gd name="T47" fmla="*/ 183 h 1462"/>
                          <a:gd name="T48" fmla="*/ 69 w 569"/>
                          <a:gd name="T49" fmla="*/ 175 h 1462"/>
                          <a:gd name="T50" fmla="*/ 68 w 569"/>
                          <a:gd name="T51" fmla="*/ 158 h 1462"/>
                          <a:gd name="T52" fmla="*/ 66 w 569"/>
                          <a:gd name="T53" fmla="*/ 132 h 1462"/>
                          <a:gd name="T54" fmla="*/ 62 w 569"/>
                          <a:gd name="T55" fmla="*/ 107 h 1462"/>
                          <a:gd name="T56" fmla="*/ 58 w 569"/>
                          <a:gd name="T57" fmla="*/ 80 h 1462"/>
                          <a:gd name="T58" fmla="*/ 55 w 569"/>
                          <a:gd name="T59" fmla="*/ 65 h 1462"/>
                          <a:gd name="T60" fmla="*/ 53 w 569"/>
                          <a:gd name="T61" fmla="*/ 56 h 1462"/>
                          <a:gd name="T62" fmla="*/ 52 w 569"/>
                          <a:gd name="T63" fmla="*/ 46 h 1462"/>
                          <a:gd name="T64" fmla="*/ 50 w 569"/>
                          <a:gd name="T65" fmla="*/ 33 h 1462"/>
                          <a:gd name="T66" fmla="*/ 46 w 569"/>
                          <a:gd name="T67" fmla="*/ 15 h 1462"/>
                          <a:gd name="T68" fmla="*/ 43 w 569"/>
                          <a:gd name="T69" fmla="*/ 10 h 1462"/>
                          <a:gd name="T70" fmla="*/ 35 w 569"/>
                          <a:gd name="T71" fmla="*/ 3 h 14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9"/>
                          <a:gd name="T109" fmla="*/ 0 h 1462"/>
                          <a:gd name="T110" fmla="*/ 569 w 569"/>
                          <a:gd name="T111" fmla="*/ 1462 h 146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9" h="1462">
                            <a:moveTo>
                              <a:pt x="257" y="0"/>
                            </a:moveTo>
                            <a:lnTo>
                              <a:pt x="226" y="3"/>
                            </a:lnTo>
                            <a:lnTo>
                              <a:pt x="193" y="9"/>
                            </a:lnTo>
                            <a:lnTo>
                              <a:pt x="161" y="17"/>
                            </a:lnTo>
                            <a:lnTo>
                              <a:pt x="135" y="28"/>
                            </a:lnTo>
                            <a:lnTo>
                              <a:pt x="119" y="40"/>
                            </a:lnTo>
                            <a:lnTo>
                              <a:pt x="108" y="51"/>
                            </a:lnTo>
                            <a:lnTo>
                              <a:pt x="96" y="76"/>
                            </a:lnTo>
                            <a:lnTo>
                              <a:pt x="86" y="97"/>
                            </a:lnTo>
                            <a:lnTo>
                              <a:pt x="73" y="133"/>
                            </a:lnTo>
                            <a:lnTo>
                              <a:pt x="55" y="167"/>
                            </a:lnTo>
                            <a:lnTo>
                              <a:pt x="37" y="195"/>
                            </a:lnTo>
                            <a:lnTo>
                              <a:pt x="23" y="215"/>
                            </a:lnTo>
                            <a:lnTo>
                              <a:pt x="10" y="241"/>
                            </a:lnTo>
                            <a:lnTo>
                              <a:pt x="1" y="272"/>
                            </a:lnTo>
                            <a:lnTo>
                              <a:pt x="0" y="298"/>
                            </a:lnTo>
                            <a:lnTo>
                              <a:pt x="4" y="337"/>
                            </a:lnTo>
                            <a:lnTo>
                              <a:pt x="10" y="366"/>
                            </a:lnTo>
                            <a:lnTo>
                              <a:pt x="20" y="396"/>
                            </a:lnTo>
                            <a:lnTo>
                              <a:pt x="31" y="416"/>
                            </a:lnTo>
                            <a:lnTo>
                              <a:pt x="47" y="440"/>
                            </a:lnTo>
                            <a:lnTo>
                              <a:pt x="71" y="464"/>
                            </a:lnTo>
                            <a:lnTo>
                              <a:pt x="89" y="480"/>
                            </a:lnTo>
                            <a:lnTo>
                              <a:pt x="113" y="484"/>
                            </a:lnTo>
                            <a:lnTo>
                              <a:pt x="155" y="489"/>
                            </a:lnTo>
                            <a:lnTo>
                              <a:pt x="180" y="486"/>
                            </a:lnTo>
                            <a:lnTo>
                              <a:pt x="171" y="523"/>
                            </a:lnTo>
                            <a:lnTo>
                              <a:pt x="164" y="551"/>
                            </a:lnTo>
                            <a:lnTo>
                              <a:pt x="157" y="583"/>
                            </a:lnTo>
                            <a:lnTo>
                              <a:pt x="152" y="617"/>
                            </a:lnTo>
                            <a:lnTo>
                              <a:pt x="154" y="643"/>
                            </a:lnTo>
                            <a:lnTo>
                              <a:pt x="161" y="662"/>
                            </a:lnTo>
                            <a:lnTo>
                              <a:pt x="180" y="690"/>
                            </a:lnTo>
                            <a:lnTo>
                              <a:pt x="203" y="727"/>
                            </a:lnTo>
                            <a:lnTo>
                              <a:pt x="220" y="755"/>
                            </a:lnTo>
                            <a:lnTo>
                              <a:pt x="237" y="778"/>
                            </a:lnTo>
                            <a:lnTo>
                              <a:pt x="250" y="812"/>
                            </a:lnTo>
                            <a:lnTo>
                              <a:pt x="262" y="861"/>
                            </a:lnTo>
                            <a:lnTo>
                              <a:pt x="274" y="913"/>
                            </a:lnTo>
                            <a:lnTo>
                              <a:pt x="281" y="949"/>
                            </a:lnTo>
                            <a:lnTo>
                              <a:pt x="287" y="995"/>
                            </a:lnTo>
                            <a:lnTo>
                              <a:pt x="291" y="1042"/>
                            </a:lnTo>
                            <a:lnTo>
                              <a:pt x="299" y="1121"/>
                            </a:lnTo>
                            <a:lnTo>
                              <a:pt x="308" y="1228"/>
                            </a:lnTo>
                            <a:lnTo>
                              <a:pt x="314" y="1322"/>
                            </a:lnTo>
                            <a:lnTo>
                              <a:pt x="321" y="1399"/>
                            </a:lnTo>
                            <a:lnTo>
                              <a:pt x="324" y="1462"/>
                            </a:lnTo>
                            <a:lnTo>
                              <a:pt x="569" y="1462"/>
                            </a:lnTo>
                            <a:lnTo>
                              <a:pt x="559" y="1428"/>
                            </a:lnTo>
                            <a:lnTo>
                              <a:pt x="551" y="1393"/>
                            </a:lnTo>
                            <a:lnTo>
                              <a:pt x="545" y="1360"/>
                            </a:lnTo>
                            <a:lnTo>
                              <a:pt x="537" y="1262"/>
                            </a:lnTo>
                            <a:lnTo>
                              <a:pt x="529" y="1145"/>
                            </a:lnTo>
                            <a:lnTo>
                              <a:pt x="523" y="1053"/>
                            </a:lnTo>
                            <a:lnTo>
                              <a:pt x="508" y="971"/>
                            </a:lnTo>
                            <a:lnTo>
                              <a:pt x="489" y="863"/>
                            </a:lnTo>
                            <a:lnTo>
                              <a:pt x="474" y="753"/>
                            </a:lnTo>
                            <a:lnTo>
                              <a:pt x="460" y="634"/>
                            </a:lnTo>
                            <a:lnTo>
                              <a:pt x="447" y="548"/>
                            </a:lnTo>
                            <a:lnTo>
                              <a:pt x="437" y="514"/>
                            </a:lnTo>
                            <a:lnTo>
                              <a:pt x="426" y="478"/>
                            </a:lnTo>
                            <a:lnTo>
                              <a:pt x="417" y="449"/>
                            </a:lnTo>
                            <a:lnTo>
                              <a:pt x="414" y="415"/>
                            </a:lnTo>
                            <a:lnTo>
                              <a:pt x="414" y="367"/>
                            </a:lnTo>
                            <a:lnTo>
                              <a:pt x="408" y="318"/>
                            </a:lnTo>
                            <a:lnTo>
                              <a:pt x="396" y="260"/>
                            </a:lnTo>
                            <a:lnTo>
                              <a:pt x="379" y="184"/>
                            </a:lnTo>
                            <a:lnTo>
                              <a:pt x="364" y="124"/>
                            </a:lnTo>
                            <a:lnTo>
                              <a:pt x="355" y="104"/>
                            </a:lnTo>
                            <a:lnTo>
                              <a:pt x="338" y="78"/>
                            </a:lnTo>
                            <a:lnTo>
                              <a:pt x="309" y="43"/>
                            </a:lnTo>
                            <a:lnTo>
                              <a:pt x="280" y="17"/>
                            </a:lnTo>
                            <a:lnTo>
                              <a:pt x="257" y="0"/>
                            </a:lnTo>
                            <a:close/>
                          </a:path>
                        </a:pathLst>
                      </a:custGeom>
                      <a:solidFill>
                        <a:srgbClr val="FFFF40"/>
                      </a:solidFill>
                      <a:ln w="9525">
                        <a:noFill/>
                        <a:round/>
                        <a:headEnd/>
                        <a:tailEnd/>
                      </a:ln>
                    </p:spPr>
                    <p:txBody>
                      <a:bodyPr/>
                      <a:lstStyle/>
                      <a:p>
                        <a:endParaRPr lang="cs-CZ"/>
                      </a:p>
                    </p:txBody>
                  </p:sp>
                  <p:sp>
                    <p:nvSpPr>
                      <p:cNvPr id="1132" name="Freeform 277"/>
                      <p:cNvSpPr>
                        <a:spLocks/>
                      </p:cNvSpPr>
                      <p:nvPr/>
                    </p:nvSpPr>
                    <p:spPr bwMode="auto">
                      <a:xfrm>
                        <a:off x="4729" y="3419"/>
                        <a:ext cx="74" cy="73"/>
                      </a:xfrm>
                      <a:custGeom>
                        <a:avLst/>
                        <a:gdLst>
                          <a:gd name="T0" fmla="*/ 18 w 149"/>
                          <a:gd name="T1" fmla="*/ 0 h 146"/>
                          <a:gd name="T2" fmla="*/ 16 w 149"/>
                          <a:gd name="T3" fmla="*/ 1 h 146"/>
                          <a:gd name="T4" fmla="*/ 14 w 149"/>
                          <a:gd name="T5" fmla="*/ 2 h 146"/>
                          <a:gd name="T6" fmla="*/ 11 w 149"/>
                          <a:gd name="T7" fmla="*/ 3 h 146"/>
                          <a:gd name="T8" fmla="*/ 9 w 149"/>
                          <a:gd name="T9" fmla="*/ 5 h 146"/>
                          <a:gd name="T10" fmla="*/ 6 w 149"/>
                          <a:gd name="T11" fmla="*/ 5 h 146"/>
                          <a:gd name="T12" fmla="*/ 4 w 149"/>
                          <a:gd name="T13" fmla="*/ 5 h 146"/>
                          <a:gd name="T14" fmla="*/ 3 w 149"/>
                          <a:gd name="T15" fmla="*/ 6 h 146"/>
                          <a:gd name="T16" fmla="*/ 2 w 149"/>
                          <a:gd name="T17" fmla="*/ 7 h 146"/>
                          <a:gd name="T18" fmla="*/ 1 w 149"/>
                          <a:gd name="T19" fmla="*/ 9 h 146"/>
                          <a:gd name="T20" fmla="*/ 0 w 149"/>
                          <a:gd name="T21" fmla="*/ 10 h 146"/>
                          <a:gd name="T22" fmla="*/ 0 w 149"/>
                          <a:gd name="T23" fmla="*/ 12 h 146"/>
                          <a:gd name="T24" fmla="*/ 0 w 149"/>
                          <a:gd name="T25" fmla="*/ 13 h 146"/>
                          <a:gd name="T26" fmla="*/ 0 w 149"/>
                          <a:gd name="T27" fmla="*/ 15 h 146"/>
                          <a:gd name="T28" fmla="*/ 1 w 149"/>
                          <a:gd name="T29" fmla="*/ 17 h 146"/>
                          <a:gd name="T30" fmla="*/ 1 w 149"/>
                          <a:gd name="T31" fmla="*/ 18 h 146"/>
                          <a:gd name="T32" fmla="*/ 2 w 149"/>
                          <a:gd name="T33" fmla="*/ 18 h 146"/>
                          <a:gd name="T34" fmla="*/ 5 w 149"/>
                          <a:gd name="T35" fmla="*/ 18 h 146"/>
                          <a:gd name="T36" fmla="*/ 6 w 149"/>
                          <a:gd name="T37" fmla="*/ 18 h 146"/>
                          <a:gd name="T38" fmla="*/ 8 w 149"/>
                          <a:gd name="T39" fmla="*/ 18 h 146"/>
                          <a:gd name="T40" fmla="*/ 9 w 149"/>
                          <a:gd name="T41" fmla="*/ 17 h 146"/>
                          <a:gd name="T42" fmla="*/ 10 w 149"/>
                          <a:gd name="T43" fmla="*/ 14 h 146"/>
                          <a:gd name="T44" fmla="*/ 11 w 149"/>
                          <a:gd name="T45" fmla="*/ 13 h 146"/>
                          <a:gd name="T46" fmla="*/ 12 w 149"/>
                          <a:gd name="T47" fmla="*/ 11 h 146"/>
                          <a:gd name="T48" fmla="*/ 13 w 149"/>
                          <a:gd name="T49" fmla="*/ 10 h 146"/>
                          <a:gd name="T50" fmla="*/ 13 w 149"/>
                          <a:gd name="T51" fmla="*/ 9 h 146"/>
                          <a:gd name="T52" fmla="*/ 13 w 149"/>
                          <a:gd name="T53" fmla="*/ 7 h 146"/>
                          <a:gd name="T54" fmla="*/ 14 w 149"/>
                          <a:gd name="T55" fmla="*/ 5 h 146"/>
                          <a:gd name="T56" fmla="*/ 15 w 149"/>
                          <a:gd name="T57" fmla="*/ 5 h 146"/>
                          <a:gd name="T58" fmla="*/ 16 w 149"/>
                          <a:gd name="T59" fmla="*/ 2 h 146"/>
                          <a:gd name="T60" fmla="*/ 18 w 149"/>
                          <a:gd name="T61" fmla="*/ 0 h 14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49"/>
                          <a:gd name="T94" fmla="*/ 0 h 146"/>
                          <a:gd name="T95" fmla="*/ 149 w 149"/>
                          <a:gd name="T96" fmla="*/ 146 h 14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49" h="146">
                            <a:moveTo>
                              <a:pt x="149" y="0"/>
                            </a:moveTo>
                            <a:lnTo>
                              <a:pt x="128" y="15"/>
                            </a:lnTo>
                            <a:lnTo>
                              <a:pt x="115" y="22"/>
                            </a:lnTo>
                            <a:lnTo>
                              <a:pt x="93" y="31"/>
                            </a:lnTo>
                            <a:lnTo>
                              <a:pt x="73" y="37"/>
                            </a:lnTo>
                            <a:lnTo>
                              <a:pt x="54" y="39"/>
                            </a:lnTo>
                            <a:lnTo>
                              <a:pt x="36" y="42"/>
                            </a:lnTo>
                            <a:lnTo>
                              <a:pt x="25" y="48"/>
                            </a:lnTo>
                            <a:lnTo>
                              <a:pt x="16" y="61"/>
                            </a:lnTo>
                            <a:lnTo>
                              <a:pt x="8" y="72"/>
                            </a:lnTo>
                            <a:lnTo>
                              <a:pt x="3" y="82"/>
                            </a:lnTo>
                            <a:lnTo>
                              <a:pt x="0" y="96"/>
                            </a:lnTo>
                            <a:lnTo>
                              <a:pt x="0" y="107"/>
                            </a:lnTo>
                            <a:lnTo>
                              <a:pt x="3" y="121"/>
                            </a:lnTo>
                            <a:lnTo>
                              <a:pt x="8" y="136"/>
                            </a:lnTo>
                            <a:lnTo>
                              <a:pt x="14" y="143"/>
                            </a:lnTo>
                            <a:lnTo>
                              <a:pt x="23" y="146"/>
                            </a:lnTo>
                            <a:lnTo>
                              <a:pt x="40" y="143"/>
                            </a:lnTo>
                            <a:lnTo>
                              <a:pt x="54" y="141"/>
                            </a:lnTo>
                            <a:lnTo>
                              <a:pt x="68" y="144"/>
                            </a:lnTo>
                            <a:lnTo>
                              <a:pt x="76" y="131"/>
                            </a:lnTo>
                            <a:lnTo>
                              <a:pt x="85" y="116"/>
                            </a:lnTo>
                            <a:lnTo>
                              <a:pt x="93" y="106"/>
                            </a:lnTo>
                            <a:lnTo>
                              <a:pt x="101" y="95"/>
                            </a:lnTo>
                            <a:lnTo>
                              <a:pt x="110" y="85"/>
                            </a:lnTo>
                            <a:lnTo>
                              <a:pt x="109" y="76"/>
                            </a:lnTo>
                            <a:lnTo>
                              <a:pt x="111" y="62"/>
                            </a:lnTo>
                            <a:lnTo>
                              <a:pt x="114" y="47"/>
                            </a:lnTo>
                            <a:lnTo>
                              <a:pt x="122" y="36"/>
                            </a:lnTo>
                            <a:lnTo>
                              <a:pt x="133" y="22"/>
                            </a:lnTo>
                            <a:lnTo>
                              <a:pt x="149" y="0"/>
                            </a:lnTo>
                            <a:close/>
                          </a:path>
                        </a:pathLst>
                      </a:custGeom>
                      <a:solidFill>
                        <a:srgbClr val="FFE0C0"/>
                      </a:solidFill>
                      <a:ln w="9525">
                        <a:noFill/>
                        <a:round/>
                        <a:headEnd/>
                        <a:tailEnd/>
                      </a:ln>
                    </p:spPr>
                    <p:txBody>
                      <a:bodyPr/>
                      <a:lstStyle/>
                      <a:p>
                        <a:endParaRPr lang="cs-CZ"/>
                      </a:p>
                    </p:txBody>
                  </p:sp>
                </p:grpSp>
                <p:sp>
                  <p:nvSpPr>
                    <p:cNvPr id="1130" name="Freeform 278"/>
                    <p:cNvSpPr>
                      <a:spLocks/>
                    </p:cNvSpPr>
                    <p:nvPr/>
                  </p:nvSpPr>
                  <p:spPr bwMode="auto">
                    <a:xfrm>
                      <a:off x="4801" y="3329"/>
                      <a:ext cx="198" cy="796"/>
                    </a:xfrm>
                    <a:custGeom>
                      <a:avLst/>
                      <a:gdLst>
                        <a:gd name="T0" fmla="*/ 42 w 395"/>
                        <a:gd name="T1" fmla="*/ 0 h 1593"/>
                        <a:gd name="T2" fmla="*/ 38 w 395"/>
                        <a:gd name="T3" fmla="*/ 0 h 1593"/>
                        <a:gd name="T4" fmla="*/ 35 w 395"/>
                        <a:gd name="T5" fmla="*/ 0 h 1593"/>
                        <a:gd name="T6" fmla="*/ 31 w 395"/>
                        <a:gd name="T7" fmla="*/ 3 h 1593"/>
                        <a:gd name="T8" fmla="*/ 26 w 395"/>
                        <a:gd name="T9" fmla="*/ 8 h 1593"/>
                        <a:gd name="T10" fmla="*/ 23 w 395"/>
                        <a:gd name="T11" fmla="*/ 12 h 1593"/>
                        <a:gd name="T12" fmla="*/ 21 w 395"/>
                        <a:gd name="T13" fmla="*/ 17 h 1593"/>
                        <a:gd name="T14" fmla="*/ 17 w 395"/>
                        <a:gd name="T15" fmla="*/ 19 h 1593"/>
                        <a:gd name="T16" fmla="*/ 14 w 395"/>
                        <a:gd name="T17" fmla="*/ 19 h 1593"/>
                        <a:gd name="T18" fmla="*/ 11 w 395"/>
                        <a:gd name="T19" fmla="*/ 19 h 1593"/>
                        <a:gd name="T20" fmla="*/ 7 w 395"/>
                        <a:gd name="T21" fmla="*/ 20 h 1593"/>
                        <a:gd name="T22" fmla="*/ 4 w 395"/>
                        <a:gd name="T23" fmla="*/ 23 h 1593"/>
                        <a:gd name="T24" fmla="*/ 2 w 395"/>
                        <a:gd name="T25" fmla="*/ 26 h 1593"/>
                        <a:gd name="T26" fmla="*/ 1 w 395"/>
                        <a:gd name="T27" fmla="*/ 40 h 1593"/>
                        <a:gd name="T28" fmla="*/ 10 w 395"/>
                        <a:gd name="T29" fmla="*/ 69 h 1593"/>
                        <a:gd name="T30" fmla="*/ 7 w 395"/>
                        <a:gd name="T31" fmla="*/ 74 h 1593"/>
                        <a:gd name="T32" fmla="*/ 13 w 395"/>
                        <a:gd name="T33" fmla="*/ 88 h 1593"/>
                        <a:gd name="T34" fmla="*/ 18 w 395"/>
                        <a:gd name="T35" fmla="*/ 102 h 1593"/>
                        <a:gd name="T36" fmla="*/ 21 w 395"/>
                        <a:gd name="T37" fmla="*/ 122 h 1593"/>
                        <a:gd name="T38" fmla="*/ 25 w 395"/>
                        <a:gd name="T39" fmla="*/ 134 h 1593"/>
                        <a:gd name="T40" fmla="*/ 29 w 395"/>
                        <a:gd name="T41" fmla="*/ 145 h 1593"/>
                        <a:gd name="T42" fmla="*/ 31 w 395"/>
                        <a:gd name="T43" fmla="*/ 155 h 1593"/>
                        <a:gd name="T44" fmla="*/ 33 w 395"/>
                        <a:gd name="T45" fmla="*/ 167 h 1593"/>
                        <a:gd name="T46" fmla="*/ 34 w 395"/>
                        <a:gd name="T47" fmla="*/ 178 h 1593"/>
                        <a:gd name="T48" fmla="*/ 34 w 395"/>
                        <a:gd name="T49" fmla="*/ 188 h 1593"/>
                        <a:gd name="T50" fmla="*/ 34 w 395"/>
                        <a:gd name="T51" fmla="*/ 199 h 1593"/>
                        <a:gd name="T52" fmla="*/ 49 w 395"/>
                        <a:gd name="T53" fmla="*/ 187 h 1593"/>
                        <a:gd name="T54" fmla="*/ 48 w 395"/>
                        <a:gd name="T55" fmla="*/ 172 h 1593"/>
                        <a:gd name="T56" fmla="*/ 47 w 395"/>
                        <a:gd name="T57" fmla="*/ 159 h 1593"/>
                        <a:gd name="T58" fmla="*/ 45 w 395"/>
                        <a:gd name="T59" fmla="*/ 146 h 1593"/>
                        <a:gd name="T60" fmla="*/ 43 w 395"/>
                        <a:gd name="T61" fmla="*/ 131 h 1593"/>
                        <a:gd name="T62" fmla="*/ 40 w 395"/>
                        <a:gd name="T63" fmla="*/ 117 h 1593"/>
                        <a:gd name="T64" fmla="*/ 38 w 395"/>
                        <a:gd name="T65" fmla="*/ 98 h 1593"/>
                        <a:gd name="T66" fmla="*/ 37 w 395"/>
                        <a:gd name="T67" fmla="*/ 88 h 1593"/>
                        <a:gd name="T68" fmla="*/ 34 w 395"/>
                        <a:gd name="T69" fmla="*/ 79 h 1593"/>
                        <a:gd name="T70" fmla="*/ 33 w 395"/>
                        <a:gd name="T71" fmla="*/ 72 h 1593"/>
                        <a:gd name="T72" fmla="*/ 33 w 395"/>
                        <a:gd name="T73" fmla="*/ 62 h 1593"/>
                        <a:gd name="T74" fmla="*/ 34 w 395"/>
                        <a:gd name="T75" fmla="*/ 55 h 1593"/>
                        <a:gd name="T76" fmla="*/ 33 w 395"/>
                        <a:gd name="T77" fmla="*/ 51 h 1593"/>
                        <a:gd name="T78" fmla="*/ 30 w 395"/>
                        <a:gd name="T79" fmla="*/ 43 h 1593"/>
                        <a:gd name="T80" fmla="*/ 28 w 395"/>
                        <a:gd name="T81" fmla="*/ 35 h 1593"/>
                        <a:gd name="T82" fmla="*/ 26 w 395"/>
                        <a:gd name="T83" fmla="*/ 30 h 1593"/>
                        <a:gd name="T84" fmla="*/ 27 w 395"/>
                        <a:gd name="T85" fmla="*/ 27 h 1593"/>
                        <a:gd name="T86" fmla="*/ 30 w 395"/>
                        <a:gd name="T87" fmla="*/ 23 h 1593"/>
                        <a:gd name="T88" fmla="*/ 34 w 395"/>
                        <a:gd name="T89" fmla="*/ 18 h 1593"/>
                        <a:gd name="T90" fmla="*/ 37 w 395"/>
                        <a:gd name="T91" fmla="*/ 13 h 1593"/>
                        <a:gd name="T92" fmla="*/ 42 w 395"/>
                        <a:gd name="T93" fmla="*/ 10 h 1593"/>
                        <a:gd name="T94" fmla="*/ 46 w 395"/>
                        <a:gd name="T95" fmla="*/ 8 h 1593"/>
                        <a:gd name="T96" fmla="*/ 50 w 395"/>
                        <a:gd name="T97" fmla="*/ 8 h 159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95"/>
                        <a:gd name="T148" fmla="*/ 0 h 1593"/>
                        <a:gd name="T149" fmla="*/ 395 w 395"/>
                        <a:gd name="T150" fmla="*/ 1593 h 159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95" h="1593">
                          <a:moveTo>
                            <a:pt x="346" y="6"/>
                          </a:moveTo>
                          <a:lnTo>
                            <a:pt x="332" y="3"/>
                          </a:lnTo>
                          <a:lnTo>
                            <a:pt x="318" y="1"/>
                          </a:lnTo>
                          <a:lnTo>
                            <a:pt x="302" y="0"/>
                          </a:lnTo>
                          <a:lnTo>
                            <a:pt x="288" y="2"/>
                          </a:lnTo>
                          <a:lnTo>
                            <a:pt x="275" y="6"/>
                          </a:lnTo>
                          <a:lnTo>
                            <a:pt x="261" y="16"/>
                          </a:lnTo>
                          <a:lnTo>
                            <a:pt x="241" y="30"/>
                          </a:lnTo>
                          <a:lnTo>
                            <a:pt x="223" y="46"/>
                          </a:lnTo>
                          <a:lnTo>
                            <a:pt x="205" y="67"/>
                          </a:lnTo>
                          <a:lnTo>
                            <a:pt x="193" y="84"/>
                          </a:lnTo>
                          <a:lnTo>
                            <a:pt x="184" y="102"/>
                          </a:lnTo>
                          <a:lnTo>
                            <a:pt x="174" y="122"/>
                          </a:lnTo>
                          <a:lnTo>
                            <a:pt x="165" y="136"/>
                          </a:lnTo>
                          <a:lnTo>
                            <a:pt x="150" y="148"/>
                          </a:lnTo>
                          <a:lnTo>
                            <a:pt x="134" y="159"/>
                          </a:lnTo>
                          <a:lnTo>
                            <a:pt x="125" y="156"/>
                          </a:lnTo>
                          <a:lnTo>
                            <a:pt x="111" y="154"/>
                          </a:lnTo>
                          <a:lnTo>
                            <a:pt x="98" y="153"/>
                          </a:lnTo>
                          <a:lnTo>
                            <a:pt x="86" y="154"/>
                          </a:lnTo>
                          <a:lnTo>
                            <a:pt x="69" y="159"/>
                          </a:lnTo>
                          <a:lnTo>
                            <a:pt x="52" y="167"/>
                          </a:lnTo>
                          <a:lnTo>
                            <a:pt x="37" y="177"/>
                          </a:lnTo>
                          <a:lnTo>
                            <a:pt x="26" y="186"/>
                          </a:lnTo>
                          <a:lnTo>
                            <a:pt x="17" y="199"/>
                          </a:lnTo>
                          <a:lnTo>
                            <a:pt x="11" y="214"/>
                          </a:lnTo>
                          <a:lnTo>
                            <a:pt x="8" y="229"/>
                          </a:lnTo>
                          <a:lnTo>
                            <a:pt x="1" y="322"/>
                          </a:lnTo>
                          <a:lnTo>
                            <a:pt x="0" y="422"/>
                          </a:lnTo>
                          <a:lnTo>
                            <a:pt x="80" y="554"/>
                          </a:lnTo>
                          <a:lnTo>
                            <a:pt x="84" y="586"/>
                          </a:lnTo>
                          <a:lnTo>
                            <a:pt x="55" y="593"/>
                          </a:lnTo>
                          <a:lnTo>
                            <a:pt x="78" y="645"/>
                          </a:lnTo>
                          <a:lnTo>
                            <a:pt x="98" y="706"/>
                          </a:lnTo>
                          <a:lnTo>
                            <a:pt x="114" y="753"/>
                          </a:lnTo>
                          <a:lnTo>
                            <a:pt x="137" y="818"/>
                          </a:lnTo>
                          <a:lnTo>
                            <a:pt x="153" y="897"/>
                          </a:lnTo>
                          <a:lnTo>
                            <a:pt x="168" y="976"/>
                          </a:lnTo>
                          <a:lnTo>
                            <a:pt x="179" y="1032"/>
                          </a:lnTo>
                          <a:lnTo>
                            <a:pt x="196" y="1076"/>
                          </a:lnTo>
                          <a:lnTo>
                            <a:pt x="212" y="1123"/>
                          </a:lnTo>
                          <a:lnTo>
                            <a:pt x="226" y="1162"/>
                          </a:lnTo>
                          <a:lnTo>
                            <a:pt x="232" y="1197"/>
                          </a:lnTo>
                          <a:lnTo>
                            <a:pt x="241" y="1241"/>
                          </a:lnTo>
                          <a:lnTo>
                            <a:pt x="251" y="1291"/>
                          </a:lnTo>
                          <a:lnTo>
                            <a:pt x="258" y="1341"/>
                          </a:lnTo>
                          <a:lnTo>
                            <a:pt x="265" y="1385"/>
                          </a:lnTo>
                          <a:lnTo>
                            <a:pt x="271" y="1430"/>
                          </a:lnTo>
                          <a:lnTo>
                            <a:pt x="270" y="1465"/>
                          </a:lnTo>
                          <a:lnTo>
                            <a:pt x="269" y="1510"/>
                          </a:lnTo>
                          <a:lnTo>
                            <a:pt x="271" y="1552"/>
                          </a:lnTo>
                          <a:lnTo>
                            <a:pt x="272" y="1593"/>
                          </a:lnTo>
                          <a:lnTo>
                            <a:pt x="392" y="1593"/>
                          </a:lnTo>
                          <a:lnTo>
                            <a:pt x="388" y="1499"/>
                          </a:lnTo>
                          <a:lnTo>
                            <a:pt x="385" y="1440"/>
                          </a:lnTo>
                          <a:lnTo>
                            <a:pt x="384" y="1382"/>
                          </a:lnTo>
                          <a:lnTo>
                            <a:pt x="381" y="1324"/>
                          </a:lnTo>
                          <a:lnTo>
                            <a:pt x="374" y="1275"/>
                          </a:lnTo>
                          <a:lnTo>
                            <a:pt x="367" y="1227"/>
                          </a:lnTo>
                          <a:lnTo>
                            <a:pt x="358" y="1175"/>
                          </a:lnTo>
                          <a:lnTo>
                            <a:pt x="350" y="1118"/>
                          </a:lnTo>
                          <a:lnTo>
                            <a:pt x="339" y="1049"/>
                          </a:lnTo>
                          <a:lnTo>
                            <a:pt x="330" y="994"/>
                          </a:lnTo>
                          <a:lnTo>
                            <a:pt x="317" y="937"/>
                          </a:lnTo>
                          <a:lnTo>
                            <a:pt x="299" y="848"/>
                          </a:lnTo>
                          <a:lnTo>
                            <a:pt x="297" y="790"/>
                          </a:lnTo>
                          <a:lnTo>
                            <a:pt x="294" y="734"/>
                          </a:lnTo>
                          <a:lnTo>
                            <a:pt x="291" y="707"/>
                          </a:lnTo>
                          <a:lnTo>
                            <a:pt x="281" y="675"/>
                          </a:lnTo>
                          <a:lnTo>
                            <a:pt x="272" y="639"/>
                          </a:lnTo>
                          <a:lnTo>
                            <a:pt x="265" y="608"/>
                          </a:lnTo>
                          <a:lnTo>
                            <a:pt x="262" y="576"/>
                          </a:lnTo>
                          <a:lnTo>
                            <a:pt x="260" y="543"/>
                          </a:lnTo>
                          <a:lnTo>
                            <a:pt x="263" y="502"/>
                          </a:lnTo>
                          <a:lnTo>
                            <a:pt x="265" y="471"/>
                          </a:lnTo>
                          <a:lnTo>
                            <a:pt x="267" y="445"/>
                          </a:lnTo>
                          <a:lnTo>
                            <a:pt x="265" y="431"/>
                          </a:lnTo>
                          <a:lnTo>
                            <a:pt x="258" y="410"/>
                          </a:lnTo>
                          <a:lnTo>
                            <a:pt x="248" y="383"/>
                          </a:lnTo>
                          <a:lnTo>
                            <a:pt x="237" y="351"/>
                          </a:lnTo>
                          <a:lnTo>
                            <a:pt x="226" y="316"/>
                          </a:lnTo>
                          <a:lnTo>
                            <a:pt x="218" y="287"/>
                          </a:lnTo>
                          <a:lnTo>
                            <a:pt x="212" y="263"/>
                          </a:lnTo>
                          <a:lnTo>
                            <a:pt x="208" y="247"/>
                          </a:lnTo>
                          <a:lnTo>
                            <a:pt x="205" y="231"/>
                          </a:lnTo>
                          <a:lnTo>
                            <a:pt x="215" y="221"/>
                          </a:lnTo>
                          <a:lnTo>
                            <a:pt x="227" y="206"/>
                          </a:lnTo>
                          <a:lnTo>
                            <a:pt x="240" y="186"/>
                          </a:lnTo>
                          <a:lnTo>
                            <a:pt x="253" y="169"/>
                          </a:lnTo>
                          <a:lnTo>
                            <a:pt x="267" y="146"/>
                          </a:lnTo>
                          <a:lnTo>
                            <a:pt x="281" y="127"/>
                          </a:lnTo>
                          <a:lnTo>
                            <a:pt x="294" y="111"/>
                          </a:lnTo>
                          <a:lnTo>
                            <a:pt x="310" y="98"/>
                          </a:lnTo>
                          <a:lnTo>
                            <a:pt x="329" y="86"/>
                          </a:lnTo>
                          <a:lnTo>
                            <a:pt x="347" y="77"/>
                          </a:lnTo>
                          <a:lnTo>
                            <a:pt x="367" y="71"/>
                          </a:lnTo>
                          <a:lnTo>
                            <a:pt x="384" y="68"/>
                          </a:lnTo>
                          <a:lnTo>
                            <a:pt x="395" y="68"/>
                          </a:lnTo>
                          <a:lnTo>
                            <a:pt x="346" y="6"/>
                          </a:lnTo>
                          <a:close/>
                        </a:path>
                      </a:pathLst>
                    </a:custGeom>
                    <a:solidFill>
                      <a:srgbClr val="FFA040"/>
                    </a:solidFill>
                    <a:ln w="9525">
                      <a:noFill/>
                      <a:round/>
                      <a:headEnd/>
                      <a:tailEnd/>
                    </a:ln>
                  </p:spPr>
                  <p:txBody>
                    <a:bodyPr/>
                    <a:lstStyle/>
                    <a:p>
                      <a:endParaRPr lang="cs-CZ"/>
                    </a:p>
                  </p:txBody>
                </p:sp>
              </p:grpSp>
              <p:sp>
                <p:nvSpPr>
                  <p:cNvPr id="1128" name="Freeform 279"/>
                  <p:cNvSpPr>
                    <a:spLocks/>
                  </p:cNvSpPr>
                  <p:nvPr/>
                </p:nvSpPr>
                <p:spPr bwMode="auto">
                  <a:xfrm>
                    <a:off x="4745" y="3441"/>
                    <a:ext cx="118" cy="178"/>
                  </a:xfrm>
                  <a:custGeom>
                    <a:avLst/>
                    <a:gdLst>
                      <a:gd name="T0" fmla="*/ 1 w 235"/>
                      <a:gd name="T1" fmla="*/ 17 h 357"/>
                      <a:gd name="T2" fmla="*/ 2 w 235"/>
                      <a:gd name="T3" fmla="*/ 14 h 357"/>
                      <a:gd name="T4" fmla="*/ 4 w 235"/>
                      <a:gd name="T5" fmla="*/ 12 h 357"/>
                      <a:gd name="T6" fmla="*/ 5 w 235"/>
                      <a:gd name="T7" fmla="*/ 9 h 357"/>
                      <a:gd name="T8" fmla="*/ 7 w 235"/>
                      <a:gd name="T9" fmla="*/ 7 h 357"/>
                      <a:gd name="T10" fmla="*/ 9 w 235"/>
                      <a:gd name="T11" fmla="*/ 4 h 357"/>
                      <a:gd name="T12" fmla="*/ 11 w 235"/>
                      <a:gd name="T13" fmla="*/ 2 h 357"/>
                      <a:gd name="T14" fmla="*/ 13 w 235"/>
                      <a:gd name="T15" fmla="*/ 1 h 357"/>
                      <a:gd name="T16" fmla="*/ 14 w 235"/>
                      <a:gd name="T17" fmla="*/ 0 h 357"/>
                      <a:gd name="T18" fmla="*/ 16 w 235"/>
                      <a:gd name="T19" fmla="*/ 0 h 357"/>
                      <a:gd name="T20" fmla="*/ 17 w 235"/>
                      <a:gd name="T21" fmla="*/ 0 h 357"/>
                      <a:gd name="T22" fmla="*/ 18 w 235"/>
                      <a:gd name="T23" fmla="*/ 0 h 357"/>
                      <a:gd name="T24" fmla="*/ 19 w 235"/>
                      <a:gd name="T25" fmla="*/ 0 h 357"/>
                      <a:gd name="T26" fmla="*/ 21 w 235"/>
                      <a:gd name="T27" fmla="*/ 1 h 357"/>
                      <a:gd name="T28" fmla="*/ 22 w 235"/>
                      <a:gd name="T29" fmla="*/ 2 h 357"/>
                      <a:gd name="T30" fmla="*/ 24 w 235"/>
                      <a:gd name="T31" fmla="*/ 4 h 357"/>
                      <a:gd name="T32" fmla="*/ 25 w 235"/>
                      <a:gd name="T33" fmla="*/ 6 h 357"/>
                      <a:gd name="T34" fmla="*/ 27 w 235"/>
                      <a:gd name="T35" fmla="*/ 8 h 357"/>
                      <a:gd name="T36" fmla="*/ 28 w 235"/>
                      <a:gd name="T37" fmla="*/ 10 h 357"/>
                      <a:gd name="T38" fmla="*/ 29 w 235"/>
                      <a:gd name="T39" fmla="*/ 13 h 357"/>
                      <a:gd name="T40" fmla="*/ 29 w 235"/>
                      <a:gd name="T41" fmla="*/ 16 h 357"/>
                      <a:gd name="T42" fmla="*/ 30 w 235"/>
                      <a:gd name="T43" fmla="*/ 19 h 357"/>
                      <a:gd name="T44" fmla="*/ 30 w 235"/>
                      <a:gd name="T45" fmla="*/ 23 h 357"/>
                      <a:gd name="T46" fmla="*/ 29 w 235"/>
                      <a:gd name="T47" fmla="*/ 25 h 357"/>
                      <a:gd name="T48" fmla="*/ 28 w 235"/>
                      <a:gd name="T49" fmla="*/ 29 h 357"/>
                      <a:gd name="T50" fmla="*/ 28 w 235"/>
                      <a:gd name="T51" fmla="*/ 31 h 357"/>
                      <a:gd name="T52" fmla="*/ 27 w 235"/>
                      <a:gd name="T53" fmla="*/ 34 h 357"/>
                      <a:gd name="T54" fmla="*/ 26 w 235"/>
                      <a:gd name="T55" fmla="*/ 37 h 357"/>
                      <a:gd name="T56" fmla="*/ 25 w 235"/>
                      <a:gd name="T57" fmla="*/ 39 h 357"/>
                      <a:gd name="T58" fmla="*/ 23 w 235"/>
                      <a:gd name="T59" fmla="*/ 41 h 357"/>
                      <a:gd name="T60" fmla="*/ 21 w 235"/>
                      <a:gd name="T61" fmla="*/ 42 h 357"/>
                      <a:gd name="T62" fmla="*/ 20 w 235"/>
                      <a:gd name="T63" fmla="*/ 43 h 357"/>
                      <a:gd name="T64" fmla="*/ 17 w 235"/>
                      <a:gd name="T65" fmla="*/ 44 h 357"/>
                      <a:gd name="T66" fmla="*/ 15 w 235"/>
                      <a:gd name="T67" fmla="*/ 44 h 357"/>
                      <a:gd name="T68" fmla="*/ 13 w 235"/>
                      <a:gd name="T69" fmla="*/ 44 h 357"/>
                      <a:gd name="T70" fmla="*/ 10 w 235"/>
                      <a:gd name="T71" fmla="*/ 44 h 357"/>
                      <a:gd name="T72" fmla="*/ 8 w 235"/>
                      <a:gd name="T73" fmla="*/ 44 h 357"/>
                      <a:gd name="T74" fmla="*/ 7 w 235"/>
                      <a:gd name="T75" fmla="*/ 43 h 357"/>
                      <a:gd name="T76" fmla="*/ 5 w 235"/>
                      <a:gd name="T77" fmla="*/ 42 h 357"/>
                      <a:gd name="T78" fmla="*/ 4 w 235"/>
                      <a:gd name="T79" fmla="*/ 41 h 357"/>
                      <a:gd name="T80" fmla="*/ 3 w 235"/>
                      <a:gd name="T81" fmla="*/ 39 h 357"/>
                      <a:gd name="T82" fmla="*/ 2 w 235"/>
                      <a:gd name="T83" fmla="*/ 36 h 357"/>
                      <a:gd name="T84" fmla="*/ 2 w 235"/>
                      <a:gd name="T85" fmla="*/ 33 h 357"/>
                      <a:gd name="T86" fmla="*/ 1 w 235"/>
                      <a:gd name="T87" fmla="*/ 31 h 357"/>
                      <a:gd name="T88" fmla="*/ 1 w 235"/>
                      <a:gd name="T89" fmla="*/ 29 h 357"/>
                      <a:gd name="T90" fmla="*/ 1 w 235"/>
                      <a:gd name="T91" fmla="*/ 26 h 357"/>
                      <a:gd name="T92" fmla="*/ 0 w 235"/>
                      <a:gd name="T93" fmla="*/ 23 h 357"/>
                      <a:gd name="T94" fmla="*/ 1 w 235"/>
                      <a:gd name="T95" fmla="*/ 20 h 357"/>
                      <a:gd name="T96" fmla="*/ 1 w 235"/>
                      <a:gd name="T97" fmla="*/ 17 h 35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35"/>
                      <a:gd name="T148" fmla="*/ 0 h 357"/>
                      <a:gd name="T149" fmla="*/ 235 w 235"/>
                      <a:gd name="T150" fmla="*/ 357 h 35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35" h="357">
                        <a:moveTo>
                          <a:pt x="6" y="141"/>
                        </a:moveTo>
                        <a:lnTo>
                          <a:pt x="15" y="117"/>
                        </a:lnTo>
                        <a:lnTo>
                          <a:pt x="26" y="98"/>
                        </a:lnTo>
                        <a:lnTo>
                          <a:pt x="39" y="79"/>
                        </a:lnTo>
                        <a:lnTo>
                          <a:pt x="53" y="58"/>
                        </a:lnTo>
                        <a:lnTo>
                          <a:pt x="69" y="39"/>
                        </a:lnTo>
                        <a:lnTo>
                          <a:pt x="86" y="23"/>
                        </a:lnTo>
                        <a:lnTo>
                          <a:pt x="100" y="10"/>
                        </a:lnTo>
                        <a:lnTo>
                          <a:pt x="112" y="4"/>
                        </a:lnTo>
                        <a:lnTo>
                          <a:pt x="124" y="1"/>
                        </a:lnTo>
                        <a:lnTo>
                          <a:pt x="134" y="0"/>
                        </a:lnTo>
                        <a:lnTo>
                          <a:pt x="137" y="0"/>
                        </a:lnTo>
                        <a:lnTo>
                          <a:pt x="149" y="3"/>
                        </a:lnTo>
                        <a:lnTo>
                          <a:pt x="161" y="10"/>
                        </a:lnTo>
                        <a:lnTo>
                          <a:pt x="170" y="18"/>
                        </a:lnTo>
                        <a:lnTo>
                          <a:pt x="187" y="34"/>
                        </a:lnTo>
                        <a:lnTo>
                          <a:pt x="199" y="50"/>
                        </a:lnTo>
                        <a:lnTo>
                          <a:pt x="211" y="67"/>
                        </a:lnTo>
                        <a:lnTo>
                          <a:pt x="221" y="87"/>
                        </a:lnTo>
                        <a:lnTo>
                          <a:pt x="228" y="108"/>
                        </a:lnTo>
                        <a:lnTo>
                          <a:pt x="232" y="131"/>
                        </a:lnTo>
                        <a:lnTo>
                          <a:pt x="234" y="156"/>
                        </a:lnTo>
                        <a:lnTo>
                          <a:pt x="235" y="184"/>
                        </a:lnTo>
                        <a:lnTo>
                          <a:pt x="232" y="205"/>
                        </a:lnTo>
                        <a:lnTo>
                          <a:pt x="224" y="233"/>
                        </a:lnTo>
                        <a:lnTo>
                          <a:pt x="220" y="251"/>
                        </a:lnTo>
                        <a:lnTo>
                          <a:pt x="213" y="276"/>
                        </a:lnTo>
                        <a:lnTo>
                          <a:pt x="205" y="298"/>
                        </a:lnTo>
                        <a:lnTo>
                          <a:pt x="193" y="318"/>
                        </a:lnTo>
                        <a:lnTo>
                          <a:pt x="181" y="332"/>
                        </a:lnTo>
                        <a:lnTo>
                          <a:pt x="167" y="343"/>
                        </a:lnTo>
                        <a:lnTo>
                          <a:pt x="153" y="351"/>
                        </a:lnTo>
                        <a:lnTo>
                          <a:pt x="136" y="355"/>
                        </a:lnTo>
                        <a:lnTo>
                          <a:pt x="118" y="356"/>
                        </a:lnTo>
                        <a:lnTo>
                          <a:pt x="98" y="357"/>
                        </a:lnTo>
                        <a:lnTo>
                          <a:pt x="80" y="355"/>
                        </a:lnTo>
                        <a:lnTo>
                          <a:pt x="62" y="352"/>
                        </a:lnTo>
                        <a:lnTo>
                          <a:pt x="50" y="346"/>
                        </a:lnTo>
                        <a:lnTo>
                          <a:pt x="40" y="337"/>
                        </a:lnTo>
                        <a:lnTo>
                          <a:pt x="32" y="328"/>
                        </a:lnTo>
                        <a:lnTo>
                          <a:pt x="22" y="313"/>
                        </a:lnTo>
                        <a:lnTo>
                          <a:pt x="15" y="293"/>
                        </a:lnTo>
                        <a:lnTo>
                          <a:pt x="9" y="271"/>
                        </a:lnTo>
                        <a:lnTo>
                          <a:pt x="5" y="255"/>
                        </a:lnTo>
                        <a:lnTo>
                          <a:pt x="2" y="237"/>
                        </a:lnTo>
                        <a:lnTo>
                          <a:pt x="1" y="213"/>
                        </a:lnTo>
                        <a:lnTo>
                          <a:pt x="0" y="189"/>
                        </a:lnTo>
                        <a:lnTo>
                          <a:pt x="2" y="163"/>
                        </a:lnTo>
                        <a:lnTo>
                          <a:pt x="6" y="141"/>
                        </a:lnTo>
                        <a:close/>
                      </a:path>
                    </a:pathLst>
                  </a:custGeom>
                  <a:solidFill>
                    <a:srgbClr val="E07000"/>
                  </a:solidFill>
                  <a:ln w="9525">
                    <a:noFill/>
                    <a:round/>
                    <a:headEnd/>
                    <a:tailEnd/>
                  </a:ln>
                </p:spPr>
                <p:txBody>
                  <a:bodyPr/>
                  <a:lstStyle/>
                  <a:p>
                    <a:endParaRPr lang="cs-CZ"/>
                  </a:p>
                </p:txBody>
              </p:sp>
            </p:grpSp>
            <p:grpSp>
              <p:nvGrpSpPr>
                <p:cNvPr id="1267" name="Group 280"/>
                <p:cNvGrpSpPr>
                  <a:grpSpLocks/>
                </p:cNvGrpSpPr>
                <p:nvPr/>
              </p:nvGrpSpPr>
              <p:grpSpPr bwMode="auto">
                <a:xfrm>
                  <a:off x="4851" y="3541"/>
                  <a:ext cx="90" cy="388"/>
                  <a:chOff x="4851" y="3541"/>
                  <a:chExt cx="90" cy="388"/>
                </a:xfrm>
              </p:grpSpPr>
              <p:sp>
                <p:nvSpPr>
                  <p:cNvPr id="1124" name="Freeform 281"/>
                  <p:cNvSpPr>
                    <a:spLocks/>
                  </p:cNvSpPr>
                  <p:nvPr/>
                </p:nvSpPr>
                <p:spPr bwMode="auto">
                  <a:xfrm>
                    <a:off x="4903" y="3541"/>
                    <a:ext cx="31" cy="83"/>
                  </a:xfrm>
                  <a:custGeom>
                    <a:avLst/>
                    <a:gdLst>
                      <a:gd name="T0" fmla="*/ 7 w 63"/>
                      <a:gd name="T1" fmla="*/ 0 h 164"/>
                      <a:gd name="T2" fmla="*/ 5 w 63"/>
                      <a:gd name="T3" fmla="*/ 1 h 164"/>
                      <a:gd name="T4" fmla="*/ 4 w 63"/>
                      <a:gd name="T5" fmla="*/ 1 h 164"/>
                      <a:gd name="T6" fmla="*/ 2 w 63"/>
                      <a:gd name="T7" fmla="*/ 2 h 164"/>
                      <a:gd name="T8" fmla="*/ 1 w 63"/>
                      <a:gd name="T9" fmla="*/ 3 h 164"/>
                      <a:gd name="T10" fmla="*/ 1 w 63"/>
                      <a:gd name="T11" fmla="*/ 5 h 164"/>
                      <a:gd name="T12" fmla="*/ 0 w 63"/>
                      <a:gd name="T13" fmla="*/ 7 h 164"/>
                      <a:gd name="T14" fmla="*/ 0 w 63"/>
                      <a:gd name="T15" fmla="*/ 9 h 164"/>
                      <a:gd name="T16" fmla="*/ 0 w 63"/>
                      <a:gd name="T17" fmla="*/ 11 h 164"/>
                      <a:gd name="T18" fmla="*/ 0 w 63"/>
                      <a:gd name="T19" fmla="*/ 14 h 164"/>
                      <a:gd name="T20" fmla="*/ 0 w 63"/>
                      <a:gd name="T21" fmla="*/ 16 h 164"/>
                      <a:gd name="T22" fmla="*/ 1 w 63"/>
                      <a:gd name="T23" fmla="*/ 18 h 164"/>
                      <a:gd name="T24" fmla="*/ 2 w 63"/>
                      <a:gd name="T25" fmla="*/ 19 h 164"/>
                      <a:gd name="T26" fmla="*/ 4 w 63"/>
                      <a:gd name="T27" fmla="*/ 20 h 164"/>
                      <a:gd name="T28" fmla="*/ 6 w 63"/>
                      <a:gd name="T29" fmla="*/ 21 h 164"/>
                      <a:gd name="T30" fmla="*/ 7 w 63"/>
                      <a:gd name="T31" fmla="*/ 21 h 164"/>
                      <a:gd name="T32" fmla="*/ 7 w 63"/>
                      <a:gd name="T33" fmla="*/ 18 h 164"/>
                      <a:gd name="T34" fmla="*/ 7 w 63"/>
                      <a:gd name="T35" fmla="*/ 15 h 164"/>
                      <a:gd name="T36" fmla="*/ 7 w 63"/>
                      <a:gd name="T37" fmla="*/ 10 h 164"/>
                      <a:gd name="T38" fmla="*/ 7 w 63"/>
                      <a:gd name="T39" fmla="*/ 6 h 164"/>
                      <a:gd name="T40" fmla="*/ 7 w 63"/>
                      <a:gd name="T41" fmla="*/ 3 h 164"/>
                      <a:gd name="T42" fmla="*/ 7 w 63"/>
                      <a:gd name="T43" fmla="*/ 0 h 1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3"/>
                      <a:gd name="T67" fmla="*/ 0 h 164"/>
                      <a:gd name="T68" fmla="*/ 63 w 63"/>
                      <a:gd name="T69" fmla="*/ 164 h 1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3" h="164">
                        <a:moveTo>
                          <a:pt x="59" y="0"/>
                        </a:moveTo>
                        <a:lnTo>
                          <a:pt x="43" y="1"/>
                        </a:lnTo>
                        <a:lnTo>
                          <a:pt x="32" y="5"/>
                        </a:lnTo>
                        <a:lnTo>
                          <a:pt x="22" y="11"/>
                        </a:lnTo>
                        <a:lnTo>
                          <a:pt x="14" y="23"/>
                        </a:lnTo>
                        <a:lnTo>
                          <a:pt x="8" y="38"/>
                        </a:lnTo>
                        <a:lnTo>
                          <a:pt x="4" y="52"/>
                        </a:lnTo>
                        <a:lnTo>
                          <a:pt x="1" y="68"/>
                        </a:lnTo>
                        <a:lnTo>
                          <a:pt x="0" y="85"/>
                        </a:lnTo>
                        <a:lnTo>
                          <a:pt x="2" y="107"/>
                        </a:lnTo>
                        <a:lnTo>
                          <a:pt x="7" y="124"/>
                        </a:lnTo>
                        <a:lnTo>
                          <a:pt x="15" y="140"/>
                        </a:lnTo>
                        <a:lnTo>
                          <a:pt x="23" y="149"/>
                        </a:lnTo>
                        <a:lnTo>
                          <a:pt x="34" y="155"/>
                        </a:lnTo>
                        <a:lnTo>
                          <a:pt x="48" y="161"/>
                        </a:lnTo>
                        <a:lnTo>
                          <a:pt x="59" y="164"/>
                        </a:lnTo>
                        <a:lnTo>
                          <a:pt x="57" y="140"/>
                        </a:lnTo>
                        <a:lnTo>
                          <a:pt x="56" y="112"/>
                        </a:lnTo>
                        <a:lnTo>
                          <a:pt x="60" y="74"/>
                        </a:lnTo>
                        <a:lnTo>
                          <a:pt x="61" y="42"/>
                        </a:lnTo>
                        <a:lnTo>
                          <a:pt x="63" y="17"/>
                        </a:lnTo>
                        <a:lnTo>
                          <a:pt x="59" y="0"/>
                        </a:lnTo>
                        <a:close/>
                      </a:path>
                    </a:pathLst>
                  </a:custGeom>
                  <a:solidFill>
                    <a:srgbClr val="C0C0FF"/>
                  </a:solidFill>
                  <a:ln w="9525">
                    <a:noFill/>
                    <a:round/>
                    <a:headEnd/>
                    <a:tailEnd/>
                  </a:ln>
                </p:spPr>
                <p:txBody>
                  <a:bodyPr/>
                  <a:lstStyle/>
                  <a:p>
                    <a:endParaRPr lang="cs-CZ"/>
                  </a:p>
                </p:txBody>
              </p:sp>
              <p:sp>
                <p:nvSpPr>
                  <p:cNvPr id="1125" name="Freeform 282"/>
                  <p:cNvSpPr>
                    <a:spLocks/>
                  </p:cNvSpPr>
                  <p:nvPr/>
                </p:nvSpPr>
                <p:spPr bwMode="auto">
                  <a:xfrm>
                    <a:off x="4851" y="3640"/>
                    <a:ext cx="44" cy="83"/>
                  </a:xfrm>
                  <a:custGeom>
                    <a:avLst/>
                    <a:gdLst>
                      <a:gd name="T0" fmla="*/ 2 w 89"/>
                      <a:gd name="T1" fmla="*/ 0 h 166"/>
                      <a:gd name="T2" fmla="*/ 3 w 89"/>
                      <a:gd name="T3" fmla="*/ 1 h 166"/>
                      <a:gd name="T4" fmla="*/ 5 w 89"/>
                      <a:gd name="T5" fmla="*/ 1 h 166"/>
                      <a:gd name="T6" fmla="*/ 7 w 89"/>
                      <a:gd name="T7" fmla="*/ 3 h 166"/>
                      <a:gd name="T8" fmla="*/ 8 w 89"/>
                      <a:gd name="T9" fmla="*/ 3 h 166"/>
                      <a:gd name="T10" fmla="*/ 9 w 89"/>
                      <a:gd name="T11" fmla="*/ 5 h 166"/>
                      <a:gd name="T12" fmla="*/ 10 w 89"/>
                      <a:gd name="T13" fmla="*/ 9 h 166"/>
                      <a:gd name="T14" fmla="*/ 10 w 89"/>
                      <a:gd name="T15" fmla="*/ 10 h 166"/>
                      <a:gd name="T16" fmla="*/ 11 w 89"/>
                      <a:gd name="T17" fmla="*/ 13 h 166"/>
                      <a:gd name="T18" fmla="*/ 10 w 89"/>
                      <a:gd name="T19" fmla="*/ 15 h 166"/>
                      <a:gd name="T20" fmla="*/ 10 w 89"/>
                      <a:gd name="T21" fmla="*/ 18 h 166"/>
                      <a:gd name="T22" fmla="*/ 9 w 89"/>
                      <a:gd name="T23" fmla="*/ 20 h 166"/>
                      <a:gd name="T24" fmla="*/ 8 w 89"/>
                      <a:gd name="T25" fmla="*/ 21 h 166"/>
                      <a:gd name="T26" fmla="*/ 7 w 89"/>
                      <a:gd name="T27" fmla="*/ 21 h 166"/>
                      <a:gd name="T28" fmla="*/ 5 w 89"/>
                      <a:gd name="T29" fmla="*/ 20 h 166"/>
                      <a:gd name="T30" fmla="*/ 4 w 89"/>
                      <a:gd name="T31" fmla="*/ 19 h 166"/>
                      <a:gd name="T32" fmla="*/ 3 w 89"/>
                      <a:gd name="T33" fmla="*/ 18 h 166"/>
                      <a:gd name="T34" fmla="*/ 2 w 89"/>
                      <a:gd name="T35" fmla="*/ 15 h 166"/>
                      <a:gd name="T36" fmla="*/ 1 w 89"/>
                      <a:gd name="T37" fmla="*/ 14 h 166"/>
                      <a:gd name="T38" fmla="*/ 1 w 89"/>
                      <a:gd name="T39" fmla="*/ 11 h 166"/>
                      <a:gd name="T40" fmla="*/ 0 w 89"/>
                      <a:gd name="T41" fmla="*/ 10 h 166"/>
                      <a:gd name="T42" fmla="*/ 0 w 89"/>
                      <a:gd name="T43" fmla="*/ 7 h 166"/>
                      <a:gd name="T44" fmla="*/ 0 w 89"/>
                      <a:gd name="T45" fmla="*/ 5 h 166"/>
                      <a:gd name="T46" fmla="*/ 0 w 89"/>
                      <a:gd name="T47" fmla="*/ 3 h 166"/>
                      <a:gd name="T48" fmla="*/ 1 w 89"/>
                      <a:gd name="T49" fmla="*/ 1 h 166"/>
                      <a:gd name="T50" fmla="*/ 2 w 89"/>
                      <a:gd name="T51" fmla="*/ 0 h 16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9"/>
                      <a:gd name="T79" fmla="*/ 0 h 166"/>
                      <a:gd name="T80" fmla="*/ 89 w 89"/>
                      <a:gd name="T81" fmla="*/ 166 h 16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9" h="166">
                        <a:moveTo>
                          <a:pt x="16" y="0"/>
                        </a:moveTo>
                        <a:lnTo>
                          <a:pt x="28" y="3"/>
                        </a:lnTo>
                        <a:lnTo>
                          <a:pt x="44" y="9"/>
                        </a:lnTo>
                        <a:lnTo>
                          <a:pt x="57" y="20"/>
                        </a:lnTo>
                        <a:lnTo>
                          <a:pt x="67" y="31"/>
                        </a:lnTo>
                        <a:lnTo>
                          <a:pt x="75" y="45"/>
                        </a:lnTo>
                        <a:lnTo>
                          <a:pt x="84" y="65"/>
                        </a:lnTo>
                        <a:lnTo>
                          <a:pt x="87" y="83"/>
                        </a:lnTo>
                        <a:lnTo>
                          <a:pt x="89" y="107"/>
                        </a:lnTo>
                        <a:lnTo>
                          <a:pt x="87" y="124"/>
                        </a:lnTo>
                        <a:lnTo>
                          <a:pt x="83" y="140"/>
                        </a:lnTo>
                        <a:lnTo>
                          <a:pt x="74" y="155"/>
                        </a:lnTo>
                        <a:lnTo>
                          <a:pt x="67" y="166"/>
                        </a:lnTo>
                        <a:lnTo>
                          <a:pt x="57" y="161"/>
                        </a:lnTo>
                        <a:lnTo>
                          <a:pt x="44" y="154"/>
                        </a:lnTo>
                        <a:lnTo>
                          <a:pt x="35" y="148"/>
                        </a:lnTo>
                        <a:lnTo>
                          <a:pt x="25" y="137"/>
                        </a:lnTo>
                        <a:lnTo>
                          <a:pt x="20" y="127"/>
                        </a:lnTo>
                        <a:lnTo>
                          <a:pt x="13" y="113"/>
                        </a:lnTo>
                        <a:lnTo>
                          <a:pt x="8" y="95"/>
                        </a:lnTo>
                        <a:lnTo>
                          <a:pt x="3" y="76"/>
                        </a:lnTo>
                        <a:lnTo>
                          <a:pt x="1" y="60"/>
                        </a:lnTo>
                        <a:lnTo>
                          <a:pt x="0" y="40"/>
                        </a:lnTo>
                        <a:lnTo>
                          <a:pt x="5" y="24"/>
                        </a:lnTo>
                        <a:lnTo>
                          <a:pt x="10" y="9"/>
                        </a:lnTo>
                        <a:lnTo>
                          <a:pt x="16" y="0"/>
                        </a:lnTo>
                        <a:close/>
                      </a:path>
                    </a:pathLst>
                  </a:custGeom>
                  <a:solidFill>
                    <a:srgbClr val="C0C0FF"/>
                  </a:solidFill>
                  <a:ln w="9525">
                    <a:noFill/>
                    <a:round/>
                    <a:headEnd/>
                    <a:tailEnd/>
                  </a:ln>
                </p:spPr>
                <p:txBody>
                  <a:bodyPr/>
                  <a:lstStyle/>
                  <a:p>
                    <a:endParaRPr lang="cs-CZ"/>
                  </a:p>
                </p:txBody>
              </p:sp>
              <p:sp>
                <p:nvSpPr>
                  <p:cNvPr id="1126" name="Freeform 283"/>
                  <p:cNvSpPr>
                    <a:spLocks/>
                  </p:cNvSpPr>
                  <p:nvPr/>
                </p:nvSpPr>
                <p:spPr bwMode="auto">
                  <a:xfrm>
                    <a:off x="4897" y="3829"/>
                    <a:ext cx="44" cy="100"/>
                  </a:xfrm>
                  <a:custGeom>
                    <a:avLst/>
                    <a:gdLst>
                      <a:gd name="T0" fmla="*/ 0 w 88"/>
                      <a:gd name="T1" fmla="*/ 0 h 199"/>
                      <a:gd name="T2" fmla="*/ 1 w 88"/>
                      <a:gd name="T3" fmla="*/ 0 h 199"/>
                      <a:gd name="T4" fmla="*/ 3 w 88"/>
                      <a:gd name="T5" fmla="*/ 1 h 199"/>
                      <a:gd name="T6" fmla="*/ 5 w 88"/>
                      <a:gd name="T7" fmla="*/ 1 h 199"/>
                      <a:gd name="T8" fmla="*/ 6 w 88"/>
                      <a:gd name="T9" fmla="*/ 3 h 199"/>
                      <a:gd name="T10" fmla="*/ 6 w 88"/>
                      <a:gd name="T11" fmla="*/ 4 h 199"/>
                      <a:gd name="T12" fmla="*/ 7 w 88"/>
                      <a:gd name="T13" fmla="*/ 6 h 199"/>
                      <a:gd name="T14" fmla="*/ 9 w 88"/>
                      <a:gd name="T15" fmla="*/ 7 h 199"/>
                      <a:gd name="T16" fmla="*/ 10 w 88"/>
                      <a:gd name="T17" fmla="*/ 10 h 199"/>
                      <a:gd name="T18" fmla="*/ 10 w 88"/>
                      <a:gd name="T19" fmla="*/ 12 h 199"/>
                      <a:gd name="T20" fmla="*/ 10 w 88"/>
                      <a:gd name="T21" fmla="*/ 14 h 199"/>
                      <a:gd name="T22" fmla="*/ 11 w 88"/>
                      <a:gd name="T23" fmla="*/ 15 h 199"/>
                      <a:gd name="T24" fmla="*/ 11 w 88"/>
                      <a:gd name="T25" fmla="*/ 16 h 199"/>
                      <a:gd name="T26" fmla="*/ 11 w 88"/>
                      <a:gd name="T27" fmla="*/ 18 h 199"/>
                      <a:gd name="T28" fmla="*/ 11 w 88"/>
                      <a:gd name="T29" fmla="*/ 20 h 199"/>
                      <a:gd name="T30" fmla="*/ 10 w 88"/>
                      <a:gd name="T31" fmla="*/ 22 h 199"/>
                      <a:gd name="T32" fmla="*/ 10 w 88"/>
                      <a:gd name="T33" fmla="*/ 23 h 199"/>
                      <a:gd name="T34" fmla="*/ 9 w 88"/>
                      <a:gd name="T35" fmla="*/ 24 h 199"/>
                      <a:gd name="T36" fmla="*/ 7 w 88"/>
                      <a:gd name="T37" fmla="*/ 25 h 199"/>
                      <a:gd name="T38" fmla="*/ 6 w 88"/>
                      <a:gd name="T39" fmla="*/ 25 h 199"/>
                      <a:gd name="T40" fmla="*/ 6 w 88"/>
                      <a:gd name="T41" fmla="*/ 25 h 199"/>
                      <a:gd name="T42" fmla="*/ 6 w 88"/>
                      <a:gd name="T43" fmla="*/ 25 h 199"/>
                      <a:gd name="T44" fmla="*/ 4 w 88"/>
                      <a:gd name="T45" fmla="*/ 20 h 199"/>
                      <a:gd name="T46" fmla="*/ 3 w 88"/>
                      <a:gd name="T47" fmla="*/ 18 h 199"/>
                      <a:gd name="T48" fmla="*/ 3 w 88"/>
                      <a:gd name="T49" fmla="*/ 15 h 199"/>
                      <a:gd name="T50" fmla="*/ 3 w 88"/>
                      <a:gd name="T51" fmla="*/ 12 h 199"/>
                      <a:gd name="T52" fmla="*/ 1 w 88"/>
                      <a:gd name="T53" fmla="*/ 9 h 199"/>
                      <a:gd name="T54" fmla="*/ 1 w 88"/>
                      <a:gd name="T55" fmla="*/ 6 h 199"/>
                      <a:gd name="T56" fmla="*/ 1 w 88"/>
                      <a:gd name="T57" fmla="*/ 3 h 199"/>
                      <a:gd name="T58" fmla="*/ 0 w 88"/>
                      <a:gd name="T59" fmla="*/ 0 h 19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8"/>
                      <a:gd name="T91" fmla="*/ 0 h 199"/>
                      <a:gd name="T92" fmla="*/ 88 w 88"/>
                      <a:gd name="T93" fmla="*/ 199 h 19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8" h="199">
                        <a:moveTo>
                          <a:pt x="0" y="0"/>
                        </a:moveTo>
                        <a:lnTo>
                          <a:pt x="15" y="0"/>
                        </a:lnTo>
                        <a:lnTo>
                          <a:pt x="26" y="3"/>
                        </a:lnTo>
                        <a:lnTo>
                          <a:pt x="35" y="8"/>
                        </a:lnTo>
                        <a:lnTo>
                          <a:pt x="44" y="17"/>
                        </a:lnTo>
                        <a:lnTo>
                          <a:pt x="53" y="28"/>
                        </a:lnTo>
                        <a:lnTo>
                          <a:pt x="61" y="41"/>
                        </a:lnTo>
                        <a:lnTo>
                          <a:pt x="67" y="55"/>
                        </a:lnTo>
                        <a:lnTo>
                          <a:pt x="73" y="74"/>
                        </a:lnTo>
                        <a:lnTo>
                          <a:pt x="74" y="93"/>
                        </a:lnTo>
                        <a:lnTo>
                          <a:pt x="77" y="107"/>
                        </a:lnTo>
                        <a:lnTo>
                          <a:pt x="82" y="118"/>
                        </a:lnTo>
                        <a:lnTo>
                          <a:pt x="86" y="128"/>
                        </a:lnTo>
                        <a:lnTo>
                          <a:pt x="88" y="141"/>
                        </a:lnTo>
                        <a:lnTo>
                          <a:pt x="86" y="154"/>
                        </a:lnTo>
                        <a:lnTo>
                          <a:pt x="80" y="169"/>
                        </a:lnTo>
                        <a:lnTo>
                          <a:pt x="73" y="182"/>
                        </a:lnTo>
                        <a:lnTo>
                          <a:pt x="67" y="191"/>
                        </a:lnTo>
                        <a:lnTo>
                          <a:pt x="61" y="197"/>
                        </a:lnTo>
                        <a:lnTo>
                          <a:pt x="53" y="199"/>
                        </a:lnTo>
                        <a:lnTo>
                          <a:pt x="45" y="197"/>
                        </a:lnTo>
                        <a:lnTo>
                          <a:pt x="41" y="194"/>
                        </a:lnTo>
                        <a:lnTo>
                          <a:pt x="32" y="159"/>
                        </a:lnTo>
                        <a:lnTo>
                          <a:pt x="29" y="143"/>
                        </a:lnTo>
                        <a:lnTo>
                          <a:pt x="25" y="119"/>
                        </a:lnTo>
                        <a:lnTo>
                          <a:pt x="20" y="92"/>
                        </a:lnTo>
                        <a:lnTo>
                          <a:pt x="14" y="69"/>
                        </a:lnTo>
                        <a:lnTo>
                          <a:pt x="9" y="44"/>
                        </a:lnTo>
                        <a:lnTo>
                          <a:pt x="4" y="23"/>
                        </a:lnTo>
                        <a:lnTo>
                          <a:pt x="0" y="0"/>
                        </a:lnTo>
                        <a:close/>
                      </a:path>
                    </a:pathLst>
                  </a:custGeom>
                  <a:solidFill>
                    <a:srgbClr val="C0C0FF"/>
                  </a:solidFill>
                  <a:ln w="9525">
                    <a:noFill/>
                    <a:round/>
                    <a:headEnd/>
                    <a:tailEnd/>
                  </a:ln>
                </p:spPr>
                <p:txBody>
                  <a:bodyPr/>
                  <a:lstStyle/>
                  <a:p>
                    <a:endParaRPr lang="cs-CZ"/>
                  </a:p>
                </p:txBody>
              </p:sp>
            </p:grpSp>
          </p:grpSp>
        </p:grpSp>
      </p:grpSp>
      <p:sp>
        <p:nvSpPr>
          <p:cNvPr id="1066" name="Line 284"/>
          <p:cNvSpPr>
            <a:spLocks noChangeShapeType="1"/>
          </p:cNvSpPr>
          <p:nvPr/>
        </p:nvSpPr>
        <p:spPr bwMode="auto">
          <a:xfrm>
            <a:off x="2278062" y="849138"/>
            <a:ext cx="3810000" cy="914400"/>
          </a:xfrm>
          <a:prstGeom prst="line">
            <a:avLst/>
          </a:prstGeom>
          <a:noFill/>
          <a:ln w="19050">
            <a:solidFill>
              <a:schemeClr val="tx1"/>
            </a:solidFill>
            <a:prstDash val="sysDot"/>
            <a:round/>
            <a:headEnd type="triangle" w="med" len="med"/>
            <a:tailEnd/>
          </a:ln>
        </p:spPr>
        <p:txBody>
          <a:bodyPr wrap="none" anchor="ctr"/>
          <a:lstStyle/>
          <a:p>
            <a:endParaRPr lang="cs-CZ"/>
          </a:p>
        </p:txBody>
      </p:sp>
      <p:sp>
        <p:nvSpPr>
          <p:cNvPr id="1067" name="Text Box 285"/>
          <p:cNvSpPr txBox="1">
            <a:spLocks noChangeArrowheads="1"/>
          </p:cNvSpPr>
          <p:nvPr/>
        </p:nvSpPr>
        <p:spPr bwMode="auto">
          <a:xfrm rot="813203">
            <a:off x="2588106" y="925130"/>
            <a:ext cx="2658100" cy="338554"/>
          </a:xfrm>
          <a:prstGeom prst="rect">
            <a:avLst/>
          </a:prstGeom>
          <a:noFill/>
          <a:ln w="9525">
            <a:noFill/>
            <a:miter lim="800000"/>
            <a:headEnd/>
            <a:tailEnd/>
          </a:ln>
        </p:spPr>
        <p:txBody>
          <a:bodyPr wrap="none">
            <a:spAutoFit/>
          </a:bodyPr>
          <a:lstStyle/>
          <a:p>
            <a:r>
              <a:rPr lang="cs-CZ" sz="1600" dirty="0" err="1"/>
              <a:t>anterolateral</a:t>
            </a:r>
            <a:r>
              <a:rPr lang="cs-CZ" sz="1600" dirty="0"/>
              <a:t> </a:t>
            </a:r>
            <a:r>
              <a:rPr lang="cs-CZ" sz="1600" dirty="0" err="1"/>
              <a:t>hypothalamus</a:t>
            </a:r>
            <a:endParaRPr lang="cs-CZ" sz="1600" dirty="0"/>
          </a:p>
        </p:txBody>
      </p:sp>
      <p:sp>
        <p:nvSpPr>
          <p:cNvPr id="1068" name="Text Box 286"/>
          <p:cNvSpPr txBox="1">
            <a:spLocks noChangeArrowheads="1"/>
          </p:cNvSpPr>
          <p:nvPr/>
        </p:nvSpPr>
        <p:spPr bwMode="auto">
          <a:xfrm>
            <a:off x="9299575" y="628476"/>
            <a:ext cx="684803" cy="36933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r>
              <a:rPr lang="cs-CZ" b="1" dirty="0"/>
              <a:t>ADH</a:t>
            </a:r>
            <a:endParaRPr lang="cs-CZ" dirty="0"/>
          </a:p>
        </p:txBody>
      </p:sp>
      <p:graphicFrame>
        <p:nvGraphicFramePr>
          <p:cNvPr id="1028" name="Object 287"/>
          <p:cNvGraphicFramePr>
            <a:graphicFrameLocks noChangeAspect="1"/>
          </p:cNvGraphicFramePr>
          <p:nvPr/>
        </p:nvGraphicFramePr>
        <p:xfrm>
          <a:off x="4957763" y="612602"/>
          <a:ext cx="473075" cy="676275"/>
        </p:xfrm>
        <a:graphic>
          <a:graphicData uri="http://schemas.openxmlformats.org/presentationml/2006/ole">
            <mc:AlternateContent xmlns:mc="http://schemas.openxmlformats.org/markup-compatibility/2006">
              <mc:Choice xmlns:v="urn:schemas-microsoft-com:vml" Requires="v">
                <p:oleObj name="Clip" r:id="rId6" imgW="2750760" imgH="3934080" progId="">
                  <p:embed/>
                </p:oleObj>
              </mc:Choice>
              <mc:Fallback>
                <p:oleObj name="Clip" r:id="rId6" imgW="2750760" imgH="3934080" progId="">
                  <p:embed/>
                  <p:pic>
                    <p:nvPicPr>
                      <p:cNvPr id="0" name="Object 28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57763" y="612602"/>
                        <a:ext cx="473075" cy="676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2333" name="Text Box 288"/>
          <p:cNvSpPr txBox="1">
            <a:spLocks noChangeArrowheads="1"/>
          </p:cNvSpPr>
          <p:nvPr/>
        </p:nvSpPr>
        <p:spPr bwMode="auto">
          <a:xfrm>
            <a:off x="5392737" y="688801"/>
            <a:ext cx="2499402" cy="338554"/>
          </a:xfrm>
          <a:prstGeom prst="rect">
            <a:avLst/>
          </a:prstGeom>
          <a:ln>
            <a:headEnd/>
            <a:tailEnd/>
          </a:ln>
        </p:spPr>
        <p:style>
          <a:lnRef idx="1">
            <a:schemeClr val="dk1"/>
          </a:lnRef>
          <a:fillRef idx="2">
            <a:schemeClr val="dk1"/>
          </a:fillRef>
          <a:effectRef idx="1">
            <a:schemeClr val="dk1"/>
          </a:effectRef>
          <a:fontRef idx="minor">
            <a:schemeClr val="dk1"/>
          </a:fontRef>
        </p:style>
        <p:txBody>
          <a:bodyPr wrap="none">
            <a:spAutoFit/>
          </a:bodyPr>
          <a:lstStyle/>
          <a:p>
            <a:r>
              <a:rPr lang="cs-CZ" sz="1600" dirty="0"/>
              <a:t>Efektivní cirkulující objem</a:t>
            </a:r>
          </a:p>
        </p:txBody>
      </p:sp>
      <p:sp>
        <p:nvSpPr>
          <p:cNvPr id="1070" name="Line 289"/>
          <p:cNvSpPr>
            <a:spLocks noChangeShapeType="1"/>
          </p:cNvSpPr>
          <p:nvPr/>
        </p:nvSpPr>
        <p:spPr bwMode="auto">
          <a:xfrm flipH="1" flipV="1">
            <a:off x="7912100" y="893589"/>
            <a:ext cx="1408113" cy="36513"/>
          </a:xfrm>
          <a:prstGeom prst="line">
            <a:avLst/>
          </a:prstGeom>
          <a:noFill/>
          <a:ln w="28575">
            <a:solidFill>
              <a:schemeClr val="tx1"/>
            </a:solidFill>
            <a:prstDash val="sysDot"/>
            <a:round/>
            <a:headEnd type="triangle" w="med" len="med"/>
            <a:tailEnd/>
          </a:ln>
        </p:spPr>
        <p:txBody>
          <a:bodyPr wrap="none" anchor="ctr"/>
          <a:lstStyle/>
          <a:p>
            <a:endParaRPr lang="cs-CZ"/>
          </a:p>
        </p:txBody>
      </p:sp>
      <p:sp>
        <p:nvSpPr>
          <p:cNvPr id="1071" name="Text Box 290"/>
          <p:cNvSpPr txBox="1">
            <a:spLocks noChangeArrowheads="1"/>
          </p:cNvSpPr>
          <p:nvPr/>
        </p:nvSpPr>
        <p:spPr bwMode="auto">
          <a:xfrm>
            <a:off x="8515349" y="1358726"/>
            <a:ext cx="1949451" cy="92333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r>
              <a:rPr lang="cs-CZ" b="1" dirty="0" err="1"/>
              <a:t>Sympaticus</a:t>
            </a:r>
            <a:endParaRPr lang="cs-CZ" b="1" dirty="0"/>
          </a:p>
          <a:p>
            <a:r>
              <a:rPr lang="cs-CZ" b="1" dirty="0"/>
              <a:t>a parasympatikus</a:t>
            </a:r>
            <a:endParaRPr lang="cs-CZ" dirty="0"/>
          </a:p>
        </p:txBody>
      </p:sp>
      <p:sp>
        <p:nvSpPr>
          <p:cNvPr id="1072" name="Line 291"/>
          <p:cNvSpPr>
            <a:spLocks noChangeShapeType="1"/>
          </p:cNvSpPr>
          <p:nvPr/>
        </p:nvSpPr>
        <p:spPr bwMode="auto">
          <a:xfrm flipH="1" flipV="1">
            <a:off x="7896225" y="868188"/>
            <a:ext cx="614363" cy="793750"/>
          </a:xfrm>
          <a:prstGeom prst="line">
            <a:avLst/>
          </a:prstGeom>
          <a:noFill/>
          <a:ln w="28575">
            <a:solidFill>
              <a:schemeClr val="tx1"/>
            </a:solidFill>
            <a:prstDash val="sysDot"/>
            <a:round/>
            <a:headEnd type="triangle" w="med" len="med"/>
            <a:tailEnd/>
          </a:ln>
        </p:spPr>
        <p:txBody>
          <a:bodyPr wrap="none" anchor="ctr"/>
          <a:lstStyle/>
          <a:p>
            <a:endParaRPr lang="cs-CZ"/>
          </a:p>
        </p:txBody>
      </p:sp>
      <p:sp>
        <p:nvSpPr>
          <p:cNvPr id="1073" name="Text Box 292"/>
          <p:cNvSpPr txBox="1">
            <a:spLocks noChangeArrowheads="1"/>
          </p:cNvSpPr>
          <p:nvPr/>
        </p:nvSpPr>
        <p:spPr bwMode="auto">
          <a:xfrm>
            <a:off x="2497138" y="4405139"/>
            <a:ext cx="1762125" cy="92392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spAutoFit/>
          </a:bodyPr>
          <a:lstStyle/>
          <a:p>
            <a:pPr algn="r"/>
            <a:r>
              <a:rPr lang="cs-CZ" b="1" dirty="0" err="1"/>
              <a:t>Atrialní</a:t>
            </a:r>
            <a:endParaRPr lang="cs-CZ" b="1" dirty="0"/>
          </a:p>
          <a:p>
            <a:pPr algn="r"/>
            <a:r>
              <a:rPr lang="cs-CZ" b="1" dirty="0" err="1"/>
              <a:t>natriuretický</a:t>
            </a:r>
            <a:endParaRPr lang="cs-CZ" b="1" dirty="0"/>
          </a:p>
          <a:p>
            <a:pPr algn="r"/>
            <a:r>
              <a:rPr lang="cs-CZ" b="1" dirty="0"/>
              <a:t>peptid</a:t>
            </a:r>
            <a:endParaRPr lang="cs-CZ" dirty="0"/>
          </a:p>
        </p:txBody>
      </p:sp>
      <p:sp>
        <p:nvSpPr>
          <p:cNvPr id="1074" name="Line 293"/>
          <p:cNvSpPr>
            <a:spLocks noChangeShapeType="1"/>
          </p:cNvSpPr>
          <p:nvPr/>
        </p:nvSpPr>
        <p:spPr bwMode="auto">
          <a:xfrm flipV="1">
            <a:off x="4083050" y="3100213"/>
            <a:ext cx="1882775" cy="604838"/>
          </a:xfrm>
          <a:prstGeom prst="line">
            <a:avLst/>
          </a:prstGeom>
          <a:noFill/>
          <a:ln w="19050">
            <a:solidFill>
              <a:schemeClr val="tx1"/>
            </a:solidFill>
            <a:prstDash val="sysDot"/>
            <a:round/>
            <a:headEnd type="triangle" w="med" len="med"/>
            <a:tailEnd/>
          </a:ln>
        </p:spPr>
        <p:txBody>
          <a:bodyPr wrap="none" anchor="ctr"/>
          <a:lstStyle/>
          <a:p>
            <a:endParaRPr lang="cs-CZ"/>
          </a:p>
        </p:txBody>
      </p:sp>
      <p:sp>
        <p:nvSpPr>
          <p:cNvPr id="1075" name="Text Box 294"/>
          <p:cNvSpPr txBox="1">
            <a:spLocks noChangeArrowheads="1"/>
          </p:cNvSpPr>
          <p:nvPr/>
        </p:nvSpPr>
        <p:spPr bwMode="auto">
          <a:xfrm>
            <a:off x="8245475" y="4681363"/>
            <a:ext cx="825867" cy="369332"/>
          </a:xfrm>
          <a:prstGeom prst="rect">
            <a:avLst/>
          </a:prstGeom>
          <a:solidFill>
            <a:srgbClr val="FFFF00"/>
          </a:solidFill>
          <a:ln w="9525">
            <a:solidFill>
              <a:schemeClr val="tx1"/>
            </a:solidFill>
            <a:miter lim="800000"/>
            <a:headEnd/>
            <a:tailEnd/>
          </a:ln>
        </p:spPr>
        <p:txBody>
          <a:bodyPr wrap="none">
            <a:spAutoFit/>
          </a:bodyPr>
          <a:lstStyle/>
          <a:p>
            <a:r>
              <a:rPr lang="cs-CZ" b="1"/>
              <a:t>Renin</a:t>
            </a:r>
            <a:endParaRPr lang="cs-CZ"/>
          </a:p>
        </p:txBody>
      </p:sp>
      <p:sp>
        <p:nvSpPr>
          <p:cNvPr id="1076" name="Text Box 295"/>
          <p:cNvSpPr txBox="1">
            <a:spLocks noChangeArrowheads="1"/>
          </p:cNvSpPr>
          <p:nvPr/>
        </p:nvSpPr>
        <p:spPr bwMode="auto">
          <a:xfrm rot="20572115">
            <a:off x="4230086" y="3283361"/>
            <a:ext cx="583814" cy="338554"/>
          </a:xfrm>
          <a:prstGeom prst="rect">
            <a:avLst/>
          </a:prstGeom>
          <a:noFill/>
          <a:ln w="9525">
            <a:noFill/>
            <a:miter lim="800000"/>
            <a:headEnd/>
            <a:tailEnd/>
          </a:ln>
        </p:spPr>
        <p:txBody>
          <a:bodyPr wrap="none">
            <a:spAutoFit/>
          </a:bodyPr>
          <a:lstStyle/>
          <a:p>
            <a:r>
              <a:rPr lang="cs-CZ" sz="1600"/>
              <a:t>atria</a:t>
            </a:r>
          </a:p>
        </p:txBody>
      </p:sp>
      <p:sp>
        <p:nvSpPr>
          <p:cNvPr id="1077" name="Line 296"/>
          <p:cNvSpPr>
            <a:spLocks noChangeShapeType="1"/>
          </p:cNvSpPr>
          <p:nvPr/>
        </p:nvSpPr>
        <p:spPr bwMode="auto">
          <a:xfrm flipH="1" flipV="1">
            <a:off x="6334125" y="3774901"/>
            <a:ext cx="1871663" cy="776288"/>
          </a:xfrm>
          <a:prstGeom prst="line">
            <a:avLst/>
          </a:prstGeom>
          <a:noFill/>
          <a:ln w="19050">
            <a:solidFill>
              <a:schemeClr val="tx1"/>
            </a:solidFill>
            <a:prstDash val="sysDot"/>
            <a:round/>
            <a:headEnd type="triangle" w="med" len="med"/>
            <a:tailEnd/>
          </a:ln>
        </p:spPr>
        <p:txBody>
          <a:bodyPr wrap="none" anchor="ctr"/>
          <a:lstStyle/>
          <a:p>
            <a:endParaRPr lang="cs-CZ"/>
          </a:p>
        </p:txBody>
      </p:sp>
      <p:sp>
        <p:nvSpPr>
          <p:cNvPr id="1078" name="Text Box 297"/>
          <p:cNvSpPr txBox="1">
            <a:spLocks noChangeArrowheads="1"/>
          </p:cNvSpPr>
          <p:nvPr/>
        </p:nvSpPr>
        <p:spPr bwMode="auto">
          <a:xfrm>
            <a:off x="6496050" y="5489401"/>
            <a:ext cx="2069797" cy="369332"/>
          </a:xfrm>
          <a:prstGeom prst="rect">
            <a:avLst/>
          </a:prstGeom>
          <a:solidFill>
            <a:srgbClr val="FFFF00"/>
          </a:solidFill>
          <a:ln w="9525">
            <a:solidFill>
              <a:schemeClr val="tx1"/>
            </a:solidFill>
            <a:miter lim="800000"/>
            <a:headEnd/>
            <a:tailEnd/>
          </a:ln>
        </p:spPr>
        <p:txBody>
          <a:bodyPr wrap="none">
            <a:spAutoFit/>
          </a:bodyPr>
          <a:lstStyle/>
          <a:p>
            <a:r>
              <a:rPr lang="cs-CZ" b="1"/>
              <a:t>Angiotensinogen</a:t>
            </a:r>
            <a:endParaRPr lang="cs-CZ"/>
          </a:p>
        </p:txBody>
      </p:sp>
      <p:sp>
        <p:nvSpPr>
          <p:cNvPr id="1079" name="Text Box 298"/>
          <p:cNvSpPr txBox="1">
            <a:spLocks noChangeArrowheads="1"/>
          </p:cNvSpPr>
          <p:nvPr/>
        </p:nvSpPr>
        <p:spPr bwMode="auto">
          <a:xfrm>
            <a:off x="8961437" y="5471938"/>
            <a:ext cx="1646605" cy="369332"/>
          </a:xfrm>
          <a:prstGeom prst="rect">
            <a:avLst/>
          </a:prstGeom>
          <a:solidFill>
            <a:srgbClr val="FFFF00"/>
          </a:solidFill>
          <a:ln w="9525">
            <a:solidFill>
              <a:schemeClr val="tx1"/>
            </a:solidFill>
            <a:miter lim="800000"/>
            <a:headEnd/>
            <a:tailEnd/>
          </a:ln>
        </p:spPr>
        <p:txBody>
          <a:bodyPr wrap="none">
            <a:spAutoFit/>
          </a:bodyPr>
          <a:lstStyle/>
          <a:p>
            <a:r>
              <a:rPr lang="cs-CZ" b="1"/>
              <a:t>Angiotensin I</a:t>
            </a:r>
            <a:endParaRPr lang="cs-CZ"/>
          </a:p>
        </p:txBody>
      </p:sp>
      <p:sp>
        <p:nvSpPr>
          <p:cNvPr id="1080" name="Text Box 299"/>
          <p:cNvSpPr txBox="1">
            <a:spLocks noChangeArrowheads="1"/>
          </p:cNvSpPr>
          <p:nvPr/>
        </p:nvSpPr>
        <p:spPr bwMode="auto">
          <a:xfrm>
            <a:off x="8864600" y="6406976"/>
            <a:ext cx="1710725" cy="369332"/>
          </a:xfrm>
          <a:prstGeom prst="rect">
            <a:avLst/>
          </a:prstGeom>
          <a:solidFill>
            <a:srgbClr val="FFFF00"/>
          </a:solidFill>
          <a:ln w="9525">
            <a:solidFill>
              <a:schemeClr val="tx1"/>
            </a:solidFill>
            <a:miter lim="800000"/>
            <a:headEnd/>
            <a:tailEnd/>
          </a:ln>
        </p:spPr>
        <p:txBody>
          <a:bodyPr wrap="none">
            <a:spAutoFit/>
          </a:bodyPr>
          <a:lstStyle/>
          <a:p>
            <a:r>
              <a:rPr lang="cs-CZ" b="1"/>
              <a:t>Angiotensin II</a:t>
            </a:r>
            <a:endParaRPr lang="cs-CZ"/>
          </a:p>
        </p:txBody>
      </p:sp>
      <p:sp>
        <p:nvSpPr>
          <p:cNvPr id="1082" name="Freeform 301"/>
          <p:cNvSpPr>
            <a:spLocks/>
          </p:cNvSpPr>
          <p:nvPr/>
        </p:nvSpPr>
        <p:spPr bwMode="auto">
          <a:xfrm>
            <a:off x="6097587" y="3481214"/>
            <a:ext cx="166688" cy="155575"/>
          </a:xfrm>
          <a:custGeom>
            <a:avLst/>
            <a:gdLst>
              <a:gd name="T0" fmla="*/ 0 w 1492"/>
              <a:gd name="T1" fmla="*/ 0 h 2422"/>
              <a:gd name="T2" fmla="*/ 0 w 1492"/>
              <a:gd name="T3" fmla="*/ 0 h 2422"/>
              <a:gd name="T4" fmla="*/ 0 w 1492"/>
              <a:gd name="T5" fmla="*/ 0 h 2422"/>
              <a:gd name="T6" fmla="*/ 0 w 1492"/>
              <a:gd name="T7" fmla="*/ 0 h 2422"/>
              <a:gd name="T8" fmla="*/ 0 w 1492"/>
              <a:gd name="T9" fmla="*/ 0 h 2422"/>
              <a:gd name="T10" fmla="*/ 0 w 1492"/>
              <a:gd name="T11" fmla="*/ 0 h 2422"/>
              <a:gd name="T12" fmla="*/ 0 w 1492"/>
              <a:gd name="T13" fmla="*/ 0 h 2422"/>
              <a:gd name="T14" fmla="*/ 0 w 1492"/>
              <a:gd name="T15" fmla="*/ 0 h 2422"/>
              <a:gd name="T16" fmla="*/ 0 w 1492"/>
              <a:gd name="T17" fmla="*/ 0 h 2422"/>
              <a:gd name="T18" fmla="*/ 0 w 1492"/>
              <a:gd name="T19" fmla="*/ 0 h 2422"/>
              <a:gd name="T20" fmla="*/ 0 w 1492"/>
              <a:gd name="T21" fmla="*/ 0 h 2422"/>
              <a:gd name="T22" fmla="*/ 0 w 1492"/>
              <a:gd name="T23" fmla="*/ 0 h 2422"/>
              <a:gd name="T24" fmla="*/ 0 w 1492"/>
              <a:gd name="T25" fmla="*/ 0 h 2422"/>
              <a:gd name="T26" fmla="*/ 0 w 1492"/>
              <a:gd name="T27" fmla="*/ 0 h 2422"/>
              <a:gd name="T28" fmla="*/ 0 w 1492"/>
              <a:gd name="T29" fmla="*/ 0 h 2422"/>
              <a:gd name="T30" fmla="*/ 0 w 1492"/>
              <a:gd name="T31" fmla="*/ 0 h 2422"/>
              <a:gd name="T32" fmla="*/ 0 w 1492"/>
              <a:gd name="T33" fmla="*/ 0 h 2422"/>
              <a:gd name="T34" fmla="*/ 0 w 1492"/>
              <a:gd name="T35" fmla="*/ 0 h 2422"/>
              <a:gd name="T36" fmla="*/ 0 w 1492"/>
              <a:gd name="T37" fmla="*/ 0 h 2422"/>
              <a:gd name="T38" fmla="*/ 0 w 1492"/>
              <a:gd name="T39" fmla="*/ 0 h 2422"/>
              <a:gd name="T40" fmla="*/ 0 w 1492"/>
              <a:gd name="T41" fmla="*/ 0 h 2422"/>
              <a:gd name="T42" fmla="*/ 0 w 1492"/>
              <a:gd name="T43" fmla="*/ 0 h 2422"/>
              <a:gd name="T44" fmla="*/ 0 w 1492"/>
              <a:gd name="T45" fmla="*/ 0 h 2422"/>
              <a:gd name="T46" fmla="*/ 0 w 1492"/>
              <a:gd name="T47" fmla="*/ 0 h 2422"/>
              <a:gd name="T48" fmla="*/ 0 w 1492"/>
              <a:gd name="T49" fmla="*/ 0 h 2422"/>
              <a:gd name="T50" fmla="*/ 0 w 1492"/>
              <a:gd name="T51" fmla="*/ 0 h 2422"/>
              <a:gd name="T52" fmla="*/ 0 w 1492"/>
              <a:gd name="T53" fmla="*/ 0 h 2422"/>
              <a:gd name="T54" fmla="*/ 0 w 1492"/>
              <a:gd name="T55" fmla="*/ 0 h 2422"/>
              <a:gd name="T56" fmla="*/ 0 w 1492"/>
              <a:gd name="T57" fmla="*/ 0 h 2422"/>
              <a:gd name="T58" fmla="*/ 0 w 1492"/>
              <a:gd name="T59" fmla="*/ 0 h 2422"/>
              <a:gd name="T60" fmla="*/ 0 w 1492"/>
              <a:gd name="T61" fmla="*/ 0 h 2422"/>
              <a:gd name="T62" fmla="*/ 0 w 1492"/>
              <a:gd name="T63" fmla="*/ 0 h 2422"/>
              <a:gd name="T64" fmla="*/ 0 w 1492"/>
              <a:gd name="T65" fmla="*/ 0 h 2422"/>
              <a:gd name="T66" fmla="*/ 0 w 1492"/>
              <a:gd name="T67" fmla="*/ 0 h 2422"/>
              <a:gd name="T68" fmla="*/ 0 w 1492"/>
              <a:gd name="T69" fmla="*/ 0 h 2422"/>
              <a:gd name="T70" fmla="*/ 0 w 1492"/>
              <a:gd name="T71" fmla="*/ 0 h 2422"/>
              <a:gd name="T72" fmla="*/ 0 w 1492"/>
              <a:gd name="T73" fmla="*/ 0 h 2422"/>
              <a:gd name="T74" fmla="*/ 0 w 1492"/>
              <a:gd name="T75" fmla="*/ 0 h 242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2"/>
              <a:gd name="T115" fmla="*/ 0 h 2422"/>
              <a:gd name="T116" fmla="*/ 1492 w 1492"/>
              <a:gd name="T117" fmla="*/ 2422 h 242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2" h="2422">
                <a:moveTo>
                  <a:pt x="248" y="124"/>
                </a:moveTo>
                <a:lnTo>
                  <a:pt x="278" y="83"/>
                </a:lnTo>
                <a:lnTo>
                  <a:pt x="326" y="47"/>
                </a:lnTo>
                <a:lnTo>
                  <a:pt x="379" y="24"/>
                </a:lnTo>
                <a:lnTo>
                  <a:pt x="430" y="9"/>
                </a:lnTo>
                <a:lnTo>
                  <a:pt x="502" y="0"/>
                </a:lnTo>
                <a:lnTo>
                  <a:pt x="557" y="7"/>
                </a:lnTo>
                <a:lnTo>
                  <a:pt x="619" y="21"/>
                </a:lnTo>
                <a:lnTo>
                  <a:pt x="681" y="44"/>
                </a:lnTo>
                <a:lnTo>
                  <a:pt x="727" y="73"/>
                </a:lnTo>
                <a:lnTo>
                  <a:pt x="778" y="118"/>
                </a:lnTo>
                <a:lnTo>
                  <a:pt x="867" y="214"/>
                </a:lnTo>
                <a:lnTo>
                  <a:pt x="944" y="304"/>
                </a:lnTo>
                <a:lnTo>
                  <a:pt x="1018" y="408"/>
                </a:lnTo>
                <a:lnTo>
                  <a:pt x="1089" y="526"/>
                </a:lnTo>
                <a:lnTo>
                  <a:pt x="1145" y="634"/>
                </a:lnTo>
                <a:lnTo>
                  <a:pt x="1192" y="737"/>
                </a:lnTo>
                <a:lnTo>
                  <a:pt x="1226" y="829"/>
                </a:lnTo>
                <a:lnTo>
                  <a:pt x="1251" y="920"/>
                </a:lnTo>
                <a:lnTo>
                  <a:pt x="1281" y="1015"/>
                </a:lnTo>
                <a:lnTo>
                  <a:pt x="1313" y="1101"/>
                </a:lnTo>
                <a:lnTo>
                  <a:pt x="1365" y="1250"/>
                </a:lnTo>
                <a:lnTo>
                  <a:pt x="1420" y="1375"/>
                </a:lnTo>
                <a:lnTo>
                  <a:pt x="1448" y="1445"/>
                </a:lnTo>
                <a:lnTo>
                  <a:pt x="1468" y="1529"/>
                </a:lnTo>
                <a:lnTo>
                  <a:pt x="1483" y="1631"/>
                </a:lnTo>
                <a:lnTo>
                  <a:pt x="1492" y="1743"/>
                </a:lnTo>
                <a:lnTo>
                  <a:pt x="1490" y="1850"/>
                </a:lnTo>
                <a:lnTo>
                  <a:pt x="1469" y="2107"/>
                </a:lnTo>
                <a:lnTo>
                  <a:pt x="1448" y="2258"/>
                </a:lnTo>
                <a:lnTo>
                  <a:pt x="1437" y="2299"/>
                </a:lnTo>
                <a:lnTo>
                  <a:pt x="1420" y="2334"/>
                </a:lnTo>
                <a:lnTo>
                  <a:pt x="1398" y="2363"/>
                </a:lnTo>
                <a:lnTo>
                  <a:pt x="1375" y="2384"/>
                </a:lnTo>
                <a:lnTo>
                  <a:pt x="1350" y="2401"/>
                </a:lnTo>
                <a:lnTo>
                  <a:pt x="1313" y="2413"/>
                </a:lnTo>
                <a:lnTo>
                  <a:pt x="1270" y="2420"/>
                </a:lnTo>
                <a:lnTo>
                  <a:pt x="1225" y="2422"/>
                </a:lnTo>
                <a:lnTo>
                  <a:pt x="1168" y="2415"/>
                </a:lnTo>
                <a:lnTo>
                  <a:pt x="1109" y="2401"/>
                </a:lnTo>
                <a:lnTo>
                  <a:pt x="985" y="2362"/>
                </a:lnTo>
                <a:lnTo>
                  <a:pt x="840" y="2314"/>
                </a:lnTo>
                <a:lnTo>
                  <a:pt x="770" y="2328"/>
                </a:lnTo>
                <a:lnTo>
                  <a:pt x="726" y="2333"/>
                </a:lnTo>
                <a:lnTo>
                  <a:pt x="674" y="2328"/>
                </a:lnTo>
                <a:lnTo>
                  <a:pt x="570" y="2307"/>
                </a:lnTo>
                <a:lnTo>
                  <a:pt x="439" y="2273"/>
                </a:lnTo>
                <a:lnTo>
                  <a:pt x="322" y="2237"/>
                </a:lnTo>
                <a:lnTo>
                  <a:pt x="245" y="2211"/>
                </a:lnTo>
                <a:lnTo>
                  <a:pt x="201" y="2191"/>
                </a:lnTo>
                <a:lnTo>
                  <a:pt x="160" y="2165"/>
                </a:lnTo>
                <a:lnTo>
                  <a:pt x="126" y="2125"/>
                </a:lnTo>
                <a:lnTo>
                  <a:pt x="101" y="2079"/>
                </a:lnTo>
                <a:lnTo>
                  <a:pt x="79" y="2025"/>
                </a:lnTo>
                <a:lnTo>
                  <a:pt x="59" y="1968"/>
                </a:lnTo>
                <a:lnTo>
                  <a:pt x="38" y="1878"/>
                </a:lnTo>
                <a:lnTo>
                  <a:pt x="27" y="1807"/>
                </a:lnTo>
                <a:lnTo>
                  <a:pt x="17" y="1735"/>
                </a:lnTo>
                <a:lnTo>
                  <a:pt x="4" y="1624"/>
                </a:lnTo>
                <a:lnTo>
                  <a:pt x="0" y="1550"/>
                </a:lnTo>
                <a:lnTo>
                  <a:pt x="10" y="1450"/>
                </a:lnTo>
                <a:lnTo>
                  <a:pt x="38" y="1306"/>
                </a:lnTo>
                <a:lnTo>
                  <a:pt x="66" y="1119"/>
                </a:lnTo>
                <a:lnTo>
                  <a:pt x="96" y="982"/>
                </a:lnTo>
                <a:lnTo>
                  <a:pt x="118" y="926"/>
                </a:lnTo>
                <a:lnTo>
                  <a:pt x="143" y="875"/>
                </a:lnTo>
                <a:lnTo>
                  <a:pt x="164" y="822"/>
                </a:lnTo>
                <a:lnTo>
                  <a:pt x="178" y="780"/>
                </a:lnTo>
                <a:lnTo>
                  <a:pt x="190" y="704"/>
                </a:lnTo>
                <a:lnTo>
                  <a:pt x="169" y="595"/>
                </a:lnTo>
                <a:lnTo>
                  <a:pt x="165" y="528"/>
                </a:lnTo>
                <a:lnTo>
                  <a:pt x="171" y="461"/>
                </a:lnTo>
                <a:lnTo>
                  <a:pt x="182" y="376"/>
                </a:lnTo>
                <a:lnTo>
                  <a:pt x="201" y="262"/>
                </a:lnTo>
                <a:lnTo>
                  <a:pt x="222" y="180"/>
                </a:lnTo>
                <a:lnTo>
                  <a:pt x="248" y="124"/>
                </a:lnTo>
                <a:close/>
              </a:path>
            </a:pathLst>
          </a:custGeom>
          <a:solidFill>
            <a:srgbClr val="800000"/>
          </a:solidFill>
          <a:ln w="9525">
            <a:noFill/>
            <a:round/>
            <a:headEnd/>
            <a:tailEnd/>
          </a:ln>
        </p:spPr>
        <p:txBody>
          <a:bodyPr/>
          <a:lstStyle/>
          <a:p>
            <a:endParaRPr lang="cs-CZ"/>
          </a:p>
        </p:txBody>
      </p:sp>
      <p:sp>
        <p:nvSpPr>
          <p:cNvPr id="1083" name="Line 302"/>
          <p:cNvSpPr>
            <a:spLocks noChangeShapeType="1"/>
          </p:cNvSpPr>
          <p:nvPr/>
        </p:nvSpPr>
        <p:spPr bwMode="auto">
          <a:xfrm flipV="1">
            <a:off x="3651250" y="3587576"/>
            <a:ext cx="2460625" cy="2863850"/>
          </a:xfrm>
          <a:prstGeom prst="line">
            <a:avLst/>
          </a:prstGeom>
          <a:noFill/>
          <a:ln w="19050">
            <a:solidFill>
              <a:schemeClr val="tx1"/>
            </a:solidFill>
            <a:prstDash val="sysDot"/>
            <a:round/>
            <a:headEnd type="triangle" w="med" len="med"/>
            <a:tailEnd/>
          </a:ln>
        </p:spPr>
        <p:txBody>
          <a:bodyPr wrap="none" anchor="ctr"/>
          <a:lstStyle/>
          <a:p>
            <a:endParaRPr lang="cs-CZ"/>
          </a:p>
        </p:txBody>
      </p:sp>
      <p:sp>
        <p:nvSpPr>
          <p:cNvPr id="1084" name="Text Box 303"/>
          <p:cNvSpPr txBox="1">
            <a:spLocks noChangeArrowheads="1"/>
          </p:cNvSpPr>
          <p:nvPr/>
        </p:nvSpPr>
        <p:spPr bwMode="auto">
          <a:xfrm rot="18694685">
            <a:off x="3913469" y="4939918"/>
            <a:ext cx="1550424" cy="338554"/>
          </a:xfrm>
          <a:prstGeom prst="rect">
            <a:avLst/>
          </a:prstGeom>
          <a:noFill/>
          <a:ln w="9525">
            <a:noFill/>
            <a:miter lim="800000"/>
            <a:headEnd/>
            <a:tailEnd/>
          </a:ln>
        </p:spPr>
        <p:txBody>
          <a:bodyPr wrap="none">
            <a:spAutoFit/>
          </a:bodyPr>
          <a:lstStyle/>
          <a:p>
            <a:r>
              <a:rPr lang="cs-CZ" sz="1600" dirty="0"/>
              <a:t>Kůra nadledvin</a:t>
            </a:r>
          </a:p>
        </p:txBody>
      </p:sp>
      <p:sp>
        <p:nvSpPr>
          <p:cNvPr id="1085" name="Line 304"/>
          <p:cNvSpPr>
            <a:spLocks noChangeShapeType="1"/>
          </p:cNvSpPr>
          <p:nvPr/>
        </p:nvSpPr>
        <p:spPr bwMode="auto">
          <a:xfrm flipV="1">
            <a:off x="8496299" y="5703713"/>
            <a:ext cx="463550" cy="7938"/>
          </a:xfrm>
          <a:prstGeom prst="line">
            <a:avLst/>
          </a:prstGeom>
          <a:noFill/>
          <a:ln w="28575">
            <a:solidFill>
              <a:schemeClr val="tx1"/>
            </a:solidFill>
            <a:round/>
            <a:headEnd/>
            <a:tailEnd type="triangle" w="med" len="med"/>
          </a:ln>
        </p:spPr>
        <p:txBody>
          <a:bodyPr wrap="none" anchor="ctr"/>
          <a:lstStyle/>
          <a:p>
            <a:endParaRPr lang="cs-CZ"/>
          </a:p>
        </p:txBody>
      </p:sp>
      <p:sp>
        <p:nvSpPr>
          <p:cNvPr id="1086" name="Line 305"/>
          <p:cNvSpPr>
            <a:spLocks noChangeShapeType="1"/>
          </p:cNvSpPr>
          <p:nvPr/>
        </p:nvSpPr>
        <p:spPr bwMode="auto">
          <a:xfrm>
            <a:off x="10126860" y="5919614"/>
            <a:ext cx="1588" cy="447675"/>
          </a:xfrm>
          <a:prstGeom prst="line">
            <a:avLst/>
          </a:prstGeom>
          <a:noFill/>
          <a:ln w="28575">
            <a:solidFill>
              <a:schemeClr val="tx1"/>
            </a:solidFill>
            <a:round/>
            <a:headEnd/>
            <a:tailEnd type="triangle" w="med" len="med"/>
          </a:ln>
        </p:spPr>
        <p:txBody>
          <a:bodyPr wrap="none" anchor="ctr"/>
          <a:lstStyle/>
          <a:p>
            <a:endParaRPr lang="cs-CZ"/>
          </a:p>
        </p:txBody>
      </p:sp>
      <p:sp>
        <p:nvSpPr>
          <p:cNvPr id="1088" name="Text Box 307"/>
          <p:cNvSpPr txBox="1">
            <a:spLocks noChangeArrowheads="1"/>
          </p:cNvSpPr>
          <p:nvPr/>
        </p:nvSpPr>
        <p:spPr bwMode="auto">
          <a:xfrm rot="37475">
            <a:off x="5609102" y="5804520"/>
            <a:ext cx="4556787" cy="584775"/>
          </a:xfrm>
          <a:prstGeom prst="rect">
            <a:avLst/>
          </a:prstGeom>
          <a:noFill/>
          <a:ln w="9525">
            <a:noFill/>
            <a:miter lim="800000"/>
            <a:headEnd/>
            <a:tailEnd/>
          </a:ln>
        </p:spPr>
        <p:txBody>
          <a:bodyPr wrap="square">
            <a:spAutoFit/>
          </a:bodyPr>
          <a:lstStyle/>
          <a:p>
            <a:pPr algn="r"/>
            <a:r>
              <a:rPr lang="cs-CZ" sz="1600" dirty="0"/>
              <a:t> Angiotenzin-konvertující enzym (ACE)</a:t>
            </a:r>
            <a:br>
              <a:rPr lang="en-US" sz="1600" dirty="0"/>
            </a:br>
            <a:r>
              <a:rPr lang="en-US" sz="1600" dirty="0"/>
              <a:t>(</a:t>
            </a:r>
            <a:r>
              <a:rPr lang="en-US" sz="1600" dirty="0" err="1"/>
              <a:t>endotheli</a:t>
            </a:r>
            <a:r>
              <a:rPr lang="cs-CZ" sz="1600" dirty="0"/>
              <a:t>á</a:t>
            </a:r>
            <a:r>
              <a:rPr lang="en-US" sz="1600" dirty="0"/>
              <a:t>l</a:t>
            </a:r>
            <a:r>
              <a:rPr lang="cs-CZ" sz="1600" dirty="0"/>
              <a:t>ní </a:t>
            </a:r>
            <a:r>
              <a:rPr lang="cs-CZ" sz="1600" dirty="0" err="1"/>
              <a:t>b</a:t>
            </a:r>
            <a:r>
              <a:rPr lang="cs-CZ" sz="1600" dirty="0"/>
              <a:t>. plicních kapilár</a:t>
            </a:r>
            <a:r>
              <a:rPr lang="en-US" sz="1600" dirty="0"/>
              <a:t>)</a:t>
            </a:r>
          </a:p>
        </p:txBody>
      </p:sp>
      <p:sp>
        <p:nvSpPr>
          <p:cNvPr id="1089" name="Text Box 308"/>
          <p:cNvSpPr txBox="1">
            <a:spLocks noChangeArrowheads="1"/>
          </p:cNvSpPr>
          <p:nvPr/>
        </p:nvSpPr>
        <p:spPr bwMode="auto">
          <a:xfrm>
            <a:off x="2824163" y="6416501"/>
            <a:ext cx="1402948" cy="36933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r>
              <a:rPr lang="cs-CZ" b="1" dirty="0"/>
              <a:t>Aldosteron</a:t>
            </a:r>
            <a:endParaRPr lang="cs-CZ" dirty="0"/>
          </a:p>
        </p:txBody>
      </p:sp>
      <p:sp>
        <p:nvSpPr>
          <p:cNvPr id="1090" name="Line 309"/>
          <p:cNvSpPr>
            <a:spLocks noChangeShapeType="1"/>
          </p:cNvSpPr>
          <p:nvPr/>
        </p:nvSpPr>
        <p:spPr bwMode="auto">
          <a:xfrm>
            <a:off x="8066088" y="6670501"/>
            <a:ext cx="796925" cy="0"/>
          </a:xfrm>
          <a:prstGeom prst="line">
            <a:avLst/>
          </a:prstGeom>
          <a:noFill/>
          <a:ln w="28575">
            <a:solidFill>
              <a:schemeClr val="tx1"/>
            </a:solidFill>
            <a:round/>
            <a:headEnd type="triangle" w="med" len="med"/>
            <a:tailEnd/>
          </a:ln>
        </p:spPr>
        <p:txBody>
          <a:bodyPr wrap="none" anchor="ctr"/>
          <a:lstStyle/>
          <a:p>
            <a:endParaRPr lang="cs-CZ"/>
          </a:p>
        </p:txBody>
      </p:sp>
      <p:sp>
        <p:nvSpPr>
          <p:cNvPr id="1091" name="Line 310"/>
          <p:cNvSpPr>
            <a:spLocks noChangeShapeType="1"/>
          </p:cNvSpPr>
          <p:nvPr/>
        </p:nvSpPr>
        <p:spPr bwMode="auto">
          <a:xfrm>
            <a:off x="4205288" y="6672087"/>
            <a:ext cx="3859213" cy="1845"/>
          </a:xfrm>
          <a:prstGeom prst="line">
            <a:avLst/>
          </a:prstGeom>
          <a:noFill/>
          <a:ln w="28575">
            <a:solidFill>
              <a:schemeClr val="tx1"/>
            </a:solidFill>
            <a:prstDash val="sysDot"/>
            <a:round/>
            <a:headEnd type="triangle" w="med" len="med"/>
            <a:tailEnd/>
          </a:ln>
        </p:spPr>
        <p:txBody>
          <a:bodyPr wrap="none" anchor="ctr"/>
          <a:lstStyle/>
          <a:p>
            <a:endParaRPr lang="cs-CZ"/>
          </a:p>
        </p:txBody>
      </p:sp>
      <p:grpSp>
        <p:nvGrpSpPr>
          <p:cNvPr id="1271" name="Group 311"/>
          <p:cNvGrpSpPr>
            <a:grpSpLocks/>
          </p:cNvGrpSpPr>
          <p:nvPr/>
        </p:nvGrpSpPr>
        <p:grpSpPr bwMode="auto">
          <a:xfrm>
            <a:off x="7223124" y="4300364"/>
            <a:ext cx="609600" cy="747713"/>
            <a:chOff x="4080" y="816"/>
            <a:chExt cx="1222" cy="1479"/>
          </a:xfrm>
        </p:grpSpPr>
        <p:sp>
          <p:nvSpPr>
            <p:cNvPr id="1107" name="Oval 312"/>
            <p:cNvSpPr>
              <a:spLocks noChangeArrowheads="1"/>
            </p:cNvSpPr>
            <p:nvPr/>
          </p:nvSpPr>
          <p:spPr bwMode="auto">
            <a:xfrm flipH="1">
              <a:off x="4080" y="816"/>
              <a:ext cx="848" cy="802"/>
            </a:xfrm>
            <a:prstGeom prst="ellipse">
              <a:avLst/>
            </a:prstGeom>
            <a:solidFill>
              <a:srgbClr val="000000"/>
            </a:solidFill>
            <a:ln w="9525">
              <a:noFill/>
              <a:round/>
              <a:headEnd/>
              <a:tailEnd/>
            </a:ln>
          </p:spPr>
          <p:txBody>
            <a:bodyPr/>
            <a:lstStyle/>
            <a:p>
              <a:endParaRPr lang="cs-CZ"/>
            </a:p>
          </p:txBody>
        </p:sp>
        <p:grpSp>
          <p:nvGrpSpPr>
            <p:cNvPr id="1272" name="Group 313"/>
            <p:cNvGrpSpPr>
              <a:grpSpLocks/>
            </p:cNvGrpSpPr>
            <p:nvPr/>
          </p:nvGrpSpPr>
          <p:grpSpPr bwMode="auto">
            <a:xfrm>
              <a:off x="4138" y="862"/>
              <a:ext cx="1164" cy="1433"/>
              <a:chOff x="4138" y="862"/>
              <a:chExt cx="1164" cy="1433"/>
            </a:xfrm>
          </p:grpSpPr>
          <p:grpSp>
            <p:nvGrpSpPr>
              <p:cNvPr id="1276" name="Group 314"/>
              <p:cNvGrpSpPr>
                <a:grpSpLocks/>
              </p:cNvGrpSpPr>
              <p:nvPr/>
            </p:nvGrpSpPr>
            <p:grpSpPr bwMode="auto">
              <a:xfrm flipH="1">
                <a:off x="4857" y="1084"/>
                <a:ext cx="445" cy="1211"/>
                <a:chOff x="1536" y="555"/>
                <a:chExt cx="445" cy="1211"/>
              </a:xfrm>
            </p:grpSpPr>
            <p:sp>
              <p:nvSpPr>
                <p:cNvPr id="1112" name="Freeform 315"/>
                <p:cNvSpPr>
                  <a:spLocks/>
                </p:cNvSpPr>
                <p:nvPr/>
              </p:nvSpPr>
              <p:spPr bwMode="auto">
                <a:xfrm>
                  <a:off x="1619" y="555"/>
                  <a:ext cx="245" cy="269"/>
                </a:xfrm>
                <a:custGeom>
                  <a:avLst/>
                  <a:gdLst>
                    <a:gd name="T0" fmla="*/ 15 w 490"/>
                    <a:gd name="T1" fmla="*/ 0 h 538"/>
                    <a:gd name="T2" fmla="*/ 26 w 490"/>
                    <a:gd name="T3" fmla="*/ 0 h 538"/>
                    <a:gd name="T4" fmla="*/ 36 w 490"/>
                    <a:gd name="T5" fmla="*/ 4 h 538"/>
                    <a:gd name="T6" fmla="*/ 42 w 490"/>
                    <a:gd name="T7" fmla="*/ 7 h 538"/>
                    <a:gd name="T8" fmla="*/ 46 w 490"/>
                    <a:gd name="T9" fmla="*/ 19 h 538"/>
                    <a:gd name="T10" fmla="*/ 48 w 490"/>
                    <a:gd name="T11" fmla="*/ 26 h 538"/>
                    <a:gd name="T12" fmla="*/ 58 w 490"/>
                    <a:gd name="T13" fmla="*/ 18 h 538"/>
                    <a:gd name="T14" fmla="*/ 61 w 490"/>
                    <a:gd name="T15" fmla="*/ 19 h 538"/>
                    <a:gd name="T16" fmla="*/ 61 w 490"/>
                    <a:gd name="T17" fmla="*/ 23 h 538"/>
                    <a:gd name="T18" fmla="*/ 48 w 490"/>
                    <a:gd name="T19" fmla="*/ 36 h 538"/>
                    <a:gd name="T20" fmla="*/ 48 w 490"/>
                    <a:gd name="T21" fmla="*/ 46 h 538"/>
                    <a:gd name="T22" fmla="*/ 46 w 490"/>
                    <a:gd name="T23" fmla="*/ 55 h 538"/>
                    <a:gd name="T24" fmla="*/ 42 w 490"/>
                    <a:gd name="T25" fmla="*/ 63 h 538"/>
                    <a:gd name="T26" fmla="*/ 36 w 490"/>
                    <a:gd name="T27" fmla="*/ 67 h 538"/>
                    <a:gd name="T28" fmla="*/ 28 w 490"/>
                    <a:gd name="T29" fmla="*/ 67 h 538"/>
                    <a:gd name="T30" fmla="*/ 18 w 490"/>
                    <a:gd name="T31" fmla="*/ 63 h 538"/>
                    <a:gd name="T32" fmla="*/ 11 w 490"/>
                    <a:gd name="T33" fmla="*/ 55 h 538"/>
                    <a:gd name="T34" fmla="*/ 6 w 490"/>
                    <a:gd name="T35" fmla="*/ 42 h 538"/>
                    <a:gd name="T36" fmla="*/ 1 w 490"/>
                    <a:gd name="T37" fmla="*/ 31 h 538"/>
                    <a:gd name="T38" fmla="*/ 0 w 490"/>
                    <a:gd name="T39" fmla="*/ 17 h 538"/>
                    <a:gd name="T40" fmla="*/ 3 w 490"/>
                    <a:gd name="T41" fmla="*/ 8 h 538"/>
                    <a:gd name="T42" fmla="*/ 6 w 490"/>
                    <a:gd name="T43" fmla="*/ 4 h 538"/>
                    <a:gd name="T44" fmla="*/ 15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1113" name="Freeform 316"/>
                <p:cNvSpPr>
                  <a:spLocks/>
                </p:cNvSpPr>
                <p:nvPr/>
              </p:nvSpPr>
              <p:spPr bwMode="auto">
                <a:xfrm>
                  <a:off x="1670" y="858"/>
                  <a:ext cx="173" cy="464"/>
                </a:xfrm>
                <a:custGeom>
                  <a:avLst/>
                  <a:gdLst>
                    <a:gd name="T0" fmla="*/ 5 w 347"/>
                    <a:gd name="T1" fmla="*/ 4 h 929"/>
                    <a:gd name="T2" fmla="*/ 12 w 347"/>
                    <a:gd name="T3" fmla="*/ 0 h 929"/>
                    <a:gd name="T4" fmla="*/ 22 w 347"/>
                    <a:gd name="T5" fmla="*/ 0 h 929"/>
                    <a:gd name="T6" fmla="*/ 30 w 347"/>
                    <a:gd name="T7" fmla="*/ 2 h 929"/>
                    <a:gd name="T8" fmla="*/ 35 w 347"/>
                    <a:gd name="T9" fmla="*/ 11 h 929"/>
                    <a:gd name="T10" fmla="*/ 40 w 347"/>
                    <a:gd name="T11" fmla="*/ 25 h 929"/>
                    <a:gd name="T12" fmla="*/ 42 w 347"/>
                    <a:gd name="T13" fmla="*/ 41 h 929"/>
                    <a:gd name="T14" fmla="*/ 43 w 347"/>
                    <a:gd name="T15" fmla="*/ 60 h 929"/>
                    <a:gd name="T16" fmla="*/ 43 w 347"/>
                    <a:gd name="T17" fmla="*/ 82 h 929"/>
                    <a:gd name="T18" fmla="*/ 40 w 347"/>
                    <a:gd name="T19" fmla="*/ 100 h 929"/>
                    <a:gd name="T20" fmla="*/ 35 w 347"/>
                    <a:gd name="T21" fmla="*/ 109 h 929"/>
                    <a:gd name="T22" fmla="*/ 23 w 347"/>
                    <a:gd name="T23" fmla="*/ 116 h 929"/>
                    <a:gd name="T24" fmla="*/ 17 w 347"/>
                    <a:gd name="T25" fmla="*/ 114 h 929"/>
                    <a:gd name="T26" fmla="*/ 10 w 347"/>
                    <a:gd name="T27" fmla="*/ 107 h 929"/>
                    <a:gd name="T28" fmla="*/ 7 w 347"/>
                    <a:gd name="T29" fmla="*/ 96 h 929"/>
                    <a:gd name="T30" fmla="*/ 5 w 347"/>
                    <a:gd name="T31" fmla="*/ 77 h 929"/>
                    <a:gd name="T32" fmla="*/ 7 w 347"/>
                    <a:gd name="T33" fmla="*/ 64 h 929"/>
                    <a:gd name="T34" fmla="*/ 7 w 347"/>
                    <a:gd name="T35" fmla="*/ 49 h 929"/>
                    <a:gd name="T36" fmla="*/ 3 w 347"/>
                    <a:gd name="T37" fmla="*/ 40 h 929"/>
                    <a:gd name="T38" fmla="*/ 0 w 347"/>
                    <a:gd name="T39" fmla="*/ 27 h 929"/>
                    <a:gd name="T40" fmla="*/ 0 w 347"/>
                    <a:gd name="T41" fmla="*/ 13 h 929"/>
                    <a:gd name="T42" fmla="*/ 5 w 347"/>
                    <a:gd name="T43" fmla="*/ 4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1114" name="Freeform 317"/>
                <p:cNvSpPr>
                  <a:spLocks/>
                </p:cNvSpPr>
                <p:nvPr/>
              </p:nvSpPr>
              <p:spPr bwMode="auto">
                <a:xfrm>
                  <a:off x="1751" y="875"/>
                  <a:ext cx="230" cy="459"/>
                </a:xfrm>
                <a:custGeom>
                  <a:avLst/>
                  <a:gdLst>
                    <a:gd name="T0" fmla="*/ 7 w 460"/>
                    <a:gd name="T1" fmla="*/ 0 h 918"/>
                    <a:gd name="T2" fmla="*/ 26 w 460"/>
                    <a:gd name="T3" fmla="*/ 4 h 918"/>
                    <a:gd name="T4" fmla="*/ 40 w 460"/>
                    <a:gd name="T5" fmla="*/ 14 h 918"/>
                    <a:gd name="T6" fmla="*/ 50 w 460"/>
                    <a:gd name="T7" fmla="*/ 29 h 918"/>
                    <a:gd name="T8" fmla="*/ 57 w 460"/>
                    <a:gd name="T9" fmla="*/ 45 h 918"/>
                    <a:gd name="T10" fmla="*/ 58 w 460"/>
                    <a:gd name="T11" fmla="*/ 61 h 918"/>
                    <a:gd name="T12" fmla="*/ 53 w 460"/>
                    <a:gd name="T13" fmla="*/ 73 h 918"/>
                    <a:gd name="T14" fmla="*/ 40 w 460"/>
                    <a:gd name="T15" fmla="*/ 81 h 918"/>
                    <a:gd name="T16" fmla="*/ 30 w 460"/>
                    <a:gd name="T17" fmla="*/ 86 h 918"/>
                    <a:gd name="T18" fmla="*/ 30 w 460"/>
                    <a:gd name="T19" fmla="*/ 90 h 918"/>
                    <a:gd name="T20" fmla="*/ 37 w 460"/>
                    <a:gd name="T21" fmla="*/ 96 h 918"/>
                    <a:gd name="T22" fmla="*/ 40 w 460"/>
                    <a:gd name="T23" fmla="*/ 108 h 918"/>
                    <a:gd name="T24" fmla="*/ 37 w 460"/>
                    <a:gd name="T25" fmla="*/ 115 h 918"/>
                    <a:gd name="T26" fmla="*/ 33 w 460"/>
                    <a:gd name="T27" fmla="*/ 112 h 918"/>
                    <a:gd name="T28" fmla="*/ 33 w 460"/>
                    <a:gd name="T29" fmla="*/ 106 h 918"/>
                    <a:gd name="T30" fmla="*/ 29 w 460"/>
                    <a:gd name="T31" fmla="*/ 96 h 918"/>
                    <a:gd name="T32" fmla="*/ 25 w 460"/>
                    <a:gd name="T33" fmla="*/ 90 h 918"/>
                    <a:gd name="T34" fmla="*/ 23 w 460"/>
                    <a:gd name="T35" fmla="*/ 83 h 918"/>
                    <a:gd name="T36" fmla="*/ 30 w 460"/>
                    <a:gd name="T37" fmla="*/ 78 h 918"/>
                    <a:gd name="T38" fmla="*/ 45 w 460"/>
                    <a:gd name="T39" fmla="*/ 69 h 918"/>
                    <a:gd name="T40" fmla="*/ 50 w 460"/>
                    <a:gd name="T41" fmla="*/ 59 h 918"/>
                    <a:gd name="T42" fmla="*/ 50 w 460"/>
                    <a:gd name="T43" fmla="*/ 50 h 918"/>
                    <a:gd name="T44" fmla="*/ 43 w 460"/>
                    <a:gd name="T45" fmla="*/ 36 h 918"/>
                    <a:gd name="T46" fmla="*/ 30 w 460"/>
                    <a:gd name="T47" fmla="*/ 23 h 918"/>
                    <a:gd name="T48" fmla="*/ 23 w 460"/>
                    <a:gd name="T49" fmla="*/ 16 h 918"/>
                    <a:gd name="T50" fmla="*/ 12 w 460"/>
                    <a:gd name="T51" fmla="*/ 14 h 918"/>
                    <a:gd name="T52" fmla="*/ 0 w 460"/>
                    <a:gd name="T53" fmla="*/ 11 h 918"/>
                    <a:gd name="T54" fmla="*/ 7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1115" name="Freeform 318"/>
                <p:cNvSpPr>
                  <a:spLocks/>
                </p:cNvSpPr>
                <p:nvPr/>
              </p:nvSpPr>
              <p:spPr bwMode="auto">
                <a:xfrm>
                  <a:off x="1536" y="873"/>
                  <a:ext cx="170" cy="431"/>
                </a:xfrm>
                <a:custGeom>
                  <a:avLst/>
                  <a:gdLst>
                    <a:gd name="T0" fmla="*/ 26 w 341"/>
                    <a:gd name="T1" fmla="*/ 5 h 861"/>
                    <a:gd name="T2" fmla="*/ 35 w 341"/>
                    <a:gd name="T3" fmla="*/ 0 h 861"/>
                    <a:gd name="T4" fmla="*/ 42 w 341"/>
                    <a:gd name="T5" fmla="*/ 1 h 861"/>
                    <a:gd name="T6" fmla="*/ 41 w 341"/>
                    <a:gd name="T7" fmla="*/ 10 h 861"/>
                    <a:gd name="T8" fmla="*/ 36 w 341"/>
                    <a:gd name="T9" fmla="*/ 15 h 861"/>
                    <a:gd name="T10" fmla="*/ 29 w 341"/>
                    <a:gd name="T11" fmla="*/ 19 h 861"/>
                    <a:gd name="T12" fmla="*/ 20 w 341"/>
                    <a:gd name="T13" fmla="*/ 29 h 861"/>
                    <a:gd name="T14" fmla="*/ 10 w 341"/>
                    <a:gd name="T15" fmla="*/ 44 h 861"/>
                    <a:gd name="T16" fmla="*/ 7 w 341"/>
                    <a:gd name="T17" fmla="*/ 56 h 861"/>
                    <a:gd name="T18" fmla="*/ 9 w 341"/>
                    <a:gd name="T19" fmla="*/ 63 h 861"/>
                    <a:gd name="T20" fmla="*/ 11 w 341"/>
                    <a:gd name="T21" fmla="*/ 67 h 861"/>
                    <a:gd name="T22" fmla="*/ 22 w 341"/>
                    <a:gd name="T23" fmla="*/ 72 h 861"/>
                    <a:gd name="T24" fmla="*/ 32 w 341"/>
                    <a:gd name="T25" fmla="*/ 75 h 861"/>
                    <a:gd name="T26" fmla="*/ 36 w 341"/>
                    <a:gd name="T27" fmla="*/ 79 h 861"/>
                    <a:gd name="T28" fmla="*/ 37 w 341"/>
                    <a:gd name="T29" fmla="*/ 82 h 861"/>
                    <a:gd name="T30" fmla="*/ 31 w 341"/>
                    <a:gd name="T31" fmla="*/ 89 h 861"/>
                    <a:gd name="T32" fmla="*/ 29 w 341"/>
                    <a:gd name="T33" fmla="*/ 97 h 861"/>
                    <a:gd name="T34" fmla="*/ 26 w 341"/>
                    <a:gd name="T35" fmla="*/ 108 h 861"/>
                    <a:gd name="T36" fmla="*/ 21 w 341"/>
                    <a:gd name="T37" fmla="*/ 106 h 861"/>
                    <a:gd name="T38" fmla="*/ 21 w 341"/>
                    <a:gd name="T39" fmla="*/ 98 h 861"/>
                    <a:gd name="T40" fmla="*/ 24 w 341"/>
                    <a:gd name="T41" fmla="*/ 86 h 861"/>
                    <a:gd name="T42" fmla="*/ 29 w 341"/>
                    <a:gd name="T43" fmla="*/ 82 h 861"/>
                    <a:gd name="T44" fmla="*/ 20 w 341"/>
                    <a:gd name="T45" fmla="*/ 77 h 861"/>
                    <a:gd name="T46" fmla="*/ 9 w 341"/>
                    <a:gd name="T47" fmla="*/ 72 h 861"/>
                    <a:gd name="T48" fmla="*/ 0 w 341"/>
                    <a:gd name="T49" fmla="*/ 65 h 861"/>
                    <a:gd name="T50" fmla="*/ 0 w 341"/>
                    <a:gd name="T51" fmla="*/ 56 h 861"/>
                    <a:gd name="T52" fmla="*/ 2 w 341"/>
                    <a:gd name="T53" fmla="*/ 41 h 861"/>
                    <a:gd name="T54" fmla="*/ 10 w 341"/>
                    <a:gd name="T55" fmla="*/ 26 h 861"/>
                    <a:gd name="T56" fmla="*/ 19 w 341"/>
                    <a:gd name="T57" fmla="*/ 14 h 861"/>
                    <a:gd name="T58" fmla="*/ 26 w 341"/>
                    <a:gd name="T59" fmla="*/ 5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1116" name="Freeform 319"/>
                <p:cNvSpPr>
                  <a:spLocks/>
                </p:cNvSpPr>
                <p:nvPr/>
              </p:nvSpPr>
              <p:spPr bwMode="auto">
                <a:xfrm>
                  <a:off x="1765" y="1252"/>
                  <a:ext cx="202" cy="514"/>
                </a:xfrm>
                <a:custGeom>
                  <a:avLst/>
                  <a:gdLst>
                    <a:gd name="T0" fmla="*/ 4 w 402"/>
                    <a:gd name="T1" fmla="*/ 0 h 1028"/>
                    <a:gd name="T2" fmla="*/ 15 w 402"/>
                    <a:gd name="T3" fmla="*/ 4 h 1028"/>
                    <a:gd name="T4" fmla="*/ 21 w 402"/>
                    <a:gd name="T5" fmla="*/ 16 h 1028"/>
                    <a:gd name="T6" fmla="*/ 23 w 402"/>
                    <a:gd name="T7" fmla="*/ 38 h 1028"/>
                    <a:gd name="T8" fmla="*/ 21 w 402"/>
                    <a:gd name="T9" fmla="*/ 74 h 1028"/>
                    <a:gd name="T10" fmla="*/ 16 w 402"/>
                    <a:gd name="T11" fmla="*/ 102 h 1028"/>
                    <a:gd name="T12" fmla="*/ 14 w 402"/>
                    <a:gd name="T13" fmla="*/ 114 h 1028"/>
                    <a:gd name="T14" fmla="*/ 19 w 402"/>
                    <a:gd name="T15" fmla="*/ 116 h 1028"/>
                    <a:gd name="T16" fmla="*/ 29 w 402"/>
                    <a:gd name="T17" fmla="*/ 107 h 1028"/>
                    <a:gd name="T18" fmla="*/ 41 w 402"/>
                    <a:gd name="T19" fmla="*/ 99 h 1028"/>
                    <a:gd name="T20" fmla="*/ 44 w 402"/>
                    <a:gd name="T21" fmla="*/ 100 h 1028"/>
                    <a:gd name="T22" fmla="*/ 51 w 402"/>
                    <a:gd name="T23" fmla="*/ 105 h 1028"/>
                    <a:gd name="T24" fmla="*/ 51 w 402"/>
                    <a:gd name="T25" fmla="*/ 107 h 1028"/>
                    <a:gd name="T26" fmla="*/ 37 w 402"/>
                    <a:gd name="T27" fmla="*/ 114 h 1028"/>
                    <a:gd name="T28" fmla="*/ 21 w 402"/>
                    <a:gd name="T29" fmla="*/ 122 h 1028"/>
                    <a:gd name="T30" fmla="*/ 9 w 402"/>
                    <a:gd name="T31" fmla="*/ 129 h 1028"/>
                    <a:gd name="T32" fmla="*/ 3 w 402"/>
                    <a:gd name="T33" fmla="*/ 127 h 1028"/>
                    <a:gd name="T34" fmla="*/ 3 w 402"/>
                    <a:gd name="T35" fmla="*/ 119 h 1028"/>
                    <a:gd name="T36" fmla="*/ 8 w 402"/>
                    <a:gd name="T37" fmla="*/ 109 h 1028"/>
                    <a:gd name="T38" fmla="*/ 11 w 402"/>
                    <a:gd name="T39" fmla="*/ 87 h 1028"/>
                    <a:gd name="T40" fmla="*/ 14 w 402"/>
                    <a:gd name="T41" fmla="*/ 62 h 1028"/>
                    <a:gd name="T42" fmla="*/ 15 w 402"/>
                    <a:gd name="T43" fmla="*/ 33 h 1028"/>
                    <a:gd name="T44" fmla="*/ 9 w 402"/>
                    <a:gd name="T45" fmla="*/ 16 h 1028"/>
                    <a:gd name="T46" fmla="*/ 0 w 402"/>
                    <a:gd name="T47" fmla="*/ 8 h 1028"/>
                    <a:gd name="T48" fmla="*/ 4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1117" name="Freeform 320"/>
                <p:cNvSpPr>
                  <a:spLocks/>
                </p:cNvSpPr>
                <p:nvPr/>
              </p:nvSpPr>
              <p:spPr bwMode="auto">
                <a:xfrm>
                  <a:off x="1622" y="1200"/>
                  <a:ext cx="155" cy="563"/>
                </a:xfrm>
                <a:custGeom>
                  <a:avLst/>
                  <a:gdLst>
                    <a:gd name="T0" fmla="*/ 16 w 309"/>
                    <a:gd name="T1" fmla="*/ 27 h 1127"/>
                    <a:gd name="T2" fmla="*/ 26 w 309"/>
                    <a:gd name="T3" fmla="*/ 6 h 1127"/>
                    <a:gd name="T4" fmla="*/ 36 w 309"/>
                    <a:gd name="T5" fmla="*/ 0 h 1127"/>
                    <a:gd name="T6" fmla="*/ 39 w 309"/>
                    <a:gd name="T7" fmla="*/ 4 h 1127"/>
                    <a:gd name="T8" fmla="*/ 36 w 309"/>
                    <a:gd name="T9" fmla="*/ 11 h 1127"/>
                    <a:gd name="T10" fmla="*/ 26 w 309"/>
                    <a:gd name="T11" fmla="*/ 28 h 1127"/>
                    <a:gd name="T12" fmla="*/ 19 w 309"/>
                    <a:gd name="T13" fmla="*/ 47 h 1127"/>
                    <a:gd name="T14" fmla="*/ 13 w 309"/>
                    <a:gd name="T15" fmla="*/ 73 h 1127"/>
                    <a:gd name="T16" fmla="*/ 10 w 309"/>
                    <a:gd name="T17" fmla="*/ 102 h 1127"/>
                    <a:gd name="T18" fmla="*/ 10 w 309"/>
                    <a:gd name="T19" fmla="*/ 128 h 1127"/>
                    <a:gd name="T20" fmla="*/ 13 w 309"/>
                    <a:gd name="T21" fmla="*/ 125 h 1127"/>
                    <a:gd name="T22" fmla="*/ 19 w 309"/>
                    <a:gd name="T23" fmla="*/ 116 h 1127"/>
                    <a:gd name="T24" fmla="*/ 21 w 309"/>
                    <a:gd name="T25" fmla="*/ 101 h 1127"/>
                    <a:gd name="T26" fmla="*/ 26 w 309"/>
                    <a:gd name="T27" fmla="*/ 101 h 1127"/>
                    <a:gd name="T28" fmla="*/ 33 w 309"/>
                    <a:gd name="T29" fmla="*/ 105 h 1127"/>
                    <a:gd name="T30" fmla="*/ 29 w 309"/>
                    <a:gd name="T31" fmla="*/ 117 h 1127"/>
                    <a:gd name="T32" fmla="*/ 19 w 309"/>
                    <a:gd name="T33" fmla="*/ 129 h 1127"/>
                    <a:gd name="T34" fmla="*/ 8 w 309"/>
                    <a:gd name="T35" fmla="*/ 140 h 1127"/>
                    <a:gd name="T36" fmla="*/ 3 w 309"/>
                    <a:gd name="T37" fmla="*/ 140 h 1127"/>
                    <a:gd name="T38" fmla="*/ 0 w 309"/>
                    <a:gd name="T39" fmla="*/ 136 h 1127"/>
                    <a:gd name="T40" fmla="*/ 0 w 309"/>
                    <a:gd name="T41" fmla="*/ 125 h 1127"/>
                    <a:gd name="T42" fmla="*/ 2 w 309"/>
                    <a:gd name="T43" fmla="*/ 95 h 1127"/>
                    <a:gd name="T44" fmla="*/ 5 w 309"/>
                    <a:gd name="T45" fmla="*/ 64 h 1127"/>
                    <a:gd name="T46" fmla="*/ 8 w 309"/>
                    <a:gd name="T47" fmla="*/ 42 h 1127"/>
                    <a:gd name="T48" fmla="*/ 16 w 309"/>
                    <a:gd name="T49" fmla="*/ 27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1110" name="Oval 321"/>
              <p:cNvSpPr>
                <a:spLocks noChangeArrowheads="1"/>
              </p:cNvSpPr>
              <p:nvPr/>
            </p:nvSpPr>
            <p:spPr bwMode="auto">
              <a:xfrm flipH="1">
                <a:off x="4138" y="862"/>
                <a:ext cx="756" cy="722"/>
              </a:xfrm>
              <a:prstGeom prst="ellipse">
                <a:avLst/>
              </a:prstGeom>
              <a:solidFill>
                <a:srgbClr val="FFFFFF"/>
              </a:solidFill>
              <a:ln w="9525">
                <a:noFill/>
                <a:round/>
                <a:headEnd/>
                <a:tailEnd/>
              </a:ln>
            </p:spPr>
            <p:txBody>
              <a:bodyPr/>
              <a:lstStyle/>
              <a:p>
                <a:endParaRPr lang="cs-CZ"/>
              </a:p>
            </p:txBody>
          </p:sp>
          <p:sp>
            <p:nvSpPr>
              <p:cNvPr id="1111" name="Freeform 322"/>
              <p:cNvSpPr>
                <a:spLocks/>
              </p:cNvSpPr>
              <p:nvPr/>
            </p:nvSpPr>
            <p:spPr bwMode="auto">
              <a:xfrm rot="-4239654">
                <a:off x="4560" y="1104"/>
                <a:ext cx="288" cy="288"/>
              </a:xfrm>
              <a:custGeom>
                <a:avLst/>
                <a:gdLst>
                  <a:gd name="T0" fmla="*/ 0 w 400"/>
                  <a:gd name="T1" fmla="*/ 19 h 404"/>
                  <a:gd name="T2" fmla="*/ 116 w 400"/>
                  <a:gd name="T3" fmla="*/ 118 h 404"/>
                  <a:gd name="T4" fmla="*/ 68 w 400"/>
                  <a:gd name="T5" fmla="*/ 130 h 404"/>
                  <a:gd name="T6" fmla="*/ 149 w 400"/>
                  <a:gd name="T7" fmla="*/ 146 h 404"/>
                  <a:gd name="T8" fmla="*/ 136 w 400"/>
                  <a:gd name="T9" fmla="*/ 56 h 404"/>
                  <a:gd name="T10" fmla="*/ 122 w 400"/>
                  <a:gd name="T11" fmla="*/ 106 h 404"/>
                  <a:gd name="T12" fmla="*/ 24 w 400"/>
                  <a:gd name="T13" fmla="*/ 0 h 404"/>
                  <a:gd name="T14" fmla="*/ 0 w 400"/>
                  <a:gd name="T15" fmla="*/ 19 h 404"/>
                  <a:gd name="T16" fmla="*/ 0 60000 65536"/>
                  <a:gd name="T17" fmla="*/ 0 60000 65536"/>
                  <a:gd name="T18" fmla="*/ 0 60000 65536"/>
                  <a:gd name="T19" fmla="*/ 0 60000 65536"/>
                  <a:gd name="T20" fmla="*/ 0 60000 65536"/>
                  <a:gd name="T21" fmla="*/ 0 60000 65536"/>
                  <a:gd name="T22" fmla="*/ 0 60000 65536"/>
                  <a:gd name="T23" fmla="*/ 0 60000 65536"/>
                  <a:gd name="T24" fmla="*/ 0 w 400"/>
                  <a:gd name="T25" fmla="*/ 0 h 404"/>
                  <a:gd name="T26" fmla="*/ 400 w 400"/>
                  <a:gd name="T27" fmla="*/ 404 h 4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0" h="404">
                    <a:moveTo>
                      <a:pt x="0" y="51"/>
                    </a:moveTo>
                    <a:lnTo>
                      <a:pt x="310" y="327"/>
                    </a:lnTo>
                    <a:lnTo>
                      <a:pt x="181" y="360"/>
                    </a:lnTo>
                    <a:lnTo>
                      <a:pt x="400" y="404"/>
                    </a:lnTo>
                    <a:lnTo>
                      <a:pt x="364" y="155"/>
                    </a:lnTo>
                    <a:lnTo>
                      <a:pt x="328" y="292"/>
                    </a:lnTo>
                    <a:lnTo>
                      <a:pt x="64" y="0"/>
                    </a:lnTo>
                    <a:lnTo>
                      <a:pt x="0" y="51"/>
                    </a:lnTo>
                    <a:close/>
                  </a:path>
                </a:pathLst>
              </a:custGeom>
              <a:solidFill>
                <a:srgbClr val="000000"/>
              </a:solidFill>
              <a:ln w="9525">
                <a:noFill/>
                <a:round/>
                <a:headEnd/>
                <a:tailEnd/>
              </a:ln>
            </p:spPr>
            <p:txBody>
              <a:bodyPr/>
              <a:lstStyle/>
              <a:p>
                <a:endParaRPr lang="cs-CZ"/>
              </a:p>
            </p:txBody>
          </p:sp>
        </p:grpSp>
      </p:grpSp>
      <p:sp>
        <p:nvSpPr>
          <p:cNvPr id="1093" name="Text Box 323"/>
          <p:cNvSpPr txBox="1">
            <a:spLocks noChangeArrowheads="1"/>
          </p:cNvSpPr>
          <p:nvPr/>
        </p:nvSpPr>
        <p:spPr bwMode="auto">
          <a:xfrm>
            <a:off x="6438899" y="4698827"/>
            <a:ext cx="1667444" cy="830997"/>
          </a:xfrm>
          <a:prstGeom prst="rect">
            <a:avLst/>
          </a:prstGeom>
          <a:noFill/>
          <a:ln w="9525">
            <a:noFill/>
            <a:miter lim="800000"/>
            <a:headEnd/>
            <a:tailEnd/>
          </a:ln>
        </p:spPr>
        <p:txBody>
          <a:bodyPr wrap="none">
            <a:spAutoFit/>
          </a:bodyPr>
          <a:lstStyle/>
          <a:p>
            <a:r>
              <a:rPr lang="cs-CZ" sz="1600" b="1" dirty="0"/>
              <a:t>Vysokotlaké</a:t>
            </a:r>
          </a:p>
          <a:p>
            <a:r>
              <a:rPr lang="cs-CZ" sz="1600" b="1" dirty="0"/>
              <a:t>baroreceptory</a:t>
            </a:r>
          </a:p>
          <a:p>
            <a:r>
              <a:rPr lang="cs-CZ" sz="1600" b="1" dirty="0"/>
              <a:t>ve </a:t>
            </a:r>
            <a:r>
              <a:rPr lang="cs-CZ" sz="1600" b="1" dirty="0" err="1"/>
              <a:t>vas</a:t>
            </a:r>
            <a:r>
              <a:rPr lang="cs-CZ" sz="1600" b="1" dirty="0"/>
              <a:t> </a:t>
            </a:r>
            <a:r>
              <a:rPr lang="cs-CZ" sz="1600" b="1" dirty="0" err="1"/>
              <a:t>afferens</a:t>
            </a:r>
            <a:endParaRPr lang="cs-CZ" sz="1600" dirty="0"/>
          </a:p>
        </p:txBody>
      </p:sp>
      <p:sp>
        <p:nvSpPr>
          <p:cNvPr id="1094" name="Text Box 324"/>
          <p:cNvSpPr txBox="1">
            <a:spLocks noChangeArrowheads="1"/>
          </p:cNvSpPr>
          <p:nvPr/>
        </p:nvSpPr>
        <p:spPr bwMode="auto">
          <a:xfrm>
            <a:off x="8042275" y="3657427"/>
            <a:ext cx="1848583" cy="584775"/>
          </a:xfrm>
          <a:prstGeom prst="rect">
            <a:avLst/>
          </a:prstGeom>
          <a:noFill/>
          <a:ln w="9525">
            <a:noFill/>
            <a:miter lim="800000"/>
            <a:headEnd/>
            <a:tailEnd/>
          </a:ln>
        </p:spPr>
        <p:txBody>
          <a:bodyPr wrap="none">
            <a:spAutoFit/>
          </a:bodyPr>
          <a:lstStyle/>
          <a:p>
            <a:r>
              <a:rPr lang="cs-CZ" sz="1600" b="1" dirty="0"/>
              <a:t>Dodávka </a:t>
            </a:r>
            <a:r>
              <a:rPr lang="cs-CZ" sz="1600" b="1" dirty="0" err="1"/>
              <a:t>NaCl</a:t>
            </a:r>
            <a:r>
              <a:rPr lang="cs-CZ" sz="1600" b="1" dirty="0"/>
              <a:t> </a:t>
            </a:r>
          </a:p>
          <a:p>
            <a:r>
              <a:rPr lang="cs-CZ" sz="1600" b="1" dirty="0"/>
              <a:t>do </a:t>
            </a:r>
            <a:r>
              <a:rPr lang="cs-CZ" sz="1600" b="1" dirty="0" err="1"/>
              <a:t>macula</a:t>
            </a:r>
            <a:r>
              <a:rPr lang="cs-CZ" sz="1600" b="1" dirty="0"/>
              <a:t> </a:t>
            </a:r>
            <a:r>
              <a:rPr lang="cs-CZ" sz="1600" b="1" dirty="0" err="1"/>
              <a:t>densa</a:t>
            </a:r>
            <a:endParaRPr lang="cs-CZ" sz="1600" dirty="0"/>
          </a:p>
        </p:txBody>
      </p:sp>
      <p:sp>
        <p:nvSpPr>
          <p:cNvPr id="1095" name="Line 325"/>
          <p:cNvSpPr>
            <a:spLocks noChangeShapeType="1"/>
          </p:cNvSpPr>
          <p:nvPr/>
        </p:nvSpPr>
        <p:spPr bwMode="auto">
          <a:xfrm flipH="1" flipV="1">
            <a:off x="7869237" y="4817888"/>
            <a:ext cx="381000" cy="46038"/>
          </a:xfrm>
          <a:prstGeom prst="line">
            <a:avLst/>
          </a:prstGeom>
          <a:noFill/>
          <a:ln w="28575">
            <a:solidFill>
              <a:schemeClr val="tx1"/>
            </a:solidFill>
            <a:prstDash val="sysDot"/>
            <a:round/>
            <a:headEnd type="triangle" w="med" len="med"/>
            <a:tailEnd/>
          </a:ln>
        </p:spPr>
        <p:txBody>
          <a:bodyPr wrap="none" anchor="ctr"/>
          <a:lstStyle/>
          <a:p>
            <a:endParaRPr lang="cs-CZ"/>
          </a:p>
        </p:txBody>
      </p:sp>
      <p:sp>
        <p:nvSpPr>
          <p:cNvPr id="1096" name="Freeform 326"/>
          <p:cNvSpPr>
            <a:spLocks/>
          </p:cNvSpPr>
          <p:nvPr/>
        </p:nvSpPr>
        <p:spPr bwMode="auto">
          <a:xfrm>
            <a:off x="9115425" y="2276873"/>
            <a:ext cx="1122363" cy="2618804"/>
          </a:xfrm>
          <a:custGeom>
            <a:avLst/>
            <a:gdLst>
              <a:gd name="T0" fmla="*/ 0 w 707"/>
              <a:gd name="T1" fmla="*/ 1367 h 1697"/>
              <a:gd name="T2" fmla="*/ 646 w 707"/>
              <a:gd name="T3" fmla="*/ 1334 h 1697"/>
              <a:gd name="T4" fmla="*/ 707 w 707"/>
              <a:gd name="T5" fmla="*/ 0 h 1697"/>
              <a:gd name="T6" fmla="*/ 0 60000 65536"/>
              <a:gd name="T7" fmla="*/ 0 60000 65536"/>
              <a:gd name="T8" fmla="*/ 0 60000 65536"/>
              <a:gd name="T9" fmla="*/ 0 w 707"/>
              <a:gd name="T10" fmla="*/ 0 h 1697"/>
              <a:gd name="T11" fmla="*/ 707 w 707"/>
              <a:gd name="T12" fmla="*/ 1697 h 1697"/>
            </a:gdLst>
            <a:ahLst/>
            <a:cxnLst>
              <a:cxn ang="T6">
                <a:pos x="T0" y="T1"/>
              </a:cxn>
              <a:cxn ang="T7">
                <a:pos x="T2" y="T3"/>
              </a:cxn>
              <a:cxn ang="T8">
                <a:pos x="T4" y="T5"/>
              </a:cxn>
            </a:cxnLst>
            <a:rect l="T9" t="T10" r="T11" b="T12"/>
            <a:pathLst>
              <a:path w="707" h="1697">
                <a:moveTo>
                  <a:pt x="0" y="1697"/>
                </a:moveTo>
                <a:lnTo>
                  <a:pt x="646" y="1656"/>
                </a:lnTo>
                <a:lnTo>
                  <a:pt x="707" y="0"/>
                </a:lnTo>
              </a:path>
            </a:pathLst>
          </a:custGeom>
          <a:noFill/>
          <a:ln w="28575">
            <a:solidFill>
              <a:schemeClr val="tx1"/>
            </a:solidFill>
            <a:prstDash val="sysDot"/>
            <a:round/>
            <a:headEnd type="triangle" w="med" len="med"/>
            <a:tailEnd/>
          </a:ln>
        </p:spPr>
        <p:txBody>
          <a:bodyPr wrap="none" anchor="ctr"/>
          <a:lstStyle/>
          <a:p>
            <a:endParaRPr lang="cs-CZ"/>
          </a:p>
        </p:txBody>
      </p:sp>
      <p:sp>
        <p:nvSpPr>
          <p:cNvPr id="1097" name="Text Box 327"/>
          <p:cNvSpPr txBox="1">
            <a:spLocks noChangeArrowheads="1"/>
          </p:cNvSpPr>
          <p:nvPr/>
        </p:nvSpPr>
        <p:spPr bwMode="auto">
          <a:xfrm rot="21320739">
            <a:off x="9130004" y="4548519"/>
            <a:ext cx="1314450" cy="584775"/>
          </a:xfrm>
          <a:prstGeom prst="rect">
            <a:avLst/>
          </a:prstGeom>
          <a:noFill/>
          <a:ln w="9525">
            <a:noFill/>
            <a:miter lim="800000"/>
            <a:headEnd/>
            <a:tailEnd/>
          </a:ln>
        </p:spPr>
        <p:txBody>
          <a:bodyPr wrap="square">
            <a:spAutoFit/>
          </a:bodyPr>
          <a:lstStyle/>
          <a:p>
            <a:r>
              <a:rPr lang="cs-CZ" sz="1600" dirty="0"/>
              <a:t>Aktivita sympatiku</a:t>
            </a:r>
          </a:p>
        </p:txBody>
      </p:sp>
      <p:sp>
        <p:nvSpPr>
          <p:cNvPr id="1098" name="Line 328"/>
          <p:cNvSpPr>
            <a:spLocks noChangeShapeType="1"/>
          </p:cNvSpPr>
          <p:nvPr/>
        </p:nvSpPr>
        <p:spPr bwMode="auto">
          <a:xfrm>
            <a:off x="8729662" y="5113164"/>
            <a:ext cx="1588" cy="569913"/>
          </a:xfrm>
          <a:prstGeom prst="line">
            <a:avLst/>
          </a:prstGeom>
          <a:noFill/>
          <a:ln w="28575">
            <a:solidFill>
              <a:schemeClr val="tx1"/>
            </a:solidFill>
            <a:prstDash val="sysDot"/>
            <a:round/>
            <a:headEnd/>
            <a:tailEnd type="triangle" w="med" len="med"/>
          </a:ln>
        </p:spPr>
        <p:txBody>
          <a:bodyPr wrap="none" anchor="ctr"/>
          <a:lstStyle/>
          <a:p>
            <a:endParaRPr lang="cs-CZ"/>
          </a:p>
        </p:txBody>
      </p:sp>
      <p:sp>
        <p:nvSpPr>
          <p:cNvPr id="1099" name="Line 329"/>
          <p:cNvSpPr>
            <a:spLocks noChangeShapeType="1"/>
          </p:cNvSpPr>
          <p:nvPr/>
        </p:nvSpPr>
        <p:spPr bwMode="auto">
          <a:xfrm flipH="1">
            <a:off x="3413124" y="4038426"/>
            <a:ext cx="114300" cy="350838"/>
          </a:xfrm>
          <a:prstGeom prst="line">
            <a:avLst/>
          </a:prstGeom>
          <a:noFill/>
          <a:ln w="28575">
            <a:solidFill>
              <a:schemeClr val="tx1"/>
            </a:solidFill>
            <a:prstDash val="sysDot"/>
            <a:round/>
            <a:headEnd/>
            <a:tailEnd type="triangle" w="med" len="med"/>
          </a:ln>
        </p:spPr>
        <p:txBody>
          <a:bodyPr wrap="none" anchor="ctr"/>
          <a:lstStyle/>
          <a:p>
            <a:endParaRPr lang="cs-CZ"/>
          </a:p>
        </p:txBody>
      </p:sp>
      <p:sp>
        <p:nvSpPr>
          <p:cNvPr id="1100" name="Text Box 330"/>
          <p:cNvSpPr txBox="1">
            <a:spLocks noChangeArrowheads="1"/>
          </p:cNvSpPr>
          <p:nvPr/>
        </p:nvSpPr>
        <p:spPr bwMode="auto">
          <a:xfrm>
            <a:off x="3283644" y="3429001"/>
            <a:ext cx="1444204" cy="584775"/>
          </a:xfrm>
          <a:prstGeom prst="rect">
            <a:avLst/>
          </a:prstGeom>
          <a:noFill/>
          <a:ln w="9525">
            <a:noFill/>
            <a:miter lim="800000"/>
            <a:headEnd/>
            <a:tailEnd/>
          </a:ln>
        </p:spPr>
        <p:txBody>
          <a:bodyPr wrap="square">
            <a:spAutoFit/>
          </a:bodyPr>
          <a:lstStyle/>
          <a:p>
            <a:r>
              <a:rPr lang="cs-CZ" sz="1600" dirty="0"/>
              <a:t>Napětí </a:t>
            </a:r>
            <a:r>
              <a:rPr lang="cs-CZ" sz="1600" dirty="0" err="1"/>
              <a:t>atriální</a:t>
            </a:r>
            <a:r>
              <a:rPr lang="cs-CZ" sz="1600" dirty="0"/>
              <a:t> stěny</a:t>
            </a:r>
            <a:endParaRPr lang="en-US" sz="1600" dirty="0"/>
          </a:p>
        </p:txBody>
      </p:sp>
      <p:sp>
        <p:nvSpPr>
          <p:cNvPr id="1101" name="Text Box 331"/>
          <p:cNvSpPr txBox="1">
            <a:spLocks noChangeArrowheads="1"/>
          </p:cNvSpPr>
          <p:nvPr/>
        </p:nvSpPr>
        <p:spPr bwMode="auto">
          <a:xfrm>
            <a:off x="2101404" y="3420290"/>
            <a:ext cx="1258293" cy="584775"/>
          </a:xfrm>
          <a:prstGeom prst="rect">
            <a:avLst/>
          </a:prstGeom>
          <a:noFill/>
          <a:ln w="9525">
            <a:noFill/>
            <a:miter lim="800000"/>
            <a:headEnd/>
            <a:tailEnd/>
          </a:ln>
        </p:spPr>
        <p:txBody>
          <a:bodyPr wrap="square">
            <a:spAutoFit/>
          </a:bodyPr>
          <a:lstStyle/>
          <a:p>
            <a:r>
              <a:rPr lang="cs-CZ" sz="1600" b="1" dirty="0"/>
              <a:t>Frekvence síní</a:t>
            </a:r>
            <a:endParaRPr lang="cs-CZ" sz="1600" dirty="0"/>
          </a:p>
        </p:txBody>
      </p:sp>
      <p:sp>
        <p:nvSpPr>
          <p:cNvPr id="1102" name="Line 332"/>
          <p:cNvSpPr>
            <a:spLocks noChangeShapeType="1"/>
          </p:cNvSpPr>
          <p:nvPr/>
        </p:nvSpPr>
        <p:spPr bwMode="auto">
          <a:xfrm>
            <a:off x="2565399" y="3822527"/>
            <a:ext cx="261938" cy="581025"/>
          </a:xfrm>
          <a:prstGeom prst="line">
            <a:avLst/>
          </a:prstGeom>
          <a:noFill/>
          <a:ln w="28575">
            <a:solidFill>
              <a:schemeClr val="tx1"/>
            </a:solidFill>
            <a:prstDash val="sysDot"/>
            <a:round/>
            <a:headEnd/>
            <a:tailEnd type="triangle" w="med" len="med"/>
          </a:ln>
        </p:spPr>
        <p:txBody>
          <a:bodyPr wrap="none" anchor="ctr"/>
          <a:lstStyle/>
          <a:p>
            <a:endParaRPr lang="cs-CZ"/>
          </a:p>
        </p:txBody>
      </p:sp>
      <p:sp>
        <p:nvSpPr>
          <p:cNvPr id="1103" name="Line 333"/>
          <p:cNvSpPr>
            <a:spLocks noChangeShapeType="1"/>
          </p:cNvSpPr>
          <p:nvPr/>
        </p:nvSpPr>
        <p:spPr bwMode="auto">
          <a:xfrm>
            <a:off x="8697912" y="4208289"/>
            <a:ext cx="1588" cy="481013"/>
          </a:xfrm>
          <a:prstGeom prst="line">
            <a:avLst/>
          </a:prstGeom>
          <a:noFill/>
          <a:ln w="28575">
            <a:solidFill>
              <a:schemeClr val="tx1"/>
            </a:solidFill>
            <a:prstDash val="sysDot"/>
            <a:round/>
            <a:headEnd/>
            <a:tailEnd type="triangle" w="med" len="med"/>
          </a:ln>
        </p:spPr>
        <p:txBody>
          <a:bodyPr wrap="none" anchor="ctr"/>
          <a:lstStyle/>
          <a:p>
            <a:endParaRPr lang="cs-CZ"/>
          </a:p>
        </p:txBody>
      </p:sp>
      <p:sp>
        <p:nvSpPr>
          <p:cNvPr id="1104" name="Text Box 334"/>
          <p:cNvSpPr txBox="1">
            <a:spLocks noChangeArrowheads="1"/>
          </p:cNvSpPr>
          <p:nvPr/>
        </p:nvSpPr>
        <p:spPr bwMode="auto">
          <a:xfrm>
            <a:off x="9201149" y="131588"/>
            <a:ext cx="1313180" cy="36933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r>
              <a:rPr lang="cs-CZ" dirty="0"/>
              <a:t>Pocit žízně</a:t>
            </a:r>
          </a:p>
        </p:txBody>
      </p:sp>
      <p:sp>
        <p:nvSpPr>
          <p:cNvPr id="1105" name="Line 335"/>
          <p:cNvSpPr>
            <a:spLocks noChangeShapeType="1"/>
          </p:cNvSpPr>
          <p:nvPr/>
        </p:nvSpPr>
        <p:spPr bwMode="auto">
          <a:xfrm flipH="1">
            <a:off x="2676525" y="287164"/>
            <a:ext cx="6543675" cy="3175"/>
          </a:xfrm>
          <a:prstGeom prst="line">
            <a:avLst/>
          </a:prstGeom>
          <a:noFill/>
          <a:ln w="28575">
            <a:solidFill>
              <a:schemeClr val="tx1"/>
            </a:solidFill>
            <a:prstDash val="sysDot"/>
            <a:round/>
            <a:headEnd type="triangle" w="med" len="med"/>
            <a:tailEnd/>
          </a:ln>
        </p:spPr>
        <p:txBody>
          <a:bodyPr wrap="none" anchor="ctr"/>
          <a:lstStyle/>
          <a:p>
            <a:endParaRPr lang="cs-CZ"/>
          </a:p>
        </p:txBody>
      </p:sp>
      <p:sp>
        <p:nvSpPr>
          <p:cNvPr id="1106" name="Line 336"/>
          <p:cNvSpPr>
            <a:spLocks noChangeShapeType="1"/>
          </p:cNvSpPr>
          <p:nvPr/>
        </p:nvSpPr>
        <p:spPr bwMode="auto">
          <a:xfrm flipH="1">
            <a:off x="7935912" y="457026"/>
            <a:ext cx="1284288" cy="395288"/>
          </a:xfrm>
          <a:prstGeom prst="line">
            <a:avLst/>
          </a:prstGeom>
          <a:noFill/>
          <a:ln w="28575">
            <a:solidFill>
              <a:schemeClr val="tx1"/>
            </a:solidFill>
            <a:prstDash val="sysDot"/>
            <a:round/>
            <a:headEnd type="triangle" w="med" len="med"/>
            <a:tailEnd/>
          </a:ln>
        </p:spPr>
        <p:txBody>
          <a:bodyPr wrap="none" anchor="ctr"/>
          <a:lstStyle/>
          <a:p>
            <a:endParaRPr lang="cs-CZ"/>
          </a:p>
        </p:txBody>
      </p:sp>
      <p:sp>
        <p:nvSpPr>
          <p:cNvPr id="1031" name="Freeform 337"/>
          <p:cNvSpPr>
            <a:spLocks/>
          </p:cNvSpPr>
          <p:nvPr/>
        </p:nvSpPr>
        <p:spPr bwMode="auto">
          <a:xfrm>
            <a:off x="1633537" y="576088"/>
            <a:ext cx="6470715" cy="6040555"/>
          </a:xfrm>
          <a:custGeom>
            <a:avLst/>
            <a:gdLst>
              <a:gd name="T0" fmla="*/ 150 w 2739"/>
              <a:gd name="T1" fmla="*/ 0 h 3725"/>
              <a:gd name="T2" fmla="*/ 5 w 2739"/>
              <a:gd name="T3" fmla="*/ 10 h 3725"/>
              <a:gd name="T4" fmla="*/ 0 w 2739"/>
              <a:gd name="T5" fmla="*/ 3276 h 3725"/>
              <a:gd name="T6" fmla="*/ 2901 w 2739"/>
              <a:gd name="T7" fmla="*/ 3464 h 3725"/>
              <a:gd name="T8" fmla="*/ 0 60000 65536"/>
              <a:gd name="T9" fmla="*/ 0 60000 65536"/>
              <a:gd name="T10" fmla="*/ 0 60000 65536"/>
              <a:gd name="T11" fmla="*/ 0 60000 65536"/>
              <a:gd name="T12" fmla="*/ 0 w 2739"/>
              <a:gd name="T13" fmla="*/ 0 h 3725"/>
              <a:gd name="T14" fmla="*/ 2739 w 2739"/>
              <a:gd name="T15" fmla="*/ 3725 h 3725"/>
              <a:gd name="connsiteX0" fmla="*/ 515 w 14599"/>
              <a:gd name="connsiteY0" fmla="*/ 0 h 10465"/>
              <a:gd name="connsiteX1" fmla="*/ 18 w 14599"/>
              <a:gd name="connsiteY1" fmla="*/ 27 h 10465"/>
              <a:gd name="connsiteX2" fmla="*/ 0 w 14599"/>
              <a:gd name="connsiteY2" fmla="*/ 9455 h 10465"/>
              <a:gd name="connsiteX3" fmla="*/ 14599 w 14599"/>
              <a:gd name="connsiteY3" fmla="*/ 10465 h 10465"/>
            </a:gdLst>
            <a:ahLst/>
            <a:cxnLst>
              <a:cxn ang="0">
                <a:pos x="connsiteX0" y="connsiteY0"/>
              </a:cxn>
              <a:cxn ang="0">
                <a:pos x="connsiteX1" y="connsiteY1"/>
              </a:cxn>
              <a:cxn ang="0">
                <a:pos x="connsiteX2" y="connsiteY2"/>
              </a:cxn>
              <a:cxn ang="0">
                <a:pos x="connsiteX3" y="connsiteY3"/>
              </a:cxn>
            </a:cxnLst>
            <a:rect l="l" t="t" r="r" b="b"/>
            <a:pathLst>
              <a:path w="14599" h="10465">
                <a:moveTo>
                  <a:pt x="515" y="0"/>
                </a:moveTo>
                <a:lnTo>
                  <a:pt x="18" y="27"/>
                </a:lnTo>
                <a:cubicBezTo>
                  <a:pt x="12" y="3170"/>
                  <a:pt x="6" y="6312"/>
                  <a:pt x="0" y="9455"/>
                </a:cubicBezTo>
                <a:cubicBezTo>
                  <a:pt x="3333" y="9637"/>
                  <a:pt x="11266" y="10283"/>
                  <a:pt x="14599" y="10465"/>
                </a:cubicBezTo>
              </a:path>
            </a:pathLst>
          </a:custGeom>
          <a:noFill/>
          <a:ln w="28575">
            <a:solidFill>
              <a:schemeClr val="tx1"/>
            </a:solidFill>
            <a:prstDash val="sysDot"/>
            <a:round/>
            <a:headEnd type="triangle" w="med" len="med"/>
            <a:tailEnd/>
          </a:ln>
        </p:spPr>
        <p:txBody>
          <a:bodyPr wrap="none" anchor="ctr"/>
          <a:lstStyle/>
          <a:p>
            <a:endParaRPr lang="cs-CZ"/>
          </a:p>
        </p:txBody>
      </p:sp>
      <p:sp>
        <p:nvSpPr>
          <p:cNvPr id="1032" name="Text Box 338"/>
          <p:cNvSpPr txBox="1">
            <a:spLocks noChangeArrowheads="1"/>
          </p:cNvSpPr>
          <p:nvPr/>
        </p:nvSpPr>
        <p:spPr bwMode="auto">
          <a:xfrm rot="16237475">
            <a:off x="-538600" y="3085718"/>
            <a:ext cx="4653838" cy="338554"/>
          </a:xfrm>
          <a:prstGeom prst="rect">
            <a:avLst/>
          </a:prstGeom>
          <a:noFill/>
          <a:ln w="9525">
            <a:noFill/>
            <a:miter lim="800000"/>
            <a:headEnd/>
            <a:tailEnd/>
          </a:ln>
        </p:spPr>
        <p:txBody>
          <a:bodyPr wrap="none">
            <a:spAutoFit/>
          </a:bodyPr>
          <a:lstStyle/>
          <a:p>
            <a:r>
              <a:rPr lang="en-US" sz="1600" dirty="0" err="1"/>
              <a:t>Angiotensin</a:t>
            </a:r>
            <a:r>
              <a:rPr lang="en-US" sz="1600" dirty="0"/>
              <a:t> II </a:t>
            </a:r>
            <a:r>
              <a:rPr lang="cs-CZ" sz="1600" dirty="0"/>
              <a:t>zvyšuje </a:t>
            </a:r>
            <a:r>
              <a:rPr lang="cs-CZ" sz="1600" dirty="0" err="1"/>
              <a:t>seensitivitu</a:t>
            </a:r>
            <a:r>
              <a:rPr lang="en-US" sz="1600" dirty="0"/>
              <a:t> </a:t>
            </a:r>
            <a:r>
              <a:rPr lang="en-US" sz="1600" dirty="0" err="1"/>
              <a:t>osmoreceptor</a:t>
            </a:r>
            <a:r>
              <a:rPr lang="cs-CZ" sz="1600" dirty="0"/>
              <a:t>ů</a:t>
            </a:r>
            <a:endParaRPr lang="en-US" sz="1600" dirty="0"/>
          </a:p>
        </p:txBody>
      </p:sp>
      <p:grpSp>
        <p:nvGrpSpPr>
          <p:cNvPr id="1277" name="Group 339"/>
          <p:cNvGrpSpPr>
            <a:grpSpLocks/>
          </p:cNvGrpSpPr>
          <p:nvPr/>
        </p:nvGrpSpPr>
        <p:grpSpPr bwMode="auto">
          <a:xfrm>
            <a:off x="5464174" y="3390726"/>
            <a:ext cx="628650" cy="438150"/>
            <a:chOff x="926" y="2874"/>
            <a:chExt cx="396" cy="276"/>
          </a:xfrm>
        </p:grpSpPr>
        <p:sp>
          <p:nvSpPr>
            <p:cNvPr id="1036" name="Freeform 340"/>
            <p:cNvSpPr>
              <a:spLocks/>
            </p:cNvSpPr>
            <p:nvPr/>
          </p:nvSpPr>
          <p:spPr bwMode="auto">
            <a:xfrm>
              <a:off x="1080" y="2917"/>
              <a:ext cx="144" cy="178"/>
            </a:xfrm>
            <a:custGeom>
              <a:avLst/>
              <a:gdLst>
                <a:gd name="T0" fmla="*/ 0 w 2017"/>
                <a:gd name="T1" fmla="*/ 0 h 2671"/>
                <a:gd name="T2" fmla="*/ 0 w 2017"/>
                <a:gd name="T3" fmla="*/ 0 h 2671"/>
                <a:gd name="T4" fmla="*/ 0 w 2017"/>
                <a:gd name="T5" fmla="*/ 0 h 2671"/>
                <a:gd name="T6" fmla="*/ 0 w 2017"/>
                <a:gd name="T7" fmla="*/ 0 h 2671"/>
                <a:gd name="T8" fmla="*/ 0 w 2017"/>
                <a:gd name="T9" fmla="*/ 0 h 2671"/>
                <a:gd name="T10" fmla="*/ 0 w 2017"/>
                <a:gd name="T11" fmla="*/ 0 h 2671"/>
                <a:gd name="T12" fmla="*/ 0 w 2017"/>
                <a:gd name="T13" fmla="*/ 0 h 2671"/>
                <a:gd name="T14" fmla="*/ 0 w 2017"/>
                <a:gd name="T15" fmla="*/ 0 h 2671"/>
                <a:gd name="T16" fmla="*/ 0 w 2017"/>
                <a:gd name="T17" fmla="*/ 0 h 2671"/>
                <a:gd name="T18" fmla="*/ 0 w 2017"/>
                <a:gd name="T19" fmla="*/ 0 h 2671"/>
                <a:gd name="T20" fmla="*/ 0 w 2017"/>
                <a:gd name="T21" fmla="*/ 0 h 2671"/>
                <a:gd name="T22" fmla="*/ 0 w 2017"/>
                <a:gd name="T23" fmla="*/ 0 h 2671"/>
                <a:gd name="T24" fmla="*/ 0 w 2017"/>
                <a:gd name="T25" fmla="*/ 0 h 2671"/>
                <a:gd name="T26" fmla="*/ 0 w 2017"/>
                <a:gd name="T27" fmla="*/ 0 h 2671"/>
                <a:gd name="T28" fmla="*/ 0 w 2017"/>
                <a:gd name="T29" fmla="*/ 0 h 2671"/>
                <a:gd name="T30" fmla="*/ 0 w 2017"/>
                <a:gd name="T31" fmla="*/ 0 h 2671"/>
                <a:gd name="T32" fmla="*/ 0 w 2017"/>
                <a:gd name="T33" fmla="*/ 0 h 2671"/>
                <a:gd name="T34" fmla="*/ 0 w 2017"/>
                <a:gd name="T35" fmla="*/ 0 h 2671"/>
                <a:gd name="T36" fmla="*/ 0 w 2017"/>
                <a:gd name="T37" fmla="*/ 0 h 2671"/>
                <a:gd name="T38" fmla="*/ 0 w 2017"/>
                <a:gd name="T39" fmla="*/ 0 h 2671"/>
                <a:gd name="T40" fmla="*/ 0 w 2017"/>
                <a:gd name="T41" fmla="*/ 1 h 2671"/>
                <a:gd name="T42" fmla="*/ 0 w 2017"/>
                <a:gd name="T43" fmla="*/ 1 h 2671"/>
                <a:gd name="T44" fmla="*/ 0 w 2017"/>
                <a:gd name="T45" fmla="*/ 1 h 2671"/>
                <a:gd name="T46" fmla="*/ 0 w 2017"/>
                <a:gd name="T47" fmla="*/ 1 h 2671"/>
                <a:gd name="T48" fmla="*/ 0 w 2017"/>
                <a:gd name="T49" fmla="*/ 1 h 2671"/>
                <a:gd name="T50" fmla="*/ 0 w 2017"/>
                <a:gd name="T51" fmla="*/ 1 h 2671"/>
                <a:gd name="T52" fmla="*/ 0 w 2017"/>
                <a:gd name="T53" fmla="*/ 1 h 2671"/>
                <a:gd name="T54" fmla="*/ 0 w 2017"/>
                <a:gd name="T55" fmla="*/ 1 h 2671"/>
                <a:gd name="T56" fmla="*/ 0 w 2017"/>
                <a:gd name="T57" fmla="*/ 1 h 2671"/>
                <a:gd name="T58" fmla="*/ 0 w 2017"/>
                <a:gd name="T59" fmla="*/ 1 h 2671"/>
                <a:gd name="T60" fmla="*/ 0 w 2017"/>
                <a:gd name="T61" fmla="*/ 1 h 2671"/>
                <a:gd name="T62" fmla="*/ 0 w 2017"/>
                <a:gd name="T63" fmla="*/ 1 h 2671"/>
                <a:gd name="T64" fmla="*/ 0 w 2017"/>
                <a:gd name="T65" fmla="*/ 1 h 2671"/>
                <a:gd name="T66" fmla="*/ 0 w 2017"/>
                <a:gd name="T67" fmla="*/ 1 h 2671"/>
                <a:gd name="T68" fmla="*/ 0 w 2017"/>
                <a:gd name="T69" fmla="*/ 1 h 2671"/>
                <a:gd name="T70" fmla="*/ 0 w 2017"/>
                <a:gd name="T71" fmla="*/ 1 h 2671"/>
                <a:gd name="T72" fmla="*/ 0 w 2017"/>
                <a:gd name="T73" fmla="*/ 1 h 2671"/>
                <a:gd name="T74" fmla="*/ 0 w 2017"/>
                <a:gd name="T75" fmla="*/ 1 h 2671"/>
                <a:gd name="T76" fmla="*/ 0 w 2017"/>
                <a:gd name="T77" fmla="*/ 1 h 2671"/>
                <a:gd name="T78" fmla="*/ 0 w 2017"/>
                <a:gd name="T79" fmla="*/ 1 h 2671"/>
                <a:gd name="T80" fmla="*/ 0 w 2017"/>
                <a:gd name="T81" fmla="*/ 1 h 2671"/>
                <a:gd name="T82" fmla="*/ 0 w 2017"/>
                <a:gd name="T83" fmla="*/ 1 h 2671"/>
                <a:gd name="T84" fmla="*/ 0 w 2017"/>
                <a:gd name="T85" fmla="*/ 1 h 2671"/>
                <a:gd name="T86" fmla="*/ 0 w 2017"/>
                <a:gd name="T87" fmla="*/ 1 h 2671"/>
                <a:gd name="T88" fmla="*/ 0 w 2017"/>
                <a:gd name="T89" fmla="*/ 1 h 2671"/>
                <a:gd name="T90" fmla="*/ 0 w 2017"/>
                <a:gd name="T91" fmla="*/ 1 h 2671"/>
                <a:gd name="T92" fmla="*/ 1 w 2017"/>
                <a:gd name="T93" fmla="*/ 1 h 2671"/>
                <a:gd name="T94" fmla="*/ 1 w 2017"/>
                <a:gd name="T95" fmla="*/ 1 h 2671"/>
                <a:gd name="T96" fmla="*/ 1 w 2017"/>
                <a:gd name="T97" fmla="*/ 1 h 2671"/>
                <a:gd name="T98" fmla="*/ 1 w 2017"/>
                <a:gd name="T99" fmla="*/ 0 h 2671"/>
                <a:gd name="T100" fmla="*/ 0 w 2017"/>
                <a:gd name="T101" fmla="*/ 0 h 267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017"/>
                <a:gd name="T154" fmla="*/ 0 h 2671"/>
                <a:gd name="T155" fmla="*/ 2017 w 2017"/>
                <a:gd name="T156" fmla="*/ 2671 h 267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017" h="2671">
                  <a:moveTo>
                    <a:pt x="162" y="314"/>
                  </a:moveTo>
                  <a:lnTo>
                    <a:pt x="164" y="316"/>
                  </a:lnTo>
                  <a:lnTo>
                    <a:pt x="166" y="323"/>
                  </a:lnTo>
                  <a:lnTo>
                    <a:pt x="166" y="332"/>
                  </a:lnTo>
                  <a:lnTo>
                    <a:pt x="163" y="345"/>
                  </a:lnTo>
                  <a:lnTo>
                    <a:pt x="160" y="361"/>
                  </a:lnTo>
                  <a:lnTo>
                    <a:pt x="157" y="380"/>
                  </a:lnTo>
                  <a:lnTo>
                    <a:pt x="152" y="401"/>
                  </a:lnTo>
                  <a:lnTo>
                    <a:pt x="147" y="424"/>
                  </a:lnTo>
                  <a:lnTo>
                    <a:pt x="141" y="450"/>
                  </a:lnTo>
                  <a:lnTo>
                    <a:pt x="133" y="477"/>
                  </a:lnTo>
                  <a:lnTo>
                    <a:pt x="126" y="506"/>
                  </a:lnTo>
                  <a:lnTo>
                    <a:pt x="118" y="536"/>
                  </a:lnTo>
                  <a:lnTo>
                    <a:pt x="101" y="598"/>
                  </a:lnTo>
                  <a:lnTo>
                    <a:pt x="83" y="662"/>
                  </a:lnTo>
                  <a:lnTo>
                    <a:pt x="65" y="726"/>
                  </a:lnTo>
                  <a:lnTo>
                    <a:pt x="48" y="790"/>
                  </a:lnTo>
                  <a:lnTo>
                    <a:pt x="40" y="820"/>
                  </a:lnTo>
                  <a:lnTo>
                    <a:pt x="33" y="847"/>
                  </a:lnTo>
                  <a:lnTo>
                    <a:pt x="26" y="875"/>
                  </a:lnTo>
                  <a:lnTo>
                    <a:pt x="19" y="901"/>
                  </a:lnTo>
                  <a:lnTo>
                    <a:pt x="13" y="924"/>
                  </a:lnTo>
                  <a:lnTo>
                    <a:pt x="9" y="946"/>
                  </a:lnTo>
                  <a:lnTo>
                    <a:pt x="5" y="964"/>
                  </a:lnTo>
                  <a:lnTo>
                    <a:pt x="2" y="980"/>
                  </a:lnTo>
                  <a:lnTo>
                    <a:pt x="1" y="994"/>
                  </a:lnTo>
                  <a:lnTo>
                    <a:pt x="0" y="1004"/>
                  </a:lnTo>
                  <a:lnTo>
                    <a:pt x="1" y="1010"/>
                  </a:lnTo>
                  <a:lnTo>
                    <a:pt x="3" y="1013"/>
                  </a:lnTo>
                  <a:lnTo>
                    <a:pt x="7" y="1014"/>
                  </a:lnTo>
                  <a:lnTo>
                    <a:pt x="12" y="1020"/>
                  </a:lnTo>
                  <a:lnTo>
                    <a:pt x="18" y="1026"/>
                  </a:lnTo>
                  <a:lnTo>
                    <a:pt x="25" y="1037"/>
                  </a:lnTo>
                  <a:lnTo>
                    <a:pt x="33" y="1049"/>
                  </a:lnTo>
                  <a:lnTo>
                    <a:pt x="42" y="1064"/>
                  </a:lnTo>
                  <a:lnTo>
                    <a:pt x="52" y="1081"/>
                  </a:lnTo>
                  <a:lnTo>
                    <a:pt x="61" y="1099"/>
                  </a:lnTo>
                  <a:lnTo>
                    <a:pt x="72" y="1119"/>
                  </a:lnTo>
                  <a:lnTo>
                    <a:pt x="84" y="1142"/>
                  </a:lnTo>
                  <a:lnTo>
                    <a:pt x="95" y="1164"/>
                  </a:lnTo>
                  <a:lnTo>
                    <a:pt x="106" y="1188"/>
                  </a:lnTo>
                  <a:lnTo>
                    <a:pt x="131" y="1238"/>
                  </a:lnTo>
                  <a:lnTo>
                    <a:pt x="157" y="1291"/>
                  </a:lnTo>
                  <a:lnTo>
                    <a:pt x="182" y="1342"/>
                  </a:lnTo>
                  <a:lnTo>
                    <a:pt x="207" y="1392"/>
                  </a:lnTo>
                  <a:lnTo>
                    <a:pt x="219" y="1416"/>
                  </a:lnTo>
                  <a:lnTo>
                    <a:pt x="231" y="1439"/>
                  </a:lnTo>
                  <a:lnTo>
                    <a:pt x="242" y="1461"/>
                  </a:lnTo>
                  <a:lnTo>
                    <a:pt x="253" y="1480"/>
                  </a:lnTo>
                  <a:lnTo>
                    <a:pt x="263" y="1500"/>
                  </a:lnTo>
                  <a:lnTo>
                    <a:pt x="272" y="1516"/>
                  </a:lnTo>
                  <a:lnTo>
                    <a:pt x="281" y="1531"/>
                  </a:lnTo>
                  <a:lnTo>
                    <a:pt x="289" y="1542"/>
                  </a:lnTo>
                  <a:lnTo>
                    <a:pt x="296" y="1552"/>
                  </a:lnTo>
                  <a:lnTo>
                    <a:pt x="301" y="1560"/>
                  </a:lnTo>
                  <a:lnTo>
                    <a:pt x="306" y="1564"/>
                  </a:lnTo>
                  <a:lnTo>
                    <a:pt x="311" y="1565"/>
                  </a:lnTo>
                  <a:lnTo>
                    <a:pt x="315" y="1588"/>
                  </a:lnTo>
                  <a:lnTo>
                    <a:pt x="318" y="1613"/>
                  </a:lnTo>
                  <a:lnTo>
                    <a:pt x="318" y="1638"/>
                  </a:lnTo>
                  <a:lnTo>
                    <a:pt x="317" y="1663"/>
                  </a:lnTo>
                  <a:lnTo>
                    <a:pt x="314" y="1689"/>
                  </a:lnTo>
                  <a:lnTo>
                    <a:pt x="310" y="1715"/>
                  </a:lnTo>
                  <a:lnTo>
                    <a:pt x="304" y="1741"/>
                  </a:lnTo>
                  <a:lnTo>
                    <a:pt x="297" y="1767"/>
                  </a:lnTo>
                  <a:lnTo>
                    <a:pt x="289" y="1793"/>
                  </a:lnTo>
                  <a:lnTo>
                    <a:pt x="281" y="1820"/>
                  </a:lnTo>
                  <a:lnTo>
                    <a:pt x="260" y="1872"/>
                  </a:lnTo>
                  <a:lnTo>
                    <a:pt x="237" y="1925"/>
                  </a:lnTo>
                  <a:lnTo>
                    <a:pt x="212" y="1977"/>
                  </a:lnTo>
                  <a:lnTo>
                    <a:pt x="186" y="2028"/>
                  </a:lnTo>
                  <a:lnTo>
                    <a:pt x="161" y="2077"/>
                  </a:lnTo>
                  <a:lnTo>
                    <a:pt x="139" y="2125"/>
                  </a:lnTo>
                  <a:lnTo>
                    <a:pt x="117" y="2170"/>
                  </a:lnTo>
                  <a:lnTo>
                    <a:pt x="107" y="2192"/>
                  </a:lnTo>
                  <a:lnTo>
                    <a:pt x="99" y="2213"/>
                  </a:lnTo>
                  <a:lnTo>
                    <a:pt x="91" y="2233"/>
                  </a:lnTo>
                  <a:lnTo>
                    <a:pt x="85" y="2252"/>
                  </a:lnTo>
                  <a:lnTo>
                    <a:pt x="81" y="2272"/>
                  </a:lnTo>
                  <a:lnTo>
                    <a:pt x="76" y="2289"/>
                  </a:lnTo>
                  <a:lnTo>
                    <a:pt x="74" y="2306"/>
                  </a:lnTo>
                  <a:lnTo>
                    <a:pt x="74" y="2322"/>
                  </a:lnTo>
                  <a:lnTo>
                    <a:pt x="69" y="2356"/>
                  </a:lnTo>
                  <a:lnTo>
                    <a:pt x="63" y="2392"/>
                  </a:lnTo>
                  <a:lnTo>
                    <a:pt x="46" y="2460"/>
                  </a:lnTo>
                  <a:lnTo>
                    <a:pt x="39" y="2493"/>
                  </a:lnTo>
                  <a:lnTo>
                    <a:pt x="33" y="2524"/>
                  </a:lnTo>
                  <a:lnTo>
                    <a:pt x="28" y="2554"/>
                  </a:lnTo>
                  <a:lnTo>
                    <a:pt x="26" y="2581"/>
                  </a:lnTo>
                  <a:lnTo>
                    <a:pt x="27" y="2606"/>
                  </a:lnTo>
                  <a:lnTo>
                    <a:pt x="29" y="2617"/>
                  </a:lnTo>
                  <a:lnTo>
                    <a:pt x="32" y="2627"/>
                  </a:lnTo>
                  <a:lnTo>
                    <a:pt x="35" y="2637"/>
                  </a:lnTo>
                  <a:lnTo>
                    <a:pt x="40" y="2644"/>
                  </a:lnTo>
                  <a:lnTo>
                    <a:pt x="47" y="2652"/>
                  </a:lnTo>
                  <a:lnTo>
                    <a:pt x="55" y="2658"/>
                  </a:lnTo>
                  <a:lnTo>
                    <a:pt x="65" y="2664"/>
                  </a:lnTo>
                  <a:lnTo>
                    <a:pt x="75" y="2667"/>
                  </a:lnTo>
                  <a:lnTo>
                    <a:pt x="88" y="2670"/>
                  </a:lnTo>
                  <a:lnTo>
                    <a:pt x="102" y="2671"/>
                  </a:lnTo>
                  <a:lnTo>
                    <a:pt x="119" y="2671"/>
                  </a:lnTo>
                  <a:lnTo>
                    <a:pt x="137" y="2670"/>
                  </a:lnTo>
                  <a:lnTo>
                    <a:pt x="157" y="2667"/>
                  </a:lnTo>
                  <a:lnTo>
                    <a:pt x="179" y="2663"/>
                  </a:lnTo>
                  <a:lnTo>
                    <a:pt x="180" y="2662"/>
                  </a:lnTo>
                  <a:lnTo>
                    <a:pt x="183" y="2659"/>
                  </a:lnTo>
                  <a:lnTo>
                    <a:pt x="188" y="2656"/>
                  </a:lnTo>
                  <a:lnTo>
                    <a:pt x="195" y="2652"/>
                  </a:lnTo>
                  <a:lnTo>
                    <a:pt x="202" y="2648"/>
                  </a:lnTo>
                  <a:lnTo>
                    <a:pt x="211" y="2643"/>
                  </a:lnTo>
                  <a:lnTo>
                    <a:pt x="222" y="2637"/>
                  </a:lnTo>
                  <a:lnTo>
                    <a:pt x="234" y="2632"/>
                  </a:lnTo>
                  <a:lnTo>
                    <a:pt x="247" y="2624"/>
                  </a:lnTo>
                  <a:lnTo>
                    <a:pt x="262" y="2617"/>
                  </a:lnTo>
                  <a:lnTo>
                    <a:pt x="277" y="2609"/>
                  </a:lnTo>
                  <a:lnTo>
                    <a:pt x="294" y="2601"/>
                  </a:lnTo>
                  <a:lnTo>
                    <a:pt x="313" y="2591"/>
                  </a:lnTo>
                  <a:lnTo>
                    <a:pt x="331" y="2582"/>
                  </a:lnTo>
                  <a:lnTo>
                    <a:pt x="373" y="2562"/>
                  </a:lnTo>
                  <a:lnTo>
                    <a:pt x="417" y="2539"/>
                  </a:lnTo>
                  <a:lnTo>
                    <a:pt x="466" y="2516"/>
                  </a:lnTo>
                  <a:lnTo>
                    <a:pt x="517" y="2491"/>
                  </a:lnTo>
                  <a:lnTo>
                    <a:pt x="571" y="2466"/>
                  </a:lnTo>
                  <a:lnTo>
                    <a:pt x="627" y="2439"/>
                  </a:lnTo>
                  <a:lnTo>
                    <a:pt x="684" y="2411"/>
                  </a:lnTo>
                  <a:lnTo>
                    <a:pt x="743" y="2383"/>
                  </a:lnTo>
                  <a:lnTo>
                    <a:pt x="803" y="2355"/>
                  </a:lnTo>
                  <a:lnTo>
                    <a:pt x="923" y="2297"/>
                  </a:lnTo>
                  <a:lnTo>
                    <a:pt x="983" y="2269"/>
                  </a:lnTo>
                  <a:lnTo>
                    <a:pt x="1042" y="2241"/>
                  </a:lnTo>
                  <a:lnTo>
                    <a:pt x="1101" y="2213"/>
                  </a:lnTo>
                  <a:lnTo>
                    <a:pt x="1158" y="2186"/>
                  </a:lnTo>
                  <a:lnTo>
                    <a:pt x="1213" y="2159"/>
                  </a:lnTo>
                  <a:lnTo>
                    <a:pt x="1266" y="2135"/>
                  </a:lnTo>
                  <a:lnTo>
                    <a:pt x="1316" y="2110"/>
                  </a:lnTo>
                  <a:lnTo>
                    <a:pt x="1364" y="2088"/>
                  </a:lnTo>
                  <a:lnTo>
                    <a:pt x="1407" y="2067"/>
                  </a:lnTo>
                  <a:lnTo>
                    <a:pt x="1428" y="2058"/>
                  </a:lnTo>
                  <a:lnTo>
                    <a:pt x="1447" y="2048"/>
                  </a:lnTo>
                  <a:lnTo>
                    <a:pt x="1465" y="2039"/>
                  </a:lnTo>
                  <a:lnTo>
                    <a:pt x="1483" y="2031"/>
                  </a:lnTo>
                  <a:lnTo>
                    <a:pt x="1498" y="2022"/>
                  </a:lnTo>
                  <a:lnTo>
                    <a:pt x="1514" y="2016"/>
                  </a:lnTo>
                  <a:lnTo>
                    <a:pt x="1527" y="2008"/>
                  </a:lnTo>
                  <a:lnTo>
                    <a:pt x="1540" y="2003"/>
                  </a:lnTo>
                  <a:lnTo>
                    <a:pt x="1551" y="1998"/>
                  </a:lnTo>
                  <a:lnTo>
                    <a:pt x="1561" y="1992"/>
                  </a:lnTo>
                  <a:lnTo>
                    <a:pt x="2017" y="1446"/>
                  </a:lnTo>
                  <a:lnTo>
                    <a:pt x="1903" y="187"/>
                  </a:lnTo>
                  <a:lnTo>
                    <a:pt x="1567" y="0"/>
                  </a:lnTo>
                  <a:lnTo>
                    <a:pt x="590" y="308"/>
                  </a:lnTo>
                  <a:lnTo>
                    <a:pt x="620" y="967"/>
                  </a:lnTo>
                  <a:lnTo>
                    <a:pt x="544" y="1165"/>
                  </a:lnTo>
                  <a:lnTo>
                    <a:pt x="162" y="314"/>
                  </a:lnTo>
                  <a:close/>
                </a:path>
              </a:pathLst>
            </a:custGeom>
            <a:solidFill>
              <a:srgbClr val="CC6600"/>
            </a:solidFill>
            <a:ln w="9525">
              <a:noFill/>
              <a:round/>
              <a:headEnd/>
              <a:tailEnd/>
            </a:ln>
          </p:spPr>
          <p:txBody>
            <a:bodyPr/>
            <a:lstStyle/>
            <a:p>
              <a:endParaRPr lang="cs-CZ"/>
            </a:p>
          </p:txBody>
        </p:sp>
        <p:grpSp>
          <p:nvGrpSpPr>
            <p:cNvPr id="1278" name="Group 341"/>
            <p:cNvGrpSpPr>
              <a:grpSpLocks/>
            </p:cNvGrpSpPr>
            <p:nvPr/>
          </p:nvGrpSpPr>
          <p:grpSpPr bwMode="auto">
            <a:xfrm>
              <a:off x="926" y="2874"/>
              <a:ext cx="396" cy="276"/>
              <a:chOff x="926" y="2874"/>
              <a:chExt cx="396" cy="276"/>
            </a:xfrm>
          </p:grpSpPr>
          <p:grpSp>
            <p:nvGrpSpPr>
              <p:cNvPr id="1279" name="Group 342"/>
              <p:cNvGrpSpPr>
                <a:grpSpLocks/>
              </p:cNvGrpSpPr>
              <p:nvPr/>
            </p:nvGrpSpPr>
            <p:grpSpPr bwMode="auto">
              <a:xfrm>
                <a:off x="926" y="2874"/>
                <a:ext cx="258" cy="276"/>
                <a:chOff x="926" y="2874"/>
                <a:chExt cx="258" cy="276"/>
              </a:xfrm>
            </p:grpSpPr>
            <p:sp>
              <p:nvSpPr>
                <p:cNvPr id="1045" name="Freeform 343"/>
                <p:cNvSpPr>
                  <a:spLocks/>
                </p:cNvSpPr>
                <p:nvPr/>
              </p:nvSpPr>
              <p:spPr bwMode="auto">
                <a:xfrm>
                  <a:off x="926" y="2874"/>
                  <a:ext cx="258" cy="276"/>
                </a:xfrm>
                <a:custGeom>
                  <a:avLst/>
                  <a:gdLst>
                    <a:gd name="T0" fmla="*/ 1 w 3608"/>
                    <a:gd name="T1" fmla="*/ 1 h 4127"/>
                    <a:gd name="T2" fmla="*/ 1 w 3608"/>
                    <a:gd name="T3" fmla="*/ 1 h 4127"/>
                    <a:gd name="T4" fmla="*/ 1 w 3608"/>
                    <a:gd name="T5" fmla="*/ 1 h 4127"/>
                    <a:gd name="T6" fmla="*/ 1 w 3608"/>
                    <a:gd name="T7" fmla="*/ 1 h 4127"/>
                    <a:gd name="T8" fmla="*/ 1 w 3608"/>
                    <a:gd name="T9" fmla="*/ 1 h 4127"/>
                    <a:gd name="T10" fmla="*/ 1 w 3608"/>
                    <a:gd name="T11" fmla="*/ 1 h 4127"/>
                    <a:gd name="T12" fmla="*/ 1 w 3608"/>
                    <a:gd name="T13" fmla="*/ 1 h 4127"/>
                    <a:gd name="T14" fmla="*/ 1 w 3608"/>
                    <a:gd name="T15" fmla="*/ 1 h 4127"/>
                    <a:gd name="T16" fmla="*/ 1 w 3608"/>
                    <a:gd name="T17" fmla="*/ 1 h 4127"/>
                    <a:gd name="T18" fmla="*/ 1 w 3608"/>
                    <a:gd name="T19" fmla="*/ 1 h 4127"/>
                    <a:gd name="T20" fmla="*/ 1 w 3608"/>
                    <a:gd name="T21" fmla="*/ 1 h 4127"/>
                    <a:gd name="T22" fmla="*/ 1 w 3608"/>
                    <a:gd name="T23" fmla="*/ 1 h 4127"/>
                    <a:gd name="T24" fmla="*/ 1 w 3608"/>
                    <a:gd name="T25" fmla="*/ 1 h 4127"/>
                    <a:gd name="T26" fmla="*/ 1 w 3608"/>
                    <a:gd name="T27" fmla="*/ 1 h 4127"/>
                    <a:gd name="T28" fmla="*/ 1 w 3608"/>
                    <a:gd name="T29" fmla="*/ 1 h 4127"/>
                    <a:gd name="T30" fmla="*/ 1 w 3608"/>
                    <a:gd name="T31" fmla="*/ 1 h 4127"/>
                    <a:gd name="T32" fmla="*/ 1 w 3608"/>
                    <a:gd name="T33" fmla="*/ 1 h 4127"/>
                    <a:gd name="T34" fmla="*/ 0 w 3608"/>
                    <a:gd name="T35" fmla="*/ 1 h 4127"/>
                    <a:gd name="T36" fmla="*/ 0 w 3608"/>
                    <a:gd name="T37" fmla="*/ 1 h 4127"/>
                    <a:gd name="T38" fmla="*/ 0 w 3608"/>
                    <a:gd name="T39" fmla="*/ 1 h 4127"/>
                    <a:gd name="T40" fmla="*/ 0 w 3608"/>
                    <a:gd name="T41" fmla="*/ 1 h 4127"/>
                    <a:gd name="T42" fmla="*/ 0 w 3608"/>
                    <a:gd name="T43" fmla="*/ 1 h 4127"/>
                    <a:gd name="T44" fmla="*/ 0 w 3608"/>
                    <a:gd name="T45" fmla="*/ 1 h 4127"/>
                    <a:gd name="T46" fmla="*/ 0 w 3608"/>
                    <a:gd name="T47" fmla="*/ 1 h 4127"/>
                    <a:gd name="T48" fmla="*/ 0 w 3608"/>
                    <a:gd name="T49" fmla="*/ 1 h 4127"/>
                    <a:gd name="T50" fmla="*/ 0 w 3608"/>
                    <a:gd name="T51" fmla="*/ 1 h 4127"/>
                    <a:gd name="T52" fmla="*/ 0 w 3608"/>
                    <a:gd name="T53" fmla="*/ 1 h 4127"/>
                    <a:gd name="T54" fmla="*/ 0 w 3608"/>
                    <a:gd name="T55" fmla="*/ 1 h 4127"/>
                    <a:gd name="T56" fmla="*/ 0 w 3608"/>
                    <a:gd name="T57" fmla="*/ 0 h 4127"/>
                    <a:gd name="T58" fmla="*/ 0 w 3608"/>
                    <a:gd name="T59" fmla="*/ 0 h 4127"/>
                    <a:gd name="T60" fmla="*/ 0 w 3608"/>
                    <a:gd name="T61" fmla="*/ 0 h 4127"/>
                    <a:gd name="T62" fmla="*/ 0 w 3608"/>
                    <a:gd name="T63" fmla="*/ 0 h 4127"/>
                    <a:gd name="T64" fmla="*/ 0 w 3608"/>
                    <a:gd name="T65" fmla="*/ 0 h 4127"/>
                    <a:gd name="T66" fmla="*/ 0 w 3608"/>
                    <a:gd name="T67" fmla="*/ 0 h 4127"/>
                    <a:gd name="T68" fmla="*/ 0 w 3608"/>
                    <a:gd name="T69" fmla="*/ 0 h 4127"/>
                    <a:gd name="T70" fmla="*/ 0 w 3608"/>
                    <a:gd name="T71" fmla="*/ 0 h 4127"/>
                    <a:gd name="T72" fmla="*/ 0 w 3608"/>
                    <a:gd name="T73" fmla="*/ 0 h 4127"/>
                    <a:gd name="T74" fmla="*/ 0 w 3608"/>
                    <a:gd name="T75" fmla="*/ 0 h 4127"/>
                    <a:gd name="T76" fmla="*/ 0 w 3608"/>
                    <a:gd name="T77" fmla="*/ 0 h 4127"/>
                    <a:gd name="T78" fmla="*/ 0 w 3608"/>
                    <a:gd name="T79" fmla="*/ 0 h 4127"/>
                    <a:gd name="T80" fmla="*/ 0 w 3608"/>
                    <a:gd name="T81" fmla="*/ 0 h 4127"/>
                    <a:gd name="T82" fmla="*/ 0 w 3608"/>
                    <a:gd name="T83" fmla="*/ 0 h 4127"/>
                    <a:gd name="T84" fmla="*/ 0 w 3608"/>
                    <a:gd name="T85" fmla="*/ 0 h 4127"/>
                    <a:gd name="T86" fmla="*/ 1 w 3608"/>
                    <a:gd name="T87" fmla="*/ 0 h 4127"/>
                    <a:gd name="T88" fmla="*/ 1 w 3608"/>
                    <a:gd name="T89" fmla="*/ 0 h 4127"/>
                    <a:gd name="T90" fmla="*/ 1 w 3608"/>
                    <a:gd name="T91" fmla="*/ 0 h 4127"/>
                    <a:gd name="T92" fmla="*/ 1 w 3608"/>
                    <a:gd name="T93" fmla="*/ 0 h 4127"/>
                    <a:gd name="T94" fmla="*/ 1 w 3608"/>
                    <a:gd name="T95" fmla="*/ 0 h 4127"/>
                    <a:gd name="T96" fmla="*/ 1 w 3608"/>
                    <a:gd name="T97" fmla="*/ 0 h 4127"/>
                    <a:gd name="T98" fmla="*/ 1 w 3608"/>
                    <a:gd name="T99" fmla="*/ 0 h 4127"/>
                    <a:gd name="T100" fmla="*/ 1 w 3608"/>
                    <a:gd name="T101" fmla="*/ 0 h 4127"/>
                    <a:gd name="T102" fmla="*/ 1 w 3608"/>
                    <a:gd name="T103" fmla="*/ 0 h 4127"/>
                    <a:gd name="T104" fmla="*/ 1 w 3608"/>
                    <a:gd name="T105" fmla="*/ 0 h 4127"/>
                    <a:gd name="T106" fmla="*/ 1 w 3608"/>
                    <a:gd name="T107" fmla="*/ 1 h 412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608"/>
                    <a:gd name="T163" fmla="*/ 0 h 4127"/>
                    <a:gd name="T164" fmla="*/ 3608 w 3608"/>
                    <a:gd name="T165" fmla="*/ 4127 h 412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608" h="4127">
                      <a:moveTo>
                        <a:pt x="2476" y="3341"/>
                      </a:moveTo>
                      <a:lnTo>
                        <a:pt x="2473" y="3349"/>
                      </a:lnTo>
                      <a:lnTo>
                        <a:pt x="2471" y="3358"/>
                      </a:lnTo>
                      <a:lnTo>
                        <a:pt x="2465" y="3379"/>
                      </a:lnTo>
                      <a:lnTo>
                        <a:pt x="2458" y="3405"/>
                      </a:lnTo>
                      <a:lnTo>
                        <a:pt x="2452" y="3433"/>
                      </a:lnTo>
                      <a:lnTo>
                        <a:pt x="2445" y="3464"/>
                      </a:lnTo>
                      <a:lnTo>
                        <a:pt x="2438" y="3496"/>
                      </a:lnTo>
                      <a:lnTo>
                        <a:pt x="2428" y="3530"/>
                      </a:lnTo>
                      <a:lnTo>
                        <a:pt x="2419" y="3565"/>
                      </a:lnTo>
                      <a:lnTo>
                        <a:pt x="2409" y="3602"/>
                      </a:lnTo>
                      <a:lnTo>
                        <a:pt x="2397" y="3637"/>
                      </a:lnTo>
                      <a:lnTo>
                        <a:pt x="2385" y="3673"/>
                      </a:lnTo>
                      <a:lnTo>
                        <a:pt x="2370" y="3708"/>
                      </a:lnTo>
                      <a:lnTo>
                        <a:pt x="2355" y="3741"/>
                      </a:lnTo>
                      <a:lnTo>
                        <a:pt x="2337" y="3772"/>
                      </a:lnTo>
                      <a:lnTo>
                        <a:pt x="2318" y="3801"/>
                      </a:lnTo>
                      <a:lnTo>
                        <a:pt x="2297" y="3827"/>
                      </a:lnTo>
                      <a:lnTo>
                        <a:pt x="2274" y="3852"/>
                      </a:lnTo>
                      <a:lnTo>
                        <a:pt x="2250" y="3879"/>
                      </a:lnTo>
                      <a:lnTo>
                        <a:pt x="2224" y="3907"/>
                      </a:lnTo>
                      <a:lnTo>
                        <a:pt x="2198" y="3936"/>
                      </a:lnTo>
                      <a:lnTo>
                        <a:pt x="2170" y="3965"/>
                      </a:lnTo>
                      <a:lnTo>
                        <a:pt x="2140" y="3993"/>
                      </a:lnTo>
                      <a:lnTo>
                        <a:pt x="2110" y="4020"/>
                      </a:lnTo>
                      <a:lnTo>
                        <a:pt x="2078" y="4044"/>
                      </a:lnTo>
                      <a:lnTo>
                        <a:pt x="2044" y="4067"/>
                      </a:lnTo>
                      <a:lnTo>
                        <a:pt x="2009" y="4087"/>
                      </a:lnTo>
                      <a:lnTo>
                        <a:pt x="1971" y="4103"/>
                      </a:lnTo>
                      <a:lnTo>
                        <a:pt x="1953" y="4111"/>
                      </a:lnTo>
                      <a:lnTo>
                        <a:pt x="1933" y="4116"/>
                      </a:lnTo>
                      <a:lnTo>
                        <a:pt x="1913" y="4120"/>
                      </a:lnTo>
                      <a:lnTo>
                        <a:pt x="1893" y="4124"/>
                      </a:lnTo>
                      <a:lnTo>
                        <a:pt x="1872" y="4127"/>
                      </a:lnTo>
                      <a:lnTo>
                        <a:pt x="1851" y="4127"/>
                      </a:lnTo>
                      <a:lnTo>
                        <a:pt x="1829" y="4127"/>
                      </a:lnTo>
                      <a:lnTo>
                        <a:pt x="1808" y="4124"/>
                      </a:lnTo>
                      <a:lnTo>
                        <a:pt x="1785" y="4120"/>
                      </a:lnTo>
                      <a:lnTo>
                        <a:pt x="1762" y="4115"/>
                      </a:lnTo>
                      <a:lnTo>
                        <a:pt x="1738" y="4107"/>
                      </a:lnTo>
                      <a:lnTo>
                        <a:pt x="1714" y="4100"/>
                      </a:lnTo>
                      <a:lnTo>
                        <a:pt x="1688" y="4089"/>
                      </a:lnTo>
                      <a:lnTo>
                        <a:pt x="1662" y="4078"/>
                      </a:lnTo>
                      <a:lnTo>
                        <a:pt x="1636" y="4067"/>
                      </a:lnTo>
                      <a:lnTo>
                        <a:pt x="1608" y="4053"/>
                      </a:lnTo>
                      <a:lnTo>
                        <a:pt x="1580" y="4038"/>
                      </a:lnTo>
                      <a:lnTo>
                        <a:pt x="1551" y="4022"/>
                      </a:lnTo>
                      <a:lnTo>
                        <a:pt x="1520" y="4005"/>
                      </a:lnTo>
                      <a:lnTo>
                        <a:pt x="1490" y="3987"/>
                      </a:lnTo>
                      <a:lnTo>
                        <a:pt x="1429" y="3948"/>
                      </a:lnTo>
                      <a:lnTo>
                        <a:pt x="1367" y="3906"/>
                      </a:lnTo>
                      <a:lnTo>
                        <a:pt x="1304" y="3860"/>
                      </a:lnTo>
                      <a:lnTo>
                        <a:pt x="1241" y="3812"/>
                      </a:lnTo>
                      <a:lnTo>
                        <a:pt x="1176" y="3761"/>
                      </a:lnTo>
                      <a:lnTo>
                        <a:pt x="1113" y="3709"/>
                      </a:lnTo>
                      <a:lnTo>
                        <a:pt x="1051" y="3654"/>
                      </a:lnTo>
                      <a:lnTo>
                        <a:pt x="991" y="3599"/>
                      </a:lnTo>
                      <a:lnTo>
                        <a:pt x="932" y="3543"/>
                      </a:lnTo>
                      <a:lnTo>
                        <a:pt x="875" y="3485"/>
                      </a:lnTo>
                      <a:lnTo>
                        <a:pt x="821" y="3428"/>
                      </a:lnTo>
                      <a:lnTo>
                        <a:pt x="768" y="3369"/>
                      </a:lnTo>
                      <a:lnTo>
                        <a:pt x="714" y="3308"/>
                      </a:lnTo>
                      <a:lnTo>
                        <a:pt x="659" y="3244"/>
                      </a:lnTo>
                      <a:lnTo>
                        <a:pt x="605" y="3179"/>
                      </a:lnTo>
                      <a:lnTo>
                        <a:pt x="550" y="3110"/>
                      </a:lnTo>
                      <a:lnTo>
                        <a:pt x="496" y="3041"/>
                      </a:lnTo>
                      <a:lnTo>
                        <a:pt x="445" y="2969"/>
                      </a:lnTo>
                      <a:lnTo>
                        <a:pt x="393" y="2896"/>
                      </a:lnTo>
                      <a:lnTo>
                        <a:pt x="344" y="2821"/>
                      </a:lnTo>
                      <a:lnTo>
                        <a:pt x="296" y="2746"/>
                      </a:lnTo>
                      <a:lnTo>
                        <a:pt x="253" y="2670"/>
                      </a:lnTo>
                      <a:lnTo>
                        <a:pt x="211" y="2594"/>
                      </a:lnTo>
                      <a:lnTo>
                        <a:pt x="173" y="2517"/>
                      </a:lnTo>
                      <a:lnTo>
                        <a:pt x="155" y="2478"/>
                      </a:lnTo>
                      <a:lnTo>
                        <a:pt x="139" y="2440"/>
                      </a:lnTo>
                      <a:lnTo>
                        <a:pt x="123" y="2401"/>
                      </a:lnTo>
                      <a:lnTo>
                        <a:pt x="109" y="2363"/>
                      </a:lnTo>
                      <a:lnTo>
                        <a:pt x="95" y="2325"/>
                      </a:lnTo>
                      <a:lnTo>
                        <a:pt x="83" y="2287"/>
                      </a:lnTo>
                      <a:lnTo>
                        <a:pt x="61" y="2210"/>
                      </a:lnTo>
                      <a:lnTo>
                        <a:pt x="43" y="2129"/>
                      </a:lnTo>
                      <a:lnTo>
                        <a:pt x="29" y="2047"/>
                      </a:lnTo>
                      <a:lnTo>
                        <a:pt x="18" y="1963"/>
                      </a:lnTo>
                      <a:lnTo>
                        <a:pt x="8" y="1879"/>
                      </a:lnTo>
                      <a:lnTo>
                        <a:pt x="3" y="1793"/>
                      </a:lnTo>
                      <a:lnTo>
                        <a:pt x="0" y="1706"/>
                      </a:lnTo>
                      <a:lnTo>
                        <a:pt x="0" y="1621"/>
                      </a:lnTo>
                      <a:lnTo>
                        <a:pt x="2" y="1535"/>
                      </a:lnTo>
                      <a:lnTo>
                        <a:pt x="6" y="1450"/>
                      </a:lnTo>
                      <a:lnTo>
                        <a:pt x="13" y="1367"/>
                      </a:lnTo>
                      <a:lnTo>
                        <a:pt x="23" y="1284"/>
                      </a:lnTo>
                      <a:lnTo>
                        <a:pt x="33" y="1204"/>
                      </a:lnTo>
                      <a:lnTo>
                        <a:pt x="47" y="1127"/>
                      </a:lnTo>
                      <a:lnTo>
                        <a:pt x="61" y="1053"/>
                      </a:lnTo>
                      <a:lnTo>
                        <a:pt x="78" y="981"/>
                      </a:lnTo>
                      <a:lnTo>
                        <a:pt x="112" y="841"/>
                      </a:lnTo>
                      <a:lnTo>
                        <a:pt x="129" y="771"/>
                      </a:lnTo>
                      <a:lnTo>
                        <a:pt x="147" y="702"/>
                      </a:lnTo>
                      <a:lnTo>
                        <a:pt x="167" y="632"/>
                      </a:lnTo>
                      <a:lnTo>
                        <a:pt x="189" y="566"/>
                      </a:lnTo>
                      <a:lnTo>
                        <a:pt x="213" y="499"/>
                      </a:lnTo>
                      <a:lnTo>
                        <a:pt x="240" y="436"/>
                      </a:lnTo>
                      <a:lnTo>
                        <a:pt x="256" y="406"/>
                      </a:lnTo>
                      <a:lnTo>
                        <a:pt x="271" y="376"/>
                      </a:lnTo>
                      <a:lnTo>
                        <a:pt x="289" y="346"/>
                      </a:lnTo>
                      <a:lnTo>
                        <a:pt x="307" y="318"/>
                      </a:lnTo>
                      <a:lnTo>
                        <a:pt x="326" y="291"/>
                      </a:lnTo>
                      <a:lnTo>
                        <a:pt x="347" y="264"/>
                      </a:lnTo>
                      <a:lnTo>
                        <a:pt x="369" y="238"/>
                      </a:lnTo>
                      <a:lnTo>
                        <a:pt x="393" y="213"/>
                      </a:lnTo>
                      <a:lnTo>
                        <a:pt x="418" y="190"/>
                      </a:lnTo>
                      <a:lnTo>
                        <a:pt x="444" y="168"/>
                      </a:lnTo>
                      <a:lnTo>
                        <a:pt x="472" y="147"/>
                      </a:lnTo>
                      <a:lnTo>
                        <a:pt x="501" y="127"/>
                      </a:lnTo>
                      <a:lnTo>
                        <a:pt x="532" y="108"/>
                      </a:lnTo>
                      <a:lnTo>
                        <a:pt x="565" y="90"/>
                      </a:lnTo>
                      <a:lnTo>
                        <a:pt x="600" y="75"/>
                      </a:lnTo>
                      <a:lnTo>
                        <a:pt x="636" y="60"/>
                      </a:lnTo>
                      <a:lnTo>
                        <a:pt x="676" y="47"/>
                      </a:lnTo>
                      <a:lnTo>
                        <a:pt x="718" y="37"/>
                      </a:lnTo>
                      <a:lnTo>
                        <a:pt x="764" y="27"/>
                      </a:lnTo>
                      <a:lnTo>
                        <a:pt x="812" y="20"/>
                      </a:lnTo>
                      <a:lnTo>
                        <a:pt x="862" y="13"/>
                      </a:lnTo>
                      <a:lnTo>
                        <a:pt x="915" y="8"/>
                      </a:lnTo>
                      <a:lnTo>
                        <a:pt x="970" y="5"/>
                      </a:lnTo>
                      <a:lnTo>
                        <a:pt x="1026" y="2"/>
                      </a:lnTo>
                      <a:lnTo>
                        <a:pt x="1085" y="0"/>
                      </a:lnTo>
                      <a:lnTo>
                        <a:pt x="1145" y="0"/>
                      </a:lnTo>
                      <a:lnTo>
                        <a:pt x="1206" y="1"/>
                      </a:lnTo>
                      <a:lnTo>
                        <a:pt x="1270" y="4"/>
                      </a:lnTo>
                      <a:lnTo>
                        <a:pt x="1398" y="9"/>
                      </a:lnTo>
                      <a:lnTo>
                        <a:pt x="1529" y="17"/>
                      </a:lnTo>
                      <a:lnTo>
                        <a:pt x="1660" y="28"/>
                      </a:lnTo>
                      <a:lnTo>
                        <a:pt x="1792" y="40"/>
                      </a:lnTo>
                      <a:lnTo>
                        <a:pt x="1922" y="53"/>
                      </a:lnTo>
                      <a:lnTo>
                        <a:pt x="1986" y="59"/>
                      </a:lnTo>
                      <a:lnTo>
                        <a:pt x="2048" y="66"/>
                      </a:lnTo>
                      <a:lnTo>
                        <a:pt x="2109" y="72"/>
                      </a:lnTo>
                      <a:lnTo>
                        <a:pt x="2169" y="77"/>
                      </a:lnTo>
                      <a:lnTo>
                        <a:pt x="2228" y="84"/>
                      </a:lnTo>
                      <a:lnTo>
                        <a:pt x="2284" y="89"/>
                      </a:lnTo>
                      <a:lnTo>
                        <a:pt x="2339" y="93"/>
                      </a:lnTo>
                      <a:lnTo>
                        <a:pt x="2392" y="98"/>
                      </a:lnTo>
                      <a:lnTo>
                        <a:pt x="2442" y="101"/>
                      </a:lnTo>
                      <a:lnTo>
                        <a:pt x="2490" y="104"/>
                      </a:lnTo>
                      <a:lnTo>
                        <a:pt x="2581" y="110"/>
                      </a:lnTo>
                      <a:lnTo>
                        <a:pt x="2670" y="117"/>
                      </a:lnTo>
                      <a:lnTo>
                        <a:pt x="2757" y="125"/>
                      </a:lnTo>
                      <a:lnTo>
                        <a:pt x="2841" y="132"/>
                      </a:lnTo>
                      <a:lnTo>
                        <a:pt x="2922" y="141"/>
                      </a:lnTo>
                      <a:lnTo>
                        <a:pt x="3000" y="149"/>
                      </a:lnTo>
                      <a:lnTo>
                        <a:pt x="3075" y="159"/>
                      </a:lnTo>
                      <a:lnTo>
                        <a:pt x="3147" y="168"/>
                      </a:lnTo>
                      <a:lnTo>
                        <a:pt x="3216" y="177"/>
                      </a:lnTo>
                      <a:lnTo>
                        <a:pt x="3283" y="187"/>
                      </a:lnTo>
                      <a:lnTo>
                        <a:pt x="3345" y="195"/>
                      </a:lnTo>
                      <a:lnTo>
                        <a:pt x="3405" y="204"/>
                      </a:lnTo>
                      <a:lnTo>
                        <a:pt x="3461" y="211"/>
                      </a:lnTo>
                      <a:lnTo>
                        <a:pt x="3514" y="218"/>
                      </a:lnTo>
                      <a:lnTo>
                        <a:pt x="3562" y="224"/>
                      </a:lnTo>
                      <a:lnTo>
                        <a:pt x="3608" y="229"/>
                      </a:lnTo>
                      <a:lnTo>
                        <a:pt x="2476" y="3341"/>
                      </a:lnTo>
                      <a:close/>
                    </a:path>
                  </a:pathLst>
                </a:custGeom>
                <a:solidFill>
                  <a:srgbClr val="CC6600"/>
                </a:solidFill>
                <a:ln w="9525">
                  <a:noFill/>
                  <a:round/>
                  <a:headEnd/>
                  <a:tailEnd/>
                </a:ln>
              </p:spPr>
              <p:txBody>
                <a:bodyPr/>
                <a:lstStyle/>
                <a:p>
                  <a:endParaRPr lang="cs-CZ"/>
                </a:p>
              </p:txBody>
            </p:sp>
            <p:sp>
              <p:nvSpPr>
                <p:cNvPr id="1046" name="Freeform 344"/>
                <p:cNvSpPr>
                  <a:spLocks/>
                </p:cNvSpPr>
                <p:nvPr/>
              </p:nvSpPr>
              <p:spPr bwMode="auto">
                <a:xfrm>
                  <a:off x="926" y="2874"/>
                  <a:ext cx="258" cy="276"/>
                </a:xfrm>
                <a:custGeom>
                  <a:avLst/>
                  <a:gdLst>
                    <a:gd name="T0" fmla="*/ 1 w 3608"/>
                    <a:gd name="T1" fmla="*/ 1 h 4127"/>
                    <a:gd name="T2" fmla="*/ 1 w 3608"/>
                    <a:gd name="T3" fmla="*/ 1 h 4127"/>
                    <a:gd name="T4" fmla="*/ 1 w 3608"/>
                    <a:gd name="T5" fmla="*/ 1 h 4127"/>
                    <a:gd name="T6" fmla="*/ 1 w 3608"/>
                    <a:gd name="T7" fmla="*/ 1 h 4127"/>
                    <a:gd name="T8" fmla="*/ 1 w 3608"/>
                    <a:gd name="T9" fmla="*/ 1 h 4127"/>
                    <a:gd name="T10" fmla="*/ 1 w 3608"/>
                    <a:gd name="T11" fmla="*/ 1 h 4127"/>
                    <a:gd name="T12" fmla="*/ 1 w 3608"/>
                    <a:gd name="T13" fmla="*/ 1 h 4127"/>
                    <a:gd name="T14" fmla="*/ 1 w 3608"/>
                    <a:gd name="T15" fmla="*/ 1 h 4127"/>
                    <a:gd name="T16" fmla="*/ 1 w 3608"/>
                    <a:gd name="T17" fmla="*/ 1 h 4127"/>
                    <a:gd name="T18" fmla="*/ 1 w 3608"/>
                    <a:gd name="T19" fmla="*/ 1 h 4127"/>
                    <a:gd name="T20" fmla="*/ 1 w 3608"/>
                    <a:gd name="T21" fmla="*/ 1 h 4127"/>
                    <a:gd name="T22" fmla="*/ 1 w 3608"/>
                    <a:gd name="T23" fmla="*/ 1 h 4127"/>
                    <a:gd name="T24" fmla="*/ 1 w 3608"/>
                    <a:gd name="T25" fmla="*/ 1 h 4127"/>
                    <a:gd name="T26" fmla="*/ 1 w 3608"/>
                    <a:gd name="T27" fmla="*/ 1 h 4127"/>
                    <a:gd name="T28" fmla="*/ 1 w 3608"/>
                    <a:gd name="T29" fmla="*/ 1 h 4127"/>
                    <a:gd name="T30" fmla="*/ 1 w 3608"/>
                    <a:gd name="T31" fmla="*/ 1 h 4127"/>
                    <a:gd name="T32" fmla="*/ 1 w 3608"/>
                    <a:gd name="T33" fmla="*/ 1 h 4127"/>
                    <a:gd name="T34" fmla="*/ 0 w 3608"/>
                    <a:gd name="T35" fmla="*/ 1 h 4127"/>
                    <a:gd name="T36" fmla="*/ 0 w 3608"/>
                    <a:gd name="T37" fmla="*/ 1 h 4127"/>
                    <a:gd name="T38" fmla="*/ 0 w 3608"/>
                    <a:gd name="T39" fmla="*/ 1 h 4127"/>
                    <a:gd name="T40" fmla="*/ 0 w 3608"/>
                    <a:gd name="T41" fmla="*/ 1 h 4127"/>
                    <a:gd name="T42" fmla="*/ 0 w 3608"/>
                    <a:gd name="T43" fmla="*/ 1 h 4127"/>
                    <a:gd name="T44" fmla="*/ 0 w 3608"/>
                    <a:gd name="T45" fmla="*/ 1 h 4127"/>
                    <a:gd name="T46" fmla="*/ 0 w 3608"/>
                    <a:gd name="T47" fmla="*/ 1 h 4127"/>
                    <a:gd name="T48" fmla="*/ 0 w 3608"/>
                    <a:gd name="T49" fmla="*/ 1 h 4127"/>
                    <a:gd name="T50" fmla="*/ 0 w 3608"/>
                    <a:gd name="T51" fmla="*/ 1 h 4127"/>
                    <a:gd name="T52" fmla="*/ 0 w 3608"/>
                    <a:gd name="T53" fmla="*/ 1 h 4127"/>
                    <a:gd name="T54" fmla="*/ 0 w 3608"/>
                    <a:gd name="T55" fmla="*/ 1 h 4127"/>
                    <a:gd name="T56" fmla="*/ 0 w 3608"/>
                    <a:gd name="T57" fmla="*/ 0 h 4127"/>
                    <a:gd name="T58" fmla="*/ 0 w 3608"/>
                    <a:gd name="T59" fmla="*/ 0 h 4127"/>
                    <a:gd name="T60" fmla="*/ 0 w 3608"/>
                    <a:gd name="T61" fmla="*/ 0 h 4127"/>
                    <a:gd name="T62" fmla="*/ 0 w 3608"/>
                    <a:gd name="T63" fmla="*/ 0 h 4127"/>
                    <a:gd name="T64" fmla="*/ 0 w 3608"/>
                    <a:gd name="T65" fmla="*/ 0 h 4127"/>
                    <a:gd name="T66" fmla="*/ 0 w 3608"/>
                    <a:gd name="T67" fmla="*/ 0 h 4127"/>
                    <a:gd name="T68" fmla="*/ 0 w 3608"/>
                    <a:gd name="T69" fmla="*/ 0 h 4127"/>
                    <a:gd name="T70" fmla="*/ 0 w 3608"/>
                    <a:gd name="T71" fmla="*/ 0 h 4127"/>
                    <a:gd name="T72" fmla="*/ 0 w 3608"/>
                    <a:gd name="T73" fmla="*/ 0 h 4127"/>
                    <a:gd name="T74" fmla="*/ 0 w 3608"/>
                    <a:gd name="T75" fmla="*/ 0 h 4127"/>
                    <a:gd name="T76" fmla="*/ 0 w 3608"/>
                    <a:gd name="T77" fmla="*/ 0 h 4127"/>
                    <a:gd name="T78" fmla="*/ 0 w 3608"/>
                    <a:gd name="T79" fmla="*/ 0 h 4127"/>
                    <a:gd name="T80" fmla="*/ 0 w 3608"/>
                    <a:gd name="T81" fmla="*/ 0 h 4127"/>
                    <a:gd name="T82" fmla="*/ 0 w 3608"/>
                    <a:gd name="T83" fmla="*/ 0 h 4127"/>
                    <a:gd name="T84" fmla="*/ 0 w 3608"/>
                    <a:gd name="T85" fmla="*/ 0 h 4127"/>
                    <a:gd name="T86" fmla="*/ 1 w 3608"/>
                    <a:gd name="T87" fmla="*/ 0 h 4127"/>
                    <a:gd name="T88" fmla="*/ 1 w 3608"/>
                    <a:gd name="T89" fmla="*/ 0 h 4127"/>
                    <a:gd name="T90" fmla="*/ 1 w 3608"/>
                    <a:gd name="T91" fmla="*/ 0 h 4127"/>
                    <a:gd name="T92" fmla="*/ 1 w 3608"/>
                    <a:gd name="T93" fmla="*/ 0 h 4127"/>
                    <a:gd name="T94" fmla="*/ 1 w 3608"/>
                    <a:gd name="T95" fmla="*/ 0 h 4127"/>
                    <a:gd name="T96" fmla="*/ 1 w 3608"/>
                    <a:gd name="T97" fmla="*/ 0 h 4127"/>
                    <a:gd name="T98" fmla="*/ 1 w 3608"/>
                    <a:gd name="T99" fmla="*/ 0 h 4127"/>
                    <a:gd name="T100" fmla="*/ 1 w 3608"/>
                    <a:gd name="T101" fmla="*/ 0 h 4127"/>
                    <a:gd name="T102" fmla="*/ 1 w 3608"/>
                    <a:gd name="T103" fmla="*/ 0 h 4127"/>
                    <a:gd name="T104" fmla="*/ 1 w 3608"/>
                    <a:gd name="T105" fmla="*/ 0 h 412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608"/>
                    <a:gd name="T160" fmla="*/ 0 h 4127"/>
                    <a:gd name="T161" fmla="*/ 3608 w 3608"/>
                    <a:gd name="T162" fmla="*/ 4127 h 412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608" h="4127">
                      <a:moveTo>
                        <a:pt x="2476" y="3341"/>
                      </a:moveTo>
                      <a:lnTo>
                        <a:pt x="2473" y="3349"/>
                      </a:lnTo>
                      <a:lnTo>
                        <a:pt x="2471" y="3358"/>
                      </a:lnTo>
                      <a:lnTo>
                        <a:pt x="2465" y="3379"/>
                      </a:lnTo>
                      <a:lnTo>
                        <a:pt x="2458" y="3405"/>
                      </a:lnTo>
                      <a:lnTo>
                        <a:pt x="2452" y="3433"/>
                      </a:lnTo>
                      <a:lnTo>
                        <a:pt x="2445" y="3464"/>
                      </a:lnTo>
                      <a:lnTo>
                        <a:pt x="2438" y="3496"/>
                      </a:lnTo>
                      <a:lnTo>
                        <a:pt x="2428" y="3530"/>
                      </a:lnTo>
                      <a:lnTo>
                        <a:pt x="2419" y="3565"/>
                      </a:lnTo>
                      <a:lnTo>
                        <a:pt x="2409" y="3602"/>
                      </a:lnTo>
                      <a:lnTo>
                        <a:pt x="2397" y="3637"/>
                      </a:lnTo>
                      <a:lnTo>
                        <a:pt x="2385" y="3673"/>
                      </a:lnTo>
                      <a:lnTo>
                        <a:pt x="2370" y="3708"/>
                      </a:lnTo>
                      <a:lnTo>
                        <a:pt x="2355" y="3741"/>
                      </a:lnTo>
                      <a:lnTo>
                        <a:pt x="2337" y="3772"/>
                      </a:lnTo>
                      <a:lnTo>
                        <a:pt x="2318" y="3801"/>
                      </a:lnTo>
                      <a:lnTo>
                        <a:pt x="2297" y="3827"/>
                      </a:lnTo>
                      <a:lnTo>
                        <a:pt x="2274" y="3852"/>
                      </a:lnTo>
                      <a:lnTo>
                        <a:pt x="2250" y="3879"/>
                      </a:lnTo>
                      <a:lnTo>
                        <a:pt x="2224" y="3907"/>
                      </a:lnTo>
                      <a:lnTo>
                        <a:pt x="2198" y="3936"/>
                      </a:lnTo>
                      <a:lnTo>
                        <a:pt x="2170" y="3965"/>
                      </a:lnTo>
                      <a:lnTo>
                        <a:pt x="2140" y="3993"/>
                      </a:lnTo>
                      <a:lnTo>
                        <a:pt x="2110" y="4020"/>
                      </a:lnTo>
                      <a:lnTo>
                        <a:pt x="2078" y="4044"/>
                      </a:lnTo>
                      <a:lnTo>
                        <a:pt x="2044" y="4067"/>
                      </a:lnTo>
                      <a:lnTo>
                        <a:pt x="2009" y="4087"/>
                      </a:lnTo>
                      <a:lnTo>
                        <a:pt x="1971" y="4103"/>
                      </a:lnTo>
                      <a:lnTo>
                        <a:pt x="1953" y="4111"/>
                      </a:lnTo>
                      <a:lnTo>
                        <a:pt x="1933" y="4116"/>
                      </a:lnTo>
                      <a:lnTo>
                        <a:pt x="1913" y="4120"/>
                      </a:lnTo>
                      <a:lnTo>
                        <a:pt x="1893" y="4124"/>
                      </a:lnTo>
                      <a:lnTo>
                        <a:pt x="1872" y="4127"/>
                      </a:lnTo>
                      <a:lnTo>
                        <a:pt x="1851" y="4127"/>
                      </a:lnTo>
                      <a:lnTo>
                        <a:pt x="1829" y="4127"/>
                      </a:lnTo>
                      <a:lnTo>
                        <a:pt x="1808" y="4124"/>
                      </a:lnTo>
                      <a:lnTo>
                        <a:pt x="1785" y="4120"/>
                      </a:lnTo>
                      <a:lnTo>
                        <a:pt x="1762" y="4115"/>
                      </a:lnTo>
                      <a:lnTo>
                        <a:pt x="1738" y="4107"/>
                      </a:lnTo>
                      <a:lnTo>
                        <a:pt x="1714" y="4100"/>
                      </a:lnTo>
                      <a:lnTo>
                        <a:pt x="1688" y="4089"/>
                      </a:lnTo>
                      <a:lnTo>
                        <a:pt x="1662" y="4078"/>
                      </a:lnTo>
                      <a:lnTo>
                        <a:pt x="1636" y="4067"/>
                      </a:lnTo>
                      <a:lnTo>
                        <a:pt x="1608" y="4053"/>
                      </a:lnTo>
                      <a:lnTo>
                        <a:pt x="1580" y="4038"/>
                      </a:lnTo>
                      <a:lnTo>
                        <a:pt x="1551" y="4022"/>
                      </a:lnTo>
                      <a:lnTo>
                        <a:pt x="1520" y="4005"/>
                      </a:lnTo>
                      <a:lnTo>
                        <a:pt x="1490" y="3987"/>
                      </a:lnTo>
                      <a:lnTo>
                        <a:pt x="1429" y="3948"/>
                      </a:lnTo>
                      <a:lnTo>
                        <a:pt x="1367" y="3906"/>
                      </a:lnTo>
                      <a:lnTo>
                        <a:pt x="1304" y="3860"/>
                      </a:lnTo>
                      <a:lnTo>
                        <a:pt x="1241" y="3812"/>
                      </a:lnTo>
                      <a:lnTo>
                        <a:pt x="1176" y="3761"/>
                      </a:lnTo>
                      <a:lnTo>
                        <a:pt x="1113" y="3709"/>
                      </a:lnTo>
                      <a:lnTo>
                        <a:pt x="1051" y="3654"/>
                      </a:lnTo>
                      <a:lnTo>
                        <a:pt x="991" y="3599"/>
                      </a:lnTo>
                      <a:lnTo>
                        <a:pt x="932" y="3543"/>
                      </a:lnTo>
                      <a:lnTo>
                        <a:pt x="875" y="3485"/>
                      </a:lnTo>
                      <a:lnTo>
                        <a:pt x="821" y="3428"/>
                      </a:lnTo>
                      <a:lnTo>
                        <a:pt x="768" y="3369"/>
                      </a:lnTo>
                      <a:lnTo>
                        <a:pt x="714" y="3308"/>
                      </a:lnTo>
                      <a:lnTo>
                        <a:pt x="659" y="3244"/>
                      </a:lnTo>
                      <a:lnTo>
                        <a:pt x="605" y="3179"/>
                      </a:lnTo>
                      <a:lnTo>
                        <a:pt x="550" y="3110"/>
                      </a:lnTo>
                      <a:lnTo>
                        <a:pt x="496" y="3041"/>
                      </a:lnTo>
                      <a:lnTo>
                        <a:pt x="445" y="2969"/>
                      </a:lnTo>
                      <a:lnTo>
                        <a:pt x="393" y="2896"/>
                      </a:lnTo>
                      <a:lnTo>
                        <a:pt x="344" y="2821"/>
                      </a:lnTo>
                      <a:lnTo>
                        <a:pt x="296" y="2746"/>
                      </a:lnTo>
                      <a:lnTo>
                        <a:pt x="253" y="2670"/>
                      </a:lnTo>
                      <a:lnTo>
                        <a:pt x="211" y="2594"/>
                      </a:lnTo>
                      <a:lnTo>
                        <a:pt x="173" y="2517"/>
                      </a:lnTo>
                      <a:lnTo>
                        <a:pt x="155" y="2478"/>
                      </a:lnTo>
                      <a:lnTo>
                        <a:pt x="139" y="2440"/>
                      </a:lnTo>
                      <a:lnTo>
                        <a:pt x="123" y="2401"/>
                      </a:lnTo>
                      <a:lnTo>
                        <a:pt x="109" y="2363"/>
                      </a:lnTo>
                      <a:lnTo>
                        <a:pt x="95" y="2325"/>
                      </a:lnTo>
                      <a:lnTo>
                        <a:pt x="83" y="2287"/>
                      </a:lnTo>
                      <a:lnTo>
                        <a:pt x="61" y="2210"/>
                      </a:lnTo>
                      <a:lnTo>
                        <a:pt x="43" y="2129"/>
                      </a:lnTo>
                      <a:lnTo>
                        <a:pt x="29" y="2047"/>
                      </a:lnTo>
                      <a:lnTo>
                        <a:pt x="18" y="1963"/>
                      </a:lnTo>
                      <a:lnTo>
                        <a:pt x="8" y="1879"/>
                      </a:lnTo>
                      <a:lnTo>
                        <a:pt x="3" y="1793"/>
                      </a:lnTo>
                      <a:lnTo>
                        <a:pt x="0" y="1706"/>
                      </a:lnTo>
                      <a:lnTo>
                        <a:pt x="0" y="1621"/>
                      </a:lnTo>
                      <a:lnTo>
                        <a:pt x="2" y="1535"/>
                      </a:lnTo>
                      <a:lnTo>
                        <a:pt x="6" y="1450"/>
                      </a:lnTo>
                      <a:lnTo>
                        <a:pt x="13" y="1367"/>
                      </a:lnTo>
                      <a:lnTo>
                        <a:pt x="23" y="1284"/>
                      </a:lnTo>
                      <a:lnTo>
                        <a:pt x="33" y="1204"/>
                      </a:lnTo>
                      <a:lnTo>
                        <a:pt x="47" y="1127"/>
                      </a:lnTo>
                      <a:lnTo>
                        <a:pt x="61" y="1053"/>
                      </a:lnTo>
                      <a:lnTo>
                        <a:pt x="78" y="981"/>
                      </a:lnTo>
                      <a:lnTo>
                        <a:pt x="112" y="841"/>
                      </a:lnTo>
                      <a:lnTo>
                        <a:pt x="129" y="771"/>
                      </a:lnTo>
                      <a:lnTo>
                        <a:pt x="147" y="702"/>
                      </a:lnTo>
                      <a:lnTo>
                        <a:pt x="167" y="632"/>
                      </a:lnTo>
                      <a:lnTo>
                        <a:pt x="189" y="566"/>
                      </a:lnTo>
                      <a:lnTo>
                        <a:pt x="213" y="499"/>
                      </a:lnTo>
                      <a:lnTo>
                        <a:pt x="240" y="436"/>
                      </a:lnTo>
                      <a:lnTo>
                        <a:pt x="256" y="406"/>
                      </a:lnTo>
                      <a:lnTo>
                        <a:pt x="271" y="376"/>
                      </a:lnTo>
                      <a:lnTo>
                        <a:pt x="289" y="346"/>
                      </a:lnTo>
                      <a:lnTo>
                        <a:pt x="307" y="318"/>
                      </a:lnTo>
                      <a:lnTo>
                        <a:pt x="326" y="291"/>
                      </a:lnTo>
                      <a:lnTo>
                        <a:pt x="347" y="264"/>
                      </a:lnTo>
                      <a:lnTo>
                        <a:pt x="369" y="238"/>
                      </a:lnTo>
                      <a:lnTo>
                        <a:pt x="393" y="213"/>
                      </a:lnTo>
                      <a:lnTo>
                        <a:pt x="418" y="190"/>
                      </a:lnTo>
                      <a:lnTo>
                        <a:pt x="444" y="168"/>
                      </a:lnTo>
                      <a:lnTo>
                        <a:pt x="472" y="147"/>
                      </a:lnTo>
                      <a:lnTo>
                        <a:pt x="501" y="127"/>
                      </a:lnTo>
                      <a:lnTo>
                        <a:pt x="532" y="108"/>
                      </a:lnTo>
                      <a:lnTo>
                        <a:pt x="565" y="90"/>
                      </a:lnTo>
                      <a:lnTo>
                        <a:pt x="600" y="75"/>
                      </a:lnTo>
                      <a:lnTo>
                        <a:pt x="636" y="60"/>
                      </a:lnTo>
                      <a:lnTo>
                        <a:pt x="676" y="47"/>
                      </a:lnTo>
                      <a:lnTo>
                        <a:pt x="718" y="37"/>
                      </a:lnTo>
                      <a:lnTo>
                        <a:pt x="764" y="27"/>
                      </a:lnTo>
                      <a:lnTo>
                        <a:pt x="812" y="20"/>
                      </a:lnTo>
                      <a:lnTo>
                        <a:pt x="862" y="13"/>
                      </a:lnTo>
                      <a:lnTo>
                        <a:pt x="915" y="8"/>
                      </a:lnTo>
                      <a:lnTo>
                        <a:pt x="970" y="5"/>
                      </a:lnTo>
                      <a:lnTo>
                        <a:pt x="1026" y="2"/>
                      </a:lnTo>
                      <a:lnTo>
                        <a:pt x="1085" y="0"/>
                      </a:lnTo>
                      <a:lnTo>
                        <a:pt x="1145" y="0"/>
                      </a:lnTo>
                      <a:lnTo>
                        <a:pt x="1206" y="1"/>
                      </a:lnTo>
                      <a:lnTo>
                        <a:pt x="1270" y="4"/>
                      </a:lnTo>
                      <a:lnTo>
                        <a:pt x="1398" y="9"/>
                      </a:lnTo>
                      <a:lnTo>
                        <a:pt x="1529" y="17"/>
                      </a:lnTo>
                      <a:lnTo>
                        <a:pt x="1660" y="28"/>
                      </a:lnTo>
                      <a:lnTo>
                        <a:pt x="1792" y="40"/>
                      </a:lnTo>
                      <a:lnTo>
                        <a:pt x="1922" y="53"/>
                      </a:lnTo>
                      <a:lnTo>
                        <a:pt x="1986" y="59"/>
                      </a:lnTo>
                      <a:lnTo>
                        <a:pt x="2048" y="66"/>
                      </a:lnTo>
                      <a:lnTo>
                        <a:pt x="2109" y="72"/>
                      </a:lnTo>
                      <a:lnTo>
                        <a:pt x="2169" y="77"/>
                      </a:lnTo>
                      <a:lnTo>
                        <a:pt x="2228" y="84"/>
                      </a:lnTo>
                      <a:lnTo>
                        <a:pt x="2284" y="89"/>
                      </a:lnTo>
                      <a:lnTo>
                        <a:pt x="2339" y="93"/>
                      </a:lnTo>
                      <a:lnTo>
                        <a:pt x="2392" y="98"/>
                      </a:lnTo>
                      <a:lnTo>
                        <a:pt x="2442" y="101"/>
                      </a:lnTo>
                      <a:lnTo>
                        <a:pt x="2490" y="104"/>
                      </a:lnTo>
                      <a:lnTo>
                        <a:pt x="2581" y="110"/>
                      </a:lnTo>
                      <a:lnTo>
                        <a:pt x="2670" y="117"/>
                      </a:lnTo>
                      <a:lnTo>
                        <a:pt x="2757" y="125"/>
                      </a:lnTo>
                      <a:lnTo>
                        <a:pt x="2841" y="132"/>
                      </a:lnTo>
                      <a:lnTo>
                        <a:pt x="2922" y="141"/>
                      </a:lnTo>
                      <a:lnTo>
                        <a:pt x="3000" y="149"/>
                      </a:lnTo>
                      <a:lnTo>
                        <a:pt x="3075" y="159"/>
                      </a:lnTo>
                      <a:lnTo>
                        <a:pt x="3147" y="168"/>
                      </a:lnTo>
                      <a:lnTo>
                        <a:pt x="3216" y="177"/>
                      </a:lnTo>
                      <a:lnTo>
                        <a:pt x="3283" y="187"/>
                      </a:lnTo>
                      <a:lnTo>
                        <a:pt x="3345" y="195"/>
                      </a:lnTo>
                      <a:lnTo>
                        <a:pt x="3405" y="204"/>
                      </a:lnTo>
                      <a:lnTo>
                        <a:pt x="3461" y="211"/>
                      </a:lnTo>
                      <a:lnTo>
                        <a:pt x="3514" y="218"/>
                      </a:lnTo>
                      <a:lnTo>
                        <a:pt x="3562" y="224"/>
                      </a:lnTo>
                      <a:lnTo>
                        <a:pt x="3608" y="229"/>
                      </a:lnTo>
                    </a:path>
                  </a:pathLst>
                </a:custGeom>
                <a:noFill/>
                <a:ln w="1588">
                  <a:solidFill>
                    <a:srgbClr val="000000"/>
                  </a:solidFill>
                  <a:round/>
                  <a:headEnd/>
                  <a:tailEnd/>
                </a:ln>
              </p:spPr>
              <p:txBody>
                <a:bodyPr/>
                <a:lstStyle/>
                <a:p>
                  <a:endParaRPr lang="cs-CZ"/>
                </a:p>
              </p:txBody>
            </p:sp>
          </p:grpSp>
          <p:grpSp>
            <p:nvGrpSpPr>
              <p:cNvPr id="12320" name="Group 345"/>
              <p:cNvGrpSpPr>
                <a:grpSpLocks/>
              </p:cNvGrpSpPr>
              <p:nvPr/>
            </p:nvGrpSpPr>
            <p:grpSpPr bwMode="auto">
              <a:xfrm>
                <a:off x="1084" y="3016"/>
                <a:ext cx="140" cy="84"/>
                <a:chOff x="1084" y="3016"/>
                <a:chExt cx="140" cy="84"/>
              </a:xfrm>
            </p:grpSpPr>
            <p:sp>
              <p:nvSpPr>
                <p:cNvPr id="1043" name="Freeform 346"/>
                <p:cNvSpPr>
                  <a:spLocks/>
                </p:cNvSpPr>
                <p:nvPr/>
              </p:nvSpPr>
              <p:spPr bwMode="auto">
                <a:xfrm>
                  <a:off x="1084" y="3016"/>
                  <a:ext cx="140" cy="84"/>
                </a:xfrm>
                <a:custGeom>
                  <a:avLst/>
                  <a:gdLst>
                    <a:gd name="T0" fmla="*/ 0 w 1955"/>
                    <a:gd name="T1" fmla="*/ 0 h 1269"/>
                    <a:gd name="T2" fmla="*/ 0 w 1955"/>
                    <a:gd name="T3" fmla="*/ 0 h 1269"/>
                    <a:gd name="T4" fmla="*/ 0 w 1955"/>
                    <a:gd name="T5" fmla="*/ 0 h 1269"/>
                    <a:gd name="T6" fmla="*/ 0 w 1955"/>
                    <a:gd name="T7" fmla="*/ 0 h 1269"/>
                    <a:gd name="T8" fmla="*/ 0 w 1955"/>
                    <a:gd name="T9" fmla="*/ 0 h 1269"/>
                    <a:gd name="T10" fmla="*/ 0 w 1955"/>
                    <a:gd name="T11" fmla="*/ 0 h 1269"/>
                    <a:gd name="T12" fmla="*/ 0 w 1955"/>
                    <a:gd name="T13" fmla="*/ 0 h 1269"/>
                    <a:gd name="T14" fmla="*/ 0 w 1955"/>
                    <a:gd name="T15" fmla="*/ 0 h 1269"/>
                    <a:gd name="T16" fmla="*/ 0 w 1955"/>
                    <a:gd name="T17" fmla="*/ 0 h 1269"/>
                    <a:gd name="T18" fmla="*/ 0 w 1955"/>
                    <a:gd name="T19" fmla="*/ 0 h 1269"/>
                    <a:gd name="T20" fmla="*/ 0 w 1955"/>
                    <a:gd name="T21" fmla="*/ 0 h 1269"/>
                    <a:gd name="T22" fmla="*/ 0 w 1955"/>
                    <a:gd name="T23" fmla="*/ 0 h 1269"/>
                    <a:gd name="T24" fmla="*/ 0 w 1955"/>
                    <a:gd name="T25" fmla="*/ 0 h 1269"/>
                    <a:gd name="T26" fmla="*/ 0 w 1955"/>
                    <a:gd name="T27" fmla="*/ 0 h 1269"/>
                    <a:gd name="T28" fmla="*/ 0 w 1955"/>
                    <a:gd name="T29" fmla="*/ 0 h 1269"/>
                    <a:gd name="T30" fmla="*/ 0 w 1955"/>
                    <a:gd name="T31" fmla="*/ 0 h 1269"/>
                    <a:gd name="T32" fmla="*/ 0 w 1955"/>
                    <a:gd name="T33" fmla="*/ 0 h 1269"/>
                    <a:gd name="T34" fmla="*/ 0 w 1955"/>
                    <a:gd name="T35" fmla="*/ 0 h 1269"/>
                    <a:gd name="T36" fmla="*/ 0 w 1955"/>
                    <a:gd name="T37" fmla="*/ 0 h 1269"/>
                    <a:gd name="T38" fmla="*/ 0 w 1955"/>
                    <a:gd name="T39" fmla="*/ 0 h 1269"/>
                    <a:gd name="T40" fmla="*/ 0 w 1955"/>
                    <a:gd name="T41" fmla="*/ 0 h 1269"/>
                    <a:gd name="T42" fmla="*/ 0 w 1955"/>
                    <a:gd name="T43" fmla="*/ 0 h 1269"/>
                    <a:gd name="T44" fmla="*/ 0 w 1955"/>
                    <a:gd name="T45" fmla="*/ 0 h 1269"/>
                    <a:gd name="T46" fmla="*/ 0 w 1955"/>
                    <a:gd name="T47" fmla="*/ 0 h 1269"/>
                    <a:gd name="T48" fmla="*/ 0 w 1955"/>
                    <a:gd name="T49" fmla="*/ 0 h 1269"/>
                    <a:gd name="T50" fmla="*/ 0 w 1955"/>
                    <a:gd name="T51" fmla="*/ 0 h 1269"/>
                    <a:gd name="T52" fmla="*/ 0 w 1955"/>
                    <a:gd name="T53" fmla="*/ 0 h 1269"/>
                    <a:gd name="T54" fmla="*/ 1 w 1955"/>
                    <a:gd name="T55" fmla="*/ 0 h 1269"/>
                    <a:gd name="T56" fmla="*/ 1 w 1955"/>
                    <a:gd name="T57" fmla="*/ 0 h 1269"/>
                    <a:gd name="T58" fmla="*/ 1 w 1955"/>
                    <a:gd name="T59" fmla="*/ 0 h 1269"/>
                    <a:gd name="T60" fmla="*/ 1 w 1955"/>
                    <a:gd name="T61" fmla="*/ 0 h 1269"/>
                    <a:gd name="T62" fmla="*/ 1 w 1955"/>
                    <a:gd name="T63" fmla="*/ 0 h 1269"/>
                    <a:gd name="T64" fmla="*/ 1 w 1955"/>
                    <a:gd name="T65" fmla="*/ 0 h 1269"/>
                    <a:gd name="T66" fmla="*/ 1 w 1955"/>
                    <a:gd name="T67" fmla="*/ 0 h 1269"/>
                    <a:gd name="T68" fmla="*/ 1 w 1955"/>
                    <a:gd name="T69" fmla="*/ 0 h 1269"/>
                    <a:gd name="T70" fmla="*/ 1 w 1955"/>
                    <a:gd name="T71" fmla="*/ 0 h 1269"/>
                    <a:gd name="T72" fmla="*/ 1 w 1955"/>
                    <a:gd name="T73" fmla="*/ 0 h 1269"/>
                    <a:gd name="T74" fmla="*/ 1 w 1955"/>
                    <a:gd name="T75" fmla="*/ 0 h 1269"/>
                    <a:gd name="T76" fmla="*/ 1 w 1955"/>
                    <a:gd name="T77" fmla="*/ 0 h 1269"/>
                    <a:gd name="T78" fmla="*/ 1 w 1955"/>
                    <a:gd name="T79" fmla="*/ 0 h 1269"/>
                    <a:gd name="T80" fmla="*/ 1 w 1955"/>
                    <a:gd name="T81" fmla="*/ 0 h 1269"/>
                    <a:gd name="T82" fmla="*/ 1 w 1955"/>
                    <a:gd name="T83" fmla="*/ 0 h 1269"/>
                    <a:gd name="T84" fmla="*/ 1 w 1955"/>
                    <a:gd name="T85" fmla="*/ 0 h 1269"/>
                    <a:gd name="T86" fmla="*/ 1 w 1955"/>
                    <a:gd name="T87" fmla="*/ 0 h 1269"/>
                    <a:gd name="T88" fmla="*/ 1 w 1955"/>
                    <a:gd name="T89" fmla="*/ 0 h 1269"/>
                    <a:gd name="T90" fmla="*/ 1 w 1955"/>
                    <a:gd name="T91" fmla="*/ 0 h 1269"/>
                    <a:gd name="T92" fmla="*/ 1 w 1955"/>
                    <a:gd name="T93" fmla="*/ 0 h 1269"/>
                    <a:gd name="T94" fmla="*/ 1 w 1955"/>
                    <a:gd name="T95" fmla="*/ 0 h 1269"/>
                    <a:gd name="T96" fmla="*/ 1 w 1955"/>
                    <a:gd name="T97" fmla="*/ 0 h 1269"/>
                    <a:gd name="T98" fmla="*/ 1 w 1955"/>
                    <a:gd name="T99" fmla="*/ 0 h 1269"/>
                    <a:gd name="T100" fmla="*/ 1 w 1955"/>
                    <a:gd name="T101" fmla="*/ 0 h 1269"/>
                    <a:gd name="T102" fmla="*/ 1 w 1955"/>
                    <a:gd name="T103" fmla="*/ 0 h 1269"/>
                    <a:gd name="T104" fmla="*/ 0 w 1955"/>
                    <a:gd name="T105" fmla="*/ 0 h 126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955"/>
                    <a:gd name="T160" fmla="*/ 0 h 1269"/>
                    <a:gd name="T161" fmla="*/ 1955 w 1955"/>
                    <a:gd name="T162" fmla="*/ 1269 h 126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955" h="1269">
                      <a:moveTo>
                        <a:pt x="0" y="1269"/>
                      </a:moveTo>
                      <a:lnTo>
                        <a:pt x="13" y="1265"/>
                      </a:lnTo>
                      <a:lnTo>
                        <a:pt x="28" y="1262"/>
                      </a:lnTo>
                      <a:lnTo>
                        <a:pt x="43" y="1258"/>
                      </a:lnTo>
                      <a:lnTo>
                        <a:pt x="61" y="1255"/>
                      </a:lnTo>
                      <a:lnTo>
                        <a:pt x="80" y="1250"/>
                      </a:lnTo>
                      <a:lnTo>
                        <a:pt x="100" y="1246"/>
                      </a:lnTo>
                      <a:lnTo>
                        <a:pt x="121" y="1242"/>
                      </a:lnTo>
                      <a:lnTo>
                        <a:pt x="143" y="1238"/>
                      </a:lnTo>
                      <a:lnTo>
                        <a:pt x="190" y="1228"/>
                      </a:lnTo>
                      <a:lnTo>
                        <a:pt x="241" y="1217"/>
                      </a:lnTo>
                      <a:lnTo>
                        <a:pt x="294" y="1205"/>
                      </a:lnTo>
                      <a:lnTo>
                        <a:pt x="349" y="1194"/>
                      </a:lnTo>
                      <a:lnTo>
                        <a:pt x="406" y="1181"/>
                      </a:lnTo>
                      <a:lnTo>
                        <a:pt x="463" y="1167"/>
                      </a:lnTo>
                      <a:lnTo>
                        <a:pt x="521" y="1153"/>
                      </a:lnTo>
                      <a:lnTo>
                        <a:pt x="577" y="1138"/>
                      </a:lnTo>
                      <a:lnTo>
                        <a:pt x="633" y="1122"/>
                      </a:lnTo>
                      <a:lnTo>
                        <a:pt x="687" y="1106"/>
                      </a:lnTo>
                      <a:lnTo>
                        <a:pt x="739" y="1089"/>
                      </a:lnTo>
                      <a:lnTo>
                        <a:pt x="788" y="1070"/>
                      </a:lnTo>
                      <a:lnTo>
                        <a:pt x="882" y="1033"/>
                      </a:lnTo>
                      <a:lnTo>
                        <a:pt x="977" y="993"/>
                      </a:lnTo>
                      <a:lnTo>
                        <a:pt x="1070" y="953"/>
                      </a:lnTo>
                      <a:lnTo>
                        <a:pt x="1163" y="908"/>
                      </a:lnTo>
                      <a:lnTo>
                        <a:pt x="1208" y="884"/>
                      </a:lnTo>
                      <a:lnTo>
                        <a:pt x="1253" y="859"/>
                      </a:lnTo>
                      <a:lnTo>
                        <a:pt x="1296" y="834"/>
                      </a:lnTo>
                      <a:lnTo>
                        <a:pt x="1339" y="806"/>
                      </a:lnTo>
                      <a:lnTo>
                        <a:pt x="1380" y="778"/>
                      </a:lnTo>
                      <a:lnTo>
                        <a:pt x="1421" y="748"/>
                      </a:lnTo>
                      <a:lnTo>
                        <a:pt x="1459" y="717"/>
                      </a:lnTo>
                      <a:lnTo>
                        <a:pt x="1496" y="684"/>
                      </a:lnTo>
                      <a:lnTo>
                        <a:pt x="1514" y="667"/>
                      </a:lnTo>
                      <a:lnTo>
                        <a:pt x="1533" y="649"/>
                      </a:lnTo>
                      <a:lnTo>
                        <a:pt x="1568" y="609"/>
                      </a:lnTo>
                      <a:lnTo>
                        <a:pt x="1602" y="566"/>
                      </a:lnTo>
                      <a:lnTo>
                        <a:pt x="1636" y="521"/>
                      </a:lnTo>
                      <a:lnTo>
                        <a:pt x="1670" y="475"/>
                      </a:lnTo>
                      <a:lnTo>
                        <a:pt x="1702" y="427"/>
                      </a:lnTo>
                      <a:lnTo>
                        <a:pt x="1733" y="378"/>
                      </a:lnTo>
                      <a:lnTo>
                        <a:pt x="1763" y="328"/>
                      </a:lnTo>
                      <a:lnTo>
                        <a:pt x="1791" y="279"/>
                      </a:lnTo>
                      <a:lnTo>
                        <a:pt x="1819" y="232"/>
                      </a:lnTo>
                      <a:lnTo>
                        <a:pt x="1845" y="186"/>
                      </a:lnTo>
                      <a:lnTo>
                        <a:pt x="1870" y="142"/>
                      </a:lnTo>
                      <a:lnTo>
                        <a:pt x="1893" y="100"/>
                      </a:lnTo>
                      <a:lnTo>
                        <a:pt x="1915" y="63"/>
                      </a:lnTo>
                      <a:lnTo>
                        <a:pt x="1926" y="46"/>
                      </a:lnTo>
                      <a:lnTo>
                        <a:pt x="1936" y="28"/>
                      </a:lnTo>
                      <a:lnTo>
                        <a:pt x="1945" y="13"/>
                      </a:lnTo>
                      <a:lnTo>
                        <a:pt x="1955" y="0"/>
                      </a:lnTo>
                      <a:lnTo>
                        <a:pt x="0" y="1269"/>
                      </a:lnTo>
                      <a:close/>
                    </a:path>
                  </a:pathLst>
                </a:custGeom>
                <a:solidFill>
                  <a:srgbClr val="CC6600"/>
                </a:solidFill>
                <a:ln w="9525">
                  <a:noFill/>
                  <a:round/>
                  <a:headEnd/>
                  <a:tailEnd/>
                </a:ln>
              </p:spPr>
              <p:txBody>
                <a:bodyPr/>
                <a:lstStyle/>
                <a:p>
                  <a:endParaRPr lang="cs-CZ"/>
                </a:p>
              </p:txBody>
            </p:sp>
            <p:sp>
              <p:nvSpPr>
                <p:cNvPr id="1044" name="Freeform 347"/>
                <p:cNvSpPr>
                  <a:spLocks/>
                </p:cNvSpPr>
                <p:nvPr/>
              </p:nvSpPr>
              <p:spPr bwMode="auto">
                <a:xfrm>
                  <a:off x="1084" y="3016"/>
                  <a:ext cx="140" cy="84"/>
                </a:xfrm>
                <a:custGeom>
                  <a:avLst/>
                  <a:gdLst>
                    <a:gd name="T0" fmla="*/ 0 w 1955"/>
                    <a:gd name="T1" fmla="*/ 0 h 1269"/>
                    <a:gd name="T2" fmla="*/ 0 w 1955"/>
                    <a:gd name="T3" fmla="*/ 0 h 1269"/>
                    <a:gd name="T4" fmla="*/ 0 w 1955"/>
                    <a:gd name="T5" fmla="*/ 0 h 1269"/>
                    <a:gd name="T6" fmla="*/ 0 w 1955"/>
                    <a:gd name="T7" fmla="*/ 0 h 1269"/>
                    <a:gd name="T8" fmla="*/ 0 w 1955"/>
                    <a:gd name="T9" fmla="*/ 0 h 1269"/>
                    <a:gd name="T10" fmla="*/ 0 w 1955"/>
                    <a:gd name="T11" fmla="*/ 0 h 1269"/>
                    <a:gd name="T12" fmla="*/ 0 w 1955"/>
                    <a:gd name="T13" fmla="*/ 0 h 1269"/>
                    <a:gd name="T14" fmla="*/ 0 w 1955"/>
                    <a:gd name="T15" fmla="*/ 0 h 1269"/>
                    <a:gd name="T16" fmla="*/ 0 w 1955"/>
                    <a:gd name="T17" fmla="*/ 0 h 1269"/>
                    <a:gd name="T18" fmla="*/ 0 w 1955"/>
                    <a:gd name="T19" fmla="*/ 0 h 1269"/>
                    <a:gd name="T20" fmla="*/ 0 w 1955"/>
                    <a:gd name="T21" fmla="*/ 0 h 1269"/>
                    <a:gd name="T22" fmla="*/ 0 w 1955"/>
                    <a:gd name="T23" fmla="*/ 0 h 1269"/>
                    <a:gd name="T24" fmla="*/ 0 w 1955"/>
                    <a:gd name="T25" fmla="*/ 0 h 1269"/>
                    <a:gd name="T26" fmla="*/ 0 w 1955"/>
                    <a:gd name="T27" fmla="*/ 0 h 1269"/>
                    <a:gd name="T28" fmla="*/ 0 w 1955"/>
                    <a:gd name="T29" fmla="*/ 0 h 1269"/>
                    <a:gd name="T30" fmla="*/ 0 w 1955"/>
                    <a:gd name="T31" fmla="*/ 0 h 1269"/>
                    <a:gd name="T32" fmla="*/ 0 w 1955"/>
                    <a:gd name="T33" fmla="*/ 0 h 1269"/>
                    <a:gd name="T34" fmla="*/ 0 w 1955"/>
                    <a:gd name="T35" fmla="*/ 0 h 1269"/>
                    <a:gd name="T36" fmla="*/ 0 w 1955"/>
                    <a:gd name="T37" fmla="*/ 0 h 1269"/>
                    <a:gd name="T38" fmla="*/ 0 w 1955"/>
                    <a:gd name="T39" fmla="*/ 0 h 1269"/>
                    <a:gd name="T40" fmla="*/ 0 w 1955"/>
                    <a:gd name="T41" fmla="*/ 0 h 1269"/>
                    <a:gd name="T42" fmla="*/ 0 w 1955"/>
                    <a:gd name="T43" fmla="*/ 0 h 1269"/>
                    <a:gd name="T44" fmla="*/ 0 w 1955"/>
                    <a:gd name="T45" fmla="*/ 0 h 1269"/>
                    <a:gd name="T46" fmla="*/ 0 w 1955"/>
                    <a:gd name="T47" fmla="*/ 0 h 1269"/>
                    <a:gd name="T48" fmla="*/ 0 w 1955"/>
                    <a:gd name="T49" fmla="*/ 0 h 1269"/>
                    <a:gd name="T50" fmla="*/ 0 w 1955"/>
                    <a:gd name="T51" fmla="*/ 0 h 1269"/>
                    <a:gd name="T52" fmla="*/ 0 w 1955"/>
                    <a:gd name="T53" fmla="*/ 0 h 1269"/>
                    <a:gd name="T54" fmla="*/ 1 w 1955"/>
                    <a:gd name="T55" fmla="*/ 0 h 1269"/>
                    <a:gd name="T56" fmla="*/ 1 w 1955"/>
                    <a:gd name="T57" fmla="*/ 0 h 1269"/>
                    <a:gd name="T58" fmla="*/ 1 w 1955"/>
                    <a:gd name="T59" fmla="*/ 0 h 1269"/>
                    <a:gd name="T60" fmla="*/ 1 w 1955"/>
                    <a:gd name="T61" fmla="*/ 0 h 1269"/>
                    <a:gd name="T62" fmla="*/ 1 w 1955"/>
                    <a:gd name="T63" fmla="*/ 0 h 1269"/>
                    <a:gd name="T64" fmla="*/ 1 w 1955"/>
                    <a:gd name="T65" fmla="*/ 0 h 1269"/>
                    <a:gd name="T66" fmla="*/ 1 w 1955"/>
                    <a:gd name="T67" fmla="*/ 0 h 1269"/>
                    <a:gd name="T68" fmla="*/ 1 w 1955"/>
                    <a:gd name="T69" fmla="*/ 0 h 1269"/>
                    <a:gd name="T70" fmla="*/ 1 w 1955"/>
                    <a:gd name="T71" fmla="*/ 0 h 1269"/>
                    <a:gd name="T72" fmla="*/ 1 w 1955"/>
                    <a:gd name="T73" fmla="*/ 0 h 1269"/>
                    <a:gd name="T74" fmla="*/ 1 w 1955"/>
                    <a:gd name="T75" fmla="*/ 0 h 1269"/>
                    <a:gd name="T76" fmla="*/ 1 w 1955"/>
                    <a:gd name="T77" fmla="*/ 0 h 1269"/>
                    <a:gd name="T78" fmla="*/ 1 w 1955"/>
                    <a:gd name="T79" fmla="*/ 0 h 1269"/>
                    <a:gd name="T80" fmla="*/ 1 w 1955"/>
                    <a:gd name="T81" fmla="*/ 0 h 1269"/>
                    <a:gd name="T82" fmla="*/ 1 w 1955"/>
                    <a:gd name="T83" fmla="*/ 0 h 1269"/>
                    <a:gd name="T84" fmla="*/ 1 w 1955"/>
                    <a:gd name="T85" fmla="*/ 0 h 1269"/>
                    <a:gd name="T86" fmla="*/ 1 w 1955"/>
                    <a:gd name="T87" fmla="*/ 0 h 1269"/>
                    <a:gd name="T88" fmla="*/ 1 w 1955"/>
                    <a:gd name="T89" fmla="*/ 0 h 1269"/>
                    <a:gd name="T90" fmla="*/ 1 w 1955"/>
                    <a:gd name="T91" fmla="*/ 0 h 1269"/>
                    <a:gd name="T92" fmla="*/ 1 w 1955"/>
                    <a:gd name="T93" fmla="*/ 0 h 1269"/>
                    <a:gd name="T94" fmla="*/ 1 w 1955"/>
                    <a:gd name="T95" fmla="*/ 0 h 1269"/>
                    <a:gd name="T96" fmla="*/ 1 w 1955"/>
                    <a:gd name="T97" fmla="*/ 0 h 1269"/>
                    <a:gd name="T98" fmla="*/ 1 w 1955"/>
                    <a:gd name="T99" fmla="*/ 0 h 1269"/>
                    <a:gd name="T100" fmla="*/ 1 w 1955"/>
                    <a:gd name="T101" fmla="*/ 0 h 1269"/>
                    <a:gd name="T102" fmla="*/ 1 w 1955"/>
                    <a:gd name="T103" fmla="*/ 0 h 12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955"/>
                    <a:gd name="T157" fmla="*/ 0 h 1269"/>
                    <a:gd name="T158" fmla="*/ 1955 w 1955"/>
                    <a:gd name="T159" fmla="*/ 1269 h 126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955" h="1269">
                      <a:moveTo>
                        <a:pt x="0" y="1269"/>
                      </a:moveTo>
                      <a:lnTo>
                        <a:pt x="13" y="1265"/>
                      </a:lnTo>
                      <a:lnTo>
                        <a:pt x="28" y="1262"/>
                      </a:lnTo>
                      <a:lnTo>
                        <a:pt x="43" y="1258"/>
                      </a:lnTo>
                      <a:lnTo>
                        <a:pt x="61" y="1255"/>
                      </a:lnTo>
                      <a:lnTo>
                        <a:pt x="80" y="1250"/>
                      </a:lnTo>
                      <a:lnTo>
                        <a:pt x="100" y="1246"/>
                      </a:lnTo>
                      <a:lnTo>
                        <a:pt x="121" y="1242"/>
                      </a:lnTo>
                      <a:lnTo>
                        <a:pt x="143" y="1238"/>
                      </a:lnTo>
                      <a:lnTo>
                        <a:pt x="190" y="1228"/>
                      </a:lnTo>
                      <a:lnTo>
                        <a:pt x="241" y="1217"/>
                      </a:lnTo>
                      <a:lnTo>
                        <a:pt x="294" y="1205"/>
                      </a:lnTo>
                      <a:lnTo>
                        <a:pt x="349" y="1194"/>
                      </a:lnTo>
                      <a:lnTo>
                        <a:pt x="406" y="1181"/>
                      </a:lnTo>
                      <a:lnTo>
                        <a:pt x="463" y="1167"/>
                      </a:lnTo>
                      <a:lnTo>
                        <a:pt x="521" y="1153"/>
                      </a:lnTo>
                      <a:lnTo>
                        <a:pt x="577" y="1138"/>
                      </a:lnTo>
                      <a:lnTo>
                        <a:pt x="633" y="1122"/>
                      </a:lnTo>
                      <a:lnTo>
                        <a:pt x="687" y="1106"/>
                      </a:lnTo>
                      <a:lnTo>
                        <a:pt x="739" y="1089"/>
                      </a:lnTo>
                      <a:lnTo>
                        <a:pt x="788" y="1070"/>
                      </a:lnTo>
                      <a:lnTo>
                        <a:pt x="882" y="1033"/>
                      </a:lnTo>
                      <a:lnTo>
                        <a:pt x="977" y="993"/>
                      </a:lnTo>
                      <a:lnTo>
                        <a:pt x="1070" y="953"/>
                      </a:lnTo>
                      <a:lnTo>
                        <a:pt x="1163" y="908"/>
                      </a:lnTo>
                      <a:lnTo>
                        <a:pt x="1208" y="884"/>
                      </a:lnTo>
                      <a:lnTo>
                        <a:pt x="1253" y="859"/>
                      </a:lnTo>
                      <a:lnTo>
                        <a:pt x="1296" y="834"/>
                      </a:lnTo>
                      <a:lnTo>
                        <a:pt x="1339" y="806"/>
                      </a:lnTo>
                      <a:lnTo>
                        <a:pt x="1380" y="778"/>
                      </a:lnTo>
                      <a:lnTo>
                        <a:pt x="1421" y="748"/>
                      </a:lnTo>
                      <a:lnTo>
                        <a:pt x="1459" y="717"/>
                      </a:lnTo>
                      <a:lnTo>
                        <a:pt x="1496" y="684"/>
                      </a:lnTo>
                      <a:lnTo>
                        <a:pt x="1514" y="667"/>
                      </a:lnTo>
                      <a:lnTo>
                        <a:pt x="1533" y="649"/>
                      </a:lnTo>
                      <a:lnTo>
                        <a:pt x="1568" y="609"/>
                      </a:lnTo>
                      <a:lnTo>
                        <a:pt x="1602" y="566"/>
                      </a:lnTo>
                      <a:lnTo>
                        <a:pt x="1636" y="521"/>
                      </a:lnTo>
                      <a:lnTo>
                        <a:pt x="1670" y="475"/>
                      </a:lnTo>
                      <a:lnTo>
                        <a:pt x="1702" y="427"/>
                      </a:lnTo>
                      <a:lnTo>
                        <a:pt x="1733" y="378"/>
                      </a:lnTo>
                      <a:lnTo>
                        <a:pt x="1763" y="328"/>
                      </a:lnTo>
                      <a:lnTo>
                        <a:pt x="1791" y="279"/>
                      </a:lnTo>
                      <a:lnTo>
                        <a:pt x="1819" y="232"/>
                      </a:lnTo>
                      <a:lnTo>
                        <a:pt x="1845" y="186"/>
                      </a:lnTo>
                      <a:lnTo>
                        <a:pt x="1870" y="142"/>
                      </a:lnTo>
                      <a:lnTo>
                        <a:pt x="1893" y="100"/>
                      </a:lnTo>
                      <a:lnTo>
                        <a:pt x="1915" y="63"/>
                      </a:lnTo>
                      <a:lnTo>
                        <a:pt x="1926" y="46"/>
                      </a:lnTo>
                      <a:lnTo>
                        <a:pt x="1936" y="28"/>
                      </a:lnTo>
                      <a:lnTo>
                        <a:pt x="1945" y="13"/>
                      </a:lnTo>
                      <a:lnTo>
                        <a:pt x="1955" y="0"/>
                      </a:lnTo>
                    </a:path>
                  </a:pathLst>
                </a:custGeom>
                <a:noFill/>
                <a:ln w="1588">
                  <a:solidFill>
                    <a:srgbClr val="000000"/>
                  </a:solidFill>
                  <a:round/>
                  <a:headEnd/>
                  <a:tailEnd/>
                </a:ln>
              </p:spPr>
              <p:txBody>
                <a:bodyPr/>
                <a:lstStyle/>
                <a:p>
                  <a:endParaRPr lang="cs-CZ"/>
                </a:p>
              </p:txBody>
            </p:sp>
          </p:grpSp>
          <p:grpSp>
            <p:nvGrpSpPr>
              <p:cNvPr id="12321" name="Group 348"/>
              <p:cNvGrpSpPr>
                <a:grpSpLocks/>
              </p:cNvGrpSpPr>
              <p:nvPr/>
            </p:nvGrpSpPr>
            <p:grpSpPr bwMode="auto">
              <a:xfrm>
                <a:off x="1153" y="2883"/>
                <a:ext cx="169" cy="138"/>
                <a:chOff x="1153" y="2883"/>
                <a:chExt cx="169" cy="138"/>
              </a:xfrm>
            </p:grpSpPr>
            <p:sp>
              <p:nvSpPr>
                <p:cNvPr id="1041" name="Freeform 349"/>
                <p:cNvSpPr>
                  <a:spLocks/>
                </p:cNvSpPr>
                <p:nvPr/>
              </p:nvSpPr>
              <p:spPr bwMode="auto">
                <a:xfrm>
                  <a:off x="1153" y="2883"/>
                  <a:ext cx="169" cy="138"/>
                </a:xfrm>
                <a:custGeom>
                  <a:avLst/>
                  <a:gdLst>
                    <a:gd name="T0" fmla="*/ 0 w 2373"/>
                    <a:gd name="T1" fmla="*/ 1 h 2063"/>
                    <a:gd name="T2" fmla="*/ 0 w 2373"/>
                    <a:gd name="T3" fmla="*/ 1 h 2063"/>
                    <a:gd name="T4" fmla="*/ 0 w 2373"/>
                    <a:gd name="T5" fmla="*/ 1 h 2063"/>
                    <a:gd name="T6" fmla="*/ 0 w 2373"/>
                    <a:gd name="T7" fmla="*/ 1 h 2063"/>
                    <a:gd name="T8" fmla="*/ 0 w 2373"/>
                    <a:gd name="T9" fmla="*/ 1 h 2063"/>
                    <a:gd name="T10" fmla="*/ 0 w 2373"/>
                    <a:gd name="T11" fmla="*/ 1 h 2063"/>
                    <a:gd name="T12" fmla="*/ 0 w 2373"/>
                    <a:gd name="T13" fmla="*/ 1 h 2063"/>
                    <a:gd name="T14" fmla="*/ 0 w 2373"/>
                    <a:gd name="T15" fmla="*/ 1 h 2063"/>
                    <a:gd name="T16" fmla="*/ 0 w 2373"/>
                    <a:gd name="T17" fmla="*/ 1 h 2063"/>
                    <a:gd name="T18" fmla="*/ 0 w 2373"/>
                    <a:gd name="T19" fmla="*/ 1 h 2063"/>
                    <a:gd name="T20" fmla="*/ 0 w 2373"/>
                    <a:gd name="T21" fmla="*/ 1 h 2063"/>
                    <a:gd name="T22" fmla="*/ 0 w 2373"/>
                    <a:gd name="T23" fmla="*/ 1 h 2063"/>
                    <a:gd name="T24" fmla="*/ 0 w 2373"/>
                    <a:gd name="T25" fmla="*/ 1 h 2063"/>
                    <a:gd name="T26" fmla="*/ 1 w 2373"/>
                    <a:gd name="T27" fmla="*/ 1 h 2063"/>
                    <a:gd name="T28" fmla="*/ 1 w 2373"/>
                    <a:gd name="T29" fmla="*/ 0 h 2063"/>
                    <a:gd name="T30" fmla="*/ 1 w 2373"/>
                    <a:gd name="T31" fmla="*/ 0 h 2063"/>
                    <a:gd name="T32" fmla="*/ 1 w 2373"/>
                    <a:gd name="T33" fmla="*/ 0 h 2063"/>
                    <a:gd name="T34" fmla="*/ 1 w 2373"/>
                    <a:gd name="T35" fmla="*/ 0 h 2063"/>
                    <a:gd name="T36" fmla="*/ 1 w 2373"/>
                    <a:gd name="T37" fmla="*/ 0 h 2063"/>
                    <a:gd name="T38" fmla="*/ 1 w 2373"/>
                    <a:gd name="T39" fmla="*/ 0 h 2063"/>
                    <a:gd name="T40" fmla="*/ 1 w 2373"/>
                    <a:gd name="T41" fmla="*/ 0 h 2063"/>
                    <a:gd name="T42" fmla="*/ 1 w 2373"/>
                    <a:gd name="T43" fmla="*/ 0 h 2063"/>
                    <a:gd name="T44" fmla="*/ 1 w 2373"/>
                    <a:gd name="T45" fmla="*/ 0 h 2063"/>
                    <a:gd name="T46" fmla="*/ 1 w 2373"/>
                    <a:gd name="T47" fmla="*/ 0 h 2063"/>
                    <a:gd name="T48" fmla="*/ 1 w 2373"/>
                    <a:gd name="T49" fmla="*/ 0 h 2063"/>
                    <a:gd name="T50" fmla="*/ 1 w 2373"/>
                    <a:gd name="T51" fmla="*/ 0 h 2063"/>
                    <a:gd name="T52" fmla="*/ 1 w 2373"/>
                    <a:gd name="T53" fmla="*/ 0 h 2063"/>
                    <a:gd name="T54" fmla="*/ 1 w 2373"/>
                    <a:gd name="T55" fmla="*/ 0 h 2063"/>
                    <a:gd name="T56" fmla="*/ 1 w 2373"/>
                    <a:gd name="T57" fmla="*/ 0 h 2063"/>
                    <a:gd name="T58" fmla="*/ 1 w 2373"/>
                    <a:gd name="T59" fmla="*/ 0 h 2063"/>
                    <a:gd name="T60" fmla="*/ 1 w 2373"/>
                    <a:gd name="T61" fmla="*/ 0 h 2063"/>
                    <a:gd name="T62" fmla="*/ 1 w 2373"/>
                    <a:gd name="T63" fmla="*/ 0 h 2063"/>
                    <a:gd name="T64" fmla="*/ 1 w 2373"/>
                    <a:gd name="T65" fmla="*/ 0 h 2063"/>
                    <a:gd name="T66" fmla="*/ 1 w 2373"/>
                    <a:gd name="T67" fmla="*/ 0 h 2063"/>
                    <a:gd name="T68" fmla="*/ 1 w 2373"/>
                    <a:gd name="T69" fmla="*/ 0 h 2063"/>
                    <a:gd name="T70" fmla="*/ 1 w 2373"/>
                    <a:gd name="T71" fmla="*/ 0 h 2063"/>
                    <a:gd name="T72" fmla="*/ 0 w 2373"/>
                    <a:gd name="T73" fmla="*/ 0 h 2063"/>
                    <a:gd name="T74" fmla="*/ 0 w 2373"/>
                    <a:gd name="T75" fmla="*/ 0 h 2063"/>
                    <a:gd name="T76" fmla="*/ 0 w 2373"/>
                    <a:gd name="T77" fmla="*/ 0 h 2063"/>
                    <a:gd name="T78" fmla="*/ 0 w 2373"/>
                    <a:gd name="T79" fmla="*/ 0 h 2063"/>
                    <a:gd name="T80" fmla="*/ 0 w 2373"/>
                    <a:gd name="T81" fmla="*/ 0 h 2063"/>
                    <a:gd name="T82" fmla="*/ 0 w 2373"/>
                    <a:gd name="T83" fmla="*/ 0 h 2063"/>
                    <a:gd name="T84" fmla="*/ 0 w 2373"/>
                    <a:gd name="T85" fmla="*/ 0 h 2063"/>
                    <a:gd name="T86" fmla="*/ 0 w 2373"/>
                    <a:gd name="T87" fmla="*/ 0 h 2063"/>
                    <a:gd name="T88" fmla="*/ 0 w 2373"/>
                    <a:gd name="T89" fmla="*/ 0 h 2063"/>
                    <a:gd name="T90" fmla="*/ 0 w 2373"/>
                    <a:gd name="T91" fmla="*/ 0 h 2063"/>
                    <a:gd name="T92" fmla="*/ 0 w 2373"/>
                    <a:gd name="T93" fmla="*/ 0 h 20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73"/>
                    <a:gd name="T142" fmla="*/ 0 h 2063"/>
                    <a:gd name="T143" fmla="*/ 2373 w 2373"/>
                    <a:gd name="T144" fmla="*/ 2063 h 20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73" h="2063">
                      <a:moveTo>
                        <a:pt x="682" y="2063"/>
                      </a:moveTo>
                      <a:lnTo>
                        <a:pt x="688" y="2062"/>
                      </a:lnTo>
                      <a:lnTo>
                        <a:pt x="694" y="2062"/>
                      </a:lnTo>
                      <a:lnTo>
                        <a:pt x="702" y="2061"/>
                      </a:lnTo>
                      <a:lnTo>
                        <a:pt x="712" y="2060"/>
                      </a:lnTo>
                      <a:lnTo>
                        <a:pt x="732" y="2059"/>
                      </a:lnTo>
                      <a:lnTo>
                        <a:pt x="755" y="2058"/>
                      </a:lnTo>
                      <a:lnTo>
                        <a:pt x="778" y="2056"/>
                      </a:lnTo>
                      <a:lnTo>
                        <a:pt x="801" y="2055"/>
                      </a:lnTo>
                      <a:lnTo>
                        <a:pt x="822" y="2053"/>
                      </a:lnTo>
                      <a:lnTo>
                        <a:pt x="832" y="2053"/>
                      </a:lnTo>
                      <a:lnTo>
                        <a:pt x="840" y="2052"/>
                      </a:lnTo>
                      <a:lnTo>
                        <a:pt x="847" y="2052"/>
                      </a:lnTo>
                      <a:lnTo>
                        <a:pt x="853" y="2052"/>
                      </a:lnTo>
                      <a:lnTo>
                        <a:pt x="857" y="2052"/>
                      </a:lnTo>
                      <a:lnTo>
                        <a:pt x="860" y="2053"/>
                      </a:lnTo>
                      <a:lnTo>
                        <a:pt x="865" y="2056"/>
                      </a:lnTo>
                      <a:lnTo>
                        <a:pt x="869" y="2058"/>
                      </a:lnTo>
                      <a:lnTo>
                        <a:pt x="872" y="2059"/>
                      </a:lnTo>
                      <a:lnTo>
                        <a:pt x="877" y="2059"/>
                      </a:lnTo>
                      <a:lnTo>
                        <a:pt x="882" y="2058"/>
                      </a:lnTo>
                      <a:lnTo>
                        <a:pt x="889" y="2057"/>
                      </a:lnTo>
                      <a:lnTo>
                        <a:pt x="898" y="2055"/>
                      </a:lnTo>
                      <a:lnTo>
                        <a:pt x="910" y="2052"/>
                      </a:lnTo>
                      <a:lnTo>
                        <a:pt x="923" y="2047"/>
                      </a:lnTo>
                      <a:lnTo>
                        <a:pt x="941" y="2041"/>
                      </a:lnTo>
                      <a:lnTo>
                        <a:pt x="962" y="2034"/>
                      </a:lnTo>
                      <a:lnTo>
                        <a:pt x="985" y="2026"/>
                      </a:lnTo>
                      <a:lnTo>
                        <a:pt x="1011" y="2016"/>
                      </a:lnTo>
                      <a:lnTo>
                        <a:pt x="1040" y="2007"/>
                      </a:lnTo>
                      <a:lnTo>
                        <a:pt x="1071" y="1996"/>
                      </a:lnTo>
                      <a:lnTo>
                        <a:pt x="1105" y="1984"/>
                      </a:lnTo>
                      <a:lnTo>
                        <a:pt x="1138" y="1971"/>
                      </a:lnTo>
                      <a:lnTo>
                        <a:pt x="1173" y="1959"/>
                      </a:lnTo>
                      <a:lnTo>
                        <a:pt x="1243" y="1932"/>
                      </a:lnTo>
                      <a:lnTo>
                        <a:pt x="1314" y="1903"/>
                      </a:lnTo>
                      <a:lnTo>
                        <a:pt x="1348" y="1887"/>
                      </a:lnTo>
                      <a:lnTo>
                        <a:pt x="1380" y="1872"/>
                      </a:lnTo>
                      <a:lnTo>
                        <a:pt x="1410" y="1857"/>
                      </a:lnTo>
                      <a:lnTo>
                        <a:pt x="1439" y="1841"/>
                      </a:lnTo>
                      <a:lnTo>
                        <a:pt x="1493" y="1809"/>
                      </a:lnTo>
                      <a:lnTo>
                        <a:pt x="1545" y="1773"/>
                      </a:lnTo>
                      <a:lnTo>
                        <a:pt x="1595" y="1737"/>
                      </a:lnTo>
                      <a:lnTo>
                        <a:pt x="1642" y="1699"/>
                      </a:lnTo>
                      <a:lnTo>
                        <a:pt x="1689" y="1661"/>
                      </a:lnTo>
                      <a:lnTo>
                        <a:pt x="1734" y="1621"/>
                      </a:lnTo>
                      <a:lnTo>
                        <a:pt x="1776" y="1582"/>
                      </a:lnTo>
                      <a:lnTo>
                        <a:pt x="1817" y="1542"/>
                      </a:lnTo>
                      <a:lnTo>
                        <a:pt x="1855" y="1504"/>
                      </a:lnTo>
                      <a:lnTo>
                        <a:pt x="1890" y="1468"/>
                      </a:lnTo>
                      <a:lnTo>
                        <a:pt x="1923" y="1432"/>
                      </a:lnTo>
                      <a:lnTo>
                        <a:pt x="1954" y="1395"/>
                      </a:lnTo>
                      <a:lnTo>
                        <a:pt x="1985" y="1357"/>
                      </a:lnTo>
                      <a:lnTo>
                        <a:pt x="2015" y="1316"/>
                      </a:lnTo>
                      <a:lnTo>
                        <a:pt x="2029" y="1293"/>
                      </a:lnTo>
                      <a:lnTo>
                        <a:pt x="2045" y="1271"/>
                      </a:lnTo>
                      <a:lnTo>
                        <a:pt x="2059" y="1246"/>
                      </a:lnTo>
                      <a:lnTo>
                        <a:pt x="2075" y="1221"/>
                      </a:lnTo>
                      <a:lnTo>
                        <a:pt x="2093" y="1196"/>
                      </a:lnTo>
                      <a:lnTo>
                        <a:pt x="2113" y="1170"/>
                      </a:lnTo>
                      <a:lnTo>
                        <a:pt x="2132" y="1141"/>
                      </a:lnTo>
                      <a:lnTo>
                        <a:pt x="2149" y="1113"/>
                      </a:lnTo>
                      <a:lnTo>
                        <a:pt x="2167" y="1081"/>
                      </a:lnTo>
                      <a:lnTo>
                        <a:pt x="2185" y="1049"/>
                      </a:lnTo>
                      <a:lnTo>
                        <a:pt x="2217" y="982"/>
                      </a:lnTo>
                      <a:lnTo>
                        <a:pt x="2247" y="912"/>
                      </a:lnTo>
                      <a:lnTo>
                        <a:pt x="2274" y="842"/>
                      </a:lnTo>
                      <a:lnTo>
                        <a:pt x="2286" y="806"/>
                      </a:lnTo>
                      <a:lnTo>
                        <a:pt x="2297" y="771"/>
                      </a:lnTo>
                      <a:lnTo>
                        <a:pt x="2307" y="736"/>
                      </a:lnTo>
                      <a:lnTo>
                        <a:pt x="2315" y="701"/>
                      </a:lnTo>
                      <a:lnTo>
                        <a:pt x="2323" y="666"/>
                      </a:lnTo>
                      <a:lnTo>
                        <a:pt x="2332" y="630"/>
                      </a:lnTo>
                      <a:lnTo>
                        <a:pt x="2339" y="591"/>
                      </a:lnTo>
                      <a:lnTo>
                        <a:pt x="2346" y="551"/>
                      </a:lnTo>
                      <a:lnTo>
                        <a:pt x="2360" y="471"/>
                      </a:lnTo>
                      <a:lnTo>
                        <a:pt x="2365" y="430"/>
                      </a:lnTo>
                      <a:lnTo>
                        <a:pt x="2369" y="390"/>
                      </a:lnTo>
                      <a:lnTo>
                        <a:pt x="2372" y="350"/>
                      </a:lnTo>
                      <a:lnTo>
                        <a:pt x="2373" y="311"/>
                      </a:lnTo>
                      <a:lnTo>
                        <a:pt x="2373" y="275"/>
                      </a:lnTo>
                      <a:lnTo>
                        <a:pt x="2371" y="240"/>
                      </a:lnTo>
                      <a:lnTo>
                        <a:pt x="2367" y="208"/>
                      </a:lnTo>
                      <a:lnTo>
                        <a:pt x="2361" y="177"/>
                      </a:lnTo>
                      <a:lnTo>
                        <a:pt x="2352" y="150"/>
                      </a:lnTo>
                      <a:lnTo>
                        <a:pt x="2341" y="126"/>
                      </a:lnTo>
                      <a:lnTo>
                        <a:pt x="2328" y="106"/>
                      </a:lnTo>
                      <a:lnTo>
                        <a:pt x="2311" y="88"/>
                      </a:lnTo>
                      <a:lnTo>
                        <a:pt x="2292" y="73"/>
                      </a:lnTo>
                      <a:lnTo>
                        <a:pt x="2273" y="59"/>
                      </a:lnTo>
                      <a:lnTo>
                        <a:pt x="2250" y="48"/>
                      </a:lnTo>
                      <a:lnTo>
                        <a:pt x="2226" y="39"/>
                      </a:lnTo>
                      <a:lnTo>
                        <a:pt x="2200" y="32"/>
                      </a:lnTo>
                      <a:lnTo>
                        <a:pt x="2173" y="26"/>
                      </a:lnTo>
                      <a:lnTo>
                        <a:pt x="2144" y="21"/>
                      </a:lnTo>
                      <a:lnTo>
                        <a:pt x="2114" y="17"/>
                      </a:lnTo>
                      <a:lnTo>
                        <a:pt x="2082" y="14"/>
                      </a:lnTo>
                      <a:lnTo>
                        <a:pt x="2049" y="12"/>
                      </a:lnTo>
                      <a:lnTo>
                        <a:pt x="2015" y="9"/>
                      </a:lnTo>
                      <a:lnTo>
                        <a:pt x="1979" y="7"/>
                      </a:lnTo>
                      <a:lnTo>
                        <a:pt x="1907" y="3"/>
                      </a:lnTo>
                      <a:lnTo>
                        <a:pt x="1867" y="1"/>
                      </a:lnTo>
                      <a:lnTo>
                        <a:pt x="1825" y="0"/>
                      </a:lnTo>
                      <a:lnTo>
                        <a:pt x="1780" y="0"/>
                      </a:lnTo>
                      <a:lnTo>
                        <a:pt x="1734" y="1"/>
                      </a:lnTo>
                      <a:lnTo>
                        <a:pt x="1684" y="2"/>
                      </a:lnTo>
                      <a:lnTo>
                        <a:pt x="1634" y="4"/>
                      </a:lnTo>
                      <a:lnTo>
                        <a:pt x="1531" y="11"/>
                      </a:lnTo>
                      <a:lnTo>
                        <a:pt x="1426" y="17"/>
                      </a:lnTo>
                      <a:lnTo>
                        <a:pt x="1374" y="21"/>
                      </a:lnTo>
                      <a:lnTo>
                        <a:pt x="1324" y="24"/>
                      </a:lnTo>
                      <a:lnTo>
                        <a:pt x="1275" y="28"/>
                      </a:lnTo>
                      <a:lnTo>
                        <a:pt x="1228" y="31"/>
                      </a:lnTo>
                      <a:lnTo>
                        <a:pt x="1183" y="34"/>
                      </a:lnTo>
                      <a:lnTo>
                        <a:pt x="1141" y="36"/>
                      </a:lnTo>
                      <a:lnTo>
                        <a:pt x="1101" y="38"/>
                      </a:lnTo>
                      <a:lnTo>
                        <a:pt x="1063" y="39"/>
                      </a:lnTo>
                      <a:lnTo>
                        <a:pt x="1027" y="41"/>
                      </a:lnTo>
                      <a:lnTo>
                        <a:pt x="993" y="43"/>
                      </a:lnTo>
                      <a:lnTo>
                        <a:pt x="959" y="44"/>
                      </a:lnTo>
                      <a:lnTo>
                        <a:pt x="927" y="45"/>
                      </a:lnTo>
                      <a:lnTo>
                        <a:pt x="864" y="47"/>
                      </a:lnTo>
                      <a:lnTo>
                        <a:pt x="803" y="50"/>
                      </a:lnTo>
                      <a:lnTo>
                        <a:pt x="741" y="54"/>
                      </a:lnTo>
                      <a:lnTo>
                        <a:pt x="709" y="58"/>
                      </a:lnTo>
                      <a:lnTo>
                        <a:pt x="676" y="61"/>
                      </a:lnTo>
                      <a:lnTo>
                        <a:pt x="642" y="65"/>
                      </a:lnTo>
                      <a:lnTo>
                        <a:pt x="607" y="69"/>
                      </a:lnTo>
                      <a:lnTo>
                        <a:pt x="570" y="75"/>
                      </a:lnTo>
                      <a:lnTo>
                        <a:pt x="531" y="82"/>
                      </a:lnTo>
                      <a:lnTo>
                        <a:pt x="491" y="90"/>
                      </a:lnTo>
                      <a:lnTo>
                        <a:pt x="449" y="97"/>
                      </a:lnTo>
                      <a:lnTo>
                        <a:pt x="364" y="117"/>
                      </a:lnTo>
                      <a:lnTo>
                        <a:pt x="279" y="136"/>
                      </a:lnTo>
                      <a:lnTo>
                        <a:pt x="238" y="145"/>
                      </a:lnTo>
                      <a:lnTo>
                        <a:pt x="198" y="156"/>
                      </a:lnTo>
                      <a:lnTo>
                        <a:pt x="158" y="166"/>
                      </a:lnTo>
                      <a:lnTo>
                        <a:pt x="121" y="174"/>
                      </a:lnTo>
                      <a:lnTo>
                        <a:pt x="87" y="183"/>
                      </a:lnTo>
                      <a:lnTo>
                        <a:pt x="55" y="190"/>
                      </a:lnTo>
                      <a:lnTo>
                        <a:pt x="26" y="198"/>
                      </a:lnTo>
                      <a:lnTo>
                        <a:pt x="0" y="203"/>
                      </a:lnTo>
                      <a:lnTo>
                        <a:pt x="682" y="2063"/>
                      </a:lnTo>
                      <a:close/>
                    </a:path>
                  </a:pathLst>
                </a:custGeom>
                <a:solidFill>
                  <a:srgbClr val="CC6600"/>
                </a:solidFill>
                <a:ln w="9525">
                  <a:noFill/>
                  <a:round/>
                  <a:headEnd/>
                  <a:tailEnd/>
                </a:ln>
              </p:spPr>
              <p:txBody>
                <a:bodyPr/>
                <a:lstStyle/>
                <a:p>
                  <a:endParaRPr lang="cs-CZ"/>
                </a:p>
              </p:txBody>
            </p:sp>
            <p:sp>
              <p:nvSpPr>
                <p:cNvPr id="1042" name="Freeform 350"/>
                <p:cNvSpPr>
                  <a:spLocks/>
                </p:cNvSpPr>
                <p:nvPr/>
              </p:nvSpPr>
              <p:spPr bwMode="auto">
                <a:xfrm>
                  <a:off x="1153" y="2883"/>
                  <a:ext cx="169" cy="138"/>
                </a:xfrm>
                <a:custGeom>
                  <a:avLst/>
                  <a:gdLst>
                    <a:gd name="T0" fmla="*/ 0 w 2373"/>
                    <a:gd name="T1" fmla="*/ 1 h 2063"/>
                    <a:gd name="T2" fmla="*/ 0 w 2373"/>
                    <a:gd name="T3" fmla="*/ 1 h 2063"/>
                    <a:gd name="T4" fmla="*/ 0 w 2373"/>
                    <a:gd name="T5" fmla="*/ 1 h 2063"/>
                    <a:gd name="T6" fmla="*/ 0 w 2373"/>
                    <a:gd name="T7" fmla="*/ 1 h 2063"/>
                    <a:gd name="T8" fmla="*/ 0 w 2373"/>
                    <a:gd name="T9" fmla="*/ 1 h 2063"/>
                    <a:gd name="T10" fmla="*/ 0 w 2373"/>
                    <a:gd name="T11" fmla="*/ 1 h 2063"/>
                    <a:gd name="T12" fmla="*/ 0 w 2373"/>
                    <a:gd name="T13" fmla="*/ 1 h 2063"/>
                    <a:gd name="T14" fmla="*/ 0 w 2373"/>
                    <a:gd name="T15" fmla="*/ 1 h 2063"/>
                    <a:gd name="T16" fmla="*/ 0 w 2373"/>
                    <a:gd name="T17" fmla="*/ 1 h 2063"/>
                    <a:gd name="T18" fmla="*/ 0 w 2373"/>
                    <a:gd name="T19" fmla="*/ 1 h 2063"/>
                    <a:gd name="T20" fmla="*/ 0 w 2373"/>
                    <a:gd name="T21" fmla="*/ 1 h 2063"/>
                    <a:gd name="T22" fmla="*/ 0 w 2373"/>
                    <a:gd name="T23" fmla="*/ 1 h 2063"/>
                    <a:gd name="T24" fmla="*/ 0 w 2373"/>
                    <a:gd name="T25" fmla="*/ 1 h 2063"/>
                    <a:gd name="T26" fmla="*/ 1 w 2373"/>
                    <a:gd name="T27" fmla="*/ 1 h 2063"/>
                    <a:gd name="T28" fmla="*/ 1 w 2373"/>
                    <a:gd name="T29" fmla="*/ 0 h 2063"/>
                    <a:gd name="T30" fmla="*/ 1 w 2373"/>
                    <a:gd name="T31" fmla="*/ 0 h 2063"/>
                    <a:gd name="T32" fmla="*/ 1 w 2373"/>
                    <a:gd name="T33" fmla="*/ 0 h 2063"/>
                    <a:gd name="T34" fmla="*/ 1 w 2373"/>
                    <a:gd name="T35" fmla="*/ 0 h 2063"/>
                    <a:gd name="T36" fmla="*/ 1 w 2373"/>
                    <a:gd name="T37" fmla="*/ 0 h 2063"/>
                    <a:gd name="T38" fmla="*/ 1 w 2373"/>
                    <a:gd name="T39" fmla="*/ 0 h 2063"/>
                    <a:gd name="T40" fmla="*/ 1 w 2373"/>
                    <a:gd name="T41" fmla="*/ 0 h 2063"/>
                    <a:gd name="T42" fmla="*/ 1 w 2373"/>
                    <a:gd name="T43" fmla="*/ 0 h 2063"/>
                    <a:gd name="T44" fmla="*/ 1 w 2373"/>
                    <a:gd name="T45" fmla="*/ 0 h 2063"/>
                    <a:gd name="T46" fmla="*/ 1 w 2373"/>
                    <a:gd name="T47" fmla="*/ 0 h 2063"/>
                    <a:gd name="T48" fmla="*/ 1 w 2373"/>
                    <a:gd name="T49" fmla="*/ 0 h 2063"/>
                    <a:gd name="T50" fmla="*/ 1 w 2373"/>
                    <a:gd name="T51" fmla="*/ 0 h 2063"/>
                    <a:gd name="T52" fmla="*/ 1 w 2373"/>
                    <a:gd name="T53" fmla="*/ 0 h 2063"/>
                    <a:gd name="T54" fmla="*/ 1 w 2373"/>
                    <a:gd name="T55" fmla="*/ 0 h 2063"/>
                    <a:gd name="T56" fmla="*/ 1 w 2373"/>
                    <a:gd name="T57" fmla="*/ 0 h 2063"/>
                    <a:gd name="T58" fmla="*/ 1 w 2373"/>
                    <a:gd name="T59" fmla="*/ 0 h 2063"/>
                    <a:gd name="T60" fmla="*/ 1 w 2373"/>
                    <a:gd name="T61" fmla="*/ 0 h 2063"/>
                    <a:gd name="T62" fmla="*/ 1 w 2373"/>
                    <a:gd name="T63" fmla="*/ 0 h 2063"/>
                    <a:gd name="T64" fmla="*/ 1 w 2373"/>
                    <a:gd name="T65" fmla="*/ 0 h 2063"/>
                    <a:gd name="T66" fmla="*/ 1 w 2373"/>
                    <a:gd name="T67" fmla="*/ 0 h 2063"/>
                    <a:gd name="T68" fmla="*/ 1 w 2373"/>
                    <a:gd name="T69" fmla="*/ 0 h 2063"/>
                    <a:gd name="T70" fmla="*/ 1 w 2373"/>
                    <a:gd name="T71" fmla="*/ 0 h 2063"/>
                    <a:gd name="T72" fmla="*/ 0 w 2373"/>
                    <a:gd name="T73" fmla="*/ 0 h 2063"/>
                    <a:gd name="T74" fmla="*/ 0 w 2373"/>
                    <a:gd name="T75" fmla="*/ 0 h 2063"/>
                    <a:gd name="T76" fmla="*/ 0 w 2373"/>
                    <a:gd name="T77" fmla="*/ 0 h 2063"/>
                    <a:gd name="T78" fmla="*/ 0 w 2373"/>
                    <a:gd name="T79" fmla="*/ 0 h 2063"/>
                    <a:gd name="T80" fmla="*/ 0 w 2373"/>
                    <a:gd name="T81" fmla="*/ 0 h 2063"/>
                    <a:gd name="T82" fmla="*/ 0 w 2373"/>
                    <a:gd name="T83" fmla="*/ 0 h 2063"/>
                    <a:gd name="T84" fmla="*/ 0 w 2373"/>
                    <a:gd name="T85" fmla="*/ 0 h 2063"/>
                    <a:gd name="T86" fmla="*/ 0 w 2373"/>
                    <a:gd name="T87" fmla="*/ 0 h 2063"/>
                    <a:gd name="T88" fmla="*/ 0 w 2373"/>
                    <a:gd name="T89" fmla="*/ 0 h 2063"/>
                    <a:gd name="T90" fmla="*/ 0 w 2373"/>
                    <a:gd name="T91" fmla="*/ 0 h 2063"/>
                    <a:gd name="T92" fmla="*/ 0 w 2373"/>
                    <a:gd name="T93" fmla="*/ 0 h 20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73"/>
                    <a:gd name="T142" fmla="*/ 0 h 2063"/>
                    <a:gd name="T143" fmla="*/ 2373 w 2373"/>
                    <a:gd name="T144" fmla="*/ 2063 h 20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73" h="2063">
                      <a:moveTo>
                        <a:pt x="682" y="2063"/>
                      </a:moveTo>
                      <a:lnTo>
                        <a:pt x="688" y="2062"/>
                      </a:lnTo>
                      <a:lnTo>
                        <a:pt x="694" y="2062"/>
                      </a:lnTo>
                      <a:lnTo>
                        <a:pt x="702" y="2061"/>
                      </a:lnTo>
                      <a:lnTo>
                        <a:pt x="712" y="2060"/>
                      </a:lnTo>
                      <a:lnTo>
                        <a:pt x="732" y="2059"/>
                      </a:lnTo>
                      <a:lnTo>
                        <a:pt x="755" y="2058"/>
                      </a:lnTo>
                      <a:lnTo>
                        <a:pt x="778" y="2056"/>
                      </a:lnTo>
                      <a:lnTo>
                        <a:pt x="801" y="2055"/>
                      </a:lnTo>
                      <a:lnTo>
                        <a:pt x="822" y="2053"/>
                      </a:lnTo>
                      <a:lnTo>
                        <a:pt x="832" y="2053"/>
                      </a:lnTo>
                      <a:lnTo>
                        <a:pt x="840" y="2052"/>
                      </a:lnTo>
                      <a:lnTo>
                        <a:pt x="847" y="2052"/>
                      </a:lnTo>
                      <a:lnTo>
                        <a:pt x="853" y="2052"/>
                      </a:lnTo>
                      <a:lnTo>
                        <a:pt x="857" y="2052"/>
                      </a:lnTo>
                      <a:lnTo>
                        <a:pt x="860" y="2053"/>
                      </a:lnTo>
                      <a:lnTo>
                        <a:pt x="865" y="2056"/>
                      </a:lnTo>
                      <a:lnTo>
                        <a:pt x="869" y="2058"/>
                      </a:lnTo>
                      <a:lnTo>
                        <a:pt x="872" y="2059"/>
                      </a:lnTo>
                      <a:lnTo>
                        <a:pt x="877" y="2059"/>
                      </a:lnTo>
                      <a:lnTo>
                        <a:pt x="882" y="2058"/>
                      </a:lnTo>
                      <a:lnTo>
                        <a:pt x="889" y="2057"/>
                      </a:lnTo>
                      <a:lnTo>
                        <a:pt x="898" y="2055"/>
                      </a:lnTo>
                      <a:lnTo>
                        <a:pt x="910" y="2052"/>
                      </a:lnTo>
                      <a:lnTo>
                        <a:pt x="923" y="2047"/>
                      </a:lnTo>
                      <a:lnTo>
                        <a:pt x="941" y="2041"/>
                      </a:lnTo>
                      <a:lnTo>
                        <a:pt x="962" y="2034"/>
                      </a:lnTo>
                      <a:lnTo>
                        <a:pt x="985" y="2026"/>
                      </a:lnTo>
                      <a:lnTo>
                        <a:pt x="1011" y="2016"/>
                      </a:lnTo>
                      <a:lnTo>
                        <a:pt x="1040" y="2007"/>
                      </a:lnTo>
                      <a:lnTo>
                        <a:pt x="1071" y="1996"/>
                      </a:lnTo>
                      <a:lnTo>
                        <a:pt x="1105" y="1984"/>
                      </a:lnTo>
                      <a:lnTo>
                        <a:pt x="1138" y="1971"/>
                      </a:lnTo>
                      <a:lnTo>
                        <a:pt x="1173" y="1959"/>
                      </a:lnTo>
                      <a:lnTo>
                        <a:pt x="1243" y="1932"/>
                      </a:lnTo>
                      <a:lnTo>
                        <a:pt x="1314" y="1903"/>
                      </a:lnTo>
                      <a:lnTo>
                        <a:pt x="1348" y="1887"/>
                      </a:lnTo>
                      <a:lnTo>
                        <a:pt x="1380" y="1872"/>
                      </a:lnTo>
                      <a:lnTo>
                        <a:pt x="1410" y="1857"/>
                      </a:lnTo>
                      <a:lnTo>
                        <a:pt x="1439" y="1841"/>
                      </a:lnTo>
                      <a:lnTo>
                        <a:pt x="1493" y="1809"/>
                      </a:lnTo>
                      <a:lnTo>
                        <a:pt x="1545" y="1773"/>
                      </a:lnTo>
                      <a:lnTo>
                        <a:pt x="1595" y="1737"/>
                      </a:lnTo>
                      <a:lnTo>
                        <a:pt x="1642" y="1699"/>
                      </a:lnTo>
                      <a:lnTo>
                        <a:pt x="1689" y="1661"/>
                      </a:lnTo>
                      <a:lnTo>
                        <a:pt x="1734" y="1621"/>
                      </a:lnTo>
                      <a:lnTo>
                        <a:pt x="1776" y="1582"/>
                      </a:lnTo>
                      <a:lnTo>
                        <a:pt x="1817" y="1542"/>
                      </a:lnTo>
                      <a:lnTo>
                        <a:pt x="1855" y="1504"/>
                      </a:lnTo>
                      <a:lnTo>
                        <a:pt x="1890" y="1468"/>
                      </a:lnTo>
                      <a:lnTo>
                        <a:pt x="1923" y="1432"/>
                      </a:lnTo>
                      <a:lnTo>
                        <a:pt x="1954" y="1395"/>
                      </a:lnTo>
                      <a:lnTo>
                        <a:pt x="1985" y="1357"/>
                      </a:lnTo>
                      <a:lnTo>
                        <a:pt x="2015" y="1316"/>
                      </a:lnTo>
                      <a:lnTo>
                        <a:pt x="2029" y="1293"/>
                      </a:lnTo>
                      <a:lnTo>
                        <a:pt x="2045" y="1271"/>
                      </a:lnTo>
                      <a:lnTo>
                        <a:pt x="2059" y="1246"/>
                      </a:lnTo>
                      <a:lnTo>
                        <a:pt x="2075" y="1221"/>
                      </a:lnTo>
                      <a:lnTo>
                        <a:pt x="2093" y="1196"/>
                      </a:lnTo>
                      <a:lnTo>
                        <a:pt x="2113" y="1170"/>
                      </a:lnTo>
                      <a:lnTo>
                        <a:pt x="2132" y="1141"/>
                      </a:lnTo>
                      <a:lnTo>
                        <a:pt x="2149" y="1113"/>
                      </a:lnTo>
                      <a:lnTo>
                        <a:pt x="2167" y="1081"/>
                      </a:lnTo>
                      <a:lnTo>
                        <a:pt x="2185" y="1049"/>
                      </a:lnTo>
                      <a:lnTo>
                        <a:pt x="2217" y="982"/>
                      </a:lnTo>
                      <a:lnTo>
                        <a:pt x="2247" y="912"/>
                      </a:lnTo>
                      <a:lnTo>
                        <a:pt x="2274" y="842"/>
                      </a:lnTo>
                      <a:lnTo>
                        <a:pt x="2286" y="806"/>
                      </a:lnTo>
                      <a:lnTo>
                        <a:pt x="2297" y="771"/>
                      </a:lnTo>
                      <a:lnTo>
                        <a:pt x="2307" y="736"/>
                      </a:lnTo>
                      <a:lnTo>
                        <a:pt x="2315" y="701"/>
                      </a:lnTo>
                      <a:lnTo>
                        <a:pt x="2323" y="666"/>
                      </a:lnTo>
                      <a:lnTo>
                        <a:pt x="2332" y="630"/>
                      </a:lnTo>
                      <a:lnTo>
                        <a:pt x="2339" y="591"/>
                      </a:lnTo>
                      <a:lnTo>
                        <a:pt x="2346" y="551"/>
                      </a:lnTo>
                      <a:lnTo>
                        <a:pt x="2360" y="471"/>
                      </a:lnTo>
                      <a:lnTo>
                        <a:pt x="2365" y="430"/>
                      </a:lnTo>
                      <a:lnTo>
                        <a:pt x="2369" y="390"/>
                      </a:lnTo>
                      <a:lnTo>
                        <a:pt x="2372" y="350"/>
                      </a:lnTo>
                      <a:lnTo>
                        <a:pt x="2373" y="311"/>
                      </a:lnTo>
                      <a:lnTo>
                        <a:pt x="2373" y="275"/>
                      </a:lnTo>
                      <a:lnTo>
                        <a:pt x="2371" y="240"/>
                      </a:lnTo>
                      <a:lnTo>
                        <a:pt x="2367" y="208"/>
                      </a:lnTo>
                      <a:lnTo>
                        <a:pt x="2361" y="177"/>
                      </a:lnTo>
                      <a:lnTo>
                        <a:pt x="2352" y="150"/>
                      </a:lnTo>
                      <a:lnTo>
                        <a:pt x="2341" y="126"/>
                      </a:lnTo>
                      <a:lnTo>
                        <a:pt x="2328" y="106"/>
                      </a:lnTo>
                      <a:lnTo>
                        <a:pt x="2311" y="88"/>
                      </a:lnTo>
                      <a:lnTo>
                        <a:pt x="2292" y="73"/>
                      </a:lnTo>
                      <a:lnTo>
                        <a:pt x="2273" y="59"/>
                      </a:lnTo>
                      <a:lnTo>
                        <a:pt x="2250" y="48"/>
                      </a:lnTo>
                      <a:lnTo>
                        <a:pt x="2226" y="39"/>
                      </a:lnTo>
                      <a:lnTo>
                        <a:pt x="2200" y="32"/>
                      </a:lnTo>
                      <a:lnTo>
                        <a:pt x="2173" y="26"/>
                      </a:lnTo>
                      <a:lnTo>
                        <a:pt x="2144" y="21"/>
                      </a:lnTo>
                      <a:lnTo>
                        <a:pt x="2114" y="17"/>
                      </a:lnTo>
                      <a:lnTo>
                        <a:pt x="2082" y="14"/>
                      </a:lnTo>
                      <a:lnTo>
                        <a:pt x="2049" y="12"/>
                      </a:lnTo>
                      <a:lnTo>
                        <a:pt x="2015" y="9"/>
                      </a:lnTo>
                      <a:lnTo>
                        <a:pt x="1979" y="7"/>
                      </a:lnTo>
                      <a:lnTo>
                        <a:pt x="1907" y="3"/>
                      </a:lnTo>
                      <a:lnTo>
                        <a:pt x="1867" y="1"/>
                      </a:lnTo>
                      <a:lnTo>
                        <a:pt x="1825" y="0"/>
                      </a:lnTo>
                      <a:lnTo>
                        <a:pt x="1780" y="0"/>
                      </a:lnTo>
                      <a:lnTo>
                        <a:pt x="1734" y="1"/>
                      </a:lnTo>
                      <a:lnTo>
                        <a:pt x="1684" y="2"/>
                      </a:lnTo>
                      <a:lnTo>
                        <a:pt x="1634" y="4"/>
                      </a:lnTo>
                      <a:lnTo>
                        <a:pt x="1531" y="11"/>
                      </a:lnTo>
                      <a:lnTo>
                        <a:pt x="1426" y="17"/>
                      </a:lnTo>
                      <a:lnTo>
                        <a:pt x="1374" y="21"/>
                      </a:lnTo>
                      <a:lnTo>
                        <a:pt x="1324" y="24"/>
                      </a:lnTo>
                      <a:lnTo>
                        <a:pt x="1275" y="28"/>
                      </a:lnTo>
                      <a:lnTo>
                        <a:pt x="1228" y="31"/>
                      </a:lnTo>
                      <a:lnTo>
                        <a:pt x="1183" y="34"/>
                      </a:lnTo>
                      <a:lnTo>
                        <a:pt x="1141" y="36"/>
                      </a:lnTo>
                      <a:lnTo>
                        <a:pt x="1101" y="38"/>
                      </a:lnTo>
                      <a:lnTo>
                        <a:pt x="1063" y="39"/>
                      </a:lnTo>
                      <a:lnTo>
                        <a:pt x="1027" y="41"/>
                      </a:lnTo>
                      <a:lnTo>
                        <a:pt x="993" y="43"/>
                      </a:lnTo>
                      <a:lnTo>
                        <a:pt x="959" y="44"/>
                      </a:lnTo>
                      <a:lnTo>
                        <a:pt x="927" y="45"/>
                      </a:lnTo>
                      <a:lnTo>
                        <a:pt x="864" y="47"/>
                      </a:lnTo>
                      <a:lnTo>
                        <a:pt x="803" y="50"/>
                      </a:lnTo>
                      <a:lnTo>
                        <a:pt x="741" y="54"/>
                      </a:lnTo>
                      <a:lnTo>
                        <a:pt x="709" y="58"/>
                      </a:lnTo>
                      <a:lnTo>
                        <a:pt x="676" y="61"/>
                      </a:lnTo>
                      <a:lnTo>
                        <a:pt x="642" y="65"/>
                      </a:lnTo>
                      <a:lnTo>
                        <a:pt x="607" y="69"/>
                      </a:lnTo>
                      <a:lnTo>
                        <a:pt x="570" y="75"/>
                      </a:lnTo>
                      <a:lnTo>
                        <a:pt x="531" y="82"/>
                      </a:lnTo>
                      <a:lnTo>
                        <a:pt x="491" y="90"/>
                      </a:lnTo>
                      <a:lnTo>
                        <a:pt x="449" y="97"/>
                      </a:lnTo>
                      <a:lnTo>
                        <a:pt x="364" y="117"/>
                      </a:lnTo>
                      <a:lnTo>
                        <a:pt x="279" y="136"/>
                      </a:lnTo>
                      <a:lnTo>
                        <a:pt x="238" y="145"/>
                      </a:lnTo>
                      <a:lnTo>
                        <a:pt x="198" y="156"/>
                      </a:lnTo>
                      <a:lnTo>
                        <a:pt x="158" y="166"/>
                      </a:lnTo>
                      <a:lnTo>
                        <a:pt x="121" y="174"/>
                      </a:lnTo>
                      <a:lnTo>
                        <a:pt x="87" y="183"/>
                      </a:lnTo>
                      <a:lnTo>
                        <a:pt x="55" y="190"/>
                      </a:lnTo>
                      <a:lnTo>
                        <a:pt x="26" y="198"/>
                      </a:lnTo>
                      <a:lnTo>
                        <a:pt x="0" y="203"/>
                      </a:lnTo>
                    </a:path>
                  </a:pathLst>
                </a:custGeom>
                <a:noFill/>
                <a:ln w="1588">
                  <a:solidFill>
                    <a:srgbClr val="000000"/>
                  </a:solidFill>
                  <a:round/>
                  <a:headEnd/>
                  <a:tailEnd/>
                </a:ln>
              </p:spPr>
              <p:txBody>
                <a:bodyPr/>
                <a:lstStyle/>
                <a:p>
                  <a:endParaRPr lang="cs-CZ"/>
                </a:p>
              </p:txBody>
            </p:sp>
          </p:grpSp>
        </p:grpSp>
      </p:grpSp>
      <p:sp>
        <p:nvSpPr>
          <p:cNvPr id="1034" name="Freeform 351"/>
          <p:cNvSpPr>
            <a:spLocks/>
          </p:cNvSpPr>
          <p:nvPr/>
        </p:nvSpPr>
        <p:spPr bwMode="auto">
          <a:xfrm>
            <a:off x="2247900" y="896763"/>
            <a:ext cx="3419475" cy="2667000"/>
          </a:xfrm>
          <a:custGeom>
            <a:avLst/>
            <a:gdLst>
              <a:gd name="T0" fmla="*/ 0 w 2154"/>
              <a:gd name="T1" fmla="*/ 0 h 1680"/>
              <a:gd name="T2" fmla="*/ 1580 w 2154"/>
              <a:gd name="T3" fmla="*/ 830 h 1680"/>
              <a:gd name="T4" fmla="*/ 2154 w 2154"/>
              <a:gd name="T5" fmla="*/ 1680 h 1680"/>
              <a:gd name="T6" fmla="*/ 0 60000 65536"/>
              <a:gd name="T7" fmla="*/ 0 60000 65536"/>
              <a:gd name="T8" fmla="*/ 0 60000 65536"/>
              <a:gd name="T9" fmla="*/ 0 w 2154"/>
              <a:gd name="T10" fmla="*/ 0 h 1680"/>
              <a:gd name="T11" fmla="*/ 2154 w 2154"/>
              <a:gd name="T12" fmla="*/ 1680 h 1680"/>
            </a:gdLst>
            <a:ahLst/>
            <a:cxnLst>
              <a:cxn ang="T6">
                <a:pos x="T0" y="T1"/>
              </a:cxn>
              <a:cxn ang="T7">
                <a:pos x="T2" y="T3"/>
              </a:cxn>
              <a:cxn ang="T8">
                <a:pos x="T4" y="T5"/>
              </a:cxn>
            </a:cxnLst>
            <a:rect l="T9" t="T10" r="T11" b="T12"/>
            <a:pathLst>
              <a:path w="2154" h="1680">
                <a:moveTo>
                  <a:pt x="0" y="0"/>
                </a:moveTo>
                <a:lnTo>
                  <a:pt x="1580" y="830"/>
                </a:lnTo>
                <a:lnTo>
                  <a:pt x="2154" y="1680"/>
                </a:lnTo>
              </a:path>
            </a:pathLst>
          </a:custGeom>
          <a:noFill/>
          <a:ln w="19050">
            <a:solidFill>
              <a:schemeClr val="tx1"/>
            </a:solidFill>
            <a:prstDash val="sysDot"/>
            <a:round/>
            <a:headEnd type="triangle" w="med" len="med"/>
            <a:tailEnd/>
          </a:ln>
        </p:spPr>
        <p:txBody>
          <a:bodyPr wrap="none" anchor="ctr"/>
          <a:lstStyle/>
          <a:p>
            <a:endParaRPr lang="cs-CZ"/>
          </a:p>
        </p:txBody>
      </p:sp>
      <p:sp>
        <p:nvSpPr>
          <p:cNvPr id="1035" name="Text Box 352"/>
          <p:cNvSpPr txBox="1">
            <a:spLocks noChangeArrowheads="1"/>
          </p:cNvSpPr>
          <p:nvPr/>
        </p:nvSpPr>
        <p:spPr bwMode="auto">
          <a:xfrm rot="1668246">
            <a:off x="2424019" y="1291843"/>
            <a:ext cx="2284600" cy="338554"/>
          </a:xfrm>
          <a:prstGeom prst="rect">
            <a:avLst/>
          </a:prstGeom>
          <a:noFill/>
          <a:ln w="9525">
            <a:noFill/>
            <a:miter lim="800000"/>
            <a:headEnd/>
            <a:tailEnd/>
          </a:ln>
        </p:spPr>
        <p:txBody>
          <a:bodyPr wrap="none">
            <a:spAutoFit/>
          </a:bodyPr>
          <a:lstStyle/>
          <a:p>
            <a:pPr algn="r"/>
            <a:r>
              <a:rPr lang="cs-CZ" sz="1600" dirty="0"/>
              <a:t>jaterní osmoreceptory?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052"/>
                                        </p:tgtEl>
                                        <p:attrNameLst>
                                          <p:attrName>style.visibility</p:attrName>
                                        </p:attrNameLst>
                                      </p:cBhvr>
                                      <p:to>
                                        <p:strVal val="visible"/>
                                      </p:to>
                                    </p:set>
                                    <p:animEffect transition="in" filter="checkerboard(across)">
                                      <p:cBhvr>
                                        <p:cTn id="7" dur="500"/>
                                        <p:tgtEl>
                                          <p:spTgt spid="1052"/>
                                        </p:tgtEl>
                                      </p:cBhvr>
                                    </p:animEffect>
                                  </p:childTnLst>
                                </p:cTn>
                              </p:par>
                              <p:par>
                                <p:cTn id="8" presetID="5" presetClass="entr" presetSubtype="10" fill="hold" nodeType="withEffect">
                                  <p:stCondLst>
                                    <p:cond delay="0"/>
                                  </p:stCondLst>
                                  <p:childTnLst>
                                    <p:set>
                                      <p:cBhvr>
                                        <p:cTn id="9" dur="1" fill="hold">
                                          <p:stCondLst>
                                            <p:cond delay="0"/>
                                          </p:stCondLst>
                                        </p:cTn>
                                        <p:tgtEl>
                                          <p:spTgt spid="1213"/>
                                        </p:tgtEl>
                                        <p:attrNameLst>
                                          <p:attrName>style.visibility</p:attrName>
                                        </p:attrNameLst>
                                      </p:cBhvr>
                                      <p:to>
                                        <p:strVal val="visible"/>
                                      </p:to>
                                    </p:set>
                                    <p:animEffect transition="in" filter="checkerboard(across)">
                                      <p:cBhvr>
                                        <p:cTn id="10" dur="500"/>
                                        <p:tgtEl>
                                          <p:spTgt spid="1213"/>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1053"/>
                                        </p:tgtEl>
                                        <p:attrNameLst>
                                          <p:attrName>style.visibility</p:attrName>
                                        </p:attrNameLst>
                                      </p:cBhvr>
                                      <p:to>
                                        <p:strVal val="visible"/>
                                      </p:to>
                                    </p:set>
                                    <p:animEffect transition="in" filter="checkerboard(across)">
                                      <p:cBhvr>
                                        <p:cTn id="13" dur="500"/>
                                        <p:tgtEl>
                                          <p:spTgt spid="1053"/>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051"/>
                                        </p:tgtEl>
                                        <p:attrNameLst>
                                          <p:attrName>style.visibility</p:attrName>
                                        </p:attrNameLst>
                                      </p:cBhvr>
                                      <p:to>
                                        <p:strVal val="visible"/>
                                      </p:to>
                                    </p:set>
                                    <p:animEffect transition="in" filter="checkerboard(across)">
                                      <p:cBhvr>
                                        <p:cTn id="16" dur="500"/>
                                        <p:tgtEl>
                                          <p:spTgt spid="1051"/>
                                        </p:tgtEl>
                                      </p:cBhvr>
                                    </p:animEffec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grpId="0" nodeType="clickEffect">
                                  <p:stCondLst>
                                    <p:cond delay="0"/>
                                  </p:stCondLst>
                                  <p:childTnLst>
                                    <p:set>
                                      <p:cBhvr>
                                        <p:cTn id="20" dur="1" fill="hold">
                                          <p:stCondLst>
                                            <p:cond delay="0"/>
                                          </p:stCondLst>
                                        </p:cTn>
                                        <p:tgtEl>
                                          <p:spTgt spid="1054"/>
                                        </p:tgtEl>
                                        <p:attrNameLst>
                                          <p:attrName>style.visibility</p:attrName>
                                        </p:attrNameLst>
                                      </p:cBhvr>
                                      <p:to>
                                        <p:strVal val="visible"/>
                                      </p:to>
                                    </p:set>
                                    <p:animEffect transition="in" filter="checkerboard(across)">
                                      <p:cBhvr>
                                        <p:cTn id="21" dur="500"/>
                                        <p:tgtEl>
                                          <p:spTgt spid="1054"/>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1057"/>
                                        </p:tgtEl>
                                        <p:attrNameLst>
                                          <p:attrName>style.visibility</p:attrName>
                                        </p:attrNameLst>
                                      </p:cBhvr>
                                      <p:to>
                                        <p:strVal val="visible"/>
                                      </p:to>
                                    </p:set>
                                    <p:animEffect transition="in" filter="checkerboard(across)">
                                      <p:cBhvr>
                                        <p:cTn id="24" dur="500"/>
                                        <p:tgtEl>
                                          <p:spTgt spid="1057"/>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1056"/>
                                        </p:tgtEl>
                                        <p:attrNameLst>
                                          <p:attrName>style.visibility</p:attrName>
                                        </p:attrNameLst>
                                      </p:cBhvr>
                                      <p:to>
                                        <p:strVal val="visible"/>
                                      </p:to>
                                    </p:set>
                                    <p:animEffect transition="in" filter="checkerboard(across)">
                                      <p:cBhvr>
                                        <p:cTn id="27" dur="500"/>
                                        <p:tgtEl>
                                          <p:spTgt spid="1056"/>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1059"/>
                                        </p:tgtEl>
                                        <p:attrNameLst>
                                          <p:attrName>style.visibility</p:attrName>
                                        </p:attrNameLst>
                                      </p:cBhvr>
                                      <p:to>
                                        <p:strVal val="visible"/>
                                      </p:to>
                                    </p:set>
                                    <p:animEffect transition="in" filter="checkerboard(across)">
                                      <p:cBhvr>
                                        <p:cTn id="30" dur="500"/>
                                        <p:tgtEl>
                                          <p:spTgt spid="1059"/>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1058"/>
                                        </p:tgtEl>
                                        <p:attrNameLst>
                                          <p:attrName>style.visibility</p:attrName>
                                        </p:attrNameLst>
                                      </p:cBhvr>
                                      <p:to>
                                        <p:strVal val="visible"/>
                                      </p:to>
                                    </p:set>
                                    <p:animEffect transition="in" filter="checkerboard(across)">
                                      <p:cBhvr>
                                        <p:cTn id="33" dur="500"/>
                                        <p:tgtEl>
                                          <p:spTgt spid="1058"/>
                                        </p:tgtEl>
                                      </p:cBhvr>
                                    </p:animEffect>
                                  </p:childTnLst>
                                </p:cTn>
                              </p:par>
                              <p:par>
                                <p:cTn id="34" presetID="5" presetClass="entr" presetSubtype="10" fill="hold" nodeType="withEffect">
                                  <p:stCondLst>
                                    <p:cond delay="0"/>
                                  </p:stCondLst>
                                  <p:childTnLst>
                                    <p:set>
                                      <p:cBhvr>
                                        <p:cTn id="35" dur="1" fill="hold">
                                          <p:stCondLst>
                                            <p:cond delay="0"/>
                                          </p:stCondLst>
                                        </p:cTn>
                                        <p:tgtEl>
                                          <p:spTgt spid="1225"/>
                                        </p:tgtEl>
                                        <p:attrNameLst>
                                          <p:attrName>style.visibility</p:attrName>
                                        </p:attrNameLst>
                                      </p:cBhvr>
                                      <p:to>
                                        <p:strVal val="visible"/>
                                      </p:to>
                                    </p:set>
                                    <p:animEffect transition="in" filter="checkerboard(across)">
                                      <p:cBhvr>
                                        <p:cTn id="36" dur="500"/>
                                        <p:tgtEl>
                                          <p:spTgt spid="1225"/>
                                        </p:tgtEl>
                                      </p:cBhvr>
                                    </p:animEffect>
                                  </p:childTnLst>
                                </p:cTn>
                              </p:par>
                            </p:childTnLst>
                          </p:cTn>
                        </p:par>
                      </p:childTnLst>
                    </p:cTn>
                  </p:par>
                  <p:par>
                    <p:cTn id="37" fill="hold">
                      <p:stCondLst>
                        <p:cond delay="indefinite"/>
                      </p:stCondLst>
                      <p:childTnLst>
                        <p:par>
                          <p:cTn id="38" fill="hold">
                            <p:stCondLst>
                              <p:cond delay="0"/>
                            </p:stCondLst>
                            <p:childTnLst>
                              <p:par>
                                <p:cTn id="39" presetID="5" presetClass="entr" presetSubtype="10" fill="hold" grpId="0" nodeType="clickEffect">
                                  <p:stCondLst>
                                    <p:cond delay="0"/>
                                  </p:stCondLst>
                                  <p:childTnLst>
                                    <p:set>
                                      <p:cBhvr>
                                        <p:cTn id="40" dur="1" fill="hold">
                                          <p:stCondLst>
                                            <p:cond delay="0"/>
                                          </p:stCondLst>
                                        </p:cTn>
                                        <p:tgtEl>
                                          <p:spTgt spid="1060"/>
                                        </p:tgtEl>
                                        <p:attrNameLst>
                                          <p:attrName>style.visibility</p:attrName>
                                        </p:attrNameLst>
                                      </p:cBhvr>
                                      <p:to>
                                        <p:strVal val="visible"/>
                                      </p:to>
                                    </p:set>
                                    <p:animEffect transition="in" filter="checkerboard(across)">
                                      <p:cBhvr>
                                        <p:cTn id="41" dur="500"/>
                                        <p:tgtEl>
                                          <p:spTgt spid="1060"/>
                                        </p:tgtEl>
                                      </p:cBhvr>
                                    </p:animEffect>
                                  </p:childTnLst>
                                </p:cTn>
                              </p:par>
                              <p:par>
                                <p:cTn id="42" presetID="5" presetClass="entr" presetSubtype="10" fill="hold" grpId="0" nodeType="withEffect">
                                  <p:stCondLst>
                                    <p:cond delay="0"/>
                                  </p:stCondLst>
                                  <p:childTnLst>
                                    <p:set>
                                      <p:cBhvr>
                                        <p:cTn id="43" dur="1" fill="hold">
                                          <p:stCondLst>
                                            <p:cond delay="0"/>
                                          </p:stCondLst>
                                        </p:cTn>
                                        <p:tgtEl>
                                          <p:spTgt spid="1061"/>
                                        </p:tgtEl>
                                        <p:attrNameLst>
                                          <p:attrName>style.visibility</p:attrName>
                                        </p:attrNameLst>
                                      </p:cBhvr>
                                      <p:to>
                                        <p:strVal val="visible"/>
                                      </p:to>
                                    </p:set>
                                    <p:animEffect transition="in" filter="checkerboard(across)">
                                      <p:cBhvr>
                                        <p:cTn id="44" dur="500"/>
                                        <p:tgtEl>
                                          <p:spTgt spid="1061"/>
                                        </p:tgtEl>
                                      </p:cBhvr>
                                    </p:animEffect>
                                  </p:childTnLst>
                                </p:cTn>
                              </p:par>
                              <p:par>
                                <p:cTn id="45" presetID="5" presetClass="entr" presetSubtype="10" fill="hold" grpId="0" nodeType="withEffect">
                                  <p:stCondLst>
                                    <p:cond delay="0"/>
                                  </p:stCondLst>
                                  <p:childTnLst>
                                    <p:set>
                                      <p:cBhvr>
                                        <p:cTn id="46" dur="1" fill="hold">
                                          <p:stCondLst>
                                            <p:cond delay="0"/>
                                          </p:stCondLst>
                                        </p:cTn>
                                        <p:tgtEl>
                                          <p:spTgt spid="12333"/>
                                        </p:tgtEl>
                                        <p:attrNameLst>
                                          <p:attrName>style.visibility</p:attrName>
                                        </p:attrNameLst>
                                      </p:cBhvr>
                                      <p:to>
                                        <p:strVal val="visible"/>
                                      </p:to>
                                    </p:set>
                                    <p:animEffect transition="in" filter="checkerboard(across)">
                                      <p:cBhvr>
                                        <p:cTn id="47" dur="500"/>
                                        <p:tgtEl>
                                          <p:spTgt spid="12333"/>
                                        </p:tgtEl>
                                      </p:cBhvr>
                                    </p:animEffect>
                                  </p:childTnLst>
                                </p:cTn>
                              </p:par>
                              <p:par>
                                <p:cTn id="48" presetID="5" presetClass="entr" presetSubtype="10" fill="hold" nodeType="withEffect">
                                  <p:stCondLst>
                                    <p:cond delay="0"/>
                                  </p:stCondLst>
                                  <p:childTnLst>
                                    <p:set>
                                      <p:cBhvr>
                                        <p:cTn id="49" dur="1" fill="hold">
                                          <p:stCondLst>
                                            <p:cond delay="0"/>
                                          </p:stCondLst>
                                        </p:cTn>
                                        <p:tgtEl>
                                          <p:spTgt spid="1028"/>
                                        </p:tgtEl>
                                        <p:attrNameLst>
                                          <p:attrName>style.visibility</p:attrName>
                                        </p:attrNameLst>
                                      </p:cBhvr>
                                      <p:to>
                                        <p:strVal val="visible"/>
                                      </p:to>
                                    </p:set>
                                    <p:animEffect transition="in" filter="checkerboard(across)">
                                      <p:cBhvr>
                                        <p:cTn id="50" dur="500"/>
                                        <p:tgtEl>
                                          <p:spTgt spid="1028"/>
                                        </p:tgtEl>
                                      </p:cBhvr>
                                    </p:animEffect>
                                  </p:childTnLst>
                                </p:cTn>
                              </p:par>
                            </p:childTnLst>
                          </p:cTn>
                        </p:par>
                      </p:childTnLst>
                    </p:cTn>
                  </p:par>
                  <p:par>
                    <p:cTn id="51" fill="hold">
                      <p:stCondLst>
                        <p:cond delay="indefinite"/>
                      </p:stCondLst>
                      <p:childTnLst>
                        <p:par>
                          <p:cTn id="52" fill="hold">
                            <p:stCondLst>
                              <p:cond delay="0"/>
                            </p:stCondLst>
                            <p:childTnLst>
                              <p:par>
                                <p:cTn id="53" presetID="5" presetClass="entr" presetSubtype="10" fill="hold" grpId="0" nodeType="clickEffect">
                                  <p:stCondLst>
                                    <p:cond delay="0"/>
                                  </p:stCondLst>
                                  <p:childTnLst>
                                    <p:set>
                                      <p:cBhvr>
                                        <p:cTn id="54" dur="1" fill="hold">
                                          <p:stCondLst>
                                            <p:cond delay="0"/>
                                          </p:stCondLst>
                                        </p:cTn>
                                        <p:tgtEl>
                                          <p:spTgt spid="1035"/>
                                        </p:tgtEl>
                                        <p:attrNameLst>
                                          <p:attrName>style.visibility</p:attrName>
                                        </p:attrNameLst>
                                      </p:cBhvr>
                                      <p:to>
                                        <p:strVal val="visible"/>
                                      </p:to>
                                    </p:set>
                                    <p:animEffect transition="in" filter="checkerboard(across)">
                                      <p:cBhvr>
                                        <p:cTn id="55" dur="500"/>
                                        <p:tgtEl>
                                          <p:spTgt spid="1035"/>
                                        </p:tgtEl>
                                      </p:cBhvr>
                                    </p:animEffect>
                                  </p:childTnLst>
                                </p:cTn>
                              </p:par>
                              <p:par>
                                <p:cTn id="56" presetID="5" presetClass="entr" presetSubtype="10" fill="hold" grpId="0" nodeType="withEffect">
                                  <p:stCondLst>
                                    <p:cond delay="0"/>
                                  </p:stCondLst>
                                  <p:childTnLst>
                                    <p:set>
                                      <p:cBhvr>
                                        <p:cTn id="57" dur="1" fill="hold">
                                          <p:stCondLst>
                                            <p:cond delay="0"/>
                                          </p:stCondLst>
                                        </p:cTn>
                                        <p:tgtEl>
                                          <p:spTgt spid="1034"/>
                                        </p:tgtEl>
                                        <p:attrNameLst>
                                          <p:attrName>style.visibility</p:attrName>
                                        </p:attrNameLst>
                                      </p:cBhvr>
                                      <p:to>
                                        <p:strVal val="visible"/>
                                      </p:to>
                                    </p:set>
                                    <p:animEffect transition="in" filter="checkerboard(across)">
                                      <p:cBhvr>
                                        <p:cTn id="58" dur="500"/>
                                        <p:tgtEl>
                                          <p:spTgt spid="1034"/>
                                        </p:tgtEl>
                                      </p:cBhvr>
                                    </p:animEffect>
                                  </p:childTnLst>
                                </p:cTn>
                              </p:par>
                              <p:par>
                                <p:cTn id="59" presetID="5" presetClass="entr" presetSubtype="10" fill="hold" grpId="0" nodeType="withEffect">
                                  <p:stCondLst>
                                    <p:cond delay="0"/>
                                  </p:stCondLst>
                                  <p:childTnLst>
                                    <p:set>
                                      <p:cBhvr>
                                        <p:cTn id="60" dur="1" fill="hold">
                                          <p:stCondLst>
                                            <p:cond delay="0"/>
                                          </p:stCondLst>
                                        </p:cTn>
                                        <p:tgtEl>
                                          <p:spTgt spid="1066"/>
                                        </p:tgtEl>
                                        <p:attrNameLst>
                                          <p:attrName>style.visibility</p:attrName>
                                        </p:attrNameLst>
                                      </p:cBhvr>
                                      <p:to>
                                        <p:strVal val="visible"/>
                                      </p:to>
                                    </p:set>
                                    <p:animEffect transition="in" filter="checkerboard(across)">
                                      <p:cBhvr>
                                        <p:cTn id="61" dur="500"/>
                                        <p:tgtEl>
                                          <p:spTgt spid="1066"/>
                                        </p:tgtEl>
                                      </p:cBhvr>
                                    </p:animEffect>
                                  </p:childTnLst>
                                </p:cTn>
                              </p:par>
                              <p:par>
                                <p:cTn id="62" presetID="5" presetClass="entr" presetSubtype="10" fill="hold" grpId="0" nodeType="withEffect">
                                  <p:stCondLst>
                                    <p:cond delay="0"/>
                                  </p:stCondLst>
                                  <p:childTnLst>
                                    <p:set>
                                      <p:cBhvr>
                                        <p:cTn id="63" dur="1" fill="hold">
                                          <p:stCondLst>
                                            <p:cond delay="0"/>
                                          </p:stCondLst>
                                        </p:cTn>
                                        <p:tgtEl>
                                          <p:spTgt spid="1067"/>
                                        </p:tgtEl>
                                        <p:attrNameLst>
                                          <p:attrName>style.visibility</p:attrName>
                                        </p:attrNameLst>
                                      </p:cBhvr>
                                      <p:to>
                                        <p:strVal val="visible"/>
                                      </p:to>
                                    </p:set>
                                    <p:animEffect transition="in" filter="checkerboard(across)">
                                      <p:cBhvr>
                                        <p:cTn id="64" dur="500"/>
                                        <p:tgtEl>
                                          <p:spTgt spid="1067"/>
                                        </p:tgtEl>
                                      </p:cBhvr>
                                    </p:animEffect>
                                  </p:childTnLst>
                                </p:cTn>
                              </p:par>
                              <p:par>
                                <p:cTn id="65" presetID="5" presetClass="entr" presetSubtype="10" fill="hold" grpId="0" nodeType="withEffect">
                                  <p:stCondLst>
                                    <p:cond delay="0"/>
                                  </p:stCondLst>
                                  <p:childTnLst>
                                    <p:set>
                                      <p:cBhvr>
                                        <p:cTn id="66" dur="1" fill="hold">
                                          <p:stCondLst>
                                            <p:cond delay="0"/>
                                          </p:stCondLst>
                                        </p:cTn>
                                        <p:tgtEl>
                                          <p:spTgt spid="1062"/>
                                        </p:tgtEl>
                                        <p:attrNameLst>
                                          <p:attrName>style.visibility</p:attrName>
                                        </p:attrNameLst>
                                      </p:cBhvr>
                                      <p:to>
                                        <p:strVal val="visible"/>
                                      </p:to>
                                    </p:set>
                                    <p:animEffect transition="in" filter="checkerboard(across)">
                                      <p:cBhvr>
                                        <p:cTn id="67" dur="500"/>
                                        <p:tgtEl>
                                          <p:spTgt spid="1062"/>
                                        </p:tgtEl>
                                      </p:cBhvr>
                                    </p:animEffect>
                                  </p:childTnLst>
                                </p:cTn>
                              </p:par>
                              <p:par>
                                <p:cTn id="68" presetID="5" presetClass="entr" presetSubtype="10" fill="hold" nodeType="withEffect">
                                  <p:stCondLst>
                                    <p:cond delay="0"/>
                                  </p:stCondLst>
                                  <p:childTnLst>
                                    <p:set>
                                      <p:cBhvr>
                                        <p:cTn id="69" dur="1" fill="hold">
                                          <p:stCondLst>
                                            <p:cond delay="0"/>
                                          </p:stCondLst>
                                        </p:cTn>
                                        <p:tgtEl>
                                          <p:spTgt spid="1228"/>
                                        </p:tgtEl>
                                        <p:attrNameLst>
                                          <p:attrName>style.visibility</p:attrName>
                                        </p:attrNameLst>
                                      </p:cBhvr>
                                      <p:to>
                                        <p:strVal val="visible"/>
                                      </p:to>
                                    </p:set>
                                    <p:animEffect transition="in" filter="checkerboard(across)">
                                      <p:cBhvr>
                                        <p:cTn id="70" dur="500"/>
                                        <p:tgtEl>
                                          <p:spTgt spid="1228"/>
                                        </p:tgtEl>
                                      </p:cBhvr>
                                    </p:animEffect>
                                  </p:childTnLst>
                                </p:cTn>
                              </p:par>
                            </p:childTnLst>
                          </p:cTn>
                        </p:par>
                      </p:childTnLst>
                    </p:cTn>
                  </p:par>
                  <p:par>
                    <p:cTn id="71" fill="hold">
                      <p:stCondLst>
                        <p:cond delay="indefinite"/>
                      </p:stCondLst>
                      <p:childTnLst>
                        <p:par>
                          <p:cTn id="72" fill="hold">
                            <p:stCondLst>
                              <p:cond delay="0"/>
                            </p:stCondLst>
                            <p:childTnLst>
                              <p:par>
                                <p:cTn id="73" presetID="5" presetClass="entr" presetSubtype="10" fill="hold" grpId="0" nodeType="clickEffect">
                                  <p:stCondLst>
                                    <p:cond delay="0"/>
                                  </p:stCondLst>
                                  <p:childTnLst>
                                    <p:set>
                                      <p:cBhvr>
                                        <p:cTn id="74" dur="1" fill="hold">
                                          <p:stCondLst>
                                            <p:cond delay="0"/>
                                          </p:stCondLst>
                                        </p:cTn>
                                        <p:tgtEl>
                                          <p:spTgt spid="1072"/>
                                        </p:tgtEl>
                                        <p:attrNameLst>
                                          <p:attrName>style.visibility</p:attrName>
                                        </p:attrNameLst>
                                      </p:cBhvr>
                                      <p:to>
                                        <p:strVal val="visible"/>
                                      </p:to>
                                    </p:set>
                                    <p:animEffect transition="in" filter="checkerboard(across)">
                                      <p:cBhvr>
                                        <p:cTn id="75" dur="500"/>
                                        <p:tgtEl>
                                          <p:spTgt spid="1072"/>
                                        </p:tgtEl>
                                      </p:cBhvr>
                                    </p:animEffect>
                                  </p:childTnLst>
                                </p:cTn>
                              </p:par>
                              <p:par>
                                <p:cTn id="76" presetID="5" presetClass="entr" presetSubtype="10" fill="hold" grpId="0" nodeType="withEffect">
                                  <p:stCondLst>
                                    <p:cond delay="0"/>
                                  </p:stCondLst>
                                  <p:childTnLst>
                                    <p:set>
                                      <p:cBhvr>
                                        <p:cTn id="77" dur="1" fill="hold">
                                          <p:stCondLst>
                                            <p:cond delay="0"/>
                                          </p:stCondLst>
                                        </p:cTn>
                                        <p:tgtEl>
                                          <p:spTgt spid="1071"/>
                                        </p:tgtEl>
                                        <p:attrNameLst>
                                          <p:attrName>style.visibility</p:attrName>
                                        </p:attrNameLst>
                                      </p:cBhvr>
                                      <p:to>
                                        <p:strVal val="visible"/>
                                      </p:to>
                                    </p:set>
                                    <p:animEffect transition="in" filter="checkerboard(across)">
                                      <p:cBhvr>
                                        <p:cTn id="78" dur="500"/>
                                        <p:tgtEl>
                                          <p:spTgt spid="1071"/>
                                        </p:tgtEl>
                                      </p:cBhvr>
                                    </p:animEffect>
                                  </p:childTnLst>
                                </p:cTn>
                              </p:par>
                            </p:childTnLst>
                          </p:cTn>
                        </p:par>
                      </p:childTnLst>
                    </p:cTn>
                  </p:par>
                  <p:par>
                    <p:cTn id="79" fill="hold">
                      <p:stCondLst>
                        <p:cond delay="indefinite"/>
                      </p:stCondLst>
                      <p:childTnLst>
                        <p:par>
                          <p:cTn id="80" fill="hold">
                            <p:stCondLst>
                              <p:cond delay="0"/>
                            </p:stCondLst>
                            <p:childTnLst>
                              <p:par>
                                <p:cTn id="81" presetID="5" presetClass="entr" presetSubtype="10" fill="hold" grpId="0" nodeType="clickEffect">
                                  <p:stCondLst>
                                    <p:cond delay="0"/>
                                  </p:stCondLst>
                                  <p:childTnLst>
                                    <p:set>
                                      <p:cBhvr>
                                        <p:cTn id="82" dur="1" fill="hold">
                                          <p:stCondLst>
                                            <p:cond delay="0"/>
                                          </p:stCondLst>
                                        </p:cTn>
                                        <p:tgtEl>
                                          <p:spTgt spid="1105"/>
                                        </p:tgtEl>
                                        <p:attrNameLst>
                                          <p:attrName>style.visibility</p:attrName>
                                        </p:attrNameLst>
                                      </p:cBhvr>
                                      <p:to>
                                        <p:strVal val="visible"/>
                                      </p:to>
                                    </p:set>
                                    <p:animEffect transition="in" filter="checkerboard(across)">
                                      <p:cBhvr>
                                        <p:cTn id="83" dur="500"/>
                                        <p:tgtEl>
                                          <p:spTgt spid="1105"/>
                                        </p:tgtEl>
                                      </p:cBhvr>
                                    </p:animEffect>
                                  </p:childTnLst>
                                </p:cTn>
                              </p:par>
                              <p:par>
                                <p:cTn id="84" presetID="5" presetClass="entr" presetSubtype="10" fill="hold" grpId="0" nodeType="withEffect">
                                  <p:stCondLst>
                                    <p:cond delay="0"/>
                                  </p:stCondLst>
                                  <p:childTnLst>
                                    <p:set>
                                      <p:cBhvr>
                                        <p:cTn id="85" dur="1" fill="hold">
                                          <p:stCondLst>
                                            <p:cond delay="0"/>
                                          </p:stCondLst>
                                        </p:cTn>
                                        <p:tgtEl>
                                          <p:spTgt spid="1104"/>
                                        </p:tgtEl>
                                        <p:attrNameLst>
                                          <p:attrName>style.visibility</p:attrName>
                                        </p:attrNameLst>
                                      </p:cBhvr>
                                      <p:to>
                                        <p:strVal val="visible"/>
                                      </p:to>
                                    </p:set>
                                    <p:animEffect transition="in" filter="checkerboard(across)">
                                      <p:cBhvr>
                                        <p:cTn id="86" dur="500"/>
                                        <p:tgtEl>
                                          <p:spTgt spid="1104"/>
                                        </p:tgtEl>
                                      </p:cBhvr>
                                    </p:animEffect>
                                  </p:childTnLst>
                                </p:cTn>
                              </p:par>
                            </p:childTnLst>
                          </p:cTn>
                        </p:par>
                      </p:childTnLst>
                    </p:cTn>
                  </p:par>
                  <p:par>
                    <p:cTn id="87" fill="hold">
                      <p:stCondLst>
                        <p:cond delay="indefinite"/>
                      </p:stCondLst>
                      <p:childTnLst>
                        <p:par>
                          <p:cTn id="88" fill="hold">
                            <p:stCondLst>
                              <p:cond delay="0"/>
                            </p:stCondLst>
                            <p:childTnLst>
                              <p:par>
                                <p:cTn id="89" presetID="5" presetClass="entr" presetSubtype="10" fill="hold" grpId="0" nodeType="clickEffect">
                                  <p:stCondLst>
                                    <p:cond delay="0"/>
                                  </p:stCondLst>
                                  <p:childTnLst>
                                    <p:set>
                                      <p:cBhvr>
                                        <p:cTn id="90" dur="1" fill="hold">
                                          <p:stCondLst>
                                            <p:cond delay="0"/>
                                          </p:stCondLst>
                                        </p:cTn>
                                        <p:tgtEl>
                                          <p:spTgt spid="1106"/>
                                        </p:tgtEl>
                                        <p:attrNameLst>
                                          <p:attrName>style.visibility</p:attrName>
                                        </p:attrNameLst>
                                      </p:cBhvr>
                                      <p:to>
                                        <p:strVal val="visible"/>
                                      </p:to>
                                    </p:set>
                                    <p:animEffect transition="in" filter="checkerboard(across)">
                                      <p:cBhvr>
                                        <p:cTn id="91" dur="500"/>
                                        <p:tgtEl>
                                          <p:spTgt spid="1106"/>
                                        </p:tgtEl>
                                      </p:cBhvr>
                                    </p:animEffect>
                                  </p:childTnLst>
                                </p:cTn>
                              </p:par>
                            </p:childTnLst>
                          </p:cTn>
                        </p:par>
                      </p:childTnLst>
                    </p:cTn>
                  </p:par>
                  <p:par>
                    <p:cTn id="92" fill="hold">
                      <p:stCondLst>
                        <p:cond delay="indefinite"/>
                      </p:stCondLst>
                      <p:childTnLst>
                        <p:par>
                          <p:cTn id="93" fill="hold">
                            <p:stCondLst>
                              <p:cond delay="0"/>
                            </p:stCondLst>
                            <p:childTnLst>
                              <p:par>
                                <p:cTn id="94" presetID="5" presetClass="entr" presetSubtype="10" fill="hold" grpId="0" nodeType="clickEffect">
                                  <p:stCondLst>
                                    <p:cond delay="0"/>
                                  </p:stCondLst>
                                  <p:childTnLst>
                                    <p:set>
                                      <p:cBhvr>
                                        <p:cTn id="95" dur="1" fill="hold">
                                          <p:stCondLst>
                                            <p:cond delay="0"/>
                                          </p:stCondLst>
                                        </p:cTn>
                                        <p:tgtEl>
                                          <p:spTgt spid="1064"/>
                                        </p:tgtEl>
                                        <p:attrNameLst>
                                          <p:attrName>style.visibility</p:attrName>
                                        </p:attrNameLst>
                                      </p:cBhvr>
                                      <p:to>
                                        <p:strVal val="visible"/>
                                      </p:to>
                                    </p:set>
                                    <p:animEffect transition="in" filter="checkerboard(across)">
                                      <p:cBhvr>
                                        <p:cTn id="96" dur="500"/>
                                        <p:tgtEl>
                                          <p:spTgt spid="1064"/>
                                        </p:tgtEl>
                                      </p:cBhvr>
                                    </p:animEffect>
                                  </p:childTnLst>
                                </p:cTn>
                              </p:par>
                              <p:par>
                                <p:cTn id="97" presetID="5" presetClass="entr" presetSubtype="10" fill="hold" grpId="0" nodeType="withEffect">
                                  <p:stCondLst>
                                    <p:cond delay="0"/>
                                  </p:stCondLst>
                                  <p:childTnLst>
                                    <p:set>
                                      <p:cBhvr>
                                        <p:cTn id="98" dur="1" fill="hold">
                                          <p:stCondLst>
                                            <p:cond delay="0"/>
                                          </p:stCondLst>
                                        </p:cTn>
                                        <p:tgtEl>
                                          <p:spTgt spid="1068"/>
                                        </p:tgtEl>
                                        <p:attrNameLst>
                                          <p:attrName>style.visibility</p:attrName>
                                        </p:attrNameLst>
                                      </p:cBhvr>
                                      <p:to>
                                        <p:strVal val="visible"/>
                                      </p:to>
                                    </p:set>
                                    <p:animEffect transition="in" filter="checkerboard(across)">
                                      <p:cBhvr>
                                        <p:cTn id="99" dur="500"/>
                                        <p:tgtEl>
                                          <p:spTgt spid="1068"/>
                                        </p:tgtEl>
                                      </p:cBhvr>
                                    </p:animEffect>
                                  </p:childTnLst>
                                </p:cTn>
                              </p:par>
                            </p:childTnLst>
                          </p:cTn>
                        </p:par>
                      </p:childTnLst>
                    </p:cTn>
                  </p:par>
                  <p:par>
                    <p:cTn id="100" fill="hold">
                      <p:stCondLst>
                        <p:cond delay="indefinite"/>
                      </p:stCondLst>
                      <p:childTnLst>
                        <p:par>
                          <p:cTn id="101" fill="hold">
                            <p:stCondLst>
                              <p:cond delay="0"/>
                            </p:stCondLst>
                            <p:childTnLst>
                              <p:par>
                                <p:cTn id="102" presetID="5" presetClass="entr" presetSubtype="10" fill="hold" grpId="0" nodeType="clickEffect">
                                  <p:stCondLst>
                                    <p:cond delay="0"/>
                                  </p:stCondLst>
                                  <p:childTnLst>
                                    <p:set>
                                      <p:cBhvr>
                                        <p:cTn id="103" dur="1" fill="hold">
                                          <p:stCondLst>
                                            <p:cond delay="0"/>
                                          </p:stCondLst>
                                        </p:cTn>
                                        <p:tgtEl>
                                          <p:spTgt spid="1070"/>
                                        </p:tgtEl>
                                        <p:attrNameLst>
                                          <p:attrName>style.visibility</p:attrName>
                                        </p:attrNameLst>
                                      </p:cBhvr>
                                      <p:to>
                                        <p:strVal val="visible"/>
                                      </p:to>
                                    </p:set>
                                    <p:animEffect transition="in" filter="checkerboard(across)">
                                      <p:cBhvr>
                                        <p:cTn id="104" dur="500"/>
                                        <p:tgtEl>
                                          <p:spTgt spid="1070"/>
                                        </p:tgtEl>
                                      </p:cBhvr>
                                    </p:animEffect>
                                  </p:childTnLst>
                                </p:cTn>
                              </p:par>
                            </p:childTnLst>
                          </p:cTn>
                        </p:par>
                      </p:childTnLst>
                    </p:cTn>
                  </p:par>
                  <p:par>
                    <p:cTn id="105" fill="hold">
                      <p:stCondLst>
                        <p:cond delay="indefinite"/>
                      </p:stCondLst>
                      <p:childTnLst>
                        <p:par>
                          <p:cTn id="106" fill="hold">
                            <p:stCondLst>
                              <p:cond delay="0"/>
                            </p:stCondLst>
                            <p:childTnLst>
                              <p:par>
                                <p:cTn id="107" presetID="5" presetClass="entr" presetSubtype="10" fill="hold" grpId="0" nodeType="clickEffect">
                                  <p:stCondLst>
                                    <p:cond delay="0"/>
                                  </p:stCondLst>
                                  <p:childTnLst>
                                    <p:set>
                                      <p:cBhvr>
                                        <p:cTn id="108" dur="1" fill="hold">
                                          <p:stCondLst>
                                            <p:cond delay="0"/>
                                          </p:stCondLst>
                                        </p:cTn>
                                        <p:tgtEl>
                                          <p:spTgt spid="1077"/>
                                        </p:tgtEl>
                                        <p:attrNameLst>
                                          <p:attrName>style.visibility</p:attrName>
                                        </p:attrNameLst>
                                      </p:cBhvr>
                                      <p:to>
                                        <p:strVal val="visible"/>
                                      </p:to>
                                    </p:set>
                                    <p:animEffect transition="in" filter="checkerboard(across)">
                                      <p:cBhvr>
                                        <p:cTn id="109" dur="500"/>
                                        <p:tgtEl>
                                          <p:spTgt spid="1077"/>
                                        </p:tgtEl>
                                      </p:cBhvr>
                                    </p:animEffect>
                                  </p:childTnLst>
                                </p:cTn>
                              </p:par>
                              <p:par>
                                <p:cTn id="110" presetID="5" presetClass="entr" presetSubtype="10" fill="hold" grpId="0" nodeType="withEffect">
                                  <p:stCondLst>
                                    <p:cond delay="0"/>
                                  </p:stCondLst>
                                  <p:childTnLst>
                                    <p:set>
                                      <p:cBhvr>
                                        <p:cTn id="111" dur="1" fill="hold">
                                          <p:stCondLst>
                                            <p:cond delay="0"/>
                                          </p:stCondLst>
                                        </p:cTn>
                                        <p:tgtEl>
                                          <p:spTgt spid="1055"/>
                                        </p:tgtEl>
                                        <p:attrNameLst>
                                          <p:attrName>style.visibility</p:attrName>
                                        </p:attrNameLst>
                                      </p:cBhvr>
                                      <p:to>
                                        <p:strVal val="visible"/>
                                      </p:to>
                                    </p:set>
                                    <p:animEffect transition="in" filter="checkerboard(across)">
                                      <p:cBhvr>
                                        <p:cTn id="112" dur="500"/>
                                        <p:tgtEl>
                                          <p:spTgt spid="1055"/>
                                        </p:tgtEl>
                                      </p:cBhvr>
                                    </p:animEffect>
                                  </p:childTnLst>
                                </p:cTn>
                              </p:par>
                              <p:par>
                                <p:cTn id="113" presetID="5" presetClass="entr" presetSubtype="10" fill="hold" grpId="0" nodeType="withEffect">
                                  <p:stCondLst>
                                    <p:cond delay="0"/>
                                  </p:stCondLst>
                                  <p:childTnLst>
                                    <p:set>
                                      <p:cBhvr>
                                        <p:cTn id="114" dur="1" fill="hold">
                                          <p:stCondLst>
                                            <p:cond delay="0"/>
                                          </p:stCondLst>
                                        </p:cTn>
                                        <p:tgtEl>
                                          <p:spTgt spid="1094"/>
                                        </p:tgtEl>
                                        <p:attrNameLst>
                                          <p:attrName>style.visibility</p:attrName>
                                        </p:attrNameLst>
                                      </p:cBhvr>
                                      <p:to>
                                        <p:strVal val="visible"/>
                                      </p:to>
                                    </p:set>
                                    <p:animEffect transition="in" filter="checkerboard(across)">
                                      <p:cBhvr>
                                        <p:cTn id="115" dur="500"/>
                                        <p:tgtEl>
                                          <p:spTgt spid="1094"/>
                                        </p:tgtEl>
                                      </p:cBhvr>
                                    </p:animEffect>
                                  </p:childTnLst>
                                </p:cTn>
                              </p:par>
                              <p:par>
                                <p:cTn id="116" presetID="5" presetClass="entr" presetSubtype="10" fill="hold" grpId="0" nodeType="withEffect">
                                  <p:stCondLst>
                                    <p:cond delay="0"/>
                                  </p:stCondLst>
                                  <p:childTnLst>
                                    <p:set>
                                      <p:cBhvr>
                                        <p:cTn id="117" dur="1" fill="hold">
                                          <p:stCondLst>
                                            <p:cond delay="0"/>
                                          </p:stCondLst>
                                        </p:cTn>
                                        <p:tgtEl>
                                          <p:spTgt spid="1103"/>
                                        </p:tgtEl>
                                        <p:attrNameLst>
                                          <p:attrName>style.visibility</p:attrName>
                                        </p:attrNameLst>
                                      </p:cBhvr>
                                      <p:to>
                                        <p:strVal val="visible"/>
                                      </p:to>
                                    </p:set>
                                    <p:animEffect transition="in" filter="checkerboard(across)">
                                      <p:cBhvr>
                                        <p:cTn id="118" dur="500"/>
                                        <p:tgtEl>
                                          <p:spTgt spid="1103"/>
                                        </p:tgtEl>
                                      </p:cBhvr>
                                    </p:animEffect>
                                  </p:childTnLst>
                                </p:cTn>
                              </p:par>
                              <p:par>
                                <p:cTn id="119" presetID="5" presetClass="entr" presetSubtype="10" fill="hold" grpId="0" nodeType="withEffect">
                                  <p:stCondLst>
                                    <p:cond delay="0"/>
                                  </p:stCondLst>
                                  <p:childTnLst>
                                    <p:set>
                                      <p:cBhvr>
                                        <p:cTn id="120" dur="1" fill="hold">
                                          <p:stCondLst>
                                            <p:cond delay="0"/>
                                          </p:stCondLst>
                                        </p:cTn>
                                        <p:tgtEl>
                                          <p:spTgt spid="1075"/>
                                        </p:tgtEl>
                                        <p:attrNameLst>
                                          <p:attrName>style.visibility</p:attrName>
                                        </p:attrNameLst>
                                      </p:cBhvr>
                                      <p:to>
                                        <p:strVal val="visible"/>
                                      </p:to>
                                    </p:set>
                                    <p:animEffect transition="in" filter="checkerboard(across)">
                                      <p:cBhvr>
                                        <p:cTn id="121" dur="500"/>
                                        <p:tgtEl>
                                          <p:spTgt spid="1075"/>
                                        </p:tgtEl>
                                      </p:cBhvr>
                                    </p:animEffect>
                                  </p:childTnLst>
                                </p:cTn>
                              </p:par>
                            </p:childTnLst>
                          </p:cTn>
                        </p:par>
                      </p:childTnLst>
                    </p:cTn>
                  </p:par>
                  <p:par>
                    <p:cTn id="122" fill="hold">
                      <p:stCondLst>
                        <p:cond delay="indefinite"/>
                      </p:stCondLst>
                      <p:childTnLst>
                        <p:par>
                          <p:cTn id="123" fill="hold">
                            <p:stCondLst>
                              <p:cond delay="0"/>
                            </p:stCondLst>
                            <p:childTnLst>
                              <p:par>
                                <p:cTn id="124" presetID="5" presetClass="entr" presetSubtype="10" fill="hold" grpId="0" nodeType="clickEffect">
                                  <p:stCondLst>
                                    <p:cond delay="0"/>
                                  </p:stCondLst>
                                  <p:childTnLst>
                                    <p:set>
                                      <p:cBhvr>
                                        <p:cTn id="125" dur="1" fill="hold">
                                          <p:stCondLst>
                                            <p:cond delay="0"/>
                                          </p:stCondLst>
                                        </p:cTn>
                                        <p:tgtEl>
                                          <p:spTgt spid="1093"/>
                                        </p:tgtEl>
                                        <p:attrNameLst>
                                          <p:attrName>style.visibility</p:attrName>
                                        </p:attrNameLst>
                                      </p:cBhvr>
                                      <p:to>
                                        <p:strVal val="visible"/>
                                      </p:to>
                                    </p:set>
                                    <p:animEffect transition="in" filter="checkerboard(across)">
                                      <p:cBhvr>
                                        <p:cTn id="126" dur="500"/>
                                        <p:tgtEl>
                                          <p:spTgt spid="1093"/>
                                        </p:tgtEl>
                                      </p:cBhvr>
                                    </p:animEffect>
                                  </p:childTnLst>
                                </p:cTn>
                              </p:par>
                              <p:par>
                                <p:cTn id="127" presetID="5" presetClass="entr" presetSubtype="10" fill="hold" nodeType="withEffect">
                                  <p:stCondLst>
                                    <p:cond delay="0"/>
                                  </p:stCondLst>
                                  <p:childTnLst>
                                    <p:set>
                                      <p:cBhvr>
                                        <p:cTn id="128" dur="1" fill="hold">
                                          <p:stCondLst>
                                            <p:cond delay="0"/>
                                          </p:stCondLst>
                                        </p:cTn>
                                        <p:tgtEl>
                                          <p:spTgt spid="1271"/>
                                        </p:tgtEl>
                                        <p:attrNameLst>
                                          <p:attrName>style.visibility</p:attrName>
                                        </p:attrNameLst>
                                      </p:cBhvr>
                                      <p:to>
                                        <p:strVal val="visible"/>
                                      </p:to>
                                    </p:set>
                                    <p:animEffect transition="in" filter="checkerboard(across)">
                                      <p:cBhvr>
                                        <p:cTn id="129" dur="500"/>
                                        <p:tgtEl>
                                          <p:spTgt spid="1271"/>
                                        </p:tgtEl>
                                      </p:cBhvr>
                                    </p:animEffect>
                                  </p:childTnLst>
                                </p:cTn>
                              </p:par>
                              <p:par>
                                <p:cTn id="130" presetID="5" presetClass="entr" presetSubtype="10" fill="hold" grpId="0" nodeType="withEffect">
                                  <p:stCondLst>
                                    <p:cond delay="0"/>
                                  </p:stCondLst>
                                  <p:childTnLst>
                                    <p:set>
                                      <p:cBhvr>
                                        <p:cTn id="131" dur="1" fill="hold">
                                          <p:stCondLst>
                                            <p:cond delay="0"/>
                                          </p:stCondLst>
                                        </p:cTn>
                                        <p:tgtEl>
                                          <p:spTgt spid="1095"/>
                                        </p:tgtEl>
                                        <p:attrNameLst>
                                          <p:attrName>style.visibility</p:attrName>
                                        </p:attrNameLst>
                                      </p:cBhvr>
                                      <p:to>
                                        <p:strVal val="visible"/>
                                      </p:to>
                                    </p:set>
                                    <p:animEffect transition="in" filter="checkerboard(across)">
                                      <p:cBhvr>
                                        <p:cTn id="132" dur="500"/>
                                        <p:tgtEl>
                                          <p:spTgt spid="1095"/>
                                        </p:tgtEl>
                                      </p:cBhvr>
                                    </p:animEffect>
                                  </p:childTnLst>
                                </p:cTn>
                              </p:par>
                            </p:childTnLst>
                          </p:cTn>
                        </p:par>
                      </p:childTnLst>
                    </p:cTn>
                  </p:par>
                  <p:par>
                    <p:cTn id="133" fill="hold">
                      <p:stCondLst>
                        <p:cond delay="indefinite"/>
                      </p:stCondLst>
                      <p:childTnLst>
                        <p:par>
                          <p:cTn id="134" fill="hold">
                            <p:stCondLst>
                              <p:cond delay="0"/>
                            </p:stCondLst>
                            <p:childTnLst>
                              <p:par>
                                <p:cTn id="135" presetID="5" presetClass="entr" presetSubtype="10" fill="hold" grpId="0" nodeType="clickEffect">
                                  <p:stCondLst>
                                    <p:cond delay="0"/>
                                  </p:stCondLst>
                                  <p:childTnLst>
                                    <p:set>
                                      <p:cBhvr>
                                        <p:cTn id="136" dur="1" fill="hold">
                                          <p:stCondLst>
                                            <p:cond delay="0"/>
                                          </p:stCondLst>
                                        </p:cTn>
                                        <p:tgtEl>
                                          <p:spTgt spid="1096"/>
                                        </p:tgtEl>
                                        <p:attrNameLst>
                                          <p:attrName>style.visibility</p:attrName>
                                        </p:attrNameLst>
                                      </p:cBhvr>
                                      <p:to>
                                        <p:strVal val="visible"/>
                                      </p:to>
                                    </p:set>
                                    <p:animEffect transition="in" filter="checkerboard(across)">
                                      <p:cBhvr>
                                        <p:cTn id="137" dur="500"/>
                                        <p:tgtEl>
                                          <p:spTgt spid="1096"/>
                                        </p:tgtEl>
                                      </p:cBhvr>
                                    </p:animEffect>
                                  </p:childTnLst>
                                </p:cTn>
                              </p:par>
                              <p:par>
                                <p:cTn id="138" presetID="5" presetClass="entr" presetSubtype="10" fill="hold" grpId="0" nodeType="withEffect">
                                  <p:stCondLst>
                                    <p:cond delay="0"/>
                                  </p:stCondLst>
                                  <p:childTnLst>
                                    <p:set>
                                      <p:cBhvr>
                                        <p:cTn id="139" dur="1" fill="hold">
                                          <p:stCondLst>
                                            <p:cond delay="0"/>
                                          </p:stCondLst>
                                        </p:cTn>
                                        <p:tgtEl>
                                          <p:spTgt spid="1097"/>
                                        </p:tgtEl>
                                        <p:attrNameLst>
                                          <p:attrName>style.visibility</p:attrName>
                                        </p:attrNameLst>
                                      </p:cBhvr>
                                      <p:to>
                                        <p:strVal val="visible"/>
                                      </p:to>
                                    </p:set>
                                    <p:animEffect transition="in" filter="checkerboard(across)">
                                      <p:cBhvr>
                                        <p:cTn id="140" dur="500"/>
                                        <p:tgtEl>
                                          <p:spTgt spid="1097"/>
                                        </p:tgtEl>
                                      </p:cBhvr>
                                    </p:animEffect>
                                  </p:childTnLst>
                                </p:cTn>
                              </p:par>
                            </p:childTnLst>
                          </p:cTn>
                        </p:par>
                      </p:childTnLst>
                    </p:cTn>
                  </p:par>
                  <p:par>
                    <p:cTn id="141" fill="hold">
                      <p:stCondLst>
                        <p:cond delay="indefinite"/>
                      </p:stCondLst>
                      <p:childTnLst>
                        <p:par>
                          <p:cTn id="142" fill="hold">
                            <p:stCondLst>
                              <p:cond delay="0"/>
                            </p:stCondLst>
                            <p:childTnLst>
                              <p:par>
                                <p:cTn id="143" presetID="5" presetClass="entr" presetSubtype="10" fill="hold" grpId="0" nodeType="clickEffect">
                                  <p:stCondLst>
                                    <p:cond delay="0"/>
                                  </p:stCondLst>
                                  <p:childTnLst>
                                    <p:set>
                                      <p:cBhvr>
                                        <p:cTn id="144" dur="1" fill="hold">
                                          <p:stCondLst>
                                            <p:cond delay="0"/>
                                          </p:stCondLst>
                                        </p:cTn>
                                        <p:tgtEl>
                                          <p:spTgt spid="1098"/>
                                        </p:tgtEl>
                                        <p:attrNameLst>
                                          <p:attrName>style.visibility</p:attrName>
                                        </p:attrNameLst>
                                      </p:cBhvr>
                                      <p:to>
                                        <p:strVal val="visible"/>
                                      </p:to>
                                    </p:set>
                                    <p:animEffect transition="in" filter="checkerboard(across)">
                                      <p:cBhvr>
                                        <p:cTn id="145" dur="500"/>
                                        <p:tgtEl>
                                          <p:spTgt spid="1098"/>
                                        </p:tgtEl>
                                      </p:cBhvr>
                                    </p:animEffect>
                                  </p:childTnLst>
                                </p:cTn>
                              </p:par>
                              <p:par>
                                <p:cTn id="146" presetID="5" presetClass="entr" presetSubtype="10" fill="hold" grpId="0" nodeType="withEffect">
                                  <p:stCondLst>
                                    <p:cond delay="0"/>
                                  </p:stCondLst>
                                  <p:childTnLst>
                                    <p:set>
                                      <p:cBhvr>
                                        <p:cTn id="147" dur="1" fill="hold">
                                          <p:stCondLst>
                                            <p:cond delay="0"/>
                                          </p:stCondLst>
                                        </p:cTn>
                                        <p:tgtEl>
                                          <p:spTgt spid="1078"/>
                                        </p:tgtEl>
                                        <p:attrNameLst>
                                          <p:attrName>style.visibility</p:attrName>
                                        </p:attrNameLst>
                                      </p:cBhvr>
                                      <p:to>
                                        <p:strVal val="visible"/>
                                      </p:to>
                                    </p:set>
                                    <p:animEffect transition="in" filter="checkerboard(across)">
                                      <p:cBhvr>
                                        <p:cTn id="148" dur="500"/>
                                        <p:tgtEl>
                                          <p:spTgt spid="1078"/>
                                        </p:tgtEl>
                                      </p:cBhvr>
                                    </p:animEffect>
                                  </p:childTnLst>
                                </p:cTn>
                              </p:par>
                              <p:par>
                                <p:cTn id="149" presetID="5" presetClass="entr" presetSubtype="10" fill="hold" grpId="0" nodeType="withEffect">
                                  <p:stCondLst>
                                    <p:cond delay="0"/>
                                  </p:stCondLst>
                                  <p:childTnLst>
                                    <p:set>
                                      <p:cBhvr>
                                        <p:cTn id="150" dur="1" fill="hold">
                                          <p:stCondLst>
                                            <p:cond delay="0"/>
                                          </p:stCondLst>
                                        </p:cTn>
                                        <p:tgtEl>
                                          <p:spTgt spid="1085"/>
                                        </p:tgtEl>
                                        <p:attrNameLst>
                                          <p:attrName>style.visibility</p:attrName>
                                        </p:attrNameLst>
                                      </p:cBhvr>
                                      <p:to>
                                        <p:strVal val="visible"/>
                                      </p:to>
                                    </p:set>
                                    <p:animEffect transition="in" filter="checkerboard(across)">
                                      <p:cBhvr>
                                        <p:cTn id="151" dur="500"/>
                                        <p:tgtEl>
                                          <p:spTgt spid="1085"/>
                                        </p:tgtEl>
                                      </p:cBhvr>
                                    </p:animEffect>
                                  </p:childTnLst>
                                </p:cTn>
                              </p:par>
                              <p:par>
                                <p:cTn id="152" presetID="5" presetClass="entr" presetSubtype="10" fill="hold" grpId="0" nodeType="withEffect">
                                  <p:stCondLst>
                                    <p:cond delay="0"/>
                                  </p:stCondLst>
                                  <p:childTnLst>
                                    <p:set>
                                      <p:cBhvr>
                                        <p:cTn id="153" dur="1" fill="hold">
                                          <p:stCondLst>
                                            <p:cond delay="0"/>
                                          </p:stCondLst>
                                        </p:cTn>
                                        <p:tgtEl>
                                          <p:spTgt spid="1079"/>
                                        </p:tgtEl>
                                        <p:attrNameLst>
                                          <p:attrName>style.visibility</p:attrName>
                                        </p:attrNameLst>
                                      </p:cBhvr>
                                      <p:to>
                                        <p:strVal val="visible"/>
                                      </p:to>
                                    </p:set>
                                    <p:animEffect transition="in" filter="checkerboard(across)">
                                      <p:cBhvr>
                                        <p:cTn id="154" dur="500"/>
                                        <p:tgtEl>
                                          <p:spTgt spid="1079"/>
                                        </p:tgtEl>
                                      </p:cBhvr>
                                    </p:animEffect>
                                  </p:childTnLst>
                                </p:cTn>
                              </p:par>
                            </p:childTnLst>
                          </p:cTn>
                        </p:par>
                      </p:childTnLst>
                    </p:cTn>
                  </p:par>
                  <p:par>
                    <p:cTn id="155" fill="hold">
                      <p:stCondLst>
                        <p:cond delay="indefinite"/>
                      </p:stCondLst>
                      <p:childTnLst>
                        <p:par>
                          <p:cTn id="156" fill="hold">
                            <p:stCondLst>
                              <p:cond delay="0"/>
                            </p:stCondLst>
                            <p:childTnLst>
                              <p:par>
                                <p:cTn id="157" presetID="5" presetClass="entr" presetSubtype="10" fill="hold" grpId="0" nodeType="clickEffect">
                                  <p:stCondLst>
                                    <p:cond delay="0"/>
                                  </p:stCondLst>
                                  <p:childTnLst>
                                    <p:set>
                                      <p:cBhvr>
                                        <p:cTn id="158" dur="1" fill="hold">
                                          <p:stCondLst>
                                            <p:cond delay="0"/>
                                          </p:stCondLst>
                                        </p:cTn>
                                        <p:tgtEl>
                                          <p:spTgt spid="1088"/>
                                        </p:tgtEl>
                                        <p:attrNameLst>
                                          <p:attrName>style.visibility</p:attrName>
                                        </p:attrNameLst>
                                      </p:cBhvr>
                                      <p:to>
                                        <p:strVal val="visible"/>
                                      </p:to>
                                    </p:set>
                                    <p:animEffect transition="in" filter="checkerboard(across)">
                                      <p:cBhvr>
                                        <p:cTn id="159" dur="500"/>
                                        <p:tgtEl>
                                          <p:spTgt spid="1088"/>
                                        </p:tgtEl>
                                      </p:cBhvr>
                                    </p:animEffect>
                                  </p:childTnLst>
                                </p:cTn>
                              </p:par>
                              <p:par>
                                <p:cTn id="160" presetID="5" presetClass="entr" presetSubtype="10" fill="hold" grpId="0" nodeType="withEffect">
                                  <p:stCondLst>
                                    <p:cond delay="0"/>
                                  </p:stCondLst>
                                  <p:childTnLst>
                                    <p:set>
                                      <p:cBhvr>
                                        <p:cTn id="161" dur="1" fill="hold">
                                          <p:stCondLst>
                                            <p:cond delay="0"/>
                                          </p:stCondLst>
                                        </p:cTn>
                                        <p:tgtEl>
                                          <p:spTgt spid="1086"/>
                                        </p:tgtEl>
                                        <p:attrNameLst>
                                          <p:attrName>style.visibility</p:attrName>
                                        </p:attrNameLst>
                                      </p:cBhvr>
                                      <p:to>
                                        <p:strVal val="visible"/>
                                      </p:to>
                                    </p:set>
                                    <p:animEffect transition="in" filter="checkerboard(across)">
                                      <p:cBhvr>
                                        <p:cTn id="162" dur="500"/>
                                        <p:tgtEl>
                                          <p:spTgt spid="1086"/>
                                        </p:tgtEl>
                                      </p:cBhvr>
                                    </p:animEffect>
                                  </p:childTnLst>
                                </p:cTn>
                              </p:par>
                              <p:par>
                                <p:cTn id="163" presetID="5" presetClass="entr" presetSubtype="10" fill="hold" grpId="0" nodeType="withEffect">
                                  <p:stCondLst>
                                    <p:cond delay="0"/>
                                  </p:stCondLst>
                                  <p:childTnLst>
                                    <p:set>
                                      <p:cBhvr>
                                        <p:cTn id="164" dur="1" fill="hold">
                                          <p:stCondLst>
                                            <p:cond delay="0"/>
                                          </p:stCondLst>
                                        </p:cTn>
                                        <p:tgtEl>
                                          <p:spTgt spid="1080"/>
                                        </p:tgtEl>
                                        <p:attrNameLst>
                                          <p:attrName>style.visibility</p:attrName>
                                        </p:attrNameLst>
                                      </p:cBhvr>
                                      <p:to>
                                        <p:strVal val="visible"/>
                                      </p:to>
                                    </p:set>
                                    <p:animEffect transition="in" filter="checkerboard(across)">
                                      <p:cBhvr>
                                        <p:cTn id="165" dur="500"/>
                                        <p:tgtEl>
                                          <p:spTgt spid="1080"/>
                                        </p:tgtEl>
                                      </p:cBhvr>
                                    </p:animEffect>
                                  </p:childTnLst>
                                </p:cTn>
                              </p:par>
                            </p:childTnLst>
                          </p:cTn>
                        </p:par>
                      </p:childTnLst>
                    </p:cTn>
                  </p:par>
                  <p:par>
                    <p:cTn id="166" fill="hold">
                      <p:stCondLst>
                        <p:cond delay="indefinite"/>
                      </p:stCondLst>
                      <p:childTnLst>
                        <p:par>
                          <p:cTn id="167" fill="hold">
                            <p:stCondLst>
                              <p:cond delay="0"/>
                            </p:stCondLst>
                            <p:childTnLst>
                              <p:par>
                                <p:cTn id="168" presetID="5" presetClass="entr" presetSubtype="10" fill="hold" grpId="0" nodeType="clickEffect">
                                  <p:stCondLst>
                                    <p:cond delay="0"/>
                                  </p:stCondLst>
                                  <p:childTnLst>
                                    <p:set>
                                      <p:cBhvr>
                                        <p:cTn id="169" dur="1" fill="hold">
                                          <p:stCondLst>
                                            <p:cond delay="0"/>
                                          </p:stCondLst>
                                        </p:cTn>
                                        <p:tgtEl>
                                          <p:spTgt spid="1090"/>
                                        </p:tgtEl>
                                        <p:attrNameLst>
                                          <p:attrName>style.visibility</p:attrName>
                                        </p:attrNameLst>
                                      </p:cBhvr>
                                      <p:to>
                                        <p:strVal val="visible"/>
                                      </p:to>
                                    </p:set>
                                    <p:animEffect transition="in" filter="checkerboard(across)">
                                      <p:cBhvr>
                                        <p:cTn id="170" dur="500"/>
                                        <p:tgtEl>
                                          <p:spTgt spid="1090"/>
                                        </p:tgtEl>
                                      </p:cBhvr>
                                    </p:animEffect>
                                  </p:childTnLst>
                                </p:cTn>
                              </p:par>
                              <p:par>
                                <p:cTn id="171" presetID="5" presetClass="entr" presetSubtype="10" fill="hold" grpId="0" nodeType="withEffect">
                                  <p:stCondLst>
                                    <p:cond delay="0"/>
                                  </p:stCondLst>
                                  <p:childTnLst>
                                    <p:set>
                                      <p:cBhvr>
                                        <p:cTn id="172" dur="1" fill="hold">
                                          <p:stCondLst>
                                            <p:cond delay="0"/>
                                          </p:stCondLst>
                                        </p:cTn>
                                        <p:tgtEl>
                                          <p:spTgt spid="1091"/>
                                        </p:tgtEl>
                                        <p:attrNameLst>
                                          <p:attrName>style.visibility</p:attrName>
                                        </p:attrNameLst>
                                      </p:cBhvr>
                                      <p:to>
                                        <p:strVal val="visible"/>
                                      </p:to>
                                    </p:set>
                                    <p:animEffect transition="in" filter="checkerboard(across)">
                                      <p:cBhvr>
                                        <p:cTn id="173" dur="500"/>
                                        <p:tgtEl>
                                          <p:spTgt spid="1091"/>
                                        </p:tgtEl>
                                      </p:cBhvr>
                                    </p:animEffect>
                                  </p:childTnLst>
                                </p:cTn>
                              </p:par>
                              <p:par>
                                <p:cTn id="174" presetID="5" presetClass="entr" presetSubtype="10" fill="hold" grpId="0" nodeType="withEffect">
                                  <p:stCondLst>
                                    <p:cond delay="0"/>
                                  </p:stCondLst>
                                  <p:childTnLst>
                                    <p:set>
                                      <p:cBhvr>
                                        <p:cTn id="175" dur="1" fill="hold">
                                          <p:stCondLst>
                                            <p:cond delay="0"/>
                                          </p:stCondLst>
                                        </p:cTn>
                                        <p:tgtEl>
                                          <p:spTgt spid="1089"/>
                                        </p:tgtEl>
                                        <p:attrNameLst>
                                          <p:attrName>style.visibility</p:attrName>
                                        </p:attrNameLst>
                                      </p:cBhvr>
                                      <p:to>
                                        <p:strVal val="visible"/>
                                      </p:to>
                                    </p:set>
                                    <p:animEffect transition="in" filter="checkerboard(across)">
                                      <p:cBhvr>
                                        <p:cTn id="176" dur="500"/>
                                        <p:tgtEl>
                                          <p:spTgt spid="1089"/>
                                        </p:tgtEl>
                                      </p:cBhvr>
                                    </p:animEffect>
                                  </p:childTnLst>
                                </p:cTn>
                              </p:par>
                              <p:par>
                                <p:cTn id="177" presetID="5" presetClass="entr" presetSubtype="10" fill="hold" grpId="0" nodeType="withEffect">
                                  <p:stCondLst>
                                    <p:cond delay="0"/>
                                  </p:stCondLst>
                                  <p:childTnLst>
                                    <p:set>
                                      <p:cBhvr>
                                        <p:cTn id="178" dur="1" fill="hold">
                                          <p:stCondLst>
                                            <p:cond delay="0"/>
                                          </p:stCondLst>
                                        </p:cTn>
                                        <p:tgtEl>
                                          <p:spTgt spid="1083"/>
                                        </p:tgtEl>
                                        <p:attrNameLst>
                                          <p:attrName>style.visibility</p:attrName>
                                        </p:attrNameLst>
                                      </p:cBhvr>
                                      <p:to>
                                        <p:strVal val="visible"/>
                                      </p:to>
                                    </p:set>
                                    <p:animEffect transition="in" filter="checkerboard(across)">
                                      <p:cBhvr>
                                        <p:cTn id="179" dur="500"/>
                                        <p:tgtEl>
                                          <p:spTgt spid="1083"/>
                                        </p:tgtEl>
                                      </p:cBhvr>
                                    </p:animEffect>
                                  </p:childTnLst>
                                </p:cTn>
                              </p:par>
                              <p:par>
                                <p:cTn id="180" presetID="5" presetClass="entr" presetSubtype="10" fill="hold" grpId="0" nodeType="withEffect">
                                  <p:stCondLst>
                                    <p:cond delay="0"/>
                                  </p:stCondLst>
                                  <p:childTnLst>
                                    <p:set>
                                      <p:cBhvr>
                                        <p:cTn id="181" dur="1" fill="hold">
                                          <p:stCondLst>
                                            <p:cond delay="0"/>
                                          </p:stCondLst>
                                        </p:cTn>
                                        <p:tgtEl>
                                          <p:spTgt spid="1084"/>
                                        </p:tgtEl>
                                        <p:attrNameLst>
                                          <p:attrName>style.visibility</p:attrName>
                                        </p:attrNameLst>
                                      </p:cBhvr>
                                      <p:to>
                                        <p:strVal val="visible"/>
                                      </p:to>
                                    </p:set>
                                    <p:animEffect transition="in" filter="checkerboard(across)">
                                      <p:cBhvr>
                                        <p:cTn id="182" dur="500"/>
                                        <p:tgtEl>
                                          <p:spTgt spid="1084"/>
                                        </p:tgtEl>
                                      </p:cBhvr>
                                    </p:animEffect>
                                  </p:childTnLst>
                                </p:cTn>
                              </p:par>
                            </p:childTnLst>
                          </p:cTn>
                        </p:par>
                      </p:childTnLst>
                    </p:cTn>
                  </p:par>
                  <p:par>
                    <p:cTn id="183" fill="hold">
                      <p:stCondLst>
                        <p:cond delay="indefinite"/>
                      </p:stCondLst>
                      <p:childTnLst>
                        <p:par>
                          <p:cTn id="184" fill="hold">
                            <p:stCondLst>
                              <p:cond delay="0"/>
                            </p:stCondLst>
                            <p:childTnLst>
                              <p:par>
                                <p:cTn id="185" presetID="5" presetClass="entr" presetSubtype="10" fill="hold" grpId="0" nodeType="clickEffect">
                                  <p:stCondLst>
                                    <p:cond delay="0"/>
                                  </p:stCondLst>
                                  <p:childTnLst>
                                    <p:set>
                                      <p:cBhvr>
                                        <p:cTn id="186" dur="1" fill="hold">
                                          <p:stCondLst>
                                            <p:cond delay="0"/>
                                          </p:stCondLst>
                                        </p:cTn>
                                        <p:tgtEl>
                                          <p:spTgt spid="1031"/>
                                        </p:tgtEl>
                                        <p:attrNameLst>
                                          <p:attrName>style.visibility</p:attrName>
                                        </p:attrNameLst>
                                      </p:cBhvr>
                                      <p:to>
                                        <p:strVal val="visible"/>
                                      </p:to>
                                    </p:set>
                                    <p:animEffect transition="in" filter="checkerboard(across)">
                                      <p:cBhvr>
                                        <p:cTn id="187" dur="500"/>
                                        <p:tgtEl>
                                          <p:spTgt spid="1031"/>
                                        </p:tgtEl>
                                      </p:cBhvr>
                                    </p:animEffect>
                                  </p:childTnLst>
                                </p:cTn>
                              </p:par>
                              <p:par>
                                <p:cTn id="188" presetID="5" presetClass="entr" presetSubtype="10" fill="hold" grpId="0" nodeType="withEffect">
                                  <p:stCondLst>
                                    <p:cond delay="0"/>
                                  </p:stCondLst>
                                  <p:childTnLst>
                                    <p:set>
                                      <p:cBhvr>
                                        <p:cTn id="189" dur="1" fill="hold">
                                          <p:stCondLst>
                                            <p:cond delay="0"/>
                                          </p:stCondLst>
                                        </p:cTn>
                                        <p:tgtEl>
                                          <p:spTgt spid="1032"/>
                                        </p:tgtEl>
                                        <p:attrNameLst>
                                          <p:attrName>style.visibility</p:attrName>
                                        </p:attrNameLst>
                                      </p:cBhvr>
                                      <p:to>
                                        <p:strVal val="visible"/>
                                      </p:to>
                                    </p:set>
                                    <p:animEffect transition="in" filter="checkerboard(across)">
                                      <p:cBhvr>
                                        <p:cTn id="190" dur="500"/>
                                        <p:tgtEl>
                                          <p:spTgt spid="1032"/>
                                        </p:tgtEl>
                                      </p:cBhvr>
                                    </p:animEffect>
                                  </p:childTnLst>
                                </p:cTn>
                              </p:par>
                            </p:childTnLst>
                          </p:cTn>
                        </p:par>
                      </p:childTnLst>
                    </p:cTn>
                  </p:par>
                  <p:par>
                    <p:cTn id="191" fill="hold">
                      <p:stCondLst>
                        <p:cond delay="indefinite"/>
                      </p:stCondLst>
                      <p:childTnLst>
                        <p:par>
                          <p:cTn id="192" fill="hold">
                            <p:stCondLst>
                              <p:cond delay="0"/>
                            </p:stCondLst>
                            <p:childTnLst>
                              <p:par>
                                <p:cTn id="193" presetID="5" presetClass="entr" presetSubtype="10" fill="hold" grpId="0" nodeType="clickEffect">
                                  <p:stCondLst>
                                    <p:cond delay="0"/>
                                  </p:stCondLst>
                                  <p:childTnLst>
                                    <p:set>
                                      <p:cBhvr>
                                        <p:cTn id="194" dur="1" fill="hold">
                                          <p:stCondLst>
                                            <p:cond delay="0"/>
                                          </p:stCondLst>
                                        </p:cTn>
                                        <p:tgtEl>
                                          <p:spTgt spid="1100"/>
                                        </p:tgtEl>
                                        <p:attrNameLst>
                                          <p:attrName>style.visibility</p:attrName>
                                        </p:attrNameLst>
                                      </p:cBhvr>
                                      <p:to>
                                        <p:strVal val="visible"/>
                                      </p:to>
                                    </p:set>
                                    <p:animEffect transition="in" filter="checkerboard(across)">
                                      <p:cBhvr>
                                        <p:cTn id="195" dur="500"/>
                                        <p:tgtEl>
                                          <p:spTgt spid="1100"/>
                                        </p:tgtEl>
                                      </p:cBhvr>
                                    </p:animEffect>
                                  </p:childTnLst>
                                </p:cTn>
                              </p:par>
                              <p:par>
                                <p:cTn id="196" presetID="5" presetClass="entr" presetSubtype="10" fill="hold" grpId="0" nodeType="withEffect">
                                  <p:stCondLst>
                                    <p:cond delay="0"/>
                                  </p:stCondLst>
                                  <p:childTnLst>
                                    <p:set>
                                      <p:cBhvr>
                                        <p:cTn id="197" dur="1" fill="hold">
                                          <p:stCondLst>
                                            <p:cond delay="0"/>
                                          </p:stCondLst>
                                        </p:cTn>
                                        <p:tgtEl>
                                          <p:spTgt spid="1076"/>
                                        </p:tgtEl>
                                        <p:attrNameLst>
                                          <p:attrName>style.visibility</p:attrName>
                                        </p:attrNameLst>
                                      </p:cBhvr>
                                      <p:to>
                                        <p:strVal val="visible"/>
                                      </p:to>
                                    </p:set>
                                    <p:animEffect transition="in" filter="checkerboard(across)">
                                      <p:cBhvr>
                                        <p:cTn id="198" dur="500"/>
                                        <p:tgtEl>
                                          <p:spTgt spid="1076"/>
                                        </p:tgtEl>
                                      </p:cBhvr>
                                    </p:animEffect>
                                  </p:childTnLst>
                                </p:cTn>
                              </p:par>
                              <p:par>
                                <p:cTn id="199" presetID="5" presetClass="entr" presetSubtype="10" fill="hold" grpId="0" nodeType="withEffect">
                                  <p:stCondLst>
                                    <p:cond delay="0"/>
                                  </p:stCondLst>
                                  <p:childTnLst>
                                    <p:set>
                                      <p:cBhvr>
                                        <p:cTn id="200" dur="1" fill="hold">
                                          <p:stCondLst>
                                            <p:cond delay="0"/>
                                          </p:stCondLst>
                                        </p:cTn>
                                        <p:tgtEl>
                                          <p:spTgt spid="1074"/>
                                        </p:tgtEl>
                                        <p:attrNameLst>
                                          <p:attrName>style.visibility</p:attrName>
                                        </p:attrNameLst>
                                      </p:cBhvr>
                                      <p:to>
                                        <p:strVal val="visible"/>
                                      </p:to>
                                    </p:set>
                                    <p:animEffect transition="in" filter="checkerboard(across)">
                                      <p:cBhvr>
                                        <p:cTn id="201" dur="500"/>
                                        <p:tgtEl>
                                          <p:spTgt spid="1074"/>
                                        </p:tgtEl>
                                      </p:cBhvr>
                                    </p:animEffect>
                                  </p:childTnLst>
                                </p:cTn>
                              </p:par>
                              <p:par>
                                <p:cTn id="202" presetID="5" presetClass="entr" presetSubtype="10" fill="hold" grpId="0" nodeType="withEffect">
                                  <p:stCondLst>
                                    <p:cond delay="0"/>
                                  </p:stCondLst>
                                  <p:childTnLst>
                                    <p:set>
                                      <p:cBhvr>
                                        <p:cTn id="203" dur="1" fill="hold">
                                          <p:stCondLst>
                                            <p:cond delay="0"/>
                                          </p:stCondLst>
                                        </p:cTn>
                                        <p:tgtEl>
                                          <p:spTgt spid="1099"/>
                                        </p:tgtEl>
                                        <p:attrNameLst>
                                          <p:attrName>style.visibility</p:attrName>
                                        </p:attrNameLst>
                                      </p:cBhvr>
                                      <p:to>
                                        <p:strVal val="visible"/>
                                      </p:to>
                                    </p:set>
                                    <p:animEffect transition="in" filter="checkerboard(across)">
                                      <p:cBhvr>
                                        <p:cTn id="204" dur="500"/>
                                        <p:tgtEl>
                                          <p:spTgt spid="1099"/>
                                        </p:tgtEl>
                                      </p:cBhvr>
                                    </p:animEffect>
                                  </p:childTnLst>
                                </p:cTn>
                              </p:par>
                              <p:par>
                                <p:cTn id="205" presetID="5" presetClass="entr" presetSubtype="10" fill="hold" grpId="0" nodeType="withEffect">
                                  <p:stCondLst>
                                    <p:cond delay="0"/>
                                  </p:stCondLst>
                                  <p:childTnLst>
                                    <p:set>
                                      <p:cBhvr>
                                        <p:cTn id="206" dur="1" fill="hold">
                                          <p:stCondLst>
                                            <p:cond delay="0"/>
                                          </p:stCondLst>
                                        </p:cTn>
                                        <p:tgtEl>
                                          <p:spTgt spid="1073"/>
                                        </p:tgtEl>
                                        <p:attrNameLst>
                                          <p:attrName>style.visibility</p:attrName>
                                        </p:attrNameLst>
                                      </p:cBhvr>
                                      <p:to>
                                        <p:strVal val="visible"/>
                                      </p:to>
                                    </p:set>
                                    <p:animEffect transition="in" filter="checkerboard(across)">
                                      <p:cBhvr>
                                        <p:cTn id="207" dur="500"/>
                                        <p:tgtEl>
                                          <p:spTgt spid="1073"/>
                                        </p:tgtEl>
                                      </p:cBhvr>
                                    </p:animEffect>
                                  </p:childTnLst>
                                </p:cTn>
                              </p:par>
                            </p:childTnLst>
                          </p:cTn>
                        </p:par>
                      </p:childTnLst>
                    </p:cTn>
                  </p:par>
                  <p:par>
                    <p:cTn id="208" fill="hold">
                      <p:stCondLst>
                        <p:cond delay="indefinite"/>
                      </p:stCondLst>
                      <p:childTnLst>
                        <p:par>
                          <p:cTn id="209" fill="hold">
                            <p:stCondLst>
                              <p:cond delay="0"/>
                            </p:stCondLst>
                            <p:childTnLst>
                              <p:par>
                                <p:cTn id="210" presetID="5" presetClass="entr" presetSubtype="10" fill="hold" grpId="0" nodeType="clickEffect">
                                  <p:stCondLst>
                                    <p:cond delay="0"/>
                                  </p:stCondLst>
                                  <p:childTnLst>
                                    <p:set>
                                      <p:cBhvr>
                                        <p:cTn id="211" dur="1" fill="hold">
                                          <p:stCondLst>
                                            <p:cond delay="0"/>
                                          </p:stCondLst>
                                        </p:cTn>
                                        <p:tgtEl>
                                          <p:spTgt spid="1102"/>
                                        </p:tgtEl>
                                        <p:attrNameLst>
                                          <p:attrName>style.visibility</p:attrName>
                                        </p:attrNameLst>
                                      </p:cBhvr>
                                      <p:to>
                                        <p:strVal val="visible"/>
                                      </p:to>
                                    </p:set>
                                    <p:animEffect transition="in" filter="checkerboard(across)">
                                      <p:cBhvr>
                                        <p:cTn id="212" dur="500"/>
                                        <p:tgtEl>
                                          <p:spTgt spid="1102"/>
                                        </p:tgtEl>
                                      </p:cBhvr>
                                    </p:animEffect>
                                  </p:childTnLst>
                                </p:cTn>
                              </p:par>
                              <p:par>
                                <p:cTn id="213" presetID="5" presetClass="entr" presetSubtype="10" fill="hold" grpId="0" nodeType="withEffect">
                                  <p:stCondLst>
                                    <p:cond delay="0"/>
                                  </p:stCondLst>
                                  <p:childTnLst>
                                    <p:set>
                                      <p:cBhvr>
                                        <p:cTn id="214" dur="1" fill="hold">
                                          <p:stCondLst>
                                            <p:cond delay="0"/>
                                          </p:stCondLst>
                                        </p:cTn>
                                        <p:tgtEl>
                                          <p:spTgt spid="1101"/>
                                        </p:tgtEl>
                                        <p:attrNameLst>
                                          <p:attrName>style.visibility</p:attrName>
                                        </p:attrNameLst>
                                      </p:cBhvr>
                                      <p:to>
                                        <p:strVal val="visible"/>
                                      </p:to>
                                    </p:set>
                                    <p:animEffect transition="in" filter="checkerboard(across)">
                                      <p:cBhvr>
                                        <p:cTn id="215" dur="500"/>
                                        <p:tgtEl>
                                          <p:spTgt spid="11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1" grpId="0"/>
      <p:bldP spid="1052" grpId="0"/>
      <p:bldP spid="1053" grpId="0" animBg="1"/>
      <p:bldP spid="1054" grpId="0"/>
      <p:bldP spid="1055" grpId="0"/>
      <p:bldP spid="1056" grpId="0" animBg="1"/>
      <p:bldP spid="1057" grpId="0" animBg="1"/>
      <p:bldP spid="1058" grpId="0"/>
      <p:bldP spid="1059" grpId="0"/>
      <p:bldP spid="1060" grpId="0" animBg="1"/>
      <p:bldP spid="1061" grpId="0" animBg="1"/>
      <p:bldP spid="1062" grpId="0"/>
      <p:bldP spid="1064" grpId="0" animBg="1"/>
      <p:bldP spid="1066" grpId="0" animBg="1"/>
      <p:bldP spid="1067" grpId="0"/>
      <p:bldP spid="1068" grpId="0" animBg="1"/>
      <p:bldP spid="12333" grpId="0" animBg="1"/>
      <p:bldP spid="1070" grpId="0" animBg="1"/>
      <p:bldP spid="1071" grpId="0" animBg="1"/>
      <p:bldP spid="1072" grpId="0" animBg="1"/>
      <p:bldP spid="1073" grpId="0" animBg="1"/>
      <p:bldP spid="1074" grpId="0" animBg="1"/>
      <p:bldP spid="1075" grpId="0" animBg="1"/>
      <p:bldP spid="1076" grpId="0"/>
      <p:bldP spid="1077" grpId="0" animBg="1"/>
      <p:bldP spid="1078" grpId="0" animBg="1"/>
      <p:bldP spid="1079" grpId="0" animBg="1"/>
      <p:bldP spid="1080" grpId="0" animBg="1"/>
      <p:bldP spid="1083" grpId="0" animBg="1"/>
      <p:bldP spid="1084" grpId="0"/>
      <p:bldP spid="1085" grpId="0" animBg="1"/>
      <p:bldP spid="1086" grpId="0" animBg="1"/>
      <p:bldP spid="1088" grpId="0"/>
      <p:bldP spid="1089" grpId="0" animBg="1"/>
      <p:bldP spid="1090" grpId="0" animBg="1"/>
      <p:bldP spid="1091" grpId="0" animBg="1"/>
      <p:bldP spid="1093" grpId="0"/>
      <p:bldP spid="1094" grpId="0"/>
      <p:bldP spid="1095" grpId="0" animBg="1"/>
      <p:bldP spid="1096" grpId="0" animBg="1"/>
      <p:bldP spid="1097" grpId="0"/>
      <p:bldP spid="1098" grpId="0" animBg="1"/>
      <p:bldP spid="1099" grpId="0" animBg="1"/>
      <p:bldP spid="1100" grpId="0"/>
      <p:bldP spid="1101" grpId="0"/>
      <p:bldP spid="1102" grpId="0" animBg="1"/>
      <p:bldP spid="1103" grpId="0" animBg="1"/>
      <p:bldP spid="1104" grpId="0" animBg="1"/>
      <p:bldP spid="1105" grpId="0" animBg="1"/>
      <p:bldP spid="1106" grpId="0" animBg="1"/>
      <p:bldP spid="1031" grpId="0" animBg="1"/>
      <p:bldP spid="1032" grpId="0"/>
      <p:bldP spid="1034" grpId="0" animBg="1"/>
      <p:bldP spid="1035"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306A3CB7-2C75-4182-A7EE-2B1407FE852C}"/>
              </a:ext>
            </a:extLst>
          </p:cNvPr>
          <p:cNvPicPr>
            <a:picLocks noChangeAspect="1"/>
          </p:cNvPicPr>
          <p:nvPr/>
        </p:nvPicPr>
        <p:blipFill rotWithShape="1">
          <a:blip r:embed="rId4"/>
          <a:srcRect l="1992" t="13784" r="56566" b="2270"/>
          <a:stretch/>
        </p:blipFill>
        <p:spPr>
          <a:xfrm>
            <a:off x="47328" y="0"/>
            <a:ext cx="4520634" cy="6912768"/>
          </a:xfrm>
          <a:prstGeom prst="rect">
            <a:avLst/>
          </a:prstGeom>
        </p:spPr>
      </p:pic>
      <p:pic>
        <p:nvPicPr>
          <p:cNvPr id="3" name="Obrázek 2">
            <a:extLst>
              <a:ext uri="{FF2B5EF4-FFF2-40B4-BE49-F238E27FC236}">
                <a16:creationId xmlns:a16="http://schemas.microsoft.com/office/drawing/2014/main" id="{A9A45148-673C-4468-9B9A-24090270298F}"/>
              </a:ext>
            </a:extLst>
          </p:cNvPr>
          <p:cNvPicPr>
            <a:picLocks noChangeAspect="1"/>
          </p:cNvPicPr>
          <p:nvPr/>
        </p:nvPicPr>
        <p:blipFill rotWithShape="1">
          <a:blip r:embed="rId4"/>
          <a:srcRect l="49507" t="13292" r="20197" b="946"/>
          <a:stretch/>
        </p:blipFill>
        <p:spPr>
          <a:xfrm>
            <a:off x="8616280" y="0"/>
            <a:ext cx="3240360" cy="6924864"/>
          </a:xfrm>
          <a:prstGeom prst="rect">
            <a:avLst/>
          </a:prstGeom>
        </p:spPr>
      </p:pic>
      <p:pic>
        <p:nvPicPr>
          <p:cNvPr id="4" name="Obrázek 3">
            <a:extLst>
              <a:ext uri="{FF2B5EF4-FFF2-40B4-BE49-F238E27FC236}">
                <a16:creationId xmlns:a16="http://schemas.microsoft.com/office/drawing/2014/main" id="{B0B5BF60-0415-4F54-94F0-D4945F623C19}"/>
              </a:ext>
            </a:extLst>
          </p:cNvPr>
          <p:cNvPicPr>
            <a:picLocks noChangeAspect="1"/>
          </p:cNvPicPr>
          <p:nvPr/>
        </p:nvPicPr>
        <p:blipFill rotWithShape="1">
          <a:blip r:embed="rId4"/>
          <a:srcRect l="78325" t="76151" r="985" b="945"/>
          <a:stretch/>
        </p:blipFill>
        <p:spPr>
          <a:xfrm>
            <a:off x="4511824" y="525440"/>
            <a:ext cx="3274210" cy="2736304"/>
          </a:xfrm>
          <a:prstGeom prst="rect">
            <a:avLst/>
          </a:prstGeom>
        </p:spPr>
      </p:pic>
      <p:grpSp>
        <p:nvGrpSpPr>
          <p:cNvPr id="12" name="Skupina 11">
            <a:extLst>
              <a:ext uri="{FF2B5EF4-FFF2-40B4-BE49-F238E27FC236}">
                <a16:creationId xmlns:a16="http://schemas.microsoft.com/office/drawing/2014/main" id="{E5F02BFD-DC6C-453D-A344-30A89BF22E45}"/>
              </a:ext>
            </a:extLst>
          </p:cNvPr>
          <p:cNvGrpSpPr/>
          <p:nvPr/>
        </p:nvGrpSpPr>
        <p:grpSpPr>
          <a:xfrm>
            <a:off x="7824192" y="3543209"/>
            <a:ext cx="4896544" cy="3356118"/>
            <a:chOff x="7824192" y="3543209"/>
            <a:chExt cx="4896544" cy="3356118"/>
          </a:xfrm>
        </p:grpSpPr>
        <p:sp>
          <p:nvSpPr>
            <p:cNvPr id="8" name="Vývojový diagram: postup 7">
              <a:extLst>
                <a:ext uri="{FF2B5EF4-FFF2-40B4-BE49-F238E27FC236}">
                  <a16:creationId xmlns:a16="http://schemas.microsoft.com/office/drawing/2014/main" id="{319579D7-86B6-40EC-9823-95B302A244EC}"/>
                </a:ext>
              </a:extLst>
            </p:cNvPr>
            <p:cNvSpPr/>
            <p:nvPr/>
          </p:nvSpPr>
          <p:spPr>
            <a:xfrm>
              <a:off x="7824192" y="3612201"/>
              <a:ext cx="4896544" cy="3287126"/>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Vývojový diagram: postup 8">
              <a:extLst>
                <a:ext uri="{FF2B5EF4-FFF2-40B4-BE49-F238E27FC236}">
                  <a16:creationId xmlns:a16="http://schemas.microsoft.com/office/drawing/2014/main" id="{535526CC-55DF-455B-B2D0-2B164CE8AF15}"/>
                </a:ext>
              </a:extLst>
            </p:cNvPr>
            <p:cNvSpPr/>
            <p:nvPr/>
          </p:nvSpPr>
          <p:spPr>
            <a:xfrm>
              <a:off x="10128448" y="3543209"/>
              <a:ext cx="1872208" cy="2694103"/>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Skupina 10">
            <a:extLst>
              <a:ext uri="{FF2B5EF4-FFF2-40B4-BE49-F238E27FC236}">
                <a16:creationId xmlns:a16="http://schemas.microsoft.com/office/drawing/2014/main" id="{4EA509DC-A61D-4238-A772-4224A9F85476}"/>
              </a:ext>
            </a:extLst>
          </p:cNvPr>
          <p:cNvGrpSpPr/>
          <p:nvPr/>
        </p:nvGrpSpPr>
        <p:grpSpPr>
          <a:xfrm>
            <a:off x="-24680" y="3566405"/>
            <a:ext cx="4896544" cy="3365745"/>
            <a:chOff x="-24680" y="3566405"/>
            <a:chExt cx="4896544" cy="3365745"/>
          </a:xfrm>
        </p:grpSpPr>
        <p:sp>
          <p:nvSpPr>
            <p:cNvPr id="7" name="Vývojový diagram: postup 6">
              <a:extLst>
                <a:ext uri="{FF2B5EF4-FFF2-40B4-BE49-F238E27FC236}">
                  <a16:creationId xmlns:a16="http://schemas.microsoft.com/office/drawing/2014/main" id="{27320729-E311-4AEE-9DBF-4E99404557BA}"/>
                </a:ext>
              </a:extLst>
            </p:cNvPr>
            <p:cNvSpPr/>
            <p:nvPr/>
          </p:nvSpPr>
          <p:spPr>
            <a:xfrm>
              <a:off x="-24680" y="3645024"/>
              <a:ext cx="4896544" cy="3287126"/>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Vývojový diagram: postup 9">
              <a:extLst>
                <a:ext uri="{FF2B5EF4-FFF2-40B4-BE49-F238E27FC236}">
                  <a16:creationId xmlns:a16="http://schemas.microsoft.com/office/drawing/2014/main" id="{A1A93545-95BB-44FB-9175-6F3691670956}"/>
                </a:ext>
              </a:extLst>
            </p:cNvPr>
            <p:cNvSpPr/>
            <p:nvPr/>
          </p:nvSpPr>
          <p:spPr>
            <a:xfrm>
              <a:off x="1847528" y="3566405"/>
              <a:ext cx="2376264" cy="2694103"/>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ovéPole 12">
            <a:extLst>
              <a:ext uri="{FF2B5EF4-FFF2-40B4-BE49-F238E27FC236}">
                <a16:creationId xmlns:a16="http://schemas.microsoft.com/office/drawing/2014/main" id="{9504658E-AC05-4362-9754-6FBB633601AB}"/>
              </a:ext>
            </a:extLst>
          </p:cNvPr>
          <p:cNvSpPr txBox="1"/>
          <p:nvPr/>
        </p:nvSpPr>
        <p:spPr>
          <a:xfrm>
            <a:off x="5149941" y="6415221"/>
            <a:ext cx="3882734" cy="461665"/>
          </a:xfrm>
          <a:prstGeom prst="rect">
            <a:avLst/>
          </a:prstGeom>
          <a:noFill/>
        </p:spPr>
        <p:txBody>
          <a:bodyPr wrap="square" rtlCol="0">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p>
          <a:p>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grpSp>
        <p:nvGrpSpPr>
          <p:cNvPr id="14" name="Skupina 13">
            <a:extLst>
              <a:ext uri="{FF2B5EF4-FFF2-40B4-BE49-F238E27FC236}">
                <a16:creationId xmlns:a16="http://schemas.microsoft.com/office/drawing/2014/main" id="{CE8A7F73-B9E3-4134-A50A-58398235AE5F}"/>
              </a:ext>
            </a:extLst>
          </p:cNvPr>
          <p:cNvGrpSpPr/>
          <p:nvPr/>
        </p:nvGrpSpPr>
        <p:grpSpPr>
          <a:xfrm>
            <a:off x="8544272" y="0"/>
            <a:ext cx="3564396" cy="3819758"/>
            <a:chOff x="7824192" y="3543209"/>
            <a:chExt cx="4896544" cy="3356118"/>
          </a:xfrm>
        </p:grpSpPr>
        <p:sp>
          <p:nvSpPr>
            <p:cNvPr id="15" name="Vývojový diagram: postup 14">
              <a:extLst>
                <a:ext uri="{FF2B5EF4-FFF2-40B4-BE49-F238E27FC236}">
                  <a16:creationId xmlns:a16="http://schemas.microsoft.com/office/drawing/2014/main" id="{7074D393-F662-405F-ABB6-FF6D0CF1C51F}"/>
                </a:ext>
              </a:extLst>
            </p:cNvPr>
            <p:cNvSpPr/>
            <p:nvPr/>
          </p:nvSpPr>
          <p:spPr>
            <a:xfrm>
              <a:off x="7824192" y="3612201"/>
              <a:ext cx="4896544" cy="3287126"/>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Vývojový diagram: postup 15">
              <a:extLst>
                <a:ext uri="{FF2B5EF4-FFF2-40B4-BE49-F238E27FC236}">
                  <a16:creationId xmlns:a16="http://schemas.microsoft.com/office/drawing/2014/main" id="{808C0473-FEBC-42A4-8096-A4B1D3DFF99C}"/>
                </a:ext>
              </a:extLst>
            </p:cNvPr>
            <p:cNvSpPr/>
            <p:nvPr/>
          </p:nvSpPr>
          <p:spPr>
            <a:xfrm>
              <a:off x="10128448" y="3543209"/>
              <a:ext cx="1872208" cy="2694103"/>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Obrázek 4">
            <a:extLst>
              <a:ext uri="{FF2B5EF4-FFF2-40B4-BE49-F238E27FC236}">
                <a16:creationId xmlns:a16="http://schemas.microsoft.com/office/drawing/2014/main" id="{55695DB7-9127-4C55-B2EA-8CE60991E186}"/>
              </a:ext>
            </a:extLst>
          </p:cNvPr>
          <p:cNvPicPr>
            <a:picLocks noChangeAspect="1"/>
          </p:cNvPicPr>
          <p:nvPr/>
        </p:nvPicPr>
        <p:blipFill rotWithShape="1">
          <a:blip r:embed="rId4"/>
          <a:srcRect l="12269" t="2081" r="46830" b="95149"/>
          <a:stretch/>
        </p:blipFill>
        <p:spPr>
          <a:xfrm>
            <a:off x="3071664" y="101964"/>
            <a:ext cx="6192688" cy="316643"/>
          </a:xfrm>
          <a:prstGeom prst="rect">
            <a:avLst/>
          </a:prstGeom>
        </p:spPr>
      </p:pic>
    </p:spTree>
    <p:custDataLst>
      <p:tags r:id="rId1"/>
    </p:custDataLst>
    <p:extLst>
      <p:ext uri="{BB962C8B-B14F-4D97-AF65-F5344CB8AC3E}">
        <p14:creationId xmlns:p14="http://schemas.microsoft.com/office/powerpoint/2010/main" val="97724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490D2462-54BA-461A-8FE6-341D9F7D2D81}"/>
              </a:ext>
            </a:extLst>
          </p:cNvPr>
          <p:cNvPicPr>
            <a:picLocks noChangeAspect="1"/>
          </p:cNvPicPr>
          <p:nvPr/>
        </p:nvPicPr>
        <p:blipFill rotWithShape="1">
          <a:blip r:embed="rId4"/>
          <a:srcRect t="11550"/>
          <a:stretch/>
        </p:blipFill>
        <p:spPr>
          <a:xfrm>
            <a:off x="3575176" y="476672"/>
            <a:ext cx="6301244" cy="6382448"/>
          </a:xfrm>
          <a:prstGeom prst="rect">
            <a:avLst/>
          </a:prstGeom>
          <a:ln>
            <a:noFill/>
          </a:ln>
        </p:spPr>
      </p:pic>
      <p:sp>
        <p:nvSpPr>
          <p:cNvPr id="4" name="TextovéPole 3">
            <a:extLst>
              <a:ext uri="{FF2B5EF4-FFF2-40B4-BE49-F238E27FC236}">
                <a16:creationId xmlns:a16="http://schemas.microsoft.com/office/drawing/2014/main" id="{12883305-F935-4842-8E23-F29289A84B7D}"/>
              </a:ext>
            </a:extLst>
          </p:cNvPr>
          <p:cNvSpPr txBox="1"/>
          <p:nvPr/>
        </p:nvSpPr>
        <p:spPr>
          <a:xfrm>
            <a:off x="47328" y="44624"/>
            <a:ext cx="2976136" cy="369332"/>
          </a:xfrm>
          <a:prstGeom prst="rect">
            <a:avLst/>
          </a:prstGeom>
          <a:solidFill>
            <a:srgbClr val="EBE7DA"/>
          </a:solidFill>
        </p:spPr>
        <p:txBody>
          <a:bodyPr wrap="none" rtlCol="0">
            <a:spAutoFit/>
          </a:bodyPr>
          <a:lstStyle/>
          <a:p>
            <a:r>
              <a:rPr lang="cs-CZ" dirty="0"/>
              <a:t>LEDVINY CHRÁNÍ OBJEM</a:t>
            </a:r>
            <a:endParaRPr lang="en-US" dirty="0"/>
          </a:p>
        </p:txBody>
      </p:sp>
      <p:sp>
        <p:nvSpPr>
          <p:cNvPr id="5" name="TextovéPole 4">
            <a:extLst>
              <a:ext uri="{FF2B5EF4-FFF2-40B4-BE49-F238E27FC236}">
                <a16:creationId xmlns:a16="http://schemas.microsoft.com/office/drawing/2014/main" id="{54467BB7-F5EA-445B-877E-0C070BEAEEBC}"/>
              </a:ext>
            </a:extLst>
          </p:cNvPr>
          <p:cNvSpPr txBox="1"/>
          <p:nvPr/>
        </p:nvSpPr>
        <p:spPr>
          <a:xfrm>
            <a:off x="3359696" y="60242"/>
            <a:ext cx="8468985" cy="369332"/>
          </a:xfrm>
          <a:prstGeom prst="rect">
            <a:avLst/>
          </a:prstGeom>
          <a:solidFill>
            <a:srgbClr val="EBE7DA"/>
          </a:solidFill>
        </p:spPr>
        <p:txBody>
          <a:bodyPr wrap="none" rtlCol="0">
            <a:spAutoFit/>
          </a:bodyPr>
          <a:lstStyle/>
          <a:p>
            <a:r>
              <a:rPr lang="cs-CZ" dirty="0"/>
              <a:t>Ledviny nemohou obnovit </a:t>
            </a:r>
            <a:r>
              <a:rPr lang="cs-CZ" dirty="0" err="1"/>
              <a:t>ztacený</a:t>
            </a:r>
            <a:r>
              <a:rPr lang="cs-CZ" dirty="0"/>
              <a:t> objem. Snaží se pouze udržovat objem tekutin</a:t>
            </a:r>
            <a:endParaRPr lang="en-US" dirty="0"/>
          </a:p>
        </p:txBody>
      </p:sp>
      <p:sp>
        <p:nvSpPr>
          <p:cNvPr id="7" name="Vývojový diagram: postup 6">
            <a:extLst>
              <a:ext uri="{FF2B5EF4-FFF2-40B4-BE49-F238E27FC236}">
                <a16:creationId xmlns:a16="http://schemas.microsoft.com/office/drawing/2014/main" id="{637AF189-2327-4036-93E1-D1E70C0A7F41}"/>
              </a:ext>
            </a:extLst>
          </p:cNvPr>
          <p:cNvSpPr/>
          <p:nvPr/>
        </p:nvSpPr>
        <p:spPr>
          <a:xfrm>
            <a:off x="3719736" y="620688"/>
            <a:ext cx="1944216" cy="64807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Vývojový diagram: postup 7">
            <a:extLst>
              <a:ext uri="{FF2B5EF4-FFF2-40B4-BE49-F238E27FC236}">
                <a16:creationId xmlns:a16="http://schemas.microsoft.com/office/drawing/2014/main" id="{05E24896-C9A4-49BE-AA11-A89DFAFFF237}"/>
              </a:ext>
            </a:extLst>
          </p:cNvPr>
          <p:cNvSpPr/>
          <p:nvPr/>
        </p:nvSpPr>
        <p:spPr>
          <a:xfrm>
            <a:off x="5951984" y="692696"/>
            <a:ext cx="648072" cy="504056"/>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Vývojový diagram: postup 8">
            <a:extLst>
              <a:ext uri="{FF2B5EF4-FFF2-40B4-BE49-F238E27FC236}">
                <a16:creationId xmlns:a16="http://schemas.microsoft.com/office/drawing/2014/main" id="{0B19E46A-04DB-434E-A5C8-DC0E7CA1B248}"/>
              </a:ext>
            </a:extLst>
          </p:cNvPr>
          <p:cNvSpPr/>
          <p:nvPr/>
        </p:nvSpPr>
        <p:spPr>
          <a:xfrm>
            <a:off x="8400256" y="5733256"/>
            <a:ext cx="720080" cy="64807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Vývojový diagram: postup 9">
            <a:extLst>
              <a:ext uri="{FF2B5EF4-FFF2-40B4-BE49-F238E27FC236}">
                <a16:creationId xmlns:a16="http://schemas.microsoft.com/office/drawing/2014/main" id="{1A7D5CBE-49EE-4B29-8040-61EC5EB66C5D}"/>
              </a:ext>
            </a:extLst>
          </p:cNvPr>
          <p:cNvSpPr/>
          <p:nvPr/>
        </p:nvSpPr>
        <p:spPr>
          <a:xfrm>
            <a:off x="5618570" y="4992747"/>
            <a:ext cx="972108" cy="792088"/>
          </a:xfrm>
          <a:prstGeom prst="flowChartProcess">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Vývojový diagram: postup 10">
            <a:extLst>
              <a:ext uri="{FF2B5EF4-FFF2-40B4-BE49-F238E27FC236}">
                <a16:creationId xmlns:a16="http://schemas.microsoft.com/office/drawing/2014/main" id="{5C9FA270-3336-4F96-A7D7-8BF9858ED274}"/>
              </a:ext>
            </a:extLst>
          </p:cNvPr>
          <p:cNvSpPr/>
          <p:nvPr/>
        </p:nvSpPr>
        <p:spPr>
          <a:xfrm>
            <a:off x="3719736" y="3645024"/>
            <a:ext cx="1080120" cy="64807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Vývojový diagram: postup 11">
            <a:extLst>
              <a:ext uri="{FF2B5EF4-FFF2-40B4-BE49-F238E27FC236}">
                <a16:creationId xmlns:a16="http://schemas.microsoft.com/office/drawing/2014/main" id="{802EDD9D-7737-4831-A9A2-9CAE60ADBDEC}"/>
              </a:ext>
            </a:extLst>
          </p:cNvPr>
          <p:cNvSpPr/>
          <p:nvPr/>
        </p:nvSpPr>
        <p:spPr>
          <a:xfrm>
            <a:off x="7536160" y="1412776"/>
            <a:ext cx="1368152" cy="648072"/>
          </a:xfrm>
          <a:prstGeom prst="flowChartProcess">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Vývojový diagram: postup 12">
            <a:extLst>
              <a:ext uri="{FF2B5EF4-FFF2-40B4-BE49-F238E27FC236}">
                <a16:creationId xmlns:a16="http://schemas.microsoft.com/office/drawing/2014/main" id="{EFB8753A-BA45-437B-935C-5F67E82088A5}"/>
              </a:ext>
            </a:extLst>
          </p:cNvPr>
          <p:cNvSpPr/>
          <p:nvPr/>
        </p:nvSpPr>
        <p:spPr>
          <a:xfrm>
            <a:off x="6852084" y="6209928"/>
            <a:ext cx="972108" cy="648072"/>
          </a:xfrm>
          <a:prstGeom prst="flowChartProcess">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bdélník 2">
            <a:extLst>
              <a:ext uri="{FF2B5EF4-FFF2-40B4-BE49-F238E27FC236}">
                <a16:creationId xmlns:a16="http://schemas.microsoft.com/office/drawing/2014/main" id="{250F8140-17A4-4507-BBEA-1E9F558911BA}"/>
              </a:ext>
            </a:extLst>
          </p:cNvPr>
          <p:cNvSpPr/>
          <p:nvPr/>
        </p:nvSpPr>
        <p:spPr>
          <a:xfrm>
            <a:off x="-48344" y="6581090"/>
            <a:ext cx="6648400"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R</a:t>
            </a:r>
            <a:endParaRPr lang="en-US" sz="1200" i="1" dirty="0"/>
          </a:p>
        </p:txBody>
      </p:sp>
      <p:sp>
        <p:nvSpPr>
          <p:cNvPr id="14" name="Vývojový diagram: postup 13">
            <a:extLst>
              <a:ext uri="{FF2B5EF4-FFF2-40B4-BE49-F238E27FC236}">
                <a16:creationId xmlns:a16="http://schemas.microsoft.com/office/drawing/2014/main" id="{9EAA9423-AD99-4B69-88CB-F7C0349FF96F}"/>
              </a:ext>
            </a:extLst>
          </p:cNvPr>
          <p:cNvSpPr/>
          <p:nvPr/>
        </p:nvSpPr>
        <p:spPr>
          <a:xfrm>
            <a:off x="7050106" y="3424364"/>
            <a:ext cx="774086" cy="792088"/>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89021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xit" presetSubtype="0" fill="hold" grpId="1" nodeType="withEffect">
                                  <p:stCondLst>
                                    <p:cond delay="0"/>
                                  </p:stCondLst>
                                  <p:childTnLst>
                                    <p:animEffect transition="out" filter="fade">
                                      <p:cBhvr>
                                        <p:cTn id="14" dur="500"/>
                                        <p:tgtEl>
                                          <p:spTgt spid="14"/>
                                        </p:tgtEl>
                                      </p:cBhvr>
                                    </p:animEffect>
                                    <p:set>
                                      <p:cBhvr>
                                        <p:cTn id="15" dur="1" fill="hold">
                                          <p:stCondLst>
                                            <p:cond delay="499"/>
                                          </p:stCondLst>
                                        </p:cTn>
                                        <p:tgtEl>
                                          <p:spTgt spid="14"/>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7"/>
                                        </p:tgtEl>
                                      </p:cBhvr>
                                    </p:animEffect>
                                    <p:set>
                                      <p:cBhvr>
                                        <p:cTn id="20" dur="1" fill="hold">
                                          <p:stCondLst>
                                            <p:cond delay="499"/>
                                          </p:stCondLst>
                                        </p:cTn>
                                        <p:tgtEl>
                                          <p:spTgt spid="7"/>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1" nodeType="clickEffect">
                                  <p:stCondLst>
                                    <p:cond delay="0"/>
                                  </p:stCondLst>
                                  <p:childTnLst>
                                    <p:animEffect transition="out" filter="fade">
                                      <p:cBhvr>
                                        <p:cTn id="27" dur="500"/>
                                        <p:tgtEl>
                                          <p:spTgt spid="8"/>
                                        </p:tgtEl>
                                      </p:cBhvr>
                                    </p:animEffect>
                                    <p:set>
                                      <p:cBhvr>
                                        <p:cTn id="28" dur="1" fill="hold">
                                          <p:stCondLst>
                                            <p:cond delay="499"/>
                                          </p:stCondLst>
                                        </p:cTn>
                                        <p:tgtEl>
                                          <p:spTgt spid="8"/>
                                        </p:tgtEl>
                                        <p:attrNameLst>
                                          <p:attrName>style.visibility</p:attrName>
                                        </p:attrNameLst>
                                      </p:cBhvr>
                                      <p:to>
                                        <p:strVal val="hidden"/>
                                      </p:to>
                                    </p:se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grpId="1" nodeType="clickEffect">
                                  <p:stCondLst>
                                    <p:cond delay="0"/>
                                  </p:stCondLst>
                                  <p:childTnLst>
                                    <p:animEffect transition="out" filter="fade">
                                      <p:cBhvr>
                                        <p:cTn id="35" dur="500"/>
                                        <p:tgtEl>
                                          <p:spTgt spid="9"/>
                                        </p:tgtEl>
                                      </p:cBhvr>
                                    </p:animEffect>
                                    <p:set>
                                      <p:cBhvr>
                                        <p:cTn id="36" dur="1" fill="hold">
                                          <p:stCondLst>
                                            <p:cond delay="499"/>
                                          </p:stCondLst>
                                        </p:cTn>
                                        <p:tgtEl>
                                          <p:spTgt spid="9"/>
                                        </p:tgtEl>
                                        <p:attrNameLst>
                                          <p:attrName>style.visibility</p:attrName>
                                        </p:attrNameLst>
                                      </p:cBhvr>
                                      <p:to>
                                        <p:strVal val="hidden"/>
                                      </p:to>
                                    </p:se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500"/>
                                        <p:tgtEl>
                                          <p:spTgt spid="11"/>
                                        </p:tgtEl>
                                      </p:cBhvr>
                                    </p:animEffect>
                                  </p:childTnLst>
                                </p:cTn>
                              </p:par>
                              <p:par>
                                <p:cTn id="50" presetID="10" presetClass="exit" presetSubtype="0" fill="hold" grpId="1" nodeType="withEffect">
                                  <p:stCondLst>
                                    <p:cond delay="0"/>
                                  </p:stCondLst>
                                  <p:childTnLst>
                                    <p:animEffect transition="out" filter="fade">
                                      <p:cBhvr>
                                        <p:cTn id="51" dur="500"/>
                                        <p:tgtEl>
                                          <p:spTgt spid="11"/>
                                        </p:tgtEl>
                                      </p:cBhvr>
                                    </p:animEffect>
                                    <p:set>
                                      <p:cBhvr>
                                        <p:cTn id="52" dur="1" fill="hold">
                                          <p:stCondLst>
                                            <p:cond delay="499"/>
                                          </p:stCondLst>
                                        </p:cTn>
                                        <p:tgtEl>
                                          <p:spTgt spid="11"/>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8" grpId="0" animBg="1"/>
      <p:bldP spid="8" grpId="1" animBg="1"/>
      <p:bldP spid="9" grpId="0" animBg="1"/>
      <p:bldP spid="9" grpId="1" animBg="1"/>
      <p:bldP spid="10" grpId="0" animBg="1"/>
      <p:bldP spid="11" grpId="0" animBg="1"/>
      <p:bldP spid="11" grpId="1" animBg="1"/>
      <p:bldP spid="12" grpId="0" animBg="1"/>
      <p:bldP spid="13" grpId="0" animBg="1"/>
      <p:bldP spid="14" grpId="0" animBg="1"/>
      <p:bldP spid="14" grpId="1" animBg="1"/>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F1EFEA"/>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C8F5942F-D163-4D93-9F24-C8B3025F2157}"/>
              </a:ext>
            </a:extLst>
          </p:cNvPr>
          <p:cNvPicPr>
            <a:picLocks noChangeAspect="1"/>
          </p:cNvPicPr>
          <p:nvPr/>
        </p:nvPicPr>
        <p:blipFill>
          <a:blip r:embed="rId4"/>
          <a:stretch>
            <a:fillRect/>
          </a:stretch>
        </p:blipFill>
        <p:spPr>
          <a:xfrm>
            <a:off x="2106993" y="68263"/>
            <a:ext cx="7978013" cy="6721475"/>
          </a:xfrm>
          <a:prstGeom prst="rect">
            <a:avLst/>
          </a:prstGeom>
          <a:noFill/>
        </p:spPr>
      </p:pic>
    </p:spTree>
    <p:custDataLst>
      <p:tags r:id="rId1"/>
    </p:custDataLst>
    <p:extLst>
      <p:ext uri="{BB962C8B-B14F-4D97-AF65-F5344CB8AC3E}">
        <p14:creationId xmlns:p14="http://schemas.microsoft.com/office/powerpoint/2010/main" val="269404399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150890A3-3C8A-4F37-9FD5-0A402CD3C0CB}"/>
              </a:ext>
            </a:extLst>
          </p:cNvPr>
          <p:cNvPicPr>
            <a:picLocks noChangeAspect="1"/>
          </p:cNvPicPr>
          <p:nvPr/>
        </p:nvPicPr>
        <p:blipFill>
          <a:blip r:embed="rId4"/>
          <a:stretch>
            <a:fillRect/>
          </a:stretch>
        </p:blipFill>
        <p:spPr>
          <a:xfrm>
            <a:off x="911424" y="0"/>
            <a:ext cx="10391448" cy="6858000"/>
          </a:xfrm>
          <a:prstGeom prst="rect">
            <a:avLst/>
          </a:prstGeom>
          <a:solidFill>
            <a:srgbClr val="E5ABA6"/>
          </a:solidFill>
        </p:spPr>
      </p:pic>
      <p:sp>
        <p:nvSpPr>
          <p:cNvPr id="3" name="Šipka: dolů 2">
            <a:extLst>
              <a:ext uri="{FF2B5EF4-FFF2-40B4-BE49-F238E27FC236}">
                <a16:creationId xmlns:a16="http://schemas.microsoft.com/office/drawing/2014/main" id="{A5774B8E-B25A-4054-869F-9691E4471A02}"/>
              </a:ext>
            </a:extLst>
          </p:cNvPr>
          <p:cNvSpPr/>
          <p:nvPr/>
        </p:nvSpPr>
        <p:spPr>
          <a:xfrm flipV="1">
            <a:off x="2567608" y="765382"/>
            <a:ext cx="1008112" cy="6473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Šipka: dolů 3">
            <a:extLst>
              <a:ext uri="{FF2B5EF4-FFF2-40B4-BE49-F238E27FC236}">
                <a16:creationId xmlns:a16="http://schemas.microsoft.com/office/drawing/2014/main" id="{85329630-AB2A-43CC-BE8C-FCF2B4CF62AA}"/>
              </a:ext>
            </a:extLst>
          </p:cNvPr>
          <p:cNvSpPr/>
          <p:nvPr/>
        </p:nvSpPr>
        <p:spPr>
          <a:xfrm flipV="1">
            <a:off x="5303912" y="765382"/>
            <a:ext cx="576064" cy="93793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ovéPole 4">
            <a:extLst>
              <a:ext uri="{FF2B5EF4-FFF2-40B4-BE49-F238E27FC236}">
                <a16:creationId xmlns:a16="http://schemas.microsoft.com/office/drawing/2014/main" id="{1D754C58-6D89-494E-98E0-879D5847644F}"/>
              </a:ext>
            </a:extLst>
          </p:cNvPr>
          <p:cNvSpPr txBox="1"/>
          <p:nvPr/>
        </p:nvSpPr>
        <p:spPr>
          <a:xfrm>
            <a:off x="2423592" y="367026"/>
            <a:ext cx="3744416" cy="369332"/>
          </a:xfrm>
          <a:prstGeom prst="rect">
            <a:avLst/>
          </a:prstGeom>
          <a:solidFill>
            <a:srgbClr val="E7F4FB"/>
          </a:solidFill>
        </p:spPr>
        <p:txBody>
          <a:bodyPr wrap="square" rtlCol="0">
            <a:spAutoFit/>
          </a:bodyPr>
          <a:lstStyle/>
          <a:p>
            <a:pPr algn="ctr"/>
            <a:r>
              <a:rPr lang="cs-CZ" dirty="0" err="1"/>
              <a:t>Reabsorbce</a:t>
            </a:r>
            <a:r>
              <a:rPr lang="cs-CZ" dirty="0"/>
              <a:t> </a:t>
            </a:r>
            <a:r>
              <a:rPr lang="cs-CZ" dirty="0" err="1"/>
              <a:t>izoosmolární</a:t>
            </a:r>
            <a:r>
              <a:rPr lang="cs-CZ" dirty="0"/>
              <a:t> tekutiny</a:t>
            </a:r>
            <a:endParaRPr lang="en-US" dirty="0"/>
          </a:p>
        </p:txBody>
      </p:sp>
      <p:sp>
        <p:nvSpPr>
          <p:cNvPr id="6" name="TextovéPole 5">
            <a:extLst>
              <a:ext uri="{FF2B5EF4-FFF2-40B4-BE49-F238E27FC236}">
                <a16:creationId xmlns:a16="http://schemas.microsoft.com/office/drawing/2014/main" id="{9BC39A81-4938-4BC7-B288-7A4B611885D9}"/>
              </a:ext>
            </a:extLst>
          </p:cNvPr>
          <p:cNvSpPr txBox="1"/>
          <p:nvPr/>
        </p:nvSpPr>
        <p:spPr>
          <a:xfrm>
            <a:off x="3518482" y="1042273"/>
            <a:ext cx="1425390" cy="338554"/>
          </a:xfrm>
          <a:prstGeom prst="rect">
            <a:avLst/>
          </a:prstGeom>
          <a:noFill/>
        </p:spPr>
        <p:txBody>
          <a:bodyPr wrap="none" rtlCol="0">
            <a:spAutoFit/>
          </a:bodyPr>
          <a:lstStyle/>
          <a:p>
            <a:r>
              <a:rPr lang="cs-CZ" sz="1600" dirty="0"/>
              <a:t>Angiotenzin 2</a:t>
            </a:r>
            <a:endParaRPr lang="en-US" sz="1600" dirty="0"/>
          </a:p>
        </p:txBody>
      </p:sp>
      <p:sp>
        <p:nvSpPr>
          <p:cNvPr id="7" name="TextovéPole 6">
            <a:extLst>
              <a:ext uri="{FF2B5EF4-FFF2-40B4-BE49-F238E27FC236}">
                <a16:creationId xmlns:a16="http://schemas.microsoft.com/office/drawing/2014/main" id="{35D14BB9-DA2A-479A-A124-D133EB301E0C}"/>
              </a:ext>
            </a:extLst>
          </p:cNvPr>
          <p:cNvSpPr txBox="1"/>
          <p:nvPr/>
        </p:nvSpPr>
        <p:spPr>
          <a:xfrm>
            <a:off x="3351988" y="1287911"/>
            <a:ext cx="1244251" cy="338554"/>
          </a:xfrm>
          <a:prstGeom prst="rect">
            <a:avLst/>
          </a:prstGeom>
          <a:noFill/>
        </p:spPr>
        <p:txBody>
          <a:bodyPr wrap="none" rtlCol="0">
            <a:spAutoFit/>
          </a:bodyPr>
          <a:lstStyle/>
          <a:p>
            <a:r>
              <a:rPr lang="cs-CZ" sz="1600" dirty="0"/>
              <a:t>Sympatikus</a:t>
            </a:r>
            <a:endParaRPr lang="en-US" sz="1600" dirty="0"/>
          </a:p>
        </p:txBody>
      </p:sp>
      <p:sp>
        <p:nvSpPr>
          <p:cNvPr id="8" name="TextovéPole 7">
            <a:extLst>
              <a:ext uri="{FF2B5EF4-FFF2-40B4-BE49-F238E27FC236}">
                <a16:creationId xmlns:a16="http://schemas.microsoft.com/office/drawing/2014/main" id="{553AFE5F-426A-42B0-9DC2-C6C7F57E0922}"/>
              </a:ext>
            </a:extLst>
          </p:cNvPr>
          <p:cNvSpPr txBox="1"/>
          <p:nvPr/>
        </p:nvSpPr>
        <p:spPr>
          <a:xfrm>
            <a:off x="5910880" y="788353"/>
            <a:ext cx="1164101" cy="338554"/>
          </a:xfrm>
          <a:prstGeom prst="rect">
            <a:avLst/>
          </a:prstGeom>
          <a:noFill/>
        </p:spPr>
        <p:txBody>
          <a:bodyPr wrap="none" rtlCol="0">
            <a:spAutoFit/>
          </a:bodyPr>
          <a:lstStyle/>
          <a:p>
            <a:r>
              <a:rPr lang="cs-CZ" sz="1600" dirty="0"/>
              <a:t>Aldosteron</a:t>
            </a:r>
            <a:endParaRPr lang="en-US" sz="1600" dirty="0"/>
          </a:p>
        </p:txBody>
      </p:sp>
      <p:cxnSp>
        <p:nvCxnSpPr>
          <p:cNvPr id="10" name="Přímá spojnice se šipkou 9">
            <a:extLst>
              <a:ext uri="{FF2B5EF4-FFF2-40B4-BE49-F238E27FC236}">
                <a16:creationId xmlns:a16="http://schemas.microsoft.com/office/drawing/2014/main" id="{8028965B-0D1D-4D19-A481-CBA0631306FF}"/>
              </a:ext>
            </a:extLst>
          </p:cNvPr>
          <p:cNvCxnSpPr>
            <a:cxnSpLocks/>
          </p:cNvCxnSpPr>
          <p:nvPr/>
        </p:nvCxnSpPr>
        <p:spPr>
          <a:xfrm flipH="1">
            <a:off x="5591944" y="1089078"/>
            <a:ext cx="648073" cy="273406"/>
          </a:xfrm>
          <a:prstGeom prst="straightConnector1">
            <a:avLst/>
          </a:prstGeom>
          <a:ln>
            <a:tailEnd type="triangle"/>
          </a:ln>
        </p:spPr>
        <p:style>
          <a:lnRef idx="1">
            <a:schemeClr val="accent4"/>
          </a:lnRef>
          <a:fillRef idx="0">
            <a:schemeClr val="accent4"/>
          </a:fillRef>
          <a:effectRef idx="0">
            <a:schemeClr val="accent4"/>
          </a:effectRef>
          <a:fontRef idx="minor">
            <a:schemeClr val="tx1"/>
          </a:fontRef>
        </p:style>
      </p:cxnSp>
      <p:cxnSp>
        <p:nvCxnSpPr>
          <p:cNvPr id="12" name="Přímá spojnice se šipkou 11">
            <a:extLst>
              <a:ext uri="{FF2B5EF4-FFF2-40B4-BE49-F238E27FC236}">
                <a16:creationId xmlns:a16="http://schemas.microsoft.com/office/drawing/2014/main" id="{CDFBDA06-C940-4B4D-A73E-7CA339146732}"/>
              </a:ext>
            </a:extLst>
          </p:cNvPr>
          <p:cNvCxnSpPr>
            <a:cxnSpLocks/>
          </p:cNvCxnSpPr>
          <p:nvPr/>
        </p:nvCxnSpPr>
        <p:spPr>
          <a:xfrm flipH="1" flipV="1">
            <a:off x="3210451" y="1161434"/>
            <a:ext cx="330652" cy="93550"/>
          </a:xfrm>
          <a:prstGeom prst="straightConnector1">
            <a:avLst/>
          </a:prstGeom>
          <a:ln>
            <a:tailEnd type="triangle"/>
          </a:ln>
        </p:spPr>
        <p:style>
          <a:lnRef idx="1">
            <a:schemeClr val="accent4"/>
          </a:lnRef>
          <a:fillRef idx="0">
            <a:schemeClr val="accent4"/>
          </a:fillRef>
          <a:effectRef idx="0">
            <a:schemeClr val="accent4"/>
          </a:effectRef>
          <a:fontRef idx="minor">
            <a:schemeClr val="tx1"/>
          </a:fontRef>
        </p:style>
      </p:cxnSp>
      <p:cxnSp>
        <p:nvCxnSpPr>
          <p:cNvPr id="15" name="Přímá spojnice se šipkou 14">
            <a:extLst>
              <a:ext uri="{FF2B5EF4-FFF2-40B4-BE49-F238E27FC236}">
                <a16:creationId xmlns:a16="http://schemas.microsoft.com/office/drawing/2014/main" id="{8A136262-989E-411F-8AE9-C3944821BD94}"/>
              </a:ext>
            </a:extLst>
          </p:cNvPr>
          <p:cNvCxnSpPr>
            <a:cxnSpLocks/>
          </p:cNvCxnSpPr>
          <p:nvPr/>
        </p:nvCxnSpPr>
        <p:spPr>
          <a:xfrm flipH="1" flipV="1">
            <a:off x="3143672" y="1340768"/>
            <a:ext cx="256022" cy="43433"/>
          </a:xfrm>
          <a:prstGeom prst="straightConnector1">
            <a:avLst/>
          </a:prstGeom>
          <a:ln>
            <a:tailEnd type="triangle"/>
          </a:ln>
        </p:spPr>
        <p:style>
          <a:lnRef idx="1">
            <a:schemeClr val="accent4"/>
          </a:lnRef>
          <a:fillRef idx="0">
            <a:schemeClr val="accent4"/>
          </a:fillRef>
          <a:effectRef idx="0">
            <a:schemeClr val="accent4"/>
          </a:effectRef>
          <a:fontRef idx="minor">
            <a:schemeClr val="tx1"/>
          </a:fontRef>
        </p:style>
      </p:cxnSp>
      <p:sp>
        <p:nvSpPr>
          <p:cNvPr id="18" name="TextovéPole 17">
            <a:extLst>
              <a:ext uri="{FF2B5EF4-FFF2-40B4-BE49-F238E27FC236}">
                <a16:creationId xmlns:a16="http://schemas.microsoft.com/office/drawing/2014/main" id="{BD876584-6227-4E6C-8F8E-92F265907C1C}"/>
              </a:ext>
            </a:extLst>
          </p:cNvPr>
          <p:cNvSpPr txBox="1"/>
          <p:nvPr/>
        </p:nvSpPr>
        <p:spPr>
          <a:xfrm>
            <a:off x="6994124" y="5322694"/>
            <a:ext cx="615874" cy="338554"/>
          </a:xfrm>
          <a:prstGeom prst="rect">
            <a:avLst/>
          </a:prstGeom>
          <a:noFill/>
        </p:spPr>
        <p:txBody>
          <a:bodyPr wrap="none" rtlCol="0">
            <a:spAutoFit/>
          </a:bodyPr>
          <a:lstStyle/>
          <a:p>
            <a:r>
              <a:rPr lang="cs-CZ" sz="1600" dirty="0"/>
              <a:t>ADH</a:t>
            </a:r>
            <a:endParaRPr lang="en-US" sz="1600" dirty="0"/>
          </a:p>
        </p:txBody>
      </p:sp>
      <p:cxnSp>
        <p:nvCxnSpPr>
          <p:cNvPr id="22" name="Přímá spojnice se šipkou 21">
            <a:extLst>
              <a:ext uri="{FF2B5EF4-FFF2-40B4-BE49-F238E27FC236}">
                <a16:creationId xmlns:a16="http://schemas.microsoft.com/office/drawing/2014/main" id="{1B6B6781-01D9-4B10-BC58-8A26721D800B}"/>
              </a:ext>
            </a:extLst>
          </p:cNvPr>
          <p:cNvCxnSpPr>
            <a:cxnSpLocks/>
          </p:cNvCxnSpPr>
          <p:nvPr/>
        </p:nvCxnSpPr>
        <p:spPr>
          <a:xfrm flipH="1" flipV="1">
            <a:off x="6960096" y="5085184"/>
            <a:ext cx="288032" cy="266547"/>
          </a:xfrm>
          <a:prstGeom prst="straightConnector1">
            <a:avLst/>
          </a:prstGeom>
          <a:ln>
            <a:tailEnd type="triangle"/>
          </a:ln>
        </p:spPr>
        <p:style>
          <a:lnRef idx="1">
            <a:schemeClr val="accent4"/>
          </a:lnRef>
          <a:fillRef idx="0">
            <a:schemeClr val="accent4"/>
          </a:fillRef>
          <a:effectRef idx="0">
            <a:schemeClr val="accent4"/>
          </a:effectRef>
          <a:fontRef idx="minor">
            <a:schemeClr val="tx1"/>
          </a:fontRef>
        </p:style>
      </p:cxnSp>
      <p:sp>
        <p:nvSpPr>
          <p:cNvPr id="25" name="Šipka: dolů 24">
            <a:extLst>
              <a:ext uri="{FF2B5EF4-FFF2-40B4-BE49-F238E27FC236}">
                <a16:creationId xmlns:a16="http://schemas.microsoft.com/office/drawing/2014/main" id="{9237E712-B595-4DEA-9AF3-F6789DC13D87}"/>
              </a:ext>
            </a:extLst>
          </p:cNvPr>
          <p:cNvSpPr/>
          <p:nvPr/>
        </p:nvSpPr>
        <p:spPr>
          <a:xfrm rot="5400000" flipV="1">
            <a:off x="6852999" y="4467886"/>
            <a:ext cx="576064" cy="93793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ovéPole 27">
            <a:extLst>
              <a:ext uri="{FF2B5EF4-FFF2-40B4-BE49-F238E27FC236}">
                <a16:creationId xmlns:a16="http://schemas.microsoft.com/office/drawing/2014/main" id="{4F8E8515-0091-4BE0-A501-DD1447EF4D6E}"/>
              </a:ext>
            </a:extLst>
          </p:cNvPr>
          <p:cNvSpPr txBox="1"/>
          <p:nvPr/>
        </p:nvSpPr>
        <p:spPr>
          <a:xfrm>
            <a:off x="6791089" y="4759061"/>
            <a:ext cx="567784" cy="338554"/>
          </a:xfrm>
          <a:prstGeom prst="rect">
            <a:avLst/>
          </a:prstGeom>
          <a:noFill/>
        </p:spPr>
        <p:txBody>
          <a:bodyPr wrap="none" rtlCol="0">
            <a:spAutoFit/>
          </a:bodyPr>
          <a:lstStyle/>
          <a:p>
            <a:r>
              <a:rPr lang="cs-CZ" sz="1600" dirty="0"/>
              <a:t>H</a:t>
            </a:r>
            <a:r>
              <a:rPr lang="cs-CZ" sz="1600" baseline="-25000" dirty="0"/>
              <a:t>2</a:t>
            </a:r>
            <a:r>
              <a:rPr lang="cs-CZ" sz="1600" dirty="0"/>
              <a:t>O</a:t>
            </a:r>
            <a:endParaRPr lang="en-US" sz="1600" dirty="0"/>
          </a:p>
        </p:txBody>
      </p:sp>
      <p:sp>
        <p:nvSpPr>
          <p:cNvPr id="29" name="Vývojový diagram: postup 28">
            <a:extLst>
              <a:ext uri="{FF2B5EF4-FFF2-40B4-BE49-F238E27FC236}">
                <a16:creationId xmlns:a16="http://schemas.microsoft.com/office/drawing/2014/main" id="{5A8CD8F4-3401-4951-ABF6-69AEA558435B}"/>
              </a:ext>
            </a:extLst>
          </p:cNvPr>
          <p:cNvSpPr/>
          <p:nvPr/>
        </p:nvSpPr>
        <p:spPr>
          <a:xfrm>
            <a:off x="1131907" y="3393692"/>
            <a:ext cx="1728192" cy="936104"/>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Vývojový diagram: postup 29">
            <a:extLst>
              <a:ext uri="{FF2B5EF4-FFF2-40B4-BE49-F238E27FC236}">
                <a16:creationId xmlns:a16="http://schemas.microsoft.com/office/drawing/2014/main" id="{47E14FA7-8D0A-4F79-8E05-544F82617077}"/>
              </a:ext>
            </a:extLst>
          </p:cNvPr>
          <p:cNvSpPr/>
          <p:nvPr/>
        </p:nvSpPr>
        <p:spPr>
          <a:xfrm>
            <a:off x="4439815" y="3573015"/>
            <a:ext cx="1557681" cy="79208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Vývojový diagram: postup 30">
            <a:extLst>
              <a:ext uri="{FF2B5EF4-FFF2-40B4-BE49-F238E27FC236}">
                <a16:creationId xmlns:a16="http://schemas.microsoft.com/office/drawing/2014/main" id="{CB72AF08-A220-464A-9D20-BEAD3521280E}"/>
              </a:ext>
            </a:extLst>
          </p:cNvPr>
          <p:cNvSpPr/>
          <p:nvPr/>
        </p:nvSpPr>
        <p:spPr>
          <a:xfrm>
            <a:off x="6600055" y="3212976"/>
            <a:ext cx="1368153" cy="648768"/>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Vývojový diagram: postup 31">
            <a:extLst>
              <a:ext uri="{FF2B5EF4-FFF2-40B4-BE49-F238E27FC236}">
                <a16:creationId xmlns:a16="http://schemas.microsoft.com/office/drawing/2014/main" id="{33C2670D-6028-4199-BA30-7D89246D23A8}"/>
              </a:ext>
            </a:extLst>
          </p:cNvPr>
          <p:cNvSpPr/>
          <p:nvPr/>
        </p:nvSpPr>
        <p:spPr>
          <a:xfrm>
            <a:off x="7141031" y="5759057"/>
            <a:ext cx="1368153" cy="69427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bdélník 19">
            <a:extLst>
              <a:ext uri="{FF2B5EF4-FFF2-40B4-BE49-F238E27FC236}">
                <a16:creationId xmlns:a16="http://schemas.microsoft.com/office/drawing/2014/main" id="{299DFFF8-503A-479E-9FC0-C379869DED90}"/>
              </a:ext>
            </a:extLst>
          </p:cNvPr>
          <p:cNvSpPr/>
          <p:nvPr/>
        </p:nvSpPr>
        <p:spPr>
          <a:xfrm>
            <a:off x="-60684" y="6462262"/>
            <a:ext cx="4740188" cy="461665"/>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953490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par>
                                <p:cTn id="13" presetID="10" presetClass="exit" presetSubtype="0" fill="hold" grpId="1" nodeType="withEffect">
                                  <p:stCondLst>
                                    <p:cond delay="0"/>
                                  </p:stCondLst>
                                  <p:childTnLst>
                                    <p:animEffect transition="out" filter="fade">
                                      <p:cBhvr>
                                        <p:cTn id="14" dur="500"/>
                                        <p:tgtEl>
                                          <p:spTgt spid="29"/>
                                        </p:tgtEl>
                                      </p:cBhvr>
                                    </p:animEffect>
                                    <p:set>
                                      <p:cBhvr>
                                        <p:cTn id="15" dur="1" fill="hold">
                                          <p:stCondLst>
                                            <p:cond delay="499"/>
                                          </p:stCondLst>
                                        </p:cTn>
                                        <p:tgtEl>
                                          <p:spTgt spid="29"/>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1"/>
                                        </p:tgtEl>
                                        <p:attrNameLst>
                                          <p:attrName>style.visibility</p:attrName>
                                        </p:attrNameLst>
                                      </p:cBhvr>
                                      <p:to>
                                        <p:strVal val="visible"/>
                                      </p:to>
                                    </p:set>
                                    <p:animEffect transition="in" filter="fade">
                                      <p:cBhvr>
                                        <p:cTn id="20" dur="500"/>
                                        <p:tgtEl>
                                          <p:spTgt spid="31"/>
                                        </p:tgtEl>
                                      </p:cBhvr>
                                    </p:animEffect>
                                  </p:childTnLst>
                                </p:cTn>
                              </p:par>
                              <p:par>
                                <p:cTn id="21" presetID="10" presetClass="exit" presetSubtype="0" fill="hold" grpId="1" nodeType="withEffect">
                                  <p:stCondLst>
                                    <p:cond delay="0"/>
                                  </p:stCondLst>
                                  <p:childTnLst>
                                    <p:animEffect transition="out" filter="fade">
                                      <p:cBhvr>
                                        <p:cTn id="22" dur="500"/>
                                        <p:tgtEl>
                                          <p:spTgt spid="30"/>
                                        </p:tgtEl>
                                      </p:cBhvr>
                                    </p:animEffect>
                                    <p:set>
                                      <p:cBhvr>
                                        <p:cTn id="23" dur="1" fill="hold">
                                          <p:stCondLst>
                                            <p:cond delay="499"/>
                                          </p:stCondLst>
                                        </p:cTn>
                                        <p:tgtEl>
                                          <p:spTgt spid="30"/>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2"/>
                                        </p:tgtEl>
                                        <p:attrNameLst>
                                          <p:attrName>style.visibility</p:attrName>
                                        </p:attrNameLst>
                                      </p:cBhvr>
                                      <p:to>
                                        <p:strVal val="visible"/>
                                      </p:to>
                                    </p:set>
                                    <p:animEffect transition="in" filter="fade">
                                      <p:cBhvr>
                                        <p:cTn id="28" dur="500"/>
                                        <p:tgtEl>
                                          <p:spTgt spid="32"/>
                                        </p:tgtEl>
                                      </p:cBhvr>
                                    </p:animEffect>
                                  </p:childTnLst>
                                </p:cTn>
                              </p:par>
                              <p:par>
                                <p:cTn id="29" presetID="10" presetClass="exit" presetSubtype="0" fill="hold" grpId="1" nodeType="withEffect">
                                  <p:stCondLst>
                                    <p:cond delay="0"/>
                                  </p:stCondLst>
                                  <p:childTnLst>
                                    <p:animEffect transition="out" filter="fade">
                                      <p:cBhvr>
                                        <p:cTn id="30" dur="500"/>
                                        <p:tgtEl>
                                          <p:spTgt spid="31"/>
                                        </p:tgtEl>
                                      </p:cBhvr>
                                    </p:animEffect>
                                    <p:set>
                                      <p:cBhvr>
                                        <p:cTn id="31" dur="1" fill="hold">
                                          <p:stCondLst>
                                            <p:cond delay="499"/>
                                          </p:stCondLst>
                                        </p:cTn>
                                        <p:tgtEl>
                                          <p:spTgt spid="31"/>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gtEl>
                                        <p:attrNameLst>
                                          <p:attrName>style.visibility</p:attrName>
                                        </p:attrNameLst>
                                      </p:cBhvr>
                                      <p:to>
                                        <p:strVal val="visible"/>
                                      </p:to>
                                    </p:set>
                                    <p:animEffect transition="in" filter="fade">
                                      <p:cBhvr>
                                        <p:cTn id="36" dur="500"/>
                                        <p:tgtEl>
                                          <p:spTgt spid="3"/>
                                        </p:tgtEl>
                                      </p:cBhvr>
                                    </p:animEffect>
                                  </p:childTnLst>
                                </p:cTn>
                              </p:par>
                              <p:par>
                                <p:cTn id="37" presetID="10" presetClass="exit" presetSubtype="0" fill="hold" grpId="1" nodeType="withEffect">
                                  <p:stCondLst>
                                    <p:cond delay="0"/>
                                  </p:stCondLst>
                                  <p:childTnLst>
                                    <p:animEffect transition="out" filter="fade">
                                      <p:cBhvr>
                                        <p:cTn id="38" dur="500"/>
                                        <p:tgtEl>
                                          <p:spTgt spid="32"/>
                                        </p:tgtEl>
                                      </p:cBhvr>
                                    </p:animEffect>
                                    <p:set>
                                      <p:cBhvr>
                                        <p:cTn id="39" dur="1" fill="hold">
                                          <p:stCondLst>
                                            <p:cond delay="499"/>
                                          </p:stCondLst>
                                        </p:cTn>
                                        <p:tgtEl>
                                          <p:spTgt spid="32"/>
                                        </p:tgtEl>
                                        <p:attrNameLst>
                                          <p:attrName>style.visibility</p:attrName>
                                        </p:attrNameLst>
                                      </p:cBhvr>
                                      <p:to>
                                        <p:strVal val="hidden"/>
                                      </p:to>
                                    </p:set>
                                  </p:childTnLst>
                                </p:cTn>
                              </p:par>
                              <p:par>
                                <p:cTn id="40" presetID="10" presetClass="entr" presetSubtype="0" fill="hold" grpId="0" nodeType="with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fade">
                                      <p:cBhvr>
                                        <p:cTn id="45" dur="500"/>
                                        <p:tgtEl>
                                          <p:spTgt spid="4"/>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6"/>
                                        </p:tgtEl>
                                        <p:attrNameLst>
                                          <p:attrName>style.visibility</p:attrName>
                                        </p:attrNameLst>
                                      </p:cBhvr>
                                      <p:to>
                                        <p:strVal val="visible"/>
                                      </p:to>
                                    </p:set>
                                    <p:animEffect transition="in" filter="fade">
                                      <p:cBhvr>
                                        <p:cTn id="50" dur="500"/>
                                        <p:tgtEl>
                                          <p:spTgt spid="6"/>
                                        </p:tgtEl>
                                      </p:cBhvr>
                                    </p:animEffect>
                                  </p:childTnLst>
                                </p:cTn>
                              </p:par>
                              <p:par>
                                <p:cTn id="51" presetID="10" presetClass="entr" presetSubtype="0" fill="hold" nodeType="with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fade">
                                      <p:cBhvr>
                                        <p:cTn id="53" dur="500"/>
                                        <p:tgtEl>
                                          <p:spTgt spid="12"/>
                                        </p:tgtEl>
                                      </p:cBhvr>
                                    </p:animEffect>
                                  </p:childTnLst>
                                </p:cTn>
                              </p:par>
                              <p:par>
                                <p:cTn id="54" presetID="10" presetClass="entr" presetSubtype="0" fill="hold" nodeType="with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500"/>
                                        <p:tgtEl>
                                          <p:spTgt spid="1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fade">
                                      <p:cBhvr>
                                        <p:cTn id="59" dur="500"/>
                                        <p:tgtEl>
                                          <p:spTgt spid="7"/>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10"/>
                                        </p:tgtEl>
                                        <p:attrNameLst>
                                          <p:attrName>style.visibility</p:attrName>
                                        </p:attrNameLst>
                                      </p:cBhvr>
                                      <p:to>
                                        <p:strVal val="visible"/>
                                      </p:to>
                                    </p:set>
                                    <p:animEffect transition="in" filter="fade">
                                      <p:cBhvr>
                                        <p:cTn id="64" dur="500"/>
                                        <p:tgtEl>
                                          <p:spTgt spid="10"/>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8"/>
                                        </p:tgtEl>
                                        <p:attrNameLst>
                                          <p:attrName>style.visibility</p:attrName>
                                        </p:attrNameLst>
                                      </p:cBhvr>
                                      <p:to>
                                        <p:strVal val="visible"/>
                                      </p:to>
                                    </p:set>
                                    <p:animEffect transition="in" filter="fade">
                                      <p:cBhvr>
                                        <p:cTn id="67" dur="500"/>
                                        <p:tgtEl>
                                          <p:spTgt spid="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5"/>
                                        </p:tgtEl>
                                        <p:attrNameLst>
                                          <p:attrName>style.visibility</p:attrName>
                                        </p:attrNameLst>
                                      </p:cBhvr>
                                      <p:to>
                                        <p:strVal val="visible"/>
                                      </p:to>
                                    </p:set>
                                    <p:animEffect transition="in" filter="fade">
                                      <p:cBhvr>
                                        <p:cTn id="72" dur="500"/>
                                        <p:tgtEl>
                                          <p:spTgt spid="25"/>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28"/>
                                        </p:tgtEl>
                                        <p:attrNameLst>
                                          <p:attrName>style.visibility</p:attrName>
                                        </p:attrNameLst>
                                      </p:cBhvr>
                                      <p:to>
                                        <p:strVal val="visible"/>
                                      </p:to>
                                    </p:set>
                                    <p:animEffect transition="in" filter="fade">
                                      <p:cBhvr>
                                        <p:cTn id="75" dur="500"/>
                                        <p:tgtEl>
                                          <p:spTgt spid="28"/>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22"/>
                                        </p:tgtEl>
                                        <p:attrNameLst>
                                          <p:attrName>style.visibility</p:attrName>
                                        </p:attrNameLst>
                                      </p:cBhvr>
                                      <p:to>
                                        <p:strVal val="visible"/>
                                      </p:to>
                                    </p:set>
                                    <p:animEffect transition="in" filter="fade">
                                      <p:cBhvr>
                                        <p:cTn id="80" dur="500"/>
                                        <p:tgtEl>
                                          <p:spTgt spid="22"/>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18"/>
                                        </p:tgtEl>
                                        <p:attrNameLst>
                                          <p:attrName>style.visibility</p:attrName>
                                        </p:attrNameLst>
                                      </p:cBhvr>
                                      <p:to>
                                        <p:strVal val="visible"/>
                                      </p:to>
                                    </p:set>
                                    <p:animEffect transition="in" filter="fade">
                                      <p:cBhvr>
                                        <p:cTn id="8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p:bldP spid="7" grpId="0"/>
      <p:bldP spid="8" grpId="0"/>
      <p:bldP spid="18" grpId="0"/>
      <p:bldP spid="25" grpId="0" animBg="1"/>
      <p:bldP spid="28" grpId="0"/>
      <p:bldP spid="29" grpId="0" animBg="1"/>
      <p:bldP spid="29" grpId="1" animBg="1"/>
      <p:bldP spid="30" grpId="0" animBg="1"/>
      <p:bldP spid="30" grpId="1" animBg="1"/>
      <p:bldP spid="31" grpId="0" animBg="1"/>
      <p:bldP spid="31" grpId="1" animBg="1"/>
      <p:bldP spid="32" grpId="0" animBg="1"/>
      <p:bldP spid="32" grpId="1" animBg="1"/>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F4F3EE"/>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845BA279-F725-4FD5-ABFF-AAB07E96143E}"/>
              </a:ext>
            </a:extLst>
          </p:cNvPr>
          <p:cNvPicPr>
            <a:picLocks noChangeAspect="1"/>
          </p:cNvPicPr>
          <p:nvPr/>
        </p:nvPicPr>
        <p:blipFill rotWithShape="1">
          <a:blip r:embed="rId4"/>
          <a:srcRect l="1108" b="63650"/>
          <a:stretch/>
        </p:blipFill>
        <p:spPr>
          <a:xfrm>
            <a:off x="263352" y="260648"/>
            <a:ext cx="12016763" cy="5273824"/>
          </a:xfrm>
          <a:prstGeom prst="rect">
            <a:avLst/>
          </a:prstGeom>
        </p:spPr>
      </p:pic>
      <p:sp>
        <p:nvSpPr>
          <p:cNvPr id="3" name="Obdélník 2">
            <a:extLst>
              <a:ext uri="{FF2B5EF4-FFF2-40B4-BE49-F238E27FC236}">
                <a16:creationId xmlns:a16="http://schemas.microsoft.com/office/drawing/2014/main" id="{A02F1AAB-7264-446F-BF5A-B6FA0C6169D1}"/>
              </a:ext>
            </a:extLst>
          </p:cNvPr>
          <p:cNvSpPr/>
          <p:nvPr/>
        </p:nvSpPr>
        <p:spPr>
          <a:xfrm>
            <a:off x="-48344" y="6581090"/>
            <a:ext cx="6648400"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grpSp>
        <p:nvGrpSpPr>
          <p:cNvPr id="90" name="Skupina 89">
            <a:extLst>
              <a:ext uri="{FF2B5EF4-FFF2-40B4-BE49-F238E27FC236}">
                <a16:creationId xmlns:a16="http://schemas.microsoft.com/office/drawing/2014/main" id="{315B8FB6-5A0F-4395-B5B0-834D1602E8B7}"/>
              </a:ext>
            </a:extLst>
          </p:cNvPr>
          <p:cNvGrpSpPr/>
          <p:nvPr/>
        </p:nvGrpSpPr>
        <p:grpSpPr>
          <a:xfrm>
            <a:off x="263352" y="704901"/>
            <a:ext cx="11928648" cy="5868666"/>
            <a:chOff x="263352" y="704901"/>
            <a:chExt cx="11928648" cy="5868666"/>
          </a:xfrm>
        </p:grpSpPr>
        <p:sp>
          <p:nvSpPr>
            <p:cNvPr id="71" name="Obdélník 70">
              <a:extLst>
                <a:ext uri="{FF2B5EF4-FFF2-40B4-BE49-F238E27FC236}">
                  <a16:creationId xmlns:a16="http://schemas.microsoft.com/office/drawing/2014/main" id="{DD620ECD-DD99-4893-8762-603B62703C53}"/>
                </a:ext>
              </a:extLst>
            </p:cNvPr>
            <p:cNvSpPr/>
            <p:nvPr/>
          </p:nvSpPr>
          <p:spPr>
            <a:xfrm>
              <a:off x="263352" y="704901"/>
              <a:ext cx="11928648" cy="5868666"/>
            </a:xfrm>
            <a:prstGeom prst="rect">
              <a:avLst/>
            </a:prstGeom>
            <a:solidFill>
              <a:srgbClr val="F4F3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a:p>
              <a:pPr algn="ctr"/>
              <a:endParaRPr lang="en-US" dirty="0"/>
            </a:p>
          </p:txBody>
        </p:sp>
        <p:pic>
          <p:nvPicPr>
            <p:cNvPr id="72" name="Obrázek 71">
              <a:extLst>
                <a:ext uri="{FF2B5EF4-FFF2-40B4-BE49-F238E27FC236}">
                  <a16:creationId xmlns:a16="http://schemas.microsoft.com/office/drawing/2014/main" id="{CEA852FF-8ED5-40B3-8258-8DAB6662E5D0}"/>
                </a:ext>
              </a:extLst>
            </p:cNvPr>
            <p:cNvPicPr>
              <a:picLocks noChangeAspect="1"/>
            </p:cNvPicPr>
            <p:nvPr/>
          </p:nvPicPr>
          <p:blipFill rotWithShape="1">
            <a:blip r:embed="rId5"/>
            <a:srcRect t="2498"/>
            <a:stretch/>
          </p:blipFill>
          <p:spPr>
            <a:xfrm>
              <a:off x="6789970" y="813715"/>
              <a:ext cx="3052573" cy="5663649"/>
            </a:xfrm>
            <a:prstGeom prst="rect">
              <a:avLst/>
            </a:prstGeom>
          </p:spPr>
        </p:pic>
      </p:grpSp>
      <p:pic>
        <p:nvPicPr>
          <p:cNvPr id="508930" name="Picture 2" descr="STORK ON THE MEADOW - Play Jigsaw Puzzle for free at Puzzle Factory">
            <a:extLst>
              <a:ext uri="{FF2B5EF4-FFF2-40B4-BE49-F238E27FC236}">
                <a16:creationId xmlns:a16="http://schemas.microsoft.com/office/drawing/2014/main" id="{66B41F1B-0B68-4BA3-9171-E96CD63589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3352" y="738962"/>
            <a:ext cx="5508671" cy="5629587"/>
          </a:xfrm>
          <a:prstGeom prst="rect">
            <a:avLst/>
          </a:prstGeom>
          <a:noFill/>
          <a:extLst>
            <a:ext uri="{909E8E84-426E-40DD-AFC4-6F175D3DCCD1}">
              <a14:hiddenFill xmlns:a14="http://schemas.microsoft.com/office/drawing/2010/main">
                <a:solidFill>
                  <a:srgbClr val="FFFFFF"/>
                </a:solidFill>
              </a14:hiddenFill>
            </a:ext>
          </a:extLst>
        </p:spPr>
      </p:pic>
      <p:grpSp>
        <p:nvGrpSpPr>
          <p:cNvPr id="89" name="Skupina 88">
            <a:extLst>
              <a:ext uri="{FF2B5EF4-FFF2-40B4-BE49-F238E27FC236}">
                <a16:creationId xmlns:a16="http://schemas.microsoft.com/office/drawing/2014/main" id="{A2A880B1-154D-4F88-BB53-3B7F9AED1A91}"/>
              </a:ext>
            </a:extLst>
          </p:cNvPr>
          <p:cNvGrpSpPr/>
          <p:nvPr/>
        </p:nvGrpSpPr>
        <p:grpSpPr>
          <a:xfrm>
            <a:off x="263352" y="725715"/>
            <a:ext cx="8562306" cy="5663648"/>
            <a:chOff x="263352" y="704901"/>
            <a:chExt cx="8562306" cy="5663648"/>
          </a:xfrm>
        </p:grpSpPr>
        <p:grpSp>
          <p:nvGrpSpPr>
            <p:cNvPr id="73" name="Skupina 72">
              <a:extLst>
                <a:ext uri="{FF2B5EF4-FFF2-40B4-BE49-F238E27FC236}">
                  <a16:creationId xmlns:a16="http://schemas.microsoft.com/office/drawing/2014/main" id="{C9B26394-F209-4445-ADD1-0F98C4091F69}"/>
                </a:ext>
              </a:extLst>
            </p:cNvPr>
            <p:cNvGrpSpPr/>
            <p:nvPr/>
          </p:nvGrpSpPr>
          <p:grpSpPr>
            <a:xfrm>
              <a:off x="8311022" y="3147338"/>
              <a:ext cx="514636" cy="2794432"/>
              <a:chOff x="8311022" y="3147338"/>
              <a:chExt cx="514636" cy="2794432"/>
            </a:xfrm>
          </p:grpSpPr>
          <p:sp>
            <p:nvSpPr>
              <p:cNvPr id="74" name="Šipka: dolů 73">
                <a:extLst>
                  <a:ext uri="{FF2B5EF4-FFF2-40B4-BE49-F238E27FC236}">
                    <a16:creationId xmlns:a16="http://schemas.microsoft.com/office/drawing/2014/main" id="{375D4438-2B7B-43A1-AC4A-9F97DDA24F47}"/>
                  </a:ext>
                </a:extLst>
              </p:cNvPr>
              <p:cNvSpPr/>
              <p:nvPr/>
            </p:nvSpPr>
            <p:spPr>
              <a:xfrm rot="10800000">
                <a:off x="8421979" y="3923265"/>
                <a:ext cx="58863" cy="288032"/>
              </a:xfrm>
              <a:prstGeom prst="downArrow">
                <a:avLst/>
              </a:prstGeom>
              <a:solidFill>
                <a:srgbClr val="EDC99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Šipka: dolů 74">
                <a:extLst>
                  <a:ext uri="{FF2B5EF4-FFF2-40B4-BE49-F238E27FC236}">
                    <a16:creationId xmlns:a16="http://schemas.microsoft.com/office/drawing/2014/main" id="{3087B36C-888D-4D4A-8434-C371A219029B}"/>
                  </a:ext>
                </a:extLst>
              </p:cNvPr>
              <p:cNvSpPr/>
              <p:nvPr/>
            </p:nvSpPr>
            <p:spPr>
              <a:xfrm rot="10800000">
                <a:off x="8766795" y="3932010"/>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Šipka: dolů 75">
                <a:extLst>
                  <a:ext uri="{FF2B5EF4-FFF2-40B4-BE49-F238E27FC236}">
                    <a16:creationId xmlns:a16="http://schemas.microsoft.com/office/drawing/2014/main" id="{4734F76D-AAE2-47F8-A70D-F6BACA6641CB}"/>
                  </a:ext>
                </a:extLst>
              </p:cNvPr>
              <p:cNvSpPr/>
              <p:nvPr/>
            </p:nvSpPr>
            <p:spPr>
              <a:xfrm rot="10972770">
                <a:off x="8628186" y="3970350"/>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Šipka: dolů 76">
                <a:extLst>
                  <a:ext uri="{FF2B5EF4-FFF2-40B4-BE49-F238E27FC236}">
                    <a16:creationId xmlns:a16="http://schemas.microsoft.com/office/drawing/2014/main" id="{EBBA457E-DD80-4A93-A50E-E810E9DEB711}"/>
                  </a:ext>
                </a:extLst>
              </p:cNvPr>
              <p:cNvSpPr/>
              <p:nvPr/>
            </p:nvSpPr>
            <p:spPr>
              <a:xfrm>
                <a:off x="8311022" y="3925752"/>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Šipka: dolů 77">
                <a:extLst>
                  <a:ext uri="{FF2B5EF4-FFF2-40B4-BE49-F238E27FC236}">
                    <a16:creationId xmlns:a16="http://schemas.microsoft.com/office/drawing/2014/main" id="{7E61562C-FE63-47A1-BC04-8AD8F78C6C3D}"/>
                  </a:ext>
                </a:extLst>
              </p:cNvPr>
              <p:cNvSpPr/>
              <p:nvPr/>
            </p:nvSpPr>
            <p:spPr>
              <a:xfrm>
                <a:off x="8311022" y="3155674"/>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Šipka: dolů 78">
                <a:extLst>
                  <a:ext uri="{FF2B5EF4-FFF2-40B4-BE49-F238E27FC236}">
                    <a16:creationId xmlns:a16="http://schemas.microsoft.com/office/drawing/2014/main" id="{0A748F7F-8730-47A8-82D5-A18FF2C4F643}"/>
                  </a:ext>
                </a:extLst>
              </p:cNvPr>
              <p:cNvSpPr/>
              <p:nvPr/>
            </p:nvSpPr>
            <p:spPr>
              <a:xfrm>
                <a:off x="8520421" y="3147338"/>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Šipka: dolů 79">
                <a:extLst>
                  <a:ext uri="{FF2B5EF4-FFF2-40B4-BE49-F238E27FC236}">
                    <a16:creationId xmlns:a16="http://schemas.microsoft.com/office/drawing/2014/main" id="{C6DDFAAC-8119-4503-A406-E495C5D65B37}"/>
                  </a:ext>
                </a:extLst>
              </p:cNvPr>
              <p:cNvSpPr/>
              <p:nvPr/>
            </p:nvSpPr>
            <p:spPr>
              <a:xfrm>
                <a:off x="8520380" y="3963003"/>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Šipka: dolů 80">
                <a:extLst>
                  <a:ext uri="{FF2B5EF4-FFF2-40B4-BE49-F238E27FC236}">
                    <a16:creationId xmlns:a16="http://schemas.microsoft.com/office/drawing/2014/main" id="{95394709-712E-40EE-9BD1-33501EF2516F}"/>
                  </a:ext>
                </a:extLst>
              </p:cNvPr>
              <p:cNvSpPr/>
              <p:nvPr/>
            </p:nvSpPr>
            <p:spPr>
              <a:xfrm>
                <a:off x="8523458" y="4373244"/>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Šipka: dolů 81">
                <a:extLst>
                  <a:ext uri="{FF2B5EF4-FFF2-40B4-BE49-F238E27FC236}">
                    <a16:creationId xmlns:a16="http://schemas.microsoft.com/office/drawing/2014/main" id="{6EEE7E88-A32B-43E6-A52B-8C8C9DD71D16}"/>
                  </a:ext>
                </a:extLst>
              </p:cNvPr>
              <p:cNvSpPr/>
              <p:nvPr/>
            </p:nvSpPr>
            <p:spPr>
              <a:xfrm>
                <a:off x="8629716" y="5653738"/>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Šipka: dolů 82">
                <a:extLst>
                  <a:ext uri="{FF2B5EF4-FFF2-40B4-BE49-F238E27FC236}">
                    <a16:creationId xmlns:a16="http://schemas.microsoft.com/office/drawing/2014/main" id="{FB60C3CE-8FDB-4B12-A8F3-6231BD500C61}"/>
                  </a:ext>
                </a:extLst>
              </p:cNvPr>
              <p:cNvSpPr/>
              <p:nvPr/>
            </p:nvSpPr>
            <p:spPr>
              <a:xfrm rot="10800000">
                <a:off x="8765732" y="3573016"/>
                <a:ext cx="58863" cy="288032"/>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Šipka: dolů 83">
                <a:extLst>
                  <a:ext uri="{FF2B5EF4-FFF2-40B4-BE49-F238E27FC236}">
                    <a16:creationId xmlns:a16="http://schemas.microsoft.com/office/drawing/2014/main" id="{BDBB08A0-4C05-4FD1-8168-D6D19A66369E}"/>
                  </a:ext>
                </a:extLst>
              </p:cNvPr>
              <p:cNvSpPr/>
              <p:nvPr/>
            </p:nvSpPr>
            <p:spPr>
              <a:xfrm>
                <a:off x="8691062" y="4291758"/>
                <a:ext cx="58863" cy="229124"/>
              </a:xfrm>
              <a:prstGeom prst="downArrow">
                <a:avLst/>
              </a:prstGeom>
              <a:solidFill>
                <a:srgbClr val="EDC99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Šipka: dolů 84">
                <a:extLst>
                  <a:ext uri="{FF2B5EF4-FFF2-40B4-BE49-F238E27FC236}">
                    <a16:creationId xmlns:a16="http://schemas.microsoft.com/office/drawing/2014/main" id="{B4DBF47E-610D-4FB1-B6FB-52C44218F35C}"/>
                  </a:ext>
                </a:extLst>
              </p:cNvPr>
              <p:cNvSpPr/>
              <p:nvPr/>
            </p:nvSpPr>
            <p:spPr>
              <a:xfrm rot="10800000">
                <a:off x="8613512" y="4291758"/>
                <a:ext cx="58863" cy="221783"/>
              </a:xfrm>
              <a:prstGeom prst="downArrow">
                <a:avLst/>
              </a:prstGeom>
              <a:solidFill>
                <a:srgbClr val="FF0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Šipka: dolů 85">
                <a:extLst>
                  <a:ext uri="{FF2B5EF4-FFF2-40B4-BE49-F238E27FC236}">
                    <a16:creationId xmlns:a16="http://schemas.microsoft.com/office/drawing/2014/main" id="{A98BFA9C-6EEE-4E6D-B8CE-626CB42E23F2}"/>
                  </a:ext>
                </a:extLst>
              </p:cNvPr>
              <p:cNvSpPr/>
              <p:nvPr/>
            </p:nvSpPr>
            <p:spPr>
              <a:xfrm rot="10800000">
                <a:off x="8406688" y="3156618"/>
                <a:ext cx="58863" cy="288032"/>
              </a:xfrm>
              <a:prstGeom prst="downArrow">
                <a:avLst/>
              </a:prstGeom>
              <a:solidFill>
                <a:srgbClr val="EDC99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Šipka: dolů 86">
                <a:extLst>
                  <a:ext uri="{FF2B5EF4-FFF2-40B4-BE49-F238E27FC236}">
                    <a16:creationId xmlns:a16="http://schemas.microsoft.com/office/drawing/2014/main" id="{8C9C14F3-2C7D-4E46-83A6-A9913B4AF789}"/>
                  </a:ext>
                </a:extLst>
              </p:cNvPr>
              <p:cNvSpPr/>
              <p:nvPr/>
            </p:nvSpPr>
            <p:spPr>
              <a:xfrm>
                <a:off x="8691062" y="5651387"/>
                <a:ext cx="58863" cy="288033"/>
              </a:xfrm>
              <a:prstGeom prst="downArrow">
                <a:avLst/>
              </a:prstGeom>
              <a:solidFill>
                <a:srgbClr val="EDC99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8" name="Obrázek 87">
              <a:extLst>
                <a:ext uri="{FF2B5EF4-FFF2-40B4-BE49-F238E27FC236}">
                  <a16:creationId xmlns:a16="http://schemas.microsoft.com/office/drawing/2014/main" id="{C0F5B0F3-E72A-484A-9DB3-67B411E37464}"/>
                </a:ext>
              </a:extLst>
            </p:cNvPr>
            <p:cNvPicPr>
              <a:picLocks noChangeAspect="1"/>
            </p:cNvPicPr>
            <p:nvPr/>
          </p:nvPicPr>
          <p:blipFill rotWithShape="1">
            <a:blip r:embed="rId5"/>
            <a:srcRect l="7535" t="41322" r="6746" b="17149"/>
            <a:stretch/>
          </p:blipFill>
          <p:spPr>
            <a:xfrm>
              <a:off x="263352" y="704901"/>
              <a:ext cx="6143367" cy="5663648"/>
            </a:xfrm>
            <a:prstGeom prst="rect">
              <a:avLst/>
            </a:prstGeom>
          </p:spPr>
        </p:pic>
        <p:grpSp>
          <p:nvGrpSpPr>
            <p:cNvPr id="66" name="Skupina 65">
              <a:extLst>
                <a:ext uri="{FF2B5EF4-FFF2-40B4-BE49-F238E27FC236}">
                  <a16:creationId xmlns:a16="http://schemas.microsoft.com/office/drawing/2014/main" id="{6D552932-47BC-4769-B827-0859AF5C3287}"/>
                </a:ext>
              </a:extLst>
            </p:cNvPr>
            <p:cNvGrpSpPr/>
            <p:nvPr/>
          </p:nvGrpSpPr>
          <p:grpSpPr>
            <a:xfrm>
              <a:off x="3282991" y="726149"/>
              <a:ext cx="1284972" cy="5547167"/>
              <a:chOff x="3282991" y="777830"/>
              <a:chExt cx="1284972" cy="5547167"/>
            </a:xfrm>
          </p:grpSpPr>
          <p:sp>
            <p:nvSpPr>
              <p:cNvPr id="38" name="Šipka: dolů 37">
                <a:extLst>
                  <a:ext uri="{FF2B5EF4-FFF2-40B4-BE49-F238E27FC236}">
                    <a16:creationId xmlns:a16="http://schemas.microsoft.com/office/drawing/2014/main" id="{F2D7B465-65D0-4B5B-A1B7-B9F639BCD543}"/>
                  </a:ext>
                </a:extLst>
              </p:cNvPr>
              <p:cNvSpPr/>
              <p:nvPr/>
            </p:nvSpPr>
            <p:spPr>
              <a:xfrm rot="10800000">
                <a:off x="3611723" y="5534471"/>
                <a:ext cx="150537" cy="774848"/>
              </a:xfrm>
              <a:prstGeom prst="downArrow">
                <a:avLst/>
              </a:prstGeom>
              <a:solidFill>
                <a:srgbClr val="EDC99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Šipka: dolů 46">
                <a:extLst>
                  <a:ext uri="{FF2B5EF4-FFF2-40B4-BE49-F238E27FC236}">
                    <a16:creationId xmlns:a16="http://schemas.microsoft.com/office/drawing/2014/main" id="{A6692B35-96C3-4C3C-A95D-AE1AE804639C}"/>
                  </a:ext>
                </a:extLst>
              </p:cNvPr>
              <p:cNvSpPr/>
              <p:nvPr/>
            </p:nvSpPr>
            <p:spPr>
              <a:xfrm>
                <a:off x="3395699" y="5550149"/>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Šipka: dolů 47">
                <a:extLst>
                  <a:ext uri="{FF2B5EF4-FFF2-40B4-BE49-F238E27FC236}">
                    <a16:creationId xmlns:a16="http://schemas.microsoft.com/office/drawing/2014/main" id="{DF04F0B9-DE09-4914-A9BB-88D02FC9A398}"/>
                  </a:ext>
                </a:extLst>
              </p:cNvPr>
              <p:cNvSpPr/>
              <p:nvPr/>
            </p:nvSpPr>
            <p:spPr>
              <a:xfrm>
                <a:off x="3322369" y="3869668"/>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Šipka: dolů 48">
                <a:extLst>
                  <a:ext uri="{FF2B5EF4-FFF2-40B4-BE49-F238E27FC236}">
                    <a16:creationId xmlns:a16="http://schemas.microsoft.com/office/drawing/2014/main" id="{6FF8E4CF-D9E2-49ED-957E-BB6591E90048}"/>
                  </a:ext>
                </a:extLst>
              </p:cNvPr>
              <p:cNvSpPr/>
              <p:nvPr/>
            </p:nvSpPr>
            <p:spPr>
              <a:xfrm rot="10800000">
                <a:off x="3564028" y="3771276"/>
                <a:ext cx="150537" cy="774848"/>
              </a:xfrm>
              <a:prstGeom prst="downArrow">
                <a:avLst/>
              </a:prstGeom>
              <a:solidFill>
                <a:srgbClr val="EDC99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Šipka: dolů 49">
                <a:extLst>
                  <a:ext uri="{FF2B5EF4-FFF2-40B4-BE49-F238E27FC236}">
                    <a16:creationId xmlns:a16="http://schemas.microsoft.com/office/drawing/2014/main" id="{2ABD5F95-1C58-4603-8DBC-8C6681556268}"/>
                  </a:ext>
                </a:extLst>
              </p:cNvPr>
              <p:cNvSpPr/>
              <p:nvPr/>
            </p:nvSpPr>
            <p:spPr>
              <a:xfrm>
                <a:off x="3834866" y="3839119"/>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Šipka: dolů 50">
                <a:extLst>
                  <a:ext uri="{FF2B5EF4-FFF2-40B4-BE49-F238E27FC236}">
                    <a16:creationId xmlns:a16="http://schemas.microsoft.com/office/drawing/2014/main" id="{64D54071-F523-4390-B96E-AC3E1F443603}"/>
                  </a:ext>
                </a:extLst>
              </p:cNvPr>
              <p:cNvSpPr/>
              <p:nvPr/>
            </p:nvSpPr>
            <p:spPr>
              <a:xfrm>
                <a:off x="4209055" y="4841503"/>
                <a:ext cx="150537" cy="774848"/>
              </a:xfrm>
              <a:prstGeom prst="downArrow">
                <a:avLst/>
              </a:prstGeom>
              <a:solidFill>
                <a:srgbClr val="EDC99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Šipka: dolů 51">
                <a:extLst>
                  <a:ext uri="{FF2B5EF4-FFF2-40B4-BE49-F238E27FC236}">
                    <a16:creationId xmlns:a16="http://schemas.microsoft.com/office/drawing/2014/main" id="{C89C0706-780F-44D6-89BE-D9B18EBD9FE9}"/>
                  </a:ext>
                </a:extLst>
              </p:cNvPr>
              <p:cNvSpPr/>
              <p:nvPr/>
            </p:nvSpPr>
            <p:spPr>
              <a:xfrm rot="11098303">
                <a:off x="4417426" y="4813630"/>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Šipka: dolů 52">
                <a:extLst>
                  <a:ext uri="{FF2B5EF4-FFF2-40B4-BE49-F238E27FC236}">
                    <a16:creationId xmlns:a16="http://schemas.microsoft.com/office/drawing/2014/main" id="{E36EE85A-604D-4883-B8E4-3415D26BE4C1}"/>
                  </a:ext>
                </a:extLst>
              </p:cNvPr>
              <p:cNvSpPr/>
              <p:nvPr/>
            </p:nvSpPr>
            <p:spPr>
              <a:xfrm rot="10800000">
                <a:off x="4378008" y="2763443"/>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Šipka: dolů 53">
                <a:extLst>
                  <a:ext uri="{FF2B5EF4-FFF2-40B4-BE49-F238E27FC236}">
                    <a16:creationId xmlns:a16="http://schemas.microsoft.com/office/drawing/2014/main" id="{19C980F2-BA59-4241-B739-5E56E2C5F50C}"/>
                  </a:ext>
                </a:extLst>
              </p:cNvPr>
              <p:cNvSpPr/>
              <p:nvPr/>
            </p:nvSpPr>
            <p:spPr>
              <a:xfrm>
                <a:off x="4204150" y="2811595"/>
                <a:ext cx="150537" cy="774848"/>
              </a:xfrm>
              <a:prstGeom prst="downArrow">
                <a:avLst/>
              </a:prstGeom>
              <a:solidFill>
                <a:srgbClr val="EDC99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Šipka: dolů 54">
                <a:extLst>
                  <a:ext uri="{FF2B5EF4-FFF2-40B4-BE49-F238E27FC236}">
                    <a16:creationId xmlns:a16="http://schemas.microsoft.com/office/drawing/2014/main" id="{E2C10FFD-CBFB-447F-81F3-A13821A033E7}"/>
                  </a:ext>
                </a:extLst>
              </p:cNvPr>
              <p:cNvSpPr/>
              <p:nvPr/>
            </p:nvSpPr>
            <p:spPr>
              <a:xfrm rot="10800000">
                <a:off x="3543074" y="2706796"/>
                <a:ext cx="150537" cy="774848"/>
              </a:xfrm>
              <a:prstGeom prst="downArrow">
                <a:avLst/>
              </a:prstGeom>
              <a:solidFill>
                <a:srgbClr val="EDC99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Šipka: dolů 55">
                <a:extLst>
                  <a:ext uri="{FF2B5EF4-FFF2-40B4-BE49-F238E27FC236}">
                    <a16:creationId xmlns:a16="http://schemas.microsoft.com/office/drawing/2014/main" id="{1C29B73A-0E4E-4FA5-9A3B-DC3EB6770DA6}"/>
                  </a:ext>
                </a:extLst>
              </p:cNvPr>
              <p:cNvSpPr/>
              <p:nvPr/>
            </p:nvSpPr>
            <p:spPr>
              <a:xfrm>
                <a:off x="3282991" y="2736059"/>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Šipka: dolů 56">
                <a:extLst>
                  <a:ext uri="{FF2B5EF4-FFF2-40B4-BE49-F238E27FC236}">
                    <a16:creationId xmlns:a16="http://schemas.microsoft.com/office/drawing/2014/main" id="{8FD42911-E7E8-4721-A5CA-798B62593FD3}"/>
                  </a:ext>
                </a:extLst>
              </p:cNvPr>
              <p:cNvSpPr/>
              <p:nvPr/>
            </p:nvSpPr>
            <p:spPr>
              <a:xfrm>
                <a:off x="3801952" y="2763444"/>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Šipka: dolů 57">
                <a:extLst>
                  <a:ext uri="{FF2B5EF4-FFF2-40B4-BE49-F238E27FC236}">
                    <a16:creationId xmlns:a16="http://schemas.microsoft.com/office/drawing/2014/main" id="{C3184D7F-EF34-4B69-B2AB-7F0583068AF8}"/>
                  </a:ext>
                </a:extLst>
              </p:cNvPr>
              <p:cNvSpPr/>
              <p:nvPr/>
            </p:nvSpPr>
            <p:spPr>
              <a:xfrm rot="10800000">
                <a:off x="4045313" y="2798168"/>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Šipka: dolů 58">
                <a:extLst>
                  <a:ext uri="{FF2B5EF4-FFF2-40B4-BE49-F238E27FC236}">
                    <a16:creationId xmlns:a16="http://schemas.microsoft.com/office/drawing/2014/main" id="{37D44918-95DA-4F52-8C7F-354124B89411}"/>
                  </a:ext>
                </a:extLst>
              </p:cNvPr>
              <p:cNvSpPr/>
              <p:nvPr/>
            </p:nvSpPr>
            <p:spPr>
              <a:xfrm rot="10978121">
                <a:off x="4398841" y="1827096"/>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Šipka: dolů 59">
                <a:extLst>
                  <a:ext uri="{FF2B5EF4-FFF2-40B4-BE49-F238E27FC236}">
                    <a16:creationId xmlns:a16="http://schemas.microsoft.com/office/drawing/2014/main" id="{170021CF-464F-4EC0-9B48-E5256663CA42}"/>
                  </a:ext>
                </a:extLst>
              </p:cNvPr>
              <p:cNvSpPr/>
              <p:nvPr/>
            </p:nvSpPr>
            <p:spPr>
              <a:xfrm>
                <a:off x="4204149" y="1827096"/>
                <a:ext cx="150537" cy="774848"/>
              </a:xfrm>
              <a:prstGeom prst="downArrow">
                <a:avLst/>
              </a:prstGeom>
              <a:solidFill>
                <a:srgbClr val="EDC99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Šipka: dolů 60">
                <a:extLst>
                  <a:ext uri="{FF2B5EF4-FFF2-40B4-BE49-F238E27FC236}">
                    <a16:creationId xmlns:a16="http://schemas.microsoft.com/office/drawing/2014/main" id="{6C6B4382-6BDB-41AD-BC35-5BC6560BB219}"/>
                  </a:ext>
                </a:extLst>
              </p:cNvPr>
              <p:cNvSpPr/>
              <p:nvPr/>
            </p:nvSpPr>
            <p:spPr>
              <a:xfrm rot="10614081">
                <a:off x="4034127" y="1827219"/>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Šipka: dolů 61">
                <a:extLst>
                  <a:ext uri="{FF2B5EF4-FFF2-40B4-BE49-F238E27FC236}">
                    <a16:creationId xmlns:a16="http://schemas.microsoft.com/office/drawing/2014/main" id="{4911698D-9DC0-4811-9AB6-938EDFB257AC}"/>
                  </a:ext>
                </a:extLst>
              </p:cNvPr>
              <p:cNvSpPr/>
              <p:nvPr/>
            </p:nvSpPr>
            <p:spPr>
              <a:xfrm rot="10800000">
                <a:off x="3564028" y="777830"/>
                <a:ext cx="150537" cy="774848"/>
              </a:xfrm>
              <a:prstGeom prst="downArrow">
                <a:avLst/>
              </a:prstGeom>
              <a:solidFill>
                <a:srgbClr val="EDC99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Šipka: dolů 62">
                <a:extLst>
                  <a:ext uri="{FF2B5EF4-FFF2-40B4-BE49-F238E27FC236}">
                    <a16:creationId xmlns:a16="http://schemas.microsoft.com/office/drawing/2014/main" id="{BF5238DA-7F24-49F2-B56F-2B4832AD8189}"/>
                  </a:ext>
                </a:extLst>
              </p:cNvPr>
              <p:cNvSpPr/>
              <p:nvPr/>
            </p:nvSpPr>
            <p:spPr>
              <a:xfrm>
                <a:off x="3789888" y="777830"/>
                <a:ext cx="170256"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Šipka: dolů 63">
                <a:extLst>
                  <a:ext uri="{FF2B5EF4-FFF2-40B4-BE49-F238E27FC236}">
                    <a16:creationId xmlns:a16="http://schemas.microsoft.com/office/drawing/2014/main" id="{61A16646-186D-4B80-998D-4A8CEF53B9BD}"/>
                  </a:ext>
                </a:extLst>
              </p:cNvPr>
              <p:cNvSpPr/>
              <p:nvPr/>
            </p:nvSpPr>
            <p:spPr>
              <a:xfrm>
                <a:off x="3312909" y="790643"/>
                <a:ext cx="150537" cy="774848"/>
              </a:xfrm>
              <a:prstGeom prst="down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custDataLst>
      <p:tags r:id="rId1"/>
    </p:custDataLst>
    <p:extLst>
      <p:ext uri="{BB962C8B-B14F-4D97-AF65-F5344CB8AC3E}">
        <p14:creationId xmlns:p14="http://schemas.microsoft.com/office/powerpoint/2010/main" val="3397827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
                                        </p:tgtEl>
                                        <p:attrNameLst>
                                          <p:attrName>style.visibility</p:attrName>
                                        </p:attrNameLst>
                                      </p:cBhvr>
                                      <p:to>
                                        <p:strVal val="visible"/>
                                      </p:to>
                                    </p:set>
                                    <p:animEffect transition="in" filter="fade">
                                      <p:cBhvr>
                                        <p:cTn id="7" dur="500"/>
                                        <p:tgtEl>
                                          <p:spTgt spid="8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90"/>
                                        </p:tgtEl>
                                      </p:cBhvr>
                                    </p:animEffect>
                                    <p:set>
                                      <p:cBhvr>
                                        <p:cTn id="12" dur="1" fill="hold">
                                          <p:stCondLst>
                                            <p:cond delay="499"/>
                                          </p:stCondLst>
                                        </p:cTn>
                                        <p:tgtEl>
                                          <p:spTgt spid="90"/>
                                        </p:tgtEl>
                                        <p:attrNameLst>
                                          <p:attrName>style.visibility</p:attrName>
                                        </p:attrNameLst>
                                      </p:cBhvr>
                                      <p:to>
                                        <p:strVal val="hidden"/>
                                      </p:to>
                                    </p:set>
                                  </p:childTnLst>
                                </p:cTn>
                              </p:par>
                              <p:par>
                                <p:cTn id="13" presetID="10" presetClass="exit" presetSubtype="0" fill="hold" nodeType="withEffect">
                                  <p:stCondLst>
                                    <p:cond delay="0"/>
                                  </p:stCondLst>
                                  <p:childTnLst>
                                    <p:animEffect transition="out" filter="fade">
                                      <p:cBhvr>
                                        <p:cTn id="14" dur="500"/>
                                        <p:tgtEl>
                                          <p:spTgt spid="89"/>
                                        </p:tgtEl>
                                      </p:cBhvr>
                                    </p:animEffect>
                                    <p:set>
                                      <p:cBhvr>
                                        <p:cTn id="15" dur="1" fill="hold">
                                          <p:stCondLst>
                                            <p:cond delay="499"/>
                                          </p:stCondLst>
                                        </p:cTn>
                                        <p:tgtEl>
                                          <p:spTgt spid="89"/>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08930"/>
                                        </p:tgtEl>
                                        <p:attrNameLst>
                                          <p:attrName>style.visibility</p:attrName>
                                        </p:attrNameLst>
                                      </p:cBhvr>
                                      <p:to>
                                        <p:strVal val="visible"/>
                                      </p:to>
                                    </p:set>
                                    <p:animEffect transition="in" filter="fade">
                                      <p:cBhvr>
                                        <p:cTn id="20" dur="500"/>
                                        <p:tgtEl>
                                          <p:spTgt spid="5089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845BA279-F725-4FD5-ABFF-AAB07E96143E}"/>
              </a:ext>
            </a:extLst>
          </p:cNvPr>
          <p:cNvPicPr>
            <a:picLocks noChangeAspect="1"/>
          </p:cNvPicPr>
          <p:nvPr/>
        </p:nvPicPr>
        <p:blipFill rotWithShape="1">
          <a:blip r:embed="rId4"/>
          <a:srcRect l="853" t="36350" r="800"/>
          <a:stretch/>
        </p:blipFill>
        <p:spPr>
          <a:xfrm>
            <a:off x="911424" y="-12721"/>
            <a:ext cx="8856984" cy="6844092"/>
          </a:xfrm>
          <a:prstGeom prst="rect">
            <a:avLst/>
          </a:prstGeom>
        </p:spPr>
      </p:pic>
      <p:sp>
        <p:nvSpPr>
          <p:cNvPr id="6" name="Vývojový diagram: postup 5">
            <a:extLst>
              <a:ext uri="{FF2B5EF4-FFF2-40B4-BE49-F238E27FC236}">
                <a16:creationId xmlns:a16="http://schemas.microsoft.com/office/drawing/2014/main" id="{2B8CCA17-A741-491B-827C-F1F8317FE44B}"/>
              </a:ext>
            </a:extLst>
          </p:cNvPr>
          <p:cNvSpPr/>
          <p:nvPr/>
        </p:nvSpPr>
        <p:spPr>
          <a:xfrm>
            <a:off x="911424" y="548680"/>
            <a:ext cx="1440160" cy="792088"/>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Vývojový diagram: postup 6">
            <a:extLst>
              <a:ext uri="{FF2B5EF4-FFF2-40B4-BE49-F238E27FC236}">
                <a16:creationId xmlns:a16="http://schemas.microsoft.com/office/drawing/2014/main" id="{426CBB87-EF77-48C1-926B-BCBE04271815}"/>
              </a:ext>
            </a:extLst>
          </p:cNvPr>
          <p:cNvSpPr/>
          <p:nvPr/>
        </p:nvSpPr>
        <p:spPr>
          <a:xfrm>
            <a:off x="2351584" y="548679"/>
            <a:ext cx="1368152" cy="71360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Vývojový diagram: postup 7">
            <a:extLst>
              <a:ext uri="{FF2B5EF4-FFF2-40B4-BE49-F238E27FC236}">
                <a16:creationId xmlns:a16="http://schemas.microsoft.com/office/drawing/2014/main" id="{60C27B05-5442-4E51-80F1-EB51B83E4752}"/>
              </a:ext>
            </a:extLst>
          </p:cNvPr>
          <p:cNvSpPr/>
          <p:nvPr/>
        </p:nvSpPr>
        <p:spPr>
          <a:xfrm>
            <a:off x="3719736" y="548678"/>
            <a:ext cx="1512168" cy="681935"/>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ál 10">
            <a:extLst>
              <a:ext uri="{FF2B5EF4-FFF2-40B4-BE49-F238E27FC236}">
                <a16:creationId xmlns:a16="http://schemas.microsoft.com/office/drawing/2014/main" id="{EA33CC46-619B-47F6-AFAC-0A216A10E3A0}"/>
              </a:ext>
            </a:extLst>
          </p:cNvPr>
          <p:cNvSpPr/>
          <p:nvPr/>
        </p:nvSpPr>
        <p:spPr>
          <a:xfrm>
            <a:off x="5663952" y="5445224"/>
            <a:ext cx="216024" cy="216024"/>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ál 11">
            <a:extLst>
              <a:ext uri="{FF2B5EF4-FFF2-40B4-BE49-F238E27FC236}">
                <a16:creationId xmlns:a16="http://schemas.microsoft.com/office/drawing/2014/main" id="{78AD8F98-A44C-4016-B6BC-844CE42F84E4}"/>
              </a:ext>
            </a:extLst>
          </p:cNvPr>
          <p:cNvSpPr/>
          <p:nvPr/>
        </p:nvSpPr>
        <p:spPr>
          <a:xfrm>
            <a:off x="7191946" y="3356992"/>
            <a:ext cx="216024" cy="216024"/>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ál 12">
            <a:extLst>
              <a:ext uri="{FF2B5EF4-FFF2-40B4-BE49-F238E27FC236}">
                <a16:creationId xmlns:a16="http://schemas.microsoft.com/office/drawing/2014/main" id="{EB7A3778-1AB0-48EB-B045-8CDC6376D1A1}"/>
              </a:ext>
            </a:extLst>
          </p:cNvPr>
          <p:cNvSpPr/>
          <p:nvPr/>
        </p:nvSpPr>
        <p:spPr>
          <a:xfrm>
            <a:off x="5663952" y="2636912"/>
            <a:ext cx="216024" cy="216024"/>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ál 13">
            <a:extLst>
              <a:ext uri="{FF2B5EF4-FFF2-40B4-BE49-F238E27FC236}">
                <a16:creationId xmlns:a16="http://schemas.microsoft.com/office/drawing/2014/main" id="{92A003DB-AE6E-4758-B2B4-487023BABDFD}"/>
              </a:ext>
            </a:extLst>
          </p:cNvPr>
          <p:cNvSpPr/>
          <p:nvPr/>
        </p:nvSpPr>
        <p:spPr>
          <a:xfrm>
            <a:off x="5735960" y="980728"/>
            <a:ext cx="216024" cy="216024"/>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bdélník 8">
            <a:extLst>
              <a:ext uri="{FF2B5EF4-FFF2-40B4-BE49-F238E27FC236}">
                <a16:creationId xmlns:a16="http://schemas.microsoft.com/office/drawing/2014/main" id="{3FE2A51B-DD4D-4111-B941-E4770DD96785}"/>
              </a:ext>
            </a:extLst>
          </p:cNvPr>
          <p:cNvSpPr/>
          <p:nvPr/>
        </p:nvSpPr>
        <p:spPr>
          <a:xfrm>
            <a:off x="911424" y="188640"/>
            <a:ext cx="252028" cy="311885"/>
          </a:xfrm>
          <a:prstGeom prst="rect">
            <a:avLst/>
          </a:prstGeom>
          <a:solidFill>
            <a:srgbClr val="EFEB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bdélník 15">
            <a:extLst>
              <a:ext uri="{FF2B5EF4-FFF2-40B4-BE49-F238E27FC236}">
                <a16:creationId xmlns:a16="http://schemas.microsoft.com/office/drawing/2014/main" id="{8577C6A5-D456-4ECB-8BEF-26EDDA6364EC}"/>
              </a:ext>
            </a:extLst>
          </p:cNvPr>
          <p:cNvSpPr/>
          <p:nvPr/>
        </p:nvSpPr>
        <p:spPr>
          <a:xfrm>
            <a:off x="5591944" y="172118"/>
            <a:ext cx="252028" cy="311885"/>
          </a:xfrm>
          <a:prstGeom prst="rect">
            <a:avLst/>
          </a:prstGeom>
          <a:solidFill>
            <a:srgbClr val="EFEB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Skupina 4">
            <a:extLst>
              <a:ext uri="{FF2B5EF4-FFF2-40B4-BE49-F238E27FC236}">
                <a16:creationId xmlns:a16="http://schemas.microsoft.com/office/drawing/2014/main" id="{5027CF26-8E81-43D7-AFFC-B5D0EFC62AF4}"/>
              </a:ext>
            </a:extLst>
          </p:cNvPr>
          <p:cNvGrpSpPr/>
          <p:nvPr/>
        </p:nvGrpSpPr>
        <p:grpSpPr>
          <a:xfrm>
            <a:off x="4871864" y="55872"/>
            <a:ext cx="5256584" cy="6844092"/>
            <a:chOff x="4871864" y="116632"/>
            <a:chExt cx="5256584" cy="6768752"/>
          </a:xfrm>
        </p:grpSpPr>
        <p:sp>
          <p:nvSpPr>
            <p:cNvPr id="3" name="Vývojový diagram: postup 2">
              <a:extLst>
                <a:ext uri="{FF2B5EF4-FFF2-40B4-BE49-F238E27FC236}">
                  <a16:creationId xmlns:a16="http://schemas.microsoft.com/office/drawing/2014/main" id="{FC03BBDB-A5D7-4473-BCCB-4C450F4935C8}"/>
                </a:ext>
              </a:extLst>
            </p:cNvPr>
            <p:cNvSpPr/>
            <p:nvPr/>
          </p:nvSpPr>
          <p:spPr>
            <a:xfrm>
              <a:off x="5447928" y="116632"/>
              <a:ext cx="4680520" cy="6768752"/>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highlight>
                  <a:srgbClr val="FFFF00"/>
                </a:highlight>
              </a:endParaRPr>
            </a:p>
          </p:txBody>
        </p:sp>
        <p:sp>
          <p:nvSpPr>
            <p:cNvPr id="4" name="Vývojový diagram: postup 3">
              <a:extLst>
                <a:ext uri="{FF2B5EF4-FFF2-40B4-BE49-F238E27FC236}">
                  <a16:creationId xmlns:a16="http://schemas.microsoft.com/office/drawing/2014/main" id="{F57C245E-4931-4699-A747-E641A16C7DFD}"/>
                </a:ext>
              </a:extLst>
            </p:cNvPr>
            <p:cNvSpPr/>
            <p:nvPr/>
          </p:nvSpPr>
          <p:spPr>
            <a:xfrm>
              <a:off x="4871864" y="1340768"/>
              <a:ext cx="4680520" cy="4536504"/>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highlight>
                  <a:srgbClr val="FFFF00"/>
                </a:highlight>
              </a:endParaRPr>
            </a:p>
          </p:txBody>
        </p:sp>
      </p:grpSp>
      <p:sp>
        <p:nvSpPr>
          <p:cNvPr id="15" name="Obdélník 14">
            <a:extLst>
              <a:ext uri="{FF2B5EF4-FFF2-40B4-BE49-F238E27FC236}">
                <a16:creationId xmlns:a16="http://schemas.microsoft.com/office/drawing/2014/main" id="{516AFEB6-2516-4644-987D-814C1F2024EC}"/>
              </a:ext>
            </a:extLst>
          </p:cNvPr>
          <p:cNvSpPr/>
          <p:nvPr/>
        </p:nvSpPr>
        <p:spPr>
          <a:xfrm>
            <a:off x="5735960" y="6563500"/>
            <a:ext cx="6648400"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
        <p:nvSpPr>
          <p:cNvPr id="17" name="Vývojový diagram: postup 16">
            <a:extLst>
              <a:ext uri="{FF2B5EF4-FFF2-40B4-BE49-F238E27FC236}">
                <a16:creationId xmlns:a16="http://schemas.microsoft.com/office/drawing/2014/main" id="{89D08F53-BC38-4491-848C-85CC27B2DF12}"/>
              </a:ext>
            </a:extLst>
          </p:cNvPr>
          <p:cNvSpPr/>
          <p:nvPr/>
        </p:nvSpPr>
        <p:spPr>
          <a:xfrm>
            <a:off x="2111388" y="1310443"/>
            <a:ext cx="1824372" cy="366672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Vývojový diagram: postup 17">
            <a:extLst>
              <a:ext uri="{FF2B5EF4-FFF2-40B4-BE49-F238E27FC236}">
                <a16:creationId xmlns:a16="http://schemas.microsoft.com/office/drawing/2014/main" id="{FF8CF452-AF77-49E5-AC58-B23F30F416B0}"/>
              </a:ext>
            </a:extLst>
          </p:cNvPr>
          <p:cNvSpPr/>
          <p:nvPr/>
        </p:nvSpPr>
        <p:spPr>
          <a:xfrm>
            <a:off x="1215153" y="1628007"/>
            <a:ext cx="1440160" cy="391955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Vývojový diagram: postup 18">
            <a:extLst>
              <a:ext uri="{FF2B5EF4-FFF2-40B4-BE49-F238E27FC236}">
                <a16:creationId xmlns:a16="http://schemas.microsoft.com/office/drawing/2014/main" id="{7A30E13F-4D31-4870-BF53-BC6141C55E5A}"/>
              </a:ext>
            </a:extLst>
          </p:cNvPr>
          <p:cNvSpPr/>
          <p:nvPr/>
        </p:nvSpPr>
        <p:spPr>
          <a:xfrm>
            <a:off x="2959042" y="1651408"/>
            <a:ext cx="1872953" cy="4229223"/>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Vývojový diagram: postup 19">
            <a:extLst>
              <a:ext uri="{FF2B5EF4-FFF2-40B4-BE49-F238E27FC236}">
                <a16:creationId xmlns:a16="http://schemas.microsoft.com/office/drawing/2014/main" id="{BE2EF5DA-FC0C-4D70-AC8A-E42D2288493F}"/>
              </a:ext>
            </a:extLst>
          </p:cNvPr>
          <p:cNvSpPr/>
          <p:nvPr/>
        </p:nvSpPr>
        <p:spPr>
          <a:xfrm>
            <a:off x="2099556" y="1340769"/>
            <a:ext cx="1440160" cy="68328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33874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500"/>
                                        <p:tgtEl>
                                          <p:spTgt spid="17"/>
                                        </p:tgtEl>
                                      </p:cBhvr>
                                    </p:animEffect>
                                    <p:set>
                                      <p:cBhvr>
                                        <p:cTn id="12" dur="1" fill="hold">
                                          <p:stCondLst>
                                            <p:cond delay="499"/>
                                          </p:stCondLst>
                                        </p:cTn>
                                        <p:tgtEl>
                                          <p:spTgt spid="17"/>
                                        </p:tgtEl>
                                        <p:attrNameLst>
                                          <p:attrName>style.visibility</p:attrName>
                                        </p:attrNameLst>
                                      </p:cBhvr>
                                      <p:to>
                                        <p:strVal val="hidden"/>
                                      </p:to>
                                    </p:se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xit" presetSubtype="0" fill="hold" grpId="1" nodeType="clickEffect">
                                  <p:stCondLst>
                                    <p:cond delay="0"/>
                                  </p:stCondLst>
                                  <p:childTnLst>
                                    <p:animEffect transition="out" filter="fade">
                                      <p:cBhvr>
                                        <p:cTn id="22" dur="500"/>
                                        <p:tgtEl>
                                          <p:spTgt spid="18"/>
                                        </p:tgtEl>
                                      </p:cBhvr>
                                    </p:animEffect>
                                    <p:set>
                                      <p:cBhvr>
                                        <p:cTn id="23" dur="1" fill="hold">
                                          <p:stCondLst>
                                            <p:cond delay="499"/>
                                          </p:stCondLst>
                                        </p:cTn>
                                        <p:tgtEl>
                                          <p:spTgt spid="18"/>
                                        </p:tgtEl>
                                        <p:attrNameLst>
                                          <p:attrName>style.visibility</p:attrName>
                                        </p:attrNameLst>
                                      </p:cBhvr>
                                      <p:to>
                                        <p:strVal val="hidden"/>
                                      </p:to>
                                    </p:set>
                                  </p:childTnLst>
                                </p:cTn>
                              </p:par>
                              <p:par>
                                <p:cTn id="24" presetID="10" presetClass="exit" presetSubtype="0" fill="hold" grpId="1" nodeType="withEffect">
                                  <p:stCondLst>
                                    <p:cond delay="0"/>
                                  </p:stCondLst>
                                  <p:childTnLst>
                                    <p:animEffect transition="out" filter="fade">
                                      <p:cBhvr>
                                        <p:cTn id="25" dur="500"/>
                                        <p:tgtEl>
                                          <p:spTgt spid="6"/>
                                        </p:tgtEl>
                                      </p:cBhvr>
                                    </p:animEffect>
                                    <p:set>
                                      <p:cBhvr>
                                        <p:cTn id="26" dur="1" fill="hold">
                                          <p:stCondLst>
                                            <p:cond delay="499"/>
                                          </p:stCondLst>
                                        </p:cTn>
                                        <p:tgtEl>
                                          <p:spTgt spid="6"/>
                                        </p:tgtEl>
                                        <p:attrNameLst>
                                          <p:attrName>style.visibility</p:attrName>
                                        </p:attrNameLst>
                                      </p:cBhvr>
                                      <p:to>
                                        <p:strVal val="hidden"/>
                                      </p:to>
                                    </p:set>
                                  </p:childTnLst>
                                </p:cTn>
                              </p:par>
                              <p:par>
                                <p:cTn id="27" presetID="10"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1" nodeType="clickEffect">
                                  <p:stCondLst>
                                    <p:cond delay="0"/>
                                  </p:stCondLst>
                                  <p:childTnLst>
                                    <p:animEffect transition="out" filter="fade">
                                      <p:cBhvr>
                                        <p:cTn id="36" dur="500"/>
                                        <p:tgtEl>
                                          <p:spTgt spid="20"/>
                                        </p:tgtEl>
                                      </p:cBhvr>
                                    </p:animEffect>
                                    <p:set>
                                      <p:cBhvr>
                                        <p:cTn id="37" dur="1" fill="hold">
                                          <p:stCondLst>
                                            <p:cond delay="499"/>
                                          </p:stCondLst>
                                        </p:cTn>
                                        <p:tgtEl>
                                          <p:spTgt spid="20"/>
                                        </p:tgtEl>
                                        <p:attrNameLst>
                                          <p:attrName>style.visibility</p:attrName>
                                        </p:attrNameLst>
                                      </p:cBhvr>
                                      <p:to>
                                        <p:strVal val="hidden"/>
                                      </p:to>
                                    </p:set>
                                  </p:childTnLst>
                                </p:cTn>
                              </p:par>
                              <p:par>
                                <p:cTn id="38" presetID="10" presetClass="exit" presetSubtype="0" fill="hold" grpId="1" nodeType="withEffect">
                                  <p:stCondLst>
                                    <p:cond delay="0"/>
                                  </p:stCondLst>
                                  <p:childTnLst>
                                    <p:animEffect transition="out" filter="fade">
                                      <p:cBhvr>
                                        <p:cTn id="39" dur="500"/>
                                        <p:tgtEl>
                                          <p:spTgt spid="7"/>
                                        </p:tgtEl>
                                      </p:cBhvr>
                                    </p:animEffect>
                                    <p:set>
                                      <p:cBhvr>
                                        <p:cTn id="40" dur="1" fill="hold">
                                          <p:stCondLst>
                                            <p:cond delay="499"/>
                                          </p:stCondLst>
                                        </p:cTn>
                                        <p:tgtEl>
                                          <p:spTgt spid="7"/>
                                        </p:tgtEl>
                                        <p:attrNameLst>
                                          <p:attrName>style.visibility</p:attrName>
                                        </p:attrNameLst>
                                      </p:cBhvr>
                                      <p:to>
                                        <p:strVal val="hidden"/>
                                      </p:to>
                                    </p:set>
                                  </p:childTnLst>
                                </p:cTn>
                              </p:par>
                              <p:par>
                                <p:cTn id="41" presetID="10" presetClass="entr" presetSubtype="0"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xit" presetSubtype="0" fill="hold" grpId="1" nodeType="clickEffect">
                                  <p:stCondLst>
                                    <p:cond delay="0"/>
                                  </p:stCondLst>
                                  <p:childTnLst>
                                    <p:animEffect transition="out" filter="fade">
                                      <p:cBhvr>
                                        <p:cTn id="50" dur="500"/>
                                        <p:tgtEl>
                                          <p:spTgt spid="8"/>
                                        </p:tgtEl>
                                      </p:cBhvr>
                                    </p:animEffect>
                                    <p:set>
                                      <p:cBhvr>
                                        <p:cTn id="51" dur="1" fill="hold">
                                          <p:stCondLst>
                                            <p:cond delay="499"/>
                                          </p:stCondLst>
                                        </p:cTn>
                                        <p:tgtEl>
                                          <p:spTgt spid="8"/>
                                        </p:tgtEl>
                                        <p:attrNameLst>
                                          <p:attrName>style.visibility</p:attrName>
                                        </p:attrNameLst>
                                      </p:cBhvr>
                                      <p:to>
                                        <p:strVal val="hidden"/>
                                      </p:to>
                                    </p:set>
                                  </p:childTnLst>
                                </p:cTn>
                              </p:par>
                              <p:par>
                                <p:cTn id="52" presetID="10" presetClass="exit" presetSubtype="0" fill="hold" grpId="1" nodeType="withEffect">
                                  <p:stCondLst>
                                    <p:cond delay="0"/>
                                  </p:stCondLst>
                                  <p:childTnLst>
                                    <p:animEffect transition="out" filter="fade">
                                      <p:cBhvr>
                                        <p:cTn id="53" dur="500"/>
                                        <p:tgtEl>
                                          <p:spTgt spid="19"/>
                                        </p:tgtEl>
                                      </p:cBhvr>
                                    </p:animEffect>
                                    <p:set>
                                      <p:cBhvr>
                                        <p:cTn id="54" dur="1" fill="hold">
                                          <p:stCondLst>
                                            <p:cond delay="499"/>
                                          </p:stCondLst>
                                        </p:cTn>
                                        <p:tgtEl>
                                          <p:spTgt spid="19"/>
                                        </p:tgtEl>
                                        <p:attrNameLst>
                                          <p:attrName>style.visibility</p:attrName>
                                        </p:attrNameLst>
                                      </p:cBhvr>
                                      <p:to>
                                        <p:strVal val="hidden"/>
                                      </p:to>
                                    </p:set>
                                  </p:childTnLst>
                                </p:cTn>
                              </p:par>
                              <p:par>
                                <p:cTn id="55" presetID="10" presetClass="exit" presetSubtype="0" fill="hold" nodeType="withEffect">
                                  <p:stCondLst>
                                    <p:cond delay="0"/>
                                  </p:stCondLst>
                                  <p:childTnLst>
                                    <p:animEffect transition="out" filter="fade">
                                      <p:cBhvr>
                                        <p:cTn id="56" dur="500"/>
                                        <p:tgtEl>
                                          <p:spTgt spid="5"/>
                                        </p:tgtEl>
                                      </p:cBhvr>
                                    </p:animEffect>
                                    <p:set>
                                      <p:cBhvr>
                                        <p:cTn id="57" dur="1" fill="hold">
                                          <p:stCondLst>
                                            <p:cond delay="499"/>
                                          </p:stCondLst>
                                        </p:cTn>
                                        <p:tgtEl>
                                          <p:spTgt spid="5"/>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fade">
                                      <p:cBhvr>
                                        <p:cTn id="62" dur="500"/>
                                        <p:tgtEl>
                                          <p:spTgt spid="1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3"/>
                                        </p:tgtEl>
                                        <p:attrNameLst>
                                          <p:attrName>style.visibility</p:attrName>
                                        </p:attrNameLst>
                                      </p:cBhvr>
                                      <p:to>
                                        <p:strVal val="visible"/>
                                      </p:to>
                                    </p:set>
                                    <p:animEffect transition="in" filter="fade">
                                      <p:cBhvr>
                                        <p:cTn id="72" dur="500"/>
                                        <p:tgtEl>
                                          <p:spTgt spid="13"/>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4"/>
                                        </p:tgtEl>
                                        <p:attrNameLst>
                                          <p:attrName>style.visibility</p:attrName>
                                        </p:attrNameLst>
                                      </p:cBhvr>
                                      <p:to>
                                        <p:strVal val="visible"/>
                                      </p:to>
                                    </p:set>
                                    <p:animEffect transition="in" filter="fade">
                                      <p:cBhvr>
                                        <p:cTn id="7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7" grpId="0" animBg="1"/>
      <p:bldP spid="7" grpId="1" animBg="1"/>
      <p:bldP spid="8" grpId="0" animBg="1"/>
      <p:bldP spid="8" grpId="1" animBg="1"/>
      <p:bldP spid="11" grpId="0" animBg="1"/>
      <p:bldP spid="12" grpId="0" animBg="1"/>
      <p:bldP spid="13" grpId="0" animBg="1"/>
      <p:bldP spid="14" grpId="0" animBg="1"/>
      <p:bldP spid="17" grpId="0" animBg="1"/>
      <p:bldP spid="17" grpId="1" animBg="1"/>
      <p:bldP spid="18" grpId="0" animBg="1"/>
      <p:bldP spid="18" grpId="1" animBg="1"/>
      <p:bldP spid="19" grpId="0" animBg="1"/>
      <p:bldP spid="19" grpId="1" animBg="1"/>
      <p:bldP spid="20" grpId="0" animBg="1"/>
      <p:bldP spid="20" grpId="1" animBg="1"/>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1CE51D7C-E609-434B-A90B-526716FF1190}"/>
              </a:ext>
            </a:extLst>
          </p:cNvPr>
          <p:cNvPicPr>
            <a:picLocks noChangeAspect="1"/>
          </p:cNvPicPr>
          <p:nvPr/>
        </p:nvPicPr>
        <p:blipFill rotWithShape="1">
          <a:blip r:embed="rId4"/>
          <a:srcRect t="9450" b="14952"/>
          <a:stretch/>
        </p:blipFill>
        <p:spPr>
          <a:xfrm>
            <a:off x="4007768" y="11552"/>
            <a:ext cx="8184232" cy="6867105"/>
          </a:xfrm>
          <a:prstGeom prst="rect">
            <a:avLst/>
          </a:prstGeom>
        </p:spPr>
      </p:pic>
      <p:sp>
        <p:nvSpPr>
          <p:cNvPr id="4" name="Obdélník 3">
            <a:extLst>
              <a:ext uri="{FF2B5EF4-FFF2-40B4-BE49-F238E27FC236}">
                <a16:creationId xmlns:a16="http://schemas.microsoft.com/office/drawing/2014/main" id="{32390D06-DBB4-4576-B004-87D2159AAF79}"/>
              </a:ext>
            </a:extLst>
          </p:cNvPr>
          <p:cNvSpPr/>
          <p:nvPr/>
        </p:nvSpPr>
        <p:spPr>
          <a:xfrm>
            <a:off x="4151784" y="5877272"/>
            <a:ext cx="2916324" cy="1001385"/>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Obrázek 4">
            <a:extLst>
              <a:ext uri="{FF2B5EF4-FFF2-40B4-BE49-F238E27FC236}">
                <a16:creationId xmlns:a16="http://schemas.microsoft.com/office/drawing/2014/main" id="{2F941217-8B4F-4CE3-B3BD-235E546A2DFB}"/>
              </a:ext>
            </a:extLst>
          </p:cNvPr>
          <p:cNvPicPr>
            <a:picLocks noChangeAspect="1"/>
          </p:cNvPicPr>
          <p:nvPr/>
        </p:nvPicPr>
        <p:blipFill rotWithShape="1">
          <a:blip r:embed="rId4"/>
          <a:srcRect l="4547" t="76116" r="64219" b="-3068"/>
          <a:stretch/>
        </p:blipFill>
        <p:spPr>
          <a:xfrm>
            <a:off x="8504" y="980728"/>
            <a:ext cx="4187777" cy="4010828"/>
          </a:xfrm>
          <a:prstGeom prst="rect">
            <a:avLst/>
          </a:prstGeom>
        </p:spPr>
      </p:pic>
      <p:sp>
        <p:nvSpPr>
          <p:cNvPr id="6" name="Obdélník 5">
            <a:extLst>
              <a:ext uri="{FF2B5EF4-FFF2-40B4-BE49-F238E27FC236}">
                <a16:creationId xmlns:a16="http://schemas.microsoft.com/office/drawing/2014/main" id="{D2B99DBD-9455-4D8A-9725-448EC4B2A779}"/>
              </a:ext>
            </a:extLst>
          </p:cNvPr>
          <p:cNvSpPr/>
          <p:nvPr/>
        </p:nvSpPr>
        <p:spPr>
          <a:xfrm>
            <a:off x="8504" y="670093"/>
            <a:ext cx="504056" cy="1001385"/>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bdélník 6">
            <a:extLst>
              <a:ext uri="{FF2B5EF4-FFF2-40B4-BE49-F238E27FC236}">
                <a16:creationId xmlns:a16="http://schemas.microsoft.com/office/drawing/2014/main" id="{C9A464B4-93E0-4621-BD7C-CE131DBC1B83}"/>
              </a:ext>
            </a:extLst>
          </p:cNvPr>
          <p:cNvSpPr/>
          <p:nvPr/>
        </p:nvSpPr>
        <p:spPr>
          <a:xfrm>
            <a:off x="4403812" y="11552"/>
            <a:ext cx="1213785" cy="3130111"/>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Obrázek 1">
            <a:extLst>
              <a:ext uri="{FF2B5EF4-FFF2-40B4-BE49-F238E27FC236}">
                <a16:creationId xmlns:a16="http://schemas.microsoft.com/office/drawing/2014/main" id="{9E91DA1F-D599-4BF7-8B63-367328F934E4}"/>
              </a:ext>
            </a:extLst>
          </p:cNvPr>
          <p:cNvPicPr>
            <a:picLocks noChangeAspect="1"/>
          </p:cNvPicPr>
          <p:nvPr/>
        </p:nvPicPr>
        <p:blipFill rotWithShape="1">
          <a:blip r:embed="rId4"/>
          <a:srcRect l="4213" t="525" r="44792" b="94225"/>
          <a:stretch/>
        </p:blipFill>
        <p:spPr>
          <a:xfrm>
            <a:off x="-16763" y="80628"/>
            <a:ext cx="4492583" cy="647300"/>
          </a:xfrm>
          <a:prstGeom prst="rect">
            <a:avLst/>
          </a:prstGeom>
        </p:spPr>
      </p:pic>
      <p:sp>
        <p:nvSpPr>
          <p:cNvPr id="8" name="Obdélník 7">
            <a:extLst>
              <a:ext uri="{FF2B5EF4-FFF2-40B4-BE49-F238E27FC236}">
                <a16:creationId xmlns:a16="http://schemas.microsoft.com/office/drawing/2014/main" id="{7ABBC86F-20F1-4F91-A231-99FBD18D0051}"/>
              </a:ext>
            </a:extLst>
          </p:cNvPr>
          <p:cNvSpPr/>
          <p:nvPr/>
        </p:nvSpPr>
        <p:spPr>
          <a:xfrm>
            <a:off x="5624769" y="16687"/>
            <a:ext cx="1152128" cy="2121304"/>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bdélník 8">
            <a:extLst>
              <a:ext uri="{FF2B5EF4-FFF2-40B4-BE49-F238E27FC236}">
                <a16:creationId xmlns:a16="http://schemas.microsoft.com/office/drawing/2014/main" id="{8A73902A-056E-4C39-8901-141846E95B62}"/>
              </a:ext>
            </a:extLst>
          </p:cNvPr>
          <p:cNvSpPr/>
          <p:nvPr/>
        </p:nvSpPr>
        <p:spPr>
          <a:xfrm>
            <a:off x="69664" y="6608385"/>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
        <p:nvSpPr>
          <p:cNvPr id="10" name="Obdélník 9">
            <a:extLst>
              <a:ext uri="{FF2B5EF4-FFF2-40B4-BE49-F238E27FC236}">
                <a16:creationId xmlns:a16="http://schemas.microsoft.com/office/drawing/2014/main" id="{96F9D9DF-196A-4C65-A99A-4EF2C7BBD7C2}"/>
              </a:ext>
            </a:extLst>
          </p:cNvPr>
          <p:cNvSpPr/>
          <p:nvPr/>
        </p:nvSpPr>
        <p:spPr>
          <a:xfrm>
            <a:off x="9912424" y="1160748"/>
            <a:ext cx="1836204" cy="432048"/>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bdélník 10">
            <a:extLst>
              <a:ext uri="{FF2B5EF4-FFF2-40B4-BE49-F238E27FC236}">
                <a16:creationId xmlns:a16="http://schemas.microsoft.com/office/drawing/2014/main" id="{6FAE11B0-E753-455A-A44D-C4C5558EF429}"/>
              </a:ext>
            </a:extLst>
          </p:cNvPr>
          <p:cNvSpPr/>
          <p:nvPr/>
        </p:nvSpPr>
        <p:spPr>
          <a:xfrm>
            <a:off x="10164452" y="1592796"/>
            <a:ext cx="1836204" cy="648072"/>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bdélník 11">
            <a:extLst>
              <a:ext uri="{FF2B5EF4-FFF2-40B4-BE49-F238E27FC236}">
                <a16:creationId xmlns:a16="http://schemas.microsoft.com/office/drawing/2014/main" id="{2F57B59C-57D0-49C6-8B18-BC8231067F70}"/>
              </a:ext>
            </a:extLst>
          </p:cNvPr>
          <p:cNvSpPr/>
          <p:nvPr/>
        </p:nvSpPr>
        <p:spPr>
          <a:xfrm>
            <a:off x="10180105" y="2683332"/>
            <a:ext cx="1836204" cy="569390"/>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bdélník 12">
            <a:extLst>
              <a:ext uri="{FF2B5EF4-FFF2-40B4-BE49-F238E27FC236}">
                <a16:creationId xmlns:a16="http://schemas.microsoft.com/office/drawing/2014/main" id="{CF99D6CF-C215-4B6C-B167-F8CDF82BBE5A}"/>
              </a:ext>
            </a:extLst>
          </p:cNvPr>
          <p:cNvSpPr/>
          <p:nvPr/>
        </p:nvSpPr>
        <p:spPr>
          <a:xfrm>
            <a:off x="6672064" y="153538"/>
            <a:ext cx="1314146" cy="2529794"/>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bdélník 13">
            <a:extLst>
              <a:ext uri="{FF2B5EF4-FFF2-40B4-BE49-F238E27FC236}">
                <a16:creationId xmlns:a16="http://schemas.microsoft.com/office/drawing/2014/main" id="{E66686E8-30A4-4978-9E8C-962C50171582}"/>
              </a:ext>
            </a:extLst>
          </p:cNvPr>
          <p:cNvSpPr/>
          <p:nvPr/>
        </p:nvSpPr>
        <p:spPr>
          <a:xfrm>
            <a:off x="4340298" y="3716338"/>
            <a:ext cx="2483434" cy="2692287"/>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ustDataLst>
      <p:tags r:id="rId1"/>
    </p:custDataLst>
    <p:extLst>
      <p:ext uri="{BB962C8B-B14F-4D97-AF65-F5344CB8AC3E}">
        <p14:creationId xmlns:p14="http://schemas.microsoft.com/office/powerpoint/2010/main" val="371547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0"/>
                                        </p:tgtEl>
                                      </p:cBhvr>
                                    </p:animEffect>
                                    <p:set>
                                      <p:cBhvr>
                                        <p:cTn id="7" dur="1" fill="hold">
                                          <p:stCondLst>
                                            <p:cond delay="4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3"/>
                                        </p:tgtEl>
                                      </p:cBhvr>
                                    </p:animEffect>
                                    <p:set>
                                      <p:cBhvr>
                                        <p:cTn id="22" dur="1" fill="hold">
                                          <p:stCondLst>
                                            <p:cond delay="499"/>
                                          </p:stCondLst>
                                        </p:cTn>
                                        <p:tgtEl>
                                          <p:spTgt spid="1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7"/>
                                        </p:tgtEl>
                                      </p:cBhvr>
                                    </p:animEffect>
                                    <p:set>
                                      <p:cBhvr>
                                        <p:cTn id="27" dur="1" fill="hold">
                                          <p:stCondLst>
                                            <p:cond delay="499"/>
                                          </p:stCondLst>
                                        </p:cTn>
                                        <p:tgtEl>
                                          <p:spTgt spid="7"/>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8"/>
                                        </p:tgtEl>
                                      </p:cBhvr>
                                    </p:animEffect>
                                    <p:set>
                                      <p:cBhvr>
                                        <p:cTn id="32" dur="1" fill="hold">
                                          <p:stCondLst>
                                            <p:cond delay="499"/>
                                          </p:stCondLst>
                                        </p:cTn>
                                        <p:tgtEl>
                                          <p:spTgt spid="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14"/>
                                        </p:tgtEl>
                                      </p:cBhvr>
                                    </p:animEffect>
                                    <p:set>
                                      <p:cBhvr>
                                        <p:cTn id="37"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P spid="11" grpId="0" animBg="1"/>
      <p:bldP spid="12" grpId="0" animBg="1"/>
      <p:bldP spid="13" grpId="0" animBg="1"/>
      <p:bldP spid="14"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ChangeArrowheads="1"/>
          </p:cNvSpPr>
          <p:nvPr/>
        </p:nvSpPr>
        <p:spPr bwMode="auto">
          <a:xfrm>
            <a:off x="8655050" y="1335089"/>
            <a:ext cx="1862138" cy="676275"/>
          </a:xfrm>
          <a:prstGeom prst="rect">
            <a:avLst/>
          </a:prstGeom>
          <a:solidFill>
            <a:srgbClr val="FFFF66"/>
          </a:solidFill>
          <a:ln w="9525">
            <a:noFill/>
            <a:miter lim="800000"/>
            <a:headEnd/>
            <a:tailEnd/>
          </a:ln>
        </p:spPr>
        <p:txBody>
          <a:bodyPr wrap="none" anchor="ctr"/>
          <a:lstStyle/>
          <a:p>
            <a:endParaRPr lang="en-US"/>
          </a:p>
        </p:txBody>
      </p:sp>
      <p:sp>
        <p:nvSpPr>
          <p:cNvPr id="115715" name="Rectangle 3"/>
          <p:cNvSpPr>
            <a:spLocks noChangeArrowheads="1"/>
          </p:cNvSpPr>
          <p:nvPr/>
        </p:nvSpPr>
        <p:spPr bwMode="auto">
          <a:xfrm>
            <a:off x="1912938" y="3638551"/>
            <a:ext cx="2538412" cy="2271713"/>
          </a:xfrm>
          <a:prstGeom prst="rect">
            <a:avLst/>
          </a:prstGeom>
          <a:solidFill>
            <a:srgbClr val="FFFF66"/>
          </a:solidFill>
          <a:ln w="9525">
            <a:noFill/>
            <a:miter lim="800000"/>
            <a:headEnd/>
            <a:tailEnd/>
          </a:ln>
        </p:spPr>
        <p:txBody>
          <a:bodyPr wrap="none" anchor="ctr"/>
          <a:lstStyle/>
          <a:p>
            <a:endParaRPr lang="en-US"/>
          </a:p>
        </p:txBody>
      </p:sp>
      <p:sp>
        <p:nvSpPr>
          <p:cNvPr id="115716" name="Rectangle 4"/>
          <p:cNvSpPr>
            <a:spLocks noChangeArrowheads="1"/>
          </p:cNvSpPr>
          <p:nvPr/>
        </p:nvSpPr>
        <p:spPr bwMode="auto">
          <a:xfrm>
            <a:off x="1693863" y="463551"/>
            <a:ext cx="4337050" cy="2271713"/>
          </a:xfrm>
          <a:prstGeom prst="rect">
            <a:avLst/>
          </a:prstGeom>
          <a:solidFill>
            <a:srgbClr val="FFFF66"/>
          </a:solidFill>
          <a:ln w="9525">
            <a:noFill/>
            <a:miter lim="800000"/>
            <a:headEnd/>
            <a:tailEnd/>
          </a:ln>
        </p:spPr>
        <p:txBody>
          <a:bodyPr wrap="none" anchor="ctr"/>
          <a:lstStyle/>
          <a:p>
            <a:endParaRPr lang="en-US"/>
          </a:p>
        </p:txBody>
      </p:sp>
      <p:sp>
        <p:nvSpPr>
          <p:cNvPr id="115717" name="AutoShape 5"/>
          <p:cNvSpPr>
            <a:spLocks noChangeArrowheads="1"/>
          </p:cNvSpPr>
          <p:nvPr/>
        </p:nvSpPr>
        <p:spPr bwMode="auto">
          <a:xfrm>
            <a:off x="7231064" y="2646363"/>
            <a:ext cx="161925" cy="569912"/>
          </a:xfrm>
          <a:prstGeom prst="downArrow">
            <a:avLst>
              <a:gd name="adj1" fmla="val 50000"/>
              <a:gd name="adj2" fmla="val 87990"/>
            </a:avLst>
          </a:prstGeom>
          <a:solidFill>
            <a:schemeClr val="accent1"/>
          </a:solidFill>
          <a:ln w="9525">
            <a:solidFill>
              <a:schemeClr val="tx1"/>
            </a:solidFill>
            <a:miter lim="800000"/>
            <a:headEnd/>
            <a:tailEnd/>
          </a:ln>
        </p:spPr>
        <p:txBody>
          <a:bodyPr wrap="none" anchor="ctr"/>
          <a:lstStyle/>
          <a:p>
            <a:endParaRPr lang="en-US"/>
          </a:p>
        </p:txBody>
      </p:sp>
      <p:sp>
        <p:nvSpPr>
          <p:cNvPr id="115718" name="AutoShape 6"/>
          <p:cNvSpPr>
            <a:spLocks noChangeArrowheads="1"/>
          </p:cNvSpPr>
          <p:nvPr/>
        </p:nvSpPr>
        <p:spPr bwMode="auto">
          <a:xfrm>
            <a:off x="7248526" y="1042988"/>
            <a:ext cx="161925" cy="569912"/>
          </a:xfrm>
          <a:prstGeom prst="downArrow">
            <a:avLst>
              <a:gd name="adj1" fmla="val 50000"/>
              <a:gd name="adj2" fmla="val 87990"/>
            </a:avLst>
          </a:prstGeom>
          <a:solidFill>
            <a:schemeClr val="accent1"/>
          </a:solidFill>
          <a:ln w="9525">
            <a:solidFill>
              <a:schemeClr val="tx1"/>
            </a:solidFill>
            <a:miter lim="800000"/>
            <a:headEnd/>
            <a:tailEnd/>
          </a:ln>
        </p:spPr>
        <p:txBody>
          <a:bodyPr wrap="none" anchor="ctr"/>
          <a:lstStyle/>
          <a:p>
            <a:endParaRPr lang="en-US"/>
          </a:p>
        </p:txBody>
      </p:sp>
      <p:grpSp>
        <p:nvGrpSpPr>
          <p:cNvPr id="2" name="Group 7"/>
          <p:cNvGrpSpPr>
            <a:grpSpLocks/>
          </p:cNvGrpSpPr>
          <p:nvPr/>
        </p:nvGrpSpPr>
        <p:grpSpPr bwMode="auto">
          <a:xfrm>
            <a:off x="2152650" y="1119188"/>
            <a:ext cx="609600" cy="823912"/>
            <a:chOff x="3888" y="143"/>
            <a:chExt cx="1222" cy="1479"/>
          </a:xfrm>
        </p:grpSpPr>
        <p:grpSp>
          <p:nvGrpSpPr>
            <p:cNvPr id="3" name="Group 8"/>
            <p:cNvGrpSpPr>
              <a:grpSpLocks/>
            </p:cNvGrpSpPr>
            <p:nvPr/>
          </p:nvGrpSpPr>
          <p:grpSpPr bwMode="auto">
            <a:xfrm>
              <a:off x="3888" y="143"/>
              <a:ext cx="1222" cy="1479"/>
              <a:chOff x="3888" y="143"/>
              <a:chExt cx="1222" cy="1479"/>
            </a:xfrm>
          </p:grpSpPr>
          <p:grpSp>
            <p:nvGrpSpPr>
              <p:cNvPr id="4" name="Group 9"/>
              <p:cNvGrpSpPr>
                <a:grpSpLocks/>
              </p:cNvGrpSpPr>
              <p:nvPr/>
            </p:nvGrpSpPr>
            <p:grpSpPr bwMode="auto">
              <a:xfrm>
                <a:off x="3888" y="411"/>
                <a:ext cx="445" cy="1211"/>
                <a:chOff x="3888" y="411"/>
                <a:chExt cx="445" cy="1211"/>
              </a:xfrm>
            </p:grpSpPr>
            <p:sp>
              <p:nvSpPr>
                <p:cNvPr id="115993" name="Freeform 10"/>
                <p:cNvSpPr>
                  <a:spLocks/>
                </p:cNvSpPr>
                <p:nvPr/>
              </p:nvSpPr>
              <p:spPr bwMode="auto">
                <a:xfrm>
                  <a:off x="3971" y="411"/>
                  <a:ext cx="245" cy="269"/>
                </a:xfrm>
                <a:custGeom>
                  <a:avLst/>
                  <a:gdLst>
                    <a:gd name="T0" fmla="*/ 31 w 490"/>
                    <a:gd name="T1" fmla="*/ 0 h 538"/>
                    <a:gd name="T2" fmla="*/ 51 w 490"/>
                    <a:gd name="T3" fmla="*/ 0 h 538"/>
                    <a:gd name="T4" fmla="*/ 71 w 490"/>
                    <a:gd name="T5" fmla="*/ 8 h 538"/>
                    <a:gd name="T6" fmla="*/ 83 w 490"/>
                    <a:gd name="T7" fmla="*/ 14 h 538"/>
                    <a:gd name="T8" fmla="*/ 91 w 490"/>
                    <a:gd name="T9" fmla="*/ 39 h 538"/>
                    <a:gd name="T10" fmla="*/ 96 w 490"/>
                    <a:gd name="T11" fmla="*/ 53 h 538"/>
                    <a:gd name="T12" fmla="*/ 116 w 490"/>
                    <a:gd name="T13" fmla="*/ 37 h 538"/>
                    <a:gd name="T14" fmla="*/ 123 w 490"/>
                    <a:gd name="T15" fmla="*/ 39 h 538"/>
                    <a:gd name="T16" fmla="*/ 121 w 490"/>
                    <a:gd name="T17" fmla="*/ 46 h 538"/>
                    <a:gd name="T18" fmla="*/ 96 w 490"/>
                    <a:gd name="T19" fmla="*/ 73 h 538"/>
                    <a:gd name="T20" fmla="*/ 96 w 490"/>
                    <a:gd name="T21" fmla="*/ 92 h 538"/>
                    <a:gd name="T22" fmla="*/ 91 w 490"/>
                    <a:gd name="T23" fmla="*/ 111 h 538"/>
                    <a:gd name="T24" fmla="*/ 83 w 490"/>
                    <a:gd name="T25" fmla="*/ 126 h 538"/>
                    <a:gd name="T26" fmla="*/ 71 w 490"/>
                    <a:gd name="T27" fmla="*/ 135 h 538"/>
                    <a:gd name="T28" fmla="*/ 56 w 490"/>
                    <a:gd name="T29" fmla="*/ 135 h 538"/>
                    <a:gd name="T30" fmla="*/ 35 w 490"/>
                    <a:gd name="T31" fmla="*/ 126 h 538"/>
                    <a:gd name="T32" fmla="*/ 22 w 490"/>
                    <a:gd name="T33" fmla="*/ 110 h 538"/>
                    <a:gd name="T34" fmla="*/ 11 w 490"/>
                    <a:gd name="T35" fmla="*/ 85 h 538"/>
                    <a:gd name="T36" fmla="*/ 2 w 490"/>
                    <a:gd name="T37" fmla="*/ 63 h 538"/>
                    <a:gd name="T38" fmla="*/ 0 w 490"/>
                    <a:gd name="T39" fmla="*/ 33 h 538"/>
                    <a:gd name="T40" fmla="*/ 5 w 490"/>
                    <a:gd name="T41" fmla="*/ 17 h 538"/>
                    <a:gd name="T42" fmla="*/ 12 w 490"/>
                    <a:gd name="T43" fmla="*/ 8 h 538"/>
                    <a:gd name="T44" fmla="*/ 31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115994" name="Freeform 11"/>
                <p:cNvSpPr>
                  <a:spLocks/>
                </p:cNvSpPr>
                <p:nvPr/>
              </p:nvSpPr>
              <p:spPr bwMode="auto">
                <a:xfrm>
                  <a:off x="4022" y="714"/>
                  <a:ext cx="173" cy="464"/>
                </a:xfrm>
                <a:custGeom>
                  <a:avLst/>
                  <a:gdLst>
                    <a:gd name="T0" fmla="*/ 11 w 347"/>
                    <a:gd name="T1" fmla="*/ 8 h 929"/>
                    <a:gd name="T2" fmla="*/ 25 w 347"/>
                    <a:gd name="T3" fmla="*/ 0 h 929"/>
                    <a:gd name="T4" fmla="*/ 45 w 347"/>
                    <a:gd name="T5" fmla="*/ 0 h 929"/>
                    <a:gd name="T6" fmla="*/ 60 w 347"/>
                    <a:gd name="T7" fmla="*/ 5 h 929"/>
                    <a:gd name="T8" fmla="*/ 70 w 347"/>
                    <a:gd name="T9" fmla="*/ 22 h 929"/>
                    <a:gd name="T10" fmla="*/ 80 w 347"/>
                    <a:gd name="T11" fmla="*/ 51 h 929"/>
                    <a:gd name="T12" fmla="*/ 85 w 347"/>
                    <a:gd name="T13" fmla="*/ 83 h 929"/>
                    <a:gd name="T14" fmla="*/ 86 w 347"/>
                    <a:gd name="T15" fmla="*/ 121 h 929"/>
                    <a:gd name="T16" fmla="*/ 86 w 347"/>
                    <a:gd name="T17" fmla="*/ 165 h 929"/>
                    <a:gd name="T18" fmla="*/ 80 w 347"/>
                    <a:gd name="T19" fmla="*/ 200 h 929"/>
                    <a:gd name="T20" fmla="*/ 70 w 347"/>
                    <a:gd name="T21" fmla="*/ 219 h 929"/>
                    <a:gd name="T22" fmla="*/ 46 w 347"/>
                    <a:gd name="T23" fmla="*/ 232 h 929"/>
                    <a:gd name="T24" fmla="*/ 35 w 347"/>
                    <a:gd name="T25" fmla="*/ 229 h 929"/>
                    <a:gd name="T26" fmla="*/ 20 w 347"/>
                    <a:gd name="T27" fmla="*/ 214 h 929"/>
                    <a:gd name="T28" fmla="*/ 15 w 347"/>
                    <a:gd name="T29" fmla="*/ 193 h 929"/>
                    <a:gd name="T30" fmla="*/ 10 w 347"/>
                    <a:gd name="T31" fmla="*/ 155 h 929"/>
                    <a:gd name="T32" fmla="*/ 15 w 347"/>
                    <a:gd name="T33" fmla="*/ 128 h 929"/>
                    <a:gd name="T34" fmla="*/ 15 w 347"/>
                    <a:gd name="T35" fmla="*/ 99 h 929"/>
                    <a:gd name="T36" fmla="*/ 6 w 347"/>
                    <a:gd name="T37" fmla="*/ 80 h 929"/>
                    <a:gd name="T38" fmla="*/ 0 w 347"/>
                    <a:gd name="T39" fmla="*/ 54 h 929"/>
                    <a:gd name="T40" fmla="*/ 0 w 347"/>
                    <a:gd name="T41" fmla="*/ 27 h 929"/>
                    <a:gd name="T42" fmla="*/ 11 w 347"/>
                    <a:gd name="T43" fmla="*/ 8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115995" name="Freeform 12"/>
                <p:cNvSpPr>
                  <a:spLocks/>
                </p:cNvSpPr>
                <p:nvPr/>
              </p:nvSpPr>
              <p:spPr bwMode="auto">
                <a:xfrm>
                  <a:off x="4103" y="731"/>
                  <a:ext cx="230" cy="459"/>
                </a:xfrm>
                <a:custGeom>
                  <a:avLst/>
                  <a:gdLst>
                    <a:gd name="T0" fmla="*/ 14 w 460"/>
                    <a:gd name="T1" fmla="*/ 0 h 918"/>
                    <a:gd name="T2" fmla="*/ 51 w 460"/>
                    <a:gd name="T3" fmla="*/ 8 h 918"/>
                    <a:gd name="T4" fmla="*/ 79 w 460"/>
                    <a:gd name="T5" fmla="*/ 28 h 918"/>
                    <a:gd name="T6" fmla="*/ 100 w 460"/>
                    <a:gd name="T7" fmla="*/ 59 h 918"/>
                    <a:gd name="T8" fmla="*/ 114 w 460"/>
                    <a:gd name="T9" fmla="*/ 90 h 918"/>
                    <a:gd name="T10" fmla="*/ 115 w 460"/>
                    <a:gd name="T11" fmla="*/ 123 h 918"/>
                    <a:gd name="T12" fmla="*/ 105 w 460"/>
                    <a:gd name="T13" fmla="*/ 146 h 918"/>
                    <a:gd name="T14" fmla="*/ 80 w 460"/>
                    <a:gd name="T15" fmla="*/ 161 h 918"/>
                    <a:gd name="T16" fmla="*/ 60 w 460"/>
                    <a:gd name="T17" fmla="*/ 171 h 918"/>
                    <a:gd name="T18" fmla="*/ 60 w 460"/>
                    <a:gd name="T19" fmla="*/ 180 h 918"/>
                    <a:gd name="T20" fmla="*/ 74 w 460"/>
                    <a:gd name="T21" fmla="*/ 191 h 918"/>
                    <a:gd name="T22" fmla="*/ 80 w 460"/>
                    <a:gd name="T23" fmla="*/ 215 h 918"/>
                    <a:gd name="T24" fmla="*/ 74 w 460"/>
                    <a:gd name="T25" fmla="*/ 230 h 918"/>
                    <a:gd name="T26" fmla="*/ 65 w 460"/>
                    <a:gd name="T27" fmla="*/ 223 h 918"/>
                    <a:gd name="T28" fmla="*/ 65 w 460"/>
                    <a:gd name="T29" fmla="*/ 211 h 918"/>
                    <a:gd name="T30" fmla="*/ 58 w 460"/>
                    <a:gd name="T31" fmla="*/ 191 h 918"/>
                    <a:gd name="T32" fmla="*/ 49 w 460"/>
                    <a:gd name="T33" fmla="*/ 180 h 918"/>
                    <a:gd name="T34" fmla="*/ 45 w 460"/>
                    <a:gd name="T35" fmla="*/ 166 h 918"/>
                    <a:gd name="T36" fmla="*/ 60 w 460"/>
                    <a:gd name="T37" fmla="*/ 156 h 918"/>
                    <a:gd name="T38" fmla="*/ 89 w 460"/>
                    <a:gd name="T39" fmla="*/ 137 h 918"/>
                    <a:gd name="T40" fmla="*/ 100 w 460"/>
                    <a:gd name="T41" fmla="*/ 119 h 918"/>
                    <a:gd name="T42" fmla="*/ 100 w 460"/>
                    <a:gd name="T43" fmla="*/ 100 h 918"/>
                    <a:gd name="T44" fmla="*/ 85 w 460"/>
                    <a:gd name="T45" fmla="*/ 71 h 918"/>
                    <a:gd name="T46" fmla="*/ 60 w 460"/>
                    <a:gd name="T47" fmla="*/ 45 h 918"/>
                    <a:gd name="T48" fmla="*/ 45 w 460"/>
                    <a:gd name="T49" fmla="*/ 32 h 918"/>
                    <a:gd name="T50" fmla="*/ 24 w 460"/>
                    <a:gd name="T51" fmla="*/ 28 h 918"/>
                    <a:gd name="T52" fmla="*/ 0 w 460"/>
                    <a:gd name="T53" fmla="*/ 21 h 918"/>
                    <a:gd name="T54" fmla="*/ 14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115996" name="Freeform 13"/>
                <p:cNvSpPr>
                  <a:spLocks/>
                </p:cNvSpPr>
                <p:nvPr/>
              </p:nvSpPr>
              <p:spPr bwMode="auto">
                <a:xfrm>
                  <a:off x="3888" y="729"/>
                  <a:ext cx="170" cy="431"/>
                </a:xfrm>
                <a:custGeom>
                  <a:avLst/>
                  <a:gdLst>
                    <a:gd name="T0" fmla="*/ 53 w 341"/>
                    <a:gd name="T1" fmla="*/ 10 h 861"/>
                    <a:gd name="T2" fmla="*/ 70 w 341"/>
                    <a:gd name="T3" fmla="*/ 0 h 861"/>
                    <a:gd name="T4" fmla="*/ 85 w 341"/>
                    <a:gd name="T5" fmla="*/ 2 h 861"/>
                    <a:gd name="T6" fmla="*/ 83 w 341"/>
                    <a:gd name="T7" fmla="*/ 20 h 861"/>
                    <a:gd name="T8" fmla="*/ 73 w 341"/>
                    <a:gd name="T9" fmla="*/ 29 h 861"/>
                    <a:gd name="T10" fmla="*/ 58 w 341"/>
                    <a:gd name="T11" fmla="*/ 37 h 861"/>
                    <a:gd name="T12" fmla="*/ 40 w 341"/>
                    <a:gd name="T13" fmla="*/ 58 h 861"/>
                    <a:gd name="T14" fmla="*/ 20 w 341"/>
                    <a:gd name="T15" fmla="*/ 87 h 861"/>
                    <a:gd name="T16" fmla="*/ 15 w 341"/>
                    <a:gd name="T17" fmla="*/ 111 h 861"/>
                    <a:gd name="T18" fmla="*/ 18 w 341"/>
                    <a:gd name="T19" fmla="*/ 126 h 861"/>
                    <a:gd name="T20" fmla="*/ 23 w 341"/>
                    <a:gd name="T21" fmla="*/ 134 h 861"/>
                    <a:gd name="T22" fmla="*/ 45 w 341"/>
                    <a:gd name="T23" fmla="*/ 143 h 861"/>
                    <a:gd name="T24" fmla="*/ 65 w 341"/>
                    <a:gd name="T25" fmla="*/ 150 h 861"/>
                    <a:gd name="T26" fmla="*/ 73 w 341"/>
                    <a:gd name="T27" fmla="*/ 158 h 861"/>
                    <a:gd name="T28" fmla="*/ 75 w 341"/>
                    <a:gd name="T29" fmla="*/ 164 h 861"/>
                    <a:gd name="T30" fmla="*/ 63 w 341"/>
                    <a:gd name="T31" fmla="*/ 177 h 861"/>
                    <a:gd name="T32" fmla="*/ 58 w 341"/>
                    <a:gd name="T33" fmla="*/ 193 h 861"/>
                    <a:gd name="T34" fmla="*/ 53 w 341"/>
                    <a:gd name="T35" fmla="*/ 216 h 861"/>
                    <a:gd name="T36" fmla="*/ 43 w 341"/>
                    <a:gd name="T37" fmla="*/ 212 h 861"/>
                    <a:gd name="T38" fmla="*/ 43 w 341"/>
                    <a:gd name="T39" fmla="*/ 196 h 861"/>
                    <a:gd name="T40" fmla="*/ 48 w 341"/>
                    <a:gd name="T41" fmla="*/ 172 h 861"/>
                    <a:gd name="T42" fmla="*/ 58 w 341"/>
                    <a:gd name="T43" fmla="*/ 163 h 861"/>
                    <a:gd name="T44" fmla="*/ 40 w 341"/>
                    <a:gd name="T45" fmla="*/ 153 h 861"/>
                    <a:gd name="T46" fmla="*/ 18 w 341"/>
                    <a:gd name="T47" fmla="*/ 143 h 861"/>
                    <a:gd name="T48" fmla="*/ 0 w 341"/>
                    <a:gd name="T49" fmla="*/ 129 h 861"/>
                    <a:gd name="T50" fmla="*/ 0 w 341"/>
                    <a:gd name="T51" fmla="*/ 111 h 861"/>
                    <a:gd name="T52" fmla="*/ 5 w 341"/>
                    <a:gd name="T53" fmla="*/ 81 h 861"/>
                    <a:gd name="T54" fmla="*/ 20 w 341"/>
                    <a:gd name="T55" fmla="*/ 52 h 861"/>
                    <a:gd name="T56" fmla="*/ 38 w 341"/>
                    <a:gd name="T57" fmla="*/ 27 h 861"/>
                    <a:gd name="T58" fmla="*/ 53 w 341"/>
                    <a:gd name="T59" fmla="*/ 10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115997" name="Freeform 14"/>
                <p:cNvSpPr>
                  <a:spLocks/>
                </p:cNvSpPr>
                <p:nvPr/>
              </p:nvSpPr>
              <p:spPr bwMode="auto">
                <a:xfrm>
                  <a:off x="4117" y="1108"/>
                  <a:ext cx="202" cy="514"/>
                </a:xfrm>
                <a:custGeom>
                  <a:avLst/>
                  <a:gdLst>
                    <a:gd name="T0" fmla="*/ 7 w 402"/>
                    <a:gd name="T1" fmla="*/ 0 h 1028"/>
                    <a:gd name="T2" fmla="*/ 30 w 402"/>
                    <a:gd name="T3" fmla="*/ 9 h 1028"/>
                    <a:gd name="T4" fmla="*/ 42 w 402"/>
                    <a:gd name="T5" fmla="*/ 33 h 1028"/>
                    <a:gd name="T6" fmla="*/ 46 w 402"/>
                    <a:gd name="T7" fmla="*/ 76 h 1028"/>
                    <a:gd name="T8" fmla="*/ 42 w 402"/>
                    <a:gd name="T9" fmla="*/ 148 h 1028"/>
                    <a:gd name="T10" fmla="*/ 32 w 402"/>
                    <a:gd name="T11" fmla="*/ 204 h 1028"/>
                    <a:gd name="T12" fmla="*/ 27 w 402"/>
                    <a:gd name="T13" fmla="*/ 228 h 1028"/>
                    <a:gd name="T14" fmla="*/ 37 w 402"/>
                    <a:gd name="T15" fmla="*/ 233 h 1028"/>
                    <a:gd name="T16" fmla="*/ 57 w 402"/>
                    <a:gd name="T17" fmla="*/ 214 h 1028"/>
                    <a:gd name="T18" fmla="*/ 81 w 402"/>
                    <a:gd name="T19" fmla="*/ 199 h 1028"/>
                    <a:gd name="T20" fmla="*/ 88 w 402"/>
                    <a:gd name="T21" fmla="*/ 201 h 1028"/>
                    <a:gd name="T22" fmla="*/ 102 w 402"/>
                    <a:gd name="T23" fmla="*/ 210 h 1028"/>
                    <a:gd name="T24" fmla="*/ 102 w 402"/>
                    <a:gd name="T25" fmla="*/ 215 h 1028"/>
                    <a:gd name="T26" fmla="*/ 73 w 402"/>
                    <a:gd name="T27" fmla="*/ 228 h 1028"/>
                    <a:gd name="T28" fmla="*/ 42 w 402"/>
                    <a:gd name="T29" fmla="*/ 244 h 1028"/>
                    <a:gd name="T30" fmla="*/ 17 w 402"/>
                    <a:gd name="T31" fmla="*/ 257 h 1028"/>
                    <a:gd name="T32" fmla="*/ 5 w 402"/>
                    <a:gd name="T33" fmla="*/ 254 h 1028"/>
                    <a:gd name="T34" fmla="*/ 5 w 402"/>
                    <a:gd name="T35" fmla="*/ 239 h 1028"/>
                    <a:gd name="T36" fmla="*/ 15 w 402"/>
                    <a:gd name="T37" fmla="*/ 218 h 1028"/>
                    <a:gd name="T38" fmla="*/ 22 w 402"/>
                    <a:gd name="T39" fmla="*/ 175 h 1028"/>
                    <a:gd name="T40" fmla="*/ 27 w 402"/>
                    <a:gd name="T41" fmla="*/ 124 h 1028"/>
                    <a:gd name="T42" fmla="*/ 30 w 402"/>
                    <a:gd name="T43" fmla="*/ 67 h 1028"/>
                    <a:gd name="T44" fmla="*/ 17 w 402"/>
                    <a:gd name="T45" fmla="*/ 32 h 1028"/>
                    <a:gd name="T46" fmla="*/ 0 w 402"/>
                    <a:gd name="T47" fmla="*/ 17 h 1028"/>
                    <a:gd name="T48" fmla="*/ 7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115998" name="Freeform 15"/>
                <p:cNvSpPr>
                  <a:spLocks/>
                </p:cNvSpPr>
                <p:nvPr/>
              </p:nvSpPr>
              <p:spPr bwMode="auto">
                <a:xfrm>
                  <a:off x="3974" y="1056"/>
                  <a:ext cx="155" cy="563"/>
                </a:xfrm>
                <a:custGeom>
                  <a:avLst/>
                  <a:gdLst>
                    <a:gd name="T0" fmla="*/ 31 w 309"/>
                    <a:gd name="T1" fmla="*/ 55 h 1127"/>
                    <a:gd name="T2" fmla="*/ 52 w 309"/>
                    <a:gd name="T3" fmla="*/ 12 h 1127"/>
                    <a:gd name="T4" fmla="*/ 71 w 309"/>
                    <a:gd name="T5" fmla="*/ 0 h 1127"/>
                    <a:gd name="T6" fmla="*/ 78 w 309"/>
                    <a:gd name="T7" fmla="*/ 8 h 1127"/>
                    <a:gd name="T8" fmla="*/ 72 w 309"/>
                    <a:gd name="T9" fmla="*/ 22 h 1127"/>
                    <a:gd name="T10" fmla="*/ 52 w 309"/>
                    <a:gd name="T11" fmla="*/ 57 h 1127"/>
                    <a:gd name="T12" fmla="*/ 37 w 309"/>
                    <a:gd name="T13" fmla="*/ 94 h 1127"/>
                    <a:gd name="T14" fmla="*/ 26 w 309"/>
                    <a:gd name="T15" fmla="*/ 146 h 1127"/>
                    <a:gd name="T16" fmla="*/ 19 w 309"/>
                    <a:gd name="T17" fmla="*/ 205 h 1127"/>
                    <a:gd name="T18" fmla="*/ 19 w 309"/>
                    <a:gd name="T19" fmla="*/ 256 h 1127"/>
                    <a:gd name="T20" fmla="*/ 25 w 309"/>
                    <a:gd name="T21" fmla="*/ 251 h 1127"/>
                    <a:gd name="T22" fmla="*/ 37 w 309"/>
                    <a:gd name="T23" fmla="*/ 232 h 1127"/>
                    <a:gd name="T24" fmla="*/ 41 w 309"/>
                    <a:gd name="T25" fmla="*/ 203 h 1127"/>
                    <a:gd name="T26" fmla="*/ 52 w 309"/>
                    <a:gd name="T27" fmla="*/ 203 h 1127"/>
                    <a:gd name="T28" fmla="*/ 66 w 309"/>
                    <a:gd name="T29" fmla="*/ 210 h 1127"/>
                    <a:gd name="T30" fmla="*/ 57 w 309"/>
                    <a:gd name="T31" fmla="*/ 234 h 1127"/>
                    <a:gd name="T32" fmla="*/ 37 w 309"/>
                    <a:gd name="T33" fmla="*/ 258 h 1127"/>
                    <a:gd name="T34" fmla="*/ 16 w 309"/>
                    <a:gd name="T35" fmla="*/ 281 h 1127"/>
                    <a:gd name="T36" fmla="*/ 6 w 309"/>
                    <a:gd name="T37" fmla="*/ 281 h 1127"/>
                    <a:gd name="T38" fmla="*/ 0 w 309"/>
                    <a:gd name="T39" fmla="*/ 272 h 1127"/>
                    <a:gd name="T40" fmla="*/ 0 w 309"/>
                    <a:gd name="T41" fmla="*/ 251 h 1127"/>
                    <a:gd name="T42" fmla="*/ 4 w 309"/>
                    <a:gd name="T43" fmla="*/ 191 h 1127"/>
                    <a:gd name="T44" fmla="*/ 9 w 309"/>
                    <a:gd name="T45" fmla="*/ 129 h 1127"/>
                    <a:gd name="T46" fmla="*/ 16 w 309"/>
                    <a:gd name="T47" fmla="*/ 84 h 1127"/>
                    <a:gd name="T48" fmla="*/ 31 w 309"/>
                    <a:gd name="T49" fmla="*/ 55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115992" name="Oval 16"/>
              <p:cNvSpPr>
                <a:spLocks noChangeArrowheads="1"/>
              </p:cNvSpPr>
              <p:nvPr/>
            </p:nvSpPr>
            <p:spPr bwMode="auto">
              <a:xfrm>
                <a:off x="4262" y="143"/>
                <a:ext cx="848" cy="802"/>
              </a:xfrm>
              <a:prstGeom prst="ellipse">
                <a:avLst/>
              </a:prstGeom>
              <a:solidFill>
                <a:srgbClr val="000000"/>
              </a:solidFill>
              <a:ln w="9525">
                <a:noFill/>
                <a:round/>
                <a:headEnd/>
                <a:tailEnd/>
              </a:ln>
            </p:spPr>
            <p:txBody>
              <a:bodyPr/>
              <a:lstStyle/>
              <a:p>
                <a:endParaRPr lang="en-US"/>
              </a:p>
            </p:txBody>
          </p:sp>
        </p:grpSp>
        <p:grpSp>
          <p:nvGrpSpPr>
            <p:cNvPr id="5" name="Group 17"/>
            <p:cNvGrpSpPr>
              <a:grpSpLocks/>
            </p:cNvGrpSpPr>
            <p:nvPr/>
          </p:nvGrpSpPr>
          <p:grpSpPr bwMode="auto">
            <a:xfrm>
              <a:off x="4296" y="189"/>
              <a:ext cx="756" cy="722"/>
              <a:chOff x="4296" y="189"/>
              <a:chExt cx="756" cy="722"/>
            </a:xfrm>
          </p:grpSpPr>
          <p:sp>
            <p:nvSpPr>
              <p:cNvPr id="115989" name="Oval 18"/>
              <p:cNvSpPr>
                <a:spLocks noChangeArrowheads="1"/>
              </p:cNvSpPr>
              <p:nvPr/>
            </p:nvSpPr>
            <p:spPr bwMode="auto">
              <a:xfrm>
                <a:off x="4296" y="189"/>
                <a:ext cx="756" cy="722"/>
              </a:xfrm>
              <a:prstGeom prst="ellipse">
                <a:avLst/>
              </a:prstGeom>
              <a:solidFill>
                <a:srgbClr val="FFFFFF"/>
              </a:solidFill>
              <a:ln w="9525">
                <a:noFill/>
                <a:round/>
                <a:headEnd/>
                <a:tailEnd/>
              </a:ln>
            </p:spPr>
            <p:txBody>
              <a:bodyPr/>
              <a:lstStyle/>
              <a:p>
                <a:endParaRPr lang="en-US"/>
              </a:p>
            </p:txBody>
          </p:sp>
          <p:sp>
            <p:nvSpPr>
              <p:cNvPr id="115990" name="Freeform 19"/>
              <p:cNvSpPr>
                <a:spLocks/>
              </p:cNvSpPr>
              <p:nvPr/>
            </p:nvSpPr>
            <p:spPr bwMode="auto">
              <a:xfrm rot="-2978745">
                <a:off x="4440" y="456"/>
                <a:ext cx="203" cy="347"/>
              </a:xfrm>
              <a:custGeom>
                <a:avLst/>
                <a:gdLst>
                  <a:gd name="T0" fmla="*/ 102 w 406"/>
                  <a:gd name="T1" fmla="*/ 152 h 695"/>
                  <a:gd name="T2" fmla="*/ 39 w 406"/>
                  <a:gd name="T3" fmla="*/ 57 h 695"/>
                  <a:gd name="T4" fmla="*/ 68 w 406"/>
                  <a:gd name="T5" fmla="*/ 44 h 695"/>
                  <a:gd name="T6" fmla="*/ 0 w 406"/>
                  <a:gd name="T7" fmla="*/ 0 h 695"/>
                  <a:gd name="T8" fmla="*/ 2 w 406"/>
                  <a:gd name="T9" fmla="*/ 80 h 695"/>
                  <a:gd name="T10" fmla="*/ 23 w 406"/>
                  <a:gd name="T11" fmla="*/ 51 h 695"/>
                  <a:gd name="T12" fmla="*/ 90 w 406"/>
                  <a:gd name="T13" fmla="*/ 173 h 695"/>
                  <a:gd name="T14" fmla="*/ 102 w 406"/>
                  <a:gd name="T15" fmla="*/ 152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grpSp>
      <p:grpSp>
        <p:nvGrpSpPr>
          <p:cNvPr id="6" name="Group 20"/>
          <p:cNvGrpSpPr>
            <a:grpSpLocks/>
          </p:cNvGrpSpPr>
          <p:nvPr/>
        </p:nvGrpSpPr>
        <p:grpSpPr bwMode="auto">
          <a:xfrm>
            <a:off x="4513263" y="1233488"/>
            <a:ext cx="609600" cy="747712"/>
            <a:chOff x="4080" y="816"/>
            <a:chExt cx="1222" cy="1479"/>
          </a:xfrm>
        </p:grpSpPr>
        <p:sp>
          <p:nvSpPr>
            <p:cNvPr id="115976" name="Oval 21"/>
            <p:cNvSpPr>
              <a:spLocks noChangeArrowheads="1"/>
            </p:cNvSpPr>
            <p:nvPr/>
          </p:nvSpPr>
          <p:spPr bwMode="auto">
            <a:xfrm flipH="1">
              <a:off x="4080" y="816"/>
              <a:ext cx="848" cy="802"/>
            </a:xfrm>
            <a:prstGeom prst="ellipse">
              <a:avLst/>
            </a:prstGeom>
            <a:solidFill>
              <a:srgbClr val="000000"/>
            </a:solidFill>
            <a:ln w="9525">
              <a:noFill/>
              <a:round/>
              <a:headEnd/>
              <a:tailEnd/>
            </a:ln>
          </p:spPr>
          <p:txBody>
            <a:bodyPr/>
            <a:lstStyle/>
            <a:p>
              <a:endParaRPr lang="en-US"/>
            </a:p>
          </p:txBody>
        </p:sp>
        <p:grpSp>
          <p:nvGrpSpPr>
            <p:cNvPr id="7" name="Group 22"/>
            <p:cNvGrpSpPr>
              <a:grpSpLocks/>
            </p:cNvGrpSpPr>
            <p:nvPr/>
          </p:nvGrpSpPr>
          <p:grpSpPr bwMode="auto">
            <a:xfrm>
              <a:off x="4138" y="862"/>
              <a:ext cx="1164" cy="1433"/>
              <a:chOff x="4138" y="862"/>
              <a:chExt cx="1164" cy="1433"/>
            </a:xfrm>
          </p:grpSpPr>
          <p:grpSp>
            <p:nvGrpSpPr>
              <p:cNvPr id="8" name="Group 23"/>
              <p:cNvGrpSpPr>
                <a:grpSpLocks/>
              </p:cNvGrpSpPr>
              <p:nvPr/>
            </p:nvGrpSpPr>
            <p:grpSpPr bwMode="auto">
              <a:xfrm flipH="1">
                <a:off x="4857" y="1084"/>
                <a:ext cx="445" cy="1211"/>
                <a:chOff x="1536" y="555"/>
                <a:chExt cx="445" cy="1211"/>
              </a:xfrm>
            </p:grpSpPr>
            <p:sp>
              <p:nvSpPr>
                <p:cNvPr id="115981" name="Freeform 24"/>
                <p:cNvSpPr>
                  <a:spLocks/>
                </p:cNvSpPr>
                <p:nvPr/>
              </p:nvSpPr>
              <p:spPr bwMode="auto">
                <a:xfrm>
                  <a:off x="1619" y="555"/>
                  <a:ext cx="245" cy="269"/>
                </a:xfrm>
                <a:custGeom>
                  <a:avLst/>
                  <a:gdLst>
                    <a:gd name="T0" fmla="*/ 31 w 490"/>
                    <a:gd name="T1" fmla="*/ 0 h 538"/>
                    <a:gd name="T2" fmla="*/ 51 w 490"/>
                    <a:gd name="T3" fmla="*/ 0 h 538"/>
                    <a:gd name="T4" fmla="*/ 71 w 490"/>
                    <a:gd name="T5" fmla="*/ 8 h 538"/>
                    <a:gd name="T6" fmla="*/ 83 w 490"/>
                    <a:gd name="T7" fmla="*/ 14 h 538"/>
                    <a:gd name="T8" fmla="*/ 91 w 490"/>
                    <a:gd name="T9" fmla="*/ 39 h 538"/>
                    <a:gd name="T10" fmla="*/ 96 w 490"/>
                    <a:gd name="T11" fmla="*/ 53 h 538"/>
                    <a:gd name="T12" fmla="*/ 116 w 490"/>
                    <a:gd name="T13" fmla="*/ 37 h 538"/>
                    <a:gd name="T14" fmla="*/ 123 w 490"/>
                    <a:gd name="T15" fmla="*/ 39 h 538"/>
                    <a:gd name="T16" fmla="*/ 121 w 490"/>
                    <a:gd name="T17" fmla="*/ 46 h 538"/>
                    <a:gd name="T18" fmla="*/ 96 w 490"/>
                    <a:gd name="T19" fmla="*/ 73 h 538"/>
                    <a:gd name="T20" fmla="*/ 96 w 490"/>
                    <a:gd name="T21" fmla="*/ 92 h 538"/>
                    <a:gd name="T22" fmla="*/ 91 w 490"/>
                    <a:gd name="T23" fmla="*/ 111 h 538"/>
                    <a:gd name="T24" fmla="*/ 83 w 490"/>
                    <a:gd name="T25" fmla="*/ 126 h 538"/>
                    <a:gd name="T26" fmla="*/ 71 w 490"/>
                    <a:gd name="T27" fmla="*/ 135 h 538"/>
                    <a:gd name="T28" fmla="*/ 56 w 490"/>
                    <a:gd name="T29" fmla="*/ 135 h 538"/>
                    <a:gd name="T30" fmla="*/ 35 w 490"/>
                    <a:gd name="T31" fmla="*/ 126 h 538"/>
                    <a:gd name="T32" fmla="*/ 22 w 490"/>
                    <a:gd name="T33" fmla="*/ 110 h 538"/>
                    <a:gd name="T34" fmla="*/ 11 w 490"/>
                    <a:gd name="T35" fmla="*/ 85 h 538"/>
                    <a:gd name="T36" fmla="*/ 2 w 490"/>
                    <a:gd name="T37" fmla="*/ 63 h 538"/>
                    <a:gd name="T38" fmla="*/ 0 w 490"/>
                    <a:gd name="T39" fmla="*/ 33 h 538"/>
                    <a:gd name="T40" fmla="*/ 5 w 490"/>
                    <a:gd name="T41" fmla="*/ 17 h 538"/>
                    <a:gd name="T42" fmla="*/ 12 w 490"/>
                    <a:gd name="T43" fmla="*/ 8 h 538"/>
                    <a:gd name="T44" fmla="*/ 31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115982" name="Freeform 25"/>
                <p:cNvSpPr>
                  <a:spLocks/>
                </p:cNvSpPr>
                <p:nvPr/>
              </p:nvSpPr>
              <p:spPr bwMode="auto">
                <a:xfrm>
                  <a:off x="1670" y="858"/>
                  <a:ext cx="173" cy="464"/>
                </a:xfrm>
                <a:custGeom>
                  <a:avLst/>
                  <a:gdLst>
                    <a:gd name="T0" fmla="*/ 11 w 347"/>
                    <a:gd name="T1" fmla="*/ 8 h 929"/>
                    <a:gd name="T2" fmla="*/ 25 w 347"/>
                    <a:gd name="T3" fmla="*/ 0 h 929"/>
                    <a:gd name="T4" fmla="*/ 45 w 347"/>
                    <a:gd name="T5" fmla="*/ 0 h 929"/>
                    <a:gd name="T6" fmla="*/ 60 w 347"/>
                    <a:gd name="T7" fmla="*/ 5 h 929"/>
                    <a:gd name="T8" fmla="*/ 70 w 347"/>
                    <a:gd name="T9" fmla="*/ 22 h 929"/>
                    <a:gd name="T10" fmla="*/ 80 w 347"/>
                    <a:gd name="T11" fmla="*/ 51 h 929"/>
                    <a:gd name="T12" fmla="*/ 85 w 347"/>
                    <a:gd name="T13" fmla="*/ 83 h 929"/>
                    <a:gd name="T14" fmla="*/ 86 w 347"/>
                    <a:gd name="T15" fmla="*/ 121 h 929"/>
                    <a:gd name="T16" fmla="*/ 86 w 347"/>
                    <a:gd name="T17" fmla="*/ 165 h 929"/>
                    <a:gd name="T18" fmla="*/ 80 w 347"/>
                    <a:gd name="T19" fmla="*/ 200 h 929"/>
                    <a:gd name="T20" fmla="*/ 70 w 347"/>
                    <a:gd name="T21" fmla="*/ 219 h 929"/>
                    <a:gd name="T22" fmla="*/ 46 w 347"/>
                    <a:gd name="T23" fmla="*/ 232 h 929"/>
                    <a:gd name="T24" fmla="*/ 35 w 347"/>
                    <a:gd name="T25" fmla="*/ 229 h 929"/>
                    <a:gd name="T26" fmla="*/ 20 w 347"/>
                    <a:gd name="T27" fmla="*/ 214 h 929"/>
                    <a:gd name="T28" fmla="*/ 15 w 347"/>
                    <a:gd name="T29" fmla="*/ 193 h 929"/>
                    <a:gd name="T30" fmla="*/ 10 w 347"/>
                    <a:gd name="T31" fmla="*/ 155 h 929"/>
                    <a:gd name="T32" fmla="*/ 15 w 347"/>
                    <a:gd name="T33" fmla="*/ 128 h 929"/>
                    <a:gd name="T34" fmla="*/ 15 w 347"/>
                    <a:gd name="T35" fmla="*/ 99 h 929"/>
                    <a:gd name="T36" fmla="*/ 6 w 347"/>
                    <a:gd name="T37" fmla="*/ 80 h 929"/>
                    <a:gd name="T38" fmla="*/ 0 w 347"/>
                    <a:gd name="T39" fmla="*/ 54 h 929"/>
                    <a:gd name="T40" fmla="*/ 0 w 347"/>
                    <a:gd name="T41" fmla="*/ 27 h 929"/>
                    <a:gd name="T42" fmla="*/ 11 w 347"/>
                    <a:gd name="T43" fmla="*/ 8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115983" name="Freeform 26"/>
                <p:cNvSpPr>
                  <a:spLocks/>
                </p:cNvSpPr>
                <p:nvPr/>
              </p:nvSpPr>
              <p:spPr bwMode="auto">
                <a:xfrm>
                  <a:off x="1751" y="875"/>
                  <a:ext cx="230" cy="459"/>
                </a:xfrm>
                <a:custGeom>
                  <a:avLst/>
                  <a:gdLst>
                    <a:gd name="T0" fmla="*/ 14 w 460"/>
                    <a:gd name="T1" fmla="*/ 0 h 918"/>
                    <a:gd name="T2" fmla="*/ 51 w 460"/>
                    <a:gd name="T3" fmla="*/ 8 h 918"/>
                    <a:gd name="T4" fmla="*/ 79 w 460"/>
                    <a:gd name="T5" fmla="*/ 28 h 918"/>
                    <a:gd name="T6" fmla="*/ 100 w 460"/>
                    <a:gd name="T7" fmla="*/ 59 h 918"/>
                    <a:gd name="T8" fmla="*/ 114 w 460"/>
                    <a:gd name="T9" fmla="*/ 90 h 918"/>
                    <a:gd name="T10" fmla="*/ 115 w 460"/>
                    <a:gd name="T11" fmla="*/ 123 h 918"/>
                    <a:gd name="T12" fmla="*/ 105 w 460"/>
                    <a:gd name="T13" fmla="*/ 146 h 918"/>
                    <a:gd name="T14" fmla="*/ 80 w 460"/>
                    <a:gd name="T15" fmla="*/ 161 h 918"/>
                    <a:gd name="T16" fmla="*/ 60 w 460"/>
                    <a:gd name="T17" fmla="*/ 171 h 918"/>
                    <a:gd name="T18" fmla="*/ 60 w 460"/>
                    <a:gd name="T19" fmla="*/ 180 h 918"/>
                    <a:gd name="T20" fmla="*/ 74 w 460"/>
                    <a:gd name="T21" fmla="*/ 191 h 918"/>
                    <a:gd name="T22" fmla="*/ 80 w 460"/>
                    <a:gd name="T23" fmla="*/ 215 h 918"/>
                    <a:gd name="T24" fmla="*/ 74 w 460"/>
                    <a:gd name="T25" fmla="*/ 230 h 918"/>
                    <a:gd name="T26" fmla="*/ 65 w 460"/>
                    <a:gd name="T27" fmla="*/ 223 h 918"/>
                    <a:gd name="T28" fmla="*/ 65 w 460"/>
                    <a:gd name="T29" fmla="*/ 211 h 918"/>
                    <a:gd name="T30" fmla="*/ 58 w 460"/>
                    <a:gd name="T31" fmla="*/ 191 h 918"/>
                    <a:gd name="T32" fmla="*/ 49 w 460"/>
                    <a:gd name="T33" fmla="*/ 180 h 918"/>
                    <a:gd name="T34" fmla="*/ 45 w 460"/>
                    <a:gd name="T35" fmla="*/ 166 h 918"/>
                    <a:gd name="T36" fmla="*/ 60 w 460"/>
                    <a:gd name="T37" fmla="*/ 156 h 918"/>
                    <a:gd name="T38" fmla="*/ 89 w 460"/>
                    <a:gd name="T39" fmla="*/ 137 h 918"/>
                    <a:gd name="T40" fmla="*/ 100 w 460"/>
                    <a:gd name="T41" fmla="*/ 119 h 918"/>
                    <a:gd name="T42" fmla="*/ 100 w 460"/>
                    <a:gd name="T43" fmla="*/ 100 h 918"/>
                    <a:gd name="T44" fmla="*/ 85 w 460"/>
                    <a:gd name="T45" fmla="*/ 71 h 918"/>
                    <a:gd name="T46" fmla="*/ 60 w 460"/>
                    <a:gd name="T47" fmla="*/ 45 h 918"/>
                    <a:gd name="T48" fmla="*/ 45 w 460"/>
                    <a:gd name="T49" fmla="*/ 32 h 918"/>
                    <a:gd name="T50" fmla="*/ 24 w 460"/>
                    <a:gd name="T51" fmla="*/ 28 h 918"/>
                    <a:gd name="T52" fmla="*/ 0 w 460"/>
                    <a:gd name="T53" fmla="*/ 21 h 918"/>
                    <a:gd name="T54" fmla="*/ 14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115984" name="Freeform 27"/>
                <p:cNvSpPr>
                  <a:spLocks/>
                </p:cNvSpPr>
                <p:nvPr/>
              </p:nvSpPr>
              <p:spPr bwMode="auto">
                <a:xfrm>
                  <a:off x="1536" y="873"/>
                  <a:ext cx="170" cy="431"/>
                </a:xfrm>
                <a:custGeom>
                  <a:avLst/>
                  <a:gdLst>
                    <a:gd name="T0" fmla="*/ 53 w 341"/>
                    <a:gd name="T1" fmla="*/ 10 h 861"/>
                    <a:gd name="T2" fmla="*/ 70 w 341"/>
                    <a:gd name="T3" fmla="*/ 0 h 861"/>
                    <a:gd name="T4" fmla="*/ 85 w 341"/>
                    <a:gd name="T5" fmla="*/ 2 h 861"/>
                    <a:gd name="T6" fmla="*/ 83 w 341"/>
                    <a:gd name="T7" fmla="*/ 20 h 861"/>
                    <a:gd name="T8" fmla="*/ 73 w 341"/>
                    <a:gd name="T9" fmla="*/ 29 h 861"/>
                    <a:gd name="T10" fmla="*/ 58 w 341"/>
                    <a:gd name="T11" fmla="*/ 37 h 861"/>
                    <a:gd name="T12" fmla="*/ 40 w 341"/>
                    <a:gd name="T13" fmla="*/ 58 h 861"/>
                    <a:gd name="T14" fmla="*/ 20 w 341"/>
                    <a:gd name="T15" fmla="*/ 87 h 861"/>
                    <a:gd name="T16" fmla="*/ 15 w 341"/>
                    <a:gd name="T17" fmla="*/ 111 h 861"/>
                    <a:gd name="T18" fmla="*/ 18 w 341"/>
                    <a:gd name="T19" fmla="*/ 126 h 861"/>
                    <a:gd name="T20" fmla="*/ 23 w 341"/>
                    <a:gd name="T21" fmla="*/ 134 h 861"/>
                    <a:gd name="T22" fmla="*/ 45 w 341"/>
                    <a:gd name="T23" fmla="*/ 143 h 861"/>
                    <a:gd name="T24" fmla="*/ 65 w 341"/>
                    <a:gd name="T25" fmla="*/ 150 h 861"/>
                    <a:gd name="T26" fmla="*/ 73 w 341"/>
                    <a:gd name="T27" fmla="*/ 158 h 861"/>
                    <a:gd name="T28" fmla="*/ 75 w 341"/>
                    <a:gd name="T29" fmla="*/ 164 h 861"/>
                    <a:gd name="T30" fmla="*/ 63 w 341"/>
                    <a:gd name="T31" fmla="*/ 177 h 861"/>
                    <a:gd name="T32" fmla="*/ 58 w 341"/>
                    <a:gd name="T33" fmla="*/ 193 h 861"/>
                    <a:gd name="T34" fmla="*/ 53 w 341"/>
                    <a:gd name="T35" fmla="*/ 216 h 861"/>
                    <a:gd name="T36" fmla="*/ 43 w 341"/>
                    <a:gd name="T37" fmla="*/ 212 h 861"/>
                    <a:gd name="T38" fmla="*/ 43 w 341"/>
                    <a:gd name="T39" fmla="*/ 196 h 861"/>
                    <a:gd name="T40" fmla="*/ 48 w 341"/>
                    <a:gd name="T41" fmla="*/ 172 h 861"/>
                    <a:gd name="T42" fmla="*/ 58 w 341"/>
                    <a:gd name="T43" fmla="*/ 163 h 861"/>
                    <a:gd name="T44" fmla="*/ 40 w 341"/>
                    <a:gd name="T45" fmla="*/ 153 h 861"/>
                    <a:gd name="T46" fmla="*/ 18 w 341"/>
                    <a:gd name="T47" fmla="*/ 143 h 861"/>
                    <a:gd name="T48" fmla="*/ 0 w 341"/>
                    <a:gd name="T49" fmla="*/ 129 h 861"/>
                    <a:gd name="T50" fmla="*/ 0 w 341"/>
                    <a:gd name="T51" fmla="*/ 111 h 861"/>
                    <a:gd name="T52" fmla="*/ 5 w 341"/>
                    <a:gd name="T53" fmla="*/ 81 h 861"/>
                    <a:gd name="T54" fmla="*/ 20 w 341"/>
                    <a:gd name="T55" fmla="*/ 52 h 861"/>
                    <a:gd name="T56" fmla="*/ 38 w 341"/>
                    <a:gd name="T57" fmla="*/ 27 h 861"/>
                    <a:gd name="T58" fmla="*/ 53 w 341"/>
                    <a:gd name="T59" fmla="*/ 10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115985" name="Freeform 28"/>
                <p:cNvSpPr>
                  <a:spLocks/>
                </p:cNvSpPr>
                <p:nvPr/>
              </p:nvSpPr>
              <p:spPr bwMode="auto">
                <a:xfrm>
                  <a:off x="1765" y="1252"/>
                  <a:ext cx="202" cy="514"/>
                </a:xfrm>
                <a:custGeom>
                  <a:avLst/>
                  <a:gdLst>
                    <a:gd name="T0" fmla="*/ 7 w 402"/>
                    <a:gd name="T1" fmla="*/ 0 h 1028"/>
                    <a:gd name="T2" fmla="*/ 30 w 402"/>
                    <a:gd name="T3" fmla="*/ 9 h 1028"/>
                    <a:gd name="T4" fmla="*/ 42 w 402"/>
                    <a:gd name="T5" fmla="*/ 33 h 1028"/>
                    <a:gd name="T6" fmla="*/ 46 w 402"/>
                    <a:gd name="T7" fmla="*/ 76 h 1028"/>
                    <a:gd name="T8" fmla="*/ 42 w 402"/>
                    <a:gd name="T9" fmla="*/ 148 h 1028"/>
                    <a:gd name="T10" fmla="*/ 32 w 402"/>
                    <a:gd name="T11" fmla="*/ 204 h 1028"/>
                    <a:gd name="T12" fmla="*/ 27 w 402"/>
                    <a:gd name="T13" fmla="*/ 228 h 1028"/>
                    <a:gd name="T14" fmla="*/ 37 w 402"/>
                    <a:gd name="T15" fmla="*/ 233 h 1028"/>
                    <a:gd name="T16" fmla="*/ 57 w 402"/>
                    <a:gd name="T17" fmla="*/ 214 h 1028"/>
                    <a:gd name="T18" fmla="*/ 81 w 402"/>
                    <a:gd name="T19" fmla="*/ 199 h 1028"/>
                    <a:gd name="T20" fmla="*/ 88 w 402"/>
                    <a:gd name="T21" fmla="*/ 201 h 1028"/>
                    <a:gd name="T22" fmla="*/ 102 w 402"/>
                    <a:gd name="T23" fmla="*/ 210 h 1028"/>
                    <a:gd name="T24" fmla="*/ 102 w 402"/>
                    <a:gd name="T25" fmla="*/ 215 h 1028"/>
                    <a:gd name="T26" fmla="*/ 73 w 402"/>
                    <a:gd name="T27" fmla="*/ 228 h 1028"/>
                    <a:gd name="T28" fmla="*/ 42 w 402"/>
                    <a:gd name="T29" fmla="*/ 244 h 1028"/>
                    <a:gd name="T30" fmla="*/ 17 w 402"/>
                    <a:gd name="T31" fmla="*/ 257 h 1028"/>
                    <a:gd name="T32" fmla="*/ 5 w 402"/>
                    <a:gd name="T33" fmla="*/ 254 h 1028"/>
                    <a:gd name="T34" fmla="*/ 5 w 402"/>
                    <a:gd name="T35" fmla="*/ 239 h 1028"/>
                    <a:gd name="T36" fmla="*/ 15 w 402"/>
                    <a:gd name="T37" fmla="*/ 218 h 1028"/>
                    <a:gd name="T38" fmla="*/ 22 w 402"/>
                    <a:gd name="T39" fmla="*/ 175 h 1028"/>
                    <a:gd name="T40" fmla="*/ 27 w 402"/>
                    <a:gd name="T41" fmla="*/ 124 h 1028"/>
                    <a:gd name="T42" fmla="*/ 30 w 402"/>
                    <a:gd name="T43" fmla="*/ 67 h 1028"/>
                    <a:gd name="T44" fmla="*/ 17 w 402"/>
                    <a:gd name="T45" fmla="*/ 32 h 1028"/>
                    <a:gd name="T46" fmla="*/ 0 w 402"/>
                    <a:gd name="T47" fmla="*/ 17 h 1028"/>
                    <a:gd name="T48" fmla="*/ 7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115986" name="Freeform 29"/>
                <p:cNvSpPr>
                  <a:spLocks/>
                </p:cNvSpPr>
                <p:nvPr/>
              </p:nvSpPr>
              <p:spPr bwMode="auto">
                <a:xfrm>
                  <a:off x="1622" y="1200"/>
                  <a:ext cx="155" cy="563"/>
                </a:xfrm>
                <a:custGeom>
                  <a:avLst/>
                  <a:gdLst>
                    <a:gd name="T0" fmla="*/ 31 w 309"/>
                    <a:gd name="T1" fmla="*/ 55 h 1127"/>
                    <a:gd name="T2" fmla="*/ 52 w 309"/>
                    <a:gd name="T3" fmla="*/ 12 h 1127"/>
                    <a:gd name="T4" fmla="*/ 71 w 309"/>
                    <a:gd name="T5" fmla="*/ 0 h 1127"/>
                    <a:gd name="T6" fmla="*/ 78 w 309"/>
                    <a:gd name="T7" fmla="*/ 8 h 1127"/>
                    <a:gd name="T8" fmla="*/ 72 w 309"/>
                    <a:gd name="T9" fmla="*/ 22 h 1127"/>
                    <a:gd name="T10" fmla="*/ 52 w 309"/>
                    <a:gd name="T11" fmla="*/ 57 h 1127"/>
                    <a:gd name="T12" fmla="*/ 37 w 309"/>
                    <a:gd name="T13" fmla="*/ 94 h 1127"/>
                    <a:gd name="T14" fmla="*/ 26 w 309"/>
                    <a:gd name="T15" fmla="*/ 146 h 1127"/>
                    <a:gd name="T16" fmla="*/ 19 w 309"/>
                    <a:gd name="T17" fmla="*/ 205 h 1127"/>
                    <a:gd name="T18" fmla="*/ 19 w 309"/>
                    <a:gd name="T19" fmla="*/ 256 h 1127"/>
                    <a:gd name="T20" fmla="*/ 25 w 309"/>
                    <a:gd name="T21" fmla="*/ 251 h 1127"/>
                    <a:gd name="T22" fmla="*/ 37 w 309"/>
                    <a:gd name="T23" fmla="*/ 232 h 1127"/>
                    <a:gd name="T24" fmla="*/ 41 w 309"/>
                    <a:gd name="T25" fmla="*/ 203 h 1127"/>
                    <a:gd name="T26" fmla="*/ 52 w 309"/>
                    <a:gd name="T27" fmla="*/ 203 h 1127"/>
                    <a:gd name="T28" fmla="*/ 66 w 309"/>
                    <a:gd name="T29" fmla="*/ 210 h 1127"/>
                    <a:gd name="T30" fmla="*/ 57 w 309"/>
                    <a:gd name="T31" fmla="*/ 234 h 1127"/>
                    <a:gd name="T32" fmla="*/ 37 w 309"/>
                    <a:gd name="T33" fmla="*/ 258 h 1127"/>
                    <a:gd name="T34" fmla="*/ 16 w 309"/>
                    <a:gd name="T35" fmla="*/ 281 h 1127"/>
                    <a:gd name="T36" fmla="*/ 6 w 309"/>
                    <a:gd name="T37" fmla="*/ 281 h 1127"/>
                    <a:gd name="T38" fmla="*/ 0 w 309"/>
                    <a:gd name="T39" fmla="*/ 272 h 1127"/>
                    <a:gd name="T40" fmla="*/ 0 w 309"/>
                    <a:gd name="T41" fmla="*/ 251 h 1127"/>
                    <a:gd name="T42" fmla="*/ 4 w 309"/>
                    <a:gd name="T43" fmla="*/ 191 h 1127"/>
                    <a:gd name="T44" fmla="*/ 9 w 309"/>
                    <a:gd name="T45" fmla="*/ 129 h 1127"/>
                    <a:gd name="T46" fmla="*/ 16 w 309"/>
                    <a:gd name="T47" fmla="*/ 84 h 1127"/>
                    <a:gd name="T48" fmla="*/ 31 w 309"/>
                    <a:gd name="T49" fmla="*/ 55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sp>
            <p:nvSpPr>
              <p:cNvPr id="115979" name="Oval 30"/>
              <p:cNvSpPr>
                <a:spLocks noChangeArrowheads="1"/>
              </p:cNvSpPr>
              <p:nvPr/>
            </p:nvSpPr>
            <p:spPr bwMode="auto">
              <a:xfrm flipH="1">
                <a:off x="4138" y="862"/>
                <a:ext cx="756" cy="722"/>
              </a:xfrm>
              <a:prstGeom prst="ellipse">
                <a:avLst/>
              </a:prstGeom>
              <a:solidFill>
                <a:srgbClr val="FFFFFF"/>
              </a:solidFill>
              <a:ln w="9525">
                <a:noFill/>
                <a:round/>
                <a:headEnd/>
                <a:tailEnd/>
              </a:ln>
            </p:spPr>
            <p:txBody>
              <a:bodyPr/>
              <a:lstStyle/>
              <a:p>
                <a:endParaRPr lang="en-US"/>
              </a:p>
            </p:txBody>
          </p:sp>
          <p:sp>
            <p:nvSpPr>
              <p:cNvPr id="115980" name="Freeform 31"/>
              <p:cNvSpPr>
                <a:spLocks/>
              </p:cNvSpPr>
              <p:nvPr/>
            </p:nvSpPr>
            <p:spPr bwMode="auto">
              <a:xfrm rot="-4239654">
                <a:off x="4560" y="1104"/>
                <a:ext cx="288" cy="288"/>
              </a:xfrm>
              <a:custGeom>
                <a:avLst/>
                <a:gdLst>
                  <a:gd name="T0" fmla="*/ 0 w 400"/>
                  <a:gd name="T1" fmla="*/ 26 h 404"/>
                  <a:gd name="T2" fmla="*/ 161 w 400"/>
                  <a:gd name="T3" fmla="*/ 166 h 404"/>
                  <a:gd name="T4" fmla="*/ 94 w 400"/>
                  <a:gd name="T5" fmla="*/ 183 h 404"/>
                  <a:gd name="T6" fmla="*/ 207 w 400"/>
                  <a:gd name="T7" fmla="*/ 205 h 404"/>
                  <a:gd name="T8" fmla="*/ 189 w 400"/>
                  <a:gd name="T9" fmla="*/ 78 h 404"/>
                  <a:gd name="T10" fmla="*/ 170 w 400"/>
                  <a:gd name="T11" fmla="*/ 148 h 404"/>
                  <a:gd name="T12" fmla="*/ 33 w 400"/>
                  <a:gd name="T13" fmla="*/ 0 h 404"/>
                  <a:gd name="T14" fmla="*/ 0 w 400"/>
                  <a:gd name="T15" fmla="*/ 26 h 404"/>
                  <a:gd name="T16" fmla="*/ 0 60000 65536"/>
                  <a:gd name="T17" fmla="*/ 0 60000 65536"/>
                  <a:gd name="T18" fmla="*/ 0 60000 65536"/>
                  <a:gd name="T19" fmla="*/ 0 60000 65536"/>
                  <a:gd name="T20" fmla="*/ 0 60000 65536"/>
                  <a:gd name="T21" fmla="*/ 0 60000 65536"/>
                  <a:gd name="T22" fmla="*/ 0 60000 65536"/>
                  <a:gd name="T23" fmla="*/ 0 60000 65536"/>
                  <a:gd name="T24" fmla="*/ 0 w 400"/>
                  <a:gd name="T25" fmla="*/ 0 h 404"/>
                  <a:gd name="T26" fmla="*/ 400 w 400"/>
                  <a:gd name="T27" fmla="*/ 404 h 4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0" h="404">
                    <a:moveTo>
                      <a:pt x="0" y="51"/>
                    </a:moveTo>
                    <a:lnTo>
                      <a:pt x="310" y="327"/>
                    </a:lnTo>
                    <a:lnTo>
                      <a:pt x="181" y="360"/>
                    </a:lnTo>
                    <a:lnTo>
                      <a:pt x="400" y="404"/>
                    </a:lnTo>
                    <a:lnTo>
                      <a:pt x="364" y="155"/>
                    </a:lnTo>
                    <a:lnTo>
                      <a:pt x="328" y="292"/>
                    </a:lnTo>
                    <a:lnTo>
                      <a:pt x="64" y="0"/>
                    </a:lnTo>
                    <a:lnTo>
                      <a:pt x="0" y="51"/>
                    </a:lnTo>
                    <a:close/>
                  </a:path>
                </a:pathLst>
              </a:custGeom>
              <a:solidFill>
                <a:srgbClr val="000000"/>
              </a:solidFill>
              <a:ln w="9525">
                <a:noFill/>
                <a:round/>
                <a:headEnd/>
                <a:tailEnd/>
              </a:ln>
            </p:spPr>
            <p:txBody>
              <a:bodyPr/>
              <a:lstStyle/>
              <a:p>
                <a:endParaRPr lang="cs-CZ"/>
              </a:p>
            </p:txBody>
          </p:sp>
        </p:grpSp>
      </p:grpSp>
      <p:sp>
        <p:nvSpPr>
          <p:cNvPr id="115721" name="Text Box 32"/>
          <p:cNvSpPr txBox="1">
            <a:spLocks noChangeArrowheads="1"/>
          </p:cNvSpPr>
          <p:nvPr/>
        </p:nvSpPr>
        <p:spPr bwMode="auto">
          <a:xfrm>
            <a:off x="1689101" y="1979614"/>
            <a:ext cx="1427163" cy="581025"/>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Nízkotlaké</a:t>
            </a:r>
          </a:p>
          <a:p>
            <a:pPr eaLnBrk="0" hangingPunct="0"/>
            <a:r>
              <a:rPr lang="cs-CZ" sz="1600" b="1">
                <a:latin typeface="Times New Roman" pitchFamily="18" charset="0"/>
              </a:rPr>
              <a:t>baroreceptory</a:t>
            </a:r>
            <a:endParaRPr lang="cs-CZ" sz="1600">
              <a:latin typeface="Times New Roman" pitchFamily="18" charset="0"/>
            </a:endParaRPr>
          </a:p>
        </p:txBody>
      </p:sp>
      <p:sp>
        <p:nvSpPr>
          <p:cNvPr id="115722" name="Text Box 33"/>
          <p:cNvSpPr txBox="1">
            <a:spLocks noChangeArrowheads="1"/>
          </p:cNvSpPr>
          <p:nvPr/>
        </p:nvSpPr>
        <p:spPr bwMode="auto">
          <a:xfrm>
            <a:off x="4665663" y="1995489"/>
            <a:ext cx="1427162" cy="581025"/>
          </a:xfrm>
          <a:prstGeom prst="rect">
            <a:avLst/>
          </a:prstGeom>
          <a:noFill/>
          <a:ln w="9525">
            <a:noFill/>
            <a:miter lim="800000"/>
            <a:headEnd/>
            <a:tailEnd/>
          </a:ln>
        </p:spPr>
        <p:txBody>
          <a:bodyPr wrap="none">
            <a:spAutoFit/>
          </a:bodyPr>
          <a:lstStyle/>
          <a:p>
            <a:pPr eaLnBrk="0" hangingPunct="0"/>
            <a:r>
              <a:rPr lang="cs-CZ" sz="1600" b="1" dirty="0">
                <a:latin typeface="Times New Roman" pitchFamily="18" charset="0"/>
              </a:rPr>
              <a:t>Vysokotlaké</a:t>
            </a:r>
          </a:p>
          <a:p>
            <a:pPr eaLnBrk="0" hangingPunct="0"/>
            <a:r>
              <a:rPr lang="cs-CZ" sz="1600" b="1" dirty="0">
                <a:latin typeface="Times New Roman" pitchFamily="18" charset="0"/>
              </a:rPr>
              <a:t>baroreceptory</a:t>
            </a:r>
            <a:endParaRPr lang="cs-CZ" sz="1600" dirty="0">
              <a:latin typeface="Times New Roman" pitchFamily="18" charset="0"/>
            </a:endParaRPr>
          </a:p>
        </p:txBody>
      </p:sp>
      <p:sp>
        <p:nvSpPr>
          <p:cNvPr id="115723" name="Text Box 34"/>
          <p:cNvSpPr txBox="1">
            <a:spLocks noChangeArrowheads="1"/>
          </p:cNvSpPr>
          <p:nvPr/>
        </p:nvSpPr>
        <p:spPr bwMode="auto">
          <a:xfrm>
            <a:off x="2225675" y="4699001"/>
            <a:ext cx="1473200" cy="581025"/>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Jaterní</a:t>
            </a:r>
          </a:p>
          <a:p>
            <a:pPr eaLnBrk="0" hangingPunct="0"/>
            <a:r>
              <a:rPr lang="cs-CZ" sz="1600" b="1">
                <a:latin typeface="Times New Roman" pitchFamily="18" charset="0"/>
              </a:rPr>
              <a:t>osmoreceptory</a:t>
            </a:r>
            <a:endParaRPr lang="cs-CZ" sz="1600">
              <a:latin typeface="Times New Roman" pitchFamily="18" charset="0"/>
            </a:endParaRPr>
          </a:p>
        </p:txBody>
      </p:sp>
      <p:grpSp>
        <p:nvGrpSpPr>
          <p:cNvPr id="9" name="Group 35"/>
          <p:cNvGrpSpPr>
            <a:grpSpLocks/>
          </p:cNvGrpSpPr>
          <p:nvPr/>
        </p:nvGrpSpPr>
        <p:grpSpPr bwMode="auto">
          <a:xfrm flipH="1">
            <a:off x="2074863" y="4337051"/>
            <a:ext cx="228600" cy="728663"/>
            <a:chOff x="4416" y="3315"/>
            <a:chExt cx="259" cy="651"/>
          </a:xfrm>
        </p:grpSpPr>
        <p:sp>
          <p:nvSpPr>
            <p:cNvPr id="115970" name="Freeform 36"/>
            <p:cNvSpPr>
              <a:spLocks/>
            </p:cNvSpPr>
            <p:nvPr/>
          </p:nvSpPr>
          <p:spPr bwMode="auto">
            <a:xfrm>
              <a:off x="4482" y="3341"/>
              <a:ext cx="152" cy="149"/>
            </a:xfrm>
            <a:custGeom>
              <a:avLst/>
              <a:gdLst>
                <a:gd name="T0" fmla="*/ 11 w 608"/>
                <a:gd name="T1" fmla="*/ 16 h 594"/>
                <a:gd name="T2" fmla="*/ 15 w 608"/>
                <a:gd name="T3" fmla="*/ 11 h 594"/>
                <a:gd name="T4" fmla="*/ 19 w 608"/>
                <a:gd name="T5" fmla="*/ 7 h 594"/>
                <a:gd name="T6" fmla="*/ 22 w 608"/>
                <a:gd name="T7" fmla="*/ 3 h 594"/>
                <a:gd name="T8" fmla="*/ 27 w 608"/>
                <a:gd name="T9" fmla="*/ 1 h 594"/>
                <a:gd name="T10" fmla="*/ 30 w 608"/>
                <a:gd name="T11" fmla="*/ 0 h 594"/>
                <a:gd name="T12" fmla="*/ 34 w 608"/>
                <a:gd name="T13" fmla="*/ 1 h 594"/>
                <a:gd name="T14" fmla="*/ 36 w 608"/>
                <a:gd name="T15" fmla="*/ 4 h 594"/>
                <a:gd name="T16" fmla="*/ 38 w 608"/>
                <a:gd name="T17" fmla="*/ 10 h 594"/>
                <a:gd name="T18" fmla="*/ 38 w 608"/>
                <a:gd name="T19" fmla="*/ 15 h 594"/>
                <a:gd name="T20" fmla="*/ 36 w 608"/>
                <a:gd name="T21" fmla="*/ 20 h 594"/>
                <a:gd name="T22" fmla="*/ 32 w 608"/>
                <a:gd name="T23" fmla="*/ 26 h 594"/>
                <a:gd name="T24" fmla="*/ 27 w 608"/>
                <a:gd name="T25" fmla="*/ 30 h 594"/>
                <a:gd name="T26" fmla="*/ 22 w 608"/>
                <a:gd name="T27" fmla="*/ 34 h 594"/>
                <a:gd name="T28" fmla="*/ 17 w 608"/>
                <a:gd name="T29" fmla="*/ 37 h 594"/>
                <a:gd name="T30" fmla="*/ 12 w 608"/>
                <a:gd name="T31" fmla="*/ 37 h 594"/>
                <a:gd name="T32" fmla="*/ 10 w 608"/>
                <a:gd name="T33" fmla="*/ 36 h 594"/>
                <a:gd name="T34" fmla="*/ 9 w 608"/>
                <a:gd name="T35" fmla="*/ 31 h 594"/>
                <a:gd name="T36" fmla="*/ 9 w 608"/>
                <a:gd name="T37" fmla="*/ 25 h 594"/>
                <a:gd name="T38" fmla="*/ 1 w 608"/>
                <a:gd name="T39" fmla="*/ 25 h 594"/>
                <a:gd name="T40" fmla="*/ 0 w 608"/>
                <a:gd name="T41" fmla="*/ 24 h 594"/>
                <a:gd name="T42" fmla="*/ 1 w 608"/>
                <a:gd name="T43" fmla="*/ 21 h 594"/>
                <a:gd name="T44" fmla="*/ 10 w 608"/>
                <a:gd name="T45" fmla="*/ 21 h 594"/>
                <a:gd name="T46" fmla="*/ 11 w 608"/>
                <a:gd name="T47" fmla="*/ 16 h 59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08"/>
                <a:gd name="T73" fmla="*/ 0 h 594"/>
                <a:gd name="T74" fmla="*/ 608 w 608"/>
                <a:gd name="T75" fmla="*/ 594 h 59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08" h="594">
                  <a:moveTo>
                    <a:pt x="185" y="250"/>
                  </a:moveTo>
                  <a:lnTo>
                    <a:pt x="238" y="171"/>
                  </a:lnTo>
                  <a:lnTo>
                    <a:pt x="297" y="112"/>
                  </a:lnTo>
                  <a:lnTo>
                    <a:pt x="357" y="39"/>
                  </a:lnTo>
                  <a:lnTo>
                    <a:pt x="430" y="6"/>
                  </a:lnTo>
                  <a:lnTo>
                    <a:pt x="489" y="0"/>
                  </a:lnTo>
                  <a:lnTo>
                    <a:pt x="549" y="19"/>
                  </a:lnTo>
                  <a:lnTo>
                    <a:pt x="581" y="65"/>
                  </a:lnTo>
                  <a:lnTo>
                    <a:pt x="608" y="152"/>
                  </a:lnTo>
                  <a:lnTo>
                    <a:pt x="601" y="244"/>
                  </a:lnTo>
                  <a:lnTo>
                    <a:pt x="575" y="323"/>
                  </a:lnTo>
                  <a:lnTo>
                    <a:pt x="509" y="416"/>
                  </a:lnTo>
                  <a:lnTo>
                    <a:pt x="436" y="482"/>
                  </a:lnTo>
                  <a:lnTo>
                    <a:pt x="357" y="541"/>
                  </a:lnTo>
                  <a:lnTo>
                    <a:pt x="271" y="581"/>
                  </a:lnTo>
                  <a:lnTo>
                    <a:pt x="198" y="594"/>
                  </a:lnTo>
                  <a:lnTo>
                    <a:pt x="166" y="575"/>
                  </a:lnTo>
                  <a:lnTo>
                    <a:pt x="138" y="496"/>
                  </a:lnTo>
                  <a:lnTo>
                    <a:pt x="145" y="390"/>
                  </a:lnTo>
                  <a:lnTo>
                    <a:pt x="19" y="396"/>
                  </a:lnTo>
                  <a:lnTo>
                    <a:pt x="0" y="376"/>
                  </a:lnTo>
                  <a:lnTo>
                    <a:pt x="19" y="337"/>
                  </a:lnTo>
                  <a:lnTo>
                    <a:pt x="152" y="330"/>
                  </a:lnTo>
                  <a:lnTo>
                    <a:pt x="185" y="250"/>
                  </a:lnTo>
                  <a:close/>
                </a:path>
              </a:pathLst>
            </a:custGeom>
            <a:solidFill>
              <a:srgbClr val="000000"/>
            </a:solidFill>
            <a:ln w="9525">
              <a:noFill/>
              <a:round/>
              <a:headEnd/>
              <a:tailEnd/>
            </a:ln>
          </p:spPr>
          <p:txBody>
            <a:bodyPr/>
            <a:lstStyle/>
            <a:p>
              <a:endParaRPr lang="cs-CZ"/>
            </a:p>
          </p:txBody>
        </p:sp>
        <p:sp>
          <p:nvSpPr>
            <p:cNvPr id="115971" name="Freeform 37"/>
            <p:cNvSpPr>
              <a:spLocks/>
            </p:cNvSpPr>
            <p:nvPr/>
          </p:nvSpPr>
          <p:spPr bwMode="auto">
            <a:xfrm>
              <a:off x="4474" y="3498"/>
              <a:ext cx="105" cy="218"/>
            </a:xfrm>
            <a:custGeom>
              <a:avLst/>
              <a:gdLst>
                <a:gd name="T0" fmla="*/ 7 w 422"/>
                <a:gd name="T1" fmla="*/ 4 h 874"/>
                <a:gd name="T2" fmla="*/ 11 w 422"/>
                <a:gd name="T3" fmla="*/ 1 h 874"/>
                <a:gd name="T4" fmla="*/ 17 w 422"/>
                <a:gd name="T5" fmla="*/ 0 h 874"/>
                <a:gd name="T6" fmla="*/ 22 w 422"/>
                <a:gd name="T7" fmla="*/ 1 h 874"/>
                <a:gd name="T8" fmla="*/ 25 w 422"/>
                <a:gd name="T9" fmla="*/ 4 h 874"/>
                <a:gd name="T10" fmla="*/ 26 w 422"/>
                <a:gd name="T11" fmla="*/ 7 h 874"/>
                <a:gd name="T12" fmla="*/ 26 w 422"/>
                <a:gd name="T13" fmla="*/ 10 h 874"/>
                <a:gd name="T14" fmla="*/ 25 w 422"/>
                <a:gd name="T15" fmla="*/ 13 h 874"/>
                <a:gd name="T16" fmla="*/ 22 w 422"/>
                <a:gd name="T17" fmla="*/ 18 h 874"/>
                <a:gd name="T18" fmla="*/ 20 w 422"/>
                <a:gd name="T19" fmla="*/ 23 h 874"/>
                <a:gd name="T20" fmla="*/ 20 w 422"/>
                <a:gd name="T21" fmla="*/ 28 h 874"/>
                <a:gd name="T22" fmla="*/ 21 w 422"/>
                <a:gd name="T23" fmla="*/ 34 h 874"/>
                <a:gd name="T24" fmla="*/ 25 w 422"/>
                <a:gd name="T25" fmla="*/ 39 h 874"/>
                <a:gd name="T26" fmla="*/ 26 w 422"/>
                <a:gd name="T27" fmla="*/ 44 h 874"/>
                <a:gd name="T28" fmla="*/ 25 w 422"/>
                <a:gd name="T29" fmla="*/ 48 h 874"/>
                <a:gd name="T30" fmla="*/ 23 w 422"/>
                <a:gd name="T31" fmla="*/ 52 h 874"/>
                <a:gd name="T32" fmla="*/ 20 w 422"/>
                <a:gd name="T33" fmla="*/ 54 h 874"/>
                <a:gd name="T34" fmla="*/ 15 w 422"/>
                <a:gd name="T35" fmla="*/ 54 h 874"/>
                <a:gd name="T36" fmla="*/ 11 w 422"/>
                <a:gd name="T37" fmla="*/ 54 h 874"/>
                <a:gd name="T38" fmla="*/ 7 w 422"/>
                <a:gd name="T39" fmla="*/ 52 h 874"/>
                <a:gd name="T40" fmla="*/ 3 w 422"/>
                <a:gd name="T41" fmla="*/ 46 h 874"/>
                <a:gd name="T42" fmla="*/ 1 w 422"/>
                <a:gd name="T43" fmla="*/ 41 h 874"/>
                <a:gd name="T44" fmla="*/ 0 w 422"/>
                <a:gd name="T45" fmla="*/ 32 h 874"/>
                <a:gd name="T46" fmla="*/ 1 w 422"/>
                <a:gd name="T47" fmla="*/ 25 h 874"/>
                <a:gd name="T48" fmla="*/ 2 w 422"/>
                <a:gd name="T49" fmla="*/ 17 h 874"/>
                <a:gd name="T50" fmla="*/ 5 w 422"/>
                <a:gd name="T51" fmla="*/ 9 h 874"/>
                <a:gd name="T52" fmla="*/ 7 w 422"/>
                <a:gd name="T53" fmla="*/ 4 h 87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22"/>
                <a:gd name="T82" fmla="*/ 0 h 874"/>
                <a:gd name="T83" fmla="*/ 422 w 422"/>
                <a:gd name="T84" fmla="*/ 874 h 87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22" h="874">
                  <a:moveTo>
                    <a:pt x="119" y="74"/>
                  </a:moveTo>
                  <a:lnTo>
                    <a:pt x="178" y="21"/>
                  </a:lnTo>
                  <a:lnTo>
                    <a:pt x="270" y="0"/>
                  </a:lnTo>
                  <a:lnTo>
                    <a:pt x="349" y="14"/>
                  </a:lnTo>
                  <a:lnTo>
                    <a:pt x="408" y="67"/>
                  </a:lnTo>
                  <a:lnTo>
                    <a:pt x="422" y="107"/>
                  </a:lnTo>
                  <a:lnTo>
                    <a:pt x="422" y="159"/>
                  </a:lnTo>
                  <a:lnTo>
                    <a:pt x="396" y="206"/>
                  </a:lnTo>
                  <a:lnTo>
                    <a:pt x="349" y="285"/>
                  </a:lnTo>
                  <a:lnTo>
                    <a:pt x="330" y="378"/>
                  </a:lnTo>
                  <a:lnTo>
                    <a:pt x="323" y="456"/>
                  </a:lnTo>
                  <a:lnTo>
                    <a:pt x="342" y="543"/>
                  </a:lnTo>
                  <a:lnTo>
                    <a:pt x="396" y="622"/>
                  </a:lnTo>
                  <a:lnTo>
                    <a:pt x="415" y="702"/>
                  </a:lnTo>
                  <a:lnTo>
                    <a:pt x="408" y="774"/>
                  </a:lnTo>
                  <a:lnTo>
                    <a:pt x="370" y="834"/>
                  </a:lnTo>
                  <a:lnTo>
                    <a:pt x="316" y="867"/>
                  </a:lnTo>
                  <a:lnTo>
                    <a:pt x="251" y="874"/>
                  </a:lnTo>
                  <a:lnTo>
                    <a:pt x="171" y="874"/>
                  </a:lnTo>
                  <a:lnTo>
                    <a:pt x="112" y="840"/>
                  </a:lnTo>
                  <a:lnTo>
                    <a:pt x="52" y="741"/>
                  </a:lnTo>
                  <a:lnTo>
                    <a:pt x="14" y="655"/>
                  </a:lnTo>
                  <a:lnTo>
                    <a:pt x="0" y="523"/>
                  </a:lnTo>
                  <a:lnTo>
                    <a:pt x="14" y="404"/>
                  </a:lnTo>
                  <a:lnTo>
                    <a:pt x="40" y="278"/>
                  </a:lnTo>
                  <a:lnTo>
                    <a:pt x="80" y="152"/>
                  </a:lnTo>
                  <a:lnTo>
                    <a:pt x="119" y="74"/>
                  </a:lnTo>
                  <a:close/>
                </a:path>
              </a:pathLst>
            </a:custGeom>
            <a:solidFill>
              <a:srgbClr val="000000"/>
            </a:solidFill>
            <a:ln w="9525">
              <a:noFill/>
              <a:round/>
              <a:headEnd/>
              <a:tailEnd/>
            </a:ln>
          </p:spPr>
          <p:txBody>
            <a:bodyPr/>
            <a:lstStyle/>
            <a:p>
              <a:endParaRPr lang="cs-CZ"/>
            </a:p>
          </p:txBody>
        </p:sp>
        <p:sp>
          <p:nvSpPr>
            <p:cNvPr id="115972" name="Freeform 38"/>
            <p:cNvSpPr>
              <a:spLocks/>
            </p:cNvSpPr>
            <p:nvPr/>
          </p:nvSpPr>
          <p:spPr bwMode="auto">
            <a:xfrm>
              <a:off x="4558" y="3505"/>
              <a:ext cx="117" cy="196"/>
            </a:xfrm>
            <a:custGeom>
              <a:avLst/>
              <a:gdLst>
                <a:gd name="T0" fmla="*/ 0 w 468"/>
                <a:gd name="T1" fmla="*/ 2 h 787"/>
                <a:gd name="T2" fmla="*/ 0 w 468"/>
                <a:gd name="T3" fmla="*/ 0 h 787"/>
                <a:gd name="T4" fmla="*/ 5 w 468"/>
                <a:gd name="T5" fmla="*/ 0 h 787"/>
                <a:gd name="T6" fmla="*/ 7 w 468"/>
                <a:gd name="T7" fmla="*/ 2 h 787"/>
                <a:gd name="T8" fmla="*/ 11 w 468"/>
                <a:gd name="T9" fmla="*/ 7 h 787"/>
                <a:gd name="T10" fmla="*/ 16 w 468"/>
                <a:gd name="T11" fmla="*/ 14 h 787"/>
                <a:gd name="T12" fmla="*/ 21 w 468"/>
                <a:gd name="T13" fmla="*/ 19 h 787"/>
                <a:gd name="T14" fmla="*/ 29 w 468"/>
                <a:gd name="T15" fmla="*/ 28 h 787"/>
                <a:gd name="T16" fmla="*/ 29 w 468"/>
                <a:gd name="T17" fmla="*/ 30 h 787"/>
                <a:gd name="T18" fmla="*/ 28 w 468"/>
                <a:gd name="T19" fmla="*/ 32 h 787"/>
                <a:gd name="T20" fmla="*/ 24 w 468"/>
                <a:gd name="T21" fmla="*/ 33 h 787"/>
                <a:gd name="T22" fmla="*/ 18 w 468"/>
                <a:gd name="T23" fmla="*/ 34 h 787"/>
                <a:gd name="T24" fmla="*/ 11 w 468"/>
                <a:gd name="T25" fmla="*/ 35 h 787"/>
                <a:gd name="T26" fmla="*/ 8 w 468"/>
                <a:gd name="T27" fmla="*/ 35 h 787"/>
                <a:gd name="T28" fmla="*/ 7 w 468"/>
                <a:gd name="T29" fmla="*/ 37 h 787"/>
                <a:gd name="T30" fmla="*/ 9 w 468"/>
                <a:gd name="T31" fmla="*/ 40 h 787"/>
                <a:gd name="T32" fmla="*/ 15 w 468"/>
                <a:gd name="T33" fmla="*/ 45 h 787"/>
                <a:gd name="T34" fmla="*/ 19 w 468"/>
                <a:gd name="T35" fmla="*/ 46 h 787"/>
                <a:gd name="T36" fmla="*/ 20 w 468"/>
                <a:gd name="T37" fmla="*/ 48 h 787"/>
                <a:gd name="T38" fmla="*/ 18 w 468"/>
                <a:gd name="T39" fmla="*/ 49 h 787"/>
                <a:gd name="T40" fmla="*/ 15 w 468"/>
                <a:gd name="T41" fmla="*/ 49 h 787"/>
                <a:gd name="T42" fmla="*/ 10 w 468"/>
                <a:gd name="T43" fmla="*/ 46 h 787"/>
                <a:gd name="T44" fmla="*/ 5 w 468"/>
                <a:gd name="T45" fmla="*/ 42 h 787"/>
                <a:gd name="T46" fmla="*/ 3 w 468"/>
                <a:gd name="T47" fmla="*/ 38 h 787"/>
                <a:gd name="T48" fmla="*/ 3 w 468"/>
                <a:gd name="T49" fmla="*/ 35 h 787"/>
                <a:gd name="T50" fmla="*/ 5 w 468"/>
                <a:gd name="T51" fmla="*/ 33 h 787"/>
                <a:gd name="T52" fmla="*/ 7 w 468"/>
                <a:gd name="T53" fmla="*/ 32 h 787"/>
                <a:gd name="T54" fmla="*/ 11 w 468"/>
                <a:gd name="T55" fmla="*/ 32 h 787"/>
                <a:gd name="T56" fmla="*/ 15 w 468"/>
                <a:gd name="T57" fmla="*/ 32 h 787"/>
                <a:gd name="T58" fmla="*/ 20 w 468"/>
                <a:gd name="T59" fmla="*/ 31 h 787"/>
                <a:gd name="T60" fmla="*/ 22 w 468"/>
                <a:gd name="T61" fmla="*/ 30 h 787"/>
                <a:gd name="T62" fmla="*/ 24 w 468"/>
                <a:gd name="T63" fmla="*/ 29 h 787"/>
                <a:gd name="T64" fmla="*/ 23 w 468"/>
                <a:gd name="T65" fmla="*/ 28 h 787"/>
                <a:gd name="T66" fmla="*/ 19 w 468"/>
                <a:gd name="T67" fmla="*/ 25 h 787"/>
                <a:gd name="T68" fmla="*/ 14 w 468"/>
                <a:gd name="T69" fmla="*/ 19 h 787"/>
                <a:gd name="T70" fmla="*/ 8 w 468"/>
                <a:gd name="T71" fmla="*/ 14 h 787"/>
                <a:gd name="T72" fmla="*/ 3 w 468"/>
                <a:gd name="T73" fmla="*/ 9 h 787"/>
                <a:gd name="T74" fmla="*/ 0 w 468"/>
                <a:gd name="T75" fmla="*/ 5 h 787"/>
                <a:gd name="T76" fmla="*/ 0 w 468"/>
                <a:gd name="T77" fmla="*/ 2 h 78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68"/>
                <a:gd name="T118" fmla="*/ 0 h 787"/>
                <a:gd name="T119" fmla="*/ 468 w 468"/>
                <a:gd name="T120" fmla="*/ 787 h 78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68" h="787">
                  <a:moveTo>
                    <a:pt x="0" y="39"/>
                  </a:moveTo>
                  <a:lnTo>
                    <a:pt x="5" y="6"/>
                  </a:lnTo>
                  <a:lnTo>
                    <a:pt x="78" y="0"/>
                  </a:lnTo>
                  <a:lnTo>
                    <a:pt x="118" y="33"/>
                  </a:lnTo>
                  <a:lnTo>
                    <a:pt x="178" y="119"/>
                  </a:lnTo>
                  <a:lnTo>
                    <a:pt x="256" y="231"/>
                  </a:lnTo>
                  <a:lnTo>
                    <a:pt x="328" y="310"/>
                  </a:lnTo>
                  <a:lnTo>
                    <a:pt x="461" y="456"/>
                  </a:lnTo>
                  <a:lnTo>
                    <a:pt x="468" y="489"/>
                  </a:lnTo>
                  <a:lnTo>
                    <a:pt x="441" y="509"/>
                  </a:lnTo>
                  <a:lnTo>
                    <a:pt x="375" y="535"/>
                  </a:lnTo>
                  <a:lnTo>
                    <a:pt x="283" y="556"/>
                  </a:lnTo>
                  <a:lnTo>
                    <a:pt x="171" y="562"/>
                  </a:lnTo>
                  <a:lnTo>
                    <a:pt x="131" y="568"/>
                  </a:lnTo>
                  <a:lnTo>
                    <a:pt x="118" y="595"/>
                  </a:lnTo>
                  <a:lnTo>
                    <a:pt x="144" y="641"/>
                  </a:lnTo>
                  <a:lnTo>
                    <a:pt x="237" y="720"/>
                  </a:lnTo>
                  <a:lnTo>
                    <a:pt x="302" y="741"/>
                  </a:lnTo>
                  <a:lnTo>
                    <a:pt x="316" y="767"/>
                  </a:lnTo>
                  <a:lnTo>
                    <a:pt x="289" y="787"/>
                  </a:lnTo>
                  <a:lnTo>
                    <a:pt x="230" y="787"/>
                  </a:lnTo>
                  <a:lnTo>
                    <a:pt x="151" y="741"/>
                  </a:lnTo>
                  <a:lnTo>
                    <a:pt x="85" y="675"/>
                  </a:lnTo>
                  <a:lnTo>
                    <a:pt x="45" y="615"/>
                  </a:lnTo>
                  <a:lnTo>
                    <a:pt x="45" y="568"/>
                  </a:lnTo>
                  <a:lnTo>
                    <a:pt x="71" y="535"/>
                  </a:lnTo>
                  <a:lnTo>
                    <a:pt x="111" y="523"/>
                  </a:lnTo>
                  <a:lnTo>
                    <a:pt x="171" y="516"/>
                  </a:lnTo>
                  <a:lnTo>
                    <a:pt x="237" y="516"/>
                  </a:lnTo>
                  <a:lnTo>
                    <a:pt x="316" y="502"/>
                  </a:lnTo>
                  <a:lnTo>
                    <a:pt x="356" y="489"/>
                  </a:lnTo>
                  <a:lnTo>
                    <a:pt x="375" y="469"/>
                  </a:lnTo>
                  <a:lnTo>
                    <a:pt x="368" y="450"/>
                  </a:lnTo>
                  <a:lnTo>
                    <a:pt x="309" y="397"/>
                  </a:lnTo>
                  <a:lnTo>
                    <a:pt x="216" y="304"/>
                  </a:lnTo>
                  <a:lnTo>
                    <a:pt x="131" y="225"/>
                  </a:lnTo>
                  <a:lnTo>
                    <a:pt x="38" y="139"/>
                  </a:lnTo>
                  <a:lnTo>
                    <a:pt x="5" y="79"/>
                  </a:lnTo>
                  <a:lnTo>
                    <a:pt x="0" y="39"/>
                  </a:lnTo>
                  <a:close/>
                </a:path>
              </a:pathLst>
            </a:custGeom>
            <a:solidFill>
              <a:srgbClr val="000000"/>
            </a:solidFill>
            <a:ln w="9525">
              <a:noFill/>
              <a:round/>
              <a:headEnd/>
              <a:tailEnd/>
            </a:ln>
          </p:spPr>
          <p:txBody>
            <a:bodyPr/>
            <a:lstStyle/>
            <a:p>
              <a:endParaRPr lang="cs-CZ"/>
            </a:p>
          </p:txBody>
        </p:sp>
        <p:sp>
          <p:nvSpPr>
            <p:cNvPr id="115973" name="Freeform 39"/>
            <p:cNvSpPr>
              <a:spLocks/>
            </p:cNvSpPr>
            <p:nvPr/>
          </p:nvSpPr>
          <p:spPr bwMode="auto">
            <a:xfrm>
              <a:off x="4482" y="3669"/>
              <a:ext cx="127" cy="297"/>
            </a:xfrm>
            <a:custGeom>
              <a:avLst/>
              <a:gdLst>
                <a:gd name="T0" fmla="*/ 16 w 508"/>
                <a:gd name="T1" fmla="*/ 0 h 1185"/>
                <a:gd name="T2" fmla="*/ 20 w 508"/>
                <a:gd name="T3" fmla="*/ 1 h 1185"/>
                <a:gd name="T4" fmla="*/ 22 w 508"/>
                <a:gd name="T5" fmla="*/ 4 h 1185"/>
                <a:gd name="T6" fmla="*/ 22 w 508"/>
                <a:gd name="T7" fmla="*/ 12 h 1185"/>
                <a:gd name="T8" fmla="*/ 21 w 508"/>
                <a:gd name="T9" fmla="*/ 20 h 1185"/>
                <a:gd name="T10" fmla="*/ 21 w 508"/>
                <a:gd name="T11" fmla="*/ 29 h 1185"/>
                <a:gd name="T12" fmla="*/ 25 w 508"/>
                <a:gd name="T13" fmla="*/ 40 h 1185"/>
                <a:gd name="T14" fmla="*/ 29 w 508"/>
                <a:gd name="T15" fmla="*/ 47 h 1185"/>
                <a:gd name="T16" fmla="*/ 30 w 508"/>
                <a:gd name="T17" fmla="*/ 54 h 1185"/>
                <a:gd name="T18" fmla="*/ 30 w 508"/>
                <a:gd name="T19" fmla="*/ 61 h 1185"/>
                <a:gd name="T20" fmla="*/ 30 w 508"/>
                <a:gd name="T21" fmla="*/ 64 h 1185"/>
                <a:gd name="T22" fmla="*/ 31 w 508"/>
                <a:gd name="T23" fmla="*/ 66 h 1185"/>
                <a:gd name="T24" fmla="*/ 32 w 508"/>
                <a:gd name="T25" fmla="*/ 69 h 1185"/>
                <a:gd name="T26" fmla="*/ 31 w 508"/>
                <a:gd name="T27" fmla="*/ 70 h 1185"/>
                <a:gd name="T28" fmla="*/ 27 w 508"/>
                <a:gd name="T29" fmla="*/ 69 h 1185"/>
                <a:gd name="T30" fmla="*/ 21 w 508"/>
                <a:gd name="T31" fmla="*/ 68 h 1185"/>
                <a:gd name="T32" fmla="*/ 14 w 508"/>
                <a:gd name="T33" fmla="*/ 70 h 1185"/>
                <a:gd name="T34" fmla="*/ 9 w 508"/>
                <a:gd name="T35" fmla="*/ 73 h 1185"/>
                <a:gd name="T36" fmla="*/ 6 w 508"/>
                <a:gd name="T37" fmla="*/ 74 h 1185"/>
                <a:gd name="T38" fmla="*/ 4 w 508"/>
                <a:gd name="T39" fmla="*/ 74 h 1185"/>
                <a:gd name="T40" fmla="*/ 0 w 508"/>
                <a:gd name="T41" fmla="*/ 69 h 1185"/>
                <a:gd name="T42" fmla="*/ 1 w 508"/>
                <a:gd name="T43" fmla="*/ 68 h 1185"/>
                <a:gd name="T44" fmla="*/ 8 w 508"/>
                <a:gd name="T45" fmla="*/ 66 h 1185"/>
                <a:gd name="T46" fmla="*/ 17 w 508"/>
                <a:gd name="T47" fmla="*/ 64 h 1185"/>
                <a:gd name="T48" fmla="*/ 23 w 508"/>
                <a:gd name="T49" fmla="*/ 64 h 1185"/>
                <a:gd name="T50" fmla="*/ 27 w 508"/>
                <a:gd name="T51" fmla="*/ 64 h 1185"/>
                <a:gd name="T52" fmla="*/ 27 w 508"/>
                <a:gd name="T53" fmla="*/ 61 h 1185"/>
                <a:gd name="T54" fmla="*/ 26 w 508"/>
                <a:gd name="T55" fmla="*/ 54 h 1185"/>
                <a:gd name="T56" fmla="*/ 23 w 508"/>
                <a:gd name="T57" fmla="*/ 47 h 1185"/>
                <a:gd name="T58" fmla="*/ 19 w 508"/>
                <a:gd name="T59" fmla="*/ 37 h 1185"/>
                <a:gd name="T60" fmla="*/ 15 w 508"/>
                <a:gd name="T61" fmla="*/ 29 h 1185"/>
                <a:gd name="T62" fmla="*/ 13 w 508"/>
                <a:gd name="T63" fmla="*/ 22 h 1185"/>
                <a:gd name="T64" fmla="*/ 13 w 508"/>
                <a:gd name="T65" fmla="*/ 13 h 1185"/>
                <a:gd name="T66" fmla="*/ 13 w 508"/>
                <a:gd name="T67" fmla="*/ 6 h 1185"/>
                <a:gd name="T68" fmla="*/ 15 w 508"/>
                <a:gd name="T69" fmla="*/ 2 h 1185"/>
                <a:gd name="T70" fmla="*/ 16 w 508"/>
                <a:gd name="T71" fmla="*/ 0 h 118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8"/>
                <a:gd name="T109" fmla="*/ 0 h 1185"/>
                <a:gd name="T110" fmla="*/ 508 w 508"/>
                <a:gd name="T111" fmla="*/ 1185 h 118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8" h="1185">
                  <a:moveTo>
                    <a:pt x="251" y="0"/>
                  </a:moveTo>
                  <a:lnTo>
                    <a:pt x="323" y="14"/>
                  </a:lnTo>
                  <a:lnTo>
                    <a:pt x="356" y="67"/>
                  </a:lnTo>
                  <a:lnTo>
                    <a:pt x="349" y="192"/>
                  </a:lnTo>
                  <a:lnTo>
                    <a:pt x="337" y="325"/>
                  </a:lnTo>
                  <a:lnTo>
                    <a:pt x="337" y="463"/>
                  </a:lnTo>
                  <a:lnTo>
                    <a:pt x="402" y="629"/>
                  </a:lnTo>
                  <a:lnTo>
                    <a:pt x="455" y="748"/>
                  </a:lnTo>
                  <a:lnTo>
                    <a:pt x="482" y="867"/>
                  </a:lnTo>
                  <a:lnTo>
                    <a:pt x="475" y="973"/>
                  </a:lnTo>
                  <a:lnTo>
                    <a:pt x="475" y="1012"/>
                  </a:lnTo>
                  <a:lnTo>
                    <a:pt x="501" y="1052"/>
                  </a:lnTo>
                  <a:lnTo>
                    <a:pt x="508" y="1092"/>
                  </a:lnTo>
                  <a:lnTo>
                    <a:pt x="489" y="1111"/>
                  </a:lnTo>
                  <a:lnTo>
                    <a:pt x="435" y="1099"/>
                  </a:lnTo>
                  <a:lnTo>
                    <a:pt x="337" y="1085"/>
                  </a:lnTo>
                  <a:lnTo>
                    <a:pt x="218" y="1111"/>
                  </a:lnTo>
                  <a:lnTo>
                    <a:pt x="138" y="1158"/>
                  </a:lnTo>
                  <a:lnTo>
                    <a:pt x="99" y="1185"/>
                  </a:lnTo>
                  <a:lnTo>
                    <a:pt x="59" y="1185"/>
                  </a:lnTo>
                  <a:lnTo>
                    <a:pt x="0" y="1099"/>
                  </a:lnTo>
                  <a:lnTo>
                    <a:pt x="7" y="1085"/>
                  </a:lnTo>
                  <a:lnTo>
                    <a:pt x="126" y="1045"/>
                  </a:lnTo>
                  <a:lnTo>
                    <a:pt x="264" y="1026"/>
                  </a:lnTo>
                  <a:lnTo>
                    <a:pt x="363" y="1019"/>
                  </a:lnTo>
                  <a:lnTo>
                    <a:pt x="422" y="1019"/>
                  </a:lnTo>
                  <a:lnTo>
                    <a:pt x="435" y="979"/>
                  </a:lnTo>
                  <a:lnTo>
                    <a:pt x="416" y="867"/>
                  </a:lnTo>
                  <a:lnTo>
                    <a:pt x="370" y="748"/>
                  </a:lnTo>
                  <a:lnTo>
                    <a:pt x="297" y="596"/>
                  </a:lnTo>
                  <a:lnTo>
                    <a:pt x="237" y="463"/>
                  </a:lnTo>
                  <a:lnTo>
                    <a:pt x="211" y="344"/>
                  </a:lnTo>
                  <a:lnTo>
                    <a:pt x="204" y="212"/>
                  </a:lnTo>
                  <a:lnTo>
                    <a:pt x="204" y="86"/>
                  </a:lnTo>
                  <a:lnTo>
                    <a:pt x="231" y="34"/>
                  </a:lnTo>
                  <a:lnTo>
                    <a:pt x="251" y="0"/>
                  </a:lnTo>
                  <a:close/>
                </a:path>
              </a:pathLst>
            </a:custGeom>
            <a:solidFill>
              <a:srgbClr val="000000"/>
            </a:solidFill>
            <a:ln w="9525">
              <a:noFill/>
              <a:round/>
              <a:headEnd/>
              <a:tailEnd/>
            </a:ln>
          </p:spPr>
          <p:txBody>
            <a:bodyPr/>
            <a:lstStyle/>
            <a:p>
              <a:endParaRPr lang="cs-CZ"/>
            </a:p>
          </p:txBody>
        </p:sp>
        <p:sp>
          <p:nvSpPr>
            <p:cNvPr id="115974" name="Freeform 40"/>
            <p:cNvSpPr>
              <a:spLocks/>
            </p:cNvSpPr>
            <p:nvPr/>
          </p:nvSpPr>
          <p:spPr bwMode="auto">
            <a:xfrm>
              <a:off x="4419" y="3678"/>
              <a:ext cx="106" cy="246"/>
            </a:xfrm>
            <a:custGeom>
              <a:avLst/>
              <a:gdLst>
                <a:gd name="T0" fmla="*/ 20 w 421"/>
                <a:gd name="T1" fmla="*/ 0 h 985"/>
                <a:gd name="T2" fmla="*/ 24 w 421"/>
                <a:gd name="T3" fmla="*/ 0 h 985"/>
                <a:gd name="T4" fmla="*/ 25 w 421"/>
                <a:gd name="T5" fmla="*/ 2 h 985"/>
                <a:gd name="T6" fmla="*/ 26 w 421"/>
                <a:gd name="T7" fmla="*/ 8 h 985"/>
                <a:gd name="T8" fmla="*/ 25 w 421"/>
                <a:gd name="T9" fmla="*/ 13 h 985"/>
                <a:gd name="T10" fmla="*/ 23 w 421"/>
                <a:gd name="T11" fmla="*/ 25 h 985"/>
                <a:gd name="T12" fmla="*/ 23 w 421"/>
                <a:gd name="T13" fmla="*/ 30 h 985"/>
                <a:gd name="T14" fmla="*/ 26 w 421"/>
                <a:gd name="T15" fmla="*/ 40 h 985"/>
                <a:gd name="T16" fmla="*/ 27 w 421"/>
                <a:gd name="T17" fmla="*/ 47 h 985"/>
                <a:gd name="T18" fmla="*/ 27 w 421"/>
                <a:gd name="T19" fmla="*/ 52 h 985"/>
                <a:gd name="T20" fmla="*/ 25 w 421"/>
                <a:gd name="T21" fmla="*/ 54 h 985"/>
                <a:gd name="T22" fmla="*/ 22 w 421"/>
                <a:gd name="T23" fmla="*/ 54 h 985"/>
                <a:gd name="T24" fmla="*/ 17 w 421"/>
                <a:gd name="T25" fmla="*/ 56 h 985"/>
                <a:gd name="T26" fmla="*/ 12 w 421"/>
                <a:gd name="T27" fmla="*/ 58 h 985"/>
                <a:gd name="T28" fmla="*/ 7 w 421"/>
                <a:gd name="T29" fmla="*/ 61 h 985"/>
                <a:gd name="T30" fmla="*/ 5 w 421"/>
                <a:gd name="T31" fmla="*/ 61 h 985"/>
                <a:gd name="T32" fmla="*/ 0 w 421"/>
                <a:gd name="T33" fmla="*/ 58 h 985"/>
                <a:gd name="T34" fmla="*/ 1 w 421"/>
                <a:gd name="T35" fmla="*/ 56 h 985"/>
                <a:gd name="T36" fmla="*/ 6 w 421"/>
                <a:gd name="T37" fmla="*/ 54 h 985"/>
                <a:gd name="T38" fmla="*/ 16 w 421"/>
                <a:gd name="T39" fmla="*/ 51 h 985"/>
                <a:gd name="T40" fmla="*/ 21 w 421"/>
                <a:gd name="T41" fmla="*/ 49 h 985"/>
                <a:gd name="T42" fmla="*/ 22 w 421"/>
                <a:gd name="T43" fmla="*/ 48 h 985"/>
                <a:gd name="T44" fmla="*/ 22 w 421"/>
                <a:gd name="T45" fmla="*/ 41 h 985"/>
                <a:gd name="T46" fmla="*/ 20 w 421"/>
                <a:gd name="T47" fmla="*/ 32 h 985"/>
                <a:gd name="T48" fmla="*/ 19 w 421"/>
                <a:gd name="T49" fmla="*/ 26 h 985"/>
                <a:gd name="T50" fmla="*/ 18 w 421"/>
                <a:gd name="T51" fmla="*/ 17 h 985"/>
                <a:gd name="T52" fmla="*/ 18 w 421"/>
                <a:gd name="T53" fmla="*/ 7 h 985"/>
                <a:gd name="T54" fmla="*/ 18 w 421"/>
                <a:gd name="T55" fmla="*/ 2 h 985"/>
                <a:gd name="T56" fmla="*/ 20 w 421"/>
                <a:gd name="T57" fmla="*/ 0 h 98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21"/>
                <a:gd name="T88" fmla="*/ 0 h 985"/>
                <a:gd name="T89" fmla="*/ 421 w 421"/>
                <a:gd name="T90" fmla="*/ 985 h 98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21" h="985">
                  <a:moveTo>
                    <a:pt x="316" y="0"/>
                  </a:moveTo>
                  <a:lnTo>
                    <a:pt x="375" y="0"/>
                  </a:lnTo>
                  <a:lnTo>
                    <a:pt x="395" y="40"/>
                  </a:lnTo>
                  <a:lnTo>
                    <a:pt x="408" y="126"/>
                  </a:lnTo>
                  <a:lnTo>
                    <a:pt x="395" y="218"/>
                  </a:lnTo>
                  <a:lnTo>
                    <a:pt x="362" y="403"/>
                  </a:lnTo>
                  <a:lnTo>
                    <a:pt x="368" y="482"/>
                  </a:lnTo>
                  <a:lnTo>
                    <a:pt x="408" y="641"/>
                  </a:lnTo>
                  <a:lnTo>
                    <a:pt x="421" y="754"/>
                  </a:lnTo>
                  <a:lnTo>
                    <a:pt x="421" y="840"/>
                  </a:lnTo>
                  <a:lnTo>
                    <a:pt x="402" y="859"/>
                  </a:lnTo>
                  <a:lnTo>
                    <a:pt x="342" y="873"/>
                  </a:lnTo>
                  <a:lnTo>
                    <a:pt x="263" y="892"/>
                  </a:lnTo>
                  <a:lnTo>
                    <a:pt x="184" y="932"/>
                  </a:lnTo>
                  <a:lnTo>
                    <a:pt x="105" y="985"/>
                  </a:lnTo>
                  <a:lnTo>
                    <a:pt x="72" y="985"/>
                  </a:lnTo>
                  <a:lnTo>
                    <a:pt x="0" y="926"/>
                  </a:lnTo>
                  <a:lnTo>
                    <a:pt x="6" y="899"/>
                  </a:lnTo>
                  <a:lnTo>
                    <a:pt x="98" y="859"/>
                  </a:lnTo>
                  <a:lnTo>
                    <a:pt x="257" y="819"/>
                  </a:lnTo>
                  <a:lnTo>
                    <a:pt x="329" y="793"/>
                  </a:lnTo>
                  <a:lnTo>
                    <a:pt x="342" y="767"/>
                  </a:lnTo>
                  <a:lnTo>
                    <a:pt x="342" y="655"/>
                  </a:lnTo>
                  <a:lnTo>
                    <a:pt x="316" y="510"/>
                  </a:lnTo>
                  <a:lnTo>
                    <a:pt x="302" y="417"/>
                  </a:lnTo>
                  <a:lnTo>
                    <a:pt x="290" y="271"/>
                  </a:lnTo>
                  <a:lnTo>
                    <a:pt x="283" y="112"/>
                  </a:lnTo>
                  <a:lnTo>
                    <a:pt x="290" y="40"/>
                  </a:lnTo>
                  <a:lnTo>
                    <a:pt x="316" y="0"/>
                  </a:lnTo>
                  <a:close/>
                </a:path>
              </a:pathLst>
            </a:custGeom>
            <a:solidFill>
              <a:srgbClr val="000000"/>
            </a:solidFill>
            <a:ln w="9525">
              <a:noFill/>
              <a:round/>
              <a:headEnd/>
              <a:tailEnd/>
            </a:ln>
          </p:spPr>
          <p:txBody>
            <a:bodyPr/>
            <a:lstStyle/>
            <a:p>
              <a:endParaRPr lang="cs-CZ"/>
            </a:p>
          </p:txBody>
        </p:sp>
        <p:sp>
          <p:nvSpPr>
            <p:cNvPr id="115975" name="Freeform 41"/>
            <p:cNvSpPr>
              <a:spLocks/>
            </p:cNvSpPr>
            <p:nvPr/>
          </p:nvSpPr>
          <p:spPr bwMode="auto">
            <a:xfrm>
              <a:off x="4416" y="3315"/>
              <a:ext cx="173" cy="220"/>
            </a:xfrm>
            <a:custGeom>
              <a:avLst/>
              <a:gdLst>
                <a:gd name="T0" fmla="*/ 23 w 692"/>
                <a:gd name="T1" fmla="*/ 55 h 879"/>
                <a:gd name="T2" fmla="*/ 25 w 692"/>
                <a:gd name="T3" fmla="*/ 53 h 879"/>
                <a:gd name="T4" fmla="*/ 24 w 692"/>
                <a:gd name="T5" fmla="*/ 49 h 879"/>
                <a:gd name="T6" fmla="*/ 23 w 692"/>
                <a:gd name="T7" fmla="*/ 44 h 879"/>
                <a:gd name="T8" fmla="*/ 17 w 692"/>
                <a:gd name="T9" fmla="*/ 38 h 879"/>
                <a:gd name="T10" fmla="*/ 10 w 692"/>
                <a:gd name="T11" fmla="*/ 33 h 879"/>
                <a:gd name="T12" fmla="*/ 7 w 692"/>
                <a:gd name="T13" fmla="*/ 27 h 879"/>
                <a:gd name="T14" fmla="*/ 6 w 692"/>
                <a:gd name="T15" fmla="*/ 18 h 879"/>
                <a:gd name="T16" fmla="*/ 13 w 692"/>
                <a:gd name="T17" fmla="*/ 15 h 879"/>
                <a:gd name="T18" fmla="*/ 24 w 692"/>
                <a:gd name="T19" fmla="*/ 14 h 879"/>
                <a:gd name="T20" fmla="*/ 29 w 692"/>
                <a:gd name="T21" fmla="*/ 15 h 879"/>
                <a:gd name="T22" fmla="*/ 30 w 692"/>
                <a:gd name="T23" fmla="*/ 16 h 879"/>
                <a:gd name="T24" fmla="*/ 32 w 692"/>
                <a:gd name="T25" fmla="*/ 14 h 879"/>
                <a:gd name="T26" fmla="*/ 31 w 692"/>
                <a:gd name="T27" fmla="*/ 12 h 879"/>
                <a:gd name="T28" fmla="*/ 33 w 692"/>
                <a:gd name="T29" fmla="*/ 8 h 879"/>
                <a:gd name="T30" fmla="*/ 36 w 692"/>
                <a:gd name="T31" fmla="*/ 5 h 879"/>
                <a:gd name="T32" fmla="*/ 38 w 692"/>
                <a:gd name="T33" fmla="*/ 4 h 879"/>
                <a:gd name="T34" fmla="*/ 42 w 692"/>
                <a:gd name="T35" fmla="*/ 6 h 879"/>
                <a:gd name="T36" fmla="*/ 43 w 692"/>
                <a:gd name="T37" fmla="*/ 4 h 879"/>
                <a:gd name="T38" fmla="*/ 41 w 692"/>
                <a:gd name="T39" fmla="*/ 0 h 879"/>
                <a:gd name="T40" fmla="*/ 37 w 692"/>
                <a:gd name="T41" fmla="*/ 0 h 879"/>
                <a:gd name="T42" fmla="*/ 32 w 692"/>
                <a:gd name="T43" fmla="*/ 2 h 879"/>
                <a:gd name="T44" fmla="*/ 29 w 692"/>
                <a:gd name="T45" fmla="*/ 8 h 879"/>
                <a:gd name="T46" fmla="*/ 25 w 692"/>
                <a:gd name="T47" fmla="*/ 10 h 879"/>
                <a:gd name="T48" fmla="*/ 20 w 692"/>
                <a:gd name="T49" fmla="*/ 11 h 879"/>
                <a:gd name="T50" fmla="*/ 10 w 692"/>
                <a:gd name="T51" fmla="*/ 12 h 879"/>
                <a:gd name="T52" fmla="*/ 1 w 692"/>
                <a:gd name="T53" fmla="*/ 15 h 879"/>
                <a:gd name="T54" fmla="*/ 0 w 692"/>
                <a:gd name="T55" fmla="*/ 17 h 879"/>
                <a:gd name="T56" fmla="*/ 1 w 692"/>
                <a:gd name="T57" fmla="*/ 23 h 879"/>
                <a:gd name="T58" fmla="*/ 4 w 692"/>
                <a:gd name="T59" fmla="*/ 32 h 879"/>
                <a:gd name="T60" fmla="*/ 8 w 692"/>
                <a:gd name="T61" fmla="*/ 40 h 879"/>
                <a:gd name="T62" fmla="*/ 12 w 692"/>
                <a:gd name="T63" fmla="*/ 46 h 879"/>
                <a:gd name="T64" fmla="*/ 15 w 692"/>
                <a:gd name="T65" fmla="*/ 51 h 879"/>
                <a:gd name="T66" fmla="*/ 19 w 692"/>
                <a:gd name="T67" fmla="*/ 54 h 879"/>
                <a:gd name="T68" fmla="*/ 23 w 692"/>
                <a:gd name="T69" fmla="*/ 55 h 87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92"/>
                <a:gd name="T106" fmla="*/ 0 h 879"/>
                <a:gd name="T107" fmla="*/ 692 w 692"/>
                <a:gd name="T108" fmla="*/ 879 h 87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92" h="879">
                  <a:moveTo>
                    <a:pt x="368" y="879"/>
                  </a:moveTo>
                  <a:lnTo>
                    <a:pt x="401" y="839"/>
                  </a:lnTo>
                  <a:lnTo>
                    <a:pt x="389" y="780"/>
                  </a:lnTo>
                  <a:lnTo>
                    <a:pt x="363" y="701"/>
                  </a:lnTo>
                  <a:lnTo>
                    <a:pt x="263" y="608"/>
                  </a:lnTo>
                  <a:lnTo>
                    <a:pt x="164" y="523"/>
                  </a:lnTo>
                  <a:lnTo>
                    <a:pt x="118" y="429"/>
                  </a:lnTo>
                  <a:lnTo>
                    <a:pt x="99" y="284"/>
                  </a:lnTo>
                  <a:lnTo>
                    <a:pt x="211" y="244"/>
                  </a:lnTo>
                  <a:lnTo>
                    <a:pt x="389" y="225"/>
                  </a:lnTo>
                  <a:lnTo>
                    <a:pt x="461" y="232"/>
                  </a:lnTo>
                  <a:lnTo>
                    <a:pt x="481" y="251"/>
                  </a:lnTo>
                  <a:lnTo>
                    <a:pt x="513" y="218"/>
                  </a:lnTo>
                  <a:lnTo>
                    <a:pt x="501" y="185"/>
                  </a:lnTo>
                  <a:lnTo>
                    <a:pt x="520" y="126"/>
                  </a:lnTo>
                  <a:lnTo>
                    <a:pt x="573" y="73"/>
                  </a:lnTo>
                  <a:lnTo>
                    <a:pt x="613" y="59"/>
                  </a:lnTo>
                  <a:lnTo>
                    <a:pt x="665" y="92"/>
                  </a:lnTo>
                  <a:lnTo>
                    <a:pt x="692" y="59"/>
                  </a:lnTo>
                  <a:lnTo>
                    <a:pt x="646" y="0"/>
                  </a:lnTo>
                  <a:lnTo>
                    <a:pt x="586" y="0"/>
                  </a:lnTo>
                  <a:lnTo>
                    <a:pt x="513" y="33"/>
                  </a:lnTo>
                  <a:lnTo>
                    <a:pt x="468" y="120"/>
                  </a:lnTo>
                  <a:lnTo>
                    <a:pt x="408" y="159"/>
                  </a:lnTo>
                  <a:lnTo>
                    <a:pt x="316" y="172"/>
                  </a:lnTo>
                  <a:lnTo>
                    <a:pt x="151" y="192"/>
                  </a:lnTo>
                  <a:lnTo>
                    <a:pt x="19" y="232"/>
                  </a:lnTo>
                  <a:lnTo>
                    <a:pt x="0" y="265"/>
                  </a:lnTo>
                  <a:lnTo>
                    <a:pt x="12" y="370"/>
                  </a:lnTo>
                  <a:lnTo>
                    <a:pt x="59" y="516"/>
                  </a:lnTo>
                  <a:lnTo>
                    <a:pt x="125" y="635"/>
                  </a:lnTo>
                  <a:lnTo>
                    <a:pt x="190" y="740"/>
                  </a:lnTo>
                  <a:lnTo>
                    <a:pt x="250" y="813"/>
                  </a:lnTo>
                  <a:lnTo>
                    <a:pt x="309" y="865"/>
                  </a:lnTo>
                  <a:lnTo>
                    <a:pt x="368" y="879"/>
                  </a:lnTo>
                  <a:close/>
                </a:path>
              </a:pathLst>
            </a:custGeom>
            <a:solidFill>
              <a:srgbClr val="000000"/>
            </a:solidFill>
            <a:ln w="9525">
              <a:noFill/>
              <a:round/>
              <a:headEnd/>
              <a:tailEnd/>
            </a:ln>
          </p:spPr>
          <p:txBody>
            <a:bodyPr/>
            <a:lstStyle/>
            <a:p>
              <a:endParaRPr lang="cs-CZ"/>
            </a:p>
          </p:txBody>
        </p:sp>
      </p:grpSp>
      <p:grpSp>
        <p:nvGrpSpPr>
          <p:cNvPr id="10" name="Group 42"/>
          <p:cNvGrpSpPr>
            <a:grpSpLocks/>
          </p:cNvGrpSpPr>
          <p:nvPr/>
        </p:nvGrpSpPr>
        <p:grpSpPr bwMode="auto">
          <a:xfrm>
            <a:off x="3429000" y="1439863"/>
            <a:ext cx="457200" cy="1066800"/>
            <a:chOff x="2880" y="2160"/>
            <a:chExt cx="528" cy="1056"/>
          </a:xfrm>
        </p:grpSpPr>
        <p:grpSp>
          <p:nvGrpSpPr>
            <p:cNvPr id="11" name="Group 43"/>
            <p:cNvGrpSpPr>
              <a:grpSpLocks/>
            </p:cNvGrpSpPr>
            <p:nvPr/>
          </p:nvGrpSpPr>
          <p:grpSpPr bwMode="auto">
            <a:xfrm>
              <a:off x="2880" y="2544"/>
              <a:ext cx="528" cy="672"/>
              <a:chOff x="2009" y="1522"/>
              <a:chExt cx="369" cy="440"/>
            </a:xfrm>
          </p:grpSpPr>
          <p:grpSp>
            <p:nvGrpSpPr>
              <p:cNvPr id="12" name="Group 44"/>
              <p:cNvGrpSpPr>
                <a:grpSpLocks/>
              </p:cNvGrpSpPr>
              <p:nvPr/>
            </p:nvGrpSpPr>
            <p:grpSpPr bwMode="auto">
              <a:xfrm>
                <a:off x="2012" y="1522"/>
                <a:ext cx="366" cy="440"/>
                <a:chOff x="2012" y="1522"/>
                <a:chExt cx="366" cy="440"/>
              </a:xfrm>
            </p:grpSpPr>
            <p:grpSp>
              <p:nvGrpSpPr>
                <p:cNvPr id="13" name="Group 45"/>
                <p:cNvGrpSpPr>
                  <a:grpSpLocks/>
                </p:cNvGrpSpPr>
                <p:nvPr/>
              </p:nvGrpSpPr>
              <p:grpSpPr bwMode="auto">
                <a:xfrm>
                  <a:off x="2025" y="1624"/>
                  <a:ext cx="353" cy="338"/>
                  <a:chOff x="2025" y="1624"/>
                  <a:chExt cx="353" cy="338"/>
                </a:xfrm>
              </p:grpSpPr>
              <p:grpSp>
                <p:nvGrpSpPr>
                  <p:cNvPr id="14" name="Group 46"/>
                  <p:cNvGrpSpPr>
                    <a:grpSpLocks/>
                  </p:cNvGrpSpPr>
                  <p:nvPr/>
                </p:nvGrpSpPr>
                <p:grpSpPr bwMode="auto">
                  <a:xfrm>
                    <a:off x="2025" y="1624"/>
                    <a:ext cx="285" cy="72"/>
                    <a:chOff x="2025" y="1624"/>
                    <a:chExt cx="285" cy="72"/>
                  </a:xfrm>
                </p:grpSpPr>
                <p:grpSp>
                  <p:nvGrpSpPr>
                    <p:cNvPr id="15" name="Group 47"/>
                    <p:cNvGrpSpPr>
                      <a:grpSpLocks/>
                    </p:cNvGrpSpPr>
                    <p:nvPr/>
                  </p:nvGrpSpPr>
                  <p:grpSpPr bwMode="auto">
                    <a:xfrm>
                      <a:off x="2248" y="1634"/>
                      <a:ext cx="62" cy="62"/>
                      <a:chOff x="2248" y="1634"/>
                      <a:chExt cx="62" cy="62"/>
                    </a:xfrm>
                  </p:grpSpPr>
                  <p:grpSp>
                    <p:nvGrpSpPr>
                      <p:cNvPr id="16" name="Group 48"/>
                      <p:cNvGrpSpPr>
                        <a:grpSpLocks/>
                      </p:cNvGrpSpPr>
                      <p:nvPr/>
                    </p:nvGrpSpPr>
                    <p:grpSpPr bwMode="auto">
                      <a:xfrm>
                        <a:off x="2248" y="1634"/>
                        <a:ext cx="44" cy="39"/>
                        <a:chOff x="2248" y="1634"/>
                        <a:chExt cx="44" cy="39"/>
                      </a:xfrm>
                    </p:grpSpPr>
                    <p:sp>
                      <p:nvSpPr>
                        <p:cNvPr id="115967" name="Freeform 49"/>
                        <p:cNvSpPr>
                          <a:spLocks/>
                        </p:cNvSpPr>
                        <p:nvPr/>
                      </p:nvSpPr>
                      <p:spPr bwMode="auto">
                        <a:xfrm>
                          <a:off x="2248" y="1637"/>
                          <a:ext cx="40" cy="32"/>
                        </a:xfrm>
                        <a:custGeom>
                          <a:avLst/>
                          <a:gdLst>
                            <a:gd name="T0" fmla="*/ 0 w 198"/>
                            <a:gd name="T1" fmla="*/ 6 h 161"/>
                            <a:gd name="T2" fmla="*/ 1 w 198"/>
                            <a:gd name="T3" fmla="*/ 5 h 161"/>
                            <a:gd name="T4" fmla="*/ 1 w 198"/>
                            <a:gd name="T5" fmla="*/ 4 h 161"/>
                            <a:gd name="T6" fmla="*/ 2 w 198"/>
                            <a:gd name="T7" fmla="*/ 3 h 161"/>
                            <a:gd name="T8" fmla="*/ 3 w 198"/>
                            <a:gd name="T9" fmla="*/ 2 h 161"/>
                            <a:gd name="T10" fmla="*/ 4 w 198"/>
                            <a:gd name="T11" fmla="*/ 1 h 161"/>
                            <a:gd name="T12" fmla="*/ 5 w 198"/>
                            <a:gd name="T13" fmla="*/ 1 h 161"/>
                            <a:gd name="T14" fmla="*/ 6 w 198"/>
                            <a:gd name="T15" fmla="*/ 0 h 161"/>
                            <a:gd name="T16" fmla="*/ 7 w 198"/>
                            <a:gd name="T17" fmla="*/ 0 h 161"/>
                            <a:gd name="T18" fmla="*/ 8 w 198"/>
                            <a:gd name="T19" fmla="*/ 0 h 1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1"/>
                            <a:gd name="T32" fmla="*/ 198 w 198"/>
                            <a:gd name="T33" fmla="*/ 161 h 1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1">
                              <a:moveTo>
                                <a:pt x="0" y="161"/>
                              </a:moveTo>
                              <a:lnTo>
                                <a:pt x="18" y="132"/>
                              </a:lnTo>
                              <a:lnTo>
                                <a:pt x="37" y="108"/>
                              </a:lnTo>
                              <a:lnTo>
                                <a:pt x="58" y="81"/>
                              </a:lnTo>
                              <a:lnTo>
                                <a:pt x="82" y="57"/>
                              </a:lnTo>
                              <a:lnTo>
                                <a:pt x="107" y="37"/>
                              </a:lnTo>
                              <a:lnTo>
                                <a:pt x="131" y="23"/>
                              </a:lnTo>
                              <a:lnTo>
                                <a:pt x="150" y="12"/>
                              </a:lnTo>
                              <a:lnTo>
                                <a:pt x="170" y="6"/>
                              </a:lnTo>
                              <a:lnTo>
                                <a:pt x="198" y="0"/>
                              </a:lnTo>
                            </a:path>
                          </a:pathLst>
                        </a:custGeom>
                        <a:noFill/>
                        <a:ln w="25400">
                          <a:solidFill>
                            <a:srgbClr val="600060"/>
                          </a:solidFill>
                          <a:round/>
                          <a:headEnd/>
                          <a:tailEnd/>
                        </a:ln>
                      </p:spPr>
                      <p:txBody>
                        <a:bodyPr/>
                        <a:lstStyle/>
                        <a:p>
                          <a:endParaRPr lang="cs-CZ"/>
                        </a:p>
                      </p:txBody>
                    </p:sp>
                    <p:sp>
                      <p:nvSpPr>
                        <p:cNvPr id="115968" name="Freeform 50"/>
                        <p:cNvSpPr>
                          <a:spLocks/>
                        </p:cNvSpPr>
                        <p:nvPr/>
                      </p:nvSpPr>
                      <p:spPr bwMode="auto">
                        <a:xfrm>
                          <a:off x="2253" y="1641"/>
                          <a:ext cx="39" cy="32"/>
                        </a:xfrm>
                        <a:custGeom>
                          <a:avLst/>
                          <a:gdLst>
                            <a:gd name="T0" fmla="*/ 0 w 195"/>
                            <a:gd name="T1" fmla="*/ 6 h 160"/>
                            <a:gd name="T2" fmla="*/ 1 w 195"/>
                            <a:gd name="T3" fmla="*/ 5 h 160"/>
                            <a:gd name="T4" fmla="*/ 1 w 195"/>
                            <a:gd name="T5" fmla="*/ 4 h 160"/>
                            <a:gd name="T6" fmla="*/ 2 w 195"/>
                            <a:gd name="T7" fmla="*/ 3 h 160"/>
                            <a:gd name="T8" fmla="*/ 3 w 195"/>
                            <a:gd name="T9" fmla="*/ 2 h 160"/>
                            <a:gd name="T10" fmla="*/ 4 w 195"/>
                            <a:gd name="T11" fmla="*/ 1 h 160"/>
                            <a:gd name="T12" fmla="*/ 5 w 195"/>
                            <a:gd name="T13" fmla="*/ 1 h 160"/>
                            <a:gd name="T14" fmla="*/ 6 w 195"/>
                            <a:gd name="T15" fmla="*/ 0 h 160"/>
                            <a:gd name="T16" fmla="*/ 7 w 195"/>
                            <a:gd name="T17" fmla="*/ 0 h 160"/>
                            <a:gd name="T18" fmla="*/ 8 w 195"/>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60"/>
                            <a:gd name="T32" fmla="*/ 195 w 195"/>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60">
                              <a:moveTo>
                                <a:pt x="0" y="160"/>
                              </a:moveTo>
                              <a:lnTo>
                                <a:pt x="19" y="131"/>
                              </a:lnTo>
                              <a:lnTo>
                                <a:pt x="37" y="106"/>
                              </a:lnTo>
                              <a:lnTo>
                                <a:pt x="59" y="80"/>
                              </a:lnTo>
                              <a:lnTo>
                                <a:pt x="82" y="55"/>
                              </a:lnTo>
                              <a:lnTo>
                                <a:pt x="108" y="35"/>
                              </a:lnTo>
                              <a:lnTo>
                                <a:pt x="131" y="21"/>
                              </a:lnTo>
                              <a:lnTo>
                                <a:pt x="156" y="11"/>
                              </a:lnTo>
                              <a:lnTo>
                                <a:pt x="177" y="3"/>
                              </a:lnTo>
                              <a:lnTo>
                                <a:pt x="195" y="0"/>
                              </a:lnTo>
                            </a:path>
                          </a:pathLst>
                        </a:custGeom>
                        <a:noFill/>
                        <a:ln w="11113">
                          <a:solidFill>
                            <a:srgbClr val="400040"/>
                          </a:solidFill>
                          <a:round/>
                          <a:headEnd/>
                          <a:tailEnd/>
                        </a:ln>
                      </p:spPr>
                      <p:txBody>
                        <a:bodyPr/>
                        <a:lstStyle/>
                        <a:p>
                          <a:endParaRPr lang="cs-CZ"/>
                        </a:p>
                      </p:txBody>
                    </p:sp>
                    <p:sp>
                      <p:nvSpPr>
                        <p:cNvPr id="115969" name="Freeform 51"/>
                        <p:cNvSpPr>
                          <a:spLocks/>
                        </p:cNvSpPr>
                        <p:nvPr/>
                      </p:nvSpPr>
                      <p:spPr bwMode="auto">
                        <a:xfrm>
                          <a:off x="2248" y="1634"/>
                          <a:ext cx="39" cy="32"/>
                        </a:xfrm>
                        <a:custGeom>
                          <a:avLst/>
                          <a:gdLst>
                            <a:gd name="T0" fmla="*/ 0 w 194"/>
                            <a:gd name="T1" fmla="*/ 6 h 160"/>
                            <a:gd name="T2" fmla="*/ 1 w 194"/>
                            <a:gd name="T3" fmla="*/ 5 h 160"/>
                            <a:gd name="T4" fmla="*/ 1 w 194"/>
                            <a:gd name="T5" fmla="*/ 4 h 160"/>
                            <a:gd name="T6" fmla="*/ 2 w 194"/>
                            <a:gd name="T7" fmla="*/ 3 h 160"/>
                            <a:gd name="T8" fmla="*/ 3 w 194"/>
                            <a:gd name="T9" fmla="*/ 2 h 160"/>
                            <a:gd name="T10" fmla="*/ 4 w 194"/>
                            <a:gd name="T11" fmla="*/ 1 h 160"/>
                            <a:gd name="T12" fmla="*/ 5 w 194"/>
                            <a:gd name="T13" fmla="*/ 1 h 160"/>
                            <a:gd name="T14" fmla="*/ 6 w 194"/>
                            <a:gd name="T15" fmla="*/ 0 h 160"/>
                            <a:gd name="T16" fmla="*/ 7 w 194"/>
                            <a:gd name="T17" fmla="*/ 0 h 160"/>
                            <a:gd name="T18" fmla="*/ 8 w 194"/>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60"/>
                            <a:gd name="T32" fmla="*/ 194 w 194"/>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60">
                              <a:moveTo>
                                <a:pt x="0" y="160"/>
                              </a:moveTo>
                              <a:lnTo>
                                <a:pt x="18" y="131"/>
                              </a:lnTo>
                              <a:lnTo>
                                <a:pt x="37" y="106"/>
                              </a:lnTo>
                              <a:lnTo>
                                <a:pt x="58" y="80"/>
                              </a:lnTo>
                              <a:lnTo>
                                <a:pt x="82" y="55"/>
                              </a:lnTo>
                              <a:lnTo>
                                <a:pt x="107" y="36"/>
                              </a:lnTo>
                              <a:lnTo>
                                <a:pt x="131" y="21"/>
                              </a:lnTo>
                              <a:lnTo>
                                <a:pt x="155" y="11"/>
                              </a:lnTo>
                              <a:lnTo>
                                <a:pt x="178" y="3"/>
                              </a:lnTo>
                              <a:lnTo>
                                <a:pt x="194" y="0"/>
                              </a:lnTo>
                            </a:path>
                          </a:pathLst>
                        </a:custGeom>
                        <a:noFill/>
                        <a:ln w="4763">
                          <a:solidFill>
                            <a:srgbClr val="A000A0"/>
                          </a:solidFill>
                          <a:round/>
                          <a:headEnd/>
                          <a:tailEnd/>
                        </a:ln>
                      </p:spPr>
                      <p:txBody>
                        <a:bodyPr/>
                        <a:lstStyle/>
                        <a:p>
                          <a:endParaRPr lang="cs-CZ"/>
                        </a:p>
                      </p:txBody>
                    </p:sp>
                  </p:grpSp>
                  <p:grpSp>
                    <p:nvGrpSpPr>
                      <p:cNvPr id="17" name="Group 52"/>
                      <p:cNvGrpSpPr>
                        <a:grpSpLocks/>
                      </p:cNvGrpSpPr>
                      <p:nvPr/>
                    </p:nvGrpSpPr>
                    <p:grpSpPr bwMode="auto">
                      <a:xfrm>
                        <a:off x="2265" y="1658"/>
                        <a:ext cx="45" cy="38"/>
                        <a:chOff x="2265" y="1658"/>
                        <a:chExt cx="45" cy="38"/>
                      </a:xfrm>
                    </p:grpSpPr>
                    <p:sp>
                      <p:nvSpPr>
                        <p:cNvPr id="115964" name="Freeform 53"/>
                        <p:cNvSpPr>
                          <a:spLocks/>
                        </p:cNvSpPr>
                        <p:nvPr/>
                      </p:nvSpPr>
                      <p:spPr bwMode="auto">
                        <a:xfrm>
                          <a:off x="2265" y="1660"/>
                          <a:ext cx="40" cy="32"/>
                        </a:xfrm>
                        <a:custGeom>
                          <a:avLst/>
                          <a:gdLst>
                            <a:gd name="T0" fmla="*/ 0 w 198"/>
                            <a:gd name="T1" fmla="*/ 6 h 160"/>
                            <a:gd name="T2" fmla="*/ 1 w 198"/>
                            <a:gd name="T3" fmla="*/ 5 h 160"/>
                            <a:gd name="T4" fmla="*/ 1 w 198"/>
                            <a:gd name="T5" fmla="*/ 4 h 160"/>
                            <a:gd name="T6" fmla="*/ 2 w 198"/>
                            <a:gd name="T7" fmla="*/ 3 h 160"/>
                            <a:gd name="T8" fmla="*/ 3 w 198"/>
                            <a:gd name="T9" fmla="*/ 2 h 160"/>
                            <a:gd name="T10" fmla="*/ 4 w 198"/>
                            <a:gd name="T11" fmla="*/ 1 h 160"/>
                            <a:gd name="T12" fmla="*/ 5 w 198"/>
                            <a:gd name="T13" fmla="*/ 1 h 160"/>
                            <a:gd name="T14" fmla="*/ 6 w 198"/>
                            <a:gd name="T15" fmla="*/ 0 h 160"/>
                            <a:gd name="T16" fmla="*/ 7 w 198"/>
                            <a:gd name="T17" fmla="*/ 0 h 160"/>
                            <a:gd name="T18" fmla="*/ 8 w 198"/>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0"/>
                            <a:gd name="T32" fmla="*/ 198 w 198"/>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0">
                              <a:moveTo>
                                <a:pt x="0" y="160"/>
                              </a:moveTo>
                              <a:lnTo>
                                <a:pt x="18" y="131"/>
                              </a:lnTo>
                              <a:lnTo>
                                <a:pt x="37" y="107"/>
                              </a:lnTo>
                              <a:lnTo>
                                <a:pt x="58" y="81"/>
                              </a:lnTo>
                              <a:lnTo>
                                <a:pt x="82" y="56"/>
                              </a:lnTo>
                              <a:lnTo>
                                <a:pt x="106" y="37"/>
                              </a:lnTo>
                              <a:lnTo>
                                <a:pt x="130" y="23"/>
                              </a:lnTo>
                              <a:lnTo>
                                <a:pt x="149" y="12"/>
                              </a:lnTo>
                              <a:lnTo>
                                <a:pt x="168" y="6"/>
                              </a:lnTo>
                              <a:lnTo>
                                <a:pt x="198" y="0"/>
                              </a:lnTo>
                            </a:path>
                          </a:pathLst>
                        </a:custGeom>
                        <a:noFill/>
                        <a:ln w="25400">
                          <a:solidFill>
                            <a:srgbClr val="600060"/>
                          </a:solidFill>
                          <a:round/>
                          <a:headEnd/>
                          <a:tailEnd/>
                        </a:ln>
                      </p:spPr>
                      <p:txBody>
                        <a:bodyPr/>
                        <a:lstStyle/>
                        <a:p>
                          <a:endParaRPr lang="cs-CZ"/>
                        </a:p>
                      </p:txBody>
                    </p:sp>
                    <p:sp>
                      <p:nvSpPr>
                        <p:cNvPr id="115965" name="Freeform 54"/>
                        <p:cNvSpPr>
                          <a:spLocks/>
                        </p:cNvSpPr>
                        <p:nvPr/>
                      </p:nvSpPr>
                      <p:spPr bwMode="auto">
                        <a:xfrm>
                          <a:off x="2271" y="1664"/>
                          <a:ext cx="39" cy="32"/>
                        </a:xfrm>
                        <a:custGeom>
                          <a:avLst/>
                          <a:gdLst>
                            <a:gd name="T0" fmla="*/ 0 w 195"/>
                            <a:gd name="T1" fmla="*/ 6 h 159"/>
                            <a:gd name="T2" fmla="*/ 1 w 195"/>
                            <a:gd name="T3" fmla="*/ 5 h 159"/>
                            <a:gd name="T4" fmla="*/ 1 w 195"/>
                            <a:gd name="T5" fmla="*/ 4 h 159"/>
                            <a:gd name="T6" fmla="*/ 2 w 195"/>
                            <a:gd name="T7" fmla="*/ 3 h 159"/>
                            <a:gd name="T8" fmla="*/ 3 w 195"/>
                            <a:gd name="T9" fmla="*/ 2 h 159"/>
                            <a:gd name="T10" fmla="*/ 4 w 195"/>
                            <a:gd name="T11" fmla="*/ 1 h 159"/>
                            <a:gd name="T12" fmla="*/ 5 w 195"/>
                            <a:gd name="T13" fmla="*/ 1 h 159"/>
                            <a:gd name="T14" fmla="*/ 6 w 195"/>
                            <a:gd name="T15" fmla="*/ 0 h 159"/>
                            <a:gd name="T16" fmla="*/ 7 w 195"/>
                            <a:gd name="T17" fmla="*/ 0 h 159"/>
                            <a:gd name="T18" fmla="*/ 8 w 195"/>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59"/>
                            <a:gd name="T32" fmla="*/ 195 w 195"/>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59">
                              <a:moveTo>
                                <a:pt x="0" y="159"/>
                              </a:moveTo>
                              <a:lnTo>
                                <a:pt x="19" y="131"/>
                              </a:lnTo>
                              <a:lnTo>
                                <a:pt x="37" y="106"/>
                              </a:lnTo>
                              <a:lnTo>
                                <a:pt x="59" y="79"/>
                              </a:lnTo>
                              <a:lnTo>
                                <a:pt x="81" y="56"/>
                              </a:lnTo>
                              <a:lnTo>
                                <a:pt x="107" y="36"/>
                              </a:lnTo>
                              <a:lnTo>
                                <a:pt x="130" y="22"/>
                              </a:lnTo>
                              <a:lnTo>
                                <a:pt x="155" y="12"/>
                              </a:lnTo>
                              <a:lnTo>
                                <a:pt x="177" y="4"/>
                              </a:lnTo>
                              <a:lnTo>
                                <a:pt x="195" y="0"/>
                              </a:lnTo>
                            </a:path>
                          </a:pathLst>
                        </a:custGeom>
                        <a:noFill/>
                        <a:ln w="11113">
                          <a:solidFill>
                            <a:srgbClr val="400040"/>
                          </a:solidFill>
                          <a:round/>
                          <a:headEnd/>
                          <a:tailEnd/>
                        </a:ln>
                      </p:spPr>
                      <p:txBody>
                        <a:bodyPr/>
                        <a:lstStyle/>
                        <a:p>
                          <a:endParaRPr lang="cs-CZ"/>
                        </a:p>
                      </p:txBody>
                    </p:sp>
                    <p:sp>
                      <p:nvSpPr>
                        <p:cNvPr id="115966" name="Freeform 55"/>
                        <p:cNvSpPr>
                          <a:spLocks/>
                        </p:cNvSpPr>
                        <p:nvPr/>
                      </p:nvSpPr>
                      <p:spPr bwMode="auto">
                        <a:xfrm>
                          <a:off x="2265" y="1658"/>
                          <a:ext cx="39" cy="31"/>
                        </a:xfrm>
                        <a:custGeom>
                          <a:avLst/>
                          <a:gdLst>
                            <a:gd name="T0" fmla="*/ 0 w 194"/>
                            <a:gd name="T1" fmla="*/ 6 h 159"/>
                            <a:gd name="T2" fmla="*/ 1 w 194"/>
                            <a:gd name="T3" fmla="*/ 5 h 159"/>
                            <a:gd name="T4" fmla="*/ 1 w 194"/>
                            <a:gd name="T5" fmla="*/ 4 h 159"/>
                            <a:gd name="T6" fmla="*/ 2 w 194"/>
                            <a:gd name="T7" fmla="*/ 3 h 159"/>
                            <a:gd name="T8" fmla="*/ 3 w 194"/>
                            <a:gd name="T9" fmla="*/ 2 h 159"/>
                            <a:gd name="T10" fmla="*/ 4 w 194"/>
                            <a:gd name="T11" fmla="*/ 1 h 159"/>
                            <a:gd name="T12" fmla="*/ 5 w 194"/>
                            <a:gd name="T13" fmla="*/ 1 h 159"/>
                            <a:gd name="T14" fmla="*/ 6 w 194"/>
                            <a:gd name="T15" fmla="*/ 0 h 159"/>
                            <a:gd name="T16" fmla="*/ 7 w 194"/>
                            <a:gd name="T17" fmla="*/ 0 h 159"/>
                            <a:gd name="T18" fmla="*/ 8 w 194"/>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59"/>
                            <a:gd name="T32" fmla="*/ 194 w 194"/>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59">
                              <a:moveTo>
                                <a:pt x="0" y="159"/>
                              </a:moveTo>
                              <a:lnTo>
                                <a:pt x="18" y="130"/>
                              </a:lnTo>
                              <a:lnTo>
                                <a:pt x="37" y="106"/>
                              </a:lnTo>
                              <a:lnTo>
                                <a:pt x="58" y="80"/>
                              </a:lnTo>
                              <a:lnTo>
                                <a:pt x="82" y="55"/>
                              </a:lnTo>
                              <a:lnTo>
                                <a:pt x="106" y="36"/>
                              </a:lnTo>
                              <a:lnTo>
                                <a:pt x="130" y="21"/>
                              </a:lnTo>
                              <a:lnTo>
                                <a:pt x="154" y="11"/>
                              </a:lnTo>
                              <a:lnTo>
                                <a:pt x="177" y="3"/>
                              </a:lnTo>
                              <a:lnTo>
                                <a:pt x="194" y="0"/>
                              </a:lnTo>
                            </a:path>
                          </a:pathLst>
                        </a:custGeom>
                        <a:noFill/>
                        <a:ln w="4763">
                          <a:solidFill>
                            <a:srgbClr val="A000A0"/>
                          </a:solidFill>
                          <a:round/>
                          <a:headEnd/>
                          <a:tailEnd/>
                        </a:ln>
                      </p:spPr>
                      <p:txBody>
                        <a:bodyPr/>
                        <a:lstStyle/>
                        <a:p>
                          <a:endParaRPr lang="cs-CZ"/>
                        </a:p>
                      </p:txBody>
                    </p:sp>
                  </p:grpSp>
                </p:grpSp>
                <p:grpSp>
                  <p:nvGrpSpPr>
                    <p:cNvPr id="18" name="Group 56"/>
                    <p:cNvGrpSpPr>
                      <a:grpSpLocks/>
                    </p:cNvGrpSpPr>
                    <p:nvPr/>
                  </p:nvGrpSpPr>
                  <p:grpSpPr bwMode="auto">
                    <a:xfrm>
                      <a:off x="2025" y="1624"/>
                      <a:ext cx="213" cy="55"/>
                      <a:chOff x="2025" y="1624"/>
                      <a:chExt cx="213" cy="55"/>
                    </a:xfrm>
                  </p:grpSpPr>
                  <p:grpSp>
                    <p:nvGrpSpPr>
                      <p:cNvPr id="19" name="Group 57"/>
                      <p:cNvGrpSpPr>
                        <a:grpSpLocks/>
                      </p:cNvGrpSpPr>
                      <p:nvPr/>
                    </p:nvGrpSpPr>
                    <p:grpSpPr bwMode="auto">
                      <a:xfrm>
                        <a:off x="2051" y="1650"/>
                        <a:ext cx="148" cy="29"/>
                        <a:chOff x="2051" y="1650"/>
                        <a:chExt cx="148" cy="29"/>
                      </a:xfrm>
                    </p:grpSpPr>
                    <p:grpSp>
                      <p:nvGrpSpPr>
                        <p:cNvPr id="20" name="Group 58"/>
                        <p:cNvGrpSpPr>
                          <a:grpSpLocks/>
                        </p:cNvGrpSpPr>
                        <p:nvPr/>
                      </p:nvGrpSpPr>
                      <p:grpSpPr bwMode="auto">
                        <a:xfrm>
                          <a:off x="2057" y="1650"/>
                          <a:ext cx="142" cy="29"/>
                          <a:chOff x="2057" y="1650"/>
                          <a:chExt cx="142" cy="29"/>
                        </a:xfrm>
                      </p:grpSpPr>
                      <p:sp>
                        <p:nvSpPr>
                          <p:cNvPr id="115959" name="Freeform 59"/>
                          <p:cNvSpPr>
                            <a:spLocks/>
                          </p:cNvSpPr>
                          <p:nvPr/>
                        </p:nvSpPr>
                        <p:spPr bwMode="auto">
                          <a:xfrm>
                            <a:off x="2058" y="1653"/>
                            <a:ext cx="139" cy="20"/>
                          </a:xfrm>
                          <a:custGeom>
                            <a:avLst/>
                            <a:gdLst>
                              <a:gd name="T0" fmla="*/ 0 w 694"/>
                              <a:gd name="T1" fmla="*/ 3 h 101"/>
                              <a:gd name="T2" fmla="*/ 2 w 694"/>
                              <a:gd name="T3" fmla="*/ 3 h 101"/>
                              <a:gd name="T4" fmla="*/ 3 w 694"/>
                              <a:gd name="T5" fmla="*/ 2 h 101"/>
                              <a:gd name="T6" fmla="*/ 6 w 694"/>
                              <a:gd name="T7" fmla="*/ 2 h 101"/>
                              <a:gd name="T8" fmla="*/ 8 w 694"/>
                              <a:gd name="T9" fmla="*/ 1 h 101"/>
                              <a:gd name="T10" fmla="*/ 11 w 694"/>
                              <a:gd name="T11" fmla="*/ 1 h 101"/>
                              <a:gd name="T12" fmla="*/ 13 w 694"/>
                              <a:gd name="T13" fmla="*/ 0 h 101"/>
                              <a:gd name="T14" fmla="*/ 15 w 694"/>
                              <a:gd name="T15" fmla="*/ 0 h 101"/>
                              <a:gd name="T16" fmla="*/ 17 w 694"/>
                              <a:gd name="T17" fmla="*/ 0 h 101"/>
                              <a:gd name="T18" fmla="*/ 20 w 694"/>
                              <a:gd name="T19" fmla="*/ 0 h 101"/>
                              <a:gd name="T20" fmla="*/ 22 w 694"/>
                              <a:gd name="T21" fmla="*/ 0 h 101"/>
                              <a:gd name="T22" fmla="*/ 24 w 694"/>
                              <a:gd name="T23" fmla="*/ 1 h 101"/>
                              <a:gd name="T24" fmla="*/ 25 w 694"/>
                              <a:gd name="T25" fmla="*/ 1 h 101"/>
                              <a:gd name="T26" fmla="*/ 26 w 694"/>
                              <a:gd name="T27" fmla="*/ 2 h 101"/>
                              <a:gd name="T28" fmla="*/ 27 w 694"/>
                              <a:gd name="T29" fmla="*/ 2 h 101"/>
                              <a:gd name="T30" fmla="*/ 27 w 694"/>
                              <a:gd name="T31" fmla="*/ 3 h 101"/>
                              <a:gd name="T32" fmla="*/ 28 w 694"/>
                              <a:gd name="T33" fmla="*/ 4 h 1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1"/>
                              <a:gd name="T53" fmla="*/ 694 w 694"/>
                              <a:gd name="T54" fmla="*/ 101 h 10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1">
                                <a:moveTo>
                                  <a:pt x="0" y="80"/>
                                </a:moveTo>
                                <a:lnTo>
                                  <a:pt x="42" y="67"/>
                                </a:lnTo>
                                <a:lnTo>
                                  <a:pt x="85" y="54"/>
                                </a:lnTo>
                                <a:lnTo>
                                  <a:pt x="143" y="40"/>
                                </a:lnTo>
                                <a:lnTo>
                                  <a:pt x="205" y="27"/>
                                </a:lnTo>
                                <a:lnTo>
                                  <a:pt x="268" y="14"/>
                                </a:lnTo>
                                <a:lnTo>
                                  <a:pt x="315" y="8"/>
                                </a:lnTo>
                                <a:lnTo>
                                  <a:pt x="372" y="2"/>
                                </a:lnTo>
                                <a:lnTo>
                                  <a:pt x="433" y="0"/>
                                </a:lnTo>
                                <a:lnTo>
                                  <a:pt x="490" y="3"/>
                                </a:lnTo>
                                <a:lnTo>
                                  <a:pt x="540" y="6"/>
                                </a:lnTo>
                                <a:lnTo>
                                  <a:pt x="590" y="14"/>
                                </a:lnTo>
                                <a:lnTo>
                                  <a:pt x="617" y="25"/>
                                </a:lnTo>
                                <a:lnTo>
                                  <a:pt x="642" y="39"/>
                                </a:lnTo>
                                <a:lnTo>
                                  <a:pt x="663" y="56"/>
                                </a:lnTo>
                                <a:lnTo>
                                  <a:pt x="685" y="83"/>
                                </a:lnTo>
                                <a:lnTo>
                                  <a:pt x="694" y="101"/>
                                </a:lnTo>
                              </a:path>
                            </a:pathLst>
                          </a:custGeom>
                          <a:noFill/>
                          <a:ln w="25400">
                            <a:solidFill>
                              <a:srgbClr val="600060"/>
                            </a:solidFill>
                            <a:round/>
                            <a:headEnd/>
                            <a:tailEnd/>
                          </a:ln>
                        </p:spPr>
                        <p:txBody>
                          <a:bodyPr/>
                          <a:lstStyle/>
                          <a:p>
                            <a:endParaRPr lang="cs-CZ"/>
                          </a:p>
                        </p:txBody>
                      </p:sp>
                      <p:sp>
                        <p:nvSpPr>
                          <p:cNvPr id="115960" name="Freeform 60"/>
                          <p:cNvSpPr>
                            <a:spLocks/>
                          </p:cNvSpPr>
                          <p:nvPr/>
                        </p:nvSpPr>
                        <p:spPr bwMode="auto">
                          <a:xfrm>
                            <a:off x="2057" y="1659"/>
                            <a:ext cx="138"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19 w 694"/>
                              <a:gd name="T19" fmla="*/ 0 h 100"/>
                              <a:gd name="T20" fmla="*/ 21 w 694"/>
                              <a:gd name="T21" fmla="*/ 0 h 100"/>
                              <a:gd name="T22" fmla="*/ 23 w 694"/>
                              <a:gd name="T23" fmla="*/ 1 h 100"/>
                              <a:gd name="T24" fmla="*/ 24 w 694"/>
                              <a:gd name="T25" fmla="*/ 1 h 100"/>
                              <a:gd name="T26" fmla="*/ 25 w 694"/>
                              <a:gd name="T27" fmla="*/ 2 h 100"/>
                              <a:gd name="T28" fmla="*/ 26 w 694"/>
                              <a:gd name="T29" fmla="*/ 2 h 100"/>
                              <a:gd name="T30" fmla="*/ 27 w 694"/>
                              <a:gd name="T31" fmla="*/ 3 h 100"/>
                              <a:gd name="T32" fmla="*/ 27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1" y="66"/>
                                </a:lnTo>
                                <a:lnTo>
                                  <a:pt x="84" y="54"/>
                                </a:lnTo>
                                <a:lnTo>
                                  <a:pt x="143" y="40"/>
                                </a:lnTo>
                                <a:lnTo>
                                  <a:pt x="205" y="26"/>
                                </a:lnTo>
                                <a:lnTo>
                                  <a:pt x="267" y="14"/>
                                </a:lnTo>
                                <a:lnTo>
                                  <a:pt x="315" y="8"/>
                                </a:lnTo>
                                <a:lnTo>
                                  <a:pt x="372" y="2"/>
                                </a:lnTo>
                                <a:lnTo>
                                  <a:pt x="433" y="0"/>
                                </a:lnTo>
                                <a:lnTo>
                                  <a:pt x="489" y="3"/>
                                </a:lnTo>
                                <a:lnTo>
                                  <a:pt x="540" y="6"/>
                                </a:lnTo>
                                <a:lnTo>
                                  <a:pt x="590" y="14"/>
                                </a:lnTo>
                                <a:lnTo>
                                  <a:pt x="617" y="24"/>
                                </a:lnTo>
                                <a:lnTo>
                                  <a:pt x="642" y="39"/>
                                </a:lnTo>
                                <a:lnTo>
                                  <a:pt x="663" y="55"/>
                                </a:lnTo>
                                <a:lnTo>
                                  <a:pt x="685" y="83"/>
                                </a:lnTo>
                                <a:lnTo>
                                  <a:pt x="694" y="100"/>
                                </a:lnTo>
                              </a:path>
                            </a:pathLst>
                          </a:custGeom>
                          <a:noFill/>
                          <a:ln w="11113">
                            <a:solidFill>
                              <a:srgbClr val="400040"/>
                            </a:solidFill>
                            <a:round/>
                            <a:headEnd/>
                            <a:tailEnd/>
                          </a:ln>
                        </p:spPr>
                        <p:txBody>
                          <a:bodyPr/>
                          <a:lstStyle/>
                          <a:p>
                            <a:endParaRPr lang="cs-CZ"/>
                          </a:p>
                        </p:txBody>
                      </p:sp>
                      <p:sp>
                        <p:nvSpPr>
                          <p:cNvPr id="115961" name="Freeform 61"/>
                          <p:cNvSpPr>
                            <a:spLocks/>
                          </p:cNvSpPr>
                          <p:nvPr/>
                        </p:nvSpPr>
                        <p:spPr bwMode="auto">
                          <a:xfrm>
                            <a:off x="2060" y="1650"/>
                            <a:ext cx="139"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20 w 694"/>
                              <a:gd name="T19" fmla="*/ 0 h 100"/>
                              <a:gd name="T20" fmla="*/ 22 w 694"/>
                              <a:gd name="T21" fmla="*/ 0 h 100"/>
                              <a:gd name="T22" fmla="*/ 24 w 694"/>
                              <a:gd name="T23" fmla="*/ 1 h 100"/>
                              <a:gd name="T24" fmla="*/ 25 w 694"/>
                              <a:gd name="T25" fmla="*/ 1 h 100"/>
                              <a:gd name="T26" fmla="*/ 26 w 694"/>
                              <a:gd name="T27" fmla="*/ 2 h 100"/>
                              <a:gd name="T28" fmla="*/ 27 w 694"/>
                              <a:gd name="T29" fmla="*/ 2 h 100"/>
                              <a:gd name="T30" fmla="*/ 27 w 694"/>
                              <a:gd name="T31" fmla="*/ 3 h 100"/>
                              <a:gd name="T32" fmla="*/ 28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2" y="66"/>
                                </a:lnTo>
                                <a:lnTo>
                                  <a:pt x="85" y="54"/>
                                </a:lnTo>
                                <a:lnTo>
                                  <a:pt x="143" y="40"/>
                                </a:lnTo>
                                <a:lnTo>
                                  <a:pt x="204" y="26"/>
                                </a:lnTo>
                                <a:lnTo>
                                  <a:pt x="268" y="14"/>
                                </a:lnTo>
                                <a:lnTo>
                                  <a:pt x="315" y="8"/>
                                </a:lnTo>
                                <a:lnTo>
                                  <a:pt x="372" y="2"/>
                                </a:lnTo>
                                <a:lnTo>
                                  <a:pt x="434" y="0"/>
                                </a:lnTo>
                                <a:lnTo>
                                  <a:pt x="490" y="3"/>
                                </a:lnTo>
                                <a:lnTo>
                                  <a:pt x="540" y="6"/>
                                </a:lnTo>
                                <a:lnTo>
                                  <a:pt x="590" y="14"/>
                                </a:lnTo>
                                <a:lnTo>
                                  <a:pt x="618" y="24"/>
                                </a:lnTo>
                                <a:lnTo>
                                  <a:pt x="642" y="39"/>
                                </a:lnTo>
                                <a:lnTo>
                                  <a:pt x="664" y="55"/>
                                </a:lnTo>
                                <a:lnTo>
                                  <a:pt x="685" y="83"/>
                                </a:lnTo>
                                <a:lnTo>
                                  <a:pt x="694" y="100"/>
                                </a:lnTo>
                              </a:path>
                            </a:pathLst>
                          </a:custGeom>
                          <a:noFill/>
                          <a:ln w="4763">
                            <a:solidFill>
                              <a:srgbClr val="A000A0"/>
                            </a:solidFill>
                            <a:round/>
                            <a:headEnd/>
                            <a:tailEnd/>
                          </a:ln>
                        </p:spPr>
                        <p:txBody>
                          <a:bodyPr/>
                          <a:lstStyle/>
                          <a:p>
                            <a:endParaRPr lang="cs-CZ"/>
                          </a:p>
                        </p:txBody>
                      </p:sp>
                    </p:grpSp>
                    <p:sp>
                      <p:nvSpPr>
                        <p:cNvPr id="115958" name="Oval 62"/>
                        <p:cNvSpPr>
                          <a:spLocks noChangeArrowheads="1"/>
                        </p:cNvSpPr>
                        <p:nvPr/>
                      </p:nvSpPr>
                      <p:spPr bwMode="auto">
                        <a:xfrm>
                          <a:off x="2051" y="1663"/>
                          <a:ext cx="8" cy="14"/>
                        </a:xfrm>
                        <a:prstGeom prst="ellipse">
                          <a:avLst/>
                        </a:prstGeom>
                        <a:solidFill>
                          <a:srgbClr val="200020"/>
                        </a:solidFill>
                        <a:ln w="3175">
                          <a:solidFill>
                            <a:srgbClr val="800080"/>
                          </a:solidFill>
                          <a:round/>
                          <a:headEnd/>
                          <a:tailEnd/>
                        </a:ln>
                      </p:spPr>
                      <p:txBody>
                        <a:bodyPr/>
                        <a:lstStyle/>
                        <a:p>
                          <a:endParaRPr lang="en-US"/>
                        </a:p>
                      </p:txBody>
                    </p:sp>
                  </p:grpSp>
                  <p:grpSp>
                    <p:nvGrpSpPr>
                      <p:cNvPr id="21" name="Group 63"/>
                      <p:cNvGrpSpPr>
                        <a:grpSpLocks/>
                      </p:cNvGrpSpPr>
                      <p:nvPr/>
                    </p:nvGrpSpPr>
                    <p:grpSpPr bwMode="auto">
                      <a:xfrm>
                        <a:off x="2025" y="1624"/>
                        <a:ext cx="213" cy="42"/>
                        <a:chOff x="2025" y="1624"/>
                        <a:chExt cx="213" cy="42"/>
                      </a:xfrm>
                    </p:grpSpPr>
                    <p:grpSp>
                      <p:nvGrpSpPr>
                        <p:cNvPr id="22" name="Group 64"/>
                        <p:cNvGrpSpPr>
                          <a:grpSpLocks/>
                        </p:cNvGrpSpPr>
                        <p:nvPr/>
                      </p:nvGrpSpPr>
                      <p:grpSpPr bwMode="auto">
                        <a:xfrm>
                          <a:off x="2030" y="1624"/>
                          <a:ext cx="208" cy="42"/>
                          <a:chOff x="2030" y="1624"/>
                          <a:chExt cx="208" cy="42"/>
                        </a:xfrm>
                      </p:grpSpPr>
                      <p:sp>
                        <p:nvSpPr>
                          <p:cNvPr id="115954" name="Freeform 65"/>
                          <p:cNvSpPr>
                            <a:spLocks/>
                          </p:cNvSpPr>
                          <p:nvPr/>
                        </p:nvSpPr>
                        <p:spPr bwMode="auto">
                          <a:xfrm>
                            <a:off x="2032" y="1629"/>
                            <a:ext cx="202" cy="29"/>
                          </a:xfrm>
                          <a:custGeom>
                            <a:avLst/>
                            <a:gdLst>
                              <a:gd name="T0" fmla="*/ 0 w 1012"/>
                              <a:gd name="T1" fmla="*/ 5 h 148"/>
                              <a:gd name="T2" fmla="*/ 2 w 1012"/>
                              <a:gd name="T3" fmla="*/ 4 h 148"/>
                              <a:gd name="T4" fmla="*/ 5 w 1012"/>
                              <a:gd name="T5" fmla="*/ 3 h 148"/>
                              <a:gd name="T6" fmla="*/ 8 w 1012"/>
                              <a:gd name="T7" fmla="*/ 2 h 148"/>
                              <a:gd name="T8" fmla="*/ 12 w 1012"/>
                              <a:gd name="T9" fmla="*/ 2 h 148"/>
                              <a:gd name="T10" fmla="*/ 16 w 1012"/>
                              <a:gd name="T11" fmla="*/ 1 h 148"/>
                              <a:gd name="T12" fmla="*/ 18 w 1012"/>
                              <a:gd name="T13" fmla="*/ 0 h 148"/>
                              <a:gd name="T14" fmla="*/ 22 w 1012"/>
                              <a:gd name="T15" fmla="*/ 0 h 148"/>
                              <a:gd name="T16" fmla="*/ 25 w 1012"/>
                              <a:gd name="T17" fmla="*/ 0 h 148"/>
                              <a:gd name="T18" fmla="*/ 29 w 1012"/>
                              <a:gd name="T19" fmla="*/ 0 h 148"/>
                              <a:gd name="T20" fmla="*/ 31 w 1012"/>
                              <a:gd name="T21" fmla="*/ 0 h 148"/>
                              <a:gd name="T22" fmla="*/ 34 w 1012"/>
                              <a:gd name="T23" fmla="*/ 1 h 148"/>
                              <a:gd name="T24" fmla="*/ 36 w 1012"/>
                              <a:gd name="T25" fmla="*/ 1 h 148"/>
                              <a:gd name="T26" fmla="*/ 37 w 1012"/>
                              <a:gd name="T27" fmla="*/ 2 h 148"/>
                              <a:gd name="T28" fmla="*/ 39 w 1012"/>
                              <a:gd name="T29" fmla="*/ 3 h 148"/>
                              <a:gd name="T30" fmla="*/ 40 w 1012"/>
                              <a:gd name="T31" fmla="*/ 5 h 148"/>
                              <a:gd name="T32" fmla="*/ 40 w 1012"/>
                              <a:gd name="T33" fmla="*/ 6 h 14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8"/>
                              <a:gd name="T53" fmla="*/ 1012 w 1012"/>
                              <a:gd name="T54" fmla="*/ 148 h 14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8">
                                <a:moveTo>
                                  <a:pt x="0" y="117"/>
                                </a:moveTo>
                                <a:lnTo>
                                  <a:pt x="60" y="98"/>
                                </a:lnTo>
                                <a:lnTo>
                                  <a:pt x="123" y="80"/>
                                </a:lnTo>
                                <a:lnTo>
                                  <a:pt x="207" y="59"/>
                                </a:lnTo>
                                <a:lnTo>
                                  <a:pt x="298" y="39"/>
                                </a:lnTo>
                                <a:lnTo>
                                  <a:pt x="390" y="22"/>
                                </a:lnTo>
                                <a:lnTo>
                                  <a:pt x="459" y="12"/>
                                </a:lnTo>
                                <a:lnTo>
                                  <a:pt x="543" y="3"/>
                                </a:lnTo>
                                <a:lnTo>
                                  <a:pt x="632" y="0"/>
                                </a:lnTo>
                                <a:lnTo>
                                  <a:pt x="714" y="4"/>
                                </a:lnTo>
                                <a:lnTo>
                                  <a:pt x="788" y="9"/>
                                </a:lnTo>
                                <a:lnTo>
                                  <a:pt x="861" y="22"/>
                                </a:lnTo>
                                <a:lnTo>
                                  <a:pt x="901" y="36"/>
                                </a:lnTo>
                                <a:lnTo>
                                  <a:pt x="937" y="58"/>
                                </a:lnTo>
                                <a:lnTo>
                                  <a:pt x="967" y="81"/>
                                </a:lnTo>
                                <a:lnTo>
                                  <a:pt x="999" y="122"/>
                                </a:lnTo>
                                <a:lnTo>
                                  <a:pt x="1012" y="148"/>
                                </a:lnTo>
                              </a:path>
                            </a:pathLst>
                          </a:custGeom>
                          <a:noFill/>
                          <a:ln w="25400">
                            <a:solidFill>
                              <a:srgbClr val="600060"/>
                            </a:solidFill>
                            <a:round/>
                            <a:headEnd/>
                            <a:tailEnd/>
                          </a:ln>
                        </p:spPr>
                        <p:txBody>
                          <a:bodyPr/>
                          <a:lstStyle/>
                          <a:p>
                            <a:endParaRPr lang="cs-CZ"/>
                          </a:p>
                        </p:txBody>
                      </p:sp>
                      <p:sp>
                        <p:nvSpPr>
                          <p:cNvPr id="115955" name="Freeform 66"/>
                          <p:cNvSpPr>
                            <a:spLocks/>
                          </p:cNvSpPr>
                          <p:nvPr/>
                        </p:nvSpPr>
                        <p:spPr bwMode="auto">
                          <a:xfrm>
                            <a:off x="2030" y="1637"/>
                            <a:ext cx="203"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9 w 1012"/>
                              <a:gd name="T19" fmla="*/ 0 h 147"/>
                              <a:gd name="T20" fmla="*/ 32 w 1012"/>
                              <a:gd name="T21" fmla="*/ 0 h 147"/>
                              <a:gd name="T22" fmla="*/ 35 w 1012"/>
                              <a:gd name="T23" fmla="*/ 1 h 147"/>
                              <a:gd name="T24" fmla="*/ 36 w 1012"/>
                              <a:gd name="T25" fmla="*/ 1 h 147"/>
                              <a:gd name="T26" fmla="*/ 38 w 1012"/>
                              <a:gd name="T27" fmla="*/ 2 h 147"/>
                              <a:gd name="T28" fmla="*/ 39 w 1012"/>
                              <a:gd name="T29" fmla="*/ 3 h 147"/>
                              <a:gd name="T30" fmla="*/ 40 w 1012"/>
                              <a:gd name="T31" fmla="*/ 5 h 147"/>
                              <a:gd name="T32" fmla="*/ 41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2" y="79"/>
                                </a:lnTo>
                                <a:lnTo>
                                  <a:pt x="208" y="59"/>
                                </a:lnTo>
                                <a:lnTo>
                                  <a:pt x="299" y="39"/>
                                </a:lnTo>
                                <a:lnTo>
                                  <a:pt x="390" y="21"/>
                                </a:lnTo>
                                <a:lnTo>
                                  <a:pt x="459" y="11"/>
                                </a:lnTo>
                                <a:lnTo>
                                  <a:pt x="543" y="3"/>
                                </a:lnTo>
                                <a:lnTo>
                                  <a:pt x="633" y="0"/>
                                </a:lnTo>
                                <a:lnTo>
                                  <a:pt x="713" y="4"/>
                                </a:lnTo>
                                <a:lnTo>
                                  <a:pt x="788" y="8"/>
                                </a:lnTo>
                                <a:lnTo>
                                  <a:pt x="861" y="21"/>
                                </a:lnTo>
                                <a:lnTo>
                                  <a:pt x="902" y="36"/>
                                </a:lnTo>
                                <a:lnTo>
                                  <a:pt x="937" y="57"/>
                                </a:lnTo>
                                <a:lnTo>
                                  <a:pt x="968" y="81"/>
                                </a:lnTo>
                                <a:lnTo>
                                  <a:pt x="999" y="121"/>
                                </a:lnTo>
                                <a:lnTo>
                                  <a:pt x="1012" y="147"/>
                                </a:lnTo>
                              </a:path>
                            </a:pathLst>
                          </a:custGeom>
                          <a:noFill/>
                          <a:ln w="11113">
                            <a:solidFill>
                              <a:srgbClr val="400040"/>
                            </a:solidFill>
                            <a:round/>
                            <a:headEnd/>
                            <a:tailEnd/>
                          </a:ln>
                        </p:spPr>
                        <p:txBody>
                          <a:bodyPr/>
                          <a:lstStyle/>
                          <a:p>
                            <a:endParaRPr lang="cs-CZ"/>
                          </a:p>
                        </p:txBody>
                      </p:sp>
                      <p:sp>
                        <p:nvSpPr>
                          <p:cNvPr id="115956" name="Freeform 67"/>
                          <p:cNvSpPr>
                            <a:spLocks/>
                          </p:cNvSpPr>
                          <p:nvPr/>
                        </p:nvSpPr>
                        <p:spPr bwMode="auto">
                          <a:xfrm>
                            <a:off x="2036" y="1624"/>
                            <a:ext cx="202"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8 w 1012"/>
                              <a:gd name="T19" fmla="*/ 0 h 147"/>
                              <a:gd name="T20" fmla="*/ 31 w 1012"/>
                              <a:gd name="T21" fmla="*/ 0 h 147"/>
                              <a:gd name="T22" fmla="*/ 34 w 1012"/>
                              <a:gd name="T23" fmla="*/ 1 h 147"/>
                              <a:gd name="T24" fmla="*/ 36 w 1012"/>
                              <a:gd name="T25" fmla="*/ 1 h 147"/>
                              <a:gd name="T26" fmla="*/ 37 w 1012"/>
                              <a:gd name="T27" fmla="*/ 2 h 147"/>
                              <a:gd name="T28" fmla="*/ 39 w 1012"/>
                              <a:gd name="T29" fmla="*/ 3 h 147"/>
                              <a:gd name="T30" fmla="*/ 40 w 1012"/>
                              <a:gd name="T31" fmla="*/ 5 h 147"/>
                              <a:gd name="T32" fmla="*/ 40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3" y="79"/>
                                </a:lnTo>
                                <a:lnTo>
                                  <a:pt x="208" y="59"/>
                                </a:lnTo>
                                <a:lnTo>
                                  <a:pt x="299" y="39"/>
                                </a:lnTo>
                                <a:lnTo>
                                  <a:pt x="390" y="21"/>
                                </a:lnTo>
                                <a:lnTo>
                                  <a:pt x="458" y="12"/>
                                </a:lnTo>
                                <a:lnTo>
                                  <a:pt x="542" y="3"/>
                                </a:lnTo>
                                <a:lnTo>
                                  <a:pt x="632" y="0"/>
                                </a:lnTo>
                                <a:lnTo>
                                  <a:pt x="713" y="5"/>
                                </a:lnTo>
                                <a:lnTo>
                                  <a:pt x="788" y="9"/>
                                </a:lnTo>
                                <a:lnTo>
                                  <a:pt x="861" y="21"/>
                                </a:lnTo>
                                <a:lnTo>
                                  <a:pt x="901" y="36"/>
                                </a:lnTo>
                                <a:lnTo>
                                  <a:pt x="937" y="57"/>
                                </a:lnTo>
                                <a:lnTo>
                                  <a:pt x="968" y="82"/>
                                </a:lnTo>
                                <a:lnTo>
                                  <a:pt x="998" y="122"/>
                                </a:lnTo>
                                <a:lnTo>
                                  <a:pt x="1012" y="147"/>
                                </a:lnTo>
                              </a:path>
                            </a:pathLst>
                          </a:custGeom>
                          <a:noFill/>
                          <a:ln w="4763">
                            <a:solidFill>
                              <a:srgbClr val="A000A0"/>
                            </a:solidFill>
                            <a:round/>
                            <a:headEnd/>
                            <a:tailEnd/>
                          </a:ln>
                        </p:spPr>
                        <p:txBody>
                          <a:bodyPr/>
                          <a:lstStyle/>
                          <a:p>
                            <a:endParaRPr lang="cs-CZ"/>
                          </a:p>
                        </p:txBody>
                      </p:sp>
                    </p:grpSp>
                    <p:sp>
                      <p:nvSpPr>
                        <p:cNvPr id="115953" name="Oval 68"/>
                        <p:cNvSpPr>
                          <a:spLocks noChangeArrowheads="1"/>
                        </p:cNvSpPr>
                        <p:nvPr/>
                      </p:nvSpPr>
                      <p:spPr bwMode="auto">
                        <a:xfrm>
                          <a:off x="2025" y="1645"/>
                          <a:ext cx="10" cy="17"/>
                        </a:xfrm>
                        <a:prstGeom prst="ellipse">
                          <a:avLst/>
                        </a:prstGeom>
                        <a:solidFill>
                          <a:srgbClr val="200020"/>
                        </a:solidFill>
                        <a:ln w="3175">
                          <a:solidFill>
                            <a:srgbClr val="800080"/>
                          </a:solidFill>
                          <a:round/>
                          <a:headEnd/>
                          <a:tailEnd/>
                        </a:ln>
                      </p:spPr>
                      <p:txBody>
                        <a:bodyPr/>
                        <a:lstStyle/>
                        <a:p>
                          <a:endParaRPr lang="en-US"/>
                        </a:p>
                      </p:txBody>
                    </p:sp>
                  </p:grpSp>
                </p:grpSp>
              </p:grpSp>
              <p:grpSp>
                <p:nvGrpSpPr>
                  <p:cNvPr id="23" name="Group 69"/>
                  <p:cNvGrpSpPr>
                    <a:grpSpLocks/>
                  </p:cNvGrpSpPr>
                  <p:nvPr/>
                </p:nvGrpSpPr>
                <p:grpSpPr bwMode="auto">
                  <a:xfrm>
                    <a:off x="2034" y="1657"/>
                    <a:ext cx="344" cy="305"/>
                    <a:chOff x="2034" y="1657"/>
                    <a:chExt cx="344" cy="305"/>
                  </a:xfrm>
                </p:grpSpPr>
                <p:grpSp>
                  <p:nvGrpSpPr>
                    <p:cNvPr id="24" name="Group 70"/>
                    <p:cNvGrpSpPr>
                      <a:grpSpLocks/>
                    </p:cNvGrpSpPr>
                    <p:nvPr/>
                  </p:nvGrpSpPr>
                  <p:grpSpPr bwMode="auto">
                    <a:xfrm>
                      <a:off x="2034" y="1657"/>
                      <a:ext cx="344" cy="305"/>
                      <a:chOff x="2034" y="1657"/>
                      <a:chExt cx="344" cy="305"/>
                    </a:xfrm>
                  </p:grpSpPr>
                  <p:grpSp>
                    <p:nvGrpSpPr>
                      <p:cNvPr id="25" name="Group 71"/>
                      <p:cNvGrpSpPr>
                        <a:grpSpLocks/>
                      </p:cNvGrpSpPr>
                      <p:nvPr/>
                    </p:nvGrpSpPr>
                    <p:grpSpPr bwMode="auto">
                      <a:xfrm>
                        <a:off x="2034" y="1657"/>
                        <a:ext cx="344" cy="305"/>
                        <a:chOff x="2034" y="1657"/>
                        <a:chExt cx="344" cy="305"/>
                      </a:xfrm>
                    </p:grpSpPr>
                    <p:grpSp>
                      <p:nvGrpSpPr>
                        <p:cNvPr id="26" name="Group 72"/>
                        <p:cNvGrpSpPr>
                          <a:grpSpLocks/>
                        </p:cNvGrpSpPr>
                        <p:nvPr/>
                      </p:nvGrpSpPr>
                      <p:grpSpPr bwMode="auto">
                        <a:xfrm>
                          <a:off x="2034" y="1657"/>
                          <a:ext cx="344" cy="305"/>
                          <a:chOff x="2034" y="1657"/>
                          <a:chExt cx="344" cy="305"/>
                        </a:xfrm>
                      </p:grpSpPr>
                      <p:grpSp>
                        <p:nvGrpSpPr>
                          <p:cNvPr id="27" name="Group 73"/>
                          <p:cNvGrpSpPr>
                            <a:grpSpLocks/>
                          </p:cNvGrpSpPr>
                          <p:nvPr/>
                        </p:nvGrpSpPr>
                        <p:grpSpPr bwMode="auto">
                          <a:xfrm>
                            <a:off x="2034" y="1657"/>
                            <a:ext cx="344" cy="305"/>
                            <a:chOff x="2034" y="1657"/>
                            <a:chExt cx="344" cy="305"/>
                          </a:xfrm>
                        </p:grpSpPr>
                        <p:sp>
                          <p:nvSpPr>
                            <p:cNvPr id="115946" name="Freeform 74"/>
                            <p:cNvSpPr>
                              <a:spLocks/>
                            </p:cNvSpPr>
                            <p:nvPr/>
                          </p:nvSpPr>
                          <p:spPr bwMode="auto">
                            <a:xfrm>
                              <a:off x="2034" y="1657"/>
                              <a:ext cx="344" cy="305"/>
                            </a:xfrm>
                            <a:custGeom>
                              <a:avLst/>
                              <a:gdLst>
                                <a:gd name="T0" fmla="*/ 22 w 1716"/>
                                <a:gd name="T1" fmla="*/ 10 h 1521"/>
                                <a:gd name="T2" fmla="*/ 25 w 1716"/>
                                <a:gd name="T3" fmla="*/ 6 h 1521"/>
                                <a:gd name="T4" fmla="*/ 29 w 1716"/>
                                <a:gd name="T5" fmla="*/ 3 h 1521"/>
                                <a:gd name="T6" fmla="*/ 32 w 1716"/>
                                <a:gd name="T7" fmla="*/ 1 h 1521"/>
                                <a:gd name="T8" fmla="*/ 36 w 1716"/>
                                <a:gd name="T9" fmla="*/ 0 h 1521"/>
                                <a:gd name="T10" fmla="*/ 40 w 1716"/>
                                <a:gd name="T11" fmla="*/ 1 h 1521"/>
                                <a:gd name="T12" fmla="*/ 44 w 1716"/>
                                <a:gd name="T13" fmla="*/ 2 h 1521"/>
                                <a:gd name="T14" fmla="*/ 47 w 1716"/>
                                <a:gd name="T15" fmla="*/ 3 h 1521"/>
                                <a:gd name="T16" fmla="*/ 50 w 1716"/>
                                <a:gd name="T17" fmla="*/ 6 h 1521"/>
                                <a:gd name="T18" fmla="*/ 52 w 1716"/>
                                <a:gd name="T19" fmla="*/ 9 h 1521"/>
                                <a:gd name="T20" fmla="*/ 52 w 1716"/>
                                <a:gd name="T21" fmla="*/ 12 h 1521"/>
                                <a:gd name="T22" fmla="*/ 54 w 1716"/>
                                <a:gd name="T23" fmla="*/ 14 h 1521"/>
                                <a:gd name="T24" fmla="*/ 56 w 1716"/>
                                <a:gd name="T25" fmla="*/ 15 h 1521"/>
                                <a:gd name="T26" fmla="*/ 58 w 1716"/>
                                <a:gd name="T27" fmla="*/ 18 h 1521"/>
                                <a:gd name="T28" fmla="*/ 60 w 1716"/>
                                <a:gd name="T29" fmla="*/ 20 h 1521"/>
                                <a:gd name="T30" fmla="*/ 63 w 1716"/>
                                <a:gd name="T31" fmla="*/ 24 h 1521"/>
                                <a:gd name="T32" fmla="*/ 65 w 1716"/>
                                <a:gd name="T33" fmla="*/ 28 h 1521"/>
                                <a:gd name="T34" fmla="*/ 66 w 1716"/>
                                <a:gd name="T35" fmla="*/ 33 h 1521"/>
                                <a:gd name="T36" fmla="*/ 67 w 1716"/>
                                <a:gd name="T37" fmla="*/ 38 h 1521"/>
                                <a:gd name="T38" fmla="*/ 68 w 1716"/>
                                <a:gd name="T39" fmla="*/ 43 h 1521"/>
                                <a:gd name="T40" fmla="*/ 69 w 1716"/>
                                <a:gd name="T41" fmla="*/ 48 h 1521"/>
                                <a:gd name="T42" fmla="*/ 69 w 1716"/>
                                <a:gd name="T43" fmla="*/ 52 h 1521"/>
                                <a:gd name="T44" fmla="*/ 68 w 1716"/>
                                <a:gd name="T45" fmla="*/ 55 h 1521"/>
                                <a:gd name="T46" fmla="*/ 67 w 1716"/>
                                <a:gd name="T47" fmla="*/ 58 h 1521"/>
                                <a:gd name="T48" fmla="*/ 63 w 1716"/>
                                <a:gd name="T49" fmla="*/ 60 h 1521"/>
                                <a:gd name="T50" fmla="*/ 59 w 1716"/>
                                <a:gd name="T51" fmla="*/ 60 h 1521"/>
                                <a:gd name="T52" fmla="*/ 54 w 1716"/>
                                <a:gd name="T53" fmla="*/ 61 h 1521"/>
                                <a:gd name="T54" fmla="*/ 49 w 1716"/>
                                <a:gd name="T55" fmla="*/ 61 h 1521"/>
                                <a:gd name="T56" fmla="*/ 44 w 1716"/>
                                <a:gd name="T57" fmla="*/ 61 h 1521"/>
                                <a:gd name="T58" fmla="*/ 40 w 1716"/>
                                <a:gd name="T59" fmla="*/ 61 h 1521"/>
                                <a:gd name="T60" fmla="*/ 36 w 1716"/>
                                <a:gd name="T61" fmla="*/ 59 h 1521"/>
                                <a:gd name="T62" fmla="*/ 32 w 1716"/>
                                <a:gd name="T63" fmla="*/ 58 h 1521"/>
                                <a:gd name="T64" fmla="*/ 28 w 1716"/>
                                <a:gd name="T65" fmla="*/ 56 h 1521"/>
                                <a:gd name="T66" fmla="*/ 24 w 1716"/>
                                <a:gd name="T67" fmla="*/ 54 h 1521"/>
                                <a:gd name="T68" fmla="*/ 20 w 1716"/>
                                <a:gd name="T69" fmla="*/ 52 h 1521"/>
                                <a:gd name="T70" fmla="*/ 17 w 1716"/>
                                <a:gd name="T71" fmla="*/ 49 h 1521"/>
                                <a:gd name="T72" fmla="*/ 14 w 1716"/>
                                <a:gd name="T73" fmla="*/ 45 h 1521"/>
                                <a:gd name="T74" fmla="*/ 12 w 1716"/>
                                <a:gd name="T75" fmla="*/ 42 h 1521"/>
                                <a:gd name="T76" fmla="*/ 10 w 1716"/>
                                <a:gd name="T77" fmla="*/ 41 h 1521"/>
                                <a:gd name="T78" fmla="*/ 8 w 1716"/>
                                <a:gd name="T79" fmla="*/ 40 h 1521"/>
                                <a:gd name="T80" fmla="*/ 4 w 1716"/>
                                <a:gd name="T81" fmla="*/ 37 h 1521"/>
                                <a:gd name="T82" fmla="*/ 2 w 1716"/>
                                <a:gd name="T83" fmla="*/ 34 h 1521"/>
                                <a:gd name="T84" fmla="*/ 0 w 1716"/>
                                <a:gd name="T85" fmla="*/ 31 h 1521"/>
                                <a:gd name="T86" fmla="*/ 0 w 1716"/>
                                <a:gd name="T87" fmla="*/ 27 h 1521"/>
                                <a:gd name="T88" fmla="*/ 0 w 1716"/>
                                <a:gd name="T89" fmla="*/ 24 h 1521"/>
                                <a:gd name="T90" fmla="*/ 2 w 1716"/>
                                <a:gd name="T91" fmla="*/ 20 h 1521"/>
                                <a:gd name="T92" fmla="*/ 4 w 1716"/>
                                <a:gd name="T93" fmla="*/ 16 h 1521"/>
                                <a:gd name="T94" fmla="*/ 7 w 1716"/>
                                <a:gd name="T95" fmla="*/ 14 h 1521"/>
                                <a:gd name="T96" fmla="*/ 10 w 1716"/>
                                <a:gd name="T97" fmla="*/ 12 h 1521"/>
                                <a:gd name="T98" fmla="*/ 14 w 1716"/>
                                <a:gd name="T99" fmla="*/ 11 h 1521"/>
                                <a:gd name="T100" fmla="*/ 19 w 1716"/>
                                <a:gd name="T101" fmla="*/ 12 h 152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16"/>
                                <a:gd name="T154" fmla="*/ 0 h 1521"/>
                                <a:gd name="T155" fmla="*/ 1716 w 1716"/>
                                <a:gd name="T156" fmla="*/ 1521 h 152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16" h="1521">
                                  <a:moveTo>
                                    <a:pt x="499" y="282"/>
                                  </a:moveTo>
                                  <a:lnTo>
                                    <a:pt x="548" y="246"/>
                                  </a:lnTo>
                                  <a:lnTo>
                                    <a:pt x="591" y="194"/>
                                  </a:lnTo>
                                  <a:lnTo>
                                    <a:pt x="634" y="140"/>
                                  </a:lnTo>
                                  <a:lnTo>
                                    <a:pt x="673" y="105"/>
                                  </a:lnTo>
                                  <a:lnTo>
                                    <a:pt x="716" y="70"/>
                                  </a:lnTo>
                                  <a:lnTo>
                                    <a:pt x="768" y="40"/>
                                  </a:lnTo>
                                  <a:lnTo>
                                    <a:pt x="806" y="19"/>
                                  </a:lnTo>
                                  <a:lnTo>
                                    <a:pt x="854" y="9"/>
                                  </a:lnTo>
                                  <a:lnTo>
                                    <a:pt x="906" y="0"/>
                                  </a:lnTo>
                                  <a:lnTo>
                                    <a:pt x="960" y="6"/>
                                  </a:lnTo>
                                  <a:lnTo>
                                    <a:pt x="1004" y="13"/>
                                  </a:lnTo>
                                  <a:lnTo>
                                    <a:pt x="1040" y="22"/>
                                  </a:lnTo>
                                  <a:lnTo>
                                    <a:pt x="1084" y="43"/>
                                  </a:lnTo>
                                  <a:lnTo>
                                    <a:pt x="1130" y="64"/>
                                  </a:lnTo>
                                  <a:lnTo>
                                    <a:pt x="1168" y="84"/>
                                  </a:lnTo>
                                  <a:lnTo>
                                    <a:pt x="1211" y="116"/>
                                  </a:lnTo>
                                  <a:lnTo>
                                    <a:pt x="1244" y="152"/>
                                  </a:lnTo>
                                  <a:lnTo>
                                    <a:pt x="1270" y="199"/>
                                  </a:lnTo>
                                  <a:lnTo>
                                    <a:pt x="1281" y="227"/>
                                  </a:lnTo>
                                  <a:lnTo>
                                    <a:pt x="1283" y="263"/>
                                  </a:lnTo>
                                  <a:lnTo>
                                    <a:pt x="1298" y="294"/>
                                  </a:lnTo>
                                  <a:lnTo>
                                    <a:pt x="1319" y="323"/>
                                  </a:lnTo>
                                  <a:lnTo>
                                    <a:pt x="1347" y="343"/>
                                  </a:lnTo>
                                  <a:lnTo>
                                    <a:pt x="1381" y="360"/>
                                  </a:lnTo>
                                  <a:lnTo>
                                    <a:pt x="1401" y="378"/>
                                  </a:lnTo>
                                  <a:lnTo>
                                    <a:pt x="1418" y="404"/>
                                  </a:lnTo>
                                  <a:lnTo>
                                    <a:pt x="1444" y="438"/>
                                  </a:lnTo>
                                  <a:lnTo>
                                    <a:pt x="1472" y="471"/>
                                  </a:lnTo>
                                  <a:lnTo>
                                    <a:pt x="1503" y="505"/>
                                  </a:lnTo>
                                  <a:lnTo>
                                    <a:pt x="1534" y="539"/>
                                  </a:lnTo>
                                  <a:lnTo>
                                    <a:pt x="1567" y="601"/>
                                  </a:lnTo>
                                  <a:lnTo>
                                    <a:pt x="1591" y="661"/>
                                  </a:lnTo>
                                  <a:lnTo>
                                    <a:pt x="1609" y="707"/>
                                  </a:lnTo>
                                  <a:lnTo>
                                    <a:pt x="1622" y="769"/>
                                  </a:lnTo>
                                  <a:lnTo>
                                    <a:pt x="1641" y="832"/>
                                  </a:lnTo>
                                  <a:lnTo>
                                    <a:pt x="1656" y="891"/>
                                  </a:lnTo>
                                  <a:lnTo>
                                    <a:pt x="1668" y="947"/>
                                  </a:lnTo>
                                  <a:lnTo>
                                    <a:pt x="1680" y="1005"/>
                                  </a:lnTo>
                                  <a:lnTo>
                                    <a:pt x="1695" y="1057"/>
                                  </a:lnTo>
                                  <a:lnTo>
                                    <a:pt x="1702" y="1122"/>
                                  </a:lnTo>
                                  <a:lnTo>
                                    <a:pt x="1710" y="1190"/>
                                  </a:lnTo>
                                  <a:lnTo>
                                    <a:pt x="1716" y="1253"/>
                                  </a:lnTo>
                                  <a:lnTo>
                                    <a:pt x="1708" y="1301"/>
                                  </a:lnTo>
                                  <a:lnTo>
                                    <a:pt x="1702" y="1340"/>
                                  </a:lnTo>
                                  <a:lnTo>
                                    <a:pt x="1698" y="1374"/>
                                  </a:lnTo>
                                  <a:lnTo>
                                    <a:pt x="1683" y="1404"/>
                                  </a:lnTo>
                                  <a:lnTo>
                                    <a:pt x="1658" y="1435"/>
                                  </a:lnTo>
                                  <a:lnTo>
                                    <a:pt x="1621" y="1463"/>
                                  </a:lnTo>
                                  <a:lnTo>
                                    <a:pt x="1576" y="1480"/>
                                  </a:lnTo>
                                  <a:lnTo>
                                    <a:pt x="1525" y="1491"/>
                                  </a:lnTo>
                                  <a:lnTo>
                                    <a:pt x="1464" y="1499"/>
                                  </a:lnTo>
                                  <a:lnTo>
                                    <a:pt x="1408" y="1506"/>
                                  </a:lnTo>
                                  <a:lnTo>
                                    <a:pt x="1346" y="1509"/>
                                  </a:lnTo>
                                  <a:lnTo>
                                    <a:pt x="1273" y="1516"/>
                                  </a:lnTo>
                                  <a:lnTo>
                                    <a:pt x="1210" y="1521"/>
                                  </a:lnTo>
                                  <a:lnTo>
                                    <a:pt x="1152" y="1521"/>
                                  </a:lnTo>
                                  <a:lnTo>
                                    <a:pt x="1094" y="1516"/>
                                  </a:lnTo>
                                  <a:lnTo>
                                    <a:pt x="1042" y="1509"/>
                                  </a:lnTo>
                                  <a:lnTo>
                                    <a:pt x="1001" y="1505"/>
                                  </a:lnTo>
                                  <a:lnTo>
                                    <a:pt x="957" y="1493"/>
                                  </a:lnTo>
                                  <a:lnTo>
                                    <a:pt x="903" y="1478"/>
                                  </a:lnTo>
                                  <a:lnTo>
                                    <a:pt x="843" y="1459"/>
                                  </a:lnTo>
                                  <a:lnTo>
                                    <a:pt x="796" y="1441"/>
                                  </a:lnTo>
                                  <a:lnTo>
                                    <a:pt x="741" y="1419"/>
                                  </a:lnTo>
                                  <a:lnTo>
                                    <a:pt x="694" y="1399"/>
                                  </a:lnTo>
                                  <a:lnTo>
                                    <a:pt x="647" y="1375"/>
                                  </a:lnTo>
                                  <a:lnTo>
                                    <a:pt x="597" y="1349"/>
                                  </a:lnTo>
                                  <a:lnTo>
                                    <a:pt x="550" y="1321"/>
                                  </a:lnTo>
                                  <a:lnTo>
                                    <a:pt x="503" y="1286"/>
                                  </a:lnTo>
                                  <a:lnTo>
                                    <a:pt x="460" y="1252"/>
                                  </a:lnTo>
                                  <a:lnTo>
                                    <a:pt x="429" y="1224"/>
                                  </a:lnTo>
                                  <a:lnTo>
                                    <a:pt x="388" y="1170"/>
                                  </a:lnTo>
                                  <a:lnTo>
                                    <a:pt x="355" y="1127"/>
                                  </a:lnTo>
                                  <a:lnTo>
                                    <a:pt x="321" y="1079"/>
                                  </a:lnTo>
                                  <a:lnTo>
                                    <a:pt x="301" y="1051"/>
                                  </a:lnTo>
                                  <a:lnTo>
                                    <a:pt x="285" y="1014"/>
                                  </a:lnTo>
                                  <a:lnTo>
                                    <a:pt x="255" y="1006"/>
                                  </a:lnTo>
                                  <a:lnTo>
                                    <a:pt x="221" y="996"/>
                                  </a:lnTo>
                                  <a:lnTo>
                                    <a:pt x="190" y="981"/>
                                  </a:lnTo>
                                  <a:lnTo>
                                    <a:pt x="150" y="957"/>
                                  </a:lnTo>
                                  <a:lnTo>
                                    <a:pt x="111" y="928"/>
                                  </a:lnTo>
                                  <a:lnTo>
                                    <a:pt x="85" y="894"/>
                                  </a:lnTo>
                                  <a:lnTo>
                                    <a:pt x="55" y="854"/>
                                  </a:lnTo>
                                  <a:lnTo>
                                    <a:pt x="33" y="817"/>
                                  </a:lnTo>
                                  <a:lnTo>
                                    <a:pt x="12" y="777"/>
                                  </a:lnTo>
                                  <a:lnTo>
                                    <a:pt x="4" y="738"/>
                                  </a:lnTo>
                                  <a:lnTo>
                                    <a:pt x="0" y="684"/>
                                  </a:lnTo>
                                  <a:lnTo>
                                    <a:pt x="3" y="641"/>
                                  </a:lnTo>
                                  <a:lnTo>
                                    <a:pt x="12" y="597"/>
                                  </a:lnTo>
                                  <a:lnTo>
                                    <a:pt x="27" y="547"/>
                                  </a:lnTo>
                                  <a:lnTo>
                                    <a:pt x="49" y="499"/>
                                  </a:lnTo>
                                  <a:lnTo>
                                    <a:pt x="76" y="451"/>
                                  </a:lnTo>
                                  <a:lnTo>
                                    <a:pt x="107" y="409"/>
                                  </a:lnTo>
                                  <a:lnTo>
                                    <a:pt x="134" y="378"/>
                                  </a:lnTo>
                                  <a:lnTo>
                                    <a:pt x="168" y="347"/>
                                  </a:lnTo>
                                  <a:lnTo>
                                    <a:pt x="208" y="320"/>
                                  </a:lnTo>
                                  <a:lnTo>
                                    <a:pt x="248" y="301"/>
                                  </a:lnTo>
                                  <a:lnTo>
                                    <a:pt x="298" y="289"/>
                                  </a:lnTo>
                                  <a:lnTo>
                                    <a:pt x="360" y="281"/>
                                  </a:lnTo>
                                  <a:lnTo>
                                    <a:pt x="415" y="282"/>
                                  </a:lnTo>
                                  <a:lnTo>
                                    <a:pt x="466" y="288"/>
                                  </a:lnTo>
                                  <a:lnTo>
                                    <a:pt x="499" y="282"/>
                                  </a:lnTo>
                                  <a:close/>
                                </a:path>
                              </a:pathLst>
                            </a:custGeom>
                            <a:solidFill>
                              <a:srgbClr val="FFC080"/>
                            </a:solidFill>
                            <a:ln w="9525">
                              <a:noFill/>
                              <a:round/>
                              <a:headEnd/>
                              <a:tailEnd/>
                            </a:ln>
                          </p:spPr>
                          <p:txBody>
                            <a:bodyPr/>
                            <a:lstStyle/>
                            <a:p>
                              <a:endParaRPr lang="cs-CZ"/>
                            </a:p>
                          </p:txBody>
                        </p:sp>
                        <p:sp>
                          <p:nvSpPr>
                            <p:cNvPr id="115947" name="Freeform 75"/>
                            <p:cNvSpPr>
                              <a:spLocks/>
                            </p:cNvSpPr>
                            <p:nvPr/>
                          </p:nvSpPr>
                          <p:spPr bwMode="auto">
                            <a:xfrm>
                              <a:off x="2105" y="1733"/>
                              <a:ext cx="273" cy="229"/>
                            </a:xfrm>
                            <a:custGeom>
                              <a:avLst/>
                              <a:gdLst>
                                <a:gd name="T0" fmla="*/ 42 w 1361"/>
                                <a:gd name="T1" fmla="*/ 1 h 1143"/>
                                <a:gd name="T2" fmla="*/ 43 w 1361"/>
                                <a:gd name="T3" fmla="*/ 1 h 1143"/>
                                <a:gd name="T4" fmla="*/ 45 w 1361"/>
                                <a:gd name="T5" fmla="*/ 4 h 1143"/>
                                <a:gd name="T6" fmla="*/ 47 w 1361"/>
                                <a:gd name="T7" fmla="*/ 6 h 1143"/>
                                <a:gd name="T8" fmla="*/ 50 w 1361"/>
                                <a:gd name="T9" fmla="*/ 11 h 1143"/>
                                <a:gd name="T10" fmla="*/ 51 w 1361"/>
                                <a:gd name="T11" fmla="*/ 16 h 1143"/>
                                <a:gd name="T12" fmla="*/ 52 w 1361"/>
                                <a:gd name="T13" fmla="*/ 21 h 1143"/>
                                <a:gd name="T14" fmla="*/ 53 w 1361"/>
                                <a:gd name="T15" fmla="*/ 25 h 1143"/>
                                <a:gd name="T16" fmla="*/ 54 w 1361"/>
                                <a:gd name="T17" fmla="*/ 30 h 1143"/>
                                <a:gd name="T18" fmla="*/ 55 w 1361"/>
                                <a:gd name="T19" fmla="*/ 35 h 1143"/>
                                <a:gd name="T20" fmla="*/ 54 w 1361"/>
                                <a:gd name="T21" fmla="*/ 39 h 1143"/>
                                <a:gd name="T22" fmla="*/ 53 w 1361"/>
                                <a:gd name="T23" fmla="*/ 41 h 1143"/>
                                <a:gd name="T24" fmla="*/ 51 w 1361"/>
                                <a:gd name="T25" fmla="*/ 43 h 1143"/>
                                <a:gd name="T26" fmla="*/ 47 w 1361"/>
                                <a:gd name="T27" fmla="*/ 45 h 1143"/>
                                <a:gd name="T28" fmla="*/ 42 w 1361"/>
                                <a:gd name="T29" fmla="*/ 45 h 1143"/>
                                <a:gd name="T30" fmla="*/ 37 w 1361"/>
                                <a:gd name="T31" fmla="*/ 46 h 1143"/>
                                <a:gd name="T32" fmla="*/ 32 w 1361"/>
                                <a:gd name="T33" fmla="*/ 46 h 1143"/>
                                <a:gd name="T34" fmla="*/ 28 w 1361"/>
                                <a:gd name="T35" fmla="*/ 45 h 1143"/>
                                <a:gd name="T36" fmla="*/ 24 w 1361"/>
                                <a:gd name="T37" fmla="*/ 45 h 1143"/>
                                <a:gd name="T38" fmla="*/ 20 w 1361"/>
                                <a:gd name="T39" fmla="*/ 43 h 1143"/>
                                <a:gd name="T40" fmla="*/ 15 w 1361"/>
                                <a:gd name="T41" fmla="*/ 42 h 1143"/>
                                <a:gd name="T42" fmla="*/ 12 w 1361"/>
                                <a:gd name="T43" fmla="*/ 40 h 1143"/>
                                <a:gd name="T44" fmla="*/ 8 w 1361"/>
                                <a:gd name="T45" fmla="*/ 38 h 1143"/>
                                <a:gd name="T46" fmla="*/ 4 w 1361"/>
                                <a:gd name="T47" fmla="*/ 35 h 1143"/>
                                <a:gd name="T48" fmla="*/ 1 w 1361"/>
                                <a:gd name="T49" fmla="*/ 32 h 1143"/>
                                <a:gd name="T50" fmla="*/ 1 w 1361"/>
                                <a:gd name="T51" fmla="*/ 30 h 1143"/>
                                <a:gd name="T52" fmla="*/ 3 w 1361"/>
                                <a:gd name="T53" fmla="*/ 33 h 1143"/>
                                <a:gd name="T54" fmla="*/ 6 w 1361"/>
                                <a:gd name="T55" fmla="*/ 35 h 1143"/>
                                <a:gd name="T56" fmla="*/ 9 w 1361"/>
                                <a:gd name="T57" fmla="*/ 37 h 1143"/>
                                <a:gd name="T58" fmla="*/ 13 w 1361"/>
                                <a:gd name="T59" fmla="*/ 39 h 1143"/>
                                <a:gd name="T60" fmla="*/ 16 w 1361"/>
                                <a:gd name="T61" fmla="*/ 41 h 1143"/>
                                <a:gd name="T62" fmla="*/ 19 w 1361"/>
                                <a:gd name="T63" fmla="*/ 42 h 1143"/>
                                <a:gd name="T64" fmla="*/ 23 w 1361"/>
                                <a:gd name="T65" fmla="*/ 43 h 1143"/>
                                <a:gd name="T66" fmla="*/ 26 w 1361"/>
                                <a:gd name="T67" fmla="*/ 44 h 1143"/>
                                <a:gd name="T68" fmla="*/ 30 w 1361"/>
                                <a:gd name="T69" fmla="*/ 44 h 1143"/>
                                <a:gd name="T70" fmla="*/ 34 w 1361"/>
                                <a:gd name="T71" fmla="*/ 44 h 1143"/>
                                <a:gd name="T72" fmla="*/ 37 w 1361"/>
                                <a:gd name="T73" fmla="*/ 44 h 1143"/>
                                <a:gd name="T74" fmla="*/ 41 w 1361"/>
                                <a:gd name="T75" fmla="*/ 44 h 1143"/>
                                <a:gd name="T76" fmla="*/ 44 w 1361"/>
                                <a:gd name="T77" fmla="*/ 43 h 1143"/>
                                <a:gd name="T78" fmla="*/ 47 w 1361"/>
                                <a:gd name="T79" fmla="*/ 43 h 1143"/>
                                <a:gd name="T80" fmla="*/ 49 w 1361"/>
                                <a:gd name="T81" fmla="*/ 41 h 1143"/>
                                <a:gd name="T82" fmla="*/ 50 w 1361"/>
                                <a:gd name="T83" fmla="*/ 39 h 1143"/>
                                <a:gd name="T84" fmla="*/ 52 w 1361"/>
                                <a:gd name="T85" fmla="*/ 37 h 1143"/>
                                <a:gd name="T86" fmla="*/ 52 w 1361"/>
                                <a:gd name="T87" fmla="*/ 35 h 1143"/>
                                <a:gd name="T88" fmla="*/ 52 w 1361"/>
                                <a:gd name="T89" fmla="*/ 30 h 1143"/>
                                <a:gd name="T90" fmla="*/ 52 w 1361"/>
                                <a:gd name="T91" fmla="*/ 26 h 1143"/>
                                <a:gd name="T92" fmla="*/ 51 w 1361"/>
                                <a:gd name="T93" fmla="*/ 22 h 1143"/>
                                <a:gd name="T94" fmla="*/ 50 w 1361"/>
                                <a:gd name="T95" fmla="*/ 19 h 1143"/>
                                <a:gd name="T96" fmla="*/ 49 w 1361"/>
                                <a:gd name="T97" fmla="*/ 16 h 1143"/>
                                <a:gd name="T98" fmla="*/ 48 w 1361"/>
                                <a:gd name="T99" fmla="*/ 12 h 1143"/>
                                <a:gd name="T100" fmla="*/ 47 w 1361"/>
                                <a:gd name="T101" fmla="*/ 9 h 1143"/>
                                <a:gd name="T102" fmla="*/ 45 w 1361"/>
                                <a:gd name="T103" fmla="*/ 6 h 1143"/>
                                <a:gd name="T104" fmla="*/ 43 w 1361"/>
                                <a:gd name="T105" fmla="*/ 3 h 11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61"/>
                                <a:gd name="T160" fmla="*/ 0 h 1143"/>
                                <a:gd name="T161" fmla="*/ 1361 w 1361"/>
                                <a:gd name="T162" fmla="*/ 1143 h 11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61" h="1143">
                                  <a:moveTo>
                                    <a:pt x="1051" y="53"/>
                                  </a:moveTo>
                                  <a:lnTo>
                                    <a:pt x="1042" y="25"/>
                                  </a:lnTo>
                                  <a:lnTo>
                                    <a:pt x="1046" y="0"/>
                                  </a:lnTo>
                                  <a:lnTo>
                                    <a:pt x="1063" y="27"/>
                                  </a:lnTo>
                                  <a:lnTo>
                                    <a:pt x="1089" y="61"/>
                                  </a:lnTo>
                                  <a:lnTo>
                                    <a:pt x="1117" y="94"/>
                                  </a:lnTo>
                                  <a:lnTo>
                                    <a:pt x="1148" y="128"/>
                                  </a:lnTo>
                                  <a:lnTo>
                                    <a:pt x="1179" y="162"/>
                                  </a:lnTo>
                                  <a:lnTo>
                                    <a:pt x="1212" y="224"/>
                                  </a:lnTo>
                                  <a:lnTo>
                                    <a:pt x="1236" y="284"/>
                                  </a:lnTo>
                                  <a:lnTo>
                                    <a:pt x="1254" y="329"/>
                                  </a:lnTo>
                                  <a:lnTo>
                                    <a:pt x="1267" y="391"/>
                                  </a:lnTo>
                                  <a:lnTo>
                                    <a:pt x="1286" y="454"/>
                                  </a:lnTo>
                                  <a:lnTo>
                                    <a:pt x="1301" y="513"/>
                                  </a:lnTo>
                                  <a:lnTo>
                                    <a:pt x="1313" y="569"/>
                                  </a:lnTo>
                                  <a:lnTo>
                                    <a:pt x="1325" y="627"/>
                                  </a:lnTo>
                                  <a:lnTo>
                                    <a:pt x="1340" y="679"/>
                                  </a:lnTo>
                                  <a:lnTo>
                                    <a:pt x="1347" y="744"/>
                                  </a:lnTo>
                                  <a:lnTo>
                                    <a:pt x="1355" y="813"/>
                                  </a:lnTo>
                                  <a:lnTo>
                                    <a:pt x="1361" y="875"/>
                                  </a:lnTo>
                                  <a:lnTo>
                                    <a:pt x="1353" y="923"/>
                                  </a:lnTo>
                                  <a:lnTo>
                                    <a:pt x="1347" y="962"/>
                                  </a:lnTo>
                                  <a:lnTo>
                                    <a:pt x="1343" y="996"/>
                                  </a:lnTo>
                                  <a:lnTo>
                                    <a:pt x="1328" y="1026"/>
                                  </a:lnTo>
                                  <a:lnTo>
                                    <a:pt x="1303" y="1057"/>
                                  </a:lnTo>
                                  <a:lnTo>
                                    <a:pt x="1266" y="1085"/>
                                  </a:lnTo>
                                  <a:lnTo>
                                    <a:pt x="1221" y="1102"/>
                                  </a:lnTo>
                                  <a:lnTo>
                                    <a:pt x="1170" y="1113"/>
                                  </a:lnTo>
                                  <a:lnTo>
                                    <a:pt x="1109" y="1121"/>
                                  </a:lnTo>
                                  <a:lnTo>
                                    <a:pt x="1053" y="1128"/>
                                  </a:lnTo>
                                  <a:lnTo>
                                    <a:pt x="992" y="1131"/>
                                  </a:lnTo>
                                  <a:lnTo>
                                    <a:pt x="918" y="1138"/>
                                  </a:lnTo>
                                  <a:lnTo>
                                    <a:pt x="855" y="1143"/>
                                  </a:lnTo>
                                  <a:lnTo>
                                    <a:pt x="797" y="1143"/>
                                  </a:lnTo>
                                  <a:lnTo>
                                    <a:pt x="739" y="1138"/>
                                  </a:lnTo>
                                  <a:lnTo>
                                    <a:pt x="687" y="1131"/>
                                  </a:lnTo>
                                  <a:lnTo>
                                    <a:pt x="646" y="1127"/>
                                  </a:lnTo>
                                  <a:lnTo>
                                    <a:pt x="602" y="1115"/>
                                  </a:lnTo>
                                  <a:lnTo>
                                    <a:pt x="548" y="1100"/>
                                  </a:lnTo>
                                  <a:lnTo>
                                    <a:pt x="488" y="1081"/>
                                  </a:lnTo>
                                  <a:lnTo>
                                    <a:pt x="441" y="1063"/>
                                  </a:lnTo>
                                  <a:lnTo>
                                    <a:pt x="386" y="1041"/>
                                  </a:lnTo>
                                  <a:lnTo>
                                    <a:pt x="341" y="1021"/>
                                  </a:lnTo>
                                  <a:lnTo>
                                    <a:pt x="293" y="997"/>
                                  </a:lnTo>
                                  <a:lnTo>
                                    <a:pt x="243" y="971"/>
                                  </a:lnTo>
                                  <a:lnTo>
                                    <a:pt x="196" y="943"/>
                                  </a:lnTo>
                                  <a:lnTo>
                                    <a:pt x="149" y="908"/>
                                  </a:lnTo>
                                  <a:lnTo>
                                    <a:pt x="106" y="874"/>
                                  </a:lnTo>
                                  <a:lnTo>
                                    <a:pt x="74" y="847"/>
                                  </a:lnTo>
                                  <a:lnTo>
                                    <a:pt x="33" y="793"/>
                                  </a:lnTo>
                                  <a:lnTo>
                                    <a:pt x="0" y="749"/>
                                  </a:lnTo>
                                  <a:lnTo>
                                    <a:pt x="29" y="760"/>
                                  </a:lnTo>
                                  <a:lnTo>
                                    <a:pt x="54" y="782"/>
                                  </a:lnTo>
                                  <a:lnTo>
                                    <a:pt x="84" y="819"/>
                                  </a:lnTo>
                                  <a:lnTo>
                                    <a:pt x="122" y="853"/>
                                  </a:lnTo>
                                  <a:lnTo>
                                    <a:pt x="157" y="879"/>
                                  </a:lnTo>
                                  <a:lnTo>
                                    <a:pt x="198" y="908"/>
                                  </a:lnTo>
                                  <a:lnTo>
                                    <a:pt x="236" y="932"/>
                                  </a:lnTo>
                                  <a:lnTo>
                                    <a:pt x="278" y="960"/>
                                  </a:lnTo>
                                  <a:lnTo>
                                    <a:pt x="318" y="976"/>
                                  </a:lnTo>
                                  <a:lnTo>
                                    <a:pt x="366" y="1001"/>
                                  </a:lnTo>
                                  <a:lnTo>
                                    <a:pt x="406" y="1013"/>
                                  </a:lnTo>
                                  <a:lnTo>
                                    <a:pt x="443" y="1033"/>
                                  </a:lnTo>
                                  <a:lnTo>
                                    <a:pt x="483" y="1047"/>
                                  </a:lnTo>
                                  <a:lnTo>
                                    <a:pt x="519" y="1058"/>
                                  </a:lnTo>
                                  <a:lnTo>
                                    <a:pt x="568" y="1078"/>
                                  </a:lnTo>
                                  <a:lnTo>
                                    <a:pt x="613" y="1085"/>
                                  </a:lnTo>
                                  <a:lnTo>
                                    <a:pt x="660" y="1093"/>
                                  </a:lnTo>
                                  <a:lnTo>
                                    <a:pt x="708" y="1100"/>
                                  </a:lnTo>
                                  <a:lnTo>
                                    <a:pt x="757" y="1106"/>
                                  </a:lnTo>
                                  <a:lnTo>
                                    <a:pt x="805" y="1109"/>
                                  </a:lnTo>
                                  <a:lnTo>
                                    <a:pt x="845" y="1107"/>
                                  </a:lnTo>
                                  <a:lnTo>
                                    <a:pt x="889" y="1106"/>
                                  </a:lnTo>
                                  <a:lnTo>
                                    <a:pt x="928" y="1104"/>
                                  </a:lnTo>
                                  <a:lnTo>
                                    <a:pt x="971" y="1100"/>
                                  </a:lnTo>
                                  <a:lnTo>
                                    <a:pt x="1012" y="1097"/>
                                  </a:lnTo>
                                  <a:lnTo>
                                    <a:pt x="1052" y="1090"/>
                                  </a:lnTo>
                                  <a:lnTo>
                                    <a:pt x="1098" y="1084"/>
                                  </a:lnTo>
                                  <a:lnTo>
                                    <a:pt x="1140" y="1081"/>
                                  </a:lnTo>
                                  <a:lnTo>
                                    <a:pt x="1163" y="1067"/>
                                  </a:lnTo>
                                  <a:lnTo>
                                    <a:pt x="1190" y="1047"/>
                                  </a:lnTo>
                                  <a:lnTo>
                                    <a:pt x="1216" y="1033"/>
                                  </a:lnTo>
                                  <a:lnTo>
                                    <a:pt x="1234" y="1008"/>
                                  </a:lnTo>
                                  <a:lnTo>
                                    <a:pt x="1251" y="980"/>
                                  </a:lnTo>
                                  <a:lnTo>
                                    <a:pt x="1265" y="952"/>
                                  </a:lnTo>
                                  <a:lnTo>
                                    <a:pt x="1280" y="921"/>
                                  </a:lnTo>
                                  <a:lnTo>
                                    <a:pt x="1290" y="888"/>
                                  </a:lnTo>
                                  <a:lnTo>
                                    <a:pt x="1302" y="867"/>
                                  </a:lnTo>
                                  <a:lnTo>
                                    <a:pt x="1297" y="809"/>
                                  </a:lnTo>
                                  <a:lnTo>
                                    <a:pt x="1293" y="750"/>
                                  </a:lnTo>
                                  <a:lnTo>
                                    <a:pt x="1290" y="692"/>
                                  </a:lnTo>
                                  <a:lnTo>
                                    <a:pt x="1287" y="644"/>
                                  </a:lnTo>
                                  <a:lnTo>
                                    <a:pt x="1277" y="604"/>
                                  </a:lnTo>
                                  <a:lnTo>
                                    <a:pt x="1266" y="558"/>
                                  </a:lnTo>
                                  <a:lnTo>
                                    <a:pt x="1253" y="516"/>
                                  </a:lnTo>
                                  <a:lnTo>
                                    <a:pt x="1245" y="479"/>
                                  </a:lnTo>
                                  <a:lnTo>
                                    <a:pt x="1234" y="436"/>
                                  </a:lnTo>
                                  <a:lnTo>
                                    <a:pt x="1220" y="387"/>
                                  </a:lnTo>
                                  <a:lnTo>
                                    <a:pt x="1208" y="337"/>
                                  </a:lnTo>
                                  <a:lnTo>
                                    <a:pt x="1203" y="299"/>
                                  </a:lnTo>
                                  <a:lnTo>
                                    <a:pt x="1180" y="263"/>
                                  </a:lnTo>
                                  <a:lnTo>
                                    <a:pt x="1159" y="232"/>
                                  </a:lnTo>
                                  <a:lnTo>
                                    <a:pt x="1137" y="192"/>
                                  </a:lnTo>
                                  <a:lnTo>
                                    <a:pt x="1113" y="149"/>
                                  </a:lnTo>
                                  <a:lnTo>
                                    <a:pt x="1092" y="113"/>
                                  </a:lnTo>
                                  <a:lnTo>
                                    <a:pt x="1070" y="84"/>
                                  </a:lnTo>
                                  <a:lnTo>
                                    <a:pt x="1051" y="53"/>
                                  </a:lnTo>
                                  <a:close/>
                                </a:path>
                              </a:pathLst>
                            </a:custGeom>
                            <a:solidFill>
                              <a:srgbClr val="FFA040"/>
                            </a:solidFill>
                            <a:ln w="9525">
                              <a:noFill/>
                              <a:round/>
                              <a:headEnd/>
                              <a:tailEnd/>
                            </a:ln>
                          </p:spPr>
                          <p:txBody>
                            <a:bodyPr/>
                            <a:lstStyle/>
                            <a:p>
                              <a:endParaRPr lang="cs-CZ"/>
                            </a:p>
                          </p:txBody>
                        </p:sp>
                      </p:grpSp>
                      <p:sp>
                        <p:nvSpPr>
                          <p:cNvPr id="115945" name="Freeform 76"/>
                          <p:cNvSpPr>
                            <a:spLocks/>
                          </p:cNvSpPr>
                          <p:nvPr/>
                        </p:nvSpPr>
                        <p:spPr bwMode="auto">
                          <a:xfrm>
                            <a:off x="2215" y="1825"/>
                            <a:ext cx="97" cy="98"/>
                          </a:xfrm>
                          <a:custGeom>
                            <a:avLst/>
                            <a:gdLst>
                              <a:gd name="T0" fmla="*/ 1 w 488"/>
                              <a:gd name="T1" fmla="*/ 0 h 488"/>
                              <a:gd name="T2" fmla="*/ 2 w 488"/>
                              <a:gd name="T3" fmla="*/ 1 h 488"/>
                              <a:gd name="T4" fmla="*/ 4 w 488"/>
                              <a:gd name="T5" fmla="*/ 2 h 488"/>
                              <a:gd name="T6" fmla="*/ 5 w 488"/>
                              <a:gd name="T7" fmla="*/ 4 h 488"/>
                              <a:gd name="T8" fmla="*/ 6 w 488"/>
                              <a:gd name="T9" fmla="*/ 5 h 488"/>
                              <a:gd name="T10" fmla="*/ 8 w 488"/>
                              <a:gd name="T11" fmla="*/ 7 h 488"/>
                              <a:gd name="T12" fmla="*/ 10 w 488"/>
                              <a:gd name="T13" fmla="*/ 9 h 488"/>
                              <a:gd name="T14" fmla="*/ 12 w 488"/>
                              <a:gd name="T15" fmla="*/ 11 h 488"/>
                              <a:gd name="T16" fmla="*/ 13 w 488"/>
                              <a:gd name="T17" fmla="*/ 13 h 488"/>
                              <a:gd name="T18" fmla="*/ 14 w 488"/>
                              <a:gd name="T19" fmla="*/ 14 h 488"/>
                              <a:gd name="T20" fmla="*/ 15 w 488"/>
                              <a:gd name="T21" fmla="*/ 15 h 488"/>
                              <a:gd name="T22" fmla="*/ 16 w 488"/>
                              <a:gd name="T23" fmla="*/ 16 h 488"/>
                              <a:gd name="T24" fmla="*/ 17 w 488"/>
                              <a:gd name="T25" fmla="*/ 17 h 488"/>
                              <a:gd name="T26" fmla="*/ 18 w 488"/>
                              <a:gd name="T27" fmla="*/ 17 h 488"/>
                              <a:gd name="T28" fmla="*/ 19 w 488"/>
                              <a:gd name="T29" fmla="*/ 18 h 488"/>
                              <a:gd name="T30" fmla="*/ 19 w 488"/>
                              <a:gd name="T31" fmla="*/ 19 h 488"/>
                              <a:gd name="T32" fmla="*/ 19 w 488"/>
                              <a:gd name="T33" fmla="*/ 19 h 488"/>
                              <a:gd name="T34" fmla="*/ 19 w 488"/>
                              <a:gd name="T35" fmla="*/ 20 h 488"/>
                              <a:gd name="T36" fmla="*/ 18 w 488"/>
                              <a:gd name="T37" fmla="*/ 20 h 488"/>
                              <a:gd name="T38" fmla="*/ 17 w 488"/>
                              <a:gd name="T39" fmla="*/ 19 h 488"/>
                              <a:gd name="T40" fmla="*/ 16 w 488"/>
                              <a:gd name="T41" fmla="*/ 19 h 488"/>
                              <a:gd name="T42" fmla="*/ 16 w 488"/>
                              <a:gd name="T43" fmla="*/ 18 h 488"/>
                              <a:gd name="T44" fmla="*/ 15 w 488"/>
                              <a:gd name="T45" fmla="*/ 18 h 488"/>
                              <a:gd name="T46" fmla="*/ 13 w 488"/>
                              <a:gd name="T47" fmla="*/ 17 h 488"/>
                              <a:gd name="T48" fmla="*/ 12 w 488"/>
                              <a:gd name="T49" fmla="*/ 16 h 488"/>
                              <a:gd name="T50" fmla="*/ 11 w 488"/>
                              <a:gd name="T51" fmla="*/ 14 h 488"/>
                              <a:gd name="T52" fmla="*/ 10 w 488"/>
                              <a:gd name="T53" fmla="*/ 13 h 488"/>
                              <a:gd name="T54" fmla="*/ 8 w 488"/>
                              <a:gd name="T55" fmla="*/ 12 h 488"/>
                              <a:gd name="T56" fmla="*/ 7 w 488"/>
                              <a:gd name="T57" fmla="*/ 11 h 488"/>
                              <a:gd name="T58" fmla="*/ 6 w 488"/>
                              <a:gd name="T59" fmla="*/ 10 h 488"/>
                              <a:gd name="T60" fmla="*/ 5 w 488"/>
                              <a:gd name="T61" fmla="*/ 9 h 488"/>
                              <a:gd name="T62" fmla="*/ 5 w 488"/>
                              <a:gd name="T63" fmla="*/ 8 h 488"/>
                              <a:gd name="T64" fmla="*/ 4 w 488"/>
                              <a:gd name="T65" fmla="*/ 7 h 488"/>
                              <a:gd name="T66" fmla="*/ 3 w 488"/>
                              <a:gd name="T67" fmla="*/ 6 h 488"/>
                              <a:gd name="T68" fmla="*/ 2 w 488"/>
                              <a:gd name="T69" fmla="*/ 4 h 488"/>
                              <a:gd name="T70" fmla="*/ 1 w 488"/>
                              <a:gd name="T71" fmla="*/ 3 h 488"/>
                              <a:gd name="T72" fmla="*/ 1 w 488"/>
                              <a:gd name="T73" fmla="*/ 2 h 488"/>
                              <a:gd name="T74" fmla="*/ 0 w 488"/>
                              <a:gd name="T75" fmla="*/ 1 h 488"/>
                              <a:gd name="T76" fmla="*/ 0 w 488"/>
                              <a:gd name="T77" fmla="*/ 1 h 488"/>
                              <a:gd name="T78" fmla="*/ 0 w 488"/>
                              <a:gd name="T79" fmla="*/ 0 h 488"/>
                              <a:gd name="T80" fmla="*/ 1 w 488"/>
                              <a:gd name="T81" fmla="*/ 0 h 48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88"/>
                              <a:gd name="T124" fmla="*/ 0 h 488"/>
                              <a:gd name="T125" fmla="*/ 488 w 488"/>
                              <a:gd name="T126" fmla="*/ 488 h 48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88" h="488">
                                <a:moveTo>
                                  <a:pt x="22" y="0"/>
                                </a:moveTo>
                                <a:lnTo>
                                  <a:pt x="57" y="24"/>
                                </a:lnTo>
                                <a:lnTo>
                                  <a:pt x="89" y="55"/>
                                </a:lnTo>
                                <a:lnTo>
                                  <a:pt x="122" y="89"/>
                                </a:lnTo>
                                <a:lnTo>
                                  <a:pt x="158" y="130"/>
                                </a:lnTo>
                                <a:lnTo>
                                  <a:pt x="197" y="173"/>
                                </a:lnTo>
                                <a:lnTo>
                                  <a:pt x="243" y="221"/>
                                </a:lnTo>
                                <a:lnTo>
                                  <a:pt x="290" y="273"/>
                                </a:lnTo>
                                <a:lnTo>
                                  <a:pt x="323" y="313"/>
                                </a:lnTo>
                                <a:lnTo>
                                  <a:pt x="352" y="339"/>
                                </a:lnTo>
                                <a:lnTo>
                                  <a:pt x="381" y="364"/>
                                </a:lnTo>
                                <a:lnTo>
                                  <a:pt x="413" y="386"/>
                                </a:lnTo>
                                <a:lnTo>
                                  <a:pt x="444" y="412"/>
                                </a:lnTo>
                                <a:lnTo>
                                  <a:pt x="470" y="433"/>
                                </a:lnTo>
                                <a:lnTo>
                                  <a:pt x="484" y="449"/>
                                </a:lnTo>
                                <a:lnTo>
                                  <a:pt x="488" y="466"/>
                                </a:lnTo>
                                <a:lnTo>
                                  <a:pt x="485" y="479"/>
                                </a:lnTo>
                                <a:lnTo>
                                  <a:pt x="476" y="486"/>
                                </a:lnTo>
                                <a:lnTo>
                                  <a:pt x="462" y="488"/>
                                </a:lnTo>
                                <a:lnTo>
                                  <a:pt x="444" y="482"/>
                                </a:lnTo>
                                <a:lnTo>
                                  <a:pt x="417" y="463"/>
                                </a:lnTo>
                                <a:lnTo>
                                  <a:pt x="390" y="448"/>
                                </a:lnTo>
                                <a:lnTo>
                                  <a:pt x="365" y="436"/>
                                </a:lnTo>
                                <a:lnTo>
                                  <a:pt x="336" y="411"/>
                                </a:lnTo>
                                <a:lnTo>
                                  <a:pt x="308" y="389"/>
                                </a:lnTo>
                                <a:lnTo>
                                  <a:pt x="274" y="361"/>
                                </a:lnTo>
                                <a:lnTo>
                                  <a:pt x="243" y="336"/>
                                </a:lnTo>
                                <a:lnTo>
                                  <a:pt x="208" y="307"/>
                                </a:lnTo>
                                <a:lnTo>
                                  <a:pt x="179" y="281"/>
                                </a:lnTo>
                                <a:lnTo>
                                  <a:pt x="155" y="252"/>
                                </a:lnTo>
                                <a:lnTo>
                                  <a:pt x="130" y="228"/>
                                </a:lnTo>
                                <a:lnTo>
                                  <a:pt x="116" y="208"/>
                                </a:lnTo>
                                <a:lnTo>
                                  <a:pt x="92" y="176"/>
                                </a:lnTo>
                                <a:lnTo>
                                  <a:pt x="71" y="142"/>
                                </a:lnTo>
                                <a:lnTo>
                                  <a:pt x="49" y="109"/>
                                </a:lnTo>
                                <a:lnTo>
                                  <a:pt x="31" y="79"/>
                                </a:lnTo>
                                <a:lnTo>
                                  <a:pt x="15" y="52"/>
                                </a:lnTo>
                                <a:lnTo>
                                  <a:pt x="4" y="30"/>
                                </a:lnTo>
                                <a:lnTo>
                                  <a:pt x="0" y="15"/>
                                </a:lnTo>
                                <a:lnTo>
                                  <a:pt x="4" y="5"/>
                                </a:lnTo>
                                <a:lnTo>
                                  <a:pt x="22" y="0"/>
                                </a:lnTo>
                                <a:close/>
                              </a:path>
                            </a:pathLst>
                          </a:custGeom>
                          <a:solidFill>
                            <a:srgbClr val="FFE0C0"/>
                          </a:solidFill>
                          <a:ln w="9525">
                            <a:noFill/>
                            <a:round/>
                            <a:headEnd/>
                            <a:tailEnd/>
                          </a:ln>
                        </p:spPr>
                        <p:txBody>
                          <a:bodyPr/>
                          <a:lstStyle/>
                          <a:p>
                            <a:endParaRPr lang="cs-CZ"/>
                          </a:p>
                        </p:txBody>
                      </p:sp>
                    </p:grpSp>
                    <p:sp>
                      <p:nvSpPr>
                        <p:cNvPr id="115943" name="Freeform 77"/>
                        <p:cNvSpPr>
                          <a:spLocks/>
                        </p:cNvSpPr>
                        <p:nvPr/>
                      </p:nvSpPr>
                      <p:spPr bwMode="auto">
                        <a:xfrm>
                          <a:off x="2267" y="1883"/>
                          <a:ext cx="85" cy="65"/>
                        </a:xfrm>
                        <a:custGeom>
                          <a:avLst/>
                          <a:gdLst>
                            <a:gd name="T0" fmla="*/ 17 w 422"/>
                            <a:gd name="T1" fmla="*/ 0 h 325"/>
                            <a:gd name="T2" fmla="*/ 17 w 422"/>
                            <a:gd name="T3" fmla="*/ 2 h 325"/>
                            <a:gd name="T4" fmla="*/ 17 w 422"/>
                            <a:gd name="T5" fmla="*/ 4 h 325"/>
                            <a:gd name="T6" fmla="*/ 17 w 422"/>
                            <a:gd name="T7" fmla="*/ 6 h 325"/>
                            <a:gd name="T8" fmla="*/ 16 w 422"/>
                            <a:gd name="T9" fmla="*/ 8 h 325"/>
                            <a:gd name="T10" fmla="*/ 16 w 422"/>
                            <a:gd name="T11" fmla="*/ 9 h 325"/>
                            <a:gd name="T12" fmla="*/ 15 w 422"/>
                            <a:gd name="T13" fmla="*/ 10 h 325"/>
                            <a:gd name="T14" fmla="*/ 13 w 422"/>
                            <a:gd name="T15" fmla="*/ 10 h 325"/>
                            <a:gd name="T16" fmla="*/ 12 w 422"/>
                            <a:gd name="T17" fmla="*/ 11 h 325"/>
                            <a:gd name="T18" fmla="*/ 10 w 422"/>
                            <a:gd name="T19" fmla="*/ 12 h 325"/>
                            <a:gd name="T20" fmla="*/ 8 w 422"/>
                            <a:gd name="T21" fmla="*/ 13 h 325"/>
                            <a:gd name="T22" fmla="*/ 6 w 422"/>
                            <a:gd name="T23" fmla="*/ 13 h 325"/>
                            <a:gd name="T24" fmla="*/ 4 w 422"/>
                            <a:gd name="T25" fmla="*/ 13 h 325"/>
                            <a:gd name="T26" fmla="*/ 2 w 422"/>
                            <a:gd name="T27" fmla="*/ 13 h 325"/>
                            <a:gd name="T28" fmla="*/ 0 w 422"/>
                            <a:gd name="T29" fmla="*/ 13 h 3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2"/>
                            <a:gd name="T46" fmla="*/ 0 h 325"/>
                            <a:gd name="T47" fmla="*/ 422 w 422"/>
                            <a:gd name="T48" fmla="*/ 325 h 32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2" h="325">
                              <a:moveTo>
                                <a:pt x="422" y="0"/>
                              </a:moveTo>
                              <a:lnTo>
                                <a:pt x="422" y="44"/>
                              </a:lnTo>
                              <a:lnTo>
                                <a:pt x="421" y="99"/>
                              </a:lnTo>
                              <a:lnTo>
                                <a:pt x="415" y="148"/>
                              </a:lnTo>
                              <a:lnTo>
                                <a:pt x="403" y="188"/>
                              </a:lnTo>
                              <a:lnTo>
                                <a:pt x="383" y="215"/>
                              </a:lnTo>
                              <a:lnTo>
                                <a:pt x="359" y="238"/>
                              </a:lnTo>
                              <a:lnTo>
                                <a:pt x="325" y="260"/>
                              </a:lnTo>
                              <a:lnTo>
                                <a:pt x="290" y="279"/>
                              </a:lnTo>
                              <a:lnTo>
                                <a:pt x="239" y="300"/>
                              </a:lnTo>
                              <a:lnTo>
                                <a:pt x="193" y="313"/>
                              </a:lnTo>
                              <a:lnTo>
                                <a:pt x="141" y="320"/>
                              </a:lnTo>
                              <a:lnTo>
                                <a:pt x="95" y="325"/>
                              </a:lnTo>
                              <a:lnTo>
                                <a:pt x="47" y="323"/>
                              </a:lnTo>
                              <a:lnTo>
                                <a:pt x="0" y="320"/>
                              </a:lnTo>
                            </a:path>
                          </a:pathLst>
                        </a:custGeom>
                        <a:noFill/>
                        <a:ln w="3175">
                          <a:solidFill>
                            <a:srgbClr val="FF8000"/>
                          </a:solidFill>
                          <a:round/>
                          <a:headEnd/>
                          <a:tailEnd/>
                        </a:ln>
                      </p:spPr>
                      <p:txBody>
                        <a:bodyPr/>
                        <a:lstStyle/>
                        <a:p>
                          <a:endParaRPr lang="cs-CZ"/>
                        </a:p>
                      </p:txBody>
                    </p:sp>
                  </p:grpSp>
                  <p:grpSp>
                    <p:nvGrpSpPr>
                      <p:cNvPr id="28" name="Group 78"/>
                      <p:cNvGrpSpPr>
                        <a:grpSpLocks/>
                      </p:cNvGrpSpPr>
                      <p:nvPr/>
                    </p:nvGrpSpPr>
                    <p:grpSpPr bwMode="auto">
                      <a:xfrm>
                        <a:off x="2045" y="1667"/>
                        <a:ext cx="293" cy="271"/>
                        <a:chOff x="2045" y="1667"/>
                        <a:chExt cx="293" cy="271"/>
                      </a:xfrm>
                    </p:grpSpPr>
                    <p:grpSp>
                      <p:nvGrpSpPr>
                        <p:cNvPr id="29" name="Group 79"/>
                        <p:cNvGrpSpPr>
                          <a:grpSpLocks/>
                        </p:cNvGrpSpPr>
                        <p:nvPr/>
                      </p:nvGrpSpPr>
                      <p:grpSpPr bwMode="auto">
                        <a:xfrm>
                          <a:off x="2150" y="1667"/>
                          <a:ext cx="188" cy="243"/>
                          <a:chOff x="2150" y="1667"/>
                          <a:chExt cx="188" cy="243"/>
                        </a:xfrm>
                      </p:grpSpPr>
                      <p:grpSp>
                        <p:nvGrpSpPr>
                          <p:cNvPr id="30" name="Group 80"/>
                          <p:cNvGrpSpPr>
                            <a:grpSpLocks/>
                          </p:cNvGrpSpPr>
                          <p:nvPr/>
                        </p:nvGrpSpPr>
                        <p:grpSpPr bwMode="auto">
                          <a:xfrm>
                            <a:off x="2150" y="1667"/>
                            <a:ext cx="188" cy="243"/>
                            <a:chOff x="2150" y="1667"/>
                            <a:chExt cx="188" cy="243"/>
                          </a:xfrm>
                        </p:grpSpPr>
                        <p:grpSp>
                          <p:nvGrpSpPr>
                            <p:cNvPr id="31" name="Group 81"/>
                            <p:cNvGrpSpPr>
                              <a:grpSpLocks/>
                            </p:cNvGrpSpPr>
                            <p:nvPr/>
                          </p:nvGrpSpPr>
                          <p:grpSpPr bwMode="auto">
                            <a:xfrm>
                              <a:off x="2150" y="1667"/>
                              <a:ext cx="188" cy="243"/>
                              <a:chOff x="2150" y="1667"/>
                              <a:chExt cx="188" cy="243"/>
                            </a:xfrm>
                          </p:grpSpPr>
                          <p:grpSp>
                            <p:nvGrpSpPr>
                              <p:cNvPr id="115811" name="Group 82"/>
                              <p:cNvGrpSpPr>
                                <a:grpSpLocks/>
                              </p:cNvGrpSpPr>
                              <p:nvPr/>
                            </p:nvGrpSpPr>
                            <p:grpSpPr bwMode="auto">
                              <a:xfrm>
                                <a:off x="2150" y="1667"/>
                                <a:ext cx="188" cy="243"/>
                                <a:chOff x="2150" y="1667"/>
                                <a:chExt cx="188" cy="243"/>
                              </a:xfrm>
                            </p:grpSpPr>
                            <p:grpSp>
                              <p:nvGrpSpPr>
                                <p:cNvPr id="115812" name="Group 83"/>
                                <p:cNvGrpSpPr>
                                  <a:grpSpLocks/>
                                </p:cNvGrpSpPr>
                                <p:nvPr/>
                              </p:nvGrpSpPr>
                              <p:grpSpPr bwMode="auto">
                                <a:xfrm>
                                  <a:off x="2150" y="1667"/>
                                  <a:ext cx="188" cy="243"/>
                                  <a:chOff x="2150" y="1667"/>
                                  <a:chExt cx="188" cy="243"/>
                                </a:xfrm>
                              </p:grpSpPr>
                              <p:sp>
                                <p:nvSpPr>
                                  <p:cNvPr id="115938" name="Freeform 84"/>
                                  <p:cNvSpPr>
                                    <a:spLocks/>
                                  </p:cNvSpPr>
                                  <p:nvPr/>
                                </p:nvSpPr>
                                <p:spPr bwMode="auto">
                                  <a:xfrm>
                                    <a:off x="2150" y="1667"/>
                                    <a:ext cx="188" cy="243"/>
                                  </a:xfrm>
                                  <a:custGeom>
                                    <a:avLst/>
                                    <a:gdLst>
                                      <a:gd name="T0" fmla="*/ 1 w 939"/>
                                      <a:gd name="T1" fmla="*/ 9 h 1215"/>
                                      <a:gd name="T2" fmla="*/ 2 w 939"/>
                                      <a:gd name="T3" fmla="*/ 7 h 1215"/>
                                      <a:gd name="T4" fmla="*/ 4 w 939"/>
                                      <a:gd name="T5" fmla="*/ 5 h 1215"/>
                                      <a:gd name="T6" fmla="*/ 7 w 939"/>
                                      <a:gd name="T7" fmla="*/ 2 h 1215"/>
                                      <a:gd name="T8" fmla="*/ 9 w 939"/>
                                      <a:gd name="T9" fmla="*/ 1 h 1215"/>
                                      <a:gd name="T10" fmla="*/ 13 w 939"/>
                                      <a:gd name="T11" fmla="*/ 0 h 1215"/>
                                      <a:gd name="T12" fmla="*/ 17 w 939"/>
                                      <a:gd name="T13" fmla="*/ 0 h 1215"/>
                                      <a:gd name="T14" fmla="*/ 20 w 939"/>
                                      <a:gd name="T15" fmla="*/ 1 h 1215"/>
                                      <a:gd name="T16" fmla="*/ 23 w 939"/>
                                      <a:gd name="T17" fmla="*/ 3 h 1215"/>
                                      <a:gd name="T18" fmla="*/ 25 w 939"/>
                                      <a:gd name="T19" fmla="*/ 5 h 1215"/>
                                      <a:gd name="T20" fmla="*/ 26 w 939"/>
                                      <a:gd name="T21" fmla="*/ 8 h 1215"/>
                                      <a:gd name="T22" fmla="*/ 26 w 939"/>
                                      <a:gd name="T23" fmla="*/ 11 h 1215"/>
                                      <a:gd name="T24" fmla="*/ 25 w 939"/>
                                      <a:gd name="T25" fmla="*/ 14 h 1215"/>
                                      <a:gd name="T26" fmla="*/ 24 w 939"/>
                                      <a:gd name="T27" fmla="*/ 16 h 1215"/>
                                      <a:gd name="T28" fmla="*/ 23 w 939"/>
                                      <a:gd name="T29" fmla="*/ 19 h 1215"/>
                                      <a:gd name="T30" fmla="*/ 24 w 939"/>
                                      <a:gd name="T31" fmla="*/ 19 h 1215"/>
                                      <a:gd name="T32" fmla="*/ 25 w 939"/>
                                      <a:gd name="T33" fmla="*/ 18 h 1215"/>
                                      <a:gd name="T34" fmla="*/ 26 w 939"/>
                                      <a:gd name="T35" fmla="*/ 15 h 1215"/>
                                      <a:gd name="T36" fmla="*/ 27 w 939"/>
                                      <a:gd name="T37" fmla="*/ 13 h 1215"/>
                                      <a:gd name="T38" fmla="*/ 28 w 939"/>
                                      <a:gd name="T39" fmla="*/ 14 h 1215"/>
                                      <a:gd name="T40" fmla="*/ 30 w 939"/>
                                      <a:gd name="T41" fmla="*/ 16 h 1215"/>
                                      <a:gd name="T42" fmla="*/ 31 w 939"/>
                                      <a:gd name="T43" fmla="*/ 19 h 1215"/>
                                      <a:gd name="T44" fmla="*/ 32 w 939"/>
                                      <a:gd name="T45" fmla="*/ 21 h 1215"/>
                                      <a:gd name="T46" fmla="*/ 33 w 939"/>
                                      <a:gd name="T47" fmla="*/ 23 h 1215"/>
                                      <a:gd name="T48" fmla="*/ 32 w 939"/>
                                      <a:gd name="T49" fmla="*/ 26 h 1215"/>
                                      <a:gd name="T50" fmla="*/ 33 w 939"/>
                                      <a:gd name="T51" fmla="*/ 28 h 1215"/>
                                      <a:gd name="T52" fmla="*/ 35 w 939"/>
                                      <a:gd name="T53" fmla="*/ 32 h 1215"/>
                                      <a:gd name="T54" fmla="*/ 36 w 939"/>
                                      <a:gd name="T55" fmla="*/ 34 h 1215"/>
                                      <a:gd name="T56" fmla="*/ 37 w 939"/>
                                      <a:gd name="T57" fmla="*/ 38 h 1215"/>
                                      <a:gd name="T58" fmla="*/ 37 w 939"/>
                                      <a:gd name="T59" fmla="*/ 41 h 1215"/>
                                      <a:gd name="T60" fmla="*/ 38 w 939"/>
                                      <a:gd name="T61" fmla="*/ 46 h 1215"/>
                                      <a:gd name="T62" fmla="*/ 37 w 939"/>
                                      <a:gd name="T63" fmla="*/ 48 h 1215"/>
                                      <a:gd name="T64" fmla="*/ 35 w 939"/>
                                      <a:gd name="T65" fmla="*/ 48 h 1215"/>
                                      <a:gd name="T66" fmla="*/ 32 w 939"/>
                                      <a:gd name="T67" fmla="*/ 47 h 1215"/>
                                      <a:gd name="T68" fmla="*/ 29 w 939"/>
                                      <a:gd name="T69" fmla="*/ 44 h 1215"/>
                                      <a:gd name="T70" fmla="*/ 25 w 939"/>
                                      <a:gd name="T71" fmla="*/ 40 h 1215"/>
                                      <a:gd name="T72" fmla="*/ 21 w 939"/>
                                      <a:gd name="T73" fmla="*/ 36 h 1215"/>
                                      <a:gd name="T74" fmla="*/ 15 w 939"/>
                                      <a:gd name="T75" fmla="*/ 30 h 1215"/>
                                      <a:gd name="T76" fmla="*/ 12 w 939"/>
                                      <a:gd name="T77" fmla="*/ 26 h 1215"/>
                                      <a:gd name="T78" fmla="*/ 11 w 939"/>
                                      <a:gd name="T79" fmla="*/ 24 h 1215"/>
                                      <a:gd name="T80" fmla="*/ 12 w 939"/>
                                      <a:gd name="T81" fmla="*/ 23 h 1215"/>
                                      <a:gd name="T82" fmla="*/ 15 w 939"/>
                                      <a:gd name="T83" fmla="*/ 22 h 1215"/>
                                      <a:gd name="T84" fmla="*/ 17 w 939"/>
                                      <a:gd name="T85" fmla="*/ 21 h 1215"/>
                                      <a:gd name="T86" fmla="*/ 18 w 939"/>
                                      <a:gd name="T87" fmla="*/ 20 h 1215"/>
                                      <a:gd name="T88" fmla="*/ 17 w 939"/>
                                      <a:gd name="T89" fmla="*/ 20 h 1215"/>
                                      <a:gd name="T90" fmla="*/ 14 w 939"/>
                                      <a:gd name="T91" fmla="*/ 20 h 1215"/>
                                      <a:gd name="T92" fmla="*/ 12 w 939"/>
                                      <a:gd name="T93" fmla="*/ 22 h 1215"/>
                                      <a:gd name="T94" fmla="*/ 9 w 939"/>
                                      <a:gd name="T95" fmla="*/ 23 h 1215"/>
                                      <a:gd name="T96" fmla="*/ 7 w 939"/>
                                      <a:gd name="T97" fmla="*/ 22 h 1215"/>
                                      <a:gd name="T98" fmla="*/ 6 w 939"/>
                                      <a:gd name="T99" fmla="*/ 21 h 1215"/>
                                      <a:gd name="T100" fmla="*/ 4 w 939"/>
                                      <a:gd name="T101" fmla="*/ 19 h 1215"/>
                                      <a:gd name="T102" fmla="*/ 2 w 939"/>
                                      <a:gd name="T103" fmla="*/ 16 h 1215"/>
                                      <a:gd name="T104" fmla="*/ 1 w 939"/>
                                      <a:gd name="T105" fmla="*/ 14 h 1215"/>
                                      <a:gd name="T106" fmla="*/ 0 w 939"/>
                                      <a:gd name="T107" fmla="*/ 12 h 12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9"/>
                                      <a:gd name="T163" fmla="*/ 0 h 1215"/>
                                      <a:gd name="T164" fmla="*/ 939 w 939"/>
                                      <a:gd name="T165" fmla="*/ 1215 h 12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9" h="1215">
                                        <a:moveTo>
                                          <a:pt x="2" y="270"/>
                                        </a:moveTo>
                                        <a:lnTo>
                                          <a:pt x="10" y="248"/>
                                        </a:lnTo>
                                        <a:lnTo>
                                          <a:pt x="20" y="228"/>
                                        </a:lnTo>
                                        <a:lnTo>
                                          <a:pt x="32" y="206"/>
                                        </a:lnTo>
                                        <a:lnTo>
                                          <a:pt x="45" y="191"/>
                                        </a:lnTo>
                                        <a:lnTo>
                                          <a:pt x="58" y="178"/>
                                        </a:lnTo>
                                        <a:lnTo>
                                          <a:pt x="75" y="160"/>
                                        </a:lnTo>
                                        <a:lnTo>
                                          <a:pt x="95" y="137"/>
                                        </a:lnTo>
                                        <a:lnTo>
                                          <a:pt x="110" y="116"/>
                                        </a:lnTo>
                                        <a:lnTo>
                                          <a:pt x="126" y="96"/>
                                        </a:lnTo>
                                        <a:lnTo>
                                          <a:pt x="143" y="80"/>
                                        </a:lnTo>
                                        <a:lnTo>
                                          <a:pt x="164" y="62"/>
                                        </a:lnTo>
                                        <a:lnTo>
                                          <a:pt x="184" y="47"/>
                                        </a:lnTo>
                                        <a:lnTo>
                                          <a:pt x="205" y="34"/>
                                        </a:lnTo>
                                        <a:lnTo>
                                          <a:pt x="231" y="21"/>
                                        </a:lnTo>
                                        <a:lnTo>
                                          <a:pt x="259" y="11"/>
                                        </a:lnTo>
                                        <a:lnTo>
                                          <a:pt x="288" y="4"/>
                                        </a:lnTo>
                                        <a:lnTo>
                                          <a:pt x="324" y="1"/>
                                        </a:lnTo>
                                        <a:lnTo>
                                          <a:pt x="358" y="0"/>
                                        </a:lnTo>
                                        <a:lnTo>
                                          <a:pt x="385" y="2"/>
                                        </a:lnTo>
                                        <a:lnTo>
                                          <a:pt x="413" y="6"/>
                                        </a:lnTo>
                                        <a:lnTo>
                                          <a:pt x="439" y="11"/>
                                        </a:lnTo>
                                        <a:lnTo>
                                          <a:pt x="471" y="19"/>
                                        </a:lnTo>
                                        <a:lnTo>
                                          <a:pt x="499" y="32"/>
                                        </a:lnTo>
                                        <a:lnTo>
                                          <a:pt x="521" y="43"/>
                                        </a:lnTo>
                                        <a:lnTo>
                                          <a:pt x="546" y="56"/>
                                        </a:lnTo>
                                        <a:lnTo>
                                          <a:pt x="565" y="74"/>
                                        </a:lnTo>
                                        <a:lnTo>
                                          <a:pt x="584" y="93"/>
                                        </a:lnTo>
                                        <a:lnTo>
                                          <a:pt x="599" y="112"/>
                                        </a:lnTo>
                                        <a:lnTo>
                                          <a:pt x="616" y="135"/>
                                        </a:lnTo>
                                        <a:lnTo>
                                          <a:pt x="631" y="158"/>
                                        </a:lnTo>
                                        <a:lnTo>
                                          <a:pt x="640" y="179"/>
                                        </a:lnTo>
                                        <a:lnTo>
                                          <a:pt x="646" y="206"/>
                                        </a:lnTo>
                                        <a:lnTo>
                                          <a:pt x="651" y="231"/>
                                        </a:lnTo>
                                        <a:lnTo>
                                          <a:pt x="654" y="250"/>
                                        </a:lnTo>
                                        <a:lnTo>
                                          <a:pt x="653" y="271"/>
                                        </a:lnTo>
                                        <a:lnTo>
                                          <a:pt x="648" y="286"/>
                                        </a:lnTo>
                                        <a:lnTo>
                                          <a:pt x="638" y="310"/>
                                        </a:lnTo>
                                        <a:lnTo>
                                          <a:pt x="624" y="339"/>
                                        </a:lnTo>
                                        <a:lnTo>
                                          <a:pt x="611" y="365"/>
                                        </a:lnTo>
                                        <a:lnTo>
                                          <a:pt x="601" y="386"/>
                                        </a:lnTo>
                                        <a:lnTo>
                                          <a:pt x="594" y="409"/>
                                        </a:lnTo>
                                        <a:lnTo>
                                          <a:pt x="586" y="433"/>
                                        </a:lnTo>
                                        <a:lnTo>
                                          <a:pt x="580" y="454"/>
                                        </a:lnTo>
                                        <a:lnTo>
                                          <a:pt x="577" y="465"/>
                                        </a:lnTo>
                                        <a:lnTo>
                                          <a:pt x="578" y="473"/>
                                        </a:lnTo>
                                        <a:lnTo>
                                          <a:pt x="583" y="476"/>
                                        </a:lnTo>
                                        <a:lnTo>
                                          <a:pt x="590" y="476"/>
                                        </a:lnTo>
                                        <a:lnTo>
                                          <a:pt x="596" y="470"/>
                                        </a:lnTo>
                                        <a:lnTo>
                                          <a:pt x="603" y="459"/>
                                        </a:lnTo>
                                        <a:lnTo>
                                          <a:pt x="612" y="439"/>
                                        </a:lnTo>
                                        <a:lnTo>
                                          <a:pt x="625" y="411"/>
                                        </a:lnTo>
                                        <a:lnTo>
                                          <a:pt x="640" y="385"/>
                                        </a:lnTo>
                                        <a:lnTo>
                                          <a:pt x="654" y="363"/>
                                        </a:lnTo>
                                        <a:lnTo>
                                          <a:pt x="668" y="343"/>
                                        </a:lnTo>
                                        <a:lnTo>
                                          <a:pt x="676" y="334"/>
                                        </a:lnTo>
                                        <a:lnTo>
                                          <a:pt x="684" y="329"/>
                                        </a:lnTo>
                                        <a:lnTo>
                                          <a:pt x="694" y="327"/>
                                        </a:lnTo>
                                        <a:lnTo>
                                          <a:pt x="701" y="333"/>
                                        </a:lnTo>
                                        <a:lnTo>
                                          <a:pt x="711" y="351"/>
                                        </a:lnTo>
                                        <a:lnTo>
                                          <a:pt x="720" y="367"/>
                                        </a:lnTo>
                                        <a:lnTo>
                                          <a:pt x="731" y="389"/>
                                        </a:lnTo>
                                        <a:lnTo>
                                          <a:pt x="743" y="410"/>
                                        </a:lnTo>
                                        <a:lnTo>
                                          <a:pt x="753" y="429"/>
                                        </a:lnTo>
                                        <a:lnTo>
                                          <a:pt x="761" y="450"/>
                                        </a:lnTo>
                                        <a:lnTo>
                                          <a:pt x="770" y="469"/>
                                        </a:lnTo>
                                        <a:lnTo>
                                          <a:pt x="778" y="491"/>
                                        </a:lnTo>
                                        <a:lnTo>
                                          <a:pt x="792" y="505"/>
                                        </a:lnTo>
                                        <a:lnTo>
                                          <a:pt x="808" y="524"/>
                                        </a:lnTo>
                                        <a:lnTo>
                                          <a:pt x="820" y="541"/>
                                        </a:lnTo>
                                        <a:lnTo>
                                          <a:pt x="823" y="561"/>
                                        </a:lnTo>
                                        <a:lnTo>
                                          <a:pt x="821" y="581"/>
                                        </a:lnTo>
                                        <a:lnTo>
                                          <a:pt x="817" y="608"/>
                                        </a:lnTo>
                                        <a:lnTo>
                                          <a:pt x="812" y="633"/>
                                        </a:lnTo>
                                        <a:lnTo>
                                          <a:pt x="807" y="659"/>
                                        </a:lnTo>
                                        <a:lnTo>
                                          <a:pt x="817" y="675"/>
                                        </a:lnTo>
                                        <a:lnTo>
                                          <a:pt x="827" y="691"/>
                                        </a:lnTo>
                                        <a:lnTo>
                                          <a:pt x="836" y="709"/>
                                        </a:lnTo>
                                        <a:lnTo>
                                          <a:pt x="847" y="729"/>
                                        </a:lnTo>
                                        <a:lnTo>
                                          <a:pt x="863" y="762"/>
                                        </a:lnTo>
                                        <a:lnTo>
                                          <a:pt x="877" y="790"/>
                                        </a:lnTo>
                                        <a:lnTo>
                                          <a:pt x="893" y="817"/>
                                        </a:lnTo>
                                        <a:lnTo>
                                          <a:pt x="905" y="843"/>
                                        </a:lnTo>
                                        <a:lnTo>
                                          <a:pt x="911" y="861"/>
                                        </a:lnTo>
                                        <a:lnTo>
                                          <a:pt x="917" y="888"/>
                                        </a:lnTo>
                                        <a:lnTo>
                                          <a:pt x="922" y="918"/>
                                        </a:lnTo>
                                        <a:lnTo>
                                          <a:pt x="927" y="940"/>
                                        </a:lnTo>
                                        <a:lnTo>
                                          <a:pt x="933" y="971"/>
                                        </a:lnTo>
                                        <a:lnTo>
                                          <a:pt x="935" y="1002"/>
                                        </a:lnTo>
                                        <a:lnTo>
                                          <a:pt x="934" y="1023"/>
                                        </a:lnTo>
                                        <a:lnTo>
                                          <a:pt x="934" y="1047"/>
                                        </a:lnTo>
                                        <a:lnTo>
                                          <a:pt x="935" y="1096"/>
                                        </a:lnTo>
                                        <a:lnTo>
                                          <a:pt x="939" y="1153"/>
                                        </a:lnTo>
                                        <a:lnTo>
                                          <a:pt x="938" y="1179"/>
                                        </a:lnTo>
                                        <a:lnTo>
                                          <a:pt x="935" y="1196"/>
                                        </a:lnTo>
                                        <a:lnTo>
                                          <a:pt x="924" y="1206"/>
                                        </a:lnTo>
                                        <a:lnTo>
                                          <a:pt x="906" y="1214"/>
                                        </a:lnTo>
                                        <a:lnTo>
                                          <a:pt x="888" y="1215"/>
                                        </a:lnTo>
                                        <a:lnTo>
                                          <a:pt x="873" y="1208"/>
                                        </a:lnTo>
                                        <a:lnTo>
                                          <a:pt x="862" y="1199"/>
                                        </a:lnTo>
                                        <a:lnTo>
                                          <a:pt x="833" y="1181"/>
                                        </a:lnTo>
                                        <a:lnTo>
                                          <a:pt x="806" y="1167"/>
                                        </a:lnTo>
                                        <a:lnTo>
                                          <a:pt x="779" y="1155"/>
                                        </a:lnTo>
                                        <a:lnTo>
                                          <a:pt x="758" y="1136"/>
                                        </a:lnTo>
                                        <a:lnTo>
                                          <a:pt x="721" y="1103"/>
                                        </a:lnTo>
                                        <a:lnTo>
                                          <a:pt x="687" y="1069"/>
                                        </a:lnTo>
                                        <a:lnTo>
                                          <a:pt x="653" y="1038"/>
                                        </a:lnTo>
                                        <a:lnTo>
                                          <a:pt x="621" y="1002"/>
                                        </a:lnTo>
                                        <a:lnTo>
                                          <a:pt x="582" y="954"/>
                                        </a:lnTo>
                                        <a:lnTo>
                                          <a:pt x="553" y="918"/>
                                        </a:lnTo>
                                        <a:lnTo>
                                          <a:pt x="520" y="888"/>
                                        </a:lnTo>
                                        <a:lnTo>
                                          <a:pt x="481" y="847"/>
                                        </a:lnTo>
                                        <a:lnTo>
                                          <a:pt x="441" y="806"/>
                                        </a:lnTo>
                                        <a:lnTo>
                                          <a:pt x="385" y="754"/>
                                        </a:lnTo>
                                        <a:lnTo>
                                          <a:pt x="334" y="711"/>
                                        </a:lnTo>
                                        <a:lnTo>
                                          <a:pt x="310" y="684"/>
                                        </a:lnTo>
                                        <a:lnTo>
                                          <a:pt x="291" y="662"/>
                                        </a:lnTo>
                                        <a:lnTo>
                                          <a:pt x="280" y="643"/>
                                        </a:lnTo>
                                        <a:lnTo>
                                          <a:pt x="271" y="619"/>
                                        </a:lnTo>
                                        <a:lnTo>
                                          <a:pt x="270" y="607"/>
                                        </a:lnTo>
                                        <a:lnTo>
                                          <a:pt x="275" y="599"/>
                                        </a:lnTo>
                                        <a:lnTo>
                                          <a:pt x="287" y="590"/>
                                        </a:lnTo>
                                        <a:lnTo>
                                          <a:pt x="306" y="576"/>
                                        </a:lnTo>
                                        <a:lnTo>
                                          <a:pt x="327" y="562"/>
                                        </a:lnTo>
                                        <a:lnTo>
                                          <a:pt x="347" y="548"/>
                                        </a:lnTo>
                                        <a:lnTo>
                                          <a:pt x="363" y="538"/>
                                        </a:lnTo>
                                        <a:lnTo>
                                          <a:pt x="381" y="531"/>
                                        </a:lnTo>
                                        <a:lnTo>
                                          <a:pt x="402" y="524"/>
                                        </a:lnTo>
                                        <a:lnTo>
                                          <a:pt x="422" y="517"/>
                                        </a:lnTo>
                                        <a:lnTo>
                                          <a:pt x="443" y="510"/>
                                        </a:lnTo>
                                        <a:lnTo>
                                          <a:pt x="457" y="504"/>
                                        </a:lnTo>
                                        <a:lnTo>
                                          <a:pt x="459" y="498"/>
                                        </a:lnTo>
                                        <a:lnTo>
                                          <a:pt x="454" y="491"/>
                                        </a:lnTo>
                                        <a:lnTo>
                                          <a:pt x="445" y="489"/>
                                        </a:lnTo>
                                        <a:lnTo>
                                          <a:pt x="422" y="492"/>
                                        </a:lnTo>
                                        <a:lnTo>
                                          <a:pt x="398" y="496"/>
                                        </a:lnTo>
                                        <a:lnTo>
                                          <a:pt x="369" y="502"/>
                                        </a:lnTo>
                                        <a:lnTo>
                                          <a:pt x="340" y="510"/>
                                        </a:lnTo>
                                        <a:lnTo>
                                          <a:pt x="327" y="515"/>
                                        </a:lnTo>
                                        <a:lnTo>
                                          <a:pt x="311" y="527"/>
                                        </a:lnTo>
                                        <a:lnTo>
                                          <a:pt x="292" y="541"/>
                                        </a:lnTo>
                                        <a:lnTo>
                                          <a:pt x="268" y="562"/>
                                        </a:lnTo>
                                        <a:lnTo>
                                          <a:pt x="254" y="565"/>
                                        </a:lnTo>
                                        <a:lnTo>
                                          <a:pt x="232" y="567"/>
                                        </a:lnTo>
                                        <a:lnTo>
                                          <a:pt x="211" y="568"/>
                                        </a:lnTo>
                                        <a:lnTo>
                                          <a:pt x="197" y="564"/>
                                        </a:lnTo>
                                        <a:lnTo>
                                          <a:pt x="182" y="557"/>
                                        </a:lnTo>
                                        <a:lnTo>
                                          <a:pt x="162" y="549"/>
                                        </a:lnTo>
                                        <a:lnTo>
                                          <a:pt x="152" y="539"/>
                                        </a:lnTo>
                                        <a:lnTo>
                                          <a:pt x="141" y="523"/>
                                        </a:lnTo>
                                        <a:lnTo>
                                          <a:pt x="129" y="504"/>
                                        </a:lnTo>
                                        <a:lnTo>
                                          <a:pt x="119" y="489"/>
                                        </a:lnTo>
                                        <a:lnTo>
                                          <a:pt x="98" y="468"/>
                                        </a:lnTo>
                                        <a:lnTo>
                                          <a:pt x="83" y="449"/>
                                        </a:lnTo>
                                        <a:lnTo>
                                          <a:pt x="61" y="428"/>
                                        </a:lnTo>
                                        <a:lnTo>
                                          <a:pt x="44" y="410"/>
                                        </a:lnTo>
                                        <a:lnTo>
                                          <a:pt x="33" y="398"/>
                                        </a:lnTo>
                                        <a:lnTo>
                                          <a:pt x="26" y="383"/>
                                        </a:lnTo>
                                        <a:lnTo>
                                          <a:pt x="18" y="362"/>
                                        </a:lnTo>
                                        <a:lnTo>
                                          <a:pt x="9" y="338"/>
                                        </a:lnTo>
                                        <a:lnTo>
                                          <a:pt x="4" y="314"/>
                                        </a:lnTo>
                                        <a:lnTo>
                                          <a:pt x="0" y="288"/>
                                        </a:lnTo>
                                        <a:lnTo>
                                          <a:pt x="2" y="270"/>
                                        </a:lnTo>
                                        <a:close/>
                                      </a:path>
                                    </a:pathLst>
                                  </a:custGeom>
                                  <a:solidFill>
                                    <a:srgbClr val="FF8080"/>
                                  </a:solidFill>
                                  <a:ln w="9525">
                                    <a:noFill/>
                                    <a:round/>
                                    <a:headEnd/>
                                    <a:tailEnd/>
                                  </a:ln>
                                </p:spPr>
                                <p:txBody>
                                  <a:bodyPr/>
                                  <a:lstStyle/>
                                  <a:p>
                                    <a:endParaRPr lang="cs-CZ"/>
                                  </a:p>
                                </p:txBody>
                              </p:sp>
                              <p:grpSp>
                                <p:nvGrpSpPr>
                                  <p:cNvPr id="115814" name="Group 85"/>
                                  <p:cNvGrpSpPr>
                                    <a:grpSpLocks/>
                                  </p:cNvGrpSpPr>
                                  <p:nvPr/>
                                </p:nvGrpSpPr>
                                <p:grpSpPr bwMode="auto">
                                  <a:xfrm>
                                    <a:off x="2150" y="1667"/>
                                    <a:ext cx="188" cy="242"/>
                                    <a:chOff x="2150" y="1667"/>
                                    <a:chExt cx="188" cy="242"/>
                                  </a:xfrm>
                                </p:grpSpPr>
                                <p:sp>
                                  <p:nvSpPr>
                                    <p:cNvPr id="115940" name="Freeform 86"/>
                                    <p:cNvSpPr>
                                      <a:spLocks/>
                                    </p:cNvSpPr>
                                    <p:nvPr/>
                                  </p:nvSpPr>
                                  <p:spPr bwMode="auto">
                                    <a:xfrm>
                                      <a:off x="2204" y="1732"/>
                                      <a:ext cx="134" cy="177"/>
                                    </a:xfrm>
                                    <a:custGeom>
                                      <a:avLst/>
                                      <a:gdLst>
                                        <a:gd name="T0" fmla="*/ 15 w 668"/>
                                        <a:gd name="T1" fmla="*/ 3 h 887"/>
                                        <a:gd name="T2" fmla="*/ 15 w 668"/>
                                        <a:gd name="T3" fmla="*/ 2 h 887"/>
                                        <a:gd name="T4" fmla="*/ 16 w 668"/>
                                        <a:gd name="T5" fmla="*/ 0 h 887"/>
                                        <a:gd name="T6" fmla="*/ 17 w 668"/>
                                        <a:gd name="T7" fmla="*/ 0 h 887"/>
                                        <a:gd name="T8" fmla="*/ 18 w 668"/>
                                        <a:gd name="T9" fmla="*/ 2 h 887"/>
                                        <a:gd name="T10" fmla="*/ 20 w 668"/>
                                        <a:gd name="T11" fmla="*/ 5 h 887"/>
                                        <a:gd name="T12" fmla="*/ 21 w 668"/>
                                        <a:gd name="T13" fmla="*/ 7 h 887"/>
                                        <a:gd name="T14" fmla="*/ 22 w 668"/>
                                        <a:gd name="T15" fmla="*/ 9 h 887"/>
                                        <a:gd name="T16" fmla="*/ 22 w 668"/>
                                        <a:gd name="T17" fmla="*/ 12 h 887"/>
                                        <a:gd name="T18" fmla="*/ 22 w 668"/>
                                        <a:gd name="T19" fmla="*/ 14 h 887"/>
                                        <a:gd name="T20" fmla="*/ 24 w 668"/>
                                        <a:gd name="T21" fmla="*/ 17 h 887"/>
                                        <a:gd name="T22" fmla="*/ 25 w 668"/>
                                        <a:gd name="T23" fmla="*/ 21 h 887"/>
                                        <a:gd name="T24" fmla="*/ 26 w 668"/>
                                        <a:gd name="T25" fmla="*/ 24 h 887"/>
                                        <a:gd name="T26" fmla="*/ 27 w 668"/>
                                        <a:gd name="T27" fmla="*/ 27 h 887"/>
                                        <a:gd name="T28" fmla="*/ 27 w 668"/>
                                        <a:gd name="T29" fmla="*/ 31 h 887"/>
                                        <a:gd name="T30" fmla="*/ 27 w 668"/>
                                        <a:gd name="T31" fmla="*/ 35 h 887"/>
                                        <a:gd name="T32" fmla="*/ 25 w 668"/>
                                        <a:gd name="T33" fmla="*/ 35 h 887"/>
                                        <a:gd name="T34" fmla="*/ 23 w 668"/>
                                        <a:gd name="T35" fmla="*/ 34 h 887"/>
                                        <a:gd name="T36" fmla="*/ 20 w 668"/>
                                        <a:gd name="T37" fmla="*/ 32 h 887"/>
                                        <a:gd name="T38" fmla="*/ 15 w 668"/>
                                        <a:gd name="T39" fmla="*/ 28 h 887"/>
                                        <a:gd name="T40" fmla="*/ 11 w 668"/>
                                        <a:gd name="T41" fmla="*/ 24 h 887"/>
                                        <a:gd name="T42" fmla="*/ 7 w 668"/>
                                        <a:gd name="T43" fmla="*/ 19 h 887"/>
                                        <a:gd name="T44" fmla="*/ 2 w 668"/>
                                        <a:gd name="T45" fmla="*/ 14 h 887"/>
                                        <a:gd name="T46" fmla="*/ 0 w 668"/>
                                        <a:gd name="T47" fmla="*/ 12 h 887"/>
                                        <a:gd name="T48" fmla="*/ 1 w 668"/>
                                        <a:gd name="T49" fmla="*/ 10 h 887"/>
                                        <a:gd name="T50" fmla="*/ 3 w 668"/>
                                        <a:gd name="T51" fmla="*/ 9 h 887"/>
                                        <a:gd name="T52" fmla="*/ 3 w 668"/>
                                        <a:gd name="T53" fmla="*/ 10 h 887"/>
                                        <a:gd name="T54" fmla="*/ 2 w 668"/>
                                        <a:gd name="T55" fmla="*/ 12 h 887"/>
                                        <a:gd name="T56" fmla="*/ 4 w 668"/>
                                        <a:gd name="T57" fmla="*/ 15 h 887"/>
                                        <a:gd name="T58" fmla="*/ 7 w 668"/>
                                        <a:gd name="T59" fmla="*/ 17 h 887"/>
                                        <a:gd name="T60" fmla="*/ 10 w 668"/>
                                        <a:gd name="T61" fmla="*/ 20 h 887"/>
                                        <a:gd name="T62" fmla="*/ 12 w 668"/>
                                        <a:gd name="T63" fmla="*/ 22 h 887"/>
                                        <a:gd name="T64" fmla="*/ 14 w 668"/>
                                        <a:gd name="T65" fmla="*/ 25 h 887"/>
                                        <a:gd name="T66" fmla="*/ 17 w 668"/>
                                        <a:gd name="T67" fmla="*/ 28 h 887"/>
                                        <a:gd name="T68" fmla="*/ 20 w 668"/>
                                        <a:gd name="T69" fmla="*/ 30 h 887"/>
                                        <a:gd name="T70" fmla="*/ 22 w 668"/>
                                        <a:gd name="T71" fmla="*/ 32 h 887"/>
                                        <a:gd name="T72" fmla="*/ 24 w 668"/>
                                        <a:gd name="T73" fmla="*/ 32 h 887"/>
                                        <a:gd name="T74" fmla="*/ 25 w 668"/>
                                        <a:gd name="T75" fmla="*/ 31 h 887"/>
                                        <a:gd name="T76" fmla="*/ 25 w 668"/>
                                        <a:gd name="T77" fmla="*/ 28 h 887"/>
                                        <a:gd name="T78" fmla="*/ 24 w 668"/>
                                        <a:gd name="T79" fmla="*/ 25 h 887"/>
                                        <a:gd name="T80" fmla="*/ 24 w 668"/>
                                        <a:gd name="T81" fmla="*/ 22 h 887"/>
                                        <a:gd name="T82" fmla="*/ 23 w 668"/>
                                        <a:gd name="T83" fmla="*/ 19 h 887"/>
                                        <a:gd name="T84" fmla="*/ 21 w 668"/>
                                        <a:gd name="T85" fmla="*/ 17 h 887"/>
                                        <a:gd name="T86" fmla="*/ 20 w 668"/>
                                        <a:gd name="T87" fmla="*/ 14 h 887"/>
                                        <a:gd name="T88" fmla="*/ 20 w 668"/>
                                        <a:gd name="T89" fmla="*/ 12 h 887"/>
                                        <a:gd name="T90" fmla="*/ 20 w 668"/>
                                        <a:gd name="T91" fmla="*/ 10 h 887"/>
                                        <a:gd name="T92" fmla="*/ 20 w 668"/>
                                        <a:gd name="T93" fmla="*/ 8 h 887"/>
                                        <a:gd name="T94" fmla="*/ 18 w 668"/>
                                        <a:gd name="T95" fmla="*/ 4 h 887"/>
                                        <a:gd name="T96" fmla="*/ 17 w 668"/>
                                        <a:gd name="T97" fmla="*/ 2 h 8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68"/>
                                        <a:gd name="T148" fmla="*/ 0 h 887"/>
                                        <a:gd name="T149" fmla="*/ 668 w 668"/>
                                        <a:gd name="T150" fmla="*/ 887 h 8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68" h="887">
                                          <a:moveTo>
                                            <a:pt x="408" y="53"/>
                                          </a:moveTo>
                                          <a:lnTo>
                                            <a:pt x="395" y="57"/>
                                          </a:lnTo>
                                          <a:lnTo>
                                            <a:pt x="379" y="68"/>
                                          </a:lnTo>
                                          <a:lnTo>
                                            <a:pt x="365" y="77"/>
                                          </a:lnTo>
                                          <a:lnTo>
                                            <a:pt x="354" y="84"/>
                                          </a:lnTo>
                                          <a:lnTo>
                                            <a:pt x="369" y="58"/>
                                          </a:lnTo>
                                          <a:lnTo>
                                            <a:pt x="383" y="36"/>
                                          </a:lnTo>
                                          <a:lnTo>
                                            <a:pt x="397" y="16"/>
                                          </a:lnTo>
                                          <a:lnTo>
                                            <a:pt x="405" y="7"/>
                                          </a:lnTo>
                                          <a:lnTo>
                                            <a:pt x="413" y="2"/>
                                          </a:lnTo>
                                          <a:lnTo>
                                            <a:pt x="423" y="0"/>
                                          </a:lnTo>
                                          <a:lnTo>
                                            <a:pt x="430" y="6"/>
                                          </a:lnTo>
                                          <a:lnTo>
                                            <a:pt x="441" y="24"/>
                                          </a:lnTo>
                                          <a:lnTo>
                                            <a:pt x="450" y="40"/>
                                          </a:lnTo>
                                          <a:lnTo>
                                            <a:pt x="461" y="62"/>
                                          </a:lnTo>
                                          <a:lnTo>
                                            <a:pt x="473" y="83"/>
                                          </a:lnTo>
                                          <a:lnTo>
                                            <a:pt x="483" y="102"/>
                                          </a:lnTo>
                                          <a:lnTo>
                                            <a:pt x="491" y="123"/>
                                          </a:lnTo>
                                          <a:lnTo>
                                            <a:pt x="500" y="142"/>
                                          </a:lnTo>
                                          <a:lnTo>
                                            <a:pt x="507" y="164"/>
                                          </a:lnTo>
                                          <a:lnTo>
                                            <a:pt x="521" y="178"/>
                                          </a:lnTo>
                                          <a:lnTo>
                                            <a:pt x="537" y="197"/>
                                          </a:lnTo>
                                          <a:lnTo>
                                            <a:pt x="549" y="214"/>
                                          </a:lnTo>
                                          <a:lnTo>
                                            <a:pt x="552" y="233"/>
                                          </a:lnTo>
                                          <a:lnTo>
                                            <a:pt x="550" y="253"/>
                                          </a:lnTo>
                                          <a:lnTo>
                                            <a:pt x="546" y="280"/>
                                          </a:lnTo>
                                          <a:lnTo>
                                            <a:pt x="541" y="305"/>
                                          </a:lnTo>
                                          <a:lnTo>
                                            <a:pt x="536" y="331"/>
                                          </a:lnTo>
                                          <a:lnTo>
                                            <a:pt x="546" y="347"/>
                                          </a:lnTo>
                                          <a:lnTo>
                                            <a:pt x="556" y="363"/>
                                          </a:lnTo>
                                          <a:lnTo>
                                            <a:pt x="565" y="381"/>
                                          </a:lnTo>
                                          <a:lnTo>
                                            <a:pt x="576" y="401"/>
                                          </a:lnTo>
                                          <a:lnTo>
                                            <a:pt x="592" y="434"/>
                                          </a:lnTo>
                                          <a:lnTo>
                                            <a:pt x="606" y="462"/>
                                          </a:lnTo>
                                          <a:lnTo>
                                            <a:pt x="622" y="489"/>
                                          </a:lnTo>
                                          <a:lnTo>
                                            <a:pt x="634" y="515"/>
                                          </a:lnTo>
                                          <a:lnTo>
                                            <a:pt x="640" y="533"/>
                                          </a:lnTo>
                                          <a:lnTo>
                                            <a:pt x="646" y="560"/>
                                          </a:lnTo>
                                          <a:lnTo>
                                            <a:pt x="651" y="591"/>
                                          </a:lnTo>
                                          <a:lnTo>
                                            <a:pt x="656" y="613"/>
                                          </a:lnTo>
                                          <a:lnTo>
                                            <a:pt x="662" y="644"/>
                                          </a:lnTo>
                                          <a:lnTo>
                                            <a:pt x="664" y="674"/>
                                          </a:lnTo>
                                          <a:lnTo>
                                            <a:pt x="663" y="695"/>
                                          </a:lnTo>
                                          <a:lnTo>
                                            <a:pt x="663" y="719"/>
                                          </a:lnTo>
                                          <a:lnTo>
                                            <a:pt x="664" y="768"/>
                                          </a:lnTo>
                                          <a:lnTo>
                                            <a:pt x="668" y="825"/>
                                          </a:lnTo>
                                          <a:lnTo>
                                            <a:pt x="667" y="851"/>
                                          </a:lnTo>
                                          <a:lnTo>
                                            <a:pt x="664" y="868"/>
                                          </a:lnTo>
                                          <a:lnTo>
                                            <a:pt x="653" y="878"/>
                                          </a:lnTo>
                                          <a:lnTo>
                                            <a:pt x="635" y="886"/>
                                          </a:lnTo>
                                          <a:lnTo>
                                            <a:pt x="617" y="887"/>
                                          </a:lnTo>
                                          <a:lnTo>
                                            <a:pt x="602" y="880"/>
                                          </a:lnTo>
                                          <a:lnTo>
                                            <a:pt x="591" y="871"/>
                                          </a:lnTo>
                                          <a:lnTo>
                                            <a:pt x="562" y="853"/>
                                          </a:lnTo>
                                          <a:lnTo>
                                            <a:pt x="535" y="839"/>
                                          </a:lnTo>
                                          <a:lnTo>
                                            <a:pt x="508" y="827"/>
                                          </a:lnTo>
                                          <a:lnTo>
                                            <a:pt x="488" y="808"/>
                                          </a:lnTo>
                                          <a:lnTo>
                                            <a:pt x="451" y="775"/>
                                          </a:lnTo>
                                          <a:lnTo>
                                            <a:pt x="416" y="741"/>
                                          </a:lnTo>
                                          <a:lnTo>
                                            <a:pt x="382" y="710"/>
                                          </a:lnTo>
                                          <a:lnTo>
                                            <a:pt x="350" y="674"/>
                                          </a:lnTo>
                                          <a:lnTo>
                                            <a:pt x="311" y="627"/>
                                          </a:lnTo>
                                          <a:lnTo>
                                            <a:pt x="282" y="591"/>
                                          </a:lnTo>
                                          <a:lnTo>
                                            <a:pt x="249" y="560"/>
                                          </a:lnTo>
                                          <a:lnTo>
                                            <a:pt x="210" y="519"/>
                                          </a:lnTo>
                                          <a:lnTo>
                                            <a:pt x="170" y="478"/>
                                          </a:lnTo>
                                          <a:lnTo>
                                            <a:pt x="115" y="426"/>
                                          </a:lnTo>
                                          <a:lnTo>
                                            <a:pt x="64" y="383"/>
                                          </a:lnTo>
                                          <a:lnTo>
                                            <a:pt x="40" y="356"/>
                                          </a:lnTo>
                                          <a:lnTo>
                                            <a:pt x="21" y="334"/>
                                          </a:lnTo>
                                          <a:lnTo>
                                            <a:pt x="10" y="315"/>
                                          </a:lnTo>
                                          <a:lnTo>
                                            <a:pt x="1" y="291"/>
                                          </a:lnTo>
                                          <a:lnTo>
                                            <a:pt x="0" y="279"/>
                                          </a:lnTo>
                                          <a:lnTo>
                                            <a:pt x="5" y="271"/>
                                          </a:lnTo>
                                          <a:lnTo>
                                            <a:pt x="17" y="262"/>
                                          </a:lnTo>
                                          <a:lnTo>
                                            <a:pt x="36" y="248"/>
                                          </a:lnTo>
                                          <a:lnTo>
                                            <a:pt x="57" y="234"/>
                                          </a:lnTo>
                                          <a:lnTo>
                                            <a:pt x="77" y="221"/>
                                          </a:lnTo>
                                          <a:lnTo>
                                            <a:pt x="93" y="211"/>
                                          </a:lnTo>
                                          <a:lnTo>
                                            <a:pt x="82" y="237"/>
                                          </a:lnTo>
                                          <a:lnTo>
                                            <a:pt x="71" y="258"/>
                                          </a:lnTo>
                                          <a:lnTo>
                                            <a:pt x="60" y="280"/>
                                          </a:lnTo>
                                          <a:lnTo>
                                            <a:pt x="54" y="295"/>
                                          </a:lnTo>
                                          <a:lnTo>
                                            <a:pt x="55" y="308"/>
                                          </a:lnTo>
                                          <a:lnTo>
                                            <a:pt x="62" y="325"/>
                                          </a:lnTo>
                                          <a:lnTo>
                                            <a:pt x="74" y="347"/>
                                          </a:lnTo>
                                          <a:lnTo>
                                            <a:pt x="91" y="366"/>
                                          </a:lnTo>
                                          <a:lnTo>
                                            <a:pt x="109" y="390"/>
                                          </a:lnTo>
                                          <a:lnTo>
                                            <a:pt x="138" y="411"/>
                                          </a:lnTo>
                                          <a:lnTo>
                                            <a:pt x="167" y="436"/>
                                          </a:lnTo>
                                          <a:lnTo>
                                            <a:pt x="190" y="455"/>
                                          </a:lnTo>
                                          <a:lnTo>
                                            <a:pt x="215" y="475"/>
                                          </a:lnTo>
                                          <a:lnTo>
                                            <a:pt x="239" y="495"/>
                                          </a:lnTo>
                                          <a:lnTo>
                                            <a:pt x="264" y="516"/>
                                          </a:lnTo>
                                          <a:lnTo>
                                            <a:pt x="284" y="541"/>
                                          </a:lnTo>
                                          <a:lnTo>
                                            <a:pt x="307" y="559"/>
                                          </a:lnTo>
                                          <a:lnTo>
                                            <a:pt x="322" y="577"/>
                                          </a:lnTo>
                                          <a:lnTo>
                                            <a:pt x="341" y="603"/>
                                          </a:lnTo>
                                          <a:lnTo>
                                            <a:pt x="358" y="628"/>
                                          </a:lnTo>
                                          <a:lnTo>
                                            <a:pt x="377" y="655"/>
                                          </a:lnTo>
                                          <a:lnTo>
                                            <a:pt x="397" y="678"/>
                                          </a:lnTo>
                                          <a:lnTo>
                                            <a:pt x="420" y="697"/>
                                          </a:lnTo>
                                          <a:lnTo>
                                            <a:pt x="453" y="724"/>
                                          </a:lnTo>
                                          <a:lnTo>
                                            <a:pt x="475" y="743"/>
                                          </a:lnTo>
                                          <a:lnTo>
                                            <a:pt x="496" y="760"/>
                                          </a:lnTo>
                                          <a:lnTo>
                                            <a:pt x="509" y="776"/>
                                          </a:lnTo>
                                          <a:lnTo>
                                            <a:pt x="528" y="783"/>
                                          </a:lnTo>
                                          <a:lnTo>
                                            <a:pt x="546" y="792"/>
                                          </a:lnTo>
                                          <a:lnTo>
                                            <a:pt x="564" y="798"/>
                                          </a:lnTo>
                                          <a:lnTo>
                                            <a:pt x="582" y="803"/>
                                          </a:lnTo>
                                          <a:lnTo>
                                            <a:pt x="594" y="802"/>
                                          </a:lnTo>
                                          <a:lnTo>
                                            <a:pt x="604" y="798"/>
                                          </a:lnTo>
                                          <a:lnTo>
                                            <a:pt x="614" y="792"/>
                                          </a:lnTo>
                                          <a:lnTo>
                                            <a:pt x="620" y="779"/>
                                          </a:lnTo>
                                          <a:lnTo>
                                            <a:pt x="623" y="766"/>
                                          </a:lnTo>
                                          <a:lnTo>
                                            <a:pt x="620" y="738"/>
                                          </a:lnTo>
                                          <a:lnTo>
                                            <a:pt x="618" y="704"/>
                                          </a:lnTo>
                                          <a:lnTo>
                                            <a:pt x="614" y="673"/>
                                          </a:lnTo>
                                          <a:lnTo>
                                            <a:pt x="610" y="640"/>
                                          </a:lnTo>
                                          <a:lnTo>
                                            <a:pt x="607" y="617"/>
                                          </a:lnTo>
                                          <a:lnTo>
                                            <a:pt x="601" y="595"/>
                                          </a:lnTo>
                                          <a:lnTo>
                                            <a:pt x="595" y="566"/>
                                          </a:lnTo>
                                          <a:lnTo>
                                            <a:pt x="586" y="539"/>
                                          </a:lnTo>
                                          <a:lnTo>
                                            <a:pt x="583" y="521"/>
                                          </a:lnTo>
                                          <a:lnTo>
                                            <a:pt x="577" y="502"/>
                                          </a:lnTo>
                                          <a:lnTo>
                                            <a:pt x="564" y="481"/>
                                          </a:lnTo>
                                          <a:lnTo>
                                            <a:pt x="555" y="459"/>
                                          </a:lnTo>
                                          <a:lnTo>
                                            <a:pt x="543" y="440"/>
                                          </a:lnTo>
                                          <a:lnTo>
                                            <a:pt x="531" y="417"/>
                                          </a:lnTo>
                                          <a:lnTo>
                                            <a:pt x="519" y="395"/>
                                          </a:lnTo>
                                          <a:lnTo>
                                            <a:pt x="506" y="370"/>
                                          </a:lnTo>
                                          <a:lnTo>
                                            <a:pt x="492" y="347"/>
                                          </a:lnTo>
                                          <a:lnTo>
                                            <a:pt x="485" y="334"/>
                                          </a:lnTo>
                                          <a:lnTo>
                                            <a:pt x="483" y="325"/>
                                          </a:lnTo>
                                          <a:lnTo>
                                            <a:pt x="487" y="313"/>
                                          </a:lnTo>
                                          <a:lnTo>
                                            <a:pt x="492" y="291"/>
                                          </a:lnTo>
                                          <a:lnTo>
                                            <a:pt x="498" y="267"/>
                                          </a:lnTo>
                                          <a:lnTo>
                                            <a:pt x="501" y="253"/>
                                          </a:lnTo>
                                          <a:lnTo>
                                            <a:pt x="506" y="242"/>
                                          </a:lnTo>
                                          <a:lnTo>
                                            <a:pt x="497" y="222"/>
                                          </a:lnTo>
                                          <a:lnTo>
                                            <a:pt x="487" y="196"/>
                                          </a:lnTo>
                                          <a:lnTo>
                                            <a:pt x="475" y="165"/>
                                          </a:lnTo>
                                          <a:lnTo>
                                            <a:pt x="463" y="135"/>
                                          </a:lnTo>
                                          <a:lnTo>
                                            <a:pt x="449" y="103"/>
                                          </a:lnTo>
                                          <a:lnTo>
                                            <a:pt x="438" y="78"/>
                                          </a:lnTo>
                                          <a:lnTo>
                                            <a:pt x="427" y="57"/>
                                          </a:lnTo>
                                          <a:lnTo>
                                            <a:pt x="418" y="52"/>
                                          </a:lnTo>
                                          <a:lnTo>
                                            <a:pt x="408" y="53"/>
                                          </a:lnTo>
                                          <a:close/>
                                        </a:path>
                                      </a:pathLst>
                                    </a:custGeom>
                                    <a:solidFill>
                                      <a:srgbClr val="FF4040"/>
                                    </a:solidFill>
                                    <a:ln w="9525">
                                      <a:noFill/>
                                      <a:round/>
                                      <a:headEnd/>
                                      <a:tailEnd/>
                                    </a:ln>
                                  </p:spPr>
                                  <p:txBody>
                                    <a:bodyPr/>
                                    <a:lstStyle/>
                                    <a:p>
                                      <a:endParaRPr lang="cs-CZ"/>
                                    </a:p>
                                  </p:txBody>
                                </p:sp>
                                <p:sp>
                                  <p:nvSpPr>
                                    <p:cNvPr id="115941" name="Freeform 87"/>
                                    <p:cNvSpPr>
                                      <a:spLocks/>
                                    </p:cNvSpPr>
                                    <p:nvPr/>
                                  </p:nvSpPr>
                                  <p:spPr bwMode="auto">
                                    <a:xfrm>
                                      <a:off x="2150" y="1667"/>
                                      <a:ext cx="130" cy="113"/>
                                    </a:xfrm>
                                    <a:custGeom>
                                      <a:avLst/>
                                      <a:gdLst>
                                        <a:gd name="T0" fmla="*/ 0 w 653"/>
                                        <a:gd name="T1" fmla="*/ 10 h 567"/>
                                        <a:gd name="T2" fmla="*/ 1 w 653"/>
                                        <a:gd name="T3" fmla="*/ 8 h 567"/>
                                        <a:gd name="T4" fmla="*/ 2 w 653"/>
                                        <a:gd name="T5" fmla="*/ 7 h 567"/>
                                        <a:gd name="T6" fmla="*/ 4 w 653"/>
                                        <a:gd name="T7" fmla="*/ 5 h 567"/>
                                        <a:gd name="T8" fmla="*/ 5 w 653"/>
                                        <a:gd name="T9" fmla="*/ 4 h 567"/>
                                        <a:gd name="T10" fmla="*/ 6 w 653"/>
                                        <a:gd name="T11" fmla="*/ 2 h 567"/>
                                        <a:gd name="T12" fmla="*/ 8 w 653"/>
                                        <a:gd name="T13" fmla="*/ 1 h 567"/>
                                        <a:gd name="T14" fmla="*/ 10 w 653"/>
                                        <a:gd name="T15" fmla="*/ 0 h 567"/>
                                        <a:gd name="T16" fmla="*/ 13 w 653"/>
                                        <a:gd name="T17" fmla="*/ 0 h 567"/>
                                        <a:gd name="T18" fmla="*/ 15 w 653"/>
                                        <a:gd name="T19" fmla="*/ 0 h 567"/>
                                        <a:gd name="T20" fmla="*/ 17 w 653"/>
                                        <a:gd name="T21" fmla="*/ 0 h 567"/>
                                        <a:gd name="T22" fmla="*/ 20 w 653"/>
                                        <a:gd name="T23" fmla="*/ 1 h 567"/>
                                        <a:gd name="T24" fmla="*/ 22 w 653"/>
                                        <a:gd name="T25" fmla="*/ 2 h 567"/>
                                        <a:gd name="T26" fmla="*/ 23 w 653"/>
                                        <a:gd name="T27" fmla="*/ 4 h 567"/>
                                        <a:gd name="T28" fmla="*/ 24 w 653"/>
                                        <a:gd name="T29" fmla="*/ 5 h 567"/>
                                        <a:gd name="T30" fmla="*/ 25 w 653"/>
                                        <a:gd name="T31" fmla="*/ 7 h 567"/>
                                        <a:gd name="T32" fmla="*/ 26 w 653"/>
                                        <a:gd name="T33" fmla="*/ 9 h 567"/>
                                        <a:gd name="T34" fmla="*/ 25 w 653"/>
                                        <a:gd name="T35" fmla="*/ 8 h 567"/>
                                        <a:gd name="T36" fmla="*/ 24 w 653"/>
                                        <a:gd name="T37" fmla="*/ 6 h 567"/>
                                        <a:gd name="T38" fmla="*/ 23 w 653"/>
                                        <a:gd name="T39" fmla="*/ 5 h 567"/>
                                        <a:gd name="T40" fmla="*/ 22 w 653"/>
                                        <a:gd name="T41" fmla="*/ 4 h 567"/>
                                        <a:gd name="T42" fmla="*/ 21 w 653"/>
                                        <a:gd name="T43" fmla="*/ 3 h 567"/>
                                        <a:gd name="T44" fmla="*/ 19 w 653"/>
                                        <a:gd name="T45" fmla="*/ 2 h 567"/>
                                        <a:gd name="T46" fmla="*/ 18 w 653"/>
                                        <a:gd name="T47" fmla="*/ 2 h 567"/>
                                        <a:gd name="T48" fmla="*/ 16 w 653"/>
                                        <a:gd name="T49" fmla="*/ 1 h 567"/>
                                        <a:gd name="T50" fmla="*/ 14 w 653"/>
                                        <a:gd name="T51" fmla="*/ 1 h 567"/>
                                        <a:gd name="T52" fmla="*/ 12 w 653"/>
                                        <a:gd name="T53" fmla="*/ 1 h 567"/>
                                        <a:gd name="T54" fmla="*/ 10 w 653"/>
                                        <a:gd name="T55" fmla="*/ 2 h 567"/>
                                        <a:gd name="T56" fmla="*/ 9 w 653"/>
                                        <a:gd name="T57" fmla="*/ 2 h 567"/>
                                        <a:gd name="T58" fmla="*/ 7 w 653"/>
                                        <a:gd name="T59" fmla="*/ 3 h 567"/>
                                        <a:gd name="T60" fmla="*/ 6 w 653"/>
                                        <a:gd name="T61" fmla="*/ 5 h 567"/>
                                        <a:gd name="T62" fmla="*/ 4 w 653"/>
                                        <a:gd name="T63" fmla="*/ 7 h 567"/>
                                        <a:gd name="T64" fmla="*/ 3 w 653"/>
                                        <a:gd name="T65" fmla="*/ 8 h 567"/>
                                        <a:gd name="T66" fmla="*/ 2 w 653"/>
                                        <a:gd name="T67" fmla="*/ 10 h 567"/>
                                        <a:gd name="T68" fmla="*/ 1 w 653"/>
                                        <a:gd name="T69" fmla="*/ 11 h 567"/>
                                        <a:gd name="T70" fmla="*/ 2 w 653"/>
                                        <a:gd name="T71" fmla="*/ 13 h 567"/>
                                        <a:gd name="T72" fmla="*/ 2 w 653"/>
                                        <a:gd name="T73" fmla="*/ 14 h 567"/>
                                        <a:gd name="T74" fmla="*/ 3 w 653"/>
                                        <a:gd name="T75" fmla="*/ 16 h 567"/>
                                        <a:gd name="T76" fmla="*/ 4 w 653"/>
                                        <a:gd name="T77" fmla="*/ 17 h 567"/>
                                        <a:gd name="T78" fmla="*/ 6 w 653"/>
                                        <a:gd name="T79" fmla="*/ 19 h 567"/>
                                        <a:gd name="T80" fmla="*/ 7 w 653"/>
                                        <a:gd name="T81" fmla="*/ 21 h 567"/>
                                        <a:gd name="T82" fmla="*/ 8 w 653"/>
                                        <a:gd name="T83" fmla="*/ 21 h 567"/>
                                        <a:gd name="T84" fmla="*/ 9 w 653"/>
                                        <a:gd name="T85" fmla="*/ 22 h 567"/>
                                        <a:gd name="T86" fmla="*/ 10 w 653"/>
                                        <a:gd name="T87" fmla="*/ 22 h 567"/>
                                        <a:gd name="T88" fmla="*/ 10 w 653"/>
                                        <a:gd name="T89" fmla="*/ 22 h 567"/>
                                        <a:gd name="T90" fmla="*/ 8 w 653"/>
                                        <a:gd name="T91" fmla="*/ 23 h 567"/>
                                        <a:gd name="T92" fmla="*/ 7 w 653"/>
                                        <a:gd name="T93" fmla="*/ 22 h 567"/>
                                        <a:gd name="T94" fmla="*/ 6 w 653"/>
                                        <a:gd name="T95" fmla="*/ 21 h 567"/>
                                        <a:gd name="T96" fmla="*/ 5 w 653"/>
                                        <a:gd name="T97" fmla="*/ 20 h 567"/>
                                        <a:gd name="T98" fmla="*/ 4 w 653"/>
                                        <a:gd name="T99" fmla="*/ 19 h 567"/>
                                        <a:gd name="T100" fmla="*/ 2 w 653"/>
                                        <a:gd name="T101" fmla="*/ 17 h 567"/>
                                        <a:gd name="T102" fmla="*/ 1 w 653"/>
                                        <a:gd name="T103" fmla="*/ 16 h 567"/>
                                        <a:gd name="T104" fmla="*/ 1 w 653"/>
                                        <a:gd name="T105" fmla="*/ 14 h 567"/>
                                        <a:gd name="T106" fmla="*/ 0 w 653"/>
                                        <a:gd name="T107" fmla="*/ 13 h 567"/>
                                        <a:gd name="T108" fmla="*/ 0 w 653"/>
                                        <a:gd name="T109" fmla="*/ 11 h 5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53"/>
                                        <a:gd name="T166" fmla="*/ 0 h 567"/>
                                        <a:gd name="T167" fmla="*/ 653 w 653"/>
                                        <a:gd name="T168" fmla="*/ 567 h 56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53" h="567">
                                          <a:moveTo>
                                            <a:pt x="2" y="269"/>
                                          </a:moveTo>
                                          <a:lnTo>
                                            <a:pt x="10" y="247"/>
                                          </a:lnTo>
                                          <a:lnTo>
                                            <a:pt x="20" y="226"/>
                                          </a:lnTo>
                                          <a:lnTo>
                                            <a:pt x="32" y="205"/>
                                          </a:lnTo>
                                          <a:lnTo>
                                            <a:pt x="45" y="190"/>
                                          </a:lnTo>
                                          <a:lnTo>
                                            <a:pt x="58" y="177"/>
                                          </a:lnTo>
                                          <a:lnTo>
                                            <a:pt x="75" y="159"/>
                                          </a:lnTo>
                                          <a:lnTo>
                                            <a:pt x="95" y="137"/>
                                          </a:lnTo>
                                          <a:lnTo>
                                            <a:pt x="110" y="116"/>
                                          </a:lnTo>
                                          <a:lnTo>
                                            <a:pt x="126" y="96"/>
                                          </a:lnTo>
                                          <a:lnTo>
                                            <a:pt x="143" y="80"/>
                                          </a:lnTo>
                                          <a:lnTo>
                                            <a:pt x="163" y="62"/>
                                          </a:lnTo>
                                          <a:lnTo>
                                            <a:pt x="183" y="47"/>
                                          </a:lnTo>
                                          <a:lnTo>
                                            <a:pt x="204" y="34"/>
                                          </a:lnTo>
                                          <a:lnTo>
                                            <a:pt x="230" y="21"/>
                                          </a:lnTo>
                                          <a:lnTo>
                                            <a:pt x="259" y="11"/>
                                          </a:lnTo>
                                          <a:lnTo>
                                            <a:pt x="288" y="4"/>
                                          </a:lnTo>
                                          <a:lnTo>
                                            <a:pt x="324" y="1"/>
                                          </a:lnTo>
                                          <a:lnTo>
                                            <a:pt x="358" y="0"/>
                                          </a:lnTo>
                                          <a:lnTo>
                                            <a:pt x="385" y="2"/>
                                          </a:lnTo>
                                          <a:lnTo>
                                            <a:pt x="413" y="6"/>
                                          </a:lnTo>
                                          <a:lnTo>
                                            <a:pt x="439" y="11"/>
                                          </a:lnTo>
                                          <a:lnTo>
                                            <a:pt x="471" y="19"/>
                                          </a:lnTo>
                                          <a:lnTo>
                                            <a:pt x="498" y="32"/>
                                          </a:lnTo>
                                          <a:lnTo>
                                            <a:pt x="520" y="43"/>
                                          </a:lnTo>
                                          <a:lnTo>
                                            <a:pt x="545" y="56"/>
                                          </a:lnTo>
                                          <a:lnTo>
                                            <a:pt x="564" y="74"/>
                                          </a:lnTo>
                                          <a:lnTo>
                                            <a:pt x="583" y="93"/>
                                          </a:lnTo>
                                          <a:lnTo>
                                            <a:pt x="598" y="112"/>
                                          </a:lnTo>
                                          <a:lnTo>
                                            <a:pt x="615" y="135"/>
                                          </a:lnTo>
                                          <a:lnTo>
                                            <a:pt x="630" y="157"/>
                                          </a:lnTo>
                                          <a:lnTo>
                                            <a:pt x="639" y="178"/>
                                          </a:lnTo>
                                          <a:lnTo>
                                            <a:pt x="645" y="205"/>
                                          </a:lnTo>
                                          <a:lnTo>
                                            <a:pt x="650" y="230"/>
                                          </a:lnTo>
                                          <a:lnTo>
                                            <a:pt x="653" y="249"/>
                                          </a:lnTo>
                                          <a:lnTo>
                                            <a:pt x="634" y="208"/>
                                          </a:lnTo>
                                          <a:lnTo>
                                            <a:pt x="623" y="188"/>
                                          </a:lnTo>
                                          <a:lnTo>
                                            <a:pt x="610" y="162"/>
                                          </a:lnTo>
                                          <a:lnTo>
                                            <a:pt x="599" y="142"/>
                                          </a:lnTo>
                                          <a:lnTo>
                                            <a:pt x="586" y="125"/>
                                          </a:lnTo>
                                          <a:lnTo>
                                            <a:pt x="571" y="105"/>
                                          </a:lnTo>
                                          <a:lnTo>
                                            <a:pt x="552" y="89"/>
                                          </a:lnTo>
                                          <a:lnTo>
                                            <a:pt x="537" y="75"/>
                                          </a:lnTo>
                                          <a:lnTo>
                                            <a:pt x="521" y="65"/>
                                          </a:lnTo>
                                          <a:lnTo>
                                            <a:pt x="503" y="59"/>
                                          </a:lnTo>
                                          <a:lnTo>
                                            <a:pt x="486" y="51"/>
                                          </a:lnTo>
                                          <a:lnTo>
                                            <a:pt x="464" y="43"/>
                                          </a:lnTo>
                                          <a:lnTo>
                                            <a:pt x="445" y="38"/>
                                          </a:lnTo>
                                          <a:lnTo>
                                            <a:pt x="422" y="32"/>
                                          </a:lnTo>
                                          <a:lnTo>
                                            <a:pt x="397" y="26"/>
                                          </a:lnTo>
                                          <a:lnTo>
                                            <a:pt x="371" y="24"/>
                                          </a:lnTo>
                                          <a:lnTo>
                                            <a:pt x="349" y="22"/>
                                          </a:lnTo>
                                          <a:lnTo>
                                            <a:pt x="331" y="24"/>
                                          </a:lnTo>
                                          <a:lnTo>
                                            <a:pt x="305" y="29"/>
                                          </a:lnTo>
                                          <a:lnTo>
                                            <a:pt x="280" y="35"/>
                                          </a:lnTo>
                                          <a:lnTo>
                                            <a:pt x="260" y="40"/>
                                          </a:lnTo>
                                          <a:lnTo>
                                            <a:pt x="240" y="49"/>
                                          </a:lnTo>
                                          <a:lnTo>
                                            <a:pt x="215" y="61"/>
                                          </a:lnTo>
                                          <a:lnTo>
                                            <a:pt x="199" y="69"/>
                                          </a:lnTo>
                                          <a:lnTo>
                                            <a:pt x="183" y="82"/>
                                          </a:lnTo>
                                          <a:lnTo>
                                            <a:pt x="161" y="99"/>
                                          </a:lnTo>
                                          <a:lnTo>
                                            <a:pt x="140" y="120"/>
                                          </a:lnTo>
                                          <a:lnTo>
                                            <a:pt x="118" y="141"/>
                                          </a:lnTo>
                                          <a:lnTo>
                                            <a:pt x="100" y="164"/>
                                          </a:lnTo>
                                          <a:lnTo>
                                            <a:pt x="82" y="189"/>
                                          </a:lnTo>
                                          <a:lnTo>
                                            <a:pt x="64" y="211"/>
                                          </a:lnTo>
                                          <a:lnTo>
                                            <a:pt x="56" y="225"/>
                                          </a:lnTo>
                                          <a:lnTo>
                                            <a:pt x="51" y="244"/>
                                          </a:lnTo>
                                          <a:lnTo>
                                            <a:pt x="43" y="261"/>
                                          </a:lnTo>
                                          <a:lnTo>
                                            <a:pt x="37" y="274"/>
                                          </a:lnTo>
                                          <a:lnTo>
                                            <a:pt x="40" y="298"/>
                                          </a:lnTo>
                                          <a:lnTo>
                                            <a:pt x="41" y="321"/>
                                          </a:lnTo>
                                          <a:lnTo>
                                            <a:pt x="47" y="336"/>
                                          </a:lnTo>
                                          <a:lnTo>
                                            <a:pt x="55" y="356"/>
                                          </a:lnTo>
                                          <a:lnTo>
                                            <a:pt x="63" y="375"/>
                                          </a:lnTo>
                                          <a:lnTo>
                                            <a:pt x="72" y="393"/>
                                          </a:lnTo>
                                          <a:lnTo>
                                            <a:pt x="91" y="415"/>
                                          </a:lnTo>
                                          <a:lnTo>
                                            <a:pt x="112" y="439"/>
                                          </a:lnTo>
                                          <a:lnTo>
                                            <a:pt x="133" y="463"/>
                                          </a:lnTo>
                                          <a:lnTo>
                                            <a:pt x="149" y="484"/>
                                          </a:lnTo>
                                          <a:lnTo>
                                            <a:pt x="163" y="502"/>
                                          </a:lnTo>
                                          <a:lnTo>
                                            <a:pt x="176" y="517"/>
                                          </a:lnTo>
                                          <a:lnTo>
                                            <a:pt x="184" y="529"/>
                                          </a:lnTo>
                                          <a:lnTo>
                                            <a:pt x="194" y="533"/>
                                          </a:lnTo>
                                          <a:lnTo>
                                            <a:pt x="208" y="536"/>
                                          </a:lnTo>
                                          <a:lnTo>
                                            <a:pt x="225" y="540"/>
                                          </a:lnTo>
                                          <a:lnTo>
                                            <a:pt x="242" y="545"/>
                                          </a:lnTo>
                                          <a:lnTo>
                                            <a:pt x="256" y="553"/>
                                          </a:lnTo>
                                          <a:lnTo>
                                            <a:pt x="268" y="561"/>
                                          </a:lnTo>
                                          <a:lnTo>
                                            <a:pt x="253" y="564"/>
                                          </a:lnTo>
                                          <a:lnTo>
                                            <a:pt x="231" y="566"/>
                                          </a:lnTo>
                                          <a:lnTo>
                                            <a:pt x="210" y="567"/>
                                          </a:lnTo>
                                          <a:lnTo>
                                            <a:pt x="196" y="563"/>
                                          </a:lnTo>
                                          <a:lnTo>
                                            <a:pt x="181" y="556"/>
                                          </a:lnTo>
                                          <a:lnTo>
                                            <a:pt x="162" y="548"/>
                                          </a:lnTo>
                                          <a:lnTo>
                                            <a:pt x="152" y="538"/>
                                          </a:lnTo>
                                          <a:lnTo>
                                            <a:pt x="141" y="522"/>
                                          </a:lnTo>
                                          <a:lnTo>
                                            <a:pt x="129" y="503"/>
                                          </a:lnTo>
                                          <a:lnTo>
                                            <a:pt x="118" y="488"/>
                                          </a:lnTo>
                                          <a:lnTo>
                                            <a:pt x="98" y="466"/>
                                          </a:lnTo>
                                          <a:lnTo>
                                            <a:pt x="83" y="448"/>
                                          </a:lnTo>
                                          <a:lnTo>
                                            <a:pt x="61" y="426"/>
                                          </a:lnTo>
                                          <a:lnTo>
                                            <a:pt x="44" y="410"/>
                                          </a:lnTo>
                                          <a:lnTo>
                                            <a:pt x="33" y="398"/>
                                          </a:lnTo>
                                          <a:lnTo>
                                            <a:pt x="26" y="383"/>
                                          </a:lnTo>
                                          <a:lnTo>
                                            <a:pt x="18" y="362"/>
                                          </a:lnTo>
                                          <a:lnTo>
                                            <a:pt x="9" y="338"/>
                                          </a:lnTo>
                                          <a:lnTo>
                                            <a:pt x="4" y="314"/>
                                          </a:lnTo>
                                          <a:lnTo>
                                            <a:pt x="0" y="287"/>
                                          </a:lnTo>
                                          <a:lnTo>
                                            <a:pt x="2" y="269"/>
                                          </a:lnTo>
                                          <a:close/>
                                        </a:path>
                                      </a:pathLst>
                                    </a:custGeom>
                                    <a:solidFill>
                                      <a:srgbClr val="FF4040"/>
                                    </a:solidFill>
                                    <a:ln w="9525">
                                      <a:noFill/>
                                      <a:round/>
                                      <a:headEnd/>
                                      <a:tailEnd/>
                                    </a:ln>
                                  </p:spPr>
                                  <p:txBody>
                                    <a:bodyPr/>
                                    <a:lstStyle/>
                                    <a:p>
                                      <a:endParaRPr lang="cs-CZ"/>
                                    </a:p>
                                  </p:txBody>
                                </p:sp>
                              </p:grpSp>
                            </p:grpSp>
                            <p:sp>
                              <p:nvSpPr>
                                <p:cNvPr id="115937" name="Freeform 88"/>
                                <p:cNvSpPr>
                                  <a:spLocks/>
                                </p:cNvSpPr>
                                <p:nvPr/>
                              </p:nvSpPr>
                              <p:spPr bwMode="auto">
                                <a:xfrm>
                                  <a:off x="2240" y="1768"/>
                                  <a:ext cx="78" cy="101"/>
                                </a:xfrm>
                                <a:custGeom>
                                  <a:avLst/>
                                  <a:gdLst>
                                    <a:gd name="T0" fmla="*/ 4 w 391"/>
                                    <a:gd name="T1" fmla="*/ 3 h 501"/>
                                    <a:gd name="T2" fmla="*/ 5 w 391"/>
                                    <a:gd name="T3" fmla="*/ 2 h 501"/>
                                    <a:gd name="T4" fmla="*/ 6 w 391"/>
                                    <a:gd name="T5" fmla="*/ 1 h 501"/>
                                    <a:gd name="T6" fmla="*/ 7 w 391"/>
                                    <a:gd name="T7" fmla="*/ 0 h 501"/>
                                    <a:gd name="T8" fmla="*/ 8 w 391"/>
                                    <a:gd name="T9" fmla="*/ 0 h 501"/>
                                    <a:gd name="T10" fmla="*/ 9 w 391"/>
                                    <a:gd name="T11" fmla="*/ 0 h 501"/>
                                    <a:gd name="T12" fmla="*/ 9 w 391"/>
                                    <a:gd name="T13" fmla="*/ 0 h 501"/>
                                    <a:gd name="T14" fmla="*/ 10 w 391"/>
                                    <a:gd name="T15" fmla="*/ 1 h 501"/>
                                    <a:gd name="T16" fmla="*/ 10 w 391"/>
                                    <a:gd name="T17" fmla="*/ 1 h 501"/>
                                    <a:gd name="T18" fmla="*/ 10 w 391"/>
                                    <a:gd name="T19" fmla="*/ 2 h 501"/>
                                    <a:gd name="T20" fmla="*/ 10 w 391"/>
                                    <a:gd name="T21" fmla="*/ 4 h 501"/>
                                    <a:gd name="T22" fmla="*/ 10 w 391"/>
                                    <a:gd name="T23" fmla="*/ 5 h 501"/>
                                    <a:gd name="T24" fmla="*/ 11 w 391"/>
                                    <a:gd name="T25" fmla="*/ 7 h 501"/>
                                    <a:gd name="T26" fmla="*/ 11 w 391"/>
                                    <a:gd name="T27" fmla="*/ 8 h 501"/>
                                    <a:gd name="T28" fmla="*/ 12 w 391"/>
                                    <a:gd name="T29" fmla="*/ 10 h 501"/>
                                    <a:gd name="T30" fmla="*/ 13 w 391"/>
                                    <a:gd name="T31" fmla="*/ 11 h 501"/>
                                    <a:gd name="T32" fmla="*/ 14 w 391"/>
                                    <a:gd name="T33" fmla="*/ 13 h 501"/>
                                    <a:gd name="T34" fmla="*/ 15 w 391"/>
                                    <a:gd name="T35" fmla="*/ 15 h 501"/>
                                    <a:gd name="T36" fmla="*/ 15 w 391"/>
                                    <a:gd name="T37" fmla="*/ 17 h 501"/>
                                    <a:gd name="T38" fmla="*/ 16 w 391"/>
                                    <a:gd name="T39" fmla="*/ 18 h 501"/>
                                    <a:gd name="T40" fmla="*/ 16 w 391"/>
                                    <a:gd name="T41" fmla="*/ 19 h 501"/>
                                    <a:gd name="T42" fmla="*/ 15 w 391"/>
                                    <a:gd name="T43" fmla="*/ 20 h 501"/>
                                    <a:gd name="T44" fmla="*/ 15 w 391"/>
                                    <a:gd name="T45" fmla="*/ 20 h 501"/>
                                    <a:gd name="T46" fmla="*/ 14 w 391"/>
                                    <a:gd name="T47" fmla="*/ 20 h 501"/>
                                    <a:gd name="T48" fmla="*/ 13 w 391"/>
                                    <a:gd name="T49" fmla="*/ 20 h 501"/>
                                    <a:gd name="T50" fmla="*/ 12 w 391"/>
                                    <a:gd name="T51" fmla="*/ 20 h 501"/>
                                    <a:gd name="T52" fmla="*/ 11 w 391"/>
                                    <a:gd name="T53" fmla="*/ 19 h 501"/>
                                    <a:gd name="T54" fmla="*/ 10 w 391"/>
                                    <a:gd name="T55" fmla="*/ 18 h 501"/>
                                    <a:gd name="T56" fmla="*/ 9 w 391"/>
                                    <a:gd name="T57" fmla="*/ 17 h 501"/>
                                    <a:gd name="T58" fmla="*/ 8 w 391"/>
                                    <a:gd name="T59" fmla="*/ 15 h 501"/>
                                    <a:gd name="T60" fmla="*/ 7 w 391"/>
                                    <a:gd name="T61" fmla="*/ 14 h 501"/>
                                    <a:gd name="T62" fmla="*/ 6 w 391"/>
                                    <a:gd name="T63" fmla="*/ 13 h 501"/>
                                    <a:gd name="T64" fmla="*/ 4 w 391"/>
                                    <a:gd name="T65" fmla="*/ 12 h 501"/>
                                    <a:gd name="T66" fmla="*/ 4 w 391"/>
                                    <a:gd name="T67" fmla="*/ 10 h 501"/>
                                    <a:gd name="T68" fmla="*/ 3 w 391"/>
                                    <a:gd name="T69" fmla="*/ 9 h 501"/>
                                    <a:gd name="T70" fmla="*/ 1 w 391"/>
                                    <a:gd name="T71" fmla="*/ 7 h 501"/>
                                    <a:gd name="T72" fmla="*/ 1 w 391"/>
                                    <a:gd name="T73" fmla="*/ 7 h 501"/>
                                    <a:gd name="T74" fmla="*/ 0 w 391"/>
                                    <a:gd name="T75" fmla="*/ 6 h 501"/>
                                    <a:gd name="T76" fmla="*/ 0 w 391"/>
                                    <a:gd name="T77" fmla="*/ 5 h 501"/>
                                    <a:gd name="T78" fmla="*/ 0 w 391"/>
                                    <a:gd name="T79" fmla="*/ 4 h 501"/>
                                    <a:gd name="T80" fmla="*/ 1 w 391"/>
                                    <a:gd name="T81" fmla="*/ 4 h 501"/>
                                    <a:gd name="T82" fmla="*/ 1 w 391"/>
                                    <a:gd name="T83" fmla="*/ 3 h 501"/>
                                    <a:gd name="T84" fmla="*/ 2 w 391"/>
                                    <a:gd name="T85" fmla="*/ 3 h 501"/>
                                    <a:gd name="T86" fmla="*/ 3 w 391"/>
                                    <a:gd name="T87" fmla="*/ 3 h 501"/>
                                    <a:gd name="T88" fmla="*/ 4 w 391"/>
                                    <a:gd name="T89" fmla="*/ 3 h 5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1"/>
                                    <a:gd name="T136" fmla="*/ 0 h 501"/>
                                    <a:gd name="T137" fmla="*/ 391 w 391"/>
                                    <a:gd name="T138" fmla="*/ 501 h 5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1" h="501">
                                      <a:moveTo>
                                        <a:pt x="103" y="64"/>
                                      </a:moveTo>
                                      <a:lnTo>
                                        <a:pt x="132" y="49"/>
                                      </a:lnTo>
                                      <a:lnTo>
                                        <a:pt x="152" y="31"/>
                                      </a:lnTo>
                                      <a:lnTo>
                                        <a:pt x="178" y="12"/>
                                      </a:lnTo>
                                      <a:lnTo>
                                        <a:pt x="198" y="3"/>
                                      </a:lnTo>
                                      <a:lnTo>
                                        <a:pt x="217" y="0"/>
                                      </a:lnTo>
                                      <a:lnTo>
                                        <a:pt x="229" y="3"/>
                                      </a:lnTo>
                                      <a:lnTo>
                                        <a:pt x="241" y="13"/>
                                      </a:lnTo>
                                      <a:lnTo>
                                        <a:pt x="249" y="31"/>
                                      </a:lnTo>
                                      <a:lnTo>
                                        <a:pt x="259" y="62"/>
                                      </a:lnTo>
                                      <a:lnTo>
                                        <a:pt x="262" y="95"/>
                                      </a:lnTo>
                                      <a:lnTo>
                                        <a:pt x="263" y="131"/>
                                      </a:lnTo>
                                      <a:lnTo>
                                        <a:pt x="269" y="165"/>
                                      </a:lnTo>
                                      <a:lnTo>
                                        <a:pt x="283" y="197"/>
                                      </a:lnTo>
                                      <a:lnTo>
                                        <a:pt x="301" y="237"/>
                                      </a:lnTo>
                                      <a:lnTo>
                                        <a:pt x="319" y="277"/>
                                      </a:lnTo>
                                      <a:lnTo>
                                        <a:pt x="340" y="319"/>
                                      </a:lnTo>
                                      <a:lnTo>
                                        <a:pt x="365" y="368"/>
                                      </a:lnTo>
                                      <a:lnTo>
                                        <a:pt x="383" y="409"/>
                                      </a:lnTo>
                                      <a:lnTo>
                                        <a:pt x="391" y="434"/>
                                      </a:lnTo>
                                      <a:lnTo>
                                        <a:pt x="391" y="458"/>
                                      </a:lnTo>
                                      <a:lnTo>
                                        <a:pt x="384" y="480"/>
                                      </a:lnTo>
                                      <a:lnTo>
                                        <a:pt x="371" y="494"/>
                                      </a:lnTo>
                                      <a:lnTo>
                                        <a:pt x="350" y="501"/>
                                      </a:lnTo>
                                      <a:lnTo>
                                        <a:pt x="326" y="498"/>
                                      </a:lnTo>
                                      <a:lnTo>
                                        <a:pt x="298" y="490"/>
                                      </a:lnTo>
                                      <a:lnTo>
                                        <a:pt x="274" y="468"/>
                                      </a:lnTo>
                                      <a:lnTo>
                                        <a:pt x="249" y="446"/>
                                      </a:lnTo>
                                      <a:lnTo>
                                        <a:pt x="227" y="416"/>
                                      </a:lnTo>
                                      <a:lnTo>
                                        <a:pt x="198" y="378"/>
                                      </a:lnTo>
                                      <a:lnTo>
                                        <a:pt x="177" y="346"/>
                                      </a:lnTo>
                                      <a:lnTo>
                                        <a:pt x="143" y="317"/>
                                      </a:lnTo>
                                      <a:lnTo>
                                        <a:pt x="112" y="288"/>
                                      </a:lnTo>
                                      <a:lnTo>
                                        <a:pt x="89" y="259"/>
                                      </a:lnTo>
                                      <a:lnTo>
                                        <a:pt x="64" y="222"/>
                                      </a:lnTo>
                                      <a:lnTo>
                                        <a:pt x="35" y="186"/>
                                      </a:lnTo>
                                      <a:lnTo>
                                        <a:pt x="15" y="163"/>
                                      </a:lnTo>
                                      <a:lnTo>
                                        <a:pt x="3" y="143"/>
                                      </a:lnTo>
                                      <a:lnTo>
                                        <a:pt x="0" y="125"/>
                                      </a:lnTo>
                                      <a:lnTo>
                                        <a:pt x="4" y="102"/>
                                      </a:lnTo>
                                      <a:lnTo>
                                        <a:pt x="16" y="87"/>
                                      </a:lnTo>
                                      <a:lnTo>
                                        <a:pt x="34" y="80"/>
                                      </a:lnTo>
                                      <a:lnTo>
                                        <a:pt x="55" y="74"/>
                                      </a:lnTo>
                                      <a:lnTo>
                                        <a:pt x="80" y="68"/>
                                      </a:lnTo>
                                      <a:lnTo>
                                        <a:pt x="103" y="64"/>
                                      </a:lnTo>
                                      <a:close/>
                                    </a:path>
                                  </a:pathLst>
                                </a:custGeom>
                                <a:solidFill>
                                  <a:srgbClr val="FF0000"/>
                                </a:solidFill>
                                <a:ln w="9525">
                                  <a:noFill/>
                                  <a:round/>
                                  <a:headEnd/>
                                  <a:tailEnd/>
                                </a:ln>
                              </p:spPr>
                              <p:txBody>
                                <a:bodyPr/>
                                <a:lstStyle/>
                                <a:p>
                                  <a:endParaRPr lang="cs-CZ"/>
                                </a:p>
                              </p:txBody>
                            </p:sp>
                          </p:grpSp>
                          <p:grpSp>
                            <p:nvGrpSpPr>
                              <p:cNvPr id="115818" name="Group 89"/>
                              <p:cNvGrpSpPr>
                                <a:grpSpLocks/>
                              </p:cNvGrpSpPr>
                              <p:nvPr/>
                            </p:nvGrpSpPr>
                            <p:grpSpPr bwMode="auto">
                              <a:xfrm>
                                <a:off x="2162" y="1678"/>
                                <a:ext cx="108" cy="94"/>
                                <a:chOff x="2162" y="1678"/>
                                <a:chExt cx="108" cy="94"/>
                              </a:xfrm>
                            </p:grpSpPr>
                            <p:sp>
                              <p:nvSpPr>
                                <p:cNvPr id="115932" name="Freeform 90"/>
                                <p:cNvSpPr>
                                  <a:spLocks/>
                                </p:cNvSpPr>
                                <p:nvPr/>
                              </p:nvSpPr>
                              <p:spPr bwMode="auto">
                                <a:xfrm>
                                  <a:off x="2162" y="1678"/>
                                  <a:ext cx="108" cy="94"/>
                                </a:xfrm>
                                <a:custGeom>
                                  <a:avLst/>
                                  <a:gdLst>
                                    <a:gd name="T0" fmla="*/ 0 w 541"/>
                                    <a:gd name="T1" fmla="*/ 8 h 470"/>
                                    <a:gd name="T2" fmla="*/ 1 w 541"/>
                                    <a:gd name="T3" fmla="*/ 7 h 470"/>
                                    <a:gd name="T4" fmla="*/ 2 w 541"/>
                                    <a:gd name="T5" fmla="*/ 6 h 470"/>
                                    <a:gd name="T6" fmla="*/ 3 w 541"/>
                                    <a:gd name="T7" fmla="*/ 5 h 470"/>
                                    <a:gd name="T8" fmla="*/ 4 w 541"/>
                                    <a:gd name="T9" fmla="*/ 3 h 470"/>
                                    <a:gd name="T10" fmla="*/ 5 w 541"/>
                                    <a:gd name="T11" fmla="*/ 2 h 470"/>
                                    <a:gd name="T12" fmla="*/ 7 w 541"/>
                                    <a:gd name="T13" fmla="*/ 1 h 470"/>
                                    <a:gd name="T14" fmla="*/ 9 w 541"/>
                                    <a:gd name="T15" fmla="*/ 0 h 470"/>
                                    <a:gd name="T16" fmla="*/ 11 w 541"/>
                                    <a:gd name="T17" fmla="*/ 0 h 470"/>
                                    <a:gd name="T18" fmla="*/ 13 w 541"/>
                                    <a:gd name="T19" fmla="*/ 0 h 470"/>
                                    <a:gd name="T20" fmla="*/ 14 w 541"/>
                                    <a:gd name="T21" fmla="*/ 0 h 470"/>
                                    <a:gd name="T22" fmla="*/ 16 w 541"/>
                                    <a:gd name="T23" fmla="*/ 1 h 470"/>
                                    <a:gd name="T24" fmla="*/ 18 w 541"/>
                                    <a:gd name="T25" fmla="*/ 2 h 470"/>
                                    <a:gd name="T26" fmla="*/ 19 w 541"/>
                                    <a:gd name="T27" fmla="*/ 3 h 470"/>
                                    <a:gd name="T28" fmla="*/ 20 w 541"/>
                                    <a:gd name="T29" fmla="*/ 4 h 470"/>
                                    <a:gd name="T30" fmla="*/ 21 w 541"/>
                                    <a:gd name="T31" fmla="*/ 6 h 470"/>
                                    <a:gd name="T32" fmla="*/ 22 w 541"/>
                                    <a:gd name="T33" fmla="*/ 8 h 470"/>
                                    <a:gd name="T34" fmla="*/ 22 w 541"/>
                                    <a:gd name="T35" fmla="*/ 9 h 470"/>
                                    <a:gd name="T36" fmla="*/ 21 w 541"/>
                                    <a:gd name="T37" fmla="*/ 10 h 470"/>
                                    <a:gd name="T38" fmla="*/ 20 w 541"/>
                                    <a:gd name="T39" fmla="*/ 12 h 470"/>
                                    <a:gd name="T40" fmla="*/ 20 w 541"/>
                                    <a:gd name="T41" fmla="*/ 14 h 470"/>
                                    <a:gd name="T42" fmla="*/ 19 w 541"/>
                                    <a:gd name="T43" fmla="*/ 15 h 470"/>
                                    <a:gd name="T44" fmla="*/ 19 w 541"/>
                                    <a:gd name="T45" fmla="*/ 16 h 470"/>
                                    <a:gd name="T46" fmla="*/ 16 w 541"/>
                                    <a:gd name="T47" fmla="*/ 18 h 470"/>
                                    <a:gd name="T48" fmla="*/ 15 w 541"/>
                                    <a:gd name="T49" fmla="*/ 17 h 470"/>
                                    <a:gd name="T50" fmla="*/ 15 w 541"/>
                                    <a:gd name="T51" fmla="*/ 16 h 470"/>
                                    <a:gd name="T52" fmla="*/ 13 w 541"/>
                                    <a:gd name="T53" fmla="*/ 16 h 470"/>
                                    <a:gd name="T54" fmla="*/ 11 w 541"/>
                                    <a:gd name="T55" fmla="*/ 17 h 470"/>
                                    <a:gd name="T56" fmla="*/ 10 w 541"/>
                                    <a:gd name="T57" fmla="*/ 17 h 470"/>
                                    <a:gd name="T58" fmla="*/ 9 w 541"/>
                                    <a:gd name="T59" fmla="*/ 19 h 470"/>
                                    <a:gd name="T60" fmla="*/ 8 w 541"/>
                                    <a:gd name="T61" fmla="*/ 19 h 470"/>
                                    <a:gd name="T62" fmla="*/ 7 w 541"/>
                                    <a:gd name="T63" fmla="*/ 19 h 470"/>
                                    <a:gd name="T64" fmla="*/ 5 w 541"/>
                                    <a:gd name="T65" fmla="*/ 18 h 470"/>
                                    <a:gd name="T66" fmla="*/ 5 w 541"/>
                                    <a:gd name="T67" fmla="*/ 17 h 470"/>
                                    <a:gd name="T68" fmla="*/ 4 w 541"/>
                                    <a:gd name="T69" fmla="*/ 16 h 470"/>
                                    <a:gd name="T70" fmla="*/ 3 w 541"/>
                                    <a:gd name="T71" fmla="*/ 15 h 470"/>
                                    <a:gd name="T72" fmla="*/ 1 w 541"/>
                                    <a:gd name="T73" fmla="*/ 14 h 470"/>
                                    <a:gd name="T74" fmla="*/ 1 w 541"/>
                                    <a:gd name="T75" fmla="*/ 13 h 470"/>
                                    <a:gd name="T76" fmla="*/ 0 w 541"/>
                                    <a:gd name="T77" fmla="*/ 11 h 470"/>
                                    <a:gd name="T78" fmla="*/ 0 w 541"/>
                                    <a:gd name="T79" fmla="*/ 10 h 4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1"/>
                                    <a:gd name="T121" fmla="*/ 0 h 470"/>
                                    <a:gd name="T122" fmla="*/ 541 w 541"/>
                                    <a:gd name="T123" fmla="*/ 470 h 4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1" h="470">
                                      <a:moveTo>
                                        <a:pt x="1" y="223"/>
                                      </a:moveTo>
                                      <a:lnTo>
                                        <a:pt x="7" y="204"/>
                                      </a:lnTo>
                                      <a:lnTo>
                                        <a:pt x="16" y="188"/>
                                      </a:lnTo>
                                      <a:lnTo>
                                        <a:pt x="25" y="169"/>
                                      </a:lnTo>
                                      <a:lnTo>
                                        <a:pt x="36" y="157"/>
                                      </a:lnTo>
                                      <a:lnTo>
                                        <a:pt x="47" y="147"/>
                                      </a:lnTo>
                                      <a:lnTo>
                                        <a:pt x="62" y="131"/>
                                      </a:lnTo>
                                      <a:lnTo>
                                        <a:pt x="79" y="114"/>
                                      </a:lnTo>
                                      <a:lnTo>
                                        <a:pt x="91" y="96"/>
                                      </a:lnTo>
                                      <a:lnTo>
                                        <a:pt x="104" y="79"/>
                                      </a:lnTo>
                                      <a:lnTo>
                                        <a:pt x="119" y="66"/>
                                      </a:lnTo>
                                      <a:lnTo>
                                        <a:pt x="135" y="51"/>
                                      </a:lnTo>
                                      <a:lnTo>
                                        <a:pt x="152" y="38"/>
                                      </a:lnTo>
                                      <a:lnTo>
                                        <a:pt x="169" y="27"/>
                                      </a:lnTo>
                                      <a:lnTo>
                                        <a:pt x="190" y="17"/>
                                      </a:lnTo>
                                      <a:lnTo>
                                        <a:pt x="214" y="8"/>
                                      </a:lnTo>
                                      <a:lnTo>
                                        <a:pt x="239" y="3"/>
                                      </a:lnTo>
                                      <a:lnTo>
                                        <a:pt x="268" y="0"/>
                                      </a:lnTo>
                                      <a:lnTo>
                                        <a:pt x="297" y="0"/>
                                      </a:lnTo>
                                      <a:lnTo>
                                        <a:pt x="319" y="1"/>
                                      </a:lnTo>
                                      <a:lnTo>
                                        <a:pt x="342" y="4"/>
                                      </a:lnTo>
                                      <a:lnTo>
                                        <a:pt x="363" y="8"/>
                                      </a:lnTo>
                                      <a:lnTo>
                                        <a:pt x="391" y="15"/>
                                      </a:lnTo>
                                      <a:lnTo>
                                        <a:pt x="412" y="25"/>
                                      </a:lnTo>
                                      <a:lnTo>
                                        <a:pt x="431" y="34"/>
                                      </a:lnTo>
                                      <a:lnTo>
                                        <a:pt x="451" y="45"/>
                                      </a:lnTo>
                                      <a:lnTo>
                                        <a:pt x="468" y="61"/>
                                      </a:lnTo>
                                      <a:lnTo>
                                        <a:pt x="483" y="77"/>
                                      </a:lnTo>
                                      <a:lnTo>
                                        <a:pt x="496" y="93"/>
                                      </a:lnTo>
                                      <a:lnTo>
                                        <a:pt x="510" y="112"/>
                                      </a:lnTo>
                                      <a:lnTo>
                                        <a:pt x="522" y="129"/>
                                      </a:lnTo>
                                      <a:lnTo>
                                        <a:pt x="530" y="148"/>
                                      </a:lnTo>
                                      <a:lnTo>
                                        <a:pt x="535" y="169"/>
                                      </a:lnTo>
                                      <a:lnTo>
                                        <a:pt x="539" y="190"/>
                                      </a:lnTo>
                                      <a:lnTo>
                                        <a:pt x="541" y="206"/>
                                      </a:lnTo>
                                      <a:lnTo>
                                        <a:pt x="541" y="224"/>
                                      </a:lnTo>
                                      <a:lnTo>
                                        <a:pt x="536" y="236"/>
                                      </a:lnTo>
                                      <a:lnTo>
                                        <a:pt x="528" y="257"/>
                                      </a:lnTo>
                                      <a:lnTo>
                                        <a:pt x="516" y="281"/>
                                      </a:lnTo>
                                      <a:lnTo>
                                        <a:pt x="506" y="303"/>
                                      </a:lnTo>
                                      <a:lnTo>
                                        <a:pt x="497" y="320"/>
                                      </a:lnTo>
                                      <a:lnTo>
                                        <a:pt x="491" y="340"/>
                                      </a:lnTo>
                                      <a:lnTo>
                                        <a:pt x="485" y="358"/>
                                      </a:lnTo>
                                      <a:lnTo>
                                        <a:pt x="480" y="376"/>
                                      </a:lnTo>
                                      <a:lnTo>
                                        <a:pt x="477" y="385"/>
                                      </a:lnTo>
                                      <a:lnTo>
                                        <a:pt x="476" y="399"/>
                                      </a:lnTo>
                                      <a:lnTo>
                                        <a:pt x="475" y="421"/>
                                      </a:lnTo>
                                      <a:lnTo>
                                        <a:pt x="389" y="441"/>
                                      </a:lnTo>
                                      <a:lnTo>
                                        <a:pt x="387" y="427"/>
                                      </a:lnTo>
                                      <a:lnTo>
                                        <a:pt x="384" y="417"/>
                                      </a:lnTo>
                                      <a:lnTo>
                                        <a:pt x="379" y="409"/>
                                      </a:lnTo>
                                      <a:lnTo>
                                        <a:pt x="368" y="404"/>
                                      </a:lnTo>
                                      <a:lnTo>
                                        <a:pt x="350" y="407"/>
                                      </a:lnTo>
                                      <a:lnTo>
                                        <a:pt x="330" y="410"/>
                                      </a:lnTo>
                                      <a:lnTo>
                                        <a:pt x="306" y="416"/>
                                      </a:lnTo>
                                      <a:lnTo>
                                        <a:pt x="283" y="422"/>
                                      </a:lnTo>
                                      <a:lnTo>
                                        <a:pt x="271" y="426"/>
                                      </a:lnTo>
                                      <a:lnTo>
                                        <a:pt x="258" y="436"/>
                                      </a:lnTo>
                                      <a:lnTo>
                                        <a:pt x="243" y="448"/>
                                      </a:lnTo>
                                      <a:lnTo>
                                        <a:pt x="222" y="465"/>
                                      </a:lnTo>
                                      <a:lnTo>
                                        <a:pt x="210" y="468"/>
                                      </a:lnTo>
                                      <a:lnTo>
                                        <a:pt x="191" y="470"/>
                                      </a:lnTo>
                                      <a:lnTo>
                                        <a:pt x="173" y="470"/>
                                      </a:lnTo>
                                      <a:lnTo>
                                        <a:pt x="163" y="467"/>
                                      </a:lnTo>
                                      <a:lnTo>
                                        <a:pt x="150" y="461"/>
                                      </a:lnTo>
                                      <a:lnTo>
                                        <a:pt x="134" y="455"/>
                                      </a:lnTo>
                                      <a:lnTo>
                                        <a:pt x="126" y="446"/>
                                      </a:lnTo>
                                      <a:lnTo>
                                        <a:pt x="117" y="433"/>
                                      </a:lnTo>
                                      <a:lnTo>
                                        <a:pt x="107" y="418"/>
                                      </a:lnTo>
                                      <a:lnTo>
                                        <a:pt x="98" y="404"/>
                                      </a:lnTo>
                                      <a:lnTo>
                                        <a:pt x="81" y="387"/>
                                      </a:lnTo>
                                      <a:lnTo>
                                        <a:pt x="69" y="371"/>
                                      </a:lnTo>
                                      <a:lnTo>
                                        <a:pt x="49" y="354"/>
                                      </a:lnTo>
                                      <a:lnTo>
                                        <a:pt x="35" y="340"/>
                                      </a:lnTo>
                                      <a:lnTo>
                                        <a:pt x="26" y="329"/>
                                      </a:lnTo>
                                      <a:lnTo>
                                        <a:pt x="21" y="319"/>
                                      </a:lnTo>
                                      <a:lnTo>
                                        <a:pt x="14" y="301"/>
                                      </a:lnTo>
                                      <a:lnTo>
                                        <a:pt x="6" y="280"/>
                                      </a:lnTo>
                                      <a:lnTo>
                                        <a:pt x="2" y="260"/>
                                      </a:lnTo>
                                      <a:lnTo>
                                        <a:pt x="0" y="238"/>
                                      </a:lnTo>
                                      <a:lnTo>
                                        <a:pt x="1" y="223"/>
                                      </a:lnTo>
                                      <a:close/>
                                    </a:path>
                                  </a:pathLst>
                                </a:custGeom>
                                <a:solidFill>
                                  <a:srgbClr val="FF4040"/>
                                </a:solidFill>
                                <a:ln w="9525">
                                  <a:noFill/>
                                  <a:round/>
                                  <a:headEnd/>
                                  <a:tailEnd/>
                                </a:ln>
                              </p:spPr>
                              <p:txBody>
                                <a:bodyPr/>
                                <a:lstStyle/>
                                <a:p>
                                  <a:endParaRPr lang="cs-CZ"/>
                                </a:p>
                              </p:txBody>
                            </p:sp>
                            <p:sp>
                              <p:nvSpPr>
                                <p:cNvPr id="115933" name="Freeform 91"/>
                                <p:cNvSpPr>
                                  <a:spLocks/>
                                </p:cNvSpPr>
                                <p:nvPr/>
                              </p:nvSpPr>
                              <p:spPr bwMode="auto">
                                <a:xfrm>
                                  <a:off x="2169" y="1685"/>
                                  <a:ext cx="99" cy="85"/>
                                </a:xfrm>
                                <a:custGeom>
                                  <a:avLst/>
                                  <a:gdLst>
                                    <a:gd name="T0" fmla="*/ 0 w 492"/>
                                    <a:gd name="T1" fmla="*/ 7 h 428"/>
                                    <a:gd name="T2" fmla="*/ 1 w 492"/>
                                    <a:gd name="T3" fmla="*/ 6 h 428"/>
                                    <a:gd name="T4" fmla="*/ 2 w 492"/>
                                    <a:gd name="T5" fmla="*/ 5 h 428"/>
                                    <a:gd name="T6" fmla="*/ 3 w 492"/>
                                    <a:gd name="T7" fmla="*/ 4 h 428"/>
                                    <a:gd name="T8" fmla="*/ 4 w 492"/>
                                    <a:gd name="T9" fmla="*/ 3 h 428"/>
                                    <a:gd name="T10" fmla="*/ 5 w 492"/>
                                    <a:gd name="T11" fmla="*/ 2 h 428"/>
                                    <a:gd name="T12" fmla="*/ 6 w 492"/>
                                    <a:gd name="T13" fmla="*/ 1 h 428"/>
                                    <a:gd name="T14" fmla="*/ 8 w 492"/>
                                    <a:gd name="T15" fmla="*/ 0 h 428"/>
                                    <a:gd name="T16" fmla="*/ 10 w 492"/>
                                    <a:gd name="T17" fmla="*/ 0 h 428"/>
                                    <a:gd name="T18" fmla="*/ 12 w 492"/>
                                    <a:gd name="T19" fmla="*/ 0 h 428"/>
                                    <a:gd name="T20" fmla="*/ 13 w 492"/>
                                    <a:gd name="T21" fmla="*/ 0 h 428"/>
                                    <a:gd name="T22" fmla="*/ 15 w 492"/>
                                    <a:gd name="T23" fmla="*/ 1 h 428"/>
                                    <a:gd name="T24" fmla="*/ 17 w 492"/>
                                    <a:gd name="T25" fmla="*/ 2 h 428"/>
                                    <a:gd name="T26" fmla="*/ 18 w 492"/>
                                    <a:gd name="T27" fmla="*/ 3 h 428"/>
                                    <a:gd name="T28" fmla="*/ 19 w 492"/>
                                    <a:gd name="T29" fmla="*/ 4 h 428"/>
                                    <a:gd name="T30" fmla="*/ 20 w 492"/>
                                    <a:gd name="T31" fmla="*/ 5 h 428"/>
                                    <a:gd name="T32" fmla="*/ 20 w 492"/>
                                    <a:gd name="T33" fmla="*/ 7 h 428"/>
                                    <a:gd name="T34" fmla="*/ 20 w 492"/>
                                    <a:gd name="T35" fmla="*/ 8 h 428"/>
                                    <a:gd name="T36" fmla="*/ 20 w 492"/>
                                    <a:gd name="T37" fmla="*/ 9 h 428"/>
                                    <a:gd name="T38" fmla="*/ 19 w 492"/>
                                    <a:gd name="T39" fmla="*/ 11 h 428"/>
                                    <a:gd name="T40" fmla="*/ 18 w 492"/>
                                    <a:gd name="T41" fmla="*/ 12 h 428"/>
                                    <a:gd name="T42" fmla="*/ 18 w 492"/>
                                    <a:gd name="T43" fmla="*/ 14 h 428"/>
                                    <a:gd name="T44" fmla="*/ 18 w 492"/>
                                    <a:gd name="T45" fmla="*/ 14 h 428"/>
                                    <a:gd name="T46" fmla="*/ 14 w 492"/>
                                    <a:gd name="T47" fmla="*/ 16 h 428"/>
                                    <a:gd name="T48" fmla="*/ 14 w 492"/>
                                    <a:gd name="T49" fmla="*/ 15 h 428"/>
                                    <a:gd name="T50" fmla="*/ 13 w 492"/>
                                    <a:gd name="T51" fmla="*/ 14 h 428"/>
                                    <a:gd name="T52" fmla="*/ 12 w 492"/>
                                    <a:gd name="T53" fmla="*/ 15 h 428"/>
                                    <a:gd name="T54" fmla="*/ 10 w 492"/>
                                    <a:gd name="T55" fmla="*/ 15 h 428"/>
                                    <a:gd name="T56" fmla="*/ 9 w 492"/>
                                    <a:gd name="T57" fmla="*/ 16 h 428"/>
                                    <a:gd name="T58" fmla="*/ 8 w 492"/>
                                    <a:gd name="T59" fmla="*/ 17 h 428"/>
                                    <a:gd name="T60" fmla="*/ 7 w 492"/>
                                    <a:gd name="T61" fmla="*/ 17 h 428"/>
                                    <a:gd name="T62" fmla="*/ 6 w 492"/>
                                    <a:gd name="T63" fmla="*/ 17 h 428"/>
                                    <a:gd name="T64" fmla="*/ 5 w 492"/>
                                    <a:gd name="T65" fmla="*/ 16 h 428"/>
                                    <a:gd name="T66" fmla="*/ 4 w 492"/>
                                    <a:gd name="T67" fmla="*/ 15 h 428"/>
                                    <a:gd name="T68" fmla="*/ 4 w 492"/>
                                    <a:gd name="T69" fmla="*/ 14 h 428"/>
                                    <a:gd name="T70" fmla="*/ 2 w 492"/>
                                    <a:gd name="T71" fmla="*/ 13 h 428"/>
                                    <a:gd name="T72" fmla="*/ 1 w 492"/>
                                    <a:gd name="T73" fmla="*/ 12 h 428"/>
                                    <a:gd name="T74" fmla="*/ 1 w 492"/>
                                    <a:gd name="T75" fmla="*/ 12 h 428"/>
                                    <a:gd name="T76" fmla="*/ 0 w 492"/>
                                    <a:gd name="T77" fmla="*/ 10 h 428"/>
                                    <a:gd name="T78" fmla="*/ 0 w 492"/>
                                    <a:gd name="T79" fmla="*/ 9 h 4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92"/>
                                    <a:gd name="T121" fmla="*/ 0 h 428"/>
                                    <a:gd name="T122" fmla="*/ 492 w 492"/>
                                    <a:gd name="T123" fmla="*/ 428 h 4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92" h="428">
                                      <a:moveTo>
                                        <a:pt x="0" y="203"/>
                                      </a:moveTo>
                                      <a:lnTo>
                                        <a:pt x="7" y="187"/>
                                      </a:lnTo>
                                      <a:lnTo>
                                        <a:pt x="14" y="171"/>
                                      </a:lnTo>
                                      <a:lnTo>
                                        <a:pt x="23" y="155"/>
                                      </a:lnTo>
                                      <a:lnTo>
                                        <a:pt x="33" y="144"/>
                                      </a:lnTo>
                                      <a:lnTo>
                                        <a:pt x="43" y="134"/>
                                      </a:lnTo>
                                      <a:lnTo>
                                        <a:pt x="56" y="120"/>
                                      </a:lnTo>
                                      <a:lnTo>
                                        <a:pt x="72" y="105"/>
                                      </a:lnTo>
                                      <a:lnTo>
                                        <a:pt x="83" y="87"/>
                                      </a:lnTo>
                                      <a:lnTo>
                                        <a:pt x="94" y="73"/>
                                      </a:lnTo>
                                      <a:lnTo>
                                        <a:pt x="108" y="61"/>
                                      </a:lnTo>
                                      <a:lnTo>
                                        <a:pt x="123" y="47"/>
                                      </a:lnTo>
                                      <a:lnTo>
                                        <a:pt x="138" y="35"/>
                                      </a:lnTo>
                                      <a:lnTo>
                                        <a:pt x="153" y="25"/>
                                      </a:lnTo>
                                      <a:lnTo>
                                        <a:pt x="174" y="15"/>
                                      </a:lnTo>
                                      <a:lnTo>
                                        <a:pt x="194" y="8"/>
                                      </a:lnTo>
                                      <a:lnTo>
                                        <a:pt x="217" y="2"/>
                                      </a:lnTo>
                                      <a:lnTo>
                                        <a:pt x="244" y="0"/>
                                      </a:lnTo>
                                      <a:lnTo>
                                        <a:pt x="270" y="0"/>
                                      </a:lnTo>
                                      <a:lnTo>
                                        <a:pt x="290" y="0"/>
                                      </a:lnTo>
                                      <a:lnTo>
                                        <a:pt x="311" y="3"/>
                                      </a:lnTo>
                                      <a:lnTo>
                                        <a:pt x="330" y="8"/>
                                      </a:lnTo>
                                      <a:lnTo>
                                        <a:pt x="356" y="13"/>
                                      </a:lnTo>
                                      <a:lnTo>
                                        <a:pt x="375" y="23"/>
                                      </a:lnTo>
                                      <a:lnTo>
                                        <a:pt x="392" y="31"/>
                                      </a:lnTo>
                                      <a:lnTo>
                                        <a:pt x="410" y="42"/>
                                      </a:lnTo>
                                      <a:lnTo>
                                        <a:pt x="425" y="55"/>
                                      </a:lnTo>
                                      <a:lnTo>
                                        <a:pt x="440" y="71"/>
                                      </a:lnTo>
                                      <a:lnTo>
                                        <a:pt x="451" y="84"/>
                                      </a:lnTo>
                                      <a:lnTo>
                                        <a:pt x="463" y="103"/>
                                      </a:lnTo>
                                      <a:lnTo>
                                        <a:pt x="475" y="118"/>
                                      </a:lnTo>
                                      <a:lnTo>
                                        <a:pt x="482" y="135"/>
                                      </a:lnTo>
                                      <a:lnTo>
                                        <a:pt x="487" y="155"/>
                                      </a:lnTo>
                                      <a:lnTo>
                                        <a:pt x="491" y="173"/>
                                      </a:lnTo>
                                      <a:lnTo>
                                        <a:pt x="492" y="188"/>
                                      </a:lnTo>
                                      <a:lnTo>
                                        <a:pt x="492" y="204"/>
                                      </a:lnTo>
                                      <a:lnTo>
                                        <a:pt x="488" y="215"/>
                                      </a:lnTo>
                                      <a:lnTo>
                                        <a:pt x="481" y="234"/>
                                      </a:lnTo>
                                      <a:lnTo>
                                        <a:pt x="469" y="257"/>
                                      </a:lnTo>
                                      <a:lnTo>
                                        <a:pt x="461" y="276"/>
                                      </a:lnTo>
                                      <a:lnTo>
                                        <a:pt x="452" y="292"/>
                                      </a:lnTo>
                                      <a:lnTo>
                                        <a:pt x="447" y="310"/>
                                      </a:lnTo>
                                      <a:lnTo>
                                        <a:pt x="441" y="326"/>
                                      </a:lnTo>
                                      <a:lnTo>
                                        <a:pt x="437" y="343"/>
                                      </a:lnTo>
                                      <a:lnTo>
                                        <a:pt x="434" y="351"/>
                                      </a:lnTo>
                                      <a:lnTo>
                                        <a:pt x="433" y="364"/>
                                      </a:lnTo>
                                      <a:lnTo>
                                        <a:pt x="432" y="384"/>
                                      </a:lnTo>
                                      <a:lnTo>
                                        <a:pt x="354" y="402"/>
                                      </a:lnTo>
                                      <a:lnTo>
                                        <a:pt x="352" y="389"/>
                                      </a:lnTo>
                                      <a:lnTo>
                                        <a:pt x="349" y="380"/>
                                      </a:lnTo>
                                      <a:lnTo>
                                        <a:pt x="345" y="373"/>
                                      </a:lnTo>
                                      <a:lnTo>
                                        <a:pt x="335" y="368"/>
                                      </a:lnTo>
                                      <a:lnTo>
                                        <a:pt x="318" y="371"/>
                                      </a:lnTo>
                                      <a:lnTo>
                                        <a:pt x="300" y="374"/>
                                      </a:lnTo>
                                      <a:lnTo>
                                        <a:pt x="277" y="379"/>
                                      </a:lnTo>
                                      <a:lnTo>
                                        <a:pt x="257" y="385"/>
                                      </a:lnTo>
                                      <a:lnTo>
                                        <a:pt x="247" y="388"/>
                                      </a:lnTo>
                                      <a:lnTo>
                                        <a:pt x="235" y="397"/>
                                      </a:lnTo>
                                      <a:lnTo>
                                        <a:pt x="221" y="408"/>
                                      </a:lnTo>
                                      <a:lnTo>
                                        <a:pt x="203" y="424"/>
                                      </a:lnTo>
                                      <a:lnTo>
                                        <a:pt x="191" y="427"/>
                                      </a:lnTo>
                                      <a:lnTo>
                                        <a:pt x="174" y="428"/>
                                      </a:lnTo>
                                      <a:lnTo>
                                        <a:pt x="158" y="428"/>
                                      </a:lnTo>
                                      <a:lnTo>
                                        <a:pt x="148" y="426"/>
                                      </a:lnTo>
                                      <a:lnTo>
                                        <a:pt x="136" y="420"/>
                                      </a:lnTo>
                                      <a:lnTo>
                                        <a:pt x="123" y="414"/>
                                      </a:lnTo>
                                      <a:lnTo>
                                        <a:pt x="115" y="407"/>
                                      </a:lnTo>
                                      <a:lnTo>
                                        <a:pt x="106" y="395"/>
                                      </a:lnTo>
                                      <a:lnTo>
                                        <a:pt x="97" y="381"/>
                                      </a:lnTo>
                                      <a:lnTo>
                                        <a:pt x="90" y="368"/>
                                      </a:lnTo>
                                      <a:lnTo>
                                        <a:pt x="74" y="353"/>
                                      </a:lnTo>
                                      <a:lnTo>
                                        <a:pt x="62" y="339"/>
                                      </a:lnTo>
                                      <a:lnTo>
                                        <a:pt x="45" y="323"/>
                                      </a:lnTo>
                                      <a:lnTo>
                                        <a:pt x="32" y="310"/>
                                      </a:lnTo>
                                      <a:lnTo>
                                        <a:pt x="24" y="301"/>
                                      </a:lnTo>
                                      <a:lnTo>
                                        <a:pt x="19" y="290"/>
                                      </a:lnTo>
                                      <a:lnTo>
                                        <a:pt x="12" y="274"/>
                                      </a:lnTo>
                                      <a:lnTo>
                                        <a:pt x="6" y="255"/>
                                      </a:lnTo>
                                      <a:lnTo>
                                        <a:pt x="2" y="237"/>
                                      </a:lnTo>
                                      <a:lnTo>
                                        <a:pt x="0" y="218"/>
                                      </a:lnTo>
                                      <a:lnTo>
                                        <a:pt x="0" y="203"/>
                                      </a:lnTo>
                                      <a:close/>
                                    </a:path>
                                  </a:pathLst>
                                </a:custGeom>
                                <a:solidFill>
                                  <a:srgbClr val="FF0000"/>
                                </a:solidFill>
                                <a:ln w="9525">
                                  <a:noFill/>
                                  <a:round/>
                                  <a:headEnd/>
                                  <a:tailEnd/>
                                </a:ln>
                              </p:spPr>
                              <p:txBody>
                                <a:bodyPr/>
                                <a:lstStyle/>
                                <a:p>
                                  <a:endParaRPr lang="cs-CZ"/>
                                </a:p>
                              </p:txBody>
                            </p:sp>
                            <p:sp>
                              <p:nvSpPr>
                                <p:cNvPr id="115934" name="Freeform 92"/>
                                <p:cNvSpPr>
                                  <a:spLocks/>
                                </p:cNvSpPr>
                                <p:nvPr/>
                              </p:nvSpPr>
                              <p:spPr bwMode="auto">
                                <a:xfrm>
                                  <a:off x="2176" y="1691"/>
                                  <a:ext cx="89" cy="77"/>
                                </a:xfrm>
                                <a:custGeom>
                                  <a:avLst/>
                                  <a:gdLst>
                                    <a:gd name="T0" fmla="*/ 0 w 441"/>
                                    <a:gd name="T1" fmla="*/ 7 h 383"/>
                                    <a:gd name="T2" fmla="*/ 1 w 441"/>
                                    <a:gd name="T3" fmla="*/ 6 h 383"/>
                                    <a:gd name="T4" fmla="*/ 2 w 441"/>
                                    <a:gd name="T5" fmla="*/ 5 h 383"/>
                                    <a:gd name="T6" fmla="*/ 3 w 441"/>
                                    <a:gd name="T7" fmla="*/ 4 h 383"/>
                                    <a:gd name="T8" fmla="*/ 3 w 441"/>
                                    <a:gd name="T9" fmla="*/ 3 h 383"/>
                                    <a:gd name="T10" fmla="*/ 4 w 441"/>
                                    <a:gd name="T11" fmla="*/ 2 h 383"/>
                                    <a:gd name="T12" fmla="*/ 6 w 441"/>
                                    <a:gd name="T13" fmla="*/ 1 h 383"/>
                                    <a:gd name="T14" fmla="*/ 7 w 441"/>
                                    <a:gd name="T15" fmla="*/ 0 h 383"/>
                                    <a:gd name="T16" fmla="*/ 9 w 441"/>
                                    <a:gd name="T17" fmla="*/ 0 h 383"/>
                                    <a:gd name="T18" fmla="*/ 11 w 441"/>
                                    <a:gd name="T19" fmla="*/ 0 h 383"/>
                                    <a:gd name="T20" fmla="*/ 12 w 441"/>
                                    <a:gd name="T21" fmla="*/ 0 h 383"/>
                                    <a:gd name="T22" fmla="*/ 14 w 441"/>
                                    <a:gd name="T23" fmla="*/ 1 h 383"/>
                                    <a:gd name="T24" fmla="*/ 15 w 441"/>
                                    <a:gd name="T25" fmla="*/ 1 h 383"/>
                                    <a:gd name="T26" fmla="*/ 16 w 441"/>
                                    <a:gd name="T27" fmla="*/ 3 h 383"/>
                                    <a:gd name="T28" fmla="*/ 17 w 441"/>
                                    <a:gd name="T29" fmla="*/ 4 h 383"/>
                                    <a:gd name="T30" fmla="*/ 18 w 441"/>
                                    <a:gd name="T31" fmla="*/ 5 h 383"/>
                                    <a:gd name="T32" fmla="*/ 18 w 441"/>
                                    <a:gd name="T33" fmla="*/ 6 h 383"/>
                                    <a:gd name="T34" fmla="*/ 18 w 441"/>
                                    <a:gd name="T35" fmla="*/ 7 h 383"/>
                                    <a:gd name="T36" fmla="*/ 18 w 441"/>
                                    <a:gd name="T37" fmla="*/ 8 h 383"/>
                                    <a:gd name="T38" fmla="*/ 17 w 441"/>
                                    <a:gd name="T39" fmla="*/ 10 h 383"/>
                                    <a:gd name="T40" fmla="*/ 16 w 441"/>
                                    <a:gd name="T41" fmla="*/ 11 h 383"/>
                                    <a:gd name="T42" fmla="*/ 16 w 441"/>
                                    <a:gd name="T43" fmla="*/ 12 h 383"/>
                                    <a:gd name="T44" fmla="*/ 16 w 441"/>
                                    <a:gd name="T45" fmla="*/ 13 h 383"/>
                                    <a:gd name="T46" fmla="*/ 13 w 441"/>
                                    <a:gd name="T47" fmla="*/ 15 h 383"/>
                                    <a:gd name="T48" fmla="*/ 13 w 441"/>
                                    <a:gd name="T49" fmla="*/ 14 h 383"/>
                                    <a:gd name="T50" fmla="*/ 12 w 441"/>
                                    <a:gd name="T51" fmla="*/ 13 h 383"/>
                                    <a:gd name="T52" fmla="*/ 11 w 441"/>
                                    <a:gd name="T53" fmla="*/ 14 h 383"/>
                                    <a:gd name="T54" fmla="*/ 9 w 441"/>
                                    <a:gd name="T55" fmla="*/ 14 h 383"/>
                                    <a:gd name="T56" fmla="*/ 9 w 441"/>
                                    <a:gd name="T57" fmla="*/ 14 h 383"/>
                                    <a:gd name="T58" fmla="*/ 7 w 441"/>
                                    <a:gd name="T59" fmla="*/ 15 h 383"/>
                                    <a:gd name="T60" fmla="*/ 6 w 441"/>
                                    <a:gd name="T61" fmla="*/ 15 h 383"/>
                                    <a:gd name="T62" fmla="*/ 5 w 441"/>
                                    <a:gd name="T63" fmla="*/ 15 h 383"/>
                                    <a:gd name="T64" fmla="*/ 4 w 441"/>
                                    <a:gd name="T65" fmla="*/ 15 h 383"/>
                                    <a:gd name="T66" fmla="*/ 4 w 441"/>
                                    <a:gd name="T67" fmla="*/ 14 h 383"/>
                                    <a:gd name="T68" fmla="*/ 3 w 441"/>
                                    <a:gd name="T69" fmla="*/ 13 h 383"/>
                                    <a:gd name="T70" fmla="*/ 2 w 441"/>
                                    <a:gd name="T71" fmla="*/ 12 h 383"/>
                                    <a:gd name="T72" fmla="*/ 1 w 441"/>
                                    <a:gd name="T73" fmla="*/ 11 h 383"/>
                                    <a:gd name="T74" fmla="*/ 1 w 441"/>
                                    <a:gd name="T75" fmla="*/ 10 h 383"/>
                                    <a:gd name="T76" fmla="*/ 0 w 441"/>
                                    <a:gd name="T77" fmla="*/ 9 h 383"/>
                                    <a:gd name="T78" fmla="*/ 0 w 441"/>
                                    <a:gd name="T79" fmla="*/ 8 h 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1"/>
                                    <a:gd name="T121" fmla="*/ 0 h 383"/>
                                    <a:gd name="T122" fmla="*/ 441 w 441"/>
                                    <a:gd name="T123" fmla="*/ 383 h 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1" h="383">
                                      <a:moveTo>
                                        <a:pt x="0" y="182"/>
                                      </a:moveTo>
                                      <a:lnTo>
                                        <a:pt x="6" y="167"/>
                                      </a:lnTo>
                                      <a:lnTo>
                                        <a:pt x="12" y="154"/>
                                      </a:lnTo>
                                      <a:lnTo>
                                        <a:pt x="19" y="138"/>
                                      </a:lnTo>
                                      <a:lnTo>
                                        <a:pt x="28" y="128"/>
                                      </a:lnTo>
                                      <a:lnTo>
                                        <a:pt x="38" y="120"/>
                                      </a:lnTo>
                                      <a:lnTo>
                                        <a:pt x="50" y="108"/>
                                      </a:lnTo>
                                      <a:lnTo>
                                        <a:pt x="63" y="93"/>
                                      </a:lnTo>
                                      <a:lnTo>
                                        <a:pt x="73" y="78"/>
                                      </a:lnTo>
                                      <a:lnTo>
                                        <a:pt x="84" y="64"/>
                                      </a:lnTo>
                                      <a:lnTo>
                                        <a:pt x="97" y="54"/>
                                      </a:lnTo>
                                      <a:lnTo>
                                        <a:pt x="110" y="42"/>
                                      </a:lnTo>
                                      <a:lnTo>
                                        <a:pt x="124" y="31"/>
                                      </a:lnTo>
                                      <a:lnTo>
                                        <a:pt x="137" y="21"/>
                                      </a:lnTo>
                                      <a:lnTo>
                                        <a:pt x="155" y="13"/>
                                      </a:lnTo>
                                      <a:lnTo>
                                        <a:pt x="174" y="7"/>
                                      </a:lnTo>
                                      <a:lnTo>
                                        <a:pt x="194" y="1"/>
                                      </a:lnTo>
                                      <a:lnTo>
                                        <a:pt x="219" y="0"/>
                                      </a:lnTo>
                                      <a:lnTo>
                                        <a:pt x="241" y="0"/>
                                      </a:lnTo>
                                      <a:lnTo>
                                        <a:pt x="261" y="0"/>
                                      </a:lnTo>
                                      <a:lnTo>
                                        <a:pt x="279" y="2"/>
                                      </a:lnTo>
                                      <a:lnTo>
                                        <a:pt x="296" y="7"/>
                                      </a:lnTo>
                                      <a:lnTo>
                                        <a:pt x="319" y="11"/>
                                      </a:lnTo>
                                      <a:lnTo>
                                        <a:pt x="336" y="19"/>
                                      </a:lnTo>
                                      <a:lnTo>
                                        <a:pt x="351" y="27"/>
                                      </a:lnTo>
                                      <a:lnTo>
                                        <a:pt x="368" y="37"/>
                                      </a:lnTo>
                                      <a:lnTo>
                                        <a:pt x="381" y="49"/>
                                      </a:lnTo>
                                      <a:lnTo>
                                        <a:pt x="395" y="63"/>
                                      </a:lnTo>
                                      <a:lnTo>
                                        <a:pt x="405" y="75"/>
                                      </a:lnTo>
                                      <a:lnTo>
                                        <a:pt x="415" y="91"/>
                                      </a:lnTo>
                                      <a:lnTo>
                                        <a:pt x="425" y="106"/>
                                      </a:lnTo>
                                      <a:lnTo>
                                        <a:pt x="432" y="121"/>
                                      </a:lnTo>
                                      <a:lnTo>
                                        <a:pt x="437" y="138"/>
                                      </a:lnTo>
                                      <a:lnTo>
                                        <a:pt x="441" y="155"/>
                                      </a:lnTo>
                                      <a:lnTo>
                                        <a:pt x="441" y="168"/>
                                      </a:lnTo>
                                      <a:lnTo>
                                        <a:pt x="441" y="182"/>
                                      </a:lnTo>
                                      <a:lnTo>
                                        <a:pt x="438" y="193"/>
                                      </a:lnTo>
                                      <a:lnTo>
                                        <a:pt x="431" y="210"/>
                                      </a:lnTo>
                                      <a:lnTo>
                                        <a:pt x="421" y="230"/>
                                      </a:lnTo>
                                      <a:lnTo>
                                        <a:pt x="414" y="247"/>
                                      </a:lnTo>
                                      <a:lnTo>
                                        <a:pt x="405" y="262"/>
                                      </a:lnTo>
                                      <a:lnTo>
                                        <a:pt x="401" y="278"/>
                                      </a:lnTo>
                                      <a:lnTo>
                                        <a:pt x="396" y="292"/>
                                      </a:lnTo>
                                      <a:lnTo>
                                        <a:pt x="392" y="308"/>
                                      </a:lnTo>
                                      <a:lnTo>
                                        <a:pt x="388" y="315"/>
                                      </a:lnTo>
                                      <a:lnTo>
                                        <a:pt x="387" y="327"/>
                                      </a:lnTo>
                                      <a:lnTo>
                                        <a:pt x="386" y="344"/>
                                      </a:lnTo>
                                      <a:lnTo>
                                        <a:pt x="317" y="361"/>
                                      </a:lnTo>
                                      <a:lnTo>
                                        <a:pt x="315" y="349"/>
                                      </a:lnTo>
                                      <a:lnTo>
                                        <a:pt x="313" y="340"/>
                                      </a:lnTo>
                                      <a:lnTo>
                                        <a:pt x="309" y="335"/>
                                      </a:lnTo>
                                      <a:lnTo>
                                        <a:pt x="301" y="330"/>
                                      </a:lnTo>
                                      <a:lnTo>
                                        <a:pt x="285" y="333"/>
                                      </a:lnTo>
                                      <a:lnTo>
                                        <a:pt x="269" y="336"/>
                                      </a:lnTo>
                                      <a:lnTo>
                                        <a:pt x="248" y="339"/>
                                      </a:lnTo>
                                      <a:lnTo>
                                        <a:pt x="230" y="346"/>
                                      </a:lnTo>
                                      <a:lnTo>
                                        <a:pt x="221" y="348"/>
                                      </a:lnTo>
                                      <a:lnTo>
                                        <a:pt x="211" y="356"/>
                                      </a:lnTo>
                                      <a:lnTo>
                                        <a:pt x="198" y="366"/>
                                      </a:lnTo>
                                      <a:lnTo>
                                        <a:pt x="181" y="380"/>
                                      </a:lnTo>
                                      <a:lnTo>
                                        <a:pt x="171" y="383"/>
                                      </a:lnTo>
                                      <a:lnTo>
                                        <a:pt x="155" y="383"/>
                                      </a:lnTo>
                                      <a:lnTo>
                                        <a:pt x="141" y="383"/>
                                      </a:lnTo>
                                      <a:lnTo>
                                        <a:pt x="133" y="382"/>
                                      </a:lnTo>
                                      <a:lnTo>
                                        <a:pt x="122" y="376"/>
                                      </a:lnTo>
                                      <a:lnTo>
                                        <a:pt x="109" y="372"/>
                                      </a:lnTo>
                                      <a:lnTo>
                                        <a:pt x="102" y="365"/>
                                      </a:lnTo>
                                      <a:lnTo>
                                        <a:pt x="95" y="355"/>
                                      </a:lnTo>
                                      <a:lnTo>
                                        <a:pt x="87" y="341"/>
                                      </a:lnTo>
                                      <a:lnTo>
                                        <a:pt x="81" y="330"/>
                                      </a:lnTo>
                                      <a:lnTo>
                                        <a:pt x="65" y="317"/>
                                      </a:lnTo>
                                      <a:lnTo>
                                        <a:pt x="55" y="303"/>
                                      </a:lnTo>
                                      <a:lnTo>
                                        <a:pt x="40" y="290"/>
                                      </a:lnTo>
                                      <a:lnTo>
                                        <a:pt x="27" y="278"/>
                                      </a:lnTo>
                                      <a:lnTo>
                                        <a:pt x="20" y="270"/>
                                      </a:lnTo>
                                      <a:lnTo>
                                        <a:pt x="17" y="260"/>
                                      </a:lnTo>
                                      <a:lnTo>
                                        <a:pt x="10" y="246"/>
                                      </a:lnTo>
                                      <a:lnTo>
                                        <a:pt x="5" y="229"/>
                                      </a:lnTo>
                                      <a:lnTo>
                                        <a:pt x="1" y="212"/>
                                      </a:lnTo>
                                      <a:lnTo>
                                        <a:pt x="0" y="195"/>
                                      </a:lnTo>
                                      <a:lnTo>
                                        <a:pt x="0" y="182"/>
                                      </a:lnTo>
                                      <a:close/>
                                    </a:path>
                                  </a:pathLst>
                                </a:custGeom>
                                <a:solidFill>
                                  <a:srgbClr val="E00000"/>
                                </a:solidFill>
                                <a:ln w="9525">
                                  <a:noFill/>
                                  <a:round/>
                                  <a:headEnd/>
                                  <a:tailEnd/>
                                </a:ln>
                              </p:spPr>
                              <p:txBody>
                                <a:bodyPr/>
                                <a:lstStyle/>
                                <a:p>
                                  <a:endParaRPr lang="cs-CZ"/>
                                </a:p>
                              </p:txBody>
                            </p:sp>
                            <p:sp>
                              <p:nvSpPr>
                                <p:cNvPr id="115935" name="Freeform 93"/>
                                <p:cNvSpPr>
                                  <a:spLocks/>
                                </p:cNvSpPr>
                                <p:nvPr/>
                              </p:nvSpPr>
                              <p:spPr bwMode="auto">
                                <a:xfrm>
                                  <a:off x="2183" y="1697"/>
                                  <a:ext cx="79" cy="69"/>
                                </a:xfrm>
                                <a:custGeom>
                                  <a:avLst/>
                                  <a:gdLst>
                                    <a:gd name="T0" fmla="*/ 0 w 396"/>
                                    <a:gd name="T1" fmla="*/ 6 h 345"/>
                                    <a:gd name="T2" fmla="*/ 1 w 396"/>
                                    <a:gd name="T3" fmla="*/ 5 h 345"/>
                                    <a:gd name="T4" fmla="*/ 1 w 396"/>
                                    <a:gd name="T5" fmla="*/ 4 h 345"/>
                                    <a:gd name="T6" fmla="*/ 2 w 396"/>
                                    <a:gd name="T7" fmla="*/ 3 h 345"/>
                                    <a:gd name="T8" fmla="*/ 3 w 396"/>
                                    <a:gd name="T9" fmla="*/ 2 h 345"/>
                                    <a:gd name="T10" fmla="*/ 4 w 396"/>
                                    <a:gd name="T11" fmla="*/ 2 h 345"/>
                                    <a:gd name="T12" fmla="*/ 5 w 396"/>
                                    <a:gd name="T13" fmla="*/ 1 h 345"/>
                                    <a:gd name="T14" fmla="*/ 6 w 396"/>
                                    <a:gd name="T15" fmla="*/ 0 h 345"/>
                                    <a:gd name="T16" fmla="*/ 8 w 396"/>
                                    <a:gd name="T17" fmla="*/ 0 h 345"/>
                                    <a:gd name="T18" fmla="*/ 9 w 396"/>
                                    <a:gd name="T19" fmla="*/ 0 h 345"/>
                                    <a:gd name="T20" fmla="*/ 11 w 396"/>
                                    <a:gd name="T21" fmla="*/ 0 h 345"/>
                                    <a:gd name="T22" fmla="*/ 12 w 396"/>
                                    <a:gd name="T23" fmla="*/ 1 h 345"/>
                                    <a:gd name="T24" fmla="*/ 13 w 396"/>
                                    <a:gd name="T25" fmla="*/ 1 h 345"/>
                                    <a:gd name="T26" fmla="*/ 14 w 396"/>
                                    <a:gd name="T27" fmla="*/ 2 h 345"/>
                                    <a:gd name="T28" fmla="*/ 15 w 396"/>
                                    <a:gd name="T29" fmla="*/ 3 h 345"/>
                                    <a:gd name="T30" fmla="*/ 16 w 396"/>
                                    <a:gd name="T31" fmla="*/ 4 h 345"/>
                                    <a:gd name="T32" fmla="*/ 16 w 396"/>
                                    <a:gd name="T33" fmla="*/ 6 h 345"/>
                                    <a:gd name="T34" fmla="*/ 16 w 396"/>
                                    <a:gd name="T35" fmla="*/ 7 h 345"/>
                                    <a:gd name="T36" fmla="*/ 15 w 396"/>
                                    <a:gd name="T37" fmla="*/ 8 h 345"/>
                                    <a:gd name="T38" fmla="*/ 15 w 396"/>
                                    <a:gd name="T39" fmla="*/ 9 h 345"/>
                                    <a:gd name="T40" fmla="*/ 14 w 396"/>
                                    <a:gd name="T41" fmla="*/ 10 h 345"/>
                                    <a:gd name="T42" fmla="*/ 14 w 396"/>
                                    <a:gd name="T43" fmla="*/ 11 h 345"/>
                                    <a:gd name="T44" fmla="*/ 14 w 396"/>
                                    <a:gd name="T45" fmla="*/ 12 h 345"/>
                                    <a:gd name="T46" fmla="*/ 11 w 396"/>
                                    <a:gd name="T47" fmla="*/ 13 h 345"/>
                                    <a:gd name="T48" fmla="*/ 11 w 396"/>
                                    <a:gd name="T49" fmla="*/ 12 h 345"/>
                                    <a:gd name="T50" fmla="*/ 11 w 396"/>
                                    <a:gd name="T51" fmla="*/ 12 h 345"/>
                                    <a:gd name="T52" fmla="*/ 10 w 396"/>
                                    <a:gd name="T53" fmla="*/ 12 h 345"/>
                                    <a:gd name="T54" fmla="*/ 8 w 396"/>
                                    <a:gd name="T55" fmla="*/ 12 h 345"/>
                                    <a:gd name="T56" fmla="*/ 8 w 396"/>
                                    <a:gd name="T57" fmla="*/ 13 h 345"/>
                                    <a:gd name="T58" fmla="*/ 6 w 396"/>
                                    <a:gd name="T59" fmla="*/ 14 h 345"/>
                                    <a:gd name="T60" fmla="*/ 6 w 396"/>
                                    <a:gd name="T61" fmla="*/ 14 h 345"/>
                                    <a:gd name="T62" fmla="*/ 5 w 396"/>
                                    <a:gd name="T63" fmla="*/ 14 h 345"/>
                                    <a:gd name="T64" fmla="*/ 4 w 396"/>
                                    <a:gd name="T65" fmla="*/ 13 h 345"/>
                                    <a:gd name="T66" fmla="*/ 3 w 396"/>
                                    <a:gd name="T67" fmla="*/ 13 h 345"/>
                                    <a:gd name="T68" fmla="*/ 3 w 396"/>
                                    <a:gd name="T69" fmla="*/ 12 h 345"/>
                                    <a:gd name="T70" fmla="*/ 2 w 396"/>
                                    <a:gd name="T71" fmla="*/ 11 h 345"/>
                                    <a:gd name="T72" fmla="*/ 1 w 396"/>
                                    <a:gd name="T73" fmla="*/ 10 h 345"/>
                                    <a:gd name="T74" fmla="*/ 1 w 396"/>
                                    <a:gd name="T75" fmla="*/ 9 h 345"/>
                                    <a:gd name="T76" fmla="*/ 0 w 396"/>
                                    <a:gd name="T77" fmla="*/ 8 h 345"/>
                                    <a:gd name="T78" fmla="*/ 0 w 396"/>
                                    <a:gd name="T79" fmla="*/ 7 h 3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345"/>
                                    <a:gd name="T122" fmla="*/ 396 w 396"/>
                                    <a:gd name="T123" fmla="*/ 345 h 3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345">
                                      <a:moveTo>
                                        <a:pt x="0" y="164"/>
                                      </a:moveTo>
                                      <a:lnTo>
                                        <a:pt x="5" y="150"/>
                                      </a:lnTo>
                                      <a:lnTo>
                                        <a:pt x="10" y="138"/>
                                      </a:lnTo>
                                      <a:lnTo>
                                        <a:pt x="17" y="125"/>
                                      </a:lnTo>
                                      <a:lnTo>
                                        <a:pt x="25" y="114"/>
                                      </a:lnTo>
                                      <a:lnTo>
                                        <a:pt x="33" y="107"/>
                                      </a:lnTo>
                                      <a:lnTo>
                                        <a:pt x="45" y="96"/>
                                      </a:lnTo>
                                      <a:lnTo>
                                        <a:pt x="56" y="84"/>
                                      </a:lnTo>
                                      <a:lnTo>
                                        <a:pt x="66" y="69"/>
                                      </a:lnTo>
                                      <a:lnTo>
                                        <a:pt x="75" y="57"/>
                                      </a:lnTo>
                                      <a:lnTo>
                                        <a:pt x="86" y="48"/>
                                      </a:lnTo>
                                      <a:lnTo>
                                        <a:pt x="99" y="38"/>
                                      </a:lnTo>
                                      <a:lnTo>
                                        <a:pt x="111" y="27"/>
                                      </a:lnTo>
                                      <a:lnTo>
                                        <a:pt x="122" y="18"/>
                                      </a:lnTo>
                                      <a:lnTo>
                                        <a:pt x="140" y="11"/>
                                      </a:lnTo>
                                      <a:lnTo>
                                        <a:pt x="156" y="6"/>
                                      </a:lnTo>
                                      <a:lnTo>
                                        <a:pt x="174" y="0"/>
                                      </a:lnTo>
                                      <a:lnTo>
                                        <a:pt x="197" y="0"/>
                                      </a:lnTo>
                                      <a:lnTo>
                                        <a:pt x="216" y="0"/>
                                      </a:lnTo>
                                      <a:lnTo>
                                        <a:pt x="235" y="0"/>
                                      </a:lnTo>
                                      <a:lnTo>
                                        <a:pt x="251" y="1"/>
                                      </a:lnTo>
                                      <a:lnTo>
                                        <a:pt x="266" y="6"/>
                                      </a:lnTo>
                                      <a:lnTo>
                                        <a:pt x="287" y="9"/>
                                      </a:lnTo>
                                      <a:lnTo>
                                        <a:pt x="302" y="17"/>
                                      </a:lnTo>
                                      <a:lnTo>
                                        <a:pt x="316" y="23"/>
                                      </a:lnTo>
                                      <a:lnTo>
                                        <a:pt x="331" y="32"/>
                                      </a:lnTo>
                                      <a:lnTo>
                                        <a:pt x="343" y="44"/>
                                      </a:lnTo>
                                      <a:lnTo>
                                        <a:pt x="355" y="57"/>
                                      </a:lnTo>
                                      <a:lnTo>
                                        <a:pt x="365" y="67"/>
                                      </a:lnTo>
                                      <a:lnTo>
                                        <a:pt x="374" y="82"/>
                                      </a:lnTo>
                                      <a:lnTo>
                                        <a:pt x="383" y="95"/>
                                      </a:lnTo>
                                      <a:lnTo>
                                        <a:pt x="389" y="108"/>
                                      </a:lnTo>
                                      <a:lnTo>
                                        <a:pt x="393" y="125"/>
                                      </a:lnTo>
                                      <a:lnTo>
                                        <a:pt x="396" y="139"/>
                                      </a:lnTo>
                                      <a:lnTo>
                                        <a:pt x="396" y="151"/>
                                      </a:lnTo>
                                      <a:lnTo>
                                        <a:pt x="396" y="164"/>
                                      </a:lnTo>
                                      <a:lnTo>
                                        <a:pt x="394" y="173"/>
                                      </a:lnTo>
                                      <a:lnTo>
                                        <a:pt x="388" y="189"/>
                                      </a:lnTo>
                                      <a:lnTo>
                                        <a:pt x="379" y="207"/>
                                      </a:lnTo>
                                      <a:lnTo>
                                        <a:pt x="373" y="222"/>
                                      </a:lnTo>
                                      <a:lnTo>
                                        <a:pt x="365" y="237"/>
                                      </a:lnTo>
                                      <a:lnTo>
                                        <a:pt x="361" y="250"/>
                                      </a:lnTo>
                                      <a:lnTo>
                                        <a:pt x="356" y="263"/>
                                      </a:lnTo>
                                      <a:lnTo>
                                        <a:pt x="352" y="278"/>
                                      </a:lnTo>
                                      <a:lnTo>
                                        <a:pt x="349" y="284"/>
                                      </a:lnTo>
                                      <a:lnTo>
                                        <a:pt x="349" y="295"/>
                                      </a:lnTo>
                                      <a:lnTo>
                                        <a:pt x="348" y="310"/>
                                      </a:lnTo>
                                      <a:lnTo>
                                        <a:pt x="285" y="326"/>
                                      </a:lnTo>
                                      <a:lnTo>
                                        <a:pt x="283" y="314"/>
                                      </a:lnTo>
                                      <a:lnTo>
                                        <a:pt x="282" y="307"/>
                                      </a:lnTo>
                                      <a:lnTo>
                                        <a:pt x="278" y="302"/>
                                      </a:lnTo>
                                      <a:lnTo>
                                        <a:pt x="271" y="297"/>
                                      </a:lnTo>
                                      <a:lnTo>
                                        <a:pt x="256" y="300"/>
                                      </a:lnTo>
                                      <a:lnTo>
                                        <a:pt x="242" y="303"/>
                                      </a:lnTo>
                                      <a:lnTo>
                                        <a:pt x="223" y="306"/>
                                      </a:lnTo>
                                      <a:lnTo>
                                        <a:pt x="206" y="311"/>
                                      </a:lnTo>
                                      <a:lnTo>
                                        <a:pt x="198" y="313"/>
                                      </a:lnTo>
                                      <a:lnTo>
                                        <a:pt x="189" y="321"/>
                                      </a:lnTo>
                                      <a:lnTo>
                                        <a:pt x="178" y="330"/>
                                      </a:lnTo>
                                      <a:lnTo>
                                        <a:pt x="162" y="343"/>
                                      </a:lnTo>
                                      <a:lnTo>
                                        <a:pt x="153" y="345"/>
                                      </a:lnTo>
                                      <a:lnTo>
                                        <a:pt x="140" y="345"/>
                                      </a:lnTo>
                                      <a:lnTo>
                                        <a:pt x="126" y="345"/>
                                      </a:lnTo>
                                      <a:lnTo>
                                        <a:pt x="119" y="345"/>
                                      </a:lnTo>
                                      <a:lnTo>
                                        <a:pt x="109" y="339"/>
                                      </a:lnTo>
                                      <a:lnTo>
                                        <a:pt x="98" y="336"/>
                                      </a:lnTo>
                                      <a:lnTo>
                                        <a:pt x="92" y="329"/>
                                      </a:lnTo>
                                      <a:lnTo>
                                        <a:pt x="84" y="320"/>
                                      </a:lnTo>
                                      <a:lnTo>
                                        <a:pt x="77" y="307"/>
                                      </a:lnTo>
                                      <a:lnTo>
                                        <a:pt x="72" y="297"/>
                                      </a:lnTo>
                                      <a:lnTo>
                                        <a:pt x="58" y="286"/>
                                      </a:lnTo>
                                      <a:lnTo>
                                        <a:pt x="49" y="273"/>
                                      </a:lnTo>
                                      <a:lnTo>
                                        <a:pt x="35" y="261"/>
                                      </a:lnTo>
                                      <a:lnTo>
                                        <a:pt x="24" y="250"/>
                                      </a:lnTo>
                                      <a:lnTo>
                                        <a:pt x="18" y="243"/>
                                      </a:lnTo>
                                      <a:lnTo>
                                        <a:pt x="15" y="234"/>
                                      </a:lnTo>
                                      <a:lnTo>
                                        <a:pt x="9" y="221"/>
                                      </a:lnTo>
                                      <a:lnTo>
                                        <a:pt x="4" y="206"/>
                                      </a:lnTo>
                                      <a:lnTo>
                                        <a:pt x="0" y="191"/>
                                      </a:lnTo>
                                      <a:lnTo>
                                        <a:pt x="0" y="175"/>
                                      </a:lnTo>
                                      <a:lnTo>
                                        <a:pt x="0" y="164"/>
                                      </a:lnTo>
                                      <a:close/>
                                    </a:path>
                                  </a:pathLst>
                                </a:custGeom>
                                <a:solidFill>
                                  <a:srgbClr val="C00000"/>
                                </a:solidFill>
                                <a:ln w="9525">
                                  <a:noFill/>
                                  <a:round/>
                                  <a:headEnd/>
                                  <a:tailEnd/>
                                </a:ln>
                              </p:spPr>
                              <p:txBody>
                                <a:bodyPr/>
                                <a:lstStyle/>
                                <a:p>
                                  <a:endParaRPr lang="cs-CZ"/>
                                </a:p>
                              </p:txBody>
                            </p:sp>
                          </p:grpSp>
                        </p:grpSp>
                        <p:grpSp>
                          <p:nvGrpSpPr>
                            <p:cNvPr id="115819" name="Group 94"/>
                            <p:cNvGrpSpPr>
                              <a:grpSpLocks/>
                            </p:cNvGrpSpPr>
                            <p:nvPr/>
                          </p:nvGrpSpPr>
                          <p:grpSpPr bwMode="auto">
                            <a:xfrm>
                              <a:off x="2199" y="1676"/>
                              <a:ext cx="73" cy="34"/>
                              <a:chOff x="2199" y="1676"/>
                              <a:chExt cx="73" cy="34"/>
                            </a:xfrm>
                          </p:grpSpPr>
                          <p:sp>
                            <p:nvSpPr>
                              <p:cNvPr id="115926" name="Freeform 95"/>
                              <p:cNvSpPr>
                                <a:spLocks/>
                              </p:cNvSpPr>
                              <p:nvPr/>
                            </p:nvSpPr>
                            <p:spPr bwMode="auto">
                              <a:xfrm>
                                <a:off x="2199" y="1677"/>
                                <a:ext cx="17" cy="10"/>
                              </a:xfrm>
                              <a:custGeom>
                                <a:avLst/>
                                <a:gdLst>
                                  <a:gd name="T0" fmla="*/ 1 w 88"/>
                                  <a:gd name="T1" fmla="*/ 0 h 49"/>
                                  <a:gd name="T2" fmla="*/ 2 w 88"/>
                                  <a:gd name="T3" fmla="*/ 0 h 49"/>
                                  <a:gd name="T4" fmla="*/ 2 w 88"/>
                                  <a:gd name="T5" fmla="*/ 0 h 49"/>
                                  <a:gd name="T6" fmla="*/ 3 w 88"/>
                                  <a:gd name="T7" fmla="*/ 0 h 49"/>
                                  <a:gd name="T8" fmla="*/ 3 w 88"/>
                                  <a:gd name="T9" fmla="*/ 0 h 49"/>
                                  <a:gd name="T10" fmla="*/ 3 w 88"/>
                                  <a:gd name="T11" fmla="*/ 0 h 49"/>
                                  <a:gd name="T12" fmla="*/ 3 w 88"/>
                                  <a:gd name="T13" fmla="*/ 1 h 49"/>
                                  <a:gd name="T14" fmla="*/ 3 w 88"/>
                                  <a:gd name="T15" fmla="*/ 1 h 49"/>
                                  <a:gd name="T16" fmla="*/ 3 w 88"/>
                                  <a:gd name="T17" fmla="*/ 2 h 49"/>
                                  <a:gd name="T18" fmla="*/ 3 w 88"/>
                                  <a:gd name="T19" fmla="*/ 2 h 49"/>
                                  <a:gd name="T20" fmla="*/ 2 w 88"/>
                                  <a:gd name="T21" fmla="*/ 2 h 49"/>
                                  <a:gd name="T22" fmla="*/ 2 w 88"/>
                                  <a:gd name="T23" fmla="*/ 2 h 49"/>
                                  <a:gd name="T24" fmla="*/ 1 w 88"/>
                                  <a:gd name="T25" fmla="*/ 2 h 49"/>
                                  <a:gd name="T26" fmla="*/ 1 w 88"/>
                                  <a:gd name="T27" fmla="*/ 2 h 49"/>
                                  <a:gd name="T28" fmla="*/ 0 w 88"/>
                                  <a:gd name="T29" fmla="*/ 2 h 49"/>
                                  <a:gd name="T30" fmla="*/ 0 w 88"/>
                                  <a:gd name="T31" fmla="*/ 2 h 49"/>
                                  <a:gd name="T32" fmla="*/ 0 w 88"/>
                                  <a:gd name="T33" fmla="*/ 1 h 49"/>
                                  <a:gd name="T34" fmla="*/ 0 w 88"/>
                                  <a:gd name="T35" fmla="*/ 1 h 49"/>
                                  <a:gd name="T36" fmla="*/ 0 w 88"/>
                                  <a:gd name="T37" fmla="*/ 1 h 49"/>
                                  <a:gd name="T38" fmla="*/ 1 w 88"/>
                                  <a:gd name="T39" fmla="*/ 0 h 49"/>
                                  <a:gd name="T40" fmla="*/ 1 w 88"/>
                                  <a:gd name="T41" fmla="*/ 0 h 49"/>
                                  <a:gd name="T42" fmla="*/ 1 w 88"/>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8"/>
                                  <a:gd name="T67" fmla="*/ 0 h 49"/>
                                  <a:gd name="T68" fmla="*/ 88 w 88"/>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8" h="49">
                                    <a:moveTo>
                                      <a:pt x="37" y="2"/>
                                    </a:moveTo>
                                    <a:lnTo>
                                      <a:pt x="48" y="0"/>
                                    </a:lnTo>
                                    <a:lnTo>
                                      <a:pt x="60" y="0"/>
                                    </a:lnTo>
                                    <a:lnTo>
                                      <a:pt x="68" y="1"/>
                                    </a:lnTo>
                                    <a:lnTo>
                                      <a:pt x="79" y="6"/>
                                    </a:lnTo>
                                    <a:lnTo>
                                      <a:pt x="85" y="10"/>
                                    </a:lnTo>
                                    <a:lnTo>
                                      <a:pt x="88" y="19"/>
                                    </a:lnTo>
                                    <a:lnTo>
                                      <a:pt x="85" y="29"/>
                                    </a:lnTo>
                                    <a:lnTo>
                                      <a:pt x="79" y="37"/>
                                    </a:lnTo>
                                    <a:lnTo>
                                      <a:pt x="70" y="41"/>
                                    </a:lnTo>
                                    <a:lnTo>
                                      <a:pt x="61" y="45"/>
                                    </a:lnTo>
                                    <a:lnTo>
                                      <a:pt x="48" y="47"/>
                                    </a:lnTo>
                                    <a:lnTo>
                                      <a:pt x="36" y="49"/>
                                    </a:lnTo>
                                    <a:lnTo>
                                      <a:pt x="23" y="49"/>
                                    </a:lnTo>
                                    <a:lnTo>
                                      <a:pt x="12" y="47"/>
                                    </a:lnTo>
                                    <a:lnTo>
                                      <a:pt x="3" y="42"/>
                                    </a:lnTo>
                                    <a:lnTo>
                                      <a:pt x="0" y="35"/>
                                    </a:lnTo>
                                    <a:lnTo>
                                      <a:pt x="1" y="25"/>
                                    </a:lnTo>
                                    <a:lnTo>
                                      <a:pt x="6" y="16"/>
                                    </a:lnTo>
                                    <a:lnTo>
                                      <a:pt x="16" y="9"/>
                                    </a:lnTo>
                                    <a:lnTo>
                                      <a:pt x="25" y="5"/>
                                    </a:lnTo>
                                    <a:lnTo>
                                      <a:pt x="37" y="2"/>
                                    </a:lnTo>
                                    <a:close/>
                                  </a:path>
                                </a:pathLst>
                              </a:custGeom>
                              <a:solidFill>
                                <a:srgbClr val="A000A0"/>
                              </a:solidFill>
                              <a:ln w="9525">
                                <a:noFill/>
                                <a:round/>
                                <a:headEnd/>
                                <a:tailEnd/>
                              </a:ln>
                            </p:spPr>
                            <p:txBody>
                              <a:bodyPr/>
                              <a:lstStyle/>
                              <a:p>
                                <a:endParaRPr lang="cs-CZ"/>
                              </a:p>
                            </p:txBody>
                          </p:sp>
                          <p:sp>
                            <p:nvSpPr>
                              <p:cNvPr id="115927" name="Freeform 96"/>
                              <p:cNvSpPr>
                                <a:spLocks/>
                              </p:cNvSpPr>
                              <p:nvPr/>
                            </p:nvSpPr>
                            <p:spPr bwMode="auto">
                              <a:xfrm>
                                <a:off x="2222" y="1676"/>
                                <a:ext cx="18" cy="9"/>
                              </a:xfrm>
                              <a:custGeom>
                                <a:avLst/>
                                <a:gdLst>
                                  <a:gd name="T0" fmla="*/ 1 w 87"/>
                                  <a:gd name="T1" fmla="*/ 2 h 49"/>
                                  <a:gd name="T2" fmla="*/ 2 w 87"/>
                                  <a:gd name="T3" fmla="*/ 2 h 49"/>
                                  <a:gd name="T4" fmla="*/ 2 w 87"/>
                                  <a:gd name="T5" fmla="*/ 2 h 49"/>
                                  <a:gd name="T6" fmla="*/ 3 w 87"/>
                                  <a:gd name="T7" fmla="*/ 2 h 49"/>
                                  <a:gd name="T8" fmla="*/ 3 w 87"/>
                                  <a:gd name="T9" fmla="*/ 1 h 49"/>
                                  <a:gd name="T10" fmla="*/ 4 w 87"/>
                                  <a:gd name="T11" fmla="*/ 1 h 49"/>
                                  <a:gd name="T12" fmla="*/ 4 w 87"/>
                                  <a:gd name="T13" fmla="*/ 1 h 49"/>
                                  <a:gd name="T14" fmla="*/ 4 w 87"/>
                                  <a:gd name="T15" fmla="*/ 1 h 49"/>
                                  <a:gd name="T16" fmla="*/ 3 w 87"/>
                                  <a:gd name="T17" fmla="*/ 0 h 49"/>
                                  <a:gd name="T18" fmla="*/ 3 w 87"/>
                                  <a:gd name="T19" fmla="*/ 0 h 49"/>
                                  <a:gd name="T20" fmla="*/ 2 w 87"/>
                                  <a:gd name="T21" fmla="*/ 0 h 49"/>
                                  <a:gd name="T22" fmla="*/ 2 w 87"/>
                                  <a:gd name="T23" fmla="*/ 0 h 49"/>
                                  <a:gd name="T24" fmla="*/ 1 w 87"/>
                                  <a:gd name="T25" fmla="*/ 0 h 49"/>
                                  <a:gd name="T26" fmla="*/ 1 w 87"/>
                                  <a:gd name="T27" fmla="*/ 0 h 49"/>
                                  <a:gd name="T28" fmla="*/ 0 w 87"/>
                                  <a:gd name="T29" fmla="*/ 0 h 49"/>
                                  <a:gd name="T30" fmla="*/ 0 w 87"/>
                                  <a:gd name="T31" fmla="*/ 0 h 49"/>
                                  <a:gd name="T32" fmla="*/ 0 w 87"/>
                                  <a:gd name="T33" fmla="*/ 1 h 49"/>
                                  <a:gd name="T34" fmla="*/ 0 w 87"/>
                                  <a:gd name="T35" fmla="*/ 1 h 49"/>
                                  <a:gd name="T36" fmla="*/ 0 w 87"/>
                                  <a:gd name="T37" fmla="*/ 1 h 49"/>
                                  <a:gd name="T38" fmla="*/ 1 w 87"/>
                                  <a:gd name="T39" fmla="*/ 1 h 49"/>
                                  <a:gd name="T40" fmla="*/ 1 w 87"/>
                                  <a:gd name="T41" fmla="*/ 1 h 49"/>
                                  <a:gd name="T42" fmla="*/ 1 w 87"/>
                                  <a:gd name="T43" fmla="*/ 2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7"/>
                                  <a:gd name="T67" fmla="*/ 0 h 49"/>
                                  <a:gd name="T68" fmla="*/ 87 w 87"/>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7" h="49">
                                    <a:moveTo>
                                      <a:pt x="36" y="47"/>
                                    </a:moveTo>
                                    <a:lnTo>
                                      <a:pt x="47" y="49"/>
                                    </a:lnTo>
                                    <a:lnTo>
                                      <a:pt x="58" y="49"/>
                                    </a:lnTo>
                                    <a:lnTo>
                                      <a:pt x="66" y="48"/>
                                    </a:lnTo>
                                    <a:lnTo>
                                      <a:pt x="78" y="43"/>
                                    </a:lnTo>
                                    <a:lnTo>
                                      <a:pt x="84" y="38"/>
                                    </a:lnTo>
                                    <a:lnTo>
                                      <a:pt x="87" y="30"/>
                                    </a:lnTo>
                                    <a:lnTo>
                                      <a:pt x="84" y="19"/>
                                    </a:lnTo>
                                    <a:lnTo>
                                      <a:pt x="78" y="12"/>
                                    </a:lnTo>
                                    <a:lnTo>
                                      <a:pt x="68" y="8"/>
                                    </a:lnTo>
                                    <a:lnTo>
                                      <a:pt x="59" y="4"/>
                                    </a:lnTo>
                                    <a:lnTo>
                                      <a:pt x="47" y="2"/>
                                    </a:lnTo>
                                    <a:lnTo>
                                      <a:pt x="35" y="0"/>
                                    </a:lnTo>
                                    <a:lnTo>
                                      <a:pt x="21" y="0"/>
                                    </a:lnTo>
                                    <a:lnTo>
                                      <a:pt x="10" y="2"/>
                                    </a:lnTo>
                                    <a:lnTo>
                                      <a:pt x="3" y="7"/>
                                    </a:lnTo>
                                    <a:lnTo>
                                      <a:pt x="0" y="14"/>
                                    </a:lnTo>
                                    <a:lnTo>
                                      <a:pt x="1" y="24"/>
                                    </a:lnTo>
                                    <a:lnTo>
                                      <a:pt x="6" y="33"/>
                                    </a:lnTo>
                                    <a:lnTo>
                                      <a:pt x="14" y="39"/>
                                    </a:lnTo>
                                    <a:lnTo>
                                      <a:pt x="23" y="44"/>
                                    </a:lnTo>
                                    <a:lnTo>
                                      <a:pt x="36" y="47"/>
                                    </a:lnTo>
                                    <a:close/>
                                  </a:path>
                                </a:pathLst>
                              </a:custGeom>
                              <a:solidFill>
                                <a:srgbClr val="A000A0"/>
                              </a:solidFill>
                              <a:ln w="9525">
                                <a:noFill/>
                                <a:round/>
                                <a:headEnd/>
                                <a:tailEnd/>
                              </a:ln>
                            </p:spPr>
                            <p:txBody>
                              <a:bodyPr/>
                              <a:lstStyle/>
                              <a:p>
                                <a:endParaRPr lang="cs-CZ"/>
                              </a:p>
                            </p:txBody>
                          </p:sp>
                          <p:sp>
                            <p:nvSpPr>
                              <p:cNvPr id="115928" name="Freeform 97"/>
                              <p:cNvSpPr>
                                <a:spLocks/>
                              </p:cNvSpPr>
                              <p:nvPr/>
                            </p:nvSpPr>
                            <p:spPr bwMode="auto">
                              <a:xfrm>
                                <a:off x="2245" y="1683"/>
                                <a:ext cx="13" cy="11"/>
                              </a:xfrm>
                              <a:custGeom>
                                <a:avLst/>
                                <a:gdLst>
                                  <a:gd name="T0" fmla="*/ 1 w 68"/>
                                  <a:gd name="T1" fmla="*/ 2 h 56"/>
                                  <a:gd name="T2" fmla="*/ 2 w 68"/>
                                  <a:gd name="T3" fmla="*/ 2 h 56"/>
                                  <a:gd name="T4" fmla="*/ 2 w 68"/>
                                  <a:gd name="T5" fmla="*/ 2 h 56"/>
                                  <a:gd name="T6" fmla="*/ 2 w 68"/>
                                  <a:gd name="T7" fmla="*/ 2 h 56"/>
                                  <a:gd name="T8" fmla="*/ 2 w 68"/>
                                  <a:gd name="T9" fmla="*/ 2 h 56"/>
                                  <a:gd name="T10" fmla="*/ 2 w 68"/>
                                  <a:gd name="T11" fmla="*/ 2 h 56"/>
                                  <a:gd name="T12" fmla="*/ 2 w 68"/>
                                  <a:gd name="T13" fmla="*/ 1 h 56"/>
                                  <a:gd name="T14" fmla="*/ 2 w 68"/>
                                  <a:gd name="T15" fmla="*/ 1 h 56"/>
                                  <a:gd name="T16" fmla="*/ 2 w 68"/>
                                  <a:gd name="T17" fmla="*/ 0 h 56"/>
                                  <a:gd name="T18" fmla="*/ 2 w 68"/>
                                  <a:gd name="T19" fmla="*/ 0 h 56"/>
                                  <a:gd name="T20" fmla="*/ 1 w 68"/>
                                  <a:gd name="T21" fmla="*/ 0 h 56"/>
                                  <a:gd name="T22" fmla="*/ 1 w 68"/>
                                  <a:gd name="T23" fmla="*/ 0 h 56"/>
                                  <a:gd name="T24" fmla="*/ 0 w 68"/>
                                  <a:gd name="T25" fmla="*/ 0 h 56"/>
                                  <a:gd name="T26" fmla="*/ 0 w 68"/>
                                  <a:gd name="T27" fmla="*/ 0 h 56"/>
                                  <a:gd name="T28" fmla="*/ 0 w 68"/>
                                  <a:gd name="T29" fmla="*/ 1 h 56"/>
                                  <a:gd name="T30" fmla="*/ 0 w 68"/>
                                  <a:gd name="T31" fmla="*/ 1 h 56"/>
                                  <a:gd name="T32" fmla="*/ 0 w 68"/>
                                  <a:gd name="T33" fmla="*/ 1 h 56"/>
                                  <a:gd name="T34" fmla="*/ 1 w 68"/>
                                  <a:gd name="T35" fmla="*/ 2 h 56"/>
                                  <a:gd name="T36" fmla="*/ 1 w 68"/>
                                  <a:gd name="T37" fmla="*/ 2 h 56"/>
                                  <a:gd name="T38" fmla="*/ 1 w 68"/>
                                  <a:gd name="T39" fmla="*/ 2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
                                  <a:gd name="T61" fmla="*/ 0 h 56"/>
                                  <a:gd name="T62" fmla="*/ 68 w 68"/>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 h="56">
                                    <a:moveTo>
                                      <a:pt x="34" y="53"/>
                                    </a:moveTo>
                                    <a:lnTo>
                                      <a:pt x="45" y="56"/>
                                    </a:lnTo>
                                    <a:lnTo>
                                      <a:pt x="53" y="56"/>
                                    </a:lnTo>
                                    <a:lnTo>
                                      <a:pt x="61" y="54"/>
                                    </a:lnTo>
                                    <a:lnTo>
                                      <a:pt x="65" y="48"/>
                                    </a:lnTo>
                                    <a:lnTo>
                                      <a:pt x="68" y="40"/>
                                    </a:lnTo>
                                    <a:lnTo>
                                      <a:pt x="66" y="31"/>
                                    </a:lnTo>
                                    <a:lnTo>
                                      <a:pt x="60" y="19"/>
                                    </a:lnTo>
                                    <a:lnTo>
                                      <a:pt x="52" y="11"/>
                                    </a:lnTo>
                                    <a:lnTo>
                                      <a:pt x="41" y="5"/>
                                    </a:lnTo>
                                    <a:lnTo>
                                      <a:pt x="29" y="1"/>
                                    </a:lnTo>
                                    <a:lnTo>
                                      <a:pt x="20" y="0"/>
                                    </a:lnTo>
                                    <a:lnTo>
                                      <a:pt x="12" y="2"/>
                                    </a:lnTo>
                                    <a:lnTo>
                                      <a:pt x="4" y="7"/>
                                    </a:lnTo>
                                    <a:lnTo>
                                      <a:pt x="0" y="14"/>
                                    </a:lnTo>
                                    <a:lnTo>
                                      <a:pt x="1" y="24"/>
                                    </a:lnTo>
                                    <a:lnTo>
                                      <a:pt x="7" y="34"/>
                                    </a:lnTo>
                                    <a:lnTo>
                                      <a:pt x="16" y="41"/>
                                    </a:lnTo>
                                    <a:lnTo>
                                      <a:pt x="25" y="47"/>
                                    </a:lnTo>
                                    <a:lnTo>
                                      <a:pt x="34" y="53"/>
                                    </a:lnTo>
                                    <a:close/>
                                  </a:path>
                                </a:pathLst>
                              </a:custGeom>
                              <a:solidFill>
                                <a:srgbClr val="A000A0"/>
                              </a:solidFill>
                              <a:ln w="9525">
                                <a:noFill/>
                                <a:round/>
                                <a:headEnd/>
                                <a:tailEnd/>
                              </a:ln>
                            </p:spPr>
                            <p:txBody>
                              <a:bodyPr/>
                              <a:lstStyle/>
                              <a:p>
                                <a:endParaRPr lang="cs-CZ"/>
                              </a:p>
                            </p:txBody>
                          </p:sp>
                          <p:sp>
                            <p:nvSpPr>
                              <p:cNvPr id="115929" name="Freeform 98"/>
                              <p:cNvSpPr>
                                <a:spLocks/>
                              </p:cNvSpPr>
                              <p:nvPr/>
                            </p:nvSpPr>
                            <p:spPr bwMode="auto">
                              <a:xfrm>
                                <a:off x="2260" y="1697"/>
                                <a:ext cx="12" cy="13"/>
                              </a:xfrm>
                              <a:custGeom>
                                <a:avLst/>
                                <a:gdLst>
                                  <a:gd name="T0" fmla="*/ 1 w 57"/>
                                  <a:gd name="T1" fmla="*/ 2 h 65"/>
                                  <a:gd name="T2" fmla="*/ 1 w 57"/>
                                  <a:gd name="T3" fmla="*/ 3 h 65"/>
                                  <a:gd name="T4" fmla="*/ 2 w 57"/>
                                  <a:gd name="T5" fmla="*/ 3 h 65"/>
                                  <a:gd name="T6" fmla="*/ 2 w 57"/>
                                  <a:gd name="T7" fmla="*/ 2 h 65"/>
                                  <a:gd name="T8" fmla="*/ 3 w 57"/>
                                  <a:gd name="T9" fmla="*/ 2 h 65"/>
                                  <a:gd name="T10" fmla="*/ 3 w 57"/>
                                  <a:gd name="T11" fmla="*/ 1 h 65"/>
                                  <a:gd name="T12" fmla="*/ 2 w 57"/>
                                  <a:gd name="T13" fmla="*/ 1 h 65"/>
                                  <a:gd name="T14" fmla="*/ 2 w 57"/>
                                  <a:gd name="T15" fmla="*/ 1 h 65"/>
                                  <a:gd name="T16" fmla="*/ 2 w 57"/>
                                  <a:gd name="T17" fmla="*/ 0 h 65"/>
                                  <a:gd name="T18" fmla="*/ 1 w 57"/>
                                  <a:gd name="T19" fmla="*/ 0 h 65"/>
                                  <a:gd name="T20" fmla="*/ 1 w 57"/>
                                  <a:gd name="T21" fmla="*/ 0 h 65"/>
                                  <a:gd name="T22" fmla="*/ 0 w 57"/>
                                  <a:gd name="T23" fmla="*/ 0 h 65"/>
                                  <a:gd name="T24" fmla="*/ 0 w 57"/>
                                  <a:gd name="T25" fmla="*/ 0 h 65"/>
                                  <a:gd name="T26" fmla="*/ 0 w 57"/>
                                  <a:gd name="T27" fmla="*/ 1 h 65"/>
                                  <a:gd name="T28" fmla="*/ 0 w 57"/>
                                  <a:gd name="T29" fmla="*/ 1 h 65"/>
                                  <a:gd name="T30" fmla="*/ 0 w 57"/>
                                  <a:gd name="T31" fmla="*/ 1 h 65"/>
                                  <a:gd name="T32" fmla="*/ 0 w 57"/>
                                  <a:gd name="T33" fmla="*/ 2 h 65"/>
                                  <a:gd name="T34" fmla="*/ 1 w 57"/>
                                  <a:gd name="T35" fmla="*/ 2 h 65"/>
                                  <a:gd name="T36" fmla="*/ 1 w 57"/>
                                  <a:gd name="T37" fmla="*/ 2 h 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65"/>
                                  <a:gd name="T59" fmla="*/ 57 w 57"/>
                                  <a:gd name="T60" fmla="*/ 65 h 6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65">
                                    <a:moveTo>
                                      <a:pt x="24" y="61"/>
                                    </a:moveTo>
                                    <a:lnTo>
                                      <a:pt x="35" y="65"/>
                                    </a:lnTo>
                                    <a:lnTo>
                                      <a:pt x="45" y="64"/>
                                    </a:lnTo>
                                    <a:lnTo>
                                      <a:pt x="52" y="59"/>
                                    </a:lnTo>
                                    <a:lnTo>
                                      <a:pt x="57" y="48"/>
                                    </a:lnTo>
                                    <a:lnTo>
                                      <a:pt x="55" y="34"/>
                                    </a:lnTo>
                                    <a:lnTo>
                                      <a:pt x="52" y="23"/>
                                    </a:lnTo>
                                    <a:lnTo>
                                      <a:pt x="46" y="14"/>
                                    </a:lnTo>
                                    <a:lnTo>
                                      <a:pt x="40" y="6"/>
                                    </a:lnTo>
                                    <a:lnTo>
                                      <a:pt x="29" y="1"/>
                                    </a:lnTo>
                                    <a:lnTo>
                                      <a:pt x="21" y="0"/>
                                    </a:lnTo>
                                    <a:lnTo>
                                      <a:pt x="11" y="2"/>
                                    </a:lnTo>
                                    <a:lnTo>
                                      <a:pt x="3" y="7"/>
                                    </a:lnTo>
                                    <a:lnTo>
                                      <a:pt x="0" y="15"/>
                                    </a:lnTo>
                                    <a:lnTo>
                                      <a:pt x="1" y="24"/>
                                    </a:lnTo>
                                    <a:lnTo>
                                      <a:pt x="3" y="34"/>
                                    </a:lnTo>
                                    <a:lnTo>
                                      <a:pt x="9" y="44"/>
                                    </a:lnTo>
                                    <a:lnTo>
                                      <a:pt x="17" y="53"/>
                                    </a:lnTo>
                                    <a:lnTo>
                                      <a:pt x="24" y="61"/>
                                    </a:lnTo>
                                    <a:close/>
                                  </a:path>
                                </a:pathLst>
                              </a:custGeom>
                              <a:solidFill>
                                <a:srgbClr val="A000A0"/>
                              </a:solidFill>
                              <a:ln w="9525">
                                <a:noFill/>
                                <a:round/>
                                <a:headEnd/>
                                <a:tailEnd/>
                              </a:ln>
                            </p:spPr>
                            <p:txBody>
                              <a:bodyPr/>
                              <a:lstStyle/>
                              <a:p>
                                <a:endParaRPr lang="cs-CZ"/>
                              </a:p>
                            </p:txBody>
                          </p:sp>
                        </p:grpSp>
                      </p:grpSp>
                      <p:grpSp>
                        <p:nvGrpSpPr>
                          <p:cNvPr id="115820" name="Group 99"/>
                          <p:cNvGrpSpPr>
                            <a:grpSpLocks/>
                          </p:cNvGrpSpPr>
                          <p:nvPr/>
                        </p:nvGrpSpPr>
                        <p:grpSpPr bwMode="auto">
                          <a:xfrm>
                            <a:off x="2223" y="1728"/>
                            <a:ext cx="82" cy="131"/>
                            <a:chOff x="2223" y="1728"/>
                            <a:chExt cx="82" cy="131"/>
                          </a:xfrm>
                        </p:grpSpPr>
                        <p:sp>
                          <p:nvSpPr>
                            <p:cNvPr id="115921" name="Freeform 100"/>
                            <p:cNvSpPr>
                              <a:spLocks/>
                            </p:cNvSpPr>
                            <p:nvPr/>
                          </p:nvSpPr>
                          <p:spPr bwMode="auto">
                            <a:xfrm>
                              <a:off x="2259" y="1729"/>
                              <a:ext cx="46" cy="82"/>
                            </a:xfrm>
                            <a:custGeom>
                              <a:avLst/>
                              <a:gdLst>
                                <a:gd name="T0" fmla="*/ 1 w 229"/>
                                <a:gd name="T1" fmla="*/ 0 h 410"/>
                                <a:gd name="T2" fmla="*/ 1 w 229"/>
                                <a:gd name="T3" fmla="*/ 1 h 410"/>
                                <a:gd name="T4" fmla="*/ 0 w 229"/>
                                <a:gd name="T5" fmla="*/ 3 h 410"/>
                                <a:gd name="T6" fmla="*/ 0 w 229"/>
                                <a:gd name="T7" fmla="*/ 4 h 410"/>
                                <a:gd name="T8" fmla="*/ 0 w 229"/>
                                <a:gd name="T9" fmla="*/ 5 h 410"/>
                                <a:gd name="T10" fmla="*/ 0 w 229"/>
                                <a:gd name="T11" fmla="*/ 7 h 410"/>
                                <a:gd name="T12" fmla="*/ 1 w 229"/>
                                <a:gd name="T13" fmla="*/ 8 h 410"/>
                                <a:gd name="T14" fmla="*/ 1 w 229"/>
                                <a:gd name="T15" fmla="*/ 9 h 410"/>
                                <a:gd name="T16" fmla="*/ 2 w 229"/>
                                <a:gd name="T17" fmla="*/ 10 h 410"/>
                                <a:gd name="T18" fmla="*/ 3 w 229"/>
                                <a:gd name="T19" fmla="*/ 11 h 410"/>
                                <a:gd name="T20" fmla="*/ 5 w 229"/>
                                <a:gd name="T21" fmla="*/ 12 h 410"/>
                                <a:gd name="T22" fmla="*/ 6 w 229"/>
                                <a:gd name="T23" fmla="*/ 13 h 410"/>
                                <a:gd name="T24" fmla="*/ 7 w 229"/>
                                <a:gd name="T25" fmla="*/ 14 h 410"/>
                                <a:gd name="T26" fmla="*/ 8 w 229"/>
                                <a:gd name="T27" fmla="*/ 15 h 410"/>
                                <a:gd name="T28" fmla="*/ 9 w 229"/>
                                <a:gd name="T29" fmla="*/ 16 h 410"/>
                                <a:gd name="T30" fmla="*/ 9 w 229"/>
                                <a:gd name="T31" fmla="*/ 16 h 41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9"/>
                                <a:gd name="T49" fmla="*/ 0 h 410"/>
                                <a:gd name="T50" fmla="*/ 229 w 229"/>
                                <a:gd name="T51" fmla="*/ 410 h 41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9" h="410">
                                  <a:moveTo>
                                    <a:pt x="27" y="0"/>
                                  </a:moveTo>
                                  <a:lnTo>
                                    <a:pt x="17" y="28"/>
                                  </a:lnTo>
                                  <a:lnTo>
                                    <a:pt x="8" y="64"/>
                                  </a:lnTo>
                                  <a:lnTo>
                                    <a:pt x="3" y="103"/>
                                  </a:lnTo>
                                  <a:lnTo>
                                    <a:pt x="0" y="137"/>
                                  </a:lnTo>
                                  <a:lnTo>
                                    <a:pt x="5" y="166"/>
                                  </a:lnTo>
                                  <a:lnTo>
                                    <a:pt x="14" y="190"/>
                                  </a:lnTo>
                                  <a:lnTo>
                                    <a:pt x="30" y="215"/>
                                  </a:lnTo>
                                  <a:lnTo>
                                    <a:pt x="52" y="245"/>
                                  </a:lnTo>
                                  <a:lnTo>
                                    <a:pt x="82" y="272"/>
                                  </a:lnTo>
                                  <a:lnTo>
                                    <a:pt x="122" y="304"/>
                                  </a:lnTo>
                                  <a:lnTo>
                                    <a:pt x="152" y="329"/>
                                  </a:lnTo>
                                  <a:lnTo>
                                    <a:pt x="176" y="347"/>
                                  </a:lnTo>
                                  <a:lnTo>
                                    <a:pt x="192" y="366"/>
                                  </a:lnTo>
                                  <a:lnTo>
                                    <a:pt x="213" y="389"/>
                                  </a:lnTo>
                                  <a:lnTo>
                                    <a:pt x="229" y="410"/>
                                  </a:lnTo>
                                </a:path>
                              </a:pathLst>
                            </a:custGeom>
                            <a:noFill/>
                            <a:ln w="4763">
                              <a:solidFill>
                                <a:srgbClr val="FFC0C0"/>
                              </a:solidFill>
                              <a:round/>
                              <a:headEnd/>
                              <a:tailEnd/>
                            </a:ln>
                          </p:spPr>
                          <p:txBody>
                            <a:bodyPr/>
                            <a:lstStyle/>
                            <a:p>
                              <a:endParaRPr lang="cs-CZ"/>
                            </a:p>
                          </p:txBody>
                        </p:sp>
                        <p:sp>
                          <p:nvSpPr>
                            <p:cNvPr id="115922" name="Freeform 101"/>
                            <p:cNvSpPr>
                              <a:spLocks/>
                            </p:cNvSpPr>
                            <p:nvPr/>
                          </p:nvSpPr>
                          <p:spPr bwMode="auto">
                            <a:xfrm>
                              <a:off x="2223" y="1756"/>
                              <a:ext cx="44" cy="78"/>
                            </a:xfrm>
                            <a:custGeom>
                              <a:avLst/>
                              <a:gdLst>
                                <a:gd name="T0" fmla="*/ 0 w 216"/>
                                <a:gd name="T1" fmla="*/ 0 h 391"/>
                                <a:gd name="T2" fmla="*/ 1 w 216"/>
                                <a:gd name="T3" fmla="*/ 0 h 391"/>
                                <a:gd name="T4" fmla="*/ 2 w 216"/>
                                <a:gd name="T5" fmla="*/ 0 h 391"/>
                                <a:gd name="T6" fmla="*/ 3 w 216"/>
                                <a:gd name="T7" fmla="*/ 1 h 391"/>
                                <a:gd name="T8" fmla="*/ 4 w 216"/>
                                <a:gd name="T9" fmla="*/ 1 h 391"/>
                                <a:gd name="T10" fmla="*/ 5 w 216"/>
                                <a:gd name="T11" fmla="*/ 2 h 391"/>
                                <a:gd name="T12" fmla="*/ 5 w 216"/>
                                <a:gd name="T13" fmla="*/ 3 h 391"/>
                                <a:gd name="T14" fmla="*/ 6 w 216"/>
                                <a:gd name="T15" fmla="*/ 3 h 391"/>
                                <a:gd name="T16" fmla="*/ 6 w 216"/>
                                <a:gd name="T17" fmla="*/ 5 h 391"/>
                                <a:gd name="T18" fmla="*/ 7 w 216"/>
                                <a:gd name="T19" fmla="*/ 6 h 391"/>
                                <a:gd name="T20" fmla="*/ 7 w 216"/>
                                <a:gd name="T21" fmla="*/ 7 h 391"/>
                                <a:gd name="T22" fmla="*/ 7 w 216"/>
                                <a:gd name="T23" fmla="*/ 9 h 391"/>
                                <a:gd name="T24" fmla="*/ 7 w 216"/>
                                <a:gd name="T25" fmla="*/ 11 h 391"/>
                                <a:gd name="T26" fmla="*/ 8 w 216"/>
                                <a:gd name="T27" fmla="*/ 13 h 391"/>
                                <a:gd name="T28" fmla="*/ 8 w 216"/>
                                <a:gd name="T29" fmla="*/ 14 h 391"/>
                                <a:gd name="T30" fmla="*/ 8 w 216"/>
                                <a:gd name="T31" fmla="*/ 15 h 391"/>
                                <a:gd name="T32" fmla="*/ 9 w 216"/>
                                <a:gd name="T33" fmla="*/ 16 h 391"/>
                                <a:gd name="T34" fmla="*/ 9 w 216"/>
                                <a:gd name="T35" fmla="*/ 16 h 39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6"/>
                                <a:gd name="T55" fmla="*/ 0 h 391"/>
                                <a:gd name="T56" fmla="*/ 216 w 216"/>
                                <a:gd name="T57" fmla="*/ 391 h 39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6" h="391">
                                  <a:moveTo>
                                    <a:pt x="0" y="0"/>
                                  </a:moveTo>
                                  <a:lnTo>
                                    <a:pt x="24" y="4"/>
                                  </a:lnTo>
                                  <a:lnTo>
                                    <a:pt x="47" y="9"/>
                                  </a:lnTo>
                                  <a:lnTo>
                                    <a:pt x="73" y="18"/>
                                  </a:lnTo>
                                  <a:lnTo>
                                    <a:pt x="93" y="29"/>
                                  </a:lnTo>
                                  <a:lnTo>
                                    <a:pt x="112" y="41"/>
                                  </a:lnTo>
                                  <a:lnTo>
                                    <a:pt x="128" y="65"/>
                                  </a:lnTo>
                                  <a:lnTo>
                                    <a:pt x="142" y="87"/>
                                  </a:lnTo>
                                  <a:lnTo>
                                    <a:pt x="152" y="114"/>
                                  </a:lnTo>
                                  <a:lnTo>
                                    <a:pt x="162" y="146"/>
                                  </a:lnTo>
                                  <a:lnTo>
                                    <a:pt x="171" y="182"/>
                                  </a:lnTo>
                                  <a:lnTo>
                                    <a:pt x="174" y="222"/>
                                  </a:lnTo>
                                  <a:lnTo>
                                    <a:pt x="177" y="276"/>
                                  </a:lnTo>
                                  <a:lnTo>
                                    <a:pt x="180" y="314"/>
                                  </a:lnTo>
                                  <a:lnTo>
                                    <a:pt x="188" y="347"/>
                                  </a:lnTo>
                                  <a:lnTo>
                                    <a:pt x="201" y="372"/>
                                  </a:lnTo>
                                  <a:lnTo>
                                    <a:pt x="216" y="391"/>
                                  </a:lnTo>
                                  <a:lnTo>
                                    <a:pt x="214" y="390"/>
                                  </a:lnTo>
                                </a:path>
                              </a:pathLst>
                            </a:custGeom>
                            <a:noFill/>
                            <a:ln w="4763">
                              <a:solidFill>
                                <a:srgbClr val="FFC0C0"/>
                              </a:solidFill>
                              <a:round/>
                              <a:headEnd/>
                              <a:tailEnd/>
                            </a:ln>
                          </p:spPr>
                          <p:txBody>
                            <a:bodyPr/>
                            <a:lstStyle/>
                            <a:p>
                              <a:endParaRPr lang="cs-CZ"/>
                            </a:p>
                          </p:txBody>
                        </p:sp>
                        <p:sp>
                          <p:nvSpPr>
                            <p:cNvPr id="115923" name="Freeform 102"/>
                            <p:cNvSpPr>
                              <a:spLocks/>
                            </p:cNvSpPr>
                            <p:nvPr/>
                          </p:nvSpPr>
                          <p:spPr bwMode="auto">
                            <a:xfrm>
                              <a:off x="2225" y="1728"/>
                              <a:ext cx="74" cy="131"/>
                            </a:xfrm>
                            <a:custGeom>
                              <a:avLst/>
                              <a:gdLst>
                                <a:gd name="T0" fmla="*/ 0 w 371"/>
                                <a:gd name="T1" fmla="*/ 0 h 657"/>
                                <a:gd name="T2" fmla="*/ 1 w 371"/>
                                <a:gd name="T3" fmla="*/ 1 h 657"/>
                                <a:gd name="T4" fmla="*/ 2 w 371"/>
                                <a:gd name="T5" fmla="*/ 2 h 657"/>
                                <a:gd name="T6" fmla="*/ 3 w 371"/>
                                <a:gd name="T7" fmla="*/ 3 h 657"/>
                                <a:gd name="T8" fmla="*/ 4 w 371"/>
                                <a:gd name="T9" fmla="*/ 5 h 657"/>
                                <a:gd name="T10" fmla="*/ 5 w 371"/>
                                <a:gd name="T11" fmla="*/ 6 h 657"/>
                                <a:gd name="T12" fmla="*/ 6 w 371"/>
                                <a:gd name="T13" fmla="*/ 8 h 657"/>
                                <a:gd name="T14" fmla="*/ 7 w 371"/>
                                <a:gd name="T15" fmla="*/ 9 h 657"/>
                                <a:gd name="T16" fmla="*/ 8 w 371"/>
                                <a:gd name="T17" fmla="*/ 11 h 657"/>
                                <a:gd name="T18" fmla="*/ 8 w 371"/>
                                <a:gd name="T19" fmla="*/ 12 h 657"/>
                                <a:gd name="T20" fmla="*/ 9 w 371"/>
                                <a:gd name="T21" fmla="*/ 14 h 657"/>
                                <a:gd name="T22" fmla="*/ 10 w 371"/>
                                <a:gd name="T23" fmla="*/ 16 h 657"/>
                                <a:gd name="T24" fmla="*/ 10 w 371"/>
                                <a:gd name="T25" fmla="*/ 18 h 657"/>
                                <a:gd name="T26" fmla="*/ 11 w 371"/>
                                <a:gd name="T27" fmla="*/ 20 h 657"/>
                                <a:gd name="T28" fmla="*/ 12 w 371"/>
                                <a:gd name="T29" fmla="*/ 21 h 657"/>
                                <a:gd name="T30" fmla="*/ 12 w 371"/>
                                <a:gd name="T31" fmla="*/ 23 h 657"/>
                                <a:gd name="T32" fmla="*/ 13 w 371"/>
                                <a:gd name="T33" fmla="*/ 25 h 657"/>
                                <a:gd name="T34" fmla="*/ 15 w 371"/>
                                <a:gd name="T35" fmla="*/ 26 h 6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71"/>
                                <a:gd name="T55" fmla="*/ 0 h 657"/>
                                <a:gd name="T56" fmla="*/ 371 w 371"/>
                                <a:gd name="T57" fmla="*/ 657 h 6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71" h="657">
                                  <a:moveTo>
                                    <a:pt x="0" y="0"/>
                                  </a:moveTo>
                                  <a:lnTo>
                                    <a:pt x="26" y="25"/>
                                  </a:lnTo>
                                  <a:lnTo>
                                    <a:pt x="60" y="56"/>
                                  </a:lnTo>
                                  <a:lnTo>
                                    <a:pt x="84" y="86"/>
                                  </a:lnTo>
                                  <a:lnTo>
                                    <a:pt x="108" y="120"/>
                                  </a:lnTo>
                                  <a:lnTo>
                                    <a:pt x="132" y="159"/>
                                  </a:lnTo>
                                  <a:lnTo>
                                    <a:pt x="154" y="196"/>
                                  </a:lnTo>
                                  <a:lnTo>
                                    <a:pt x="176" y="236"/>
                                  </a:lnTo>
                                  <a:lnTo>
                                    <a:pt x="195" y="272"/>
                                  </a:lnTo>
                                  <a:lnTo>
                                    <a:pt x="213" y="313"/>
                                  </a:lnTo>
                                  <a:lnTo>
                                    <a:pt x="230" y="357"/>
                                  </a:lnTo>
                                  <a:lnTo>
                                    <a:pt x="247" y="409"/>
                                  </a:lnTo>
                                  <a:lnTo>
                                    <a:pt x="261" y="452"/>
                                  </a:lnTo>
                                  <a:lnTo>
                                    <a:pt x="277" y="496"/>
                                  </a:lnTo>
                                  <a:lnTo>
                                    <a:pt x="292" y="533"/>
                                  </a:lnTo>
                                  <a:lnTo>
                                    <a:pt x="312" y="577"/>
                                  </a:lnTo>
                                  <a:lnTo>
                                    <a:pt x="338" y="616"/>
                                  </a:lnTo>
                                  <a:lnTo>
                                    <a:pt x="371" y="657"/>
                                  </a:lnTo>
                                </a:path>
                              </a:pathLst>
                            </a:custGeom>
                            <a:noFill/>
                            <a:ln w="4763">
                              <a:solidFill>
                                <a:srgbClr val="FFC0C0"/>
                              </a:solidFill>
                              <a:round/>
                              <a:headEnd/>
                              <a:tailEnd/>
                            </a:ln>
                          </p:spPr>
                          <p:txBody>
                            <a:bodyPr/>
                            <a:lstStyle/>
                            <a:p>
                              <a:endParaRPr lang="cs-CZ"/>
                            </a:p>
                          </p:txBody>
                        </p:sp>
                      </p:grpSp>
                    </p:grpSp>
                    <p:grpSp>
                      <p:nvGrpSpPr>
                        <p:cNvPr id="115821" name="Group 103"/>
                        <p:cNvGrpSpPr>
                          <a:grpSpLocks/>
                        </p:cNvGrpSpPr>
                        <p:nvPr/>
                      </p:nvGrpSpPr>
                      <p:grpSpPr bwMode="auto">
                        <a:xfrm>
                          <a:off x="2045" y="1723"/>
                          <a:ext cx="244" cy="215"/>
                          <a:chOff x="2045" y="1723"/>
                          <a:chExt cx="244" cy="215"/>
                        </a:xfrm>
                      </p:grpSpPr>
                      <p:grpSp>
                        <p:nvGrpSpPr>
                          <p:cNvPr id="115826" name="Group 104"/>
                          <p:cNvGrpSpPr>
                            <a:grpSpLocks/>
                          </p:cNvGrpSpPr>
                          <p:nvPr/>
                        </p:nvGrpSpPr>
                        <p:grpSpPr bwMode="auto">
                          <a:xfrm>
                            <a:off x="2045" y="1723"/>
                            <a:ext cx="244" cy="215"/>
                            <a:chOff x="2045" y="1723"/>
                            <a:chExt cx="244" cy="215"/>
                          </a:xfrm>
                        </p:grpSpPr>
                        <p:grpSp>
                          <p:nvGrpSpPr>
                            <p:cNvPr id="115827" name="Group 105"/>
                            <p:cNvGrpSpPr>
                              <a:grpSpLocks/>
                            </p:cNvGrpSpPr>
                            <p:nvPr/>
                          </p:nvGrpSpPr>
                          <p:grpSpPr bwMode="auto">
                            <a:xfrm>
                              <a:off x="2045" y="1723"/>
                              <a:ext cx="244" cy="215"/>
                              <a:chOff x="2045" y="1723"/>
                              <a:chExt cx="244" cy="215"/>
                            </a:xfrm>
                          </p:grpSpPr>
                          <p:grpSp>
                            <p:nvGrpSpPr>
                              <p:cNvPr id="115829" name="Group 106"/>
                              <p:cNvGrpSpPr>
                                <a:grpSpLocks/>
                              </p:cNvGrpSpPr>
                              <p:nvPr/>
                            </p:nvGrpSpPr>
                            <p:grpSpPr bwMode="auto">
                              <a:xfrm>
                                <a:off x="2045" y="1723"/>
                                <a:ext cx="244" cy="215"/>
                                <a:chOff x="2045" y="1723"/>
                                <a:chExt cx="244" cy="215"/>
                              </a:xfrm>
                            </p:grpSpPr>
                            <p:grpSp>
                              <p:nvGrpSpPr>
                                <p:cNvPr id="115833" name="Group 107"/>
                                <p:cNvGrpSpPr>
                                  <a:grpSpLocks/>
                                </p:cNvGrpSpPr>
                                <p:nvPr/>
                              </p:nvGrpSpPr>
                              <p:grpSpPr bwMode="auto">
                                <a:xfrm>
                                  <a:off x="2045" y="1723"/>
                                  <a:ext cx="244" cy="215"/>
                                  <a:chOff x="2045" y="1723"/>
                                  <a:chExt cx="244" cy="215"/>
                                </a:xfrm>
                              </p:grpSpPr>
                              <p:sp>
                                <p:nvSpPr>
                                  <p:cNvPr id="115915" name="Freeform 108"/>
                                  <p:cNvSpPr>
                                    <a:spLocks/>
                                  </p:cNvSpPr>
                                  <p:nvPr/>
                                </p:nvSpPr>
                                <p:spPr bwMode="auto">
                                  <a:xfrm>
                                    <a:off x="2045" y="1723"/>
                                    <a:ext cx="244" cy="215"/>
                                  </a:xfrm>
                                  <a:custGeom>
                                    <a:avLst/>
                                    <a:gdLst>
                                      <a:gd name="T0" fmla="*/ 5 w 1224"/>
                                      <a:gd name="T1" fmla="*/ 2 h 1076"/>
                                      <a:gd name="T2" fmla="*/ 8 w 1224"/>
                                      <a:gd name="T3" fmla="*/ 1 h 1076"/>
                                      <a:gd name="T4" fmla="*/ 11 w 1224"/>
                                      <a:gd name="T5" fmla="*/ 0 h 1076"/>
                                      <a:gd name="T6" fmla="*/ 15 w 1224"/>
                                      <a:gd name="T7" fmla="*/ 0 h 1076"/>
                                      <a:gd name="T8" fmla="*/ 18 w 1224"/>
                                      <a:gd name="T9" fmla="*/ 2 h 1076"/>
                                      <a:gd name="T10" fmla="*/ 20 w 1224"/>
                                      <a:gd name="T11" fmla="*/ 5 h 1076"/>
                                      <a:gd name="T12" fmla="*/ 23 w 1224"/>
                                      <a:gd name="T13" fmla="*/ 8 h 1076"/>
                                      <a:gd name="T14" fmla="*/ 25 w 1224"/>
                                      <a:gd name="T15" fmla="*/ 10 h 1076"/>
                                      <a:gd name="T16" fmla="*/ 26 w 1224"/>
                                      <a:gd name="T17" fmla="*/ 13 h 1076"/>
                                      <a:gd name="T18" fmla="*/ 25 w 1224"/>
                                      <a:gd name="T19" fmla="*/ 15 h 1076"/>
                                      <a:gd name="T20" fmla="*/ 24 w 1224"/>
                                      <a:gd name="T21" fmla="*/ 17 h 1076"/>
                                      <a:gd name="T22" fmla="*/ 22 w 1224"/>
                                      <a:gd name="T23" fmla="*/ 20 h 1076"/>
                                      <a:gd name="T24" fmla="*/ 21 w 1224"/>
                                      <a:gd name="T25" fmla="*/ 22 h 1076"/>
                                      <a:gd name="T26" fmla="*/ 21 w 1224"/>
                                      <a:gd name="T27" fmla="*/ 22 h 1076"/>
                                      <a:gd name="T28" fmla="*/ 22 w 1224"/>
                                      <a:gd name="T29" fmla="*/ 22 h 1076"/>
                                      <a:gd name="T30" fmla="*/ 23 w 1224"/>
                                      <a:gd name="T31" fmla="*/ 21 h 1076"/>
                                      <a:gd name="T32" fmla="*/ 24 w 1224"/>
                                      <a:gd name="T33" fmla="*/ 19 h 1076"/>
                                      <a:gd name="T34" fmla="*/ 26 w 1224"/>
                                      <a:gd name="T35" fmla="*/ 17 h 1076"/>
                                      <a:gd name="T36" fmla="*/ 27 w 1224"/>
                                      <a:gd name="T37" fmla="*/ 16 h 1076"/>
                                      <a:gd name="T38" fmla="*/ 28 w 1224"/>
                                      <a:gd name="T39" fmla="*/ 16 h 1076"/>
                                      <a:gd name="T40" fmla="*/ 29 w 1224"/>
                                      <a:gd name="T41" fmla="*/ 17 h 1076"/>
                                      <a:gd name="T42" fmla="*/ 31 w 1224"/>
                                      <a:gd name="T43" fmla="*/ 21 h 1076"/>
                                      <a:gd name="T44" fmla="*/ 33 w 1224"/>
                                      <a:gd name="T45" fmla="*/ 25 h 1076"/>
                                      <a:gd name="T46" fmla="*/ 36 w 1224"/>
                                      <a:gd name="T47" fmla="*/ 29 h 1076"/>
                                      <a:gd name="T48" fmla="*/ 39 w 1224"/>
                                      <a:gd name="T49" fmla="*/ 34 h 1076"/>
                                      <a:gd name="T50" fmla="*/ 42 w 1224"/>
                                      <a:gd name="T51" fmla="*/ 36 h 1076"/>
                                      <a:gd name="T52" fmla="*/ 46 w 1224"/>
                                      <a:gd name="T53" fmla="*/ 39 h 1076"/>
                                      <a:gd name="T54" fmla="*/ 48 w 1224"/>
                                      <a:gd name="T55" fmla="*/ 41 h 1076"/>
                                      <a:gd name="T56" fmla="*/ 49 w 1224"/>
                                      <a:gd name="T57" fmla="*/ 42 h 1076"/>
                                      <a:gd name="T58" fmla="*/ 48 w 1224"/>
                                      <a:gd name="T59" fmla="*/ 43 h 1076"/>
                                      <a:gd name="T60" fmla="*/ 46 w 1224"/>
                                      <a:gd name="T61" fmla="*/ 43 h 1076"/>
                                      <a:gd name="T62" fmla="*/ 42 w 1224"/>
                                      <a:gd name="T63" fmla="*/ 43 h 1076"/>
                                      <a:gd name="T64" fmla="*/ 38 w 1224"/>
                                      <a:gd name="T65" fmla="*/ 42 h 1076"/>
                                      <a:gd name="T66" fmla="*/ 33 w 1224"/>
                                      <a:gd name="T67" fmla="*/ 41 h 1076"/>
                                      <a:gd name="T68" fmla="*/ 29 w 1224"/>
                                      <a:gd name="T69" fmla="*/ 39 h 1076"/>
                                      <a:gd name="T70" fmla="*/ 24 w 1224"/>
                                      <a:gd name="T71" fmla="*/ 37 h 1076"/>
                                      <a:gd name="T72" fmla="*/ 20 w 1224"/>
                                      <a:gd name="T73" fmla="*/ 34 h 1076"/>
                                      <a:gd name="T74" fmla="*/ 16 w 1224"/>
                                      <a:gd name="T75" fmla="*/ 32 h 1076"/>
                                      <a:gd name="T76" fmla="*/ 14 w 1224"/>
                                      <a:gd name="T77" fmla="*/ 29 h 1076"/>
                                      <a:gd name="T78" fmla="*/ 12 w 1224"/>
                                      <a:gd name="T79" fmla="*/ 27 h 1076"/>
                                      <a:gd name="T80" fmla="*/ 13 w 1224"/>
                                      <a:gd name="T81" fmla="*/ 26 h 1076"/>
                                      <a:gd name="T82" fmla="*/ 14 w 1224"/>
                                      <a:gd name="T83" fmla="*/ 25 h 1076"/>
                                      <a:gd name="T84" fmla="*/ 17 w 1224"/>
                                      <a:gd name="T85" fmla="*/ 25 h 1076"/>
                                      <a:gd name="T86" fmla="*/ 19 w 1224"/>
                                      <a:gd name="T87" fmla="*/ 25 h 1076"/>
                                      <a:gd name="T88" fmla="*/ 19 w 1224"/>
                                      <a:gd name="T89" fmla="*/ 25 h 1076"/>
                                      <a:gd name="T90" fmla="*/ 19 w 1224"/>
                                      <a:gd name="T91" fmla="*/ 25 h 1076"/>
                                      <a:gd name="T92" fmla="*/ 18 w 1224"/>
                                      <a:gd name="T93" fmla="*/ 24 h 1076"/>
                                      <a:gd name="T94" fmla="*/ 16 w 1224"/>
                                      <a:gd name="T95" fmla="*/ 23 h 1076"/>
                                      <a:gd name="T96" fmla="*/ 13 w 1224"/>
                                      <a:gd name="T97" fmla="*/ 24 h 1076"/>
                                      <a:gd name="T98" fmla="*/ 10 w 1224"/>
                                      <a:gd name="T99" fmla="*/ 25 h 1076"/>
                                      <a:gd name="T100" fmla="*/ 8 w 1224"/>
                                      <a:gd name="T101" fmla="*/ 25 h 1076"/>
                                      <a:gd name="T102" fmla="*/ 6 w 1224"/>
                                      <a:gd name="T103" fmla="*/ 24 h 1076"/>
                                      <a:gd name="T104" fmla="*/ 4 w 1224"/>
                                      <a:gd name="T105" fmla="*/ 22 h 1076"/>
                                      <a:gd name="T106" fmla="*/ 2 w 1224"/>
                                      <a:gd name="T107" fmla="*/ 19 h 1076"/>
                                      <a:gd name="T108" fmla="*/ 0 w 1224"/>
                                      <a:gd name="T109" fmla="*/ 15 h 1076"/>
                                      <a:gd name="T110" fmla="*/ 0 w 1224"/>
                                      <a:gd name="T111" fmla="*/ 13 h 1076"/>
                                      <a:gd name="T112" fmla="*/ 1 w 1224"/>
                                      <a:gd name="T113" fmla="*/ 8 h 1076"/>
                                      <a:gd name="T114" fmla="*/ 3 w 1224"/>
                                      <a:gd name="T115" fmla="*/ 5 h 107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4"/>
                                      <a:gd name="T175" fmla="*/ 0 h 1076"/>
                                      <a:gd name="T176" fmla="*/ 1224 w 1224"/>
                                      <a:gd name="T177" fmla="*/ 1076 h 107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4" h="1076">
                                        <a:moveTo>
                                          <a:pt x="95" y="86"/>
                                        </a:moveTo>
                                        <a:lnTo>
                                          <a:pt x="127" y="60"/>
                                        </a:lnTo>
                                        <a:lnTo>
                                          <a:pt x="158" y="37"/>
                                        </a:lnTo>
                                        <a:lnTo>
                                          <a:pt x="193" y="18"/>
                                        </a:lnTo>
                                        <a:lnTo>
                                          <a:pt x="234" y="6"/>
                                        </a:lnTo>
                                        <a:lnTo>
                                          <a:pt x="269" y="2"/>
                                        </a:lnTo>
                                        <a:lnTo>
                                          <a:pt x="309" y="0"/>
                                        </a:lnTo>
                                        <a:lnTo>
                                          <a:pt x="367" y="5"/>
                                        </a:lnTo>
                                        <a:lnTo>
                                          <a:pt x="424" y="17"/>
                                        </a:lnTo>
                                        <a:lnTo>
                                          <a:pt x="460" y="42"/>
                                        </a:lnTo>
                                        <a:lnTo>
                                          <a:pt x="488" y="77"/>
                                        </a:lnTo>
                                        <a:lnTo>
                                          <a:pt x="512" y="119"/>
                                        </a:lnTo>
                                        <a:lnTo>
                                          <a:pt x="537" y="159"/>
                                        </a:lnTo>
                                        <a:lnTo>
                                          <a:pt x="567" y="193"/>
                                        </a:lnTo>
                                        <a:lnTo>
                                          <a:pt x="593" y="220"/>
                                        </a:lnTo>
                                        <a:lnTo>
                                          <a:pt x="628" y="260"/>
                                        </a:lnTo>
                                        <a:lnTo>
                                          <a:pt x="642" y="297"/>
                                        </a:lnTo>
                                        <a:lnTo>
                                          <a:pt x="646" y="326"/>
                                        </a:lnTo>
                                        <a:lnTo>
                                          <a:pt x="642" y="342"/>
                                        </a:lnTo>
                                        <a:lnTo>
                                          <a:pt x="633" y="370"/>
                                        </a:lnTo>
                                        <a:lnTo>
                                          <a:pt x="618" y="396"/>
                                        </a:lnTo>
                                        <a:lnTo>
                                          <a:pt x="596" y="424"/>
                                        </a:lnTo>
                                        <a:lnTo>
                                          <a:pt x="570" y="461"/>
                                        </a:lnTo>
                                        <a:lnTo>
                                          <a:pt x="546" y="489"/>
                                        </a:lnTo>
                                        <a:lnTo>
                                          <a:pt x="527" y="520"/>
                                        </a:lnTo>
                                        <a:lnTo>
                                          <a:pt x="519" y="538"/>
                                        </a:lnTo>
                                        <a:lnTo>
                                          <a:pt x="518" y="550"/>
                                        </a:lnTo>
                                        <a:lnTo>
                                          <a:pt x="523" y="559"/>
                                        </a:lnTo>
                                        <a:lnTo>
                                          <a:pt x="533" y="563"/>
                                        </a:lnTo>
                                        <a:lnTo>
                                          <a:pt x="542" y="561"/>
                                        </a:lnTo>
                                        <a:lnTo>
                                          <a:pt x="552" y="552"/>
                                        </a:lnTo>
                                        <a:lnTo>
                                          <a:pt x="565" y="532"/>
                                        </a:lnTo>
                                        <a:lnTo>
                                          <a:pt x="585" y="502"/>
                                        </a:lnTo>
                                        <a:lnTo>
                                          <a:pt x="609" y="470"/>
                                        </a:lnTo>
                                        <a:lnTo>
                                          <a:pt x="631" y="442"/>
                                        </a:lnTo>
                                        <a:lnTo>
                                          <a:pt x="653" y="417"/>
                                        </a:lnTo>
                                        <a:lnTo>
                                          <a:pt x="676" y="395"/>
                                        </a:lnTo>
                                        <a:lnTo>
                                          <a:pt x="687" y="388"/>
                                        </a:lnTo>
                                        <a:lnTo>
                                          <a:pt x="701" y="386"/>
                                        </a:lnTo>
                                        <a:lnTo>
                                          <a:pt x="714" y="390"/>
                                        </a:lnTo>
                                        <a:lnTo>
                                          <a:pt x="722" y="395"/>
                                        </a:lnTo>
                                        <a:lnTo>
                                          <a:pt x="737" y="421"/>
                                        </a:lnTo>
                                        <a:lnTo>
                                          <a:pt x="758" y="467"/>
                                        </a:lnTo>
                                        <a:lnTo>
                                          <a:pt x="781" y="520"/>
                                        </a:lnTo>
                                        <a:lnTo>
                                          <a:pt x="803" y="571"/>
                                        </a:lnTo>
                                        <a:lnTo>
                                          <a:pt x="825" y="614"/>
                                        </a:lnTo>
                                        <a:lnTo>
                                          <a:pt x="863" y="674"/>
                                        </a:lnTo>
                                        <a:lnTo>
                                          <a:pt x="902" y="734"/>
                                        </a:lnTo>
                                        <a:lnTo>
                                          <a:pt x="944" y="793"/>
                                        </a:lnTo>
                                        <a:lnTo>
                                          <a:pt x="983" y="839"/>
                                        </a:lnTo>
                                        <a:lnTo>
                                          <a:pt x="1027" y="874"/>
                                        </a:lnTo>
                                        <a:lnTo>
                                          <a:pt x="1069" y="910"/>
                                        </a:lnTo>
                                        <a:lnTo>
                                          <a:pt x="1108" y="941"/>
                                        </a:lnTo>
                                        <a:lnTo>
                                          <a:pt x="1150" y="972"/>
                                        </a:lnTo>
                                        <a:lnTo>
                                          <a:pt x="1202" y="1009"/>
                                        </a:lnTo>
                                        <a:lnTo>
                                          <a:pt x="1213" y="1021"/>
                                        </a:lnTo>
                                        <a:lnTo>
                                          <a:pt x="1223" y="1035"/>
                                        </a:lnTo>
                                        <a:lnTo>
                                          <a:pt x="1224" y="1045"/>
                                        </a:lnTo>
                                        <a:lnTo>
                                          <a:pt x="1219" y="1059"/>
                                        </a:lnTo>
                                        <a:lnTo>
                                          <a:pt x="1209" y="1067"/>
                                        </a:lnTo>
                                        <a:lnTo>
                                          <a:pt x="1194" y="1072"/>
                                        </a:lnTo>
                                        <a:lnTo>
                                          <a:pt x="1162" y="1075"/>
                                        </a:lnTo>
                                        <a:lnTo>
                                          <a:pt x="1125" y="1076"/>
                                        </a:lnTo>
                                        <a:lnTo>
                                          <a:pt x="1062" y="1071"/>
                                        </a:lnTo>
                                        <a:lnTo>
                                          <a:pt x="1003" y="1063"/>
                                        </a:lnTo>
                                        <a:lnTo>
                                          <a:pt x="951" y="1056"/>
                                        </a:lnTo>
                                        <a:lnTo>
                                          <a:pt x="888" y="1044"/>
                                        </a:lnTo>
                                        <a:lnTo>
                                          <a:pt x="826" y="1026"/>
                                        </a:lnTo>
                                        <a:lnTo>
                                          <a:pt x="778" y="1006"/>
                                        </a:lnTo>
                                        <a:lnTo>
                                          <a:pt x="735" y="981"/>
                                        </a:lnTo>
                                        <a:lnTo>
                                          <a:pt x="670" y="954"/>
                                        </a:lnTo>
                                        <a:lnTo>
                                          <a:pt x="603" y="921"/>
                                        </a:lnTo>
                                        <a:lnTo>
                                          <a:pt x="542" y="890"/>
                                        </a:lnTo>
                                        <a:lnTo>
                                          <a:pt x="496" y="856"/>
                                        </a:lnTo>
                                        <a:lnTo>
                                          <a:pt x="453" y="826"/>
                                        </a:lnTo>
                                        <a:lnTo>
                                          <a:pt x="413" y="796"/>
                                        </a:lnTo>
                                        <a:lnTo>
                                          <a:pt x="373" y="753"/>
                                        </a:lnTo>
                                        <a:lnTo>
                                          <a:pt x="340" y="720"/>
                                        </a:lnTo>
                                        <a:lnTo>
                                          <a:pt x="311" y="689"/>
                                        </a:lnTo>
                                        <a:lnTo>
                                          <a:pt x="306" y="675"/>
                                        </a:lnTo>
                                        <a:lnTo>
                                          <a:pt x="306" y="658"/>
                                        </a:lnTo>
                                        <a:lnTo>
                                          <a:pt x="317" y="641"/>
                                        </a:lnTo>
                                        <a:lnTo>
                                          <a:pt x="335" y="629"/>
                                        </a:lnTo>
                                        <a:lnTo>
                                          <a:pt x="358" y="620"/>
                                        </a:lnTo>
                                        <a:lnTo>
                                          <a:pt x="387" y="616"/>
                                        </a:lnTo>
                                        <a:lnTo>
                                          <a:pt x="421" y="621"/>
                                        </a:lnTo>
                                        <a:lnTo>
                                          <a:pt x="453" y="631"/>
                                        </a:lnTo>
                                        <a:lnTo>
                                          <a:pt x="467" y="635"/>
                                        </a:lnTo>
                                        <a:lnTo>
                                          <a:pt x="478" y="637"/>
                                        </a:lnTo>
                                        <a:lnTo>
                                          <a:pt x="485" y="634"/>
                                        </a:lnTo>
                                        <a:lnTo>
                                          <a:pt x="490" y="626"/>
                                        </a:lnTo>
                                        <a:lnTo>
                                          <a:pt x="488" y="616"/>
                                        </a:lnTo>
                                        <a:lnTo>
                                          <a:pt x="481" y="606"/>
                                        </a:lnTo>
                                        <a:lnTo>
                                          <a:pt x="454" y="593"/>
                                        </a:lnTo>
                                        <a:lnTo>
                                          <a:pt x="425" y="586"/>
                                        </a:lnTo>
                                        <a:lnTo>
                                          <a:pt x="395" y="583"/>
                                        </a:lnTo>
                                        <a:lnTo>
                                          <a:pt x="365" y="589"/>
                                        </a:lnTo>
                                        <a:lnTo>
                                          <a:pt x="327" y="599"/>
                                        </a:lnTo>
                                        <a:lnTo>
                                          <a:pt x="283" y="613"/>
                                        </a:lnTo>
                                        <a:lnTo>
                                          <a:pt x="249" y="623"/>
                                        </a:lnTo>
                                        <a:lnTo>
                                          <a:pt x="222" y="628"/>
                                        </a:lnTo>
                                        <a:lnTo>
                                          <a:pt x="196" y="624"/>
                                        </a:lnTo>
                                        <a:lnTo>
                                          <a:pt x="170" y="616"/>
                                        </a:lnTo>
                                        <a:lnTo>
                                          <a:pt x="142" y="602"/>
                                        </a:lnTo>
                                        <a:lnTo>
                                          <a:pt x="122" y="584"/>
                                        </a:lnTo>
                                        <a:lnTo>
                                          <a:pt x="100" y="561"/>
                                        </a:lnTo>
                                        <a:lnTo>
                                          <a:pt x="72" y="525"/>
                                        </a:lnTo>
                                        <a:lnTo>
                                          <a:pt x="41" y="477"/>
                                        </a:lnTo>
                                        <a:lnTo>
                                          <a:pt x="18" y="431"/>
                                        </a:lnTo>
                                        <a:lnTo>
                                          <a:pt x="3" y="387"/>
                                        </a:lnTo>
                                        <a:lnTo>
                                          <a:pt x="0" y="356"/>
                                        </a:lnTo>
                                        <a:lnTo>
                                          <a:pt x="4" y="327"/>
                                        </a:lnTo>
                                        <a:lnTo>
                                          <a:pt x="13" y="269"/>
                                        </a:lnTo>
                                        <a:lnTo>
                                          <a:pt x="23" y="205"/>
                                        </a:lnTo>
                                        <a:lnTo>
                                          <a:pt x="44" y="153"/>
                                        </a:lnTo>
                                        <a:lnTo>
                                          <a:pt x="69" y="116"/>
                                        </a:lnTo>
                                        <a:lnTo>
                                          <a:pt x="95" y="86"/>
                                        </a:lnTo>
                                        <a:close/>
                                      </a:path>
                                    </a:pathLst>
                                  </a:custGeom>
                                  <a:solidFill>
                                    <a:srgbClr val="FF8080"/>
                                  </a:solidFill>
                                  <a:ln w="9525">
                                    <a:noFill/>
                                    <a:round/>
                                    <a:headEnd/>
                                    <a:tailEnd/>
                                  </a:ln>
                                </p:spPr>
                                <p:txBody>
                                  <a:bodyPr/>
                                  <a:lstStyle/>
                                  <a:p>
                                    <a:endParaRPr lang="cs-CZ"/>
                                  </a:p>
                                </p:txBody>
                              </p:sp>
                              <p:grpSp>
                                <p:nvGrpSpPr>
                                  <p:cNvPr id="115834" name="Group 109"/>
                                  <p:cNvGrpSpPr>
                                    <a:grpSpLocks/>
                                  </p:cNvGrpSpPr>
                                  <p:nvPr/>
                                </p:nvGrpSpPr>
                                <p:grpSpPr bwMode="auto">
                                  <a:xfrm>
                                    <a:off x="2045" y="1723"/>
                                    <a:ext cx="244" cy="215"/>
                                    <a:chOff x="2045" y="1723"/>
                                    <a:chExt cx="244" cy="215"/>
                                  </a:xfrm>
                                </p:grpSpPr>
                                <p:sp>
                                  <p:nvSpPr>
                                    <p:cNvPr id="115917" name="Freeform 110"/>
                                    <p:cNvSpPr>
                                      <a:spLocks/>
                                    </p:cNvSpPr>
                                    <p:nvPr/>
                                  </p:nvSpPr>
                                  <p:spPr bwMode="auto">
                                    <a:xfrm>
                                      <a:off x="2105" y="1800"/>
                                      <a:ext cx="184" cy="138"/>
                                    </a:xfrm>
                                    <a:custGeom>
                                      <a:avLst/>
                                      <a:gdLst>
                                        <a:gd name="T0" fmla="*/ 13 w 919"/>
                                        <a:gd name="T1" fmla="*/ 2 h 689"/>
                                        <a:gd name="T2" fmla="*/ 15 w 919"/>
                                        <a:gd name="T3" fmla="*/ 0 h 689"/>
                                        <a:gd name="T4" fmla="*/ 16 w 919"/>
                                        <a:gd name="T5" fmla="*/ 0 h 689"/>
                                        <a:gd name="T6" fmla="*/ 17 w 919"/>
                                        <a:gd name="T7" fmla="*/ 0 h 689"/>
                                        <a:gd name="T8" fmla="*/ 18 w 919"/>
                                        <a:gd name="T9" fmla="*/ 3 h 689"/>
                                        <a:gd name="T10" fmla="*/ 20 w 919"/>
                                        <a:gd name="T11" fmla="*/ 7 h 689"/>
                                        <a:gd name="T12" fmla="*/ 22 w 919"/>
                                        <a:gd name="T13" fmla="*/ 11 h 689"/>
                                        <a:gd name="T14" fmla="*/ 26 w 919"/>
                                        <a:gd name="T15" fmla="*/ 16 h 689"/>
                                        <a:gd name="T16" fmla="*/ 29 w 919"/>
                                        <a:gd name="T17" fmla="*/ 20 h 689"/>
                                        <a:gd name="T18" fmla="*/ 32 w 919"/>
                                        <a:gd name="T19" fmla="*/ 22 h 689"/>
                                        <a:gd name="T20" fmla="*/ 36 w 919"/>
                                        <a:gd name="T21" fmla="*/ 25 h 689"/>
                                        <a:gd name="T22" fmla="*/ 37 w 919"/>
                                        <a:gd name="T23" fmla="*/ 26 h 689"/>
                                        <a:gd name="T24" fmla="*/ 37 w 919"/>
                                        <a:gd name="T25" fmla="*/ 27 h 689"/>
                                        <a:gd name="T26" fmla="*/ 36 w 919"/>
                                        <a:gd name="T27" fmla="*/ 27 h 689"/>
                                        <a:gd name="T28" fmla="*/ 33 w 919"/>
                                        <a:gd name="T29" fmla="*/ 28 h 689"/>
                                        <a:gd name="T30" fmla="*/ 28 w 919"/>
                                        <a:gd name="T31" fmla="*/ 27 h 689"/>
                                        <a:gd name="T32" fmla="*/ 23 w 919"/>
                                        <a:gd name="T33" fmla="*/ 26 h 689"/>
                                        <a:gd name="T34" fmla="*/ 19 w 919"/>
                                        <a:gd name="T35" fmla="*/ 25 h 689"/>
                                        <a:gd name="T36" fmla="*/ 15 w 919"/>
                                        <a:gd name="T37" fmla="*/ 23 h 689"/>
                                        <a:gd name="T38" fmla="*/ 9 w 919"/>
                                        <a:gd name="T39" fmla="*/ 20 h 689"/>
                                        <a:gd name="T40" fmla="*/ 6 w 919"/>
                                        <a:gd name="T41" fmla="*/ 18 h 689"/>
                                        <a:gd name="T42" fmla="*/ 3 w 919"/>
                                        <a:gd name="T43" fmla="*/ 15 h 689"/>
                                        <a:gd name="T44" fmla="*/ 0 w 919"/>
                                        <a:gd name="T45" fmla="*/ 12 h 689"/>
                                        <a:gd name="T46" fmla="*/ 0 w 919"/>
                                        <a:gd name="T47" fmla="*/ 11 h 689"/>
                                        <a:gd name="T48" fmla="*/ 1 w 919"/>
                                        <a:gd name="T49" fmla="*/ 10 h 689"/>
                                        <a:gd name="T50" fmla="*/ 3 w 919"/>
                                        <a:gd name="T51" fmla="*/ 9 h 689"/>
                                        <a:gd name="T52" fmla="*/ 5 w 919"/>
                                        <a:gd name="T53" fmla="*/ 9 h 689"/>
                                        <a:gd name="T54" fmla="*/ 7 w 919"/>
                                        <a:gd name="T55" fmla="*/ 10 h 689"/>
                                        <a:gd name="T56" fmla="*/ 5 w 919"/>
                                        <a:gd name="T57" fmla="*/ 10 h 689"/>
                                        <a:gd name="T58" fmla="*/ 4 w 919"/>
                                        <a:gd name="T59" fmla="*/ 10 h 689"/>
                                        <a:gd name="T60" fmla="*/ 2 w 919"/>
                                        <a:gd name="T61" fmla="*/ 11 h 689"/>
                                        <a:gd name="T62" fmla="*/ 2 w 919"/>
                                        <a:gd name="T63" fmla="*/ 12 h 689"/>
                                        <a:gd name="T64" fmla="*/ 2 w 919"/>
                                        <a:gd name="T65" fmla="*/ 12 h 689"/>
                                        <a:gd name="T66" fmla="*/ 3 w 919"/>
                                        <a:gd name="T67" fmla="*/ 14 h 689"/>
                                        <a:gd name="T68" fmla="*/ 5 w 919"/>
                                        <a:gd name="T69" fmla="*/ 16 h 689"/>
                                        <a:gd name="T70" fmla="*/ 8 w 919"/>
                                        <a:gd name="T71" fmla="*/ 18 h 689"/>
                                        <a:gd name="T72" fmla="*/ 10 w 919"/>
                                        <a:gd name="T73" fmla="*/ 19 h 689"/>
                                        <a:gd name="T74" fmla="*/ 12 w 919"/>
                                        <a:gd name="T75" fmla="*/ 20 h 689"/>
                                        <a:gd name="T76" fmla="*/ 13 w 919"/>
                                        <a:gd name="T77" fmla="*/ 21 h 689"/>
                                        <a:gd name="T78" fmla="*/ 15 w 919"/>
                                        <a:gd name="T79" fmla="*/ 22 h 689"/>
                                        <a:gd name="T80" fmla="*/ 18 w 919"/>
                                        <a:gd name="T81" fmla="*/ 23 h 689"/>
                                        <a:gd name="T82" fmla="*/ 21 w 919"/>
                                        <a:gd name="T83" fmla="*/ 24 h 689"/>
                                        <a:gd name="T84" fmla="*/ 23 w 919"/>
                                        <a:gd name="T85" fmla="*/ 25 h 689"/>
                                        <a:gd name="T86" fmla="*/ 25 w 919"/>
                                        <a:gd name="T87" fmla="*/ 26 h 689"/>
                                        <a:gd name="T88" fmla="*/ 28 w 919"/>
                                        <a:gd name="T89" fmla="*/ 26 h 689"/>
                                        <a:gd name="T90" fmla="*/ 31 w 919"/>
                                        <a:gd name="T91" fmla="*/ 26 h 689"/>
                                        <a:gd name="T92" fmla="*/ 32 w 919"/>
                                        <a:gd name="T93" fmla="*/ 26 h 689"/>
                                        <a:gd name="T94" fmla="*/ 32 w 919"/>
                                        <a:gd name="T95" fmla="*/ 25 h 689"/>
                                        <a:gd name="T96" fmla="*/ 32 w 919"/>
                                        <a:gd name="T97" fmla="*/ 24 h 689"/>
                                        <a:gd name="T98" fmla="*/ 30 w 919"/>
                                        <a:gd name="T99" fmla="*/ 22 h 689"/>
                                        <a:gd name="T100" fmla="*/ 28 w 919"/>
                                        <a:gd name="T101" fmla="*/ 20 h 689"/>
                                        <a:gd name="T102" fmla="*/ 25 w 919"/>
                                        <a:gd name="T103" fmla="*/ 18 h 689"/>
                                        <a:gd name="T104" fmla="*/ 24 w 919"/>
                                        <a:gd name="T105" fmla="*/ 17 h 689"/>
                                        <a:gd name="T106" fmla="*/ 22 w 919"/>
                                        <a:gd name="T107" fmla="*/ 14 h 689"/>
                                        <a:gd name="T108" fmla="*/ 21 w 919"/>
                                        <a:gd name="T109" fmla="*/ 12 h 689"/>
                                        <a:gd name="T110" fmla="*/ 20 w 919"/>
                                        <a:gd name="T111" fmla="*/ 10 h 689"/>
                                        <a:gd name="T112" fmla="*/ 19 w 919"/>
                                        <a:gd name="T113" fmla="*/ 7 h 689"/>
                                        <a:gd name="T114" fmla="*/ 17 w 919"/>
                                        <a:gd name="T115" fmla="*/ 5 h 689"/>
                                        <a:gd name="T116" fmla="*/ 17 w 919"/>
                                        <a:gd name="T117" fmla="*/ 3 h 689"/>
                                        <a:gd name="T118" fmla="*/ 16 w 919"/>
                                        <a:gd name="T119" fmla="*/ 2 h 689"/>
                                        <a:gd name="T120" fmla="*/ 15 w 919"/>
                                        <a:gd name="T121" fmla="*/ 2 h 689"/>
                                        <a:gd name="T122" fmla="*/ 14 w 919"/>
                                        <a:gd name="T123" fmla="*/ 3 h 689"/>
                                        <a:gd name="T124" fmla="*/ 12 w 919"/>
                                        <a:gd name="T125" fmla="*/ 3 h 6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19"/>
                                        <a:gd name="T190" fmla="*/ 0 h 689"/>
                                        <a:gd name="T191" fmla="*/ 919 w 919"/>
                                        <a:gd name="T192" fmla="*/ 689 h 68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19" h="689">
                                          <a:moveTo>
                                            <a:pt x="304" y="84"/>
                                          </a:moveTo>
                                          <a:lnTo>
                                            <a:pt x="326" y="56"/>
                                          </a:lnTo>
                                          <a:lnTo>
                                            <a:pt x="348" y="31"/>
                                          </a:lnTo>
                                          <a:lnTo>
                                            <a:pt x="371" y="9"/>
                                          </a:lnTo>
                                          <a:lnTo>
                                            <a:pt x="382" y="2"/>
                                          </a:lnTo>
                                          <a:lnTo>
                                            <a:pt x="396" y="0"/>
                                          </a:lnTo>
                                          <a:lnTo>
                                            <a:pt x="409" y="4"/>
                                          </a:lnTo>
                                          <a:lnTo>
                                            <a:pt x="417" y="9"/>
                                          </a:lnTo>
                                          <a:lnTo>
                                            <a:pt x="432" y="35"/>
                                          </a:lnTo>
                                          <a:lnTo>
                                            <a:pt x="453" y="81"/>
                                          </a:lnTo>
                                          <a:lnTo>
                                            <a:pt x="476" y="134"/>
                                          </a:lnTo>
                                          <a:lnTo>
                                            <a:pt x="498" y="184"/>
                                          </a:lnTo>
                                          <a:lnTo>
                                            <a:pt x="519" y="227"/>
                                          </a:lnTo>
                                          <a:lnTo>
                                            <a:pt x="558" y="287"/>
                                          </a:lnTo>
                                          <a:lnTo>
                                            <a:pt x="597" y="347"/>
                                          </a:lnTo>
                                          <a:lnTo>
                                            <a:pt x="640" y="406"/>
                                          </a:lnTo>
                                          <a:lnTo>
                                            <a:pt x="679" y="453"/>
                                          </a:lnTo>
                                          <a:lnTo>
                                            <a:pt x="722" y="488"/>
                                          </a:lnTo>
                                          <a:lnTo>
                                            <a:pt x="764" y="523"/>
                                          </a:lnTo>
                                          <a:lnTo>
                                            <a:pt x="803" y="554"/>
                                          </a:lnTo>
                                          <a:lnTo>
                                            <a:pt x="845" y="585"/>
                                          </a:lnTo>
                                          <a:lnTo>
                                            <a:pt x="897" y="622"/>
                                          </a:lnTo>
                                          <a:lnTo>
                                            <a:pt x="908" y="634"/>
                                          </a:lnTo>
                                          <a:lnTo>
                                            <a:pt x="918" y="648"/>
                                          </a:lnTo>
                                          <a:lnTo>
                                            <a:pt x="919" y="658"/>
                                          </a:lnTo>
                                          <a:lnTo>
                                            <a:pt x="914" y="672"/>
                                          </a:lnTo>
                                          <a:lnTo>
                                            <a:pt x="904" y="680"/>
                                          </a:lnTo>
                                          <a:lnTo>
                                            <a:pt x="889" y="685"/>
                                          </a:lnTo>
                                          <a:lnTo>
                                            <a:pt x="857" y="688"/>
                                          </a:lnTo>
                                          <a:lnTo>
                                            <a:pt x="820" y="689"/>
                                          </a:lnTo>
                                          <a:lnTo>
                                            <a:pt x="757" y="684"/>
                                          </a:lnTo>
                                          <a:lnTo>
                                            <a:pt x="698" y="676"/>
                                          </a:lnTo>
                                          <a:lnTo>
                                            <a:pt x="647" y="669"/>
                                          </a:lnTo>
                                          <a:lnTo>
                                            <a:pt x="583" y="657"/>
                                          </a:lnTo>
                                          <a:lnTo>
                                            <a:pt x="521" y="639"/>
                                          </a:lnTo>
                                          <a:lnTo>
                                            <a:pt x="473" y="619"/>
                                          </a:lnTo>
                                          <a:lnTo>
                                            <a:pt x="429" y="594"/>
                                          </a:lnTo>
                                          <a:lnTo>
                                            <a:pt x="365" y="567"/>
                                          </a:lnTo>
                                          <a:lnTo>
                                            <a:pt x="298" y="534"/>
                                          </a:lnTo>
                                          <a:lnTo>
                                            <a:pt x="237" y="504"/>
                                          </a:lnTo>
                                          <a:lnTo>
                                            <a:pt x="192" y="470"/>
                                          </a:lnTo>
                                          <a:lnTo>
                                            <a:pt x="149" y="440"/>
                                          </a:lnTo>
                                          <a:lnTo>
                                            <a:pt x="109" y="409"/>
                                          </a:lnTo>
                                          <a:lnTo>
                                            <a:pt x="69" y="366"/>
                                          </a:lnTo>
                                          <a:lnTo>
                                            <a:pt x="36" y="333"/>
                                          </a:lnTo>
                                          <a:lnTo>
                                            <a:pt x="7" y="302"/>
                                          </a:lnTo>
                                          <a:lnTo>
                                            <a:pt x="0" y="288"/>
                                          </a:lnTo>
                                          <a:lnTo>
                                            <a:pt x="3" y="271"/>
                                          </a:lnTo>
                                          <a:lnTo>
                                            <a:pt x="13" y="254"/>
                                          </a:lnTo>
                                          <a:lnTo>
                                            <a:pt x="31" y="242"/>
                                          </a:lnTo>
                                          <a:lnTo>
                                            <a:pt x="54" y="233"/>
                                          </a:lnTo>
                                          <a:lnTo>
                                            <a:pt x="83" y="229"/>
                                          </a:lnTo>
                                          <a:lnTo>
                                            <a:pt x="110" y="231"/>
                                          </a:lnTo>
                                          <a:lnTo>
                                            <a:pt x="131" y="236"/>
                                          </a:lnTo>
                                          <a:lnTo>
                                            <a:pt x="156" y="245"/>
                                          </a:lnTo>
                                          <a:lnTo>
                                            <a:pt x="170" y="249"/>
                                          </a:lnTo>
                                          <a:lnTo>
                                            <a:pt x="148" y="249"/>
                                          </a:lnTo>
                                          <a:lnTo>
                                            <a:pt x="126" y="247"/>
                                          </a:lnTo>
                                          <a:lnTo>
                                            <a:pt x="107" y="248"/>
                                          </a:lnTo>
                                          <a:lnTo>
                                            <a:pt x="89" y="251"/>
                                          </a:lnTo>
                                          <a:lnTo>
                                            <a:pt x="73" y="257"/>
                                          </a:lnTo>
                                          <a:lnTo>
                                            <a:pt x="57" y="265"/>
                                          </a:lnTo>
                                          <a:lnTo>
                                            <a:pt x="46" y="277"/>
                                          </a:lnTo>
                                          <a:lnTo>
                                            <a:pt x="40" y="288"/>
                                          </a:lnTo>
                                          <a:lnTo>
                                            <a:pt x="41" y="294"/>
                                          </a:lnTo>
                                          <a:lnTo>
                                            <a:pt x="46" y="302"/>
                                          </a:lnTo>
                                          <a:lnTo>
                                            <a:pt x="56" y="315"/>
                                          </a:lnTo>
                                          <a:lnTo>
                                            <a:pt x="75" y="339"/>
                                          </a:lnTo>
                                          <a:lnTo>
                                            <a:pt x="99" y="368"/>
                                          </a:lnTo>
                                          <a:lnTo>
                                            <a:pt x="128" y="391"/>
                                          </a:lnTo>
                                          <a:lnTo>
                                            <a:pt x="159" y="420"/>
                                          </a:lnTo>
                                          <a:lnTo>
                                            <a:pt x="193" y="445"/>
                                          </a:lnTo>
                                          <a:lnTo>
                                            <a:pt x="219" y="462"/>
                                          </a:lnTo>
                                          <a:lnTo>
                                            <a:pt x="241" y="477"/>
                                          </a:lnTo>
                                          <a:lnTo>
                                            <a:pt x="270" y="493"/>
                                          </a:lnTo>
                                          <a:lnTo>
                                            <a:pt x="292" y="507"/>
                                          </a:lnTo>
                                          <a:lnTo>
                                            <a:pt x="315" y="516"/>
                                          </a:lnTo>
                                          <a:lnTo>
                                            <a:pt x="334" y="520"/>
                                          </a:lnTo>
                                          <a:lnTo>
                                            <a:pt x="355" y="526"/>
                                          </a:lnTo>
                                          <a:lnTo>
                                            <a:pt x="376" y="537"/>
                                          </a:lnTo>
                                          <a:lnTo>
                                            <a:pt x="411" y="554"/>
                                          </a:lnTo>
                                          <a:lnTo>
                                            <a:pt x="448" y="572"/>
                                          </a:lnTo>
                                          <a:lnTo>
                                            <a:pt x="481" y="587"/>
                                          </a:lnTo>
                                          <a:lnTo>
                                            <a:pt x="512" y="604"/>
                                          </a:lnTo>
                                          <a:lnTo>
                                            <a:pt x="543" y="620"/>
                                          </a:lnTo>
                                          <a:lnTo>
                                            <a:pt x="570" y="625"/>
                                          </a:lnTo>
                                          <a:lnTo>
                                            <a:pt x="598" y="633"/>
                                          </a:lnTo>
                                          <a:lnTo>
                                            <a:pt x="628" y="642"/>
                                          </a:lnTo>
                                          <a:lnTo>
                                            <a:pt x="657" y="645"/>
                                          </a:lnTo>
                                          <a:lnTo>
                                            <a:pt x="693" y="649"/>
                                          </a:lnTo>
                                          <a:lnTo>
                                            <a:pt x="730" y="652"/>
                                          </a:lnTo>
                                          <a:lnTo>
                                            <a:pt x="764" y="655"/>
                                          </a:lnTo>
                                          <a:lnTo>
                                            <a:pt x="777" y="653"/>
                                          </a:lnTo>
                                          <a:lnTo>
                                            <a:pt x="791" y="647"/>
                                          </a:lnTo>
                                          <a:lnTo>
                                            <a:pt x="799" y="635"/>
                                          </a:lnTo>
                                          <a:lnTo>
                                            <a:pt x="803" y="621"/>
                                          </a:lnTo>
                                          <a:lnTo>
                                            <a:pt x="801" y="609"/>
                                          </a:lnTo>
                                          <a:lnTo>
                                            <a:pt x="787" y="589"/>
                                          </a:lnTo>
                                          <a:lnTo>
                                            <a:pt x="764" y="562"/>
                                          </a:lnTo>
                                          <a:lnTo>
                                            <a:pt x="739" y="540"/>
                                          </a:lnTo>
                                          <a:lnTo>
                                            <a:pt x="716" y="520"/>
                                          </a:lnTo>
                                          <a:lnTo>
                                            <a:pt x="688" y="502"/>
                                          </a:lnTo>
                                          <a:lnTo>
                                            <a:pt x="661" y="483"/>
                                          </a:lnTo>
                                          <a:lnTo>
                                            <a:pt x="635" y="461"/>
                                          </a:lnTo>
                                          <a:lnTo>
                                            <a:pt x="616" y="437"/>
                                          </a:lnTo>
                                          <a:lnTo>
                                            <a:pt x="597" y="412"/>
                                          </a:lnTo>
                                          <a:lnTo>
                                            <a:pt x="577" y="380"/>
                                          </a:lnTo>
                                          <a:lnTo>
                                            <a:pt x="561" y="355"/>
                                          </a:lnTo>
                                          <a:lnTo>
                                            <a:pt x="545" y="330"/>
                                          </a:lnTo>
                                          <a:lnTo>
                                            <a:pt x="526" y="299"/>
                                          </a:lnTo>
                                          <a:lnTo>
                                            <a:pt x="508" y="268"/>
                                          </a:lnTo>
                                          <a:lnTo>
                                            <a:pt x="493" y="240"/>
                                          </a:lnTo>
                                          <a:lnTo>
                                            <a:pt x="478" y="211"/>
                                          </a:lnTo>
                                          <a:lnTo>
                                            <a:pt x="463" y="181"/>
                                          </a:lnTo>
                                          <a:lnTo>
                                            <a:pt x="449" y="154"/>
                                          </a:lnTo>
                                          <a:lnTo>
                                            <a:pt x="436" y="128"/>
                                          </a:lnTo>
                                          <a:lnTo>
                                            <a:pt x="426" y="99"/>
                                          </a:lnTo>
                                          <a:lnTo>
                                            <a:pt x="419" y="80"/>
                                          </a:lnTo>
                                          <a:lnTo>
                                            <a:pt x="412" y="68"/>
                                          </a:lnTo>
                                          <a:lnTo>
                                            <a:pt x="401" y="59"/>
                                          </a:lnTo>
                                          <a:lnTo>
                                            <a:pt x="389" y="55"/>
                                          </a:lnTo>
                                          <a:lnTo>
                                            <a:pt x="375" y="56"/>
                                          </a:lnTo>
                                          <a:lnTo>
                                            <a:pt x="360" y="61"/>
                                          </a:lnTo>
                                          <a:lnTo>
                                            <a:pt x="344" y="70"/>
                                          </a:lnTo>
                                          <a:lnTo>
                                            <a:pt x="325" y="77"/>
                                          </a:lnTo>
                                          <a:lnTo>
                                            <a:pt x="304" y="84"/>
                                          </a:lnTo>
                                          <a:close/>
                                        </a:path>
                                      </a:pathLst>
                                    </a:custGeom>
                                    <a:solidFill>
                                      <a:srgbClr val="FF4040"/>
                                    </a:solidFill>
                                    <a:ln w="9525">
                                      <a:noFill/>
                                      <a:round/>
                                      <a:headEnd/>
                                      <a:tailEnd/>
                                    </a:ln>
                                  </p:spPr>
                                  <p:txBody>
                                    <a:bodyPr/>
                                    <a:lstStyle/>
                                    <a:p>
                                      <a:endParaRPr lang="cs-CZ"/>
                                    </a:p>
                                  </p:txBody>
                                </p:sp>
                                <p:sp>
                                  <p:nvSpPr>
                                    <p:cNvPr id="115918" name="Freeform 111"/>
                                    <p:cNvSpPr>
                                      <a:spLocks/>
                                    </p:cNvSpPr>
                                    <p:nvPr/>
                                  </p:nvSpPr>
                                  <p:spPr bwMode="auto">
                                    <a:xfrm>
                                      <a:off x="2045" y="1723"/>
                                      <a:ext cx="129" cy="125"/>
                                    </a:xfrm>
                                    <a:custGeom>
                                      <a:avLst/>
                                      <a:gdLst>
                                        <a:gd name="T0" fmla="*/ 5 w 645"/>
                                        <a:gd name="T1" fmla="*/ 2 h 627"/>
                                        <a:gd name="T2" fmla="*/ 8 w 645"/>
                                        <a:gd name="T3" fmla="*/ 1 h 627"/>
                                        <a:gd name="T4" fmla="*/ 11 w 645"/>
                                        <a:gd name="T5" fmla="*/ 0 h 627"/>
                                        <a:gd name="T6" fmla="*/ 15 w 645"/>
                                        <a:gd name="T7" fmla="*/ 0 h 627"/>
                                        <a:gd name="T8" fmla="*/ 18 w 645"/>
                                        <a:gd name="T9" fmla="*/ 2 h 627"/>
                                        <a:gd name="T10" fmla="*/ 20 w 645"/>
                                        <a:gd name="T11" fmla="*/ 5 h 627"/>
                                        <a:gd name="T12" fmla="*/ 23 w 645"/>
                                        <a:gd name="T13" fmla="*/ 8 h 627"/>
                                        <a:gd name="T14" fmla="*/ 25 w 645"/>
                                        <a:gd name="T15" fmla="*/ 10 h 627"/>
                                        <a:gd name="T16" fmla="*/ 26 w 645"/>
                                        <a:gd name="T17" fmla="*/ 13 h 627"/>
                                        <a:gd name="T18" fmla="*/ 25 w 645"/>
                                        <a:gd name="T19" fmla="*/ 15 h 627"/>
                                        <a:gd name="T20" fmla="*/ 24 w 645"/>
                                        <a:gd name="T21" fmla="*/ 17 h 627"/>
                                        <a:gd name="T22" fmla="*/ 22 w 645"/>
                                        <a:gd name="T23" fmla="*/ 19 h 627"/>
                                        <a:gd name="T24" fmla="*/ 23 w 645"/>
                                        <a:gd name="T25" fmla="*/ 18 h 627"/>
                                        <a:gd name="T26" fmla="*/ 24 w 645"/>
                                        <a:gd name="T27" fmla="*/ 16 h 627"/>
                                        <a:gd name="T28" fmla="*/ 24 w 645"/>
                                        <a:gd name="T29" fmla="*/ 14 h 627"/>
                                        <a:gd name="T30" fmla="*/ 25 w 645"/>
                                        <a:gd name="T31" fmla="*/ 12 h 627"/>
                                        <a:gd name="T32" fmla="*/ 24 w 645"/>
                                        <a:gd name="T33" fmla="*/ 11 h 627"/>
                                        <a:gd name="T34" fmla="*/ 24 w 645"/>
                                        <a:gd name="T35" fmla="*/ 10 h 627"/>
                                        <a:gd name="T36" fmla="*/ 22 w 645"/>
                                        <a:gd name="T37" fmla="*/ 9 h 627"/>
                                        <a:gd name="T38" fmla="*/ 21 w 645"/>
                                        <a:gd name="T39" fmla="*/ 7 h 627"/>
                                        <a:gd name="T40" fmla="*/ 20 w 645"/>
                                        <a:gd name="T41" fmla="*/ 6 h 627"/>
                                        <a:gd name="T42" fmla="*/ 19 w 645"/>
                                        <a:gd name="T43" fmla="*/ 4 h 627"/>
                                        <a:gd name="T44" fmla="*/ 18 w 645"/>
                                        <a:gd name="T45" fmla="*/ 3 h 627"/>
                                        <a:gd name="T46" fmla="*/ 17 w 645"/>
                                        <a:gd name="T47" fmla="*/ 2 h 627"/>
                                        <a:gd name="T48" fmla="*/ 15 w 645"/>
                                        <a:gd name="T49" fmla="*/ 1 h 627"/>
                                        <a:gd name="T50" fmla="*/ 13 w 645"/>
                                        <a:gd name="T51" fmla="*/ 1 h 627"/>
                                        <a:gd name="T52" fmla="*/ 11 w 645"/>
                                        <a:gd name="T53" fmla="*/ 1 h 627"/>
                                        <a:gd name="T54" fmla="*/ 9 w 645"/>
                                        <a:gd name="T55" fmla="*/ 1 h 627"/>
                                        <a:gd name="T56" fmla="*/ 8 w 645"/>
                                        <a:gd name="T57" fmla="*/ 2 h 627"/>
                                        <a:gd name="T58" fmla="*/ 6 w 645"/>
                                        <a:gd name="T59" fmla="*/ 3 h 627"/>
                                        <a:gd name="T60" fmla="*/ 5 w 645"/>
                                        <a:gd name="T61" fmla="*/ 4 h 627"/>
                                        <a:gd name="T62" fmla="*/ 3 w 645"/>
                                        <a:gd name="T63" fmla="*/ 6 h 627"/>
                                        <a:gd name="T64" fmla="*/ 3 w 645"/>
                                        <a:gd name="T65" fmla="*/ 7 h 627"/>
                                        <a:gd name="T66" fmla="*/ 2 w 645"/>
                                        <a:gd name="T67" fmla="*/ 9 h 627"/>
                                        <a:gd name="T68" fmla="*/ 1 w 645"/>
                                        <a:gd name="T69" fmla="*/ 11 h 627"/>
                                        <a:gd name="T70" fmla="*/ 1 w 645"/>
                                        <a:gd name="T71" fmla="*/ 13 h 627"/>
                                        <a:gd name="T72" fmla="*/ 1 w 645"/>
                                        <a:gd name="T73" fmla="*/ 14 h 627"/>
                                        <a:gd name="T74" fmla="*/ 2 w 645"/>
                                        <a:gd name="T75" fmla="*/ 16 h 627"/>
                                        <a:gd name="T76" fmla="*/ 2 w 645"/>
                                        <a:gd name="T77" fmla="*/ 18 h 627"/>
                                        <a:gd name="T78" fmla="*/ 3 w 645"/>
                                        <a:gd name="T79" fmla="*/ 20 h 627"/>
                                        <a:gd name="T80" fmla="*/ 4 w 645"/>
                                        <a:gd name="T81" fmla="*/ 21 h 627"/>
                                        <a:gd name="T82" fmla="*/ 5 w 645"/>
                                        <a:gd name="T83" fmla="*/ 23 h 627"/>
                                        <a:gd name="T84" fmla="*/ 7 w 645"/>
                                        <a:gd name="T85" fmla="*/ 24 h 627"/>
                                        <a:gd name="T86" fmla="*/ 8 w 645"/>
                                        <a:gd name="T87" fmla="*/ 24 h 627"/>
                                        <a:gd name="T88" fmla="*/ 9 w 645"/>
                                        <a:gd name="T89" fmla="*/ 24 h 627"/>
                                        <a:gd name="T90" fmla="*/ 11 w 645"/>
                                        <a:gd name="T91" fmla="*/ 24 h 627"/>
                                        <a:gd name="T92" fmla="*/ 9 w 645"/>
                                        <a:gd name="T93" fmla="*/ 25 h 627"/>
                                        <a:gd name="T94" fmla="*/ 7 w 645"/>
                                        <a:gd name="T95" fmla="*/ 25 h 627"/>
                                        <a:gd name="T96" fmla="*/ 5 w 645"/>
                                        <a:gd name="T97" fmla="*/ 23 h 627"/>
                                        <a:gd name="T98" fmla="*/ 3 w 645"/>
                                        <a:gd name="T99" fmla="*/ 21 h 627"/>
                                        <a:gd name="T100" fmla="*/ 1 w 645"/>
                                        <a:gd name="T101" fmla="*/ 17 h 627"/>
                                        <a:gd name="T102" fmla="*/ 0 w 645"/>
                                        <a:gd name="T103" fmla="*/ 14 h 627"/>
                                        <a:gd name="T104" fmla="*/ 1 w 645"/>
                                        <a:gd name="T105" fmla="*/ 11 h 627"/>
                                        <a:gd name="T106" fmla="*/ 2 w 645"/>
                                        <a:gd name="T107" fmla="*/ 6 h 627"/>
                                        <a:gd name="T108" fmla="*/ 4 w 645"/>
                                        <a:gd name="T109" fmla="*/ 3 h 62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5"/>
                                        <a:gd name="T166" fmla="*/ 0 h 627"/>
                                        <a:gd name="T167" fmla="*/ 645 w 645"/>
                                        <a:gd name="T168" fmla="*/ 627 h 62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5" h="627">
                                          <a:moveTo>
                                            <a:pt x="95" y="86"/>
                                          </a:moveTo>
                                          <a:lnTo>
                                            <a:pt x="127" y="60"/>
                                          </a:lnTo>
                                          <a:lnTo>
                                            <a:pt x="158" y="37"/>
                                          </a:lnTo>
                                          <a:lnTo>
                                            <a:pt x="192" y="18"/>
                                          </a:lnTo>
                                          <a:lnTo>
                                            <a:pt x="233" y="6"/>
                                          </a:lnTo>
                                          <a:lnTo>
                                            <a:pt x="268" y="2"/>
                                          </a:lnTo>
                                          <a:lnTo>
                                            <a:pt x="309" y="0"/>
                                          </a:lnTo>
                                          <a:lnTo>
                                            <a:pt x="367" y="5"/>
                                          </a:lnTo>
                                          <a:lnTo>
                                            <a:pt x="424" y="17"/>
                                          </a:lnTo>
                                          <a:lnTo>
                                            <a:pt x="460" y="42"/>
                                          </a:lnTo>
                                          <a:lnTo>
                                            <a:pt x="487" y="77"/>
                                          </a:lnTo>
                                          <a:lnTo>
                                            <a:pt x="511" y="119"/>
                                          </a:lnTo>
                                          <a:lnTo>
                                            <a:pt x="536" y="158"/>
                                          </a:lnTo>
                                          <a:lnTo>
                                            <a:pt x="566" y="192"/>
                                          </a:lnTo>
                                          <a:lnTo>
                                            <a:pt x="592" y="219"/>
                                          </a:lnTo>
                                          <a:lnTo>
                                            <a:pt x="627" y="259"/>
                                          </a:lnTo>
                                          <a:lnTo>
                                            <a:pt x="641" y="297"/>
                                          </a:lnTo>
                                          <a:lnTo>
                                            <a:pt x="645" y="326"/>
                                          </a:lnTo>
                                          <a:lnTo>
                                            <a:pt x="641" y="342"/>
                                          </a:lnTo>
                                          <a:lnTo>
                                            <a:pt x="632" y="370"/>
                                          </a:lnTo>
                                          <a:lnTo>
                                            <a:pt x="617" y="396"/>
                                          </a:lnTo>
                                          <a:lnTo>
                                            <a:pt x="595" y="424"/>
                                          </a:lnTo>
                                          <a:lnTo>
                                            <a:pt x="569" y="461"/>
                                          </a:lnTo>
                                          <a:lnTo>
                                            <a:pt x="545" y="488"/>
                                          </a:lnTo>
                                          <a:lnTo>
                                            <a:pt x="559" y="462"/>
                                          </a:lnTo>
                                          <a:lnTo>
                                            <a:pt x="569" y="445"/>
                                          </a:lnTo>
                                          <a:lnTo>
                                            <a:pt x="582" y="424"/>
                                          </a:lnTo>
                                          <a:lnTo>
                                            <a:pt x="591" y="407"/>
                                          </a:lnTo>
                                          <a:lnTo>
                                            <a:pt x="604" y="381"/>
                                          </a:lnTo>
                                          <a:lnTo>
                                            <a:pt x="611" y="355"/>
                                          </a:lnTo>
                                          <a:lnTo>
                                            <a:pt x="618" y="327"/>
                                          </a:lnTo>
                                          <a:lnTo>
                                            <a:pt x="620" y="312"/>
                                          </a:lnTo>
                                          <a:lnTo>
                                            <a:pt x="616" y="297"/>
                                          </a:lnTo>
                                          <a:lnTo>
                                            <a:pt x="608" y="279"/>
                                          </a:lnTo>
                                          <a:lnTo>
                                            <a:pt x="602" y="263"/>
                                          </a:lnTo>
                                          <a:lnTo>
                                            <a:pt x="589" y="251"/>
                                          </a:lnTo>
                                          <a:lnTo>
                                            <a:pt x="574" y="238"/>
                                          </a:lnTo>
                                          <a:lnTo>
                                            <a:pt x="562" y="221"/>
                                          </a:lnTo>
                                          <a:lnTo>
                                            <a:pt x="546" y="203"/>
                                          </a:lnTo>
                                          <a:lnTo>
                                            <a:pt x="531" y="181"/>
                                          </a:lnTo>
                                          <a:lnTo>
                                            <a:pt x="515" y="159"/>
                                          </a:lnTo>
                                          <a:lnTo>
                                            <a:pt x="500" y="141"/>
                                          </a:lnTo>
                                          <a:lnTo>
                                            <a:pt x="488" y="120"/>
                                          </a:lnTo>
                                          <a:lnTo>
                                            <a:pt x="477" y="97"/>
                                          </a:lnTo>
                                          <a:lnTo>
                                            <a:pt x="468" y="81"/>
                                          </a:lnTo>
                                          <a:lnTo>
                                            <a:pt x="453" y="68"/>
                                          </a:lnTo>
                                          <a:lnTo>
                                            <a:pt x="437" y="55"/>
                                          </a:lnTo>
                                          <a:lnTo>
                                            <a:pt x="421" y="43"/>
                                          </a:lnTo>
                                          <a:lnTo>
                                            <a:pt x="403" y="35"/>
                                          </a:lnTo>
                                          <a:lnTo>
                                            <a:pt x="385" y="31"/>
                                          </a:lnTo>
                                          <a:lnTo>
                                            <a:pt x="355" y="29"/>
                                          </a:lnTo>
                                          <a:lnTo>
                                            <a:pt x="325" y="29"/>
                                          </a:lnTo>
                                          <a:lnTo>
                                            <a:pt x="302" y="30"/>
                                          </a:lnTo>
                                          <a:lnTo>
                                            <a:pt x="280" y="29"/>
                                          </a:lnTo>
                                          <a:lnTo>
                                            <a:pt x="259" y="31"/>
                                          </a:lnTo>
                                          <a:lnTo>
                                            <a:pt x="236" y="36"/>
                                          </a:lnTo>
                                          <a:lnTo>
                                            <a:pt x="215" y="41"/>
                                          </a:lnTo>
                                          <a:lnTo>
                                            <a:pt x="195" y="49"/>
                                          </a:lnTo>
                                          <a:lnTo>
                                            <a:pt x="176" y="60"/>
                                          </a:lnTo>
                                          <a:lnTo>
                                            <a:pt x="158" y="74"/>
                                          </a:lnTo>
                                          <a:lnTo>
                                            <a:pt x="138" y="87"/>
                                          </a:lnTo>
                                          <a:lnTo>
                                            <a:pt x="119" y="103"/>
                                          </a:lnTo>
                                          <a:lnTo>
                                            <a:pt x="99" y="124"/>
                                          </a:lnTo>
                                          <a:lnTo>
                                            <a:pt x="83" y="143"/>
                                          </a:lnTo>
                                          <a:lnTo>
                                            <a:pt x="72" y="160"/>
                                          </a:lnTo>
                                          <a:lnTo>
                                            <a:pt x="65" y="181"/>
                                          </a:lnTo>
                                          <a:lnTo>
                                            <a:pt x="56" y="202"/>
                                          </a:lnTo>
                                          <a:lnTo>
                                            <a:pt x="47" y="223"/>
                                          </a:lnTo>
                                          <a:lnTo>
                                            <a:pt x="37" y="247"/>
                                          </a:lnTo>
                                          <a:lnTo>
                                            <a:pt x="35" y="275"/>
                                          </a:lnTo>
                                          <a:lnTo>
                                            <a:pt x="32" y="300"/>
                                          </a:lnTo>
                                          <a:lnTo>
                                            <a:pt x="29" y="324"/>
                                          </a:lnTo>
                                          <a:lnTo>
                                            <a:pt x="29" y="340"/>
                                          </a:lnTo>
                                          <a:lnTo>
                                            <a:pt x="31" y="361"/>
                                          </a:lnTo>
                                          <a:lnTo>
                                            <a:pt x="36" y="384"/>
                                          </a:lnTo>
                                          <a:lnTo>
                                            <a:pt x="40" y="408"/>
                                          </a:lnTo>
                                          <a:lnTo>
                                            <a:pt x="51" y="436"/>
                                          </a:lnTo>
                                          <a:lnTo>
                                            <a:pt x="61" y="462"/>
                                          </a:lnTo>
                                          <a:lnTo>
                                            <a:pt x="68" y="477"/>
                                          </a:lnTo>
                                          <a:lnTo>
                                            <a:pt x="80" y="496"/>
                                          </a:lnTo>
                                          <a:lnTo>
                                            <a:pt x="95" y="519"/>
                                          </a:lnTo>
                                          <a:lnTo>
                                            <a:pt x="108" y="535"/>
                                          </a:lnTo>
                                          <a:lnTo>
                                            <a:pt x="120" y="551"/>
                                          </a:lnTo>
                                          <a:lnTo>
                                            <a:pt x="136" y="566"/>
                                          </a:lnTo>
                                          <a:lnTo>
                                            <a:pt x="155" y="581"/>
                                          </a:lnTo>
                                          <a:lnTo>
                                            <a:pt x="170" y="593"/>
                                          </a:lnTo>
                                          <a:lnTo>
                                            <a:pt x="183" y="600"/>
                                          </a:lnTo>
                                          <a:lnTo>
                                            <a:pt x="202" y="607"/>
                                          </a:lnTo>
                                          <a:lnTo>
                                            <a:pt x="218" y="611"/>
                                          </a:lnTo>
                                          <a:lnTo>
                                            <a:pt x="235" y="614"/>
                                          </a:lnTo>
                                          <a:lnTo>
                                            <a:pt x="253" y="615"/>
                                          </a:lnTo>
                                          <a:lnTo>
                                            <a:pt x="282" y="612"/>
                                          </a:lnTo>
                                          <a:lnTo>
                                            <a:pt x="248" y="622"/>
                                          </a:lnTo>
                                          <a:lnTo>
                                            <a:pt x="221" y="627"/>
                                          </a:lnTo>
                                          <a:lnTo>
                                            <a:pt x="195" y="623"/>
                                          </a:lnTo>
                                          <a:lnTo>
                                            <a:pt x="169" y="615"/>
                                          </a:lnTo>
                                          <a:lnTo>
                                            <a:pt x="142" y="601"/>
                                          </a:lnTo>
                                          <a:lnTo>
                                            <a:pt x="122" y="583"/>
                                          </a:lnTo>
                                          <a:lnTo>
                                            <a:pt x="100" y="560"/>
                                          </a:lnTo>
                                          <a:lnTo>
                                            <a:pt x="72" y="524"/>
                                          </a:lnTo>
                                          <a:lnTo>
                                            <a:pt x="41" y="476"/>
                                          </a:lnTo>
                                          <a:lnTo>
                                            <a:pt x="18" y="431"/>
                                          </a:lnTo>
                                          <a:lnTo>
                                            <a:pt x="3" y="387"/>
                                          </a:lnTo>
                                          <a:lnTo>
                                            <a:pt x="0" y="356"/>
                                          </a:lnTo>
                                          <a:lnTo>
                                            <a:pt x="4" y="327"/>
                                          </a:lnTo>
                                          <a:lnTo>
                                            <a:pt x="13" y="269"/>
                                          </a:lnTo>
                                          <a:lnTo>
                                            <a:pt x="23" y="204"/>
                                          </a:lnTo>
                                          <a:lnTo>
                                            <a:pt x="44" y="153"/>
                                          </a:lnTo>
                                          <a:lnTo>
                                            <a:pt x="69" y="116"/>
                                          </a:lnTo>
                                          <a:lnTo>
                                            <a:pt x="95" y="86"/>
                                          </a:lnTo>
                                          <a:close/>
                                        </a:path>
                                      </a:pathLst>
                                    </a:custGeom>
                                    <a:solidFill>
                                      <a:srgbClr val="FF4040"/>
                                    </a:solidFill>
                                    <a:ln w="9525">
                                      <a:noFill/>
                                      <a:round/>
                                      <a:headEnd/>
                                      <a:tailEnd/>
                                    </a:ln>
                                  </p:spPr>
                                  <p:txBody>
                                    <a:bodyPr/>
                                    <a:lstStyle/>
                                    <a:p>
                                      <a:endParaRPr lang="cs-CZ"/>
                                    </a:p>
                                  </p:txBody>
                                </p:sp>
                              </p:grpSp>
                            </p:grpSp>
                            <p:sp>
                              <p:nvSpPr>
                                <p:cNvPr id="115914" name="Freeform 112"/>
                                <p:cNvSpPr>
                                  <a:spLocks/>
                                </p:cNvSpPr>
                                <p:nvPr/>
                              </p:nvSpPr>
                              <p:spPr bwMode="auto">
                                <a:xfrm>
                                  <a:off x="2147" y="1838"/>
                                  <a:ext cx="90" cy="81"/>
                                </a:xfrm>
                                <a:custGeom>
                                  <a:avLst/>
                                  <a:gdLst>
                                    <a:gd name="T0" fmla="*/ 2 w 447"/>
                                    <a:gd name="T1" fmla="*/ 2 h 407"/>
                                    <a:gd name="T2" fmla="*/ 3 w 447"/>
                                    <a:gd name="T3" fmla="*/ 1 h 407"/>
                                    <a:gd name="T4" fmla="*/ 4 w 447"/>
                                    <a:gd name="T5" fmla="*/ 1 h 407"/>
                                    <a:gd name="T6" fmla="*/ 4 w 447"/>
                                    <a:gd name="T7" fmla="*/ 0 h 407"/>
                                    <a:gd name="T8" fmla="*/ 5 w 447"/>
                                    <a:gd name="T9" fmla="*/ 0 h 407"/>
                                    <a:gd name="T10" fmla="*/ 6 w 447"/>
                                    <a:gd name="T11" fmla="*/ 0 h 407"/>
                                    <a:gd name="T12" fmla="*/ 6 w 447"/>
                                    <a:gd name="T13" fmla="*/ 0 h 407"/>
                                    <a:gd name="T14" fmla="*/ 7 w 447"/>
                                    <a:gd name="T15" fmla="*/ 0 h 407"/>
                                    <a:gd name="T16" fmla="*/ 8 w 447"/>
                                    <a:gd name="T17" fmla="*/ 1 h 407"/>
                                    <a:gd name="T18" fmla="*/ 9 w 447"/>
                                    <a:gd name="T19" fmla="*/ 2 h 407"/>
                                    <a:gd name="T20" fmla="*/ 10 w 447"/>
                                    <a:gd name="T21" fmla="*/ 3 h 407"/>
                                    <a:gd name="T22" fmla="*/ 10 w 447"/>
                                    <a:gd name="T23" fmla="*/ 4 h 407"/>
                                    <a:gd name="T24" fmla="*/ 11 w 447"/>
                                    <a:gd name="T25" fmla="*/ 5 h 407"/>
                                    <a:gd name="T26" fmla="*/ 12 w 447"/>
                                    <a:gd name="T27" fmla="*/ 7 h 407"/>
                                    <a:gd name="T28" fmla="*/ 13 w 447"/>
                                    <a:gd name="T29" fmla="*/ 8 h 407"/>
                                    <a:gd name="T30" fmla="*/ 14 w 447"/>
                                    <a:gd name="T31" fmla="*/ 10 h 407"/>
                                    <a:gd name="T32" fmla="*/ 15 w 447"/>
                                    <a:gd name="T33" fmla="*/ 11 h 407"/>
                                    <a:gd name="T34" fmla="*/ 16 w 447"/>
                                    <a:gd name="T35" fmla="*/ 12 h 407"/>
                                    <a:gd name="T36" fmla="*/ 17 w 447"/>
                                    <a:gd name="T37" fmla="*/ 12 h 407"/>
                                    <a:gd name="T38" fmla="*/ 18 w 447"/>
                                    <a:gd name="T39" fmla="*/ 13 h 407"/>
                                    <a:gd name="T40" fmla="*/ 18 w 447"/>
                                    <a:gd name="T41" fmla="*/ 14 h 407"/>
                                    <a:gd name="T42" fmla="*/ 18 w 447"/>
                                    <a:gd name="T43" fmla="*/ 15 h 407"/>
                                    <a:gd name="T44" fmla="*/ 18 w 447"/>
                                    <a:gd name="T45" fmla="*/ 15 h 407"/>
                                    <a:gd name="T46" fmla="*/ 18 w 447"/>
                                    <a:gd name="T47" fmla="*/ 16 h 407"/>
                                    <a:gd name="T48" fmla="*/ 17 w 447"/>
                                    <a:gd name="T49" fmla="*/ 16 h 407"/>
                                    <a:gd name="T50" fmla="*/ 16 w 447"/>
                                    <a:gd name="T51" fmla="*/ 16 h 407"/>
                                    <a:gd name="T52" fmla="*/ 15 w 447"/>
                                    <a:gd name="T53" fmla="*/ 16 h 407"/>
                                    <a:gd name="T54" fmla="*/ 14 w 447"/>
                                    <a:gd name="T55" fmla="*/ 16 h 407"/>
                                    <a:gd name="T56" fmla="*/ 13 w 447"/>
                                    <a:gd name="T57" fmla="*/ 16 h 407"/>
                                    <a:gd name="T58" fmla="*/ 12 w 447"/>
                                    <a:gd name="T59" fmla="*/ 15 h 407"/>
                                    <a:gd name="T60" fmla="*/ 11 w 447"/>
                                    <a:gd name="T61" fmla="*/ 15 h 407"/>
                                    <a:gd name="T62" fmla="*/ 9 w 447"/>
                                    <a:gd name="T63" fmla="*/ 14 h 407"/>
                                    <a:gd name="T64" fmla="*/ 8 w 447"/>
                                    <a:gd name="T65" fmla="*/ 13 h 407"/>
                                    <a:gd name="T66" fmla="*/ 7 w 447"/>
                                    <a:gd name="T67" fmla="*/ 12 h 407"/>
                                    <a:gd name="T68" fmla="*/ 5 w 447"/>
                                    <a:gd name="T69" fmla="*/ 11 h 407"/>
                                    <a:gd name="T70" fmla="*/ 4 w 447"/>
                                    <a:gd name="T71" fmla="*/ 11 h 407"/>
                                    <a:gd name="T72" fmla="*/ 3 w 447"/>
                                    <a:gd name="T73" fmla="*/ 10 h 407"/>
                                    <a:gd name="T74" fmla="*/ 2 w 447"/>
                                    <a:gd name="T75" fmla="*/ 9 h 407"/>
                                    <a:gd name="T76" fmla="*/ 1 w 447"/>
                                    <a:gd name="T77" fmla="*/ 8 h 407"/>
                                    <a:gd name="T78" fmla="*/ 0 w 447"/>
                                    <a:gd name="T79" fmla="*/ 7 h 407"/>
                                    <a:gd name="T80" fmla="*/ 0 w 447"/>
                                    <a:gd name="T81" fmla="*/ 6 h 407"/>
                                    <a:gd name="T82" fmla="*/ 0 w 447"/>
                                    <a:gd name="T83" fmla="*/ 6 h 407"/>
                                    <a:gd name="T84" fmla="*/ 0 w 447"/>
                                    <a:gd name="T85" fmla="*/ 5 h 407"/>
                                    <a:gd name="T86" fmla="*/ 0 w 447"/>
                                    <a:gd name="T87" fmla="*/ 4 h 407"/>
                                    <a:gd name="T88" fmla="*/ 1 w 447"/>
                                    <a:gd name="T89" fmla="*/ 4 h 407"/>
                                    <a:gd name="T90" fmla="*/ 1 w 447"/>
                                    <a:gd name="T91" fmla="*/ 3 h 407"/>
                                    <a:gd name="T92" fmla="*/ 2 w 447"/>
                                    <a:gd name="T93" fmla="*/ 2 h 4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47"/>
                                    <a:gd name="T142" fmla="*/ 0 h 407"/>
                                    <a:gd name="T143" fmla="*/ 447 w 447"/>
                                    <a:gd name="T144" fmla="*/ 407 h 4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47" h="407">
                                      <a:moveTo>
                                        <a:pt x="48" y="55"/>
                                      </a:moveTo>
                                      <a:lnTo>
                                        <a:pt x="71" y="35"/>
                                      </a:lnTo>
                                      <a:lnTo>
                                        <a:pt x="95" y="18"/>
                                      </a:lnTo>
                                      <a:lnTo>
                                        <a:pt x="111" y="7"/>
                                      </a:lnTo>
                                      <a:lnTo>
                                        <a:pt x="124" y="2"/>
                                      </a:lnTo>
                                      <a:lnTo>
                                        <a:pt x="139" y="0"/>
                                      </a:lnTo>
                                      <a:lnTo>
                                        <a:pt x="154" y="1"/>
                                      </a:lnTo>
                                      <a:lnTo>
                                        <a:pt x="171" y="8"/>
                                      </a:lnTo>
                                      <a:lnTo>
                                        <a:pt x="195" y="24"/>
                                      </a:lnTo>
                                      <a:lnTo>
                                        <a:pt x="218" y="43"/>
                                      </a:lnTo>
                                      <a:lnTo>
                                        <a:pt x="239" y="69"/>
                                      </a:lnTo>
                                      <a:lnTo>
                                        <a:pt x="256" y="96"/>
                                      </a:lnTo>
                                      <a:lnTo>
                                        <a:pt x="278" y="134"/>
                                      </a:lnTo>
                                      <a:lnTo>
                                        <a:pt x="301" y="174"/>
                                      </a:lnTo>
                                      <a:lnTo>
                                        <a:pt x="321" y="207"/>
                                      </a:lnTo>
                                      <a:lnTo>
                                        <a:pt x="341" y="240"/>
                                      </a:lnTo>
                                      <a:lnTo>
                                        <a:pt x="361" y="265"/>
                                      </a:lnTo>
                                      <a:lnTo>
                                        <a:pt x="381" y="290"/>
                                      </a:lnTo>
                                      <a:lnTo>
                                        <a:pt x="410" y="313"/>
                                      </a:lnTo>
                                      <a:lnTo>
                                        <a:pt x="432" y="338"/>
                                      </a:lnTo>
                                      <a:lnTo>
                                        <a:pt x="444" y="357"/>
                                      </a:lnTo>
                                      <a:lnTo>
                                        <a:pt x="447" y="375"/>
                                      </a:lnTo>
                                      <a:lnTo>
                                        <a:pt x="442" y="389"/>
                                      </a:lnTo>
                                      <a:lnTo>
                                        <a:pt x="433" y="399"/>
                                      </a:lnTo>
                                      <a:lnTo>
                                        <a:pt x="416" y="405"/>
                                      </a:lnTo>
                                      <a:lnTo>
                                        <a:pt x="394" y="407"/>
                                      </a:lnTo>
                                      <a:lnTo>
                                        <a:pt x="374" y="405"/>
                                      </a:lnTo>
                                      <a:lnTo>
                                        <a:pt x="338" y="397"/>
                                      </a:lnTo>
                                      <a:lnTo>
                                        <a:pt x="315" y="390"/>
                                      </a:lnTo>
                                      <a:lnTo>
                                        <a:pt x="287" y="379"/>
                                      </a:lnTo>
                                      <a:lnTo>
                                        <a:pt x="261" y="365"/>
                                      </a:lnTo>
                                      <a:lnTo>
                                        <a:pt x="235" y="350"/>
                                      </a:lnTo>
                                      <a:lnTo>
                                        <a:pt x="203" y="332"/>
                                      </a:lnTo>
                                      <a:lnTo>
                                        <a:pt x="162" y="309"/>
                                      </a:lnTo>
                                      <a:lnTo>
                                        <a:pt x="124" y="288"/>
                                      </a:lnTo>
                                      <a:lnTo>
                                        <a:pt x="94" y="269"/>
                                      </a:lnTo>
                                      <a:lnTo>
                                        <a:pt x="64" y="248"/>
                                      </a:lnTo>
                                      <a:lnTo>
                                        <a:pt x="38" y="227"/>
                                      </a:lnTo>
                                      <a:lnTo>
                                        <a:pt x="21" y="204"/>
                                      </a:lnTo>
                                      <a:lnTo>
                                        <a:pt x="9" y="183"/>
                                      </a:lnTo>
                                      <a:lnTo>
                                        <a:pt x="3" y="161"/>
                                      </a:lnTo>
                                      <a:lnTo>
                                        <a:pt x="0" y="141"/>
                                      </a:lnTo>
                                      <a:lnTo>
                                        <a:pt x="3" y="125"/>
                                      </a:lnTo>
                                      <a:lnTo>
                                        <a:pt x="8" y="108"/>
                                      </a:lnTo>
                                      <a:lnTo>
                                        <a:pt x="18" y="90"/>
                                      </a:lnTo>
                                      <a:lnTo>
                                        <a:pt x="31" y="73"/>
                                      </a:lnTo>
                                      <a:lnTo>
                                        <a:pt x="48" y="55"/>
                                      </a:lnTo>
                                      <a:close/>
                                    </a:path>
                                  </a:pathLst>
                                </a:custGeom>
                                <a:solidFill>
                                  <a:srgbClr val="FF0000"/>
                                </a:solidFill>
                                <a:ln w="9525">
                                  <a:noFill/>
                                  <a:round/>
                                  <a:headEnd/>
                                  <a:tailEnd/>
                                </a:ln>
                              </p:spPr>
                              <p:txBody>
                                <a:bodyPr/>
                                <a:lstStyle/>
                                <a:p>
                                  <a:endParaRPr lang="cs-CZ"/>
                                </a:p>
                              </p:txBody>
                            </p:sp>
                          </p:grpSp>
                          <p:grpSp>
                            <p:nvGrpSpPr>
                              <p:cNvPr id="115835" name="Group 113"/>
                              <p:cNvGrpSpPr>
                                <a:grpSpLocks/>
                              </p:cNvGrpSpPr>
                              <p:nvPr/>
                            </p:nvGrpSpPr>
                            <p:grpSpPr bwMode="auto">
                              <a:xfrm>
                                <a:off x="2056" y="1735"/>
                                <a:ext cx="107" cy="105"/>
                                <a:chOff x="2056" y="1735"/>
                                <a:chExt cx="107" cy="105"/>
                              </a:xfrm>
                            </p:grpSpPr>
                            <p:sp>
                              <p:nvSpPr>
                                <p:cNvPr id="115909" name="Freeform 114"/>
                                <p:cNvSpPr>
                                  <a:spLocks/>
                                </p:cNvSpPr>
                                <p:nvPr/>
                              </p:nvSpPr>
                              <p:spPr bwMode="auto">
                                <a:xfrm>
                                  <a:off x="2056" y="1735"/>
                                  <a:ext cx="107" cy="105"/>
                                </a:xfrm>
                                <a:custGeom>
                                  <a:avLst/>
                                  <a:gdLst>
                                    <a:gd name="T0" fmla="*/ 3 w 535"/>
                                    <a:gd name="T1" fmla="*/ 3 h 522"/>
                                    <a:gd name="T2" fmla="*/ 4 w 535"/>
                                    <a:gd name="T3" fmla="*/ 2 h 522"/>
                                    <a:gd name="T4" fmla="*/ 5 w 535"/>
                                    <a:gd name="T5" fmla="*/ 1 h 522"/>
                                    <a:gd name="T6" fmla="*/ 6 w 535"/>
                                    <a:gd name="T7" fmla="*/ 1 h 522"/>
                                    <a:gd name="T8" fmla="*/ 8 w 535"/>
                                    <a:gd name="T9" fmla="*/ 0 h 522"/>
                                    <a:gd name="T10" fmla="*/ 9 w 535"/>
                                    <a:gd name="T11" fmla="*/ 0 h 522"/>
                                    <a:gd name="T12" fmla="*/ 10 w 535"/>
                                    <a:gd name="T13" fmla="*/ 0 h 522"/>
                                    <a:gd name="T14" fmla="*/ 12 w 535"/>
                                    <a:gd name="T15" fmla="*/ 0 h 522"/>
                                    <a:gd name="T16" fmla="*/ 14 w 535"/>
                                    <a:gd name="T17" fmla="*/ 1 h 522"/>
                                    <a:gd name="T18" fmla="*/ 15 w 535"/>
                                    <a:gd name="T19" fmla="*/ 1 h 522"/>
                                    <a:gd name="T20" fmla="*/ 16 w 535"/>
                                    <a:gd name="T21" fmla="*/ 3 h 522"/>
                                    <a:gd name="T22" fmla="*/ 17 w 535"/>
                                    <a:gd name="T23" fmla="*/ 4 h 522"/>
                                    <a:gd name="T24" fmla="*/ 18 w 535"/>
                                    <a:gd name="T25" fmla="*/ 5 h 522"/>
                                    <a:gd name="T26" fmla="*/ 19 w 535"/>
                                    <a:gd name="T27" fmla="*/ 6 h 522"/>
                                    <a:gd name="T28" fmla="*/ 20 w 535"/>
                                    <a:gd name="T29" fmla="*/ 7 h 522"/>
                                    <a:gd name="T30" fmla="*/ 21 w 535"/>
                                    <a:gd name="T31" fmla="*/ 9 h 522"/>
                                    <a:gd name="T32" fmla="*/ 21 w 535"/>
                                    <a:gd name="T33" fmla="*/ 10 h 522"/>
                                    <a:gd name="T34" fmla="*/ 21 w 535"/>
                                    <a:gd name="T35" fmla="*/ 11 h 522"/>
                                    <a:gd name="T36" fmla="*/ 21 w 535"/>
                                    <a:gd name="T37" fmla="*/ 12 h 522"/>
                                    <a:gd name="T38" fmla="*/ 21 w 535"/>
                                    <a:gd name="T39" fmla="*/ 12 h 522"/>
                                    <a:gd name="T40" fmla="*/ 21 w 535"/>
                                    <a:gd name="T41" fmla="*/ 13 h 522"/>
                                    <a:gd name="T42" fmla="*/ 20 w 535"/>
                                    <a:gd name="T43" fmla="*/ 14 h 522"/>
                                    <a:gd name="T44" fmla="*/ 19 w 535"/>
                                    <a:gd name="T45" fmla="*/ 15 h 522"/>
                                    <a:gd name="T46" fmla="*/ 18 w 535"/>
                                    <a:gd name="T47" fmla="*/ 16 h 522"/>
                                    <a:gd name="T48" fmla="*/ 17 w 535"/>
                                    <a:gd name="T49" fmla="*/ 17 h 522"/>
                                    <a:gd name="T50" fmla="*/ 17 w 535"/>
                                    <a:gd name="T51" fmla="*/ 18 h 522"/>
                                    <a:gd name="T52" fmla="*/ 17 w 535"/>
                                    <a:gd name="T53" fmla="*/ 19 h 522"/>
                                    <a:gd name="T54" fmla="*/ 17 w 535"/>
                                    <a:gd name="T55" fmla="*/ 19 h 522"/>
                                    <a:gd name="T56" fmla="*/ 18 w 535"/>
                                    <a:gd name="T57" fmla="*/ 19 h 522"/>
                                    <a:gd name="T58" fmla="*/ 16 w 535"/>
                                    <a:gd name="T59" fmla="*/ 21 h 522"/>
                                    <a:gd name="T60" fmla="*/ 16 w 535"/>
                                    <a:gd name="T61" fmla="*/ 21 h 522"/>
                                    <a:gd name="T62" fmla="*/ 15 w 535"/>
                                    <a:gd name="T63" fmla="*/ 20 h 522"/>
                                    <a:gd name="T64" fmla="*/ 14 w 535"/>
                                    <a:gd name="T65" fmla="*/ 20 h 522"/>
                                    <a:gd name="T66" fmla="*/ 13 w 535"/>
                                    <a:gd name="T67" fmla="*/ 20 h 522"/>
                                    <a:gd name="T68" fmla="*/ 12 w 535"/>
                                    <a:gd name="T69" fmla="*/ 20 h 522"/>
                                    <a:gd name="T70" fmla="*/ 11 w 535"/>
                                    <a:gd name="T71" fmla="*/ 20 h 522"/>
                                    <a:gd name="T72" fmla="*/ 9 w 535"/>
                                    <a:gd name="T73" fmla="*/ 21 h 522"/>
                                    <a:gd name="T74" fmla="*/ 8 w 535"/>
                                    <a:gd name="T75" fmla="*/ 21 h 522"/>
                                    <a:gd name="T76" fmla="*/ 7 w 535"/>
                                    <a:gd name="T77" fmla="*/ 21 h 522"/>
                                    <a:gd name="T78" fmla="*/ 6 w 535"/>
                                    <a:gd name="T79" fmla="*/ 21 h 522"/>
                                    <a:gd name="T80" fmla="*/ 6 w 535"/>
                                    <a:gd name="T81" fmla="*/ 21 h 522"/>
                                    <a:gd name="T82" fmla="*/ 5 w 535"/>
                                    <a:gd name="T83" fmla="*/ 20 h 522"/>
                                    <a:gd name="T84" fmla="*/ 4 w 535"/>
                                    <a:gd name="T85" fmla="*/ 20 h 522"/>
                                    <a:gd name="T86" fmla="*/ 3 w 535"/>
                                    <a:gd name="T87" fmla="*/ 19 h 522"/>
                                    <a:gd name="T88" fmla="*/ 2 w 535"/>
                                    <a:gd name="T89" fmla="*/ 18 h 522"/>
                                    <a:gd name="T90" fmla="*/ 1 w 535"/>
                                    <a:gd name="T91" fmla="*/ 16 h 522"/>
                                    <a:gd name="T92" fmla="*/ 1 w 535"/>
                                    <a:gd name="T93" fmla="*/ 14 h 522"/>
                                    <a:gd name="T94" fmla="*/ 0 w 535"/>
                                    <a:gd name="T95" fmla="*/ 13 h 522"/>
                                    <a:gd name="T96" fmla="*/ 0 w 535"/>
                                    <a:gd name="T97" fmla="*/ 12 h 522"/>
                                    <a:gd name="T98" fmla="*/ 0 w 535"/>
                                    <a:gd name="T99" fmla="*/ 11 h 522"/>
                                    <a:gd name="T100" fmla="*/ 0 w 535"/>
                                    <a:gd name="T101" fmla="*/ 9 h 522"/>
                                    <a:gd name="T102" fmla="*/ 1 w 535"/>
                                    <a:gd name="T103" fmla="*/ 7 h 522"/>
                                    <a:gd name="T104" fmla="*/ 1 w 535"/>
                                    <a:gd name="T105" fmla="*/ 5 h 522"/>
                                    <a:gd name="T106" fmla="*/ 2 w 535"/>
                                    <a:gd name="T107" fmla="*/ 4 h 522"/>
                                    <a:gd name="T108" fmla="*/ 3 w 535"/>
                                    <a:gd name="T109" fmla="*/ 3 h 52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522"/>
                                    <a:gd name="T167" fmla="*/ 535 w 535"/>
                                    <a:gd name="T168" fmla="*/ 522 h 52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522">
                                      <a:moveTo>
                                        <a:pt x="79" y="71"/>
                                      </a:moveTo>
                                      <a:lnTo>
                                        <a:pt x="106" y="50"/>
                                      </a:lnTo>
                                      <a:lnTo>
                                        <a:pt x="131" y="31"/>
                                      </a:lnTo>
                                      <a:lnTo>
                                        <a:pt x="160" y="16"/>
                                      </a:lnTo>
                                      <a:lnTo>
                                        <a:pt x="194" y="6"/>
                                      </a:lnTo>
                                      <a:lnTo>
                                        <a:pt x="222" y="1"/>
                                      </a:lnTo>
                                      <a:lnTo>
                                        <a:pt x="257" y="0"/>
                                      </a:lnTo>
                                      <a:lnTo>
                                        <a:pt x="305" y="5"/>
                                      </a:lnTo>
                                      <a:lnTo>
                                        <a:pt x="352" y="15"/>
                                      </a:lnTo>
                                      <a:lnTo>
                                        <a:pt x="383" y="34"/>
                                      </a:lnTo>
                                      <a:lnTo>
                                        <a:pt x="404" y="63"/>
                                      </a:lnTo>
                                      <a:lnTo>
                                        <a:pt x="424" y="99"/>
                                      </a:lnTo>
                                      <a:lnTo>
                                        <a:pt x="445" y="132"/>
                                      </a:lnTo>
                                      <a:lnTo>
                                        <a:pt x="470" y="159"/>
                                      </a:lnTo>
                                      <a:lnTo>
                                        <a:pt x="493" y="183"/>
                                      </a:lnTo>
                                      <a:lnTo>
                                        <a:pt x="522" y="217"/>
                                      </a:lnTo>
                                      <a:lnTo>
                                        <a:pt x="533" y="249"/>
                                      </a:lnTo>
                                      <a:lnTo>
                                        <a:pt x="535" y="272"/>
                                      </a:lnTo>
                                      <a:lnTo>
                                        <a:pt x="533" y="286"/>
                                      </a:lnTo>
                                      <a:lnTo>
                                        <a:pt x="526" y="309"/>
                                      </a:lnTo>
                                      <a:lnTo>
                                        <a:pt x="514" y="331"/>
                                      </a:lnTo>
                                      <a:lnTo>
                                        <a:pt x="495" y="354"/>
                                      </a:lnTo>
                                      <a:lnTo>
                                        <a:pt x="473" y="385"/>
                                      </a:lnTo>
                                      <a:lnTo>
                                        <a:pt x="453" y="408"/>
                                      </a:lnTo>
                                      <a:lnTo>
                                        <a:pt x="437" y="433"/>
                                      </a:lnTo>
                                      <a:lnTo>
                                        <a:pt x="430" y="449"/>
                                      </a:lnTo>
                                      <a:lnTo>
                                        <a:pt x="429" y="458"/>
                                      </a:lnTo>
                                      <a:lnTo>
                                        <a:pt x="434" y="465"/>
                                      </a:lnTo>
                                      <a:lnTo>
                                        <a:pt x="442" y="469"/>
                                      </a:lnTo>
                                      <a:lnTo>
                                        <a:pt x="404" y="513"/>
                                      </a:lnTo>
                                      <a:lnTo>
                                        <a:pt x="400" y="505"/>
                                      </a:lnTo>
                                      <a:lnTo>
                                        <a:pt x="378" y="494"/>
                                      </a:lnTo>
                                      <a:lnTo>
                                        <a:pt x="353" y="488"/>
                                      </a:lnTo>
                                      <a:lnTo>
                                        <a:pt x="329" y="486"/>
                                      </a:lnTo>
                                      <a:lnTo>
                                        <a:pt x="303" y="491"/>
                                      </a:lnTo>
                                      <a:lnTo>
                                        <a:pt x="272" y="499"/>
                                      </a:lnTo>
                                      <a:lnTo>
                                        <a:pt x="235" y="511"/>
                                      </a:lnTo>
                                      <a:lnTo>
                                        <a:pt x="206" y="519"/>
                                      </a:lnTo>
                                      <a:lnTo>
                                        <a:pt x="183" y="522"/>
                                      </a:lnTo>
                                      <a:lnTo>
                                        <a:pt x="162" y="520"/>
                                      </a:lnTo>
                                      <a:lnTo>
                                        <a:pt x="141" y="513"/>
                                      </a:lnTo>
                                      <a:lnTo>
                                        <a:pt x="118" y="502"/>
                                      </a:lnTo>
                                      <a:lnTo>
                                        <a:pt x="102" y="487"/>
                                      </a:lnTo>
                                      <a:lnTo>
                                        <a:pt x="83" y="467"/>
                                      </a:lnTo>
                                      <a:lnTo>
                                        <a:pt x="60" y="437"/>
                                      </a:lnTo>
                                      <a:lnTo>
                                        <a:pt x="34" y="397"/>
                                      </a:lnTo>
                                      <a:lnTo>
                                        <a:pt x="15" y="359"/>
                                      </a:lnTo>
                                      <a:lnTo>
                                        <a:pt x="2" y="322"/>
                                      </a:lnTo>
                                      <a:lnTo>
                                        <a:pt x="0" y="297"/>
                                      </a:lnTo>
                                      <a:lnTo>
                                        <a:pt x="3" y="273"/>
                                      </a:lnTo>
                                      <a:lnTo>
                                        <a:pt x="11" y="224"/>
                                      </a:lnTo>
                                      <a:lnTo>
                                        <a:pt x="19" y="170"/>
                                      </a:lnTo>
                                      <a:lnTo>
                                        <a:pt x="36" y="128"/>
                                      </a:lnTo>
                                      <a:lnTo>
                                        <a:pt x="57" y="97"/>
                                      </a:lnTo>
                                      <a:lnTo>
                                        <a:pt x="79" y="71"/>
                                      </a:lnTo>
                                      <a:close/>
                                    </a:path>
                                  </a:pathLst>
                                </a:custGeom>
                                <a:solidFill>
                                  <a:srgbClr val="FF4040"/>
                                </a:solidFill>
                                <a:ln w="9525">
                                  <a:noFill/>
                                  <a:round/>
                                  <a:headEnd/>
                                  <a:tailEnd/>
                                </a:ln>
                              </p:spPr>
                              <p:txBody>
                                <a:bodyPr/>
                                <a:lstStyle/>
                                <a:p>
                                  <a:endParaRPr lang="cs-CZ"/>
                                </a:p>
                              </p:txBody>
                            </p:sp>
                            <p:sp>
                              <p:nvSpPr>
                                <p:cNvPr id="115910" name="Freeform 115"/>
                                <p:cNvSpPr>
                                  <a:spLocks/>
                                </p:cNvSpPr>
                                <p:nvPr/>
                              </p:nvSpPr>
                              <p:spPr bwMode="auto">
                                <a:xfrm>
                                  <a:off x="2062" y="1742"/>
                                  <a:ext cx="93" cy="92"/>
                                </a:xfrm>
                                <a:custGeom>
                                  <a:avLst/>
                                  <a:gdLst>
                                    <a:gd name="T0" fmla="*/ 3 w 466"/>
                                    <a:gd name="T1" fmla="*/ 3 h 457"/>
                                    <a:gd name="T2" fmla="*/ 4 w 466"/>
                                    <a:gd name="T3" fmla="*/ 2 h 457"/>
                                    <a:gd name="T4" fmla="*/ 5 w 466"/>
                                    <a:gd name="T5" fmla="*/ 1 h 457"/>
                                    <a:gd name="T6" fmla="*/ 6 w 466"/>
                                    <a:gd name="T7" fmla="*/ 1 h 457"/>
                                    <a:gd name="T8" fmla="*/ 7 w 466"/>
                                    <a:gd name="T9" fmla="*/ 0 h 457"/>
                                    <a:gd name="T10" fmla="*/ 8 w 466"/>
                                    <a:gd name="T11" fmla="*/ 0 h 457"/>
                                    <a:gd name="T12" fmla="*/ 9 w 466"/>
                                    <a:gd name="T13" fmla="*/ 0 h 457"/>
                                    <a:gd name="T14" fmla="*/ 11 w 466"/>
                                    <a:gd name="T15" fmla="*/ 0 h 457"/>
                                    <a:gd name="T16" fmla="*/ 12 w 466"/>
                                    <a:gd name="T17" fmla="*/ 1 h 457"/>
                                    <a:gd name="T18" fmla="*/ 13 w 466"/>
                                    <a:gd name="T19" fmla="*/ 1 h 457"/>
                                    <a:gd name="T20" fmla="*/ 14 w 466"/>
                                    <a:gd name="T21" fmla="*/ 2 h 457"/>
                                    <a:gd name="T22" fmla="*/ 15 w 466"/>
                                    <a:gd name="T23" fmla="*/ 3 h 457"/>
                                    <a:gd name="T24" fmla="*/ 15 w 466"/>
                                    <a:gd name="T25" fmla="*/ 5 h 457"/>
                                    <a:gd name="T26" fmla="*/ 16 w 466"/>
                                    <a:gd name="T27" fmla="*/ 6 h 457"/>
                                    <a:gd name="T28" fmla="*/ 17 w 466"/>
                                    <a:gd name="T29" fmla="*/ 6 h 457"/>
                                    <a:gd name="T30" fmla="*/ 18 w 466"/>
                                    <a:gd name="T31" fmla="*/ 8 h 457"/>
                                    <a:gd name="T32" fmla="*/ 19 w 466"/>
                                    <a:gd name="T33" fmla="*/ 9 h 457"/>
                                    <a:gd name="T34" fmla="*/ 19 w 466"/>
                                    <a:gd name="T35" fmla="*/ 10 h 457"/>
                                    <a:gd name="T36" fmla="*/ 19 w 466"/>
                                    <a:gd name="T37" fmla="*/ 10 h 457"/>
                                    <a:gd name="T38" fmla="*/ 18 w 466"/>
                                    <a:gd name="T39" fmla="*/ 11 h 457"/>
                                    <a:gd name="T40" fmla="*/ 18 w 466"/>
                                    <a:gd name="T41" fmla="*/ 12 h 457"/>
                                    <a:gd name="T42" fmla="*/ 17 w 466"/>
                                    <a:gd name="T43" fmla="*/ 13 h 457"/>
                                    <a:gd name="T44" fmla="*/ 16 w 466"/>
                                    <a:gd name="T45" fmla="*/ 14 h 457"/>
                                    <a:gd name="T46" fmla="*/ 16 w 466"/>
                                    <a:gd name="T47" fmla="*/ 14 h 457"/>
                                    <a:gd name="T48" fmla="*/ 15 w 466"/>
                                    <a:gd name="T49" fmla="*/ 15 h 457"/>
                                    <a:gd name="T50" fmla="*/ 15 w 466"/>
                                    <a:gd name="T51" fmla="*/ 16 h 457"/>
                                    <a:gd name="T52" fmla="*/ 15 w 466"/>
                                    <a:gd name="T53" fmla="*/ 16 h 457"/>
                                    <a:gd name="T54" fmla="*/ 15 w 466"/>
                                    <a:gd name="T55" fmla="*/ 17 h 457"/>
                                    <a:gd name="T56" fmla="*/ 15 w 466"/>
                                    <a:gd name="T57" fmla="*/ 17 h 457"/>
                                    <a:gd name="T58" fmla="*/ 14 w 466"/>
                                    <a:gd name="T59" fmla="*/ 18 h 457"/>
                                    <a:gd name="T60" fmla="*/ 14 w 466"/>
                                    <a:gd name="T61" fmla="*/ 18 h 457"/>
                                    <a:gd name="T62" fmla="*/ 13 w 466"/>
                                    <a:gd name="T63" fmla="*/ 18 h 457"/>
                                    <a:gd name="T64" fmla="*/ 12 w 466"/>
                                    <a:gd name="T65" fmla="*/ 17 h 457"/>
                                    <a:gd name="T66" fmla="*/ 11 w 466"/>
                                    <a:gd name="T67" fmla="*/ 17 h 457"/>
                                    <a:gd name="T68" fmla="*/ 11 w 466"/>
                                    <a:gd name="T69" fmla="*/ 17 h 457"/>
                                    <a:gd name="T70" fmla="*/ 9 w 466"/>
                                    <a:gd name="T71" fmla="*/ 18 h 457"/>
                                    <a:gd name="T72" fmla="*/ 8 w 466"/>
                                    <a:gd name="T73" fmla="*/ 18 h 457"/>
                                    <a:gd name="T74" fmla="*/ 7 w 466"/>
                                    <a:gd name="T75" fmla="*/ 19 h 457"/>
                                    <a:gd name="T76" fmla="*/ 6 w 466"/>
                                    <a:gd name="T77" fmla="*/ 19 h 457"/>
                                    <a:gd name="T78" fmla="*/ 6 w 466"/>
                                    <a:gd name="T79" fmla="*/ 19 h 457"/>
                                    <a:gd name="T80" fmla="*/ 5 w 466"/>
                                    <a:gd name="T81" fmla="*/ 18 h 457"/>
                                    <a:gd name="T82" fmla="*/ 4 w 466"/>
                                    <a:gd name="T83" fmla="*/ 18 h 457"/>
                                    <a:gd name="T84" fmla="*/ 4 w 466"/>
                                    <a:gd name="T85" fmla="*/ 17 h 457"/>
                                    <a:gd name="T86" fmla="*/ 3 w 466"/>
                                    <a:gd name="T87" fmla="*/ 17 h 457"/>
                                    <a:gd name="T88" fmla="*/ 2 w 466"/>
                                    <a:gd name="T89" fmla="*/ 16 h 457"/>
                                    <a:gd name="T90" fmla="*/ 1 w 466"/>
                                    <a:gd name="T91" fmla="*/ 14 h 457"/>
                                    <a:gd name="T92" fmla="*/ 0 w 466"/>
                                    <a:gd name="T93" fmla="*/ 13 h 457"/>
                                    <a:gd name="T94" fmla="*/ 0 w 466"/>
                                    <a:gd name="T95" fmla="*/ 11 h 457"/>
                                    <a:gd name="T96" fmla="*/ 0 w 466"/>
                                    <a:gd name="T97" fmla="*/ 10 h 457"/>
                                    <a:gd name="T98" fmla="*/ 0 w 466"/>
                                    <a:gd name="T99" fmla="*/ 10 h 457"/>
                                    <a:gd name="T100" fmla="*/ 0 w 466"/>
                                    <a:gd name="T101" fmla="*/ 8 h 457"/>
                                    <a:gd name="T102" fmla="*/ 1 w 466"/>
                                    <a:gd name="T103" fmla="*/ 6 h 457"/>
                                    <a:gd name="T104" fmla="*/ 1 w 466"/>
                                    <a:gd name="T105" fmla="*/ 5 h 457"/>
                                    <a:gd name="T106" fmla="*/ 2 w 466"/>
                                    <a:gd name="T107" fmla="*/ 3 h 457"/>
                                    <a:gd name="T108" fmla="*/ 3 w 466"/>
                                    <a:gd name="T109" fmla="*/ 3 h 45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6"/>
                                    <a:gd name="T166" fmla="*/ 0 h 457"/>
                                    <a:gd name="T167" fmla="*/ 466 w 466"/>
                                    <a:gd name="T168" fmla="*/ 457 h 45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6" h="457">
                                      <a:moveTo>
                                        <a:pt x="69" y="63"/>
                                      </a:moveTo>
                                      <a:lnTo>
                                        <a:pt x="91" y="43"/>
                                      </a:lnTo>
                                      <a:lnTo>
                                        <a:pt x="114" y="27"/>
                                      </a:lnTo>
                                      <a:lnTo>
                                        <a:pt x="139" y="14"/>
                                      </a:lnTo>
                                      <a:lnTo>
                                        <a:pt x="168" y="4"/>
                                      </a:lnTo>
                                      <a:lnTo>
                                        <a:pt x="192" y="0"/>
                                      </a:lnTo>
                                      <a:lnTo>
                                        <a:pt x="223" y="0"/>
                                      </a:lnTo>
                                      <a:lnTo>
                                        <a:pt x="265" y="3"/>
                                      </a:lnTo>
                                      <a:lnTo>
                                        <a:pt x="306" y="13"/>
                                      </a:lnTo>
                                      <a:lnTo>
                                        <a:pt x="334" y="30"/>
                                      </a:lnTo>
                                      <a:lnTo>
                                        <a:pt x="352" y="56"/>
                                      </a:lnTo>
                                      <a:lnTo>
                                        <a:pt x="368" y="86"/>
                                      </a:lnTo>
                                      <a:lnTo>
                                        <a:pt x="388" y="115"/>
                                      </a:lnTo>
                                      <a:lnTo>
                                        <a:pt x="409" y="140"/>
                                      </a:lnTo>
                                      <a:lnTo>
                                        <a:pt x="430" y="160"/>
                                      </a:lnTo>
                                      <a:lnTo>
                                        <a:pt x="454" y="190"/>
                                      </a:lnTo>
                                      <a:lnTo>
                                        <a:pt x="465" y="218"/>
                                      </a:lnTo>
                                      <a:lnTo>
                                        <a:pt x="466" y="238"/>
                                      </a:lnTo>
                                      <a:lnTo>
                                        <a:pt x="465" y="251"/>
                                      </a:lnTo>
                                      <a:lnTo>
                                        <a:pt x="458" y="271"/>
                                      </a:lnTo>
                                      <a:lnTo>
                                        <a:pt x="447" y="290"/>
                                      </a:lnTo>
                                      <a:lnTo>
                                        <a:pt x="432" y="311"/>
                                      </a:lnTo>
                                      <a:lnTo>
                                        <a:pt x="411" y="337"/>
                                      </a:lnTo>
                                      <a:lnTo>
                                        <a:pt x="395" y="356"/>
                                      </a:lnTo>
                                      <a:lnTo>
                                        <a:pt x="381" y="379"/>
                                      </a:lnTo>
                                      <a:lnTo>
                                        <a:pt x="374" y="392"/>
                                      </a:lnTo>
                                      <a:lnTo>
                                        <a:pt x="373" y="400"/>
                                      </a:lnTo>
                                      <a:lnTo>
                                        <a:pt x="377" y="406"/>
                                      </a:lnTo>
                                      <a:lnTo>
                                        <a:pt x="385" y="411"/>
                                      </a:lnTo>
                                      <a:lnTo>
                                        <a:pt x="352" y="450"/>
                                      </a:lnTo>
                                      <a:lnTo>
                                        <a:pt x="348" y="442"/>
                                      </a:lnTo>
                                      <a:lnTo>
                                        <a:pt x="328" y="432"/>
                                      </a:lnTo>
                                      <a:lnTo>
                                        <a:pt x="307" y="427"/>
                                      </a:lnTo>
                                      <a:lnTo>
                                        <a:pt x="285" y="425"/>
                                      </a:lnTo>
                                      <a:lnTo>
                                        <a:pt x="264" y="429"/>
                                      </a:lnTo>
                                      <a:lnTo>
                                        <a:pt x="236" y="436"/>
                                      </a:lnTo>
                                      <a:lnTo>
                                        <a:pt x="204" y="447"/>
                                      </a:lnTo>
                                      <a:lnTo>
                                        <a:pt x="179" y="455"/>
                                      </a:lnTo>
                                      <a:lnTo>
                                        <a:pt x="160" y="457"/>
                                      </a:lnTo>
                                      <a:lnTo>
                                        <a:pt x="140" y="456"/>
                                      </a:lnTo>
                                      <a:lnTo>
                                        <a:pt x="122" y="450"/>
                                      </a:lnTo>
                                      <a:lnTo>
                                        <a:pt x="102" y="439"/>
                                      </a:lnTo>
                                      <a:lnTo>
                                        <a:pt x="88" y="426"/>
                                      </a:lnTo>
                                      <a:lnTo>
                                        <a:pt x="72" y="409"/>
                                      </a:lnTo>
                                      <a:lnTo>
                                        <a:pt x="51" y="383"/>
                                      </a:lnTo>
                                      <a:lnTo>
                                        <a:pt x="29" y="348"/>
                                      </a:lnTo>
                                      <a:lnTo>
                                        <a:pt x="12" y="314"/>
                                      </a:lnTo>
                                      <a:lnTo>
                                        <a:pt x="1" y="282"/>
                                      </a:lnTo>
                                      <a:lnTo>
                                        <a:pt x="0" y="260"/>
                                      </a:lnTo>
                                      <a:lnTo>
                                        <a:pt x="2" y="239"/>
                                      </a:lnTo>
                                      <a:lnTo>
                                        <a:pt x="8" y="196"/>
                                      </a:lnTo>
                                      <a:lnTo>
                                        <a:pt x="15" y="149"/>
                                      </a:lnTo>
                                      <a:lnTo>
                                        <a:pt x="31" y="112"/>
                                      </a:lnTo>
                                      <a:lnTo>
                                        <a:pt x="49" y="85"/>
                                      </a:lnTo>
                                      <a:lnTo>
                                        <a:pt x="69" y="63"/>
                                      </a:lnTo>
                                      <a:close/>
                                    </a:path>
                                  </a:pathLst>
                                </a:custGeom>
                                <a:solidFill>
                                  <a:srgbClr val="FF0000"/>
                                </a:solidFill>
                                <a:ln w="9525">
                                  <a:noFill/>
                                  <a:round/>
                                  <a:headEnd/>
                                  <a:tailEnd/>
                                </a:ln>
                              </p:spPr>
                              <p:txBody>
                                <a:bodyPr/>
                                <a:lstStyle/>
                                <a:p>
                                  <a:endParaRPr lang="cs-CZ"/>
                                </a:p>
                              </p:txBody>
                            </p:sp>
                            <p:sp>
                              <p:nvSpPr>
                                <p:cNvPr id="115911" name="Freeform 116"/>
                                <p:cNvSpPr>
                                  <a:spLocks/>
                                </p:cNvSpPr>
                                <p:nvPr/>
                              </p:nvSpPr>
                              <p:spPr bwMode="auto">
                                <a:xfrm>
                                  <a:off x="2069" y="1751"/>
                                  <a:ext cx="78" cy="77"/>
                                </a:xfrm>
                                <a:custGeom>
                                  <a:avLst/>
                                  <a:gdLst>
                                    <a:gd name="T0" fmla="*/ 2 w 390"/>
                                    <a:gd name="T1" fmla="*/ 2 h 383"/>
                                    <a:gd name="T2" fmla="*/ 3 w 390"/>
                                    <a:gd name="T3" fmla="*/ 1 h 383"/>
                                    <a:gd name="T4" fmla="*/ 4 w 390"/>
                                    <a:gd name="T5" fmla="*/ 1 h 383"/>
                                    <a:gd name="T6" fmla="*/ 5 w 390"/>
                                    <a:gd name="T7" fmla="*/ 0 h 383"/>
                                    <a:gd name="T8" fmla="*/ 6 w 390"/>
                                    <a:gd name="T9" fmla="*/ 0 h 383"/>
                                    <a:gd name="T10" fmla="*/ 6 w 390"/>
                                    <a:gd name="T11" fmla="*/ 0 h 383"/>
                                    <a:gd name="T12" fmla="*/ 7 w 390"/>
                                    <a:gd name="T13" fmla="*/ 0 h 383"/>
                                    <a:gd name="T14" fmla="*/ 9 w 390"/>
                                    <a:gd name="T15" fmla="*/ 0 h 383"/>
                                    <a:gd name="T16" fmla="*/ 10 w 390"/>
                                    <a:gd name="T17" fmla="*/ 0 h 383"/>
                                    <a:gd name="T18" fmla="*/ 11 w 390"/>
                                    <a:gd name="T19" fmla="*/ 1 h 383"/>
                                    <a:gd name="T20" fmla="*/ 12 w 390"/>
                                    <a:gd name="T21" fmla="*/ 2 h 383"/>
                                    <a:gd name="T22" fmla="*/ 12 w 390"/>
                                    <a:gd name="T23" fmla="*/ 3 h 383"/>
                                    <a:gd name="T24" fmla="*/ 13 w 390"/>
                                    <a:gd name="T25" fmla="*/ 4 h 383"/>
                                    <a:gd name="T26" fmla="*/ 14 w 390"/>
                                    <a:gd name="T27" fmla="*/ 5 h 383"/>
                                    <a:gd name="T28" fmla="*/ 14 w 390"/>
                                    <a:gd name="T29" fmla="*/ 5 h 383"/>
                                    <a:gd name="T30" fmla="*/ 15 w 390"/>
                                    <a:gd name="T31" fmla="*/ 6 h 383"/>
                                    <a:gd name="T32" fmla="*/ 16 w 390"/>
                                    <a:gd name="T33" fmla="*/ 7 h 383"/>
                                    <a:gd name="T34" fmla="*/ 16 w 390"/>
                                    <a:gd name="T35" fmla="*/ 8 h 383"/>
                                    <a:gd name="T36" fmla="*/ 16 w 390"/>
                                    <a:gd name="T37" fmla="*/ 8 h 383"/>
                                    <a:gd name="T38" fmla="*/ 15 w 390"/>
                                    <a:gd name="T39" fmla="*/ 9 h 383"/>
                                    <a:gd name="T40" fmla="*/ 15 w 390"/>
                                    <a:gd name="T41" fmla="*/ 10 h 383"/>
                                    <a:gd name="T42" fmla="*/ 14 w 390"/>
                                    <a:gd name="T43" fmla="*/ 10 h 383"/>
                                    <a:gd name="T44" fmla="*/ 14 w 390"/>
                                    <a:gd name="T45" fmla="*/ 11 h 383"/>
                                    <a:gd name="T46" fmla="*/ 13 w 390"/>
                                    <a:gd name="T47" fmla="*/ 12 h 383"/>
                                    <a:gd name="T48" fmla="*/ 13 w 390"/>
                                    <a:gd name="T49" fmla="*/ 13 h 383"/>
                                    <a:gd name="T50" fmla="*/ 13 w 390"/>
                                    <a:gd name="T51" fmla="*/ 13 h 383"/>
                                    <a:gd name="T52" fmla="*/ 12 w 390"/>
                                    <a:gd name="T53" fmla="*/ 14 h 383"/>
                                    <a:gd name="T54" fmla="*/ 13 w 390"/>
                                    <a:gd name="T55" fmla="*/ 14 h 383"/>
                                    <a:gd name="T56" fmla="*/ 13 w 390"/>
                                    <a:gd name="T57" fmla="*/ 14 h 383"/>
                                    <a:gd name="T58" fmla="*/ 12 w 390"/>
                                    <a:gd name="T59" fmla="*/ 15 h 383"/>
                                    <a:gd name="T60" fmla="*/ 12 w 390"/>
                                    <a:gd name="T61" fmla="*/ 15 h 383"/>
                                    <a:gd name="T62" fmla="*/ 11 w 390"/>
                                    <a:gd name="T63" fmla="*/ 15 h 383"/>
                                    <a:gd name="T64" fmla="*/ 10 w 390"/>
                                    <a:gd name="T65" fmla="*/ 14 h 383"/>
                                    <a:gd name="T66" fmla="*/ 10 w 390"/>
                                    <a:gd name="T67" fmla="*/ 14 h 383"/>
                                    <a:gd name="T68" fmla="*/ 9 w 390"/>
                                    <a:gd name="T69" fmla="*/ 14 h 383"/>
                                    <a:gd name="T70" fmla="*/ 8 w 390"/>
                                    <a:gd name="T71" fmla="*/ 15 h 383"/>
                                    <a:gd name="T72" fmla="*/ 7 w 390"/>
                                    <a:gd name="T73" fmla="*/ 15 h 383"/>
                                    <a:gd name="T74" fmla="*/ 6 w 390"/>
                                    <a:gd name="T75" fmla="*/ 15 h 383"/>
                                    <a:gd name="T76" fmla="*/ 5 w 390"/>
                                    <a:gd name="T77" fmla="*/ 15 h 383"/>
                                    <a:gd name="T78" fmla="*/ 5 w 390"/>
                                    <a:gd name="T79" fmla="*/ 15 h 383"/>
                                    <a:gd name="T80" fmla="*/ 4 w 390"/>
                                    <a:gd name="T81" fmla="*/ 15 h 383"/>
                                    <a:gd name="T82" fmla="*/ 3 w 390"/>
                                    <a:gd name="T83" fmla="*/ 15 h 383"/>
                                    <a:gd name="T84" fmla="*/ 3 w 390"/>
                                    <a:gd name="T85" fmla="*/ 14 h 383"/>
                                    <a:gd name="T86" fmla="*/ 2 w 390"/>
                                    <a:gd name="T87" fmla="*/ 14 h 383"/>
                                    <a:gd name="T88" fmla="*/ 2 w 390"/>
                                    <a:gd name="T89" fmla="*/ 13 h 383"/>
                                    <a:gd name="T90" fmla="*/ 1 w 390"/>
                                    <a:gd name="T91" fmla="*/ 12 h 383"/>
                                    <a:gd name="T92" fmla="*/ 0 w 390"/>
                                    <a:gd name="T93" fmla="*/ 11 h 383"/>
                                    <a:gd name="T94" fmla="*/ 0 w 390"/>
                                    <a:gd name="T95" fmla="*/ 10 h 383"/>
                                    <a:gd name="T96" fmla="*/ 0 w 390"/>
                                    <a:gd name="T97" fmla="*/ 9 h 383"/>
                                    <a:gd name="T98" fmla="*/ 0 w 390"/>
                                    <a:gd name="T99" fmla="*/ 8 h 383"/>
                                    <a:gd name="T100" fmla="*/ 0 w 390"/>
                                    <a:gd name="T101" fmla="*/ 7 h 383"/>
                                    <a:gd name="T102" fmla="*/ 0 w 390"/>
                                    <a:gd name="T103" fmla="*/ 5 h 383"/>
                                    <a:gd name="T104" fmla="*/ 1 w 390"/>
                                    <a:gd name="T105" fmla="*/ 4 h 383"/>
                                    <a:gd name="T106" fmla="*/ 2 w 390"/>
                                    <a:gd name="T107" fmla="*/ 3 h 383"/>
                                    <a:gd name="T108" fmla="*/ 2 w 390"/>
                                    <a:gd name="T109" fmla="*/ 2 h 3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90"/>
                                    <a:gd name="T166" fmla="*/ 0 h 383"/>
                                    <a:gd name="T167" fmla="*/ 390 w 390"/>
                                    <a:gd name="T168" fmla="*/ 383 h 3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90" h="383">
                                      <a:moveTo>
                                        <a:pt x="57" y="53"/>
                                      </a:moveTo>
                                      <a:lnTo>
                                        <a:pt x="76" y="36"/>
                                      </a:lnTo>
                                      <a:lnTo>
                                        <a:pt x="95" y="22"/>
                                      </a:lnTo>
                                      <a:lnTo>
                                        <a:pt x="115" y="11"/>
                                      </a:lnTo>
                                      <a:lnTo>
                                        <a:pt x="140" y="3"/>
                                      </a:lnTo>
                                      <a:lnTo>
                                        <a:pt x="160" y="0"/>
                                      </a:lnTo>
                                      <a:lnTo>
                                        <a:pt x="186" y="0"/>
                                      </a:lnTo>
                                      <a:lnTo>
                                        <a:pt x="221" y="2"/>
                                      </a:lnTo>
                                      <a:lnTo>
                                        <a:pt x="256" y="11"/>
                                      </a:lnTo>
                                      <a:lnTo>
                                        <a:pt x="279" y="25"/>
                                      </a:lnTo>
                                      <a:lnTo>
                                        <a:pt x="293" y="47"/>
                                      </a:lnTo>
                                      <a:lnTo>
                                        <a:pt x="308" y="72"/>
                                      </a:lnTo>
                                      <a:lnTo>
                                        <a:pt x="324" y="97"/>
                                      </a:lnTo>
                                      <a:lnTo>
                                        <a:pt x="342" y="117"/>
                                      </a:lnTo>
                                      <a:lnTo>
                                        <a:pt x="359" y="135"/>
                                      </a:lnTo>
                                      <a:lnTo>
                                        <a:pt x="379" y="159"/>
                                      </a:lnTo>
                                      <a:lnTo>
                                        <a:pt x="390" y="183"/>
                                      </a:lnTo>
                                      <a:lnTo>
                                        <a:pt x="390" y="200"/>
                                      </a:lnTo>
                                      <a:lnTo>
                                        <a:pt x="390" y="211"/>
                                      </a:lnTo>
                                      <a:lnTo>
                                        <a:pt x="383" y="227"/>
                                      </a:lnTo>
                                      <a:lnTo>
                                        <a:pt x="373" y="243"/>
                                      </a:lnTo>
                                      <a:lnTo>
                                        <a:pt x="361" y="261"/>
                                      </a:lnTo>
                                      <a:lnTo>
                                        <a:pt x="344" y="282"/>
                                      </a:lnTo>
                                      <a:lnTo>
                                        <a:pt x="330" y="299"/>
                                      </a:lnTo>
                                      <a:lnTo>
                                        <a:pt x="318" y="317"/>
                                      </a:lnTo>
                                      <a:lnTo>
                                        <a:pt x="313" y="329"/>
                                      </a:lnTo>
                                      <a:lnTo>
                                        <a:pt x="312" y="336"/>
                                      </a:lnTo>
                                      <a:lnTo>
                                        <a:pt x="315" y="341"/>
                                      </a:lnTo>
                                      <a:lnTo>
                                        <a:pt x="321" y="345"/>
                                      </a:lnTo>
                                      <a:lnTo>
                                        <a:pt x="293" y="378"/>
                                      </a:lnTo>
                                      <a:lnTo>
                                        <a:pt x="290" y="372"/>
                                      </a:lnTo>
                                      <a:lnTo>
                                        <a:pt x="274" y="362"/>
                                      </a:lnTo>
                                      <a:lnTo>
                                        <a:pt x="257" y="358"/>
                                      </a:lnTo>
                                      <a:lnTo>
                                        <a:pt x="238" y="356"/>
                                      </a:lnTo>
                                      <a:lnTo>
                                        <a:pt x="221" y="360"/>
                                      </a:lnTo>
                                      <a:lnTo>
                                        <a:pt x="197" y="367"/>
                                      </a:lnTo>
                                      <a:lnTo>
                                        <a:pt x="170" y="376"/>
                                      </a:lnTo>
                                      <a:lnTo>
                                        <a:pt x="149" y="382"/>
                                      </a:lnTo>
                                      <a:lnTo>
                                        <a:pt x="133" y="383"/>
                                      </a:lnTo>
                                      <a:lnTo>
                                        <a:pt x="117" y="383"/>
                                      </a:lnTo>
                                      <a:lnTo>
                                        <a:pt x="101" y="378"/>
                                      </a:lnTo>
                                      <a:lnTo>
                                        <a:pt x="85" y="369"/>
                                      </a:lnTo>
                                      <a:lnTo>
                                        <a:pt x="74" y="357"/>
                                      </a:lnTo>
                                      <a:lnTo>
                                        <a:pt x="59" y="343"/>
                                      </a:lnTo>
                                      <a:lnTo>
                                        <a:pt x="42" y="321"/>
                                      </a:lnTo>
                                      <a:lnTo>
                                        <a:pt x="23" y="292"/>
                                      </a:lnTo>
                                      <a:lnTo>
                                        <a:pt x="10" y="265"/>
                                      </a:lnTo>
                                      <a:lnTo>
                                        <a:pt x="0" y="237"/>
                                      </a:lnTo>
                                      <a:lnTo>
                                        <a:pt x="0" y="218"/>
                                      </a:lnTo>
                                      <a:lnTo>
                                        <a:pt x="1" y="200"/>
                                      </a:lnTo>
                                      <a:lnTo>
                                        <a:pt x="6" y="164"/>
                                      </a:lnTo>
                                      <a:lnTo>
                                        <a:pt x="12" y="124"/>
                                      </a:lnTo>
                                      <a:lnTo>
                                        <a:pt x="25" y="94"/>
                                      </a:lnTo>
                                      <a:lnTo>
                                        <a:pt x="41" y="71"/>
                                      </a:lnTo>
                                      <a:lnTo>
                                        <a:pt x="57" y="53"/>
                                      </a:lnTo>
                                      <a:close/>
                                    </a:path>
                                  </a:pathLst>
                                </a:custGeom>
                                <a:solidFill>
                                  <a:srgbClr val="E00000"/>
                                </a:solidFill>
                                <a:ln w="9525">
                                  <a:noFill/>
                                  <a:round/>
                                  <a:headEnd/>
                                  <a:tailEnd/>
                                </a:ln>
                              </p:spPr>
                              <p:txBody>
                                <a:bodyPr/>
                                <a:lstStyle/>
                                <a:p>
                                  <a:endParaRPr lang="cs-CZ"/>
                                </a:p>
                              </p:txBody>
                            </p:sp>
                            <p:sp>
                              <p:nvSpPr>
                                <p:cNvPr id="115912" name="Freeform 117"/>
                                <p:cNvSpPr>
                                  <a:spLocks/>
                                </p:cNvSpPr>
                                <p:nvPr/>
                              </p:nvSpPr>
                              <p:spPr bwMode="auto">
                                <a:xfrm>
                                  <a:off x="2074" y="1758"/>
                                  <a:ext cx="71" cy="71"/>
                                </a:xfrm>
                                <a:custGeom>
                                  <a:avLst/>
                                  <a:gdLst>
                                    <a:gd name="T0" fmla="*/ 2 w 357"/>
                                    <a:gd name="T1" fmla="*/ 2 h 351"/>
                                    <a:gd name="T2" fmla="*/ 3 w 357"/>
                                    <a:gd name="T3" fmla="*/ 1 h 351"/>
                                    <a:gd name="T4" fmla="*/ 3 w 357"/>
                                    <a:gd name="T5" fmla="*/ 1 h 351"/>
                                    <a:gd name="T6" fmla="*/ 4 w 357"/>
                                    <a:gd name="T7" fmla="*/ 0 h 351"/>
                                    <a:gd name="T8" fmla="*/ 5 w 357"/>
                                    <a:gd name="T9" fmla="*/ 0 h 351"/>
                                    <a:gd name="T10" fmla="*/ 6 w 357"/>
                                    <a:gd name="T11" fmla="*/ 0 h 351"/>
                                    <a:gd name="T12" fmla="*/ 7 w 357"/>
                                    <a:gd name="T13" fmla="*/ 0 h 351"/>
                                    <a:gd name="T14" fmla="*/ 8 w 357"/>
                                    <a:gd name="T15" fmla="*/ 0 h 351"/>
                                    <a:gd name="T16" fmla="*/ 9 w 357"/>
                                    <a:gd name="T17" fmla="*/ 0 h 351"/>
                                    <a:gd name="T18" fmla="*/ 10 w 357"/>
                                    <a:gd name="T19" fmla="*/ 1 h 351"/>
                                    <a:gd name="T20" fmla="*/ 11 w 357"/>
                                    <a:gd name="T21" fmla="*/ 2 h 351"/>
                                    <a:gd name="T22" fmla="*/ 11 w 357"/>
                                    <a:gd name="T23" fmla="*/ 3 h 351"/>
                                    <a:gd name="T24" fmla="*/ 12 w 357"/>
                                    <a:gd name="T25" fmla="*/ 4 h 351"/>
                                    <a:gd name="T26" fmla="*/ 12 w 357"/>
                                    <a:gd name="T27" fmla="*/ 4 h 351"/>
                                    <a:gd name="T28" fmla="*/ 13 w 357"/>
                                    <a:gd name="T29" fmla="*/ 5 h 351"/>
                                    <a:gd name="T30" fmla="*/ 14 w 357"/>
                                    <a:gd name="T31" fmla="*/ 6 h 351"/>
                                    <a:gd name="T32" fmla="*/ 14 w 357"/>
                                    <a:gd name="T33" fmla="*/ 7 h 351"/>
                                    <a:gd name="T34" fmla="*/ 14 w 357"/>
                                    <a:gd name="T35" fmla="*/ 7 h 351"/>
                                    <a:gd name="T36" fmla="*/ 14 w 357"/>
                                    <a:gd name="T37" fmla="*/ 8 h 351"/>
                                    <a:gd name="T38" fmla="*/ 14 w 357"/>
                                    <a:gd name="T39" fmla="*/ 8 h 351"/>
                                    <a:gd name="T40" fmla="*/ 14 w 357"/>
                                    <a:gd name="T41" fmla="*/ 9 h 351"/>
                                    <a:gd name="T42" fmla="*/ 13 w 357"/>
                                    <a:gd name="T43" fmla="*/ 10 h 351"/>
                                    <a:gd name="T44" fmla="*/ 13 w 357"/>
                                    <a:gd name="T45" fmla="*/ 11 h 351"/>
                                    <a:gd name="T46" fmla="*/ 12 w 357"/>
                                    <a:gd name="T47" fmla="*/ 11 h 351"/>
                                    <a:gd name="T48" fmla="*/ 12 w 357"/>
                                    <a:gd name="T49" fmla="*/ 12 h 351"/>
                                    <a:gd name="T50" fmla="*/ 11 w 357"/>
                                    <a:gd name="T51" fmla="*/ 12 h 351"/>
                                    <a:gd name="T52" fmla="*/ 11 w 357"/>
                                    <a:gd name="T53" fmla="*/ 13 h 351"/>
                                    <a:gd name="T54" fmla="*/ 11 w 357"/>
                                    <a:gd name="T55" fmla="*/ 13 h 351"/>
                                    <a:gd name="T56" fmla="*/ 12 w 357"/>
                                    <a:gd name="T57" fmla="*/ 13 h 351"/>
                                    <a:gd name="T58" fmla="*/ 11 w 357"/>
                                    <a:gd name="T59" fmla="*/ 14 h 351"/>
                                    <a:gd name="T60" fmla="*/ 11 w 357"/>
                                    <a:gd name="T61" fmla="*/ 14 h 351"/>
                                    <a:gd name="T62" fmla="*/ 10 w 357"/>
                                    <a:gd name="T63" fmla="*/ 14 h 351"/>
                                    <a:gd name="T64" fmla="*/ 9 w 357"/>
                                    <a:gd name="T65" fmla="*/ 14 h 351"/>
                                    <a:gd name="T66" fmla="*/ 9 w 357"/>
                                    <a:gd name="T67" fmla="*/ 13 h 351"/>
                                    <a:gd name="T68" fmla="*/ 8 w 357"/>
                                    <a:gd name="T69" fmla="*/ 14 h 351"/>
                                    <a:gd name="T70" fmla="*/ 7 w 357"/>
                                    <a:gd name="T71" fmla="*/ 14 h 351"/>
                                    <a:gd name="T72" fmla="*/ 6 w 357"/>
                                    <a:gd name="T73" fmla="*/ 14 h 351"/>
                                    <a:gd name="T74" fmla="*/ 5 w 357"/>
                                    <a:gd name="T75" fmla="*/ 14 h 351"/>
                                    <a:gd name="T76" fmla="*/ 5 w 357"/>
                                    <a:gd name="T77" fmla="*/ 14 h 351"/>
                                    <a:gd name="T78" fmla="*/ 4 w 357"/>
                                    <a:gd name="T79" fmla="*/ 14 h 351"/>
                                    <a:gd name="T80" fmla="*/ 4 w 357"/>
                                    <a:gd name="T81" fmla="*/ 14 h 351"/>
                                    <a:gd name="T82" fmla="*/ 3 w 357"/>
                                    <a:gd name="T83" fmla="*/ 14 h 351"/>
                                    <a:gd name="T84" fmla="*/ 3 w 357"/>
                                    <a:gd name="T85" fmla="*/ 13 h 351"/>
                                    <a:gd name="T86" fmla="*/ 2 w 357"/>
                                    <a:gd name="T87" fmla="*/ 13 h 351"/>
                                    <a:gd name="T88" fmla="*/ 2 w 357"/>
                                    <a:gd name="T89" fmla="*/ 12 h 351"/>
                                    <a:gd name="T90" fmla="*/ 1 w 357"/>
                                    <a:gd name="T91" fmla="*/ 11 h 351"/>
                                    <a:gd name="T92" fmla="*/ 0 w 357"/>
                                    <a:gd name="T93" fmla="*/ 10 h 351"/>
                                    <a:gd name="T94" fmla="*/ 0 w 357"/>
                                    <a:gd name="T95" fmla="*/ 9 h 351"/>
                                    <a:gd name="T96" fmla="*/ 0 w 357"/>
                                    <a:gd name="T97" fmla="*/ 8 h 351"/>
                                    <a:gd name="T98" fmla="*/ 0 w 357"/>
                                    <a:gd name="T99" fmla="*/ 7 h 351"/>
                                    <a:gd name="T100" fmla="*/ 0 w 357"/>
                                    <a:gd name="T101" fmla="*/ 6 h 351"/>
                                    <a:gd name="T102" fmla="*/ 0 w 357"/>
                                    <a:gd name="T103" fmla="*/ 5 h 351"/>
                                    <a:gd name="T104" fmla="*/ 1 w 357"/>
                                    <a:gd name="T105" fmla="*/ 3 h 351"/>
                                    <a:gd name="T106" fmla="*/ 1 w 357"/>
                                    <a:gd name="T107" fmla="*/ 3 h 351"/>
                                    <a:gd name="T108" fmla="*/ 2 w 357"/>
                                    <a:gd name="T109" fmla="*/ 2 h 35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57"/>
                                    <a:gd name="T166" fmla="*/ 0 h 351"/>
                                    <a:gd name="T167" fmla="*/ 357 w 357"/>
                                    <a:gd name="T168" fmla="*/ 351 h 35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57" h="351">
                                      <a:moveTo>
                                        <a:pt x="53" y="47"/>
                                      </a:moveTo>
                                      <a:lnTo>
                                        <a:pt x="70" y="33"/>
                                      </a:lnTo>
                                      <a:lnTo>
                                        <a:pt x="87" y="20"/>
                                      </a:lnTo>
                                      <a:lnTo>
                                        <a:pt x="106" y="10"/>
                                      </a:lnTo>
                                      <a:lnTo>
                                        <a:pt x="128" y="2"/>
                                      </a:lnTo>
                                      <a:lnTo>
                                        <a:pt x="148" y="0"/>
                                      </a:lnTo>
                                      <a:lnTo>
                                        <a:pt x="171" y="0"/>
                                      </a:lnTo>
                                      <a:lnTo>
                                        <a:pt x="203" y="1"/>
                                      </a:lnTo>
                                      <a:lnTo>
                                        <a:pt x="235" y="10"/>
                                      </a:lnTo>
                                      <a:lnTo>
                                        <a:pt x="256" y="23"/>
                                      </a:lnTo>
                                      <a:lnTo>
                                        <a:pt x="269" y="42"/>
                                      </a:lnTo>
                                      <a:lnTo>
                                        <a:pt x="283" y="66"/>
                                      </a:lnTo>
                                      <a:lnTo>
                                        <a:pt x="298" y="89"/>
                                      </a:lnTo>
                                      <a:lnTo>
                                        <a:pt x="313" y="107"/>
                                      </a:lnTo>
                                      <a:lnTo>
                                        <a:pt x="330" y="123"/>
                                      </a:lnTo>
                                      <a:lnTo>
                                        <a:pt x="348" y="146"/>
                                      </a:lnTo>
                                      <a:lnTo>
                                        <a:pt x="357" y="167"/>
                                      </a:lnTo>
                                      <a:lnTo>
                                        <a:pt x="357" y="184"/>
                                      </a:lnTo>
                                      <a:lnTo>
                                        <a:pt x="357" y="193"/>
                                      </a:lnTo>
                                      <a:lnTo>
                                        <a:pt x="352" y="209"/>
                                      </a:lnTo>
                                      <a:lnTo>
                                        <a:pt x="343" y="224"/>
                                      </a:lnTo>
                                      <a:lnTo>
                                        <a:pt x="332" y="238"/>
                                      </a:lnTo>
                                      <a:lnTo>
                                        <a:pt x="315" y="259"/>
                                      </a:lnTo>
                                      <a:lnTo>
                                        <a:pt x="303" y="274"/>
                                      </a:lnTo>
                                      <a:lnTo>
                                        <a:pt x="292" y="292"/>
                                      </a:lnTo>
                                      <a:lnTo>
                                        <a:pt x="288" y="302"/>
                                      </a:lnTo>
                                      <a:lnTo>
                                        <a:pt x="287" y="308"/>
                                      </a:lnTo>
                                      <a:lnTo>
                                        <a:pt x="289" y="313"/>
                                      </a:lnTo>
                                      <a:lnTo>
                                        <a:pt x="295" y="316"/>
                                      </a:lnTo>
                                      <a:lnTo>
                                        <a:pt x="269" y="347"/>
                                      </a:lnTo>
                                      <a:lnTo>
                                        <a:pt x="266" y="341"/>
                                      </a:lnTo>
                                      <a:lnTo>
                                        <a:pt x="252" y="333"/>
                                      </a:lnTo>
                                      <a:lnTo>
                                        <a:pt x="236" y="329"/>
                                      </a:lnTo>
                                      <a:lnTo>
                                        <a:pt x="219" y="327"/>
                                      </a:lnTo>
                                      <a:lnTo>
                                        <a:pt x="203" y="331"/>
                                      </a:lnTo>
                                      <a:lnTo>
                                        <a:pt x="181" y="337"/>
                                      </a:lnTo>
                                      <a:lnTo>
                                        <a:pt x="156" y="345"/>
                                      </a:lnTo>
                                      <a:lnTo>
                                        <a:pt x="136" y="351"/>
                                      </a:lnTo>
                                      <a:lnTo>
                                        <a:pt x="122" y="351"/>
                                      </a:lnTo>
                                      <a:lnTo>
                                        <a:pt x="107" y="351"/>
                                      </a:lnTo>
                                      <a:lnTo>
                                        <a:pt x="93" y="347"/>
                                      </a:lnTo>
                                      <a:lnTo>
                                        <a:pt x="78" y="339"/>
                                      </a:lnTo>
                                      <a:lnTo>
                                        <a:pt x="68" y="327"/>
                                      </a:lnTo>
                                      <a:lnTo>
                                        <a:pt x="55" y="315"/>
                                      </a:lnTo>
                                      <a:lnTo>
                                        <a:pt x="38" y="295"/>
                                      </a:lnTo>
                                      <a:lnTo>
                                        <a:pt x="22" y="268"/>
                                      </a:lnTo>
                                      <a:lnTo>
                                        <a:pt x="10" y="242"/>
                                      </a:lnTo>
                                      <a:lnTo>
                                        <a:pt x="0" y="218"/>
                                      </a:lnTo>
                                      <a:lnTo>
                                        <a:pt x="0" y="200"/>
                                      </a:lnTo>
                                      <a:lnTo>
                                        <a:pt x="0" y="184"/>
                                      </a:lnTo>
                                      <a:lnTo>
                                        <a:pt x="6" y="151"/>
                                      </a:lnTo>
                                      <a:lnTo>
                                        <a:pt x="12" y="114"/>
                                      </a:lnTo>
                                      <a:lnTo>
                                        <a:pt x="23" y="85"/>
                                      </a:lnTo>
                                      <a:lnTo>
                                        <a:pt x="37" y="65"/>
                                      </a:lnTo>
                                      <a:lnTo>
                                        <a:pt x="53" y="47"/>
                                      </a:lnTo>
                                      <a:close/>
                                    </a:path>
                                  </a:pathLst>
                                </a:custGeom>
                                <a:solidFill>
                                  <a:srgbClr val="C00000"/>
                                </a:solidFill>
                                <a:ln w="9525">
                                  <a:noFill/>
                                  <a:round/>
                                  <a:headEnd/>
                                  <a:tailEnd/>
                                </a:ln>
                              </p:spPr>
                              <p:txBody>
                                <a:bodyPr/>
                                <a:lstStyle/>
                                <a:p>
                                  <a:endParaRPr lang="cs-CZ"/>
                                </a:p>
                              </p:txBody>
                            </p:sp>
                          </p:grpSp>
                        </p:grpSp>
                        <p:grpSp>
                          <p:nvGrpSpPr>
                            <p:cNvPr id="115836" name="Group 118"/>
                            <p:cNvGrpSpPr>
                              <a:grpSpLocks/>
                            </p:cNvGrpSpPr>
                            <p:nvPr/>
                          </p:nvGrpSpPr>
                          <p:grpSpPr bwMode="auto">
                            <a:xfrm>
                              <a:off x="2052" y="1742"/>
                              <a:ext cx="36" cy="95"/>
                              <a:chOff x="2052" y="1742"/>
                              <a:chExt cx="36" cy="95"/>
                            </a:xfrm>
                          </p:grpSpPr>
                          <p:grpSp>
                            <p:nvGrpSpPr>
                              <p:cNvPr id="115837" name="Group 119"/>
                              <p:cNvGrpSpPr>
                                <a:grpSpLocks/>
                              </p:cNvGrpSpPr>
                              <p:nvPr/>
                            </p:nvGrpSpPr>
                            <p:grpSpPr bwMode="auto">
                              <a:xfrm>
                                <a:off x="2060" y="1742"/>
                                <a:ext cx="20" cy="23"/>
                                <a:chOff x="2060" y="1742"/>
                                <a:chExt cx="20" cy="23"/>
                              </a:xfrm>
                            </p:grpSpPr>
                            <p:sp>
                              <p:nvSpPr>
                                <p:cNvPr id="115905" name="Freeform 120"/>
                                <p:cNvSpPr>
                                  <a:spLocks/>
                                </p:cNvSpPr>
                                <p:nvPr/>
                              </p:nvSpPr>
                              <p:spPr bwMode="auto">
                                <a:xfrm>
                                  <a:off x="2060" y="1742"/>
                                  <a:ext cx="20" cy="23"/>
                                </a:xfrm>
                                <a:custGeom>
                                  <a:avLst/>
                                  <a:gdLst>
                                    <a:gd name="T0" fmla="*/ 1 w 101"/>
                                    <a:gd name="T1" fmla="*/ 1 h 112"/>
                                    <a:gd name="T2" fmla="*/ 1 w 101"/>
                                    <a:gd name="T3" fmla="*/ 1 h 112"/>
                                    <a:gd name="T4" fmla="*/ 1 w 101"/>
                                    <a:gd name="T5" fmla="*/ 1 h 112"/>
                                    <a:gd name="T6" fmla="*/ 2 w 101"/>
                                    <a:gd name="T7" fmla="*/ 0 h 112"/>
                                    <a:gd name="T8" fmla="*/ 3 w 101"/>
                                    <a:gd name="T9" fmla="*/ 0 h 112"/>
                                    <a:gd name="T10" fmla="*/ 3 w 101"/>
                                    <a:gd name="T11" fmla="*/ 0 h 112"/>
                                    <a:gd name="T12" fmla="*/ 3 w 101"/>
                                    <a:gd name="T13" fmla="*/ 0 h 112"/>
                                    <a:gd name="T14" fmla="*/ 4 w 101"/>
                                    <a:gd name="T15" fmla="*/ 0 h 112"/>
                                    <a:gd name="T16" fmla="*/ 4 w 101"/>
                                    <a:gd name="T17" fmla="*/ 1 h 112"/>
                                    <a:gd name="T18" fmla="*/ 4 w 101"/>
                                    <a:gd name="T19" fmla="*/ 1 h 112"/>
                                    <a:gd name="T20" fmla="*/ 4 w 101"/>
                                    <a:gd name="T21" fmla="*/ 2 h 112"/>
                                    <a:gd name="T22" fmla="*/ 4 w 101"/>
                                    <a:gd name="T23" fmla="*/ 3 h 112"/>
                                    <a:gd name="T24" fmla="*/ 3 w 101"/>
                                    <a:gd name="T25" fmla="*/ 3 h 112"/>
                                    <a:gd name="T26" fmla="*/ 3 w 101"/>
                                    <a:gd name="T27" fmla="*/ 4 h 112"/>
                                    <a:gd name="T28" fmla="*/ 2 w 101"/>
                                    <a:gd name="T29" fmla="*/ 4 h 112"/>
                                    <a:gd name="T30" fmla="*/ 2 w 101"/>
                                    <a:gd name="T31" fmla="*/ 5 h 112"/>
                                    <a:gd name="T32" fmla="*/ 1 w 101"/>
                                    <a:gd name="T33" fmla="*/ 5 h 112"/>
                                    <a:gd name="T34" fmla="*/ 1 w 101"/>
                                    <a:gd name="T35" fmla="*/ 5 h 112"/>
                                    <a:gd name="T36" fmla="*/ 1 w 101"/>
                                    <a:gd name="T37" fmla="*/ 5 h 112"/>
                                    <a:gd name="T38" fmla="*/ 0 w 101"/>
                                    <a:gd name="T39" fmla="*/ 4 h 112"/>
                                    <a:gd name="T40" fmla="*/ 0 w 101"/>
                                    <a:gd name="T41" fmla="*/ 4 h 112"/>
                                    <a:gd name="T42" fmla="*/ 0 w 101"/>
                                    <a:gd name="T43" fmla="*/ 3 h 112"/>
                                    <a:gd name="T44" fmla="*/ 0 w 101"/>
                                    <a:gd name="T45" fmla="*/ 3 h 112"/>
                                    <a:gd name="T46" fmla="*/ 0 w 101"/>
                                    <a:gd name="T47" fmla="*/ 2 h 112"/>
                                    <a:gd name="T48" fmla="*/ 1 w 101"/>
                                    <a:gd name="T49" fmla="*/ 1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2"/>
                                    <a:gd name="T77" fmla="*/ 101 w 101"/>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2">
                                      <a:moveTo>
                                        <a:pt x="16" y="35"/>
                                      </a:moveTo>
                                      <a:lnTo>
                                        <a:pt x="26" y="24"/>
                                      </a:lnTo>
                                      <a:lnTo>
                                        <a:pt x="37" y="16"/>
                                      </a:lnTo>
                                      <a:lnTo>
                                        <a:pt x="49" y="9"/>
                                      </a:lnTo>
                                      <a:lnTo>
                                        <a:pt x="64" y="2"/>
                                      </a:lnTo>
                                      <a:lnTo>
                                        <a:pt x="76" y="0"/>
                                      </a:lnTo>
                                      <a:lnTo>
                                        <a:pt x="86" y="3"/>
                                      </a:lnTo>
                                      <a:lnTo>
                                        <a:pt x="95" y="11"/>
                                      </a:lnTo>
                                      <a:lnTo>
                                        <a:pt x="99" y="22"/>
                                      </a:lnTo>
                                      <a:lnTo>
                                        <a:pt x="101" y="33"/>
                                      </a:lnTo>
                                      <a:lnTo>
                                        <a:pt x="98" y="49"/>
                                      </a:lnTo>
                                      <a:lnTo>
                                        <a:pt x="92" y="63"/>
                                      </a:lnTo>
                                      <a:lnTo>
                                        <a:pt x="84" y="75"/>
                                      </a:lnTo>
                                      <a:lnTo>
                                        <a:pt x="75" y="86"/>
                                      </a:lnTo>
                                      <a:lnTo>
                                        <a:pt x="63" y="97"/>
                                      </a:lnTo>
                                      <a:lnTo>
                                        <a:pt x="50" y="106"/>
                                      </a:lnTo>
                                      <a:lnTo>
                                        <a:pt x="37" y="111"/>
                                      </a:lnTo>
                                      <a:lnTo>
                                        <a:pt x="24" y="112"/>
                                      </a:lnTo>
                                      <a:lnTo>
                                        <a:pt x="13" y="108"/>
                                      </a:lnTo>
                                      <a:lnTo>
                                        <a:pt x="6" y="99"/>
                                      </a:lnTo>
                                      <a:lnTo>
                                        <a:pt x="1" y="89"/>
                                      </a:lnTo>
                                      <a:lnTo>
                                        <a:pt x="0" y="75"/>
                                      </a:lnTo>
                                      <a:lnTo>
                                        <a:pt x="3" y="61"/>
                                      </a:lnTo>
                                      <a:lnTo>
                                        <a:pt x="7" y="50"/>
                                      </a:lnTo>
                                      <a:lnTo>
                                        <a:pt x="16" y="35"/>
                                      </a:lnTo>
                                      <a:close/>
                                    </a:path>
                                  </a:pathLst>
                                </a:custGeom>
                                <a:solidFill>
                                  <a:srgbClr val="8080FF"/>
                                </a:solidFill>
                                <a:ln w="9525">
                                  <a:noFill/>
                                  <a:round/>
                                  <a:headEnd/>
                                  <a:tailEnd/>
                                </a:ln>
                              </p:spPr>
                              <p:txBody>
                                <a:bodyPr/>
                                <a:lstStyle/>
                                <a:p>
                                  <a:endParaRPr lang="cs-CZ"/>
                                </a:p>
                              </p:txBody>
                            </p:sp>
                            <p:sp>
                              <p:nvSpPr>
                                <p:cNvPr id="115906" name="Freeform 121"/>
                                <p:cNvSpPr>
                                  <a:spLocks/>
                                </p:cNvSpPr>
                                <p:nvPr/>
                              </p:nvSpPr>
                              <p:spPr bwMode="auto">
                                <a:xfrm>
                                  <a:off x="2065" y="1747"/>
                                  <a:ext cx="10" cy="12"/>
                                </a:xfrm>
                                <a:custGeom>
                                  <a:avLst/>
                                  <a:gdLst>
                                    <a:gd name="T0" fmla="*/ 0 w 54"/>
                                    <a:gd name="T1" fmla="*/ 1 h 61"/>
                                    <a:gd name="T2" fmla="*/ 1 w 54"/>
                                    <a:gd name="T3" fmla="*/ 1 h 61"/>
                                    <a:gd name="T4" fmla="*/ 1 w 54"/>
                                    <a:gd name="T5" fmla="*/ 0 h 61"/>
                                    <a:gd name="T6" fmla="*/ 1 w 54"/>
                                    <a:gd name="T7" fmla="*/ 0 h 61"/>
                                    <a:gd name="T8" fmla="*/ 1 w 54"/>
                                    <a:gd name="T9" fmla="*/ 0 h 61"/>
                                    <a:gd name="T10" fmla="*/ 1 w 54"/>
                                    <a:gd name="T11" fmla="*/ 0 h 61"/>
                                    <a:gd name="T12" fmla="*/ 1 w 54"/>
                                    <a:gd name="T13" fmla="*/ 0 h 61"/>
                                    <a:gd name="T14" fmla="*/ 2 w 54"/>
                                    <a:gd name="T15" fmla="*/ 0 h 61"/>
                                    <a:gd name="T16" fmla="*/ 2 w 54"/>
                                    <a:gd name="T17" fmla="*/ 0 h 61"/>
                                    <a:gd name="T18" fmla="*/ 2 w 54"/>
                                    <a:gd name="T19" fmla="*/ 1 h 61"/>
                                    <a:gd name="T20" fmla="*/ 2 w 54"/>
                                    <a:gd name="T21" fmla="*/ 1 h 61"/>
                                    <a:gd name="T22" fmla="*/ 2 w 54"/>
                                    <a:gd name="T23" fmla="*/ 1 h 61"/>
                                    <a:gd name="T24" fmla="*/ 1 w 54"/>
                                    <a:gd name="T25" fmla="*/ 2 h 61"/>
                                    <a:gd name="T26" fmla="*/ 1 w 54"/>
                                    <a:gd name="T27" fmla="*/ 2 h 61"/>
                                    <a:gd name="T28" fmla="*/ 1 w 54"/>
                                    <a:gd name="T29" fmla="*/ 2 h 61"/>
                                    <a:gd name="T30" fmla="*/ 1 w 54"/>
                                    <a:gd name="T31" fmla="*/ 2 h 61"/>
                                    <a:gd name="T32" fmla="*/ 1 w 54"/>
                                    <a:gd name="T33" fmla="*/ 2 h 61"/>
                                    <a:gd name="T34" fmla="*/ 1 w 54"/>
                                    <a:gd name="T35" fmla="*/ 2 h 61"/>
                                    <a:gd name="T36" fmla="*/ 0 w 54"/>
                                    <a:gd name="T37" fmla="*/ 2 h 61"/>
                                    <a:gd name="T38" fmla="*/ 0 w 54"/>
                                    <a:gd name="T39" fmla="*/ 2 h 61"/>
                                    <a:gd name="T40" fmla="*/ 0 w 54"/>
                                    <a:gd name="T41" fmla="*/ 2 h 61"/>
                                    <a:gd name="T42" fmla="*/ 0 w 54"/>
                                    <a:gd name="T43" fmla="*/ 2 h 61"/>
                                    <a:gd name="T44" fmla="*/ 0 w 54"/>
                                    <a:gd name="T45" fmla="*/ 1 h 61"/>
                                    <a:gd name="T46" fmla="*/ 0 w 54"/>
                                    <a:gd name="T47" fmla="*/ 1 h 61"/>
                                    <a:gd name="T48" fmla="*/ 0 w 54"/>
                                    <a:gd name="T49" fmla="*/ 1 h 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4"/>
                                    <a:gd name="T76" fmla="*/ 0 h 61"/>
                                    <a:gd name="T77" fmla="*/ 54 w 54"/>
                                    <a:gd name="T78" fmla="*/ 61 h 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4" h="61">
                                      <a:moveTo>
                                        <a:pt x="9" y="18"/>
                                      </a:moveTo>
                                      <a:lnTo>
                                        <a:pt x="14" y="13"/>
                                      </a:lnTo>
                                      <a:lnTo>
                                        <a:pt x="20" y="7"/>
                                      </a:lnTo>
                                      <a:lnTo>
                                        <a:pt x="26" y="4"/>
                                      </a:lnTo>
                                      <a:lnTo>
                                        <a:pt x="34" y="1"/>
                                      </a:lnTo>
                                      <a:lnTo>
                                        <a:pt x="40" y="0"/>
                                      </a:lnTo>
                                      <a:lnTo>
                                        <a:pt x="45" y="1"/>
                                      </a:lnTo>
                                      <a:lnTo>
                                        <a:pt x="51" y="5"/>
                                      </a:lnTo>
                                      <a:lnTo>
                                        <a:pt x="53" y="11"/>
                                      </a:lnTo>
                                      <a:lnTo>
                                        <a:pt x="54" y="17"/>
                                      </a:lnTo>
                                      <a:lnTo>
                                        <a:pt x="53" y="27"/>
                                      </a:lnTo>
                                      <a:lnTo>
                                        <a:pt x="50" y="35"/>
                                      </a:lnTo>
                                      <a:lnTo>
                                        <a:pt x="45" y="41"/>
                                      </a:lnTo>
                                      <a:lnTo>
                                        <a:pt x="40" y="47"/>
                                      </a:lnTo>
                                      <a:lnTo>
                                        <a:pt x="34" y="54"/>
                                      </a:lnTo>
                                      <a:lnTo>
                                        <a:pt x="27" y="58"/>
                                      </a:lnTo>
                                      <a:lnTo>
                                        <a:pt x="20" y="61"/>
                                      </a:lnTo>
                                      <a:lnTo>
                                        <a:pt x="14" y="61"/>
                                      </a:lnTo>
                                      <a:lnTo>
                                        <a:pt x="8" y="59"/>
                                      </a:lnTo>
                                      <a:lnTo>
                                        <a:pt x="3" y="54"/>
                                      </a:lnTo>
                                      <a:lnTo>
                                        <a:pt x="0" y="48"/>
                                      </a:lnTo>
                                      <a:lnTo>
                                        <a:pt x="0" y="41"/>
                                      </a:lnTo>
                                      <a:lnTo>
                                        <a:pt x="1" y="34"/>
                                      </a:lnTo>
                                      <a:lnTo>
                                        <a:pt x="3" y="27"/>
                                      </a:lnTo>
                                      <a:lnTo>
                                        <a:pt x="9" y="18"/>
                                      </a:lnTo>
                                      <a:close/>
                                    </a:path>
                                  </a:pathLst>
                                </a:custGeom>
                                <a:solidFill>
                                  <a:srgbClr val="600060"/>
                                </a:solidFill>
                                <a:ln w="9525">
                                  <a:noFill/>
                                  <a:round/>
                                  <a:headEnd/>
                                  <a:tailEnd/>
                                </a:ln>
                              </p:spPr>
                              <p:txBody>
                                <a:bodyPr/>
                                <a:lstStyle/>
                                <a:p>
                                  <a:endParaRPr lang="cs-CZ"/>
                                </a:p>
                              </p:txBody>
                            </p:sp>
                          </p:grpSp>
                          <p:sp>
                            <p:nvSpPr>
                              <p:cNvPr id="115903" name="Freeform 122"/>
                              <p:cNvSpPr>
                                <a:spLocks/>
                              </p:cNvSpPr>
                              <p:nvPr/>
                            </p:nvSpPr>
                            <p:spPr bwMode="auto">
                              <a:xfrm>
                                <a:off x="2052" y="1788"/>
                                <a:ext cx="21" cy="22"/>
                              </a:xfrm>
                              <a:custGeom>
                                <a:avLst/>
                                <a:gdLst>
                                  <a:gd name="T0" fmla="*/ 4 w 101"/>
                                  <a:gd name="T1" fmla="*/ 1 h 111"/>
                                  <a:gd name="T2" fmla="*/ 3 w 101"/>
                                  <a:gd name="T3" fmla="*/ 1 h 111"/>
                                  <a:gd name="T4" fmla="*/ 3 w 101"/>
                                  <a:gd name="T5" fmla="*/ 1 h 111"/>
                                  <a:gd name="T6" fmla="*/ 2 w 101"/>
                                  <a:gd name="T7" fmla="*/ 0 h 111"/>
                                  <a:gd name="T8" fmla="*/ 2 w 101"/>
                                  <a:gd name="T9" fmla="*/ 0 h 111"/>
                                  <a:gd name="T10" fmla="*/ 1 w 101"/>
                                  <a:gd name="T11" fmla="*/ 0 h 111"/>
                                  <a:gd name="T12" fmla="*/ 1 w 101"/>
                                  <a:gd name="T13" fmla="*/ 0 h 111"/>
                                  <a:gd name="T14" fmla="*/ 0 w 101"/>
                                  <a:gd name="T15" fmla="*/ 0 h 111"/>
                                  <a:gd name="T16" fmla="*/ 0 w 101"/>
                                  <a:gd name="T17" fmla="*/ 1 h 111"/>
                                  <a:gd name="T18" fmla="*/ 0 w 101"/>
                                  <a:gd name="T19" fmla="*/ 1 h 111"/>
                                  <a:gd name="T20" fmla="*/ 0 w 101"/>
                                  <a:gd name="T21" fmla="*/ 2 h 111"/>
                                  <a:gd name="T22" fmla="*/ 0 w 101"/>
                                  <a:gd name="T23" fmla="*/ 2 h 111"/>
                                  <a:gd name="T24" fmla="*/ 1 w 101"/>
                                  <a:gd name="T25" fmla="*/ 3 h 111"/>
                                  <a:gd name="T26" fmla="*/ 1 w 101"/>
                                  <a:gd name="T27" fmla="*/ 3 h 111"/>
                                  <a:gd name="T28" fmla="*/ 2 w 101"/>
                                  <a:gd name="T29" fmla="*/ 4 h 111"/>
                                  <a:gd name="T30" fmla="*/ 2 w 101"/>
                                  <a:gd name="T31" fmla="*/ 4 h 111"/>
                                  <a:gd name="T32" fmla="*/ 3 w 101"/>
                                  <a:gd name="T33" fmla="*/ 4 h 111"/>
                                  <a:gd name="T34" fmla="*/ 3 w 101"/>
                                  <a:gd name="T35" fmla="*/ 4 h 111"/>
                                  <a:gd name="T36" fmla="*/ 4 w 101"/>
                                  <a:gd name="T37" fmla="*/ 4 h 111"/>
                                  <a:gd name="T38" fmla="*/ 4 w 101"/>
                                  <a:gd name="T39" fmla="*/ 4 h 111"/>
                                  <a:gd name="T40" fmla="*/ 4 w 101"/>
                                  <a:gd name="T41" fmla="*/ 3 h 111"/>
                                  <a:gd name="T42" fmla="*/ 4 w 101"/>
                                  <a:gd name="T43" fmla="*/ 3 h 111"/>
                                  <a:gd name="T44" fmla="*/ 4 w 101"/>
                                  <a:gd name="T45" fmla="*/ 2 h 111"/>
                                  <a:gd name="T46" fmla="*/ 4 w 101"/>
                                  <a:gd name="T47" fmla="*/ 2 h 111"/>
                                  <a:gd name="T48" fmla="*/ 4 w 101"/>
                                  <a:gd name="T49" fmla="*/ 1 h 1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1"/>
                                  <a:gd name="T77" fmla="*/ 101 w 101"/>
                                  <a:gd name="T78" fmla="*/ 111 h 1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1">
                                    <a:moveTo>
                                      <a:pt x="85" y="35"/>
                                    </a:moveTo>
                                    <a:lnTo>
                                      <a:pt x="75" y="24"/>
                                    </a:lnTo>
                                    <a:lnTo>
                                      <a:pt x="64" y="15"/>
                                    </a:lnTo>
                                    <a:lnTo>
                                      <a:pt x="52" y="8"/>
                                    </a:lnTo>
                                    <a:lnTo>
                                      <a:pt x="37" y="2"/>
                                    </a:lnTo>
                                    <a:lnTo>
                                      <a:pt x="26" y="0"/>
                                    </a:lnTo>
                                    <a:lnTo>
                                      <a:pt x="15" y="3"/>
                                    </a:lnTo>
                                    <a:lnTo>
                                      <a:pt x="6" y="10"/>
                                    </a:lnTo>
                                    <a:lnTo>
                                      <a:pt x="2" y="22"/>
                                    </a:lnTo>
                                    <a:lnTo>
                                      <a:pt x="0" y="33"/>
                                    </a:lnTo>
                                    <a:lnTo>
                                      <a:pt x="3" y="48"/>
                                    </a:lnTo>
                                    <a:lnTo>
                                      <a:pt x="9" y="63"/>
                                    </a:lnTo>
                                    <a:lnTo>
                                      <a:pt x="17" y="75"/>
                                    </a:lnTo>
                                    <a:lnTo>
                                      <a:pt x="27" y="85"/>
                                    </a:lnTo>
                                    <a:lnTo>
                                      <a:pt x="38" y="95"/>
                                    </a:lnTo>
                                    <a:lnTo>
                                      <a:pt x="51" y="105"/>
                                    </a:lnTo>
                                    <a:lnTo>
                                      <a:pt x="64" y="110"/>
                                    </a:lnTo>
                                    <a:lnTo>
                                      <a:pt x="77" y="111"/>
                                    </a:lnTo>
                                    <a:lnTo>
                                      <a:pt x="88" y="107"/>
                                    </a:lnTo>
                                    <a:lnTo>
                                      <a:pt x="95" y="97"/>
                                    </a:lnTo>
                                    <a:lnTo>
                                      <a:pt x="100" y="87"/>
                                    </a:lnTo>
                                    <a:lnTo>
                                      <a:pt x="101" y="75"/>
                                    </a:lnTo>
                                    <a:lnTo>
                                      <a:pt x="98" y="61"/>
                                    </a:lnTo>
                                    <a:lnTo>
                                      <a:pt x="94" y="49"/>
                                    </a:lnTo>
                                    <a:lnTo>
                                      <a:pt x="85" y="35"/>
                                    </a:lnTo>
                                    <a:close/>
                                  </a:path>
                                </a:pathLst>
                              </a:custGeom>
                              <a:solidFill>
                                <a:srgbClr val="A000A0"/>
                              </a:solidFill>
                              <a:ln w="9525">
                                <a:noFill/>
                                <a:round/>
                                <a:headEnd/>
                                <a:tailEnd/>
                              </a:ln>
                            </p:spPr>
                            <p:txBody>
                              <a:bodyPr/>
                              <a:lstStyle/>
                              <a:p>
                                <a:endParaRPr lang="cs-CZ"/>
                              </a:p>
                            </p:txBody>
                          </p:sp>
                          <p:sp>
                            <p:nvSpPr>
                              <p:cNvPr id="115904" name="Freeform 123"/>
                              <p:cNvSpPr>
                                <a:spLocks/>
                              </p:cNvSpPr>
                              <p:nvPr/>
                            </p:nvSpPr>
                            <p:spPr bwMode="auto">
                              <a:xfrm>
                                <a:off x="2070" y="1814"/>
                                <a:ext cx="18" cy="23"/>
                              </a:xfrm>
                              <a:custGeom>
                                <a:avLst/>
                                <a:gdLst>
                                  <a:gd name="T0" fmla="*/ 3 w 91"/>
                                  <a:gd name="T1" fmla="*/ 1 h 114"/>
                                  <a:gd name="T2" fmla="*/ 3 w 91"/>
                                  <a:gd name="T3" fmla="*/ 1 h 114"/>
                                  <a:gd name="T4" fmla="*/ 2 w 91"/>
                                  <a:gd name="T5" fmla="*/ 0 h 114"/>
                                  <a:gd name="T6" fmla="*/ 2 w 91"/>
                                  <a:gd name="T7" fmla="*/ 0 h 114"/>
                                  <a:gd name="T8" fmla="*/ 1 w 91"/>
                                  <a:gd name="T9" fmla="*/ 0 h 114"/>
                                  <a:gd name="T10" fmla="*/ 1 w 91"/>
                                  <a:gd name="T11" fmla="*/ 0 h 114"/>
                                  <a:gd name="T12" fmla="*/ 1 w 91"/>
                                  <a:gd name="T13" fmla="*/ 0 h 114"/>
                                  <a:gd name="T14" fmla="*/ 0 w 91"/>
                                  <a:gd name="T15" fmla="*/ 1 h 114"/>
                                  <a:gd name="T16" fmla="*/ 0 w 91"/>
                                  <a:gd name="T17" fmla="*/ 1 h 114"/>
                                  <a:gd name="T18" fmla="*/ 0 w 91"/>
                                  <a:gd name="T19" fmla="*/ 2 h 114"/>
                                  <a:gd name="T20" fmla="*/ 0 w 91"/>
                                  <a:gd name="T21" fmla="*/ 2 h 114"/>
                                  <a:gd name="T22" fmla="*/ 0 w 91"/>
                                  <a:gd name="T23" fmla="*/ 3 h 114"/>
                                  <a:gd name="T24" fmla="*/ 0 w 91"/>
                                  <a:gd name="T25" fmla="*/ 3 h 114"/>
                                  <a:gd name="T26" fmla="*/ 1 w 91"/>
                                  <a:gd name="T27" fmla="*/ 4 h 114"/>
                                  <a:gd name="T28" fmla="*/ 1 w 91"/>
                                  <a:gd name="T29" fmla="*/ 4 h 114"/>
                                  <a:gd name="T30" fmla="*/ 2 w 91"/>
                                  <a:gd name="T31" fmla="*/ 4 h 114"/>
                                  <a:gd name="T32" fmla="*/ 2 w 91"/>
                                  <a:gd name="T33" fmla="*/ 5 h 114"/>
                                  <a:gd name="T34" fmla="*/ 3 w 91"/>
                                  <a:gd name="T35" fmla="*/ 5 h 114"/>
                                  <a:gd name="T36" fmla="*/ 3 w 91"/>
                                  <a:gd name="T37" fmla="*/ 4 h 114"/>
                                  <a:gd name="T38" fmla="*/ 3 w 91"/>
                                  <a:gd name="T39" fmla="*/ 4 h 114"/>
                                  <a:gd name="T40" fmla="*/ 4 w 91"/>
                                  <a:gd name="T41" fmla="*/ 4 h 114"/>
                                  <a:gd name="T42" fmla="*/ 4 w 91"/>
                                  <a:gd name="T43" fmla="*/ 3 h 114"/>
                                  <a:gd name="T44" fmla="*/ 3 w 91"/>
                                  <a:gd name="T45" fmla="*/ 3 h 114"/>
                                  <a:gd name="T46" fmla="*/ 3 w 91"/>
                                  <a:gd name="T47" fmla="*/ 2 h 114"/>
                                  <a:gd name="T48" fmla="*/ 3 w 91"/>
                                  <a:gd name="T49" fmla="*/ 1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
                                  <a:gd name="T76" fmla="*/ 0 h 114"/>
                                  <a:gd name="T77" fmla="*/ 91 w 91"/>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 h="114">
                                    <a:moveTo>
                                      <a:pt x="79" y="37"/>
                                    </a:moveTo>
                                    <a:lnTo>
                                      <a:pt x="71" y="23"/>
                                    </a:lnTo>
                                    <a:lnTo>
                                      <a:pt x="62" y="12"/>
                                    </a:lnTo>
                                    <a:lnTo>
                                      <a:pt x="51" y="4"/>
                                    </a:lnTo>
                                    <a:lnTo>
                                      <a:pt x="37" y="0"/>
                                    </a:lnTo>
                                    <a:lnTo>
                                      <a:pt x="27" y="3"/>
                                    </a:lnTo>
                                    <a:lnTo>
                                      <a:pt x="17" y="11"/>
                                    </a:lnTo>
                                    <a:lnTo>
                                      <a:pt x="7" y="19"/>
                                    </a:lnTo>
                                    <a:lnTo>
                                      <a:pt x="2" y="29"/>
                                    </a:lnTo>
                                    <a:lnTo>
                                      <a:pt x="0" y="38"/>
                                    </a:lnTo>
                                    <a:lnTo>
                                      <a:pt x="1" y="48"/>
                                    </a:lnTo>
                                    <a:lnTo>
                                      <a:pt x="3" y="62"/>
                                    </a:lnTo>
                                    <a:lnTo>
                                      <a:pt x="10" y="77"/>
                                    </a:lnTo>
                                    <a:lnTo>
                                      <a:pt x="18" y="88"/>
                                    </a:lnTo>
                                    <a:lnTo>
                                      <a:pt x="28" y="99"/>
                                    </a:lnTo>
                                    <a:lnTo>
                                      <a:pt x="41" y="108"/>
                                    </a:lnTo>
                                    <a:lnTo>
                                      <a:pt x="54" y="113"/>
                                    </a:lnTo>
                                    <a:lnTo>
                                      <a:pt x="67" y="114"/>
                                    </a:lnTo>
                                    <a:lnTo>
                                      <a:pt x="78" y="110"/>
                                    </a:lnTo>
                                    <a:lnTo>
                                      <a:pt x="85" y="101"/>
                                    </a:lnTo>
                                    <a:lnTo>
                                      <a:pt x="90" y="91"/>
                                    </a:lnTo>
                                    <a:lnTo>
                                      <a:pt x="91" y="77"/>
                                    </a:lnTo>
                                    <a:lnTo>
                                      <a:pt x="88" y="63"/>
                                    </a:lnTo>
                                    <a:lnTo>
                                      <a:pt x="85" y="49"/>
                                    </a:lnTo>
                                    <a:lnTo>
                                      <a:pt x="79" y="37"/>
                                    </a:lnTo>
                                    <a:close/>
                                  </a:path>
                                </a:pathLst>
                              </a:custGeom>
                              <a:solidFill>
                                <a:srgbClr val="A000A0"/>
                              </a:solidFill>
                              <a:ln w="9525">
                                <a:noFill/>
                                <a:round/>
                                <a:headEnd/>
                                <a:tailEnd/>
                              </a:ln>
                            </p:spPr>
                            <p:txBody>
                              <a:bodyPr/>
                              <a:lstStyle/>
                              <a:p>
                                <a:endParaRPr lang="cs-CZ"/>
                              </a:p>
                            </p:txBody>
                          </p:sp>
                        </p:grpSp>
                      </p:grpSp>
                      <p:grpSp>
                        <p:nvGrpSpPr>
                          <p:cNvPr id="115838" name="Group 124"/>
                          <p:cNvGrpSpPr>
                            <a:grpSpLocks/>
                          </p:cNvGrpSpPr>
                          <p:nvPr/>
                        </p:nvGrpSpPr>
                        <p:grpSpPr bwMode="auto">
                          <a:xfrm>
                            <a:off x="2116" y="1790"/>
                            <a:ext cx="130" cy="120"/>
                            <a:chOff x="2116" y="1790"/>
                            <a:chExt cx="130" cy="120"/>
                          </a:xfrm>
                        </p:grpSpPr>
                        <p:sp>
                          <p:nvSpPr>
                            <p:cNvPr id="115897" name="Freeform 125"/>
                            <p:cNvSpPr>
                              <a:spLocks/>
                            </p:cNvSpPr>
                            <p:nvPr/>
                          </p:nvSpPr>
                          <p:spPr bwMode="auto">
                            <a:xfrm>
                              <a:off x="2146" y="1819"/>
                              <a:ext cx="76" cy="64"/>
                            </a:xfrm>
                            <a:custGeom>
                              <a:avLst/>
                              <a:gdLst>
                                <a:gd name="T0" fmla="*/ 0 w 380"/>
                                <a:gd name="T1" fmla="*/ 0 h 322"/>
                                <a:gd name="T2" fmla="*/ 0 w 380"/>
                                <a:gd name="T3" fmla="*/ 1 h 322"/>
                                <a:gd name="T4" fmla="*/ 0 w 380"/>
                                <a:gd name="T5" fmla="*/ 2 h 322"/>
                                <a:gd name="T6" fmla="*/ 0 w 380"/>
                                <a:gd name="T7" fmla="*/ 4 h 322"/>
                                <a:gd name="T8" fmla="*/ 1 w 380"/>
                                <a:gd name="T9" fmla="*/ 5 h 322"/>
                                <a:gd name="T10" fmla="*/ 1 w 380"/>
                                <a:gd name="T11" fmla="*/ 5 h 322"/>
                                <a:gd name="T12" fmla="*/ 2 w 380"/>
                                <a:gd name="T13" fmla="*/ 6 h 322"/>
                                <a:gd name="T14" fmla="*/ 3 w 380"/>
                                <a:gd name="T15" fmla="*/ 6 h 322"/>
                                <a:gd name="T16" fmla="*/ 5 w 380"/>
                                <a:gd name="T17" fmla="*/ 7 h 322"/>
                                <a:gd name="T18" fmla="*/ 6 w 380"/>
                                <a:gd name="T19" fmla="*/ 8 h 322"/>
                                <a:gd name="T20" fmla="*/ 8 w 380"/>
                                <a:gd name="T21" fmla="*/ 8 h 322"/>
                                <a:gd name="T22" fmla="*/ 10 w 380"/>
                                <a:gd name="T23" fmla="*/ 9 h 322"/>
                                <a:gd name="T24" fmla="*/ 11 w 380"/>
                                <a:gd name="T25" fmla="*/ 9 h 322"/>
                                <a:gd name="T26" fmla="*/ 12 w 380"/>
                                <a:gd name="T27" fmla="*/ 10 h 322"/>
                                <a:gd name="T28" fmla="*/ 13 w 380"/>
                                <a:gd name="T29" fmla="*/ 11 h 322"/>
                                <a:gd name="T30" fmla="*/ 14 w 380"/>
                                <a:gd name="T31" fmla="*/ 12 h 322"/>
                                <a:gd name="T32" fmla="*/ 15 w 380"/>
                                <a:gd name="T33" fmla="*/ 13 h 3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0"/>
                                <a:gd name="T52" fmla="*/ 0 h 322"/>
                                <a:gd name="T53" fmla="*/ 380 w 380"/>
                                <a:gd name="T54" fmla="*/ 322 h 3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0" h="322">
                                  <a:moveTo>
                                    <a:pt x="10" y="0"/>
                                  </a:moveTo>
                                  <a:lnTo>
                                    <a:pt x="3" y="34"/>
                                  </a:lnTo>
                                  <a:lnTo>
                                    <a:pt x="0" y="61"/>
                                  </a:lnTo>
                                  <a:lnTo>
                                    <a:pt x="6" y="92"/>
                                  </a:lnTo>
                                  <a:lnTo>
                                    <a:pt x="18" y="114"/>
                                  </a:lnTo>
                                  <a:lnTo>
                                    <a:pt x="33" y="127"/>
                                  </a:lnTo>
                                  <a:lnTo>
                                    <a:pt x="59" y="148"/>
                                  </a:lnTo>
                                  <a:lnTo>
                                    <a:pt x="84" y="163"/>
                                  </a:lnTo>
                                  <a:lnTo>
                                    <a:pt x="121" y="179"/>
                                  </a:lnTo>
                                  <a:lnTo>
                                    <a:pt x="161" y="194"/>
                                  </a:lnTo>
                                  <a:lnTo>
                                    <a:pt x="199" y="206"/>
                                  </a:lnTo>
                                  <a:lnTo>
                                    <a:pt x="239" y="219"/>
                                  </a:lnTo>
                                  <a:lnTo>
                                    <a:pt x="268" y="234"/>
                                  </a:lnTo>
                                  <a:lnTo>
                                    <a:pt x="300" y="252"/>
                                  </a:lnTo>
                                  <a:lnTo>
                                    <a:pt x="330" y="273"/>
                                  </a:lnTo>
                                  <a:lnTo>
                                    <a:pt x="355" y="295"/>
                                  </a:lnTo>
                                  <a:lnTo>
                                    <a:pt x="380" y="322"/>
                                  </a:lnTo>
                                </a:path>
                              </a:pathLst>
                            </a:custGeom>
                            <a:noFill/>
                            <a:ln w="4763">
                              <a:solidFill>
                                <a:srgbClr val="FFC0C0"/>
                              </a:solidFill>
                              <a:round/>
                              <a:headEnd/>
                              <a:tailEnd/>
                            </a:ln>
                          </p:spPr>
                          <p:txBody>
                            <a:bodyPr/>
                            <a:lstStyle/>
                            <a:p>
                              <a:endParaRPr lang="cs-CZ"/>
                            </a:p>
                          </p:txBody>
                        </p:sp>
                        <p:sp>
                          <p:nvSpPr>
                            <p:cNvPr id="115898" name="Freeform 126"/>
                            <p:cNvSpPr>
                              <a:spLocks/>
                            </p:cNvSpPr>
                            <p:nvPr/>
                          </p:nvSpPr>
                          <p:spPr bwMode="auto">
                            <a:xfrm>
                              <a:off x="2116" y="1831"/>
                              <a:ext cx="88" cy="79"/>
                            </a:xfrm>
                            <a:custGeom>
                              <a:avLst/>
                              <a:gdLst>
                                <a:gd name="T0" fmla="*/ 0 w 443"/>
                                <a:gd name="T1" fmla="*/ 0 h 393"/>
                                <a:gd name="T2" fmla="*/ 1 w 443"/>
                                <a:gd name="T3" fmla="*/ 0 h 393"/>
                                <a:gd name="T4" fmla="*/ 3 w 443"/>
                                <a:gd name="T5" fmla="*/ 1 h 393"/>
                                <a:gd name="T6" fmla="*/ 4 w 443"/>
                                <a:gd name="T7" fmla="*/ 1 h 393"/>
                                <a:gd name="T8" fmla="*/ 5 w 443"/>
                                <a:gd name="T9" fmla="*/ 2 h 393"/>
                                <a:gd name="T10" fmla="*/ 5 w 443"/>
                                <a:gd name="T11" fmla="*/ 3 h 393"/>
                                <a:gd name="T12" fmla="*/ 6 w 443"/>
                                <a:gd name="T13" fmla="*/ 4 h 393"/>
                                <a:gd name="T14" fmla="*/ 6 w 443"/>
                                <a:gd name="T15" fmla="*/ 5 h 393"/>
                                <a:gd name="T16" fmla="*/ 7 w 443"/>
                                <a:gd name="T17" fmla="*/ 6 h 393"/>
                                <a:gd name="T18" fmla="*/ 7 w 443"/>
                                <a:gd name="T19" fmla="*/ 7 h 393"/>
                                <a:gd name="T20" fmla="*/ 8 w 443"/>
                                <a:gd name="T21" fmla="*/ 9 h 393"/>
                                <a:gd name="T22" fmla="*/ 8 w 443"/>
                                <a:gd name="T23" fmla="*/ 10 h 393"/>
                                <a:gd name="T24" fmla="*/ 9 w 443"/>
                                <a:gd name="T25" fmla="*/ 11 h 393"/>
                                <a:gd name="T26" fmla="*/ 10 w 443"/>
                                <a:gd name="T27" fmla="*/ 12 h 393"/>
                                <a:gd name="T28" fmla="*/ 11 w 443"/>
                                <a:gd name="T29" fmla="*/ 13 h 393"/>
                                <a:gd name="T30" fmla="*/ 12 w 443"/>
                                <a:gd name="T31" fmla="*/ 13 h 393"/>
                                <a:gd name="T32" fmla="*/ 14 w 443"/>
                                <a:gd name="T33" fmla="*/ 14 h 393"/>
                                <a:gd name="T34" fmla="*/ 15 w 443"/>
                                <a:gd name="T35" fmla="*/ 15 h 393"/>
                                <a:gd name="T36" fmla="*/ 16 w 443"/>
                                <a:gd name="T37" fmla="*/ 15 h 393"/>
                                <a:gd name="T38" fmla="*/ 17 w 443"/>
                                <a:gd name="T39" fmla="*/ 16 h 39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3"/>
                                <a:gd name="T61" fmla="*/ 0 h 393"/>
                                <a:gd name="T62" fmla="*/ 443 w 443"/>
                                <a:gd name="T63" fmla="*/ 393 h 39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3" h="393">
                                  <a:moveTo>
                                    <a:pt x="0" y="0"/>
                                  </a:moveTo>
                                  <a:lnTo>
                                    <a:pt x="34" y="9"/>
                                  </a:lnTo>
                                  <a:lnTo>
                                    <a:pt x="65" y="18"/>
                                  </a:lnTo>
                                  <a:lnTo>
                                    <a:pt x="95" y="30"/>
                                  </a:lnTo>
                                  <a:lnTo>
                                    <a:pt x="117" y="43"/>
                                  </a:lnTo>
                                  <a:lnTo>
                                    <a:pt x="135" y="65"/>
                                  </a:lnTo>
                                  <a:lnTo>
                                    <a:pt x="150" y="93"/>
                                  </a:lnTo>
                                  <a:lnTo>
                                    <a:pt x="160" y="117"/>
                                  </a:lnTo>
                                  <a:lnTo>
                                    <a:pt x="169" y="148"/>
                                  </a:lnTo>
                                  <a:lnTo>
                                    <a:pt x="180" y="183"/>
                                  </a:lnTo>
                                  <a:lnTo>
                                    <a:pt x="193" y="214"/>
                                  </a:lnTo>
                                  <a:lnTo>
                                    <a:pt x="212" y="242"/>
                                  </a:lnTo>
                                  <a:lnTo>
                                    <a:pt x="233" y="273"/>
                                  </a:lnTo>
                                  <a:lnTo>
                                    <a:pt x="253" y="295"/>
                                  </a:lnTo>
                                  <a:lnTo>
                                    <a:pt x="280" y="316"/>
                                  </a:lnTo>
                                  <a:lnTo>
                                    <a:pt x="309" y="335"/>
                                  </a:lnTo>
                                  <a:lnTo>
                                    <a:pt x="343" y="350"/>
                                  </a:lnTo>
                                  <a:lnTo>
                                    <a:pt x="382" y="368"/>
                                  </a:lnTo>
                                  <a:lnTo>
                                    <a:pt x="415" y="381"/>
                                  </a:lnTo>
                                  <a:lnTo>
                                    <a:pt x="443" y="393"/>
                                  </a:lnTo>
                                </a:path>
                              </a:pathLst>
                            </a:custGeom>
                            <a:noFill/>
                            <a:ln w="4763">
                              <a:solidFill>
                                <a:srgbClr val="FFC0C0"/>
                              </a:solidFill>
                              <a:round/>
                              <a:headEnd/>
                              <a:tailEnd/>
                            </a:ln>
                          </p:spPr>
                          <p:txBody>
                            <a:bodyPr/>
                            <a:lstStyle/>
                            <a:p>
                              <a:endParaRPr lang="cs-CZ"/>
                            </a:p>
                          </p:txBody>
                        </p:sp>
                        <p:sp>
                          <p:nvSpPr>
                            <p:cNvPr id="115899" name="Freeform 127"/>
                            <p:cNvSpPr>
                              <a:spLocks/>
                            </p:cNvSpPr>
                            <p:nvPr/>
                          </p:nvSpPr>
                          <p:spPr bwMode="auto">
                            <a:xfrm>
                              <a:off x="2122" y="1790"/>
                              <a:ext cx="124" cy="120"/>
                            </a:xfrm>
                            <a:custGeom>
                              <a:avLst/>
                              <a:gdLst>
                                <a:gd name="T0" fmla="*/ 0 w 618"/>
                                <a:gd name="T1" fmla="*/ 0 h 602"/>
                                <a:gd name="T2" fmla="*/ 0 w 618"/>
                                <a:gd name="T3" fmla="*/ 2 h 602"/>
                                <a:gd name="T4" fmla="*/ 1 w 618"/>
                                <a:gd name="T5" fmla="*/ 3 h 602"/>
                                <a:gd name="T6" fmla="*/ 1 w 618"/>
                                <a:gd name="T7" fmla="*/ 5 h 602"/>
                                <a:gd name="T8" fmla="*/ 2 w 618"/>
                                <a:gd name="T9" fmla="*/ 6 h 602"/>
                                <a:gd name="T10" fmla="*/ 3 w 618"/>
                                <a:gd name="T11" fmla="*/ 8 h 602"/>
                                <a:gd name="T12" fmla="*/ 4 w 618"/>
                                <a:gd name="T13" fmla="*/ 9 h 602"/>
                                <a:gd name="T14" fmla="*/ 5 w 618"/>
                                <a:gd name="T15" fmla="*/ 11 h 602"/>
                                <a:gd name="T16" fmla="*/ 6 w 618"/>
                                <a:gd name="T17" fmla="*/ 13 h 602"/>
                                <a:gd name="T18" fmla="*/ 7 w 618"/>
                                <a:gd name="T19" fmla="*/ 14 h 602"/>
                                <a:gd name="T20" fmla="*/ 8 w 618"/>
                                <a:gd name="T21" fmla="*/ 15 h 602"/>
                                <a:gd name="T22" fmla="*/ 9 w 618"/>
                                <a:gd name="T23" fmla="*/ 17 h 602"/>
                                <a:gd name="T24" fmla="*/ 10 w 618"/>
                                <a:gd name="T25" fmla="*/ 18 h 602"/>
                                <a:gd name="T26" fmla="*/ 12 w 618"/>
                                <a:gd name="T27" fmla="*/ 19 h 602"/>
                                <a:gd name="T28" fmla="*/ 14 w 618"/>
                                <a:gd name="T29" fmla="*/ 20 h 602"/>
                                <a:gd name="T30" fmla="*/ 15 w 618"/>
                                <a:gd name="T31" fmla="*/ 21 h 602"/>
                                <a:gd name="T32" fmla="*/ 17 w 618"/>
                                <a:gd name="T33" fmla="*/ 22 h 602"/>
                                <a:gd name="T34" fmla="*/ 19 w 618"/>
                                <a:gd name="T35" fmla="*/ 23 h 602"/>
                                <a:gd name="T36" fmla="*/ 21 w 618"/>
                                <a:gd name="T37" fmla="*/ 23 h 602"/>
                                <a:gd name="T38" fmla="*/ 23 w 618"/>
                                <a:gd name="T39" fmla="*/ 24 h 602"/>
                                <a:gd name="T40" fmla="*/ 25 w 618"/>
                                <a:gd name="T41" fmla="*/ 24 h 6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8"/>
                                <a:gd name="T64" fmla="*/ 0 h 602"/>
                                <a:gd name="T65" fmla="*/ 618 w 618"/>
                                <a:gd name="T66" fmla="*/ 602 h 6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8" h="602">
                                  <a:moveTo>
                                    <a:pt x="0" y="0"/>
                                  </a:moveTo>
                                  <a:lnTo>
                                    <a:pt x="7" y="41"/>
                                  </a:lnTo>
                                  <a:lnTo>
                                    <a:pt x="18" y="82"/>
                                  </a:lnTo>
                                  <a:lnTo>
                                    <a:pt x="35" y="128"/>
                                  </a:lnTo>
                                  <a:lnTo>
                                    <a:pt x="55" y="163"/>
                                  </a:lnTo>
                                  <a:lnTo>
                                    <a:pt x="83" y="202"/>
                                  </a:lnTo>
                                  <a:lnTo>
                                    <a:pt x="104" y="237"/>
                                  </a:lnTo>
                                  <a:lnTo>
                                    <a:pt x="129" y="280"/>
                                  </a:lnTo>
                                  <a:lnTo>
                                    <a:pt x="157" y="328"/>
                                  </a:lnTo>
                                  <a:lnTo>
                                    <a:pt x="176" y="356"/>
                                  </a:lnTo>
                                  <a:lnTo>
                                    <a:pt x="199" y="385"/>
                                  </a:lnTo>
                                  <a:lnTo>
                                    <a:pt x="226" y="415"/>
                                  </a:lnTo>
                                  <a:lnTo>
                                    <a:pt x="260" y="445"/>
                                  </a:lnTo>
                                  <a:lnTo>
                                    <a:pt x="304" y="482"/>
                                  </a:lnTo>
                                  <a:lnTo>
                                    <a:pt x="342" y="512"/>
                                  </a:lnTo>
                                  <a:lnTo>
                                    <a:pt x="385" y="537"/>
                                  </a:lnTo>
                                  <a:lnTo>
                                    <a:pt x="432" y="558"/>
                                  </a:lnTo>
                                  <a:lnTo>
                                    <a:pt x="485" y="578"/>
                                  </a:lnTo>
                                  <a:lnTo>
                                    <a:pt x="525" y="589"/>
                                  </a:lnTo>
                                  <a:lnTo>
                                    <a:pt x="573" y="598"/>
                                  </a:lnTo>
                                  <a:lnTo>
                                    <a:pt x="618" y="602"/>
                                  </a:lnTo>
                                </a:path>
                              </a:pathLst>
                            </a:custGeom>
                            <a:noFill/>
                            <a:ln w="4763">
                              <a:solidFill>
                                <a:srgbClr val="FFC0C0"/>
                              </a:solidFill>
                              <a:round/>
                              <a:headEnd/>
                              <a:tailEnd/>
                            </a:ln>
                          </p:spPr>
                          <p:txBody>
                            <a:bodyPr/>
                            <a:lstStyle/>
                            <a:p>
                              <a:endParaRPr lang="cs-CZ"/>
                            </a:p>
                          </p:txBody>
                        </p:sp>
                      </p:grpSp>
                    </p:grpSp>
                  </p:grpSp>
                </p:grpSp>
                <p:grpSp>
                  <p:nvGrpSpPr>
                    <p:cNvPr id="115842" name="Group 128"/>
                    <p:cNvGrpSpPr>
                      <a:grpSpLocks/>
                    </p:cNvGrpSpPr>
                    <p:nvPr/>
                  </p:nvGrpSpPr>
                  <p:grpSpPr bwMode="auto">
                    <a:xfrm>
                      <a:off x="2151" y="1787"/>
                      <a:ext cx="187" cy="152"/>
                      <a:chOff x="2151" y="1787"/>
                      <a:chExt cx="187" cy="152"/>
                    </a:xfrm>
                  </p:grpSpPr>
                  <p:grpSp>
                    <p:nvGrpSpPr>
                      <p:cNvPr id="115843" name="Group 129"/>
                      <p:cNvGrpSpPr>
                        <a:grpSpLocks/>
                      </p:cNvGrpSpPr>
                      <p:nvPr/>
                    </p:nvGrpSpPr>
                    <p:grpSpPr bwMode="auto">
                      <a:xfrm>
                        <a:off x="2222" y="1863"/>
                        <a:ext cx="114" cy="76"/>
                        <a:chOff x="2222" y="1863"/>
                        <a:chExt cx="114" cy="76"/>
                      </a:xfrm>
                    </p:grpSpPr>
                    <p:grpSp>
                      <p:nvGrpSpPr>
                        <p:cNvPr id="115847" name="Group 130"/>
                        <p:cNvGrpSpPr>
                          <a:grpSpLocks/>
                        </p:cNvGrpSpPr>
                        <p:nvPr/>
                      </p:nvGrpSpPr>
                      <p:grpSpPr bwMode="auto">
                        <a:xfrm>
                          <a:off x="2291" y="1863"/>
                          <a:ext cx="45" cy="38"/>
                          <a:chOff x="2291" y="1863"/>
                          <a:chExt cx="45" cy="38"/>
                        </a:xfrm>
                      </p:grpSpPr>
                      <p:sp>
                        <p:nvSpPr>
                          <p:cNvPr id="115888" name="Freeform 131"/>
                          <p:cNvSpPr>
                            <a:spLocks/>
                          </p:cNvSpPr>
                          <p:nvPr/>
                        </p:nvSpPr>
                        <p:spPr bwMode="auto">
                          <a:xfrm>
                            <a:off x="2310" y="1865"/>
                            <a:ext cx="5" cy="21"/>
                          </a:xfrm>
                          <a:custGeom>
                            <a:avLst/>
                            <a:gdLst>
                              <a:gd name="T0" fmla="*/ 1 w 27"/>
                              <a:gd name="T1" fmla="*/ 0 h 101"/>
                              <a:gd name="T2" fmla="*/ 1 w 27"/>
                              <a:gd name="T3" fmla="*/ 1 h 101"/>
                              <a:gd name="T4" fmla="*/ 1 w 27"/>
                              <a:gd name="T5" fmla="*/ 2 h 101"/>
                              <a:gd name="T6" fmla="*/ 1 w 27"/>
                              <a:gd name="T7" fmla="*/ 3 h 101"/>
                              <a:gd name="T8" fmla="*/ 0 w 27"/>
                              <a:gd name="T9" fmla="*/ 4 h 101"/>
                              <a:gd name="T10" fmla="*/ 0 w 27"/>
                              <a:gd name="T11" fmla="*/ 4 h 101"/>
                              <a:gd name="T12" fmla="*/ 0 60000 65536"/>
                              <a:gd name="T13" fmla="*/ 0 60000 65536"/>
                              <a:gd name="T14" fmla="*/ 0 60000 65536"/>
                              <a:gd name="T15" fmla="*/ 0 60000 65536"/>
                              <a:gd name="T16" fmla="*/ 0 60000 65536"/>
                              <a:gd name="T17" fmla="*/ 0 60000 65536"/>
                              <a:gd name="T18" fmla="*/ 0 w 27"/>
                              <a:gd name="T19" fmla="*/ 0 h 101"/>
                              <a:gd name="T20" fmla="*/ 27 w 27"/>
                              <a:gd name="T21" fmla="*/ 101 h 101"/>
                            </a:gdLst>
                            <a:ahLst/>
                            <a:cxnLst>
                              <a:cxn ang="T12">
                                <a:pos x="T0" y="T1"/>
                              </a:cxn>
                              <a:cxn ang="T13">
                                <a:pos x="T2" y="T3"/>
                              </a:cxn>
                              <a:cxn ang="T14">
                                <a:pos x="T4" y="T5"/>
                              </a:cxn>
                              <a:cxn ang="T15">
                                <a:pos x="T6" y="T7"/>
                              </a:cxn>
                              <a:cxn ang="T16">
                                <a:pos x="T8" y="T9"/>
                              </a:cxn>
                              <a:cxn ang="T17">
                                <a:pos x="T10" y="T11"/>
                              </a:cxn>
                            </a:cxnLst>
                            <a:rect l="T18" t="T19" r="T20" b="T21"/>
                            <a:pathLst>
                              <a:path w="27" h="101">
                                <a:moveTo>
                                  <a:pt x="14" y="0"/>
                                </a:moveTo>
                                <a:lnTo>
                                  <a:pt x="21" y="21"/>
                                </a:lnTo>
                                <a:lnTo>
                                  <a:pt x="27" y="51"/>
                                </a:lnTo>
                                <a:lnTo>
                                  <a:pt x="24" y="69"/>
                                </a:lnTo>
                                <a:lnTo>
                                  <a:pt x="11" y="89"/>
                                </a:lnTo>
                                <a:lnTo>
                                  <a:pt x="0" y="101"/>
                                </a:lnTo>
                              </a:path>
                            </a:pathLst>
                          </a:custGeom>
                          <a:noFill/>
                          <a:ln w="3175">
                            <a:solidFill>
                              <a:srgbClr val="8080FF"/>
                            </a:solidFill>
                            <a:round/>
                            <a:headEnd/>
                            <a:tailEnd/>
                          </a:ln>
                        </p:spPr>
                        <p:txBody>
                          <a:bodyPr/>
                          <a:lstStyle/>
                          <a:p>
                            <a:endParaRPr lang="cs-CZ"/>
                          </a:p>
                        </p:txBody>
                      </p:sp>
                      <p:sp>
                        <p:nvSpPr>
                          <p:cNvPr id="115889" name="Freeform 132"/>
                          <p:cNvSpPr>
                            <a:spLocks/>
                          </p:cNvSpPr>
                          <p:nvPr/>
                        </p:nvSpPr>
                        <p:spPr bwMode="auto">
                          <a:xfrm>
                            <a:off x="2291" y="1874"/>
                            <a:ext cx="25" cy="27"/>
                          </a:xfrm>
                          <a:custGeom>
                            <a:avLst/>
                            <a:gdLst>
                              <a:gd name="T0" fmla="*/ 0 w 124"/>
                              <a:gd name="T1" fmla="*/ 0 h 137"/>
                              <a:gd name="T2" fmla="*/ 1 w 124"/>
                              <a:gd name="T3" fmla="*/ 0 h 137"/>
                              <a:gd name="T4" fmla="*/ 2 w 124"/>
                              <a:gd name="T5" fmla="*/ 0 h 137"/>
                              <a:gd name="T6" fmla="*/ 3 w 124"/>
                              <a:gd name="T7" fmla="*/ 1 h 137"/>
                              <a:gd name="T8" fmla="*/ 4 w 124"/>
                              <a:gd name="T9" fmla="*/ 2 h 137"/>
                              <a:gd name="T10" fmla="*/ 4 w 124"/>
                              <a:gd name="T11" fmla="*/ 2 h 137"/>
                              <a:gd name="T12" fmla="*/ 4 w 124"/>
                              <a:gd name="T13" fmla="*/ 3 h 137"/>
                              <a:gd name="T14" fmla="*/ 5 w 124"/>
                              <a:gd name="T15" fmla="*/ 4 h 137"/>
                              <a:gd name="T16" fmla="*/ 5 w 124"/>
                              <a:gd name="T17" fmla="*/ 5 h 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137"/>
                              <a:gd name="T29" fmla="*/ 124 w 124"/>
                              <a:gd name="T30" fmla="*/ 137 h 1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137">
                                <a:moveTo>
                                  <a:pt x="0" y="0"/>
                                </a:moveTo>
                                <a:lnTo>
                                  <a:pt x="30" y="5"/>
                                </a:lnTo>
                                <a:lnTo>
                                  <a:pt x="61" y="11"/>
                                </a:lnTo>
                                <a:lnTo>
                                  <a:pt x="75" y="20"/>
                                </a:lnTo>
                                <a:lnTo>
                                  <a:pt x="89" y="40"/>
                                </a:lnTo>
                                <a:lnTo>
                                  <a:pt x="92" y="61"/>
                                </a:lnTo>
                                <a:lnTo>
                                  <a:pt x="104" y="85"/>
                                </a:lnTo>
                                <a:lnTo>
                                  <a:pt x="115" y="109"/>
                                </a:lnTo>
                                <a:lnTo>
                                  <a:pt x="124" y="137"/>
                                </a:lnTo>
                              </a:path>
                            </a:pathLst>
                          </a:custGeom>
                          <a:noFill/>
                          <a:ln w="3175">
                            <a:solidFill>
                              <a:srgbClr val="8080FF"/>
                            </a:solidFill>
                            <a:round/>
                            <a:headEnd/>
                            <a:tailEnd/>
                          </a:ln>
                        </p:spPr>
                        <p:txBody>
                          <a:bodyPr/>
                          <a:lstStyle/>
                          <a:p>
                            <a:endParaRPr lang="cs-CZ"/>
                          </a:p>
                        </p:txBody>
                      </p:sp>
                      <p:sp>
                        <p:nvSpPr>
                          <p:cNvPr id="115890" name="Freeform 133"/>
                          <p:cNvSpPr>
                            <a:spLocks/>
                          </p:cNvSpPr>
                          <p:nvPr/>
                        </p:nvSpPr>
                        <p:spPr bwMode="auto">
                          <a:xfrm>
                            <a:off x="2327" y="1863"/>
                            <a:ext cx="9" cy="33"/>
                          </a:xfrm>
                          <a:custGeom>
                            <a:avLst/>
                            <a:gdLst>
                              <a:gd name="T0" fmla="*/ 0 w 45"/>
                              <a:gd name="T1" fmla="*/ 3 h 162"/>
                              <a:gd name="T2" fmla="*/ 0 w 45"/>
                              <a:gd name="T3" fmla="*/ 4 h 162"/>
                              <a:gd name="T4" fmla="*/ 0 w 45"/>
                              <a:gd name="T5" fmla="*/ 6 h 162"/>
                              <a:gd name="T6" fmla="*/ 1 w 45"/>
                              <a:gd name="T7" fmla="*/ 6 h 162"/>
                              <a:gd name="T8" fmla="*/ 2 w 45"/>
                              <a:gd name="T9" fmla="*/ 7 h 162"/>
                              <a:gd name="T10" fmla="*/ 2 w 45"/>
                              <a:gd name="T11" fmla="*/ 0 h 162"/>
                              <a:gd name="T12" fmla="*/ 0 60000 65536"/>
                              <a:gd name="T13" fmla="*/ 0 60000 65536"/>
                              <a:gd name="T14" fmla="*/ 0 60000 65536"/>
                              <a:gd name="T15" fmla="*/ 0 60000 65536"/>
                              <a:gd name="T16" fmla="*/ 0 60000 65536"/>
                              <a:gd name="T17" fmla="*/ 0 60000 65536"/>
                              <a:gd name="T18" fmla="*/ 0 w 45"/>
                              <a:gd name="T19" fmla="*/ 0 h 162"/>
                              <a:gd name="T20" fmla="*/ 45 w 45"/>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45" h="162">
                                <a:moveTo>
                                  <a:pt x="0" y="80"/>
                                </a:moveTo>
                                <a:lnTo>
                                  <a:pt x="2" y="110"/>
                                </a:lnTo>
                                <a:lnTo>
                                  <a:pt x="6" y="138"/>
                                </a:lnTo>
                                <a:lnTo>
                                  <a:pt x="17" y="151"/>
                                </a:lnTo>
                                <a:lnTo>
                                  <a:pt x="45" y="162"/>
                                </a:lnTo>
                                <a:lnTo>
                                  <a:pt x="45" y="0"/>
                                </a:lnTo>
                              </a:path>
                            </a:pathLst>
                          </a:custGeom>
                          <a:noFill/>
                          <a:ln w="3175">
                            <a:solidFill>
                              <a:srgbClr val="8080FF"/>
                            </a:solidFill>
                            <a:round/>
                            <a:headEnd/>
                            <a:tailEnd/>
                          </a:ln>
                        </p:spPr>
                        <p:txBody>
                          <a:bodyPr/>
                          <a:lstStyle/>
                          <a:p>
                            <a:endParaRPr lang="cs-CZ"/>
                          </a:p>
                        </p:txBody>
                      </p:sp>
                    </p:grpSp>
                    <p:grpSp>
                      <p:nvGrpSpPr>
                        <p:cNvPr id="115848" name="Group 134"/>
                        <p:cNvGrpSpPr>
                          <a:grpSpLocks/>
                        </p:cNvGrpSpPr>
                        <p:nvPr/>
                      </p:nvGrpSpPr>
                      <p:grpSpPr bwMode="auto">
                        <a:xfrm>
                          <a:off x="2222" y="1916"/>
                          <a:ext cx="61" cy="23"/>
                          <a:chOff x="2222" y="1916"/>
                          <a:chExt cx="61" cy="23"/>
                        </a:xfrm>
                      </p:grpSpPr>
                      <p:sp>
                        <p:nvSpPr>
                          <p:cNvPr id="115883" name="Freeform 135"/>
                          <p:cNvSpPr>
                            <a:spLocks/>
                          </p:cNvSpPr>
                          <p:nvPr/>
                        </p:nvSpPr>
                        <p:spPr bwMode="auto">
                          <a:xfrm>
                            <a:off x="2244" y="1919"/>
                            <a:ext cx="36" cy="5"/>
                          </a:xfrm>
                          <a:custGeom>
                            <a:avLst/>
                            <a:gdLst>
                              <a:gd name="T0" fmla="*/ 0 w 179"/>
                              <a:gd name="T1" fmla="*/ 0 h 24"/>
                              <a:gd name="T2" fmla="*/ 2 w 179"/>
                              <a:gd name="T3" fmla="*/ 1 h 24"/>
                              <a:gd name="T4" fmla="*/ 3 w 179"/>
                              <a:gd name="T5" fmla="*/ 1 h 24"/>
                              <a:gd name="T6" fmla="*/ 5 w 179"/>
                              <a:gd name="T7" fmla="*/ 1 h 24"/>
                              <a:gd name="T8" fmla="*/ 7 w 179"/>
                              <a:gd name="T9" fmla="*/ 1 h 24"/>
                              <a:gd name="T10" fmla="*/ 0 60000 65536"/>
                              <a:gd name="T11" fmla="*/ 0 60000 65536"/>
                              <a:gd name="T12" fmla="*/ 0 60000 65536"/>
                              <a:gd name="T13" fmla="*/ 0 60000 65536"/>
                              <a:gd name="T14" fmla="*/ 0 60000 65536"/>
                              <a:gd name="T15" fmla="*/ 0 w 179"/>
                              <a:gd name="T16" fmla="*/ 0 h 24"/>
                              <a:gd name="T17" fmla="*/ 179 w 179"/>
                              <a:gd name="T18" fmla="*/ 24 h 24"/>
                            </a:gdLst>
                            <a:ahLst/>
                            <a:cxnLst>
                              <a:cxn ang="T10">
                                <a:pos x="T0" y="T1"/>
                              </a:cxn>
                              <a:cxn ang="T11">
                                <a:pos x="T2" y="T3"/>
                              </a:cxn>
                              <a:cxn ang="T12">
                                <a:pos x="T4" y="T5"/>
                              </a:cxn>
                              <a:cxn ang="T13">
                                <a:pos x="T6" y="T7"/>
                              </a:cxn>
                              <a:cxn ang="T14">
                                <a:pos x="T8" y="T9"/>
                              </a:cxn>
                            </a:cxnLst>
                            <a:rect l="T15" t="T16" r="T17" b="T18"/>
                            <a:pathLst>
                              <a:path w="179" h="24">
                                <a:moveTo>
                                  <a:pt x="0" y="0"/>
                                </a:moveTo>
                                <a:lnTo>
                                  <a:pt x="43" y="13"/>
                                </a:lnTo>
                                <a:lnTo>
                                  <a:pt x="80" y="21"/>
                                </a:lnTo>
                                <a:lnTo>
                                  <a:pt x="124" y="24"/>
                                </a:lnTo>
                                <a:lnTo>
                                  <a:pt x="179" y="16"/>
                                </a:lnTo>
                              </a:path>
                            </a:pathLst>
                          </a:custGeom>
                          <a:noFill/>
                          <a:ln w="3175">
                            <a:solidFill>
                              <a:srgbClr val="8080FF"/>
                            </a:solidFill>
                            <a:round/>
                            <a:headEnd/>
                            <a:tailEnd/>
                          </a:ln>
                        </p:spPr>
                        <p:txBody>
                          <a:bodyPr/>
                          <a:lstStyle/>
                          <a:p>
                            <a:endParaRPr lang="cs-CZ"/>
                          </a:p>
                        </p:txBody>
                      </p:sp>
                      <p:sp>
                        <p:nvSpPr>
                          <p:cNvPr id="115884" name="Freeform 136"/>
                          <p:cNvSpPr>
                            <a:spLocks/>
                          </p:cNvSpPr>
                          <p:nvPr/>
                        </p:nvSpPr>
                        <p:spPr bwMode="auto">
                          <a:xfrm>
                            <a:off x="2260" y="1916"/>
                            <a:ext cx="7" cy="8"/>
                          </a:xfrm>
                          <a:custGeom>
                            <a:avLst/>
                            <a:gdLst>
                              <a:gd name="T0" fmla="*/ 0 w 35"/>
                              <a:gd name="T1" fmla="*/ 0 h 42"/>
                              <a:gd name="T2" fmla="*/ 1 w 35"/>
                              <a:gd name="T3" fmla="*/ 1 h 42"/>
                              <a:gd name="T4" fmla="*/ 1 w 35"/>
                              <a:gd name="T5" fmla="*/ 2 h 42"/>
                              <a:gd name="T6" fmla="*/ 0 60000 65536"/>
                              <a:gd name="T7" fmla="*/ 0 60000 65536"/>
                              <a:gd name="T8" fmla="*/ 0 60000 65536"/>
                              <a:gd name="T9" fmla="*/ 0 w 35"/>
                              <a:gd name="T10" fmla="*/ 0 h 42"/>
                              <a:gd name="T11" fmla="*/ 35 w 35"/>
                              <a:gd name="T12" fmla="*/ 42 h 42"/>
                            </a:gdLst>
                            <a:ahLst/>
                            <a:cxnLst>
                              <a:cxn ang="T6">
                                <a:pos x="T0" y="T1"/>
                              </a:cxn>
                              <a:cxn ang="T7">
                                <a:pos x="T2" y="T3"/>
                              </a:cxn>
                              <a:cxn ang="T8">
                                <a:pos x="T4" y="T5"/>
                              </a:cxn>
                            </a:cxnLst>
                            <a:rect l="T9" t="T10" r="T11" b="T12"/>
                            <a:pathLst>
                              <a:path w="35" h="42">
                                <a:moveTo>
                                  <a:pt x="0" y="0"/>
                                </a:moveTo>
                                <a:lnTo>
                                  <a:pt x="22" y="20"/>
                                </a:lnTo>
                                <a:lnTo>
                                  <a:pt x="35" y="42"/>
                                </a:lnTo>
                              </a:path>
                            </a:pathLst>
                          </a:custGeom>
                          <a:noFill/>
                          <a:ln w="3175">
                            <a:solidFill>
                              <a:srgbClr val="8080FF"/>
                            </a:solidFill>
                            <a:round/>
                            <a:headEnd/>
                            <a:tailEnd/>
                          </a:ln>
                        </p:spPr>
                        <p:txBody>
                          <a:bodyPr/>
                          <a:lstStyle/>
                          <a:p>
                            <a:endParaRPr lang="cs-CZ"/>
                          </a:p>
                        </p:txBody>
                      </p:sp>
                      <p:sp>
                        <p:nvSpPr>
                          <p:cNvPr id="115885" name="Freeform 137"/>
                          <p:cNvSpPr>
                            <a:spLocks/>
                          </p:cNvSpPr>
                          <p:nvPr/>
                        </p:nvSpPr>
                        <p:spPr bwMode="auto">
                          <a:xfrm>
                            <a:off x="2222" y="1932"/>
                            <a:ext cx="44" cy="7"/>
                          </a:xfrm>
                          <a:custGeom>
                            <a:avLst/>
                            <a:gdLst>
                              <a:gd name="T0" fmla="*/ 0 w 220"/>
                              <a:gd name="T1" fmla="*/ 0 h 35"/>
                              <a:gd name="T2" fmla="*/ 2 w 220"/>
                              <a:gd name="T3" fmla="*/ 0 h 35"/>
                              <a:gd name="T4" fmla="*/ 5 w 220"/>
                              <a:gd name="T5" fmla="*/ 1 h 35"/>
                              <a:gd name="T6" fmla="*/ 7 w 220"/>
                              <a:gd name="T7" fmla="*/ 1 h 35"/>
                              <a:gd name="T8" fmla="*/ 9 w 220"/>
                              <a:gd name="T9" fmla="*/ 1 h 35"/>
                              <a:gd name="T10" fmla="*/ 0 60000 65536"/>
                              <a:gd name="T11" fmla="*/ 0 60000 65536"/>
                              <a:gd name="T12" fmla="*/ 0 60000 65536"/>
                              <a:gd name="T13" fmla="*/ 0 60000 65536"/>
                              <a:gd name="T14" fmla="*/ 0 60000 65536"/>
                              <a:gd name="T15" fmla="*/ 0 w 220"/>
                              <a:gd name="T16" fmla="*/ 0 h 35"/>
                              <a:gd name="T17" fmla="*/ 220 w 220"/>
                              <a:gd name="T18" fmla="*/ 35 h 35"/>
                            </a:gdLst>
                            <a:ahLst/>
                            <a:cxnLst>
                              <a:cxn ang="T10">
                                <a:pos x="T0" y="T1"/>
                              </a:cxn>
                              <a:cxn ang="T11">
                                <a:pos x="T2" y="T3"/>
                              </a:cxn>
                              <a:cxn ang="T12">
                                <a:pos x="T4" y="T5"/>
                              </a:cxn>
                              <a:cxn ang="T13">
                                <a:pos x="T6" y="T7"/>
                              </a:cxn>
                              <a:cxn ang="T14">
                                <a:pos x="T8" y="T9"/>
                              </a:cxn>
                            </a:cxnLst>
                            <a:rect l="T15" t="T16" r="T17" b="T18"/>
                            <a:pathLst>
                              <a:path w="220" h="35">
                                <a:moveTo>
                                  <a:pt x="0" y="0"/>
                                </a:moveTo>
                                <a:lnTo>
                                  <a:pt x="57" y="9"/>
                                </a:lnTo>
                                <a:lnTo>
                                  <a:pt x="115" y="16"/>
                                </a:lnTo>
                                <a:lnTo>
                                  <a:pt x="168" y="25"/>
                                </a:lnTo>
                                <a:lnTo>
                                  <a:pt x="220" y="35"/>
                                </a:lnTo>
                              </a:path>
                            </a:pathLst>
                          </a:custGeom>
                          <a:noFill/>
                          <a:ln w="3175">
                            <a:solidFill>
                              <a:srgbClr val="8080FF"/>
                            </a:solidFill>
                            <a:round/>
                            <a:headEnd/>
                            <a:tailEnd/>
                          </a:ln>
                        </p:spPr>
                        <p:txBody>
                          <a:bodyPr/>
                          <a:lstStyle/>
                          <a:p>
                            <a:endParaRPr lang="cs-CZ"/>
                          </a:p>
                        </p:txBody>
                      </p:sp>
                      <p:sp>
                        <p:nvSpPr>
                          <p:cNvPr id="115886" name="Freeform 138"/>
                          <p:cNvSpPr>
                            <a:spLocks/>
                          </p:cNvSpPr>
                          <p:nvPr/>
                        </p:nvSpPr>
                        <p:spPr bwMode="auto">
                          <a:xfrm>
                            <a:off x="2260" y="1931"/>
                            <a:ext cx="14" cy="5"/>
                          </a:xfrm>
                          <a:custGeom>
                            <a:avLst/>
                            <a:gdLst>
                              <a:gd name="T0" fmla="*/ 0 w 66"/>
                              <a:gd name="T1" fmla="*/ 0 h 25"/>
                              <a:gd name="T2" fmla="*/ 1 w 66"/>
                              <a:gd name="T3" fmla="*/ 0 h 25"/>
                              <a:gd name="T4" fmla="*/ 2 w 66"/>
                              <a:gd name="T5" fmla="*/ 0 h 25"/>
                              <a:gd name="T6" fmla="*/ 3 w 66"/>
                              <a:gd name="T7" fmla="*/ 1 h 25"/>
                              <a:gd name="T8" fmla="*/ 0 60000 65536"/>
                              <a:gd name="T9" fmla="*/ 0 60000 65536"/>
                              <a:gd name="T10" fmla="*/ 0 60000 65536"/>
                              <a:gd name="T11" fmla="*/ 0 60000 65536"/>
                              <a:gd name="T12" fmla="*/ 0 w 66"/>
                              <a:gd name="T13" fmla="*/ 0 h 25"/>
                              <a:gd name="T14" fmla="*/ 66 w 66"/>
                              <a:gd name="T15" fmla="*/ 25 h 25"/>
                            </a:gdLst>
                            <a:ahLst/>
                            <a:cxnLst>
                              <a:cxn ang="T8">
                                <a:pos x="T0" y="T1"/>
                              </a:cxn>
                              <a:cxn ang="T9">
                                <a:pos x="T2" y="T3"/>
                              </a:cxn>
                              <a:cxn ang="T10">
                                <a:pos x="T4" y="T5"/>
                              </a:cxn>
                              <a:cxn ang="T11">
                                <a:pos x="T6" y="T7"/>
                              </a:cxn>
                            </a:cxnLst>
                            <a:rect l="T12" t="T13" r="T14" b="T15"/>
                            <a:pathLst>
                              <a:path w="66" h="25">
                                <a:moveTo>
                                  <a:pt x="0" y="0"/>
                                </a:moveTo>
                                <a:lnTo>
                                  <a:pt x="31" y="2"/>
                                </a:lnTo>
                                <a:lnTo>
                                  <a:pt x="50" y="8"/>
                                </a:lnTo>
                                <a:lnTo>
                                  <a:pt x="66" y="25"/>
                                </a:lnTo>
                              </a:path>
                            </a:pathLst>
                          </a:custGeom>
                          <a:noFill/>
                          <a:ln w="3175">
                            <a:solidFill>
                              <a:srgbClr val="8080FF"/>
                            </a:solidFill>
                            <a:round/>
                            <a:headEnd/>
                            <a:tailEnd/>
                          </a:ln>
                        </p:spPr>
                        <p:txBody>
                          <a:bodyPr/>
                          <a:lstStyle/>
                          <a:p>
                            <a:endParaRPr lang="cs-CZ"/>
                          </a:p>
                        </p:txBody>
                      </p:sp>
                      <p:sp>
                        <p:nvSpPr>
                          <p:cNvPr id="115887" name="Line 139"/>
                          <p:cNvSpPr>
                            <a:spLocks noChangeShapeType="1"/>
                          </p:cNvSpPr>
                          <p:nvPr/>
                        </p:nvSpPr>
                        <p:spPr bwMode="auto">
                          <a:xfrm>
                            <a:off x="2278" y="1929"/>
                            <a:ext cx="5" cy="10"/>
                          </a:xfrm>
                          <a:prstGeom prst="line">
                            <a:avLst/>
                          </a:prstGeom>
                          <a:noFill/>
                          <a:ln w="3175">
                            <a:solidFill>
                              <a:srgbClr val="8080FF"/>
                            </a:solidFill>
                            <a:round/>
                            <a:headEnd/>
                            <a:tailEnd/>
                          </a:ln>
                        </p:spPr>
                        <p:txBody>
                          <a:bodyPr/>
                          <a:lstStyle/>
                          <a:p>
                            <a:endParaRPr lang="cs-CZ"/>
                          </a:p>
                        </p:txBody>
                      </p:sp>
                    </p:grpSp>
                  </p:grpSp>
                  <p:grpSp>
                    <p:nvGrpSpPr>
                      <p:cNvPr id="115849" name="Group 140"/>
                      <p:cNvGrpSpPr>
                        <a:grpSpLocks/>
                      </p:cNvGrpSpPr>
                      <p:nvPr/>
                    </p:nvGrpSpPr>
                    <p:grpSpPr bwMode="auto">
                      <a:xfrm>
                        <a:off x="2151" y="1787"/>
                        <a:ext cx="187" cy="152"/>
                        <a:chOff x="2151" y="1787"/>
                        <a:chExt cx="187" cy="152"/>
                      </a:xfrm>
                    </p:grpSpPr>
                    <p:grpSp>
                      <p:nvGrpSpPr>
                        <p:cNvPr id="115850" name="Group 141"/>
                        <p:cNvGrpSpPr>
                          <a:grpSpLocks/>
                        </p:cNvGrpSpPr>
                        <p:nvPr/>
                      </p:nvGrpSpPr>
                      <p:grpSpPr bwMode="auto">
                        <a:xfrm>
                          <a:off x="2162" y="1796"/>
                          <a:ext cx="176" cy="143"/>
                          <a:chOff x="2162" y="1796"/>
                          <a:chExt cx="176" cy="143"/>
                        </a:xfrm>
                      </p:grpSpPr>
                      <p:sp>
                        <p:nvSpPr>
                          <p:cNvPr id="115879" name="Freeform 142"/>
                          <p:cNvSpPr>
                            <a:spLocks/>
                          </p:cNvSpPr>
                          <p:nvPr/>
                        </p:nvSpPr>
                        <p:spPr bwMode="auto">
                          <a:xfrm>
                            <a:off x="2162" y="1796"/>
                            <a:ext cx="176" cy="114"/>
                          </a:xfrm>
                          <a:custGeom>
                            <a:avLst/>
                            <a:gdLst>
                              <a:gd name="T0" fmla="*/ 0 w 877"/>
                              <a:gd name="T1" fmla="*/ 0 h 567"/>
                              <a:gd name="T2" fmla="*/ 1 w 877"/>
                              <a:gd name="T3" fmla="*/ 1 h 567"/>
                              <a:gd name="T4" fmla="*/ 3 w 877"/>
                              <a:gd name="T5" fmla="*/ 1 h 567"/>
                              <a:gd name="T6" fmla="*/ 4 w 877"/>
                              <a:gd name="T7" fmla="*/ 1 h 567"/>
                              <a:gd name="T8" fmla="*/ 6 w 877"/>
                              <a:gd name="T9" fmla="*/ 1 h 567"/>
                              <a:gd name="T10" fmla="*/ 7 w 877"/>
                              <a:gd name="T11" fmla="*/ 1 h 567"/>
                              <a:gd name="T12" fmla="*/ 9 w 877"/>
                              <a:gd name="T13" fmla="*/ 2 h 567"/>
                              <a:gd name="T14" fmla="*/ 10 w 877"/>
                              <a:gd name="T15" fmla="*/ 2 h 567"/>
                              <a:gd name="T16" fmla="*/ 11 w 877"/>
                              <a:gd name="T17" fmla="*/ 3 h 567"/>
                              <a:gd name="T18" fmla="*/ 12 w 877"/>
                              <a:gd name="T19" fmla="*/ 4 h 567"/>
                              <a:gd name="T20" fmla="*/ 14 w 877"/>
                              <a:gd name="T21" fmla="*/ 6 h 567"/>
                              <a:gd name="T22" fmla="*/ 15 w 877"/>
                              <a:gd name="T23" fmla="*/ 7 h 567"/>
                              <a:gd name="T24" fmla="*/ 17 w 877"/>
                              <a:gd name="T25" fmla="*/ 9 h 567"/>
                              <a:gd name="T26" fmla="*/ 19 w 877"/>
                              <a:gd name="T27" fmla="*/ 11 h 567"/>
                              <a:gd name="T28" fmla="*/ 21 w 877"/>
                              <a:gd name="T29" fmla="*/ 13 h 567"/>
                              <a:gd name="T30" fmla="*/ 23 w 877"/>
                              <a:gd name="T31" fmla="*/ 15 h 567"/>
                              <a:gd name="T32" fmla="*/ 25 w 877"/>
                              <a:gd name="T33" fmla="*/ 17 h 567"/>
                              <a:gd name="T34" fmla="*/ 27 w 877"/>
                              <a:gd name="T35" fmla="*/ 18 h 567"/>
                              <a:gd name="T36" fmla="*/ 28 w 877"/>
                              <a:gd name="T37" fmla="*/ 20 h 567"/>
                              <a:gd name="T38" fmla="*/ 30 w 877"/>
                              <a:gd name="T39" fmla="*/ 21 h 567"/>
                              <a:gd name="T40" fmla="*/ 32 w 877"/>
                              <a:gd name="T41" fmla="*/ 22 h 567"/>
                              <a:gd name="T42" fmla="*/ 33 w 877"/>
                              <a:gd name="T43" fmla="*/ 23 h 567"/>
                              <a:gd name="T44" fmla="*/ 34 w 877"/>
                              <a:gd name="T45" fmla="*/ 23 h 567"/>
                              <a:gd name="T46" fmla="*/ 34 w 877"/>
                              <a:gd name="T47" fmla="*/ 23 h 567"/>
                              <a:gd name="T48" fmla="*/ 35 w 877"/>
                              <a:gd name="T49" fmla="*/ 22 h 567"/>
                              <a:gd name="T50" fmla="*/ 35 w 877"/>
                              <a:gd name="T51" fmla="*/ 22 h 567"/>
                              <a:gd name="T52" fmla="*/ 35 w 877"/>
                              <a:gd name="T53" fmla="*/ 20 h 567"/>
                              <a:gd name="T54" fmla="*/ 35 w 877"/>
                              <a:gd name="T55" fmla="*/ 18 h 56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77"/>
                              <a:gd name="T85" fmla="*/ 0 h 567"/>
                              <a:gd name="T86" fmla="*/ 877 w 877"/>
                              <a:gd name="T87" fmla="*/ 567 h 56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77" h="567">
                                <a:moveTo>
                                  <a:pt x="0" y="0"/>
                                </a:moveTo>
                                <a:lnTo>
                                  <a:pt x="35" y="15"/>
                                </a:lnTo>
                                <a:lnTo>
                                  <a:pt x="69" y="25"/>
                                </a:lnTo>
                                <a:lnTo>
                                  <a:pt x="109" y="31"/>
                                </a:lnTo>
                                <a:lnTo>
                                  <a:pt x="142" y="31"/>
                                </a:lnTo>
                                <a:lnTo>
                                  <a:pt x="185" y="34"/>
                                </a:lnTo>
                                <a:lnTo>
                                  <a:pt x="215" y="43"/>
                                </a:lnTo>
                                <a:lnTo>
                                  <a:pt x="244" y="54"/>
                                </a:lnTo>
                                <a:lnTo>
                                  <a:pt x="276" y="76"/>
                                </a:lnTo>
                                <a:lnTo>
                                  <a:pt x="308" y="103"/>
                                </a:lnTo>
                                <a:lnTo>
                                  <a:pt x="350" y="140"/>
                                </a:lnTo>
                                <a:lnTo>
                                  <a:pt x="381" y="167"/>
                                </a:lnTo>
                                <a:lnTo>
                                  <a:pt x="429" y="217"/>
                                </a:lnTo>
                                <a:lnTo>
                                  <a:pt x="481" y="267"/>
                                </a:lnTo>
                                <a:lnTo>
                                  <a:pt x="524" y="312"/>
                                </a:lnTo>
                                <a:lnTo>
                                  <a:pt x="571" y="364"/>
                                </a:lnTo>
                                <a:lnTo>
                                  <a:pt x="621" y="418"/>
                                </a:lnTo>
                                <a:lnTo>
                                  <a:pt x="664" y="458"/>
                                </a:lnTo>
                                <a:lnTo>
                                  <a:pt x="707" y="496"/>
                                </a:lnTo>
                                <a:lnTo>
                                  <a:pt x="744" y="520"/>
                                </a:lnTo>
                                <a:lnTo>
                                  <a:pt x="782" y="540"/>
                                </a:lnTo>
                                <a:lnTo>
                                  <a:pt x="812" y="560"/>
                                </a:lnTo>
                                <a:lnTo>
                                  <a:pt x="833" y="567"/>
                                </a:lnTo>
                                <a:lnTo>
                                  <a:pt x="851" y="563"/>
                                </a:lnTo>
                                <a:lnTo>
                                  <a:pt x="867" y="552"/>
                                </a:lnTo>
                                <a:lnTo>
                                  <a:pt x="876" y="532"/>
                                </a:lnTo>
                                <a:lnTo>
                                  <a:pt x="877" y="492"/>
                                </a:lnTo>
                                <a:lnTo>
                                  <a:pt x="873" y="452"/>
                                </a:lnTo>
                              </a:path>
                            </a:pathLst>
                          </a:custGeom>
                          <a:noFill/>
                          <a:ln w="11113">
                            <a:solidFill>
                              <a:srgbClr val="8080FF"/>
                            </a:solidFill>
                            <a:round/>
                            <a:headEnd/>
                            <a:tailEnd/>
                          </a:ln>
                        </p:spPr>
                        <p:txBody>
                          <a:bodyPr/>
                          <a:lstStyle/>
                          <a:p>
                            <a:endParaRPr lang="cs-CZ"/>
                          </a:p>
                        </p:txBody>
                      </p:sp>
                      <p:sp>
                        <p:nvSpPr>
                          <p:cNvPr id="115880" name="Freeform 143"/>
                          <p:cNvSpPr>
                            <a:spLocks/>
                          </p:cNvSpPr>
                          <p:nvPr/>
                        </p:nvSpPr>
                        <p:spPr bwMode="auto">
                          <a:xfrm>
                            <a:off x="2190" y="1802"/>
                            <a:ext cx="99" cy="137"/>
                          </a:xfrm>
                          <a:custGeom>
                            <a:avLst/>
                            <a:gdLst>
                              <a:gd name="T0" fmla="*/ 0 w 494"/>
                              <a:gd name="T1" fmla="*/ 0 h 685"/>
                              <a:gd name="T2" fmla="*/ 1 w 494"/>
                              <a:gd name="T3" fmla="*/ 2 h 685"/>
                              <a:gd name="T4" fmla="*/ 1 w 494"/>
                              <a:gd name="T5" fmla="*/ 5 h 685"/>
                              <a:gd name="T6" fmla="*/ 2 w 494"/>
                              <a:gd name="T7" fmla="*/ 6 h 685"/>
                              <a:gd name="T8" fmla="*/ 3 w 494"/>
                              <a:gd name="T9" fmla="*/ 8 h 685"/>
                              <a:gd name="T10" fmla="*/ 5 w 494"/>
                              <a:gd name="T11" fmla="*/ 10 h 685"/>
                              <a:gd name="T12" fmla="*/ 6 w 494"/>
                              <a:gd name="T13" fmla="*/ 12 h 685"/>
                              <a:gd name="T14" fmla="*/ 7 w 494"/>
                              <a:gd name="T15" fmla="*/ 14 h 685"/>
                              <a:gd name="T16" fmla="*/ 9 w 494"/>
                              <a:gd name="T17" fmla="*/ 16 h 685"/>
                              <a:gd name="T18" fmla="*/ 10 w 494"/>
                              <a:gd name="T19" fmla="*/ 17 h 685"/>
                              <a:gd name="T20" fmla="*/ 11 w 494"/>
                              <a:gd name="T21" fmla="*/ 18 h 685"/>
                              <a:gd name="T22" fmla="*/ 12 w 494"/>
                              <a:gd name="T23" fmla="*/ 19 h 685"/>
                              <a:gd name="T24" fmla="*/ 13 w 494"/>
                              <a:gd name="T25" fmla="*/ 20 h 685"/>
                              <a:gd name="T26" fmla="*/ 14 w 494"/>
                              <a:gd name="T27" fmla="*/ 21 h 685"/>
                              <a:gd name="T28" fmla="*/ 15 w 494"/>
                              <a:gd name="T29" fmla="*/ 22 h 685"/>
                              <a:gd name="T30" fmla="*/ 16 w 494"/>
                              <a:gd name="T31" fmla="*/ 23 h 685"/>
                              <a:gd name="T32" fmla="*/ 17 w 494"/>
                              <a:gd name="T33" fmla="*/ 23 h 685"/>
                              <a:gd name="T34" fmla="*/ 19 w 494"/>
                              <a:gd name="T35" fmla="*/ 24 h 685"/>
                              <a:gd name="T36" fmla="*/ 19 w 494"/>
                              <a:gd name="T37" fmla="*/ 25 h 685"/>
                              <a:gd name="T38" fmla="*/ 20 w 494"/>
                              <a:gd name="T39" fmla="*/ 26 h 685"/>
                              <a:gd name="T40" fmla="*/ 20 w 494"/>
                              <a:gd name="T41" fmla="*/ 27 h 685"/>
                              <a:gd name="T42" fmla="*/ 19 w 494"/>
                              <a:gd name="T43" fmla="*/ 27 h 685"/>
                              <a:gd name="T44" fmla="*/ 18 w 494"/>
                              <a:gd name="T45" fmla="*/ 27 h 685"/>
                              <a:gd name="T46" fmla="*/ 17 w 494"/>
                              <a:gd name="T47" fmla="*/ 27 h 685"/>
                              <a:gd name="T48" fmla="*/ 15 w 494"/>
                              <a:gd name="T49" fmla="*/ 27 h 6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4"/>
                              <a:gd name="T76" fmla="*/ 0 h 685"/>
                              <a:gd name="T77" fmla="*/ 494 w 494"/>
                              <a:gd name="T78" fmla="*/ 685 h 6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4" h="685">
                                <a:moveTo>
                                  <a:pt x="0" y="0"/>
                                </a:moveTo>
                                <a:lnTo>
                                  <a:pt x="18" y="59"/>
                                </a:lnTo>
                                <a:lnTo>
                                  <a:pt x="37" y="116"/>
                                </a:lnTo>
                                <a:lnTo>
                                  <a:pt x="55" y="155"/>
                                </a:lnTo>
                                <a:lnTo>
                                  <a:pt x="82" y="202"/>
                                </a:lnTo>
                                <a:lnTo>
                                  <a:pt x="119" y="256"/>
                                </a:lnTo>
                                <a:lnTo>
                                  <a:pt x="150" y="299"/>
                                </a:lnTo>
                                <a:lnTo>
                                  <a:pt x="182" y="344"/>
                                </a:lnTo>
                                <a:lnTo>
                                  <a:pt x="219" y="397"/>
                                </a:lnTo>
                                <a:lnTo>
                                  <a:pt x="244" y="431"/>
                                </a:lnTo>
                                <a:lnTo>
                                  <a:pt x="268" y="450"/>
                                </a:lnTo>
                                <a:lnTo>
                                  <a:pt x="299" y="471"/>
                                </a:lnTo>
                                <a:lnTo>
                                  <a:pt x="322" y="489"/>
                                </a:lnTo>
                                <a:lnTo>
                                  <a:pt x="345" y="516"/>
                                </a:lnTo>
                                <a:lnTo>
                                  <a:pt x="376" y="541"/>
                                </a:lnTo>
                                <a:lnTo>
                                  <a:pt x="406" y="565"/>
                                </a:lnTo>
                                <a:lnTo>
                                  <a:pt x="435" y="584"/>
                                </a:lnTo>
                                <a:lnTo>
                                  <a:pt x="465" y="608"/>
                                </a:lnTo>
                                <a:lnTo>
                                  <a:pt x="485" y="627"/>
                                </a:lnTo>
                                <a:lnTo>
                                  <a:pt x="494" y="645"/>
                                </a:lnTo>
                                <a:lnTo>
                                  <a:pt x="491" y="669"/>
                                </a:lnTo>
                                <a:lnTo>
                                  <a:pt x="479" y="675"/>
                                </a:lnTo>
                                <a:lnTo>
                                  <a:pt x="449" y="682"/>
                                </a:lnTo>
                                <a:lnTo>
                                  <a:pt x="420" y="685"/>
                                </a:lnTo>
                                <a:lnTo>
                                  <a:pt x="385" y="684"/>
                                </a:lnTo>
                              </a:path>
                            </a:pathLst>
                          </a:custGeom>
                          <a:noFill/>
                          <a:ln w="11113">
                            <a:solidFill>
                              <a:srgbClr val="8080FF"/>
                            </a:solidFill>
                            <a:round/>
                            <a:headEnd/>
                            <a:tailEnd/>
                          </a:ln>
                        </p:spPr>
                        <p:txBody>
                          <a:bodyPr/>
                          <a:lstStyle/>
                          <a:p>
                            <a:endParaRPr lang="cs-CZ"/>
                          </a:p>
                        </p:txBody>
                      </p:sp>
                    </p:grpSp>
                    <p:grpSp>
                      <p:nvGrpSpPr>
                        <p:cNvPr id="115854" name="Group 144"/>
                        <p:cNvGrpSpPr>
                          <a:grpSpLocks/>
                        </p:cNvGrpSpPr>
                        <p:nvPr/>
                      </p:nvGrpSpPr>
                      <p:grpSpPr bwMode="auto">
                        <a:xfrm>
                          <a:off x="2151" y="1787"/>
                          <a:ext cx="15" cy="16"/>
                          <a:chOff x="2151" y="1787"/>
                          <a:chExt cx="15" cy="16"/>
                        </a:xfrm>
                      </p:grpSpPr>
                      <p:sp>
                        <p:nvSpPr>
                          <p:cNvPr id="115877" name="Oval 145"/>
                          <p:cNvSpPr>
                            <a:spLocks noChangeArrowheads="1"/>
                          </p:cNvSpPr>
                          <p:nvPr/>
                        </p:nvSpPr>
                        <p:spPr bwMode="auto">
                          <a:xfrm>
                            <a:off x="2151" y="1787"/>
                            <a:ext cx="15" cy="16"/>
                          </a:xfrm>
                          <a:prstGeom prst="ellipse">
                            <a:avLst/>
                          </a:prstGeom>
                          <a:solidFill>
                            <a:srgbClr val="8080FF"/>
                          </a:solidFill>
                          <a:ln w="9525">
                            <a:noFill/>
                            <a:round/>
                            <a:headEnd/>
                            <a:tailEnd/>
                          </a:ln>
                        </p:spPr>
                        <p:txBody>
                          <a:bodyPr/>
                          <a:lstStyle/>
                          <a:p>
                            <a:endParaRPr lang="en-US"/>
                          </a:p>
                        </p:txBody>
                      </p:sp>
                      <p:sp>
                        <p:nvSpPr>
                          <p:cNvPr id="115878" name="Oval 146"/>
                          <p:cNvSpPr>
                            <a:spLocks noChangeArrowheads="1"/>
                          </p:cNvSpPr>
                          <p:nvPr/>
                        </p:nvSpPr>
                        <p:spPr bwMode="auto">
                          <a:xfrm>
                            <a:off x="2153" y="1790"/>
                            <a:ext cx="9" cy="9"/>
                          </a:xfrm>
                          <a:prstGeom prst="ellipse">
                            <a:avLst/>
                          </a:prstGeom>
                          <a:solidFill>
                            <a:srgbClr val="400040"/>
                          </a:solidFill>
                          <a:ln w="9525">
                            <a:noFill/>
                            <a:round/>
                            <a:headEnd/>
                            <a:tailEnd/>
                          </a:ln>
                        </p:spPr>
                        <p:txBody>
                          <a:bodyPr/>
                          <a:lstStyle/>
                          <a:p>
                            <a:endParaRPr lang="en-US"/>
                          </a:p>
                        </p:txBody>
                      </p:sp>
                    </p:grpSp>
                  </p:grpSp>
                </p:grpSp>
              </p:grpSp>
            </p:grpSp>
            <p:grpSp>
              <p:nvGrpSpPr>
                <p:cNvPr id="115859" name="Group 147"/>
                <p:cNvGrpSpPr>
                  <a:grpSpLocks/>
                </p:cNvGrpSpPr>
                <p:nvPr/>
              </p:nvGrpSpPr>
              <p:grpSpPr bwMode="auto">
                <a:xfrm>
                  <a:off x="2012" y="1522"/>
                  <a:ext cx="275" cy="207"/>
                  <a:chOff x="2012" y="1522"/>
                  <a:chExt cx="275" cy="207"/>
                </a:xfrm>
              </p:grpSpPr>
              <p:grpSp>
                <p:nvGrpSpPr>
                  <p:cNvPr id="115860" name="Group 148"/>
                  <p:cNvGrpSpPr>
                    <a:grpSpLocks/>
                  </p:cNvGrpSpPr>
                  <p:nvPr/>
                </p:nvGrpSpPr>
                <p:grpSpPr bwMode="auto">
                  <a:xfrm>
                    <a:off x="2012" y="1522"/>
                    <a:ext cx="208" cy="183"/>
                    <a:chOff x="2012" y="1522"/>
                    <a:chExt cx="208" cy="183"/>
                  </a:xfrm>
                </p:grpSpPr>
                <p:grpSp>
                  <p:nvGrpSpPr>
                    <p:cNvPr id="115864" name="Group 149"/>
                    <p:cNvGrpSpPr>
                      <a:grpSpLocks/>
                    </p:cNvGrpSpPr>
                    <p:nvPr/>
                  </p:nvGrpSpPr>
                  <p:grpSpPr bwMode="auto">
                    <a:xfrm>
                      <a:off x="2012" y="1558"/>
                      <a:ext cx="208" cy="53"/>
                      <a:chOff x="2012" y="1558"/>
                      <a:chExt cx="208" cy="53"/>
                    </a:xfrm>
                  </p:grpSpPr>
                  <p:grpSp>
                    <p:nvGrpSpPr>
                      <p:cNvPr id="115865" name="Group 150"/>
                      <p:cNvGrpSpPr>
                        <a:grpSpLocks/>
                      </p:cNvGrpSpPr>
                      <p:nvPr/>
                    </p:nvGrpSpPr>
                    <p:grpSpPr bwMode="auto">
                      <a:xfrm>
                        <a:off x="2015" y="1558"/>
                        <a:ext cx="205" cy="53"/>
                        <a:chOff x="2015" y="1558"/>
                        <a:chExt cx="205" cy="53"/>
                      </a:xfrm>
                    </p:grpSpPr>
                    <p:sp>
                      <p:nvSpPr>
                        <p:cNvPr id="115863" name="Freeform 151"/>
                        <p:cNvSpPr>
                          <a:spLocks/>
                        </p:cNvSpPr>
                        <p:nvPr/>
                      </p:nvSpPr>
                      <p:spPr bwMode="auto">
                        <a:xfrm>
                          <a:off x="2015" y="1558"/>
                          <a:ext cx="204" cy="53"/>
                        </a:xfrm>
                        <a:custGeom>
                          <a:avLst/>
                          <a:gdLst>
                            <a:gd name="T0" fmla="*/ 41 w 1020"/>
                            <a:gd name="T1" fmla="*/ 4 h 265"/>
                            <a:gd name="T2" fmla="*/ 39 w 1020"/>
                            <a:gd name="T3" fmla="*/ 4 h 265"/>
                            <a:gd name="T4" fmla="*/ 37 w 1020"/>
                            <a:gd name="T5" fmla="*/ 4 h 265"/>
                            <a:gd name="T6" fmla="*/ 34 w 1020"/>
                            <a:gd name="T7" fmla="*/ 3 h 265"/>
                            <a:gd name="T8" fmla="*/ 31 w 1020"/>
                            <a:gd name="T9" fmla="*/ 3 h 265"/>
                            <a:gd name="T10" fmla="*/ 28 w 1020"/>
                            <a:gd name="T11" fmla="*/ 2 h 265"/>
                            <a:gd name="T12" fmla="*/ 26 w 1020"/>
                            <a:gd name="T13" fmla="*/ 2 h 265"/>
                            <a:gd name="T14" fmla="*/ 24 w 1020"/>
                            <a:gd name="T15" fmla="*/ 1 h 265"/>
                            <a:gd name="T16" fmla="*/ 22 w 1020"/>
                            <a:gd name="T17" fmla="*/ 1 h 265"/>
                            <a:gd name="T18" fmla="*/ 19 w 1020"/>
                            <a:gd name="T19" fmla="*/ 1 h 265"/>
                            <a:gd name="T20" fmla="*/ 17 w 1020"/>
                            <a:gd name="T21" fmla="*/ 0 h 265"/>
                            <a:gd name="T22" fmla="*/ 15 w 1020"/>
                            <a:gd name="T23" fmla="*/ 0 h 265"/>
                            <a:gd name="T24" fmla="*/ 13 w 1020"/>
                            <a:gd name="T25" fmla="*/ 0 h 265"/>
                            <a:gd name="T26" fmla="*/ 11 w 1020"/>
                            <a:gd name="T27" fmla="*/ 0 h 265"/>
                            <a:gd name="T28" fmla="*/ 9 w 1020"/>
                            <a:gd name="T29" fmla="*/ 1 h 265"/>
                            <a:gd name="T30" fmla="*/ 7 w 1020"/>
                            <a:gd name="T31" fmla="*/ 1 h 265"/>
                            <a:gd name="T32" fmla="*/ 5 w 1020"/>
                            <a:gd name="T33" fmla="*/ 2 h 265"/>
                            <a:gd name="T34" fmla="*/ 4 w 1020"/>
                            <a:gd name="T35" fmla="*/ 2 h 265"/>
                            <a:gd name="T36" fmla="*/ 2 w 1020"/>
                            <a:gd name="T37" fmla="*/ 3 h 265"/>
                            <a:gd name="T38" fmla="*/ 1 w 1020"/>
                            <a:gd name="T39" fmla="*/ 4 h 265"/>
                            <a:gd name="T40" fmla="*/ 0 w 1020"/>
                            <a:gd name="T41" fmla="*/ 5 h 265"/>
                            <a:gd name="T42" fmla="*/ 3 w 1020"/>
                            <a:gd name="T43" fmla="*/ 11 h 265"/>
                            <a:gd name="T44" fmla="*/ 4 w 1020"/>
                            <a:gd name="T45" fmla="*/ 10 h 265"/>
                            <a:gd name="T46" fmla="*/ 6 w 1020"/>
                            <a:gd name="T47" fmla="*/ 9 h 265"/>
                            <a:gd name="T48" fmla="*/ 7 w 1020"/>
                            <a:gd name="T49" fmla="*/ 9 h 265"/>
                            <a:gd name="T50" fmla="*/ 8 w 1020"/>
                            <a:gd name="T51" fmla="*/ 9 h 265"/>
                            <a:gd name="T52" fmla="*/ 10 w 1020"/>
                            <a:gd name="T53" fmla="*/ 8 h 265"/>
                            <a:gd name="T54" fmla="*/ 11 w 1020"/>
                            <a:gd name="T55" fmla="*/ 8 h 265"/>
                            <a:gd name="T56" fmla="*/ 13 w 1020"/>
                            <a:gd name="T57" fmla="*/ 8 h 265"/>
                            <a:gd name="T58" fmla="*/ 16 w 1020"/>
                            <a:gd name="T59" fmla="*/ 8 h 265"/>
                            <a:gd name="T60" fmla="*/ 19 w 1020"/>
                            <a:gd name="T61" fmla="*/ 8 h 265"/>
                            <a:gd name="T62" fmla="*/ 21 w 1020"/>
                            <a:gd name="T63" fmla="*/ 8 h 265"/>
                            <a:gd name="T64" fmla="*/ 23 w 1020"/>
                            <a:gd name="T65" fmla="*/ 8 h 265"/>
                            <a:gd name="T66" fmla="*/ 25 w 1020"/>
                            <a:gd name="T67" fmla="*/ 8 h 265"/>
                            <a:gd name="T68" fmla="*/ 41 w 1020"/>
                            <a:gd name="T69" fmla="*/ 4 h 2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0"/>
                            <a:gd name="T106" fmla="*/ 0 h 265"/>
                            <a:gd name="T107" fmla="*/ 1020 w 1020"/>
                            <a:gd name="T108" fmla="*/ 265 h 2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0" h="265">
                              <a:moveTo>
                                <a:pt x="1020" y="106"/>
                              </a:moveTo>
                              <a:lnTo>
                                <a:pt x="970" y="100"/>
                              </a:lnTo>
                              <a:lnTo>
                                <a:pt x="913" y="94"/>
                              </a:lnTo>
                              <a:lnTo>
                                <a:pt x="851" y="82"/>
                              </a:lnTo>
                              <a:lnTo>
                                <a:pt x="781" y="69"/>
                              </a:lnTo>
                              <a:lnTo>
                                <a:pt x="712" y="55"/>
                              </a:lnTo>
                              <a:lnTo>
                                <a:pt x="650" y="42"/>
                              </a:lnTo>
                              <a:lnTo>
                                <a:pt x="596" y="33"/>
                              </a:lnTo>
                              <a:lnTo>
                                <a:pt x="538" y="24"/>
                              </a:lnTo>
                              <a:lnTo>
                                <a:pt x="470" y="15"/>
                              </a:lnTo>
                              <a:lnTo>
                                <a:pt x="419" y="5"/>
                              </a:lnTo>
                              <a:lnTo>
                                <a:pt x="367" y="0"/>
                              </a:lnTo>
                              <a:lnTo>
                                <a:pt x="320" y="2"/>
                              </a:lnTo>
                              <a:lnTo>
                                <a:pt x="275" y="8"/>
                              </a:lnTo>
                              <a:lnTo>
                                <a:pt x="214" y="19"/>
                              </a:lnTo>
                              <a:lnTo>
                                <a:pt x="165" y="31"/>
                              </a:lnTo>
                              <a:lnTo>
                                <a:pt x="134" y="41"/>
                              </a:lnTo>
                              <a:lnTo>
                                <a:pt x="99" y="58"/>
                              </a:lnTo>
                              <a:lnTo>
                                <a:pt x="62" y="75"/>
                              </a:lnTo>
                              <a:lnTo>
                                <a:pt x="29" y="94"/>
                              </a:lnTo>
                              <a:lnTo>
                                <a:pt x="0" y="113"/>
                              </a:lnTo>
                              <a:lnTo>
                                <a:pt x="68" y="265"/>
                              </a:lnTo>
                              <a:lnTo>
                                <a:pt x="107" y="250"/>
                              </a:lnTo>
                              <a:lnTo>
                                <a:pt x="141" y="237"/>
                              </a:lnTo>
                              <a:lnTo>
                                <a:pt x="174" y="226"/>
                              </a:lnTo>
                              <a:lnTo>
                                <a:pt x="208" y="217"/>
                              </a:lnTo>
                              <a:lnTo>
                                <a:pt x="248" y="204"/>
                              </a:lnTo>
                              <a:lnTo>
                                <a:pt x="283" y="198"/>
                              </a:lnTo>
                              <a:lnTo>
                                <a:pt x="335" y="193"/>
                              </a:lnTo>
                              <a:lnTo>
                                <a:pt x="404" y="192"/>
                              </a:lnTo>
                              <a:lnTo>
                                <a:pt x="464" y="195"/>
                              </a:lnTo>
                              <a:lnTo>
                                <a:pt x="529" y="195"/>
                              </a:lnTo>
                              <a:lnTo>
                                <a:pt x="578" y="198"/>
                              </a:lnTo>
                              <a:lnTo>
                                <a:pt x="629" y="206"/>
                              </a:lnTo>
                              <a:lnTo>
                                <a:pt x="1020" y="106"/>
                              </a:lnTo>
                              <a:close/>
                            </a:path>
                          </a:pathLst>
                        </a:custGeom>
                        <a:solidFill>
                          <a:srgbClr val="600060"/>
                        </a:solidFill>
                        <a:ln w="9525">
                          <a:noFill/>
                          <a:round/>
                          <a:headEnd/>
                          <a:tailEnd/>
                        </a:ln>
                      </p:spPr>
                      <p:txBody>
                        <a:bodyPr/>
                        <a:lstStyle/>
                        <a:p>
                          <a:endParaRPr lang="cs-CZ"/>
                        </a:p>
                      </p:txBody>
                    </p:sp>
                    <p:grpSp>
                      <p:nvGrpSpPr>
                        <p:cNvPr id="115869" name="Group 152"/>
                        <p:cNvGrpSpPr>
                          <a:grpSpLocks/>
                        </p:cNvGrpSpPr>
                        <p:nvPr/>
                      </p:nvGrpSpPr>
                      <p:grpSpPr bwMode="auto">
                        <a:xfrm>
                          <a:off x="2029" y="1565"/>
                          <a:ext cx="191" cy="46"/>
                          <a:chOff x="2029" y="1565"/>
                          <a:chExt cx="191" cy="46"/>
                        </a:xfrm>
                      </p:grpSpPr>
                      <p:grpSp>
                        <p:nvGrpSpPr>
                          <p:cNvPr id="115870" name="Group 153"/>
                          <p:cNvGrpSpPr>
                            <a:grpSpLocks/>
                          </p:cNvGrpSpPr>
                          <p:nvPr/>
                        </p:nvGrpSpPr>
                        <p:grpSpPr bwMode="auto">
                          <a:xfrm>
                            <a:off x="2029" y="1579"/>
                            <a:ext cx="191" cy="32"/>
                            <a:chOff x="2029" y="1579"/>
                            <a:chExt cx="191" cy="32"/>
                          </a:xfrm>
                        </p:grpSpPr>
                        <p:sp>
                          <p:nvSpPr>
                            <p:cNvPr id="115867" name="Freeform 154"/>
                            <p:cNvSpPr>
                              <a:spLocks/>
                            </p:cNvSpPr>
                            <p:nvPr/>
                          </p:nvSpPr>
                          <p:spPr bwMode="auto">
                            <a:xfrm>
                              <a:off x="2029" y="1580"/>
                              <a:ext cx="191" cy="27"/>
                            </a:xfrm>
                            <a:custGeom>
                              <a:avLst/>
                              <a:gdLst>
                                <a:gd name="T0" fmla="*/ 38 w 956"/>
                                <a:gd name="T1" fmla="*/ 0 h 134"/>
                                <a:gd name="T2" fmla="*/ 24 w 956"/>
                                <a:gd name="T3" fmla="*/ 2 h 134"/>
                                <a:gd name="T4" fmla="*/ 21 w 956"/>
                                <a:gd name="T5" fmla="*/ 2 h 134"/>
                                <a:gd name="T6" fmla="*/ 19 w 956"/>
                                <a:gd name="T7" fmla="*/ 1 h 134"/>
                                <a:gd name="T8" fmla="*/ 17 w 956"/>
                                <a:gd name="T9" fmla="*/ 1 h 134"/>
                                <a:gd name="T10" fmla="*/ 15 w 956"/>
                                <a:gd name="T11" fmla="*/ 1 h 134"/>
                                <a:gd name="T12" fmla="*/ 13 w 956"/>
                                <a:gd name="T13" fmla="*/ 1 h 134"/>
                                <a:gd name="T14" fmla="*/ 11 w 956"/>
                                <a:gd name="T15" fmla="*/ 1 h 134"/>
                                <a:gd name="T16" fmla="*/ 10 w 956"/>
                                <a:gd name="T17" fmla="*/ 1 h 134"/>
                                <a:gd name="T18" fmla="*/ 8 w 956"/>
                                <a:gd name="T19" fmla="*/ 2 h 134"/>
                                <a:gd name="T20" fmla="*/ 6 w 956"/>
                                <a:gd name="T21" fmla="*/ 2 h 134"/>
                                <a:gd name="T22" fmla="*/ 5 w 956"/>
                                <a:gd name="T23" fmla="*/ 3 h 134"/>
                                <a:gd name="T24" fmla="*/ 3 w 956"/>
                                <a:gd name="T25" fmla="*/ 3 h 134"/>
                                <a:gd name="T26" fmla="*/ 2 w 956"/>
                                <a:gd name="T27" fmla="*/ 3 h 134"/>
                                <a:gd name="T28" fmla="*/ 1 w 956"/>
                                <a:gd name="T29" fmla="*/ 4 h 134"/>
                                <a:gd name="T30" fmla="*/ 0 w 956"/>
                                <a:gd name="T31" fmla="*/ 5 h 134"/>
                                <a:gd name="T32" fmla="*/ 0 w 956"/>
                                <a:gd name="T33" fmla="*/ 5 h 134"/>
                                <a:gd name="T34" fmla="*/ 2 w 956"/>
                                <a:gd name="T35" fmla="*/ 5 h 134"/>
                                <a:gd name="T36" fmla="*/ 3 w 956"/>
                                <a:gd name="T37" fmla="*/ 4 h 134"/>
                                <a:gd name="T38" fmla="*/ 4 w 956"/>
                                <a:gd name="T39" fmla="*/ 4 h 134"/>
                                <a:gd name="T40" fmla="*/ 6 w 956"/>
                                <a:gd name="T41" fmla="*/ 4 h 134"/>
                                <a:gd name="T42" fmla="*/ 7 w 956"/>
                                <a:gd name="T43" fmla="*/ 3 h 134"/>
                                <a:gd name="T44" fmla="*/ 9 w 956"/>
                                <a:gd name="T45" fmla="*/ 3 h 134"/>
                                <a:gd name="T46" fmla="*/ 11 w 956"/>
                                <a:gd name="T47" fmla="*/ 3 h 134"/>
                                <a:gd name="T48" fmla="*/ 14 w 956"/>
                                <a:gd name="T49" fmla="*/ 2 h 134"/>
                                <a:gd name="T50" fmla="*/ 16 w 956"/>
                                <a:gd name="T51" fmla="*/ 3 h 134"/>
                                <a:gd name="T52" fmla="*/ 19 w 956"/>
                                <a:gd name="T53" fmla="*/ 3 h 134"/>
                                <a:gd name="T54" fmla="*/ 21 w 956"/>
                                <a:gd name="T55" fmla="*/ 3 h 134"/>
                                <a:gd name="T56" fmla="*/ 23 w 956"/>
                                <a:gd name="T57" fmla="*/ 3 h 134"/>
                                <a:gd name="T58" fmla="*/ 38 w 956"/>
                                <a:gd name="T59" fmla="*/ 0 h 1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34"/>
                                <a:gd name="T92" fmla="*/ 956 w 956"/>
                                <a:gd name="T93" fmla="*/ 134 h 1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34">
                                  <a:moveTo>
                                    <a:pt x="956" y="0"/>
                                  </a:moveTo>
                                  <a:lnTo>
                                    <a:pt x="597" y="47"/>
                                  </a:lnTo>
                                  <a:lnTo>
                                    <a:pt x="535" y="39"/>
                                  </a:lnTo>
                                  <a:lnTo>
                                    <a:pt x="480" y="35"/>
                                  </a:lnTo>
                                  <a:lnTo>
                                    <a:pt x="428" y="34"/>
                                  </a:lnTo>
                                  <a:lnTo>
                                    <a:pt x="374" y="31"/>
                                  </a:lnTo>
                                  <a:lnTo>
                                    <a:pt x="325" y="33"/>
                                  </a:lnTo>
                                  <a:lnTo>
                                    <a:pt x="281" y="35"/>
                                  </a:lnTo>
                                  <a:lnTo>
                                    <a:pt x="242" y="36"/>
                                  </a:lnTo>
                                  <a:lnTo>
                                    <a:pt x="193" y="42"/>
                                  </a:lnTo>
                                  <a:lnTo>
                                    <a:pt x="153" y="51"/>
                                  </a:lnTo>
                                  <a:lnTo>
                                    <a:pt x="114" y="63"/>
                                  </a:lnTo>
                                  <a:lnTo>
                                    <a:pt x="79" y="75"/>
                                  </a:lnTo>
                                  <a:lnTo>
                                    <a:pt x="52" y="85"/>
                                  </a:lnTo>
                                  <a:lnTo>
                                    <a:pt x="23" y="100"/>
                                  </a:lnTo>
                                  <a:lnTo>
                                    <a:pt x="0" y="118"/>
                                  </a:lnTo>
                                  <a:lnTo>
                                    <a:pt x="5" y="134"/>
                                  </a:lnTo>
                                  <a:lnTo>
                                    <a:pt x="43" y="120"/>
                                  </a:lnTo>
                                  <a:lnTo>
                                    <a:pt x="77" y="107"/>
                                  </a:lnTo>
                                  <a:lnTo>
                                    <a:pt x="110" y="96"/>
                                  </a:lnTo>
                                  <a:lnTo>
                                    <a:pt x="144" y="87"/>
                                  </a:lnTo>
                                  <a:lnTo>
                                    <a:pt x="185" y="75"/>
                                  </a:lnTo>
                                  <a:lnTo>
                                    <a:pt x="220" y="68"/>
                                  </a:lnTo>
                                  <a:lnTo>
                                    <a:pt x="271" y="63"/>
                                  </a:lnTo>
                                  <a:lnTo>
                                    <a:pt x="340" y="62"/>
                                  </a:lnTo>
                                  <a:lnTo>
                                    <a:pt x="400" y="65"/>
                                  </a:lnTo>
                                  <a:lnTo>
                                    <a:pt x="465" y="65"/>
                                  </a:lnTo>
                                  <a:lnTo>
                                    <a:pt x="514" y="68"/>
                                  </a:lnTo>
                                  <a:lnTo>
                                    <a:pt x="565" y="77"/>
                                  </a:lnTo>
                                  <a:lnTo>
                                    <a:pt x="956" y="0"/>
                                  </a:lnTo>
                                  <a:close/>
                                </a:path>
                              </a:pathLst>
                            </a:custGeom>
                            <a:solidFill>
                              <a:srgbClr val="800080"/>
                            </a:solidFill>
                            <a:ln w="9525">
                              <a:noFill/>
                              <a:round/>
                              <a:headEnd/>
                              <a:tailEnd/>
                            </a:ln>
                          </p:spPr>
                          <p:txBody>
                            <a:bodyPr/>
                            <a:lstStyle/>
                            <a:p>
                              <a:endParaRPr lang="cs-CZ"/>
                            </a:p>
                          </p:txBody>
                        </p:sp>
                        <p:sp>
                          <p:nvSpPr>
                            <p:cNvPr id="115868" name="Freeform 155"/>
                            <p:cNvSpPr>
                              <a:spLocks/>
                            </p:cNvSpPr>
                            <p:nvPr/>
                          </p:nvSpPr>
                          <p:spPr bwMode="auto">
                            <a:xfrm>
                              <a:off x="2029" y="1579"/>
                              <a:ext cx="191" cy="32"/>
                            </a:xfrm>
                            <a:custGeom>
                              <a:avLst/>
                              <a:gdLst>
                                <a:gd name="T0" fmla="*/ 38 w 956"/>
                                <a:gd name="T1" fmla="*/ 0 h 158"/>
                                <a:gd name="T2" fmla="*/ 24 w 956"/>
                                <a:gd name="T3" fmla="*/ 3 h 158"/>
                                <a:gd name="T4" fmla="*/ 21 w 956"/>
                                <a:gd name="T5" fmla="*/ 3 h 158"/>
                                <a:gd name="T6" fmla="*/ 19 w 956"/>
                                <a:gd name="T7" fmla="*/ 2 h 158"/>
                                <a:gd name="T8" fmla="*/ 17 w 956"/>
                                <a:gd name="T9" fmla="*/ 2 h 158"/>
                                <a:gd name="T10" fmla="*/ 15 w 956"/>
                                <a:gd name="T11" fmla="*/ 2 h 158"/>
                                <a:gd name="T12" fmla="*/ 13 w 956"/>
                                <a:gd name="T13" fmla="*/ 2 h 158"/>
                                <a:gd name="T14" fmla="*/ 11 w 956"/>
                                <a:gd name="T15" fmla="*/ 2 h 158"/>
                                <a:gd name="T16" fmla="*/ 10 w 956"/>
                                <a:gd name="T17" fmla="*/ 2 h 158"/>
                                <a:gd name="T18" fmla="*/ 8 w 956"/>
                                <a:gd name="T19" fmla="*/ 3 h 158"/>
                                <a:gd name="T20" fmla="*/ 6 w 956"/>
                                <a:gd name="T21" fmla="*/ 3 h 158"/>
                                <a:gd name="T22" fmla="*/ 5 w 956"/>
                                <a:gd name="T23" fmla="*/ 3 h 158"/>
                                <a:gd name="T24" fmla="*/ 3 w 956"/>
                                <a:gd name="T25" fmla="*/ 4 h 158"/>
                                <a:gd name="T26" fmla="*/ 2 w 956"/>
                                <a:gd name="T27" fmla="*/ 4 h 158"/>
                                <a:gd name="T28" fmla="*/ 1 w 956"/>
                                <a:gd name="T29" fmla="*/ 5 h 158"/>
                                <a:gd name="T30" fmla="*/ 0 w 956"/>
                                <a:gd name="T31" fmla="*/ 6 h 158"/>
                                <a:gd name="T32" fmla="*/ 0 w 956"/>
                                <a:gd name="T33" fmla="*/ 6 h 158"/>
                                <a:gd name="T34" fmla="*/ 2 w 956"/>
                                <a:gd name="T35" fmla="*/ 6 h 158"/>
                                <a:gd name="T36" fmla="*/ 3 w 956"/>
                                <a:gd name="T37" fmla="*/ 5 h 158"/>
                                <a:gd name="T38" fmla="*/ 4 w 956"/>
                                <a:gd name="T39" fmla="*/ 5 h 158"/>
                                <a:gd name="T40" fmla="*/ 6 w 956"/>
                                <a:gd name="T41" fmla="*/ 4 h 158"/>
                                <a:gd name="T42" fmla="*/ 7 w 956"/>
                                <a:gd name="T43" fmla="*/ 4 h 158"/>
                                <a:gd name="T44" fmla="*/ 9 w 956"/>
                                <a:gd name="T45" fmla="*/ 4 h 158"/>
                                <a:gd name="T46" fmla="*/ 11 w 956"/>
                                <a:gd name="T47" fmla="*/ 3 h 158"/>
                                <a:gd name="T48" fmla="*/ 14 w 956"/>
                                <a:gd name="T49" fmla="*/ 3 h 158"/>
                                <a:gd name="T50" fmla="*/ 16 w 956"/>
                                <a:gd name="T51" fmla="*/ 4 h 158"/>
                                <a:gd name="T52" fmla="*/ 19 w 956"/>
                                <a:gd name="T53" fmla="*/ 4 h 158"/>
                                <a:gd name="T54" fmla="*/ 21 w 956"/>
                                <a:gd name="T55" fmla="*/ 4 h 158"/>
                                <a:gd name="T56" fmla="*/ 23 w 956"/>
                                <a:gd name="T57" fmla="*/ 4 h 158"/>
                                <a:gd name="T58" fmla="*/ 38 w 956"/>
                                <a:gd name="T59" fmla="*/ 0 h 1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58"/>
                                <a:gd name="T92" fmla="*/ 956 w 956"/>
                                <a:gd name="T93" fmla="*/ 158 h 1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58">
                                  <a:moveTo>
                                    <a:pt x="956" y="0"/>
                                  </a:moveTo>
                                  <a:lnTo>
                                    <a:pt x="597" y="71"/>
                                  </a:lnTo>
                                  <a:lnTo>
                                    <a:pt x="535" y="62"/>
                                  </a:lnTo>
                                  <a:lnTo>
                                    <a:pt x="480" y="58"/>
                                  </a:lnTo>
                                  <a:lnTo>
                                    <a:pt x="428" y="56"/>
                                  </a:lnTo>
                                  <a:lnTo>
                                    <a:pt x="374" y="53"/>
                                  </a:lnTo>
                                  <a:lnTo>
                                    <a:pt x="325" y="55"/>
                                  </a:lnTo>
                                  <a:lnTo>
                                    <a:pt x="281" y="58"/>
                                  </a:lnTo>
                                  <a:lnTo>
                                    <a:pt x="242" y="59"/>
                                  </a:lnTo>
                                  <a:lnTo>
                                    <a:pt x="193" y="66"/>
                                  </a:lnTo>
                                  <a:lnTo>
                                    <a:pt x="153" y="75"/>
                                  </a:lnTo>
                                  <a:lnTo>
                                    <a:pt x="114" y="86"/>
                                  </a:lnTo>
                                  <a:lnTo>
                                    <a:pt x="79" y="98"/>
                                  </a:lnTo>
                                  <a:lnTo>
                                    <a:pt x="52" y="109"/>
                                  </a:lnTo>
                                  <a:lnTo>
                                    <a:pt x="23" y="123"/>
                                  </a:lnTo>
                                  <a:lnTo>
                                    <a:pt x="0" y="141"/>
                                  </a:lnTo>
                                  <a:lnTo>
                                    <a:pt x="5" y="158"/>
                                  </a:lnTo>
                                  <a:lnTo>
                                    <a:pt x="43" y="144"/>
                                  </a:lnTo>
                                  <a:lnTo>
                                    <a:pt x="77" y="130"/>
                                  </a:lnTo>
                                  <a:lnTo>
                                    <a:pt x="110" y="119"/>
                                  </a:lnTo>
                                  <a:lnTo>
                                    <a:pt x="144" y="111"/>
                                  </a:lnTo>
                                  <a:lnTo>
                                    <a:pt x="185" y="98"/>
                                  </a:lnTo>
                                  <a:lnTo>
                                    <a:pt x="220" y="91"/>
                                  </a:lnTo>
                                  <a:lnTo>
                                    <a:pt x="271" y="86"/>
                                  </a:lnTo>
                                  <a:lnTo>
                                    <a:pt x="340" y="85"/>
                                  </a:lnTo>
                                  <a:lnTo>
                                    <a:pt x="400" y="88"/>
                                  </a:lnTo>
                                  <a:lnTo>
                                    <a:pt x="465" y="88"/>
                                  </a:lnTo>
                                  <a:lnTo>
                                    <a:pt x="514" y="91"/>
                                  </a:lnTo>
                                  <a:lnTo>
                                    <a:pt x="565" y="100"/>
                                  </a:lnTo>
                                  <a:lnTo>
                                    <a:pt x="956" y="0"/>
                                  </a:lnTo>
                                  <a:close/>
                                </a:path>
                              </a:pathLst>
                            </a:custGeom>
                            <a:solidFill>
                              <a:srgbClr val="400040"/>
                            </a:solidFill>
                            <a:ln w="9525">
                              <a:noFill/>
                              <a:round/>
                              <a:headEnd/>
                              <a:tailEnd/>
                            </a:ln>
                          </p:spPr>
                          <p:txBody>
                            <a:bodyPr/>
                            <a:lstStyle/>
                            <a:p>
                              <a:endParaRPr lang="cs-CZ"/>
                            </a:p>
                          </p:txBody>
                        </p:sp>
                      </p:grpSp>
                      <p:sp>
                        <p:nvSpPr>
                          <p:cNvPr id="115866" name="Freeform 156"/>
                          <p:cNvSpPr>
                            <a:spLocks/>
                          </p:cNvSpPr>
                          <p:nvPr/>
                        </p:nvSpPr>
                        <p:spPr bwMode="auto">
                          <a:xfrm>
                            <a:off x="2032" y="1565"/>
                            <a:ext cx="137" cy="16"/>
                          </a:xfrm>
                          <a:custGeom>
                            <a:avLst/>
                            <a:gdLst>
                              <a:gd name="T0" fmla="*/ 0 w 687"/>
                              <a:gd name="T1" fmla="*/ 3 h 78"/>
                              <a:gd name="T2" fmla="*/ 1 w 687"/>
                              <a:gd name="T3" fmla="*/ 3 h 78"/>
                              <a:gd name="T4" fmla="*/ 3 w 687"/>
                              <a:gd name="T5" fmla="*/ 2 h 78"/>
                              <a:gd name="T6" fmla="*/ 4 w 687"/>
                              <a:gd name="T7" fmla="*/ 1 h 78"/>
                              <a:gd name="T8" fmla="*/ 6 w 687"/>
                              <a:gd name="T9" fmla="*/ 1 h 78"/>
                              <a:gd name="T10" fmla="*/ 8 w 687"/>
                              <a:gd name="T11" fmla="*/ 0 h 78"/>
                              <a:gd name="T12" fmla="*/ 10 w 687"/>
                              <a:gd name="T13" fmla="*/ 0 h 78"/>
                              <a:gd name="T14" fmla="*/ 13 w 687"/>
                              <a:gd name="T15" fmla="*/ 0 h 78"/>
                              <a:gd name="T16" fmla="*/ 14 w 687"/>
                              <a:gd name="T17" fmla="*/ 0 h 78"/>
                              <a:gd name="T18" fmla="*/ 17 w 687"/>
                              <a:gd name="T19" fmla="*/ 0 h 78"/>
                              <a:gd name="T20" fmla="*/ 19 w 687"/>
                              <a:gd name="T21" fmla="*/ 0 h 78"/>
                              <a:gd name="T22" fmla="*/ 20 w 687"/>
                              <a:gd name="T23" fmla="*/ 1 h 78"/>
                              <a:gd name="T24" fmla="*/ 22 w 687"/>
                              <a:gd name="T25" fmla="*/ 1 h 78"/>
                              <a:gd name="T26" fmla="*/ 24 w 687"/>
                              <a:gd name="T27" fmla="*/ 2 h 78"/>
                              <a:gd name="T28" fmla="*/ 26 w 687"/>
                              <a:gd name="T29" fmla="*/ 2 h 78"/>
                              <a:gd name="T30" fmla="*/ 27 w 687"/>
                              <a:gd name="T31" fmla="*/ 3 h 7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87"/>
                              <a:gd name="T49" fmla="*/ 0 h 78"/>
                              <a:gd name="T50" fmla="*/ 687 w 687"/>
                              <a:gd name="T51" fmla="*/ 78 h 7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87" h="78">
                                <a:moveTo>
                                  <a:pt x="0" y="78"/>
                                </a:moveTo>
                                <a:lnTo>
                                  <a:pt x="32" y="62"/>
                                </a:lnTo>
                                <a:lnTo>
                                  <a:pt x="65" y="47"/>
                                </a:lnTo>
                                <a:lnTo>
                                  <a:pt x="111" y="34"/>
                                </a:lnTo>
                                <a:lnTo>
                                  <a:pt x="161" y="20"/>
                                </a:lnTo>
                                <a:lnTo>
                                  <a:pt x="212" y="10"/>
                                </a:lnTo>
                                <a:lnTo>
                                  <a:pt x="256" y="4"/>
                                </a:lnTo>
                                <a:lnTo>
                                  <a:pt x="318" y="0"/>
                                </a:lnTo>
                                <a:lnTo>
                                  <a:pt x="357" y="0"/>
                                </a:lnTo>
                                <a:lnTo>
                                  <a:pt x="414" y="3"/>
                                </a:lnTo>
                                <a:lnTo>
                                  <a:pt x="469" y="10"/>
                                </a:lnTo>
                                <a:lnTo>
                                  <a:pt x="509" y="17"/>
                                </a:lnTo>
                                <a:lnTo>
                                  <a:pt x="556" y="26"/>
                                </a:lnTo>
                                <a:lnTo>
                                  <a:pt x="601" y="38"/>
                                </a:lnTo>
                                <a:lnTo>
                                  <a:pt x="642" y="50"/>
                                </a:lnTo>
                                <a:lnTo>
                                  <a:pt x="687" y="68"/>
                                </a:lnTo>
                              </a:path>
                            </a:pathLst>
                          </a:custGeom>
                          <a:noFill/>
                          <a:ln w="4763">
                            <a:solidFill>
                              <a:srgbClr val="E000E0"/>
                            </a:solidFill>
                            <a:round/>
                            <a:headEnd/>
                            <a:tailEnd/>
                          </a:ln>
                        </p:spPr>
                        <p:txBody>
                          <a:bodyPr/>
                          <a:lstStyle/>
                          <a:p>
                            <a:endParaRPr lang="cs-CZ"/>
                          </a:p>
                        </p:txBody>
                      </p:sp>
                    </p:grpSp>
                  </p:grpSp>
                  <p:grpSp>
                    <p:nvGrpSpPr>
                      <p:cNvPr id="115871" name="Group 157"/>
                      <p:cNvGrpSpPr>
                        <a:grpSpLocks/>
                      </p:cNvGrpSpPr>
                      <p:nvPr/>
                    </p:nvGrpSpPr>
                    <p:grpSpPr bwMode="auto">
                      <a:xfrm>
                        <a:off x="2012" y="1579"/>
                        <a:ext cx="21" cy="32"/>
                        <a:chOff x="2012" y="1579"/>
                        <a:chExt cx="21" cy="32"/>
                      </a:xfrm>
                    </p:grpSpPr>
                    <p:sp>
                      <p:nvSpPr>
                        <p:cNvPr id="115861" name="Freeform 158"/>
                        <p:cNvSpPr>
                          <a:spLocks/>
                        </p:cNvSpPr>
                        <p:nvPr/>
                      </p:nvSpPr>
                      <p:spPr bwMode="auto">
                        <a:xfrm>
                          <a:off x="2012" y="1579"/>
                          <a:ext cx="21" cy="32"/>
                        </a:xfrm>
                        <a:custGeom>
                          <a:avLst/>
                          <a:gdLst>
                            <a:gd name="T0" fmla="*/ 1 w 106"/>
                            <a:gd name="T1" fmla="*/ 0 h 160"/>
                            <a:gd name="T2" fmla="*/ 1 w 106"/>
                            <a:gd name="T3" fmla="*/ 0 h 160"/>
                            <a:gd name="T4" fmla="*/ 0 w 106"/>
                            <a:gd name="T5" fmla="*/ 1 h 160"/>
                            <a:gd name="T6" fmla="*/ 0 w 106"/>
                            <a:gd name="T7" fmla="*/ 1 h 160"/>
                            <a:gd name="T8" fmla="*/ 0 w 106"/>
                            <a:gd name="T9" fmla="*/ 2 h 160"/>
                            <a:gd name="T10" fmla="*/ 0 w 106"/>
                            <a:gd name="T11" fmla="*/ 2 h 160"/>
                            <a:gd name="T12" fmla="*/ 0 w 106"/>
                            <a:gd name="T13" fmla="*/ 3 h 160"/>
                            <a:gd name="T14" fmla="*/ 0 w 106"/>
                            <a:gd name="T15" fmla="*/ 4 h 160"/>
                            <a:gd name="T16" fmla="*/ 0 w 106"/>
                            <a:gd name="T17" fmla="*/ 4 h 160"/>
                            <a:gd name="T18" fmla="*/ 1 w 106"/>
                            <a:gd name="T19" fmla="*/ 5 h 160"/>
                            <a:gd name="T20" fmla="*/ 1 w 106"/>
                            <a:gd name="T21" fmla="*/ 5 h 160"/>
                            <a:gd name="T22" fmla="*/ 1 w 106"/>
                            <a:gd name="T23" fmla="*/ 6 h 160"/>
                            <a:gd name="T24" fmla="*/ 2 w 106"/>
                            <a:gd name="T25" fmla="*/ 6 h 160"/>
                            <a:gd name="T26" fmla="*/ 2 w 106"/>
                            <a:gd name="T27" fmla="*/ 6 h 160"/>
                            <a:gd name="T28" fmla="*/ 2 w 106"/>
                            <a:gd name="T29" fmla="*/ 6 h 160"/>
                            <a:gd name="T30" fmla="*/ 3 w 106"/>
                            <a:gd name="T31" fmla="*/ 6 h 160"/>
                            <a:gd name="T32" fmla="*/ 3 w 106"/>
                            <a:gd name="T33" fmla="*/ 6 h 160"/>
                            <a:gd name="T34" fmla="*/ 4 w 106"/>
                            <a:gd name="T35" fmla="*/ 6 h 160"/>
                            <a:gd name="T36" fmla="*/ 4 w 106"/>
                            <a:gd name="T37" fmla="*/ 6 h 160"/>
                            <a:gd name="T38" fmla="*/ 4 w 106"/>
                            <a:gd name="T39" fmla="*/ 5 h 160"/>
                            <a:gd name="T40" fmla="*/ 4 w 106"/>
                            <a:gd name="T41" fmla="*/ 5 h 160"/>
                            <a:gd name="T42" fmla="*/ 4 w 106"/>
                            <a:gd name="T43" fmla="*/ 4 h 160"/>
                            <a:gd name="T44" fmla="*/ 4 w 106"/>
                            <a:gd name="T45" fmla="*/ 3 h 160"/>
                            <a:gd name="T46" fmla="*/ 4 w 106"/>
                            <a:gd name="T47" fmla="*/ 3 h 160"/>
                            <a:gd name="T48" fmla="*/ 4 w 106"/>
                            <a:gd name="T49" fmla="*/ 2 h 160"/>
                            <a:gd name="T50" fmla="*/ 4 w 106"/>
                            <a:gd name="T51" fmla="*/ 2 h 160"/>
                            <a:gd name="T52" fmla="*/ 3 w 106"/>
                            <a:gd name="T53" fmla="*/ 1 h 160"/>
                            <a:gd name="T54" fmla="*/ 3 w 106"/>
                            <a:gd name="T55" fmla="*/ 1 h 160"/>
                            <a:gd name="T56" fmla="*/ 3 w 106"/>
                            <a:gd name="T57" fmla="*/ 1 h 160"/>
                            <a:gd name="T58" fmla="*/ 2 w 106"/>
                            <a:gd name="T59" fmla="*/ 0 h 160"/>
                            <a:gd name="T60" fmla="*/ 2 w 106"/>
                            <a:gd name="T61" fmla="*/ 0 h 160"/>
                            <a:gd name="T62" fmla="*/ 1 w 106"/>
                            <a:gd name="T63" fmla="*/ 0 h 160"/>
                            <a:gd name="T64" fmla="*/ 1 w 106"/>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6"/>
                            <a:gd name="T100" fmla="*/ 0 h 160"/>
                            <a:gd name="T101" fmla="*/ 106 w 106"/>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6" h="160">
                              <a:moveTo>
                                <a:pt x="24" y="3"/>
                              </a:moveTo>
                              <a:lnTo>
                                <a:pt x="15" y="10"/>
                              </a:lnTo>
                              <a:lnTo>
                                <a:pt x="8" y="18"/>
                              </a:lnTo>
                              <a:lnTo>
                                <a:pt x="3" y="30"/>
                              </a:lnTo>
                              <a:lnTo>
                                <a:pt x="0" y="43"/>
                              </a:lnTo>
                              <a:lnTo>
                                <a:pt x="0" y="59"/>
                              </a:lnTo>
                              <a:lnTo>
                                <a:pt x="1" y="77"/>
                              </a:lnTo>
                              <a:lnTo>
                                <a:pt x="5" y="91"/>
                              </a:lnTo>
                              <a:lnTo>
                                <a:pt x="10" y="104"/>
                              </a:lnTo>
                              <a:lnTo>
                                <a:pt x="15" y="114"/>
                              </a:lnTo>
                              <a:lnTo>
                                <a:pt x="22" y="127"/>
                              </a:lnTo>
                              <a:lnTo>
                                <a:pt x="32" y="138"/>
                              </a:lnTo>
                              <a:lnTo>
                                <a:pt x="42" y="149"/>
                              </a:lnTo>
                              <a:lnTo>
                                <a:pt x="51" y="155"/>
                              </a:lnTo>
                              <a:lnTo>
                                <a:pt x="60" y="159"/>
                              </a:lnTo>
                              <a:lnTo>
                                <a:pt x="70" y="160"/>
                              </a:lnTo>
                              <a:lnTo>
                                <a:pt x="78" y="160"/>
                              </a:lnTo>
                              <a:lnTo>
                                <a:pt x="89" y="156"/>
                              </a:lnTo>
                              <a:lnTo>
                                <a:pt x="96" y="145"/>
                              </a:lnTo>
                              <a:lnTo>
                                <a:pt x="101" y="133"/>
                              </a:lnTo>
                              <a:lnTo>
                                <a:pt x="105" y="116"/>
                              </a:lnTo>
                              <a:lnTo>
                                <a:pt x="106" y="101"/>
                              </a:lnTo>
                              <a:lnTo>
                                <a:pt x="106" y="83"/>
                              </a:lnTo>
                              <a:lnTo>
                                <a:pt x="103" y="68"/>
                              </a:lnTo>
                              <a:lnTo>
                                <a:pt x="99" y="53"/>
                              </a:lnTo>
                              <a:lnTo>
                                <a:pt x="94" y="42"/>
                              </a:lnTo>
                              <a:lnTo>
                                <a:pt x="88" y="32"/>
                              </a:lnTo>
                              <a:lnTo>
                                <a:pt x="78" y="22"/>
                              </a:lnTo>
                              <a:lnTo>
                                <a:pt x="68" y="13"/>
                              </a:lnTo>
                              <a:lnTo>
                                <a:pt x="56" y="5"/>
                              </a:lnTo>
                              <a:lnTo>
                                <a:pt x="46" y="1"/>
                              </a:lnTo>
                              <a:lnTo>
                                <a:pt x="35" y="0"/>
                              </a:lnTo>
                              <a:lnTo>
                                <a:pt x="24" y="3"/>
                              </a:lnTo>
                              <a:close/>
                            </a:path>
                          </a:pathLst>
                        </a:custGeom>
                        <a:solidFill>
                          <a:srgbClr val="800080"/>
                        </a:solidFill>
                        <a:ln w="3175">
                          <a:solidFill>
                            <a:srgbClr val="400040"/>
                          </a:solidFill>
                          <a:round/>
                          <a:headEnd/>
                          <a:tailEnd/>
                        </a:ln>
                      </p:spPr>
                      <p:txBody>
                        <a:bodyPr/>
                        <a:lstStyle/>
                        <a:p>
                          <a:endParaRPr lang="cs-CZ"/>
                        </a:p>
                      </p:txBody>
                    </p:sp>
                    <p:sp>
                      <p:nvSpPr>
                        <p:cNvPr id="115862" name="Freeform 159"/>
                        <p:cNvSpPr>
                          <a:spLocks/>
                        </p:cNvSpPr>
                        <p:nvPr/>
                      </p:nvSpPr>
                      <p:spPr bwMode="auto">
                        <a:xfrm>
                          <a:off x="2016" y="1584"/>
                          <a:ext cx="14" cy="21"/>
                        </a:xfrm>
                        <a:custGeom>
                          <a:avLst/>
                          <a:gdLst>
                            <a:gd name="T0" fmla="*/ 1 w 71"/>
                            <a:gd name="T1" fmla="*/ 0 h 108"/>
                            <a:gd name="T2" fmla="*/ 0 w 71"/>
                            <a:gd name="T3" fmla="*/ 0 h 108"/>
                            <a:gd name="T4" fmla="*/ 0 w 71"/>
                            <a:gd name="T5" fmla="*/ 1 h 108"/>
                            <a:gd name="T6" fmla="*/ 0 w 71"/>
                            <a:gd name="T7" fmla="*/ 1 h 108"/>
                            <a:gd name="T8" fmla="*/ 0 w 71"/>
                            <a:gd name="T9" fmla="*/ 1 h 108"/>
                            <a:gd name="T10" fmla="*/ 0 w 71"/>
                            <a:gd name="T11" fmla="*/ 2 h 108"/>
                            <a:gd name="T12" fmla="*/ 0 w 71"/>
                            <a:gd name="T13" fmla="*/ 2 h 108"/>
                            <a:gd name="T14" fmla="*/ 0 w 71"/>
                            <a:gd name="T15" fmla="*/ 2 h 108"/>
                            <a:gd name="T16" fmla="*/ 0 w 71"/>
                            <a:gd name="T17" fmla="*/ 3 h 108"/>
                            <a:gd name="T18" fmla="*/ 0 w 71"/>
                            <a:gd name="T19" fmla="*/ 3 h 108"/>
                            <a:gd name="T20" fmla="*/ 1 w 71"/>
                            <a:gd name="T21" fmla="*/ 3 h 108"/>
                            <a:gd name="T22" fmla="*/ 1 w 71"/>
                            <a:gd name="T23" fmla="*/ 4 h 108"/>
                            <a:gd name="T24" fmla="*/ 1 w 71"/>
                            <a:gd name="T25" fmla="*/ 4 h 108"/>
                            <a:gd name="T26" fmla="*/ 1 w 71"/>
                            <a:gd name="T27" fmla="*/ 4 h 108"/>
                            <a:gd name="T28" fmla="*/ 2 w 71"/>
                            <a:gd name="T29" fmla="*/ 4 h 108"/>
                            <a:gd name="T30" fmla="*/ 2 w 71"/>
                            <a:gd name="T31" fmla="*/ 4 h 108"/>
                            <a:gd name="T32" fmla="*/ 2 w 71"/>
                            <a:gd name="T33" fmla="*/ 4 h 108"/>
                            <a:gd name="T34" fmla="*/ 2 w 71"/>
                            <a:gd name="T35" fmla="*/ 4 h 108"/>
                            <a:gd name="T36" fmla="*/ 3 w 71"/>
                            <a:gd name="T37" fmla="*/ 4 h 108"/>
                            <a:gd name="T38" fmla="*/ 3 w 71"/>
                            <a:gd name="T39" fmla="*/ 4 h 108"/>
                            <a:gd name="T40" fmla="*/ 3 w 71"/>
                            <a:gd name="T41" fmla="*/ 3 h 108"/>
                            <a:gd name="T42" fmla="*/ 3 w 71"/>
                            <a:gd name="T43" fmla="*/ 3 h 108"/>
                            <a:gd name="T44" fmla="*/ 3 w 71"/>
                            <a:gd name="T45" fmla="*/ 2 h 108"/>
                            <a:gd name="T46" fmla="*/ 3 w 71"/>
                            <a:gd name="T47" fmla="*/ 2 h 108"/>
                            <a:gd name="T48" fmla="*/ 3 w 71"/>
                            <a:gd name="T49" fmla="*/ 1 h 108"/>
                            <a:gd name="T50" fmla="*/ 2 w 71"/>
                            <a:gd name="T51" fmla="*/ 1 h 108"/>
                            <a:gd name="T52" fmla="*/ 2 w 71"/>
                            <a:gd name="T53" fmla="*/ 1 h 108"/>
                            <a:gd name="T54" fmla="*/ 2 w 71"/>
                            <a:gd name="T55" fmla="*/ 1 h 108"/>
                            <a:gd name="T56" fmla="*/ 2 w 71"/>
                            <a:gd name="T57" fmla="*/ 0 h 108"/>
                            <a:gd name="T58" fmla="*/ 1 w 71"/>
                            <a:gd name="T59" fmla="*/ 0 h 108"/>
                            <a:gd name="T60" fmla="*/ 1 w 71"/>
                            <a:gd name="T61" fmla="*/ 0 h 108"/>
                            <a:gd name="T62" fmla="*/ 1 w 71"/>
                            <a:gd name="T63" fmla="*/ 0 h 108"/>
                            <a:gd name="T64" fmla="*/ 1 w 71"/>
                            <a:gd name="T65" fmla="*/ 0 h 10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1"/>
                            <a:gd name="T100" fmla="*/ 0 h 108"/>
                            <a:gd name="T101" fmla="*/ 71 w 71"/>
                            <a:gd name="T102" fmla="*/ 108 h 10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1" h="108">
                              <a:moveTo>
                                <a:pt x="16" y="3"/>
                              </a:moveTo>
                              <a:lnTo>
                                <a:pt x="10" y="7"/>
                              </a:lnTo>
                              <a:lnTo>
                                <a:pt x="5" y="13"/>
                              </a:lnTo>
                              <a:lnTo>
                                <a:pt x="2" y="20"/>
                              </a:lnTo>
                              <a:lnTo>
                                <a:pt x="0" y="29"/>
                              </a:lnTo>
                              <a:lnTo>
                                <a:pt x="0" y="40"/>
                              </a:lnTo>
                              <a:lnTo>
                                <a:pt x="0" y="52"/>
                              </a:lnTo>
                              <a:lnTo>
                                <a:pt x="3" y="62"/>
                              </a:lnTo>
                              <a:lnTo>
                                <a:pt x="6" y="71"/>
                              </a:lnTo>
                              <a:lnTo>
                                <a:pt x="10" y="77"/>
                              </a:lnTo>
                              <a:lnTo>
                                <a:pt x="14" y="87"/>
                              </a:lnTo>
                              <a:lnTo>
                                <a:pt x="21" y="94"/>
                              </a:lnTo>
                              <a:lnTo>
                                <a:pt x="28" y="101"/>
                              </a:lnTo>
                              <a:lnTo>
                                <a:pt x="34" y="105"/>
                              </a:lnTo>
                              <a:lnTo>
                                <a:pt x="40" y="108"/>
                              </a:lnTo>
                              <a:lnTo>
                                <a:pt x="47" y="108"/>
                              </a:lnTo>
                              <a:lnTo>
                                <a:pt x="52" y="108"/>
                              </a:lnTo>
                              <a:lnTo>
                                <a:pt x="59" y="106"/>
                              </a:lnTo>
                              <a:lnTo>
                                <a:pt x="64" y="99"/>
                              </a:lnTo>
                              <a:lnTo>
                                <a:pt x="67" y="91"/>
                              </a:lnTo>
                              <a:lnTo>
                                <a:pt x="71" y="78"/>
                              </a:lnTo>
                              <a:lnTo>
                                <a:pt x="71" y="69"/>
                              </a:lnTo>
                              <a:lnTo>
                                <a:pt x="71" y="57"/>
                              </a:lnTo>
                              <a:lnTo>
                                <a:pt x="68" y="46"/>
                              </a:lnTo>
                              <a:lnTo>
                                <a:pt x="66" y="36"/>
                              </a:lnTo>
                              <a:lnTo>
                                <a:pt x="62" y="28"/>
                              </a:lnTo>
                              <a:lnTo>
                                <a:pt x="58" y="22"/>
                              </a:lnTo>
                              <a:lnTo>
                                <a:pt x="52" y="15"/>
                              </a:lnTo>
                              <a:lnTo>
                                <a:pt x="46" y="9"/>
                              </a:lnTo>
                              <a:lnTo>
                                <a:pt x="38" y="4"/>
                              </a:lnTo>
                              <a:lnTo>
                                <a:pt x="31" y="0"/>
                              </a:lnTo>
                              <a:lnTo>
                                <a:pt x="23" y="0"/>
                              </a:lnTo>
                              <a:lnTo>
                                <a:pt x="16" y="3"/>
                              </a:lnTo>
                              <a:close/>
                            </a:path>
                          </a:pathLst>
                        </a:custGeom>
                        <a:solidFill>
                          <a:srgbClr val="600060"/>
                        </a:solidFill>
                        <a:ln w="3175">
                          <a:solidFill>
                            <a:srgbClr val="400040"/>
                          </a:solidFill>
                          <a:round/>
                          <a:headEnd/>
                          <a:tailEnd/>
                        </a:ln>
                      </p:spPr>
                      <p:txBody>
                        <a:bodyPr/>
                        <a:lstStyle/>
                        <a:p>
                          <a:endParaRPr lang="cs-CZ"/>
                        </a:p>
                      </p:txBody>
                    </p:sp>
                  </p:grpSp>
                </p:grpSp>
                <p:grpSp>
                  <p:nvGrpSpPr>
                    <p:cNvPr id="115872" name="Group 160"/>
                    <p:cNvGrpSpPr>
                      <a:grpSpLocks/>
                    </p:cNvGrpSpPr>
                    <p:nvPr/>
                  </p:nvGrpSpPr>
                  <p:grpSpPr bwMode="auto">
                    <a:xfrm>
                      <a:off x="2072" y="1522"/>
                      <a:ext cx="112" cy="183"/>
                      <a:chOff x="2072" y="1522"/>
                      <a:chExt cx="112" cy="183"/>
                    </a:xfrm>
                  </p:grpSpPr>
                  <p:grpSp>
                    <p:nvGrpSpPr>
                      <p:cNvPr id="115873" name="Group 161"/>
                      <p:cNvGrpSpPr>
                        <a:grpSpLocks/>
                      </p:cNvGrpSpPr>
                      <p:nvPr/>
                    </p:nvGrpSpPr>
                    <p:grpSpPr bwMode="auto">
                      <a:xfrm>
                        <a:off x="2072" y="1522"/>
                        <a:ext cx="112" cy="179"/>
                        <a:chOff x="2072" y="1522"/>
                        <a:chExt cx="112" cy="179"/>
                      </a:xfrm>
                    </p:grpSpPr>
                    <p:sp>
                      <p:nvSpPr>
                        <p:cNvPr id="115853" name="Freeform 162"/>
                        <p:cNvSpPr>
                          <a:spLocks/>
                        </p:cNvSpPr>
                        <p:nvPr/>
                      </p:nvSpPr>
                      <p:spPr bwMode="auto">
                        <a:xfrm>
                          <a:off x="2072" y="1522"/>
                          <a:ext cx="112" cy="179"/>
                        </a:xfrm>
                        <a:custGeom>
                          <a:avLst/>
                          <a:gdLst>
                            <a:gd name="T0" fmla="*/ 0 w 562"/>
                            <a:gd name="T1" fmla="*/ 20 h 898"/>
                            <a:gd name="T2" fmla="*/ 0 w 562"/>
                            <a:gd name="T3" fmla="*/ 18 h 898"/>
                            <a:gd name="T4" fmla="*/ 1 w 562"/>
                            <a:gd name="T5" fmla="*/ 16 h 898"/>
                            <a:gd name="T6" fmla="*/ 1 w 562"/>
                            <a:gd name="T7" fmla="*/ 14 h 898"/>
                            <a:gd name="T8" fmla="*/ 2 w 562"/>
                            <a:gd name="T9" fmla="*/ 12 h 898"/>
                            <a:gd name="T10" fmla="*/ 2 w 562"/>
                            <a:gd name="T11" fmla="*/ 11 h 898"/>
                            <a:gd name="T12" fmla="*/ 3 w 562"/>
                            <a:gd name="T13" fmla="*/ 9 h 898"/>
                            <a:gd name="T14" fmla="*/ 4 w 562"/>
                            <a:gd name="T15" fmla="*/ 8 h 898"/>
                            <a:gd name="T16" fmla="*/ 5 w 562"/>
                            <a:gd name="T17" fmla="*/ 7 h 898"/>
                            <a:gd name="T18" fmla="*/ 6 w 562"/>
                            <a:gd name="T19" fmla="*/ 5 h 898"/>
                            <a:gd name="T20" fmla="*/ 8 w 562"/>
                            <a:gd name="T21" fmla="*/ 4 h 898"/>
                            <a:gd name="T22" fmla="*/ 10 w 562"/>
                            <a:gd name="T23" fmla="*/ 3 h 898"/>
                            <a:gd name="T24" fmla="*/ 11 w 562"/>
                            <a:gd name="T25" fmla="*/ 2 h 898"/>
                            <a:gd name="T26" fmla="*/ 13 w 562"/>
                            <a:gd name="T27" fmla="*/ 1 h 898"/>
                            <a:gd name="T28" fmla="*/ 15 w 562"/>
                            <a:gd name="T29" fmla="*/ 1 h 898"/>
                            <a:gd name="T30" fmla="*/ 17 w 562"/>
                            <a:gd name="T31" fmla="*/ 0 h 898"/>
                            <a:gd name="T32" fmla="*/ 18 w 562"/>
                            <a:gd name="T33" fmla="*/ 0 h 898"/>
                            <a:gd name="T34" fmla="*/ 18 w 562"/>
                            <a:gd name="T35" fmla="*/ 0 h 898"/>
                            <a:gd name="T36" fmla="*/ 19 w 562"/>
                            <a:gd name="T37" fmla="*/ 0 h 898"/>
                            <a:gd name="T38" fmla="*/ 20 w 562"/>
                            <a:gd name="T39" fmla="*/ 1 h 898"/>
                            <a:gd name="T40" fmla="*/ 21 w 562"/>
                            <a:gd name="T41" fmla="*/ 2 h 898"/>
                            <a:gd name="T42" fmla="*/ 22 w 562"/>
                            <a:gd name="T43" fmla="*/ 2 h 898"/>
                            <a:gd name="T44" fmla="*/ 22 w 562"/>
                            <a:gd name="T45" fmla="*/ 3 h 898"/>
                            <a:gd name="T46" fmla="*/ 22 w 562"/>
                            <a:gd name="T47" fmla="*/ 4 h 898"/>
                            <a:gd name="T48" fmla="*/ 22 w 562"/>
                            <a:gd name="T49" fmla="*/ 5 h 898"/>
                            <a:gd name="T50" fmla="*/ 22 w 562"/>
                            <a:gd name="T51" fmla="*/ 7 h 898"/>
                            <a:gd name="T52" fmla="*/ 22 w 562"/>
                            <a:gd name="T53" fmla="*/ 7 h 898"/>
                            <a:gd name="T54" fmla="*/ 22 w 562"/>
                            <a:gd name="T55" fmla="*/ 8 h 898"/>
                            <a:gd name="T56" fmla="*/ 21 w 562"/>
                            <a:gd name="T57" fmla="*/ 8 h 898"/>
                            <a:gd name="T58" fmla="*/ 20 w 562"/>
                            <a:gd name="T59" fmla="*/ 9 h 898"/>
                            <a:gd name="T60" fmla="*/ 19 w 562"/>
                            <a:gd name="T61" fmla="*/ 9 h 898"/>
                            <a:gd name="T62" fmla="*/ 17 w 562"/>
                            <a:gd name="T63" fmla="*/ 10 h 898"/>
                            <a:gd name="T64" fmla="*/ 16 w 562"/>
                            <a:gd name="T65" fmla="*/ 11 h 898"/>
                            <a:gd name="T66" fmla="*/ 15 w 562"/>
                            <a:gd name="T67" fmla="*/ 12 h 898"/>
                            <a:gd name="T68" fmla="*/ 14 w 562"/>
                            <a:gd name="T69" fmla="*/ 13 h 898"/>
                            <a:gd name="T70" fmla="*/ 13 w 562"/>
                            <a:gd name="T71" fmla="*/ 14 h 898"/>
                            <a:gd name="T72" fmla="*/ 12 w 562"/>
                            <a:gd name="T73" fmla="*/ 15 h 898"/>
                            <a:gd name="T74" fmla="*/ 12 w 562"/>
                            <a:gd name="T75" fmla="*/ 16 h 898"/>
                            <a:gd name="T76" fmla="*/ 12 w 562"/>
                            <a:gd name="T77" fmla="*/ 18 h 898"/>
                            <a:gd name="T78" fmla="*/ 12 w 562"/>
                            <a:gd name="T79" fmla="*/ 19 h 898"/>
                            <a:gd name="T80" fmla="*/ 13 w 562"/>
                            <a:gd name="T81" fmla="*/ 21 h 898"/>
                            <a:gd name="T82" fmla="*/ 13 w 562"/>
                            <a:gd name="T83" fmla="*/ 22 h 898"/>
                            <a:gd name="T84" fmla="*/ 14 w 562"/>
                            <a:gd name="T85" fmla="*/ 24 h 898"/>
                            <a:gd name="T86" fmla="*/ 15 w 562"/>
                            <a:gd name="T87" fmla="*/ 25 h 898"/>
                            <a:gd name="T88" fmla="*/ 16 w 562"/>
                            <a:gd name="T89" fmla="*/ 27 h 898"/>
                            <a:gd name="T90" fmla="*/ 17 w 562"/>
                            <a:gd name="T91" fmla="*/ 28 h 898"/>
                            <a:gd name="T92" fmla="*/ 17 w 562"/>
                            <a:gd name="T93" fmla="*/ 29 h 898"/>
                            <a:gd name="T94" fmla="*/ 8 w 562"/>
                            <a:gd name="T95" fmla="*/ 36 h 898"/>
                            <a:gd name="T96" fmla="*/ 7 w 562"/>
                            <a:gd name="T97" fmla="*/ 34 h 898"/>
                            <a:gd name="T98" fmla="*/ 6 w 562"/>
                            <a:gd name="T99" fmla="*/ 33 h 898"/>
                            <a:gd name="T100" fmla="*/ 4 w 562"/>
                            <a:gd name="T101" fmla="*/ 31 h 898"/>
                            <a:gd name="T102" fmla="*/ 3 w 562"/>
                            <a:gd name="T103" fmla="*/ 29 h 898"/>
                            <a:gd name="T104" fmla="*/ 2 w 562"/>
                            <a:gd name="T105" fmla="*/ 27 h 898"/>
                            <a:gd name="T106" fmla="*/ 1 w 562"/>
                            <a:gd name="T107" fmla="*/ 26 h 898"/>
                            <a:gd name="T108" fmla="*/ 1 w 562"/>
                            <a:gd name="T109" fmla="*/ 24 h 898"/>
                            <a:gd name="T110" fmla="*/ 0 w 562"/>
                            <a:gd name="T111" fmla="*/ 22 h 898"/>
                            <a:gd name="T112" fmla="*/ 0 w 562"/>
                            <a:gd name="T113" fmla="*/ 20 h 8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62"/>
                            <a:gd name="T172" fmla="*/ 0 h 898"/>
                            <a:gd name="T173" fmla="*/ 562 w 562"/>
                            <a:gd name="T174" fmla="*/ 898 h 8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62" h="898">
                              <a:moveTo>
                                <a:pt x="0" y="500"/>
                              </a:moveTo>
                              <a:lnTo>
                                <a:pt x="3" y="451"/>
                              </a:lnTo>
                              <a:lnTo>
                                <a:pt x="13" y="398"/>
                              </a:lnTo>
                              <a:lnTo>
                                <a:pt x="25" y="352"/>
                              </a:lnTo>
                              <a:lnTo>
                                <a:pt x="38" y="305"/>
                              </a:lnTo>
                              <a:lnTo>
                                <a:pt x="53" y="267"/>
                              </a:lnTo>
                              <a:lnTo>
                                <a:pt x="74" y="230"/>
                              </a:lnTo>
                              <a:lnTo>
                                <a:pt x="98" y="199"/>
                              </a:lnTo>
                              <a:lnTo>
                                <a:pt x="127" y="167"/>
                              </a:lnTo>
                              <a:lnTo>
                                <a:pt x="162" y="134"/>
                              </a:lnTo>
                              <a:lnTo>
                                <a:pt x="202" y="103"/>
                              </a:lnTo>
                              <a:lnTo>
                                <a:pt x="245" y="74"/>
                              </a:lnTo>
                              <a:lnTo>
                                <a:pt x="287" y="49"/>
                              </a:lnTo>
                              <a:lnTo>
                                <a:pt x="334" y="29"/>
                              </a:lnTo>
                              <a:lnTo>
                                <a:pt x="376" y="15"/>
                              </a:lnTo>
                              <a:lnTo>
                                <a:pt x="416" y="5"/>
                              </a:lnTo>
                              <a:lnTo>
                                <a:pt x="448" y="0"/>
                              </a:lnTo>
                              <a:lnTo>
                                <a:pt x="463" y="3"/>
                              </a:lnTo>
                              <a:lnTo>
                                <a:pt x="481" y="11"/>
                              </a:lnTo>
                              <a:lnTo>
                                <a:pt x="503" y="24"/>
                              </a:lnTo>
                              <a:lnTo>
                                <a:pt x="527" y="43"/>
                              </a:lnTo>
                              <a:lnTo>
                                <a:pt x="540" y="61"/>
                              </a:lnTo>
                              <a:lnTo>
                                <a:pt x="551" y="82"/>
                              </a:lnTo>
                              <a:lnTo>
                                <a:pt x="559" y="104"/>
                              </a:lnTo>
                              <a:lnTo>
                                <a:pt x="562" y="137"/>
                              </a:lnTo>
                              <a:lnTo>
                                <a:pt x="559" y="167"/>
                              </a:lnTo>
                              <a:lnTo>
                                <a:pt x="551" y="186"/>
                              </a:lnTo>
                              <a:lnTo>
                                <a:pt x="540" y="199"/>
                              </a:lnTo>
                              <a:lnTo>
                                <a:pt x="524" y="208"/>
                              </a:lnTo>
                              <a:lnTo>
                                <a:pt x="496" y="219"/>
                              </a:lnTo>
                              <a:lnTo>
                                <a:pt x="467" y="230"/>
                              </a:lnTo>
                              <a:lnTo>
                                <a:pt x="437" y="244"/>
                              </a:lnTo>
                              <a:lnTo>
                                <a:pt x="401" y="265"/>
                              </a:lnTo>
                              <a:lnTo>
                                <a:pt x="364" y="295"/>
                              </a:lnTo>
                              <a:lnTo>
                                <a:pt x="342" y="320"/>
                              </a:lnTo>
                              <a:lnTo>
                                <a:pt x="323" y="347"/>
                              </a:lnTo>
                              <a:lnTo>
                                <a:pt x="309" y="378"/>
                              </a:lnTo>
                              <a:lnTo>
                                <a:pt x="299" y="413"/>
                              </a:lnTo>
                              <a:lnTo>
                                <a:pt x="297" y="448"/>
                              </a:lnTo>
                              <a:lnTo>
                                <a:pt x="305" y="488"/>
                              </a:lnTo>
                              <a:lnTo>
                                <a:pt x="314" y="525"/>
                              </a:lnTo>
                              <a:lnTo>
                                <a:pt x="326" y="556"/>
                              </a:lnTo>
                              <a:lnTo>
                                <a:pt x="348" y="592"/>
                              </a:lnTo>
                              <a:lnTo>
                                <a:pt x="376" y="633"/>
                              </a:lnTo>
                              <a:lnTo>
                                <a:pt x="406" y="668"/>
                              </a:lnTo>
                              <a:lnTo>
                                <a:pt x="427" y="698"/>
                              </a:lnTo>
                              <a:lnTo>
                                <a:pt x="439" y="729"/>
                              </a:lnTo>
                              <a:lnTo>
                                <a:pt x="207" y="898"/>
                              </a:lnTo>
                              <a:lnTo>
                                <a:pt x="168" y="866"/>
                              </a:lnTo>
                              <a:lnTo>
                                <a:pt x="138" y="827"/>
                              </a:lnTo>
                              <a:lnTo>
                                <a:pt x="109" y="787"/>
                              </a:lnTo>
                              <a:lnTo>
                                <a:pt x="78" y="738"/>
                              </a:lnTo>
                              <a:lnTo>
                                <a:pt x="50" y="687"/>
                              </a:lnTo>
                              <a:lnTo>
                                <a:pt x="31" y="648"/>
                              </a:lnTo>
                              <a:lnTo>
                                <a:pt x="16" y="602"/>
                              </a:lnTo>
                              <a:lnTo>
                                <a:pt x="4" y="549"/>
                              </a:lnTo>
                              <a:lnTo>
                                <a:pt x="0" y="500"/>
                              </a:lnTo>
                              <a:close/>
                            </a:path>
                          </a:pathLst>
                        </a:custGeom>
                        <a:solidFill>
                          <a:srgbClr val="800080"/>
                        </a:solidFill>
                        <a:ln w="9525">
                          <a:noFill/>
                          <a:round/>
                          <a:headEnd/>
                          <a:tailEnd/>
                        </a:ln>
                      </p:spPr>
                      <p:txBody>
                        <a:bodyPr/>
                        <a:lstStyle/>
                        <a:p>
                          <a:endParaRPr lang="cs-CZ"/>
                        </a:p>
                      </p:txBody>
                    </p:sp>
                    <p:grpSp>
                      <p:nvGrpSpPr>
                        <p:cNvPr id="115874" name="Group 163"/>
                        <p:cNvGrpSpPr>
                          <a:grpSpLocks/>
                        </p:cNvGrpSpPr>
                        <p:nvPr/>
                      </p:nvGrpSpPr>
                      <p:grpSpPr bwMode="auto">
                        <a:xfrm>
                          <a:off x="2072" y="1522"/>
                          <a:ext cx="112" cy="179"/>
                          <a:chOff x="2072" y="1522"/>
                          <a:chExt cx="112" cy="179"/>
                        </a:xfrm>
                      </p:grpSpPr>
                      <p:sp>
                        <p:nvSpPr>
                          <p:cNvPr id="115855" name="Freeform 164"/>
                          <p:cNvSpPr>
                            <a:spLocks/>
                          </p:cNvSpPr>
                          <p:nvPr/>
                        </p:nvSpPr>
                        <p:spPr bwMode="auto">
                          <a:xfrm>
                            <a:off x="2092" y="1535"/>
                            <a:ext cx="83" cy="140"/>
                          </a:xfrm>
                          <a:custGeom>
                            <a:avLst/>
                            <a:gdLst>
                              <a:gd name="T0" fmla="*/ 5 w 417"/>
                              <a:gd name="T1" fmla="*/ 28 h 703"/>
                              <a:gd name="T2" fmla="*/ 4 w 417"/>
                              <a:gd name="T3" fmla="*/ 26 h 703"/>
                              <a:gd name="T4" fmla="*/ 3 w 417"/>
                              <a:gd name="T5" fmla="*/ 25 h 703"/>
                              <a:gd name="T6" fmla="*/ 2 w 417"/>
                              <a:gd name="T7" fmla="*/ 24 h 703"/>
                              <a:gd name="T8" fmla="*/ 2 w 417"/>
                              <a:gd name="T9" fmla="*/ 23 h 703"/>
                              <a:gd name="T10" fmla="*/ 1 w 417"/>
                              <a:gd name="T11" fmla="*/ 22 h 703"/>
                              <a:gd name="T12" fmla="*/ 1 w 417"/>
                              <a:gd name="T13" fmla="*/ 20 h 703"/>
                              <a:gd name="T14" fmla="*/ 1 w 417"/>
                              <a:gd name="T15" fmla="*/ 19 h 703"/>
                              <a:gd name="T16" fmla="*/ 0 w 417"/>
                              <a:gd name="T17" fmla="*/ 18 h 703"/>
                              <a:gd name="T18" fmla="*/ 0 w 417"/>
                              <a:gd name="T19" fmla="*/ 17 h 703"/>
                              <a:gd name="T20" fmla="*/ 0 w 417"/>
                              <a:gd name="T21" fmla="*/ 16 h 703"/>
                              <a:gd name="T22" fmla="*/ 0 w 417"/>
                              <a:gd name="T23" fmla="*/ 15 h 703"/>
                              <a:gd name="T24" fmla="*/ 0 w 417"/>
                              <a:gd name="T25" fmla="*/ 14 h 703"/>
                              <a:gd name="T26" fmla="*/ 0 w 417"/>
                              <a:gd name="T27" fmla="*/ 13 h 703"/>
                              <a:gd name="T28" fmla="*/ 1 w 417"/>
                              <a:gd name="T29" fmla="*/ 12 h 703"/>
                              <a:gd name="T30" fmla="*/ 1 w 417"/>
                              <a:gd name="T31" fmla="*/ 11 h 703"/>
                              <a:gd name="T32" fmla="*/ 2 w 417"/>
                              <a:gd name="T33" fmla="*/ 10 h 703"/>
                              <a:gd name="T34" fmla="*/ 2 w 417"/>
                              <a:gd name="T35" fmla="*/ 9 h 703"/>
                              <a:gd name="T36" fmla="*/ 3 w 417"/>
                              <a:gd name="T37" fmla="*/ 8 h 703"/>
                              <a:gd name="T38" fmla="*/ 4 w 417"/>
                              <a:gd name="T39" fmla="*/ 7 h 703"/>
                              <a:gd name="T40" fmla="*/ 4 w 417"/>
                              <a:gd name="T41" fmla="*/ 6 h 703"/>
                              <a:gd name="T42" fmla="*/ 5 w 417"/>
                              <a:gd name="T43" fmla="*/ 5 h 703"/>
                              <a:gd name="T44" fmla="*/ 6 w 417"/>
                              <a:gd name="T45" fmla="*/ 4 h 703"/>
                              <a:gd name="T46" fmla="*/ 7 w 417"/>
                              <a:gd name="T47" fmla="*/ 4 h 703"/>
                              <a:gd name="T48" fmla="*/ 9 w 417"/>
                              <a:gd name="T49" fmla="*/ 3 h 703"/>
                              <a:gd name="T50" fmla="*/ 10 w 417"/>
                              <a:gd name="T51" fmla="*/ 2 h 703"/>
                              <a:gd name="T52" fmla="*/ 12 w 417"/>
                              <a:gd name="T53" fmla="*/ 1 h 703"/>
                              <a:gd name="T54" fmla="*/ 14 w 417"/>
                              <a:gd name="T55" fmla="*/ 1 h 703"/>
                              <a:gd name="T56" fmla="*/ 15 w 417"/>
                              <a:gd name="T57" fmla="*/ 0 h 703"/>
                              <a:gd name="T58" fmla="*/ 17 w 417"/>
                              <a:gd name="T59" fmla="*/ 0 h 70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7"/>
                              <a:gd name="T91" fmla="*/ 0 h 703"/>
                              <a:gd name="T92" fmla="*/ 417 w 417"/>
                              <a:gd name="T93" fmla="*/ 703 h 70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7" h="703">
                                <a:moveTo>
                                  <a:pt x="124" y="703"/>
                                </a:moveTo>
                                <a:lnTo>
                                  <a:pt x="97" y="668"/>
                                </a:lnTo>
                                <a:lnTo>
                                  <a:pt x="75" y="637"/>
                                </a:lnTo>
                                <a:lnTo>
                                  <a:pt x="58" y="606"/>
                                </a:lnTo>
                                <a:lnTo>
                                  <a:pt x="43" y="573"/>
                                </a:lnTo>
                                <a:lnTo>
                                  <a:pt x="32" y="540"/>
                                </a:lnTo>
                                <a:lnTo>
                                  <a:pt x="23" y="508"/>
                                </a:lnTo>
                                <a:lnTo>
                                  <a:pt x="15" y="480"/>
                                </a:lnTo>
                                <a:lnTo>
                                  <a:pt x="9" y="452"/>
                                </a:lnTo>
                                <a:lnTo>
                                  <a:pt x="5" y="421"/>
                                </a:lnTo>
                                <a:lnTo>
                                  <a:pt x="2" y="398"/>
                                </a:lnTo>
                                <a:lnTo>
                                  <a:pt x="0" y="378"/>
                                </a:lnTo>
                                <a:lnTo>
                                  <a:pt x="2" y="358"/>
                                </a:lnTo>
                                <a:lnTo>
                                  <a:pt x="10" y="329"/>
                                </a:lnTo>
                                <a:lnTo>
                                  <a:pt x="18" y="299"/>
                                </a:lnTo>
                                <a:lnTo>
                                  <a:pt x="29" y="269"/>
                                </a:lnTo>
                                <a:lnTo>
                                  <a:pt x="42" y="242"/>
                                </a:lnTo>
                                <a:lnTo>
                                  <a:pt x="55" y="217"/>
                                </a:lnTo>
                                <a:lnTo>
                                  <a:pt x="71" y="191"/>
                                </a:lnTo>
                                <a:lnTo>
                                  <a:pt x="88" y="168"/>
                                </a:lnTo>
                                <a:lnTo>
                                  <a:pt x="106" y="148"/>
                                </a:lnTo>
                                <a:lnTo>
                                  <a:pt x="124" y="132"/>
                                </a:lnTo>
                                <a:lnTo>
                                  <a:pt x="156" y="108"/>
                                </a:lnTo>
                                <a:lnTo>
                                  <a:pt x="184" y="91"/>
                                </a:lnTo>
                                <a:lnTo>
                                  <a:pt x="219" y="69"/>
                                </a:lnTo>
                                <a:lnTo>
                                  <a:pt x="255" y="51"/>
                                </a:lnTo>
                                <a:lnTo>
                                  <a:pt x="301" y="31"/>
                                </a:lnTo>
                                <a:lnTo>
                                  <a:pt x="342" y="19"/>
                                </a:lnTo>
                                <a:lnTo>
                                  <a:pt x="382" y="9"/>
                                </a:lnTo>
                                <a:lnTo>
                                  <a:pt x="417" y="0"/>
                                </a:lnTo>
                              </a:path>
                            </a:pathLst>
                          </a:custGeom>
                          <a:noFill/>
                          <a:ln w="4763">
                            <a:solidFill>
                              <a:srgbClr val="FF40FF"/>
                            </a:solidFill>
                            <a:round/>
                            <a:headEnd/>
                            <a:tailEnd/>
                          </a:ln>
                        </p:spPr>
                        <p:txBody>
                          <a:bodyPr/>
                          <a:lstStyle/>
                          <a:p>
                            <a:endParaRPr lang="cs-CZ"/>
                          </a:p>
                        </p:txBody>
                      </p:sp>
                      <p:sp>
                        <p:nvSpPr>
                          <p:cNvPr id="115856" name="Freeform 165"/>
                          <p:cNvSpPr>
                            <a:spLocks/>
                          </p:cNvSpPr>
                          <p:nvPr/>
                        </p:nvSpPr>
                        <p:spPr bwMode="auto">
                          <a:xfrm>
                            <a:off x="2113" y="1550"/>
                            <a:ext cx="71" cy="117"/>
                          </a:xfrm>
                          <a:custGeom>
                            <a:avLst/>
                            <a:gdLst>
                              <a:gd name="T0" fmla="*/ 0 w 356"/>
                              <a:gd name="T1" fmla="*/ 14 h 585"/>
                              <a:gd name="T2" fmla="*/ 0 w 356"/>
                              <a:gd name="T3" fmla="*/ 13 h 585"/>
                              <a:gd name="T4" fmla="*/ 0 w 356"/>
                              <a:gd name="T5" fmla="*/ 12 h 585"/>
                              <a:gd name="T6" fmla="*/ 0 w 356"/>
                              <a:gd name="T7" fmla="*/ 10 h 585"/>
                              <a:gd name="T8" fmla="*/ 0 w 356"/>
                              <a:gd name="T9" fmla="*/ 9 h 585"/>
                              <a:gd name="T10" fmla="*/ 1 w 356"/>
                              <a:gd name="T11" fmla="*/ 8 h 585"/>
                              <a:gd name="T12" fmla="*/ 1 w 356"/>
                              <a:gd name="T13" fmla="*/ 7 h 585"/>
                              <a:gd name="T14" fmla="*/ 2 w 356"/>
                              <a:gd name="T15" fmla="*/ 6 h 585"/>
                              <a:gd name="T16" fmla="*/ 2 w 356"/>
                              <a:gd name="T17" fmla="*/ 5 h 585"/>
                              <a:gd name="T18" fmla="*/ 3 w 356"/>
                              <a:gd name="T19" fmla="*/ 4 h 585"/>
                              <a:gd name="T20" fmla="*/ 4 w 356"/>
                              <a:gd name="T21" fmla="*/ 4 h 585"/>
                              <a:gd name="T22" fmla="*/ 5 w 356"/>
                              <a:gd name="T23" fmla="*/ 3 h 585"/>
                              <a:gd name="T24" fmla="*/ 6 w 356"/>
                              <a:gd name="T25" fmla="*/ 2 h 585"/>
                              <a:gd name="T26" fmla="*/ 7 w 356"/>
                              <a:gd name="T27" fmla="*/ 2 h 585"/>
                              <a:gd name="T28" fmla="*/ 8 w 356"/>
                              <a:gd name="T29" fmla="*/ 1 h 585"/>
                              <a:gd name="T30" fmla="*/ 9 w 356"/>
                              <a:gd name="T31" fmla="*/ 1 h 585"/>
                              <a:gd name="T32" fmla="*/ 10 w 356"/>
                              <a:gd name="T33" fmla="*/ 1 h 585"/>
                              <a:gd name="T34" fmla="*/ 11 w 356"/>
                              <a:gd name="T35" fmla="*/ 0 h 585"/>
                              <a:gd name="T36" fmla="*/ 12 w 356"/>
                              <a:gd name="T37" fmla="*/ 0 h 585"/>
                              <a:gd name="T38" fmla="*/ 13 w 356"/>
                              <a:gd name="T39" fmla="*/ 0 h 585"/>
                              <a:gd name="T40" fmla="*/ 14 w 356"/>
                              <a:gd name="T41" fmla="*/ 0 h 585"/>
                              <a:gd name="T42" fmla="*/ 14 w 356"/>
                              <a:gd name="T43" fmla="*/ 0 h 585"/>
                              <a:gd name="T44" fmla="*/ 14 w 356"/>
                              <a:gd name="T45" fmla="*/ 1 h 585"/>
                              <a:gd name="T46" fmla="*/ 14 w 356"/>
                              <a:gd name="T47" fmla="*/ 1 h 585"/>
                              <a:gd name="T48" fmla="*/ 14 w 356"/>
                              <a:gd name="T49" fmla="*/ 1 h 585"/>
                              <a:gd name="T50" fmla="*/ 13 w 356"/>
                              <a:gd name="T51" fmla="*/ 1 h 585"/>
                              <a:gd name="T52" fmla="*/ 12 w 356"/>
                              <a:gd name="T53" fmla="*/ 2 h 585"/>
                              <a:gd name="T54" fmla="*/ 11 w 356"/>
                              <a:gd name="T55" fmla="*/ 2 h 585"/>
                              <a:gd name="T56" fmla="*/ 10 w 356"/>
                              <a:gd name="T57" fmla="*/ 3 h 585"/>
                              <a:gd name="T58" fmla="*/ 9 w 356"/>
                              <a:gd name="T59" fmla="*/ 3 h 585"/>
                              <a:gd name="T60" fmla="*/ 7 w 356"/>
                              <a:gd name="T61" fmla="*/ 4 h 585"/>
                              <a:gd name="T62" fmla="*/ 6 w 356"/>
                              <a:gd name="T63" fmla="*/ 5 h 585"/>
                              <a:gd name="T64" fmla="*/ 5 w 356"/>
                              <a:gd name="T65" fmla="*/ 6 h 585"/>
                              <a:gd name="T66" fmla="*/ 4 w 356"/>
                              <a:gd name="T67" fmla="*/ 7 h 585"/>
                              <a:gd name="T68" fmla="*/ 3 w 356"/>
                              <a:gd name="T69" fmla="*/ 8 h 585"/>
                              <a:gd name="T70" fmla="*/ 2 w 356"/>
                              <a:gd name="T71" fmla="*/ 9 h 585"/>
                              <a:gd name="T72" fmla="*/ 2 w 356"/>
                              <a:gd name="T73" fmla="*/ 10 h 585"/>
                              <a:gd name="T74" fmla="*/ 2 w 356"/>
                              <a:gd name="T75" fmla="*/ 12 h 585"/>
                              <a:gd name="T76" fmla="*/ 2 w 356"/>
                              <a:gd name="T77" fmla="*/ 13 h 585"/>
                              <a:gd name="T78" fmla="*/ 3 w 356"/>
                              <a:gd name="T79" fmla="*/ 15 h 585"/>
                              <a:gd name="T80" fmla="*/ 3 w 356"/>
                              <a:gd name="T81" fmla="*/ 16 h 585"/>
                              <a:gd name="T82" fmla="*/ 4 w 356"/>
                              <a:gd name="T83" fmla="*/ 18 h 585"/>
                              <a:gd name="T84" fmla="*/ 5 w 356"/>
                              <a:gd name="T85" fmla="*/ 19 h 585"/>
                              <a:gd name="T86" fmla="*/ 6 w 356"/>
                              <a:gd name="T87" fmla="*/ 21 h 585"/>
                              <a:gd name="T88" fmla="*/ 7 w 356"/>
                              <a:gd name="T89" fmla="*/ 22 h 585"/>
                              <a:gd name="T90" fmla="*/ 8 w 356"/>
                              <a:gd name="T91" fmla="*/ 23 h 585"/>
                              <a:gd name="T92" fmla="*/ 7 w 356"/>
                              <a:gd name="T93" fmla="*/ 23 h 585"/>
                              <a:gd name="T94" fmla="*/ 6 w 356"/>
                              <a:gd name="T95" fmla="*/ 23 h 585"/>
                              <a:gd name="T96" fmla="*/ 5 w 356"/>
                              <a:gd name="T97" fmla="*/ 22 h 585"/>
                              <a:gd name="T98" fmla="*/ 4 w 356"/>
                              <a:gd name="T99" fmla="*/ 21 h 585"/>
                              <a:gd name="T100" fmla="*/ 4 w 356"/>
                              <a:gd name="T101" fmla="*/ 21 h 585"/>
                              <a:gd name="T102" fmla="*/ 3 w 356"/>
                              <a:gd name="T103" fmla="*/ 19 h 585"/>
                              <a:gd name="T104" fmla="*/ 2 w 356"/>
                              <a:gd name="T105" fmla="*/ 18 h 585"/>
                              <a:gd name="T106" fmla="*/ 1 w 356"/>
                              <a:gd name="T107" fmla="*/ 17 h 585"/>
                              <a:gd name="T108" fmla="*/ 1 w 356"/>
                              <a:gd name="T109" fmla="*/ 16 h 585"/>
                              <a:gd name="T110" fmla="*/ 1 w 356"/>
                              <a:gd name="T111" fmla="*/ 15 h 585"/>
                              <a:gd name="T112" fmla="*/ 0 w 356"/>
                              <a:gd name="T113" fmla="*/ 14 h 5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
                              <a:gd name="T172" fmla="*/ 0 h 585"/>
                              <a:gd name="T173" fmla="*/ 356 w 356"/>
                              <a:gd name="T174" fmla="*/ 585 h 5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 h="585">
                                <a:moveTo>
                                  <a:pt x="6" y="348"/>
                                </a:moveTo>
                                <a:lnTo>
                                  <a:pt x="2" y="319"/>
                                </a:lnTo>
                                <a:lnTo>
                                  <a:pt x="0" y="288"/>
                                </a:lnTo>
                                <a:lnTo>
                                  <a:pt x="2" y="254"/>
                                </a:lnTo>
                                <a:lnTo>
                                  <a:pt x="6" y="229"/>
                                </a:lnTo>
                                <a:lnTo>
                                  <a:pt x="13" y="204"/>
                                </a:lnTo>
                                <a:lnTo>
                                  <a:pt x="24" y="174"/>
                                </a:lnTo>
                                <a:lnTo>
                                  <a:pt x="43" y="146"/>
                                </a:lnTo>
                                <a:lnTo>
                                  <a:pt x="60" y="123"/>
                                </a:lnTo>
                                <a:lnTo>
                                  <a:pt x="78" y="108"/>
                                </a:lnTo>
                                <a:lnTo>
                                  <a:pt x="98" y="89"/>
                                </a:lnTo>
                                <a:lnTo>
                                  <a:pt x="119" y="73"/>
                                </a:lnTo>
                                <a:lnTo>
                                  <a:pt x="145" y="58"/>
                                </a:lnTo>
                                <a:lnTo>
                                  <a:pt x="172" y="42"/>
                                </a:lnTo>
                                <a:lnTo>
                                  <a:pt x="196" y="31"/>
                                </a:lnTo>
                                <a:lnTo>
                                  <a:pt x="221" y="21"/>
                                </a:lnTo>
                                <a:lnTo>
                                  <a:pt x="244" y="14"/>
                                </a:lnTo>
                                <a:lnTo>
                                  <a:pt x="268" y="7"/>
                                </a:lnTo>
                                <a:lnTo>
                                  <a:pt x="297" y="2"/>
                                </a:lnTo>
                                <a:lnTo>
                                  <a:pt x="324" y="1"/>
                                </a:lnTo>
                                <a:lnTo>
                                  <a:pt x="342" y="0"/>
                                </a:lnTo>
                                <a:lnTo>
                                  <a:pt x="356" y="1"/>
                                </a:lnTo>
                                <a:lnTo>
                                  <a:pt x="355" y="17"/>
                                </a:lnTo>
                                <a:lnTo>
                                  <a:pt x="353" y="30"/>
                                </a:lnTo>
                                <a:lnTo>
                                  <a:pt x="339" y="32"/>
                                </a:lnTo>
                                <a:lnTo>
                                  <a:pt x="319" y="37"/>
                                </a:lnTo>
                                <a:lnTo>
                                  <a:pt x="296" y="44"/>
                                </a:lnTo>
                                <a:lnTo>
                                  <a:pt x="270" y="55"/>
                                </a:lnTo>
                                <a:lnTo>
                                  <a:pt x="244" y="66"/>
                                </a:lnTo>
                                <a:lnTo>
                                  <a:pt x="216" y="78"/>
                                </a:lnTo>
                                <a:lnTo>
                                  <a:pt x="187" y="91"/>
                                </a:lnTo>
                                <a:lnTo>
                                  <a:pt x="150" y="113"/>
                                </a:lnTo>
                                <a:lnTo>
                                  <a:pt x="113" y="143"/>
                                </a:lnTo>
                                <a:lnTo>
                                  <a:pt x="91" y="166"/>
                                </a:lnTo>
                                <a:lnTo>
                                  <a:pt x="73" y="194"/>
                                </a:lnTo>
                                <a:lnTo>
                                  <a:pt x="59" y="225"/>
                                </a:lnTo>
                                <a:lnTo>
                                  <a:pt x="49" y="260"/>
                                </a:lnTo>
                                <a:lnTo>
                                  <a:pt x="47" y="295"/>
                                </a:lnTo>
                                <a:lnTo>
                                  <a:pt x="55" y="335"/>
                                </a:lnTo>
                                <a:lnTo>
                                  <a:pt x="64" y="371"/>
                                </a:lnTo>
                                <a:lnTo>
                                  <a:pt x="76" y="402"/>
                                </a:lnTo>
                                <a:lnTo>
                                  <a:pt x="97" y="438"/>
                                </a:lnTo>
                                <a:lnTo>
                                  <a:pt x="125" y="478"/>
                                </a:lnTo>
                                <a:lnTo>
                                  <a:pt x="155" y="514"/>
                                </a:lnTo>
                                <a:lnTo>
                                  <a:pt x="177" y="545"/>
                                </a:lnTo>
                                <a:lnTo>
                                  <a:pt x="198" y="579"/>
                                </a:lnTo>
                                <a:lnTo>
                                  <a:pt x="165" y="585"/>
                                </a:lnTo>
                                <a:lnTo>
                                  <a:pt x="148" y="570"/>
                                </a:lnTo>
                                <a:lnTo>
                                  <a:pt x="130" y="553"/>
                                </a:lnTo>
                                <a:lnTo>
                                  <a:pt x="108" y="535"/>
                                </a:lnTo>
                                <a:lnTo>
                                  <a:pt x="89" y="513"/>
                                </a:lnTo>
                                <a:lnTo>
                                  <a:pt x="67" y="483"/>
                                </a:lnTo>
                                <a:lnTo>
                                  <a:pt x="49" y="454"/>
                                </a:lnTo>
                                <a:lnTo>
                                  <a:pt x="31" y="424"/>
                                </a:lnTo>
                                <a:lnTo>
                                  <a:pt x="19" y="395"/>
                                </a:lnTo>
                                <a:lnTo>
                                  <a:pt x="13" y="376"/>
                                </a:lnTo>
                                <a:lnTo>
                                  <a:pt x="6" y="348"/>
                                </a:lnTo>
                                <a:close/>
                              </a:path>
                            </a:pathLst>
                          </a:custGeom>
                          <a:solidFill>
                            <a:srgbClr val="A000A0"/>
                          </a:solidFill>
                          <a:ln w="9525">
                            <a:noFill/>
                            <a:round/>
                            <a:headEnd/>
                            <a:tailEnd/>
                          </a:ln>
                        </p:spPr>
                        <p:txBody>
                          <a:bodyPr/>
                          <a:lstStyle/>
                          <a:p>
                            <a:endParaRPr lang="cs-CZ"/>
                          </a:p>
                        </p:txBody>
                      </p:sp>
                      <p:sp>
                        <p:nvSpPr>
                          <p:cNvPr id="115857" name="Freeform 166"/>
                          <p:cNvSpPr>
                            <a:spLocks/>
                          </p:cNvSpPr>
                          <p:nvPr/>
                        </p:nvSpPr>
                        <p:spPr bwMode="auto">
                          <a:xfrm>
                            <a:off x="2122" y="1555"/>
                            <a:ext cx="62" cy="113"/>
                          </a:xfrm>
                          <a:custGeom>
                            <a:avLst/>
                            <a:gdLst>
                              <a:gd name="T0" fmla="*/ 0 w 308"/>
                              <a:gd name="T1" fmla="*/ 13 h 566"/>
                              <a:gd name="T2" fmla="*/ 0 w 308"/>
                              <a:gd name="T3" fmla="*/ 12 h 566"/>
                              <a:gd name="T4" fmla="*/ 0 w 308"/>
                              <a:gd name="T5" fmla="*/ 11 h 566"/>
                              <a:gd name="T6" fmla="*/ 0 w 308"/>
                              <a:gd name="T7" fmla="*/ 10 h 566"/>
                              <a:gd name="T8" fmla="*/ 0 w 308"/>
                              <a:gd name="T9" fmla="*/ 9 h 566"/>
                              <a:gd name="T10" fmla="*/ 1 w 308"/>
                              <a:gd name="T11" fmla="*/ 8 h 566"/>
                              <a:gd name="T12" fmla="*/ 1 w 308"/>
                              <a:gd name="T13" fmla="*/ 7 h 566"/>
                              <a:gd name="T14" fmla="*/ 2 w 308"/>
                              <a:gd name="T15" fmla="*/ 5 h 566"/>
                              <a:gd name="T16" fmla="*/ 2 w 308"/>
                              <a:gd name="T17" fmla="*/ 5 h 566"/>
                              <a:gd name="T18" fmla="*/ 3 w 308"/>
                              <a:gd name="T19" fmla="*/ 4 h 566"/>
                              <a:gd name="T20" fmla="*/ 4 w 308"/>
                              <a:gd name="T21" fmla="*/ 3 h 566"/>
                              <a:gd name="T22" fmla="*/ 5 w 308"/>
                              <a:gd name="T23" fmla="*/ 2 h 566"/>
                              <a:gd name="T24" fmla="*/ 6 w 308"/>
                              <a:gd name="T25" fmla="*/ 2 h 566"/>
                              <a:gd name="T26" fmla="*/ 7 w 308"/>
                              <a:gd name="T27" fmla="*/ 1 h 566"/>
                              <a:gd name="T28" fmla="*/ 8 w 308"/>
                              <a:gd name="T29" fmla="*/ 1 h 566"/>
                              <a:gd name="T30" fmla="*/ 9 w 308"/>
                              <a:gd name="T31" fmla="*/ 0 h 566"/>
                              <a:gd name="T32" fmla="*/ 10 w 308"/>
                              <a:gd name="T33" fmla="*/ 0 h 566"/>
                              <a:gd name="T34" fmla="*/ 11 w 308"/>
                              <a:gd name="T35" fmla="*/ 0 h 566"/>
                              <a:gd name="T36" fmla="*/ 12 w 308"/>
                              <a:gd name="T37" fmla="*/ 0 h 566"/>
                              <a:gd name="T38" fmla="*/ 12 w 308"/>
                              <a:gd name="T39" fmla="*/ 0 h 566"/>
                              <a:gd name="T40" fmla="*/ 12 w 308"/>
                              <a:gd name="T41" fmla="*/ 1 h 566"/>
                              <a:gd name="T42" fmla="*/ 12 w 308"/>
                              <a:gd name="T43" fmla="*/ 1 h 566"/>
                              <a:gd name="T44" fmla="*/ 11 w 308"/>
                              <a:gd name="T45" fmla="*/ 2 h 566"/>
                              <a:gd name="T46" fmla="*/ 10 w 308"/>
                              <a:gd name="T47" fmla="*/ 2 h 566"/>
                              <a:gd name="T48" fmla="*/ 9 w 308"/>
                              <a:gd name="T49" fmla="*/ 3 h 566"/>
                              <a:gd name="T50" fmla="*/ 8 w 308"/>
                              <a:gd name="T51" fmla="*/ 3 h 566"/>
                              <a:gd name="T52" fmla="*/ 6 w 308"/>
                              <a:gd name="T53" fmla="*/ 4 h 566"/>
                              <a:gd name="T54" fmla="*/ 5 w 308"/>
                              <a:gd name="T55" fmla="*/ 5 h 566"/>
                              <a:gd name="T56" fmla="*/ 4 w 308"/>
                              <a:gd name="T57" fmla="*/ 6 h 566"/>
                              <a:gd name="T58" fmla="*/ 3 w 308"/>
                              <a:gd name="T59" fmla="*/ 7 h 566"/>
                              <a:gd name="T60" fmla="*/ 2 w 308"/>
                              <a:gd name="T61" fmla="*/ 9 h 566"/>
                              <a:gd name="T62" fmla="*/ 2 w 308"/>
                              <a:gd name="T63" fmla="*/ 10 h 566"/>
                              <a:gd name="T64" fmla="*/ 2 w 308"/>
                              <a:gd name="T65" fmla="*/ 11 h 566"/>
                              <a:gd name="T66" fmla="*/ 2 w 308"/>
                              <a:gd name="T67" fmla="*/ 13 h 566"/>
                              <a:gd name="T68" fmla="*/ 3 w 308"/>
                              <a:gd name="T69" fmla="*/ 14 h 566"/>
                              <a:gd name="T70" fmla="*/ 3 w 308"/>
                              <a:gd name="T71" fmla="*/ 16 h 566"/>
                              <a:gd name="T72" fmla="*/ 4 w 308"/>
                              <a:gd name="T73" fmla="*/ 17 h 566"/>
                              <a:gd name="T74" fmla="*/ 5 w 308"/>
                              <a:gd name="T75" fmla="*/ 19 h 566"/>
                              <a:gd name="T76" fmla="*/ 6 w 308"/>
                              <a:gd name="T77" fmla="*/ 20 h 566"/>
                              <a:gd name="T78" fmla="*/ 7 w 308"/>
                              <a:gd name="T79" fmla="*/ 21 h 566"/>
                              <a:gd name="T80" fmla="*/ 8 w 308"/>
                              <a:gd name="T81" fmla="*/ 23 h 566"/>
                              <a:gd name="T82" fmla="*/ 6 w 308"/>
                              <a:gd name="T83" fmla="*/ 23 h 566"/>
                              <a:gd name="T84" fmla="*/ 5 w 308"/>
                              <a:gd name="T85" fmla="*/ 22 h 566"/>
                              <a:gd name="T86" fmla="*/ 4 w 308"/>
                              <a:gd name="T87" fmla="*/ 21 h 566"/>
                              <a:gd name="T88" fmla="*/ 4 w 308"/>
                              <a:gd name="T89" fmla="*/ 20 h 566"/>
                              <a:gd name="T90" fmla="*/ 3 w 308"/>
                              <a:gd name="T91" fmla="*/ 19 h 566"/>
                              <a:gd name="T92" fmla="*/ 2 w 308"/>
                              <a:gd name="T93" fmla="*/ 18 h 566"/>
                              <a:gd name="T94" fmla="*/ 1 w 308"/>
                              <a:gd name="T95" fmla="*/ 16 h 566"/>
                              <a:gd name="T96" fmla="*/ 1 w 308"/>
                              <a:gd name="T97" fmla="*/ 15 h 566"/>
                              <a:gd name="T98" fmla="*/ 1 w 308"/>
                              <a:gd name="T99" fmla="*/ 15 h 566"/>
                              <a:gd name="T100" fmla="*/ 0 w 308"/>
                              <a:gd name="T101" fmla="*/ 13 h 56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8"/>
                              <a:gd name="T154" fmla="*/ 0 h 566"/>
                              <a:gd name="T155" fmla="*/ 308 w 308"/>
                              <a:gd name="T156" fmla="*/ 566 h 56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8" h="566">
                                <a:moveTo>
                                  <a:pt x="6" y="337"/>
                                </a:moveTo>
                                <a:lnTo>
                                  <a:pt x="2" y="308"/>
                                </a:lnTo>
                                <a:lnTo>
                                  <a:pt x="0" y="278"/>
                                </a:lnTo>
                                <a:lnTo>
                                  <a:pt x="2" y="243"/>
                                </a:lnTo>
                                <a:lnTo>
                                  <a:pt x="6" y="218"/>
                                </a:lnTo>
                                <a:lnTo>
                                  <a:pt x="13" y="194"/>
                                </a:lnTo>
                                <a:lnTo>
                                  <a:pt x="24" y="163"/>
                                </a:lnTo>
                                <a:lnTo>
                                  <a:pt x="43" y="135"/>
                                </a:lnTo>
                                <a:lnTo>
                                  <a:pt x="60" y="113"/>
                                </a:lnTo>
                                <a:lnTo>
                                  <a:pt x="77" y="97"/>
                                </a:lnTo>
                                <a:lnTo>
                                  <a:pt x="98" y="79"/>
                                </a:lnTo>
                                <a:lnTo>
                                  <a:pt x="119" y="62"/>
                                </a:lnTo>
                                <a:lnTo>
                                  <a:pt x="145" y="47"/>
                                </a:lnTo>
                                <a:lnTo>
                                  <a:pt x="172" y="32"/>
                                </a:lnTo>
                                <a:lnTo>
                                  <a:pt x="196" y="20"/>
                                </a:lnTo>
                                <a:lnTo>
                                  <a:pt x="220" y="10"/>
                                </a:lnTo>
                                <a:lnTo>
                                  <a:pt x="242" y="4"/>
                                </a:lnTo>
                                <a:lnTo>
                                  <a:pt x="267" y="0"/>
                                </a:lnTo>
                                <a:lnTo>
                                  <a:pt x="291" y="0"/>
                                </a:lnTo>
                                <a:lnTo>
                                  <a:pt x="308" y="3"/>
                                </a:lnTo>
                                <a:lnTo>
                                  <a:pt x="300" y="22"/>
                                </a:lnTo>
                                <a:lnTo>
                                  <a:pt x="289" y="35"/>
                                </a:lnTo>
                                <a:lnTo>
                                  <a:pt x="273" y="44"/>
                                </a:lnTo>
                                <a:lnTo>
                                  <a:pt x="245" y="55"/>
                                </a:lnTo>
                                <a:lnTo>
                                  <a:pt x="217" y="68"/>
                                </a:lnTo>
                                <a:lnTo>
                                  <a:pt x="187" y="81"/>
                                </a:lnTo>
                                <a:lnTo>
                                  <a:pt x="150" y="102"/>
                                </a:lnTo>
                                <a:lnTo>
                                  <a:pt x="113" y="132"/>
                                </a:lnTo>
                                <a:lnTo>
                                  <a:pt x="91" y="156"/>
                                </a:lnTo>
                                <a:lnTo>
                                  <a:pt x="73" y="183"/>
                                </a:lnTo>
                                <a:lnTo>
                                  <a:pt x="59" y="214"/>
                                </a:lnTo>
                                <a:lnTo>
                                  <a:pt x="49" y="249"/>
                                </a:lnTo>
                                <a:lnTo>
                                  <a:pt x="47" y="284"/>
                                </a:lnTo>
                                <a:lnTo>
                                  <a:pt x="55" y="324"/>
                                </a:lnTo>
                                <a:lnTo>
                                  <a:pt x="64" y="361"/>
                                </a:lnTo>
                                <a:lnTo>
                                  <a:pt x="77" y="392"/>
                                </a:lnTo>
                                <a:lnTo>
                                  <a:pt x="97" y="426"/>
                                </a:lnTo>
                                <a:lnTo>
                                  <a:pt x="125" y="468"/>
                                </a:lnTo>
                                <a:lnTo>
                                  <a:pt x="155" y="503"/>
                                </a:lnTo>
                                <a:lnTo>
                                  <a:pt x="177" y="534"/>
                                </a:lnTo>
                                <a:lnTo>
                                  <a:pt x="189" y="565"/>
                                </a:lnTo>
                                <a:lnTo>
                                  <a:pt x="159" y="566"/>
                                </a:lnTo>
                                <a:lnTo>
                                  <a:pt x="131" y="542"/>
                                </a:lnTo>
                                <a:lnTo>
                                  <a:pt x="108" y="524"/>
                                </a:lnTo>
                                <a:lnTo>
                                  <a:pt x="88" y="502"/>
                                </a:lnTo>
                                <a:lnTo>
                                  <a:pt x="67" y="473"/>
                                </a:lnTo>
                                <a:lnTo>
                                  <a:pt x="49" y="443"/>
                                </a:lnTo>
                                <a:lnTo>
                                  <a:pt x="32" y="413"/>
                                </a:lnTo>
                                <a:lnTo>
                                  <a:pt x="19" y="384"/>
                                </a:lnTo>
                                <a:lnTo>
                                  <a:pt x="13" y="365"/>
                                </a:lnTo>
                                <a:lnTo>
                                  <a:pt x="6" y="337"/>
                                </a:lnTo>
                                <a:close/>
                              </a:path>
                            </a:pathLst>
                          </a:custGeom>
                          <a:solidFill>
                            <a:srgbClr val="400040"/>
                          </a:solidFill>
                          <a:ln w="9525">
                            <a:noFill/>
                            <a:round/>
                            <a:headEnd/>
                            <a:tailEnd/>
                          </a:ln>
                        </p:spPr>
                        <p:txBody>
                          <a:bodyPr/>
                          <a:lstStyle/>
                          <a:p>
                            <a:endParaRPr lang="cs-CZ"/>
                          </a:p>
                        </p:txBody>
                      </p:sp>
                      <p:sp>
                        <p:nvSpPr>
                          <p:cNvPr id="115858" name="Freeform 167"/>
                          <p:cNvSpPr>
                            <a:spLocks/>
                          </p:cNvSpPr>
                          <p:nvPr/>
                        </p:nvSpPr>
                        <p:spPr bwMode="auto">
                          <a:xfrm>
                            <a:off x="2072" y="1522"/>
                            <a:ext cx="101" cy="179"/>
                          </a:xfrm>
                          <a:custGeom>
                            <a:avLst/>
                            <a:gdLst>
                              <a:gd name="T0" fmla="*/ 0 w 503"/>
                              <a:gd name="T1" fmla="*/ 18 h 898"/>
                              <a:gd name="T2" fmla="*/ 1 w 503"/>
                              <a:gd name="T3" fmla="*/ 14 h 898"/>
                              <a:gd name="T4" fmla="*/ 2 w 503"/>
                              <a:gd name="T5" fmla="*/ 11 h 898"/>
                              <a:gd name="T6" fmla="*/ 4 w 503"/>
                              <a:gd name="T7" fmla="*/ 8 h 898"/>
                              <a:gd name="T8" fmla="*/ 7 w 503"/>
                              <a:gd name="T9" fmla="*/ 5 h 898"/>
                              <a:gd name="T10" fmla="*/ 10 w 503"/>
                              <a:gd name="T11" fmla="*/ 3 h 898"/>
                              <a:gd name="T12" fmla="*/ 13 w 503"/>
                              <a:gd name="T13" fmla="*/ 1 h 898"/>
                              <a:gd name="T14" fmla="*/ 17 w 503"/>
                              <a:gd name="T15" fmla="*/ 0 h 898"/>
                              <a:gd name="T16" fmla="*/ 19 w 503"/>
                              <a:gd name="T17" fmla="*/ 0 h 898"/>
                              <a:gd name="T18" fmla="*/ 20 w 503"/>
                              <a:gd name="T19" fmla="*/ 1 h 898"/>
                              <a:gd name="T20" fmla="*/ 18 w 503"/>
                              <a:gd name="T21" fmla="*/ 1 h 898"/>
                              <a:gd name="T22" fmla="*/ 16 w 503"/>
                              <a:gd name="T23" fmla="*/ 2 h 898"/>
                              <a:gd name="T24" fmla="*/ 14 w 503"/>
                              <a:gd name="T25" fmla="*/ 3 h 898"/>
                              <a:gd name="T26" fmla="*/ 12 w 503"/>
                              <a:gd name="T27" fmla="*/ 4 h 898"/>
                              <a:gd name="T28" fmla="*/ 10 w 503"/>
                              <a:gd name="T29" fmla="*/ 5 h 898"/>
                              <a:gd name="T30" fmla="*/ 8 w 503"/>
                              <a:gd name="T31" fmla="*/ 6 h 898"/>
                              <a:gd name="T32" fmla="*/ 6 w 503"/>
                              <a:gd name="T33" fmla="*/ 8 h 898"/>
                              <a:gd name="T34" fmla="*/ 5 w 503"/>
                              <a:gd name="T35" fmla="*/ 9 h 898"/>
                              <a:gd name="T36" fmla="*/ 4 w 503"/>
                              <a:gd name="T37" fmla="*/ 11 h 898"/>
                              <a:gd name="T38" fmla="*/ 3 w 503"/>
                              <a:gd name="T39" fmla="*/ 13 h 898"/>
                              <a:gd name="T40" fmla="*/ 2 w 503"/>
                              <a:gd name="T41" fmla="*/ 15 h 898"/>
                              <a:gd name="T42" fmla="*/ 2 w 503"/>
                              <a:gd name="T43" fmla="*/ 17 h 898"/>
                              <a:gd name="T44" fmla="*/ 2 w 503"/>
                              <a:gd name="T45" fmla="*/ 20 h 898"/>
                              <a:gd name="T46" fmla="*/ 2 w 503"/>
                              <a:gd name="T47" fmla="*/ 22 h 898"/>
                              <a:gd name="T48" fmla="*/ 3 w 503"/>
                              <a:gd name="T49" fmla="*/ 24 h 898"/>
                              <a:gd name="T50" fmla="*/ 4 w 503"/>
                              <a:gd name="T51" fmla="*/ 26 h 898"/>
                              <a:gd name="T52" fmla="*/ 5 w 503"/>
                              <a:gd name="T53" fmla="*/ 28 h 898"/>
                              <a:gd name="T54" fmla="*/ 6 w 503"/>
                              <a:gd name="T55" fmla="*/ 30 h 898"/>
                              <a:gd name="T56" fmla="*/ 7 w 503"/>
                              <a:gd name="T57" fmla="*/ 32 h 898"/>
                              <a:gd name="T58" fmla="*/ 9 w 503"/>
                              <a:gd name="T59" fmla="*/ 34 h 898"/>
                              <a:gd name="T60" fmla="*/ 8 w 503"/>
                              <a:gd name="T61" fmla="*/ 36 h 898"/>
                              <a:gd name="T62" fmla="*/ 6 w 503"/>
                              <a:gd name="T63" fmla="*/ 34 h 898"/>
                              <a:gd name="T64" fmla="*/ 4 w 503"/>
                              <a:gd name="T65" fmla="*/ 31 h 898"/>
                              <a:gd name="T66" fmla="*/ 2 w 503"/>
                              <a:gd name="T67" fmla="*/ 27 h 898"/>
                              <a:gd name="T68" fmla="*/ 1 w 503"/>
                              <a:gd name="T69" fmla="*/ 24 h 898"/>
                              <a:gd name="T70" fmla="*/ 0 w 503"/>
                              <a:gd name="T71" fmla="*/ 20 h 8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3"/>
                              <a:gd name="T109" fmla="*/ 0 h 898"/>
                              <a:gd name="T110" fmla="*/ 503 w 503"/>
                              <a:gd name="T111" fmla="*/ 898 h 8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3" h="898">
                                <a:moveTo>
                                  <a:pt x="0" y="500"/>
                                </a:moveTo>
                                <a:lnTo>
                                  <a:pt x="3" y="451"/>
                                </a:lnTo>
                                <a:lnTo>
                                  <a:pt x="13" y="398"/>
                                </a:lnTo>
                                <a:lnTo>
                                  <a:pt x="25" y="352"/>
                                </a:lnTo>
                                <a:lnTo>
                                  <a:pt x="38" y="305"/>
                                </a:lnTo>
                                <a:lnTo>
                                  <a:pt x="53" y="267"/>
                                </a:lnTo>
                                <a:lnTo>
                                  <a:pt x="74" y="230"/>
                                </a:lnTo>
                                <a:lnTo>
                                  <a:pt x="98" y="199"/>
                                </a:lnTo>
                                <a:lnTo>
                                  <a:pt x="126" y="167"/>
                                </a:lnTo>
                                <a:lnTo>
                                  <a:pt x="162" y="134"/>
                                </a:lnTo>
                                <a:lnTo>
                                  <a:pt x="202" y="103"/>
                                </a:lnTo>
                                <a:lnTo>
                                  <a:pt x="245" y="74"/>
                                </a:lnTo>
                                <a:lnTo>
                                  <a:pt x="287" y="49"/>
                                </a:lnTo>
                                <a:lnTo>
                                  <a:pt x="334" y="29"/>
                                </a:lnTo>
                                <a:lnTo>
                                  <a:pt x="376" y="15"/>
                                </a:lnTo>
                                <a:lnTo>
                                  <a:pt x="415" y="5"/>
                                </a:lnTo>
                                <a:lnTo>
                                  <a:pt x="448" y="0"/>
                                </a:lnTo>
                                <a:lnTo>
                                  <a:pt x="463" y="3"/>
                                </a:lnTo>
                                <a:lnTo>
                                  <a:pt x="481" y="11"/>
                                </a:lnTo>
                                <a:lnTo>
                                  <a:pt x="503" y="24"/>
                                </a:lnTo>
                                <a:lnTo>
                                  <a:pt x="480" y="28"/>
                                </a:lnTo>
                                <a:lnTo>
                                  <a:pt x="452" y="34"/>
                                </a:lnTo>
                                <a:lnTo>
                                  <a:pt x="425" y="40"/>
                                </a:lnTo>
                                <a:lnTo>
                                  <a:pt x="394" y="48"/>
                                </a:lnTo>
                                <a:lnTo>
                                  <a:pt x="370" y="57"/>
                                </a:lnTo>
                                <a:lnTo>
                                  <a:pt x="345" y="68"/>
                                </a:lnTo>
                                <a:lnTo>
                                  <a:pt x="319" y="82"/>
                                </a:lnTo>
                                <a:lnTo>
                                  <a:pt x="295" y="95"/>
                                </a:lnTo>
                                <a:lnTo>
                                  <a:pt x="272" y="108"/>
                                </a:lnTo>
                                <a:lnTo>
                                  <a:pt x="248" y="124"/>
                                </a:lnTo>
                                <a:lnTo>
                                  <a:pt x="222" y="141"/>
                                </a:lnTo>
                                <a:lnTo>
                                  <a:pt x="199" y="158"/>
                                </a:lnTo>
                                <a:lnTo>
                                  <a:pt x="177" y="174"/>
                                </a:lnTo>
                                <a:lnTo>
                                  <a:pt x="159" y="190"/>
                                </a:lnTo>
                                <a:lnTo>
                                  <a:pt x="141" y="210"/>
                                </a:lnTo>
                                <a:lnTo>
                                  <a:pt x="127" y="230"/>
                                </a:lnTo>
                                <a:lnTo>
                                  <a:pt x="115" y="254"/>
                                </a:lnTo>
                                <a:lnTo>
                                  <a:pt x="98" y="282"/>
                                </a:lnTo>
                                <a:lnTo>
                                  <a:pt x="84" y="308"/>
                                </a:lnTo>
                                <a:lnTo>
                                  <a:pt x="75" y="332"/>
                                </a:lnTo>
                                <a:lnTo>
                                  <a:pt x="67" y="354"/>
                                </a:lnTo>
                                <a:lnTo>
                                  <a:pt x="61" y="377"/>
                                </a:lnTo>
                                <a:lnTo>
                                  <a:pt x="56" y="402"/>
                                </a:lnTo>
                                <a:lnTo>
                                  <a:pt x="51" y="426"/>
                                </a:lnTo>
                                <a:lnTo>
                                  <a:pt x="48" y="457"/>
                                </a:lnTo>
                                <a:lnTo>
                                  <a:pt x="47" y="491"/>
                                </a:lnTo>
                                <a:lnTo>
                                  <a:pt x="48" y="519"/>
                                </a:lnTo>
                                <a:lnTo>
                                  <a:pt x="51" y="546"/>
                                </a:lnTo>
                                <a:lnTo>
                                  <a:pt x="59" y="575"/>
                                </a:lnTo>
                                <a:lnTo>
                                  <a:pt x="66" y="602"/>
                                </a:lnTo>
                                <a:lnTo>
                                  <a:pt x="76" y="628"/>
                                </a:lnTo>
                                <a:lnTo>
                                  <a:pt x="89" y="652"/>
                                </a:lnTo>
                                <a:lnTo>
                                  <a:pt x="103" y="676"/>
                                </a:lnTo>
                                <a:lnTo>
                                  <a:pt x="118" y="703"/>
                                </a:lnTo>
                                <a:lnTo>
                                  <a:pt x="133" y="731"/>
                                </a:lnTo>
                                <a:lnTo>
                                  <a:pt x="149" y="759"/>
                                </a:lnTo>
                                <a:lnTo>
                                  <a:pt x="166" y="785"/>
                                </a:lnTo>
                                <a:lnTo>
                                  <a:pt x="182" y="810"/>
                                </a:lnTo>
                                <a:lnTo>
                                  <a:pt x="203" y="839"/>
                                </a:lnTo>
                                <a:lnTo>
                                  <a:pt x="224" y="865"/>
                                </a:lnTo>
                                <a:lnTo>
                                  <a:pt x="214" y="883"/>
                                </a:lnTo>
                                <a:lnTo>
                                  <a:pt x="207" y="898"/>
                                </a:lnTo>
                                <a:lnTo>
                                  <a:pt x="188" y="884"/>
                                </a:lnTo>
                                <a:lnTo>
                                  <a:pt x="161" y="858"/>
                                </a:lnTo>
                                <a:lnTo>
                                  <a:pt x="136" y="827"/>
                                </a:lnTo>
                                <a:lnTo>
                                  <a:pt x="109" y="787"/>
                                </a:lnTo>
                                <a:lnTo>
                                  <a:pt x="78" y="738"/>
                                </a:lnTo>
                                <a:lnTo>
                                  <a:pt x="50" y="687"/>
                                </a:lnTo>
                                <a:lnTo>
                                  <a:pt x="31" y="648"/>
                                </a:lnTo>
                                <a:lnTo>
                                  <a:pt x="16" y="602"/>
                                </a:lnTo>
                                <a:lnTo>
                                  <a:pt x="4" y="549"/>
                                </a:lnTo>
                                <a:lnTo>
                                  <a:pt x="0" y="500"/>
                                </a:lnTo>
                                <a:close/>
                              </a:path>
                            </a:pathLst>
                          </a:custGeom>
                          <a:solidFill>
                            <a:srgbClr val="E000E0"/>
                          </a:solidFill>
                          <a:ln w="9525">
                            <a:noFill/>
                            <a:round/>
                            <a:headEnd/>
                            <a:tailEnd/>
                          </a:ln>
                        </p:spPr>
                        <p:txBody>
                          <a:bodyPr/>
                          <a:lstStyle/>
                          <a:p>
                            <a:endParaRPr lang="cs-CZ"/>
                          </a:p>
                        </p:txBody>
                      </p:sp>
                    </p:grpSp>
                  </p:grpSp>
                  <p:grpSp>
                    <p:nvGrpSpPr>
                      <p:cNvPr id="115875" name="Group 168"/>
                      <p:cNvGrpSpPr>
                        <a:grpSpLocks/>
                      </p:cNvGrpSpPr>
                      <p:nvPr/>
                    </p:nvGrpSpPr>
                    <p:grpSpPr bwMode="auto">
                      <a:xfrm>
                        <a:off x="2112" y="1663"/>
                        <a:ext cx="49" cy="42"/>
                        <a:chOff x="2112" y="1663"/>
                        <a:chExt cx="49" cy="42"/>
                      </a:xfrm>
                    </p:grpSpPr>
                    <p:sp>
                      <p:nvSpPr>
                        <p:cNvPr id="115851" name="Freeform 169"/>
                        <p:cNvSpPr>
                          <a:spLocks/>
                        </p:cNvSpPr>
                        <p:nvPr/>
                      </p:nvSpPr>
                      <p:spPr bwMode="auto">
                        <a:xfrm>
                          <a:off x="2112" y="1663"/>
                          <a:ext cx="49" cy="42"/>
                        </a:xfrm>
                        <a:custGeom>
                          <a:avLst/>
                          <a:gdLst>
                            <a:gd name="T0" fmla="*/ 10 w 244"/>
                            <a:gd name="T1" fmla="*/ 1 h 210"/>
                            <a:gd name="T2" fmla="*/ 9 w 244"/>
                            <a:gd name="T3" fmla="*/ 0 h 210"/>
                            <a:gd name="T4" fmla="*/ 8 w 244"/>
                            <a:gd name="T5" fmla="*/ 0 h 210"/>
                            <a:gd name="T6" fmla="*/ 7 w 244"/>
                            <a:gd name="T7" fmla="*/ 0 h 210"/>
                            <a:gd name="T8" fmla="*/ 7 w 244"/>
                            <a:gd name="T9" fmla="*/ 0 h 210"/>
                            <a:gd name="T10" fmla="*/ 6 w 244"/>
                            <a:gd name="T11" fmla="*/ 0 h 210"/>
                            <a:gd name="T12" fmla="*/ 5 w 244"/>
                            <a:gd name="T13" fmla="*/ 1 h 210"/>
                            <a:gd name="T14" fmla="*/ 4 w 244"/>
                            <a:gd name="T15" fmla="*/ 1 h 210"/>
                            <a:gd name="T16" fmla="*/ 3 w 244"/>
                            <a:gd name="T17" fmla="*/ 1 h 210"/>
                            <a:gd name="T18" fmla="*/ 2 w 244"/>
                            <a:gd name="T19" fmla="*/ 2 h 210"/>
                            <a:gd name="T20" fmla="*/ 1 w 244"/>
                            <a:gd name="T21" fmla="*/ 3 h 210"/>
                            <a:gd name="T22" fmla="*/ 1 w 244"/>
                            <a:gd name="T23" fmla="*/ 4 h 210"/>
                            <a:gd name="T24" fmla="*/ 0 w 244"/>
                            <a:gd name="T25" fmla="*/ 5 h 210"/>
                            <a:gd name="T26" fmla="*/ 0 w 244"/>
                            <a:gd name="T27" fmla="*/ 6 h 210"/>
                            <a:gd name="T28" fmla="*/ 0 w 244"/>
                            <a:gd name="T29" fmla="*/ 6 h 210"/>
                            <a:gd name="T30" fmla="*/ 0 w 244"/>
                            <a:gd name="T31" fmla="*/ 7 h 210"/>
                            <a:gd name="T32" fmla="*/ 0 w 244"/>
                            <a:gd name="T33" fmla="*/ 8 h 210"/>
                            <a:gd name="T34" fmla="*/ 1 w 244"/>
                            <a:gd name="T35" fmla="*/ 8 h 210"/>
                            <a:gd name="T36" fmla="*/ 2 w 244"/>
                            <a:gd name="T37" fmla="*/ 8 h 210"/>
                            <a:gd name="T38" fmla="*/ 3 w 244"/>
                            <a:gd name="T39" fmla="*/ 8 h 210"/>
                            <a:gd name="T40" fmla="*/ 4 w 244"/>
                            <a:gd name="T41" fmla="*/ 8 h 210"/>
                            <a:gd name="T42" fmla="*/ 5 w 244"/>
                            <a:gd name="T43" fmla="*/ 8 h 210"/>
                            <a:gd name="T44" fmla="*/ 6 w 244"/>
                            <a:gd name="T45" fmla="*/ 7 h 210"/>
                            <a:gd name="T46" fmla="*/ 7 w 244"/>
                            <a:gd name="T47" fmla="*/ 6 h 210"/>
                            <a:gd name="T48" fmla="*/ 8 w 244"/>
                            <a:gd name="T49" fmla="*/ 5 h 210"/>
                            <a:gd name="T50" fmla="*/ 9 w 244"/>
                            <a:gd name="T51" fmla="*/ 4 h 210"/>
                            <a:gd name="T52" fmla="*/ 9 w 244"/>
                            <a:gd name="T53" fmla="*/ 3 h 210"/>
                            <a:gd name="T54" fmla="*/ 10 w 244"/>
                            <a:gd name="T55" fmla="*/ 2 h 210"/>
                            <a:gd name="T56" fmla="*/ 10 w 244"/>
                            <a:gd name="T57" fmla="*/ 1 h 210"/>
                            <a:gd name="T58" fmla="*/ 10 w 244"/>
                            <a:gd name="T59" fmla="*/ 1 h 2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44"/>
                            <a:gd name="T91" fmla="*/ 0 h 210"/>
                            <a:gd name="T92" fmla="*/ 244 w 244"/>
                            <a:gd name="T93" fmla="*/ 210 h 2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44" h="210">
                              <a:moveTo>
                                <a:pt x="238" y="16"/>
                              </a:moveTo>
                              <a:lnTo>
                                <a:pt x="223" y="7"/>
                              </a:lnTo>
                              <a:lnTo>
                                <a:pt x="202" y="1"/>
                              </a:lnTo>
                              <a:lnTo>
                                <a:pt x="183" y="0"/>
                              </a:lnTo>
                              <a:lnTo>
                                <a:pt x="165" y="1"/>
                              </a:lnTo>
                              <a:lnTo>
                                <a:pt x="144" y="7"/>
                              </a:lnTo>
                              <a:lnTo>
                                <a:pt x="122" y="14"/>
                              </a:lnTo>
                              <a:lnTo>
                                <a:pt x="101" y="25"/>
                              </a:lnTo>
                              <a:lnTo>
                                <a:pt x="79" y="37"/>
                              </a:lnTo>
                              <a:lnTo>
                                <a:pt x="57" y="54"/>
                              </a:lnTo>
                              <a:lnTo>
                                <a:pt x="33" y="78"/>
                              </a:lnTo>
                              <a:lnTo>
                                <a:pt x="20" y="101"/>
                              </a:lnTo>
                              <a:lnTo>
                                <a:pt x="11" y="120"/>
                              </a:lnTo>
                              <a:lnTo>
                                <a:pt x="5" y="141"/>
                              </a:lnTo>
                              <a:lnTo>
                                <a:pt x="0" y="162"/>
                              </a:lnTo>
                              <a:lnTo>
                                <a:pt x="3" y="182"/>
                              </a:lnTo>
                              <a:lnTo>
                                <a:pt x="11" y="197"/>
                              </a:lnTo>
                              <a:lnTo>
                                <a:pt x="27" y="203"/>
                              </a:lnTo>
                              <a:lnTo>
                                <a:pt x="45" y="209"/>
                              </a:lnTo>
                              <a:lnTo>
                                <a:pt x="66" y="210"/>
                              </a:lnTo>
                              <a:lnTo>
                                <a:pt x="94" y="206"/>
                              </a:lnTo>
                              <a:lnTo>
                                <a:pt x="122" y="194"/>
                              </a:lnTo>
                              <a:lnTo>
                                <a:pt x="150" y="179"/>
                              </a:lnTo>
                              <a:lnTo>
                                <a:pt x="178" y="156"/>
                              </a:lnTo>
                              <a:lnTo>
                                <a:pt x="201" y="133"/>
                              </a:lnTo>
                              <a:lnTo>
                                <a:pt x="221" y="108"/>
                              </a:lnTo>
                              <a:lnTo>
                                <a:pt x="236" y="83"/>
                              </a:lnTo>
                              <a:lnTo>
                                <a:pt x="242" y="59"/>
                              </a:lnTo>
                              <a:lnTo>
                                <a:pt x="244" y="34"/>
                              </a:lnTo>
                              <a:lnTo>
                                <a:pt x="238" y="16"/>
                              </a:lnTo>
                              <a:close/>
                            </a:path>
                          </a:pathLst>
                        </a:custGeom>
                        <a:solidFill>
                          <a:srgbClr val="A000A0"/>
                        </a:solidFill>
                        <a:ln w="3175">
                          <a:solidFill>
                            <a:srgbClr val="200020"/>
                          </a:solidFill>
                          <a:round/>
                          <a:headEnd/>
                          <a:tailEnd/>
                        </a:ln>
                      </p:spPr>
                      <p:txBody>
                        <a:bodyPr/>
                        <a:lstStyle/>
                        <a:p>
                          <a:endParaRPr lang="cs-CZ"/>
                        </a:p>
                      </p:txBody>
                    </p:sp>
                    <p:sp>
                      <p:nvSpPr>
                        <p:cNvPr id="115852" name="Freeform 170"/>
                        <p:cNvSpPr>
                          <a:spLocks/>
                        </p:cNvSpPr>
                        <p:nvPr/>
                      </p:nvSpPr>
                      <p:spPr bwMode="auto">
                        <a:xfrm>
                          <a:off x="2118" y="1669"/>
                          <a:ext cx="37" cy="31"/>
                        </a:xfrm>
                        <a:custGeom>
                          <a:avLst/>
                          <a:gdLst>
                            <a:gd name="T0" fmla="*/ 7 w 182"/>
                            <a:gd name="T1" fmla="*/ 0 h 155"/>
                            <a:gd name="T2" fmla="*/ 7 w 182"/>
                            <a:gd name="T3" fmla="*/ 0 h 155"/>
                            <a:gd name="T4" fmla="*/ 6 w 182"/>
                            <a:gd name="T5" fmla="*/ 0 h 155"/>
                            <a:gd name="T6" fmla="*/ 6 w 182"/>
                            <a:gd name="T7" fmla="*/ 0 h 155"/>
                            <a:gd name="T8" fmla="*/ 5 w 182"/>
                            <a:gd name="T9" fmla="*/ 0 h 155"/>
                            <a:gd name="T10" fmla="*/ 4 w 182"/>
                            <a:gd name="T11" fmla="*/ 0 h 155"/>
                            <a:gd name="T12" fmla="*/ 4 w 182"/>
                            <a:gd name="T13" fmla="*/ 0 h 155"/>
                            <a:gd name="T14" fmla="*/ 3 w 182"/>
                            <a:gd name="T15" fmla="*/ 1 h 155"/>
                            <a:gd name="T16" fmla="*/ 2 w 182"/>
                            <a:gd name="T17" fmla="*/ 1 h 155"/>
                            <a:gd name="T18" fmla="*/ 2 w 182"/>
                            <a:gd name="T19" fmla="*/ 2 h 155"/>
                            <a:gd name="T20" fmla="*/ 1 w 182"/>
                            <a:gd name="T21" fmla="*/ 2 h 155"/>
                            <a:gd name="T22" fmla="*/ 1 w 182"/>
                            <a:gd name="T23" fmla="*/ 3 h 155"/>
                            <a:gd name="T24" fmla="*/ 0 w 182"/>
                            <a:gd name="T25" fmla="*/ 4 h 155"/>
                            <a:gd name="T26" fmla="*/ 0 w 182"/>
                            <a:gd name="T27" fmla="*/ 4 h 155"/>
                            <a:gd name="T28" fmla="*/ 0 w 182"/>
                            <a:gd name="T29" fmla="*/ 5 h 155"/>
                            <a:gd name="T30" fmla="*/ 0 w 182"/>
                            <a:gd name="T31" fmla="*/ 5 h 155"/>
                            <a:gd name="T32" fmla="*/ 0 w 182"/>
                            <a:gd name="T33" fmla="*/ 6 h 155"/>
                            <a:gd name="T34" fmla="*/ 1 w 182"/>
                            <a:gd name="T35" fmla="*/ 6 h 155"/>
                            <a:gd name="T36" fmla="*/ 1 w 182"/>
                            <a:gd name="T37" fmla="*/ 6 h 155"/>
                            <a:gd name="T38" fmla="*/ 2 w 182"/>
                            <a:gd name="T39" fmla="*/ 6 h 155"/>
                            <a:gd name="T40" fmla="*/ 3 w 182"/>
                            <a:gd name="T41" fmla="*/ 6 h 155"/>
                            <a:gd name="T42" fmla="*/ 4 w 182"/>
                            <a:gd name="T43" fmla="*/ 6 h 155"/>
                            <a:gd name="T44" fmla="*/ 5 w 182"/>
                            <a:gd name="T45" fmla="*/ 5 h 155"/>
                            <a:gd name="T46" fmla="*/ 5 w 182"/>
                            <a:gd name="T47" fmla="*/ 5 h 155"/>
                            <a:gd name="T48" fmla="*/ 6 w 182"/>
                            <a:gd name="T49" fmla="*/ 4 h 155"/>
                            <a:gd name="T50" fmla="*/ 7 w 182"/>
                            <a:gd name="T51" fmla="*/ 3 h 155"/>
                            <a:gd name="T52" fmla="*/ 7 w 182"/>
                            <a:gd name="T53" fmla="*/ 2 h 155"/>
                            <a:gd name="T54" fmla="*/ 8 w 182"/>
                            <a:gd name="T55" fmla="*/ 2 h 155"/>
                            <a:gd name="T56" fmla="*/ 8 w 182"/>
                            <a:gd name="T57" fmla="*/ 1 h 155"/>
                            <a:gd name="T58" fmla="*/ 7 w 182"/>
                            <a:gd name="T59" fmla="*/ 0 h 15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82"/>
                            <a:gd name="T91" fmla="*/ 0 h 155"/>
                            <a:gd name="T92" fmla="*/ 182 w 182"/>
                            <a:gd name="T93" fmla="*/ 155 h 15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82" h="155">
                              <a:moveTo>
                                <a:pt x="178" y="11"/>
                              </a:moveTo>
                              <a:lnTo>
                                <a:pt x="167" y="4"/>
                              </a:lnTo>
                              <a:lnTo>
                                <a:pt x="152" y="0"/>
                              </a:lnTo>
                              <a:lnTo>
                                <a:pt x="137" y="0"/>
                              </a:lnTo>
                              <a:lnTo>
                                <a:pt x="124" y="0"/>
                              </a:lnTo>
                              <a:lnTo>
                                <a:pt x="108" y="4"/>
                              </a:lnTo>
                              <a:lnTo>
                                <a:pt x="91" y="9"/>
                              </a:lnTo>
                              <a:lnTo>
                                <a:pt x="76" y="18"/>
                              </a:lnTo>
                              <a:lnTo>
                                <a:pt x="60" y="27"/>
                              </a:lnTo>
                              <a:lnTo>
                                <a:pt x="42" y="39"/>
                              </a:lnTo>
                              <a:lnTo>
                                <a:pt x="25" y="57"/>
                              </a:lnTo>
                              <a:lnTo>
                                <a:pt x="15" y="74"/>
                              </a:lnTo>
                              <a:lnTo>
                                <a:pt x="9" y="89"/>
                              </a:lnTo>
                              <a:lnTo>
                                <a:pt x="3" y="104"/>
                              </a:lnTo>
                              <a:lnTo>
                                <a:pt x="0" y="120"/>
                              </a:lnTo>
                              <a:lnTo>
                                <a:pt x="2" y="134"/>
                              </a:lnTo>
                              <a:lnTo>
                                <a:pt x="9" y="147"/>
                              </a:lnTo>
                              <a:lnTo>
                                <a:pt x="21" y="151"/>
                              </a:lnTo>
                              <a:lnTo>
                                <a:pt x="33" y="155"/>
                              </a:lnTo>
                              <a:lnTo>
                                <a:pt x="49" y="155"/>
                              </a:lnTo>
                              <a:lnTo>
                                <a:pt x="70" y="153"/>
                              </a:lnTo>
                              <a:lnTo>
                                <a:pt x="91" y="144"/>
                              </a:lnTo>
                              <a:lnTo>
                                <a:pt x="113" y="132"/>
                              </a:lnTo>
                              <a:lnTo>
                                <a:pt x="133" y="116"/>
                              </a:lnTo>
                              <a:lnTo>
                                <a:pt x="151" y="99"/>
                              </a:lnTo>
                              <a:lnTo>
                                <a:pt x="165" y="80"/>
                              </a:lnTo>
                              <a:lnTo>
                                <a:pt x="177" y="62"/>
                              </a:lnTo>
                              <a:lnTo>
                                <a:pt x="181" y="43"/>
                              </a:lnTo>
                              <a:lnTo>
                                <a:pt x="182" y="25"/>
                              </a:lnTo>
                              <a:lnTo>
                                <a:pt x="178" y="11"/>
                              </a:lnTo>
                              <a:close/>
                            </a:path>
                          </a:pathLst>
                        </a:custGeom>
                        <a:solidFill>
                          <a:srgbClr val="600060"/>
                        </a:solidFill>
                        <a:ln w="3175">
                          <a:solidFill>
                            <a:srgbClr val="200020"/>
                          </a:solidFill>
                          <a:round/>
                          <a:headEnd/>
                          <a:tailEnd/>
                        </a:ln>
                      </p:spPr>
                      <p:txBody>
                        <a:bodyPr/>
                        <a:lstStyle/>
                        <a:p>
                          <a:endParaRPr lang="cs-CZ"/>
                        </a:p>
                      </p:txBody>
                    </p:sp>
                  </p:grpSp>
                </p:grpSp>
              </p:grpSp>
              <p:grpSp>
                <p:nvGrpSpPr>
                  <p:cNvPr id="115876" name="Group 171"/>
                  <p:cNvGrpSpPr>
                    <a:grpSpLocks/>
                  </p:cNvGrpSpPr>
                  <p:nvPr/>
                </p:nvGrpSpPr>
                <p:grpSpPr bwMode="auto">
                  <a:xfrm>
                    <a:off x="2072" y="1578"/>
                    <a:ext cx="215" cy="151"/>
                    <a:chOff x="2072" y="1578"/>
                    <a:chExt cx="215" cy="151"/>
                  </a:xfrm>
                </p:grpSpPr>
                <p:grpSp>
                  <p:nvGrpSpPr>
                    <p:cNvPr id="115881" name="Group 172"/>
                    <p:cNvGrpSpPr>
                      <a:grpSpLocks/>
                    </p:cNvGrpSpPr>
                    <p:nvPr/>
                  </p:nvGrpSpPr>
                  <p:grpSpPr bwMode="auto">
                    <a:xfrm>
                      <a:off x="2072" y="1578"/>
                      <a:ext cx="215" cy="140"/>
                      <a:chOff x="2072" y="1578"/>
                      <a:chExt cx="215" cy="140"/>
                    </a:xfrm>
                  </p:grpSpPr>
                  <p:sp>
                    <p:nvSpPr>
                      <p:cNvPr id="115841" name="Freeform 173"/>
                      <p:cNvSpPr>
                        <a:spLocks/>
                      </p:cNvSpPr>
                      <p:nvPr/>
                    </p:nvSpPr>
                    <p:spPr bwMode="auto">
                      <a:xfrm>
                        <a:off x="2072" y="1578"/>
                        <a:ext cx="215" cy="140"/>
                      </a:xfrm>
                      <a:custGeom>
                        <a:avLst/>
                        <a:gdLst>
                          <a:gd name="T0" fmla="*/ 29 w 1073"/>
                          <a:gd name="T1" fmla="*/ 0 h 702"/>
                          <a:gd name="T2" fmla="*/ 32 w 1073"/>
                          <a:gd name="T3" fmla="*/ 0 h 702"/>
                          <a:gd name="T4" fmla="*/ 35 w 1073"/>
                          <a:gd name="T5" fmla="*/ 0 h 702"/>
                          <a:gd name="T6" fmla="*/ 38 w 1073"/>
                          <a:gd name="T7" fmla="*/ 0 h 702"/>
                          <a:gd name="T8" fmla="*/ 40 w 1073"/>
                          <a:gd name="T9" fmla="*/ 1 h 702"/>
                          <a:gd name="T10" fmla="*/ 41 w 1073"/>
                          <a:gd name="T11" fmla="*/ 1 h 702"/>
                          <a:gd name="T12" fmla="*/ 42 w 1073"/>
                          <a:gd name="T13" fmla="*/ 2 h 702"/>
                          <a:gd name="T14" fmla="*/ 43 w 1073"/>
                          <a:gd name="T15" fmla="*/ 3 h 702"/>
                          <a:gd name="T16" fmla="*/ 43 w 1073"/>
                          <a:gd name="T17" fmla="*/ 5 h 702"/>
                          <a:gd name="T18" fmla="*/ 43 w 1073"/>
                          <a:gd name="T19" fmla="*/ 6 h 702"/>
                          <a:gd name="T20" fmla="*/ 42 w 1073"/>
                          <a:gd name="T21" fmla="*/ 7 h 702"/>
                          <a:gd name="T22" fmla="*/ 41 w 1073"/>
                          <a:gd name="T23" fmla="*/ 7 h 702"/>
                          <a:gd name="T24" fmla="*/ 39 w 1073"/>
                          <a:gd name="T25" fmla="*/ 7 h 702"/>
                          <a:gd name="T26" fmla="*/ 37 w 1073"/>
                          <a:gd name="T27" fmla="*/ 7 h 702"/>
                          <a:gd name="T28" fmla="*/ 36 w 1073"/>
                          <a:gd name="T29" fmla="*/ 8 h 702"/>
                          <a:gd name="T30" fmla="*/ 33 w 1073"/>
                          <a:gd name="T31" fmla="*/ 7 h 702"/>
                          <a:gd name="T32" fmla="*/ 31 w 1073"/>
                          <a:gd name="T33" fmla="*/ 7 h 702"/>
                          <a:gd name="T34" fmla="*/ 29 w 1073"/>
                          <a:gd name="T35" fmla="*/ 8 h 702"/>
                          <a:gd name="T36" fmla="*/ 26 w 1073"/>
                          <a:gd name="T37" fmla="*/ 8 h 702"/>
                          <a:gd name="T38" fmla="*/ 24 w 1073"/>
                          <a:gd name="T39" fmla="*/ 9 h 702"/>
                          <a:gd name="T40" fmla="*/ 22 w 1073"/>
                          <a:gd name="T41" fmla="*/ 9 h 702"/>
                          <a:gd name="T42" fmla="*/ 20 w 1073"/>
                          <a:gd name="T43" fmla="*/ 10 h 702"/>
                          <a:gd name="T44" fmla="*/ 18 w 1073"/>
                          <a:gd name="T45" fmla="*/ 11 h 702"/>
                          <a:gd name="T46" fmla="*/ 16 w 1073"/>
                          <a:gd name="T47" fmla="*/ 12 h 702"/>
                          <a:gd name="T48" fmla="*/ 15 w 1073"/>
                          <a:gd name="T49" fmla="*/ 14 h 702"/>
                          <a:gd name="T50" fmla="*/ 13 w 1073"/>
                          <a:gd name="T51" fmla="*/ 15 h 702"/>
                          <a:gd name="T52" fmla="*/ 12 w 1073"/>
                          <a:gd name="T53" fmla="*/ 17 h 702"/>
                          <a:gd name="T54" fmla="*/ 11 w 1073"/>
                          <a:gd name="T55" fmla="*/ 19 h 702"/>
                          <a:gd name="T56" fmla="*/ 11 w 1073"/>
                          <a:gd name="T57" fmla="*/ 21 h 702"/>
                          <a:gd name="T58" fmla="*/ 10 w 1073"/>
                          <a:gd name="T59" fmla="*/ 22 h 702"/>
                          <a:gd name="T60" fmla="*/ 10 w 1073"/>
                          <a:gd name="T61" fmla="*/ 25 h 702"/>
                          <a:gd name="T62" fmla="*/ 10 w 1073"/>
                          <a:gd name="T63" fmla="*/ 27 h 702"/>
                          <a:gd name="T64" fmla="*/ 0 w 1073"/>
                          <a:gd name="T65" fmla="*/ 28 h 702"/>
                          <a:gd name="T66" fmla="*/ 0 w 1073"/>
                          <a:gd name="T67" fmla="*/ 26 h 702"/>
                          <a:gd name="T68" fmla="*/ 0 w 1073"/>
                          <a:gd name="T69" fmla="*/ 23 h 702"/>
                          <a:gd name="T70" fmla="*/ 0 w 1073"/>
                          <a:gd name="T71" fmla="*/ 21 h 702"/>
                          <a:gd name="T72" fmla="*/ 1 w 1073"/>
                          <a:gd name="T73" fmla="*/ 19 h 702"/>
                          <a:gd name="T74" fmla="*/ 2 w 1073"/>
                          <a:gd name="T75" fmla="*/ 17 h 702"/>
                          <a:gd name="T76" fmla="*/ 2 w 1073"/>
                          <a:gd name="T77" fmla="*/ 15 h 702"/>
                          <a:gd name="T78" fmla="*/ 3 w 1073"/>
                          <a:gd name="T79" fmla="*/ 14 h 702"/>
                          <a:gd name="T80" fmla="*/ 5 w 1073"/>
                          <a:gd name="T81" fmla="*/ 12 h 702"/>
                          <a:gd name="T82" fmla="*/ 6 w 1073"/>
                          <a:gd name="T83" fmla="*/ 10 h 702"/>
                          <a:gd name="T84" fmla="*/ 8 w 1073"/>
                          <a:gd name="T85" fmla="*/ 8 h 702"/>
                          <a:gd name="T86" fmla="*/ 10 w 1073"/>
                          <a:gd name="T87" fmla="*/ 6 h 702"/>
                          <a:gd name="T88" fmla="*/ 12 w 1073"/>
                          <a:gd name="T89" fmla="*/ 5 h 702"/>
                          <a:gd name="T90" fmla="*/ 14 w 1073"/>
                          <a:gd name="T91" fmla="*/ 4 h 702"/>
                          <a:gd name="T92" fmla="*/ 15 w 1073"/>
                          <a:gd name="T93" fmla="*/ 3 h 702"/>
                          <a:gd name="T94" fmla="*/ 18 w 1073"/>
                          <a:gd name="T95" fmla="*/ 2 h 702"/>
                          <a:gd name="T96" fmla="*/ 20 w 1073"/>
                          <a:gd name="T97" fmla="*/ 1 h 702"/>
                          <a:gd name="T98" fmla="*/ 23 w 1073"/>
                          <a:gd name="T99" fmla="*/ 1 h 702"/>
                          <a:gd name="T100" fmla="*/ 26 w 1073"/>
                          <a:gd name="T101" fmla="*/ 0 h 70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73"/>
                          <a:gd name="T154" fmla="*/ 0 h 702"/>
                          <a:gd name="T155" fmla="*/ 1073 w 1073"/>
                          <a:gd name="T156" fmla="*/ 702 h 70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73" h="702">
                            <a:moveTo>
                              <a:pt x="680" y="5"/>
                            </a:moveTo>
                            <a:lnTo>
                              <a:pt x="713" y="1"/>
                            </a:lnTo>
                            <a:lnTo>
                              <a:pt x="751" y="0"/>
                            </a:lnTo>
                            <a:lnTo>
                              <a:pt x="789" y="1"/>
                            </a:lnTo>
                            <a:lnTo>
                              <a:pt x="835" y="4"/>
                            </a:lnTo>
                            <a:lnTo>
                              <a:pt x="876" y="6"/>
                            </a:lnTo>
                            <a:lnTo>
                              <a:pt x="911" y="8"/>
                            </a:lnTo>
                            <a:lnTo>
                              <a:pt x="947" y="11"/>
                            </a:lnTo>
                            <a:lnTo>
                              <a:pt x="975" y="14"/>
                            </a:lnTo>
                            <a:lnTo>
                              <a:pt x="999" y="20"/>
                            </a:lnTo>
                            <a:lnTo>
                              <a:pt x="1019" y="27"/>
                            </a:lnTo>
                            <a:lnTo>
                              <a:pt x="1035" y="37"/>
                            </a:lnTo>
                            <a:lnTo>
                              <a:pt x="1046" y="46"/>
                            </a:lnTo>
                            <a:lnTo>
                              <a:pt x="1058" y="58"/>
                            </a:lnTo>
                            <a:lnTo>
                              <a:pt x="1065" y="69"/>
                            </a:lnTo>
                            <a:lnTo>
                              <a:pt x="1070" y="87"/>
                            </a:lnTo>
                            <a:lnTo>
                              <a:pt x="1073" y="102"/>
                            </a:lnTo>
                            <a:lnTo>
                              <a:pt x="1072" y="122"/>
                            </a:lnTo>
                            <a:lnTo>
                              <a:pt x="1067" y="142"/>
                            </a:lnTo>
                            <a:lnTo>
                              <a:pt x="1062" y="155"/>
                            </a:lnTo>
                            <a:lnTo>
                              <a:pt x="1054" y="167"/>
                            </a:lnTo>
                            <a:lnTo>
                              <a:pt x="1043" y="175"/>
                            </a:lnTo>
                            <a:lnTo>
                              <a:pt x="1034" y="181"/>
                            </a:lnTo>
                            <a:lnTo>
                              <a:pt x="1024" y="186"/>
                            </a:lnTo>
                            <a:lnTo>
                              <a:pt x="1008" y="188"/>
                            </a:lnTo>
                            <a:lnTo>
                              <a:pt x="985" y="187"/>
                            </a:lnTo>
                            <a:lnTo>
                              <a:pt x="961" y="186"/>
                            </a:lnTo>
                            <a:lnTo>
                              <a:pt x="935" y="188"/>
                            </a:lnTo>
                            <a:lnTo>
                              <a:pt x="913" y="189"/>
                            </a:lnTo>
                            <a:lnTo>
                              <a:pt x="886" y="190"/>
                            </a:lnTo>
                            <a:lnTo>
                              <a:pt x="860" y="190"/>
                            </a:lnTo>
                            <a:lnTo>
                              <a:pt x="832" y="188"/>
                            </a:lnTo>
                            <a:lnTo>
                              <a:pt x="801" y="188"/>
                            </a:lnTo>
                            <a:lnTo>
                              <a:pt x="771" y="186"/>
                            </a:lnTo>
                            <a:lnTo>
                              <a:pt x="745" y="188"/>
                            </a:lnTo>
                            <a:lnTo>
                              <a:pt x="714" y="190"/>
                            </a:lnTo>
                            <a:lnTo>
                              <a:pt x="682" y="192"/>
                            </a:lnTo>
                            <a:lnTo>
                              <a:pt x="655" y="198"/>
                            </a:lnTo>
                            <a:lnTo>
                              <a:pt x="627" y="207"/>
                            </a:lnTo>
                            <a:lnTo>
                              <a:pt x="600" y="216"/>
                            </a:lnTo>
                            <a:lnTo>
                              <a:pt x="570" y="227"/>
                            </a:lnTo>
                            <a:lnTo>
                              <a:pt x="541" y="238"/>
                            </a:lnTo>
                            <a:lnTo>
                              <a:pt x="517" y="248"/>
                            </a:lnTo>
                            <a:lnTo>
                              <a:pt x="489" y="259"/>
                            </a:lnTo>
                            <a:lnTo>
                              <a:pt x="467" y="272"/>
                            </a:lnTo>
                            <a:lnTo>
                              <a:pt x="447" y="283"/>
                            </a:lnTo>
                            <a:lnTo>
                              <a:pt x="426" y="295"/>
                            </a:lnTo>
                            <a:lnTo>
                              <a:pt x="404" y="308"/>
                            </a:lnTo>
                            <a:lnTo>
                              <a:pt x="387" y="324"/>
                            </a:lnTo>
                            <a:lnTo>
                              <a:pt x="366" y="346"/>
                            </a:lnTo>
                            <a:lnTo>
                              <a:pt x="350" y="365"/>
                            </a:lnTo>
                            <a:lnTo>
                              <a:pt x="335" y="381"/>
                            </a:lnTo>
                            <a:lnTo>
                              <a:pt x="319" y="403"/>
                            </a:lnTo>
                            <a:lnTo>
                              <a:pt x="307" y="424"/>
                            </a:lnTo>
                            <a:lnTo>
                              <a:pt x="295" y="448"/>
                            </a:lnTo>
                            <a:lnTo>
                              <a:pt x="283" y="470"/>
                            </a:lnTo>
                            <a:lnTo>
                              <a:pt x="273" y="494"/>
                            </a:lnTo>
                            <a:lnTo>
                              <a:pt x="268" y="517"/>
                            </a:lnTo>
                            <a:lnTo>
                              <a:pt x="262" y="539"/>
                            </a:lnTo>
                            <a:lnTo>
                              <a:pt x="258" y="564"/>
                            </a:lnTo>
                            <a:lnTo>
                              <a:pt x="255" y="587"/>
                            </a:lnTo>
                            <a:lnTo>
                              <a:pt x="252" y="617"/>
                            </a:lnTo>
                            <a:lnTo>
                              <a:pt x="251" y="645"/>
                            </a:lnTo>
                            <a:lnTo>
                              <a:pt x="250" y="672"/>
                            </a:lnTo>
                            <a:lnTo>
                              <a:pt x="248" y="702"/>
                            </a:lnTo>
                            <a:lnTo>
                              <a:pt x="5" y="700"/>
                            </a:lnTo>
                            <a:lnTo>
                              <a:pt x="1" y="675"/>
                            </a:lnTo>
                            <a:lnTo>
                              <a:pt x="0" y="651"/>
                            </a:lnTo>
                            <a:lnTo>
                              <a:pt x="2" y="623"/>
                            </a:lnTo>
                            <a:lnTo>
                              <a:pt x="5" y="589"/>
                            </a:lnTo>
                            <a:lnTo>
                              <a:pt x="8" y="558"/>
                            </a:lnTo>
                            <a:lnTo>
                              <a:pt x="11" y="533"/>
                            </a:lnTo>
                            <a:lnTo>
                              <a:pt x="17" y="509"/>
                            </a:lnTo>
                            <a:lnTo>
                              <a:pt x="23" y="485"/>
                            </a:lnTo>
                            <a:lnTo>
                              <a:pt x="33" y="457"/>
                            </a:lnTo>
                            <a:lnTo>
                              <a:pt x="42" y="430"/>
                            </a:lnTo>
                            <a:lnTo>
                              <a:pt x="51" y="407"/>
                            </a:lnTo>
                            <a:lnTo>
                              <a:pt x="62" y="384"/>
                            </a:lnTo>
                            <a:lnTo>
                              <a:pt x="73" y="360"/>
                            </a:lnTo>
                            <a:lnTo>
                              <a:pt x="86" y="339"/>
                            </a:lnTo>
                            <a:lnTo>
                              <a:pt x="100" y="315"/>
                            </a:lnTo>
                            <a:lnTo>
                              <a:pt x="117" y="290"/>
                            </a:lnTo>
                            <a:lnTo>
                              <a:pt x="134" y="265"/>
                            </a:lnTo>
                            <a:lnTo>
                              <a:pt x="151" y="244"/>
                            </a:lnTo>
                            <a:lnTo>
                              <a:pt x="170" y="219"/>
                            </a:lnTo>
                            <a:lnTo>
                              <a:pt x="190" y="200"/>
                            </a:lnTo>
                            <a:lnTo>
                              <a:pt x="215" y="179"/>
                            </a:lnTo>
                            <a:lnTo>
                              <a:pt x="240" y="159"/>
                            </a:lnTo>
                            <a:lnTo>
                              <a:pt x="266" y="137"/>
                            </a:lnTo>
                            <a:lnTo>
                              <a:pt x="291" y="120"/>
                            </a:lnTo>
                            <a:lnTo>
                              <a:pt x="315" y="103"/>
                            </a:lnTo>
                            <a:lnTo>
                              <a:pt x="338" y="90"/>
                            </a:lnTo>
                            <a:lnTo>
                              <a:pt x="362" y="77"/>
                            </a:lnTo>
                            <a:lnTo>
                              <a:pt x="384" y="64"/>
                            </a:lnTo>
                            <a:lnTo>
                              <a:pt x="410" y="52"/>
                            </a:lnTo>
                            <a:lnTo>
                              <a:pt x="438" y="43"/>
                            </a:lnTo>
                            <a:lnTo>
                              <a:pt x="469" y="36"/>
                            </a:lnTo>
                            <a:lnTo>
                              <a:pt x="501" y="29"/>
                            </a:lnTo>
                            <a:lnTo>
                              <a:pt x="533" y="24"/>
                            </a:lnTo>
                            <a:lnTo>
                              <a:pt x="572" y="19"/>
                            </a:lnTo>
                            <a:lnTo>
                              <a:pt x="611" y="14"/>
                            </a:lnTo>
                            <a:lnTo>
                              <a:pt x="645" y="9"/>
                            </a:lnTo>
                            <a:lnTo>
                              <a:pt x="680" y="5"/>
                            </a:lnTo>
                            <a:close/>
                          </a:path>
                        </a:pathLst>
                      </a:custGeom>
                      <a:solidFill>
                        <a:srgbClr val="800080"/>
                      </a:solidFill>
                      <a:ln w="9525">
                        <a:noFill/>
                        <a:round/>
                        <a:headEnd/>
                        <a:tailEnd/>
                      </a:ln>
                    </p:spPr>
                    <p:txBody>
                      <a:bodyPr/>
                      <a:lstStyle/>
                      <a:p>
                        <a:endParaRPr lang="cs-CZ"/>
                      </a:p>
                    </p:txBody>
                  </p:sp>
                  <p:grpSp>
                    <p:nvGrpSpPr>
                      <p:cNvPr id="115882" name="Group 174"/>
                      <p:cNvGrpSpPr>
                        <a:grpSpLocks/>
                      </p:cNvGrpSpPr>
                      <p:nvPr/>
                    </p:nvGrpSpPr>
                    <p:grpSpPr bwMode="auto">
                      <a:xfrm>
                        <a:off x="2089" y="1587"/>
                        <a:ext cx="198" cy="131"/>
                        <a:chOff x="2089" y="1587"/>
                        <a:chExt cx="198" cy="131"/>
                      </a:xfrm>
                    </p:grpSpPr>
                    <p:grpSp>
                      <p:nvGrpSpPr>
                        <p:cNvPr id="115891" name="Group 175"/>
                        <p:cNvGrpSpPr>
                          <a:grpSpLocks/>
                        </p:cNvGrpSpPr>
                        <p:nvPr/>
                      </p:nvGrpSpPr>
                      <p:grpSpPr bwMode="auto">
                        <a:xfrm>
                          <a:off x="2110" y="1599"/>
                          <a:ext cx="177" cy="119"/>
                          <a:chOff x="2110" y="1599"/>
                          <a:chExt cx="177" cy="119"/>
                        </a:xfrm>
                      </p:grpSpPr>
                      <p:sp>
                        <p:nvSpPr>
                          <p:cNvPr id="115845" name="Freeform 176"/>
                          <p:cNvSpPr>
                            <a:spLocks/>
                          </p:cNvSpPr>
                          <p:nvPr/>
                        </p:nvSpPr>
                        <p:spPr bwMode="auto">
                          <a:xfrm>
                            <a:off x="2110" y="1599"/>
                            <a:ext cx="177" cy="111"/>
                          </a:xfrm>
                          <a:custGeom>
                            <a:avLst/>
                            <a:gdLst>
                              <a:gd name="T0" fmla="*/ 19 w 883"/>
                              <a:gd name="T1" fmla="*/ 0 h 559"/>
                              <a:gd name="T2" fmla="*/ 21 w 883"/>
                              <a:gd name="T3" fmla="*/ 0 h 559"/>
                              <a:gd name="T4" fmla="*/ 23 w 883"/>
                              <a:gd name="T5" fmla="*/ 0 h 559"/>
                              <a:gd name="T6" fmla="*/ 26 w 883"/>
                              <a:gd name="T7" fmla="*/ 0 h 559"/>
                              <a:gd name="T8" fmla="*/ 28 w 883"/>
                              <a:gd name="T9" fmla="*/ 0 h 559"/>
                              <a:gd name="T10" fmla="*/ 30 w 883"/>
                              <a:gd name="T11" fmla="*/ 0 h 559"/>
                              <a:gd name="T12" fmla="*/ 33 w 883"/>
                              <a:gd name="T13" fmla="*/ 0 h 559"/>
                              <a:gd name="T14" fmla="*/ 35 w 883"/>
                              <a:gd name="T15" fmla="*/ 0 h 559"/>
                              <a:gd name="T16" fmla="*/ 35 w 883"/>
                              <a:gd name="T17" fmla="*/ 1 h 559"/>
                              <a:gd name="T18" fmla="*/ 35 w 883"/>
                              <a:gd name="T19" fmla="*/ 2 h 559"/>
                              <a:gd name="T20" fmla="*/ 32 w 883"/>
                              <a:gd name="T21" fmla="*/ 2 h 559"/>
                              <a:gd name="T22" fmla="*/ 30 w 883"/>
                              <a:gd name="T23" fmla="*/ 2 h 559"/>
                              <a:gd name="T24" fmla="*/ 28 w 883"/>
                              <a:gd name="T25" fmla="*/ 2 h 559"/>
                              <a:gd name="T26" fmla="*/ 26 w 883"/>
                              <a:gd name="T27" fmla="*/ 2 h 559"/>
                              <a:gd name="T28" fmla="*/ 24 w 883"/>
                              <a:gd name="T29" fmla="*/ 2 h 559"/>
                              <a:gd name="T30" fmla="*/ 21 w 883"/>
                              <a:gd name="T31" fmla="*/ 2 h 559"/>
                              <a:gd name="T32" fmla="*/ 19 w 883"/>
                              <a:gd name="T33" fmla="*/ 2 h 559"/>
                              <a:gd name="T34" fmla="*/ 17 w 883"/>
                              <a:gd name="T35" fmla="*/ 3 h 559"/>
                              <a:gd name="T36" fmla="*/ 14 w 883"/>
                              <a:gd name="T37" fmla="*/ 3 h 559"/>
                              <a:gd name="T38" fmla="*/ 12 w 883"/>
                              <a:gd name="T39" fmla="*/ 4 h 559"/>
                              <a:gd name="T40" fmla="*/ 10 w 883"/>
                              <a:gd name="T41" fmla="*/ 5 h 559"/>
                              <a:gd name="T42" fmla="*/ 9 w 883"/>
                              <a:gd name="T43" fmla="*/ 6 h 559"/>
                              <a:gd name="T44" fmla="*/ 7 w 883"/>
                              <a:gd name="T45" fmla="*/ 7 h 559"/>
                              <a:gd name="T46" fmla="*/ 6 w 883"/>
                              <a:gd name="T47" fmla="*/ 9 h 559"/>
                              <a:gd name="T48" fmla="*/ 4 w 883"/>
                              <a:gd name="T49" fmla="*/ 10 h 559"/>
                              <a:gd name="T50" fmla="*/ 3 w 883"/>
                              <a:gd name="T51" fmla="*/ 12 h 559"/>
                              <a:gd name="T52" fmla="*/ 2 w 883"/>
                              <a:gd name="T53" fmla="*/ 14 h 559"/>
                              <a:gd name="T54" fmla="*/ 2 w 883"/>
                              <a:gd name="T55" fmla="*/ 16 h 559"/>
                              <a:gd name="T56" fmla="*/ 2 w 883"/>
                              <a:gd name="T57" fmla="*/ 17 h 559"/>
                              <a:gd name="T58" fmla="*/ 2 w 883"/>
                              <a:gd name="T59" fmla="*/ 20 h 559"/>
                              <a:gd name="T60" fmla="*/ 1 w 883"/>
                              <a:gd name="T61" fmla="*/ 22 h 559"/>
                              <a:gd name="T62" fmla="*/ 0 w 883"/>
                              <a:gd name="T63" fmla="*/ 21 h 559"/>
                              <a:gd name="T64" fmla="*/ 0 w 883"/>
                              <a:gd name="T65" fmla="*/ 19 h 559"/>
                              <a:gd name="T66" fmla="*/ 0 w 883"/>
                              <a:gd name="T67" fmla="*/ 16 h 559"/>
                              <a:gd name="T68" fmla="*/ 1 w 883"/>
                              <a:gd name="T69" fmla="*/ 14 h 559"/>
                              <a:gd name="T70" fmla="*/ 1 w 883"/>
                              <a:gd name="T71" fmla="*/ 12 h 559"/>
                              <a:gd name="T72" fmla="*/ 2 w 883"/>
                              <a:gd name="T73" fmla="*/ 10 h 559"/>
                              <a:gd name="T74" fmla="*/ 3 w 883"/>
                              <a:gd name="T75" fmla="*/ 9 h 559"/>
                              <a:gd name="T76" fmla="*/ 5 w 883"/>
                              <a:gd name="T77" fmla="*/ 7 h 559"/>
                              <a:gd name="T78" fmla="*/ 7 w 883"/>
                              <a:gd name="T79" fmla="*/ 5 h 559"/>
                              <a:gd name="T80" fmla="*/ 8 w 883"/>
                              <a:gd name="T81" fmla="*/ 4 h 559"/>
                              <a:gd name="T82" fmla="*/ 11 w 883"/>
                              <a:gd name="T83" fmla="*/ 3 h 559"/>
                              <a:gd name="T84" fmla="*/ 13 w 883"/>
                              <a:gd name="T85" fmla="*/ 2 h 559"/>
                              <a:gd name="T86" fmla="*/ 16 w 883"/>
                              <a:gd name="T87" fmla="*/ 1 h 559"/>
                              <a:gd name="T88" fmla="*/ 18 w 883"/>
                              <a:gd name="T89" fmla="*/ 0 h 5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83"/>
                              <a:gd name="T136" fmla="*/ 0 h 559"/>
                              <a:gd name="T137" fmla="*/ 883 w 883"/>
                              <a:gd name="T138" fmla="*/ 559 h 5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83" h="559">
                                <a:moveTo>
                                  <a:pt x="450" y="11"/>
                                </a:moveTo>
                                <a:lnTo>
                                  <a:pt x="463" y="8"/>
                                </a:lnTo>
                                <a:lnTo>
                                  <a:pt x="490" y="5"/>
                                </a:lnTo>
                                <a:lnTo>
                                  <a:pt x="522" y="3"/>
                                </a:lnTo>
                                <a:lnTo>
                                  <a:pt x="552" y="1"/>
                                </a:lnTo>
                                <a:lnTo>
                                  <a:pt x="580" y="2"/>
                                </a:lnTo>
                                <a:lnTo>
                                  <a:pt x="610" y="3"/>
                                </a:lnTo>
                                <a:lnTo>
                                  <a:pt x="641" y="4"/>
                                </a:lnTo>
                                <a:lnTo>
                                  <a:pt x="669" y="6"/>
                                </a:lnTo>
                                <a:lnTo>
                                  <a:pt x="699" y="4"/>
                                </a:lnTo>
                                <a:lnTo>
                                  <a:pt x="727" y="3"/>
                                </a:lnTo>
                                <a:lnTo>
                                  <a:pt x="760" y="1"/>
                                </a:lnTo>
                                <a:lnTo>
                                  <a:pt x="791" y="0"/>
                                </a:lnTo>
                                <a:lnTo>
                                  <a:pt x="816" y="1"/>
                                </a:lnTo>
                                <a:lnTo>
                                  <a:pt x="840" y="2"/>
                                </a:lnTo>
                                <a:lnTo>
                                  <a:pt x="866" y="3"/>
                                </a:lnTo>
                                <a:lnTo>
                                  <a:pt x="883" y="6"/>
                                </a:lnTo>
                                <a:lnTo>
                                  <a:pt x="881" y="20"/>
                                </a:lnTo>
                                <a:lnTo>
                                  <a:pt x="878" y="32"/>
                                </a:lnTo>
                                <a:lnTo>
                                  <a:pt x="875" y="43"/>
                                </a:lnTo>
                                <a:lnTo>
                                  <a:pt x="811" y="44"/>
                                </a:lnTo>
                                <a:lnTo>
                                  <a:pt x="795" y="46"/>
                                </a:lnTo>
                                <a:lnTo>
                                  <a:pt x="773" y="45"/>
                                </a:lnTo>
                                <a:lnTo>
                                  <a:pt x="748" y="44"/>
                                </a:lnTo>
                                <a:lnTo>
                                  <a:pt x="723" y="46"/>
                                </a:lnTo>
                                <a:lnTo>
                                  <a:pt x="700" y="48"/>
                                </a:lnTo>
                                <a:lnTo>
                                  <a:pt x="673" y="49"/>
                                </a:lnTo>
                                <a:lnTo>
                                  <a:pt x="649" y="49"/>
                                </a:lnTo>
                                <a:lnTo>
                                  <a:pt x="620" y="46"/>
                                </a:lnTo>
                                <a:lnTo>
                                  <a:pt x="589" y="46"/>
                                </a:lnTo>
                                <a:lnTo>
                                  <a:pt x="560" y="44"/>
                                </a:lnTo>
                                <a:lnTo>
                                  <a:pt x="532" y="46"/>
                                </a:lnTo>
                                <a:lnTo>
                                  <a:pt x="502" y="49"/>
                                </a:lnTo>
                                <a:lnTo>
                                  <a:pt x="470" y="51"/>
                                </a:lnTo>
                                <a:lnTo>
                                  <a:pt x="442" y="57"/>
                                </a:lnTo>
                                <a:lnTo>
                                  <a:pt x="415" y="66"/>
                                </a:lnTo>
                                <a:lnTo>
                                  <a:pt x="387" y="75"/>
                                </a:lnTo>
                                <a:lnTo>
                                  <a:pt x="357" y="86"/>
                                </a:lnTo>
                                <a:lnTo>
                                  <a:pt x="329" y="96"/>
                                </a:lnTo>
                                <a:lnTo>
                                  <a:pt x="304" y="106"/>
                                </a:lnTo>
                                <a:lnTo>
                                  <a:pt x="277" y="117"/>
                                </a:lnTo>
                                <a:lnTo>
                                  <a:pt x="255" y="130"/>
                                </a:lnTo>
                                <a:lnTo>
                                  <a:pt x="235" y="140"/>
                                </a:lnTo>
                                <a:lnTo>
                                  <a:pt x="214" y="152"/>
                                </a:lnTo>
                                <a:lnTo>
                                  <a:pt x="193" y="165"/>
                                </a:lnTo>
                                <a:lnTo>
                                  <a:pt x="175" y="181"/>
                                </a:lnTo>
                                <a:lnTo>
                                  <a:pt x="155" y="203"/>
                                </a:lnTo>
                                <a:lnTo>
                                  <a:pt x="139" y="222"/>
                                </a:lnTo>
                                <a:lnTo>
                                  <a:pt x="123" y="238"/>
                                </a:lnTo>
                                <a:lnTo>
                                  <a:pt x="108" y="260"/>
                                </a:lnTo>
                                <a:lnTo>
                                  <a:pt x="96" y="281"/>
                                </a:lnTo>
                                <a:lnTo>
                                  <a:pt x="83" y="305"/>
                                </a:lnTo>
                                <a:lnTo>
                                  <a:pt x="71" y="328"/>
                                </a:lnTo>
                                <a:lnTo>
                                  <a:pt x="62" y="351"/>
                                </a:lnTo>
                                <a:lnTo>
                                  <a:pt x="56" y="375"/>
                                </a:lnTo>
                                <a:lnTo>
                                  <a:pt x="50" y="398"/>
                                </a:lnTo>
                                <a:lnTo>
                                  <a:pt x="45" y="421"/>
                                </a:lnTo>
                                <a:lnTo>
                                  <a:pt x="42" y="444"/>
                                </a:lnTo>
                                <a:lnTo>
                                  <a:pt x="39" y="474"/>
                                </a:lnTo>
                                <a:lnTo>
                                  <a:pt x="38" y="502"/>
                                </a:lnTo>
                                <a:lnTo>
                                  <a:pt x="37" y="529"/>
                                </a:lnTo>
                                <a:lnTo>
                                  <a:pt x="35" y="559"/>
                                </a:lnTo>
                                <a:lnTo>
                                  <a:pt x="8" y="553"/>
                                </a:lnTo>
                                <a:lnTo>
                                  <a:pt x="5" y="525"/>
                                </a:lnTo>
                                <a:lnTo>
                                  <a:pt x="3" y="501"/>
                                </a:lnTo>
                                <a:lnTo>
                                  <a:pt x="0" y="475"/>
                                </a:lnTo>
                                <a:lnTo>
                                  <a:pt x="1" y="444"/>
                                </a:lnTo>
                                <a:lnTo>
                                  <a:pt x="4" y="415"/>
                                </a:lnTo>
                                <a:lnTo>
                                  <a:pt x="10" y="380"/>
                                </a:lnTo>
                                <a:lnTo>
                                  <a:pt x="15" y="355"/>
                                </a:lnTo>
                                <a:lnTo>
                                  <a:pt x="23" y="329"/>
                                </a:lnTo>
                                <a:lnTo>
                                  <a:pt x="31" y="305"/>
                                </a:lnTo>
                                <a:lnTo>
                                  <a:pt x="41" y="283"/>
                                </a:lnTo>
                                <a:lnTo>
                                  <a:pt x="54" y="262"/>
                                </a:lnTo>
                                <a:lnTo>
                                  <a:pt x="68" y="238"/>
                                </a:lnTo>
                                <a:lnTo>
                                  <a:pt x="85" y="215"/>
                                </a:lnTo>
                                <a:lnTo>
                                  <a:pt x="103" y="193"/>
                                </a:lnTo>
                                <a:lnTo>
                                  <a:pt x="122" y="173"/>
                                </a:lnTo>
                                <a:lnTo>
                                  <a:pt x="142" y="151"/>
                                </a:lnTo>
                                <a:lnTo>
                                  <a:pt x="163" y="132"/>
                                </a:lnTo>
                                <a:lnTo>
                                  <a:pt x="186" y="114"/>
                                </a:lnTo>
                                <a:lnTo>
                                  <a:pt x="211" y="99"/>
                                </a:lnTo>
                                <a:lnTo>
                                  <a:pt x="239" y="85"/>
                                </a:lnTo>
                                <a:lnTo>
                                  <a:pt x="270" y="69"/>
                                </a:lnTo>
                                <a:lnTo>
                                  <a:pt x="300" y="59"/>
                                </a:lnTo>
                                <a:lnTo>
                                  <a:pt x="332" y="46"/>
                                </a:lnTo>
                                <a:lnTo>
                                  <a:pt x="367" y="34"/>
                                </a:lnTo>
                                <a:lnTo>
                                  <a:pt x="396" y="24"/>
                                </a:lnTo>
                                <a:lnTo>
                                  <a:pt x="426" y="16"/>
                                </a:lnTo>
                                <a:lnTo>
                                  <a:pt x="450" y="11"/>
                                </a:lnTo>
                                <a:close/>
                              </a:path>
                            </a:pathLst>
                          </a:custGeom>
                          <a:solidFill>
                            <a:srgbClr val="C000C0"/>
                          </a:solidFill>
                          <a:ln w="9525">
                            <a:noFill/>
                            <a:round/>
                            <a:headEnd/>
                            <a:tailEnd/>
                          </a:ln>
                        </p:spPr>
                        <p:txBody>
                          <a:bodyPr/>
                          <a:lstStyle/>
                          <a:p>
                            <a:endParaRPr lang="cs-CZ"/>
                          </a:p>
                        </p:txBody>
                      </p:sp>
                      <p:sp>
                        <p:nvSpPr>
                          <p:cNvPr id="115846" name="Freeform 177"/>
                          <p:cNvSpPr>
                            <a:spLocks/>
                          </p:cNvSpPr>
                          <p:nvPr/>
                        </p:nvSpPr>
                        <p:spPr bwMode="auto">
                          <a:xfrm>
                            <a:off x="2115" y="1606"/>
                            <a:ext cx="170" cy="112"/>
                          </a:xfrm>
                          <a:custGeom>
                            <a:avLst/>
                            <a:gdLst>
                              <a:gd name="T0" fmla="*/ 18 w 854"/>
                              <a:gd name="T1" fmla="*/ 0 h 560"/>
                              <a:gd name="T2" fmla="*/ 21 w 854"/>
                              <a:gd name="T3" fmla="*/ 0 h 560"/>
                              <a:gd name="T4" fmla="*/ 23 w 854"/>
                              <a:gd name="T5" fmla="*/ 0 h 560"/>
                              <a:gd name="T6" fmla="*/ 25 w 854"/>
                              <a:gd name="T7" fmla="*/ 0 h 560"/>
                              <a:gd name="T8" fmla="*/ 28 w 854"/>
                              <a:gd name="T9" fmla="*/ 0 h 560"/>
                              <a:gd name="T10" fmla="*/ 30 w 854"/>
                              <a:gd name="T11" fmla="*/ 0 h 560"/>
                              <a:gd name="T12" fmla="*/ 32 w 854"/>
                              <a:gd name="T13" fmla="*/ 0 h 560"/>
                              <a:gd name="T14" fmla="*/ 34 w 854"/>
                              <a:gd name="T15" fmla="*/ 0 h 560"/>
                              <a:gd name="T16" fmla="*/ 33 w 854"/>
                              <a:gd name="T17" fmla="*/ 1 h 560"/>
                              <a:gd name="T18" fmla="*/ 32 w 854"/>
                              <a:gd name="T19" fmla="*/ 2 h 560"/>
                              <a:gd name="T20" fmla="*/ 31 w 854"/>
                              <a:gd name="T21" fmla="*/ 2 h 560"/>
                              <a:gd name="T22" fmla="*/ 30 w 854"/>
                              <a:gd name="T23" fmla="*/ 2 h 560"/>
                              <a:gd name="T24" fmla="*/ 28 w 854"/>
                              <a:gd name="T25" fmla="*/ 2 h 560"/>
                              <a:gd name="T26" fmla="*/ 26 w 854"/>
                              <a:gd name="T27" fmla="*/ 2 h 560"/>
                              <a:gd name="T28" fmla="*/ 23 w 854"/>
                              <a:gd name="T29" fmla="*/ 2 h 560"/>
                              <a:gd name="T30" fmla="*/ 21 w 854"/>
                              <a:gd name="T31" fmla="*/ 2 h 560"/>
                              <a:gd name="T32" fmla="*/ 19 w 854"/>
                              <a:gd name="T33" fmla="*/ 2 h 560"/>
                              <a:gd name="T34" fmla="*/ 16 w 854"/>
                              <a:gd name="T35" fmla="*/ 3 h 560"/>
                              <a:gd name="T36" fmla="*/ 14 w 854"/>
                              <a:gd name="T37" fmla="*/ 3 h 560"/>
                              <a:gd name="T38" fmla="*/ 12 w 854"/>
                              <a:gd name="T39" fmla="*/ 4 h 560"/>
                              <a:gd name="T40" fmla="*/ 10 w 854"/>
                              <a:gd name="T41" fmla="*/ 5 h 560"/>
                              <a:gd name="T42" fmla="*/ 9 w 854"/>
                              <a:gd name="T43" fmla="*/ 6 h 560"/>
                              <a:gd name="T44" fmla="*/ 7 w 854"/>
                              <a:gd name="T45" fmla="*/ 7 h 560"/>
                              <a:gd name="T46" fmla="*/ 5 w 854"/>
                              <a:gd name="T47" fmla="*/ 9 h 560"/>
                              <a:gd name="T48" fmla="*/ 4 w 854"/>
                              <a:gd name="T49" fmla="*/ 10 h 560"/>
                              <a:gd name="T50" fmla="*/ 3 w 854"/>
                              <a:gd name="T51" fmla="*/ 12 h 560"/>
                              <a:gd name="T52" fmla="*/ 2 w 854"/>
                              <a:gd name="T53" fmla="*/ 14 h 560"/>
                              <a:gd name="T54" fmla="*/ 2 w 854"/>
                              <a:gd name="T55" fmla="*/ 16 h 560"/>
                              <a:gd name="T56" fmla="*/ 2 w 854"/>
                              <a:gd name="T57" fmla="*/ 18 h 560"/>
                              <a:gd name="T58" fmla="*/ 2 w 854"/>
                              <a:gd name="T59" fmla="*/ 20 h 560"/>
                              <a:gd name="T60" fmla="*/ 1 w 854"/>
                              <a:gd name="T61" fmla="*/ 22 h 560"/>
                              <a:gd name="T62" fmla="*/ 0 w 854"/>
                              <a:gd name="T63" fmla="*/ 21 h 560"/>
                              <a:gd name="T64" fmla="*/ 0 w 854"/>
                              <a:gd name="T65" fmla="*/ 19 h 560"/>
                              <a:gd name="T66" fmla="*/ 0 w 854"/>
                              <a:gd name="T67" fmla="*/ 17 h 560"/>
                              <a:gd name="T68" fmla="*/ 1 w 854"/>
                              <a:gd name="T69" fmla="*/ 14 h 560"/>
                              <a:gd name="T70" fmla="*/ 1 w 854"/>
                              <a:gd name="T71" fmla="*/ 12 h 560"/>
                              <a:gd name="T72" fmla="*/ 2 w 854"/>
                              <a:gd name="T73" fmla="*/ 11 h 560"/>
                              <a:gd name="T74" fmla="*/ 3 w 854"/>
                              <a:gd name="T75" fmla="*/ 9 h 560"/>
                              <a:gd name="T76" fmla="*/ 5 w 854"/>
                              <a:gd name="T77" fmla="*/ 7 h 560"/>
                              <a:gd name="T78" fmla="*/ 6 w 854"/>
                              <a:gd name="T79" fmla="*/ 5 h 560"/>
                              <a:gd name="T80" fmla="*/ 8 w 854"/>
                              <a:gd name="T81" fmla="*/ 4 h 560"/>
                              <a:gd name="T82" fmla="*/ 11 w 854"/>
                              <a:gd name="T83" fmla="*/ 3 h 560"/>
                              <a:gd name="T84" fmla="*/ 13 w 854"/>
                              <a:gd name="T85" fmla="*/ 2 h 560"/>
                              <a:gd name="T86" fmla="*/ 16 w 854"/>
                              <a:gd name="T87" fmla="*/ 1 h 560"/>
                              <a:gd name="T88" fmla="*/ 18 w 854"/>
                              <a:gd name="T89" fmla="*/ 0 h 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4"/>
                              <a:gd name="T136" fmla="*/ 0 h 560"/>
                              <a:gd name="T137" fmla="*/ 854 w 854"/>
                              <a:gd name="T138" fmla="*/ 560 h 5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4" h="560">
                                <a:moveTo>
                                  <a:pt x="450" y="12"/>
                                </a:moveTo>
                                <a:lnTo>
                                  <a:pt x="462" y="8"/>
                                </a:lnTo>
                                <a:lnTo>
                                  <a:pt x="490" y="6"/>
                                </a:lnTo>
                                <a:lnTo>
                                  <a:pt x="522" y="4"/>
                                </a:lnTo>
                                <a:lnTo>
                                  <a:pt x="550" y="2"/>
                                </a:lnTo>
                                <a:lnTo>
                                  <a:pt x="580" y="3"/>
                                </a:lnTo>
                                <a:lnTo>
                                  <a:pt x="610" y="4"/>
                                </a:lnTo>
                                <a:lnTo>
                                  <a:pt x="640" y="5"/>
                                </a:lnTo>
                                <a:lnTo>
                                  <a:pt x="669" y="7"/>
                                </a:lnTo>
                                <a:lnTo>
                                  <a:pt x="698" y="5"/>
                                </a:lnTo>
                                <a:lnTo>
                                  <a:pt x="726" y="4"/>
                                </a:lnTo>
                                <a:lnTo>
                                  <a:pt x="760" y="2"/>
                                </a:lnTo>
                                <a:lnTo>
                                  <a:pt x="791" y="1"/>
                                </a:lnTo>
                                <a:lnTo>
                                  <a:pt x="815" y="2"/>
                                </a:lnTo>
                                <a:lnTo>
                                  <a:pt x="840" y="3"/>
                                </a:lnTo>
                                <a:lnTo>
                                  <a:pt x="854" y="0"/>
                                </a:lnTo>
                                <a:lnTo>
                                  <a:pt x="849" y="13"/>
                                </a:lnTo>
                                <a:lnTo>
                                  <a:pt x="841" y="25"/>
                                </a:lnTo>
                                <a:lnTo>
                                  <a:pt x="830" y="34"/>
                                </a:lnTo>
                                <a:lnTo>
                                  <a:pt x="821" y="40"/>
                                </a:lnTo>
                                <a:lnTo>
                                  <a:pt x="811" y="45"/>
                                </a:lnTo>
                                <a:lnTo>
                                  <a:pt x="795" y="47"/>
                                </a:lnTo>
                                <a:lnTo>
                                  <a:pt x="772" y="46"/>
                                </a:lnTo>
                                <a:lnTo>
                                  <a:pt x="748" y="45"/>
                                </a:lnTo>
                                <a:lnTo>
                                  <a:pt x="722" y="47"/>
                                </a:lnTo>
                                <a:lnTo>
                                  <a:pt x="700" y="48"/>
                                </a:lnTo>
                                <a:lnTo>
                                  <a:pt x="673" y="50"/>
                                </a:lnTo>
                                <a:lnTo>
                                  <a:pt x="647" y="50"/>
                                </a:lnTo>
                                <a:lnTo>
                                  <a:pt x="620" y="47"/>
                                </a:lnTo>
                                <a:lnTo>
                                  <a:pt x="588" y="47"/>
                                </a:lnTo>
                                <a:lnTo>
                                  <a:pt x="558" y="45"/>
                                </a:lnTo>
                                <a:lnTo>
                                  <a:pt x="532" y="47"/>
                                </a:lnTo>
                                <a:lnTo>
                                  <a:pt x="501" y="50"/>
                                </a:lnTo>
                                <a:lnTo>
                                  <a:pt x="469" y="51"/>
                                </a:lnTo>
                                <a:lnTo>
                                  <a:pt x="442" y="57"/>
                                </a:lnTo>
                                <a:lnTo>
                                  <a:pt x="414" y="66"/>
                                </a:lnTo>
                                <a:lnTo>
                                  <a:pt x="387" y="75"/>
                                </a:lnTo>
                                <a:lnTo>
                                  <a:pt x="357" y="86"/>
                                </a:lnTo>
                                <a:lnTo>
                                  <a:pt x="328" y="97"/>
                                </a:lnTo>
                                <a:lnTo>
                                  <a:pt x="304" y="107"/>
                                </a:lnTo>
                                <a:lnTo>
                                  <a:pt x="276" y="118"/>
                                </a:lnTo>
                                <a:lnTo>
                                  <a:pt x="254" y="131"/>
                                </a:lnTo>
                                <a:lnTo>
                                  <a:pt x="234" y="141"/>
                                </a:lnTo>
                                <a:lnTo>
                                  <a:pt x="214" y="153"/>
                                </a:lnTo>
                                <a:lnTo>
                                  <a:pt x="192" y="166"/>
                                </a:lnTo>
                                <a:lnTo>
                                  <a:pt x="175" y="182"/>
                                </a:lnTo>
                                <a:lnTo>
                                  <a:pt x="154" y="204"/>
                                </a:lnTo>
                                <a:lnTo>
                                  <a:pt x="138" y="223"/>
                                </a:lnTo>
                                <a:lnTo>
                                  <a:pt x="123" y="239"/>
                                </a:lnTo>
                                <a:lnTo>
                                  <a:pt x="107" y="261"/>
                                </a:lnTo>
                                <a:lnTo>
                                  <a:pt x="95" y="282"/>
                                </a:lnTo>
                                <a:lnTo>
                                  <a:pt x="83" y="306"/>
                                </a:lnTo>
                                <a:lnTo>
                                  <a:pt x="71" y="328"/>
                                </a:lnTo>
                                <a:lnTo>
                                  <a:pt x="61" y="352"/>
                                </a:lnTo>
                                <a:lnTo>
                                  <a:pt x="55" y="375"/>
                                </a:lnTo>
                                <a:lnTo>
                                  <a:pt x="49" y="398"/>
                                </a:lnTo>
                                <a:lnTo>
                                  <a:pt x="45" y="422"/>
                                </a:lnTo>
                                <a:lnTo>
                                  <a:pt x="42" y="445"/>
                                </a:lnTo>
                                <a:lnTo>
                                  <a:pt x="39" y="475"/>
                                </a:lnTo>
                                <a:lnTo>
                                  <a:pt x="38" y="503"/>
                                </a:lnTo>
                                <a:lnTo>
                                  <a:pt x="37" y="530"/>
                                </a:lnTo>
                                <a:lnTo>
                                  <a:pt x="35" y="560"/>
                                </a:lnTo>
                                <a:lnTo>
                                  <a:pt x="7" y="554"/>
                                </a:lnTo>
                                <a:lnTo>
                                  <a:pt x="4" y="526"/>
                                </a:lnTo>
                                <a:lnTo>
                                  <a:pt x="2" y="502"/>
                                </a:lnTo>
                                <a:lnTo>
                                  <a:pt x="0" y="476"/>
                                </a:lnTo>
                                <a:lnTo>
                                  <a:pt x="1" y="445"/>
                                </a:lnTo>
                                <a:lnTo>
                                  <a:pt x="3" y="416"/>
                                </a:lnTo>
                                <a:lnTo>
                                  <a:pt x="9" y="380"/>
                                </a:lnTo>
                                <a:lnTo>
                                  <a:pt x="14" y="356"/>
                                </a:lnTo>
                                <a:lnTo>
                                  <a:pt x="22" y="330"/>
                                </a:lnTo>
                                <a:lnTo>
                                  <a:pt x="31" y="306"/>
                                </a:lnTo>
                                <a:lnTo>
                                  <a:pt x="41" y="284"/>
                                </a:lnTo>
                                <a:lnTo>
                                  <a:pt x="53" y="263"/>
                                </a:lnTo>
                                <a:lnTo>
                                  <a:pt x="67" y="239"/>
                                </a:lnTo>
                                <a:lnTo>
                                  <a:pt x="85" y="216"/>
                                </a:lnTo>
                                <a:lnTo>
                                  <a:pt x="102" y="194"/>
                                </a:lnTo>
                                <a:lnTo>
                                  <a:pt x="122" y="174"/>
                                </a:lnTo>
                                <a:lnTo>
                                  <a:pt x="141" y="152"/>
                                </a:lnTo>
                                <a:lnTo>
                                  <a:pt x="163" y="133"/>
                                </a:lnTo>
                                <a:lnTo>
                                  <a:pt x="185" y="115"/>
                                </a:lnTo>
                                <a:lnTo>
                                  <a:pt x="211" y="100"/>
                                </a:lnTo>
                                <a:lnTo>
                                  <a:pt x="237" y="85"/>
                                </a:lnTo>
                                <a:lnTo>
                                  <a:pt x="270" y="69"/>
                                </a:lnTo>
                                <a:lnTo>
                                  <a:pt x="300" y="59"/>
                                </a:lnTo>
                                <a:lnTo>
                                  <a:pt x="331" y="47"/>
                                </a:lnTo>
                                <a:lnTo>
                                  <a:pt x="366" y="35"/>
                                </a:lnTo>
                                <a:lnTo>
                                  <a:pt x="396" y="25"/>
                                </a:lnTo>
                                <a:lnTo>
                                  <a:pt x="425" y="17"/>
                                </a:lnTo>
                                <a:lnTo>
                                  <a:pt x="450" y="12"/>
                                </a:lnTo>
                                <a:close/>
                              </a:path>
                            </a:pathLst>
                          </a:custGeom>
                          <a:solidFill>
                            <a:srgbClr val="600060"/>
                          </a:solidFill>
                          <a:ln w="9525">
                            <a:noFill/>
                            <a:round/>
                            <a:headEnd/>
                            <a:tailEnd/>
                          </a:ln>
                        </p:spPr>
                        <p:txBody>
                          <a:bodyPr/>
                          <a:lstStyle/>
                          <a:p>
                            <a:endParaRPr lang="cs-CZ"/>
                          </a:p>
                        </p:txBody>
                      </p:sp>
                    </p:grpSp>
                    <p:sp>
                      <p:nvSpPr>
                        <p:cNvPr id="115844" name="Freeform 178"/>
                        <p:cNvSpPr>
                          <a:spLocks/>
                        </p:cNvSpPr>
                        <p:nvPr/>
                      </p:nvSpPr>
                      <p:spPr bwMode="auto">
                        <a:xfrm>
                          <a:off x="2089" y="1587"/>
                          <a:ext cx="180" cy="109"/>
                        </a:xfrm>
                        <a:custGeom>
                          <a:avLst/>
                          <a:gdLst>
                            <a:gd name="T0" fmla="*/ 36 w 901"/>
                            <a:gd name="T1" fmla="*/ 0 h 544"/>
                            <a:gd name="T2" fmla="*/ 35 w 901"/>
                            <a:gd name="T3" fmla="*/ 0 h 544"/>
                            <a:gd name="T4" fmla="*/ 33 w 901"/>
                            <a:gd name="T5" fmla="*/ 0 h 544"/>
                            <a:gd name="T6" fmla="*/ 32 w 901"/>
                            <a:gd name="T7" fmla="*/ 0 h 544"/>
                            <a:gd name="T8" fmla="*/ 30 w 901"/>
                            <a:gd name="T9" fmla="*/ 0 h 544"/>
                            <a:gd name="T10" fmla="*/ 28 w 901"/>
                            <a:gd name="T11" fmla="*/ 0 h 544"/>
                            <a:gd name="T12" fmla="*/ 26 w 901"/>
                            <a:gd name="T13" fmla="*/ 0 h 544"/>
                            <a:gd name="T14" fmla="*/ 25 w 901"/>
                            <a:gd name="T15" fmla="*/ 0 h 544"/>
                            <a:gd name="T16" fmla="*/ 23 w 901"/>
                            <a:gd name="T17" fmla="*/ 0 h 544"/>
                            <a:gd name="T18" fmla="*/ 21 w 901"/>
                            <a:gd name="T19" fmla="*/ 0 h 544"/>
                            <a:gd name="T20" fmla="*/ 20 w 901"/>
                            <a:gd name="T21" fmla="*/ 1 h 544"/>
                            <a:gd name="T22" fmla="*/ 18 w 901"/>
                            <a:gd name="T23" fmla="*/ 1 h 544"/>
                            <a:gd name="T24" fmla="*/ 17 w 901"/>
                            <a:gd name="T25" fmla="*/ 1 h 544"/>
                            <a:gd name="T26" fmla="*/ 16 w 901"/>
                            <a:gd name="T27" fmla="*/ 1 h 544"/>
                            <a:gd name="T28" fmla="*/ 15 w 901"/>
                            <a:gd name="T29" fmla="*/ 2 h 544"/>
                            <a:gd name="T30" fmla="*/ 14 w 901"/>
                            <a:gd name="T31" fmla="*/ 2 h 544"/>
                            <a:gd name="T32" fmla="*/ 13 w 901"/>
                            <a:gd name="T33" fmla="*/ 3 h 544"/>
                            <a:gd name="T34" fmla="*/ 12 w 901"/>
                            <a:gd name="T35" fmla="*/ 3 h 544"/>
                            <a:gd name="T36" fmla="*/ 11 w 901"/>
                            <a:gd name="T37" fmla="*/ 4 h 544"/>
                            <a:gd name="T38" fmla="*/ 10 w 901"/>
                            <a:gd name="T39" fmla="*/ 4 h 544"/>
                            <a:gd name="T40" fmla="*/ 9 w 901"/>
                            <a:gd name="T41" fmla="*/ 5 h 544"/>
                            <a:gd name="T42" fmla="*/ 8 w 901"/>
                            <a:gd name="T43" fmla="*/ 6 h 544"/>
                            <a:gd name="T44" fmla="*/ 7 w 901"/>
                            <a:gd name="T45" fmla="*/ 6 h 544"/>
                            <a:gd name="T46" fmla="*/ 7 w 901"/>
                            <a:gd name="T47" fmla="*/ 7 h 544"/>
                            <a:gd name="T48" fmla="*/ 6 w 901"/>
                            <a:gd name="T49" fmla="*/ 8 h 544"/>
                            <a:gd name="T50" fmla="*/ 5 w 901"/>
                            <a:gd name="T51" fmla="*/ 8 h 544"/>
                            <a:gd name="T52" fmla="*/ 4 w 901"/>
                            <a:gd name="T53" fmla="*/ 9 h 544"/>
                            <a:gd name="T54" fmla="*/ 4 w 901"/>
                            <a:gd name="T55" fmla="*/ 10 h 544"/>
                            <a:gd name="T56" fmla="*/ 3 w 901"/>
                            <a:gd name="T57" fmla="*/ 11 h 544"/>
                            <a:gd name="T58" fmla="*/ 3 w 901"/>
                            <a:gd name="T59" fmla="*/ 12 h 544"/>
                            <a:gd name="T60" fmla="*/ 2 w 901"/>
                            <a:gd name="T61" fmla="*/ 13 h 544"/>
                            <a:gd name="T62" fmla="*/ 2 w 901"/>
                            <a:gd name="T63" fmla="*/ 14 h 544"/>
                            <a:gd name="T64" fmla="*/ 1 w 901"/>
                            <a:gd name="T65" fmla="*/ 15 h 544"/>
                            <a:gd name="T66" fmla="*/ 1 w 901"/>
                            <a:gd name="T67" fmla="*/ 16 h 544"/>
                            <a:gd name="T68" fmla="*/ 1 w 901"/>
                            <a:gd name="T69" fmla="*/ 17 h 544"/>
                            <a:gd name="T70" fmla="*/ 0 w 901"/>
                            <a:gd name="T71" fmla="*/ 18 h 544"/>
                            <a:gd name="T72" fmla="*/ 0 w 901"/>
                            <a:gd name="T73" fmla="*/ 19 h 544"/>
                            <a:gd name="T74" fmla="*/ 0 w 901"/>
                            <a:gd name="T75" fmla="*/ 20 h 544"/>
                            <a:gd name="T76" fmla="*/ 0 w 901"/>
                            <a:gd name="T77" fmla="*/ 22 h 54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1"/>
                            <a:gd name="T118" fmla="*/ 0 h 544"/>
                            <a:gd name="T119" fmla="*/ 901 w 901"/>
                            <a:gd name="T120" fmla="*/ 544 h 54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1" h="544">
                              <a:moveTo>
                                <a:pt x="901" y="6"/>
                              </a:moveTo>
                              <a:lnTo>
                                <a:pt x="865" y="3"/>
                              </a:lnTo>
                              <a:lnTo>
                                <a:pt x="836" y="2"/>
                              </a:lnTo>
                              <a:lnTo>
                                <a:pt x="796" y="1"/>
                              </a:lnTo>
                              <a:lnTo>
                                <a:pt x="756" y="0"/>
                              </a:lnTo>
                              <a:lnTo>
                                <a:pt x="709" y="1"/>
                              </a:lnTo>
                              <a:lnTo>
                                <a:pt x="660" y="2"/>
                              </a:lnTo>
                              <a:lnTo>
                                <a:pt x="615" y="4"/>
                              </a:lnTo>
                              <a:lnTo>
                                <a:pt x="578" y="7"/>
                              </a:lnTo>
                              <a:lnTo>
                                <a:pt x="536" y="12"/>
                              </a:lnTo>
                              <a:lnTo>
                                <a:pt x="490" y="18"/>
                              </a:lnTo>
                              <a:lnTo>
                                <a:pt x="461" y="24"/>
                              </a:lnTo>
                              <a:lnTo>
                                <a:pt x="437" y="31"/>
                              </a:lnTo>
                              <a:lnTo>
                                <a:pt x="411" y="37"/>
                              </a:lnTo>
                              <a:lnTo>
                                <a:pt x="385" y="45"/>
                              </a:lnTo>
                              <a:lnTo>
                                <a:pt x="357" y="55"/>
                              </a:lnTo>
                              <a:lnTo>
                                <a:pt x="326" y="70"/>
                              </a:lnTo>
                              <a:lnTo>
                                <a:pt x="299" y="82"/>
                              </a:lnTo>
                              <a:lnTo>
                                <a:pt x="274" y="94"/>
                              </a:lnTo>
                              <a:lnTo>
                                <a:pt x="254" y="107"/>
                              </a:lnTo>
                              <a:lnTo>
                                <a:pt x="233" y="123"/>
                              </a:lnTo>
                              <a:lnTo>
                                <a:pt x="212" y="139"/>
                              </a:lnTo>
                              <a:lnTo>
                                <a:pt x="186" y="160"/>
                              </a:lnTo>
                              <a:lnTo>
                                <a:pt x="163" y="180"/>
                              </a:lnTo>
                              <a:lnTo>
                                <a:pt x="146" y="196"/>
                              </a:lnTo>
                              <a:lnTo>
                                <a:pt x="130" y="212"/>
                              </a:lnTo>
                              <a:lnTo>
                                <a:pt x="112" y="231"/>
                              </a:lnTo>
                              <a:lnTo>
                                <a:pt x="96" y="246"/>
                              </a:lnTo>
                              <a:lnTo>
                                <a:pt x="81" y="266"/>
                              </a:lnTo>
                              <a:lnTo>
                                <a:pt x="69" y="287"/>
                              </a:lnTo>
                              <a:lnTo>
                                <a:pt x="56" y="315"/>
                              </a:lnTo>
                              <a:lnTo>
                                <a:pt x="43" y="343"/>
                              </a:lnTo>
                              <a:lnTo>
                                <a:pt x="33" y="369"/>
                              </a:lnTo>
                              <a:lnTo>
                                <a:pt x="24" y="394"/>
                              </a:lnTo>
                              <a:lnTo>
                                <a:pt x="17" y="419"/>
                              </a:lnTo>
                              <a:lnTo>
                                <a:pt x="9" y="451"/>
                              </a:lnTo>
                              <a:lnTo>
                                <a:pt x="5" y="480"/>
                              </a:lnTo>
                              <a:lnTo>
                                <a:pt x="1" y="509"/>
                              </a:lnTo>
                              <a:lnTo>
                                <a:pt x="0" y="544"/>
                              </a:lnTo>
                            </a:path>
                          </a:pathLst>
                        </a:custGeom>
                        <a:noFill/>
                        <a:ln w="4763">
                          <a:solidFill>
                            <a:srgbClr val="FFC0FF"/>
                          </a:solidFill>
                          <a:round/>
                          <a:headEnd/>
                          <a:tailEnd/>
                        </a:ln>
                      </p:spPr>
                      <p:txBody>
                        <a:bodyPr/>
                        <a:lstStyle/>
                        <a:p>
                          <a:endParaRPr lang="cs-CZ"/>
                        </a:p>
                      </p:txBody>
                    </p:sp>
                  </p:grpSp>
                </p:grpSp>
                <p:grpSp>
                  <p:nvGrpSpPr>
                    <p:cNvPr id="115892" name="Group 179"/>
                    <p:cNvGrpSpPr>
                      <a:grpSpLocks/>
                    </p:cNvGrpSpPr>
                    <p:nvPr/>
                  </p:nvGrpSpPr>
                  <p:grpSpPr bwMode="auto">
                    <a:xfrm>
                      <a:off x="2073" y="1705"/>
                      <a:ext cx="48" cy="24"/>
                      <a:chOff x="2073" y="1705"/>
                      <a:chExt cx="48" cy="24"/>
                    </a:xfrm>
                  </p:grpSpPr>
                  <p:sp>
                    <p:nvSpPr>
                      <p:cNvPr id="115839" name="Oval 180"/>
                      <p:cNvSpPr>
                        <a:spLocks noChangeArrowheads="1"/>
                      </p:cNvSpPr>
                      <p:nvPr/>
                    </p:nvSpPr>
                    <p:spPr bwMode="auto">
                      <a:xfrm>
                        <a:off x="2073" y="1705"/>
                        <a:ext cx="48" cy="24"/>
                      </a:xfrm>
                      <a:prstGeom prst="ellipse">
                        <a:avLst/>
                      </a:prstGeom>
                      <a:solidFill>
                        <a:srgbClr val="FF00FF"/>
                      </a:solidFill>
                      <a:ln w="3175">
                        <a:solidFill>
                          <a:srgbClr val="400040"/>
                        </a:solidFill>
                        <a:round/>
                        <a:headEnd/>
                        <a:tailEnd/>
                      </a:ln>
                    </p:spPr>
                    <p:txBody>
                      <a:bodyPr/>
                      <a:lstStyle/>
                      <a:p>
                        <a:endParaRPr lang="en-US"/>
                      </a:p>
                    </p:txBody>
                  </p:sp>
                  <p:sp>
                    <p:nvSpPr>
                      <p:cNvPr id="115840" name="Oval 181"/>
                      <p:cNvSpPr>
                        <a:spLocks noChangeArrowheads="1"/>
                      </p:cNvSpPr>
                      <p:nvPr/>
                    </p:nvSpPr>
                    <p:spPr bwMode="auto">
                      <a:xfrm>
                        <a:off x="2077" y="1708"/>
                        <a:ext cx="39" cy="18"/>
                      </a:xfrm>
                      <a:prstGeom prst="ellipse">
                        <a:avLst/>
                      </a:prstGeom>
                      <a:solidFill>
                        <a:srgbClr val="600060"/>
                      </a:solidFill>
                      <a:ln w="3175">
                        <a:solidFill>
                          <a:srgbClr val="400040"/>
                        </a:solidFill>
                        <a:round/>
                        <a:headEnd/>
                        <a:tailEnd/>
                      </a:ln>
                    </p:spPr>
                    <p:txBody>
                      <a:bodyPr/>
                      <a:lstStyle/>
                      <a:p>
                        <a:endParaRPr lang="en-US"/>
                      </a:p>
                    </p:txBody>
                  </p:sp>
                </p:grpSp>
              </p:grpSp>
            </p:grpSp>
          </p:grpSp>
          <p:grpSp>
            <p:nvGrpSpPr>
              <p:cNvPr id="115893" name="Group 182"/>
              <p:cNvGrpSpPr>
                <a:grpSpLocks/>
              </p:cNvGrpSpPr>
              <p:nvPr/>
            </p:nvGrpSpPr>
            <p:grpSpPr bwMode="auto">
              <a:xfrm>
                <a:off x="2009" y="1688"/>
                <a:ext cx="82" cy="250"/>
                <a:chOff x="2009" y="1688"/>
                <a:chExt cx="82" cy="250"/>
              </a:xfrm>
            </p:grpSpPr>
            <p:grpSp>
              <p:nvGrpSpPr>
                <p:cNvPr id="115894" name="Group 183"/>
                <p:cNvGrpSpPr>
                  <a:grpSpLocks/>
                </p:cNvGrpSpPr>
                <p:nvPr/>
              </p:nvGrpSpPr>
              <p:grpSpPr bwMode="auto">
                <a:xfrm>
                  <a:off x="2009" y="1698"/>
                  <a:ext cx="82" cy="240"/>
                  <a:chOff x="2009" y="1698"/>
                  <a:chExt cx="82" cy="240"/>
                </a:xfrm>
              </p:grpSpPr>
              <p:sp>
                <p:nvSpPr>
                  <p:cNvPr id="115825" name="Freeform 184"/>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0000A0"/>
                  </a:solidFill>
                  <a:ln w="9525">
                    <a:noFill/>
                    <a:round/>
                    <a:headEnd/>
                    <a:tailEnd/>
                  </a:ln>
                </p:spPr>
                <p:txBody>
                  <a:bodyPr/>
                  <a:lstStyle/>
                  <a:p>
                    <a:endParaRPr lang="cs-CZ"/>
                  </a:p>
                </p:txBody>
              </p:sp>
              <p:grpSp>
                <p:nvGrpSpPr>
                  <p:cNvPr id="115895" name="Group 185"/>
                  <p:cNvGrpSpPr>
                    <a:grpSpLocks/>
                  </p:cNvGrpSpPr>
                  <p:nvPr/>
                </p:nvGrpSpPr>
                <p:grpSpPr bwMode="auto">
                  <a:xfrm>
                    <a:off x="2009" y="1698"/>
                    <a:ext cx="82" cy="239"/>
                    <a:chOff x="2009" y="1698"/>
                    <a:chExt cx="82" cy="239"/>
                  </a:xfrm>
                </p:grpSpPr>
                <p:grpSp>
                  <p:nvGrpSpPr>
                    <p:cNvPr id="115896" name="Group 186"/>
                    <p:cNvGrpSpPr>
                      <a:grpSpLocks/>
                    </p:cNvGrpSpPr>
                    <p:nvPr/>
                  </p:nvGrpSpPr>
                  <p:grpSpPr bwMode="auto">
                    <a:xfrm>
                      <a:off x="2009" y="1698"/>
                      <a:ext cx="82" cy="239"/>
                      <a:chOff x="2009" y="1698"/>
                      <a:chExt cx="82" cy="239"/>
                    </a:xfrm>
                  </p:grpSpPr>
                  <p:grpSp>
                    <p:nvGrpSpPr>
                      <p:cNvPr id="115900" name="Group 187"/>
                      <p:cNvGrpSpPr>
                        <a:grpSpLocks/>
                      </p:cNvGrpSpPr>
                      <p:nvPr/>
                    </p:nvGrpSpPr>
                    <p:grpSpPr bwMode="auto">
                      <a:xfrm>
                        <a:off x="2009" y="1698"/>
                        <a:ext cx="82" cy="239"/>
                        <a:chOff x="2009" y="1698"/>
                        <a:chExt cx="82" cy="239"/>
                      </a:xfrm>
                    </p:grpSpPr>
                    <p:sp>
                      <p:nvSpPr>
                        <p:cNvPr id="115831" name="Freeform 188"/>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000040"/>
                        </a:solidFill>
                        <a:ln w="9525">
                          <a:noFill/>
                          <a:round/>
                          <a:headEnd/>
                          <a:tailEnd/>
                        </a:ln>
                      </p:spPr>
                      <p:txBody>
                        <a:bodyPr/>
                        <a:lstStyle/>
                        <a:p>
                          <a:endParaRPr lang="cs-CZ"/>
                        </a:p>
                      </p:txBody>
                    </p:sp>
                    <p:sp>
                      <p:nvSpPr>
                        <p:cNvPr id="115832" name="Freeform 189"/>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000040"/>
                        </a:solidFill>
                        <a:ln w="9525">
                          <a:noFill/>
                          <a:round/>
                          <a:headEnd/>
                          <a:tailEnd/>
                        </a:ln>
                      </p:spPr>
                      <p:txBody>
                        <a:bodyPr/>
                        <a:lstStyle/>
                        <a:p>
                          <a:endParaRPr lang="cs-CZ"/>
                        </a:p>
                      </p:txBody>
                    </p:sp>
                  </p:grpSp>
                  <p:sp>
                    <p:nvSpPr>
                      <p:cNvPr id="115830" name="Freeform 190"/>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4040FF"/>
                      </a:solidFill>
                      <a:ln w="9525">
                        <a:noFill/>
                        <a:round/>
                        <a:headEnd/>
                        <a:tailEnd/>
                      </a:ln>
                    </p:spPr>
                    <p:txBody>
                      <a:bodyPr/>
                      <a:lstStyle/>
                      <a:p>
                        <a:endParaRPr lang="cs-CZ"/>
                      </a:p>
                    </p:txBody>
                  </p:sp>
                </p:grpSp>
                <p:sp>
                  <p:nvSpPr>
                    <p:cNvPr id="115828" name="Freeform 191"/>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noFill/>
                    <a:ln w="4763">
                      <a:solidFill>
                        <a:srgbClr val="C0C0FF"/>
                      </a:solidFill>
                      <a:round/>
                      <a:headEnd/>
                      <a:tailEnd/>
                    </a:ln>
                  </p:spPr>
                  <p:txBody>
                    <a:bodyPr/>
                    <a:lstStyle/>
                    <a:p>
                      <a:endParaRPr lang="cs-CZ"/>
                    </a:p>
                  </p:txBody>
                </p:sp>
              </p:grpSp>
            </p:grpSp>
            <p:grpSp>
              <p:nvGrpSpPr>
                <p:cNvPr id="115901" name="Group 192"/>
                <p:cNvGrpSpPr>
                  <a:grpSpLocks/>
                </p:cNvGrpSpPr>
                <p:nvPr/>
              </p:nvGrpSpPr>
              <p:grpSpPr bwMode="auto">
                <a:xfrm>
                  <a:off x="2010" y="1688"/>
                  <a:ext cx="53" cy="26"/>
                  <a:chOff x="2010" y="1688"/>
                  <a:chExt cx="53" cy="26"/>
                </a:xfrm>
              </p:grpSpPr>
              <p:sp>
                <p:nvSpPr>
                  <p:cNvPr id="115822" name="Oval 193"/>
                  <p:cNvSpPr>
                    <a:spLocks noChangeArrowheads="1"/>
                  </p:cNvSpPr>
                  <p:nvPr/>
                </p:nvSpPr>
                <p:spPr bwMode="auto">
                  <a:xfrm>
                    <a:off x="2010" y="1688"/>
                    <a:ext cx="53" cy="26"/>
                  </a:xfrm>
                  <a:prstGeom prst="ellipse">
                    <a:avLst/>
                  </a:prstGeom>
                  <a:solidFill>
                    <a:srgbClr val="4040FF"/>
                  </a:solidFill>
                  <a:ln w="3175">
                    <a:solidFill>
                      <a:srgbClr val="000020"/>
                    </a:solidFill>
                    <a:round/>
                    <a:headEnd/>
                    <a:tailEnd/>
                  </a:ln>
                </p:spPr>
                <p:txBody>
                  <a:bodyPr/>
                  <a:lstStyle/>
                  <a:p>
                    <a:endParaRPr lang="en-US"/>
                  </a:p>
                </p:txBody>
              </p:sp>
              <p:sp>
                <p:nvSpPr>
                  <p:cNvPr id="115823" name="Oval 194"/>
                  <p:cNvSpPr>
                    <a:spLocks noChangeArrowheads="1"/>
                  </p:cNvSpPr>
                  <p:nvPr/>
                </p:nvSpPr>
                <p:spPr bwMode="auto">
                  <a:xfrm>
                    <a:off x="2016" y="1691"/>
                    <a:ext cx="41" cy="20"/>
                  </a:xfrm>
                  <a:prstGeom prst="ellipse">
                    <a:avLst/>
                  </a:prstGeom>
                  <a:solidFill>
                    <a:srgbClr val="000080"/>
                  </a:solidFill>
                  <a:ln w="3175">
                    <a:solidFill>
                      <a:srgbClr val="000020"/>
                    </a:solidFill>
                    <a:round/>
                    <a:headEnd/>
                    <a:tailEnd/>
                  </a:ln>
                </p:spPr>
                <p:txBody>
                  <a:bodyPr/>
                  <a:lstStyle/>
                  <a:p>
                    <a:endParaRPr lang="en-US"/>
                  </a:p>
                </p:txBody>
              </p:sp>
              <p:sp>
                <p:nvSpPr>
                  <p:cNvPr id="115824" name="Oval 195"/>
                  <p:cNvSpPr>
                    <a:spLocks noChangeArrowheads="1"/>
                  </p:cNvSpPr>
                  <p:nvPr/>
                </p:nvSpPr>
                <p:spPr bwMode="auto">
                  <a:xfrm>
                    <a:off x="2018" y="1693"/>
                    <a:ext cx="35" cy="15"/>
                  </a:xfrm>
                  <a:prstGeom prst="ellipse">
                    <a:avLst/>
                  </a:prstGeom>
                  <a:solidFill>
                    <a:srgbClr val="400040"/>
                  </a:solidFill>
                  <a:ln w="3175">
                    <a:solidFill>
                      <a:srgbClr val="000020"/>
                    </a:solidFill>
                    <a:round/>
                    <a:headEnd/>
                    <a:tailEnd/>
                  </a:ln>
                </p:spPr>
                <p:txBody>
                  <a:bodyPr/>
                  <a:lstStyle/>
                  <a:p>
                    <a:endParaRPr lang="en-US"/>
                  </a:p>
                </p:txBody>
              </p:sp>
            </p:grpSp>
          </p:grpSp>
        </p:grpSp>
        <p:grpSp>
          <p:nvGrpSpPr>
            <p:cNvPr id="115902" name="Group 196"/>
            <p:cNvGrpSpPr>
              <a:grpSpLocks/>
            </p:cNvGrpSpPr>
            <p:nvPr/>
          </p:nvGrpSpPr>
          <p:grpSpPr bwMode="auto">
            <a:xfrm>
              <a:off x="3024" y="2160"/>
              <a:ext cx="48" cy="429"/>
              <a:chOff x="2009" y="1688"/>
              <a:chExt cx="82" cy="250"/>
            </a:xfrm>
          </p:grpSpPr>
          <p:grpSp>
            <p:nvGrpSpPr>
              <p:cNvPr id="115907" name="Group 197"/>
              <p:cNvGrpSpPr>
                <a:grpSpLocks/>
              </p:cNvGrpSpPr>
              <p:nvPr/>
            </p:nvGrpSpPr>
            <p:grpSpPr bwMode="auto">
              <a:xfrm>
                <a:off x="2009" y="1698"/>
                <a:ext cx="82" cy="240"/>
                <a:chOff x="2009" y="1698"/>
                <a:chExt cx="82" cy="240"/>
              </a:xfrm>
            </p:grpSpPr>
            <p:sp>
              <p:nvSpPr>
                <p:cNvPr id="115810" name="Freeform 198"/>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FF3300"/>
                </a:solidFill>
                <a:ln w="9525">
                  <a:noFill/>
                  <a:round/>
                  <a:headEnd/>
                  <a:tailEnd/>
                </a:ln>
              </p:spPr>
              <p:txBody>
                <a:bodyPr/>
                <a:lstStyle/>
                <a:p>
                  <a:endParaRPr lang="cs-CZ"/>
                </a:p>
              </p:txBody>
            </p:sp>
            <p:grpSp>
              <p:nvGrpSpPr>
                <p:cNvPr id="115908" name="Group 199"/>
                <p:cNvGrpSpPr>
                  <a:grpSpLocks/>
                </p:cNvGrpSpPr>
                <p:nvPr/>
              </p:nvGrpSpPr>
              <p:grpSpPr bwMode="auto">
                <a:xfrm>
                  <a:off x="2009" y="1698"/>
                  <a:ext cx="82" cy="239"/>
                  <a:chOff x="2009" y="1698"/>
                  <a:chExt cx="82" cy="239"/>
                </a:xfrm>
              </p:grpSpPr>
              <p:grpSp>
                <p:nvGrpSpPr>
                  <p:cNvPr id="115913" name="Group 200"/>
                  <p:cNvGrpSpPr>
                    <a:grpSpLocks/>
                  </p:cNvGrpSpPr>
                  <p:nvPr/>
                </p:nvGrpSpPr>
                <p:grpSpPr bwMode="auto">
                  <a:xfrm>
                    <a:off x="2009" y="1698"/>
                    <a:ext cx="82" cy="239"/>
                    <a:chOff x="2009" y="1698"/>
                    <a:chExt cx="82" cy="239"/>
                  </a:xfrm>
                </p:grpSpPr>
                <p:grpSp>
                  <p:nvGrpSpPr>
                    <p:cNvPr id="115916" name="Group 201"/>
                    <p:cNvGrpSpPr>
                      <a:grpSpLocks/>
                    </p:cNvGrpSpPr>
                    <p:nvPr/>
                  </p:nvGrpSpPr>
                  <p:grpSpPr bwMode="auto">
                    <a:xfrm>
                      <a:off x="2009" y="1698"/>
                      <a:ext cx="82" cy="239"/>
                      <a:chOff x="2009" y="1698"/>
                      <a:chExt cx="82" cy="239"/>
                    </a:xfrm>
                  </p:grpSpPr>
                  <p:sp>
                    <p:nvSpPr>
                      <p:cNvPr id="115816" name="Freeform 202"/>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FF3300"/>
                      </a:solidFill>
                      <a:ln w="9525">
                        <a:noFill/>
                        <a:round/>
                        <a:headEnd/>
                        <a:tailEnd/>
                      </a:ln>
                    </p:spPr>
                    <p:txBody>
                      <a:bodyPr/>
                      <a:lstStyle/>
                      <a:p>
                        <a:endParaRPr lang="cs-CZ"/>
                      </a:p>
                    </p:txBody>
                  </p:sp>
                  <p:sp>
                    <p:nvSpPr>
                      <p:cNvPr id="115817" name="Freeform 203"/>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FF3300"/>
                      </a:solidFill>
                      <a:ln w="9525">
                        <a:noFill/>
                        <a:round/>
                        <a:headEnd/>
                        <a:tailEnd/>
                      </a:ln>
                    </p:spPr>
                    <p:txBody>
                      <a:bodyPr/>
                      <a:lstStyle/>
                      <a:p>
                        <a:endParaRPr lang="cs-CZ"/>
                      </a:p>
                    </p:txBody>
                  </p:sp>
                </p:grpSp>
                <p:sp>
                  <p:nvSpPr>
                    <p:cNvPr id="115815" name="Freeform 204"/>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FF3300"/>
                    </a:solidFill>
                    <a:ln w="9525">
                      <a:noFill/>
                      <a:round/>
                      <a:headEnd/>
                      <a:tailEnd/>
                    </a:ln>
                  </p:spPr>
                  <p:txBody>
                    <a:bodyPr/>
                    <a:lstStyle/>
                    <a:p>
                      <a:endParaRPr lang="cs-CZ"/>
                    </a:p>
                  </p:txBody>
                </p:sp>
              </p:grpSp>
              <p:sp>
                <p:nvSpPr>
                  <p:cNvPr id="115813" name="Freeform 205"/>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solidFill>
                    <a:srgbClr val="FF3300"/>
                  </a:solidFill>
                  <a:ln w="4763">
                    <a:solidFill>
                      <a:srgbClr val="C0C0FF"/>
                    </a:solidFill>
                    <a:round/>
                    <a:headEnd/>
                    <a:tailEnd/>
                  </a:ln>
                </p:spPr>
                <p:txBody>
                  <a:bodyPr/>
                  <a:lstStyle/>
                  <a:p>
                    <a:endParaRPr lang="cs-CZ"/>
                  </a:p>
                </p:txBody>
              </p:sp>
            </p:grpSp>
          </p:grpSp>
          <p:grpSp>
            <p:nvGrpSpPr>
              <p:cNvPr id="115919" name="Group 206"/>
              <p:cNvGrpSpPr>
                <a:grpSpLocks/>
              </p:cNvGrpSpPr>
              <p:nvPr/>
            </p:nvGrpSpPr>
            <p:grpSpPr bwMode="auto">
              <a:xfrm>
                <a:off x="2010" y="1688"/>
                <a:ext cx="53" cy="26"/>
                <a:chOff x="2010" y="1688"/>
                <a:chExt cx="53" cy="26"/>
              </a:xfrm>
            </p:grpSpPr>
            <p:sp>
              <p:nvSpPr>
                <p:cNvPr id="115807" name="Oval 207"/>
                <p:cNvSpPr>
                  <a:spLocks noChangeArrowheads="1"/>
                </p:cNvSpPr>
                <p:nvPr/>
              </p:nvSpPr>
              <p:spPr bwMode="auto">
                <a:xfrm>
                  <a:off x="2010" y="1688"/>
                  <a:ext cx="53" cy="26"/>
                </a:xfrm>
                <a:prstGeom prst="ellipse">
                  <a:avLst/>
                </a:prstGeom>
                <a:solidFill>
                  <a:srgbClr val="FF3300"/>
                </a:solidFill>
                <a:ln w="3175">
                  <a:solidFill>
                    <a:srgbClr val="000020"/>
                  </a:solidFill>
                  <a:round/>
                  <a:headEnd/>
                  <a:tailEnd/>
                </a:ln>
              </p:spPr>
              <p:txBody>
                <a:bodyPr/>
                <a:lstStyle/>
                <a:p>
                  <a:endParaRPr lang="en-US"/>
                </a:p>
              </p:txBody>
            </p:sp>
            <p:sp>
              <p:nvSpPr>
                <p:cNvPr id="115808" name="Oval 208"/>
                <p:cNvSpPr>
                  <a:spLocks noChangeArrowheads="1"/>
                </p:cNvSpPr>
                <p:nvPr/>
              </p:nvSpPr>
              <p:spPr bwMode="auto">
                <a:xfrm>
                  <a:off x="2016" y="1691"/>
                  <a:ext cx="41" cy="20"/>
                </a:xfrm>
                <a:prstGeom prst="ellipse">
                  <a:avLst/>
                </a:prstGeom>
                <a:solidFill>
                  <a:srgbClr val="FF3300"/>
                </a:solidFill>
                <a:ln w="3175">
                  <a:solidFill>
                    <a:srgbClr val="000020"/>
                  </a:solidFill>
                  <a:round/>
                  <a:headEnd/>
                  <a:tailEnd/>
                </a:ln>
              </p:spPr>
              <p:txBody>
                <a:bodyPr/>
                <a:lstStyle/>
                <a:p>
                  <a:endParaRPr lang="en-US"/>
                </a:p>
              </p:txBody>
            </p:sp>
            <p:sp>
              <p:nvSpPr>
                <p:cNvPr id="115809" name="Oval 209"/>
                <p:cNvSpPr>
                  <a:spLocks noChangeArrowheads="1"/>
                </p:cNvSpPr>
                <p:nvPr/>
              </p:nvSpPr>
              <p:spPr bwMode="auto">
                <a:xfrm>
                  <a:off x="2018" y="1693"/>
                  <a:ext cx="35" cy="15"/>
                </a:xfrm>
                <a:prstGeom prst="ellipse">
                  <a:avLst/>
                </a:prstGeom>
                <a:solidFill>
                  <a:srgbClr val="FF3300"/>
                </a:solidFill>
                <a:ln w="3175">
                  <a:solidFill>
                    <a:srgbClr val="000020"/>
                  </a:solidFill>
                  <a:round/>
                  <a:headEnd/>
                  <a:tailEnd/>
                </a:ln>
              </p:spPr>
              <p:txBody>
                <a:bodyPr/>
                <a:lstStyle/>
                <a:p>
                  <a:endParaRPr lang="en-US"/>
                </a:p>
              </p:txBody>
            </p:sp>
          </p:grpSp>
        </p:grpSp>
      </p:grpSp>
      <p:sp>
        <p:nvSpPr>
          <p:cNvPr id="115726" name="Line 210"/>
          <p:cNvSpPr>
            <a:spLocks noChangeShapeType="1"/>
          </p:cNvSpPr>
          <p:nvPr/>
        </p:nvSpPr>
        <p:spPr bwMode="auto">
          <a:xfrm>
            <a:off x="3592514" y="1482725"/>
            <a:ext cx="903287" cy="0"/>
          </a:xfrm>
          <a:prstGeom prst="line">
            <a:avLst/>
          </a:prstGeom>
          <a:noFill/>
          <a:ln w="19050">
            <a:solidFill>
              <a:schemeClr val="tx1"/>
            </a:solidFill>
            <a:round/>
            <a:headEnd/>
            <a:tailEnd type="triangle" w="med" len="med"/>
          </a:ln>
        </p:spPr>
        <p:txBody>
          <a:bodyPr wrap="none" anchor="ctr"/>
          <a:lstStyle/>
          <a:p>
            <a:endParaRPr lang="cs-CZ"/>
          </a:p>
        </p:txBody>
      </p:sp>
      <p:sp>
        <p:nvSpPr>
          <p:cNvPr id="115727" name="Line 211"/>
          <p:cNvSpPr>
            <a:spLocks noChangeShapeType="1"/>
          </p:cNvSpPr>
          <p:nvPr/>
        </p:nvSpPr>
        <p:spPr bwMode="auto">
          <a:xfrm flipV="1">
            <a:off x="3633789" y="1555751"/>
            <a:ext cx="877887" cy="334963"/>
          </a:xfrm>
          <a:prstGeom prst="line">
            <a:avLst/>
          </a:prstGeom>
          <a:noFill/>
          <a:ln w="19050">
            <a:solidFill>
              <a:schemeClr val="tx1"/>
            </a:solidFill>
            <a:round/>
            <a:headEnd/>
            <a:tailEnd type="triangle" w="med" len="med"/>
          </a:ln>
        </p:spPr>
        <p:txBody>
          <a:bodyPr wrap="none" anchor="ctr"/>
          <a:lstStyle/>
          <a:p>
            <a:endParaRPr lang="cs-CZ"/>
          </a:p>
        </p:txBody>
      </p:sp>
      <p:sp>
        <p:nvSpPr>
          <p:cNvPr id="115728" name="Line 212"/>
          <p:cNvSpPr>
            <a:spLocks noChangeShapeType="1"/>
          </p:cNvSpPr>
          <p:nvPr/>
        </p:nvSpPr>
        <p:spPr bwMode="auto">
          <a:xfrm flipH="1" flipV="1">
            <a:off x="2600326" y="1581150"/>
            <a:ext cx="974725" cy="642938"/>
          </a:xfrm>
          <a:prstGeom prst="line">
            <a:avLst/>
          </a:prstGeom>
          <a:noFill/>
          <a:ln w="19050">
            <a:solidFill>
              <a:schemeClr val="tx1"/>
            </a:solidFill>
            <a:round/>
            <a:headEnd/>
            <a:tailEnd type="triangle" w="med" len="med"/>
          </a:ln>
        </p:spPr>
        <p:txBody>
          <a:bodyPr wrap="none" anchor="ctr"/>
          <a:lstStyle/>
          <a:p>
            <a:endParaRPr lang="cs-CZ"/>
          </a:p>
        </p:txBody>
      </p:sp>
      <p:sp>
        <p:nvSpPr>
          <p:cNvPr id="115729" name="Rectangle 213"/>
          <p:cNvSpPr>
            <a:spLocks noChangeArrowheads="1"/>
          </p:cNvSpPr>
          <p:nvPr/>
        </p:nvSpPr>
        <p:spPr bwMode="auto">
          <a:xfrm>
            <a:off x="2978151" y="4532313"/>
            <a:ext cx="676275" cy="488950"/>
          </a:xfrm>
          <a:prstGeom prst="rect">
            <a:avLst/>
          </a:prstGeom>
          <a:solidFill>
            <a:srgbClr val="FFFFFF"/>
          </a:solidFill>
          <a:ln w="9525">
            <a:noFill/>
            <a:miter lim="800000"/>
            <a:headEnd/>
            <a:tailEnd/>
          </a:ln>
        </p:spPr>
        <p:txBody>
          <a:bodyPr/>
          <a:lstStyle/>
          <a:p>
            <a:endParaRPr lang="en-US"/>
          </a:p>
        </p:txBody>
      </p:sp>
      <p:grpSp>
        <p:nvGrpSpPr>
          <p:cNvPr id="115920" name="Group 214"/>
          <p:cNvGrpSpPr>
            <a:grpSpLocks/>
          </p:cNvGrpSpPr>
          <p:nvPr/>
        </p:nvGrpSpPr>
        <p:grpSpPr bwMode="auto">
          <a:xfrm>
            <a:off x="3019078" y="4581128"/>
            <a:ext cx="628650" cy="438150"/>
            <a:chOff x="926" y="2874"/>
            <a:chExt cx="396" cy="276"/>
          </a:xfrm>
        </p:grpSpPr>
        <p:sp>
          <p:nvSpPr>
            <p:cNvPr id="115792" name="Freeform 215"/>
            <p:cNvSpPr>
              <a:spLocks/>
            </p:cNvSpPr>
            <p:nvPr/>
          </p:nvSpPr>
          <p:spPr bwMode="auto">
            <a:xfrm>
              <a:off x="1080" y="2917"/>
              <a:ext cx="144" cy="178"/>
            </a:xfrm>
            <a:custGeom>
              <a:avLst/>
              <a:gdLst>
                <a:gd name="T0" fmla="*/ 1 w 2017"/>
                <a:gd name="T1" fmla="*/ 1 h 2671"/>
                <a:gd name="T2" fmla="*/ 1 w 2017"/>
                <a:gd name="T3" fmla="*/ 2 h 2671"/>
                <a:gd name="T4" fmla="*/ 1 w 2017"/>
                <a:gd name="T5" fmla="*/ 2 h 2671"/>
                <a:gd name="T6" fmla="*/ 1 w 2017"/>
                <a:gd name="T7" fmla="*/ 2 h 2671"/>
                <a:gd name="T8" fmla="*/ 0 w 2017"/>
                <a:gd name="T9" fmla="*/ 3 h 2671"/>
                <a:gd name="T10" fmla="*/ 0 w 2017"/>
                <a:gd name="T11" fmla="*/ 4 h 2671"/>
                <a:gd name="T12" fmla="*/ 0 w 2017"/>
                <a:gd name="T13" fmla="*/ 4 h 2671"/>
                <a:gd name="T14" fmla="*/ 0 w 2017"/>
                <a:gd name="T15" fmla="*/ 4 h 2671"/>
                <a:gd name="T16" fmla="*/ 0 w 2017"/>
                <a:gd name="T17" fmla="*/ 4 h 2671"/>
                <a:gd name="T18" fmla="*/ 0 w 2017"/>
                <a:gd name="T19" fmla="*/ 5 h 2671"/>
                <a:gd name="T20" fmla="*/ 0 w 2017"/>
                <a:gd name="T21" fmla="*/ 5 h 2671"/>
                <a:gd name="T22" fmla="*/ 0 w 2017"/>
                <a:gd name="T23" fmla="*/ 5 h 2671"/>
                <a:gd name="T24" fmla="*/ 0 w 2017"/>
                <a:gd name="T25" fmla="*/ 5 h 2671"/>
                <a:gd name="T26" fmla="*/ 1 w 2017"/>
                <a:gd name="T27" fmla="*/ 6 h 2671"/>
                <a:gd name="T28" fmla="*/ 1 w 2017"/>
                <a:gd name="T29" fmla="*/ 6 h 2671"/>
                <a:gd name="T30" fmla="*/ 1 w 2017"/>
                <a:gd name="T31" fmla="*/ 6 h 2671"/>
                <a:gd name="T32" fmla="*/ 1 w 2017"/>
                <a:gd name="T33" fmla="*/ 7 h 2671"/>
                <a:gd name="T34" fmla="*/ 1 w 2017"/>
                <a:gd name="T35" fmla="*/ 7 h 2671"/>
                <a:gd name="T36" fmla="*/ 2 w 2017"/>
                <a:gd name="T37" fmla="*/ 7 h 2671"/>
                <a:gd name="T38" fmla="*/ 2 w 2017"/>
                <a:gd name="T39" fmla="*/ 7 h 2671"/>
                <a:gd name="T40" fmla="*/ 2 w 2017"/>
                <a:gd name="T41" fmla="*/ 8 h 2671"/>
                <a:gd name="T42" fmla="*/ 1 w 2017"/>
                <a:gd name="T43" fmla="*/ 8 h 2671"/>
                <a:gd name="T44" fmla="*/ 1 w 2017"/>
                <a:gd name="T45" fmla="*/ 9 h 2671"/>
                <a:gd name="T46" fmla="*/ 1 w 2017"/>
                <a:gd name="T47" fmla="*/ 9 h 2671"/>
                <a:gd name="T48" fmla="*/ 1 w 2017"/>
                <a:gd name="T49" fmla="*/ 10 h 2671"/>
                <a:gd name="T50" fmla="*/ 0 w 2017"/>
                <a:gd name="T51" fmla="*/ 10 h 2671"/>
                <a:gd name="T52" fmla="*/ 0 w 2017"/>
                <a:gd name="T53" fmla="*/ 10 h 2671"/>
                <a:gd name="T54" fmla="*/ 0 w 2017"/>
                <a:gd name="T55" fmla="*/ 11 h 2671"/>
                <a:gd name="T56" fmla="*/ 0 w 2017"/>
                <a:gd name="T57" fmla="*/ 11 h 2671"/>
                <a:gd name="T58" fmla="*/ 0 w 2017"/>
                <a:gd name="T59" fmla="*/ 12 h 2671"/>
                <a:gd name="T60" fmla="*/ 0 w 2017"/>
                <a:gd name="T61" fmla="*/ 12 h 2671"/>
                <a:gd name="T62" fmla="*/ 0 w 2017"/>
                <a:gd name="T63" fmla="*/ 12 h 2671"/>
                <a:gd name="T64" fmla="*/ 0 w 2017"/>
                <a:gd name="T65" fmla="*/ 12 h 2671"/>
                <a:gd name="T66" fmla="*/ 1 w 2017"/>
                <a:gd name="T67" fmla="*/ 12 h 2671"/>
                <a:gd name="T68" fmla="*/ 1 w 2017"/>
                <a:gd name="T69" fmla="*/ 12 h 2671"/>
                <a:gd name="T70" fmla="*/ 1 w 2017"/>
                <a:gd name="T71" fmla="*/ 12 h 2671"/>
                <a:gd name="T72" fmla="*/ 1 w 2017"/>
                <a:gd name="T73" fmla="*/ 12 h 2671"/>
                <a:gd name="T74" fmla="*/ 1 w 2017"/>
                <a:gd name="T75" fmla="*/ 12 h 2671"/>
                <a:gd name="T76" fmla="*/ 2 w 2017"/>
                <a:gd name="T77" fmla="*/ 12 h 2671"/>
                <a:gd name="T78" fmla="*/ 2 w 2017"/>
                <a:gd name="T79" fmla="*/ 11 h 2671"/>
                <a:gd name="T80" fmla="*/ 3 w 2017"/>
                <a:gd name="T81" fmla="*/ 11 h 2671"/>
                <a:gd name="T82" fmla="*/ 4 w 2017"/>
                <a:gd name="T83" fmla="*/ 11 h 2671"/>
                <a:gd name="T84" fmla="*/ 5 w 2017"/>
                <a:gd name="T85" fmla="*/ 10 h 2671"/>
                <a:gd name="T86" fmla="*/ 6 w 2017"/>
                <a:gd name="T87" fmla="*/ 10 h 2671"/>
                <a:gd name="T88" fmla="*/ 7 w 2017"/>
                <a:gd name="T89" fmla="*/ 9 h 2671"/>
                <a:gd name="T90" fmla="*/ 7 w 2017"/>
                <a:gd name="T91" fmla="*/ 9 h 2671"/>
                <a:gd name="T92" fmla="*/ 8 w 2017"/>
                <a:gd name="T93" fmla="*/ 9 h 2671"/>
                <a:gd name="T94" fmla="*/ 8 w 2017"/>
                <a:gd name="T95" fmla="*/ 9 h 2671"/>
                <a:gd name="T96" fmla="*/ 8 w 2017"/>
                <a:gd name="T97" fmla="*/ 9 h 2671"/>
                <a:gd name="T98" fmla="*/ 8 w 2017"/>
                <a:gd name="T99" fmla="*/ 0 h 2671"/>
                <a:gd name="T100" fmla="*/ 3 w 2017"/>
                <a:gd name="T101" fmla="*/ 5 h 267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017"/>
                <a:gd name="T154" fmla="*/ 0 h 2671"/>
                <a:gd name="T155" fmla="*/ 2017 w 2017"/>
                <a:gd name="T156" fmla="*/ 2671 h 267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017" h="2671">
                  <a:moveTo>
                    <a:pt x="162" y="314"/>
                  </a:moveTo>
                  <a:lnTo>
                    <a:pt x="164" y="316"/>
                  </a:lnTo>
                  <a:lnTo>
                    <a:pt x="166" y="323"/>
                  </a:lnTo>
                  <a:lnTo>
                    <a:pt x="166" y="332"/>
                  </a:lnTo>
                  <a:lnTo>
                    <a:pt x="163" y="345"/>
                  </a:lnTo>
                  <a:lnTo>
                    <a:pt x="160" y="361"/>
                  </a:lnTo>
                  <a:lnTo>
                    <a:pt x="157" y="380"/>
                  </a:lnTo>
                  <a:lnTo>
                    <a:pt x="152" y="401"/>
                  </a:lnTo>
                  <a:lnTo>
                    <a:pt x="147" y="424"/>
                  </a:lnTo>
                  <a:lnTo>
                    <a:pt x="141" y="450"/>
                  </a:lnTo>
                  <a:lnTo>
                    <a:pt x="133" y="477"/>
                  </a:lnTo>
                  <a:lnTo>
                    <a:pt x="126" y="506"/>
                  </a:lnTo>
                  <a:lnTo>
                    <a:pt x="118" y="536"/>
                  </a:lnTo>
                  <a:lnTo>
                    <a:pt x="101" y="598"/>
                  </a:lnTo>
                  <a:lnTo>
                    <a:pt x="83" y="662"/>
                  </a:lnTo>
                  <a:lnTo>
                    <a:pt x="65" y="726"/>
                  </a:lnTo>
                  <a:lnTo>
                    <a:pt x="48" y="790"/>
                  </a:lnTo>
                  <a:lnTo>
                    <a:pt x="40" y="820"/>
                  </a:lnTo>
                  <a:lnTo>
                    <a:pt x="33" y="847"/>
                  </a:lnTo>
                  <a:lnTo>
                    <a:pt x="26" y="875"/>
                  </a:lnTo>
                  <a:lnTo>
                    <a:pt x="19" y="901"/>
                  </a:lnTo>
                  <a:lnTo>
                    <a:pt x="13" y="924"/>
                  </a:lnTo>
                  <a:lnTo>
                    <a:pt x="9" y="946"/>
                  </a:lnTo>
                  <a:lnTo>
                    <a:pt x="5" y="964"/>
                  </a:lnTo>
                  <a:lnTo>
                    <a:pt x="2" y="980"/>
                  </a:lnTo>
                  <a:lnTo>
                    <a:pt x="1" y="994"/>
                  </a:lnTo>
                  <a:lnTo>
                    <a:pt x="0" y="1004"/>
                  </a:lnTo>
                  <a:lnTo>
                    <a:pt x="1" y="1010"/>
                  </a:lnTo>
                  <a:lnTo>
                    <a:pt x="3" y="1013"/>
                  </a:lnTo>
                  <a:lnTo>
                    <a:pt x="7" y="1014"/>
                  </a:lnTo>
                  <a:lnTo>
                    <a:pt x="12" y="1020"/>
                  </a:lnTo>
                  <a:lnTo>
                    <a:pt x="18" y="1026"/>
                  </a:lnTo>
                  <a:lnTo>
                    <a:pt x="25" y="1037"/>
                  </a:lnTo>
                  <a:lnTo>
                    <a:pt x="33" y="1049"/>
                  </a:lnTo>
                  <a:lnTo>
                    <a:pt x="42" y="1064"/>
                  </a:lnTo>
                  <a:lnTo>
                    <a:pt x="52" y="1081"/>
                  </a:lnTo>
                  <a:lnTo>
                    <a:pt x="61" y="1099"/>
                  </a:lnTo>
                  <a:lnTo>
                    <a:pt x="72" y="1119"/>
                  </a:lnTo>
                  <a:lnTo>
                    <a:pt x="84" y="1142"/>
                  </a:lnTo>
                  <a:lnTo>
                    <a:pt x="95" y="1164"/>
                  </a:lnTo>
                  <a:lnTo>
                    <a:pt x="106" y="1188"/>
                  </a:lnTo>
                  <a:lnTo>
                    <a:pt x="131" y="1238"/>
                  </a:lnTo>
                  <a:lnTo>
                    <a:pt x="157" y="1291"/>
                  </a:lnTo>
                  <a:lnTo>
                    <a:pt x="182" y="1342"/>
                  </a:lnTo>
                  <a:lnTo>
                    <a:pt x="207" y="1392"/>
                  </a:lnTo>
                  <a:lnTo>
                    <a:pt x="219" y="1416"/>
                  </a:lnTo>
                  <a:lnTo>
                    <a:pt x="231" y="1439"/>
                  </a:lnTo>
                  <a:lnTo>
                    <a:pt x="242" y="1461"/>
                  </a:lnTo>
                  <a:lnTo>
                    <a:pt x="253" y="1480"/>
                  </a:lnTo>
                  <a:lnTo>
                    <a:pt x="263" y="1500"/>
                  </a:lnTo>
                  <a:lnTo>
                    <a:pt x="272" y="1516"/>
                  </a:lnTo>
                  <a:lnTo>
                    <a:pt x="281" y="1531"/>
                  </a:lnTo>
                  <a:lnTo>
                    <a:pt x="289" y="1542"/>
                  </a:lnTo>
                  <a:lnTo>
                    <a:pt x="296" y="1552"/>
                  </a:lnTo>
                  <a:lnTo>
                    <a:pt x="301" y="1560"/>
                  </a:lnTo>
                  <a:lnTo>
                    <a:pt x="306" y="1564"/>
                  </a:lnTo>
                  <a:lnTo>
                    <a:pt x="311" y="1565"/>
                  </a:lnTo>
                  <a:lnTo>
                    <a:pt x="315" y="1588"/>
                  </a:lnTo>
                  <a:lnTo>
                    <a:pt x="318" y="1613"/>
                  </a:lnTo>
                  <a:lnTo>
                    <a:pt x="318" y="1638"/>
                  </a:lnTo>
                  <a:lnTo>
                    <a:pt x="317" y="1663"/>
                  </a:lnTo>
                  <a:lnTo>
                    <a:pt x="314" y="1689"/>
                  </a:lnTo>
                  <a:lnTo>
                    <a:pt x="310" y="1715"/>
                  </a:lnTo>
                  <a:lnTo>
                    <a:pt x="304" y="1741"/>
                  </a:lnTo>
                  <a:lnTo>
                    <a:pt x="297" y="1767"/>
                  </a:lnTo>
                  <a:lnTo>
                    <a:pt x="289" y="1793"/>
                  </a:lnTo>
                  <a:lnTo>
                    <a:pt x="281" y="1820"/>
                  </a:lnTo>
                  <a:lnTo>
                    <a:pt x="260" y="1872"/>
                  </a:lnTo>
                  <a:lnTo>
                    <a:pt x="237" y="1925"/>
                  </a:lnTo>
                  <a:lnTo>
                    <a:pt x="212" y="1977"/>
                  </a:lnTo>
                  <a:lnTo>
                    <a:pt x="186" y="2028"/>
                  </a:lnTo>
                  <a:lnTo>
                    <a:pt x="161" y="2077"/>
                  </a:lnTo>
                  <a:lnTo>
                    <a:pt x="139" y="2125"/>
                  </a:lnTo>
                  <a:lnTo>
                    <a:pt x="117" y="2170"/>
                  </a:lnTo>
                  <a:lnTo>
                    <a:pt x="107" y="2192"/>
                  </a:lnTo>
                  <a:lnTo>
                    <a:pt x="99" y="2213"/>
                  </a:lnTo>
                  <a:lnTo>
                    <a:pt x="91" y="2233"/>
                  </a:lnTo>
                  <a:lnTo>
                    <a:pt x="85" y="2252"/>
                  </a:lnTo>
                  <a:lnTo>
                    <a:pt x="81" y="2272"/>
                  </a:lnTo>
                  <a:lnTo>
                    <a:pt x="76" y="2289"/>
                  </a:lnTo>
                  <a:lnTo>
                    <a:pt x="74" y="2306"/>
                  </a:lnTo>
                  <a:lnTo>
                    <a:pt x="74" y="2322"/>
                  </a:lnTo>
                  <a:lnTo>
                    <a:pt x="69" y="2356"/>
                  </a:lnTo>
                  <a:lnTo>
                    <a:pt x="63" y="2392"/>
                  </a:lnTo>
                  <a:lnTo>
                    <a:pt x="46" y="2460"/>
                  </a:lnTo>
                  <a:lnTo>
                    <a:pt x="39" y="2493"/>
                  </a:lnTo>
                  <a:lnTo>
                    <a:pt x="33" y="2524"/>
                  </a:lnTo>
                  <a:lnTo>
                    <a:pt x="28" y="2554"/>
                  </a:lnTo>
                  <a:lnTo>
                    <a:pt x="26" y="2581"/>
                  </a:lnTo>
                  <a:lnTo>
                    <a:pt x="27" y="2606"/>
                  </a:lnTo>
                  <a:lnTo>
                    <a:pt x="29" y="2617"/>
                  </a:lnTo>
                  <a:lnTo>
                    <a:pt x="32" y="2627"/>
                  </a:lnTo>
                  <a:lnTo>
                    <a:pt x="35" y="2637"/>
                  </a:lnTo>
                  <a:lnTo>
                    <a:pt x="40" y="2644"/>
                  </a:lnTo>
                  <a:lnTo>
                    <a:pt x="47" y="2652"/>
                  </a:lnTo>
                  <a:lnTo>
                    <a:pt x="55" y="2658"/>
                  </a:lnTo>
                  <a:lnTo>
                    <a:pt x="65" y="2664"/>
                  </a:lnTo>
                  <a:lnTo>
                    <a:pt x="75" y="2667"/>
                  </a:lnTo>
                  <a:lnTo>
                    <a:pt x="88" y="2670"/>
                  </a:lnTo>
                  <a:lnTo>
                    <a:pt x="102" y="2671"/>
                  </a:lnTo>
                  <a:lnTo>
                    <a:pt x="119" y="2671"/>
                  </a:lnTo>
                  <a:lnTo>
                    <a:pt x="137" y="2670"/>
                  </a:lnTo>
                  <a:lnTo>
                    <a:pt x="157" y="2667"/>
                  </a:lnTo>
                  <a:lnTo>
                    <a:pt x="179" y="2663"/>
                  </a:lnTo>
                  <a:lnTo>
                    <a:pt x="180" y="2662"/>
                  </a:lnTo>
                  <a:lnTo>
                    <a:pt x="183" y="2659"/>
                  </a:lnTo>
                  <a:lnTo>
                    <a:pt x="188" y="2656"/>
                  </a:lnTo>
                  <a:lnTo>
                    <a:pt x="195" y="2652"/>
                  </a:lnTo>
                  <a:lnTo>
                    <a:pt x="202" y="2648"/>
                  </a:lnTo>
                  <a:lnTo>
                    <a:pt x="211" y="2643"/>
                  </a:lnTo>
                  <a:lnTo>
                    <a:pt x="222" y="2637"/>
                  </a:lnTo>
                  <a:lnTo>
                    <a:pt x="234" y="2632"/>
                  </a:lnTo>
                  <a:lnTo>
                    <a:pt x="247" y="2624"/>
                  </a:lnTo>
                  <a:lnTo>
                    <a:pt x="262" y="2617"/>
                  </a:lnTo>
                  <a:lnTo>
                    <a:pt x="277" y="2609"/>
                  </a:lnTo>
                  <a:lnTo>
                    <a:pt x="294" y="2601"/>
                  </a:lnTo>
                  <a:lnTo>
                    <a:pt x="313" y="2591"/>
                  </a:lnTo>
                  <a:lnTo>
                    <a:pt x="331" y="2582"/>
                  </a:lnTo>
                  <a:lnTo>
                    <a:pt x="373" y="2562"/>
                  </a:lnTo>
                  <a:lnTo>
                    <a:pt x="417" y="2539"/>
                  </a:lnTo>
                  <a:lnTo>
                    <a:pt x="466" y="2516"/>
                  </a:lnTo>
                  <a:lnTo>
                    <a:pt x="517" y="2491"/>
                  </a:lnTo>
                  <a:lnTo>
                    <a:pt x="571" y="2466"/>
                  </a:lnTo>
                  <a:lnTo>
                    <a:pt x="627" y="2439"/>
                  </a:lnTo>
                  <a:lnTo>
                    <a:pt x="684" y="2411"/>
                  </a:lnTo>
                  <a:lnTo>
                    <a:pt x="743" y="2383"/>
                  </a:lnTo>
                  <a:lnTo>
                    <a:pt x="803" y="2355"/>
                  </a:lnTo>
                  <a:lnTo>
                    <a:pt x="923" y="2297"/>
                  </a:lnTo>
                  <a:lnTo>
                    <a:pt x="983" y="2269"/>
                  </a:lnTo>
                  <a:lnTo>
                    <a:pt x="1042" y="2241"/>
                  </a:lnTo>
                  <a:lnTo>
                    <a:pt x="1101" y="2213"/>
                  </a:lnTo>
                  <a:lnTo>
                    <a:pt x="1158" y="2186"/>
                  </a:lnTo>
                  <a:lnTo>
                    <a:pt x="1213" y="2159"/>
                  </a:lnTo>
                  <a:lnTo>
                    <a:pt x="1266" y="2135"/>
                  </a:lnTo>
                  <a:lnTo>
                    <a:pt x="1316" y="2110"/>
                  </a:lnTo>
                  <a:lnTo>
                    <a:pt x="1364" y="2088"/>
                  </a:lnTo>
                  <a:lnTo>
                    <a:pt x="1407" y="2067"/>
                  </a:lnTo>
                  <a:lnTo>
                    <a:pt x="1428" y="2058"/>
                  </a:lnTo>
                  <a:lnTo>
                    <a:pt x="1447" y="2048"/>
                  </a:lnTo>
                  <a:lnTo>
                    <a:pt x="1465" y="2039"/>
                  </a:lnTo>
                  <a:lnTo>
                    <a:pt x="1483" y="2031"/>
                  </a:lnTo>
                  <a:lnTo>
                    <a:pt x="1498" y="2022"/>
                  </a:lnTo>
                  <a:lnTo>
                    <a:pt x="1514" y="2016"/>
                  </a:lnTo>
                  <a:lnTo>
                    <a:pt x="1527" y="2008"/>
                  </a:lnTo>
                  <a:lnTo>
                    <a:pt x="1540" y="2003"/>
                  </a:lnTo>
                  <a:lnTo>
                    <a:pt x="1551" y="1998"/>
                  </a:lnTo>
                  <a:lnTo>
                    <a:pt x="1561" y="1992"/>
                  </a:lnTo>
                  <a:lnTo>
                    <a:pt x="2017" y="1446"/>
                  </a:lnTo>
                  <a:lnTo>
                    <a:pt x="1903" y="187"/>
                  </a:lnTo>
                  <a:lnTo>
                    <a:pt x="1567" y="0"/>
                  </a:lnTo>
                  <a:lnTo>
                    <a:pt x="590" y="308"/>
                  </a:lnTo>
                  <a:lnTo>
                    <a:pt x="620" y="967"/>
                  </a:lnTo>
                  <a:lnTo>
                    <a:pt x="544" y="1165"/>
                  </a:lnTo>
                  <a:lnTo>
                    <a:pt x="162" y="314"/>
                  </a:lnTo>
                  <a:close/>
                </a:path>
              </a:pathLst>
            </a:custGeom>
            <a:solidFill>
              <a:srgbClr val="CC6600"/>
            </a:solidFill>
            <a:ln w="9525">
              <a:noFill/>
              <a:round/>
              <a:headEnd/>
              <a:tailEnd/>
            </a:ln>
          </p:spPr>
          <p:txBody>
            <a:bodyPr/>
            <a:lstStyle/>
            <a:p>
              <a:endParaRPr lang="cs-CZ"/>
            </a:p>
          </p:txBody>
        </p:sp>
        <p:grpSp>
          <p:nvGrpSpPr>
            <p:cNvPr id="115924" name="Group 216"/>
            <p:cNvGrpSpPr>
              <a:grpSpLocks/>
            </p:cNvGrpSpPr>
            <p:nvPr/>
          </p:nvGrpSpPr>
          <p:grpSpPr bwMode="auto">
            <a:xfrm>
              <a:off x="926" y="2874"/>
              <a:ext cx="396" cy="276"/>
              <a:chOff x="926" y="2874"/>
              <a:chExt cx="396" cy="276"/>
            </a:xfrm>
          </p:grpSpPr>
          <p:grpSp>
            <p:nvGrpSpPr>
              <p:cNvPr id="115925" name="Group 217"/>
              <p:cNvGrpSpPr>
                <a:grpSpLocks/>
              </p:cNvGrpSpPr>
              <p:nvPr/>
            </p:nvGrpSpPr>
            <p:grpSpPr bwMode="auto">
              <a:xfrm>
                <a:off x="926" y="2874"/>
                <a:ext cx="258" cy="276"/>
                <a:chOff x="926" y="2874"/>
                <a:chExt cx="258" cy="276"/>
              </a:xfrm>
            </p:grpSpPr>
            <p:sp>
              <p:nvSpPr>
                <p:cNvPr id="115801" name="Freeform 218"/>
                <p:cNvSpPr>
                  <a:spLocks/>
                </p:cNvSpPr>
                <p:nvPr/>
              </p:nvSpPr>
              <p:spPr bwMode="auto">
                <a:xfrm>
                  <a:off x="926" y="2874"/>
                  <a:ext cx="258" cy="276"/>
                </a:xfrm>
                <a:custGeom>
                  <a:avLst/>
                  <a:gdLst>
                    <a:gd name="T0" fmla="*/ 13 w 3608"/>
                    <a:gd name="T1" fmla="*/ 15 h 4127"/>
                    <a:gd name="T2" fmla="*/ 13 w 3608"/>
                    <a:gd name="T3" fmla="*/ 15 h 4127"/>
                    <a:gd name="T4" fmla="*/ 12 w 3608"/>
                    <a:gd name="T5" fmla="*/ 16 h 4127"/>
                    <a:gd name="T6" fmla="*/ 12 w 3608"/>
                    <a:gd name="T7" fmla="*/ 16 h 4127"/>
                    <a:gd name="T8" fmla="*/ 12 w 3608"/>
                    <a:gd name="T9" fmla="*/ 17 h 4127"/>
                    <a:gd name="T10" fmla="*/ 12 w 3608"/>
                    <a:gd name="T11" fmla="*/ 17 h 4127"/>
                    <a:gd name="T12" fmla="*/ 11 w 3608"/>
                    <a:gd name="T13" fmla="*/ 17 h 4127"/>
                    <a:gd name="T14" fmla="*/ 11 w 3608"/>
                    <a:gd name="T15" fmla="*/ 18 h 4127"/>
                    <a:gd name="T16" fmla="*/ 10 w 3608"/>
                    <a:gd name="T17" fmla="*/ 18 h 4127"/>
                    <a:gd name="T18" fmla="*/ 10 w 3608"/>
                    <a:gd name="T19" fmla="*/ 18 h 4127"/>
                    <a:gd name="T20" fmla="*/ 10 w 3608"/>
                    <a:gd name="T21" fmla="*/ 18 h 4127"/>
                    <a:gd name="T22" fmla="*/ 9 w 3608"/>
                    <a:gd name="T23" fmla="*/ 18 h 4127"/>
                    <a:gd name="T24" fmla="*/ 9 w 3608"/>
                    <a:gd name="T25" fmla="*/ 18 h 4127"/>
                    <a:gd name="T26" fmla="*/ 9 w 3608"/>
                    <a:gd name="T27" fmla="*/ 18 h 4127"/>
                    <a:gd name="T28" fmla="*/ 8 w 3608"/>
                    <a:gd name="T29" fmla="*/ 18 h 4127"/>
                    <a:gd name="T30" fmla="*/ 8 w 3608"/>
                    <a:gd name="T31" fmla="*/ 18 h 4127"/>
                    <a:gd name="T32" fmla="*/ 7 w 3608"/>
                    <a:gd name="T33" fmla="*/ 17 h 4127"/>
                    <a:gd name="T34" fmla="*/ 6 w 3608"/>
                    <a:gd name="T35" fmla="*/ 17 h 4127"/>
                    <a:gd name="T36" fmla="*/ 5 w 3608"/>
                    <a:gd name="T37" fmla="*/ 16 h 4127"/>
                    <a:gd name="T38" fmla="*/ 4 w 3608"/>
                    <a:gd name="T39" fmla="*/ 15 h 4127"/>
                    <a:gd name="T40" fmla="*/ 3 w 3608"/>
                    <a:gd name="T41" fmla="*/ 15 h 4127"/>
                    <a:gd name="T42" fmla="*/ 3 w 3608"/>
                    <a:gd name="T43" fmla="*/ 14 h 4127"/>
                    <a:gd name="T44" fmla="*/ 2 w 3608"/>
                    <a:gd name="T45" fmla="*/ 13 h 4127"/>
                    <a:gd name="T46" fmla="*/ 1 w 3608"/>
                    <a:gd name="T47" fmla="*/ 12 h 4127"/>
                    <a:gd name="T48" fmla="*/ 1 w 3608"/>
                    <a:gd name="T49" fmla="*/ 11 h 4127"/>
                    <a:gd name="T50" fmla="*/ 1 w 3608"/>
                    <a:gd name="T51" fmla="*/ 10 h 4127"/>
                    <a:gd name="T52" fmla="*/ 0 w 3608"/>
                    <a:gd name="T53" fmla="*/ 9 h 4127"/>
                    <a:gd name="T54" fmla="*/ 0 w 3608"/>
                    <a:gd name="T55" fmla="*/ 8 h 4127"/>
                    <a:gd name="T56" fmla="*/ 0 w 3608"/>
                    <a:gd name="T57" fmla="*/ 7 h 4127"/>
                    <a:gd name="T58" fmla="*/ 0 w 3608"/>
                    <a:gd name="T59" fmla="*/ 6 h 4127"/>
                    <a:gd name="T60" fmla="*/ 0 w 3608"/>
                    <a:gd name="T61" fmla="*/ 5 h 4127"/>
                    <a:gd name="T62" fmla="*/ 1 w 3608"/>
                    <a:gd name="T63" fmla="*/ 4 h 4127"/>
                    <a:gd name="T64" fmla="*/ 1 w 3608"/>
                    <a:gd name="T65" fmla="*/ 3 h 4127"/>
                    <a:gd name="T66" fmla="*/ 1 w 3608"/>
                    <a:gd name="T67" fmla="*/ 2 h 4127"/>
                    <a:gd name="T68" fmla="*/ 2 w 3608"/>
                    <a:gd name="T69" fmla="*/ 2 h 4127"/>
                    <a:gd name="T70" fmla="*/ 2 w 3608"/>
                    <a:gd name="T71" fmla="*/ 1 h 4127"/>
                    <a:gd name="T72" fmla="*/ 2 w 3608"/>
                    <a:gd name="T73" fmla="*/ 1 h 4127"/>
                    <a:gd name="T74" fmla="*/ 3 w 3608"/>
                    <a:gd name="T75" fmla="*/ 1 h 4127"/>
                    <a:gd name="T76" fmla="*/ 3 w 3608"/>
                    <a:gd name="T77" fmla="*/ 0 h 4127"/>
                    <a:gd name="T78" fmla="*/ 4 w 3608"/>
                    <a:gd name="T79" fmla="*/ 0 h 4127"/>
                    <a:gd name="T80" fmla="*/ 4 w 3608"/>
                    <a:gd name="T81" fmla="*/ 0 h 4127"/>
                    <a:gd name="T82" fmla="*/ 5 w 3608"/>
                    <a:gd name="T83" fmla="*/ 0 h 4127"/>
                    <a:gd name="T84" fmla="*/ 6 w 3608"/>
                    <a:gd name="T85" fmla="*/ 0 h 4127"/>
                    <a:gd name="T86" fmla="*/ 8 w 3608"/>
                    <a:gd name="T87" fmla="*/ 0 h 4127"/>
                    <a:gd name="T88" fmla="*/ 10 w 3608"/>
                    <a:gd name="T89" fmla="*/ 0 h 4127"/>
                    <a:gd name="T90" fmla="*/ 11 w 3608"/>
                    <a:gd name="T91" fmla="*/ 0 h 4127"/>
                    <a:gd name="T92" fmla="*/ 12 w 3608"/>
                    <a:gd name="T93" fmla="*/ 0 h 4127"/>
                    <a:gd name="T94" fmla="*/ 13 w 3608"/>
                    <a:gd name="T95" fmla="*/ 0 h 4127"/>
                    <a:gd name="T96" fmla="*/ 14 w 3608"/>
                    <a:gd name="T97" fmla="*/ 1 h 4127"/>
                    <a:gd name="T98" fmla="*/ 15 w 3608"/>
                    <a:gd name="T99" fmla="*/ 1 h 4127"/>
                    <a:gd name="T100" fmla="*/ 16 w 3608"/>
                    <a:gd name="T101" fmla="*/ 1 h 4127"/>
                    <a:gd name="T102" fmla="*/ 17 w 3608"/>
                    <a:gd name="T103" fmla="*/ 1 h 4127"/>
                    <a:gd name="T104" fmla="*/ 18 w 3608"/>
                    <a:gd name="T105" fmla="*/ 1 h 4127"/>
                    <a:gd name="T106" fmla="*/ 13 w 3608"/>
                    <a:gd name="T107" fmla="*/ 15 h 412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608"/>
                    <a:gd name="T163" fmla="*/ 0 h 4127"/>
                    <a:gd name="T164" fmla="*/ 3608 w 3608"/>
                    <a:gd name="T165" fmla="*/ 4127 h 412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608" h="4127">
                      <a:moveTo>
                        <a:pt x="2476" y="3341"/>
                      </a:moveTo>
                      <a:lnTo>
                        <a:pt x="2473" y="3349"/>
                      </a:lnTo>
                      <a:lnTo>
                        <a:pt x="2471" y="3358"/>
                      </a:lnTo>
                      <a:lnTo>
                        <a:pt x="2465" y="3379"/>
                      </a:lnTo>
                      <a:lnTo>
                        <a:pt x="2458" y="3405"/>
                      </a:lnTo>
                      <a:lnTo>
                        <a:pt x="2452" y="3433"/>
                      </a:lnTo>
                      <a:lnTo>
                        <a:pt x="2445" y="3464"/>
                      </a:lnTo>
                      <a:lnTo>
                        <a:pt x="2438" y="3496"/>
                      </a:lnTo>
                      <a:lnTo>
                        <a:pt x="2428" y="3530"/>
                      </a:lnTo>
                      <a:lnTo>
                        <a:pt x="2419" y="3565"/>
                      </a:lnTo>
                      <a:lnTo>
                        <a:pt x="2409" y="3602"/>
                      </a:lnTo>
                      <a:lnTo>
                        <a:pt x="2397" y="3637"/>
                      </a:lnTo>
                      <a:lnTo>
                        <a:pt x="2385" y="3673"/>
                      </a:lnTo>
                      <a:lnTo>
                        <a:pt x="2370" y="3708"/>
                      </a:lnTo>
                      <a:lnTo>
                        <a:pt x="2355" y="3741"/>
                      </a:lnTo>
                      <a:lnTo>
                        <a:pt x="2337" y="3772"/>
                      </a:lnTo>
                      <a:lnTo>
                        <a:pt x="2318" y="3801"/>
                      </a:lnTo>
                      <a:lnTo>
                        <a:pt x="2297" y="3827"/>
                      </a:lnTo>
                      <a:lnTo>
                        <a:pt x="2274" y="3852"/>
                      </a:lnTo>
                      <a:lnTo>
                        <a:pt x="2250" y="3879"/>
                      </a:lnTo>
                      <a:lnTo>
                        <a:pt x="2224" y="3907"/>
                      </a:lnTo>
                      <a:lnTo>
                        <a:pt x="2198" y="3936"/>
                      </a:lnTo>
                      <a:lnTo>
                        <a:pt x="2170" y="3965"/>
                      </a:lnTo>
                      <a:lnTo>
                        <a:pt x="2140" y="3993"/>
                      </a:lnTo>
                      <a:lnTo>
                        <a:pt x="2110" y="4020"/>
                      </a:lnTo>
                      <a:lnTo>
                        <a:pt x="2078" y="4044"/>
                      </a:lnTo>
                      <a:lnTo>
                        <a:pt x="2044" y="4067"/>
                      </a:lnTo>
                      <a:lnTo>
                        <a:pt x="2009" y="4087"/>
                      </a:lnTo>
                      <a:lnTo>
                        <a:pt x="1971" y="4103"/>
                      </a:lnTo>
                      <a:lnTo>
                        <a:pt x="1953" y="4111"/>
                      </a:lnTo>
                      <a:lnTo>
                        <a:pt x="1933" y="4116"/>
                      </a:lnTo>
                      <a:lnTo>
                        <a:pt x="1913" y="4120"/>
                      </a:lnTo>
                      <a:lnTo>
                        <a:pt x="1893" y="4124"/>
                      </a:lnTo>
                      <a:lnTo>
                        <a:pt x="1872" y="4127"/>
                      </a:lnTo>
                      <a:lnTo>
                        <a:pt x="1851" y="4127"/>
                      </a:lnTo>
                      <a:lnTo>
                        <a:pt x="1829" y="4127"/>
                      </a:lnTo>
                      <a:lnTo>
                        <a:pt x="1808" y="4124"/>
                      </a:lnTo>
                      <a:lnTo>
                        <a:pt x="1785" y="4120"/>
                      </a:lnTo>
                      <a:lnTo>
                        <a:pt x="1762" y="4115"/>
                      </a:lnTo>
                      <a:lnTo>
                        <a:pt x="1738" y="4107"/>
                      </a:lnTo>
                      <a:lnTo>
                        <a:pt x="1714" y="4100"/>
                      </a:lnTo>
                      <a:lnTo>
                        <a:pt x="1688" y="4089"/>
                      </a:lnTo>
                      <a:lnTo>
                        <a:pt x="1662" y="4078"/>
                      </a:lnTo>
                      <a:lnTo>
                        <a:pt x="1636" y="4067"/>
                      </a:lnTo>
                      <a:lnTo>
                        <a:pt x="1608" y="4053"/>
                      </a:lnTo>
                      <a:lnTo>
                        <a:pt x="1580" y="4038"/>
                      </a:lnTo>
                      <a:lnTo>
                        <a:pt x="1551" y="4022"/>
                      </a:lnTo>
                      <a:lnTo>
                        <a:pt x="1520" y="4005"/>
                      </a:lnTo>
                      <a:lnTo>
                        <a:pt x="1490" y="3987"/>
                      </a:lnTo>
                      <a:lnTo>
                        <a:pt x="1429" y="3948"/>
                      </a:lnTo>
                      <a:lnTo>
                        <a:pt x="1367" y="3906"/>
                      </a:lnTo>
                      <a:lnTo>
                        <a:pt x="1304" y="3860"/>
                      </a:lnTo>
                      <a:lnTo>
                        <a:pt x="1241" y="3812"/>
                      </a:lnTo>
                      <a:lnTo>
                        <a:pt x="1176" y="3761"/>
                      </a:lnTo>
                      <a:lnTo>
                        <a:pt x="1113" y="3709"/>
                      </a:lnTo>
                      <a:lnTo>
                        <a:pt x="1051" y="3654"/>
                      </a:lnTo>
                      <a:lnTo>
                        <a:pt x="991" y="3599"/>
                      </a:lnTo>
                      <a:lnTo>
                        <a:pt x="932" y="3543"/>
                      </a:lnTo>
                      <a:lnTo>
                        <a:pt x="875" y="3485"/>
                      </a:lnTo>
                      <a:lnTo>
                        <a:pt x="821" y="3428"/>
                      </a:lnTo>
                      <a:lnTo>
                        <a:pt x="768" y="3369"/>
                      </a:lnTo>
                      <a:lnTo>
                        <a:pt x="714" y="3308"/>
                      </a:lnTo>
                      <a:lnTo>
                        <a:pt x="659" y="3244"/>
                      </a:lnTo>
                      <a:lnTo>
                        <a:pt x="605" y="3179"/>
                      </a:lnTo>
                      <a:lnTo>
                        <a:pt x="550" y="3110"/>
                      </a:lnTo>
                      <a:lnTo>
                        <a:pt x="496" y="3041"/>
                      </a:lnTo>
                      <a:lnTo>
                        <a:pt x="445" y="2969"/>
                      </a:lnTo>
                      <a:lnTo>
                        <a:pt x="393" y="2896"/>
                      </a:lnTo>
                      <a:lnTo>
                        <a:pt x="344" y="2821"/>
                      </a:lnTo>
                      <a:lnTo>
                        <a:pt x="296" y="2746"/>
                      </a:lnTo>
                      <a:lnTo>
                        <a:pt x="253" y="2670"/>
                      </a:lnTo>
                      <a:lnTo>
                        <a:pt x="211" y="2594"/>
                      </a:lnTo>
                      <a:lnTo>
                        <a:pt x="173" y="2517"/>
                      </a:lnTo>
                      <a:lnTo>
                        <a:pt x="155" y="2478"/>
                      </a:lnTo>
                      <a:lnTo>
                        <a:pt x="139" y="2440"/>
                      </a:lnTo>
                      <a:lnTo>
                        <a:pt x="123" y="2401"/>
                      </a:lnTo>
                      <a:lnTo>
                        <a:pt x="109" y="2363"/>
                      </a:lnTo>
                      <a:lnTo>
                        <a:pt x="95" y="2325"/>
                      </a:lnTo>
                      <a:lnTo>
                        <a:pt x="83" y="2287"/>
                      </a:lnTo>
                      <a:lnTo>
                        <a:pt x="61" y="2210"/>
                      </a:lnTo>
                      <a:lnTo>
                        <a:pt x="43" y="2129"/>
                      </a:lnTo>
                      <a:lnTo>
                        <a:pt x="29" y="2047"/>
                      </a:lnTo>
                      <a:lnTo>
                        <a:pt x="18" y="1963"/>
                      </a:lnTo>
                      <a:lnTo>
                        <a:pt x="8" y="1879"/>
                      </a:lnTo>
                      <a:lnTo>
                        <a:pt x="3" y="1793"/>
                      </a:lnTo>
                      <a:lnTo>
                        <a:pt x="0" y="1706"/>
                      </a:lnTo>
                      <a:lnTo>
                        <a:pt x="0" y="1621"/>
                      </a:lnTo>
                      <a:lnTo>
                        <a:pt x="2" y="1535"/>
                      </a:lnTo>
                      <a:lnTo>
                        <a:pt x="6" y="1450"/>
                      </a:lnTo>
                      <a:lnTo>
                        <a:pt x="13" y="1367"/>
                      </a:lnTo>
                      <a:lnTo>
                        <a:pt x="23" y="1284"/>
                      </a:lnTo>
                      <a:lnTo>
                        <a:pt x="33" y="1204"/>
                      </a:lnTo>
                      <a:lnTo>
                        <a:pt x="47" y="1127"/>
                      </a:lnTo>
                      <a:lnTo>
                        <a:pt x="61" y="1053"/>
                      </a:lnTo>
                      <a:lnTo>
                        <a:pt x="78" y="981"/>
                      </a:lnTo>
                      <a:lnTo>
                        <a:pt x="112" y="841"/>
                      </a:lnTo>
                      <a:lnTo>
                        <a:pt x="129" y="771"/>
                      </a:lnTo>
                      <a:lnTo>
                        <a:pt x="147" y="702"/>
                      </a:lnTo>
                      <a:lnTo>
                        <a:pt x="167" y="632"/>
                      </a:lnTo>
                      <a:lnTo>
                        <a:pt x="189" y="566"/>
                      </a:lnTo>
                      <a:lnTo>
                        <a:pt x="213" y="499"/>
                      </a:lnTo>
                      <a:lnTo>
                        <a:pt x="240" y="436"/>
                      </a:lnTo>
                      <a:lnTo>
                        <a:pt x="256" y="406"/>
                      </a:lnTo>
                      <a:lnTo>
                        <a:pt x="271" y="376"/>
                      </a:lnTo>
                      <a:lnTo>
                        <a:pt x="289" y="346"/>
                      </a:lnTo>
                      <a:lnTo>
                        <a:pt x="307" y="318"/>
                      </a:lnTo>
                      <a:lnTo>
                        <a:pt x="326" y="291"/>
                      </a:lnTo>
                      <a:lnTo>
                        <a:pt x="347" y="264"/>
                      </a:lnTo>
                      <a:lnTo>
                        <a:pt x="369" y="238"/>
                      </a:lnTo>
                      <a:lnTo>
                        <a:pt x="393" y="213"/>
                      </a:lnTo>
                      <a:lnTo>
                        <a:pt x="418" y="190"/>
                      </a:lnTo>
                      <a:lnTo>
                        <a:pt x="444" y="168"/>
                      </a:lnTo>
                      <a:lnTo>
                        <a:pt x="472" y="147"/>
                      </a:lnTo>
                      <a:lnTo>
                        <a:pt x="501" y="127"/>
                      </a:lnTo>
                      <a:lnTo>
                        <a:pt x="532" y="108"/>
                      </a:lnTo>
                      <a:lnTo>
                        <a:pt x="565" y="90"/>
                      </a:lnTo>
                      <a:lnTo>
                        <a:pt x="600" y="75"/>
                      </a:lnTo>
                      <a:lnTo>
                        <a:pt x="636" y="60"/>
                      </a:lnTo>
                      <a:lnTo>
                        <a:pt x="676" y="47"/>
                      </a:lnTo>
                      <a:lnTo>
                        <a:pt x="718" y="37"/>
                      </a:lnTo>
                      <a:lnTo>
                        <a:pt x="764" y="27"/>
                      </a:lnTo>
                      <a:lnTo>
                        <a:pt x="812" y="20"/>
                      </a:lnTo>
                      <a:lnTo>
                        <a:pt x="862" y="13"/>
                      </a:lnTo>
                      <a:lnTo>
                        <a:pt x="915" y="8"/>
                      </a:lnTo>
                      <a:lnTo>
                        <a:pt x="970" y="5"/>
                      </a:lnTo>
                      <a:lnTo>
                        <a:pt x="1026" y="2"/>
                      </a:lnTo>
                      <a:lnTo>
                        <a:pt x="1085" y="0"/>
                      </a:lnTo>
                      <a:lnTo>
                        <a:pt x="1145" y="0"/>
                      </a:lnTo>
                      <a:lnTo>
                        <a:pt x="1206" y="1"/>
                      </a:lnTo>
                      <a:lnTo>
                        <a:pt x="1270" y="4"/>
                      </a:lnTo>
                      <a:lnTo>
                        <a:pt x="1398" y="9"/>
                      </a:lnTo>
                      <a:lnTo>
                        <a:pt x="1529" y="17"/>
                      </a:lnTo>
                      <a:lnTo>
                        <a:pt x="1660" y="28"/>
                      </a:lnTo>
                      <a:lnTo>
                        <a:pt x="1792" y="40"/>
                      </a:lnTo>
                      <a:lnTo>
                        <a:pt x="1922" y="53"/>
                      </a:lnTo>
                      <a:lnTo>
                        <a:pt x="1986" y="59"/>
                      </a:lnTo>
                      <a:lnTo>
                        <a:pt x="2048" y="66"/>
                      </a:lnTo>
                      <a:lnTo>
                        <a:pt x="2109" y="72"/>
                      </a:lnTo>
                      <a:lnTo>
                        <a:pt x="2169" y="77"/>
                      </a:lnTo>
                      <a:lnTo>
                        <a:pt x="2228" y="84"/>
                      </a:lnTo>
                      <a:lnTo>
                        <a:pt x="2284" y="89"/>
                      </a:lnTo>
                      <a:lnTo>
                        <a:pt x="2339" y="93"/>
                      </a:lnTo>
                      <a:lnTo>
                        <a:pt x="2392" y="98"/>
                      </a:lnTo>
                      <a:lnTo>
                        <a:pt x="2442" y="101"/>
                      </a:lnTo>
                      <a:lnTo>
                        <a:pt x="2490" y="104"/>
                      </a:lnTo>
                      <a:lnTo>
                        <a:pt x="2581" y="110"/>
                      </a:lnTo>
                      <a:lnTo>
                        <a:pt x="2670" y="117"/>
                      </a:lnTo>
                      <a:lnTo>
                        <a:pt x="2757" y="125"/>
                      </a:lnTo>
                      <a:lnTo>
                        <a:pt x="2841" y="132"/>
                      </a:lnTo>
                      <a:lnTo>
                        <a:pt x="2922" y="141"/>
                      </a:lnTo>
                      <a:lnTo>
                        <a:pt x="3000" y="149"/>
                      </a:lnTo>
                      <a:lnTo>
                        <a:pt x="3075" y="159"/>
                      </a:lnTo>
                      <a:lnTo>
                        <a:pt x="3147" y="168"/>
                      </a:lnTo>
                      <a:lnTo>
                        <a:pt x="3216" y="177"/>
                      </a:lnTo>
                      <a:lnTo>
                        <a:pt x="3283" y="187"/>
                      </a:lnTo>
                      <a:lnTo>
                        <a:pt x="3345" y="195"/>
                      </a:lnTo>
                      <a:lnTo>
                        <a:pt x="3405" y="204"/>
                      </a:lnTo>
                      <a:lnTo>
                        <a:pt x="3461" y="211"/>
                      </a:lnTo>
                      <a:lnTo>
                        <a:pt x="3514" y="218"/>
                      </a:lnTo>
                      <a:lnTo>
                        <a:pt x="3562" y="224"/>
                      </a:lnTo>
                      <a:lnTo>
                        <a:pt x="3608" y="229"/>
                      </a:lnTo>
                      <a:lnTo>
                        <a:pt x="2476" y="3341"/>
                      </a:lnTo>
                      <a:close/>
                    </a:path>
                  </a:pathLst>
                </a:custGeom>
                <a:solidFill>
                  <a:srgbClr val="CC6600"/>
                </a:solidFill>
                <a:ln w="9525">
                  <a:noFill/>
                  <a:round/>
                  <a:headEnd/>
                  <a:tailEnd/>
                </a:ln>
              </p:spPr>
              <p:txBody>
                <a:bodyPr/>
                <a:lstStyle/>
                <a:p>
                  <a:endParaRPr lang="cs-CZ"/>
                </a:p>
              </p:txBody>
            </p:sp>
            <p:sp>
              <p:nvSpPr>
                <p:cNvPr id="115802" name="Freeform 219"/>
                <p:cNvSpPr>
                  <a:spLocks/>
                </p:cNvSpPr>
                <p:nvPr/>
              </p:nvSpPr>
              <p:spPr bwMode="auto">
                <a:xfrm>
                  <a:off x="926" y="2874"/>
                  <a:ext cx="258" cy="276"/>
                </a:xfrm>
                <a:custGeom>
                  <a:avLst/>
                  <a:gdLst>
                    <a:gd name="T0" fmla="*/ 13 w 3608"/>
                    <a:gd name="T1" fmla="*/ 15 h 4127"/>
                    <a:gd name="T2" fmla="*/ 13 w 3608"/>
                    <a:gd name="T3" fmla="*/ 15 h 4127"/>
                    <a:gd name="T4" fmla="*/ 12 w 3608"/>
                    <a:gd name="T5" fmla="*/ 16 h 4127"/>
                    <a:gd name="T6" fmla="*/ 12 w 3608"/>
                    <a:gd name="T7" fmla="*/ 16 h 4127"/>
                    <a:gd name="T8" fmla="*/ 12 w 3608"/>
                    <a:gd name="T9" fmla="*/ 17 h 4127"/>
                    <a:gd name="T10" fmla="*/ 12 w 3608"/>
                    <a:gd name="T11" fmla="*/ 17 h 4127"/>
                    <a:gd name="T12" fmla="*/ 11 w 3608"/>
                    <a:gd name="T13" fmla="*/ 17 h 4127"/>
                    <a:gd name="T14" fmla="*/ 11 w 3608"/>
                    <a:gd name="T15" fmla="*/ 18 h 4127"/>
                    <a:gd name="T16" fmla="*/ 10 w 3608"/>
                    <a:gd name="T17" fmla="*/ 18 h 4127"/>
                    <a:gd name="T18" fmla="*/ 10 w 3608"/>
                    <a:gd name="T19" fmla="*/ 18 h 4127"/>
                    <a:gd name="T20" fmla="*/ 10 w 3608"/>
                    <a:gd name="T21" fmla="*/ 18 h 4127"/>
                    <a:gd name="T22" fmla="*/ 9 w 3608"/>
                    <a:gd name="T23" fmla="*/ 18 h 4127"/>
                    <a:gd name="T24" fmla="*/ 9 w 3608"/>
                    <a:gd name="T25" fmla="*/ 18 h 4127"/>
                    <a:gd name="T26" fmla="*/ 9 w 3608"/>
                    <a:gd name="T27" fmla="*/ 18 h 4127"/>
                    <a:gd name="T28" fmla="*/ 8 w 3608"/>
                    <a:gd name="T29" fmla="*/ 18 h 4127"/>
                    <a:gd name="T30" fmla="*/ 8 w 3608"/>
                    <a:gd name="T31" fmla="*/ 18 h 4127"/>
                    <a:gd name="T32" fmla="*/ 7 w 3608"/>
                    <a:gd name="T33" fmla="*/ 17 h 4127"/>
                    <a:gd name="T34" fmla="*/ 6 w 3608"/>
                    <a:gd name="T35" fmla="*/ 17 h 4127"/>
                    <a:gd name="T36" fmla="*/ 5 w 3608"/>
                    <a:gd name="T37" fmla="*/ 16 h 4127"/>
                    <a:gd name="T38" fmla="*/ 4 w 3608"/>
                    <a:gd name="T39" fmla="*/ 15 h 4127"/>
                    <a:gd name="T40" fmla="*/ 3 w 3608"/>
                    <a:gd name="T41" fmla="*/ 15 h 4127"/>
                    <a:gd name="T42" fmla="*/ 3 w 3608"/>
                    <a:gd name="T43" fmla="*/ 14 h 4127"/>
                    <a:gd name="T44" fmla="*/ 2 w 3608"/>
                    <a:gd name="T45" fmla="*/ 13 h 4127"/>
                    <a:gd name="T46" fmla="*/ 1 w 3608"/>
                    <a:gd name="T47" fmla="*/ 12 h 4127"/>
                    <a:gd name="T48" fmla="*/ 1 w 3608"/>
                    <a:gd name="T49" fmla="*/ 11 h 4127"/>
                    <a:gd name="T50" fmla="*/ 1 w 3608"/>
                    <a:gd name="T51" fmla="*/ 10 h 4127"/>
                    <a:gd name="T52" fmla="*/ 0 w 3608"/>
                    <a:gd name="T53" fmla="*/ 9 h 4127"/>
                    <a:gd name="T54" fmla="*/ 0 w 3608"/>
                    <a:gd name="T55" fmla="*/ 8 h 4127"/>
                    <a:gd name="T56" fmla="*/ 0 w 3608"/>
                    <a:gd name="T57" fmla="*/ 7 h 4127"/>
                    <a:gd name="T58" fmla="*/ 0 w 3608"/>
                    <a:gd name="T59" fmla="*/ 6 h 4127"/>
                    <a:gd name="T60" fmla="*/ 0 w 3608"/>
                    <a:gd name="T61" fmla="*/ 5 h 4127"/>
                    <a:gd name="T62" fmla="*/ 1 w 3608"/>
                    <a:gd name="T63" fmla="*/ 4 h 4127"/>
                    <a:gd name="T64" fmla="*/ 1 w 3608"/>
                    <a:gd name="T65" fmla="*/ 3 h 4127"/>
                    <a:gd name="T66" fmla="*/ 1 w 3608"/>
                    <a:gd name="T67" fmla="*/ 2 h 4127"/>
                    <a:gd name="T68" fmla="*/ 2 w 3608"/>
                    <a:gd name="T69" fmla="*/ 2 h 4127"/>
                    <a:gd name="T70" fmla="*/ 2 w 3608"/>
                    <a:gd name="T71" fmla="*/ 1 h 4127"/>
                    <a:gd name="T72" fmla="*/ 2 w 3608"/>
                    <a:gd name="T73" fmla="*/ 1 h 4127"/>
                    <a:gd name="T74" fmla="*/ 3 w 3608"/>
                    <a:gd name="T75" fmla="*/ 1 h 4127"/>
                    <a:gd name="T76" fmla="*/ 3 w 3608"/>
                    <a:gd name="T77" fmla="*/ 0 h 4127"/>
                    <a:gd name="T78" fmla="*/ 4 w 3608"/>
                    <a:gd name="T79" fmla="*/ 0 h 4127"/>
                    <a:gd name="T80" fmla="*/ 4 w 3608"/>
                    <a:gd name="T81" fmla="*/ 0 h 4127"/>
                    <a:gd name="T82" fmla="*/ 5 w 3608"/>
                    <a:gd name="T83" fmla="*/ 0 h 4127"/>
                    <a:gd name="T84" fmla="*/ 6 w 3608"/>
                    <a:gd name="T85" fmla="*/ 0 h 4127"/>
                    <a:gd name="T86" fmla="*/ 8 w 3608"/>
                    <a:gd name="T87" fmla="*/ 0 h 4127"/>
                    <a:gd name="T88" fmla="*/ 10 w 3608"/>
                    <a:gd name="T89" fmla="*/ 0 h 4127"/>
                    <a:gd name="T90" fmla="*/ 11 w 3608"/>
                    <a:gd name="T91" fmla="*/ 0 h 4127"/>
                    <a:gd name="T92" fmla="*/ 12 w 3608"/>
                    <a:gd name="T93" fmla="*/ 0 h 4127"/>
                    <a:gd name="T94" fmla="*/ 13 w 3608"/>
                    <a:gd name="T95" fmla="*/ 0 h 4127"/>
                    <a:gd name="T96" fmla="*/ 14 w 3608"/>
                    <a:gd name="T97" fmla="*/ 1 h 4127"/>
                    <a:gd name="T98" fmla="*/ 15 w 3608"/>
                    <a:gd name="T99" fmla="*/ 1 h 4127"/>
                    <a:gd name="T100" fmla="*/ 16 w 3608"/>
                    <a:gd name="T101" fmla="*/ 1 h 4127"/>
                    <a:gd name="T102" fmla="*/ 17 w 3608"/>
                    <a:gd name="T103" fmla="*/ 1 h 4127"/>
                    <a:gd name="T104" fmla="*/ 18 w 3608"/>
                    <a:gd name="T105" fmla="*/ 1 h 412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608"/>
                    <a:gd name="T160" fmla="*/ 0 h 4127"/>
                    <a:gd name="T161" fmla="*/ 3608 w 3608"/>
                    <a:gd name="T162" fmla="*/ 4127 h 412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608" h="4127">
                      <a:moveTo>
                        <a:pt x="2476" y="3341"/>
                      </a:moveTo>
                      <a:lnTo>
                        <a:pt x="2473" y="3349"/>
                      </a:lnTo>
                      <a:lnTo>
                        <a:pt x="2471" y="3358"/>
                      </a:lnTo>
                      <a:lnTo>
                        <a:pt x="2465" y="3379"/>
                      </a:lnTo>
                      <a:lnTo>
                        <a:pt x="2458" y="3405"/>
                      </a:lnTo>
                      <a:lnTo>
                        <a:pt x="2452" y="3433"/>
                      </a:lnTo>
                      <a:lnTo>
                        <a:pt x="2445" y="3464"/>
                      </a:lnTo>
                      <a:lnTo>
                        <a:pt x="2438" y="3496"/>
                      </a:lnTo>
                      <a:lnTo>
                        <a:pt x="2428" y="3530"/>
                      </a:lnTo>
                      <a:lnTo>
                        <a:pt x="2419" y="3565"/>
                      </a:lnTo>
                      <a:lnTo>
                        <a:pt x="2409" y="3602"/>
                      </a:lnTo>
                      <a:lnTo>
                        <a:pt x="2397" y="3637"/>
                      </a:lnTo>
                      <a:lnTo>
                        <a:pt x="2385" y="3673"/>
                      </a:lnTo>
                      <a:lnTo>
                        <a:pt x="2370" y="3708"/>
                      </a:lnTo>
                      <a:lnTo>
                        <a:pt x="2355" y="3741"/>
                      </a:lnTo>
                      <a:lnTo>
                        <a:pt x="2337" y="3772"/>
                      </a:lnTo>
                      <a:lnTo>
                        <a:pt x="2318" y="3801"/>
                      </a:lnTo>
                      <a:lnTo>
                        <a:pt x="2297" y="3827"/>
                      </a:lnTo>
                      <a:lnTo>
                        <a:pt x="2274" y="3852"/>
                      </a:lnTo>
                      <a:lnTo>
                        <a:pt x="2250" y="3879"/>
                      </a:lnTo>
                      <a:lnTo>
                        <a:pt x="2224" y="3907"/>
                      </a:lnTo>
                      <a:lnTo>
                        <a:pt x="2198" y="3936"/>
                      </a:lnTo>
                      <a:lnTo>
                        <a:pt x="2170" y="3965"/>
                      </a:lnTo>
                      <a:lnTo>
                        <a:pt x="2140" y="3993"/>
                      </a:lnTo>
                      <a:lnTo>
                        <a:pt x="2110" y="4020"/>
                      </a:lnTo>
                      <a:lnTo>
                        <a:pt x="2078" y="4044"/>
                      </a:lnTo>
                      <a:lnTo>
                        <a:pt x="2044" y="4067"/>
                      </a:lnTo>
                      <a:lnTo>
                        <a:pt x="2009" y="4087"/>
                      </a:lnTo>
                      <a:lnTo>
                        <a:pt x="1971" y="4103"/>
                      </a:lnTo>
                      <a:lnTo>
                        <a:pt x="1953" y="4111"/>
                      </a:lnTo>
                      <a:lnTo>
                        <a:pt x="1933" y="4116"/>
                      </a:lnTo>
                      <a:lnTo>
                        <a:pt x="1913" y="4120"/>
                      </a:lnTo>
                      <a:lnTo>
                        <a:pt x="1893" y="4124"/>
                      </a:lnTo>
                      <a:lnTo>
                        <a:pt x="1872" y="4127"/>
                      </a:lnTo>
                      <a:lnTo>
                        <a:pt x="1851" y="4127"/>
                      </a:lnTo>
                      <a:lnTo>
                        <a:pt x="1829" y="4127"/>
                      </a:lnTo>
                      <a:lnTo>
                        <a:pt x="1808" y="4124"/>
                      </a:lnTo>
                      <a:lnTo>
                        <a:pt x="1785" y="4120"/>
                      </a:lnTo>
                      <a:lnTo>
                        <a:pt x="1762" y="4115"/>
                      </a:lnTo>
                      <a:lnTo>
                        <a:pt x="1738" y="4107"/>
                      </a:lnTo>
                      <a:lnTo>
                        <a:pt x="1714" y="4100"/>
                      </a:lnTo>
                      <a:lnTo>
                        <a:pt x="1688" y="4089"/>
                      </a:lnTo>
                      <a:lnTo>
                        <a:pt x="1662" y="4078"/>
                      </a:lnTo>
                      <a:lnTo>
                        <a:pt x="1636" y="4067"/>
                      </a:lnTo>
                      <a:lnTo>
                        <a:pt x="1608" y="4053"/>
                      </a:lnTo>
                      <a:lnTo>
                        <a:pt x="1580" y="4038"/>
                      </a:lnTo>
                      <a:lnTo>
                        <a:pt x="1551" y="4022"/>
                      </a:lnTo>
                      <a:lnTo>
                        <a:pt x="1520" y="4005"/>
                      </a:lnTo>
                      <a:lnTo>
                        <a:pt x="1490" y="3987"/>
                      </a:lnTo>
                      <a:lnTo>
                        <a:pt x="1429" y="3948"/>
                      </a:lnTo>
                      <a:lnTo>
                        <a:pt x="1367" y="3906"/>
                      </a:lnTo>
                      <a:lnTo>
                        <a:pt x="1304" y="3860"/>
                      </a:lnTo>
                      <a:lnTo>
                        <a:pt x="1241" y="3812"/>
                      </a:lnTo>
                      <a:lnTo>
                        <a:pt x="1176" y="3761"/>
                      </a:lnTo>
                      <a:lnTo>
                        <a:pt x="1113" y="3709"/>
                      </a:lnTo>
                      <a:lnTo>
                        <a:pt x="1051" y="3654"/>
                      </a:lnTo>
                      <a:lnTo>
                        <a:pt x="991" y="3599"/>
                      </a:lnTo>
                      <a:lnTo>
                        <a:pt x="932" y="3543"/>
                      </a:lnTo>
                      <a:lnTo>
                        <a:pt x="875" y="3485"/>
                      </a:lnTo>
                      <a:lnTo>
                        <a:pt x="821" y="3428"/>
                      </a:lnTo>
                      <a:lnTo>
                        <a:pt x="768" y="3369"/>
                      </a:lnTo>
                      <a:lnTo>
                        <a:pt x="714" y="3308"/>
                      </a:lnTo>
                      <a:lnTo>
                        <a:pt x="659" y="3244"/>
                      </a:lnTo>
                      <a:lnTo>
                        <a:pt x="605" y="3179"/>
                      </a:lnTo>
                      <a:lnTo>
                        <a:pt x="550" y="3110"/>
                      </a:lnTo>
                      <a:lnTo>
                        <a:pt x="496" y="3041"/>
                      </a:lnTo>
                      <a:lnTo>
                        <a:pt x="445" y="2969"/>
                      </a:lnTo>
                      <a:lnTo>
                        <a:pt x="393" y="2896"/>
                      </a:lnTo>
                      <a:lnTo>
                        <a:pt x="344" y="2821"/>
                      </a:lnTo>
                      <a:lnTo>
                        <a:pt x="296" y="2746"/>
                      </a:lnTo>
                      <a:lnTo>
                        <a:pt x="253" y="2670"/>
                      </a:lnTo>
                      <a:lnTo>
                        <a:pt x="211" y="2594"/>
                      </a:lnTo>
                      <a:lnTo>
                        <a:pt x="173" y="2517"/>
                      </a:lnTo>
                      <a:lnTo>
                        <a:pt x="155" y="2478"/>
                      </a:lnTo>
                      <a:lnTo>
                        <a:pt x="139" y="2440"/>
                      </a:lnTo>
                      <a:lnTo>
                        <a:pt x="123" y="2401"/>
                      </a:lnTo>
                      <a:lnTo>
                        <a:pt x="109" y="2363"/>
                      </a:lnTo>
                      <a:lnTo>
                        <a:pt x="95" y="2325"/>
                      </a:lnTo>
                      <a:lnTo>
                        <a:pt x="83" y="2287"/>
                      </a:lnTo>
                      <a:lnTo>
                        <a:pt x="61" y="2210"/>
                      </a:lnTo>
                      <a:lnTo>
                        <a:pt x="43" y="2129"/>
                      </a:lnTo>
                      <a:lnTo>
                        <a:pt x="29" y="2047"/>
                      </a:lnTo>
                      <a:lnTo>
                        <a:pt x="18" y="1963"/>
                      </a:lnTo>
                      <a:lnTo>
                        <a:pt x="8" y="1879"/>
                      </a:lnTo>
                      <a:lnTo>
                        <a:pt x="3" y="1793"/>
                      </a:lnTo>
                      <a:lnTo>
                        <a:pt x="0" y="1706"/>
                      </a:lnTo>
                      <a:lnTo>
                        <a:pt x="0" y="1621"/>
                      </a:lnTo>
                      <a:lnTo>
                        <a:pt x="2" y="1535"/>
                      </a:lnTo>
                      <a:lnTo>
                        <a:pt x="6" y="1450"/>
                      </a:lnTo>
                      <a:lnTo>
                        <a:pt x="13" y="1367"/>
                      </a:lnTo>
                      <a:lnTo>
                        <a:pt x="23" y="1284"/>
                      </a:lnTo>
                      <a:lnTo>
                        <a:pt x="33" y="1204"/>
                      </a:lnTo>
                      <a:lnTo>
                        <a:pt x="47" y="1127"/>
                      </a:lnTo>
                      <a:lnTo>
                        <a:pt x="61" y="1053"/>
                      </a:lnTo>
                      <a:lnTo>
                        <a:pt x="78" y="981"/>
                      </a:lnTo>
                      <a:lnTo>
                        <a:pt x="112" y="841"/>
                      </a:lnTo>
                      <a:lnTo>
                        <a:pt x="129" y="771"/>
                      </a:lnTo>
                      <a:lnTo>
                        <a:pt x="147" y="702"/>
                      </a:lnTo>
                      <a:lnTo>
                        <a:pt x="167" y="632"/>
                      </a:lnTo>
                      <a:lnTo>
                        <a:pt x="189" y="566"/>
                      </a:lnTo>
                      <a:lnTo>
                        <a:pt x="213" y="499"/>
                      </a:lnTo>
                      <a:lnTo>
                        <a:pt x="240" y="436"/>
                      </a:lnTo>
                      <a:lnTo>
                        <a:pt x="256" y="406"/>
                      </a:lnTo>
                      <a:lnTo>
                        <a:pt x="271" y="376"/>
                      </a:lnTo>
                      <a:lnTo>
                        <a:pt x="289" y="346"/>
                      </a:lnTo>
                      <a:lnTo>
                        <a:pt x="307" y="318"/>
                      </a:lnTo>
                      <a:lnTo>
                        <a:pt x="326" y="291"/>
                      </a:lnTo>
                      <a:lnTo>
                        <a:pt x="347" y="264"/>
                      </a:lnTo>
                      <a:lnTo>
                        <a:pt x="369" y="238"/>
                      </a:lnTo>
                      <a:lnTo>
                        <a:pt x="393" y="213"/>
                      </a:lnTo>
                      <a:lnTo>
                        <a:pt x="418" y="190"/>
                      </a:lnTo>
                      <a:lnTo>
                        <a:pt x="444" y="168"/>
                      </a:lnTo>
                      <a:lnTo>
                        <a:pt x="472" y="147"/>
                      </a:lnTo>
                      <a:lnTo>
                        <a:pt x="501" y="127"/>
                      </a:lnTo>
                      <a:lnTo>
                        <a:pt x="532" y="108"/>
                      </a:lnTo>
                      <a:lnTo>
                        <a:pt x="565" y="90"/>
                      </a:lnTo>
                      <a:lnTo>
                        <a:pt x="600" y="75"/>
                      </a:lnTo>
                      <a:lnTo>
                        <a:pt x="636" y="60"/>
                      </a:lnTo>
                      <a:lnTo>
                        <a:pt x="676" y="47"/>
                      </a:lnTo>
                      <a:lnTo>
                        <a:pt x="718" y="37"/>
                      </a:lnTo>
                      <a:lnTo>
                        <a:pt x="764" y="27"/>
                      </a:lnTo>
                      <a:lnTo>
                        <a:pt x="812" y="20"/>
                      </a:lnTo>
                      <a:lnTo>
                        <a:pt x="862" y="13"/>
                      </a:lnTo>
                      <a:lnTo>
                        <a:pt x="915" y="8"/>
                      </a:lnTo>
                      <a:lnTo>
                        <a:pt x="970" y="5"/>
                      </a:lnTo>
                      <a:lnTo>
                        <a:pt x="1026" y="2"/>
                      </a:lnTo>
                      <a:lnTo>
                        <a:pt x="1085" y="0"/>
                      </a:lnTo>
                      <a:lnTo>
                        <a:pt x="1145" y="0"/>
                      </a:lnTo>
                      <a:lnTo>
                        <a:pt x="1206" y="1"/>
                      </a:lnTo>
                      <a:lnTo>
                        <a:pt x="1270" y="4"/>
                      </a:lnTo>
                      <a:lnTo>
                        <a:pt x="1398" y="9"/>
                      </a:lnTo>
                      <a:lnTo>
                        <a:pt x="1529" y="17"/>
                      </a:lnTo>
                      <a:lnTo>
                        <a:pt x="1660" y="28"/>
                      </a:lnTo>
                      <a:lnTo>
                        <a:pt x="1792" y="40"/>
                      </a:lnTo>
                      <a:lnTo>
                        <a:pt x="1922" y="53"/>
                      </a:lnTo>
                      <a:lnTo>
                        <a:pt x="1986" y="59"/>
                      </a:lnTo>
                      <a:lnTo>
                        <a:pt x="2048" y="66"/>
                      </a:lnTo>
                      <a:lnTo>
                        <a:pt x="2109" y="72"/>
                      </a:lnTo>
                      <a:lnTo>
                        <a:pt x="2169" y="77"/>
                      </a:lnTo>
                      <a:lnTo>
                        <a:pt x="2228" y="84"/>
                      </a:lnTo>
                      <a:lnTo>
                        <a:pt x="2284" y="89"/>
                      </a:lnTo>
                      <a:lnTo>
                        <a:pt x="2339" y="93"/>
                      </a:lnTo>
                      <a:lnTo>
                        <a:pt x="2392" y="98"/>
                      </a:lnTo>
                      <a:lnTo>
                        <a:pt x="2442" y="101"/>
                      </a:lnTo>
                      <a:lnTo>
                        <a:pt x="2490" y="104"/>
                      </a:lnTo>
                      <a:lnTo>
                        <a:pt x="2581" y="110"/>
                      </a:lnTo>
                      <a:lnTo>
                        <a:pt x="2670" y="117"/>
                      </a:lnTo>
                      <a:lnTo>
                        <a:pt x="2757" y="125"/>
                      </a:lnTo>
                      <a:lnTo>
                        <a:pt x="2841" y="132"/>
                      </a:lnTo>
                      <a:lnTo>
                        <a:pt x="2922" y="141"/>
                      </a:lnTo>
                      <a:lnTo>
                        <a:pt x="3000" y="149"/>
                      </a:lnTo>
                      <a:lnTo>
                        <a:pt x="3075" y="159"/>
                      </a:lnTo>
                      <a:lnTo>
                        <a:pt x="3147" y="168"/>
                      </a:lnTo>
                      <a:lnTo>
                        <a:pt x="3216" y="177"/>
                      </a:lnTo>
                      <a:lnTo>
                        <a:pt x="3283" y="187"/>
                      </a:lnTo>
                      <a:lnTo>
                        <a:pt x="3345" y="195"/>
                      </a:lnTo>
                      <a:lnTo>
                        <a:pt x="3405" y="204"/>
                      </a:lnTo>
                      <a:lnTo>
                        <a:pt x="3461" y="211"/>
                      </a:lnTo>
                      <a:lnTo>
                        <a:pt x="3514" y="218"/>
                      </a:lnTo>
                      <a:lnTo>
                        <a:pt x="3562" y="224"/>
                      </a:lnTo>
                      <a:lnTo>
                        <a:pt x="3608" y="229"/>
                      </a:lnTo>
                    </a:path>
                  </a:pathLst>
                </a:custGeom>
                <a:noFill/>
                <a:ln w="1588">
                  <a:solidFill>
                    <a:srgbClr val="000000"/>
                  </a:solidFill>
                  <a:round/>
                  <a:headEnd/>
                  <a:tailEnd/>
                </a:ln>
              </p:spPr>
              <p:txBody>
                <a:bodyPr/>
                <a:lstStyle/>
                <a:p>
                  <a:endParaRPr lang="cs-CZ"/>
                </a:p>
              </p:txBody>
            </p:sp>
          </p:grpSp>
          <p:grpSp>
            <p:nvGrpSpPr>
              <p:cNvPr id="115930" name="Group 220"/>
              <p:cNvGrpSpPr>
                <a:grpSpLocks/>
              </p:cNvGrpSpPr>
              <p:nvPr/>
            </p:nvGrpSpPr>
            <p:grpSpPr bwMode="auto">
              <a:xfrm>
                <a:off x="1084" y="3016"/>
                <a:ext cx="140" cy="84"/>
                <a:chOff x="1084" y="3016"/>
                <a:chExt cx="140" cy="84"/>
              </a:xfrm>
            </p:grpSpPr>
            <p:sp>
              <p:nvSpPr>
                <p:cNvPr id="115799" name="Freeform 221"/>
                <p:cNvSpPr>
                  <a:spLocks/>
                </p:cNvSpPr>
                <p:nvPr/>
              </p:nvSpPr>
              <p:spPr bwMode="auto">
                <a:xfrm>
                  <a:off x="1084" y="3016"/>
                  <a:ext cx="140" cy="84"/>
                </a:xfrm>
                <a:custGeom>
                  <a:avLst/>
                  <a:gdLst>
                    <a:gd name="T0" fmla="*/ 0 w 1955"/>
                    <a:gd name="T1" fmla="*/ 6 h 1269"/>
                    <a:gd name="T2" fmla="*/ 0 w 1955"/>
                    <a:gd name="T3" fmla="*/ 6 h 1269"/>
                    <a:gd name="T4" fmla="*/ 0 w 1955"/>
                    <a:gd name="T5" fmla="*/ 6 h 1269"/>
                    <a:gd name="T6" fmla="*/ 0 w 1955"/>
                    <a:gd name="T7" fmla="*/ 5 h 1269"/>
                    <a:gd name="T8" fmla="*/ 0 w 1955"/>
                    <a:gd name="T9" fmla="*/ 5 h 1269"/>
                    <a:gd name="T10" fmla="*/ 0 w 1955"/>
                    <a:gd name="T11" fmla="*/ 5 h 1269"/>
                    <a:gd name="T12" fmla="*/ 1 w 1955"/>
                    <a:gd name="T13" fmla="*/ 5 h 1269"/>
                    <a:gd name="T14" fmla="*/ 1 w 1955"/>
                    <a:gd name="T15" fmla="*/ 5 h 1269"/>
                    <a:gd name="T16" fmla="*/ 1 w 1955"/>
                    <a:gd name="T17" fmla="*/ 5 h 1269"/>
                    <a:gd name="T18" fmla="*/ 1 w 1955"/>
                    <a:gd name="T19" fmla="*/ 5 h 1269"/>
                    <a:gd name="T20" fmla="*/ 1 w 1955"/>
                    <a:gd name="T21" fmla="*/ 5 h 1269"/>
                    <a:gd name="T22" fmla="*/ 2 w 1955"/>
                    <a:gd name="T23" fmla="*/ 5 h 1269"/>
                    <a:gd name="T24" fmla="*/ 2 w 1955"/>
                    <a:gd name="T25" fmla="*/ 5 h 1269"/>
                    <a:gd name="T26" fmla="*/ 2 w 1955"/>
                    <a:gd name="T27" fmla="*/ 5 h 1269"/>
                    <a:gd name="T28" fmla="*/ 2 w 1955"/>
                    <a:gd name="T29" fmla="*/ 5 h 1269"/>
                    <a:gd name="T30" fmla="*/ 3 w 1955"/>
                    <a:gd name="T31" fmla="*/ 5 h 1269"/>
                    <a:gd name="T32" fmla="*/ 3 w 1955"/>
                    <a:gd name="T33" fmla="*/ 5 h 1269"/>
                    <a:gd name="T34" fmla="*/ 3 w 1955"/>
                    <a:gd name="T35" fmla="*/ 5 h 1269"/>
                    <a:gd name="T36" fmla="*/ 4 w 1955"/>
                    <a:gd name="T37" fmla="*/ 5 h 1269"/>
                    <a:gd name="T38" fmla="*/ 4 w 1955"/>
                    <a:gd name="T39" fmla="*/ 5 h 1269"/>
                    <a:gd name="T40" fmla="*/ 4 w 1955"/>
                    <a:gd name="T41" fmla="*/ 5 h 1269"/>
                    <a:gd name="T42" fmla="*/ 5 w 1955"/>
                    <a:gd name="T43" fmla="*/ 5 h 1269"/>
                    <a:gd name="T44" fmla="*/ 5 w 1955"/>
                    <a:gd name="T45" fmla="*/ 4 h 1269"/>
                    <a:gd name="T46" fmla="*/ 6 w 1955"/>
                    <a:gd name="T47" fmla="*/ 4 h 1269"/>
                    <a:gd name="T48" fmla="*/ 6 w 1955"/>
                    <a:gd name="T49" fmla="*/ 4 h 1269"/>
                    <a:gd name="T50" fmla="*/ 6 w 1955"/>
                    <a:gd name="T51" fmla="*/ 4 h 1269"/>
                    <a:gd name="T52" fmla="*/ 6 w 1955"/>
                    <a:gd name="T53" fmla="*/ 4 h 1269"/>
                    <a:gd name="T54" fmla="*/ 7 w 1955"/>
                    <a:gd name="T55" fmla="*/ 4 h 1269"/>
                    <a:gd name="T56" fmla="*/ 7 w 1955"/>
                    <a:gd name="T57" fmla="*/ 4 h 1269"/>
                    <a:gd name="T58" fmla="*/ 7 w 1955"/>
                    <a:gd name="T59" fmla="*/ 3 h 1269"/>
                    <a:gd name="T60" fmla="*/ 7 w 1955"/>
                    <a:gd name="T61" fmla="*/ 3 h 1269"/>
                    <a:gd name="T62" fmla="*/ 7 w 1955"/>
                    <a:gd name="T63" fmla="*/ 3 h 1269"/>
                    <a:gd name="T64" fmla="*/ 8 w 1955"/>
                    <a:gd name="T65" fmla="*/ 3 h 1269"/>
                    <a:gd name="T66" fmla="*/ 8 w 1955"/>
                    <a:gd name="T67" fmla="*/ 3 h 1269"/>
                    <a:gd name="T68" fmla="*/ 8 w 1955"/>
                    <a:gd name="T69" fmla="*/ 3 h 1269"/>
                    <a:gd name="T70" fmla="*/ 8 w 1955"/>
                    <a:gd name="T71" fmla="*/ 3 h 1269"/>
                    <a:gd name="T72" fmla="*/ 8 w 1955"/>
                    <a:gd name="T73" fmla="*/ 2 h 1269"/>
                    <a:gd name="T74" fmla="*/ 8 w 1955"/>
                    <a:gd name="T75" fmla="*/ 2 h 1269"/>
                    <a:gd name="T76" fmla="*/ 9 w 1955"/>
                    <a:gd name="T77" fmla="*/ 2 h 1269"/>
                    <a:gd name="T78" fmla="*/ 9 w 1955"/>
                    <a:gd name="T79" fmla="*/ 2 h 1269"/>
                    <a:gd name="T80" fmla="*/ 9 w 1955"/>
                    <a:gd name="T81" fmla="*/ 2 h 1269"/>
                    <a:gd name="T82" fmla="*/ 9 w 1955"/>
                    <a:gd name="T83" fmla="*/ 1 h 1269"/>
                    <a:gd name="T84" fmla="*/ 9 w 1955"/>
                    <a:gd name="T85" fmla="*/ 1 h 1269"/>
                    <a:gd name="T86" fmla="*/ 9 w 1955"/>
                    <a:gd name="T87" fmla="*/ 1 h 1269"/>
                    <a:gd name="T88" fmla="*/ 9 w 1955"/>
                    <a:gd name="T89" fmla="*/ 1 h 1269"/>
                    <a:gd name="T90" fmla="*/ 10 w 1955"/>
                    <a:gd name="T91" fmla="*/ 1 h 1269"/>
                    <a:gd name="T92" fmla="*/ 10 w 1955"/>
                    <a:gd name="T93" fmla="*/ 0 h 1269"/>
                    <a:gd name="T94" fmla="*/ 10 w 1955"/>
                    <a:gd name="T95" fmla="*/ 0 h 1269"/>
                    <a:gd name="T96" fmla="*/ 10 w 1955"/>
                    <a:gd name="T97" fmla="*/ 0 h 1269"/>
                    <a:gd name="T98" fmla="*/ 10 w 1955"/>
                    <a:gd name="T99" fmla="*/ 0 h 1269"/>
                    <a:gd name="T100" fmla="*/ 10 w 1955"/>
                    <a:gd name="T101" fmla="*/ 0 h 1269"/>
                    <a:gd name="T102" fmla="*/ 10 w 1955"/>
                    <a:gd name="T103" fmla="*/ 0 h 1269"/>
                    <a:gd name="T104" fmla="*/ 0 w 1955"/>
                    <a:gd name="T105" fmla="*/ 6 h 126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955"/>
                    <a:gd name="T160" fmla="*/ 0 h 1269"/>
                    <a:gd name="T161" fmla="*/ 1955 w 1955"/>
                    <a:gd name="T162" fmla="*/ 1269 h 126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955" h="1269">
                      <a:moveTo>
                        <a:pt x="0" y="1269"/>
                      </a:moveTo>
                      <a:lnTo>
                        <a:pt x="13" y="1265"/>
                      </a:lnTo>
                      <a:lnTo>
                        <a:pt x="28" y="1262"/>
                      </a:lnTo>
                      <a:lnTo>
                        <a:pt x="43" y="1258"/>
                      </a:lnTo>
                      <a:lnTo>
                        <a:pt x="61" y="1255"/>
                      </a:lnTo>
                      <a:lnTo>
                        <a:pt x="80" y="1250"/>
                      </a:lnTo>
                      <a:lnTo>
                        <a:pt x="100" y="1246"/>
                      </a:lnTo>
                      <a:lnTo>
                        <a:pt x="121" y="1242"/>
                      </a:lnTo>
                      <a:lnTo>
                        <a:pt x="143" y="1238"/>
                      </a:lnTo>
                      <a:lnTo>
                        <a:pt x="190" y="1228"/>
                      </a:lnTo>
                      <a:lnTo>
                        <a:pt x="241" y="1217"/>
                      </a:lnTo>
                      <a:lnTo>
                        <a:pt x="294" y="1205"/>
                      </a:lnTo>
                      <a:lnTo>
                        <a:pt x="349" y="1194"/>
                      </a:lnTo>
                      <a:lnTo>
                        <a:pt x="406" y="1181"/>
                      </a:lnTo>
                      <a:lnTo>
                        <a:pt x="463" y="1167"/>
                      </a:lnTo>
                      <a:lnTo>
                        <a:pt x="521" y="1153"/>
                      </a:lnTo>
                      <a:lnTo>
                        <a:pt x="577" y="1138"/>
                      </a:lnTo>
                      <a:lnTo>
                        <a:pt x="633" y="1122"/>
                      </a:lnTo>
                      <a:lnTo>
                        <a:pt x="687" y="1106"/>
                      </a:lnTo>
                      <a:lnTo>
                        <a:pt x="739" y="1089"/>
                      </a:lnTo>
                      <a:lnTo>
                        <a:pt x="788" y="1070"/>
                      </a:lnTo>
                      <a:lnTo>
                        <a:pt x="882" y="1033"/>
                      </a:lnTo>
                      <a:lnTo>
                        <a:pt x="977" y="993"/>
                      </a:lnTo>
                      <a:lnTo>
                        <a:pt x="1070" y="953"/>
                      </a:lnTo>
                      <a:lnTo>
                        <a:pt x="1163" y="908"/>
                      </a:lnTo>
                      <a:lnTo>
                        <a:pt x="1208" y="884"/>
                      </a:lnTo>
                      <a:lnTo>
                        <a:pt x="1253" y="859"/>
                      </a:lnTo>
                      <a:lnTo>
                        <a:pt x="1296" y="834"/>
                      </a:lnTo>
                      <a:lnTo>
                        <a:pt x="1339" y="806"/>
                      </a:lnTo>
                      <a:lnTo>
                        <a:pt x="1380" y="778"/>
                      </a:lnTo>
                      <a:lnTo>
                        <a:pt x="1421" y="748"/>
                      </a:lnTo>
                      <a:lnTo>
                        <a:pt x="1459" y="717"/>
                      </a:lnTo>
                      <a:lnTo>
                        <a:pt x="1496" y="684"/>
                      </a:lnTo>
                      <a:lnTo>
                        <a:pt x="1514" y="667"/>
                      </a:lnTo>
                      <a:lnTo>
                        <a:pt x="1533" y="649"/>
                      </a:lnTo>
                      <a:lnTo>
                        <a:pt x="1568" y="609"/>
                      </a:lnTo>
                      <a:lnTo>
                        <a:pt x="1602" y="566"/>
                      </a:lnTo>
                      <a:lnTo>
                        <a:pt x="1636" y="521"/>
                      </a:lnTo>
                      <a:lnTo>
                        <a:pt x="1670" y="475"/>
                      </a:lnTo>
                      <a:lnTo>
                        <a:pt x="1702" y="427"/>
                      </a:lnTo>
                      <a:lnTo>
                        <a:pt x="1733" y="378"/>
                      </a:lnTo>
                      <a:lnTo>
                        <a:pt x="1763" y="328"/>
                      </a:lnTo>
                      <a:lnTo>
                        <a:pt x="1791" y="279"/>
                      </a:lnTo>
                      <a:lnTo>
                        <a:pt x="1819" y="232"/>
                      </a:lnTo>
                      <a:lnTo>
                        <a:pt x="1845" y="186"/>
                      </a:lnTo>
                      <a:lnTo>
                        <a:pt x="1870" y="142"/>
                      </a:lnTo>
                      <a:lnTo>
                        <a:pt x="1893" y="100"/>
                      </a:lnTo>
                      <a:lnTo>
                        <a:pt x="1915" y="63"/>
                      </a:lnTo>
                      <a:lnTo>
                        <a:pt x="1926" y="46"/>
                      </a:lnTo>
                      <a:lnTo>
                        <a:pt x="1936" y="28"/>
                      </a:lnTo>
                      <a:lnTo>
                        <a:pt x="1945" y="13"/>
                      </a:lnTo>
                      <a:lnTo>
                        <a:pt x="1955" y="0"/>
                      </a:lnTo>
                      <a:lnTo>
                        <a:pt x="0" y="1269"/>
                      </a:lnTo>
                      <a:close/>
                    </a:path>
                  </a:pathLst>
                </a:custGeom>
                <a:solidFill>
                  <a:srgbClr val="CC6600"/>
                </a:solidFill>
                <a:ln w="9525">
                  <a:noFill/>
                  <a:round/>
                  <a:headEnd/>
                  <a:tailEnd/>
                </a:ln>
              </p:spPr>
              <p:txBody>
                <a:bodyPr/>
                <a:lstStyle/>
                <a:p>
                  <a:endParaRPr lang="cs-CZ"/>
                </a:p>
              </p:txBody>
            </p:sp>
            <p:sp>
              <p:nvSpPr>
                <p:cNvPr id="115800" name="Freeform 222"/>
                <p:cNvSpPr>
                  <a:spLocks/>
                </p:cNvSpPr>
                <p:nvPr/>
              </p:nvSpPr>
              <p:spPr bwMode="auto">
                <a:xfrm>
                  <a:off x="1084" y="3016"/>
                  <a:ext cx="140" cy="84"/>
                </a:xfrm>
                <a:custGeom>
                  <a:avLst/>
                  <a:gdLst>
                    <a:gd name="T0" fmla="*/ 0 w 1955"/>
                    <a:gd name="T1" fmla="*/ 6 h 1269"/>
                    <a:gd name="T2" fmla="*/ 0 w 1955"/>
                    <a:gd name="T3" fmla="*/ 6 h 1269"/>
                    <a:gd name="T4" fmla="*/ 0 w 1955"/>
                    <a:gd name="T5" fmla="*/ 6 h 1269"/>
                    <a:gd name="T6" fmla="*/ 0 w 1955"/>
                    <a:gd name="T7" fmla="*/ 5 h 1269"/>
                    <a:gd name="T8" fmla="*/ 0 w 1955"/>
                    <a:gd name="T9" fmla="*/ 5 h 1269"/>
                    <a:gd name="T10" fmla="*/ 0 w 1955"/>
                    <a:gd name="T11" fmla="*/ 5 h 1269"/>
                    <a:gd name="T12" fmla="*/ 1 w 1955"/>
                    <a:gd name="T13" fmla="*/ 5 h 1269"/>
                    <a:gd name="T14" fmla="*/ 1 w 1955"/>
                    <a:gd name="T15" fmla="*/ 5 h 1269"/>
                    <a:gd name="T16" fmla="*/ 1 w 1955"/>
                    <a:gd name="T17" fmla="*/ 5 h 1269"/>
                    <a:gd name="T18" fmla="*/ 1 w 1955"/>
                    <a:gd name="T19" fmla="*/ 5 h 1269"/>
                    <a:gd name="T20" fmla="*/ 1 w 1955"/>
                    <a:gd name="T21" fmla="*/ 5 h 1269"/>
                    <a:gd name="T22" fmla="*/ 2 w 1955"/>
                    <a:gd name="T23" fmla="*/ 5 h 1269"/>
                    <a:gd name="T24" fmla="*/ 2 w 1955"/>
                    <a:gd name="T25" fmla="*/ 5 h 1269"/>
                    <a:gd name="T26" fmla="*/ 2 w 1955"/>
                    <a:gd name="T27" fmla="*/ 5 h 1269"/>
                    <a:gd name="T28" fmla="*/ 2 w 1955"/>
                    <a:gd name="T29" fmla="*/ 5 h 1269"/>
                    <a:gd name="T30" fmla="*/ 3 w 1955"/>
                    <a:gd name="T31" fmla="*/ 5 h 1269"/>
                    <a:gd name="T32" fmla="*/ 3 w 1955"/>
                    <a:gd name="T33" fmla="*/ 5 h 1269"/>
                    <a:gd name="T34" fmla="*/ 3 w 1955"/>
                    <a:gd name="T35" fmla="*/ 5 h 1269"/>
                    <a:gd name="T36" fmla="*/ 4 w 1955"/>
                    <a:gd name="T37" fmla="*/ 5 h 1269"/>
                    <a:gd name="T38" fmla="*/ 4 w 1955"/>
                    <a:gd name="T39" fmla="*/ 5 h 1269"/>
                    <a:gd name="T40" fmla="*/ 4 w 1955"/>
                    <a:gd name="T41" fmla="*/ 5 h 1269"/>
                    <a:gd name="T42" fmla="*/ 5 w 1955"/>
                    <a:gd name="T43" fmla="*/ 5 h 1269"/>
                    <a:gd name="T44" fmla="*/ 5 w 1955"/>
                    <a:gd name="T45" fmla="*/ 4 h 1269"/>
                    <a:gd name="T46" fmla="*/ 6 w 1955"/>
                    <a:gd name="T47" fmla="*/ 4 h 1269"/>
                    <a:gd name="T48" fmla="*/ 6 w 1955"/>
                    <a:gd name="T49" fmla="*/ 4 h 1269"/>
                    <a:gd name="T50" fmla="*/ 6 w 1955"/>
                    <a:gd name="T51" fmla="*/ 4 h 1269"/>
                    <a:gd name="T52" fmla="*/ 6 w 1955"/>
                    <a:gd name="T53" fmla="*/ 4 h 1269"/>
                    <a:gd name="T54" fmla="*/ 7 w 1955"/>
                    <a:gd name="T55" fmla="*/ 4 h 1269"/>
                    <a:gd name="T56" fmla="*/ 7 w 1955"/>
                    <a:gd name="T57" fmla="*/ 4 h 1269"/>
                    <a:gd name="T58" fmla="*/ 7 w 1955"/>
                    <a:gd name="T59" fmla="*/ 3 h 1269"/>
                    <a:gd name="T60" fmla="*/ 7 w 1955"/>
                    <a:gd name="T61" fmla="*/ 3 h 1269"/>
                    <a:gd name="T62" fmla="*/ 7 w 1955"/>
                    <a:gd name="T63" fmla="*/ 3 h 1269"/>
                    <a:gd name="T64" fmla="*/ 8 w 1955"/>
                    <a:gd name="T65" fmla="*/ 3 h 1269"/>
                    <a:gd name="T66" fmla="*/ 8 w 1955"/>
                    <a:gd name="T67" fmla="*/ 3 h 1269"/>
                    <a:gd name="T68" fmla="*/ 8 w 1955"/>
                    <a:gd name="T69" fmla="*/ 3 h 1269"/>
                    <a:gd name="T70" fmla="*/ 8 w 1955"/>
                    <a:gd name="T71" fmla="*/ 3 h 1269"/>
                    <a:gd name="T72" fmla="*/ 8 w 1955"/>
                    <a:gd name="T73" fmla="*/ 2 h 1269"/>
                    <a:gd name="T74" fmla="*/ 8 w 1955"/>
                    <a:gd name="T75" fmla="*/ 2 h 1269"/>
                    <a:gd name="T76" fmla="*/ 9 w 1955"/>
                    <a:gd name="T77" fmla="*/ 2 h 1269"/>
                    <a:gd name="T78" fmla="*/ 9 w 1955"/>
                    <a:gd name="T79" fmla="*/ 2 h 1269"/>
                    <a:gd name="T80" fmla="*/ 9 w 1955"/>
                    <a:gd name="T81" fmla="*/ 2 h 1269"/>
                    <a:gd name="T82" fmla="*/ 9 w 1955"/>
                    <a:gd name="T83" fmla="*/ 1 h 1269"/>
                    <a:gd name="T84" fmla="*/ 9 w 1955"/>
                    <a:gd name="T85" fmla="*/ 1 h 1269"/>
                    <a:gd name="T86" fmla="*/ 9 w 1955"/>
                    <a:gd name="T87" fmla="*/ 1 h 1269"/>
                    <a:gd name="T88" fmla="*/ 9 w 1955"/>
                    <a:gd name="T89" fmla="*/ 1 h 1269"/>
                    <a:gd name="T90" fmla="*/ 10 w 1955"/>
                    <a:gd name="T91" fmla="*/ 1 h 1269"/>
                    <a:gd name="T92" fmla="*/ 10 w 1955"/>
                    <a:gd name="T93" fmla="*/ 0 h 1269"/>
                    <a:gd name="T94" fmla="*/ 10 w 1955"/>
                    <a:gd name="T95" fmla="*/ 0 h 1269"/>
                    <a:gd name="T96" fmla="*/ 10 w 1955"/>
                    <a:gd name="T97" fmla="*/ 0 h 1269"/>
                    <a:gd name="T98" fmla="*/ 10 w 1955"/>
                    <a:gd name="T99" fmla="*/ 0 h 1269"/>
                    <a:gd name="T100" fmla="*/ 10 w 1955"/>
                    <a:gd name="T101" fmla="*/ 0 h 1269"/>
                    <a:gd name="T102" fmla="*/ 10 w 1955"/>
                    <a:gd name="T103" fmla="*/ 0 h 12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955"/>
                    <a:gd name="T157" fmla="*/ 0 h 1269"/>
                    <a:gd name="T158" fmla="*/ 1955 w 1955"/>
                    <a:gd name="T159" fmla="*/ 1269 h 126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955" h="1269">
                      <a:moveTo>
                        <a:pt x="0" y="1269"/>
                      </a:moveTo>
                      <a:lnTo>
                        <a:pt x="13" y="1265"/>
                      </a:lnTo>
                      <a:lnTo>
                        <a:pt x="28" y="1262"/>
                      </a:lnTo>
                      <a:lnTo>
                        <a:pt x="43" y="1258"/>
                      </a:lnTo>
                      <a:lnTo>
                        <a:pt x="61" y="1255"/>
                      </a:lnTo>
                      <a:lnTo>
                        <a:pt x="80" y="1250"/>
                      </a:lnTo>
                      <a:lnTo>
                        <a:pt x="100" y="1246"/>
                      </a:lnTo>
                      <a:lnTo>
                        <a:pt x="121" y="1242"/>
                      </a:lnTo>
                      <a:lnTo>
                        <a:pt x="143" y="1238"/>
                      </a:lnTo>
                      <a:lnTo>
                        <a:pt x="190" y="1228"/>
                      </a:lnTo>
                      <a:lnTo>
                        <a:pt x="241" y="1217"/>
                      </a:lnTo>
                      <a:lnTo>
                        <a:pt x="294" y="1205"/>
                      </a:lnTo>
                      <a:lnTo>
                        <a:pt x="349" y="1194"/>
                      </a:lnTo>
                      <a:lnTo>
                        <a:pt x="406" y="1181"/>
                      </a:lnTo>
                      <a:lnTo>
                        <a:pt x="463" y="1167"/>
                      </a:lnTo>
                      <a:lnTo>
                        <a:pt x="521" y="1153"/>
                      </a:lnTo>
                      <a:lnTo>
                        <a:pt x="577" y="1138"/>
                      </a:lnTo>
                      <a:lnTo>
                        <a:pt x="633" y="1122"/>
                      </a:lnTo>
                      <a:lnTo>
                        <a:pt x="687" y="1106"/>
                      </a:lnTo>
                      <a:lnTo>
                        <a:pt x="739" y="1089"/>
                      </a:lnTo>
                      <a:lnTo>
                        <a:pt x="788" y="1070"/>
                      </a:lnTo>
                      <a:lnTo>
                        <a:pt x="882" y="1033"/>
                      </a:lnTo>
                      <a:lnTo>
                        <a:pt x="977" y="993"/>
                      </a:lnTo>
                      <a:lnTo>
                        <a:pt x="1070" y="953"/>
                      </a:lnTo>
                      <a:lnTo>
                        <a:pt x="1163" y="908"/>
                      </a:lnTo>
                      <a:lnTo>
                        <a:pt x="1208" y="884"/>
                      </a:lnTo>
                      <a:lnTo>
                        <a:pt x="1253" y="859"/>
                      </a:lnTo>
                      <a:lnTo>
                        <a:pt x="1296" y="834"/>
                      </a:lnTo>
                      <a:lnTo>
                        <a:pt x="1339" y="806"/>
                      </a:lnTo>
                      <a:lnTo>
                        <a:pt x="1380" y="778"/>
                      </a:lnTo>
                      <a:lnTo>
                        <a:pt x="1421" y="748"/>
                      </a:lnTo>
                      <a:lnTo>
                        <a:pt x="1459" y="717"/>
                      </a:lnTo>
                      <a:lnTo>
                        <a:pt x="1496" y="684"/>
                      </a:lnTo>
                      <a:lnTo>
                        <a:pt x="1514" y="667"/>
                      </a:lnTo>
                      <a:lnTo>
                        <a:pt x="1533" y="649"/>
                      </a:lnTo>
                      <a:lnTo>
                        <a:pt x="1568" y="609"/>
                      </a:lnTo>
                      <a:lnTo>
                        <a:pt x="1602" y="566"/>
                      </a:lnTo>
                      <a:lnTo>
                        <a:pt x="1636" y="521"/>
                      </a:lnTo>
                      <a:lnTo>
                        <a:pt x="1670" y="475"/>
                      </a:lnTo>
                      <a:lnTo>
                        <a:pt x="1702" y="427"/>
                      </a:lnTo>
                      <a:lnTo>
                        <a:pt x="1733" y="378"/>
                      </a:lnTo>
                      <a:lnTo>
                        <a:pt x="1763" y="328"/>
                      </a:lnTo>
                      <a:lnTo>
                        <a:pt x="1791" y="279"/>
                      </a:lnTo>
                      <a:lnTo>
                        <a:pt x="1819" y="232"/>
                      </a:lnTo>
                      <a:lnTo>
                        <a:pt x="1845" y="186"/>
                      </a:lnTo>
                      <a:lnTo>
                        <a:pt x="1870" y="142"/>
                      </a:lnTo>
                      <a:lnTo>
                        <a:pt x="1893" y="100"/>
                      </a:lnTo>
                      <a:lnTo>
                        <a:pt x="1915" y="63"/>
                      </a:lnTo>
                      <a:lnTo>
                        <a:pt x="1926" y="46"/>
                      </a:lnTo>
                      <a:lnTo>
                        <a:pt x="1936" y="28"/>
                      </a:lnTo>
                      <a:lnTo>
                        <a:pt x="1945" y="13"/>
                      </a:lnTo>
                      <a:lnTo>
                        <a:pt x="1955" y="0"/>
                      </a:lnTo>
                    </a:path>
                  </a:pathLst>
                </a:custGeom>
                <a:noFill/>
                <a:ln w="1588">
                  <a:solidFill>
                    <a:srgbClr val="000000"/>
                  </a:solidFill>
                  <a:round/>
                  <a:headEnd/>
                  <a:tailEnd/>
                </a:ln>
              </p:spPr>
              <p:txBody>
                <a:bodyPr/>
                <a:lstStyle/>
                <a:p>
                  <a:endParaRPr lang="cs-CZ"/>
                </a:p>
              </p:txBody>
            </p:sp>
          </p:grpSp>
          <p:grpSp>
            <p:nvGrpSpPr>
              <p:cNvPr id="115931" name="Group 223"/>
              <p:cNvGrpSpPr>
                <a:grpSpLocks/>
              </p:cNvGrpSpPr>
              <p:nvPr/>
            </p:nvGrpSpPr>
            <p:grpSpPr bwMode="auto">
              <a:xfrm>
                <a:off x="1153" y="2883"/>
                <a:ext cx="169" cy="138"/>
                <a:chOff x="1153" y="2883"/>
                <a:chExt cx="169" cy="138"/>
              </a:xfrm>
            </p:grpSpPr>
            <p:sp>
              <p:nvSpPr>
                <p:cNvPr id="115797" name="Freeform 224"/>
                <p:cNvSpPr>
                  <a:spLocks/>
                </p:cNvSpPr>
                <p:nvPr/>
              </p:nvSpPr>
              <p:spPr bwMode="auto">
                <a:xfrm>
                  <a:off x="1153" y="2883"/>
                  <a:ext cx="169" cy="138"/>
                </a:xfrm>
                <a:custGeom>
                  <a:avLst/>
                  <a:gdLst>
                    <a:gd name="T0" fmla="*/ 3 w 2373"/>
                    <a:gd name="T1" fmla="*/ 9 h 2063"/>
                    <a:gd name="T2" fmla="*/ 4 w 2373"/>
                    <a:gd name="T3" fmla="*/ 9 h 2063"/>
                    <a:gd name="T4" fmla="*/ 4 w 2373"/>
                    <a:gd name="T5" fmla="*/ 9 h 2063"/>
                    <a:gd name="T6" fmla="*/ 4 w 2373"/>
                    <a:gd name="T7" fmla="*/ 9 h 2063"/>
                    <a:gd name="T8" fmla="*/ 4 w 2373"/>
                    <a:gd name="T9" fmla="*/ 9 h 2063"/>
                    <a:gd name="T10" fmla="*/ 4 w 2373"/>
                    <a:gd name="T11" fmla="*/ 9 h 2063"/>
                    <a:gd name="T12" fmla="*/ 4 w 2373"/>
                    <a:gd name="T13" fmla="*/ 9 h 2063"/>
                    <a:gd name="T14" fmla="*/ 5 w 2373"/>
                    <a:gd name="T15" fmla="*/ 9 h 2063"/>
                    <a:gd name="T16" fmla="*/ 5 w 2373"/>
                    <a:gd name="T17" fmla="*/ 9 h 2063"/>
                    <a:gd name="T18" fmla="*/ 5 w 2373"/>
                    <a:gd name="T19" fmla="*/ 9 h 2063"/>
                    <a:gd name="T20" fmla="*/ 6 w 2373"/>
                    <a:gd name="T21" fmla="*/ 9 h 2063"/>
                    <a:gd name="T22" fmla="*/ 7 w 2373"/>
                    <a:gd name="T23" fmla="*/ 8 h 2063"/>
                    <a:gd name="T24" fmla="*/ 7 w 2373"/>
                    <a:gd name="T25" fmla="*/ 8 h 2063"/>
                    <a:gd name="T26" fmla="*/ 8 w 2373"/>
                    <a:gd name="T27" fmla="*/ 8 h 2063"/>
                    <a:gd name="T28" fmla="*/ 9 w 2373"/>
                    <a:gd name="T29" fmla="*/ 7 h 2063"/>
                    <a:gd name="T30" fmla="*/ 9 w 2373"/>
                    <a:gd name="T31" fmla="*/ 7 h 2063"/>
                    <a:gd name="T32" fmla="*/ 10 w 2373"/>
                    <a:gd name="T33" fmla="*/ 6 h 2063"/>
                    <a:gd name="T34" fmla="*/ 10 w 2373"/>
                    <a:gd name="T35" fmla="*/ 6 h 2063"/>
                    <a:gd name="T36" fmla="*/ 10 w 2373"/>
                    <a:gd name="T37" fmla="*/ 6 h 2063"/>
                    <a:gd name="T38" fmla="*/ 11 w 2373"/>
                    <a:gd name="T39" fmla="*/ 5 h 2063"/>
                    <a:gd name="T40" fmla="*/ 11 w 2373"/>
                    <a:gd name="T41" fmla="*/ 5 h 2063"/>
                    <a:gd name="T42" fmla="*/ 11 w 2373"/>
                    <a:gd name="T43" fmla="*/ 4 h 2063"/>
                    <a:gd name="T44" fmla="*/ 12 w 2373"/>
                    <a:gd name="T45" fmla="*/ 3 h 2063"/>
                    <a:gd name="T46" fmla="*/ 12 w 2373"/>
                    <a:gd name="T47" fmla="*/ 3 h 2063"/>
                    <a:gd name="T48" fmla="*/ 12 w 2373"/>
                    <a:gd name="T49" fmla="*/ 2 h 2063"/>
                    <a:gd name="T50" fmla="*/ 12 w 2373"/>
                    <a:gd name="T51" fmla="*/ 2 h 2063"/>
                    <a:gd name="T52" fmla="*/ 12 w 2373"/>
                    <a:gd name="T53" fmla="*/ 1 h 2063"/>
                    <a:gd name="T54" fmla="*/ 12 w 2373"/>
                    <a:gd name="T55" fmla="*/ 1 h 2063"/>
                    <a:gd name="T56" fmla="*/ 12 w 2373"/>
                    <a:gd name="T57" fmla="*/ 0 h 2063"/>
                    <a:gd name="T58" fmla="*/ 12 w 2373"/>
                    <a:gd name="T59" fmla="*/ 0 h 2063"/>
                    <a:gd name="T60" fmla="*/ 11 w 2373"/>
                    <a:gd name="T61" fmla="*/ 0 h 2063"/>
                    <a:gd name="T62" fmla="*/ 11 w 2373"/>
                    <a:gd name="T63" fmla="*/ 0 h 2063"/>
                    <a:gd name="T64" fmla="*/ 10 w 2373"/>
                    <a:gd name="T65" fmla="*/ 0 h 2063"/>
                    <a:gd name="T66" fmla="*/ 9 w 2373"/>
                    <a:gd name="T67" fmla="*/ 0 h 2063"/>
                    <a:gd name="T68" fmla="*/ 9 w 2373"/>
                    <a:gd name="T69" fmla="*/ 0 h 2063"/>
                    <a:gd name="T70" fmla="*/ 8 w 2373"/>
                    <a:gd name="T71" fmla="*/ 0 h 2063"/>
                    <a:gd name="T72" fmla="*/ 7 w 2373"/>
                    <a:gd name="T73" fmla="*/ 0 h 2063"/>
                    <a:gd name="T74" fmla="*/ 6 w 2373"/>
                    <a:gd name="T75" fmla="*/ 0 h 2063"/>
                    <a:gd name="T76" fmla="*/ 5 w 2373"/>
                    <a:gd name="T77" fmla="*/ 0 h 2063"/>
                    <a:gd name="T78" fmla="*/ 5 w 2373"/>
                    <a:gd name="T79" fmla="*/ 0 h 2063"/>
                    <a:gd name="T80" fmla="*/ 4 w 2373"/>
                    <a:gd name="T81" fmla="*/ 0 h 2063"/>
                    <a:gd name="T82" fmla="*/ 3 w 2373"/>
                    <a:gd name="T83" fmla="*/ 0 h 2063"/>
                    <a:gd name="T84" fmla="*/ 3 w 2373"/>
                    <a:gd name="T85" fmla="*/ 0 h 2063"/>
                    <a:gd name="T86" fmla="*/ 2 w 2373"/>
                    <a:gd name="T87" fmla="*/ 0 h 2063"/>
                    <a:gd name="T88" fmla="*/ 1 w 2373"/>
                    <a:gd name="T89" fmla="*/ 1 h 2063"/>
                    <a:gd name="T90" fmla="*/ 1 w 2373"/>
                    <a:gd name="T91" fmla="*/ 1 h 2063"/>
                    <a:gd name="T92" fmla="*/ 0 w 2373"/>
                    <a:gd name="T93" fmla="*/ 1 h 20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73"/>
                    <a:gd name="T142" fmla="*/ 0 h 2063"/>
                    <a:gd name="T143" fmla="*/ 2373 w 2373"/>
                    <a:gd name="T144" fmla="*/ 2063 h 20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73" h="2063">
                      <a:moveTo>
                        <a:pt x="682" y="2063"/>
                      </a:moveTo>
                      <a:lnTo>
                        <a:pt x="688" y="2062"/>
                      </a:lnTo>
                      <a:lnTo>
                        <a:pt x="694" y="2062"/>
                      </a:lnTo>
                      <a:lnTo>
                        <a:pt x="702" y="2061"/>
                      </a:lnTo>
                      <a:lnTo>
                        <a:pt x="712" y="2060"/>
                      </a:lnTo>
                      <a:lnTo>
                        <a:pt x="732" y="2059"/>
                      </a:lnTo>
                      <a:lnTo>
                        <a:pt x="755" y="2058"/>
                      </a:lnTo>
                      <a:lnTo>
                        <a:pt x="778" y="2056"/>
                      </a:lnTo>
                      <a:lnTo>
                        <a:pt x="801" y="2055"/>
                      </a:lnTo>
                      <a:lnTo>
                        <a:pt x="822" y="2053"/>
                      </a:lnTo>
                      <a:lnTo>
                        <a:pt x="832" y="2053"/>
                      </a:lnTo>
                      <a:lnTo>
                        <a:pt x="840" y="2052"/>
                      </a:lnTo>
                      <a:lnTo>
                        <a:pt x="847" y="2052"/>
                      </a:lnTo>
                      <a:lnTo>
                        <a:pt x="853" y="2052"/>
                      </a:lnTo>
                      <a:lnTo>
                        <a:pt x="857" y="2052"/>
                      </a:lnTo>
                      <a:lnTo>
                        <a:pt x="860" y="2053"/>
                      </a:lnTo>
                      <a:lnTo>
                        <a:pt x="865" y="2056"/>
                      </a:lnTo>
                      <a:lnTo>
                        <a:pt x="869" y="2058"/>
                      </a:lnTo>
                      <a:lnTo>
                        <a:pt x="872" y="2059"/>
                      </a:lnTo>
                      <a:lnTo>
                        <a:pt x="877" y="2059"/>
                      </a:lnTo>
                      <a:lnTo>
                        <a:pt x="882" y="2058"/>
                      </a:lnTo>
                      <a:lnTo>
                        <a:pt x="889" y="2057"/>
                      </a:lnTo>
                      <a:lnTo>
                        <a:pt x="898" y="2055"/>
                      </a:lnTo>
                      <a:lnTo>
                        <a:pt x="910" y="2052"/>
                      </a:lnTo>
                      <a:lnTo>
                        <a:pt x="923" y="2047"/>
                      </a:lnTo>
                      <a:lnTo>
                        <a:pt x="941" y="2041"/>
                      </a:lnTo>
                      <a:lnTo>
                        <a:pt x="962" y="2034"/>
                      </a:lnTo>
                      <a:lnTo>
                        <a:pt x="985" y="2026"/>
                      </a:lnTo>
                      <a:lnTo>
                        <a:pt x="1011" y="2016"/>
                      </a:lnTo>
                      <a:lnTo>
                        <a:pt x="1040" y="2007"/>
                      </a:lnTo>
                      <a:lnTo>
                        <a:pt x="1071" y="1996"/>
                      </a:lnTo>
                      <a:lnTo>
                        <a:pt x="1105" y="1984"/>
                      </a:lnTo>
                      <a:lnTo>
                        <a:pt x="1138" y="1971"/>
                      </a:lnTo>
                      <a:lnTo>
                        <a:pt x="1173" y="1959"/>
                      </a:lnTo>
                      <a:lnTo>
                        <a:pt x="1243" y="1932"/>
                      </a:lnTo>
                      <a:lnTo>
                        <a:pt x="1314" y="1903"/>
                      </a:lnTo>
                      <a:lnTo>
                        <a:pt x="1348" y="1887"/>
                      </a:lnTo>
                      <a:lnTo>
                        <a:pt x="1380" y="1872"/>
                      </a:lnTo>
                      <a:lnTo>
                        <a:pt x="1410" y="1857"/>
                      </a:lnTo>
                      <a:lnTo>
                        <a:pt x="1439" y="1841"/>
                      </a:lnTo>
                      <a:lnTo>
                        <a:pt x="1493" y="1809"/>
                      </a:lnTo>
                      <a:lnTo>
                        <a:pt x="1545" y="1773"/>
                      </a:lnTo>
                      <a:lnTo>
                        <a:pt x="1595" y="1737"/>
                      </a:lnTo>
                      <a:lnTo>
                        <a:pt x="1642" y="1699"/>
                      </a:lnTo>
                      <a:lnTo>
                        <a:pt x="1689" y="1661"/>
                      </a:lnTo>
                      <a:lnTo>
                        <a:pt x="1734" y="1621"/>
                      </a:lnTo>
                      <a:lnTo>
                        <a:pt x="1776" y="1582"/>
                      </a:lnTo>
                      <a:lnTo>
                        <a:pt x="1817" y="1542"/>
                      </a:lnTo>
                      <a:lnTo>
                        <a:pt x="1855" y="1504"/>
                      </a:lnTo>
                      <a:lnTo>
                        <a:pt x="1890" y="1468"/>
                      </a:lnTo>
                      <a:lnTo>
                        <a:pt x="1923" y="1432"/>
                      </a:lnTo>
                      <a:lnTo>
                        <a:pt x="1954" y="1395"/>
                      </a:lnTo>
                      <a:lnTo>
                        <a:pt x="1985" y="1357"/>
                      </a:lnTo>
                      <a:lnTo>
                        <a:pt x="2015" y="1316"/>
                      </a:lnTo>
                      <a:lnTo>
                        <a:pt x="2029" y="1293"/>
                      </a:lnTo>
                      <a:lnTo>
                        <a:pt x="2045" y="1271"/>
                      </a:lnTo>
                      <a:lnTo>
                        <a:pt x="2059" y="1246"/>
                      </a:lnTo>
                      <a:lnTo>
                        <a:pt x="2075" y="1221"/>
                      </a:lnTo>
                      <a:lnTo>
                        <a:pt x="2093" y="1196"/>
                      </a:lnTo>
                      <a:lnTo>
                        <a:pt x="2113" y="1170"/>
                      </a:lnTo>
                      <a:lnTo>
                        <a:pt x="2132" y="1141"/>
                      </a:lnTo>
                      <a:lnTo>
                        <a:pt x="2149" y="1113"/>
                      </a:lnTo>
                      <a:lnTo>
                        <a:pt x="2167" y="1081"/>
                      </a:lnTo>
                      <a:lnTo>
                        <a:pt x="2185" y="1049"/>
                      </a:lnTo>
                      <a:lnTo>
                        <a:pt x="2217" y="982"/>
                      </a:lnTo>
                      <a:lnTo>
                        <a:pt x="2247" y="912"/>
                      </a:lnTo>
                      <a:lnTo>
                        <a:pt x="2274" y="842"/>
                      </a:lnTo>
                      <a:lnTo>
                        <a:pt x="2286" y="806"/>
                      </a:lnTo>
                      <a:lnTo>
                        <a:pt x="2297" y="771"/>
                      </a:lnTo>
                      <a:lnTo>
                        <a:pt x="2307" y="736"/>
                      </a:lnTo>
                      <a:lnTo>
                        <a:pt x="2315" y="701"/>
                      </a:lnTo>
                      <a:lnTo>
                        <a:pt x="2323" y="666"/>
                      </a:lnTo>
                      <a:lnTo>
                        <a:pt x="2332" y="630"/>
                      </a:lnTo>
                      <a:lnTo>
                        <a:pt x="2339" y="591"/>
                      </a:lnTo>
                      <a:lnTo>
                        <a:pt x="2346" y="551"/>
                      </a:lnTo>
                      <a:lnTo>
                        <a:pt x="2360" y="471"/>
                      </a:lnTo>
                      <a:lnTo>
                        <a:pt x="2365" y="430"/>
                      </a:lnTo>
                      <a:lnTo>
                        <a:pt x="2369" y="390"/>
                      </a:lnTo>
                      <a:lnTo>
                        <a:pt x="2372" y="350"/>
                      </a:lnTo>
                      <a:lnTo>
                        <a:pt x="2373" y="311"/>
                      </a:lnTo>
                      <a:lnTo>
                        <a:pt x="2373" y="275"/>
                      </a:lnTo>
                      <a:lnTo>
                        <a:pt x="2371" y="240"/>
                      </a:lnTo>
                      <a:lnTo>
                        <a:pt x="2367" y="208"/>
                      </a:lnTo>
                      <a:lnTo>
                        <a:pt x="2361" y="177"/>
                      </a:lnTo>
                      <a:lnTo>
                        <a:pt x="2352" y="150"/>
                      </a:lnTo>
                      <a:lnTo>
                        <a:pt x="2341" y="126"/>
                      </a:lnTo>
                      <a:lnTo>
                        <a:pt x="2328" y="106"/>
                      </a:lnTo>
                      <a:lnTo>
                        <a:pt x="2311" y="88"/>
                      </a:lnTo>
                      <a:lnTo>
                        <a:pt x="2292" y="73"/>
                      </a:lnTo>
                      <a:lnTo>
                        <a:pt x="2273" y="59"/>
                      </a:lnTo>
                      <a:lnTo>
                        <a:pt x="2250" y="48"/>
                      </a:lnTo>
                      <a:lnTo>
                        <a:pt x="2226" y="39"/>
                      </a:lnTo>
                      <a:lnTo>
                        <a:pt x="2200" y="32"/>
                      </a:lnTo>
                      <a:lnTo>
                        <a:pt x="2173" y="26"/>
                      </a:lnTo>
                      <a:lnTo>
                        <a:pt x="2144" y="21"/>
                      </a:lnTo>
                      <a:lnTo>
                        <a:pt x="2114" y="17"/>
                      </a:lnTo>
                      <a:lnTo>
                        <a:pt x="2082" y="14"/>
                      </a:lnTo>
                      <a:lnTo>
                        <a:pt x="2049" y="12"/>
                      </a:lnTo>
                      <a:lnTo>
                        <a:pt x="2015" y="9"/>
                      </a:lnTo>
                      <a:lnTo>
                        <a:pt x="1979" y="7"/>
                      </a:lnTo>
                      <a:lnTo>
                        <a:pt x="1907" y="3"/>
                      </a:lnTo>
                      <a:lnTo>
                        <a:pt x="1867" y="1"/>
                      </a:lnTo>
                      <a:lnTo>
                        <a:pt x="1825" y="0"/>
                      </a:lnTo>
                      <a:lnTo>
                        <a:pt x="1780" y="0"/>
                      </a:lnTo>
                      <a:lnTo>
                        <a:pt x="1734" y="1"/>
                      </a:lnTo>
                      <a:lnTo>
                        <a:pt x="1684" y="2"/>
                      </a:lnTo>
                      <a:lnTo>
                        <a:pt x="1634" y="4"/>
                      </a:lnTo>
                      <a:lnTo>
                        <a:pt x="1531" y="11"/>
                      </a:lnTo>
                      <a:lnTo>
                        <a:pt x="1426" y="17"/>
                      </a:lnTo>
                      <a:lnTo>
                        <a:pt x="1374" y="21"/>
                      </a:lnTo>
                      <a:lnTo>
                        <a:pt x="1324" y="24"/>
                      </a:lnTo>
                      <a:lnTo>
                        <a:pt x="1275" y="28"/>
                      </a:lnTo>
                      <a:lnTo>
                        <a:pt x="1228" y="31"/>
                      </a:lnTo>
                      <a:lnTo>
                        <a:pt x="1183" y="34"/>
                      </a:lnTo>
                      <a:lnTo>
                        <a:pt x="1141" y="36"/>
                      </a:lnTo>
                      <a:lnTo>
                        <a:pt x="1101" y="38"/>
                      </a:lnTo>
                      <a:lnTo>
                        <a:pt x="1063" y="39"/>
                      </a:lnTo>
                      <a:lnTo>
                        <a:pt x="1027" y="41"/>
                      </a:lnTo>
                      <a:lnTo>
                        <a:pt x="993" y="43"/>
                      </a:lnTo>
                      <a:lnTo>
                        <a:pt x="959" y="44"/>
                      </a:lnTo>
                      <a:lnTo>
                        <a:pt x="927" y="45"/>
                      </a:lnTo>
                      <a:lnTo>
                        <a:pt x="864" y="47"/>
                      </a:lnTo>
                      <a:lnTo>
                        <a:pt x="803" y="50"/>
                      </a:lnTo>
                      <a:lnTo>
                        <a:pt x="741" y="54"/>
                      </a:lnTo>
                      <a:lnTo>
                        <a:pt x="709" y="58"/>
                      </a:lnTo>
                      <a:lnTo>
                        <a:pt x="676" y="61"/>
                      </a:lnTo>
                      <a:lnTo>
                        <a:pt x="642" y="65"/>
                      </a:lnTo>
                      <a:lnTo>
                        <a:pt x="607" y="69"/>
                      </a:lnTo>
                      <a:lnTo>
                        <a:pt x="570" y="75"/>
                      </a:lnTo>
                      <a:lnTo>
                        <a:pt x="531" y="82"/>
                      </a:lnTo>
                      <a:lnTo>
                        <a:pt x="491" y="90"/>
                      </a:lnTo>
                      <a:lnTo>
                        <a:pt x="449" y="97"/>
                      </a:lnTo>
                      <a:lnTo>
                        <a:pt x="364" y="117"/>
                      </a:lnTo>
                      <a:lnTo>
                        <a:pt x="279" y="136"/>
                      </a:lnTo>
                      <a:lnTo>
                        <a:pt x="238" y="145"/>
                      </a:lnTo>
                      <a:lnTo>
                        <a:pt x="198" y="156"/>
                      </a:lnTo>
                      <a:lnTo>
                        <a:pt x="158" y="166"/>
                      </a:lnTo>
                      <a:lnTo>
                        <a:pt x="121" y="174"/>
                      </a:lnTo>
                      <a:lnTo>
                        <a:pt x="87" y="183"/>
                      </a:lnTo>
                      <a:lnTo>
                        <a:pt x="55" y="190"/>
                      </a:lnTo>
                      <a:lnTo>
                        <a:pt x="26" y="198"/>
                      </a:lnTo>
                      <a:lnTo>
                        <a:pt x="0" y="203"/>
                      </a:lnTo>
                      <a:lnTo>
                        <a:pt x="682" y="2063"/>
                      </a:lnTo>
                      <a:close/>
                    </a:path>
                  </a:pathLst>
                </a:custGeom>
                <a:solidFill>
                  <a:srgbClr val="CC6600"/>
                </a:solidFill>
                <a:ln w="9525">
                  <a:noFill/>
                  <a:round/>
                  <a:headEnd/>
                  <a:tailEnd/>
                </a:ln>
              </p:spPr>
              <p:txBody>
                <a:bodyPr/>
                <a:lstStyle/>
                <a:p>
                  <a:endParaRPr lang="cs-CZ"/>
                </a:p>
              </p:txBody>
            </p:sp>
            <p:sp>
              <p:nvSpPr>
                <p:cNvPr id="115798" name="Freeform 225"/>
                <p:cNvSpPr>
                  <a:spLocks/>
                </p:cNvSpPr>
                <p:nvPr/>
              </p:nvSpPr>
              <p:spPr bwMode="auto">
                <a:xfrm>
                  <a:off x="1153" y="2883"/>
                  <a:ext cx="169" cy="138"/>
                </a:xfrm>
                <a:custGeom>
                  <a:avLst/>
                  <a:gdLst>
                    <a:gd name="T0" fmla="*/ 3 w 2373"/>
                    <a:gd name="T1" fmla="*/ 9 h 2063"/>
                    <a:gd name="T2" fmla="*/ 4 w 2373"/>
                    <a:gd name="T3" fmla="*/ 9 h 2063"/>
                    <a:gd name="T4" fmla="*/ 4 w 2373"/>
                    <a:gd name="T5" fmla="*/ 9 h 2063"/>
                    <a:gd name="T6" fmla="*/ 4 w 2373"/>
                    <a:gd name="T7" fmla="*/ 9 h 2063"/>
                    <a:gd name="T8" fmla="*/ 4 w 2373"/>
                    <a:gd name="T9" fmla="*/ 9 h 2063"/>
                    <a:gd name="T10" fmla="*/ 4 w 2373"/>
                    <a:gd name="T11" fmla="*/ 9 h 2063"/>
                    <a:gd name="T12" fmla="*/ 4 w 2373"/>
                    <a:gd name="T13" fmla="*/ 9 h 2063"/>
                    <a:gd name="T14" fmla="*/ 5 w 2373"/>
                    <a:gd name="T15" fmla="*/ 9 h 2063"/>
                    <a:gd name="T16" fmla="*/ 5 w 2373"/>
                    <a:gd name="T17" fmla="*/ 9 h 2063"/>
                    <a:gd name="T18" fmla="*/ 5 w 2373"/>
                    <a:gd name="T19" fmla="*/ 9 h 2063"/>
                    <a:gd name="T20" fmla="*/ 6 w 2373"/>
                    <a:gd name="T21" fmla="*/ 9 h 2063"/>
                    <a:gd name="T22" fmla="*/ 7 w 2373"/>
                    <a:gd name="T23" fmla="*/ 8 h 2063"/>
                    <a:gd name="T24" fmla="*/ 7 w 2373"/>
                    <a:gd name="T25" fmla="*/ 8 h 2063"/>
                    <a:gd name="T26" fmla="*/ 8 w 2373"/>
                    <a:gd name="T27" fmla="*/ 8 h 2063"/>
                    <a:gd name="T28" fmla="*/ 9 w 2373"/>
                    <a:gd name="T29" fmla="*/ 7 h 2063"/>
                    <a:gd name="T30" fmla="*/ 9 w 2373"/>
                    <a:gd name="T31" fmla="*/ 7 h 2063"/>
                    <a:gd name="T32" fmla="*/ 10 w 2373"/>
                    <a:gd name="T33" fmla="*/ 6 h 2063"/>
                    <a:gd name="T34" fmla="*/ 10 w 2373"/>
                    <a:gd name="T35" fmla="*/ 6 h 2063"/>
                    <a:gd name="T36" fmla="*/ 10 w 2373"/>
                    <a:gd name="T37" fmla="*/ 6 h 2063"/>
                    <a:gd name="T38" fmla="*/ 11 w 2373"/>
                    <a:gd name="T39" fmla="*/ 5 h 2063"/>
                    <a:gd name="T40" fmla="*/ 11 w 2373"/>
                    <a:gd name="T41" fmla="*/ 5 h 2063"/>
                    <a:gd name="T42" fmla="*/ 11 w 2373"/>
                    <a:gd name="T43" fmla="*/ 4 h 2063"/>
                    <a:gd name="T44" fmla="*/ 12 w 2373"/>
                    <a:gd name="T45" fmla="*/ 3 h 2063"/>
                    <a:gd name="T46" fmla="*/ 12 w 2373"/>
                    <a:gd name="T47" fmla="*/ 3 h 2063"/>
                    <a:gd name="T48" fmla="*/ 12 w 2373"/>
                    <a:gd name="T49" fmla="*/ 2 h 2063"/>
                    <a:gd name="T50" fmla="*/ 12 w 2373"/>
                    <a:gd name="T51" fmla="*/ 2 h 2063"/>
                    <a:gd name="T52" fmla="*/ 12 w 2373"/>
                    <a:gd name="T53" fmla="*/ 1 h 2063"/>
                    <a:gd name="T54" fmla="*/ 12 w 2373"/>
                    <a:gd name="T55" fmla="*/ 1 h 2063"/>
                    <a:gd name="T56" fmla="*/ 12 w 2373"/>
                    <a:gd name="T57" fmla="*/ 0 h 2063"/>
                    <a:gd name="T58" fmla="*/ 12 w 2373"/>
                    <a:gd name="T59" fmla="*/ 0 h 2063"/>
                    <a:gd name="T60" fmla="*/ 11 w 2373"/>
                    <a:gd name="T61" fmla="*/ 0 h 2063"/>
                    <a:gd name="T62" fmla="*/ 11 w 2373"/>
                    <a:gd name="T63" fmla="*/ 0 h 2063"/>
                    <a:gd name="T64" fmla="*/ 10 w 2373"/>
                    <a:gd name="T65" fmla="*/ 0 h 2063"/>
                    <a:gd name="T66" fmla="*/ 9 w 2373"/>
                    <a:gd name="T67" fmla="*/ 0 h 2063"/>
                    <a:gd name="T68" fmla="*/ 9 w 2373"/>
                    <a:gd name="T69" fmla="*/ 0 h 2063"/>
                    <a:gd name="T70" fmla="*/ 8 w 2373"/>
                    <a:gd name="T71" fmla="*/ 0 h 2063"/>
                    <a:gd name="T72" fmla="*/ 7 w 2373"/>
                    <a:gd name="T73" fmla="*/ 0 h 2063"/>
                    <a:gd name="T74" fmla="*/ 6 w 2373"/>
                    <a:gd name="T75" fmla="*/ 0 h 2063"/>
                    <a:gd name="T76" fmla="*/ 5 w 2373"/>
                    <a:gd name="T77" fmla="*/ 0 h 2063"/>
                    <a:gd name="T78" fmla="*/ 5 w 2373"/>
                    <a:gd name="T79" fmla="*/ 0 h 2063"/>
                    <a:gd name="T80" fmla="*/ 4 w 2373"/>
                    <a:gd name="T81" fmla="*/ 0 h 2063"/>
                    <a:gd name="T82" fmla="*/ 3 w 2373"/>
                    <a:gd name="T83" fmla="*/ 0 h 2063"/>
                    <a:gd name="T84" fmla="*/ 3 w 2373"/>
                    <a:gd name="T85" fmla="*/ 0 h 2063"/>
                    <a:gd name="T86" fmla="*/ 2 w 2373"/>
                    <a:gd name="T87" fmla="*/ 0 h 2063"/>
                    <a:gd name="T88" fmla="*/ 1 w 2373"/>
                    <a:gd name="T89" fmla="*/ 1 h 2063"/>
                    <a:gd name="T90" fmla="*/ 1 w 2373"/>
                    <a:gd name="T91" fmla="*/ 1 h 2063"/>
                    <a:gd name="T92" fmla="*/ 0 w 2373"/>
                    <a:gd name="T93" fmla="*/ 1 h 20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73"/>
                    <a:gd name="T142" fmla="*/ 0 h 2063"/>
                    <a:gd name="T143" fmla="*/ 2373 w 2373"/>
                    <a:gd name="T144" fmla="*/ 2063 h 20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73" h="2063">
                      <a:moveTo>
                        <a:pt x="682" y="2063"/>
                      </a:moveTo>
                      <a:lnTo>
                        <a:pt x="688" y="2062"/>
                      </a:lnTo>
                      <a:lnTo>
                        <a:pt x="694" y="2062"/>
                      </a:lnTo>
                      <a:lnTo>
                        <a:pt x="702" y="2061"/>
                      </a:lnTo>
                      <a:lnTo>
                        <a:pt x="712" y="2060"/>
                      </a:lnTo>
                      <a:lnTo>
                        <a:pt x="732" y="2059"/>
                      </a:lnTo>
                      <a:lnTo>
                        <a:pt x="755" y="2058"/>
                      </a:lnTo>
                      <a:lnTo>
                        <a:pt x="778" y="2056"/>
                      </a:lnTo>
                      <a:lnTo>
                        <a:pt x="801" y="2055"/>
                      </a:lnTo>
                      <a:lnTo>
                        <a:pt x="822" y="2053"/>
                      </a:lnTo>
                      <a:lnTo>
                        <a:pt x="832" y="2053"/>
                      </a:lnTo>
                      <a:lnTo>
                        <a:pt x="840" y="2052"/>
                      </a:lnTo>
                      <a:lnTo>
                        <a:pt x="847" y="2052"/>
                      </a:lnTo>
                      <a:lnTo>
                        <a:pt x="853" y="2052"/>
                      </a:lnTo>
                      <a:lnTo>
                        <a:pt x="857" y="2052"/>
                      </a:lnTo>
                      <a:lnTo>
                        <a:pt x="860" y="2053"/>
                      </a:lnTo>
                      <a:lnTo>
                        <a:pt x="865" y="2056"/>
                      </a:lnTo>
                      <a:lnTo>
                        <a:pt x="869" y="2058"/>
                      </a:lnTo>
                      <a:lnTo>
                        <a:pt x="872" y="2059"/>
                      </a:lnTo>
                      <a:lnTo>
                        <a:pt x="877" y="2059"/>
                      </a:lnTo>
                      <a:lnTo>
                        <a:pt x="882" y="2058"/>
                      </a:lnTo>
                      <a:lnTo>
                        <a:pt x="889" y="2057"/>
                      </a:lnTo>
                      <a:lnTo>
                        <a:pt x="898" y="2055"/>
                      </a:lnTo>
                      <a:lnTo>
                        <a:pt x="910" y="2052"/>
                      </a:lnTo>
                      <a:lnTo>
                        <a:pt x="923" y="2047"/>
                      </a:lnTo>
                      <a:lnTo>
                        <a:pt x="941" y="2041"/>
                      </a:lnTo>
                      <a:lnTo>
                        <a:pt x="962" y="2034"/>
                      </a:lnTo>
                      <a:lnTo>
                        <a:pt x="985" y="2026"/>
                      </a:lnTo>
                      <a:lnTo>
                        <a:pt x="1011" y="2016"/>
                      </a:lnTo>
                      <a:lnTo>
                        <a:pt x="1040" y="2007"/>
                      </a:lnTo>
                      <a:lnTo>
                        <a:pt x="1071" y="1996"/>
                      </a:lnTo>
                      <a:lnTo>
                        <a:pt x="1105" y="1984"/>
                      </a:lnTo>
                      <a:lnTo>
                        <a:pt x="1138" y="1971"/>
                      </a:lnTo>
                      <a:lnTo>
                        <a:pt x="1173" y="1959"/>
                      </a:lnTo>
                      <a:lnTo>
                        <a:pt x="1243" y="1932"/>
                      </a:lnTo>
                      <a:lnTo>
                        <a:pt x="1314" y="1903"/>
                      </a:lnTo>
                      <a:lnTo>
                        <a:pt x="1348" y="1887"/>
                      </a:lnTo>
                      <a:lnTo>
                        <a:pt x="1380" y="1872"/>
                      </a:lnTo>
                      <a:lnTo>
                        <a:pt x="1410" y="1857"/>
                      </a:lnTo>
                      <a:lnTo>
                        <a:pt x="1439" y="1841"/>
                      </a:lnTo>
                      <a:lnTo>
                        <a:pt x="1493" y="1809"/>
                      </a:lnTo>
                      <a:lnTo>
                        <a:pt x="1545" y="1773"/>
                      </a:lnTo>
                      <a:lnTo>
                        <a:pt x="1595" y="1737"/>
                      </a:lnTo>
                      <a:lnTo>
                        <a:pt x="1642" y="1699"/>
                      </a:lnTo>
                      <a:lnTo>
                        <a:pt x="1689" y="1661"/>
                      </a:lnTo>
                      <a:lnTo>
                        <a:pt x="1734" y="1621"/>
                      </a:lnTo>
                      <a:lnTo>
                        <a:pt x="1776" y="1582"/>
                      </a:lnTo>
                      <a:lnTo>
                        <a:pt x="1817" y="1542"/>
                      </a:lnTo>
                      <a:lnTo>
                        <a:pt x="1855" y="1504"/>
                      </a:lnTo>
                      <a:lnTo>
                        <a:pt x="1890" y="1468"/>
                      </a:lnTo>
                      <a:lnTo>
                        <a:pt x="1923" y="1432"/>
                      </a:lnTo>
                      <a:lnTo>
                        <a:pt x="1954" y="1395"/>
                      </a:lnTo>
                      <a:lnTo>
                        <a:pt x="1985" y="1357"/>
                      </a:lnTo>
                      <a:lnTo>
                        <a:pt x="2015" y="1316"/>
                      </a:lnTo>
                      <a:lnTo>
                        <a:pt x="2029" y="1293"/>
                      </a:lnTo>
                      <a:lnTo>
                        <a:pt x="2045" y="1271"/>
                      </a:lnTo>
                      <a:lnTo>
                        <a:pt x="2059" y="1246"/>
                      </a:lnTo>
                      <a:lnTo>
                        <a:pt x="2075" y="1221"/>
                      </a:lnTo>
                      <a:lnTo>
                        <a:pt x="2093" y="1196"/>
                      </a:lnTo>
                      <a:lnTo>
                        <a:pt x="2113" y="1170"/>
                      </a:lnTo>
                      <a:lnTo>
                        <a:pt x="2132" y="1141"/>
                      </a:lnTo>
                      <a:lnTo>
                        <a:pt x="2149" y="1113"/>
                      </a:lnTo>
                      <a:lnTo>
                        <a:pt x="2167" y="1081"/>
                      </a:lnTo>
                      <a:lnTo>
                        <a:pt x="2185" y="1049"/>
                      </a:lnTo>
                      <a:lnTo>
                        <a:pt x="2217" y="982"/>
                      </a:lnTo>
                      <a:lnTo>
                        <a:pt x="2247" y="912"/>
                      </a:lnTo>
                      <a:lnTo>
                        <a:pt x="2274" y="842"/>
                      </a:lnTo>
                      <a:lnTo>
                        <a:pt x="2286" y="806"/>
                      </a:lnTo>
                      <a:lnTo>
                        <a:pt x="2297" y="771"/>
                      </a:lnTo>
                      <a:lnTo>
                        <a:pt x="2307" y="736"/>
                      </a:lnTo>
                      <a:lnTo>
                        <a:pt x="2315" y="701"/>
                      </a:lnTo>
                      <a:lnTo>
                        <a:pt x="2323" y="666"/>
                      </a:lnTo>
                      <a:lnTo>
                        <a:pt x="2332" y="630"/>
                      </a:lnTo>
                      <a:lnTo>
                        <a:pt x="2339" y="591"/>
                      </a:lnTo>
                      <a:lnTo>
                        <a:pt x="2346" y="551"/>
                      </a:lnTo>
                      <a:lnTo>
                        <a:pt x="2360" y="471"/>
                      </a:lnTo>
                      <a:lnTo>
                        <a:pt x="2365" y="430"/>
                      </a:lnTo>
                      <a:lnTo>
                        <a:pt x="2369" y="390"/>
                      </a:lnTo>
                      <a:lnTo>
                        <a:pt x="2372" y="350"/>
                      </a:lnTo>
                      <a:lnTo>
                        <a:pt x="2373" y="311"/>
                      </a:lnTo>
                      <a:lnTo>
                        <a:pt x="2373" y="275"/>
                      </a:lnTo>
                      <a:lnTo>
                        <a:pt x="2371" y="240"/>
                      </a:lnTo>
                      <a:lnTo>
                        <a:pt x="2367" y="208"/>
                      </a:lnTo>
                      <a:lnTo>
                        <a:pt x="2361" y="177"/>
                      </a:lnTo>
                      <a:lnTo>
                        <a:pt x="2352" y="150"/>
                      </a:lnTo>
                      <a:lnTo>
                        <a:pt x="2341" y="126"/>
                      </a:lnTo>
                      <a:lnTo>
                        <a:pt x="2328" y="106"/>
                      </a:lnTo>
                      <a:lnTo>
                        <a:pt x="2311" y="88"/>
                      </a:lnTo>
                      <a:lnTo>
                        <a:pt x="2292" y="73"/>
                      </a:lnTo>
                      <a:lnTo>
                        <a:pt x="2273" y="59"/>
                      </a:lnTo>
                      <a:lnTo>
                        <a:pt x="2250" y="48"/>
                      </a:lnTo>
                      <a:lnTo>
                        <a:pt x="2226" y="39"/>
                      </a:lnTo>
                      <a:lnTo>
                        <a:pt x="2200" y="32"/>
                      </a:lnTo>
                      <a:lnTo>
                        <a:pt x="2173" y="26"/>
                      </a:lnTo>
                      <a:lnTo>
                        <a:pt x="2144" y="21"/>
                      </a:lnTo>
                      <a:lnTo>
                        <a:pt x="2114" y="17"/>
                      </a:lnTo>
                      <a:lnTo>
                        <a:pt x="2082" y="14"/>
                      </a:lnTo>
                      <a:lnTo>
                        <a:pt x="2049" y="12"/>
                      </a:lnTo>
                      <a:lnTo>
                        <a:pt x="2015" y="9"/>
                      </a:lnTo>
                      <a:lnTo>
                        <a:pt x="1979" y="7"/>
                      </a:lnTo>
                      <a:lnTo>
                        <a:pt x="1907" y="3"/>
                      </a:lnTo>
                      <a:lnTo>
                        <a:pt x="1867" y="1"/>
                      </a:lnTo>
                      <a:lnTo>
                        <a:pt x="1825" y="0"/>
                      </a:lnTo>
                      <a:lnTo>
                        <a:pt x="1780" y="0"/>
                      </a:lnTo>
                      <a:lnTo>
                        <a:pt x="1734" y="1"/>
                      </a:lnTo>
                      <a:lnTo>
                        <a:pt x="1684" y="2"/>
                      </a:lnTo>
                      <a:lnTo>
                        <a:pt x="1634" y="4"/>
                      </a:lnTo>
                      <a:lnTo>
                        <a:pt x="1531" y="11"/>
                      </a:lnTo>
                      <a:lnTo>
                        <a:pt x="1426" y="17"/>
                      </a:lnTo>
                      <a:lnTo>
                        <a:pt x="1374" y="21"/>
                      </a:lnTo>
                      <a:lnTo>
                        <a:pt x="1324" y="24"/>
                      </a:lnTo>
                      <a:lnTo>
                        <a:pt x="1275" y="28"/>
                      </a:lnTo>
                      <a:lnTo>
                        <a:pt x="1228" y="31"/>
                      </a:lnTo>
                      <a:lnTo>
                        <a:pt x="1183" y="34"/>
                      </a:lnTo>
                      <a:lnTo>
                        <a:pt x="1141" y="36"/>
                      </a:lnTo>
                      <a:lnTo>
                        <a:pt x="1101" y="38"/>
                      </a:lnTo>
                      <a:lnTo>
                        <a:pt x="1063" y="39"/>
                      </a:lnTo>
                      <a:lnTo>
                        <a:pt x="1027" y="41"/>
                      </a:lnTo>
                      <a:lnTo>
                        <a:pt x="993" y="43"/>
                      </a:lnTo>
                      <a:lnTo>
                        <a:pt x="959" y="44"/>
                      </a:lnTo>
                      <a:lnTo>
                        <a:pt x="927" y="45"/>
                      </a:lnTo>
                      <a:lnTo>
                        <a:pt x="864" y="47"/>
                      </a:lnTo>
                      <a:lnTo>
                        <a:pt x="803" y="50"/>
                      </a:lnTo>
                      <a:lnTo>
                        <a:pt x="741" y="54"/>
                      </a:lnTo>
                      <a:lnTo>
                        <a:pt x="709" y="58"/>
                      </a:lnTo>
                      <a:lnTo>
                        <a:pt x="676" y="61"/>
                      </a:lnTo>
                      <a:lnTo>
                        <a:pt x="642" y="65"/>
                      </a:lnTo>
                      <a:lnTo>
                        <a:pt x="607" y="69"/>
                      </a:lnTo>
                      <a:lnTo>
                        <a:pt x="570" y="75"/>
                      </a:lnTo>
                      <a:lnTo>
                        <a:pt x="531" y="82"/>
                      </a:lnTo>
                      <a:lnTo>
                        <a:pt x="491" y="90"/>
                      </a:lnTo>
                      <a:lnTo>
                        <a:pt x="449" y="97"/>
                      </a:lnTo>
                      <a:lnTo>
                        <a:pt x="364" y="117"/>
                      </a:lnTo>
                      <a:lnTo>
                        <a:pt x="279" y="136"/>
                      </a:lnTo>
                      <a:lnTo>
                        <a:pt x="238" y="145"/>
                      </a:lnTo>
                      <a:lnTo>
                        <a:pt x="198" y="156"/>
                      </a:lnTo>
                      <a:lnTo>
                        <a:pt x="158" y="166"/>
                      </a:lnTo>
                      <a:lnTo>
                        <a:pt x="121" y="174"/>
                      </a:lnTo>
                      <a:lnTo>
                        <a:pt x="87" y="183"/>
                      </a:lnTo>
                      <a:lnTo>
                        <a:pt x="55" y="190"/>
                      </a:lnTo>
                      <a:lnTo>
                        <a:pt x="26" y="198"/>
                      </a:lnTo>
                      <a:lnTo>
                        <a:pt x="0" y="203"/>
                      </a:lnTo>
                    </a:path>
                  </a:pathLst>
                </a:custGeom>
                <a:noFill/>
                <a:ln w="1588">
                  <a:solidFill>
                    <a:srgbClr val="000000"/>
                  </a:solidFill>
                  <a:round/>
                  <a:headEnd/>
                  <a:tailEnd/>
                </a:ln>
              </p:spPr>
              <p:txBody>
                <a:bodyPr/>
                <a:lstStyle/>
                <a:p>
                  <a:endParaRPr lang="cs-CZ"/>
                </a:p>
              </p:txBody>
            </p:sp>
          </p:grpSp>
        </p:grpSp>
      </p:grpSp>
      <p:sp>
        <p:nvSpPr>
          <p:cNvPr id="115731" name="Line 226"/>
          <p:cNvSpPr>
            <a:spLocks noChangeShapeType="1"/>
          </p:cNvSpPr>
          <p:nvPr/>
        </p:nvSpPr>
        <p:spPr bwMode="auto">
          <a:xfrm>
            <a:off x="3333750" y="4900614"/>
            <a:ext cx="1588" cy="1587"/>
          </a:xfrm>
          <a:prstGeom prst="line">
            <a:avLst/>
          </a:prstGeom>
          <a:noFill/>
          <a:ln w="0">
            <a:solidFill>
              <a:srgbClr val="000000"/>
            </a:solidFill>
            <a:round/>
            <a:headEnd/>
            <a:tailEnd/>
          </a:ln>
        </p:spPr>
        <p:txBody>
          <a:bodyPr/>
          <a:lstStyle/>
          <a:p>
            <a:endParaRPr lang="cs-CZ"/>
          </a:p>
        </p:txBody>
      </p:sp>
      <p:sp>
        <p:nvSpPr>
          <p:cNvPr id="115733" name="Line 228"/>
          <p:cNvSpPr>
            <a:spLocks noChangeShapeType="1"/>
          </p:cNvSpPr>
          <p:nvPr/>
        </p:nvSpPr>
        <p:spPr bwMode="auto">
          <a:xfrm>
            <a:off x="3422650" y="4584700"/>
            <a:ext cx="1588" cy="1588"/>
          </a:xfrm>
          <a:prstGeom prst="line">
            <a:avLst/>
          </a:prstGeom>
          <a:noFill/>
          <a:ln w="0">
            <a:solidFill>
              <a:srgbClr val="000000"/>
            </a:solidFill>
            <a:round/>
            <a:headEnd/>
            <a:tailEnd/>
          </a:ln>
        </p:spPr>
        <p:txBody>
          <a:bodyPr/>
          <a:lstStyle/>
          <a:p>
            <a:endParaRPr lang="cs-CZ"/>
          </a:p>
        </p:txBody>
      </p:sp>
      <p:sp>
        <p:nvSpPr>
          <p:cNvPr id="115734" name="Line 229"/>
          <p:cNvSpPr>
            <a:spLocks noChangeShapeType="1"/>
          </p:cNvSpPr>
          <p:nvPr/>
        </p:nvSpPr>
        <p:spPr bwMode="auto">
          <a:xfrm flipV="1">
            <a:off x="3430589" y="2525714"/>
            <a:ext cx="3221037" cy="2205037"/>
          </a:xfrm>
          <a:prstGeom prst="line">
            <a:avLst/>
          </a:prstGeom>
          <a:noFill/>
          <a:ln w="19050">
            <a:solidFill>
              <a:schemeClr val="tx1"/>
            </a:solidFill>
            <a:round/>
            <a:headEnd/>
            <a:tailEnd type="triangle" w="med" len="med"/>
          </a:ln>
        </p:spPr>
        <p:txBody>
          <a:bodyPr wrap="none" anchor="ctr"/>
          <a:lstStyle/>
          <a:p>
            <a:endParaRPr lang="cs-CZ"/>
          </a:p>
        </p:txBody>
      </p:sp>
      <p:sp>
        <p:nvSpPr>
          <p:cNvPr id="115735" name="Text Box 230"/>
          <p:cNvSpPr txBox="1">
            <a:spLocks noChangeArrowheads="1"/>
          </p:cNvSpPr>
          <p:nvPr/>
        </p:nvSpPr>
        <p:spPr bwMode="auto">
          <a:xfrm>
            <a:off x="3038475" y="4557714"/>
            <a:ext cx="300082" cy="461665"/>
          </a:xfrm>
          <a:prstGeom prst="rect">
            <a:avLst/>
          </a:prstGeom>
          <a:noFill/>
          <a:ln w="9525">
            <a:noFill/>
            <a:miter lim="800000"/>
            <a:headEnd/>
            <a:tailEnd/>
          </a:ln>
        </p:spPr>
        <p:txBody>
          <a:bodyPr wrap="none">
            <a:spAutoFit/>
          </a:bodyPr>
          <a:lstStyle/>
          <a:p>
            <a:pPr eaLnBrk="0" hangingPunct="0"/>
            <a:r>
              <a:rPr lang="cs-CZ" b="1" dirty="0">
                <a:latin typeface="Times New Roman" pitchFamily="18" charset="0"/>
              </a:rPr>
              <a:t>?</a:t>
            </a:r>
            <a:endParaRPr lang="cs-CZ" sz="2400" dirty="0">
              <a:latin typeface="Times New Roman" pitchFamily="18" charset="0"/>
            </a:endParaRPr>
          </a:p>
        </p:txBody>
      </p:sp>
      <p:sp>
        <p:nvSpPr>
          <p:cNvPr id="115736" name="Line 231"/>
          <p:cNvSpPr>
            <a:spLocks noChangeShapeType="1"/>
          </p:cNvSpPr>
          <p:nvPr/>
        </p:nvSpPr>
        <p:spPr bwMode="auto">
          <a:xfrm flipH="1">
            <a:off x="8124825" y="1766889"/>
            <a:ext cx="1263650" cy="274637"/>
          </a:xfrm>
          <a:prstGeom prst="line">
            <a:avLst/>
          </a:prstGeom>
          <a:noFill/>
          <a:ln w="19050">
            <a:solidFill>
              <a:schemeClr val="tx1"/>
            </a:solidFill>
            <a:round/>
            <a:headEnd/>
            <a:tailEnd type="triangle" w="med" len="med"/>
          </a:ln>
        </p:spPr>
        <p:txBody>
          <a:bodyPr wrap="none" anchor="ctr"/>
          <a:lstStyle/>
          <a:p>
            <a:endParaRPr lang="cs-CZ"/>
          </a:p>
        </p:txBody>
      </p:sp>
      <p:sp>
        <p:nvSpPr>
          <p:cNvPr id="115737" name="Text Box 232"/>
          <p:cNvSpPr txBox="1">
            <a:spLocks noChangeArrowheads="1"/>
          </p:cNvSpPr>
          <p:nvPr/>
        </p:nvSpPr>
        <p:spPr bwMode="auto">
          <a:xfrm>
            <a:off x="8956676" y="2393950"/>
            <a:ext cx="1433513"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Angiotensin II</a:t>
            </a:r>
            <a:endParaRPr lang="cs-CZ" sz="1600">
              <a:latin typeface="Times New Roman" pitchFamily="18" charset="0"/>
            </a:endParaRPr>
          </a:p>
        </p:txBody>
      </p:sp>
      <p:sp>
        <p:nvSpPr>
          <p:cNvPr id="115738" name="Oval 233"/>
          <p:cNvSpPr>
            <a:spLocks noChangeArrowheads="1"/>
          </p:cNvSpPr>
          <p:nvPr/>
        </p:nvSpPr>
        <p:spPr bwMode="auto">
          <a:xfrm>
            <a:off x="6523039" y="41275"/>
            <a:ext cx="1709737" cy="1009650"/>
          </a:xfrm>
          <a:prstGeom prst="ellipse">
            <a:avLst/>
          </a:prstGeom>
          <a:solidFill>
            <a:schemeClr val="accent1"/>
          </a:solidFill>
          <a:ln w="9525">
            <a:solidFill>
              <a:schemeClr val="tx1"/>
            </a:solidFill>
            <a:round/>
            <a:headEnd/>
            <a:tailEnd/>
          </a:ln>
        </p:spPr>
        <p:txBody>
          <a:bodyPr wrap="none" anchor="ctr"/>
          <a:lstStyle/>
          <a:p>
            <a:pPr algn="ctr" eaLnBrk="0" hangingPunct="0"/>
            <a:r>
              <a:rPr lang="cs-CZ" sz="1600">
                <a:latin typeface="Times New Roman" pitchFamily="18" charset="0"/>
              </a:rPr>
              <a:t>nucleus</a:t>
            </a:r>
            <a:endParaRPr lang="cs-CZ" sz="2400">
              <a:latin typeface="Times New Roman" pitchFamily="18" charset="0"/>
            </a:endParaRPr>
          </a:p>
          <a:p>
            <a:pPr algn="ctr" eaLnBrk="0" hangingPunct="0"/>
            <a:r>
              <a:rPr lang="cs-CZ" sz="1600">
                <a:latin typeface="Times New Roman" pitchFamily="18" charset="0"/>
              </a:rPr>
              <a:t>paraventricularis</a:t>
            </a:r>
            <a:endParaRPr lang="cs-CZ" sz="2400">
              <a:latin typeface="Times New Roman" pitchFamily="18" charset="0"/>
            </a:endParaRPr>
          </a:p>
        </p:txBody>
      </p:sp>
      <p:sp>
        <p:nvSpPr>
          <p:cNvPr id="115739" name="Oval 234"/>
          <p:cNvSpPr>
            <a:spLocks noChangeArrowheads="1"/>
          </p:cNvSpPr>
          <p:nvPr/>
        </p:nvSpPr>
        <p:spPr bwMode="auto">
          <a:xfrm>
            <a:off x="6654800" y="1574800"/>
            <a:ext cx="1335088" cy="1187450"/>
          </a:xfrm>
          <a:prstGeom prst="ellipse">
            <a:avLst/>
          </a:prstGeom>
          <a:solidFill>
            <a:schemeClr val="accent1"/>
          </a:solidFill>
          <a:ln w="9525">
            <a:solidFill>
              <a:schemeClr val="tx1"/>
            </a:solidFill>
            <a:round/>
            <a:headEnd/>
            <a:tailEnd/>
          </a:ln>
        </p:spPr>
        <p:txBody>
          <a:bodyPr wrap="none" anchor="ctr"/>
          <a:lstStyle/>
          <a:p>
            <a:pPr algn="ctr" eaLnBrk="0" hangingPunct="0"/>
            <a:r>
              <a:rPr lang="cs-CZ" sz="1600">
                <a:latin typeface="Times New Roman" pitchFamily="18" charset="0"/>
              </a:rPr>
              <a:t>osmoreceptor</a:t>
            </a:r>
            <a:endParaRPr lang="cs-CZ" sz="2400">
              <a:latin typeface="Times New Roman" pitchFamily="18" charset="0"/>
            </a:endParaRPr>
          </a:p>
        </p:txBody>
      </p:sp>
      <p:grpSp>
        <p:nvGrpSpPr>
          <p:cNvPr id="115712" name="Group 235"/>
          <p:cNvGrpSpPr>
            <a:grpSpLocks/>
          </p:cNvGrpSpPr>
          <p:nvPr/>
        </p:nvGrpSpPr>
        <p:grpSpPr bwMode="auto">
          <a:xfrm>
            <a:off x="7132639" y="1622425"/>
            <a:ext cx="422275" cy="446088"/>
            <a:chOff x="2544" y="2715"/>
            <a:chExt cx="266" cy="281"/>
          </a:xfrm>
        </p:grpSpPr>
        <p:sp>
          <p:nvSpPr>
            <p:cNvPr id="115789" name="Oval 236"/>
            <p:cNvSpPr>
              <a:spLocks noChangeArrowheads="1"/>
            </p:cNvSpPr>
            <p:nvPr/>
          </p:nvSpPr>
          <p:spPr bwMode="auto">
            <a:xfrm>
              <a:off x="2544" y="2715"/>
              <a:ext cx="266" cy="281"/>
            </a:xfrm>
            <a:prstGeom prst="ellipse">
              <a:avLst/>
            </a:prstGeom>
            <a:solidFill>
              <a:srgbClr val="000000"/>
            </a:solidFill>
            <a:ln w="9525">
              <a:noFill/>
              <a:round/>
              <a:headEnd/>
              <a:tailEnd/>
            </a:ln>
          </p:spPr>
          <p:txBody>
            <a:bodyPr/>
            <a:lstStyle/>
            <a:p>
              <a:endParaRPr lang="en-US"/>
            </a:p>
          </p:txBody>
        </p:sp>
        <p:sp>
          <p:nvSpPr>
            <p:cNvPr id="115790" name="Oval 237"/>
            <p:cNvSpPr>
              <a:spLocks noChangeArrowheads="1"/>
            </p:cNvSpPr>
            <p:nvPr/>
          </p:nvSpPr>
          <p:spPr bwMode="auto">
            <a:xfrm>
              <a:off x="2554" y="2731"/>
              <a:ext cx="238" cy="254"/>
            </a:xfrm>
            <a:prstGeom prst="ellipse">
              <a:avLst/>
            </a:prstGeom>
            <a:solidFill>
              <a:srgbClr val="FFFFFF"/>
            </a:solidFill>
            <a:ln w="9525">
              <a:noFill/>
              <a:round/>
              <a:headEnd/>
              <a:tailEnd/>
            </a:ln>
          </p:spPr>
          <p:txBody>
            <a:bodyPr/>
            <a:lstStyle/>
            <a:p>
              <a:endParaRPr lang="en-US"/>
            </a:p>
          </p:txBody>
        </p:sp>
        <p:sp>
          <p:nvSpPr>
            <p:cNvPr id="115791" name="Freeform 238"/>
            <p:cNvSpPr>
              <a:spLocks/>
            </p:cNvSpPr>
            <p:nvPr/>
          </p:nvSpPr>
          <p:spPr bwMode="auto">
            <a:xfrm rot="462427">
              <a:off x="2609" y="2765"/>
              <a:ext cx="101" cy="145"/>
            </a:xfrm>
            <a:custGeom>
              <a:avLst/>
              <a:gdLst>
                <a:gd name="T0" fmla="*/ 25 w 406"/>
                <a:gd name="T1" fmla="*/ 26 h 695"/>
                <a:gd name="T2" fmla="*/ 9 w 406"/>
                <a:gd name="T3" fmla="*/ 10 h 695"/>
                <a:gd name="T4" fmla="*/ 17 w 406"/>
                <a:gd name="T5" fmla="*/ 8 h 695"/>
                <a:gd name="T6" fmla="*/ 0 w 406"/>
                <a:gd name="T7" fmla="*/ 0 h 695"/>
                <a:gd name="T8" fmla="*/ 0 w 406"/>
                <a:gd name="T9" fmla="*/ 14 h 695"/>
                <a:gd name="T10" fmla="*/ 5 w 406"/>
                <a:gd name="T11" fmla="*/ 9 h 695"/>
                <a:gd name="T12" fmla="*/ 22 w 406"/>
                <a:gd name="T13" fmla="*/ 30 h 695"/>
                <a:gd name="T14" fmla="*/ 25 w 406"/>
                <a:gd name="T15" fmla="*/ 26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grpSp>
        <p:nvGrpSpPr>
          <p:cNvPr id="115713" name="Group 239"/>
          <p:cNvGrpSpPr>
            <a:grpSpLocks/>
          </p:cNvGrpSpPr>
          <p:nvPr/>
        </p:nvGrpSpPr>
        <p:grpSpPr bwMode="auto">
          <a:xfrm>
            <a:off x="2460626" y="4219575"/>
            <a:ext cx="422275" cy="446088"/>
            <a:chOff x="2544" y="2715"/>
            <a:chExt cx="266" cy="281"/>
          </a:xfrm>
        </p:grpSpPr>
        <p:sp>
          <p:nvSpPr>
            <p:cNvPr id="115786" name="Oval 240"/>
            <p:cNvSpPr>
              <a:spLocks noChangeArrowheads="1"/>
            </p:cNvSpPr>
            <p:nvPr/>
          </p:nvSpPr>
          <p:spPr bwMode="auto">
            <a:xfrm>
              <a:off x="2544" y="2715"/>
              <a:ext cx="266" cy="281"/>
            </a:xfrm>
            <a:prstGeom prst="ellipse">
              <a:avLst/>
            </a:prstGeom>
            <a:solidFill>
              <a:srgbClr val="000000"/>
            </a:solidFill>
            <a:ln w="9525">
              <a:noFill/>
              <a:round/>
              <a:headEnd/>
              <a:tailEnd/>
            </a:ln>
          </p:spPr>
          <p:txBody>
            <a:bodyPr/>
            <a:lstStyle/>
            <a:p>
              <a:endParaRPr lang="en-US"/>
            </a:p>
          </p:txBody>
        </p:sp>
        <p:sp>
          <p:nvSpPr>
            <p:cNvPr id="115787" name="Oval 241"/>
            <p:cNvSpPr>
              <a:spLocks noChangeArrowheads="1"/>
            </p:cNvSpPr>
            <p:nvPr/>
          </p:nvSpPr>
          <p:spPr bwMode="auto">
            <a:xfrm>
              <a:off x="2554" y="2731"/>
              <a:ext cx="238" cy="254"/>
            </a:xfrm>
            <a:prstGeom prst="ellipse">
              <a:avLst/>
            </a:prstGeom>
            <a:solidFill>
              <a:srgbClr val="FFFFFF"/>
            </a:solidFill>
            <a:ln w="9525">
              <a:noFill/>
              <a:round/>
              <a:headEnd/>
              <a:tailEnd/>
            </a:ln>
          </p:spPr>
          <p:txBody>
            <a:bodyPr/>
            <a:lstStyle/>
            <a:p>
              <a:endParaRPr lang="en-US"/>
            </a:p>
          </p:txBody>
        </p:sp>
        <p:sp>
          <p:nvSpPr>
            <p:cNvPr id="115788" name="Freeform 242"/>
            <p:cNvSpPr>
              <a:spLocks/>
            </p:cNvSpPr>
            <p:nvPr/>
          </p:nvSpPr>
          <p:spPr bwMode="auto">
            <a:xfrm rot="462427">
              <a:off x="2609" y="2765"/>
              <a:ext cx="101" cy="145"/>
            </a:xfrm>
            <a:custGeom>
              <a:avLst/>
              <a:gdLst>
                <a:gd name="T0" fmla="*/ 25 w 406"/>
                <a:gd name="T1" fmla="*/ 26 h 695"/>
                <a:gd name="T2" fmla="*/ 9 w 406"/>
                <a:gd name="T3" fmla="*/ 10 h 695"/>
                <a:gd name="T4" fmla="*/ 17 w 406"/>
                <a:gd name="T5" fmla="*/ 8 h 695"/>
                <a:gd name="T6" fmla="*/ 0 w 406"/>
                <a:gd name="T7" fmla="*/ 0 h 695"/>
                <a:gd name="T8" fmla="*/ 0 w 406"/>
                <a:gd name="T9" fmla="*/ 14 h 695"/>
                <a:gd name="T10" fmla="*/ 5 w 406"/>
                <a:gd name="T11" fmla="*/ 9 h 695"/>
                <a:gd name="T12" fmla="*/ 22 w 406"/>
                <a:gd name="T13" fmla="*/ 30 h 695"/>
                <a:gd name="T14" fmla="*/ 25 w 406"/>
                <a:gd name="T15" fmla="*/ 26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sp>
        <p:nvSpPr>
          <p:cNvPr id="115742" name="Freeform 243"/>
          <p:cNvSpPr>
            <a:spLocks/>
          </p:cNvSpPr>
          <p:nvPr/>
        </p:nvSpPr>
        <p:spPr bwMode="auto">
          <a:xfrm>
            <a:off x="8272463" y="3770313"/>
            <a:ext cx="1649412" cy="2170112"/>
          </a:xfrm>
          <a:custGeom>
            <a:avLst/>
            <a:gdLst>
              <a:gd name="T0" fmla="*/ 0 w 1039"/>
              <a:gd name="T1" fmla="*/ 2147483647 h 1367"/>
              <a:gd name="T2" fmla="*/ 2147483647 w 1039"/>
              <a:gd name="T3" fmla="*/ 2147483647 h 1367"/>
              <a:gd name="T4" fmla="*/ 1680942919 w 1039"/>
              <a:gd name="T5" fmla="*/ 516631132 h 1367"/>
              <a:gd name="T6" fmla="*/ 65524037 w 1039"/>
              <a:gd name="T7" fmla="*/ 0 h 1367"/>
              <a:gd name="T8" fmla="*/ 0 60000 65536"/>
              <a:gd name="T9" fmla="*/ 0 60000 65536"/>
              <a:gd name="T10" fmla="*/ 0 60000 65536"/>
              <a:gd name="T11" fmla="*/ 0 60000 65536"/>
              <a:gd name="T12" fmla="*/ 0 w 1039"/>
              <a:gd name="T13" fmla="*/ 0 h 1367"/>
              <a:gd name="T14" fmla="*/ 1039 w 1039"/>
              <a:gd name="T15" fmla="*/ 1367 h 1367"/>
            </a:gdLst>
            <a:ahLst/>
            <a:cxnLst>
              <a:cxn ang="T8">
                <a:pos x="T0" y="T1"/>
              </a:cxn>
              <a:cxn ang="T9">
                <a:pos x="T2" y="T3"/>
              </a:cxn>
              <a:cxn ang="T10">
                <a:pos x="T4" y="T5"/>
              </a:cxn>
              <a:cxn ang="T11">
                <a:pos x="T6" y="T7"/>
              </a:cxn>
            </a:cxnLst>
            <a:rect l="T12" t="T13" r="T14" b="T15"/>
            <a:pathLst>
              <a:path w="1039" h="1367">
                <a:moveTo>
                  <a:pt x="0" y="1205"/>
                </a:moveTo>
                <a:cubicBezTo>
                  <a:pt x="155" y="1204"/>
                  <a:pt x="817" y="1367"/>
                  <a:pt x="928" y="1200"/>
                </a:cubicBezTo>
                <a:cubicBezTo>
                  <a:pt x="1039" y="1033"/>
                  <a:pt x="817" y="405"/>
                  <a:pt x="667" y="205"/>
                </a:cubicBezTo>
                <a:cubicBezTo>
                  <a:pt x="517" y="5"/>
                  <a:pt x="160" y="43"/>
                  <a:pt x="26" y="0"/>
                </a:cubicBezTo>
              </a:path>
            </a:pathLst>
          </a:custGeom>
          <a:noFill/>
          <a:ln w="19050">
            <a:solidFill>
              <a:schemeClr val="tx1"/>
            </a:solidFill>
            <a:round/>
            <a:headEnd/>
            <a:tailEnd type="triangle" w="med" len="med"/>
          </a:ln>
        </p:spPr>
        <p:txBody>
          <a:bodyPr wrap="none" anchor="ctr"/>
          <a:lstStyle/>
          <a:p>
            <a:endParaRPr lang="cs-CZ"/>
          </a:p>
        </p:txBody>
      </p:sp>
      <p:sp>
        <p:nvSpPr>
          <p:cNvPr id="115743" name="Line 244"/>
          <p:cNvSpPr>
            <a:spLocks noChangeShapeType="1"/>
          </p:cNvSpPr>
          <p:nvPr/>
        </p:nvSpPr>
        <p:spPr bwMode="auto">
          <a:xfrm flipV="1">
            <a:off x="4505326" y="355601"/>
            <a:ext cx="1871663" cy="365125"/>
          </a:xfrm>
          <a:prstGeom prst="line">
            <a:avLst/>
          </a:prstGeom>
          <a:noFill/>
          <a:ln w="19050">
            <a:solidFill>
              <a:schemeClr val="tx1"/>
            </a:solidFill>
            <a:round/>
            <a:headEnd/>
            <a:tailEnd type="triangle" w="med" len="med"/>
          </a:ln>
        </p:spPr>
        <p:txBody>
          <a:bodyPr wrap="none" anchor="ctr"/>
          <a:lstStyle/>
          <a:p>
            <a:endParaRPr lang="cs-CZ"/>
          </a:p>
        </p:txBody>
      </p:sp>
      <p:sp>
        <p:nvSpPr>
          <p:cNvPr id="115744" name="Oval 245"/>
          <p:cNvSpPr>
            <a:spLocks noChangeArrowheads="1"/>
          </p:cNvSpPr>
          <p:nvPr/>
        </p:nvSpPr>
        <p:spPr bwMode="auto">
          <a:xfrm>
            <a:off x="6419850" y="652464"/>
            <a:ext cx="236538"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2400" b="1" baseline="2000" dirty="0">
                <a:latin typeface="Times New Roman" pitchFamily="18" charset="0"/>
              </a:rPr>
              <a:t>+</a:t>
            </a:r>
            <a:endParaRPr lang="cs-CZ" sz="2400" dirty="0">
              <a:latin typeface="Times New Roman" pitchFamily="18" charset="0"/>
            </a:endParaRPr>
          </a:p>
        </p:txBody>
      </p:sp>
      <p:sp>
        <p:nvSpPr>
          <p:cNvPr id="115745" name="Text Box 246"/>
          <p:cNvSpPr txBox="1">
            <a:spLocks noChangeArrowheads="1"/>
          </p:cNvSpPr>
          <p:nvPr/>
        </p:nvSpPr>
        <p:spPr bwMode="auto">
          <a:xfrm>
            <a:off x="8670925" y="1401763"/>
            <a:ext cx="1854200"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Osmolarita plazmy</a:t>
            </a:r>
            <a:endParaRPr lang="cs-CZ" sz="1600">
              <a:latin typeface="Times New Roman" pitchFamily="18" charset="0"/>
            </a:endParaRPr>
          </a:p>
        </p:txBody>
      </p:sp>
      <p:sp>
        <p:nvSpPr>
          <p:cNvPr id="115746" name="Oval 247"/>
          <p:cNvSpPr>
            <a:spLocks noChangeArrowheads="1"/>
          </p:cNvSpPr>
          <p:nvPr/>
        </p:nvSpPr>
        <p:spPr bwMode="auto">
          <a:xfrm>
            <a:off x="6402389" y="230189"/>
            <a:ext cx="236537"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3200" b="1" baseline="8000">
                <a:latin typeface="Times New Roman" pitchFamily="18" charset="0"/>
              </a:rPr>
              <a:t>-</a:t>
            </a:r>
            <a:endParaRPr lang="cs-CZ" sz="2400">
              <a:latin typeface="Times New Roman" pitchFamily="18" charset="0"/>
            </a:endParaRPr>
          </a:p>
        </p:txBody>
      </p:sp>
      <p:sp>
        <p:nvSpPr>
          <p:cNvPr id="115747" name="Text Box 248"/>
          <p:cNvSpPr txBox="1">
            <a:spLocks noChangeArrowheads="1"/>
          </p:cNvSpPr>
          <p:nvPr/>
        </p:nvSpPr>
        <p:spPr bwMode="auto">
          <a:xfrm>
            <a:off x="3159126" y="527050"/>
            <a:ext cx="1343025" cy="336550"/>
          </a:xfrm>
          <a:prstGeom prst="rect">
            <a:avLst/>
          </a:prstGeom>
          <a:noFill/>
          <a:ln w="9525">
            <a:noFill/>
            <a:miter lim="800000"/>
            <a:headEnd/>
            <a:tailEnd/>
          </a:ln>
        </p:spPr>
        <p:txBody>
          <a:bodyPr wrap="none">
            <a:spAutoFit/>
          </a:bodyPr>
          <a:lstStyle/>
          <a:p>
            <a:pPr eaLnBrk="0" hangingPunct="0"/>
            <a:r>
              <a:rPr lang="cs-CZ" sz="1600" b="1" dirty="0">
                <a:latin typeface="Times New Roman" pitchFamily="18" charset="0"/>
              </a:rPr>
              <a:t>vzestup tlaku</a:t>
            </a:r>
            <a:endParaRPr lang="cs-CZ" sz="1600" dirty="0">
              <a:latin typeface="Times New Roman" pitchFamily="18" charset="0"/>
            </a:endParaRPr>
          </a:p>
        </p:txBody>
      </p:sp>
      <p:sp>
        <p:nvSpPr>
          <p:cNvPr id="115748" name="Text Box 249"/>
          <p:cNvSpPr txBox="1">
            <a:spLocks noChangeArrowheads="1"/>
          </p:cNvSpPr>
          <p:nvPr/>
        </p:nvSpPr>
        <p:spPr bwMode="auto">
          <a:xfrm>
            <a:off x="3168651" y="812800"/>
            <a:ext cx="1241425"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pokles tlaku</a:t>
            </a:r>
            <a:endParaRPr lang="cs-CZ" sz="1600">
              <a:latin typeface="Times New Roman" pitchFamily="18" charset="0"/>
            </a:endParaRPr>
          </a:p>
        </p:txBody>
      </p:sp>
      <p:sp>
        <p:nvSpPr>
          <p:cNvPr id="115749" name="Line 250"/>
          <p:cNvSpPr>
            <a:spLocks noChangeShapeType="1"/>
          </p:cNvSpPr>
          <p:nvPr/>
        </p:nvSpPr>
        <p:spPr bwMode="auto">
          <a:xfrm flipV="1">
            <a:off x="4383089" y="793750"/>
            <a:ext cx="2009775" cy="203200"/>
          </a:xfrm>
          <a:prstGeom prst="line">
            <a:avLst/>
          </a:prstGeom>
          <a:noFill/>
          <a:ln w="19050">
            <a:solidFill>
              <a:schemeClr val="tx1"/>
            </a:solidFill>
            <a:round/>
            <a:headEnd/>
            <a:tailEnd type="triangle" w="med" len="med"/>
          </a:ln>
        </p:spPr>
        <p:txBody>
          <a:bodyPr wrap="none" anchor="ctr"/>
          <a:lstStyle/>
          <a:p>
            <a:endParaRPr lang="cs-CZ"/>
          </a:p>
        </p:txBody>
      </p:sp>
      <p:sp>
        <p:nvSpPr>
          <p:cNvPr id="115750" name="Oval 251"/>
          <p:cNvSpPr>
            <a:spLocks noChangeArrowheads="1"/>
          </p:cNvSpPr>
          <p:nvPr/>
        </p:nvSpPr>
        <p:spPr bwMode="auto">
          <a:xfrm>
            <a:off x="7902575" y="1946276"/>
            <a:ext cx="236538"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2400" b="1" baseline="2000" dirty="0">
                <a:latin typeface="Times New Roman" pitchFamily="18" charset="0"/>
              </a:rPr>
              <a:t>+</a:t>
            </a:r>
          </a:p>
        </p:txBody>
      </p:sp>
      <p:sp>
        <p:nvSpPr>
          <p:cNvPr id="115751" name="Line 252"/>
          <p:cNvSpPr>
            <a:spLocks noChangeShapeType="1"/>
          </p:cNvSpPr>
          <p:nvPr/>
        </p:nvSpPr>
        <p:spPr bwMode="auto">
          <a:xfrm flipH="1" flipV="1">
            <a:off x="8126414" y="2408239"/>
            <a:ext cx="903287" cy="206375"/>
          </a:xfrm>
          <a:prstGeom prst="line">
            <a:avLst/>
          </a:prstGeom>
          <a:noFill/>
          <a:ln w="19050">
            <a:solidFill>
              <a:schemeClr val="tx1"/>
            </a:solidFill>
            <a:round/>
            <a:headEnd/>
            <a:tailEnd type="triangle" w="med" len="med"/>
          </a:ln>
        </p:spPr>
        <p:txBody>
          <a:bodyPr wrap="none" anchor="ctr"/>
          <a:lstStyle/>
          <a:p>
            <a:endParaRPr lang="cs-CZ"/>
          </a:p>
        </p:txBody>
      </p:sp>
      <p:sp>
        <p:nvSpPr>
          <p:cNvPr id="115752" name="Oval 253"/>
          <p:cNvSpPr>
            <a:spLocks noChangeArrowheads="1"/>
          </p:cNvSpPr>
          <p:nvPr/>
        </p:nvSpPr>
        <p:spPr bwMode="auto">
          <a:xfrm>
            <a:off x="7885114" y="2287589"/>
            <a:ext cx="236537"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2400" b="1" baseline="2000" dirty="0">
                <a:latin typeface="Times New Roman" pitchFamily="18" charset="0"/>
              </a:rPr>
              <a:t>+</a:t>
            </a:r>
            <a:endParaRPr lang="cs-CZ" sz="2400" dirty="0">
              <a:latin typeface="Times New Roman" pitchFamily="18" charset="0"/>
            </a:endParaRPr>
          </a:p>
        </p:txBody>
      </p:sp>
      <p:sp>
        <p:nvSpPr>
          <p:cNvPr id="115753" name="Oval 254"/>
          <p:cNvSpPr>
            <a:spLocks noChangeArrowheads="1"/>
          </p:cNvSpPr>
          <p:nvPr/>
        </p:nvSpPr>
        <p:spPr bwMode="auto">
          <a:xfrm>
            <a:off x="6599239" y="2328864"/>
            <a:ext cx="236537"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2400" b="1" baseline="2000" dirty="0">
                <a:latin typeface="Times New Roman" pitchFamily="18" charset="0"/>
              </a:rPr>
              <a:t>+</a:t>
            </a:r>
            <a:endParaRPr lang="cs-CZ" sz="2400" dirty="0">
              <a:latin typeface="Times New Roman" pitchFamily="18" charset="0"/>
            </a:endParaRPr>
          </a:p>
        </p:txBody>
      </p:sp>
      <p:sp>
        <p:nvSpPr>
          <p:cNvPr id="115754" name="Freeform 255"/>
          <p:cNvSpPr>
            <a:spLocks/>
          </p:cNvSpPr>
          <p:nvPr/>
        </p:nvSpPr>
        <p:spPr bwMode="auto">
          <a:xfrm>
            <a:off x="6410325" y="3159125"/>
            <a:ext cx="1716088" cy="2401888"/>
          </a:xfrm>
          <a:custGeom>
            <a:avLst/>
            <a:gdLst>
              <a:gd name="T0" fmla="*/ 967740242 w 1081"/>
              <a:gd name="T1" fmla="*/ 25201566 h 1513"/>
              <a:gd name="T2" fmla="*/ 388104099 w 1081"/>
              <a:gd name="T3" fmla="*/ 269657581 h 1513"/>
              <a:gd name="T4" fmla="*/ 50403129 w 1081"/>
              <a:gd name="T5" fmla="*/ 632560138 h 1513"/>
              <a:gd name="T6" fmla="*/ 78125650 w 1081"/>
              <a:gd name="T7" fmla="*/ 995462795 h 1513"/>
              <a:gd name="T8" fmla="*/ 347781606 w 1081"/>
              <a:gd name="T9" fmla="*/ 1318042758 h 1513"/>
              <a:gd name="T10" fmla="*/ 698084162 w 1081"/>
              <a:gd name="T11" fmla="*/ 1484373052 h 1513"/>
              <a:gd name="T12" fmla="*/ 980341815 w 1081"/>
              <a:gd name="T13" fmla="*/ 1549897107 h 1513"/>
              <a:gd name="T14" fmla="*/ 1368445815 w 1081"/>
              <a:gd name="T15" fmla="*/ 1653222707 h 1513"/>
              <a:gd name="T16" fmla="*/ 1431448917 w 1081"/>
              <a:gd name="T17" fmla="*/ 2147483647 h 1513"/>
              <a:gd name="T18" fmla="*/ 1716227719 w 1081"/>
              <a:gd name="T19" fmla="*/ 2147483647 h 1513"/>
              <a:gd name="T20" fmla="*/ 1935480483 w 1081"/>
              <a:gd name="T21" fmla="*/ 2147483647 h 1513"/>
              <a:gd name="T22" fmla="*/ 2091730146 w 1081"/>
              <a:gd name="T23" fmla="*/ 2147483647 h 1513"/>
              <a:gd name="T24" fmla="*/ 1842235511 w 1081"/>
              <a:gd name="T25" fmla="*/ 2147483647 h 1513"/>
              <a:gd name="T26" fmla="*/ 1542335775 w 1081"/>
              <a:gd name="T27" fmla="*/ 2147483647 h 1513"/>
              <a:gd name="T28" fmla="*/ 1549897036 w 1081"/>
              <a:gd name="T29" fmla="*/ 1640622721 h 1513"/>
              <a:gd name="T30" fmla="*/ 1822074264 w 1081"/>
              <a:gd name="T31" fmla="*/ 1575098666 h 1513"/>
              <a:gd name="T32" fmla="*/ 2079130160 w 1081"/>
              <a:gd name="T33" fmla="*/ 1484373052 h 1513"/>
              <a:gd name="T34" fmla="*/ 2147483647 w 1081"/>
              <a:gd name="T35" fmla="*/ 1290320249 h 1513"/>
              <a:gd name="T36" fmla="*/ 2147483647 w 1081"/>
              <a:gd name="T37" fmla="*/ 1008062781 h 1513"/>
              <a:gd name="T38" fmla="*/ 2147483647 w 1081"/>
              <a:gd name="T39" fmla="*/ 670361684 h 1513"/>
              <a:gd name="T40" fmla="*/ 2147483647 w 1081"/>
              <a:gd name="T41" fmla="*/ 335181636 h 1513"/>
              <a:gd name="T42" fmla="*/ 1975802977 w 1081"/>
              <a:gd name="T43" fmla="*/ 75604704 h 1513"/>
              <a:gd name="T44" fmla="*/ 1499493919 w 1081"/>
              <a:gd name="T45" fmla="*/ 0 h 1513"/>
              <a:gd name="T46" fmla="*/ 967740242 w 1081"/>
              <a:gd name="T47" fmla="*/ 25201566 h 151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081"/>
              <a:gd name="T73" fmla="*/ 0 h 1513"/>
              <a:gd name="T74" fmla="*/ 1081 w 1081"/>
              <a:gd name="T75" fmla="*/ 1513 h 151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081" h="1513">
                <a:moveTo>
                  <a:pt x="384" y="10"/>
                </a:moveTo>
                <a:cubicBezTo>
                  <a:pt x="311" y="28"/>
                  <a:pt x="215" y="67"/>
                  <a:pt x="154" y="107"/>
                </a:cubicBezTo>
                <a:cubicBezTo>
                  <a:pt x="93" y="147"/>
                  <a:pt x="40" y="203"/>
                  <a:pt x="20" y="251"/>
                </a:cubicBezTo>
                <a:cubicBezTo>
                  <a:pt x="0" y="299"/>
                  <a:pt x="11" y="350"/>
                  <a:pt x="31" y="395"/>
                </a:cubicBezTo>
                <a:cubicBezTo>
                  <a:pt x="51" y="440"/>
                  <a:pt x="97" y="491"/>
                  <a:pt x="138" y="523"/>
                </a:cubicBezTo>
                <a:cubicBezTo>
                  <a:pt x="179" y="555"/>
                  <a:pt x="235" y="574"/>
                  <a:pt x="277" y="589"/>
                </a:cubicBezTo>
                <a:cubicBezTo>
                  <a:pt x="319" y="604"/>
                  <a:pt x="345" y="604"/>
                  <a:pt x="389" y="615"/>
                </a:cubicBezTo>
                <a:cubicBezTo>
                  <a:pt x="433" y="626"/>
                  <a:pt x="513" y="596"/>
                  <a:pt x="543" y="656"/>
                </a:cubicBezTo>
                <a:cubicBezTo>
                  <a:pt x="579" y="720"/>
                  <a:pt x="545" y="863"/>
                  <a:pt x="568" y="974"/>
                </a:cubicBezTo>
                <a:cubicBezTo>
                  <a:pt x="591" y="1085"/>
                  <a:pt x="648" y="1233"/>
                  <a:pt x="681" y="1323"/>
                </a:cubicBezTo>
                <a:cubicBezTo>
                  <a:pt x="714" y="1413"/>
                  <a:pt x="743" y="1483"/>
                  <a:pt x="768" y="1513"/>
                </a:cubicBezTo>
                <a:cubicBezTo>
                  <a:pt x="866" y="1507"/>
                  <a:pt x="804" y="1483"/>
                  <a:pt x="830" y="1504"/>
                </a:cubicBezTo>
                <a:cubicBezTo>
                  <a:pt x="824" y="1457"/>
                  <a:pt x="769" y="1395"/>
                  <a:pt x="731" y="1303"/>
                </a:cubicBezTo>
                <a:cubicBezTo>
                  <a:pt x="695" y="1210"/>
                  <a:pt x="631" y="1056"/>
                  <a:pt x="612" y="947"/>
                </a:cubicBezTo>
                <a:cubicBezTo>
                  <a:pt x="593" y="838"/>
                  <a:pt x="597" y="705"/>
                  <a:pt x="615" y="651"/>
                </a:cubicBezTo>
                <a:cubicBezTo>
                  <a:pt x="682" y="646"/>
                  <a:pt x="688" y="635"/>
                  <a:pt x="723" y="625"/>
                </a:cubicBezTo>
                <a:cubicBezTo>
                  <a:pt x="758" y="615"/>
                  <a:pt x="786" y="608"/>
                  <a:pt x="825" y="589"/>
                </a:cubicBezTo>
                <a:cubicBezTo>
                  <a:pt x="864" y="570"/>
                  <a:pt x="916" y="543"/>
                  <a:pt x="954" y="512"/>
                </a:cubicBezTo>
                <a:cubicBezTo>
                  <a:pt x="992" y="481"/>
                  <a:pt x="1036" y="441"/>
                  <a:pt x="1056" y="400"/>
                </a:cubicBezTo>
                <a:cubicBezTo>
                  <a:pt x="1076" y="359"/>
                  <a:pt x="1081" y="310"/>
                  <a:pt x="1072" y="266"/>
                </a:cubicBezTo>
                <a:cubicBezTo>
                  <a:pt x="1063" y="222"/>
                  <a:pt x="1048" y="172"/>
                  <a:pt x="1000" y="133"/>
                </a:cubicBezTo>
                <a:cubicBezTo>
                  <a:pt x="952" y="94"/>
                  <a:pt x="852" y="52"/>
                  <a:pt x="784" y="30"/>
                </a:cubicBezTo>
                <a:lnTo>
                  <a:pt x="595" y="0"/>
                </a:lnTo>
                <a:lnTo>
                  <a:pt x="384" y="10"/>
                </a:lnTo>
                <a:close/>
              </a:path>
            </a:pathLst>
          </a:custGeom>
          <a:solidFill>
            <a:schemeClr val="accent1"/>
          </a:solidFill>
          <a:ln w="9525">
            <a:solidFill>
              <a:schemeClr val="tx1"/>
            </a:solidFill>
            <a:round/>
            <a:headEnd/>
            <a:tailEnd/>
          </a:ln>
        </p:spPr>
        <p:txBody>
          <a:bodyPr wrap="none" anchor="ctr"/>
          <a:lstStyle/>
          <a:p>
            <a:endParaRPr lang="cs-CZ"/>
          </a:p>
        </p:txBody>
      </p:sp>
      <p:sp>
        <p:nvSpPr>
          <p:cNvPr id="115755" name="Oval 256"/>
          <p:cNvSpPr>
            <a:spLocks noChangeArrowheads="1"/>
          </p:cNvSpPr>
          <p:nvPr/>
        </p:nvSpPr>
        <p:spPr bwMode="auto">
          <a:xfrm>
            <a:off x="6551613" y="3271839"/>
            <a:ext cx="1465262" cy="790575"/>
          </a:xfrm>
          <a:prstGeom prst="ellipse">
            <a:avLst/>
          </a:prstGeom>
          <a:solidFill>
            <a:schemeClr val="accent1"/>
          </a:solidFill>
          <a:ln w="9525">
            <a:noFill/>
            <a:round/>
            <a:headEnd/>
            <a:tailEnd/>
          </a:ln>
        </p:spPr>
        <p:txBody>
          <a:bodyPr wrap="none" anchor="ctr"/>
          <a:lstStyle/>
          <a:p>
            <a:pPr algn="ctr" eaLnBrk="0" hangingPunct="0"/>
            <a:r>
              <a:rPr lang="cs-CZ" sz="1600">
                <a:latin typeface="Times New Roman" pitchFamily="18" charset="0"/>
              </a:rPr>
              <a:t>nucleus</a:t>
            </a:r>
            <a:endParaRPr lang="cs-CZ" sz="2400">
              <a:latin typeface="Times New Roman" pitchFamily="18" charset="0"/>
            </a:endParaRPr>
          </a:p>
          <a:p>
            <a:pPr algn="ctr" eaLnBrk="0" hangingPunct="0"/>
            <a:r>
              <a:rPr lang="cs-CZ" sz="1600">
                <a:latin typeface="Times New Roman" pitchFamily="18" charset="0"/>
              </a:rPr>
              <a:t>supraopticus</a:t>
            </a:r>
            <a:endParaRPr lang="cs-CZ" sz="2400">
              <a:latin typeface="Times New Roman" pitchFamily="18" charset="0"/>
            </a:endParaRPr>
          </a:p>
        </p:txBody>
      </p:sp>
      <p:sp>
        <p:nvSpPr>
          <p:cNvPr id="115756" name="Freeform 257"/>
          <p:cNvSpPr>
            <a:spLocks/>
          </p:cNvSpPr>
          <p:nvPr/>
        </p:nvSpPr>
        <p:spPr bwMode="auto">
          <a:xfrm>
            <a:off x="6089651" y="4346575"/>
            <a:ext cx="2371725" cy="2063750"/>
          </a:xfrm>
          <a:custGeom>
            <a:avLst/>
            <a:gdLst>
              <a:gd name="T0" fmla="*/ 1733867727 w 1494"/>
              <a:gd name="T1" fmla="*/ 0 h 1300"/>
              <a:gd name="T2" fmla="*/ 1527214585 w 1494"/>
              <a:gd name="T3" fmla="*/ 582155280 h 1300"/>
              <a:gd name="T4" fmla="*/ 1023183500 w 1494"/>
              <a:gd name="T5" fmla="*/ 957659412 h 1300"/>
              <a:gd name="T6" fmla="*/ 337700926 w 1494"/>
              <a:gd name="T7" fmla="*/ 1320561776 h 1300"/>
              <a:gd name="T8" fmla="*/ 15120939 w 1494"/>
              <a:gd name="T9" fmla="*/ 2031245968 h 1300"/>
              <a:gd name="T10" fmla="*/ 246975331 w 1494"/>
              <a:gd name="T11" fmla="*/ 2147483647 h 1300"/>
              <a:gd name="T12" fmla="*/ 1423889007 w 1494"/>
              <a:gd name="T13" fmla="*/ 2147483647 h 1300"/>
              <a:gd name="T14" fmla="*/ 2147483647 w 1494"/>
              <a:gd name="T15" fmla="*/ 2147483647 h 1300"/>
              <a:gd name="T16" fmla="*/ 2147483647 w 1494"/>
              <a:gd name="T17" fmla="*/ 1978321913 h 1300"/>
              <a:gd name="T18" fmla="*/ 2147483647 w 1494"/>
              <a:gd name="T19" fmla="*/ 1139110594 h 1300"/>
              <a:gd name="T20" fmla="*/ 2147483647 w 1494"/>
              <a:gd name="T21" fmla="*/ 685482441 h 1300"/>
              <a:gd name="T22" fmla="*/ 2147483647 w 1494"/>
              <a:gd name="T23" fmla="*/ 15120938 h 13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94"/>
              <a:gd name="T37" fmla="*/ 0 h 1300"/>
              <a:gd name="T38" fmla="*/ 1494 w 1494"/>
              <a:gd name="T39" fmla="*/ 1300 h 13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94" h="1300">
                <a:moveTo>
                  <a:pt x="688" y="0"/>
                </a:moveTo>
                <a:cubicBezTo>
                  <a:pt x="674" y="38"/>
                  <a:pt x="653" y="168"/>
                  <a:pt x="606" y="231"/>
                </a:cubicBezTo>
                <a:cubicBezTo>
                  <a:pt x="559" y="294"/>
                  <a:pt x="485" y="331"/>
                  <a:pt x="406" y="380"/>
                </a:cubicBezTo>
                <a:cubicBezTo>
                  <a:pt x="327" y="429"/>
                  <a:pt x="201" y="453"/>
                  <a:pt x="134" y="524"/>
                </a:cubicBezTo>
                <a:cubicBezTo>
                  <a:pt x="67" y="595"/>
                  <a:pt x="12" y="710"/>
                  <a:pt x="6" y="806"/>
                </a:cubicBezTo>
                <a:cubicBezTo>
                  <a:pt x="0" y="902"/>
                  <a:pt x="5" y="1019"/>
                  <a:pt x="98" y="1098"/>
                </a:cubicBezTo>
                <a:cubicBezTo>
                  <a:pt x="191" y="1177"/>
                  <a:pt x="365" y="1266"/>
                  <a:pt x="565" y="1283"/>
                </a:cubicBezTo>
                <a:cubicBezTo>
                  <a:pt x="765" y="1300"/>
                  <a:pt x="1144" y="1284"/>
                  <a:pt x="1298" y="1201"/>
                </a:cubicBezTo>
                <a:cubicBezTo>
                  <a:pt x="1452" y="1118"/>
                  <a:pt x="1494" y="910"/>
                  <a:pt x="1488" y="785"/>
                </a:cubicBezTo>
                <a:cubicBezTo>
                  <a:pt x="1482" y="660"/>
                  <a:pt x="1346" y="537"/>
                  <a:pt x="1262" y="452"/>
                </a:cubicBezTo>
                <a:cubicBezTo>
                  <a:pt x="1178" y="367"/>
                  <a:pt x="1051" y="346"/>
                  <a:pt x="985" y="272"/>
                </a:cubicBezTo>
                <a:cubicBezTo>
                  <a:pt x="919" y="198"/>
                  <a:pt x="892" y="61"/>
                  <a:pt x="867" y="6"/>
                </a:cubicBezTo>
              </a:path>
            </a:pathLst>
          </a:custGeom>
          <a:noFill/>
          <a:ln w="9525">
            <a:solidFill>
              <a:schemeClr val="tx1"/>
            </a:solidFill>
            <a:round/>
            <a:headEnd/>
            <a:tailEnd/>
          </a:ln>
        </p:spPr>
        <p:txBody>
          <a:bodyPr wrap="none" anchor="ctr"/>
          <a:lstStyle/>
          <a:p>
            <a:endParaRPr lang="cs-CZ"/>
          </a:p>
        </p:txBody>
      </p:sp>
      <p:sp>
        <p:nvSpPr>
          <p:cNvPr id="115757" name="Oval 258"/>
          <p:cNvSpPr>
            <a:spLocks noChangeArrowheads="1"/>
          </p:cNvSpPr>
          <p:nvPr/>
        </p:nvSpPr>
        <p:spPr bwMode="auto">
          <a:xfrm>
            <a:off x="7631114" y="5519738"/>
            <a:ext cx="98425" cy="74612"/>
          </a:xfrm>
          <a:prstGeom prst="ellipse">
            <a:avLst/>
          </a:prstGeom>
          <a:solidFill>
            <a:schemeClr val="tx1"/>
          </a:solidFill>
          <a:ln w="9525">
            <a:solidFill>
              <a:schemeClr val="tx1"/>
            </a:solidFill>
            <a:round/>
            <a:headEnd/>
            <a:tailEnd/>
          </a:ln>
        </p:spPr>
        <p:txBody>
          <a:bodyPr wrap="none" anchor="ctr"/>
          <a:lstStyle/>
          <a:p>
            <a:endParaRPr lang="en-US"/>
          </a:p>
        </p:txBody>
      </p:sp>
      <p:sp>
        <p:nvSpPr>
          <p:cNvPr id="115758" name="Freeform 259"/>
          <p:cNvSpPr>
            <a:spLocks/>
          </p:cNvSpPr>
          <p:nvPr/>
        </p:nvSpPr>
        <p:spPr bwMode="auto">
          <a:xfrm>
            <a:off x="7658100" y="5608639"/>
            <a:ext cx="76200" cy="155575"/>
          </a:xfrm>
          <a:custGeom>
            <a:avLst/>
            <a:gdLst>
              <a:gd name="T0" fmla="*/ 14359036 w 196"/>
              <a:gd name="T1" fmla="*/ 0 h 370"/>
              <a:gd name="T2" fmla="*/ 15870206 w 196"/>
              <a:gd name="T3" fmla="*/ 10254074 h 370"/>
              <a:gd name="T4" fmla="*/ 16777219 w 196"/>
              <a:gd name="T5" fmla="*/ 15381323 h 370"/>
              <a:gd name="T6" fmla="*/ 18288778 w 196"/>
              <a:gd name="T7" fmla="*/ 21392403 h 370"/>
              <a:gd name="T8" fmla="*/ 19951181 w 196"/>
              <a:gd name="T9" fmla="*/ 24928579 h 370"/>
              <a:gd name="T10" fmla="*/ 22218520 w 196"/>
              <a:gd name="T11" fmla="*/ 29348596 h 370"/>
              <a:gd name="T12" fmla="*/ 25241637 w 196"/>
              <a:gd name="T13" fmla="*/ 34121804 h 370"/>
              <a:gd name="T14" fmla="*/ 27811060 w 196"/>
              <a:gd name="T15" fmla="*/ 38895432 h 370"/>
              <a:gd name="T16" fmla="*/ 29020151 w 196"/>
              <a:gd name="T17" fmla="*/ 43315443 h 370"/>
              <a:gd name="T18" fmla="*/ 29624697 w 196"/>
              <a:gd name="T19" fmla="*/ 49149503 h 370"/>
              <a:gd name="T20" fmla="*/ 28566839 w 196"/>
              <a:gd name="T21" fmla="*/ 54276749 h 370"/>
              <a:gd name="T22" fmla="*/ 26904047 w 196"/>
              <a:gd name="T23" fmla="*/ 57989537 h 370"/>
              <a:gd name="T24" fmla="*/ 24485858 w 196"/>
              <a:gd name="T25" fmla="*/ 60995077 h 370"/>
              <a:gd name="T26" fmla="*/ 21311507 w 196"/>
              <a:gd name="T27" fmla="*/ 63824018 h 370"/>
              <a:gd name="T28" fmla="*/ 18288778 w 196"/>
              <a:gd name="T29" fmla="*/ 64884871 h 370"/>
              <a:gd name="T30" fmla="*/ 14963582 w 196"/>
              <a:gd name="T31" fmla="*/ 65415087 h 370"/>
              <a:gd name="T32" fmla="*/ 11487149 w 196"/>
              <a:gd name="T33" fmla="*/ 64884871 h 370"/>
              <a:gd name="T34" fmla="*/ 8161954 w 196"/>
              <a:gd name="T35" fmla="*/ 64000617 h 370"/>
              <a:gd name="T36" fmla="*/ 5138835 w 196"/>
              <a:gd name="T37" fmla="*/ 61879331 h 370"/>
              <a:gd name="T38" fmla="*/ 2871885 w 196"/>
              <a:gd name="T39" fmla="*/ 59050390 h 370"/>
              <a:gd name="T40" fmla="*/ 1209092 w 196"/>
              <a:gd name="T41" fmla="*/ 55691233 h 370"/>
              <a:gd name="T42" fmla="*/ 453312 w 196"/>
              <a:gd name="T43" fmla="*/ 52332062 h 370"/>
              <a:gd name="T44" fmla="*/ 0 w 196"/>
              <a:gd name="T45" fmla="*/ 48089071 h 370"/>
              <a:gd name="T46" fmla="*/ 755780 w 196"/>
              <a:gd name="T47" fmla="*/ 42431609 h 370"/>
              <a:gd name="T48" fmla="*/ 1964872 w 196"/>
              <a:gd name="T49" fmla="*/ 38541815 h 370"/>
              <a:gd name="T50" fmla="*/ 4534289 w 196"/>
              <a:gd name="T51" fmla="*/ 33591588 h 370"/>
              <a:gd name="T52" fmla="*/ 7406174 w 196"/>
              <a:gd name="T53" fmla="*/ 29348596 h 370"/>
              <a:gd name="T54" fmla="*/ 9371045 w 196"/>
              <a:gd name="T55" fmla="*/ 24751560 h 370"/>
              <a:gd name="T56" fmla="*/ 10882604 w 196"/>
              <a:gd name="T57" fmla="*/ 21038785 h 370"/>
              <a:gd name="T58" fmla="*/ 12242929 w 196"/>
              <a:gd name="T59" fmla="*/ 15911960 h 370"/>
              <a:gd name="T60" fmla="*/ 12998711 w 196"/>
              <a:gd name="T61" fmla="*/ 10254074 h 370"/>
              <a:gd name="T62" fmla="*/ 14359036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chemeClr val="tx1"/>
          </a:solidFill>
          <a:ln w="9525">
            <a:noFill/>
            <a:round/>
            <a:headEnd/>
            <a:tailEnd/>
          </a:ln>
        </p:spPr>
        <p:txBody>
          <a:bodyPr/>
          <a:lstStyle/>
          <a:p>
            <a:endParaRPr lang="cs-CZ"/>
          </a:p>
        </p:txBody>
      </p:sp>
      <p:sp>
        <p:nvSpPr>
          <p:cNvPr id="115759" name="AutoShape 260"/>
          <p:cNvSpPr>
            <a:spLocks noChangeArrowheads="1"/>
          </p:cNvSpPr>
          <p:nvPr/>
        </p:nvSpPr>
        <p:spPr bwMode="auto">
          <a:xfrm rot="3226945">
            <a:off x="7091363" y="5502276"/>
            <a:ext cx="239713" cy="1509712"/>
          </a:xfrm>
          <a:prstGeom prst="can">
            <a:avLst>
              <a:gd name="adj" fmla="val 157450"/>
            </a:avLst>
          </a:prstGeom>
          <a:solidFill>
            <a:srgbClr val="FF3300"/>
          </a:solidFill>
          <a:ln w="19050">
            <a:solidFill>
              <a:schemeClr val="tx1"/>
            </a:solidFill>
            <a:round/>
            <a:headEnd/>
            <a:tailEnd/>
          </a:ln>
        </p:spPr>
        <p:txBody>
          <a:bodyPr wrap="none" anchor="ctr"/>
          <a:lstStyle/>
          <a:p>
            <a:endParaRPr lang="en-US"/>
          </a:p>
        </p:txBody>
      </p:sp>
      <p:sp>
        <p:nvSpPr>
          <p:cNvPr id="115760" name="Freeform 261"/>
          <p:cNvSpPr>
            <a:spLocks/>
          </p:cNvSpPr>
          <p:nvPr/>
        </p:nvSpPr>
        <p:spPr bwMode="auto">
          <a:xfrm>
            <a:off x="7658100" y="5773739"/>
            <a:ext cx="76200" cy="155575"/>
          </a:xfrm>
          <a:custGeom>
            <a:avLst/>
            <a:gdLst>
              <a:gd name="T0" fmla="*/ 14359036 w 196"/>
              <a:gd name="T1" fmla="*/ 0 h 372"/>
              <a:gd name="T2" fmla="*/ 15870206 w 196"/>
              <a:gd name="T3" fmla="*/ 10494203 h 372"/>
              <a:gd name="T4" fmla="*/ 16777219 w 196"/>
              <a:gd name="T5" fmla="*/ 15391471 h 372"/>
              <a:gd name="T6" fmla="*/ 18288778 w 196"/>
              <a:gd name="T7" fmla="*/ 21338031 h 372"/>
              <a:gd name="T8" fmla="*/ 19951181 w 196"/>
              <a:gd name="T9" fmla="*/ 25010771 h 372"/>
              <a:gd name="T10" fmla="*/ 22218520 w 196"/>
              <a:gd name="T11" fmla="*/ 29383604 h 372"/>
              <a:gd name="T12" fmla="*/ 25241637 w 196"/>
              <a:gd name="T13" fmla="*/ 34105639 h 372"/>
              <a:gd name="T14" fmla="*/ 27811060 w 196"/>
              <a:gd name="T15" fmla="*/ 38653278 h 372"/>
              <a:gd name="T16" fmla="*/ 29020151 w 196"/>
              <a:gd name="T17" fmla="*/ 43200500 h 372"/>
              <a:gd name="T18" fmla="*/ 29624697 w 196"/>
              <a:gd name="T19" fmla="*/ 48797434 h 372"/>
              <a:gd name="T20" fmla="*/ 28566839 w 196"/>
              <a:gd name="T21" fmla="*/ 53869512 h 372"/>
              <a:gd name="T22" fmla="*/ 26904047 w 196"/>
              <a:gd name="T23" fmla="*/ 57367870 h 372"/>
              <a:gd name="T24" fmla="*/ 24485858 w 196"/>
              <a:gd name="T25" fmla="*/ 60340941 h 372"/>
              <a:gd name="T26" fmla="*/ 21311507 w 196"/>
              <a:gd name="T27" fmla="*/ 63139617 h 372"/>
              <a:gd name="T28" fmla="*/ 18288778 w 196"/>
              <a:gd name="T29" fmla="*/ 64538537 h 372"/>
              <a:gd name="T30" fmla="*/ 14963582 w 196"/>
              <a:gd name="T31" fmla="*/ 65063394 h 372"/>
              <a:gd name="T32" fmla="*/ 11487149 w 196"/>
              <a:gd name="T33" fmla="*/ 64538537 h 372"/>
              <a:gd name="T34" fmla="*/ 8161954 w 196"/>
              <a:gd name="T35" fmla="*/ 63489243 h 372"/>
              <a:gd name="T36" fmla="*/ 5138835 w 196"/>
              <a:gd name="T37" fmla="*/ 61390654 h 372"/>
              <a:gd name="T38" fmla="*/ 2871885 w 196"/>
              <a:gd name="T39" fmla="*/ 58766790 h 372"/>
              <a:gd name="T40" fmla="*/ 1209092 w 196"/>
              <a:gd name="T41" fmla="*/ 55443676 h 372"/>
              <a:gd name="T42" fmla="*/ 453312 w 196"/>
              <a:gd name="T43" fmla="*/ 52120548 h 372"/>
              <a:gd name="T44" fmla="*/ 0 w 196"/>
              <a:gd name="T45" fmla="*/ 47573327 h 372"/>
              <a:gd name="T46" fmla="*/ 755780 w 196"/>
              <a:gd name="T47" fmla="*/ 42326018 h 372"/>
              <a:gd name="T48" fmla="*/ 1964872 w 196"/>
              <a:gd name="T49" fmla="*/ 38303653 h 372"/>
              <a:gd name="T50" fmla="*/ 4534289 w 196"/>
              <a:gd name="T51" fmla="*/ 33406388 h 372"/>
              <a:gd name="T52" fmla="*/ 7406174 w 196"/>
              <a:gd name="T53" fmla="*/ 29383604 h 372"/>
              <a:gd name="T54" fmla="*/ 9371045 w 196"/>
              <a:gd name="T55" fmla="*/ 24661145 h 372"/>
              <a:gd name="T56" fmla="*/ 10882604 w 196"/>
              <a:gd name="T57" fmla="*/ 20987987 h 372"/>
              <a:gd name="T58" fmla="*/ 12242929 w 196"/>
              <a:gd name="T59" fmla="*/ 15741097 h 372"/>
              <a:gd name="T60" fmla="*/ 12998711 w 196"/>
              <a:gd name="T61" fmla="*/ 10494203 h 372"/>
              <a:gd name="T62" fmla="*/ 1435903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chemeClr val="tx1"/>
          </a:solidFill>
          <a:ln w="9525">
            <a:noFill/>
            <a:round/>
            <a:headEnd/>
            <a:tailEnd/>
          </a:ln>
        </p:spPr>
        <p:txBody>
          <a:bodyPr/>
          <a:lstStyle/>
          <a:p>
            <a:endParaRPr lang="cs-CZ"/>
          </a:p>
        </p:txBody>
      </p:sp>
      <p:sp>
        <p:nvSpPr>
          <p:cNvPr id="115761" name="Text Box 262"/>
          <p:cNvSpPr txBox="1">
            <a:spLocks noChangeArrowheads="1"/>
          </p:cNvSpPr>
          <p:nvPr/>
        </p:nvSpPr>
        <p:spPr bwMode="auto">
          <a:xfrm rot="-2194424">
            <a:off x="6653213" y="5862638"/>
            <a:ext cx="919162"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kapilára</a:t>
            </a:r>
            <a:endParaRPr lang="cs-CZ" sz="1600">
              <a:latin typeface="Times New Roman" pitchFamily="18" charset="0"/>
            </a:endParaRPr>
          </a:p>
        </p:txBody>
      </p:sp>
      <p:sp>
        <p:nvSpPr>
          <p:cNvPr id="115762" name="Text Box 263"/>
          <p:cNvSpPr txBox="1">
            <a:spLocks noChangeArrowheads="1"/>
          </p:cNvSpPr>
          <p:nvPr/>
        </p:nvSpPr>
        <p:spPr bwMode="auto">
          <a:xfrm rot="2498143">
            <a:off x="7591425" y="4852988"/>
            <a:ext cx="1517650" cy="336550"/>
          </a:xfrm>
          <a:prstGeom prst="rect">
            <a:avLst/>
          </a:prstGeom>
          <a:noFill/>
          <a:ln w="9525">
            <a:noFill/>
            <a:miter lim="800000"/>
            <a:headEnd/>
            <a:tailEnd/>
          </a:ln>
        </p:spPr>
        <p:txBody>
          <a:bodyPr>
            <a:spAutoFit/>
          </a:bodyPr>
          <a:lstStyle/>
          <a:p>
            <a:pPr eaLnBrk="0" hangingPunct="0"/>
            <a:r>
              <a:rPr lang="cs-CZ" sz="1600" b="1">
                <a:latin typeface="Times New Roman" pitchFamily="18" charset="0"/>
              </a:rPr>
              <a:t>neurohypofýza</a:t>
            </a:r>
            <a:endParaRPr lang="cs-CZ" sz="1600">
              <a:latin typeface="Times New Roman" pitchFamily="18" charset="0"/>
            </a:endParaRPr>
          </a:p>
        </p:txBody>
      </p:sp>
      <p:sp>
        <p:nvSpPr>
          <p:cNvPr id="115763" name="Text Box 264"/>
          <p:cNvSpPr txBox="1">
            <a:spLocks noChangeArrowheads="1"/>
          </p:cNvSpPr>
          <p:nvPr/>
        </p:nvSpPr>
        <p:spPr bwMode="auto">
          <a:xfrm>
            <a:off x="7720013" y="5505450"/>
            <a:ext cx="635000"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ADH</a:t>
            </a:r>
            <a:endParaRPr lang="cs-CZ" sz="1600">
              <a:latin typeface="Times New Roman" pitchFamily="18" charset="0"/>
            </a:endParaRPr>
          </a:p>
        </p:txBody>
      </p:sp>
      <p:sp>
        <p:nvSpPr>
          <p:cNvPr id="115764" name="Text Box 265"/>
          <p:cNvSpPr txBox="1">
            <a:spLocks noChangeArrowheads="1"/>
          </p:cNvSpPr>
          <p:nvPr/>
        </p:nvSpPr>
        <p:spPr bwMode="auto">
          <a:xfrm rot="688938">
            <a:off x="8647114" y="417513"/>
            <a:ext cx="681037"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vagus</a:t>
            </a:r>
            <a:endParaRPr lang="cs-CZ" sz="1600">
              <a:latin typeface="Times New Roman" pitchFamily="18" charset="0"/>
            </a:endParaRPr>
          </a:p>
        </p:txBody>
      </p:sp>
      <p:sp>
        <p:nvSpPr>
          <p:cNvPr id="115765" name="Text Box 266"/>
          <p:cNvSpPr txBox="1">
            <a:spLocks noChangeArrowheads="1"/>
          </p:cNvSpPr>
          <p:nvPr/>
        </p:nvSpPr>
        <p:spPr bwMode="auto">
          <a:xfrm>
            <a:off x="9386889" y="636589"/>
            <a:ext cx="941387" cy="581025"/>
          </a:xfrm>
          <a:prstGeom prst="rect">
            <a:avLst/>
          </a:prstGeom>
          <a:noFill/>
          <a:ln w="9525">
            <a:noFill/>
            <a:miter lim="800000"/>
            <a:headEnd/>
            <a:tailEnd/>
          </a:ln>
        </p:spPr>
        <p:txBody>
          <a:bodyPr>
            <a:spAutoFit/>
          </a:bodyPr>
          <a:lstStyle/>
          <a:p>
            <a:pPr eaLnBrk="0" hangingPunct="0"/>
            <a:r>
              <a:rPr lang="cs-CZ" sz="1600" b="1">
                <a:latin typeface="Times New Roman" pitchFamily="18" charset="0"/>
              </a:rPr>
              <a:t>Nausea,</a:t>
            </a:r>
          </a:p>
          <a:p>
            <a:pPr eaLnBrk="0" hangingPunct="0"/>
            <a:r>
              <a:rPr lang="cs-CZ" sz="1600" b="1">
                <a:latin typeface="Times New Roman" pitchFamily="18" charset="0"/>
              </a:rPr>
              <a:t>vomitus </a:t>
            </a:r>
            <a:endParaRPr lang="cs-CZ" sz="1600">
              <a:latin typeface="Times New Roman" pitchFamily="18" charset="0"/>
            </a:endParaRPr>
          </a:p>
        </p:txBody>
      </p:sp>
      <p:sp>
        <p:nvSpPr>
          <p:cNvPr id="115766" name="Oval 267"/>
          <p:cNvSpPr>
            <a:spLocks noChangeArrowheads="1"/>
          </p:cNvSpPr>
          <p:nvPr/>
        </p:nvSpPr>
        <p:spPr bwMode="auto">
          <a:xfrm>
            <a:off x="8170864" y="473076"/>
            <a:ext cx="236537"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2400" b="1" baseline="2000" dirty="0">
                <a:latin typeface="Times New Roman" pitchFamily="18" charset="0"/>
              </a:rPr>
              <a:t>+</a:t>
            </a:r>
            <a:endParaRPr lang="cs-CZ" sz="2400" dirty="0">
              <a:latin typeface="Times New Roman" pitchFamily="18" charset="0"/>
            </a:endParaRPr>
          </a:p>
        </p:txBody>
      </p:sp>
      <p:sp>
        <p:nvSpPr>
          <p:cNvPr id="115767" name="Line 268"/>
          <p:cNvSpPr>
            <a:spLocks noChangeShapeType="1"/>
          </p:cNvSpPr>
          <p:nvPr/>
        </p:nvSpPr>
        <p:spPr bwMode="auto">
          <a:xfrm flipH="1" flipV="1">
            <a:off x="8378826" y="609601"/>
            <a:ext cx="1057275" cy="214313"/>
          </a:xfrm>
          <a:prstGeom prst="line">
            <a:avLst/>
          </a:prstGeom>
          <a:noFill/>
          <a:ln w="19050">
            <a:solidFill>
              <a:schemeClr val="tx1"/>
            </a:solidFill>
            <a:round/>
            <a:headEnd/>
            <a:tailEnd type="triangle" w="med" len="med"/>
          </a:ln>
        </p:spPr>
        <p:txBody>
          <a:bodyPr wrap="none" anchor="ctr"/>
          <a:lstStyle/>
          <a:p>
            <a:endParaRPr lang="cs-CZ"/>
          </a:p>
        </p:txBody>
      </p:sp>
      <p:sp>
        <p:nvSpPr>
          <p:cNvPr id="115768" name="Oval 269"/>
          <p:cNvSpPr>
            <a:spLocks noChangeArrowheads="1"/>
          </p:cNvSpPr>
          <p:nvPr/>
        </p:nvSpPr>
        <p:spPr bwMode="auto">
          <a:xfrm>
            <a:off x="8048625" y="3681414"/>
            <a:ext cx="236538"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3200" b="1" baseline="8000">
                <a:latin typeface="Times New Roman" pitchFamily="18" charset="0"/>
              </a:rPr>
              <a:t>-</a:t>
            </a:r>
            <a:endParaRPr lang="cs-CZ" sz="2400">
              <a:latin typeface="Times New Roman" pitchFamily="18" charset="0"/>
            </a:endParaRPr>
          </a:p>
        </p:txBody>
      </p:sp>
      <p:sp>
        <p:nvSpPr>
          <p:cNvPr id="115769" name="Text Box 270"/>
          <p:cNvSpPr txBox="1">
            <a:spLocks noChangeArrowheads="1"/>
          </p:cNvSpPr>
          <p:nvPr/>
        </p:nvSpPr>
        <p:spPr bwMode="auto">
          <a:xfrm>
            <a:off x="5211764" y="4633913"/>
            <a:ext cx="873125" cy="336550"/>
          </a:xfrm>
          <a:prstGeom prst="rect">
            <a:avLst/>
          </a:prstGeom>
          <a:noFill/>
          <a:ln w="9525">
            <a:noFill/>
            <a:miter lim="800000"/>
            <a:headEnd/>
            <a:tailEnd/>
          </a:ln>
        </p:spPr>
        <p:txBody>
          <a:bodyPr wrap="none">
            <a:spAutoFit/>
          </a:bodyPr>
          <a:lstStyle/>
          <a:p>
            <a:pPr eaLnBrk="0" hangingPunct="0"/>
            <a:r>
              <a:rPr lang="cs-CZ" sz="1600" b="1" dirty="0">
                <a:latin typeface="Times New Roman" pitchFamily="18" charset="0"/>
              </a:rPr>
              <a:t>Alkohol</a:t>
            </a:r>
            <a:endParaRPr lang="cs-CZ" sz="1600" dirty="0">
              <a:latin typeface="Times New Roman" pitchFamily="18" charset="0"/>
            </a:endParaRPr>
          </a:p>
        </p:txBody>
      </p:sp>
      <p:sp>
        <p:nvSpPr>
          <p:cNvPr id="115770" name="Text Box 271"/>
          <p:cNvSpPr txBox="1">
            <a:spLocks noChangeArrowheads="1"/>
          </p:cNvSpPr>
          <p:nvPr/>
        </p:nvSpPr>
        <p:spPr bwMode="auto">
          <a:xfrm>
            <a:off x="4827589" y="3689350"/>
            <a:ext cx="1189037" cy="336550"/>
          </a:xfrm>
          <a:prstGeom prst="rect">
            <a:avLst/>
          </a:prstGeom>
          <a:noFill/>
          <a:ln w="9525">
            <a:noFill/>
            <a:miter lim="800000"/>
            <a:headEnd/>
            <a:tailEnd/>
          </a:ln>
        </p:spPr>
        <p:txBody>
          <a:bodyPr wrap="none">
            <a:spAutoFit/>
          </a:bodyPr>
          <a:lstStyle/>
          <a:p>
            <a:pPr eaLnBrk="0" hangingPunct="0"/>
            <a:r>
              <a:rPr lang="cs-CZ" sz="1600" b="1" dirty="0" err="1">
                <a:latin typeface="Times New Roman" pitchFamily="18" charset="0"/>
              </a:rPr>
              <a:t>Enkephalin</a:t>
            </a:r>
            <a:endParaRPr lang="cs-CZ" sz="1600" dirty="0">
              <a:latin typeface="Times New Roman" pitchFamily="18" charset="0"/>
            </a:endParaRPr>
          </a:p>
        </p:txBody>
      </p:sp>
      <p:sp>
        <p:nvSpPr>
          <p:cNvPr id="115771" name="Text Box 272"/>
          <p:cNvSpPr txBox="1">
            <a:spLocks noChangeArrowheads="1"/>
          </p:cNvSpPr>
          <p:nvPr/>
        </p:nvSpPr>
        <p:spPr bwMode="auto">
          <a:xfrm>
            <a:off x="4595813" y="4105275"/>
            <a:ext cx="1643062" cy="336550"/>
          </a:xfrm>
          <a:prstGeom prst="rect">
            <a:avLst/>
          </a:prstGeom>
          <a:noFill/>
          <a:ln w="9525">
            <a:noFill/>
            <a:miter lim="800000"/>
            <a:headEnd/>
            <a:tailEnd/>
          </a:ln>
        </p:spPr>
        <p:txBody>
          <a:bodyPr wrap="none">
            <a:spAutoFit/>
          </a:bodyPr>
          <a:lstStyle/>
          <a:p>
            <a:pPr eaLnBrk="0" hangingPunct="0"/>
            <a:r>
              <a:rPr lang="cs-CZ" sz="1600" b="1" dirty="0">
                <a:latin typeface="Times New Roman" pitchFamily="18" charset="0"/>
              </a:rPr>
              <a:t>Glukokortikoidy</a:t>
            </a:r>
            <a:endParaRPr lang="cs-CZ" sz="1600" dirty="0">
              <a:latin typeface="Times New Roman" pitchFamily="18" charset="0"/>
            </a:endParaRPr>
          </a:p>
        </p:txBody>
      </p:sp>
      <p:sp>
        <p:nvSpPr>
          <p:cNvPr id="115772" name="Text Box 273"/>
          <p:cNvSpPr txBox="1">
            <a:spLocks noChangeArrowheads="1"/>
          </p:cNvSpPr>
          <p:nvPr/>
        </p:nvSpPr>
        <p:spPr bwMode="auto">
          <a:xfrm>
            <a:off x="9059864" y="3290888"/>
            <a:ext cx="985837"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Dopamin</a:t>
            </a:r>
            <a:endParaRPr lang="cs-CZ" sz="1600">
              <a:latin typeface="Times New Roman" pitchFamily="18" charset="0"/>
            </a:endParaRPr>
          </a:p>
        </p:txBody>
      </p:sp>
      <p:sp>
        <p:nvSpPr>
          <p:cNvPr id="115773" name="Oval 274"/>
          <p:cNvSpPr>
            <a:spLocks noChangeArrowheads="1"/>
          </p:cNvSpPr>
          <p:nvPr/>
        </p:nvSpPr>
        <p:spPr bwMode="auto">
          <a:xfrm>
            <a:off x="7885114" y="3313114"/>
            <a:ext cx="236537"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2400" b="1" baseline="2000" dirty="0">
                <a:latin typeface="Times New Roman" pitchFamily="18" charset="0"/>
              </a:rPr>
              <a:t>+</a:t>
            </a:r>
            <a:endParaRPr lang="cs-CZ" sz="2400" dirty="0">
              <a:latin typeface="Times New Roman" pitchFamily="18" charset="0"/>
            </a:endParaRPr>
          </a:p>
        </p:txBody>
      </p:sp>
      <p:sp>
        <p:nvSpPr>
          <p:cNvPr id="115774" name="Line 275"/>
          <p:cNvSpPr>
            <a:spLocks noChangeShapeType="1"/>
          </p:cNvSpPr>
          <p:nvPr/>
        </p:nvSpPr>
        <p:spPr bwMode="auto">
          <a:xfrm flipH="1" flipV="1">
            <a:off x="8116888" y="3459163"/>
            <a:ext cx="1003300" cy="19050"/>
          </a:xfrm>
          <a:prstGeom prst="line">
            <a:avLst/>
          </a:prstGeom>
          <a:noFill/>
          <a:ln w="19050">
            <a:solidFill>
              <a:schemeClr val="tx1"/>
            </a:solidFill>
            <a:round/>
            <a:headEnd/>
            <a:tailEnd type="triangle" w="med" len="med"/>
          </a:ln>
        </p:spPr>
        <p:txBody>
          <a:bodyPr wrap="none" anchor="ctr"/>
          <a:lstStyle/>
          <a:p>
            <a:endParaRPr lang="cs-CZ"/>
          </a:p>
        </p:txBody>
      </p:sp>
      <p:sp>
        <p:nvSpPr>
          <p:cNvPr id="115775" name="Text Box 276"/>
          <p:cNvSpPr txBox="1">
            <a:spLocks noChangeArrowheads="1"/>
          </p:cNvSpPr>
          <p:nvPr/>
        </p:nvSpPr>
        <p:spPr bwMode="auto">
          <a:xfrm>
            <a:off x="8472488" y="2743200"/>
            <a:ext cx="908050" cy="336550"/>
          </a:xfrm>
          <a:prstGeom prst="rect">
            <a:avLst/>
          </a:prstGeom>
          <a:noFill/>
          <a:ln w="9525">
            <a:noFill/>
            <a:miter lim="800000"/>
            <a:headEnd/>
            <a:tailEnd/>
          </a:ln>
        </p:spPr>
        <p:txBody>
          <a:bodyPr wrap="none">
            <a:spAutoFit/>
          </a:bodyPr>
          <a:lstStyle/>
          <a:p>
            <a:pPr eaLnBrk="0" hangingPunct="0"/>
            <a:r>
              <a:rPr lang="cs-CZ" sz="1600" b="1">
                <a:latin typeface="Times New Roman" pitchFamily="18" charset="0"/>
              </a:rPr>
              <a:t>Hypoxie</a:t>
            </a:r>
            <a:endParaRPr lang="cs-CZ" sz="1600">
              <a:latin typeface="Times New Roman" pitchFamily="18" charset="0"/>
            </a:endParaRPr>
          </a:p>
        </p:txBody>
      </p:sp>
      <p:sp>
        <p:nvSpPr>
          <p:cNvPr id="115776" name="Text Box 277"/>
          <p:cNvSpPr txBox="1">
            <a:spLocks noChangeArrowheads="1"/>
          </p:cNvSpPr>
          <p:nvPr/>
        </p:nvSpPr>
        <p:spPr bwMode="auto">
          <a:xfrm>
            <a:off x="8936038" y="2987675"/>
            <a:ext cx="1439862" cy="336550"/>
          </a:xfrm>
          <a:prstGeom prst="rect">
            <a:avLst/>
          </a:prstGeom>
          <a:noFill/>
          <a:ln w="9525">
            <a:noFill/>
            <a:miter lim="800000"/>
            <a:headEnd/>
            <a:tailEnd/>
          </a:ln>
        </p:spPr>
        <p:txBody>
          <a:bodyPr wrap="none">
            <a:spAutoFit/>
          </a:bodyPr>
          <a:lstStyle/>
          <a:p>
            <a:pPr eaLnBrk="0" hangingPunct="0"/>
            <a:r>
              <a:rPr lang="cs-CZ" sz="1600" b="1" dirty="0">
                <a:latin typeface="Times New Roman" pitchFamily="18" charset="0"/>
              </a:rPr>
              <a:t>Hypoglykémie</a:t>
            </a:r>
            <a:endParaRPr lang="cs-CZ" sz="1600" dirty="0">
              <a:latin typeface="Times New Roman" pitchFamily="18" charset="0"/>
            </a:endParaRPr>
          </a:p>
        </p:txBody>
      </p:sp>
      <p:sp>
        <p:nvSpPr>
          <p:cNvPr id="115777" name="Oval 278"/>
          <p:cNvSpPr>
            <a:spLocks noChangeArrowheads="1"/>
          </p:cNvSpPr>
          <p:nvPr/>
        </p:nvSpPr>
        <p:spPr bwMode="auto">
          <a:xfrm>
            <a:off x="7615239" y="3117851"/>
            <a:ext cx="236537"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2400" b="1" baseline="2000">
                <a:latin typeface="Times New Roman" pitchFamily="18" charset="0"/>
              </a:rPr>
              <a:t>+</a:t>
            </a:r>
            <a:endParaRPr lang="cs-CZ" sz="2400">
              <a:latin typeface="Times New Roman" pitchFamily="18" charset="0"/>
            </a:endParaRPr>
          </a:p>
        </p:txBody>
      </p:sp>
      <p:sp>
        <p:nvSpPr>
          <p:cNvPr id="115778" name="Line 279"/>
          <p:cNvSpPr>
            <a:spLocks noChangeShapeType="1"/>
          </p:cNvSpPr>
          <p:nvPr/>
        </p:nvSpPr>
        <p:spPr bwMode="auto">
          <a:xfrm flipH="1">
            <a:off x="7839075" y="3167063"/>
            <a:ext cx="1157288" cy="30162"/>
          </a:xfrm>
          <a:prstGeom prst="line">
            <a:avLst/>
          </a:prstGeom>
          <a:noFill/>
          <a:ln w="19050">
            <a:solidFill>
              <a:schemeClr val="tx1"/>
            </a:solidFill>
            <a:round/>
            <a:headEnd/>
            <a:tailEnd type="triangle" w="med" len="med"/>
          </a:ln>
        </p:spPr>
        <p:txBody>
          <a:bodyPr wrap="none" anchor="ctr"/>
          <a:lstStyle/>
          <a:p>
            <a:endParaRPr lang="cs-CZ"/>
          </a:p>
        </p:txBody>
      </p:sp>
      <p:sp>
        <p:nvSpPr>
          <p:cNvPr id="115779" name="Line 280"/>
          <p:cNvSpPr>
            <a:spLocks noChangeShapeType="1"/>
          </p:cNvSpPr>
          <p:nvPr/>
        </p:nvSpPr>
        <p:spPr bwMode="auto">
          <a:xfrm flipH="1">
            <a:off x="7813675" y="2906713"/>
            <a:ext cx="711200" cy="209550"/>
          </a:xfrm>
          <a:prstGeom prst="line">
            <a:avLst/>
          </a:prstGeom>
          <a:noFill/>
          <a:ln w="19050">
            <a:solidFill>
              <a:schemeClr val="tx1"/>
            </a:solidFill>
            <a:round/>
            <a:headEnd/>
            <a:tailEnd type="triangle" w="med" len="med"/>
          </a:ln>
        </p:spPr>
        <p:txBody>
          <a:bodyPr wrap="none" anchor="ctr"/>
          <a:lstStyle/>
          <a:p>
            <a:endParaRPr lang="cs-CZ"/>
          </a:p>
        </p:txBody>
      </p:sp>
      <p:sp>
        <p:nvSpPr>
          <p:cNvPr id="115780" name="Oval 281"/>
          <p:cNvSpPr>
            <a:spLocks noChangeArrowheads="1"/>
          </p:cNvSpPr>
          <p:nvPr/>
        </p:nvSpPr>
        <p:spPr bwMode="auto">
          <a:xfrm>
            <a:off x="6826250" y="4000501"/>
            <a:ext cx="236538"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3200" b="1" baseline="8000">
                <a:latin typeface="Times New Roman" pitchFamily="18" charset="0"/>
              </a:rPr>
              <a:t>-</a:t>
            </a:r>
            <a:endParaRPr lang="cs-CZ" sz="2400">
              <a:latin typeface="Times New Roman" pitchFamily="18" charset="0"/>
            </a:endParaRPr>
          </a:p>
        </p:txBody>
      </p:sp>
      <p:sp>
        <p:nvSpPr>
          <p:cNvPr id="115781" name="Oval 282"/>
          <p:cNvSpPr>
            <a:spLocks noChangeArrowheads="1"/>
          </p:cNvSpPr>
          <p:nvPr/>
        </p:nvSpPr>
        <p:spPr bwMode="auto">
          <a:xfrm>
            <a:off x="6548439" y="3870326"/>
            <a:ext cx="236537"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3200" b="1" baseline="8000">
                <a:latin typeface="Times New Roman" pitchFamily="18" charset="0"/>
              </a:rPr>
              <a:t>-</a:t>
            </a:r>
            <a:endParaRPr lang="cs-CZ" sz="2400">
              <a:latin typeface="Times New Roman" pitchFamily="18" charset="0"/>
            </a:endParaRPr>
          </a:p>
        </p:txBody>
      </p:sp>
      <p:sp>
        <p:nvSpPr>
          <p:cNvPr id="115782" name="Oval 283"/>
          <p:cNvSpPr>
            <a:spLocks noChangeArrowheads="1"/>
          </p:cNvSpPr>
          <p:nvPr/>
        </p:nvSpPr>
        <p:spPr bwMode="auto">
          <a:xfrm>
            <a:off x="6337300" y="3608389"/>
            <a:ext cx="236538" cy="244475"/>
          </a:xfrm>
          <a:prstGeom prst="ellipse">
            <a:avLst/>
          </a:prstGeom>
          <a:solidFill>
            <a:schemeClr val="bg1"/>
          </a:solidFill>
          <a:ln w="12700">
            <a:solidFill>
              <a:schemeClr val="tx1"/>
            </a:solidFill>
            <a:round/>
            <a:headEnd/>
            <a:tailEnd/>
          </a:ln>
        </p:spPr>
        <p:txBody>
          <a:bodyPr wrap="none" anchor="ctr"/>
          <a:lstStyle/>
          <a:p>
            <a:pPr algn="ctr" eaLnBrk="0" hangingPunct="0"/>
            <a:r>
              <a:rPr lang="cs-CZ" sz="3200" b="1" baseline="8000">
                <a:latin typeface="Times New Roman" pitchFamily="18" charset="0"/>
              </a:rPr>
              <a:t>-</a:t>
            </a:r>
            <a:endParaRPr lang="cs-CZ" sz="2400">
              <a:latin typeface="Times New Roman" pitchFamily="18" charset="0"/>
            </a:endParaRPr>
          </a:p>
        </p:txBody>
      </p:sp>
      <p:sp>
        <p:nvSpPr>
          <p:cNvPr id="115783" name="Line 284"/>
          <p:cNvSpPr>
            <a:spLocks noChangeShapeType="1"/>
          </p:cNvSpPr>
          <p:nvPr/>
        </p:nvSpPr>
        <p:spPr bwMode="auto">
          <a:xfrm flipV="1">
            <a:off x="5962650" y="3756026"/>
            <a:ext cx="374650" cy="106363"/>
          </a:xfrm>
          <a:prstGeom prst="line">
            <a:avLst/>
          </a:prstGeom>
          <a:noFill/>
          <a:ln w="19050">
            <a:solidFill>
              <a:schemeClr val="tx1"/>
            </a:solidFill>
            <a:round/>
            <a:headEnd/>
            <a:tailEnd type="triangle" w="med" len="med"/>
          </a:ln>
        </p:spPr>
        <p:txBody>
          <a:bodyPr wrap="none" anchor="ctr"/>
          <a:lstStyle/>
          <a:p>
            <a:endParaRPr lang="cs-CZ"/>
          </a:p>
        </p:txBody>
      </p:sp>
      <p:sp>
        <p:nvSpPr>
          <p:cNvPr id="115784" name="Line 285"/>
          <p:cNvSpPr>
            <a:spLocks noChangeShapeType="1"/>
          </p:cNvSpPr>
          <p:nvPr/>
        </p:nvSpPr>
        <p:spPr bwMode="auto">
          <a:xfrm flipV="1">
            <a:off x="6183313" y="4032251"/>
            <a:ext cx="373062" cy="212725"/>
          </a:xfrm>
          <a:prstGeom prst="line">
            <a:avLst/>
          </a:prstGeom>
          <a:noFill/>
          <a:ln w="19050">
            <a:solidFill>
              <a:schemeClr val="tx1"/>
            </a:solidFill>
            <a:round/>
            <a:headEnd/>
            <a:tailEnd type="triangle" w="med" len="med"/>
          </a:ln>
        </p:spPr>
        <p:txBody>
          <a:bodyPr wrap="none" anchor="ctr"/>
          <a:lstStyle/>
          <a:p>
            <a:endParaRPr lang="cs-CZ"/>
          </a:p>
        </p:txBody>
      </p:sp>
      <p:sp>
        <p:nvSpPr>
          <p:cNvPr id="115785" name="Line 286"/>
          <p:cNvSpPr>
            <a:spLocks noChangeShapeType="1"/>
          </p:cNvSpPr>
          <p:nvPr/>
        </p:nvSpPr>
        <p:spPr bwMode="auto">
          <a:xfrm flipV="1">
            <a:off x="6051550" y="4194176"/>
            <a:ext cx="788988" cy="587375"/>
          </a:xfrm>
          <a:prstGeom prst="line">
            <a:avLst/>
          </a:prstGeom>
          <a:noFill/>
          <a:ln w="19050">
            <a:solidFill>
              <a:schemeClr val="tx1"/>
            </a:solidFill>
            <a:round/>
            <a:headEnd/>
            <a:tailEnd type="triangle" w="med" len="med"/>
          </a:ln>
        </p:spPr>
        <p:txBody>
          <a:bodyPr wrap="none" anchor="ctr"/>
          <a:lstStyle/>
          <a:p>
            <a:endParaRPr lang="cs-CZ"/>
          </a:p>
        </p:txBody>
      </p:sp>
    </p:spTree>
    <p:custDataLst>
      <p:tags r:id="rId1"/>
    </p:custDataLst>
    <p:extLst>
      <p:ext uri="{BB962C8B-B14F-4D97-AF65-F5344CB8AC3E}">
        <p14:creationId xmlns:p14="http://schemas.microsoft.com/office/powerpoint/2010/main" val="133935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15750"/>
                                        </p:tgtEl>
                                        <p:attrNameLst>
                                          <p:attrName>style.visibility</p:attrName>
                                        </p:attrNameLst>
                                      </p:cBhvr>
                                      <p:to>
                                        <p:strVal val="visible"/>
                                      </p:to>
                                    </p:set>
                                    <p:animEffect transition="in" filter="checkerboard(across)">
                                      <p:cBhvr>
                                        <p:cTn id="7" dur="500"/>
                                        <p:tgtEl>
                                          <p:spTgt spid="115750"/>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15736"/>
                                        </p:tgtEl>
                                        <p:attrNameLst>
                                          <p:attrName>style.visibility</p:attrName>
                                        </p:attrNameLst>
                                      </p:cBhvr>
                                      <p:to>
                                        <p:strVal val="visible"/>
                                      </p:to>
                                    </p:set>
                                    <p:animEffect transition="in" filter="checkerboard(across)">
                                      <p:cBhvr>
                                        <p:cTn id="10" dur="500"/>
                                        <p:tgtEl>
                                          <p:spTgt spid="115736"/>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115753"/>
                                        </p:tgtEl>
                                        <p:attrNameLst>
                                          <p:attrName>style.visibility</p:attrName>
                                        </p:attrNameLst>
                                      </p:cBhvr>
                                      <p:to>
                                        <p:strVal val="visible"/>
                                      </p:to>
                                    </p:set>
                                    <p:animEffect transition="in" filter="checkerboard(across)">
                                      <p:cBhvr>
                                        <p:cTn id="15" dur="500"/>
                                        <p:tgtEl>
                                          <p:spTgt spid="115753"/>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15734"/>
                                        </p:tgtEl>
                                        <p:attrNameLst>
                                          <p:attrName>style.visibility</p:attrName>
                                        </p:attrNameLst>
                                      </p:cBhvr>
                                      <p:to>
                                        <p:strVal val="visible"/>
                                      </p:to>
                                    </p:set>
                                    <p:animEffect transition="in" filter="checkerboard(across)">
                                      <p:cBhvr>
                                        <p:cTn id="18" dur="500"/>
                                        <p:tgtEl>
                                          <p:spTgt spid="115734"/>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115715"/>
                                        </p:tgtEl>
                                        <p:attrNameLst>
                                          <p:attrName>style.visibility</p:attrName>
                                        </p:attrNameLst>
                                      </p:cBhvr>
                                      <p:to>
                                        <p:strVal val="visible"/>
                                      </p:to>
                                    </p:set>
                                    <p:animEffect transition="in" filter="checkerboard(across)">
                                      <p:cBhvr>
                                        <p:cTn id="21" dur="500"/>
                                        <p:tgtEl>
                                          <p:spTgt spid="115715"/>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115723"/>
                                        </p:tgtEl>
                                        <p:attrNameLst>
                                          <p:attrName>style.visibility</p:attrName>
                                        </p:attrNameLst>
                                      </p:cBhvr>
                                      <p:to>
                                        <p:strVal val="visible"/>
                                      </p:to>
                                    </p:set>
                                    <p:animEffect transition="in" filter="checkerboard(across)">
                                      <p:cBhvr>
                                        <p:cTn id="24" dur="500"/>
                                        <p:tgtEl>
                                          <p:spTgt spid="115723"/>
                                        </p:tgtEl>
                                      </p:cBhvr>
                                    </p:animEffect>
                                  </p:childTnLst>
                                </p:cTn>
                              </p:par>
                              <p:par>
                                <p:cTn id="25" presetID="5" presetClass="entr" presetSubtype="10" fill="hold" nodeType="withEffect">
                                  <p:stCondLst>
                                    <p:cond delay="0"/>
                                  </p:stCondLst>
                                  <p:childTnLst>
                                    <p:set>
                                      <p:cBhvr>
                                        <p:cTn id="26" dur="1" fill="hold">
                                          <p:stCondLst>
                                            <p:cond delay="0"/>
                                          </p:stCondLst>
                                        </p:cTn>
                                        <p:tgtEl>
                                          <p:spTgt spid="115713"/>
                                        </p:tgtEl>
                                        <p:attrNameLst>
                                          <p:attrName>style.visibility</p:attrName>
                                        </p:attrNameLst>
                                      </p:cBhvr>
                                      <p:to>
                                        <p:strVal val="visible"/>
                                      </p:to>
                                    </p:set>
                                    <p:animEffect transition="in" filter="checkerboard(across)">
                                      <p:cBhvr>
                                        <p:cTn id="27" dur="500"/>
                                        <p:tgtEl>
                                          <p:spTgt spid="115713"/>
                                        </p:tgtEl>
                                      </p:cBhvr>
                                    </p:animEffect>
                                  </p:childTnLst>
                                </p:cTn>
                              </p:par>
                              <p:par>
                                <p:cTn id="28" presetID="5" presetClass="entr" presetSubtype="1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checkerboard(across)">
                                      <p:cBhvr>
                                        <p:cTn id="30" dur="500"/>
                                        <p:tgtEl>
                                          <p:spTgt spid="9"/>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115735"/>
                                        </p:tgtEl>
                                        <p:attrNameLst>
                                          <p:attrName>style.visibility</p:attrName>
                                        </p:attrNameLst>
                                      </p:cBhvr>
                                      <p:to>
                                        <p:strVal val="visible"/>
                                      </p:to>
                                    </p:set>
                                    <p:animEffect transition="in" filter="checkerboard(across)">
                                      <p:cBhvr>
                                        <p:cTn id="33" dur="500"/>
                                        <p:tgtEl>
                                          <p:spTgt spid="115735"/>
                                        </p:tgtEl>
                                      </p:cBhvr>
                                    </p:animEffect>
                                  </p:childTnLst>
                                </p:cTn>
                              </p:par>
                              <p:par>
                                <p:cTn id="34" presetID="5" presetClass="entr" presetSubtype="10" fill="hold" nodeType="withEffect">
                                  <p:stCondLst>
                                    <p:cond delay="0"/>
                                  </p:stCondLst>
                                  <p:childTnLst>
                                    <p:set>
                                      <p:cBhvr>
                                        <p:cTn id="35" dur="1" fill="hold">
                                          <p:stCondLst>
                                            <p:cond delay="0"/>
                                          </p:stCondLst>
                                        </p:cTn>
                                        <p:tgtEl>
                                          <p:spTgt spid="115920"/>
                                        </p:tgtEl>
                                        <p:attrNameLst>
                                          <p:attrName>style.visibility</p:attrName>
                                        </p:attrNameLst>
                                      </p:cBhvr>
                                      <p:to>
                                        <p:strVal val="visible"/>
                                      </p:to>
                                    </p:set>
                                    <p:animEffect transition="in" filter="checkerboard(across)">
                                      <p:cBhvr>
                                        <p:cTn id="36" dur="500"/>
                                        <p:tgtEl>
                                          <p:spTgt spid="115920"/>
                                        </p:tgtEl>
                                      </p:cBhvr>
                                    </p:animEffect>
                                  </p:childTnLst>
                                </p:cTn>
                              </p:par>
                            </p:childTnLst>
                          </p:cTn>
                        </p:par>
                      </p:childTnLst>
                    </p:cTn>
                  </p:par>
                  <p:par>
                    <p:cTn id="37" fill="hold">
                      <p:stCondLst>
                        <p:cond delay="indefinite"/>
                      </p:stCondLst>
                      <p:childTnLst>
                        <p:par>
                          <p:cTn id="38" fill="hold">
                            <p:stCondLst>
                              <p:cond delay="0"/>
                            </p:stCondLst>
                            <p:childTnLst>
                              <p:par>
                                <p:cTn id="39" presetID="5" presetClass="entr" presetSubtype="10" fill="hold" grpId="0" nodeType="clickEffect">
                                  <p:stCondLst>
                                    <p:cond delay="0"/>
                                  </p:stCondLst>
                                  <p:childTnLst>
                                    <p:set>
                                      <p:cBhvr>
                                        <p:cTn id="40" dur="1" fill="hold">
                                          <p:stCondLst>
                                            <p:cond delay="0"/>
                                          </p:stCondLst>
                                        </p:cTn>
                                        <p:tgtEl>
                                          <p:spTgt spid="115743"/>
                                        </p:tgtEl>
                                        <p:attrNameLst>
                                          <p:attrName>style.visibility</p:attrName>
                                        </p:attrNameLst>
                                      </p:cBhvr>
                                      <p:to>
                                        <p:strVal val="visible"/>
                                      </p:to>
                                    </p:set>
                                    <p:animEffect transition="in" filter="checkerboard(across)">
                                      <p:cBhvr>
                                        <p:cTn id="41" dur="500"/>
                                        <p:tgtEl>
                                          <p:spTgt spid="115743"/>
                                        </p:tgtEl>
                                      </p:cBhvr>
                                    </p:animEffect>
                                  </p:childTnLst>
                                </p:cTn>
                              </p:par>
                              <p:par>
                                <p:cTn id="42" presetID="5" presetClass="entr" presetSubtype="10" fill="hold" grpId="0" nodeType="withEffect">
                                  <p:stCondLst>
                                    <p:cond delay="0"/>
                                  </p:stCondLst>
                                  <p:childTnLst>
                                    <p:set>
                                      <p:cBhvr>
                                        <p:cTn id="43" dur="1" fill="hold">
                                          <p:stCondLst>
                                            <p:cond delay="0"/>
                                          </p:stCondLst>
                                        </p:cTn>
                                        <p:tgtEl>
                                          <p:spTgt spid="115746"/>
                                        </p:tgtEl>
                                        <p:attrNameLst>
                                          <p:attrName>style.visibility</p:attrName>
                                        </p:attrNameLst>
                                      </p:cBhvr>
                                      <p:to>
                                        <p:strVal val="visible"/>
                                      </p:to>
                                    </p:set>
                                    <p:animEffect transition="in" filter="checkerboard(across)">
                                      <p:cBhvr>
                                        <p:cTn id="44" dur="500"/>
                                        <p:tgtEl>
                                          <p:spTgt spid="115746"/>
                                        </p:tgtEl>
                                      </p:cBhvr>
                                    </p:animEffect>
                                  </p:childTnLst>
                                </p:cTn>
                              </p:par>
                            </p:childTnLst>
                          </p:cTn>
                        </p:par>
                      </p:childTnLst>
                    </p:cTn>
                  </p:par>
                  <p:par>
                    <p:cTn id="45" fill="hold">
                      <p:stCondLst>
                        <p:cond delay="indefinite"/>
                      </p:stCondLst>
                      <p:childTnLst>
                        <p:par>
                          <p:cTn id="46" fill="hold">
                            <p:stCondLst>
                              <p:cond delay="0"/>
                            </p:stCondLst>
                            <p:childTnLst>
                              <p:par>
                                <p:cTn id="47" presetID="5" presetClass="entr" presetSubtype="10" fill="hold" grpId="0" nodeType="clickEffect">
                                  <p:stCondLst>
                                    <p:cond delay="0"/>
                                  </p:stCondLst>
                                  <p:childTnLst>
                                    <p:set>
                                      <p:cBhvr>
                                        <p:cTn id="48" dur="1" fill="hold">
                                          <p:stCondLst>
                                            <p:cond delay="0"/>
                                          </p:stCondLst>
                                        </p:cTn>
                                        <p:tgtEl>
                                          <p:spTgt spid="115744"/>
                                        </p:tgtEl>
                                        <p:attrNameLst>
                                          <p:attrName>style.visibility</p:attrName>
                                        </p:attrNameLst>
                                      </p:cBhvr>
                                      <p:to>
                                        <p:strVal val="visible"/>
                                      </p:to>
                                    </p:set>
                                    <p:animEffect transition="in" filter="checkerboard(across)">
                                      <p:cBhvr>
                                        <p:cTn id="49" dur="500"/>
                                        <p:tgtEl>
                                          <p:spTgt spid="115744"/>
                                        </p:tgtEl>
                                      </p:cBhvr>
                                    </p:animEffect>
                                  </p:childTnLst>
                                </p:cTn>
                              </p:par>
                              <p:par>
                                <p:cTn id="50" presetID="5" presetClass="entr" presetSubtype="10" fill="hold" grpId="0" nodeType="withEffect">
                                  <p:stCondLst>
                                    <p:cond delay="0"/>
                                  </p:stCondLst>
                                  <p:childTnLst>
                                    <p:set>
                                      <p:cBhvr>
                                        <p:cTn id="51" dur="1" fill="hold">
                                          <p:stCondLst>
                                            <p:cond delay="0"/>
                                          </p:stCondLst>
                                        </p:cTn>
                                        <p:tgtEl>
                                          <p:spTgt spid="115749"/>
                                        </p:tgtEl>
                                        <p:attrNameLst>
                                          <p:attrName>style.visibility</p:attrName>
                                        </p:attrNameLst>
                                      </p:cBhvr>
                                      <p:to>
                                        <p:strVal val="visible"/>
                                      </p:to>
                                    </p:set>
                                    <p:animEffect transition="in" filter="checkerboard(across)">
                                      <p:cBhvr>
                                        <p:cTn id="52" dur="500"/>
                                        <p:tgtEl>
                                          <p:spTgt spid="115749"/>
                                        </p:tgtEl>
                                      </p:cBhvr>
                                    </p:animEffect>
                                  </p:childTnLst>
                                </p:cTn>
                              </p:par>
                            </p:childTnLst>
                          </p:cTn>
                        </p:par>
                      </p:childTnLst>
                    </p:cTn>
                  </p:par>
                  <p:par>
                    <p:cTn id="53" fill="hold">
                      <p:stCondLst>
                        <p:cond delay="indefinite"/>
                      </p:stCondLst>
                      <p:childTnLst>
                        <p:par>
                          <p:cTn id="54" fill="hold">
                            <p:stCondLst>
                              <p:cond delay="0"/>
                            </p:stCondLst>
                            <p:childTnLst>
                              <p:par>
                                <p:cTn id="55" presetID="5" presetClass="entr" presetSubtype="10" fill="hold" grpId="0" nodeType="clickEffect">
                                  <p:stCondLst>
                                    <p:cond delay="0"/>
                                  </p:stCondLst>
                                  <p:childTnLst>
                                    <p:set>
                                      <p:cBhvr>
                                        <p:cTn id="56" dur="1" fill="hold">
                                          <p:stCondLst>
                                            <p:cond delay="0"/>
                                          </p:stCondLst>
                                        </p:cTn>
                                        <p:tgtEl>
                                          <p:spTgt spid="115742"/>
                                        </p:tgtEl>
                                        <p:attrNameLst>
                                          <p:attrName>style.visibility</p:attrName>
                                        </p:attrNameLst>
                                      </p:cBhvr>
                                      <p:to>
                                        <p:strVal val="visible"/>
                                      </p:to>
                                    </p:set>
                                    <p:animEffect transition="in" filter="checkerboard(across)">
                                      <p:cBhvr>
                                        <p:cTn id="57" dur="500"/>
                                        <p:tgtEl>
                                          <p:spTgt spid="115742"/>
                                        </p:tgtEl>
                                      </p:cBhvr>
                                    </p:animEffect>
                                  </p:childTnLst>
                                </p:cTn>
                              </p:par>
                              <p:par>
                                <p:cTn id="58" presetID="5" presetClass="entr" presetSubtype="10" fill="hold" grpId="0" nodeType="withEffect">
                                  <p:stCondLst>
                                    <p:cond delay="0"/>
                                  </p:stCondLst>
                                  <p:childTnLst>
                                    <p:set>
                                      <p:cBhvr>
                                        <p:cTn id="59" dur="1" fill="hold">
                                          <p:stCondLst>
                                            <p:cond delay="0"/>
                                          </p:stCondLst>
                                        </p:cTn>
                                        <p:tgtEl>
                                          <p:spTgt spid="115768"/>
                                        </p:tgtEl>
                                        <p:attrNameLst>
                                          <p:attrName>style.visibility</p:attrName>
                                        </p:attrNameLst>
                                      </p:cBhvr>
                                      <p:to>
                                        <p:strVal val="visible"/>
                                      </p:to>
                                    </p:set>
                                    <p:animEffect transition="in" filter="checkerboard(across)">
                                      <p:cBhvr>
                                        <p:cTn id="60" dur="500"/>
                                        <p:tgtEl>
                                          <p:spTgt spid="115768"/>
                                        </p:tgtEl>
                                      </p:cBhvr>
                                    </p:animEffect>
                                  </p:childTnLst>
                                </p:cTn>
                              </p:par>
                            </p:childTnLst>
                          </p:cTn>
                        </p:par>
                      </p:childTnLst>
                    </p:cTn>
                  </p:par>
                  <p:par>
                    <p:cTn id="61" fill="hold">
                      <p:stCondLst>
                        <p:cond delay="indefinite"/>
                      </p:stCondLst>
                      <p:childTnLst>
                        <p:par>
                          <p:cTn id="62" fill="hold">
                            <p:stCondLst>
                              <p:cond delay="0"/>
                            </p:stCondLst>
                            <p:childTnLst>
                              <p:par>
                                <p:cTn id="63" presetID="5" presetClass="entr" presetSubtype="10" fill="hold" grpId="0" nodeType="clickEffect">
                                  <p:stCondLst>
                                    <p:cond delay="0"/>
                                  </p:stCondLst>
                                  <p:childTnLst>
                                    <p:set>
                                      <p:cBhvr>
                                        <p:cTn id="64" dur="1" fill="hold">
                                          <p:stCondLst>
                                            <p:cond delay="0"/>
                                          </p:stCondLst>
                                        </p:cTn>
                                        <p:tgtEl>
                                          <p:spTgt spid="115752"/>
                                        </p:tgtEl>
                                        <p:attrNameLst>
                                          <p:attrName>style.visibility</p:attrName>
                                        </p:attrNameLst>
                                      </p:cBhvr>
                                      <p:to>
                                        <p:strVal val="visible"/>
                                      </p:to>
                                    </p:set>
                                    <p:animEffect transition="in" filter="checkerboard(across)">
                                      <p:cBhvr>
                                        <p:cTn id="65" dur="500"/>
                                        <p:tgtEl>
                                          <p:spTgt spid="115752"/>
                                        </p:tgtEl>
                                      </p:cBhvr>
                                    </p:animEffect>
                                  </p:childTnLst>
                                </p:cTn>
                              </p:par>
                              <p:par>
                                <p:cTn id="66" presetID="5" presetClass="entr" presetSubtype="10" fill="hold" grpId="0" nodeType="withEffect">
                                  <p:stCondLst>
                                    <p:cond delay="0"/>
                                  </p:stCondLst>
                                  <p:childTnLst>
                                    <p:set>
                                      <p:cBhvr>
                                        <p:cTn id="67" dur="1" fill="hold">
                                          <p:stCondLst>
                                            <p:cond delay="0"/>
                                          </p:stCondLst>
                                        </p:cTn>
                                        <p:tgtEl>
                                          <p:spTgt spid="115751"/>
                                        </p:tgtEl>
                                        <p:attrNameLst>
                                          <p:attrName>style.visibility</p:attrName>
                                        </p:attrNameLst>
                                      </p:cBhvr>
                                      <p:to>
                                        <p:strVal val="visible"/>
                                      </p:to>
                                    </p:set>
                                    <p:animEffect transition="in" filter="checkerboard(across)">
                                      <p:cBhvr>
                                        <p:cTn id="68" dur="500"/>
                                        <p:tgtEl>
                                          <p:spTgt spid="115751"/>
                                        </p:tgtEl>
                                      </p:cBhvr>
                                    </p:animEffect>
                                  </p:childTnLst>
                                </p:cTn>
                              </p:par>
                              <p:par>
                                <p:cTn id="69" presetID="5" presetClass="entr" presetSubtype="10" fill="hold" grpId="0" nodeType="withEffect">
                                  <p:stCondLst>
                                    <p:cond delay="0"/>
                                  </p:stCondLst>
                                  <p:childTnLst>
                                    <p:set>
                                      <p:cBhvr>
                                        <p:cTn id="70" dur="1" fill="hold">
                                          <p:stCondLst>
                                            <p:cond delay="0"/>
                                          </p:stCondLst>
                                        </p:cTn>
                                        <p:tgtEl>
                                          <p:spTgt spid="115737"/>
                                        </p:tgtEl>
                                        <p:attrNameLst>
                                          <p:attrName>style.visibility</p:attrName>
                                        </p:attrNameLst>
                                      </p:cBhvr>
                                      <p:to>
                                        <p:strVal val="visible"/>
                                      </p:to>
                                    </p:set>
                                    <p:animEffect transition="in" filter="checkerboard(across)">
                                      <p:cBhvr>
                                        <p:cTn id="71" dur="500"/>
                                        <p:tgtEl>
                                          <p:spTgt spid="115737"/>
                                        </p:tgtEl>
                                      </p:cBhvr>
                                    </p:animEffect>
                                  </p:childTnLst>
                                </p:cTn>
                              </p:par>
                            </p:childTnLst>
                          </p:cTn>
                        </p:par>
                      </p:childTnLst>
                    </p:cTn>
                  </p:par>
                  <p:par>
                    <p:cTn id="72" fill="hold">
                      <p:stCondLst>
                        <p:cond delay="indefinite"/>
                      </p:stCondLst>
                      <p:childTnLst>
                        <p:par>
                          <p:cTn id="73" fill="hold">
                            <p:stCondLst>
                              <p:cond delay="0"/>
                            </p:stCondLst>
                            <p:childTnLst>
                              <p:par>
                                <p:cTn id="74" presetID="5" presetClass="entr" presetSubtype="10" fill="hold" grpId="0" nodeType="clickEffect">
                                  <p:stCondLst>
                                    <p:cond delay="0"/>
                                  </p:stCondLst>
                                  <p:childTnLst>
                                    <p:set>
                                      <p:cBhvr>
                                        <p:cTn id="75" dur="1" fill="hold">
                                          <p:stCondLst>
                                            <p:cond delay="0"/>
                                          </p:stCondLst>
                                        </p:cTn>
                                        <p:tgtEl>
                                          <p:spTgt spid="115766"/>
                                        </p:tgtEl>
                                        <p:attrNameLst>
                                          <p:attrName>style.visibility</p:attrName>
                                        </p:attrNameLst>
                                      </p:cBhvr>
                                      <p:to>
                                        <p:strVal val="visible"/>
                                      </p:to>
                                    </p:set>
                                    <p:animEffect transition="in" filter="checkerboard(across)">
                                      <p:cBhvr>
                                        <p:cTn id="76" dur="500"/>
                                        <p:tgtEl>
                                          <p:spTgt spid="115766"/>
                                        </p:tgtEl>
                                      </p:cBhvr>
                                    </p:animEffect>
                                  </p:childTnLst>
                                </p:cTn>
                              </p:par>
                              <p:par>
                                <p:cTn id="77" presetID="5" presetClass="entr" presetSubtype="10" fill="hold" grpId="0" nodeType="withEffect">
                                  <p:stCondLst>
                                    <p:cond delay="0"/>
                                  </p:stCondLst>
                                  <p:childTnLst>
                                    <p:set>
                                      <p:cBhvr>
                                        <p:cTn id="78" dur="1" fill="hold">
                                          <p:stCondLst>
                                            <p:cond delay="0"/>
                                          </p:stCondLst>
                                        </p:cTn>
                                        <p:tgtEl>
                                          <p:spTgt spid="115767"/>
                                        </p:tgtEl>
                                        <p:attrNameLst>
                                          <p:attrName>style.visibility</p:attrName>
                                        </p:attrNameLst>
                                      </p:cBhvr>
                                      <p:to>
                                        <p:strVal val="visible"/>
                                      </p:to>
                                    </p:set>
                                    <p:animEffect transition="in" filter="checkerboard(across)">
                                      <p:cBhvr>
                                        <p:cTn id="79" dur="500"/>
                                        <p:tgtEl>
                                          <p:spTgt spid="115767"/>
                                        </p:tgtEl>
                                      </p:cBhvr>
                                    </p:animEffect>
                                  </p:childTnLst>
                                </p:cTn>
                              </p:par>
                              <p:par>
                                <p:cTn id="80" presetID="5" presetClass="entr" presetSubtype="10" fill="hold" grpId="0" nodeType="withEffect">
                                  <p:stCondLst>
                                    <p:cond delay="0"/>
                                  </p:stCondLst>
                                  <p:childTnLst>
                                    <p:set>
                                      <p:cBhvr>
                                        <p:cTn id="81" dur="1" fill="hold">
                                          <p:stCondLst>
                                            <p:cond delay="0"/>
                                          </p:stCondLst>
                                        </p:cTn>
                                        <p:tgtEl>
                                          <p:spTgt spid="115764"/>
                                        </p:tgtEl>
                                        <p:attrNameLst>
                                          <p:attrName>style.visibility</p:attrName>
                                        </p:attrNameLst>
                                      </p:cBhvr>
                                      <p:to>
                                        <p:strVal val="visible"/>
                                      </p:to>
                                    </p:set>
                                    <p:animEffect transition="in" filter="checkerboard(across)">
                                      <p:cBhvr>
                                        <p:cTn id="82" dur="500"/>
                                        <p:tgtEl>
                                          <p:spTgt spid="115764"/>
                                        </p:tgtEl>
                                      </p:cBhvr>
                                    </p:animEffect>
                                  </p:childTnLst>
                                </p:cTn>
                              </p:par>
                              <p:par>
                                <p:cTn id="83" presetID="5" presetClass="entr" presetSubtype="10" fill="hold" grpId="0" nodeType="withEffect">
                                  <p:stCondLst>
                                    <p:cond delay="0"/>
                                  </p:stCondLst>
                                  <p:childTnLst>
                                    <p:set>
                                      <p:cBhvr>
                                        <p:cTn id="84" dur="1" fill="hold">
                                          <p:stCondLst>
                                            <p:cond delay="0"/>
                                          </p:stCondLst>
                                        </p:cTn>
                                        <p:tgtEl>
                                          <p:spTgt spid="115765"/>
                                        </p:tgtEl>
                                        <p:attrNameLst>
                                          <p:attrName>style.visibility</p:attrName>
                                        </p:attrNameLst>
                                      </p:cBhvr>
                                      <p:to>
                                        <p:strVal val="visible"/>
                                      </p:to>
                                    </p:set>
                                    <p:animEffect transition="in" filter="checkerboard(across)">
                                      <p:cBhvr>
                                        <p:cTn id="85" dur="500"/>
                                        <p:tgtEl>
                                          <p:spTgt spid="115765"/>
                                        </p:tgtEl>
                                      </p:cBhvr>
                                    </p:animEffect>
                                  </p:childTnLst>
                                </p:cTn>
                              </p:par>
                            </p:childTnLst>
                          </p:cTn>
                        </p:par>
                      </p:childTnLst>
                    </p:cTn>
                  </p:par>
                  <p:par>
                    <p:cTn id="86" fill="hold">
                      <p:stCondLst>
                        <p:cond delay="indefinite"/>
                      </p:stCondLst>
                      <p:childTnLst>
                        <p:par>
                          <p:cTn id="87" fill="hold">
                            <p:stCondLst>
                              <p:cond delay="0"/>
                            </p:stCondLst>
                            <p:childTnLst>
                              <p:par>
                                <p:cTn id="88" presetID="5" presetClass="entr" presetSubtype="10" fill="hold" grpId="0" nodeType="clickEffect">
                                  <p:stCondLst>
                                    <p:cond delay="0"/>
                                  </p:stCondLst>
                                  <p:childTnLst>
                                    <p:set>
                                      <p:cBhvr>
                                        <p:cTn id="89" dur="1" fill="hold">
                                          <p:stCondLst>
                                            <p:cond delay="0"/>
                                          </p:stCondLst>
                                        </p:cTn>
                                        <p:tgtEl>
                                          <p:spTgt spid="115773"/>
                                        </p:tgtEl>
                                        <p:attrNameLst>
                                          <p:attrName>style.visibility</p:attrName>
                                        </p:attrNameLst>
                                      </p:cBhvr>
                                      <p:to>
                                        <p:strVal val="visible"/>
                                      </p:to>
                                    </p:set>
                                    <p:animEffect transition="in" filter="checkerboard(across)">
                                      <p:cBhvr>
                                        <p:cTn id="90" dur="500"/>
                                        <p:tgtEl>
                                          <p:spTgt spid="115773"/>
                                        </p:tgtEl>
                                      </p:cBhvr>
                                    </p:animEffect>
                                  </p:childTnLst>
                                </p:cTn>
                              </p:par>
                              <p:par>
                                <p:cTn id="91" presetID="5" presetClass="entr" presetSubtype="10" fill="hold" grpId="0" nodeType="withEffect">
                                  <p:stCondLst>
                                    <p:cond delay="0"/>
                                  </p:stCondLst>
                                  <p:childTnLst>
                                    <p:set>
                                      <p:cBhvr>
                                        <p:cTn id="92" dur="1" fill="hold">
                                          <p:stCondLst>
                                            <p:cond delay="0"/>
                                          </p:stCondLst>
                                        </p:cTn>
                                        <p:tgtEl>
                                          <p:spTgt spid="115774"/>
                                        </p:tgtEl>
                                        <p:attrNameLst>
                                          <p:attrName>style.visibility</p:attrName>
                                        </p:attrNameLst>
                                      </p:cBhvr>
                                      <p:to>
                                        <p:strVal val="visible"/>
                                      </p:to>
                                    </p:set>
                                    <p:animEffect transition="in" filter="checkerboard(across)">
                                      <p:cBhvr>
                                        <p:cTn id="93" dur="500"/>
                                        <p:tgtEl>
                                          <p:spTgt spid="115774"/>
                                        </p:tgtEl>
                                      </p:cBhvr>
                                    </p:animEffect>
                                  </p:childTnLst>
                                </p:cTn>
                              </p:par>
                              <p:par>
                                <p:cTn id="94" presetID="5" presetClass="entr" presetSubtype="10" fill="hold" grpId="0" nodeType="withEffect">
                                  <p:stCondLst>
                                    <p:cond delay="0"/>
                                  </p:stCondLst>
                                  <p:childTnLst>
                                    <p:set>
                                      <p:cBhvr>
                                        <p:cTn id="95" dur="1" fill="hold">
                                          <p:stCondLst>
                                            <p:cond delay="0"/>
                                          </p:stCondLst>
                                        </p:cTn>
                                        <p:tgtEl>
                                          <p:spTgt spid="115772"/>
                                        </p:tgtEl>
                                        <p:attrNameLst>
                                          <p:attrName>style.visibility</p:attrName>
                                        </p:attrNameLst>
                                      </p:cBhvr>
                                      <p:to>
                                        <p:strVal val="visible"/>
                                      </p:to>
                                    </p:set>
                                    <p:animEffect transition="in" filter="checkerboard(across)">
                                      <p:cBhvr>
                                        <p:cTn id="96" dur="500"/>
                                        <p:tgtEl>
                                          <p:spTgt spid="115772"/>
                                        </p:tgtEl>
                                      </p:cBhvr>
                                    </p:animEffect>
                                  </p:childTnLst>
                                </p:cTn>
                              </p:par>
                            </p:childTnLst>
                          </p:cTn>
                        </p:par>
                      </p:childTnLst>
                    </p:cTn>
                  </p:par>
                  <p:par>
                    <p:cTn id="97" fill="hold">
                      <p:stCondLst>
                        <p:cond delay="indefinite"/>
                      </p:stCondLst>
                      <p:childTnLst>
                        <p:par>
                          <p:cTn id="98" fill="hold">
                            <p:stCondLst>
                              <p:cond delay="0"/>
                            </p:stCondLst>
                            <p:childTnLst>
                              <p:par>
                                <p:cTn id="99" presetID="5" presetClass="entr" presetSubtype="10" fill="hold" grpId="0" nodeType="clickEffect">
                                  <p:stCondLst>
                                    <p:cond delay="0"/>
                                  </p:stCondLst>
                                  <p:childTnLst>
                                    <p:set>
                                      <p:cBhvr>
                                        <p:cTn id="100" dur="1" fill="hold">
                                          <p:stCondLst>
                                            <p:cond delay="0"/>
                                          </p:stCondLst>
                                        </p:cTn>
                                        <p:tgtEl>
                                          <p:spTgt spid="115776"/>
                                        </p:tgtEl>
                                        <p:attrNameLst>
                                          <p:attrName>style.visibility</p:attrName>
                                        </p:attrNameLst>
                                      </p:cBhvr>
                                      <p:to>
                                        <p:strVal val="visible"/>
                                      </p:to>
                                    </p:set>
                                    <p:animEffect transition="in" filter="checkerboard(across)">
                                      <p:cBhvr>
                                        <p:cTn id="101" dur="500"/>
                                        <p:tgtEl>
                                          <p:spTgt spid="115776"/>
                                        </p:tgtEl>
                                      </p:cBhvr>
                                    </p:animEffect>
                                  </p:childTnLst>
                                </p:cTn>
                              </p:par>
                              <p:par>
                                <p:cTn id="102" presetID="5" presetClass="entr" presetSubtype="10" fill="hold" grpId="0" nodeType="withEffect">
                                  <p:stCondLst>
                                    <p:cond delay="0"/>
                                  </p:stCondLst>
                                  <p:childTnLst>
                                    <p:set>
                                      <p:cBhvr>
                                        <p:cTn id="103" dur="1" fill="hold">
                                          <p:stCondLst>
                                            <p:cond delay="0"/>
                                          </p:stCondLst>
                                        </p:cTn>
                                        <p:tgtEl>
                                          <p:spTgt spid="115778"/>
                                        </p:tgtEl>
                                        <p:attrNameLst>
                                          <p:attrName>style.visibility</p:attrName>
                                        </p:attrNameLst>
                                      </p:cBhvr>
                                      <p:to>
                                        <p:strVal val="visible"/>
                                      </p:to>
                                    </p:set>
                                    <p:animEffect transition="in" filter="checkerboard(across)">
                                      <p:cBhvr>
                                        <p:cTn id="104" dur="500"/>
                                        <p:tgtEl>
                                          <p:spTgt spid="115778"/>
                                        </p:tgtEl>
                                      </p:cBhvr>
                                    </p:animEffect>
                                  </p:childTnLst>
                                </p:cTn>
                              </p:par>
                              <p:par>
                                <p:cTn id="105" presetID="5" presetClass="entr" presetSubtype="10" fill="hold" grpId="0" nodeType="withEffect">
                                  <p:stCondLst>
                                    <p:cond delay="0"/>
                                  </p:stCondLst>
                                  <p:childTnLst>
                                    <p:set>
                                      <p:cBhvr>
                                        <p:cTn id="106" dur="1" fill="hold">
                                          <p:stCondLst>
                                            <p:cond delay="0"/>
                                          </p:stCondLst>
                                        </p:cTn>
                                        <p:tgtEl>
                                          <p:spTgt spid="115777"/>
                                        </p:tgtEl>
                                        <p:attrNameLst>
                                          <p:attrName>style.visibility</p:attrName>
                                        </p:attrNameLst>
                                      </p:cBhvr>
                                      <p:to>
                                        <p:strVal val="visible"/>
                                      </p:to>
                                    </p:set>
                                    <p:animEffect transition="in" filter="checkerboard(across)">
                                      <p:cBhvr>
                                        <p:cTn id="107" dur="500"/>
                                        <p:tgtEl>
                                          <p:spTgt spid="115777"/>
                                        </p:tgtEl>
                                      </p:cBhvr>
                                    </p:animEffect>
                                  </p:childTnLst>
                                </p:cTn>
                              </p:par>
                            </p:childTnLst>
                          </p:cTn>
                        </p:par>
                      </p:childTnLst>
                    </p:cTn>
                  </p:par>
                  <p:par>
                    <p:cTn id="108" fill="hold">
                      <p:stCondLst>
                        <p:cond delay="indefinite"/>
                      </p:stCondLst>
                      <p:childTnLst>
                        <p:par>
                          <p:cTn id="109" fill="hold">
                            <p:stCondLst>
                              <p:cond delay="0"/>
                            </p:stCondLst>
                            <p:childTnLst>
                              <p:par>
                                <p:cTn id="110" presetID="5" presetClass="entr" presetSubtype="10" fill="hold" grpId="0" nodeType="clickEffect">
                                  <p:stCondLst>
                                    <p:cond delay="0"/>
                                  </p:stCondLst>
                                  <p:childTnLst>
                                    <p:set>
                                      <p:cBhvr>
                                        <p:cTn id="111" dur="1" fill="hold">
                                          <p:stCondLst>
                                            <p:cond delay="0"/>
                                          </p:stCondLst>
                                        </p:cTn>
                                        <p:tgtEl>
                                          <p:spTgt spid="115779"/>
                                        </p:tgtEl>
                                        <p:attrNameLst>
                                          <p:attrName>style.visibility</p:attrName>
                                        </p:attrNameLst>
                                      </p:cBhvr>
                                      <p:to>
                                        <p:strVal val="visible"/>
                                      </p:to>
                                    </p:set>
                                    <p:animEffect transition="in" filter="checkerboard(across)">
                                      <p:cBhvr>
                                        <p:cTn id="112" dur="500"/>
                                        <p:tgtEl>
                                          <p:spTgt spid="115779"/>
                                        </p:tgtEl>
                                      </p:cBhvr>
                                    </p:animEffect>
                                  </p:childTnLst>
                                </p:cTn>
                              </p:par>
                              <p:par>
                                <p:cTn id="113" presetID="5" presetClass="entr" presetSubtype="10" fill="hold" grpId="0" nodeType="withEffect">
                                  <p:stCondLst>
                                    <p:cond delay="0"/>
                                  </p:stCondLst>
                                  <p:childTnLst>
                                    <p:set>
                                      <p:cBhvr>
                                        <p:cTn id="114" dur="1" fill="hold">
                                          <p:stCondLst>
                                            <p:cond delay="0"/>
                                          </p:stCondLst>
                                        </p:cTn>
                                        <p:tgtEl>
                                          <p:spTgt spid="115775"/>
                                        </p:tgtEl>
                                        <p:attrNameLst>
                                          <p:attrName>style.visibility</p:attrName>
                                        </p:attrNameLst>
                                      </p:cBhvr>
                                      <p:to>
                                        <p:strVal val="visible"/>
                                      </p:to>
                                    </p:set>
                                    <p:animEffect transition="in" filter="checkerboard(across)">
                                      <p:cBhvr>
                                        <p:cTn id="115" dur="500"/>
                                        <p:tgtEl>
                                          <p:spTgt spid="115775"/>
                                        </p:tgtEl>
                                      </p:cBhvr>
                                    </p:animEffect>
                                  </p:childTnLst>
                                </p:cTn>
                              </p:par>
                            </p:childTnLst>
                          </p:cTn>
                        </p:par>
                      </p:childTnLst>
                    </p:cTn>
                  </p:par>
                  <p:par>
                    <p:cTn id="116" fill="hold">
                      <p:stCondLst>
                        <p:cond delay="indefinite"/>
                      </p:stCondLst>
                      <p:childTnLst>
                        <p:par>
                          <p:cTn id="117" fill="hold">
                            <p:stCondLst>
                              <p:cond delay="0"/>
                            </p:stCondLst>
                            <p:childTnLst>
                              <p:par>
                                <p:cTn id="118" presetID="5" presetClass="entr" presetSubtype="10" fill="hold" grpId="0" nodeType="clickEffect">
                                  <p:stCondLst>
                                    <p:cond delay="0"/>
                                  </p:stCondLst>
                                  <p:childTnLst>
                                    <p:set>
                                      <p:cBhvr>
                                        <p:cTn id="119" dur="1" fill="hold">
                                          <p:stCondLst>
                                            <p:cond delay="0"/>
                                          </p:stCondLst>
                                        </p:cTn>
                                        <p:tgtEl>
                                          <p:spTgt spid="115769"/>
                                        </p:tgtEl>
                                        <p:attrNameLst>
                                          <p:attrName>style.visibility</p:attrName>
                                        </p:attrNameLst>
                                      </p:cBhvr>
                                      <p:to>
                                        <p:strVal val="visible"/>
                                      </p:to>
                                    </p:set>
                                    <p:animEffect transition="in" filter="checkerboard(across)">
                                      <p:cBhvr>
                                        <p:cTn id="120" dur="500"/>
                                        <p:tgtEl>
                                          <p:spTgt spid="115769"/>
                                        </p:tgtEl>
                                      </p:cBhvr>
                                    </p:animEffect>
                                  </p:childTnLst>
                                </p:cTn>
                              </p:par>
                              <p:par>
                                <p:cTn id="121" presetID="5" presetClass="entr" presetSubtype="10" fill="hold" grpId="0" nodeType="withEffect">
                                  <p:stCondLst>
                                    <p:cond delay="0"/>
                                  </p:stCondLst>
                                  <p:childTnLst>
                                    <p:set>
                                      <p:cBhvr>
                                        <p:cTn id="122" dur="1" fill="hold">
                                          <p:stCondLst>
                                            <p:cond delay="0"/>
                                          </p:stCondLst>
                                        </p:cTn>
                                        <p:tgtEl>
                                          <p:spTgt spid="115785"/>
                                        </p:tgtEl>
                                        <p:attrNameLst>
                                          <p:attrName>style.visibility</p:attrName>
                                        </p:attrNameLst>
                                      </p:cBhvr>
                                      <p:to>
                                        <p:strVal val="visible"/>
                                      </p:to>
                                    </p:set>
                                    <p:animEffect transition="in" filter="checkerboard(across)">
                                      <p:cBhvr>
                                        <p:cTn id="123" dur="500"/>
                                        <p:tgtEl>
                                          <p:spTgt spid="115785"/>
                                        </p:tgtEl>
                                      </p:cBhvr>
                                    </p:animEffect>
                                  </p:childTnLst>
                                </p:cTn>
                              </p:par>
                              <p:par>
                                <p:cTn id="124" presetID="5" presetClass="entr" presetSubtype="10" fill="hold" grpId="0" nodeType="withEffect">
                                  <p:stCondLst>
                                    <p:cond delay="0"/>
                                  </p:stCondLst>
                                  <p:childTnLst>
                                    <p:set>
                                      <p:cBhvr>
                                        <p:cTn id="125" dur="1" fill="hold">
                                          <p:stCondLst>
                                            <p:cond delay="0"/>
                                          </p:stCondLst>
                                        </p:cTn>
                                        <p:tgtEl>
                                          <p:spTgt spid="115780"/>
                                        </p:tgtEl>
                                        <p:attrNameLst>
                                          <p:attrName>style.visibility</p:attrName>
                                        </p:attrNameLst>
                                      </p:cBhvr>
                                      <p:to>
                                        <p:strVal val="visible"/>
                                      </p:to>
                                    </p:set>
                                    <p:animEffect transition="in" filter="checkerboard(across)">
                                      <p:cBhvr>
                                        <p:cTn id="126" dur="500"/>
                                        <p:tgtEl>
                                          <p:spTgt spid="115780"/>
                                        </p:tgtEl>
                                      </p:cBhvr>
                                    </p:animEffect>
                                  </p:childTnLst>
                                </p:cTn>
                              </p:par>
                            </p:childTnLst>
                          </p:cTn>
                        </p:par>
                      </p:childTnLst>
                    </p:cTn>
                  </p:par>
                  <p:par>
                    <p:cTn id="127" fill="hold">
                      <p:stCondLst>
                        <p:cond delay="indefinite"/>
                      </p:stCondLst>
                      <p:childTnLst>
                        <p:par>
                          <p:cTn id="128" fill="hold">
                            <p:stCondLst>
                              <p:cond delay="0"/>
                            </p:stCondLst>
                            <p:childTnLst>
                              <p:par>
                                <p:cTn id="129" presetID="5" presetClass="entr" presetSubtype="10" fill="hold" grpId="0" nodeType="clickEffect">
                                  <p:stCondLst>
                                    <p:cond delay="0"/>
                                  </p:stCondLst>
                                  <p:childTnLst>
                                    <p:set>
                                      <p:cBhvr>
                                        <p:cTn id="130" dur="1" fill="hold">
                                          <p:stCondLst>
                                            <p:cond delay="0"/>
                                          </p:stCondLst>
                                        </p:cTn>
                                        <p:tgtEl>
                                          <p:spTgt spid="115771"/>
                                        </p:tgtEl>
                                        <p:attrNameLst>
                                          <p:attrName>style.visibility</p:attrName>
                                        </p:attrNameLst>
                                      </p:cBhvr>
                                      <p:to>
                                        <p:strVal val="visible"/>
                                      </p:to>
                                    </p:set>
                                    <p:animEffect transition="in" filter="checkerboard(across)">
                                      <p:cBhvr>
                                        <p:cTn id="131" dur="500"/>
                                        <p:tgtEl>
                                          <p:spTgt spid="115771"/>
                                        </p:tgtEl>
                                      </p:cBhvr>
                                    </p:animEffect>
                                  </p:childTnLst>
                                </p:cTn>
                              </p:par>
                              <p:par>
                                <p:cTn id="132" presetID="5" presetClass="entr" presetSubtype="10" fill="hold" grpId="0" nodeType="withEffect">
                                  <p:stCondLst>
                                    <p:cond delay="0"/>
                                  </p:stCondLst>
                                  <p:childTnLst>
                                    <p:set>
                                      <p:cBhvr>
                                        <p:cTn id="133" dur="1" fill="hold">
                                          <p:stCondLst>
                                            <p:cond delay="0"/>
                                          </p:stCondLst>
                                        </p:cTn>
                                        <p:tgtEl>
                                          <p:spTgt spid="115784"/>
                                        </p:tgtEl>
                                        <p:attrNameLst>
                                          <p:attrName>style.visibility</p:attrName>
                                        </p:attrNameLst>
                                      </p:cBhvr>
                                      <p:to>
                                        <p:strVal val="visible"/>
                                      </p:to>
                                    </p:set>
                                    <p:animEffect transition="in" filter="checkerboard(across)">
                                      <p:cBhvr>
                                        <p:cTn id="134" dur="500"/>
                                        <p:tgtEl>
                                          <p:spTgt spid="115784"/>
                                        </p:tgtEl>
                                      </p:cBhvr>
                                    </p:animEffect>
                                  </p:childTnLst>
                                </p:cTn>
                              </p:par>
                              <p:par>
                                <p:cTn id="135" presetID="5" presetClass="entr" presetSubtype="10" fill="hold" grpId="0" nodeType="withEffect">
                                  <p:stCondLst>
                                    <p:cond delay="0"/>
                                  </p:stCondLst>
                                  <p:childTnLst>
                                    <p:set>
                                      <p:cBhvr>
                                        <p:cTn id="136" dur="1" fill="hold">
                                          <p:stCondLst>
                                            <p:cond delay="0"/>
                                          </p:stCondLst>
                                        </p:cTn>
                                        <p:tgtEl>
                                          <p:spTgt spid="115781"/>
                                        </p:tgtEl>
                                        <p:attrNameLst>
                                          <p:attrName>style.visibility</p:attrName>
                                        </p:attrNameLst>
                                      </p:cBhvr>
                                      <p:to>
                                        <p:strVal val="visible"/>
                                      </p:to>
                                    </p:set>
                                    <p:animEffect transition="in" filter="checkerboard(across)">
                                      <p:cBhvr>
                                        <p:cTn id="137" dur="500"/>
                                        <p:tgtEl>
                                          <p:spTgt spid="115781"/>
                                        </p:tgtEl>
                                      </p:cBhvr>
                                    </p:animEffect>
                                  </p:childTnLst>
                                </p:cTn>
                              </p:par>
                            </p:childTnLst>
                          </p:cTn>
                        </p:par>
                      </p:childTnLst>
                    </p:cTn>
                  </p:par>
                  <p:par>
                    <p:cTn id="138" fill="hold">
                      <p:stCondLst>
                        <p:cond delay="indefinite"/>
                      </p:stCondLst>
                      <p:childTnLst>
                        <p:par>
                          <p:cTn id="139" fill="hold">
                            <p:stCondLst>
                              <p:cond delay="0"/>
                            </p:stCondLst>
                            <p:childTnLst>
                              <p:par>
                                <p:cTn id="140" presetID="5" presetClass="entr" presetSubtype="10" fill="hold" grpId="0" nodeType="clickEffect">
                                  <p:stCondLst>
                                    <p:cond delay="0"/>
                                  </p:stCondLst>
                                  <p:childTnLst>
                                    <p:set>
                                      <p:cBhvr>
                                        <p:cTn id="141" dur="1" fill="hold">
                                          <p:stCondLst>
                                            <p:cond delay="0"/>
                                          </p:stCondLst>
                                        </p:cTn>
                                        <p:tgtEl>
                                          <p:spTgt spid="115770"/>
                                        </p:tgtEl>
                                        <p:attrNameLst>
                                          <p:attrName>style.visibility</p:attrName>
                                        </p:attrNameLst>
                                      </p:cBhvr>
                                      <p:to>
                                        <p:strVal val="visible"/>
                                      </p:to>
                                    </p:set>
                                    <p:animEffect transition="in" filter="checkerboard(across)">
                                      <p:cBhvr>
                                        <p:cTn id="142" dur="500"/>
                                        <p:tgtEl>
                                          <p:spTgt spid="115770"/>
                                        </p:tgtEl>
                                      </p:cBhvr>
                                    </p:animEffect>
                                  </p:childTnLst>
                                </p:cTn>
                              </p:par>
                              <p:par>
                                <p:cTn id="143" presetID="5" presetClass="entr" presetSubtype="10" fill="hold" grpId="0" nodeType="withEffect">
                                  <p:stCondLst>
                                    <p:cond delay="0"/>
                                  </p:stCondLst>
                                  <p:childTnLst>
                                    <p:set>
                                      <p:cBhvr>
                                        <p:cTn id="144" dur="1" fill="hold">
                                          <p:stCondLst>
                                            <p:cond delay="0"/>
                                          </p:stCondLst>
                                        </p:cTn>
                                        <p:tgtEl>
                                          <p:spTgt spid="115783"/>
                                        </p:tgtEl>
                                        <p:attrNameLst>
                                          <p:attrName>style.visibility</p:attrName>
                                        </p:attrNameLst>
                                      </p:cBhvr>
                                      <p:to>
                                        <p:strVal val="visible"/>
                                      </p:to>
                                    </p:set>
                                    <p:animEffect transition="in" filter="checkerboard(across)">
                                      <p:cBhvr>
                                        <p:cTn id="145" dur="500"/>
                                        <p:tgtEl>
                                          <p:spTgt spid="115783"/>
                                        </p:tgtEl>
                                      </p:cBhvr>
                                    </p:animEffect>
                                  </p:childTnLst>
                                </p:cTn>
                              </p:par>
                              <p:par>
                                <p:cTn id="146" presetID="5" presetClass="entr" presetSubtype="10" fill="hold" grpId="0" nodeType="withEffect">
                                  <p:stCondLst>
                                    <p:cond delay="0"/>
                                  </p:stCondLst>
                                  <p:childTnLst>
                                    <p:set>
                                      <p:cBhvr>
                                        <p:cTn id="147" dur="1" fill="hold">
                                          <p:stCondLst>
                                            <p:cond delay="0"/>
                                          </p:stCondLst>
                                        </p:cTn>
                                        <p:tgtEl>
                                          <p:spTgt spid="115782"/>
                                        </p:tgtEl>
                                        <p:attrNameLst>
                                          <p:attrName>style.visibility</p:attrName>
                                        </p:attrNameLst>
                                      </p:cBhvr>
                                      <p:to>
                                        <p:strVal val="visible"/>
                                      </p:to>
                                    </p:set>
                                    <p:animEffect transition="in" filter="checkerboard(across)">
                                      <p:cBhvr>
                                        <p:cTn id="148" dur="500"/>
                                        <p:tgtEl>
                                          <p:spTgt spid="1157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5" grpId="0" animBg="1"/>
      <p:bldP spid="115723" grpId="0"/>
      <p:bldP spid="115734" grpId="0" animBg="1"/>
      <p:bldP spid="115735" grpId="0"/>
      <p:bldP spid="115736" grpId="0" animBg="1"/>
      <p:bldP spid="115737" grpId="0"/>
      <p:bldP spid="115742" grpId="0" animBg="1"/>
      <p:bldP spid="115743" grpId="0" animBg="1"/>
      <p:bldP spid="115744" grpId="0" animBg="1"/>
      <p:bldP spid="115746" grpId="0" animBg="1"/>
      <p:bldP spid="115749" grpId="0" animBg="1"/>
      <p:bldP spid="115750" grpId="0" animBg="1"/>
      <p:bldP spid="115751" grpId="0" animBg="1"/>
      <p:bldP spid="115752" grpId="0" animBg="1"/>
      <p:bldP spid="115753" grpId="0" animBg="1"/>
      <p:bldP spid="115764" grpId="0"/>
      <p:bldP spid="115765" grpId="0"/>
      <p:bldP spid="115766" grpId="0" animBg="1"/>
      <p:bldP spid="115767" grpId="0" animBg="1"/>
      <p:bldP spid="115768" grpId="0" animBg="1"/>
      <p:bldP spid="115769" grpId="0"/>
      <p:bldP spid="115770" grpId="0"/>
      <p:bldP spid="115771" grpId="0"/>
      <p:bldP spid="115772" grpId="0"/>
      <p:bldP spid="115773" grpId="0" animBg="1"/>
      <p:bldP spid="115774" grpId="0" animBg="1"/>
      <p:bldP spid="115775" grpId="0"/>
      <p:bldP spid="115776" grpId="0"/>
      <p:bldP spid="115777" grpId="0" animBg="1"/>
      <p:bldP spid="115778" grpId="0" animBg="1"/>
      <p:bldP spid="115779" grpId="0" animBg="1"/>
      <p:bldP spid="115780" grpId="0" animBg="1"/>
      <p:bldP spid="115781" grpId="0" animBg="1"/>
      <p:bldP spid="115782" grpId="0" animBg="1"/>
      <p:bldP spid="115783" grpId="0" animBg="1"/>
      <p:bldP spid="115784" grpId="0" animBg="1"/>
      <p:bldP spid="115785"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40" name="Text Box 3"/>
          <p:cNvSpPr txBox="1">
            <a:spLocks noChangeArrowheads="1"/>
          </p:cNvSpPr>
          <p:nvPr/>
        </p:nvSpPr>
        <p:spPr bwMode="auto">
          <a:xfrm rot="16200000">
            <a:off x="1000126" y="1874837"/>
            <a:ext cx="1927225" cy="457200"/>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ADH</a:t>
            </a:r>
            <a:r>
              <a:rPr lang="cs-CZ" sz="2400">
                <a:latin typeface="Times New Roman" pitchFamily="18" charset="0"/>
              </a:rPr>
              <a:t> [pg/ml] </a:t>
            </a:r>
          </a:p>
        </p:txBody>
      </p:sp>
      <p:sp>
        <p:nvSpPr>
          <p:cNvPr id="116741" name="Line 4"/>
          <p:cNvSpPr>
            <a:spLocks noChangeShapeType="1"/>
          </p:cNvSpPr>
          <p:nvPr/>
        </p:nvSpPr>
        <p:spPr bwMode="auto">
          <a:xfrm>
            <a:off x="2500313" y="5103813"/>
            <a:ext cx="6275388" cy="1588"/>
          </a:xfrm>
          <a:prstGeom prst="line">
            <a:avLst/>
          </a:prstGeom>
          <a:noFill/>
          <a:ln w="28575">
            <a:solidFill>
              <a:schemeClr val="tx1"/>
            </a:solidFill>
            <a:round/>
            <a:headEnd/>
            <a:tailEnd/>
          </a:ln>
        </p:spPr>
        <p:txBody>
          <a:bodyPr wrap="none" anchor="ctr"/>
          <a:lstStyle/>
          <a:p>
            <a:endParaRPr lang="cs-CZ"/>
          </a:p>
        </p:txBody>
      </p:sp>
      <p:sp>
        <p:nvSpPr>
          <p:cNvPr id="116742" name="Line 5"/>
          <p:cNvSpPr>
            <a:spLocks noChangeShapeType="1"/>
          </p:cNvSpPr>
          <p:nvPr/>
        </p:nvSpPr>
        <p:spPr bwMode="auto">
          <a:xfrm flipV="1">
            <a:off x="3208338" y="4918075"/>
            <a:ext cx="0" cy="185738"/>
          </a:xfrm>
          <a:prstGeom prst="line">
            <a:avLst/>
          </a:prstGeom>
          <a:noFill/>
          <a:ln w="12700">
            <a:solidFill>
              <a:schemeClr val="tx1"/>
            </a:solidFill>
            <a:round/>
            <a:headEnd/>
            <a:tailEnd/>
          </a:ln>
        </p:spPr>
        <p:txBody>
          <a:bodyPr wrap="none" anchor="ctr"/>
          <a:lstStyle/>
          <a:p>
            <a:endParaRPr lang="cs-CZ"/>
          </a:p>
        </p:txBody>
      </p:sp>
      <p:sp>
        <p:nvSpPr>
          <p:cNvPr id="116743" name="Line 6"/>
          <p:cNvSpPr>
            <a:spLocks noChangeShapeType="1"/>
          </p:cNvSpPr>
          <p:nvPr/>
        </p:nvSpPr>
        <p:spPr bwMode="auto">
          <a:xfrm flipV="1">
            <a:off x="3876676" y="4919663"/>
            <a:ext cx="0" cy="185738"/>
          </a:xfrm>
          <a:prstGeom prst="line">
            <a:avLst/>
          </a:prstGeom>
          <a:noFill/>
          <a:ln w="12700">
            <a:solidFill>
              <a:schemeClr val="tx1"/>
            </a:solidFill>
            <a:round/>
            <a:headEnd/>
            <a:tailEnd/>
          </a:ln>
        </p:spPr>
        <p:txBody>
          <a:bodyPr wrap="none" anchor="ctr"/>
          <a:lstStyle/>
          <a:p>
            <a:endParaRPr lang="cs-CZ"/>
          </a:p>
        </p:txBody>
      </p:sp>
      <p:sp>
        <p:nvSpPr>
          <p:cNvPr id="116744" name="Line 7"/>
          <p:cNvSpPr>
            <a:spLocks noChangeShapeType="1"/>
          </p:cNvSpPr>
          <p:nvPr/>
        </p:nvSpPr>
        <p:spPr bwMode="auto">
          <a:xfrm flipV="1">
            <a:off x="4545013" y="4919663"/>
            <a:ext cx="0" cy="185738"/>
          </a:xfrm>
          <a:prstGeom prst="line">
            <a:avLst/>
          </a:prstGeom>
          <a:noFill/>
          <a:ln w="12700">
            <a:solidFill>
              <a:schemeClr val="tx1"/>
            </a:solidFill>
            <a:round/>
            <a:headEnd/>
            <a:tailEnd/>
          </a:ln>
        </p:spPr>
        <p:txBody>
          <a:bodyPr wrap="none" anchor="ctr"/>
          <a:lstStyle/>
          <a:p>
            <a:endParaRPr lang="cs-CZ"/>
          </a:p>
        </p:txBody>
      </p:sp>
      <p:sp>
        <p:nvSpPr>
          <p:cNvPr id="116745" name="Line 8"/>
          <p:cNvSpPr>
            <a:spLocks noChangeShapeType="1"/>
          </p:cNvSpPr>
          <p:nvPr/>
        </p:nvSpPr>
        <p:spPr bwMode="auto">
          <a:xfrm flipV="1">
            <a:off x="5213351" y="4918075"/>
            <a:ext cx="0" cy="185738"/>
          </a:xfrm>
          <a:prstGeom prst="line">
            <a:avLst/>
          </a:prstGeom>
          <a:noFill/>
          <a:ln w="12700">
            <a:solidFill>
              <a:schemeClr val="tx1"/>
            </a:solidFill>
            <a:round/>
            <a:headEnd/>
            <a:tailEnd/>
          </a:ln>
        </p:spPr>
        <p:txBody>
          <a:bodyPr wrap="none" anchor="ctr"/>
          <a:lstStyle/>
          <a:p>
            <a:endParaRPr lang="cs-CZ"/>
          </a:p>
        </p:txBody>
      </p:sp>
      <p:sp>
        <p:nvSpPr>
          <p:cNvPr id="116746" name="Line 9"/>
          <p:cNvSpPr>
            <a:spLocks noChangeShapeType="1"/>
          </p:cNvSpPr>
          <p:nvPr/>
        </p:nvSpPr>
        <p:spPr bwMode="auto">
          <a:xfrm flipV="1">
            <a:off x="5883276" y="4918075"/>
            <a:ext cx="0" cy="185738"/>
          </a:xfrm>
          <a:prstGeom prst="line">
            <a:avLst/>
          </a:prstGeom>
          <a:noFill/>
          <a:ln w="12700">
            <a:solidFill>
              <a:schemeClr val="tx1"/>
            </a:solidFill>
            <a:round/>
            <a:headEnd/>
            <a:tailEnd/>
          </a:ln>
        </p:spPr>
        <p:txBody>
          <a:bodyPr wrap="none" anchor="ctr"/>
          <a:lstStyle/>
          <a:p>
            <a:endParaRPr lang="cs-CZ"/>
          </a:p>
        </p:txBody>
      </p:sp>
      <p:sp>
        <p:nvSpPr>
          <p:cNvPr id="116747" name="Line 10"/>
          <p:cNvSpPr>
            <a:spLocks noChangeShapeType="1"/>
          </p:cNvSpPr>
          <p:nvPr/>
        </p:nvSpPr>
        <p:spPr bwMode="auto">
          <a:xfrm flipV="1">
            <a:off x="6551613" y="4918075"/>
            <a:ext cx="0" cy="185738"/>
          </a:xfrm>
          <a:prstGeom prst="line">
            <a:avLst/>
          </a:prstGeom>
          <a:noFill/>
          <a:ln w="12700">
            <a:solidFill>
              <a:schemeClr val="tx1"/>
            </a:solidFill>
            <a:round/>
            <a:headEnd/>
            <a:tailEnd/>
          </a:ln>
        </p:spPr>
        <p:txBody>
          <a:bodyPr wrap="none" anchor="ctr"/>
          <a:lstStyle/>
          <a:p>
            <a:endParaRPr lang="cs-CZ"/>
          </a:p>
        </p:txBody>
      </p:sp>
      <p:sp>
        <p:nvSpPr>
          <p:cNvPr id="116748" name="Line 11"/>
          <p:cNvSpPr>
            <a:spLocks noChangeShapeType="1"/>
          </p:cNvSpPr>
          <p:nvPr/>
        </p:nvSpPr>
        <p:spPr bwMode="auto">
          <a:xfrm flipV="1">
            <a:off x="7219951" y="4919663"/>
            <a:ext cx="0" cy="185738"/>
          </a:xfrm>
          <a:prstGeom prst="line">
            <a:avLst/>
          </a:prstGeom>
          <a:noFill/>
          <a:ln w="12700">
            <a:solidFill>
              <a:schemeClr val="tx1"/>
            </a:solidFill>
            <a:round/>
            <a:headEnd/>
            <a:tailEnd/>
          </a:ln>
        </p:spPr>
        <p:txBody>
          <a:bodyPr wrap="none" anchor="ctr"/>
          <a:lstStyle/>
          <a:p>
            <a:endParaRPr lang="cs-CZ"/>
          </a:p>
        </p:txBody>
      </p:sp>
      <p:sp>
        <p:nvSpPr>
          <p:cNvPr id="116749" name="Line 12"/>
          <p:cNvSpPr>
            <a:spLocks noChangeShapeType="1"/>
          </p:cNvSpPr>
          <p:nvPr/>
        </p:nvSpPr>
        <p:spPr bwMode="auto">
          <a:xfrm flipV="1">
            <a:off x="7888288" y="4919663"/>
            <a:ext cx="0" cy="185738"/>
          </a:xfrm>
          <a:prstGeom prst="line">
            <a:avLst/>
          </a:prstGeom>
          <a:noFill/>
          <a:ln w="12700">
            <a:solidFill>
              <a:schemeClr val="tx1"/>
            </a:solidFill>
            <a:round/>
            <a:headEnd/>
            <a:tailEnd/>
          </a:ln>
        </p:spPr>
        <p:txBody>
          <a:bodyPr wrap="none" anchor="ctr"/>
          <a:lstStyle/>
          <a:p>
            <a:endParaRPr lang="cs-CZ"/>
          </a:p>
        </p:txBody>
      </p:sp>
      <p:sp>
        <p:nvSpPr>
          <p:cNvPr id="116750" name="Text Box 13"/>
          <p:cNvSpPr txBox="1">
            <a:spLocks noChangeArrowheads="1"/>
          </p:cNvSpPr>
          <p:nvPr/>
        </p:nvSpPr>
        <p:spPr bwMode="auto">
          <a:xfrm>
            <a:off x="3519488" y="5024438"/>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270</a:t>
            </a:r>
          </a:p>
        </p:txBody>
      </p:sp>
      <p:sp>
        <p:nvSpPr>
          <p:cNvPr id="116751" name="Text Box 14"/>
          <p:cNvSpPr txBox="1">
            <a:spLocks noChangeArrowheads="1"/>
          </p:cNvSpPr>
          <p:nvPr/>
        </p:nvSpPr>
        <p:spPr bwMode="auto">
          <a:xfrm>
            <a:off x="4273551" y="5032375"/>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275</a:t>
            </a:r>
          </a:p>
        </p:txBody>
      </p:sp>
      <p:sp>
        <p:nvSpPr>
          <p:cNvPr id="116752" name="Text Box 15"/>
          <p:cNvSpPr txBox="1">
            <a:spLocks noChangeArrowheads="1"/>
          </p:cNvSpPr>
          <p:nvPr/>
        </p:nvSpPr>
        <p:spPr bwMode="auto">
          <a:xfrm>
            <a:off x="5018088" y="5032375"/>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280</a:t>
            </a:r>
          </a:p>
        </p:txBody>
      </p:sp>
      <p:sp>
        <p:nvSpPr>
          <p:cNvPr id="116753" name="Text Box 16"/>
          <p:cNvSpPr txBox="1">
            <a:spLocks noChangeArrowheads="1"/>
          </p:cNvSpPr>
          <p:nvPr/>
        </p:nvSpPr>
        <p:spPr bwMode="auto">
          <a:xfrm>
            <a:off x="5651501" y="5032375"/>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285</a:t>
            </a:r>
          </a:p>
        </p:txBody>
      </p:sp>
      <p:sp>
        <p:nvSpPr>
          <p:cNvPr id="116754" name="Text Box 17"/>
          <p:cNvSpPr txBox="1">
            <a:spLocks noChangeArrowheads="1"/>
          </p:cNvSpPr>
          <p:nvPr/>
        </p:nvSpPr>
        <p:spPr bwMode="auto">
          <a:xfrm>
            <a:off x="6361113" y="5059363"/>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290</a:t>
            </a:r>
          </a:p>
        </p:txBody>
      </p:sp>
      <p:sp>
        <p:nvSpPr>
          <p:cNvPr id="116755" name="Text Box 18"/>
          <p:cNvSpPr txBox="1">
            <a:spLocks noChangeArrowheads="1"/>
          </p:cNvSpPr>
          <p:nvPr/>
        </p:nvSpPr>
        <p:spPr bwMode="auto">
          <a:xfrm>
            <a:off x="7002463" y="5032375"/>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295</a:t>
            </a:r>
          </a:p>
        </p:txBody>
      </p:sp>
      <p:sp>
        <p:nvSpPr>
          <p:cNvPr id="116756" name="Text Box 19"/>
          <p:cNvSpPr txBox="1">
            <a:spLocks noChangeArrowheads="1"/>
          </p:cNvSpPr>
          <p:nvPr/>
        </p:nvSpPr>
        <p:spPr bwMode="auto">
          <a:xfrm>
            <a:off x="7621588" y="5032375"/>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300</a:t>
            </a:r>
          </a:p>
        </p:txBody>
      </p:sp>
      <p:sp>
        <p:nvSpPr>
          <p:cNvPr id="116757" name="Line 20"/>
          <p:cNvSpPr>
            <a:spLocks noChangeShapeType="1"/>
          </p:cNvSpPr>
          <p:nvPr/>
        </p:nvSpPr>
        <p:spPr bwMode="auto">
          <a:xfrm flipH="1">
            <a:off x="2501901" y="198438"/>
            <a:ext cx="0" cy="4906963"/>
          </a:xfrm>
          <a:prstGeom prst="line">
            <a:avLst/>
          </a:prstGeom>
          <a:noFill/>
          <a:ln w="28575">
            <a:solidFill>
              <a:srgbClr val="000000"/>
            </a:solidFill>
            <a:round/>
            <a:headEnd/>
            <a:tailEnd/>
          </a:ln>
        </p:spPr>
        <p:txBody>
          <a:bodyPr wrap="none" anchor="ctr"/>
          <a:lstStyle/>
          <a:p>
            <a:endParaRPr lang="cs-CZ"/>
          </a:p>
        </p:txBody>
      </p:sp>
      <p:sp>
        <p:nvSpPr>
          <p:cNvPr id="116758" name="Text Box 21"/>
          <p:cNvSpPr txBox="1">
            <a:spLocks noChangeArrowheads="1"/>
          </p:cNvSpPr>
          <p:nvPr/>
        </p:nvSpPr>
        <p:spPr bwMode="auto">
          <a:xfrm>
            <a:off x="2257426" y="4057650"/>
            <a:ext cx="184150" cy="457200"/>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6759" name="Text Box 22"/>
          <p:cNvSpPr txBox="1">
            <a:spLocks noChangeArrowheads="1"/>
          </p:cNvSpPr>
          <p:nvPr/>
        </p:nvSpPr>
        <p:spPr bwMode="auto">
          <a:xfrm>
            <a:off x="2187576" y="2459037"/>
            <a:ext cx="184150" cy="457200"/>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6760" name="Text Box 23"/>
          <p:cNvSpPr txBox="1">
            <a:spLocks noChangeArrowheads="1"/>
          </p:cNvSpPr>
          <p:nvPr/>
        </p:nvSpPr>
        <p:spPr bwMode="auto">
          <a:xfrm>
            <a:off x="2187576" y="1658937"/>
            <a:ext cx="184150" cy="457200"/>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6761" name="Text Box 24"/>
          <p:cNvSpPr txBox="1">
            <a:spLocks noChangeArrowheads="1"/>
          </p:cNvSpPr>
          <p:nvPr/>
        </p:nvSpPr>
        <p:spPr bwMode="auto">
          <a:xfrm>
            <a:off x="2187576" y="866775"/>
            <a:ext cx="184150" cy="457200"/>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6762" name="Text Box 25"/>
          <p:cNvSpPr txBox="1">
            <a:spLocks noChangeArrowheads="1"/>
          </p:cNvSpPr>
          <p:nvPr/>
        </p:nvSpPr>
        <p:spPr bwMode="auto">
          <a:xfrm>
            <a:off x="8002939" y="4675615"/>
            <a:ext cx="2685351" cy="830997"/>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Osmolarita plazmy  </a:t>
            </a:r>
          </a:p>
          <a:p>
            <a:pPr algn="ctr" eaLnBrk="0" hangingPunct="0"/>
            <a:r>
              <a:rPr lang="cs-CZ" sz="2400">
                <a:latin typeface="Times New Roman" pitchFamily="18" charset="0"/>
              </a:rPr>
              <a:t>[mOsm/l]</a:t>
            </a:r>
          </a:p>
        </p:txBody>
      </p:sp>
      <p:sp>
        <p:nvSpPr>
          <p:cNvPr id="116763" name="Text Box 26"/>
          <p:cNvSpPr txBox="1">
            <a:spLocks noChangeArrowheads="1"/>
          </p:cNvSpPr>
          <p:nvPr/>
        </p:nvSpPr>
        <p:spPr bwMode="auto">
          <a:xfrm>
            <a:off x="2854326" y="5029200"/>
            <a:ext cx="6413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265</a:t>
            </a:r>
          </a:p>
        </p:txBody>
      </p:sp>
      <p:sp>
        <p:nvSpPr>
          <p:cNvPr id="116764" name="Rectangle 27"/>
          <p:cNvSpPr>
            <a:spLocks noChangeArrowheads="1"/>
          </p:cNvSpPr>
          <p:nvPr/>
        </p:nvSpPr>
        <p:spPr bwMode="auto">
          <a:xfrm>
            <a:off x="2298701" y="0"/>
            <a:ext cx="7772400" cy="1143000"/>
          </a:xfrm>
          <a:prstGeom prst="rect">
            <a:avLst/>
          </a:prstGeom>
          <a:noFill/>
          <a:ln w="9525">
            <a:noFill/>
            <a:miter lim="800000"/>
            <a:headEnd/>
            <a:tailEnd/>
          </a:ln>
        </p:spPr>
        <p:txBody>
          <a:bodyPr anchor="ctr"/>
          <a:lstStyle/>
          <a:p>
            <a:pPr algn="ctr"/>
            <a:r>
              <a:rPr lang="cs-CZ" sz="4400">
                <a:solidFill>
                  <a:schemeClr val="tx2"/>
                </a:solidFill>
              </a:rPr>
              <a:t> </a:t>
            </a:r>
          </a:p>
        </p:txBody>
      </p:sp>
      <p:sp>
        <p:nvSpPr>
          <p:cNvPr id="116765" name="Line 28"/>
          <p:cNvSpPr>
            <a:spLocks noChangeShapeType="1"/>
          </p:cNvSpPr>
          <p:nvPr/>
        </p:nvSpPr>
        <p:spPr bwMode="auto">
          <a:xfrm flipV="1">
            <a:off x="2501901" y="3200400"/>
            <a:ext cx="147638" cy="0"/>
          </a:xfrm>
          <a:prstGeom prst="line">
            <a:avLst/>
          </a:prstGeom>
          <a:noFill/>
          <a:ln w="12700">
            <a:solidFill>
              <a:schemeClr val="tx1"/>
            </a:solidFill>
            <a:round/>
            <a:headEnd/>
            <a:tailEnd/>
          </a:ln>
        </p:spPr>
        <p:txBody>
          <a:bodyPr wrap="none" anchor="ctr"/>
          <a:lstStyle/>
          <a:p>
            <a:endParaRPr lang="cs-CZ"/>
          </a:p>
        </p:txBody>
      </p:sp>
      <p:sp>
        <p:nvSpPr>
          <p:cNvPr id="116766" name="Line 29"/>
          <p:cNvSpPr>
            <a:spLocks noChangeShapeType="1"/>
          </p:cNvSpPr>
          <p:nvPr/>
        </p:nvSpPr>
        <p:spPr bwMode="auto">
          <a:xfrm flipV="1">
            <a:off x="2501901" y="1323975"/>
            <a:ext cx="147638" cy="0"/>
          </a:xfrm>
          <a:prstGeom prst="line">
            <a:avLst/>
          </a:prstGeom>
          <a:noFill/>
          <a:ln w="12700">
            <a:solidFill>
              <a:schemeClr val="tx1"/>
            </a:solidFill>
            <a:round/>
            <a:headEnd/>
            <a:tailEnd/>
          </a:ln>
        </p:spPr>
        <p:txBody>
          <a:bodyPr wrap="none" anchor="ctr"/>
          <a:lstStyle/>
          <a:p>
            <a:endParaRPr lang="cs-CZ"/>
          </a:p>
        </p:txBody>
      </p:sp>
      <p:sp>
        <p:nvSpPr>
          <p:cNvPr id="116767" name="Text Box 30"/>
          <p:cNvSpPr txBox="1">
            <a:spLocks noChangeArrowheads="1"/>
          </p:cNvSpPr>
          <p:nvPr/>
        </p:nvSpPr>
        <p:spPr bwMode="auto">
          <a:xfrm>
            <a:off x="2187576" y="2916237"/>
            <a:ext cx="3365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5</a:t>
            </a:r>
          </a:p>
        </p:txBody>
      </p:sp>
      <p:sp>
        <p:nvSpPr>
          <p:cNvPr id="116768" name="Text Box 31"/>
          <p:cNvSpPr txBox="1">
            <a:spLocks noChangeArrowheads="1"/>
          </p:cNvSpPr>
          <p:nvPr/>
        </p:nvSpPr>
        <p:spPr bwMode="auto">
          <a:xfrm>
            <a:off x="2087563" y="990600"/>
            <a:ext cx="488950"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10</a:t>
            </a:r>
          </a:p>
        </p:txBody>
      </p:sp>
      <p:sp>
        <p:nvSpPr>
          <p:cNvPr id="116769" name="Freeform 32"/>
          <p:cNvSpPr>
            <a:spLocks/>
          </p:cNvSpPr>
          <p:nvPr/>
        </p:nvSpPr>
        <p:spPr bwMode="auto">
          <a:xfrm>
            <a:off x="2663827" y="141288"/>
            <a:ext cx="6367463" cy="4603751"/>
          </a:xfrm>
          <a:custGeom>
            <a:avLst/>
            <a:gdLst>
              <a:gd name="T0" fmla="*/ 0 w 4011"/>
              <a:gd name="T1" fmla="*/ 2890 h 2900"/>
              <a:gd name="T2" fmla="*/ 1521 w 4011"/>
              <a:gd name="T3" fmla="*/ 2894 h 2900"/>
              <a:gd name="T4" fmla="*/ 1670 w 4011"/>
              <a:gd name="T5" fmla="*/ 2857 h 2900"/>
              <a:gd name="T6" fmla="*/ 1999 w 4011"/>
              <a:gd name="T7" fmla="*/ 2540 h 2900"/>
              <a:gd name="T8" fmla="*/ 2445 w 4011"/>
              <a:gd name="T9" fmla="*/ 2020 h 2900"/>
              <a:gd name="T10" fmla="*/ 4011 w 4011"/>
              <a:gd name="T11" fmla="*/ 0 h 2900"/>
              <a:gd name="T12" fmla="*/ 0 60000 65536"/>
              <a:gd name="T13" fmla="*/ 0 60000 65536"/>
              <a:gd name="T14" fmla="*/ 0 60000 65536"/>
              <a:gd name="T15" fmla="*/ 0 60000 65536"/>
              <a:gd name="T16" fmla="*/ 0 60000 65536"/>
              <a:gd name="T17" fmla="*/ 0 60000 65536"/>
              <a:gd name="T18" fmla="*/ 0 w 4011"/>
              <a:gd name="T19" fmla="*/ 0 h 2900"/>
              <a:gd name="T20" fmla="*/ 4011 w 4011"/>
              <a:gd name="T21" fmla="*/ 2900 h 2900"/>
            </a:gdLst>
            <a:ahLst/>
            <a:cxnLst>
              <a:cxn ang="T12">
                <a:pos x="T0" y="T1"/>
              </a:cxn>
              <a:cxn ang="T13">
                <a:pos x="T2" y="T3"/>
              </a:cxn>
              <a:cxn ang="T14">
                <a:pos x="T4" y="T5"/>
              </a:cxn>
              <a:cxn ang="T15">
                <a:pos x="T6" y="T7"/>
              </a:cxn>
              <a:cxn ang="T16">
                <a:pos x="T8" y="T9"/>
              </a:cxn>
              <a:cxn ang="T17">
                <a:pos x="T10" y="T11"/>
              </a:cxn>
            </a:cxnLst>
            <a:rect l="T18" t="T19" r="T20" b="T21"/>
            <a:pathLst>
              <a:path w="4011" h="2900">
                <a:moveTo>
                  <a:pt x="0" y="2890"/>
                </a:moveTo>
                <a:cubicBezTo>
                  <a:pt x="253" y="2891"/>
                  <a:pt x="1243" y="2900"/>
                  <a:pt x="1521" y="2894"/>
                </a:cubicBezTo>
                <a:cubicBezTo>
                  <a:pt x="1680" y="2862"/>
                  <a:pt x="1510" y="2889"/>
                  <a:pt x="1670" y="2857"/>
                </a:cubicBezTo>
                <a:cubicBezTo>
                  <a:pt x="1818" y="2772"/>
                  <a:pt x="1870" y="2679"/>
                  <a:pt x="1999" y="2540"/>
                </a:cubicBezTo>
                <a:lnTo>
                  <a:pt x="2445" y="2020"/>
                </a:lnTo>
                <a:cubicBezTo>
                  <a:pt x="2780" y="1597"/>
                  <a:pt x="3685" y="421"/>
                  <a:pt x="4011" y="0"/>
                </a:cubicBezTo>
              </a:path>
            </a:pathLst>
          </a:custGeom>
          <a:noFill/>
          <a:ln w="12700">
            <a:solidFill>
              <a:schemeClr val="tx1"/>
            </a:solidFill>
            <a:round/>
            <a:headEnd/>
            <a:tailEnd/>
          </a:ln>
        </p:spPr>
        <p:txBody>
          <a:bodyPr wrap="none" anchor="ctr"/>
          <a:lstStyle/>
          <a:p>
            <a:endParaRPr lang="cs-CZ"/>
          </a:p>
        </p:txBody>
      </p:sp>
      <p:sp>
        <p:nvSpPr>
          <p:cNvPr id="116770" name="Freeform 33"/>
          <p:cNvSpPr>
            <a:spLocks/>
          </p:cNvSpPr>
          <p:nvPr/>
        </p:nvSpPr>
        <p:spPr bwMode="auto">
          <a:xfrm>
            <a:off x="2514602" y="144462"/>
            <a:ext cx="5313363" cy="4600576"/>
          </a:xfrm>
          <a:custGeom>
            <a:avLst/>
            <a:gdLst>
              <a:gd name="T0" fmla="*/ 0 w 3347"/>
              <a:gd name="T1" fmla="*/ 2881 h 2898"/>
              <a:gd name="T2" fmla="*/ 857 w 3347"/>
              <a:gd name="T3" fmla="*/ 2894 h 2898"/>
              <a:gd name="T4" fmla="*/ 1006 w 3347"/>
              <a:gd name="T5" fmla="*/ 2857 h 2898"/>
              <a:gd name="T6" fmla="*/ 1335 w 3347"/>
              <a:gd name="T7" fmla="*/ 2540 h 2898"/>
              <a:gd name="T8" fmla="*/ 1781 w 3347"/>
              <a:gd name="T9" fmla="*/ 2020 h 2898"/>
              <a:gd name="T10" fmla="*/ 3347 w 3347"/>
              <a:gd name="T11" fmla="*/ 0 h 2898"/>
              <a:gd name="T12" fmla="*/ 0 60000 65536"/>
              <a:gd name="T13" fmla="*/ 0 60000 65536"/>
              <a:gd name="T14" fmla="*/ 0 60000 65536"/>
              <a:gd name="T15" fmla="*/ 0 60000 65536"/>
              <a:gd name="T16" fmla="*/ 0 60000 65536"/>
              <a:gd name="T17" fmla="*/ 0 60000 65536"/>
              <a:gd name="T18" fmla="*/ 0 w 3347"/>
              <a:gd name="T19" fmla="*/ 0 h 2898"/>
              <a:gd name="T20" fmla="*/ 3347 w 3347"/>
              <a:gd name="T21" fmla="*/ 2898 h 2898"/>
            </a:gdLst>
            <a:ahLst/>
            <a:cxnLst>
              <a:cxn ang="T12">
                <a:pos x="T0" y="T1"/>
              </a:cxn>
              <a:cxn ang="T13">
                <a:pos x="T2" y="T3"/>
              </a:cxn>
              <a:cxn ang="T14">
                <a:pos x="T4" y="T5"/>
              </a:cxn>
              <a:cxn ang="T15">
                <a:pos x="T6" y="T7"/>
              </a:cxn>
              <a:cxn ang="T16">
                <a:pos x="T8" y="T9"/>
              </a:cxn>
              <a:cxn ang="T17">
                <a:pos x="T10" y="T11"/>
              </a:cxn>
            </a:cxnLst>
            <a:rect l="T18" t="T19" r="T20" b="T21"/>
            <a:pathLst>
              <a:path w="3347" h="2898">
                <a:moveTo>
                  <a:pt x="0" y="2881"/>
                </a:moveTo>
                <a:cubicBezTo>
                  <a:pt x="142" y="2883"/>
                  <a:pt x="689" y="2898"/>
                  <a:pt x="857" y="2894"/>
                </a:cubicBezTo>
                <a:cubicBezTo>
                  <a:pt x="1016" y="2862"/>
                  <a:pt x="846" y="2889"/>
                  <a:pt x="1006" y="2857"/>
                </a:cubicBezTo>
                <a:cubicBezTo>
                  <a:pt x="1154" y="2772"/>
                  <a:pt x="1206" y="2679"/>
                  <a:pt x="1335" y="2540"/>
                </a:cubicBezTo>
                <a:lnTo>
                  <a:pt x="1781" y="2020"/>
                </a:lnTo>
                <a:cubicBezTo>
                  <a:pt x="2116" y="1597"/>
                  <a:pt x="3021" y="421"/>
                  <a:pt x="3347" y="0"/>
                </a:cubicBezTo>
              </a:path>
            </a:pathLst>
          </a:custGeom>
          <a:noFill/>
          <a:ln w="12700">
            <a:solidFill>
              <a:schemeClr val="tx1"/>
            </a:solidFill>
            <a:round/>
            <a:headEnd/>
            <a:tailEnd/>
          </a:ln>
        </p:spPr>
        <p:txBody>
          <a:bodyPr wrap="none" anchor="ctr"/>
          <a:lstStyle/>
          <a:p>
            <a:endParaRPr lang="cs-CZ"/>
          </a:p>
        </p:txBody>
      </p:sp>
      <p:sp>
        <p:nvSpPr>
          <p:cNvPr id="116771" name="Freeform 34"/>
          <p:cNvSpPr>
            <a:spLocks/>
          </p:cNvSpPr>
          <p:nvPr/>
        </p:nvSpPr>
        <p:spPr bwMode="auto">
          <a:xfrm>
            <a:off x="3989389" y="136526"/>
            <a:ext cx="6367463" cy="4603751"/>
          </a:xfrm>
          <a:custGeom>
            <a:avLst/>
            <a:gdLst>
              <a:gd name="T0" fmla="*/ 0 w 4011"/>
              <a:gd name="T1" fmla="*/ 2890 h 2900"/>
              <a:gd name="T2" fmla="*/ 1521 w 4011"/>
              <a:gd name="T3" fmla="*/ 2894 h 2900"/>
              <a:gd name="T4" fmla="*/ 1670 w 4011"/>
              <a:gd name="T5" fmla="*/ 2857 h 2900"/>
              <a:gd name="T6" fmla="*/ 1999 w 4011"/>
              <a:gd name="T7" fmla="*/ 2540 h 2900"/>
              <a:gd name="T8" fmla="*/ 2445 w 4011"/>
              <a:gd name="T9" fmla="*/ 2020 h 2900"/>
              <a:gd name="T10" fmla="*/ 4011 w 4011"/>
              <a:gd name="T11" fmla="*/ 0 h 2900"/>
              <a:gd name="T12" fmla="*/ 0 60000 65536"/>
              <a:gd name="T13" fmla="*/ 0 60000 65536"/>
              <a:gd name="T14" fmla="*/ 0 60000 65536"/>
              <a:gd name="T15" fmla="*/ 0 60000 65536"/>
              <a:gd name="T16" fmla="*/ 0 60000 65536"/>
              <a:gd name="T17" fmla="*/ 0 60000 65536"/>
              <a:gd name="T18" fmla="*/ 0 w 4011"/>
              <a:gd name="T19" fmla="*/ 0 h 2900"/>
              <a:gd name="T20" fmla="*/ 4011 w 4011"/>
              <a:gd name="T21" fmla="*/ 2900 h 2900"/>
            </a:gdLst>
            <a:ahLst/>
            <a:cxnLst>
              <a:cxn ang="T12">
                <a:pos x="T0" y="T1"/>
              </a:cxn>
              <a:cxn ang="T13">
                <a:pos x="T2" y="T3"/>
              </a:cxn>
              <a:cxn ang="T14">
                <a:pos x="T4" y="T5"/>
              </a:cxn>
              <a:cxn ang="T15">
                <a:pos x="T6" y="T7"/>
              </a:cxn>
              <a:cxn ang="T16">
                <a:pos x="T8" y="T9"/>
              </a:cxn>
              <a:cxn ang="T17">
                <a:pos x="T10" y="T11"/>
              </a:cxn>
            </a:cxnLst>
            <a:rect l="T18" t="T19" r="T20" b="T21"/>
            <a:pathLst>
              <a:path w="4011" h="2900">
                <a:moveTo>
                  <a:pt x="0" y="2890"/>
                </a:moveTo>
                <a:cubicBezTo>
                  <a:pt x="253" y="2891"/>
                  <a:pt x="1243" y="2900"/>
                  <a:pt x="1521" y="2894"/>
                </a:cubicBezTo>
                <a:cubicBezTo>
                  <a:pt x="1680" y="2862"/>
                  <a:pt x="1510" y="2889"/>
                  <a:pt x="1670" y="2857"/>
                </a:cubicBezTo>
                <a:cubicBezTo>
                  <a:pt x="1818" y="2772"/>
                  <a:pt x="1870" y="2679"/>
                  <a:pt x="1999" y="2540"/>
                </a:cubicBezTo>
                <a:lnTo>
                  <a:pt x="2445" y="2020"/>
                </a:lnTo>
                <a:cubicBezTo>
                  <a:pt x="2780" y="1597"/>
                  <a:pt x="3685" y="421"/>
                  <a:pt x="4011" y="0"/>
                </a:cubicBezTo>
              </a:path>
            </a:pathLst>
          </a:custGeom>
          <a:noFill/>
          <a:ln w="12700">
            <a:solidFill>
              <a:schemeClr val="tx1"/>
            </a:solidFill>
            <a:round/>
            <a:headEnd/>
            <a:tailEnd/>
          </a:ln>
        </p:spPr>
        <p:txBody>
          <a:bodyPr wrap="none" anchor="ctr"/>
          <a:lstStyle/>
          <a:p>
            <a:endParaRPr lang="cs-CZ"/>
          </a:p>
        </p:txBody>
      </p:sp>
      <p:sp>
        <p:nvSpPr>
          <p:cNvPr id="116772" name="Text Box 35"/>
          <p:cNvSpPr txBox="1">
            <a:spLocks noChangeArrowheads="1"/>
          </p:cNvSpPr>
          <p:nvPr/>
        </p:nvSpPr>
        <p:spPr bwMode="auto">
          <a:xfrm>
            <a:off x="6070602" y="2309812"/>
            <a:ext cx="1152525" cy="304800"/>
          </a:xfrm>
          <a:prstGeom prst="rect">
            <a:avLst/>
          </a:prstGeom>
          <a:noFill/>
          <a:ln w="9525">
            <a:noFill/>
            <a:miter lim="800000"/>
            <a:headEnd/>
            <a:tailEnd/>
          </a:ln>
        </p:spPr>
        <p:txBody>
          <a:bodyPr wrap="none">
            <a:spAutoFit/>
          </a:bodyPr>
          <a:lstStyle/>
          <a:p>
            <a:pPr eaLnBrk="0" hangingPunct="0"/>
            <a:r>
              <a:rPr lang="cs-CZ" sz="1400" dirty="0" err="1">
                <a:latin typeface="Times New Roman" pitchFamily="18" charset="0"/>
              </a:rPr>
              <a:t>Hypovolémie</a:t>
            </a:r>
            <a:endParaRPr lang="cs-CZ" sz="1400" dirty="0">
              <a:latin typeface="Times New Roman" pitchFamily="18" charset="0"/>
            </a:endParaRPr>
          </a:p>
        </p:txBody>
      </p:sp>
      <p:sp>
        <p:nvSpPr>
          <p:cNvPr id="116773" name="Line 36"/>
          <p:cNvSpPr>
            <a:spLocks noChangeShapeType="1"/>
          </p:cNvSpPr>
          <p:nvPr/>
        </p:nvSpPr>
        <p:spPr bwMode="auto">
          <a:xfrm flipH="1">
            <a:off x="6202363" y="2301875"/>
            <a:ext cx="1143000" cy="0"/>
          </a:xfrm>
          <a:prstGeom prst="line">
            <a:avLst/>
          </a:prstGeom>
          <a:noFill/>
          <a:ln w="12700">
            <a:solidFill>
              <a:schemeClr val="tx1"/>
            </a:solidFill>
            <a:prstDash val="sysDot"/>
            <a:round/>
            <a:headEnd/>
            <a:tailEnd type="triangle" w="med" len="med"/>
          </a:ln>
        </p:spPr>
        <p:txBody>
          <a:bodyPr wrap="none" anchor="ctr"/>
          <a:lstStyle/>
          <a:p>
            <a:endParaRPr lang="cs-CZ"/>
          </a:p>
        </p:txBody>
      </p:sp>
      <p:sp>
        <p:nvSpPr>
          <p:cNvPr id="116774" name="Line 37"/>
          <p:cNvSpPr>
            <a:spLocks noChangeShapeType="1"/>
          </p:cNvSpPr>
          <p:nvPr/>
        </p:nvSpPr>
        <p:spPr bwMode="auto">
          <a:xfrm flipH="1">
            <a:off x="7381876" y="2311400"/>
            <a:ext cx="1295400" cy="0"/>
          </a:xfrm>
          <a:prstGeom prst="line">
            <a:avLst/>
          </a:prstGeom>
          <a:noFill/>
          <a:ln w="12700">
            <a:solidFill>
              <a:schemeClr val="tx1"/>
            </a:solidFill>
            <a:prstDash val="sysDot"/>
            <a:round/>
            <a:headEnd type="triangle" w="med" len="med"/>
            <a:tailEnd/>
          </a:ln>
        </p:spPr>
        <p:txBody>
          <a:bodyPr wrap="none" anchor="ctr"/>
          <a:lstStyle/>
          <a:p>
            <a:endParaRPr lang="cs-CZ"/>
          </a:p>
        </p:txBody>
      </p:sp>
      <p:sp>
        <p:nvSpPr>
          <p:cNvPr id="116775" name="Text Box 38"/>
          <p:cNvSpPr txBox="1">
            <a:spLocks noChangeArrowheads="1"/>
          </p:cNvSpPr>
          <p:nvPr/>
        </p:nvSpPr>
        <p:spPr bwMode="auto">
          <a:xfrm rot="18453318">
            <a:off x="6619876" y="896937"/>
            <a:ext cx="2849563" cy="304800"/>
          </a:xfrm>
          <a:prstGeom prst="rect">
            <a:avLst/>
          </a:prstGeom>
          <a:noFill/>
          <a:ln w="9525">
            <a:noFill/>
            <a:miter lim="800000"/>
            <a:headEnd/>
            <a:tailEnd/>
          </a:ln>
        </p:spPr>
        <p:txBody>
          <a:bodyPr wrap="none">
            <a:spAutoFit/>
          </a:bodyPr>
          <a:lstStyle/>
          <a:p>
            <a:pPr eaLnBrk="0" hangingPunct="0"/>
            <a:r>
              <a:rPr lang="cs-CZ" sz="1400">
                <a:latin typeface="Times New Roman" pitchFamily="18" charset="0"/>
              </a:rPr>
              <a:t>Normální efektivní cirkulující objem </a:t>
            </a:r>
          </a:p>
        </p:txBody>
      </p:sp>
      <p:sp>
        <p:nvSpPr>
          <p:cNvPr id="116776" name="Text Box 39"/>
          <p:cNvSpPr txBox="1">
            <a:spLocks noChangeArrowheads="1"/>
          </p:cNvSpPr>
          <p:nvPr/>
        </p:nvSpPr>
        <p:spPr bwMode="auto">
          <a:xfrm>
            <a:off x="7364413" y="2319337"/>
            <a:ext cx="1201738" cy="304800"/>
          </a:xfrm>
          <a:prstGeom prst="rect">
            <a:avLst/>
          </a:prstGeom>
          <a:noFill/>
          <a:ln w="9525">
            <a:noFill/>
            <a:miter lim="800000"/>
            <a:headEnd/>
            <a:tailEnd/>
          </a:ln>
        </p:spPr>
        <p:txBody>
          <a:bodyPr wrap="none">
            <a:spAutoFit/>
          </a:bodyPr>
          <a:lstStyle/>
          <a:p>
            <a:pPr eaLnBrk="0" hangingPunct="0"/>
            <a:r>
              <a:rPr lang="cs-CZ" sz="1400" dirty="0" err="1">
                <a:latin typeface="Times New Roman" pitchFamily="18" charset="0"/>
              </a:rPr>
              <a:t>Hypervolémie</a:t>
            </a:r>
            <a:endParaRPr lang="cs-CZ" sz="1400" dirty="0">
              <a:latin typeface="Times New Roman" pitchFamily="18" charset="0"/>
            </a:endParaRPr>
          </a:p>
        </p:txBody>
      </p:sp>
      <p:sp>
        <p:nvSpPr>
          <p:cNvPr id="116777" name="AutoShape 40"/>
          <p:cNvSpPr>
            <a:spLocks noChangeArrowheads="1"/>
          </p:cNvSpPr>
          <p:nvPr/>
        </p:nvSpPr>
        <p:spPr bwMode="auto">
          <a:xfrm>
            <a:off x="5929313" y="6097588"/>
            <a:ext cx="4192588" cy="704850"/>
          </a:xfrm>
          <a:prstGeom prst="rightArrow">
            <a:avLst>
              <a:gd name="adj1" fmla="val 35361"/>
              <a:gd name="adj2" fmla="val 109684"/>
            </a:avLst>
          </a:prstGeom>
          <a:solidFill>
            <a:srgbClr val="FFFF66"/>
          </a:solidFill>
          <a:ln w="9525">
            <a:solidFill>
              <a:schemeClr val="tx1"/>
            </a:solidFill>
            <a:miter lim="800000"/>
            <a:headEnd/>
            <a:tailEnd/>
          </a:ln>
        </p:spPr>
        <p:txBody>
          <a:bodyPr wrap="none" anchor="ctr"/>
          <a:lstStyle/>
          <a:p>
            <a:pPr algn="ctr" eaLnBrk="0" hangingPunct="0"/>
            <a:r>
              <a:rPr lang="cs-CZ" sz="1400">
                <a:latin typeface="Times New Roman" pitchFamily="18" charset="0"/>
              </a:rPr>
              <a:t>Pocit žízně při hypovolémii</a:t>
            </a:r>
          </a:p>
        </p:txBody>
      </p:sp>
      <p:sp>
        <p:nvSpPr>
          <p:cNvPr id="116778" name="AutoShape 41"/>
          <p:cNvSpPr>
            <a:spLocks noChangeArrowheads="1"/>
          </p:cNvSpPr>
          <p:nvPr/>
        </p:nvSpPr>
        <p:spPr bwMode="auto">
          <a:xfrm>
            <a:off x="7208838" y="5699126"/>
            <a:ext cx="2863850" cy="574675"/>
          </a:xfrm>
          <a:prstGeom prst="rightArrow">
            <a:avLst>
              <a:gd name="adj1" fmla="val 50000"/>
              <a:gd name="adj2" fmla="val 124586"/>
            </a:avLst>
          </a:prstGeom>
          <a:solidFill>
            <a:srgbClr val="FFFF66"/>
          </a:solidFill>
          <a:ln w="9525">
            <a:solidFill>
              <a:schemeClr val="tx1"/>
            </a:solidFill>
            <a:miter lim="800000"/>
            <a:headEnd/>
            <a:tailEnd/>
          </a:ln>
        </p:spPr>
        <p:txBody>
          <a:bodyPr wrap="none" anchor="ctr"/>
          <a:lstStyle/>
          <a:p>
            <a:pPr algn="ctr" eaLnBrk="0" hangingPunct="0"/>
            <a:r>
              <a:rPr lang="cs-CZ" sz="1400" dirty="0">
                <a:latin typeface="Times New Roman" pitchFamily="18" charset="0"/>
              </a:rPr>
              <a:t>Pocit žízně při normálním objemu</a:t>
            </a:r>
          </a:p>
        </p:txBody>
      </p:sp>
      <p:sp>
        <p:nvSpPr>
          <p:cNvPr id="116779" name="Line 42"/>
          <p:cNvSpPr>
            <a:spLocks noChangeShapeType="1"/>
          </p:cNvSpPr>
          <p:nvPr/>
        </p:nvSpPr>
        <p:spPr bwMode="auto">
          <a:xfrm flipV="1">
            <a:off x="7207251" y="5480050"/>
            <a:ext cx="0" cy="635000"/>
          </a:xfrm>
          <a:prstGeom prst="line">
            <a:avLst/>
          </a:prstGeom>
          <a:noFill/>
          <a:ln w="19050">
            <a:solidFill>
              <a:schemeClr val="tx1"/>
            </a:solidFill>
            <a:round/>
            <a:headEnd/>
            <a:tailEnd type="triangle" w="med" len="med"/>
          </a:ln>
        </p:spPr>
        <p:txBody>
          <a:bodyPr wrap="none" anchor="ctr"/>
          <a:lstStyle/>
          <a:p>
            <a:endParaRPr lang="cs-CZ"/>
          </a:p>
        </p:txBody>
      </p:sp>
      <p:sp>
        <p:nvSpPr>
          <p:cNvPr id="116780" name="Line 43"/>
          <p:cNvSpPr>
            <a:spLocks noChangeShapeType="1"/>
          </p:cNvSpPr>
          <p:nvPr/>
        </p:nvSpPr>
        <p:spPr bwMode="auto">
          <a:xfrm flipH="1" flipV="1">
            <a:off x="5935664" y="5487988"/>
            <a:ext cx="3175" cy="1074738"/>
          </a:xfrm>
          <a:prstGeom prst="line">
            <a:avLst/>
          </a:prstGeom>
          <a:noFill/>
          <a:ln w="19050">
            <a:solidFill>
              <a:schemeClr val="tx1"/>
            </a:solidFill>
            <a:round/>
            <a:headEnd/>
            <a:tailEnd type="triangle" w="med" len="med"/>
          </a:ln>
        </p:spPr>
        <p:txBody>
          <a:bodyPr wrap="none" anchor="ctr"/>
          <a:lstStyle/>
          <a:p>
            <a:endParaRPr lang="cs-CZ"/>
          </a:p>
        </p:txBody>
      </p:sp>
      <p:sp>
        <p:nvSpPr>
          <p:cNvPr id="116739" name="Text Box 44"/>
          <p:cNvSpPr txBox="1">
            <a:spLocks noChangeArrowheads="1"/>
          </p:cNvSpPr>
          <p:nvPr/>
        </p:nvSpPr>
        <p:spPr bwMode="auto">
          <a:xfrm>
            <a:off x="1897063" y="6054725"/>
            <a:ext cx="387350" cy="641350"/>
          </a:xfrm>
          <a:prstGeom prst="rect">
            <a:avLst/>
          </a:prstGeom>
          <a:noFill/>
          <a:ln w="9525">
            <a:noFill/>
            <a:miter lim="800000"/>
            <a:headEnd/>
            <a:tailEnd/>
          </a:ln>
        </p:spPr>
        <p:txBody>
          <a:bodyPr wrap="none">
            <a:spAutoFit/>
          </a:bodyPr>
          <a:lstStyle/>
          <a:p>
            <a:pPr eaLnBrk="0" hangingPunct="0"/>
            <a:r>
              <a:rPr lang="cs-CZ" sz="3600">
                <a:latin typeface="Times New Roman" pitchFamily="18" charset="0"/>
              </a:rPr>
              <a:t>a</a:t>
            </a:r>
            <a:endParaRPr lang="en-US" sz="3600">
              <a:latin typeface="Times New Roman" pitchFamily="18" charset="0"/>
            </a:endParaRPr>
          </a:p>
        </p:txBody>
      </p:sp>
    </p:spTree>
    <p:custDataLst>
      <p:tags r:id="rId1"/>
    </p:custDataLst>
    <p:extLst>
      <p:ext uri="{BB962C8B-B14F-4D97-AF65-F5344CB8AC3E}">
        <p14:creationId xmlns:p14="http://schemas.microsoft.com/office/powerpoint/2010/main" val="391952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16773"/>
                                        </p:tgtEl>
                                        <p:attrNameLst>
                                          <p:attrName>style.visibility</p:attrName>
                                        </p:attrNameLst>
                                      </p:cBhvr>
                                      <p:to>
                                        <p:strVal val="visible"/>
                                      </p:to>
                                    </p:set>
                                    <p:animEffect transition="in" filter="checkerboard(across)">
                                      <p:cBhvr>
                                        <p:cTn id="7" dur="500"/>
                                        <p:tgtEl>
                                          <p:spTgt spid="116773"/>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16772"/>
                                        </p:tgtEl>
                                        <p:attrNameLst>
                                          <p:attrName>style.visibility</p:attrName>
                                        </p:attrNameLst>
                                      </p:cBhvr>
                                      <p:to>
                                        <p:strVal val="visible"/>
                                      </p:to>
                                    </p:set>
                                    <p:animEffect transition="in" filter="checkerboard(across)">
                                      <p:cBhvr>
                                        <p:cTn id="10" dur="500"/>
                                        <p:tgtEl>
                                          <p:spTgt spid="116772"/>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116770"/>
                                        </p:tgtEl>
                                        <p:attrNameLst>
                                          <p:attrName>style.visibility</p:attrName>
                                        </p:attrNameLst>
                                      </p:cBhvr>
                                      <p:to>
                                        <p:strVal val="visible"/>
                                      </p:to>
                                    </p:set>
                                    <p:animEffect transition="in" filter="checkerboard(across)">
                                      <p:cBhvr>
                                        <p:cTn id="13" dur="500"/>
                                        <p:tgtEl>
                                          <p:spTgt spid="116770"/>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116776"/>
                                        </p:tgtEl>
                                        <p:attrNameLst>
                                          <p:attrName>style.visibility</p:attrName>
                                        </p:attrNameLst>
                                      </p:cBhvr>
                                      <p:to>
                                        <p:strVal val="visible"/>
                                      </p:to>
                                    </p:set>
                                    <p:animEffect transition="in" filter="checkerboard(across)">
                                      <p:cBhvr>
                                        <p:cTn id="18" dur="500"/>
                                        <p:tgtEl>
                                          <p:spTgt spid="116776"/>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116774"/>
                                        </p:tgtEl>
                                        <p:attrNameLst>
                                          <p:attrName>style.visibility</p:attrName>
                                        </p:attrNameLst>
                                      </p:cBhvr>
                                      <p:to>
                                        <p:strVal val="visible"/>
                                      </p:to>
                                    </p:set>
                                    <p:animEffect transition="in" filter="checkerboard(across)">
                                      <p:cBhvr>
                                        <p:cTn id="21" dur="500"/>
                                        <p:tgtEl>
                                          <p:spTgt spid="116774"/>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116771"/>
                                        </p:tgtEl>
                                        <p:attrNameLst>
                                          <p:attrName>style.visibility</p:attrName>
                                        </p:attrNameLst>
                                      </p:cBhvr>
                                      <p:to>
                                        <p:strVal val="visible"/>
                                      </p:to>
                                    </p:set>
                                    <p:animEffect transition="in" filter="checkerboard(across)">
                                      <p:cBhvr>
                                        <p:cTn id="24" dur="500"/>
                                        <p:tgtEl>
                                          <p:spTgt spid="116771"/>
                                        </p:tgtEl>
                                      </p:cBhvr>
                                    </p:animEffect>
                                  </p:childTnLst>
                                </p:cTn>
                              </p:par>
                            </p:childTnLst>
                          </p:cTn>
                        </p:par>
                      </p:childTnLst>
                    </p:cTn>
                  </p:par>
                  <p:par>
                    <p:cTn id="25" fill="hold">
                      <p:stCondLst>
                        <p:cond delay="indefinite"/>
                      </p:stCondLst>
                      <p:childTnLst>
                        <p:par>
                          <p:cTn id="26" fill="hold">
                            <p:stCondLst>
                              <p:cond delay="0"/>
                            </p:stCondLst>
                            <p:childTnLst>
                              <p:par>
                                <p:cTn id="27" presetID="5" presetClass="entr" presetSubtype="10" fill="hold" grpId="0" nodeType="clickEffect">
                                  <p:stCondLst>
                                    <p:cond delay="0"/>
                                  </p:stCondLst>
                                  <p:childTnLst>
                                    <p:set>
                                      <p:cBhvr>
                                        <p:cTn id="28" dur="1" fill="hold">
                                          <p:stCondLst>
                                            <p:cond delay="0"/>
                                          </p:stCondLst>
                                        </p:cTn>
                                        <p:tgtEl>
                                          <p:spTgt spid="116778"/>
                                        </p:tgtEl>
                                        <p:attrNameLst>
                                          <p:attrName>style.visibility</p:attrName>
                                        </p:attrNameLst>
                                      </p:cBhvr>
                                      <p:to>
                                        <p:strVal val="visible"/>
                                      </p:to>
                                    </p:set>
                                    <p:animEffect transition="in" filter="checkerboard(across)">
                                      <p:cBhvr>
                                        <p:cTn id="29" dur="500"/>
                                        <p:tgtEl>
                                          <p:spTgt spid="116778"/>
                                        </p:tgtEl>
                                      </p:cBhvr>
                                    </p:animEffect>
                                  </p:childTnLst>
                                </p:cTn>
                              </p:par>
                              <p:par>
                                <p:cTn id="30" presetID="5" presetClass="entr" presetSubtype="10" fill="hold" grpId="0" nodeType="withEffect">
                                  <p:stCondLst>
                                    <p:cond delay="0"/>
                                  </p:stCondLst>
                                  <p:childTnLst>
                                    <p:set>
                                      <p:cBhvr>
                                        <p:cTn id="31" dur="1" fill="hold">
                                          <p:stCondLst>
                                            <p:cond delay="0"/>
                                          </p:stCondLst>
                                        </p:cTn>
                                        <p:tgtEl>
                                          <p:spTgt spid="116779"/>
                                        </p:tgtEl>
                                        <p:attrNameLst>
                                          <p:attrName>style.visibility</p:attrName>
                                        </p:attrNameLst>
                                      </p:cBhvr>
                                      <p:to>
                                        <p:strVal val="visible"/>
                                      </p:to>
                                    </p:set>
                                    <p:animEffect transition="in" filter="checkerboard(across)">
                                      <p:cBhvr>
                                        <p:cTn id="32" dur="500"/>
                                        <p:tgtEl>
                                          <p:spTgt spid="116779"/>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116777"/>
                                        </p:tgtEl>
                                        <p:attrNameLst>
                                          <p:attrName>style.visibility</p:attrName>
                                        </p:attrNameLst>
                                      </p:cBhvr>
                                      <p:to>
                                        <p:strVal val="visible"/>
                                      </p:to>
                                    </p:set>
                                    <p:animEffect transition="in" filter="checkerboard(across)">
                                      <p:cBhvr>
                                        <p:cTn id="37" dur="500"/>
                                        <p:tgtEl>
                                          <p:spTgt spid="116777"/>
                                        </p:tgtEl>
                                      </p:cBhvr>
                                    </p:animEffect>
                                  </p:childTnLst>
                                </p:cTn>
                              </p:par>
                              <p:par>
                                <p:cTn id="38" presetID="5" presetClass="entr" presetSubtype="10" fill="hold" grpId="0" nodeType="withEffect">
                                  <p:stCondLst>
                                    <p:cond delay="0"/>
                                  </p:stCondLst>
                                  <p:childTnLst>
                                    <p:set>
                                      <p:cBhvr>
                                        <p:cTn id="39" dur="1" fill="hold">
                                          <p:stCondLst>
                                            <p:cond delay="0"/>
                                          </p:stCondLst>
                                        </p:cTn>
                                        <p:tgtEl>
                                          <p:spTgt spid="116780"/>
                                        </p:tgtEl>
                                        <p:attrNameLst>
                                          <p:attrName>style.visibility</p:attrName>
                                        </p:attrNameLst>
                                      </p:cBhvr>
                                      <p:to>
                                        <p:strVal val="visible"/>
                                      </p:to>
                                    </p:set>
                                    <p:animEffect transition="in" filter="checkerboard(across)">
                                      <p:cBhvr>
                                        <p:cTn id="40" dur="500"/>
                                        <p:tgtEl>
                                          <p:spTgt spid="1167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70" grpId="0" animBg="1"/>
      <p:bldP spid="116771" grpId="0" animBg="1"/>
      <p:bldP spid="116772" grpId="0"/>
      <p:bldP spid="116773" grpId="0" animBg="1"/>
      <p:bldP spid="116774" grpId="0" animBg="1"/>
      <p:bldP spid="116776" grpId="0"/>
      <p:bldP spid="116777" grpId="0" animBg="1"/>
      <p:bldP spid="116778" grpId="0" animBg="1"/>
      <p:bldP spid="116779" grpId="0" animBg="1"/>
      <p:bldP spid="116780"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1703389" y="147638"/>
            <a:ext cx="8348663" cy="6589712"/>
            <a:chOff x="113" y="93"/>
            <a:chExt cx="5259" cy="4151"/>
          </a:xfrm>
        </p:grpSpPr>
        <p:sp>
          <p:nvSpPr>
            <p:cNvPr id="117764" name="Text Box 3"/>
            <p:cNvSpPr txBox="1">
              <a:spLocks noChangeArrowheads="1"/>
            </p:cNvSpPr>
            <p:nvPr/>
          </p:nvSpPr>
          <p:spPr bwMode="auto">
            <a:xfrm rot="-5400000">
              <a:off x="-350" y="1811"/>
              <a:ext cx="1214" cy="288"/>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ADH</a:t>
              </a:r>
              <a:r>
                <a:rPr lang="cs-CZ" sz="2400">
                  <a:latin typeface="Times New Roman" pitchFamily="18" charset="0"/>
                </a:rPr>
                <a:t> [pg/ml] </a:t>
              </a:r>
            </a:p>
          </p:txBody>
        </p:sp>
        <p:sp>
          <p:nvSpPr>
            <p:cNvPr id="117765" name="Line 4"/>
            <p:cNvSpPr>
              <a:spLocks noChangeShapeType="1"/>
            </p:cNvSpPr>
            <p:nvPr/>
          </p:nvSpPr>
          <p:spPr bwMode="auto">
            <a:xfrm>
              <a:off x="554" y="3846"/>
              <a:ext cx="2970" cy="1"/>
            </a:xfrm>
            <a:prstGeom prst="line">
              <a:avLst/>
            </a:prstGeom>
            <a:noFill/>
            <a:ln w="28575">
              <a:solidFill>
                <a:schemeClr val="tx1"/>
              </a:solidFill>
              <a:round/>
              <a:headEnd/>
              <a:tailEnd/>
            </a:ln>
          </p:spPr>
          <p:txBody>
            <a:bodyPr wrap="none" anchor="ctr"/>
            <a:lstStyle/>
            <a:p>
              <a:endParaRPr lang="cs-CZ"/>
            </a:p>
          </p:txBody>
        </p:sp>
        <p:sp>
          <p:nvSpPr>
            <p:cNvPr id="117766" name="Line 5"/>
            <p:cNvSpPr>
              <a:spLocks noChangeShapeType="1"/>
            </p:cNvSpPr>
            <p:nvPr/>
          </p:nvSpPr>
          <p:spPr bwMode="auto">
            <a:xfrm flipV="1">
              <a:off x="1000" y="3729"/>
              <a:ext cx="0" cy="117"/>
            </a:xfrm>
            <a:prstGeom prst="line">
              <a:avLst/>
            </a:prstGeom>
            <a:noFill/>
            <a:ln w="12700">
              <a:solidFill>
                <a:schemeClr val="tx1"/>
              </a:solidFill>
              <a:round/>
              <a:headEnd/>
              <a:tailEnd/>
            </a:ln>
          </p:spPr>
          <p:txBody>
            <a:bodyPr wrap="none" anchor="ctr"/>
            <a:lstStyle/>
            <a:p>
              <a:endParaRPr lang="cs-CZ"/>
            </a:p>
          </p:txBody>
        </p:sp>
        <p:sp>
          <p:nvSpPr>
            <p:cNvPr id="117767" name="Line 6"/>
            <p:cNvSpPr>
              <a:spLocks noChangeShapeType="1"/>
            </p:cNvSpPr>
            <p:nvPr/>
          </p:nvSpPr>
          <p:spPr bwMode="auto">
            <a:xfrm flipV="1">
              <a:off x="1421" y="3730"/>
              <a:ext cx="0" cy="117"/>
            </a:xfrm>
            <a:prstGeom prst="line">
              <a:avLst/>
            </a:prstGeom>
            <a:noFill/>
            <a:ln w="12700">
              <a:solidFill>
                <a:schemeClr val="tx1"/>
              </a:solidFill>
              <a:round/>
              <a:headEnd/>
              <a:tailEnd/>
            </a:ln>
          </p:spPr>
          <p:txBody>
            <a:bodyPr wrap="none" anchor="ctr"/>
            <a:lstStyle/>
            <a:p>
              <a:endParaRPr lang="cs-CZ"/>
            </a:p>
          </p:txBody>
        </p:sp>
        <p:sp>
          <p:nvSpPr>
            <p:cNvPr id="117768" name="Line 7"/>
            <p:cNvSpPr>
              <a:spLocks noChangeShapeType="1"/>
            </p:cNvSpPr>
            <p:nvPr/>
          </p:nvSpPr>
          <p:spPr bwMode="auto">
            <a:xfrm flipV="1">
              <a:off x="1842" y="3730"/>
              <a:ext cx="0" cy="117"/>
            </a:xfrm>
            <a:prstGeom prst="line">
              <a:avLst/>
            </a:prstGeom>
            <a:noFill/>
            <a:ln w="12700">
              <a:solidFill>
                <a:schemeClr val="tx1"/>
              </a:solidFill>
              <a:round/>
              <a:headEnd/>
              <a:tailEnd/>
            </a:ln>
          </p:spPr>
          <p:txBody>
            <a:bodyPr wrap="none" anchor="ctr"/>
            <a:lstStyle/>
            <a:p>
              <a:endParaRPr lang="cs-CZ"/>
            </a:p>
          </p:txBody>
        </p:sp>
        <p:sp>
          <p:nvSpPr>
            <p:cNvPr id="117769" name="Line 8"/>
            <p:cNvSpPr>
              <a:spLocks noChangeShapeType="1"/>
            </p:cNvSpPr>
            <p:nvPr/>
          </p:nvSpPr>
          <p:spPr bwMode="auto">
            <a:xfrm flipV="1">
              <a:off x="2263" y="3729"/>
              <a:ext cx="0" cy="117"/>
            </a:xfrm>
            <a:prstGeom prst="line">
              <a:avLst/>
            </a:prstGeom>
            <a:noFill/>
            <a:ln w="12700">
              <a:solidFill>
                <a:schemeClr val="tx1"/>
              </a:solidFill>
              <a:round/>
              <a:headEnd/>
              <a:tailEnd/>
            </a:ln>
          </p:spPr>
          <p:txBody>
            <a:bodyPr wrap="none" anchor="ctr"/>
            <a:lstStyle/>
            <a:p>
              <a:endParaRPr lang="cs-CZ"/>
            </a:p>
          </p:txBody>
        </p:sp>
        <p:sp>
          <p:nvSpPr>
            <p:cNvPr id="117770" name="Line 9"/>
            <p:cNvSpPr>
              <a:spLocks noChangeShapeType="1"/>
            </p:cNvSpPr>
            <p:nvPr/>
          </p:nvSpPr>
          <p:spPr bwMode="auto">
            <a:xfrm flipV="1">
              <a:off x="2685" y="3729"/>
              <a:ext cx="0" cy="117"/>
            </a:xfrm>
            <a:prstGeom prst="line">
              <a:avLst/>
            </a:prstGeom>
            <a:noFill/>
            <a:ln w="12700">
              <a:solidFill>
                <a:schemeClr val="tx1"/>
              </a:solidFill>
              <a:round/>
              <a:headEnd/>
              <a:tailEnd/>
            </a:ln>
          </p:spPr>
          <p:txBody>
            <a:bodyPr wrap="none" anchor="ctr"/>
            <a:lstStyle/>
            <a:p>
              <a:endParaRPr lang="cs-CZ"/>
            </a:p>
          </p:txBody>
        </p:sp>
        <p:sp>
          <p:nvSpPr>
            <p:cNvPr id="117771" name="Line 10"/>
            <p:cNvSpPr>
              <a:spLocks noChangeShapeType="1"/>
            </p:cNvSpPr>
            <p:nvPr/>
          </p:nvSpPr>
          <p:spPr bwMode="auto">
            <a:xfrm flipV="1">
              <a:off x="3106" y="3729"/>
              <a:ext cx="0" cy="117"/>
            </a:xfrm>
            <a:prstGeom prst="line">
              <a:avLst/>
            </a:prstGeom>
            <a:noFill/>
            <a:ln w="12700">
              <a:solidFill>
                <a:schemeClr val="tx1"/>
              </a:solidFill>
              <a:round/>
              <a:headEnd/>
              <a:tailEnd/>
            </a:ln>
          </p:spPr>
          <p:txBody>
            <a:bodyPr wrap="none" anchor="ctr"/>
            <a:lstStyle/>
            <a:p>
              <a:endParaRPr lang="cs-CZ"/>
            </a:p>
          </p:txBody>
        </p:sp>
        <p:sp>
          <p:nvSpPr>
            <p:cNvPr id="117772" name="Text Box 11"/>
            <p:cNvSpPr txBox="1">
              <a:spLocks noChangeArrowheads="1"/>
            </p:cNvSpPr>
            <p:nvPr/>
          </p:nvSpPr>
          <p:spPr bwMode="auto">
            <a:xfrm>
              <a:off x="1132" y="3796"/>
              <a:ext cx="532" cy="288"/>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-10%</a:t>
              </a:r>
            </a:p>
          </p:txBody>
        </p:sp>
        <p:sp>
          <p:nvSpPr>
            <p:cNvPr id="117773" name="Text Box 12"/>
            <p:cNvSpPr txBox="1">
              <a:spLocks noChangeArrowheads="1"/>
            </p:cNvSpPr>
            <p:nvPr/>
          </p:nvSpPr>
          <p:spPr bwMode="auto">
            <a:xfrm>
              <a:off x="2076" y="3801"/>
              <a:ext cx="532" cy="288"/>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-20%</a:t>
              </a:r>
            </a:p>
          </p:txBody>
        </p:sp>
        <p:sp>
          <p:nvSpPr>
            <p:cNvPr id="117774" name="Text Box 13"/>
            <p:cNvSpPr txBox="1">
              <a:spLocks noChangeArrowheads="1"/>
            </p:cNvSpPr>
            <p:nvPr/>
          </p:nvSpPr>
          <p:spPr bwMode="auto">
            <a:xfrm>
              <a:off x="2922" y="3818"/>
              <a:ext cx="532" cy="288"/>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-30%</a:t>
              </a:r>
            </a:p>
          </p:txBody>
        </p:sp>
        <p:sp>
          <p:nvSpPr>
            <p:cNvPr id="117775" name="Text Box 14"/>
            <p:cNvSpPr txBox="1">
              <a:spLocks noChangeArrowheads="1"/>
            </p:cNvSpPr>
            <p:nvPr/>
          </p:nvSpPr>
          <p:spPr bwMode="auto">
            <a:xfrm>
              <a:off x="3428" y="3488"/>
              <a:ext cx="1944" cy="756"/>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Snížení efektivního</a:t>
              </a:r>
            </a:p>
            <a:p>
              <a:pPr algn="ctr" eaLnBrk="0" hangingPunct="0"/>
              <a:r>
                <a:rPr lang="cs-CZ" sz="2400">
                  <a:latin typeface="Times New Roman" pitchFamily="18" charset="0"/>
                </a:rPr>
                <a:t>cirkulujícího objemu</a:t>
              </a:r>
            </a:p>
            <a:p>
              <a:pPr algn="ctr" eaLnBrk="0" hangingPunct="0"/>
              <a:r>
                <a:rPr lang="cs-CZ" sz="2400">
                  <a:latin typeface="Times New Roman" pitchFamily="18" charset="0"/>
                </a:rPr>
                <a:t>při normální osmolaritě</a:t>
              </a:r>
            </a:p>
          </p:txBody>
        </p:sp>
        <p:sp>
          <p:nvSpPr>
            <p:cNvPr id="117776" name="Line 15"/>
            <p:cNvSpPr>
              <a:spLocks noChangeShapeType="1"/>
            </p:cNvSpPr>
            <p:nvPr/>
          </p:nvSpPr>
          <p:spPr bwMode="auto">
            <a:xfrm flipH="1">
              <a:off x="555" y="250"/>
              <a:ext cx="0" cy="3597"/>
            </a:xfrm>
            <a:prstGeom prst="line">
              <a:avLst/>
            </a:prstGeom>
            <a:noFill/>
            <a:ln w="28575">
              <a:solidFill>
                <a:srgbClr val="000000"/>
              </a:solidFill>
              <a:round/>
              <a:headEnd/>
              <a:tailEnd/>
            </a:ln>
          </p:spPr>
          <p:txBody>
            <a:bodyPr wrap="none" anchor="ctr"/>
            <a:lstStyle/>
            <a:p>
              <a:endParaRPr lang="cs-CZ"/>
            </a:p>
          </p:txBody>
        </p:sp>
        <p:sp>
          <p:nvSpPr>
            <p:cNvPr id="117777" name="Text Box 16"/>
            <p:cNvSpPr txBox="1">
              <a:spLocks noChangeArrowheads="1"/>
            </p:cNvSpPr>
            <p:nvPr/>
          </p:nvSpPr>
          <p:spPr bwMode="auto">
            <a:xfrm>
              <a:off x="401" y="3187"/>
              <a:ext cx="116" cy="288"/>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7778" name="Text Box 17"/>
            <p:cNvSpPr txBox="1">
              <a:spLocks noChangeArrowheads="1"/>
            </p:cNvSpPr>
            <p:nvPr/>
          </p:nvSpPr>
          <p:spPr bwMode="auto">
            <a:xfrm>
              <a:off x="357" y="2180"/>
              <a:ext cx="116" cy="288"/>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7779" name="Text Box 18"/>
            <p:cNvSpPr txBox="1">
              <a:spLocks noChangeArrowheads="1"/>
            </p:cNvSpPr>
            <p:nvPr/>
          </p:nvSpPr>
          <p:spPr bwMode="auto">
            <a:xfrm>
              <a:off x="357" y="1676"/>
              <a:ext cx="116" cy="288"/>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7780" name="Text Box 19"/>
            <p:cNvSpPr txBox="1">
              <a:spLocks noChangeArrowheads="1"/>
            </p:cNvSpPr>
            <p:nvPr/>
          </p:nvSpPr>
          <p:spPr bwMode="auto">
            <a:xfrm>
              <a:off x="357" y="1177"/>
              <a:ext cx="116" cy="288"/>
            </a:xfrm>
            <a:prstGeom prst="rect">
              <a:avLst/>
            </a:prstGeom>
            <a:noFill/>
            <a:ln w="12700">
              <a:noFill/>
              <a:miter lim="800000"/>
              <a:headEnd/>
              <a:tailEnd/>
            </a:ln>
          </p:spPr>
          <p:txBody>
            <a:bodyPr wrap="none" anchor="ctr">
              <a:spAutoFit/>
            </a:bodyPr>
            <a:lstStyle/>
            <a:p>
              <a:pPr algn="ctr" eaLnBrk="0" hangingPunct="0"/>
              <a:endParaRPr lang="en-US" sz="2400">
                <a:latin typeface="Times New Roman" pitchFamily="18" charset="0"/>
              </a:endParaRPr>
            </a:p>
          </p:txBody>
        </p:sp>
        <p:sp>
          <p:nvSpPr>
            <p:cNvPr id="117781" name="Rectangle 20"/>
            <p:cNvSpPr>
              <a:spLocks noChangeArrowheads="1"/>
            </p:cNvSpPr>
            <p:nvPr/>
          </p:nvSpPr>
          <p:spPr bwMode="auto">
            <a:xfrm>
              <a:off x="427" y="631"/>
              <a:ext cx="4896" cy="720"/>
            </a:xfrm>
            <a:prstGeom prst="rect">
              <a:avLst/>
            </a:prstGeom>
            <a:noFill/>
            <a:ln w="9525">
              <a:noFill/>
              <a:miter lim="800000"/>
              <a:headEnd/>
              <a:tailEnd/>
            </a:ln>
          </p:spPr>
          <p:txBody>
            <a:bodyPr anchor="ctr"/>
            <a:lstStyle/>
            <a:p>
              <a:pPr algn="ctr"/>
              <a:r>
                <a:rPr lang="cs-CZ" sz="4400">
                  <a:solidFill>
                    <a:schemeClr val="tx2"/>
                  </a:solidFill>
                </a:rPr>
                <a:t> </a:t>
              </a:r>
            </a:p>
          </p:txBody>
        </p:sp>
        <p:sp>
          <p:nvSpPr>
            <p:cNvPr id="117782" name="Line 21"/>
            <p:cNvSpPr>
              <a:spLocks noChangeShapeType="1"/>
            </p:cNvSpPr>
            <p:nvPr/>
          </p:nvSpPr>
          <p:spPr bwMode="auto">
            <a:xfrm flipV="1">
              <a:off x="555" y="2647"/>
              <a:ext cx="93" cy="0"/>
            </a:xfrm>
            <a:prstGeom prst="line">
              <a:avLst/>
            </a:prstGeom>
            <a:noFill/>
            <a:ln w="12700">
              <a:solidFill>
                <a:schemeClr val="tx1"/>
              </a:solidFill>
              <a:round/>
              <a:headEnd/>
              <a:tailEnd/>
            </a:ln>
          </p:spPr>
          <p:txBody>
            <a:bodyPr wrap="none" anchor="ctr"/>
            <a:lstStyle/>
            <a:p>
              <a:endParaRPr lang="cs-CZ"/>
            </a:p>
          </p:txBody>
        </p:sp>
        <p:sp>
          <p:nvSpPr>
            <p:cNvPr id="117783" name="Line 22"/>
            <p:cNvSpPr>
              <a:spLocks noChangeShapeType="1"/>
            </p:cNvSpPr>
            <p:nvPr/>
          </p:nvSpPr>
          <p:spPr bwMode="auto">
            <a:xfrm flipV="1">
              <a:off x="555" y="1454"/>
              <a:ext cx="93" cy="0"/>
            </a:xfrm>
            <a:prstGeom prst="line">
              <a:avLst/>
            </a:prstGeom>
            <a:noFill/>
            <a:ln w="12700">
              <a:solidFill>
                <a:schemeClr val="tx1"/>
              </a:solidFill>
              <a:round/>
              <a:headEnd/>
              <a:tailEnd/>
            </a:ln>
          </p:spPr>
          <p:txBody>
            <a:bodyPr wrap="none" anchor="ctr"/>
            <a:lstStyle/>
            <a:p>
              <a:endParaRPr lang="cs-CZ"/>
            </a:p>
          </p:txBody>
        </p:sp>
        <p:sp>
          <p:nvSpPr>
            <p:cNvPr id="117784" name="Text Box 23"/>
            <p:cNvSpPr txBox="1">
              <a:spLocks noChangeArrowheads="1"/>
            </p:cNvSpPr>
            <p:nvPr/>
          </p:nvSpPr>
          <p:spPr bwMode="auto">
            <a:xfrm>
              <a:off x="357" y="2468"/>
              <a:ext cx="212" cy="288"/>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5</a:t>
              </a:r>
            </a:p>
          </p:txBody>
        </p:sp>
        <p:sp>
          <p:nvSpPr>
            <p:cNvPr id="117785" name="Text Box 24"/>
            <p:cNvSpPr txBox="1">
              <a:spLocks noChangeArrowheads="1"/>
            </p:cNvSpPr>
            <p:nvPr/>
          </p:nvSpPr>
          <p:spPr bwMode="auto">
            <a:xfrm>
              <a:off x="294" y="1255"/>
              <a:ext cx="308" cy="288"/>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10</a:t>
              </a:r>
            </a:p>
          </p:txBody>
        </p:sp>
        <p:sp>
          <p:nvSpPr>
            <p:cNvPr id="117786" name="Freeform 25"/>
            <p:cNvSpPr>
              <a:spLocks/>
            </p:cNvSpPr>
            <p:nvPr/>
          </p:nvSpPr>
          <p:spPr bwMode="auto">
            <a:xfrm>
              <a:off x="590" y="175"/>
              <a:ext cx="2144" cy="3569"/>
            </a:xfrm>
            <a:custGeom>
              <a:avLst/>
              <a:gdLst>
                <a:gd name="T0" fmla="*/ 0 w 2144"/>
                <a:gd name="T1" fmla="*/ 3564 h 3569"/>
                <a:gd name="T2" fmla="*/ 692 w 2144"/>
                <a:gd name="T3" fmla="*/ 3559 h 3569"/>
                <a:gd name="T4" fmla="*/ 841 w 2144"/>
                <a:gd name="T5" fmla="*/ 3502 h 3569"/>
                <a:gd name="T6" fmla="*/ 1005 w 2144"/>
                <a:gd name="T7" fmla="*/ 3343 h 3569"/>
                <a:gd name="T8" fmla="*/ 1364 w 2144"/>
                <a:gd name="T9" fmla="*/ 2846 h 3569"/>
                <a:gd name="T10" fmla="*/ 1723 w 2144"/>
                <a:gd name="T11" fmla="*/ 2046 h 3569"/>
                <a:gd name="T12" fmla="*/ 2017 w 2144"/>
                <a:gd name="T13" fmla="*/ 988 h 3569"/>
                <a:gd name="T14" fmla="*/ 2144 w 2144"/>
                <a:gd name="T15" fmla="*/ 0 h 3569"/>
                <a:gd name="T16" fmla="*/ 0 60000 65536"/>
                <a:gd name="T17" fmla="*/ 0 60000 65536"/>
                <a:gd name="T18" fmla="*/ 0 60000 65536"/>
                <a:gd name="T19" fmla="*/ 0 60000 65536"/>
                <a:gd name="T20" fmla="*/ 0 60000 65536"/>
                <a:gd name="T21" fmla="*/ 0 60000 65536"/>
                <a:gd name="T22" fmla="*/ 0 60000 65536"/>
                <a:gd name="T23" fmla="*/ 0 60000 65536"/>
                <a:gd name="T24" fmla="*/ 0 w 2144"/>
                <a:gd name="T25" fmla="*/ 0 h 3569"/>
                <a:gd name="T26" fmla="*/ 2144 w 2144"/>
                <a:gd name="T27" fmla="*/ 3569 h 35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44" h="3569">
                  <a:moveTo>
                    <a:pt x="0" y="3564"/>
                  </a:moveTo>
                  <a:cubicBezTo>
                    <a:pt x="115" y="3563"/>
                    <a:pt x="552" y="3569"/>
                    <a:pt x="692" y="3559"/>
                  </a:cubicBezTo>
                  <a:cubicBezTo>
                    <a:pt x="831" y="3528"/>
                    <a:pt x="789" y="3538"/>
                    <a:pt x="841" y="3502"/>
                  </a:cubicBezTo>
                  <a:cubicBezTo>
                    <a:pt x="893" y="3466"/>
                    <a:pt x="918" y="3452"/>
                    <a:pt x="1005" y="3343"/>
                  </a:cubicBezTo>
                  <a:cubicBezTo>
                    <a:pt x="1092" y="3234"/>
                    <a:pt x="1244" y="3062"/>
                    <a:pt x="1364" y="2846"/>
                  </a:cubicBezTo>
                  <a:cubicBezTo>
                    <a:pt x="1518" y="2610"/>
                    <a:pt x="1538" y="2529"/>
                    <a:pt x="1723" y="2046"/>
                  </a:cubicBezTo>
                  <a:cubicBezTo>
                    <a:pt x="1908" y="1563"/>
                    <a:pt x="1947" y="1329"/>
                    <a:pt x="2017" y="988"/>
                  </a:cubicBezTo>
                  <a:cubicBezTo>
                    <a:pt x="2087" y="647"/>
                    <a:pt x="2118" y="206"/>
                    <a:pt x="2144" y="0"/>
                  </a:cubicBezTo>
                </a:path>
              </a:pathLst>
            </a:custGeom>
            <a:noFill/>
            <a:ln w="12700">
              <a:solidFill>
                <a:schemeClr val="tx1"/>
              </a:solidFill>
              <a:round/>
              <a:headEnd/>
              <a:tailEnd/>
            </a:ln>
          </p:spPr>
          <p:txBody>
            <a:bodyPr wrap="none" anchor="ctr"/>
            <a:lstStyle/>
            <a:p>
              <a:endParaRPr lang="cs-CZ"/>
            </a:p>
          </p:txBody>
        </p:sp>
        <p:sp>
          <p:nvSpPr>
            <p:cNvPr id="117787" name="Line 26"/>
            <p:cNvSpPr>
              <a:spLocks noChangeShapeType="1"/>
            </p:cNvSpPr>
            <p:nvPr/>
          </p:nvSpPr>
          <p:spPr bwMode="auto">
            <a:xfrm flipV="1">
              <a:off x="557" y="265"/>
              <a:ext cx="93" cy="0"/>
            </a:xfrm>
            <a:prstGeom prst="line">
              <a:avLst/>
            </a:prstGeom>
            <a:noFill/>
            <a:ln w="12700">
              <a:solidFill>
                <a:schemeClr val="tx1"/>
              </a:solidFill>
              <a:round/>
              <a:headEnd/>
              <a:tailEnd/>
            </a:ln>
          </p:spPr>
          <p:txBody>
            <a:bodyPr wrap="none" anchor="ctr"/>
            <a:lstStyle/>
            <a:p>
              <a:endParaRPr lang="cs-CZ"/>
            </a:p>
          </p:txBody>
        </p:sp>
        <p:sp>
          <p:nvSpPr>
            <p:cNvPr id="117788" name="Text Box 27"/>
            <p:cNvSpPr txBox="1">
              <a:spLocks noChangeArrowheads="1"/>
            </p:cNvSpPr>
            <p:nvPr/>
          </p:nvSpPr>
          <p:spPr bwMode="auto">
            <a:xfrm>
              <a:off x="241" y="93"/>
              <a:ext cx="308" cy="288"/>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15</a:t>
              </a:r>
            </a:p>
          </p:txBody>
        </p:sp>
      </p:grpSp>
      <p:sp>
        <p:nvSpPr>
          <p:cNvPr id="117763" name="Text Box 28"/>
          <p:cNvSpPr txBox="1">
            <a:spLocks noChangeArrowheads="1"/>
          </p:cNvSpPr>
          <p:nvPr/>
        </p:nvSpPr>
        <p:spPr bwMode="auto">
          <a:xfrm>
            <a:off x="1897063" y="6054725"/>
            <a:ext cx="438150" cy="641350"/>
          </a:xfrm>
          <a:prstGeom prst="rect">
            <a:avLst/>
          </a:prstGeom>
          <a:noFill/>
          <a:ln w="9525">
            <a:noFill/>
            <a:miter lim="800000"/>
            <a:headEnd/>
            <a:tailEnd/>
          </a:ln>
        </p:spPr>
        <p:txBody>
          <a:bodyPr wrap="none">
            <a:spAutoFit/>
          </a:bodyPr>
          <a:lstStyle/>
          <a:p>
            <a:pPr eaLnBrk="0" hangingPunct="0"/>
            <a:r>
              <a:rPr lang="cs-CZ" sz="3600" b="1">
                <a:latin typeface="Times New Roman" pitchFamily="18" charset="0"/>
              </a:rPr>
              <a:t>b</a:t>
            </a:r>
            <a:endParaRPr lang="en-US" sz="3600" b="1">
              <a:latin typeface="Times New Roman" pitchFamily="18" charset="0"/>
            </a:endParaRPr>
          </a:p>
        </p:txBody>
      </p:sp>
    </p:spTree>
    <p:custDataLst>
      <p:tags r:id="rId1"/>
    </p:custDataLst>
    <p:extLst>
      <p:ext uri="{BB962C8B-B14F-4D97-AF65-F5344CB8AC3E}">
        <p14:creationId xmlns:p14="http://schemas.microsoft.com/office/powerpoint/2010/main" val="215479989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61130D03-110E-4B5F-82C2-82AB41C29A59}"/>
              </a:ext>
            </a:extLst>
          </p:cNvPr>
          <p:cNvPicPr>
            <a:picLocks noChangeAspect="1"/>
          </p:cNvPicPr>
          <p:nvPr/>
        </p:nvPicPr>
        <p:blipFill>
          <a:blip r:embed="rId4"/>
          <a:stretch>
            <a:fillRect/>
          </a:stretch>
        </p:blipFill>
        <p:spPr>
          <a:xfrm>
            <a:off x="1056824" y="0"/>
            <a:ext cx="10078352" cy="6858000"/>
          </a:xfrm>
          <a:prstGeom prst="rect">
            <a:avLst/>
          </a:prstGeom>
        </p:spPr>
      </p:pic>
      <p:sp>
        <p:nvSpPr>
          <p:cNvPr id="3" name="TextovéPole 2">
            <a:extLst>
              <a:ext uri="{FF2B5EF4-FFF2-40B4-BE49-F238E27FC236}">
                <a16:creationId xmlns:a16="http://schemas.microsoft.com/office/drawing/2014/main" id="{B1239AA3-6B53-4F21-A49D-31BE77CD6D8A}"/>
              </a:ext>
            </a:extLst>
          </p:cNvPr>
          <p:cNvSpPr txBox="1"/>
          <p:nvPr/>
        </p:nvSpPr>
        <p:spPr>
          <a:xfrm>
            <a:off x="1199456" y="179348"/>
            <a:ext cx="6476966" cy="369332"/>
          </a:xfrm>
          <a:prstGeom prst="rect">
            <a:avLst/>
          </a:prstGeom>
          <a:solidFill>
            <a:srgbClr val="E1DBCA"/>
          </a:solidFill>
        </p:spPr>
        <p:txBody>
          <a:bodyPr wrap="none" rtlCol="0">
            <a:spAutoFit/>
          </a:bodyPr>
          <a:lstStyle/>
          <a:p>
            <a:r>
              <a:rPr lang="cs-CZ" dirty="0"/>
              <a:t>Vazopresin (ADH) učiní sběrné kanálky propustnými pro vodu</a:t>
            </a:r>
            <a:endParaRPr lang="en-US" dirty="0"/>
          </a:p>
        </p:txBody>
      </p:sp>
      <p:sp>
        <p:nvSpPr>
          <p:cNvPr id="4" name="Vývojový diagram: postup 3">
            <a:extLst>
              <a:ext uri="{FF2B5EF4-FFF2-40B4-BE49-F238E27FC236}">
                <a16:creationId xmlns:a16="http://schemas.microsoft.com/office/drawing/2014/main" id="{2E81999D-7EB0-4BA9-A3D4-7F998D0DB0AE}"/>
              </a:ext>
            </a:extLst>
          </p:cNvPr>
          <p:cNvSpPr/>
          <p:nvPr/>
        </p:nvSpPr>
        <p:spPr>
          <a:xfrm>
            <a:off x="6312024" y="548680"/>
            <a:ext cx="4680520" cy="6264696"/>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bdélník 4">
            <a:extLst>
              <a:ext uri="{FF2B5EF4-FFF2-40B4-BE49-F238E27FC236}">
                <a16:creationId xmlns:a16="http://schemas.microsoft.com/office/drawing/2014/main" id="{3D28247E-2EB7-4EDA-B225-0436F8853A3C}"/>
              </a:ext>
            </a:extLst>
          </p:cNvPr>
          <p:cNvSpPr/>
          <p:nvPr/>
        </p:nvSpPr>
        <p:spPr>
          <a:xfrm>
            <a:off x="1415480" y="6608385"/>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2516957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D28D2B26-5969-41FB-A257-035B4DB6F4EB}"/>
              </a:ext>
            </a:extLst>
          </p:cNvPr>
          <p:cNvPicPr>
            <a:picLocks noChangeAspect="1"/>
          </p:cNvPicPr>
          <p:nvPr/>
        </p:nvPicPr>
        <p:blipFill>
          <a:blip r:embed="rId4"/>
          <a:stretch>
            <a:fillRect/>
          </a:stretch>
        </p:blipFill>
        <p:spPr>
          <a:xfrm>
            <a:off x="0" y="0"/>
            <a:ext cx="12158421" cy="6858000"/>
          </a:xfrm>
          <a:prstGeom prst="rect">
            <a:avLst/>
          </a:prstGeom>
          <a:ln>
            <a:solidFill>
              <a:srgbClr val="FFFF00"/>
            </a:solidFill>
          </a:ln>
        </p:spPr>
      </p:pic>
      <p:sp>
        <p:nvSpPr>
          <p:cNvPr id="3" name="Obdélník 2">
            <a:extLst>
              <a:ext uri="{FF2B5EF4-FFF2-40B4-BE49-F238E27FC236}">
                <a16:creationId xmlns:a16="http://schemas.microsoft.com/office/drawing/2014/main" id="{547566E8-AC62-405A-B9E3-45F937D8964E}"/>
              </a:ext>
            </a:extLst>
          </p:cNvPr>
          <p:cNvSpPr/>
          <p:nvPr/>
        </p:nvSpPr>
        <p:spPr>
          <a:xfrm>
            <a:off x="8860665" y="4874654"/>
            <a:ext cx="1757966" cy="41212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bdélník 3">
            <a:extLst>
              <a:ext uri="{FF2B5EF4-FFF2-40B4-BE49-F238E27FC236}">
                <a16:creationId xmlns:a16="http://schemas.microsoft.com/office/drawing/2014/main" id="{F2DC7D2B-4D9B-40B6-AA71-5BBE731F7784}"/>
              </a:ext>
            </a:extLst>
          </p:cNvPr>
          <p:cNvSpPr/>
          <p:nvPr/>
        </p:nvSpPr>
        <p:spPr>
          <a:xfrm>
            <a:off x="6548907" y="4436772"/>
            <a:ext cx="1403797" cy="637504"/>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bdélník 5">
            <a:extLst>
              <a:ext uri="{FF2B5EF4-FFF2-40B4-BE49-F238E27FC236}">
                <a16:creationId xmlns:a16="http://schemas.microsoft.com/office/drawing/2014/main" id="{462C3C16-6188-4DA9-A0F5-5960CA4F0457}"/>
              </a:ext>
            </a:extLst>
          </p:cNvPr>
          <p:cNvSpPr/>
          <p:nvPr/>
        </p:nvSpPr>
        <p:spPr>
          <a:xfrm>
            <a:off x="2509234" y="5471374"/>
            <a:ext cx="1489656" cy="697606"/>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bdélník 6">
            <a:extLst>
              <a:ext uri="{FF2B5EF4-FFF2-40B4-BE49-F238E27FC236}">
                <a16:creationId xmlns:a16="http://schemas.microsoft.com/office/drawing/2014/main" id="{FC3A9585-9BBE-4336-8C4C-0DBE4B0983BA}"/>
              </a:ext>
            </a:extLst>
          </p:cNvPr>
          <p:cNvSpPr/>
          <p:nvPr/>
        </p:nvSpPr>
        <p:spPr>
          <a:xfrm>
            <a:off x="8006366" y="2582213"/>
            <a:ext cx="2026276" cy="58599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bdélník 7">
            <a:extLst>
              <a:ext uri="{FF2B5EF4-FFF2-40B4-BE49-F238E27FC236}">
                <a16:creationId xmlns:a16="http://schemas.microsoft.com/office/drawing/2014/main" id="{2BFE2084-58BF-4AD7-BA38-8F052ED4B01E}"/>
              </a:ext>
            </a:extLst>
          </p:cNvPr>
          <p:cNvSpPr/>
          <p:nvPr/>
        </p:nvSpPr>
        <p:spPr>
          <a:xfrm>
            <a:off x="8274675" y="5418786"/>
            <a:ext cx="2768959" cy="58599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bdélník 8">
            <a:extLst>
              <a:ext uri="{FF2B5EF4-FFF2-40B4-BE49-F238E27FC236}">
                <a16:creationId xmlns:a16="http://schemas.microsoft.com/office/drawing/2014/main" id="{E996B353-99B3-42B6-A365-B61955FBF704}"/>
              </a:ext>
            </a:extLst>
          </p:cNvPr>
          <p:cNvSpPr/>
          <p:nvPr/>
        </p:nvSpPr>
        <p:spPr>
          <a:xfrm>
            <a:off x="6920244" y="5151549"/>
            <a:ext cx="1757966" cy="853227"/>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bdélník 9">
            <a:extLst>
              <a:ext uri="{FF2B5EF4-FFF2-40B4-BE49-F238E27FC236}">
                <a16:creationId xmlns:a16="http://schemas.microsoft.com/office/drawing/2014/main" id="{BF280A64-085E-474C-82C0-4B63F26C92B1}"/>
              </a:ext>
            </a:extLst>
          </p:cNvPr>
          <p:cNvSpPr/>
          <p:nvPr/>
        </p:nvSpPr>
        <p:spPr>
          <a:xfrm>
            <a:off x="2476439" y="3743956"/>
            <a:ext cx="5981084" cy="2220537"/>
          </a:xfrm>
          <a:custGeom>
            <a:avLst/>
            <a:gdLst>
              <a:gd name="connsiteX0" fmla="*/ 0 w 3788539"/>
              <a:gd name="connsiteY0" fmla="*/ 0 h 1902855"/>
              <a:gd name="connsiteX1" fmla="*/ 3788539 w 3788539"/>
              <a:gd name="connsiteY1" fmla="*/ 0 h 1902855"/>
              <a:gd name="connsiteX2" fmla="*/ 3788539 w 3788539"/>
              <a:gd name="connsiteY2" fmla="*/ 1902855 h 1902855"/>
              <a:gd name="connsiteX3" fmla="*/ 0 w 3788539"/>
              <a:gd name="connsiteY3" fmla="*/ 1902855 h 1902855"/>
              <a:gd name="connsiteX4" fmla="*/ 0 w 3788539"/>
              <a:gd name="connsiteY4" fmla="*/ 0 h 1902855"/>
              <a:gd name="connsiteX0" fmla="*/ 0 w 3788539"/>
              <a:gd name="connsiteY0" fmla="*/ 0 h 1902855"/>
              <a:gd name="connsiteX1" fmla="*/ 3788539 w 3788539"/>
              <a:gd name="connsiteY1" fmla="*/ 0 h 1902855"/>
              <a:gd name="connsiteX2" fmla="*/ 3788539 w 3788539"/>
              <a:gd name="connsiteY2" fmla="*/ 1902855 h 1902855"/>
              <a:gd name="connsiteX3" fmla="*/ 6439 w 3788539"/>
              <a:gd name="connsiteY3" fmla="*/ 1902855 h 1902855"/>
              <a:gd name="connsiteX4" fmla="*/ 0 w 3788539"/>
              <a:gd name="connsiteY4" fmla="*/ 0 h 1902855"/>
              <a:gd name="connsiteX0" fmla="*/ 0 w 3788539"/>
              <a:gd name="connsiteY0" fmla="*/ 0 h 1902855"/>
              <a:gd name="connsiteX1" fmla="*/ 3788539 w 3788539"/>
              <a:gd name="connsiteY1" fmla="*/ 0 h 1902855"/>
              <a:gd name="connsiteX2" fmla="*/ 3788539 w 3788539"/>
              <a:gd name="connsiteY2" fmla="*/ 1902855 h 1902855"/>
              <a:gd name="connsiteX3" fmla="*/ 1345842 w 3788539"/>
              <a:gd name="connsiteY3" fmla="*/ 1310426 h 1902855"/>
              <a:gd name="connsiteX4" fmla="*/ 0 w 3788539"/>
              <a:gd name="connsiteY4" fmla="*/ 0 h 1902855"/>
              <a:gd name="connsiteX0" fmla="*/ 0 w 3788539"/>
              <a:gd name="connsiteY0" fmla="*/ 0 h 1902855"/>
              <a:gd name="connsiteX1" fmla="*/ 3788539 w 3788539"/>
              <a:gd name="connsiteY1" fmla="*/ 0 h 1902855"/>
              <a:gd name="connsiteX2" fmla="*/ 3788539 w 3788539"/>
              <a:gd name="connsiteY2" fmla="*/ 1902855 h 1902855"/>
              <a:gd name="connsiteX3" fmla="*/ 1345842 w 3788539"/>
              <a:gd name="connsiteY3" fmla="*/ 1310426 h 1902855"/>
              <a:gd name="connsiteX4" fmla="*/ 0 w 3788539"/>
              <a:gd name="connsiteY4" fmla="*/ 0 h 1902855"/>
              <a:gd name="connsiteX0" fmla="*/ 0 w 3788539"/>
              <a:gd name="connsiteY0" fmla="*/ 0 h 1902855"/>
              <a:gd name="connsiteX1" fmla="*/ 3788539 w 3788539"/>
              <a:gd name="connsiteY1" fmla="*/ 0 h 1902855"/>
              <a:gd name="connsiteX2" fmla="*/ 3788539 w 3788539"/>
              <a:gd name="connsiteY2" fmla="*/ 1902855 h 1902855"/>
              <a:gd name="connsiteX3" fmla="*/ 1622738 w 3788539"/>
              <a:gd name="connsiteY3" fmla="*/ 1303986 h 1902855"/>
              <a:gd name="connsiteX4" fmla="*/ 0 w 3788539"/>
              <a:gd name="connsiteY4" fmla="*/ 0 h 1902855"/>
              <a:gd name="connsiteX0" fmla="*/ 0 w 3788539"/>
              <a:gd name="connsiteY0" fmla="*/ 0 h 1902855"/>
              <a:gd name="connsiteX1" fmla="*/ 3788539 w 3788539"/>
              <a:gd name="connsiteY1" fmla="*/ 0 h 1902855"/>
              <a:gd name="connsiteX2" fmla="*/ 3788539 w 3788539"/>
              <a:gd name="connsiteY2" fmla="*/ 1902855 h 1902855"/>
              <a:gd name="connsiteX3" fmla="*/ 1622738 w 3788539"/>
              <a:gd name="connsiteY3" fmla="*/ 1303986 h 1902855"/>
              <a:gd name="connsiteX4" fmla="*/ 0 w 3788539"/>
              <a:gd name="connsiteY4" fmla="*/ 0 h 1902855"/>
              <a:gd name="connsiteX0" fmla="*/ 0 w 3788539"/>
              <a:gd name="connsiteY0" fmla="*/ 0 h 1915014"/>
              <a:gd name="connsiteX1" fmla="*/ 3788539 w 3788539"/>
              <a:gd name="connsiteY1" fmla="*/ 0 h 1915014"/>
              <a:gd name="connsiteX2" fmla="*/ 3788539 w 3788539"/>
              <a:gd name="connsiteY2" fmla="*/ 1902855 h 1915014"/>
              <a:gd name="connsiteX3" fmla="*/ 1622738 w 3788539"/>
              <a:gd name="connsiteY3" fmla="*/ 1303986 h 1915014"/>
              <a:gd name="connsiteX4" fmla="*/ 0 w 3788539"/>
              <a:gd name="connsiteY4" fmla="*/ 0 h 1915014"/>
              <a:gd name="connsiteX0" fmla="*/ 4800 w 3793339"/>
              <a:gd name="connsiteY0" fmla="*/ 0 h 1915014"/>
              <a:gd name="connsiteX1" fmla="*/ 3793339 w 3793339"/>
              <a:gd name="connsiteY1" fmla="*/ 0 h 1915014"/>
              <a:gd name="connsiteX2" fmla="*/ 3793339 w 3793339"/>
              <a:gd name="connsiteY2" fmla="*/ 1902855 h 1915014"/>
              <a:gd name="connsiteX3" fmla="*/ 1627538 w 3793339"/>
              <a:gd name="connsiteY3" fmla="*/ 1303986 h 1915014"/>
              <a:gd name="connsiteX4" fmla="*/ 4800 w 3793339"/>
              <a:gd name="connsiteY4" fmla="*/ 0 h 1915014"/>
              <a:gd name="connsiteX0" fmla="*/ 4800 w 3838415"/>
              <a:gd name="connsiteY0" fmla="*/ 244699 h 2159713"/>
              <a:gd name="connsiteX1" fmla="*/ 3838415 w 3838415"/>
              <a:gd name="connsiteY1" fmla="*/ 0 h 2159713"/>
              <a:gd name="connsiteX2" fmla="*/ 3793339 w 3838415"/>
              <a:gd name="connsiteY2" fmla="*/ 2147554 h 2159713"/>
              <a:gd name="connsiteX3" fmla="*/ 1627538 w 3838415"/>
              <a:gd name="connsiteY3" fmla="*/ 1548685 h 2159713"/>
              <a:gd name="connsiteX4" fmla="*/ 4800 w 3838415"/>
              <a:gd name="connsiteY4" fmla="*/ 244699 h 2159713"/>
              <a:gd name="connsiteX0" fmla="*/ 4800 w 3838415"/>
              <a:gd name="connsiteY0" fmla="*/ 244699 h 2159713"/>
              <a:gd name="connsiteX1" fmla="*/ 3838415 w 3838415"/>
              <a:gd name="connsiteY1" fmla="*/ 0 h 2159713"/>
              <a:gd name="connsiteX2" fmla="*/ 3793339 w 3838415"/>
              <a:gd name="connsiteY2" fmla="*/ 2147554 h 2159713"/>
              <a:gd name="connsiteX3" fmla="*/ 1627538 w 3838415"/>
              <a:gd name="connsiteY3" fmla="*/ 1548685 h 2159713"/>
              <a:gd name="connsiteX4" fmla="*/ 4800 w 3838415"/>
              <a:gd name="connsiteY4" fmla="*/ 244699 h 2159713"/>
              <a:gd name="connsiteX0" fmla="*/ 4800 w 3838415"/>
              <a:gd name="connsiteY0" fmla="*/ 327826 h 2242840"/>
              <a:gd name="connsiteX1" fmla="*/ 3838415 w 3838415"/>
              <a:gd name="connsiteY1" fmla="*/ 83127 h 2242840"/>
              <a:gd name="connsiteX2" fmla="*/ 3793339 w 3838415"/>
              <a:gd name="connsiteY2" fmla="*/ 2230681 h 2242840"/>
              <a:gd name="connsiteX3" fmla="*/ 1627538 w 3838415"/>
              <a:gd name="connsiteY3" fmla="*/ 1631812 h 2242840"/>
              <a:gd name="connsiteX4" fmla="*/ 4800 w 3838415"/>
              <a:gd name="connsiteY4" fmla="*/ 327826 h 2242840"/>
              <a:gd name="connsiteX0" fmla="*/ 4800 w 4229973"/>
              <a:gd name="connsiteY0" fmla="*/ 327826 h 2242840"/>
              <a:gd name="connsiteX1" fmla="*/ 3838415 w 4229973"/>
              <a:gd name="connsiteY1" fmla="*/ 83127 h 2242840"/>
              <a:gd name="connsiteX2" fmla="*/ 3793339 w 4229973"/>
              <a:gd name="connsiteY2" fmla="*/ 2230681 h 2242840"/>
              <a:gd name="connsiteX3" fmla="*/ 1627538 w 4229973"/>
              <a:gd name="connsiteY3" fmla="*/ 1631812 h 2242840"/>
              <a:gd name="connsiteX4" fmla="*/ 4800 w 4229973"/>
              <a:gd name="connsiteY4" fmla="*/ 327826 h 2242840"/>
              <a:gd name="connsiteX0" fmla="*/ 4800 w 4426252"/>
              <a:gd name="connsiteY0" fmla="*/ 327826 h 2242840"/>
              <a:gd name="connsiteX1" fmla="*/ 3838415 w 4426252"/>
              <a:gd name="connsiteY1" fmla="*/ 83127 h 2242840"/>
              <a:gd name="connsiteX2" fmla="*/ 3793339 w 4426252"/>
              <a:gd name="connsiteY2" fmla="*/ 2230681 h 2242840"/>
              <a:gd name="connsiteX3" fmla="*/ 1627538 w 4426252"/>
              <a:gd name="connsiteY3" fmla="*/ 1631812 h 2242840"/>
              <a:gd name="connsiteX4" fmla="*/ 4800 w 4426252"/>
              <a:gd name="connsiteY4" fmla="*/ 327826 h 2242840"/>
              <a:gd name="connsiteX0" fmla="*/ 4800 w 5191014"/>
              <a:gd name="connsiteY0" fmla="*/ 327826 h 2249194"/>
              <a:gd name="connsiteX1" fmla="*/ 3838415 w 5191014"/>
              <a:gd name="connsiteY1" fmla="*/ 83127 h 2249194"/>
              <a:gd name="connsiteX2" fmla="*/ 4933120 w 5191014"/>
              <a:gd name="connsiteY2" fmla="*/ 2243560 h 2249194"/>
              <a:gd name="connsiteX3" fmla="*/ 1627538 w 5191014"/>
              <a:gd name="connsiteY3" fmla="*/ 1631812 h 2249194"/>
              <a:gd name="connsiteX4" fmla="*/ 4800 w 5191014"/>
              <a:gd name="connsiteY4" fmla="*/ 327826 h 2249194"/>
              <a:gd name="connsiteX0" fmla="*/ 4800 w 4920867"/>
              <a:gd name="connsiteY0" fmla="*/ 327826 h 2204777"/>
              <a:gd name="connsiteX1" fmla="*/ 3838415 w 4920867"/>
              <a:gd name="connsiteY1" fmla="*/ 83127 h 2204777"/>
              <a:gd name="connsiteX2" fmla="*/ 4598269 w 4920867"/>
              <a:gd name="connsiteY2" fmla="*/ 2146968 h 2204777"/>
              <a:gd name="connsiteX3" fmla="*/ 1627538 w 4920867"/>
              <a:gd name="connsiteY3" fmla="*/ 1631812 h 2204777"/>
              <a:gd name="connsiteX4" fmla="*/ 4800 w 4920867"/>
              <a:gd name="connsiteY4" fmla="*/ 327826 h 2204777"/>
              <a:gd name="connsiteX0" fmla="*/ 4800 w 4370977"/>
              <a:gd name="connsiteY0" fmla="*/ 327826 h 2282196"/>
              <a:gd name="connsiteX1" fmla="*/ 3838415 w 4370977"/>
              <a:gd name="connsiteY1" fmla="*/ 83127 h 2282196"/>
              <a:gd name="connsiteX2" fmla="*/ 3658112 w 4370977"/>
              <a:gd name="connsiteY2" fmla="*/ 2282196 h 2282196"/>
              <a:gd name="connsiteX3" fmla="*/ 1627538 w 4370977"/>
              <a:gd name="connsiteY3" fmla="*/ 1631812 h 2282196"/>
              <a:gd name="connsiteX4" fmla="*/ 4800 w 4370977"/>
              <a:gd name="connsiteY4" fmla="*/ 327826 h 2282196"/>
              <a:gd name="connsiteX0" fmla="*/ 4800 w 5643588"/>
              <a:gd name="connsiteY0" fmla="*/ 327826 h 2282196"/>
              <a:gd name="connsiteX1" fmla="*/ 3838415 w 5643588"/>
              <a:gd name="connsiteY1" fmla="*/ 83127 h 2282196"/>
              <a:gd name="connsiteX2" fmla="*/ 3658112 w 5643588"/>
              <a:gd name="connsiteY2" fmla="*/ 2282196 h 2282196"/>
              <a:gd name="connsiteX3" fmla="*/ 1627538 w 5643588"/>
              <a:gd name="connsiteY3" fmla="*/ 1631812 h 2282196"/>
              <a:gd name="connsiteX4" fmla="*/ 4800 w 5643588"/>
              <a:gd name="connsiteY4" fmla="*/ 327826 h 2282196"/>
              <a:gd name="connsiteX0" fmla="*/ 4800 w 5946826"/>
              <a:gd name="connsiteY0" fmla="*/ 327826 h 2294495"/>
              <a:gd name="connsiteX1" fmla="*/ 3838415 w 5946826"/>
              <a:gd name="connsiteY1" fmla="*/ 83127 h 2294495"/>
              <a:gd name="connsiteX2" fmla="*/ 3658112 w 5946826"/>
              <a:gd name="connsiteY2" fmla="*/ 2282196 h 2294495"/>
              <a:gd name="connsiteX3" fmla="*/ 1627538 w 5946826"/>
              <a:gd name="connsiteY3" fmla="*/ 1631812 h 2294495"/>
              <a:gd name="connsiteX4" fmla="*/ 4800 w 5946826"/>
              <a:gd name="connsiteY4" fmla="*/ 327826 h 2294495"/>
              <a:gd name="connsiteX0" fmla="*/ 4800 w 5912969"/>
              <a:gd name="connsiteY0" fmla="*/ 327826 h 2284112"/>
              <a:gd name="connsiteX1" fmla="*/ 3838415 w 5912969"/>
              <a:gd name="connsiteY1" fmla="*/ 83127 h 2284112"/>
              <a:gd name="connsiteX2" fmla="*/ 3658112 w 5912969"/>
              <a:gd name="connsiteY2" fmla="*/ 2282196 h 2284112"/>
              <a:gd name="connsiteX3" fmla="*/ 1627538 w 5912969"/>
              <a:gd name="connsiteY3" fmla="*/ 1631812 h 2284112"/>
              <a:gd name="connsiteX4" fmla="*/ 4800 w 5912969"/>
              <a:gd name="connsiteY4" fmla="*/ 327826 h 2284112"/>
              <a:gd name="connsiteX0" fmla="*/ 4800 w 5985290"/>
              <a:gd name="connsiteY0" fmla="*/ 327826 h 2283773"/>
              <a:gd name="connsiteX1" fmla="*/ 3838415 w 5985290"/>
              <a:gd name="connsiteY1" fmla="*/ 83127 h 2283773"/>
              <a:gd name="connsiteX2" fmla="*/ 3658112 w 5985290"/>
              <a:gd name="connsiteY2" fmla="*/ 2282196 h 2283773"/>
              <a:gd name="connsiteX3" fmla="*/ 1627538 w 5985290"/>
              <a:gd name="connsiteY3" fmla="*/ 1631812 h 2283773"/>
              <a:gd name="connsiteX4" fmla="*/ 4800 w 5985290"/>
              <a:gd name="connsiteY4" fmla="*/ 327826 h 2283773"/>
              <a:gd name="connsiteX0" fmla="*/ 4800 w 5985290"/>
              <a:gd name="connsiteY0" fmla="*/ 332508 h 2288455"/>
              <a:gd name="connsiteX1" fmla="*/ 3838415 w 5985290"/>
              <a:gd name="connsiteY1" fmla="*/ 87809 h 2288455"/>
              <a:gd name="connsiteX2" fmla="*/ 3658112 w 5985290"/>
              <a:gd name="connsiteY2" fmla="*/ 2286878 h 2288455"/>
              <a:gd name="connsiteX3" fmla="*/ 1627538 w 5985290"/>
              <a:gd name="connsiteY3" fmla="*/ 1636494 h 2288455"/>
              <a:gd name="connsiteX4" fmla="*/ 4800 w 5985290"/>
              <a:gd name="connsiteY4" fmla="*/ 332508 h 2288455"/>
              <a:gd name="connsiteX0" fmla="*/ 594 w 5981084"/>
              <a:gd name="connsiteY0" fmla="*/ 332508 h 2288455"/>
              <a:gd name="connsiteX1" fmla="*/ 3834209 w 5981084"/>
              <a:gd name="connsiteY1" fmla="*/ 87809 h 2288455"/>
              <a:gd name="connsiteX2" fmla="*/ 3653906 w 5981084"/>
              <a:gd name="connsiteY2" fmla="*/ 2286878 h 2288455"/>
              <a:gd name="connsiteX3" fmla="*/ 1623332 w 5981084"/>
              <a:gd name="connsiteY3" fmla="*/ 1636494 h 2288455"/>
              <a:gd name="connsiteX4" fmla="*/ 594 w 5981084"/>
              <a:gd name="connsiteY4" fmla="*/ 332508 h 2288455"/>
              <a:gd name="connsiteX0" fmla="*/ 594 w 5981084"/>
              <a:gd name="connsiteY0" fmla="*/ 264590 h 2220537"/>
              <a:gd name="connsiteX1" fmla="*/ 3834209 w 5981084"/>
              <a:gd name="connsiteY1" fmla="*/ 19891 h 2220537"/>
              <a:gd name="connsiteX2" fmla="*/ 3653906 w 5981084"/>
              <a:gd name="connsiteY2" fmla="*/ 2218960 h 2220537"/>
              <a:gd name="connsiteX3" fmla="*/ 1623332 w 5981084"/>
              <a:gd name="connsiteY3" fmla="*/ 1568576 h 2220537"/>
              <a:gd name="connsiteX4" fmla="*/ 594 w 5981084"/>
              <a:gd name="connsiteY4" fmla="*/ 264590 h 2220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1084" h="2220537">
                <a:moveTo>
                  <a:pt x="594" y="264590"/>
                </a:moveTo>
                <a:cubicBezTo>
                  <a:pt x="-9422" y="-100311"/>
                  <a:pt x="3277553" y="17744"/>
                  <a:pt x="3834209" y="19891"/>
                </a:cubicBezTo>
                <a:cubicBezTo>
                  <a:pt x="7798756" y="20964"/>
                  <a:pt x="5381820" y="2288721"/>
                  <a:pt x="3653906" y="2218960"/>
                </a:cubicBezTo>
                <a:cubicBezTo>
                  <a:pt x="2839674" y="2021484"/>
                  <a:pt x="1915971" y="2596739"/>
                  <a:pt x="1623332" y="1568576"/>
                </a:cubicBezTo>
                <a:cubicBezTo>
                  <a:pt x="1621186" y="934291"/>
                  <a:pt x="-35896" y="1298121"/>
                  <a:pt x="594" y="264590"/>
                </a:cubicBezTo>
                <a:close/>
              </a:path>
            </a:pathLst>
          </a:cu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bdélník 10">
            <a:extLst>
              <a:ext uri="{FF2B5EF4-FFF2-40B4-BE49-F238E27FC236}">
                <a16:creationId xmlns:a16="http://schemas.microsoft.com/office/drawing/2014/main" id="{565631C2-63EB-4CE6-82E5-FB4C72561617}"/>
              </a:ext>
            </a:extLst>
          </p:cNvPr>
          <p:cNvSpPr/>
          <p:nvPr/>
        </p:nvSpPr>
        <p:spPr>
          <a:xfrm>
            <a:off x="-24680" y="6080780"/>
            <a:ext cx="2038029" cy="830997"/>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2227672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xit" presetSubtype="0" fill="hold" grpId="1" nodeType="withEffect">
                                  <p:stCondLst>
                                    <p:cond delay="0"/>
                                  </p:stCondLst>
                                  <p:childTnLst>
                                    <p:animEffect transition="out" filter="fade">
                                      <p:cBhvr>
                                        <p:cTn id="17" dur="500"/>
                                        <p:tgtEl>
                                          <p:spTgt spid="3"/>
                                        </p:tgtEl>
                                      </p:cBhvr>
                                    </p:animEffect>
                                    <p:set>
                                      <p:cBhvr>
                                        <p:cTn id="18" dur="1" fill="hold">
                                          <p:stCondLst>
                                            <p:cond delay="499"/>
                                          </p:stCondLst>
                                        </p:cTn>
                                        <p:tgtEl>
                                          <p:spTgt spid="3"/>
                                        </p:tgtEl>
                                        <p:attrNameLst>
                                          <p:attrName>style.visibility</p:attrName>
                                        </p:attrNameLst>
                                      </p:cBhvr>
                                      <p:to>
                                        <p:strVal val="hidden"/>
                                      </p:to>
                                    </p:set>
                                  </p:childTnLst>
                                </p:cTn>
                              </p:par>
                              <p:par>
                                <p:cTn id="19" presetID="10" presetClass="exit" presetSubtype="0" fill="hold" grpId="1" nodeType="withEffect">
                                  <p:stCondLst>
                                    <p:cond delay="0"/>
                                  </p:stCondLst>
                                  <p:childTnLst>
                                    <p:animEffect transition="out" filter="fade">
                                      <p:cBhvr>
                                        <p:cTn id="20" dur="500"/>
                                        <p:tgtEl>
                                          <p:spTgt spid="8"/>
                                        </p:tgtEl>
                                      </p:cBhvr>
                                    </p:animEffect>
                                    <p:set>
                                      <p:cBhvr>
                                        <p:cTn id="21" dur="1" fill="hold">
                                          <p:stCondLst>
                                            <p:cond delay="499"/>
                                          </p:stCondLst>
                                        </p:cTn>
                                        <p:tgtEl>
                                          <p:spTgt spid="8"/>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1" nodeType="clickEffect">
                                  <p:stCondLst>
                                    <p:cond delay="0"/>
                                  </p:stCondLst>
                                  <p:childTnLst>
                                    <p:animEffect transition="out" filter="fade">
                                      <p:cBhvr>
                                        <p:cTn id="28" dur="500"/>
                                        <p:tgtEl>
                                          <p:spTgt spid="4"/>
                                        </p:tgtEl>
                                      </p:cBhvr>
                                    </p:animEffect>
                                    <p:set>
                                      <p:cBhvr>
                                        <p:cTn id="29" dur="1" fill="hold">
                                          <p:stCondLst>
                                            <p:cond delay="499"/>
                                          </p:stCondLst>
                                        </p:cTn>
                                        <p:tgtEl>
                                          <p:spTgt spid="4"/>
                                        </p:tgtEl>
                                        <p:attrNameLst>
                                          <p:attrName>style.visibility</p:attrName>
                                        </p:attrNameLst>
                                      </p:cBhvr>
                                      <p:to>
                                        <p:strVal val="hidden"/>
                                      </p:to>
                                    </p:set>
                                  </p:childTnLst>
                                </p:cTn>
                              </p:par>
                              <p:par>
                                <p:cTn id="30" presetID="10" presetClass="exit" presetSubtype="0" fill="hold" grpId="1" nodeType="withEffect">
                                  <p:stCondLst>
                                    <p:cond delay="0"/>
                                  </p:stCondLst>
                                  <p:childTnLst>
                                    <p:animEffect transition="out" filter="fade">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par>
                                <p:cTn id="33" presetID="10" presetClass="entr" presetSubtype="0"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1" nodeType="clickEffect">
                                  <p:stCondLst>
                                    <p:cond delay="0"/>
                                  </p:stCondLst>
                                  <p:childTnLst>
                                    <p:animEffect transition="out" filter="fade">
                                      <p:cBhvr>
                                        <p:cTn id="42" dur="500"/>
                                        <p:tgtEl>
                                          <p:spTgt spid="10"/>
                                        </p:tgtEl>
                                      </p:cBhvr>
                                    </p:animEffect>
                                    <p:set>
                                      <p:cBhvr>
                                        <p:cTn id="43" dur="1" fill="hold">
                                          <p:stCondLst>
                                            <p:cond delay="499"/>
                                          </p:stCondLst>
                                        </p:cTn>
                                        <p:tgtEl>
                                          <p:spTgt spid="10"/>
                                        </p:tgtEl>
                                        <p:attrNameLst>
                                          <p:attrName>style.visibility</p:attrName>
                                        </p:attrNameLst>
                                      </p:cBhvr>
                                      <p:to>
                                        <p:strVal val="hidden"/>
                                      </p:to>
                                    </p:set>
                                  </p:childTnLst>
                                </p:cTn>
                              </p:par>
                              <p:par>
                                <p:cTn id="44" presetID="10" presetClass="exit" presetSubtype="0" fill="hold" grpId="1" nodeType="withEffect">
                                  <p:stCondLst>
                                    <p:cond delay="0"/>
                                  </p:stCondLst>
                                  <p:childTnLst>
                                    <p:animEffect transition="out" filter="fade">
                                      <p:cBhvr>
                                        <p:cTn id="45" dur="500"/>
                                        <p:tgtEl>
                                          <p:spTgt spid="6"/>
                                        </p:tgtEl>
                                      </p:cBhvr>
                                    </p:animEffect>
                                    <p:set>
                                      <p:cBhvr>
                                        <p:cTn id="46" dur="1" fill="hold">
                                          <p:stCondLst>
                                            <p:cond delay="499"/>
                                          </p:stCondLst>
                                        </p:cTn>
                                        <p:tgtEl>
                                          <p:spTgt spid="6"/>
                                        </p:tgtEl>
                                        <p:attrNameLst>
                                          <p:attrName>style.visibility</p:attrName>
                                        </p:attrNameLst>
                                      </p:cBhvr>
                                      <p:to>
                                        <p:strVal val="hidden"/>
                                      </p:to>
                                    </p:set>
                                  </p:childTnLst>
                                </p:cTn>
                              </p:par>
                              <p:par>
                                <p:cTn id="47" presetID="10" presetClass="entr" presetSubtype="0" fill="hold" grpId="0" nodeType="with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4" grpId="0" animBg="1"/>
      <p:bldP spid="4" grpId="1" animBg="1"/>
      <p:bldP spid="6" grpId="0" animBg="1"/>
      <p:bldP spid="6" grpId="1" animBg="1"/>
      <p:bldP spid="7" grpId="0" animBg="1"/>
      <p:bldP spid="8" grpId="0" animBg="1"/>
      <p:bldP spid="8" grpId="1" animBg="1"/>
      <p:bldP spid="9" grpId="0" animBg="1"/>
      <p:bldP spid="9" grpId="1" animBg="1"/>
      <p:bldP spid="10" grpId="0" animBg="1"/>
      <p:bldP spid="10" grpId="1" animBg="1"/>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1F0208A2-2E2A-4402-ADD0-973BD2EC98D6}"/>
              </a:ext>
            </a:extLst>
          </p:cNvPr>
          <p:cNvPicPr>
            <a:picLocks noChangeAspect="1"/>
          </p:cNvPicPr>
          <p:nvPr/>
        </p:nvPicPr>
        <p:blipFill rotWithShape="1">
          <a:blip r:embed="rId4"/>
          <a:srcRect r="3633" b="35300"/>
          <a:stretch/>
        </p:blipFill>
        <p:spPr>
          <a:xfrm>
            <a:off x="2113466" y="-63388"/>
            <a:ext cx="10081120" cy="6950842"/>
          </a:xfrm>
          <a:prstGeom prst="rect">
            <a:avLst/>
          </a:prstGeom>
        </p:spPr>
      </p:pic>
      <p:sp>
        <p:nvSpPr>
          <p:cNvPr id="4" name="Vývojový diagram: postup 3">
            <a:extLst>
              <a:ext uri="{FF2B5EF4-FFF2-40B4-BE49-F238E27FC236}">
                <a16:creationId xmlns:a16="http://schemas.microsoft.com/office/drawing/2014/main" id="{262806AD-514A-4AFA-B8FA-3187CAB90468}"/>
              </a:ext>
            </a:extLst>
          </p:cNvPr>
          <p:cNvSpPr/>
          <p:nvPr/>
        </p:nvSpPr>
        <p:spPr>
          <a:xfrm>
            <a:off x="7026480" y="6705364"/>
            <a:ext cx="1152128" cy="236628"/>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Vývojový diagram: postup 4">
            <a:extLst>
              <a:ext uri="{FF2B5EF4-FFF2-40B4-BE49-F238E27FC236}">
                <a16:creationId xmlns:a16="http://schemas.microsoft.com/office/drawing/2014/main" id="{446D980C-B100-4A53-A34F-3CA22B700679}"/>
              </a:ext>
            </a:extLst>
          </p:cNvPr>
          <p:cNvSpPr/>
          <p:nvPr/>
        </p:nvSpPr>
        <p:spPr>
          <a:xfrm>
            <a:off x="8422200" y="953507"/>
            <a:ext cx="3744416" cy="5995257"/>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ovéPole 5">
            <a:extLst>
              <a:ext uri="{FF2B5EF4-FFF2-40B4-BE49-F238E27FC236}">
                <a16:creationId xmlns:a16="http://schemas.microsoft.com/office/drawing/2014/main" id="{19AB1A71-8C45-4ACB-A943-37F304F281A2}"/>
              </a:ext>
            </a:extLst>
          </p:cNvPr>
          <p:cNvSpPr txBox="1"/>
          <p:nvPr/>
        </p:nvSpPr>
        <p:spPr>
          <a:xfrm>
            <a:off x="3257840" y="5520200"/>
            <a:ext cx="4134465" cy="369332"/>
          </a:xfrm>
          <a:prstGeom prst="rect">
            <a:avLst/>
          </a:prstGeom>
          <a:solidFill>
            <a:srgbClr val="C6C4DF"/>
          </a:solidFill>
          <a:ln>
            <a:solidFill>
              <a:schemeClr val="tx1"/>
            </a:solidFill>
          </a:ln>
          <a:effectLst>
            <a:outerShdw blurRad="50800" dist="38100" dir="2700000" algn="tl" rotWithShape="0">
              <a:prstClr val="black">
                <a:alpha val="40000"/>
              </a:prstClr>
            </a:outerShdw>
          </a:effectLst>
        </p:spPr>
        <p:txBody>
          <a:bodyPr wrap="none" rtlCol="0">
            <a:spAutoFit/>
          </a:bodyPr>
          <a:lstStyle/>
          <a:p>
            <a:r>
              <a:rPr lang="cs-CZ" dirty="0"/>
              <a:t>Angiotenzin-konvertující enzym (ACE)</a:t>
            </a:r>
            <a:endParaRPr lang="en-US" dirty="0"/>
          </a:p>
        </p:txBody>
      </p:sp>
      <p:grpSp>
        <p:nvGrpSpPr>
          <p:cNvPr id="39" name="Skupina 38">
            <a:extLst>
              <a:ext uri="{FF2B5EF4-FFF2-40B4-BE49-F238E27FC236}">
                <a16:creationId xmlns:a16="http://schemas.microsoft.com/office/drawing/2014/main" id="{BE7164B8-F4F2-4757-9438-F32176E4CC8D}"/>
              </a:ext>
            </a:extLst>
          </p:cNvPr>
          <p:cNvGrpSpPr/>
          <p:nvPr/>
        </p:nvGrpSpPr>
        <p:grpSpPr>
          <a:xfrm>
            <a:off x="498335" y="1149356"/>
            <a:ext cx="11552247" cy="5556008"/>
            <a:chOff x="-19642" y="1556604"/>
            <a:chExt cx="11588251" cy="5330208"/>
          </a:xfrm>
        </p:grpSpPr>
        <p:pic>
          <p:nvPicPr>
            <p:cNvPr id="40" name="Picture 2" descr="Macula densa cells: It is located near the vascular pole of the glomerulus  and its main function is to re… | Problem based learning, Medical practice,  Junior doctor">
              <a:extLst>
                <a:ext uri="{FF2B5EF4-FFF2-40B4-BE49-F238E27FC236}">
                  <a16:creationId xmlns:a16="http://schemas.microsoft.com/office/drawing/2014/main" id="{F69003C0-882E-4F27-AEAD-9B0C0C3AA0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642" y="1662821"/>
              <a:ext cx="11348005" cy="5223991"/>
            </a:xfrm>
            <a:prstGeom prst="rect">
              <a:avLst/>
            </a:prstGeom>
            <a:solidFill>
              <a:srgbClr val="F0EFEA"/>
            </a:solidFill>
          </p:spPr>
        </p:pic>
        <p:sp>
          <p:nvSpPr>
            <p:cNvPr id="42" name="Vývojový diagram: postup 41">
              <a:extLst>
                <a:ext uri="{FF2B5EF4-FFF2-40B4-BE49-F238E27FC236}">
                  <a16:creationId xmlns:a16="http://schemas.microsoft.com/office/drawing/2014/main" id="{7EA4D284-3EE4-4B14-AD29-A16898815A23}"/>
                </a:ext>
              </a:extLst>
            </p:cNvPr>
            <p:cNvSpPr/>
            <p:nvPr/>
          </p:nvSpPr>
          <p:spPr>
            <a:xfrm>
              <a:off x="3360859" y="1945016"/>
              <a:ext cx="1656184" cy="1008112"/>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Proximální tubulus</a:t>
              </a:r>
              <a:endParaRPr lang="en-US" dirty="0">
                <a:solidFill>
                  <a:schemeClr val="tx1"/>
                </a:solidFill>
              </a:endParaRPr>
            </a:p>
          </p:txBody>
        </p:sp>
        <p:sp>
          <p:nvSpPr>
            <p:cNvPr id="43" name="Vývojový diagram: postup 42">
              <a:extLst>
                <a:ext uri="{FF2B5EF4-FFF2-40B4-BE49-F238E27FC236}">
                  <a16:creationId xmlns:a16="http://schemas.microsoft.com/office/drawing/2014/main" id="{CAA67DE7-9011-44BF-AE20-91C90A427BBC}"/>
                </a:ext>
              </a:extLst>
            </p:cNvPr>
            <p:cNvSpPr/>
            <p:nvPr/>
          </p:nvSpPr>
          <p:spPr>
            <a:xfrm>
              <a:off x="7248128" y="1556604"/>
              <a:ext cx="1656184" cy="776823"/>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Aferentní arteriola</a:t>
              </a:r>
              <a:endParaRPr lang="en-US" dirty="0">
                <a:solidFill>
                  <a:schemeClr val="tx1"/>
                </a:solidFill>
              </a:endParaRPr>
            </a:p>
          </p:txBody>
        </p:sp>
        <p:sp>
          <p:nvSpPr>
            <p:cNvPr id="44" name="Vývojový diagram: postup 43">
              <a:extLst>
                <a:ext uri="{FF2B5EF4-FFF2-40B4-BE49-F238E27FC236}">
                  <a16:creationId xmlns:a16="http://schemas.microsoft.com/office/drawing/2014/main" id="{F0161CDD-3C98-4B9D-9F4B-D9AA072F73F3}"/>
                </a:ext>
              </a:extLst>
            </p:cNvPr>
            <p:cNvSpPr/>
            <p:nvPr/>
          </p:nvSpPr>
          <p:spPr>
            <a:xfrm>
              <a:off x="9095611" y="2840508"/>
              <a:ext cx="1584176" cy="1008112"/>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a:solidFill>
                    <a:schemeClr val="tx1"/>
                  </a:solidFill>
                </a:rPr>
                <a:t>Začátek distálního kanálku</a:t>
              </a:r>
              <a:endParaRPr lang="en-US" dirty="0">
                <a:solidFill>
                  <a:schemeClr val="tx1"/>
                </a:solidFill>
              </a:endParaRPr>
            </a:p>
          </p:txBody>
        </p:sp>
        <p:sp>
          <p:nvSpPr>
            <p:cNvPr id="45" name="Vývojový diagram: postup 44">
              <a:extLst>
                <a:ext uri="{FF2B5EF4-FFF2-40B4-BE49-F238E27FC236}">
                  <a16:creationId xmlns:a16="http://schemas.microsoft.com/office/drawing/2014/main" id="{1AEC5C0E-1B0A-425A-B2B2-52DB305A0E09}"/>
                </a:ext>
              </a:extLst>
            </p:cNvPr>
            <p:cNvSpPr/>
            <p:nvPr/>
          </p:nvSpPr>
          <p:spPr>
            <a:xfrm>
              <a:off x="9528163" y="4271833"/>
              <a:ext cx="2040446" cy="1008112"/>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err="1">
                  <a:solidFill>
                    <a:schemeClr val="tx1"/>
                  </a:solidFill>
                </a:rPr>
                <a:t>Macula</a:t>
              </a:r>
              <a:r>
                <a:rPr lang="cs-CZ" dirty="0">
                  <a:solidFill>
                    <a:schemeClr val="tx1"/>
                  </a:solidFill>
                </a:rPr>
                <a:t> </a:t>
              </a:r>
              <a:r>
                <a:rPr lang="cs-CZ" dirty="0" err="1">
                  <a:solidFill>
                    <a:schemeClr val="tx1"/>
                  </a:solidFill>
                </a:rPr>
                <a:t>densa</a:t>
              </a:r>
              <a:endParaRPr lang="cs-CZ" dirty="0">
                <a:solidFill>
                  <a:schemeClr val="tx1"/>
                </a:solidFill>
              </a:endParaRPr>
            </a:p>
            <a:p>
              <a:r>
                <a:rPr lang="cs-CZ" dirty="0">
                  <a:solidFill>
                    <a:schemeClr val="tx1"/>
                  </a:solidFill>
                </a:rPr>
                <a:t>(senzor hladiny Na</a:t>
              </a:r>
              <a:r>
                <a:rPr lang="cs-CZ" baseline="30000" dirty="0">
                  <a:solidFill>
                    <a:schemeClr val="tx1"/>
                  </a:solidFill>
                </a:rPr>
                <a:t>+</a:t>
              </a:r>
              <a:r>
                <a:rPr lang="cs-CZ" dirty="0">
                  <a:solidFill>
                    <a:schemeClr val="tx1"/>
                  </a:solidFill>
                </a:rPr>
                <a:t>)</a:t>
              </a:r>
            </a:p>
          </p:txBody>
        </p:sp>
        <p:sp>
          <p:nvSpPr>
            <p:cNvPr id="46" name="Vývojový diagram: postup 45">
              <a:extLst>
                <a:ext uri="{FF2B5EF4-FFF2-40B4-BE49-F238E27FC236}">
                  <a16:creationId xmlns:a16="http://schemas.microsoft.com/office/drawing/2014/main" id="{5BB1304E-8FBC-4B07-9738-953A47C3ABBF}"/>
                </a:ext>
              </a:extLst>
            </p:cNvPr>
            <p:cNvSpPr/>
            <p:nvPr/>
          </p:nvSpPr>
          <p:spPr>
            <a:xfrm>
              <a:off x="7104112" y="6364758"/>
              <a:ext cx="2088232" cy="522054"/>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Eferentní arteriola</a:t>
              </a:r>
              <a:endParaRPr lang="en-US" dirty="0">
                <a:solidFill>
                  <a:schemeClr val="tx1"/>
                </a:solidFill>
              </a:endParaRPr>
            </a:p>
          </p:txBody>
        </p:sp>
        <p:sp>
          <p:nvSpPr>
            <p:cNvPr id="47" name="Vývojový diagram: postup 46">
              <a:extLst>
                <a:ext uri="{FF2B5EF4-FFF2-40B4-BE49-F238E27FC236}">
                  <a16:creationId xmlns:a16="http://schemas.microsoft.com/office/drawing/2014/main" id="{195532F7-0A83-4954-BB3D-F9E4FE35240F}"/>
                </a:ext>
              </a:extLst>
            </p:cNvPr>
            <p:cNvSpPr/>
            <p:nvPr/>
          </p:nvSpPr>
          <p:spPr>
            <a:xfrm>
              <a:off x="5527386" y="2171225"/>
              <a:ext cx="2088232" cy="465687"/>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Granulární buňky</a:t>
              </a:r>
              <a:endParaRPr lang="en-US" dirty="0">
                <a:solidFill>
                  <a:schemeClr val="tx1"/>
                </a:solidFill>
              </a:endParaRPr>
            </a:p>
          </p:txBody>
        </p:sp>
      </p:grpSp>
      <p:sp>
        <p:nvSpPr>
          <p:cNvPr id="14" name="Obdélník 13">
            <a:extLst>
              <a:ext uri="{FF2B5EF4-FFF2-40B4-BE49-F238E27FC236}">
                <a16:creationId xmlns:a16="http://schemas.microsoft.com/office/drawing/2014/main" id="{7249DD5E-50ED-4570-B459-F6F1F6239A46}"/>
              </a:ext>
            </a:extLst>
          </p:cNvPr>
          <p:cNvSpPr/>
          <p:nvPr/>
        </p:nvSpPr>
        <p:spPr>
          <a:xfrm>
            <a:off x="69664" y="6644389"/>
            <a:ext cx="6674408" cy="276999"/>
          </a:xfrm>
          <a:prstGeom prst="rect">
            <a:avLst/>
          </a:prstGeom>
          <a:solidFill>
            <a:srgbClr val="F0EFEA"/>
          </a:solidFill>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grpSp>
        <p:nvGrpSpPr>
          <p:cNvPr id="66" name="Skupina 65">
            <a:extLst>
              <a:ext uri="{FF2B5EF4-FFF2-40B4-BE49-F238E27FC236}">
                <a16:creationId xmlns:a16="http://schemas.microsoft.com/office/drawing/2014/main" id="{7F64F8A8-6A72-4ADA-B730-2447C76D16E7}"/>
              </a:ext>
            </a:extLst>
          </p:cNvPr>
          <p:cNvGrpSpPr/>
          <p:nvPr/>
        </p:nvGrpSpPr>
        <p:grpSpPr>
          <a:xfrm>
            <a:off x="5148032" y="5427194"/>
            <a:ext cx="1241181" cy="527366"/>
            <a:chOff x="-2585339" y="4427046"/>
            <a:chExt cx="1241181" cy="527366"/>
          </a:xfrm>
        </p:grpSpPr>
        <p:sp>
          <p:nvSpPr>
            <p:cNvPr id="67" name="Obdélník: se zakulacenými rohy 66">
              <a:extLst>
                <a:ext uri="{FF2B5EF4-FFF2-40B4-BE49-F238E27FC236}">
                  <a16:creationId xmlns:a16="http://schemas.microsoft.com/office/drawing/2014/main" id="{22756F3E-1DEB-4687-8028-A0BB8879C531}"/>
                </a:ext>
              </a:extLst>
            </p:cNvPr>
            <p:cNvSpPr/>
            <p:nvPr/>
          </p:nvSpPr>
          <p:spPr>
            <a:xfrm>
              <a:off x="-2585339" y="4427046"/>
              <a:ext cx="1241181" cy="527366"/>
            </a:xfrm>
            <a:prstGeom prst="roundRect">
              <a:avLst/>
            </a:prstGeom>
            <a:solidFill>
              <a:srgbClr val="C6C4DF"/>
            </a:solidFill>
            <a:ln>
              <a:solidFill>
                <a:srgbClr val="8984BC"/>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Tonus sympatiku</a:t>
              </a:r>
              <a:endParaRPr lang="en-US" sz="1600" dirty="0">
                <a:solidFill>
                  <a:schemeClr val="tx1"/>
                </a:solidFill>
              </a:endParaRPr>
            </a:p>
          </p:txBody>
        </p:sp>
        <p:cxnSp>
          <p:nvCxnSpPr>
            <p:cNvPr id="68" name="Přímá spojnice se šipkou 67">
              <a:extLst>
                <a:ext uri="{FF2B5EF4-FFF2-40B4-BE49-F238E27FC236}">
                  <a16:creationId xmlns:a16="http://schemas.microsoft.com/office/drawing/2014/main" id="{962C3E06-5500-440B-9531-5CEEB331927A}"/>
                </a:ext>
              </a:extLst>
            </p:cNvPr>
            <p:cNvCxnSpPr/>
            <p:nvPr/>
          </p:nvCxnSpPr>
          <p:spPr>
            <a:xfrm>
              <a:off x="-2297307" y="4480173"/>
              <a:ext cx="0" cy="191053"/>
            </a:xfrm>
            <a:prstGeom prst="straightConnector1">
              <a:avLst/>
            </a:prstGeom>
            <a:ln w="28575">
              <a:solidFill>
                <a:schemeClr val="tx1">
                  <a:lumMod val="95000"/>
                  <a:lumOff val="5000"/>
                </a:schemeClr>
              </a:solidFill>
              <a:headEnd type="triangle" w="med" len="med"/>
              <a:tailEnd type="none" w="med" len="med"/>
            </a:ln>
          </p:spPr>
          <p:style>
            <a:lnRef idx="1">
              <a:schemeClr val="accent4"/>
            </a:lnRef>
            <a:fillRef idx="0">
              <a:schemeClr val="accent4"/>
            </a:fillRef>
            <a:effectRef idx="0">
              <a:schemeClr val="accent4"/>
            </a:effectRef>
            <a:fontRef idx="minor">
              <a:schemeClr val="tx1"/>
            </a:fontRef>
          </p:style>
        </p:cxnSp>
      </p:grpSp>
      <p:sp>
        <p:nvSpPr>
          <p:cNvPr id="69" name="Kosočtverec 68">
            <a:extLst>
              <a:ext uri="{FF2B5EF4-FFF2-40B4-BE49-F238E27FC236}">
                <a16:creationId xmlns:a16="http://schemas.microsoft.com/office/drawing/2014/main" id="{79362F7E-DF72-4873-B90D-B09A1AD22428}"/>
              </a:ext>
            </a:extLst>
          </p:cNvPr>
          <p:cNvSpPr/>
          <p:nvPr/>
        </p:nvSpPr>
        <p:spPr>
          <a:xfrm>
            <a:off x="4722036" y="4006913"/>
            <a:ext cx="1846011" cy="1415189"/>
          </a:xfrm>
          <a:prstGeom prst="diamond">
            <a:avLst/>
          </a:prstGeom>
          <a:solidFill>
            <a:srgbClr val="E5ABA6"/>
          </a:solidFill>
          <a:ln>
            <a:solidFill>
              <a:srgbClr val="D48D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err="1">
                <a:solidFill>
                  <a:schemeClr val="tx1"/>
                </a:solidFill>
              </a:rPr>
              <a:t>Kardio</a:t>
            </a:r>
            <a:r>
              <a:rPr lang="cs-CZ" sz="1200" dirty="0">
                <a:solidFill>
                  <a:schemeClr val="tx1"/>
                </a:solidFill>
              </a:rPr>
              <a:t>-vaskulární</a:t>
            </a:r>
          </a:p>
          <a:p>
            <a:pPr algn="ctr"/>
            <a:r>
              <a:rPr lang="cs-CZ" sz="1200" dirty="0">
                <a:solidFill>
                  <a:schemeClr val="tx1"/>
                </a:solidFill>
              </a:rPr>
              <a:t> řídící centrum</a:t>
            </a:r>
            <a:endParaRPr lang="en-US" sz="1200" dirty="0">
              <a:solidFill>
                <a:schemeClr val="tx1"/>
              </a:solidFill>
            </a:endParaRPr>
          </a:p>
        </p:txBody>
      </p:sp>
      <p:grpSp>
        <p:nvGrpSpPr>
          <p:cNvPr id="48" name="Skupina 47">
            <a:extLst>
              <a:ext uri="{FF2B5EF4-FFF2-40B4-BE49-F238E27FC236}">
                <a16:creationId xmlns:a16="http://schemas.microsoft.com/office/drawing/2014/main" id="{A46C1E9C-85D5-430F-BBA1-4A053FC1F59B}"/>
              </a:ext>
            </a:extLst>
          </p:cNvPr>
          <p:cNvGrpSpPr/>
          <p:nvPr/>
        </p:nvGrpSpPr>
        <p:grpSpPr>
          <a:xfrm>
            <a:off x="4158240" y="3718137"/>
            <a:ext cx="1332148" cy="792088"/>
            <a:chOff x="5159896" y="916207"/>
            <a:chExt cx="1332148" cy="792088"/>
          </a:xfrm>
        </p:grpSpPr>
        <p:sp>
          <p:nvSpPr>
            <p:cNvPr id="49" name="Ovál 48">
              <a:extLst>
                <a:ext uri="{FF2B5EF4-FFF2-40B4-BE49-F238E27FC236}">
                  <a16:creationId xmlns:a16="http://schemas.microsoft.com/office/drawing/2014/main" id="{ACF3E3C4-3A24-4619-A944-940E092475FE}"/>
                </a:ext>
              </a:extLst>
            </p:cNvPr>
            <p:cNvSpPr/>
            <p:nvPr/>
          </p:nvSpPr>
          <p:spPr>
            <a:xfrm>
              <a:off x="5159896" y="916207"/>
              <a:ext cx="1332148" cy="792088"/>
            </a:xfrm>
            <a:prstGeom prst="ellipse">
              <a:avLst/>
            </a:prstGeom>
            <a:solidFill>
              <a:srgbClr val="FBF47B"/>
            </a:solidFill>
            <a:ln>
              <a:solidFill>
                <a:srgbClr val="D6B05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Krevní tlak</a:t>
              </a:r>
              <a:endParaRPr lang="en-US" dirty="0">
                <a:solidFill>
                  <a:schemeClr val="tx1"/>
                </a:solidFill>
              </a:endParaRPr>
            </a:p>
          </p:txBody>
        </p:sp>
        <p:cxnSp>
          <p:nvCxnSpPr>
            <p:cNvPr id="50" name="Přímá spojnice se šipkou 49">
              <a:extLst>
                <a:ext uri="{FF2B5EF4-FFF2-40B4-BE49-F238E27FC236}">
                  <a16:creationId xmlns:a16="http://schemas.microsoft.com/office/drawing/2014/main" id="{0191EC40-C12D-4051-A953-B1BE2B52C8B5}"/>
                </a:ext>
              </a:extLst>
            </p:cNvPr>
            <p:cNvCxnSpPr>
              <a:cxnSpLocks/>
            </p:cNvCxnSpPr>
            <p:nvPr/>
          </p:nvCxnSpPr>
          <p:spPr>
            <a:xfrm>
              <a:off x="5411924" y="1088740"/>
              <a:ext cx="0" cy="28803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54" name="Skupina 53">
            <a:extLst>
              <a:ext uri="{FF2B5EF4-FFF2-40B4-BE49-F238E27FC236}">
                <a16:creationId xmlns:a16="http://schemas.microsoft.com/office/drawing/2014/main" id="{B2E8E006-9733-46E8-A481-E03DCD988348}"/>
              </a:ext>
            </a:extLst>
          </p:cNvPr>
          <p:cNvGrpSpPr/>
          <p:nvPr/>
        </p:nvGrpSpPr>
        <p:grpSpPr>
          <a:xfrm>
            <a:off x="3105742" y="3802878"/>
            <a:ext cx="1116124" cy="612068"/>
            <a:chOff x="-2534051" y="3045148"/>
            <a:chExt cx="1116124" cy="612068"/>
          </a:xfrm>
        </p:grpSpPr>
        <p:sp>
          <p:nvSpPr>
            <p:cNvPr id="56" name="Obdélník: se zakulacenými rohy 55">
              <a:extLst>
                <a:ext uri="{FF2B5EF4-FFF2-40B4-BE49-F238E27FC236}">
                  <a16:creationId xmlns:a16="http://schemas.microsoft.com/office/drawing/2014/main" id="{5DDF9995-327F-42A7-804B-635F6CB3418F}"/>
                </a:ext>
              </a:extLst>
            </p:cNvPr>
            <p:cNvSpPr/>
            <p:nvPr/>
          </p:nvSpPr>
          <p:spPr>
            <a:xfrm>
              <a:off x="-2534051" y="3045148"/>
              <a:ext cx="1116124" cy="612068"/>
            </a:xfrm>
            <a:prstGeom prst="roundRect">
              <a:avLst/>
            </a:prstGeom>
            <a:solidFill>
              <a:srgbClr val="CBE3DA"/>
            </a:solidFill>
            <a:ln>
              <a:solidFill>
                <a:srgbClr val="63AC9E"/>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GF</a:t>
              </a:r>
              <a:endParaRPr lang="en-US" dirty="0">
                <a:solidFill>
                  <a:schemeClr val="tx1"/>
                </a:solidFill>
              </a:endParaRPr>
            </a:p>
          </p:txBody>
        </p:sp>
        <p:cxnSp>
          <p:nvCxnSpPr>
            <p:cNvPr id="58" name="Přímá spojnice se šipkou 57">
              <a:extLst>
                <a:ext uri="{FF2B5EF4-FFF2-40B4-BE49-F238E27FC236}">
                  <a16:creationId xmlns:a16="http://schemas.microsoft.com/office/drawing/2014/main" id="{868CDC6D-5A9A-44EC-BB0F-149815570175}"/>
                </a:ext>
              </a:extLst>
            </p:cNvPr>
            <p:cNvCxnSpPr/>
            <p:nvPr/>
          </p:nvCxnSpPr>
          <p:spPr>
            <a:xfrm>
              <a:off x="-2210015" y="3261172"/>
              <a:ext cx="0" cy="191053"/>
            </a:xfrm>
            <a:prstGeom prst="straightConnector1">
              <a:avLst/>
            </a:prstGeom>
            <a:ln w="28575">
              <a:solidFill>
                <a:schemeClr val="tx1"/>
              </a:solidFill>
              <a:tailEnd type="triangle"/>
            </a:ln>
          </p:spPr>
          <p:style>
            <a:lnRef idx="1">
              <a:schemeClr val="accent4"/>
            </a:lnRef>
            <a:fillRef idx="0">
              <a:schemeClr val="accent4"/>
            </a:fillRef>
            <a:effectRef idx="0">
              <a:schemeClr val="accent4"/>
            </a:effectRef>
            <a:fontRef idx="minor">
              <a:schemeClr val="tx1"/>
            </a:fontRef>
          </p:style>
        </p:cxnSp>
      </p:grpSp>
      <p:grpSp>
        <p:nvGrpSpPr>
          <p:cNvPr id="59" name="Skupina 58">
            <a:extLst>
              <a:ext uri="{FF2B5EF4-FFF2-40B4-BE49-F238E27FC236}">
                <a16:creationId xmlns:a16="http://schemas.microsoft.com/office/drawing/2014/main" id="{BE89136A-3830-41C0-A376-CDF83CE2A605}"/>
              </a:ext>
            </a:extLst>
          </p:cNvPr>
          <p:cNvGrpSpPr/>
          <p:nvPr/>
        </p:nvGrpSpPr>
        <p:grpSpPr>
          <a:xfrm>
            <a:off x="2666052" y="4313079"/>
            <a:ext cx="1233740" cy="679766"/>
            <a:chOff x="81295" y="3612278"/>
            <a:chExt cx="1116124" cy="612068"/>
          </a:xfrm>
          <a:effectLst>
            <a:outerShdw blurRad="50800" dist="38100" dir="2700000" algn="tl" rotWithShape="0">
              <a:prstClr val="black">
                <a:alpha val="40000"/>
              </a:prstClr>
            </a:outerShdw>
          </a:effectLst>
        </p:grpSpPr>
        <p:sp>
          <p:nvSpPr>
            <p:cNvPr id="60" name="Obdélník: se zakulacenými rohy 59">
              <a:extLst>
                <a:ext uri="{FF2B5EF4-FFF2-40B4-BE49-F238E27FC236}">
                  <a16:creationId xmlns:a16="http://schemas.microsoft.com/office/drawing/2014/main" id="{4A7BFC5E-B03B-4342-8613-C161D3E469DC}"/>
                </a:ext>
              </a:extLst>
            </p:cNvPr>
            <p:cNvSpPr/>
            <p:nvPr/>
          </p:nvSpPr>
          <p:spPr>
            <a:xfrm>
              <a:off x="81295" y="3612278"/>
              <a:ext cx="1116124" cy="612068"/>
            </a:xfrm>
            <a:prstGeom prst="roundRect">
              <a:avLst/>
            </a:prstGeom>
            <a:solidFill>
              <a:srgbClr val="CBE3DA"/>
            </a:solidFill>
            <a:ln>
              <a:solidFill>
                <a:srgbClr val="63AC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a:solidFill>
                    <a:schemeClr val="tx1"/>
                  </a:solidFill>
                </a:rPr>
                <a:t>NaCl</a:t>
              </a:r>
              <a:endParaRPr lang="cs-CZ" dirty="0">
                <a:solidFill>
                  <a:schemeClr val="tx1"/>
                </a:solidFill>
              </a:endParaRPr>
            </a:p>
            <a:p>
              <a:pPr algn="ctr"/>
              <a:r>
                <a:rPr lang="cs-CZ" sz="1600" dirty="0">
                  <a:solidFill>
                    <a:schemeClr val="tx1"/>
                  </a:solidFill>
                </a:rPr>
                <a:t>transport</a:t>
              </a:r>
              <a:endParaRPr lang="en-US" sz="1600" dirty="0">
                <a:solidFill>
                  <a:schemeClr val="tx1"/>
                </a:solidFill>
              </a:endParaRPr>
            </a:p>
          </p:txBody>
        </p:sp>
        <p:cxnSp>
          <p:nvCxnSpPr>
            <p:cNvPr id="61" name="Přímá spojnice se šipkou 60">
              <a:extLst>
                <a:ext uri="{FF2B5EF4-FFF2-40B4-BE49-F238E27FC236}">
                  <a16:creationId xmlns:a16="http://schemas.microsoft.com/office/drawing/2014/main" id="{27718732-B299-4FC6-B3FB-54C98558DEB9}"/>
                </a:ext>
              </a:extLst>
            </p:cNvPr>
            <p:cNvCxnSpPr>
              <a:cxnSpLocks/>
            </p:cNvCxnSpPr>
            <p:nvPr/>
          </p:nvCxnSpPr>
          <p:spPr>
            <a:xfrm>
              <a:off x="335360" y="3741801"/>
              <a:ext cx="0" cy="191053"/>
            </a:xfrm>
            <a:prstGeom prst="straightConnector1">
              <a:avLst/>
            </a:prstGeom>
            <a:ln w="28575">
              <a:solidFill>
                <a:schemeClr val="tx1"/>
              </a:solidFill>
              <a:tailEnd type="triangle"/>
            </a:ln>
          </p:spPr>
          <p:style>
            <a:lnRef idx="1">
              <a:schemeClr val="accent4"/>
            </a:lnRef>
            <a:fillRef idx="0">
              <a:schemeClr val="accent4"/>
            </a:fillRef>
            <a:effectRef idx="0">
              <a:schemeClr val="accent4"/>
            </a:effectRef>
            <a:fontRef idx="minor">
              <a:schemeClr val="tx1"/>
            </a:fontRef>
          </p:style>
        </p:cxnSp>
      </p:grpSp>
      <p:sp>
        <p:nvSpPr>
          <p:cNvPr id="62" name="Obdélník: se zakulacenými rohy 61">
            <a:extLst>
              <a:ext uri="{FF2B5EF4-FFF2-40B4-BE49-F238E27FC236}">
                <a16:creationId xmlns:a16="http://schemas.microsoft.com/office/drawing/2014/main" id="{23DF3FCA-CC8C-443E-9298-FCD89BF5DDF8}"/>
              </a:ext>
            </a:extLst>
          </p:cNvPr>
          <p:cNvSpPr/>
          <p:nvPr/>
        </p:nvSpPr>
        <p:spPr>
          <a:xfrm>
            <a:off x="2300796" y="4911214"/>
            <a:ext cx="1813331" cy="656110"/>
          </a:xfrm>
          <a:prstGeom prst="roundRect">
            <a:avLst/>
          </a:prstGeom>
          <a:solidFill>
            <a:srgbClr val="CBE3DA"/>
          </a:solidFill>
          <a:ln>
            <a:solidFill>
              <a:srgbClr val="80B0A5"/>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err="1">
                <a:solidFill>
                  <a:schemeClr val="tx1"/>
                </a:solidFill>
              </a:rPr>
              <a:t>Macula</a:t>
            </a:r>
            <a:r>
              <a:rPr lang="cs-CZ" sz="1400" dirty="0">
                <a:solidFill>
                  <a:schemeClr val="tx1"/>
                </a:solidFill>
              </a:rPr>
              <a:t> </a:t>
            </a:r>
            <a:r>
              <a:rPr lang="cs-CZ" sz="1400" dirty="0" err="1">
                <a:solidFill>
                  <a:schemeClr val="tx1"/>
                </a:solidFill>
              </a:rPr>
              <a:t>densa</a:t>
            </a:r>
            <a:endParaRPr lang="cs-CZ" sz="1400" dirty="0">
              <a:solidFill>
                <a:schemeClr val="tx1"/>
              </a:solidFill>
            </a:endParaRPr>
          </a:p>
          <a:p>
            <a:pPr algn="ctr"/>
            <a:r>
              <a:rPr lang="cs-CZ" sz="1400" dirty="0">
                <a:solidFill>
                  <a:schemeClr val="tx1"/>
                </a:solidFill>
              </a:rPr>
              <a:t>distálního tubulu</a:t>
            </a:r>
          </a:p>
        </p:txBody>
      </p:sp>
      <p:sp>
        <p:nvSpPr>
          <p:cNvPr id="63" name="Obdélník: se zakulacenými rohy 62">
            <a:extLst>
              <a:ext uri="{FF2B5EF4-FFF2-40B4-BE49-F238E27FC236}">
                <a16:creationId xmlns:a16="http://schemas.microsoft.com/office/drawing/2014/main" id="{2405AFD1-E236-44A4-9FE0-412033B2E184}"/>
              </a:ext>
            </a:extLst>
          </p:cNvPr>
          <p:cNvSpPr/>
          <p:nvPr/>
        </p:nvSpPr>
        <p:spPr>
          <a:xfrm>
            <a:off x="2938552" y="5455293"/>
            <a:ext cx="1181500" cy="527366"/>
          </a:xfrm>
          <a:prstGeom prst="roundRect">
            <a:avLst/>
          </a:prstGeom>
          <a:solidFill>
            <a:srgbClr val="C6C4DF"/>
          </a:solidFill>
          <a:ln>
            <a:solidFill>
              <a:srgbClr val="8984BC"/>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err="1">
                <a:solidFill>
                  <a:schemeClr val="tx1"/>
                </a:solidFill>
              </a:rPr>
              <a:t>Parakrinní</a:t>
            </a:r>
            <a:r>
              <a:rPr lang="cs-CZ" sz="1600" dirty="0">
                <a:solidFill>
                  <a:schemeClr val="tx1"/>
                </a:solidFill>
              </a:rPr>
              <a:t> sekrece</a:t>
            </a:r>
            <a:endParaRPr lang="en-US" sz="1600" dirty="0">
              <a:solidFill>
                <a:schemeClr val="tx1"/>
              </a:solidFill>
            </a:endParaRPr>
          </a:p>
        </p:txBody>
      </p:sp>
      <p:sp>
        <p:nvSpPr>
          <p:cNvPr id="64" name="Obdélník: se zakulacenými rohy 63">
            <a:extLst>
              <a:ext uri="{FF2B5EF4-FFF2-40B4-BE49-F238E27FC236}">
                <a16:creationId xmlns:a16="http://schemas.microsoft.com/office/drawing/2014/main" id="{237BED28-C5A0-4A90-850E-9CFC1B9B6885}"/>
              </a:ext>
            </a:extLst>
          </p:cNvPr>
          <p:cNvSpPr/>
          <p:nvPr/>
        </p:nvSpPr>
        <p:spPr>
          <a:xfrm>
            <a:off x="3487141" y="5980563"/>
            <a:ext cx="2075826" cy="565728"/>
          </a:xfrm>
          <a:prstGeom prst="roundRect">
            <a:avLst/>
          </a:prstGeom>
          <a:solidFill>
            <a:srgbClr val="B0CEEC"/>
          </a:solidFill>
          <a:ln>
            <a:solidFill>
              <a:srgbClr val="4A74AD"/>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a:solidFill>
                  <a:schemeClr val="tx1"/>
                </a:solidFill>
              </a:rPr>
              <a:t>Granulární buňky aferentní arterioly</a:t>
            </a:r>
            <a:endParaRPr lang="en-US" sz="1400" dirty="0">
              <a:solidFill>
                <a:schemeClr val="tx1"/>
              </a:solidFill>
            </a:endParaRPr>
          </a:p>
        </p:txBody>
      </p:sp>
      <p:sp>
        <p:nvSpPr>
          <p:cNvPr id="65" name="Obdélník: se zakulacenými rohy 64">
            <a:extLst>
              <a:ext uri="{FF2B5EF4-FFF2-40B4-BE49-F238E27FC236}">
                <a16:creationId xmlns:a16="http://schemas.microsoft.com/office/drawing/2014/main" id="{591157D2-5833-49D8-A975-6F9CC7B7CE25}"/>
              </a:ext>
            </a:extLst>
          </p:cNvPr>
          <p:cNvSpPr/>
          <p:nvPr/>
        </p:nvSpPr>
        <p:spPr>
          <a:xfrm flipH="1">
            <a:off x="6416903" y="6042630"/>
            <a:ext cx="1107766" cy="527366"/>
          </a:xfrm>
          <a:prstGeom prst="roundRect">
            <a:avLst/>
          </a:prstGeom>
          <a:solidFill>
            <a:srgbClr val="C6C4DF"/>
          </a:solidFill>
          <a:ln>
            <a:solidFill>
              <a:srgbClr val="FF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Renin (enzym)</a:t>
            </a:r>
            <a:endParaRPr lang="en-US" sz="1600" dirty="0">
              <a:solidFill>
                <a:schemeClr val="tx1"/>
              </a:solidFill>
            </a:endParaRPr>
          </a:p>
        </p:txBody>
      </p:sp>
      <p:sp>
        <p:nvSpPr>
          <p:cNvPr id="9" name="Šipka: doprava 8">
            <a:extLst>
              <a:ext uri="{FF2B5EF4-FFF2-40B4-BE49-F238E27FC236}">
                <a16:creationId xmlns:a16="http://schemas.microsoft.com/office/drawing/2014/main" id="{6408F711-F22C-4ED5-9D23-08A90805F181}"/>
              </a:ext>
            </a:extLst>
          </p:cNvPr>
          <p:cNvSpPr/>
          <p:nvPr/>
        </p:nvSpPr>
        <p:spPr>
          <a:xfrm>
            <a:off x="5580516" y="6107658"/>
            <a:ext cx="822244" cy="362161"/>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64822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500"/>
                                        <p:tgtEl>
                                          <p:spTgt spid="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4"/>
                                        </p:tgtEl>
                                        <p:attrNameLst>
                                          <p:attrName>style.visibility</p:attrName>
                                        </p:attrNameLst>
                                      </p:cBhvr>
                                      <p:to>
                                        <p:strVal val="visible"/>
                                      </p:to>
                                    </p:set>
                                    <p:animEffect transition="in" filter="fade">
                                      <p:cBhvr>
                                        <p:cTn id="12" dur="500"/>
                                        <p:tgtEl>
                                          <p:spTgt spid="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9"/>
                                        </p:tgtEl>
                                        <p:attrNameLst>
                                          <p:attrName>style.visibility</p:attrName>
                                        </p:attrNameLst>
                                      </p:cBhvr>
                                      <p:to>
                                        <p:strVal val="visible"/>
                                      </p:to>
                                    </p:set>
                                    <p:animEffect transition="in" filter="fade">
                                      <p:cBhvr>
                                        <p:cTn id="17" dur="500"/>
                                        <p:tgtEl>
                                          <p:spTgt spid="5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2"/>
                                        </p:tgtEl>
                                        <p:attrNameLst>
                                          <p:attrName>style.visibility</p:attrName>
                                        </p:attrNameLst>
                                      </p:cBhvr>
                                      <p:to>
                                        <p:strVal val="visible"/>
                                      </p:to>
                                    </p:set>
                                    <p:animEffect transition="in" filter="fade">
                                      <p:cBhvr>
                                        <p:cTn id="22" dur="500"/>
                                        <p:tgtEl>
                                          <p:spTgt spid="6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3"/>
                                        </p:tgtEl>
                                        <p:attrNameLst>
                                          <p:attrName>style.visibility</p:attrName>
                                        </p:attrNameLst>
                                      </p:cBhvr>
                                      <p:to>
                                        <p:strVal val="visible"/>
                                      </p:to>
                                    </p:set>
                                    <p:animEffect transition="in" filter="fade">
                                      <p:cBhvr>
                                        <p:cTn id="27" dur="500"/>
                                        <p:tgtEl>
                                          <p:spTgt spid="6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4"/>
                                        </p:tgtEl>
                                        <p:attrNameLst>
                                          <p:attrName>style.visibility</p:attrName>
                                        </p:attrNameLst>
                                      </p:cBhvr>
                                      <p:to>
                                        <p:strVal val="visible"/>
                                      </p:to>
                                    </p:set>
                                    <p:animEffect transition="in" filter="fade">
                                      <p:cBhvr>
                                        <p:cTn id="32" dur="500"/>
                                        <p:tgtEl>
                                          <p:spTgt spid="6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5"/>
                                        </p:tgtEl>
                                        <p:attrNameLst>
                                          <p:attrName>style.visibility</p:attrName>
                                        </p:attrNameLst>
                                      </p:cBhvr>
                                      <p:to>
                                        <p:strVal val="visible"/>
                                      </p:to>
                                    </p:set>
                                    <p:animEffect transition="in" filter="fade">
                                      <p:cBhvr>
                                        <p:cTn id="40" dur="500"/>
                                        <p:tgtEl>
                                          <p:spTgt spid="6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69"/>
                                        </p:tgtEl>
                                        <p:attrNameLst>
                                          <p:attrName>style.visibility</p:attrName>
                                        </p:attrNameLst>
                                      </p:cBhvr>
                                      <p:to>
                                        <p:strVal val="visible"/>
                                      </p:to>
                                    </p:set>
                                    <p:animEffect transition="in" filter="fade">
                                      <p:cBhvr>
                                        <p:cTn id="45" dur="500"/>
                                        <p:tgtEl>
                                          <p:spTgt spid="6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6"/>
                                        </p:tgtEl>
                                        <p:attrNameLst>
                                          <p:attrName>style.visibility</p:attrName>
                                        </p:attrNameLst>
                                      </p:cBhvr>
                                      <p:to>
                                        <p:strVal val="visible"/>
                                      </p:to>
                                    </p:set>
                                    <p:animEffect transition="in" filter="fade">
                                      <p:cBhvr>
                                        <p:cTn id="50" dur="5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animBg="1"/>
      <p:bldP spid="62" grpId="0" animBg="1"/>
      <p:bldP spid="63" grpId="0" animBg="1"/>
      <p:bldP spid="64" grpId="0" animBg="1"/>
      <p:bldP spid="65" grpId="0" animBg="1"/>
      <p:bldP spid="9"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1F0208A2-2E2A-4402-ADD0-973BD2EC98D6}"/>
              </a:ext>
            </a:extLst>
          </p:cNvPr>
          <p:cNvPicPr>
            <a:picLocks noChangeAspect="1"/>
          </p:cNvPicPr>
          <p:nvPr/>
        </p:nvPicPr>
        <p:blipFill rotWithShape="1">
          <a:blip r:embed="rId4"/>
          <a:srcRect r="3633" b="35300"/>
          <a:stretch/>
        </p:blipFill>
        <p:spPr>
          <a:xfrm>
            <a:off x="2113466" y="-63388"/>
            <a:ext cx="10081120" cy="6950842"/>
          </a:xfrm>
          <a:prstGeom prst="rect">
            <a:avLst/>
          </a:prstGeom>
        </p:spPr>
      </p:pic>
      <p:sp>
        <p:nvSpPr>
          <p:cNvPr id="4" name="Vývojový diagram: postup 3">
            <a:extLst>
              <a:ext uri="{FF2B5EF4-FFF2-40B4-BE49-F238E27FC236}">
                <a16:creationId xmlns:a16="http://schemas.microsoft.com/office/drawing/2014/main" id="{262806AD-514A-4AFA-B8FA-3187CAB90468}"/>
              </a:ext>
            </a:extLst>
          </p:cNvPr>
          <p:cNvSpPr/>
          <p:nvPr/>
        </p:nvSpPr>
        <p:spPr>
          <a:xfrm>
            <a:off x="7026480" y="6705364"/>
            <a:ext cx="1152128" cy="236628"/>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Vývojový diagram: postup 4">
            <a:extLst>
              <a:ext uri="{FF2B5EF4-FFF2-40B4-BE49-F238E27FC236}">
                <a16:creationId xmlns:a16="http://schemas.microsoft.com/office/drawing/2014/main" id="{446D980C-B100-4A53-A34F-3CA22B700679}"/>
              </a:ext>
            </a:extLst>
          </p:cNvPr>
          <p:cNvSpPr/>
          <p:nvPr/>
        </p:nvSpPr>
        <p:spPr>
          <a:xfrm>
            <a:off x="8422200" y="953507"/>
            <a:ext cx="3744416" cy="5995257"/>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ovéPole 5">
            <a:extLst>
              <a:ext uri="{FF2B5EF4-FFF2-40B4-BE49-F238E27FC236}">
                <a16:creationId xmlns:a16="http://schemas.microsoft.com/office/drawing/2014/main" id="{19AB1A71-8C45-4ACB-A943-37F304F281A2}"/>
              </a:ext>
            </a:extLst>
          </p:cNvPr>
          <p:cNvSpPr txBox="1"/>
          <p:nvPr/>
        </p:nvSpPr>
        <p:spPr>
          <a:xfrm>
            <a:off x="3257840" y="5520200"/>
            <a:ext cx="4134465" cy="369332"/>
          </a:xfrm>
          <a:prstGeom prst="rect">
            <a:avLst/>
          </a:prstGeom>
          <a:solidFill>
            <a:srgbClr val="C6C4DF"/>
          </a:solidFill>
          <a:ln>
            <a:solidFill>
              <a:schemeClr val="tx1"/>
            </a:solidFill>
          </a:ln>
          <a:effectLst>
            <a:outerShdw blurRad="50800" dist="38100" dir="2700000" algn="tl" rotWithShape="0">
              <a:prstClr val="black">
                <a:alpha val="40000"/>
              </a:prstClr>
            </a:outerShdw>
          </a:effectLst>
        </p:spPr>
        <p:txBody>
          <a:bodyPr wrap="none" rtlCol="0">
            <a:spAutoFit/>
          </a:bodyPr>
          <a:lstStyle/>
          <a:p>
            <a:r>
              <a:rPr lang="cs-CZ" dirty="0"/>
              <a:t>Angiotenzin-konvertující enzym (ACE)</a:t>
            </a:r>
            <a:endParaRPr lang="en-US" dirty="0"/>
          </a:p>
        </p:txBody>
      </p:sp>
      <p:sp>
        <p:nvSpPr>
          <p:cNvPr id="14" name="Obdélník 13">
            <a:extLst>
              <a:ext uri="{FF2B5EF4-FFF2-40B4-BE49-F238E27FC236}">
                <a16:creationId xmlns:a16="http://schemas.microsoft.com/office/drawing/2014/main" id="{7249DD5E-50ED-4570-B459-F6F1F6239A46}"/>
              </a:ext>
            </a:extLst>
          </p:cNvPr>
          <p:cNvSpPr/>
          <p:nvPr/>
        </p:nvSpPr>
        <p:spPr>
          <a:xfrm>
            <a:off x="69664" y="6644389"/>
            <a:ext cx="6674408" cy="276999"/>
          </a:xfrm>
          <a:prstGeom prst="rect">
            <a:avLst/>
          </a:prstGeom>
          <a:solidFill>
            <a:srgbClr val="F0EFEA"/>
          </a:solidFill>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grpSp>
        <p:nvGrpSpPr>
          <p:cNvPr id="7" name="Skupina 6">
            <a:extLst>
              <a:ext uri="{FF2B5EF4-FFF2-40B4-BE49-F238E27FC236}">
                <a16:creationId xmlns:a16="http://schemas.microsoft.com/office/drawing/2014/main" id="{08A6F064-8313-455C-9860-79C687E41329}"/>
              </a:ext>
            </a:extLst>
          </p:cNvPr>
          <p:cNvGrpSpPr/>
          <p:nvPr/>
        </p:nvGrpSpPr>
        <p:grpSpPr>
          <a:xfrm>
            <a:off x="3250160" y="1563296"/>
            <a:ext cx="6280520" cy="5301208"/>
            <a:chOff x="3035661" y="1556792"/>
            <a:chExt cx="6280520" cy="5301208"/>
          </a:xfrm>
        </p:grpSpPr>
        <p:sp>
          <p:nvSpPr>
            <p:cNvPr id="3" name="Obdélník 2">
              <a:extLst>
                <a:ext uri="{FF2B5EF4-FFF2-40B4-BE49-F238E27FC236}">
                  <a16:creationId xmlns:a16="http://schemas.microsoft.com/office/drawing/2014/main" id="{E5A357BD-64A5-40F4-B8C5-897F4F324307}"/>
                </a:ext>
              </a:extLst>
            </p:cNvPr>
            <p:cNvSpPr/>
            <p:nvPr/>
          </p:nvSpPr>
          <p:spPr>
            <a:xfrm>
              <a:off x="6313549" y="1556792"/>
              <a:ext cx="3002632" cy="5301208"/>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bdélník 33">
              <a:extLst>
                <a:ext uri="{FF2B5EF4-FFF2-40B4-BE49-F238E27FC236}">
                  <a16:creationId xmlns:a16="http://schemas.microsoft.com/office/drawing/2014/main" id="{E43FFA50-7361-4D47-8C45-B88E7B9BDECC}"/>
                </a:ext>
              </a:extLst>
            </p:cNvPr>
            <p:cNvSpPr/>
            <p:nvPr/>
          </p:nvSpPr>
          <p:spPr>
            <a:xfrm>
              <a:off x="3035661" y="4904275"/>
              <a:ext cx="4600236" cy="1706179"/>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5" name="Obdélník: se zakulacenými rohy 64">
            <a:extLst>
              <a:ext uri="{FF2B5EF4-FFF2-40B4-BE49-F238E27FC236}">
                <a16:creationId xmlns:a16="http://schemas.microsoft.com/office/drawing/2014/main" id="{591157D2-5833-49D8-A975-6F9CC7B7CE25}"/>
              </a:ext>
            </a:extLst>
          </p:cNvPr>
          <p:cNvSpPr/>
          <p:nvPr/>
        </p:nvSpPr>
        <p:spPr>
          <a:xfrm flipH="1">
            <a:off x="6600054" y="3933056"/>
            <a:ext cx="864098" cy="595132"/>
          </a:xfrm>
          <a:prstGeom prst="roundRect">
            <a:avLst/>
          </a:prstGeom>
          <a:solidFill>
            <a:srgbClr val="C6C4DF"/>
          </a:solidFill>
          <a:ln>
            <a:solidFill>
              <a:srgbClr val="FF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a:solidFill>
                  <a:schemeClr val="tx1"/>
                </a:solidFill>
              </a:rPr>
              <a:t>Renin (enzym)</a:t>
            </a:r>
            <a:endParaRPr lang="en-US" sz="1200" dirty="0">
              <a:solidFill>
                <a:schemeClr val="tx1"/>
              </a:solidFill>
            </a:endParaRPr>
          </a:p>
        </p:txBody>
      </p:sp>
    </p:spTree>
    <p:custDataLst>
      <p:tags r:id="rId1"/>
    </p:custDataLst>
    <p:extLst>
      <p:ext uri="{BB962C8B-B14F-4D97-AF65-F5344CB8AC3E}">
        <p14:creationId xmlns:p14="http://schemas.microsoft.com/office/powerpoint/2010/main" val="2921839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sp>
        <p:nvSpPr>
          <p:cNvPr id="4" name="Vývojový diagram: postup 3">
            <a:extLst>
              <a:ext uri="{FF2B5EF4-FFF2-40B4-BE49-F238E27FC236}">
                <a16:creationId xmlns:a16="http://schemas.microsoft.com/office/drawing/2014/main" id="{F0484707-BC00-45FF-A5C9-6D067086F760}"/>
              </a:ext>
            </a:extLst>
          </p:cNvPr>
          <p:cNvSpPr/>
          <p:nvPr/>
        </p:nvSpPr>
        <p:spPr>
          <a:xfrm>
            <a:off x="5519936" y="188640"/>
            <a:ext cx="2016224" cy="360040"/>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ovéPole 5">
            <a:extLst>
              <a:ext uri="{FF2B5EF4-FFF2-40B4-BE49-F238E27FC236}">
                <a16:creationId xmlns:a16="http://schemas.microsoft.com/office/drawing/2014/main" id="{ADA73CAA-C6B8-44EB-BFF6-1ED736B22934}"/>
              </a:ext>
            </a:extLst>
          </p:cNvPr>
          <p:cNvSpPr txBox="1"/>
          <p:nvPr/>
        </p:nvSpPr>
        <p:spPr>
          <a:xfrm>
            <a:off x="3791744" y="0"/>
            <a:ext cx="3887603" cy="461665"/>
          </a:xfrm>
          <a:prstGeom prst="rect">
            <a:avLst/>
          </a:prstGeom>
          <a:solidFill>
            <a:srgbClr val="F0EFEA"/>
          </a:solidFill>
        </p:spPr>
        <p:txBody>
          <a:bodyPr wrap="none" rtlCol="0">
            <a:spAutoFit/>
          </a:bodyPr>
          <a:lstStyle/>
          <a:p>
            <a:r>
              <a:rPr lang="cs-CZ" sz="2400" b="1" dirty="0"/>
              <a:t>Působení angiotenzinu II </a:t>
            </a:r>
            <a:endParaRPr lang="en-US" sz="2400" b="1" dirty="0"/>
          </a:p>
        </p:txBody>
      </p:sp>
      <p:sp>
        <p:nvSpPr>
          <p:cNvPr id="26" name="Obdélník 25">
            <a:extLst>
              <a:ext uri="{FF2B5EF4-FFF2-40B4-BE49-F238E27FC236}">
                <a16:creationId xmlns:a16="http://schemas.microsoft.com/office/drawing/2014/main" id="{138CD071-074B-4252-A973-591441247AA6}"/>
              </a:ext>
            </a:extLst>
          </p:cNvPr>
          <p:cNvSpPr/>
          <p:nvPr/>
        </p:nvSpPr>
        <p:spPr>
          <a:xfrm>
            <a:off x="69664" y="6608385"/>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
        <p:nvSpPr>
          <p:cNvPr id="3" name="Obdélník: se zakulacenými rohy 2">
            <a:extLst>
              <a:ext uri="{FF2B5EF4-FFF2-40B4-BE49-F238E27FC236}">
                <a16:creationId xmlns:a16="http://schemas.microsoft.com/office/drawing/2014/main" id="{65E8EA43-FE75-423C-8133-CC0EE2DCCDB9}"/>
              </a:ext>
            </a:extLst>
          </p:cNvPr>
          <p:cNvSpPr/>
          <p:nvPr/>
        </p:nvSpPr>
        <p:spPr>
          <a:xfrm>
            <a:off x="4727848" y="553194"/>
            <a:ext cx="1323092" cy="764299"/>
          </a:xfrm>
          <a:prstGeom prst="roundRect">
            <a:avLst/>
          </a:prstGeom>
          <a:solidFill>
            <a:srgbClr val="C6C4DF"/>
          </a:solidFill>
          <a:ln>
            <a:solidFill>
              <a:srgbClr val="9591B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ANG II </a:t>
            </a:r>
          </a:p>
          <a:p>
            <a:pPr algn="ctr"/>
            <a:r>
              <a:rPr lang="cs-CZ" dirty="0">
                <a:solidFill>
                  <a:schemeClr val="tx1"/>
                </a:solidFill>
              </a:rPr>
              <a:t>v plazmě</a:t>
            </a:r>
            <a:endParaRPr lang="en-US" dirty="0">
              <a:solidFill>
                <a:schemeClr val="tx1"/>
              </a:solidFill>
            </a:endParaRPr>
          </a:p>
        </p:txBody>
      </p:sp>
      <p:cxnSp>
        <p:nvCxnSpPr>
          <p:cNvPr id="30" name="Přímá spojnice se šipkou 29">
            <a:extLst>
              <a:ext uri="{FF2B5EF4-FFF2-40B4-BE49-F238E27FC236}">
                <a16:creationId xmlns:a16="http://schemas.microsoft.com/office/drawing/2014/main" id="{300ADB8C-6241-4F62-9154-600AA88A8AEC}"/>
              </a:ext>
            </a:extLst>
          </p:cNvPr>
          <p:cNvCxnSpPr>
            <a:cxnSpLocks/>
          </p:cNvCxnSpPr>
          <p:nvPr/>
        </p:nvCxnSpPr>
        <p:spPr>
          <a:xfrm>
            <a:off x="2531604" y="1448780"/>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36" name="Skupina 35">
            <a:extLst>
              <a:ext uri="{FF2B5EF4-FFF2-40B4-BE49-F238E27FC236}">
                <a16:creationId xmlns:a16="http://schemas.microsoft.com/office/drawing/2014/main" id="{5673229A-B8F4-42D1-880D-9B0F243224A3}"/>
              </a:ext>
            </a:extLst>
          </p:cNvPr>
          <p:cNvGrpSpPr/>
          <p:nvPr/>
        </p:nvGrpSpPr>
        <p:grpSpPr>
          <a:xfrm>
            <a:off x="8040216" y="3703898"/>
            <a:ext cx="1584176" cy="481186"/>
            <a:chOff x="2614780" y="1020584"/>
            <a:chExt cx="1584176" cy="481186"/>
          </a:xfrm>
        </p:grpSpPr>
        <p:sp>
          <p:nvSpPr>
            <p:cNvPr id="27" name="Obdélník: se zakulacenými rohy 26">
              <a:extLst>
                <a:ext uri="{FF2B5EF4-FFF2-40B4-BE49-F238E27FC236}">
                  <a16:creationId xmlns:a16="http://schemas.microsoft.com/office/drawing/2014/main" id="{DF371352-AD8D-4F68-A5AB-2BC6359A110D}"/>
                </a:ext>
              </a:extLst>
            </p:cNvPr>
            <p:cNvSpPr/>
            <p:nvPr/>
          </p:nvSpPr>
          <p:spPr>
            <a:xfrm>
              <a:off x="2614780" y="1020584"/>
              <a:ext cx="1584176" cy="481186"/>
            </a:xfrm>
            <a:prstGeom prst="roundRect">
              <a:avLst/>
            </a:prstGeom>
            <a:solidFill>
              <a:srgbClr val="C6C4DF"/>
            </a:solidFill>
            <a:ln>
              <a:solidFill>
                <a:srgbClr val="9591B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Aldosteron</a:t>
              </a:r>
              <a:endParaRPr lang="en-US" sz="1600" dirty="0">
                <a:solidFill>
                  <a:schemeClr val="tx1"/>
                </a:solidFill>
              </a:endParaRPr>
            </a:p>
          </p:txBody>
        </p:sp>
        <p:cxnSp>
          <p:nvCxnSpPr>
            <p:cNvPr id="35" name="Přímá spojnice se šipkou 34">
              <a:extLst>
                <a:ext uri="{FF2B5EF4-FFF2-40B4-BE49-F238E27FC236}">
                  <a16:creationId xmlns:a16="http://schemas.microsoft.com/office/drawing/2014/main" id="{B1F2191D-494D-474A-978D-86CC6EC03FD5}"/>
                </a:ext>
              </a:extLst>
            </p:cNvPr>
            <p:cNvCxnSpPr>
              <a:cxnSpLocks/>
            </p:cNvCxnSpPr>
            <p:nvPr/>
          </p:nvCxnSpPr>
          <p:spPr>
            <a:xfrm>
              <a:off x="2855640" y="1124744"/>
              <a:ext cx="0" cy="252028"/>
            </a:xfrm>
            <a:prstGeom prst="straightConnector1">
              <a:avLst/>
            </a:prstGeom>
            <a:ln w="38100">
              <a:solidFill>
                <a:schemeClr val="tx1"/>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grpSp>
        <p:nvGrpSpPr>
          <p:cNvPr id="37" name="Skupina 36">
            <a:extLst>
              <a:ext uri="{FF2B5EF4-FFF2-40B4-BE49-F238E27FC236}">
                <a16:creationId xmlns:a16="http://schemas.microsoft.com/office/drawing/2014/main" id="{DF5637C9-C740-4ABF-A3E6-AD495D3B52A1}"/>
              </a:ext>
            </a:extLst>
          </p:cNvPr>
          <p:cNvGrpSpPr/>
          <p:nvPr/>
        </p:nvGrpSpPr>
        <p:grpSpPr>
          <a:xfrm>
            <a:off x="4842209" y="4706419"/>
            <a:ext cx="1944216" cy="481186"/>
            <a:chOff x="2783560" y="1010165"/>
            <a:chExt cx="1944216" cy="481186"/>
          </a:xfrm>
        </p:grpSpPr>
        <p:sp>
          <p:nvSpPr>
            <p:cNvPr id="38" name="Obdélník: se zakulacenými rohy 37">
              <a:extLst>
                <a:ext uri="{FF2B5EF4-FFF2-40B4-BE49-F238E27FC236}">
                  <a16:creationId xmlns:a16="http://schemas.microsoft.com/office/drawing/2014/main" id="{D24DDEBB-3F1D-45A6-B7C5-E424C373D5CE}"/>
                </a:ext>
              </a:extLst>
            </p:cNvPr>
            <p:cNvSpPr/>
            <p:nvPr/>
          </p:nvSpPr>
          <p:spPr>
            <a:xfrm>
              <a:off x="2783560" y="1010165"/>
              <a:ext cx="1944216" cy="481186"/>
            </a:xfrm>
            <a:prstGeom prst="roundRect">
              <a:avLst/>
            </a:prstGeom>
            <a:solidFill>
              <a:srgbClr val="C6C4DF"/>
            </a:solidFill>
            <a:ln>
              <a:solidFill>
                <a:srgbClr val="9591B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cs-CZ" sz="1600" dirty="0">
                  <a:solidFill>
                    <a:schemeClr val="tx1"/>
                  </a:solidFill>
                </a:rPr>
                <a:t>Vasopresin (ADH)</a:t>
              </a:r>
              <a:endParaRPr lang="en-US" sz="1600" dirty="0">
                <a:solidFill>
                  <a:schemeClr val="tx1"/>
                </a:solidFill>
              </a:endParaRPr>
            </a:p>
          </p:txBody>
        </p:sp>
        <p:cxnSp>
          <p:nvCxnSpPr>
            <p:cNvPr id="39" name="Přímá spojnice se šipkou 38">
              <a:extLst>
                <a:ext uri="{FF2B5EF4-FFF2-40B4-BE49-F238E27FC236}">
                  <a16:creationId xmlns:a16="http://schemas.microsoft.com/office/drawing/2014/main" id="{B37C29E4-9396-4C65-8DE3-DB072452FB8D}"/>
                </a:ext>
              </a:extLst>
            </p:cNvPr>
            <p:cNvCxnSpPr>
              <a:cxnSpLocks/>
            </p:cNvCxnSpPr>
            <p:nvPr/>
          </p:nvCxnSpPr>
          <p:spPr>
            <a:xfrm>
              <a:off x="2917644" y="1124744"/>
              <a:ext cx="0" cy="252028"/>
            </a:xfrm>
            <a:prstGeom prst="straightConnector1">
              <a:avLst/>
            </a:prstGeom>
            <a:ln w="38100">
              <a:solidFill>
                <a:schemeClr val="tx1"/>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grpSp>
        <p:nvGrpSpPr>
          <p:cNvPr id="40" name="Skupina 39">
            <a:extLst>
              <a:ext uri="{FF2B5EF4-FFF2-40B4-BE49-F238E27FC236}">
                <a16:creationId xmlns:a16="http://schemas.microsoft.com/office/drawing/2014/main" id="{B7B56E98-47A8-4E3D-822E-6EFC8E4A7DEB}"/>
              </a:ext>
            </a:extLst>
          </p:cNvPr>
          <p:cNvGrpSpPr/>
          <p:nvPr/>
        </p:nvGrpSpPr>
        <p:grpSpPr>
          <a:xfrm>
            <a:off x="2339029" y="4737067"/>
            <a:ext cx="1944216" cy="646117"/>
            <a:chOff x="2697286" y="1113993"/>
            <a:chExt cx="1944216" cy="481186"/>
          </a:xfrm>
        </p:grpSpPr>
        <p:sp>
          <p:nvSpPr>
            <p:cNvPr id="41" name="Obdélník: se zakulacenými rohy 40">
              <a:extLst>
                <a:ext uri="{FF2B5EF4-FFF2-40B4-BE49-F238E27FC236}">
                  <a16:creationId xmlns:a16="http://schemas.microsoft.com/office/drawing/2014/main" id="{A010F398-8727-40C2-AEF4-B22EA17DA1C9}"/>
                </a:ext>
              </a:extLst>
            </p:cNvPr>
            <p:cNvSpPr/>
            <p:nvPr/>
          </p:nvSpPr>
          <p:spPr>
            <a:xfrm>
              <a:off x="2697286" y="1113993"/>
              <a:ext cx="1944216" cy="481186"/>
            </a:xfrm>
            <a:prstGeom prst="roundRect">
              <a:avLst/>
            </a:prstGeom>
            <a:solidFill>
              <a:srgbClr val="CBE3DA"/>
            </a:solidFill>
            <a:ln>
              <a:solidFill>
                <a:srgbClr val="62AB9D"/>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cs-CZ" sz="1600" dirty="0">
                  <a:solidFill>
                    <a:schemeClr val="tx1"/>
                  </a:solidFill>
                </a:rPr>
                <a:t>Kardiovaskulární</a:t>
              </a:r>
            </a:p>
            <a:p>
              <a:pPr algn="ctr"/>
              <a:r>
                <a:rPr lang="cs-CZ" sz="1600" dirty="0">
                  <a:solidFill>
                    <a:schemeClr val="tx1"/>
                  </a:solidFill>
                </a:rPr>
                <a:t>odpověď</a:t>
              </a:r>
              <a:endParaRPr lang="en-US" sz="1600" dirty="0">
                <a:solidFill>
                  <a:schemeClr val="tx1"/>
                </a:solidFill>
              </a:endParaRPr>
            </a:p>
          </p:txBody>
        </p:sp>
        <p:cxnSp>
          <p:nvCxnSpPr>
            <p:cNvPr id="42" name="Přímá spojnice se šipkou 41">
              <a:extLst>
                <a:ext uri="{FF2B5EF4-FFF2-40B4-BE49-F238E27FC236}">
                  <a16:creationId xmlns:a16="http://schemas.microsoft.com/office/drawing/2014/main" id="{FD74EE60-E5F0-426A-B7E5-1B41E0065262}"/>
                </a:ext>
              </a:extLst>
            </p:cNvPr>
            <p:cNvCxnSpPr>
              <a:cxnSpLocks/>
            </p:cNvCxnSpPr>
            <p:nvPr/>
          </p:nvCxnSpPr>
          <p:spPr>
            <a:xfrm>
              <a:off x="2917644" y="1157333"/>
              <a:ext cx="0" cy="196526"/>
            </a:xfrm>
            <a:prstGeom prst="straightConnector1">
              <a:avLst/>
            </a:prstGeom>
            <a:ln w="38100">
              <a:solidFill>
                <a:schemeClr val="tx1"/>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grpSp>
        <p:nvGrpSpPr>
          <p:cNvPr id="45" name="Skupina 44">
            <a:extLst>
              <a:ext uri="{FF2B5EF4-FFF2-40B4-BE49-F238E27FC236}">
                <a16:creationId xmlns:a16="http://schemas.microsoft.com/office/drawing/2014/main" id="{207D4FB0-293C-4C71-80F7-DEF03C3EC3DC}"/>
              </a:ext>
            </a:extLst>
          </p:cNvPr>
          <p:cNvGrpSpPr/>
          <p:nvPr/>
        </p:nvGrpSpPr>
        <p:grpSpPr>
          <a:xfrm>
            <a:off x="7479046" y="4709266"/>
            <a:ext cx="1188720" cy="567184"/>
            <a:chOff x="2696992" y="1098507"/>
            <a:chExt cx="1188720" cy="314177"/>
          </a:xfrm>
        </p:grpSpPr>
        <p:sp>
          <p:nvSpPr>
            <p:cNvPr id="46" name="Obdélník: se zakulacenými rohy 45">
              <a:extLst>
                <a:ext uri="{FF2B5EF4-FFF2-40B4-BE49-F238E27FC236}">
                  <a16:creationId xmlns:a16="http://schemas.microsoft.com/office/drawing/2014/main" id="{F1C57054-3BAD-4425-ABF1-246B8731CD05}"/>
                </a:ext>
              </a:extLst>
            </p:cNvPr>
            <p:cNvSpPr/>
            <p:nvPr/>
          </p:nvSpPr>
          <p:spPr>
            <a:xfrm>
              <a:off x="2696992" y="1098507"/>
              <a:ext cx="1188720" cy="314177"/>
            </a:xfrm>
            <a:prstGeom prst="roundRect">
              <a:avLst/>
            </a:prstGeom>
            <a:solidFill>
              <a:srgbClr val="CBE3DA"/>
            </a:solidFill>
            <a:ln>
              <a:solidFill>
                <a:srgbClr val="62AB9D"/>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Žízeň</a:t>
              </a:r>
              <a:endParaRPr lang="en-US" sz="1600" dirty="0">
                <a:solidFill>
                  <a:schemeClr val="tx1"/>
                </a:solidFill>
              </a:endParaRPr>
            </a:p>
          </p:txBody>
        </p:sp>
        <p:cxnSp>
          <p:nvCxnSpPr>
            <p:cNvPr id="47" name="Přímá spojnice se šipkou 46">
              <a:extLst>
                <a:ext uri="{FF2B5EF4-FFF2-40B4-BE49-F238E27FC236}">
                  <a16:creationId xmlns:a16="http://schemas.microsoft.com/office/drawing/2014/main" id="{A704F41A-9C07-447A-B346-131408BF1E1A}"/>
                </a:ext>
              </a:extLst>
            </p:cNvPr>
            <p:cNvCxnSpPr>
              <a:cxnSpLocks/>
            </p:cNvCxnSpPr>
            <p:nvPr/>
          </p:nvCxnSpPr>
          <p:spPr>
            <a:xfrm>
              <a:off x="2917644" y="1169554"/>
              <a:ext cx="0" cy="152645"/>
            </a:xfrm>
            <a:prstGeom prst="straightConnector1">
              <a:avLst/>
            </a:prstGeom>
            <a:ln w="38100">
              <a:solidFill>
                <a:schemeClr val="tx1"/>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grpSp>
        <p:nvGrpSpPr>
          <p:cNvPr id="49" name="Skupina 48">
            <a:extLst>
              <a:ext uri="{FF2B5EF4-FFF2-40B4-BE49-F238E27FC236}">
                <a16:creationId xmlns:a16="http://schemas.microsoft.com/office/drawing/2014/main" id="{523500B3-7914-414C-BA82-08983E043FB0}"/>
              </a:ext>
            </a:extLst>
          </p:cNvPr>
          <p:cNvGrpSpPr/>
          <p:nvPr/>
        </p:nvGrpSpPr>
        <p:grpSpPr>
          <a:xfrm>
            <a:off x="9048328" y="4734024"/>
            <a:ext cx="2467931" cy="567184"/>
            <a:chOff x="2657561" y="1084122"/>
            <a:chExt cx="2088232" cy="314177"/>
          </a:xfrm>
        </p:grpSpPr>
        <p:sp>
          <p:nvSpPr>
            <p:cNvPr id="50" name="Obdélník: se zakulacenými rohy 49">
              <a:extLst>
                <a:ext uri="{FF2B5EF4-FFF2-40B4-BE49-F238E27FC236}">
                  <a16:creationId xmlns:a16="http://schemas.microsoft.com/office/drawing/2014/main" id="{C2145B00-99C2-4262-A0D4-E4D725B8A842}"/>
                </a:ext>
              </a:extLst>
            </p:cNvPr>
            <p:cNvSpPr/>
            <p:nvPr/>
          </p:nvSpPr>
          <p:spPr>
            <a:xfrm>
              <a:off x="2657561" y="1084122"/>
              <a:ext cx="2088232" cy="314177"/>
            </a:xfrm>
            <a:prstGeom prst="roundRect">
              <a:avLst/>
            </a:prstGeom>
            <a:solidFill>
              <a:srgbClr val="CBE3DA"/>
            </a:solidFill>
            <a:ln>
              <a:solidFill>
                <a:srgbClr val="62AB9D"/>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Reabsorpce Na</a:t>
              </a:r>
              <a:r>
                <a:rPr lang="cs-CZ" sz="1600" baseline="30000" dirty="0">
                  <a:solidFill>
                    <a:schemeClr val="tx1"/>
                  </a:solidFill>
                </a:rPr>
                <a:t>+</a:t>
              </a:r>
              <a:endParaRPr lang="en-US" sz="1600" baseline="30000" dirty="0">
                <a:solidFill>
                  <a:schemeClr val="tx1"/>
                </a:solidFill>
              </a:endParaRPr>
            </a:p>
          </p:txBody>
        </p:sp>
        <p:cxnSp>
          <p:nvCxnSpPr>
            <p:cNvPr id="51" name="Přímá spojnice se šipkou 50">
              <a:extLst>
                <a:ext uri="{FF2B5EF4-FFF2-40B4-BE49-F238E27FC236}">
                  <a16:creationId xmlns:a16="http://schemas.microsoft.com/office/drawing/2014/main" id="{7BE29301-4672-4E4A-8AC8-4F843DD196FB}"/>
                </a:ext>
              </a:extLst>
            </p:cNvPr>
            <p:cNvCxnSpPr>
              <a:cxnSpLocks/>
            </p:cNvCxnSpPr>
            <p:nvPr/>
          </p:nvCxnSpPr>
          <p:spPr>
            <a:xfrm>
              <a:off x="2972763" y="1142671"/>
              <a:ext cx="0" cy="152645"/>
            </a:xfrm>
            <a:prstGeom prst="straightConnector1">
              <a:avLst/>
            </a:prstGeom>
            <a:ln w="38100">
              <a:solidFill>
                <a:schemeClr val="tx1"/>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sp>
        <p:nvSpPr>
          <p:cNvPr id="53" name="Obdélník: se zakulacenými rohy 52">
            <a:extLst>
              <a:ext uri="{FF2B5EF4-FFF2-40B4-BE49-F238E27FC236}">
                <a16:creationId xmlns:a16="http://schemas.microsoft.com/office/drawing/2014/main" id="{9B1A701F-19A2-4779-AF2E-80FA396B1A2E}"/>
              </a:ext>
            </a:extLst>
          </p:cNvPr>
          <p:cNvSpPr/>
          <p:nvPr/>
        </p:nvSpPr>
        <p:spPr>
          <a:xfrm>
            <a:off x="263352" y="4751469"/>
            <a:ext cx="1608280" cy="567184"/>
          </a:xfrm>
          <a:prstGeom prst="roundRect">
            <a:avLst/>
          </a:prstGeom>
          <a:solidFill>
            <a:srgbClr val="CBE3DA"/>
          </a:solidFill>
          <a:ln>
            <a:solidFill>
              <a:srgbClr val="62AB9D"/>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cs-CZ" sz="1600" dirty="0">
                <a:solidFill>
                  <a:schemeClr val="tx1"/>
                </a:solidFill>
              </a:rPr>
              <a:t>Vazokonstrikce</a:t>
            </a:r>
            <a:endParaRPr lang="en-US" sz="1600" dirty="0">
              <a:solidFill>
                <a:schemeClr val="tx1"/>
              </a:solidFill>
            </a:endParaRPr>
          </a:p>
        </p:txBody>
      </p:sp>
      <p:sp>
        <p:nvSpPr>
          <p:cNvPr id="59" name="Obdélník: se zakulacenými rohy 58">
            <a:extLst>
              <a:ext uri="{FF2B5EF4-FFF2-40B4-BE49-F238E27FC236}">
                <a16:creationId xmlns:a16="http://schemas.microsoft.com/office/drawing/2014/main" id="{D79F2C86-3087-4060-A38F-900A27EAEC4F}"/>
              </a:ext>
            </a:extLst>
          </p:cNvPr>
          <p:cNvSpPr/>
          <p:nvPr/>
        </p:nvSpPr>
        <p:spPr>
          <a:xfrm>
            <a:off x="10061971" y="2843814"/>
            <a:ext cx="2010693" cy="567184"/>
          </a:xfrm>
          <a:prstGeom prst="roundRect">
            <a:avLst/>
          </a:prstGeom>
          <a:solidFill>
            <a:srgbClr val="B0CEEC"/>
          </a:solidFill>
          <a:ln>
            <a:solidFill>
              <a:srgbClr val="577FB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Proximální tubulus</a:t>
            </a:r>
            <a:endParaRPr lang="en-US" sz="1600" dirty="0">
              <a:solidFill>
                <a:schemeClr val="tx1"/>
              </a:solidFill>
            </a:endParaRPr>
          </a:p>
        </p:txBody>
      </p:sp>
      <p:grpSp>
        <p:nvGrpSpPr>
          <p:cNvPr id="63" name="Skupina 62">
            <a:extLst>
              <a:ext uri="{FF2B5EF4-FFF2-40B4-BE49-F238E27FC236}">
                <a16:creationId xmlns:a16="http://schemas.microsoft.com/office/drawing/2014/main" id="{03F1D675-0EC2-4D4E-8CBD-64D1578A3438}"/>
              </a:ext>
            </a:extLst>
          </p:cNvPr>
          <p:cNvGrpSpPr/>
          <p:nvPr/>
        </p:nvGrpSpPr>
        <p:grpSpPr>
          <a:xfrm>
            <a:off x="4259796" y="5766889"/>
            <a:ext cx="1323093" cy="841496"/>
            <a:chOff x="1676562" y="656692"/>
            <a:chExt cx="1323093" cy="841496"/>
          </a:xfrm>
        </p:grpSpPr>
        <p:sp>
          <p:nvSpPr>
            <p:cNvPr id="60" name="Ovál 59">
              <a:extLst>
                <a:ext uri="{FF2B5EF4-FFF2-40B4-BE49-F238E27FC236}">
                  <a16:creationId xmlns:a16="http://schemas.microsoft.com/office/drawing/2014/main" id="{15CAFAC3-1622-49FC-B772-C56D64806142}"/>
                </a:ext>
              </a:extLst>
            </p:cNvPr>
            <p:cNvSpPr/>
            <p:nvPr/>
          </p:nvSpPr>
          <p:spPr>
            <a:xfrm>
              <a:off x="1676562" y="656692"/>
              <a:ext cx="1323093" cy="841496"/>
            </a:xfrm>
            <a:prstGeom prst="ellipse">
              <a:avLst/>
            </a:prstGeom>
            <a:solidFill>
              <a:srgbClr val="B6D7BA"/>
            </a:solidFill>
            <a:ln>
              <a:solidFill>
                <a:srgbClr val="A5BF99"/>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Krevní tlak</a:t>
              </a:r>
              <a:endParaRPr lang="en-US" dirty="0">
                <a:solidFill>
                  <a:schemeClr val="tx1"/>
                </a:solidFill>
              </a:endParaRPr>
            </a:p>
          </p:txBody>
        </p:sp>
        <p:cxnSp>
          <p:nvCxnSpPr>
            <p:cNvPr id="62" name="Přímá spojnice se šipkou 61">
              <a:extLst>
                <a:ext uri="{FF2B5EF4-FFF2-40B4-BE49-F238E27FC236}">
                  <a16:creationId xmlns:a16="http://schemas.microsoft.com/office/drawing/2014/main" id="{4A980B66-4841-4B7F-86EF-5ED5189157F8}"/>
                </a:ext>
              </a:extLst>
            </p:cNvPr>
            <p:cNvCxnSpPr>
              <a:cxnSpLocks/>
            </p:cNvCxnSpPr>
            <p:nvPr/>
          </p:nvCxnSpPr>
          <p:spPr>
            <a:xfrm>
              <a:off x="1919536" y="800708"/>
              <a:ext cx="0" cy="252028"/>
            </a:xfrm>
            <a:prstGeom prst="straightConnector1">
              <a:avLst/>
            </a:prstGeom>
            <a:ln w="38100">
              <a:solidFill>
                <a:schemeClr val="tx1"/>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grpSp>
        <p:nvGrpSpPr>
          <p:cNvPr id="64" name="Skupina 63">
            <a:extLst>
              <a:ext uri="{FF2B5EF4-FFF2-40B4-BE49-F238E27FC236}">
                <a16:creationId xmlns:a16="http://schemas.microsoft.com/office/drawing/2014/main" id="{623EE081-7864-4B67-A754-5C9F20558A23}"/>
              </a:ext>
            </a:extLst>
          </p:cNvPr>
          <p:cNvGrpSpPr/>
          <p:nvPr/>
        </p:nvGrpSpPr>
        <p:grpSpPr>
          <a:xfrm>
            <a:off x="7597466" y="5687614"/>
            <a:ext cx="2114111" cy="1026924"/>
            <a:chOff x="3591448" y="1312016"/>
            <a:chExt cx="2114111" cy="1026924"/>
          </a:xfrm>
        </p:grpSpPr>
        <p:sp>
          <p:nvSpPr>
            <p:cNvPr id="61" name="Ovál 60">
              <a:extLst>
                <a:ext uri="{FF2B5EF4-FFF2-40B4-BE49-F238E27FC236}">
                  <a16:creationId xmlns:a16="http://schemas.microsoft.com/office/drawing/2014/main" id="{0787E4B5-0B60-41EA-81A4-31886F31554F}"/>
                </a:ext>
              </a:extLst>
            </p:cNvPr>
            <p:cNvSpPr/>
            <p:nvPr/>
          </p:nvSpPr>
          <p:spPr>
            <a:xfrm>
              <a:off x="3591448" y="1312016"/>
              <a:ext cx="2114111" cy="1026924"/>
            </a:xfrm>
            <a:prstGeom prst="ellipse">
              <a:avLst/>
            </a:prstGeom>
            <a:solidFill>
              <a:srgbClr val="B6D7BA"/>
            </a:solidFill>
            <a:ln>
              <a:solidFill>
                <a:srgbClr val="A5BF99"/>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Objem</a:t>
              </a:r>
            </a:p>
            <a:p>
              <a:pPr algn="ctr"/>
              <a:r>
                <a:rPr lang="cs-CZ" dirty="0">
                  <a:solidFill>
                    <a:schemeClr val="tx1"/>
                  </a:solidFill>
                </a:rPr>
                <a:t>a udržování</a:t>
              </a:r>
            </a:p>
            <a:p>
              <a:pPr algn="ctr"/>
              <a:r>
                <a:rPr lang="cs-CZ" dirty="0">
                  <a:solidFill>
                    <a:schemeClr val="tx1"/>
                  </a:solidFill>
                </a:rPr>
                <a:t>osmolarity</a:t>
              </a:r>
              <a:endParaRPr lang="en-US" dirty="0">
                <a:solidFill>
                  <a:schemeClr val="tx1"/>
                </a:solidFill>
              </a:endParaRPr>
            </a:p>
          </p:txBody>
        </p:sp>
        <p:cxnSp>
          <p:nvCxnSpPr>
            <p:cNvPr id="28" name="Přímá spojnice se šipkou 27">
              <a:extLst>
                <a:ext uri="{FF2B5EF4-FFF2-40B4-BE49-F238E27FC236}">
                  <a16:creationId xmlns:a16="http://schemas.microsoft.com/office/drawing/2014/main" id="{28114BB3-6A2A-4E5A-B1B3-4632DC896870}"/>
                </a:ext>
              </a:extLst>
            </p:cNvPr>
            <p:cNvCxnSpPr>
              <a:cxnSpLocks/>
            </p:cNvCxnSpPr>
            <p:nvPr/>
          </p:nvCxnSpPr>
          <p:spPr>
            <a:xfrm>
              <a:off x="4187788" y="1412776"/>
              <a:ext cx="0" cy="252028"/>
            </a:xfrm>
            <a:prstGeom prst="straightConnector1">
              <a:avLst/>
            </a:prstGeom>
            <a:ln w="38100">
              <a:solidFill>
                <a:schemeClr val="tx1"/>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grpSp>
        <p:nvGrpSpPr>
          <p:cNvPr id="71" name="Skupina 70">
            <a:extLst>
              <a:ext uri="{FF2B5EF4-FFF2-40B4-BE49-F238E27FC236}">
                <a16:creationId xmlns:a16="http://schemas.microsoft.com/office/drawing/2014/main" id="{4F37E764-91D8-487F-94A2-AD83DBF9D724}"/>
              </a:ext>
            </a:extLst>
          </p:cNvPr>
          <p:cNvGrpSpPr/>
          <p:nvPr/>
        </p:nvGrpSpPr>
        <p:grpSpPr>
          <a:xfrm>
            <a:off x="5123892" y="2350301"/>
            <a:ext cx="1440155" cy="1438739"/>
            <a:chOff x="5461404" y="2646669"/>
            <a:chExt cx="1440155" cy="1438739"/>
          </a:xfrm>
        </p:grpSpPr>
        <p:sp>
          <p:nvSpPr>
            <p:cNvPr id="66" name="Kosočtverec 65">
              <a:extLst>
                <a:ext uri="{FF2B5EF4-FFF2-40B4-BE49-F238E27FC236}">
                  <a16:creationId xmlns:a16="http://schemas.microsoft.com/office/drawing/2014/main" id="{15ABFEA6-2086-4562-A516-461F754EF212}"/>
                </a:ext>
              </a:extLst>
            </p:cNvPr>
            <p:cNvSpPr/>
            <p:nvPr/>
          </p:nvSpPr>
          <p:spPr>
            <a:xfrm>
              <a:off x="5461404" y="2646669"/>
              <a:ext cx="1440155" cy="1438739"/>
            </a:xfrm>
            <a:prstGeom prst="diamond">
              <a:avLst/>
            </a:prstGeom>
            <a:solidFill>
              <a:srgbClr val="E5ABA6"/>
            </a:solidFill>
            <a:ln>
              <a:solidFill>
                <a:srgbClr val="CD8F89"/>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tx1"/>
                </a:solidFill>
              </a:endParaRPr>
            </a:p>
          </p:txBody>
        </p:sp>
        <p:sp>
          <p:nvSpPr>
            <p:cNvPr id="67" name="TextovéPole 66">
              <a:extLst>
                <a:ext uri="{FF2B5EF4-FFF2-40B4-BE49-F238E27FC236}">
                  <a16:creationId xmlns:a16="http://schemas.microsoft.com/office/drawing/2014/main" id="{539367A3-8EA3-4751-B41E-F9B4B3240243}"/>
                </a:ext>
              </a:extLst>
            </p:cNvPr>
            <p:cNvSpPr txBox="1"/>
            <p:nvPr/>
          </p:nvSpPr>
          <p:spPr>
            <a:xfrm>
              <a:off x="5544070" y="3202650"/>
              <a:ext cx="1329210" cy="307777"/>
            </a:xfrm>
            <a:prstGeom prst="rect">
              <a:avLst/>
            </a:prstGeom>
            <a:noFill/>
          </p:spPr>
          <p:txBody>
            <a:bodyPr wrap="none" rtlCol="0">
              <a:spAutoFit/>
            </a:bodyPr>
            <a:lstStyle/>
            <a:p>
              <a:r>
                <a:rPr lang="cs-CZ" sz="1400" dirty="0"/>
                <a:t>Hypothalamus</a:t>
              </a:r>
              <a:endParaRPr lang="en-US" sz="1400" dirty="0"/>
            </a:p>
          </p:txBody>
        </p:sp>
      </p:grpSp>
      <p:grpSp>
        <p:nvGrpSpPr>
          <p:cNvPr id="69" name="Skupina 68">
            <a:extLst>
              <a:ext uri="{FF2B5EF4-FFF2-40B4-BE49-F238E27FC236}">
                <a16:creationId xmlns:a16="http://schemas.microsoft.com/office/drawing/2014/main" id="{BF9465AF-9F6E-48AE-A8A4-FA738E35F7D5}"/>
              </a:ext>
            </a:extLst>
          </p:cNvPr>
          <p:cNvGrpSpPr/>
          <p:nvPr/>
        </p:nvGrpSpPr>
        <p:grpSpPr>
          <a:xfrm>
            <a:off x="2285075" y="2152507"/>
            <a:ext cx="2185075" cy="1978312"/>
            <a:chOff x="2718995" y="2417221"/>
            <a:chExt cx="2185075" cy="1978312"/>
          </a:xfrm>
        </p:grpSpPr>
        <p:sp>
          <p:nvSpPr>
            <p:cNvPr id="65" name="Kosočtverec 64">
              <a:extLst>
                <a:ext uri="{FF2B5EF4-FFF2-40B4-BE49-F238E27FC236}">
                  <a16:creationId xmlns:a16="http://schemas.microsoft.com/office/drawing/2014/main" id="{D677DF67-C375-4E34-93E5-6DF9EAEF011A}"/>
                </a:ext>
              </a:extLst>
            </p:cNvPr>
            <p:cNvSpPr/>
            <p:nvPr/>
          </p:nvSpPr>
          <p:spPr>
            <a:xfrm>
              <a:off x="2718995" y="2417221"/>
              <a:ext cx="2185075" cy="1978312"/>
            </a:xfrm>
            <a:prstGeom prst="diamond">
              <a:avLst/>
            </a:prstGeom>
            <a:solidFill>
              <a:srgbClr val="E5ABA6"/>
            </a:solidFill>
            <a:ln>
              <a:solidFill>
                <a:srgbClr val="CD8F89"/>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tx1"/>
                </a:solidFill>
              </a:endParaRPr>
            </a:p>
          </p:txBody>
        </p:sp>
        <p:sp>
          <p:nvSpPr>
            <p:cNvPr id="68" name="TextovéPole 67">
              <a:extLst>
                <a:ext uri="{FF2B5EF4-FFF2-40B4-BE49-F238E27FC236}">
                  <a16:creationId xmlns:a16="http://schemas.microsoft.com/office/drawing/2014/main" id="{5508F0FC-CB0F-4CBB-95E1-7DF20FCC9876}"/>
                </a:ext>
              </a:extLst>
            </p:cNvPr>
            <p:cNvSpPr txBox="1"/>
            <p:nvPr/>
          </p:nvSpPr>
          <p:spPr>
            <a:xfrm>
              <a:off x="2798625" y="3042897"/>
              <a:ext cx="2049649" cy="1077218"/>
            </a:xfrm>
            <a:prstGeom prst="rect">
              <a:avLst/>
            </a:prstGeom>
            <a:noFill/>
          </p:spPr>
          <p:txBody>
            <a:bodyPr wrap="square" rtlCol="0">
              <a:spAutoFit/>
            </a:bodyPr>
            <a:lstStyle/>
            <a:p>
              <a:pPr algn="ctr"/>
              <a:r>
                <a:rPr lang="cs-CZ" sz="1600" dirty="0"/>
                <a:t>Kardiovaskulární řídící centrum </a:t>
              </a:r>
            </a:p>
            <a:p>
              <a:pPr algn="ctr"/>
              <a:r>
                <a:rPr lang="cs-CZ" sz="1600" dirty="0"/>
                <a:t>v prodloužené </a:t>
              </a:r>
            </a:p>
            <a:p>
              <a:pPr algn="ctr"/>
              <a:r>
                <a:rPr lang="cs-CZ" sz="1600" dirty="0"/>
                <a:t>míše</a:t>
              </a:r>
              <a:endParaRPr lang="en-US" sz="1600" dirty="0"/>
            </a:p>
          </p:txBody>
        </p:sp>
      </p:grpSp>
      <p:grpSp>
        <p:nvGrpSpPr>
          <p:cNvPr id="72" name="Skupina 71">
            <a:extLst>
              <a:ext uri="{FF2B5EF4-FFF2-40B4-BE49-F238E27FC236}">
                <a16:creationId xmlns:a16="http://schemas.microsoft.com/office/drawing/2014/main" id="{64BAE607-DAB5-4ECF-9B73-46A6C35E42AF}"/>
              </a:ext>
            </a:extLst>
          </p:cNvPr>
          <p:cNvGrpSpPr/>
          <p:nvPr/>
        </p:nvGrpSpPr>
        <p:grpSpPr>
          <a:xfrm>
            <a:off x="8195635" y="2204864"/>
            <a:ext cx="1233253" cy="1031126"/>
            <a:chOff x="5461404" y="2646669"/>
            <a:chExt cx="1440155" cy="1438739"/>
          </a:xfrm>
        </p:grpSpPr>
        <p:sp>
          <p:nvSpPr>
            <p:cNvPr id="73" name="Kosočtverec 72">
              <a:extLst>
                <a:ext uri="{FF2B5EF4-FFF2-40B4-BE49-F238E27FC236}">
                  <a16:creationId xmlns:a16="http://schemas.microsoft.com/office/drawing/2014/main" id="{89446344-586B-4B76-A77C-913F068AA2BA}"/>
                </a:ext>
              </a:extLst>
            </p:cNvPr>
            <p:cNvSpPr/>
            <p:nvPr/>
          </p:nvSpPr>
          <p:spPr>
            <a:xfrm>
              <a:off x="5461404" y="2646669"/>
              <a:ext cx="1440155" cy="1438739"/>
            </a:xfrm>
            <a:prstGeom prst="diamond">
              <a:avLst/>
            </a:prstGeom>
            <a:solidFill>
              <a:srgbClr val="E5ABA6"/>
            </a:solidFill>
            <a:ln>
              <a:solidFill>
                <a:srgbClr val="CD8F89"/>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tx1"/>
                </a:solidFill>
              </a:endParaRPr>
            </a:p>
          </p:txBody>
        </p:sp>
        <p:sp>
          <p:nvSpPr>
            <p:cNvPr id="74" name="TextovéPole 73">
              <a:extLst>
                <a:ext uri="{FF2B5EF4-FFF2-40B4-BE49-F238E27FC236}">
                  <a16:creationId xmlns:a16="http://schemas.microsoft.com/office/drawing/2014/main" id="{1210CDE5-2D74-4070-BDFB-5B95050D7B20}"/>
                </a:ext>
              </a:extLst>
            </p:cNvPr>
            <p:cNvSpPr txBox="1"/>
            <p:nvPr/>
          </p:nvSpPr>
          <p:spPr>
            <a:xfrm>
              <a:off x="5668306" y="3022776"/>
              <a:ext cx="950901" cy="523220"/>
            </a:xfrm>
            <a:prstGeom prst="rect">
              <a:avLst/>
            </a:prstGeom>
            <a:noFill/>
          </p:spPr>
          <p:txBody>
            <a:bodyPr wrap="none" rtlCol="0">
              <a:spAutoFit/>
            </a:bodyPr>
            <a:lstStyle/>
            <a:p>
              <a:pPr algn="ctr"/>
              <a:r>
                <a:rPr lang="cs-CZ" sz="1400" dirty="0"/>
                <a:t>Kůra</a:t>
              </a:r>
            </a:p>
            <a:p>
              <a:pPr algn="ctr"/>
              <a:r>
                <a:rPr lang="cs-CZ" sz="1400" dirty="0"/>
                <a:t>nadledvin</a:t>
              </a:r>
              <a:endParaRPr lang="en-US" sz="1400" dirty="0"/>
            </a:p>
          </p:txBody>
        </p:sp>
      </p:grpSp>
      <p:grpSp>
        <p:nvGrpSpPr>
          <p:cNvPr id="154" name="Skupina 153">
            <a:extLst>
              <a:ext uri="{FF2B5EF4-FFF2-40B4-BE49-F238E27FC236}">
                <a16:creationId xmlns:a16="http://schemas.microsoft.com/office/drawing/2014/main" id="{D0F3F99B-2C75-48A3-A8D1-9661260A080A}"/>
              </a:ext>
            </a:extLst>
          </p:cNvPr>
          <p:cNvGrpSpPr/>
          <p:nvPr/>
        </p:nvGrpSpPr>
        <p:grpSpPr>
          <a:xfrm>
            <a:off x="347241" y="1317493"/>
            <a:ext cx="5042153" cy="2066623"/>
            <a:chOff x="347241" y="1317493"/>
            <a:chExt cx="5042153" cy="2066623"/>
          </a:xfrm>
        </p:grpSpPr>
        <p:sp>
          <p:nvSpPr>
            <p:cNvPr id="58" name="Obdélník: se zakulacenými rohy 57">
              <a:extLst>
                <a:ext uri="{FF2B5EF4-FFF2-40B4-BE49-F238E27FC236}">
                  <a16:creationId xmlns:a16="http://schemas.microsoft.com/office/drawing/2014/main" id="{1B8AEAC0-5F1D-43EA-816E-AC88B9D7923E}"/>
                </a:ext>
              </a:extLst>
            </p:cNvPr>
            <p:cNvSpPr/>
            <p:nvPr/>
          </p:nvSpPr>
          <p:spPr>
            <a:xfrm>
              <a:off x="347241" y="2816932"/>
              <a:ext cx="1416379" cy="567184"/>
            </a:xfrm>
            <a:prstGeom prst="roundRect">
              <a:avLst/>
            </a:prstGeom>
            <a:solidFill>
              <a:srgbClr val="B0CEEC"/>
            </a:solidFill>
            <a:ln>
              <a:solidFill>
                <a:srgbClr val="577FB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Arterioly</a:t>
              </a:r>
              <a:endParaRPr lang="en-US" sz="1600" dirty="0">
                <a:solidFill>
                  <a:schemeClr val="tx1"/>
                </a:solidFill>
              </a:endParaRPr>
            </a:p>
          </p:txBody>
        </p:sp>
        <p:cxnSp>
          <p:nvCxnSpPr>
            <p:cNvPr id="80" name="Přímá spojnice 79">
              <a:extLst>
                <a:ext uri="{FF2B5EF4-FFF2-40B4-BE49-F238E27FC236}">
                  <a16:creationId xmlns:a16="http://schemas.microsoft.com/office/drawing/2014/main" id="{B7E4F593-7326-4F29-B337-FC0521230E17}"/>
                </a:ext>
              </a:extLst>
            </p:cNvPr>
            <p:cNvCxnSpPr>
              <a:cxnSpLocks/>
              <a:stCxn id="3" idx="2"/>
            </p:cNvCxnSpPr>
            <p:nvPr/>
          </p:nvCxnSpPr>
          <p:spPr>
            <a:xfrm>
              <a:off x="5389394" y="1317493"/>
              <a:ext cx="0" cy="312563"/>
            </a:xfrm>
            <a:prstGeom prst="line">
              <a:avLst/>
            </a:prstGeom>
            <a:ln w="38100"/>
          </p:spPr>
          <p:style>
            <a:lnRef idx="1">
              <a:schemeClr val="accent4"/>
            </a:lnRef>
            <a:fillRef idx="0">
              <a:schemeClr val="accent4"/>
            </a:fillRef>
            <a:effectRef idx="0">
              <a:schemeClr val="accent4"/>
            </a:effectRef>
            <a:fontRef idx="minor">
              <a:schemeClr val="tx1"/>
            </a:fontRef>
          </p:style>
        </p:cxnSp>
        <p:cxnSp>
          <p:nvCxnSpPr>
            <p:cNvPr id="81" name="Přímá spojnice 80">
              <a:extLst>
                <a:ext uri="{FF2B5EF4-FFF2-40B4-BE49-F238E27FC236}">
                  <a16:creationId xmlns:a16="http://schemas.microsoft.com/office/drawing/2014/main" id="{EA3C4FFD-E6D4-49D8-BB64-DB1034EA385C}"/>
                </a:ext>
              </a:extLst>
            </p:cNvPr>
            <p:cNvCxnSpPr>
              <a:cxnSpLocks/>
            </p:cNvCxnSpPr>
            <p:nvPr/>
          </p:nvCxnSpPr>
          <p:spPr>
            <a:xfrm flipH="1">
              <a:off x="1061555" y="1630056"/>
              <a:ext cx="4327839" cy="28927"/>
            </a:xfrm>
            <a:prstGeom prst="line">
              <a:avLst/>
            </a:prstGeom>
            <a:ln w="38100"/>
          </p:spPr>
          <p:style>
            <a:lnRef idx="1">
              <a:schemeClr val="accent4"/>
            </a:lnRef>
            <a:fillRef idx="0">
              <a:schemeClr val="accent4"/>
            </a:fillRef>
            <a:effectRef idx="0">
              <a:schemeClr val="accent4"/>
            </a:effectRef>
            <a:fontRef idx="minor">
              <a:schemeClr val="tx1"/>
            </a:fontRef>
          </p:style>
        </p:cxnSp>
        <p:cxnSp>
          <p:nvCxnSpPr>
            <p:cNvPr id="87" name="Přímá spojnice 86">
              <a:extLst>
                <a:ext uri="{FF2B5EF4-FFF2-40B4-BE49-F238E27FC236}">
                  <a16:creationId xmlns:a16="http://schemas.microsoft.com/office/drawing/2014/main" id="{4E348B71-406B-4462-ACE7-627F0A6E47AE}"/>
                </a:ext>
              </a:extLst>
            </p:cNvPr>
            <p:cNvCxnSpPr>
              <a:cxnSpLocks/>
            </p:cNvCxnSpPr>
            <p:nvPr/>
          </p:nvCxnSpPr>
          <p:spPr>
            <a:xfrm>
              <a:off x="1068085" y="1648060"/>
              <a:ext cx="0" cy="1168872"/>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grpSp>
      <p:cxnSp>
        <p:nvCxnSpPr>
          <p:cNvPr id="90" name="Přímá spojnice 89">
            <a:extLst>
              <a:ext uri="{FF2B5EF4-FFF2-40B4-BE49-F238E27FC236}">
                <a16:creationId xmlns:a16="http://schemas.microsoft.com/office/drawing/2014/main" id="{570AE78D-8743-44C1-B5EC-6E647B0CE5C5}"/>
              </a:ext>
            </a:extLst>
          </p:cNvPr>
          <p:cNvCxnSpPr>
            <a:cxnSpLocks/>
            <a:endCxn id="53" idx="0"/>
          </p:cNvCxnSpPr>
          <p:nvPr/>
        </p:nvCxnSpPr>
        <p:spPr>
          <a:xfrm>
            <a:off x="1061554" y="3384116"/>
            <a:ext cx="5938" cy="1367353"/>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94" name="Přímá spojnice 93">
            <a:extLst>
              <a:ext uri="{FF2B5EF4-FFF2-40B4-BE49-F238E27FC236}">
                <a16:creationId xmlns:a16="http://schemas.microsoft.com/office/drawing/2014/main" id="{9F24137C-E041-452D-B11E-6F112B280B07}"/>
              </a:ext>
            </a:extLst>
          </p:cNvPr>
          <p:cNvCxnSpPr>
            <a:cxnSpLocks/>
          </p:cNvCxnSpPr>
          <p:nvPr/>
        </p:nvCxnSpPr>
        <p:spPr>
          <a:xfrm>
            <a:off x="3389529" y="1648060"/>
            <a:ext cx="0" cy="504447"/>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96" name="Přímá spojnice 95">
            <a:extLst>
              <a:ext uri="{FF2B5EF4-FFF2-40B4-BE49-F238E27FC236}">
                <a16:creationId xmlns:a16="http://schemas.microsoft.com/office/drawing/2014/main" id="{A32DB06B-9ACC-43E4-A051-3BAD4D930BED}"/>
              </a:ext>
            </a:extLst>
          </p:cNvPr>
          <p:cNvCxnSpPr>
            <a:cxnSpLocks/>
          </p:cNvCxnSpPr>
          <p:nvPr/>
        </p:nvCxnSpPr>
        <p:spPr>
          <a:xfrm>
            <a:off x="3379507" y="4130819"/>
            <a:ext cx="0" cy="594325"/>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98" name="Přímá spojnice 97">
            <a:extLst>
              <a:ext uri="{FF2B5EF4-FFF2-40B4-BE49-F238E27FC236}">
                <a16:creationId xmlns:a16="http://schemas.microsoft.com/office/drawing/2014/main" id="{F7814E38-D927-4FFD-9860-277684622736}"/>
              </a:ext>
            </a:extLst>
          </p:cNvPr>
          <p:cNvCxnSpPr>
            <a:cxnSpLocks/>
          </p:cNvCxnSpPr>
          <p:nvPr/>
        </p:nvCxnSpPr>
        <p:spPr>
          <a:xfrm>
            <a:off x="1042368" y="6345324"/>
            <a:ext cx="3276891" cy="0"/>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02" name="Přímá spojnice 101">
            <a:extLst>
              <a:ext uri="{FF2B5EF4-FFF2-40B4-BE49-F238E27FC236}">
                <a16:creationId xmlns:a16="http://schemas.microsoft.com/office/drawing/2014/main" id="{D277C212-DA2A-42CC-B971-7F18B8985DF8}"/>
              </a:ext>
            </a:extLst>
          </p:cNvPr>
          <p:cNvCxnSpPr>
            <a:cxnSpLocks/>
          </p:cNvCxnSpPr>
          <p:nvPr/>
        </p:nvCxnSpPr>
        <p:spPr>
          <a:xfrm>
            <a:off x="1067600" y="5326469"/>
            <a:ext cx="0" cy="1018855"/>
          </a:xfrm>
          <a:prstGeom prst="line">
            <a:avLst/>
          </a:prstGeom>
          <a:ln w="38100">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104" name="Přímá spojnice 103">
            <a:extLst>
              <a:ext uri="{FF2B5EF4-FFF2-40B4-BE49-F238E27FC236}">
                <a16:creationId xmlns:a16="http://schemas.microsoft.com/office/drawing/2014/main" id="{A3C58192-26C6-4F9E-9BC7-9B70104DA87C}"/>
              </a:ext>
            </a:extLst>
          </p:cNvPr>
          <p:cNvCxnSpPr>
            <a:cxnSpLocks/>
          </p:cNvCxnSpPr>
          <p:nvPr/>
        </p:nvCxnSpPr>
        <p:spPr>
          <a:xfrm flipV="1">
            <a:off x="3341587" y="6021289"/>
            <a:ext cx="977672" cy="16228"/>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06" name="Přímá spojnice 105">
            <a:extLst>
              <a:ext uri="{FF2B5EF4-FFF2-40B4-BE49-F238E27FC236}">
                <a16:creationId xmlns:a16="http://schemas.microsoft.com/office/drawing/2014/main" id="{5DBF5A76-E28B-4ED9-BB69-9FEA9981C191}"/>
              </a:ext>
            </a:extLst>
          </p:cNvPr>
          <p:cNvCxnSpPr>
            <a:cxnSpLocks/>
          </p:cNvCxnSpPr>
          <p:nvPr/>
        </p:nvCxnSpPr>
        <p:spPr>
          <a:xfrm flipH="1">
            <a:off x="3363686" y="5359782"/>
            <a:ext cx="7395" cy="655664"/>
          </a:xfrm>
          <a:prstGeom prst="line">
            <a:avLst/>
          </a:prstGeom>
          <a:ln w="38100">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112" name="Přímá spojnice 111">
            <a:extLst>
              <a:ext uri="{FF2B5EF4-FFF2-40B4-BE49-F238E27FC236}">
                <a16:creationId xmlns:a16="http://schemas.microsoft.com/office/drawing/2014/main" id="{C44FEB74-DC50-4653-8452-B681DB38BEB7}"/>
              </a:ext>
            </a:extLst>
          </p:cNvPr>
          <p:cNvCxnSpPr>
            <a:cxnSpLocks/>
          </p:cNvCxnSpPr>
          <p:nvPr/>
        </p:nvCxnSpPr>
        <p:spPr>
          <a:xfrm flipH="1">
            <a:off x="5389394" y="1638680"/>
            <a:ext cx="5694752" cy="0"/>
          </a:xfrm>
          <a:prstGeom prst="line">
            <a:avLst/>
          </a:prstGeom>
          <a:ln w="38100"/>
        </p:spPr>
        <p:style>
          <a:lnRef idx="1">
            <a:schemeClr val="accent4"/>
          </a:lnRef>
          <a:fillRef idx="0">
            <a:schemeClr val="accent4"/>
          </a:fillRef>
          <a:effectRef idx="0">
            <a:schemeClr val="accent4"/>
          </a:effectRef>
          <a:fontRef idx="minor">
            <a:schemeClr val="tx1"/>
          </a:fontRef>
        </p:style>
      </p:cxnSp>
      <p:cxnSp>
        <p:nvCxnSpPr>
          <p:cNvPr id="114" name="Přímá spojnice 113">
            <a:extLst>
              <a:ext uri="{FF2B5EF4-FFF2-40B4-BE49-F238E27FC236}">
                <a16:creationId xmlns:a16="http://schemas.microsoft.com/office/drawing/2014/main" id="{27045565-6126-4545-AC40-CD7012B681ED}"/>
              </a:ext>
            </a:extLst>
          </p:cNvPr>
          <p:cNvCxnSpPr>
            <a:cxnSpLocks/>
          </p:cNvCxnSpPr>
          <p:nvPr/>
        </p:nvCxnSpPr>
        <p:spPr>
          <a:xfrm>
            <a:off x="11071083" y="1648060"/>
            <a:ext cx="0" cy="1206688"/>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18" name="Přímá spojnice 117">
            <a:extLst>
              <a:ext uri="{FF2B5EF4-FFF2-40B4-BE49-F238E27FC236}">
                <a16:creationId xmlns:a16="http://schemas.microsoft.com/office/drawing/2014/main" id="{4E367DE9-5FA6-457E-9503-B3C696AE8805}"/>
              </a:ext>
            </a:extLst>
          </p:cNvPr>
          <p:cNvCxnSpPr>
            <a:cxnSpLocks/>
          </p:cNvCxnSpPr>
          <p:nvPr/>
        </p:nvCxnSpPr>
        <p:spPr>
          <a:xfrm>
            <a:off x="11043679" y="3420315"/>
            <a:ext cx="0" cy="1304829"/>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21" name="Přímá spojnice 120">
            <a:extLst>
              <a:ext uri="{FF2B5EF4-FFF2-40B4-BE49-F238E27FC236}">
                <a16:creationId xmlns:a16="http://schemas.microsoft.com/office/drawing/2014/main" id="{01A8B992-8422-4A68-95BC-54B40949A50E}"/>
              </a:ext>
            </a:extLst>
          </p:cNvPr>
          <p:cNvCxnSpPr>
            <a:cxnSpLocks/>
          </p:cNvCxnSpPr>
          <p:nvPr/>
        </p:nvCxnSpPr>
        <p:spPr>
          <a:xfrm>
            <a:off x="9588388" y="5318653"/>
            <a:ext cx="0" cy="675316"/>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25" name="Přímá spojnice 124">
            <a:extLst>
              <a:ext uri="{FF2B5EF4-FFF2-40B4-BE49-F238E27FC236}">
                <a16:creationId xmlns:a16="http://schemas.microsoft.com/office/drawing/2014/main" id="{6271A4CC-9FE4-4822-92AC-9E0651D2C15D}"/>
              </a:ext>
            </a:extLst>
          </p:cNvPr>
          <p:cNvCxnSpPr>
            <a:cxnSpLocks/>
          </p:cNvCxnSpPr>
          <p:nvPr/>
        </p:nvCxnSpPr>
        <p:spPr>
          <a:xfrm>
            <a:off x="8796300" y="1648060"/>
            <a:ext cx="0" cy="556804"/>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28" name="Přímá spojnice 127">
            <a:extLst>
              <a:ext uri="{FF2B5EF4-FFF2-40B4-BE49-F238E27FC236}">
                <a16:creationId xmlns:a16="http://schemas.microsoft.com/office/drawing/2014/main" id="{6FEF7468-161D-4192-828E-810E9829173A}"/>
              </a:ext>
            </a:extLst>
          </p:cNvPr>
          <p:cNvCxnSpPr>
            <a:cxnSpLocks/>
            <a:endCxn id="27" idx="0"/>
          </p:cNvCxnSpPr>
          <p:nvPr/>
        </p:nvCxnSpPr>
        <p:spPr>
          <a:xfrm flipH="1">
            <a:off x="8832304" y="3228689"/>
            <a:ext cx="644" cy="475209"/>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30" name="Přímá spojnice 129">
            <a:extLst>
              <a:ext uri="{FF2B5EF4-FFF2-40B4-BE49-F238E27FC236}">
                <a16:creationId xmlns:a16="http://schemas.microsoft.com/office/drawing/2014/main" id="{F3C53779-52EB-4D85-B092-E8DF34564661}"/>
              </a:ext>
            </a:extLst>
          </p:cNvPr>
          <p:cNvCxnSpPr>
            <a:cxnSpLocks/>
          </p:cNvCxnSpPr>
          <p:nvPr/>
        </p:nvCxnSpPr>
        <p:spPr>
          <a:xfrm>
            <a:off x="8812261" y="4221949"/>
            <a:ext cx="0" cy="1450127"/>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33" name="Přímá spojnice 132">
            <a:extLst>
              <a:ext uri="{FF2B5EF4-FFF2-40B4-BE49-F238E27FC236}">
                <a16:creationId xmlns:a16="http://schemas.microsoft.com/office/drawing/2014/main" id="{DC10DF6E-DC52-4378-B115-085CEE0AC0E1}"/>
              </a:ext>
            </a:extLst>
          </p:cNvPr>
          <p:cNvCxnSpPr>
            <a:cxnSpLocks/>
          </p:cNvCxnSpPr>
          <p:nvPr/>
        </p:nvCxnSpPr>
        <p:spPr>
          <a:xfrm>
            <a:off x="5864206" y="1658983"/>
            <a:ext cx="0" cy="691318"/>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35" name="Přímá spojnice 134">
            <a:extLst>
              <a:ext uri="{FF2B5EF4-FFF2-40B4-BE49-F238E27FC236}">
                <a16:creationId xmlns:a16="http://schemas.microsoft.com/office/drawing/2014/main" id="{30DCEBA9-F108-459A-9F1B-F54C915CDF08}"/>
              </a:ext>
            </a:extLst>
          </p:cNvPr>
          <p:cNvCxnSpPr>
            <a:cxnSpLocks/>
          </p:cNvCxnSpPr>
          <p:nvPr/>
        </p:nvCxnSpPr>
        <p:spPr>
          <a:xfrm>
            <a:off x="5843969" y="3783383"/>
            <a:ext cx="0" cy="910904"/>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37" name="Přímá spojnice 136">
            <a:extLst>
              <a:ext uri="{FF2B5EF4-FFF2-40B4-BE49-F238E27FC236}">
                <a16:creationId xmlns:a16="http://schemas.microsoft.com/office/drawing/2014/main" id="{BC9C5188-A16D-466E-AD6D-FD8B3D093968}"/>
              </a:ext>
            </a:extLst>
          </p:cNvPr>
          <p:cNvCxnSpPr>
            <a:cxnSpLocks/>
          </p:cNvCxnSpPr>
          <p:nvPr/>
        </p:nvCxnSpPr>
        <p:spPr>
          <a:xfrm flipH="1">
            <a:off x="5836574" y="5187605"/>
            <a:ext cx="7395" cy="655664"/>
          </a:xfrm>
          <a:prstGeom prst="line">
            <a:avLst/>
          </a:prstGeom>
          <a:ln w="38100">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138" name="Přímá spojnice 137">
            <a:extLst>
              <a:ext uri="{FF2B5EF4-FFF2-40B4-BE49-F238E27FC236}">
                <a16:creationId xmlns:a16="http://schemas.microsoft.com/office/drawing/2014/main" id="{291D582A-D5AD-45A7-9C06-E26BAA192FFB}"/>
              </a:ext>
            </a:extLst>
          </p:cNvPr>
          <p:cNvCxnSpPr>
            <a:cxnSpLocks/>
            <a:endCxn id="61" idx="1"/>
          </p:cNvCxnSpPr>
          <p:nvPr/>
        </p:nvCxnSpPr>
        <p:spPr>
          <a:xfrm flipV="1">
            <a:off x="5825718" y="5838004"/>
            <a:ext cx="2081352" cy="6006"/>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40" name="Přímá spojnice 139">
            <a:extLst>
              <a:ext uri="{FF2B5EF4-FFF2-40B4-BE49-F238E27FC236}">
                <a16:creationId xmlns:a16="http://schemas.microsoft.com/office/drawing/2014/main" id="{6B29A057-41D8-4384-90DE-97738BB0EA7F}"/>
              </a:ext>
            </a:extLst>
          </p:cNvPr>
          <p:cNvCxnSpPr>
            <a:cxnSpLocks/>
          </p:cNvCxnSpPr>
          <p:nvPr/>
        </p:nvCxnSpPr>
        <p:spPr>
          <a:xfrm>
            <a:off x="8148228" y="5301208"/>
            <a:ext cx="0" cy="498994"/>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44" name="Přímá spojnice 143">
            <a:extLst>
              <a:ext uri="{FF2B5EF4-FFF2-40B4-BE49-F238E27FC236}">
                <a16:creationId xmlns:a16="http://schemas.microsoft.com/office/drawing/2014/main" id="{23A559FE-6FEF-48B5-B224-52595E6B8F54}"/>
              </a:ext>
            </a:extLst>
          </p:cNvPr>
          <p:cNvCxnSpPr>
            <a:cxnSpLocks/>
          </p:cNvCxnSpPr>
          <p:nvPr/>
        </p:nvCxnSpPr>
        <p:spPr>
          <a:xfrm>
            <a:off x="8026335" y="4365104"/>
            <a:ext cx="0" cy="318974"/>
          </a:xfrm>
          <a:prstGeom prst="line">
            <a:avLst/>
          </a:prstGeom>
          <a:ln w="38100">
            <a:headEnd type="none" w="med" len="med"/>
            <a:tailEnd type="triangle" w="med" len="med"/>
          </a:ln>
        </p:spPr>
        <p:style>
          <a:lnRef idx="1">
            <a:schemeClr val="accent4"/>
          </a:lnRef>
          <a:fillRef idx="0">
            <a:schemeClr val="accent4"/>
          </a:fillRef>
          <a:effectRef idx="0">
            <a:schemeClr val="accent4"/>
          </a:effectRef>
          <a:fontRef idx="minor">
            <a:schemeClr val="tx1"/>
          </a:fontRef>
        </p:style>
      </p:cxnSp>
      <p:cxnSp>
        <p:nvCxnSpPr>
          <p:cNvPr id="146" name="Přímá spojnice 145">
            <a:extLst>
              <a:ext uri="{FF2B5EF4-FFF2-40B4-BE49-F238E27FC236}">
                <a16:creationId xmlns:a16="http://schemas.microsoft.com/office/drawing/2014/main" id="{C9733219-F875-46F5-9E31-6A7B31CAD618}"/>
              </a:ext>
            </a:extLst>
          </p:cNvPr>
          <p:cNvCxnSpPr>
            <a:cxnSpLocks/>
          </p:cNvCxnSpPr>
          <p:nvPr/>
        </p:nvCxnSpPr>
        <p:spPr>
          <a:xfrm>
            <a:off x="6199179" y="3466293"/>
            <a:ext cx="1841037" cy="920579"/>
          </a:xfrm>
          <a:prstGeom prst="line">
            <a:avLst/>
          </a:prstGeom>
          <a:ln w="38100">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155" name="Přímá spojnice 154">
            <a:extLst>
              <a:ext uri="{FF2B5EF4-FFF2-40B4-BE49-F238E27FC236}">
                <a16:creationId xmlns:a16="http://schemas.microsoft.com/office/drawing/2014/main" id="{F263D2EC-F762-4645-AC32-EB8A005170AA}"/>
              </a:ext>
            </a:extLst>
          </p:cNvPr>
          <p:cNvCxnSpPr>
            <a:cxnSpLocks/>
            <a:stCxn id="60" idx="6"/>
            <a:endCxn id="61" idx="2"/>
          </p:cNvCxnSpPr>
          <p:nvPr/>
        </p:nvCxnSpPr>
        <p:spPr>
          <a:xfrm>
            <a:off x="5582889" y="6187637"/>
            <a:ext cx="2014577" cy="13439"/>
          </a:xfrm>
          <a:prstGeom prst="line">
            <a:avLst/>
          </a:prstGeom>
          <a:ln w="38100">
            <a:headEnd type="triangle" w="med" len="med"/>
            <a:tailEnd type="none" w="med" len="med"/>
          </a:ln>
        </p:spPr>
        <p:style>
          <a:lnRef idx="1">
            <a:schemeClr val="accent4"/>
          </a:lnRef>
          <a:fillRef idx="0">
            <a:schemeClr val="accent4"/>
          </a:fillRef>
          <a:effectRef idx="0">
            <a:schemeClr val="accent4"/>
          </a:effectRef>
          <a:fontRef idx="minor">
            <a:schemeClr val="tx1"/>
          </a:fontRef>
        </p:style>
      </p:cxnSp>
    </p:spTree>
    <p:custDataLst>
      <p:tags r:id="rId1"/>
    </p:custDataLst>
    <p:extLst>
      <p:ext uri="{BB962C8B-B14F-4D97-AF65-F5344CB8AC3E}">
        <p14:creationId xmlns:p14="http://schemas.microsoft.com/office/powerpoint/2010/main" val="16845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animEffect transition="in" filter="fade">
                                      <p:cBhvr>
                                        <p:cTn id="7" dur="500"/>
                                        <p:tgtEl>
                                          <p:spTgt spid="15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0"/>
                                        </p:tgtEl>
                                        <p:attrNameLst>
                                          <p:attrName>style.visibility</p:attrName>
                                        </p:attrNameLst>
                                      </p:cBhvr>
                                      <p:to>
                                        <p:strVal val="visible"/>
                                      </p:to>
                                    </p:set>
                                    <p:animEffect transition="in" filter="fade">
                                      <p:cBhvr>
                                        <p:cTn id="12" dur="500"/>
                                        <p:tgtEl>
                                          <p:spTgt spid="90"/>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fade">
                                      <p:cBhvr>
                                        <p:cTn id="15" dur="500"/>
                                        <p:tgtEl>
                                          <p:spTgt spid="5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2"/>
                                        </p:tgtEl>
                                        <p:attrNameLst>
                                          <p:attrName>style.visibility</p:attrName>
                                        </p:attrNameLst>
                                      </p:cBhvr>
                                      <p:to>
                                        <p:strVal val="visible"/>
                                      </p:to>
                                    </p:set>
                                    <p:animEffect transition="in" filter="fade">
                                      <p:cBhvr>
                                        <p:cTn id="20" dur="500"/>
                                        <p:tgtEl>
                                          <p:spTgt spid="102"/>
                                        </p:tgtEl>
                                      </p:cBhvr>
                                    </p:animEffect>
                                  </p:childTnLst>
                                </p:cTn>
                              </p:par>
                              <p:par>
                                <p:cTn id="21" presetID="10" presetClass="entr" presetSubtype="0" fill="hold" nodeType="withEffect">
                                  <p:stCondLst>
                                    <p:cond delay="0"/>
                                  </p:stCondLst>
                                  <p:childTnLst>
                                    <p:set>
                                      <p:cBhvr>
                                        <p:cTn id="22" dur="1" fill="hold">
                                          <p:stCondLst>
                                            <p:cond delay="0"/>
                                          </p:stCondLst>
                                        </p:cTn>
                                        <p:tgtEl>
                                          <p:spTgt spid="98"/>
                                        </p:tgtEl>
                                        <p:attrNameLst>
                                          <p:attrName>style.visibility</p:attrName>
                                        </p:attrNameLst>
                                      </p:cBhvr>
                                      <p:to>
                                        <p:strVal val="visible"/>
                                      </p:to>
                                    </p:set>
                                    <p:animEffect transition="in" filter="fade">
                                      <p:cBhvr>
                                        <p:cTn id="23" dur="500"/>
                                        <p:tgtEl>
                                          <p:spTgt spid="98"/>
                                        </p:tgtEl>
                                      </p:cBhvr>
                                    </p:animEffect>
                                  </p:childTnLst>
                                </p:cTn>
                              </p:par>
                              <p:par>
                                <p:cTn id="24" presetID="10" presetClass="entr" presetSubtype="0" fill="hold" nodeType="withEffect">
                                  <p:stCondLst>
                                    <p:cond delay="0"/>
                                  </p:stCondLst>
                                  <p:childTnLst>
                                    <p:set>
                                      <p:cBhvr>
                                        <p:cTn id="25" dur="1" fill="hold">
                                          <p:stCondLst>
                                            <p:cond delay="0"/>
                                          </p:stCondLst>
                                        </p:cTn>
                                        <p:tgtEl>
                                          <p:spTgt spid="63"/>
                                        </p:tgtEl>
                                        <p:attrNameLst>
                                          <p:attrName>style.visibility</p:attrName>
                                        </p:attrNameLst>
                                      </p:cBhvr>
                                      <p:to>
                                        <p:strVal val="visible"/>
                                      </p:to>
                                    </p:set>
                                    <p:animEffect transition="in" filter="fade">
                                      <p:cBhvr>
                                        <p:cTn id="26" dur="500"/>
                                        <p:tgtEl>
                                          <p:spTgt spid="6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4"/>
                                        </p:tgtEl>
                                        <p:attrNameLst>
                                          <p:attrName>style.visibility</p:attrName>
                                        </p:attrNameLst>
                                      </p:cBhvr>
                                      <p:to>
                                        <p:strVal val="visible"/>
                                      </p:to>
                                    </p:set>
                                    <p:animEffect transition="in" filter="fade">
                                      <p:cBhvr>
                                        <p:cTn id="31" dur="500"/>
                                        <p:tgtEl>
                                          <p:spTgt spid="94"/>
                                        </p:tgtEl>
                                      </p:cBhvr>
                                    </p:animEffect>
                                  </p:childTnLst>
                                </p:cTn>
                              </p:par>
                              <p:par>
                                <p:cTn id="32" presetID="10" presetClass="entr" presetSubtype="0" fill="hold" nodeType="withEffect">
                                  <p:stCondLst>
                                    <p:cond delay="0"/>
                                  </p:stCondLst>
                                  <p:childTnLst>
                                    <p:set>
                                      <p:cBhvr>
                                        <p:cTn id="33" dur="1" fill="hold">
                                          <p:stCondLst>
                                            <p:cond delay="0"/>
                                          </p:stCondLst>
                                        </p:cTn>
                                        <p:tgtEl>
                                          <p:spTgt spid="69"/>
                                        </p:tgtEl>
                                        <p:attrNameLst>
                                          <p:attrName>style.visibility</p:attrName>
                                        </p:attrNameLst>
                                      </p:cBhvr>
                                      <p:to>
                                        <p:strVal val="visible"/>
                                      </p:to>
                                    </p:set>
                                    <p:animEffect transition="in" filter="fade">
                                      <p:cBhvr>
                                        <p:cTn id="34" dur="500"/>
                                        <p:tgtEl>
                                          <p:spTgt spid="6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96"/>
                                        </p:tgtEl>
                                        <p:attrNameLst>
                                          <p:attrName>style.visibility</p:attrName>
                                        </p:attrNameLst>
                                      </p:cBhvr>
                                      <p:to>
                                        <p:strVal val="visible"/>
                                      </p:to>
                                    </p:set>
                                    <p:animEffect transition="in" filter="fade">
                                      <p:cBhvr>
                                        <p:cTn id="39" dur="500"/>
                                        <p:tgtEl>
                                          <p:spTgt spid="96"/>
                                        </p:tgtEl>
                                      </p:cBhvr>
                                    </p:animEffect>
                                  </p:childTnLst>
                                </p:cTn>
                              </p:par>
                              <p:par>
                                <p:cTn id="40" presetID="10" presetClass="entr" presetSubtype="0" fill="hold" nodeType="withEffect">
                                  <p:stCondLst>
                                    <p:cond delay="0"/>
                                  </p:stCondLst>
                                  <p:childTnLst>
                                    <p:set>
                                      <p:cBhvr>
                                        <p:cTn id="41" dur="1" fill="hold">
                                          <p:stCondLst>
                                            <p:cond delay="0"/>
                                          </p:stCondLst>
                                        </p:cTn>
                                        <p:tgtEl>
                                          <p:spTgt spid="40"/>
                                        </p:tgtEl>
                                        <p:attrNameLst>
                                          <p:attrName>style.visibility</p:attrName>
                                        </p:attrNameLst>
                                      </p:cBhvr>
                                      <p:to>
                                        <p:strVal val="visible"/>
                                      </p:to>
                                    </p:set>
                                    <p:animEffect transition="in" filter="fade">
                                      <p:cBhvr>
                                        <p:cTn id="42" dur="500"/>
                                        <p:tgtEl>
                                          <p:spTgt spid="40"/>
                                        </p:tgtEl>
                                      </p:cBhvr>
                                    </p:animEffect>
                                  </p:childTnLst>
                                </p:cTn>
                              </p:par>
                              <p:par>
                                <p:cTn id="43" presetID="10" presetClass="entr" presetSubtype="0" fill="hold" nodeType="withEffect">
                                  <p:stCondLst>
                                    <p:cond delay="0"/>
                                  </p:stCondLst>
                                  <p:childTnLst>
                                    <p:set>
                                      <p:cBhvr>
                                        <p:cTn id="44" dur="1" fill="hold">
                                          <p:stCondLst>
                                            <p:cond delay="0"/>
                                          </p:stCondLst>
                                        </p:cTn>
                                        <p:tgtEl>
                                          <p:spTgt spid="106"/>
                                        </p:tgtEl>
                                        <p:attrNameLst>
                                          <p:attrName>style.visibility</p:attrName>
                                        </p:attrNameLst>
                                      </p:cBhvr>
                                      <p:to>
                                        <p:strVal val="visible"/>
                                      </p:to>
                                    </p:set>
                                    <p:animEffect transition="in" filter="fade">
                                      <p:cBhvr>
                                        <p:cTn id="45" dur="500"/>
                                        <p:tgtEl>
                                          <p:spTgt spid="106"/>
                                        </p:tgtEl>
                                      </p:cBhvr>
                                    </p:animEffect>
                                  </p:childTnLst>
                                </p:cTn>
                              </p:par>
                              <p:par>
                                <p:cTn id="46" presetID="10" presetClass="entr" presetSubtype="0" fill="hold" nodeType="withEffect">
                                  <p:stCondLst>
                                    <p:cond delay="0"/>
                                  </p:stCondLst>
                                  <p:childTnLst>
                                    <p:set>
                                      <p:cBhvr>
                                        <p:cTn id="47" dur="1" fill="hold">
                                          <p:stCondLst>
                                            <p:cond delay="0"/>
                                          </p:stCondLst>
                                        </p:cTn>
                                        <p:tgtEl>
                                          <p:spTgt spid="104"/>
                                        </p:tgtEl>
                                        <p:attrNameLst>
                                          <p:attrName>style.visibility</p:attrName>
                                        </p:attrNameLst>
                                      </p:cBhvr>
                                      <p:to>
                                        <p:strVal val="visible"/>
                                      </p:to>
                                    </p:set>
                                    <p:animEffect transition="in" filter="fade">
                                      <p:cBhvr>
                                        <p:cTn id="48" dur="500"/>
                                        <p:tgtEl>
                                          <p:spTgt spid="10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112"/>
                                        </p:tgtEl>
                                        <p:attrNameLst>
                                          <p:attrName>style.visibility</p:attrName>
                                        </p:attrNameLst>
                                      </p:cBhvr>
                                      <p:to>
                                        <p:strVal val="visible"/>
                                      </p:to>
                                    </p:set>
                                    <p:animEffect transition="in" filter="fade">
                                      <p:cBhvr>
                                        <p:cTn id="53" dur="500"/>
                                        <p:tgtEl>
                                          <p:spTgt spid="112"/>
                                        </p:tgtEl>
                                      </p:cBhvr>
                                    </p:animEffect>
                                  </p:childTnLst>
                                </p:cTn>
                              </p:par>
                              <p:par>
                                <p:cTn id="54" presetID="10" presetClass="entr" presetSubtype="0" fill="hold" nodeType="withEffect">
                                  <p:stCondLst>
                                    <p:cond delay="0"/>
                                  </p:stCondLst>
                                  <p:childTnLst>
                                    <p:set>
                                      <p:cBhvr>
                                        <p:cTn id="55" dur="1" fill="hold">
                                          <p:stCondLst>
                                            <p:cond delay="0"/>
                                          </p:stCondLst>
                                        </p:cTn>
                                        <p:tgtEl>
                                          <p:spTgt spid="114"/>
                                        </p:tgtEl>
                                        <p:attrNameLst>
                                          <p:attrName>style.visibility</p:attrName>
                                        </p:attrNameLst>
                                      </p:cBhvr>
                                      <p:to>
                                        <p:strVal val="visible"/>
                                      </p:to>
                                    </p:set>
                                    <p:animEffect transition="in" filter="fade">
                                      <p:cBhvr>
                                        <p:cTn id="56" dur="500"/>
                                        <p:tgtEl>
                                          <p:spTgt spid="114"/>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9"/>
                                        </p:tgtEl>
                                        <p:attrNameLst>
                                          <p:attrName>style.visibility</p:attrName>
                                        </p:attrNameLst>
                                      </p:cBhvr>
                                      <p:to>
                                        <p:strVal val="visible"/>
                                      </p:to>
                                    </p:set>
                                    <p:animEffect transition="in" filter="fade">
                                      <p:cBhvr>
                                        <p:cTn id="59" dur="500"/>
                                        <p:tgtEl>
                                          <p:spTgt spid="59"/>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49"/>
                                        </p:tgtEl>
                                        <p:attrNameLst>
                                          <p:attrName>style.visibility</p:attrName>
                                        </p:attrNameLst>
                                      </p:cBhvr>
                                      <p:to>
                                        <p:strVal val="visible"/>
                                      </p:to>
                                    </p:set>
                                    <p:animEffect transition="in" filter="fade">
                                      <p:cBhvr>
                                        <p:cTn id="64" dur="500"/>
                                        <p:tgtEl>
                                          <p:spTgt spid="49"/>
                                        </p:tgtEl>
                                      </p:cBhvr>
                                    </p:animEffect>
                                  </p:childTnLst>
                                </p:cTn>
                              </p:par>
                              <p:par>
                                <p:cTn id="65" presetID="10" presetClass="entr" presetSubtype="0" fill="hold" nodeType="withEffect">
                                  <p:stCondLst>
                                    <p:cond delay="0"/>
                                  </p:stCondLst>
                                  <p:childTnLst>
                                    <p:set>
                                      <p:cBhvr>
                                        <p:cTn id="66" dur="1" fill="hold">
                                          <p:stCondLst>
                                            <p:cond delay="0"/>
                                          </p:stCondLst>
                                        </p:cTn>
                                        <p:tgtEl>
                                          <p:spTgt spid="118"/>
                                        </p:tgtEl>
                                        <p:attrNameLst>
                                          <p:attrName>style.visibility</p:attrName>
                                        </p:attrNameLst>
                                      </p:cBhvr>
                                      <p:to>
                                        <p:strVal val="visible"/>
                                      </p:to>
                                    </p:set>
                                    <p:animEffect transition="in" filter="fade">
                                      <p:cBhvr>
                                        <p:cTn id="67" dur="500"/>
                                        <p:tgtEl>
                                          <p:spTgt spid="1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21"/>
                                        </p:tgtEl>
                                        <p:attrNameLst>
                                          <p:attrName>style.visibility</p:attrName>
                                        </p:attrNameLst>
                                      </p:cBhvr>
                                      <p:to>
                                        <p:strVal val="visible"/>
                                      </p:to>
                                    </p:set>
                                    <p:animEffect transition="in" filter="fade">
                                      <p:cBhvr>
                                        <p:cTn id="72" dur="500"/>
                                        <p:tgtEl>
                                          <p:spTgt spid="121"/>
                                        </p:tgtEl>
                                      </p:cBhvr>
                                    </p:animEffect>
                                  </p:childTnLst>
                                </p:cTn>
                              </p:par>
                              <p:par>
                                <p:cTn id="73" presetID="10" presetClass="entr" presetSubtype="0" fill="hold" nodeType="withEffect">
                                  <p:stCondLst>
                                    <p:cond delay="0"/>
                                  </p:stCondLst>
                                  <p:childTnLst>
                                    <p:set>
                                      <p:cBhvr>
                                        <p:cTn id="74" dur="1" fill="hold">
                                          <p:stCondLst>
                                            <p:cond delay="0"/>
                                          </p:stCondLst>
                                        </p:cTn>
                                        <p:tgtEl>
                                          <p:spTgt spid="64"/>
                                        </p:tgtEl>
                                        <p:attrNameLst>
                                          <p:attrName>style.visibility</p:attrName>
                                        </p:attrNameLst>
                                      </p:cBhvr>
                                      <p:to>
                                        <p:strVal val="visible"/>
                                      </p:to>
                                    </p:set>
                                    <p:animEffect transition="in" filter="fade">
                                      <p:cBhvr>
                                        <p:cTn id="75" dur="500"/>
                                        <p:tgtEl>
                                          <p:spTgt spid="64"/>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155"/>
                                        </p:tgtEl>
                                        <p:attrNameLst>
                                          <p:attrName>style.visibility</p:attrName>
                                        </p:attrNameLst>
                                      </p:cBhvr>
                                      <p:to>
                                        <p:strVal val="visible"/>
                                      </p:to>
                                    </p:set>
                                    <p:animEffect transition="in" filter="fade">
                                      <p:cBhvr>
                                        <p:cTn id="80" dur="500"/>
                                        <p:tgtEl>
                                          <p:spTgt spid="155"/>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nodeType="clickEffect">
                                  <p:stCondLst>
                                    <p:cond delay="0"/>
                                  </p:stCondLst>
                                  <p:childTnLst>
                                    <p:set>
                                      <p:cBhvr>
                                        <p:cTn id="84" dur="1" fill="hold">
                                          <p:stCondLst>
                                            <p:cond delay="0"/>
                                          </p:stCondLst>
                                        </p:cTn>
                                        <p:tgtEl>
                                          <p:spTgt spid="125"/>
                                        </p:tgtEl>
                                        <p:attrNameLst>
                                          <p:attrName>style.visibility</p:attrName>
                                        </p:attrNameLst>
                                      </p:cBhvr>
                                      <p:to>
                                        <p:strVal val="visible"/>
                                      </p:to>
                                    </p:set>
                                    <p:animEffect transition="in" filter="fade">
                                      <p:cBhvr>
                                        <p:cTn id="85" dur="500"/>
                                        <p:tgtEl>
                                          <p:spTgt spid="125"/>
                                        </p:tgtEl>
                                      </p:cBhvr>
                                    </p:animEffect>
                                  </p:childTnLst>
                                </p:cTn>
                              </p:par>
                              <p:par>
                                <p:cTn id="86" presetID="10" presetClass="entr" presetSubtype="0" fill="hold" nodeType="withEffect">
                                  <p:stCondLst>
                                    <p:cond delay="0"/>
                                  </p:stCondLst>
                                  <p:childTnLst>
                                    <p:set>
                                      <p:cBhvr>
                                        <p:cTn id="87" dur="1" fill="hold">
                                          <p:stCondLst>
                                            <p:cond delay="0"/>
                                          </p:stCondLst>
                                        </p:cTn>
                                        <p:tgtEl>
                                          <p:spTgt spid="72"/>
                                        </p:tgtEl>
                                        <p:attrNameLst>
                                          <p:attrName>style.visibility</p:attrName>
                                        </p:attrNameLst>
                                      </p:cBhvr>
                                      <p:to>
                                        <p:strVal val="visible"/>
                                      </p:to>
                                    </p:set>
                                    <p:animEffect transition="in" filter="fade">
                                      <p:cBhvr>
                                        <p:cTn id="88" dur="500"/>
                                        <p:tgtEl>
                                          <p:spTgt spid="72"/>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nodeType="clickEffect">
                                  <p:stCondLst>
                                    <p:cond delay="0"/>
                                  </p:stCondLst>
                                  <p:childTnLst>
                                    <p:set>
                                      <p:cBhvr>
                                        <p:cTn id="92" dur="1" fill="hold">
                                          <p:stCondLst>
                                            <p:cond delay="0"/>
                                          </p:stCondLst>
                                        </p:cTn>
                                        <p:tgtEl>
                                          <p:spTgt spid="128"/>
                                        </p:tgtEl>
                                        <p:attrNameLst>
                                          <p:attrName>style.visibility</p:attrName>
                                        </p:attrNameLst>
                                      </p:cBhvr>
                                      <p:to>
                                        <p:strVal val="visible"/>
                                      </p:to>
                                    </p:set>
                                    <p:animEffect transition="in" filter="fade">
                                      <p:cBhvr>
                                        <p:cTn id="93" dur="500"/>
                                        <p:tgtEl>
                                          <p:spTgt spid="128"/>
                                        </p:tgtEl>
                                      </p:cBhvr>
                                    </p:animEffect>
                                  </p:childTnLst>
                                </p:cTn>
                              </p:par>
                              <p:par>
                                <p:cTn id="94" presetID="10" presetClass="entr" presetSubtype="0" fill="hold" nodeType="withEffect">
                                  <p:stCondLst>
                                    <p:cond delay="0"/>
                                  </p:stCondLst>
                                  <p:childTnLst>
                                    <p:set>
                                      <p:cBhvr>
                                        <p:cTn id="95" dur="1" fill="hold">
                                          <p:stCondLst>
                                            <p:cond delay="0"/>
                                          </p:stCondLst>
                                        </p:cTn>
                                        <p:tgtEl>
                                          <p:spTgt spid="36"/>
                                        </p:tgtEl>
                                        <p:attrNameLst>
                                          <p:attrName>style.visibility</p:attrName>
                                        </p:attrNameLst>
                                      </p:cBhvr>
                                      <p:to>
                                        <p:strVal val="visible"/>
                                      </p:to>
                                    </p:set>
                                    <p:animEffect transition="in" filter="fade">
                                      <p:cBhvr>
                                        <p:cTn id="96" dur="500"/>
                                        <p:tgtEl>
                                          <p:spTgt spid="36"/>
                                        </p:tgtEl>
                                      </p:cBhvr>
                                    </p:animEffect>
                                  </p:childTnLst>
                                </p:cTn>
                              </p:par>
                            </p:childTnLst>
                          </p:cTn>
                        </p:par>
                      </p:childTnLst>
                    </p:cTn>
                  </p:par>
                  <p:par>
                    <p:cTn id="97" fill="hold">
                      <p:stCondLst>
                        <p:cond delay="indefinite"/>
                      </p:stCondLst>
                      <p:childTnLst>
                        <p:par>
                          <p:cTn id="98" fill="hold">
                            <p:stCondLst>
                              <p:cond delay="0"/>
                            </p:stCondLst>
                            <p:childTnLst>
                              <p:par>
                                <p:cTn id="99" presetID="10" presetClass="entr" presetSubtype="0" fill="hold" nodeType="clickEffect">
                                  <p:stCondLst>
                                    <p:cond delay="0"/>
                                  </p:stCondLst>
                                  <p:childTnLst>
                                    <p:set>
                                      <p:cBhvr>
                                        <p:cTn id="100" dur="1" fill="hold">
                                          <p:stCondLst>
                                            <p:cond delay="0"/>
                                          </p:stCondLst>
                                        </p:cTn>
                                        <p:tgtEl>
                                          <p:spTgt spid="130"/>
                                        </p:tgtEl>
                                        <p:attrNameLst>
                                          <p:attrName>style.visibility</p:attrName>
                                        </p:attrNameLst>
                                      </p:cBhvr>
                                      <p:to>
                                        <p:strVal val="visible"/>
                                      </p:to>
                                    </p:set>
                                    <p:animEffect transition="in" filter="fade">
                                      <p:cBhvr>
                                        <p:cTn id="101" dur="500"/>
                                        <p:tgtEl>
                                          <p:spTgt spid="130"/>
                                        </p:tgtEl>
                                      </p:cBhvr>
                                    </p:animEffect>
                                  </p:childTnLst>
                                </p:cTn>
                              </p:par>
                            </p:childTnLst>
                          </p:cTn>
                        </p:par>
                      </p:childTnLst>
                    </p:cTn>
                  </p:par>
                  <p:par>
                    <p:cTn id="102" fill="hold">
                      <p:stCondLst>
                        <p:cond delay="indefinite"/>
                      </p:stCondLst>
                      <p:childTnLst>
                        <p:par>
                          <p:cTn id="103" fill="hold">
                            <p:stCondLst>
                              <p:cond delay="0"/>
                            </p:stCondLst>
                            <p:childTnLst>
                              <p:par>
                                <p:cTn id="104" presetID="10" presetClass="entr" presetSubtype="0" fill="hold" nodeType="clickEffect">
                                  <p:stCondLst>
                                    <p:cond delay="0"/>
                                  </p:stCondLst>
                                  <p:childTnLst>
                                    <p:set>
                                      <p:cBhvr>
                                        <p:cTn id="105" dur="1" fill="hold">
                                          <p:stCondLst>
                                            <p:cond delay="0"/>
                                          </p:stCondLst>
                                        </p:cTn>
                                        <p:tgtEl>
                                          <p:spTgt spid="133"/>
                                        </p:tgtEl>
                                        <p:attrNameLst>
                                          <p:attrName>style.visibility</p:attrName>
                                        </p:attrNameLst>
                                      </p:cBhvr>
                                      <p:to>
                                        <p:strVal val="visible"/>
                                      </p:to>
                                    </p:set>
                                    <p:animEffect transition="in" filter="fade">
                                      <p:cBhvr>
                                        <p:cTn id="106" dur="500"/>
                                        <p:tgtEl>
                                          <p:spTgt spid="133"/>
                                        </p:tgtEl>
                                      </p:cBhvr>
                                    </p:animEffect>
                                  </p:childTnLst>
                                </p:cTn>
                              </p:par>
                              <p:par>
                                <p:cTn id="107" presetID="10" presetClass="entr" presetSubtype="0" fill="hold" nodeType="withEffect">
                                  <p:stCondLst>
                                    <p:cond delay="0"/>
                                  </p:stCondLst>
                                  <p:childTnLst>
                                    <p:set>
                                      <p:cBhvr>
                                        <p:cTn id="108" dur="1" fill="hold">
                                          <p:stCondLst>
                                            <p:cond delay="0"/>
                                          </p:stCondLst>
                                        </p:cTn>
                                        <p:tgtEl>
                                          <p:spTgt spid="71"/>
                                        </p:tgtEl>
                                        <p:attrNameLst>
                                          <p:attrName>style.visibility</p:attrName>
                                        </p:attrNameLst>
                                      </p:cBhvr>
                                      <p:to>
                                        <p:strVal val="visible"/>
                                      </p:to>
                                    </p:set>
                                    <p:animEffect transition="in" filter="fade">
                                      <p:cBhvr>
                                        <p:cTn id="109" dur="500"/>
                                        <p:tgtEl>
                                          <p:spTgt spid="71"/>
                                        </p:tgtEl>
                                      </p:cBhvr>
                                    </p:animEffect>
                                  </p:childTnLst>
                                </p:cTn>
                              </p:par>
                            </p:childTnLst>
                          </p:cTn>
                        </p:par>
                      </p:childTnLst>
                    </p:cTn>
                  </p:par>
                  <p:par>
                    <p:cTn id="110" fill="hold">
                      <p:stCondLst>
                        <p:cond delay="indefinite"/>
                      </p:stCondLst>
                      <p:childTnLst>
                        <p:par>
                          <p:cTn id="111" fill="hold">
                            <p:stCondLst>
                              <p:cond delay="0"/>
                            </p:stCondLst>
                            <p:childTnLst>
                              <p:par>
                                <p:cTn id="112" presetID="10" presetClass="entr" presetSubtype="0" fill="hold" nodeType="clickEffect">
                                  <p:stCondLst>
                                    <p:cond delay="0"/>
                                  </p:stCondLst>
                                  <p:childTnLst>
                                    <p:set>
                                      <p:cBhvr>
                                        <p:cTn id="113" dur="1" fill="hold">
                                          <p:stCondLst>
                                            <p:cond delay="0"/>
                                          </p:stCondLst>
                                        </p:cTn>
                                        <p:tgtEl>
                                          <p:spTgt spid="135"/>
                                        </p:tgtEl>
                                        <p:attrNameLst>
                                          <p:attrName>style.visibility</p:attrName>
                                        </p:attrNameLst>
                                      </p:cBhvr>
                                      <p:to>
                                        <p:strVal val="visible"/>
                                      </p:to>
                                    </p:set>
                                    <p:animEffect transition="in" filter="fade">
                                      <p:cBhvr>
                                        <p:cTn id="114" dur="500"/>
                                        <p:tgtEl>
                                          <p:spTgt spid="135"/>
                                        </p:tgtEl>
                                      </p:cBhvr>
                                    </p:animEffect>
                                  </p:childTnLst>
                                </p:cTn>
                              </p:par>
                              <p:par>
                                <p:cTn id="115" presetID="10" presetClass="entr" presetSubtype="0" fill="hold" nodeType="withEffect">
                                  <p:stCondLst>
                                    <p:cond delay="0"/>
                                  </p:stCondLst>
                                  <p:childTnLst>
                                    <p:set>
                                      <p:cBhvr>
                                        <p:cTn id="116" dur="1" fill="hold">
                                          <p:stCondLst>
                                            <p:cond delay="0"/>
                                          </p:stCondLst>
                                        </p:cTn>
                                        <p:tgtEl>
                                          <p:spTgt spid="138"/>
                                        </p:tgtEl>
                                        <p:attrNameLst>
                                          <p:attrName>style.visibility</p:attrName>
                                        </p:attrNameLst>
                                      </p:cBhvr>
                                      <p:to>
                                        <p:strVal val="visible"/>
                                      </p:to>
                                    </p:set>
                                    <p:animEffect transition="in" filter="fade">
                                      <p:cBhvr>
                                        <p:cTn id="117" dur="500"/>
                                        <p:tgtEl>
                                          <p:spTgt spid="138"/>
                                        </p:tgtEl>
                                      </p:cBhvr>
                                    </p:animEffect>
                                  </p:childTnLst>
                                </p:cTn>
                              </p:par>
                              <p:par>
                                <p:cTn id="118" presetID="10" presetClass="entr" presetSubtype="0" fill="hold" nodeType="withEffect">
                                  <p:stCondLst>
                                    <p:cond delay="0"/>
                                  </p:stCondLst>
                                  <p:childTnLst>
                                    <p:set>
                                      <p:cBhvr>
                                        <p:cTn id="119" dur="1" fill="hold">
                                          <p:stCondLst>
                                            <p:cond delay="0"/>
                                          </p:stCondLst>
                                        </p:cTn>
                                        <p:tgtEl>
                                          <p:spTgt spid="37"/>
                                        </p:tgtEl>
                                        <p:attrNameLst>
                                          <p:attrName>style.visibility</p:attrName>
                                        </p:attrNameLst>
                                      </p:cBhvr>
                                      <p:to>
                                        <p:strVal val="visible"/>
                                      </p:to>
                                    </p:set>
                                    <p:animEffect transition="in" filter="fade">
                                      <p:cBhvr>
                                        <p:cTn id="120" dur="500"/>
                                        <p:tgtEl>
                                          <p:spTgt spid="37"/>
                                        </p:tgtEl>
                                      </p:cBhvr>
                                    </p:animEffect>
                                  </p:childTnLst>
                                </p:cTn>
                              </p:par>
                              <p:par>
                                <p:cTn id="121" presetID="10" presetClass="entr" presetSubtype="0" fill="hold" nodeType="withEffect">
                                  <p:stCondLst>
                                    <p:cond delay="0"/>
                                  </p:stCondLst>
                                  <p:childTnLst>
                                    <p:set>
                                      <p:cBhvr>
                                        <p:cTn id="122" dur="1" fill="hold">
                                          <p:stCondLst>
                                            <p:cond delay="0"/>
                                          </p:stCondLst>
                                        </p:cTn>
                                        <p:tgtEl>
                                          <p:spTgt spid="137"/>
                                        </p:tgtEl>
                                        <p:attrNameLst>
                                          <p:attrName>style.visibility</p:attrName>
                                        </p:attrNameLst>
                                      </p:cBhvr>
                                      <p:to>
                                        <p:strVal val="visible"/>
                                      </p:to>
                                    </p:set>
                                    <p:animEffect transition="in" filter="fade">
                                      <p:cBhvr>
                                        <p:cTn id="123" dur="500"/>
                                        <p:tgtEl>
                                          <p:spTgt spid="137"/>
                                        </p:tgtEl>
                                      </p:cBhvr>
                                    </p:animEffect>
                                  </p:childTnLst>
                                </p:cTn>
                              </p:par>
                            </p:childTnLst>
                          </p:cTn>
                        </p:par>
                      </p:childTnLst>
                    </p:cTn>
                  </p:par>
                  <p:par>
                    <p:cTn id="124" fill="hold">
                      <p:stCondLst>
                        <p:cond delay="indefinite"/>
                      </p:stCondLst>
                      <p:childTnLst>
                        <p:par>
                          <p:cTn id="125" fill="hold">
                            <p:stCondLst>
                              <p:cond delay="0"/>
                            </p:stCondLst>
                            <p:childTnLst>
                              <p:par>
                                <p:cTn id="126" presetID="10" presetClass="entr" presetSubtype="0" fill="hold" nodeType="clickEffect">
                                  <p:stCondLst>
                                    <p:cond delay="0"/>
                                  </p:stCondLst>
                                  <p:childTnLst>
                                    <p:set>
                                      <p:cBhvr>
                                        <p:cTn id="127" dur="1" fill="hold">
                                          <p:stCondLst>
                                            <p:cond delay="0"/>
                                          </p:stCondLst>
                                        </p:cTn>
                                        <p:tgtEl>
                                          <p:spTgt spid="146"/>
                                        </p:tgtEl>
                                        <p:attrNameLst>
                                          <p:attrName>style.visibility</p:attrName>
                                        </p:attrNameLst>
                                      </p:cBhvr>
                                      <p:to>
                                        <p:strVal val="visible"/>
                                      </p:to>
                                    </p:set>
                                    <p:animEffect transition="in" filter="fade">
                                      <p:cBhvr>
                                        <p:cTn id="128" dur="500"/>
                                        <p:tgtEl>
                                          <p:spTgt spid="146"/>
                                        </p:tgtEl>
                                      </p:cBhvr>
                                    </p:animEffect>
                                  </p:childTnLst>
                                </p:cTn>
                              </p:par>
                              <p:par>
                                <p:cTn id="129" presetID="10" presetClass="entr" presetSubtype="0" fill="hold" nodeType="withEffect">
                                  <p:stCondLst>
                                    <p:cond delay="0"/>
                                  </p:stCondLst>
                                  <p:childTnLst>
                                    <p:set>
                                      <p:cBhvr>
                                        <p:cTn id="130" dur="1" fill="hold">
                                          <p:stCondLst>
                                            <p:cond delay="0"/>
                                          </p:stCondLst>
                                        </p:cTn>
                                        <p:tgtEl>
                                          <p:spTgt spid="144"/>
                                        </p:tgtEl>
                                        <p:attrNameLst>
                                          <p:attrName>style.visibility</p:attrName>
                                        </p:attrNameLst>
                                      </p:cBhvr>
                                      <p:to>
                                        <p:strVal val="visible"/>
                                      </p:to>
                                    </p:set>
                                    <p:animEffect transition="in" filter="fade">
                                      <p:cBhvr>
                                        <p:cTn id="131" dur="500"/>
                                        <p:tgtEl>
                                          <p:spTgt spid="144"/>
                                        </p:tgtEl>
                                      </p:cBhvr>
                                    </p:animEffect>
                                  </p:childTnLst>
                                </p:cTn>
                              </p:par>
                              <p:par>
                                <p:cTn id="132" presetID="10" presetClass="entr" presetSubtype="0" fill="hold" nodeType="withEffect">
                                  <p:stCondLst>
                                    <p:cond delay="0"/>
                                  </p:stCondLst>
                                  <p:childTnLst>
                                    <p:set>
                                      <p:cBhvr>
                                        <p:cTn id="133" dur="1" fill="hold">
                                          <p:stCondLst>
                                            <p:cond delay="0"/>
                                          </p:stCondLst>
                                        </p:cTn>
                                        <p:tgtEl>
                                          <p:spTgt spid="45"/>
                                        </p:tgtEl>
                                        <p:attrNameLst>
                                          <p:attrName>style.visibility</p:attrName>
                                        </p:attrNameLst>
                                      </p:cBhvr>
                                      <p:to>
                                        <p:strVal val="visible"/>
                                      </p:to>
                                    </p:set>
                                    <p:animEffect transition="in" filter="fade">
                                      <p:cBhvr>
                                        <p:cTn id="134" dur="500"/>
                                        <p:tgtEl>
                                          <p:spTgt spid="45"/>
                                        </p:tgtEl>
                                      </p:cBhvr>
                                    </p:animEffect>
                                  </p:childTnLst>
                                </p:cTn>
                              </p:par>
                              <p:par>
                                <p:cTn id="135" presetID="10" presetClass="entr" presetSubtype="0" fill="hold" nodeType="withEffect">
                                  <p:stCondLst>
                                    <p:cond delay="0"/>
                                  </p:stCondLst>
                                  <p:childTnLst>
                                    <p:set>
                                      <p:cBhvr>
                                        <p:cTn id="136" dur="1" fill="hold">
                                          <p:stCondLst>
                                            <p:cond delay="0"/>
                                          </p:stCondLst>
                                        </p:cTn>
                                        <p:tgtEl>
                                          <p:spTgt spid="140"/>
                                        </p:tgtEl>
                                        <p:attrNameLst>
                                          <p:attrName>style.visibility</p:attrName>
                                        </p:attrNameLst>
                                      </p:cBhvr>
                                      <p:to>
                                        <p:strVal val="visible"/>
                                      </p:to>
                                    </p:set>
                                    <p:animEffect transition="in" filter="fade">
                                      <p:cBhvr>
                                        <p:cTn id="137"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animBg="1"/>
      <p:bldP spid="59"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1F0208A2-2E2A-4402-ADD0-973BD2EC98D6}"/>
              </a:ext>
            </a:extLst>
          </p:cNvPr>
          <p:cNvPicPr>
            <a:picLocks noChangeAspect="1"/>
          </p:cNvPicPr>
          <p:nvPr/>
        </p:nvPicPr>
        <p:blipFill>
          <a:blip r:embed="rId4"/>
          <a:stretch>
            <a:fillRect/>
          </a:stretch>
        </p:blipFill>
        <p:spPr>
          <a:xfrm>
            <a:off x="2711624" y="0"/>
            <a:ext cx="6678000" cy="6858000"/>
          </a:xfrm>
          <a:prstGeom prst="rect">
            <a:avLst/>
          </a:prstGeom>
        </p:spPr>
      </p:pic>
      <p:sp>
        <p:nvSpPr>
          <p:cNvPr id="3" name="Obdélník 2">
            <a:extLst>
              <a:ext uri="{FF2B5EF4-FFF2-40B4-BE49-F238E27FC236}">
                <a16:creationId xmlns:a16="http://schemas.microsoft.com/office/drawing/2014/main" id="{68F82783-DDC8-4220-B473-E2044C52F970}"/>
              </a:ext>
            </a:extLst>
          </p:cNvPr>
          <p:cNvSpPr/>
          <p:nvPr/>
        </p:nvSpPr>
        <p:spPr>
          <a:xfrm>
            <a:off x="141672" y="6345324"/>
            <a:ext cx="3686076" cy="461665"/>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
        <p:nvSpPr>
          <p:cNvPr id="4" name="TextovéPole 3">
            <a:extLst>
              <a:ext uri="{FF2B5EF4-FFF2-40B4-BE49-F238E27FC236}">
                <a16:creationId xmlns:a16="http://schemas.microsoft.com/office/drawing/2014/main" id="{CAFDF294-9B29-427E-AA64-EDB2A2E50F70}"/>
              </a:ext>
            </a:extLst>
          </p:cNvPr>
          <p:cNvSpPr txBox="1"/>
          <p:nvPr/>
        </p:nvSpPr>
        <p:spPr>
          <a:xfrm>
            <a:off x="3377477" y="3537012"/>
            <a:ext cx="2643672" cy="261610"/>
          </a:xfrm>
          <a:prstGeom prst="rect">
            <a:avLst/>
          </a:prstGeom>
          <a:solidFill>
            <a:srgbClr val="C6C4DF"/>
          </a:solidFill>
          <a:ln>
            <a:solidFill>
              <a:schemeClr val="tx1"/>
            </a:solidFill>
          </a:ln>
          <a:effectLst>
            <a:outerShdw blurRad="50800" dist="38100" dir="2700000" algn="tl" rotWithShape="0">
              <a:prstClr val="black">
                <a:alpha val="40000"/>
              </a:prstClr>
            </a:outerShdw>
          </a:effectLst>
        </p:spPr>
        <p:txBody>
          <a:bodyPr wrap="none" rtlCol="0">
            <a:spAutoFit/>
          </a:bodyPr>
          <a:lstStyle/>
          <a:p>
            <a:r>
              <a:rPr lang="cs-CZ" sz="1100" dirty="0"/>
              <a:t>Angiotenzin-konvertující enzym (ACE)</a:t>
            </a:r>
            <a:endParaRPr lang="en-US" sz="1100" dirty="0"/>
          </a:p>
        </p:txBody>
      </p:sp>
    </p:spTree>
    <p:custDataLst>
      <p:tags r:id="rId1"/>
    </p:custDataLst>
    <p:extLst>
      <p:ext uri="{BB962C8B-B14F-4D97-AF65-F5344CB8AC3E}">
        <p14:creationId xmlns:p14="http://schemas.microsoft.com/office/powerpoint/2010/main" val="181421246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sp>
        <p:nvSpPr>
          <p:cNvPr id="2" name="TextovéPole 1">
            <a:extLst>
              <a:ext uri="{FF2B5EF4-FFF2-40B4-BE49-F238E27FC236}">
                <a16:creationId xmlns:a16="http://schemas.microsoft.com/office/drawing/2014/main" id="{5775E179-0320-4B14-ABE4-E6FC8B467F6F}"/>
              </a:ext>
            </a:extLst>
          </p:cNvPr>
          <p:cNvSpPr txBox="1"/>
          <p:nvPr/>
        </p:nvSpPr>
        <p:spPr>
          <a:xfrm>
            <a:off x="900539" y="163197"/>
            <a:ext cx="2097049" cy="400110"/>
          </a:xfrm>
          <a:prstGeom prst="rect">
            <a:avLst/>
          </a:prstGeom>
          <a:solidFill>
            <a:srgbClr val="F27A1B"/>
          </a:solidFill>
          <a:effectLst>
            <a:outerShdw blurRad="50800" dist="38100" dir="2700000" algn="tl" rotWithShape="0">
              <a:prstClr val="black">
                <a:alpha val="40000"/>
              </a:prstClr>
            </a:outerShdw>
          </a:effectLst>
          <a:scene3d>
            <a:camera prst="perspectiveLeft"/>
            <a:lightRig rig="threePt" dir="t"/>
          </a:scene3d>
          <a:sp3d>
            <a:bevelT w="165100" prst="coolSlant"/>
          </a:sp3d>
        </p:spPr>
        <p:txBody>
          <a:bodyPr wrap="none" rtlCol="0">
            <a:spAutoFit/>
          </a:bodyPr>
          <a:lstStyle/>
          <a:p>
            <a:r>
              <a:rPr lang="cs-CZ" sz="2000" dirty="0" err="1"/>
              <a:t>Angiotenzinogen</a:t>
            </a:r>
            <a:endParaRPr lang="en-US" dirty="0"/>
          </a:p>
        </p:txBody>
      </p:sp>
      <p:sp>
        <p:nvSpPr>
          <p:cNvPr id="4" name="TextovéPole 3">
            <a:extLst>
              <a:ext uri="{FF2B5EF4-FFF2-40B4-BE49-F238E27FC236}">
                <a16:creationId xmlns:a16="http://schemas.microsoft.com/office/drawing/2014/main" id="{673A8AA6-0690-4FAC-BEEE-BA2F12D8C0A1}"/>
              </a:ext>
            </a:extLst>
          </p:cNvPr>
          <p:cNvSpPr txBox="1"/>
          <p:nvPr/>
        </p:nvSpPr>
        <p:spPr>
          <a:xfrm>
            <a:off x="970408" y="1653645"/>
            <a:ext cx="1667444" cy="400110"/>
          </a:xfrm>
          <a:prstGeom prst="rect">
            <a:avLst/>
          </a:prstGeom>
          <a:solidFill>
            <a:srgbClr val="E7F0F9"/>
          </a:solidFill>
          <a:scene3d>
            <a:camera prst="orthographicFront"/>
            <a:lightRig rig="threePt" dir="t"/>
          </a:scene3d>
          <a:sp3d>
            <a:bevelT w="114300" prst="artDeco"/>
          </a:sp3d>
        </p:spPr>
        <p:txBody>
          <a:bodyPr wrap="none" rtlCol="0">
            <a:spAutoFit/>
          </a:bodyPr>
          <a:lstStyle/>
          <a:p>
            <a:r>
              <a:rPr lang="cs-CZ" sz="2000" dirty="0"/>
              <a:t>Angiotenzin I</a:t>
            </a:r>
            <a:endParaRPr lang="en-US" sz="2000" dirty="0"/>
          </a:p>
        </p:txBody>
      </p:sp>
      <p:sp>
        <p:nvSpPr>
          <p:cNvPr id="5" name="TextovéPole 4">
            <a:extLst>
              <a:ext uri="{FF2B5EF4-FFF2-40B4-BE49-F238E27FC236}">
                <a16:creationId xmlns:a16="http://schemas.microsoft.com/office/drawing/2014/main" id="{E9DC6DE7-A32B-4DE3-A579-E4425379DF15}"/>
              </a:ext>
            </a:extLst>
          </p:cNvPr>
          <p:cNvSpPr txBox="1"/>
          <p:nvPr/>
        </p:nvSpPr>
        <p:spPr>
          <a:xfrm>
            <a:off x="1012480" y="3640002"/>
            <a:ext cx="1737976" cy="400110"/>
          </a:xfrm>
          <a:prstGeom prst="rect">
            <a:avLst/>
          </a:prstGeom>
          <a:solidFill>
            <a:srgbClr val="F1F9E4"/>
          </a:solidFill>
          <a:scene3d>
            <a:camera prst="orthographicFront"/>
            <a:lightRig rig="threePt" dir="t"/>
          </a:scene3d>
          <a:sp3d>
            <a:bevelT w="114300" prst="artDeco"/>
          </a:sp3d>
        </p:spPr>
        <p:txBody>
          <a:bodyPr wrap="none" rtlCol="0">
            <a:spAutoFit/>
          </a:bodyPr>
          <a:lstStyle/>
          <a:p>
            <a:r>
              <a:rPr lang="cs-CZ" sz="2000" dirty="0"/>
              <a:t>Angiotenzin II</a:t>
            </a:r>
            <a:endParaRPr lang="en-US" sz="2000" dirty="0"/>
          </a:p>
        </p:txBody>
      </p:sp>
      <p:sp>
        <p:nvSpPr>
          <p:cNvPr id="6" name="TextovéPole 5">
            <a:extLst>
              <a:ext uri="{FF2B5EF4-FFF2-40B4-BE49-F238E27FC236}">
                <a16:creationId xmlns:a16="http://schemas.microsoft.com/office/drawing/2014/main" id="{2F0F4567-CCB1-4176-9708-3343749CA1B9}"/>
              </a:ext>
            </a:extLst>
          </p:cNvPr>
          <p:cNvSpPr txBox="1"/>
          <p:nvPr/>
        </p:nvSpPr>
        <p:spPr>
          <a:xfrm>
            <a:off x="5795080" y="3835338"/>
            <a:ext cx="2137124" cy="400110"/>
          </a:xfrm>
          <a:prstGeom prst="rect">
            <a:avLst/>
          </a:prstGeom>
          <a:solidFill>
            <a:srgbClr val="FE8F99"/>
          </a:solidFill>
          <a:scene3d>
            <a:camera prst="orthographicFront"/>
            <a:lightRig rig="threePt" dir="t"/>
          </a:scene3d>
          <a:sp3d>
            <a:bevelT w="114300" prst="artDeco"/>
          </a:sp3d>
        </p:spPr>
        <p:txBody>
          <a:bodyPr wrap="square" rtlCol="0">
            <a:spAutoFit/>
          </a:bodyPr>
          <a:lstStyle/>
          <a:p>
            <a:r>
              <a:rPr lang="cs-CZ" sz="2000" dirty="0"/>
              <a:t>Angiotenzin (1-7)</a:t>
            </a:r>
            <a:endParaRPr lang="en-US" sz="2000" dirty="0"/>
          </a:p>
        </p:txBody>
      </p:sp>
      <p:sp>
        <p:nvSpPr>
          <p:cNvPr id="7" name="TextovéPole 6">
            <a:extLst>
              <a:ext uri="{FF2B5EF4-FFF2-40B4-BE49-F238E27FC236}">
                <a16:creationId xmlns:a16="http://schemas.microsoft.com/office/drawing/2014/main" id="{65E5D626-31D2-4711-9284-AE9302BD10F7}"/>
              </a:ext>
            </a:extLst>
          </p:cNvPr>
          <p:cNvSpPr txBox="1"/>
          <p:nvPr/>
        </p:nvSpPr>
        <p:spPr>
          <a:xfrm>
            <a:off x="5735960" y="1608372"/>
            <a:ext cx="2137124" cy="400110"/>
          </a:xfrm>
          <a:prstGeom prst="rect">
            <a:avLst/>
          </a:prstGeom>
          <a:solidFill>
            <a:srgbClr val="FDC503"/>
          </a:solidFill>
          <a:ln>
            <a:noFill/>
          </a:ln>
          <a:scene3d>
            <a:camera prst="orthographicFront"/>
            <a:lightRig rig="threePt" dir="t"/>
          </a:scene3d>
          <a:sp3d>
            <a:bevelT w="114300" prst="artDeco"/>
          </a:sp3d>
        </p:spPr>
        <p:txBody>
          <a:bodyPr wrap="none" rtlCol="0">
            <a:spAutoFit/>
          </a:bodyPr>
          <a:lstStyle/>
          <a:p>
            <a:r>
              <a:rPr lang="cs-CZ" sz="2000" dirty="0"/>
              <a:t>Angiotenzin (1-9)</a:t>
            </a:r>
            <a:endParaRPr lang="en-US" sz="2000" dirty="0"/>
          </a:p>
        </p:txBody>
      </p:sp>
      <p:sp>
        <p:nvSpPr>
          <p:cNvPr id="8" name="TextovéPole 7">
            <a:extLst>
              <a:ext uri="{FF2B5EF4-FFF2-40B4-BE49-F238E27FC236}">
                <a16:creationId xmlns:a16="http://schemas.microsoft.com/office/drawing/2014/main" id="{25045F5C-083E-4657-9F80-A1E0DFC859FA}"/>
              </a:ext>
            </a:extLst>
          </p:cNvPr>
          <p:cNvSpPr txBox="1"/>
          <p:nvPr/>
        </p:nvSpPr>
        <p:spPr>
          <a:xfrm>
            <a:off x="3651062" y="1510645"/>
            <a:ext cx="856325" cy="400110"/>
          </a:xfrm>
          <a:prstGeom prst="rect">
            <a:avLst/>
          </a:prstGeom>
          <a:solidFill>
            <a:srgbClr val="F0EFEA"/>
          </a:solidFill>
        </p:spPr>
        <p:txBody>
          <a:bodyPr wrap="none" rtlCol="0">
            <a:spAutoFit/>
          </a:bodyPr>
          <a:lstStyle/>
          <a:p>
            <a:r>
              <a:rPr lang="cs-CZ" sz="2000" dirty="0"/>
              <a:t>ACE2</a:t>
            </a:r>
            <a:endParaRPr lang="en-US" sz="2000" dirty="0"/>
          </a:p>
        </p:txBody>
      </p:sp>
      <p:sp>
        <p:nvSpPr>
          <p:cNvPr id="9" name="TextovéPole 8">
            <a:extLst>
              <a:ext uri="{FF2B5EF4-FFF2-40B4-BE49-F238E27FC236}">
                <a16:creationId xmlns:a16="http://schemas.microsoft.com/office/drawing/2014/main" id="{43F57E9B-7579-4733-BB73-5C7B53C42FC0}"/>
              </a:ext>
            </a:extLst>
          </p:cNvPr>
          <p:cNvSpPr txBox="1"/>
          <p:nvPr/>
        </p:nvSpPr>
        <p:spPr>
          <a:xfrm>
            <a:off x="9506889" y="2039259"/>
            <a:ext cx="2635658" cy="400110"/>
          </a:xfrm>
          <a:prstGeom prst="rect">
            <a:avLst/>
          </a:prstGeom>
          <a:solidFill>
            <a:srgbClr val="0070C0"/>
          </a:solidFill>
        </p:spPr>
        <p:txBody>
          <a:bodyPr wrap="none" rtlCol="0">
            <a:spAutoFit/>
          </a:bodyPr>
          <a:lstStyle/>
          <a:p>
            <a:r>
              <a:rPr lang="cs-CZ" sz="2000" dirty="0">
                <a:solidFill>
                  <a:schemeClr val="bg1"/>
                </a:solidFill>
              </a:rPr>
              <a:t>Proti-zánětový účinek</a:t>
            </a:r>
            <a:endParaRPr lang="en-US" sz="2000" dirty="0">
              <a:solidFill>
                <a:schemeClr val="bg1"/>
              </a:solidFill>
            </a:endParaRPr>
          </a:p>
        </p:txBody>
      </p:sp>
      <p:sp>
        <p:nvSpPr>
          <p:cNvPr id="10" name="TextovéPole 9">
            <a:extLst>
              <a:ext uri="{FF2B5EF4-FFF2-40B4-BE49-F238E27FC236}">
                <a16:creationId xmlns:a16="http://schemas.microsoft.com/office/drawing/2014/main" id="{8F8E3BAD-F80D-4260-AFFE-4D9CA9441E62}"/>
              </a:ext>
            </a:extLst>
          </p:cNvPr>
          <p:cNvSpPr txBox="1"/>
          <p:nvPr/>
        </p:nvSpPr>
        <p:spPr>
          <a:xfrm rot="5400000">
            <a:off x="1679257" y="767478"/>
            <a:ext cx="934986" cy="707886"/>
          </a:xfrm>
          <a:prstGeom prst="rect">
            <a:avLst/>
          </a:prstGeom>
          <a:solidFill>
            <a:srgbClr val="F0EFEA"/>
          </a:solidFill>
        </p:spPr>
        <p:txBody>
          <a:bodyPr wrap="square" rtlCol="0">
            <a:spAutoFit/>
          </a:bodyPr>
          <a:lstStyle/>
          <a:p>
            <a:r>
              <a:rPr lang="cs-CZ" sz="2000" dirty="0"/>
              <a:t> </a:t>
            </a:r>
          </a:p>
          <a:p>
            <a:r>
              <a:rPr lang="cs-CZ" sz="2000" dirty="0"/>
              <a:t>Renin</a:t>
            </a:r>
          </a:p>
        </p:txBody>
      </p:sp>
      <p:sp>
        <p:nvSpPr>
          <p:cNvPr id="14" name="TextovéPole 13">
            <a:extLst>
              <a:ext uri="{FF2B5EF4-FFF2-40B4-BE49-F238E27FC236}">
                <a16:creationId xmlns:a16="http://schemas.microsoft.com/office/drawing/2014/main" id="{641E8F6F-632F-4C40-8055-629B44AFD253}"/>
              </a:ext>
            </a:extLst>
          </p:cNvPr>
          <p:cNvSpPr txBox="1"/>
          <p:nvPr/>
        </p:nvSpPr>
        <p:spPr>
          <a:xfrm>
            <a:off x="5915980" y="5132508"/>
            <a:ext cx="2635658" cy="400110"/>
          </a:xfrm>
          <a:prstGeom prst="rect">
            <a:avLst/>
          </a:prstGeom>
          <a:solidFill>
            <a:srgbClr val="0070C0"/>
          </a:solidFill>
        </p:spPr>
        <p:txBody>
          <a:bodyPr wrap="none" rtlCol="0">
            <a:spAutoFit/>
          </a:bodyPr>
          <a:lstStyle/>
          <a:p>
            <a:r>
              <a:rPr lang="cs-CZ" sz="2000" dirty="0">
                <a:solidFill>
                  <a:schemeClr val="bg1"/>
                </a:solidFill>
              </a:rPr>
              <a:t>Proti-zánětový účinek</a:t>
            </a:r>
            <a:endParaRPr lang="en-US" sz="2000" dirty="0">
              <a:solidFill>
                <a:schemeClr val="bg1"/>
              </a:solidFill>
            </a:endParaRPr>
          </a:p>
        </p:txBody>
      </p:sp>
      <p:sp>
        <p:nvSpPr>
          <p:cNvPr id="15" name="TextovéPole 14">
            <a:extLst>
              <a:ext uri="{FF2B5EF4-FFF2-40B4-BE49-F238E27FC236}">
                <a16:creationId xmlns:a16="http://schemas.microsoft.com/office/drawing/2014/main" id="{B52DCC43-EFB4-4C08-828D-A859D8ACB8EF}"/>
              </a:ext>
            </a:extLst>
          </p:cNvPr>
          <p:cNvSpPr txBox="1"/>
          <p:nvPr/>
        </p:nvSpPr>
        <p:spPr>
          <a:xfrm>
            <a:off x="5915980" y="5532618"/>
            <a:ext cx="2621230" cy="400110"/>
          </a:xfrm>
          <a:prstGeom prst="rect">
            <a:avLst/>
          </a:prstGeom>
          <a:solidFill>
            <a:srgbClr val="0070C0"/>
          </a:solidFill>
        </p:spPr>
        <p:txBody>
          <a:bodyPr wrap="none" rtlCol="0">
            <a:spAutoFit/>
          </a:bodyPr>
          <a:lstStyle/>
          <a:p>
            <a:r>
              <a:rPr lang="cs-CZ" sz="2000" dirty="0">
                <a:solidFill>
                  <a:schemeClr val="bg1"/>
                </a:solidFill>
              </a:rPr>
              <a:t>Proti-</a:t>
            </a:r>
            <a:r>
              <a:rPr lang="cs-CZ" sz="2000" dirty="0" err="1">
                <a:solidFill>
                  <a:schemeClr val="bg1"/>
                </a:solidFill>
              </a:rPr>
              <a:t>fibrotický</a:t>
            </a:r>
            <a:r>
              <a:rPr lang="cs-CZ" sz="2000" dirty="0">
                <a:solidFill>
                  <a:schemeClr val="bg1"/>
                </a:solidFill>
              </a:rPr>
              <a:t> účinek</a:t>
            </a:r>
            <a:endParaRPr lang="en-US" sz="2000" dirty="0">
              <a:solidFill>
                <a:schemeClr val="bg1"/>
              </a:solidFill>
            </a:endParaRPr>
          </a:p>
        </p:txBody>
      </p:sp>
      <p:sp>
        <p:nvSpPr>
          <p:cNvPr id="3" name="Obdélník 2">
            <a:extLst>
              <a:ext uri="{FF2B5EF4-FFF2-40B4-BE49-F238E27FC236}">
                <a16:creationId xmlns:a16="http://schemas.microsoft.com/office/drawing/2014/main" id="{EF8F9D0F-3FB7-4FDF-828A-2D9194E1EC9C}"/>
              </a:ext>
            </a:extLst>
          </p:cNvPr>
          <p:cNvSpPr/>
          <p:nvPr/>
        </p:nvSpPr>
        <p:spPr>
          <a:xfrm>
            <a:off x="8278490" y="6422875"/>
            <a:ext cx="3002086" cy="331179"/>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ovéPole 18">
            <a:extLst>
              <a:ext uri="{FF2B5EF4-FFF2-40B4-BE49-F238E27FC236}">
                <a16:creationId xmlns:a16="http://schemas.microsoft.com/office/drawing/2014/main" id="{4BDEE283-37FD-4B97-9AD9-75F37B8F6F71}"/>
              </a:ext>
            </a:extLst>
          </p:cNvPr>
          <p:cNvSpPr txBox="1"/>
          <p:nvPr/>
        </p:nvSpPr>
        <p:spPr>
          <a:xfrm>
            <a:off x="1125664" y="4793086"/>
            <a:ext cx="1646797" cy="400110"/>
          </a:xfrm>
          <a:prstGeom prst="rect">
            <a:avLst/>
          </a:prstGeom>
          <a:solidFill>
            <a:srgbClr val="F0EFEA"/>
          </a:solidFill>
        </p:spPr>
        <p:txBody>
          <a:bodyPr wrap="none" rtlCol="0">
            <a:spAutoFit/>
          </a:bodyPr>
          <a:lstStyle/>
          <a:p>
            <a:r>
              <a:rPr lang="cs-CZ" sz="2000" dirty="0"/>
              <a:t>AT1 receptor</a:t>
            </a:r>
            <a:endParaRPr lang="en-US" sz="2000" dirty="0"/>
          </a:p>
        </p:txBody>
      </p:sp>
      <p:pic>
        <p:nvPicPr>
          <p:cNvPr id="507908" name="Picture 4" descr="Koronavirus - informace k datu 15. 10. 2020 - Vysoká škola  chemicko-technologická v Praze">
            <a:extLst>
              <a:ext uri="{FF2B5EF4-FFF2-40B4-BE49-F238E27FC236}">
                <a16:creationId xmlns:a16="http://schemas.microsoft.com/office/drawing/2014/main" id="{A5CD2FCE-8458-486F-B67F-3AAE86DF30F6}"/>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413150" y="992105"/>
            <a:ext cx="1332148" cy="658472"/>
          </a:xfrm>
          <a:prstGeom prst="rect">
            <a:avLst/>
          </a:prstGeom>
          <a:noFill/>
          <a:extLst>
            <a:ext uri="{909E8E84-426E-40DD-AFC4-6F175D3DCCD1}">
              <a14:hiddenFill xmlns:a14="http://schemas.microsoft.com/office/drawing/2010/main">
                <a:solidFill>
                  <a:srgbClr val="FFFFFF"/>
                </a:solidFill>
              </a14:hiddenFill>
            </a:ext>
          </a:extLst>
        </p:spPr>
      </p:pic>
      <p:sp>
        <p:nvSpPr>
          <p:cNvPr id="22" name="TextovéPole 21">
            <a:extLst>
              <a:ext uri="{FF2B5EF4-FFF2-40B4-BE49-F238E27FC236}">
                <a16:creationId xmlns:a16="http://schemas.microsoft.com/office/drawing/2014/main" id="{C8944DC2-7C94-4693-B837-0640961D0DB8}"/>
              </a:ext>
            </a:extLst>
          </p:cNvPr>
          <p:cNvSpPr txBox="1"/>
          <p:nvPr/>
        </p:nvSpPr>
        <p:spPr>
          <a:xfrm>
            <a:off x="1269581" y="5193196"/>
            <a:ext cx="1534776" cy="738664"/>
          </a:xfrm>
          <a:prstGeom prst="rect">
            <a:avLst/>
          </a:prstGeom>
          <a:solidFill>
            <a:srgbClr val="FFFF00"/>
          </a:solidFill>
        </p:spPr>
        <p:txBody>
          <a:bodyPr wrap="square" rtlCol="0">
            <a:spAutoFit/>
          </a:bodyPr>
          <a:lstStyle/>
          <a:p>
            <a:r>
              <a:rPr lang="cs-CZ" sz="1400" dirty="0"/>
              <a:t>Retence sodíku</a:t>
            </a:r>
          </a:p>
          <a:p>
            <a:r>
              <a:rPr lang="cs-CZ" sz="1400" dirty="0"/>
              <a:t>Aldosteron</a:t>
            </a:r>
          </a:p>
          <a:p>
            <a:r>
              <a:rPr lang="cs-CZ" sz="1400" dirty="0"/>
              <a:t>Vazokonstrikce</a:t>
            </a:r>
            <a:endParaRPr lang="en-US" sz="1400" dirty="0"/>
          </a:p>
        </p:txBody>
      </p:sp>
      <p:sp>
        <p:nvSpPr>
          <p:cNvPr id="27" name="TextovéPole 26">
            <a:extLst>
              <a:ext uri="{FF2B5EF4-FFF2-40B4-BE49-F238E27FC236}">
                <a16:creationId xmlns:a16="http://schemas.microsoft.com/office/drawing/2014/main" id="{21C74E9E-2574-423D-8860-A4C8602B5463}"/>
              </a:ext>
            </a:extLst>
          </p:cNvPr>
          <p:cNvSpPr txBox="1"/>
          <p:nvPr/>
        </p:nvSpPr>
        <p:spPr>
          <a:xfrm rot="5400000">
            <a:off x="1765462" y="2550665"/>
            <a:ext cx="721633" cy="707886"/>
          </a:xfrm>
          <a:prstGeom prst="rect">
            <a:avLst/>
          </a:prstGeom>
          <a:solidFill>
            <a:srgbClr val="F0EFEA"/>
          </a:solidFill>
        </p:spPr>
        <p:txBody>
          <a:bodyPr wrap="square" rtlCol="0">
            <a:spAutoFit/>
          </a:bodyPr>
          <a:lstStyle/>
          <a:p>
            <a:r>
              <a:rPr lang="cs-CZ" sz="2000" dirty="0"/>
              <a:t> </a:t>
            </a:r>
          </a:p>
          <a:p>
            <a:r>
              <a:rPr lang="cs-CZ" sz="2000" dirty="0"/>
              <a:t>ACE</a:t>
            </a:r>
          </a:p>
        </p:txBody>
      </p:sp>
      <p:sp>
        <p:nvSpPr>
          <p:cNvPr id="32" name="TextovéPole 31">
            <a:extLst>
              <a:ext uri="{FF2B5EF4-FFF2-40B4-BE49-F238E27FC236}">
                <a16:creationId xmlns:a16="http://schemas.microsoft.com/office/drawing/2014/main" id="{518AC8BD-DD68-41ED-9C78-389E84596EAA}"/>
              </a:ext>
            </a:extLst>
          </p:cNvPr>
          <p:cNvSpPr txBox="1"/>
          <p:nvPr/>
        </p:nvSpPr>
        <p:spPr>
          <a:xfrm>
            <a:off x="9444372" y="1608372"/>
            <a:ext cx="1646797" cy="400110"/>
          </a:xfrm>
          <a:prstGeom prst="rect">
            <a:avLst/>
          </a:prstGeom>
          <a:solidFill>
            <a:srgbClr val="F0EFEA"/>
          </a:solidFill>
        </p:spPr>
        <p:txBody>
          <a:bodyPr wrap="none" rtlCol="0">
            <a:spAutoFit/>
          </a:bodyPr>
          <a:lstStyle/>
          <a:p>
            <a:r>
              <a:rPr lang="cs-CZ" sz="2000" dirty="0"/>
              <a:t>AT2 receptor</a:t>
            </a:r>
            <a:endParaRPr lang="en-US" sz="2000" dirty="0"/>
          </a:p>
        </p:txBody>
      </p:sp>
      <p:sp>
        <p:nvSpPr>
          <p:cNvPr id="38" name="TextovéPole 37">
            <a:extLst>
              <a:ext uri="{FF2B5EF4-FFF2-40B4-BE49-F238E27FC236}">
                <a16:creationId xmlns:a16="http://schemas.microsoft.com/office/drawing/2014/main" id="{E5BE7E88-F958-4CDA-AA26-DAB8FF20A55E}"/>
              </a:ext>
            </a:extLst>
          </p:cNvPr>
          <p:cNvSpPr txBox="1"/>
          <p:nvPr/>
        </p:nvSpPr>
        <p:spPr>
          <a:xfrm>
            <a:off x="3700711" y="3652088"/>
            <a:ext cx="856325" cy="400110"/>
          </a:xfrm>
          <a:prstGeom prst="rect">
            <a:avLst/>
          </a:prstGeom>
          <a:solidFill>
            <a:srgbClr val="F0EFEA"/>
          </a:solidFill>
        </p:spPr>
        <p:txBody>
          <a:bodyPr wrap="none" rtlCol="0">
            <a:spAutoFit/>
          </a:bodyPr>
          <a:lstStyle/>
          <a:p>
            <a:r>
              <a:rPr lang="cs-CZ" sz="2000" dirty="0"/>
              <a:t>ACE2</a:t>
            </a:r>
            <a:endParaRPr lang="en-US" sz="2000" dirty="0"/>
          </a:p>
        </p:txBody>
      </p:sp>
      <p:sp>
        <p:nvSpPr>
          <p:cNvPr id="39" name="TextovéPole 38">
            <a:extLst>
              <a:ext uri="{FF2B5EF4-FFF2-40B4-BE49-F238E27FC236}">
                <a16:creationId xmlns:a16="http://schemas.microsoft.com/office/drawing/2014/main" id="{C542C7A3-E51F-40AC-B338-574088E21233}"/>
              </a:ext>
            </a:extLst>
          </p:cNvPr>
          <p:cNvSpPr txBox="1"/>
          <p:nvPr/>
        </p:nvSpPr>
        <p:spPr>
          <a:xfrm>
            <a:off x="5915980" y="4704323"/>
            <a:ext cx="1750800" cy="400110"/>
          </a:xfrm>
          <a:prstGeom prst="rect">
            <a:avLst/>
          </a:prstGeom>
          <a:solidFill>
            <a:srgbClr val="F0EFEA"/>
          </a:solidFill>
        </p:spPr>
        <p:txBody>
          <a:bodyPr wrap="none" rtlCol="0">
            <a:spAutoFit/>
          </a:bodyPr>
          <a:lstStyle/>
          <a:p>
            <a:r>
              <a:rPr lang="cs-CZ" sz="2000" dirty="0"/>
              <a:t>MAS receptor</a:t>
            </a:r>
            <a:endParaRPr lang="en-US" sz="2000" dirty="0"/>
          </a:p>
        </p:txBody>
      </p:sp>
      <p:sp>
        <p:nvSpPr>
          <p:cNvPr id="43" name="TextovéPole 42">
            <a:extLst>
              <a:ext uri="{FF2B5EF4-FFF2-40B4-BE49-F238E27FC236}">
                <a16:creationId xmlns:a16="http://schemas.microsoft.com/office/drawing/2014/main" id="{F5A70666-662F-4CD3-841B-B316AC8956AA}"/>
              </a:ext>
            </a:extLst>
          </p:cNvPr>
          <p:cNvSpPr txBox="1"/>
          <p:nvPr/>
        </p:nvSpPr>
        <p:spPr>
          <a:xfrm rot="5400000">
            <a:off x="6648835" y="2484231"/>
            <a:ext cx="721633" cy="707886"/>
          </a:xfrm>
          <a:prstGeom prst="rect">
            <a:avLst/>
          </a:prstGeom>
          <a:solidFill>
            <a:srgbClr val="F0EFEA"/>
          </a:solidFill>
        </p:spPr>
        <p:txBody>
          <a:bodyPr wrap="square" rtlCol="0">
            <a:spAutoFit/>
          </a:bodyPr>
          <a:lstStyle/>
          <a:p>
            <a:r>
              <a:rPr lang="cs-CZ" sz="2000" dirty="0"/>
              <a:t> </a:t>
            </a:r>
          </a:p>
          <a:p>
            <a:r>
              <a:rPr lang="cs-CZ" sz="2000" dirty="0"/>
              <a:t>ACE</a:t>
            </a:r>
          </a:p>
        </p:txBody>
      </p:sp>
      <p:pic>
        <p:nvPicPr>
          <p:cNvPr id="21" name="Picture 4" descr="Koronavirus - informace k datu 15. 10. 2020 - Vysoká škola  chemicko-technologická v Praze">
            <a:extLst>
              <a:ext uri="{FF2B5EF4-FFF2-40B4-BE49-F238E27FC236}">
                <a16:creationId xmlns:a16="http://schemas.microsoft.com/office/drawing/2014/main" id="{E6899EB6-8695-4DD1-BF6A-C609B70D105E}"/>
              </a:ext>
            </a:extLst>
          </p:cNvPr>
          <p:cNvPicPr>
            <a:picLocks noChangeAspect="1" noChangeArrowheads="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452330" y="3067369"/>
            <a:ext cx="1332148" cy="729185"/>
          </a:xfrm>
          <a:prstGeom prst="rect">
            <a:avLst/>
          </a:prstGeom>
          <a:noFill/>
          <a:extLst>
            <a:ext uri="{909E8E84-426E-40DD-AFC4-6F175D3DCCD1}">
              <a14:hiddenFill xmlns:a14="http://schemas.microsoft.com/office/drawing/2010/main">
                <a:solidFill>
                  <a:srgbClr val="FFFFFF"/>
                </a:solidFill>
              </a14:hiddenFill>
            </a:ext>
          </a:extLst>
        </p:spPr>
      </p:pic>
      <p:sp>
        <p:nvSpPr>
          <p:cNvPr id="49" name="TextovéPole 48">
            <a:extLst>
              <a:ext uri="{FF2B5EF4-FFF2-40B4-BE49-F238E27FC236}">
                <a16:creationId xmlns:a16="http://schemas.microsoft.com/office/drawing/2014/main" id="{4A48F2E7-929F-48CC-A5C6-E8267203D5B1}"/>
              </a:ext>
            </a:extLst>
          </p:cNvPr>
          <p:cNvSpPr txBox="1"/>
          <p:nvPr/>
        </p:nvSpPr>
        <p:spPr>
          <a:xfrm rot="1843011">
            <a:off x="4254587" y="2413517"/>
            <a:ext cx="1749566" cy="707886"/>
          </a:xfrm>
          <a:prstGeom prst="rect">
            <a:avLst/>
          </a:prstGeom>
          <a:solidFill>
            <a:srgbClr val="F0EFEA"/>
          </a:solidFill>
        </p:spPr>
        <p:txBody>
          <a:bodyPr wrap="square" rtlCol="0">
            <a:spAutoFit/>
          </a:bodyPr>
          <a:lstStyle/>
          <a:p>
            <a:r>
              <a:rPr lang="cs-CZ" sz="2000" dirty="0"/>
              <a:t> </a:t>
            </a:r>
          </a:p>
          <a:p>
            <a:r>
              <a:rPr lang="cs-CZ" sz="2000" dirty="0" err="1"/>
              <a:t>Neprolysin</a:t>
            </a:r>
            <a:endParaRPr lang="cs-CZ" sz="2000" dirty="0"/>
          </a:p>
        </p:txBody>
      </p:sp>
      <p:cxnSp>
        <p:nvCxnSpPr>
          <p:cNvPr id="29" name="Přímá spojnice se šipkou 28">
            <a:extLst>
              <a:ext uri="{FF2B5EF4-FFF2-40B4-BE49-F238E27FC236}">
                <a16:creationId xmlns:a16="http://schemas.microsoft.com/office/drawing/2014/main" id="{CCFB898E-8311-4C2E-A54B-9CEBB29347BD}"/>
              </a:ext>
            </a:extLst>
          </p:cNvPr>
          <p:cNvCxnSpPr>
            <a:cxnSpLocks/>
          </p:cNvCxnSpPr>
          <p:nvPr/>
        </p:nvCxnSpPr>
        <p:spPr>
          <a:xfrm>
            <a:off x="2997588" y="1853700"/>
            <a:ext cx="2486344" cy="0"/>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17" name="Přímá spojnice se šipkou 16">
            <a:extLst>
              <a:ext uri="{FF2B5EF4-FFF2-40B4-BE49-F238E27FC236}">
                <a16:creationId xmlns:a16="http://schemas.microsoft.com/office/drawing/2014/main" id="{A8B70906-C238-4CAE-BDE3-46C2DD501CC3}"/>
              </a:ext>
            </a:extLst>
          </p:cNvPr>
          <p:cNvCxnSpPr>
            <a:cxnSpLocks/>
          </p:cNvCxnSpPr>
          <p:nvPr/>
        </p:nvCxnSpPr>
        <p:spPr>
          <a:xfrm flipH="1">
            <a:off x="1784915" y="653929"/>
            <a:ext cx="6396" cy="934985"/>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28" name="Přímá spojnice se šipkou 27">
            <a:extLst>
              <a:ext uri="{FF2B5EF4-FFF2-40B4-BE49-F238E27FC236}">
                <a16:creationId xmlns:a16="http://schemas.microsoft.com/office/drawing/2014/main" id="{B3575C4C-18F1-4641-9DC6-EEDCD98DF2A1}"/>
              </a:ext>
            </a:extLst>
          </p:cNvPr>
          <p:cNvCxnSpPr>
            <a:cxnSpLocks/>
          </p:cNvCxnSpPr>
          <p:nvPr/>
        </p:nvCxnSpPr>
        <p:spPr>
          <a:xfrm>
            <a:off x="1784915" y="2169214"/>
            <a:ext cx="0" cy="1470788"/>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33" name="Přímá spojnice se šipkou 32">
            <a:extLst>
              <a:ext uri="{FF2B5EF4-FFF2-40B4-BE49-F238E27FC236}">
                <a16:creationId xmlns:a16="http://schemas.microsoft.com/office/drawing/2014/main" id="{E3A9AEFC-FEF7-4D26-B352-DF9A38879A1B}"/>
              </a:ext>
            </a:extLst>
          </p:cNvPr>
          <p:cNvCxnSpPr>
            <a:cxnSpLocks/>
          </p:cNvCxnSpPr>
          <p:nvPr/>
        </p:nvCxnSpPr>
        <p:spPr>
          <a:xfrm flipV="1">
            <a:off x="8040216" y="1803998"/>
            <a:ext cx="1268988" cy="4429"/>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40" name="Přímá spojnice se šipkou 39">
            <a:extLst>
              <a:ext uri="{FF2B5EF4-FFF2-40B4-BE49-F238E27FC236}">
                <a16:creationId xmlns:a16="http://schemas.microsoft.com/office/drawing/2014/main" id="{05BFB870-497A-4C0B-834D-4527C8D4080B}"/>
              </a:ext>
            </a:extLst>
          </p:cNvPr>
          <p:cNvCxnSpPr>
            <a:cxnSpLocks/>
          </p:cNvCxnSpPr>
          <p:nvPr/>
        </p:nvCxnSpPr>
        <p:spPr>
          <a:xfrm>
            <a:off x="1772336" y="4112120"/>
            <a:ext cx="0" cy="400110"/>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41" name="Přímá spojnice se šipkou 40">
            <a:extLst>
              <a:ext uri="{FF2B5EF4-FFF2-40B4-BE49-F238E27FC236}">
                <a16:creationId xmlns:a16="http://schemas.microsoft.com/office/drawing/2014/main" id="{87D44031-98FE-419A-B396-E8CD6A2300F9}"/>
              </a:ext>
            </a:extLst>
          </p:cNvPr>
          <p:cNvCxnSpPr>
            <a:cxnSpLocks/>
          </p:cNvCxnSpPr>
          <p:nvPr/>
        </p:nvCxnSpPr>
        <p:spPr>
          <a:xfrm>
            <a:off x="6708068" y="4277639"/>
            <a:ext cx="0" cy="385994"/>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42" name="Přímá spojnice se šipkou 41">
            <a:extLst>
              <a:ext uri="{FF2B5EF4-FFF2-40B4-BE49-F238E27FC236}">
                <a16:creationId xmlns:a16="http://schemas.microsoft.com/office/drawing/2014/main" id="{75D1884E-7447-4411-A90F-C201EF4510C4}"/>
              </a:ext>
            </a:extLst>
          </p:cNvPr>
          <p:cNvCxnSpPr>
            <a:cxnSpLocks/>
          </p:cNvCxnSpPr>
          <p:nvPr/>
        </p:nvCxnSpPr>
        <p:spPr>
          <a:xfrm>
            <a:off x="6678910" y="2169214"/>
            <a:ext cx="0" cy="1516387"/>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37" name="Přímá spojnice se šipkou 36">
            <a:extLst>
              <a:ext uri="{FF2B5EF4-FFF2-40B4-BE49-F238E27FC236}">
                <a16:creationId xmlns:a16="http://schemas.microsoft.com/office/drawing/2014/main" id="{F1A460EB-AF22-4F82-BBCB-3EA585C0C909}"/>
              </a:ext>
            </a:extLst>
          </p:cNvPr>
          <p:cNvCxnSpPr>
            <a:cxnSpLocks/>
          </p:cNvCxnSpPr>
          <p:nvPr/>
        </p:nvCxnSpPr>
        <p:spPr>
          <a:xfrm>
            <a:off x="2997588" y="3998974"/>
            <a:ext cx="2486344" cy="0"/>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cxnSp>
        <p:nvCxnSpPr>
          <p:cNvPr id="46" name="Přímá spojnice se šipkou 45">
            <a:extLst>
              <a:ext uri="{FF2B5EF4-FFF2-40B4-BE49-F238E27FC236}">
                <a16:creationId xmlns:a16="http://schemas.microsoft.com/office/drawing/2014/main" id="{2EE32EAA-6833-4C83-A5F3-CF2495CD28BD}"/>
              </a:ext>
            </a:extLst>
          </p:cNvPr>
          <p:cNvCxnSpPr>
            <a:cxnSpLocks/>
          </p:cNvCxnSpPr>
          <p:nvPr/>
        </p:nvCxnSpPr>
        <p:spPr>
          <a:xfrm>
            <a:off x="2997588" y="1935156"/>
            <a:ext cx="3170420" cy="1822335"/>
          </a:xfrm>
          <a:prstGeom prst="straightConnector1">
            <a:avLst/>
          </a:prstGeom>
          <a:ln w="38100">
            <a:solidFill>
              <a:srgbClr val="0070C0"/>
            </a:solidFill>
            <a:tailEnd type="triangle"/>
          </a:ln>
        </p:spPr>
        <p:style>
          <a:lnRef idx="1">
            <a:schemeClr val="accent2"/>
          </a:lnRef>
          <a:fillRef idx="0">
            <a:schemeClr val="accent2"/>
          </a:fillRef>
          <a:effectRef idx="0">
            <a:schemeClr val="accent2"/>
          </a:effectRef>
          <a:fontRef idx="minor">
            <a:schemeClr val="tx1"/>
          </a:fontRef>
        </p:style>
      </p:cxnSp>
      <p:sp>
        <p:nvSpPr>
          <p:cNvPr id="11" name="TextovéPole 10">
            <a:extLst>
              <a:ext uri="{FF2B5EF4-FFF2-40B4-BE49-F238E27FC236}">
                <a16:creationId xmlns:a16="http://schemas.microsoft.com/office/drawing/2014/main" id="{56DCE4B8-DA4B-4B8B-926F-32675BB3EBEE}"/>
              </a:ext>
            </a:extLst>
          </p:cNvPr>
          <p:cNvSpPr txBox="1"/>
          <p:nvPr/>
        </p:nvSpPr>
        <p:spPr>
          <a:xfrm>
            <a:off x="2032136" y="5549170"/>
            <a:ext cx="2507418" cy="400110"/>
          </a:xfrm>
          <a:prstGeom prst="rect">
            <a:avLst/>
          </a:prstGeom>
          <a:solidFill>
            <a:srgbClr val="FF0000"/>
          </a:solidFill>
        </p:spPr>
        <p:txBody>
          <a:bodyPr wrap="square" rtlCol="0">
            <a:spAutoFit/>
          </a:bodyPr>
          <a:lstStyle/>
          <a:p>
            <a:r>
              <a:rPr lang="cs-CZ" sz="2000" dirty="0">
                <a:solidFill>
                  <a:schemeClr val="bg1"/>
                </a:solidFill>
              </a:rPr>
              <a:t>Pro-</a:t>
            </a:r>
            <a:r>
              <a:rPr lang="cs-CZ" sz="2000" dirty="0" err="1">
                <a:solidFill>
                  <a:schemeClr val="bg1"/>
                </a:solidFill>
              </a:rPr>
              <a:t>fibrotický</a:t>
            </a:r>
            <a:r>
              <a:rPr lang="cs-CZ" sz="2000" dirty="0">
                <a:solidFill>
                  <a:schemeClr val="bg1"/>
                </a:solidFill>
              </a:rPr>
              <a:t> účinek</a:t>
            </a:r>
            <a:endParaRPr lang="en-US" sz="2000" dirty="0">
              <a:solidFill>
                <a:schemeClr val="bg1"/>
              </a:solidFill>
            </a:endParaRPr>
          </a:p>
        </p:txBody>
      </p:sp>
      <p:sp>
        <p:nvSpPr>
          <p:cNvPr id="12" name="TextovéPole 11">
            <a:extLst>
              <a:ext uri="{FF2B5EF4-FFF2-40B4-BE49-F238E27FC236}">
                <a16:creationId xmlns:a16="http://schemas.microsoft.com/office/drawing/2014/main" id="{DE192A14-5F72-4192-8E3F-63DB30704E95}"/>
              </a:ext>
            </a:extLst>
          </p:cNvPr>
          <p:cNvSpPr txBox="1"/>
          <p:nvPr/>
        </p:nvSpPr>
        <p:spPr>
          <a:xfrm>
            <a:off x="2027548" y="5149998"/>
            <a:ext cx="2507418" cy="400110"/>
          </a:xfrm>
          <a:prstGeom prst="rect">
            <a:avLst/>
          </a:prstGeom>
          <a:solidFill>
            <a:srgbClr val="FF0000"/>
          </a:solidFill>
        </p:spPr>
        <p:txBody>
          <a:bodyPr wrap="none" rtlCol="0">
            <a:spAutoFit/>
          </a:bodyPr>
          <a:lstStyle/>
          <a:p>
            <a:r>
              <a:rPr lang="cs-CZ" sz="2000" dirty="0">
                <a:solidFill>
                  <a:schemeClr val="bg1"/>
                </a:solidFill>
              </a:rPr>
              <a:t>Pro-zánětový účinek</a:t>
            </a:r>
            <a:endParaRPr lang="en-US" sz="2000" dirty="0">
              <a:solidFill>
                <a:schemeClr val="bg1"/>
              </a:solidFill>
            </a:endParaRPr>
          </a:p>
        </p:txBody>
      </p:sp>
      <p:sp>
        <p:nvSpPr>
          <p:cNvPr id="55" name="TextovéPole 54">
            <a:extLst>
              <a:ext uri="{FF2B5EF4-FFF2-40B4-BE49-F238E27FC236}">
                <a16:creationId xmlns:a16="http://schemas.microsoft.com/office/drawing/2014/main" id="{14EBEF8F-0F1B-49AC-B7BC-57CB344639C3}"/>
              </a:ext>
            </a:extLst>
          </p:cNvPr>
          <p:cNvSpPr txBox="1"/>
          <p:nvPr/>
        </p:nvSpPr>
        <p:spPr>
          <a:xfrm>
            <a:off x="502193" y="5163286"/>
            <a:ext cx="1534776" cy="738664"/>
          </a:xfrm>
          <a:prstGeom prst="rect">
            <a:avLst/>
          </a:prstGeom>
          <a:solidFill>
            <a:srgbClr val="FFFF00"/>
          </a:solidFill>
        </p:spPr>
        <p:txBody>
          <a:bodyPr wrap="square" rtlCol="0">
            <a:spAutoFit/>
          </a:bodyPr>
          <a:lstStyle/>
          <a:p>
            <a:r>
              <a:rPr lang="cs-CZ" sz="1400" dirty="0"/>
              <a:t>Retence sodíku</a:t>
            </a:r>
          </a:p>
          <a:p>
            <a:r>
              <a:rPr lang="cs-CZ" sz="1400" dirty="0"/>
              <a:t>Aldosteron</a:t>
            </a:r>
          </a:p>
          <a:p>
            <a:r>
              <a:rPr lang="cs-CZ" sz="1400" dirty="0"/>
              <a:t>Vazokonstrikce</a:t>
            </a:r>
            <a:endParaRPr lang="en-US" sz="1400" dirty="0"/>
          </a:p>
        </p:txBody>
      </p:sp>
      <p:sp>
        <p:nvSpPr>
          <p:cNvPr id="53" name="Obdélník 52">
            <a:extLst>
              <a:ext uri="{FF2B5EF4-FFF2-40B4-BE49-F238E27FC236}">
                <a16:creationId xmlns:a16="http://schemas.microsoft.com/office/drawing/2014/main" id="{AAC370D1-2A8F-446C-A822-3B10C033D525}"/>
              </a:ext>
            </a:extLst>
          </p:cNvPr>
          <p:cNvSpPr/>
          <p:nvPr/>
        </p:nvSpPr>
        <p:spPr>
          <a:xfrm>
            <a:off x="3323692" y="6021288"/>
            <a:ext cx="4039903" cy="1809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ovnoramenný trojúhelník 53">
            <a:extLst>
              <a:ext uri="{FF2B5EF4-FFF2-40B4-BE49-F238E27FC236}">
                <a16:creationId xmlns:a16="http://schemas.microsoft.com/office/drawing/2014/main" id="{7E086C04-01C3-4FB9-B9C6-7D10A144535F}"/>
              </a:ext>
            </a:extLst>
          </p:cNvPr>
          <p:cNvSpPr/>
          <p:nvPr/>
        </p:nvSpPr>
        <p:spPr>
          <a:xfrm>
            <a:off x="5159896" y="6224759"/>
            <a:ext cx="324036" cy="57606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2158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fade">
                                      <p:cBhvr>
                                        <p:cTn id="10" dur="500"/>
                                        <p:tgtEl>
                                          <p:spTgt spid="3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fade">
                                      <p:cBhvr>
                                        <p:cTn id="19" dur="500"/>
                                        <p:tgtEl>
                                          <p:spTgt spid="2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fade">
                                      <p:cBhvr>
                                        <p:cTn id="27" dur="500"/>
                                        <p:tgtEl>
                                          <p:spTgt spid="42"/>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3"/>
                                        </p:tgtEl>
                                        <p:attrNameLst>
                                          <p:attrName>style.visibility</p:attrName>
                                        </p:attrNameLst>
                                      </p:cBhvr>
                                      <p:to>
                                        <p:strVal val="visible"/>
                                      </p:to>
                                    </p:set>
                                    <p:animEffect transition="in" filter="fade">
                                      <p:cBhvr>
                                        <p:cTn id="30" dur="500"/>
                                        <p:tgtEl>
                                          <p:spTgt spid="43"/>
                                        </p:tgtEl>
                                      </p:cBhvr>
                                    </p:animEffect>
                                  </p:childTnLst>
                                </p:cTn>
                              </p:par>
                              <p:par>
                                <p:cTn id="31" presetID="10" presetClass="entr" presetSubtype="0" fill="hold" nodeType="withEffect">
                                  <p:stCondLst>
                                    <p:cond delay="0"/>
                                  </p:stCondLst>
                                  <p:childTnLst>
                                    <p:set>
                                      <p:cBhvr>
                                        <p:cTn id="32" dur="1" fill="hold">
                                          <p:stCondLst>
                                            <p:cond delay="0"/>
                                          </p:stCondLst>
                                        </p:cTn>
                                        <p:tgtEl>
                                          <p:spTgt spid="46"/>
                                        </p:tgtEl>
                                        <p:attrNameLst>
                                          <p:attrName>style.visibility</p:attrName>
                                        </p:attrNameLst>
                                      </p:cBhvr>
                                      <p:to>
                                        <p:strVal val="visible"/>
                                      </p:to>
                                    </p:set>
                                    <p:animEffect transition="in" filter="fade">
                                      <p:cBhvr>
                                        <p:cTn id="33" dur="500"/>
                                        <p:tgtEl>
                                          <p:spTgt spid="4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9"/>
                                        </p:tgtEl>
                                        <p:attrNameLst>
                                          <p:attrName>style.visibility</p:attrName>
                                        </p:attrNameLst>
                                      </p:cBhvr>
                                      <p:to>
                                        <p:strVal val="visible"/>
                                      </p:to>
                                    </p:set>
                                    <p:animEffect transition="in" filter="fade">
                                      <p:cBhvr>
                                        <p:cTn id="36" dur="500"/>
                                        <p:tgtEl>
                                          <p:spTgt spid="4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41"/>
                                        </p:tgtEl>
                                        <p:attrNameLst>
                                          <p:attrName>style.visibility</p:attrName>
                                        </p:attrNameLst>
                                      </p:cBhvr>
                                      <p:to>
                                        <p:strVal val="visible"/>
                                      </p:to>
                                    </p:set>
                                    <p:animEffect transition="in" filter="fade">
                                      <p:cBhvr>
                                        <p:cTn id="41" dur="500"/>
                                        <p:tgtEl>
                                          <p:spTgt spid="41"/>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9"/>
                                        </p:tgtEl>
                                        <p:attrNameLst>
                                          <p:attrName>style.visibility</p:attrName>
                                        </p:attrNameLst>
                                      </p:cBhvr>
                                      <p:to>
                                        <p:strVal val="visible"/>
                                      </p:to>
                                    </p:set>
                                    <p:animEffect transition="in" filter="fade">
                                      <p:cBhvr>
                                        <p:cTn id="44" dur="500"/>
                                        <p:tgtEl>
                                          <p:spTgt spid="39"/>
                                        </p:tgtEl>
                                      </p:cBhvr>
                                    </p:animEffect>
                                  </p:childTnLst>
                                </p:cTn>
                              </p:par>
                              <p:par>
                                <p:cTn id="45" presetID="10" presetClass="entr" presetSubtype="0" fill="hold" nodeType="with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fade">
                                      <p:cBhvr>
                                        <p:cTn id="47" dur="500"/>
                                        <p:tgtEl>
                                          <p:spTgt spid="33"/>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2"/>
                                        </p:tgtEl>
                                        <p:attrNameLst>
                                          <p:attrName>style.visibility</p:attrName>
                                        </p:attrNameLst>
                                      </p:cBhvr>
                                      <p:to>
                                        <p:strVal val="visible"/>
                                      </p:to>
                                    </p:set>
                                    <p:animEffect transition="in" filter="fade">
                                      <p:cBhvr>
                                        <p:cTn id="50" dur="500"/>
                                        <p:tgtEl>
                                          <p:spTgt spid="3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animEffect transition="in" filter="fade">
                                      <p:cBhvr>
                                        <p:cTn id="55" dur="500"/>
                                        <p:tgtEl>
                                          <p:spTgt spid="1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2"/>
                                        </p:tgtEl>
                                        <p:attrNameLst>
                                          <p:attrName>style.visibility</p:attrName>
                                        </p:attrNameLst>
                                      </p:cBhvr>
                                      <p:to>
                                        <p:strVal val="visible"/>
                                      </p:to>
                                    </p:set>
                                    <p:animEffect transition="in" filter="fade">
                                      <p:cBhvr>
                                        <p:cTn id="58" dur="500"/>
                                        <p:tgtEl>
                                          <p:spTgt spid="12"/>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55"/>
                                        </p:tgtEl>
                                        <p:attrNameLst>
                                          <p:attrName>style.visibility</p:attrName>
                                        </p:attrNameLst>
                                      </p:cBhvr>
                                      <p:to>
                                        <p:strVal val="visible"/>
                                      </p:to>
                                    </p:set>
                                    <p:animEffect transition="in" filter="fade">
                                      <p:cBhvr>
                                        <p:cTn id="61" dur="500"/>
                                        <p:tgtEl>
                                          <p:spTgt spid="55"/>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14"/>
                                        </p:tgtEl>
                                        <p:attrNameLst>
                                          <p:attrName>style.visibility</p:attrName>
                                        </p:attrNameLst>
                                      </p:cBhvr>
                                      <p:to>
                                        <p:strVal val="visible"/>
                                      </p:to>
                                    </p:set>
                                    <p:animEffect transition="in" filter="fade">
                                      <p:cBhvr>
                                        <p:cTn id="66" dur="500"/>
                                        <p:tgtEl>
                                          <p:spTgt spid="14"/>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15"/>
                                        </p:tgtEl>
                                        <p:attrNameLst>
                                          <p:attrName>style.visibility</p:attrName>
                                        </p:attrNameLst>
                                      </p:cBhvr>
                                      <p:to>
                                        <p:strVal val="visible"/>
                                      </p:to>
                                    </p:set>
                                    <p:animEffect transition="in" filter="fade">
                                      <p:cBhvr>
                                        <p:cTn id="69" dur="500"/>
                                        <p:tgtEl>
                                          <p:spTgt spid="15"/>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9"/>
                                        </p:tgtEl>
                                        <p:attrNameLst>
                                          <p:attrName>style.visibility</p:attrName>
                                        </p:attrNameLst>
                                      </p:cBhvr>
                                      <p:to>
                                        <p:strVal val="visible"/>
                                      </p:to>
                                    </p:set>
                                    <p:animEffect transition="in" filter="fade">
                                      <p:cBhvr>
                                        <p:cTn id="72" dur="500"/>
                                        <p:tgtEl>
                                          <p:spTgt spid="9"/>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54"/>
                                        </p:tgtEl>
                                        <p:attrNameLst>
                                          <p:attrName>style.visibility</p:attrName>
                                        </p:attrNameLst>
                                      </p:cBhvr>
                                      <p:to>
                                        <p:strVal val="visible"/>
                                      </p:to>
                                    </p:set>
                                    <p:animEffect transition="in" filter="fade">
                                      <p:cBhvr>
                                        <p:cTn id="77" dur="500"/>
                                        <p:tgtEl>
                                          <p:spTgt spid="54"/>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3"/>
                                        </p:tgtEl>
                                        <p:attrNameLst>
                                          <p:attrName>style.visibility</p:attrName>
                                        </p:attrNameLst>
                                      </p:cBhvr>
                                      <p:to>
                                        <p:strVal val="visible"/>
                                      </p:to>
                                    </p:set>
                                    <p:animEffect transition="in" filter="fade">
                                      <p:cBhvr>
                                        <p:cTn id="80" dur="500"/>
                                        <p:tgtEl>
                                          <p:spTgt spid="53"/>
                                        </p:tgtEl>
                                      </p:cBhvr>
                                    </p:animEffect>
                                  </p:childTnLst>
                                </p:cTn>
                              </p:par>
                            </p:childTnLst>
                          </p:cTn>
                        </p:par>
                      </p:childTnLst>
                    </p:cTn>
                  </p:par>
                  <p:par>
                    <p:cTn id="81" fill="hold">
                      <p:stCondLst>
                        <p:cond delay="indefinite"/>
                      </p:stCondLst>
                      <p:childTnLst>
                        <p:par>
                          <p:cTn id="82" fill="hold">
                            <p:stCondLst>
                              <p:cond delay="0"/>
                            </p:stCondLst>
                            <p:childTnLst>
                              <p:par>
                                <p:cTn id="83" presetID="2" presetClass="entr" presetSubtype="1" fill="hold" nodeType="clickEffect">
                                  <p:stCondLst>
                                    <p:cond delay="0"/>
                                  </p:stCondLst>
                                  <p:childTnLst>
                                    <p:set>
                                      <p:cBhvr>
                                        <p:cTn id="84" dur="1" fill="hold">
                                          <p:stCondLst>
                                            <p:cond delay="0"/>
                                          </p:stCondLst>
                                        </p:cTn>
                                        <p:tgtEl>
                                          <p:spTgt spid="21"/>
                                        </p:tgtEl>
                                        <p:attrNameLst>
                                          <p:attrName>style.visibility</p:attrName>
                                        </p:attrNameLst>
                                      </p:cBhvr>
                                      <p:to>
                                        <p:strVal val="visible"/>
                                      </p:to>
                                    </p:set>
                                    <p:anim calcmode="lin" valueType="num">
                                      <p:cBhvr additive="base">
                                        <p:cTn id="85" dur="500" fill="hold"/>
                                        <p:tgtEl>
                                          <p:spTgt spid="21"/>
                                        </p:tgtEl>
                                        <p:attrNameLst>
                                          <p:attrName>ppt_x</p:attrName>
                                        </p:attrNameLst>
                                      </p:cBhvr>
                                      <p:tavLst>
                                        <p:tav tm="0">
                                          <p:val>
                                            <p:strVal val="#ppt_x"/>
                                          </p:val>
                                        </p:tav>
                                        <p:tav tm="100000">
                                          <p:val>
                                            <p:strVal val="#ppt_x"/>
                                          </p:val>
                                        </p:tav>
                                      </p:tavLst>
                                    </p:anim>
                                    <p:anim calcmode="lin" valueType="num">
                                      <p:cBhvr additive="base">
                                        <p:cTn id="86" dur="500" fill="hold"/>
                                        <p:tgtEl>
                                          <p:spTgt spid="21"/>
                                        </p:tgtEl>
                                        <p:attrNameLst>
                                          <p:attrName>ppt_y</p:attrName>
                                        </p:attrNameLst>
                                      </p:cBhvr>
                                      <p:tavLst>
                                        <p:tav tm="0">
                                          <p:val>
                                            <p:strVal val="0-#ppt_h/2"/>
                                          </p:val>
                                        </p:tav>
                                        <p:tav tm="100000">
                                          <p:val>
                                            <p:strVal val="#ppt_y"/>
                                          </p:val>
                                        </p:tav>
                                      </p:tavLst>
                                    </p:anim>
                                  </p:childTnLst>
                                </p:cTn>
                              </p:par>
                              <p:par>
                                <p:cTn id="87" presetID="2" presetClass="entr" presetSubtype="1" fill="hold" nodeType="withEffect">
                                  <p:stCondLst>
                                    <p:cond delay="0"/>
                                  </p:stCondLst>
                                  <p:childTnLst>
                                    <p:set>
                                      <p:cBhvr>
                                        <p:cTn id="88" dur="1" fill="hold">
                                          <p:stCondLst>
                                            <p:cond delay="0"/>
                                          </p:stCondLst>
                                        </p:cTn>
                                        <p:tgtEl>
                                          <p:spTgt spid="507908"/>
                                        </p:tgtEl>
                                        <p:attrNameLst>
                                          <p:attrName>style.visibility</p:attrName>
                                        </p:attrNameLst>
                                      </p:cBhvr>
                                      <p:to>
                                        <p:strVal val="visible"/>
                                      </p:to>
                                    </p:set>
                                    <p:anim calcmode="lin" valueType="num">
                                      <p:cBhvr additive="base">
                                        <p:cTn id="89" dur="500" fill="hold"/>
                                        <p:tgtEl>
                                          <p:spTgt spid="507908"/>
                                        </p:tgtEl>
                                        <p:attrNameLst>
                                          <p:attrName>ppt_x</p:attrName>
                                        </p:attrNameLst>
                                      </p:cBhvr>
                                      <p:tavLst>
                                        <p:tav tm="0">
                                          <p:val>
                                            <p:strVal val="#ppt_x"/>
                                          </p:val>
                                        </p:tav>
                                        <p:tav tm="100000">
                                          <p:val>
                                            <p:strVal val="#ppt_x"/>
                                          </p:val>
                                        </p:tav>
                                      </p:tavLst>
                                    </p:anim>
                                    <p:anim calcmode="lin" valueType="num">
                                      <p:cBhvr additive="base">
                                        <p:cTn id="90" dur="500" fill="hold"/>
                                        <p:tgtEl>
                                          <p:spTgt spid="50790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4" grpId="0" animBg="1"/>
      <p:bldP spid="15" grpId="0" animBg="1"/>
      <p:bldP spid="32" grpId="0" animBg="1"/>
      <p:bldP spid="38" grpId="0" animBg="1"/>
      <p:bldP spid="39" grpId="0" animBg="1"/>
      <p:bldP spid="43" grpId="0" animBg="1"/>
      <p:bldP spid="49" grpId="0" animBg="1"/>
      <p:bldP spid="11" grpId="0" animBg="1"/>
      <p:bldP spid="12" grpId="0" animBg="1"/>
      <p:bldP spid="55" grpId="0" animBg="1"/>
      <p:bldP spid="53" grpId="0" animBg="1"/>
      <p:bldP spid="54"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EB2B5D95-D47C-472D-8797-70FB9109FA4A}"/>
              </a:ext>
            </a:extLst>
          </p:cNvPr>
          <p:cNvPicPr>
            <a:picLocks noChangeAspect="1"/>
          </p:cNvPicPr>
          <p:nvPr/>
        </p:nvPicPr>
        <p:blipFill rotWithShape="1">
          <a:blip r:embed="rId4"/>
          <a:srcRect b="47900"/>
          <a:stretch/>
        </p:blipFill>
        <p:spPr>
          <a:xfrm>
            <a:off x="227348" y="-2246"/>
            <a:ext cx="11865258" cy="6969752"/>
          </a:xfrm>
          <a:prstGeom prst="rect">
            <a:avLst/>
          </a:prstGeom>
        </p:spPr>
      </p:pic>
      <p:sp>
        <p:nvSpPr>
          <p:cNvPr id="3" name="Obdélník 2">
            <a:extLst>
              <a:ext uri="{FF2B5EF4-FFF2-40B4-BE49-F238E27FC236}">
                <a16:creationId xmlns:a16="http://schemas.microsoft.com/office/drawing/2014/main" id="{F13405A5-248E-4B95-99C2-D695B7360AEB}"/>
              </a:ext>
            </a:extLst>
          </p:cNvPr>
          <p:cNvSpPr/>
          <p:nvPr/>
        </p:nvSpPr>
        <p:spPr>
          <a:xfrm>
            <a:off x="751045" y="512676"/>
            <a:ext cx="468052" cy="612068"/>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Skupina 11">
            <a:extLst>
              <a:ext uri="{FF2B5EF4-FFF2-40B4-BE49-F238E27FC236}">
                <a16:creationId xmlns:a16="http://schemas.microsoft.com/office/drawing/2014/main" id="{1DE6C855-F351-496A-9595-6DC31E56B5D5}"/>
              </a:ext>
            </a:extLst>
          </p:cNvPr>
          <p:cNvGrpSpPr/>
          <p:nvPr/>
        </p:nvGrpSpPr>
        <p:grpSpPr>
          <a:xfrm>
            <a:off x="1594249" y="1228609"/>
            <a:ext cx="2197495" cy="2240542"/>
            <a:chOff x="1594249" y="1228609"/>
            <a:chExt cx="2197495" cy="2240542"/>
          </a:xfrm>
        </p:grpSpPr>
        <p:sp>
          <p:nvSpPr>
            <p:cNvPr id="4" name="Obdélník 3">
              <a:extLst>
                <a:ext uri="{FF2B5EF4-FFF2-40B4-BE49-F238E27FC236}">
                  <a16:creationId xmlns:a16="http://schemas.microsoft.com/office/drawing/2014/main" id="{F3D9DC4A-FEF0-4211-9990-24103BBC6D05}"/>
                </a:ext>
              </a:extLst>
            </p:cNvPr>
            <p:cNvSpPr/>
            <p:nvPr/>
          </p:nvSpPr>
          <p:spPr>
            <a:xfrm>
              <a:off x="1594249" y="1228609"/>
              <a:ext cx="1764196" cy="864096"/>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bdélník 4">
              <a:extLst>
                <a:ext uri="{FF2B5EF4-FFF2-40B4-BE49-F238E27FC236}">
                  <a16:creationId xmlns:a16="http://schemas.microsoft.com/office/drawing/2014/main" id="{7163DF7F-92AA-4441-ABE7-CACBB1175E6B}"/>
                </a:ext>
              </a:extLst>
            </p:cNvPr>
            <p:cNvSpPr/>
            <p:nvPr/>
          </p:nvSpPr>
          <p:spPr>
            <a:xfrm>
              <a:off x="3214429" y="1964734"/>
              <a:ext cx="145268" cy="864096"/>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bdélník 5">
              <a:extLst>
                <a:ext uri="{FF2B5EF4-FFF2-40B4-BE49-F238E27FC236}">
                  <a16:creationId xmlns:a16="http://schemas.microsoft.com/office/drawing/2014/main" id="{28318134-6162-4C2A-877D-66F9613B67AC}"/>
                </a:ext>
              </a:extLst>
            </p:cNvPr>
            <p:cNvSpPr/>
            <p:nvPr/>
          </p:nvSpPr>
          <p:spPr>
            <a:xfrm>
              <a:off x="3214429" y="2348880"/>
              <a:ext cx="181271" cy="864096"/>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bdélník 6">
              <a:extLst>
                <a:ext uri="{FF2B5EF4-FFF2-40B4-BE49-F238E27FC236}">
                  <a16:creationId xmlns:a16="http://schemas.microsoft.com/office/drawing/2014/main" id="{CD72334C-6251-4204-9360-E729768E341F}"/>
                </a:ext>
              </a:extLst>
            </p:cNvPr>
            <p:cNvSpPr/>
            <p:nvPr/>
          </p:nvSpPr>
          <p:spPr>
            <a:xfrm>
              <a:off x="3251683" y="3212976"/>
              <a:ext cx="540061" cy="256175"/>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 </a:t>
              </a:r>
              <a:endParaRPr lang="en-US" dirty="0"/>
            </a:p>
          </p:txBody>
        </p:sp>
      </p:grpSp>
      <p:grpSp>
        <p:nvGrpSpPr>
          <p:cNvPr id="11" name="Skupina 10">
            <a:extLst>
              <a:ext uri="{FF2B5EF4-FFF2-40B4-BE49-F238E27FC236}">
                <a16:creationId xmlns:a16="http://schemas.microsoft.com/office/drawing/2014/main" id="{D904361B-2D8A-4266-B5E5-8224189B5E0D}"/>
              </a:ext>
            </a:extLst>
          </p:cNvPr>
          <p:cNvGrpSpPr/>
          <p:nvPr/>
        </p:nvGrpSpPr>
        <p:grpSpPr>
          <a:xfrm>
            <a:off x="1883532" y="2104723"/>
            <a:ext cx="1908212" cy="2083104"/>
            <a:chOff x="1883532" y="2111098"/>
            <a:chExt cx="1908212" cy="2083104"/>
          </a:xfrm>
        </p:grpSpPr>
        <p:sp>
          <p:nvSpPr>
            <p:cNvPr id="9" name="Obdélník 8">
              <a:extLst>
                <a:ext uri="{FF2B5EF4-FFF2-40B4-BE49-F238E27FC236}">
                  <a16:creationId xmlns:a16="http://schemas.microsoft.com/office/drawing/2014/main" id="{C4A60A65-3077-4566-A874-B1E8969796D4}"/>
                </a:ext>
              </a:extLst>
            </p:cNvPr>
            <p:cNvSpPr/>
            <p:nvPr/>
          </p:nvSpPr>
          <p:spPr>
            <a:xfrm>
              <a:off x="1883532" y="2111098"/>
              <a:ext cx="1404155" cy="1422158"/>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bdélník 9">
              <a:extLst>
                <a:ext uri="{FF2B5EF4-FFF2-40B4-BE49-F238E27FC236}">
                  <a16:creationId xmlns:a16="http://schemas.microsoft.com/office/drawing/2014/main" id="{AB4692D6-3BDF-499F-A5F5-E88F64251CD0}"/>
                </a:ext>
              </a:extLst>
            </p:cNvPr>
            <p:cNvSpPr/>
            <p:nvPr/>
          </p:nvSpPr>
          <p:spPr>
            <a:xfrm>
              <a:off x="2423593" y="2736040"/>
              <a:ext cx="1368151" cy="1458162"/>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Obdélník 12">
            <a:extLst>
              <a:ext uri="{FF2B5EF4-FFF2-40B4-BE49-F238E27FC236}">
                <a16:creationId xmlns:a16="http://schemas.microsoft.com/office/drawing/2014/main" id="{455E7971-CCB9-4C2E-BFA8-53132DDB4B46}"/>
              </a:ext>
            </a:extLst>
          </p:cNvPr>
          <p:cNvSpPr/>
          <p:nvPr/>
        </p:nvSpPr>
        <p:spPr>
          <a:xfrm>
            <a:off x="69664" y="6633356"/>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
        <p:nvSpPr>
          <p:cNvPr id="8" name="Obdélník 7">
            <a:extLst>
              <a:ext uri="{FF2B5EF4-FFF2-40B4-BE49-F238E27FC236}">
                <a16:creationId xmlns:a16="http://schemas.microsoft.com/office/drawing/2014/main" id="{3532492B-B3E1-4BD1-884B-B3605F525DC4}"/>
              </a:ext>
            </a:extLst>
          </p:cNvPr>
          <p:cNvSpPr/>
          <p:nvPr/>
        </p:nvSpPr>
        <p:spPr>
          <a:xfrm>
            <a:off x="4158223" y="6381328"/>
            <a:ext cx="81723" cy="216024"/>
          </a:xfrm>
          <a:prstGeom prst="rect">
            <a:avLst/>
          </a:prstGeom>
          <a:solidFill>
            <a:srgbClr val="CBE3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241679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12"/>
                                        </p:tgtEl>
                                      </p:cBhvr>
                                    </p:animEffect>
                                    <p:set>
                                      <p:cBhvr>
                                        <p:cTn id="1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EB2B5D95-D47C-472D-8797-70FB9109FA4A}"/>
              </a:ext>
            </a:extLst>
          </p:cNvPr>
          <p:cNvPicPr>
            <a:picLocks noChangeAspect="1"/>
          </p:cNvPicPr>
          <p:nvPr/>
        </p:nvPicPr>
        <p:blipFill rotWithShape="1">
          <a:blip r:embed="rId4"/>
          <a:srcRect t="51050"/>
          <a:stretch/>
        </p:blipFill>
        <p:spPr>
          <a:xfrm>
            <a:off x="13322" y="0"/>
            <a:ext cx="12178678" cy="6721336"/>
          </a:xfrm>
          <a:prstGeom prst="rect">
            <a:avLst/>
          </a:prstGeom>
        </p:spPr>
      </p:pic>
      <p:sp>
        <p:nvSpPr>
          <p:cNvPr id="3" name="Obdélník 2">
            <a:extLst>
              <a:ext uri="{FF2B5EF4-FFF2-40B4-BE49-F238E27FC236}">
                <a16:creationId xmlns:a16="http://schemas.microsoft.com/office/drawing/2014/main" id="{57ACECED-F672-4328-8F1F-BD3A06BC5AB0}"/>
              </a:ext>
            </a:extLst>
          </p:cNvPr>
          <p:cNvSpPr/>
          <p:nvPr/>
        </p:nvSpPr>
        <p:spPr>
          <a:xfrm>
            <a:off x="518544" y="149161"/>
            <a:ext cx="504056" cy="540060"/>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ál 3">
            <a:extLst>
              <a:ext uri="{FF2B5EF4-FFF2-40B4-BE49-F238E27FC236}">
                <a16:creationId xmlns:a16="http://schemas.microsoft.com/office/drawing/2014/main" id="{4626AD2D-8E80-4ED9-9BBE-E677F8387BC0}"/>
              </a:ext>
            </a:extLst>
          </p:cNvPr>
          <p:cNvSpPr/>
          <p:nvPr/>
        </p:nvSpPr>
        <p:spPr>
          <a:xfrm>
            <a:off x="7649852" y="1763380"/>
            <a:ext cx="288032" cy="310752"/>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ál 4">
            <a:extLst>
              <a:ext uri="{FF2B5EF4-FFF2-40B4-BE49-F238E27FC236}">
                <a16:creationId xmlns:a16="http://schemas.microsoft.com/office/drawing/2014/main" id="{58A283CA-BF7D-4C27-B716-2613CB51D862}"/>
              </a:ext>
            </a:extLst>
          </p:cNvPr>
          <p:cNvSpPr/>
          <p:nvPr/>
        </p:nvSpPr>
        <p:spPr>
          <a:xfrm>
            <a:off x="4151784" y="1750096"/>
            <a:ext cx="288032" cy="310752"/>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ál 5">
            <a:extLst>
              <a:ext uri="{FF2B5EF4-FFF2-40B4-BE49-F238E27FC236}">
                <a16:creationId xmlns:a16="http://schemas.microsoft.com/office/drawing/2014/main" id="{B72F4DD0-4C08-4FD8-8642-4790F02FF71E}"/>
              </a:ext>
            </a:extLst>
          </p:cNvPr>
          <p:cNvSpPr/>
          <p:nvPr/>
        </p:nvSpPr>
        <p:spPr>
          <a:xfrm>
            <a:off x="4151784" y="2780928"/>
            <a:ext cx="288032" cy="216024"/>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ál 6">
            <a:extLst>
              <a:ext uri="{FF2B5EF4-FFF2-40B4-BE49-F238E27FC236}">
                <a16:creationId xmlns:a16="http://schemas.microsoft.com/office/drawing/2014/main" id="{A6505085-480E-4D54-AE1E-0E846F370238}"/>
              </a:ext>
            </a:extLst>
          </p:cNvPr>
          <p:cNvSpPr/>
          <p:nvPr/>
        </p:nvSpPr>
        <p:spPr>
          <a:xfrm>
            <a:off x="5519936" y="4329100"/>
            <a:ext cx="288032" cy="324036"/>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ál 7">
            <a:extLst>
              <a:ext uri="{FF2B5EF4-FFF2-40B4-BE49-F238E27FC236}">
                <a16:creationId xmlns:a16="http://schemas.microsoft.com/office/drawing/2014/main" id="{69B379D8-0221-4E8D-81EB-26B11E954123}"/>
              </a:ext>
            </a:extLst>
          </p:cNvPr>
          <p:cNvSpPr/>
          <p:nvPr/>
        </p:nvSpPr>
        <p:spPr>
          <a:xfrm>
            <a:off x="4156547" y="5777781"/>
            <a:ext cx="288032" cy="310752"/>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bdélník 10">
            <a:extLst>
              <a:ext uri="{FF2B5EF4-FFF2-40B4-BE49-F238E27FC236}">
                <a16:creationId xmlns:a16="http://schemas.microsoft.com/office/drawing/2014/main" id="{3611BAB0-BC90-4221-B341-52BABDF7C98C}"/>
              </a:ext>
            </a:extLst>
          </p:cNvPr>
          <p:cNvSpPr/>
          <p:nvPr/>
        </p:nvSpPr>
        <p:spPr>
          <a:xfrm>
            <a:off x="69664" y="6633356"/>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254404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ChangeArrowheads="1"/>
          </p:cNvSpPr>
          <p:nvPr/>
        </p:nvSpPr>
        <p:spPr bwMode="auto">
          <a:xfrm>
            <a:off x="1852613" y="4787900"/>
            <a:ext cx="8604250" cy="2070100"/>
          </a:xfrm>
          <a:prstGeom prst="rect">
            <a:avLst/>
          </a:prstGeom>
          <a:solidFill>
            <a:srgbClr val="FFFF66"/>
          </a:solidFill>
          <a:ln w="12700">
            <a:solidFill>
              <a:schemeClr val="tx1"/>
            </a:solidFill>
            <a:miter lim="800000"/>
            <a:headEnd/>
            <a:tailEnd/>
          </a:ln>
        </p:spPr>
        <p:txBody>
          <a:bodyPr wrap="none" anchor="ctr"/>
          <a:lstStyle/>
          <a:p>
            <a:endParaRPr lang="cs-CZ"/>
          </a:p>
        </p:txBody>
      </p:sp>
      <p:sp>
        <p:nvSpPr>
          <p:cNvPr id="49155" name="AutoShape 3"/>
          <p:cNvSpPr>
            <a:spLocks noChangeArrowheads="1"/>
          </p:cNvSpPr>
          <p:nvPr/>
        </p:nvSpPr>
        <p:spPr bwMode="auto">
          <a:xfrm>
            <a:off x="5256214" y="1376363"/>
            <a:ext cx="2555875" cy="3402012"/>
          </a:xfrm>
          <a:prstGeom prst="roundRect">
            <a:avLst>
              <a:gd name="adj" fmla="val 16667"/>
            </a:avLst>
          </a:prstGeom>
          <a:ln>
            <a:headEnd/>
            <a:tailEnd/>
          </a:ln>
        </p:spPr>
        <p:style>
          <a:lnRef idx="1">
            <a:schemeClr val="dk1"/>
          </a:lnRef>
          <a:fillRef idx="2">
            <a:schemeClr val="dk1"/>
          </a:fillRef>
          <a:effectRef idx="1">
            <a:schemeClr val="dk1"/>
          </a:effectRef>
          <a:fontRef idx="minor">
            <a:schemeClr val="dk1"/>
          </a:fontRef>
        </p:style>
        <p:txBody>
          <a:bodyPr wrap="none" anchor="ctr"/>
          <a:lstStyle/>
          <a:p>
            <a:endParaRPr lang="cs-CZ"/>
          </a:p>
        </p:txBody>
      </p:sp>
      <p:sp>
        <p:nvSpPr>
          <p:cNvPr id="49156" name="AutoShape 4"/>
          <p:cNvSpPr>
            <a:spLocks noChangeArrowheads="1"/>
          </p:cNvSpPr>
          <p:nvPr/>
        </p:nvSpPr>
        <p:spPr bwMode="auto">
          <a:xfrm>
            <a:off x="7910514" y="1377951"/>
            <a:ext cx="2555875" cy="3402013"/>
          </a:xfrm>
          <a:prstGeom prst="roundRect">
            <a:avLst>
              <a:gd name="adj" fmla="val 16667"/>
            </a:avLst>
          </a:prstGeom>
          <a:ln>
            <a:headEnd/>
            <a:tailEnd/>
          </a:ln>
        </p:spPr>
        <p:style>
          <a:lnRef idx="1">
            <a:schemeClr val="dk1"/>
          </a:lnRef>
          <a:fillRef idx="2">
            <a:schemeClr val="dk1"/>
          </a:fillRef>
          <a:effectRef idx="1">
            <a:schemeClr val="dk1"/>
          </a:effectRef>
          <a:fontRef idx="minor">
            <a:schemeClr val="dk1"/>
          </a:fontRef>
        </p:style>
        <p:txBody>
          <a:bodyPr wrap="none" anchor="ctr"/>
          <a:lstStyle/>
          <a:p>
            <a:endParaRPr lang="cs-CZ"/>
          </a:p>
        </p:txBody>
      </p:sp>
      <p:sp>
        <p:nvSpPr>
          <p:cNvPr id="49157" name="AutoShape 5"/>
          <p:cNvSpPr>
            <a:spLocks noChangeArrowheads="1"/>
          </p:cNvSpPr>
          <p:nvPr/>
        </p:nvSpPr>
        <p:spPr bwMode="auto">
          <a:xfrm>
            <a:off x="2505076" y="1387476"/>
            <a:ext cx="2555875" cy="3402013"/>
          </a:xfrm>
          <a:prstGeom prst="roundRect">
            <a:avLst>
              <a:gd name="adj" fmla="val 16667"/>
            </a:avLst>
          </a:prstGeom>
          <a:ln>
            <a:headEnd/>
            <a:tailEnd/>
          </a:ln>
        </p:spPr>
        <p:style>
          <a:lnRef idx="1">
            <a:schemeClr val="dk1"/>
          </a:lnRef>
          <a:fillRef idx="2">
            <a:schemeClr val="dk1"/>
          </a:fillRef>
          <a:effectRef idx="1">
            <a:schemeClr val="dk1"/>
          </a:effectRef>
          <a:fontRef idx="minor">
            <a:schemeClr val="dk1"/>
          </a:fontRef>
        </p:style>
        <p:txBody>
          <a:bodyPr wrap="none" anchor="ctr"/>
          <a:lstStyle/>
          <a:p>
            <a:endParaRPr lang="cs-CZ"/>
          </a:p>
        </p:txBody>
      </p:sp>
      <p:sp>
        <p:nvSpPr>
          <p:cNvPr id="49158" name="Text Box 6"/>
          <p:cNvSpPr txBox="1">
            <a:spLocks noChangeArrowheads="1"/>
          </p:cNvSpPr>
          <p:nvPr/>
        </p:nvSpPr>
        <p:spPr bwMode="auto">
          <a:xfrm>
            <a:off x="3255641" y="3040648"/>
            <a:ext cx="526106" cy="338554"/>
          </a:xfrm>
          <a:prstGeom prst="rect">
            <a:avLst/>
          </a:prstGeom>
          <a:noFill/>
          <a:ln w="12700">
            <a:noFill/>
            <a:miter lim="800000"/>
            <a:headEnd/>
            <a:tailEnd/>
          </a:ln>
        </p:spPr>
        <p:txBody>
          <a:bodyPr wrap="none" anchor="ctr">
            <a:spAutoFit/>
          </a:bodyPr>
          <a:lstStyle/>
          <a:p>
            <a:pPr algn="ctr"/>
            <a:r>
              <a:rPr lang="cs-CZ" sz="1600"/>
              <a:t>Na</a:t>
            </a:r>
            <a:r>
              <a:rPr lang="cs-CZ" sz="1600" baseline="50000"/>
              <a:t>+</a:t>
            </a:r>
            <a:endParaRPr lang="cs-CZ" sz="1600"/>
          </a:p>
        </p:txBody>
      </p:sp>
      <p:sp>
        <p:nvSpPr>
          <p:cNvPr id="49159" name="Text Box 7"/>
          <p:cNvSpPr txBox="1">
            <a:spLocks noChangeArrowheads="1"/>
          </p:cNvSpPr>
          <p:nvPr/>
        </p:nvSpPr>
        <p:spPr bwMode="auto">
          <a:xfrm>
            <a:off x="3951289" y="3054350"/>
            <a:ext cx="409575" cy="336550"/>
          </a:xfrm>
          <a:prstGeom prst="rect">
            <a:avLst/>
          </a:prstGeom>
          <a:noFill/>
          <a:ln w="12700">
            <a:noFill/>
            <a:miter lim="800000"/>
            <a:headEnd/>
            <a:tailEnd/>
          </a:ln>
        </p:spPr>
        <p:txBody>
          <a:bodyPr wrap="none" anchor="ctr">
            <a:spAutoFit/>
          </a:bodyPr>
          <a:lstStyle/>
          <a:p>
            <a:pPr algn="ctr"/>
            <a:r>
              <a:rPr lang="cs-CZ" sz="1600"/>
              <a:t>K</a:t>
            </a:r>
            <a:r>
              <a:rPr lang="cs-CZ" sz="1600" baseline="50000"/>
              <a:t>+</a:t>
            </a:r>
            <a:endParaRPr lang="cs-CZ" sz="1600"/>
          </a:p>
        </p:txBody>
      </p:sp>
      <p:sp>
        <p:nvSpPr>
          <p:cNvPr id="49160" name="Oval 8"/>
          <p:cNvSpPr>
            <a:spLocks noChangeArrowheads="1"/>
          </p:cNvSpPr>
          <p:nvPr/>
        </p:nvSpPr>
        <p:spPr bwMode="auto">
          <a:xfrm>
            <a:off x="3562351" y="1155700"/>
            <a:ext cx="531813" cy="547688"/>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161" name="Oval 9"/>
          <p:cNvSpPr>
            <a:spLocks noChangeArrowheads="1"/>
          </p:cNvSpPr>
          <p:nvPr/>
        </p:nvSpPr>
        <p:spPr bwMode="auto">
          <a:xfrm>
            <a:off x="3651250" y="1257300"/>
            <a:ext cx="338138" cy="336550"/>
          </a:xfrm>
          <a:prstGeom prst="ellipse">
            <a:avLst/>
          </a:prstGeom>
          <a:solidFill>
            <a:schemeClr val="bg2"/>
          </a:solidFill>
          <a:ln w="9525">
            <a:solidFill>
              <a:srgbClr val="000000"/>
            </a:solidFill>
            <a:round/>
            <a:headEnd/>
            <a:tailEnd/>
          </a:ln>
        </p:spPr>
        <p:txBody>
          <a:bodyPr wrap="none" anchor="ctr"/>
          <a:lstStyle/>
          <a:p>
            <a:endParaRPr lang="cs-CZ"/>
          </a:p>
        </p:txBody>
      </p:sp>
      <p:sp>
        <p:nvSpPr>
          <p:cNvPr id="49162" name="Oval 10"/>
          <p:cNvSpPr>
            <a:spLocks noChangeArrowheads="1"/>
          </p:cNvSpPr>
          <p:nvPr/>
        </p:nvSpPr>
        <p:spPr bwMode="auto">
          <a:xfrm>
            <a:off x="3648075" y="2008188"/>
            <a:ext cx="209550" cy="207962"/>
          </a:xfrm>
          <a:prstGeom prst="ellipse">
            <a:avLst/>
          </a:prstGeom>
          <a:solidFill>
            <a:srgbClr val="FF3300"/>
          </a:solidFill>
          <a:ln w="9525">
            <a:solidFill>
              <a:srgbClr val="000000"/>
            </a:solidFill>
            <a:round/>
            <a:headEnd/>
            <a:tailEnd/>
          </a:ln>
        </p:spPr>
        <p:txBody>
          <a:bodyPr wrap="none" anchor="ctr"/>
          <a:lstStyle/>
          <a:p>
            <a:endParaRPr lang="cs-CZ"/>
          </a:p>
        </p:txBody>
      </p:sp>
      <p:sp>
        <p:nvSpPr>
          <p:cNvPr id="49163" name="Line 11"/>
          <p:cNvSpPr>
            <a:spLocks noChangeShapeType="1"/>
          </p:cNvSpPr>
          <p:nvPr/>
        </p:nvSpPr>
        <p:spPr bwMode="auto">
          <a:xfrm flipV="1">
            <a:off x="3849688" y="1501776"/>
            <a:ext cx="114300" cy="646113"/>
          </a:xfrm>
          <a:prstGeom prst="line">
            <a:avLst/>
          </a:prstGeom>
          <a:noFill/>
          <a:ln w="9525">
            <a:solidFill>
              <a:srgbClr val="000000"/>
            </a:solidFill>
            <a:round/>
            <a:headEnd/>
            <a:tailEnd/>
          </a:ln>
        </p:spPr>
        <p:txBody>
          <a:bodyPr wrap="none" anchor="ctr"/>
          <a:lstStyle/>
          <a:p>
            <a:endParaRPr lang="cs-CZ"/>
          </a:p>
        </p:txBody>
      </p:sp>
      <p:sp>
        <p:nvSpPr>
          <p:cNvPr id="49164" name="Line 12"/>
          <p:cNvSpPr>
            <a:spLocks noChangeShapeType="1"/>
          </p:cNvSpPr>
          <p:nvPr/>
        </p:nvSpPr>
        <p:spPr bwMode="auto">
          <a:xfrm flipH="1">
            <a:off x="3643313" y="1377950"/>
            <a:ext cx="11112" cy="769938"/>
          </a:xfrm>
          <a:prstGeom prst="line">
            <a:avLst/>
          </a:prstGeom>
          <a:noFill/>
          <a:ln w="9525">
            <a:solidFill>
              <a:srgbClr val="000000"/>
            </a:solidFill>
            <a:round/>
            <a:headEnd/>
            <a:tailEnd/>
          </a:ln>
        </p:spPr>
        <p:txBody>
          <a:bodyPr wrap="none" anchor="ctr"/>
          <a:lstStyle/>
          <a:p>
            <a:endParaRPr lang="cs-CZ"/>
          </a:p>
        </p:txBody>
      </p:sp>
      <p:sp>
        <p:nvSpPr>
          <p:cNvPr id="49165" name="Rectangle 13"/>
          <p:cNvSpPr>
            <a:spLocks noChangeArrowheads="1"/>
          </p:cNvSpPr>
          <p:nvPr/>
        </p:nvSpPr>
        <p:spPr bwMode="auto">
          <a:xfrm>
            <a:off x="3157539" y="2206625"/>
            <a:ext cx="1317625" cy="430887"/>
          </a:xfrm>
          <a:prstGeom prst="rect">
            <a:avLst/>
          </a:prstGeom>
          <a:noFill/>
          <a:ln w="9525">
            <a:noFill/>
            <a:miter lim="800000"/>
            <a:headEnd/>
            <a:tailEnd/>
          </a:ln>
        </p:spPr>
        <p:txBody>
          <a:bodyPr>
            <a:spAutoFit/>
          </a:bodyPr>
          <a:lstStyle/>
          <a:p>
            <a:pPr algn="ctr"/>
            <a:r>
              <a:rPr lang="cs-CZ" sz="1100" b="1" dirty="0"/>
              <a:t>Na</a:t>
            </a:r>
            <a:r>
              <a:rPr lang="cs-CZ" sz="1100" b="1" baseline="60000" dirty="0"/>
              <a:t>+</a:t>
            </a:r>
            <a:r>
              <a:rPr lang="cs-CZ" sz="1100" b="1" dirty="0"/>
              <a:t>-K</a:t>
            </a:r>
            <a:r>
              <a:rPr lang="cs-CZ" sz="1100" b="1" baseline="60000" dirty="0"/>
              <a:t>+</a:t>
            </a:r>
          </a:p>
          <a:p>
            <a:pPr algn="ctr"/>
            <a:r>
              <a:rPr lang="cs-CZ" sz="1100" b="1" baseline="60000" dirty="0"/>
              <a:t> </a:t>
            </a:r>
            <a:r>
              <a:rPr lang="cs-CZ" sz="1100" b="1" dirty="0" err="1"/>
              <a:t>ATPáza</a:t>
            </a:r>
            <a:endParaRPr lang="cs-CZ" sz="1400" dirty="0"/>
          </a:p>
        </p:txBody>
      </p:sp>
      <p:sp>
        <p:nvSpPr>
          <p:cNvPr id="49166" name="Line 14"/>
          <p:cNvSpPr>
            <a:spLocks noChangeShapeType="1"/>
          </p:cNvSpPr>
          <p:nvPr/>
        </p:nvSpPr>
        <p:spPr bwMode="auto">
          <a:xfrm flipH="1">
            <a:off x="3557588" y="917575"/>
            <a:ext cx="0" cy="2070100"/>
          </a:xfrm>
          <a:prstGeom prst="line">
            <a:avLst/>
          </a:prstGeom>
          <a:noFill/>
          <a:ln w="28575">
            <a:solidFill>
              <a:schemeClr val="tx1"/>
            </a:solidFill>
            <a:round/>
            <a:headEnd type="triangle" w="med" len="med"/>
            <a:tailEnd/>
          </a:ln>
        </p:spPr>
        <p:txBody>
          <a:bodyPr wrap="none" anchor="ctr"/>
          <a:lstStyle/>
          <a:p>
            <a:endParaRPr lang="cs-CZ"/>
          </a:p>
        </p:txBody>
      </p:sp>
      <p:sp>
        <p:nvSpPr>
          <p:cNvPr id="49167" name="Line 15"/>
          <p:cNvSpPr>
            <a:spLocks noChangeShapeType="1"/>
          </p:cNvSpPr>
          <p:nvPr/>
        </p:nvSpPr>
        <p:spPr bwMode="auto">
          <a:xfrm flipH="1">
            <a:off x="4116388" y="904875"/>
            <a:ext cx="0" cy="2173288"/>
          </a:xfrm>
          <a:prstGeom prst="line">
            <a:avLst/>
          </a:prstGeom>
          <a:noFill/>
          <a:ln w="28575">
            <a:solidFill>
              <a:schemeClr val="tx1"/>
            </a:solidFill>
            <a:round/>
            <a:headEnd/>
            <a:tailEnd type="triangle" w="med" len="med"/>
          </a:ln>
        </p:spPr>
        <p:txBody>
          <a:bodyPr wrap="none" anchor="ctr"/>
          <a:lstStyle/>
          <a:p>
            <a:endParaRPr lang="cs-CZ"/>
          </a:p>
        </p:txBody>
      </p:sp>
      <p:sp>
        <p:nvSpPr>
          <p:cNvPr id="27664" name="Freeform 16"/>
          <p:cNvSpPr>
            <a:spLocks/>
          </p:cNvSpPr>
          <p:nvPr/>
        </p:nvSpPr>
        <p:spPr bwMode="auto">
          <a:xfrm>
            <a:off x="4102100" y="3551238"/>
            <a:ext cx="554038" cy="1960562"/>
          </a:xfrm>
          <a:custGeom>
            <a:avLst/>
            <a:gdLst>
              <a:gd name="T0" fmla="*/ 27722540 w 349"/>
              <a:gd name="T1" fmla="*/ 0 h 1147"/>
              <a:gd name="T2" fmla="*/ 15120952 w 349"/>
              <a:gd name="T3" fmla="*/ 1753013887 h 1147"/>
              <a:gd name="T4" fmla="*/ 55443493 w 349"/>
              <a:gd name="T5" fmla="*/ 2147483647 h 1147"/>
              <a:gd name="T6" fmla="*/ 15120952 w 349"/>
              <a:gd name="T7" fmla="*/ 2147483647 h 1147"/>
              <a:gd name="T8" fmla="*/ 151209508 w 349"/>
              <a:gd name="T9" fmla="*/ 2147483647 h 1147"/>
              <a:gd name="T10" fmla="*/ 879536208 w 349"/>
              <a:gd name="T11" fmla="*/ 2147483647 h 1147"/>
              <a:gd name="T12" fmla="*/ 0 60000 65536"/>
              <a:gd name="T13" fmla="*/ 0 60000 65536"/>
              <a:gd name="T14" fmla="*/ 0 60000 65536"/>
              <a:gd name="T15" fmla="*/ 0 60000 65536"/>
              <a:gd name="T16" fmla="*/ 0 60000 65536"/>
              <a:gd name="T17" fmla="*/ 0 60000 65536"/>
              <a:gd name="T18" fmla="*/ 0 w 349"/>
              <a:gd name="T19" fmla="*/ 0 h 1147"/>
              <a:gd name="T20" fmla="*/ 349 w 349"/>
              <a:gd name="T21" fmla="*/ 1147 h 1147"/>
            </a:gdLst>
            <a:ahLst/>
            <a:cxnLst>
              <a:cxn ang="T12">
                <a:pos x="T0" y="T1"/>
              </a:cxn>
              <a:cxn ang="T13">
                <a:pos x="T2" y="T3"/>
              </a:cxn>
              <a:cxn ang="T14">
                <a:pos x="T4" y="T5"/>
              </a:cxn>
              <a:cxn ang="T15">
                <a:pos x="T6" y="T7"/>
              </a:cxn>
              <a:cxn ang="T16">
                <a:pos x="T8" y="T9"/>
              </a:cxn>
              <a:cxn ang="T17">
                <a:pos x="T10" y="T11"/>
              </a:cxn>
            </a:cxnLst>
            <a:rect l="T18" t="T19" r="T20" b="T21"/>
            <a:pathLst>
              <a:path w="349" h="1147">
                <a:moveTo>
                  <a:pt x="11" y="0"/>
                </a:moveTo>
                <a:lnTo>
                  <a:pt x="6" y="600"/>
                </a:lnTo>
                <a:cubicBezTo>
                  <a:pt x="8" y="725"/>
                  <a:pt x="22" y="697"/>
                  <a:pt x="22" y="753"/>
                </a:cubicBezTo>
                <a:cubicBezTo>
                  <a:pt x="22" y="809"/>
                  <a:pt x="0" y="878"/>
                  <a:pt x="6" y="938"/>
                </a:cubicBezTo>
                <a:cubicBezTo>
                  <a:pt x="12" y="998"/>
                  <a:pt x="3" y="1079"/>
                  <a:pt x="60" y="1113"/>
                </a:cubicBezTo>
                <a:cubicBezTo>
                  <a:pt x="117" y="1147"/>
                  <a:pt x="289" y="1135"/>
                  <a:pt x="349" y="1140"/>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27665" name="Freeform 17"/>
          <p:cNvSpPr>
            <a:spLocks/>
          </p:cNvSpPr>
          <p:nvPr/>
        </p:nvSpPr>
        <p:spPr bwMode="auto">
          <a:xfrm>
            <a:off x="2797175" y="3430588"/>
            <a:ext cx="717550" cy="2101850"/>
          </a:xfrm>
          <a:custGeom>
            <a:avLst/>
            <a:gdLst>
              <a:gd name="T0" fmla="*/ 1098788225 w 452"/>
              <a:gd name="T1" fmla="*/ 0 h 1183"/>
              <a:gd name="T2" fmla="*/ 1098788225 w 452"/>
              <a:gd name="T3" fmla="*/ 2147483647 h 1183"/>
              <a:gd name="T4" fmla="*/ 851812979 w 452"/>
              <a:gd name="T5" fmla="*/ 2147483647 h 1183"/>
              <a:gd name="T6" fmla="*/ 0 w 452"/>
              <a:gd name="T7" fmla="*/ 2147483647 h 1183"/>
              <a:gd name="T8" fmla="*/ 0 60000 65536"/>
              <a:gd name="T9" fmla="*/ 0 60000 65536"/>
              <a:gd name="T10" fmla="*/ 0 60000 65536"/>
              <a:gd name="T11" fmla="*/ 0 60000 65536"/>
              <a:gd name="T12" fmla="*/ 0 w 452"/>
              <a:gd name="T13" fmla="*/ 0 h 1183"/>
              <a:gd name="T14" fmla="*/ 452 w 452"/>
              <a:gd name="T15" fmla="*/ 1183 h 1183"/>
            </a:gdLst>
            <a:ahLst/>
            <a:cxnLst>
              <a:cxn ang="T8">
                <a:pos x="T0" y="T1"/>
              </a:cxn>
              <a:cxn ang="T9">
                <a:pos x="T2" y="T3"/>
              </a:cxn>
              <a:cxn ang="T10">
                <a:pos x="T4" y="T5"/>
              </a:cxn>
              <a:cxn ang="T11">
                <a:pos x="T6" y="T7"/>
              </a:cxn>
            </a:cxnLst>
            <a:rect l="T12" t="T13" r="T14" b="T15"/>
            <a:pathLst>
              <a:path w="452" h="1183">
                <a:moveTo>
                  <a:pt x="436" y="0"/>
                </a:moveTo>
                <a:cubicBezTo>
                  <a:pt x="436" y="156"/>
                  <a:pt x="452" y="741"/>
                  <a:pt x="436" y="932"/>
                </a:cubicBezTo>
                <a:cubicBezTo>
                  <a:pt x="420" y="1123"/>
                  <a:pt x="411" y="1107"/>
                  <a:pt x="338" y="1145"/>
                </a:cubicBezTo>
                <a:cubicBezTo>
                  <a:pt x="265" y="1183"/>
                  <a:pt x="70" y="1158"/>
                  <a:pt x="0" y="1161"/>
                </a:cubicBezTo>
              </a:path>
            </a:pathLst>
          </a:custGeom>
          <a:noFill/>
          <a:ln w="28575" cap="flat" cmpd="sng">
            <a:solidFill>
              <a:schemeClr val="tx1"/>
            </a:solidFill>
            <a:prstDash val="solid"/>
            <a:round/>
            <a:headEnd type="triangle" w="med" len="med"/>
            <a:tailEnd type="none" w="med" len="med"/>
          </a:ln>
        </p:spPr>
        <p:txBody>
          <a:bodyPr wrap="none" anchor="ctr"/>
          <a:lstStyle/>
          <a:p>
            <a:endParaRPr lang="cs-CZ"/>
          </a:p>
        </p:txBody>
      </p:sp>
      <p:sp>
        <p:nvSpPr>
          <p:cNvPr id="27666" name="AutoShape 18"/>
          <p:cNvSpPr>
            <a:spLocks noChangeArrowheads="1"/>
          </p:cNvSpPr>
          <p:nvPr/>
        </p:nvSpPr>
        <p:spPr bwMode="auto">
          <a:xfrm>
            <a:off x="4040188" y="4525964"/>
            <a:ext cx="207962" cy="441325"/>
          </a:xfrm>
          <a:prstGeom prst="can">
            <a:avLst>
              <a:gd name="adj" fmla="val 53054"/>
            </a:avLst>
          </a:prstGeom>
          <a:solidFill>
            <a:schemeClr val="accent1"/>
          </a:solidFill>
          <a:ln w="28575">
            <a:solidFill>
              <a:schemeClr val="tx1"/>
            </a:solidFill>
            <a:round/>
            <a:headEnd/>
            <a:tailEnd/>
          </a:ln>
        </p:spPr>
        <p:txBody>
          <a:bodyPr wrap="none" anchor="ctr"/>
          <a:lstStyle/>
          <a:p>
            <a:endParaRPr lang="cs-CZ"/>
          </a:p>
        </p:txBody>
      </p:sp>
      <p:sp>
        <p:nvSpPr>
          <p:cNvPr id="27667" name="AutoShape 19"/>
          <p:cNvSpPr>
            <a:spLocks noChangeArrowheads="1"/>
          </p:cNvSpPr>
          <p:nvPr/>
        </p:nvSpPr>
        <p:spPr bwMode="auto">
          <a:xfrm>
            <a:off x="3397251" y="4527551"/>
            <a:ext cx="207963" cy="441325"/>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27668" name="Line 20"/>
          <p:cNvSpPr>
            <a:spLocks noChangeShapeType="1"/>
          </p:cNvSpPr>
          <p:nvPr/>
        </p:nvSpPr>
        <p:spPr bwMode="auto">
          <a:xfrm>
            <a:off x="3503613" y="4537075"/>
            <a:ext cx="0" cy="120650"/>
          </a:xfrm>
          <a:prstGeom prst="line">
            <a:avLst/>
          </a:prstGeom>
          <a:noFill/>
          <a:ln w="28575">
            <a:solidFill>
              <a:schemeClr val="tx1"/>
            </a:solidFill>
            <a:round/>
            <a:headEnd/>
            <a:tailEnd/>
          </a:ln>
        </p:spPr>
        <p:txBody>
          <a:bodyPr wrap="none" anchor="ctr"/>
          <a:lstStyle/>
          <a:p>
            <a:endParaRPr lang="cs-CZ"/>
          </a:p>
        </p:txBody>
      </p:sp>
      <p:sp>
        <p:nvSpPr>
          <p:cNvPr id="27669" name="Line 21"/>
          <p:cNvSpPr>
            <a:spLocks noChangeShapeType="1"/>
          </p:cNvSpPr>
          <p:nvPr/>
        </p:nvSpPr>
        <p:spPr bwMode="auto">
          <a:xfrm>
            <a:off x="4113213" y="4524375"/>
            <a:ext cx="0" cy="120650"/>
          </a:xfrm>
          <a:prstGeom prst="line">
            <a:avLst/>
          </a:prstGeom>
          <a:noFill/>
          <a:ln w="28575">
            <a:solidFill>
              <a:schemeClr val="tx1"/>
            </a:solidFill>
            <a:round/>
            <a:headEnd/>
            <a:tailEnd/>
          </a:ln>
        </p:spPr>
        <p:txBody>
          <a:bodyPr wrap="none" anchor="ctr"/>
          <a:lstStyle/>
          <a:p>
            <a:endParaRPr lang="cs-CZ"/>
          </a:p>
        </p:txBody>
      </p:sp>
      <p:sp>
        <p:nvSpPr>
          <p:cNvPr id="27670" name="Text Box 22"/>
          <p:cNvSpPr txBox="1">
            <a:spLocks noChangeArrowheads="1"/>
          </p:cNvSpPr>
          <p:nvPr/>
        </p:nvSpPr>
        <p:spPr bwMode="auto">
          <a:xfrm>
            <a:off x="4662489" y="5375275"/>
            <a:ext cx="409575" cy="336550"/>
          </a:xfrm>
          <a:prstGeom prst="rect">
            <a:avLst/>
          </a:prstGeom>
          <a:noFill/>
          <a:ln w="12700">
            <a:noFill/>
            <a:miter lim="800000"/>
            <a:headEnd/>
            <a:tailEnd/>
          </a:ln>
        </p:spPr>
        <p:txBody>
          <a:bodyPr wrap="none" anchor="ctr">
            <a:spAutoFit/>
          </a:bodyPr>
          <a:lstStyle/>
          <a:p>
            <a:pPr algn="ctr"/>
            <a:r>
              <a:rPr lang="cs-CZ" sz="1600"/>
              <a:t>K</a:t>
            </a:r>
            <a:r>
              <a:rPr lang="cs-CZ" sz="1600" baseline="50000"/>
              <a:t>+</a:t>
            </a:r>
            <a:endParaRPr lang="cs-CZ" sz="1600"/>
          </a:p>
        </p:txBody>
      </p:sp>
      <p:sp>
        <p:nvSpPr>
          <p:cNvPr id="27671" name="Text Box 23"/>
          <p:cNvSpPr txBox="1">
            <a:spLocks noChangeArrowheads="1"/>
          </p:cNvSpPr>
          <p:nvPr/>
        </p:nvSpPr>
        <p:spPr bwMode="auto">
          <a:xfrm>
            <a:off x="2187254" y="5315536"/>
            <a:ext cx="526106" cy="338554"/>
          </a:xfrm>
          <a:prstGeom prst="rect">
            <a:avLst/>
          </a:prstGeom>
          <a:noFill/>
          <a:ln w="12700">
            <a:noFill/>
            <a:miter lim="800000"/>
            <a:headEnd/>
            <a:tailEnd/>
          </a:ln>
        </p:spPr>
        <p:txBody>
          <a:bodyPr wrap="none" anchor="ctr">
            <a:spAutoFit/>
          </a:bodyPr>
          <a:lstStyle/>
          <a:p>
            <a:pPr algn="ctr"/>
            <a:r>
              <a:rPr lang="cs-CZ" sz="1600"/>
              <a:t>Na</a:t>
            </a:r>
            <a:r>
              <a:rPr lang="cs-CZ" sz="1600" baseline="50000"/>
              <a:t>+</a:t>
            </a:r>
            <a:endParaRPr lang="cs-CZ" sz="1600"/>
          </a:p>
        </p:txBody>
      </p:sp>
      <p:sp>
        <p:nvSpPr>
          <p:cNvPr id="27672" name="Freeform 24"/>
          <p:cNvSpPr>
            <a:spLocks/>
          </p:cNvSpPr>
          <p:nvPr/>
        </p:nvSpPr>
        <p:spPr bwMode="auto">
          <a:xfrm>
            <a:off x="4662489" y="996951"/>
            <a:ext cx="536575" cy="5688013"/>
          </a:xfrm>
          <a:custGeom>
            <a:avLst/>
            <a:gdLst>
              <a:gd name="T0" fmla="*/ 791328975 w 338"/>
              <a:gd name="T1" fmla="*/ 0 h 3583"/>
              <a:gd name="T2" fmla="*/ 720764626 w 338"/>
              <a:gd name="T3" fmla="*/ 2147483647 h 3583"/>
              <a:gd name="T4" fmla="*/ 0 w 338"/>
              <a:gd name="T5" fmla="*/ 2147483647 h 3583"/>
              <a:gd name="T6" fmla="*/ 0 60000 65536"/>
              <a:gd name="T7" fmla="*/ 0 60000 65536"/>
              <a:gd name="T8" fmla="*/ 0 60000 65536"/>
              <a:gd name="T9" fmla="*/ 0 w 338"/>
              <a:gd name="T10" fmla="*/ 0 h 3583"/>
              <a:gd name="T11" fmla="*/ 338 w 338"/>
              <a:gd name="T12" fmla="*/ 3583 h 3583"/>
            </a:gdLst>
            <a:ahLst/>
            <a:cxnLst>
              <a:cxn ang="T6">
                <a:pos x="T0" y="T1"/>
              </a:cxn>
              <a:cxn ang="T7">
                <a:pos x="T2" y="T3"/>
              </a:cxn>
              <a:cxn ang="T8">
                <a:pos x="T4" y="T5"/>
              </a:cxn>
            </a:cxnLst>
            <a:rect l="T9" t="T10" r="T11" b="T12"/>
            <a:pathLst>
              <a:path w="338" h="3583">
                <a:moveTo>
                  <a:pt x="314" y="0"/>
                </a:moveTo>
                <a:cubicBezTo>
                  <a:pt x="309" y="483"/>
                  <a:pt x="338" y="2301"/>
                  <a:pt x="286" y="2898"/>
                </a:cubicBezTo>
                <a:cubicBezTo>
                  <a:pt x="234" y="3495"/>
                  <a:pt x="263" y="3486"/>
                  <a:pt x="0" y="3583"/>
                </a:cubicBezTo>
              </a:path>
            </a:pathLst>
          </a:custGeom>
          <a:noFill/>
          <a:ln w="28575">
            <a:solidFill>
              <a:schemeClr val="tx1"/>
            </a:solidFill>
            <a:round/>
            <a:headEnd type="triangle" w="med" len="med"/>
            <a:tailEnd/>
          </a:ln>
        </p:spPr>
        <p:txBody>
          <a:bodyPr wrap="none" anchor="ctr"/>
          <a:lstStyle/>
          <a:p>
            <a:endParaRPr lang="cs-CZ"/>
          </a:p>
        </p:txBody>
      </p:sp>
      <p:sp>
        <p:nvSpPr>
          <p:cNvPr id="27673" name="Text Box 25"/>
          <p:cNvSpPr txBox="1">
            <a:spLocks noChangeArrowheads="1"/>
          </p:cNvSpPr>
          <p:nvPr/>
        </p:nvSpPr>
        <p:spPr bwMode="auto">
          <a:xfrm>
            <a:off x="4271964" y="652145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27674" name="Text Box 26"/>
          <p:cNvSpPr txBox="1">
            <a:spLocks noChangeArrowheads="1"/>
          </p:cNvSpPr>
          <p:nvPr/>
        </p:nvSpPr>
        <p:spPr bwMode="auto">
          <a:xfrm>
            <a:off x="4991101" y="60325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179" name="Text Box 27"/>
          <p:cNvSpPr txBox="1">
            <a:spLocks noChangeArrowheads="1"/>
          </p:cNvSpPr>
          <p:nvPr/>
        </p:nvSpPr>
        <p:spPr bwMode="auto">
          <a:xfrm>
            <a:off x="3242941" y="560973"/>
            <a:ext cx="526106" cy="338554"/>
          </a:xfrm>
          <a:prstGeom prst="rect">
            <a:avLst/>
          </a:prstGeom>
          <a:noFill/>
          <a:ln w="12700">
            <a:noFill/>
            <a:miter lim="800000"/>
            <a:headEnd/>
            <a:tailEnd/>
          </a:ln>
        </p:spPr>
        <p:txBody>
          <a:bodyPr wrap="none" anchor="ctr">
            <a:spAutoFit/>
          </a:bodyPr>
          <a:lstStyle/>
          <a:p>
            <a:pPr algn="ctr"/>
            <a:r>
              <a:rPr lang="cs-CZ" sz="1600"/>
              <a:t>Na</a:t>
            </a:r>
            <a:r>
              <a:rPr lang="cs-CZ" sz="1600" baseline="50000"/>
              <a:t>+</a:t>
            </a:r>
            <a:endParaRPr lang="cs-CZ" sz="1600"/>
          </a:p>
        </p:txBody>
      </p:sp>
      <p:sp>
        <p:nvSpPr>
          <p:cNvPr id="49180" name="Text Box 28"/>
          <p:cNvSpPr txBox="1">
            <a:spLocks noChangeArrowheads="1"/>
          </p:cNvSpPr>
          <p:nvPr/>
        </p:nvSpPr>
        <p:spPr bwMode="auto">
          <a:xfrm>
            <a:off x="3927476" y="550863"/>
            <a:ext cx="409575" cy="336550"/>
          </a:xfrm>
          <a:prstGeom prst="rect">
            <a:avLst/>
          </a:prstGeom>
          <a:noFill/>
          <a:ln w="12700">
            <a:noFill/>
            <a:miter lim="800000"/>
            <a:headEnd/>
            <a:tailEnd/>
          </a:ln>
        </p:spPr>
        <p:txBody>
          <a:bodyPr wrap="none" anchor="ctr">
            <a:spAutoFit/>
          </a:bodyPr>
          <a:lstStyle/>
          <a:p>
            <a:pPr algn="ctr"/>
            <a:r>
              <a:rPr lang="cs-CZ" sz="1600"/>
              <a:t>K</a:t>
            </a:r>
            <a:r>
              <a:rPr lang="cs-CZ" sz="1600" baseline="50000"/>
              <a:t>+</a:t>
            </a:r>
            <a:endParaRPr lang="cs-CZ" sz="1600"/>
          </a:p>
        </p:txBody>
      </p:sp>
      <p:sp>
        <p:nvSpPr>
          <p:cNvPr id="49181" name="Rectangle 29"/>
          <p:cNvSpPr>
            <a:spLocks noChangeArrowheads="1"/>
          </p:cNvSpPr>
          <p:nvPr/>
        </p:nvSpPr>
        <p:spPr bwMode="auto">
          <a:xfrm>
            <a:off x="1631504" y="980729"/>
            <a:ext cx="1224136" cy="307777"/>
          </a:xfrm>
          <a:prstGeom prst="rect">
            <a:avLst/>
          </a:prstGeom>
          <a:noFill/>
          <a:ln w="9525">
            <a:noFill/>
            <a:miter lim="800000"/>
            <a:headEnd/>
            <a:tailEnd/>
          </a:ln>
        </p:spPr>
        <p:txBody>
          <a:bodyPr wrap="square">
            <a:spAutoFit/>
          </a:bodyPr>
          <a:lstStyle/>
          <a:p>
            <a:pPr algn="ctr"/>
            <a:r>
              <a:rPr lang="cs-CZ" sz="1400" b="1" dirty="0"/>
              <a:t>Aldosteron</a:t>
            </a:r>
            <a:endParaRPr lang="cs-CZ" sz="1600" dirty="0"/>
          </a:p>
        </p:txBody>
      </p:sp>
      <p:sp>
        <p:nvSpPr>
          <p:cNvPr id="27678" name="Freeform 30"/>
          <p:cNvSpPr>
            <a:spLocks/>
          </p:cNvSpPr>
          <p:nvPr/>
        </p:nvSpPr>
        <p:spPr bwMode="auto">
          <a:xfrm>
            <a:off x="2144713" y="1644650"/>
            <a:ext cx="635000" cy="1130300"/>
          </a:xfrm>
          <a:custGeom>
            <a:avLst/>
            <a:gdLst>
              <a:gd name="T0" fmla="*/ 73083740 w 400"/>
              <a:gd name="T1" fmla="*/ 0 h 712"/>
              <a:gd name="T2" fmla="*/ 156249689 w 400"/>
              <a:gd name="T3" fmla="*/ 1512093628 h 712"/>
              <a:gd name="T4" fmla="*/ 1008062589 w 400"/>
              <a:gd name="T5" fmla="*/ 1691025851 h 712"/>
              <a:gd name="T6" fmla="*/ 0 60000 65536"/>
              <a:gd name="T7" fmla="*/ 0 60000 65536"/>
              <a:gd name="T8" fmla="*/ 0 60000 65536"/>
              <a:gd name="T9" fmla="*/ 0 w 400"/>
              <a:gd name="T10" fmla="*/ 0 h 712"/>
              <a:gd name="T11" fmla="*/ 400 w 400"/>
              <a:gd name="T12" fmla="*/ 712 h 712"/>
            </a:gdLst>
            <a:ahLst/>
            <a:cxnLst>
              <a:cxn ang="T6">
                <a:pos x="T0" y="T1"/>
              </a:cxn>
              <a:cxn ang="T7">
                <a:pos x="T2" y="T3"/>
              </a:cxn>
              <a:cxn ang="T8">
                <a:pos x="T4" y="T5"/>
              </a:cxn>
            </a:cxnLst>
            <a:rect l="T9" t="T10" r="T11" b="T12"/>
            <a:pathLst>
              <a:path w="400" h="712">
                <a:moveTo>
                  <a:pt x="29" y="0"/>
                </a:moveTo>
                <a:cubicBezTo>
                  <a:pt x="34" y="100"/>
                  <a:pt x="0" y="488"/>
                  <a:pt x="62" y="600"/>
                </a:cubicBezTo>
                <a:cubicBezTo>
                  <a:pt x="124" y="712"/>
                  <a:pt x="330" y="656"/>
                  <a:pt x="400" y="671"/>
                </a:cubicBezTo>
              </a:path>
            </a:pathLst>
          </a:custGeom>
          <a:noFill/>
          <a:ln w="19050" cap="flat" cmpd="sng">
            <a:solidFill>
              <a:schemeClr val="tx1"/>
            </a:solidFill>
            <a:prstDash val="dash"/>
            <a:round/>
            <a:headEnd type="none" w="med" len="med"/>
            <a:tailEnd type="triangle" w="med" len="med"/>
          </a:ln>
        </p:spPr>
        <p:txBody>
          <a:bodyPr wrap="none" anchor="ctr"/>
          <a:lstStyle/>
          <a:p>
            <a:endParaRPr lang="cs-CZ"/>
          </a:p>
        </p:txBody>
      </p:sp>
      <p:sp>
        <p:nvSpPr>
          <p:cNvPr id="27679" name="Line 31"/>
          <p:cNvSpPr>
            <a:spLocks noChangeShapeType="1"/>
          </p:cNvSpPr>
          <p:nvPr/>
        </p:nvSpPr>
        <p:spPr bwMode="auto">
          <a:xfrm flipV="1">
            <a:off x="3113088" y="1912939"/>
            <a:ext cx="546100" cy="638175"/>
          </a:xfrm>
          <a:prstGeom prst="line">
            <a:avLst/>
          </a:prstGeom>
          <a:noFill/>
          <a:ln w="19050">
            <a:solidFill>
              <a:schemeClr val="tx1"/>
            </a:solidFill>
            <a:prstDash val="dash"/>
            <a:round/>
            <a:headEnd/>
            <a:tailEnd type="triangle" w="med" len="med"/>
          </a:ln>
        </p:spPr>
        <p:txBody>
          <a:bodyPr wrap="none" anchor="ctr"/>
          <a:lstStyle/>
          <a:p>
            <a:endParaRPr lang="cs-CZ"/>
          </a:p>
        </p:txBody>
      </p:sp>
      <p:sp>
        <p:nvSpPr>
          <p:cNvPr id="27680" name="Line 32"/>
          <p:cNvSpPr>
            <a:spLocks noChangeShapeType="1"/>
          </p:cNvSpPr>
          <p:nvPr/>
        </p:nvSpPr>
        <p:spPr bwMode="auto">
          <a:xfrm>
            <a:off x="3032126" y="2963864"/>
            <a:ext cx="303213" cy="1374775"/>
          </a:xfrm>
          <a:prstGeom prst="line">
            <a:avLst/>
          </a:prstGeom>
          <a:noFill/>
          <a:ln w="19050">
            <a:solidFill>
              <a:schemeClr val="tx1"/>
            </a:solidFill>
            <a:prstDash val="dash"/>
            <a:round/>
            <a:headEnd/>
            <a:tailEnd type="triangle" w="med" len="med"/>
          </a:ln>
        </p:spPr>
        <p:txBody>
          <a:bodyPr wrap="none" anchor="ctr"/>
          <a:lstStyle/>
          <a:p>
            <a:endParaRPr lang="cs-CZ"/>
          </a:p>
        </p:txBody>
      </p:sp>
      <p:sp>
        <p:nvSpPr>
          <p:cNvPr id="27681" name="Freeform 33"/>
          <p:cNvSpPr>
            <a:spLocks/>
          </p:cNvSpPr>
          <p:nvPr/>
        </p:nvSpPr>
        <p:spPr bwMode="auto">
          <a:xfrm>
            <a:off x="5518151" y="3263900"/>
            <a:ext cx="252413" cy="1098550"/>
          </a:xfrm>
          <a:custGeom>
            <a:avLst/>
            <a:gdLst>
              <a:gd name="T0" fmla="*/ 85685474 w 159"/>
              <a:gd name="T1" fmla="*/ 0 h 692"/>
              <a:gd name="T2" fmla="*/ 52924184 w 159"/>
              <a:gd name="T3" fmla="*/ 924896621 h 692"/>
              <a:gd name="T4" fmla="*/ 400706377 w 159"/>
              <a:gd name="T5" fmla="*/ 1743948303 h 692"/>
              <a:gd name="T6" fmla="*/ 0 60000 65536"/>
              <a:gd name="T7" fmla="*/ 0 60000 65536"/>
              <a:gd name="T8" fmla="*/ 0 60000 65536"/>
              <a:gd name="T9" fmla="*/ 0 w 159"/>
              <a:gd name="T10" fmla="*/ 0 h 692"/>
              <a:gd name="T11" fmla="*/ 159 w 159"/>
              <a:gd name="T12" fmla="*/ 692 h 692"/>
            </a:gdLst>
            <a:ahLst/>
            <a:cxnLst>
              <a:cxn ang="T6">
                <a:pos x="T0" y="T1"/>
              </a:cxn>
              <a:cxn ang="T7">
                <a:pos x="T2" y="T3"/>
              </a:cxn>
              <a:cxn ang="T8">
                <a:pos x="T4" y="T5"/>
              </a:cxn>
            </a:cxnLst>
            <a:rect l="T9" t="T10" r="T11" b="T12"/>
            <a:pathLst>
              <a:path w="159" h="692">
                <a:moveTo>
                  <a:pt x="34" y="0"/>
                </a:moveTo>
                <a:cubicBezTo>
                  <a:pt x="32" y="61"/>
                  <a:pt x="0" y="252"/>
                  <a:pt x="21" y="367"/>
                </a:cubicBezTo>
                <a:cubicBezTo>
                  <a:pt x="45" y="488"/>
                  <a:pt x="130" y="624"/>
                  <a:pt x="159" y="692"/>
                </a:cubicBezTo>
              </a:path>
            </a:pathLst>
          </a:custGeom>
          <a:noFill/>
          <a:ln w="19050" cap="flat" cmpd="sng">
            <a:solidFill>
              <a:schemeClr val="tx1"/>
            </a:solidFill>
            <a:prstDash val="dash"/>
            <a:round/>
            <a:headEnd type="none" w="med" len="med"/>
            <a:tailEnd type="triangle" w="med" len="med"/>
          </a:ln>
        </p:spPr>
        <p:txBody>
          <a:bodyPr wrap="none" anchor="ctr"/>
          <a:lstStyle/>
          <a:p>
            <a:endParaRPr lang="cs-CZ"/>
          </a:p>
        </p:txBody>
      </p:sp>
      <p:sp>
        <p:nvSpPr>
          <p:cNvPr id="49186" name="Oval 34"/>
          <p:cNvSpPr>
            <a:spLocks noChangeArrowheads="1"/>
          </p:cNvSpPr>
          <p:nvPr/>
        </p:nvSpPr>
        <p:spPr bwMode="auto">
          <a:xfrm>
            <a:off x="5905501" y="4384675"/>
            <a:ext cx="531813" cy="547688"/>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187" name="Oval 35"/>
          <p:cNvSpPr>
            <a:spLocks noChangeArrowheads="1"/>
          </p:cNvSpPr>
          <p:nvPr/>
        </p:nvSpPr>
        <p:spPr bwMode="auto">
          <a:xfrm>
            <a:off x="5994400" y="4510088"/>
            <a:ext cx="338138" cy="336550"/>
          </a:xfrm>
          <a:prstGeom prst="ellipse">
            <a:avLst/>
          </a:prstGeom>
          <a:solidFill>
            <a:schemeClr val="bg2"/>
          </a:solidFill>
          <a:ln w="9525">
            <a:solidFill>
              <a:srgbClr val="000000"/>
            </a:solidFill>
            <a:round/>
            <a:headEnd/>
            <a:tailEnd/>
          </a:ln>
        </p:spPr>
        <p:txBody>
          <a:bodyPr wrap="none" anchor="ctr"/>
          <a:lstStyle/>
          <a:p>
            <a:endParaRPr lang="cs-CZ"/>
          </a:p>
        </p:txBody>
      </p:sp>
      <p:sp>
        <p:nvSpPr>
          <p:cNvPr id="49188" name="Oval 36"/>
          <p:cNvSpPr>
            <a:spLocks noChangeArrowheads="1"/>
          </p:cNvSpPr>
          <p:nvPr/>
        </p:nvSpPr>
        <p:spPr bwMode="auto">
          <a:xfrm>
            <a:off x="6084888" y="3797301"/>
            <a:ext cx="209550" cy="207963"/>
          </a:xfrm>
          <a:prstGeom prst="ellipse">
            <a:avLst/>
          </a:prstGeom>
          <a:solidFill>
            <a:srgbClr val="FF3300"/>
          </a:solidFill>
          <a:ln w="9525">
            <a:solidFill>
              <a:srgbClr val="000000"/>
            </a:solidFill>
            <a:round/>
            <a:headEnd/>
            <a:tailEnd/>
          </a:ln>
        </p:spPr>
        <p:txBody>
          <a:bodyPr wrap="none" anchor="ctr"/>
          <a:lstStyle/>
          <a:p>
            <a:endParaRPr lang="cs-CZ"/>
          </a:p>
        </p:txBody>
      </p:sp>
      <p:sp>
        <p:nvSpPr>
          <p:cNvPr id="49189" name="Line 37"/>
          <p:cNvSpPr>
            <a:spLocks noChangeShapeType="1"/>
          </p:cNvSpPr>
          <p:nvPr/>
        </p:nvSpPr>
        <p:spPr bwMode="auto">
          <a:xfrm flipH="1" flipV="1">
            <a:off x="6297613" y="3914775"/>
            <a:ext cx="23812" cy="827088"/>
          </a:xfrm>
          <a:prstGeom prst="line">
            <a:avLst/>
          </a:prstGeom>
          <a:noFill/>
          <a:ln w="9525">
            <a:solidFill>
              <a:srgbClr val="000000"/>
            </a:solidFill>
            <a:round/>
            <a:headEnd/>
            <a:tailEnd/>
          </a:ln>
        </p:spPr>
        <p:txBody>
          <a:bodyPr wrap="none" anchor="ctr"/>
          <a:lstStyle/>
          <a:p>
            <a:endParaRPr lang="cs-CZ"/>
          </a:p>
        </p:txBody>
      </p:sp>
      <p:sp>
        <p:nvSpPr>
          <p:cNvPr id="49190" name="Line 38"/>
          <p:cNvSpPr>
            <a:spLocks noChangeShapeType="1"/>
          </p:cNvSpPr>
          <p:nvPr/>
        </p:nvSpPr>
        <p:spPr bwMode="auto">
          <a:xfrm flipH="1">
            <a:off x="5983289" y="3902076"/>
            <a:ext cx="98425" cy="796925"/>
          </a:xfrm>
          <a:prstGeom prst="line">
            <a:avLst/>
          </a:prstGeom>
          <a:noFill/>
          <a:ln w="9525">
            <a:solidFill>
              <a:srgbClr val="000000"/>
            </a:solidFill>
            <a:round/>
            <a:headEnd/>
            <a:tailEnd/>
          </a:ln>
        </p:spPr>
        <p:txBody>
          <a:bodyPr wrap="none" anchor="ctr"/>
          <a:lstStyle/>
          <a:p>
            <a:endParaRPr lang="cs-CZ"/>
          </a:p>
        </p:txBody>
      </p:sp>
      <p:sp>
        <p:nvSpPr>
          <p:cNvPr id="27687" name="Freeform 39"/>
          <p:cNvSpPr>
            <a:spLocks/>
          </p:cNvSpPr>
          <p:nvPr/>
        </p:nvSpPr>
        <p:spPr bwMode="auto">
          <a:xfrm>
            <a:off x="2284413" y="1384301"/>
            <a:ext cx="3211512" cy="1666875"/>
          </a:xfrm>
          <a:custGeom>
            <a:avLst/>
            <a:gdLst>
              <a:gd name="T0" fmla="*/ 0 w 1973"/>
              <a:gd name="T1" fmla="*/ 0 h 1023"/>
              <a:gd name="T2" fmla="*/ 1579105187 w 1973"/>
              <a:gd name="T3" fmla="*/ 1781466121 h 1023"/>
              <a:gd name="T4" fmla="*/ 2147483647 w 1973"/>
              <a:gd name="T5" fmla="*/ 2147483647 h 1023"/>
              <a:gd name="T6" fmla="*/ 2147483647 w 1973"/>
              <a:gd name="T7" fmla="*/ 2147483647 h 1023"/>
              <a:gd name="T8" fmla="*/ 0 60000 65536"/>
              <a:gd name="T9" fmla="*/ 0 60000 65536"/>
              <a:gd name="T10" fmla="*/ 0 60000 65536"/>
              <a:gd name="T11" fmla="*/ 0 60000 65536"/>
              <a:gd name="T12" fmla="*/ 0 w 1973"/>
              <a:gd name="T13" fmla="*/ 0 h 1023"/>
              <a:gd name="T14" fmla="*/ 1973 w 1973"/>
              <a:gd name="T15" fmla="*/ 1023 h 1023"/>
            </a:gdLst>
            <a:ahLst/>
            <a:cxnLst>
              <a:cxn ang="T8">
                <a:pos x="T0" y="T1"/>
              </a:cxn>
              <a:cxn ang="T9">
                <a:pos x="T2" y="T3"/>
              </a:cxn>
              <a:cxn ang="T10">
                <a:pos x="T4" y="T5"/>
              </a:cxn>
              <a:cxn ang="T11">
                <a:pos x="T6" y="T7"/>
              </a:cxn>
            </a:cxnLst>
            <a:rect l="T12" t="T13" r="T14" b="T15"/>
            <a:pathLst>
              <a:path w="1973" h="1023">
                <a:moveTo>
                  <a:pt x="0" y="0"/>
                </a:moveTo>
                <a:cubicBezTo>
                  <a:pt x="99" y="112"/>
                  <a:pt x="360" y="509"/>
                  <a:pt x="596" y="671"/>
                </a:cubicBezTo>
                <a:cubicBezTo>
                  <a:pt x="832" y="833"/>
                  <a:pt x="1190" y="919"/>
                  <a:pt x="1419" y="971"/>
                </a:cubicBezTo>
                <a:cubicBezTo>
                  <a:pt x="1648" y="1023"/>
                  <a:pt x="1858" y="981"/>
                  <a:pt x="1973" y="984"/>
                </a:cubicBezTo>
              </a:path>
            </a:pathLst>
          </a:custGeom>
          <a:noFill/>
          <a:ln w="19050" cap="flat" cmpd="sng">
            <a:solidFill>
              <a:schemeClr val="tx1"/>
            </a:solidFill>
            <a:prstDash val="dash"/>
            <a:round/>
            <a:headEnd type="none" w="med" len="med"/>
            <a:tailEnd type="triangle" w="med" len="med"/>
          </a:ln>
        </p:spPr>
        <p:txBody>
          <a:bodyPr wrap="none" anchor="ctr"/>
          <a:lstStyle/>
          <a:p>
            <a:endParaRPr lang="cs-CZ"/>
          </a:p>
        </p:txBody>
      </p:sp>
      <p:sp>
        <p:nvSpPr>
          <p:cNvPr id="49192" name="Rectangle 40"/>
          <p:cNvSpPr>
            <a:spLocks noChangeArrowheads="1"/>
          </p:cNvSpPr>
          <p:nvPr/>
        </p:nvSpPr>
        <p:spPr bwMode="auto">
          <a:xfrm>
            <a:off x="5343526" y="3468689"/>
            <a:ext cx="1317625" cy="261610"/>
          </a:xfrm>
          <a:prstGeom prst="rect">
            <a:avLst/>
          </a:prstGeom>
          <a:noFill/>
          <a:ln w="9525">
            <a:noFill/>
            <a:miter lim="800000"/>
            <a:headEnd/>
            <a:tailEnd/>
          </a:ln>
        </p:spPr>
        <p:txBody>
          <a:bodyPr>
            <a:spAutoFit/>
          </a:bodyPr>
          <a:lstStyle/>
          <a:p>
            <a:pPr algn="ctr"/>
            <a:r>
              <a:rPr lang="cs-CZ" sz="1100" b="1" dirty="0"/>
              <a:t>H</a:t>
            </a:r>
            <a:r>
              <a:rPr lang="cs-CZ" sz="1100" b="1" baseline="60000" dirty="0"/>
              <a:t>+</a:t>
            </a:r>
            <a:r>
              <a:rPr lang="cs-CZ" sz="1100" b="1" dirty="0"/>
              <a:t>-</a:t>
            </a:r>
            <a:r>
              <a:rPr lang="cs-CZ" sz="1100" b="1" dirty="0" err="1"/>
              <a:t>ATPáza</a:t>
            </a:r>
            <a:endParaRPr lang="cs-CZ" sz="1400" dirty="0"/>
          </a:p>
        </p:txBody>
      </p:sp>
      <p:sp>
        <p:nvSpPr>
          <p:cNvPr id="49193" name="Line 41"/>
          <p:cNvSpPr>
            <a:spLocks noChangeShapeType="1"/>
          </p:cNvSpPr>
          <p:nvPr/>
        </p:nvSpPr>
        <p:spPr bwMode="auto">
          <a:xfrm>
            <a:off x="6453188" y="3536951"/>
            <a:ext cx="6350" cy="1858963"/>
          </a:xfrm>
          <a:prstGeom prst="line">
            <a:avLst/>
          </a:prstGeom>
          <a:noFill/>
          <a:ln w="28575">
            <a:solidFill>
              <a:schemeClr val="tx1"/>
            </a:solidFill>
            <a:round/>
            <a:headEnd/>
            <a:tailEnd type="triangle" w="med" len="med"/>
          </a:ln>
        </p:spPr>
        <p:txBody>
          <a:bodyPr wrap="none" anchor="ctr"/>
          <a:lstStyle/>
          <a:p>
            <a:endParaRPr lang="cs-CZ"/>
          </a:p>
        </p:txBody>
      </p:sp>
      <p:sp>
        <p:nvSpPr>
          <p:cNvPr id="49194" name="Text Box 42"/>
          <p:cNvSpPr txBox="1">
            <a:spLocks noChangeArrowheads="1"/>
          </p:cNvSpPr>
          <p:nvPr/>
        </p:nvSpPr>
        <p:spPr bwMode="auto">
          <a:xfrm>
            <a:off x="6251576" y="3165475"/>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195" name="Text Box 43"/>
          <p:cNvSpPr txBox="1">
            <a:spLocks noChangeArrowheads="1"/>
          </p:cNvSpPr>
          <p:nvPr/>
        </p:nvSpPr>
        <p:spPr bwMode="auto">
          <a:xfrm>
            <a:off x="6260451" y="2087761"/>
            <a:ext cx="1362873" cy="276999"/>
          </a:xfrm>
          <a:prstGeom prst="rect">
            <a:avLst/>
          </a:prstGeom>
          <a:noFill/>
          <a:ln w="9525">
            <a:noFill/>
            <a:miter lim="800000"/>
            <a:headEnd/>
            <a:tailEnd/>
          </a:ln>
        </p:spPr>
        <p:txBody>
          <a:bodyPr wrap="none">
            <a:spAutoFit/>
          </a:bodyPr>
          <a:lstStyle/>
          <a:p>
            <a:pPr algn="ctr"/>
            <a:r>
              <a:rPr lang="cs-CZ" sz="1200" b="1" i="1" dirty="0" err="1"/>
              <a:t>karboanhydráza</a:t>
            </a:r>
            <a:endParaRPr lang="cs-CZ" sz="1100" i="1" dirty="0"/>
          </a:p>
        </p:txBody>
      </p:sp>
      <p:sp>
        <p:nvSpPr>
          <p:cNvPr id="49196" name="Text Box 44"/>
          <p:cNvSpPr txBox="1">
            <a:spLocks noChangeArrowheads="1"/>
          </p:cNvSpPr>
          <p:nvPr/>
        </p:nvSpPr>
        <p:spPr bwMode="auto">
          <a:xfrm>
            <a:off x="6167439" y="1771650"/>
            <a:ext cx="727075" cy="336550"/>
          </a:xfrm>
          <a:prstGeom prst="rect">
            <a:avLst/>
          </a:prstGeom>
          <a:noFill/>
          <a:ln w="12700">
            <a:noFill/>
            <a:miter lim="800000"/>
            <a:headEnd/>
            <a:tailEnd/>
          </a:ln>
        </p:spPr>
        <p:txBody>
          <a:bodyPr anchor="ctr">
            <a:spAutoFit/>
          </a:bodyPr>
          <a:lstStyle/>
          <a:p>
            <a:pPr algn="ctr"/>
            <a:r>
              <a:rPr lang="cs-CZ" sz="1600"/>
              <a:t>CO</a:t>
            </a:r>
            <a:r>
              <a:rPr lang="cs-CZ" sz="1600" baseline="-25000"/>
              <a:t>2</a:t>
            </a:r>
            <a:endParaRPr lang="cs-CZ" sz="1600"/>
          </a:p>
        </p:txBody>
      </p:sp>
      <p:sp>
        <p:nvSpPr>
          <p:cNvPr id="49197" name="Text Box 45"/>
          <p:cNvSpPr txBox="1">
            <a:spLocks noChangeArrowheads="1"/>
          </p:cNvSpPr>
          <p:nvPr/>
        </p:nvSpPr>
        <p:spPr bwMode="auto">
          <a:xfrm>
            <a:off x="6778626" y="2747963"/>
            <a:ext cx="727075" cy="336550"/>
          </a:xfrm>
          <a:prstGeom prst="rect">
            <a:avLst/>
          </a:prstGeom>
          <a:noFill/>
          <a:ln w="12700">
            <a:noFill/>
            <a:miter lim="800000"/>
            <a:headEnd/>
            <a:tailEnd/>
          </a:ln>
        </p:spPr>
        <p:txBody>
          <a:bodyPr anchor="ctr">
            <a:spAutoFit/>
          </a:bodyPr>
          <a:lstStyle/>
          <a:p>
            <a:pPr algn="ctr"/>
            <a:r>
              <a:rPr lang="cs-CZ" sz="1600"/>
              <a:t>H</a:t>
            </a:r>
            <a:r>
              <a:rPr lang="cs-CZ" sz="1600" baseline="-25000"/>
              <a:t>2</a:t>
            </a:r>
            <a:r>
              <a:rPr lang="cs-CZ" sz="1600"/>
              <a:t>O</a:t>
            </a:r>
          </a:p>
        </p:txBody>
      </p:sp>
      <p:sp>
        <p:nvSpPr>
          <p:cNvPr id="49198" name="Text Box 46"/>
          <p:cNvSpPr txBox="1">
            <a:spLocks noChangeArrowheads="1"/>
          </p:cNvSpPr>
          <p:nvPr/>
        </p:nvSpPr>
        <p:spPr bwMode="auto">
          <a:xfrm>
            <a:off x="6256339" y="5349875"/>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199" name="Text Box 47"/>
          <p:cNvSpPr txBox="1">
            <a:spLocks noChangeArrowheads="1"/>
          </p:cNvSpPr>
          <p:nvPr/>
        </p:nvSpPr>
        <p:spPr bwMode="auto">
          <a:xfrm>
            <a:off x="6177380" y="2421523"/>
            <a:ext cx="537328" cy="338554"/>
          </a:xfrm>
          <a:prstGeom prst="rect">
            <a:avLst/>
          </a:prstGeom>
          <a:noFill/>
          <a:ln w="12700">
            <a:noFill/>
            <a:miter lim="800000"/>
            <a:headEnd/>
            <a:tailEnd/>
          </a:ln>
        </p:spPr>
        <p:txBody>
          <a:bodyPr wrap="none" anchor="ctr">
            <a:spAutoFit/>
          </a:bodyPr>
          <a:lstStyle/>
          <a:p>
            <a:pPr algn="ctr"/>
            <a:r>
              <a:rPr lang="cs-CZ" sz="1600"/>
              <a:t>OH</a:t>
            </a:r>
            <a:r>
              <a:rPr lang="cs-CZ" sz="1600" baseline="50000"/>
              <a:t>-</a:t>
            </a:r>
            <a:endParaRPr lang="cs-CZ" sz="1600"/>
          </a:p>
        </p:txBody>
      </p:sp>
      <p:sp>
        <p:nvSpPr>
          <p:cNvPr id="49200" name="Text Box 48"/>
          <p:cNvSpPr txBox="1">
            <a:spLocks noChangeArrowheads="1"/>
          </p:cNvSpPr>
          <p:nvPr/>
        </p:nvSpPr>
        <p:spPr bwMode="auto">
          <a:xfrm>
            <a:off x="5311776" y="1984089"/>
            <a:ext cx="727075" cy="584775"/>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01" name="Oval 49"/>
          <p:cNvSpPr>
            <a:spLocks noChangeArrowheads="1"/>
          </p:cNvSpPr>
          <p:nvPr/>
        </p:nvSpPr>
        <p:spPr bwMode="auto">
          <a:xfrm>
            <a:off x="5684838" y="1106489"/>
            <a:ext cx="531812" cy="547687"/>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202" name="Text Box 50"/>
          <p:cNvSpPr txBox="1">
            <a:spLocks noChangeArrowheads="1"/>
          </p:cNvSpPr>
          <p:nvPr/>
        </p:nvSpPr>
        <p:spPr bwMode="auto">
          <a:xfrm>
            <a:off x="6026151" y="63500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03" name="Text Box 51"/>
          <p:cNvSpPr txBox="1">
            <a:spLocks noChangeArrowheads="1"/>
          </p:cNvSpPr>
          <p:nvPr/>
        </p:nvSpPr>
        <p:spPr bwMode="auto">
          <a:xfrm>
            <a:off x="7027864" y="1582738"/>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04" name="Text Box 52"/>
          <p:cNvSpPr txBox="1">
            <a:spLocks noChangeArrowheads="1"/>
          </p:cNvSpPr>
          <p:nvPr/>
        </p:nvSpPr>
        <p:spPr bwMode="auto">
          <a:xfrm>
            <a:off x="5403851" y="499777"/>
            <a:ext cx="727075" cy="584775"/>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05" name="Line 53"/>
          <p:cNvSpPr>
            <a:spLocks noChangeShapeType="1"/>
          </p:cNvSpPr>
          <p:nvPr/>
        </p:nvSpPr>
        <p:spPr bwMode="auto">
          <a:xfrm flipH="1">
            <a:off x="5673726" y="992189"/>
            <a:ext cx="9525" cy="1100137"/>
          </a:xfrm>
          <a:prstGeom prst="line">
            <a:avLst/>
          </a:prstGeom>
          <a:noFill/>
          <a:ln w="28575">
            <a:solidFill>
              <a:schemeClr val="tx1"/>
            </a:solidFill>
            <a:round/>
            <a:headEnd type="triangle" w="med" len="med"/>
            <a:tailEnd/>
          </a:ln>
        </p:spPr>
        <p:txBody>
          <a:bodyPr wrap="none" anchor="ctr"/>
          <a:lstStyle/>
          <a:p>
            <a:endParaRPr lang="cs-CZ"/>
          </a:p>
        </p:txBody>
      </p:sp>
      <p:sp>
        <p:nvSpPr>
          <p:cNvPr id="49206" name="Freeform 54"/>
          <p:cNvSpPr>
            <a:spLocks/>
          </p:cNvSpPr>
          <p:nvPr/>
        </p:nvSpPr>
        <p:spPr bwMode="auto">
          <a:xfrm>
            <a:off x="6216651" y="952500"/>
            <a:ext cx="754063" cy="903288"/>
          </a:xfrm>
          <a:custGeom>
            <a:avLst/>
            <a:gdLst>
              <a:gd name="T0" fmla="*/ 5040316 w 475"/>
              <a:gd name="T1" fmla="*/ 0 h 569"/>
              <a:gd name="T2" fmla="*/ 0 w 475"/>
              <a:gd name="T3" fmla="*/ 1209675547 h 569"/>
              <a:gd name="T4" fmla="*/ 468749451 w 475"/>
              <a:gd name="T5" fmla="*/ 1345764002 h 569"/>
              <a:gd name="T6" fmla="*/ 1197075895 w 475"/>
              <a:gd name="T7" fmla="*/ 1345764002 h 569"/>
              <a:gd name="T8" fmla="*/ 0 60000 65536"/>
              <a:gd name="T9" fmla="*/ 0 60000 65536"/>
              <a:gd name="T10" fmla="*/ 0 60000 65536"/>
              <a:gd name="T11" fmla="*/ 0 60000 65536"/>
              <a:gd name="T12" fmla="*/ 0 w 475"/>
              <a:gd name="T13" fmla="*/ 0 h 569"/>
              <a:gd name="T14" fmla="*/ 475 w 475"/>
              <a:gd name="T15" fmla="*/ 569 h 569"/>
            </a:gdLst>
            <a:ahLst/>
            <a:cxnLst>
              <a:cxn ang="T8">
                <a:pos x="T0" y="T1"/>
              </a:cxn>
              <a:cxn ang="T9">
                <a:pos x="T2" y="T3"/>
              </a:cxn>
              <a:cxn ang="T10">
                <a:pos x="T4" y="T5"/>
              </a:cxn>
              <a:cxn ang="T11">
                <a:pos x="T6" y="T7"/>
              </a:cxn>
            </a:cxnLst>
            <a:rect l="T12" t="T13" r="T14" b="T15"/>
            <a:pathLst>
              <a:path w="475" h="569">
                <a:moveTo>
                  <a:pt x="2" y="0"/>
                </a:moveTo>
                <a:lnTo>
                  <a:pt x="0" y="480"/>
                </a:lnTo>
                <a:cubicBezTo>
                  <a:pt x="31" y="569"/>
                  <a:pt x="107" y="525"/>
                  <a:pt x="186" y="534"/>
                </a:cubicBezTo>
                <a:cubicBezTo>
                  <a:pt x="265" y="543"/>
                  <a:pt x="415" y="534"/>
                  <a:pt x="475" y="534"/>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07" name="Freeform 55"/>
          <p:cNvSpPr>
            <a:spLocks/>
          </p:cNvSpPr>
          <p:nvPr/>
        </p:nvSpPr>
        <p:spPr bwMode="auto">
          <a:xfrm>
            <a:off x="6443663" y="742951"/>
            <a:ext cx="804862" cy="854075"/>
          </a:xfrm>
          <a:custGeom>
            <a:avLst/>
            <a:gdLst>
              <a:gd name="T0" fmla="*/ 0 w 507"/>
              <a:gd name="T1" fmla="*/ 88204660 h 538"/>
              <a:gd name="T2" fmla="*/ 1083666650 w 507"/>
              <a:gd name="T3" fmla="*/ 211693128 h 538"/>
              <a:gd name="T4" fmla="*/ 1161790633 w 507"/>
              <a:gd name="T5" fmla="*/ 1355843844 h 538"/>
              <a:gd name="T6" fmla="*/ 0 60000 65536"/>
              <a:gd name="T7" fmla="*/ 0 60000 65536"/>
              <a:gd name="T8" fmla="*/ 0 60000 65536"/>
              <a:gd name="T9" fmla="*/ 0 w 507"/>
              <a:gd name="T10" fmla="*/ 0 h 538"/>
              <a:gd name="T11" fmla="*/ 507 w 507"/>
              <a:gd name="T12" fmla="*/ 538 h 538"/>
            </a:gdLst>
            <a:ahLst/>
            <a:cxnLst>
              <a:cxn ang="T6">
                <a:pos x="T0" y="T1"/>
              </a:cxn>
              <a:cxn ang="T7">
                <a:pos x="T2" y="T3"/>
              </a:cxn>
              <a:cxn ang="T8">
                <a:pos x="T4" y="T5"/>
              </a:cxn>
            </a:cxnLst>
            <a:rect l="T9" t="T10" r="T11" b="T12"/>
            <a:pathLst>
              <a:path w="507" h="538">
                <a:moveTo>
                  <a:pt x="0" y="35"/>
                </a:moveTo>
                <a:cubicBezTo>
                  <a:pt x="72" y="43"/>
                  <a:pt x="353" y="0"/>
                  <a:pt x="430" y="84"/>
                </a:cubicBezTo>
                <a:cubicBezTo>
                  <a:pt x="507" y="168"/>
                  <a:pt x="455" y="444"/>
                  <a:pt x="461" y="538"/>
                </a:cubicBezTo>
              </a:path>
            </a:pathLst>
          </a:custGeom>
          <a:noFill/>
          <a:ln w="28575" cap="flat" cmpd="sng">
            <a:solidFill>
              <a:schemeClr val="tx1"/>
            </a:solidFill>
            <a:prstDash val="solid"/>
            <a:round/>
            <a:headEnd type="triangle" w="med" len="med"/>
            <a:tailEnd type="none" w="med" len="med"/>
          </a:ln>
        </p:spPr>
        <p:txBody>
          <a:bodyPr wrap="none" anchor="ctr"/>
          <a:lstStyle/>
          <a:p>
            <a:endParaRPr lang="cs-CZ"/>
          </a:p>
        </p:txBody>
      </p:sp>
      <p:grpSp>
        <p:nvGrpSpPr>
          <p:cNvPr id="2" name="Group 56"/>
          <p:cNvGrpSpPr>
            <a:grpSpLocks/>
          </p:cNvGrpSpPr>
          <p:nvPr/>
        </p:nvGrpSpPr>
        <p:grpSpPr bwMode="auto">
          <a:xfrm>
            <a:off x="7083426" y="1057276"/>
            <a:ext cx="207963" cy="442913"/>
            <a:chOff x="3950" y="404"/>
            <a:chExt cx="131" cy="279"/>
          </a:xfrm>
        </p:grpSpPr>
        <p:sp>
          <p:nvSpPr>
            <p:cNvPr id="49282" name="AutoShape 57"/>
            <p:cNvSpPr>
              <a:spLocks noChangeArrowheads="1"/>
            </p:cNvSpPr>
            <p:nvPr/>
          </p:nvSpPr>
          <p:spPr bwMode="auto">
            <a:xfrm>
              <a:off x="3950" y="405"/>
              <a:ext cx="131" cy="278"/>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49283" name="Line 58"/>
            <p:cNvSpPr>
              <a:spLocks noChangeShapeType="1"/>
            </p:cNvSpPr>
            <p:nvPr/>
          </p:nvSpPr>
          <p:spPr bwMode="auto">
            <a:xfrm>
              <a:off x="4014" y="404"/>
              <a:ext cx="0" cy="76"/>
            </a:xfrm>
            <a:prstGeom prst="line">
              <a:avLst/>
            </a:prstGeom>
            <a:noFill/>
            <a:ln w="28575">
              <a:solidFill>
                <a:schemeClr val="tx1"/>
              </a:solidFill>
              <a:round/>
              <a:headEnd/>
              <a:tailEnd/>
            </a:ln>
          </p:spPr>
          <p:txBody>
            <a:bodyPr wrap="none" anchor="ctr"/>
            <a:lstStyle/>
            <a:p>
              <a:endParaRPr lang="cs-CZ"/>
            </a:p>
          </p:txBody>
        </p:sp>
      </p:grpSp>
      <p:sp>
        <p:nvSpPr>
          <p:cNvPr id="49209" name="Line 59"/>
          <p:cNvSpPr>
            <a:spLocks noChangeShapeType="1"/>
          </p:cNvSpPr>
          <p:nvPr/>
        </p:nvSpPr>
        <p:spPr bwMode="auto">
          <a:xfrm flipH="1" flipV="1">
            <a:off x="6624639" y="2624139"/>
            <a:ext cx="249237" cy="301625"/>
          </a:xfrm>
          <a:prstGeom prst="line">
            <a:avLst/>
          </a:prstGeom>
          <a:noFill/>
          <a:ln w="28575">
            <a:solidFill>
              <a:srgbClr val="000000"/>
            </a:solidFill>
            <a:round/>
            <a:headEnd/>
            <a:tailEnd type="triangle" w="med" len="med"/>
          </a:ln>
        </p:spPr>
        <p:txBody>
          <a:bodyPr wrap="none" anchor="ctr"/>
          <a:lstStyle/>
          <a:p>
            <a:endParaRPr lang="cs-CZ"/>
          </a:p>
        </p:txBody>
      </p:sp>
      <p:sp>
        <p:nvSpPr>
          <p:cNvPr id="49210" name="Line 60"/>
          <p:cNvSpPr>
            <a:spLocks noChangeShapeType="1"/>
          </p:cNvSpPr>
          <p:nvPr/>
        </p:nvSpPr>
        <p:spPr bwMode="auto">
          <a:xfrm flipH="1">
            <a:off x="6586539" y="2922588"/>
            <a:ext cx="300037" cy="373062"/>
          </a:xfrm>
          <a:prstGeom prst="line">
            <a:avLst/>
          </a:prstGeom>
          <a:noFill/>
          <a:ln w="28575">
            <a:solidFill>
              <a:srgbClr val="000000"/>
            </a:solidFill>
            <a:round/>
            <a:headEnd/>
            <a:tailEnd type="triangle" w="med" len="med"/>
          </a:ln>
        </p:spPr>
        <p:txBody>
          <a:bodyPr wrap="none" anchor="ctr"/>
          <a:lstStyle/>
          <a:p>
            <a:endParaRPr lang="cs-CZ"/>
          </a:p>
        </p:txBody>
      </p:sp>
      <p:sp>
        <p:nvSpPr>
          <p:cNvPr id="49211" name="Line 61"/>
          <p:cNvSpPr>
            <a:spLocks noChangeShapeType="1"/>
          </p:cNvSpPr>
          <p:nvPr/>
        </p:nvSpPr>
        <p:spPr bwMode="auto">
          <a:xfrm flipH="1" flipV="1">
            <a:off x="6180139" y="2257426"/>
            <a:ext cx="128587" cy="214313"/>
          </a:xfrm>
          <a:prstGeom prst="line">
            <a:avLst/>
          </a:prstGeom>
          <a:noFill/>
          <a:ln w="28575">
            <a:solidFill>
              <a:srgbClr val="000000"/>
            </a:solidFill>
            <a:round/>
            <a:headEnd/>
            <a:tailEnd/>
          </a:ln>
        </p:spPr>
        <p:txBody>
          <a:bodyPr wrap="none" anchor="ctr"/>
          <a:lstStyle/>
          <a:p>
            <a:endParaRPr lang="cs-CZ"/>
          </a:p>
        </p:txBody>
      </p:sp>
      <p:sp>
        <p:nvSpPr>
          <p:cNvPr id="49212" name="Line 62"/>
          <p:cNvSpPr>
            <a:spLocks noChangeShapeType="1"/>
          </p:cNvSpPr>
          <p:nvPr/>
        </p:nvSpPr>
        <p:spPr bwMode="auto">
          <a:xfrm flipH="1">
            <a:off x="6192839" y="2078039"/>
            <a:ext cx="128587" cy="187325"/>
          </a:xfrm>
          <a:prstGeom prst="line">
            <a:avLst/>
          </a:prstGeom>
          <a:noFill/>
          <a:ln w="28575">
            <a:solidFill>
              <a:srgbClr val="000000"/>
            </a:solidFill>
            <a:round/>
            <a:headEnd/>
            <a:tailEnd/>
          </a:ln>
        </p:spPr>
        <p:txBody>
          <a:bodyPr wrap="none" anchor="ctr"/>
          <a:lstStyle/>
          <a:p>
            <a:endParaRPr lang="cs-CZ"/>
          </a:p>
        </p:txBody>
      </p:sp>
      <p:sp>
        <p:nvSpPr>
          <p:cNvPr id="49213" name="Line 63"/>
          <p:cNvSpPr>
            <a:spLocks noChangeShapeType="1"/>
          </p:cNvSpPr>
          <p:nvPr/>
        </p:nvSpPr>
        <p:spPr bwMode="auto">
          <a:xfrm flipH="1">
            <a:off x="5942014" y="2286000"/>
            <a:ext cx="231775" cy="1588"/>
          </a:xfrm>
          <a:prstGeom prst="line">
            <a:avLst/>
          </a:prstGeom>
          <a:noFill/>
          <a:ln w="28575">
            <a:solidFill>
              <a:srgbClr val="000000"/>
            </a:solidFill>
            <a:round/>
            <a:headEnd/>
            <a:tailEnd type="triangle" w="med" len="med"/>
          </a:ln>
        </p:spPr>
        <p:txBody>
          <a:bodyPr wrap="none" anchor="ctr"/>
          <a:lstStyle/>
          <a:p>
            <a:endParaRPr lang="cs-CZ"/>
          </a:p>
        </p:txBody>
      </p:sp>
      <p:sp>
        <p:nvSpPr>
          <p:cNvPr id="49214" name="Text Box 64"/>
          <p:cNvSpPr txBox="1">
            <a:spLocks noChangeArrowheads="1"/>
          </p:cNvSpPr>
          <p:nvPr/>
        </p:nvSpPr>
        <p:spPr bwMode="auto">
          <a:xfrm>
            <a:off x="5299075" y="6242637"/>
            <a:ext cx="606426" cy="338554"/>
          </a:xfrm>
          <a:prstGeom prst="rect">
            <a:avLst/>
          </a:prstGeom>
          <a:noFill/>
          <a:ln w="12700">
            <a:noFill/>
            <a:miter lim="800000"/>
            <a:headEnd/>
            <a:tailEnd/>
          </a:ln>
        </p:spPr>
        <p:txBody>
          <a:bodyPr wrap="square" anchor="ctr">
            <a:spAutoFit/>
          </a:bodyPr>
          <a:lstStyle/>
          <a:p>
            <a:pPr algn="ctr"/>
            <a:r>
              <a:rPr lang="cs-CZ" sz="1600" dirty="0"/>
              <a:t>NH</a:t>
            </a:r>
            <a:r>
              <a:rPr lang="cs-CZ" sz="1600" baseline="-25000" dirty="0"/>
              <a:t>3</a:t>
            </a:r>
            <a:endParaRPr lang="cs-CZ" sz="1600" dirty="0"/>
          </a:p>
        </p:txBody>
      </p:sp>
      <p:sp>
        <p:nvSpPr>
          <p:cNvPr id="49215" name="Text Box 65"/>
          <p:cNvSpPr txBox="1">
            <a:spLocks noChangeArrowheads="1"/>
          </p:cNvSpPr>
          <p:nvPr/>
        </p:nvSpPr>
        <p:spPr bwMode="auto">
          <a:xfrm>
            <a:off x="7084958" y="6244223"/>
            <a:ext cx="635110" cy="338554"/>
          </a:xfrm>
          <a:prstGeom prst="rect">
            <a:avLst/>
          </a:prstGeom>
          <a:noFill/>
          <a:ln w="12700">
            <a:noFill/>
            <a:miter lim="800000"/>
            <a:headEnd/>
            <a:tailEnd/>
          </a:ln>
        </p:spPr>
        <p:txBody>
          <a:bodyPr wrap="none" anchor="ctr">
            <a:spAutoFit/>
          </a:bodyPr>
          <a:lstStyle/>
          <a:p>
            <a:pPr algn="ctr"/>
            <a:r>
              <a:rPr lang="cs-CZ" sz="1600"/>
              <a:t>NH</a:t>
            </a:r>
            <a:r>
              <a:rPr lang="cs-CZ" sz="1600" baseline="-25000"/>
              <a:t>4</a:t>
            </a:r>
            <a:r>
              <a:rPr lang="cs-CZ" sz="1600" baseline="50000"/>
              <a:t>+</a:t>
            </a:r>
            <a:endParaRPr lang="cs-CZ" sz="1600"/>
          </a:p>
        </p:txBody>
      </p:sp>
      <p:sp>
        <p:nvSpPr>
          <p:cNvPr id="49216" name="Text Box 66"/>
          <p:cNvSpPr txBox="1">
            <a:spLocks noChangeArrowheads="1"/>
          </p:cNvSpPr>
          <p:nvPr/>
        </p:nvSpPr>
        <p:spPr bwMode="auto">
          <a:xfrm>
            <a:off x="5015880" y="5589240"/>
            <a:ext cx="958850" cy="336550"/>
          </a:xfrm>
          <a:prstGeom prst="rect">
            <a:avLst/>
          </a:prstGeom>
          <a:noFill/>
          <a:ln w="12700">
            <a:noFill/>
            <a:miter lim="800000"/>
            <a:headEnd/>
            <a:tailEnd/>
          </a:ln>
        </p:spPr>
        <p:txBody>
          <a:bodyPr wrap="square" anchor="ctr">
            <a:spAutoFit/>
          </a:bodyPr>
          <a:lstStyle/>
          <a:p>
            <a:pPr algn="ctr"/>
            <a:r>
              <a:rPr lang="cs-CZ" sz="1600" dirty="0"/>
              <a:t>HCO</a:t>
            </a:r>
            <a:r>
              <a:rPr lang="cs-CZ" sz="1600" baseline="-25000" dirty="0"/>
              <a:t>3</a:t>
            </a:r>
            <a:r>
              <a:rPr lang="cs-CZ" sz="1600" baseline="50000" dirty="0"/>
              <a:t>-</a:t>
            </a:r>
            <a:endParaRPr lang="cs-CZ" sz="1600" dirty="0"/>
          </a:p>
        </p:txBody>
      </p:sp>
      <p:sp>
        <p:nvSpPr>
          <p:cNvPr id="49217" name="Text Box 67"/>
          <p:cNvSpPr txBox="1">
            <a:spLocks noChangeArrowheads="1"/>
          </p:cNvSpPr>
          <p:nvPr/>
        </p:nvSpPr>
        <p:spPr bwMode="auto">
          <a:xfrm>
            <a:off x="6986589" y="5576888"/>
            <a:ext cx="727075" cy="336550"/>
          </a:xfrm>
          <a:prstGeom prst="rect">
            <a:avLst/>
          </a:prstGeom>
          <a:noFill/>
          <a:ln w="12700">
            <a:noFill/>
            <a:miter lim="800000"/>
            <a:headEnd/>
            <a:tailEnd/>
          </a:ln>
        </p:spPr>
        <p:txBody>
          <a:bodyPr anchor="ctr">
            <a:spAutoFit/>
          </a:bodyPr>
          <a:lstStyle/>
          <a:p>
            <a:pPr algn="ctr"/>
            <a:r>
              <a:rPr lang="cs-CZ" sz="1600"/>
              <a:t>CO</a:t>
            </a:r>
            <a:r>
              <a:rPr lang="cs-CZ" sz="1600" baseline="-25000"/>
              <a:t>2</a:t>
            </a:r>
            <a:endParaRPr lang="cs-CZ" sz="1600"/>
          </a:p>
        </p:txBody>
      </p:sp>
      <p:sp>
        <p:nvSpPr>
          <p:cNvPr id="49218" name="Text Box 68"/>
          <p:cNvSpPr txBox="1">
            <a:spLocks noChangeArrowheads="1"/>
          </p:cNvSpPr>
          <p:nvPr/>
        </p:nvSpPr>
        <p:spPr bwMode="auto">
          <a:xfrm>
            <a:off x="5013326" y="5916613"/>
            <a:ext cx="942975" cy="336550"/>
          </a:xfrm>
          <a:prstGeom prst="rect">
            <a:avLst/>
          </a:prstGeom>
          <a:noFill/>
          <a:ln w="12700">
            <a:noFill/>
            <a:miter lim="800000"/>
            <a:headEnd/>
            <a:tailEnd/>
          </a:ln>
        </p:spPr>
        <p:txBody>
          <a:bodyPr anchor="ctr">
            <a:spAutoFit/>
          </a:bodyPr>
          <a:lstStyle/>
          <a:p>
            <a:pPr algn="ctr"/>
            <a:r>
              <a:rPr lang="cs-CZ" sz="1600"/>
              <a:t>HPO</a:t>
            </a:r>
            <a:r>
              <a:rPr lang="cs-CZ" sz="1600" baseline="-25000"/>
              <a:t>4</a:t>
            </a:r>
            <a:r>
              <a:rPr lang="cs-CZ" sz="1600" baseline="50000"/>
              <a:t>2-</a:t>
            </a:r>
            <a:endParaRPr lang="cs-CZ" sz="1600"/>
          </a:p>
        </p:txBody>
      </p:sp>
      <p:sp>
        <p:nvSpPr>
          <p:cNvPr id="49219" name="Text Box 69"/>
          <p:cNvSpPr txBox="1">
            <a:spLocks noChangeArrowheads="1"/>
          </p:cNvSpPr>
          <p:nvPr/>
        </p:nvSpPr>
        <p:spPr bwMode="auto">
          <a:xfrm>
            <a:off x="6985001" y="5905500"/>
            <a:ext cx="942975" cy="336550"/>
          </a:xfrm>
          <a:prstGeom prst="rect">
            <a:avLst/>
          </a:prstGeom>
          <a:noFill/>
          <a:ln w="12700">
            <a:noFill/>
            <a:miter lim="800000"/>
            <a:headEnd/>
            <a:tailEnd/>
          </a:ln>
        </p:spPr>
        <p:txBody>
          <a:bodyPr anchor="ctr">
            <a:spAutoFit/>
          </a:bodyPr>
          <a:lstStyle/>
          <a:p>
            <a:pPr algn="ctr"/>
            <a:r>
              <a:rPr lang="cs-CZ" sz="1600"/>
              <a:t>H</a:t>
            </a:r>
            <a:r>
              <a:rPr lang="cs-CZ" sz="1600" baseline="-25000"/>
              <a:t>2</a:t>
            </a:r>
            <a:r>
              <a:rPr lang="cs-CZ" sz="1600"/>
              <a:t>PO</a:t>
            </a:r>
            <a:r>
              <a:rPr lang="cs-CZ" sz="1600" baseline="-25000"/>
              <a:t>4</a:t>
            </a:r>
            <a:r>
              <a:rPr lang="cs-CZ" sz="1600" baseline="50000"/>
              <a:t>-</a:t>
            </a:r>
            <a:endParaRPr lang="cs-CZ" sz="1600"/>
          </a:p>
        </p:txBody>
      </p:sp>
      <p:sp>
        <p:nvSpPr>
          <p:cNvPr id="49220" name="Text Box 70"/>
          <p:cNvSpPr txBox="1">
            <a:spLocks noChangeArrowheads="1"/>
          </p:cNvSpPr>
          <p:nvPr/>
        </p:nvSpPr>
        <p:spPr bwMode="auto">
          <a:xfrm>
            <a:off x="7824193" y="5949281"/>
            <a:ext cx="1745991" cy="307777"/>
          </a:xfrm>
          <a:prstGeom prst="rect">
            <a:avLst/>
          </a:prstGeom>
          <a:noFill/>
          <a:ln w="9525">
            <a:noFill/>
            <a:miter lim="800000"/>
            <a:headEnd/>
            <a:tailEnd/>
          </a:ln>
        </p:spPr>
        <p:txBody>
          <a:bodyPr wrap="none">
            <a:spAutoFit/>
          </a:bodyPr>
          <a:lstStyle/>
          <a:p>
            <a:pPr algn="ctr"/>
            <a:r>
              <a:rPr lang="cs-CZ" sz="1400" i="1" dirty="0"/>
              <a:t>(</a:t>
            </a:r>
            <a:r>
              <a:rPr lang="cs-CZ" sz="1400" i="1" dirty="0" err="1"/>
              <a:t>titrovatelná</a:t>
            </a:r>
            <a:r>
              <a:rPr lang="cs-CZ" sz="1400" i="1" dirty="0"/>
              <a:t> acidita)</a:t>
            </a:r>
            <a:endParaRPr lang="cs-CZ" sz="1200" i="1" dirty="0"/>
          </a:p>
        </p:txBody>
      </p:sp>
      <p:sp>
        <p:nvSpPr>
          <p:cNvPr id="49221" name="Freeform 71"/>
          <p:cNvSpPr>
            <a:spLocks/>
          </p:cNvSpPr>
          <p:nvPr/>
        </p:nvSpPr>
        <p:spPr bwMode="auto">
          <a:xfrm>
            <a:off x="6380163" y="5688014"/>
            <a:ext cx="692150" cy="441325"/>
          </a:xfrm>
          <a:custGeom>
            <a:avLst/>
            <a:gdLst>
              <a:gd name="T0" fmla="*/ 22507427 w 386"/>
              <a:gd name="T1" fmla="*/ 0 h 278"/>
              <a:gd name="T2" fmla="*/ 93244797 w 386"/>
              <a:gd name="T3" fmla="*/ 592235863 h 278"/>
              <a:gd name="T4" fmla="*/ 581974464 w 386"/>
              <a:gd name="T5" fmla="*/ 645159915 h 278"/>
              <a:gd name="T6" fmla="*/ 1241118249 w 386"/>
              <a:gd name="T7" fmla="*/ 652721174 h 278"/>
              <a:gd name="T8" fmla="*/ 0 60000 65536"/>
              <a:gd name="T9" fmla="*/ 0 60000 65536"/>
              <a:gd name="T10" fmla="*/ 0 60000 65536"/>
              <a:gd name="T11" fmla="*/ 0 60000 65536"/>
              <a:gd name="T12" fmla="*/ 0 w 386"/>
              <a:gd name="T13" fmla="*/ 0 h 278"/>
              <a:gd name="T14" fmla="*/ 386 w 386"/>
              <a:gd name="T15" fmla="*/ 278 h 278"/>
            </a:gdLst>
            <a:ahLst/>
            <a:cxnLst>
              <a:cxn ang="T8">
                <a:pos x="T0" y="T1"/>
              </a:cxn>
              <a:cxn ang="T9">
                <a:pos x="T2" y="T3"/>
              </a:cxn>
              <a:cxn ang="T10">
                <a:pos x="T4" y="T5"/>
              </a:cxn>
              <a:cxn ang="T11">
                <a:pos x="T6" y="T7"/>
              </a:cxn>
            </a:cxnLst>
            <a:rect l="T12" t="T13" r="T14" b="T15"/>
            <a:pathLst>
              <a:path w="386" h="278">
                <a:moveTo>
                  <a:pt x="7" y="0"/>
                </a:moveTo>
                <a:cubicBezTo>
                  <a:pt x="11" y="38"/>
                  <a:pt x="0" y="192"/>
                  <a:pt x="29" y="235"/>
                </a:cubicBezTo>
                <a:cubicBezTo>
                  <a:pt x="58" y="278"/>
                  <a:pt x="122" y="252"/>
                  <a:pt x="181" y="256"/>
                </a:cubicBezTo>
                <a:cubicBezTo>
                  <a:pt x="240" y="260"/>
                  <a:pt x="343" y="258"/>
                  <a:pt x="386" y="259"/>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22" name="Freeform 72"/>
          <p:cNvSpPr>
            <a:spLocks/>
          </p:cNvSpPr>
          <p:nvPr/>
        </p:nvSpPr>
        <p:spPr bwMode="auto">
          <a:xfrm>
            <a:off x="6386513" y="5980114"/>
            <a:ext cx="665162" cy="484187"/>
          </a:xfrm>
          <a:custGeom>
            <a:avLst/>
            <a:gdLst>
              <a:gd name="T0" fmla="*/ 20787174 w 386"/>
              <a:gd name="T1" fmla="*/ 0 h 278"/>
              <a:gd name="T2" fmla="*/ 86114354 w 386"/>
              <a:gd name="T3" fmla="*/ 712860761 h 278"/>
              <a:gd name="T4" fmla="*/ 537475066 w 386"/>
              <a:gd name="T5" fmla="*/ 776562674 h 278"/>
              <a:gd name="T6" fmla="*/ 1146218945 w 386"/>
              <a:gd name="T7" fmla="*/ 785662947 h 278"/>
              <a:gd name="T8" fmla="*/ 0 60000 65536"/>
              <a:gd name="T9" fmla="*/ 0 60000 65536"/>
              <a:gd name="T10" fmla="*/ 0 60000 65536"/>
              <a:gd name="T11" fmla="*/ 0 60000 65536"/>
              <a:gd name="T12" fmla="*/ 0 w 386"/>
              <a:gd name="T13" fmla="*/ 0 h 278"/>
              <a:gd name="T14" fmla="*/ 386 w 386"/>
              <a:gd name="T15" fmla="*/ 278 h 278"/>
            </a:gdLst>
            <a:ahLst/>
            <a:cxnLst>
              <a:cxn ang="T8">
                <a:pos x="T0" y="T1"/>
              </a:cxn>
              <a:cxn ang="T9">
                <a:pos x="T2" y="T3"/>
              </a:cxn>
              <a:cxn ang="T10">
                <a:pos x="T4" y="T5"/>
              </a:cxn>
              <a:cxn ang="T11">
                <a:pos x="T6" y="T7"/>
              </a:cxn>
            </a:cxnLst>
            <a:rect l="T12" t="T13" r="T14" b="T15"/>
            <a:pathLst>
              <a:path w="386" h="278">
                <a:moveTo>
                  <a:pt x="7" y="0"/>
                </a:moveTo>
                <a:cubicBezTo>
                  <a:pt x="11" y="38"/>
                  <a:pt x="0" y="192"/>
                  <a:pt x="29" y="235"/>
                </a:cubicBezTo>
                <a:cubicBezTo>
                  <a:pt x="58" y="278"/>
                  <a:pt x="122" y="252"/>
                  <a:pt x="181" y="256"/>
                </a:cubicBezTo>
                <a:cubicBezTo>
                  <a:pt x="240" y="260"/>
                  <a:pt x="343" y="258"/>
                  <a:pt x="386" y="259"/>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23" name="Freeform 73"/>
          <p:cNvSpPr>
            <a:spLocks/>
          </p:cNvSpPr>
          <p:nvPr/>
        </p:nvSpPr>
        <p:spPr bwMode="auto">
          <a:xfrm>
            <a:off x="6376989" y="5607050"/>
            <a:ext cx="674687" cy="190500"/>
          </a:xfrm>
          <a:custGeom>
            <a:avLst/>
            <a:gdLst>
              <a:gd name="T0" fmla="*/ 21385480 w 386"/>
              <a:gd name="T1" fmla="*/ 0 h 278"/>
              <a:gd name="T2" fmla="*/ 88598987 w 386"/>
              <a:gd name="T3" fmla="*/ 110348833 h 278"/>
              <a:gd name="T4" fmla="*/ 552979452 w 386"/>
              <a:gd name="T5" fmla="*/ 120209602 h 278"/>
              <a:gd name="T6" fmla="*/ 1179281276 w 386"/>
              <a:gd name="T7" fmla="*/ 121618479 h 278"/>
              <a:gd name="T8" fmla="*/ 0 60000 65536"/>
              <a:gd name="T9" fmla="*/ 0 60000 65536"/>
              <a:gd name="T10" fmla="*/ 0 60000 65536"/>
              <a:gd name="T11" fmla="*/ 0 60000 65536"/>
              <a:gd name="T12" fmla="*/ 0 w 386"/>
              <a:gd name="T13" fmla="*/ 0 h 278"/>
              <a:gd name="T14" fmla="*/ 386 w 386"/>
              <a:gd name="T15" fmla="*/ 278 h 278"/>
            </a:gdLst>
            <a:ahLst/>
            <a:cxnLst>
              <a:cxn ang="T8">
                <a:pos x="T0" y="T1"/>
              </a:cxn>
              <a:cxn ang="T9">
                <a:pos x="T2" y="T3"/>
              </a:cxn>
              <a:cxn ang="T10">
                <a:pos x="T4" y="T5"/>
              </a:cxn>
              <a:cxn ang="T11">
                <a:pos x="T6" y="T7"/>
              </a:cxn>
            </a:cxnLst>
            <a:rect l="T12" t="T13" r="T14" b="T15"/>
            <a:pathLst>
              <a:path w="386" h="278">
                <a:moveTo>
                  <a:pt x="7" y="0"/>
                </a:moveTo>
                <a:cubicBezTo>
                  <a:pt x="11" y="38"/>
                  <a:pt x="0" y="192"/>
                  <a:pt x="29" y="235"/>
                </a:cubicBezTo>
                <a:cubicBezTo>
                  <a:pt x="58" y="278"/>
                  <a:pt x="122" y="252"/>
                  <a:pt x="181" y="256"/>
                </a:cubicBezTo>
                <a:cubicBezTo>
                  <a:pt x="240" y="260"/>
                  <a:pt x="343" y="258"/>
                  <a:pt x="386" y="259"/>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24" name="Line 74"/>
          <p:cNvSpPr>
            <a:spLocks noChangeShapeType="1"/>
          </p:cNvSpPr>
          <p:nvPr/>
        </p:nvSpPr>
        <p:spPr bwMode="auto">
          <a:xfrm flipH="1" flipV="1">
            <a:off x="5780088" y="5776914"/>
            <a:ext cx="785812" cy="7937"/>
          </a:xfrm>
          <a:prstGeom prst="line">
            <a:avLst/>
          </a:prstGeom>
          <a:noFill/>
          <a:ln w="28575">
            <a:solidFill>
              <a:schemeClr val="tx1"/>
            </a:solidFill>
            <a:round/>
            <a:headEnd/>
            <a:tailEnd/>
          </a:ln>
        </p:spPr>
        <p:txBody>
          <a:bodyPr wrap="none" anchor="ctr"/>
          <a:lstStyle/>
          <a:p>
            <a:endParaRPr lang="cs-CZ"/>
          </a:p>
        </p:txBody>
      </p:sp>
      <p:sp>
        <p:nvSpPr>
          <p:cNvPr id="49225" name="Line 75"/>
          <p:cNvSpPr>
            <a:spLocks noChangeShapeType="1"/>
          </p:cNvSpPr>
          <p:nvPr/>
        </p:nvSpPr>
        <p:spPr bwMode="auto">
          <a:xfrm flipH="1" flipV="1">
            <a:off x="5751514" y="6084889"/>
            <a:ext cx="776287" cy="7937"/>
          </a:xfrm>
          <a:prstGeom prst="line">
            <a:avLst/>
          </a:prstGeom>
          <a:noFill/>
          <a:ln w="28575">
            <a:solidFill>
              <a:schemeClr val="tx1"/>
            </a:solidFill>
            <a:round/>
            <a:headEnd/>
            <a:tailEnd/>
          </a:ln>
        </p:spPr>
        <p:txBody>
          <a:bodyPr wrap="none" anchor="ctr"/>
          <a:lstStyle/>
          <a:p>
            <a:endParaRPr lang="cs-CZ"/>
          </a:p>
        </p:txBody>
      </p:sp>
      <p:sp>
        <p:nvSpPr>
          <p:cNvPr id="49226" name="Line 76"/>
          <p:cNvSpPr>
            <a:spLocks noChangeShapeType="1"/>
          </p:cNvSpPr>
          <p:nvPr/>
        </p:nvSpPr>
        <p:spPr bwMode="auto">
          <a:xfrm flipH="1">
            <a:off x="5740400" y="6427789"/>
            <a:ext cx="749300" cy="1587"/>
          </a:xfrm>
          <a:prstGeom prst="line">
            <a:avLst/>
          </a:prstGeom>
          <a:noFill/>
          <a:ln w="28575">
            <a:solidFill>
              <a:schemeClr val="tx1"/>
            </a:solidFill>
            <a:round/>
            <a:headEnd/>
            <a:tailEnd/>
          </a:ln>
        </p:spPr>
        <p:txBody>
          <a:bodyPr wrap="none" anchor="ctr"/>
          <a:lstStyle/>
          <a:p>
            <a:endParaRPr lang="cs-CZ"/>
          </a:p>
        </p:txBody>
      </p:sp>
      <p:sp>
        <p:nvSpPr>
          <p:cNvPr id="49227" name="Oval 77"/>
          <p:cNvSpPr>
            <a:spLocks noChangeArrowheads="1"/>
          </p:cNvSpPr>
          <p:nvPr/>
        </p:nvSpPr>
        <p:spPr bwMode="auto">
          <a:xfrm>
            <a:off x="8882063" y="1028700"/>
            <a:ext cx="531812" cy="547688"/>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228" name="Oval 78"/>
          <p:cNvSpPr>
            <a:spLocks noChangeArrowheads="1"/>
          </p:cNvSpPr>
          <p:nvPr/>
        </p:nvSpPr>
        <p:spPr bwMode="auto">
          <a:xfrm>
            <a:off x="8970964" y="1130300"/>
            <a:ext cx="338137" cy="336550"/>
          </a:xfrm>
          <a:prstGeom prst="ellipse">
            <a:avLst/>
          </a:prstGeom>
          <a:solidFill>
            <a:schemeClr val="bg2"/>
          </a:solidFill>
          <a:ln w="9525">
            <a:solidFill>
              <a:srgbClr val="000000"/>
            </a:solidFill>
            <a:round/>
            <a:headEnd/>
            <a:tailEnd/>
          </a:ln>
        </p:spPr>
        <p:txBody>
          <a:bodyPr wrap="none" anchor="ctr"/>
          <a:lstStyle/>
          <a:p>
            <a:endParaRPr lang="cs-CZ"/>
          </a:p>
        </p:txBody>
      </p:sp>
      <p:sp>
        <p:nvSpPr>
          <p:cNvPr id="49229" name="Oval 79"/>
          <p:cNvSpPr>
            <a:spLocks noChangeArrowheads="1"/>
          </p:cNvSpPr>
          <p:nvPr/>
        </p:nvSpPr>
        <p:spPr bwMode="auto">
          <a:xfrm>
            <a:off x="9139238" y="1984376"/>
            <a:ext cx="209550" cy="207963"/>
          </a:xfrm>
          <a:prstGeom prst="ellipse">
            <a:avLst/>
          </a:prstGeom>
          <a:solidFill>
            <a:srgbClr val="FF3300"/>
          </a:solidFill>
          <a:ln w="9525">
            <a:solidFill>
              <a:srgbClr val="000000"/>
            </a:solidFill>
            <a:round/>
            <a:headEnd/>
            <a:tailEnd/>
          </a:ln>
        </p:spPr>
        <p:txBody>
          <a:bodyPr wrap="none" anchor="ctr"/>
          <a:lstStyle/>
          <a:p>
            <a:endParaRPr lang="cs-CZ"/>
          </a:p>
        </p:txBody>
      </p:sp>
      <p:sp>
        <p:nvSpPr>
          <p:cNvPr id="49230" name="Line 80"/>
          <p:cNvSpPr>
            <a:spLocks noChangeShapeType="1"/>
          </p:cNvSpPr>
          <p:nvPr/>
        </p:nvSpPr>
        <p:spPr bwMode="auto">
          <a:xfrm>
            <a:off x="9297988" y="1257300"/>
            <a:ext cx="36512" cy="819150"/>
          </a:xfrm>
          <a:prstGeom prst="line">
            <a:avLst/>
          </a:prstGeom>
          <a:noFill/>
          <a:ln w="9525">
            <a:solidFill>
              <a:srgbClr val="000000"/>
            </a:solidFill>
            <a:round/>
            <a:headEnd/>
            <a:tailEnd/>
          </a:ln>
        </p:spPr>
        <p:txBody>
          <a:bodyPr wrap="none" anchor="ctr"/>
          <a:lstStyle/>
          <a:p>
            <a:endParaRPr lang="cs-CZ"/>
          </a:p>
        </p:txBody>
      </p:sp>
      <p:sp>
        <p:nvSpPr>
          <p:cNvPr id="49231" name="Line 81"/>
          <p:cNvSpPr>
            <a:spLocks noChangeShapeType="1"/>
          </p:cNvSpPr>
          <p:nvPr/>
        </p:nvSpPr>
        <p:spPr bwMode="auto">
          <a:xfrm flipH="1" flipV="1">
            <a:off x="8967789" y="1311275"/>
            <a:ext cx="168275" cy="787400"/>
          </a:xfrm>
          <a:prstGeom prst="line">
            <a:avLst/>
          </a:prstGeom>
          <a:noFill/>
          <a:ln w="9525">
            <a:solidFill>
              <a:srgbClr val="000000"/>
            </a:solidFill>
            <a:round/>
            <a:headEnd/>
            <a:tailEnd/>
          </a:ln>
        </p:spPr>
        <p:txBody>
          <a:bodyPr wrap="none" anchor="ctr"/>
          <a:lstStyle/>
          <a:p>
            <a:endParaRPr lang="cs-CZ"/>
          </a:p>
        </p:txBody>
      </p:sp>
      <p:sp>
        <p:nvSpPr>
          <p:cNvPr id="49232" name="Rectangle 82"/>
          <p:cNvSpPr>
            <a:spLocks noChangeArrowheads="1"/>
          </p:cNvSpPr>
          <p:nvPr/>
        </p:nvSpPr>
        <p:spPr bwMode="auto">
          <a:xfrm>
            <a:off x="8786814" y="2192339"/>
            <a:ext cx="1317625" cy="261610"/>
          </a:xfrm>
          <a:prstGeom prst="rect">
            <a:avLst/>
          </a:prstGeom>
          <a:noFill/>
          <a:ln w="9525">
            <a:noFill/>
            <a:miter lim="800000"/>
            <a:headEnd/>
            <a:tailEnd/>
          </a:ln>
        </p:spPr>
        <p:txBody>
          <a:bodyPr>
            <a:spAutoFit/>
          </a:bodyPr>
          <a:lstStyle/>
          <a:p>
            <a:pPr algn="ctr"/>
            <a:r>
              <a:rPr lang="cs-CZ" sz="1100" b="1" dirty="0"/>
              <a:t>H</a:t>
            </a:r>
            <a:r>
              <a:rPr lang="cs-CZ" sz="1100" b="1" baseline="60000" dirty="0"/>
              <a:t>+</a:t>
            </a:r>
            <a:r>
              <a:rPr lang="cs-CZ" sz="1100" b="1" dirty="0"/>
              <a:t>-</a:t>
            </a:r>
            <a:r>
              <a:rPr lang="cs-CZ" sz="1100" b="1" dirty="0" err="1"/>
              <a:t>ATPáza</a:t>
            </a:r>
            <a:endParaRPr lang="cs-CZ" sz="1400" dirty="0"/>
          </a:p>
        </p:txBody>
      </p:sp>
      <p:sp>
        <p:nvSpPr>
          <p:cNvPr id="49233" name="Oval 83"/>
          <p:cNvSpPr>
            <a:spLocks noChangeArrowheads="1"/>
          </p:cNvSpPr>
          <p:nvPr/>
        </p:nvSpPr>
        <p:spPr bwMode="auto">
          <a:xfrm>
            <a:off x="9610726" y="4440239"/>
            <a:ext cx="531813" cy="547687"/>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234" name="Line 84"/>
          <p:cNvSpPr>
            <a:spLocks noChangeShapeType="1"/>
          </p:cNvSpPr>
          <p:nvPr/>
        </p:nvSpPr>
        <p:spPr bwMode="auto">
          <a:xfrm>
            <a:off x="13587413" y="4595813"/>
            <a:ext cx="36512" cy="819150"/>
          </a:xfrm>
          <a:prstGeom prst="line">
            <a:avLst/>
          </a:prstGeom>
          <a:noFill/>
          <a:ln w="9525">
            <a:solidFill>
              <a:srgbClr val="000000"/>
            </a:solidFill>
            <a:round/>
            <a:headEnd/>
            <a:tailEnd/>
          </a:ln>
        </p:spPr>
        <p:txBody>
          <a:bodyPr wrap="none" anchor="ctr"/>
          <a:lstStyle/>
          <a:p>
            <a:endParaRPr lang="cs-CZ"/>
          </a:p>
        </p:txBody>
      </p:sp>
      <p:sp>
        <p:nvSpPr>
          <p:cNvPr id="49235" name="Line 85"/>
          <p:cNvSpPr>
            <a:spLocks noChangeShapeType="1"/>
          </p:cNvSpPr>
          <p:nvPr/>
        </p:nvSpPr>
        <p:spPr bwMode="auto">
          <a:xfrm>
            <a:off x="8863014" y="803275"/>
            <a:ext cx="7937" cy="1703388"/>
          </a:xfrm>
          <a:prstGeom prst="line">
            <a:avLst/>
          </a:prstGeom>
          <a:noFill/>
          <a:ln w="28575">
            <a:solidFill>
              <a:schemeClr val="tx1"/>
            </a:solidFill>
            <a:round/>
            <a:headEnd type="triangle" w="med" len="med"/>
            <a:tailEnd/>
          </a:ln>
        </p:spPr>
        <p:txBody>
          <a:bodyPr wrap="none" anchor="ctr"/>
          <a:lstStyle/>
          <a:p>
            <a:endParaRPr lang="cs-CZ"/>
          </a:p>
        </p:txBody>
      </p:sp>
      <p:sp>
        <p:nvSpPr>
          <p:cNvPr id="49236" name="Text Box 86"/>
          <p:cNvSpPr txBox="1">
            <a:spLocks noChangeArrowheads="1"/>
          </p:cNvSpPr>
          <p:nvPr/>
        </p:nvSpPr>
        <p:spPr bwMode="auto">
          <a:xfrm>
            <a:off x="7729538" y="2806700"/>
            <a:ext cx="863600" cy="336550"/>
          </a:xfrm>
          <a:prstGeom prst="rect">
            <a:avLst/>
          </a:prstGeom>
          <a:noFill/>
          <a:ln w="12700">
            <a:noFill/>
            <a:miter lim="800000"/>
            <a:headEnd/>
            <a:tailEnd/>
          </a:ln>
        </p:spPr>
        <p:txBody>
          <a:bodyPr anchor="ctr">
            <a:spAutoFit/>
          </a:bodyPr>
          <a:lstStyle/>
          <a:p>
            <a:pPr algn="ctr"/>
            <a:r>
              <a:rPr lang="cs-CZ" sz="1600"/>
              <a:t>H</a:t>
            </a:r>
            <a:r>
              <a:rPr lang="cs-CZ" sz="1600" baseline="-25000"/>
              <a:t>2</a:t>
            </a:r>
            <a:r>
              <a:rPr lang="cs-CZ" sz="1600"/>
              <a:t>O</a:t>
            </a:r>
          </a:p>
        </p:txBody>
      </p:sp>
      <p:sp>
        <p:nvSpPr>
          <p:cNvPr id="49237" name="Text Box 87"/>
          <p:cNvSpPr txBox="1">
            <a:spLocks noChangeArrowheads="1"/>
          </p:cNvSpPr>
          <p:nvPr/>
        </p:nvSpPr>
        <p:spPr bwMode="auto">
          <a:xfrm>
            <a:off x="8675689" y="2554288"/>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238" name="Text Box 88"/>
          <p:cNvSpPr txBox="1">
            <a:spLocks noChangeArrowheads="1"/>
          </p:cNvSpPr>
          <p:nvPr/>
        </p:nvSpPr>
        <p:spPr bwMode="auto">
          <a:xfrm>
            <a:off x="8612605" y="3137486"/>
            <a:ext cx="537328" cy="338554"/>
          </a:xfrm>
          <a:prstGeom prst="rect">
            <a:avLst/>
          </a:prstGeom>
          <a:noFill/>
          <a:ln w="12700">
            <a:noFill/>
            <a:miter lim="800000"/>
            <a:headEnd/>
            <a:tailEnd/>
          </a:ln>
        </p:spPr>
        <p:txBody>
          <a:bodyPr wrap="none" anchor="ctr">
            <a:spAutoFit/>
          </a:bodyPr>
          <a:lstStyle/>
          <a:p>
            <a:pPr algn="ctr"/>
            <a:r>
              <a:rPr lang="cs-CZ" sz="1600"/>
              <a:t>OH</a:t>
            </a:r>
            <a:r>
              <a:rPr lang="cs-CZ" sz="1600" baseline="50000"/>
              <a:t>-</a:t>
            </a:r>
            <a:endParaRPr lang="cs-CZ" sz="1600"/>
          </a:p>
        </p:txBody>
      </p:sp>
      <p:sp>
        <p:nvSpPr>
          <p:cNvPr id="49239" name="Line 89"/>
          <p:cNvSpPr>
            <a:spLocks noChangeShapeType="1"/>
          </p:cNvSpPr>
          <p:nvPr/>
        </p:nvSpPr>
        <p:spPr bwMode="auto">
          <a:xfrm flipH="1" flipV="1">
            <a:off x="8396288" y="2984501"/>
            <a:ext cx="317500" cy="284163"/>
          </a:xfrm>
          <a:prstGeom prst="line">
            <a:avLst/>
          </a:prstGeom>
          <a:noFill/>
          <a:ln w="28575">
            <a:solidFill>
              <a:srgbClr val="000000"/>
            </a:solidFill>
            <a:round/>
            <a:headEnd type="triangle" w="med" len="med"/>
            <a:tailEnd/>
          </a:ln>
        </p:spPr>
        <p:txBody>
          <a:bodyPr wrap="none" anchor="ctr"/>
          <a:lstStyle/>
          <a:p>
            <a:endParaRPr lang="cs-CZ"/>
          </a:p>
        </p:txBody>
      </p:sp>
      <p:sp>
        <p:nvSpPr>
          <p:cNvPr id="49240" name="Line 90"/>
          <p:cNvSpPr>
            <a:spLocks noChangeShapeType="1"/>
          </p:cNvSpPr>
          <p:nvPr/>
        </p:nvSpPr>
        <p:spPr bwMode="auto">
          <a:xfrm flipH="1">
            <a:off x="8399463" y="2762250"/>
            <a:ext cx="336550" cy="217488"/>
          </a:xfrm>
          <a:prstGeom prst="line">
            <a:avLst/>
          </a:prstGeom>
          <a:noFill/>
          <a:ln w="28575">
            <a:solidFill>
              <a:srgbClr val="000000"/>
            </a:solidFill>
            <a:round/>
            <a:headEnd type="triangle" w="med" len="med"/>
            <a:tailEnd/>
          </a:ln>
        </p:spPr>
        <p:txBody>
          <a:bodyPr wrap="none" anchor="ctr"/>
          <a:lstStyle/>
          <a:p>
            <a:endParaRPr lang="cs-CZ"/>
          </a:p>
        </p:txBody>
      </p:sp>
      <p:sp>
        <p:nvSpPr>
          <p:cNvPr id="49241" name="Text Box 91"/>
          <p:cNvSpPr txBox="1">
            <a:spLocks noChangeArrowheads="1"/>
          </p:cNvSpPr>
          <p:nvPr/>
        </p:nvSpPr>
        <p:spPr bwMode="auto">
          <a:xfrm>
            <a:off x="8504238" y="3767138"/>
            <a:ext cx="863600" cy="336550"/>
          </a:xfrm>
          <a:prstGeom prst="rect">
            <a:avLst/>
          </a:prstGeom>
          <a:noFill/>
          <a:ln w="12700">
            <a:noFill/>
            <a:miter lim="800000"/>
            <a:headEnd/>
            <a:tailEnd/>
          </a:ln>
        </p:spPr>
        <p:txBody>
          <a:bodyPr anchor="ctr">
            <a:spAutoFit/>
          </a:bodyPr>
          <a:lstStyle/>
          <a:p>
            <a:pPr algn="ctr"/>
            <a:r>
              <a:rPr lang="cs-CZ" sz="1600"/>
              <a:t>CO</a:t>
            </a:r>
            <a:r>
              <a:rPr lang="cs-CZ" sz="1600" baseline="-25000"/>
              <a:t>2</a:t>
            </a:r>
            <a:endParaRPr lang="cs-CZ" sz="1600"/>
          </a:p>
        </p:txBody>
      </p:sp>
      <p:sp>
        <p:nvSpPr>
          <p:cNvPr id="49242" name="Text Box 92"/>
          <p:cNvSpPr txBox="1">
            <a:spLocks noChangeArrowheads="1"/>
          </p:cNvSpPr>
          <p:nvPr/>
        </p:nvSpPr>
        <p:spPr bwMode="auto">
          <a:xfrm>
            <a:off x="9328150" y="3421063"/>
            <a:ext cx="863600" cy="336550"/>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43" name="Text Box 93"/>
          <p:cNvSpPr txBox="1">
            <a:spLocks noChangeArrowheads="1"/>
          </p:cNvSpPr>
          <p:nvPr/>
        </p:nvSpPr>
        <p:spPr bwMode="auto">
          <a:xfrm>
            <a:off x="7886303" y="3444876"/>
            <a:ext cx="1362873" cy="276999"/>
          </a:xfrm>
          <a:prstGeom prst="rect">
            <a:avLst/>
          </a:prstGeom>
          <a:noFill/>
          <a:ln w="9525">
            <a:noFill/>
            <a:miter lim="800000"/>
            <a:headEnd/>
            <a:tailEnd/>
          </a:ln>
        </p:spPr>
        <p:txBody>
          <a:bodyPr wrap="none">
            <a:spAutoFit/>
          </a:bodyPr>
          <a:lstStyle/>
          <a:p>
            <a:pPr algn="ctr"/>
            <a:r>
              <a:rPr lang="cs-CZ" sz="1200" b="1" i="1" dirty="0" err="1"/>
              <a:t>karboanhydráza</a:t>
            </a:r>
            <a:endParaRPr lang="cs-CZ" sz="1100" i="1" dirty="0"/>
          </a:p>
        </p:txBody>
      </p:sp>
      <p:sp>
        <p:nvSpPr>
          <p:cNvPr id="49244" name="Line 94"/>
          <p:cNvSpPr>
            <a:spLocks noChangeShapeType="1"/>
          </p:cNvSpPr>
          <p:nvPr/>
        </p:nvSpPr>
        <p:spPr bwMode="auto">
          <a:xfrm flipH="1" flipV="1">
            <a:off x="9085264" y="3327401"/>
            <a:ext cx="179387" cy="258763"/>
          </a:xfrm>
          <a:prstGeom prst="line">
            <a:avLst/>
          </a:prstGeom>
          <a:noFill/>
          <a:ln w="28575">
            <a:solidFill>
              <a:srgbClr val="000000"/>
            </a:solidFill>
            <a:round/>
            <a:headEnd/>
            <a:tailEnd/>
          </a:ln>
        </p:spPr>
        <p:txBody>
          <a:bodyPr wrap="none" anchor="ctr"/>
          <a:lstStyle/>
          <a:p>
            <a:endParaRPr lang="cs-CZ"/>
          </a:p>
        </p:txBody>
      </p:sp>
      <p:sp>
        <p:nvSpPr>
          <p:cNvPr id="49245" name="Line 95"/>
          <p:cNvSpPr>
            <a:spLocks noChangeShapeType="1"/>
          </p:cNvSpPr>
          <p:nvPr/>
        </p:nvSpPr>
        <p:spPr bwMode="auto">
          <a:xfrm flipV="1">
            <a:off x="9002713" y="3592514"/>
            <a:ext cx="258762" cy="231775"/>
          </a:xfrm>
          <a:prstGeom prst="line">
            <a:avLst/>
          </a:prstGeom>
          <a:noFill/>
          <a:ln w="28575">
            <a:solidFill>
              <a:srgbClr val="000000"/>
            </a:solidFill>
            <a:round/>
            <a:headEnd/>
            <a:tailEnd/>
          </a:ln>
        </p:spPr>
        <p:txBody>
          <a:bodyPr wrap="none" anchor="ctr"/>
          <a:lstStyle/>
          <a:p>
            <a:endParaRPr lang="cs-CZ"/>
          </a:p>
        </p:txBody>
      </p:sp>
      <p:sp>
        <p:nvSpPr>
          <p:cNvPr id="49246" name="Line 96"/>
          <p:cNvSpPr>
            <a:spLocks noChangeShapeType="1"/>
          </p:cNvSpPr>
          <p:nvPr/>
        </p:nvSpPr>
        <p:spPr bwMode="auto">
          <a:xfrm flipH="1">
            <a:off x="9250363" y="3597276"/>
            <a:ext cx="228600" cy="3175"/>
          </a:xfrm>
          <a:prstGeom prst="line">
            <a:avLst/>
          </a:prstGeom>
          <a:noFill/>
          <a:ln w="28575">
            <a:solidFill>
              <a:srgbClr val="000000"/>
            </a:solidFill>
            <a:round/>
            <a:headEnd type="triangle" w="med" len="med"/>
            <a:tailEnd/>
          </a:ln>
        </p:spPr>
        <p:txBody>
          <a:bodyPr wrap="none" anchor="ctr"/>
          <a:lstStyle/>
          <a:p>
            <a:endParaRPr lang="cs-CZ"/>
          </a:p>
        </p:txBody>
      </p:sp>
      <p:sp>
        <p:nvSpPr>
          <p:cNvPr id="49247" name="Line 97"/>
          <p:cNvSpPr>
            <a:spLocks noChangeShapeType="1"/>
          </p:cNvSpPr>
          <p:nvPr/>
        </p:nvSpPr>
        <p:spPr bwMode="auto">
          <a:xfrm>
            <a:off x="10126663" y="774700"/>
            <a:ext cx="6350" cy="3079750"/>
          </a:xfrm>
          <a:prstGeom prst="line">
            <a:avLst/>
          </a:prstGeom>
          <a:noFill/>
          <a:ln w="28575">
            <a:solidFill>
              <a:schemeClr val="tx1"/>
            </a:solidFill>
            <a:round/>
            <a:headEnd type="triangle" w="med" len="med"/>
            <a:tailEnd/>
          </a:ln>
        </p:spPr>
        <p:txBody>
          <a:bodyPr wrap="none" anchor="ctr"/>
          <a:lstStyle/>
          <a:p>
            <a:endParaRPr lang="cs-CZ"/>
          </a:p>
        </p:txBody>
      </p:sp>
      <p:grpSp>
        <p:nvGrpSpPr>
          <p:cNvPr id="3" name="Group 98"/>
          <p:cNvGrpSpPr>
            <a:grpSpLocks/>
          </p:cNvGrpSpPr>
          <p:nvPr/>
        </p:nvGrpSpPr>
        <p:grpSpPr bwMode="auto">
          <a:xfrm>
            <a:off x="10031413" y="1096963"/>
            <a:ext cx="207962" cy="442912"/>
            <a:chOff x="3950" y="404"/>
            <a:chExt cx="131" cy="279"/>
          </a:xfrm>
        </p:grpSpPr>
        <p:sp>
          <p:nvSpPr>
            <p:cNvPr id="49280" name="AutoShape 99"/>
            <p:cNvSpPr>
              <a:spLocks noChangeArrowheads="1"/>
            </p:cNvSpPr>
            <p:nvPr/>
          </p:nvSpPr>
          <p:spPr bwMode="auto">
            <a:xfrm>
              <a:off x="3950" y="405"/>
              <a:ext cx="131" cy="278"/>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49281" name="Line 100"/>
            <p:cNvSpPr>
              <a:spLocks noChangeShapeType="1"/>
            </p:cNvSpPr>
            <p:nvPr/>
          </p:nvSpPr>
          <p:spPr bwMode="auto">
            <a:xfrm>
              <a:off x="4014" y="404"/>
              <a:ext cx="0" cy="76"/>
            </a:xfrm>
            <a:prstGeom prst="line">
              <a:avLst/>
            </a:prstGeom>
            <a:noFill/>
            <a:ln w="28575">
              <a:solidFill>
                <a:schemeClr val="tx1"/>
              </a:solidFill>
              <a:round/>
              <a:headEnd/>
              <a:tailEnd/>
            </a:ln>
          </p:spPr>
          <p:txBody>
            <a:bodyPr wrap="none" anchor="ctr"/>
            <a:lstStyle/>
            <a:p>
              <a:endParaRPr lang="cs-CZ"/>
            </a:p>
          </p:txBody>
        </p:sp>
      </p:grpSp>
      <p:sp>
        <p:nvSpPr>
          <p:cNvPr id="49249" name="Line 101"/>
          <p:cNvSpPr>
            <a:spLocks noChangeShapeType="1"/>
          </p:cNvSpPr>
          <p:nvPr/>
        </p:nvSpPr>
        <p:spPr bwMode="auto">
          <a:xfrm flipH="1">
            <a:off x="10128251" y="4140200"/>
            <a:ext cx="3175" cy="1320800"/>
          </a:xfrm>
          <a:prstGeom prst="line">
            <a:avLst/>
          </a:prstGeom>
          <a:noFill/>
          <a:ln w="28575">
            <a:solidFill>
              <a:schemeClr val="tx1"/>
            </a:solidFill>
            <a:round/>
            <a:headEnd type="triangle" w="med" len="med"/>
            <a:tailEnd/>
          </a:ln>
        </p:spPr>
        <p:txBody>
          <a:bodyPr wrap="none" anchor="ctr"/>
          <a:lstStyle/>
          <a:p>
            <a:endParaRPr lang="cs-CZ"/>
          </a:p>
        </p:txBody>
      </p:sp>
      <p:sp>
        <p:nvSpPr>
          <p:cNvPr id="49250" name="Text Box 102"/>
          <p:cNvSpPr txBox="1">
            <a:spLocks noChangeArrowheads="1"/>
          </p:cNvSpPr>
          <p:nvPr/>
        </p:nvSpPr>
        <p:spPr bwMode="auto">
          <a:xfrm>
            <a:off x="9975851" y="3832225"/>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51" name="Line 103"/>
          <p:cNvSpPr>
            <a:spLocks noChangeShapeType="1"/>
          </p:cNvSpPr>
          <p:nvPr/>
        </p:nvSpPr>
        <p:spPr bwMode="auto">
          <a:xfrm>
            <a:off x="9598025" y="3789364"/>
            <a:ext cx="6350" cy="1703387"/>
          </a:xfrm>
          <a:prstGeom prst="line">
            <a:avLst/>
          </a:prstGeom>
          <a:noFill/>
          <a:ln w="28575">
            <a:solidFill>
              <a:schemeClr val="tx1"/>
            </a:solidFill>
            <a:round/>
            <a:headEnd/>
            <a:tailEnd type="triangle" w="med" len="med"/>
          </a:ln>
        </p:spPr>
        <p:txBody>
          <a:bodyPr wrap="none" anchor="ctr"/>
          <a:lstStyle/>
          <a:p>
            <a:endParaRPr lang="cs-CZ"/>
          </a:p>
        </p:txBody>
      </p:sp>
      <p:sp>
        <p:nvSpPr>
          <p:cNvPr id="49252" name="Text Box 104"/>
          <p:cNvSpPr txBox="1">
            <a:spLocks noChangeArrowheads="1"/>
          </p:cNvSpPr>
          <p:nvPr/>
        </p:nvSpPr>
        <p:spPr bwMode="auto">
          <a:xfrm>
            <a:off x="9912351" y="46990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53" name="Text Box 105"/>
          <p:cNvSpPr txBox="1">
            <a:spLocks noChangeArrowheads="1"/>
          </p:cNvSpPr>
          <p:nvPr/>
        </p:nvSpPr>
        <p:spPr bwMode="auto">
          <a:xfrm>
            <a:off x="8705851" y="481013"/>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254" name="Text Box 106"/>
          <p:cNvSpPr txBox="1">
            <a:spLocks noChangeArrowheads="1"/>
          </p:cNvSpPr>
          <p:nvPr/>
        </p:nvSpPr>
        <p:spPr bwMode="auto">
          <a:xfrm>
            <a:off x="9185275" y="5453063"/>
            <a:ext cx="863600" cy="336550"/>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55" name="Text Box 107"/>
          <p:cNvSpPr txBox="1">
            <a:spLocks noChangeArrowheads="1"/>
          </p:cNvSpPr>
          <p:nvPr/>
        </p:nvSpPr>
        <p:spPr bwMode="auto">
          <a:xfrm>
            <a:off x="9945689" y="544830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56" name="Text Box 108"/>
          <p:cNvSpPr txBox="1">
            <a:spLocks noChangeArrowheads="1"/>
          </p:cNvSpPr>
          <p:nvPr/>
        </p:nvSpPr>
        <p:spPr bwMode="auto">
          <a:xfrm>
            <a:off x="5226050" y="170806"/>
            <a:ext cx="2630488" cy="461665"/>
          </a:xfrm>
          <a:prstGeom prst="rect">
            <a:avLst/>
          </a:prstGeom>
          <a:noFill/>
          <a:ln w="12700">
            <a:noFill/>
            <a:miter lim="800000"/>
            <a:headEnd/>
            <a:tailEnd/>
          </a:ln>
        </p:spPr>
        <p:txBody>
          <a:bodyPr anchor="ctr">
            <a:spAutoFit/>
          </a:bodyPr>
          <a:lstStyle/>
          <a:p>
            <a:pPr algn="ctr"/>
            <a:r>
              <a:rPr lang="cs-CZ" b="1" i="1" dirty="0">
                <a:sym typeface="Symbol" pitchFamily="18" charset="2"/>
              </a:rPr>
              <a:t>-</a:t>
            </a:r>
            <a:r>
              <a:rPr lang="cs-CZ" b="1" i="1" dirty="0" err="1">
                <a:sym typeface="Symbol" pitchFamily="18" charset="2"/>
              </a:rPr>
              <a:t>intercalární</a:t>
            </a:r>
            <a:r>
              <a:rPr lang="cs-CZ" b="1" i="1" dirty="0">
                <a:sym typeface="Symbol" pitchFamily="18" charset="2"/>
              </a:rPr>
              <a:t> buňky</a:t>
            </a:r>
            <a:endParaRPr lang="cs-CZ" sz="2400" dirty="0"/>
          </a:p>
        </p:txBody>
      </p:sp>
      <p:sp>
        <p:nvSpPr>
          <p:cNvPr id="49257" name="Text Box 109"/>
          <p:cNvSpPr txBox="1">
            <a:spLocks noChangeArrowheads="1"/>
          </p:cNvSpPr>
          <p:nvPr/>
        </p:nvSpPr>
        <p:spPr bwMode="auto">
          <a:xfrm>
            <a:off x="7927976" y="140644"/>
            <a:ext cx="2525713" cy="461665"/>
          </a:xfrm>
          <a:prstGeom prst="rect">
            <a:avLst/>
          </a:prstGeom>
          <a:noFill/>
          <a:ln w="12700">
            <a:noFill/>
            <a:miter lim="800000"/>
            <a:headEnd/>
            <a:tailEnd/>
          </a:ln>
        </p:spPr>
        <p:txBody>
          <a:bodyPr anchor="ctr">
            <a:spAutoFit/>
          </a:bodyPr>
          <a:lstStyle/>
          <a:p>
            <a:pPr algn="ctr"/>
            <a:r>
              <a:rPr lang="cs-CZ" dirty="0">
                <a:latin typeface="Symbol" pitchFamily="18" charset="2"/>
              </a:rPr>
              <a:t>b</a:t>
            </a:r>
            <a:r>
              <a:rPr lang="cs-CZ" b="1" i="1" dirty="0">
                <a:sym typeface="Symbol" pitchFamily="18" charset="2"/>
              </a:rPr>
              <a:t>-</a:t>
            </a:r>
            <a:r>
              <a:rPr lang="cs-CZ" b="1" i="1" dirty="0" err="1">
                <a:sym typeface="Symbol" pitchFamily="18" charset="2"/>
              </a:rPr>
              <a:t>intercalární</a:t>
            </a:r>
            <a:r>
              <a:rPr lang="cs-CZ" b="1" i="1" dirty="0">
                <a:sym typeface="Symbol" pitchFamily="18" charset="2"/>
              </a:rPr>
              <a:t> buňky</a:t>
            </a:r>
            <a:endParaRPr lang="cs-CZ" sz="2400" b="1" i="1" dirty="0">
              <a:sym typeface="Symbol" pitchFamily="18" charset="2"/>
            </a:endParaRPr>
          </a:p>
        </p:txBody>
      </p:sp>
      <p:sp>
        <p:nvSpPr>
          <p:cNvPr id="49258" name="Text Box 110"/>
          <p:cNvSpPr txBox="1">
            <a:spLocks noChangeArrowheads="1"/>
          </p:cNvSpPr>
          <p:nvPr/>
        </p:nvSpPr>
        <p:spPr bwMode="auto">
          <a:xfrm>
            <a:off x="2875696" y="153344"/>
            <a:ext cx="1620958" cy="461665"/>
          </a:xfrm>
          <a:prstGeom prst="rect">
            <a:avLst/>
          </a:prstGeom>
          <a:noFill/>
          <a:ln w="12700">
            <a:noFill/>
            <a:miter lim="800000"/>
            <a:headEnd/>
            <a:tailEnd/>
          </a:ln>
        </p:spPr>
        <p:txBody>
          <a:bodyPr wrap="none" anchor="ctr">
            <a:spAutoFit/>
          </a:bodyPr>
          <a:lstStyle/>
          <a:p>
            <a:pPr algn="ctr"/>
            <a:r>
              <a:rPr lang="cs-CZ" b="1" i="1" dirty="0">
                <a:sym typeface="Symbol" pitchFamily="18" charset="2"/>
              </a:rPr>
              <a:t>Hlavní buňky</a:t>
            </a:r>
            <a:endParaRPr lang="cs-CZ" sz="2400" dirty="0"/>
          </a:p>
        </p:txBody>
      </p:sp>
      <p:sp>
        <p:nvSpPr>
          <p:cNvPr id="49259" name="Text Box 111"/>
          <p:cNvSpPr txBox="1">
            <a:spLocks noChangeArrowheads="1"/>
          </p:cNvSpPr>
          <p:nvPr/>
        </p:nvSpPr>
        <p:spPr bwMode="auto">
          <a:xfrm>
            <a:off x="2409951" y="5888982"/>
            <a:ext cx="1090363" cy="461665"/>
          </a:xfrm>
          <a:prstGeom prst="rect">
            <a:avLst/>
          </a:prstGeom>
          <a:noFill/>
          <a:ln w="12700">
            <a:noFill/>
            <a:miter lim="800000"/>
            <a:headEnd/>
            <a:tailEnd/>
          </a:ln>
        </p:spPr>
        <p:txBody>
          <a:bodyPr wrap="none" anchor="ctr">
            <a:spAutoFit/>
          </a:bodyPr>
          <a:lstStyle/>
          <a:p>
            <a:pPr algn="ctr"/>
            <a:r>
              <a:rPr lang="cs-CZ" sz="2400" b="1" i="1" dirty="0">
                <a:sym typeface="Symbol" pitchFamily="18" charset="2"/>
              </a:rPr>
              <a:t>lumen</a:t>
            </a:r>
            <a:endParaRPr lang="cs-CZ" sz="2400" dirty="0"/>
          </a:p>
        </p:txBody>
      </p:sp>
      <p:sp>
        <p:nvSpPr>
          <p:cNvPr id="27760" name="Freeform 112"/>
          <p:cNvSpPr>
            <a:spLocks/>
          </p:cNvSpPr>
          <p:nvPr/>
        </p:nvSpPr>
        <p:spPr bwMode="auto">
          <a:xfrm flipH="1">
            <a:off x="2805113" y="2473325"/>
            <a:ext cx="279400" cy="427038"/>
          </a:xfrm>
          <a:custGeom>
            <a:avLst/>
            <a:gdLst>
              <a:gd name="T0" fmla="*/ 40561965 w 291"/>
              <a:gd name="T1" fmla="*/ 12601587 h 269"/>
              <a:gd name="T2" fmla="*/ 261809332 w 291"/>
              <a:gd name="T3" fmla="*/ 12601587 h 269"/>
              <a:gd name="T4" fmla="*/ 258121445 w 291"/>
              <a:gd name="T5" fmla="*/ 115927320 h 269"/>
              <a:gd name="T6" fmla="*/ 67296036 w 291"/>
              <a:gd name="T7" fmla="*/ 128528904 h 269"/>
              <a:gd name="T8" fmla="*/ 198201152 w 291"/>
              <a:gd name="T9" fmla="*/ 403225388 h 269"/>
              <a:gd name="T10" fmla="*/ 62686403 w 291"/>
              <a:gd name="T11" fmla="*/ 609878448 h 269"/>
              <a:gd name="T12" fmla="*/ 263652795 w 291"/>
              <a:gd name="T13" fmla="*/ 609878448 h 269"/>
              <a:gd name="T14" fmla="*/ 268262413 w 291"/>
              <a:gd name="T15" fmla="*/ 677923510 h 269"/>
              <a:gd name="T16" fmla="*/ 0 w 291"/>
              <a:gd name="T17" fmla="*/ 660281609 h 269"/>
              <a:gd name="T18" fmla="*/ 0 w 291"/>
              <a:gd name="T19" fmla="*/ 0 h 269"/>
              <a:gd name="T20" fmla="*/ 40561965 w 291"/>
              <a:gd name="T21" fmla="*/ 12601587 h 26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1"/>
              <a:gd name="T34" fmla="*/ 0 h 269"/>
              <a:gd name="T35" fmla="*/ 291 w 291"/>
              <a:gd name="T36" fmla="*/ 269 h 26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1" h="269">
                <a:moveTo>
                  <a:pt x="44" y="5"/>
                </a:moveTo>
                <a:lnTo>
                  <a:pt x="284" y="5"/>
                </a:lnTo>
                <a:lnTo>
                  <a:pt x="280" y="46"/>
                </a:lnTo>
                <a:lnTo>
                  <a:pt x="73" y="51"/>
                </a:lnTo>
                <a:lnTo>
                  <a:pt x="215" y="160"/>
                </a:lnTo>
                <a:lnTo>
                  <a:pt x="68" y="242"/>
                </a:lnTo>
                <a:lnTo>
                  <a:pt x="286" y="242"/>
                </a:lnTo>
                <a:lnTo>
                  <a:pt x="291" y="269"/>
                </a:lnTo>
                <a:lnTo>
                  <a:pt x="0" y="262"/>
                </a:lnTo>
                <a:lnTo>
                  <a:pt x="0" y="0"/>
                </a:lnTo>
                <a:lnTo>
                  <a:pt x="44" y="5"/>
                </a:lnTo>
                <a:close/>
              </a:path>
            </a:pathLst>
          </a:custGeom>
          <a:solidFill>
            <a:srgbClr val="FF3300"/>
          </a:solidFill>
          <a:ln w="28575" cap="flat" cmpd="sng">
            <a:solidFill>
              <a:schemeClr val="tx1"/>
            </a:solidFill>
            <a:prstDash val="solid"/>
            <a:round/>
            <a:headEnd/>
            <a:tailEnd/>
          </a:ln>
        </p:spPr>
        <p:txBody>
          <a:bodyPr wrap="none" anchor="ctr"/>
          <a:lstStyle/>
          <a:p>
            <a:endParaRPr lang="cs-CZ"/>
          </a:p>
        </p:txBody>
      </p:sp>
      <p:sp>
        <p:nvSpPr>
          <p:cNvPr id="49261" name="Freeform 113"/>
          <p:cNvSpPr>
            <a:spLocks/>
          </p:cNvSpPr>
          <p:nvPr/>
        </p:nvSpPr>
        <p:spPr bwMode="auto">
          <a:xfrm flipH="1">
            <a:off x="2038350" y="1228726"/>
            <a:ext cx="228600" cy="303213"/>
          </a:xfrm>
          <a:custGeom>
            <a:avLst/>
            <a:gdLst>
              <a:gd name="T0" fmla="*/ 194267474 w 269"/>
              <a:gd name="T1" fmla="*/ 22682236 h 191"/>
              <a:gd name="T2" fmla="*/ 3610860 w 269"/>
              <a:gd name="T3" fmla="*/ 0 h 191"/>
              <a:gd name="T4" fmla="*/ 106161308 w 269"/>
              <a:gd name="T5" fmla="*/ 274698289 h 191"/>
              <a:gd name="T6" fmla="*/ 0 w 269"/>
              <a:gd name="T7" fmla="*/ 481351476 h 191"/>
              <a:gd name="T8" fmla="*/ 182712557 w 269"/>
              <a:gd name="T9" fmla="*/ 473790203 h 191"/>
              <a:gd name="T10" fmla="*/ 194267474 w 269"/>
              <a:gd name="T11" fmla="*/ 22682236 h 191"/>
              <a:gd name="T12" fmla="*/ 0 60000 65536"/>
              <a:gd name="T13" fmla="*/ 0 60000 65536"/>
              <a:gd name="T14" fmla="*/ 0 60000 65536"/>
              <a:gd name="T15" fmla="*/ 0 60000 65536"/>
              <a:gd name="T16" fmla="*/ 0 60000 65536"/>
              <a:gd name="T17" fmla="*/ 0 60000 65536"/>
              <a:gd name="T18" fmla="*/ 0 w 269"/>
              <a:gd name="T19" fmla="*/ 0 h 191"/>
              <a:gd name="T20" fmla="*/ 269 w 269"/>
              <a:gd name="T21" fmla="*/ 191 h 191"/>
            </a:gdLst>
            <a:ahLst/>
            <a:cxnLst>
              <a:cxn ang="T12">
                <a:pos x="T0" y="T1"/>
              </a:cxn>
              <a:cxn ang="T13">
                <a:pos x="T2" y="T3"/>
              </a:cxn>
              <a:cxn ang="T14">
                <a:pos x="T4" y="T5"/>
              </a:cxn>
              <a:cxn ang="T15">
                <a:pos x="T6" y="T7"/>
              </a:cxn>
              <a:cxn ang="T16">
                <a:pos x="T8" y="T9"/>
              </a:cxn>
              <a:cxn ang="T17">
                <a:pos x="T10" y="T11"/>
              </a:cxn>
            </a:cxnLst>
            <a:rect l="T18" t="T19" r="T20" b="T21"/>
            <a:pathLst>
              <a:path w="269" h="191">
                <a:moveTo>
                  <a:pt x="269" y="9"/>
                </a:moveTo>
                <a:lnTo>
                  <a:pt x="5" y="0"/>
                </a:lnTo>
                <a:lnTo>
                  <a:pt x="147" y="109"/>
                </a:lnTo>
                <a:lnTo>
                  <a:pt x="0" y="191"/>
                </a:lnTo>
                <a:lnTo>
                  <a:pt x="253" y="188"/>
                </a:lnTo>
                <a:lnTo>
                  <a:pt x="269" y="9"/>
                </a:lnTo>
                <a:close/>
              </a:path>
            </a:pathLst>
          </a:custGeom>
          <a:solidFill>
            <a:srgbClr val="FF3300"/>
          </a:solidFill>
          <a:ln w="28575" cap="flat" cmpd="sng">
            <a:solidFill>
              <a:schemeClr val="tx1"/>
            </a:solidFill>
            <a:prstDash val="solid"/>
            <a:round/>
            <a:headEnd/>
            <a:tailEnd/>
          </a:ln>
        </p:spPr>
        <p:txBody>
          <a:bodyPr wrap="none" anchor="ctr"/>
          <a:lstStyle/>
          <a:p>
            <a:endParaRPr lang="cs-CZ"/>
          </a:p>
        </p:txBody>
      </p:sp>
      <p:sp>
        <p:nvSpPr>
          <p:cNvPr id="27762" name="Freeform 114"/>
          <p:cNvSpPr>
            <a:spLocks/>
          </p:cNvSpPr>
          <p:nvPr/>
        </p:nvSpPr>
        <p:spPr bwMode="auto">
          <a:xfrm flipH="1">
            <a:off x="5468938" y="2773364"/>
            <a:ext cx="279400" cy="427037"/>
          </a:xfrm>
          <a:custGeom>
            <a:avLst/>
            <a:gdLst>
              <a:gd name="T0" fmla="*/ 40561965 w 291"/>
              <a:gd name="T1" fmla="*/ 12599970 h 269"/>
              <a:gd name="T2" fmla="*/ 261809332 w 291"/>
              <a:gd name="T3" fmla="*/ 12599970 h 269"/>
              <a:gd name="T4" fmla="*/ 258121445 w 291"/>
              <a:gd name="T5" fmla="*/ 115927049 h 269"/>
              <a:gd name="T6" fmla="*/ 67296036 w 291"/>
              <a:gd name="T7" fmla="*/ 128527016 h 269"/>
              <a:gd name="T8" fmla="*/ 198201152 w 291"/>
              <a:gd name="T9" fmla="*/ 403224444 h 269"/>
              <a:gd name="T10" fmla="*/ 62686403 w 291"/>
              <a:gd name="T11" fmla="*/ 609875433 h 269"/>
              <a:gd name="T12" fmla="*/ 263652795 w 291"/>
              <a:gd name="T13" fmla="*/ 609875433 h 269"/>
              <a:gd name="T14" fmla="*/ 268262413 w 291"/>
              <a:gd name="T15" fmla="*/ 677920335 h 269"/>
              <a:gd name="T16" fmla="*/ 0 w 291"/>
              <a:gd name="T17" fmla="*/ 660280063 h 269"/>
              <a:gd name="T18" fmla="*/ 0 w 291"/>
              <a:gd name="T19" fmla="*/ 0 h 269"/>
              <a:gd name="T20" fmla="*/ 40561965 w 291"/>
              <a:gd name="T21" fmla="*/ 12599970 h 26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1"/>
              <a:gd name="T34" fmla="*/ 0 h 269"/>
              <a:gd name="T35" fmla="*/ 291 w 291"/>
              <a:gd name="T36" fmla="*/ 269 h 26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1" h="269">
                <a:moveTo>
                  <a:pt x="44" y="5"/>
                </a:moveTo>
                <a:lnTo>
                  <a:pt x="284" y="5"/>
                </a:lnTo>
                <a:lnTo>
                  <a:pt x="280" y="46"/>
                </a:lnTo>
                <a:lnTo>
                  <a:pt x="73" y="51"/>
                </a:lnTo>
                <a:lnTo>
                  <a:pt x="215" y="160"/>
                </a:lnTo>
                <a:lnTo>
                  <a:pt x="68" y="242"/>
                </a:lnTo>
                <a:lnTo>
                  <a:pt x="286" y="242"/>
                </a:lnTo>
                <a:lnTo>
                  <a:pt x="291" y="269"/>
                </a:lnTo>
                <a:lnTo>
                  <a:pt x="0" y="262"/>
                </a:lnTo>
                <a:lnTo>
                  <a:pt x="0" y="0"/>
                </a:lnTo>
                <a:lnTo>
                  <a:pt x="44" y="5"/>
                </a:lnTo>
                <a:close/>
              </a:path>
            </a:pathLst>
          </a:custGeom>
          <a:solidFill>
            <a:srgbClr val="FF3300"/>
          </a:solidFill>
          <a:ln w="28575" cap="flat" cmpd="sng">
            <a:solidFill>
              <a:schemeClr val="tx1"/>
            </a:solidFill>
            <a:prstDash val="solid"/>
            <a:round/>
            <a:headEnd/>
            <a:tailEnd/>
          </a:ln>
        </p:spPr>
        <p:txBody>
          <a:bodyPr wrap="none" anchor="ctr"/>
          <a:lstStyle/>
          <a:p>
            <a:endParaRPr lang="cs-CZ"/>
          </a:p>
        </p:txBody>
      </p:sp>
      <p:sp>
        <p:nvSpPr>
          <p:cNvPr id="27763" name="Line 115"/>
          <p:cNvSpPr>
            <a:spLocks noChangeShapeType="1"/>
          </p:cNvSpPr>
          <p:nvPr/>
        </p:nvSpPr>
        <p:spPr bwMode="auto">
          <a:xfrm>
            <a:off x="3049588" y="2974976"/>
            <a:ext cx="838200" cy="1484313"/>
          </a:xfrm>
          <a:prstGeom prst="line">
            <a:avLst/>
          </a:prstGeom>
          <a:noFill/>
          <a:ln w="19050">
            <a:solidFill>
              <a:schemeClr val="tx1"/>
            </a:solidFill>
            <a:prstDash val="dash"/>
            <a:round/>
            <a:headEnd/>
            <a:tailEnd type="triangle" w="med" len="med"/>
          </a:ln>
        </p:spPr>
        <p:txBody>
          <a:bodyPr wrap="none" anchor="ctr"/>
          <a:lstStyle/>
          <a:p>
            <a:endParaRPr lang="cs-CZ"/>
          </a:p>
        </p:txBody>
      </p:sp>
      <p:sp>
        <p:nvSpPr>
          <p:cNvPr id="27764" name="Oval 116"/>
          <p:cNvSpPr>
            <a:spLocks noChangeArrowheads="1"/>
          </p:cNvSpPr>
          <p:nvPr/>
        </p:nvSpPr>
        <p:spPr bwMode="auto">
          <a:xfrm>
            <a:off x="5726114" y="4327525"/>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5" name="Oval 117"/>
          <p:cNvSpPr>
            <a:spLocks noChangeArrowheads="1"/>
          </p:cNvSpPr>
          <p:nvPr/>
        </p:nvSpPr>
        <p:spPr bwMode="auto">
          <a:xfrm>
            <a:off x="3233739" y="4341813"/>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6" name="Oval 118"/>
          <p:cNvSpPr>
            <a:spLocks noChangeArrowheads="1"/>
          </p:cNvSpPr>
          <p:nvPr/>
        </p:nvSpPr>
        <p:spPr bwMode="auto">
          <a:xfrm>
            <a:off x="3803651" y="4457700"/>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7" name="Oval 119"/>
          <p:cNvSpPr>
            <a:spLocks noChangeArrowheads="1"/>
          </p:cNvSpPr>
          <p:nvPr/>
        </p:nvSpPr>
        <p:spPr bwMode="auto">
          <a:xfrm>
            <a:off x="3675064" y="1716088"/>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8" name="Freeform 120"/>
          <p:cNvSpPr>
            <a:spLocks/>
          </p:cNvSpPr>
          <p:nvPr/>
        </p:nvSpPr>
        <p:spPr bwMode="auto">
          <a:xfrm>
            <a:off x="4625975" y="6694489"/>
            <a:ext cx="2395538" cy="1587"/>
          </a:xfrm>
          <a:custGeom>
            <a:avLst/>
            <a:gdLst>
              <a:gd name="T0" fmla="*/ 262096319 w 1509"/>
              <a:gd name="T1" fmla="*/ 0 h 1"/>
              <a:gd name="T2" fmla="*/ 0 w 1509"/>
              <a:gd name="T3" fmla="*/ 0 h 1"/>
              <a:gd name="T4" fmla="*/ 2147483647 w 1509"/>
              <a:gd name="T5" fmla="*/ 0 h 1"/>
              <a:gd name="T6" fmla="*/ 0 60000 65536"/>
              <a:gd name="T7" fmla="*/ 0 60000 65536"/>
              <a:gd name="T8" fmla="*/ 0 60000 65536"/>
              <a:gd name="T9" fmla="*/ 0 w 1509"/>
              <a:gd name="T10" fmla="*/ 0 h 1"/>
              <a:gd name="T11" fmla="*/ 1509 w 1509"/>
              <a:gd name="T12" fmla="*/ 1 h 1"/>
            </a:gdLst>
            <a:ahLst/>
            <a:cxnLst>
              <a:cxn ang="T6">
                <a:pos x="T0" y="T1"/>
              </a:cxn>
              <a:cxn ang="T7">
                <a:pos x="T2" y="T3"/>
              </a:cxn>
              <a:cxn ang="T8">
                <a:pos x="T4" y="T5"/>
              </a:cxn>
            </a:cxnLst>
            <a:rect l="T9" t="T10" r="T11" b="T12"/>
            <a:pathLst>
              <a:path w="1509" h="1">
                <a:moveTo>
                  <a:pt x="104" y="0"/>
                </a:moveTo>
                <a:lnTo>
                  <a:pt x="0" y="0"/>
                </a:lnTo>
                <a:lnTo>
                  <a:pt x="1509" y="0"/>
                </a:lnTo>
              </a:path>
            </a:pathLst>
          </a:custGeom>
          <a:noFill/>
          <a:ln w="28575">
            <a:solidFill>
              <a:schemeClr val="tx1"/>
            </a:solidFill>
            <a:round/>
            <a:headEnd/>
            <a:tailEnd type="triangle" w="med" len="med"/>
          </a:ln>
        </p:spPr>
        <p:txBody>
          <a:bodyPr wrap="none" anchor="ctr"/>
          <a:lstStyle/>
          <a:p>
            <a:endParaRPr lang="cs-CZ"/>
          </a:p>
        </p:txBody>
      </p:sp>
      <p:sp>
        <p:nvSpPr>
          <p:cNvPr id="27769" name="Text Box 121"/>
          <p:cNvSpPr txBox="1">
            <a:spLocks noChangeArrowheads="1"/>
          </p:cNvSpPr>
          <p:nvPr/>
        </p:nvSpPr>
        <p:spPr bwMode="auto">
          <a:xfrm>
            <a:off x="7181851" y="652145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70" name="AutoShape 122"/>
          <p:cNvSpPr>
            <a:spLocks noChangeArrowheads="1"/>
          </p:cNvSpPr>
          <p:nvPr/>
        </p:nvSpPr>
        <p:spPr bwMode="auto">
          <a:xfrm>
            <a:off x="4410076" y="1249364"/>
            <a:ext cx="207963" cy="441325"/>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49271" name="Freeform 123"/>
          <p:cNvSpPr>
            <a:spLocks/>
          </p:cNvSpPr>
          <p:nvPr/>
        </p:nvSpPr>
        <p:spPr bwMode="auto">
          <a:xfrm>
            <a:off x="4203700" y="1722438"/>
            <a:ext cx="323850" cy="1346200"/>
          </a:xfrm>
          <a:custGeom>
            <a:avLst/>
            <a:gdLst>
              <a:gd name="T0" fmla="*/ 458668499 w 204"/>
              <a:gd name="T1" fmla="*/ 0 h 848"/>
              <a:gd name="T2" fmla="*/ 438507255 w 204"/>
              <a:gd name="T3" fmla="*/ 1292840975 h 848"/>
              <a:gd name="T4" fmla="*/ 0 w 204"/>
              <a:gd name="T5" fmla="*/ 2137092678 h 848"/>
              <a:gd name="T6" fmla="*/ 0 60000 65536"/>
              <a:gd name="T7" fmla="*/ 0 60000 65536"/>
              <a:gd name="T8" fmla="*/ 0 60000 65536"/>
              <a:gd name="T9" fmla="*/ 0 w 204"/>
              <a:gd name="T10" fmla="*/ 0 h 848"/>
              <a:gd name="T11" fmla="*/ 204 w 204"/>
              <a:gd name="T12" fmla="*/ 848 h 848"/>
            </a:gdLst>
            <a:ahLst/>
            <a:cxnLst>
              <a:cxn ang="T6">
                <a:pos x="T0" y="T1"/>
              </a:cxn>
              <a:cxn ang="T7">
                <a:pos x="T2" y="T3"/>
              </a:cxn>
              <a:cxn ang="T8">
                <a:pos x="T4" y="T5"/>
              </a:cxn>
            </a:cxnLst>
            <a:rect l="T9" t="T10" r="T11" b="T12"/>
            <a:pathLst>
              <a:path w="204" h="848">
                <a:moveTo>
                  <a:pt x="182" y="0"/>
                </a:moveTo>
                <a:cubicBezTo>
                  <a:pt x="181" y="85"/>
                  <a:pt x="204" y="372"/>
                  <a:pt x="174" y="513"/>
                </a:cubicBezTo>
                <a:cubicBezTo>
                  <a:pt x="144" y="654"/>
                  <a:pt x="36" y="778"/>
                  <a:pt x="0" y="848"/>
                </a:cubicBezTo>
              </a:path>
            </a:pathLst>
          </a:custGeom>
          <a:noFill/>
          <a:ln w="28575">
            <a:solidFill>
              <a:schemeClr val="tx1"/>
            </a:solidFill>
            <a:round/>
            <a:headEnd type="triangle" w="med" len="med"/>
            <a:tailEnd/>
          </a:ln>
        </p:spPr>
        <p:txBody>
          <a:bodyPr wrap="none" anchor="ctr"/>
          <a:lstStyle/>
          <a:p>
            <a:endParaRPr lang="cs-CZ"/>
          </a:p>
        </p:txBody>
      </p:sp>
      <p:sp>
        <p:nvSpPr>
          <p:cNvPr id="49272" name="Freeform 124"/>
          <p:cNvSpPr>
            <a:spLocks/>
          </p:cNvSpPr>
          <p:nvPr/>
        </p:nvSpPr>
        <p:spPr bwMode="auto">
          <a:xfrm>
            <a:off x="4265613" y="763588"/>
            <a:ext cx="290512" cy="582612"/>
          </a:xfrm>
          <a:custGeom>
            <a:avLst/>
            <a:gdLst>
              <a:gd name="T0" fmla="*/ 0 w 183"/>
              <a:gd name="T1" fmla="*/ 0 h 367"/>
              <a:gd name="T2" fmla="*/ 393143666 w 183"/>
              <a:gd name="T3" fmla="*/ 274696010 h 367"/>
              <a:gd name="T4" fmla="*/ 408264573 w 183"/>
              <a:gd name="T5" fmla="*/ 924895845 h 367"/>
              <a:gd name="T6" fmla="*/ 0 60000 65536"/>
              <a:gd name="T7" fmla="*/ 0 60000 65536"/>
              <a:gd name="T8" fmla="*/ 0 60000 65536"/>
              <a:gd name="T9" fmla="*/ 0 w 183"/>
              <a:gd name="T10" fmla="*/ 0 h 367"/>
              <a:gd name="T11" fmla="*/ 183 w 183"/>
              <a:gd name="T12" fmla="*/ 367 h 367"/>
            </a:gdLst>
            <a:ahLst/>
            <a:cxnLst>
              <a:cxn ang="T6">
                <a:pos x="T0" y="T1"/>
              </a:cxn>
              <a:cxn ang="T7">
                <a:pos x="T2" y="T3"/>
              </a:cxn>
              <a:cxn ang="T8">
                <a:pos x="T4" y="T5"/>
              </a:cxn>
            </a:cxnLst>
            <a:rect l="T9" t="T10" r="T11" b="T12"/>
            <a:pathLst>
              <a:path w="183" h="367">
                <a:moveTo>
                  <a:pt x="0" y="0"/>
                </a:moveTo>
                <a:cubicBezTo>
                  <a:pt x="26" y="18"/>
                  <a:pt x="129" y="48"/>
                  <a:pt x="156" y="109"/>
                </a:cubicBezTo>
                <a:cubicBezTo>
                  <a:pt x="183" y="170"/>
                  <a:pt x="161" y="313"/>
                  <a:pt x="162" y="367"/>
                </a:cubicBezTo>
              </a:path>
            </a:pathLst>
          </a:custGeom>
          <a:noFill/>
          <a:ln w="28575">
            <a:solidFill>
              <a:schemeClr val="tx1"/>
            </a:solidFill>
            <a:round/>
            <a:headEnd type="triangle" w="med" len="med"/>
            <a:tailEnd/>
          </a:ln>
        </p:spPr>
        <p:txBody>
          <a:bodyPr wrap="none" anchor="ctr"/>
          <a:lstStyle/>
          <a:p>
            <a:endParaRPr lang="cs-CZ"/>
          </a:p>
        </p:txBody>
      </p:sp>
      <p:sp>
        <p:nvSpPr>
          <p:cNvPr id="27773" name="Oval 125"/>
          <p:cNvSpPr>
            <a:spLocks noChangeArrowheads="1"/>
          </p:cNvSpPr>
          <p:nvPr/>
        </p:nvSpPr>
        <p:spPr bwMode="auto">
          <a:xfrm>
            <a:off x="4283076" y="1485900"/>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74" name="Freeform 126"/>
          <p:cNvSpPr>
            <a:spLocks/>
          </p:cNvSpPr>
          <p:nvPr/>
        </p:nvSpPr>
        <p:spPr bwMode="auto">
          <a:xfrm>
            <a:off x="3138488" y="1716088"/>
            <a:ext cx="1331912" cy="1128712"/>
          </a:xfrm>
          <a:custGeom>
            <a:avLst/>
            <a:gdLst>
              <a:gd name="T0" fmla="*/ 0 w 839"/>
              <a:gd name="T1" fmla="*/ 1522173575 h 711"/>
              <a:gd name="T2" fmla="*/ 1789310539 w 839"/>
              <a:gd name="T3" fmla="*/ 1537294501 h 711"/>
              <a:gd name="T4" fmla="*/ 1950600431 w 839"/>
              <a:gd name="T5" fmla="*/ 0 h 711"/>
              <a:gd name="T6" fmla="*/ 0 60000 65536"/>
              <a:gd name="T7" fmla="*/ 0 60000 65536"/>
              <a:gd name="T8" fmla="*/ 0 60000 65536"/>
              <a:gd name="T9" fmla="*/ 0 w 839"/>
              <a:gd name="T10" fmla="*/ 0 h 711"/>
              <a:gd name="T11" fmla="*/ 839 w 839"/>
              <a:gd name="T12" fmla="*/ 711 h 711"/>
            </a:gdLst>
            <a:ahLst/>
            <a:cxnLst>
              <a:cxn ang="T6">
                <a:pos x="T0" y="T1"/>
              </a:cxn>
              <a:cxn ang="T7">
                <a:pos x="T2" y="T3"/>
              </a:cxn>
              <a:cxn ang="T8">
                <a:pos x="T4" y="T5"/>
              </a:cxn>
            </a:cxnLst>
            <a:rect l="T9" t="T10" r="T11" b="T12"/>
            <a:pathLst>
              <a:path w="839" h="711">
                <a:moveTo>
                  <a:pt x="0" y="604"/>
                </a:moveTo>
                <a:cubicBezTo>
                  <a:pt x="118" y="605"/>
                  <a:pt x="581" y="711"/>
                  <a:pt x="710" y="610"/>
                </a:cubicBezTo>
                <a:cubicBezTo>
                  <a:pt x="839" y="509"/>
                  <a:pt x="761" y="127"/>
                  <a:pt x="774" y="0"/>
                </a:cubicBezTo>
              </a:path>
            </a:pathLst>
          </a:custGeom>
          <a:noFill/>
          <a:ln w="19050">
            <a:solidFill>
              <a:schemeClr val="tx1"/>
            </a:solidFill>
            <a:prstDash val="dash"/>
            <a:round/>
            <a:headEnd/>
            <a:tailEnd type="triangle" w="med" len="med"/>
          </a:ln>
        </p:spPr>
        <p:txBody>
          <a:bodyPr wrap="none" anchor="ctr"/>
          <a:lstStyle/>
          <a:p>
            <a:endParaRPr lang="cs-CZ"/>
          </a:p>
        </p:txBody>
      </p:sp>
      <p:sp>
        <p:nvSpPr>
          <p:cNvPr id="49275" name="Oval 127"/>
          <p:cNvSpPr>
            <a:spLocks noChangeArrowheads="1"/>
          </p:cNvSpPr>
          <p:nvPr/>
        </p:nvSpPr>
        <p:spPr bwMode="auto">
          <a:xfrm>
            <a:off x="1681163" y="4787900"/>
            <a:ext cx="328612" cy="2070100"/>
          </a:xfrm>
          <a:prstGeom prst="ellipse">
            <a:avLst/>
          </a:prstGeom>
          <a:solidFill>
            <a:srgbClr val="FFFF66"/>
          </a:solidFill>
          <a:ln w="12700">
            <a:solidFill>
              <a:schemeClr val="tx1"/>
            </a:solidFill>
            <a:round/>
            <a:headEnd/>
            <a:tailEnd/>
          </a:ln>
        </p:spPr>
        <p:txBody>
          <a:bodyPr wrap="none" anchor="ctr"/>
          <a:lstStyle/>
          <a:p>
            <a:endParaRPr lang="cs-CZ"/>
          </a:p>
        </p:txBody>
      </p:sp>
      <p:sp>
        <p:nvSpPr>
          <p:cNvPr id="49276" name="Oval 128"/>
          <p:cNvSpPr>
            <a:spLocks noChangeArrowheads="1"/>
          </p:cNvSpPr>
          <p:nvPr/>
        </p:nvSpPr>
        <p:spPr bwMode="auto">
          <a:xfrm>
            <a:off x="10339388" y="4787900"/>
            <a:ext cx="328612" cy="2070100"/>
          </a:xfrm>
          <a:prstGeom prst="ellipse">
            <a:avLst/>
          </a:prstGeom>
          <a:solidFill>
            <a:srgbClr val="FFFF66"/>
          </a:solidFill>
          <a:ln w="12700">
            <a:solidFill>
              <a:schemeClr val="tx1"/>
            </a:solidFill>
            <a:round/>
            <a:headEnd/>
            <a:tailEnd/>
          </a:ln>
        </p:spPr>
        <p:txBody>
          <a:bodyPr wrap="none" anchor="ctr"/>
          <a:lstStyle/>
          <a:p>
            <a:endParaRPr lang="cs-CZ"/>
          </a:p>
        </p:txBody>
      </p:sp>
      <p:sp>
        <p:nvSpPr>
          <p:cNvPr id="49277" name="Rectangle 129"/>
          <p:cNvSpPr>
            <a:spLocks noChangeArrowheads="1"/>
          </p:cNvSpPr>
          <p:nvPr/>
        </p:nvSpPr>
        <p:spPr bwMode="auto">
          <a:xfrm>
            <a:off x="1833563" y="4794251"/>
            <a:ext cx="182562" cy="2055813"/>
          </a:xfrm>
          <a:prstGeom prst="rect">
            <a:avLst/>
          </a:prstGeom>
          <a:solidFill>
            <a:srgbClr val="FFFF66"/>
          </a:solidFill>
          <a:ln w="12700">
            <a:noFill/>
            <a:miter lim="800000"/>
            <a:headEnd/>
            <a:tailEnd/>
          </a:ln>
        </p:spPr>
        <p:txBody>
          <a:bodyPr wrap="none" anchor="ctr"/>
          <a:lstStyle/>
          <a:p>
            <a:endParaRPr lang="cs-CZ"/>
          </a:p>
        </p:txBody>
      </p:sp>
      <p:sp>
        <p:nvSpPr>
          <p:cNvPr id="27778" name="Freeform 130"/>
          <p:cNvSpPr>
            <a:spLocks/>
          </p:cNvSpPr>
          <p:nvPr/>
        </p:nvSpPr>
        <p:spPr bwMode="auto">
          <a:xfrm>
            <a:off x="7661276" y="5746751"/>
            <a:ext cx="2424113" cy="1001713"/>
          </a:xfrm>
          <a:custGeom>
            <a:avLst/>
            <a:gdLst>
              <a:gd name="T0" fmla="*/ 0 w 1527"/>
              <a:gd name="T1" fmla="*/ 1509574954 h 631"/>
              <a:gd name="T2" fmla="*/ 2147483647 w 1527"/>
              <a:gd name="T3" fmla="*/ 1338204310 h 631"/>
              <a:gd name="T4" fmla="*/ 2147483647 w 1527"/>
              <a:gd name="T5" fmla="*/ 0 h 631"/>
              <a:gd name="T6" fmla="*/ 0 60000 65536"/>
              <a:gd name="T7" fmla="*/ 0 60000 65536"/>
              <a:gd name="T8" fmla="*/ 0 60000 65536"/>
              <a:gd name="T9" fmla="*/ 0 w 1527"/>
              <a:gd name="T10" fmla="*/ 0 h 631"/>
              <a:gd name="T11" fmla="*/ 1527 w 1527"/>
              <a:gd name="T12" fmla="*/ 631 h 631"/>
            </a:gdLst>
            <a:ahLst/>
            <a:cxnLst>
              <a:cxn ang="T6">
                <a:pos x="T0" y="T1"/>
              </a:cxn>
              <a:cxn ang="T7">
                <a:pos x="T2" y="T3"/>
              </a:cxn>
              <a:cxn ang="T8">
                <a:pos x="T4" y="T5"/>
              </a:cxn>
            </a:cxnLst>
            <a:rect l="T9" t="T10" r="T11" b="T12"/>
            <a:pathLst>
              <a:path w="1527" h="631">
                <a:moveTo>
                  <a:pt x="0" y="599"/>
                </a:moveTo>
                <a:cubicBezTo>
                  <a:pt x="164" y="588"/>
                  <a:pt x="731" y="631"/>
                  <a:pt x="985" y="531"/>
                </a:cubicBezTo>
                <a:cubicBezTo>
                  <a:pt x="1239" y="431"/>
                  <a:pt x="1414" y="111"/>
                  <a:pt x="1527" y="0"/>
                </a:cubicBezTo>
              </a:path>
            </a:pathLst>
          </a:custGeom>
          <a:noFill/>
          <a:ln w="28575">
            <a:solidFill>
              <a:schemeClr val="tx1"/>
            </a:solidFill>
            <a:round/>
            <a:headEnd/>
            <a:tailEnd type="triangle" w="med" len="med"/>
          </a:ln>
        </p:spPr>
        <p:txBody>
          <a:bodyPr wrap="none" anchor="ctr"/>
          <a:lstStyle/>
          <a:p>
            <a:endParaRPr lang="cs-CZ"/>
          </a:p>
        </p:txBody>
      </p:sp>
      <p:sp>
        <p:nvSpPr>
          <p:cNvPr id="27779" name="Freeform 131"/>
          <p:cNvSpPr>
            <a:spLocks/>
          </p:cNvSpPr>
          <p:nvPr/>
        </p:nvSpPr>
        <p:spPr bwMode="auto">
          <a:xfrm>
            <a:off x="9625013" y="5734051"/>
            <a:ext cx="863600" cy="720725"/>
          </a:xfrm>
          <a:custGeom>
            <a:avLst/>
            <a:gdLst>
              <a:gd name="T0" fmla="*/ 0 w 544"/>
              <a:gd name="T1" fmla="*/ 0 h 454"/>
              <a:gd name="T2" fmla="*/ 375502418 w 544"/>
              <a:gd name="T3" fmla="*/ 972780448 h 454"/>
              <a:gd name="T4" fmla="*/ 1370964782 w 544"/>
              <a:gd name="T5" fmla="*/ 1028223870 h 454"/>
              <a:gd name="T6" fmla="*/ 0 60000 65536"/>
              <a:gd name="T7" fmla="*/ 0 60000 65536"/>
              <a:gd name="T8" fmla="*/ 0 60000 65536"/>
              <a:gd name="T9" fmla="*/ 0 w 544"/>
              <a:gd name="T10" fmla="*/ 0 h 454"/>
              <a:gd name="T11" fmla="*/ 544 w 544"/>
              <a:gd name="T12" fmla="*/ 454 h 454"/>
            </a:gdLst>
            <a:ahLst/>
            <a:cxnLst>
              <a:cxn ang="T6">
                <a:pos x="T0" y="T1"/>
              </a:cxn>
              <a:cxn ang="T7">
                <a:pos x="T2" y="T3"/>
              </a:cxn>
              <a:cxn ang="T8">
                <a:pos x="T4" y="T5"/>
              </a:cxn>
            </a:cxnLst>
            <a:rect l="T9" t="T10" r="T11" b="T12"/>
            <a:pathLst>
              <a:path w="544" h="454">
                <a:moveTo>
                  <a:pt x="0" y="0"/>
                </a:moveTo>
                <a:cubicBezTo>
                  <a:pt x="25" y="64"/>
                  <a:pt x="58" y="318"/>
                  <a:pt x="149" y="386"/>
                </a:cubicBezTo>
                <a:cubicBezTo>
                  <a:pt x="240" y="454"/>
                  <a:pt x="462" y="404"/>
                  <a:pt x="544" y="408"/>
                </a:cubicBezTo>
              </a:path>
            </a:pathLst>
          </a:custGeom>
          <a:noFill/>
          <a:ln w="28575" cmpd="sng">
            <a:solidFill>
              <a:schemeClr val="tx1"/>
            </a:solidFill>
            <a:round/>
            <a:headEnd type="none" w="med" len="med"/>
            <a:tailEnd type="triangle" w="med" len="med"/>
          </a:ln>
        </p:spPr>
        <p:txBody>
          <a:bodyPr/>
          <a:lstStyle/>
          <a:p>
            <a:endParaRPr lang="cs-CZ"/>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7760"/>
                                        </p:tgtEl>
                                        <p:attrNameLst>
                                          <p:attrName>style.visibility</p:attrName>
                                        </p:attrNameLst>
                                      </p:cBhvr>
                                      <p:to>
                                        <p:strVal val="visible"/>
                                      </p:to>
                                    </p:set>
                                    <p:animEffect transition="in" filter="checkerboard(across)">
                                      <p:cBhvr>
                                        <p:cTn id="7" dur="500"/>
                                        <p:tgtEl>
                                          <p:spTgt spid="27760"/>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7678"/>
                                        </p:tgtEl>
                                        <p:attrNameLst>
                                          <p:attrName>style.visibility</p:attrName>
                                        </p:attrNameLst>
                                      </p:cBhvr>
                                      <p:to>
                                        <p:strVal val="visible"/>
                                      </p:to>
                                    </p:set>
                                    <p:animEffect transition="in" filter="checkerboard(across)">
                                      <p:cBhvr>
                                        <p:cTn id="10" dur="500"/>
                                        <p:tgtEl>
                                          <p:spTgt spid="27678"/>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27679"/>
                                        </p:tgtEl>
                                        <p:attrNameLst>
                                          <p:attrName>style.visibility</p:attrName>
                                        </p:attrNameLst>
                                      </p:cBhvr>
                                      <p:to>
                                        <p:strVal val="visible"/>
                                      </p:to>
                                    </p:set>
                                    <p:animEffect transition="in" filter="checkerboard(across)">
                                      <p:cBhvr>
                                        <p:cTn id="15" dur="500"/>
                                        <p:tgtEl>
                                          <p:spTgt spid="27679"/>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27767"/>
                                        </p:tgtEl>
                                        <p:attrNameLst>
                                          <p:attrName>style.visibility</p:attrName>
                                        </p:attrNameLst>
                                      </p:cBhvr>
                                      <p:to>
                                        <p:strVal val="visible"/>
                                      </p:to>
                                    </p:set>
                                    <p:animEffect transition="in" filter="checkerboard(across)">
                                      <p:cBhvr>
                                        <p:cTn id="18" dur="500"/>
                                        <p:tgtEl>
                                          <p:spTgt spid="27767"/>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27765"/>
                                        </p:tgtEl>
                                        <p:attrNameLst>
                                          <p:attrName>style.visibility</p:attrName>
                                        </p:attrNameLst>
                                      </p:cBhvr>
                                      <p:to>
                                        <p:strVal val="visible"/>
                                      </p:to>
                                    </p:set>
                                    <p:animEffect transition="in" filter="checkerboard(across)">
                                      <p:cBhvr>
                                        <p:cTn id="23" dur="500"/>
                                        <p:tgtEl>
                                          <p:spTgt spid="27765"/>
                                        </p:tgtEl>
                                      </p:cBhvr>
                                    </p:animEffect>
                                  </p:childTnLst>
                                </p:cTn>
                              </p:par>
                              <p:par>
                                <p:cTn id="24" presetID="5" presetClass="entr" presetSubtype="10" fill="hold" grpId="0" nodeType="withEffect">
                                  <p:stCondLst>
                                    <p:cond delay="0"/>
                                  </p:stCondLst>
                                  <p:childTnLst>
                                    <p:set>
                                      <p:cBhvr>
                                        <p:cTn id="25" dur="1" fill="hold">
                                          <p:stCondLst>
                                            <p:cond delay="0"/>
                                          </p:stCondLst>
                                        </p:cTn>
                                        <p:tgtEl>
                                          <p:spTgt spid="27680"/>
                                        </p:tgtEl>
                                        <p:attrNameLst>
                                          <p:attrName>style.visibility</p:attrName>
                                        </p:attrNameLst>
                                      </p:cBhvr>
                                      <p:to>
                                        <p:strVal val="visible"/>
                                      </p:to>
                                    </p:set>
                                    <p:animEffect transition="in" filter="checkerboard(across)">
                                      <p:cBhvr>
                                        <p:cTn id="26" dur="500"/>
                                        <p:tgtEl>
                                          <p:spTgt spid="27680"/>
                                        </p:tgtEl>
                                      </p:cBhvr>
                                    </p:animEffect>
                                  </p:childTnLst>
                                </p:cTn>
                              </p:par>
                              <p:par>
                                <p:cTn id="27" presetID="5" presetClass="entr" presetSubtype="10" fill="hold" grpId="0" nodeType="withEffect">
                                  <p:stCondLst>
                                    <p:cond delay="0"/>
                                  </p:stCondLst>
                                  <p:childTnLst>
                                    <p:set>
                                      <p:cBhvr>
                                        <p:cTn id="28" dur="1" fill="hold">
                                          <p:stCondLst>
                                            <p:cond delay="0"/>
                                          </p:stCondLst>
                                        </p:cTn>
                                        <p:tgtEl>
                                          <p:spTgt spid="27668"/>
                                        </p:tgtEl>
                                        <p:attrNameLst>
                                          <p:attrName>style.visibility</p:attrName>
                                        </p:attrNameLst>
                                      </p:cBhvr>
                                      <p:to>
                                        <p:strVal val="visible"/>
                                      </p:to>
                                    </p:set>
                                    <p:animEffect transition="in" filter="checkerboard(across)">
                                      <p:cBhvr>
                                        <p:cTn id="29" dur="500"/>
                                        <p:tgtEl>
                                          <p:spTgt spid="27668"/>
                                        </p:tgtEl>
                                      </p:cBhvr>
                                    </p:animEffect>
                                  </p:childTnLst>
                                </p:cTn>
                              </p:par>
                              <p:par>
                                <p:cTn id="30" presetID="5" presetClass="entr" presetSubtype="10" fill="hold" grpId="0" nodeType="withEffect">
                                  <p:stCondLst>
                                    <p:cond delay="0"/>
                                  </p:stCondLst>
                                  <p:childTnLst>
                                    <p:set>
                                      <p:cBhvr>
                                        <p:cTn id="31" dur="1" fill="hold">
                                          <p:stCondLst>
                                            <p:cond delay="0"/>
                                          </p:stCondLst>
                                        </p:cTn>
                                        <p:tgtEl>
                                          <p:spTgt spid="27667"/>
                                        </p:tgtEl>
                                        <p:attrNameLst>
                                          <p:attrName>style.visibility</p:attrName>
                                        </p:attrNameLst>
                                      </p:cBhvr>
                                      <p:to>
                                        <p:strVal val="visible"/>
                                      </p:to>
                                    </p:set>
                                    <p:animEffect transition="in" filter="checkerboard(across)">
                                      <p:cBhvr>
                                        <p:cTn id="32" dur="500"/>
                                        <p:tgtEl>
                                          <p:spTgt spid="27667"/>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27671"/>
                                        </p:tgtEl>
                                        <p:attrNameLst>
                                          <p:attrName>style.visibility</p:attrName>
                                        </p:attrNameLst>
                                      </p:cBhvr>
                                      <p:to>
                                        <p:strVal val="visible"/>
                                      </p:to>
                                    </p:set>
                                    <p:animEffect transition="in" filter="checkerboard(across)">
                                      <p:cBhvr>
                                        <p:cTn id="37" dur="500"/>
                                        <p:tgtEl>
                                          <p:spTgt spid="27671"/>
                                        </p:tgtEl>
                                      </p:cBhvr>
                                    </p:animEffect>
                                  </p:childTnLst>
                                </p:cTn>
                              </p:par>
                              <p:par>
                                <p:cTn id="38" presetID="5" presetClass="entr" presetSubtype="10" fill="hold" grpId="0" nodeType="withEffect">
                                  <p:stCondLst>
                                    <p:cond delay="0"/>
                                  </p:stCondLst>
                                  <p:childTnLst>
                                    <p:set>
                                      <p:cBhvr>
                                        <p:cTn id="39" dur="1" fill="hold">
                                          <p:stCondLst>
                                            <p:cond delay="0"/>
                                          </p:stCondLst>
                                        </p:cTn>
                                        <p:tgtEl>
                                          <p:spTgt spid="27665"/>
                                        </p:tgtEl>
                                        <p:attrNameLst>
                                          <p:attrName>style.visibility</p:attrName>
                                        </p:attrNameLst>
                                      </p:cBhvr>
                                      <p:to>
                                        <p:strVal val="visible"/>
                                      </p:to>
                                    </p:set>
                                    <p:animEffect transition="in" filter="checkerboard(across)">
                                      <p:cBhvr>
                                        <p:cTn id="40" dur="500"/>
                                        <p:tgtEl>
                                          <p:spTgt spid="27665"/>
                                        </p:tgtEl>
                                      </p:cBhvr>
                                    </p:animEffect>
                                  </p:childTnLst>
                                </p:cTn>
                              </p:par>
                            </p:childTnLst>
                          </p:cTn>
                        </p:par>
                      </p:childTnLst>
                    </p:cTn>
                  </p:par>
                  <p:par>
                    <p:cTn id="41" fill="hold">
                      <p:stCondLst>
                        <p:cond delay="indefinite"/>
                      </p:stCondLst>
                      <p:childTnLst>
                        <p:par>
                          <p:cTn id="42" fill="hold">
                            <p:stCondLst>
                              <p:cond delay="0"/>
                            </p:stCondLst>
                            <p:childTnLst>
                              <p:par>
                                <p:cTn id="43" presetID="5" presetClass="entr" presetSubtype="10" fill="hold" grpId="0" nodeType="clickEffect">
                                  <p:stCondLst>
                                    <p:cond delay="0"/>
                                  </p:stCondLst>
                                  <p:childTnLst>
                                    <p:set>
                                      <p:cBhvr>
                                        <p:cTn id="44" dur="1" fill="hold">
                                          <p:stCondLst>
                                            <p:cond delay="0"/>
                                          </p:stCondLst>
                                        </p:cTn>
                                        <p:tgtEl>
                                          <p:spTgt spid="27673"/>
                                        </p:tgtEl>
                                        <p:attrNameLst>
                                          <p:attrName>style.visibility</p:attrName>
                                        </p:attrNameLst>
                                      </p:cBhvr>
                                      <p:to>
                                        <p:strVal val="visible"/>
                                      </p:to>
                                    </p:set>
                                    <p:animEffect transition="in" filter="checkerboard(across)">
                                      <p:cBhvr>
                                        <p:cTn id="45" dur="500"/>
                                        <p:tgtEl>
                                          <p:spTgt spid="27673"/>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27672"/>
                                        </p:tgtEl>
                                        <p:attrNameLst>
                                          <p:attrName>style.visibility</p:attrName>
                                        </p:attrNameLst>
                                      </p:cBhvr>
                                      <p:to>
                                        <p:strVal val="visible"/>
                                      </p:to>
                                    </p:set>
                                    <p:animEffect transition="in" filter="checkerboard(across)">
                                      <p:cBhvr>
                                        <p:cTn id="48" dur="500"/>
                                        <p:tgtEl>
                                          <p:spTgt spid="27672"/>
                                        </p:tgtEl>
                                      </p:cBhvr>
                                    </p:animEffect>
                                  </p:childTnLst>
                                </p:cTn>
                              </p:par>
                              <p:par>
                                <p:cTn id="49" presetID="5" presetClass="entr" presetSubtype="10" fill="hold" grpId="0" nodeType="withEffect">
                                  <p:stCondLst>
                                    <p:cond delay="0"/>
                                  </p:stCondLst>
                                  <p:childTnLst>
                                    <p:set>
                                      <p:cBhvr>
                                        <p:cTn id="50" dur="1" fill="hold">
                                          <p:stCondLst>
                                            <p:cond delay="0"/>
                                          </p:stCondLst>
                                        </p:cTn>
                                        <p:tgtEl>
                                          <p:spTgt spid="27674"/>
                                        </p:tgtEl>
                                        <p:attrNameLst>
                                          <p:attrName>style.visibility</p:attrName>
                                        </p:attrNameLst>
                                      </p:cBhvr>
                                      <p:to>
                                        <p:strVal val="visible"/>
                                      </p:to>
                                    </p:set>
                                    <p:animEffect transition="in" filter="checkerboard(across)">
                                      <p:cBhvr>
                                        <p:cTn id="51" dur="500"/>
                                        <p:tgtEl>
                                          <p:spTgt spid="27674"/>
                                        </p:tgtEl>
                                      </p:cBhvr>
                                    </p:animEffect>
                                  </p:childTnLst>
                                </p:cTn>
                              </p:par>
                            </p:childTnLst>
                          </p:cTn>
                        </p:par>
                      </p:childTnLst>
                    </p:cTn>
                  </p:par>
                  <p:par>
                    <p:cTn id="52" fill="hold">
                      <p:stCondLst>
                        <p:cond delay="indefinite"/>
                      </p:stCondLst>
                      <p:childTnLst>
                        <p:par>
                          <p:cTn id="53" fill="hold">
                            <p:stCondLst>
                              <p:cond delay="0"/>
                            </p:stCondLst>
                            <p:childTnLst>
                              <p:par>
                                <p:cTn id="54" presetID="5" presetClass="entr" presetSubtype="10" fill="hold" grpId="0" nodeType="clickEffect">
                                  <p:stCondLst>
                                    <p:cond delay="0"/>
                                  </p:stCondLst>
                                  <p:childTnLst>
                                    <p:set>
                                      <p:cBhvr>
                                        <p:cTn id="55" dur="1" fill="hold">
                                          <p:stCondLst>
                                            <p:cond delay="0"/>
                                          </p:stCondLst>
                                        </p:cTn>
                                        <p:tgtEl>
                                          <p:spTgt spid="27774"/>
                                        </p:tgtEl>
                                        <p:attrNameLst>
                                          <p:attrName>style.visibility</p:attrName>
                                        </p:attrNameLst>
                                      </p:cBhvr>
                                      <p:to>
                                        <p:strVal val="visible"/>
                                      </p:to>
                                    </p:set>
                                    <p:animEffect transition="in" filter="checkerboard(across)">
                                      <p:cBhvr>
                                        <p:cTn id="56" dur="500"/>
                                        <p:tgtEl>
                                          <p:spTgt spid="27774"/>
                                        </p:tgtEl>
                                      </p:cBhvr>
                                    </p:animEffect>
                                  </p:childTnLst>
                                </p:cTn>
                              </p:par>
                              <p:par>
                                <p:cTn id="57" presetID="5" presetClass="entr" presetSubtype="10" fill="hold" grpId="0" nodeType="withEffect">
                                  <p:stCondLst>
                                    <p:cond delay="0"/>
                                  </p:stCondLst>
                                  <p:childTnLst>
                                    <p:set>
                                      <p:cBhvr>
                                        <p:cTn id="58" dur="1" fill="hold">
                                          <p:stCondLst>
                                            <p:cond delay="0"/>
                                          </p:stCondLst>
                                        </p:cTn>
                                        <p:tgtEl>
                                          <p:spTgt spid="27669"/>
                                        </p:tgtEl>
                                        <p:attrNameLst>
                                          <p:attrName>style.visibility</p:attrName>
                                        </p:attrNameLst>
                                      </p:cBhvr>
                                      <p:to>
                                        <p:strVal val="visible"/>
                                      </p:to>
                                    </p:set>
                                    <p:animEffect transition="in" filter="checkerboard(across)">
                                      <p:cBhvr>
                                        <p:cTn id="59" dur="500"/>
                                        <p:tgtEl>
                                          <p:spTgt spid="27669"/>
                                        </p:tgtEl>
                                      </p:cBhvr>
                                    </p:animEffect>
                                  </p:childTnLst>
                                </p:cTn>
                              </p:par>
                              <p:par>
                                <p:cTn id="60" presetID="5" presetClass="entr" presetSubtype="10" fill="hold" grpId="0" nodeType="withEffect">
                                  <p:stCondLst>
                                    <p:cond delay="0"/>
                                  </p:stCondLst>
                                  <p:childTnLst>
                                    <p:set>
                                      <p:cBhvr>
                                        <p:cTn id="61" dur="1" fill="hold">
                                          <p:stCondLst>
                                            <p:cond delay="0"/>
                                          </p:stCondLst>
                                        </p:cTn>
                                        <p:tgtEl>
                                          <p:spTgt spid="27773"/>
                                        </p:tgtEl>
                                        <p:attrNameLst>
                                          <p:attrName>style.visibility</p:attrName>
                                        </p:attrNameLst>
                                      </p:cBhvr>
                                      <p:to>
                                        <p:strVal val="visible"/>
                                      </p:to>
                                    </p:set>
                                    <p:animEffect transition="in" filter="checkerboard(across)">
                                      <p:cBhvr>
                                        <p:cTn id="62" dur="500"/>
                                        <p:tgtEl>
                                          <p:spTgt spid="27773"/>
                                        </p:tgtEl>
                                      </p:cBhvr>
                                    </p:animEffect>
                                  </p:childTnLst>
                                </p:cTn>
                              </p:par>
                              <p:par>
                                <p:cTn id="63" presetID="5" presetClass="entr" presetSubtype="10" fill="hold" grpId="0" nodeType="withEffect">
                                  <p:stCondLst>
                                    <p:cond delay="0"/>
                                  </p:stCondLst>
                                  <p:childTnLst>
                                    <p:set>
                                      <p:cBhvr>
                                        <p:cTn id="64" dur="1" fill="hold">
                                          <p:stCondLst>
                                            <p:cond delay="0"/>
                                          </p:stCondLst>
                                        </p:cTn>
                                        <p:tgtEl>
                                          <p:spTgt spid="27766"/>
                                        </p:tgtEl>
                                        <p:attrNameLst>
                                          <p:attrName>style.visibility</p:attrName>
                                        </p:attrNameLst>
                                      </p:cBhvr>
                                      <p:to>
                                        <p:strVal val="visible"/>
                                      </p:to>
                                    </p:set>
                                    <p:animEffect transition="in" filter="checkerboard(across)">
                                      <p:cBhvr>
                                        <p:cTn id="65" dur="500"/>
                                        <p:tgtEl>
                                          <p:spTgt spid="27766"/>
                                        </p:tgtEl>
                                      </p:cBhvr>
                                    </p:animEffect>
                                  </p:childTnLst>
                                </p:cTn>
                              </p:par>
                              <p:par>
                                <p:cTn id="66" presetID="5" presetClass="entr" presetSubtype="10" fill="hold" grpId="0" nodeType="withEffect">
                                  <p:stCondLst>
                                    <p:cond delay="0"/>
                                  </p:stCondLst>
                                  <p:childTnLst>
                                    <p:set>
                                      <p:cBhvr>
                                        <p:cTn id="67" dur="1" fill="hold">
                                          <p:stCondLst>
                                            <p:cond delay="0"/>
                                          </p:stCondLst>
                                        </p:cTn>
                                        <p:tgtEl>
                                          <p:spTgt spid="27763"/>
                                        </p:tgtEl>
                                        <p:attrNameLst>
                                          <p:attrName>style.visibility</p:attrName>
                                        </p:attrNameLst>
                                      </p:cBhvr>
                                      <p:to>
                                        <p:strVal val="visible"/>
                                      </p:to>
                                    </p:set>
                                    <p:animEffect transition="in" filter="checkerboard(across)">
                                      <p:cBhvr>
                                        <p:cTn id="68" dur="500"/>
                                        <p:tgtEl>
                                          <p:spTgt spid="27763"/>
                                        </p:tgtEl>
                                      </p:cBhvr>
                                    </p:animEffect>
                                  </p:childTnLst>
                                </p:cTn>
                              </p:par>
                              <p:par>
                                <p:cTn id="69" presetID="5" presetClass="entr" presetSubtype="10" fill="hold" grpId="0" nodeType="withEffect">
                                  <p:stCondLst>
                                    <p:cond delay="0"/>
                                  </p:stCondLst>
                                  <p:childTnLst>
                                    <p:set>
                                      <p:cBhvr>
                                        <p:cTn id="70" dur="1" fill="hold">
                                          <p:stCondLst>
                                            <p:cond delay="0"/>
                                          </p:stCondLst>
                                        </p:cTn>
                                        <p:tgtEl>
                                          <p:spTgt spid="27666"/>
                                        </p:tgtEl>
                                        <p:attrNameLst>
                                          <p:attrName>style.visibility</p:attrName>
                                        </p:attrNameLst>
                                      </p:cBhvr>
                                      <p:to>
                                        <p:strVal val="visible"/>
                                      </p:to>
                                    </p:set>
                                    <p:animEffect transition="in" filter="checkerboard(across)">
                                      <p:cBhvr>
                                        <p:cTn id="71" dur="500"/>
                                        <p:tgtEl>
                                          <p:spTgt spid="27666"/>
                                        </p:tgtEl>
                                      </p:cBhvr>
                                    </p:animEffect>
                                  </p:childTnLst>
                                </p:cTn>
                              </p:par>
                              <p:par>
                                <p:cTn id="72" presetID="5" presetClass="entr" presetSubtype="10" fill="hold" grpId="0" nodeType="withEffect">
                                  <p:stCondLst>
                                    <p:cond delay="0"/>
                                  </p:stCondLst>
                                  <p:childTnLst>
                                    <p:set>
                                      <p:cBhvr>
                                        <p:cTn id="73" dur="1" fill="hold">
                                          <p:stCondLst>
                                            <p:cond delay="0"/>
                                          </p:stCondLst>
                                        </p:cTn>
                                        <p:tgtEl>
                                          <p:spTgt spid="27664"/>
                                        </p:tgtEl>
                                        <p:attrNameLst>
                                          <p:attrName>style.visibility</p:attrName>
                                        </p:attrNameLst>
                                      </p:cBhvr>
                                      <p:to>
                                        <p:strVal val="visible"/>
                                      </p:to>
                                    </p:set>
                                    <p:animEffect transition="in" filter="checkerboard(across)">
                                      <p:cBhvr>
                                        <p:cTn id="74" dur="500"/>
                                        <p:tgtEl>
                                          <p:spTgt spid="27664"/>
                                        </p:tgtEl>
                                      </p:cBhvr>
                                    </p:animEffect>
                                  </p:childTnLst>
                                </p:cTn>
                              </p:par>
                              <p:par>
                                <p:cTn id="75" presetID="5" presetClass="entr" presetSubtype="10" fill="hold" grpId="0" nodeType="withEffect">
                                  <p:stCondLst>
                                    <p:cond delay="0"/>
                                  </p:stCondLst>
                                  <p:childTnLst>
                                    <p:set>
                                      <p:cBhvr>
                                        <p:cTn id="76" dur="1" fill="hold">
                                          <p:stCondLst>
                                            <p:cond delay="0"/>
                                          </p:stCondLst>
                                        </p:cTn>
                                        <p:tgtEl>
                                          <p:spTgt spid="27670"/>
                                        </p:tgtEl>
                                        <p:attrNameLst>
                                          <p:attrName>style.visibility</p:attrName>
                                        </p:attrNameLst>
                                      </p:cBhvr>
                                      <p:to>
                                        <p:strVal val="visible"/>
                                      </p:to>
                                    </p:set>
                                    <p:animEffect transition="in" filter="checkerboard(across)">
                                      <p:cBhvr>
                                        <p:cTn id="77" dur="500"/>
                                        <p:tgtEl>
                                          <p:spTgt spid="27670"/>
                                        </p:tgtEl>
                                      </p:cBhvr>
                                    </p:animEffect>
                                  </p:childTnLst>
                                </p:cTn>
                              </p:par>
                            </p:childTnLst>
                          </p:cTn>
                        </p:par>
                      </p:childTnLst>
                    </p:cTn>
                  </p:par>
                  <p:par>
                    <p:cTn id="78" fill="hold">
                      <p:stCondLst>
                        <p:cond delay="indefinite"/>
                      </p:stCondLst>
                      <p:childTnLst>
                        <p:par>
                          <p:cTn id="79" fill="hold">
                            <p:stCondLst>
                              <p:cond delay="0"/>
                            </p:stCondLst>
                            <p:childTnLst>
                              <p:par>
                                <p:cTn id="80" presetID="5" presetClass="entr" presetSubtype="10" fill="hold" grpId="0" nodeType="clickEffect">
                                  <p:stCondLst>
                                    <p:cond delay="0"/>
                                  </p:stCondLst>
                                  <p:childTnLst>
                                    <p:set>
                                      <p:cBhvr>
                                        <p:cTn id="81" dur="1" fill="hold">
                                          <p:stCondLst>
                                            <p:cond delay="0"/>
                                          </p:stCondLst>
                                        </p:cTn>
                                        <p:tgtEl>
                                          <p:spTgt spid="27687"/>
                                        </p:tgtEl>
                                        <p:attrNameLst>
                                          <p:attrName>style.visibility</p:attrName>
                                        </p:attrNameLst>
                                      </p:cBhvr>
                                      <p:to>
                                        <p:strVal val="visible"/>
                                      </p:to>
                                    </p:set>
                                    <p:animEffect transition="in" filter="checkerboard(across)">
                                      <p:cBhvr>
                                        <p:cTn id="82" dur="500"/>
                                        <p:tgtEl>
                                          <p:spTgt spid="27687"/>
                                        </p:tgtEl>
                                      </p:cBhvr>
                                    </p:animEffect>
                                  </p:childTnLst>
                                </p:cTn>
                              </p:par>
                              <p:par>
                                <p:cTn id="83" presetID="5" presetClass="entr" presetSubtype="10" fill="hold" grpId="0" nodeType="withEffect">
                                  <p:stCondLst>
                                    <p:cond delay="0"/>
                                  </p:stCondLst>
                                  <p:childTnLst>
                                    <p:set>
                                      <p:cBhvr>
                                        <p:cTn id="84" dur="1" fill="hold">
                                          <p:stCondLst>
                                            <p:cond delay="0"/>
                                          </p:stCondLst>
                                        </p:cTn>
                                        <p:tgtEl>
                                          <p:spTgt spid="27762"/>
                                        </p:tgtEl>
                                        <p:attrNameLst>
                                          <p:attrName>style.visibility</p:attrName>
                                        </p:attrNameLst>
                                      </p:cBhvr>
                                      <p:to>
                                        <p:strVal val="visible"/>
                                      </p:to>
                                    </p:set>
                                    <p:animEffect transition="in" filter="checkerboard(across)">
                                      <p:cBhvr>
                                        <p:cTn id="85" dur="500"/>
                                        <p:tgtEl>
                                          <p:spTgt spid="27762"/>
                                        </p:tgtEl>
                                      </p:cBhvr>
                                    </p:animEffect>
                                  </p:childTnLst>
                                </p:cTn>
                              </p:par>
                              <p:par>
                                <p:cTn id="86" presetID="5" presetClass="entr" presetSubtype="10" fill="hold" grpId="0" nodeType="withEffect">
                                  <p:stCondLst>
                                    <p:cond delay="0"/>
                                  </p:stCondLst>
                                  <p:childTnLst>
                                    <p:set>
                                      <p:cBhvr>
                                        <p:cTn id="87" dur="1" fill="hold">
                                          <p:stCondLst>
                                            <p:cond delay="0"/>
                                          </p:stCondLst>
                                        </p:cTn>
                                        <p:tgtEl>
                                          <p:spTgt spid="27681"/>
                                        </p:tgtEl>
                                        <p:attrNameLst>
                                          <p:attrName>style.visibility</p:attrName>
                                        </p:attrNameLst>
                                      </p:cBhvr>
                                      <p:to>
                                        <p:strVal val="visible"/>
                                      </p:to>
                                    </p:set>
                                    <p:animEffect transition="in" filter="checkerboard(across)">
                                      <p:cBhvr>
                                        <p:cTn id="88" dur="500"/>
                                        <p:tgtEl>
                                          <p:spTgt spid="27681"/>
                                        </p:tgtEl>
                                      </p:cBhvr>
                                    </p:animEffect>
                                  </p:childTnLst>
                                </p:cTn>
                              </p:par>
                              <p:par>
                                <p:cTn id="89" presetID="5" presetClass="entr" presetSubtype="10" fill="hold" grpId="0" nodeType="withEffect">
                                  <p:stCondLst>
                                    <p:cond delay="0"/>
                                  </p:stCondLst>
                                  <p:childTnLst>
                                    <p:set>
                                      <p:cBhvr>
                                        <p:cTn id="90" dur="1" fill="hold">
                                          <p:stCondLst>
                                            <p:cond delay="0"/>
                                          </p:stCondLst>
                                        </p:cTn>
                                        <p:tgtEl>
                                          <p:spTgt spid="27764"/>
                                        </p:tgtEl>
                                        <p:attrNameLst>
                                          <p:attrName>style.visibility</p:attrName>
                                        </p:attrNameLst>
                                      </p:cBhvr>
                                      <p:to>
                                        <p:strVal val="visible"/>
                                      </p:to>
                                    </p:set>
                                    <p:animEffect transition="in" filter="checkerboard(across)">
                                      <p:cBhvr>
                                        <p:cTn id="91" dur="500"/>
                                        <p:tgtEl>
                                          <p:spTgt spid="27764"/>
                                        </p:tgtEl>
                                      </p:cBhvr>
                                    </p:animEffect>
                                  </p:childTnLst>
                                </p:cTn>
                              </p:par>
                            </p:childTnLst>
                          </p:cTn>
                        </p:par>
                      </p:childTnLst>
                    </p:cTn>
                  </p:par>
                  <p:par>
                    <p:cTn id="92" fill="hold">
                      <p:stCondLst>
                        <p:cond delay="indefinite"/>
                      </p:stCondLst>
                      <p:childTnLst>
                        <p:par>
                          <p:cTn id="93" fill="hold">
                            <p:stCondLst>
                              <p:cond delay="0"/>
                            </p:stCondLst>
                            <p:childTnLst>
                              <p:par>
                                <p:cTn id="94" presetID="5" presetClass="entr" presetSubtype="10" fill="hold" grpId="0" nodeType="clickEffect">
                                  <p:stCondLst>
                                    <p:cond delay="0"/>
                                  </p:stCondLst>
                                  <p:childTnLst>
                                    <p:set>
                                      <p:cBhvr>
                                        <p:cTn id="95" dur="1" fill="hold">
                                          <p:stCondLst>
                                            <p:cond delay="0"/>
                                          </p:stCondLst>
                                        </p:cTn>
                                        <p:tgtEl>
                                          <p:spTgt spid="27768"/>
                                        </p:tgtEl>
                                        <p:attrNameLst>
                                          <p:attrName>style.visibility</p:attrName>
                                        </p:attrNameLst>
                                      </p:cBhvr>
                                      <p:to>
                                        <p:strVal val="visible"/>
                                      </p:to>
                                    </p:set>
                                    <p:animEffect transition="in" filter="checkerboard(across)">
                                      <p:cBhvr>
                                        <p:cTn id="96" dur="500"/>
                                        <p:tgtEl>
                                          <p:spTgt spid="27768"/>
                                        </p:tgtEl>
                                      </p:cBhvr>
                                    </p:animEffect>
                                  </p:childTnLst>
                                </p:cTn>
                              </p:par>
                              <p:par>
                                <p:cTn id="97" presetID="5" presetClass="entr" presetSubtype="10" fill="hold" grpId="0" nodeType="withEffect">
                                  <p:stCondLst>
                                    <p:cond delay="0"/>
                                  </p:stCondLst>
                                  <p:childTnLst>
                                    <p:set>
                                      <p:cBhvr>
                                        <p:cTn id="98" dur="1" fill="hold">
                                          <p:stCondLst>
                                            <p:cond delay="0"/>
                                          </p:stCondLst>
                                        </p:cTn>
                                        <p:tgtEl>
                                          <p:spTgt spid="27769"/>
                                        </p:tgtEl>
                                        <p:attrNameLst>
                                          <p:attrName>style.visibility</p:attrName>
                                        </p:attrNameLst>
                                      </p:cBhvr>
                                      <p:to>
                                        <p:strVal val="visible"/>
                                      </p:to>
                                    </p:set>
                                    <p:animEffect transition="in" filter="checkerboard(across)">
                                      <p:cBhvr>
                                        <p:cTn id="99" dur="500"/>
                                        <p:tgtEl>
                                          <p:spTgt spid="27769"/>
                                        </p:tgtEl>
                                      </p:cBhvr>
                                    </p:animEffect>
                                  </p:childTnLst>
                                </p:cTn>
                              </p:par>
                              <p:par>
                                <p:cTn id="100" presetID="5" presetClass="entr" presetSubtype="10" fill="hold" grpId="0" nodeType="withEffect">
                                  <p:stCondLst>
                                    <p:cond delay="0"/>
                                  </p:stCondLst>
                                  <p:childTnLst>
                                    <p:set>
                                      <p:cBhvr>
                                        <p:cTn id="101" dur="1" fill="hold">
                                          <p:stCondLst>
                                            <p:cond delay="0"/>
                                          </p:stCondLst>
                                        </p:cTn>
                                        <p:tgtEl>
                                          <p:spTgt spid="27778"/>
                                        </p:tgtEl>
                                        <p:attrNameLst>
                                          <p:attrName>style.visibility</p:attrName>
                                        </p:attrNameLst>
                                      </p:cBhvr>
                                      <p:to>
                                        <p:strVal val="visible"/>
                                      </p:to>
                                    </p:set>
                                    <p:animEffect transition="in" filter="checkerboard(across)">
                                      <p:cBhvr>
                                        <p:cTn id="102" dur="500"/>
                                        <p:tgtEl>
                                          <p:spTgt spid="27778"/>
                                        </p:tgtEl>
                                      </p:cBhvr>
                                    </p:animEffect>
                                  </p:childTnLst>
                                </p:cTn>
                              </p:par>
                              <p:par>
                                <p:cTn id="103" presetID="5" presetClass="entr" presetSubtype="10" fill="hold" grpId="0" nodeType="withEffect">
                                  <p:stCondLst>
                                    <p:cond delay="0"/>
                                  </p:stCondLst>
                                  <p:childTnLst>
                                    <p:set>
                                      <p:cBhvr>
                                        <p:cTn id="104" dur="1" fill="hold">
                                          <p:stCondLst>
                                            <p:cond delay="0"/>
                                          </p:stCondLst>
                                        </p:cTn>
                                        <p:tgtEl>
                                          <p:spTgt spid="27779"/>
                                        </p:tgtEl>
                                        <p:attrNameLst>
                                          <p:attrName>style.visibility</p:attrName>
                                        </p:attrNameLst>
                                      </p:cBhvr>
                                      <p:to>
                                        <p:strVal val="visible"/>
                                      </p:to>
                                    </p:set>
                                    <p:animEffect transition="in" filter="checkerboard(across)">
                                      <p:cBhvr>
                                        <p:cTn id="105" dur="500"/>
                                        <p:tgtEl>
                                          <p:spTgt spid="27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64" grpId="0" animBg="1"/>
      <p:bldP spid="27665" grpId="0" animBg="1"/>
      <p:bldP spid="27666" grpId="0" animBg="1"/>
      <p:bldP spid="27667" grpId="0" animBg="1"/>
      <p:bldP spid="27668" grpId="0" animBg="1"/>
      <p:bldP spid="27669" grpId="0" animBg="1"/>
      <p:bldP spid="27670" grpId="0"/>
      <p:bldP spid="27671" grpId="0"/>
      <p:bldP spid="27672" grpId="0" animBg="1"/>
      <p:bldP spid="27673" grpId="0"/>
      <p:bldP spid="27674" grpId="0"/>
      <p:bldP spid="27678" grpId="0" animBg="1"/>
      <p:bldP spid="27679" grpId="0" animBg="1"/>
      <p:bldP spid="27680" grpId="0" animBg="1"/>
      <p:bldP spid="27681" grpId="0" animBg="1"/>
      <p:bldP spid="27687" grpId="0" animBg="1"/>
      <p:bldP spid="27760" grpId="0" animBg="1"/>
      <p:bldP spid="27762" grpId="0" animBg="1"/>
      <p:bldP spid="27763" grpId="0" animBg="1"/>
      <p:bldP spid="27764" grpId="0" animBg="1"/>
      <p:bldP spid="27765" grpId="0" animBg="1"/>
      <p:bldP spid="27766" grpId="0" animBg="1"/>
      <p:bldP spid="27767" grpId="0" animBg="1"/>
      <p:bldP spid="27768" grpId="0" animBg="1"/>
      <p:bldP spid="27769" grpId="0"/>
      <p:bldP spid="27773" grpId="0" animBg="1"/>
      <p:bldP spid="27774" grpId="0" animBg="1"/>
      <p:bldP spid="27778" grpId="0" animBg="1"/>
      <p:bldP spid="27779"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0194DA63-C311-4248-B51A-8CA657DC21D7}"/>
              </a:ext>
            </a:extLst>
          </p:cNvPr>
          <p:cNvPicPr>
            <a:picLocks noChangeAspect="1"/>
          </p:cNvPicPr>
          <p:nvPr/>
        </p:nvPicPr>
        <p:blipFill rotWithShape="1">
          <a:blip r:embed="rId4"/>
          <a:srcRect b="47900"/>
          <a:stretch/>
        </p:blipFill>
        <p:spPr>
          <a:xfrm>
            <a:off x="321852" y="0"/>
            <a:ext cx="10685373" cy="6525344"/>
          </a:xfrm>
          <a:prstGeom prst="rect">
            <a:avLst/>
          </a:prstGeom>
        </p:spPr>
      </p:pic>
      <p:sp>
        <p:nvSpPr>
          <p:cNvPr id="3" name="Vývojový diagram: postup 2">
            <a:extLst>
              <a:ext uri="{FF2B5EF4-FFF2-40B4-BE49-F238E27FC236}">
                <a16:creationId xmlns:a16="http://schemas.microsoft.com/office/drawing/2014/main" id="{E1E07546-84C8-48D9-B4CE-FBF13675CC51}"/>
              </a:ext>
            </a:extLst>
          </p:cNvPr>
          <p:cNvSpPr/>
          <p:nvPr/>
        </p:nvSpPr>
        <p:spPr>
          <a:xfrm>
            <a:off x="2639616" y="5949280"/>
            <a:ext cx="1728192" cy="576064"/>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bdélník 3">
            <a:extLst>
              <a:ext uri="{FF2B5EF4-FFF2-40B4-BE49-F238E27FC236}">
                <a16:creationId xmlns:a16="http://schemas.microsoft.com/office/drawing/2014/main" id="{17B477FD-7183-4281-92F3-D6EB34D6BE97}"/>
              </a:ext>
            </a:extLst>
          </p:cNvPr>
          <p:cNvSpPr/>
          <p:nvPr/>
        </p:nvSpPr>
        <p:spPr>
          <a:xfrm>
            <a:off x="69664" y="6608385"/>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135552920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F0EFEA"/>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0194DA63-C311-4248-B51A-8CA657DC21D7}"/>
              </a:ext>
            </a:extLst>
          </p:cNvPr>
          <p:cNvPicPr>
            <a:picLocks noChangeAspect="1"/>
          </p:cNvPicPr>
          <p:nvPr/>
        </p:nvPicPr>
        <p:blipFill rotWithShape="1">
          <a:blip r:embed="rId4"/>
          <a:srcRect t="43290"/>
          <a:stretch/>
        </p:blipFill>
        <p:spPr>
          <a:xfrm>
            <a:off x="585464" y="0"/>
            <a:ext cx="10515092" cy="6989529"/>
          </a:xfrm>
          <a:prstGeom prst="rect">
            <a:avLst/>
          </a:prstGeom>
        </p:spPr>
      </p:pic>
      <p:sp>
        <p:nvSpPr>
          <p:cNvPr id="3" name="Vývojový diagram: postup 2">
            <a:extLst>
              <a:ext uri="{FF2B5EF4-FFF2-40B4-BE49-F238E27FC236}">
                <a16:creationId xmlns:a16="http://schemas.microsoft.com/office/drawing/2014/main" id="{463A31E0-754C-4678-81E7-070BB515A1FC}"/>
              </a:ext>
            </a:extLst>
          </p:cNvPr>
          <p:cNvSpPr/>
          <p:nvPr/>
        </p:nvSpPr>
        <p:spPr>
          <a:xfrm>
            <a:off x="5195900" y="-91008"/>
            <a:ext cx="5688632" cy="1287760"/>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Vývojový diagram: postup 15">
            <a:extLst>
              <a:ext uri="{FF2B5EF4-FFF2-40B4-BE49-F238E27FC236}">
                <a16:creationId xmlns:a16="http://schemas.microsoft.com/office/drawing/2014/main" id="{99A0AE44-6CF7-400A-9618-E9FF2455B666}"/>
              </a:ext>
            </a:extLst>
          </p:cNvPr>
          <p:cNvSpPr/>
          <p:nvPr/>
        </p:nvSpPr>
        <p:spPr>
          <a:xfrm>
            <a:off x="9192344" y="1196752"/>
            <a:ext cx="1548891" cy="2072030"/>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Vývojový diagram: postup 16">
            <a:extLst>
              <a:ext uri="{FF2B5EF4-FFF2-40B4-BE49-F238E27FC236}">
                <a16:creationId xmlns:a16="http://schemas.microsoft.com/office/drawing/2014/main" id="{2E020E3D-6C74-4C65-98F3-AA171A347096}"/>
              </a:ext>
            </a:extLst>
          </p:cNvPr>
          <p:cNvSpPr/>
          <p:nvPr/>
        </p:nvSpPr>
        <p:spPr>
          <a:xfrm>
            <a:off x="7835648" y="355141"/>
            <a:ext cx="1548891" cy="1129816"/>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Skupina 26">
            <a:extLst>
              <a:ext uri="{FF2B5EF4-FFF2-40B4-BE49-F238E27FC236}">
                <a16:creationId xmlns:a16="http://schemas.microsoft.com/office/drawing/2014/main" id="{C6D79EFE-8906-4AD8-A0AF-EB77C8DE3921}"/>
              </a:ext>
            </a:extLst>
          </p:cNvPr>
          <p:cNvGrpSpPr/>
          <p:nvPr/>
        </p:nvGrpSpPr>
        <p:grpSpPr>
          <a:xfrm>
            <a:off x="4448155" y="2421583"/>
            <a:ext cx="7783687" cy="4593369"/>
            <a:chOff x="4448155" y="2421583"/>
            <a:chExt cx="7783687" cy="4593369"/>
          </a:xfrm>
        </p:grpSpPr>
        <p:sp>
          <p:nvSpPr>
            <p:cNvPr id="14" name="Vývojový diagram: postup 13">
              <a:extLst>
                <a:ext uri="{FF2B5EF4-FFF2-40B4-BE49-F238E27FC236}">
                  <a16:creationId xmlns:a16="http://schemas.microsoft.com/office/drawing/2014/main" id="{4FA2CFA6-18BD-4D53-B6E3-18342F0C9B37}"/>
                </a:ext>
              </a:extLst>
            </p:cNvPr>
            <p:cNvSpPr/>
            <p:nvPr/>
          </p:nvSpPr>
          <p:spPr>
            <a:xfrm>
              <a:off x="8919636" y="2421583"/>
              <a:ext cx="1548891" cy="1440160"/>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Vývojový diagram: postup 20">
              <a:extLst>
                <a:ext uri="{FF2B5EF4-FFF2-40B4-BE49-F238E27FC236}">
                  <a16:creationId xmlns:a16="http://schemas.microsoft.com/office/drawing/2014/main" id="{B6E2B708-DE9A-4DFD-AB5A-772089B78C2E}"/>
                </a:ext>
              </a:extLst>
            </p:cNvPr>
            <p:cNvSpPr/>
            <p:nvPr/>
          </p:nvSpPr>
          <p:spPr>
            <a:xfrm>
              <a:off x="8908149" y="3371439"/>
              <a:ext cx="3323693" cy="3407287"/>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Vývojový diagram: postup 21">
              <a:extLst>
                <a:ext uri="{FF2B5EF4-FFF2-40B4-BE49-F238E27FC236}">
                  <a16:creationId xmlns:a16="http://schemas.microsoft.com/office/drawing/2014/main" id="{700A1406-C826-47B1-9DEC-85750D5E9345}"/>
                </a:ext>
              </a:extLst>
            </p:cNvPr>
            <p:cNvSpPr/>
            <p:nvPr/>
          </p:nvSpPr>
          <p:spPr>
            <a:xfrm flipV="1">
              <a:off x="4448155" y="6628572"/>
              <a:ext cx="4368961" cy="85210"/>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Vývojový diagram: postup 22">
              <a:extLst>
                <a:ext uri="{FF2B5EF4-FFF2-40B4-BE49-F238E27FC236}">
                  <a16:creationId xmlns:a16="http://schemas.microsoft.com/office/drawing/2014/main" id="{DA8E5951-423F-49A3-A6A6-2A9A6FF3DCAF}"/>
                </a:ext>
              </a:extLst>
            </p:cNvPr>
            <p:cNvSpPr/>
            <p:nvPr/>
          </p:nvSpPr>
          <p:spPr>
            <a:xfrm>
              <a:off x="7330189" y="5885136"/>
              <a:ext cx="1685973" cy="1129816"/>
            </a:xfrm>
            <a:prstGeom prst="flowChartProcess">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Skupina 30">
            <a:extLst>
              <a:ext uri="{FF2B5EF4-FFF2-40B4-BE49-F238E27FC236}">
                <a16:creationId xmlns:a16="http://schemas.microsoft.com/office/drawing/2014/main" id="{D048603E-003C-4EFF-932B-8509A1D7FCEE}"/>
              </a:ext>
            </a:extLst>
          </p:cNvPr>
          <p:cNvGrpSpPr/>
          <p:nvPr/>
        </p:nvGrpSpPr>
        <p:grpSpPr>
          <a:xfrm>
            <a:off x="5034855" y="902496"/>
            <a:ext cx="3781138" cy="2700387"/>
            <a:chOff x="5051884" y="908633"/>
            <a:chExt cx="3781138" cy="2700387"/>
          </a:xfrm>
          <a:solidFill>
            <a:srgbClr val="F0EFEA"/>
          </a:solidFill>
        </p:grpSpPr>
        <p:sp>
          <p:nvSpPr>
            <p:cNvPr id="28" name="Obdélník 27">
              <a:extLst>
                <a:ext uri="{FF2B5EF4-FFF2-40B4-BE49-F238E27FC236}">
                  <a16:creationId xmlns:a16="http://schemas.microsoft.com/office/drawing/2014/main" id="{C292C57B-2A75-4C9F-A22F-8FE4A2D5617F}"/>
                </a:ext>
              </a:extLst>
            </p:cNvPr>
            <p:cNvSpPr/>
            <p:nvPr/>
          </p:nvSpPr>
          <p:spPr>
            <a:xfrm>
              <a:off x="5051884" y="908633"/>
              <a:ext cx="3096344" cy="5762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bdélník 28">
              <a:extLst>
                <a:ext uri="{FF2B5EF4-FFF2-40B4-BE49-F238E27FC236}">
                  <a16:creationId xmlns:a16="http://schemas.microsoft.com/office/drawing/2014/main" id="{13B75D40-2FA3-452D-9B43-964A0749AD7C}"/>
                </a:ext>
              </a:extLst>
            </p:cNvPr>
            <p:cNvSpPr/>
            <p:nvPr/>
          </p:nvSpPr>
          <p:spPr>
            <a:xfrm>
              <a:off x="6960095" y="1397601"/>
              <a:ext cx="1872927" cy="221141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Skupina 33">
            <a:extLst>
              <a:ext uri="{FF2B5EF4-FFF2-40B4-BE49-F238E27FC236}">
                <a16:creationId xmlns:a16="http://schemas.microsoft.com/office/drawing/2014/main" id="{7E861D45-9954-4B0A-A762-12114CB47500}"/>
              </a:ext>
            </a:extLst>
          </p:cNvPr>
          <p:cNvGrpSpPr/>
          <p:nvPr/>
        </p:nvGrpSpPr>
        <p:grpSpPr>
          <a:xfrm>
            <a:off x="1127448" y="908633"/>
            <a:ext cx="2468952" cy="3960527"/>
            <a:chOff x="1127448" y="908633"/>
            <a:chExt cx="2468952" cy="3960527"/>
          </a:xfrm>
          <a:solidFill>
            <a:srgbClr val="F0EFEA"/>
          </a:solidFill>
        </p:grpSpPr>
        <p:sp>
          <p:nvSpPr>
            <p:cNvPr id="32" name="Obdélník 31">
              <a:extLst>
                <a:ext uri="{FF2B5EF4-FFF2-40B4-BE49-F238E27FC236}">
                  <a16:creationId xmlns:a16="http://schemas.microsoft.com/office/drawing/2014/main" id="{0B7530DC-36C4-442A-9290-978BA1A7E9D4}"/>
                </a:ext>
              </a:extLst>
            </p:cNvPr>
            <p:cNvSpPr/>
            <p:nvPr/>
          </p:nvSpPr>
          <p:spPr>
            <a:xfrm>
              <a:off x="1127448" y="1016732"/>
              <a:ext cx="2196244" cy="3852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bdélník 32">
              <a:extLst>
                <a:ext uri="{FF2B5EF4-FFF2-40B4-BE49-F238E27FC236}">
                  <a16:creationId xmlns:a16="http://schemas.microsoft.com/office/drawing/2014/main" id="{AD7EE54E-1DEA-4E54-88D5-885E8D8CB53E}"/>
                </a:ext>
              </a:extLst>
            </p:cNvPr>
            <p:cNvSpPr/>
            <p:nvPr/>
          </p:nvSpPr>
          <p:spPr>
            <a:xfrm>
              <a:off x="2495600" y="908633"/>
              <a:ext cx="1100800" cy="64815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Obdélník 34">
            <a:extLst>
              <a:ext uri="{FF2B5EF4-FFF2-40B4-BE49-F238E27FC236}">
                <a16:creationId xmlns:a16="http://schemas.microsoft.com/office/drawing/2014/main" id="{3E1F5E04-C84A-4471-B529-4AA94DC943F4}"/>
              </a:ext>
            </a:extLst>
          </p:cNvPr>
          <p:cNvSpPr/>
          <p:nvPr/>
        </p:nvSpPr>
        <p:spPr>
          <a:xfrm>
            <a:off x="2603612" y="2899522"/>
            <a:ext cx="6161240" cy="4090008"/>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bdélník 17">
            <a:extLst>
              <a:ext uri="{FF2B5EF4-FFF2-40B4-BE49-F238E27FC236}">
                <a16:creationId xmlns:a16="http://schemas.microsoft.com/office/drawing/2014/main" id="{7AA85464-4AA5-4F04-931E-B90FE72B6F00}"/>
              </a:ext>
            </a:extLst>
          </p:cNvPr>
          <p:cNvSpPr/>
          <p:nvPr/>
        </p:nvSpPr>
        <p:spPr>
          <a:xfrm>
            <a:off x="5722292" y="6597352"/>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189732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5"/>
                                        </p:tgtEl>
                                      </p:cBhvr>
                                    </p:animEffect>
                                    <p:set>
                                      <p:cBhvr>
                                        <p:cTn id="7" dur="1" fill="hold">
                                          <p:stCondLst>
                                            <p:cond delay="499"/>
                                          </p:stCondLst>
                                        </p:cTn>
                                        <p:tgtEl>
                                          <p:spTgt spid="3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1"/>
                                        </p:tgtEl>
                                      </p:cBhvr>
                                    </p:animEffect>
                                    <p:set>
                                      <p:cBhvr>
                                        <p:cTn id="12" dur="1" fill="hold">
                                          <p:stCondLst>
                                            <p:cond delay="499"/>
                                          </p:stCondLst>
                                        </p:cTn>
                                        <p:tgtEl>
                                          <p:spTgt spid="3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34"/>
                                        </p:tgtEl>
                                      </p:cBhvr>
                                    </p:animEffect>
                                    <p:set>
                                      <p:cBhvr>
                                        <p:cTn id="17" dur="1" fill="hold">
                                          <p:stCondLst>
                                            <p:cond delay="499"/>
                                          </p:stCondLst>
                                        </p:cTn>
                                        <p:tgtEl>
                                          <p:spTgt spid="3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 presetClass="exit" presetSubtype="4" fill="hold" nodeType="clickEffect">
                                  <p:stCondLst>
                                    <p:cond delay="0"/>
                                  </p:stCondLst>
                                  <p:childTnLst>
                                    <p:anim calcmode="lin" valueType="num">
                                      <p:cBhvr additive="base">
                                        <p:cTn id="21" dur="500"/>
                                        <p:tgtEl>
                                          <p:spTgt spid="27"/>
                                        </p:tgtEl>
                                        <p:attrNameLst>
                                          <p:attrName>ppt_x</p:attrName>
                                        </p:attrNameLst>
                                      </p:cBhvr>
                                      <p:tavLst>
                                        <p:tav tm="0">
                                          <p:val>
                                            <p:strVal val="ppt_x"/>
                                          </p:val>
                                        </p:tav>
                                        <p:tav tm="100000">
                                          <p:val>
                                            <p:strVal val="ppt_x"/>
                                          </p:val>
                                        </p:tav>
                                      </p:tavLst>
                                    </p:anim>
                                    <p:anim calcmode="lin" valueType="num">
                                      <p:cBhvr additive="base">
                                        <p:cTn id="22" dur="500"/>
                                        <p:tgtEl>
                                          <p:spTgt spid="27"/>
                                        </p:tgtEl>
                                        <p:attrNameLst>
                                          <p:attrName>ppt_y</p:attrName>
                                        </p:attrNameLst>
                                      </p:cBhvr>
                                      <p:tavLst>
                                        <p:tav tm="0">
                                          <p:val>
                                            <p:strVal val="ppt_y"/>
                                          </p:val>
                                        </p:tav>
                                        <p:tav tm="100000">
                                          <p:val>
                                            <p:strVal val="1+ppt_h/2"/>
                                          </p:val>
                                        </p:tav>
                                      </p:tavLst>
                                    </p:anim>
                                    <p:set>
                                      <p:cBhvr>
                                        <p:cTn id="23" dur="1" fill="hold">
                                          <p:stCondLst>
                                            <p:cond delay="499"/>
                                          </p:stCondLst>
                                        </p:cTn>
                                        <p:tgtEl>
                                          <p:spTgt spid="27"/>
                                        </p:tgtEl>
                                        <p:attrNameLst>
                                          <p:attrName>style.visibility</p:attrName>
                                        </p:attrNameLst>
                                      </p:cBhvr>
                                      <p:to>
                                        <p:strVal val="hidden"/>
                                      </p:to>
                                    </p:set>
                                  </p:childTnLst>
                                </p:cTn>
                              </p:par>
                              <p:par>
                                <p:cTn id="24" presetID="10" presetClass="exit" presetSubtype="0" fill="hold" grpId="0" nodeType="withEffect">
                                  <p:stCondLst>
                                    <p:cond delay="0"/>
                                  </p:stCondLst>
                                  <p:childTnLst>
                                    <p:animEffect transition="out" filter="fade">
                                      <p:cBhvr>
                                        <p:cTn id="25" dur="500"/>
                                        <p:tgtEl>
                                          <p:spTgt spid="16"/>
                                        </p:tgtEl>
                                      </p:cBhvr>
                                    </p:animEffect>
                                    <p:set>
                                      <p:cBhvr>
                                        <p:cTn id="26" dur="1" fill="hold">
                                          <p:stCondLst>
                                            <p:cond delay="499"/>
                                          </p:stCondLst>
                                        </p:cTn>
                                        <p:tgtEl>
                                          <p:spTgt spid="16"/>
                                        </p:tgtEl>
                                        <p:attrNameLst>
                                          <p:attrName>style.visibility</p:attrName>
                                        </p:attrNameLst>
                                      </p:cBhvr>
                                      <p:to>
                                        <p:strVal val="hidden"/>
                                      </p:to>
                                    </p:set>
                                  </p:childTnLst>
                                </p:cTn>
                              </p:par>
                              <p:par>
                                <p:cTn id="27" presetID="10" presetClass="exit" presetSubtype="0" fill="hold" grpId="0" nodeType="withEffect">
                                  <p:stCondLst>
                                    <p:cond delay="0"/>
                                  </p:stCondLst>
                                  <p:childTnLst>
                                    <p:animEffect transition="out" filter="fade">
                                      <p:cBhvr>
                                        <p:cTn id="28" dur="500"/>
                                        <p:tgtEl>
                                          <p:spTgt spid="17"/>
                                        </p:tgtEl>
                                      </p:cBhvr>
                                    </p:animEffect>
                                    <p:set>
                                      <p:cBhvr>
                                        <p:cTn id="29"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35"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E6E6E6"/>
        </a:solidFill>
        <a:effectLst/>
      </p:bgPr>
    </p:bg>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6272214" y="2446339"/>
            <a:ext cx="3908425" cy="700087"/>
          </a:xfrm>
          <a:prstGeom prst="rect">
            <a:avLst/>
          </a:prstGeom>
          <a:solidFill>
            <a:srgbClr val="FFFF00"/>
          </a:solidFill>
          <a:ln w="9525">
            <a:noFill/>
            <a:miter lim="800000"/>
            <a:headEnd/>
            <a:tailEnd/>
          </a:ln>
        </p:spPr>
        <p:txBody>
          <a:bodyPr wrap="none" anchor="ctr"/>
          <a:lstStyle/>
          <a:p>
            <a:pPr algn="ctr"/>
            <a:r>
              <a:rPr lang="cs-CZ"/>
              <a:t>Přesun vody z intravazálního </a:t>
            </a:r>
          </a:p>
          <a:p>
            <a:pPr algn="ctr"/>
            <a:r>
              <a:rPr lang="cs-CZ"/>
              <a:t>prostoru do intersticia</a:t>
            </a:r>
            <a:endParaRPr lang="cs-CZ" sz="2400"/>
          </a:p>
        </p:txBody>
      </p:sp>
      <p:sp>
        <p:nvSpPr>
          <p:cNvPr id="32771" name="Rectangle 3"/>
          <p:cNvSpPr>
            <a:spLocks noChangeArrowheads="1"/>
          </p:cNvSpPr>
          <p:nvPr/>
        </p:nvSpPr>
        <p:spPr bwMode="auto">
          <a:xfrm>
            <a:off x="6175376" y="1376364"/>
            <a:ext cx="3908425" cy="739775"/>
          </a:xfrm>
          <a:prstGeom prst="rect">
            <a:avLst/>
          </a:prstGeom>
          <a:solidFill>
            <a:srgbClr val="FFFF00"/>
          </a:solidFill>
          <a:ln w="9525">
            <a:noFill/>
            <a:miter lim="800000"/>
            <a:headEnd/>
            <a:tailEnd/>
          </a:ln>
        </p:spPr>
        <p:txBody>
          <a:bodyPr wrap="none" anchor="ctr"/>
          <a:lstStyle/>
          <a:p>
            <a:pPr algn="ctr"/>
            <a:r>
              <a:rPr lang="cs-CZ"/>
              <a:t>Městnání - zvýšení středního </a:t>
            </a:r>
          </a:p>
          <a:p>
            <a:pPr algn="ctr"/>
            <a:r>
              <a:rPr lang="cs-CZ"/>
              <a:t>kapilárního tlaku</a:t>
            </a:r>
            <a:endParaRPr lang="cs-CZ" sz="2400"/>
          </a:p>
        </p:txBody>
      </p:sp>
      <p:sp>
        <p:nvSpPr>
          <p:cNvPr id="32772" name="Rectangle 4"/>
          <p:cNvSpPr>
            <a:spLocks noChangeArrowheads="1"/>
          </p:cNvSpPr>
          <p:nvPr/>
        </p:nvSpPr>
        <p:spPr bwMode="auto">
          <a:xfrm>
            <a:off x="2387601" y="3513139"/>
            <a:ext cx="3908425" cy="757237"/>
          </a:xfrm>
          <a:prstGeom prst="rect">
            <a:avLst/>
          </a:prstGeom>
          <a:solidFill>
            <a:srgbClr val="FFFF00"/>
          </a:solidFill>
          <a:ln w="9525">
            <a:noFill/>
            <a:miter lim="800000"/>
            <a:headEnd/>
            <a:tailEnd/>
          </a:ln>
        </p:spPr>
        <p:txBody>
          <a:bodyPr wrap="none" anchor="ctr"/>
          <a:lstStyle/>
          <a:p>
            <a:pPr algn="ctr"/>
            <a:r>
              <a:rPr lang="cs-CZ"/>
              <a:t>Aktivace systému</a:t>
            </a:r>
          </a:p>
          <a:p>
            <a:pPr algn="ctr"/>
            <a:r>
              <a:rPr lang="cs-CZ"/>
              <a:t>renin-angiotensin-aldosteron</a:t>
            </a:r>
            <a:endParaRPr lang="cs-CZ" sz="2400"/>
          </a:p>
        </p:txBody>
      </p:sp>
      <p:sp>
        <p:nvSpPr>
          <p:cNvPr id="32773" name="Rectangle 5"/>
          <p:cNvSpPr>
            <a:spLocks noChangeArrowheads="1"/>
          </p:cNvSpPr>
          <p:nvPr/>
        </p:nvSpPr>
        <p:spPr bwMode="auto">
          <a:xfrm>
            <a:off x="2366964" y="4729163"/>
            <a:ext cx="3908425" cy="527050"/>
          </a:xfrm>
          <a:prstGeom prst="rect">
            <a:avLst/>
          </a:prstGeom>
          <a:solidFill>
            <a:srgbClr val="FFFF00"/>
          </a:solidFill>
          <a:ln w="9525">
            <a:noFill/>
            <a:miter lim="800000"/>
            <a:headEnd/>
            <a:tailEnd/>
          </a:ln>
        </p:spPr>
        <p:txBody>
          <a:bodyPr wrap="none" anchor="ctr"/>
          <a:lstStyle/>
          <a:p>
            <a:pPr algn="ctr"/>
            <a:r>
              <a:rPr lang="cs-CZ"/>
              <a:t>Retence vody v ledvinách</a:t>
            </a:r>
            <a:endParaRPr lang="cs-CZ" sz="2400"/>
          </a:p>
        </p:txBody>
      </p:sp>
      <p:sp>
        <p:nvSpPr>
          <p:cNvPr id="32774" name="Rectangle 6"/>
          <p:cNvSpPr>
            <a:spLocks noChangeArrowheads="1"/>
          </p:cNvSpPr>
          <p:nvPr/>
        </p:nvSpPr>
        <p:spPr bwMode="auto">
          <a:xfrm>
            <a:off x="2708276" y="6388100"/>
            <a:ext cx="2462213" cy="469900"/>
          </a:xfrm>
          <a:prstGeom prst="rect">
            <a:avLst/>
          </a:prstGeom>
          <a:solidFill>
            <a:srgbClr val="FFFF00"/>
          </a:solidFill>
          <a:ln w="9525">
            <a:noFill/>
            <a:miter lim="800000"/>
            <a:headEnd/>
            <a:tailEnd/>
          </a:ln>
        </p:spPr>
        <p:txBody>
          <a:bodyPr wrap="none" anchor="ctr"/>
          <a:lstStyle/>
          <a:p>
            <a:pPr algn="ctr"/>
            <a:r>
              <a:rPr lang="cs-CZ"/>
              <a:t>Plnění v diastole</a:t>
            </a:r>
            <a:endParaRPr lang="cs-CZ" sz="2400"/>
          </a:p>
        </p:txBody>
      </p:sp>
      <p:grpSp>
        <p:nvGrpSpPr>
          <p:cNvPr id="2" name="Group 7"/>
          <p:cNvGrpSpPr>
            <a:grpSpLocks/>
          </p:cNvGrpSpPr>
          <p:nvPr/>
        </p:nvGrpSpPr>
        <p:grpSpPr bwMode="auto">
          <a:xfrm>
            <a:off x="2001839" y="1376363"/>
            <a:ext cx="3013075" cy="692150"/>
            <a:chOff x="317" y="867"/>
            <a:chExt cx="1898" cy="436"/>
          </a:xfrm>
        </p:grpSpPr>
        <p:sp>
          <p:nvSpPr>
            <p:cNvPr id="6347" name="Rectangle 8"/>
            <p:cNvSpPr>
              <a:spLocks noChangeArrowheads="1"/>
            </p:cNvSpPr>
            <p:nvPr/>
          </p:nvSpPr>
          <p:spPr bwMode="auto">
            <a:xfrm>
              <a:off x="317" y="867"/>
              <a:ext cx="1898" cy="436"/>
            </a:xfrm>
            <a:prstGeom prst="rect">
              <a:avLst/>
            </a:prstGeom>
            <a:solidFill>
              <a:srgbClr val="FFFF00"/>
            </a:solidFill>
            <a:ln w="9525">
              <a:noFill/>
              <a:miter lim="800000"/>
              <a:headEnd/>
              <a:tailEnd/>
            </a:ln>
          </p:spPr>
          <p:txBody>
            <a:bodyPr wrap="none" anchor="ctr"/>
            <a:lstStyle/>
            <a:p>
              <a:pPr algn="ctr"/>
              <a:r>
                <a:rPr lang="cs-CZ"/>
                <a:t>Minutový objem srdeční</a:t>
              </a:r>
              <a:endParaRPr lang="cs-CZ" sz="2400"/>
            </a:p>
          </p:txBody>
        </p:sp>
        <p:sp>
          <p:nvSpPr>
            <p:cNvPr id="6348" name="Line 9"/>
            <p:cNvSpPr>
              <a:spLocks noChangeShapeType="1"/>
            </p:cNvSpPr>
            <p:nvPr/>
          </p:nvSpPr>
          <p:spPr bwMode="auto">
            <a:xfrm flipV="1">
              <a:off x="408" y="982"/>
              <a:ext cx="0" cy="169"/>
            </a:xfrm>
            <a:prstGeom prst="line">
              <a:avLst/>
            </a:prstGeom>
            <a:noFill/>
            <a:ln w="38100">
              <a:solidFill>
                <a:schemeClr val="tx1"/>
              </a:solidFill>
              <a:round/>
              <a:headEnd type="triangle" w="med" len="med"/>
              <a:tailEnd/>
            </a:ln>
          </p:spPr>
          <p:txBody>
            <a:bodyPr wrap="none" anchor="ctr"/>
            <a:lstStyle/>
            <a:p>
              <a:endParaRPr lang="cs-CZ"/>
            </a:p>
          </p:txBody>
        </p:sp>
      </p:grpSp>
      <p:grpSp>
        <p:nvGrpSpPr>
          <p:cNvPr id="3" name="Group 10"/>
          <p:cNvGrpSpPr>
            <a:grpSpLocks/>
          </p:cNvGrpSpPr>
          <p:nvPr/>
        </p:nvGrpSpPr>
        <p:grpSpPr bwMode="auto">
          <a:xfrm>
            <a:off x="2208214" y="2446339"/>
            <a:ext cx="3667125" cy="682625"/>
            <a:chOff x="109" y="1535"/>
            <a:chExt cx="2270" cy="430"/>
          </a:xfrm>
        </p:grpSpPr>
        <p:sp>
          <p:nvSpPr>
            <p:cNvPr id="6345" name="Rectangle 11"/>
            <p:cNvSpPr>
              <a:spLocks noChangeArrowheads="1"/>
            </p:cNvSpPr>
            <p:nvPr/>
          </p:nvSpPr>
          <p:spPr bwMode="auto">
            <a:xfrm>
              <a:off x="109" y="1535"/>
              <a:ext cx="2270" cy="430"/>
            </a:xfrm>
            <a:prstGeom prst="rect">
              <a:avLst/>
            </a:prstGeom>
            <a:solidFill>
              <a:srgbClr val="FFFF00"/>
            </a:solidFill>
            <a:ln w="9525">
              <a:noFill/>
              <a:miter lim="800000"/>
              <a:headEnd/>
              <a:tailEnd/>
            </a:ln>
          </p:spPr>
          <p:txBody>
            <a:bodyPr wrap="none" anchor="ctr"/>
            <a:lstStyle/>
            <a:p>
              <a:pPr algn="ctr"/>
              <a:r>
                <a:rPr lang="cs-CZ"/>
                <a:t>  Efektivní cirkulující objem</a:t>
              </a:r>
              <a:endParaRPr lang="cs-CZ" sz="2400"/>
            </a:p>
          </p:txBody>
        </p:sp>
        <p:sp>
          <p:nvSpPr>
            <p:cNvPr id="6346" name="Line 12"/>
            <p:cNvSpPr>
              <a:spLocks noChangeShapeType="1"/>
            </p:cNvSpPr>
            <p:nvPr/>
          </p:nvSpPr>
          <p:spPr bwMode="auto">
            <a:xfrm flipV="1">
              <a:off x="277" y="1670"/>
              <a:ext cx="0" cy="169"/>
            </a:xfrm>
            <a:prstGeom prst="line">
              <a:avLst/>
            </a:prstGeom>
            <a:noFill/>
            <a:ln w="38100">
              <a:solidFill>
                <a:schemeClr val="tx1"/>
              </a:solidFill>
              <a:round/>
              <a:headEnd type="triangle" w="med" len="med"/>
              <a:tailEnd/>
            </a:ln>
          </p:spPr>
          <p:txBody>
            <a:bodyPr wrap="none" anchor="ctr"/>
            <a:lstStyle/>
            <a:p>
              <a:endParaRPr lang="cs-CZ"/>
            </a:p>
          </p:txBody>
        </p:sp>
      </p:grpSp>
      <p:grpSp>
        <p:nvGrpSpPr>
          <p:cNvPr id="4" name="Group 13"/>
          <p:cNvGrpSpPr>
            <a:grpSpLocks/>
          </p:cNvGrpSpPr>
          <p:nvPr/>
        </p:nvGrpSpPr>
        <p:grpSpPr bwMode="auto">
          <a:xfrm>
            <a:off x="2987676" y="5645151"/>
            <a:ext cx="1928813" cy="461963"/>
            <a:chOff x="2546" y="3577"/>
            <a:chExt cx="1215" cy="291"/>
          </a:xfrm>
        </p:grpSpPr>
        <p:sp>
          <p:nvSpPr>
            <p:cNvPr id="6343" name="Rectangle 14"/>
            <p:cNvSpPr>
              <a:spLocks noChangeArrowheads="1"/>
            </p:cNvSpPr>
            <p:nvPr/>
          </p:nvSpPr>
          <p:spPr bwMode="auto">
            <a:xfrm>
              <a:off x="2546" y="3577"/>
              <a:ext cx="1215" cy="291"/>
            </a:xfrm>
            <a:prstGeom prst="rect">
              <a:avLst/>
            </a:prstGeom>
            <a:solidFill>
              <a:srgbClr val="FFFF00"/>
            </a:solidFill>
            <a:ln w="9525">
              <a:noFill/>
              <a:miter lim="800000"/>
              <a:headEnd/>
              <a:tailEnd/>
            </a:ln>
          </p:spPr>
          <p:txBody>
            <a:bodyPr wrap="none" anchor="ctr"/>
            <a:lstStyle/>
            <a:p>
              <a:pPr algn="ctr"/>
              <a:r>
                <a:rPr lang="cs-CZ"/>
                <a:t>Žilní náplň</a:t>
              </a:r>
              <a:endParaRPr lang="cs-CZ" sz="2400"/>
            </a:p>
          </p:txBody>
        </p:sp>
        <p:sp>
          <p:nvSpPr>
            <p:cNvPr id="6344" name="Line 15"/>
            <p:cNvSpPr>
              <a:spLocks noChangeShapeType="1"/>
            </p:cNvSpPr>
            <p:nvPr/>
          </p:nvSpPr>
          <p:spPr bwMode="auto">
            <a:xfrm flipV="1">
              <a:off x="2662" y="3625"/>
              <a:ext cx="0" cy="169"/>
            </a:xfrm>
            <a:prstGeom prst="line">
              <a:avLst/>
            </a:prstGeom>
            <a:noFill/>
            <a:ln w="38100">
              <a:solidFill>
                <a:schemeClr val="tx1"/>
              </a:solidFill>
              <a:round/>
              <a:headEnd/>
              <a:tailEnd type="triangle" w="med" len="med"/>
            </a:ln>
          </p:spPr>
          <p:txBody>
            <a:bodyPr wrap="none" anchor="ctr"/>
            <a:lstStyle/>
            <a:p>
              <a:endParaRPr lang="cs-CZ"/>
            </a:p>
          </p:txBody>
        </p:sp>
      </p:grpSp>
      <p:sp>
        <p:nvSpPr>
          <p:cNvPr id="32784" name="Line 16"/>
          <p:cNvSpPr>
            <a:spLocks noChangeShapeType="1"/>
          </p:cNvSpPr>
          <p:nvPr/>
        </p:nvSpPr>
        <p:spPr bwMode="auto">
          <a:xfrm flipV="1">
            <a:off x="2967038" y="6470650"/>
            <a:ext cx="0" cy="268288"/>
          </a:xfrm>
          <a:prstGeom prst="line">
            <a:avLst/>
          </a:prstGeom>
          <a:noFill/>
          <a:ln w="38100">
            <a:solidFill>
              <a:schemeClr val="tx1"/>
            </a:solidFill>
            <a:round/>
            <a:headEnd/>
            <a:tailEnd type="triangle" w="med" len="med"/>
          </a:ln>
        </p:spPr>
        <p:txBody>
          <a:bodyPr wrap="none" anchor="ctr"/>
          <a:lstStyle/>
          <a:p>
            <a:endParaRPr lang="cs-CZ"/>
          </a:p>
        </p:txBody>
      </p:sp>
      <p:grpSp>
        <p:nvGrpSpPr>
          <p:cNvPr id="5" name="Group 17"/>
          <p:cNvGrpSpPr>
            <a:grpSpLocks/>
          </p:cNvGrpSpPr>
          <p:nvPr/>
        </p:nvGrpSpPr>
        <p:grpSpPr bwMode="auto">
          <a:xfrm>
            <a:off x="1790701" y="1"/>
            <a:ext cx="3908425" cy="944563"/>
            <a:chOff x="2309" y="0"/>
            <a:chExt cx="2209" cy="595"/>
          </a:xfrm>
        </p:grpSpPr>
        <p:sp>
          <p:nvSpPr>
            <p:cNvPr id="6189" name="Rectangle 18"/>
            <p:cNvSpPr>
              <a:spLocks noChangeArrowheads="1"/>
            </p:cNvSpPr>
            <p:nvPr/>
          </p:nvSpPr>
          <p:spPr bwMode="auto">
            <a:xfrm>
              <a:off x="2309" y="0"/>
              <a:ext cx="2209" cy="595"/>
            </a:xfrm>
            <a:prstGeom prst="rect">
              <a:avLst/>
            </a:prstGeom>
            <a:solidFill>
              <a:srgbClr val="FFFF00"/>
            </a:solidFill>
            <a:ln w="9525">
              <a:noFill/>
              <a:miter lim="800000"/>
              <a:headEnd/>
              <a:tailEnd/>
            </a:ln>
          </p:spPr>
          <p:txBody>
            <a:bodyPr wrap="none" anchor="ctr"/>
            <a:lstStyle/>
            <a:p>
              <a:pPr algn="ctr"/>
              <a:r>
                <a:rPr lang="cs-CZ" b="1"/>
                <a:t>Selhání srdce</a:t>
              </a:r>
              <a:endParaRPr lang="cs-CZ" sz="2400"/>
            </a:p>
          </p:txBody>
        </p:sp>
        <p:grpSp>
          <p:nvGrpSpPr>
            <p:cNvPr id="6" name="Group 19"/>
            <p:cNvGrpSpPr>
              <a:grpSpLocks/>
            </p:cNvGrpSpPr>
            <p:nvPr/>
          </p:nvGrpSpPr>
          <p:grpSpPr bwMode="auto">
            <a:xfrm>
              <a:off x="3952" y="0"/>
              <a:ext cx="438" cy="513"/>
              <a:chOff x="2009" y="1522"/>
              <a:chExt cx="369" cy="440"/>
            </a:xfrm>
          </p:grpSpPr>
          <p:grpSp>
            <p:nvGrpSpPr>
              <p:cNvPr id="7" name="Group 20"/>
              <p:cNvGrpSpPr>
                <a:grpSpLocks/>
              </p:cNvGrpSpPr>
              <p:nvPr/>
            </p:nvGrpSpPr>
            <p:grpSpPr bwMode="auto">
              <a:xfrm>
                <a:off x="2012" y="1522"/>
                <a:ext cx="366" cy="440"/>
                <a:chOff x="2012" y="1522"/>
                <a:chExt cx="366" cy="440"/>
              </a:xfrm>
            </p:grpSpPr>
            <p:grpSp>
              <p:nvGrpSpPr>
                <p:cNvPr id="8" name="Group 21"/>
                <p:cNvGrpSpPr>
                  <a:grpSpLocks/>
                </p:cNvGrpSpPr>
                <p:nvPr/>
              </p:nvGrpSpPr>
              <p:grpSpPr bwMode="auto">
                <a:xfrm>
                  <a:off x="2025" y="1624"/>
                  <a:ext cx="353" cy="338"/>
                  <a:chOff x="2025" y="1624"/>
                  <a:chExt cx="353" cy="338"/>
                </a:xfrm>
              </p:grpSpPr>
              <p:grpSp>
                <p:nvGrpSpPr>
                  <p:cNvPr id="9" name="Group 22"/>
                  <p:cNvGrpSpPr>
                    <a:grpSpLocks/>
                  </p:cNvGrpSpPr>
                  <p:nvPr/>
                </p:nvGrpSpPr>
                <p:grpSpPr bwMode="auto">
                  <a:xfrm>
                    <a:off x="2025" y="1624"/>
                    <a:ext cx="285" cy="72"/>
                    <a:chOff x="2025" y="1624"/>
                    <a:chExt cx="285" cy="72"/>
                  </a:xfrm>
                </p:grpSpPr>
                <p:grpSp>
                  <p:nvGrpSpPr>
                    <p:cNvPr id="10" name="Group 23"/>
                    <p:cNvGrpSpPr>
                      <a:grpSpLocks/>
                    </p:cNvGrpSpPr>
                    <p:nvPr/>
                  </p:nvGrpSpPr>
                  <p:grpSpPr bwMode="auto">
                    <a:xfrm>
                      <a:off x="2248" y="1634"/>
                      <a:ext cx="62" cy="62"/>
                      <a:chOff x="2248" y="1634"/>
                      <a:chExt cx="62" cy="62"/>
                    </a:xfrm>
                  </p:grpSpPr>
                  <p:grpSp>
                    <p:nvGrpSpPr>
                      <p:cNvPr id="11" name="Group 24"/>
                      <p:cNvGrpSpPr>
                        <a:grpSpLocks/>
                      </p:cNvGrpSpPr>
                      <p:nvPr/>
                    </p:nvGrpSpPr>
                    <p:grpSpPr bwMode="auto">
                      <a:xfrm>
                        <a:off x="2248" y="1634"/>
                        <a:ext cx="44" cy="39"/>
                        <a:chOff x="2248" y="1634"/>
                        <a:chExt cx="44" cy="39"/>
                      </a:xfrm>
                    </p:grpSpPr>
                    <p:sp>
                      <p:nvSpPr>
                        <p:cNvPr id="6340" name="Freeform 25"/>
                        <p:cNvSpPr>
                          <a:spLocks/>
                        </p:cNvSpPr>
                        <p:nvPr/>
                      </p:nvSpPr>
                      <p:spPr bwMode="auto">
                        <a:xfrm>
                          <a:off x="2248" y="1637"/>
                          <a:ext cx="40" cy="32"/>
                        </a:xfrm>
                        <a:custGeom>
                          <a:avLst/>
                          <a:gdLst>
                            <a:gd name="T0" fmla="*/ 0 w 198"/>
                            <a:gd name="T1" fmla="*/ 6 h 161"/>
                            <a:gd name="T2" fmla="*/ 1 w 198"/>
                            <a:gd name="T3" fmla="*/ 5 h 161"/>
                            <a:gd name="T4" fmla="*/ 1 w 198"/>
                            <a:gd name="T5" fmla="*/ 4 h 161"/>
                            <a:gd name="T6" fmla="*/ 2 w 198"/>
                            <a:gd name="T7" fmla="*/ 3 h 161"/>
                            <a:gd name="T8" fmla="*/ 3 w 198"/>
                            <a:gd name="T9" fmla="*/ 2 h 161"/>
                            <a:gd name="T10" fmla="*/ 4 w 198"/>
                            <a:gd name="T11" fmla="*/ 1 h 161"/>
                            <a:gd name="T12" fmla="*/ 5 w 198"/>
                            <a:gd name="T13" fmla="*/ 1 h 161"/>
                            <a:gd name="T14" fmla="*/ 6 w 198"/>
                            <a:gd name="T15" fmla="*/ 0 h 161"/>
                            <a:gd name="T16" fmla="*/ 7 w 198"/>
                            <a:gd name="T17" fmla="*/ 0 h 161"/>
                            <a:gd name="T18" fmla="*/ 8 w 198"/>
                            <a:gd name="T19" fmla="*/ 0 h 1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1"/>
                            <a:gd name="T32" fmla="*/ 198 w 198"/>
                            <a:gd name="T33" fmla="*/ 161 h 1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1">
                              <a:moveTo>
                                <a:pt x="0" y="161"/>
                              </a:moveTo>
                              <a:lnTo>
                                <a:pt x="18" y="132"/>
                              </a:lnTo>
                              <a:lnTo>
                                <a:pt x="37" y="108"/>
                              </a:lnTo>
                              <a:lnTo>
                                <a:pt x="58" y="81"/>
                              </a:lnTo>
                              <a:lnTo>
                                <a:pt x="82" y="57"/>
                              </a:lnTo>
                              <a:lnTo>
                                <a:pt x="107" y="37"/>
                              </a:lnTo>
                              <a:lnTo>
                                <a:pt x="131" y="23"/>
                              </a:lnTo>
                              <a:lnTo>
                                <a:pt x="150" y="12"/>
                              </a:lnTo>
                              <a:lnTo>
                                <a:pt x="170" y="6"/>
                              </a:lnTo>
                              <a:lnTo>
                                <a:pt x="198" y="0"/>
                              </a:lnTo>
                            </a:path>
                          </a:pathLst>
                        </a:custGeom>
                        <a:noFill/>
                        <a:ln w="25400">
                          <a:solidFill>
                            <a:srgbClr val="600060"/>
                          </a:solidFill>
                          <a:prstDash val="solid"/>
                          <a:round/>
                          <a:headEnd/>
                          <a:tailEnd/>
                        </a:ln>
                      </p:spPr>
                      <p:txBody>
                        <a:bodyPr/>
                        <a:lstStyle/>
                        <a:p>
                          <a:endParaRPr lang="cs-CZ"/>
                        </a:p>
                      </p:txBody>
                    </p:sp>
                    <p:sp>
                      <p:nvSpPr>
                        <p:cNvPr id="6341" name="Freeform 26"/>
                        <p:cNvSpPr>
                          <a:spLocks/>
                        </p:cNvSpPr>
                        <p:nvPr/>
                      </p:nvSpPr>
                      <p:spPr bwMode="auto">
                        <a:xfrm>
                          <a:off x="2253" y="1641"/>
                          <a:ext cx="39" cy="32"/>
                        </a:xfrm>
                        <a:custGeom>
                          <a:avLst/>
                          <a:gdLst>
                            <a:gd name="T0" fmla="*/ 0 w 195"/>
                            <a:gd name="T1" fmla="*/ 6 h 160"/>
                            <a:gd name="T2" fmla="*/ 1 w 195"/>
                            <a:gd name="T3" fmla="*/ 5 h 160"/>
                            <a:gd name="T4" fmla="*/ 1 w 195"/>
                            <a:gd name="T5" fmla="*/ 4 h 160"/>
                            <a:gd name="T6" fmla="*/ 2 w 195"/>
                            <a:gd name="T7" fmla="*/ 3 h 160"/>
                            <a:gd name="T8" fmla="*/ 3 w 195"/>
                            <a:gd name="T9" fmla="*/ 2 h 160"/>
                            <a:gd name="T10" fmla="*/ 4 w 195"/>
                            <a:gd name="T11" fmla="*/ 1 h 160"/>
                            <a:gd name="T12" fmla="*/ 5 w 195"/>
                            <a:gd name="T13" fmla="*/ 1 h 160"/>
                            <a:gd name="T14" fmla="*/ 6 w 195"/>
                            <a:gd name="T15" fmla="*/ 0 h 160"/>
                            <a:gd name="T16" fmla="*/ 7 w 195"/>
                            <a:gd name="T17" fmla="*/ 0 h 160"/>
                            <a:gd name="T18" fmla="*/ 8 w 195"/>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60"/>
                            <a:gd name="T32" fmla="*/ 195 w 195"/>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60">
                              <a:moveTo>
                                <a:pt x="0" y="160"/>
                              </a:moveTo>
                              <a:lnTo>
                                <a:pt x="19" y="131"/>
                              </a:lnTo>
                              <a:lnTo>
                                <a:pt x="37" y="106"/>
                              </a:lnTo>
                              <a:lnTo>
                                <a:pt x="59" y="80"/>
                              </a:lnTo>
                              <a:lnTo>
                                <a:pt x="82" y="55"/>
                              </a:lnTo>
                              <a:lnTo>
                                <a:pt x="108" y="35"/>
                              </a:lnTo>
                              <a:lnTo>
                                <a:pt x="131" y="21"/>
                              </a:lnTo>
                              <a:lnTo>
                                <a:pt x="156" y="11"/>
                              </a:lnTo>
                              <a:lnTo>
                                <a:pt x="177" y="3"/>
                              </a:lnTo>
                              <a:lnTo>
                                <a:pt x="195" y="0"/>
                              </a:lnTo>
                            </a:path>
                          </a:pathLst>
                        </a:custGeom>
                        <a:noFill/>
                        <a:ln w="11113">
                          <a:solidFill>
                            <a:srgbClr val="400040"/>
                          </a:solidFill>
                          <a:prstDash val="solid"/>
                          <a:round/>
                          <a:headEnd/>
                          <a:tailEnd/>
                        </a:ln>
                      </p:spPr>
                      <p:txBody>
                        <a:bodyPr/>
                        <a:lstStyle/>
                        <a:p>
                          <a:endParaRPr lang="cs-CZ"/>
                        </a:p>
                      </p:txBody>
                    </p:sp>
                    <p:sp>
                      <p:nvSpPr>
                        <p:cNvPr id="6342" name="Freeform 27"/>
                        <p:cNvSpPr>
                          <a:spLocks/>
                        </p:cNvSpPr>
                        <p:nvPr/>
                      </p:nvSpPr>
                      <p:spPr bwMode="auto">
                        <a:xfrm>
                          <a:off x="2248" y="1634"/>
                          <a:ext cx="39" cy="32"/>
                        </a:xfrm>
                        <a:custGeom>
                          <a:avLst/>
                          <a:gdLst>
                            <a:gd name="T0" fmla="*/ 0 w 194"/>
                            <a:gd name="T1" fmla="*/ 6 h 160"/>
                            <a:gd name="T2" fmla="*/ 1 w 194"/>
                            <a:gd name="T3" fmla="*/ 5 h 160"/>
                            <a:gd name="T4" fmla="*/ 1 w 194"/>
                            <a:gd name="T5" fmla="*/ 4 h 160"/>
                            <a:gd name="T6" fmla="*/ 2 w 194"/>
                            <a:gd name="T7" fmla="*/ 3 h 160"/>
                            <a:gd name="T8" fmla="*/ 3 w 194"/>
                            <a:gd name="T9" fmla="*/ 2 h 160"/>
                            <a:gd name="T10" fmla="*/ 4 w 194"/>
                            <a:gd name="T11" fmla="*/ 1 h 160"/>
                            <a:gd name="T12" fmla="*/ 5 w 194"/>
                            <a:gd name="T13" fmla="*/ 1 h 160"/>
                            <a:gd name="T14" fmla="*/ 6 w 194"/>
                            <a:gd name="T15" fmla="*/ 0 h 160"/>
                            <a:gd name="T16" fmla="*/ 7 w 194"/>
                            <a:gd name="T17" fmla="*/ 0 h 160"/>
                            <a:gd name="T18" fmla="*/ 8 w 194"/>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60"/>
                            <a:gd name="T32" fmla="*/ 194 w 194"/>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60">
                              <a:moveTo>
                                <a:pt x="0" y="160"/>
                              </a:moveTo>
                              <a:lnTo>
                                <a:pt x="18" y="131"/>
                              </a:lnTo>
                              <a:lnTo>
                                <a:pt x="37" y="106"/>
                              </a:lnTo>
                              <a:lnTo>
                                <a:pt x="58" y="80"/>
                              </a:lnTo>
                              <a:lnTo>
                                <a:pt x="82" y="55"/>
                              </a:lnTo>
                              <a:lnTo>
                                <a:pt x="107" y="36"/>
                              </a:lnTo>
                              <a:lnTo>
                                <a:pt x="131" y="21"/>
                              </a:lnTo>
                              <a:lnTo>
                                <a:pt x="155" y="11"/>
                              </a:lnTo>
                              <a:lnTo>
                                <a:pt x="178" y="3"/>
                              </a:lnTo>
                              <a:lnTo>
                                <a:pt x="194" y="0"/>
                              </a:lnTo>
                            </a:path>
                          </a:pathLst>
                        </a:custGeom>
                        <a:noFill/>
                        <a:ln w="4763">
                          <a:solidFill>
                            <a:srgbClr val="A000A0"/>
                          </a:solidFill>
                          <a:prstDash val="solid"/>
                          <a:round/>
                          <a:headEnd/>
                          <a:tailEnd/>
                        </a:ln>
                      </p:spPr>
                      <p:txBody>
                        <a:bodyPr/>
                        <a:lstStyle/>
                        <a:p>
                          <a:endParaRPr lang="cs-CZ"/>
                        </a:p>
                      </p:txBody>
                    </p:sp>
                  </p:grpSp>
                  <p:grpSp>
                    <p:nvGrpSpPr>
                      <p:cNvPr id="12" name="Group 28"/>
                      <p:cNvGrpSpPr>
                        <a:grpSpLocks/>
                      </p:cNvGrpSpPr>
                      <p:nvPr/>
                    </p:nvGrpSpPr>
                    <p:grpSpPr bwMode="auto">
                      <a:xfrm>
                        <a:off x="2265" y="1658"/>
                        <a:ext cx="45" cy="38"/>
                        <a:chOff x="2265" y="1658"/>
                        <a:chExt cx="45" cy="38"/>
                      </a:xfrm>
                    </p:grpSpPr>
                    <p:sp>
                      <p:nvSpPr>
                        <p:cNvPr id="6337" name="Freeform 29"/>
                        <p:cNvSpPr>
                          <a:spLocks/>
                        </p:cNvSpPr>
                        <p:nvPr/>
                      </p:nvSpPr>
                      <p:spPr bwMode="auto">
                        <a:xfrm>
                          <a:off x="2265" y="1660"/>
                          <a:ext cx="40" cy="32"/>
                        </a:xfrm>
                        <a:custGeom>
                          <a:avLst/>
                          <a:gdLst>
                            <a:gd name="T0" fmla="*/ 0 w 198"/>
                            <a:gd name="T1" fmla="*/ 6 h 160"/>
                            <a:gd name="T2" fmla="*/ 1 w 198"/>
                            <a:gd name="T3" fmla="*/ 5 h 160"/>
                            <a:gd name="T4" fmla="*/ 1 w 198"/>
                            <a:gd name="T5" fmla="*/ 4 h 160"/>
                            <a:gd name="T6" fmla="*/ 2 w 198"/>
                            <a:gd name="T7" fmla="*/ 3 h 160"/>
                            <a:gd name="T8" fmla="*/ 3 w 198"/>
                            <a:gd name="T9" fmla="*/ 2 h 160"/>
                            <a:gd name="T10" fmla="*/ 4 w 198"/>
                            <a:gd name="T11" fmla="*/ 1 h 160"/>
                            <a:gd name="T12" fmla="*/ 5 w 198"/>
                            <a:gd name="T13" fmla="*/ 1 h 160"/>
                            <a:gd name="T14" fmla="*/ 6 w 198"/>
                            <a:gd name="T15" fmla="*/ 0 h 160"/>
                            <a:gd name="T16" fmla="*/ 7 w 198"/>
                            <a:gd name="T17" fmla="*/ 0 h 160"/>
                            <a:gd name="T18" fmla="*/ 8 w 198"/>
                            <a:gd name="T19" fmla="*/ 0 h 1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60"/>
                            <a:gd name="T32" fmla="*/ 198 w 198"/>
                            <a:gd name="T33" fmla="*/ 160 h 1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60">
                              <a:moveTo>
                                <a:pt x="0" y="160"/>
                              </a:moveTo>
                              <a:lnTo>
                                <a:pt x="18" y="131"/>
                              </a:lnTo>
                              <a:lnTo>
                                <a:pt x="37" y="107"/>
                              </a:lnTo>
                              <a:lnTo>
                                <a:pt x="58" y="81"/>
                              </a:lnTo>
                              <a:lnTo>
                                <a:pt x="82" y="56"/>
                              </a:lnTo>
                              <a:lnTo>
                                <a:pt x="106" y="37"/>
                              </a:lnTo>
                              <a:lnTo>
                                <a:pt x="130" y="23"/>
                              </a:lnTo>
                              <a:lnTo>
                                <a:pt x="149" y="12"/>
                              </a:lnTo>
                              <a:lnTo>
                                <a:pt x="168" y="6"/>
                              </a:lnTo>
                              <a:lnTo>
                                <a:pt x="198" y="0"/>
                              </a:lnTo>
                            </a:path>
                          </a:pathLst>
                        </a:custGeom>
                        <a:noFill/>
                        <a:ln w="25400">
                          <a:solidFill>
                            <a:srgbClr val="600060"/>
                          </a:solidFill>
                          <a:prstDash val="solid"/>
                          <a:round/>
                          <a:headEnd/>
                          <a:tailEnd/>
                        </a:ln>
                      </p:spPr>
                      <p:txBody>
                        <a:bodyPr/>
                        <a:lstStyle/>
                        <a:p>
                          <a:endParaRPr lang="cs-CZ"/>
                        </a:p>
                      </p:txBody>
                    </p:sp>
                    <p:sp>
                      <p:nvSpPr>
                        <p:cNvPr id="6338" name="Freeform 30"/>
                        <p:cNvSpPr>
                          <a:spLocks/>
                        </p:cNvSpPr>
                        <p:nvPr/>
                      </p:nvSpPr>
                      <p:spPr bwMode="auto">
                        <a:xfrm>
                          <a:off x="2271" y="1664"/>
                          <a:ext cx="39" cy="32"/>
                        </a:xfrm>
                        <a:custGeom>
                          <a:avLst/>
                          <a:gdLst>
                            <a:gd name="T0" fmla="*/ 0 w 195"/>
                            <a:gd name="T1" fmla="*/ 6 h 159"/>
                            <a:gd name="T2" fmla="*/ 1 w 195"/>
                            <a:gd name="T3" fmla="*/ 5 h 159"/>
                            <a:gd name="T4" fmla="*/ 1 w 195"/>
                            <a:gd name="T5" fmla="*/ 4 h 159"/>
                            <a:gd name="T6" fmla="*/ 2 w 195"/>
                            <a:gd name="T7" fmla="*/ 3 h 159"/>
                            <a:gd name="T8" fmla="*/ 3 w 195"/>
                            <a:gd name="T9" fmla="*/ 2 h 159"/>
                            <a:gd name="T10" fmla="*/ 4 w 195"/>
                            <a:gd name="T11" fmla="*/ 1 h 159"/>
                            <a:gd name="T12" fmla="*/ 5 w 195"/>
                            <a:gd name="T13" fmla="*/ 1 h 159"/>
                            <a:gd name="T14" fmla="*/ 6 w 195"/>
                            <a:gd name="T15" fmla="*/ 0 h 159"/>
                            <a:gd name="T16" fmla="*/ 7 w 195"/>
                            <a:gd name="T17" fmla="*/ 0 h 159"/>
                            <a:gd name="T18" fmla="*/ 8 w 195"/>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5"/>
                            <a:gd name="T31" fmla="*/ 0 h 159"/>
                            <a:gd name="T32" fmla="*/ 195 w 195"/>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5" h="159">
                              <a:moveTo>
                                <a:pt x="0" y="159"/>
                              </a:moveTo>
                              <a:lnTo>
                                <a:pt x="19" y="131"/>
                              </a:lnTo>
                              <a:lnTo>
                                <a:pt x="37" y="106"/>
                              </a:lnTo>
                              <a:lnTo>
                                <a:pt x="59" y="79"/>
                              </a:lnTo>
                              <a:lnTo>
                                <a:pt x="81" y="56"/>
                              </a:lnTo>
                              <a:lnTo>
                                <a:pt x="107" y="36"/>
                              </a:lnTo>
                              <a:lnTo>
                                <a:pt x="130" y="22"/>
                              </a:lnTo>
                              <a:lnTo>
                                <a:pt x="155" y="12"/>
                              </a:lnTo>
                              <a:lnTo>
                                <a:pt x="177" y="4"/>
                              </a:lnTo>
                              <a:lnTo>
                                <a:pt x="195" y="0"/>
                              </a:lnTo>
                            </a:path>
                          </a:pathLst>
                        </a:custGeom>
                        <a:noFill/>
                        <a:ln w="11113">
                          <a:solidFill>
                            <a:srgbClr val="400040"/>
                          </a:solidFill>
                          <a:prstDash val="solid"/>
                          <a:round/>
                          <a:headEnd/>
                          <a:tailEnd/>
                        </a:ln>
                      </p:spPr>
                      <p:txBody>
                        <a:bodyPr/>
                        <a:lstStyle/>
                        <a:p>
                          <a:endParaRPr lang="cs-CZ"/>
                        </a:p>
                      </p:txBody>
                    </p:sp>
                    <p:sp>
                      <p:nvSpPr>
                        <p:cNvPr id="6339" name="Freeform 31"/>
                        <p:cNvSpPr>
                          <a:spLocks/>
                        </p:cNvSpPr>
                        <p:nvPr/>
                      </p:nvSpPr>
                      <p:spPr bwMode="auto">
                        <a:xfrm>
                          <a:off x="2265" y="1658"/>
                          <a:ext cx="39" cy="31"/>
                        </a:xfrm>
                        <a:custGeom>
                          <a:avLst/>
                          <a:gdLst>
                            <a:gd name="T0" fmla="*/ 0 w 194"/>
                            <a:gd name="T1" fmla="*/ 6 h 159"/>
                            <a:gd name="T2" fmla="*/ 1 w 194"/>
                            <a:gd name="T3" fmla="*/ 5 h 159"/>
                            <a:gd name="T4" fmla="*/ 1 w 194"/>
                            <a:gd name="T5" fmla="*/ 4 h 159"/>
                            <a:gd name="T6" fmla="*/ 2 w 194"/>
                            <a:gd name="T7" fmla="*/ 3 h 159"/>
                            <a:gd name="T8" fmla="*/ 3 w 194"/>
                            <a:gd name="T9" fmla="*/ 2 h 159"/>
                            <a:gd name="T10" fmla="*/ 4 w 194"/>
                            <a:gd name="T11" fmla="*/ 1 h 159"/>
                            <a:gd name="T12" fmla="*/ 5 w 194"/>
                            <a:gd name="T13" fmla="*/ 1 h 159"/>
                            <a:gd name="T14" fmla="*/ 6 w 194"/>
                            <a:gd name="T15" fmla="*/ 0 h 159"/>
                            <a:gd name="T16" fmla="*/ 7 w 194"/>
                            <a:gd name="T17" fmla="*/ 0 h 159"/>
                            <a:gd name="T18" fmla="*/ 8 w 194"/>
                            <a:gd name="T19" fmla="*/ 0 h 1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
                            <a:gd name="T31" fmla="*/ 0 h 159"/>
                            <a:gd name="T32" fmla="*/ 194 w 194"/>
                            <a:gd name="T33" fmla="*/ 159 h 15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 h="159">
                              <a:moveTo>
                                <a:pt x="0" y="159"/>
                              </a:moveTo>
                              <a:lnTo>
                                <a:pt x="18" y="130"/>
                              </a:lnTo>
                              <a:lnTo>
                                <a:pt x="37" y="106"/>
                              </a:lnTo>
                              <a:lnTo>
                                <a:pt x="58" y="80"/>
                              </a:lnTo>
                              <a:lnTo>
                                <a:pt x="82" y="55"/>
                              </a:lnTo>
                              <a:lnTo>
                                <a:pt x="106" y="36"/>
                              </a:lnTo>
                              <a:lnTo>
                                <a:pt x="130" y="21"/>
                              </a:lnTo>
                              <a:lnTo>
                                <a:pt x="154" y="11"/>
                              </a:lnTo>
                              <a:lnTo>
                                <a:pt x="177" y="3"/>
                              </a:lnTo>
                              <a:lnTo>
                                <a:pt x="194" y="0"/>
                              </a:lnTo>
                            </a:path>
                          </a:pathLst>
                        </a:custGeom>
                        <a:noFill/>
                        <a:ln w="4763">
                          <a:solidFill>
                            <a:srgbClr val="A000A0"/>
                          </a:solidFill>
                          <a:prstDash val="solid"/>
                          <a:round/>
                          <a:headEnd/>
                          <a:tailEnd/>
                        </a:ln>
                      </p:spPr>
                      <p:txBody>
                        <a:bodyPr/>
                        <a:lstStyle/>
                        <a:p>
                          <a:endParaRPr lang="cs-CZ"/>
                        </a:p>
                      </p:txBody>
                    </p:sp>
                  </p:grpSp>
                </p:grpSp>
                <p:grpSp>
                  <p:nvGrpSpPr>
                    <p:cNvPr id="13" name="Group 32"/>
                    <p:cNvGrpSpPr>
                      <a:grpSpLocks/>
                    </p:cNvGrpSpPr>
                    <p:nvPr/>
                  </p:nvGrpSpPr>
                  <p:grpSpPr bwMode="auto">
                    <a:xfrm>
                      <a:off x="2025" y="1624"/>
                      <a:ext cx="213" cy="55"/>
                      <a:chOff x="2025" y="1624"/>
                      <a:chExt cx="213" cy="55"/>
                    </a:xfrm>
                  </p:grpSpPr>
                  <p:grpSp>
                    <p:nvGrpSpPr>
                      <p:cNvPr id="14" name="Group 33"/>
                      <p:cNvGrpSpPr>
                        <a:grpSpLocks/>
                      </p:cNvGrpSpPr>
                      <p:nvPr/>
                    </p:nvGrpSpPr>
                    <p:grpSpPr bwMode="auto">
                      <a:xfrm>
                        <a:off x="2051" y="1650"/>
                        <a:ext cx="148" cy="29"/>
                        <a:chOff x="2051" y="1650"/>
                        <a:chExt cx="148" cy="29"/>
                      </a:xfrm>
                    </p:grpSpPr>
                    <p:grpSp>
                      <p:nvGrpSpPr>
                        <p:cNvPr id="15" name="Group 34"/>
                        <p:cNvGrpSpPr>
                          <a:grpSpLocks/>
                        </p:cNvGrpSpPr>
                        <p:nvPr/>
                      </p:nvGrpSpPr>
                      <p:grpSpPr bwMode="auto">
                        <a:xfrm>
                          <a:off x="2057" y="1650"/>
                          <a:ext cx="142" cy="29"/>
                          <a:chOff x="2057" y="1650"/>
                          <a:chExt cx="142" cy="29"/>
                        </a:xfrm>
                      </p:grpSpPr>
                      <p:sp>
                        <p:nvSpPr>
                          <p:cNvPr id="6332" name="Freeform 35"/>
                          <p:cNvSpPr>
                            <a:spLocks/>
                          </p:cNvSpPr>
                          <p:nvPr/>
                        </p:nvSpPr>
                        <p:spPr bwMode="auto">
                          <a:xfrm>
                            <a:off x="2058" y="1653"/>
                            <a:ext cx="139" cy="20"/>
                          </a:xfrm>
                          <a:custGeom>
                            <a:avLst/>
                            <a:gdLst>
                              <a:gd name="T0" fmla="*/ 0 w 694"/>
                              <a:gd name="T1" fmla="*/ 3 h 101"/>
                              <a:gd name="T2" fmla="*/ 2 w 694"/>
                              <a:gd name="T3" fmla="*/ 3 h 101"/>
                              <a:gd name="T4" fmla="*/ 3 w 694"/>
                              <a:gd name="T5" fmla="*/ 2 h 101"/>
                              <a:gd name="T6" fmla="*/ 6 w 694"/>
                              <a:gd name="T7" fmla="*/ 2 h 101"/>
                              <a:gd name="T8" fmla="*/ 8 w 694"/>
                              <a:gd name="T9" fmla="*/ 1 h 101"/>
                              <a:gd name="T10" fmla="*/ 11 w 694"/>
                              <a:gd name="T11" fmla="*/ 1 h 101"/>
                              <a:gd name="T12" fmla="*/ 13 w 694"/>
                              <a:gd name="T13" fmla="*/ 0 h 101"/>
                              <a:gd name="T14" fmla="*/ 15 w 694"/>
                              <a:gd name="T15" fmla="*/ 0 h 101"/>
                              <a:gd name="T16" fmla="*/ 17 w 694"/>
                              <a:gd name="T17" fmla="*/ 0 h 101"/>
                              <a:gd name="T18" fmla="*/ 20 w 694"/>
                              <a:gd name="T19" fmla="*/ 0 h 101"/>
                              <a:gd name="T20" fmla="*/ 22 w 694"/>
                              <a:gd name="T21" fmla="*/ 0 h 101"/>
                              <a:gd name="T22" fmla="*/ 24 w 694"/>
                              <a:gd name="T23" fmla="*/ 1 h 101"/>
                              <a:gd name="T24" fmla="*/ 25 w 694"/>
                              <a:gd name="T25" fmla="*/ 1 h 101"/>
                              <a:gd name="T26" fmla="*/ 26 w 694"/>
                              <a:gd name="T27" fmla="*/ 2 h 101"/>
                              <a:gd name="T28" fmla="*/ 27 w 694"/>
                              <a:gd name="T29" fmla="*/ 2 h 101"/>
                              <a:gd name="T30" fmla="*/ 27 w 694"/>
                              <a:gd name="T31" fmla="*/ 3 h 101"/>
                              <a:gd name="T32" fmla="*/ 28 w 694"/>
                              <a:gd name="T33" fmla="*/ 4 h 1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1"/>
                              <a:gd name="T53" fmla="*/ 694 w 694"/>
                              <a:gd name="T54" fmla="*/ 101 h 10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1">
                                <a:moveTo>
                                  <a:pt x="0" y="80"/>
                                </a:moveTo>
                                <a:lnTo>
                                  <a:pt x="42" y="67"/>
                                </a:lnTo>
                                <a:lnTo>
                                  <a:pt x="85" y="54"/>
                                </a:lnTo>
                                <a:lnTo>
                                  <a:pt x="143" y="40"/>
                                </a:lnTo>
                                <a:lnTo>
                                  <a:pt x="205" y="27"/>
                                </a:lnTo>
                                <a:lnTo>
                                  <a:pt x="268" y="14"/>
                                </a:lnTo>
                                <a:lnTo>
                                  <a:pt x="315" y="8"/>
                                </a:lnTo>
                                <a:lnTo>
                                  <a:pt x="372" y="2"/>
                                </a:lnTo>
                                <a:lnTo>
                                  <a:pt x="433" y="0"/>
                                </a:lnTo>
                                <a:lnTo>
                                  <a:pt x="490" y="3"/>
                                </a:lnTo>
                                <a:lnTo>
                                  <a:pt x="540" y="6"/>
                                </a:lnTo>
                                <a:lnTo>
                                  <a:pt x="590" y="14"/>
                                </a:lnTo>
                                <a:lnTo>
                                  <a:pt x="617" y="25"/>
                                </a:lnTo>
                                <a:lnTo>
                                  <a:pt x="642" y="39"/>
                                </a:lnTo>
                                <a:lnTo>
                                  <a:pt x="663" y="56"/>
                                </a:lnTo>
                                <a:lnTo>
                                  <a:pt x="685" y="83"/>
                                </a:lnTo>
                                <a:lnTo>
                                  <a:pt x="694" y="101"/>
                                </a:lnTo>
                              </a:path>
                            </a:pathLst>
                          </a:custGeom>
                          <a:noFill/>
                          <a:ln w="25400">
                            <a:solidFill>
                              <a:srgbClr val="600060"/>
                            </a:solidFill>
                            <a:prstDash val="solid"/>
                            <a:round/>
                            <a:headEnd/>
                            <a:tailEnd/>
                          </a:ln>
                        </p:spPr>
                        <p:txBody>
                          <a:bodyPr/>
                          <a:lstStyle/>
                          <a:p>
                            <a:endParaRPr lang="cs-CZ"/>
                          </a:p>
                        </p:txBody>
                      </p:sp>
                      <p:sp>
                        <p:nvSpPr>
                          <p:cNvPr id="6333" name="Freeform 36"/>
                          <p:cNvSpPr>
                            <a:spLocks/>
                          </p:cNvSpPr>
                          <p:nvPr/>
                        </p:nvSpPr>
                        <p:spPr bwMode="auto">
                          <a:xfrm>
                            <a:off x="2057" y="1659"/>
                            <a:ext cx="138"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19 w 694"/>
                              <a:gd name="T19" fmla="*/ 0 h 100"/>
                              <a:gd name="T20" fmla="*/ 21 w 694"/>
                              <a:gd name="T21" fmla="*/ 0 h 100"/>
                              <a:gd name="T22" fmla="*/ 23 w 694"/>
                              <a:gd name="T23" fmla="*/ 1 h 100"/>
                              <a:gd name="T24" fmla="*/ 24 w 694"/>
                              <a:gd name="T25" fmla="*/ 1 h 100"/>
                              <a:gd name="T26" fmla="*/ 25 w 694"/>
                              <a:gd name="T27" fmla="*/ 2 h 100"/>
                              <a:gd name="T28" fmla="*/ 26 w 694"/>
                              <a:gd name="T29" fmla="*/ 2 h 100"/>
                              <a:gd name="T30" fmla="*/ 27 w 694"/>
                              <a:gd name="T31" fmla="*/ 3 h 100"/>
                              <a:gd name="T32" fmla="*/ 27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1" y="66"/>
                                </a:lnTo>
                                <a:lnTo>
                                  <a:pt x="84" y="54"/>
                                </a:lnTo>
                                <a:lnTo>
                                  <a:pt x="143" y="40"/>
                                </a:lnTo>
                                <a:lnTo>
                                  <a:pt x="205" y="26"/>
                                </a:lnTo>
                                <a:lnTo>
                                  <a:pt x="267" y="14"/>
                                </a:lnTo>
                                <a:lnTo>
                                  <a:pt x="315" y="8"/>
                                </a:lnTo>
                                <a:lnTo>
                                  <a:pt x="372" y="2"/>
                                </a:lnTo>
                                <a:lnTo>
                                  <a:pt x="433" y="0"/>
                                </a:lnTo>
                                <a:lnTo>
                                  <a:pt x="489" y="3"/>
                                </a:lnTo>
                                <a:lnTo>
                                  <a:pt x="540" y="6"/>
                                </a:lnTo>
                                <a:lnTo>
                                  <a:pt x="590" y="14"/>
                                </a:lnTo>
                                <a:lnTo>
                                  <a:pt x="617" y="24"/>
                                </a:lnTo>
                                <a:lnTo>
                                  <a:pt x="642" y="39"/>
                                </a:lnTo>
                                <a:lnTo>
                                  <a:pt x="663" y="55"/>
                                </a:lnTo>
                                <a:lnTo>
                                  <a:pt x="685" y="83"/>
                                </a:lnTo>
                                <a:lnTo>
                                  <a:pt x="694" y="100"/>
                                </a:lnTo>
                              </a:path>
                            </a:pathLst>
                          </a:custGeom>
                          <a:noFill/>
                          <a:ln w="11113">
                            <a:solidFill>
                              <a:srgbClr val="400040"/>
                            </a:solidFill>
                            <a:prstDash val="solid"/>
                            <a:round/>
                            <a:headEnd/>
                            <a:tailEnd/>
                          </a:ln>
                        </p:spPr>
                        <p:txBody>
                          <a:bodyPr/>
                          <a:lstStyle/>
                          <a:p>
                            <a:endParaRPr lang="cs-CZ"/>
                          </a:p>
                        </p:txBody>
                      </p:sp>
                      <p:sp>
                        <p:nvSpPr>
                          <p:cNvPr id="6334" name="Freeform 37"/>
                          <p:cNvSpPr>
                            <a:spLocks/>
                          </p:cNvSpPr>
                          <p:nvPr/>
                        </p:nvSpPr>
                        <p:spPr bwMode="auto">
                          <a:xfrm>
                            <a:off x="2060" y="1650"/>
                            <a:ext cx="139" cy="20"/>
                          </a:xfrm>
                          <a:custGeom>
                            <a:avLst/>
                            <a:gdLst>
                              <a:gd name="T0" fmla="*/ 0 w 694"/>
                              <a:gd name="T1" fmla="*/ 3 h 100"/>
                              <a:gd name="T2" fmla="*/ 2 w 694"/>
                              <a:gd name="T3" fmla="*/ 3 h 100"/>
                              <a:gd name="T4" fmla="*/ 3 w 694"/>
                              <a:gd name="T5" fmla="*/ 2 h 100"/>
                              <a:gd name="T6" fmla="*/ 6 w 694"/>
                              <a:gd name="T7" fmla="*/ 2 h 100"/>
                              <a:gd name="T8" fmla="*/ 8 w 694"/>
                              <a:gd name="T9" fmla="*/ 1 h 100"/>
                              <a:gd name="T10" fmla="*/ 11 w 694"/>
                              <a:gd name="T11" fmla="*/ 1 h 100"/>
                              <a:gd name="T12" fmla="*/ 13 w 694"/>
                              <a:gd name="T13" fmla="*/ 0 h 100"/>
                              <a:gd name="T14" fmla="*/ 15 w 694"/>
                              <a:gd name="T15" fmla="*/ 0 h 100"/>
                              <a:gd name="T16" fmla="*/ 17 w 694"/>
                              <a:gd name="T17" fmla="*/ 0 h 100"/>
                              <a:gd name="T18" fmla="*/ 20 w 694"/>
                              <a:gd name="T19" fmla="*/ 0 h 100"/>
                              <a:gd name="T20" fmla="*/ 22 w 694"/>
                              <a:gd name="T21" fmla="*/ 0 h 100"/>
                              <a:gd name="T22" fmla="*/ 24 w 694"/>
                              <a:gd name="T23" fmla="*/ 1 h 100"/>
                              <a:gd name="T24" fmla="*/ 25 w 694"/>
                              <a:gd name="T25" fmla="*/ 1 h 100"/>
                              <a:gd name="T26" fmla="*/ 26 w 694"/>
                              <a:gd name="T27" fmla="*/ 2 h 100"/>
                              <a:gd name="T28" fmla="*/ 27 w 694"/>
                              <a:gd name="T29" fmla="*/ 2 h 100"/>
                              <a:gd name="T30" fmla="*/ 27 w 694"/>
                              <a:gd name="T31" fmla="*/ 3 h 100"/>
                              <a:gd name="T32" fmla="*/ 28 w 694"/>
                              <a:gd name="T33" fmla="*/ 4 h 1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94"/>
                              <a:gd name="T52" fmla="*/ 0 h 100"/>
                              <a:gd name="T53" fmla="*/ 694 w 694"/>
                              <a:gd name="T54" fmla="*/ 100 h 1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94" h="100">
                                <a:moveTo>
                                  <a:pt x="0" y="80"/>
                                </a:moveTo>
                                <a:lnTo>
                                  <a:pt x="42" y="66"/>
                                </a:lnTo>
                                <a:lnTo>
                                  <a:pt x="85" y="54"/>
                                </a:lnTo>
                                <a:lnTo>
                                  <a:pt x="143" y="40"/>
                                </a:lnTo>
                                <a:lnTo>
                                  <a:pt x="204" y="26"/>
                                </a:lnTo>
                                <a:lnTo>
                                  <a:pt x="268" y="14"/>
                                </a:lnTo>
                                <a:lnTo>
                                  <a:pt x="315" y="8"/>
                                </a:lnTo>
                                <a:lnTo>
                                  <a:pt x="372" y="2"/>
                                </a:lnTo>
                                <a:lnTo>
                                  <a:pt x="434" y="0"/>
                                </a:lnTo>
                                <a:lnTo>
                                  <a:pt x="490" y="3"/>
                                </a:lnTo>
                                <a:lnTo>
                                  <a:pt x="540" y="6"/>
                                </a:lnTo>
                                <a:lnTo>
                                  <a:pt x="590" y="14"/>
                                </a:lnTo>
                                <a:lnTo>
                                  <a:pt x="618" y="24"/>
                                </a:lnTo>
                                <a:lnTo>
                                  <a:pt x="642" y="39"/>
                                </a:lnTo>
                                <a:lnTo>
                                  <a:pt x="664" y="55"/>
                                </a:lnTo>
                                <a:lnTo>
                                  <a:pt x="685" y="83"/>
                                </a:lnTo>
                                <a:lnTo>
                                  <a:pt x="694" y="100"/>
                                </a:lnTo>
                              </a:path>
                            </a:pathLst>
                          </a:custGeom>
                          <a:noFill/>
                          <a:ln w="4763">
                            <a:solidFill>
                              <a:srgbClr val="A000A0"/>
                            </a:solidFill>
                            <a:prstDash val="solid"/>
                            <a:round/>
                            <a:headEnd/>
                            <a:tailEnd/>
                          </a:ln>
                        </p:spPr>
                        <p:txBody>
                          <a:bodyPr/>
                          <a:lstStyle/>
                          <a:p>
                            <a:endParaRPr lang="cs-CZ"/>
                          </a:p>
                        </p:txBody>
                      </p:sp>
                    </p:grpSp>
                    <p:sp>
                      <p:nvSpPr>
                        <p:cNvPr id="6331" name="Oval 38"/>
                        <p:cNvSpPr>
                          <a:spLocks noChangeArrowheads="1"/>
                        </p:cNvSpPr>
                        <p:nvPr/>
                      </p:nvSpPr>
                      <p:spPr bwMode="auto">
                        <a:xfrm>
                          <a:off x="2051" y="1663"/>
                          <a:ext cx="8" cy="14"/>
                        </a:xfrm>
                        <a:prstGeom prst="ellipse">
                          <a:avLst/>
                        </a:prstGeom>
                        <a:solidFill>
                          <a:srgbClr val="200020"/>
                        </a:solidFill>
                        <a:ln w="3175">
                          <a:solidFill>
                            <a:srgbClr val="800080"/>
                          </a:solidFill>
                          <a:round/>
                          <a:headEnd/>
                          <a:tailEnd/>
                        </a:ln>
                      </p:spPr>
                      <p:txBody>
                        <a:bodyPr/>
                        <a:lstStyle/>
                        <a:p>
                          <a:endParaRPr lang="cs-CZ"/>
                        </a:p>
                      </p:txBody>
                    </p:sp>
                  </p:grpSp>
                  <p:grpSp>
                    <p:nvGrpSpPr>
                      <p:cNvPr id="16" name="Group 39"/>
                      <p:cNvGrpSpPr>
                        <a:grpSpLocks/>
                      </p:cNvGrpSpPr>
                      <p:nvPr/>
                    </p:nvGrpSpPr>
                    <p:grpSpPr bwMode="auto">
                      <a:xfrm>
                        <a:off x="2025" y="1624"/>
                        <a:ext cx="213" cy="42"/>
                        <a:chOff x="2025" y="1624"/>
                        <a:chExt cx="213" cy="42"/>
                      </a:xfrm>
                    </p:grpSpPr>
                    <p:grpSp>
                      <p:nvGrpSpPr>
                        <p:cNvPr id="17" name="Group 40"/>
                        <p:cNvGrpSpPr>
                          <a:grpSpLocks/>
                        </p:cNvGrpSpPr>
                        <p:nvPr/>
                      </p:nvGrpSpPr>
                      <p:grpSpPr bwMode="auto">
                        <a:xfrm>
                          <a:off x="2030" y="1624"/>
                          <a:ext cx="208" cy="42"/>
                          <a:chOff x="2030" y="1624"/>
                          <a:chExt cx="208" cy="42"/>
                        </a:xfrm>
                      </p:grpSpPr>
                      <p:sp>
                        <p:nvSpPr>
                          <p:cNvPr id="6327" name="Freeform 41"/>
                          <p:cNvSpPr>
                            <a:spLocks/>
                          </p:cNvSpPr>
                          <p:nvPr/>
                        </p:nvSpPr>
                        <p:spPr bwMode="auto">
                          <a:xfrm>
                            <a:off x="2032" y="1629"/>
                            <a:ext cx="202" cy="29"/>
                          </a:xfrm>
                          <a:custGeom>
                            <a:avLst/>
                            <a:gdLst>
                              <a:gd name="T0" fmla="*/ 0 w 1012"/>
                              <a:gd name="T1" fmla="*/ 5 h 148"/>
                              <a:gd name="T2" fmla="*/ 2 w 1012"/>
                              <a:gd name="T3" fmla="*/ 4 h 148"/>
                              <a:gd name="T4" fmla="*/ 5 w 1012"/>
                              <a:gd name="T5" fmla="*/ 3 h 148"/>
                              <a:gd name="T6" fmla="*/ 8 w 1012"/>
                              <a:gd name="T7" fmla="*/ 2 h 148"/>
                              <a:gd name="T8" fmla="*/ 12 w 1012"/>
                              <a:gd name="T9" fmla="*/ 2 h 148"/>
                              <a:gd name="T10" fmla="*/ 16 w 1012"/>
                              <a:gd name="T11" fmla="*/ 1 h 148"/>
                              <a:gd name="T12" fmla="*/ 18 w 1012"/>
                              <a:gd name="T13" fmla="*/ 0 h 148"/>
                              <a:gd name="T14" fmla="*/ 22 w 1012"/>
                              <a:gd name="T15" fmla="*/ 0 h 148"/>
                              <a:gd name="T16" fmla="*/ 25 w 1012"/>
                              <a:gd name="T17" fmla="*/ 0 h 148"/>
                              <a:gd name="T18" fmla="*/ 29 w 1012"/>
                              <a:gd name="T19" fmla="*/ 0 h 148"/>
                              <a:gd name="T20" fmla="*/ 31 w 1012"/>
                              <a:gd name="T21" fmla="*/ 0 h 148"/>
                              <a:gd name="T22" fmla="*/ 34 w 1012"/>
                              <a:gd name="T23" fmla="*/ 1 h 148"/>
                              <a:gd name="T24" fmla="*/ 36 w 1012"/>
                              <a:gd name="T25" fmla="*/ 1 h 148"/>
                              <a:gd name="T26" fmla="*/ 37 w 1012"/>
                              <a:gd name="T27" fmla="*/ 2 h 148"/>
                              <a:gd name="T28" fmla="*/ 39 w 1012"/>
                              <a:gd name="T29" fmla="*/ 3 h 148"/>
                              <a:gd name="T30" fmla="*/ 40 w 1012"/>
                              <a:gd name="T31" fmla="*/ 5 h 148"/>
                              <a:gd name="T32" fmla="*/ 40 w 1012"/>
                              <a:gd name="T33" fmla="*/ 6 h 14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8"/>
                              <a:gd name="T53" fmla="*/ 1012 w 1012"/>
                              <a:gd name="T54" fmla="*/ 148 h 14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8">
                                <a:moveTo>
                                  <a:pt x="0" y="117"/>
                                </a:moveTo>
                                <a:lnTo>
                                  <a:pt x="60" y="98"/>
                                </a:lnTo>
                                <a:lnTo>
                                  <a:pt x="123" y="80"/>
                                </a:lnTo>
                                <a:lnTo>
                                  <a:pt x="207" y="59"/>
                                </a:lnTo>
                                <a:lnTo>
                                  <a:pt x="298" y="39"/>
                                </a:lnTo>
                                <a:lnTo>
                                  <a:pt x="390" y="22"/>
                                </a:lnTo>
                                <a:lnTo>
                                  <a:pt x="459" y="12"/>
                                </a:lnTo>
                                <a:lnTo>
                                  <a:pt x="543" y="3"/>
                                </a:lnTo>
                                <a:lnTo>
                                  <a:pt x="632" y="0"/>
                                </a:lnTo>
                                <a:lnTo>
                                  <a:pt x="714" y="4"/>
                                </a:lnTo>
                                <a:lnTo>
                                  <a:pt x="788" y="9"/>
                                </a:lnTo>
                                <a:lnTo>
                                  <a:pt x="861" y="22"/>
                                </a:lnTo>
                                <a:lnTo>
                                  <a:pt x="901" y="36"/>
                                </a:lnTo>
                                <a:lnTo>
                                  <a:pt x="937" y="58"/>
                                </a:lnTo>
                                <a:lnTo>
                                  <a:pt x="967" y="81"/>
                                </a:lnTo>
                                <a:lnTo>
                                  <a:pt x="999" y="122"/>
                                </a:lnTo>
                                <a:lnTo>
                                  <a:pt x="1012" y="148"/>
                                </a:lnTo>
                              </a:path>
                            </a:pathLst>
                          </a:custGeom>
                          <a:noFill/>
                          <a:ln w="25400">
                            <a:solidFill>
                              <a:srgbClr val="600060"/>
                            </a:solidFill>
                            <a:prstDash val="solid"/>
                            <a:round/>
                            <a:headEnd/>
                            <a:tailEnd/>
                          </a:ln>
                        </p:spPr>
                        <p:txBody>
                          <a:bodyPr/>
                          <a:lstStyle/>
                          <a:p>
                            <a:endParaRPr lang="cs-CZ"/>
                          </a:p>
                        </p:txBody>
                      </p:sp>
                      <p:sp>
                        <p:nvSpPr>
                          <p:cNvPr id="6328" name="Freeform 42"/>
                          <p:cNvSpPr>
                            <a:spLocks/>
                          </p:cNvSpPr>
                          <p:nvPr/>
                        </p:nvSpPr>
                        <p:spPr bwMode="auto">
                          <a:xfrm>
                            <a:off x="2030" y="1637"/>
                            <a:ext cx="203"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9 w 1012"/>
                              <a:gd name="T19" fmla="*/ 0 h 147"/>
                              <a:gd name="T20" fmla="*/ 32 w 1012"/>
                              <a:gd name="T21" fmla="*/ 0 h 147"/>
                              <a:gd name="T22" fmla="*/ 35 w 1012"/>
                              <a:gd name="T23" fmla="*/ 1 h 147"/>
                              <a:gd name="T24" fmla="*/ 36 w 1012"/>
                              <a:gd name="T25" fmla="*/ 1 h 147"/>
                              <a:gd name="T26" fmla="*/ 38 w 1012"/>
                              <a:gd name="T27" fmla="*/ 2 h 147"/>
                              <a:gd name="T28" fmla="*/ 39 w 1012"/>
                              <a:gd name="T29" fmla="*/ 3 h 147"/>
                              <a:gd name="T30" fmla="*/ 40 w 1012"/>
                              <a:gd name="T31" fmla="*/ 5 h 147"/>
                              <a:gd name="T32" fmla="*/ 41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2" y="79"/>
                                </a:lnTo>
                                <a:lnTo>
                                  <a:pt x="208" y="59"/>
                                </a:lnTo>
                                <a:lnTo>
                                  <a:pt x="299" y="39"/>
                                </a:lnTo>
                                <a:lnTo>
                                  <a:pt x="390" y="21"/>
                                </a:lnTo>
                                <a:lnTo>
                                  <a:pt x="459" y="11"/>
                                </a:lnTo>
                                <a:lnTo>
                                  <a:pt x="543" y="3"/>
                                </a:lnTo>
                                <a:lnTo>
                                  <a:pt x="633" y="0"/>
                                </a:lnTo>
                                <a:lnTo>
                                  <a:pt x="713" y="4"/>
                                </a:lnTo>
                                <a:lnTo>
                                  <a:pt x="788" y="8"/>
                                </a:lnTo>
                                <a:lnTo>
                                  <a:pt x="861" y="21"/>
                                </a:lnTo>
                                <a:lnTo>
                                  <a:pt x="902" y="36"/>
                                </a:lnTo>
                                <a:lnTo>
                                  <a:pt x="937" y="57"/>
                                </a:lnTo>
                                <a:lnTo>
                                  <a:pt x="968" y="81"/>
                                </a:lnTo>
                                <a:lnTo>
                                  <a:pt x="999" y="121"/>
                                </a:lnTo>
                                <a:lnTo>
                                  <a:pt x="1012" y="147"/>
                                </a:lnTo>
                              </a:path>
                            </a:pathLst>
                          </a:custGeom>
                          <a:noFill/>
                          <a:ln w="11113">
                            <a:solidFill>
                              <a:srgbClr val="400040"/>
                            </a:solidFill>
                            <a:prstDash val="solid"/>
                            <a:round/>
                            <a:headEnd/>
                            <a:tailEnd/>
                          </a:ln>
                        </p:spPr>
                        <p:txBody>
                          <a:bodyPr/>
                          <a:lstStyle/>
                          <a:p>
                            <a:endParaRPr lang="cs-CZ"/>
                          </a:p>
                        </p:txBody>
                      </p:sp>
                      <p:sp>
                        <p:nvSpPr>
                          <p:cNvPr id="6329" name="Freeform 43"/>
                          <p:cNvSpPr>
                            <a:spLocks/>
                          </p:cNvSpPr>
                          <p:nvPr/>
                        </p:nvSpPr>
                        <p:spPr bwMode="auto">
                          <a:xfrm>
                            <a:off x="2036" y="1624"/>
                            <a:ext cx="202" cy="29"/>
                          </a:xfrm>
                          <a:custGeom>
                            <a:avLst/>
                            <a:gdLst>
                              <a:gd name="T0" fmla="*/ 0 w 1012"/>
                              <a:gd name="T1" fmla="*/ 5 h 147"/>
                              <a:gd name="T2" fmla="*/ 2 w 1012"/>
                              <a:gd name="T3" fmla="*/ 4 h 147"/>
                              <a:gd name="T4" fmla="*/ 5 w 1012"/>
                              <a:gd name="T5" fmla="*/ 3 h 147"/>
                              <a:gd name="T6" fmla="*/ 8 w 1012"/>
                              <a:gd name="T7" fmla="*/ 2 h 147"/>
                              <a:gd name="T8" fmla="*/ 12 w 1012"/>
                              <a:gd name="T9" fmla="*/ 2 h 147"/>
                              <a:gd name="T10" fmla="*/ 16 w 1012"/>
                              <a:gd name="T11" fmla="*/ 1 h 147"/>
                              <a:gd name="T12" fmla="*/ 18 w 1012"/>
                              <a:gd name="T13" fmla="*/ 0 h 147"/>
                              <a:gd name="T14" fmla="*/ 22 w 1012"/>
                              <a:gd name="T15" fmla="*/ 0 h 147"/>
                              <a:gd name="T16" fmla="*/ 25 w 1012"/>
                              <a:gd name="T17" fmla="*/ 0 h 147"/>
                              <a:gd name="T18" fmla="*/ 28 w 1012"/>
                              <a:gd name="T19" fmla="*/ 0 h 147"/>
                              <a:gd name="T20" fmla="*/ 31 w 1012"/>
                              <a:gd name="T21" fmla="*/ 0 h 147"/>
                              <a:gd name="T22" fmla="*/ 34 w 1012"/>
                              <a:gd name="T23" fmla="*/ 1 h 147"/>
                              <a:gd name="T24" fmla="*/ 36 w 1012"/>
                              <a:gd name="T25" fmla="*/ 1 h 147"/>
                              <a:gd name="T26" fmla="*/ 37 w 1012"/>
                              <a:gd name="T27" fmla="*/ 2 h 147"/>
                              <a:gd name="T28" fmla="*/ 39 w 1012"/>
                              <a:gd name="T29" fmla="*/ 3 h 147"/>
                              <a:gd name="T30" fmla="*/ 40 w 1012"/>
                              <a:gd name="T31" fmla="*/ 5 h 147"/>
                              <a:gd name="T32" fmla="*/ 40 w 1012"/>
                              <a:gd name="T33" fmla="*/ 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12"/>
                              <a:gd name="T52" fmla="*/ 0 h 147"/>
                              <a:gd name="T53" fmla="*/ 1012 w 1012"/>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12" h="147">
                                <a:moveTo>
                                  <a:pt x="0" y="117"/>
                                </a:moveTo>
                                <a:lnTo>
                                  <a:pt x="60" y="98"/>
                                </a:lnTo>
                                <a:lnTo>
                                  <a:pt x="123" y="79"/>
                                </a:lnTo>
                                <a:lnTo>
                                  <a:pt x="208" y="59"/>
                                </a:lnTo>
                                <a:lnTo>
                                  <a:pt x="299" y="39"/>
                                </a:lnTo>
                                <a:lnTo>
                                  <a:pt x="390" y="21"/>
                                </a:lnTo>
                                <a:lnTo>
                                  <a:pt x="458" y="12"/>
                                </a:lnTo>
                                <a:lnTo>
                                  <a:pt x="542" y="3"/>
                                </a:lnTo>
                                <a:lnTo>
                                  <a:pt x="632" y="0"/>
                                </a:lnTo>
                                <a:lnTo>
                                  <a:pt x="713" y="5"/>
                                </a:lnTo>
                                <a:lnTo>
                                  <a:pt x="788" y="9"/>
                                </a:lnTo>
                                <a:lnTo>
                                  <a:pt x="861" y="21"/>
                                </a:lnTo>
                                <a:lnTo>
                                  <a:pt x="901" y="36"/>
                                </a:lnTo>
                                <a:lnTo>
                                  <a:pt x="937" y="57"/>
                                </a:lnTo>
                                <a:lnTo>
                                  <a:pt x="968" y="82"/>
                                </a:lnTo>
                                <a:lnTo>
                                  <a:pt x="998" y="122"/>
                                </a:lnTo>
                                <a:lnTo>
                                  <a:pt x="1012" y="147"/>
                                </a:lnTo>
                              </a:path>
                            </a:pathLst>
                          </a:custGeom>
                          <a:noFill/>
                          <a:ln w="4763">
                            <a:solidFill>
                              <a:srgbClr val="A000A0"/>
                            </a:solidFill>
                            <a:prstDash val="solid"/>
                            <a:round/>
                            <a:headEnd/>
                            <a:tailEnd/>
                          </a:ln>
                        </p:spPr>
                        <p:txBody>
                          <a:bodyPr/>
                          <a:lstStyle/>
                          <a:p>
                            <a:endParaRPr lang="cs-CZ"/>
                          </a:p>
                        </p:txBody>
                      </p:sp>
                    </p:grpSp>
                    <p:sp>
                      <p:nvSpPr>
                        <p:cNvPr id="6326" name="Oval 44"/>
                        <p:cNvSpPr>
                          <a:spLocks noChangeArrowheads="1"/>
                        </p:cNvSpPr>
                        <p:nvPr/>
                      </p:nvSpPr>
                      <p:spPr bwMode="auto">
                        <a:xfrm>
                          <a:off x="2025" y="1645"/>
                          <a:ext cx="10" cy="17"/>
                        </a:xfrm>
                        <a:prstGeom prst="ellipse">
                          <a:avLst/>
                        </a:prstGeom>
                        <a:solidFill>
                          <a:srgbClr val="200020"/>
                        </a:solidFill>
                        <a:ln w="3175">
                          <a:solidFill>
                            <a:srgbClr val="800080"/>
                          </a:solidFill>
                          <a:round/>
                          <a:headEnd/>
                          <a:tailEnd/>
                        </a:ln>
                      </p:spPr>
                      <p:txBody>
                        <a:bodyPr/>
                        <a:lstStyle/>
                        <a:p>
                          <a:endParaRPr lang="cs-CZ"/>
                        </a:p>
                      </p:txBody>
                    </p:sp>
                  </p:grpSp>
                </p:grpSp>
              </p:grpSp>
              <p:grpSp>
                <p:nvGrpSpPr>
                  <p:cNvPr id="18" name="Group 45"/>
                  <p:cNvGrpSpPr>
                    <a:grpSpLocks/>
                  </p:cNvGrpSpPr>
                  <p:nvPr/>
                </p:nvGrpSpPr>
                <p:grpSpPr bwMode="auto">
                  <a:xfrm>
                    <a:off x="2034" y="1657"/>
                    <a:ext cx="344" cy="305"/>
                    <a:chOff x="2034" y="1657"/>
                    <a:chExt cx="344" cy="305"/>
                  </a:xfrm>
                </p:grpSpPr>
                <p:grpSp>
                  <p:nvGrpSpPr>
                    <p:cNvPr id="19" name="Group 46"/>
                    <p:cNvGrpSpPr>
                      <a:grpSpLocks/>
                    </p:cNvGrpSpPr>
                    <p:nvPr/>
                  </p:nvGrpSpPr>
                  <p:grpSpPr bwMode="auto">
                    <a:xfrm>
                      <a:off x="2034" y="1657"/>
                      <a:ext cx="344" cy="305"/>
                      <a:chOff x="2034" y="1657"/>
                      <a:chExt cx="344" cy="305"/>
                    </a:xfrm>
                  </p:grpSpPr>
                  <p:grpSp>
                    <p:nvGrpSpPr>
                      <p:cNvPr id="20" name="Group 47"/>
                      <p:cNvGrpSpPr>
                        <a:grpSpLocks/>
                      </p:cNvGrpSpPr>
                      <p:nvPr/>
                    </p:nvGrpSpPr>
                    <p:grpSpPr bwMode="auto">
                      <a:xfrm>
                        <a:off x="2034" y="1657"/>
                        <a:ext cx="344" cy="305"/>
                        <a:chOff x="2034" y="1657"/>
                        <a:chExt cx="344" cy="305"/>
                      </a:xfrm>
                    </p:grpSpPr>
                    <p:grpSp>
                      <p:nvGrpSpPr>
                        <p:cNvPr id="21" name="Group 48"/>
                        <p:cNvGrpSpPr>
                          <a:grpSpLocks/>
                        </p:cNvGrpSpPr>
                        <p:nvPr/>
                      </p:nvGrpSpPr>
                      <p:grpSpPr bwMode="auto">
                        <a:xfrm>
                          <a:off x="2034" y="1657"/>
                          <a:ext cx="344" cy="305"/>
                          <a:chOff x="2034" y="1657"/>
                          <a:chExt cx="344" cy="305"/>
                        </a:xfrm>
                      </p:grpSpPr>
                      <p:grpSp>
                        <p:nvGrpSpPr>
                          <p:cNvPr id="22" name="Group 49"/>
                          <p:cNvGrpSpPr>
                            <a:grpSpLocks/>
                          </p:cNvGrpSpPr>
                          <p:nvPr/>
                        </p:nvGrpSpPr>
                        <p:grpSpPr bwMode="auto">
                          <a:xfrm>
                            <a:off x="2034" y="1657"/>
                            <a:ext cx="344" cy="305"/>
                            <a:chOff x="2034" y="1657"/>
                            <a:chExt cx="344" cy="305"/>
                          </a:xfrm>
                        </p:grpSpPr>
                        <p:sp>
                          <p:nvSpPr>
                            <p:cNvPr id="6319" name="Freeform 50"/>
                            <p:cNvSpPr>
                              <a:spLocks/>
                            </p:cNvSpPr>
                            <p:nvPr/>
                          </p:nvSpPr>
                          <p:spPr bwMode="auto">
                            <a:xfrm>
                              <a:off x="2034" y="1657"/>
                              <a:ext cx="344" cy="305"/>
                            </a:xfrm>
                            <a:custGeom>
                              <a:avLst/>
                              <a:gdLst>
                                <a:gd name="T0" fmla="*/ 22 w 1716"/>
                                <a:gd name="T1" fmla="*/ 10 h 1521"/>
                                <a:gd name="T2" fmla="*/ 25 w 1716"/>
                                <a:gd name="T3" fmla="*/ 6 h 1521"/>
                                <a:gd name="T4" fmla="*/ 29 w 1716"/>
                                <a:gd name="T5" fmla="*/ 3 h 1521"/>
                                <a:gd name="T6" fmla="*/ 32 w 1716"/>
                                <a:gd name="T7" fmla="*/ 1 h 1521"/>
                                <a:gd name="T8" fmla="*/ 36 w 1716"/>
                                <a:gd name="T9" fmla="*/ 0 h 1521"/>
                                <a:gd name="T10" fmla="*/ 40 w 1716"/>
                                <a:gd name="T11" fmla="*/ 1 h 1521"/>
                                <a:gd name="T12" fmla="*/ 44 w 1716"/>
                                <a:gd name="T13" fmla="*/ 2 h 1521"/>
                                <a:gd name="T14" fmla="*/ 47 w 1716"/>
                                <a:gd name="T15" fmla="*/ 3 h 1521"/>
                                <a:gd name="T16" fmla="*/ 50 w 1716"/>
                                <a:gd name="T17" fmla="*/ 6 h 1521"/>
                                <a:gd name="T18" fmla="*/ 52 w 1716"/>
                                <a:gd name="T19" fmla="*/ 9 h 1521"/>
                                <a:gd name="T20" fmla="*/ 52 w 1716"/>
                                <a:gd name="T21" fmla="*/ 12 h 1521"/>
                                <a:gd name="T22" fmla="*/ 54 w 1716"/>
                                <a:gd name="T23" fmla="*/ 14 h 1521"/>
                                <a:gd name="T24" fmla="*/ 56 w 1716"/>
                                <a:gd name="T25" fmla="*/ 15 h 1521"/>
                                <a:gd name="T26" fmla="*/ 58 w 1716"/>
                                <a:gd name="T27" fmla="*/ 18 h 1521"/>
                                <a:gd name="T28" fmla="*/ 60 w 1716"/>
                                <a:gd name="T29" fmla="*/ 20 h 1521"/>
                                <a:gd name="T30" fmla="*/ 63 w 1716"/>
                                <a:gd name="T31" fmla="*/ 24 h 1521"/>
                                <a:gd name="T32" fmla="*/ 65 w 1716"/>
                                <a:gd name="T33" fmla="*/ 28 h 1521"/>
                                <a:gd name="T34" fmla="*/ 66 w 1716"/>
                                <a:gd name="T35" fmla="*/ 33 h 1521"/>
                                <a:gd name="T36" fmla="*/ 67 w 1716"/>
                                <a:gd name="T37" fmla="*/ 38 h 1521"/>
                                <a:gd name="T38" fmla="*/ 68 w 1716"/>
                                <a:gd name="T39" fmla="*/ 43 h 1521"/>
                                <a:gd name="T40" fmla="*/ 69 w 1716"/>
                                <a:gd name="T41" fmla="*/ 48 h 1521"/>
                                <a:gd name="T42" fmla="*/ 69 w 1716"/>
                                <a:gd name="T43" fmla="*/ 52 h 1521"/>
                                <a:gd name="T44" fmla="*/ 68 w 1716"/>
                                <a:gd name="T45" fmla="*/ 55 h 1521"/>
                                <a:gd name="T46" fmla="*/ 67 w 1716"/>
                                <a:gd name="T47" fmla="*/ 58 h 1521"/>
                                <a:gd name="T48" fmla="*/ 63 w 1716"/>
                                <a:gd name="T49" fmla="*/ 60 h 1521"/>
                                <a:gd name="T50" fmla="*/ 59 w 1716"/>
                                <a:gd name="T51" fmla="*/ 60 h 1521"/>
                                <a:gd name="T52" fmla="*/ 54 w 1716"/>
                                <a:gd name="T53" fmla="*/ 61 h 1521"/>
                                <a:gd name="T54" fmla="*/ 49 w 1716"/>
                                <a:gd name="T55" fmla="*/ 61 h 1521"/>
                                <a:gd name="T56" fmla="*/ 44 w 1716"/>
                                <a:gd name="T57" fmla="*/ 61 h 1521"/>
                                <a:gd name="T58" fmla="*/ 40 w 1716"/>
                                <a:gd name="T59" fmla="*/ 61 h 1521"/>
                                <a:gd name="T60" fmla="*/ 36 w 1716"/>
                                <a:gd name="T61" fmla="*/ 59 h 1521"/>
                                <a:gd name="T62" fmla="*/ 32 w 1716"/>
                                <a:gd name="T63" fmla="*/ 58 h 1521"/>
                                <a:gd name="T64" fmla="*/ 28 w 1716"/>
                                <a:gd name="T65" fmla="*/ 56 h 1521"/>
                                <a:gd name="T66" fmla="*/ 24 w 1716"/>
                                <a:gd name="T67" fmla="*/ 54 h 1521"/>
                                <a:gd name="T68" fmla="*/ 20 w 1716"/>
                                <a:gd name="T69" fmla="*/ 52 h 1521"/>
                                <a:gd name="T70" fmla="*/ 17 w 1716"/>
                                <a:gd name="T71" fmla="*/ 49 h 1521"/>
                                <a:gd name="T72" fmla="*/ 14 w 1716"/>
                                <a:gd name="T73" fmla="*/ 45 h 1521"/>
                                <a:gd name="T74" fmla="*/ 12 w 1716"/>
                                <a:gd name="T75" fmla="*/ 42 h 1521"/>
                                <a:gd name="T76" fmla="*/ 10 w 1716"/>
                                <a:gd name="T77" fmla="*/ 41 h 1521"/>
                                <a:gd name="T78" fmla="*/ 8 w 1716"/>
                                <a:gd name="T79" fmla="*/ 40 h 1521"/>
                                <a:gd name="T80" fmla="*/ 4 w 1716"/>
                                <a:gd name="T81" fmla="*/ 37 h 1521"/>
                                <a:gd name="T82" fmla="*/ 2 w 1716"/>
                                <a:gd name="T83" fmla="*/ 34 h 1521"/>
                                <a:gd name="T84" fmla="*/ 0 w 1716"/>
                                <a:gd name="T85" fmla="*/ 31 h 1521"/>
                                <a:gd name="T86" fmla="*/ 0 w 1716"/>
                                <a:gd name="T87" fmla="*/ 27 h 1521"/>
                                <a:gd name="T88" fmla="*/ 0 w 1716"/>
                                <a:gd name="T89" fmla="*/ 24 h 1521"/>
                                <a:gd name="T90" fmla="*/ 2 w 1716"/>
                                <a:gd name="T91" fmla="*/ 20 h 1521"/>
                                <a:gd name="T92" fmla="*/ 4 w 1716"/>
                                <a:gd name="T93" fmla="*/ 16 h 1521"/>
                                <a:gd name="T94" fmla="*/ 7 w 1716"/>
                                <a:gd name="T95" fmla="*/ 14 h 1521"/>
                                <a:gd name="T96" fmla="*/ 10 w 1716"/>
                                <a:gd name="T97" fmla="*/ 12 h 1521"/>
                                <a:gd name="T98" fmla="*/ 14 w 1716"/>
                                <a:gd name="T99" fmla="*/ 11 h 1521"/>
                                <a:gd name="T100" fmla="*/ 19 w 1716"/>
                                <a:gd name="T101" fmla="*/ 12 h 152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16"/>
                                <a:gd name="T154" fmla="*/ 0 h 1521"/>
                                <a:gd name="T155" fmla="*/ 1716 w 1716"/>
                                <a:gd name="T156" fmla="*/ 1521 h 152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16" h="1521">
                                  <a:moveTo>
                                    <a:pt x="499" y="282"/>
                                  </a:moveTo>
                                  <a:lnTo>
                                    <a:pt x="548" y="246"/>
                                  </a:lnTo>
                                  <a:lnTo>
                                    <a:pt x="591" y="194"/>
                                  </a:lnTo>
                                  <a:lnTo>
                                    <a:pt x="634" y="140"/>
                                  </a:lnTo>
                                  <a:lnTo>
                                    <a:pt x="673" y="105"/>
                                  </a:lnTo>
                                  <a:lnTo>
                                    <a:pt x="716" y="70"/>
                                  </a:lnTo>
                                  <a:lnTo>
                                    <a:pt x="768" y="40"/>
                                  </a:lnTo>
                                  <a:lnTo>
                                    <a:pt x="806" y="19"/>
                                  </a:lnTo>
                                  <a:lnTo>
                                    <a:pt x="854" y="9"/>
                                  </a:lnTo>
                                  <a:lnTo>
                                    <a:pt x="906" y="0"/>
                                  </a:lnTo>
                                  <a:lnTo>
                                    <a:pt x="960" y="6"/>
                                  </a:lnTo>
                                  <a:lnTo>
                                    <a:pt x="1004" y="13"/>
                                  </a:lnTo>
                                  <a:lnTo>
                                    <a:pt x="1040" y="22"/>
                                  </a:lnTo>
                                  <a:lnTo>
                                    <a:pt x="1084" y="43"/>
                                  </a:lnTo>
                                  <a:lnTo>
                                    <a:pt x="1130" y="64"/>
                                  </a:lnTo>
                                  <a:lnTo>
                                    <a:pt x="1168" y="84"/>
                                  </a:lnTo>
                                  <a:lnTo>
                                    <a:pt x="1211" y="116"/>
                                  </a:lnTo>
                                  <a:lnTo>
                                    <a:pt x="1244" y="152"/>
                                  </a:lnTo>
                                  <a:lnTo>
                                    <a:pt x="1270" y="199"/>
                                  </a:lnTo>
                                  <a:lnTo>
                                    <a:pt x="1281" y="227"/>
                                  </a:lnTo>
                                  <a:lnTo>
                                    <a:pt x="1283" y="263"/>
                                  </a:lnTo>
                                  <a:lnTo>
                                    <a:pt x="1298" y="294"/>
                                  </a:lnTo>
                                  <a:lnTo>
                                    <a:pt x="1319" y="323"/>
                                  </a:lnTo>
                                  <a:lnTo>
                                    <a:pt x="1347" y="343"/>
                                  </a:lnTo>
                                  <a:lnTo>
                                    <a:pt x="1381" y="360"/>
                                  </a:lnTo>
                                  <a:lnTo>
                                    <a:pt x="1401" y="378"/>
                                  </a:lnTo>
                                  <a:lnTo>
                                    <a:pt x="1418" y="404"/>
                                  </a:lnTo>
                                  <a:lnTo>
                                    <a:pt x="1444" y="438"/>
                                  </a:lnTo>
                                  <a:lnTo>
                                    <a:pt x="1472" y="471"/>
                                  </a:lnTo>
                                  <a:lnTo>
                                    <a:pt x="1503" y="505"/>
                                  </a:lnTo>
                                  <a:lnTo>
                                    <a:pt x="1534" y="539"/>
                                  </a:lnTo>
                                  <a:lnTo>
                                    <a:pt x="1567" y="601"/>
                                  </a:lnTo>
                                  <a:lnTo>
                                    <a:pt x="1591" y="661"/>
                                  </a:lnTo>
                                  <a:lnTo>
                                    <a:pt x="1609" y="707"/>
                                  </a:lnTo>
                                  <a:lnTo>
                                    <a:pt x="1622" y="769"/>
                                  </a:lnTo>
                                  <a:lnTo>
                                    <a:pt x="1641" y="832"/>
                                  </a:lnTo>
                                  <a:lnTo>
                                    <a:pt x="1656" y="891"/>
                                  </a:lnTo>
                                  <a:lnTo>
                                    <a:pt x="1668" y="947"/>
                                  </a:lnTo>
                                  <a:lnTo>
                                    <a:pt x="1680" y="1005"/>
                                  </a:lnTo>
                                  <a:lnTo>
                                    <a:pt x="1695" y="1057"/>
                                  </a:lnTo>
                                  <a:lnTo>
                                    <a:pt x="1702" y="1122"/>
                                  </a:lnTo>
                                  <a:lnTo>
                                    <a:pt x="1710" y="1190"/>
                                  </a:lnTo>
                                  <a:lnTo>
                                    <a:pt x="1716" y="1253"/>
                                  </a:lnTo>
                                  <a:lnTo>
                                    <a:pt x="1708" y="1301"/>
                                  </a:lnTo>
                                  <a:lnTo>
                                    <a:pt x="1702" y="1340"/>
                                  </a:lnTo>
                                  <a:lnTo>
                                    <a:pt x="1698" y="1374"/>
                                  </a:lnTo>
                                  <a:lnTo>
                                    <a:pt x="1683" y="1404"/>
                                  </a:lnTo>
                                  <a:lnTo>
                                    <a:pt x="1658" y="1435"/>
                                  </a:lnTo>
                                  <a:lnTo>
                                    <a:pt x="1621" y="1463"/>
                                  </a:lnTo>
                                  <a:lnTo>
                                    <a:pt x="1576" y="1480"/>
                                  </a:lnTo>
                                  <a:lnTo>
                                    <a:pt x="1525" y="1491"/>
                                  </a:lnTo>
                                  <a:lnTo>
                                    <a:pt x="1464" y="1499"/>
                                  </a:lnTo>
                                  <a:lnTo>
                                    <a:pt x="1408" y="1506"/>
                                  </a:lnTo>
                                  <a:lnTo>
                                    <a:pt x="1346" y="1509"/>
                                  </a:lnTo>
                                  <a:lnTo>
                                    <a:pt x="1273" y="1516"/>
                                  </a:lnTo>
                                  <a:lnTo>
                                    <a:pt x="1210" y="1521"/>
                                  </a:lnTo>
                                  <a:lnTo>
                                    <a:pt x="1152" y="1521"/>
                                  </a:lnTo>
                                  <a:lnTo>
                                    <a:pt x="1094" y="1516"/>
                                  </a:lnTo>
                                  <a:lnTo>
                                    <a:pt x="1042" y="1509"/>
                                  </a:lnTo>
                                  <a:lnTo>
                                    <a:pt x="1001" y="1505"/>
                                  </a:lnTo>
                                  <a:lnTo>
                                    <a:pt x="957" y="1493"/>
                                  </a:lnTo>
                                  <a:lnTo>
                                    <a:pt x="903" y="1478"/>
                                  </a:lnTo>
                                  <a:lnTo>
                                    <a:pt x="843" y="1459"/>
                                  </a:lnTo>
                                  <a:lnTo>
                                    <a:pt x="796" y="1441"/>
                                  </a:lnTo>
                                  <a:lnTo>
                                    <a:pt x="741" y="1419"/>
                                  </a:lnTo>
                                  <a:lnTo>
                                    <a:pt x="694" y="1399"/>
                                  </a:lnTo>
                                  <a:lnTo>
                                    <a:pt x="647" y="1375"/>
                                  </a:lnTo>
                                  <a:lnTo>
                                    <a:pt x="597" y="1349"/>
                                  </a:lnTo>
                                  <a:lnTo>
                                    <a:pt x="550" y="1321"/>
                                  </a:lnTo>
                                  <a:lnTo>
                                    <a:pt x="503" y="1286"/>
                                  </a:lnTo>
                                  <a:lnTo>
                                    <a:pt x="460" y="1252"/>
                                  </a:lnTo>
                                  <a:lnTo>
                                    <a:pt x="429" y="1224"/>
                                  </a:lnTo>
                                  <a:lnTo>
                                    <a:pt x="388" y="1170"/>
                                  </a:lnTo>
                                  <a:lnTo>
                                    <a:pt x="355" y="1127"/>
                                  </a:lnTo>
                                  <a:lnTo>
                                    <a:pt x="321" y="1079"/>
                                  </a:lnTo>
                                  <a:lnTo>
                                    <a:pt x="301" y="1051"/>
                                  </a:lnTo>
                                  <a:lnTo>
                                    <a:pt x="285" y="1014"/>
                                  </a:lnTo>
                                  <a:lnTo>
                                    <a:pt x="255" y="1006"/>
                                  </a:lnTo>
                                  <a:lnTo>
                                    <a:pt x="221" y="996"/>
                                  </a:lnTo>
                                  <a:lnTo>
                                    <a:pt x="190" y="981"/>
                                  </a:lnTo>
                                  <a:lnTo>
                                    <a:pt x="150" y="957"/>
                                  </a:lnTo>
                                  <a:lnTo>
                                    <a:pt x="111" y="928"/>
                                  </a:lnTo>
                                  <a:lnTo>
                                    <a:pt x="85" y="894"/>
                                  </a:lnTo>
                                  <a:lnTo>
                                    <a:pt x="55" y="854"/>
                                  </a:lnTo>
                                  <a:lnTo>
                                    <a:pt x="33" y="817"/>
                                  </a:lnTo>
                                  <a:lnTo>
                                    <a:pt x="12" y="777"/>
                                  </a:lnTo>
                                  <a:lnTo>
                                    <a:pt x="4" y="738"/>
                                  </a:lnTo>
                                  <a:lnTo>
                                    <a:pt x="0" y="684"/>
                                  </a:lnTo>
                                  <a:lnTo>
                                    <a:pt x="3" y="641"/>
                                  </a:lnTo>
                                  <a:lnTo>
                                    <a:pt x="12" y="597"/>
                                  </a:lnTo>
                                  <a:lnTo>
                                    <a:pt x="27" y="547"/>
                                  </a:lnTo>
                                  <a:lnTo>
                                    <a:pt x="49" y="499"/>
                                  </a:lnTo>
                                  <a:lnTo>
                                    <a:pt x="76" y="451"/>
                                  </a:lnTo>
                                  <a:lnTo>
                                    <a:pt x="107" y="409"/>
                                  </a:lnTo>
                                  <a:lnTo>
                                    <a:pt x="134" y="378"/>
                                  </a:lnTo>
                                  <a:lnTo>
                                    <a:pt x="168" y="347"/>
                                  </a:lnTo>
                                  <a:lnTo>
                                    <a:pt x="208" y="320"/>
                                  </a:lnTo>
                                  <a:lnTo>
                                    <a:pt x="248" y="301"/>
                                  </a:lnTo>
                                  <a:lnTo>
                                    <a:pt x="298" y="289"/>
                                  </a:lnTo>
                                  <a:lnTo>
                                    <a:pt x="360" y="281"/>
                                  </a:lnTo>
                                  <a:lnTo>
                                    <a:pt x="415" y="282"/>
                                  </a:lnTo>
                                  <a:lnTo>
                                    <a:pt x="466" y="288"/>
                                  </a:lnTo>
                                  <a:lnTo>
                                    <a:pt x="499" y="282"/>
                                  </a:lnTo>
                                  <a:close/>
                                </a:path>
                              </a:pathLst>
                            </a:custGeom>
                            <a:solidFill>
                              <a:srgbClr val="FFC080"/>
                            </a:solidFill>
                            <a:ln w="9525">
                              <a:noFill/>
                              <a:round/>
                              <a:headEnd/>
                              <a:tailEnd/>
                            </a:ln>
                          </p:spPr>
                          <p:txBody>
                            <a:bodyPr/>
                            <a:lstStyle/>
                            <a:p>
                              <a:endParaRPr lang="cs-CZ"/>
                            </a:p>
                          </p:txBody>
                        </p:sp>
                        <p:sp>
                          <p:nvSpPr>
                            <p:cNvPr id="6320" name="Freeform 51"/>
                            <p:cNvSpPr>
                              <a:spLocks/>
                            </p:cNvSpPr>
                            <p:nvPr/>
                          </p:nvSpPr>
                          <p:spPr bwMode="auto">
                            <a:xfrm>
                              <a:off x="2105" y="1733"/>
                              <a:ext cx="273" cy="229"/>
                            </a:xfrm>
                            <a:custGeom>
                              <a:avLst/>
                              <a:gdLst>
                                <a:gd name="T0" fmla="*/ 42 w 1361"/>
                                <a:gd name="T1" fmla="*/ 1 h 1143"/>
                                <a:gd name="T2" fmla="*/ 43 w 1361"/>
                                <a:gd name="T3" fmla="*/ 1 h 1143"/>
                                <a:gd name="T4" fmla="*/ 45 w 1361"/>
                                <a:gd name="T5" fmla="*/ 4 h 1143"/>
                                <a:gd name="T6" fmla="*/ 47 w 1361"/>
                                <a:gd name="T7" fmla="*/ 6 h 1143"/>
                                <a:gd name="T8" fmla="*/ 50 w 1361"/>
                                <a:gd name="T9" fmla="*/ 11 h 1143"/>
                                <a:gd name="T10" fmla="*/ 51 w 1361"/>
                                <a:gd name="T11" fmla="*/ 16 h 1143"/>
                                <a:gd name="T12" fmla="*/ 52 w 1361"/>
                                <a:gd name="T13" fmla="*/ 21 h 1143"/>
                                <a:gd name="T14" fmla="*/ 53 w 1361"/>
                                <a:gd name="T15" fmla="*/ 25 h 1143"/>
                                <a:gd name="T16" fmla="*/ 54 w 1361"/>
                                <a:gd name="T17" fmla="*/ 30 h 1143"/>
                                <a:gd name="T18" fmla="*/ 55 w 1361"/>
                                <a:gd name="T19" fmla="*/ 35 h 1143"/>
                                <a:gd name="T20" fmla="*/ 54 w 1361"/>
                                <a:gd name="T21" fmla="*/ 39 h 1143"/>
                                <a:gd name="T22" fmla="*/ 53 w 1361"/>
                                <a:gd name="T23" fmla="*/ 41 h 1143"/>
                                <a:gd name="T24" fmla="*/ 51 w 1361"/>
                                <a:gd name="T25" fmla="*/ 43 h 1143"/>
                                <a:gd name="T26" fmla="*/ 47 w 1361"/>
                                <a:gd name="T27" fmla="*/ 45 h 1143"/>
                                <a:gd name="T28" fmla="*/ 42 w 1361"/>
                                <a:gd name="T29" fmla="*/ 45 h 1143"/>
                                <a:gd name="T30" fmla="*/ 37 w 1361"/>
                                <a:gd name="T31" fmla="*/ 46 h 1143"/>
                                <a:gd name="T32" fmla="*/ 32 w 1361"/>
                                <a:gd name="T33" fmla="*/ 46 h 1143"/>
                                <a:gd name="T34" fmla="*/ 28 w 1361"/>
                                <a:gd name="T35" fmla="*/ 45 h 1143"/>
                                <a:gd name="T36" fmla="*/ 24 w 1361"/>
                                <a:gd name="T37" fmla="*/ 45 h 1143"/>
                                <a:gd name="T38" fmla="*/ 20 w 1361"/>
                                <a:gd name="T39" fmla="*/ 43 h 1143"/>
                                <a:gd name="T40" fmla="*/ 15 w 1361"/>
                                <a:gd name="T41" fmla="*/ 42 h 1143"/>
                                <a:gd name="T42" fmla="*/ 12 w 1361"/>
                                <a:gd name="T43" fmla="*/ 40 h 1143"/>
                                <a:gd name="T44" fmla="*/ 8 w 1361"/>
                                <a:gd name="T45" fmla="*/ 38 h 1143"/>
                                <a:gd name="T46" fmla="*/ 4 w 1361"/>
                                <a:gd name="T47" fmla="*/ 35 h 1143"/>
                                <a:gd name="T48" fmla="*/ 1 w 1361"/>
                                <a:gd name="T49" fmla="*/ 32 h 1143"/>
                                <a:gd name="T50" fmla="*/ 1 w 1361"/>
                                <a:gd name="T51" fmla="*/ 30 h 1143"/>
                                <a:gd name="T52" fmla="*/ 3 w 1361"/>
                                <a:gd name="T53" fmla="*/ 33 h 1143"/>
                                <a:gd name="T54" fmla="*/ 6 w 1361"/>
                                <a:gd name="T55" fmla="*/ 35 h 1143"/>
                                <a:gd name="T56" fmla="*/ 9 w 1361"/>
                                <a:gd name="T57" fmla="*/ 37 h 1143"/>
                                <a:gd name="T58" fmla="*/ 13 w 1361"/>
                                <a:gd name="T59" fmla="*/ 39 h 1143"/>
                                <a:gd name="T60" fmla="*/ 16 w 1361"/>
                                <a:gd name="T61" fmla="*/ 41 h 1143"/>
                                <a:gd name="T62" fmla="*/ 19 w 1361"/>
                                <a:gd name="T63" fmla="*/ 42 h 1143"/>
                                <a:gd name="T64" fmla="*/ 23 w 1361"/>
                                <a:gd name="T65" fmla="*/ 43 h 1143"/>
                                <a:gd name="T66" fmla="*/ 26 w 1361"/>
                                <a:gd name="T67" fmla="*/ 44 h 1143"/>
                                <a:gd name="T68" fmla="*/ 30 w 1361"/>
                                <a:gd name="T69" fmla="*/ 44 h 1143"/>
                                <a:gd name="T70" fmla="*/ 34 w 1361"/>
                                <a:gd name="T71" fmla="*/ 44 h 1143"/>
                                <a:gd name="T72" fmla="*/ 37 w 1361"/>
                                <a:gd name="T73" fmla="*/ 44 h 1143"/>
                                <a:gd name="T74" fmla="*/ 41 w 1361"/>
                                <a:gd name="T75" fmla="*/ 44 h 1143"/>
                                <a:gd name="T76" fmla="*/ 44 w 1361"/>
                                <a:gd name="T77" fmla="*/ 43 h 1143"/>
                                <a:gd name="T78" fmla="*/ 47 w 1361"/>
                                <a:gd name="T79" fmla="*/ 43 h 1143"/>
                                <a:gd name="T80" fmla="*/ 49 w 1361"/>
                                <a:gd name="T81" fmla="*/ 41 h 1143"/>
                                <a:gd name="T82" fmla="*/ 50 w 1361"/>
                                <a:gd name="T83" fmla="*/ 39 h 1143"/>
                                <a:gd name="T84" fmla="*/ 52 w 1361"/>
                                <a:gd name="T85" fmla="*/ 37 h 1143"/>
                                <a:gd name="T86" fmla="*/ 52 w 1361"/>
                                <a:gd name="T87" fmla="*/ 35 h 1143"/>
                                <a:gd name="T88" fmla="*/ 52 w 1361"/>
                                <a:gd name="T89" fmla="*/ 30 h 1143"/>
                                <a:gd name="T90" fmla="*/ 52 w 1361"/>
                                <a:gd name="T91" fmla="*/ 26 h 1143"/>
                                <a:gd name="T92" fmla="*/ 51 w 1361"/>
                                <a:gd name="T93" fmla="*/ 22 h 1143"/>
                                <a:gd name="T94" fmla="*/ 50 w 1361"/>
                                <a:gd name="T95" fmla="*/ 19 h 1143"/>
                                <a:gd name="T96" fmla="*/ 49 w 1361"/>
                                <a:gd name="T97" fmla="*/ 16 h 1143"/>
                                <a:gd name="T98" fmla="*/ 48 w 1361"/>
                                <a:gd name="T99" fmla="*/ 12 h 1143"/>
                                <a:gd name="T100" fmla="*/ 47 w 1361"/>
                                <a:gd name="T101" fmla="*/ 9 h 1143"/>
                                <a:gd name="T102" fmla="*/ 45 w 1361"/>
                                <a:gd name="T103" fmla="*/ 6 h 1143"/>
                                <a:gd name="T104" fmla="*/ 43 w 1361"/>
                                <a:gd name="T105" fmla="*/ 3 h 11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61"/>
                                <a:gd name="T160" fmla="*/ 0 h 1143"/>
                                <a:gd name="T161" fmla="*/ 1361 w 1361"/>
                                <a:gd name="T162" fmla="*/ 1143 h 11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61" h="1143">
                                  <a:moveTo>
                                    <a:pt x="1051" y="53"/>
                                  </a:moveTo>
                                  <a:lnTo>
                                    <a:pt x="1042" y="25"/>
                                  </a:lnTo>
                                  <a:lnTo>
                                    <a:pt x="1046" y="0"/>
                                  </a:lnTo>
                                  <a:lnTo>
                                    <a:pt x="1063" y="27"/>
                                  </a:lnTo>
                                  <a:lnTo>
                                    <a:pt x="1089" y="61"/>
                                  </a:lnTo>
                                  <a:lnTo>
                                    <a:pt x="1117" y="94"/>
                                  </a:lnTo>
                                  <a:lnTo>
                                    <a:pt x="1148" y="128"/>
                                  </a:lnTo>
                                  <a:lnTo>
                                    <a:pt x="1179" y="162"/>
                                  </a:lnTo>
                                  <a:lnTo>
                                    <a:pt x="1212" y="224"/>
                                  </a:lnTo>
                                  <a:lnTo>
                                    <a:pt x="1236" y="284"/>
                                  </a:lnTo>
                                  <a:lnTo>
                                    <a:pt x="1254" y="329"/>
                                  </a:lnTo>
                                  <a:lnTo>
                                    <a:pt x="1267" y="391"/>
                                  </a:lnTo>
                                  <a:lnTo>
                                    <a:pt x="1286" y="454"/>
                                  </a:lnTo>
                                  <a:lnTo>
                                    <a:pt x="1301" y="513"/>
                                  </a:lnTo>
                                  <a:lnTo>
                                    <a:pt x="1313" y="569"/>
                                  </a:lnTo>
                                  <a:lnTo>
                                    <a:pt x="1325" y="627"/>
                                  </a:lnTo>
                                  <a:lnTo>
                                    <a:pt x="1340" y="679"/>
                                  </a:lnTo>
                                  <a:lnTo>
                                    <a:pt x="1347" y="744"/>
                                  </a:lnTo>
                                  <a:lnTo>
                                    <a:pt x="1355" y="813"/>
                                  </a:lnTo>
                                  <a:lnTo>
                                    <a:pt x="1361" y="875"/>
                                  </a:lnTo>
                                  <a:lnTo>
                                    <a:pt x="1353" y="923"/>
                                  </a:lnTo>
                                  <a:lnTo>
                                    <a:pt x="1347" y="962"/>
                                  </a:lnTo>
                                  <a:lnTo>
                                    <a:pt x="1343" y="996"/>
                                  </a:lnTo>
                                  <a:lnTo>
                                    <a:pt x="1328" y="1026"/>
                                  </a:lnTo>
                                  <a:lnTo>
                                    <a:pt x="1303" y="1057"/>
                                  </a:lnTo>
                                  <a:lnTo>
                                    <a:pt x="1266" y="1085"/>
                                  </a:lnTo>
                                  <a:lnTo>
                                    <a:pt x="1221" y="1102"/>
                                  </a:lnTo>
                                  <a:lnTo>
                                    <a:pt x="1170" y="1113"/>
                                  </a:lnTo>
                                  <a:lnTo>
                                    <a:pt x="1109" y="1121"/>
                                  </a:lnTo>
                                  <a:lnTo>
                                    <a:pt x="1053" y="1128"/>
                                  </a:lnTo>
                                  <a:lnTo>
                                    <a:pt x="992" y="1131"/>
                                  </a:lnTo>
                                  <a:lnTo>
                                    <a:pt x="918" y="1138"/>
                                  </a:lnTo>
                                  <a:lnTo>
                                    <a:pt x="855" y="1143"/>
                                  </a:lnTo>
                                  <a:lnTo>
                                    <a:pt x="797" y="1143"/>
                                  </a:lnTo>
                                  <a:lnTo>
                                    <a:pt x="739" y="1138"/>
                                  </a:lnTo>
                                  <a:lnTo>
                                    <a:pt x="687" y="1131"/>
                                  </a:lnTo>
                                  <a:lnTo>
                                    <a:pt x="646" y="1127"/>
                                  </a:lnTo>
                                  <a:lnTo>
                                    <a:pt x="602" y="1115"/>
                                  </a:lnTo>
                                  <a:lnTo>
                                    <a:pt x="548" y="1100"/>
                                  </a:lnTo>
                                  <a:lnTo>
                                    <a:pt x="488" y="1081"/>
                                  </a:lnTo>
                                  <a:lnTo>
                                    <a:pt x="441" y="1063"/>
                                  </a:lnTo>
                                  <a:lnTo>
                                    <a:pt x="386" y="1041"/>
                                  </a:lnTo>
                                  <a:lnTo>
                                    <a:pt x="341" y="1021"/>
                                  </a:lnTo>
                                  <a:lnTo>
                                    <a:pt x="293" y="997"/>
                                  </a:lnTo>
                                  <a:lnTo>
                                    <a:pt x="243" y="971"/>
                                  </a:lnTo>
                                  <a:lnTo>
                                    <a:pt x="196" y="943"/>
                                  </a:lnTo>
                                  <a:lnTo>
                                    <a:pt x="149" y="908"/>
                                  </a:lnTo>
                                  <a:lnTo>
                                    <a:pt x="106" y="874"/>
                                  </a:lnTo>
                                  <a:lnTo>
                                    <a:pt x="74" y="847"/>
                                  </a:lnTo>
                                  <a:lnTo>
                                    <a:pt x="33" y="793"/>
                                  </a:lnTo>
                                  <a:lnTo>
                                    <a:pt x="0" y="749"/>
                                  </a:lnTo>
                                  <a:lnTo>
                                    <a:pt x="29" y="760"/>
                                  </a:lnTo>
                                  <a:lnTo>
                                    <a:pt x="54" y="782"/>
                                  </a:lnTo>
                                  <a:lnTo>
                                    <a:pt x="84" y="819"/>
                                  </a:lnTo>
                                  <a:lnTo>
                                    <a:pt x="122" y="853"/>
                                  </a:lnTo>
                                  <a:lnTo>
                                    <a:pt x="157" y="879"/>
                                  </a:lnTo>
                                  <a:lnTo>
                                    <a:pt x="198" y="908"/>
                                  </a:lnTo>
                                  <a:lnTo>
                                    <a:pt x="236" y="932"/>
                                  </a:lnTo>
                                  <a:lnTo>
                                    <a:pt x="278" y="960"/>
                                  </a:lnTo>
                                  <a:lnTo>
                                    <a:pt x="318" y="976"/>
                                  </a:lnTo>
                                  <a:lnTo>
                                    <a:pt x="366" y="1001"/>
                                  </a:lnTo>
                                  <a:lnTo>
                                    <a:pt x="406" y="1013"/>
                                  </a:lnTo>
                                  <a:lnTo>
                                    <a:pt x="443" y="1033"/>
                                  </a:lnTo>
                                  <a:lnTo>
                                    <a:pt x="483" y="1047"/>
                                  </a:lnTo>
                                  <a:lnTo>
                                    <a:pt x="519" y="1058"/>
                                  </a:lnTo>
                                  <a:lnTo>
                                    <a:pt x="568" y="1078"/>
                                  </a:lnTo>
                                  <a:lnTo>
                                    <a:pt x="613" y="1085"/>
                                  </a:lnTo>
                                  <a:lnTo>
                                    <a:pt x="660" y="1093"/>
                                  </a:lnTo>
                                  <a:lnTo>
                                    <a:pt x="708" y="1100"/>
                                  </a:lnTo>
                                  <a:lnTo>
                                    <a:pt x="757" y="1106"/>
                                  </a:lnTo>
                                  <a:lnTo>
                                    <a:pt x="805" y="1109"/>
                                  </a:lnTo>
                                  <a:lnTo>
                                    <a:pt x="845" y="1107"/>
                                  </a:lnTo>
                                  <a:lnTo>
                                    <a:pt x="889" y="1106"/>
                                  </a:lnTo>
                                  <a:lnTo>
                                    <a:pt x="928" y="1104"/>
                                  </a:lnTo>
                                  <a:lnTo>
                                    <a:pt x="971" y="1100"/>
                                  </a:lnTo>
                                  <a:lnTo>
                                    <a:pt x="1012" y="1097"/>
                                  </a:lnTo>
                                  <a:lnTo>
                                    <a:pt x="1052" y="1090"/>
                                  </a:lnTo>
                                  <a:lnTo>
                                    <a:pt x="1098" y="1084"/>
                                  </a:lnTo>
                                  <a:lnTo>
                                    <a:pt x="1140" y="1081"/>
                                  </a:lnTo>
                                  <a:lnTo>
                                    <a:pt x="1163" y="1067"/>
                                  </a:lnTo>
                                  <a:lnTo>
                                    <a:pt x="1190" y="1047"/>
                                  </a:lnTo>
                                  <a:lnTo>
                                    <a:pt x="1216" y="1033"/>
                                  </a:lnTo>
                                  <a:lnTo>
                                    <a:pt x="1234" y="1008"/>
                                  </a:lnTo>
                                  <a:lnTo>
                                    <a:pt x="1251" y="980"/>
                                  </a:lnTo>
                                  <a:lnTo>
                                    <a:pt x="1265" y="952"/>
                                  </a:lnTo>
                                  <a:lnTo>
                                    <a:pt x="1280" y="921"/>
                                  </a:lnTo>
                                  <a:lnTo>
                                    <a:pt x="1290" y="888"/>
                                  </a:lnTo>
                                  <a:lnTo>
                                    <a:pt x="1302" y="867"/>
                                  </a:lnTo>
                                  <a:lnTo>
                                    <a:pt x="1297" y="809"/>
                                  </a:lnTo>
                                  <a:lnTo>
                                    <a:pt x="1293" y="750"/>
                                  </a:lnTo>
                                  <a:lnTo>
                                    <a:pt x="1290" y="692"/>
                                  </a:lnTo>
                                  <a:lnTo>
                                    <a:pt x="1287" y="644"/>
                                  </a:lnTo>
                                  <a:lnTo>
                                    <a:pt x="1277" y="604"/>
                                  </a:lnTo>
                                  <a:lnTo>
                                    <a:pt x="1266" y="558"/>
                                  </a:lnTo>
                                  <a:lnTo>
                                    <a:pt x="1253" y="516"/>
                                  </a:lnTo>
                                  <a:lnTo>
                                    <a:pt x="1245" y="479"/>
                                  </a:lnTo>
                                  <a:lnTo>
                                    <a:pt x="1234" y="436"/>
                                  </a:lnTo>
                                  <a:lnTo>
                                    <a:pt x="1220" y="387"/>
                                  </a:lnTo>
                                  <a:lnTo>
                                    <a:pt x="1208" y="337"/>
                                  </a:lnTo>
                                  <a:lnTo>
                                    <a:pt x="1203" y="299"/>
                                  </a:lnTo>
                                  <a:lnTo>
                                    <a:pt x="1180" y="263"/>
                                  </a:lnTo>
                                  <a:lnTo>
                                    <a:pt x="1159" y="232"/>
                                  </a:lnTo>
                                  <a:lnTo>
                                    <a:pt x="1137" y="192"/>
                                  </a:lnTo>
                                  <a:lnTo>
                                    <a:pt x="1113" y="149"/>
                                  </a:lnTo>
                                  <a:lnTo>
                                    <a:pt x="1092" y="113"/>
                                  </a:lnTo>
                                  <a:lnTo>
                                    <a:pt x="1070" y="84"/>
                                  </a:lnTo>
                                  <a:lnTo>
                                    <a:pt x="1051" y="53"/>
                                  </a:lnTo>
                                  <a:close/>
                                </a:path>
                              </a:pathLst>
                            </a:custGeom>
                            <a:solidFill>
                              <a:srgbClr val="FFA040"/>
                            </a:solidFill>
                            <a:ln w="9525">
                              <a:noFill/>
                              <a:round/>
                              <a:headEnd/>
                              <a:tailEnd/>
                            </a:ln>
                          </p:spPr>
                          <p:txBody>
                            <a:bodyPr/>
                            <a:lstStyle/>
                            <a:p>
                              <a:endParaRPr lang="cs-CZ"/>
                            </a:p>
                          </p:txBody>
                        </p:sp>
                      </p:grpSp>
                      <p:sp>
                        <p:nvSpPr>
                          <p:cNvPr id="6318" name="Freeform 52"/>
                          <p:cNvSpPr>
                            <a:spLocks/>
                          </p:cNvSpPr>
                          <p:nvPr/>
                        </p:nvSpPr>
                        <p:spPr bwMode="auto">
                          <a:xfrm>
                            <a:off x="2215" y="1825"/>
                            <a:ext cx="97" cy="98"/>
                          </a:xfrm>
                          <a:custGeom>
                            <a:avLst/>
                            <a:gdLst>
                              <a:gd name="T0" fmla="*/ 1 w 488"/>
                              <a:gd name="T1" fmla="*/ 0 h 488"/>
                              <a:gd name="T2" fmla="*/ 2 w 488"/>
                              <a:gd name="T3" fmla="*/ 1 h 488"/>
                              <a:gd name="T4" fmla="*/ 4 w 488"/>
                              <a:gd name="T5" fmla="*/ 2 h 488"/>
                              <a:gd name="T6" fmla="*/ 5 w 488"/>
                              <a:gd name="T7" fmla="*/ 4 h 488"/>
                              <a:gd name="T8" fmla="*/ 6 w 488"/>
                              <a:gd name="T9" fmla="*/ 5 h 488"/>
                              <a:gd name="T10" fmla="*/ 8 w 488"/>
                              <a:gd name="T11" fmla="*/ 7 h 488"/>
                              <a:gd name="T12" fmla="*/ 10 w 488"/>
                              <a:gd name="T13" fmla="*/ 9 h 488"/>
                              <a:gd name="T14" fmla="*/ 12 w 488"/>
                              <a:gd name="T15" fmla="*/ 11 h 488"/>
                              <a:gd name="T16" fmla="*/ 13 w 488"/>
                              <a:gd name="T17" fmla="*/ 13 h 488"/>
                              <a:gd name="T18" fmla="*/ 14 w 488"/>
                              <a:gd name="T19" fmla="*/ 14 h 488"/>
                              <a:gd name="T20" fmla="*/ 15 w 488"/>
                              <a:gd name="T21" fmla="*/ 15 h 488"/>
                              <a:gd name="T22" fmla="*/ 16 w 488"/>
                              <a:gd name="T23" fmla="*/ 16 h 488"/>
                              <a:gd name="T24" fmla="*/ 17 w 488"/>
                              <a:gd name="T25" fmla="*/ 17 h 488"/>
                              <a:gd name="T26" fmla="*/ 18 w 488"/>
                              <a:gd name="T27" fmla="*/ 17 h 488"/>
                              <a:gd name="T28" fmla="*/ 19 w 488"/>
                              <a:gd name="T29" fmla="*/ 18 h 488"/>
                              <a:gd name="T30" fmla="*/ 19 w 488"/>
                              <a:gd name="T31" fmla="*/ 19 h 488"/>
                              <a:gd name="T32" fmla="*/ 19 w 488"/>
                              <a:gd name="T33" fmla="*/ 19 h 488"/>
                              <a:gd name="T34" fmla="*/ 19 w 488"/>
                              <a:gd name="T35" fmla="*/ 20 h 488"/>
                              <a:gd name="T36" fmla="*/ 18 w 488"/>
                              <a:gd name="T37" fmla="*/ 20 h 488"/>
                              <a:gd name="T38" fmla="*/ 17 w 488"/>
                              <a:gd name="T39" fmla="*/ 19 h 488"/>
                              <a:gd name="T40" fmla="*/ 16 w 488"/>
                              <a:gd name="T41" fmla="*/ 19 h 488"/>
                              <a:gd name="T42" fmla="*/ 16 w 488"/>
                              <a:gd name="T43" fmla="*/ 18 h 488"/>
                              <a:gd name="T44" fmla="*/ 15 w 488"/>
                              <a:gd name="T45" fmla="*/ 18 h 488"/>
                              <a:gd name="T46" fmla="*/ 13 w 488"/>
                              <a:gd name="T47" fmla="*/ 17 h 488"/>
                              <a:gd name="T48" fmla="*/ 12 w 488"/>
                              <a:gd name="T49" fmla="*/ 16 h 488"/>
                              <a:gd name="T50" fmla="*/ 11 w 488"/>
                              <a:gd name="T51" fmla="*/ 14 h 488"/>
                              <a:gd name="T52" fmla="*/ 10 w 488"/>
                              <a:gd name="T53" fmla="*/ 13 h 488"/>
                              <a:gd name="T54" fmla="*/ 8 w 488"/>
                              <a:gd name="T55" fmla="*/ 12 h 488"/>
                              <a:gd name="T56" fmla="*/ 7 w 488"/>
                              <a:gd name="T57" fmla="*/ 11 h 488"/>
                              <a:gd name="T58" fmla="*/ 6 w 488"/>
                              <a:gd name="T59" fmla="*/ 10 h 488"/>
                              <a:gd name="T60" fmla="*/ 5 w 488"/>
                              <a:gd name="T61" fmla="*/ 9 h 488"/>
                              <a:gd name="T62" fmla="*/ 5 w 488"/>
                              <a:gd name="T63" fmla="*/ 8 h 488"/>
                              <a:gd name="T64" fmla="*/ 4 w 488"/>
                              <a:gd name="T65" fmla="*/ 7 h 488"/>
                              <a:gd name="T66" fmla="*/ 3 w 488"/>
                              <a:gd name="T67" fmla="*/ 6 h 488"/>
                              <a:gd name="T68" fmla="*/ 2 w 488"/>
                              <a:gd name="T69" fmla="*/ 4 h 488"/>
                              <a:gd name="T70" fmla="*/ 1 w 488"/>
                              <a:gd name="T71" fmla="*/ 3 h 488"/>
                              <a:gd name="T72" fmla="*/ 1 w 488"/>
                              <a:gd name="T73" fmla="*/ 2 h 488"/>
                              <a:gd name="T74" fmla="*/ 0 w 488"/>
                              <a:gd name="T75" fmla="*/ 1 h 488"/>
                              <a:gd name="T76" fmla="*/ 0 w 488"/>
                              <a:gd name="T77" fmla="*/ 1 h 488"/>
                              <a:gd name="T78" fmla="*/ 0 w 488"/>
                              <a:gd name="T79" fmla="*/ 0 h 488"/>
                              <a:gd name="T80" fmla="*/ 1 w 488"/>
                              <a:gd name="T81" fmla="*/ 0 h 48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88"/>
                              <a:gd name="T124" fmla="*/ 0 h 488"/>
                              <a:gd name="T125" fmla="*/ 488 w 488"/>
                              <a:gd name="T126" fmla="*/ 488 h 48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88" h="488">
                                <a:moveTo>
                                  <a:pt x="22" y="0"/>
                                </a:moveTo>
                                <a:lnTo>
                                  <a:pt x="57" y="24"/>
                                </a:lnTo>
                                <a:lnTo>
                                  <a:pt x="89" y="55"/>
                                </a:lnTo>
                                <a:lnTo>
                                  <a:pt x="122" y="89"/>
                                </a:lnTo>
                                <a:lnTo>
                                  <a:pt x="158" y="130"/>
                                </a:lnTo>
                                <a:lnTo>
                                  <a:pt x="197" y="173"/>
                                </a:lnTo>
                                <a:lnTo>
                                  <a:pt x="243" y="221"/>
                                </a:lnTo>
                                <a:lnTo>
                                  <a:pt x="290" y="273"/>
                                </a:lnTo>
                                <a:lnTo>
                                  <a:pt x="323" y="313"/>
                                </a:lnTo>
                                <a:lnTo>
                                  <a:pt x="352" y="339"/>
                                </a:lnTo>
                                <a:lnTo>
                                  <a:pt x="381" y="364"/>
                                </a:lnTo>
                                <a:lnTo>
                                  <a:pt x="413" y="386"/>
                                </a:lnTo>
                                <a:lnTo>
                                  <a:pt x="444" y="412"/>
                                </a:lnTo>
                                <a:lnTo>
                                  <a:pt x="470" y="433"/>
                                </a:lnTo>
                                <a:lnTo>
                                  <a:pt x="484" y="449"/>
                                </a:lnTo>
                                <a:lnTo>
                                  <a:pt x="488" y="466"/>
                                </a:lnTo>
                                <a:lnTo>
                                  <a:pt x="485" y="479"/>
                                </a:lnTo>
                                <a:lnTo>
                                  <a:pt x="476" y="486"/>
                                </a:lnTo>
                                <a:lnTo>
                                  <a:pt x="462" y="488"/>
                                </a:lnTo>
                                <a:lnTo>
                                  <a:pt x="444" y="482"/>
                                </a:lnTo>
                                <a:lnTo>
                                  <a:pt x="417" y="463"/>
                                </a:lnTo>
                                <a:lnTo>
                                  <a:pt x="390" y="448"/>
                                </a:lnTo>
                                <a:lnTo>
                                  <a:pt x="365" y="436"/>
                                </a:lnTo>
                                <a:lnTo>
                                  <a:pt x="336" y="411"/>
                                </a:lnTo>
                                <a:lnTo>
                                  <a:pt x="308" y="389"/>
                                </a:lnTo>
                                <a:lnTo>
                                  <a:pt x="274" y="361"/>
                                </a:lnTo>
                                <a:lnTo>
                                  <a:pt x="243" y="336"/>
                                </a:lnTo>
                                <a:lnTo>
                                  <a:pt x="208" y="307"/>
                                </a:lnTo>
                                <a:lnTo>
                                  <a:pt x="179" y="281"/>
                                </a:lnTo>
                                <a:lnTo>
                                  <a:pt x="155" y="252"/>
                                </a:lnTo>
                                <a:lnTo>
                                  <a:pt x="130" y="228"/>
                                </a:lnTo>
                                <a:lnTo>
                                  <a:pt x="116" y="208"/>
                                </a:lnTo>
                                <a:lnTo>
                                  <a:pt x="92" y="176"/>
                                </a:lnTo>
                                <a:lnTo>
                                  <a:pt x="71" y="142"/>
                                </a:lnTo>
                                <a:lnTo>
                                  <a:pt x="49" y="109"/>
                                </a:lnTo>
                                <a:lnTo>
                                  <a:pt x="31" y="79"/>
                                </a:lnTo>
                                <a:lnTo>
                                  <a:pt x="15" y="52"/>
                                </a:lnTo>
                                <a:lnTo>
                                  <a:pt x="4" y="30"/>
                                </a:lnTo>
                                <a:lnTo>
                                  <a:pt x="0" y="15"/>
                                </a:lnTo>
                                <a:lnTo>
                                  <a:pt x="4" y="5"/>
                                </a:lnTo>
                                <a:lnTo>
                                  <a:pt x="22" y="0"/>
                                </a:lnTo>
                                <a:close/>
                              </a:path>
                            </a:pathLst>
                          </a:custGeom>
                          <a:solidFill>
                            <a:srgbClr val="FFE0C0"/>
                          </a:solidFill>
                          <a:ln w="9525">
                            <a:noFill/>
                            <a:round/>
                            <a:headEnd/>
                            <a:tailEnd/>
                          </a:ln>
                        </p:spPr>
                        <p:txBody>
                          <a:bodyPr/>
                          <a:lstStyle/>
                          <a:p>
                            <a:endParaRPr lang="cs-CZ"/>
                          </a:p>
                        </p:txBody>
                      </p:sp>
                    </p:grpSp>
                    <p:sp>
                      <p:nvSpPr>
                        <p:cNvPr id="6316" name="Freeform 53"/>
                        <p:cNvSpPr>
                          <a:spLocks/>
                        </p:cNvSpPr>
                        <p:nvPr/>
                      </p:nvSpPr>
                      <p:spPr bwMode="auto">
                        <a:xfrm>
                          <a:off x="2267" y="1883"/>
                          <a:ext cx="85" cy="65"/>
                        </a:xfrm>
                        <a:custGeom>
                          <a:avLst/>
                          <a:gdLst>
                            <a:gd name="T0" fmla="*/ 17 w 422"/>
                            <a:gd name="T1" fmla="*/ 0 h 325"/>
                            <a:gd name="T2" fmla="*/ 17 w 422"/>
                            <a:gd name="T3" fmla="*/ 2 h 325"/>
                            <a:gd name="T4" fmla="*/ 17 w 422"/>
                            <a:gd name="T5" fmla="*/ 4 h 325"/>
                            <a:gd name="T6" fmla="*/ 17 w 422"/>
                            <a:gd name="T7" fmla="*/ 6 h 325"/>
                            <a:gd name="T8" fmla="*/ 16 w 422"/>
                            <a:gd name="T9" fmla="*/ 8 h 325"/>
                            <a:gd name="T10" fmla="*/ 16 w 422"/>
                            <a:gd name="T11" fmla="*/ 9 h 325"/>
                            <a:gd name="T12" fmla="*/ 15 w 422"/>
                            <a:gd name="T13" fmla="*/ 10 h 325"/>
                            <a:gd name="T14" fmla="*/ 13 w 422"/>
                            <a:gd name="T15" fmla="*/ 10 h 325"/>
                            <a:gd name="T16" fmla="*/ 12 w 422"/>
                            <a:gd name="T17" fmla="*/ 11 h 325"/>
                            <a:gd name="T18" fmla="*/ 10 w 422"/>
                            <a:gd name="T19" fmla="*/ 12 h 325"/>
                            <a:gd name="T20" fmla="*/ 8 w 422"/>
                            <a:gd name="T21" fmla="*/ 13 h 325"/>
                            <a:gd name="T22" fmla="*/ 6 w 422"/>
                            <a:gd name="T23" fmla="*/ 13 h 325"/>
                            <a:gd name="T24" fmla="*/ 4 w 422"/>
                            <a:gd name="T25" fmla="*/ 13 h 325"/>
                            <a:gd name="T26" fmla="*/ 2 w 422"/>
                            <a:gd name="T27" fmla="*/ 13 h 325"/>
                            <a:gd name="T28" fmla="*/ 0 w 422"/>
                            <a:gd name="T29" fmla="*/ 13 h 3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2"/>
                            <a:gd name="T46" fmla="*/ 0 h 325"/>
                            <a:gd name="T47" fmla="*/ 422 w 422"/>
                            <a:gd name="T48" fmla="*/ 325 h 32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2" h="325">
                              <a:moveTo>
                                <a:pt x="422" y="0"/>
                              </a:moveTo>
                              <a:lnTo>
                                <a:pt x="422" y="44"/>
                              </a:lnTo>
                              <a:lnTo>
                                <a:pt x="421" y="99"/>
                              </a:lnTo>
                              <a:lnTo>
                                <a:pt x="415" y="148"/>
                              </a:lnTo>
                              <a:lnTo>
                                <a:pt x="403" y="188"/>
                              </a:lnTo>
                              <a:lnTo>
                                <a:pt x="383" y="215"/>
                              </a:lnTo>
                              <a:lnTo>
                                <a:pt x="359" y="238"/>
                              </a:lnTo>
                              <a:lnTo>
                                <a:pt x="325" y="260"/>
                              </a:lnTo>
                              <a:lnTo>
                                <a:pt x="290" y="279"/>
                              </a:lnTo>
                              <a:lnTo>
                                <a:pt x="239" y="300"/>
                              </a:lnTo>
                              <a:lnTo>
                                <a:pt x="193" y="313"/>
                              </a:lnTo>
                              <a:lnTo>
                                <a:pt x="141" y="320"/>
                              </a:lnTo>
                              <a:lnTo>
                                <a:pt x="95" y="325"/>
                              </a:lnTo>
                              <a:lnTo>
                                <a:pt x="47" y="323"/>
                              </a:lnTo>
                              <a:lnTo>
                                <a:pt x="0" y="320"/>
                              </a:lnTo>
                            </a:path>
                          </a:pathLst>
                        </a:custGeom>
                        <a:noFill/>
                        <a:ln w="3175">
                          <a:solidFill>
                            <a:srgbClr val="FF8000"/>
                          </a:solidFill>
                          <a:prstDash val="solid"/>
                          <a:round/>
                          <a:headEnd/>
                          <a:tailEnd/>
                        </a:ln>
                      </p:spPr>
                      <p:txBody>
                        <a:bodyPr/>
                        <a:lstStyle/>
                        <a:p>
                          <a:endParaRPr lang="cs-CZ"/>
                        </a:p>
                      </p:txBody>
                    </p:sp>
                  </p:grpSp>
                  <p:grpSp>
                    <p:nvGrpSpPr>
                      <p:cNvPr id="23" name="Group 54"/>
                      <p:cNvGrpSpPr>
                        <a:grpSpLocks/>
                      </p:cNvGrpSpPr>
                      <p:nvPr/>
                    </p:nvGrpSpPr>
                    <p:grpSpPr bwMode="auto">
                      <a:xfrm>
                        <a:off x="2045" y="1667"/>
                        <a:ext cx="293" cy="271"/>
                        <a:chOff x="2045" y="1667"/>
                        <a:chExt cx="293" cy="271"/>
                      </a:xfrm>
                    </p:grpSpPr>
                    <p:grpSp>
                      <p:nvGrpSpPr>
                        <p:cNvPr id="24" name="Group 55"/>
                        <p:cNvGrpSpPr>
                          <a:grpSpLocks/>
                        </p:cNvGrpSpPr>
                        <p:nvPr/>
                      </p:nvGrpSpPr>
                      <p:grpSpPr bwMode="auto">
                        <a:xfrm>
                          <a:off x="2150" y="1667"/>
                          <a:ext cx="188" cy="243"/>
                          <a:chOff x="2150" y="1667"/>
                          <a:chExt cx="188" cy="243"/>
                        </a:xfrm>
                      </p:grpSpPr>
                      <p:grpSp>
                        <p:nvGrpSpPr>
                          <p:cNvPr id="25" name="Group 56"/>
                          <p:cNvGrpSpPr>
                            <a:grpSpLocks/>
                          </p:cNvGrpSpPr>
                          <p:nvPr/>
                        </p:nvGrpSpPr>
                        <p:grpSpPr bwMode="auto">
                          <a:xfrm>
                            <a:off x="2150" y="1667"/>
                            <a:ext cx="188" cy="243"/>
                            <a:chOff x="2150" y="1667"/>
                            <a:chExt cx="188" cy="243"/>
                          </a:xfrm>
                        </p:grpSpPr>
                        <p:grpSp>
                          <p:nvGrpSpPr>
                            <p:cNvPr id="26" name="Group 57"/>
                            <p:cNvGrpSpPr>
                              <a:grpSpLocks/>
                            </p:cNvGrpSpPr>
                            <p:nvPr/>
                          </p:nvGrpSpPr>
                          <p:grpSpPr bwMode="auto">
                            <a:xfrm>
                              <a:off x="2150" y="1667"/>
                              <a:ext cx="188" cy="243"/>
                              <a:chOff x="2150" y="1667"/>
                              <a:chExt cx="188" cy="243"/>
                            </a:xfrm>
                          </p:grpSpPr>
                          <p:grpSp>
                            <p:nvGrpSpPr>
                              <p:cNvPr id="27" name="Group 58"/>
                              <p:cNvGrpSpPr>
                                <a:grpSpLocks/>
                              </p:cNvGrpSpPr>
                              <p:nvPr/>
                            </p:nvGrpSpPr>
                            <p:grpSpPr bwMode="auto">
                              <a:xfrm>
                                <a:off x="2150" y="1667"/>
                                <a:ext cx="188" cy="243"/>
                                <a:chOff x="2150" y="1667"/>
                                <a:chExt cx="188" cy="243"/>
                              </a:xfrm>
                            </p:grpSpPr>
                            <p:grpSp>
                              <p:nvGrpSpPr>
                                <p:cNvPr id="28" name="Group 59"/>
                                <p:cNvGrpSpPr>
                                  <a:grpSpLocks/>
                                </p:cNvGrpSpPr>
                                <p:nvPr/>
                              </p:nvGrpSpPr>
                              <p:grpSpPr bwMode="auto">
                                <a:xfrm>
                                  <a:off x="2150" y="1667"/>
                                  <a:ext cx="188" cy="243"/>
                                  <a:chOff x="2150" y="1667"/>
                                  <a:chExt cx="188" cy="243"/>
                                </a:xfrm>
                              </p:grpSpPr>
                              <p:sp>
                                <p:nvSpPr>
                                  <p:cNvPr id="6311" name="Freeform 60"/>
                                  <p:cNvSpPr>
                                    <a:spLocks/>
                                  </p:cNvSpPr>
                                  <p:nvPr/>
                                </p:nvSpPr>
                                <p:spPr bwMode="auto">
                                  <a:xfrm>
                                    <a:off x="2150" y="1667"/>
                                    <a:ext cx="188" cy="243"/>
                                  </a:xfrm>
                                  <a:custGeom>
                                    <a:avLst/>
                                    <a:gdLst>
                                      <a:gd name="T0" fmla="*/ 1 w 939"/>
                                      <a:gd name="T1" fmla="*/ 9 h 1215"/>
                                      <a:gd name="T2" fmla="*/ 2 w 939"/>
                                      <a:gd name="T3" fmla="*/ 7 h 1215"/>
                                      <a:gd name="T4" fmla="*/ 4 w 939"/>
                                      <a:gd name="T5" fmla="*/ 5 h 1215"/>
                                      <a:gd name="T6" fmla="*/ 7 w 939"/>
                                      <a:gd name="T7" fmla="*/ 2 h 1215"/>
                                      <a:gd name="T8" fmla="*/ 9 w 939"/>
                                      <a:gd name="T9" fmla="*/ 1 h 1215"/>
                                      <a:gd name="T10" fmla="*/ 13 w 939"/>
                                      <a:gd name="T11" fmla="*/ 0 h 1215"/>
                                      <a:gd name="T12" fmla="*/ 17 w 939"/>
                                      <a:gd name="T13" fmla="*/ 0 h 1215"/>
                                      <a:gd name="T14" fmla="*/ 20 w 939"/>
                                      <a:gd name="T15" fmla="*/ 1 h 1215"/>
                                      <a:gd name="T16" fmla="*/ 23 w 939"/>
                                      <a:gd name="T17" fmla="*/ 3 h 1215"/>
                                      <a:gd name="T18" fmla="*/ 25 w 939"/>
                                      <a:gd name="T19" fmla="*/ 5 h 1215"/>
                                      <a:gd name="T20" fmla="*/ 26 w 939"/>
                                      <a:gd name="T21" fmla="*/ 8 h 1215"/>
                                      <a:gd name="T22" fmla="*/ 26 w 939"/>
                                      <a:gd name="T23" fmla="*/ 11 h 1215"/>
                                      <a:gd name="T24" fmla="*/ 25 w 939"/>
                                      <a:gd name="T25" fmla="*/ 14 h 1215"/>
                                      <a:gd name="T26" fmla="*/ 24 w 939"/>
                                      <a:gd name="T27" fmla="*/ 16 h 1215"/>
                                      <a:gd name="T28" fmla="*/ 23 w 939"/>
                                      <a:gd name="T29" fmla="*/ 19 h 1215"/>
                                      <a:gd name="T30" fmla="*/ 24 w 939"/>
                                      <a:gd name="T31" fmla="*/ 19 h 1215"/>
                                      <a:gd name="T32" fmla="*/ 25 w 939"/>
                                      <a:gd name="T33" fmla="*/ 18 h 1215"/>
                                      <a:gd name="T34" fmla="*/ 26 w 939"/>
                                      <a:gd name="T35" fmla="*/ 15 h 1215"/>
                                      <a:gd name="T36" fmla="*/ 27 w 939"/>
                                      <a:gd name="T37" fmla="*/ 13 h 1215"/>
                                      <a:gd name="T38" fmla="*/ 28 w 939"/>
                                      <a:gd name="T39" fmla="*/ 14 h 1215"/>
                                      <a:gd name="T40" fmla="*/ 30 w 939"/>
                                      <a:gd name="T41" fmla="*/ 16 h 1215"/>
                                      <a:gd name="T42" fmla="*/ 31 w 939"/>
                                      <a:gd name="T43" fmla="*/ 19 h 1215"/>
                                      <a:gd name="T44" fmla="*/ 32 w 939"/>
                                      <a:gd name="T45" fmla="*/ 21 h 1215"/>
                                      <a:gd name="T46" fmla="*/ 33 w 939"/>
                                      <a:gd name="T47" fmla="*/ 23 h 1215"/>
                                      <a:gd name="T48" fmla="*/ 32 w 939"/>
                                      <a:gd name="T49" fmla="*/ 26 h 1215"/>
                                      <a:gd name="T50" fmla="*/ 33 w 939"/>
                                      <a:gd name="T51" fmla="*/ 28 h 1215"/>
                                      <a:gd name="T52" fmla="*/ 35 w 939"/>
                                      <a:gd name="T53" fmla="*/ 32 h 1215"/>
                                      <a:gd name="T54" fmla="*/ 36 w 939"/>
                                      <a:gd name="T55" fmla="*/ 34 h 1215"/>
                                      <a:gd name="T56" fmla="*/ 37 w 939"/>
                                      <a:gd name="T57" fmla="*/ 38 h 1215"/>
                                      <a:gd name="T58" fmla="*/ 37 w 939"/>
                                      <a:gd name="T59" fmla="*/ 41 h 1215"/>
                                      <a:gd name="T60" fmla="*/ 38 w 939"/>
                                      <a:gd name="T61" fmla="*/ 46 h 1215"/>
                                      <a:gd name="T62" fmla="*/ 37 w 939"/>
                                      <a:gd name="T63" fmla="*/ 48 h 1215"/>
                                      <a:gd name="T64" fmla="*/ 35 w 939"/>
                                      <a:gd name="T65" fmla="*/ 48 h 1215"/>
                                      <a:gd name="T66" fmla="*/ 32 w 939"/>
                                      <a:gd name="T67" fmla="*/ 47 h 1215"/>
                                      <a:gd name="T68" fmla="*/ 29 w 939"/>
                                      <a:gd name="T69" fmla="*/ 44 h 1215"/>
                                      <a:gd name="T70" fmla="*/ 25 w 939"/>
                                      <a:gd name="T71" fmla="*/ 40 h 1215"/>
                                      <a:gd name="T72" fmla="*/ 21 w 939"/>
                                      <a:gd name="T73" fmla="*/ 36 h 1215"/>
                                      <a:gd name="T74" fmla="*/ 15 w 939"/>
                                      <a:gd name="T75" fmla="*/ 30 h 1215"/>
                                      <a:gd name="T76" fmla="*/ 12 w 939"/>
                                      <a:gd name="T77" fmla="*/ 26 h 1215"/>
                                      <a:gd name="T78" fmla="*/ 11 w 939"/>
                                      <a:gd name="T79" fmla="*/ 24 h 1215"/>
                                      <a:gd name="T80" fmla="*/ 12 w 939"/>
                                      <a:gd name="T81" fmla="*/ 23 h 1215"/>
                                      <a:gd name="T82" fmla="*/ 15 w 939"/>
                                      <a:gd name="T83" fmla="*/ 22 h 1215"/>
                                      <a:gd name="T84" fmla="*/ 17 w 939"/>
                                      <a:gd name="T85" fmla="*/ 21 h 1215"/>
                                      <a:gd name="T86" fmla="*/ 18 w 939"/>
                                      <a:gd name="T87" fmla="*/ 20 h 1215"/>
                                      <a:gd name="T88" fmla="*/ 17 w 939"/>
                                      <a:gd name="T89" fmla="*/ 20 h 1215"/>
                                      <a:gd name="T90" fmla="*/ 14 w 939"/>
                                      <a:gd name="T91" fmla="*/ 20 h 1215"/>
                                      <a:gd name="T92" fmla="*/ 12 w 939"/>
                                      <a:gd name="T93" fmla="*/ 22 h 1215"/>
                                      <a:gd name="T94" fmla="*/ 9 w 939"/>
                                      <a:gd name="T95" fmla="*/ 23 h 1215"/>
                                      <a:gd name="T96" fmla="*/ 7 w 939"/>
                                      <a:gd name="T97" fmla="*/ 22 h 1215"/>
                                      <a:gd name="T98" fmla="*/ 6 w 939"/>
                                      <a:gd name="T99" fmla="*/ 21 h 1215"/>
                                      <a:gd name="T100" fmla="*/ 4 w 939"/>
                                      <a:gd name="T101" fmla="*/ 19 h 1215"/>
                                      <a:gd name="T102" fmla="*/ 2 w 939"/>
                                      <a:gd name="T103" fmla="*/ 16 h 1215"/>
                                      <a:gd name="T104" fmla="*/ 1 w 939"/>
                                      <a:gd name="T105" fmla="*/ 14 h 1215"/>
                                      <a:gd name="T106" fmla="*/ 0 w 939"/>
                                      <a:gd name="T107" fmla="*/ 12 h 12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9"/>
                                      <a:gd name="T163" fmla="*/ 0 h 1215"/>
                                      <a:gd name="T164" fmla="*/ 939 w 939"/>
                                      <a:gd name="T165" fmla="*/ 1215 h 12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9" h="1215">
                                        <a:moveTo>
                                          <a:pt x="2" y="270"/>
                                        </a:moveTo>
                                        <a:lnTo>
                                          <a:pt x="10" y="248"/>
                                        </a:lnTo>
                                        <a:lnTo>
                                          <a:pt x="20" y="228"/>
                                        </a:lnTo>
                                        <a:lnTo>
                                          <a:pt x="32" y="206"/>
                                        </a:lnTo>
                                        <a:lnTo>
                                          <a:pt x="45" y="191"/>
                                        </a:lnTo>
                                        <a:lnTo>
                                          <a:pt x="58" y="178"/>
                                        </a:lnTo>
                                        <a:lnTo>
                                          <a:pt x="75" y="160"/>
                                        </a:lnTo>
                                        <a:lnTo>
                                          <a:pt x="95" y="137"/>
                                        </a:lnTo>
                                        <a:lnTo>
                                          <a:pt x="110" y="116"/>
                                        </a:lnTo>
                                        <a:lnTo>
                                          <a:pt x="126" y="96"/>
                                        </a:lnTo>
                                        <a:lnTo>
                                          <a:pt x="143" y="80"/>
                                        </a:lnTo>
                                        <a:lnTo>
                                          <a:pt x="164" y="62"/>
                                        </a:lnTo>
                                        <a:lnTo>
                                          <a:pt x="184" y="47"/>
                                        </a:lnTo>
                                        <a:lnTo>
                                          <a:pt x="205" y="34"/>
                                        </a:lnTo>
                                        <a:lnTo>
                                          <a:pt x="231" y="21"/>
                                        </a:lnTo>
                                        <a:lnTo>
                                          <a:pt x="259" y="11"/>
                                        </a:lnTo>
                                        <a:lnTo>
                                          <a:pt x="288" y="4"/>
                                        </a:lnTo>
                                        <a:lnTo>
                                          <a:pt x="324" y="1"/>
                                        </a:lnTo>
                                        <a:lnTo>
                                          <a:pt x="358" y="0"/>
                                        </a:lnTo>
                                        <a:lnTo>
                                          <a:pt x="385" y="2"/>
                                        </a:lnTo>
                                        <a:lnTo>
                                          <a:pt x="413" y="6"/>
                                        </a:lnTo>
                                        <a:lnTo>
                                          <a:pt x="439" y="11"/>
                                        </a:lnTo>
                                        <a:lnTo>
                                          <a:pt x="471" y="19"/>
                                        </a:lnTo>
                                        <a:lnTo>
                                          <a:pt x="499" y="32"/>
                                        </a:lnTo>
                                        <a:lnTo>
                                          <a:pt x="521" y="43"/>
                                        </a:lnTo>
                                        <a:lnTo>
                                          <a:pt x="546" y="56"/>
                                        </a:lnTo>
                                        <a:lnTo>
                                          <a:pt x="565" y="74"/>
                                        </a:lnTo>
                                        <a:lnTo>
                                          <a:pt x="584" y="93"/>
                                        </a:lnTo>
                                        <a:lnTo>
                                          <a:pt x="599" y="112"/>
                                        </a:lnTo>
                                        <a:lnTo>
                                          <a:pt x="616" y="135"/>
                                        </a:lnTo>
                                        <a:lnTo>
                                          <a:pt x="631" y="158"/>
                                        </a:lnTo>
                                        <a:lnTo>
                                          <a:pt x="640" y="179"/>
                                        </a:lnTo>
                                        <a:lnTo>
                                          <a:pt x="646" y="206"/>
                                        </a:lnTo>
                                        <a:lnTo>
                                          <a:pt x="651" y="231"/>
                                        </a:lnTo>
                                        <a:lnTo>
                                          <a:pt x="654" y="250"/>
                                        </a:lnTo>
                                        <a:lnTo>
                                          <a:pt x="653" y="271"/>
                                        </a:lnTo>
                                        <a:lnTo>
                                          <a:pt x="648" y="286"/>
                                        </a:lnTo>
                                        <a:lnTo>
                                          <a:pt x="638" y="310"/>
                                        </a:lnTo>
                                        <a:lnTo>
                                          <a:pt x="624" y="339"/>
                                        </a:lnTo>
                                        <a:lnTo>
                                          <a:pt x="611" y="365"/>
                                        </a:lnTo>
                                        <a:lnTo>
                                          <a:pt x="601" y="386"/>
                                        </a:lnTo>
                                        <a:lnTo>
                                          <a:pt x="594" y="409"/>
                                        </a:lnTo>
                                        <a:lnTo>
                                          <a:pt x="586" y="433"/>
                                        </a:lnTo>
                                        <a:lnTo>
                                          <a:pt x="580" y="454"/>
                                        </a:lnTo>
                                        <a:lnTo>
                                          <a:pt x="577" y="465"/>
                                        </a:lnTo>
                                        <a:lnTo>
                                          <a:pt x="578" y="473"/>
                                        </a:lnTo>
                                        <a:lnTo>
                                          <a:pt x="583" y="476"/>
                                        </a:lnTo>
                                        <a:lnTo>
                                          <a:pt x="590" y="476"/>
                                        </a:lnTo>
                                        <a:lnTo>
                                          <a:pt x="596" y="470"/>
                                        </a:lnTo>
                                        <a:lnTo>
                                          <a:pt x="603" y="459"/>
                                        </a:lnTo>
                                        <a:lnTo>
                                          <a:pt x="612" y="439"/>
                                        </a:lnTo>
                                        <a:lnTo>
                                          <a:pt x="625" y="411"/>
                                        </a:lnTo>
                                        <a:lnTo>
                                          <a:pt x="640" y="385"/>
                                        </a:lnTo>
                                        <a:lnTo>
                                          <a:pt x="654" y="363"/>
                                        </a:lnTo>
                                        <a:lnTo>
                                          <a:pt x="668" y="343"/>
                                        </a:lnTo>
                                        <a:lnTo>
                                          <a:pt x="676" y="334"/>
                                        </a:lnTo>
                                        <a:lnTo>
                                          <a:pt x="684" y="329"/>
                                        </a:lnTo>
                                        <a:lnTo>
                                          <a:pt x="694" y="327"/>
                                        </a:lnTo>
                                        <a:lnTo>
                                          <a:pt x="701" y="333"/>
                                        </a:lnTo>
                                        <a:lnTo>
                                          <a:pt x="711" y="351"/>
                                        </a:lnTo>
                                        <a:lnTo>
                                          <a:pt x="720" y="367"/>
                                        </a:lnTo>
                                        <a:lnTo>
                                          <a:pt x="731" y="389"/>
                                        </a:lnTo>
                                        <a:lnTo>
                                          <a:pt x="743" y="410"/>
                                        </a:lnTo>
                                        <a:lnTo>
                                          <a:pt x="753" y="429"/>
                                        </a:lnTo>
                                        <a:lnTo>
                                          <a:pt x="761" y="450"/>
                                        </a:lnTo>
                                        <a:lnTo>
                                          <a:pt x="770" y="469"/>
                                        </a:lnTo>
                                        <a:lnTo>
                                          <a:pt x="778" y="491"/>
                                        </a:lnTo>
                                        <a:lnTo>
                                          <a:pt x="792" y="505"/>
                                        </a:lnTo>
                                        <a:lnTo>
                                          <a:pt x="808" y="524"/>
                                        </a:lnTo>
                                        <a:lnTo>
                                          <a:pt x="820" y="541"/>
                                        </a:lnTo>
                                        <a:lnTo>
                                          <a:pt x="823" y="561"/>
                                        </a:lnTo>
                                        <a:lnTo>
                                          <a:pt x="821" y="581"/>
                                        </a:lnTo>
                                        <a:lnTo>
                                          <a:pt x="817" y="608"/>
                                        </a:lnTo>
                                        <a:lnTo>
                                          <a:pt x="812" y="633"/>
                                        </a:lnTo>
                                        <a:lnTo>
                                          <a:pt x="807" y="659"/>
                                        </a:lnTo>
                                        <a:lnTo>
                                          <a:pt x="817" y="675"/>
                                        </a:lnTo>
                                        <a:lnTo>
                                          <a:pt x="827" y="691"/>
                                        </a:lnTo>
                                        <a:lnTo>
                                          <a:pt x="836" y="709"/>
                                        </a:lnTo>
                                        <a:lnTo>
                                          <a:pt x="847" y="729"/>
                                        </a:lnTo>
                                        <a:lnTo>
                                          <a:pt x="863" y="762"/>
                                        </a:lnTo>
                                        <a:lnTo>
                                          <a:pt x="877" y="790"/>
                                        </a:lnTo>
                                        <a:lnTo>
                                          <a:pt x="893" y="817"/>
                                        </a:lnTo>
                                        <a:lnTo>
                                          <a:pt x="905" y="843"/>
                                        </a:lnTo>
                                        <a:lnTo>
                                          <a:pt x="911" y="861"/>
                                        </a:lnTo>
                                        <a:lnTo>
                                          <a:pt x="917" y="888"/>
                                        </a:lnTo>
                                        <a:lnTo>
                                          <a:pt x="922" y="918"/>
                                        </a:lnTo>
                                        <a:lnTo>
                                          <a:pt x="927" y="940"/>
                                        </a:lnTo>
                                        <a:lnTo>
                                          <a:pt x="933" y="971"/>
                                        </a:lnTo>
                                        <a:lnTo>
                                          <a:pt x="935" y="1002"/>
                                        </a:lnTo>
                                        <a:lnTo>
                                          <a:pt x="934" y="1023"/>
                                        </a:lnTo>
                                        <a:lnTo>
                                          <a:pt x="934" y="1047"/>
                                        </a:lnTo>
                                        <a:lnTo>
                                          <a:pt x="935" y="1096"/>
                                        </a:lnTo>
                                        <a:lnTo>
                                          <a:pt x="939" y="1153"/>
                                        </a:lnTo>
                                        <a:lnTo>
                                          <a:pt x="938" y="1179"/>
                                        </a:lnTo>
                                        <a:lnTo>
                                          <a:pt x="935" y="1196"/>
                                        </a:lnTo>
                                        <a:lnTo>
                                          <a:pt x="924" y="1206"/>
                                        </a:lnTo>
                                        <a:lnTo>
                                          <a:pt x="906" y="1214"/>
                                        </a:lnTo>
                                        <a:lnTo>
                                          <a:pt x="888" y="1215"/>
                                        </a:lnTo>
                                        <a:lnTo>
                                          <a:pt x="873" y="1208"/>
                                        </a:lnTo>
                                        <a:lnTo>
                                          <a:pt x="862" y="1199"/>
                                        </a:lnTo>
                                        <a:lnTo>
                                          <a:pt x="833" y="1181"/>
                                        </a:lnTo>
                                        <a:lnTo>
                                          <a:pt x="806" y="1167"/>
                                        </a:lnTo>
                                        <a:lnTo>
                                          <a:pt x="779" y="1155"/>
                                        </a:lnTo>
                                        <a:lnTo>
                                          <a:pt x="758" y="1136"/>
                                        </a:lnTo>
                                        <a:lnTo>
                                          <a:pt x="721" y="1103"/>
                                        </a:lnTo>
                                        <a:lnTo>
                                          <a:pt x="687" y="1069"/>
                                        </a:lnTo>
                                        <a:lnTo>
                                          <a:pt x="653" y="1038"/>
                                        </a:lnTo>
                                        <a:lnTo>
                                          <a:pt x="621" y="1002"/>
                                        </a:lnTo>
                                        <a:lnTo>
                                          <a:pt x="582" y="954"/>
                                        </a:lnTo>
                                        <a:lnTo>
                                          <a:pt x="553" y="918"/>
                                        </a:lnTo>
                                        <a:lnTo>
                                          <a:pt x="520" y="888"/>
                                        </a:lnTo>
                                        <a:lnTo>
                                          <a:pt x="481" y="847"/>
                                        </a:lnTo>
                                        <a:lnTo>
                                          <a:pt x="441" y="806"/>
                                        </a:lnTo>
                                        <a:lnTo>
                                          <a:pt x="385" y="754"/>
                                        </a:lnTo>
                                        <a:lnTo>
                                          <a:pt x="334" y="711"/>
                                        </a:lnTo>
                                        <a:lnTo>
                                          <a:pt x="310" y="684"/>
                                        </a:lnTo>
                                        <a:lnTo>
                                          <a:pt x="291" y="662"/>
                                        </a:lnTo>
                                        <a:lnTo>
                                          <a:pt x="280" y="643"/>
                                        </a:lnTo>
                                        <a:lnTo>
                                          <a:pt x="271" y="619"/>
                                        </a:lnTo>
                                        <a:lnTo>
                                          <a:pt x="270" y="607"/>
                                        </a:lnTo>
                                        <a:lnTo>
                                          <a:pt x="275" y="599"/>
                                        </a:lnTo>
                                        <a:lnTo>
                                          <a:pt x="287" y="590"/>
                                        </a:lnTo>
                                        <a:lnTo>
                                          <a:pt x="306" y="576"/>
                                        </a:lnTo>
                                        <a:lnTo>
                                          <a:pt x="327" y="562"/>
                                        </a:lnTo>
                                        <a:lnTo>
                                          <a:pt x="347" y="548"/>
                                        </a:lnTo>
                                        <a:lnTo>
                                          <a:pt x="363" y="538"/>
                                        </a:lnTo>
                                        <a:lnTo>
                                          <a:pt x="381" y="531"/>
                                        </a:lnTo>
                                        <a:lnTo>
                                          <a:pt x="402" y="524"/>
                                        </a:lnTo>
                                        <a:lnTo>
                                          <a:pt x="422" y="517"/>
                                        </a:lnTo>
                                        <a:lnTo>
                                          <a:pt x="443" y="510"/>
                                        </a:lnTo>
                                        <a:lnTo>
                                          <a:pt x="457" y="504"/>
                                        </a:lnTo>
                                        <a:lnTo>
                                          <a:pt x="459" y="498"/>
                                        </a:lnTo>
                                        <a:lnTo>
                                          <a:pt x="454" y="491"/>
                                        </a:lnTo>
                                        <a:lnTo>
                                          <a:pt x="445" y="489"/>
                                        </a:lnTo>
                                        <a:lnTo>
                                          <a:pt x="422" y="492"/>
                                        </a:lnTo>
                                        <a:lnTo>
                                          <a:pt x="398" y="496"/>
                                        </a:lnTo>
                                        <a:lnTo>
                                          <a:pt x="369" y="502"/>
                                        </a:lnTo>
                                        <a:lnTo>
                                          <a:pt x="340" y="510"/>
                                        </a:lnTo>
                                        <a:lnTo>
                                          <a:pt x="327" y="515"/>
                                        </a:lnTo>
                                        <a:lnTo>
                                          <a:pt x="311" y="527"/>
                                        </a:lnTo>
                                        <a:lnTo>
                                          <a:pt x="292" y="541"/>
                                        </a:lnTo>
                                        <a:lnTo>
                                          <a:pt x="268" y="562"/>
                                        </a:lnTo>
                                        <a:lnTo>
                                          <a:pt x="254" y="565"/>
                                        </a:lnTo>
                                        <a:lnTo>
                                          <a:pt x="232" y="567"/>
                                        </a:lnTo>
                                        <a:lnTo>
                                          <a:pt x="211" y="568"/>
                                        </a:lnTo>
                                        <a:lnTo>
                                          <a:pt x="197" y="564"/>
                                        </a:lnTo>
                                        <a:lnTo>
                                          <a:pt x="182" y="557"/>
                                        </a:lnTo>
                                        <a:lnTo>
                                          <a:pt x="162" y="549"/>
                                        </a:lnTo>
                                        <a:lnTo>
                                          <a:pt x="152" y="539"/>
                                        </a:lnTo>
                                        <a:lnTo>
                                          <a:pt x="141" y="523"/>
                                        </a:lnTo>
                                        <a:lnTo>
                                          <a:pt x="129" y="504"/>
                                        </a:lnTo>
                                        <a:lnTo>
                                          <a:pt x="119" y="489"/>
                                        </a:lnTo>
                                        <a:lnTo>
                                          <a:pt x="98" y="468"/>
                                        </a:lnTo>
                                        <a:lnTo>
                                          <a:pt x="83" y="449"/>
                                        </a:lnTo>
                                        <a:lnTo>
                                          <a:pt x="61" y="428"/>
                                        </a:lnTo>
                                        <a:lnTo>
                                          <a:pt x="44" y="410"/>
                                        </a:lnTo>
                                        <a:lnTo>
                                          <a:pt x="33" y="398"/>
                                        </a:lnTo>
                                        <a:lnTo>
                                          <a:pt x="26" y="383"/>
                                        </a:lnTo>
                                        <a:lnTo>
                                          <a:pt x="18" y="362"/>
                                        </a:lnTo>
                                        <a:lnTo>
                                          <a:pt x="9" y="338"/>
                                        </a:lnTo>
                                        <a:lnTo>
                                          <a:pt x="4" y="314"/>
                                        </a:lnTo>
                                        <a:lnTo>
                                          <a:pt x="0" y="288"/>
                                        </a:lnTo>
                                        <a:lnTo>
                                          <a:pt x="2" y="270"/>
                                        </a:lnTo>
                                        <a:close/>
                                      </a:path>
                                    </a:pathLst>
                                  </a:custGeom>
                                  <a:solidFill>
                                    <a:srgbClr val="FF8080"/>
                                  </a:solidFill>
                                  <a:ln w="9525">
                                    <a:noFill/>
                                    <a:round/>
                                    <a:headEnd/>
                                    <a:tailEnd/>
                                  </a:ln>
                                </p:spPr>
                                <p:txBody>
                                  <a:bodyPr/>
                                  <a:lstStyle/>
                                  <a:p>
                                    <a:endParaRPr lang="cs-CZ"/>
                                  </a:p>
                                </p:txBody>
                              </p:sp>
                              <p:grpSp>
                                <p:nvGrpSpPr>
                                  <p:cNvPr id="29" name="Group 61"/>
                                  <p:cNvGrpSpPr>
                                    <a:grpSpLocks/>
                                  </p:cNvGrpSpPr>
                                  <p:nvPr/>
                                </p:nvGrpSpPr>
                                <p:grpSpPr bwMode="auto">
                                  <a:xfrm>
                                    <a:off x="2150" y="1667"/>
                                    <a:ext cx="188" cy="242"/>
                                    <a:chOff x="2150" y="1667"/>
                                    <a:chExt cx="188" cy="242"/>
                                  </a:xfrm>
                                </p:grpSpPr>
                                <p:sp>
                                  <p:nvSpPr>
                                    <p:cNvPr id="6313" name="Freeform 62"/>
                                    <p:cNvSpPr>
                                      <a:spLocks/>
                                    </p:cNvSpPr>
                                    <p:nvPr/>
                                  </p:nvSpPr>
                                  <p:spPr bwMode="auto">
                                    <a:xfrm>
                                      <a:off x="2204" y="1732"/>
                                      <a:ext cx="134" cy="177"/>
                                    </a:xfrm>
                                    <a:custGeom>
                                      <a:avLst/>
                                      <a:gdLst>
                                        <a:gd name="T0" fmla="*/ 15 w 668"/>
                                        <a:gd name="T1" fmla="*/ 3 h 887"/>
                                        <a:gd name="T2" fmla="*/ 15 w 668"/>
                                        <a:gd name="T3" fmla="*/ 2 h 887"/>
                                        <a:gd name="T4" fmla="*/ 16 w 668"/>
                                        <a:gd name="T5" fmla="*/ 0 h 887"/>
                                        <a:gd name="T6" fmla="*/ 17 w 668"/>
                                        <a:gd name="T7" fmla="*/ 0 h 887"/>
                                        <a:gd name="T8" fmla="*/ 18 w 668"/>
                                        <a:gd name="T9" fmla="*/ 2 h 887"/>
                                        <a:gd name="T10" fmla="*/ 20 w 668"/>
                                        <a:gd name="T11" fmla="*/ 5 h 887"/>
                                        <a:gd name="T12" fmla="*/ 21 w 668"/>
                                        <a:gd name="T13" fmla="*/ 7 h 887"/>
                                        <a:gd name="T14" fmla="*/ 22 w 668"/>
                                        <a:gd name="T15" fmla="*/ 9 h 887"/>
                                        <a:gd name="T16" fmla="*/ 22 w 668"/>
                                        <a:gd name="T17" fmla="*/ 12 h 887"/>
                                        <a:gd name="T18" fmla="*/ 22 w 668"/>
                                        <a:gd name="T19" fmla="*/ 14 h 887"/>
                                        <a:gd name="T20" fmla="*/ 24 w 668"/>
                                        <a:gd name="T21" fmla="*/ 17 h 887"/>
                                        <a:gd name="T22" fmla="*/ 25 w 668"/>
                                        <a:gd name="T23" fmla="*/ 21 h 887"/>
                                        <a:gd name="T24" fmla="*/ 26 w 668"/>
                                        <a:gd name="T25" fmla="*/ 24 h 887"/>
                                        <a:gd name="T26" fmla="*/ 27 w 668"/>
                                        <a:gd name="T27" fmla="*/ 27 h 887"/>
                                        <a:gd name="T28" fmla="*/ 27 w 668"/>
                                        <a:gd name="T29" fmla="*/ 31 h 887"/>
                                        <a:gd name="T30" fmla="*/ 27 w 668"/>
                                        <a:gd name="T31" fmla="*/ 35 h 887"/>
                                        <a:gd name="T32" fmla="*/ 25 w 668"/>
                                        <a:gd name="T33" fmla="*/ 35 h 887"/>
                                        <a:gd name="T34" fmla="*/ 23 w 668"/>
                                        <a:gd name="T35" fmla="*/ 34 h 887"/>
                                        <a:gd name="T36" fmla="*/ 20 w 668"/>
                                        <a:gd name="T37" fmla="*/ 32 h 887"/>
                                        <a:gd name="T38" fmla="*/ 15 w 668"/>
                                        <a:gd name="T39" fmla="*/ 28 h 887"/>
                                        <a:gd name="T40" fmla="*/ 11 w 668"/>
                                        <a:gd name="T41" fmla="*/ 24 h 887"/>
                                        <a:gd name="T42" fmla="*/ 7 w 668"/>
                                        <a:gd name="T43" fmla="*/ 19 h 887"/>
                                        <a:gd name="T44" fmla="*/ 2 w 668"/>
                                        <a:gd name="T45" fmla="*/ 14 h 887"/>
                                        <a:gd name="T46" fmla="*/ 0 w 668"/>
                                        <a:gd name="T47" fmla="*/ 12 h 887"/>
                                        <a:gd name="T48" fmla="*/ 1 w 668"/>
                                        <a:gd name="T49" fmla="*/ 10 h 887"/>
                                        <a:gd name="T50" fmla="*/ 3 w 668"/>
                                        <a:gd name="T51" fmla="*/ 9 h 887"/>
                                        <a:gd name="T52" fmla="*/ 3 w 668"/>
                                        <a:gd name="T53" fmla="*/ 10 h 887"/>
                                        <a:gd name="T54" fmla="*/ 2 w 668"/>
                                        <a:gd name="T55" fmla="*/ 12 h 887"/>
                                        <a:gd name="T56" fmla="*/ 4 w 668"/>
                                        <a:gd name="T57" fmla="*/ 15 h 887"/>
                                        <a:gd name="T58" fmla="*/ 7 w 668"/>
                                        <a:gd name="T59" fmla="*/ 17 h 887"/>
                                        <a:gd name="T60" fmla="*/ 10 w 668"/>
                                        <a:gd name="T61" fmla="*/ 20 h 887"/>
                                        <a:gd name="T62" fmla="*/ 12 w 668"/>
                                        <a:gd name="T63" fmla="*/ 22 h 887"/>
                                        <a:gd name="T64" fmla="*/ 14 w 668"/>
                                        <a:gd name="T65" fmla="*/ 25 h 887"/>
                                        <a:gd name="T66" fmla="*/ 17 w 668"/>
                                        <a:gd name="T67" fmla="*/ 28 h 887"/>
                                        <a:gd name="T68" fmla="*/ 20 w 668"/>
                                        <a:gd name="T69" fmla="*/ 30 h 887"/>
                                        <a:gd name="T70" fmla="*/ 22 w 668"/>
                                        <a:gd name="T71" fmla="*/ 32 h 887"/>
                                        <a:gd name="T72" fmla="*/ 24 w 668"/>
                                        <a:gd name="T73" fmla="*/ 32 h 887"/>
                                        <a:gd name="T74" fmla="*/ 25 w 668"/>
                                        <a:gd name="T75" fmla="*/ 31 h 887"/>
                                        <a:gd name="T76" fmla="*/ 25 w 668"/>
                                        <a:gd name="T77" fmla="*/ 28 h 887"/>
                                        <a:gd name="T78" fmla="*/ 24 w 668"/>
                                        <a:gd name="T79" fmla="*/ 25 h 887"/>
                                        <a:gd name="T80" fmla="*/ 24 w 668"/>
                                        <a:gd name="T81" fmla="*/ 22 h 887"/>
                                        <a:gd name="T82" fmla="*/ 23 w 668"/>
                                        <a:gd name="T83" fmla="*/ 19 h 887"/>
                                        <a:gd name="T84" fmla="*/ 21 w 668"/>
                                        <a:gd name="T85" fmla="*/ 17 h 887"/>
                                        <a:gd name="T86" fmla="*/ 20 w 668"/>
                                        <a:gd name="T87" fmla="*/ 14 h 887"/>
                                        <a:gd name="T88" fmla="*/ 20 w 668"/>
                                        <a:gd name="T89" fmla="*/ 12 h 887"/>
                                        <a:gd name="T90" fmla="*/ 20 w 668"/>
                                        <a:gd name="T91" fmla="*/ 10 h 887"/>
                                        <a:gd name="T92" fmla="*/ 20 w 668"/>
                                        <a:gd name="T93" fmla="*/ 8 h 887"/>
                                        <a:gd name="T94" fmla="*/ 18 w 668"/>
                                        <a:gd name="T95" fmla="*/ 4 h 887"/>
                                        <a:gd name="T96" fmla="*/ 17 w 668"/>
                                        <a:gd name="T97" fmla="*/ 2 h 8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68"/>
                                        <a:gd name="T148" fmla="*/ 0 h 887"/>
                                        <a:gd name="T149" fmla="*/ 668 w 668"/>
                                        <a:gd name="T150" fmla="*/ 887 h 8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68" h="887">
                                          <a:moveTo>
                                            <a:pt x="408" y="53"/>
                                          </a:moveTo>
                                          <a:lnTo>
                                            <a:pt x="395" y="57"/>
                                          </a:lnTo>
                                          <a:lnTo>
                                            <a:pt x="379" y="68"/>
                                          </a:lnTo>
                                          <a:lnTo>
                                            <a:pt x="365" y="77"/>
                                          </a:lnTo>
                                          <a:lnTo>
                                            <a:pt x="354" y="84"/>
                                          </a:lnTo>
                                          <a:lnTo>
                                            <a:pt x="369" y="58"/>
                                          </a:lnTo>
                                          <a:lnTo>
                                            <a:pt x="383" y="36"/>
                                          </a:lnTo>
                                          <a:lnTo>
                                            <a:pt x="397" y="16"/>
                                          </a:lnTo>
                                          <a:lnTo>
                                            <a:pt x="405" y="7"/>
                                          </a:lnTo>
                                          <a:lnTo>
                                            <a:pt x="413" y="2"/>
                                          </a:lnTo>
                                          <a:lnTo>
                                            <a:pt x="423" y="0"/>
                                          </a:lnTo>
                                          <a:lnTo>
                                            <a:pt x="430" y="6"/>
                                          </a:lnTo>
                                          <a:lnTo>
                                            <a:pt x="441" y="24"/>
                                          </a:lnTo>
                                          <a:lnTo>
                                            <a:pt x="450" y="40"/>
                                          </a:lnTo>
                                          <a:lnTo>
                                            <a:pt x="461" y="62"/>
                                          </a:lnTo>
                                          <a:lnTo>
                                            <a:pt x="473" y="83"/>
                                          </a:lnTo>
                                          <a:lnTo>
                                            <a:pt x="483" y="102"/>
                                          </a:lnTo>
                                          <a:lnTo>
                                            <a:pt x="491" y="123"/>
                                          </a:lnTo>
                                          <a:lnTo>
                                            <a:pt x="500" y="142"/>
                                          </a:lnTo>
                                          <a:lnTo>
                                            <a:pt x="507" y="164"/>
                                          </a:lnTo>
                                          <a:lnTo>
                                            <a:pt x="521" y="178"/>
                                          </a:lnTo>
                                          <a:lnTo>
                                            <a:pt x="537" y="197"/>
                                          </a:lnTo>
                                          <a:lnTo>
                                            <a:pt x="549" y="214"/>
                                          </a:lnTo>
                                          <a:lnTo>
                                            <a:pt x="552" y="233"/>
                                          </a:lnTo>
                                          <a:lnTo>
                                            <a:pt x="550" y="253"/>
                                          </a:lnTo>
                                          <a:lnTo>
                                            <a:pt x="546" y="280"/>
                                          </a:lnTo>
                                          <a:lnTo>
                                            <a:pt x="541" y="305"/>
                                          </a:lnTo>
                                          <a:lnTo>
                                            <a:pt x="536" y="331"/>
                                          </a:lnTo>
                                          <a:lnTo>
                                            <a:pt x="546" y="347"/>
                                          </a:lnTo>
                                          <a:lnTo>
                                            <a:pt x="556" y="363"/>
                                          </a:lnTo>
                                          <a:lnTo>
                                            <a:pt x="565" y="381"/>
                                          </a:lnTo>
                                          <a:lnTo>
                                            <a:pt x="576" y="401"/>
                                          </a:lnTo>
                                          <a:lnTo>
                                            <a:pt x="592" y="434"/>
                                          </a:lnTo>
                                          <a:lnTo>
                                            <a:pt x="606" y="462"/>
                                          </a:lnTo>
                                          <a:lnTo>
                                            <a:pt x="622" y="489"/>
                                          </a:lnTo>
                                          <a:lnTo>
                                            <a:pt x="634" y="515"/>
                                          </a:lnTo>
                                          <a:lnTo>
                                            <a:pt x="640" y="533"/>
                                          </a:lnTo>
                                          <a:lnTo>
                                            <a:pt x="646" y="560"/>
                                          </a:lnTo>
                                          <a:lnTo>
                                            <a:pt x="651" y="591"/>
                                          </a:lnTo>
                                          <a:lnTo>
                                            <a:pt x="656" y="613"/>
                                          </a:lnTo>
                                          <a:lnTo>
                                            <a:pt x="662" y="644"/>
                                          </a:lnTo>
                                          <a:lnTo>
                                            <a:pt x="664" y="674"/>
                                          </a:lnTo>
                                          <a:lnTo>
                                            <a:pt x="663" y="695"/>
                                          </a:lnTo>
                                          <a:lnTo>
                                            <a:pt x="663" y="719"/>
                                          </a:lnTo>
                                          <a:lnTo>
                                            <a:pt x="664" y="768"/>
                                          </a:lnTo>
                                          <a:lnTo>
                                            <a:pt x="668" y="825"/>
                                          </a:lnTo>
                                          <a:lnTo>
                                            <a:pt x="667" y="851"/>
                                          </a:lnTo>
                                          <a:lnTo>
                                            <a:pt x="664" y="868"/>
                                          </a:lnTo>
                                          <a:lnTo>
                                            <a:pt x="653" y="878"/>
                                          </a:lnTo>
                                          <a:lnTo>
                                            <a:pt x="635" y="886"/>
                                          </a:lnTo>
                                          <a:lnTo>
                                            <a:pt x="617" y="887"/>
                                          </a:lnTo>
                                          <a:lnTo>
                                            <a:pt x="602" y="880"/>
                                          </a:lnTo>
                                          <a:lnTo>
                                            <a:pt x="591" y="871"/>
                                          </a:lnTo>
                                          <a:lnTo>
                                            <a:pt x="562" y="853"/>
                                          </a:lnTo>
                                          <a:lnTo>
                                            <a:pt x="535" y="839"/>
                                          </a:lnTo>
                                          <a:lnTo>
                                            <a:pt x="508" y="827"/>
                                          </a:lnTo>
                                          <a:lnTo>
                                            <a:pt x="488" y="808"/>
                                          </a:lnTo>
                                          <a:lnTo>
                                            <a:pt x="451" y="775"/>
                                          </a:lnTo>
                                          <a:lnTo>
                                            <a:pt x="416" y="741"/>
                                          </a:lnTo>
                                          <a:lnTo>
                                            <a:pt x="382" y="710"/>
                                          </a:lnTo>
                                          <a:lnTo>
                                            <a:pt x="350" y="674"/>
                                          </a:lnTo>
                                          <a:lnTo>
                                            <a:pt x="311" y="627"/>
                                          </a:lnTo>
                                          <a:lnTo>
                                            <a:pt x="282" y="591"/>
                                          </a:lnTo>
                                          <a:lnTo>
                                            <a:pt x="249" y="560"/>
                                          </a:lnTo>
                                          <a:lnTo>
                                            <a:pt x="210" y="519"/>
                                          </a:lnTo>
                                          <a:lnTo>
                                            <a:pt x="170" y="478"/>
                                          </a:lnTo>
                                          <a:lnTo>
                                            <a:pt x="115" y="426"/>
                                          </a:lnTo>
                                          <a:lnTo>
                                            <a:pt x="64" y="383"/>
                                          </a:lnTo>
                                          <a:lnTo>
                                            <a:pt x="40" y="356"/>
                                          </a:lnTo>
                                          <a:lnTo>
                                            <a:pt x="21" y="334"/>
                                          </a:lnTo>
                                          <a:lnTo>
                                            <a:pt x="10" y="315"/>
                                          </a:lnTo>
                                          <a:lnTo>
                                            <a:pt x="1" y="291"/>
                                          </a:lnTo>
                                          <a:lnTo>
                                            <a:pt x="0" y="279"/>
                                          </a:lnTo>
                                          <a:lnTo>
                                            <a:pt x="5" y="271"/>
                                          </a:lnTo>
                                          <a:lnTo>
                                            <a:pt x="17" y="262"/>
                                          </a:lnTo>
                                          <a:lnTo>
                                            <a:pt x="36" y="248"/>
                                          </a:lnTo>
                                          <a:lnTo>
                                            <a:pt x="57" y="234"/>
                                          </a:lnTo>
                                          <a:lnTo>
                                            <a:pt x="77" y="221"/>
                                          </a:lnTo>
                                          <a:lnTo>
                                            <a:pt x="93" y="211"/>
                                          </a:lnTo>
                                          <a:lnTo>
                                            <a:pt x="82" y="237"/>
                                          </a:lnTo>
                                          <a:lnTo>
                                            <a:pt x="71" y="258"/>
                                          </a:lnTo>
                                          <a:lnTo>
                                            <a:pt x="60" y="280"/>
                                          </a:lnTo>
                                          <a:lnTo>
                                            <a:pt x="54" y="295"/>
                                          </a:lnTo>
                                          <a:lnTo>
                                            <a:pt x="55" y="308"/>
                                          </a:lnTo>
                                          <a:lnTo>
                                            <a:pt x="62" y="325"/>
                                          </a:lnTo>
                                          <a:lnTo>
                                            <a:pt x="74" y="347"/>
                                          </a:lnTo>
                                          <a:lnTo>
                                            <a:pt x="91" y="366"/>
                                          </a:lnTo>
                                          <a:lnTo>
                                            <a:pt x="109" y="390"/>
                                          </a:lnTo>
                                          <a:lnTo>
                                            <a:pt x="138" y="411"/>
                                          </a:lnTo>
                                          <a:lnTo>
                                            <a:pt x="167" y="436"/>
                                          </a:lnTo>
                                          <a:lnTo>
                                            <a:pt x="190" y="455"/>
                                          </a:lnTo>
                                          <a:lnTo>
                                            <a:pt x="215" y="475"/>
                                          </a:lnTo>
                                          <a:lnTo>
                                            <a:pt x="239" y="495"/>
                                          </a:lnTo>
                                          <a:lnTo>
                                            <a:pt x="264" y="516"/>
                                          </a:lnTo>
                                          <a:lnTo>
                                            <a:pt x="284" y="541"/>
                                          </a:lnTo>
                                          <a:lnTo>
                                            <a:pt x="307" y="559"/>
                                          </a:lnTo>
                                          <a:lnTo>
                                            <a:pt x="322" y="577"/>
                                          </a:lnTo>
                                          <a:lnTo>
                                            <a:pt x="341" y="603"/>
                                          </a:lnTo>
                                          <a:lnTo>
                                            <a:pt x="358" y="628"/>
                                          </a:lnTo>
                                          <a:lnTo>
                                            <a:pt x="377" y="655"/>
                                          </a:lnTo>
                                          <a:lnTo>
                                            <a:pt x="397" y="678"/>
                                          </a:lnTo>
                                          <a:lnTo>
                                            <a:pt x="420" y="697"/>
                                          </a:lnTo>
                                          <a:lnTo>
                                            <a:pt x="453" y="724"/>
                                          </a:lnTo>
                                          <a:lnTo>
                                            <a:pt x="475" y="743"/>
                                          </a:lnTo>
                                          <a:lnTo>
                                            <a:pt x="496" y="760"/>
                                          </a:lnTo>
                                          <a:lnTo>
                                            <a:pt x="509" y="776"/>
                                          </a:lnTo>
                                          <a:lnTo>
                                            <a:pt x="528" y="783"/>
                                          </a:lnTo>
                                          <a:lnTo>
                                            <a:pt x="546" y="792"/>
                                          </a:lnTo>
                                          <a:lnTo>
                                            <a:pt x="564" y="798"/>
                                          </a:lnTo>
                                          <a:lnTo>
                                            <a:pt x="582" y="803"/>
                                          </a:lnTo>
                                          <a:lnTo>
                                            <a:pt x="594" y="802"/>
                                          </a:lnTo>
                                          <a:lnTo>
                                            <a:pt x="604" y="798"/>
                                          </a:lnTo>
                                          <a:lnTo>
                                            <a:pt x="614" y="792"/>
                                          </a:lnTo>
                                          <a:lnTo>
                                            <a:pt x="620" y="779"/>
                                          </a:lnTo>
                                          <a:lnTo>
                                            <a:pt x="623" y="766"/>
                                          </a:lnTo>
                                          <a:lnTo>
                                            <a:pt x="620" y="738"/>
                                          </a:lnTo>
                                          <a:lnTo>
                                            <a:pt x="618" y="704"/>
                                          </a:lnTo>
                                          <a:lnTo>
                                            <a:pt x="614" y="673"/>
                                          </a:lnTo>
                                          <a:lnTo>
                                            <a:pt x="610" y="640"/>
                                          </a:lnTo>
                                          <a:lnTo>
                                            <a:pt x="607" y="617"/>
                                          </a:lnTo>
                                          <a:lnTo>
                                            <a:pt x="601" y="595"/>
                                          </a:lnTo>
                                          <a:lnTo>
                                            <a:pt x="595" y="566"/>
                                          </a:lnTo>
                                          <a:lnTo>
                                            <a:pt x="586" y="539"/>
                                          </a:lnTo>
                                          <a:lnTo>
                                            <a:pt x="583" y="521"/>
                                          </a:lnTo>
                                          <a:lnTo>
                                            <a:pt x="577" y="502"/>
                                          </a:lnTo>
                                          <a:lnTo>
                                            <a:pt x="564" y="481"/>
                                          </a:lnTo>
                                          <a:lnTo>
                                            <a:pt x="555" y="459"/>
                                          </a:lnTo>
                                          <a:lnTo>
                                            <a:pt x="543" y="440"/>
                                          </a:lnTo>
                                          <a:lnTo>
                                            <a:pt x="531" y="417"/>
                                          </a:lnTo>
                                          <a:lnTo>
                                            <a:pt x="519" y="395"/>
                                          </a:lnTo>
                                          <a:lnTo>
                                            <a:pt x="506" y="370"/>
                                          </a:lnTo>
                                          <a:lnTo>
                                            <a:pt x="492" y="347"/>
                                          </a:lnTo>
                                          <a:lnTo>
                                            <a:pt x="485" y="334"/>
                                          </a:lnTo>
                                          <a:lnTo>
                                            <a:pt x="483" y="325"/>
                                          </a:lnTo>
                                          <a:lnTo>
                                            <a:pt x="487" y="313"/>
                                          </a:lnTo>
                                          <a:lnTo>
                                            <a:pt x="492" y="291"/>
                                          </a:lnTo>
                                          <a:lnTo>
                                            <a:pt x="498" y="267"/>
                                          </a:lnTo>
                                          <a:lnTo>
                                            <a:pt x="501" y="253"/>
                                          </a:lnTo>
                                          <a:lnTo>
                                            <a:pt x="506" y="242"/>
                                          </a:lnTo>
                                          <a:lnTo>
                                            <a:pt x="497" y="222"/>
                                          </a:lnTo>
                                          <a:lnTo>
                                            <a:pt x="487" y="196"/>
                                          </a:lnTo>
                                          <a:lnTo>
                                            <a:pt x="475" y="165"/>
                                          </a:lnTo>
                                          <a:lnTo>
                                            <a:pt x="463" y="135"/>
                                          </a:lnTo>
                                          <a:lnTo>
                                            <a:pt x="449" y="103"/>
                                          </a:lnTo>
                                          <a:lnTo>
                                            <a:pt x="438" y="78"/>
                                          </a:lnTo>
                                          <a:lnTo>
                                            <a:pt x="427" y="57"/>
                                          </a:lnTo>
                                          <a:lnTo>
                                            <a:pt x="418" y="52"/>
                                          </a:lnTo>
                                          <a:lnTo>
                                            <a:pt x="408" y="53"/>
                                          </a:lnTo>
                                          <a:close/>
                                        </a:path>
                                      </a:pathLst>
                                    </a:custGeom>
                                    <a:solidFill>
                                      <a:srgbClr val="FF4040"/>
                                    </a:solidFill>
                                    <a:ln w="9525">
                                      <a:noFill/>
                                      <a:round/>
                                      <a:headEnd/>
                                      <a:tailEnd/>
                                    </a:ln>
                                  </p:spPr>
                                  <p:txBody>
                                    <a:bodyPr/>
                                    <a:lstStyle/>
                                    <a:p>
                                      <a:endParaRPr lang="cs-CZ"/>
                                    </a:p>
                                  </p:txBody>
                                </p:sp>
                                <p:sp>
                                  <p:nvSpPr>
                                    <p:cNvPr id="6314" name="Freeform 63"/>
                                    <p:cNvSpPr>
                                      <a:spLocks/>
                                    </p:cNvSpPr>
                                    <p:nvPr/>
                                  </p:nvSpPr>
                                  <p:spPr bwMode="auto">
                                    <a:xfrm>
                                      <a:off x="2150" y="1667"/>
                                      <a:ext cx="130" cy="113"/>
                                    </a:xfrm>
                                    <a:custGeom>
                                      <a:avLst/>
                                      <a:gdLst>
                                        <a:gd name="T0" fmla="*/ 0 w 653"/>
                                        <a:gd name="T1" fmla="*/ 10 h 567"/>
                                        <a:gd name="T2" fmla="*/ 1 w 653"/>
                                        <a:gd name="T3" fmla="*/ 8 h 567"/>
                                        <a:gd name="T4" fmla="*/ 2 w 653"/>
                                        <a:gd name="T5" fmla="*/ 7 h 567"/>
                                        <a:gd name="T6" fmla="*/ 4 w 653"/>
                                        <a:gd name="T7" fmla="*/ 5 h 567"/>
                                        <a:gd name="T8" fmla="*/ 5 w 653"/>
                                        <a:gd name="T9" fmla="*/ 4 h 567"/>
                                        <a:gd name="T10" fmla="*/ 6 w 653"/>
                                        <a:gd name="T11" fmla="*/ 2 h 567"/>
                                        <a:gd name="T12" fmla="*/ 8 w 653"/>
                                        <a:gd name="T13" fmla="*/ 1 h 567"/>
                                        <a:gd name="T14" fmla="*/ 10 w 653"/>
                                        <a:gd name="T15" fmla="*/ 0 h 567"/>
                                        <a:gd name="T16" fmla="*/ 13 w 653"/>
                                        <a:gd name="T17" fmla="*/ 0 h 567"/>
                                        <a:gd name="T18" fmla="*/ 15 w 653"/>
                                        <a:gd name="T19" fmla="*/ 0 h 567"/>
                                        <a:gd name="T20" fmla="*/ 17 w 653"/>
                                        <a:gd name="T21" fmla="*/ 0 h 567"/>
                                        <a:gd name="T22" fmla="*/ 20 w 653"/>
                                        <a:gd name="T23" fmla="*/ 1 h 567"/>
                                        <a:gd name="T24" fmla="*/ 22 w 653"/>
                                        <a:gd name="T25" fmla="*/ 2 h 567"/>
                                        <a:gd name="T26" fmla="*/ 23 w 653"/>
                                        <a:gd name="T27" fmla="*/ 4 h 567"/>
                                        <a:gd name="T28" fmla="*/ 24 w 653"/>
                                        <a:gd name="T29" fmla="*/ 5 h 567"/>
                                        <a:gd name="T30" fmla="*/ 25 w 653"/>
                                        <a:gd name="T31" fmla="*/ 7 h 567"/>
                                        <a:gd name="T32" fmla="*/ 26 w 653"/>
                                        <a:gd name="T33" fmla="*/ 9 h 567"/>
                                        <a:gd name="T34" fmla="*/ 25 w 653"/>
                                        <a:gd name="T35" fmla="*/ 8 h 567"/>
                                        <a:gd name="T36" fmla="*/ 24 w 653"/>
                                        <a:gd name="T37" fmla="*/ 6 h 567"/>
                                        <a:gd name="T38" fmla="*/ 23 w 653"/>
                                        <a:gd name="T39" fmla="*/ 5 h 567"/>
                                        <a:gd name="T40" fmla="*/ 22 w 653"/>
                                        <a:gd name="T41" fmla="*/ 4 h 567"/>
                                        <a:gd name="T42" fmla="*/ 21 w 653"/>
                                        <a:gd name="T43" fmla="*/ 3 h 567"/>
                                        <a:gd name="T44" fmla="*/ 19 w 653"/>
                                        <a:gd name="T45" fmla="*/ 2 h 567"/>
                                        <a:gd name="T46" fmla="*/ 18 w 653"/>
                                        <a:gd name="T47" fmla="*/ 2 h 567"/>
                                        <a:gd name="T48" fmla="*/ 16 w 653"/>
                                        <a:gd name="T49" fmla="*/ 1 h 567"/>
                                        <a:gd name="T50" fmla="*/ 14 w 653"/>
                                        <a:gd name="T51" fmla="*/ 1 h 567"/>
                                        <a:gd name="T52" fmla="*/ 12 w 653"/>
                                        <a:gd name="T53" fmla="*/ 1 h 567"/>
                                        <a:gd name="T54" fmla="*/ 10 w 653"/>
                                        <a:gd name="T55" fmla="*/ 2 h 567"/>
                                        <a:gd name="T56" fmla="*/ 9 w 653"/>
                                        <a:gd name="T57" fmla="*/ 2 h 567"/>
                                        <a:gd name="T58" fmla="*/ 7 w 653"/>
                                        <a:gd name="T59" fmla="*/ 3 h 567"/>
                                        <a:gd name="T60" fmla="*/ 6 w 653"/>
                                        <a:gd name="T61" fmla="*/ 5 h 567"/>
                                        <a:gd name="T62" fmla="*/ 4 w 653"/>
                                        <a:gd name="T63" fmla="*/ 7 h 567"/>
                                        <a:gd name="T64" fmla="*/ 3 w 653"/>
                                        <a:gd name="T65" fmla="*/ 8 h 567"/>
                                        <a:gd name="T66" fmla="*/ 2 w 653"/>
                                        <a:gd name="T67" fmla="*/ 10 h 567"/>
                                        <a:gd name="T68" fmla="*/ 1 w 653"/>
                                        <a:gd name="T69" fmla="*/ 11 h 567"/>
                                        <a:gd name="T70" fmla="*/ 2 w 653"/>
                                        <a:gd name="T71" fmla="*/ 13 h 567"/>
                                        <a:gd name="T72" fmla="*/ 2 w 653"/>
                                        <a:gd name="T73" fmla="*/ 14 h 567"/>
                                        <a:gd name="T74" fmla="*/ 3 w 653"/>
                                        <a:gd name="T75" fmla="*/ 16 h 567"/>
                                        <a:gd name="T76" fmla="*/ 4 w 653"/>
                                        <a:gd name="T77" fmla="*/ 17 h 567"/>
                                        <a:gd name="T78" fmla="*/ 6 w 653"/>
                                        <a:gd name="T79" fmla="*/ 19 h 567"/>
                                        <a:gd name="T80" fmla="*/ 7 w 653"/>
                                        <a:gd name="T81" fmla="*/ 21 h 567"/>
                                        <a:gd name="T82" fmla="*/ 8 w 653"/>
                                        <a:gd name="T83" fmla="*/ 21 h 567"/>
                                        <a:gd name="T84" fmla="*/ 9 w 653"/>
                                        <a:gd name="T85" fmla="*/ 22 h 567"/>
                                        <a:gd name="T86" fmla="*/ 10 w 653"/>
                                        <a:gd name="T87" fmla="*/ 22 h 567"/>
                                        <a:gd name="T88" fmla="*/ 10 w 653"/>
                                        <a:gd name="T89" fmla="*/ 22 h 567"/>
                                        <a:gd name="T90" fmla="*/ 8 w 653"/>
                                        <a:gd name="T91" fmla="*/ 23 h 567"/>
                                        <a:gd name="T92" fmla="*/ 7 w 653"/>
                                        <a:gd name="T93" fmla="*/ 22 h 567"/>
                                        <a:gd name="T94" fmla="*/ 6 w 653"/>
                                        <a:gd name="T95" fmla="*/ 21 h 567"/>
                                        <a:gd name="T96" fmla="*/ 5 w 653"/>
                                        <a:gd name="T97" fmla="*/ 20 h 567"/>
                                        <a:gd name="T98" fmla="*/ 4 w 653"/>
                                        <a:gd name="T99" fmla="*/ 19 h 567"/>
                                        <a:gd name="T100" fmla="*/ 2 w 653"/>
                                        <a:gd name="T101" fmla="*/ 17 h 567"/>
                                        <a:gd name="T102" fmla="*/ 1 w 653"/>
                                        <a:gd name="T103" fmla="*/ 16 h 567"/>
                                        <a:gd name="T104" fmla="*/ 1 w 653"/>
                                        <a:gd name="T105" fmla="*/ 14 h 567"/>
                                        <a:gd name="T106" fmla="*/ 0 w 653"/>
                                        <a:gd name="T107" fmla="*/ 13 h 567"/>
                                        <a:gd name="T108" fmla="*/ 0 w 653"/>
                                        <a:gd name="T109" fmla="*/ 11 h 5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53"/>
                                        <a:gd name="T166" fmla="*/ 0 h 567"/>
                                        <a:gd name="T167" fmla="*/ 653 w 653"/>
                                        <a:gd name="T168" fmla="*/ 567 h 56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53" h="567">
                                          <a:moveTo>
                                            <a:pt x="2" y="269"/>
                                          </a:moveTo>
                                          <a:lnTo>
                                            <a:pt x="10" y="247"/>
                                          </a:lnTo>
                                          <a:lnTo>
                                            <a:pt x="20" y="226"/>
                                          </a:lnTo>
                                          <a:lnTo>
                                            <a:pt x="32" y="205"/>
                                          </a:lnTo>
                                          <a:lnTo>
                                            <a:pt x="45" y="190"/>
                                          </a:lnTo>
                                          <a:lnTo>
                                            <a:pt x="58" y="177"/>
                                          </a:lnTo>
                                          <a:lnTo>
                                            <a:pt x="75" y="159"/>
                                          </a:lnTo>
                                          <a:lnTo>
                                            <a:pt x="95" y="137"/>
                                          </a:lnTo>
                                          <a:lnTo>
                                            <a:pt x="110" y="116"/>
                                          </a:lnTo>
                                          <a:lnTo>
                                            <a:pt x="126" y="96"/>
                                          </a:lnTo>
                                          <a:lnTo>
                                            <a:pt x="143" y="80"/>
                                          </a:lnTo>
                                          <a:lnTo>
                                            <a:pt x="163" y="62"/>
                                          </a:lnTo>
                                          <a:lnTo>
                                            <a:pt x="183" y="47"/>
                                          </a:lnTo>
                                          <a:lnTo>
                                            <a:pt x="204" y="34"/>
                                          </a:lnTo>
                                          <a:lnTo>
                                            <a:pt x="230" y="21"/>
                                          </a:lnTo>
                                          <a:lnTo>
                                            <a:pt x="259" y="11"/>
                                          </a:lnTo>
                                          <a:lnTo>
                                            <a:pt x="288" y="4"/>
                                          </a:lnTo>
                                          <a:lnTo>
                                            <a:pt x="324" y="1"/>
                                          </a:lnTo>
                                          <a:lnTo>
                                            <a:pt x="358" y="0"/>
                                          </a:lnTo>
                                          <a:lnTo>
                                            <a:pt x="385" y="2"/>
                                          </a:lnTo>
                                          <a:lnTo>
                                            <a:pt x="413" y="6"/>
                                          </a:lnTo>
                                          <a:lnTo>
                                            <a:pt x="439" y="11"/>
                                          </a:lnTo>
                                          <a:lnTo>
                                            <a:pt x="471" y="19"/>
                                          </a:lnTo>
                                          <a:lnTo>
                                            <a:pt x="498" y="32"/>
                                          </a:lnTo>
                                          <a:lnTo>
                                            <a:pt x="520" y="43"/>
                                          </a:lnTo>
                                          <a:lnTo>
                                            <a:pt x="545" y="56"/>
                                          </a:lnTo>
                                          <a:lnTo>
                                            <a:pt x="564" y="74"/>
                                          </a:lnTo>
                                          <a:lnTo>
                                            <a:pt x="583" y="93"/>
                                          </a:lnTo>
                                          <a:lnTo>
                                            <a:pt x="598" y="112"/>
                                          </a:lnTo>
                                          <a:lnTo>
                                            <a:pt x="615" y="135"/>
                                          </a:lnTo>
                                          <a:lnTo>
                                            <a:pt x="630" y="157"/>
                                          </a:lnTo>
                                          <a:lnTo>
                                            <a:pt x="639" y="178"/>
                                          </a:lnTo>
                                          <a:lnTo>
                                            <a:pt x="645" y="205"/>
                                          </a:lnTo>
                                          <a:lnTo>
                                            <a:pt x="650" y="230"/>
                                          </a:lnTo>
                                          <a:lnTo>
                                            <a:pt x="653" y="249"/>
                                          </a:lnTo>
                                          <a:lnTo>
                                            <a:pt x="634" y="208"/>
                                          </a:lnTo>
                                          <a:lnTo>
                                            <a:pt x="623" y="188"/>
                                          </a:lnTo>
                                          <a:lnTo>
                                            <a:pt x="610" y="162"/>
                                          </a:lnTo>
                                          <a:lnTo>
                                            <a:pt x="599" y="142"/>
                                          </a:lnTo>
                                          <a:lnTo>
                                            <a:pt x="586" y="125"/>
                                          </a:lnTo>
                                          <a:lnTo>
                                            <a:pt x="571" y="105"/>
                                          </a:lnTo>
                                          <a:lnTo>
                                            <a:pt x="552" y="89"/>
                                          </a:lnTo>
                                          <a:lnTo>
                                            <a:pt x="537" y="75"/>
                                          </a:lnTo>
                                          <a:lnTo>
                                            <a:pt x="521" y="65"/>
                                          </a:lnTo>
                                          <a:lnTo>
                                            <a:pt x="503" y="59"/>
                                          </a:lnTo>
                                          <a:lnTo>
                                            <a:pt x="486" y="51"/>
                                          </a:lnTo>
                                          <a:lnTo>
                                            <a:pt x="464" y="43"/>
                                          </a:lnTo>
                                          <a:lnTo>
                                            <a:pt x="445" y="38"/>
                                          </a:lnTo>
                                          <a:lnTo>
                                            <a:pt x="422" y="32"/>
                                          </a:lnTo>
                                          <a:lnTo>
                                            <a:pt x="397" y="26"/>
                                          </a:lnTo>
                                          <a:lnTo>
                                            <a:pt x="371" y="24"/>
                                          </a:lnTo>
                                          <a:lnTo>
                                            <a:pt x="349" y="22"/>
                                          </a:lnTo>
                                          <a:lnTo>
                                            <a:pt x="331" y="24"/>
                                          </a:lnTo>
                                          <a:lnTo>
                                            <a:pt x="305" y="29"/>
                                          </a:lnTo>
                                          <a:lnTo>
                                            <a:pt x="280" y="35"/>
                                          </a:lnTo>
                                          <a:lnTo>
                                            <a:pt x="260" y="40"/>
                                          </a:lnTo>
                                          <a:lnTo>
                                            <a:pt x="240" y="49"/>
                                          </a:lnTo>
                                          <a:lnTo>
                                            <a:pt x="215" y="61"/>
                                          </a:lnTo>
                                          <a:lnTo>
                                            <a:pt x="199" y="69"/>
                                          </a:lnTo>
                                          <a:lnTo>
                                            <a:pt x="183" y="82"/>
                                          </a:lnTo>
                                          <a:lnTo>
                                            <a:pt x="161" y="99"/>
                                          </a:lnTo>
                                          <a:lnTo>
                                            <a:pt x="140" y="120"/>
                                          </a:lnTo>
                                          <a:lnTo>
                                            <a:pt x="118" y="141"/>
                                          </a:lnTo>
                                          <a:lnTo>
                                            <a:pt x="100" y="164"/>
                                          </a:lnTo>
                                          <a:lnTo>
                                            <a:pt x="82" y="189"/>
                                          </a:lnTo>
                                          <a:lnTo>
                                            <a:pt x="64" y="211"/>
                                          </a:lnTo>
                                          <a:lnTo>
                                            <a:pt x="56" y="225"/>
                                          </a:lnTo>
                                          <a:lnTo>
                                            <a:pt x="51" y="244"/>
                                          </a:lnTo>
                                          <a:lnTo>
                                            <a:pt x="43" y="261"/>
                                          </a:lnTo>
                                          <a:lnTo>
                                            <a:pt x="37" y="274"/>
                                          </a:lnTo>
                                          <a:lnTo>
                                            <a:pt x="40" y="298"/>
                                          </a:lnTo>
                                          <a:lnTo>
                                            <a:pt x="41" y="321"/>
                                          </a:lnTo>
                                          <a:lnTo>
                                            <a:pt x="47" y="336"/>
                                          </a:lnTo>
                                          <a:lnTo>
                                            <a:pt x="55" y="356"/>
                                          </a:lnTo>
                                          <a:lnTo>
                                            <a:pt x="63" y="375"/>
                                          </a:lnTo>
                                          <a:lnTo>
                                            <a:pt x="72" y="393"/>
                                          </a:lnTo>
                                          <a:lnTo>
                                            <a:pt x="91" y="415"/>
                                          </a:lnTo>
                                          <a:lnTo>
                                            <a:pt x="112" y="439"/>
                                          </a:lnTo>
                                          <a:lnTo>
                                            <a:pt x="133" y="463"/>
                                          </a:lnTo>
                                          <a:lnTo>
                                            <a:pt x="149" y="484"/>
                                          </a:lnTo>
                                          <a:lnTo>
                                            <a:pt x="163" y="502"/>
                                          </a:lnTo>
                                          <a:lnTo>
                                            <a:pt x="176" y="517"/>
                                          </a:lnTo>
                                          <a:lnTo>
                                            <a:pt x="184" y="529"/>
                                          </a:lnTo>
                                          <a:lnTo>
                                            <a:pt x="194" y="533"/>
                                          </a:lnTo>
                                          <a:lnTo>
                                            <a:pt x="208" y="536"/>
                                          </a:lnTo>
                                          <a:lnTo>
                                            <a:pt x="225" y="540"/>
                                          </a:lnTo>
                                          <a:lnTo>
                                            <a:pt x="242" y="545"/>
                                          </a:lnTo>
                                          <a:lnTo>
                                            <a:pt x="256" y="553"/>
                                          </a:lnTo>
                                          <a:lnTo>
                                            <a:pt x="268" y="561"/>
                                          </a:lnTo>
                                          <a:lnTo>
                                            <a:pt x="253" y="564"/>
                                          </a:lnTo>
                                          <a:lnTo>
                                            <a:pt x="231" y="566"/>
                                          </a:lnTo>
                                          <a:lnTo>
                                            <a:pt x="210" y="567"/>
                                          </a:lnTo>
                                          <a:lnTo>
                                            <a:pt x="196" y="563"/>
                                          </a:lnTo>
                                          <a:lnTo>
                                            <a:pt x="181" y="556"/>
                                          </a:lnTo>
                                          <a:lnTo>
                                            <a:pt x="162" y="548"/>
                                          </a:lnTo>
                                          <a:lnTo>
                                            <a:pt x="152" y="538"/>
                                          </a:lnTo>
                                          <a:lnTo>
                                            <a:pt x="141" y="522"/>
                                          </a:lnTo>
                                          <a:lnTo>
                                            <a:pt x="129" y="503"/>
                                          </a:lnTo>
                                          <a:lnTo>
                                            <a:pt x="118" y="488"/>
                                          </a:lnTo>
                                          <a:lnTo>
                                            <a:pt x="98" y="466"/>
                                          </a:lnTo>
                                          <a:lnTo>
                                            <a:pt x="83" y="448"/>
                                          </a:lnTo>
                                          <a:lnTo>
                                            <a:pt x="61" y="426"/>
                                          </a:lnTo>
                                          <a:lnTo>
                                            <a:pt x="44" y="410"/>
                                          </a:lnTo>
                                          <a:lnTo>
                                            <a:pt x="33" y="398"/>
                                          </a:lnTo>
                                          <a:lnTo>
                                            <a:pt x="26" y="383"/>
                                          </a:lnTo>
                                          <a:lnTo>
                                            <a:pt x="18" y="362"/>
                                          </a:lnTo>
                                          <a:lnTo>
                                            <a:pt x="9" y="338"/>
                                          </a:lnTo>
                                          <a:lnTo>
                                            <a:pt x="4" y="314"/>
                                          </a:lnTo>
                                          <a:lnTo>
                                            <a:pt x="0" y="287"/>
                                          </a:lnTo>
                                          <a:lnTo>
                                            <a:pt x="2" y="269"/>
                                          </a:lnTo>
                                          <a:close/>
                                        </a:path>
                                      </a:pathLst>
                                    </a:custGeom>
                                    <a:solidFill>
                                      <a:srgbClr val="FF4040"/>
                                    </a:solidFill>
                                    <a:ln w="9525">
                                      <a:noFill/>
                                      <a:round/>
                                      <a:headEnd/>
                                      <a:tailEnd/>
                                    </a:ln>
                                  </p:spPr>
                                  <p:txBody>
                                    <a:bodyPr/>
                                    <a:lstStyle/>
                                    <a:p>
                                      <a:endParaRPr lang="cs-CZ"/>
                                    </a:p>
                                  </p:txBody>
                                </p:sp>
                              </p:grpSp>
                            </p:grpSp>
                            <p:sp>
                              <p:nvSpPr>
                                <p:cNvPr id="6310" name="Freeform 64"/>
                                <p:cNvSpPr>
                                  <a:spLocks/>
                                </p:cNvSpPr>
                                <p:nvPr/>
                              </p:nvSpPr>
                              <p:spPr bwMode="auto">
                                <a:xfrm>
                                  <a:off x="2240" y="1768"/>
                                  <a:ext cx="78" cy="101"/>
                                </a:xfrm>
                                <a:custGeom>
                                  <a:avLst/>
                                  <a:gdLst>
                                    <a:gd name="T0" fmla="*/ 4 w 391"/>
                                    <a:gd name="T1" fmla="*/ 3 h 501"/>
                                    <a:gd name="T2" fmla="*/ 5 w 391"/>
                                    <a:gd name="T3" fmla="*/ 2 h 501"/>
                                    <a:gd name="T4" fmla="*/ 6 w 391"/>
                                    <a:gd name="T5" fmla="*/ 1 h 501"/>
                                    <a:gd name="T6" fmla="*/ 7 w 391"/>
                                    <a:gd name="T7" fmla="*/ 0 h 501"/>
                                    <a:gd name="T8" fmla="*/ 8 w 391"/>
                                    <a:gd name="T9" fmla="*/ 0 h 501"/>
                                    <a:gd name="T10" fmla="*/ 9 w 391"/>
                                    <a:gd name="T11" fmla="*/ 0 h 501"/>
                                    <a:gd name="T12" fmla="*/ 9 w 391"/>
                                    <a:gd name="T13" fmla="*/ 0 h 501"/>
                                    <a:gd name="T14" fmla="*/ 10 w 391"/>
                                    <a:gd name="T15" fmla="*/ 1 h 501"/>
                                    <a:gd name="T16" fmla="*/ 10 w 391"/>
                                    <a:gd name="T17" fmla="*/ 1 h 501"/>
                                    <a:gd name="T18" fmla="*/ 10 w 391"/>
                                    <a:gd name="T19" fmla="*/ 2 h 501"/>
                                    <a:gd name="T20" fmla="*/ 10 w 391"/>
                                    <a:gd name="T21" fmla="*/ 4 h 501"/>
                                    <a:gd name="T22" fmla="*/ 10 w 391"/>
                                    <a:gd name="T23" fmla="*/ 5 h 501"/>
                                    <a:gd name="T24" fmla="*/ 11 w 391"/>
                                    <a:gd name="T25" fmla="*/ 7 h 501"/>
                                    <a:gd name="T26" fmla="*/ 11 w 391"/>
                                    <a:gd name="T27" fmla="*/ 8 h 501"/>
                                    <a:gd name="T28" fmla="*/ 12 w 391"/>
                                    <a:gd name="T29" fmla="*/ 10 h 501"/>
                                    <a:gd name="T30" fmla="*/ 13 w 391"/>
                                    <a:gd name="T31" fmla="*/ 11 h 501"/>
                                    <a:gd name="T32" fmla="*/ 14 w 391"/>
                                    <a:gd name="T33" fmla="*/ 13 h 501"/>
                                    <a:gd name="T34" fmla="*/ 15 w 391"/>
                                    <a:gd name="T35" fmla="*/ 15 h 501"/>
                                    <a:gd name="T36" fmla="*/ 15 w 391"/>
                                    <a:gd name="T37" fmla="*/ 17 h 501"/>
                                    <a:gd name="T38" fmla="*/ 16 w 391"/>
                                    <a:gd name="T39" fmla="*/ 18 h 501"/>
                                    <a:gd name="T40" fmla="*/ 16 w 391"/>
                                    <a:gd name="T41" fmla="*/ 19 h 501"/>
                                    <a:gd name="T42" fmla="*/ 15 w 391"/>
                                    <a:gd name="T43" fmla="*/ 20 h 501"/>
                                    <a:gd name="T44" fmla="*/ 15 w 391"/>
                                    <a:gd name="T45" fmla="*/ 20 h 501"/>
                                    <a:gd name="T46" fmla="*/ 14 w 391"/>
                                    <a:gd name="T47" fmla="*/ 20 h 501"/>
                                    <a:gd name="T48" fmla="*/ 13 w 391"/>
                                    <a:gd name="T49" fmla="*/ 20 h 501"/>
                                    <a:gd name="T50" fmla="*/ 12 w 391"/>
                                    <a:gd name="T51" fmla="*/ 20 h 501"/>
                                    <a:gd name="T52" fmla="*/ 11 w 391"/>
                                    <a:gd name="T53" fmla="*/ 19 h 501"/>
                                    <a:gd name="T54" fmla="*/ 10 w 391"/>
                                    <a:gd name="T55" fmla="*/ 18 h 501"/>
                                    <a:gd name="T56" fmla="*/ 9 w 391"/>
                                    <a:gd name="T57" fmla="*/ 17 h 501"/>
                                    <a:gd name="T58" fmla="*/ 8 w 391"/>
                                    <a:gd name="T59" fmla="*/ 15 h 501"/>
                                    <a:gd name="T60" fmla="*/ 7 w 391"/>
                                    <a:gd name="T61" fmla="*/ 14 h 501"/>
                                    <a:gd name="T62" fmla="*/ 6 w 391"/>
                                    <a:gd name="T63" fmla="*/ 13 h 501"/>
                                    <a:gd name="T64" fmla="*/ 4 w 391"/>
                                    <a:gd name="T65" fmla="*/ 12 h 501"/>
                                    <a:gd name="T66" fmla="*/ 4 w 391"/>
                                    <a:gd name="T67" fmla="*/ 10 h 501"/>
                                    <a:gd name="T68" fmla="*/ 3 w 391"/>
                                    <a:gd name="T69" fmla="*/ 9 h 501"/>
                                    <a:gd name="T70" fmla="*/ 1 w 391"/>
                                    <a:gd name="T71" fmla="*/ 7 h 501"/>
                                    <a:gd name="T72" fmla="*/ 1 w 391"/>
                                    <a:gd name="T73" fmla="*/ 7 h 501"/>
                                    <a:gd name="T74" fmla="*/ 0 w 391"/>
                                    <a:gd name="T75" fmla="*/ 6 h 501"/>
                                    <a:gd name="T76" fmla="*/ 0 w 391"/>
                                    <a:gd name="T77" fmla="*/ 5 h 501"/>
                                    <a:gd name="T78" fmla="*/ 0 w 391"/>
                                    <a:gd name="T79" fmla="*/ 4 h 501"/>
                                    <a:gd name="T80" fmla="*/ 1 w 391"/>
                                    <a:gd name="T81" fmla="*/ 4 h 501"/>
                                    <a:gd name="T82" fmla="*/ 1 w 391"/>
                                    <a:gd name="T83" fmla="*/ 3 h 501"/>
                                    <a:gd name="T84" fmla="*/ 2 w 391"/>
                                    <a:gd name="T85" fmla="*/ 3 h 501"/>
                                    <a:gd name="T86" fmla="*/ 3 w 391"/>
                                    <a:gd name="T87" fmla="*/ 3 h 501"/>
                                    <a:gd name="T88" fmla="*/ 4 w 391"/>
                                    <a:gd name="T89" fmla="*/ 3 h 5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1"/>
                                    <a:gd name="T136" fmla="*/ 0 h 501"/>
                                    <a:gd name="T137" fmla="*/ 391 w 391"/>
                                    <a:gd name="T138" fmla="*/ 501 h 5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1" h="501">
                                      <a:moveTo>
                                        <a:pt x="103" y="64"/>
                                      </a:moveTo>
                                      <a:lnTo>
                                        <a:pt x="132" y="49"/>
                                      </a:lnTo>
                                      <a:lnTo>
                                        <a:pt x="152" y="31"/>
                                      </a:lnTo>
                                      <a:lnTo>
                                        <a:pt x="178" y="12"/>
                                      </a:lnTo>
                                      <a:lnTo>
                                        <a:pt x="198" y="3"/>
                                      </a:lnTo>
                                      <a:lnTo>
                                        <a:pt x="217" y="0"/>
                                      </a:lnTo>
                                      <a:lnTo>
                                        <a:pt x="229" y="3"/>
                                      </a:lnTo>
                                      <a:lnTo>
                                        <a:pt x="241" y="13"/>
                                      </a:lnTo>
                                      <a:lnTo>
                                        <a:pt x="249" y="31"/>
                                      </a:lnTo>
                                      <a:lnTo>
                                        <a:pt x="259" y="62"/>
                                      </a:lnTo>
                                      <a:lnTo>
                                        <a:pt x="262" y="95"/>
                                      </a:lnTo>
                                      <a:lnTo>
                                        <a:pt x="263" y="131"/>
                                      </a:lnTo>
                                      <a:lnTo>
                                        <a:pt x="269" y="165"/>
                                      </a:lnTo>
                                      <a:lnTo>
                                        <a:pt x="283" y="197"/>
                                      </a:lnTo>
                                      <a:lnTo>
                                        <a:pt x="301" y="237"/>
                                      </a:lnTo>
                                      <a:lnTo>
                                        <a:pt x="319" y="277"/>
                                      </a:lnTo>
                                      <a:lnTo>
                                        <a:pt x="340" y="319"/>
                                      </a:lnTo>
                                      <a:lnTo>
                                        <a:pt x="365" y="368"/>
                                      </a:lnTo>
                                      <a:lnTo>
                                        <a:pt x="383" y="409"/>
                                      </a:lnTo>
                                      <a:lnTo>
                                        <a:pt x="391" y="434"/>
                                      </a:lnTo>
                                      <a:lnTo>
                                        <a:pt x="391" y="458"/>
                                      </a:lnTo>
                                      <a:lnTo>
                                        <a:pt x="384" y="480"/>
                                      </a:lnTo>
                                      <a:lnTo>
                                        <a:pt x="371" y="494"/>
                                      </a:lnTo>
                                      <a:lnTo>
                                        <a:pt x="350" y="501"/>
                                      </a:lnTo>
                                      <a:lnTo>
                                        <a:pt x="326" y="498"/>
                                      </a:lnTo>
                                      <a:lnTo>
                                        <a:pt x="298" y="490"/>
                                      </a:lnTo>
                                      <a:lnTo>
                                        <a:pt x="274" y="468"/>
                                      </a:lnTo>
                                      <a:lnTo>
                                        <a:pt x="249" y="446"/>
                                      </a:lnTo>
                                      <a:lnTo>
                                        <a:pt x="227" y="416"/>
                                      </a:lnTo>
                                      <a:lnTo>
                                        <a:pt x="198" y="378"/>
                                      </a:lnTo>
                                      <a:lnTo>
                                        <a:pt x="177" y="346"/>
                                      </a:lnTo>
                                      <a:lnTo>
                                        <a:pt x="143" y="317"/>
                                      </a:lnTo>
                                      <a:lnTo>
                                        <a:pt x="112" y="288"/>
                                      </a:lnTo>
                                      <a:lnTo>
                                        <a:pt x="89" y="259"/>
                                      </a:lnTo>
                                      <a:lnTo>
                                        <a:pt x="64" y="222"/>
                                      </a:lnTo>
                                      <a:lnTo>
                                        <a:pt x="35" y="186"/>
                                      </a:lnTo>
                                      <a:lnTo>
                                        <a:pt x="15" y="163"/>
                                      </a:lnTo>
                                      <a:lnTo>
                                        <a:pt x="3" y="143"/>
                                      </a:lnTo>
                                      <a:lnTo>
                                        <a:pt x="0" y="125"/>
                                      </a:lnTo>
                                      <a:lnTo>
                                        <a:pt x="4" y="102"/>
                                      </a:lnTo>
                                      <a:lnTo>
                                        <a:pt x="16" y="87"/>
                                      </a:lnTo>
                                      <a:lnTo>
                                        <a:pt x="34" y="80"/>
                                      </a:lnTo>
                                      <a:lnTo>
                                        <a:pt x="55" y="74"/>
                                      </a:lnTo>
                                      <a:lnTo>
                                        <a:pt x="80" y="68"/>
                                      </a:lnTo>
                                      <a:lnTo>
                                        <a:pt x="103" y="64"/>
                                      </a:lnTo>
                                      <a:close/>
                                    </a:path>
                                  </a:pathLst>
                                </a:custGeom>
                                <a:solidFill>
                                  <a:srgbClr val="FF0000"/>
                                </a:solidFill>
                                <a:ln w="9525">
                                  <a:noFill/>
                                  <a:round/>
                                  <a:headEnd/>
                                  <a:tailEnd/>
                                </a:ln>
                              </p:spPr>
                              <p:txBody>
                                <a:bodyPr/>
                                <a:lstStyle/>
                                <a:p>
                                  <a:endParaRPr lang="cs-CZ"/>
                                </a:p>
                              </p:txBody>
                            </p:sp>
                          </p:grpSp>
                          <p:grpSp>
                            <p:nvGrpSpPr>
                              <p:cNvPr id="30" name="Group 65"/>
                              <p:cNvGrpSpPr>
                                <a:grpSpLocks/>
                              </p:cNvGrpSpPr>
                              <p:nvPr/>
                            </p:nvGrpSpPr>
                            <p:grpSpPr bwMode="auto">
                              <a:xfrm>
                                <a:off x="2162" y="1678"/>
                                <a:ext cx="108" cy="94"/>
                                <a:chOff x="2162" y="1678"/>
                                <a:chExt cx="108" cy="94"/>
                              </a:xfrm>
                            </p:grpSpPr>
                            <p:sp>
                              <p:nvSpPr>
                                <p:cNvPr id="6305" name="Freeform 66"/>
                                <p:cNvSpPr>
                                  <a:spLocks/>
                                </p:cNvSpPr>
                                <p:nvPr/>
                              </p:nvSpPr>
                              <p:spPr bwMode="auto">
                                <a:xfrm>
                                  <a:off x="2162" y="1678"/>
                                  <a:ext cx="108" cy="94"/>
                                </a:xfrm>
                                <a:custGeom>
                                  <a:avLst/>
                                  <a:gdLst>
                                    <a:gd name="T0" fmla="*/ 0 w 541"/>
                                    <a:gd name="T1" fmla="*/ 8 h 470"/>
                                    <a:gd name="T2" fmla="*/ 1 w 541"/>
                                    <a:gd name="T3" fmla="*/ 7 h 470"/>
                                    <a:gd name="T4" fmla="*/ 2 w 541"/>
                                    <a:gd name="T5" fmla="*/ 6 h 470"/>
                                    <a:gd name="T6" fmla="*/ 3 w 541"/>
                                    <a:gd name="T7" fmla="*/ 5 h 470"/>
                                    <a:gd name="T8" fmla="*/ 4 w 541"/>
                                    <a:gd name="T9" fmla="*/ 3 h 470"/>
                                    <a:gd name="T10" fmla="*/ 5 w 541"/>
                                    <a:gd name="T11" fmla="*/ 2 h 470"/>
                                    <a:gd name="T12" fmla="*/ 7 w 541"/>
                                    <a:gd name="T13" fmla="*/ 1 h 470"/>
                                    <a:gd name="T14" fmla="*/ 9 w 541"/>
                                    <a:gd name="T15" fmla="*/ 0 h 470"/>
                                    <a:gd name="T16" fmla="*/ 11 w 541"/>
                                    <a:gd name="T17" fmla="*/ 0 h 470"/>
                                    <a:gd name="T18" fmla="*/ 13 w 541"/>
                                    <a:gd name="T19" fmla="*/ 0 h 470"/>
                                    <a:gd name="T20" fmla="*/ 14 w 541"/>
                                    <a:gd name="T21" fmla="*/ 0 h 470"/>
                                    <a:gd name="T22" fmla="*/ 16 w 541"/>
                                    <a:gd name="T23" fmla="*/ 1 h 470"/>
                                    <a:gd name="T24" fmla="*/ 18 w 541"/>
                                    <a:gd name="T25" fmla="*/ 2 h 470"/>
                                    <a:gd name="T26" fmla="*/ 19 w 541"/>
                                    <a:gd name="T27" fmla="*/ 3 h 470"/>
                                    <a:gd name="T28" fmla="*/ 20 w 541"/>
                                    <a:gd name="T29" fmla="*/ 4 h 470"/>
                                    <a:gd name="T30" fmla="*/ 21 w 541"/>
                                    <a:gd name="T31" fmla="*/ 6 h 470"/>
                                    <a:gd name="T32" fmla="*/ 22 w 541"/>
                                    <a:gd name="T33" fmla="*/ 8 h 470"/>
                                    <a:gd name="T34" fmla="*/ 22 w 541"/>
                                    <a:gd name="T35" fmla="*/ 9 h 470"/>
                                    <a:gd name="T36" fmla="*/ 21 w 541"/>
                                    <a:gd name="T37" fmla="*/ 10 h 470"/>
                                    <a:gd name="T38" fmla="*/ 20 w 541"/>
                                    <a:gd name="T39" fmla="*/ 12 h 470"/>
                                    <a:gd name="T40" fmla="*/ 20 w 541"/>
                                    <a:gd name="T41" fmla="*/ 14 h 470"/>
                                    <a:gd name="T42" fmla="*/ 19 w 541"/>
                                    <a:gd name="T43" fmla="*/ 15 h 470"/>
                                    <a:gd name="T44" fmla="*/ 19 w 541"/>
                                    <a:gd name="T45" fmla="*/ 16 h 470"/>
                                    <a:gd name="T46" fmla="*/ 16 w 541"/>
                                    <a:gd name="T47" fmla="*/ 18 h 470"/>
                                    <a:gd name="T48" fmla="*/ 15 w 541"/>
                                    <a:gd name="T49" fmla="*/ 17 h 470"/>
                                    <a:gd name="T50" fmla="*/ 15 w 541"/>
                                    <a:gd name="T51" fmla="*/ 16 h 470"/>
                                    <a:gd name="T52" fmla="*/ 13 w 541"/>
                                    <a:gd name="T53" fmla="*/ 16 h 470"/>
                                    <a:gd name="T54" fmla="*/ 11 w 541"/>
                                    <a:gd name="T55" fmla="*/ 17 h 470"/>
                                    <a:gd name="T56" fmla="*/ 10 w 541"/>
                                    <a:gd name="T57" fmla="*/ 17 h 470"/>
                                    <a:gd name="T58" fmla="*/ 9 w 541"/>
                                    <a:gd name="T59" fmla="*/ 19 h 470"/>
                                    <a:gd name="T60" fmla="*/ 8 w 541"/>
                                    <a:gd name="T61" fmla="*/ 19 h 470"/>
                                    <a:gd name="T62" fmla="*/ 7 w 541"/>
                                    <a:gd name="T63" fmla="*/ 19 h 470"/>
                                    <a:gd name="T64" fmla="*/ 5 w 541"/>
                                    <a:gd name="T65" fmla="*/ 18 h 470"/>
                                    <a:gd name="T66" fmla="*/ 5 w 541"/>
                                    <a:gd name="T67" fmla="*/ 17 h 470"/>
                                    <a:gd name="T68" fmla="*/ 4 w 541"/>
                                    <a:gd name="T69" fmla="*/ 16 h 470"/>
                                    <a:gd name="T70" fmla="*/ 3 w 541"/>
                                    <a:gd name="T71" fmla="*/ 15 h 470"/>
                                    <a:gd name="T72" fmla="*/ 1 w 541"/>
                                    <a:gd name="T73" fmla="*/ 14 h 470"/>
                                    <a:gd name="T74" fmla="*/ 1 w 541"/>
                                    <a:gd name="T75" fmla="*/ 13 h 470"/>
                                    <a:gd name="T76" fmla="*/ 0 w 541"/>
                                    <a:gd name="T77" fmla="*/ 11 h 470"/>
                                    <a:gd name="T78" fmla="*/ 0 w 541"/>
                                    <a:gd name="T79" fmla="*/ 10 h 4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1"/>
                                    <a:gd name="T121" fmla="*/ 0 h 470"/>
                                    <a:gd name="T122" fmla="*/ 541 w 541"/>
                                    <a:gd name="T123" fmla="*/ 470 h 4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1" h="470">
                                      <a:moveTo>
                                        <a:pt x="1" y="223"/>
                                      </a:moveTo>
                                      <a:lnTo>
                                        <a:pt x="7" y="204"/>
                                      </a:lnTo>
                                      <a:lnTo>
                                        <a:pt x="16" y="188"/>
                                      </a:lnTo>
                                      <a:lnTo>
                                        <a:pt x="25" y="169"/>
                                      </a:lnTo>
                                      <a:lnTo>
                                        <a:pt x="36" y="157"/>
                                      </a:lnTo>
                                      <a:lnTo>
                                        <a:pt x="47" y="147"/>
                                      </a:lnTo>
                                      <a:lnTo>
                                        <a:pt x="62" y="131"/>
                                      </a:lnTo>
                                      <a:lnTo>
                                        <a:pt x="79" y="114"/>
                                      </a:lnTo>
                                      <a:lnTo>
                                        <a:pt x="91" y="96"/>
                                      </a:lnTo>
                                      <a:lnTo>
                                        <a:pt x="104" y="79"/>
                                      </a:lnTo>
                                      <a:lnTo>
                                        <a:pt x="119" y="66"/>
                                      </a:lnTo>
                                      <a:lnTo>
                                        <a:pt x="135" y="51"/>
                                      </a:lnTo>
                                      <a:lnTo>
                                        <a:pt x="152" y="38"/>
                                      </a:lnTo>
                                      <a:lnTo>
                                        <a:pt x="169" y="27"/>
                                      </a:lnTo>
                                      <a:lnTo>
                                        <a:pt x="190" y="17"/>
                                      </a:lnTo>
                                      <a:lnTo>
                                        <a:pt x="214" y="8"/>
                                      </a:lnTo>
                                      <a:lnTo>
                                        <a:pt x="239" y="3"/>
                                      </a:lnTo>
                                      <a:lnTo>
                                        <a:pt x="268" y="0"/>
                                      </a:lnTo>
                                      <a:lnTo>
                                        <a:pt x="297" y="0"/>
                                      </a:lnTo>
                                      <a:lnTo>
                                        <a:pt x="319" y="1"/>
                                      </a:lnTo>
                                      <a:lnTo>
                                        <a:pt x="342" y="4"/>
                                      </a:lnTo>
                                      <a:lnTo>
                                        <a:pt x="363" y="8"/>
                                      </a:lnTo>
                                      <a:lnTo>
                                        <a:pt x="391" y="15"/>
                                      </a:lnTo>
                                      <a:lnTo>
                                        <a:pt x="412" y="25"/>
                                      </a:lnTo>
                                      <a:lnTo>
                                        <a:pt x="431" y="34"/>
                                      </a:lnTo>
                                      <a:lnTo>
                                        <a:pt x="451" y="45"/>
                                      </a:lnTo>
                                      <a:lnTo>
                                        <a:pt x="468" y="61"/>
                                      </a:lnTo>
                                      <a:lnTo>
                                        <a:pt x="483" y="77"/>
                                      </a:lnTo>
                                      <a:lnTo>
                                        <a:pt x="496" y="93"/>
                                      </a:lnTo>
                                      <a:lnTo>
                                        <a:pt x="510" y="112"/>
                                      </a:lnTo>
                                      <a:lnTo>
                                        <a:pt x="522" y="129"/>
                                      </a:lnTo>
                                      <a:lnTo>
                                        <a:pt x="530" y="148"/>
                                      </a:lnTo>
                                      <a:lnTo>
                                        <a:pt x="535" y="169"/>
                                      </a:lnTo>
                                      <a:lnTo>
                                        <a:pt x="539" y="190"/>
                                      </a:lnTo>
                                      <a:lnTo>
                                        <a:pt x="541" y="206"/>
                                      </a:lnTo>
                                      <a:lnTo>
                                        <a:pt x="541" y="224"/>
                                      </a:lnTo>
                                      <a:lnTo>
                                        <a:pt x="536" y="236"/>
                                      </a:lnTo>
                                      <a:lnTo>
                                        <a:pt x="528" y="257"/>
                                      </a:lnTo>
                                      <a:lnTo>
                                        <a:pt x="516" y="281"/>
                                      </a:lnTo>
                                      <a:lnTo>
                                        <a:pt x="506" y="303"/>
                                      </a:lnTo>
                                      <a:lnTo>
                                        <a:pt x="497" y="320"/>
                                      </a:lnTo>
                                      <a:lnTo>
                                        <a:pt x="491" y="340"/>
                                      </a:lnTo>
                                      <a:lnTo>
                                        <a:pt x="485" y="358"/>
                                      </a:lnTo>
                                      <a:lnTo>
                                        <a:pt x="480" y="376"/>
                                      </a:lnTo>
                                      <a:lnTo>
                                        <a:pt x="477" y="385"/>
                                      </a:lnTo>
                                      <a:lnTo>
                                        <a:pt x="476" y="399"/>
                                      </a:lnTo>
                                      <a:lnTo>
                                        <a:pt x="475" y="421"/>
                                      </a:lnTo>
                                      <a:lnTo>
                                        <a:pt x="389" y="441"/>
                                      </a:lnTo>
                                      <a:lnTo>
                                        <a:pt x="387" y="427"/>
                                      </a:lnTo>
                                      <a:lnTo>
                                        <a:pt x="384" y="417"/>
                                      </a:lnTo>
                                      <a:lnTo>
                                        <a:pt x="379" y="409"/>
                                      </a:lnTo>
                                      <a:lnTo>
                                        <a:pt x="368" y="404"/>
                                      </a:lnTo>
                                      <a:lnTo>
                                        <a:pt x="350" y="407"/>
                                      </a:lnTo>
                                      <a:lnTo>
                                        <a:pt x="330" y="410"/>
                                      </a:lnTo>
                                      <a:lnTo>
                                        <a:pt x="306" y="416"/>
                                      </a:lnTo>
                                      <a:lnTo>
                                        <a:pt x="283" y="422"/>
                                      </a:lnTo>
                                      <a:lnTo>
                                        <a:pt x="271" y="426"/>
                                      </a:lnTo>
                                      <a:lnTo>
                                        <a:pt x="258" y="436"/>
                                      </a:lnTo>
                                      <a:lnTo>
                                        <a:pt x="243" y="448"/>
                                      </a:lnTo>
                                      <a:lnTo>
                                        <a:pt x="222" y="465"/>
                                      </a:lnTo>
                                      <a:lnTo>
                                        <a:pt x="210" y="468"/>
                                      </a:lnTo>
                                      <a:lnTo>
                                        <a:pt x="191" y="470"/>
                                      </a:lnTo>
                                      <a:lnTo>
                                        <a:pt x="173" y="470"/>
                                      </a:lnTo>
                                      <a:lnTo>
                                        <a:pt x="163" y="467"/>
                                      </a:lnTo>
                                      <a:lnTo>
                                        <a:pt x="150" y="461"/>
                                      </a:lnTo>
                                      <a:lnTo>
                                        <a:pt x="134" y="455"/>
                                      </a:lnTo>
                                      <a:lnTo>
                                        <a:pt x="126" y="446"/>
                                      </a:lnTo>
                                      <a:lnTo>
                                        <a:pt x="117" y="433"/>
                                      </a:lnTo>
                                      <a:lnTo>
                                        <a:pt x="107" y="418"/>
                                      </a:lnTo>
                                      <a:lnTo>
                                        <a:pt x="98" y="404"/>
                                      </a:lnTo>
                                      <a:lnTo>
                                        <a:pt x="81" y="387"/>
                                      </a:lnTo>
                                      <a:lnTo>
                                        <a:pt x="69" y="371"/>
                                      </a:lnTo>
                                      <a:lnTo>
                                        <a:pt x="49" y="354"/>
                                      </a:lnTo>
                                      <a:lnTo>
                                        <a:pt x="35" y="340"/>
                                      </a:lnTo>
                                      <a:lnTo>
                                        <a:pt x="26" y="329"/>
                                      </a:lnTo>
                                      <a:lnTo>
                                        <a:pt x="21" y="319"/>
                                      </a:lnTo>
                                      <a:lnTo>
                                        <a:pt x="14" y="301"/>
                                      </a:lnTo>
                                      <a:lnTo>
                                        <a:pt x="6" y="280"/>
                                      </a:lnTo>
                                      <a:lnTo>
                                        <a:pt x="2" y="260"/>
                                      </a:lnTo>
                                      <a:lnTo>
                                        <a:pt x="0" y="238"/>
                                      </a:lnTo>
                                      <a:lnTo>
                                        <a:pt x="1" y="223"/>
                                      </a:lnTo>
                                      <a:close/>
                                    </a:path>
                                  </a:pathLst>
                                </a:custGeom>
                                <a:solidFill>
                                  <a:srgbClr val="FF4040"/>
                                </a:solidFill>
                                <a:ln w="9525">
                                  <a:noFill/>
                                  <a:round/>
                                  <a:headEnd/>
                                  <a:tailEnd/>
                                </a:ln>
                              </p:spPr>
                              <p:txBody>
                                <a:bodyPr/>
                                <a:lstStyle/>
                                <a:p>
                                  <a:endParaRPr lang="cs-CZ"/>
                                </a:p>
                              </p:txBody>
                            </p:sp>
                            <p:sp>
                              <p:nvSpPr>
                                <p:cNvPr id="6306" name="Freeform 67"/>
                                <p:cNvSpPr>
                                  <a:spLocks/>
                                </p:cNvSpPr>
                                <p:nvPr/>
                              </p:nvSpPr>
                              <p:spPr bwMode="auto">
                                <a:xfrm>
                                  <a:off x="2169" y="1685"/>
                                  <a:ext cx="99" cy="85"/>
                                </a:xfrm>
                                <a:custGeom>
                                  <a:avLst/>
                                  <a:gdLst>
                                    <a:gd name="T0" fmla="*/ 0 w 492"/>
                                    <a:gd name="T1" fmla="*/ 7 h 428"/>
                                    <a:gd name="T2" fmla="*/ 1 w 492"/>
                                    <a:gd name="T3" fmla="*/ 6 h 428"/>
                                    <a:gd name="T4" fmla="*/ 2 w 492"/>
                                    <a:gd name="T5" fmla="*/ 5 h 428"/>
                                    <a:gd name="T6" fmla="*/ 3 w 492"/>
                                    <a:gd name="T7" fmla="*/ 4 h 428"/>
                                    <a:gd name="T8" fmla="*/ 4 w 492"/>
                                    <a:gd name="T9" fmla="*/ 3 h 428"/>
                                    <a:gd name="T10" fmla="*/ 5 w 492"/>
                                    <a:gd name="T11" fmla="*/ 2 h 428"/>
                                    <a:gd name="T12" fmla="*/ 6 w 492"/>
                                    <a:gd name="T13" fmla="*/ 1 h 428"/>
                                    <a:gd name="T14" fmla="*/ 8 w 492"/>
                                    <a:gd name="T15" fmla="*/ 0 h 428"/>
                                    <a:gd name="T16" fmla="*/ 10 w 492"/>
                                    <a:gd name="T17" fmla="*/ 0 h 428"/>
                                    <a:gd name="T18" fmla="*/ 12 w 492"/>
                                    <a:gd name="T19" fmla="*/ 0 h 428"/>
                                    <a:gd name="T20" fmla="*/ 13 w 492"/>
                                    <a:gd name="T21" fmla="*/ 0 h 428"/>
                                    <a:gd name="T22" fmla="*/ 15 w 492"/>
                                    <a:gd name="T23" fmla="*/ 1 h 428"/>
                                    <a:gd name="T24" fmla="*/ 17 w 492"/>
                                    <a:gd name="T25" fmla="*/ 2 h 428"/>
                                    <a:gd name="T26" fmla="*/ 18 w 492"/>
                                    <a:gd name="T27" fmla="*/ 3 h 428"/>
                                    <a:gd name="T28" fmla="*/ 19 w 492"/>
                                    <a:gd name="T29" fmla="*/ 4 h 428"/>
                                    <a:gd name="T30" fmla="*/ 20 w 492"/>
                                    <a:gd name="T31" fmla="*/ 5 h 428"/>
                                    <a:gd name="T32" fmla="*/ 20 w 492"/>
                                    <a:gd name="T33" fmla="*/ 7 h 428"/>
                                    <a:gd name="T34" fmla="*/ 20 w 492"/>
                                    <a:gd name="T35" fmla="*/ 8 h 428"/>
                                    <a:gd name="T36" fmla="*/ 20 w 492"/>
                                    <a:gd name="T37" fmla="*/ 9 h 428"/>
                                    <a:gd name="T38" fmla="*/ 19 w 492"/>
                                    <a:gd name="T39" fmla="*/ 11 h 428"/>
                                    <a:gd name="T40" fmla="*/ 18 w 492"/>
                                    <a:gd name="T41" fmla="*/ 12 h 428"/>
                                    <a:gd name="T42" fmla="*/ 18 w 492"/>
                                    <a:gd name="T43" fmla="*/ 14 h 428"/>
                                    <a:gd name="T44" fmla="*/ 18 w 492"/>
                                    <a:gd name="T45" fmla="*/ 14 h 428"/>
                                    <a:gd name="T46" fmla="*/ 14 w 492"/>
                                    <a:gd name="T47" fmla="*/ 16 h 428"/>
                                    <a:gd name="T48" fmla="*/ 14 w 492"/>
                                    <a:gd name="T49" fmla="*/ 15 h 428"/>
                                    <a:gd name="T50" fmla="*/ 13 w 492"/>
                                    <a:gd name="T51" fmla="*/ 14 h 428"/>
                                    <a:gd name="T52" fmla="*/ 12 w 492"/>
                                    <a:gd name="T53" fmla="*/ 15 h 428"/>
                                    <a:gd name="T54" fmla="*/ 10 w 492"/>
                                    <a:gd name="T55" fmla="*/ 15 h 428"/>
                                    <a:gd name="T56" fmla="*/ 9 w 492"/>
                                    <a:gd name="T57" fmla="*/ 16 h 428"/>
                                    <a:gd name="T58" fmla="*/ 8 w 492"/>
                                    <a:gd name="T59" fmla="*/ 17 h 428"/>
                                    <a:gd name="T60" fmla="*/ 7 w 492"/>
                                    <a:gd name="T61" fmla="*/ 17 h 428"/>
                                    <a:gd name="T62" fmla="*/ 6 w 492"/>
                                    <a:gd name="T63" fmla="*/ 17 h 428"/>
                                    <a:gd name="T64" fmla="*/ 5 w 492"/>
                                    <a:gd name="T65" fmla="*/ 16 h 428"/>
                                    <a:gd name="T66" fmla="*/ 4 w 492"/>
                                    <a:gd name="T67" fmla="*/ 15 h 428"/>
                                    <a:gd name="T68" fmla="*/ 4 w 492"/>
                                    <a:gd name="T69" fmla="*/ 14 h 428"/>
                                    <a:gd name="T70" fmla="*/ 2 w 492"/>
                                    <a:gd name="T71" fmla="*/ 13 h 428"/>
                                    <a:gd name="T72" fmla="*/ 1 w 492"/>
                                    <a:gd name="T73" fmla="*/ 12 h 428"/>
                                    <a:gd name="T74" fmla="*/ 1 w 492"/>
                                    <a:gd name="T75" fmla="*/ 12 h 428"/>
                                    <a:gd name="T76" fmla="*/ 0 w 492"/>
                                    <a:gd name="T77" fmla="*/ 10 h 428"/>
                                    <a:gd name="T78" fmla="*/ 0 w 492"/>
                                    <a:gd name="T79" fmla="*/ 9 h 4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92"/>
                                    <a:gd name="T121" fmla="*/ 0 h 428"/>
                                    <a:gd name="T122" fmla="*/ 492 w 492"/>
                                    <a:gd name="T123" fmla="*/ 428 h 4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92" h="428">
                                      <a:moveTo>
                                        <a:pt x="0" y="203"/>
                                      </a:moveTo>
                                      <a:lnTo>
                                        <a:pt x="7" y="187"/>
                                      </a:lnTo>
                                      <a:lnTo>
                                        <a:pt x="14" y="171"/>
                                      </a:lnTo>
                                      <a:lnTo>
                                        <a:pt x="23" y="155"/>
                                      </a:lnTo>
                                      <a:lnTo>
                                        <a:pt x="33" y="144"/>
                                      </a:lnTo>
                                      <a:lnTo>
                                        <a:pt x="43" y="134"/>
                                      </a:lnTo>
                                      <a:lnTo>
                                        <a:pt x="56" y="120"/>
                                      </a:lnTo>
                                      <a:lnTo>
                                        <a:pt x="72" y="105"/>
                                      </a:lnTo>
                                      <a:lnTo>
                                        <a:pt x="83" y="87"/>
                                      </a:lnTo>
                                      <a:lnTo>
                                        <a:pt x="94" y="73"/>
                                      </a:lnTo>
                                      <a:lnTo>
                                        <a:pt x="108" y="61"/>
                                      </a:lnTo>
                                      <a:lnTo>
                                        <a:pt x="123" y="47"/>
                                      </a:lnTo>
                                      <a:lnTo>
                                        <a:pt x="138" y="35"/>
                                      </a:lnTo>
                                      <a:lnTo>
                                        <a:pt x="153" y="25"/>
                                      </a:lnTo>
                                      <a:lnTo>
                                        <a:pt x="174" y="15"/>
                                      </a:lnTo>
                                      <a:lnTo>
                                        <a:pt x="194" y="8"/>
                                      </a:lnTo>
                                      <a:lnTo>
                                        <a:pt x="217" y="2"/>
                                      </a:lnTo>
                                      <a:lnTo>
                                        <a:pt x="244" y="0"/>
                                      </a:lnTo>
                                      <a:lnTo>
                                        <a:pt x="270" y="0"/>
                                      </a:lnTo>
                                      <a:lnTo>
                                        <a:pt x="290" y="0"/>
                                      </a:lnTo>
                                      <a:lnTo>
                                        <a:pt x="311" y="3"/>
                                      </a:lnTo>
                                      <a:lnTo>
                                        <a:pt x="330" y="8"/>
                                      </a:lnTo>
                                      <a:lnTo>
                                        <a:pt x="356" y="13"/>
                                      </a:lnTo>
                                      <a:lnTo>
                                        <a:pt x="375" y="23"/>
                                      </a:lnTo>
                                      <a:lnTo>
                                        <a:pt x="392" y="31"/>
                                      </a:lnTo>
                                      <a:lnTo>
                                        <a:pt x="410" y="42"/>
                                      </a:lnTo>
                                      <a:lnTo>
                                        <a:pt x="425" y="55"/>
                                      </a:lnTo>
                                      <a:lnTo>
                                        <a:pt x="440" y="71"/>
                                      </a:lnTo>
                                      <a:lnTo>
                                        <a:pt x="451" y="84"/>
                                      </a:lnTo>
                                      <a:lnTo>
                                        <a:pt x="463" y="103"/>
                                      </a:lnTo>
                                      <a:lnTo>
                                        <a:pt x="475" y="118"/>
                                      </a:lnTo>
                                      <a:lnTo>
                                        <a:pt x="482" y="135"/>
                                      </a:lnTo>
                                      <a:lnTo>
                                        <a:pt x="487" y="155"/>
                                      </a:lnTo>
                                      <a:lnTo>
                                        <a:pt x="491" y="173"/>
                                      </a:lnTo>
                                      <a:lnTo>
                                        <a:pt x="492" y="188"/>
                                      </a:lnTo>
                                      <a:lnTo>
                                        <a:pt x="492" y="204"/>
                                      </a:lnTo>
                                      <a:lnTo>
                                        <a:pt x="488" y="215"/>
                                      </a:lnTo>
                                      <a:lnTo>
                                        <a:pt x="481" y="234"/>
                                      </a:lnTo>
                                      <a:lnTo>
                                        <a:pt x="469" y="257"/>
                                      </a:lnTo>
                                      <a:lnTo>
                                        <a:pt x="461" y="276"/>
                                      </a:lnTo>
                                      <a:lnTo>
                                        <a:pt x="452" y="292"/>
                                      </a:lnTo>
                                      <a:lnTo>
                                        <a:pt x="447" y="310"/>
                                      </a:lnTo>
                                      <a:lnTo>
                                        <a:pt x="441" y="326"/>
                                      </a:lnTo>
                                      <a:lnTo>
                                        <a:pt x="437" y="343"/>
                                      </a:lnTo>
                                      <a:lnTo>
                                        <a:pt x="434" y="351"/>
                                      </a:lnTo>
                                      <a:lnTo>
                                        <a:pt x="433" y="364"/>
                                      </a:lnTo>
                                      <a:lnTo>
                                        <a:pt x="432" y="384"/>
                                      </a:lnTo>
                                      <a:lnTo>
                                        <a:pt x="354" y="402"/>
                                      </a:lnTo>
                                      <a:lnTo>
                                        <a:pt x="352" y="389"/>
                                      </a:lnTo>
                                      <a:lnTo>
                                        <a:pt x="349" y="380"/>
                                      </a:lnTo>
                                      <a:lnTo>
                                        <a:pt x="345" y="373"/>
                                      </a:lnTo>
                                      <a:lnTo>
                                        <a:pt x="335" y="368"/>
                                      </a:lnTo>
                                      <a:lnTo>
                                        <a:pt x="318" y="371"/>
                                      </a:lnTo>
                                      <a:lnTo>
                                        <a:pt x="300" y="374"/>
                                      </a:lnTo>
                                      <a:lnTo>
                                        <a:pt x="277" y="379"/>
                                      </a:lnTo>
                                      <a:lnTo>
                                        <a:pt x="257" y="385"/>
                                      </a:lnTo>
                                      <a:lnTo>
                                        <a:pt x="247" y="388"/>
                                      </a:lnTo>
                                      <a:lnTo>
                                        <a:pt x="235" y="397"/>
                                      </a:lnTo>
                                      <a:lnTo>
                                        <a:pt x="221" y="408"/>
                                      </a:lnTo>
                                      <a:lnTo>
                                        <a:pt x="203" y="424"/>
                                      </a:lnTo>
                                      <a:lnTo>
                                        <a:pt x="191" y="427"/>
                                      </a:lnTo>
                                      <a:lnTo>
                                        <a:pt x="174" y="428"/>
                                      </a:lnTo>
                                      <a:lnTo>
                                        <a:pt x="158" y="428"/>
                                      </a:lnTo>
                                      <a:lnTo>
                                        <a:pt x="148" y="426"/>
                                      </a:lnTo>
                                      <a:lnTo>
                                        <a:pt x="136" y="420"/>
                                      </a:lnTo>
                                      <a:lnTo>
                                        <a:pt x="123" y="414"/>
                                      </a:lnTo>
                                      <a:lnTo>
                                        <a:pt x="115" y="407"/>
                                      </a:lnTo>
                                      <a:lnTo>
                                        <a:pt x="106" y="395"/>
                                      </a:lnTo>
                                      <a:lnTo>
                                        <a:pt x="97" y="381"/>
                                      </a:lnTo>
                                      <a:lnTo>
                                        <a:pt x="90" y="368"/>
                                      </a:lnTo>
                                      <a:lnTo>
                                        <a:pt x="74" y="353"/>
                                      </a:lnTo>
                                      <a:lnTo>
                                        <a:pt x="62" y="339"/>
                                      </a:lnTo>
                                      <a:lnTo>
                                        <a:pt x="45" y="323"/>
                                      </a:lnTo>
                                      <a:lnTo>
                                        <a:pt x="32" y="310"/>
                                      </a:lnTo>
                                      <a:lnTo>
                                        <a:pt x="24" y="301"/>
                                      </a:lnTo>
                                      <a:lnTo>
                                        <a:pt x="19" y="290"/>
                                      </a:lnTo>
                                      <a:lnTo>
                                        <a:pt x="12" y="274"/>
                                      </a:lnTo>
                                      <a:lnTo>
                                        <a:pt x="6" y="255"/>
                                      </a:lnTo>
                                      <a:lnTo>
                                        <a:pt x="2" y="237"/>
                                      </a:lnTo>
                                      <a:lnTo>
                                        <a:pt x="0" y="218"/>
                                      </a:lnTo>
                                      <a:lnTo>
                                        <a:pt x="0" y="203"/>
                                      </a:lnTo>
                                      <a:close/>
                                    </a:path>
                                  </a:pathLst>
                                </a:custGeom>
                                <a:solidFill>
                                  <a:srgbClr val="FF0000"/>
                                </a:solidFill>
                                <a:ln w="9525">
                                  <a:noFill/>
                                  <a:round/>
                                  <a:headEnd/>
                                  <a:tailEnd/>
                                </a:ln>
                              </p:spPr>
                              <p:txBody>
                                <a:bodyPr/>
                                <a:lstStyle/>
                                <a:p>
                                  <a:endParaRPr lang="cs-CZ"/>
                                </a:p>
                              </p:txBody>
                            </p:sp>
                            <p:sp>
                              <p:nvSpPr>
                                <p:cNvPr id="6307" name="Freeform 68"/>
                                <p:cNvSpPr>
                                  <a:spLocks/>
                                </p:cNvSpPr>
                                <p:nvPr/>
                              </p:nvSpPr>
                              <p:spPr bwMode="auto">
                                <a:xfrm>
                                  <a:off x="2176" y="1691"/>
                                  <a:ext cx="89" cy="77"/>
                                </a:xfrm>
                                <a:custGeom>
                                  <a:avLst/>
                                  <a:gdLst>
                                    <a:gd name="T0" fmla="*/ 0 w 441"/>
                                    <a:gd name="T1" fmla="*/ 7 h 383"/>
                                    <a:gd name="T2" fmla="*/ 1 w 441"/>
                                    <a:gd name="T3" fmla="*/ 6 h 383"/>
                                    <a:gd name="T4" fmla="*/ 2 w 441"/>
                                    <a:gd name="T5" fmla="*/ 5 h 383"/>
                                    <a:gd name="T6" fmla="*/ 3 w 441"/>
                                    <a:gd name="T7" fmla="*/ 4 h 383"/>
                                    <a:gd name="T8" fmla="*/ 3 w 441"/>
                                    <a:gd name="T9" fmla="*/ 3 h 383"/>
                                    <a:gd name="T10" fmla="*/ 4 w 441"/>
                                    <a:gd name="T11" fmla="*/ 2 h 383"/>
                                    <a:gd name="T12" fmla="*/ 6 w 441"/>
                                    <a:gd name="T13" fmla="*/ 1 h 383"/>
                                    <a:gd name="T14" fmla="*/ 7 w 441"/>
                                    <a:gd name="T15" fmla="*/ 0 h 383"/>
                                    <a:gd name="T16" fmla="*/ 9 w 441"/>
                                    <a:gd name="T17" fmla="*/ 0 h 383"/>
                                    <a:gd name="T18" fmla="*/ 11 w 441"/>
                                    <a:gd name="T19" fmla="*/ 0 h 383"/>
                                    <a:gd name="T20" fmla="*/ 12 w 441"/>
                                    <a:gd name="T21" fmla="*/ 0 h 383"/>
                                    <a:gd name="T22" fmla="*/ 14 w 441"/>
                                    <a:gd name="T23" fmla="*/ 1 h 383"/>
                                    <a:gd name="T24" fmla="*/ 15 w 441"/>
                                    <a:gd name="T25" fmla="*/ 1 h 383"/>
                                    <a:gd name="T26" fmla="*/ 16 w 441"/>
                                    <a:gd name="T27" fmla="*/ 3 h 383"/>
                                    <a:gd name="T28" fmla="*/ 17 w 441"/>
                                    <a:gd name="T29" fmla="*/ 4 h 383"/>
                                    <a:gd name="T30" fmla="*/ 18 w 441"/>
                                    <a:gd name="T31" fmla="*/ 5 h 383"/>
                                    <a:gd name="T32" fmla="*/ 18 w 441"/>
                                    <a:gd name="T33" fmla="*/ 6 h 383"/>
                                    <a:gd name="T34" fmla="*/ 18 w 441"/>
                                    <a:gd name="T35" fmla="*/ 7 h 383"/>
                                    <a:gd name="T36" fmla="*/ 18 w 441"/>
                                    <a:gd name="T37" fmla="*/ 8 h 383"/>
                                    <a:gd name="T38" fmla="*/ 17 w 441"/>
                                    <a:gd name="T39" fmla="*/ 10 h 383"/>
                                    <a:gd name="T40" fmla="*/ 16 w 441"/>
                                    <a:gd name="T41" fmla="*/ 11 h 383"/>
                                    <a:gd name="T42" fmla="*/ 16 w 441"/>
                                    <a:gd name="T43" fmla="*/ 12 h 383"/>
                                    <a:gd name="T44" fmla="*/ 16 w 441"/>
                                    <a:gd name="T45" fmla="*/ 13 h 383"/>
                                    <a:gd name="T46" fmla="*/ 13 w 441"/>
                                    <a:gd name="T47" fmla="*/ 15 h 383"/>
                                    <a:gd name="T48" fmla="*/ 13 w 441"/>
                                    <a:gd name="T49" fmla="*/ 14 h 383"/>
                                    <a:gd name="T50" fmla="*/ 12 w 441"/>
                                    <a:gd name="T51" fmla="*/ 13 h 383"/>
                                    <a:gd name="T52" fmla="*/ 11 w 441"/>
                                    <a:gd name="T53" fmla="*/ 14 h 383"/>
                                    <a:gd name="T54" fmla="*/ 9 w 441"/>
                                    <a:gd name="T55" fmla="*/ 14 h 383"/>
                                    <a:gd name="T56" fmla="*/ 9 w 441"/>
                                    <a:gd name="T57" fmla="*/ 14 h 383"/>
                                    <a:gd name="T58" fmla="*/ 7 w 441"/>
                                    <a:gd name="T59" fmla="*/ 15 h 383"/>
                                    <a:gd name="T60" fmla="*/ 6 w 441"/>
                                    <a:gd name="T61" fmla="*/ 15 h 383"/>
                                    <a:gd name="T62" fmla="*/ 5 w 441"/>
                                    <a:gd name="T63" fmla="*/ 15 h 383"/>
                                    <a:gd name="T64" fmla="*/ 4 w 441"/>
                                    <a:gd name="T65" fmla="*/ 15 h 383"/>
                                    <a:gd name="T66" fmla="*/ 4 w 441"/>
                                    <a:gd name="T67" fmla="*/ 14 h 383"/>
                                    <a:gd name="T68" fmla="*/ 3 w 441"/>
                                    <a:gd name="T69" fmla="*/ 13 h 383"/>
                                    <a:gd name="T70" fmla="*/ 2 w 441"/>
                                    <a:gd name="T71" fmla="*/ 12 h 383"/>
                                    <a:gd name="T72" fmla="*/ 1 w 441"/>
                                    <a:gd name="T73" fmla="*/ 11 h 383"/>
                                    <a:gd name="T74" fmla="*/ 1 w 441"/>
                                    <a:gd name="T75" fmla="*/ 10 h 383"/>
                                    <a:gd name="T76" fmla="*/ 0 w 441"/>
                                    <a:gd name="T77" fmla="*/ 9 h 383"/>
                                    <a:gd name="T78" fmla="*/ 0 w 441"/>
                                    <a:gd name="T79" fmla="*/ 8 h 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1"/>
                                    <a:gd name="T121" fmla="*/ 0 h 383"/>
                                    <a:gd name="T122" fmla="*/ 441 w 441"/>
                                    <a:gd name="T123" fmla="*/ 383 h 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1" h="383">
                                      <a:moveTo>
                                        <a:pt x="0" y="182"/>
                                      </a:moveTo>
                                      <a:lnTo>
                                        <a:pt x="6" y="167"/>
                                      </a:lnTo>
                                      <a:lnTo>
                                        <a:pt x="12" y="154"/>
                                      </a:lnTo>
                                      <a:lnTo>
                                        <a:pt x="19" y="138"/>
                                      </a:lnTo>
                                      <a:lnTo>
                                        <a:pt x="28" y="128"/>
                                      </a:lnTo>
                                      <a:lnTo>
                                        <a:pt x="38" y="120"/>
                                      </a:lnTo>
                                      <a:lnTo>
                                        <a:pt x="50" y="108"/>
                                      </a:lnTo>
                                      <a:lnTo>
                                        <a:pt x="63" y="93"/>
                                      </a:lnTo>
                                      <a:lnTo>
                                        <a:pt x="73" y="78"/>
                                      </a:lnTo>
                                      <a:lnTo>
                                        <a:pt x="84" y="64"/>
                                      </a:lnTo>
                                      <a:lnTo>
                                        <a:pt x="97" y="54"/>
                                      </a:lnTo>
                                      <a:lnTo>
                                        <a:pt x="110" y="42"/>
                                      </a:lnTo>
                                      <a:lnTo>
                                        <a:pt x="124" y="31"/>
                                      </a:lnTo>
                                      <a:lnTo>
                                        <a:pt x="137" y="21"/>
                                      </a:lnTo>
                                      <a:lnTo>
                                        <a:pt x="155" y="13"/>
                                      </a:lnTo>
                                      <a:lnTo>
                                        <a:pt x="174" y="7"/>
                                      </a:lnTo>
                                      <a:lnTo>
                                        <a:pt x="194" y="1"/>
                                      </a:lnTo>
                                      <a:lnTo>
                                        <a:pt x="219" y="0"/>
                                      </a:lnTo>
                                      <a:lnTo>
                                        <a:pt x="241" y="0"/>
                                      </a:lnTo>
                                      <a:lnTo>
                                        <a:pt x="261" y="0"/>
                                      </a:lnTo>
                                      <a:lnTo>
                                        <a:pt x="279" y="2"/>
                                      </a:lnTo>
                                      <a:lnTo>
                                        <a:pt x="296" y="7"/>
                                      </a:lnTo>
                                      <a:lnTo>
                                        <a:pt x="319" y="11"/>
                                      </a:lnTo>
                                      <a:lnTo>
                                        <a:pt x="336" y="19"/>
                                      </a:lnTo>
                                      <a:lnTo>
                                        <a:pt x="351" y="27"/>
                                      </a:lnTo>
                                      <a:lnTo>
                                        <a:pt x="368" y="37"/>
                                      </a:lnTo>
                                      <a:lnTo>
                                        <a:pt x="381" y="49"/>
                                      </a:lnTo>
                                      <a:lnTo>
                                        <a:pt x="395" y="63"/>
                                      </a:lnTo>
                                      <a:lnTo>
                                        <a:pt x="405" y="75"/>
                                      </a:lnTo>
                                      <a:lnTo>
                                        <a:pt x="415" y="91"/>
                                      </a:lnTo>
                                      <a:lnTo>
                                        <a:pt x="425" y="106"/>
                                      </a:lnTo>
                                      <a:lnTo>
                                        <a:pt x="432" y="121"/>
                                      </a:lnTo>
                                      <a:lnTo>
                                        <a:pt x="437" y="138"/>
                                      </a:lnTo>
                                      <a:lnTo>
                                        <a:pt x="441" y="155"/>
                                      </a:lnTo>
                                      <a:lnTo>
                                        <a:pt x="441" y="168"/>
                                      </a:lnTo>
                                      <a:lnTo>
                                        <a:pt x="441" y="182"/>
                                      </a:lnTo>
                                      <a:lnTo>
                                        <a:pt x="438" y="193"/>
                                      </a:lnTo>
                                      <a:lnTo>
                                        <a:pt x="431" y="210"/>
                                      </a:lnTo>
                                      <a:lnTo>
                                        <a:pt x="421" y="230"/>
                                      </a:lnTo>
                                      <a:lnTo>
                                        <a:pt x="414" y="247"/>
                                      </a:lnTo>
                                      <a:lnTo>
                                        <a:pt x="405" y="262"/>
                                      </a:lnTo>
                                      <a:lnTo>
                                        <a:pt x="401" y="278"/>
                                      </a:lnTo>
                                      <a:lnTo>
                                        <a:pt x="396" y="292"/>
                                      </a:lnTo>
                                      <a:lnTo>
                                        <a:pt x="392" y="308"/>
                                      </a:lnTo>
                                      <a:lnTo>
                                        <a:pt x="388" y="315"/>
                                      </a:lnTo>
                                      <a:lnTo>
                                        <a:pt x="387" y="327"/>
                                      </a:lnTo>
                                      <a:lnTo>
                                        <a:pt x="386" y="344"/>
                                      </a:lnTo>
                                      <a:lnTo>
                                        <a:pt x="317" y="361"/>
                                      </a:lnTo>
                                      <a:lnTo>
                                        <a:pt x="315" y="349"/>
                                      </a:lnTo>
                                      <a:lnTo>
                                        <a:pt x="313" y="340"/>
                                      </a:lnTo>
                                      <a:lnTo>
                                        <a:pt x="309" y="335"/>
                                      </a:lnTo>
                                      <a:lnTo>
                                        <a:pt x="301" y="330"/>
                                      </a:lnTo>
                                      <a:lnTo>
                                        <a:pt x="285" y="333"/>
                                      </a:lnTo>
                                      <a:lnTo>
                                        <a:pt x="269" y="336"/>
                                      </a:lnTo>
                                      <a:lnTo>
                                        <a:pt x="248" y="339"/>
                                      </a:lnTo>
                                      <a:lnTo>
                                        <a:pt x="230" y="346"/>
                                      </a:lnTo>
                                      <a:lnTo>
                                        <a:pt x="221" y="348"/>
                                      </a:lnTo>
                                      <a:lnTo>
                                        <a:pt x="211" y="356"/>
                                      </a:lnTo>
                                      <a:lnTo>
                                        <a:pt x="198" y="366"/>
                                      </a:lnTo>
                                      <a:lnTo>
                                        <a:pt x="181" y="380"/>
                                      </a:lnTo>
                                      <a:lnTo>
                                        <a:pt x="171" y="383"/>
                                      </a:lnTo>
                                      <a:lnTo>
                                        <a:pt x="155" y="383"/>
                                      </a:lnTo>
                                      <a:lnTo>
                                        <a:pt x="141" y="383"/>
                                      </a:lnTo>
                                      <a:lnTo>
                                        <a:pt x="133" y="382"/>
                                      </a:lnTo>
                                      <a:lnTo>
                                        <a:pt x="122" y="376"/>
                                      </a:lnTo>
                                      <a:lnTo>
                                        <a:pt x="109" y="372"/>
                                      </a:lnTo>
                                      <a:lnTo>
                                        <a:pt x="102" y="365"/>
                                      </a:lnTo>
                                      <a:lnTo>
                                        <a:pt x="95" y="355"/>
                                      </a:lnTo>
                                      <a:lnTo>
                                        <a:pt x="87" y="341"/>
                                      </a:lnTo>
                                      <a:lnTo>
                                        <a:pt x="81" y="330"/>
                                      </a:lnTo>
                                      <a:lnTo>
                                        <a:pt x="65" y="317"/>
                                      </a:lnTo>
                                      <a:lnTo>
                                        <a:pt x="55" y="303"/>
                                      </a:lnTo>
                                      <a:lnTo>
                                        <a:pt x="40" y="290"/>
                                      </a:lnTo>
                                      <a:lnTo>
                                        <a:pt x="27" y="278"/>
                                      </a:lnTo>
                                      <a:lnTo>
                                        <a:pt x="20" y="270"/>
                                      </a:lnTo>
                                      <a:lnTo>
                                        <a:pt x="17" y="260"/>
                                      </a:lnTo>
                                      <a:lnTo>
                                        <a:pt x="10" y="246"/>
                                      </a:lnTo>
                                      <a:lnTo>
                                        <a:pt x="5" y="229"/>
                                      </a:lnTo>
                                      <a:lnTo>
                                        <a:pt x="1" y="212"/>
                                      </a:lnTo>
                                      <a:lnTo>
                                        <a:pt x="0" y="195"/>
                                      </a:lnTo>
                                      <a:lnTo>
                                        <a:pt x="0" y="182"/>
                                      </a:lnTo>
                                      <a:close/>
                                    </a:path>
                                  </a:pathLst>
                                </a:custGeom>
                                <a:solidFill>
                                  <a:srgbClr val="E00000"/>
                                </a:solidFill>
                                <a:ln w="9525">
                                  <a:noFill/>
                                  <a:round/>
                                  <a:headEnd/>
                                  <a:tailEnd/>
                                </a:ln>
                              </p:spPr>
                              <p:txBody>
                                <a:bodyPr/>
                                <a:lstStyle/>
                                <a:p>
                                  <a:endParaRPr lang="cs-CZ"/>
                                </a:p>
                              </p:txBody>
                            </p:sp>
                            <p:sp>
                              <p:nvSpPr>
                                <p:cNvPr id="6308" name="Freeform 69"/>
                                <p:cNvSpPr>
                                  <a:spLocks/>
                                </p:cNvSpPr>
                                <p:nvPr/>
                              </p:nvSpPr>
                              <p:spPr bwMode="auto">
                                <a:xfrm>
                                  <a:off x="2183" y="1697"/>
                                  <a:ext cx="79" cy="69"/>
                                </a:xfrm>
                                <a:custGeom>
                                  <a:avLst/>
                                  <a:gdLst>
                                    <a:gd name="T0" fmla="*/ 0 w 396"/>
                                    <a:gd name="T1" fmla="*/ 6 h 345"/>
                                    <a:gd name="T2" fmla="*/ 1 w 396"/>
                                    <a:gd name="T3" fmla="*/ 5 h 345"/>
                                    <a:gd name="T4" fmla="*/ 1 w 396"/>
                                    <a:gd name="T5" fmla="*/ 4 h 345"/>
                                    <a:gd name="T6" fmla="*/ 2 w 396"/>
                                    <a:gd name="T7" fmla="*/ 3 h 345"/>
                                    <a:gd name="T8" fmla="*/ 3 w 396"/>
                                    <a:gd name="T9" fmla="*/ 2 h 345"/>
                                    <a:gd name="T10" fmla="*/ 4 w 396"/>
                                    <a:gd name="T11" fmla="*/ 2 h 345"/>
                                    <a:gd name="T12" fmla="*/ 5 w 396"/>
                                    <a:gd name="T13" fmla="*/ 1 h 345"/>
                                    <a:gd name="T14" fmla="*/ 6 w 396"/>
                                    <a:gd name="T15" fmla="*/ 0 h 345"/>
                                    <a:gd name="T16" fmla="*/ 8 w 396"/>
                                    <a:gd name="T17" fmla="*/ 0 h 345"/>
                                    <a:gd name="T18" fmla="*/ 9 w 396"/>
                                    <a:gd name="T19" fmla="*/ 0 h 345"/>
                                    <a:gd name="T20" fmla="*/ 11 w 396"/>
                                    <a:gd name="T21" fmla="*/ 0 h 345"/>
                                    <a:gd name="T22" fmla="*/ 12 w 396"/>
                                    <a:gd name="T23" fmla="*/ 1 h 345"/>
                                    <a:gd name="T24" fmla="*/ 13 w 396"/>
                                    <a:gd name="T25" fmla="*/ 1 h 345"/>
                                    <a:gd name="T26" fmla="*/ 14 w 396"/>
                                    <a:gd name="T27" fmla="*/ 2 h 345"/>
                                    <a:gd name="T28" fmla="*/ 15 w 396"/>
                                    <a:gd name="T29" fmla="*/ 3 h 345"/>
                                    <a:gd name="T30" fmla="*/ 16 w 396"/>
                                    <a:gd name="T31" fmla="*/ 4 h 345"/>
                                    <a:gd name="T32" fmla="*/ 16 w 396"/>
                                    <a:gd name="T33" fmla="*/ 6 h 345"/>
                                    <a:gd name="T34" fmla="*/ 16 w 396"/>
                                    <a:gd name="T35" fmla="*/ 7 h 345"/>
                                    <a:gd name="T36" fmla="*/ 15 w 396"/>
                                    <a:gd name="T37" fmla="*/ 8 h 345"/>
                                    <a:gd name="T38" fmla="*/ 15 w 396"/>
                                    <a:gd name="T39" fmla="*/ 9 h 345"/>
                                    <a:gd name="T40" fmla="*/ 14 w 396"/>
                                    <a:gd name="T41" fmla="*/ 10 h 345"/>
                                    <a:gd name="T42" fmla="*/ 14 w 396"/>
                                    <a:gd name="T43" fmla="*/ 11 h 345"/>
                                    <a:gd name="T44" fmla="*/ 14 w 396"/>
                                    <a:gd name="T45" fmla="*/ 12 h 345"/>
                                    <a:gd name="T46" fmla="*/ 11 w 396"/>
                                    <a:gd name="T47" fmla="*/ 13 h 345"/>
                                    <a:gd name="T48" fmla="*/ 11 w 396"/>
                                    <a:gd name="T49" fmla="*/ 12 h 345"/>
                                    <a:gd name="T50" fmla="*/ 11 w 396"/>
                                    <a:gd name="T51" fmla="*/ 12 h 345"/>
                                    <a:gd name="T52" fmla="*/ 10 w 396"/>
                                    <a:gd name="T53" fmla="*/ 12 h 345"/>
                                    <a:gd name="T54" fmla="*/ 8 w 396"/>
                                    <a:gd name="T55" fmla="*/ 12 h 345"/>
                                    <a:gd name="T56" fmla="*/ 8 w 396"/>
                                    <a:gd name="T57" fmla="*/ 13 h 345"/>
                                    <a:gd name="T58" fmla="*/ 6 w 396"/>
                                    <a:gd name="T59" fmla="*/ 14 h 345"/>
                                    <a:gd name="T60" fmla="*/ 6 w 396"/>
                                    <a:gd name="T61" fmla="*/ 14 h 345"/>
                                    <a:gd name="T62" fmla="*/ 5 w 396"/>
                                    <a:gd name="T63" fmla="*/ 14 h 345"/>
                                    <a:gd name="T64" fmla="*/ 4 w 396"/>
                                    <a:gd name="T65" fmla="*/ 13 h 345"/>
                                    <a:gd name="T66" fmla="*/ 3 w 396"/>
                                    <a:gd name="T67" fmla="*/ 13 h 345"/>
                                    <a:gd name="T68" fmla="*/ 3 w 396"/>
                                    <a:gd name="T69" fmla="*/ 12 h 345"/>
                                    <a:gd name="T70" fmla="*/ 2 w 396"/>
                                    <a:gd name="T71" fmla="*/ 11 h 345"/>
                                    <a:gd name="T72" fmla="*/ 1 w 396"/>
                                    <a:gd name="T73" fmla="*/ 10 h 345"/>
                                    <a:gd name="T74" fmla="*/ 1 w 396"/>
                                    <a:gd name="T75" fmla="*/ 9 h 345"/>
                                    <a:gd name="T76" fmla="*/ 0 w 396"/>
                                    <a:gd name="T77" fmla="*/ 8 h 345"/>
                                    <a:gd name="T78" fmla="*/ 0 w 396"/>
                                    <a:gd name="T79" fmla="*/ 7 h 3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345"/>
                                    <a:gd name="T122" fmla="*/ 396 w 396"/>
                                    <a:gd name="T123" fmla="*/ 345 h 3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345">
                                      <a:moveTo>
                                        <a:pt x="0" y="164"/>
                                      </a:moveTo>
                                      <a:lnTo>
                                        <a:pt x="5" y="150"/>
                                      </a:lnTo>
                                      <a:lnTo>
                                        <a:pt x="10" y="138"/>
                                      </a:lnTo>
                                      <a:lnTo>
                                        <a:pt x="17" y="125"/>
                                      </a:lnTo>
                                      <a:lnTo>
                                        <a:pt x="25" y="114"/>
                                      </a:lnTo>
                                      <a:lnTo>
                                        <a:pt x="33" y="107"/>
                                      </a:lnTo>
                                      <a:lnTo>
                                        <a:pt x="45" y="96"/>
                                      </a:lnTo>
                                      <a:lnTo>
                                        <a:pt x="56" y="84"/>
                                      </a:lnTo>
                                      <a:lnTo>
                                        <a:pt x="66" y="69"/>
                                      </a:lnTo>
                                      <a:lnTo>
                                        <a:pt x="75" y="57"/>
                                      </a:lnTo>
                                      <a:lnTo>
                                        <a:pt x="86" y="48"/>
                                      </a:lnTo>
                                      <a:lnTo>
                                        <a:pt x="99" y="38"/>
                                      </a:lnTo>
                                      <a:lnTo>
                                        <a:pt x="111" y="27"/>
                                      </a:lnTo>
                                      <a:lnTo>
                                        <a:pt x="122" y="18"/>
                                      </a:lnTo>
                                      <a:lnTo>
                                        <a:pt x="140" y="11"/>
                                      </a:lnTo>
                                      <a:lnTo>
                                        <a:pt x="156" y="6"/>
                                      </a:lnTo>
                                      <a:lnTo>
                                        <a:pt x="174" y="0"/>
                                      </a:lnTo>
                                      <a:lnTo>
                                        <a:pt x="197" y="0"/>
                                      </a:lnTo>
                                      <a:lnTo>
                                        <a:pt x="216" y="0"/>
                                      </a:lnTo>
                                      <a:lnTo>
                                        <a:pt x="235" y="0"/>
                                      </a:lnTo>
                                      <a:lnTo>
                                        <a:pt x="251" y="1"/>
                                      </a:lnTo>
                                      <a:lnTo>
                                        <a:pt x="266" y="6"/>
                                      </a:lnTo>
                                      <a:lnTo>
                                        <a:pt x="287" y="9"/>
                                      </a:lnTo>
                                      <a:lnTo>
                                        <a:pt x="302" y="17"/>
                                      </a:lnTo>
                                      <a:lnTo>
                                        <a:pt x="316" y="23"/>
                                      </a:lnTo>
                                      <a:lnTo>
                                        <a:pt x="331" y="32"/>
                                      </a:lnTo>
                                      <a:lnTo>
                                        <a:pt x="343" y="44"/>
                                      </a:lnTo>
                                      <a:lnTo>
                                        <a:pt x="355" y="57"/>
                                      </a:lnTo>
                                      <a:lnTo>
                                        <a:pt x="365" y="67"/>
                                      </a:lnTo>
                                      <a:lnTo>
                                        <a:pt x="374" y="82"/>
                                      </a:lnTo>
                                      <a:lnTo>
                                        <a:pt x="383" y="95"/>
                                      </a:lnTo>
                                      <a:lnTo>
                                        <a:pt x="389" y="108"/>
                                      </a:lnTo>
                                      <a:lnTo>
                                        <a:pt x="393" y="125"/>
                                      </a:lnTo>
                                      <a:lnTo>
                                        <a:pt x="396" y="139"/>
                                      </a:lnTo>
                                      <a:lnTo>
                                        <a:pt x="396" y="151"/>
                                      </a:lnTo>
                                      <a:lnTo>
                                        <a:pt x="396" y="164"/>
                                      </a:lnTo>
                                      <a:lnTo>
                                        <a:pt x="394" y="173"/>
                                      </a:lnTo>
                                      <a:lnTo>
                                        <a:pt x="388" y="189"/>
                                      </a:lnTo>
                                      <a:lnTo>
                                        <a:pt x="379" y="207"/>
                                      </a:lnTo>
                                      <a:lnTo>
                                        <a:pt x="373" y="222"/>
                                      </a:lnTo>
                                      <a:lnTo>
                                        <a:pt x="365" y="237"/>
                                      </a:lnTo>
                                      <a:lnTo>
                                        <a:pt x="361" y="250"/>
                                      </a:lnTo>
                                      <a:lnTo>
                                        <a:pt x="356" y="263"/>
                                      </a:lnTo>
                                      <a:lnTo>
                                        <a:pt x="352" y="278"/>
                                      </a:lnTo>
                                      <a:lnTo>
                                        <a:pt x="349" y="284"/>
                                      </a:lnTo>
                                      <a:lnTo>
                                        <a:pt x="349" y="295"/>
                                      </a:lnTo>
                                      <a:lnTo>
                                        <a:pt x="348" y="310"/>
                                      </a:lnTo>
                                      <a:lnTo>
                                        <a:pt x="285" y="326"/>
                                      </a:lnTo>
                                      <a:lnTo>
                                        <a:pt x="283" y="314"/>
                                      </a:lnTo>
                                      <a:lnTo>
                                        <a:pt x="282" y="307"/>
                                      </a:lnTo>
                                      <a:lnTo>
                                        <a:pt x="278" y="302"/>
                                      </a:lnTo>
                                      <a:lnTo>
                                        <a:pt x="271" y="297"/>
                                      </a:lnTo>
                                      <a:lnTo>
                                        <a:pt x="256" y="300"/>
                                      </a:lnTo>
                                      <a:lnTo>
                                        <a:pt x="242" y="303"/>
                                      </a:lnTo>
                                      <a:lnTo>
                                        <a:pt x="223" y="306"/>
                                      </a:lnTo>
                                      <a:lnTo>
                                        <a:pt x="206" y="311"/>
                                      </a:lnTo>
                                      <a:lnTo>
                                        <a:pt x="198" y="313"/>
                                      </a:lnTo>
                                      <a:lnTo>
                                        <a:pt x="189" y="321"/>
                                      </a:lnTo>
                                      <a:lnTo>
                                        <a:pt x="178" y="330"/>
                                      </a:lnTo>
                                      <a:lnTo>
                                        <a:pt x="162" y="343"/>
                                      </a:lnTo>
                                      <a:lnTo>
                                        <a:pt x="153" y="345"/>
                                      </a:lnTo>
                                      <a:lnTo>
                                        <a:pt x="140" y="345"/>
                                      </a:lnTo>
                                      <a:lnTo>
                                        <a:pt x="126" y="345"/>
                                      </a:lnTo>
                                      <a:lnTo>
                                        <a:pt x="119" y="345"/>
                                      </a:lnTo>
                                      <a:lnTo>
                                        <a:pt x="109" y="339"/>
                                      </a:lnTo>
                                      <a:lnTo>
                                        <a:pt x="98" y="336"/>
                                      </a:lnTo>
                                      <a:lnTo>
                                        <a:pt x="92" y="329"/>
                                      </a:lnTo>
                                      <a:lnTo>
                                        <a:pt x="84" y="320"/>
                                      </a:lnTo>
                                      <a:lnTo>
                                        <a:pt x="77" y="307"/>
                                      </a:lnTo>
                                      <a:lnTo>
                                        <a:pt x="72" y="297"/>
                                      </a:lnTo>
                                      <a:lnTo>
                                        <a:pt x="58" y="286"/>
                                      </a:lnTo>
                                      <a:lnTo>
                                        <a:pt x="49" y="273"/>
                                      </a:lnTo>
                                      <a:lnTo>
                                        <a:pt x="35" y="261"/>
                                      </a:lnTo>
                                      <a:lnTo>
                                        <a:pt x="24" y="250"/>
                                      </a:lnTo>
                                      <a:lnTo>
                                        <a:pt x="18" y="243"/>
                                      </a:lnTo>
                                      <a:lnTo>
                                        <a:pt x="15" y="234"/>
                                      </a:lnTo>
                                      <a:lnTo>
                                        <a:pt x="9" y="221"/>
                                      </a:lnTo>
                                      <a:lnTo>
                                        <a:pt x="4" y="206"/>
                                      </a:lnTo>
                                      <a:lnTo>
                                        <a:pt x="0" y="191"/>
                                      </a:lnTo>
                                      <a:lnTo>
                                        <a:pt x="0" y="175"/>
                                      </a:lnTo>
                                      <a:lnTo>
                                        <a:pt x="0" y="164"/>
                                      </a:lnTo>
                                      <a:close/>
                                    </a:path>
                                  </a:pathLst>
                                </a:custGeom>
                                <a:solidFill>
                                  <a:srgbClr val="C00000"/>
                                </a:solidFill>
                                <a:ln w="9525">
                                  <a:noFill/>
                                  <a:round/>
                                  <a:headEnd/>
                                  <a:tailEnd/>
                                </a:ln>
                              </p:spPr>
                              <p:txBody>
                                <a:bodyPr/>
                                <a:lstStyle/>
                                <a:p>
                                  <a:endParaRPr lang="cs-CZ"/>
                                </a:p>
                              </p:txBody>
                            </p:sp>
                          </p:grpSp>
                        </p:grpSp>
                        <p:grpSp>
                          <p:nvGrpSpPr>
                            <p:cNvPr id="31" name="Group 70"/>
                            <p:cNvGrpSpPr>
                              <a:grpSpLocks/>
                            </p:cNvGrpSpPr>
                            <p:nvPr/>
                          </p:nvGrpSpPr>
                          <p:grpSpPr bwMode="auto">
                            <a:xfrm>
                              <a:off x="2199" y="1676"/>
                              <a:ext cx="73" cy="34"/>
                              <a:chOff x="2199" y="1676"/>
                              <a:chExt cx="73" cy="34"/>
                            </a:xfrm>
                          </p:grpSpPr>
                          <p:sp>
                            <p:nvSpPr>
                              <p:cNvPr id="6299" name="Freeform 71"/>
                              <p:cNvSpPr>
                                <a:spLocks/>
                              </p:cNvSpPr>
                              <p:nvPr/>
                            </p:nvSpPr>
                            <p:spPr bwMode="auto">
                              <a:xfrm>
                                <a:off x="2199" y="1677"/>
                                <a:ext cx="17" cy="10"/>
                              </a:xfrm>
                              <a:custGeom>
                                <a:avLst/>
                                <a:gdLst>
                                  <a:gd name="T0" fmla="*/ 1 w 88"/>
                                  <a:gd name="T1" fmla="*/ 0 h 49"/>
                                  <a:gd name="T2" fmla="*/ 2 w 88"/>
                                  <a:gd name="T3" fmla="*/ 0 h 49"/>
                                  <a:gd name="T4" fmla="*/ 2 w 88"/>
                                  <a:gd name="T5" fmla="*/ 0 h 49"/>
                                  <a:gd name="T6" fmla="*/ 3 w 88"/>
                                  <a:gd name="T7" fmla="*/ 0 h 49"/>
                                  <a:gd name="T8" fmla="*/ 3 w 88"/>
                                  <a:gd name="T9" fmla="*/ 0 h 49"/>
                                  <a:gd name="T10" fmla="*/ 3 w 88"/>
                                  <a:gd name="T11" fmla="*/ 0 h 49"/>
                                  <a:gd name="T12" fmla="*/ 3 w 88"/>
                                  <a:gd name="T13" fmla="*/ 1 h 49"/>
                                  <a:gd name="T14" fmla="*/ 3 w 88"/>
                                  <a:gd name="T15" fmla="*/ 1 h 49"/>
                                  <a:gd name="T16" fmla="*/ 3 w 88"/>
                                  <a:gd name="T17" fmla="*/ 2 h 49"/>
                                  <a:gd name="T18" fmla="*/ 3 w 88"/>
                                  <a:gd name="T19" fmla="*/ 2 h 49"/>
                                  <a:gd name="T20" fmla="*/ 2 w 88"/>
                                  <a:gd name="T21" fmla="*/ 2 h 49"/>
                                  <a:gd name="T22" fmla="*/ 2 w 88"/>
                                  <a:gd name="T23" fmla="*/ 2 h 49"/>
                                  <a:gd name="T24" fmla="*/ 1 w 88"/>
                                  <a:gd name="T25" fmla="*/ 2 h 49"/>
                                  <a:gd name="T26" fmla="*/ 1 w 88"/>
                                  <a:gd name="T27" fmla="*/ 2 h 49"/>
                                  <a:gd name="T28" fmla="*/ 0 w 88"/>
                                  <a:gd name="T29" fmla="*/ 2 h 49"/>
                                  <a:gd name="T30" fmla="*/ 0 w 88"/>
                                  <a:gd name="T31" fmla="*/ 2 h 49"/>
                                  <a:gd name="T32" fmla="*/ 0 w 88"/>
                                  <a:gd name="T33" fmla="*/ 1 h 49"/>
                                  <a:gd name="T34" fmla="*/ 0 w 88"/>
                                  <a:gd name="T35" fmla="*/ 1 h 49"/>
                                  <a:gd name="T36" fmla="*/ 0 w 88"/>
                                  <a:gd name="T37" fmla="*/ 1 h 49"/>
                                  <a:gd name="T38" fmla="*/ 1 w 88"/>
                                  <a:gd name="T39" fmla="*/ 0 h 49"/>
                                  <a:gd name="T40" fmla="*/ 1 w 88"/>
                                  <a:gd name="T41" fmla="*/ 0 h 49"/>
                                  <a:gd name="T42" fmla="*/ 1 w 88"/>
                                  <a:gd name="T43" fmla="*/ 0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8"/>
                                  <a:gd name="T67" fmla="*/ 0 h 49"/>
                                  <a:gd name="T68" fmla="*/ 88 w 88"/>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8" h="49">
                                    <a:moveTo>
                                      <a:pt x="37" y="2"/>
                                    </a:moveTo>
                                    <a:lnTo>
                                      <a:pt x="48" y="0"/>
                                    </a:lnTo>
                                    <a:lnTo>
                                      <a:pt x="60" y="0"/>
                                    </a:lnTo>
                                    <a:lnTo>
                                      <a:pt x="68" y="1"/>
                                    </a:lnTo>
                                    <a:lnTo>
                                      <a:pt x="79" y="6"/>
                                    </a:lnTo>
                                    <a:lnTo>
                                      <a:pt x="85" y="10"/>
                                    </a:lnTo>
                                    <a:lnTo>
                                      <a:pt x="88" y="19"/>
                                    </a:lnTo>
                                    <a:lnTo>
                                      <a:pt x="85" y="29"/>
                                    </a:lnTo>
                                    <a:lnTo>
                                      <a:pt x="79" y="37"/>
                                    </a:lnTo>
                                    <a:lnTo>
                                      <a:pt x="70" y="41"/>
                                    </a:lnTo>
                                    <a:lnTo>
                                      <a:pt x="61" y="45"/>
                                    </a:lnTo>
                                    <a:lnTo>
                                      <a:pt x="48" y="47"/>
                                    </a:lnTo>
                                    <a:lnTo>
                                      <a:pt x="36" y="49"/>
                                    </a:lnTo>
                                    <a:lnTo>
                                      <a:pt x="23" y="49"/>
                                    </a:lnTo>
                                    <a:lnTo>
                                      <a:pt x="12" y="47"/>
                                    </a:lnTo>
                                    <a:lnTo>
                                      <a:pt x="3" y="42"/>
                                    </a:lnTo>
                                    <a:lnTo>
                                      <a:pt x="0" y="35"/>
                                    </a:lnTo>
                                    <a:lnTo>
                                      <a:pt x="1" y="25"/>
                                    </a:lnTo>
                                    <a:lnTo>
                                      <a:pt x="6" y="16"/>
                                    </a:lnTo>
                                    <a:lnTo>
                                      <a:pt x="16" y="9"/>
                                    </a:lnTo>
                                    <a:lnTo>
                                      <a:pt x="25" y="5"/>
                                    </a:lnTo>
                                    <a:lnTo>
                                      <a:pt x="37" y="2"/>
                                    </a:lnTo>
                                    <a:close/>
                                  </a:path>
                                </a:pathLst>
                              </a:custGeom>
                              <a:solidFill>
                                <a:srgbClr val="A000A0"/>
                              </a:solidFill>
                              <a:ln w="9525">
                                <a:noFill/>
                                <a:round/>
                                <a:headEnd/>
                                <a:tailEnd/>
                              </a:ln>
                            </p:spPr>
                            <p:txBody>
                              <a:bodyPr/>
                              <a:lstStyle/>
                              <a:p>
                                <a:endParaRPr lang="cs-CZ"/>
                              </a:p>
                            </p:txBody>
                          </p:sp>
                          <p:sp>
                            <p:nvSpPr>
                              <p:cNvPr id="6300" name="Freeform 72"/>
                              <p:cNvSpPr>
                                <a:spLocks/>
                              </p:cNvSpPr>
                              <p:nvPr/>
                            </p:nvSpPr>
                            <p:spPr bwMode="auto">
                              <a:xfrm>
                                <a:off x="2222" y="1676"/>
                                <a:ext cx="18" cy="9"/>
                              </a:xfrm>
                              <a:custGeom>
                                <a:avLst/>
                                <a:gdLst>
                                  <a:gd name="T0" fmla="*/ 1 w 87"/>
                                  <a:gd name="T1" fmla="*/ 2 h 49"/>
                                  <a:gd name="T2" fmla="*/ 2 w 87"/>
                                  <a:gd name="T3" fmla="*/ 2 h 49"/>
                                  <a:gd name="T4" fmla="*/ 2 w 87"/>
                                  <a:gd name="T5" fmla="*/ 2 h 49"/>
                                  <a:gd name="T6" fmla="*/ 3 w 87"/>
                                  <a:gd name="T7" fmla="*/ 2 h 49"/>
                                  <a:gd name="T8" fmla="*/ 3 w 87"/>
                                  <a:gd name="T9" fmla="*/ 1 h 49"/>
                                  <a:gd name="T10" fmla="*/ 4 w 87"/>
                                  <a:gd name="T11" fmla="*/ 1 h 49"/>
                                  <a:gd name="T12" fmla="*/ 4 w 87"/>
                                  <a:gd name="T13" fmla="*/ 1 h 49"/>
                                  <a:gd name="T14" fmla="*/ 4 w 87"/>
                                  <a:gd name="T15" fmla="*/ 1 h 49"/>
                                  <a:gd name="T16" fmla="*/ 3 w 87"/>
                                  <a:gd name="T17" fmla="*/ 0 h 49"/>
                                  <a:gd name="T18" fmla="*/ 3 w 87"/>
                                  <a:gd name="T19" fmla="*/ 0 h 49"/>
                                  <a:gd name="T20" fmla="*/ 2 w 87"/>
                                  <a:gd name="T21" fmla="*/ 0 h 49"/>
                                  <a:gd name="T22" fmla="*/ 2 w 87"/>
                                  <a:gd name="T23" fmla="*/ 0 h 49"/>
                                  <a:gd name="T24" fmla="*/ 1 w 87"/>
                                  <a:gd name="T25" fmla="*/ 0 h 49"/>
                                  <a:gd name="T26" fmla="*/ 1 w 87"/>
                                  <a:gd name="T27" fmla="*/ 0 h 49"/>
                                  <a:gd name="T28" fmla="*/ 0 w 87"/>
                                  <a:gd name="T29" fmla="*/ 0 h 49"/>
                                  <a:gd name="T30" fmla="*/ 0 w 87"/>
                                  <a:gd name="T31" fmla="*/ 0 h 49"/>
                                  <a:gd name="T32" fmla="*/ 0 w 87"/>
                                  <a:gd name="T33" fmla="*/ 1 h 49"/>
                                  <a:gd name="T34" fmla="*/ 0 w 87"/>
                                  <a:gd name="T35" fmla="*/ 1 h 49"/>
                                  <a:gd name="T36" fmla="*/ 0 w 87"/>
                                  <a:gd name="T37" fmla="*/ 1 h 49"/>
                                  <a:gd name="T38" fmla="*/ 1 w 87"/>
                                  <a:gd name="T39" fmla="*/ 1 h 49"/>
                                  <a:gd name="T40" fmla="*/ 1 w 87"/>
                                  <a:gd name="T41" fmla="*/ 1 h 49"/>
                                  <a:gd name="T42" fmla="*/ 1 w 87"/>
                                  <a:gd name="T43" fmla="*/ 2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7"/>
                                  <a:gd name="T67" fmla="*/ 0 h 49"/>
                                  <a:gd name="T68" fmla="*/ 87 w 87"/>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7" h="49">
                                    <a:moveTo>
                                      <a:pt x="36" y="47"/>
                                    </a:moveTo>
                                    <a:lnTo>
                                      <a:pt x="47" y="49"/>
                                    </a:lnTo>
                                    <a:lnTo>
                                      <a:pt x="58" y="49"/>
                                    </a:lnTo>
                                    <a:lnTo>
                                      <a:pt x="66" y="48"/>
                                    </a:lnTo>
                                    <a:lnTo>
                                      <a:pt x="78" y="43"/>
                                    </a:lnTo>
                                    <a:lnTo>
                                      <a:pt x="84" y="38"/>
                                    </a:lnTo>
                                    <a:lnTo>
                                      <a:pt x="87" y="30"/>
                                    </a:lnTo>
                                    <a:lnTo>
                                      <a:pt x="84" y="19"/>
                                    </a:lnTo>
                                    <a:lnTo>
                                      <a:pt x="78" y="12"/>
                                    </a:lnTo>
                                    <a:lnTo>
                                      <a:pt x="68" y="8"/>
                                    </a:lnTo>
                                    <a:lnTo>
                                      <a:pt x="59" y="4"/>
                                    </a:lnTo>
                                    <a:lnTo>
                                      <a:pt x="47" y="2"/>
                                    </a:lnTo>
                                    <a:lnTo>
                                      <a:pt x="35" y="0"/>
                                    </a:lnTo>
                                    <a:lnTo>
                                      <a:pt x="21" y="0"/>
                                    </a:lnTo>
                                    <a:lnTo>
                                      <a:pt x="10" y="2"/>
                                    </a:lnTo>
                                    <a:lnTo>
                                      <a:pt x="3" y="7"/>
                                    </a:lnTo>
                                    <a:lnTo>
                                      <a:pt x="0" y="14"/>
                                    </a:lnTo>
                                    <a:lnTo>
                                      <a:pt x="1" y="24"/>
                                    </a:lnTo>
                                    <a:lnTo>
                                      <a:pt x="6" y="33"/>
                                    </a:lnTo>
                                    <a:lnTo>
                                      <a:pt x="14" y="39"/>
                                    </a:lnTo>
                                    <a:lnTo>
                                      <a:pt x="23" y="44"/>
                                    </a:lnTo>
                                    <a:lnTo>
                                      <a:pt x="36" y="47"/>
                                    </a:lnTo>
                                    <a:close/>
                                  </a:path>
                                </a:pathLst>
                              </a:custGeom>
                              <a:solidFill>
                                <a:srgbClr val="A000A0"/>
                              </a:solidFill>
                              <a:ln w="9525">
                                <a:noFill/>
                                <a:round/>
                                <a:headEnd/>
                                <a:tailEnd/>
                              </a:ln>
                            </p:spPr>
                            <p:txBody>
                              <a:bodyPr/>
                              <a:lstStyle/>
                              <a:p>
                                <a:endParaRPr lang="cs-CZ"/>
                              </a:p>
                            </p:txBody>
                          </p:sp>
                          <p:sp>
                            <p:nvSpPr>
                              <p:cNvPr id="6301" name="Freeform 73"/>
                              <p:cNvSpPr>
                                <a:spLocks/>
                              </p:cNvSpPr>
                              <p:nvPr/>
                            </p:nvSpPr>
                            <p:spPr bwMode="auto">
                              <a:xfrm>
                                <a:off x="2245" y="1683"/>
                                <a:ext cx="13" cy="11"/>
                              </a:xfrm>
                              <a:custGeom>
                                <a:avLst/>
                                <a:gdLst>
                                  <a:gd name="T0" fmla="*/ 1 w 68"/>
                                  <a:gd name="T1" fmla="*/ 2 h 56"/>
                                  <a:gd name="T2" fmla="*/ 2 w 68"/>
                                  <a:gd name="T3" fmla="*/ 2 h 56"/>
                                  <a:gd name="T4" fmla="*/ 2 w 68"/>
                                  <a:gd name="T5" fmla="*/ 2 h 56"/>
                                  <a:gd name="T6" fmla="*/ 2 w 68"/>
                                  <a:gd name="T7" fmla="*/ 2 h 56"/>
                                  <a:gd name="T8" fmla="*/ 2 w 68"/>
                                  <a:gd name="T9" fmla="*/ 2 h 56"/>
                                  <a:gd name="T10" fmla="*/ 2 w 68"/>
                                  <a:gd name="T11" fmla="*/ 2 h 56"/>
                                  <a:gd name="T12" fmla="*/ 2 w 68"/>
                                  <a:gd name="T13" fmla="*/ 1 h 56"/>
                                  <a:gd name="T14" fmla="*/ 2 w 68"/>
                                  <a:gd name="T15" fmla="*/ 1 h 56"/>
                                  <a:gd name="T16" fmla="*/ 2 w 68"/>
                                  <a:gd name="T17" fmla="*/ 0 h 56"/>
                                  <a:gd name="T18" fmla="*/ 2 w 68"/>
                                  <a:gd name="T19" fmla="*/ 0 h 56"/>
                                  <a:gd name="T20" fmla="*/ 1 w 68"/>
                                  <a:gd name="T21" fmla="*/ 0 h 56"/>
                                  <a:gd name="T22" fmla="*/ 1 w 68"/>
                                  <a:gd name="T23" fmla="*/ 0 h 56"/>
                                  <a:gd name="T24" fmla="*/ 0 w 68"/>
                                  <a:gd name="T25" fmla="*/ 0 h 56"/>
                                  <a:gd name="T26" fmla="*/ 0 w 68"/>
                                  <a:gd name="T27" fmla="*/ 0 h 56"/>
                                  <a:gd name="T28" fmla="*/ 0 w 68"/>
                                  <a:gd name="T29" fmla="*/ 1 h 56"/>
                                  <a:gd name="T30" fmla="*/ 0 w 68"/>
                                  <a:gd name="T31" fmla="*/ 1 h 56"/>
                                  <a:gd name="T32" fmla="*/ 0 w 68"/>
                                  <a:gd name="T33" fmla="*/ 1 h 56"/>
                                  <a:gd name="T34" fmla="*/ 1 w 68"/>
                                  <a:gd name="T35" fmla="*/ 2 h 56"/>
                                  <a:gd name="T36" fmla="*/ 1 w 68"/>
                                  <a:gd name="T37" fmla="*/ 2 h 56"/>
                                  <a:gd name="T38" fmla="*/ 1 w 68"/>
                                  <a:gd name="T39" fmla="*/ 2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
                                  <a:gd name="T61" fmla="*/ 0 h 56"/>
                                  <a:gd name="T62" fmla="*/ 68 w 68"/>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 h="56">
                                    <a:moveTo>
                                      <a:pt x="34" y="53"/>
                                    </a:moveTo>
                                    <a:lnTo>
                                      <a:pt x="45" y="56"/>
                                    </a:lnTo>
                                    <a:lnTo>
                                      <a:pt x="53" y="56"/>
                                    </a:lnTo>
                                    <a:lnTo>
                                      <a:pt x="61" y="54"/>
                                    </a:lnTo>
                                    <a:lnTo>
                                      <a:pt x="65" y="48"/>
                                    </a:lnTo>
                                    <a:lnTo>
                                      <a:pt x="68" y="40"/>
                                    </a:lnTo>
                                    <a:lnTo>
                                      <a:pt x="66" y="31"/>
                                    </a:lnTo>
                                    <a:lnTo>
                                      <a:pt x="60" y="19"/>
                                    </a:lnTo>
                                    <a:lnTo>
                                      <a:pt x="52" y="11"/>
                                    </a:lnTo>
                                    <a:lnTo>
                                      <a:pt x="41" y="5"/>
                                    </a:lnTo>
                                    <a:lnTo>
                                      <a:pt x="29" y="1"/>
                                    </a:lnTo>
                                    <a:lnTo>
                                      <a:pt x="20" y="0"/>
                                    </a:lnTo>
                                    <a:lnTo>
                                      <a:pt x="12" y="2"/>
                                    </a:lnTo>
                                    <a:lnTo>
                                      <a:pt x="4" y="7"/>
                                    </a:lnTo>
                                    <a:lnTo>
                                      <a:pt x="0" y="14"/>
                                    </a:lnTo>
                                    <a:lnTo>
                                      <a:pt x="1" y="24"/>
                                    </a:lnTo>
                                    <a:lnTo>
                                      <a:pt x="7" y="34"/>
                                    </a:lnTo>
                                    <a:lnTo>
                                      <a:pt x="16" y="41"/>
                                    </a:lnTo>
                                    <a:lnTo>
                                      <a:pt x="25" y="47"/>
                                    </a:lnTo>
                                    <a:lnTo>
                                      <a:pt x="34" y="53"/>
                                    </a:lnTo>
                                    <a:close/>
                                  </a:path>
                                </a:pathLst>
                              </a:custGeom>
                              <a:solidFill>
                                <a:srgbClr val="A000A0"/>
                              </a:solidFill>
                              <a:ln w="9525">
                                <a:noFill/>
                                <a:round/>
                                <a:headEnd/>
                                <a:tailEnd/>
                              </a:ln>
                            </p:spPr>
                            <p:txBody>
                              <a:bodyPr/>
                              <a:lstStyle/>
                              <a:p>
                                <a:endParaRPr lang="cs-CZ"/>
                              </a:p>
                            </p:txBody>
                          </p:sp>
                          <p:sp>
                            <p:nvSpPr>
                              <p:cNvPr id="6302" name="Freeform 74"/>
                              <p:cNvSpPr>
                                <a:spLocks/>
                              </p:cNvSpPr>
                              <p:nvPr/>
                            </p:nvSpPr>
                            <p:spPr bwMode="auto">
                              <a:xfrm>
                                <a:off x="2260" y="1697"/>
                                <a:ext cx="12" cy="13"/>
                              </a:xfrm>
                              <a:custGeom>
                                <a:avLst/>
                                <a:gdLst>
                                  <a:gd name="T0" fmla="*/ 1 w 57"/>
                                  <a:gd name="T1" fmla="*/ 2 h 65"/>
                                  <a:gd name="T2" fmla="*/ 1 w 57"/>
                                  <a:gd name="T3" fmla="*/ 3 h 65"/>
                                  <a:gd name="T4" fmla="*/ 2 w 57"/>
                                  <a:gd name="T5" fmla="*/ 3 h 65"/>
                                  <a:gd name="T6" fmla="*/ 2 w 57"/>
                                  <a:gd name="T7" fmla="*/ 2 h 65"/>
                                  <a:gd name="T8" fmla="*/ 3 w 57"/>
                                  <a:gd name="T9" fmla="*/ 2 h 65"/>
                                  <a:gd name="T10" fmla="*/ 3 w 57"/>
                                  <a:gd name="T11" fmla="*/ 1 h 65"/>
                                  <a:gd name="T12" fmla="*/ 2 w 57"/>
                                  <a:gd name="T13" fmla="*/ 1 h 65"/>
                                  <a:gd name="T14" fmla="*/ 2 w 57"/>
                                  <a:gd name="T15" fmla="*/ 1 h 65"/>
                                  <a:gd name="T16" fmla="*/ 2 w 57"/>
                                  <a:gd name="T17" fmla="*/ 0 h 65"/>
                                  <a:gd name="T18" fmla="*/ 1 w 57"/>
                                  <a:gd name="T19" fmla="*/ 0 h 65"/>
                                  <a:gd name="T20" fmla="*/ 1 w 57"/>
                                  <a:gd name="T21" fmla="*/ 0 h 65"/>
                                  <a:gd name="T22" fmla="*/ 0 w 57"/>
                                  <a:gd name="T23" fmla="*/ 0 h 65"/>
                                  <a:gd name="T24" fmla="*/ 0 w 57"/>
                                  <a:gd name="T25" fmla="*/ 0 h 65"/>
                                  <a:gd name="T26" fmla="*/ 0 w 57"/>
                                  <a:gd name="T27" fmla="*/ 1 h 65"/>
                                  <a:gd name="T28" fmla="*/ 0 w 57"/>
                                  <a:gd name="T29" fmla="*/ 1 h 65"/>
                                  <a:gd name="T30" fmla="*/ 0 w 57"/>
                                  <a:gd name="T31" fmla="*/ 1 h 65"/>
                                  <a:gd name="T32" fmla="*/ 0 w 57"/>
                                  <a:gd name="T33" fmla="*/ 2 h 65"/>
                                  <a:gd name="T34" fmla="*/ 1 w 57"/>
                                  <a:gd name="T35" fmla="*/ 2 h 65"/>
                                  <a:gd name="T36" fmla="*/ 1 w 57"/>
                                  <a:gd name="T37" fmla="*/ 2 h 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65"/>
                                  <a:gd name="T59" fmla="*/ 57 w 57"/>
                                  <a:gd name="T60" fmla="*/ 65 h 6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65">
                                    <a:moveTo>
                                      <a:pt x="24" y="61"/>
                                    </a:moveTo>
                                    <a:lnTo>
                                      <a:pt x="35" y="65"/>
                                    </a:lnTo>
                                    <a:lnTo>
                                      <a:pt x="45" y="64"/>
                                    </a:lnTo>
                                    <a:lnTo>
                                      <a:pt x="52" y="59"/>
                                    </a:lnTo>
                                    <a:lnTo>
                                      <a:pt x="57" y="48"/>
                                    </a:lnTo>
                                    <a:lnTo>
                                      <a:pt x="55" y="34"/>
                                    </a:lnTo>
                                    <a:lnTo>
                                      <a:pt x="52" y="23"/>
                                    </a:lnTo>
                                    <a:lnTo>
                                      <a:pt x="46" y="14"/>
                                    </a:lnTo>
                                    <a:lnTo>
                                      <a:pt x="40" y="6"/>
                                    </a:lnTo>
                                    <a:lnTo>
                                      <a:pt x="29" y="1"/>
                                    </a:lnTo>
                                    <a:lnTo>
                                      <a:pt x="21" y="0"/>
                                    </a:lnTo>
                                    <a:lnTo>
                                      <a:pt x="11" y="2"/>
                                    </a:lnTo>
                                    <a:lnTo>
                                      <a:pt x="3" y="7"/>
                                    </a:lnTo>
                                    <a:lnTo>
                                      <a:pt x="0" y="15"/>
                                    </a:lnTo>
                                    <a:lnTo>
                                      <a:pt x="1" y="24"/>
                                    </a:lnTo>
                                    <a:lnTo>
                                      <a:pt x="3" y="34"/>
                                    </a:lnTo>
                                    <a:lnTo>
                                      <a:pt x="9" y="44"/>
                                    </a:lnTo>
                                    <a:lnTo>
                                      <a:pt x="17" y="53"/>
                                    </a:lnTo>
                                    <a:lnTo>
                                      <a:pt x="24" y="61"/>
                                    </a:lnTo>
                                    <a:close/>
                                  </a:path>
                                </a:pathLst>
                              </a:custGeom>
                              <a:solidFill>
                                <a:srgbClr val="A000A0"/>
                              </a:solidFill>
                              <a:ln w="9525">
                                <a:noFill/>
                                <a:round/>
                                <a:headEnd/>
                                <a:tailEnd/>
                              </a:ln>
                            </p:spPr>
                            <p:txBody>
                              <a:bodyPr/>
                              <a:lstStyle/>
                              <a:p>
                                <a:endParaRPr lang="cs-CZ"/>
                              </a:p>
                            </p:txBody>
                          </p:sp>
                        </p:grpSp>
                      </p:grpSp>
                      <p:grpSp>
                        <p:nvGrpSpPr>
                          <p:cNvPr id="6176" name="Group 75"/>
                          <p:cNvGrpSpPr>
                            <a:grpSpLocks/>
                          </p:cNvGrpSpPr>
                          <p:nvPr/>
                        </p:nvGrpSpPr>
                        <p:grpSpPr bwMode="auto">
                          <a:xfrm>
                            <a:off x="2223" y="1728"/>
                            <a:ext cx="82" cy="131"/>
                            <a:chOff x="2223" y="1728"/>
                            <a:chExt cx="82" cy="131"/>
                          </a:xfrm>
                        </p:grpSpPr>
                        <p:sp>
                          <p:nvSpPr>
                            <p:cNvPr id="6294" name="Freeform 76"/>
                            <p:cNvSpPr>
                              <a:spLocks/>
                            </p:cNvSpPr>
                            <p:nvPr/>
                          </p:nvSpPr>
                          <p:spPr bwMode="auto">
                            <a:xfrm>
                              <a:off x="2259" y="1729"/>
                              <a:ext cx="46" cy="82"/>
                            </a:xfrm>
                            <a:custGeom>
                              <a:avLst/>
                              <a:gdLst>
                                <a:gd name="T0" fmla="*/ 1 w 229"/>
                                <a:gd name="T1" fmla="*/ 0 h 410"/>
                                <a:gd name="T2" fmla="*/ 1 w 229"/>
                                <a:gd name="T3" fmla="*/ 1 h 410"/>
                                <a:gd name="T4" fmla="*/ 0 w 229"/>
                                <a:gd name="T5" fmla="*/ 3 h 410"/>
                                <a:gd name="T6" fmla="*/ 0 w 229"/>
                                <a:gd name="T7" fmla="*/ 4 h 410"/>
                                <a:gd name="T8" fmla="*/ 0 w 229"/>
                                <a:gd name="T9" fmla="*/ 5 h 410"/>
                                <a:gd name="T10" fmla="*/ 0 w 229"/>
                                <a:gd name="T11" fmla="*/ 7 h 410"/>
                                <a:gd name="T12" fmla="*/ 1 w 229"/>
                                <a:gd name="T13" fmla="*/ 8 h 410"/>
                                <a:gd name="T14" fmla="*/ 1 w 229"/>
                                <a:gd name="T15" fmla="*/ 9 h 410"/>
                                <a:gd name="T16" fmla="*/ 2 w 229"/>
                                <a:gd name="T17" fmla="*/ 10 h 410"/>
                                <a:gd name="T18" fmla="*/ 3 w 229"/>
                                <a:gd name="T19" fmla="*/ 11 h 410"/>
                                <a:gd name="T20" fmla="*/ 5 w 229"/>
                                <a:gd name="T21" fmla="*/ 12 h 410"/>
                                <a:gd name="T22" fmla="*/ 6 w 229"/>
                                <a:gd name="T23" fmla="*/ 13 h 410"/>
                                <a:gd name="T24" fmla="*/ 7 w 229"/>
                                <a:gd name="T25" fmla="*/ 14 h 410"/>
                                <a:gd name="T26" fmla="*/ 8 w 229"/>
                                <a:gd name="T27" fmla="*/ 15 h 410"/>
                                <a:gd name="T28" fmla="*/ 9 w 229"/>
                                <a:gd name="T29" fmla="*/ 16 h 410"/>
                                <a:gd name="T30" fmla="*/ 9 w 229"/>
                                <a:gd name="T31" fmla="*/ 16 h 41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9"/>
                                <a:gd name="T49" fmla="*/ 0 h 410"/>
                                <a:gd name="T50" fmla="*/ 229 w 229"/>
                                <a:gd name="T51" fmla="*/ 410 h 41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9" h="410">
                                  <a:moveTo>
                                    <a:pt x="27" y="0"/>
                                  </a:moveTo>
                                  <a:lnTo>
                                    <a:pt x="17" y="28"/>
                                  </a:lnTo>
                                  <a:lnTo>
                                    <a:pt x="8" y="64"/>
                                  </a:lnTo>
                                  <a:lnTo>
                                    <a:pt x="3" y="103"/>
                                  </a:lnTo>
                                  <a:lnTo>
                                    <a:pt x="0" y="137"/>
                                  </a:lnTo>
                                  <a:lnTo>
                                    <a:pt x="5" y="166"/>
                                  </a:lnTo>
                                  <a:lnTo>
                                    <a:pt x="14" y="190"/>
                                  </a:lnTo>
                                  <a:lnTo>
                                    <a:pt x="30" y="215"/>
                                  </a:lnTo>
                                  <a:lnTo>
                                    <a:pt x="52" y="245"/>
                                  </a:lnTo>
                                  <a:lnTo>
                                    <a:pt x="82" y="272"/>
                                  </a:lnTo>
                                  <a:lnTo>
                                    <a:pt x="122" y="304"/>
                                  </a:lnTo>
                                  <a:lnTo>
                                    <a:pt x="152" y="329"/>
                                  </a:lnTo>
                                  <a:lnTo>
                                    <a:pt x="176" y="347"/>
                                  </a:lnTo>
                                  <a:lnTo>
                                    <a:pt x="192" y="366"/>
                                  </a:lnTo>
                                  <a:lnTo>
                                    <a:pt x="213" y="389"/>
                                  </a:lnTo>
                                  <a:lnTo>
                                    <a:pt x="229" y="410"/>
                                  </a:lnTo>
                                </a:path>
                              </a:pathLst>
                            </a:custGeom>
                            <a:noFill/>
                            <a:ln w="4763">
                              <a:solidFill>
                                <a:srgbClr val="FFC0C0"/>
                              </a:solidFill>
                              <a:prstDash val="solid"/>
                              <a:round/>
                              <a:headEnd/>
                              <a:tailEnd/>
                            </a:ln>
                          </p:spPr>
                          <p:txBody>
                            <a:bodyPr/>
                            <a:lstStyle/>
                            <a:p>
                              <a:endParaRPr lang="cs-CZ"/>
                            </a:p>
                          </p:txBody>
                        </p:sp>
                        <p:sp>
                          <p:nvSpPr>
                            <p:cNvPr id="6295" name="Freeform 77"/>
                            <p:cNvSpPr>
                              <a:spLocks/>
                            </p:cNvSpPr>
                            <p:nvPr/>
                          </p:nvSpPr>
                          <p:spPr bwMode="auto">
                            <a:xfrm>
                              <a:off x="2223" y="1756"/>
                              <a:ext cx="44" cy="78"/>
                            </a:xfrm>
                            <a:custGeom>
                              <a:avLst/>
                              <a:gdLst>
                                <a:gd name="T0" fmla="*/ 0 w 216"/>
                                <a:gd name="T1" fmla="*/ 0 h 391"/>
                                <a:gd name="T2" fmla="*/ 1 w 216"/>
                                <a:gd name="T3" fmla="*/ 0 h 391"/>
                                <a:gd name="T4" fmla="*/ 2 w 216"/>
                                <a:gd name="T5" fmla="*/ 0 h 391"/>
                                <a:gd name="T6" fmla="*/ 3 w 216"/>
                                <a:gd name="T7" fmla="*/ 1 h 391"/>
                                <a:gd name="T8" fmla="*/ 4 w 216"/>
                                <a:gd name="T9" fmla="*/ 1 h 391"/>
                                <a:gd name="T10" fmla="*/ 5 w 216"/>
                                <a:gd name="T11" fmla="*/ 2 h 391"/>
                                <a:gd name="T12" fmla="*/ 5 w 216"/>
                                <a:gd name="T13" fmla="*/ 3 h 391"/>
                                <a:gd name="T14" fmla="*/ 6 w 216"/>
                                <a:gd name="T15" fmla="*/ 3 h 391"/>
                                <a:gd name="T16" fmla="*/ 6 w 216"/>
                                <a:gd name="T17" fmla="*/ 5 h 391"/>
                                <a:gd name="T18" fmla="*/ 7 w 216"/>
                                <a:gd name="T19" fmla="*/ 6 h 391"/>
                                <a:gd name="T20" fmla="*/ 7 w 216"/>
                                <a:gd name="T21" fmla="*/ 7 h 391"/>
                                <a:gd name="T22" fmla="*/ 7 w 216"/>
                                <a:gd name="T23" fmla="*/ 9 h 391"/>
                                <a:gd name="T24" fmla="*/ 7 w 216"/>
                                <a:gd name="T25" fmla="*/ 11 h 391"/>
                                <a:gd name="T26" fmla="*/ 8 w 216"/>
                                <a:gd name="T27" fmla="*/ 13 h 391"/>
                                <a:gd name="T28" fmla="*/ 8 w 216"/>
                                <a:gd name="T29" fmla="*/ 14 h 391"/>
                                <a:gd name="T30" fmla="*/ 8 w 216"/>
                                <a:gd name="T31" fmla="*/ 15 h 391"/>
                                <a:gd name="T32" fmla="*/ 9 w 216"/>
                                <a:gd name="T33" fmla="*/ 16 h 391"/>
                                <a:gd name="T34" fmla="*/ 9 w 216"/>
                                <a:gd name="T35" fmla="*/ 16 h 39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6"/>
                                <a:gd name="T55" fmla="*/ 0 h 391"/>
                                <a:gd name="T56" fmla="*/ 216 w 216"/>
                                <a:gd name="T57" fmla="*/ 391 h 39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6" h="391">
                                  <a:moveTo>
                                    <a:pt x="0" y="0"/>
                                  </a:moveTo>
                                  <a:lnTo>
                                    <a:pt x="24" y="4"/>
                                  </a:lnTo>
                                  <a:lnTo>
                                    <a:pt x="47" y="9"/>
                                  </a:lnTo>
                                  <a:lnTo>
                                    <a:pt x="73" y="18"/>
                                  </a:lnTo>
                                  <a:lnTo>
                                    <a:pt x="93" y="29"/>
                                  </a:lnTo>
                                  <a:lnTo>
                                    <a:pt x="112" y="41"/>
                                  </a:lnTo>
                                  <a:lnTo>
                                    <a:pt x="128" y="65"/>
                                  </a:lnTo>
                                  <a:lnTo>
                                    <a:pt x="142" y="87"/>
                                  </a:lnTo>
                                  <a:lnTo>
                                    <a:pt x="152" y="114"/>
                                  </a:lnTo>
                                  <a:lnTo>
                                    <a:pt x="162" y="146"/>
                                  </a:lnTo>
                                  <a:lnTo>
                                    <a:pt x="171" y="182"/>
                                  </a:lnTo>
                                  <a:lnTo>
                                    <a:pt x="174" y="222"/>
                                  </a:lnTo>
                                  <a:lnTo>
                                    <a:pt x="177" y="276"/>
                                  </a:lnTo>
                                  <a:lnTo>
                                    <a:pt x="180" y="314"/>
                                  </a:lnTo>
                                  <a:lnTo>
                                    <a:pt x="188" y="347"/>
                                  </a:lnTo>
                                  <a:lnTo>
                                    <a:pt x="201" y="372"/>
                                  </a:lnTo>
                                  <a:lnTo>
                                    <a:pt x="216" y="391"/>
                                  </a:lnTo>
                                  <a:lnTo>
                                    <a:pt x="214" y="390"/>
                                  </a:lnTo>
                                </a:path>
                              </a:pathLst>
                            </a:custGeom>
                            <a:noFill/>
                            <a:ln w="4763">
                              <a:solidFill>
                                <a:srgbClr val="FFC0C0"/>
                              </a:solidFill>
                              <a:prstDash val="solid"/>
                              <a:round/>
                              <a:headEnd/>
                              <a:tailEnd/>
                            </a:ln>
                          </p:spPr>
                          <p:txBody>
                            <a:bodyPr/>
                            <a:lstStyle/>
                            <a:p>
                              <a:endParaRPr lang="cs-CZ"/>
                            </a:p>
                          </p:txBody>
                        </p:sp>
                        <p:sp>
                          <p:nvSpPr>
                            <p:cNvPr id="6296" name="Freeform 78"/>
                            <p:cNvSpPr>
                              <a:spLocks/>
                            </p:cNvSpPr>
                            <p:nvPr/>
                          </p:nvSpPr>
                          <p:spPr bwMode="auto">
                            <a:xfrm>
                              <a:off x="2225" y="1728"/>
                              <a:ext cx="74" cy="131"/>
                            </a:xfrm>
                            <a:custGeom>
                              <a:avLst/>
                              <a:gdLst>
                                <a:gd name="T0" fmla="*/ 0 w 371"/>
                                <a:gd name="T1" fmla="*/ 0 h 657"/>
                                <a:gd name="T2" fmla="*/ 1 w 371"/>
                                <a:gd name="T3" fmla="*/ 1 h 657"/>
                                <a:gd name="T4" fmla="*/ 2 w 371"/>
                                <a:gd name="T5" fmla="*/ 2 h 657"/>
                                <a:gd name="T6" fmla="*/ 3 w 371"/>
                                <a:gd name="T7" fmla="*/ 3 h 657"/>
                                <a:gd name="T8" fmla="*/ 4 w 371"/>
                                <a:gd name="T9" fmla="*/ 5 h 657"/>
                                <a:gd name="T10" fmla="*/ 5 w 371"/>
                                <a:gd name="T11" fmla="*/ 6 h 657"/>
                                <a:gd name="T12" fmla="*/ 6 w 371"/>
                                <a:gd name="T13" fmla="*/ 8 h 657"/>
                                <a:gd name="T14" fmla="*/ 7 w 371"/>
                                <a:gd name="T15" fmla="*/ 9 h 657"/>
                                <a:gd name="T16" fmla="*/ 8 w 371"/>
                                <a:gd name="T17" fmla="*/ 11 h 657"/>
                                <a:gd name="T18" fmla="*/ 8 w 371"/>
                                <a:gd name="T19" fmla="*/ 12 h 657"/>
                                <a:gd name="T20" fmla="*/ 9 w 371"/>
                                <a:gd name="T21" fmla="*/ 14 h 657"/>
                                <a:gd name="T22" fmla="*/ 10 w 371"/>
                                <a:gd name="T23" fmla="*/ 16 h 657"/>
                                <a:gd name="T24" fmla="*/ 10 w 371"/>
                                <a:gd name="T25" fmla="*/ 18 h 657"/>
                                <a:gd name="T26" fmla="*/ 11 w 371"/>
                                <a:gd name="T27" fmla="*/ 20 h 657"/>
                                <a:gd name="T28" fmla="*/ 12 w 371"/>
                                <a:gd name="T29" fmla="*/ 21 h 657"/>
                                <a:gd name="T30" fmla="*/ 12 w 371"/>
                                <a:gd name="T31" fmla="*/ 23 h 657"/>
                                <a:gd name="T32" fmla="*/ 13 w 371"/>
                                <a:gd name="T33" fmla="*/ 25 h 657"/>
                                <a:gd name="T34" fmla="*/ 15 w 371"/>
                                <a:gd name="T35" fmla="*/ 26 h 6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71"/>
                                <a:gd name="T55" fmla="*/ 0 h 657"/>
                                <a:gd name="T56" fmla="*/ 371 w 371"/>
                                <a:gd name="T57" fmla="*/ 657 h 6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71" h="657">
                                  <a:moveTo>
                                    <a:pt x="0" y="0"/>
                                  </a:moveTo>
                                  <a:lnTo>
                                    <a:pt x="26" y="25"/>
                                  </a:lnTo>
                                  <a:lnTo>
                                    <a:pt x="60" y="56"/>
                                  </a:lnTo>
                                  <a:lnTo>
                                    <a:pt x="84" y="86"/>
                                  </a:lnTo>
                                  <a:lnTo>
                                    <a:pt x="108" y="120"/>
                                  </a:lnTo>
                                  <a:lnTo>
                                    <a:pt x="132" y="159"/>
                                  </a:lnTo>
                                  <a:lnTo>
                                    <a:pt x="154" y="196"/>
                                  </a:lnTo>
                                  <a:lnTo>
                                    <a:pt x="176" y="236"/>
                                  </a:lnTo>
                                  <a:lnTo>
                                    <a:pt x="195" y="272"/>
                                  </a:lnTo>
                                  <a:lnTo>
                                    <a:pt x="213" y="313"/>
                                  </a:lnTo>
                                  <a:lnTo>
                                    <a:pt x="230" y="357"/>
                                  </a:lnTo>
                                  <a:lnTo>
                                    <a:pt x="247" y="409"/>
                                  </a:lnTo>
                                  <a:lnTo>
                                    <a:pt x="261" y="452"/>
                                  </a:lnTo>
                                  <a:lnTo>
                                    <a:pt x="277" y="496"/>
                                  </a:lnTo>
                                  <a:lnTo>
                                    <a:pt x="292" y="533"/>
                                  </a:lnTo>
                                  <a:lnTo>
                                    <a:pt x="312" y="577"/>
                                  </a:lnTo>
                                  <a:lnTo>
                                    <a:pt x="338" y="616"/>
                                  </a:lnTo>
                                  <a:lnTo>
                                    <a:pt x="371" y="657"/>
                                  </a:lnTo>
                                </a:path>
                              </a:pathLst>
                            </a:custGeom>
                            <a:noFill/>
                            <a:ln w="4763">
                              <a:solidFill>
                                <a:srgbClr val="FFC0C0"/>
                              </a:solidFill>
                              <a:prstDash val="solid"/>
                              <a:round/>
                              <a:headEnd/>
                              <a:tailEnd/>
                            </a:ln>
                          </p:spPr>
                          <p:txBody>
                            <a:bodyPr/>
                            <a:lstStyle/>
                            <a:p>
                              <a:endParaRPr lang="cs-CZ"/>
                            </a:p>
                          </p:txBody>
                        </p:sp>
                      </p:grpSp>
                    </p:grpSp>
                    <p:grpSp>
                      <p:nvGrpSpPr>
                        <p:cNvPr id="6177" name="Group 79"/>
                        <p:cNvGrpSpPr>
                          <a:grpSpLocks/>
                        </p:cNvGrpSpPr>
                        <p:nvPr/>
                      </p:nvGrpSpPr>
                      <p:grpSpPr bwMode="auto">
                        <a:xfrm>
                          <a:off x="2045" y="1723"/>
                          <a:ext cx="244" cy="215"/>
                          <a:chOff x="2045" y="1723"/>
                          <a:chExt cx="244" cy="215"/>
                        </a:xfrm>
                      </p:grpSpPr>
                      <p:grpSp>
                        <p:nvGrpSpPr>
                          <p:cNvPr id="6178" name="Group 80"/>
                          <p:cNvGrpSpPr>
                            <a:grpSpLocks/>
                          </p:cNvGrpSpPr>
                          <p:nvPr/>
                        </p:nvGrpSpPr>
                        <p:grpSpPr bwMode="auto">
                          <a:xfrm>
                            <a:off x="2045" y="1723"/>
                            <a:ext cx="244" cy="215"/>
                            <a:chOff x="2045" y="1723"/>
                            <a:chExt cx="244" cy="215"/>
                          </a:xfrm>
                        </p:grpSpPr>
                        <p:grpSp>
                          <p:nvGrpSpPr>
                            <p:cNvPr id="6180" name="Group 81"/>
                            <p:cNvGrpSpPr>
                              <a:grpSpLocks/>
                            </p:cNvGrpSpPr>
                            <p:nvPr/>
                          </p:nvGrpSpPr>
                          <p:grpSpPr bwMode="auto">
                            <a:xfrm>
                              <a:off x="2045" y="1723"/>
                              <a:ext cx="244" cy="215"/>
                              <a:chOff x="2045" y="1723"/>
                              <a:chExt cx="244" cy="215"/>
                            </a:xfrm>
                          </p:grpSpPr>
                          <p:grpSp>
                            <p:nvGrpSpPr>
                              <p:cNvPr id="6190" name="Group 82"/>
                              <p:cNvGrpSpPr>
                                <a:grpSpLocks/>
                              </p:cNvGrpSpPr>
                              <p:nvPr/>
                            </p:nvGrpSpPr>
                            <p:grpSpPr bwMode="auto">
                              <a:xfrm>
                                <a:off x="2045" y="1723"/>
                                <a:ext cx="244" cy="215"/>
                                <a:chOff x="2045" y="1723"/>
                                <a:chExt cx="244" cy="215"/>
                              </a:xfrm>
                            </p:grpSpPr>
                            <p:grpSp>
                              <p:nvGrpSpPr>
                                <p:cNvPr id="6191" name="Group 83"/>
                                <p:cNvGrpSpPr>
                                  <a:grpSpLocks/>
                                </p:cNvGrpSpPr>
                                <p:nvPr/>
                              </p:nvGrpSpPr>
                              <p:grpSpPr bwMode="auto">
                                <a:xfrm>
                                  <a:off x="2045" y="1723"/>
                                  <a:ext cx="244" cy="215"/>
                                  <a:chOff x="2045" y="1723"/>
                                  <a:chExt cx="244" cy="215"/>
                                </a:xfrm>
                              </p:grpSpPr>
                              <p:sp>
                                <p:nvSpPr>
                                  <p:cNvPr id="6288" name="Freeform 84"/>
                                  <p:cNvSpPr>
                                    <a:spLocks/>
                                  </p:cNvSpPr>
                                  <p:nvPr/>
                                </p:nvSpPr>
                                <p:spPr bwMode="auto">
                                  <a:xfrm>
                                    <a:off x="2045" y="1723"/>
                                    <a:ext cx="244" cy="215"/>
                                  </a:xfrm>
                                  <a:custGeom>
                                    <a:avLst/>
                                    <a:gdLst>
                                      <a:gd name="T0" fmla="*/ 5 w 1224"/>
                                      <a:gd name="T1" fmla="*/ 2 h 1076"/>
                                      <a:gd name="T2" fmla="*/ 8 w 1224"/>
                                      <a:gd name="T3" fmla="*/ 1 h 1076"/>
                                      <a:gd name="T4" fmla="*/ 11 w 1224"/>
                                      <a:gd name="T5" fmla="*/ 0 h 1076"/>
                                      <a:gd name="T6" fmla="*/ 15 w 1224"/>
                                      <a:gd name="T7" fmla="*/ 0 h 1076"/>
                                      <a:gd name="T8" fmla="*/ 18 w 1224"/>
                                      <a:gd name="T9" fmla="*/ 2 h 1076"/>
                                      <a:gd name="T10" fmla="*/ 20 w 1224"/>
                                      <a:gd name="T11" fmla="*/ 5 h 1076"/>
                                      <a:gd name="T12" fmla="*/ 23 w 1224"/>
                                      <a:gd name="T13" fmla="*/ 8 h 1076"/>
                                      <a:gd name="T14" fmla="*/ 25 w 1224"/>
                                      <a:gd name="T15" fmla="*/ 10 h 1076"/>
                                      <a:gd name="T16" fmla="*/ 26 w 1224"/>
                                      <a:gd name="T17" fmla="*/ 13 h 1076"/>
                                      <a:gd name="T18" fmla="*/ 25 w 1224"/>
                                      <a:gd name="T19" fmla="*/ 15 h 1076"/>
                                      <a:gd name="T20" fmla="*/ 24 w 1224"/>
                                      <a:gd name="T21" fmla="*/ 17 h 1076"/>
                                      <a:gd name="T22" fmla="*/ 22 w 1224"/>
                                      <a:gd name="T23" fmla="*/ 20 h 1076"/>
                                      <a:gd name="T24" fmla="*/ 21 w 1224"/>
                                      <a:gd name="T25" fmla="*/ 22 h 1076"/>
                                      <a:gd name="T26" fmla="*/ 21 w 1224"/>
                                      <a:gd name="T27" fmla="*/ 22 h 1076"/>
                                      <a:gd name="T28" fmla="*/ 22 w 1224"/>
                                      <a:gd name="T29" fmla="*/ 22 h 1076"/>
                                      <a:gd name="T30" fmla="*/ 23 w 1224"/>
                                      <a:gd name="T31" fmla="*/ 21 h 1076"/>
                                      <a:gd name="T32" fmla="*/ 24 w 1224"/>
                                      <a:gd name="T33" fmla="*/ 19 h 1076"/>
                                      <a:gd name="T34" fmla="*/ 26 w 1224"/>
                                      <a:gd name="T35" fmla="*/ 17 h 1076"/>
                                      <a:gd name="T36" fmla="*/ 27 w 1224"/>
                                      <a:gd name="T37" fmla="*/ 16 h 1076"/>
                                      <a:gd name="T38" fmla="*/ 28 w 1224"/>
                                      <a:gd name="T39" fmla="*/ 16 h 1076"/>
                                      <a:gd name="T40" fmla="*/ 29 w 1224"/>
                                      <a:gd name="T41" fmla="*/ 17 h 1076"/>
                                      <a:gd name="T42" fmla="*/ 31 w 1224"/>
                                      <a:gd name="T43" fmla="*/ 21 h 1076"/>
                                      <a:gd name="T44" fmla="*/ 33 w 1224"/>
                                      <a:gd name="T45" fmla="*/ 25 h 1076"/>
                                      <a:gd name="T46" fmla="*/ 36 w 1224"/>
                                      <a:gd name="T47" fmla="*/ 29 h 1076"/>
                                      <a:gd name="T48" fmla="*/ 39 w 1224"/>
                                      <a:gd name="T49" fmla="*/ 34 h 1076"/>
                                      <a:gd name="T50" fmla="*/ 42 w 1224"/>
                                      <a:gd name="T51" fmla="*/ 36 h 1076"/>
                                      <a:gd name="T52" fmla="*/ 46 w 1224"/>
                                      <a:gd name="T53" fmla="*/ 39 h 1076"/>
                                      <a:gd name="T54" fmla="*/ 48 w 1224"/>
                                      <a:gd name="T55" fmla="*/ 41 h 1076"/>
                                      <a:gd name="T56" fmla="*/ 49 w 1224"/>
                                      <a:gd name="T57" fmla="*/ 42 h 1076"/>
                                      <a:gd name="T58" fmla="*/ 48 w 1224"/>
                                      <a:gd name="T59" fmla="*/ 43 h 1076"/>
                                      <a:gd name="T60" fmla="*/ 46 w 1224"/>
                                      <a:gd name="T61" fmla="*/ 43 h 1076"/>
                                      <a:gd name="T62" fmla="*/ 42 w 1224"/>
                                      <a:gd name="T63" fmla="*/ 43 h 1076"/>
                                      <a:gd name="T64" fmla="*/ 38 w 1224"/>
                                      <a:gd name="T65" fmla="*/ 42 h 1076"/>
                                      <a:gd name="T66" fmla="*/ 33 w 1224"/>
                                      <a:gd name="T67" fmla="*/ 41 h 1076"/>
                                      <a:gd name="T68" fmla="*/ 29 w 1224"/>
                                      <a:gd name="T69" fmla="*/ 39 h 1076"/>
                                      <a:gd name="T70" fmla="*/ 24 w 1224"/>
                                      <a:gd name="T71" fmla="*/ 37 h 1076"/>
                                      <a:gd name="T72" fmla="*/ 20 w 1224"/>
                                      <a:gd name="T73" fmla="*/ 34 h 1076"/>
                                      <a:gd name="T74" fmla="*/ 16 w 1224"/>
                                      <a:gd name="T75" fmla="*/ 32 h 1076"/>
                                      <a:gd name="T76" fmla="*/ 14 w 1224"/>
                                      <a:gd name="T77" fmla="*/ 29 h 1076"/>
                                      <a:gd name="T78" fmla="*/ 12 w 1224"/>
                                      <a:gd name="T79" fmla="*/ 27 h 1076"/>
                                      <a:gd name="T80" fmla="*/ 13 w 1224"/>
                                      <a:gd name="T81" fmla="*/ 26 h 1076"/>
                                      <a:gd name="T82" fmla="*/ 14 w 1224"/>
                                      <a:gd name="T83" fmla="*/ 25 h 1076"/>
                                      <a:gd name="T84" fmla="*/ 17 w 1224"/>
                                      <a:gd name="T85" fmla="*/ 25 h 1076"/>
                                      <a:gd name="T86" fmla="*/ 19 w 1224"/>
                                      <a:gd name="T87" fmla="*/ 25 h 1076"/>
                                      <a:gd name="T88" fmla="*/ 19 w 1224"/>
                                      <a:gd name="T89" fmla="*/ 25 h 1076"/>
                                      <a:gd name="T90" fmla="*/ 19 w 1224"/>
                                      <a:gd name="T91" fmla="*/ 25 h 1076"/>
                                      <a:gd name="T92" fmla="*/ 18 w 1224"/>
                                      <a:gd name="T93" fmla="*/ 24 h 1076"/>
                                      <a:gd name="T94" fmla="*/ 16 w 1224"/>
                                      <a:gd name="T95" fmla="*/ 23 h 1076"/>
                                      <a:gd name="T96" fmla="*/ 13 w 1224"/>
                                      <a:gd name="T97" fmla="*/ 24 h 1076"/>
                                      <a:gd name="T98" fmla="*/ 10 w 1224"/>
                                      <a:gd name="T99" fmla="*/ 25 h 1076"/>
                                      <a:gd name="T100" fmla="*/ 8 w 1224"/>
                                      <a:gd name="T101" fmla="*/ 25 h 1076"/>
                                      <a:gd name="T102" fmla="*/ 6 w 1224"/>
                                      <a:gd name="T103" fmla="*/ 24 h 1076"/>
                                      <a:gd name="T104" fmla="*/ 4 w 1224"/>
                                      <a:gd name="T105" fmla="*/ 22 h 1076"/>
                                      <a:gd name="T106" fmla="*/ 2 w 1224"/>
                                      <a:gd name="T107" fmla="*/ 19 h 1076"/>
                                      <a:gd name="T108" fmla="*/ 0 w 1224"/>
                                      <a:gd name="T109" fmla="*/ 15 h 1076"/>
                                      <a:gd name="T110" fmla="*/ 0 w 1224"/>
                                      <a:gd name="T111" fmla="*/ 13 h 1076"/>
                                      <a:gd name="T112" fmla="*/ 1 w 1224"/>
                                      <a:gd name="T113" fmla="*/ 8 h 1076"/>
                                      <a:gd name="T114" fmla="*/ 3 w 1224"/>
                                      <a:gd name="T115" fmla="*/ 5 h 107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4"/>
                                      <a:gd name="T175" fmla="*/ 0 h 1076"/>
                                      <a:gd name="T176" fmla="*/ 1224 w 1224"/>
                                      <a:gd name="T177" fmla="*/ 1076 h 107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4" h="1076">
                                        <a:moveTo>
                                          <a:pt x="95" y="86"/>
                                        </a:moveTo>
                                        <a:lnTo>
                                          <a:pt x="127" y="60"/>
                                        </a:lnTo>
                                        <a:lnTo>
                                          <a:pt x="158" y="37"/>
                                        </a:lnTo>
                                        <a:lnTo>
                                          <a:pt x="193" y="18"/>
                                        </a:lnTo>
                                        <a:lnTo>
                                          <a:pt x="234" y="6"/>
                                        </a:lnTo>
                                        <a:lnTo>
                                          <a:pt x="269" y="2"/>
                                        </a:lnTo>
                                        <a:lnTo>
                                          <a:pt x="309" y="0"/>
                                        </a:lnTo>
                                        <a:lnTo>
                                          <a:pt x="367" y="5"/>
                                        </a:lnTo>
                                        <a:lnTo>
                                          <a:pt x="424" y="17"/>
                                        </a:lnTo>
                                        <a:lnTo>
                                          <a:pt x="460" y="42"/>
                                        </a:lnTo>
                                        <a:lnTo>
                                          <a:pt x="488" y="77"/>
                                        </a:lnTo>
                                        <a:lnTo>
                                          <a:pt x="512" y="119"/>
                                        </a:lnTo>
                                        <a:lnTo>
                                          <a:pt x="537" y="159"/>
                                        </a:lnTo>
                                        <a:lnTo>
                                          <a:pt x="567" y="193"/>
                                        </a:lnTo>
                                        <a:lnTo>
                                          <a:pt x="593" y="220"/>
                                        </a:lnTo>
                                        <a:lnTo>
                                          <a:pt x="628" y="260"/>
                                        </a:lnTo>
                                        <a:lnTo>
                                          <a:pt x="642" y="297"/>
                                        </a:lnTo>
                                        <a:lnTo>
                                          <a:pt x="646" y="326"/>
                                        </a:lnTo>
                                        <a:lnTo>
                                          <a:pt x="642" y="342"/>
                                        </a:lnTo>
                                        <a:lnTo>
                                          <a:pt x="633" y="370"/>
                                        </a:lnTo>
                                        <a:lnTo>
                                          <a:pt x="618" y="396"/>
                                        </a:lnTo>
                                        <a:lnTo>
                                          <a:pt x="596" y="424"/>
                                        </a:lnTo>
                                        <a:lnTo>
                                          <a:pt x="570" y="461"/>
                                        </a:lnTo>
                                        <a:lnTo>
                                          <a:pt x="546" y="489"/>
                                        </a:lnTo>
                                        <a:lnTo>
                                          <a:pt x="527" y="520"/>
                                        </a:lnTo>
                                        <a:lnTo>
                                          <a:pt x="519" y="538"/>
                                        </a:lnTo>
                                        <a:lnTo>
                                          <a:pt x="518" y="550"/>
                                        </a:lnTo>
                                        <a:lnTo>
                                          <a:pt x="523" y="559"/>
                                        </a:lnTo>
                                        <a:lnTo>
                                          <a:pt x="533" y="563"/>
                                        </a:lnTo>
                                        <a:lnTo>
                                          <a:pt x="542" y="561"/>
                                        </a:lnTo>
                                        <a:lnTo>
                                          <a:pt x="552" y="552"/>
                                        </a:lnTo>
                                        <a:lnTo>
                                          <a:pt x="565" y="532"/>
                                        </a:lnTo>
                                        <a:lnTo>
                                          <a:pt x="585" y="502"/>
                                        </a:lnTo>
                                        <a:lnTo>
                                          <a:pt x="609" y="470"/>
                                        </a:lnTo>
                                        <a:lnTo>
                                          <a:pt x="631" y="442"/>
                                        </a:lnTo>
                                        <a:lnTo>
                                          <a:pt x="653" y="417"/>
                                        </a:lnTo>
                                        <a:lnTo>
                                          <a:pt x="676" y="395"/>
                                        </a:lnTo>
                                        <a:lnTo>
                                          <a:pt x="687" y="388"/>
                                        </a:lnTo>
                                        <a:lnTo>
                                          <a:pt x="701" y="386"/>
                                        </a:lnTo>
                                        <a:lnTo>
                                          <a:pt x="714" y="390"/>
                                        </a:lnTo>
                                        <a:lnTo>
                                          <a:pt x="722" y="395"/>
                                        </a:lnTo>
                                        <a:lnTo>
                                          <a:pt x="737" y="421"/>
                                        </a:lnTo>
                                        <a:lnTo>
                                          <a:pt x="758" y="467"/>
                                        </a:lnTo>
                                        <a:lnTo>
                                          <a:pt x="781" y="520"/>
                                        </a:lnTo>
                                        <a:lnTo>
                                          <a:pt x="803" y="571"/>
                                        </a:lnTo>
                                        <a:lnTo>
                                          <a:pt x="825" y="614"/>
                                        </a:lnTo>
                                        <a:lnTo>
                                          <a:pt x="863" y="674"/>
                                        </a:lnTo>
                                        <a:lnTo>
                                          <a:pt x="902" y="734"/>
                                        </a:lnTo>
                                        <a:lnTo>
                                          <a:pt x="944" y="793"/>
                                        </a:lnTo>
                                        <a:lnTo>
                                          <a:pt x="983" y="839"/>
                                        </a:lnTo>
                                        <a:lnTo>
                                          <a:pt x="1027" y="874"/>
                                        </a:lnTo>
                                        <a:lnTo>
                                          <a:pt x="1069" y="910"/>
                                        </a:lnTo>
                                        <a:lnTo>
                                          <a:pt x="1108" y="941"/>
                                        </a:lnTo>
                                        <a:lnTo>
                                          <a:pt x="1150" y="972"/>
                                        </a:lnTo>
                                        <a:lnTo>
                                          <a:pt x="1202" y="1009"/>
                                        </a:lnTo>
                                        <a:lnTo>
                                          <a:pt x="1213" y="1021"/>
                                        </a:lnTo>
                                        <a:lnTo>
                                          <a:pt x="1223" y="1035"/>
                                        </a:lnTo>
                                        <a:lnTo>
                                          <a:pt x="1224" y="1045"/>
                                        </a:lnTo>
                                        <a:lnTo>
                                          <a:pt x="1219" y="1059"/>
                                        </a:lnTo>
                                        <a:lnTo>
                                          <a:pt x="1209" y="1067"/>
                                        </a:lnTo>
                                        <a:lnTo>
                                          <a:pt x="1194" y="1072"/>
                                        </a:lnTo>
                                        <a:lnTo>
                                          <a:pt x="1162" y="1075"/>
                                        </a:lnTo>
                                        <a:lnTo>
                                          <a:pt x="1125" y="1076"/>
                                        </a:lnTo>
                                        <a:lnTo>
                                          <a:pt x="1062" y="1071"/>
                                        </a:lnTo>
                                        <a:lnTo>
                                          <a:pt x="1003" y="1063"/>
                                        </a:lnTo>
                                        <a:lnTo>
                                          <a:pt x="951" y="1056"/>
                                        </a:lnTo>
                                        <a:lnTo>
                                          <a:pt x="888" y="1044"/>
                                        </a:lnTo>
                                        <a:lnTo>
                                          <a:pt x="826" y="1026"/>
                                        </a:lnTo>
                                        <a:lnTo>
                                          <a:pt x="778" y="1006"/>
                                        </a:lnTo>
                                        <a:lnTo>
                                          <a:pt x="735" y="981"/>
                                        </a:lnTo>
                                        <a:lnTo>
                                          <a:pt x="670" y="954"/>
                                        </a:lnTo>
                                        <a:lnTo>
                                          <a:pt x="603" y="921"/>
                                        </a:lnTo>
                                        <a:lnTo>
                                          <a:pt x="542" y="890"/>
                                        </a:lnTo>
                                        <a:lnTo>
                                          <a:pt x="496" y="856"/>
                                        </a:lnTo>
                                        <a:lnTo>
                                          <a:pt x="453" y="826"/>
                                        </a:lnTo>
                                        <a:lnTo>
                                          <a:pt x="413" y="796"/>
                                        </a:lnTo>
                                        <a:lnTo>
                                          <a:pt x="373" y="753"/>
                                        </a:lnTo>
                                        <a:lnTo>
                                          <a:pt x="340" y="720"/>
                                        </a:lnTo>
                                        <a:lnTo>
                                          <a:pt x="311" y="689"/>
                                        </a:lnTo>
                                        <a:lnTo>
                                          <a:pt x="306" y="675"/>
                                        </a:lnTo>
                                        <a:lnTo>
                                          <a:pt x="306" y="658"/>
                                        </a:lnTo>
                                        <a:lnTo>
                                          <a:pt x="317" y="641"/>
                                        </a:lnTo>
                                        <a:lnTo>
                                          <a:pt x="335" y="629"/>
                                        </a:lnTo>
                                        <a:lnTo>
                                          <a:pt x="358" y="620"/>
                                        </a:lnTo>
                                        <a:lnTo>
                                          <a:pt x="387" y="616"/>
                                        </a:lnTo>
                                        <a:lnTo>
                                          <a:pt x="421" y="621"/>
                                        </a:lnTo>
                                        <a:lnTo>
                                          <a:pt x="453" y="631"/>
                                        </a:lnTo>
                                        <a:lnTo>
                                          <a:pt x="467" y="635"/>
                                        </a:lnTo>
                                        <a:lnTo>
                                          <a:pt x="478" y="637"/>
                                        </a:lnTo>
                                        <a:lnTo>
                                          <a:pt x="485" y="634"/>
                                        </a:lnTo>
                                        <a:lnTo>
                                          <a:pt x="490" y="626"/>
                                        </a:lnTo>
                                        <a:lnTo>
                                          <a:pt x="488" y="616"/>
                                        </a:lnTo>
                                        <a:lnTo>
                                          <a:pt x="481" y="606"/>
                                        </a:lnTo>
                                        <a:lnTo>
                                          <a:pt x="454" y="593"/>
                                        </a:lnTo>
                                        <a:lnTo>
                                          <a:pt x="425" y="586"/>
                                        </a:lnTo>
                                        <a:lnTo>
                                          <a:pt x="395" y="583"/>
                                        </a:lnTo>
                                        <a:lnTo>
                                          <a:pt x="365" y="589"/>
                                        </a:lnTo>
                                        <a:lnTo>
                                          <a:pt x="327" y="599"/>
                                        </a:lnTo>
                                        <a:lnTo>
                                          <a:pt x="283" y="613"/>
                                        </a:lnTo>
                                        <a:lnTo>
                                          <a:pt x="249" y="623"/>
                                        </a:lnTo>
                                        <a:lnTo>
                                          <a:pt x="222" y="628"/>
                                        </a:lnTo>
                                        <a:lnTo>
                                          <a:pt x="196" y="624"/>
                                        </a:lnTo>
                                        <a:lnTo>
                                          <a:pt x="170" y="616"/>
                                        </a:lnTo>
                                        <a:lnTo>
                                          <a:pt x="142" y="602"/>
                                        </a:lnTo>
                                        <a:lnTo>
                                          <a:pt x="122" y="584"/>
                                        </a:lnTo>
                                        <a:lnTo>
                                          <a:pt x="100" y="561"/>
                                        </a:lnTo>
                                        <a:lnTo>
                                          <a:pt x="72" y="525"/>
                                        </a:lnTo>
                                        <a:lnTo>
                                          <a:pt x="41" y="477"/>
                                        </a:lnTo>
                                        <a:lnTo>
                                          <a:pt x="18" y="431"/>
                                        </a:lnTo>
                                        <a:lnTo>
                                          <a:pt x="3" y="387"/>
                                        </a:lnTo>
                                        <a:lnTo>
                                          <a:pt x="0" y="356"/>
                                        </a:lnTo>
                                        <a:lnTo>
                                          <a:pt x="4" y="327"/>
                                        </a:lnTo>
                                        <a:lnTo>
                                          <a:pt x="13" y="269"/>
                                        </a:lnTo>
                                        <a:lnTo>
                                          <a:pt x="23" y="205"/>
                                        </a:lnTo>
                                        <a:lnTo>
                                          <a:pt x="44" y="153"/>
                                        </a:lnTo>
                                        <a:lnTo>
                                          <a:pt x="69" y="116"/>
                                        </a:lnTo>
                                        <a:lnTo>
                                          <a:pt x="95" y="86"/>
                                        </a:lnTo>
                                        <a:close/>
                                      </a:path>
                                    </a:pathLst>
                                  </a:custGeom>
                                  <a:solidFill>
                                    <a:srgbClr val="FF8080"/>
                                  </a:solidFill>
                                  <a:ln w="9525">
                                    <a:noFill/>
                                    <a:round/>
                                    <a:headEnd/>
                                    <a:tailEnd/>
                                  </a:ln>
                                </p:spPr>
                                <p:txBody>
                                  <a:bodyPr/>
                                  <a:lstStyle/>
                                  <a:p>
                                    <a:endParaRPr lang="cs-CZ"/>
                                  </a:p>
                                </p:txBody>
                              </p:sp>
                              <p:grpSp>
                                <p:nvGrpSpPr>
                                  <p:cNvPr id="6192" name="Group 85"/>
                                  <p:cNvGrpSpPr>
                                    <a:grpSpLocks/>
                                  </p:cNvGrpSpPr>
                                  <p:nvPr/>
                                </p:nvGrpSpPr>
                                <p:grpSpPr bwMode="auto">
                                  <a:xfrm>
                                    <a:off x="2045" y="1723"/>
                                    <a:ext cx="244" cy="215"/>
                                    <a:chOff x="2045" y="1723"/>
                                    <a:chExt cx="244" cy="215"/>
                                  </a:xfrm>
                                </p:grpSpPr>
                                <p:sp>
                                  <p:nvSpPr>
                                    <p:cNvPr id="6290" name="Freeform 86"/>
                                    <p:cNvSpPr>
                                      <a:spLocks/>
                                    </p:cNvSpPr>
                                    <p:nvPr/>
                                  </p:nvSpPr>
                                  <p:spPr bwMode="auto">
                                    <a:xfrm>
                                      <a:off x="2105" y="1800"/>
                                      <a:ext cx="184" cy="138"/>
                                    </a:xfrm>
                                    <a:custGeom>
                                      <a:avLst/>
                                      <a:gdLst>
                                        <a:gd name="T0" fmla="*/ 13 w 919"/>
                                        <a:gd name="T1" fmla="*/ 2 h 689"/>
                                        <a:gd name="T2" fmla="*/ 15 w 919"/>
                                        <a:gd name="T3" fmla="*/ 0 h 689"/>
                                        <a:gd name="T4" fmla="*/ 16 w 919"/>
                                        <a:gd name="T5" fmla="*/ 0 h 689"/>
                                        <a:gd name="T6" fmla="*/ 17 w 919"/>
                                        <a:gd name="T7" fmla="*/ 0 h 689"/>
                                        <a:gd name="T8" fmla="*/ 18 w 919"/>
                                        <a:gd name="T9" fmla="*/ 3 h 689"/>
                                        <a:gd name="T10" fmla="*/ 20 w 919"/>
                                        <a:gd name="T11" fmla="*/ 7 h 689"/>
                                        <a:gd name="T12" fmla="*/ 22 w 919"/>
                                        <a:gd name="T13" fmla="*/ 11 h 689"/>
                                        <a:gd name="T14" fmla="*/ 26 w 919"/>
                                        <a:gd name="T15" fmla="*/ 16 h 689"/>
                                        <a:gd name="T16" fmla="*/ 29 w 919"/>
                                        <a:gd name="T17" fmla="*/ 20 h 689"/>
                                        <a:gd name="T18" fmla="*/ 32 w 919"/>
                                        <a:gd name="T19" fmla="*/ 22 h 689"/>
                                        <a:gd name="T20" fmla="*/ 36 w 919"/>
                                        <a:gd name="T21" fmla="*/ 25 h 689"/>
                                        <a:gd name="T22" fmla="*/ 37 w 919"/>
                                        <a:gd name="T23" fmla="*/ 26 h 689"/>
                                        <a:gd name="T24" fmla="*/ 37 w 919"/>
                                        <a:gd name="T25" fmla="*/ 27 h 689"/>
                                        <a:gd name="T26" fmla="*/ 36 w 919"/>
                                        <a:gd name="T27" fmla="*/ 27 h 689"/>
                                        <a:gd name="T28" fmla="*/ 33 w 919"/>
                                        <a:gd name="T29" fmla="*/ 28 h 689"/>
                                        <a:gd name="T30" fmla="*/ 28 w 919"/>
                                        <a:gd name="T31" fmla="*/ 27 h 689"/>
                                        <a:gd name="T32" fmla="*/ 23 w 919"/>
                                        <a:gd name="T33" fmla="*/ 26 h 689"/>
                                        <a:gd name="T34" fmla="*/ 19 w 919"/>
                                        <a:gd name="T35" fmla="*/ 25 h 689"/>
                                        <a:gd name="T36" fmla="*/ 15 w 919"/>
                                        <a:gd name="T37" fmla="*/ 23 h 689"/>
                                        <a:gd name="T38" fmla="*/ 9 w 919"/>
                                        <a:gd name="T39" fmla="*/ 20 h 689"/>
                                        <a:gd name="T40" fmla="*/ 6 w 919"/>
                                        <a:gd name="T41" fmla="*/ 18 h 689"/>
                                        <a:gd name="T42" fmla="*/ 3 w 919"/>
                                        <a:gd name="T43" fmla="*/ 15 h 689"/>
                                        <a:gd name="T44" fmla="*/ 0 w 919"/>
                                        <a:gd name="T45" fmla="*/ 12 h 689"/>
                                        <a:gd name="T46" fmla="*/ 0 w 919"/>
                                        <a:gd name="T47" fmla="*/ 11 h 689"/>
                                        <a:gd name="T48" fmla="*/ 1 w 919"/>
                                        <a:gd name="T49" fmla="*/ 10 h 689"/>
                                        <a:gd name="T50" fmla="*/ 3 w 919"/>
                                        <a:gd name="T51" fmla="*/ 9 h 689"/>
                                        <a:gd name="T52" fmla="*/ 5 w 919"/>
                                        <a:gd name="T53" fmla="*/ 9 h 689"/>
                                        <a:gd name="T54" fmla="*/ 7 w 919"/>
                                        <a:gd name="T55" fmla="*/ 10 h 689"/>
                                        <a:gd name="T56" fmla="*/ 5 w 919"/>
                                        <a:gd name="T57" fmla="*/ 10 h 689"/>
                                        <a:gd name="T58" fmla="*/ 4 w 919"/>
                                        <a:gd name="T59" fmla="*/ 10 h 689"/>
                                        <a:gd name="T60" fmla="*/ 2 w 919"/>
                                        <a:gd name="T61" fmla="*/ 11 h 689"/>
                                        <a:gd name="T62" fmla="*/ 2 w 919"/>
                                        <a:gd name="T63" fmla="*/ 12 h 689"/>
                                        <a:gd name="T64" fmla="*/ 2 w 919"/>
                                        <a:gd name="T65" fmla="*/ 12 h 689"/>
                                        <a:gd name="T66" fmla="*/ 3 w 919"/>
                                        <a:gd name="T67" fmla="*/ 14 h 689"/>
                                        <a:gd name="T68" fmla="*/ 5 w 919"/>
                                        <a:gd name="T69" fmla="*/ 16 h 689"/>
                                        <a:gd name="T70" fmla="*/ 8 w 919"/>
                                        <a:gd name="T71" fmla="*/ 18 h 689"/>
                                        <a:gd name="T72" fmla="*/ 10 w 919"/>
                                        <a:gd name="T73" fmla="*/ 19 h 689"/>
                                        <a:gd name="T74" fmla="*/ 12 w 919"/>
                                        <a:gd name="T75" fmla="*/ 20 h 689"/>
                                        <a:gd name="T76" fmla="*/ 13 w 919"/>
                                        <a:gd name="T77" fmla="*/ 21 h 689"/>
                                        <a:gd name="T78" fmla="*/ 15 w 919"/>
                                        <a:gd name="T79" fmla="*/ 22 h 689"/>
                                        <a:gd name="T80" fmla="*/ 18 w 919"/>
                                        <a:gd name="T81" fmla="*/ 23 h 689"/>
                                        <a:gd name="T82" fmla="*/ 21 w 919"/>
                                        <a:gd name="T83" fmla="*/ 24 h 689"/>
                                        <a:gd name="T84" fmla="*/ 23 w 919"/>
                                        <a:gd name="T85" fmla="*/ 25 h 689"/>
                                        <a:gd name="T86" fmla="*/ 25 w 919"/>
                                        <a:gd name="T87" fmla="*/ 26 h 689"/>
                                        <a:gd name="T88" fmla="*/ 28 w 919"/>
                                        <a:gd name="T89" fmla="*/ 26 h 689"/>
                                        <a:gd name="T90" fmla="*/ 31 w 919"/>
                                        <a:gd name="T91" fmla="*/ 26 h 689"/>
                                        <a:gd name="T92" fmla="*/ 32 w 919"/>
                                        <a:gd name="T93" fmla="*/ 26 h 689"/>
                                        <a:gd name="T94" fmla="*/ 32 w 919"/>
                                        <a:gd name="T95" fmla="*/ 25 h 689"/>
                                        <a:gd name="T96" fmla="*/ 32 w 919"/>
                                        <a:gd name="T97" fmla="*/ 24 h 689"/>
                                        <a:gd name="T98" fmla="*/ 30 w 919"/>
                                        <a:gd name="T99" fmla="*/ 22 h 689"/>
                                        <a:gd name="T100" fmla="*/ 28 w 919"/>
                                        <a:gd name="T101" fmla="*/ 20 h 689"/>
                                        <a:gd name="T102" fmla="*/ 25 w 919"/>
                                        <a:gd name="T103" fmla="*/ 18 h 689"/>
                                        <a:gd name="T104" fmla="*/ 24 w 919"/>
                                        <a:gd name="T105" fmla="*/ 17 h 689"/>
                                        <a:gd name="T106" fmla="*/ 22 w 919"/>
                                        <a:gd name="T107" fmla="*/ 14 h 689"/>
                                        <a:gd name="T108" fmla="*/ 21 w 919"/>
                                        <a:gd name="T109" fmla="*/ 12 h 689"/>
                                        <a:gd name="T110" fmla="*/ 20 w 919"/>
                                        <a:gd name="T111" fmla="*/ 10 h 689"/>
                                        <a:gd name="T112" fmla="*/ 19 w 919"/>
                                        <a:gd name="T113" fmla="*/ 7 h 689"/>
                                        <a:gd name="T114" fmla="*/ 17 w 919"/>
                                        <a:gd name="T115" fmla="*/ 5 h 689"/>
                                        <a:gd name="T116" fmla="*/ 17 w 919"/>
                                        <a:gd name="T117" fmla="*/ 3 h 689"/>
                                        <a:gd name="T118" fmla="*/ 16 w 919"/>
                                        <a:gd name="T119" fmla="*/ 2 h 689"/>
                                        <a:gd name="T120" fmla="*/ 15 w 919"/>
                                        <a:gd name="T121" fmla="*/ 2 h 689"/>
                                        <a:gd name="T122" fmla="*/ 14 w 919"/>
                                        <a:gd name="T123" fmla="*/ 3 h 689"/>
                                        <a:gd name="T124" fmla="*/ 12 w 919"/>
                                        <a:gd name="T125" fmla="*/ 3 h 6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19"/>
                                        <a:gd name="T190" fmla="*/ 0 h 689"/>
                                        <a:gd name="T191" fmla="*/ 919 w 919"/>
                                        <a:gd name="T192" fmla="*/ 689 h 68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19" h="689">
                                          <a:moveTo>
                                            <a:pt x="304" y="84"/>
                                          </a:moveTo>
                                          <a:lnTo>
                                            <a:pt x="326" y="56"/>
                                          </a:lnTo>
                                          <a:lnTo>
                                            <a:pt x="348" y="31"/>
                                          </a:lnTo>
                                          <a:lnTo>
                                            <a:pt x="371" y="9"/>
                                          </a:lnTo>
                                          <a:lnTo>
                                            <a:pt x="382" y="2"/>
                                          </a:lnTo>
                                          <a:lnTo>
                                            <a:pt x="396" y="0"/>
                                          </a:lnTo>
                                          <a:lnTo>
                                            <a:pt x="409" y="4"/>
                                          </a:lnTo>
                                          <a:lnTo>
                                            <a:pt x="417" y="9"/>
                                          </a:lnTo>
                                          <a:lnTo>
                                            <a:pt x="432" y="35"/>
                                          </a:lnTo>
                                          <a:lnTo>
                                            <a:pt x="453" y="81"/>
                                          </a:lnTo>
                                          <a:lnTo>
                                            <a:pt x="476" y="134"/>
                                          </a:lnTo>
                                          <a:lnTo>
                                            <a:pt x="498" y="184"/>
                                          </a:lnTo>
                                          <a:lnTo>
                                            <a:pt x="519" y="227"/>
                                          </a:lnTo>
                                          <a:lnTo>
                                            <a:pt x="558" y="287"/>
                                          </a:lnTo>
                                          <a:lnTo>
                                            <a:pt x="597" y="347"/>
                                          </a:lnTo>
                                          <a:lnTo>
                                            <a:pt x="640" y="406"/>
                                          </a:lnTo>
                                          <a:lnTo>
                                            <a:pt x="679" y="453"/>
                                          </a:lnTo>
                                          <a:lnTo>
                                            <a:pt x="722" y="488"/>
                                          </a:lnTo>
                                          <a:lnTo>
                                            <a:pt x="764" y="523"/>
                                          </a:lnTo>
                                          <a:lnTo>
                                            <a:pt x="803" y="554"/>
                                          </a:lnTo>
                                          <a:lnTo>
                                            <a:pt x="845" y="585"/>
                                          </a:lnTo>
                                          <a:lnTo>
                                            <a:pt x="897" y="622"/>
                                          </a:lnTo>
                                          <a:lnTo>
                                            <a:pt x="908" y="634"/>
                                          </a:lnTo>
                                          <a:lnTo>
                                            <a:pt x="918" y="648"/>
                                          </a:lnTo>
                                          <a:lnTo>
                                            <a:pt x="919" y="658"/>
                                          </a:lnTo>
                                          <a:lnTo>
                                            <a:pt x="914" y="672"/>
                                          </a:lnTo>
                                          <a:lnTo>
                                            <a:pt x="904" y="680"/>
                                          </a:lnTo>
                                          <a:lnTo>
                                            <a:pt x="889" y="685"/>
                                          </a:lnTo>
                                          <a:lnTo>
                                            <a:pt x="857" y="688"/>
                                          </a:lnTo>
                                          <a:lnTo>
                                            <a:pt x="820" y="689"/>
                                          </a:lnTo>
                                          <a:lnTo>
                                            <a:pt x="757" y="684"/>
                                          </a:lnTo>
                                          <a:lnTo>
                                            <a:pt x="698" y="676"/>
                                          </a:lnTo>
                                          <a:lnTo>
                                            <a:pt x="647" y="669"/>
                                          </a:lnTo>
                                          <a:lnTo>
                                            <a:pt x="583" y="657"/>
                                          </a:lnTo>
                                          <a:lnTo>
                                            <a:pt x="521" y="639"/>
                                          </a:lnTo>
                                          <a:lnTo>
                                            <a:pt x="473" y="619"/>
                                          </a:lnTo>
                                          <a:lnTo>
                                            <a:pt x="429" y="594"/>
                                          </a:lnTo>
                                          <a:lnTo>
                                            <a:pt x="365" y="567"/>
                                          </a:lnTo>
                                          <a:lnTo>
                                            <a:pt x="298" y="534"/>
                                          </a:lnTo>
                                          <a:lnTo>
                                            <a:pt x="237" y="504"/>
                                          </a:lnTo>
                                          <a:lnTo>
                                            <a:pt x="192" y="470"/>
                                          </a:lnTo>
                                          <a:lnTo>
                                            <a:pt x="149" y="440"/>
                                          </a:lnTo>
                                          <a:lnTo>
                                            <a:pt x="109" y="409"/>
                                          </a:lnTo>
                                          <a:lnTo>
                                            <a:pt x="69" y="366"/>
                                          </a:lnTo>
                                          <a:lnTo>
                                            <a:pt x="36" y="333"/>
                                          </a:lnTo>
                                          <a:lnTo>
                                            <a:pt x="7" y="302"/>
                                          </a:lnTo>
                                          <a:lnTo>
                                            <a:pt x="0" y="288"/>
                                          </a:lnTo>
                                          <a:lnTo>
                                            <a:pt x="3" y="271"/>
                                          </a:lnTo>
                                          <a:lnTo>
                                            <a:pt x="13" y="254"/>
                                          </a:lnTo>
                                          <a:lnTo>
                                            <a:pt x="31" y="242"/>
                                          </a:lnTo>
                                          <a:lnTo>
                                            <a:pt x="54" y="233"/>
                                          </a:lnTo>
                                          <a:lnTo>
                                            <a:pt x="83" y="229"/>
                                          </a:lnTo>
                                          <a:lnTo>
                                            <a:pt x="110" y="231"/>
                                          </a:lnTo>
                                          <a:lnTo>
                                            <a:pt x="131" y="236"/>
                                          </a:lnTo>
                                          <a:lnTo>
                                            <a:pt x="156" y="245"/>
                                          </a:lnTo>
                                          <a:lnTo>
                                            <a:pt x="170" y="249"/>
                                          </a:lnTo>
                                          <a:lnTo>
                                            <a:pt x="148" y="249"/>
                                          </a:lnTo>
                                          <a:lnTo>
                                            <a:pt x="126" y="247"/>
                                          </a:lnTo>
                                          <a:lnTo>
                                            <a:pt x="107" y="248"/>
                                          </a:lnTo>
                                          <a:lnTo>
                                            <a:pt x="89" y="251"/>
                                          </a:lnTo>
                                          <a:lnTo>
                                            <a:pt x="73" y="257"/>
                                          </a:lnTo>
                                          <a:lnTo>
                                            <a:pt x="57" y="265"/>
                                          </a:lnTo>
                                          <a:lnTo>
                                            <a:pt x="46" y="277"/>
                                          </a:lnTo>
                                          <a:lnTo>
                                            <a:pt x="40" y="288"/>
                                          </a:lnTo>
                                          <a:lnTo>
                                            <a:pt x="41" y="294"/>
                                          </a:lnTo>
                                          <a:lnTo>
                                            <a:pt x="46" y="302"/>
                                          </a:lnTo>
                                          <a:lnTo>
                                            <a:pt x="56" y="315"/>
                                          </a:lnTo>
                                          <a:lnTo>
                                            <a:pt x="75" y="339"/>
                                          </a:lnTo>
                                          <a:lnTo>
                                            <a:pt x="99" y="368"/>
                                          </a:lnTo>
                                          <a:lnTo>
                                            <a:pt x="128" y="391"/>
                                          </a:lnTo>
                                          <a:lnTo>
                                            <a:pt x="159" y="420"/>
                                          </a:lnTo>
                                          <a:lnTo>
                                            <a:pt x="193" y="445"/>
                                          </a:lnTo>
                                          <a:lnTo>
                                            <a:pt x="219" y="462"/>
                                          </a:lnTo>
                                          <a:lnTo>
                                            <a:pt x="241" y="477"/>
                                          </a:lnTo>
                                          <a:lnTo>
                                            <a:pt x="270" y="493"/>
                                          </a:lnTo>
                                          <a:lnTo>
                                            <a:pt x="292" y="507"/>
                                          </a:lnTo>
                                          <a:lnTo>
                                            <a:pt x="315" y="516"/>
                                          </a:lnTo>
                                          <a:lnTo>
                                            <a:pt x="334" y="520"/>
                                          </a:lnTo>
                                          <a:lnTo>
                                            <a:pt x="355" y="526"/>
                                          </a:lnTo>
                                          <a:lnTo>
                                            <a:pt x="376" y="537"/>
                                          </a:lnTo>
                                          <a:lnTo>
                                            <a:pt x="411" y="554"/>
                                          </a:lnTo>
                                          <a:lnTo>
                                            <a:pt x="448" y="572"/>
                                          </a:lnTo>
                                          <a:lnTo>
                                            <a:pt x="481" y="587"/>
                                          </a:lnTo>
                                          <a:lnTo>
                                            <a:pt x="512" y="604"/>
                                          </a:lnTo>
                                          <a:lnTo>
                                            <a:pt x="543" y="620"/>
                                          </a:lnTo>
                                          <a:lnTo>
                                            <a:pt x="570" y="625"/>
                                          </a:lnTo>
                                          <a:lnTo>
                                            <a:pt x="598" y="633"/>
                                          </a:lnTo>
                                          <a:lnTo>
                                            <a:pt x="628" y="642"/>
                                          </a:lnTo>
                                          <a:lnTo>
                                            <a:pt x="657" y="645"/>
                                          </a:lnTo>
                                          <a:lnTo>
                                            <a:pt x="693" y="649"/>
                                          </a:lnTo>
                                          <a:lnTo>
                                            <a:pt x="730" y="652"/>
                                          </a:lnTo>
                                          <a:lnTo>
                                            <a:pt x="764" y="655"/>
                                          </a:lnTo>
                                          <a:lnTo>
                                            <a:pt x="777" y="653"/>
                                          </a:lnTo>
                                          <a:lnTo>
                                            <a:pt x="791" y="647"/>
                                          </a:lnTo>
                                          <a:lnTo>
                                            <a:pt x="799" y="635"/>
                                          </a:lnTo>
                                          <a:lnTo>
                                            <a:pt x="803" y="621"/>
                                          </a:lnTo>
                                          <a:lnTo>
                                            <a:pt x="801" y="609"/>
                                          </a:lnTo>
                                          <a:lnTo>
                                            <a:pt x="787" y="589"/>
                                          </a:lnTo>
                                          <a:lnTo>
                                            <a:pt x="764" y="562"/>
                                          </a:lnTo>
                                          <a:lnTo>
                                            <a:pt x="739" y="540"/>
                                          </a:lnTo>
                                          <a:lnTo>
                                            <a:pt x="716" y="520"/>
                                          </a:lnTo>
                                          <a:lnTo>
                                            <a:pt x="688" y="502"/>
                                          </a:lnTo>
                                          <a:lnTo>
                                            <a:pt x="661" y="483"/>
                                          </a:lnTo>
                                          <a:lnTo>
                                            <a:pt x="635" y="461"/>
                                          </a:lnTo>
                                          <a:lnTo>
                                            <a:pt x="616" y="437"/>
                                          </a:lnTo>
                                          <a:lnTo>
                                            <a:pt x="597" y="412"/>
                                          </a:lnTo>
                                          <a:lnTo>
                                            <a:pt x="577" y="380"/>
                                          </a:lnTo>
                                          <a:lnTo>
                                            <a:pt x="561" y="355"/>
                                          </a:lnTo>
                                          <a:lnTo>
                                            <a:pt x="545" y="330"/>
                                          </a:lnTo>
                                          <a:lnTo>
                                            <a:pt x="526" y="299"/>
                                          </a:lnTo>
                                          <a:lnTo>
                                            <a:pt x="508" y="268"/>
                                          </a:lnTo>
                                          <a:lnTo>
                                            <a:pt x="493" y="240"/>
                                          </a:lnTo>
                                          <a:lnTo>
                                            <a:pt x="478" y="211"/>
                                          </a:lnTo>
                                          <a:lnTo>
                                            <a:pt x="463" y="181"/>
                                          </a:lnTo>
                                          <a:lnTo>
                                            <a:pt x="449" y="154"/>
                                          </a:lnTo>
                                          <a:lnTo>
                                            <a:pt x="436" y="128"/>
                                          </a:lnTo>
                                          <a:lnTo>
                                            <a:pt x="426" y="99"/>
                                          </a:lnTo>
                                          <a:lnTo>
                                            <a:pt x="419" y="80"/>
                                          </a:lnTo>
                                          <a:lnTo>
                                            <a:pt x="412" y="68"/>
                                          </a:lnTo>
                                          <a:lnTo>
                                            <a:pt x="401" y="59"/>
                                          </a:lnTo>
                                          <a:lnTo>
                                            <a:pt x="389" y="55"/>
                                          </a:lnTo>
                                          <a:lnTo>
                                            <a:pt x="375" y="56"/>
                                          </a:lnTo>
                                          <a:lnTo>
                                            <a:pt x="360" y="61"/>
                                          </a:lnTo>
                                          <a:lnTo>
                                            <a:pt x="344" y="70"/>
                                          </a:lnTo>
                                          <a:lnTo>
                                            <a:pt x="325" y="77"/>
                                          </a:lnTo>
                                          <a:lnTo>
                                            <a:pt x="304" y="84"/>
                                          </a:lnTo>
                                          <a:close/>
                                        </a:path>
                                      </a:pathLst>
                                    </a:custGeom>
                                    <a:solidFill>
                                      <a:srgbClr val="FF4040"/>
                                    </a:solidFill>
                                    <a:ln w="9525">
                                      <a:noFill/>
                                      <a:round/>
                                      <a:headEnd/>
                                      <a:tailEnd/>
                                    </a:ln>
                                  </p:spPr>
                                  <p:txBody>
                                    <a:bodyPr/>
                                    <a:lstStyle/>
                                    <a:p>
                                      <a:endParaRPr lang="cs-CZ"/>
                                    </a:p>
                                  </p:txBody>
                                </p:sp>
                                <p:sp>
                                  <p:nvSpPr>
                                    <p:cNvPr id="6291" name="Freeform 87"/>
                                    <p:cNvSpPr>
                                      <a:spLocks/>
                                    </p:cNvSpPr>
                                    <p:nvPr/>
                                  </p:nvSpPr>
                                  <p:spPr bwMode="auto">
                                    <a:xfrm>
                                      <a:off x="2045" y="1723"/>
                                      <a:ext cx="129" cy="125"/>
                                    </a:xfrm>
                                    <a:custGeom>
                                      <a:avLst/>
                                      <a:gdLst>
                                        <a:gd name="T0" fmla="*/ 5 w 645"/>
                                        <a:gd name="T1" fmla="*/ 2 h 627"/>
                                        <a:gd name="T2" fmla="*/ 8 w 645"/>
                                        <a:gd name="T3" fmla="*/ 1 h 627"/>
                                        <a:gd name="T4" fmla="*/ 11 w 645"/>
                                        <a:gd name="T5" fmla="*/ 0 h 627"/>
                                        <a:gd name="T6" fmla="*/ 15 w 645"/>
                                        <a:gd name="T7" fmla="*/ 0 h 627"/>
                                        <a:gd name="T8" fmla="*/ 18 w 645"/>
                                        <a:gd name="T9" fmla="*/ 2 h 627"/>
                                        <a:gd name="T10" fmla="*/ 20 w 645"/>
                                        <a:gd name="T11" fmla="*/ 5 h 627"/>
                                        <a:gd name="T12" fmla="*/ 23 w 645"/>
                                        <a:gd name="T13" fmla="*/ 8 h 627"/>
                                        <a:gd name="T14" fmla="*/ 25 w 645"/>
                                        <a:gd name="T15" fmla="*/ 10 h 627"/>
                                        <a:gd name="T16" fmla="*/ 26 w 645"/>
                                        <a:gd name="T17" fmla="*/ 13 h 627"/>
                                        <a:gd name="T18" fmla="*/ 25 w 645"/>
                                        <a:gd name="T19" fmla="*/ 15 h 627"/>
                                        <a:gd name="T20" fmla="*/ 24 w 645"/>
                                        <a:gd name="T21" fmla="*/ 17 h 627"/>
                                        <a:gd name="T22" fmla="*/ 22 w 645"/>
                                        <a:gd name="T23" fmla="*/ 19 h 627"/>
                                        <a:gd name="T24" fmla="*/ 23 w 645"/>
                                        <a:gd name="T25" fmla="*/ 18 h 627"/>
                                        <a:gd name="T26" fmla="*/ 24 w 645"/>
                                        <a:gd name="T27" fmla="*/ 16 h 627"/>
                                        <a:gd name="T28" fmla="*/ 24 w 645"/>
                                        <a:gd name="T29" fmla="*/ 14 h 627"/>
                                        <a:gd name="T30" fmla="*/ 25 w 645"/>
                                        <a:gd name="T31" fmla="*/ 12 h 627"/>
                                        <a:gd name="T32" fmla="*/ 24 w 645"/>
                                        <a:gd name="T33" fmla="*/ 11 h 627"/>
                                        <a:gd name="T34" fmla="*/ 24 w 645"/>
                                        <a:gd name="T35" fmla="*/ 10 h 627"/>
                                        <a:gd name="T36" fmla="*/ 22 w 645"/>
                                        <a:gd name="T37" fmla="*/ 9 h 627"/>
                                        <a:gd name="T38" fmla="*/ 21 w 645"/>
                                        <a:gd name="T39" fmla="*/ 7 h 627"/>
                                        <a:gd name="T40" fmla="*/ 20 w 645"/>
                                        <a:gd name="T41" fmla="*/ 6 h 627"/>
                                        <a:gd name="T42" fmla="*/ 19 w 645"/>
                                        <a:gd name="T43" fmla="*/ 4 h 627"/>
                                        <a:gd name="T44" fmla="*/ 18 w 645"/>
                                        <a:gd name="T45" fmla="*/ 3 h 627"/>
                                        <a:gd name="T46" fmla="*/ 17 w 645"/>
                                        <a:gd name="T47" fmla="*/ 2 h 627"/>
                                        <a:gd name="T48" fmla="*/ 15 w 645"/>
                                        <a:gd name="T49" fmla="*/ 1 h 627"/>
                                        <a:gd name="T50" fmla="*/ 13 w 645"/>
                                        <a:gd name="T51" fmla="*/ 1 h 627"/>
                                        <a:gd name="T52" fmla="*/ 11 w 645"/>
                                        <a:gd name="T53" fmla="*/ 1 h 627"/>
                                        <a:gd name="T54" fmla="*/ 9 w 645"/>
                                        <a:gd name="T55" fmla="*/ 1 h 627"/>
                                        <a:gd name="T56" fmla="*/ 8 w 645"/>
                                        <a:gd name="T57" fmla="*/ 2 h 627"/>
                                        <a:gd name="T58" fmla="*/ 6 w 645"/>
                                        <a:gd name="T59" fmla="*/ 3 h 627"/>
                                        <a:gd name="T60" fmla="*/ 5 w 645"/>
                                        <a:gd name="T61" fmla="*/ 4 h 627"/>
                                        <a:gd name="T62" fmla="*/ 3 w 645"/>
                                        <a:gd name="T63" fmla="*/ 6 h 627"/>
                                        <a:gd name="T64" fmla="*/ 3 w 645"/>
                                        <a:gd name="T65" fmla="*/ 7 h 627"/>
                                        <a:gd name="T66" fmla="*/ 2 w 645"/>
                                        <a:gd name="T67" fmla="*/ 9 h 627"/>
                                        <a:gd name="T68" fmla="*/ 1 w 645"/>
                                        <a:gd name="T69" fmla="*/ 11 h 627"/>
                                        <a:gd name="T70" fmla="*/ 1 w 645"/>
                                        <a:gd name="T71" fmla="*/ 13 h 627"/>
                                        <a:gd name="T72" fmla="*/ 1 w 645"/>
                                        <a:gd name="T73" fmla="*/ 14 h 627"/>
                                        <a:gd name="T74" fmla="*/ 2 w 645"/>
                                        <a:gd name="T75" fmla="*/ 16 h 627"/>
                                        <a:gd name="T76" fmla="*/ 2 w 645"/>
                                        <a:gd name="T77" fmla="*/ 18 h 627"/>
                                        <a:gd name="T78" fmla="*/ 3 w 645"/>
                                        <a:gd name="T79" fmla="*/ 20 h 627"/>
                                        <a:gd name="T80" fmla="*/ 4 w 645"/>
                                        <a:gd name="T81" fmla="*/ 21 h 627"/>
                                        <a:gd name="T82" fmla="*/ 5 w 645"/>
                                        <a:gd name="T83" fmla="*/ 23 h 627"/>
                                        <a:gd name="T84" fmla="*/ 7 w 645"/>
                                        <a:gd name="T85" fmla="*/ 24 h 627"/>
                                        <a:gd name="T86" fmla="*/ 8 w 645"/>
                                        <a:gd name="T87" fmla="*/ 24 h 627"/>
                                        <a:gd name="T88" fmla="*/ 9 w 645"/>
                                        <a:gd name="T89" fmla="*/ 24 h 627"/>
                                        <a:gd name="T90" fmla="*/ 11 w 645"/>
                                        <a:gd name="T91" fmla="*/ 24 h 627"/>
                                        <a:gd name="T92" fmla="*/ 9 w 645"/>
                                        <a:gd name="T93" fmla="*/ 25 h 627"/>
                                        <a:gd name="T94" fmla="*/ 7 w 645"/>
                                        <a:gd name="T95" fmla="*/ 25 h 627"/>
                                        <a:gd name="T96" fmla="*/ 5 w 645"/>
                                        <a:gd name="T97" fmla="*/ 23 h 627"/>
                                        <a:gd name="T98" fmla="*/ 3 w 645"/>
                                        <a:gd name="T99" fmla="*/ 21 h 627"/>
                                        <a:gd name="T100" fmla="*/ 1 w 645"/>
                                        <a:gd name="T101" fmla="*/ 17 h 627"/>
                                        <a:gd name="T102" fmla="*/ 0 w 645"/>
                                        <a:gd name="T103" fmla="*/ 14 h 627"/>
                                        <a:gd name="T104" fmla="*/ 1 w 645"/>
                                        <a:gd name="T105" fmla="*/ 11 h 627"/>
                                        <a:gd name="T106" fmla="*/ 2 w 645"/>
                                        <a:gd name="T107" fmla="*/ 6 h 627"/>
                                        <a:gd name="T108" fmla="*/ 4 w 645"/>
                                        <a:gd name="T109" fmla="*/ 3 h 62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5"/>
                                        <a:gd name="T166" fmla="*/ 0 h 627"/>
                                        <a:gd name="T167" fmla="*/ 645 w 645"/>
                                        <a:gd name="T168" fmla="*/ 627 h 62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5" h="627">
                                          <a:moveTo>
                                            <a:pt x="95" y="86"/>
                                          </a:moveTo>
                                          <a:lnTo>
                                            <a:pt x="127" y="60"/>
                                          </a:lnTo>
                                          <a:lnTo>
                                            <a:pt x="158" y="37"/>
                                          </a:lnTo>
                                          <a:lnTo>
                                            <a:pt x="192" y="18"/>
                                          </a:lnTo>
                                          <a:lnTo>
                                            <a:pt x="233" y="6"/>
                                          </a:lnTo>
                                          <a:lnTo>
                                            <a:pt x="268" y="2"/>
                                          </a:lnTo>
                                          <a:lnTo>
                                            <a:pt x="309" y="0"/>
                                          </a:lnTo>
                                          <a:lnTo>
                                            <a:pt x="367" y="5"/>
                                          </a:lnTo>
                                          <a:lnTo>
                                            <a:pt x="424" y="17"/>
                                          </a:lnTo>
                                          <a:lnTo>
                                            <a:pt x="460" y="42"/>
                                          </a:lnTo>
                                          <a:lnTo>
                                            <a:pt x="487" y="77"/>
                                          </a:lnTo>
                                          <a:lnTo>
                                            <a:pt x="511" y="119"/>
                                          </a:lnTo>
                                          <a:lnTo>
                                            <a:pt x="536" y="158"/>
                                          </a:lnTo>
                                          <a:lnTo>
                                            <a:pt x="566" y="192"/>
                                          </a:lnTo>
                                          <a:lnTo>
                                            <a:pt x="592" y="219"/>
                                          </a:lnTo>
                                          <a:lnTo>
                                            <a:pt x="627" y="259"/>
                                          </a:lnTo>
                                          <a:lnTo>
                                            <a:pt x="641" y="297"/>
                                          </a:lnTo>
                                          <a:lnTo>
                                            <a:pt x="645" y="326"/>
                                          </a:lnTo>
                                          <a:lnTo>
                                            <a:pt x="641" y="342"/>
                                          </a:lnTo>
                                          <a:lnTo>
                                            <a:pt x="632" y="370"/>
                                          </a:lnTo>
                                          <a:lnTo>
                                            <a:pt x="617" y="396"/>
                                          </a:lnTo>
                                          <a:lnTo>
                                            <a:pt x="595" y="424"/>
                                          </a:lnTo>
                                          <a:lnTo>
                                            <a:pt x="569" y="461"/>
                                          </a:lnTo>
                                          <a:lnTo>
                                            <a:pt x="545" y="488"/>
                                          </a:lnTo>
                                          <a:lnTo>
                                            <a:pt x="559" y="462"/>
                                          </a:lnTo>
                                          <a:lnTo>
                                            <a:pt x="569" y="445"/>
                                          </a:lnTo>
                                          <a:lnTo>
                                            <a:pt x="582" y="424"/>
                                          </a:lnTo>
                                          <a:lnTo>
                                            <a:pt x="591" y="407"/>
                                          </a:lnTo>
                                          <a:lnTo>
                                            <a:pt x="604" y="381"/>
                                          </a:lnTo>
                                          <a:lnTo>
                                            <a:pt x="611" y="355"/>
                                          </a:lnTo>
                                          <a:lnTo>
                                            <a:pt x="618" y="327"/>
                                          </a:lnTo>
                                          <a:lnTo>
                                            <a:pt x="620" y="312"/>
                                          </a:lnTo>
                                          <a:lnTo>
                                            <a:pt x="616" y="297"/>
                                          </a:lnTo>
                                          <a:lnTo>
                                            <a:pt x="608" y="279"/>
                                          </a:lnTo>
                                          <a:lnTo>
                                            <a:pt x="602" y="263"/>
                                          </a:lnTo>
                                          <a:lnTo>
                                            <a:pt x="589" y="251"/>
                                          </a:lnTo>
                                          <a:lnTo>
                                            <a:pt x="574" y="238"/>
                                          </a:lnTo>
                                          <a:lnTo>
                                            <a:pt x="562" y="221"/>
                                          </a:lnTo>
                                          <a:lnTo>
                                            <a:pt x="546" y="203"/>
                                          </a:lnTo>
                                          <a:lnTo>
                                            <a:pt x="531" y="181"/>
                                          </a:lnTo>
                                          <a:lnTo>
                                            <a:pt x="515" y="159"/>
                                          </a:lnTo>
                                          <a:lnTo>
                                            <a:pt x="500" y="141"/>
                                          </a:lnTo>
                                          <a:lnTo>
                                            <a:pt x="488" y="120"/>
                                          </a:lnTo>
                                          <a:lnTo>
                                            <a:pt x="477" y="97"/>
                                          </a:lnTo>
                                          <a:lnTo>
                                            <a:pt x="468" y="81"/>
                                          </a:lnTo>
                                          <a:lnTo>
                                            <a:pt x="453" y="68"/>
                                          </a:lnTo>
                                          <a:lnTo>
                                            <a:pt x="437" y="55"/>
                                          </a:lnTo>
                                          <a:lnTo>
                                            <a:pt x="421" y="43"/>
                                          </a:lnTo>
                                          <a:lnTo>
                                            <a:pt x="403" y="35"/>
                                          </a:lnTo>
                                          <a:lnTo>
                                            <a:pt x="385" y="31"/>
                                          </a:lnTo>
                                          <a:lnTo>
                                            <a:pt x="355" y="29"/>
                                          </a:lnTo>
                                          <a:lnTo>
                                            <a:pt x="325" y="29"/>
                                          </a:lnTo>
                                          <a:lnTo>
                                            <a:pt x="302" y="30"/>
                                          </a:lnTo>
                                          <a:lnTo>
                                            <a:pt x="280" y="29"/>
                                          </a:lnTo>
                                          <a:lnTo>
                                            <a:pt x="259" y="31"/>
                                          </a:lnTo>
                                          <a:lnTo>
                                            <a:pt x="236" y="36"/>
                                          </a:lnTo>
                                          <a:lnTo>
                                            <a:pt x="215" y="41"/>
                                          </a:lnTo>
                                          <a:lnTo>
                                            <a:pt x="195" y="49"/>
                                          </a:lnTo>
                                          <a:lnTo>
                                            <a:pt x="176" y="60"/>
                                          </a:lnTo>
                                          <a:lnTo>
                                            <a:pt x="158" y="74"/>
                                          </a:lnTo>
                                          <a:lnTo>
                                            <a:pt x="138" y="87"/>
                                          </a:lnTo>
                                          <a:lnTo>
                                            <a:pt x="119" y="103"/>
                                          </a:lnTo>
                                          <a:lnTo>
                                            <a:pt x="99" y="124"/>
                                          </a:lnTo>
                                          <a:lnTo>
                                            <a:pt x="83" y="143"/>
                                          </a:lnTo>
                                          <a:lnTo>
                                            <a:pt x="72" y="160"/>
                                          </a:lnTo>
                                          <a:lnTo>
                                            <a:pt x="65" y="181"/>
                                          </a:lnTo>
                                          <a:lnTo>
                                            <a:pt x="56" y="202"/>
                                          </a:lnTo>
                                          <a:lnTo>
                                            <a:pt x="47" y="223"/>
                                          </a:lnTo>
                                          <a:lnTo>
                                            <a:pt x="37" y="247"/>
                                          </a:lnTo>
                                          <a:lnTo>
                                            <a:pt x="35" y="275"/>
                                          </a:lnTo>
                                          <a:lnTo>
                                            <a:pt x="32" y="300"/>
                                          </a:lnTo>
                                          <a:lnTo>
                                            <a:pt x="29" y="324"/>
                                          </a:lnTo>
                                          <a:lnTo>
                                            <a:pt x="29" y="340"/>
                                          </a:lnTo>
                                          <a:lnTo>
                                            <a:pt x="31" y="361"/>
                                          </a:lnTo>
                                          <a:lnTo>
                                            <a:pt x="36" y="384"/>
                                          </a:lnTo>
                                          <a:lnTo>
                                            <a:pt x="40" y="408"/>
                                          </a:lnTo>
                                          <a:lnTo>
                                            <a:pt x="51" y="436"/>
                                          </a:lnTo>
                                          <a:lnTo>
                                            <a:pt x="61" y="462"/>
                                          </a:lnTo>
                                          <a:lnTo>
                                            <a:pt x="68" y="477"/>
                                          </a:lnTo>
                                          <a:lnTo>
                                            <a:pt x="80" y="496"/>
                                          </a:lnTo>
                                          <a:lnTo>
                                            <a:pt x="95" y="519"/>
                                          </a:lnTo>
                                          <a:lnTo>
                                            <a:pt x="108" y="535"/>
                                          </a:lnTo>
                                          <a:lnTo>
                                            <a:pt x="120" y="551"/>
                                          </a:lnTo>
                                          <a:lnTo>
                                            <a:pt x="136" y="566"/>
                                          </a:lnTo>
                                          <a:lnTo>
                                            <a:pt x="155" y="581"/>
                                          </a:lnTo>
                                          <a:lnTo>
                                            <a:pt x="170" y="593"/>
                                          </a:lnTo>
                                          <a:lnTo>
                                            <a:pt x="183" y="600"/>
                                          </a:lnTo>
                                          <a:lnTo>
                                            <a:pt x="202" y="607"/>
                                          </a:lnTo>
                                          <a:lnTo>
                                            <a:pt x="218" y="611"/>
                                          </a:lnTo>
                                          <a:lnTo>
                                            <a:pt x="235" y="614"/>
                                          </a:lnTo>
                                          <a:lnTo>
                                            <a:pt x="253" y="615"/>
                                          </a:lnTo>
                                          <a:lnTo>
                                            <a:pt x="282" y="612"/>
                                          </a:lnTo>
                                          <a:lnTo>
                                            <a:pt x="248" y="622"/>
                                          </a:lnTo>
                                          <a:lnTo>
                                            <a:pt x="221" y="627"/>
                                          </a:lnTo>
                                          <a:lnTo>
                                            <a:pt x="195" y="623"/>
                                          </a:lnTo>
                                          <a:lnTo>
                                            <a:pt x="169" y="615"/>
                                          </a:lnTo>
                                          <a:lnTo>
                                            <a:pt x="142" y="601"/>
                                          </a:lnTo>
                                          <a:lnTo>
                                            <a:pt x="122" y="583"/>
                                          </a:lnTo>
                                          <a:lnTo>
                                            <a:pt x="100" y="560"/>
                                          </a:lnTo>
                                          <a:lnTo>
                                            <a:pt x="72" y="524"/>
                                          </a:lnTo>
                                          <a:lnTo>
                                            <a:pt x="41" y="476"/>
                                          </a:lnTo>
                                          <a:lnTo>
                                            <a:pt x="18" y="431"/>
                                          </a:lnTo>
                                          <a:lnTo>
                                            <a:pt x="3" y="387"/>
                                          </a:lnTo>
                                          <a:lnTo>
                                            <a:pt x="0" y="356"/>
                                          </a:lnTo>
                                          <a:lnTo>
                                            <a:pt x="4" y="327"/>
                                          </a:lnTo>
                                          <a:lnTo>
                                            <a:pt x="13" y="269"/>
                                          </a:lnTo>
                                          <a:lnTo>
                                            <a:pt x="23" y="204"/>
                                          </a:lnTo>
                                          <a:lnTo>
                                            <a:pt x="44" y="153"/>
                                          </a:lnTo>
                                          <a:lnTo>
                                            <a:pt x="69" y="116"/>
                                          </a:lnTo>
                                          <a:lnTo>
                                            <a:pt x="95" y="86"/>
                                          </a:lnTo>
                                          <a:close/>
                                        </a:path>
                                      </a:pathLst>
                                    </a:custGeom>
                                    <a:solidFill>
                                      <a:srgbClr val="FF4040"/>
                                    </a:solidFill>
                                    <a:ln w="9525">
                                      <a:noFill/>
                                      <a:round/>
                                      <a:headEnd/>
                                      <a:tailEnd/>
                                    </a:ln>
                                  </p:spPr>
                                  <p:txBody>
                                    <a:bodyPr/>
                                    <a:lstStyle/>
                                    <a:p>
                                      <a:endParaRPr lang="cs-CZ"/>
                                    </a:p>
                                  </p:txBody>
                                </p:sp>
                              </p:grpSp>
                            </p:grpSp>
                            <p:sp>
                              <p:nvSpPr>
                                <p:cNvPr id="6287" name="Freeform 88"/>
                                <p:cNvSpPr>
                                  <a:spLocks/>
                                </p:cNvSpPr>
                                <p:nvPr/>
                              </p:nvSpPr>
                              <p:spPr bwMode="auto">
                                <a:xfrm>
                                  <a:off x="2147" y="1838"/>
                                  <a:ext cx="90" cy="81"/>
                                </a:xfrm>
                                <a:custGeom>
                                  <a:avLst/>
                                  <a:gdLst>
                                    <a:gd name="T0" fmla="*/ 2 w 447"/>
                                    <a:gd name="T1" fmla="*/ 2 h 407"/>
                                    <a:gd name="T2" fmla="*/ 3 w 447"/>
                                    <a:gd name="T3" fmla="*/ 1 h 407"/>
                                    <a:gd name="T4" fmla="*/ 4 w 447"/>
                                    <a:gd name="T5" fmla="*/ 1 h 407"/>
                                    <a:gd name="T6" fmla="*/ 4 w 447"/>
                                    <a:gd name="T7" fmla="*/ 0 h 407"/>
                                    <a:gd name="T8" fmla="*/ 5 w 447"/>
                                    <a:gd name="T9" fmla="*/ 0 h 407"/>
                                    <a:gd name="T10" fmla="*/ 6 w 447"/>
                                    <a:gd name="T11" fmla="*/ 0 h 407"/>
                                    <a:gd name="T12" fmla="*/ 6 w 447"/>
                                    <a:gd name="T13" fmla="*/ 0 h 407"/>
                                    <a:gd name="T14" fmla="*/ 7 w 447"/>
                                    <a:gd name="T15" fmla="*/ 0 h 407"/>
                                    <a:gd name="T16" fmla="*/ 8 w 447"/>
                                    <a:gd name="T17" fmla="*/ 1 h 407"/>
                                    <a:gd name="T18" fmla="*/ 9 w 447"/>
                                    <a:gd name="T19" fmla="*/ 2 h 407"/>
                                    <a:gd name="T20" fmla="*/ 10 w 447"/>
                                    <a:gd name="T21" fmla="*/ 3 h 407"/>
                                    <a:gd name="T22" fmla="*/ 10 w 447"/>
                                    <a:gd name="T23" fmla="*/ 4 h 407"/>
                                    <a:gd name="T24" fmla="*/ 11 w 447"/>
                                    <a:gd name="T25" fmla="*/ 5 h 407"/>
                                    <a:gd name="T26" fmla="*/ 12 w 447"/>
                                    <a:gd name="T27" fmla="*/ 7 h 407"/>
                                    <a:gd name="T28" fmla="*/ 13 w 447"/>
                                    <a:gd name="T29" fmla="*/ 8 h 407"/>
                                    <a:gd name="T30" fmla="*/ 14 w 447"/>
                                    <a:gd name="T31" fmla="*/ 10 h 407"/>
                                    <a:gd name="T32" fmla="*/ 15 w 447"/>
                                    <a:gd name="T33" fmla="*/ 11 h 407"/>
                                    <a:gd name="T34" fmla="*/ 16 w 447"/>
                                    <a:gd name="T35" fmla="*/ 12 h 407"/>
                                    <a:gd name="T36" fmla="*/ 17 w 447"/>
                                    <a:gd name="T37" fmla="*/ 12 h 407"/>
                                    <a:gd name="T38" fmla="*/ 18 w 447"/>
                                    <a:gd name="T39" fmla="*/ 13 h 407"/>
                                    <a:gd name="T40" fmla="*/ 18 w 447"/>
                                    <a:gd name="T41" fmla="*/ 14 h 407"/>
                                    <a:gd name="T42" fmla="*/ 18 w 447"/>
                                    <a:gd name="T43" fmla="*/ 15 h 407"/>
                                    <a:gd name="T44" fmla="*/ 18 w 447"/>
                                    <a:gd name="T45" fmla="*/ 15 h 407"/>
                                    <a:gd name="T46" fmla="*/ 18 w 447"/>
                                    <a:gd name="T47" fmla="*/ 16 h 407"/>
                                    <a:gd name="T48" fmla="*/ 17 w 447"/>
                                    <a:gd name="T49" fmla="*/ 16 h 407"/>
                                    <a:gd name="T50" fmla="*/ 16 w 447"/>
                                    <a:gd name="T51" fmla="*/ 16 h 407"/>
                                    <a:gd name="T52" fmla="*/ 15 w 447"/>
                                    <a:gd name="T53" fmla="*/ 16 h 407"/>
                                    <a:gd name="T54" fmla="*/ 14 w 447"/>
                                    <a:gd name="T55" fmla="*/ 16 h 407"/>
                                    <a:gd name="T56" fmla="*/ 13 w 447"/>
                                    <a:gd name="T57" fmla="*/ 16 h 407"/>
                                    <a:gd name="T58" fmla="*/ 12 w 447"/>
                                    <a:gd name="T59" fmla="*/ 15 h 407"/>
                                    <a:gd name="T60" fmla="*/ 11 w 447"/>
                                    <a:gd name="T61" fmla="*/ 15 h 407"/>
                                    <a:gd name="T62" fmla="*/ 9 w 447"/>
                                    <a:gd name="T63" fmla="*/ 14 h 407"/>
                                    <a:gd name="T64" fmla="*/ 8 w 447"/>
                                    <a:gd name="T65" fmla="*/ 13 h 407"/>
                                    <a:gd name="T66" fmla="*/ 7 w 447"/>
                                    <a:gd name="T67" fmla="*/ 12 h 407"/>
                                    <a:gd name="T68" fmla="*/ 5 w 447"/>
                                    <a:gd name="T69" fmla="*/ 11 h 407"/>
                                    <a:gd name="T70" fmla="*/ 4 w 447"/>
                                    <a:gd name="T71" fmla="*/ 11 h 407"/>
                                    <a:gd name="T72" fmla="*/ 3 w 447"/>
                                    <a:gd name="T73" fmla="*/ 10 h 407"/>
                                    <a:gd name="T74" fmla="*/ 2 w 447"/>
                                    <a:gd name="T75" fmla="*/ 9 h 407"/>
                                    <a:gd name="T76" fmla="*/ 1 w 447"/>
                                    <a:gd name="T77" fmla="*/ 8 h 407"/>
                                    <a:gd name="T78" fmla="*/ 0 w 447"/>
                                    <a:gd name="T79" fmla="*/ 7 h 407"/>
                                    <a:gd name="T80" fmla="*/ 0 w 447"/>
                                    <a:gd name="T81" fmla="*/ 6 h 407"/>
                                    <a:gd name="T82" fmla="*/ 0 w 447"/>
                                    <a:gd name="T83" fmla="*/ 6 h 407"/>
                                    <a:gd name="T84" fmla="*/ 0 w 447"/>
                                    <a:gd name="T85" fmla="*/ 5 h 407"/>
                                    <a:gd name="T86" fmla="*/ 0 w 447"/>
                                    <a:gd name="T87" fmla="*/ 4 h 407"/>
                                    <a:gd name="T88" fmla="*/ 1 w 447"/>
                                    <a:gd name="T89" fmla="*/ 4 h 407"/>
                                    <a:gd name="T90" fmla="*/ 1 w 447"/>
                                    <a:gd name="T91" fmla="*/ 3 h 407"/>
                                    <a:gd name="T92" fmla="*/ 2 w 447"/>
                                    <a:gd name="T93" fmla="*/ 2 h 4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47"/>
                                    <a:gd name="T142" fmla="*/ 0 h 407"/>
                                    <a:gd name="T143" fmla="*/ 447 w 447"/>
                                    <a:gd name="T144" fmla="*/ 407 h 4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47" h="407">
                                      <a:moveTo>
                                        <a:pt x="48" y="55"/>
                                      </a:moveTo>
                                      <a:lnTo>
                                        <a:pt x="71" y="35"/>
                                      </a:lnTo>
                                      <a:lnTo>
                                        <a:pt x="95" y="18"/>
                                      </a:lnTo>
                                      <a:lnTo>
                                        <a:pt x="111" y="7"/>
                                      </a:lnTo>
                                      <a:lnTo>
                                        <a:pt x="124" y="2"/>
                                      </a:lnTo>
                                      <a:lnTo>
                                        <a:pt x="139" y="0"/>
                                      </a:lnTo>
                                      <a:lnTo>
                                        <a:pt x="154" y="1"/>
                                      </a:lnTo>
                                      <a:lnTo>
                                        <a:pt x="171" y="8"/>
                                      </a:lnTo>
                                      <a:lnTo>
                                        <a:pt x="195" y="24"/>
                                      </a:lnTo>
                                      <a:lnTo>
                                        <a:pt x="218" y="43"/>
                                      </a:lnTo>
                                      <a:lnTo>
                                        <a:pt x="239" y="69"/>
                                      </a:lnTo>
                                      <a:lnTo>
                                        <a:pt x="256" y="96"/>
                                      </a:lnTo>
                                      <a:lnTo>
                                        <a:pt x="278" y="134"/>
                                      </a:lnTo>
                                      <a:lnTo>
                                        <a:pt x="301" y="174"/>
                                      </a:lnTo>
                                      <a:lnTo>
                                        <a:pt x="321" y="207"/>
                                      </a:lnTo>
                                      <a:lnTo>
                                        <a:pt x="341" y="240"/>
                                      </a:lnTo>
                                      <a:lnTo>
                                        <a:pt x="361" y="265"/>
                                      </a:lnTo>
                                      <a:lnTo>
                                        <a:pt x="381" y="290"/>
                                      </a:lnTo>
                                      <a:lnTo>
                                        <a:pt x="410" y="313"/>
                                      </a:lnTo>
                                      <a:lnTo>
                                        <a:pt x="432" y="338"/>
                                      </a:lnTo>
                                      <a:lnTo>
                                        <a:pt x="444" y="357"/>
                                      </a:lnTo>
                                      <a:lnTo>
                                        <a:pt x="447" y="375"/>
                                      </a:lnTo>
                                      <a:lnTo>
                                        <a:pt x="442" y="389"/>
                                      </a:lnTo>
                                      <a:lnTo>
                                        <a:pt x="433" y="399"/>
                                      </a:lnTo>
                                      <a:lnTo>
                                        <a:pt x="416" y="405"/>
                                      </a:lnTo>
                                      <a:lnTo>
                                        <a:pt x="394" y="407"/>
                                      </a:lnTo>
                                      <a:lnTo>
                                        <a:pt x="374" y="405"/>
                                      </a:lnTo>
                                      <a:lnTo>
                                        <a:pt x="338" y="397"/>
                                      </a:lnTo>
                                      <a:lnTo>
                                        <a:pt x="315" y="390"/>
                                      </a:lnTo>
                                      <a:lnTo>
                                        <a:pt x="287" y="379"/>
                                      </a:lnTo>
                                      <a:lnTo>
                                        <a:pt x="261" y="365"/>
                                      </a:lnTo>
                                      <a:lnTo>
                                        <a:pt x="235" y="350"/>
                                      </a:lnTo>
                                      <a:lnTo>
                                        <a:pt x="203" y="332"/>
                                      </a:lnTo>
                                      <a:lnTo>
                                        <a:pt x="162" y="309"/>
                                      </a:lnTo>
                                      <a:lnTo>
                                        <a:pt x="124" y="288"/>
                                      </a:lnTo>
                                      <a:lnTo>
                                        <a:pt x="94" y="269"/>
                                      </a:lnTo>
                                      <a:lnTo>
                                        <a:pt x="64" y="248"/>
                                      </a:lnTo>
                                      <a:lnTo>
                                        <a:pt x="38" y="227"/>
                                      </a:lnTo>
                                      <a:lnTo>
                                        <a:pt x="21" y="204"/>
                                      </a:lnTo>
                                      <a:lnTo>
                                        <a:pt x="9" y="183"/>
                                      </a:lnTo>
                                      <a:lnTo>
                                        <a:pt x="3" y="161"/>
                                      </a:lnTo>
                                      <a:lnTo>
                                        <a:pt x="0" y="141"/>
                                      </a:lnTo>
                                      <a:lnTo>
                                        <a:pt x="3" y="125"/>
                                      </a:lnTo>
                                      <a:lnTo>
                                        <a:pt x="8" y="108"/>
                                      </a:lnTo>
                                      <a:lnTo>
                                        <a:pt x="18" y="90"/>
                                      </a:lnTo>
                                      <a:lnTo>
                                        <a:pt x="31" y="73"/>
                                      </a:lnTo>
                                      <a:lnTo>
                                        <a:pt x="48" y="55"/>
                                      </a:lnTo>
                                      <a:close/>
                                    </a:path>
                                  </a:pathLst>
                                </a:custGeom>
                                <a:solidFill>
                                  <a:srgbClr val="FF0000"/>
                                </a:solidFill>
                                <a:ln w="9525">
                                  <a:noFill/>
                                  <a:round/>
                                  <a:headEnd/>
                                  <a:tailEnd/>
                                </a:ln>
                              </p:spPr>
                              <p:txBody>
                                <a:bodyPr/>
                                <a:lstStyle/>
                                <a:p>
                                  <a:endParaRPr lang="cs-CZ"/>
                                </a:p>
                              </p:txBody>
                            </p:sp>
                          </p:grpSp>
                          <p:grpSp>
                            <p:nvGrpSpPr>
                              <p:cNvPr id="6193" name="Group 89"/>
                              <p:cNvGrpSpPr>
                                <a:grpSpLocks/>
                              </p:cNvGrpSpPr>
                              <p:nvPr/>
                            </p:nvGrpSpPr>
                            <p:grpSpPr bwMode="auto">
                              <a:xfrm>
                                <a:off x="2056" y="1735"/>
                                <a:ext cx="107" cy="105"/>
                                <a:chOff x="2056" y="1735"/>
                                <a:chExt cx="107" cy="105"/>
                              </a:xfrm>
                            </p:grpSpPr>
                            <p:sp>
                              <p:nvSpPr>
                                <p:cNvPr id="6282" name="Freeform 90"/>
                                <p:cNvSpPr>
                                  <a:spLocks/>
                                </p:cNvSpPr>
                                <p:nvPr/>
                              </p:nvSpPr>
                              <p:spPr bwMode="auto">
                                <a:xfrm>
                                  <a:off x="2056" y="1735"/>
                                  <a:ext cx="107" cy="105"/>
                                </a:xfrm>
                                <a:custGeom>
                                  <a:avLst/>
                                  <a:gdLst>
                                    <a:gd name="T0" fmla="*/ 3 w 535"/>
                                    <a:gd name="T1" fmla="*/ 3 h 522"/>
                                    <a:gd name="T2" fmla="*/ 4 w 535"/>
                                    <a:gd name="T3" fmla="*/ 2 h 522"/>
                                    <a:gd name="T4" fmla="*/ 5 w 535"/>
                                    <a:gd name="T5" fmla="*/ 1 h 522"/>
                                    <a:gd name="T6" fmla="*/ 6 w 535"/>
                                    <a:gd name="T7" fmla="*/ 1 h 522"/>
                                    <a:gd name="T8" fmla="*/ 8 w 535"/>
                                    <a:gd name="T9" fmla="*/ 0 h 522"/>
                                    <a:gd name="T10" fmla="*/ 9 w 535"/>
                                    <a:gd name="T11" fmla="*/ 0 h 522"/>
                                    <a:gd name="T12" fmla="*/ 10 w 535"/>
                                    <a:gd name="T13" fmla="*/ 0 h 522"/>
                                    <a:gd name="T14" fmla="*/ 12 w 535"/>
                                    <a:gd name="T15" fmla="*/ 0 h 522"/>
                                    <a:gd name="T16" fmla="*/ 14 w 535"/>
                                    <a:gd name="T17" fmla="*/ 1 h 522"/>
                                    <a:gd name="T18" fmla="*/ 15 w 535"/>
                                    <a:gd name="T19" fmla="*/ 1 h 522"/>
                                    <a:gd name="T20" fmla="*/ 16 w 535"/>
                                    <a:gd name="T21" fmla="*/ 3 h 522"/>
                                    <a:gd name="T22" fmla="*/ 17 w 535"/>
                                    <a:gd name="T23" fmla="*/ 4 h 522"/>
                                    <a:gd name="T24" fmla="*/ 18 w 535"/>
                                    <a:gd name="T25" fmla="*/ 5 h 522"/>
                                    <a:gd name="T26" fmla="*/ 19 w 535"/>
                                    <a:gd name="T27" fmla="*/ 6 h 522"/>
                                    <a:gd name="T28" fmla="*/ 20 w 535"/>
                                    <a:gd name="T29" fmla="*/ 7 h 522"/>
                                    <a:gd name="T30" fmla="*/ 21 w 535"/>
                                    <a:gd name="T31" fmla="*/ 9 h 522"/>
                                    <a:gd name="T32" fmla="*/ 21 w 535"/>
                                    <a:gd name="T33" fmla="*/ 10 h 522"/>
                                    <a:gd name="T34" fmla="*/ 21 w 535"/>
                                    <a:gd name="T35" fmla="*/ 11 h 522"/>
                                    <a:gd name="T36" fmla="*/ 21 w 535"/>
                                    <a:gd name="T37" fmla="*/ 12 h 522"/>
                                    <a:gd name="T38" fmla="*/ 21 w 535"/>
                                    <a:gd name="T39" fmla="*/ 12 h 522"/>
                                    <a:gd name="T40" fmla="*/ 21 w 535"/>
                                    <a:gd name="T41" fmla="*/ 13 h 522"/>
                                    <a:gd name="T42" fmla="*/ 20 w 535"/>
                                    <a:gd name="T43" fmla="*/ 14 h 522"/>
                                    <a:gd name="T44" fmla="*/ 19 w 535"/>
                                    <a:gd name="T45" fmla="*/ 15 h 522"/>
                                    <a:gd name="T46" fmla="*/ 18 w 535"/>
                                    <a:gd name="T47" fmla="*/ 16 h 522"/>
                                    <a:gd name="T48" fmla="*/ 17 w 535"/>
                                    <a:gd name="T49" fmla="*/ 17 h 522"/>
                                    <a:gd name="T50" fmla="*/ 17 w 535"/>
                                    <a:gd name="T51" fmla="*/ 18 h 522"/>
                                    <a:gd name="T52" fmla="*/ 17 w 535"/>
                                    <a:gd name="T53" fmla="*/ 19 h 522"/>
                                    <a:gd name="T54" fmla="*/ 17 w 535"/>
                                    <a:gd name="T55" fmla="*/ 19 h 522"/>
                                    <a:gd name="T56" fmla="*/ 18 w 535"/>
                                    <a:gd name="T57" fmla="*/ 19 h 522"/>
                                    <a:gd name="T58" fmla="*/ 16 w 535"/>
                                    <a:gd name="T59" fmla="*/ 21 h 522"/>
                                    <a:gd name="T60" fmla="*/ 16 w 535"/>
                                    <a:gd name="T61" fmla="*/ 21 h 522"/>
                                    <a:gd name="T62" fmla="*/ 15 w 535"/>
                                    <a:gd name="T63" fmla="*/ 20 h 522"/>
                                    <a:gd name="T64" fmla="*/ 14 w 535"/>
                                    <a:gd name="T65" fmla="*/ 20 h 522"/>
                                    <a:gd name="T66" fmla="*/ 13 w 535"/>
                                    <a:gd name="T67" fmla="*/ 20 h 522"/>
                                    <a:gd name="T68" fmla="*/ 12 w 535"/>
                                    <a:gd name="T69" fmla="*/ 20 h 522"/>
                                    <a:gd name="T70" fmla="*/ 11 w 535"/>
                                    <a:gd name="T71" fmla="*/ 20 h 522"/>
                                    <a:gd name="T72" fmla="*/ 9 w 535"/>
                                    <a:gd name="T73" fmla="*/ 21 h 522"/>
                                    <a:gd name="T74" fmla="*/ 8 w 535"/>
                                    <a:gd name="T75" fmla="*/ 21 h 522"/>
                                    <a:gd name="T76" fmla="*/ 7 w 535"/>
                                    <a:gd name="T77" fmla="*/ 21 h 522"/>
                                    <a:gd name="T78" fmla="*/ 6 w 535"/>
                                    <a:gd name="T79" fmla="*/ 21 h 522"/>
                                    <a:gd name="T80" fmla="*/ 6 w 535"/>
                                    <a:gd name="T81" fmla="*/ 21 h 522"/>
                                    <a:gd name="T82" fmla="*/ 5 w 535"/>
                                    <a:gd name="T83" fmla="*/ 20 h 522"/>
                                    <a:gd name="T84" fmla="*/ 4 w 535"/>
                                    <a:gd name="T85" fmla="*/ 20 h 522"/>
                                    <a:gd name="T86" fmla="*/ 3 w 535"/>
                                    <a:gd name="T87" fmla="*/ 19 h 522"/>
                                    <a:gd name="T88" fmla="*/ 2 w 535"/>
                                    <a:gd name="T89" fmla="*/ 18 h 522"/>
                                    <a:gd name="T90" fmla="*/ 1 w 535"/>
                                    <a:gd name="T91" fmla="*/ 16 h 522"/>
                                    <a:gd name="T92" fmla="*/ 1 w 535"/>
                                    <a:gd name="T93" fmla="*/ 14 h 522"/>
                                    <a:gd name="T94" fmla="*/ 0 w 535"/>
                                    <a:gd name="T95" fmla="*/ 13 h 522"/>
                                    <a:gd name="T96" fmla="*/ 0 w 535"/>
                                    <a:gd name="T97" fmla="*/ 12 h 522"/>
                                    <a:gd name="T98" fmla="*/ 0 w 535"/>
                                    <a:gd name="T99" fmla="*/ 11 h 522"/>
                                    <a:gd name="T100" fmla="*/ 0 w 535"/>
                                    <a:gd name="T101" fmla="*/ 9 h 522"/>
                                    <a:gd name="T102" fmla="*/ 1 w 535"/>
                                    <a:gd name="T103" fmla="*/ 7 h 522"/>
                                    <a:gd name="T104" fmla="*/ 1 w 535"/>
                                    <a:gd name="T105" fmla="*/ 5 h 522"/>
                                    <a:gd name="T106" fmla="*/ 2 w 535"/>
                                    <a:gd name="T107" fmla="*/ 4 h 522"/>
                                    <a:gd name="T108" fmla="*/ 3 w 535"/>
                                    <a:gd name="T109" fmla="*/ 3 h 52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522"/>
                                    <a:gd name="T167" fmla="*/ 535 w 535"/>
                                    <a:gd name="T168" fmla="*/ 522 h 52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522">
                                      <a:moveTo>
                                        <a:pt x="79" y="71"/>
                                      </a:moveTo>
                                      <a:lnTo>
                                        <a:pt x="106" y="50"/>
                                      </a:lnTo>
                                      <a:lnTo>
                                        <a:pt x="131" y="31"/>
                                      </a:lnTo>
                                      <a:lnTo>
                                        <a:pt x="160" y="16"/>
                                      </a:lnTo>
                                      <a:lnTo>
                                        <a:pt x="194" y="6"/>
                                      </a:lnTo>
                                      <a:lnTo>
                                        <a:pt x="222" y="1"/>
                                      </a:lnTo>
                                      <a:lnTo>
                                        <a:pt x="257" y="0"/>
                                      </a:lnTo>
                                      <a:lnTo>
                                        <a:pt x="305" y="5"/>
                                      </a:lnTo>
                                      <a:lnTo>
                                        <a:pt x="352" y="15"/>
                                      </a:lnTo>
                                      <a:lnTo>
                                        <a:pt x="383" y="34"/>
                                      </a:lnTo>
                                      <a:lnTo>
                                        <a:pt x="404" y="63"/>
                                      </a:lnTo>
                                      <a:lnTo>
                                        <a:pt x="424" y="99"/>
                                      </a:lnTo>
                                      <a:lnTo>
                                        <a:pt x="445" y="132"/>
                                      </a:lnTo>
                                      <a:lnTo>
                                        <a:pt x="470" y="159"/>
                                      </a:lnTo>
                                      <a:lnTo>
                                        <a:pt x="493" y="183"/>
                                      </a:lnTo>
                                      <a:lnTo>
                                        <a:pt x="522" y="217"/>
                                      </a:lnTo>
                                      <a:lnTo>
                                        <a:pt x="533" y="249"/>
                                      </a:lnTo>
                                      <a:lnTo>
                                        <a:pt x="535" y="272"/>
                                      </a:lnTo>
                                      <a:lnTo>
                                        <a:pt x="533" y="286"/>
                                      </a:lnTo>
                                      <a:lnTo>
                                        <a:pt x="526" y="309"/>
                                      </a:lnTo>
                                      <a:lnTo>
                                        <a:pt x="514" y="331"/>
                                      </a:lnTo>
                                      <a:lnTo>
                                        <a:pt x="495" y="354"/>
                                      </a:lnTo>
                                      <a:lnTo>
                                        <a:pt x="473" y="385"/>
                                      </a:lnTo>
                                      <a:lnTo>
                                        <a:pt x="453" y="408"/>
                                      </a:lnTo>
                                      <a:lnTo>
                                        <a:pt x="437" y="433"/>
                                      </a:lnTo>
                                      <a:lnTo>
                                        <a:pt x="430" y="449"/>
                                      </a:lnTo>
                                      <a:lnTo>
                                        <a:pt x="429" y="458"/>
                                      </a:lnTo>
                                      <a:lnTo>
                                        <a:pt x="434" y="465"/>
                                      </a:lnTo>
                                      <a:lnTo>
                                        <a:pt x="442" y="469"/>
                                      </a:lnTo>
                                      <a:lnTo>
                                        <a:pt x="404" y="513"/>
                                      </a:lnTo>
                                      <a:lnTo>
                                        <a:pt x="400" y="505"/>
                                      </a:lnTo>
                                      <a:lnTo>
                                        <a:pt x="378" y="494"/>
                                      </a:lnTo>
                                      <a:lnTo>
                                        <a:pt x="353" y="488"/>
                                      </a:lnTo>
                                      <a:lnTo>
                                        <a:pt x="329" y="486"/>
                                      </a:lnTo>
                                      <a:lnTo>
                                        <a:pt x="303" y="491"/>
                                      </a:lnTo>
                                      <a:lnTo>
                                        <a:pt x="272" y="499"/>
                                      </a:lnTo>
                                      <a:lnTo>
                                        <a:pt x="235" y="511"/>
                                      </a:lnTo>
                                      <a:lnTo>
                                        <a:pt x="206" y="519"/>
                                      </a:lnTo>
                                      <a:lnTo>
                                        <a:pt x="183" y="522"/>
                                      </a:lnTo>
                                      <a:lnTo>
                                        <a:pt x="162" y="520"/>
                                      </a:lnTo>
                                      <a:lnTo>
                                        <a:pt x="141" y="513"/>
                                      </a:lnTo>
                                      <a:lnTo>
                                        <a:pt x="118" y="502"/>
                                      </a:lnTo>
                                      <a:lnTo>
                                        <a:pt x="102" y="487"/>
                                      </a:lnTo>
                                      <a:lnTo>
                                        <a:pt x="83" y="467"/>
                                      </a:lnTo>
                                      <a:lnTo>
                                        <a:pt x="60" y="437"/>
                                      </a:lnTo>
                                      <a:lnTo>
                                        <a:pt x="34" y="397"/>
                                      </a:lnTo>
                                      <a:lnTo>
                                        <a:pt x="15" y="359"/>
                                      </a:lnTo>
                                      <a:lnTo>
                                        <a:pt x="2" y="322"/>
                                      </a:lnTo>
                                      <a:lnTo>
                                        <a:pt x="0" y="297"/>
                                      </a:lnTo>
                                      <a:lnTo>
                                        <a:pt x="3" y="273"/>
                                      </a:lnTo>
                                      <a:lnTo>
                                        <a:pt x="11" y="224"/>
                                      </a:lnTo>
                                      <a:lnTo>
                                        <a:pt x="19" y="170"/>
                                      </a:lnTo>
                                      <a:lnTo>
                                        <a:pt x="36" y="128"/>
                                      </a:lnTo>
                                      <a:lnTo>
                                        <a:pt x="57" y="97"/>
                                      </a:lnTo>
                                      <a:lnTo>
                                        <a:pt x="79" y="71"/>
                                      </a:lnTo>
                                      <a:close/>
                                    </a:path>
                                  </a:pathLst>
                                </a:custGeom>
                                <a:solidFill>
                                  <a:srgbClr val="FF4040"/>
                                </a:solidFill>
                                <a:ln w="9525">
                                  <a:noFill/>
                                  <a:round/>
                                  <a:headEnd/>
                                  <a:tailEnd/>
                                </a:ln>
                              </p:spPr>
                              <p:txBody>
                                <a:bodyPr/>
                                <a:lstStyle/>
                                <a:p>
                                  <a:endParaRPr lang="cs-CZ"/>
                                </a:p>
                              </p:txBody>
                            </p:sp>
                            <p:sp>
                              <p:nvSpPr>
                                <p:cNvPr id="6283" name="Freeform 91"/>
                                <p:cNvSpPr>
                                  <a:spLocks/>
                                </p:cNvSpPr>
                                <p:nvPr/>
                              </p:nvSpPr>
                              <p:spPr bwMode="auto">
                                <a:xfrm>
                                  <a:off x="2062" y="1742"/>
                                  <a:ext cx="93" cy="92"/>
                                </a:xfrm>
                                <a:custGeom>
                                  <a:avLst/>
                                  <a:gdLst>
                                    <a:gd name="T0" fmla="*/ 3 w 466"/>
                                    <a:gd name="T1" fmla="*/ 3 h 457"/>
                                    <a:gd name="T2" fmla="*/ 4 w 466"/>
                                    <a:gd name="T3" fmla="*/ 2 h 457"/>
                                    <a:gd name="T4" fmla="*/ 5 w 466"/>
                                    <a:gd name="T5" fmla="*/ 1 h 457"/>
                                    <a:gd name="T6" fmla="*/ 6 w 466"/>
                                    <a:gd name="T7" fmla="*/ 1 h 457"/>
                                    <a:gd name="T8" fmla="*/ 7 w 466"/>
                                    <a:gd name="T9" fmla="*/ 0 h 457"/>
                                    <a:gd name="T10" fmla="*/ 8 w 466"/>
                                    <a:gd name="T11" fmla="*/ 0 h 457"/>
                                    <a:gd name="T12" fmla="*/ 9 w 466"/>
                                    <a:gd name="T13" fmla="*/ 0 h 457"/>
                                    <a:gd name="T14" fmla="*/ 11 w 466"/>
                                    <a:gd name="T15" fmla="*/ 0 h 457"/>
                                    <a:gd name="T16" fmla="*/ 12 w 466"/>
                                    <a:gd name="T17" fmla="*/ 1 h 457"/>
                                    <a:gd name="T18" fmla="*/ 13 w 466"/>
                                    <a:gd name="T19" fmla="*/ 1 h 457"/>
                                    <a:gd name="T20" fmla="*/ 14 w 466"/>
                                    <a:gd name="T21" fmla="*/ 2 h 457"/>
                                    <a:gd name="T22" fmla="*/ 15 w 466"/>
                                    <a:gd name="T23" fmla="*/ 3 h 457"/>
                                    <a:gd name="T24" fmla="*/ 15 w 466"/>
                                    <a:gd name="T25" fmla="*/ 5 h 457"/>
                                    <a:gd name="T26" fmla="*/ 16 w 466"/>
                                    <a:gd name="T27" fmla="*/ 6 h 457"/>
                                    <a:gd name="T28" fmla="*/ 17 w 466"/>
                                    <a:gd name="T29" fmla="*/ 6 h 457"/>
                                    <a:gd name="T30" fmla="*/ 18 w 466"/>
                                    <a:gd name="T31" fmla="*/ 8 h 457"/>
                                    <a:gd name="T32" fmla="*/ 19 w 466"/>
                                    <a:gd name="T33" fmla="*/ 9 h 457"/>
                                    <a:gd name="T34" fmla="*/ 19 w 466"/>
                                    <a:gd name="T35" fmla="*/ 10 h 457"/>
                                    <a:gd name="T36" fmla="*/ 19 w 466"/>
                                    <a:gd name="T37" fmla="*/ 10 h 457"/>
                                    <a:gd name="T38" fmla="*/ 18 w 466"/>
                                    <a:gd name="T39" fmla="*/ 11 h 457"/>
                                    <a:gd name="T40" fmla="*/ 18 w 466"/>
                                    <a:gd name="T41" fmla="*/ 12 h 457"/>
                                    <a:gd name="T42" fmla="*/ 17 w 466"/>
                                    <a:gd name="T43" fmla="*/ 13 h 457"/>
                                    <a:gd name="T44" fmla="*/ 16 w 466"/>
                                    <a:gd name="T45" fmla="*/ 14 h 457"/>
                                    <a:gd name="T46" fmla="*/ 16 w 466"/>
                                    <a:gd name="T47" fmla="*/ 14 h 457"/>
                                    <a:gd name="T48" fmla="*/ 15 w 466"/>
                                    <a:gd name="T49" fmla="*/ 15 h 457"/>
                                    <a:gd name="T50" fmla="*/ 15 w 466"/>
                                    <a:gd name="T51" fmla="*/ 16 h 457"/>
                                    <a:gd name="T52" fmla="*/ 15 w 466"/>
                                    <a:gd name="T53" fmla="*/ 16 h 457"/>
                                    <a:gd name="T54" fmla="*/ 15 w 466"/>
                                    <a:gd name="T55" fmla="*/ 17 h 457"/>
                                    <a:gd name="T56" fmla="*/ 15 w 466"/>
                                    <a:gd name="T57" fmla="*/ 17 h 457"/>
                                    <a:gd name="T58" fmla="*/ 14 w 466"/>
                                    <a:gd name="T59" fmla="*/ 18 h 457"/>
                                    <a:gd name="T60" fmla="*/ 14 w 466"/>
                                    <a:gd name="T61" fmla="*/ 18 h 457"/>
                                    <a:gd name="T62" fmla="*/ 13 w 466"/>
                                    <a:gd name="T63" fmla="*/ 18 h 457"/>
                                    <a:gd name="T64" fmla="*/ 12 w 466"/>
                                    <a:gd name="T65" fmla="*/ 17 h 457"/>
                                    <a:gd name="T66" fmla="*/ 11 w 466"/>
                                    <a:gd name="T67" fmla="*/ 17 h 457"/>
                                    <a:gd name="T68" fmla="*/ 11 w 466"/>
                                    <a:gd name="T69" fmla="*/ 17 h 457"/>
                                    <a:gd name="T70" fmla="*/ 9 w 466"/>
                                    <a:gd name="T71" fmla="*/ 18 h 457"/>
                                    <a:gd name="T72" fmla="*/ 8 w 466"/>
                                    <a:gd name="T73" fmla="*/ 18 h 457"/>
                                    <a:gd name="T74" fmla="*/ 7 w 466"/>
                                    <a:gd name="T75" fmla="*/ 19 h 457"/>
                                    <a:gd name="T76" fmla="*/ 6 w 466"/>
                                    <a:gd name="T77" fmla="*/ 19 h 457"/>
                                    <a:gd name="T78" fmla="*/ 6 w 466"/>
                                    <a:gd name="T79" fmla="*/ 19 h 457"/>
                                    <a:gd name="T80" fmla="*/ 5 w 466"/>
                                    <a:gd name="T81" fmla="*/ 18 h 457"/>
                                    <a:gd name="T82" fmla="*/ 4 w 466"/>
                                    <a:gd name="T83" fmla="*/ 18 h 457"/>
                                    <a:gd name="T84" fmla="*/ 4 w 466"/>
                                    <a:gd name="T85" fmla="*/ 17 h 457"/>
                                    <a:gd name="T86" fmla="*/ 3 w 466"/>
                                    <a:gd name="T87" fmla="*/ 17 h 457"/>
                                    <a:gd name="T88" fmla="*/ 2 w 466"/>
                                    <a:gd name="T89" fmla="*/ 16 h 457"/>
                                    <a:gd name="T90" fmla="*/ 1 w 466"/>
                                    <a:gd name="T91" fmla="*/ 14 h 457"/>
                                    <a:gd name="T92" fmla="*/ 0 w 466"/>
                                    <a:gd name="T93" fmla="*/ 13 h 457"/>
                                    <a:gd name="T94" fmla="*/ 0 w 466"/>
                                    <a:gd name="T95" fmla="*/ 11 h 457"/>
                                    <a:gd name="T96" fmla="*/ 0 w 466"/>
                                    <a:gd name="T97" fmla="*/ 10 h 457"/>
                                    <a:gd name="T98" fmla="*/ 0 w 466"/>
                                    <a:gd name="T99" fmla="*/ 10 h 457"/>
                                    <a:gd name="T100" fmla="*/ 0 w 466"/>
                                    <a:gd name="T101" fmla="*/ 8 h 457"/>
                                    <a:gd name="T102" fmla="*/ 1 w 466"/>
                                    <a:gd name="T103" fmla="*/ 6 h 457"/>
                                    <a:gd name="T104" fmla="*/ 1 w 466"/>
                                    <a:gd name="T105" fmla="*/ 5 h 457"/>
                                    <a:gd name="T106" fmla="*/ 2 w 466"/>
                                    <a:gd name="T107" fmla="*/ 3 h 457"/>
                                    <a:gd name="T108" fmla="*/ 3 w 466"/>
                                    <a:gd name="T109" fmla="*/ 3 h 45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6"/>
                                    <a:gd name="T166" fmla="*/ 0 h 457"/>
                                    <a:gd name="T167" fmla="*/ 466 w 466"/>
                                    <a:gd name="T168" fmla="*/ 457 h 45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6" h="457">
                                      <a:moveTo>
                                        <a:pt x="69" y="63"/>
                                      </a:moveTo>
                                      <a:lnTo>
                                        <a:pt x="91" y="43"/>
                                      </a:lnTo>
                                      <a:lnTo>
                                        <a:pt x="114" y="27"/>
                                      </a:lnTo>
                                      <a:lnTo>
                                        <a:pt x="139" y="14"/>
                                      </a:lnTo>
                                      <a:lnTo>
                                        <a:pt x="168" y="4"/>
                                      </a:lnTo>
                                      <a:lnTo>
                                        <a:pt x="192" y="0"/>
                                      </a:lnTo>
                                      <a:lnTo>
                                        <a:pt x="223" y="0"/>
                                      </a:lnTo>
                                      <a:lnTo>
                                        <a:pt x="265" y="3"/>
                                      </a:lnTo>
                                      <a:lnTo>
                                        <a:pt x="306" y="13"/>
                                      </a:lnTo>
                                      <a:lnTo>
                                        <a:pt x="334" y="30"/>
                                      </a:lnTo>
                                      <a:lnTo>
                                        <a:pt x="352" y="56"/>
                                      </a:lnTo>
                                      <a:lnTo>
                                        <a:pt x="368" y="86"/>
                                      </a:lnTo>
                                      <a:lnTo>
                                        <a:pt x="388" y="115"/>
                                      </a:lnTo>
                                      <a:lnTo>
                                        <a:pt x="409" y="140"/>
                                      </a:lnTo>
                                      <a:lnTo>
                                        <a:pt x="430" y="160"/>
                                      </a:lnTo>
                                      <a:lnTo>
                                        <a:pt x="454" y="190"/>
                                      </a:lnTo>
                                      <a:lnTo>
                                        <a:pt x="465" y="218"/>
                                      </a:lnTo>
                                      <a:lnTo>
                                        <a:pt x="466" y="238"/>
                                      </a:lnTo>
                                      <a:lnTo>
                                        <a:pt x="465" y="251"/>
                                      </a:lnTo>
                                      <a:lnTo>
                                        <a:pt x="458" y="271"/>
                                      </a:lnTo>
                                      <a:lnTo>
                                        <a:pt x="447" y="290"/>
                                      </a:lnTo>
                                      <a:lnTo>
                                        <a:pt x="432" y="311"/>
                                      </a:lnTo>
                                      <a:lnTo>
                                        <a:pt x="411" y="337"/>
                                      </a:lnTo>
                                      <a:lnTo>
                                        <a:pt x="395" y="356"/>
                                      </a:lnTo>
                                      <a:lnTo>
                                        <a:pt x="381" y="379"/>
                                      </a:lnTo>
                                      <a:lnTo>
                                        <a:pt x="374" y="392"/>
                                      </a:lnTo>
                                      <a:lnTo>
                                        <a:pt x="373" y="400"/>
                                      </a:lnTo>
                                      <a:lnTo>
                                        <a:pt x="377" y="406"/>
                                      </a:lnTo>
                                      <a:lnTo>
                                        <a:pt x="385" y="411"/>
                                      </a:lnTo>
                                      <a:lnTo>
                                        <a:pt x="352" y="450"/>
                                      </a:lnTo>
                                      <a:lnTo>
                                        <a:pt x="348" y="442"/>
                                      </a:lnTo>
                                      <a:lnTo>
                                        <a:pt x="328" y="432"/>
                                      </a:lnTo>
                                      <a:lnTo>
                                        <a:pt x="307" y="427"/>
                                      </a:lnTo>
                                      <a:lnTo>
                                        <a:pt x="285" y="425"/>
                                      </a:lnTo>
                                      <a:lnTo>
                                        <a:pt x="264" y="429"/>
                                      </a:lnTo>
                                      <a:lnTo>
                                        <a:pt x="236" y="436"/>
                                      </a:lnTo>
                                      <a:lnTo>
                                        <a:pt x="204" y="447"/>
                                      </a:lnTo>
                                      <a:lnTo>
                                        <a:pt x="179" y="455"/>
                                      </a:lnTo>
                                      <a:lnTo>
                                        <a:pt x="160" y="457"/>
                                      </a:lnTo>
                                      <a:lnTo>
                                        <a:pt x="140" y="456"/>
                                      </a:lnTo>
                                      <a:lnTo>
                                        <a:pt x="122" y="450"/>
                                      </a:lnTo>
                                      <a:lnTo>
                                        <a:pt x="102" y="439"/>
                                      </a:lnTo>
                                      <a:lnTo>
                                        <a:pt x="88" y="426"/>
                                      </a:lnTo>
                                      <a:lnTo>
                                        <a:pt x="72" y="409"/>
                                      </a:lnTo>
                                      <a:lnTo>
                                        <a:pt x="51" y="383"/>
                                      </a:lnTo>
                                      <a:lnTo>
                                        <a:pt x="29" y="348"/>
                                      </a:lnTo>
                                      <a:lnTo>
                                        <a:pt x="12" y="314"/>
                                      </a:lnTo>
                                      <a:lnTo>
                                        <a:pt x="1" y="282"/>
                                      </a:lnTo>
                                      <a:lnTo>
                                        <a:pt x="0" y="260"/>
                                      </a:lnTo>
                                      <a:lnTo>
                                        <a:pt x="2" y="239"/>
                                      </a:lnTo>
                                      <a:lnTo>
                                        <a:pt x="8" y="196"/>
                                      </a:lnTo>
                                      <a:lnTo>
                                        <a:pt x="15" y="149"/>
                                      </a:lnTo>
                                      <a:lnTo>
                                        <a:pt x="31" y="112"/>
                                      </a:lnTo>
                                      <a:lnTo>
                                        <a:pt x="49" y="85"/>
                                      </a:lnTo>
                                      <a:lnTo>
                                        <a:pt x="69" y="63"/>
                                      </a:lnTo>
                                      <a:close/>
                                    </a:path>
                                  </a:pathLst>
                                </a:custGeom>
                                <a:solidFill>
                                  <a:srgbClr val="FF0000"/>
                                </a:solidFill>
                                <a:ln w="9525">
                                  <a:noFill/>
                                  <a:round/>
                                  <a:headEnd/>
                                  <a:tailEnd/>
                                </a:ln>
                              </p:spPr>
                              <p:txBody>
                                <a:bodyPr/>
                                <a:lstStyle/>
                                <a:p>
                                  <a:endParaRPr lang="cs-CZ"/>
                                </a:p>
                              </p:txBody>
                            </p:sp>
                            <p:sp>
                              <p:nvSpPr>
                                <p:cNvPr id="6284" name="Freeform 92"/>
                                <p:cNvSpPr>
                                  <a:spLocks/>
                                </p:cNvSpPr>
                                <p:nvPr/>
                              </p:nvSpPr>
                              <p:spPr bwMode="auto">
                                <a:xfrm>
                                  <a:off x="2069" y="1751"/>
                                  <a:ext cx="78" cy="77"/>
                                </a:xfrm>
                                <a:custGeom>
                                  <a:avLst/>
                                  <a:gdLst>
                                    <a:gd name="T0" fmla="*/ 2 w 390"/>
                                    <a:gd name="T1" fmla="*/ 2 h 383"/>
                                    <a:gd name="T2" fmla="*/ 3 w 390"/>
                                    <a:gd name="T3" fmla="*/ 1 h 383"/>
                                    <a:gd name="T4" fmla="*/ 4 w 390"/>
                                    <a:gd name="T5" fmla="*/ 1 h 383"/>
                                    <a:gd name="T6" fmla="*/ 5 w 390"/>
                                    <a:gd name="T7" fmla="*/ 0 h 383"/>
                                    <a:gd name="T8" fmla="*/ 6 w 390"/>
                                    <a:gd name="T9" fmla="*/ 0 h 383"/>
                                    <a:gd name="T10" fmla="*/ 6 w 390"/>
                                    <a:gd name="T11" fmla="*/ 0 h 383"/>
                                    <a:gd name="T12" fmla="*/ 7 w 390"/>
                                    <a:gd name="T13" fmla="*/ 0 h 383"/>
                                    <a:gd name="T14" fmla="*/ 9 w 390"/>
                                    <a:gd name="T15" fmla="*/ 0 h 383"/>
                                    <a:gd name="T16" fmla="*/ 10 w 390"/>
                                    <a:gd name="T17" fmla="*/ 0 h 383"/>
                                    <a:gd name="T18" fmla="*/ 11 w 390"/>
                                    <a:gd name="T19" fmla="*/ 1 h 383"/>
                                    <a:gd name="T20" fmla="*/ 12 w 390"/>
                                    <a:gd name="T21" fmla="*/ 2 h 383"/>
                                    <a:gd name="T22" fmla="*/ 12 w 390"/>
                                    <a:gd name="T23" fmla="*/ 3 h 383"/>
                                    <a:gd name="T24" fmla="*/ 13 w 390"/>
                                    <a:gd name="T25" fmla="*/ 4 h 383"/>
                                    <a:gd name="T26" fmla="*/ 14 w 390"/>
                                    <a:gd name="T27" fmla="*/ 5 h 383"/>
                                    <a:gd name="T28" fmla="*/ 14 w 390"/>
                                    <a:gd name="T29" fmla="*/ 5 h 383"/>
                                    <a:gd name="T30" fmla="*/ 15 w 390"/>
                                    <a:gd name="T31" fmla="*/ 6 h 383"/>
                                    <a:gd name="T32" fmla="*/ 16 w 390"/>
                                    <a:gd name="T33" fmla="*/ 7 h 383"/>
                                    <a:gd name="T34" fmla="*/ 16 w 390"/>
                                    <a:gd name="T35" fmla="*/ 8 h 383"/>
                                    <a:gd name="T36" fmla="*/ 16 w 390"/>
                                    <a:gd name="T37" fmla="*/ 8 h 383"/>
                                    <a:gd name="T38" fmla="*/ 15 w 390"/>
                                    <a:gd name="T39" fmla="*/ 9 h 383"/>
                                    <a:gd name="T40" fmla="*/ 15 w 390"/>
                                    <a:gd name="T41" fmla="*/ 10 h 383"/>
                                    <a:gd name="T42" fmla="*/ 14 w 390"/>
                                    <a:gd name="T43" fmla="*/ 10 h 383"/>
                                    <a:gd name="T44" fmla="*/ 14 w 390"/>
                                    <a:gd name="T45" fmla="*/ 11 h 383"/>
                                    <a:gd name="T46" fmla="*/ 13 w 390"/>
                                    <a:gd name="T47" fmla="*/ 12 h 383"/>
                                    <a:gd name="T48" fmla="*/ 13 w 390"/>
                                    <a:gd name="T49" fmla="*/ 13 h 383"/>
                                    <a:gd name="T50" fmla="*/ 13 w 390"/>
                                    <a:gd name="T51" fmla="*/ 13 h 383"/>
                                    <a:gd name="T52" fmla="*/ 12 w 390"/>
                                    <a:gd name="T53" fmla="*/ 14 h 383"/>
                                    <a:gd name="T54" fmla="*/ 13 w 390"/>
                                    <a:gd name="T55" fmla="*/ 14 h 383"/>
                                    <a:gd name="T56" fmla="*/ 13 w 390"/>
                                    <a:gd name="T57" fmla="*/ 14 h 383"/>
                                    <a:gd name="T58" fmla="*/ 12 w 390"/>
                                    <a:gd name="T59" fmla="*/ 15 h 383"/>
                                    <a:gd name="T60" fmla="*/ 12 w 390"/>
                                    <a:gd name="T61" fmla="*/ 15 h 383"/>
                                    <a:gd name="T62" fmla="*/ 11 w 390"/>
                                    <a:gd name="T63" fmla="*/ 15 h 383"/>
                                    <a:gd name="T64" fmla="*/ 10 w 390"/>
                                    <a:gd name="T65" fmla="*/ 14 h 383"/>
                                    <a:gd name="T66" fmla="*/ 10 w 390"/>
                                    <a:gd name="T67" fmla="*/ 14 h 383"/>
                                    <a:gd name="T68" fmla="*/ 9 w 390"/>
                                    <a:gd name="T69" fmla="*/ 14 h 383"/>
                                    <a:gd name="T70" fmla="*/ 8 w 390"/>
                                    <a:gd name="T71" fmla="*/ 15 h 383"/>
                                    <a:gd name="T72" fmla="*/ 7 w 390"/>
                                    <a:gd name="T73" fmla="*/ 15 h 383"/>
                                    <a:gd name="T74" fmla="*/ 6 w 390"/>
                                    <a:gd name="T75" fmla="*/ 15 h 383"/>
                                    <a:gd name="T76" fmla="*/ 5 w 390"/>
                                    <a:gd name="T77" fmla="*/ 15 h 383"/>
                                    <a:gd name="T78" fmla="*/ 5 w 390"/>
                                    <a:gd name="T79" fmla="*/ 15 h 383"/>
                                    <a:gd name="T80" fmla="*/ 4 w 390"/>
                                    <a:gd name="T81" fmla="*/ 15 h 383"/>
                                    <a:gd name="T82" fmla="*/ 3 w 390"/>
                                    <a:gd name="T83" fmla="*/ 15 h 383"/>
                                    <a:gd name="T84" fmla="*/ 3 w 390"/>
                                    <a:gd name="T85" fmla="*/ 14 h 383"/>
                                    <a:gd name="T86" fmla="*/ 2 w 390"/>
                                    <a:gd name="T87" fmla="*/ 14 h 383"/>
                                    <a:gd name="T88" fmla="*/ 2 w 390"/>
                                    <a:gd name="T89" fmla="*/ 13 h 383"/>
                                    <a:gd name="T90" fmla="*/ 1 w 390"/>
                                    <a:gd name="T91" fmla="*/ 12 h 383"/>
                                    <a:gd name="T92" fmla="*/ 0 w 390"/>
                                    <a:gd name="T93" fmla="*/ 11 h 383"/>
                                    <a:gd name="T94" fmla="*/ 0 w 390"/>
                                    <a:gd name="T95" fmla="*/ 10 h 383"/>
                                    <a:gd name="T96" fmla="*/ 0 w 390"/>
                                    <a:gd name="T97" fmla="*/ 9 h 383"/>
                                    <a:gd name="T98" fmla="*/ 0 w 390"/>
                                    <a:gd name="T99" fmla="*/ 8 h 383"/>
                                    <a:gd name="T100" fmla="*/ 0 w 390"/>
                                    <a:gd name="T101" fmla="*/ 7 h 383"/>
                                    <a:gd name="T102" fmla="*/ 0 w 390"/>
                                    <a:gd name="T103" fmla="*/ 5 h 383"/>
                                    <a:gd name="T104" fmla="*/ 1 w 390"/>
                                    <a:gd name="T105" fmla="*/ 4 h 383"/>
                                    <a:gd name="T106" fmla="*/ 2 w 390"/>
                                    <a:gd name="T107" fmla="*/ 3 h 383"/>
                                    <a:gd name="T108" fmla="*/ 2 w 390"/>
                                    <a:gd name="T109" fmla="*/ 2 h 3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90"/>
                                    <a:gd name="T166" fmla="*/ 0 h 383"/>
                                    <a:gd name="T167" fmla="*/ 390 w 390"/>
                                    <a:gd name="T168" fmla="*/ 383 h 3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90" h="383">
                                      <a:moveTo>
                                        <a:pt x="57" y="53"/>
                                      </a:moveTo>
                                      <a:lnTo>
                                        <a:pt x="76" y="36"/>
                                      </a:lnTo>
                                      <a:lnTo>
                                        <a:pt x="95" y="22"/>
                                      </a:lnTo>
                                      <a:lnTo>
                                        <a:pt x="115" y="11"/>
                                      </a:lnTo>
                                      <a:lnTo>
                                        <a:pt x="140" y="3"/>
                                      </a:lnTo>
                                      <a:lnTo>
                                        <a:pt x="160" y="0"/>
                                      </a:lnTo>
                                      <a:lnTo>
                                        <a:pt x="186" y="0"/>
                                      </a:lnTo>
                                      <a:lnTo>
                                        <a:pt x="221" y="2"/>
                                      </a:lnTo>
                                      <a:lnTo>
                                        <a:pt x="256" y="11"/>
                                      </a:lnTo>
                                      <a:lnTo>
                                        <a:pt x="279" y="25"/>
                                      </a:lnTo>
                                      <a:lnTo>
                                        <a:pt x="293" y="47"/>
                                      </a:lnTo>
                                      <a:lnTo>
                                        <a:pt x="308" y="72"/>
                                      </a:lnTo>
                                      <a:lnTo>
                                        <a:pt x="324" y="97"/>
                                      </a:lnTo>
                                      <a:lnTo>
                                        <a:pt x="342" y="117"/>
                                      </a:lnTo>
                                      <a:lnTo>
                                        <a:pt x="359" y="135"/>
                                      </a:lnTo>
                                      <a:lnTo>
                                        <a:pt x="379" y="159"/>
                                      </a:lnTo>
                                      <a:lnTo>
                                        <a:pt x="390" y="183"/>
                                      </a:lnTo>
                                      <a:lnTo>
                                        <a:pt x="390" y="200"/>
                                      </a:lnTo>
                                      <a:lnTo>
                                        <a:pt x="390" y="211"/>
                                      </a:lnTo>
                                      <a:lnTo>
                                        <a:pt x="383" y="227"/>
                                      </a:lnTo>
                                      <a:lnTo>
                                        <a:pt x="373" y="243"/>
                                      </a:lnTo>
                                      <a:lnTo>
                                        <a:pt x="361" y="261"/>
                                      </a:lnTo>
                                      <a:lnTo>
                                        <a:pt x="344" y="282"/>
                                      </a:lnTo>
                                      <a:lnTo>
                                        <a:pt x="330" y="299"/>
                                      </a:lnTo>
                                      <a:lnTo>
                                        <a:pt x="318" y="317"/>
                                      </a:lnTo>
                                      <a:lnTo>
                                        <a:pt x="313" y="329"/>
                                      </a:lnTo>
                                      <a:lnTo>
                                        <a:pt x="312" y="336"/>
                                      </a:lnTo>
                                      <a:lnTo>
                                        <a:pt x="315" y="341"/>
                                      </a:lnTo>
                                      <a:lnTo>
                                        <a:pt x="321" y="345"/>
                                      </a:lnTo>
                                      <a:lnTo>
                                        <a:pt x="293" y="378"/>
                                      </a:lnTo>
                                      <a:lnTo>
                                        <a:pt x="290" y="372"/>
                                      </a:lnTo>
                                      <a:lnTo>
                                        <a:pt x="274" y="362"/>
                                      </a:lnTo>
                                      <a:lnTo>
                                        <a:pt x="257" y="358"/>
                                      </a:lnTo>
                                      <a:lnTo>
                                        <a:pt x="238" y="356"/>
                                      </a:lnTo>
                                      <a:lnTo>
                                        <a:pt x="221" y="360"/>
                                      </a:lnTo>
                                      <a:lnTo>
                                        <a:pt x="197" y="367"/>
                                      </a:lnTo>
                                      <a:lnTo>
                                        <a:pt x="170" y="376"/>
                                      </a:lnTo>
                                      <a:lnTo>
                                        <a:pt x="149" y="382"/>
                                      </a:lnTo>
                                      <a:lnTo>
                                        <a:pt x="133" y="383"/>
                                      </a:lnTo>
                                      <a:lnTo>
                                        <a:pt x="117" y="383"/>
                                      </a:lnTo>
                                      <a:lnTo>
                                        <a:pt x="101" y="378"/>
                                      </a:lnTo>
                                      <a:lnTo>
                                        <a:pt x="85" y="369"/>
                                      </a:lnTo>
                                      <a:lnTo>
                                        <a:pt x="74" y="357"/>
                                      </a:lnTo>
                                      <a:lnTo>
                                        <a:pt x="59" y="343"/>
                                      </a:lnTo>
                                      <a:lnTo>
                                        <a:pt x="42" y="321"/>
                                      </a:lnTo>
                                      <a:lnTo>
                                        <a:pt x="23" y="292"/>
                                      </a:lnTo>
                                      <a:lnTo>
                                        <a:pt x="10" y="265"/>
                                      </a:lnTo>
                                      <a:lnTo>
                                        <a:pt x="0" y="237"/>
                                      </a:lnTo>
                                      <a:lnTo>
                                        <a:pt x="0" y="218"/>
                                      </a:lnTo>
                                      <a:lnTo>
                                        <a:pt x="1" y="200"/>
                                      </a:lnTo>
                                      <a:lnTo>
                                        <a:pt x="6" y="164"/>
                                      </a:lnTo>
                                      <a:lnTo>
                                        <a:pt x="12" y="124"/>
                                      </a:lnTo>
                                      <a:lnTo>
                                        <a:pt x="25" y="94"/>
                                      </a:lnTo>
                                      <a:lnTo>
                                        <a:pt x="41" y="71"/>
                                      </a:lnTo>
                                      <a:lnTo>
                                        <a:pt x="57" y="53"/>
                                      </a:lnTo>
                                      <a:close/>
                                    </a:path>
                                  </a:pathLst>
                                </a:custGeom>
                                <a:solidFill>
                                  <a:srgbClr val="E00000"/>
                                </a:solidFill>
                                <a:ln w="9525">
                                  <a:noFill/>
                                  <a:round/>
                                  <a:headEnd/>
                                  <a:tailEnd/>
                                </a:ln>
                              </p:spPr>
                              <p:txBody>
                                <a:bodyPr/>
                                <a:lstStyle/>
                                <a:p>
                                  <a:endParaRPr lang="cs-CZ"/>
                                </a:p>
                              </p:txBody>
                            </p:sp>
                            <p:sp>
                              <p:nvSpPr>
                                <p:cNvPr id="6285" name="Freeform 93"/>
                                <p:cNvSpPr>
                                  <a:spLocks/>
                                </p:cNvSpPr>
                                <p:nvPr/>
                              </p:nvSpPr>
                              <p:spPr bwMode="auto">
                                <a:xfrm>
                                  <a:off x="2074" y="1758"/>
                                  <a:ext cx="71" cy="71"/>
                                </a:xfrm>
                                <a:custGeom>
                                  <a:avLst/>
                                  <a:gdLst>
                                    <a:gd name="T0" fmla="*/ 2 w 357"/>
                                    <a:gd name="T1" fmla="*/ 2 h 351"/>
                                    <a:gd name="T2" fmla="*/ 3 w 357"/>
                                    <a:gd name="T3" fmla="*/ 1 h 351"/>
                                    <a:gd name="T4" fmla="*/ 3 w 357"/>
                                    <a:gd name="T5" fmla="*/ 1 h 351"/>
                                    <a:gd name="T6" fmla="*/ 4 w 357"/>
                                    <a:gd name="T7" fmla="*/ 0 h 351"/>
                                    <a:gd name="T8" fmla="*/ 5 w 357"/>
                                    <a:gd name="T9" fmla="*/ 0 h 351"/>
                                    <a:gd name="T10" fmla="*/ 6 w 357"/>
                                    <a:gd name="T11" fmla="*/ 0 h 351"/>
                                    <a:gd name="T12" fmla="*/ 7 w 357"/>
                                    <a:gd name="T13" fmla="*/ 0 h 351"/>
                                    <a:gd name="T14" fmla="*/ 8 w 357"/>
                                    <a:gd name="T15" fmla="*/ 0 h 351"/>
                                    <a:gd name="T16" fmla="*/ 9 w 357"/>
                                    <a:gd name="T17" fmla="*/ 0 h 351"/>
                                    <a:gd name="T18" fmla="*/ 10 w 357"/>
                                    <a:gd name="T19" fmla="*/ 1 h 351"/>
                                    <a:gd name="T20" fmla="*/ 11 w 357"/>
                                    <a:gd name="T21" fmla="*/ 2 h 351"/>
                                    <a:gd name="T22" fmla="*/ 11 w 357"/>
                                    <a:gd name="T23" fmla="*/ 3 h 351"/>
                                    <a:gd name="T24" fmla="*/ 12 w 357"/>
                                    <a:gd name="T25" fmla="*/ 4 h 351"/>
                                    <a:gd name="T26" fmla="*/ 12 w 357"/>
                                    <a:gd name="T27" fmla="*/ 4 h 351"/>
                                    <a:gd name="T28" fmla="*/ 13 w 357"/>
                                    <a:gd name="T29" fmla="*/ 5 h 351"/>
                                    <a:gd name="T30" fmla="*/ 14 w 357"/>
                                    <a:gd name="T31" fmla="*/ 6 h 351"/>
                                    <a:gd name="T32" fmla="*/ 14 w 357"/>
                                    <a:gd name="T33" fmla="*/ 7 h 351"/>
                                    <a:gd name="T34" fmla="*/ 14 w 357"/>
                                    <a:gd name="T35" fmla="*/ 7 h 351"/>
                                    <a:gd name="T36" fmla="*/ 14 w 357"/>
                                    <a:gd name="T37" fmla="*/ 8 h 351"/>
                                    <a:gd name="T38" fmla="*/ 14 w 357"/>
                                    <a:gd name="T39" fmla="*/ 8 h 351"/>
                                    <a:gd name="T40" fmla="*/ 14 w 357"/>
                                    <a:gd name="T41" fmla="*/ 9 h 351"/>
                                    <a:gd name="T42" fmla="*/ 13 w 357"/>
                                    <a:gd name="T43" fmla="*/ 10 h 351"/>
                                    <a:gd name="T44" fmla="*/ 13 w 357"/>
                                    <a:gd name="T45" fmla="*/ 11 h 351"/>
                                    <a:gd name="T46" fmla="*/ 12 w 357"/>
                                    <a:gd name="T47" fmla="*/ 11 h 351"/>
                                    <a:gd name="T48" fmla="*/ 12 w 357"/>
                                    <a:gd name="T49" fmla="*/ 12 h 351"/>
                                    <a:gd name="T50" fmla="*/ 11 w 357"/>
                                    <a:gd name="T51" fmla="*/ 12 h 351"/>
                                    <a:gd name="T52" fmla="*/ 11 w 357"/>
                                    <a:gd name="T53" fmla="*/ 13 h 351"/>
                                    <a:gd name="T54" fmla="*/ 11 w 357"/>
                                    <a:gd name="T55" fmla="*/ 13 h 351"/>
                                    <a:gd name="T56" fmla="*/ 12 w 357"/>
                                    <a:gd name="T57" fmla="*/ 13 h 351"/>
                                    <a:gd name="T58" fmla="*/ 11 w 357"/>
                                    <a:gd name="T59" fmla="*/ 14 h 351"/>
                                    <a:gd name="T60" fmla="*/ 11 w 357"/>
                                    <a:gd name="T61" fmla="*/ 14 h 351"/>
                                    <a:gd name="T62" fmla="*/ 10 w 357"/>
                                    <a:gd name="T63" fmla="*/ 14 h 351"/>
                                    <a:gd name="T64" fmla="*/ 9 w 357"/>
                                    <a:gd name="T65" fmla="*/ 14 h 351"/>
                                    <a:gd name="T66" fmla="*/ 9 w 357"/>
                                    <a:gd name="T67" fmla="*/ 13 h 351"/>
                                    <a:gd name="T68" fmla="*/ 8 w 357"/>
                                    <a:gd name="T69" fmla="*/ 14 h 351"/>
                                    <a:gd name="T70" fmla="*/ 7 w 357"/>
                                    <a:gd name="T71" fmla="*/ 14 h 351"/>
                                    <a:gd name="T72" fmla="*/ 6 w 357"/>
                                    <a:gd name="T73" fmla="*/ 14 h 351"/>
                                    <a:gd name="T74" fmla="*/ 5 w 357"/>
                                    <a:gd name="T75" fmla="*/ 14 h 351"/>
                                    <a:gd name="T76" fmla="*/ 5 w 357"/>
                                    <a:gd name="T77" fmla="*/ 14 h 351"/>
                                    <a:gd name="T78" fmla="*/ 4 w 357"/>
                                    <a:gd name="T79" fmla="*/ 14 h 351"/>
                                    <a:gd name="T80" fmla="*/ 4 w 357"/>
                                    <a:gd name="T81" fmla="*/ 14 h 351"/>
                                    <a:gd name="T82" fmla="*/ 3 w 357"/>
                                    <a:gd name="T83" fmla="*/ 14 h 351"/>
                                    <a:gd name="T84" fmla="*/ 3 w 357"/>
                                    <a:gd name="T85" fmla="*/ 13 h 351"/>
                                    <a:gd name="T86" fmla="*/ 2 w 357"/>
                                    <a:gd name="T87" fmla="*/ 13 h 351"/>
                                    <a:gd name="T88" fmla="*/ 2 w 357"/>
                                    <a:gd name="T89" fmla="*/ 12 h 351"/>
                                    <a:gd name="T90" fmla="*/ 1 w 357"/>
                                    <a:gd name="T91" fmla="*/ 11 h 351"/>
                                    <a:gd name="T92" fmla="*/ 0 w 357"/>
                                    <a:gd name="T93" fmla="*/ 10 h 351"/>
                                    <a:gd name="T94" fmla="*/ 0 w 357"/>
                                    <a:gd name="T95" fmla="*/ 9 h 351"/>
                                    <a:gd name="T96" fmla="*/ 0 w 357"/>
                                    <a:gd name="T97" fmla="*/ 8 h 351"/>
                                    <a:gd name="T98" fmla="*/ 0 w 357"/>
                                    <a:gd name="T99" fmla="*/ 7 h 351"/>
                                    <a:gd name="T100" fmla="*/ 0 w 357"/>
                                    <a:gd name="T101" fmla="*/ 6 h 351"/>
                                    <a:gd name="T102" fmla="*/ 0 w 357"/>
                                    <a:gd name="T103" fmla="*/ 5 h 351"/>
                                    <a:gd name="T104" fmla="*/ 1 w 357"/>
                                    <a:gd name="T105" fmla="*/ 3 h 351"/>
                                    <a:gd name="T106" fmla="*/ 1 w 357"/>
                                    <a:gd name="T107" fmla="*/ 3 h 351"/>
                                    <a:gd name="T108" fmla="*/ 2 w 357"/>
                                    <a:gd name="T109" fmla="*/ 2 h 35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57"/>
                                    <a:gd name="T166" fmla="*/ 0 h 351"/>
                                    <a:gd name="T167" fmla="*/ 357 w 357"/>
                                    <a:gd name="T168" fmla="*/ 351 h 35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57" h="351">
                                      <a:moveTo>
                                        <a:pt x="53" y="47"/>
                                      </a:moveTo>
                                      <a:lnTo>
                                        <a:pt x="70" y="33"/>
                                      </a:lnTo>
                                      <a:lnTo>
                                        <a:pt x="87" y="20"/>
                                      </a:lnTo>
                                      <a:lnTo>
                                        <a:pt x="106" y="10"/>
                                      </a:lnTo>
                                      <a:lnTo>
                                        <a:pt x="128" y="2"/>
                                      </a:lnTo>
                                      <a:lnTo>
                                        <a:pt x="148" y="0"/>
                                      </a:lnTo>
                                      <a:lnTo>
                                        <a:pt x="171" y="0"/>
                                      </a:lnTo>
                                      <a:lnTo>
                                        <a:pt x="203" y="1"/>
                                      </a:lnTo>
                                      <a:lnTo>
                                        <a:pt x="235" y="10"/>
                                      </a:lnTo>
                                      <a:lnTo>
                                        <a:pt x="256" y="23"/>
                                      </a:lnTo>
                                      <a:lnTo>
                                        <a:pt x="269" y="42"/>
                                      </a:lnTo>
                                      <a:lnTo>
                                        <a:pt x="283" y="66"/>
                                      </a:lnTo>
                                      <a:lnTo>
                                        <a:pt x="298" y="89"/>
                                      </a:lnTo>
                                      <a:lnTo>
                                        <a:pt x="313" y="107"/>
                                      </a:lnTo>
                                      <a:lnTo>
                                        <a:pt x="330" y="123"/>
                                      </a:lnTo>
                                      <a:lnTo>
                                        <a:pt x="348" y="146"/>
                                      </a:lnTo>
                                      <a:lnTo>
                                        <a:pt x="357" y="167"/>
                                      </a:lnTo>
                                      <a:lnTo>
                                        <a:pt x="357" y="184"/>
                                      </a:lnTo>
                                      <a:lnTo>
                                        <a:pt x="357" y="193"/>
                                      </a:lnTo>
                                      <a:lnTo>
                                        <a:pt x="352" y="209"/>
                                      </a:lnTo>
                                      <a:lnTo>
                                        <a:pt x="343" y="224"/>
                                      </a:lnTo>
                                      <a:lnTo>
                                        <a:pt x="332" y="238"/>
                                      </a:lnTo>
                                      <a:lnTo>
                                        <a:pt x="315" y="259"/>
                                      </a:lnTo>
                                      <a:lnTo>
                                        <a:pt x="303" y="274"/>
                                      </a:lnTo>
                                      <a:lnTo>
                                        <a:pt x="292" y="292"/>
                                      </a:lnTo>
                                      <a:lnTo>
                                        <a:pt x="288" y="302"/>
                                      </a:lnTo>
                                      <a:lnTo>
                                        <a:pt x="287" y="308"/>
                                      </a:lnTo>
                                      <a:lnTo>
                                        <a:pt x="289" y="313"/>
                                      </a:lnTo>
                                      <a:lnTo>
                                        <a:pt x="295" y="316"/>
                                      </a:lnTo>
                                      <a:lnTo>
                                        <a:pt x="269" y="347"/>
                                      </a:lnTo>
                                      <a:lnTo>
                                        <a:pt x="266" y="341"/>
                                      </a:lnTo>
                                      <a:lnTo>
                                        <a:pt x="252" y="333"/>
                                      </a:lnTo>
                                      <a:lnTo>
                                        <a:pt x="236" y="329"/>
                                      </a:lnTo>
                                      <a:lnTo>
                                        <a:pt x="219" y="327"/>
                                      </a:lnTo>
                                      <a:lnTo>
                                        <a:pt x="203" y="331"/>
                                      </a:lnTo>
                                      <a:lnTo>
                                        <a:pt x="181" y="337"/>
                                      </a:lnTo>
                                      <a:lnTo>
                                        <a:pt x="156" y="345"/>
                                      </a:lnTo>
                                      <a:lnTo>
                                        <a:pt x="136" y="351"/>
                                      </a:lnTo>
                                      <a:lnTo>
                                        <a:pt x="122" y="351"/>
                                      </a:lnTo>
                                      <a:lnTo>
                                        <a:pt x="107" y="351"/>
                                      </a:lnTo>
                                      <a:lnTo>
                                        <a:pt x="93" y="347"/>
                                      </a:lnTo>
                                      <a:lnTo>
                                        <a:pt x="78" y="339"/>
                                      </a:lnTo>
                                      <a:lnTo>
                                        <a:pt x="68" y="327"/>
                                      </a:lnTo>
                                      <a:lnTo>
                                        <a:pt x="55" y="315"/>
                                      </a:lnTo>
                                      <a:lnTo>
                                        <a:pt x="38" y="295"/>
                                      </a:lnTo>
                                      <a:lnTo>
                                        <a:pt x="22" y="268"/>
                                      </a:lnTo>
                                      <a:lnTo>
                                        <a:pt x="10" y="242"/>
                                      </a:lnTo>
                                      <a:lnTo>
                                        <a:pt x="0" y="218"/>
                                      </a:lnTo>
                                      <a:lnTo>
                                        <a:pt x="0" y="200"/>
                                      </a:lnTo>
                                      <a:lnTo>
                                        <a:pt x="0" y="184"/>
                                      </a:lnTo>
                                      <a:lnTo>
                                        <a:pt x="6" y="151"/>
                                      </a:lnTo>
                                      <a:lnTo>
                                        <a:pt x="12" y="114"/>
                                      </a:lnTo>
                                      <a:lnTo>
                                        <a:pt x="23" y="85"/>
                                      </a:lnTo>
                                      <a:lnTo>
                                        <a:pt x="37" y="65"/>
                                      </a:lnTo>
                                      <a:lnTo>
                                        <a:pt x="53" y="47"/>
                                      </a:lnTo>
                                      <a:close/>
                                    </a:path>
                                  </a:pathLst>
                                </a:custGeom>
                                <a:solidFill>
                                  <a:srgbClr val="C00000"/>
                                </a:solidFill>
                                <a:ln w="9525">
                                  <a:noFill/>
                                  <a:round/>
                                  <a:headEnd/>
                                  <a:tailEnd/>
                                </a:ln>
                              </p:spPr>
                              <p:txBody>
                                <a:bodyPr/>
                                <a:lstStyle/>
                                <a:p>
                                  <a:endParaRPr lang="cs-CZ"/>
                                </a:p>
                              </p:txBody>
                            </p:sp>
                          </p:grpSp>
                        </p:grpSp>
                        <p:grpSp>
                          <p:nvGrpSpPr>
                            <p:cNvPr id="6194" name="Group 94"/>
                            <p:cNvGrpSpPr>
                              <a:grpSpLocks/>
                            </p:cNvGrpSpPr>
                            <p:nvPr/>
                          </p:nvGrpSpPr>
                          <p:grpSpPr bwMode="auto">
                            <a:xfrm>
                              <a:off x="2052" y="1742"/>
                              <a:ext cx="36" cy="95"/>
                              <a:chOff x="2052" y="1742"/>
                              <a:chExt cx="36" cy="95"/>
                            </a:xfrm>
                          </p:grpSpPr>
                          <p:grpSp>
                            <p:nvGrpSpPr>
                              <p:cNvPr id="6199" name="Group 95"/>
                              <p:cNvGrpSpPr>
                                <a:grpSpLocks/>
                              </p:cNvGrpSpPr>
                              <p:nvPr/>
                            </p:nvGrpSpPr>
                            <p:grpSpPr bwMode="auto">
                              <a:xfrm>
                                <a:off x="2060" y="1742"/>
                                <a:ext cx="20" cy="23"/>
                                <a:chOff x="2060" y="1742"/>
                                <a:chExt cx="20" cy="23"/>
                              </a:xfrm>
                            </p:grpSpPr>
                            <p:sp>
                              <p:nvSpPr>
                                <p:cNvPr id="6278" name="Freeform 96"/>
                                <p:cNvSpPr>
                                  <a:spLocks/>
                                </p:cNvSpPr>
                                <p:nvPr/>
                              </p:nvSpPr>
                              <p:spPr bwMode="auto">
                                <a:xfrm>
                                  <a:off x="2060" y="1742"/>
                                  <a:ext cx="20" cy="23"/>
                                </a:xfrm>
                                <a:custGeom>
                                  <a:avLst/>
                                  <a:gdLst>
                                    <a:gd name="T0" fmla="*/ 1 w 101"/>
                                    <a:gd name="T1" fmla="*/ 1 h 112"/>
                                    <a:gd name="T2" fmla="*/ 1 w 101"/>
                                    <a:gd name="T3" fmla="*/ 1 h 112"/>
                                    <a:gd name="T4" fmla="*/ 1 w 101"/>
                                    <a:gd name="T5" fmla="*/ 1 h 112"/>
                                    <a:gd name="T6" fmla="*/ 2 w 101"/>
                                    <a:gd name="T7" fmla="*/ 0 h 112"/>
                                    <a:gd name="T8" fmla="*/ 3 w 101"/>
                                    <a:gd name="T9" fmla="*/ 0 h 112"/>
                                    <a:gd name="T10" fmla="*/ 3 w 101"/>
                                    <a:gd name="T11" fmla="*/ 0 h 112"/>
                                    <a:gd name="T12" fmla="*/ 3 w 101"/>
                                    <a:gd name="T13" fmla="*/ 0 h 112"/>
                                    <a:gd name="T14" fmla="*/ 4 w 101"/>
                                    <a:gd name="T15" fmla="*/ 0 h 112"/>
                                    <a:gd name="T16" fmla="*/ 4 w 101"/>
                                    <a:gd name="T17" fmla="*/ 1 h 112"/>
                                    <a:gd name="T18" fmla="*/ 4 w 101"/>
                                    <a:gd name="T19" fmla="*/ 1 h 112"/>
                                    <a:gd name="T20" fmla="*/ 4 w 101"/>
                                    <a:gd name="T21" fmla="*/ 2 h 112"/>
                                    <a:gd name="T22" fmla="*/ 4 w 101"/>
                                    <a:gd name="T23" fmla="*/ 3 h 112"/>
                                    <a:gd name="T24" fmla="*/ 3 w 101"/>
                                    <a:gd name="T25" fmla="*/ 3 h 112"/>
                                    <a:gd name="T26" fmla="*/ 3 w 101"/>
                                    <a:gd name="T27" fmla="*/ 4 h 112"/>
                                    <a:gd name="T28" fmla="*/ 2 w 101"/>
                                    <a:gd name="T29" fmla="*/ 4 h 112"/>
                                    <a:gd name="T30" fmla="*/ 2 w 101"/>
                                    <a:gd name="T31" fmla="*/ 5 h 112"/>
                                    <a:gd name="T32" fmla="*/ 1 w 101"/>
                                    <a:gd name="T33" fmla="*/ 5 h 112"/>
                                    <a:gd name="T34" fmla="*/ 1 w 101"/>
                                    <a:gd name="T35" fmla="*/ 5 h 112"/>
                                    <a:gd name="T36" fmla="*/ 1 w 101"/>
                                    <a:gd name="T37" fmla="*/ 5 h 112"/>
                                    <a:gd name="T38" fmla="*/ 0 w 101"/>
                                    <a:gd name="T39" fmla="*/ 4 h 112"/>
                                    <a:gd name="T40" fmla="*/ 0 w 101"/>
                                    <a:gd name="T41" fmla="*/ 4 h 112"/>
                                    <a:gd name="T42" fmla="*/ 0 w 101"/>
                                    <a:gd name="T43" fmla="*/ 3 h 112"/>
                                    <a:gd name="T44" fmla="*/ 0 w 101"/>
                                    <a:gd name="T45" fmla="*/ 3 h 112"/>
                                    <a:gd name="T46" fmla="*/ 0 w 101"/>
                                    <a:gd name="T47" fmla="*/ 2 h 112"/>
                                    <a:gd name="T48" fmla="*/ 1 w 101"/>
                                    <a:gd name="T49" fmla="*/ 1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2"/>
                                    <a:gd name="T77" fmla="*/ 101 w 101"/>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2">
                                      <a:moveTo>
                                        <a:pt x="16" y="35"/>
                                      </a:moveTo>
                                      <a:lnTo>
                                        <a:pt x="26" y="24"/>
                                      </a:lnTo>
                                      <a:lnTo>
                                        <a:pt x="37" y="16"/>
                                      </a:lnTo>
                                      <a:lnTo>
                                        <a:pt x="49" y="9"/>
                                      </a:lnTo>
                                      <a:lnTo>
                                        <a:pt x="64" y="2"/>
                                      </a:lnTo>
                                      <a:lnTo>
                                        <a:pt x="76" y="0"/>
                                      </a:lnTo>
                                      <a:lnTo>
                                        <a:pt x="86" y="3"/>
                                      </a:lnTo>
                                      <a:lnTo>
                                        <a:pt x="95" y="11"/>
                                      </a:lnTo>
                                      <a:lnTo>
                                        <a:pt x="99" y="22"/>
                                      </a:lnTo>
                                      <a:lnTo>
                                        <a:pt x="101" y="33"/>
                                      </a:lnTo>
                                      <a:lnTo>
                                        <a:pt x="98" y="49"/>
                                      </a:lnTo>
                                      <a:lnTo>
                                        <a:pt x="92" y="63"/>
                                      </a:lnTo>
                                      <a:lnTo>
                                        <a:pt x="84" y="75"/>
                                      </a:lnTo>
                                      <a:lnTo>
                                        <a:pt x="75" y="86"/>
                                      </a:lnTo>
                                      <a:lnTo>
                                        <a:pt x="63" y="97"/>
                                      </a:lnTo>
                                      <a:lnTo>
                                        <a:pt x="50" y="106"/>
                                      </a:lnTo>
                                      <a:lnTo>
                                        <a:pt x="37" y="111"/>
                                      </a:lnTo>
                                      <a:lnTo>
                                        <a:pt x="24" y="112"/>
                                      </a:lnTo>
                                      <a:lnTo>
                                        <a:pt x="13" y="108"/>
                                      </a:lnTo>
                                      <a:lnTo>
                                        <a:pt x="6" y="99"/>
                                      </a:lnTo>
                                      <a:lnTo>
                                        <a:pt x="1" y="89"/>
                                      </a:lnTo>
                                      <a:lnTo>
                                        <a:pt x="0" y="75"/>
                                      </a:lnTo>
                                      <a:lnTo>
                                        <a:pt x="3" y="61"/>
                                      </a:lnTo>
                                      <a:lnTo>
                                        <a:pt x="7" y="50"/>
                                      </a:lnTo>
                                      <a:lnTo>
                                        <a:pt x="16" y="35"/>
                                      </a:lnTo>
                                      <a:close/>
                                    </a:path>
                                  </a:pathLst>
                                </a:custGeom>
                                <a:solidFill>
                                  <a:srgbClr val="8080FF"/>
                                </a:solidFill>
                                <a:ln w="9525">
                                  <a:noFill/>
                                  <a:round/>
                                  <a:headEnd/>
                                  <a:tailEnd/>
                                </a:ln>
                              </p:spPr>
                              <p:txBody>
                                <a:bodyPr/>
                                <a:lstStyle/>
                                <a:p>
                                  <a:endParaRPr lang="cs-CZ"/>
                                </a:p>
                              </p:txBody>
                            </p:sp>
                            <p:sp>
                              <p:nvSpPr>
                                <p:cNvPr id="6279" name="Freeform 97"/>
                                <p:cNvSpPr>
                                  <a:spLocks/>
                                </p:cNvSpPr>
                                <p:nvPr/>
                              </p:nvSpPr>
                              <p:spPr bwMode="auto">
                                <a:xfrm>
                                  <a:off x="2065" y="1747"/>
                                  <a:ext cx="10" cy="12"/>
                                </a:xfrm>
                                <a:custGeom>
                                  <a:avLst/>
                                  <a:gdLst>
                                    <a:gd name="T0" fmla="*/ 0 w 54"/>
                                    <a:gd name="T1" fmla="*/ 1 h 61"/>
                                    <a:gd name="T2" fmla="*/ 1 w 54"/>
                                    <a:gd name="T3" fmla="*/ 1 h 61"/>
                                    <a:gd name="T4" fmla="*/ 1 w 54"/>
                                    <a:gd name="T5" fmla="*/ 0 h 61"/>
                                    <a:gd name="T6" fmla="*/ 1 w 54"/>
                                    <a:gd name="T7" fmla="*/ 0 h 61"/>
                                    <a:gd name="T8" fmla="*/ 1 w 54"/>
                                    <a:gd name="T9" fmla="*/ 0 h 61"/>
                                    <a:gd name="T10" fmla="*/ 1 w 54"/>
                                    <a:gd name="T11" fmla="*/ 0 h 61"/>
                                    <a:gd name="T12" fmla="*/ 1 w 54"/>
                                    <a:gd name="T13" fmla="*/ 0 h 61"/>
                                    <a:gd name="T14" fmla="*/ 2 w 54"/>
                                    <a:gd name="T15" fmla="*/ 0 h 61"/>
                                    <a:gd name="T16" fmla="*/ 2 w 54"/>
                                    <a:gd name="T17" fmla="*/ 0 h 61"/>
                                    <a:gd name="T18" fmla="*/ 2 w 54"/>
                                    <a:gd name="T19" fmla="*/ 1 h 61"/>
                                    <a:gd name="T20" fmla="*/ 2 w 54"/>
                                    <a:gd name="T21" fmla="*/ 1 h 61"/>
                                    <a:gd name="T22" fmla="*/ 2 w 54"/>
                                    <a:gd name="T23" fmla="*/ 1 h 61"/>
                                    <a:gd name="T24" fmla="*/ 1 w 54"/>
                                    <a:gd name="T25" fmla="*/ 2 h 61"/>
                                    <a:gd name="T26" fmla="*/ 1 w 54"/>
                                    <a:gd name="T27" fmla="*/ 2 h 61"/>
                                    <a:gd name="T28" fmla="*/ 1 w 54"/>
                                    <a:gd name="T29" fmla="*/ 2 h 61"/>
                                    <a:gd name="T30" fmla="*/ 1 w 54"/>
                                    <a:gd name="T31" fmla="*/ 2 h 61"/>
                                    <a:gd name="T32" fmla="*/ 1 w 54"/>
                                    <a:gd name="T33" fmla="*/ 2 h 61"/>
                                    <a:gd name="T34" fmla="*/ 1 w 54"/>
                                    <a:gd name="T35" fmla="*/ 2 h 61"/>
                                    <a:gd name="T36" fmla="*/ 0 w 54"/>
                                    <a:gd name="T37" fmla="*/ 2 h 61"/>
                                    <a:gd name="T38" fmla="*/ 0 w 54"/>
                                    <a:gd name="T39" fmla="*/ 2 h 61"/>
                                    <a:gd name="T40" fmla="*/ 0 w 54"/>
                                    <a:gd name="T41" fmla="*/ 2 h 61"/>
                                    <a:gd name="T42" fmla="*/ 0 w 54"/>
                                    <a:gd name="T43" fmla="*/ 2 h 61"/>
                                    <a:gd name="T44" fmla="*/ 0 w 54"/>
                                    <a:gd name="T45" fmla="*/ 1 h 61"/>
                                    <a:gd name="T46" fmla="*/ 0 w 54"/>
                                    <a:gd name="T47" fmla="*/ 1 h 61"/>
                                    <a:gd name="T48" fmla="*/ 0 w 54"/>
                                    <a:gd name="T49" fmla="*/ 1 h 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4"/>
                                    <a:gd name="T76" fmla="*/ 0 h 61"/>
                                    <a:gd name="T77" fmla="*/ 54 w 54"/>
                                    <a:gd name="T78" fmla="*/ 61 h 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4" h="61">
                                      <a:moveTo>
                                        <a:pt x="9" y="18"/>
                                      </a:moveTo>
                                      <a:lnTo>
                                        <a:pt x="14" y="13"/>
                                      </a:lnTo>
                                      <a:lnTo>
                                        <a:pt x="20" y="7"/>
                                      </a:lnTo>
                                      <a:lnTo>
                                        <a:pt x="26" y="4"/>
                                      </a:lnTo>
                                      <a:lnTo>
                                        <a:pt x="34" y="1"/>
                                      </a:lnTo>
                                      <a:lnTo>
                                        <a:pt x="40" y="0"/>
                                      </a:lnTo>
                                      <a:lnTo>
                                        <a:pt x="45" y="1"/>
                                      </a:lnTo>
                                      <a:lnTo>
                                        <a:pt x="51" y="5"/>
                                      </a:lnTo>
                                      <a:lnTo>
                                        <a:pt x="53" y="11"/>
                                      </a:lnTo>
                                      <a:lnTo>
                                        <a:pt x="54" y="17"/>
                                      </a:lnTo>
                                      <a:lnTo>
                                        <a:pt x="53" y="27"/>
                                      </a:lnTo>
                                      <a:lnTo>
                                        <a:pt x="50" y="35"/>
                                      </a:lnTo>
                                      <a:lnTo>
                                        <a:pt x="45" y="41"/>
                                      </a:lnTo>
                                      <a:lnTo>
                                        <a:pt x="40" y="47"/>
                                      </a:lnTo>
                                      <a:lnTo>
                                        <a:pt x="34" y="54"/>
                                      </a:lnTo>
                                      <a:lnTo>
                                        <a:pt x="27" y="58"/>
                                      </a:lnTo>
                                      <a:lnTo>
                                        <a:pt x="20" y="61"/>
                                      </a:lnTo>
                                      <a:lnTo>
                                        <a:pt x="14" y="61"/>
                                      </a:lnTo>
                                      <a:lnTo>
                                        <a:pt x="8" y="59"/>
                                      </a:lnTo>
                                      <a:lnTo>
                                        <a:pt x="3" y="54"/>
                                      </a:lnTo>
                                      <a:lnTo>
                                        <a:pt x="0" y="48"/>
                                      </a:lnTo>
                                      <a:lnTo>
                                        <a:pt x="0" y="41"/>
                                      </a:lnTo>
                                      <a:lnTo>
                                        <a:pt x="1" y="34"/>
                                      </a:lnTo>
                                      <a:lnTo>
                                        <a:pt x="3" y="27"/>
                                      </a:lnTo>
                                      <a:lnTo>
                                        <a:pt x="9" y="18"/>
                                      </a:lnTo>
                                      <a:close/>
                                    </a:path>
                                  </a:pathLst>
                                </a:custGeom>
                                <a:solidFill>
                                  <a:srgbClr val="600060"/>
                                </a:solidFill>
                                <a:ln w="9525">
                                  <a:noFill/>
                                  <a:round/>
                                  <a:headEnd/>
                                  <a:tailEnd/>
                                </a:ln>
                              </p:spPr>
                              <p:txBody>
                                <a:bodyPr/>
                                <a:lstStyle/>
                                <a:p>
                                  <a:endParaRPr lang="cs-CZ"/>
                                </a:p>
                              </p:txBody>
                            </p:sp>
                          </p:grpSp>
                          <p:sp>
                            <p:nvSpPr>
                              <p:cNvPr id="6276" name="Freeform 98"/>
                              <p:cNvSpPr>
                                <a:spLocks/>
                              </p:cNvSpPr>
                              <p:nvPr/>
                            </p:nvSpPr>
                            <p:spPr bwMode="auto">
                              <a:xfrm>
                                <a:off x="2052" y="1788"/>
                                <a:ext cx="21" cy="22"/>
                              </a:xfrm>
                              <a:custGeom>
                                <a:avLst/>
                                <a:gdLst>
                                  <a:gd name="T0" fmla="*/ 4 w 101"/>
                                  <a:gd name="T1" fmla="*/ 1 h 111"/>
                                  <a:gd name="T2" fmla="*/ 3 w 101"/>
                                  <a:gd name="T3" fmla="*/ 1 h 111"/>
                                  <a:gd name="T4" fmla="*/ 3 w 101"/>
                                  <a:gd name="T5" fmla="*/ 1 h 111"/>
                                  <a:gd name="T6" fmla="*/ 2 w 101"/>
                                  <a:gd name="T7" fmla="*/ 0 h 111"/>
                                  <a:gd name="T8" fmla="*/ 2 w 101"/>
                                  <a:gd name="T9" fmla="*/ 0 h 111"/>
                                  <a:gd name="T10" fmla="*/ 1 w 101"/>
                                  <a:gd name="T11" fmla="*/ 0 h 111"/>
                                  <a:gd name="T12" fmla="*/ 1 w 101"/>
                                  <a:gd name="T13" fmla="*/ 0 h 111"/>
                                  <a:gd name="T14" fmla="*/ 0 w 101"/>
                                  <a:gd name="T15" fmla="*/ 0 h 111"/>
                                  <a:gd name="T16" fmla="*/ 0 w 101"/>
                                  <a:gd name="T17" fmla="*/ 1 h 111"/>
                                  <a:gd name="T18" fmla="*/ 0 w 101"/>
                                  <a:gd name="T19" fmla="*/ 1 h 111"/>
                                  <a:gd name="T20" fmla="*/ 0 w 101"/>
                                  <a:gd name="T21" fmla="*/ 2 h 111"/>
                                  <a:gd name="T22" fmla="*/ 0 w 101"/>
                                  <a:gd name="T23" fmla="*/ 2 h 111"/>
                                  <a:gd name="T24" fmla="*/ 1 w 101"/>
                                  <a:gd name="T25" fmla="*/ 3 h 111"/>
                                  <a:gd name="T26" fmla="*/ 1 w 101"/>
                                  <a:gd name="T27" fmla="*/ 3 h 111"/>
                                  <a:gd name="T28" fmla="*/ 2 w 101"/>
                                  <a:gd name="T29" fmla="*/ 4 h 111"/>
                                  <a:gd name="T30" fmla="*/ 2 w 101"/>
                                  <a:gd name="T31" fmla="*/ 4 h 111"/>
                                  <a:gd name="T32" fmla="*/ 3 w 101"/>
                                  <a:gd name="T33" fmla="*/ 4 h 111"/>
                                  <a:gd name="T34" fmla="*/ 3 w 101"/>
                                  <a:gd name="T35" fmla="*/ 4 h 111"/>
                                  <a:gd name="T36" fmla="*/ 4 w 101"/>
                                  <a:gd name="T37" fmla="*/ 4 h 111"/>
                                  <a:gd name="T38" fmla="*/ 4 w 101"/>
                                  <a:gd name="T39" fmla="*/ 4 h 111"/>
                                  <a:gd name="T40" fmla="*/ 4 w 101"/>
                                  <a:gd name="T41" fmla="*/ 3 h 111"/>
                                  <a:gd name="T42" fmla="*/ 4 w 101"/>
                                  <a:gd name="T43" fmla="*/ 3 h 111"/>
                                  <a:gd name="T44" fmla="*/ 4 w 101"/>
                                  <a:gd name="T45" fmla="*/ 2 h 111"/>
                                  <a:gd name="T46" fmla="*/ 4 w 101"/>
                                  <a:gd name="T47" fmla="*/ 2 h 111"/>
                                  <a:gd name="T48" fmla="*/ 4 w 101"/>
                                  <a:gd name="T49" fmla="*/ 1 h 1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1"/>
                                  <a:gd name="T76" fmla="*/ 0 h 111"/>
                                  <a:gd name="T77" fmla="*/ 101 w 101"/>
                                  <a:gd name="T78" fmla="*/ 111 h 1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1" h="111">
                                    <a:moveTo>
                                      <a:pt x="85" y="35"/>
                                    </a:moveTo>
                                    <a:lnTo>
                                      <a:pt x="75" y="24"/>
                                    </a:lnTo>
                                    <a:lnTo>
                                      <a:pt x="64" y="15"/>
                                    </a:lnTo>
                                    <a:lnTo>
                                      <a:pt x="52" y="8"/>
                                    </a:lnTo>
                                    <a:lnTo>
                                      <a:pt x="37" y="2"/>
                                    </a:lnTo>
                                    <a:lnTo>
                                      <a:pt x="26" y="0"/>
                                    </a:lnTo>
                                    <a:lnTo>
                                      <a:pt x="15" y="3"/>
                                    </a:lnTo>
                                    <a:lnTo>
                                      <a:pt x="6" y="10"/>
                                    </a:lnTo>
                                    <a:lnTo>
                                      <a:pt x="2" y="22"/>
                                    </a:lnTo>
                                    <a:lnTo>
                                      <a:pt x="0" y="33"/>
                                    </a:lnTo>
                                    <a:lnTo>
                                      <a:pt x="3" y="48"/>
                                    </a:lnTo>
                                    <a:lnTo>
                                      <a:pt x="9" y="63"/>
                                    </a:lnTo>
                                    <a:lnTo>
                                      <a:pt x="17" y="75"/>
                                    </a:lnTo>
                                    <a:lnTo>
                                      <a:pt x="27" y="85"/>
                                    </a:lnTo>
                                    <a:lnTo>
                                      <a:pt x="38" y="95"/>
                                    </a:lnTo>
                                    <a:lnTo>
                                      <a:pt x="51" y="105"/>
                                    </a:lnTo>
                                    <a:lnTo>
                                      <a:pt x="64" y="110"/>
                                    </a:lnTo>
                                    <a:lnTo>
                                      <a:pt x="77" y="111"/>
                                    </a:lnTo>
                                    <a:lnTo>
                                      <a:pt x="88" y="107"/>
                                    </a:lnTo>
                                    <a:lnTo>
                                      <a:pt x="95" y="97"/>
                                    </a:lnTo>
                                    <a:lnTo>
                                      <a:pt x="100" y="87"/>
                                    </a:lnTo>
                                    <a:lnTo>
                                      <a:pt x="101" y="75"/>
                                    </a:lnTo>
                                    <a:lnTo>
                                      <a:pt x="98" y="61"/>
                                    </a:lnTo>
                                    <a:lnTo>
                                      <a:pt x="94" y="49"/>
                                    </a:lnTo>
                                    <a:lnTo>
                                      <a:pt x="85" y="35"/>
                                    </a:lnTo>
                                    <a:close/>
                                  </a:path>
                                </a:pathLst>
                              </a:custGeom>
                              <a:solidFill>
                                <a:srgbClr val="A000A0"/>
                              </a:solidFill>
                              <a:ln w="9525">
                                <a:noFill/>
                                <a:round/>
                                <a:headEnd/>
                                <a:tailEnd/>
                              </a:ln>
                            </p:spPr>
                            <p:txBody>
                              <a:bodyPr/>
                              <a:lstStyle/>
                              <a:p>
                                <a:endParaRPr lang="cs-CZ"/>
                              </a:p>
                            </p:txBody>
                          </p:sp>
                          <p:sp>
                            <p:nvSpPr>
                              <p:cNvPr id="6277" name="Freeform 99"/>
                              <p:cNvSpPr>
                                <a:spLocks/>
                              </p:cNvSpPr>
                              <p:nvPr/>
                            </p:nvSpPr>
                            <p:spPr bwMode="auto">
                              <a:xfrm>
                                <a:off x="2070" y="1814"/>
                                <a:ext cx="18" cy="23"/>
                              </a:xfrm>
                              <a:custGeom>
                                <a:avLst/>
                                <a:gdLst>
                                  <a:gd name="T0" fmla="*/ 3 w 91"/>
                                  <a:gd name="T1" fmla="*/ 1 h 114"/>
                                  <a:gd name="T2" fmla="*/ 3 w 91"/>
                                  <a:gd name="T3" fmla="*/ 1 h 114"/>
                                  <a:gd name="T4" fmla="*/ 2 w 91"/>
                                  <a:gd name="T5" fmla="*/ 0 h 114"/>
                                  <a:gd name="T6" fmla="*/ 2 w 91"/>
                                  <a:gd name="T7" fmla="*/ 0 h 114"/>
                                  <a:gd name="T8" fmla="*/ 1 w 91"/>
                                  <a:gd name="T9" fmla="*/ 0 h 114"/>
                                  <a:gd name="T10" fmla="*/ 1 w 91"/>
                                  <a:gd name="T11" fmla="*/ 0 h 114"/>
                                  <a:gd name="T12" fmla="*/ 1 w 91"/>
                                  <a:gd name="T13" fmla="*/ 0 h 114"/>
                                  <a:gd name="T14" fmla="*/ 0 w 91"/>
                                  <a:gd name="T15" fmla="*/ 1 h 114"/>
                                  <a:gd name="T16" fmla="*/ 0 w 91"/>
                                  <a:gd name="T17" fmla="*/ 1 h 114"/>
                                  <a:gd name="T18" fmla="*/ 0 w 91"/>
                                  <a:gd name="T19" fmla="*/ 2 h 114"/>
                                  <a:gd name="T20" fmla="*/ 0 w 91"/>
                                  <a:gd name="T21" fmla="*/ 2 h 114"/>
                                  <a:gd name="T22" fmla="*/ 0 w 91"/>
                                  <a:gd name="T23" fmla="*/ 3 h 114"/>
                                  <a:gd name="T24" fmla="*/ 0 w 91"/>
                                  <a:gd name="T25" fmla="*/ 3 h 114"/>
                                  <a:gd name="T26" fmla="*/ 1 w 91"/>
                                  <a:gd name="T27" fmla="*/ 4 h 114"/>
                                  <a:gd name="T28" fmla="*/ 1 w 91"/>
                                  <a:gd name="T29" fmla="*/ 4 h 114"/>
                                  <a:gd name="T30" fmla="*/ 2 w 91"/>
                                  <a:gd name="T31" fmla="*/ 4 h 114"/>
                                  <a:gd name="T32" fmla="*/ 2 w 91"/>
                                  <a:gd name="T33" fmla="*/ 5 h 114"/>
                                  <a:gd name="T34" fmla="*/ 3 w 91"/>
                                  <a:gd name="T35" fmla="*/ 5 h 114"/>
                                  <a:gd name="T36" fmla="*/ 3 w 91"/>
                                  <a:gd name="T37" fmla="*/ 4 h 114"/>
                                  <a:gd name="T38" fmla="*/ 3 w 91"/>
                                  <a:gd name="T39" fmla="*/ 4 h 114"/>
                                  <a:gd name="T40" fmla="*/ 4 w 91"/>
                                  <a:gd name="T41" fmla="*/ 4 h 114"/>
                                  <a:gd name="T42" fmla="*/ 4 w 91"/>
                                  <a:gd name="T43" fmla="*/ 3 h 114"/>
                                  <a:gd name="T44" fmla="*/ 3 w 91"/>
                                  <a:gd name="T45" fmla="*/ 3 h 114"/>
                                  <a:gd name="T46" fmla="*/ 3 w 91"/>
                                  <a:gd name="T47" fmla="*/ 2 h 114"/>
                                  <a:gd name="T48" fmla="*/ 3 w 91"/>
                                  <a:gd name="T49" fmla="*/ 1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
                                  <a:gd name="T76" fmla="*/ 0 h 114"/>
                                  <a:gd name="T77" fmla="*/ 91 w 91"/>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 h="114">
                                    <a:moveTo>
                                      <a:pt x="79" y="37"/>
                                    </a:moveTo>
                                    <a:lnTo>
                                      <a:pt x="71" y="23"/>
                                    </a:lnTo>
                                    <a:lnTo>
                                      <a:pt x="62" y="12"/>
                                    </a:lnTo>
                                    <a:lnTo>
                                      <a:pt x="51" y="4"/>
                                    </a:lnTo>
                                    <a:lnTo>
                                      <a:pt x="37" y="0"/>
                                    </a:lnTo>
                                    <a:lnTo>
                                      <a:pt x="27" y="3"/>
                                    </a:lnTo>
                                    <a:lnTo>
                                      <a:pt x="17" y="11"/>
                                    </a:lnTo>
                                    <a:lnTo>
                                      <a:pt x="7" y="19"/>
                                    </a:lnTo>
                                    <a:lnTo>
                                      <a:pt x="2" y="29"/>
                                    </a:lnTo>
                                    <a:lnTo>
                                      <a:pt x="0" y="38"/>
                                    </a:lnTo>
                                    <a:lnTo>
                                      <a:pt x="1" y="48"/>
                                    </a:lnTo>
                                    <a:lnTo>
                                      <a:pt x="3" y="62"/>
                                    </a:lnTo>
                                    <a:lnTo>
                                      <a:pt x="10" y="77"/>
                                    </a:lnTo>
                                    <a:lnTo>
                                      <a:pt x="18" y="88"/>
                                    </a:lnTo>
                                    <a:lnTo>
                                      <a:pt x="28" y="99"/>
                                    </a:lnTo>
                                    <a:lnTo>
                                      <a:pt x="41" y="108"/>
                                    </a:lnTo>
                                    <a:lnTo>
                                      <a:pt x="54" y="113"/>
                                    </a:lnTo>
                                    <a:lnTo>
                                      <a:pt x="67" y="114"/>
                                    </a:lnTo>
                                    <a:lnTo>
                                      <a:pt x="78" y="110"/>
                                    </a:lnTo>
                                    <a:lnTo>
                                      <a:pt x="85" y="101"/>
                                    </a:lnTo>
                                    <a:lnTo>
                                      <a:pt x="90" y="91"/>
                                    </a:lnTo>
                                    <a:lnTo>
                                      <a:pt x="91" y="77"/>
                                    </a:lnTo>
                                    <a:lnTo>
                                      <a:pt x="88" y="63"/>
                                    </a:lnTo>
                                    <a:lnTo>
                                      <a:pt x="85" y="49"/>
                                    </a:lnTo>
                                    <a:lnTo>
                                      <a:pt x="79" y="37"/>
                                    </a:lnTo>
                                    <a:close/>
                                  </a:path>
                                </a:pathLst>
                              </a:custGeom>
                              <a:solidFill>
                                <a:srgbClr val="A000A0"/>
                              </a:solidFill>
                              <a:ln w="9525">
                                <a:noFill/>
                                <a:round/>
                                <a:headEnd/>
                                <a:tailEnd/>
                              </a:ln>
                            </p:spPr>
                            <p:txBody>
                              <a:bodyPr/>
                              <a:lstStyle/>
                              <a:p>
                                <a:endParaRPr lang="cs-CZ"/>
                              </a:p>
                            </p:txBody>
                          </p:sp>
                        </p:grpSp>
                      </p:grpSp>
                      <p:grpSp>
                        <p:nvGrpSpPr>
                          <p:cNvPr id="6200" name="Group 100"/>
                          <p:cNvGrpSpPr>
                            <a:grpSpLocks/>
                          </p:cNvGrpSpPr>
                          <p:nvPr/>
                        </p:nvGrpSpPr>
                        <p:grpSpPr bwMode="auto">
                          <a:xfrm>
                            <a:off x="2116" y="1790"/>
                            <a:ext cx="130" cy="120"/>
                            <a:chOff x="2116" y="1790"/>
                            <a:chExt cx="130" cy="120"/>
                          </a:xfrm>
                        </p:grpSpPr>
                        <p:sp>
                          <p:nvSpPr>
                            <p:cNvPr id="6270" name="Freeform 101"/>
                            <p:cNvSpPr>
                              <a:spLocks/>
                            </p:cNvSpPr>
                            <p:nvPr/>
                          </p:nvSpPr>
                          <p:spPr bwMode="auto">
                            <a:xfrm>
                              <a:off x="2146" y="1819"/>
                              <a:ext cx="76" cy="64"/>
                            </a:xfrm>
                            <a:custGeom>
                              <a:avLst/>
                              <a:gdLst>
                                <a:gd name="T0" fmla="*/ 0 w 380"/>
                                <a:gd name="T1" fmla="*/ 0 h 322"/>
                                <a:gd name="T2" fmla="*/ 0 w 380"/>
                                <a:gd name="T3" fmla="*/ 1 h 322"/>
                                <a:gd name="T4" fmla="*/ 0 w 380"/>
                                <a:gd name="T5" fmla="*/ 2 h 322"/>
                                <a:gd name="T6" fmla="*/ 0 w 380"/>
                                <a:gd name="T7" fmla="*/ 4 h 322"/>
                                <a:gd name="T8" fmla="*/ 1 w 380"/>
                                <a:gd name="T9" fmla="*/ 5 h 322"/>
                                <a:gd name="T10" fmla="*/ 1 w 380"/>
                                <a:gd name="T11" fmla="*/ 5 h 322"/>
                                <a:gd name="T12" fmla="*/ 2 w 380"/>
                                <a:gd name="T13" fmla="*/ 6 h 322"/>
                                <a:gd name="T14" fmla="*/ 3 w 380"/>
                                <a:gd name="T15" fmla="*/ 6 h 322"/>
                                <a:gd name="T16" fmla="*/ 5 w 380"/>
                                <a:gd name="T17" fmla="*/ 7 h 322"/>
                                <a:gd name="T18" fmla="*/ 6 w 380"/>
                                <a:gd name="T19" fmla="*/ 8 h 322"/>
                                <a:gd name="T20" fmla="*/ 8 w 380"/>
                                <a:gd name="T21" fmla="*/ 8 h 322"/>
                                <a:gd name="T22" fmla="*/ 10 w 380"/>
                                <a:gd name="T23" fmla="*/ 9 h 322"/>
                                <a:gd name="T24" fmla="*/ 11 w 380"/>
                                <a:gd name="T25" fmla="*/ 9 h 322"/>
                                <a:gd name="T26" fmla="*/ 12 w 380"/>
                                <a:gd name="T27" fmla="*/ 10 h 322"/>
                                <a:gd name="T28" fmla="*/ 13 w 380"/>
                                <a:gd name="T29" fmla="*/ 11 h 322"/>
                                <a:gd name="T30" fmla="*/ 14 w 380"/>
                                <a:gd name="T31" fmla="*/ 12 h 322"/>
                                <a:gd name="T32" fmla="*/ 15 w 380"/>
                                <a:gd name="T33" fmla="*/ 13 h 3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0"/>
                                <a:gd name="T52" fmla="*/ 0 h 322"/>
                                <a:gd name="T53" fmla="*/ 380 w 380"/>
                                <a:gd name="T54" fmla="*/ 322 h 3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0" h="322">
                                  <a:moveTo>
                                    <a:pt x="10" y="0"/>
                                  </a:moveTo>
                                  <a:lnTo>
                                    <a:pt x="3" y="34"/>
                                  </a:lnTo>
                                  <a:lnTo>
                                    <a:pt x="0" y="61"/>
                                  </a:lnTo>
                                  <a:lnTo>
                                    <a:pt x="6" y="92"/>
                                  </a:lnTo>
                                  <a:lnTo>
                                    <a:pt x="18" y="114"/>
                                  </a:lnTo>
                                  <a:lnTo>
                                    <a:pt x="33" y="127"/>
                                  </a:lnTo>
                                  <a:lnTo>
                                    <a:pt x="59" y="148"/>
                                  </a:lnTo>
                                  <a:lnTo>
                                    <a:pt x="84" y="163"/>
                                  </a:lnTo>
                                  <a:lnTo>
                                    <a:pt x="121" y="179"/>
                                  </a:lnTo>
                                  <a:lnTo>
                                    <a:pt x="161" y="194"/>
                                  </a:lnTo>
                                  <a:lnTo>
                                    <a:pt x="199" y="206"/>
                                  </a:lnTo>
                                  <a:lnTo>
                                    <a:pt x="239" y="219"/>
                                  </a:lnTo>
                                  <a:lnTo>
                                    <a:pt x="268" y="234"/>
                                  </a:lnTo>
                                  <a:lnTo>
                                    <a:pt x="300" y="252"/>
                                  </a:lnTo>
                                  <a:lnTo>
                                    <a:pt x="330" y="273"/>
                                  </a:lnTo>
                                  <a:lnTo>
                                    <a:pt x="355" y="295"/>
                                  </a:lnTo>
                                  <a:lnTo>
                                    <a:pt x="380" y="322"/>
                                  </a:lnTo>
                                </a:path>
                              </a:pathLst>
                            </a:custGeom>
                            <a:noFill/>
                            <a:ln w="4763">
                              <a:solidFill>
                                <a:srgbClr val="FFC0C0"/>
                              </a:solidFill>
                              <a:prstDash val="solid"/>
                              <a:round/>
                              <a:headEnd/>
                              <a:tailEnd/>
                            </a:ln>
                          </p:spPr>
                          <p:txBody>
                            <a:bodyPr/>
                            <a:lstStyle/>
                            <a:p>
                              <a:endParaRPr lang="cs-CZ"/>
                            </a:p>
                          </p:txBody>
                        </p:sp>
                        <p:sp>
                          <p:nvSpPr>
                            <p:cNvPr id="6271" name="Freeform 102"/>
                            <p:cNvSpPr>
                              <a:spLocks/>
                            </p:cNvSpPr>
                            <p:nvPr/>
                          </p:nvSpPr>
                          <p:spPr bwMode="auto">
                            <a:xfrm>
                              <a:off x="2116" y="1831"/>
                              <a:ext cx="88" cy="79"/>
                            </a:xfrm>
                            <a:custGeom>
                              <a:avLst/>
                              <a:gdLst>
                                <a:gd name="T0" fmla="*/ 0 w 443"/>
                                <a:gd name="T1" fmla="*/ 0 h 393"/>
                                <a:gd name="T2" fmla="*/ 1 w 443"/>
                                <a:gd name="T3" fmla="*/ 0 h 393"/>
                                <a:gd name="T4" fmla="*/ 3 w 443"/>
                                <a:gd name="T5" fmla="*/ 1 h 393"/>
                                <a:gd name="T6" fmla="*/ 4 w 443"/>
                                <a:gd name="T7" fmla="*/ 1 h 393"/>
                                <a:gd name="T8" fmla="*/ 5 w 443"/>
                                <a:gd name="T9" fmla="*/ 2 h 393"/>
                                <a:gd name="T10" fmla="*/ 5 w 443"/>
                                <a:gd name="T11" fmla="*/ 3 h 393"/>
                                <a:gd name="T12" fmla="*/ 6 w 443"/>
                                <a:gd name="T13" fmla="*/ 4 h 393"/>
                                <a:gd name="T14" fmla="*/ 6 w 443"/>
                                <a:gd name="T15" fmla="*/ 5 h 393"/>
                                <a:gd name="T16" fmla="*/ 7 w 443"/>
                                <a:gd name="T17" fmla="*/ 6 h 393"/>
                                <a:gd name="T18" fmla="*/ 7 w 443"/>
                                <a:gd name="T19" fmla="*/ 7 h 393"/>
                                <a:gd name="T20" fmla="*/ 8 w 443"/>
                                <a:gd name="T21" fmla="*/ 9 h 393"/>
                                <a:gd name="T22" fmla="*/ 8 w 443"/>
                                <a:gd name="T23" fmla="*/ 10 h 393"/>
                                <a:gd name="T24" fmla="*/ 9 w 443"/>
                                <a:gd name="T25" fmla="*/ 11 h 393"/>
                                <a:gd name="T26" fmla="*/ 10 w 443"/>
                                <a:gd name="T27" fmla="*/ 12 h 393"/>
                                <a:gd name="T28" fmla="*/ 11 w 443"/>
                                <a:gd name="T29" fmla="*/ 13 h 393"/>
                                <a:gd name="T30" fmla="*/ 12 w 443"/>
                                <a:gd name="T31" fmla="*/ 13 h 393"/>
                                <a:gd name="T32" fmla="*/ 14 w 443"/>
                                <a:gd name="T33" fmla="*/ 14 h 393"/>
                                <a:gd name="T34" fmla="*/ 15 w 443"/>
                                <a:gd name="T35" fmla="*/ 15 h 393"/>
                                <a:gd name="T36" fmla="*/ 16 w 443"/>
                                <a:gd name="T37" fmla="*/ 15 h 393"/>
                                <a:gd name="T38" fmla="*/ 17 w 443"/>
                                <a:gd name="T39" fmla="*/ 16 h 39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3"/>
                                <a:gd name="T61" fmla="*/ 0 h 393"/>
                                <a:gd name="T62" fmla="*/ 443 w 443"/>
                                <a:gd name="T63" fmla="*/ 393 h 39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3" h="393">
                                  <a:moveTo>
                                    <a:pt x="0" y="0"/>
                                  </a:moveTo>
                                  <a:lnTo>
                                    <a:pt x="34" y="9"/>
                                  </a:lnTo>
                                  <a:lnTo>
                                    <a:pt x="65" y="18"/>
                                  </a:lnTo>
                                  <a:lnTo>
                                    <a:pt x="95" y="30"/>
                                  </a:lnTo>
                                  <a:lnTo>
                                    <a:pt x="117" y="43"/>
                                  </a:lnTo>
                                  <a:lnTo>
                                    <a:pt x="135" y="65"/>
                                  </a:lnTo>
                                  <a:lnTo>
                                    <a:pt x="150" y="93"/>
                                  </a:lnTo>
                                  <a:lnTo>
                                    <a:pt x="160" y="117"/>
                                  </a:lnTo>
                                  <a:lnTo>
                                    <a:pt x="169" y="148"/>
                                  </a:lnTo>
                                  <a:lnTo>
                                    <a:pt x="180" y="183"/>
                                  </a:lnTo>
                                  <a:lnTo>
                                    <a:pt x="193" y="214"/>
                                  </a:lnTo>
                                  <a:lnTo>
                                    <a:pt x="212" y="242"/>
                                  </a:lnTo>
                                  <a:lnTo>
                                    <a:pt x="233" y="273"/>
                                  </a:lnTo>
                                  <a:lnTo>
                                    <a:pt x="253" y="295"/>
                                  </a:lnTo>
                                  <a:lnTo>
                                    <a:pt x="280" y="316"/>
                                  </a:lnTo>
                                  <a:lnTo>
                                    <a:pt x="309" y="335"/>
                                  </a:lnTo>
                                  <a:lnTo>
                                    <a:pt x="343" y="350"/>
                                  </a:lnTo>
                                  <a:lnTo>
                                    <a:pt x="382" y="368"/>
                                  </a:lnTo>
                                  <a:lnTo>
                                    <a:pt x="415" y="381"/>
                                  </a:lnTo>
                                  <a:lnTo>
                                    <a:pt x="443" y="393"/>
                                  </a:lnTo>
                                </a:path>
                              </a:pathLst>
                            </a:custGeom>
                            <a:noFill/>
                            <a:ln w="4763">
                              <a:solidFill>
                                <a:srgbClr val="FFC0C0"/>
                              </a:solidFill>
                              <a:prstDash val="solid"/>
                              <a:round/>
                              <a:headEnd/>
                              <a:tailEnd/>
                            </a:ln>
                          </p:spPr>
                          <p:txBody>
                            <a:bodyPr/>
                            <a:lstStyle/>
                            <a:p>
                              <a:endParaRPr lang="cs-CZ"/>
                            </a:p>
                          </p:txBody>
                        </p:sp>
                        <p:sp>
                          <p:nvSpPr>
                            <p:cNvPr id="6272" name="Freeform 103"/>
                            <p:cNvSpPr>
                              <a:spLocks/>
                            </p:cNvSpPr>
                            <p:nvPr/>
                          </p:nvSpPr>
                          <p:spPr bwMode="auto">
                            <a:xfrm>
                              <a:off x="2122" y="1790"/>
                              <a:ext cx="124" cy="120"/>
                            </a:xfrm>
                            <a:custGeom>
                              <a:avLst/>
                              <a:gdLst>
                                <a:gd name="T0" fmla="*/ 0 w 618"/>
                                <a:gd name="T1" fmla="*/ 0 h 602"/>
                                <a:gd name="T2" fmla="*/ 0 w 618"/>
                                <a:gd name="T3" fmla="*/ 2 h 602"/>
                                <a:gd name="T4" fmla="*/ 1 w 618"/>
                                <a:gd name="T5" fmla="*/ 3 h 602"/>
                                <a:gd name="T6" fmla="*/ 1 w 618"/>
                                <a:gd name="T7" fmla="*/ 5 h 602"/>
                                <a:gd name="T8" fmla="*/ 2 w 618"/>
                                <a:gd name="T9" fmla="*/ 6 h 602"/>
                                <a:gd name="T10" fmla="*/ 3 w 618"/>
                                <a:gd name="T11" fmla="*/ 8 h 602"/>
                                <a:gd name="T12" fmla="*/ 4 w 618"/>
                                <a:gd name="T13" fmla="*/ 9 h 602"/>
                                <a:gd name="T14" fmla="*/ 5 w 618"/>
                                <a:gd name="T15" fmla="*/ 11 h 602"/>
                                <a:gd name="T16" fmla="*/ 6 w 618"/>
                                <a:gd name="T17" fmla="*/ 13 h 602"/>
                                <a:gd name="T18" fmla="*/ 7 w 618"/>
                                <a:gd name="T19" fmla="*/ 14 h 602"/>
                                <a:gd name="T20" fmla="*/ 8 w 618"/>
                                <a:gd name="T21" fmla="*/ 15 h 602"/>
                                <a:gd name="T22" fmla="*/ 9 w 618"/>
                                <a:gd name="T23" fmla="*/ 17 h 602"/>
                                <a:gd name="T24" fmla="*/ 10 w 618"/>
                                <a:gd name="T25" fmla="*/ 18 h 602"/>
                                <a:gd name="T26" fmla="*/ 12 w 618"/>
                                <a:gd name="T27" fmla="*/ 19 h 602"/>
                                <a:gd name="T28" fmla="*/ 14 w 618"/>
                                <a:gd name="T29" fmla="*/ 20 h 602"/>
                                <a:gd name="T30" fmla="*/ 15 w 618"/>
                                <a:gd name="T31" fmla="*/ 21 h 602"/>
                                <a:gd name="T32" fmla="*/ 17 w 618"/>
                                <a:gd name="T33" fmla="*/ 22 h 602"/>
                                <a:gd name="T34" fmla="*/ 19 w 618"/>
                                <a:gd name="T35" fmla="*/ 23 h 602"/>
                                <a:gd name="T36" fmla="*/ 21 w 618"/>
                                <a:gd name="T37" fmla="*/ 23 h 602"/>
                                <a:gd name="T38" fmla="*/ 23 w 618"/>
                                <a:gd name="T39" fmla="*/ 24 h 602"/>
                                <a:gd name="T40" fmla="*/ 25 w 618"/>
                                <a:gd name="T41" fmla="*/ 24 h 6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8"/>
                                <a:gd name="T64" fmla="*/ 0 h 602"/>
                                <a:gd name="T65" fmla="*/ 618 w 618"/>
                                <a:gd name="T66" fmla="*/ 602 h 6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8" h="602">
                                  <a:moveTo>
                                    <a:pt x="0" y="0"/>
                                  </a:moveTo>
                                  <a:lnTo>
                                    <a:pt x="7" y="41"/>
                                  </a:lnTo>
                                  <a:lnTo>
                                    <a:pt x="18" y="82"/>
                                  </a:lnTo>
                                  <a:lnTo>
                                    <a:pt x="35" y="128"/>
                                  </a:lnTo>
                                  <a:lnTo>
                                    <a:pt x="55" y="163"/>
                                  </a:lnTo>
                                  <a:lnTo>
                                    <a:pt x="83" y="202"/>
                                  </a:lnTo>
                                  <a:lnTo>
                                    <a:pt x="104" y="237"/>
                                  </a:lnTo>
                                  <a:lnTo>
                                    <a:pt x="129" y="280"/>
                                  </a:lnTo>
                                  <a:lnTo>
                                    <a:pt x="157" y="328"/>
                                  </a:lnTo>
                                  <a:lnTo>
                                    <a:pt x="176" y="356"/>
                                  </a:lnTo>
                                  <a:lnTo>
                                    <a:pt x="199" y="385"/>
                                  </a:lnTo>
                                  <a:lnTo>
                                    <a:pt x="226" y="415"/>
                                  </a:lnTo>
                                  <a:lnTo>
                                    <a:pt x="260" y="445"/>
                                  </a:lnTo>
                                  <a:lnTo>
                                    <a:pt x="304" y="482"/>
                                  </a:lnTo>
                                  <a:lnTo>
                                    <a:pt x="342" y="512"/>
                                  </a:lnTo>
                                  <a:lnTo>
                                    <a:pt x="385" y="537"/>
                                  </a:lnTo>
                                  <a:lnTo>
                                    <a:pt x="432" y="558"/>
                                  </a:lnTo>
                                  <a:lnTo>
                                    <a:pt x="485" y="578"/>
                                  </a:lnTo>
                                  <a:lnTo>
                                    <a:pt x="525" y="589"/>
                                  </a:lnTo>
                                  <a:lnTo>
                                    <a:pt x="573" y="598"/>
                                  </a:lnTo>
                                  <a:lnTo>
                                    <a:pt x="618" y="602"/>
                                  </a:lnTo>
                                </a:path>
                              </a:pathLst>
                            </a:custGeom>
                            <a:noFill/>
                            <a:ln w="4763">
                              <a:solidFill>
                                <a:srgbClr val="FFC0C0"/>
                              </a:solidFill>
                              <a:prstDash val="solid"/>
                              <a:round/>
                              <a:headEnd/>
                              <a:tailEnd/>
                            </a:ln>
                          </p:spPr>
                          <p:txBody>
                            <a:bodyPr/>
                            <a:lstStyle/>
                            <a:p>
                              <a:endParaRPr lang="cs-CZ"/>
                            </a:p>
                          </p:txBody>
                        </p:sp>
                      </p:grpSp>
                    </p:grpSp>
                  </p:grpSp>
                </p:grpSp>
                <p:grpSp>
                  <p:nvGrpSpPr>
                    <p:cNvPr id="6202" name="Group 104"/>
                    <p:cNvGrpSpPr>
                      <a:grpSpLocks/>
                    </p:cNvGrpSpPr>
                    <p:nvPr/>
                  </p:nvGrpSpPr>
                  <p:grpSpPr bwMode="auto">
                    <a:xfrm>
                      <a:off x="2151" y="1787"/>
                      <a:ext cx="187" cy="152"/>
                      <a:chOff x="2151" y="1787"/>
                      <a:chExt cx="187" cy="152"/>
                    </a:xfrm>
                  </p:grpSpPr>
                  <p:grpSp>
                    <p:nvGrpSpPr>
                      <p:cNvPr id="6206" name="Group 105"/>
                      <p:cNvGrpSpPr>
                        <a:grpSpLocks/>
                      </p:cNvGrpSpPr>
                      <p:nvPr/>
                    </p:nvGrpSpPr>
                    <p:grpSpPr bwMode="auto">
                      <a:xfrm>
                        <a:off x="2222" y="1863"/>
                        <a:ext cx="114" cy="76"/>
                        <a:chOff x="2222" y="1863"/>
                        <a:chExt cx="114" cy="76"/>
                      </a:xfrm>
                    </p:grpSpPr>
                    <p:grpSp>
                      <p:nvGrpSpPr>
                        <p:cNvPr id="6207" name="Group 106"/>
                        <p:cNvGrpSpPr>
                          <a:grpSpLocks/>
                        </p:cNvGrpSpPr>
                        <p:nvPr/>
                      </p:nvGrpSpPr>
                      <p:grpSpPr bwMode="auto">
                        <a:xfrm>
                          <a:off x="2291" y="1863"/>
                          <a:ext cx="45" cy="38"/>
                          <a:chOff x="2291" y="1863"/>
                          <a:chExt cx="45" cy="38"/>
                        </a:xfrm>
                      </p:grpSpPr>
                      <p:sp>
                        <p:nvSpPr>
                          <p:cNvPr id="6261" name="Freeform 107"/>
                          <p:cNvSpPr>
                            <a:spLocks/>
                          </p:cNvSpPr>
                          <p:nvPr/>
                        </p:nvSpPr>
                        <p:spPr bwMode="auto">
                          <a:xfrm>
                            <a:off x="2310" y="1865"/>
                            <a:ext cx="5" cy="21"/>
                          </a:xfrm>
                          <a:custGeom>
                            <a:avLst/>
                            <a:gdLst>
                              <a:gd name="T0" fmla="*/ 1 w 27"/>
                              <a:gd name="T1" fmla="*/ 0 h 101"/>
                              <a:gd name="T2" fmla="*/ 1 w 27"/>
                              <a:gd name="T3" fmla="*/ 1 h 101"/>
                              <a:gd name="T4" fmla="*/ 1 w 27"/>
                              <a:gd name="T5" fmla="*/ 2 h 101"/>
                              <a:gd name="T6" fmla="*/ 1 w 27"/>
                              <a:gd name="T7" fmla="*/ 3 h 101"/>
                              <a:gd name="T8" fmla="*/ 0 w 27"/>
                              <a:gd name="T9" fmla="*/ 4 h 101"/>
                              <a:gd name="T10" fmla="*/ 0 w 27"/>
                              <a:gd name="T11" fmla="*/ 4 h 101"/>
                              <a:gd name="T12" fmla="*/ 0 60000 65536"/>
                              <a:gd name="T13" fmla="*/ 0 60000 65536"/>
                              <a:gd name="T14" fmla="*/ 0 60000 65536"/>
                              <a:gd name="T15" fmla="*/ 0 60000 65536"/>
                              <a:gd name="T16" fmla="*/ 0 60000 65536"/>
                              <a:gd name="T17" fmla="*/ 0 60000 65536"/>
                              <a:gd name="T18" fmla="*/ 0 w 27"/>
                              <a:gd name="T19" fmla="*/ 0 h 101"/>
                              <a:gd name="T20" fmla="*/ 27 w 27"/>
                              <a:gd name="T21" fmla="*/ 101 h 101"/>
                            </a:gdLst>
                            <a:ahLst/>
                            <a:cxnLst>
                              <a:cxn ang="T12">
                                <a:pos x="T0" y="T1"/>
                              </a:cxn>
                              <a:cxn ang="T13">
                                <a:pos x="T2" y="T3"/>
                              </a:cxn>
                              <a:cxn ang="T14">
                                <a:pos x="T4" y="T5"/>
                              </a:cxn>
                              <a:cxn ang="T15">
                                <a:pos x="T6" y="T7"/>
                              </a:cxn>
                              <a:cxn ang="T16">
                                <a:pos x="T8" y="T9"/>
                              </a:cxn>
                              <a:cxn ang="T17">
                                <a:pos x="T10" y="T11"/>
                              </a:cxn>
                            </a:cxnLst>
                            <a:rect l="T18" t="T19" r="T20" b="T21"/>
                            <a:pathLst>
                              <a:path w="27" h="101">
                                <a:moveTo>
                                  <a:pt x="14" y="0"/>
                                </a:moveTo>
                                <a:lnTo>
                                  <a:pt x="21" y="21"/>
                                </a:lnTo>
                                <a:lnTo>
                                  <a:pt x="27" y="51"/>
                                </a:lnTo>
                                <a:lnTo>
                                  <a:pt x="24" y="69"/>
                                </a:lnTo>
                                <a:lnTo>
                                  <a:pt x="11" y="89"/>
                                </a:lnTo>
                                <a:lnTo>
                                  <a:pt x="0" y="101"/>
                                </a:lnTo>
                              </a:path>
                            </a:pathLst>
                          </a:custGeom>
                          <a:noFill/>
                          <a:ln w="3175">
                            <a:solidFill>
                              <a:srgbClr val="8080FF"/>
                            </a:solidFill>
                            <a:prstDash val="solid"/>
                            <a:round/>
                            <a:headEnd/>
                            <a:tailEnd/>
                          </a:ln>
                        </p:spPr>
                        <p:txBody>
                          <a:bodyPr/>
                          <a:lstStyle/>
                          <a:p>
                            <a:endParaRPr lang="cs-CZ"/>
                          </a:p>
                        </p:txBody>
                      </p:sp>
                      <p:sp>
                        <p:nvSpPr>
                          <p:cNvPr id="6262" name="Freeform 108"/>
                          <p:cNvSpPr>
                            <a:spLocks/>
                          </p:cNvSpPr>
                          <p:nvPr/>
                        </p:nvSpPr>
                        <p:spPr bwMode="auto">
                          <a:xfrm>
                            <a:off x="2291" y="1874"/>
                            <a:ext cx="25" cy="27"/>
                          </a:xfrm>
                          <a:custGeom>
                            <a:avLst/>
                            <a:gdLst>
                              <a:gd name="T0" fmla="*/ 0 w 124"/>
                              <a:gd name="T1" fmla="*/ 0 h 137"/>
                              <a:gd name="T2" fmla="*/ 1 w 124"/>
                              <a:gd name="T3" fmla="*/ 0 h 137"/>
                              <a:gd name="T4" fmla="*/ 2 w 124"/>
                              <a:gd name="T5" fmla="*/ 0 h 137"/>
                              <a:gd name="T6" fmla="*/ 3 w 124"/>
                              <a:gd name="T7" fmla="*/ 1 h 137"/>
                              <a:gd name="T8" fmla="*/ 4 w 124"/>
                              <a:gd name="T9" fmla="*/ 2 h 137"/>
                              <a:gd name="T10" fmla="*/ 4 w 124"/>
                              <a:gd name="T11" fmla="*/ 2 h 137"/>
                              <a:gd name="T12" fmla="*/ 4 w 124"/>
                              <a:gd name="T13" fmla="*/ 3 h 137"/>
                              <a:gd name="T14" fmla="*/ 5 w 124"/>
                              <a:gd name="T15" fmla="*/ 4 h 137"/>
                              <a:gd name="T16" fmla="*/ 5 w 124"/>
                              <a:gd name="T17" fmla="*/ 5 h 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137"/>
                              <a:gd name="T29" fmla="*/ 124 w 124"/>
                              <a:gd name="T30" fmla="*/ 137 h 1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137">
                                <a:moveTo>
                                  <a:pt x="0" y="0"/>
                                </a:moveTo>
                                <a:lnTo>
                                  <a:pt x="30" y="5"/>
                                </a:lnTo>
                                <a:lnTo>
                                  <a:pt x="61" y="11"/>
                                </a:lnTo>
                                <a:lnTo>
                                  <a:pt x="75" y="20"/>
                                </a:lnTo>
                                <a:lnTo>
                                  <a:pt x="89" y="40"/>
                                </a:lnTo>
                                <a:lnTo>
                                  <a:pt x="92" y="61"/>
                                </a:lnTo>
                                <a:lnTo>
                                  <a:pt x="104" y="85"/>
                                </a:lnTo>
                                <a:lnTo>
                                  <a:pt x="115" y="109"/>
                                </a:lnTo>
                                <a:lnTo>
                                  <a:pt x="124" y="137"/>
                                </a:lnTo>
                              </a:path>
                            </a:pathLst>
                          </a:custGeom>
                          <a:noFill/>
                          <a:ln w="3175">
                            <a:solidFill>
                              <a:srgbClr val="8080FF"/>
                            </a:solidFill>
                            <a:prstDash val="solid"/>
                            <a:round/>
                            <a:headEnd/>
                            <a:tailEnd/>
                          </a:ln>
                        </p:spPr>
                        <p:txBody>
                          <a:bodyPr/>
                          <a:lstStyle/>
                          <a:p>
                            <a:endParaRPr lang="cs-CZ"/>
                          </a:p>
                        </p:txBody>
                      </p:sp>
                      <p:sp>
                        <p:nvSpPr>
                          <p:cNvPr id="6263" name="Freeform 109"/>
                          <p:cNvSpPr>
                            <a:spLocks/>
                          </p:cNvSpPr>
                          <p:nvPr/>
                        </p:nvSpPr>
                        <p:spPr bwMode="auto">
                          <a:xfrm>
                            <a:off x="2327" y="1863"/>
                            <a:ext cx="9" cy="33"/>
                          </a:xfrm>
                          <a:custGeom>
                            <a:avLst/>
                            <a:gdLst>
                              <a:gd name="T0" fmla="*/ 0 w 45"/>
                              <a:gd name="T1" fmla="*/ 3 h 162"/>
                              <a:gd name="T2" fmla="*/ 0 w 45"/>
                              <a:gd name="T3" fmla="*/ 4 h 162"/>
                              <a:gd name="T4" fmla="*/ 0 w 45"/>
                              <a:gd name="T5" fmla="*/ 6 h 162"/>
                              <a:gd name="T6" fmla="*/ 1 w 45"/>
                              <a:gd name="T7" fmla="*/ 6 h 162"/>
                              <a:gd name="T8" fmla="*/ 2 w 45"/>
                              <a:gd name="T9" fmla="*/ 7 h 162"/>
                              <a:gd name="T10" fmla="*/ 2 w 45"/>
                              <a:gd name="T11" fmla="*/ 0 h 162"/>
                              <a:gd name="T12" fmla="*/ 0 60000 65536"/>
                              <a:gd name="T13" fmla="*/ 0 60000 65536"/>
                              <a:gd name="T14" fmla="*/ 0 60000 65536"/>
                              <a:gd name="T15" fmla="*/ 0 60000 65536"/>
                              <a:gd name="T16" fmla="*/ 0 60000 65536"/>
                              <a:gd name="T17" fmla="*/ 0 60000 65536"/>
                              <a:gd name="T18" fmla="*/ 0 w 45"/>
                              <a:gd name="T19" fmla="*/ 0 h 162"/>
                              <a:gd name="T20" fmla="*/ 45 w 45"/>
                              <a:gd name="T21" fmla="*/ 162 h 162"/>
                            </a:gdLst>
                            <a:ahLst/>
                            <a:cxnLst>
                              <a:cxn ang="T12">
                                <a:pos x="T0" y="T1"/>
                              </a:cxn>
                              <a:cxn ang="T13">
                                <a:pos x="T2" y="T3"/>
                              </a:cxn>
                              <a:cxn ang="T14">
                                <a:pos x="T4" y="T5"/>
                              </a:cxn>
                              <a:cxn ang="T15">
                                <a:pos x="T6" y="T7"/>
                              </a:cxn>
                              <a:cxn ang="T16">
                                <a:pos x="T8" y="T9"/>
                              </a:cxn>
                              <a:cxn ang="T17">
                                <a:pos x="T10" y="T11"/>
                              </a:cxn>
                            </a:cxnLst>
                            <a:rect l="T18" t="T19" r="T20" b="T21"/>
                            <a:pathLst>
                              <a:path w="45" h="162">
                                <a:moveTo>
                                  <a:pt x="0" y="80"/>
                                </a:moveTo>
                                <a:lnTo>
                                  <a:pt x="2" y="110"/>
                                </a:lnTo>
                                <a:lnTo>
                                  <a:pt x="6" y="138"/>
                                </a:lnTo>
                                <a:lnTo>
                                  <a:pt x="17" y="151"/>
                                </a:lnTo>
                                <a:lnTo>
                                  <a:pt x="45" y="162"/>
                                </a:lnTo>
                                <a:lnTo>
                                  <a:pt x="45" y="0"/>
                                </a:lnTo>
                              </a:path>
                            </a:pathLst>
                          </a:custGeom>
                          <a:noFill/>
                          <a:ln w="3175">
                            <a:solidFill>
                              <a:srgbClr val="8080FF"/>
                            </a:solidFill>
                            <a:prstDash val="solid"/>
                            <a:round/>
                            <a:headEnd/>
                            <a:tailEnd/>
                          </a:ln>
                        </p:spPr>
                        <p:txBody>
                          <a:bodyPr/>
                          <a:lstStyle/>
                          <a:p>
                            <a:endParaRPr lang="cs-CZ"/>
                          </a:p>
                        </p:txBody>
                      </p:sp>
                    </p:grpSp>
                    <p:grpSp>
                      <p:nvGrpSpPr>
                        <p:cNvPr id="6208" name="Group 110"/>
                        <p:cNvGrpSpPr>
                          <a:grpSpLocks/>
                        </p:cNvGrpSpPr>
                        <p:nvPr/>
                      </p:nvGrpSpPr>
                      <p:grpSpPr bwMode="auto">
                        <a:xfrm>
                          <a:off x="2222" y="1916"/>
                          <a:ext cx="61" cy="23"/>
                          <a:chOff x="2222" y="1916"/>
                          <a:chExt cx="61" cy="23"/>
                        </a:xfrm>
                      </p:grpSpPr>
                      <p:sp>
                        <p:nvSpPr>
                          <p:cNvPr id="6256" name="Freeform 111"/>
                          <p:cNvSpPr>
                            <a:spLocks/>
                          </p:cNvSpPr>
                          <p:nvPr/>
                        </p:nvSpPr>
                        <p:spPr bwMode="auto">
                          <a:xfrm>
                            <a:off x="2244" y="1919"/>
                            <a:ext cx="36" cy="5"/>
                          </a:xfrm>
                          <a:custGeom>
                            <a:avLst/>
                            <a:gdLst>
                              <a:gd name="T0" fmla="*/ 0 w 179"/>
                              <a:gd name="T1" fmla="*/ 0 h 24"/>
                              <a:gd name="T2" fmla="*/ 2 w 179"/>
                              <a:gd name="T3" fmla="*/ 1 h 24"/>
                              <a:gd name="T4" fmla="*/ 3 w 179"/>
                              <a:gd name="T5" fmla="*/ 1 h 24"/>
                              <a:gd name="T6" fmla="*/ 5 w 179"/>
                              <a:gd name="T7" fmla="*/ 1 h 24"/>
                              <a:gd name="T8" fmla="*/ 7 w 179"/>
                              <a:gd name="T9" fmla="*/ 1 h 24"/>
                              <a:gd name="T10" fmla="*/ 0 60000 65536"/>
                              <a:gd name="T11" fmla="*/ 0 60000 65536"/>
                              <a:gd name="T12" fmla="*/ 0 60000 65536"/>
                              <a:gd name="T13" fmla="*/ 0 60000 65536"/>
                              <a:gd name="T14" fmla="*/ 0 60000 65536"/>
                              <a:gd name="T15" fmla="*/ 0 w 179"/>
                              <a:gd name="T16" fmla="*/ 0 h 24"/>
                              <a:gd name="T17" fmla="*/ 179 w 179"/>
                              <a:gd name="T18" fmla="*/ 24 h 24"/>
                            </a:gdLst>
                            <a:ahLst/>
                            <a:cxnLst>
                              <a:cxn ang="T10">
                                <a:pos x="T0" y="T1"/>
                              </a:cxn>
                              <a:cxn ang="T11">
                                <a:pos x="T2" y="T3"/>
                              </a:cxn>
                              <a:cxn ang="T12">
                                <a:pos x="T4" y="T5"/>
                              </a:cxn>
                              <a:cxn ang="T13">
                                <a:pos x="T6" y="T7"/>
                              </a:cxn>
                              <a:cxn ang="T14">
                                <a:pos x="T8" y="T9"/>
                              </a:cxn>
                            </a:cxnLst>
                            <a:rect l="T15" t="T16" r="T17" b="T18"/>
                            <a:pathLst>
                              <a:path w="179" h="24">
                                <a:moveTo>
                                  <a:pt x="0" y="0"/>
                                </a:moveTo>
                                <a:lnTo>
                                  <a:pt x="43" y="13"/>
                                </a:lnTo>
                                <a:lnTo>
                                  <a:pt x="80" y="21"/>
                                </a:lnTo>
                                <a:lnTo>
                                  <a:pt x="124" y="24"/>
                                </a:lnTo>
                                <a:lnTo>
                                  <a:pt x="179" y="16"/>
                                </a:lnTo>
                              </a:path>
                            </a:pathLst>
                          </a:custGeom>
                          <a:noFill/>
                          <a:ln w="3175">
                            <a:solidFill>
                              <a:srgbClr val="8080FF"/>
                            </a:solidFill>
                            <a:prstDash val="solid"/>
                            <a:round/>
                            <a:headEnd/>
                            <a:tailEnd/>
                          </a:ln>
                        </p:spPr>
                        <p:txBody>
                          <a:bodyPr/>
                          <a:lstStyle/>
                          <a:p>
                            <a:endParaRPr lang="cs-CZ"/>
                          </a:p>
                        </p:txBody>
                      </p:sp>
                      <p:sp>
                        <p:nvSpPr>
                          <p:cNvPr id="6257" name="Freeform 112"/>
                          <p:cNvSpPr>
                            <a:spLocks/>
                          </p:cNvSpPr>
                          <p:nvPr/>
                        </p:nvSpPr>
                        <p:spPr bwMode="auto">
                          <a:xfrm>
                            <a:off x="2260" y="1916"/>
                            <a:ext cx="7" cy="8"/>
                          </a:xfrm>
                          <a:custGeom>
                            <a:avLst/>
                            <a:gdLst>
                              <a:gd name="T0" fmla="*/ 0 w 35"/>
                              <a:gd name="T1" fmla="*/ 0 h 42"/>
                              <a:gd name="T2" fmla="*/ 1 w 35"/>
                              <a:gd name="T3" fmla="*/ 1 h 42"/>
                              <a:gd name="T4" fmla="*/ 1 w 35"/>
                              <a:gd name="T5" fmla="*/ 2 h 42"/>
                              <a:gd name="T6" fmla="*/ 0 60000 65536"/>
                              <a:gd name="T7" fmla="*/ 0 60000 65536"/>
                              <a:gd name="T8" fmla="*/ 0 60000 65536"/>
                              <a:gd name="T9" fmla="*/ 0 w 35"/>
                              <a:gd name="T10" fmla="*/ 0 h 42"/>
                              <a:gd name="T11" fmla="*/ 35 w 35"/>
                              <a:gd name="T12" fmla="*/ 42 h 42"/>
                            </a:gdLst>
                            <a:ahLst/>
                            <a:cxnLst>
                              <a:cxn ang="T6">
                                <a:pos x="T0" y="T1"/>
                              </a:cxn>
                              <a:cxn ang="T7">
                                <a:pos x="T2" y="T3"/>
                              </a:cxn>
                              <a:cxn ang="T8">
                                <a:pos x="T4" y="T5"/>
                              </a:cxn>
                            </a:cxnLst>
                            <a:rect l="T9" t="T10" r="T11" b="T12"/>
                            <a:pathLst>
                              <a:path w="35" h="42">
                                <a:moveTo>
                                  <a:pt x="0" y="0"/>
                                </a:moveTo>
                                <a:lnTo>
                                  <a:pt x="22" y="20"/>
                                </a:lnTo>
                                <a:lnTo>
                                  <a:pt x="35" y="42"/>
                                </a:lnTo>
                              </a:path>
                            </a:pathLst>
                          </a:custGeom>
                          <a:noFill/>
                          <a:ln w="3175">
                            <a:solidFill>
                              <a:srgbClr val="8080FF"/>
                            </a:solidFill>
                            <a:prstDash val="solid"/>
                            <a:round/>
                            <a:headEnd/>
                            <a:tailEnd/>
                          </a:ln>
                        </p:spPr>
                        <p:txBody>
                          <a:bodyPr/>
                          <a:lstStyle/>
                          <a:p>
                            <a:endParaRPr lang="cs-CZ"/>
                          </a:p>
                        </p:txBody>
                      </p:sp>
                      <p:sp>
                        <p:nvSpPr>
                          <p:cNvPr id="6258" name="Freeform 113"/>
                          <p:cNvSpPr>
                            <a:spLocks/>
                          </p:cNvSpPr>
                          <p:nvPr/>
                        </p:nvSpPr>
                        <p:spPr bwMode="auto">
                          <a:xfrm>
                            <a:off x="2222" y="1932"/>
                            <a:ext cx="44" cy="7"/>
                          </a:xfrm>
                          <a:custGeom>
                            <a:avLst/>
                            <a:gdLst>
                              <a:gd name="T0" fmla="*/ 0 w 220"/>
                              <a:gd name="T1" fmla="*/ 0 h 35"/>
                              <a:gd name="T2" fmla="*/ 2 w 220"/>
                              <a:gd name="T3" fmla="*/ 0 h 35"/>
                              <a:gd name="T4" fmla="*/ 5 w 220"/>
                              <a:gd name="T5" fmla="*/ 1 h 35"/>
                              <a:gd name="T6" fmla="*/ 7 w 220"/>
                              <a:gd name="T7" fmla="*/ 1 h 35"/>
                              <a:gd name="T8" fmla="*/ 9 w 220"/>
                              <a:gd name="T9" fmla="*/ 1 h 35"/>
                              <a:gd name="T10" fmla="*/ 0 60000 65536"/>
                              <a:gd name="T11" fmla="*/ 0 60000 65536"/>
                              <a:gd name="T12" fmla="*/ 0 60000 65536"/>
                              <a:gd name="T13" fmla="*/ 0 60000 65536"/>
                              <a:gd name="T14" fmla="*/ 0 60000 65536"/>
                              <a:gd name="T15" fmla="*/ 0 w 220"/>
                              <a:gd name="T16" fmla="*/ 0 h 35"/>
                              <a:gd name="T17" fmla="*/ 220 w 220"/>
                              <a:gd name="T18" fmla="*/ 35 h 35"/>
                            </a:gdLst>
                            <a:ahLst/>
                            <a:cxnLst>
                              <a:cxn ang="T10">
                                <a:pos x="T0" y="T1"/>
                              </a:cxn>
                              <a:cxn ang="T11">
                                <a:pos x="T2" y="T3"/>
                              </a:cxn>
                              <a:cxn ang="T12">
                                <a:pos x="T4" y="T5"/>
                              </a:cxn>
                              <a:cxn ang="T13">
                                <a:pos x="T6" y="T7"/>
                              </a:cxn>
                              <a:cxn ang="T14">
                                <a:pos x="T8" y="T9"/>
                              </a:cxn>
                            </a:cxnLst>
                            <a:rect l="T15" t="T16" r="T17" b="T18"/>
                            <a:pathLst>
                              <a:path w="220" h="35">
                                <a:moveTo>
                                  <a:pt x="0" y="0"/>
                                </a:moveTo>
                                <a:lnTo>
                                  <a:pt x="57" y="9"/>
                                </a:lnTo>
                                <a:lnTo>
                                  <a:pt x="115" y="16"/>
                                </a:lnTo>
                                <a:lnTo>
                                  <a:pt x="168" y="25"/>
                                </a:lnTo>
                                <a:lnTo>
                                  <a:pt x="220" y="35"/>
                                </a:lnTo>
                              </a:path>
                            </a:pathLst>
                          </a:custGeom>
                          <a:noFill/>
                          <a:ln w="3175">
                            <a:solidFill>
                              <a:srgbClr val="8080FF"/>
                            </a:solidFill>
                            <a:prstDash val="solid"/>
                            <a:round/>
                            <a:headEnd/>
                            <a:tailEnd/>
                          </a:ln>
                        </p:spPr>
                        <p:txBody>
                          <a:bodyPr/>
                          <a:lstStyle/>
                          <a:p>
                            <a:endParaRPr lang="cs-CZ"/>
                          </a:p>
                        </p:txBody>
                      </p:sp>
                      <p:sp>
                        <p:nvSpPr>
                          <p:cNvPr id="6259" name="Freeform 114"/>
                          <p:cNvSpPr>
                            <a:spLocks/>
                          </p:cNvSpPr>
                          <p:nvPr/>
                        </p:nvSpPr>
                        <p:spPr bwMode="auto">
                          <a:xfrm>
                            <a:off x="2260" y="1931"/>
                            <a:ext cx="14" cy="5"/>
                          </a:xfrm>
                          <a:custGeom>
                            <a:avLst/>
                            <a:gdLst>
                              <a:gd name="T0" fmla="*/ 0 w 66"/>
                              <a:gd name="T1" fmla="*/ 0 h 25"/>
                              <a:gd name="T2" fmla="*/ 1 w 66"/>
                              <a:gd name="T3" fmla="*/ 0 h 25"/>
                              <a:gd name="T4" fmla="*/ 2 w 66"/>
                              <a:gd name="T5" fmla="*/ 0 h 25"/>
                              <a:gd name="T6" fmla="*/ 3 w 66"/>
                              <a:gd name="T7" fmla="*/ 1 h 25"/>
                              <a:gd name="T8" fmla="*/ 0 60000 65536"/>
                              <a:gd name="T9" fmla="*/ 0 60000 65536"/>
                              <a:gd name="T10" fmla="*/ 0 60000 65536"/>
                              <a:gd name="T11" fmla="*/ 0 60000 65536"/>
                              <a:gd name="T12" fmla="*/ 0 w 66"/>
                              <a:gd name="T13" fmla="*/ 0 h 25"/>
                              <a:gd name="T14" fmla="*/ 66 w 66"/>
                              <a:gd name="T15" fmla="*/ 25 h 25"/>
                            </a:gdLst>
                            <a:ahLst/>
                            <a:cxnLst>
                              <a:cxn ang="T8">
                                <a:pos x="T0" y="T1"/>
                              </a:cxn>
                              <a:cxn ang="T9">
                                <a:pos x="T2" y="T3"/>
                              </a:cxn>
                              <a:cxn ang="T10">
                                <a:pos x="T4" y="T5"/>
                              </a:cxn>
                              <a:cxn ang="T11">
                                <a:pos x="T6" y="T7"/>
                              </a:cxn>
                            </a:cxnLst>
                            <a:rect l="T12" t="T13" r="T14" b="T15"/>
                            <a:pathLst>
                              <a:path w="66" h="25">
                                <a:moveTo>
                                  <a:pt x="0" y="0"/>
                                </a:moveTo>
                                <a:lnTo>
                                  <a:pt x="31" y="2"/>
                                </a:lnTo>
                                <a:lnTo>
                                  <a:pt x="50" y="8"/>
                                </a:lnTo>
                                <a:lnTo>
                                  <a:pt x="66" y="25"/>
                                </a:lnTo>
                              </a:path>
                            </a:pathLst>
                          </a:custGeom>
                          <a:noFill/>
                          <a:ln w="3175">
                            <a:solidFill>
                              <a:srgbClr val="8080FF"/>
                            </a:solidFill>
                            <a:prstDash val="solid"/>
                            <a:round/>
                            <a:headEnd/>
                            <a:tailEnd/>
                          </a:ln>
                        </p:spPr>
                        <p:txBody>
                          <a:bodyPr/>
                          <a:lstStyle/>
                          <a:p>
                            <a:endParaRPr lang="cs-CZ"/>
                          </a:p>
                        </p:txBody>
                      </p:sp>
                      <p:sp>
                        <p:nvSpPr>
                          <p:cNvPr id="6260" name="Line 115"/>
                          <p:cNvSpPr>
                            <a:spLocks noChangeShapeType="1"/>
                          </p:cNvSpPr>
                          <p:nvPr/>
                        </p:nvSpPr>
                        <p:spPr bwMode="auto">
                          <a:xfrm>
                            <a:off x="2278" y="1929"/>
                            <a:ext cx="5" cy="10"/>
                          </a:xfrm>
                          <a:prstGeom prst="line">
                            <a:avLst/>
                          </a:prstGeom>
                          <a:noFill/>
                          <a:ln w="3175">
                            <a:solidFill>
                              <a:srgbClr val="8080FF"/>
                            </a:solidFill>
                            <a:round/>
                            <a:headEnd/>
                            <a:tailEnd/>
                          </a:ln>
                        </p:spPr>
                        <p:txBody>
                          <a:bodyPr/>
                          <a:lstStyle/>
                          <a:p>
                            <a:endParaRPr lang="cs-CZ"/>
                          </a:p>
                        </p:txBody>
                      </p:sp>
                    </p:grpSp>
                  </p:grpSp>
                  <p:grpSp>
                    <p:nvGrpSpPr>
                      <p:cNvPr id="6209" name="Group 116"/>
                      <p:cNvGrpSpPr>
                        <a:grpSpLocks/>
                      </p:cNvGrpSpPr>
                      <p:nvPr/>
                    </p:nvGrpSpPr>
                    <p:grpSpPr bwMode="auto">
                      <a:xfrm>
                        <a:off x="2151" y="1787"/>
                        <a:ext cx="187" cy="152"/>
                        <a:chOff x="2151" y="1787"/>
                        <a:chExt cx="187" cy="152"/>
                      </a:xfrm>
                    </p:grpSpPr>
                    <p:grpSp>
                      <p:nvGrpSpPr>
                        <p:cNvPr id="6210" name="Group 117"/>
                        <p:cNvGrpSpPr>
                          <a:grpSpLocks/>
                        </p:cNvGrpSpPr>
                        <p:nvPr/>
                      </p:nvGrpSpPr>
                      <p:grpSpPr bwMode="auto">
                        <a:xfrm>
                          <a:off x="2162" y="1796"/>
                          <a:ext cx="176" cy="143"/>
                          <a:chOff x="2162" y="1796"/>
                          <a:chExt cx="176" cy="143"/>
                        </a:xfrm>
                      </p:grpSpPr>
                      <p:sp>
                        <p:nvSpPr>
                          <p:cNvPr id="6252" name="Freeform 118"/>
                          <p:cNvSpPr>
                            <a:spLocks/>
                          </p:cNvSpPr>
                          <p:nvPr/>
                        </p:nvSpPr>
                        <p:spPr bwMode="auto">
                          <a:xfrm>
                            <a:off x="2162" y="1796"/>
                            <a:ext cx="176" cy="114"/>
                          </a:xfrm>
                          <a:custGeom>
                            <a:avLst/>
                            <a:gdLst>
                              <a:gd name="T0" fmla="*/ 0 w 877"/>
                              <a:gd name="T1" fmla="*/ 0 h 567"/>
                              <a:gd name="T2" fmla="*/ 1 w 877"/>
                              <a:gd name="T3" fmla="*/ 1 h 567"/>
                              <a:gd name="T4" fmla="*/ 3 w 877"/>
                              <a:gd name="T5" fmla="*/ 1 h 567"/>
                              <a:gd name="T6" fmla="*/ 4 w 877"/>
                              <a:gd name="T7" fmla="*/ 1 h 567"/>
                              <a:gd name="T8" fmla="*/ 6 w 877"/>
                              <a:gd name="T9" fmla="*/ 1 h 567"/>
                              <a:gd name="T10" fmla="*/ 7 w 877"/>
                              <a:gd name="T11" fmla="*/ 1 h 567"/>
                              <a:gd name="T12" fmla="*/ 9 w 877"/>
                              <a:gd name="T13" fmla="*/ 2 h 567"/>
                              <a:gd name="T14" fmla="*/ 10 w 877"/>
                              <a:gd name="T15" fmla="*/ 2 h 567"/>
                              <a:gd name="T16" fmla="*/ 11 w 877"/>
                              <a:gd name="T17" fmla="*/ 3 h 567"/>
                              <a:gd name="T18" fmla="*/ 12 w 877"/>
                              <a:gd name="T19" fmla="*/ 4 h 567"/>
                              <a:gd name="T20" fmla="*/ 14 w 877"/>
                              <a:gd name="T21" fmla="*/ 6 h 567"/>
                              <a:gd name="T22" fmla="*/ 15 w 877"/>
                              <a:gd name="T23" fmla="*/ 7 h 567"/>
                              <a:gd name="T24" fmla="*/ 17 w 877"/>
                              <a:gd name="T25" fmla="*/ 9 h 567"/>
                              <a:gd name="T26" fmla="*/ 19 w 877"/>
                              <a:gd name="T27" fmla="*/ 11 h 567"/>
                              <a:gd name="T28" fmla="*/ 21 w 877"/>
                              <a:gd name="T29" fmla="*/ 13 h 567"/>
                              <a:gd name="T30" fmla="*/ 23 w 877"/>
                              <a:gd name="T31" fmla="*/ 15 h 567"/>
                              <a:gd name="T32" fmla="*/ 25 w 877"/>
                              <a:gd name="T33" fmla="*/ 17 h 567"/>
                              <a:gd name="T34" fmla="*/ 27 w 877"/>
                              <a:gd name="T35" fmla="*/ 18 h 567"/>
                              <a:gd name="T36" fmla="*/ 28 w 877"/>
                              <a:gd name="T37" fmla="*/ 20 h 567"/>
                              <a:gd name="T38" fmla="*/ 30 w 877"/>
                              <a:gd name="T39" fmla="*/ 21 h 567"/>
                              <a:gd name="T40" fmla="*/ 32 w 877"/>
                              <a:gd name="T41" fmla="*/ 22 h 567"/>
                              <a:gd name="T42" fmla="*/ 33 w 877"/>
                              <a:gd name="T43" fmla="*/ 23 h 567"/>
                              <a:gd name="T44" fmla="*/ 34 w 877"/>
                              <a:gd name="T45" fmla="*/ 23 h 567"/>
                              <a:gd name="T46" fmla="*/ 34 w 877"/>
                              <a:gd name="T47" fmla="*/ 23 h 567"/>
                              <a:gd name="T48" fmla="*/ 35 w 877"/>
                              <a:gd name="T49" fmla="*/ 22 h 567"/>
                              <a:gd name="T50" fmla="*/ 35 w 877"/>
                              <a:gd name="T51" fmla="*/ 22 h 567"/>
                              <a:gd name="T52" fmla="*/ 35 w 877"/>
                              <a:gd name="T53" fmla="*/ 20 h 567"/>
                              <a:gd name="T54" fmla="*/ 35 w 877"/>
                              <a:gd name="T55" fmla="*/ 18 h 56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77"/>
                              <a:gd name="T85" fmla="*/ 0 h 567"/>
                              <a:gd name="T86" fmla="*/ 877 w 877"/>
                              <a:gd name="T87" fmla="*/ 567 h 56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77" h="567">
                                <a:moveTo>
                                  <a:pt x="0" y="0"/>
                                </a:moveTo>
                                <a:lnTo>
                                  <a:pt x="35" y="15"/>
                                </a:lnTo>
                                <a:lnTo>
                                  <a:pt x="69" y="25"/>
                                </a:lnTo>
                                <a:lnTo>
                                  <a:pt x="109" y="31"/>
                                </a:lnTo>
                                <a:lnTo>
                                  <a:pt x="142" y="31"/>
                                </a:lnTo>
                                <a:lnTo>
                                  <a:pt x="185" y="34"/>
                                </a:lnTo>
                                <a:lnTo>
                                  <a:pt x="215" y="43"/>
                                </a:lnTo>
                                <a:lnTo>
                                  <a:pt x="244" y="54"/>
                                </a:lnTo>
                                <a:lnTo>
                                  <a:pt x="276" y="76"/>
                                </a:lnTo>
                                <a:lnTo>
                                  <a:pt x="308" y="103"/>
                                </a:lnTo>
                                <a:lnTo>
                                  <a:pt x="350" y="140"/>
                                </a:lnTo>
                                <a:lnTo>
                                  <a:pt x="381" y="167"/>
                                </a:lnTo>
                                <a:lnTo>
                                  <a:pt x="429" y="217"/>
                                </a:lnTo>
                                <a:lnTo>
                                  <a:pt x="481" y="267"/>
                                </a:lnTo>
                                <a:lnTo>
                                  <a:pt x="524" y="312"/>
                                </a:lnTo>
                                <a:lnTo>
                                  <a:pt x="571" y="364"/>
                                </a:lnTo>
                                <a:lnTo>
                                  <a:pt x="621" y="418"/>
                                </a:lnTo>
                                <a:lnTo>
                                  <a:pt x="664" y="458"/>
                                </a:lnTo>
                                <a:lnTo>
                                  <a:pt x="707" y="496"/>
                                </a:lnTo>
                                <a:lnTo>
                                  <a:pt x="744" y="520"/>
                                </a:lnTo>
                                <a:lnTo>
                                  <a:pt x="782" y="540"/>
                                </a:lnTo>
                                <a:lnTo>
                                  <a:pt x="812" y="560"/>
                                </a:lnTo>
                                <a:lnTo>
                                  <a:pt x="833" y="567"/>
                                </a:lnTo>
                                <a:lnTo>
                                  <a:pt x="851" y="563"/>
                                </a:lnTo>
                                <a:lnTo>
                                  <a:pt x="867" y="552"/>
                                </a:lnTo>
                                <a:lnTo>
                                  <a:pt x="876" y="532"/>
                                </a:lnTo>
                                <a:lnTo>
                                  <a:pt x="877" y="492"/>
                                </a:lnTo>
                                <a:lnTo>
                                  <a:pt x="873" y="452"/>
                                </a:lnTo>
                              </a:path>
                            </a:pathLst>
                          </a:custGeom>
                          <a:noFill/>
                          <a:ln w="11113">
                            <a:solidFill>
                              <a:srgbClr val="8080FF"/>
                            </a:solidFill>
                            <a:prstDash val="solid"/>
                            <a:round/>
                            <a:headEnd/>
                            <a:tailEnd/>
                          </a:ln>
                        </p:spPr>
                        <p:txBody>
                          <a:bodyPr/>
                          <a:lstStyle/>
                          <a:p>
                            <a:endParaRPr lang="cs-CZ"/>
                          </a:p>
                        </p:txBody>
                      </p:sp>
                      <p:sp>
                        <p:nvSpPr>
                          <p:cNvPr id="6253" name="Freeform 119"/>
                          <p:cNvSpPr>
                            <a:spLocks/>
                          </p:cNvSpPr>
                          <p:nvPr/>
                        </p:nvSpPr>
                        <p:spPr bwMode="auto">
                          <a:xfrm>
                            <a:off x="2190" y="1802"/>
                            <a:ext cx="99" cy="137"/>
                          </a:xfrm>
                          <a:custGeom>
                            <a:avLst/>
                            <a:gdLst>
                              <a:gd name="T0" fmla="*/ 0 w 494"/>
                              <a:gd name="T1" fmla="*/ 0 h 685"/>
                              <a:gd name="T2" fmla="*/ 1 w 494"/>
                              <a:gd name="T3" fmla="*/ 2 h 685"/>
                              <a:gd name="T4" fmla="*/ 1 w 494"/>
                              <a:gd name="T5" fmla="*/ 5 h 685"/>
                              <a:gd name="T6" fmla="*/ 2 w 494"/>
                              <a:gd name="T7" fmla="*/ 6 h 685"/>
                              <a:gd name="T8" fmla="*/ 3 w 494"/>
                              <a:gd name="T9" fmla="*/ 8 h 685"/>
                              <a:gd name="T10" fmla="*/ 5 w 494"/>
                              <a:gd name="T11" fmla="*/ 10 h 685"/>
                              <a:gd name="T12" fmla="*/ 6 w 494"/>
                              <a:gd name="T13" fmla="*/ 12 h 685"/>
                              <a:gd name="T14" fmla="*/ 7 w 494"/>
                              <a:gd name="T15" fmla="*/ 14 h 685"/>
                              <a:gd name="T16" fmla="*/ 9 w 494"/>
                              <a:gd name="T17" fmla="*/ 16 h 685"/>
                              <a:gd name="T18" fmla="*/ 10 w 494"/>
                              <a:gd name="T19" fmla="*/ 17 h 685"/>
                              <a:gd name="T20" fmla="*/ 11 w 494"/>
                              <a:gd name="T21" fmla="*/ 18 h 685"/>
                              <a:gd name="T22" fmla="*/ 12 w 494"/>
                              <a:gd name="T23" fmla="*/ 19 h 685"/>
                              <a:gd name="T24" fmla="*/ 13 w 494"/>
                              <a:gd name="T25" fmla="*/ 20 h 685"/>
                              <a:gd name="T26" fmla="*/ 14 w 494"/>
                              <a:gd name="T27" fmla="*/ 21 h 685"/>
                              <a:gd name="T28" fmla="*/ 15 w 494"/>
                              <a:gd name="T29" fmla="*/ 22 h 685"/>
                              <a:gd name="T30" fmla="*/ 16 w 494"/>
                              <a:gd name="T31" fmla="*/ 23 h 685"/>
                              <a:gd name="T32" fmla="*/ 17 w 494"/>
                              <a:gd name="T33" fmla="*/ 23 h 685"/>
                              <a:gd name="T34" fmla="*/ 19 w 494"/>
                              <a:gd name="T35" fmla="*/ 24 h 685"/>
                              <a:gd name="T36" fmla="*/ 19 w 494"/>
                              <a:gd name="T37" fmla="*/ 25 h 685"/>
                              <a:gd name="T38" fmla="*/ 20 w 494"/>
                              <a:gd name="T39" fmla="*/ 26 h 685"/>
                              <a:gd name="T40" fmla="*/ 20 w 494"/>
                              <a:gd name="T41" fmla="*/ 27 h 685"/>
                              <a:gd name="T42" fmla="*/ 19 w 494"/>
                              <a:gd name="T43" fmla="*/ 27 h 685"/>
                              <a:gd name="T44" fmla="*/ 18 w 494"/>
                              <a:gd name="T45" fmla="*/ 27 h 685"/>
                              <a:gd name="T46" fmla="*/ 17 w 494"/>
                              <a:gd name="T47" fmla="*/ 27 h 685"/>
                              <a:gd name="T48" fmla="*/ 15 w 494"/>
                              <a:gd name="T49" fmla="*/ 27 h 6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4"/>
                              <a:gd name="T76" fmla="*/ 0 h 685"/>
                              <a:gd name="T77" fmla="*/ 494 w 494"/>
                              <a:gd name="T78" fmla="*/ 685 h 6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4" h="685">
                                <a:moveTo>
                                  <a:pt x="0" y="0"/>
                                </a:moveTo>
                                <a:lnTo>
                                  <a:pt x="18" y="59"/>
                                </a:lnTo>
                                <a:lnTo>
                                  <a:pt x="37" y="116"/>
                                </a:lnTo>
                                <a:lnTo>
                                  <a:pt x="55" y="155"/>
                                </a:lnTo>
                                <a:lnTo>
                                  <a:pt x="82" y="202"/>
                                </a:lnTo>
                                <a:lnTo>
                                  <a:pt x="119" y="256"/>
                                </a:lnTo>
                                <a:lnTo>
                                  <a:pt x="150" y="299"/>
                                </a:lnTo>
                                <a:lnTo>
                                  <a:pt x="182" y="344"/>
                                </a:lnTo>
                                <a:lnTo>
                                  <a:pt x="219" y="397"/>
                                </a:lnTo>
                                <a:lnTo>
                                  <a:pt x="244" y="431"/>
                                </a:lnTo>
                                <a:lnTo>
                                  <a:pt x="268" y="450"/>
                                </a:lnTo>
                                <a:lnTo>
                                  <a:pt x="299" y="471"/>
                                </a:lnTo>
                                <a:lnTo>
                                  <a:pt x="322" y="489"/>
                                </a:lnTo>
                                <a:lnTo>
                                  <a:pt x="345" y="516"/>
                                </a:lnTo>
                                <a:lnTo>
                                  <a:pt x="376" y="541"/>
                                </a:lnTo>
                                <a:lnTo>
                                  <a:pt x="406" y="565"/>
                                </a:lnTo>
                                <a:lnTo>
                                  <a:pt x="435" y="584"/>
                                </a:lnTo>
                                <a:lnTo>
                                  <a:pt x="465" y="608"/>
                                </a:lnTo>
                                <a:lnTo>
                                  <a:pt x="485" y="627"/>
                                </a:lnTo>
                                <a:lnTo>
                                  <a:pt x="494" y="645"/>
                                </a:lnTo>
                                <a:lnTo>
                                  <a:pt x="491" y="669"/>
                                </a:lnTo>
                                <a:lnTo>
                                  <a:pt x="479" y="675"/>
                                </a:lnTo>
                                <a:lnTo>
                                  <a:pt x="449" y="682"/>
                                </a:lnTo>
                                <a:lnTo>
                                  <a:pt x="420" y="685"/>
                                </a:lnTo>
                                <a:lnTo>
                                  <a:pt x="385" y="684"/>
                                </a:lnTo>
                              </a:path>
                            </a:pathLst>
                          </a:custGeom>
                          <a:noFill/>
                          <a:ln w="11113">
                            <a:solidFill>
                              <a:srgbClr val="8080FF"/>
                            </a:solidFill>
                            <a:prstDash val="solid"/>
                            <a:round/>
                            <a:headEnd/>
                            <a:tailEnd/>
                          </a:ln>
                        </p:spPr>
                        <p:txBody>
                          <a:bodyPr/>
                          <a:lstStyle/>
                          <a:p>
                            <a:endParaRPr lang="cs-CZ"/>
                          </a:p>
                        </p:txBody>
                      </p:sp>
                    </p:grpSp>
                    <p:grpSp>
                      <p:nvGrpSpPr>
                        <p:cNvPr id="6211" name="Group 120"/>
                        <p:cNvGrpSpPr>
                          <a:grpSpLocks/>
                        </p:cNvGrpSpPr>
                        <p:nvPr/>
                      </p:nvGrpSpPr>
                      <p:grpSpPr bwMode="auto">
                        <a:xfrm>
                          <a:off x="2151" y="1787"/>
                          <a:ext cx="15" cy="16"/>
                          <a:chOff x="2151" y="1787"/>
                          <a:chExt cx="15" cy="16"/>
                        </a:xfrm>
                      </p:grpSpPr>
                      <p:sp>
                        <p:nvSpPr>
                          <p:cNvPr id="6250" name="Oval 121"/>
                          <p:cNvSpPr>
                            <a:spLocks noChangeArrowheads="1"/>
                          </p:cNvSpPr>
                          <p:nvPr/>
                        </p:nvSpPr>
                        <p:spPr bwMode="auto">
                          <a:xfrm>
                            <a:off x="2151" y="1787"/>
                            <a:ext cx="15" cy="16"/>
                          </a:xfrm>
                          <a:prstGeom prst="ellipse">
                            <a:avLst/>
                          </a:prstGeom>
                          <a:solidFill>
                            <a:srgbClr val="8080FF"/>
                          </a:solidFill>
                          <a:ln w="9525">
                            <a:noFill/>
                            <a:round/>
                            <a:headEnd/>
                            <a:tailEnd/>
                          </a:ln>
                        </p:spPr>
                        <p:txBody>
                          <a:bodyPr/>
                          <a:lstStyle/>
                          <a:p>
                            <a:endParaRPr lang="cs-CZ"/>
                          </a:p>
                        </p:txBody>
                      </p:sp>
                      <p:sp>
                        <p:nvSpPr>
                          <p:cNvPr id="6251" name="Oval 122"/>
                          <p:cNvSpPr>
                            <a:spLocks noChangeArrowheads="1"/>
                          </p:cNvSpPr>
                          <p:nvPr/>
                        </p:nvSpPr>
                        <p:spPr bwMode="auto">
                          <a:xfrm>
                            <a:off x="2153" y="1790"/>
                            <a:ext cx="9" cy="9"/>
                          </a:xfrm>
                          <a:prstGeom prst="ellipse">
                            <a:avLst/>
                          </a:prstGeom>
                          <a:solidFill>
                            <a:srgbClr val="400040"/>
                          </a:solidFill>
                          <a:ln w="9525">
                            <a:noFill/>
                            <a:round/>
                            <a:headEnd/>
                            <a:tailEnd/>
                          </a:ln>
                        </p:spPr>
                        <p:txBody>
                          <a:bodyPr/>
                          <a:lstStyle/>
                          <a:p>
                            <a:endParaRPr lang="cs-CZ"/>
                          </a:p>
                        </p:txBody>
                      </p:sp>
                    </p:grpSp>
                  </p:grpSp>
                </p:grpSp>
              </p:grpSp>
            </p:grpSp>
            <p:grpSp>
              <p:nvGrpSpPr>
                <p:cNvPr id="6215" name="Group 123"/>
                <p:cNvGrpSpPr>
                  <a:grpSpLocks/>
                </p:cNvGrpSpPr>
                <p:nvPr/>
              </p:nvGrpSpPr>
              <p:grpSpPr bwMode="auto">
                <a:xfrm>
                  <a:off x="2012" y="1522"/>
                  <a:ext cx="275" cy="207"/>
                  <a:chOff x="2012" y="1522"/>
                  <a:chExt cx="275" cy="207"/>
                </a:xfrm>
              </p:grpSpPr>
              <p:grpSp>
                <p:nvGrpSpPr>
                  <p:cNvPr id="6216" name="Group 124"/>
                  <p:cNvGrpSpPr>
                    <a:grpSpLocks/>
                  </p:cNvGrpSpPr>
                  <p:nvPr/>
                </p:nvGrpSpPr>
                <p:grpSpPr bwMode="auto">
                  <a:xfrm>
                    <a:off x="2012" y="1522"/>
                    <a:ext cx="208" cy="183"/>
                    <a:chOff x="2012" y="1522"/>
                    <a:chExt cx="208" cy="183"/>
                  </a:xfrm>
                </p:grpSpPr>
                <p:grpSp>
                  <p:nvGrpSpPr>
                    <p:cNvPr id="6220" name="Group 125"/>
                    <p:cNvGrpSpPr>
                      <a:grpSpLocks/>
                    </p:cNvGrpSpPr>
                    <p:nvPr/>
                  </p:nvGrpSpPr>
                  <p:grpSpPr bwMode="auto">
                    <a:xfrm>
                      <a:off x="2012" y="1558"/>
                      <a:ext cx="208" cy="53"/>
                      <a:chOff x="2012" y="1558"/>
                      <a:chExt cx="208" cy="53"/>
                    </a:xfrm>
                  </p:grpSpPr>
                  <p:grpSp>
                    <p:nvGrpSpPr>
                      <p:cNvPr id="6221" name="Group 126"/>
                      <p:cNvGrpSpPr>
                        <a:grpSpLocks/>
                      </p:cNvGrpSpPr>
                      <p:nvPr/>
                    </p:nvGrpSpPr>
                    <p:grpSpPr bwMode="auto">
                      <a:xfrm>
                        <a:off x="2015" y="1558"/>
                        <a:ext cx="205" cy="53"/>
                        <a:chOff x="2015" y="1558"/>
                        <a:chExt cx="205" cy="53"/>
                      </a:xfrm>
                    </p:grpSpPr>
                    <p:sp>
                      <p:nvSpPr>
                        <p:cNvPr id="6236" name="Freeform 127"/>
                        <p:cNvSpPr>
                          <a:spLocks/>
                        </p:cNvSpPr>
                        <p:nvPr/>
                      </p:nvSpPr>
                      <p:spPr bwMode="auto">
                        <a:xfrm>
                          <a:off x="2015" y="1558"/>
                          <a:ext cx="204" cy="53"/>
                        </a:xfrm>
                        <a:custGeom>
                          <a:avLst/>
                          <a:gdLst>
                            <a:gd name="T0" fmla="*/ 41 w 1020"/>
                            <a:gd name="T1" fmla="*/ 4 h 265"/>
                            <a:gd name="T2" fmla="*/ 39 w 1020"/>
                            <a:gd name="T3" fmla="*/ 4 h 265"/>
                            <a:gd name="T4" fmla="*/ 37 w 1020"/>
                            <a:gd name="T5" fmla="*/ 4 h 265"/>
                            <a:gd name="T6" fmla="*/ 34 w 1020"/>
                            <a:gd name="T7" fmla="*/ 3 h 265"/>
                            <a:gd name="T8" fmla="*/ 31 w 1020"/>
                            <a:gd name="T9" fmla="*/ 3 h 265"/>
                            <a:gd name="T10" fmla="*/ 28 w 1020"/>
                            <a:gd name="T11" fmla="*/ 2 h 265"/>
                            <a:gd name="T12" fmla="*/ 26 w 1020"/>
                            <a:gd name="T13" fmla="*/ 2 h 265"/>
                            <a:gd name="T14" fmla="*/ 24 w 1020"/>
                            <a:gd name="T15" fmla="*/ 1 h 265"/>
                            <a:gd name="T16" fmla="*/ 22 w 1020"/>
                            <a:gd name="T17" fmla="*/ 1 h 265"/>
                            <a:gd name="T18" fmla="*/ 19 w 1020"/>
                            <a:gd name="T19" fmla="*/ 1 h 265"/>
                            <a:gd name="T20" fmla="*/ 17 w 1020"/>
                            <a:gd name="T21" fmla="*/ 0 h 265"/>
                            <a:gd name="T22" fmla="*/ 15 w 1020"/>
                            <a:gd name="T23" fmla="*/ 0 h 265"/>
                            <a:gd name="T24" fmla="*/ 13 w 1020"/>
                            <a:gd name="T25" fmla="*/ 0 h 265"/>
                            <a:gd name="T26" fmla="*/ 11 w 1020"/>
                            <a:gd name="T27" fmla="*/ 0 h 265"/>
                            <a:gd name="T28" fmla="*/ 9 w 1020"/>
                            <a:gd name="T29" fmla="*/ 1 h 265"/>
                            <a:gd name="T30" fmla="*/ 7 w 1020"/>
                            <a:gd name="T31" fmla="*/ 1 h 265"/>
                            <a:gd name="T32" fmla="*/ 5 w 1020"/>
                            <a:gd name="T33" fmla="*/ 2 h 265"/>
                            <a:gd name="T34" fmla="*/ 4 w 1020"/>
                            <a:gd name="T35" fmla="*/ 2 h 265"/>
                            <a:gd name="T36" fmla="*/ 2 w 1020"/>
                            <a:gd name="T37" fmla="*/ 3 h 265"/>
                            <a:gd name="T38" fmla="*/ 1 w 1020"/>
                            <a:gd name="T39" fmla="*/ 4 h 265"/>
                            <a:gd name="T40" fmla="*/ 0 w 1020"/>
                            <a:gd name="T41" fmla="*/ 5 h 265"/>
                            <a:gd name="T42" fmla="*/ 3 w 1020"/>
                            <a:gd name="T43" fmla="*/ 11 h 265"/>
                            <a:gd name="T44" fmla="*/ 4 w 1020"/>
                            <a:gd name="T45" fmla="*/ 10 h 265"/>
                            <a:gd name="T46" fmla="*/ 6 w 1020"/>
                            <a:gd name="T47" fmla="*/ 9 h 265"/>
                            <a:gd name="T48" fmla="*/ 7 w 1020"/>
                            <a:gd name="T49" fmla="*/ 9 h 265"/>
                            <a:gd name="T50" fmla="*/ 8 w 1020"/>
                            <a:gd name="T51" fmla="*/ 9 h 265"/>
                            <a:gd name="T52" fmla="*/ 10 w 1020"/>
                            <a:gd name="T53" fmla="*/ 8 h 265"/>
                            <a:gd name="T54" fmla="*/ 11 w 1020"/>
                            <a:gd name="T55" fmla="*/ 8 h 265"/>
                            <a:gd name="T56" fmla="*/ 13 w 1020"/>
                            <a:gd name="T57" fmla="*/ 8 h 265"/>
                            <a:gd name="T58" fmla="*/ 16 w 1020"/>
                            <a:gd name="T59" fmla="*/ 8 h 265"/>
                            <a:gd name="T60" fmla="*/ 19 w 1020"/>
                            <a:gd name="T61" fmla="*/ 8 h 265"/>
                            <a:gd name="T62" fmla="*/ 21 w 1020"/>
                            <a:gd name="T63" fmla="*/ 8 h 265"/>
                            <a:gd name="T64" fmla="*/ 23 w 1020"/>
                            <a:gd name="T65" fmla="*/ 8 h 265"/>
                            <a:gd name="T66" fmla="*/ 25 w 1020"/>
                            <a:gd name="T67" fmla="*/ 8 h 265"/>
                            <a:gd name="T68" fmla="*/ 41 w 1020"/>
                            <a:gd name="T69" fmla="*/ 4 h 2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0"/>
                            <a:gd name="T106" fmla="*/ 0 h 265"/>
                            <a:gd name="T107" fmla="*/ 1020 w 1020"/>
                            <a:gd name="T108" fmla="*/ 265 h 2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0" h="265">
                              <a:moveTo>
                                <a:pt x="1020" y="106"/>
                              </a:moveTo>
                              <a:lnTo>
                                <a:pt x="970" y="100"/>
                              </a:lnTo>
                              <a:lnTo>
                                <a:pt x="913" y="94"/>
                              </a:lnTo>
                              <a:lnTo>
                                <a:pt x="851" y="82"/>
                              </a:lnTo>
                              <a:lnTo>
                                <a:pt x="781" y="69"/>
                              </a:lnTo>
                              <a:lnTo>
                                <a:pt x="712" y="55"/>
                              </a:lnTo>
                              <a:lnTo>
                                <a:pt x="650" y="42"/>
                              </a:lnTo>
                              <a:lnTo>
                                <a:pt x="596" y="33"/>
                              </a:lnTo>
                              <a:lnTo>
                                <a:pt x="538" y="24"/>
                              </a:lnTo>
                              <a:lnTo>
                                <a:pt x="470" y="15"/>
                              </a:lnTo>
                              <a:lnTo>
                                <a:pt x="419" y="5"/>
                              </a:lnTo>
                              <a:lnTo>
                                <a:pt x="367" y="0"/>
                              </a:lnTo>
                              <a:lnTo>
                                <a:pt x="320" y="2"/>
                              </a:lnTo>
                              <a:lnTo>
                                <a:pt x="275" y="8"/>
                              </a:lnTo>
                              <a:lnTo>
                                <a:pt x="214" y="19"/>
                              </a:lnTo>
                              <a:lnTo>
                                <a:pt x="165" y="31"/>
                              </a:lnTo>
                              <a:lnTo>
                                <a:pt x="134" y="41"/>
                              </a:lnTo>
                              <a:lnTo>
                                <a:pt x="99" y="58"/>
                              </a:lnTo>
                              <a:lnTo>
                                <a:pt x="62" y="75"/>
                              </a:lnTo>
                              <a:lnTo>
                                <a:pt x="29" y="94"/>
                              </a:lnTo>
                              <a:lnTo>
                                <a:pt x="0" y="113"/>
                              </a:lnTo>
                              <a:lnTo>
                                <a:pt x="68" y="265"/>
                              </a:lnTo>
                              <a:lnTo>
                                <a:pt x="107" y="250"/>
                              </a:lnTo>
                              <a:lnTo>
                                <a:pt x="141" y="237"/>
                              </a:lnTo>
                              <a:lnTo>
                                <a:pt x="174" y="226"/>
                              </a:lnTo>
                              <a:lnTo>
                                <a:pt x="208" y="217"/>
                              </a:lnTo>
                              <a:lnTo>
                                <a:pt x="248" y="204"/>
                              </a:lnTo>
                              <a:lnTo>
                                <a:pt x="283" y="198"/>
                              </a:lnTo>
                              <a:lnTo>
                                <a:pt x="335" y="193"/>
                              </a:lnTo>
                              <a:lnTo>
                                <a:pt x="404" y="192"/>
                              </a:lnTo>
                              <a:lnTo>
                                <a:pt x="464" y="195"/>
                              </a:lnTo>
                              <a:lnTo>
                                <a:pt x="529" y="195"/>
                              </a:lnTo>
                              <a:lnTo>
                                <a:pt x="578" y="198"/>
                              </a:lnTo>
                              <a:lnTo>
                                <a:pt x="629" y="206"/>
                              </a:lnTo>
                              <a:lnTo>
                                <a:pt x="1020" y="106"/>
                              </a:lnTo>
                              <a:close/>
                            </a:path>
                          </a:pathLst>
                        </a:custGeom>
                        <a:solidFill>
                          <a:srgbClr val="600060"/>
                        </a:solidFill>
                        <a:ln w="9525">
                          <a:noFill/>
                          <a:round/>
                          <a:headEnd/>
                          <a:tailEnd/>
                        </a:ln>
                      </p:spPr>
                      <p:txBody>
                        <a:bodyPr/>
                        <a:lstStyle/>
                        <a:p>
                          <a:endParaRPr lang="cs-CZ"/>
                        </a:p>
                      </p:txBody>
                    </p:sp>
                    <p:grpSp>
                      <p:nvGrpSpPr>
                        <p:cNvPr id="6222" name="Group 128"/>
                        <p:cNvGrpSpPr>
                          <a:grpSpLocks/>
                        </p:cNvGrpSpPr>
                        <p:nvPr/>
                      </p:nvGrpSpPr>
                      <p:grpSpPr bwMode="auto">
                        <a:xfrm>
                          <a:off x="2029" y="1565"/>
                          <a:ext cx="191" cy="46"/>
                          <a:chOff x="2029" y="1565"/>
                          <a:chExt cx="191" cy="46"/>
                        </a:xfrm>
                      </p:grpSpPr>
                      <p:grpSp>
                        <p:nvGrpSpPr>
                          <p:cNvPr id="6223" name="Group 129"/>
                          <p:cNvGrpSpPr>
                            <a:grpSpLocks/>
                          </p:cNvGrpSpPr>
                          <p:nvPr/>
                        </p:nvGrpSpPr>
                        <p:grpSpPr bwMode="auto">
                          <a:xfrm>
                            <a:off x="2029" y="1579"/>
                            <a:ext cx="191" cy="32"/>
                            <a:chOff x="2029" y="1579"/>
                            <a:chExt cx="191" cy="32"/>
                          </a:xfrm>
                        </p:grpSpPr>
                        <p:sp>
                          <p:nvSpPr>
                            <p:cNvPr id="6240" name="Freeform 130"/>
                            <p:cNvSpPr>
                              <a:spLocks/>
                            </p:cNvSpPr>
                            <p:nvPr/>
                          </p:nvSpPr>
                          <p:spPr bwMode="auto">
                            <a:xfrm>
                              <a:off x="2029" y="1580"/>
                              <a:ext cx="191" cy="27"/>
                            </a:xfrm>
                            <a:custGeom>
                              <a:avLst/>
                              <a:gdLst>
                                <a:gd name="T0" fmla="*/ 38 w 956"/>
                                <a:gd name="T1" fmla="*/ 0 h 134"/>
                                <a:gd name="T2" fmla="*/ 24 w 956"/>
                                <a:gd name="T3" fmla="*/ 2 h 134"/>
                                <a:gd name="T4" fmla="*/ 21 w 956"/>
                                <a:gd name="T5" fmla="*/ 2 h 134"/>
                                <a:gd name="T6" fmla="*/ 19 w 956"/>
                                <a:gd name="T7" fmla="*/ 1 h 134"/>
                                <a:gd name="T8" fmla="*/ 17 w 956"/>
                                <a:gd name="T9" fmla="*/ 1 h 134"/>
                                <a:gd name="T10" fmla="*/ 15 w 956"/>
                                <a:gd name="T11" fmla="*/ 1 h 134"/>
                                <a:gd name="T12" fmla="*/ 13 w 956"/>
                                <a:gd name="T13" fmla="*/ 1 h 134"/>
                                <a:gd name="T14" fmla="*/ 11 w 956"/>
                                <a:gd name="T15" fmla="*/ 1 h 134"/>
                                <a:gd name="T16" fmla="*/ 10 w 956"/>
                                <a:gd name="T17" fmla="*/ 1 h 134"/>
                                <a:gd name="T18" fmla="*/ 8 w 956"/>
                                <a:gd name="T19" fmla="*/ 2 h 134"/>
                                <a:gd name="T20" fmla="*/ 6 w 956"/>
                                <a:gd name="T21" fmla="*/ 2 h 134"/>
                                <a:gd name="T22" fmla="*/ 5 w 956"/>
                                <a:gd name="T23" fmla="*/ 3 h 134"/>
                                <a:gd name="T24" fmla="*/ 3 w 956"/>
                                <a:gd name="T25" fmla="*/ 3 h 134"/>
                                <a:gd name="T26" fmla="*/ 2 w 956"/>
                                <a:gd name="T27" fmla="*/ 3 h 134"/>
                                <a:gd name="T28" fmla="*/ 1 w 956"/>
                                <a:gd name="T29" fmla="*/ 4 h 134"/>
                                <a:gd name="T30" fmla="*/ 0 w 956"/>
                                <a:gd name="T31" fmla="*/ 5 h 134"/>
                                <a:gd name="T32" fmla="*/ 0 w 956"/>
                                <a:gd name="T33" fmla="*/ 5 h 134"/>
                                <a:gd name="T34" fmla="*/ 2 w 956"/>
                                <a:gd name="T35" fmla="*/ 5 h 134"/>
                                <a:gd name="T36" fmla="*/ 3 w 956"/>
                                <a:gd name="T37" fmla="*/ 4 h 134"/>
                                <a:gd name="T38" fmla="*/ 4 w 956"/>
                                <a:gd name="T39" fmla="*/ 4 h 134"/>
                                <a:gd name="T40" fmla="*/ 6 w 956"/>
                                <a:gd name="T41" fmla="*/ 4 h 134"/>
                                <a:gd name="T42" fmla="*/ 7 w 956"/>
                                <a:gd name="T43" fmla="*/ 3 h 134"/>
                                <a:gd name="T44" fmla="*/ 9 w 956"/>
                                <a:gd name="T45" fmla="*/ 3 h 134"/>
                                <a:gd name="T46" fmla="*/ 11 w 956"/>
                                <a:gd name="T47" fmla="*/ 3 h 134"/>
                                <a:gd name="T48" fmla="*/ 14 w 956"/>
                                <a:gd name="T49" fmla="*/ 2 h 134"/>
                                <a:gd name="T50" fmla="*/ 16 w 956"/>
                                <a:gd name="T51" fmla="*/ 3 h 134"/>
                                <a:gd name="T52" fmla="*/ 19 w 956"/>
                                <a:gd name="T53" fmla="*/ 3 h 134"/>
                                <a:gd name="T54" fmla="*/ 21 w 956"/>
                                <a:gd name="T55" fmla="*/ 3 h 134"/>
                                <a:gd name="T56" fmla="*/ 23 w 956"/>
                                <a:gd name="T57" fmla="*/ 3 h 134"/>
                                <a:gd name="T58" fmla="*/ 38 w 956"/>
                                <a:gd name="T59" fmla="*/ 0 h 13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34"/>
                                <a:gd name="T92" fmla="*/ 956 w 956"/>
                                <a:gd name="T93" fmla="*/ 134 h 13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34">
                                  <a:moveTo>
                                    <a:pt x="956" y="0"/>
                                  </a:moveTo>
                                  <a:lnTo>
                                    <a:pt x="597" y="47"/>
                                  </a:lnTo>
                                  <a:lnTo>
                                    <a:pt x="535" y="39"/>
                                  </a:lnTo>
                                  <a:lnTo>
                                    <a:pt x="480" y="35"/>
                                  </a:lnTo>
                                  <a:lnTo>
                                    <a:pt x="428" y="34"/>
                                  </a:lnTo>
                                  <a:lnTo>
                                    <a:pt x="374" y="31"/>
                                  </a:lnTo>
                                  <a:lnTo>
                                    <a:pt x="325" y="33"/>
                                  </a:lnTo>
                                  <a:lnTo>
                                    <a:pt x="281" y="35"/>
                                  </a:lnTo>
                                  <a:lnTo>
                                    <a:pt x="242" y="36"/>
                                  </a:lnTo>
                                  <a:lnTo>
                                    <a:pt x="193" y="42"/>
                                  </a:lnTo>
                                  <a:lnTo>
                                    <a:pt x="153" y="51"/>
                                  </a:lnTo>
                                  <a:lnTo>
                                    <a:pt x="114" y="63"/>
                                  </a:lnTo>
                                  <a:lnTo>
                                    <a:pt x="79" y="75"/>
                                  </a:lnTo>
                                  <a:lnTo>
                                    <a:pt x="52" y="85"/>
                                  </a:lnTo>
                                  <a:lnTo>
                                    <a:pt x="23" y="100"/>
                                  </a:lnTo>
                                  <a:lnTo>
                                    <a:pt x="0" y="118"/>
                                  </a:lnTo>
                                  <a:lnTo>
                                    <a:pt x="5" y="134"/>
                                  </a:lnTo>
                                  <a:lnTo>
                                    <a:pt x="43" y="120"/>
                                  </a:lnTo>
                                  <a:lnTo>
                                    <a:pt x="77" y="107"/>
                                  </a:lnTo>
                                  <a:lnTo>
                                    <a:pt x="110" y="96"/>
                                  </a:lnTo>
                                  <a:lnTo>
                                    <a:pt x="144" y="87"/>
                                  </a:lnTo>
                                  <a:lnTo>
                                    <a:pt x="185" y="75"/>
                                  </a:lnTo>
                                  <a:lnTo>
                                    <a:pt x="220" y="68"/>
                                  </a:lnTo>
                                  <a:lnTo>
                                    <a:pt x="271" y="63"/>
                                  </a:lnTo>
                                  <a:lnTo>
                                    <a:pt x="340" y="62"/>
                                  </a:lnTo>
                                  <a:lnTo>
                                    <a:pt x="400" y="65"/>
                                  </a:lnTo>
                                  <a:lnTo>
                                    <a:pt x="465" y="65"/>
                                  </a:lnTo>
                                  <a:lnTo>
                                    <a:pt x="514" y="68"/>
                                  </a:lnTo>
                                  <a:lnTo>
                                    <a:pt x="565" y="77"/>
                                  </a:lnTo>
                                  <a:lnTo>
                                    <a:pt x="956" y="0"/>
                                  </a:lnTo>
                                  <a:close/>
                                </a:path>
                              </a:pathLst>
                            </a:custGeom>
                            <a:solidFill>
                              <a:srgbClr val="800080"/>
                            </a:solidFill>
                            <a:ln w="9525">
                              <a:noFill/>
                              <a:round/>
                              <a:headEnd/>
                              <a:tailEnd/>
                            </a:ln>
                          </p:spPr>
                          <p:txBody>
                            <a:bodyPr/>
                            <a:lstStyle/>
                            <a:p>
                              <a:endParaRPr lang="cs-CZ"/>
                            </a:p>
                          </p:txBody>
                        </p:sp>
                        <p:sp>
                          <p:nvSpPr>
                            <p:cNvPr id="6241" name="Freeform 131"/>
                            <p:cNvSpPr>
                              <a:spLocks/>
                            </p:cNvSpPr>
                            <p:nvPr/>
                          </p:nvSpPr>
                          <p:spPr bwMode="auto">
                            <a:xfrm>
                              <a:off x="2029" y="1579"/>
                              <a:ext cx="191" cy="32"/>
                            </a:xfrm>
                            <a:custGeom>
                              <a:avLst/>
                              <a:gdLst>
                                <a:gd name="T0" fmla="*/ 38 w 956"/>
                                <a:gd name="T1" fmla="*/ 0 h 158"/>
                                <a:gd name="T2" fmla="*/ 24 w 956"/>
                                <a:gd name="T3" fmla="*/ 3 h 158"/>
                                <a:gd name="T4" fmla="*/ 21 w 956"/>
                                <a:gd name="T5" fmla="*/ 3 h 158"/>
                                <a:gd name="T6" fmla="*/ 19 w 956"/>
                                <a:gd name="T7" fmla="*/ 2 h 158"/>
                                <a:gd name="T8" fmla="*/ 17 w 956"/>
                                <a:gd name="T9" fmla="*/ 2 h 158"/>
                                <a:gd name="T10" fmla="*/ 15 w 956"/>
                                <a:gd name="T11" fmla="*/ 2 h 158"/>
                                <a:gd name="T12" fmla="*/ 13 w 956"/>
                                <a:gd name="T13" fmla="*/ 2 h 158"/>
                                <a:gd name="T14" fmla="*/ 11 w 956"/>
                                <a:gd name="T15" fmla="*/ 2 h 158"/>
                                <a:gd name="T16" fmla="*/ 10 w 956"/>
                                <a:gd name="T17" fmla="*/ 2 h 158"/>
                                <a:gd name="T18" fmla="*/ 8 w 956"/>
                                <a:gd name="T19" fmla="*/ 3 h 158"/>
                                <a:gd name="T20" fmla="*/ 6 w 956"/>
                                <a:gd name="T21" fmla="*/ 3 h 158"/>
                                <a:gd name="T22" fmla="*/ 5 w 956"/>
                                <a:gd name="T23" fmla="*/ 3 h 158"/>
                                <a:gd name="T24" fmla="*/ 3 w 956"/>
                                <a:gd name="T25" fmla="*/ 4 h 158"/>
                                <a:gd name="T26" fmla="*/ 2 w 956"/>
                                <a:gd name="T27" fmla="*/ 4 h 158"/>
                                <a:gd name="T28" fmla="*/ 1 w 956"/>
                                <a:gd name="T29" fmla="*/ 5 h 158"/>
                                <a:gd name="T30" fmla="*/ 0 w 956"/>
                                <a:gd name="T31" fmla="*/ 6 h 158"/>
                                <a:gd name="T32" fmla="*/ 0 w 956"/>
                                <a:gd name="T33" fmla="*/ 6 h 158"/>
                                <a:gd name="T34" fmla="*/ 2 w 956"/>
                                <a:gd name="T35" fmla="*/ 6 h 158"/>
                                <a:gd name="T36" fmla="*/ 3 w 956"/>
                                <a:gd name="T37" fmla="*/ 5 h 158"/>
                                <a:gd name="T38" fmla="*/ 4 w 956"/>
                                <a:gd name="T39" fmla="*/ 5 h 158"/>
                                <a:gd name="T40" fmla="*/ 6 w 956"/>
                                <a:gd name="T41" fmla="*/ 4 h 158"/>
                                <a:gd name="T42" fmla="*/ 7 w 956"/>
                                <a:gd name="T43" fmla="*/ 4 h 158"/>
                                <a:gd name="T44" fmla="*/ 9 w 956"/>
                                <a:gd name="T45" fmla="*/ 4 h 158"/>
                                <a:gd name="T46" fmla="*/ 11 w 956"/>
                                <a:gd name="T47" fmla="*/ 3 h 158"/>
                                <a:gd name="T48" fmla="*/ 14 w 956"/>
                                <a:gd name="T49" fmla="*/ 3 h 158"/>
                                <a:gd name="T50" fmla="*/ 16 w 956"/>
                                <a:gd name="T51" fmla="*/ 4 h 158"/>
                                <a:gd name="T52" fmla="*/ 19 w 956"/>
                                <a:gd name="T53" fmla="*/ 4 h 158"/>
                                <a:gd name="T54" fmla="*/ 21 w 956"/>
                                <a:gd name="T55" fmla="*/ 4 h 158"/>
                                <a:gd name="T56" fmla="*/ 23 w 956"/>
                                <a:gd name="T57" fmla="*/ 4 h 158"/>
                                <a:gd name="T58" fmla="*/ 38 w 956"/>
                                <a:gd name="T59" fmla="*/ 0 h 1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6"/>
                                <a:gd name="T91" fmla="*/ 0 h 158"/>
                                <a:gd name="T92" fmla="*/ 956 w 956"/>
                                <a:gd name="T93" fmla="*/ 158 h 1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6" h="158">
                                  <a:moveTo>
                                    <a:pt x="956" y="0"/>
                                  </a:moveTo>
                                  <a:lnTo>
                                    <a:pt x="597" y="71"/>
                                  </a:lnTo>
                                  <a:lnTo>
                                    <a:pt x="535" y="62"/>
                                  </a:lnTo>
                                  <a:lnTo>
                                    <a:pt x="480" y="58"/>
                                  </a:lnTo>
                                  <a:lnTo>
                                    <a:pt x="428" y="56"/>
                                  </a:lnTo>
                                  <a:lnTo>
                                    <a:pt x="374" y="53"/>
                                  </a:lnTo>
                                  <a:lnTo>
                                    <a:pt x="325" y="55"/>
                                  </a:lnTo>
                                  <a:lnTo>
                                    <a:pt x="281" y="58"/>
                                  </a:lnTo>
                                  <a:lnTo>
                                    <a:pt x="242" y="59"/>
                                  </a:lnTo>
                                  <a:lnTo>
                                    <a:pt x="193" y="66"/>
                                  </a:lnTo>
                                  <a:lnTo>
                                    <a:pt x="153" y="75"/>
                                  </a:lnTo>
                                  <a:lnTo>
                                    <a:pt x="114" y="86"/>
                                  </a:lnTo>
                                  <a:lnTo>
                                    <a:pt x="79" y="98"/>
                                  </a:lnTo>
                                  <a:lnTo>
                                    <a:pt x="52" y="109"/>
                                  </a:lnTo>
                                  <a:lnTo>
                                    <a:pt x="23" y="123"/>
                                  </a:lnTo>
                                  <a:lnTo>
                                    <a:pt x="0" y="141"/>
                                  </a:lnTo>
                                  <a:lnTo>
                                    <a:pt x="5" y="158"/>
                                  </a:lnTo>
                                  <a:lnTo>
                                    <a:pt x="43" y="144"/>
                                  </a:lnTo>
                                  <a:lnTo>
                                    <a:pt x="77" y="130"/>
                                  </a:lnTo>
                                  <a:lnTo>
                                    <a:pt x="110" y="119"/>
                                  </a:lnTo>
                                  <a:lnTo>
                                    <a:pt x="144" y="111"/>
                                  </a:lnTo>
                                  <a:lnTo>
                                    <a:pt x="185" y="98"/>
                                  </a:lnTo>
                                  <a:lnTo>
                                    <a:pt x="220" y="91"/>
                                  </a:lnTo>
                                  <a:lnTo>
                                    <a:pt x="271" y="86"/>
                                  </a:lnTo>
                                  <a:lnTo>
                                    <a:pt x="340" y="85"/>
                                  </a:lnTo>
                                  <a:lnTo>
                                    <a:pt x="400" y="88"/>
                                  </a:lnTo>
                                  <a:lnTo>
                                    <a:pt x="465" y="88"/>
                                  </a:lnTo>
                                  <a:lnTo>
                                    <a:pt x="514" y="91"/>
                                  </a:lnTo>
                                  <a:lnTo>
                                    <a:pt x="565" y="100"/>
                                  </a:lnTo>
                                  <a:lnTo>
                                    <a:pt x="956" y="0"/>
                                  </a:lnTo>
                                  <a:close/>
                                </a:path>
                              </a:pathLst>
                            </a:custGeom>
                            <a:solidFill>
                              <a:srgbClr val="400040"/>
                            </a:solidFill>
                            <a:ln w="9525">
                              <a:noFill/>
                              <a:round/>
                              <a:headEnd/>
                              <a:tailEnd/>
                            </a:ln>
                          </p:spPr>
                          <p:txBody>
                            <a:bodyPr/>
                            <a:lstStyle/>
                            <a:p>
                              <a:endParaRPr lang="cs-CZ"/>
                            </a:p>
                          </p:txBody>
                        </p:sp>
                      </p:grpSp>
                      <p:sp>
                        <p:nvSpPr>
                          <p:cNvPr id="6239" name="Freeform 132"/>
                          <p:cNvSpPr>
                            <a:spLocks/>
                          </p:cNvSpPr>
                          <p:nvPr/>
                        </p:nvSpPr>
                        <p:spPr bwMode="auto">
                          <a:xfrm>
                            <a:off x="2032" y="1565"/>
                            <a:ext cx="137" cy="16"/>
                          </a:xfrm>
                          <a:custGeom>
                            <a:avLst/>
                            <a:gdLst>
                              <a:gd name="T0" fmla="*/ 0 w 687"/>
                              <a:gd name="T1" fmla="*/ 3 h 78"/>
                              <a:gd name="T2" fmla="*/ 1 w 687"/>
                              <a:gd name="T3" fmla="*/ 3 h 78"/>
                              <a:gd name="T4" fmla="*/ 3 w 687"/>
                              <a:gd name="T5" fmla="*/ 2 h 78"/>
                              <a:gd name="T6" fmla="*/ 4 w 687"/>
                              <a:gd name="T7" fmla="*/ 1 h 78"/>
                              <a:gd name="T8" fmla="*/ 6 w 687"/>
                              <a:gd name="T9" fmla="*/ 1 h 78"/>
                              <a:gd name="T10" fmla="*/ 8 w 687"/>
                              <a:gd name="T11" fmla="*/ 0 h 78"/>
                              <a:gd name="T12" fmla="*/ 10 w 687"/>
                              <a:gd name="T13" fmla="*/ 0 h 78"/>
                              <a:gd name="T14" fmla="*/ 13 w 687"/>
                              <a:gd name="T15" fmla="*/ 0 h 78"/>
                              <a:gd name="T16" fmla="*/ 14 w 687"/>
                              <a:gd name="T17" fmla="*/ 0 h 78"/>
                              <a:gd name="T18" fmla="*/ 17 w 687"/>
                              <a:gd name="T19" fmla="*/ 0 h 78"/>
                              <a:gd name="T20" fmla="*/ 19 w 687"/>
                              <a:gd name="T21" fmla="*/ 0 h 78"/>
                              <a:gd name="T22" fmla="*/ 20 w 687"/>
                              <a:gd name="T23" fmla="*/ 1 h 78"/>
                              <a:gd name="T24" fmla="*/ 22 w 687"/>
                              <a:gd name="T25" fmla="*/ 1 h 78"/>
                              <a:gd name="T26" fmla="*/ 24 w 687"/>
                              <a:gd name="T27" fmla="*/ 2 h 78"/>
                              <a:gd name="T28" fmla="*/ 26 w 687"/>
                              <a:gd name="T29" fmla="*/ 2 h 78"/>
                              <a:gd name="T30" fmla="*/ 27 w 687"/>
                              <a:gd name="T31" fmla="*/ 3 h 7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87"/>
                              <a:gd name="T49" fmla="*/ 0 h 78"/>
                              <a:gd name="T50" fmla="*/ 687 w 687"/>
                              <a:gd name="T51" fmla="*/ 78 h 7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87" h="78">
                                <a:moveTo>
                                  <a:pt x="0" y="78"/>
                                </a:moveTo>
                                <a:lnTo>
                                  <a:pt x="32" y="62"/>
                                </a:lnTo>
                                <a:lnTo>
                                  <a:pt x="65" y="47"/>
                                </a:lnTo>
                                <a:lnTo>
                                  <a:pt x="111" y="34"/>
                                </a:lnTo>
                                <a:lnTo>
                                  <a:pt x="161" y="20"/>
                                </a:lnTo>
                                <a:lnTo>
                                  <a:pt x="212" y="10"/>
                                </a:lnTo>
                                <a:lnTo>
                                  <a:pt x="256" y="4"/>
                                </a:lnTo>
                                <a:lnTo>
                                  <a:pt x="318" y="0"/>
                                </a:lnTo>
                                <a:lnTo>
                                  <a:pt x="357" y="0"/>
                                </a:lnTo>
                                <a:lnTo>
                                  <a:pt x="414" y="3"/>
                                </a:lnTo>
                                <a:lnTo>
                                  <a:pt x="469" y="10"/>
                                </a:lnTo>
                                <a:lnTo>
                                  <a:pt x="509" y="17"/>
                                </a:lnTo>
                                <a:lnTo>
                                  <a:pt x="556" y="26"/>
                                </a:lnTo>
                                <a:lnTo>
                                  <a:pt x="601" y="38"/>
                                </a:lnTo>
                                <a:lnTo>
                                  <a:pt x="642" y="50"/>
                                </a:lnTo>
                                <a:lnTo>
                                  <a:pt x="687" y="68"/>
                                </a:lnTo>
                              </a:path>
                            </a:pathLst>
                          </a:custGeom>
                          <a:noFill/>
                          <a:ln w="4763">
                            <a:solidFill>
                              <a:srgbClr val="E000E0"/>
                            </a:solidFill>
                            <a:prstDash val="solid"/>
                            <a:round/>
                            <a:headEnd/>
                            <a:tailEnd/>
                          </a:ln>
                        </p:spPr>
                        <p:txBody>
                          <a:bodyPr/>
                          <a:lstStyle/>
                          <a:p>
                            <a:endParaRPr lang="cs-CZ"/>
                          </a:p>
                        </p:txBody>
                      </p:sp>
                    </p:grpSp>
                  </p:grpSp>
                  <p:grpSp>
                    <p:nvGrpSpPr>
                      <p:cNvPr id="6227" name="Group 133"/>
                      <p:cNvGrpSpPr>
                        <a:grpSpLocks/>
                      </p:cNvGrpSpPr>
                      <p:nvPr/>
                    </p:nvGrpSpPr>
                    <p:grpSpPr bwMode="auto">
                      <a:xfrm>
                        <a:off x="2012" y="1579"/>
                        <a:ext cx="21" cy="32"/>
                        <a:chOff x="2012" y="1579"/>
                        <a:chExt cx="21" cy="32"/>
                      </a:xfrm>
                    </p:grpSpPr>
                    <p:sp>
                      <p:nvSpPr>
                        <p:cNvPr id="6234" name="Freeform 134"/>
                        <p:cNvSpPr>
                          <a:spLocks/>
                        </p:cNvSpPr>
                        <p:nvPr/>
                      </p:nvSpPr>
                      <p:spPr bwMode="auto">
                        <a:xfrm>
                          <a:off x="2012" y="1579"/>
                          <a:ext cx="21" cy="32"/>
                        </a:xfrm>
                        <a:custGeom>
                          <a:avLst/>
                          <a:gdLst>
                            <a:gd name="T0" fmla="*/ 1 w 106"/>
                            <a:gd name="T1" fmla="*/ 0 h 160"/>
                            <a:gd name="T2" fmla="*/ 1 w 106"/>
                            <a:gd name="T3" fmla="*/ 0 h 160"/>
                            <a:gd name="T4" fmla="*/ 0 w 106"/>
                            <a:gd name="T5" fmla="*/ 1 h 160"/>
                            <a:gd name="T6" fmla="*/ 0 w 106"/>
                            <a:gd name="T7" fmla="*/ 1 h 160"/>
                            <a:gd name="T8" fmla="*/ 0 w 106"/>
                            <a:gd name="T9" fmla="*/ 2 h 160"/>
                            <a:gd name="T10" fmla="*/ 0 w 106"/>
                            <a:gd name="T11" fmla="*/ 2 h 160"/>
                            <a:gd name="T12" fmla="*/ 0 w 106"/>
                            <a:gd name="T13" fmla="*/ 3 h 160"/>
                            <a:gd name="T14" fmla="*/ 0 w 106"/>
                            <a:gd name="T15" fmla="*/ 4 h 160"/>
                            <a:gd name="T16" fmla="*/ 0 w 106"/>
                            <a:gd name="T17" fmla="*/ 4 h 160"/>
                            <a:gd name="T18" fmla="*/ 1 w 106"/>
                            <a:gd name="T19" fmla="*/ 5 h 160"/>
                            <a:gd name="T20" fmla="*/ 1 w 106"/>
                            <a:gd name="T21" fmla="*/ 5 h 160"/>
                            <a:gd name="T22" fmla="*/ 1 w 106"/>
                            <a:gd name="T23" fmla="*/ 6 h 160"/>
                            <a:gd name="T24" fmla="*/ 2 w 106"/>
                            <a:gd name="T25" fmla="*/ 6 h 160"/>
                            <a:gd name="T26" fmla="*/ 2 w 106"/>
                            <a:gd name="T27" fmla="*/ 6 h 160"/>
                            <a:gd name="T28" fmla="*/ 2 w 106"/>
                            <a:gd name="T29" fmla="*/ 6 h 160"/>
                            <a:gd name="T30" fmla="*/ 3 w 106"/>
                            <a:gd name="T31" fmla="*/ 6 h 160"/>
                            <a:gd name="T32" fmla="*/ 3 w 106"/>
                            <a:gd name="T33" fmla="*/ 6 h 160"/>
                            <a:gd name="T34" fmla="*/ 4 w 106"/>
                            <a:gd name="T35" fmla="*/ 6 h 160"/>
                            <a:gd name="T36" fmla="*/ 4 w 106"/>
                            <a:gd name="T37" fmla="*/ 6 h 160"/>
                            <a:gd name="T38" fmla="*/ 4 w 106"/>
                            <a:gd name="T39" fmla="*/ 5 h 160"/>
                            <a:gd name="T40" fmla="*/ 4 w 106"/>
                            <a:gd name="T41" fmla="*/ 5 h 160"/>
                            <a:gd name="T42" fmla="*/ 4 w 106"/>
                            <a:gd name="T43" fmla="*/ 4 h 160"/>
                            <a:gd name="T44" fmla="*/ 4 w 106"/>
                            <a:gd name="T45" fmla="*/ 3 h 160"/>
                            <a:gd name="T46" fmla="*/ 4 w 106"/>
                            <a:gd name="T47" fmla="*/ 3 h 160"/>
                            <a:gd name="T48" fmla="*/ 4 w 106"/>
                            <a:gd name="T49" fmla="*/ 2 h 160"/>
                            <a:gd name="T50" fmla="*/ 4 w 106"/>
                            <a:gd name="T51" fmla="*/ 2 h 160"/>
                            <a:gd name="T52" fmla="*/ 3 w 106"/>
                            <a:gd name="T53" fmla="*/ 1 h 160"/>
                            <a:gd name="T54" fmla="*/ 3 w 106"/>
                            <a:gd name="T55" fmla="*/ 1 h 160"/>
                            <a:gd name="T56" fmla="*/ 3 w 106"/>
                            <a:gd name="T57" fmla="*/ 1 h 160"/>
                            <a:gd name="T58" fmla="*/ 2 w 106"/>
                            <a:gd name="T59" fmla="*/ 0 h 160"/>
                            <a:gd name="T60" fmla="*/ 2 w 106"/>
                            <a:gd name="T61" fmla="*/ 0 h 160"/>
                            <a:gd name="T62" fmla="*/ 1 w 106"/>
                            <a:gd name="T63" fmla="*/ 0 h 160"/>
                            <a:gd name="T64" fmla="*/ 1 w 106"/>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6"/>
                            <a:gd name="T100" fmla="*/ 0 h 160"/>
                            <a:gd name="T101" fmla="*/ 106 w 106"/>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6" h="160">
                              <a:moveTo>
                                <a:pt x="24" y="3"/>
                              </a:moveTo>
                              <a:lnTo>
                                <a:pt x="15" y="10"/>
                              </a:lnTo>
                              <a:lnTo>
                                <a:pt x="8" y="18"/>
                              </a:lnTo>
                              <a:lnTo>
                                <a:pt x="3" y="30"/>
                              </a:lnTo>
                              <a:lnTo>
                                <a:pt x="0" y="43"/>
                              </a:lnTo>
                              <a:lnTo>
                                <a:pt x="0" y="59"/>
                              </a:lnTo>
                              <a:lnTo>
                                <a:pt x="1" y="77"/>
                              </a:lnTo>
                              <a:lnTo>
                                <a:pt x="5" y="91"/>
                              </a:lnTo>
                              <a:lnTo>
                                <a:pt x="10" y="104"/>
                              </a:lnTo>
                              <a:lnTo>
                                <a:pt x="15" y="114"/>
                              </a:lnTo>
                              <a:lnTo>
                                <a:pt x="22" y="127"/>
                              </a:lnTo>
                              <a:lnTo>
                                <a:pt x="32" y="138"/>
                              </a:lnTo>
                              <a:lnTo>
                                <a:pt x="42" y="149"/>
                              </a:lnTo>
                              <a:lnTo>
                                <a:pt x="51" y="155"/>
                              </a:lnTo>
                              <a:lnTo>
                                <a:pt x="60" y="159"/>
                              </a:lnTo>
                              <a:lnTo>
                                <a:pt x="70" y="160"/>
                              </a:lnTo>
                              <a:lnTo>
                                <a:pt x="78" y="160"/>
                              </a:lnTo>
                              <a:lnTo>
                                <a:pt x="89" y="156"/>
                              </a:lnTo>
                              <a:lnTo>
                                <a:pt x="96" y="145"/>
                              </a:lnTo>
                              <a:lnTo>
                                <a:pt x="101" y="133"/>
                              </a:lnTo>
                              <a:lnTo>
                                <a:pt x="105" y="116"/>
                              </a:lnTo>
                              <a:lnTo>
                                <a:pt x="106" y="101"/>
                              </a:lnTo>
                              <a:lnTo>
                                <a:pt x="106" y="83"/>
                              </a:lnTo>
                              <a:lnTo>
                                <a:pt x="103" y="68"/>
                              </a:lnTo>
                              <a:lnTo>
                                <a:pt x="99" y="53"/>
                              </a:lnTo>
                              <a:lnTo>
                                <a:pt x="94" y="42"/>
                              </a:lnTo>
                              <a:lnTo>
                                <a:pt x="88" y="32"/>
                              </a:lnTo>
                              <a:lnTo>
                                <a:pt x="78" y="22"/>
                              </a:lnTo>
                              <a:lnTo>
                                <a:pt x="68" y="13"/>
                              </a:lnTo>
                              <a:lnTo>
                                <a:pt x="56" y="5"/>
                              </a:lnTo>
                              <a:lnTo>
                                <a:pt x="46" y="1"/>
                              </a:lnTo>
                              <a:lnTo>
                                <a:pt x="35" y="0"/>
                              </a:lnTo>
                              <a:lnTo>
                                <a:pt x="24" y="3"/>
                              </a:lnTo>
                              <a:close/>
                            </a:path>
                          </a:pathLst>
                        </a:custGeom>
                        <a:solidFill>
                          <a:srgbClr val="800080"/>
                        </a:solidFill>
                        <a:ln w="3175">
                          <a:solidFill>
                            <a:srgbClr val="400040"/>
                          </a:solidFill>
                          <a:prstDash val="solid"/>
                          <a:round/>
                          <a:headEnd/>
                          <a:tailEnd/>
                        </a:ln>
                      </p:spPr>
                      <p:txBody>
                        <a:bodyPr/>
                        <a:lstStyle/>
                        <a:p>
                          <a:endParaRPr lang="cs-CZ"/>
                        </a:p>
                      </p:txBody>
                    </p:sp>
                    <p:sp>
                      <p:nvSpPr>
                        <p:cNvPr id="6235" name="Freeform 135"/>
                        <p:cNvSpPr>
                          <a:spLocks/>
                        </p:cNvSpPr>
                        <p:nvPr/>
                      </p:nvSpPr>
                      <p:spPr bwMode="auto">
                        <a:xfrm>
                          <a:off x="2016" y="1584"/>
                          <a:ext cx="14" cy="21"/>
                        </a:xfrm>
                        <a:custGeom>
                          <a:avLst/>
                          <a:gdLst>
                            <a:gd name="T0" fmla="*/ 1 w 71"/>
                            <a:gd name="T1" fmla="*/ 0 h 108"/>
                            <a:gd name="T2" fmla="*/ 0 w 71"/>
                            <a:gd name="T3" fmla="*/ 0 h 108"/>
                            <a:gd name="T4" fmla="*/ 0 w 71"/>
                            <a:gd name="T5" fmla="*/ 1 h 108"/>
                            <a:gd name="T6" fmla="*/ 0 w 71"/>
                            <a:gd name="T7" fmla="*/ 1 h 108"/>
                            <a:gd name="T8" fmla="*/ 0 w 71"/>
                            <a:gd name="T9" fmla="*/ 1 h 108"/>
                            <a:gd name="T10" fmla="*/ 0 w 71"/>
                            <a:gd name="T11" fmla="*/ 2 h 108"/>
                            <a:gd name="T12" fmla="*/ 0 w 71"/>
                            <a:gd name="T13" fmla="*/ 2 h 108"/>
                            <a:gd name="T14" fmla="*/ 0 w 71"/>
                            <a:gd name="T15" fmla="*/ 2 h 108"/>
                            <a:gd name="T16" fmla="*/ 0 w 71"/>
                            <a:gd name="T17" fmla="*/ 3 h 108"/>
                            <a:gd name="T18" fmla="*/ 0 w 71"/>
                            <a:gd name="T19" fmla="*/ 3 h 108"/>
                            <a:gd name="T20" fmla="*/ 1 w 71"/>
                            <a:gd name="T21" fmla="*/ 3 h 108"/>
                            <a:gd name="T22" fmla="*/ 1 w 71"/>
                            <a:gd name="T23" fmla="*/ 4 h 108"/>
                            <a:gd name="T24" fmla="*/ 1 w 71"/>
                            <a:gd name="T25" fmla="*/ 4 h 108"/>
                            <a:gd name="T26" fmla="*/ 1 w 71"/>
                            <a:gd name="T27" fmla="*/ 4 h 108"/>
                            <a:gd name="T28" fmla="*/ 2 w 71"/>
                            <a:gd name="T29" fmla="*/ 4 h 108"/>
                            <a:gd name="T30" fmla="*/ 2 w 71"/>
                            <a:gd name="T31" fmla="*/ 4 h 108"/>
                            <a:gd name="T32" fmla="*/ 2 w 71"/>
                            <a:gd name="T33" fmla="*/ 4 h 108"/>
                            <a:gd name="T34" fmla="*/ 2 w 71"/>
                            <a:gd name="T35" fmla="*/ 4 h 108"/>
                            <a:gd name="T36" fmla="*/ 3 w 71"/>
                            <a:gd name="T37" fmla="*/ 4 h 108"/>
                            <a:gd name="T38" fmla="*/ 3 w 71"/>
                            <a:gd name="T39" fmla="*/ 4 h 108"/>
                            <a:gd name="T40" fmla="*/ 3 w 71"/>
                            <a:gd name="T41" fmla="*/ 3 h 108"/>
                            <a:gd name="T42" fmla="*/ 3 w 71"/>
                            <a:gd name="T43" fmla="*/ 3 h 108"/>
                            <a:gd name="T44" fmla="*/ 3 w 71"/>
                            <a:gd name="T45" fmla="*/ 2 h 108"/>
                            <a:gd name="T46" fmla="*/ 3 w 71"/>
                            <a:gd name="T47" fmla="*/ 2 h 108"/>
                            <a:gd name="T48" fmla="*/ 3 w 71"/>
                            <a:gd name="T49" fmla="*/ 1 h 108"/>
                            <a:gd name="T50" fmla="*/ 2 w 71"/>
                            <a:gd name="T51" fmla="*/ 1 h 108"/>
                            <a:gd name="T52" fmla="*/ 2 w 71"/>
                            <a:gd name="T53" fmla="*/ 1 h 108"/>
                            <a:gd name="T54" fmla="*/ 2 w 71"/>
                            <a:gd name="T55" fmla="*/ 1 h 108"/>
                            <a:gd name="T56" fmla="*/ 2 w 71"/>
                            <a:gd name="T57" fmla="*/ 0 h 108"/>
                            <a:gd name="T58" fmla="*/ 1 w 71"/>
                            <a:gd name="T59" fmla="*/ 0 h 108"/>
                            <a:gd name="T60" fmla="*/ 1 w 71"/>
                            <a:gd name="T61" fmla="*/ 0 h 108"/>
                            <a:gd name="T62" fmla="*/ 1 w 71"/>
                            <a:gd name="T63" fmla="*/ 0 h 108"/>
                            <a:gd name="T64" fmla="*/ 1 w 71"/>
                            <a:gd name="T65" fmla="*/ 0 h 10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1"/>
                            <a:gd name="T100" fmla="*/ 0 h 108"/>
                            <a:gd name="T101" fmla="*/ 71 w 71"/>
                            <a:gd name="T102" fmla="*/ 108 h 10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1" h="108">
                              <a:moveTo>
                                <a:pt x="16" y="3"/>
                              </a:moveTo>
                              <a:lnTo>
                                <a:pt x="10" y="7"/>
                              </a:lnTo>
                              <a:lnTo>
                                <a:pt x="5" y="13"/>
                              </a:lnTo>
                              <a:lnTo>
                                <a:pt x="2" y="20"/>
                              </a:lnTo>
                              <a:lnTo>
                                <a:pt x="0" y="29"/>
                              </a:lnTo>
                              <a:lnTo>
                                <a:pt x="0" y="40"/>
                              </a:lnTo>
                              <a:lnTo>
                                <a:pt x="0" y="52"/>
                              </a:lnTo>
                              <a:lnTo>
                                <a:pt x="3" y="62"/>
                              </a:lnTo>
                              <a:lnTo>
                                <a:pt x="6" y="71"/>
                              </a:lnTo>
                              <a:lnTo>
                                <a:pt x="10" y="77"/>
                              </a:lnTo>
                              <a:lnTo>
                                <a:pt x="14" y="87"/>
                              </a:lnTo>
                              <a:lnTo>
                                <a:pt x="21" y="94"/>
                              </a:lnTo>
                              <a:lnTo>
                                <a:pt x="28" y="101"/>
                              </a:lnTo>
                              <a:lnTo>
                                <a:pt x="34" y="105"/>
                              </a:lnTo>
                              <a:lnTo>
                                <a:pt x="40" y="108"/>
                              </a:lnTo>
                              <a:lnTo>
                                <a:pt x="47" y="108"/>
                              </a:lnTo>
                              <a:lnTo>
                                <a:pt x="52" y="108"/>
                              </a:lnTo>
                              <a:lnTo>
                                <a:pt x="59" y="106"/>
                              </a:lnTo>
                              <a:lnTo>
                                <a:pt x="64" y="99"/>
                              </a:lnTo>
                              <a:lnTo>
                                <a:pt x="67" y="91"/>
                              </a:lnTo>
                              <a:lnTo>
                                <a:pt x="71" y="78"/>
                              </a:lnTo>
                              <a:lnTo>
                                <a:pt x="71" y="69"/>
                              </a:lnTo>
                              <a:lnTo>
                                <a:pt x="71" y="57"/>
                              </a:lnTo>
                              <a:lnTo>
                                <a:pt x="68" y="46"/>
                              </a:lnTo>
                              <a:lnTo>
                                <a:pt x="66" y="36"/>
                              </a:lnTo>
                              <a:lnTo>
                                <a:pt x="62" y="28"/>
                              </a:lnTo>
                              <a:lnTo>
                                <a:pt x="58" y="22"/>
                              </a:lnTo>
                              <a:lnTo>
                                <a:pt x="52" y="15"/>
                              </a:lnTo>
                              <a:lnTo>
                                <a:pt x="46" y="9"/>
                              </a:lnTo>
                              <a:lnTo>
                                <a:pt x="38" y="4"/>
                              </a:lnTo>
                              <a:lnTo>
                                <a:pt x="31" y="0"/>
                              </a:lnTo>
                              <a:lnTo>
                                <a:pt x="23" y="0"/>
                              </a:lnTo>
                              <a:lnTo>
                                <a:pt x="16" y="3"/>
                              </a:lnTo>
                              <a:close/>
                            </a:path>
                          </a:pathLst>
                        </a:custGeom>
                        <a:solidFill>
                          <a:srgbClr val="600060"/>
                        </a:solidFill>
                        <a:ln w="3175">
                          <a:solidFill>
                            <a:srgbClr val="400040"/>
                          </a:solidFill>
                          <a:prstDash val="solid"/>
                          <a:round/>
                          <a:headEnd/>
                          <a:tailEnd/>
                        </a:ln>
                      </p:spPr>
                      <p:txBody>
                        <a:bodyPr/>
                        <a:lstStyle/>
                        <a:p>
                          <a:endParaRPr lang="cs-CZ"/>
                        </a:p>
                      </p:txBody>
                    </p:sp>
                  </p:grpSp>
                </p:grpSp>
                <p:grpSp>
                  <p:nvGrpSpPr>
                    <p:cNvPr id="6232" name="Group 136"/>
                    <p:cNvGrpSpPr>
                      <a:grpSpLocks/>
                    </p:cNvGrpSpPr>
                    <p:nvPr/>
                  </p:nvGrpSpPr>
                  <p:grpSpPr bwMode="auto">
                    <a:xfrm>
                      <a:off x="2072" y="1522"/>
                      <a:ext cx="112" cy="183"/>
                      <a:chOff x="2072" y="1522"/>
                      <a:chExt cx="112" cy="183"/>
                    </a:xfrm>
                  </p:grpSpPr>
                  <p:grpSp>
                    <p:nvGrpSpPr>
                      <p:cNvPr id="6233" name="Group 137"/>
                      <p:cNvGrpSpPr>
                        <a:grpSpLocks/>
                      </p:cNvGrpSpPr>
                      <p:nvPr/>
                    </p:nvGrpSpPr>
                    <p:grpSpPr bwMode="auto">
                      <a:xfrm>
                        <a:off x="2072" y="1522"/>
                        <a:ext cx="112" cy="179"/>
                        <a:chOff x="2072" y="1522"/>
                        <a:chExt cx="112" cy="179"/>
                      </a:xfrm>
                    </p:grpSpPr>
                    <p:sp>
                      <p:nvSpPr>
                        <p:cNvPr id="6226" name="Freeform 138"/>
                        <p:cNvSpPr>
                          <a:spLocks/>
                        </p:cNvSpPr>
                        <p:nvPr/>
                      </p:nvSpPr>
                      <p:spPr bwMode="auto">
                        <a:xfrm>
                          <a:off x="2072" y="1522"/>
                          <a:ext cx="112" cy="179"/>
                        </a:xfrm>
                        <a:custGeom>
                          <a:avLst/>
                          <a:gdLst>
                            <a:gd name="T0" fmla="*/ 0 w 562"/>
                            <a:gd name="T1" fmla="*/ 20 h 898"/>
                            <a:gd name="T2" fmla="*/ 0 w 562"/>
                            <a:gd name="T3" fmla="*/ 18 h 898"/>
                            <a:gd name="T4" fmla="*/ 1 w 562"/>
                            <a:gd name="T5" fmla="*/ 16 h 898"/>
                            <a:gd name="T6" fmla="*/ 1 w 562"/>
                            <a:gd name="T7" fmla="*/ 14 h 898"/>
                            <a:gd name="T8" fmla="*/ 2 w 562"/>
                            <a:gd name="T9" fmla="*/ 12 h 898"/>
                            <a:gd name="T10" fmla="*/ 2 w 562"/>
                            <a:gd name="T11" fmla="*/ 11 h 898"/>
                            <a:gd name="T12" fmla="*/ 3 w 562"/>
                            <a:gd name="T13" fmla="*/ 9 h 898"/>
                            <a:gd name="T14" fmla="*/ 4 w 562"/>
                            <a:gd name="T15" fmla="*/ 8 h 898"/>
                            <a:gd name="T16" fmla="*/ 5 w 562"/>
                            <a:gd name="T17" fmla="*/ 7 h 898"/>
                            <a:gd name="T18" fmla="*/ 6 w 562"/>
                            <a:gd name="T19" fmla="*/ 5 h 898"/>
                            <a:gd name="T20" fmla="*/ 8 w 562"/>
                            <a:gd name="T21" fmla="*/ 4 h 898"/>
                            <a:gd name="T22" fmla="*/ 10 w 562"/>
                            <a:gd name="T23" fmla="*/ 3 h 898"/>
                            <a:gd name="T24" fmla="*/ 11 w 562"/>
                            <a:gd name="T25" fmla="*/ 2 h 898"/>
                            <a:gd name="T26" fmla="*/ 13 w 562"/>
                            <a:gd name="T27" fmla="*/ 1 h 898"/>
                            <a:gd name="T28" fmla="*/ 15 w 562"/>
                            <a:gd name="T29" fmla="*/ 1 h 898"/>
                            <a:gd name="T30" fmla="*/ 17 w 562"/>
                            <a:gd name="T31" fmla="*/ 0 h 898"/>
                            <a:gd name="T32" fmla="*/ 18 w 562"/>
                            <a:gd name="T33" fmla="*/ 0 h 898"/>
                            <a:gd name="T34" fmla="*/ 18 w 562"/>
                            <a:gd name="T35" fmla="*/ 0 h 898"/>
                            <a:gd name="T36" fmla="*/ 19 w 562"/>
                            <a:gd name="T37" fmla="*/ 0 h 898"/>
                            <a:gd name="T38" fmla="*/ 20 w 562"/>
                            <a:gd name="T39" fmla="*/ 1 h 898"/>
                            <a:gd name="T40" fmla="*/ 21 w 562"/>
                            <a:gd name="T41" fmla="*/ 2 h 898"/>
                            <a:gd name="T42" fmla="*/ 22 w 562"/>
                            <a:gd name="T43" fmla="*/ 2 h 898"/>
                            <a:gd name="T44" fmla="*/ 22 w 562"/>
                            <a:gd name="T45" fmla="*/ 3 h 898"/>
                            <a:gd name="T46" fmla="*/ 22 w 562"/>
                            <a:gd name="T47" fmla="*/ 4 h 898"/>
                            <a:gd name="T48" fmla="*/ 22 w 562"/>
                            <a:gd name="T49" fmla="*/ 5 h 898"/>
                            <a:gd name="T50" fmla="*/ 22 w 562"/>
                            <a:gd name="T51" fmla="*/ 7 h 898"/>
                            <a:gd name="T52" fmla="*/ 22 w 562"/>
                            <a:gd name="T53" fmla="*/ 7 h 898"/>
                            <a:gd name="T54" fmla="*/ 22 w 562"/>
                            <a:gd name="T55" fmla="*/ 8 h 898"/>
                            <a:gd name="T56" fmla="*/ 21 w 562"/>
                            <a:gd name="T57" fmla="*/ 8 h 898"/>
                            <a:gd name="T58" fmla="*/ 20 w 562"/>
                            <a:gd name="T59" fmla="*/ 9 h 898"/>
                            <a:gd name="T60" fmla="*/ 19 w 562"/>
                            <a:gd name="T61" fmla="*/ 9 h 898"/>
                            <a:gd name="T62" fmla="*/ 17 w 562"/>
                            <a:gd name="T63" fmla="*/ 10 h 898"/>
                            <a:gd name="T64" fmla="*/ 16 w 562"/>
                            <a:gd name="T65" fmla="*/ 11 h 898"/>
                            <a:gd name="T66" fmla="*/ 15 w 562"/>
                            <a:gd name="T67" fmla="*/ 12 h 898"/>
                            <a:gd name="T68" fmla="*/ 14 w 562"/>
                            <a:gd name="T69" fmla="*/ 13 h 898"/>
                            <a:gd name="T70" fmla="*/ 13 w 562"/>
                            <a:gd name="T71" fmla="*/ 14 h 898"/>
                            <a:gd name="T72" fmla="*/ 12 w 562"/>
                            <a:gd name="T73" fmla="*/ 15 h 898"/>
                            <a:gd name="T74" fmla="*/ 12 w 562"/>
                            <a:gd name="T75" fmla="*/ 16 h 898"/>
                            <a:gd name="T76" fmla="*/ 12 w 562"/>
                            <a:gd name="T77" fmla="*/ 18 h 898"/>
                            <a:gd name="T78" fmla="*/ 12 w 562"/>
                            <a:gd name="T79" fmla="*/ 19 h 898"/>
                            <a:gd name="T80" fmla="*/ 13 w 562"/>
                            <a:gd name="T81" fmla="*/ 21 h 898"/>
                            <a:gd name="T82" fmla="*/ 13 w 562"/>
                            <a:gd name="T83" fmla="*/ 22 h 898"/>
                            <a:gd name="T84" fmla="*/ 14 w 562"/>
                            <a:gd name="T85" fmla="*/ 24 h 898"/>
                            <a:gd name="T86" fmla="*/ 15 w 562"/>
                            <a:gd name="T87" fmla="*/ 25 h 898"/>
                            <a:gd name="T88" fmla="*/ 16 w 562"/>
                            <a:gd name="T89" fmla="*/ 27 h 898"/>
                            <a:gd name="T90" fmla="*/ 17 w 562"/>
                            <a:gd name="T91" fmla="*/ 28 h 898"/>
                            <a:gd name="T92" fmla="*/ 17 w 562"/>
                            <a:gd name="T93" fmla="*/ 29 h 898"/>
                            <a:gd name="T94" fmla="*/ 8 w 562"/>
                            <a:gd name="T95" fmla="*/ 36 h 898"/>
                            <a:gd name="T96" fmla="*/ 7 w 562"/>
                            <a:gd name="T97" fmla="*/ 34 h 898"/>
                            <a:gd name="T98" fmla="*/ 6 w 562"/>
                            <a:gd name="T99" fmla="*/ 33 h 898"/>
                            <a:gd name="T100" fmla="*/ 4 w 562"/>
                            <a:gd name="T101" fmla="*/ 31 h 898"/>
                            <a:gd name="T102" fmla="*/ 3 w 562"/>
                            <a:gd name="T103" fmla="*/ 29 h 898"/>
                            <a:gd name="T104" fmla="*/ 2 w 562"/>
                            <a:gd name="T105" fmla="*/ 27 h 898"/>
                            <a:gd name="T106" fmla="*/ 1 w 562"/>
                            <a:gd name="T107" fmla="*/ 26 h 898"/>
                            <a:gd name="T108" fmla="*/ 1 w 562"/>
                            <a:gd name="T109" fmla="*/ 24 h 898"/>
                            <a:gd name="T110" fmla="*/ 0 w 562"/>
                            <a:gd name="T111" fmla="*/ 22 h 898"/>
                            <a:gd name="T112" fmla="*/ 0 w 562"/>
                            <a:gd name="T113" fmla="*/ 20 h 8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62"/>
                            <a:gd name="T172" fmla="*/ 0 h 898"/>
                            <a:gd name="T173" fmla="*/ 562 w 562"/>
                            <a:gd name="T174" fmla="*/ 898 h 8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62" h="898">
                              <a:moveTo>
                                <a:pt x="0" y="500"/>
                              </a:moveTo>
                              <a:lnTo>
                                <a:pt x="3" y="451"/>
                              </a:lnTo>
                              <a:lnTo>
                                <a:pt x="13" y="398"/>
                              </a:lnTo>
                              <a:lnTo>
                                <a:pt x="25" y="352"/>
                              </a:lnTo>
                              <a:lnTo>
                                <a:pt x="38" y="305"/>
                              </a:lnTo>
                              <a:lnTo>
                                <a:pt x="53" y="267"/>
                              </a:lnTo>
                              <a:lnTo>
                                <a:pt x="74" y="230"/>
                              </a:lnTo>
                              <a:lnTo>
                                <a:pt x="98" y="199"/>
                              </a:lnTo>
                              <a:lnTo>
                                <a:pt x="127" y="167"/>
                              </a:lnTo>
                              <a:lnTo>
                                <a:pt x="162" y="134"/>
                              </a:lnTo>
                              <a:lnTo>
                                <a:pt x="202" y="103"/>
                              </a:lnTo>
                              <a:lnTo>
                                <a:pt x="245" y="74"/>
                              </a:lnTo>
                              <a:lnTo>
                                <a:pt x="287" y="49"/>
                              </a:lnTo>
                              <a:lnTo>
                                <a:pt x="334" y="29"/>
                              </a:lnTo>
                              <a:lnTo>
                                <a:pt x="376" y="15"/>
                              </a:lnTo>
                              <a:lnTo>
                                <a:pt x="416" y="5"/>
                              </a:lnTo>
                              <a:lnTo>
                                <a:pt x="448" y="0"/>
                              </a:lnTo>
                              <a:lnTo>
                                <a:pt x="463" y="3"/>
                              </a:lnTo>
                              <a:lnTo>
                                <a:pt x="481" y="11"/>
                              </a:lnTo>
                              <a:lnTo>
                                <a:pt x="503" y="24"/>
                              </a:lnTo>
                              <a:lnTo>
                                <a:pt x="527" y="43"/>
                              </a:lnTo>
                              <a:lnTo>
                                <a:pt x="540" y="61"/>
                              </a:lnTo>
                              <a:lnTo>
                                <a:pt x="551" y="82"/>
                              </a:lnTo>
                              <a:lnTo>
                                <a:pt x="559" y="104"/>
                              </a:lnTo>
                              <a:lnTo>
                                <a:pt x="562" y="137"/>
                              </a:lnTo>
                              <a:lnTo>
                                <a:pt x="559" y="167"/>
                              </a:lnTo>
                              <a:lnTo>
                                <a:pt x="551" y="186"/>
                              </a:lnTo>
                              <a:lnTo>
                                <a:pt x="540" y="199"/>
                              </a:lnTo>
                              <a:lnTo>
                                <a:pt x="524" y="208"/>
                              </a:lnTo>
                              <a:lnTo>
                                <a:pt x="496" y="219"/>
                              </a:lnTo>
                              <a:lnTo>
                                <a:pt x="467" y="230"/>
                              </a:lnTo>
                              <a:lnTo>
                                <a:pt x="437" y="244"/>
                              </a:lnTo>
                              <a:lnTo>
                                <a:pt x="401" y="265"/>
                              </a:lnTo>
                              <a:lnTo>
                                <a:pt x="364" y="295"/>
                              </a:lnTo>
                              <a:lnTo>
                                <a:pt x="342" y="320"/>
                              </a:lnTo>
                              <a:lnTo>
                                <a:pt x="323" y="347"/>
                              </a:lnTo>
                              <a:lnTo>
                                <a:pt x="309" y="378"/>
                              </a:lnTo>
                              <a:lnTo>
                                <a:pt x="299" y="413"/>
                              </a:lnTo>
                              <a:lnTo>
                                <a:pt x="297" y="448"/>
                              </a:lnTo>
                              <a:lnTo>
                                <a:pt x="305" y="488"/>
                              </a:lnTo>
                              <a:lnTo>
                                <a:pt x="314" y="525"/>
                              </a:lnTo>
                              <a:lnTo>
                                <a:pt x="326" y="556"/>
                              </a:lnTo>
                              <a:lnTo>
                                <a:pt x="348" y="592"/>
                              </a:lnTo>
                              <a:lnTo>
                                <a:pt x="376" y="633"/>
                              </a:lnTo>
                              <a:lnTo>
                                <a:pt x="406" y="668"/>
                              </a:lnTo>
                              <a:lnTo>
                                <a:pt x="427" y="698"/>
                              </a:lnTo>
                              <a:lnTo>
                                <a:pt x="439" y="729"/>
                              </a:lnTo>
                              <a:lnTo>
                                <a:pt x="207" y="898"/>
                              </a:lnTo>
                              <a:lnTo>
                                <a:pt x="168" y="866"/>
                              </a:lnTo>
                              <a:lnTo>
                                <a:pt x="138" y="827"/>
                              </a:lnTo>
                              <a:lnTo>
                                <a:pt x="109" y="787"/>
                              </a:lnTo>
                              <a:lnTo>
                                <a:pt x="78" y="738"/>
                              </a:lnTo>
                              <a:lnTo>
                                <a:pt x="50" y="687"/>
                              </a:lnTo>
                              <a:lnTo>
                                <a:pt x="31" y="648"/>
                              </a:lnTo>
                              <a:lnTo>
                                <a:pt x="16" y="602"/>
                              </a:lnTo>
                              <a:lnTo>
                                <a:pt x="4" y="549"/>
                              </a:lnTo>
                              <a:lnTo>
                                <a:pt x="0" y="500"/>
                              </a:lnTo>
                              <a:close/>
                            </a:path>
                          </a:pathLst>
                        </a:custGeom>
                        <a:solidFill>
                          <a:srgbClr val="800080"/>
                        </a:solidFill>
                        <a:ln w="9525">
                          <a:noFill/>
                          <a:round/>
                          <a:headEnd/>
                          <a:tailEnd/>
                        </a:ln>
                      </p:spPr>
                      <p:txBody>
                        <a:bodyPr/>
                        <a:lstStyle/>
                        <a:p>
                          <a:endParaRPr lang="cs-CZ"/>
                        </a:p>
                      </p:txBody>
                    </p:sp>
                    <p:grpSp>
                      <p:nvGrpSpPr>
                        <p:cNvPr id="6237" name="Group 139"/>
                        <p:cNvGrpSpPr>
                          <a:grpSpLocks/>
                        </p:cNvGrpSpPr>
                        <p:nvPr/>
                      </p:nvGrpSpPr>
                      <p:grpSpPr bwMode="auto">
                        <a:xfrm>
                          <a:off x="2072" y="1522"/>
                          <a:ext cx="112" cy="179"/>
                          <a:chOff x="2072" y="1522"/>
                          <a:chExt cx="112" cy="179"/>
                        </a:xfrm>
                      </p:grpSpPr>
                      <p:sp>
                        <p:nvSpPr>
                          <p:cNvPr id="6228" name="Freeform 140"/>
                          <p:cNvSpPr>
                            <a:spLocks/>
                          </p:cNvSpPr>
                          <p:nvPr/>
                        </p:nvSpPr>
                        <p:spPr bwMode="auto">
                          <a:xfrm>
                            <a:off x="2092" y="1535"/>
                            <a:ext cx="83" cy="140"/>
                          </a:xfrm>
                          <a:custGeom>
                            <a:avLst/>
                            <a:gdLst>
                              <a:gd name="T0" fmla="*/ 5 w 417"/>
                              <a:gd name="T1" fmla="*/ 28 h 703"/>
                              <a:gd name="T2" fmla="*/ 4 w 417"/>
                              <a:gd name="T3" fmla="*/ 26 h 703"/>
                              <a:gd name="T4" fmla="*/ 3 w 417"/>
                              <a:gd name="T5" fmla="*/ 25 h 703"/>
                              <a:gd name="T6" fmla="*/ 2 w 417"/>
                              <a:gd name="T7" fmla="*/ 24 h 703"/>
                              <a:gd name="T8" fmla="*/ 2 w 417"/>
                              <a:gd name="T9" fmla="*/ 23 h 703"/>
                              <a:gd name="T10" fmla="*/ 1 w 417"/>
                              <a:gd name="T11" fmla="*/ 22 h 703"/>
                              <a:gd name="T12" fmla="*/ 1 w 417"/>
                              <a:gd name="T13" fmla="*/ 20 h 703"/>
                              <a:gd name="T14" fmla="*/ 1 w 417"/>
                              <a:gd name="T15" fmla="*/ 19 h 703"/>
                              <a:gd name="T16" fmla="*/ 0 w 417"/>
                              <a:gd name="T17" fmla="*/ 18 h 703"/>
                              <a:gd name="T18" fmla="*/ 0 w 417"/>
                              <a:gd name="T19" fmla="*/ 17 h 703"/>
                              <a:gd name="T20" fmla="*/ 0 w 417"/>
                              <a:gd name="T21" fmla="*/ 16 h 703"/>
                              <a:gd name="T22" fmla="*/ 0 w 417"/>
                              <a:gd name="T23" fmla="*/ 15 h 703"/>
                              <a:gd name="T24" fmla="*/ 0 w 417"/>
                              <a:gd name="T25" fmla="*/ 14 h 703"/>
                              <a:gd name="T26" fmla="*/ 0 w 417"/>
                              <a:gd name="T27" fmla="*/ 13 h 703"/>
                              <a:gd name="T28" fmla="*/ 1 w 417"/>
                              <a:gd name="T29" fmla="*/ 12 h 703"/>
                              <a:gd name="T30" fmla="*/ 1 w 417"/>
                              <a:gd name="T31" fmla="*/ 11 h 703"/>
                              <a:gd name="T32" fmla="*/ 2 w 417"/>
                              <a:gd name="T33" fmla="*/ 10 h 703"/>
                              <a:gd name="T34" fmla="*/ 2 w 417"/>
                              <a:gd name="T35" fmla="*/ 9 h 703"/>
                              <a:gd name="T36" fmla="*/ 3 w 417"/>
                              <a:gd name="T37" fmla="*/ 8 h 703"/>
                              <a:gd name="T38" fmla="*/ 4 w 417"/>
                              <a:gd name="T39" fmla="*/ 7 h 703"/>
                              <a:gd name="T40" fmla="*/ 4 w 417"/>
                              <a:gd name="T41" fmla="*/ 6 h 703"/>
                              <a:gd name="T42" fmla="*/ 5 w 417"/>
                              <a:gd name="T43" fmla="*/ 5 h 703"/>
                              <a:gd name="T44" fmla="*/ 6 w 417"/>
                              <a:gd name="T45" fmla="*/ 4 h 703"/>
                              <a:gd name="T46" fmla="*/ 7 w 417"/>
                              <a:gd name="T47" fmla="*/ 4 h 703"/>
                              <a:gd name="T48" fmla="*/ 9 w 417"/>
                              <a:gd name="T49" fmla="*/ 3 h 703"/>
                              <a:gd name="T50" fmla="*/ 10 w 417"/>
                              <a:gd name="T51" fmla="*/ 2 h 703"/>
                              <a:gd name="T52" fmla="*/ 12 w 417"/>
                              <a:gd name="T53" fmla="*/ 1 h 703"/>
                              <a:gd name="T54" fmla="*/ 14 w 417"/>
                              <a:gd name="T55" fmla="*/ 1 h 703"/>
                              <a:gd name="T56" fmla="*/ 15 w 417"/>
                              <a:gd name="T57" fmla="*/ 0 h 703"/>
                              <a:gd name="T58" fmla="*/ 17 w 417"/>
                              <a:gd name="T59" fmla="*/ 0 h 70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7"/>
                              <a:gd name="T91" fmla="*/ 0 h 703"/>
                              <a:gd name="T92" fmla="*/ 417 w 417"/>
                              <a:gd name="T93" fmla="*/ 703 h 70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7" h="703">
                                <a:moveTo>
                                  <a:pt x="124" y="703"/>
                                </a:moveTo>
                                <a:lnTo>
                                  <a:pt x="97" y="668"/>
                                </a:lnTo>
                                <a:lnTo>
                                  <a:pt x="75" y="637"/>
                                </a:lnTo>
                                <a:lnTo>
                                  <a:pt x="58" y="606"/>
                                </a:lnTo>
                                <a:lnTo>
                                  <a:pt x="43" y="573"/>
                                </a:lnTo>
                                <a:lnTo>
                                  <a:pt x="32" y="540"/>
                                </a:lnTo>
                                <a:lnTo>
                                  <a:pt x="23" y="508"/>
                                </a:lnTo>
                                <a:lnTo>
                                  <a:pt x="15" y="480"/>
                                </a:lnTo>
                                <a:lnTo>
                                  <a:pt x="9" y="452"/>
                                </a:lnTo>
                                <a:lnTo>
                                  <a:pt x="5" y="421"/>
                                </a:lnTo>
                                <a:lnTo>
                                  <a:pt x="2" y="398"/>
                                </a:lnTo>
                                <a:lnTo>
                                  <a:pt x="0" y="378"/>
                                </a:lnTo>
                                <a:lnTo>
                                  <a:pt x="2" y="358"/>
                                </a:lnTo>
                                <a:lnTo>
                                  <a:pt x="10" y="329"/>
                                </a:lnTo>
                                <a:lnTo>
                                  <a:pt x="18" y="299"/>
                                </a:lnTo>
                                <a:lnTo>
                                  <a:pt x="29" y="269"/>
                                </a:lnTo>
                                <a:lnTo>
                                  <a:pt x="42" y="242"/>
                                </a:lnTo>
                                <a:lnTo>
                                  <a:pt x="55" y="217"/>
                                </a:lnTo>
                                <a:lnTo>
                                  <a:pt x="71" y="191"/>
                                </a:lnTo>
                                <a:lnTo>
                                  <a:pt x="88" y="168"/>
                                </a:lnTo>
                                <a:lnTo>
                                  <a:pt x="106" y="148"/>
                                </a:lnTo>
                                <a:lnTo>
                                  <a:pt x="124" y="132"/>
                                </a:lnTo>
                                <a:lnTo>
                                  <a:pt x="156" y="108"/>
                                </a:lnTo>
                                <a:lnTo>
                                  <a:pt x="184" y="91"/>
                                </a:lnTo>
                                <a:lnTo>
                                  <a:pt x="219" y="69"/>
                                </a:lnTo>
                                <a:lnTo>
                                  <a:pt x="255" y="51"/>
                                </a:lnTo>
                                <a:lnTo>
                                  <a:pt x="301" y="31"/>
                                </a:lnTo>
                                <a:lnTo>
                                  <a:pt x="342" y="19"/>
                                </a:lnTo>
                                <a:lnTo>
                                  <a:pt x="382" y="9"/>
                                </a:lnTo>
                                <a:lnTo>
                                  <a:pt x="417" y="0"/>
                                </a:lnTo>
                              </a:path>
                            </a:pathLst>
                          </a:custGeom>
                          <a:noFill/>
                          <a:ln w="4763">
                            <a:solidFill>
                              <a:srgbClr val="FF40FF"/>
                            </a:solidFill>
                            <a:prstDash val="solid"/>
                            <a:round/>
                            <a:headEnd/>
                            <a:tailEnd/>
                          </a:ln>
                        </p:spPr>
                        <p:txBody>
                          <a:bodyPr/>
                          <a:lstStyle/>
                          <a:p>
                            <a:endParaRPr lang="cs-CZ"/>
                          </a:p>
                        </p:txBody>
                      </p:sp>
                      <p:sp>
                        <p:nvSpPr>
                          <p:cNvPr id="6229" name="Freeform 141"/>
                          <p:cNvSpPr>
                            <a:spLocks/>
                          </p:cNvSpPr>
                          <p:nvPr/>
                        </p:nvSpPr>
                        <p:spPr bwMode="auto">
                          <a:xfrm>
                            <a:off x="2113" y="1550"/>
                            <a:ext cx="71" cy="117"/>
                          </a:xfrm>
                          <a:custGeom>
                            <a:avLst/>
                            <a:gdLst>
                              <a:gd name="T0" fmla="*/ 0 w 356"/>
                              <a:gd name="T1" fmla="*/ 14 h 585"/>
                              <a:gd name="T2" fmla="*/ 0 w 356"/>
                              <a:gd name="T3" fmla="*/ 13 h 585"/>
                              <a:gd name="T4" fmla="*/ 0 w 356"/>
                              <a:gd name="T5" fmla="*/ 12 h 585"/>
                              <a:gd name="T6" fmla="*/ 0 w 356"/>
                              <a:gd name="T7" fmla="*/ 10 h 585"/>
                              <a:gd name="T8" fmla="*/ 0 w 356"/>
                              <a:gd name="T9" fmla="*/ 9 h 585"/>
                              <a:gd name="T10" fmla="*/ 1 w 356"/>
                              <a:gd name="T11" fmla="*/ 8 h 585"/>
                              <a:gd name="T12" fmla="*/ 1 w 356"/>
                              <a:gd name="T13" fmla="*/ 7 h 585"/>
                              <a:gd name="T14" fmla="*/ 2 w 356"/>
                              <a:gd name="T15" fmla="*/ 6 h 585"/>
                              <a:gd name="T16" fmla="*/ 2 w 356"/>
                              <a:gd name="T17" fmla="*/ 5 h 585"/>
                              <a:gd name="T18" fmla="*/ 3 w 356"/>
                              <a:gd name="T19" fmla="*/ 4 h 585"/>
                              <a:gd name="T20" fmla="*/ 4 w 356"/>
                              <a:gd name="T21" fmla="*/ 4 h 585"/>
                              <a:gd name="T22" fmla="*/ 5 w 356"/>
                              <a:gd name="T23" fmla="*/ 3 h 585"/>
                              <a:gd name="T24" fmla="*/ 6 w 356"/>
                              <a:gd name="T25" fmla="*/ 2 h 585"/>
                              <a:gd name="T26" fmla="*/ 7 w 356"/>
                              <a:gd name="T27" fmla="*/ 2 h 585"/>
                              <a:gd name="T28" fmla="*/ 8 w 356"/>
                              <a:gd name="T29" fmla="*/ 1 h 585"/>
                              <a:gd name="T30" fmla="*/ 9 w 356"/>
                              <a:gd name="T31" fmla="*/ 1 h 585"/>
                              <a:gd name="T32" fmla="*/ 10 w 356"/>
                              <a:gd name="T33" fmla="*/ 1 h 585"/>
                              <a:gd name="T34" fmla="*/ 11 w 356"/>
                              <a:gd name="T35" fmla="*/ 0 h 585"/>
                              <a:gd name="T36" fmla="*/ 12 w 356"/>
                              <a:gd name="T37" fmla="*/ 0 h 585"/>
                              <a:gd name="T38" fmla="*/ 13 w 356"/>
                              <a:gd name="T39" fmla="*/ 0 h 585"/>
                              <a:gd name="T40" fmla="*/ 14 w 356"/>
                              <a:gd name="T41" fmla="*/ 0 h 585"/>
                              <a:gd name="T42" fmla="*/ 14 w 356"/>
                              <a:gd name="T43" fmla="*/ 0 h 585"/>
                              <a:gd name="T44" fmla="*/ 14 w 356"/>
                              <a:gd name="T45" fmla="*/ 1 h 585"/>
                              <a:gd name="T46" fmla="*/ 14 w 356"/>
                              <a:gd name="T47" fmla="*/ 1 h 585"/>
                              <a:gd name="T48" fmla="*/ 14 w 356"/>
                              <a:gd name="T49" fmla="*/ 1 h 585"/>
                              <a:gd name="T50" fmla="*/ 13 w 356"/>
                              <a:gd name="T51" fmla="*/ 1 h 585"/>
                              <a:gd name="T52" fmla="*/ 12 w 356"/>
                              <a:gd name="T53" fmla="*/ 2 h 585"/>
                              <a:gd name="T54" fmla="*/ 11 w 356"/>
                              <a:gd name="T55" fmla="*/ 2 h 585"/>
                              <a:gd name="T56" fmla="*/ 10 w 356"/>
                              <a:gd name="T57" fmla="*/ 3 h 585"/>
                              <a:gd name="T58" fmla="*/ 9 w 356"/>
                              <a:gd name="T59" fmla="*/ 3 h 585"/>
                              <a:gd name="T60" fmla="*/ 7 w 356"/>
                              <a:gd name="T61" fmla="*/ 4 h 585"/>
                              <a:gd name="T62" fmla="*/ 6 w 356"/>
                              <a:gd name="T63" fmla="*/ 5 h 585"/>
                              <a:gd name="T64" fmla="*/ 5 w 356"/>
                              <a:gd name="T65" fmla="*/ 6 h 585"/>
                              <a:gd name="T66" fmla="*/ 4 w 356"/>
                              <a:gd name="T67" fmla="*/ 7 h 585"/>
                              <a:gd name="T68" fmla="*/ 3 w 356"/>
                              <a:gd name="T69" fmla="*/ 8 h 585"/>
                              <a:gd name="T70" fmla="*/ 2 w 356"/>
                              <a:gd name="T71" fmla="*/ 9 h 585"/>
                              <a:gd name="T72" fmla="*/ 2 w 356"/>
                              <a:gd name="T73" fmla="*/ 10 h 585"/>
                              <a:gd name="T74" fmla="*/ 2 w 356"/>
                              <a:gd name="T75" fmla="*/ 12 h 585"/>
                              <a:gd name="T76" fmla="*/ 2 w 356"/>
                              <a:gd name="T77" fmla="*/ 13 h 585"/>
                              <a:gd name="T78" fmla="*/ 3 w 356"/>
                              <a:gd name="T79" fmla="*/ 15 h 585"/>
                              <a:gd name="T80" fmla="*/ 3 w 356"/>
                              <a:gd name="T81" fmla="*/ 16 h 585"/>
                              <a:gd name="T82" fmla="*/ 4 w 356"/>
                              <a:gd name="T83" fmla="*/ 18 h 585"/>
                              <a:gd name="T84" fmla="*/ 5 w 356"/>
                              <a:gd name="T85" fmla="*/ 19 h 585"/>
                              <a:gd name="T86" fmla="*/ 6 w 356"/>
                              <a:gd name="T87" fmla="*/ 21 h 585"/>
                              <a:gd name="T88" fmla="*/ 7 w 356"/>
                              <a:gd name="T89" fmla="*/ 22 h 585"/>
                              <a:gd name="T90" fmla="*/ 8 w 356"/>
                              <a:gd name="T91" fmla="*/ 23 h 585"/>
                              <a:gd name="T92" fmla="*/ 7 w 356"/>
                              <a:gd name="T93" fmla="*/ 23 h 585"/>
                              <a:gd name="T94" fmla="*/ 6 w 356"/>
                              <a:gd name="T95" fmla="*/ 23 h 585"/>
                              <a:gd name="T96" fmla="*/ 5 w 356"/>
                              <a:gd name="T97" fmla="*/ 22 h 585"/>
                              <a:gd name="T98" fmla="*/ 4 w 356"/>
                              <a:gd name="T99" fmla="*/ 21 h 585"/>
                              <a:gd name="T100" fmla="*/ 4 w 356"/>
                              <a:gd name="T101" fmla="*/ 21 h 585"/>
                              <a:gd name="T102" fmla="*/ 3 w 356"/>
                              <a:gd name="T103" fmla="*/ 19 h 585"/>
                              <a:gd name="T104" fmla="*/ 2 w 356"/>
                              <a:gd name="T105" fmla="*/ 18 h 585"/>
                              <a:gd name="T106" fmla="*/ 1 w 356"/>
                              <a:gd name="T107" fmla="*/ 17 h 585"/>
                              <a:gd name="T108" fmla="*/ 1 w 356"/>
                              <a:gd name="T109" fmla="*/ 16 h 585"/>
                              <a:gd name="T110" fmla="*/ 1 w 356"/>
                              <a:gd name="T111" fmla="*/ 15 h 585"/>
                              <a:gd name="T112" fmla="*/ 0 w 356"/>
                              <a:gd name="T113" fmla="*/ 14 h 5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
                              <a:gd name="T172" fmla="*/ 0 h 585"/>
                              <a:gd name="T173" fmla="*/ 356 w 356"/>
                              <a:gd name="T174" fmla="*/ 585 h 5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 h="585">
                                <a:moveTo>
                                  <a:pt x="6" y="348"/>
                                </a:moveTo>
                                <a:lnTo>
                                  <a:pt x="2" y="319"/>
                                </a:lnTo>
                                <a:lnTo>
                                  <a:pt x="0" y="288"/>
                                </a:lnTo>
                                <a:lnTo>
                                  <a:pt x="2" y="254"/>
                                </a:lnTo>
                                <a:lnTo>
                                  <a:pt x="6" y="229"/>
                                </a:lnTo>
                                <a:lnTo>
                                  <a:pt x="13" y="204"/>
                                </a:lnTo>
                                <a:lnTo>
                                  <a:pt x="24" y="174"/>
                                </a:lnTo>
                                <a:lnTo>
                                  <a:pt x="43" y="146"/>
                                </a:lnTo>
                                <a:lnTo>
                                  <a:pt x="60" y="123"/>
                                </a:lnTo>
                                <a:lnTo>
                                  <a:pt x="78" y="108"/>
                                </a:lnTo>
                                <a:lnTo>
                                  <a:pt x="98" y="89"/>
                                </a:lnTo>
                                <a:lnTo>
                                  <a:pt x="119" y="73"/>
                                </a:lnTo>
                                <a:lnTo>
                                  <a:pt x="145" y="58"/>
                                </a:lnTo>
                                <a:lnTo>
                                  <a:pt x="172" y="42"/>
                                </a:lnTo>
                                <a:lnTo>
                                  <a:pt x="196" y="31"/>
                                </a:lnTo>
                                <a:lnTo>
                                  <a:pt x="221" y="21"/>
                                </a:lnTo>
                                <a:lnTo>
                                  <a:pt x="244" y="14"/>
                                </a:lnTo>
                                <a:lnTo>
                                  <a:pt x="268" y="7"/>
                                </a:lnTo>
                                <a:lnTo>
                                  <a:pt x="297" y="2"/>
                                </a:lnTo>
                                <a:lnTo>
                                  <a:pt x="324" y="1"/>
                                </a:lnTo>
                                <a:lnTo>
                                  <a:pt x="342" y="0"/>
                                </a:lnTo>
                                <a:lnTo>
                                  <a:pt x="356" y="1"/>
                                </a:lnTo>
                                <a:lnTo>
                                  <a:pt x="355" y="17"/>
                                </a:lnTo>
                                <a:lnTo>
                                  <a:pt x="353" y="30"/>
                                </a:lnTo>
                                <a:lnTo>
                                  <a:pt x="339" y="32"/>
                                </a:lnTo>
                                <a:lnTo>
                                  <a:pt x="319" y="37"/>
                                </a:lnTo>
                                <a:lnTo>
                                  <a:pt x="296" y="44"/>
                                </a:lnTo>
                                <a:lnTo>
                                  <a:pt x="270" y="55"/>
                                </a:lnTo>
                                <a:lnTo>
                                  <a:pt x="244" y="66"/>
                                </a:lnTo>
                                <a:lnTo>
                                  <a:pt x="216" y="78"/>
                                </a:lnTo>
                                <a:lnTo>
                                  <a:pt x="187" y="91"/>
                                </a:lnTo>
                                <a:lnTo>
                                  <a:pt x="150" y="113"/>
                                </a:lnTo>
                                <a:lnTo>
                                  <a:pt x="113" y="143"/>
                                </a:lnTo>
                                <a:lnTo>
                                  <a:pt x="91" y="166"/>
                                </a:lnTo>
                                <a:lnTo>
                                  <a:pt x="73" y="194"/>
                                </a:lnTo>
                                <a:lnTo>
                                  <a:pt x="59" y="225"/>
                                </a:lnTo>
                                <a:lnTo>
                                  <a:pt x="49" y="260"/>
                                </a:lnTo>
                                <a:lnTo>
                                  <a:pt x="47" y="295"/>
                                </a:lnTo>
                                <a:lnTo>
                                  <a:pt x="55" y="335"/>
                                </a:lnTo>
                                <a:lnTo>
                                  <a:pt x="64" y="371"/>
                                </a:lnTo>
                                <a:lnTo>
                                  <a:pt x="76" y="402"/>
                                </a:lnTo>
                                <a:lnTo>
                                  <a:pt x="97" y="438"/>
                                </a:lnTo>
                                <a:lnTo>
                                  <a:pt x="125" y="478"/>
                                </a:lnTo>
                                <a:lnTo>
                                  <a:pt x="155" y="514"/>
                                </a:lnTo>
                                <a:lnTo>
                                  <a:pt x="177" y="545"/>
                                </a:lnTo>
                                <a:lnTo>
                                  <a:pt x="198" y="579"/>
                                </a:lnTo>
                                <a:lnTo>
                                  <a:pt x="165" y="585"/>
                                </a:lnTo>
                                <a:lnTo>
                                  <a:pt x="148" y="570"/>
                                </a:lnTo>
                                <a:lnTo>
                                  <a:pt x="130" y="553"/>
                                </a:lnTo>
                                <a:lnTo>
                                  <a:pt x="108" y="535"/>
                                </a:lnTo>
                                <a:lnTo>
                                  <a:pt x="89" y="513"/>
                                </a:lnTo>
                                <a:lnTo>
                                  <a:pt x="67" y="483"/>
                                </a:lnTo>
                                <a:lnTo>
                                  <a:pt x="49" y="454"/>
                                </a:lnTo>
                                <a:lnTo>
                                  <a:pt x="31" y="424"/>
                                </a:lnTo>
                                <a:lnTo>
                                  <a:pt x="19" y="395"/>
                                </a:lnTo>
                                <a:lnTo>
                                  <a:pt x="13" y="376"/>
                                </a:lnTo>
                                <a:lnTo>
                                  <a:pt x="6" y="348"/>
                                </a:lnTo>
                                <a:close/>
                              </a:path>
                            </a:pathLst>
                          </a:custGeom>
                          <a:solidFill>
                            <a:srgbClr val="A000A0"/>
                          </a:solidFill>
                          <a:ln w="9525">
                            <a:noFill/>
                            <a:round/>
                            <a:headEnd/>
                            <a:tailEnd/>
                          </a:ln>
                        </p:spPr>
                        <p:txBody>
                          <a:bodyPr/>
                          <a:lstStyle/>
                          <a:p>
                            <a:endParaRPr lang="cs-CZ"/>
                          </a:p>
                        </p:txBody>
                      </p:sp>
                      <p:sp>
                        <p:nvSpPr>
                          <p:cNvPr id="6230" name="Freeform 142"/>
                          <p:cNvSpPr>
                            <a:spLocks/>
                          </p:cNvSpPr>
                          <p:nvPr/>
                        </p:nvSpPr>
                        <p:spPr bwMode="auto">
                          <a:xfrm>
                            <a:off x="2122" y="1555"/>
                            <a:ext cx="62" cy="113"/>
                          </a:xfrm>
                          <a:custGeom>
                            <a:avLst/>
                            <a:gdLst>
                              <a:gd name="T0" fmla="*/ 0 w 308"/>
                              <a:gd name="T1" fmla="*/ 13 h 566"/>
                              <a:gd name="T2" fmla="*/ 0 w 308"/>
                              <a:gd name="T3" fmla="*/ 12 h 566"/>
                              <a:gd name="T4" fmla="*/ 0 w 308"/>
                              <a:gd name="T5" fmla="*/ 11 h 566"/>
                              <a:gd name="T6" fmla="*/ 0 w 308"/>
                              <a:gd name="T7" fmla="*/ 10 h 566"/>
                              <a:gd name="T8" fmla="*/ 0 w 308"/>
                              <a:gd name="T9" fmla="*/ 9 h 566"/>
                              <a:gd name="T10" fmla="*/ 1 w 308"/>
                              <a:gd name="T11" fmla="*/ 8 h 566"/>
                              <a:gd name="T12" fmla="*/ 1 w 308"/>
                              <a:gd name="T13" fmla="*/ 7 h 566"/>
                              <a:gd name="T14" fmla="*/ 2 w 308"/>
                              <a:gd name="T15" fmla="*/ 5 h 566"/>
                              <a:gd name="T16" fmla="*/ 2 w 308"/>
                              <a:gd name="T17" fmla="*/ 5 h 566"/>
                              <a:gd name="T18" fmla="*/ 3 w 308"/>
                              <a:gd name="T19" fmla="*/ 4 h 566"/>
                              <a:gd name="T20" fmla="*/ 4 w 308"/>
                              <a:gd name="T21" fmla="*/ 3 h 566"/>
                              <a:gd name="T22" fmla="*/ 5 w 308"/>
                              <a:gd name="T23" fmla="*/ 2 h 566"/>
                              <a:gd name="T24" fmla="*/ 6 w 308"/>
                              <a:gd name="T25" fmla="*/ 2 h 566"/>
                              <a:gd name="T26" fmla="*/ 7 w 308"/>
                              <a:gd name="T27" fmla="*/ 1 h 566"/>
                              <a:gd name="T28" fmla="*/ 8 w 308"/>
                              <a:gd name="T29" fmla="*/ 1 h 566"/>
                              <a:gd name="T30" fmla="*/ 9 w 308"/>
                              <a:gd name="T31" fmla="*/ 0 h 566"/>
                              <a:gd name="T32" fmla="*/ 10 w 308"/>
                              <a:gd name="T33" fmla="*/ 0 h 566"/>
                              <a:gd name="T34" fmla="*/ 11 w 308"/>
                              <a:gd name="T35" fmla="*/ 0 h 566"/>
                              <a:gd name="T36" fmla="*/ 12 w 308"/>
                              <a:gd name="T37" fmla="*/ 0 h 566"/>
                              <a:gd name="T38" fmla="*/ 12 w 308"/>
                              <a:gd name="T39" fmla="*/ 0 h 566"/>
                              <a:gd name="T40" fmla="*/ 12 w 308"/>
                              <a:gd name="T41" fmla="*/ 1 h 566"/>
                              <a:gd name="T42" fmla="*/ 12 w 308"/>
                              <a:gd name="T43" fmla="*/ 1 h 566"/>
                              <a:gd name="T44" fmla="*/ 11 w 308"/>
                              <a:gd name="T45" fmla="*/ 2 h 566"/>
                              <a:gd name="T46" fmla="*/ 10 w 308"/>
                              <a:gd name="T47" fmla="*/ 2 h 566"/>
                              <a:gd name="T48" fmla="*/ 9 w 308"/>
                              <a:gd name="T49" fmla="*/ 3 h 566"/>
                              <a:gd name="T50" fmla="*/ 8 w 308"/>
                              <a:gd name="T51" fmla="*/ 3 h 566"/>
                              <a:gd name="T52" fmla="*/ 6 w 308"/>
                              <a:gd name="T53" fmla="*/ 4 h 566"/>
                              <a:gd name="T54" fmla="*/ 5 w 308"/>
                              <a:gd name="T55" fmla="*/ 5 h 566"/>
                              <a:gd name="T56" fmla="*/ 4 w 308"/>
                              <a:gd name="T57" fmla="*/ 6 h 566"/>
                              <a:gd name="T58" fmla="*/ 3 w 308"/>
                              <a:gd name="T59" fmla="*/ 7 h 566"/>
                              <a:gd name="T60" fmla="*/ 2 w 308"/>
                              <a:gd name="T61" fmla="*/ 9 h 566"/>
                              <a:gd name="T62" fmla="*/ 2 w 308"/>
                              <a:gd name="T63" fmla="*/ 10 h 566"/>
                              <a:gd name="T64" fmla="*/ 2 w 308"/>
                              <a:gd name="T65" fmla="*/ 11 h 566"/>
                              <a:gd name="T66" fmla="*/ 2 w 308"/>
                              <a:gd name="T67" fmla="*/ 13 h 566"/>
                              <a:gd name="T68" fmla="*/ 3 w 308"/>
                              <a:gd name="T69" fmla="*/ 14 h 566"/>
                              <a:gd name="T70" fmla="*/ 3 w 308"/>
                              <a:gd name="T71" fmla="*/ 16 h 566"/>
                              <a:gd name="T72" fmla="*/ 4 w 308"/>
                              <a:gd name="T73" fmla="*/ 17 h 566"/>
                              <a:gd name="T74" fmla="*/ 5 w 308"/>
                              <a:gd name="T75" fmla="*/ 19 h 566"/>
                              <a:gd name="T76" fmla="*/ 6 w 308"/>
                              <a:gd name="T77" fmla="*/ 20 h 566"/>
                              <a:gd name="T78" fmla="*/ 7 w 308"/>
                              <a:gd name="T79" fmla="*/ 21 h 566"/>
                              <a:gd name="T80" fmla="*/ 8 w 308"/>
                              <a:gd name="T81" fmla="*/ 23 h 566"/>
                              <a:gd name="T82" fmla="*/ 6 w 308"/>
                              <a:gd name="T83" fmla="*/ 23 h 566"/>
                              <a:gd name="T84" fmla="*/ 5 w 308"/>
                              <a:gd name="T85" fmla="*/ 22 h 566"/>
                              <a:gd name="T86" fmla="*/ 4 w 308"/>
                              <a:gd name="T87" fmla="*/ 21 h 566"/>
                              <a:gd name="T88" fmla="*/ 4 w 308"/>
                              <a:gd name="T89" fmla="*/ 20 h 566"/>
                              <a:gd name="T90" fmla="*/ 3 w 308"/>
                              <a:gd name="T91" fmla="*/ 19 h 566"/>
                              <a:gd name="T92" fmla="*/ 2 w 308"/>
                              <a:gd name="T93" fmla="*/ 18 h 566"/>
                              <a:gd name="T94" fmla="*/ 1 w 308"/>
                              <a:gd name="T95" fmla="*/ 16 h 566"/>
                              <a:gd name="T96" fmla="*/ 1 w 308"/>
                              <a:gd name="T97" fmla="*/ 15 h 566"/>
                              <a:gd name="T98" fmla="*/ 1 w 308"/>
                              <a:gd name="T99" fmla="*/ 15 h 566"/>
                              <a:gd name="T100" fmla="*/ 0 w 308"/>
                              <a:gd name="T101" fmla="*/ 13 h 56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8"/>
                              <a:gd name="T154" fmla="*/ 0 h 566"/>
                              <a:gd name="T155" fmla="*/ 308 w 308"/>
                              <a:gd name="T156" fmla="*/ 566 h 56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8" h="566">
                                <a:moveTo>
                                  <a:pt x="6" y="337"/>
                                </a:moveTo>
                                <a:lnTo>
                                  <a:pt x="2" y="308"/>
                                </a:lnTo>
                                <a:lnTo>
                                  <a:pt x="0" y="278"/>
                                </a:lnTo>
                                <a:lnTo>
                                  <a:pt x="2" y="243"/>
                                </a:lnTo>
                                <a:lnTo>
                                  <a:pt x="6" y="218"/>
                                </a:lnTo>
                                <a:lnTo>
                                  <a:pt x="13" y="194"/>
                                </a:lnTo>
                                <a:lnTo>
                                  <a:pt x="24" y="163"/>
                                </a:lnTo>
                                <a:lnTo>
                                  <a:pt x="43" y="135"/>
                                </a:lnTo>
                                <a:lnTo>
                                  <a:pt x="60" y="113"/>
                                </a:lnTo>
                                <a:lnTo>
                                  <a:pt x="77" y="97"/>
                                </a:lnTo>
                                <a:lnTo>
                                  <a:pt x="98" y="79"/>
                                </a:lnTo>
                                <a:lnTo>
                                  <a:pt x="119" y="62"/>
                                </a:lnTo>
                                <a:lnTo>
                                  <a:pt x="145" y="47"/>
                                </a:lnTo>
                                <a:lnTo>
                                  <a:pt x="172" y="32"/>
                                </a:lnTo>
                                <a:lnTo>
                                  <a:pt x="196" y="20"/>
                                </a:lnTo>
                                <a:lnTo>
                                  <a:pt x="220" y="10"/>
                                </a:lnTo>
                                <a:lnTo>
                                  <a:pt x="242" y="4"/>
                                </a:lnTo>
                                <a:lnTo>
                                  <a:pt x="267" y="0"/>
                                </a:lnTo>
                                <a:lnTo>
                                  <a:pt x="291" y="0"/>
                                </a:lnTo>
                                <a:lnTo>
                                  <a:pt x="308" y="3"/>
                                </a:lnTo>
                                <a:lnTo>
                                  <a:pt x="300" y="22"/>
                                </a:lnTo>
                                <a:lnTo>
                                  <a:pt x="289" y="35"/>
                                </a:lnTo>
                                <a:lnTo>
                                  <a:pt x="273" y="44"/>
                                </a:lnTo>
                                <a:lnTo>
                                  <a:pt x="245" y="55"/>
                                </a:lnTo>
                                <a:lnTo>
                                  <a:pt x="217" y="68"/>
                                </a:lnTo>
                                <a:lnTo>
                                  <a:pt x="187" y="81"/>
                                </a:lnTo>
                                <a:lnTo>
                                  <a:pt x="150" y="102"/>
                                </a:lnTo>
                                <a:lnTo>
                                  <a:pt x="113" y="132"/>
                                </a:lnTo>
                                <a:lnTo>
                                  <a:pt x="91" y="156"/>
                                </a:lnTo>
                                <a:lnTo>
                                  <a:pt x="73" y="183"/>
                                </a:lnTo>
                                <a:lnTo>
                                  <a:pt x="59" y="214"/>
                                </a:lnTo>
                                <a:lnTo>
                                  <a:pt x="49" y="249"/>
                                </a:lnTo>
                                <a:lnTo>
                                  <a:pt x="47" y="284"/>
                                </a:lnTo>
                                <a:lnTo>
                                  <a:pt x="55" y="324"/>
                                </a:lnTo>
                                <a:lnTo>
                                  <a:pt x="64" y="361"/>
                                </a:lnTo>
                                <a:lnTo>
                                  <a:pt x="77" y="392"/>
                                </a:lnTo>
                                <a:lnTo>
                                  <a:pt x="97" y="426"/>
                                </a:lnTo>
                                <a:lnTo>
                                  <a:pt x="125" y="468"/>
                                </a:lnTo>
                                <a:lnTo>
                                  <a:pt x="155" y="503"/>
                                </a:lnTo>
                                <a:lnTo>
                                  <a:pt x="177" y="534"/>
                                </a:lnTo>
                                <a:lnTo>
                                  <a:pt x="189" y="565"/>
                                </a:lnTo>
                                <a:lnTo>
                                  <a:pt x="159" y="566"/>
                                </a:lnTo>
                                <a:lnTo>
                                  <a:pt x="131" y="542"/>
                                </a:lnTo>
                                <a:lnTo>
                                  <a:pt x="108" y="524"/>
                                </a:lnTo>
                                <a:lnTo>
                                  <a:pt x="88" y="502"/>
                                </a:lnTo>
                                <a:lnTo>
                                  <a:pt x="67" y="473"/>
                                </a:lnTo>
                                <a:lnTo>
                                  <a:pt x="49" y="443"/>
                                </a:lnTo>
                                <a:lnTo>
                                  <a:pt x="32" y="413"/>
                                </a:lnTo>
                                <a:lnTo>
                                  <a:pt x="19" y="384"/>
                                </a:lnTo>
                                <a:lnTo>
                                  <a:pt x="13" y="365"/>
                                </a:lnTo>
                                <a:lnTo>
                                  <a:pt x="6" y="337"/>
                                </a:lnTo>
                                <a:close/>
                              </a:path>
                            </a:pathLst>
                          </a:custGeom>
                          <a:solidFill>
                            <a:srgbClr val="400040"/>
                          </a:solidFill>
                          <a:ln w="9525">
                            <a:noFill/>
                            <a:round/>
                            <a:headEnd/>
                            <a:tailEnd/>
                          </a:ln>
                        </p:spPr>
                        <p:txBody>
                          <a:bodyPr/>
                          <a:lstStyle/>
                          <a:p>
                            <a:endParaRPr lang="cs-CZ"/>
                          </a:p>
                        </p:txBody>
                      </p:sp>
                      <p:sp>
                        <p:nvSpPr>
                          <p:cNvPr id="6231" name="Freeform 143"/>
                          <p:cNvSpPr>
                            <a:spLocks/>
                          </p:cNvSpPr>
                          <p:nvPr/>
                        </p:nvSpPr>
                        <p:spPr bwMode="auto">
                          <a:xfrm>
                            <a:off x="2072" y="1522"/>
                            <a:ext cx="101" cy="179"/>
                          </a:xfrm>
                          <a:custGeom>
                            <a:avLst/>
                            <a:gdLst>
                              <a:gd name="T0" fmla="*/ 0 w 503"/>
                              <a:gd name="T1" fmla="*/ 18 h 898"/>
                              <a:gd name="T2" fmla="*/ 1 w 503"/>
                              <a:gd name="T3" fmla="*/ 14 h 898"/>
                              <a:gd name="T4" fmla="*/ 2 w 503"/>
                              <a:gd name="T5" fmla="*/ 11 h 898"/>
                              <a:gd name="T6" fmla="*/ 4 w 503"/>
                              <a:gd name="T7" fmla="*/ 8 h 898"/>
                              <a:gd name="T8" fmla="*/ 7 w 503"/>
                              <a:gd name="T9" fmla="*/ 5 h 898"/>
                              <a:gd name="T10" fmla="*/ 10 w 503"/>
                              <a:gd name="T11" fmla="*/ 3 h 898"/>
                              <a:gd name="T12" fmla="*/ 13 w 503"/>
                              <a:gd name="T13" fmla="*/ 1 h 898"/>
                              <a:gd name="T14" fmla="*/ 17 w 503"/>
                              <a:gd name="T15" fmla="*/ 0 h 898"/>
                              <a:gd name="T16" fmla="*/ 19 w 503"/>
                              <a:gd name="T17" fmla="*/ 0 h 898"/>
                              <a:gd name="T18" fmla="*/ 20 w 503"/>
                              <a:gd name="T19" fmla="*/ 1 h 898"/>
                              <a:gd name="T20" fmla="*/ 18 w 503"/>
                              <a:gd name="T21" fmla="*/ 1 h 898"/>
                              <a:gd name="T22" fmla="*/ 16 w 503"/>
                              <a:gd name="T23" fmla="*/ 2 h 898"/>
                              <a:gd name="T24" fmla="*/ 14 w 503"/>
                              <a:gd name="T25" fmla="*/ 3 h 898"/>
                              <a:gd name="T26" fmla="*/ 12 w 503"/>
                              <a:gd name="T27" fmla="*/ 4 h 898"/>
                              <a:gd name="T28" fmla="*/ 10 w 503"/>
                              <a:gd name="T29" fmla="*/ 5 h 898"/>
                              <a:gd name="T30" fmla="*/ 8 w 503"/>
                              <a:gd name="T31" fmla="*/ 6 h 898"/>
                              <a:gd name="T32" fmla="*/ 6 w 503"/>
                              <a:gd name="T33" fmla="*/ 8 h 898"/>
                              <a:gd name="T34" fmla="*/ 5 w 503"/>
                              <a:gd name="T35" fmla="*/ 9 h 898"/>
                              <a:gd name="T36" fmla="*/ 4 w 503"/>
                              <a:gd name="T37" fmla="*/ 11 h 898"/>
                              <a:gd name="T38" fmla="*/ 3 w 503"/>
                              <a:gd name="T39" fmla="*/ 13 h 898"/>
                              <a:gd name="T40" fmla="*/ 2 w 503"/>
                              <a:gd name="T41" fmla="*/ 15 h 898"/>
                              <a:gd name="T42" fmla="*/ 2 w 503"/>
                              <a:gd name="T43" fmla="*/ 17 h 898"/>
                              <a:gd name="T44" fmla="*/ 2 w 503"/>
                              <a:gd name="T45" fmla="*/ 20 h 898"/>
                              <a:gd name="T46" fmla="*/ 2 w 503"/>
                              <a:gd name="T47" fmla="*/ 22 h 898"/>
                              <a:gd name="T48" fmla="*/ 3 w 503"/>
                              <a:gd name="T49" fmla="*/ 24 h 898"/>
                              <a:gd name="T50" fmla="*/ 4 w 503"/>
                              <a:gd name="T51" fmla="*/ 26 h 898"/>
                              <a:gd name="T52" fmla="*/ 5 w 503"/>
                              <a:gd name="T53" fmla="*/ 28 h 898"/>
                              <a:gd name="T54" fmla="*/ 6 w 503"/>
                              <a:gd name="T55" fmla="*/ 30 h 898"/>
                              <a:gd name="T56" fmla="*/ 7 w 503"/>
                              <a:gd name="T57" fmla="*/ 32 h 898"/>
                              <a:gd name="T58" fmla="*/ 9 w 503"/>
                              <a:gd name="T59" fmla="*/ 34 h 898"/>
                              <a:gd name="T60" fmla="*/ 8 w 503"/>
                              <a:gd name="T61" fmla="*/ 36 h 898"/>
                              <a:gd name="T62" fmla="*/ 6 w 503"/>
                              <a:gd name="T63" fmla="*/ 34 h 898"/>
                              <a:gd name="T64" fmla="*/ 4 w 503"/>
                              <a:gd name="T65" fmla="*/ 31 h 898"/>
                              <a:gd name="T66" fmla="*/ 2 w 503"/>
                              <a:gd name="T67" fmla="*/ 27 h 898"/>
                              <a:gd name="T68" fmla="*/ 1 w 503"/>
                              <a:gd name="T69" fmla="*/ 24 h 898"/>
                              <a:gd name="T70" fmla="*/ 0 w 503"/>
                              <a:gd name="T71" fmla="*/ 20 h 8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3"/>
                              <a:gd name="T109" fmla="*/ 0 h 898"/>
                              <a:gd name="T110" fmla="*/ 503 w 503"/>
                              <a:gd name="T111" fmla="*/ 898 h 8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3" h="898">
                                <a:moveTo>
                                  <a:pt x="0" y="500"/>
                                </a:moveTo>
                                <a:lnTo>
                                  <a:pt x="3" y="451"/>
                                </a:lnTo>
                                <a:lnTo>
                                  <a:pt x="13" y="398"/>
                                </a:lnTo>
                                <a:lnTo>
                                  <a:pt x="25" y="352"/>
                                </a:lnTo>
                                <a:lnTo>
                                  <a:pt x="38" y="305"/>
                                </a:lnTo>
                                <a:lnTo>
                                  <a:pt x="53" y="267"/>
                                </a:lnTo>
                                <a:lnTo>
                                  <a:pt x="74" y="230"/>
                                </a:lnTo>
                                <a:lnTo>
                                  <a:pt x="98" y="199"/>
                                </a:lnTo>
                                <a:lnTo>
                                  <a:pt x="126" y="167"/>
                                </a:lnTo>
                                <a:lnTo>
                                  <a:pt x="162" y="134"/>
                                </a:lnTo>
                                <a:lnTo>
                                  <a:pt x="202" y="103"/>
                                </a:lnTo>
                                <a:lnTo>
                                  <a:pt x="245" y="74"/>
                                </a:lnTo>
                                <a:lnTo>
                                  <a:pt x="287" y="49"/>
                                </a:lnTo>
                                <a:lnTo>
                                  <a:pt x="334" y="29"/>
                                </a:lnTo>
                                <a:lnTo>
                                  <a:pt x="376" y="15"/>
                                </a:lnTo>
                                <a:lnTo>
                                  <a:pt x="415" y="5"/>
                                </a:lnTo>
                                <a:lnTo>
                                  <a:pt x="448" y="0"/>
                                </a:lnTo>
                                <a:lnTo>
                                  <a:pt x="463" y="3"/>
                                </a:lnTo>
                                <a:lnTo>
                                  <a:pt x="481" y="11"/>
                                </a:lnTo>
                                <a:lnTo>
                                  <a:pt x="503" y="24"/>
                                </a:lnTo>
                                <a:lnTo>
                                  <a:pt x="480" y="28"/>
                                </a:lnTo>
                                <a:lnTo>
                                  <a:pt x="452" y="34"/>
                                </a:lnTo>
                                <a:lnTo>
                                  <a:pt x="425" y="40"/>
                                </a:lnTo>
                                <a:lnTo>
                                  <a:pt x="394" y="48"/>
                                </a:lnTo>
                                <a:lnTo>
                                  <a:pt x="370" y="57"/>
                                </a:lnTo>
                                <a:lnTo>
                                  <a:pt x="345" y="68"/>
                                </a:lnTo>
                                <a:lnTo>
                                  <a:pt x="319" y="82"/>
                                </a:lnTo>
                                <a:lnTo>
                                  <a:pt x="295" y="95"/>
                                </a:lnTo>
                                <a:lnTo>
                                  <a:pt x="272" y="108"/>
                                </a:lnTo>
                                <a:lnTo>
                                  <a:pt x="248" y="124"/>
                                </a:lnTo>
                                <a:lnTo>
                                  <a:pt x="222" y="141"/>
                                </a:lnTo>
                                <a:lnTo>
                                  <a:pt x="199" y="158"/>
                                </a:lnTo>
                                <a:lnTo>
                                  <a:pt x="177" y="174"/>
                                </a:lnTo>
                                <a:lnTo>
                                  <a:pt x="159" y="190"/>
                                </a:lnTo>
                                <a:lnTo>
                                  <a:pt x="141" y="210"/>
                                </a:lnTo>
                                <a:lnTo>
                                  <a:pt x="127" y="230"/>
                                </a:lnTo>
                                <a:lnTo>
                                  <a:pt x="115" y="254"/>
                                </a:lnTo>
                                <a:lnTo>
                                  <a:pt x="98" y="282"/>
                                </a:lnTo>
                                <a:lnTo>
                                  <a:pt x="84" y="308"/>
                                </a:lnTo>
                                <a:lnTo>
                                  <a:pt x="75" y="332"/>
                                </a:lnTo>
                                <a:lnTo>
                                  <a:pt x="67" y="354"/>
                                </a:lnTo>
                                <a:lnTo>
                                  <a:pt x="61" y="377"/>
                                </a:lnTo>
                                <a:lnTo>
                                  <a:pt x="56" y="402"/>
                                </a:lnTo>
                                <a:lnTo>
                                  <a:pt x="51" y="426"/>
                                </a:lnTo>
                                <a:lnTo>
                                  <a:pt x="48" y="457"/>
                                </a:lnTo>
                                <a:lnTo>
                                  <a:pt x="47" y="491"/>
                                </a:lnTo>
                                <a:lnTo>
                                  <a:pt x="48" y="519"/>
                                </a:lnTo>
                                <a:lnTo>
                                  <a:pt x="51" y="546"/>
                                </a:lnTo>
                                <a:lnTo>
                                  <a:pt x="59" y="575"/>
                                </a:lnTo>
                                <a:lnTo>
                                  <a:pt x="66" y="602"/>
                                </a:lnTo>
                                <a:lnTo>
                                  <a:pt x="76" y="628"/>
                                </a:lnTo>
                                <a:lnTo>
                                  <a:pt x="89" y="652"/>
                                </a:lnTo>
                                <a:lnTo>
                                  <a:pt x="103" y="676"/>
                                </a:lnTo>
                                <a:lnTo>
                                  <a:pt x="118" y="703"/>
                                </a:lnTo>
                                <a:lnTo>
                                  <a:pt x="133" y="731"/>
                                </a:lnTo>
                                <a:lnTo>
                                  <a:pt x="149" y="759"/>
                                </a:lnTo>
                                <a:lnTo>
                                  <a:pt x="166" y="785"/>
                                </a:lnTo>
                                <a:lnTo>
                                  <a:pt x="182" y="810"/>
                                </a:lnTo>
                                <a:lnTo>
                                  <a:pt x="203" y="839"/>
                                </a:lnTo>
                                <a:lnTo>
                                  <a:pt x="224" y="865"/>
                                </a:lnTo>
                                <a:lnTo>
                                  <a:pt x="214" y="883"/>
                                </a:lnTo>
                                <a:lnTo>
                                  <a:pt x="207" y="898"/>
                                </a:lnTo>
                                <a:lnTo>
                                  <a:pt x="188" y="884"/>
                                </a:lnTo>
                                <a:lnTo>
                                  <a:pt x="161" y="858"/>
                                </a:lnTo>
                                <a:lnTo>
                                  <a:pt x="136" y="827"/>
                                </a:lnTo>
                                <a:lnTo>
                                  <a:pt x="109" y="787"/>
                                </a:lnTo>
                                <a:lnTo>
                                  <a:pt x="78" y="738"/>
                                </a:lnTo>
                                <a:lnTo>
                                  <a:pt x="50" y="687"/>
                                </a:lnTo>
                                <a:lnTo>
                                  <a:pt x="31" y="648"/>
                                </a:lnTo>
                                <a:lnTo>
                                  <a:pt x="16" y="602"/>
                                </a:lnTo>
                                <a:lnTo>
                                  <a:pt x="4" y="549"/>
                                </a:lnTo>
                                <a:lnTo>
                                  <a:pt x="0" y="500"/>
                                </a:lnTo>
                                <a:close/>
                              </a:path>
                            </a:pathLst>
                          </a:custGeom>
                          <a:solidFill>
                            <a:srgbClr val="E000E0"/>
                          </a:solidFill>
                          <a:ln w="9525">
                            <a:noFill/>
                            <a:round/>
                            <a:headEnd/>
                            <a:tailEnd/>
                          </a:ln>
                        </p:spPr>
                        <p:txBody>
                          <a:bodyPr/>
                          <a:lstStyle/>
                          <a:p>
                            <a:endParaRPr lang="cs-CZ"/>
                          </a:p>
                        </p:txBody>
                      </p:sp>
                    </p:grpSp>
                  </p:grpSp>
                  <p:grpSp>
                    <p:nvGrpSpPr>
                      <p:cNvPr id="6238" name="Group 144"/>
                      <p:cNvGrpSpPr>
                        <a:grpSpLocks/>
                      </p:cNvGrpSpPr>
                      <p:nvPr/>
                    </p:nvGrpSpPr>
                    <p:grpSpPr bwMode="auto">
                      <a:xfrm>
                        <a:off x="2112" y="1663"/>
                        <a:ext cx="49" cy="42"/>
                        <a:chOff x="2112" y="1663"/>
                        <a:chExt cx="49" cy="42"/>
                      </a:xfrm>
                    </p:grpSpPr>
                    <p:sp>
                      <p:nvSpPr>
                        <p:cNvPr id="6224" name="Freeform 145"/>
                        <p:cNvSpPr>
                          <a:spLocks/>
                        </p:cNvSpPr>
                        <p:nvPr/>
                      </p:nvSpPr>
                      <p:spPr bwMode="auto">
                        <a:xfrm>
                          <a:off x="2112" y="1663"/>
                          <a:ext cx="49" cy="42"/>
                        </a:xfrm>
                        <a:custGeom>
                          <a:avLst/>
                          <a:gdLst>
                            <a:gd name="T0" fmla="*/ 10 w 244"/>
                            <a:gd name="T1" fmla="*/ 1 h 210"/>
                            <a:gd name="T2" fmla="*/ 9 w 244"/>
                            <a:gd name="T3" fmla="*/ 0 h 210"/>
                            <a:gd name="T4" fmla="*/ 8 w 244"/>
                            <a:gd name="T5" fmla="*/ 0 h 210"/>
                            <a:gd name="T6" fmla="*/ 7 w 244"/>
                            <a:gd name="T7" fmla="*/ 0 h 210"/>
                            <a:gd name="T8" fmla="*/ 7 w 244"/>
                            <a:gd name="T9" fmla="*/ 0 h 210"/>
                            <a:gd name="T10" fmla="*/ 6 w 244"/>
                            <a:gd name="T11" fmla="*/ 0 h 210"/>
                            <a:gd name="T12" fmla="*/ 5 w 244"/>
                            <a:gd name="T13" fmla="*/ 1 h 210"/>
                            <a:gd name="T14" fmla="*/ 4 w 244"/>
                            <a:gd name="T15" fmla="*/ 1 h 210"/>
                            <a:gd name="T16" fmla="*/ 3 w 244"/>
                            <a:gd name="T17" fmla="*/ 1 h 210"/>
                            <a:gd name="T18" fmla="*/ 2 w 244"/>
                            <a:gd name="T19" fmla="*/ 2 h 210"/>
                            <a:gd name="T20" fmla="*/ 1 w 244"/>
                            <a:gd name="T21" fmla="*/ 3 h 210"/>
                            <a:gd name="T22" fmla="*/ 1 w 244"/>
                            <a:gd name="T23" fmla="*/ 4 h 210"/>
                            <a:gd name="T24" fmla="*/ 0 w 244"/>
                            <a:gd name="T25" fmla="*/ 5 h 210"/>
                            <a:gd name="T26" fmla="*/ 0 w 244"/>
                            <a:gd name="T27" fmla="*/ 6 h 210"/>
                            <a:gd name="T28" fmla="*/ 0 w 244"/>
                            <a:gd name="T29" fmla="*/ 6 h 210"/>
                            <a:gd name="T30" fmla="*/ 0 w 244"/>
                            <a:gd name="T31" fmla="*/ 7 h 210"/>
                            <a:gd name="T32" fmla="*/ 0 w 244"/>
                            <a:gd name="T33" fmla="*/ 8 h 210"/>
                            <a:gd name="T34" fmla="*/ 1 w 244"/>
                            <a:gd name="T35" fmla="*/ 8 h 210"/>
                            <a:gd name="T36" fmla="*/ 2 w 244"/>
                            <a:gd name="T37" fmla="*/ 8 h 210"/>
                            <a:gd name="T38" fmla="*/ 3 w 244"/>
                            <a:gd name="T39" fmla="*/ 8 h 210"/>
                            <a:gd name="T40" fmla="*/ 4 w 244"/>
                            <a:gd name="T41" fmla="*/ 8 h 210"/>
                            <a:gd name="T42" fmla="*/ 5 w 244"/>
                            <a:gd name="T43" fmla="*/ 8 h 210"/>
                            <a:gd name="T44" fmla="*/ 6 w 244"/>
                            <a:gd name="T45" fmla="*/ 7 h 210"/>
                            <a:gd name="T46" fmla="*/ 7 w 244"/>
                            <a:gd name="T47" fmla="*/ 6 h 210"/>
                            <a:gd name="T48" fmla="*/ 8 w 244"/>
                            <a:gd name="T49" fmla="*/ 5 h 210"/>
                            <a:gd name="T50" fmla="*/ 9 w 244"/>
                            <a:gd name="T51" fmla="*/ 4 h 210"/>
                            <a:gd name="T52" fmla="*/ 9 w 244"/>
                            <a:gd name="T53" fmla="*/ 3 h 210"/>
                            <a:gd name="T54" fmla="*/ 10 w 244"/>
                            <a:gd name="T55" fmla="*/ 2 h 210"/>
                            <a:gd name="T56" fmla="*/ 10 w 244"/>
                            <a:gd name="T57" fmla="*/ 1 h 210"/>
                            <a:gd name="T58" fmla="*/ 10 w 244"/>
                            <a:gd name="T59" fmla="*/ 1 h 2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44"/>
                            <a:gd name="T91" fmla="*/ 0 h 210"/>
                            <a:gd name="T92" fmla="*/ 244 w 244"/>
                            <a:gd name="T93" fmla="*/ 210 h 2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44" h="210">
                              <a:moveTo>
                                <a:pt x="238" y="16"/>
                              </a:moveTo>
                              <a:lnTo>
                                <a:pt x="223" y="7"/>
                              </a:lnTo>
                              <a:lnTo>
                                <a:pt x="202" y="1"/>
                              </a:lnTo>
                              <a:lnTo>
                                <a:pt x="183" y="0"/>
                              </a:lnTo>
                              <a:lnTo>
                                <a:pt x="165" y="1"/>
                              </a:lnTo>
                              <a:lnTo>
                                <a:pt x="144" y="7"/>
                              </a:lnTo>
                              <a:lnTo>
                                <a:pt x="122" y="14"/>
                              </a:lnTo>
                              <a:lnTo>
                                <a:pt x="101" y="25"/>
                              </a:lnTo>
                              <a:lnTo>
                                <a:pt x="79" y="37"/>
                              </a:lnTo>
                              <a:lnTo>
                                <a:pt x="57" y="54"/>
                              </a:lnTo>
                              <a:lnTo>
                                <a:pt x="33" y="78"/>
                              </a:lnTo>
                              <a:lnTo>
                                <a:pt x="20" y="101"/>
                              </a:lnTo>
                              <a:lnTo>
                                <a:pt x="11" y="120"/>
                              </a:lnTo>
                              <a:lnTo>
                                <a:pt x="5" y="141"/>
                              </a:lnTo>
                              <a:lnTo>
                                <a:pt x="0" y="162"/>
                              </a:lnTo>
                              <a:lnTo>
                                <a:pt x="3" y="182"/>
                              </a:lnTo>
                              <a:lnTo>
                                <a:pt x="11" y="197"/>
                              </a:lnTo>
                              <a:lnTo>
                                <a:pt x="27" y="203"/>
                              </a:lnTo>
                              <a:lnTo>
                                <a:pt x="45" y="209"/>
                              </a:lnTo>
                              <a:lnTo>
                                <a:pt x="66" y="210"/>
                              </a:lnTo>
                              <a:lnTo>
                                <a:pt x="94" y="206"/>
                              </a:lnTo>
                              <a:lnTo>
                                <a:pt x="122" y="194"/>
                              </a:lnTo>
                              <a:lnTo>
                                <a:pt x="150" y="179"/>
                              </a:lnTo>
                              <a:lnTo>
                                <a:pt x="178" y="156"/>
                              </a:lnTo>
                              <a:lnTo>
                                <a:pt x="201" y="133"/>
                              </a:lnTo>
                              <a:lnTo>
                                <a:pt x="221" y="108"/>
                              </a:lnTo>
                              <a:lnTo>
                                <a:pt x="236" y="83"/>
                              </a:lnTo>
                              <a:lnTo>
                                <a:pt x="242" y="59"/>
                              </a:lnTo>
                              <a:lnTo>
                                <a:pt x="244" y="34"/>
                              </a:lnTo>
                              <a:lnTo>
                                <a:pt x="238" y="16"/>
                              </a:lnTo>
                              <a:close/>
                            </a:path>
                          </a:pathLst>
                        </a:custGeom>
                        <a:solidFill>
                          <a:srgbClr val="A000A0"/>
                        </a:solidFill>
                        <a:ln w="3175">
                          <a:solidFill>
                            <a:srgbClr val="200020"/>
                          </a:solidFill>
                          <a:prstDash val="solid"/>
                          <a:round/>
                          <a:headEnd/>
                          <a:tailEnd/>
                        </a:ln>
                      </p:spPr>
                      <p:txBody>
                        <a:bodyPr/>
                        <a:lstStyle/>
                        <a:p>
                          <a:endParaRPr lang="cs-CZ"/>
                        </a:p>
                      </p:txBody>
                    </p:sp>
                    <p:sp>
                      <p:nvSpPr>
                        <p:cNvPr id="6225" name="Freeform 146"/>
                        <p:cNvSpPr>
                          <a:spLocks/>
                        </p:cNvSpPr>
                        <p:nvPr/>
                      </p:nvSpPr>
                      <p:spPr bwMode="auto">
                        <a:xfrm>
                          <a:off x="2118" y="1669"/>
                          <a:ext cx="37" cy="31"/>
                        </a:xfrm>
                        <a:custGeom>
                          <a:avLst/>
                          <a:gdLst>
                            <a:gd name="T0" fmla="*/ 7 w 182"/>
                            <a:gd name="T1" fmla="*/ 0 h 155"/>
                            <a:gd name="T2" fmla="*/ 7 w 182"/>
                            <a:gd name="T3" fmla="*/ 0 h 155"/>
                            <a:gd name="T4" fmla="*/ 6 w 182"/>
                            <a:gd name="T5" fmla="*/ 0 h 155"/>
                            <a:gd name="T6" fmla="*/ 6 w 182"/>
                            <a:gd name="T7" fmla="*/ 0 h 155"/>
                            <a:gd name="T8" fmla="*/ 5 w 182"/>
                            <a:gd name="T9" fmla="*/ 0 h 155"/>
                            <a:gd name="T10" fmla="*/ 4 w 182"/>
                            <a:gd name="T11" fmla="*/ 0 h 155"/>
                            <a:gd name="T12" fmla="*/ 4 w 182"/>
                            <a:gd name="T13" fmla="*/ 0 h 155"/>
                            <a:gd name="T14" fmla="*/ 3 w 182"/>
                            <a:gd name="T15" fmla="*/ 1 h 155"/>
                            <a:gd name="T16" fmla="*/ 2 w 182"/>
                            <a:gd name="T17" fmla="*/ 1 h 155"/>
                            <a:gd name="T18" fmla="*/ 2 w 182"/>
                            <a:gd name="T19" fmla="*/ 2 h 155"/>
                            <a:gd name="T20" fmla="*/ 1 w 182"/>
                            <a:gd name="T21" fmla="*/ 2 h 155"/>
                            <a:gd name="T22" fmla="*/ 1 w 182"/>
                            <a:gd name="T23" fmla="*/ 3 h 155"/>
                            <a:gd name="T24" fmla="*/ 0 w 182"/>
                            <a:gd name="T25" fmla="*/ 4 h 155"/>
                            <a:gd name="T26" fmla="*/ 0 w 182"/>
                            <a:gd name="T27" fmla="*/ 4 h 155"/>
                            <a:gd name="T28" fmla="*/ 0 w 182"/>
                            <a:gd name="T29" fmla="*/ 5 h 155"/>
                            <a:gd name="T30" fmla="*/ 0 w 182"/>
                            <a:gd name="T31" fmla="*/ 5 h 155"/>
                            <a:gd name="T32" fmla="*/ 0 w 182"/>
                            <a:gd name="T33" fmla="*/ 6 h 155"/>
                            <a:gd name="T34" fmla="*/ 1 w 182"/>
                            <a:gd name="T35" fmla="*/ 6 h 155"/>
                            <a:gd name="T36" fmla="*/ 1 w 182"/>
                            <a:gd name="T37" fmla="*/ 6 h 155"/>
                            <a:gd name="T38" fmla="*/ 2 w 182"/>
                            <a:gd name="T39" fmla="*/ 6 h 155"/>
                            <a:gd name="T40" fmla="*/ 3 w 182"/>
                            <a:gd name="T41" fmla="*/ 6 h 155"/>
                            <a:gd name="T42" fmla="*/ 4 w 182"/>
                            <a:gd name="T43" fmla="*/ 6 h 155"/>
                            <a:gd name="T44" fmla="*/ 5 w 182"/>
                            <a:gd name="T45" fmla="*/ 5 h 155"/>
                            <a:gd name="T46" fmla="*/ 5 w 182"/>
                            <a:gd name="T47" fmla="*/ 5 h 155"/>
                            <a:gd name="T48" fmla="*/ 6 w 182"/>
                            <a:gd name="T49" fmla="*/ 4 h 155"/>
                            <a:gd name="T50" fmla="*/ 7 w 182"/>
                            <a:gd name="T51" fmla="*/ 3 h 155"/>
                            <a:gd name="T52" fmla="*/ 7 w 182"/>
                            <a:gd name="T53" fmla="*/ 2 h 155"/>
                            <a:gd name="T54" fmla="*/ 8 w 182"/>
                            <a:gd name="T55" fmla="*/ 2 h 155"/>
                            <a:gd name="T56" fmla="*/ 8 w 182"/>
                            <a:gd name="T57" fmla="*/ 1 h 155"/>
                            <a:gd name="T58" fmla="*/ 7 w 182"/>
                            <a:gd name="T59" fmla="*/ 0 h 15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82"/>
                            <a:gd name="T91" fmla="*/ 0 h 155"/>
                            <a:gd name="T92" fmla="*/ 182 w 182"/>
                            <a:gd name="T93" fmla="*/ 155 h 15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82" h="155">
                              <a:moveTo>
                                <a:pt x="178" y="11"/>
                              </a:moveTo>
                              <a:lnTo>
                                <a:pt x="167" y="4"/>
                              </a:lnTo>
                              <a:lnTo>
                                <a:pt x="152" y="0"/>
                              </a:lnTo>
                              <a:lnTo>
                                <a:pt x="137" y="0"/>
                              </a:lnTo>
                              <a:lnTo>
                                <a:pt x="124" y="0"/>
                              </a:lnTo>
                              <a:lnTo>
                                <a:pt x="108" y="4"/>
                              </a:lnTo>
                              <a:lnTo>
                                <a:pt x="91" y="9"/>
                              </a:lnTo>
                              <a:lnTo>
                                <a:pt x="76" y="18"/>
                              </a:lnTo>
                              <a:lnTo>
                                <a:pt x="60" y="27"/>
                              </a:lnTo>
                              <a:lnTo>
                                <a:pt x="42" y="39"/>
                              </a:lnTo>
                              <a:lnTo>
                                <a:pt x="25" y="57"/>
                              </a:lnTo>
                              <a:lnTo>
                                <a:pt x="15" y="74"/>
                              </a:lnTo>
                              <a:lnTo>
                                <a:pt x="9" y="89"/>
                              </a:lnTo>
                              <a:lnTo>
                                <a:pt x="3" y="104"/>
                              </a:lnTo>
                              <a:lnTo>
                                <a:pt x="0" y="120"/>
                              </a:lnTo>
                              <a:lnTo>
                                <a:pt x="2" y="134"/>
                              </a:lnTo>
                              <a:lnTo>
                                <a:pt x="9" y="147"/>
                              </a:lnTo>
                              <a:lnTo>
                                <a:pt x="21" y="151"/>
                              </a:lnTo>
                              <a:lnTo>
                                <a:pt x="33" y="155"/>
                              </a:lnTo>
                              <a:lnTo>
                                <a:pt x="49" y="155"/>
                              </a:lnTo>
                              <a:lnTo>
                                <a:pt x="70" y="153"/>
                              </a:lnTo>
                              <a:lnTo>
                                <a:pt x="91" y="144"/>
                              </a:lnTo>
                              <a:lnTo>
                                <a:pt x="113" y="132"/>
                              </a:lnTo>
                              <a:lnTo>
                                <a:pt x="133" y="116"/>
                              </a:lnTo>
                              <a:lnTo>
                                <a:pt x="151" y="99"/>
                              </a:lnTo>
                              <a:lnTo>
                                <a:pt x="165" y="80"/>
                              </a:lnTo>
                              <a:lnTo>
                                <a:pt x="177" y="62"/>
                              </a:lnTo>
                              <a:lnTo>
                                <a:pt x="181" y="43"/>
                              </a:lnTo>
                              <a:lnTo>
                                <a:pt x="182" y="25"/>
                              </a:lnTo>
                              <a:lnTo>
                                <a:pt x="178" y="11"/>
                              </a:lnTo>
                              <a:close/>
                            </a:path>
                          </a:pathLst>
                        </a:custGeom>
                        <a:solidFill>
                          <a:srgbClr val="600060"/>
                        </a:solidFill>
                        <a:ln w="3175">
                          <a:solidFill>
                            <a:srgbClr val="200020"/>
                          </a:solidFill>
                          <a:prstDash val="solid"/>
                          <a:round/>
                          <a:headEnd/>
                          <a:tailEnd/>
                        </a:ln>
                      </p:spPr>
                      <p:txBody>
                        <a:bodyPr/>
                        <a:lstStyle/>
                        <a:p>
                          <a:endParaRPr lang="cs-CZ"/>
                        </a:p>
                      </p:txBody>
                    </p:sp>
                  </p:grpSp>
                </p:grpSp>
              </p:grpSp>
              <p:grpSp>
                <p:nvGrpSpPr>
                  <p:cNvPr id="6242" name="Group 147"/>
                  <p:cNvGrpSpPr>
                    <a:grpSpLocks/>
                  </p:cNvGrpSpPr>
                  <p:nvPr/>
                </p:nvGrpSpPr>
                <p:grpSpPr bwMode="auto">
                  <a:xfrm>
                    <a:off x="2072" y="1578"/>
                    <a:ext cx="215" cy="151"/>
                    <a:chOff x="2072" y="1578"/>
                    <a:chExt cx="215" cy="151"/>
                  </a:xfrm>
                </p:grpSpPr>
                <p:grpSp>
                  <p:nvGrpSpPr>
                    <p:cNvPr id="6243" name="Group 148"/>
                    <p:cNvGrpSpPr>
                      <a:grpSpLocks/>
                    </p:cNvGrpSpPr>
                    <p:nvPr/>
                  </p:nvGrpSpPr>
                  <p:grpSpPr bwMode="auto">
                    <a:xfrm>
                      <a:off x="2072" y="1578"/>
                      <a:ext cx="215" cy="140"/>
                      <a:chOff x="2072" y="1578"/>
                      <a:chExt cx="215" cy="140"/>
                    </a:xfrm>
                  </p:grpSpPr>
                  <p:sp>
                    <p:nvSpPr>
                      <p:cNvPr id="6214" name="Freeform 149"/>
                      <p:cNvSpPr>
                        <a:spLocks/>
                      </p:cNvSpPr>
                      <p:nvPr/>
                    </p:nvSpPr>
                    <p:spPr bwMode="auto">
                      <a:xfrm>
                        <a:off x="2072" y="1578"/>
                        <a:ext cx="215" cy="140"/>
                      </a:xfrm>
                      <a:custGeom>
                        <a:avLst/>
                        <a:gdLst>
                          <a:gd name="T0" fmla="*/ 29 w 1073"/>
                          <a:gd name="T1" fmla="*/ 0 h 702"/>
                          <a:gd name="T2" fmla="*/ 32 w 1073"/>
                          <a:gd name="T3" fmla="*/ 0 h 702"/>
                          <a:gd name="T4" fmla="*/ 35 w 1073"/>
                          <a:gd name="T5" fmla="*/ 0 h 702"/>
                          <a:gd name="T6" fmla="*/ 38 w 1073"/>
                          <a:gd name="T7" fmla="*/ 0 h 702"/>
                          <a:gd name="T8" fmla="*/ 40 w 1073"/>
                          <a:gd name="T9" fmla="*/ 1 h 702"/>
                          <a:gd name="T10" fmla="*/ 41 w 1073"/>
                          <a:gd name="T11" fmla="*/ 1 h 702"/>
                          <a:gd name="T12" fmla="*/ 42 w 1073"/>
                          <a:gd name="T13" fmla="*/ 2 h 702"/>
                          <a:gd name="T14" fmla="*/ 43 w 1073"/>
                          <a:gd name="T15" fmla="*/ 3 h 702"/>
                          <a:gd name="T16" fmla="*/ 43 w 1073"/>
                          <a:gd name="T17" fmla="*/ 5 h 702"/>
                          <a:gd name="T18" fmla="*/ 43 w 1073"/>
                          <a:gd name="T19" fmla="*/ 6 h 702"/>
                          <a:gd name="T20" fmla="*/ 42 w 1073"/>
                          <a:gd name="T21" fmla="*/ 7 h 702"/>
                          <a:gd name="T22" fmla="*/ 41 w 1073"/>
                          <a:gd name="T23" fmla="*/ 7 h 702"/>
                          <a:gd name="T24" fmla="*/ 39 w 1073"/>
                          <a:gd name="T25" fmla="*/ 7 h 702"/>
                          <a:gd name="T26" fmla="*/ 37 w 1073"/>
                          <a:gd name="T27" fmla="*/ 7 h 702"/>
                          <a:gd name="T28" fmla="*/ 36 w 1073"/>
                          <a:gd name="T29" fmla="*/ 8 h 702"/>
                          <a:gd name="T30" fmla="*/ 33 w 1073"/>
                          <a:gd name="T31" fmla="*/ 7 h 702"/>
                          <a:gd name="T32" fmla="*/ 31 w 1073"/>
                          <a:gd name="T33" fmla="*/ 7 h 702"/>
                          <a:gd name="T34" fmla="*/ 29 w 1073"/>
                          <a:gd name="T35" fmla="*/ 8 h 702"/>
                          <a:gd name="T36" fmla="*/ 26 w 1073"/>
                          <a:gd name="T37" fmla="*/ 8 h 702"/>
                          <a:gd name="T38" fmla="*/ 24 w 1073"/>
                          <a:gd name="T39" fmla="*/ 9 h 702"/>
                          <a:gd name="T40" fmla="*/ 22 w 1073"/>
                          <a:gd name="T41" fmla="*/ 9 h 702"/>
                          <a:gd name="T42" fmla="*/ 20 w 1073"/>
                          <a:gd name="T43" fmla="*/ 10 h 702"/>
                          <a:gd name="T44" fmla="*/ 18 w 1073"/>
                          <a:gd name="T45" fmla="*/ 11 h 702"/>
                          <a:gd name="T46" fmla="*/ 16 w 1073"/>
                          <a:gd name="T47" fmla="*/ 12 h 702"/>
                          <a:gd name="T48" fmla="*/ 15 w 1073"/>
                          <a:gd name="T49" fmla="*/ 14 h 702"/>
                          <a:gd name="T50" fmla="*/ 13 w 1073"/>
                          <a:gd name="T51" fmla="*/ 15 h 702"/>
                          <a:gd name="T52" fmla="*/ 12 w 1073"/>
                          <a:gd name="T53" fmla="*/ 17 h 702"/>
                          <a:gd name="T54" fmla="*/ 11 w 1073"/>
                          <a:gd name="T55" fmla="*/ 19 h 702"/>
                          <a:gd name="T56" fmla="*/ 11 w 1073"/>
                          <a:gd name="T57" fmla="*/ 21 h 702"/>
                          <a:gd name="T58" fmla="*/ 10 w 1073"/>
                          <a:gd name="T59" fmla="*/ 22 h 702"/>
                          <a:gd name="T60" fmla="*/ 10 w 1073"/>
                          <a:gd name="T61" fmla="*/ 25 h 702"/>
                          <a:gd name="T62" fmla="*/ 10 w 1073"/>
                          <a:gd name="T63" fmla="*/ 27 h 702"/>
                          <a:gd name="T64" fmla="*/ 0 w 1073"/>
                          <a:gd name="T65" fmla="*/ 28 h 702"/>
                          <a:gd name="T66" fmla="*/ 0 w 1073"/>
                          <a:gd name="T67" fmla="*/ 26 h 702"/>
                          <a:gd name="T68" fmla="*/ 0 w 1073"/>
                          <a:gd name="T69" fmla="*/ 23 h 702"/>
                          <a:gd name="T70" fmla="*/ 0 w 1073"/>
                          <a:gd name="T71" fmla="*/ 21 h 702"/>
                          <a:gd name="T72" fmla="*/ 1 w 1073"/>
                          <a:gd name="T73" fmla="*/ 19 h 702"/>
                          <a:gd name="T74" fmla="*/ 2 w 1073"/>
                          <a:gd name="T75" fmla="*/ 17 h 702"/>
                          <a:gd name="T76" fmla="*/ 2 w 1073"/>
                          <a:gd name="T77" fmla="*/ 15 h 702"/>
                          <a:gd name="T78" fmla="*/ 3 w 1073"/>
                          <a:gd name="T79" fmla="*/ 14 h 702"/>
                          <a:gd name="T80" fmla="*/ 5 w 1073"/>
                          <a:gd name="T81" fmla="*/ 12 h 702"/>
                          <a:gd name="T82" fmla="*/ 6 w 1073"/>
                          <a:gd name="T83" fmla="*/ 10 h 702"/>
                          <a:gd name="T84" fmla="*/ 8 w 1073"/>
                          <a:gd name="T85" fmla="*/ 8 h 702"/>
                          <a:gd name="T86" fmla="*/ 10 w 1073"/>
                          <a:gd name="T87" fmla="*/ 6 h 702"/>
                          <a:gd name="T88" fmla="*/ 12 w 1073"/>
                          <a:gd name="T89" fmla="*/ 5 h 702"/>
                          <a:gd name="T90" fmla="*/ 14 w 1073"/>
                          <a:gd name="T91" fmla="*/ 4 h 702"/>
                          <a:gd name="T92" fmla="*/ 15 w 1073"/>
                          <a:gd name="T93" fmla="*/ 3 h 702"/>
                          <a:gd name="T94" fmla="*/ 18 w 1073"/>
                          <a:gd name="T95" fmla="*/ 2 h 702"/>
                          <a:gd name="T96" fmla="*/ 20 w 1073"/>
                          <a:gd name="T97" fmla="*/ 1 h 702"/>
                          <a:gd name="T98" fmla="*/ 23 w 1073"/>
                          <a:gd name="T99" fmla="*/ 1 h 702"/>
                          <a:gd name="T100" fmla="*/ 26 w 1073"/>
                          <a:gd name="T101" fmla="*/ 0 h 70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73"/>
                          <a:gd name="T154" fmla="*/ 0 h 702"/>
                          <a:gd name="T155" fmla="*/ 1073 w 1073"/>
                          <a:gd name="T156" fmla="*/ 702 h 70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73" h="702">
                            <a:moveTo>
                              <a:pt x="680" y="5"/>
                            </a:moveTo>
                            <a:lnTo>
                              <a:pt x="713" y="1"/>
                            </a:lnTo>
                            <a:lnTo>
                              <a:pt x="751" y="0"/>
                            </a:lnTo>
                            <a:lnTo>
                              <a:pt x="789" y="1"/>
                            </a:lnTo>
                            <a:lnTo>
                              <a:pt x="835" y="4"/>
                            </a:lnTo>
                            <a:lnTo>
                              <a:pt x="876" y="6"/>
                            </a:lnTo>
                            <a:lnTo>
                              <a:pt x="911" y="8"/>
                            </a:lnTo>
                            <a:lnTo>
                              <a:pt x="947" y="11"/>
                            </a:lnTo>
                            <a:lnTo>
                              <a:pt x="975" y="14"/>
                            </a:lnTo>
                            <a:lnTo>
                              <a:pt x="999" y="20"/>
                            </a:lnTo>
                            <a:lnTo>
                              <a:pt x="1019" y="27"/>
                            </a:lnTo>
                            <a:lnTo>
                              <a:pt x="1035" y="37"/>
                            </a:lnTo>
                            <a:lnTo>
                              <a:pt x="1046" y="46"/>
                            </a:lnTo>
                            <a:lnTo>
                              <a:pt x="1058" y="58"/>
                            </a:lnTo>
                            <a:lnTo>
                              <a:pt x="1065" y="69"/>
                            </a:lnTo>
                            <a:lnTo>
                              <a:pt x="1070" y="87"/>
                            </a:lnTo>
                            <a:lnTo>
                              <a:pt x="1073" y="102"/>
                            </a:lnTo>
                            <a:lnTo>
                              <a:pt x="1072" y="122"/>
                            </a:lnTo>
                            <a:lnTo>
                              <a:pt x="1067" y="142"/>
                            </a:lnTo>
                            <a:lnTo>
                              <a:pt x="1062" y="155"/>
                            </a:lnTo>
                            <a:lnTo>
                              <a:pt x="1054" y="167"/>
                            </a:lnTo>
                            <a:lnTo>
                              <a:pt x="1043" y="175"/>
                            </a:lnTo>
                            <a:lnTo>
                              <a:pt x="1034" y="181"/>
                            </a:lnTo>
                            <a:lnTo>
                              <a:pt x="1024" y="186"/>
                            </a:lnTo>
                            <a:lnTo>
                              <a:pt x="1008" y="188"/>
                            </a:lnTo>
                            <a:lnTo>
                              <a:pt x="985" y="187"/>
                            </a:lnTo>
                            <a:lnTo>
                              <a:pt x="961" y="186"/>
                            </a:lnTo>
                            <a:lnTo>
                              <a:pt x="935" y="188"/>
                            </a:lnTo>
                            <a:lnTo>
                              <a:pt x="913" y="189"/>
                            </a:lnTo>
                            <a:lnTo>
                              <a:pt x="886" y="190"/>
                            </a:lnTo>
                            <a:lnTo>
                              <a:pt x="860" y="190"/>
                            </a:lnTo>
                            <a:lnTo>
                              <a:pt x="832" y="188"/>
                            </a:lnTo>
                            <a:lnTo>
                              <a:pt x="801" y="188"/>
                            </a:lnTo>
                            <a:lnTo>
                              <a:pt x="771" y="186"/>
                            </a:lnTo>
                            <a:lnTo>
                              <a:pt x="745" y="188"/>
                            </a:lnTo>
                            <a:lnTo>
                              <a:pt x="714" y="190"/>
                            </a:lnTo>
                            <a:lnTo>
                              <a:pt x="682" y="192"/>
                            </a:lnTo>
                            <a:lnTo>
                              <a:pt x="655" y="198"/>
                            </a:lnTo>
                            <a:lnTo>
                              <a:pt x="627" y="207"/>
                            </a:lnTo>
                            <a:lnTo>
                              <a:pt x="600" y="216"/>
                            </a:lnTo>
                            <a:lnTo>
                              <a:pt x="570" y="227"/>
                            </a:lnTo>
                            <a:lnTo>
                              <a:pt x="541" y="238"/>
                            </a:lnTo>
                            <a:lnTo>
                              <a:pt x="517" y="248"/>
                            </a:lnTo>
                            <a:lnTo>
                              <a:pt x="489" y="259"/>
                            </a:lnTo>
                            <a:lnTo>
                              <a:pt x="467" y="272"/>
                            </a:lnTo>
                            <a:lnTo>
                              <a:pt x="447" y="283"/>
                            </a:lnTo>
                            <a:lnTo>
                              <a:pt x="426" y="295"/>
                            </a:lnTo>
                            <a:lnTo>
                              <a:pt x="404" y="308"/>
                            </a:lnTo>
                            <a:lnTo>
                              <a:pt x="387" y="324"/>
                            </a:lnTo>
                            <a:lnTo>
                              <a:pt x="366" y="346"/>
                            </a:lnTo>
                            <a:lnTo>
                              <a:pt x="350" y="365"/>
                            </a:lnTo>
                            <a:lnTo>
                              <a:pt x="335" y="381"/>
                            </a:lnTo>
                            <a:lnTo>
                              <a:pt x="319" y="403"/>
                            </a:lnTo>
                            <a:lnTo>
                              <a:pt x="307" y="424"/>
                            </a:lnTo>
                            <a:lnTo>
                              <a:pt x="295" y="448"/>
                            </a:lnTo>
                            <a:lnTo>
                              <a:pt x="283" y="470"/>
                            </a:lnTo>
                            <a:lnTo>
                              <a:pt x="273" y="494"/>
                            </a:lnTo>
                            <a:lnTo>
                              <a:pt x="268" y="517"/>
                            </a:lnTo>
                            <a:lnTo>
                              <a:pt x="262" y="539"/>
                            </a:lnTo>
                            <a:lnTo>
                              <a:pt x="258" y="564"/>
                            </a:lnTo>
                            <a:lnTo>
                              <a:pt x="255" y="587"/>
                            </a:lnTo>
                            <a:lnTo>
                              <a:pt x="252" y="617"/>
                            </a:lnTo>
                            <a:lnTo>
                              <a:pt x="251" y="645"/>
                            </a:lnTo>
                            <a:lnTo>
                              <a:pt x="250" y="672"/>
                            </a:lnTo>
                            <a:lnTo>
                              <a:pt x="248" y="702"/>
                            </a:lnTo>
                            <a:lnTo>
                              <a:pt x="5" y="700"/>
                            </a:lnTo>
                            <a:lnTo>
                              <a:pt x="1" y="675"/>
                            </a:lnTo>
                            <a:lnTo>
                              <a:pt x="0" y="651"/>
                            </a:lnTo>
                            <a:lnTo>
                              <a:pt x="2" y="623"/>
                            </a:lnTo>
                            <a:lnTo>
                              <a:pt x="5" y="589"/>
                            </a:lnTo>
                            <a:lnTo>
                              <a:pt x="8" y="558"/>
                            </a:lnTo>
                            <a:lnTo>
                              <a:pt x="11" y="533"/>
                            </a:lnTo>
                            <a:lnTo>
                              <a:pt x="17" y="509"/>
                            </a:lnTo>
                            <a:lnTo>
                              <a:pt x="23" y="485"/>
                            </a:lnTo>
                            <a:lnTo>
                              <a:pt x="33" y="457"/>
                            </a:lnTo>
                            <a:lnTo>
                              <a:pt x="42" y="430"/>
                            </a:lnTo>
                            <a:lnTo>
                              <a:pt x="51" y="407"/>
                            </a:lnTo>
                            <a:lnTo>
                              <a:pt x="62" y="384"/>
                            </a:lnTo>
                            <a:lnTo>
                              <a:pt x="73" y="360"/>
                            </a:lnTo>
                            <a:lnTo>
                              <a:pt x="86" y="339"/>
                            </a:lnTo>
                            <a:lnTo>
                              <a:pt x="100" y="315"/>
                            </a:lnTo>
                            <a:lnTo>
                              <a:pt x="117" y="290"/>
                            </a:lnTo>
                            <a:lnTo>
                              <a:pt x="134" y="265"/>
                            </a:lnTo>
                            <a:lnTo>
                              <a:pt x="151" y="244"/>
                            </a:lnTo>
                            <a:lnTo>
                              <a:pt x="170" y="219"/>
                            </a:lnTo>
                            <a:lnTo>
                              <a:pt x="190" y="200"/>
                            </a:lnTo>
                            <a:lnTo>
                              <a:pt x="215" y="179"/>
                            </a:lnTo>
                            <a:lnTo>
                              <a:pt x="240" y="159"/>
                            </a:lnTo>
                            <a:lnTo>
                              <a:pt x="266" y="137"/>
                            </a:lnTo>
                            <a:lnTo>
                              <a:pt x="291" y="120"/>
                            </a:lnTo>
                            <a:lnTo>
                              <a:pt x="315" y="103"/>
                            </a:lnTo>
                            <a:lnTo>
                              <a:pt x="338" y="90"/>
                            </a:lnTo>
                            <a:lnTo>
                              <a:pt x="362" y="77"/>
                            </a:lnTo>
                            <a:lnTo>
                              <a:pt x="384" y="64"/>
                            </a:lnTo>
                            <a:lnTo>
                              <a:pt x="410" y="52"/>
                            </a:lnTo>
                            <a:lnTo>
                              <a:pt x="438" y="43"/>
                            </a:lnTo>
                            <a:lnTo>
                              <a:pt x="469" y="36"/>
                            </a:lnTo>
                            <a:lnTo>
                              <a:pt x="501" y="29"/>
                            </a:lnTo>
                            <a:lnTo>
                              <a:pt x="533" y="24"/>
                            </a:lnTo>
                            <a:lnTo>
                              <a:pt x="572" y="19"/>
                            </a:lnTo>
                            <a:lnTo>
                              <a:pt x="611" y="14"/>
                            </a:lnTo>
                            <a:lnTo>
                              <a:pt x="645" y="9"/>
                            </a:lnTo>
                            <a:lnTo>
                              <a:pt x="680" y="5"/>
                            </a:lnTo>
                            <a:close/>
                          </a:path>
                        </a:pathLst>
                      </a:custGeom>
                      <a:solidFill>
                        <a:srgbClr val="800080"/>
                      </a:solidFill>
                      <a:ln w="9525">
                        <a:noFill/>
                        <a:round/>
                        <a:headEnd/>
                        <a:tailEnd/>
                      </a:ln>
                    </p:spPr>
                    <p:txBody>
                      <a:bodyPr/>
                      <a:lstStyle/>
                      <a:p>
                        <a:endParaRPr lang="cs-CZ"/>
                      </a:p>
                    </p:txBody>
                  </p:sp>
                  <p:grpSp>
                    <p:nvGrpSpPr>
                      <p:cNvPr id="6244" name="Group 150"/>
                      <p:cNvGrpSpPr>
                        <a:grpSpLocks/>
                      </p:cNvGrpSpPr>
                      <p:nvPr/>
                    </p:nvGrpSpPr>
                    <p:grpSpPr bwMode="auto">
                      <a:xfrm>
                        <a:off x="2089" y="1587"/>
                        <a:ext cx="198" cy="131"/>
                        <a:chOff x="2089" y="1587"/>
                        <a:chExt cx="198" cy="131"/>
                      </a:xfrm>
                    </p:grpSpPr>
                    <p:grpSp>
                      <p:nvGrpSpPr>
                        <p:cNvPr id="6245" name="Group 151"/>
                        <p:cNvGrpSpPr>
                          <a:grpSpLocks/>
                        </p:cNvGrpSpPr>
                        <p:nvPr/>
                      </p:nvGrpSpPr>
                      <p:grpSpPr bwMode="auto">
                        <a:xfrm>
                          <a:off x="2110" y="1599"/>
                          <a:ext cx="177" cy="119"/>
                          <a:chOff x="2110" y="1599"/>
                          <a:chExt cx="177" cy="119"/>
                        </a:xfrm>
                      </p:grpSpPr>
                      <p:sp>
                        <p:nvSpPr>
                          <p:cNvPr id="6218" name="Freeform 152"/>
                          <p:cNvSpPr>
                            <a:spLocks/>
                          </p:cNvSpPr>
                          <p:nvPr/>
                        </p:nvSpPr>
                        <p:spPr bwMode="auto">
                          <a:xfrm>
                            <a:off x="2110" y="1599"/>
                            <a:ext cx="177" cy="111"/>
                          </a:xfrm>
                          <a:custGeom>
                            <a:avLst/>
                            <a:gdLst>
                              <a:gd name="T0" fmla="*/ 19 w 883"/>
                              <a:gd name="T1" fmla="*/ 0 h 559"/>
                              <a:gd name="T2" fmla="*/ 21 w 883"/>
                              <a:gd name="T3" fmla="*/ 0 h 559"/>
                              <a:gd name="T4" fmla="*/ 23 w 883"/>
                              <a:gd name="T5" fmla="*/ 0 h 559"/>
                              <a:gd name="T6" fmla="*/ 26 w 883"/>
                              <a:gd name="T7" fmla="*/ 0 h 559"/>
                              <a:gd name="T8" fmla="*/ 28 w 883"/>
                              <a:gd name="T9" fmla="*/ 0 h 559"/>
                              <a:gd name="T10" fmla="*/ 30 w 883"/>
                              <a:gd name="T11" fmla="*/ 0 h 559"/>
                              <a:gd name="T12" fmla="*/ 33 w 883"/>
                              <a:gd name="T13" fmla="*/ 0 h 559"/>
                              <a:gd name="T14" fmla="*/ 35 w 883"/>
                              <a:gd name="T15" fmla="*/ 0 h 559"/>
                              <a:gd name="T16" fmla="*/ 35 w 883"/>
                              <a:gd name="T17" fmla="*/ 1 h 559"/>
                              <a:gd name="T18" fmla="*/ 35 w 883"/>
                              <a:gd name="T19" fmla="*/ 2 h 559"/>
                              <a:gd name="T20" fmla="*/ 32 w 883"/>
                              <a:gd name="T21" fmla="*/ 2 h 559"/>
                              <a:gd name="T22" fmla="*/ 30 w 883"/>
                              <a:gd name="T23" fmla="*/ 2 h 559"/>
                              <a:gd name="T24" fmla="*/ 28 w 883"/>
                              <a:gd name="T25" fmla="*/ 2 h 559"/>
                              <a:gd name="T26" fmla="*/ 26 w 883"/>
                              <a:gd name="T27" fmla="*/ 2 h 559"/>
                              <a:gd name="T28" fmla="*/ 24 w 883"/>
                              <a:gd name="T29" fmla="*/ 2 h 559"/>
                              <a:gd name="T30" fmla="*/ 21 w 883"/>
                              <a:gd name="T31" fmla="*/ 2 h 559"/>
                              <a:gd name="T32" fmla="*/ 19 w 883"/>
                              <a:gd name="T33" fmla="*/ 2 h 559"/>
                              <a:gd name="T34" fmla="*/ 17 w 883"/>
                              <a:gd name="T35" fmla="*/ 3 h 559"/>
                              <a:gd name="T36" fmla="*/ 14 w 883"/>
                              <a:gd name="T37" fmla="*/ 3 h 559"/>
                              <a:gd name="T38" fmla="*/ 12 w 883"/>
                              <a:gd name="T39" fmla="*/ 4 h 559"/>
                              <a:gd name="T40" fmla="*/ 10 w 883"/>
                              <a:gd name="T41" fmla="*/ 5 h 559"/>
                              <a:gd name="T42" fmla="*/ 9 w 883"/>
                              <a:gd name="T43" fmla="*/ 6 h 559"/>
                              <a:gd name="T44" fmla="*/ 7 w 883"/>
                              <a:gd name="T45" fmla="*/ 7 h 559"/>
                              <a:gd name="T46" fmla="*/ 6 w 883"/>
                              <a:gd name="T47" fmla="*/ 9 h 559"/>
                              <a:gd name="T48" fmla="*/ 4 w 883"/>
                              <a:gd name="T49" fmla="*/ 10 h 559"/>
                              <a:gd name="T50" fmla="*/ 3 w 883"/>
                              <a:gd name="T51" fmla="*/ 12 h 559"/>
                              <a:gd name="T52" fmla="*/ 2 w 883"/>
                              <a:gd name="T53" fmla="*/ 14 h 559"/>
                              <a:gd name="T54" fmla="*/ 2 w 883"/>
                              <a:gd name="T55" fmla="*/ 16 h 559"/>
                              <a:gd name="T56" fmla="*/ 2 w 883"/>
                              <a:gd name="T57" fmla="*/ 17 h 559"/>
                              <a:gd name="T58" fmla="*/ 2 w 883"/>
                              <a:gd name="T59" fmla="*/ 20 h 559"/>
                              <a:gd name="T60" fmla="*/ 1 w 883"/>
                              <a:gd name="T61" fmla="*/ 22 h 559"/>
                              <a:gd name="T62" fmla="*/ 0 w 883"/>
                              <a:gd name="T63" fmla="*/ 21 h 559"/>
                              <a:gd name="T64" fmla="*/ 0 w 883"/>
                              <a:gd name="T65" fmla="*/ 19 h 559"/>
                              <a:gd name="T66" fmla="*/ 0 w 883"/>
                              <a:gd name="T67" fmla="*/ 16 h 559"/>
                              <a:gd name="T68" fmla="*/ 1 w 883"/>
                              <a:gd name="T69" fmla="*/ 14 h 559"/>
                              <a:gd name="T70" fmla="*/ 1 w 883"/>
                              <a:gd name="T71" fmla="*/ 12 h 559"/>
                              <a:gd name="T72" fmla="*/ 2 w 883"/>
                              <a:gd name="T73" fmla="*/ 10 h 559"/>
                              <a:gd name="T74" fmla="*/ 3 w 883"/>
                              <a:gd name="T75" fmla="*/ 9 h 559"/>
                              <a:gd name="T76" fmla="*/ 5 w 883"/>
                              <a:gd name="T77" fmla="*/ 7 h 559"/>
                              <a:gd name="T78" fmla="*/ 7 w 883"/>
                              <a:gd name="T79" fmla="*/ 5 h 559"/>
                              <a:gd name="T80" fmla="*/ 8 w 883"/>
                              <a:gd name="T81" fmla="*/ 4 h 559"/>
                              <a:gd name="T82" fmla="*/ 11 w 883"/>
                              <a:gd name="T83" fmla="*/ 3 h 559"/>
                              <a:gd name="T84" fmla="*/ 13 w 883"/>
                              <a:gd name="T85" fmla="*/ 2 h 559"/>
                              <a:gd name="T86" fmla="*/ 16 w 883"/>
                              <a:gd name="T87" fmla="*/ 1 h 559"/>
                              <a:gd name="T88" fmla="*/ 18 w 883"/>
                              <a:gd name="T89" fmla="*/ 0 h 5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83"/>
                              <a:gd name="T136" fmla="*/ 0 h 559"/>
                              <a:gd name="T137" fmla="*/ 883 w 883"/>
                              <a:gd name="T138" fmla="*/ 559 h 5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83" h="559">
                                <a:moveTo>
                                  <a:pt x="450" y="11"/>
                                </a:moveTo>
                                <a:lnTo>
                                  <a:pt x="463" y="8"/>
                                </a:lnTo>
                                <a:lnTo>
                                  <a:pt x="490" y="5"/>
                                </a:lnTo>
                                <a:lnTo>
                                  <a:pt x="522" y="3"/>
                                </a:lnTo>
                                <a:lnTo>
                                  <a:pt x="552" y="1"/>
                                </a:lnTo>
                                <a:lnTo>
                                  <a:pt x="580" y="2"/>
                                </a:lnTo>
                                <a:lnTo>
                                  <a:pt x="610" y="3"/>
                                </a:lnTo>
                                <a:lnTo>
                                  <a:pt x="641" y="4"/>
                                </a:lnTo>
                                <a:lnTo>
                                  <a:pt x="669" y="6"/>
                                </a:lnTo>
                                <a:lnTo>
                                  <a:pt x="699" y="4"/>
                                </a:lnTo>
                                <a:lnTo>
                                  <a:pt x="727" y="3"/>
                                </a:lnTo>
                                <a:lnTo>
                                  <a:pt x="760" y="1"/>
                                </a:lnTo>
                                <a:lnTo>
                                  <a:pt x="791" y="0"/>
                                </a:lnTo>
                                <a:lnTo>
                                  <a:pt x="816" y="1"/>
                                </a:lnTo>
                                <a:lnTo>
                                  <a:pt x="840" y="2"/>
                                </a:lnTo>
                                <a:lnTo>
                                  <a:pt x="866" y="3"/>
                                </a:lnTo>
                                <a:lnTo>
                                  <a:pt x="883" y="6"/>
                                </a:lnTo>
                                <a:lnTo>
                                  <a:pt x="881" y="20"/>
                                </a:lnTo>
                                <a:lnTo>
                                  <a:pt x="878" y="32"/>
                                </a:lnTo>
                                <a:lnTo>
                                  <a:pt x="875" y="43"/>
                                </a:lnTo>
                                <a:lnTo>
                                  <a:pt x="811" y="44"/>
                                </a:lnTo>
                                <a:lnTo>
                                  <a:pt x="795" y="46"/>
                                </a:lnTo>
                                <a:lnTo>
                                  <a:pt x="773" y="45"/>
                                </a:lnTo>
                                <a:lnTo>
                                  <a:pt x="748" y="44"/>
                                </a:lnTo>
                                <a:lnTo>
                                  <a:pt x="723" y="46"/>
                                </a:lnTo>
                                <a:lnTo>
                                  <a:pt x="700" y="48"/>
                                </a:lnTo>
                                <a:lnTo>
                                  <a:pt x="673" y="49"/>
                                </a:lnTo>
                                <a:lnTo>
                                  <a:pt x="649" y="49"/>
                                </a:lnTo>
                                <a:lnTo>
                                  <a:pt x="620" y="46"/>
                                </a:lnTo>
                                <a:lnTo>
                                  <a:pt x="589" y="46"/>
                                </a:lnTo>
                                <a:lnTo>
                                  <a:pt x="560" y="44"/>
                                </a:lnTo>
                                <a:lnTo>
                                  <a:pt x="532" y="46"/>
                                </a:lnTo>
                                <a:lnTo>
                                  <a:pt x="502" y="49"/>
                                </a:lnTo>
                                <a:lnTo>
                                  <a:pt x="470" y="51"/>
                                </a:lnTo>
                                <a:lnTo>
                                  <a:pt x="442" y="57"/>
                                </a:lnTo>
                                <a:lnTo>
                                  <a:pt x="415" y="66"/>
                                </a:lnTo>
                                <a:lnTo>
                                  <a:pt x="387" y="75"/>
                                </a:lnTo>
                                <a:lnTo>
                                  <a:pt x="357" y="86"/>
                                </a:lnTo>
                                <a:lnTo>
                                  <a:pt x="329" y="96"/>
                                </a:lnTo>
                                <a:lnTo>
                                  <a:pt x="304" y="106"/>
                                </a:lnTo>
                                <a:lnTo>
                                  <a:pt x="277" y="117"/>
                                </a:lnTo>
                                <a:lnTo>
                                  <a:pt x="255" y="130"/>
                                </a:lnTo>
                                <a:lnTo>
                                  <a:pt x="235" y="140"/>
                                </a:lnTo>
                                <a:lnTo>
                                  <a:pt x="214" y="152"/>
                                </a:lnTo>
                                <a:lnTo>
                                  <a:pt x="193" y="165"/>
                                </a:lnTo>
                                <a:lnTo>
                                  <a:pt x="175" y="181"/>
                                </a:lnTo>
                                <a:lnTo>
                                  <a:pt x="155" y="203"/>
                                </a:lnTo>
                                <a:lnTo>
                                  <a:pt x="139" y="222"/>
                                </a:lnTo>
                                <a:lnTo>
                                  <a:pt x="123" y="238"/>
                                </a:lnTo>
                                <a:lnTo>
                                  <a:pt x="108" y="260"/>
                                </a:lnTo>
                                <a:lnTo>
                                  <a:pt x="96" y="281"/>
                                </a:lnTo>
                                <a:lnTo>
                                  <a:pt x="83" y="305"/>
                                </a:lnTo>
                                <a:lnTo>
                                  <a:pt x="71" y="328"/>
                                </a:lnTo>
                                <a:lnTo>
                                  <a:pt x="62" y="351"/>
                                </a:lnTo>
                                <a:lnTo>
                                  <a:pt x="56" y="375"/>
                                </a:lnTo>
                                <a:lnTo>
                                  <a:pt x="50" y="398"/>
                                </a:lnTo>
                                <a:lnTo>
                                  <a:pt x="45" y="421"/>
                                </a:lnTo>
                                <a:lnTo>
                                  <a:pt x="42" y="444"/>
                                </a:lnTo>
                                <a:lnTo>
                                  <a:pt x="39" y="474"/>
                                </a:lnTo>
                                <a:lnTo>
                                  <a:pt x="38" y="502"/>
                                </a:lnTo>
                                <a:lnTo>
                                  <a:pt x="37" y="529"/>
                                </a:lnTo>
                                <a:lnTo>
                                  <a:pt x="35" y="559"/>
                                </a:lnTo>
                                <a:lnTo>
                                  <a:pt x="8" y="553"/>
                                </a:lnTo>
                                <a:lnTo>
                                  <a:pt x="5" y="525"/>
                                </a:lnTo>
                                <a:lnTo>
                                  <a:pt x="3" y="501"/>
                                </a:lnTo>
                                <a:lnTo>
                                  <a:pt x="0" y="475"/>
                                </a:lnTo>
                                <a:lnTo>
                                  <a:pt x="1" y="444"/>
                                </a:lnTo>
                                <a:lnTo>
                                  <a:pt x="4" y="415"/>
                                </a:lnTo>
                                <a:lnTo>
                                  <a:pt x="10" y="380"/>
                                </a:lnTo>
                                <a:lnTo>
                                  <a:pt x="15" y="355"/>
                                </a:lnTo>
                                <a:lnTo>
                                  <a:pt x="23" y="329"/>
                                </a:lnTo>
                                <a:lnTo>
                                  <a:pt x="31" y="305"/>
                                </a:lnTo>
                                <a:lnTo>
                                  <a:pt x="41" y="283"/>
                                </a:lnTo>
                                <a:lnTo>
                                  <a:pt x="54" y="262"/>
                                </a:lnTo>
                                <a:lnTo>
                                  <a:pt x="68" y="238"/>
                                </a:lnTo>
                                <a:lnTo>
                                  <a:pt x="85" y="215"/>
                                </a:lnTo>
                                <a:lnTo>
                                  <a:pt x="103" y="193"/>
                                </a:lnTo>
                                <a:lnTo>
                                  <a:pt x="122" y="173"/>
                                </a:lnTo>
                                <a:lnTo>
                                  <a:pt x="142" y="151"/>
                                </a:lnTo>
                                <a:lnTo>
                                  <a:pt x="163" y="132"/>
                                </a:lnTo>
                                <a:lnTo>
                                  <a:pt x="186" y="114"/>
                                </a:lnTo>
                                <a:lnTo>
                                  <a:pt x="211" y="99"/>
                                </a:lnTo>
                                <a:lnTo>
                                  <a:pt x="239" y="85"/>
                                </a:lnTo>
                                <a:lnTo>
                                  <a:pt x="270" y="69"/>
                                </a:lnTo>
                                <a:lnTo>
                                  <a:pt x="300" y="59"/>
                                </a:lnTo>
                                <a:lnTo>
                                  <a:pt x="332" y="46"/>
                                </a:lnTo>
                                <a:lnTo>
                                  <a:pt x="367" y="34"/>
                                </a:lnTo>
                                <a:lnTo>
                                  <a:pt x="396" y="24"/>
                                </a:lnTo>
                                <a:lnTo>
                                  <a:pt x="426" y="16"/>
                                </a:lnTo>
                                <a:lnTo>
                                  <a:pt x="450" y="11"/>
                                </a:lnTo>
                                <a:close/>
                              </a:path>
                            </a:pathLst>
                          </a:custGeom>
                          <a:solidFill>
                            <a:srgbClr val="C000C0"/>
                          </a:solidFill>
                          <a:ln w="9525">
                            <a:noFill/>
                            <a:round/>
                            <a:headEnd/>
                            <a:tailEnd/>
                          </a:ln>
                        </p:spPr>
                        <p:txBody>
                          <a:bodyPr/>
                          <a:lstStyle/>
                          <a:p>
                            <a:endParaRPr lang="cs-CZ"/>
                          </a:p>
                        </p:txBody>
                      </p:sp>
                      <p:sp>
                        <p:nvSpPr>
                          <p:cNvPr id="6219" name="Freeform 153"/>
                          <p:cNvSpPr>
                            <a:spLocks/>
                          </p:cNvSpPr>
                          <p:nvPr/>
                        </p:nvSpPr>
                        <p:spPr bwMode="auto">
                          <a:xfrm>
                            <a:off x="2115" y="1606"/>
                            <a:ext cx="170" cy="112"/>
                          </a:xfrm>
                          <a:custGeom>
                            <a:avLst/>
                            <a:gdLst>
                              <a:gd name="T0" fmla="*/ 18 w 854"/>
                              <a:gd name="T1" fmla="*/ 0 h 560"/>
                              <a:gd name="T2" fmla="*/ 21 w 854"/>
                              <a:gd name="T3" fmla="*/ 0 h 560"/>
                              <a:gd name="T4" fmla="*/ 23 w 854"/>
                              <a:gd name="T5" fmla="*/ 0 h 560"/>
                              <a:gd name="T6" fmla="*/ 25 w 854"/>
                              <a:gd name="T7" fmla="*/ 0 h 560"/>
                              <a:gd name="T8" fmla="*/ 28 w 854"/>
                              <a:gd name="T9" fmla="*/ 0 h 560"/>
                              <a:gd name="T10" fmla="*/ 30 w 854"/>
                              <a:gd name="T11" fmla="*/ 0 h 560"/>
                              <a:gd name="T12" fmla="*/ 32 w 854"/>
                              <a:gd name="T13" fmla="*/ 0 h 560"/>
                              <a:gd name="T14" fmla="*/ 34 w 854"/>
                              <a:gd name="T15" fmla="*/ 0 h 560"/>
                              <a:gd name="T16" fmla="*/ 33 w 854"/>
                              <a:gd name="T17" fmla="*/ 1 h 560"/>
                              <a:gd name="T18" fmla="*/ 32 w 854"/>
                              <a:gd name="T19" fmla="*/ 2 h 560"/>
                              <a:gd name="T20" fmla="*/ 31 w 854"/>
                              <a:gd name="T21" fmla="*/ 2 h 560"/>
                              <a:gd name="T22" fmla="*/ 30 w 854"/>
                              <a:gd name="T23" fmla="*/ 2 h 560"/>
                              <a:gd name="T24" fmla="*/ 28 w 854"/>
                              <a:gd name="T25" fmla="*/ 2 h 560"/>
                              <a:gd name="T26" fmla="*/ 26 w 854"/>
                              <a:gd name="T27" fmla="*/ 2 h 560"/>
                              <a:gd name="T28" fmla="*/ 23 w 854"/>
                              <a:gd name="T29" fmla="*/ 2 h 560"/>
                              <a:gd name="T30" fmla="*/ 21 w 854"/>
                              <a:gd name="T31" fmla="*/ 2 h 560"/>
                              <a:gd name="T32" fmla="*/ 19 w 854"/>
                              <a:gd name="T33" fmla="*/ 2 h 560"/>
                              <a:gd name="T34" fmla="*/ 16 w 854"/>
                              <a:gd name="T35" fmla="*/ 3 h 560"/>
                              <a:gd name="T36" fmla="*/ 14 w 854"/>
                              <a:gd name="T37" fmla="*/ 3 h 560"/>
                              <a:gd name="T38" fmla="*/ 12 w 854"/>
                              <a:gd name="T39" fmla="*/ 4 h 560"/>
                              <a:gd name="T40" fmla="*/ 10 w 854"/>
                              <a:gd name="T41" fmla="*/ 5 h 560"/>
                              <a:gd name="T42" fmla="*/ 9 w 854"/>
                              <a:gd name="T43" fmla="*/ 6 h 560"/>
                              <a:gd name="T44" fmla="*/ 7 w 854"/>
                              <a:gd name="T45" fmla="*/ 7 h 560"/>
                              <a:gd name="T46" fmla="*/ 5 w 854"/>
                              <a:gd name="T47" fmla="*/ 9 h 560"/>
                              <a:gd name="T48" fmla="*/ 4 w 854"/>
                              <a:gd name="T49" fmla="*/ 10 h 560"/>
                              <a:gd name="T50" fmla="*/ 3 w 854"/>
                              <a:gd name="T51" fmla="*/ 12 h 560"/>
                              <a:gd name="T52" fmla="*/ 2 w 854"/>
                              <a:gd name="T53" fmla="*/ 14 h 560"/>
                              <a:gd name="T54" fmla="*/ 2 w 854"/>
                              <a:gd name="T55" fmla="*/ 16 h 560"/>
                              <a:gd name="T56" fmla="*/ 2 w 854"/>
                              <a:gd name="T57" fmla="*/ 18 h 560"/>
                              <a:gd name="T58" fmla="*/ 2 w 854"/>
                              <a:gd name="T59" fmla="*/ 20 h 560"/>
                              <a:gd name="T60" fmla="*/ 1 w 854"/>
                              <a:gd name="T61" fmla="*/ 22 h 560"/>
                              <a:gd name="T62" fmla="*/ 0 w 854"/>
                              <a:gd name="T63" fmla="*/ 21 h 560"/>
                              <a:gd name="T64" fmla="*/ 0 w 854"/>
                              <a:gd name="T65" fmla="*/ 19 h 560"/>
                              <a:gd name="T66" fmla="*/ 0 w 854"/>
                              <a:gd name="T67" fmla="*/ 17 h 560"/>
                              <a:gd name="T68" fmla="*/ 1 w 854"/>
                              <a:gd name="T69" fmla="*/ 14 h 560"/>
                              <a:gd name="T70" fmla="*/ 1 w 854"/>
                              <a:gd name="T71" fmla="*/ 12 h 560"/>
                              <a:gd name="T72" fmla="*/ 2 w 854"/>
                              <a:gd name="T73" fmla="*/ 11 h 560"/>
                              <a:gd name="T74" fmla="*/ 3 w 854"/>
                              <a:gd name="T75" fmla="*/ 9 h 560"/>
                              <a:gd name="T76" fmla="*/ 5 w 854"/>
                              <a:gd name="T77" fmla="*/ 7 h 560"/>
                              <a:gd name="T78" fmla="*/ 6 w 854"/>
                              <a:gd name="T79" fmla="*/ 5 h 560"/>
                              <a:gd name="T80" fmla="*/ 8 w 854"/>
                              <a:gd name="T81" fmla="*/ 4 h 560"/>
                              <a:gd name="T82" fmla="*/ 11 w 854"/>
                              <a:gd name="T83" fmla="*/ 3 h 560"/>
                              <a:gd name="T84" fmla="*/ 13 w 854"/>
                              <a:gd name="T85" fmla="*/ 2 h 560"/>
                              <a:gd name="T86" fmla="*/ 16 w 854"/>
                              <a:gd name="T87" fmla="*/ 1 h 560"/>
                              <a:gd name="T88" fmla="*/ 18 w 854"/>
                              <a:gd name="T89" fmla="*/ 0 h 5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4"/>
                              <a:gd name="T136" fmla="*/ 0 h 560"/>
                              <a:gd name="T137" fmla="*/ 854 w 854"/>
                              <a:gd name="T138" fmla="*/ 560 h 5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4" h="560">
                                <a:moveTo>
                                  <a:pt x="450" y="12"/>
                                </a:moveTo>
                                <a:lnTo>
                                  <a:pt x="462" y="8"/>
                                </a:lnTo>
                                <a:lnTo>
                                  <a:pt x="490" y="6"/>
                                </a:lnTo>
                                <a:lnTo>
                                  <a:pt x="522" y="4"/>
                                </a:lnTo>
                                <a:lnTo>
                                  <a:pt x="550" y="2"/>
                                </a:lnTo>
                                <a:lnTo>
                                  <a:pt x="580" y="3"/>
                                </a:lnTo>
                                <a:lnTo>
                                  <a:pt x="610" y="4"/>
                                </a:lnTo>
                                <a:lnTo>
                                  <a:pt x="640" y="5"/>
                                </a:lnTo>
                                <a:lnTo>
                                  <a:pt x="669" y="7"/>
                                </a:lnTo>
                                <a:lnTo>
                                  <a:pt x="698" y="5"/>
                                </a:lnTo>
                                <a:lnTo>
                                  <a:pt x="726" y="4"/>
                                </a:lnTo>
                                <a:lnTo>
                                  <a:pt x="760" y="2"/>
                                </a:lnTo>
                                <a:lnTo>
                                  <a:pt x="791" y="1"/>
                                </a:lnTo>
                                <a:lnTo>
                                  <a:pt x="815" y="2"/>
                                </a:lnTo>
                                <a:lnTo>
                                  <a:pt x="840" y="3"/>
                                </a:lnTo>
                                <a:lnTo>
                                  <a:pt x="854" y="0"/>
                                </a:lnTo>
                                <a:lnTo>
                                  <a:pt x="849" y="13"/>
                                </a:lnTo>
                                <a:lnTo>
                                  <a:pt x="841" y="25"/>
                                </a:lnTo>
                                <a:lnTo>
                                  <a:pt x="830" y="34"/>
                                </a:lnTo>
                                <a:lnTo>
                                  <a:pt x="821" y="40"/>
                                </a:lnTo>
                                <a:lnTo>
                                  <a:pt x="811" y="45"/>
                                </a:lnTo>
                                <a:lnTo>
                                  <a:pt x="795" y="47"/>
                                </a:lnTo>
                                <a:lnTo>
                                  <a:pt x="772" y="46"/>
                                </a:lnTo>
                                <a:lnTo>
                                  <a:pt x="748" y="45"/>
                                </a:lnTo>
                                <a:lnTo>
                                  <a:pt x="722" y="47"/>
                                </a:lnTo>
                                <a:lnTo>
                                  <a:pt x="700" y="48"/>
                                </a:lnTo>
                                <a:lnTo>
                                  <a:pt x="673" y="50"/>
                                </a:lnTo>
                                <a:lnTo>
                                  <a:pt x="647" y="50"/>
                                </a:lnTo>
                                <a:lnTo>
                                  <a:pt x="620" y="47"/>
                                </a:lnTo>
                                <a:lnTo>
                                  <a:pt x="588" y="47"/>
                                </a:lnTo>
                                <a:lnTo>
                                  <a:pt x="558" y="45"/>
                                </a:lnTo>
                                <a:lnTo>
                                  <a:pt x="532" y="47"/>
                                </a:lnTo>
                                <a:lnTo>
                                  <a:pt x="501" y="50"/>
                                </a:lnTo>
                                <a:lnTo>
                                  <a:pt x="469" y="51"/>
                                </a:lnTo>
                                <a:lnTo>
                                  <a:pt x="442" y="57"/>
                                </a:lnTo>
                                <a:lnTo>
                                  <a:pt x="414" y="66"/>
                                </a:lnTo>
                                <a:lnTo>
                                  <a:pt x="387" y="75"/>
                                </a:lnTo>
                                <a:lnTo>
                                  <a:pt x="357" y="86"/>
                                </a:lnTo>
                                <a:lnTo>
                                  <a:pt x="328" y="97"/>
                                </a:lnTo>
                                <a:lnTo>
                                  <a:pt x="304" y="107"/>
                                </a:lnTo>
                                <a:lnTo>
                                  <a:pt x="276" y="118"/>
                                </a:lnTo>
                                <a:lnTo>
                                  <a:pt x="254" y="131"/>
                                </a:lnTo>
                                <a:lnTo>
                                  <a:pt x="234" y="141"/>
                                </a:lnTo>
                                <a:lnTo>
                                  <a:pt x="214" y="153"/>
                                </a:lnTo>
                                <a:lnTo>
                                  <a:pt x="192" y="166"/>
                                </a:lnTo>
                                <a:lnTo>
                                  <a:pt x="175" y="182"/>
                                </a:lnTo>
                                <a:lnTo>
                                  <a:pt x="154" y="204"/>
                                </a:lnTo>
                                <a:lnTo>
                                  <a:pt x="138" y="223"/>
                                </a:lnTo>
                                <a:lnTo>
                                  <a:pt x="123" y="239"/>
                                </a:lnTo>
                                <a:lnTo>
                                  <a:pt x="107" y="261"/>
                                </a:lnTo>
                                <a:lnTo>
                                  <a:pt x="95" y="282"/>
                                </a:lnTo>
                                <a:lnTo>
                                  <a:pt x="83" y="306"/>
                                </a:lnTo>
                                <a:lnTo>
                                  <a:pt x="71" y="328"/>
                                </a:lnTo>
                                <a:lnTo>
                                  <a:pt x="61" y="352"/>
                                </a:lnTo>
                                <a:lnTo>
                                  <a:pt x="55" y="375"/>
                                </a:lnTo>
                                <a:lnTo>
                                  <a:pt x="49" y="398"/>
                                </a:lnTo>
                                <a:lnTo>
                                  <a:pt x="45" y="422"/>
                                </a:lnTo>
                                <a:lnTo>
                                  <a:pt x="42" y="445"/>
                                </a:lnTo>
                                <a:lnTo>
                                  <a:pt x="39" y="475"/>
                                </a:lnTo>
                                <a:lnTo>
                                  <a:pt x="38" y="503"/>
                                </a:lnTo>
                                <a:lnTo>
                                  <a:pt x="37" y="530"/>
                                </a:lnTo>
                                <a:lnTo>
                                  <a:pt x="35" y="560"/>
                                </a:lnTo>
                                <a:lnTo>
                                  <a:pt x="7" y="554"/>
                                </a:lnTo>
                                <a:lnTo>
                                  <a:pt x="4" y="526"/>
                                </a:lnTo>
                                <a:lnTo>
                                  <a:pt x="2" y="502"/>
                                </a:lnTo>
                                <a:lnTo>
                                  <a:pt x="0" y="476"/>
                                </a:lnTo>
                                <a:lnTo>
                                  <a:pt x="1" y="445"/>
                                </a:lnTo>
                                <a:lnTo>
                                  <a:pt x="3" y="416"/>
                                </a:lnTo>
                                <a:lnTo>
                                  <a:pt x="9" y="380"/>
                                </a:lnTo>
                                <a:lnTo>
                                  <a:pt x="14" y="356"/>
                                </a:lnTo>
                                <a:lnTo>
                                  <a:pt x="22" y="330"/>
                                </a:lnTo>
                                <a:lnTo>
                                  <a:pt x="31" y="306"/>
                                </a:lnTo>
                                <a:lnTo>
                                  <a:pt x="41" y="284"/>
                                </a:lnTo>
                                <a:lnTo>
                                  <a:pt x="53" y="263"/>
                                </a:lnTo>
                                <a:lnTo>
                                  <a:pt x="67" y="239"/>
                                </a:lnTo>
                                <a:lnTo>
                                  <a:pt x="85" y="216"/>
                                </a:lnTo>
                                <a:lnTo>
                                  <a:pt x="102" y="194"/>
                                </a:lnTo>
                                <a:lnTo>
                                  <a:pt x="122" y="174"/>
                                </a:lnTo>
                                <a:lnTo>
                                  <a:pt x="141" y="152"/>
                                </a:lnTo>
                                <a:lnTo>
                                  <a:pt x="163" y="133"/>
                                </a:lnTo>
                                <a:lnTo>
                                  <a:pt x="185" y="115"/>
                                </a:lnTo>
                                <a:lnTo>
                                  <a:pt x="211" y="100"/>
                                </a:lnTo>
                                <a:lnTo>
                                  <a:pt x="237" y="85"/>
                                </a:lnTo>
                                <a:lnTo>
                                  <a:pt x="270" y="69"/>
                                </a:lnTo>
                                <a:lnTo>
                                  <a:pt x="300" y="59"/>
                                </a:lnTo>
                                <a:lnTo>
                                  <a:pt x="331" y="47"/>
                                </a:lnTo>
                                <a:lnTo>
                                  <a:pt x="366" y="35"/>
                                </a:lnTo>
                                <a:lnTo>
                                  <a:pt x="396" y="25"/>
                                </a:lnTo>
                                <a:lnTo>
                                  <a:pt x="425" y="17"/>
                                </a:lnTo>
                                <a:lnTo>
                                  <a:pt x="450" y="12"/>
                                </a:lnTo>
                                <a:close/>
                              </a:path>
                            </a:pathLst>
                          </a:custGeom>
                          <a:solidFill>
                            <a:srgbClr val="600060"/>
                          </a:solidFill>
                          <a:ln w="9525">
                            <a:noFill/>
                            <a:round/>
                            <a:headEnd/>
                            <a:tailEnd/>
                          </a:ln>
                        </p:spPr>
                        <p:txBody>
                          <a:bodyPr/>
                          <a:lstStyle/>
                          <a:p>
                            <a:endParaRPr lang="cs-CZ"/>
                          </a:p>
                        </p:txBody>
                      </p:sp>
                    </p:grpSp>
                    <p:sp>
                      <p:nvSpPr>
                        <p:cNvPr id="6217" name="Freeform 154"/>
                        <p:cNvSpPr>
                          <a:spLocks/>
                        </p:cNvSpPr>
                        <p:nvPr/>
                      </p:nvSpPr>
                      <p:spPr bwMode="auto">
                        <a:xfrm>
                          <a:off x="2089" y="1587"/>
                          <a:ext cx="180" cy="109"/>
                        </a:xfrm>
                        <a:custGeom>
                          <a:avLst/>
                          <a:gdLst>
                            <a:gd name="T0" fmla="*/ 36 w 901"/>
                            <a:gd name="T1" fmla="*/ 0 h 544"/>
                            <a:gd name="T2" fmla="*/ 35 w 901"/>
                            <a:gd name="T3" fmla="*/ 0 h 544"/>
                            <a:gd name="T4" fmla="*/ 33 w 901"/>
                            <a:gd name="T5" fmla="*/ 0 h 544"/>
                            <a:gd name="T6" fmla="*/ 32 w 901"/>
                            <a:gd name="T7" fmla="*/ 0 h 544"/>
                            <a:gd name="T8" fmla="*/ 30 w 901"/>
                            <a:gd name="T9" fmla="*/ 0 h 544"/>
                            <a:gd name="T10" fmla="*/ 28 w 901"/>
                            <a:gd name="T11" fmla="*/ 0 h 544"/>
                            <a:gd name="T12" fmla="*/ 26 w 901"/>
                            <a:gd name="T13" fmla="*/ 0 h 544"/>
                            <a:gd name="T14" fmla="*/ 25 w 901"/>
                            <a:gd name="T15" fmla="*/ 0 h 544"/>
                            <a:gd name="T16" fmla="*/ 23 w 901"/>
                            <a:gd name="T17" fmla="*/ 0 h 544"/>
                            <a:gd name="T18" fmla="*/ 21 w 901"/>
                            <a:gd name="T19" fmla="*/ 0 h 544"/>
                            <a:gd name="T20" fmla="*/ 20 w 901"/>
                            <a:gd name="T21" fmla="*/ 1 h 544"/>
                            <a:gd name="T22" fmla="*/ 18 w 901"/>
                            <a:gd name="T23" fmla="*/ 1 h 544"/>
                            <a:gd name="T24" fmla="*/ 17 w 901"/>
                            <a:gd name="T25" fmla="*/ 1 h 544"/>
                            <a:gd name="T26" fmla="*/ 16 w 901"/>
                            <a:gd name="T27" fmla="*/ 1 h 544"/>
                            <a:gd name="T28" fmla="*/ 15 w 901"/>
                            <a:gd name="T29" fmla="*/ 2 h 544"/>
                            <a:gd name="T30" fmla="*/ 14 w 901"/>
                            <a:gd name="T31" fmla="*/ 2 h 544"/>
                            <a:gd name="T32" fmla="*/ 13 w 901"/>
                            <a:gd name="T33" fmla="*/ 3 h 544"/>
                            <a:gd name="T34" fmla="*/ 12 w 901"/>
                            <a:gd name="T35" fmla="*/ 3 h 544"/>
                            <a:gd name="T36" fmla="*/ 11 w 901"/>
                            <a:gd name="T37" fmla="*/ 4 h 544"/>
                            <a:gd name="T38" fmla="*/ 10 w 901"/>
                            <a:gd name="T39" fmla="*/ 4 h 544"/>
                            <a:gd name="T40" fmla="*/ 9 w 901"/>
                            <a:gd name="T41" fmla="*/ 5 h 544"/>
                            <a:gd name="T42" fmla="*/ 8 w 901"/>
                            <a:gd name="T43" fmla="*/ 6 h 544"/>
                            <a:gd name="T44" fmla="*/ 7 w 901"/>
                            <a:gd name="T45" fmla="*/ 6 h 544"/>
                            <a:gd name="T46" fmla="*/ 7 w 901"/>
                            <a:gd name="T47" fmla="*/ 7 h 544"/>
                            <a:gd name="T48" fmla="*/ 6 w 901"/>
                            <a:gd name="T49" fmla="*/ 8 h 544"/>
                            <a:gd name="T50" fmla="*/ 5 w 901"/>
                            <a:gd name="T51" fmla="*/ 8 h 544"/>
                            <a:gd name="T52" fmla="*/ 4 w 901"/>
                            <a:gd name="T53" fmla="*/ 9 h 544"/>
                            <a:gd name="T54" fmla="*/ 4 w 901"/>
                            <a:gd name="T55" fmla="*/ 10 h 544"/>
                            <a:gd name="T56" fmla="*/ 3 w 901"/>
                            <a:gd name="T57" fmla="*/ 11 h 544"/>
                            <a:gd name="T58" fmla="*/ 3 w 901"/>
                            <a:gd name="T59" fmla="*/ 12 h 544"/>
                            <a:gd name="T60" fmla="*/ 2 w 901"/>
                            <a:gd name="T61" fmla="*/ 13 h 544"/>
                            <a:gd name="T62" fmla="*/ 2 w 901"/>
                            <a:gd name="T63" fmla="*/ 14 h 544"/>
                            <a:gd name="T64" fmla="*/ 1 w 901"/>
                            <a:gd name="T65" fmla="*/ 15 h 544"/>
                            <a:gd name="T66" fmla="*/ 1 w 901"/>
                            <a:gd name="T67" fmla="*/ 16 h 544"/>
                            <a:gd name="T68" fmla="*/ 1 w 901"/>
                            <a:gd name="T69" fmla="*/ 17 h 544"/>
                            <a:gd name="T70" fmla="*/ 0 w 901"/>
                            <a:gd name="T71" fmla="*/ 18 h 544"/>
                            <a:gd name="T72" fmla="*/ 0 w 901"/>
                            <a:gd name="T73" fmla="*/ 19 h 544"/>
                            <a:gd name="T74" fmla="*/ 0 w 901"/>
                            <a:gd name="T75" fmla="*/ 20 h 544"/>
                            <a:gd name="T76" fmla="*/ 0 w 901"/>
                            <a:gd name="T77" fmla="*/ 22 h 54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1"/>
                            <a:gd name="T118" fmla="*/ 0 h 544"/>
                            <a:gd name="T119" fmla="*/ 901 w 901"/>
                            <a:gd name="T120" fmla="*/ 544 h 54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1" h="544">
                              <a:moveTo>
                                <a:pt x="901" y="6"/>
                              </a:moveTo>
                              <a:lnTo>
                                <a:pt x="865" y="3"/>
                              </a:lnTo>
                              <a:lnTo>
                                <a:pt x="836" y="2"/>
                              </a:lnTo>
                              <a:lnTo>
                                <a:pt x="796" y="1"/>
                              </a:lnTo>
                              <a:lnTo>
                                <a:pt x="756" y="0"/>
                              </a:lnTo>
                              <a:lnTo>
                                <a:pt x="709" y="1"/>
                              </a:lnTo>
                              <a:lnTo>
                                <a:pt x="660" y="2"/>
                              </a:lnTo>
                              <a:lnTo>
                                <a:pt x="615" y="4"/>
                              </a:lnTo>
                              <a:lnTo>
                                <a:pt x="578" y="7"/>
                              </a:lnTo>
                              <a:lnTo>
                                <a:pt x="536" y="12"/>
                              </a:lnTo>
                              <a:lnTo>
                                <a:pt x="490" y="18"/>
                              </a:lnTo>
                              <a:lnTo>
                                <a:pt x="461" y="24"/>
                              </a:lnTo>
                              <a:lnTo>
                                <a:pt x="437" y="31"/>
                              </a:lnTo>
                              <a:lnTo>
                                <a:pt x="411" y="37"/>
                              </a:lnTo>
                              <a:lnTo>
                                <a:pt x="385" y="45"/>
                              </a:lnTo>
                              <a:lnTo>
                                <a:pt x="357" y="55"/>
                              </a:lnTo>
                              <a:lnTo>
                                <a:pt x="326" y="70"/>
                              </a:lnTo>
                              <a:lnTo>
                                <a:pt x="299" y="82"/>
                              </a:lnTo>
                              <a:lnTo>
                                <a:pt x="274" y="94"/>
                              </a:lnTo>
                              <a:lnTo>
                                <a:pt x="254" y="107"/>
                              </a:lnTo>
                              <a:lnTo>
                                <a:pt x="233" y="123"/>
                              </a:lnTo>
                              <a:lnTo>
                                <a:pt x="212" y="139"/>
                              </a:lnTo>
                              <a:lnTo>
                                <a:pt x="186" y="160"/>
                              </a:lnTo>
                              <a:lnTo>
                                <a:pt x="163" y="180"/>
                              </a:lnTo>
                              <a:lnTo>
                                <a:pt x="146" y="196"/>
                              </a:lnTo>
                              <a:lnTo>
                                <a:pt x="130" y="212"/>
                              </a:lnTo>
                              <a:lnTo>
                                <a:pt x="112" y="231"/>
                              </a:lnTo>
                              <a:lnTo>
                                <a:pt x="96" y="246"/>
                              </a:lnTo>
                              <a:lnTo>
                                <a:pt x="81" y="266"/>
                              </a:lnTo>
                              <a:lnTo>
                                <a:pt x="69" y="287"/>
                              </a:lnTo>
                              <a:lnTo>
                                <a:pt x="56" y="315"/>
                              </a:lnTo>
                              <a:lnTo>
                                <a:pt x="43" y="343"/>
                              </a:lnTo>
                              <a:lnTo>
                                <a:pt x="33" y="369"/>
                              </a:lnTo>
                              <a:lnTo>
                                <a:pt x="24" y="394"/>
                              </a:lnTo>
                              <a:lnTo>
                                <a:pt x="17" y="419"/>
                              </a:lnTo>
                              <a:lnTo>
                                <a:pt x="9" y="451"/>
                              </a:lnTo>
                              <a:lnTo>
                                <a:pt x="5" y="480"/>
                              </a:lnTo>
                              <a:lnTo>
                                <a:pt x="1" y="509"/>
                              </a:lnTo>
                              <a:lnTo>
                                <a:pt x="0" y="544"/>
                              </a:lnTo>
                            </a:path>
                          </a:pathLst>
                        </a:custGeom>
                        <a:noFill/>
                        <a:ln w="4763">
                          <a:solidFill>
                            <a:srgbClr val="FFC0FF"/>
                          </a:solidFill>
                          <a:prstDash val="solid"/>
                          <a:round/>
                          <a:headEnd/>
                          <a:tailEnd/>
                        </a:ln>
                      </p:spPr>
                      <p:txBody>
                        <a:bodyPr/>
                        <a:lstStyle/>
                        <a:p>
                          <a:endParaRPr lang="cs-CZ"/>
                        </a:p>
                      </p:txBody>
                    </p:sp>
                  </p:grpSp>
                </p:grpSp>
                <p:grpSp>
                  <p:nvGrpSpPr>
                    <p:cNvPr id="6246" name="Group 155"/>
                    <p:cNvGrpSpPr>
                      <a:grpSpLocks/>
                    </p:cNvGrpSpPr>
                    <p:nvPr/>
                  </p:nvGrpSpPr>
                  <p:grpSpPr bwMode="auto">
                    <a:xfrm>
                      <a:off x="2073" y="1705"/>
                      <a:ext cx="48" cy="24"/>
                      <a:chOff x="2073" y="1705"/>
                      <a:chExt cx="48" cy="24"/>
                    </a:xfrm>
                  </p:grpSpPr>
                  <p:sp>
                    <p:nvSpPr>
                      <p:cNvPr id="6212" name="Oval 156"/>
                      <p:cNvSpPr>
                        <a:spLocks noChangeArrowheads="1"/>
                      </p:cNvSpPr>
                      <p:nvPr/>
                    </p:nvSpPr>
                    <p:spPr bwMode="auto">
                      <a:xfrm>
                        <a:off x="2073" y="1705"/>
                        <a:ext cx="48" cy="24"/>
                      </a:xfrm>
                      <a:prstGeom prst="ellipse">
                        <a:avLst/>
                      </a:prstGeom>
                      <a:solidFill>
                        <a:srgbClr val="FF00FF"/>
                      </a:solidFill>
                      <a:ln w="3175">
                        <a:solidFill>
                          <a:srgbClr val="400040"/>
                        </a:solidFill>
                        <a:round/>
                        <a:headEnd/>
                        <a:tailEnd/>
                      </a:ln>
                    </p:spPr>
                    <p:txBody>
                      <a:bodyPr/>
                      <a:lstStyle/>
                      <a:p>
                        <a:endParaRPr lang="cs-CZ"/>
                      </a:p>
                    </p:txBody>
                  </p:sp>
                  <p:sp>
                    <p:nvSpPr>
                      <p:cNvPr id="6213" name="Oval 157"/>
                      <p:cNvSpPr>
                        <a:spLocks noChangeArrowheads="1"/>
                      </p:cNvSpPr>
                      <p:nvPr/>
                    </p:nvSpPr>
                    <p:spPr bwMode="auto">
                      <a:xfrm>
                        <a:off x="2077" y="1708"/>
                        <a:ext cx="39" cy="18"/>
                      </a:xfrm>
                      <a:prstGeom prst="ellipse">
                        <a:avLst/>
                      </a:prstGeom>
                      <a:solidFill>
                        <a:srgbClr val="600060"/>
                      </a:solidFill>
                      <a:ln w="3175">
                        <a:solidFill>
                          <a:srgbClr val="400040"/>
                        </a:solidFill>
                        <a:round/>
                        <a:headEnd/>
                        <a:tailEnd/>
                      </a:ln>
                    </p:spPr>
                    <p:txBody>
                      <a:bodyPr/>
                      <a:lstStyle/>
                      <a:p>
                        <a:endParaRPr lang="cs-CZ"/>
                      </a:p>
                    </p:txBody>
                  </p:sp>
                </p:grpSp>
              </p:grpSp>
            </p:grpSp>
          </p:grpSp>
          <p:grpSp>
            <p:nvGrpSpPr>
              <p:cNvPr id="6247" name="Group 158"/>
              <p:cNvGrpSpPr>
                <a:grpSpLocks/>
              </p:cNvGrpSpPr>
              <p:nvPr/>
            </p:nvGrpSpPr>
            <p:grpSpPr bwMode="auto">
              <a:xfrm>
                <a:off x="2009" y="1688"/>
                <a:ext cx="82" cy="250"/>
                <a:chOff x="2009" y="1688"/>
                <a:chExt cx="82" cy="250"/>
              </a:xfrm>
            </p:grpSpPr>
            <p:grpSp>
              <p:nvGrpSpPr>
                <p:cNvPr id="6248" name="Group 159"/>
                <p:cNvGrpSpPr>
                  <a:grpSpLocks/>
                </p:cNvGrpSpPr>
                <p:nvPr/>
              </p:nvGrpSpPr>
              <p:grpSpPr bwMode="auto">
                <a:xfrm>
                  <a:off x="2009" y="1698"/>
                  <a:ext cx="82" cy="240"/>
                  <a:chOff x="2009" y="1698"/>
                  <a:chExt cx="82" cy="240"/>
                </a:xfrm>
              </p:grpSpPr>
              <p:sp>
                <p:nvSpPr>
                  <p:cNvPr id="6198" name="Freeform 160"/>
                  <p:cNvSpPr>
                    <a:spLocks/>
                  </p:cNvSpPr>
                  <p:nvPr/>
                </p:nvSpPr>
                <p:spPr bwMode="auto">
                  <a:xfrm>
                    <a:off x="2009" y="1698"/>
                    <a:ext cx="82" cy="240"/>
                  </a:xfrm>
                  <a:custGeom>
                    <a:avLst/>
                    <a:gdLst>
                      <a:gd name="T0" fmla="*/ 0 w 410"/>
                      <a:gd name="T1" fmla="*/ 1 h 1199"/>
                      <a:gd name="T2" fmla="*/ 0 w 410"/>
                      <a:gd name="T3" fmla="*/ 3 h 1199"/>
                      <a:gd name="T4" fmla="*/ 1 w 410"/>
                      <a:gd name="T5" fmla="*/ 6 h 1199"/>
                      <a:gd name="T6" fmla="*/ 2 w 410"/>
                      <a:gd name="T7" fmla="*/ 10 h 1199"/>
                      <a:gd name="T8" fmla="*/ 2 w 410"/>
                      <a:gd name="T9" fmla="*/ 13 h 1199"/>
                      <a:gd name="T10" fmla="*/ 3 w 410"/>
                      <a:gd name="T11" fmla="*/ 16 h 1199"/>
                      <a:gd name="T12" fmla="*/ 4 w 410"/>
                      <a:gd name="T13" fmla="*/ 20 h 1199"/>
                      <a:gd name="T14" fmla="*/ 4 w 410"/>
                      <a:gd name="T15" fmla="*/ 22 h 1199"/>
                      <a:gd name="T16" fmla="*/ 4 w 410"/>
                      <a:gd name="T17" fmla="*/ 25 h 1199"/>
                      <a:gd name="T18" fmla="*/ 5 w 410"/>
                      <a:gd name="T19" fmla="*/ 29 h 1199"/>
                      <a:gd name="T20" fmla="*/ 5 w 410"/>
                      <a:gd name="T21" fmla="*/ 32 h 1199"/>
                      <a:gd name="T22" fmla="*/ 5 w 410"/>
                      <a:gd name="T23" fmla="*/ 36 h 1199"/>
                      <a:gd name="T24" fmla="*/ 5 w 410"/>
                      <a:gd name="T25" fmla="*/ 39 h 1199"/>
                      <a:gd name="T26" fmla="*/ 5 w 410"/>
                      <a:gd name="T27" fmla="*/ 42 h 1199"/>
                      <a:gd name="T28" fmla="*/ 5 w 410"/>
                      <a:gd name="T29" fmla="*/ 44 h 1199"/>
                      <a:gd name="T30" fmla="*/ 6 w 410"/>
                      <a:gd name="T31" fmla="*/ 46 h 1199"/>
                      <a:gd name="T32" fmla="*/ 6 w 410"/>
                      <a:gd name="T33" fmla="*/ 47 h 1199"/>
                      <a:gd name="T34" fmla="*/ 8 w 410"/>
                      <a:gd name="T35" fmla="*/ 47 h 1199"/>
                      <a:gd name="T36" fmla="*/ 10 w 410"/>
                      <a:gd name="T37" fmla="*/ 48 h 1199"/>
                      <a:gd name="T38" fmla="*/ 12 w 410"/>
                      <a:gd name="T39" fmla="*/ 48 h 1199"/>
                      <a:gd name="T40" fmla="*/ 13 w 410"/>
                      <a:gd name="T41" fmla="*/ 48 h 1199"/>
                      <a:gd name="T42" fmla="*/ 15 w 410"/>
                      <a:gd name="T43" fmla="*/ 48 h 1199"/>
                      <a:gd name="T44" fmla="*/ 16 w 410"/>
                      <a:gd name="T45" fmla="*/ 47 h 1199"/>
                      <a:gd name="T46" fmla="*/ 16 w 410"/>
                      <a:gd name="T47" fmla="*/ 46 h 1199"/>
                      <a:gd name="T48" fmla="*/ 16 w 410"/>
                      <a:gd name="T49" fmla="*/ 44 h 1199"/>
                      <a:gd name="T50" fmla="*/ 16 w 410"/>
                      <a:gd name="T51" fmla="*/ 41 h 1199"/>
                      <a:gd name="T52" fmla="*/ 16 w 410"/>
                      <a:gd name="T53" fmla="*/ 39 h 1199"/>
                      <a:gd name="T54" fmla="*/ 16 w 410"/>
                      <a:gd name="T55" fmla="*/ 36 h 1199"/>
                      <a:gd name="T56" fmla="*/ 16 w 410"/>
                      <a:gd name="T57" fmla="*/ 34 h 1199"/>
                      <a:gd name="T58" fmla="*/ 16 w 410"/>
                      <a:gd name="T59" fmla="*/ 31 h 1199"/>
                      <a:gd name="T60" fmla="*/ 16 w 410"/>
                      <a:gd name="T61" fmla="*/ 29 h 1199"/>
                      <a:gd name="T62" fmla="*/ 15 w 410"/>
                      <a:gd name="T63" fmla="*/ 26 h 1199"/>
                      <a:gd name="T64" fmla="*/ 15 w 410"/>
                      <a:gd name="T65" fmla="*/ 22 h 1199"/>
                      <a:gd name="T66" fmla="*/ 15 w 410"/>
                      <a:gd name="T67" fmla="*/ 19 h 1199"/>
                      <a:gd name="T68" fmla="*/ 14 w 410"/>
                      <a:gd name="T69" fmla="*/ 17 h 1199"/>
                      <a:gd name="T70" fmla="*/ 14 w 410"/>
                      <a:gd name="T71" fmla="*/ 14 h 1199"/>
                      <a:gd name="T72" fmla="*/ 13 w 410"/>
                      <a:gd name="T73" fmla="*/ 11 h 1199"/>
                      <a:gd name="T74" fmla="*/ 13 w 410"/>
                      <a:gd name="T75" fmla="*/ 8 h 1199"/>
                      <a:gd name="T76" fmla="*/ 12 w 410"/>
                      <a:gd name="T77" fmla="*/ 3 h 1199"/>
                      <a:gd name="T78" fmla="*/ 11 w 410"/>
                      <a:gd name="T79" fmla="*/ 0 h 11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0"/>
                      <a:gd name="T121" fmla="*/ 0 h 1199"/>
                      <a:gd name="T122" fmla="*/ 410 w 410"/>
                      <a:gd name="T123" fmla="*/ 1199 h 11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0" h="1199">
                        <a:moveTo>
                          <a:pt x="270" y="0"/>
                        </a:moveTo>
                        <a:lnTo>
                          <a:pt x="0" y="18"/>
                        </a:lnTo>
                        <a:lnTo>
                          <a:pt x="3" y="47"/>
                        </a:lnTo>
                        <a:lnTo>
                          <a:pt x="9" y="79"/>
                        </a:lnTo>
                        <a:lnTo>
                          <a:pt x="16" y="113"/>
                        </a:lnTo>
                        <a:lnTo>
                          <a:pt x="22" y="152"/>
                        </a:lnTo>
                        <a:lnTo>
                          <a:pt x="31" y="198"/>
                        </a:lnTo>
                        <a:lnTo>
                          <a:pt x="41" y="242"/>
                        </a:lnTo>
                        <a:lnTo>
                          <a:pt x="49" y="279"/>
                        </a:lnTo>
                        <a:lnTo>
                          <a:pt x="58" y="315"/>
                        </a:lnTo>
                        <a:lnTo>
                          <a:pt x="66" y="354"/>
                        </a:lnTo>
                        <a:lnTo>
                          <a:pt x="75" y="397"/>
                        </a:lnTo>
                        <a:lnTo>
                          <a:pt x="83" y="442"/>
                        </a:lnTo>
                        <a:lnTo>
                          <a:pt x="92" y="490"/>
                        </a:lnTo>
                        <a:lnTo>
                          <a:pt x="97" y="517"/>
                        </a:lnTo>
                        <a:lnTo>
                          <a:pt x="101" y="552"/>
                        </a:lnTo>
                        <a:lnTo>
                          <a:pt x="106" y="593"/>
                        </a:lnTo>
                        <a:lnTo>
                          <a:pt x="110" y="631"/>
                        </a:lnTo>
                        <a:lnTo>
                          <a:pt x="117" y="679"/>
                        </a:lnTo>
                        <a:lnTo>
                          <a:pt x="123" y="729"/>
                        </a:lnTo>
                        <a:lnTo>
                          <a:pt x="127" y="769"/>
                        </a:lnTo>
                        <a:lnTo>
                          <a:pt x="128" y="809"/>
                        </a:lnTo>
                        <a:lnTo>
                          <a:pt x="130" y="843"/>
                        </a:lnTo>
                        <a:lnTo>
                          <a:pt x="133" y="887"/>
                        </a:lnTo>
                        <a:lnTo>
                          <a:pt x="135" y="932"/>
                        </a:lnTo>
                        <a:lnTo>
                          <a:pt x="133" y="974"/>
                        </a:lnTo>
                        <a:lnTo>
                          <a:pt x="134" y="1024"/>
                        </a:lnTo>
                        <a:lnTo>
                          <a:pt x="136" y="1054"/>
                        </a:lnTo>
                        <a:lnTo>
                          <a:pt x="134" y="1079"/>
                        </a:lnTo>
                        <a:lnTo>
                          <a:pt x="132" y="1110"/>
                        </a:lnTo>
                        <a:lnTo>
                          <a:pt x="133" y="1131"/>
                        </a:lnTo>
                        <a:lnTo>
                          <a:pt x="138" y="1145"/>
                        </a:lnTo>
                        <a:lnTo>
                          <a:pt x="146" y="1159"/>
                        </a:lnTo>
                        <a:lnTo>
                          <a:pt x="158" y="1170"/>
                        </a:lnTo>
                        <a:lnTo>
                          <a:pt x="175" y="1178"/>
                        </a:lnTo>
                        <a:lnTo>
                          <a:pt x="191" y="1183"/>
                        </a:lnTo>
                        <a:lnTo>
                          <a:pt x="212" y="1190"/>
                        </a:lnTo>
                        <a:lnTo>
                          <a:pt x="240" y="1195"/>
                        </a:lnTo>
                        <a:lnTo>
                          <a:pt x="266" y="1196"/>
                        </a:lnTo>
                        <a:lnTo>
                          <a:pt x="292" y="1198"/>
                        </a:lnTo>
                        <a:lnTo>
                          <a:pt x="315" y="1199"/>
                        </a:lnTo>
                        <a:lnTo>
                          <a:pt x="336" y="1197"/>
                        </a:lnTo>
                        <a:lnTo>
                          <a:pt x="354" y="1194"/>
                        </a:lnTo>
                        <a:lnTo>
                          <a:pt x="373" y="1187"/>
                        </a:lnTo>
                        <a:lnTo>
                          <a:pt x="385" y="1180"/>
                        </a:lnTo>
                        <a:lnTo>
                          <a:pt x="396" y="1173"/>
                        </a:lnTo>
                        <a:lnTo>
                          <a:pt x="404" y="1164"/>
                        </a:lnTo>
                        <a:lnTo>
                          <a:pt x="406" y="1154"/>
                        </a:lnTo>
                        <a:lnTo>
                          <a:pt x="404" y="1123"/>
                        </a:lnTo>
                        <a:lnTo>
                          <a:pt x="402" y="1093"/>
                        </a:lnTo>
                        <a:lnTo>
                          <a:pt x="404" y="1053"/>
                        </a:lnTo>
                        <a:lnTo>
                          <a:pt x="407" y="1022"/>
                        </a:lnTo>
                        <a:lnTo>
                          <a:pt x="410" y="995"/>
                        </a:lnTo>
                        <a:lnTo>
                          <a:pt x="408" y="968"/>
                        </a:lnTo>
                        <a:lnTo>
                          <a:pt x="406" y="932"/>
                        </a:lnTo>
                        <a:lnTo>
                          <a:pt x="405" y="906"/>
                        </a:lnTo>
                        <a:lnTo>
                          <a:pt x="403" y="878"/>
                        </a:lnTo>
                        <a:lnTo>
                          <a:pt x="398" y="851"/>
                        </a:lnTo>
                        <a:lnTo>
                          <a:pt x="393" y="821"/>
                        </a:lnTo>
                        <a:lnTo>
                          <a:pt x="392" y="785"/>
                        </a:lnTo>
                        <a:lnTo>
                          <a:pt x="390" y="756"/>
                        </a:lnTo>
                        <a:lnTo>
                          <a:pt x="389" y="719"/>
                        </a:lnTo>
                        <a:lnTo>
                          <a:pt x="387" y="681"/>
                        </a:lnTo>
                        <a:lnTo>
                          <a:pt x="384" y="642"/>
                        </a:lnTo>
                        <a:lnTo>
                          <a:pt x="379" y="598"/>
                        </a:lnTo>
                        <a:lnTo>
                          <a:pt x="375" y="556"/>
                        </a:lnTo>
                        <a:lnTo>
                          <a:pt x="371" y="517"/>
                        </a:lnTo>
                        <a:lnTo>
                          <a:pt x="367" y="487"/>
                        </a:lnTo>
                        <a:lnTo>
                          <a:pt x="362" y="454"/>
                        </a:lnTo>
                        <a:lnTo>
                          <a:pt x="358" y="422"/>
                        </a:lnTo>
                        <a:lnTo>
                          <a:pt x="353" y="387"/>
                        </a:lnTo>
                        <a:lnTo>
                          <a:pt x="347" y="351"/>
                        </a:lnTo>
                        <a:lnTo>
                          <a:pt x="341" y="311"/>
                        </a:lnTo>
                        <a:lnTo>
                          <a:pt x="335" y="276"/>
                        </a:lnTo>
                        <a:lnTo>
                          <a:pt x="325" y="232"/>
                        </a:lnTo>
                        <a:lnTo>
                          <a:pt x="316" y="190"/>
                        </a:lnTo>
                        <a:lnTo>
                          <a:pt x="307" y="137"/>
                        </a:lnTo>
                        <a:lnTo>
                          <a:pt x="294" y="81"/>
                        </a:lnTo>
                        <a:lnTo>
                          <a:pt x="283" y="37"/>
                        </a:lnTo>
                        <a:lnTo>
                          <a:pt x="270" y="0"/>
                        </a:lnTo>
                        <a:close/>
                      </a:path>
                    </a:pathLst>
                  </a:custGeom>
                  <a:solidFill>
                    <a:srgbClr val="0000A0"/>
                  </a:solidFill>
                  <a:ln w="9525">
                    <a:noFill/>
                    <a:round/>
                    <a:headEnd/>
                    <a:tailEnd/>
                  </a:ln>
                </p:spPr>
                <p:txBody>
                  <a:bodyPr/>
                  <a:lstStyle/>
                  <a:p>
                    <a:endParaRPr lang="cs-CZ"/>
                  </a:p>
                </p:txBody>
              </p:sp>
              <p:grpSp>
                <p:nvGrpSpPr>
                  <p:cNvPr id="6249" name="Group 161"/>
                  <p:cNvGrpSpPr>
                    <a:grpSpLocks/>
                  </p:cNvGrpSpPr>
                  <p:nvPr/>
                </p:nvGrpSpPr>
                <p:grpSpPr bwMode="auto">
                  <a:xfrm>
                    <a:off x="2009" y="1698"/>
                    <a:ext cx="82" cy="239"/>
                    <a:chOff x="2009" y="1698"/>
                    <a:chExt cx="82" cy="239"/>
                  </a:xfrm>
                </p:grpSpPr>
                <p:grpSp>
                  <p:nvGrpSpPr>
                    <p:cNvPr id="6254" name="Group 162"/>
                    <p:cNvGrpSpPr>
                      <a:grpSpLocks/>
                    </p:cNvGrpSpPr>
                    <p:nvPr/>
                  </p:nvGrpSpPr>
                  <p:grpSpPr bwMode="auto">
                    <a:xfrm>
                      <a:off x="2009" y="1698"/>
                      <a:ext cx="82" cy="239"/>
                      <a:chOff x="2009" y="1698"/>
                      <a:chExt cx="82" cy="239"/>
                    </a:xfrm>
                  </p:grpSpPr>
                  <p:grpSp>
                    <p:nvGrpSpPr>
                      <p:cNvPr id="6255" name="Group 163"/>
                      <p:cNvGrpSpPr>
                        <a:grpSpLocks/>
                      </p:cNvGrpSpPr>
                      <p:nvPr/>
                    </p:nvGrpSpPr>
                    <p:grpSpPr bwMode="auto">
                      <a:xfrm>
                        <a:off x="2009" y="1698"/>
                        <a:ext cx="82" cy="239"/>
                        <a:chOff x="2009" y="1698"/>
                        <a:chExt cx="82" cy="239"/>
                      </a:xfrm>
                    </p:grpSpPr>
                    <p:sp>
                      <p:nvSpPr>
                        <p:cNvPr id="6204" name="Freeform 164"/>
                        <p:cNvSpPr>
                          <a:spLocks/>
                        </p:cNvSpPr>
                        <p:nvPr/>
                      </p:nvSpPr>
                      <p:spPr bwMode="auto">
                        <a:xfrm>
                          <a:off x="2009" y="1702"/>
                          <a:ext cx="36" cy="230"/>
                        </a:xfrm>
                        <a:custGeom>
                          <a:avLst/>
                          <a:gdLst>
                            <a:gd name="T0" fmla="*/ 2 w 181"/>
                            <a:gd name="T1" fmla="*/ 3 h 1152"/>
                            <a:gd name="T2" fmla="*/ 2 w 181"/>
                            <a:gd name="T3" fmla="*/ 1 h 1152"/>
                            <a:gd name="T4" fmla="*/ 0 w 181"/>
                            <a:gd name="T5" fmla="*/ 0 h 1152"/>
                            <a:gd name="T6" fmla="*/ 0 w 181"/>
                            <a:gd name="T7" fmla="*/ 1 h 1152"/>
                            <a:gd name="T8" fmla="*/ 0 w 181"/>
                            <a:gd name="T9" fmla="*/ 2 h 1152"/>
                            <a:gd name="T10" fmla="*/ 1 w 181"/>
                            <a:gd name="T11" fmla="*/ 4 h 1152"/>
                            <a:gd name="T12" fmla="*/ 1 w 181"/>
                            <a:gd name="T13" fmla="*/ 5 h 1152"/>
                            <a:gd name="T14" fmla="*/ 1 w 181"/>
                            <a:gd name="T15" fmla="*/ 7 h 1152"/>
                            <a:gd name="T16" fmla="*/ 2 w 181"/>
                            <a:gd name="T17" fmla="*/ 9 h 1152"/>
                            <a:gd name="T18" fmla="*/ 2 w 181"/>
                            <a:gd name="T19" fmla="*/ 10 h 1152"/>
                            <a:gd name="T20" fmla="*/ 2 w 181"/>
                            <a:gd name="T21" fmla="*/ 12 h 1152"/>
                            <a:gd name="T22" fmla="*/ 3 w 181"/>
                            <a:gd name="T23" fmla="*/ 13 h 1152"/>
                            <a:gd name="T24" fmla="*/ 3 w 181"/>
                            <a:gd name="T25" fmla="*/ 15 h 1152"/>
                            <a:gd name="T26" fmla="*/ 3 w 181"/>
                            <a:gd name="T27" fmla="*/ 17 h 1152"/>
                            <a:gd name="T28" fmla="*/ 4 w 181"/>
                            <a:gd name="T29" fmla="*/ 19 h 1152"/>
                            <a:gd name="T30" fmla="*/ 4 w 181"/>
                            <a:gd name="T31" fmla="*/ 20 h 1152"/>
                            <a:gd name="T32" fmla="*/ 4 w 181"/>
                            <a:gd name="T33" fmla="*/ 21 h 1152"/>
                            <a:gd name="T34" fmla="*/ 4 w 181"/>
                            <a:gd name="T35" fmla="*/ 23 h 1152"/>
                            <a:gd name="T36" fmla="*/ 4 w 181"/>
                            <a:gd name="T37" fmla="*/ 24 h 1152"/>
                            <a:gd name="T38" fmla="*/ 5 w 181"/>
                            <a:gd name="T39" fmla="*/ 26 h 1152"/>
                            <a:gd name="T40" fmla="*/ 5 w 181"/>
                            <a:gd name="T41" fmla="*/ 28 h 1152"/>
                            <a:gd name="T42" fmla="*/ 5 w 181"/>
                            <a:gd name="T43" fmla="*/ 30 h 1152"/>
                            <a:gd name="T44" fmla="*/ 5 w 181"/>
                            <a:gd name="T45" fmla="*/ 32 h 1152"/>
                            <a:gd name="T46" fmla="*/ 5 w 181"/>
                            <a:gd name="T47" fmla="*/ 33 h 1152"/>
                            <a:gd name="T48" fmla="*/ 5 w 181"/>
                            <a:gd name="T49" fmla="*/ 35 h 1152"/>
                            <a:gd name="T50" fmla="*/ 5 w 181"/>
                            <a:gd name="T51" fmla="*/ 36 h 1152"/>
                            <a:gd name="T52" fmla="*/ 5 w 181"/>
                            <a:gd name="T53" fmla="*/ 38 h 1152"/>
                            <a:gd name="T54" fmla="*/ 5 w 181"/>
                            <a:gd name="T55" fmla="*/ 40 h 1152"/>
                            <a:gd name="T56" fmla="*/ 5 w 181"/>
                            <a:gd name="T57" fmla="*/ 41 h 1152"/>
                            <a:gd name="T58" fmla="*/ 5 w 181"/>
                            <a:gd name="T59" fmla="*/ 42 h 1152"/>
                            <a:gd name="T60" fmla="*/ 5 w 181"/>
                            <a:gd name="T61" fmla="*/ 44 h 1152"/>
                            <a:gd name="T62" fmla="*/ 5 w 181"/>
                            <a:gd name="T63" fmla="*/ 44 h 1152"/>
                            <a:gd name="T64" fmla="*/ 5 w 181"/>
                            <a:gd name="T65" fmla="*/ 45 h 1152"/>
                            <a:gd name="T66" fmla="*/ 6 w 181"/>
                            <a:gd name="T67" fmla="*/ 46 h 1152"/>
                            <a:gd name="T68" fmla="*/ 6 w 181"/>
                            <a:gd name="T69" fmla="*/ 46 h 1152"/>
                            <a:gd name="T70" fmla="*/ 6 w 181"/>
                            <a:gd name="T71" fmla="*/ 45 h 1152"/>
                            <a:gd name="T72" fmla="*/ 7 w 181"/>
                            <a:gd name="T73" fmla="*/ 43 h 1152"/>
                            <a:gd name="T74" fmla="*/ 7 w 181"/>
                            <a:gd name="T75" fmla="*/ 42 h 1152"/>
                            <a:gd name="T76" fmla="*/ 7 w 181"/>
                            <a:gd name="T77" fmla="*/ 40 h 1152"/>
                            <a:gd name="T78" fmla="*/ 7 w 181"/>
                            <a:gd name="T79" fmla="*/ 38 h 1152"/>
                            <a:gd name="T80" fmla="*/ 7 w 181"/>
                            <a:gd name="T81" fmla="*/ 36 h 1152"/>
                            <a:gd name="T82" fmla="*/ 7 w 181"/>
                            <a:gd name="T83" fmla="*/ 34 h 1152"/>
                            <a:gd name="T84" fmla="*/ 7 w 181"/>
                            <a:gd name="T85" fmla="*/ 32 h 1152"/>
                            <a:gd name="T86" fmla="*/ 7 w 181"/>
                            <a:gd name="T87" fmla="*/ 29 h 1152"/>
                            <a:gd name="T88" fmla="*/ 6 w 181"/>
                            <a:gd name="T89" fmla="*/ 27 h 1152"/>
                            <a:gd name="T90" fmla="*/ 6 w 181"/>
                            <a:gd name="T91" fmla="*/ 25 h 1152"/>
                            <a:gd name="T92" fmla="*/ 6 w 181"/>
                            <a:gd name="T93" fmla="*/ 24 h 1152"/>
                            <a:gd name="T94" fmla="*/ 6 w 181"/>
                            <a:gd name="T95" fmla="*/ 22 h 1152"/>
                            <a:gd name="T96" fmla="*/ 6 w 181"/>
                            <a:gd name="T97" fmla="*/ 20 h 1152"/>
                            <a:gd name="T98" fmla="*/ 6 w 181"/>
                            <a:gd name="T99" fmla="*/ 19 h 1152"/>
                            <a:gd name="T100" fmla="*/ 6 w 181"/>
                            <a:gd name="T101" fmla="*/ 17 h 1152"/>
                            <a:gd name="T102" fmla="*/ 5 w 181"/>
                            <a:gd name="T103" fmla="*/ 15 h 1152"/>
                            <a:gd name="T104" fmla="*/ 5 w 181"/>
                            <a:gd name="T105" fmla="*/ 14 h 1152"/>
                            <a:gd name="T106" fmla="*/ 4 w 181"/>
                            <a:gd name="T107" fmla="*/ 12 h 1152"/>
                            <a:gd name="T108" fmla="*/ 4 w 181"/>
                            <a:gd name="T109" fmla="*/ 11 h 1152"/>
                            <a:gd name="T110" fmla="*/ 4 w 181"/>
                            <a:gd name="T111" fmla="*/ 9 h 1152"/>
                            <a:gd name="T112" fmla="*/ 4 w 181"/>
                            <a:gd name="T113" fmla="*/ 8 h 1152"/>
                            <a:gd name="T114" fmla="*/ 3 w 181"/>
                            <a:gd name="T115" fmla="*/ 6 h 1152"/>
                            <a:gd name="T116" fmla="*/ 3 w 181"/>
                            <a:gd name="T117" fmla="*/ 5 h 1152"/>
                            <a:gd name="T118" fmla="*/ 2 w 181"/>
                            <a:gd name="T119" fmla="*/ 3 h 11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1"/>
                            <a:gd name="T181" fmla="*/ 0 h 1152"/>
                            <a:gd name="T182" fmla="*/ 181 w 181"/>
                            <a:gd name="T183" fmla="*/ 1152 h 11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1" h="1152">
                              <a:moveTo>
                                <a:pt x="55" y="70"/>
                              </a:moveTo>
                              <a:lnTo>
                                <a:pt x="41" y="28"/>
                              </a:lnTo>
                              <a:lnTo>
                                <a:pt x="0" y="0"/>
                              </a:lnTo>
                              <a:lnTo>
                                <a:pt x="3" y="29"/>
                              </a:lnTo>
                              <a:lnTo>
                                <a:pt x="9" y="61"/>
                              </a:lnTo>
                              <a:lnTo>
                                <a:pt x="16" y="95"/>
                              </a:lnTo>
                              <a:lnTo>
                                <a:pt x="22" y="134"/>
                              </a:lnTo>
                              <a:lnTo>
                                <a:pt x="31" y="180"/>
                              </a:lnTo>
                              <a:lnTo>
                                <a:pt x="41" y="224"/>
                              </a:lnTo>
                              <a:lnTo>
                                <a:pt x="48" y="261"/>
                              </a:lnTo>
                              <a:lnTo>
                                <a:pt x="56" y="297"/>
                              </a:lnTo>
                              <a:lnTo>
                                <a:pt x="65" y="336"/>
                              </a:lnTo>
                              <a:lnTo>
                                <a:pt x="74" y="379"/>
                              </a:lnTo>
                              <a:lnTo>
                                <a:pt x="82" y="424"/>
                              </a:lnTo>
                              <a:lnTo>
                                <a:pt x="91" y="472"/>
                              </a:lnTo>
                              <a:lnTo>
                                <a:pt x="96" y="499"/>
                              </a:lnTo>
                              <a:lnTo>
                                <a:pt x="100" y="534"/>
                              </a:lnTo>
                              <a:lnTo>
                                <a:pt x="106" y="575"/>
                              </a:lnTo>
                              <a:lnTo>
                                <a:pt x="110" y="613"/>
                              </a:lnTo>
                              <a:lnTo>
                                <a:pt x="117" y="661"/>
                              </a:lnTo>
                              <a:lnTo>
                                <a:pt x="123" y="711"/>
                              </a:lnTo>
                              <a:lnTo>
                                <a:pt x="127" y="751"/>
                              </a:lnTo>
                              <a:lnTo>
                                <a:pt x="128" y="791"/>
                              </a:lnTo>
                              <a:lnTo>
                                <a:pt x="130" y="825"/>
                              </a:lnTo>
                              <a:lnTo>
                                <a:pt x="133" y="868"/>
                              </a:lnTo>
                              <a:lnTo>
                                <a:pt x="135" y="914"/>
                              </a:lnTo>
                              <a:lnTo>
                                <a:pt x="133" y="956"/>
                              </a:lnTo>
                              <a:lnTo>
                                <a:pt x="134" y="1006"/>
                              </a:lnTo>
                              <a:lnTo>
                                <a:pt x="136" y="1036"/>
                              </a:lnTo>
                              <a:lnTo>
                                <a:pt x="134" y="1061"/>
                              </a:lnTo>
                              <a:lnTo>
                                <a:pt x="132" y="1091"/>
                              </a:lnTo>
                              <a:lnTo>
                                <a:pt x="133" y="1113"/>
                              </a:lnTo>
                              <a:lnTo>
                                <a:pt x="137" y="1127"/>
                              </a:lnTo>
                              <a:lnTo>
                                <a:pt x="145" y="1141"/>
                              </a:lnTo>
                              <a:lnTo>
                                <a:pt x="157" y="1152"/>
                              </a:lnTo>
                              <a:lnTo>
                                <a:pt x="163" y="1122"/>
                              </a:lnTo>
                              <a:lnTo>
                                <a:pt x="166" y="1088"/>
                              </a:lnTo>
                              <a:lnTo>
                                <a:pt x="169" y="1051"/>
                              </a:lnTo>
                              <a:lnTo>
                                <a:pt x="173" y="1008"/>
                              </a:lnTo>
                              <a:lnTo>
                                <a:pt x="178" y="956"/>
                              </a:lnTo>
                              <a:lnTo>
                                <a:pt x="181" y="896"/>
                              </a:lnTo>
                              <a:lnTo>
                                <a:pt x="176" y="843"/>
                              </a:lnTo>
                              <a:lnTo>
                                <a:pt x="175" y="789"/>
                              </a:lnTo>
                              <a:lnTo>
                                <a:pt x="169" y="731"/>
                              </a:lnTo>
                              <a:lnTo>
                                <a:pt x="163" y="681"/>
                              </a:lnTo>
                              <a:lnTo>
                                <a:pt x="158" y="633"/>
                              </a:lnTo>
                              <a:lnTo>
                                <a:pt x="154" y="590"/>
                              </a:lnTo>
                              <a:lnTo>
                                <a:pt x="151" y="548"/>
                              </a:lnTo>
                              <a:lnTo>
                                <a:pt x="148" y="511"/>
                              </a:lnTo>
                              <a:lnTo>
                                <a:pt x="145" y="472"/>
                              </a:lnTo>
                              <a:lnTo>
                                <a:pt x="139" y="429"/>
                              </a:lnTo>
                              <a:lnTo>
                                <a:pt x="134" y="382"/>
                              </a:lnTo>
                              <a:lnTo>
                                <a:pt x="122" y="342"/>
                              </a:lnTo>
                              <a:lnTo>
                                <a:pt x="111" y="300"/>
                              </a:lnTo>
                              <a:lnTo>
                                <a:pt x="100" y="266"/>
                              </a:lnTo>
                              <a:lnTo>
                                <a:pt x="94" y="232"/>
                              </a:lnTo>
                              <a:lnTo>
                                <a:pt x="88" y="194"/>
                              </a:lnTo>
                              <a:lnTo>
                                <a:pt x="83" y="156"/>
                              </a:lnTo>
                              <a:lnTo>
                                <a:pt x="70" y="113"/>
                              </a:lnTo>
                              <a:lnTo>
                                <a:pt x="55" y="70"/>
                              </a:lnTo>
                              <a:close/>
                            </a:path>
                          </a:pathLst>
                        </a:custGeom>
                        <a:solidFill>
                          <a:srgbClr val="000040"/>
                        </a:solidFill>
                        <a:ln w="9525">
                          <a:noFill/>
                          <a:round/>
                          <a:headEnd/>
                          <a:tailEnd/>
                        </a:ln>
                      </p:spPr>
                      <p:txBody>
                        <a:bodyPr/>
                        <a:lstStyle/>
                        <a:p>
                          <a:endParaRPr lang="cs-CZ"/>
                        </a:p>
                      </p:txBody>
                    </p:sp>
                    <p:sp>
                      <p:nvSpPr>
                        <p:cNvPr id="6205" name="Freeform 165"/>
                        <p:cNvSpPr>
                          <a:spLocks/>
                        </p:cNvSpPr>
                        <p:nvPr/>
                      </p:nvSpPr>
                      <p:spPr bwMode="auto">
                        <a:xfrm>
                          <a:off x="2054" y="1698"/>
                          <a:ext cx="37" cy="239"/>
                        </a:xfrm>
                        <a:custGeom>
                          <a:avLst/>
                          <a:gdLst>
                            <a:gd name="T0" fmla="*/ 0 w 188"/>
                            <a:gd name="T1" fmla="*/ 2 h 1194"/>
                            <a:gd name="T2" fmla="*/ 1 w 188"/>
                            <a:gd name="T3" fmla="*/ 3 h 1194"/>
                            <a:gd name="T4" fmla="*/ 2 w 188"/>
                            <a:gd name="T5" fmla="*/ 6 h 1194"/>
                            <a:gd name="T6" fmla="*/ 2 w 188"/>
                            <a:gd name="T7" fmla="*/ 10 h 1194"/>
                            <a:gd name="T8" fmla="*/ 3 w 188"/>
                            <a:gd name="T9" fmla="*/ 13 h 1194"/>
                            <a:gd name="T10" fmla="*/ 4 w 188"/>
                            <a:gd name="T11" fmla="*/ 17 h 1194"/>
                            <a:gd name="T12" fmla="*/ 4 w 188"/>
                            <a:gd name="T13" fmla="*/ 21 h 1194"/>
                            <a:gd name="T14" fmla="*/ 4 w 188"/>
                            <a:gd name="T15" fmla="*/ 24 h 1194"/>
                            <a:gd name="T16" fmla="*/ 5 w 188"/>
                            <a:gd name="T17" fmla="*/ 28 h 1194"/>
                            <a:gd name="T18" fmla="*/ 5 w 188"/>
                            <a:gd name="T19" fmla="*/ 33 h 1194"/>
                            <a:gd name="T20" fmla="*/ 6 w 188"/>
                            <a:gd name="T21" fmla="*/ 37 h 1194"/>
                            <a:gd name="T22" fmla="*/ 6 w 188"/>
                            <a:gd name="T23" fmla="*/ 41 h 1194"/>
                            <a:gd name="T24" fmla="*/ 5 w 188"/>
                            <a:gd name="T25" fmla="*/ 45 h 1194"/>
                            <a:gd name="T26" fmla="*/ 5 w 188"/>
                            <a:gd name="T27" fmla="*/ 48 h 1194"/>
                            <a:gd name="T28" fmla="*/ 6 w 188"/>
                            <a:gd name="T29" fmla="*/ 47 h 1194"/>
                            <a:gd name="T30" fmla="*/ 7 w 188"/>
                            <a:gd name="T31" fmla="*/ 47 h 1194"/>
                            <a:gd name="T32" fmla="*/ 7 w 188"/>
                            <a:gd name="T33" fmla="*/ 45 h 1194"/>
                            <a:gd name="T34" fmla="*/ 7 w 188"/>
                            <a:gd name="T35" fmla="*/ 42 h 1194"/>
                            <a:gd name="T36" fmla="*/ 7 w 188"/>
                            <a:gd name="T37" fmla="*/ 40 h 1194"/>
                            <a:gd name="T38" fmla="*/ 7 w 188"/>
                            <a:gd name="T39" fmla="*/ 37 h 1194"/>
                            <a:gd name="T40" fmla="*/ 7 w 188"/>
                            <a:gd name="T41" fmla="*/ 35 h 1194"/>
                            <a:gd name="T42" fmla="*/ 7 w 188"/>
                            <a:gd name="T43" fmla="*/ 33 h 1194"/>
                            <a:gd name="T44" fmla="*/ 6 w 188"/>
                            <a:gd name="T45" fmla="*/ 30 h 1194"/>
                            <a:gd name="T46" fmla="*/ 6 w 188"/>
                            <a:gd name="T47" fmla="*/ 27 h 1194"/>
                            <a:gd name="T48" fmla="*/ 6 w 188"/>
                            <a:gd name="T49" fmla="*/ 24 h 1194"/>
                            <a:gd name="T50" fmla="*/ 6 w 188"/>
                            <a:gd name="T51" fmla="*/ 21 h 1194"/>
                            <a:gd name="T52" fmla="*/ 6 w 188"/>
                            <a:gd name="T53" fmla="*/ 18 h 1194"/>
                            <a:gd name="T54" fmla="*/ 5 w 188"/>
                            <a:gd name="T55" fmla="*/ 15 h 1194"/>
                            <a:gd name="T56" fmla="*/ 5 w 188"/>
                            <a:gd name="T57" fmla="*/ 12 h 1194"/>
                            <a:gd name="T58" fmla="*/ 4 w 188"/>
                            <a:gd name="T59" fmla="*/ 9 h 1194"/>
                            <a:gd name="T60" fmla="*/ 3 w 188"/>
                            <a:gd name="T61" fmla="*/ 5 h 1194"/>
                            <a:gd name="T62" fmla="*/ 2 w 188"/>
                            <a:gd name="T63" fmla="*/ 1 h 11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8"/>
                            <a:gd name="T97" fmla="*/ 0 h 1194"/>
                            <a:gd name="T98" fmla="*/ 188 w 188"/>
                            <a:gd name="T99" fmla="*/ 1194 h 11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8" h="1194">
                              <a:moveTo>
                                <a:pt x="48" y="0"/>
                              </a:moveTo>
                              <a:lnTo>
                                <a:pt x="0" y="38"/>
                              </a:lnTo>
                              <a:lnTo>
                                <a:pt x="17" y="57"/>
                              </a:lnTo>
                              <a:lnTo>
                                <a:pt x="29" y="78"/>
                              </a:lnTo>
                              <a:lnTo>
                                <a:pt x="35" y="106"/>
                              </a:lnTo>
                              <a:lnTo>
                                <a:pt x="41" y="148"/>
                              </a:lnTo>
                              <a:lnTo>
                                <a:pt x="49" y="188"/>
                              </a:lnTo>
                              <a:lnTo>
                                <a:pt x="61" y="240"/>
                              </a:lnTo>
                              <a:lnTo>
                                <a:pt x="70" y="290"/>
                              </a:lnTo>
                              <a:lnTo>
                                <a:pt x="79" y="334"/>
                              </a:lnTo>
                              <a:lnTo>
                                <a:pt x="85" y="383"/>
                              </a:lnTo>
                              <a:lnTo>
                                <a:pt x="92" y="427"/>
                              </a:lnTo>
                              <a:lnTo>
                                <a:pt x="101" y="476"/>
                              </a:lnTo>
                              <a:lnTo>
                                <a:pt x="111" y="516"/>
                              </a:lnTo>
                              <a:lnTo>
                                <a:pt x="117" y="564"/>
                              </a:lnTo>
                              <a:lnTo>
                                <a:pt x="113" y="610"/>
                              </a:lnTo>
                              <a:lnTo>
                                <a:pt x="117" y="651"/>
                              </a:lnTo>
                              <a:lnTo>
                                <a:pt x="120" y="703"/>
                              </a:lnTo>
                              <a:lnTo>
                                <a:pt x="122" y="762"/>
                              </a:lnTo>
                              <a:lnTo>
                                <a:pt x="126" y="825"/>
                              </a:lnTo>
                              <a:lnTo>
                                <a:pt x="134" y="886"/>
                              </a:lnTo>
                              <a:lnTo>
                                <a:pt x="140" y="928"/>
                              </a:lnTo>
                              <a:lnTo>
                                <a:pt x="140" y="968"/>
                              </a:lnTo>
                              <a:lnTo>
                                <a:pt x="142" y="1017"/>
                              </a:lnTo>
                              <a:lnTo>
                                <a:pt x="138" y="1073"/>
                              </a:lnTo>
                              <a:lnTo>
                                <a:pt x="137" y="1119"/>
                              </a:lnTo>
                              <a:lnTo>
                                <a:pt x="132" y="1160"/>
                              </a:lnTo>
                              <a:lnTo>
                                <a:pt x="133" y="1194"/>
                              </a:lnTo>
                              <a:lnTo>
                                <a:pt x="151" y="1187"/>
                              </a:lnTo>
                              <a:lnTo>
                                <a:pt x="163" y="1180"/>
                              </a:lnTo>
                              <a:lnTo>
                                <a:pt x="174" y="1173"/>
                              </a:lnTo>
                              <a:lnTo>
                                <a:pt x="182" y="1164"/>
                              </a:lnTo>
                              <a:lnTo>
                                <a:pt x="184" y="1154"/>
                              </a:lnTo>
                              <a:lnTo>
                                <a:pt x="182" y="1123"/>
                              </a:lnTo>
                              <a:lnTo>
                                <a:pt x="180" y="1093"/>
                              </a:lnTo>
                              <a:lnTo>
                                <a:pt x="182" y="1053"/>
                              </a:lnTo>
                              <a:lnTo>
                                <a:pt x="185" y="1022"/>
                              </a:lnTo>
                              <a:lnTo>
                                <a:pt x="188" y="995"/>
                              </a:lnTo>
                              <a:lnTo>
                                <a:pt x="186" y="968"/>
                              </a:lnTo>
                              <a:lnTo>
                                <a:pt x="184" y="932"/>
                              </a:lnTo>
                              <a:lnTo>
                                <a:pt x="183" y="906"/>
                              </a:lnTo>
                              <a:lnTo>
                                <a:pt x="181" y="878"/>
                              </a:lnTo>
                              <a:lnTo>
                                <a:pt x="176" y="851"/>
                              </a:lnTo>
                              <a:lnTo>
                                <a:pt x="171" y="821"/>
                              </a:lnTo>
                              <a:lnTo>
                                <a:pt x="170" y="785"/>
                              </a:lnTo>
                              <a:lnTo>
                                <a:pt x="168" y="756"/>
                              </a:lnTo>
                              <a:lnTo>
                                <a:pt x="167" y="719"/>
                              </a:lnTo>
                              <a:lnTo>
                                <a:pt x="165" y="681"/>
                              </a:lnTo>
                              <a:lnTo>
                                <a:pt x="162" y="642"/>
                              </a:lnTo>
                              <a:lnTo>
                                <a:pt x="157" y="598"/>
                              </a:lnTo>
                              <a:lnTo>
                                <a:pt x="153" y="556"/>
                              </a:lnTo>
                              <a:lnTo>
                                <a:pt x="150" y="517"/>
                              </a:lnTo>
                              <a:lnTo>
                                <a:pt x="145" y="487"/>
                              </a:lnTo>
                              <a:lnTo>
                                <a:pt x="141" y="454"/>
                              </a:lnTo>
                              <a:lnTo>
                                <a:pt x="137" y="422"/>
                              </a:lnTo>
                              <a:lnTo>
                                <a:pt x="132" y="387"/>
                              </a:lnTo>
                              <a:lnTo>
                                <a:pt x="126" y="351"/>
                              </a:lnTo>
                              <a:lnTo>
                                <a:pt x="120" y="311"/>
                              </a:lnTo>
                              <a:lnTo>
                                <a:pt x="114" y="276"/>
                              </a:lnTo>
                              <a:lnTo>
                                <a:pt x="105" y="232"/>
                              </a:lnTo>
                              <a:lnTo>
                                <a:pt x="95" y="190"/>
                              </a:lnTo>
                              <a:lnTo>
                                <a:pt x="85" y="137"/>
                              </a:lnTo>
                              <a:lnTo>
                                <a:pt x="72" y="81"/>
                              </a:lnTo>
                              <a:lnTo>
                                <a:pt x="61" y="37"/>
                              </a:lnTo>
                              <a:lnTo>
                                <a:pt x="48" y="0"/>
                              </a:lnTo>
                              <a:close/>
                            </a:path>
                          </a:pathLst>
                        </a:custGeom>
                        <a:solidFill>
                          <a:srgbClr val="000040"/>
                        </a:solidFill>
                        <a:ln w="9525">
                          <a:noFill/>
                          <a:round/>
                          <a:headEnd/>
                          <a:tailEnd/>
                        </a:ln>
                      </p:spPr>
                      <p:txBody>
                        <a:bodyPr/>
                        <a:lstStyle/>
                        <a:p>
                          <a:endParaRPr lang="cs-CZ"/>
                        </a:p>
                      </p:txBody>
                    </p:sp>
                  </p:grpSp>
                  <p:sp>
                    <p:nvSpPr>
                      <p:cNvPr id="6203" name="Freeform 166"/>
                      <p:cNvSpPr>
                        <a:spLocks/>
                      </p:cNvSpPr>
                      <p:nvPr/>
                    </p:nvSpPr>
                    <p:spPr bwMode="auto">
                      <a:xfrm>
                        <a:off x="2017" y="1707"/>
                        <a:ext cx="41" cy="230"/>
                      </a:xfrm>
                      <a:custGeom>
                        <a:avLst/>
                        <a:gdLst>
                          <a:gd name="T0" fmla="*/ 0 w 206"/>
                          <a:gd name="T1" fmla="*/ 0 h 1149"/>
                          <a:gd name="T2" fmla="*/ 3 w 206"/>
                          <a:gd name="T3" fmla="*/ 2 h 1149"/>
                          <a:gd name="T4" fmla="*/ 4 w 206"/>
                          <a:gd name="T5" fmla="*/ 4 h 1149"/>
                          <a:gd name="T6" fmla="*/ 4 w 206"/>
                          <a:gd name="T7" fmla="*/ 6 h 1149"/>
                          <a:gd name="T8" fmla="*/ 5 w 206"/>
                          <a:gd name="T9" fmla="*/ 9 h 1149"/>
                          <a:gd name="T10" fmla="*/ 5 w 206"/>
                          <a:gd name="T11" fmla="*/ 11 h 1149"/>
                          <a:gd name="T12" fmla="*/ 6 w 206"/>
                          <a:gd name="T13" fmla="*/ 14 h 1149"/>
                          <a:gd name="T14" fmla="*/ 6 w 206"/>
                          <a:gd name="T15" fmla="*/ 16 h 1149"/>
                          <a:gd name="T16" fmla="*/ 7 w 206"/>
                          <a:gd name="T17" fmla="*/ 18 h 1149"/>
                          <a:gd name="T18" fmla="*/ 7 w 206"/>
                          <a:gd name="T19" fmla="*/ 20 h 1149"/>
                          <a:gd name="T20" fmla="*/ 7 w 206"/>
                          <a:gd name="T21" fmla="*/ 23 h 1149"/>
                          <a:gd name="T22" fmla="*/ 8 w 206"/>
                          <a:gd name="T23" fmla="*/ 26 h 1149"/>
                          <a:gd name="T24" fmla="*/ 8 w 206"/>
                          <a:gd name="T25" fmla="*/ 28 h 1149"/>
                          <a:gd name="T26" fmla="*/ 8 w 206"/>
                          <a:gd name="T27" fmla="*/ 32 h 1149"/>
                          <a:gd name="T28" fmla="*/ 8 w 206"/>
                          <a:gd name="T29" fmla="*/ 35 h 1149"/>
                          <a:gd name="T30" fmla="*/ 8 w 206"/>
                          <a:gd name="T31" fmla="*/ 38 h 1149"/>
                          <a:gd name="T32" fmla="*/ 8 w 206"/>
                          <a:gd name="T33" fmla="*/ 41 h 1149"/>
                          <a:gd name="T34" fmla="*/ 8 w 206"/>
                          <a:gd name="T35" fmla="*/ 43 h 1149"/>
                          <a:gd name="T36" fmla="*/ 8 w 206"/>
                          <a:gd name="T37" fmla="*/ 45 h 1149"/>
                          <a:gd name="T38" fmla="*/ 8 w 206"/>
                          <a:gd name="T39" fmla="*/ 46 h 1149"/>
                          <a:gd name="T40" fmla="*/ 6 w 206"/>
                          <a:gd name="T41" fmla="*/ 46 h 1149"/>
                          <a:gd name="T42" fmla="*/ 5 w 206"/>
                          <a:gd name="T43" fmla="*/ 45 h 1149"/>
                          <a:gd name="T44" fmla="*/ 5 w 206"/>
                          <a:gd name="T45" fmla="*/ 42 h 1149"/>
                          <a:gd name="T46" fmla="*/ 5 w 206"/>
                          <a:gd name="T47" fmla="*/ 39 h 1149"/>
                          <a:gd name="T48" fmla="*/ 6 w 206"/>
                          <a:gd name="T49" fmla="*/ 35 h 1149"/>
                          <a:gd name="T50" fmla="*/ 5 w 206"/>
                          <a:gd name="T51" fmla="*/ 30 h 1149"/>
                          <a:gd name="T52" fmla="*/ 5 w 206"/>
                          <a:gd name="T53" fmla="*/ 26 h 1149"/>
                          <a:gd name="T54" fmla="*/ 5 w 206"/>
                          <a:gd name="T55" fmla="*/ 22 h 1149"/>
                          <a:gd name="T56" fmla="*/ 4 w 206"/>
                          <a:gd name="T57" fmla="*/ 19 h 1149"/>
                          <a:gd name="T58" fmla="*/ 4 w 206"/>
                          <a:gd name="T59" fmla="*/ 16 h 1149"/>
                          <a:gd name="T60" fmla="*/ 3 w 206"/>
                          <a:gd name="T61" fmla="*/ 13 h 1149"/>
                          <a:gd name="T62" fmla="*/ 2 w 206"/>
                          <a:gd name="T63" fmla="*/ 10 h 1149"/>
                          <a:gd name="T64" fmla="*/ 2 w 206"/>
                          <a:gd name="T65" fmla="*/ 7 h 1149"/>
                          <a:gd name="T66" fmla="*/ 1 w 206"/>
                          <a:gd name="T67" fmla="*/ 3 h 114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06"/>
                          <a:gd name="T103" fmla="*/ 0 h 1149"/>
                          <a:gd name="T104" fmla="*/ 206 w 206"/>
                          <a:gd name="T105" fmla="*/ 1149 h 114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06" h="1149">
                            <a:moveTo>
                              <a:pt x="15" y="42"/>
                            </a:moveTo>
                            <a:lnTo>
                              <a:pt x="0" y="0"/>
                            </a:lnTo>
                            <a:lnTo>
                              <a:pt x="73" y="28"/>
                            </a:lnTo>
                            <a:lnTo>
                              <a:pt x="77" y="57"/>
                            </a:lnTo>
                            <a:lnTo>
                              <a:pt x="82" y="82"/>
                            </a:lnTo>
                            <a:lnTo>
                              <a:pt x="90" y="111"/>
                            </a:lnTo>
                            <a:lnTo>
                              <a:pt x="98" y="133"/>
                            </a:lnTo>
                            <a:lnTo>
                              <a:pt x="108" y="159"/>
                            </a:lnTo>
                            <a:lnTo>
                              <a:pt x="118" y="189"/>
                            </a:lnTo>
                            <a:lnTo>
                              <a:pt x="124" y="217"/>
                            </a:lnTo>
                            <a:lnTo>
                              <a:pt x="129" y="249"/>
                            </a:lnTo>
                            <a:lnTo>
                              <a:pt x="135" y="281"/>
                            </a:lnTo>
                            <a:lnTo>
                              <a:pt x="140" y="316"/>
                            </a:lnTo>
                            <a:lnTo>
                              <a:pt x="149" y="351"/>
                            </a:lnTo>
                            <a:lnTo>
                              <a:pt x="155" y="376"/>
                            </a:lnTo>
                            <a:lnTo>
                              <a:pt x="163" y="407"/>
                            </a:lnTo>
                            <a:lnTo>
                              <a:pt x="169" y="429"/>
                            </a:lnTo>
                            <a:lnTo>
                              <a:pt x="174" y="452"/>
                            </a:lnTo>
                            <a:lnTo>
                              <a:pt x="176" y="479"/>
                            </a:lnTo>
                            <a:lnTo>
                              <a:pt x="178" y="505"/>
                            </a:lnTo>
                            <a:lnTo>
                              <a:pt x="180" y="535"/>
                            </a:lnTo>
                            <a:lnTo>
                              <a:pt x="185" y="574"/>
                            </a:lnTo>
                            <a:lnTo>
                              <a:pt x="189" y="608"/>
                            </a:lnTo>
                            <a:lnTo>
                              <a:pt x="193" y="644"/>
                            </a:lnTo>
                            <a:lnTo>
                              <a:pt x="199" y="678"/>
                            </a:lnTo>
                            <a:lnTo>
                              <a:pt x="201" y="708"/>
                            </a:lnTo>
                            <a:lnTo>
                              <a:pt x="204" y="759"/>
                            </a:lnTo>
                            <a:lnTo>
                              <a:pt x="205" y="795"/>
                            </a:lnTo>
                            <a:lnTo>
                              <a:pt x="205" y="837"/>
                            </a:lnTo>
                            <a:lnTo>
                              <a:pt x="206" y="864"/>
                            </a:lnTo>
                            <a:lnTo>
                              <a:pt x="205" y="900"/>
                            </a:lnTo>
                            <a:lnTo>
                              <a:pt x="203" y="942"/>
                            </a:lnTo>
                            <a:lnTo>
                              <a:pt x="200" y="976"/>
                            </a:lnTo>
                            <a:lnTo>
                              <a:pt x="202" y="1017"/>
                            </a:lnTo>
                            <a:lnTo>
                              <a:pt x="203" y="1055"/>
                            </a:lnTo>
                            <a:lnTo>
                              <a:pt x="199" y="1079"/>
                            </a:lnTo>
                            <a:lnTo>
                              <a:pt x="195" y="1102"/>
                            </a:lnTo>
                            <a:lnTo>
                              <a:pt x="191" y="1117"/>
                            </a:lnTo>
                            <a:lnTo>
                              <a:pt x="192" y="1134"/>
                            </a:lnTo>
                            <a:lnTo>
                              <a:pt x="197" y="1149"/>
                            </a:lnTo>
                            <a:lnTo>
                              <a:pt x="169" y="1145"/>
                            </a:lnTo>
                            <a:lnTo>
                              <a:pt x="153" y="1138"/>
                            </a:lnTo>
                            <a:lnTo>
                              <a:pt x="134" y="1132"/>
                            </a:lnTo>
                            <a:lnTo>
                              <a:pt x="117" y="1124"/>
                            </a:lnTo>
                            <a:lnTo>
                              <a:pt x="123" y="1094"/>
                            </a:lnTo>
                            <a:lnTo>
                              <a:pt x="126" y="1060"/>
                            </a:lnTo>
                            <a:lnTo>
                              <a:pt x="129" y="1024"/>
                            </a:lnTo>
                            <a:lnTo>
                              <a:pt x="133" y="980"/>
                            </a:lnTo>
                            <a:lnTo>
                              <a:pt x="138" y="928"/>
                            </a:lnTo>
                            <a:lnTo>
                              <a:pt x="141" y="868"/>
                            </a:lnTo>
                            <a:lnTo>
                              <a:pt x="136" y="815"/>
                            </a:lnTo>
                            <a:lnTo>
                              <a:pt x="135" y="761"/>
                            </a:lnTo>
                            <a:lnTo>
                              <a:pt x="129" y="704"/>
                            </a:lnTo>
                            <a:lnTo>
                              <a:pt x="123" y="653"/>
                            </a:lnTo>
                            <a:lnTo>
                              <a:pt x="118" y="605"/>
                            </a:lnTo>
                            <a:lnTo>
                              <a:pt x="114" y="562"/>
                            </a:lnTo>
                            <a:lnTo>
                              <a:pt x="111" y="520"/>
                            </a:lnTo>
                            <a:lnTo>
                              <a:pt x="108" y="483"/>
                            </a:lnTo>
                            <a:lnTo>
                              <a:pt x="105" y="444"/>
                            </a:lnTo>
                            <a:lnTo>
                              <a:pt x="99" y="401"/>
                            </a:lnTo>
                            <a:lnTo>
                              <a:pt x="93" y="354"/>
                            </a:lnTo>
                            <a:lnTo>
                              <a:pt x="81" y="314"/>
                            </a:lnTo>
                            <a:lnTo>
                              <a:pt x="70" y="273"/>
                            </a:lnTo>
                            <a:lnTo>
                              <a:pt x="59" y="238"/>
                            </a:lnTo>
                            <a:lnTo>
                              <a:pt x="53" y="204"/>
                            </a:lnTo>
                            <a:lnTo>
                              <a:pt x="48" y="166"/>
                            </a:lnTo>
                            <a:lnTo>
                              <a:pt x="43" y="128"/>
                            </a:lnTo>
                            <a:lnTo>
                              <a:pt x="30" y="85"/>
                            </a:lnTo>
                            <a:lnTo>
                              <a:pt x="15" y="42"/>
                            </a:lnTo>
                            <a:close/>
                          </a:path>
                        </a:pathLst>
                      </a:custGeom>
                      <a:solidFill>
                        <a:srgbClr val="4040FF"/>
                      </a:solidFill>
                      <a:ln w="9525">
                        <a:noFill/>
                        <a:round/>
                        <a:headEnd/>
                        <a:tailEnd/>
                      </a:ln>
                    </p:spPr>
                    <p:txBody>
                      <a:bodyPr/>
                      <a:lstStyle/>
                      <a:p>
                        <a:endParaRPr lang="cs-CZ"/>
                      </a:p>
                    </p:txBody>
                  </p:sp>
                </p:grpSp>
                <p:sp>
                  <p:nvSpPr>
                    <p:cNvPr id="6201" name="Freeform 167"/>
                    <p:cNvSpPr>
                      <a:spLocks/>
                    </p:cNvSpPr>
                    <p:nvPr/>
                  </p:nvSpPr>
                  <p:spPr bwMode="auto">
                    <a:xfrm>
                      <a:off x="2046" y="1715"/>
                      <a:ext cx="27" cy="207"/>
                    </a:xfrm>
                    <a:custGeom>
                      <a:avLst/>
                      <a:gdLst>
                        <a:gd name="T0" fmla="*/ 0 w 138"/>
                        <a:gd name="T1" fmla="*/ 0 h 1036"/>
                        <a:gd name="T2" fmla="*/ 1 w 138"/>
                        <a:gd name="T3" fmla="*/ 1 h 1036"/>
                        <a:gd name="T4" fmla="*/ 1 w 138"/>
                        <a:gd name="T5" fmla="*/ 3 h 1036"/>
                        <a:gd name="T6" fmla="*/ 1 w 138"/>
                        <a:gd name="T7" fmla="*/ 4 h 1036"/>
                        <a:gd name="T8" fmla="*/ 2 w 138"/>
                        <a:gd name="T9" fmla="*/ 5 h 1036"/>
                        <a:gd name="T10" fmla="*/ 2 w 138"/>
                        <a:gd name="T11" fmla="*/ 7 h 1036"/>
                        <a:gd name="T12" fmla="*/ 2 w 138"/>
                        <a:gd name="T13" fmla="*/ 8 h 1036"/>
                        <a:gd name="T14" fmla="*/ 3 w 138"/>
                        <a:gd name="T15" fmla="*/ 10 h 1036"/>
                        <a:gd name="T16" fmla="*/ 3 w 138"/>
                        <a:gd name="T17" fmla="*/ 12 h 1036"/>
                        <a:gd name="T18" fmla="*/ 3 w 138"/>
                        <a:gd name="T19" fmla="*/ 14 h 1036"/>
                        <a:gd name="T20" fmla="*/ 4 w 138"/>
                        <a:gd name="T21" fmla="*/ 16 h 1036"/>
                        <a:gd name="T22" fmla="*/ 4 w 138"/>
                        <a:gd name="T23" fmla="*/ 17 h 1036"/>
                        <a:gd name="T24" fmla="*/ 4 w 138"/>
                        <a:gd name="T25" fmla="*/ 19 h 1036"/>
                        <a:gd name="T26" fmla="*/ 4 w 138"/>
                        <a:gd name="T27" fmla="*/ 21 h 1036"/>
                        <a:gd name="T28" fmla="*/ 4 w 138"/>
                        <a:gd name="T29" fmla="*/ 23 h 1036"/>
                        <a:gd name="T30" fmla="*/ 4 w 138"/>
                        <a:gd name="T31" fmla="*/ 25 h 1036"/>
                        <a:gd name="T32" fmla="*/ 4 w 138"/>
                        <a:gd name="T33" fmla="*/ 27 h 1036"/>
                        <a:gd name="T34" fmla="*/ 5 w 138"/>
                        <a:gd name="T35" fmla="*/ 29 h 1036"/>
                        <a:gd name="T36" fmla="*/ 5 w 138"/>
                        <a:gd name="T37" fmla="*/ 31 h 1036"/>
                        <a:gd name="T38" fmla="*/ 5 w 138"/>
                        <a:gd name="T39" fmla="*/ 33 h 1036"/>
                        <a:gd name="T40" fmla="*/ 5 w 138"/>
                        <a:gd name="T41" fmla="*/ 34 h 1036"/>
                        <a:gd name="T42" fmla="*/ 5 w 138"/>
                        <a:gd name="T43" fmla="*/ 36 h 1036"/>
                        <a:gd name="T44" fmla="*/ 5 w 138"/>
                        <a:gd name="T45" fmla="*/ 38 h 1036"/>
                        <a:gd name="T46" fmla="*/ 5 w 138"/>
                        <a:gd name="T47" fmla="*/ 39 h 1036"/>
                        <a:gd name="T48" fmla="*/ 5 w 138"/>
                        <a:gd name="T49" fmla="*/ 41 h 10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1036"/>
                        <a:gd name="T77" fmla="*/ 138 w 138"/>
                        <a:gd name="T78" fmla="*/ 1036 h 10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1036">
                          <a:moveTo>
                            <a:pt x="0" y="0"/>
                          </a:moveTo>
                          <a:lnTo>
                            <a:pt x="13" y="33"/>
                          </a:lnTo>
                          <a:lnTo>
                            <a:pt x="26" y="64"/>
                          </a:lnTo>
                          <a:lnTo>
                            <a:pt x="37" y="97"/>
                          </a:lnTo>
                          <a:lnTo>
                            <a:pt x="47" y="134"/>
                          </a:lnTo>
                          <a:lnTo>
                            <a:pt x="55" y="168"/>
                          </a:lnTo>
                          <a:lnTo>
                            <a:pt x="63" y="203"/>
                          </a:lnTo>
                          <a:lnTo>
                            <a:pt x="71" y="246"/>
                          </a:lnTo>
                          <a:lnTo>
                            <a:pt x="79" y="298"/>
                          </a:lnTo>
                          <a:lnTo>
                            <a:pt x="88" y="352"/>
                          </a:lnTo>
                          <a:lnTo>
                            <a:pt x="94" y="388"/>
                          </a:lnTo>
                          <a:lnTo>
                            <a:pt x="102" y="434"/>
                          </a:lnTo>
                          <a:lnTo>
                            <a:pt x="108" y="479"/>
                          </a:lnTo>
                          <a:lnTo>
                            <a:pt x="111" y="522"/>
                          </a:lnTo>
                          <a:lnTo>
                            <a:pt x="114" y="569"/>
                          </a:lnTo>
                          <a:lnTo>
                            <a:pt x="117" y="616"/>
                          </a:lnTo>
                          <a:lnTo>
                            <a:pt x="120" y="671"/>
                          </a:lnTo>
                          <a:lnTo>
                            <a:pt x="124" y="722"/>
                          </a:lnTo>
                          <a:lnTo>
                            <a:pt x="128" y="777"/>
                          </a:lnTo>
                          <a:lnTo>
                            <a:pt x="131" y="818"/>
                          </a:lnTo>
                          <a:lnTo>
                            <a:pt x="136" y="854"/>
                          </a:lnTo>
                          <a:lnTo>
                            <a:pt x="138" y="898"/>
                          </a:lnTo>
                          <a:lnTo>
                            <a:pt x="137" y="942"/>
                          </a:lnTo>
                          <a:lnTo>
                            <a:pt x="135" y="986"/>
                          </a:lnTo>
                          <a:lnTo>
                            <a:pt x="133" y="1036"/>
                          </a:lnTo>
                        </a:path>
                      </a:pathLst>
                    </a:custGeom>
                    <a:noFill/>
                    <a:ln w="4763">
                      <a:solidFill>
                        <a:srgbClr val="C0C0FF"/>
                      </a:solidFill>
                      <a:prstDash val="solid"/>
                      <a:round/>
                      <a:headEnd/>
                      <a:tailEnd/>
                    </a:ln>
                  </p:spPr>
                  <p:txBody>
                    <a:bodyPr/>
                    <a:lstStyle/>
                    <a:p>
                      <a:endParaRPr lang="cs-CZ"/>
                    </a:p>
                  </p:txBody>
                </p:sp>
              </p:grpSp>
            </p:grpSp>
            <p:grpSp>
              <p:nvGrpSpPr>
                <p:cNvPr id="6264" name="Group 168"/>
                <p:cNvGrpSpPr>
                  <a:grpSpLocks/>
                </p:cNvGrpSpPr>
                <p:nvPr/>
              </p:nvGrpSpPr>
              <p:grpSpPr bwMode="auto">
                <a:xfrm>
                  <a:off x="2010" y="1688"/>
                  <a:ext cx="53" cy="26"/>
                  <a:chOff x="2010" y="1688"/>
                  <a:chExt cx="53" cy="26"/>
                </a:xfrm>
              </p:grpSpPr>
              <p:sp>
                <p:nvSpPr>
                  <p:cNvPr id="6195" name="Oval 169"/>
                  <p:cNvSpPr>
                    <a:spLocks noChangeArrowheads="1"/>
                  </p:cNvSpPr>
                  <p:nvPr/>
                </p:nvSpPr>
                <p:spPr bwMode="auto">
                  <a:xfrm>
                    <a:off x="2010" y="1688"/>
                    <a:ext cx="53" cy="26"/>
                  </a:xfrm>
                  <a:prstGeom prst="ellipse">
                    <a:avLst/>
                  </a:prstGeom>
                  <a:solidFill>
                    <a:srgbClr val="4040FF"/>
                  </a:solidFill>
                  <a:ln w="3175">
                    <a:solidFill>
                      <a:srgbClr val="000020"/>
                    </a:solidFill>
                    <a:round/>
                    <a:headEnd/>
                    <a:tailEnd/>
                  </a:ln>
                </p:spPr>
                <p:txBody>
                  <a:bodyPr/>
                  <a:lstStyle/>
                  <a:p>
                    <a:endParaRPr lang="cs-CZ"/>
                  </a:p>
                </p:txBody>
              </p:sp>
              <p:sp>
                <p:nvSpPr>
                  <p:cNvPr id="6196" name="Oval 170"/>
                  <p:cNvSpPr>
                    <a:spLocks noChangeArrowheads="1"/>
                  </p:cNvSpPr>
                  <p:nvPr/>
                </p:nvSpPr>
                <p:spPr bwMode="auto">
                  <a:xfrm>
                    <a:off x="2016" y="1691"/>
                    <a:ext cx="41" cy="20"/>
                  </a:xfrm>
                  <a:prstGeom prst="ellipse">
                    <a:avLst/>
                  </a:prstGeom>
                  <a:solidFill>
                    <a:srgbClr val="000080"/>
                  </a:solidFill>
                  <a:ln w="3175">
                    <a:solidFill>
                      <a:srgbClr val="000020"/>
                    </a:solidFill>
                    <a:round/>
                    <a:headEnd/>
                    <a:tailEnd/>
                  </a:ln>
                </p:spPr>
                <p:txBody>
                  <a:bodyPr/>
                  <a:lstStyle/>
                  <a:p>
                    <a:endParaRPr lang="cs-CZ"/>
                  </a:p>
                </p:txBody>
              </p:sp>
              <p:sp>
                <p:nvSpPr>
                  <p:cNvPr id="6197" name="Oval 171"/>
                  <p:cNvSpPr>
                    <a:spLocks noChangeArrowheads="1"/>
                  </p:cNvSpPr>
                  <p:nvPr/>
                </p:nvSpPr>
                <p:spPr bwMode="auto">
                  <a:xfrm>
                    <a:off x="2018" y="1693"/>
                    <a:ext cx="35" cy="15"/>
                  </a:xfrm>
                  <a:prstGeom prst="ellipse">
                    <a:avLst/>
                  </a:prstGeom>
                  <a:solidFill>
                    <a:srgbClr val="400040"/>
                  </a:solidFill>
                  <a:ln w="3175">
                    <a:solidFill>
                      <a:srgbClr val="000020"/>
                    </a:solidFill>
                    <a:round/>
                    <a:headEnd/>
                    <a:tailEnd/>
                  </a:ln>
                </p:spPr>
                <p:txBody>
                  <a:bodyPr/>
                  <a:lstStyle/>
                  <a:p>
                    <a:endParaRPr lang="cs-CZ"/>
                  </a:p>
                </p:txBody>
              </p:sp>
            </p:grpSp>
          </p:grpSp>
        </p:grpSp>
      </p:grpSp>
      <p:sp>
        <p:nvSpPr>
          <p:cNvPr id="32940" name="Line 172"/>
          <p:cNvSpPr>
            <a:spLocks noChangeShapeType="1"/>
          </p:cNvSpPr>
          <p:nvPr/>
        </p:nvSpPr>
        <p:spPr bwMode="auto">
          <a:xfrm>
            <a:off x="5011739" y="1666875"/>
            <a:ext cx="1125537" cy="1588"/>
          </a:xfrm>
          <a:prstGeom prst="line">
            <a:avLst/>
          </a:prstGeom>
          <a:noFill/>
          <a:ln w="19050">
            <a:solidFill>
              <a:schemeClr val="tx1"/>
            </a:solidFill>
            <a:round/>
            <a:headEnd/>
            <a:tailEnd type="triangle" w="med" len="med"/>
          </a:ln>
        </p:spPr>
        <p:txBody>
          <a:bodyPr wrap="none" anchor="ctr"/>
          <a:lstStyle/>
          <a:p>
            <a:endParaRPr lang="cs-CZ"/>
          </a:p>
        </p:txBody>
      </p:sp>
      <p:sp>
        <p:nvSpPr>
          <p:cNvPr id="32941" name="Rectangle 173"/>
          <p:cNvSpPr>
            <a:spLocks noChangeArrowheads="1"/>
          </p:cNvSpPr>
          <p:nvPr/>
        </p:nvSpPr>
        <p:spPr bwMode="auto">
          <a:xfrm>
            <a:off x="6697663" y="6388100"/>
            <a:ext cx="1452562" cy="469900"/>
          </a:xfrm>
          <a:prstGeom prst="rect">
            <a:avLst/>
          </a:prstGeom>
          <a:solidFill>
            <a:srgbClr val="FFFF00"/>
          </a:solidFill>
          <a:ln w="9525">
            <a:noFill/>
            <a:miter lim="800000"/>
            <a:headEnd/>
            <a:tailEnd/>
          </a:ln>
        </p:spPr>
        <p:txBody>
          <a:bodyPr wrap="none" anchor="ctr"/>
          <a:lstStyle/>
          <a:p>
            <a:pPr algn="ctr"/>
            <a:r>
              <a:rPr lang="cs-CZ" dirty="0"/>
              <a:t>ANP</a:t>
            </a:r>
            <a:endParaRPr lang="cs-CZ" sz="2400" dirty="0"/>
          </a:p>
        </p:txBody>
      </p:sp>
      <p:sp>
        <p:nvSpPr>
          <p:cNvPr id="32942" name="Line 174"/>
          <p:cNvSpPr>
            <a:spLocks noChangeShapeType="1"/>
          </p:cNvSpPr>
          <p:nvPr/>
        </p:nvSpPr>
        <p:spPr bwMode="auto">
          <a:xfrm flipV="1">
            <a:off x="7015163" y="6470650"/>
            <a:ext cx="0" cy="268288"/>
          </a:xfrm>
          <a:prstGeom prst="line">
            <a:avLst/>
          </a:prstGeom>
          <a:noFill/>
          <a:ln w="38100">
            <a:solidFill>
              <a:schemeClr val="tx1"/>
            </a:solidFill>
            <a:round/>
            <a:headEnd/>
            <a:tailEnd type="triangle" w="med" len="med"/>
          </a:ln>
        </p:spPr>
        <p:txBody>
          <a:bodyPr wrap="none" anchor="ctr"/>
          <a:lstStyle/>
          <a:p>
            <a:endParaRPr lang="cs-CZ"/>
          </a:p>
        </p:txBody>
      </p:sp>
      <p:sp>
        <p:nvSpPr>
          <p:cNvPr id="32943" name="Line 175"/>
          <p:cNvSpPr>
            <a:spLocks noChangeShapeType="1"/>
          </p:cNvSpPr>
          <p:nvPr/>
        </p:nvSpPr>
        <p:spPr bwMode="auto">
          <a:xfrm flipV="1">
            <a:off x="1884364" y="1519239"/>
            <a:ext cx="7937" cy="293687"/>
          </a:xfrm>
          <a:prstGeom prst="line">
            <a:avLst/>
          </a:prstGeom>
          <a:noFill/>
          <a:ln w="38100">
            <a:solidFill>
              <a:schemeClr val="tx1"/>
            </a:solidFill>
            <a:round/>
            <a:headEnd/>
            <a:tailEnd type="triangle" w="med" len="med"/>
          </a:ln>
        </p:spPr>
        <p:txBody>
          <a:bodyPr wrap="none" anchor="ctr"/>
          <a:lstStyle/>
          <a:p>
            <a:endParaRPr lang="cs-CZ"/>
          </a:p>
        </p:txBody>
      </p:sp>
      <p:sp>
        <p:nvSpPr>
          <p:cNvPr id="32944" name="Line 176"/>
          <p:cNvSpPr>
            <a:spLocks noChangeShapeType="1"/>
          </p:cNvSpPr>
          <p:nvPr/>
        </p:nvSpPr>
        <p:spPr bwMode="auto">
          <a:xfrm>
            <a:off x="5135564" y="6675439"/>
            <a:ext cx="1558925" cy="1587"/>
          </a:xfrm>
          <a:prstGeom prst="line">
            <a:avLst/>
          </a:prstGeom>
          <a:noFill/>
          <a:ln w="19050">
            <a:solidFill>
              <a:schemeClr val="tx1"/>
            </a:solidFill>
            <a:round/>
            <a:headEnd/>
            <a:tailEnd type="triangle" w="med" len="med"/>
          </a:ln>
        </p:spPr>
        <p:txBody>
          <a:bodyPr wrap="none" anchor="ctr"/>
          <a:lstStyle/>
          <a:p>
            <a:endParaRPr lang="cs-CZ"/>
          </a:p>
        </p:txBody>
      </p:sp>
      <p:sp>
        <p:nvSpPr>
          <p:cNvPr id="32945" name="Freeform 177"/>
          <p:cNvSpPr>
            <a:spLocks/>
          </p:cNvSpPr>
          <p:nvPr/>
        </p:nvSpPr>
        <p:spPr bwMode="auto">
          <a:xfrm>
            <a:off x="1573213" y="1757364"/>
            <a:ext cx="1181100" cy="4860925"/>
          </a:xfrm>
          <a:custGeom>
            <a:avLst/>
            <a:gdLst>
              <a:gd name="T0" fmla="*/ 1874996428 w 744"/>
              <a:gd name="T1" fmla="*/ 2147483647 h 2628"/>
              <a:gd name="T2" fmla="*/ 0 w 744"/>
              <a:gd name="T3" fmla="*/ 2147483647 h 2628"/>
              <a:gd name="T4" fmla="*/ 0 w 744"/>
              <a:gd name="T5" fmla="*/ 0 h 2628"/>
              <a:gd name="T6" fmla="*/ 322579993 w 744"/>
              <a:gd name="T7" fmla="*/ 0 h 2628"/>
              <a:gd name="T8" fmla="*/ 0 60000 65536"/>
              <a:gd name="T9" fmla="*/ 0 60000 65536"/>
              <a:gd name="T10" fmla="*/ 0 60000 65536"/>
              <a:gd name="T11" fmla="*/ 0 60000 65536"/>
              <a:gd name="T12" fmla="*/ 0 w 744"/>
              <a:gd name="T13" fmla="*/ 0 h 2628"/>
              <a:gd name="T14" fmla="*/ 744 w 744"/>
              <a:gd name="T15" fmla="*/ 2628 h 2628"/>
            </a:gdLst>
            <a:ahLst/>
            <a:cxnLst>
              <a:cxn ang="T8">
                <a:pos x="T0" y="T1"/>
              </a:cxn>
              <a:cxn ang="T9">
                <a:pos x="T2" y="T3"/>
              </a:cxn>
              <a:cxn ang="T10">
                <a:pos x="T4" y="T5"/>
              </a:cxn>
              <a:cxn ang="T11">
                <a:pos x="T6" y="T7"/>
              </a:cxn>
            </a:cxnLst>
            <a:rect l="T12" t="T13" r="T14" b="T15"/>
            <a:pathLst>
              <a:path w="744" h="2628">
                <a:moveTo>
                  <a:pt x="744" y="2622"/>
                </a:moveTo>
                <a:lnTo>
                  <a:pt x="0" y="2628"/>
                </a:lnTo>
                <a:lnTo>
                  <a:pt x="0" y="0"/>
                </a:lnTo>
                <a:lnTo>
                  <a:pt x="128" y="0"/>
                </a:lnTo>
              </a:path>
            </a:pathLst>
          </a:custGeom>
          <a:noFill/>
          <a:ln w="19050" cmpd="sng">
            <a:solidFill>
              <a:schemeClr val="tx1"/>
            </a:solidFill>
            <a:round/>
            <a:headEnd type="none" w="med" len="med"/>
            <a:tailEnd type="triangle" w="med" len="med"/>
          </a:ln>
        </p:spPr>
        <p:txBody>
          <a:bodyPr wrap="none" anchor="ctr"/>
          <a:lstStyle/>
          <a:p>
            <a:endParaRPr lang="cs-CZ"/>
          </a:p>
        </p:txBody>
      </p:sp>
      <p:sp>
        <p:nvSpPr>
          <p:cNvPr id="32946" name="Line 178"/>
          <p:cNvSpPr>
            <a:spLocks noChangeShapeType="1"/>
          </p:cNvSpPr>
          <p:nvPr/>
        </p:nvSpPr>
        <p:spPr bwMode="auto">
          <a:xfrm flipH="1">
            <a:off x="7797800" y="2111376"/>
            <a:ext cx="0" cy="373063"/>
          </a:xfrm>
          <a:prstGeom prst="line">
            <a:avLst/>
          </a:prstGeom>
          <a:noFill/>
          <a:ln w="19050">
            <a:solidFill>
              <a:schemeClr val="tx1"/>
            </a:solidFill>
            <a:round/>
            <a:headEnd/>
            <a:tailEnd type="triangle" w="med" len="med"/>
          </a:ln>
        </p:spPr>
        <p:txBody>
          <a:bodyPr wrap="none" anchor="ctr"/>
          <a:lstStyle/>
          <a:p>
            <a:endParaRPr lang="cs-CZ"/>
          </a:p>
        </p:txBody>
      </p:sp>
      <p:sp>
        <p:nvSpPr>
          <p:cNvPr id="32947" name="Line 179"/>
          <p:cNvSpPr>
            <a:spLocks noChangeShapeType="1"/>
          </p:cNvSpPr>
          <p:nvPr/>
        </p:nvSpPr>
        <p:spPr bwMode="auto">
          <a:xfrm flipH="1">
            <a:off x="3768725" y="3136901"/>
            <a:ext cx="0" cy="373063"/>
          </a:xfrm>
          <a:prstGeom prst="line">
            <a:avLst/>
          </a:prstGeom>
          <a:noFill/>
          <a:ln w="19050">
            <a:solidFill>
              <a:schemeClr val="tx1"/>
            </a:solidFill>
            <a:round/>
            <a:headEnd/>
            <a:tailEnd type="triangle" w="med" len="med"/>
          </a:ln>
        </p:spPr>
        <p:txBody>
          <a:bodyPr wrap="none" anchor="ctr"/>
          <a:lstStyle/>
          <a:p>
            <a:endParaRPr lang="cs-CZ"/>
          </a:p>
        </p:txBody>
      </p:sp>
      <p:sp>
        <p:nvSpPr>
          <p:cNvPr id="32948" name="Freeform 180"/>
          <p:cNvSpPr>
            <a:spLocks/>
          </p:cNvSpPr>
          <p:nvPr/>
        </p:nvSpPr>
        <p:spPr bwMode="auto">
          <a:xfrm>
            <a:off x="6591301" y="5064126"/>
            <a:ext cx="747713" cy="1350963"/>
          </a:xfrm>
          <a:custGeom>
            <a:avLst/>
            <a:gdLst>
              <a:gd name="T0" fmla="*/ 844523733 w 662"/>
              <a:gd name="T1" fmla="*/ 2144654735 h 851"/>
              <a:gd name="T2" fmla="*/ 843248555 w 662"/>
              <a:gd name="T3" fmla="*/ 5040314 h 851"/>
              <a:gd name="T4" fmla="*/ 0 w 662"/>
              <a:gd name="T5" fmla="*/ 0 h 851"/>
              <a:gd name="T6" fmla="*/ 0 60000 65536"/>
              <a:gd name="T7" fmla="*/ 0 60000 65536"/>
              <a:gd name="T8" fmla="*/ 0 60000 65536"/>
              <a:gd name="T9" fmla="*/ 0 w 662"/>
              <a:gd name="T10" fmla="*/ 0 h 851"/>
              <a:gd name="T11" fmla="*/ 662 w 662"/>
              <a:gd name="T12" fmla="*/ 851 h 851"/>
            </a:gdLst>
            <a:ahLst/>
            <a:cxnLst>
              <a:cxn ang="T6">
                <a:pos x="T0" y="T1"/>
              </a:cxn>
              <a:cxn ang="T7">
                <a:pos x="T2" y="T3"/>
              </a:cxn>
              <a:cxn ang="T8">
                <a:pos x="T4" y="T5"/>
              </a:cxn>
            </a:cxnLst>
            <a:rect l="T9" t="T10" r="T11" b="T12"/>
            <a:pathLst>
              <a:path w="662" h="851">
                <a:moveTo>
                  <a:pt x="662" y="851"/>
                </a:moveTo>
                <a:lnTo>
                  <a:pt x="661" y="2"/>
                </a:lnTo>
                <a:lnTo>
                  <a:pt x="0" y="0"/>
                </a:lnTo>
              </a:path>
            </a:pathLst>
          </a:custGeom>
          <a:noFill/>
          <a:ln w="19050" cmpd="sng">
            <a:solidFill>
              <a:schemeClr val="tx1"/>
            </a:solidFill>
            <a:round/>
            <a:headEnd type="none" w="med" len="med"/>
            <a:tailEnd type="triangle" w="med" len="med"/>
          </a:ln>
        </p:spPr>
        <p:txBody>
          <a:bodyPr wrap="none" anchor="ctr"/>
          <a:lstStyle/>
          <a:p>
            <a:endParaRPr lang="cs-CZ"/>
          </a:p>
        </p:txBody>
      </p:sp>
      <p:sp>
        <p:nvSpPr>
          <p:cNvPr id="32949" name="Freeform 181"/>
          <p:cNvSpPr>
            <a:spLocks/>
          </p:cNvSpPr>
          <p:nvPr/>
        </p:nvSpPr>
        <p:spPr bwMode="auto">
          <a:xfrm>
            <a:off x="2828925" y="4862514"/>
            <a:ext cx="7938" cy="293687"/>
          </a:xfrm>
          <a:custGeom>
            <a:avLst/>
            <a:gdLst>
              <a:gd name="T0" fmla="*/ 0 w 5"/>
              <a:gd name="T1" fmla="*/ 466227363 h 185"/>
              <a:gd name="T2" fmla="*/ 12602367 w 5"/>
              <a:gd name="T3" fmla="*/ 0 h 185"/>
              <a:gd name="T4" fmla="*/ 0 60000 65536"/>
              <a:gd name="T5" fmla="*/ 0 60000 65536"/>
              <a:gd name="T6" fmla="*/ 0 w 5"/>
              <a:gd name="T7" fmla="*/ 0 h 185"/>
              <a:gd name="T8" fmla="*/ 5 w 5"/>
              <a:gd name="T9" fmla="*/ 185 h 185"/>
            </a:gdLst>
            <a:ahLst/>
            <a:cxnLst>
              <a:cxn ang="T4">
                <a:pos x="T0" y="T1"/>
              </a:cxn>
              <a:cxn ang="T5">
                <a:pos x="T2" y="T3"/>
              </a:cxn>
            </a:cxnLst>
            <a:rect l="T6" t="T7" r="T8" b="T9"/>
            <a:pathLst>
              <a:path w="5" h="185">
                <a:moveTo>
                  <a:pt x="0" y="185"/>
                </a:moveTo>
                <a:lnTo>
                  <a:pt x="5" y="0"/>
                </a:lnTo>
              </a:path>
            </a:pathLst>
          </a:custGeom>
          <a:noFill/>
          <a:ln w="38100">
            <a:solidFill>
              <a:schemeClr val="tx1"/>
            </a:solidFill>
            <a:round/>
            <a:headEnd type="none" w="med" len="med"/>
            <a:tailEnd type="triangle" w="med" len="med"/>
          </a:ln>
        </p:spPr>
        <p:txBody>
          <a:bodyPr wrap="none" anchor="ctr"/>
          <a:lstStyle/>
          <a:p>
            <a:endParaRPr lang="cs-CZ"/>
          </a:p>
        </p:txBody>
      </p:sp>
      <p:sp>
        <p:nvSpPr>
          <p:cNvPr id="32950" name="Line 182"/>
          <p:cNvSpPr>
            <a:spLocks noChangeShapeType="1"/>
          </p:cNvSpPr>
          <p:nvPr/>
        </p:nvSpPr>
        <p:spPr bwMode="auto">
          <a:xfrm flipH="1">
            <a:off x="3759200" y="4262439"/>
            <a:ext cx="0" cy="471487"/>
          </a:xfrm>
          <a:prstGeom prst="line">
            <a:avLst/>
          </a:prstGeom>
          <a:noFill/>
          <a:ln w="19050">
            <a:solidFill>
              <a:schemeClr val="tx1"/>
            </a:solidFill>
            <a:round/>
            <a:headEnd/>
            <a:tailEnd type="triangle" w="med" len="med"/>
          </a:ln>
        </p:spPr>
        <p:txBody>
          <a:bodyPr wrap="none" anchor="ctr"/>
          <a:lstStyle/>
          <a:p>
            <a:endParaRPr lang="cs-CZ"/>
          </a:p>
        </p:txBody>
      </p:sp>
      <p:sp>
        <p:nvSpPr>
          <p:cNvPr id="32951" name="Line 183"/>
          <p:cNvSpPr>
            <a:spLocks noChangeShapeType="1"/>
          </p:cNvSpPr>
          <p:nvPr/>
        </p:nvSpPr>
        <p:spPr bwMode="auto">
          <a:xfrm flipH="1">
            <a:off x="3768725" y="5254626"/>
            <a:ext cx="0" cy="398463"/>
          </a:xfrm>
          <a:prstGeom prst="line">
            <a:avLst/>
          </a:prstGeom>
          <a:noFill/>
          <a:ln w="19050">
            <a:solidFill>
              <a:schemeClr val="tx1"/>
            </a:solidFill>
            <a:round/>
            <a:headEnd/>
            <a:tailEnd type="triangle" w="med" len="med"/>
          </a:ln>
        </p:spPr>
        <p:txBody>
          <a:bodyPr wrap="none" anchor="ctr"/>
          <a:lstStyle/>
          <a:p>
            <a:endParaRPr lang="cs-CZ"/>
          </a:p>
        </p:txBody>
      </p:sp>
      <p:sp>
        <p:nvSpPr>
          <p:cNvPr id="32952" name="Line 184"/>
          <p:cNvSpPr>
            <a:spLocks noChangeShapeType="1"/>
          </p:cNvSpPr>
          <p:nvPr/>
        </p:nvSpPr>
        <p:spPr bwMode="auto">
          <a:xfrm flipH="1">
            <a:off x="3778250" y="6091238"/>
            <a:ext cx="0" cy="349250"/>
          </a:xfrm>
          <a:prstGeom prst="line">
            <a:avLst/>
          </a:prstGeom>
          <a:noFill/>
          <a:ln w="19050">
            <a:solidFill>
              <a:schemeClr val="tx1"/>
            </a:solidFill>
            <a:round/>
            <a:headEnd/>
            <a:tailEnd type="triangle" w="med" len="med"/>
          </a:ln>
        </p:spPr>
        <p:txBody>
          <a:bodyPr wrap="none" anchor="ctr"/>
          <a:lstStyle/>
          <a:p>
            <a:endParaRPr lang="cs-CZ"/>
          </a:p>
        </p:txBody>
      </p:sp>
      <p:sp>
        <p:nvSpPr>
          <p:cNvPr id="32954" name="Line 186"/>
          <p:cNvSpPr>
            <a:spLocks noChangeShapeType="1"/>
          </p:cNvSpPr>
          <p:nvPr/>
        </p:nvSpPr>
        <p:spPr bwMode="auto">
          <a:xfrm flipH="1">
            <a:off x="5843589" y="2711451"/>
            <a:ext cx="395287" cy="11113"/>
          </a:xfrm>
          <a:prstGeom prst="line">
            <a:avLst/>
          </a:prstGeom>
          <a:noFill/>
          <a:ln w="19050">
            <a:solidFill>
              <a:schemeClr val="tx1"/>
            </a:solidFill>
            <a:round/>
            <a:headEnd/>
            <a:tailEnd type="triangle" w="med" len="med"/>
          </a:ln>
        </p:spPr>
        <p:txBody>
          <a:bodyPr wrap="none" anchor="ctr"/>
          <a:lstStyle/>
          <a:p>
            <a:endParaRPr lang="cs-CZ"/>
          </a:p>
        </p:txBody>
      </p:sp>
      <p:sp>
        <p:nvSpPr>
          <p:cNvPr id="32955" name="Line 187"/>
          <p:cNvSpPr>
            <a:spLocks noChangeShapeType="1"/>
          </p:cNvSpPr>
          <p:nvPr/>
        </p:nvSpPr>
        <p:spPr bwMode="auto">
          <a:xfrm flipV="1">
            <a:off x="6394450" y="4910139"/>
            <a:ext cx="7938" cy="293687"/>
          </a:xfrm>
          <a:prstGeom prst="line">
            <a:avLst/>
          </a:prstGeom>
          <a:noFill/>
          <a:ln w="38100">
            <a:solidFill>
              <a:schemeClr val="tx1"/>
            </a:solidFill>
            <a:round/>
            <a:headEnd type="triangle" w="med" len="med"/>
            <a:tailEnd/>
          </a:ln>
        </p:spPr>
        <p:txBody>
          <a:bodyPr wrap="none" anchor="ctr"/>
          <a:lstStyle/>
          <a:p>
            <a:endParaRPr lang="cs-CZ"/>
          </a:p>
        </p:txBody>
      </p:sp>
      <p:grpSp>
        <p:nvGrpSpPr>
          <p:cNvPr id="6265" name="Group 188"/>
          <p:cNvGrpSpPr>
            <a:grpSpLocks/>
          </p:cNvGrpSpPr>
          <p:nvPr/>
        </p:nvGrpSpPr>
        <p:grpSpPr bwMode="auto">
          <a:xfrm>
            <a:off x="5303839" y="2420939"/>
            <a:ext cx="471487" cy="630237"/>
            <a:chOff x="986" y="2173"/>
            <a:chExt cx="391" cy="547"/>
          </a:xfrm>
        </p:grpSpPr>
        <p:grpSp>
          <p:nvGrpSpPr>
            <p:cNvPr id="6266" name="Group 189"/>
            <p:cNvGrpSpPr>
              <a:grpSpLocks/>
            </p:cNvGrpSpPr>
            <p:nvPr/>
          </p:nvGrpSpPr>
          <p:grpSpPr bwMode="auto">
            <a:xfrm flipH="1">
              <a:off x="1237" y="2335"/>
              <a:ext cx="140" cy="385"/>
              <a:chOff x="1536" y="555"/>
              <a:chExt cx="445" cy="1211"/>
            </a:xfrm>
          </p:grpSpPr>
          <p:sp>
            <p:nvSpPr>
              <p:cNvPr id="6183" name="Freeform 190"/>
              <p:cNvSpPr>
                <a:spLocks/>
              </p:cNvSpPr>
              <p:nvPr/>
            </p:nvSpPr>
            <p:spPr bwMode="auto">
              <a:xfrm>
                <a:off x="1619" y="555"/>
                <a:ext cx="245" cy="269"/>
              </a:xfrm>
              <a:custGeom>
                <a:avLst/>
                <a:gdLst>
                  <a:gd name="T0" fmla="*/ 31 w 490"/>
                  <a:gd name="T1" fmla="*/ 0 h 538"/>
                  <a:gd name="T2" fmla="*/ 51 w 490"/>
                  <a:gd name="T3" fmla="*/ 0 h 538"/>
                  <a:gd name="T4" fmla="*/ 71 w 490"/>
                  <a:gd name="T5" fmla="*/ 8 h 538"/>
                  <a:gd name="T6" fmla="*/ 83 w 490"/>
                  <a:gd name="T7" fmla="*/ 14 h 538"/>
                  <a:gd name="T8" fmla="*/ 91 w 490"/>
                  <a:gd name="T9" fmla="*/ 39 h 538"/>
                  <a:gd name="T10" fmla="*/ 96 w 490"/>
                  <a:gd name="T11" fmla="*/ 53 h 538"/>
                  <a:gd name="T12" fmla="*/ 116 w 490"/>
                  <a:gd name="T13" fmla="*/ 37 h 538"/>
                  <a:gd name="T14" fmla="*/ 123 w 490"/>
                  <a:gd name="T15" fmla="*/ 39 h 538"/>
                  <a:gd name="T16" fmla="*/ 121 w 490"/>
                  <a:gd name="T17" fmla="*/ 46 h 538"/>
                  <a:gd name="T18" fmla="*/ 96 w 490"/>
                  <a:gd name="T19" fmla="*/ 73 h 538"/>
                  <a:gd name="T20" fmla="*/ 96 w 490"/>
                  <a:gd name="T21" fmla="*/ 92 h 538"/>
                  <a:gd name="T22" fmla="*/ 91 w 490"/>
                  <a:gd name="T23" fmla="*/ 111 h 538"/>
                  <a:gd name="T24" fmla="*/ 83 w 490"/>
                  <a:gd name="T25" fmla="*/ 126 h 538"/>
                  <a:gd name="T26" fmla="*/ 71 w 490"/>
                  <a:gd name="T27" fmla="*/ 135 h 538"/>
                  <a:gd name="T28" fmla="*/ 56 w 490"/>
                  <a:gd name="T29" fmla="*/ 135 h 538"/>
                  <a:gd name="T30" fmla="*/ 35 w 490"/>
                  <a:gd name="T31" fmla="*/ 126 h 538"/>
                  <a:gd name="T32" fmla="*/ 22 w 490"/>
                  <a:gd name="T33" fmla="*/ 110 h 538"/>
                  <a:gd name="T34" fmla="*/ 11 w 490"/>
                  <a:gd name="T35" fmla="*/ 85 h 538"/>
                  <a:gd name="T36" fmla="*/ 2 w 490"/>
                  <a:gd name="T37" fmla="*/ 63 h 538"/>
                  <a:gd name="T38" fmla="*/ 0 w 490"/>
                  <a:gd name="T39" fmla="*/ 33 h 538"/>
                  <a:gd name="T40" fmla="*/ 5 w 490"/>
                  <a:gd name="T41" fmla="*/ 17 h 538"/>
                  <a:gd name="T42" fmla="*/ 12 w 490"/>
                  <a:gd name="T43" fmla="*/ 8 h 538"/>
                  <a:gd name="T44" fmla="*/ 31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w="9525">
                <a:noFill/>
                <a:round/>
                <a:headEnd/>
                <a:tailEnd/>
              </a:ln>
            </p:spPr>
            <p:txBody>
              <a:bodyPr/>
              <a:lstStyle/>
              <a:p>
                <a:endParaRPr lang="cs-CZ"/>
              </a:p>
            </p:txBody>
          </p:sp>
          <p:sp>
            <p:nvSpPr>
              <p:cNvPr id="6184" name="Freeform 191"/>
              <p:cNvSpPr>
                <a:spLocks/>
              </p:cNvSpPr>
              <p:nvPr/>
            </p:nvSpPr>
            <p:spPr bwMode="auto">
              <a:xfrm>
                <a:off x="1670" y="858"/>
                <a:ext cx="173" cy="464"/>
              </a:xfrm>
              <a:custGeom>
                <a:avLst/>
                <a:gdLst>
                  <a:gd name="T0" fmla="*/ 11 w 347"/>
                  <a:gd name="T1" fmla="*/ 8 h 929"/>
                  <a:gd name="T2" fmla="*/ 25 w 347"/>
                  <a:gd name="T3" fmla="*/ 0 h 929"/>
                  <a:gd name="T4" fmla="*/ 45 w 347"/>
                  <a:gd name="T5" fmla="*/ 0 h 929"/>
                  <a:gd name="T6" fmla="*/ 60 w 347"/>
                  <a:gd name="T7" fmla="*/ 5 h 929"/>
                  <a:gd name="T8" fmla="*/ 70 w 347"/>
                  <a:gd name="T9" fmla="*/ 22 h 929"/>
                  <a:gd name="T10" fmla="*/ 80 w 347"/>
                  <a:gd name="T11" fmla="*/ 51 h 929"/>
                  <a:gd name="T12" fmla="*/ 85 w 347"/>
                  <a:gd name="T13" fmla="*/ 83 h 929"/>
                  <a:gd name="T14" fmla="*/ 86 w 347"/>
                  <a:gd name="T15" fmla="*/ 121 h 929"/>
                  <a:gd name="T16" fmla="*/ 86 w 347"/>
                  <a:gd name="T17" fmla="*/ 165 h 929"/>
                  <a:gd name="T18" fmla="*/ 80 w 347"/>
                  <a:gd name="T19" fmla="*/ 200 h 929"/>
                  <a:gd name="T20" fmla="*/ 70 w 347"/>
                  <a:gd name="T21" fmla="*/ 219 h 929"/>
                  <a:gd name="T22" fmla="*/ 46 w 347"/>
                  <a:gd name="T23" fmla="*/ 232 h 929"/>
                  <a:gd name="T24" fmla="*/ 35 w 347"/>
                  <a:gd name="T25" fmla="*/ 229 h 929"/>
                  <a:gd name="T26" fmla="*/ 20 w 347"/>
                  <a:gd name="T27" fmla="*/ 214 h 929"/>
                  <a:gd name="T28" fmla="*/ 15 w 347"/>
                  <a:gd name="T29" fmla="*/ 193 h 929"/>
                  <a:gd name="T30" fmla="*/ 10 w 347"/>
                  <a:gd name="T31" fmla="*/ 155 h 929"/>
                  <a:gd name="T32" fmla="*/ 15 w 347"/>
                  <a:gd name="T33" fmla="*/ 128 h 929"/>
                  <a:gd name="T34" fmla="*/ 15 w 347"/>
                  <a:gd name="T35" fmla="*/ 99 h 929"/>
                  <a:gd name="T36" fmla="*/ 6 w 347"/>
                  <a:gd name="T37" fmla="*/ 80 h 929"/>
                  <a:gd name="T38" fmla="*/ 0 w 347"/>
                  <a:gd name="T39" fmla="*/ 54 h 929"/>
                  <a:gd name="T40" fmla="*/ 0 w 347"/>
                  <a:gd name="T41" fmla="*/ 27 h 929"/>
                  <a:gd name="T42" fmla="*/ 11 w 347"/>
                  <a:gd name="T43" fmla="*/ 8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w="9525">
                <a:noFill/>
                <a:round/>
                <a:headEnd/>
                <a:tailEnd/>
              </a:ln>
            </p:spPr>
            <p:txBody>
              <a:bodyPr/>
              <a:lstStyle/>
              <a:p>
                <a:endParaRPr lang="cs-CZ"/>
              </a:p>
            </p:txBody>
          </p:sp>
          <p:sp>
            <p:nvSpPr>
              <p:cNvPr id="6185" name="Freeform 192"/>
              <p:cNvSpPr>
                <a:spLocks/>
              </p:cNvSpPr>
              <p:nvPr/>
            </p:nvSpPr>
            <p:spPr bwMode="auto">
              <a:xfrm>
                <a:off x="1751" y="875"/>
                <a:ext cx="230" cy="459"/>
              </a:xfrm>
              <a:custGeom>
                <a:avLst/>
                <a:gdLst>
                  <a:gd name="T0" fmla="*/ 14 w 460"/>
                  <a:gd name="T1" fmla="*/ 0 h 918"/>
                  <a:gd name="T2" fmla="*/ 51 w 460"/>
                  <a:gd name="T3" fmla="*/ 8 h 918"/>
                  <a:gd name="T4" fmla="*/ 79 w 460"/>
                  <a:gd name="T5" fmla="*/ 28 h 918"/>
                  <a:gd name="T6" fmla="*/ 100 w 460"/>
                  <a:gd name="T7" fmla="*/ 59 h 918"/>
                  <a:gd name="T8" fmla="*/ 114 w 460"/>
                  <a:gd name="T9" fmla="*/ 90 h 918"/>
                  <a:gd name="T10" fmla="*/ 115 w 460"/>
                  <a:gd name="T11" fmla="*/ 123 h 918"/>
                  <a:gd name="T12" fmla="*/ 105 w 460"/>
                  <a:gd name="T13" fmla="*/ 146 h 918"/>
                  <a:gd name="T14" fmla="*/ 80 w 460"/>
                  <a:gd name="T15" fmla="*/ 161 h 918"/>
                  <a:gd name="T16" fmla="*/ 60 w 460"/>
                  <a:gd name="T17" fmla="*/ 171 h 918"/>
                  <a:gd name="T18" fmla="*/ 60 w 460"/>
                  <a:gd name="T19" fmla="*/ 180 h 918"/>
                  <a:gd name="T20" fmla="*/ 74 w 460"/>
                  <a:gd name="T21" fmla="*/ 191 h 918"/>
                  <a:gd name="T22" fmla="*/ 80 w 460"/>
                  <a:gd name="T23" fmla="*/ 215 h 918"/>
                  <a:gd name="T24" fmla="*/ 74 w 460"/>
                  <a:gd name="T25" fmla="*/ 230 h 918"/>
                  <a:gd name="T26" fmla="*/ 65 w 460"/>
                  <a:gd name="T27" fmla="*/ 223 h 918"/>
                  <a:gd name="T28" fmla="*/ 65 w 460"/>
                  <a:gd name="T29" fmla="*/ 211 h 918"/>
                  <a:gd name="T30" fmla="*/ 58 w 460"/>
                  <a:gd name="T31" fmla="*/ 191 h 918"/>
                  <a:gd name="T32" fmla="*/ 49 w 460"/>
                  <a:gd name="T33" fmla="*/ 180 h 918"/>
                  <a:gd name="T34" fmla="*/ 45 w 460"/>
                  <a:gd name="T35" fmla="*/ 166 h 918"/>
                  <a:gd name="T36" fmla="*/ 60 w 460"/>
                  <a:gd name="T37" fmla="*/ 156 h 918"/>
                  <a:gd name="T38" fmla="*/ 89 w 460"/>
                  <a:gd name="T39" fmla="*/ 137 h 918"/>
                  <a:gd name="T40" fmla="*/ 100 w 460"/>
                  <a:gd name="T41" fmla="*/ 119 h 918"/>
                  <a:gd name="T42" fmla="*/ 100 w 460"/>
                  <a:gd name="T43" fmla="*/ 100 h 918"/>
                  <a:gd name="T44" fmla="*/ 85 w 460"/>
                  <a:gd name="T45" fmla="*/ 71 h 918"/>
                  <a:gd name="T46" fmla="*/ 60 w 460"/>
                  <a:gd name="T47" fmla="*/ 45 h 918"/>
                  <a:gd name="T48" fmla="*/ 45 w 460"/>
                  <a:gd name="T49" fmla="*/ 32 h 918"/>
                  <a:gd name="T50" fmla="*/ 24 w 460"/>
                  <a:gd name="T51" fmla="*/ 28 h 918"/>
                  <a:gd name="T52" fmla="*/ 0 w 460"/>
                  <a:gd name="T53" fmla="*/ 21 h 918"/>
                  <a:gd name="T54" fmla="*/ 14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w="9525">
                <a:noFill/>
                <a:round/>
                <a:headEnd/>
                <a:tailEnd/>
              </a:ln>
            </p:spPr>
            <p:txBody>
              <a:bodyPr/>
              <a:lstStyle/>
              <a:p>
                <a:endParaRPr lang="cs-CZ"/>
              </a:p>
            </p:txBody>
          </p:sp>
          <p:sp>
            <p:nvSpPr>
              <p:cNvPr id="6186" name="Freeform 193"/>
              <p:cNvSpPr>
                <a:spLocks/>
              </p:cNvSpPr>
              <p:nvPr/>
            </p:nvSpPr>
            <p:spPr bwMode="auto">
              <a:xfrm>
                <a:off x="1536" y="873"/>
                <a:ext cx="170" cy="431"/>
              </a:xfrm>
              <a:custGeom>
                <a:avLst/>
                <a:gdLst>
                  <a:gd name="T0" fmla="*/ 53 w 341"/>
                  <a:gd name="T1" fmla="*/ 10 h 861"/>
                  <a:gd name="T2" fmla="*/ 70 w 341"/>
                  <a:gd name="T3" fmla="*/ 0 h 861"/>
                  <a:gd name="T4" fmla="*/ 85 w 341"/>
                  <a:gd name="T5" fmla="*/ 2 h 861"/>
                  <a:gd name="T6" fmla="*/ 83 w 341"/>
                  <a:gd name="T7" fmla="*/ 20 h 861"/>
                  <a:gd name="T8" fmla="*/ 73 w 341"/>
                  <a:gd name="T9" fmla="*/ 29 h 861"/>
                  <a:gd name="T10" fmla="*/ 58 w 341"/>
                  <a:gd name="T11" fmla="*/ 37 h 861"/>
                  <a:gd name="T12" fmla="*/ 40 w 341"/>
                  <a:gd name="T13" fmla="*/ 58 h 861"/>
                  <a:gd name="T14" fmla="*/ 20 w 341"/>
                  <a:gd name="T15" fmla="*/ 87 h 861"/>
                  <a:gd name="T16" fmla="*/ 15 w 341"/>
                  <a:gd name="T17" fmla="*/ 111 h 861"/>
                  <a:gd name="T18" fmla="*/ 18 w 341"/>
                  <a:gd name="T19" fmla="*/ 126 h 861"/>
                  <a:gd name="T20" fmla="*/ 23 w 341"/>
                  <a:gd name="T21" fmla="*/ 134 h 861"/>
                  <a:gd name="T22" fmla="*/ 45 w 341"/>
                  <a:gd name="T23" fmla="*/ 143 h 861"/>
                  <a:gd name="T24" fmla="*/ 65 w 341"/>
                  <a:gd name="T25" fmla="*/ 150 h 861"/>
                  <a:gd name="T26" fmla="*/ 73 w 341"/>
                  <a:gd name="T27" fmla="*/ 158 h 861"/>
                  <a:gd name="T28" fmla="*/ 75 w 341"/>
                  <a:gd name="T29" fmla="*/ 164 h 861"/>
                  <a:gd name="T30" fmla="*/ 63 w 341"/>
                  <a:gd name="T31" fmla="*/ 177 h 861"/>
                  <a:gd name="T32" fmla="*/ 58 w 341"/>
                  <a:gd name="T33" fmla="*/ 193 h 861"/>
                  <a:gd name="T34" fmla="*/ 53 w 341"/>
                  <a:gd name="T35" fmla="*/ 216 h 861"/>
                  <a:gd name="T36" fmla="*/ 43 w 341"/>
                  <a:gd name="T37" fmla="*/ 212 h 861"/>
                  <a:gd name="T38" fmla="*/ 43 w 341"/>
                  <a:gd name="T39" fmla="*/ 196 h 861"/>
                  <a:gd name="T40" fmla="*/ 48 w 341"/>
                  <a:gd name="T41" fmla="*/ 172 h 861"/>
                  <a:gd name="T42" fmla="*/ 58 w 341"/>
                  <a:gd name="T43" fmla="*/ 163 h 861"/>
                  <a:gd name="T44" fmla="*/ 40 w 341"/>
                  <a:gd name="T45" fmla="*/ 153 h 861"/>
                  <a:gd name="T46" fmla="*/ 18 w 341"/>
                  <a:gd name="T47" fmla="*/ 143 h 861"/>
                  <a:gd name="T48" fmla="*/ 0 w 341"/>
                  <a:gd name="T49" fmla="*/ 129 h 861"/>
                  <a:gd name="T50" fmla="*/ 0 w 341"/>
                  <a:gd name="T51" fmla="*/ 111 h 861"/>
                  <a:gd name="T52" fmla="*/ 5 w 341"/>
                  <a:gd name="T53" fmla="*/ 81 h 861"/>
                  <a:gd name="T54" fmla="*/ 20 w 341"/>
                  <a:gd name="T55" fmla="*/ 52 h 861"/>
                  <a:gd name="T56" fmla="*/ 38 w 341"/>
                  <a:gd name="T57" fmla="*/ 27 h 861"/>
                  <a:gd name="T58" fmla="*/ 53 w 341"/>
                  <a:gd name="T59" fmla="*/ 10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w="9525">
                <a:noFill/>
                <a:round/>
                <a:headEnd/>
                <a:tailEnd/>
              </a:ln>
            </p:spPr>
            <p:txBody>
              <a:bodyPr/>
              <a:lstStyle/>
              <a:p>
                <a:endParaRPr lang="cs-CZ"/>
              </a:p>
            </p:txBody>
          </p:sp>
          <p:sp>
            <p:nvSpPr>
              <p:cNvPr id="6187" name="Freeform 194"/>
              <p:cNvSpPr>
                <a:spLocks/>
              </p:cNvSpPr>
              <p:nvPr/>
            </p:nvSpPr>
            <p:spPr bwMode="auto">
              <a:xfrm>
                <a:off x="1765" y="1252"/>
                <a:ext cx="202" cy="514"/>
              </a:xfrm>
              <a:custGeom>
                <a:avLst/>
                <a:gdLst>
                  <a:gd name="T0" fmla="*/ 7 w 402"/>
                  <a:gd name="T1" fmla="*/ 0 h 1028"/>
                  <a:gd name="T2" fmla="*/ 30 w 402"/>
                  <a:gd name="T3" fmla="*/ 9 h 1028"/>
                  <a:gd name="T4" fmla="*/ 42 w 402"/>
                  <a:gd name="T5" fmla="*/ 33 h 1028"/>
                  <a:gd name="T6" fmla="*/ 46 w 402"/>
                  <a:gd name="T7" fmla="*/ 76 h 1028"/>
                  <a:gd name="T8" fmla="*/ 42 w 402"/>
                  <a:gd name="T9" fmla="*/ 148 h 1028"/>
                  <a:gd name="T10" fmla="*/ 32 w 402"/>
                  <a:gd name="T11" fmla="*/ 204 h 1028"/>
                  <a:gd name="T12" fmla="*/ 27 w 402"/>
                  <a:gd name="T13" fmla="*/ 228 h 1028"/>
                  <a:gd name="T14" fmla="*/ 37 w 402"/>
                  <a:gd name="T15" fmla="*/ 233 h 1028"/>
                  <a:gd name="T16" fmla="*/ 57 w 402"/>
                  <a:gd name="T17" fmla="*/ 214 h 1028"/>
                  <a:gd name="T18" fmla="*/ 81 w 402"/>
                  <a:gd name="T19" fmla="*/ 199 h 1028"/>
                  <a:gd name="T20" fmla="*/ 88 w 402"/>
                  <a:gd name="T21" fmla="*/ 201 h 1028"/>
                  <a:gd name="T22" fmla="*/ 102 w 402"/>
                  <a:gd name="T23" fmla="*/ 210 h 1028"/>
                  <a:gd name="T24" fmla="*/ 102 w 402"/>
                  <a:gd name="T25" fmla="*/ 215 h 1028"/>
                  <a:gd name="T26" fmla="*/ 73 w 402"/>
                  <a:gd name="T27" fmla="*/ 228 h 1028"/>
                  <a:gd name="T28" fmla="*/ 42 w 402"/>
                  <a:gd name="T29" fmla="*/ 244 h 1028"/>
                  <a:gd name="T30" fmla="*/ 17 w 402"/>
                  <a:gd name="T31" fmla="*/ 257 h 1028"/>
                  <a:gd name="T32" fmla="*/ 5 w 402"/>
                  <a:gd name="T33" fmla="*/ 254 h 1028"/>
                  <a:gd name="T34" fmla="*/ 5 w 402"/>
                  <a:gd name="T35" fmla="*/ 239 h 1028"/>
                  <a:gd name="T36" fmla="*/ 15 w 402"/>
                  <a:gd name="T37" fmla="*/ 218 h 1028"/>
                  <a:gd name="T38" fmla="*/ 22 w 402"/>
                  <a:gd name="T39" fmla="*/ 175 h 1028"/>
                  <a:gd name="T40" fmla="*/ 27 w 402"/>
                  <a:gd name="T41" fmla="*/ 124 h 1028"/>
                  <a:gd name="T42" fmla="*/ 30 w 402"/>
                  <a:gd name="T43" fmla="*/ 67 h 1028"/>
                  <a:gd name="T44" fmla="*/ 17 w 402"/>
                  <a:gd name="T45" fmla="*/ 32 h 1028"/>
                  <a:gd name="T46" fmla="*/ 0 w 402"/>
                  <a:gd name="T47" fmla="*/ 17 h 1028"/>
                  <a:gd name="T48" fmla="*/ 7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w="9525">
                <a:noFill/>
                <a:round/>
                <a:headEnd/>
                <a:tailEnd/>
              </a:ln>
            </p:spPr>
            <p:txBody>
              <a:bodyPr/>
              <a:lstStyle/>
              <a:p>
                <a:endParaRPr lang="cs-CZ"/>
              </a:p>
            </p:txBody>
          </p:sp>
          <p:sp>
            <p:nvSpPr>
              <p:cNvPr id="6188" name="Freeform 195"/>
              <p:cNvSpPr>
                <a:spLocks/>
              </p:cNvSpPr>
              <p:nvPr/>
            </p:nvSpPr>
            <p:spPr bwMode="auto">
              <a:xfrm>
                <a:off x="1622" y="1200"/>
                <a:ext cx="155" cy="563"/>
              </a:xfrm>
              <a:custGeom>
                <a:avLst/>
                <a:gdLst>
                  <a:gd name="T0" fmla="*/ 31 w 309"/>
                  <a:gd name="T1" fmla="*/ 55 h 1127"/>
                  <a:gd name="T2" fmla="*/ 52 w 309"/>
                  <a:gd name="T3" fmla="*/ 12 h 1127"/>
                  <a:gd name="T4" fmla="*/ 71 w 309"/>
                  <a:gd name="T5" fmla="*/ 0 h 1127"/>
                  <a:gd name="T6" fmla="*/ 78 w 309"/>
                  <a:gd name="T7" fmla="*/ 8 h 1127"/>
                  <a:gd name="T8" fmla="*/ 72 w 309"/>
                  <a:gd name="T9" fmla="*/ 22 h 1127"/>
                  <a:gd name="T10" fmla="*/ 52 w 309"/>
                  <a:gd name="T11" fmla="*/ 57 h 1127"/>
                  <a:gd name="T12" fmla="*/ 37 w 309"/>
                  <a:gd name="T13" fmla="*/ 94 h 1127"/>
                  <a:gd name="T14" fmla="*/ 26 w 309"/>
                  <a:gd name="T15" fmla="*/ 146 h 1127"/>
                  <a:gd name="T16" fmla="*/ 19 w 309"/>
                  <a:gd name="T17" fmla="*/ 205 h 1127"/>
                  <a:gd name="T18" fmla="*/ 19 w 309"/>
                  <a:gd name="T19" fmla="*/ 256 h 1127"/>
                  <a:gd name="T20" fmla="*/ 25 w 309"/>
                  <a:gd name="T21" fmla="*/ 251 h 1127"/>
                  <a:gd name="T22" fmla="*/ 37 w 309"/>
                  <a:gd name="T23" fmla="*/ 232 h 1127"/>
                  <a:gd name="T24" fmla="*/ 41 w 309"/>
                  <a:gd name="T25" fmla="*/ 203 h 1127"/>
                  <a:gd name="T26" fmla="*/ 52 w 309"/>
                  <a:gd name="T27" fmla="*/ 203 h 1127"/>
                  <a:gd name="T28" fmla="*/ 66 w 309"/>
                  <a:gd name="T29" fmla="*/ 210 h 1127"/>
                  <a:gd name="T30" fmla="*/ 57 w 309"/>
                  <a:gd name="T31" fmla="*/ 234 h 1127"/>
                  <a:gd name="T32" fmla="*/ 37 w 309"/>
                  <a:gd name="T33" fmla="*/ 258 h 1127"/>
                  <a:gd name="T34" fmla="*/ 16 w 309"/>
                  <a:gd name="T35" fmla="*/ 281 h 1127"/>
                  <a:gd name="T36" fmla="*/ 6 w 309"/>
                  <a:gd name="T37" fmla="*/ 281 h 1127"/>
                  <a:gd name="T38" fmla="*/ 0 w 309"/>
                  <a:gd name="T39" fmla="*/ 272 h 1127"/>
                  <a:gd name="T40" fmla="*/ 0 w 309"/>
                  <a:gd name="T41" fmla="*/ 251 h 1127"/>
                  <a:gd name="T42" fmla="*/ 4 w 309"/>
                  <a:gd name="T43" fmla="*/ 191 h 1127"/>
                  <a:gd name="T44" fmla="*/ 9 w 309"/>
                  <a:gd name="T45" fmla="*/ 129 h 1127"/>
                  <a:gd name="T46" fmla="*/ 16 w 309"/>
                  <a:gd name="T47" fmla="*/ 84 h 1127"/>
                  <a:gd name="T48" fmla="*/ 31 w 309"/>
                  <a:gd name="T49" fmla="*/ 55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w="9525">
                <a:noFill/>
                <a:round/>
                <a:headEnd/>
                <a:tailEnd/>
              </a:ln>
            </p:spPr>
            <p:txBody>
              <a:bodyPr/>
              <a:lstStyle/>
              <a:p>
                <a:endParaRPr lang="cs-CZ"/>
              </a:p>
            </p:txBody>
          </p:sp>
        </p:grpSp>
        <p:grpSp>
          <p:nvGrpSpPr>
            <p:cNvPr id="6267" name="Group 196"/>
            <p:cNvGrpSpPr>
              <a:grpSpLocks/>
            </p:cNvGrpSpPr>
            <p:nvPr/>
          </p:nvGrpSpPr>
          <p:grpSpPr bwMode="auto">
            <a:xfrm>
              <a:off x="986" y="2173"/>
              <a:ext cx="266" cy="281"/>
              <a:chOff x="1740" y="0"/>
              <a:chExt cx="266" cy="281"/>
            </a:xfrm>
          </p:grpSpPr>
          <p:sp>
            <p:nvSpPr>
              <p:cNvPr id="6179" name="Oval 197"/>
              <p:cNvSpPr>
                <a:spLocks noChangeArrowheads="1"/>
              </p:cNvSpPr>
              <p:nvPr/>
            </p:nvSpPr>
            <p:spPr bwMode="auto">
              <a:xfrm>
                <a:off x="1740" y="0"/>
                <a:ext cx="266" cy="281"/>
              </a:xfrm>
              <a:prstGeom prst="ellipse">
                <a:avLst/>
              </a:prstGeom>
              <a:solidFill>
                <a:srgbClr val="000000"/>
              </a:solidFill>
              <a:ln w="9525">
                <a:noFill/>
                <a:round/>
                <a:headEnd/>
                <a:tailEnd/>
              </a:ln>
            </p:spPr>
            <p:txBody>
              <a:bodyPr/>
              <a:lstStyle/>
              <a:p>
                <a:endParaRPr lang="cs-CZ"/>
              </a:p>
            </p:txBody>
          </p:sp>
          <p:grpSp>
            <p:nvGrpSpPr>
              <p:cNvPr id="6268" name="Group 198"/>
              <p:cNvGrpSpPr>
                <a:grpSpLocks/>
              </p:cNvGrpSpPr>
              <p:nvPr/>
            </p:nvGrpSpPr>
            <p:grpSpPr bwMode="auto">
              <a:xfrm>
                <a:off x="1750" y="16"/>
                <a:ext cx="238" cy="254"/>
                <a:chOff x="4296" y="189"/>
                <a:chExt cx="756" cy="722"/>
              </a:xfrm>
            </p:grpSpPr>
            <p:sp>
              <p:nvSpPr>
                <p:cNvPr id="6181" name="Oval 199"/>
                <p:cNvSpPr>
                  <a:spLocks noChangeArrowheads="1"/>
                </p:cNvSpPr>
                <p:nvPr/>
              </p:nvSpPr>
              <p:spPr bwMode="auto">
                <a:xfrm>
                  <a:off x="4296" y="189"/>
                  <a:ext cx="756" cy="722"/>
                </a:xfrm>
                <a:prstGeom prst="ellipse">
                  <a:avLst/>
                </a:prstGeom>
                <a:solidFill>
                  <a:srgbClr val="FFFFFF"/>
                </a:solidFill>
                <a:ln w="9525">
                  <a:noFill/>
                  <a:round/>
                  <a:headEnd/>
                  <a:tailEnd/>
                </a:ln>
              </p:spPr>
              <p:txBody>
                <a:bodyPr/>
                <a:lstStyle/>
                <a:p>
                  <a:endParaRPr lang="cs-CZ"/>
                </a:p>
              </p:txBody>
            </p:sp>
            <p:sp>
              <p:nvSpPr>
                <p:cNvPr id="6182" name="Freeform 200"/>
                <p:cNvSpPr>
                  <a:spLocks/>
                </p:cNvSpPr>
                <p:nvPr/>
              </p:nvSpPr>
              <p:spPr bwMode="auto">
                <a:xfrm rot="-2978745">
                  <a:off x="4440" y="456"/>
                  <a:ext cx="203" cy="347"/>
                </a:xfrm>
                <a:custGeom>
                  <a:avLst/>
                  <a:gdLst>
                    <a:gd name="T0" fmla="*/ 102 w 406"/>
                    <a:gd name="T1" fmla="*/ 152 h 695"/>
                    <a:gd name="T2" fmla="*/ 39 w 406"/>
                    <a:gd name="T3" fmla="*/ 57 h 695"/>
                    <a:gd name="T4" fmla="*/ 68 w 406"/>
                    <a:gd name="T5" fmla="*/ 44 h 695"/>
                    <a:gd name="T6" fmla="*/ 0 w 406"/>
                    <a:gd name="T7" fmla="*/ 0 h 695"/>
                    <a:gd name="T8" fmla="*/ 2 w 406"/>
                    <a:gd name="T9" fmla="*/ 80 h 695"/>
                    <a:gd name="T10" fmla="*/ 23 w 406"/>
                    <a:gd name="T11" fmla="*/ 51 h 695"/>
                    <a:gd name="T12" fmla="*/ 90 w 406"/>
                    <a:gd name="T13" fmla="*/ 173 h 695"/>
                    <a:gd name="T14" fmla="*/ 102 w 406"/>
                    <a:gd name="T15" fmla="*/ 152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grpSp>
      </p:grpSp>
      <p:sp>
        <p:nvSpPr>
          <p:cNvPr id="32969" name="Line 201"/>
          <p:cNvSpPr>
            <a:spLocks noChangeShapeType="1"/>
          </p:cNvSpPr>
          <p:nvPr/>
        </p:nvSpPr>
        <p:spPr bwMode="auto">
          <a:xfrm flipH="1">
            <a:off x="3768725" y="962025"/>
            <a:ext cx="0" cy="414338"/>
          </a:xfrm>
          <a:prstGeom prst="line">
            <a:avLst/>
          </a:prstGeom>
          <a:noFill/>
          <a:ln w="19050">
            <a:solidFill>
              <a:schemeClr val="tx1"/>
            </a:solidFill>
            <a:round/>
            <a:headEnd/>
            <a:tailEnd type="triangle" w="med" len="med"/>
          </a:ln>
        </p:spPr>
        <p:txBody>
          <a:bodyPr wrap="none" anchor="ctr"/>
          <a:lstStyle/>
          <a:p>
            <a:endParaRPr lang="cs-CZ"/>
          </a:p>
        </p:txBody>
      </p:sp>
      <p:graphicFrame>
        <p:nvGraphicFramePr>
          <p:cNvPr id="32970" name="Object 202"/>
          <p:cNvGraphicFramePr>
            <a:graphicFrameLocks noChangeAspect="1"/>
          </p:cNvGraphicFramePr>
          <p:nvPr/>
        </p:nvGraphicFramePr>
        <p:xfrm>
          <a:off x="5781675" y="4794250"/>
          <a:ext cx="338138" cy="401638"/>
        </p:xfrm>
        <a:graphic>
          <a:graphicData uri="http://schemas.openxmlformats.org/presentationml/2006/ole">
            <mc:AlternateContent xmlns:mc="http://schemas.openxmlformats.org/markup-compatibility/2006">
              <mc:Choice xmlns:v="urn:schemas-microsoft-com:vml" Requires="v">
                <p:oleObj name="rastrový obrázek" r:id="rId4" imgW="1495431" imgH="1771790" progId="">
                  <p:embed/>
                </p:oleObj>
              </mc:Choice>
              <mc:Fallback>
                <p:oleObj name="rastrový obrázek" r:id="rId4" imgW="1495431" imgH="1771790" progId="">
                  <p:embed/>
                  <p:pic>
                    <p:nvPicPr>
                      <p:cNvPr id="0" name="Object 2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1675" y="4794250"/>
                        <a:ext cx="338138" cy="401638"/>
                      </a:xfrm>
                      <a:prstGeom prst="rect">
                        <a:avLst/>
                      </a:prstGeom>
                      <a:solidFill>
                        <a:srgbClr val="FFFF66"/>
                      </a:solidFill>
                    </p:spPr>
                  </p:pic>
                </p:oleObj>
              </mc:Fallback>
            </mc:AlternateContent>
          </a:graphicData>
        </a:graphic>
      </p:graphicFrame>
      <p:sp>
        <p:nvSpPr>
          <p:cNvPr id="32971" name="Freeform 203"/>
          <p:cNvSpPr>
            <a:spLocks/>
          </p:cNvSpPr>
          <p:nvPr/>
        </p:nvSpPr>
        <p:spPr bwMode="auto">
          <a:xfrm>
            <a:off x="1871664" y="2060575"/>
            <a:ext cx="479425" cy="1512888"/>
          </a:xfrm>
          <a:custGeom>
            <a:avLst/>
            <a:gdLst>
              <a:gd name="T0" fmla="*/ 304938088 w 302"/>
              <a:gd name="T1" fmla="*/ 0 h 953"/>
              <a:gd name="T2" fmla="*/ 75604682 w 302"/>
              <a:gd name="T3" fmla="*/ 1320562370 h 953"/>
              <a:gd name="T4" fmla="*/ 761087078 w 302"/>
              <a:gd name="T5" fmla="*/ 2147483647 h 953"/>
              <a:gd name="T6" fmla="*/ 0 60000 65536"/>
              <a:gd name="T7" fmla="*/ 0 60000 65536"/>
              <a:gd name="T8" fmla="*/ 0 60000 65536"/>
              <a:gd name="T9" fmla="*/ 0 w 302"/>
              <a:gd name="T10" fmla="*/ 0 h 953"/>
              <a:gd name="T11" fmla="*/ 302 w 302"/>
              <a:gd name="T12" fmla="*/ 953 h 953"/>
            </a:gdLst>
            <a:ahLst/>
            <a:cxnLst>
              <a:cxn ang="T6">
                <a:pos x="T0" y="T1"/>
              </a:cxn>
              <a:cxn ang="T7">
                <a:pos x="T2" y="T3"/>
              </a:cxn>
              <a:cxn ang="T8">
                <a:pos x="T4" y="T5"/>
              </a:cxn>
            </a:cxnLst>
            <a:rect l="T9" t="T10" r="T11" b="T12"/>
            <a:pathLst>
              <a:path w="302" h="953">
                <a:moveTo>
                  <a:pt x="121" y="0"/>
                </a:moveTo>
                <a:cubicBezTo>
                  <a:pt x="106" y="87"/>
                  <a:pt x="0" y="365"/>
                  <a:pt x="30" y="524"/>
                </a:cubicBezTo>
                <a:cubicBezTo>
                  <a:pt x="60" y="683"/>
                  <a:pt x="245" y="864"/>
                  <a:pt x="302" y="953"/>
                </a:cubicBezTo>
              </a:path>
            </a:pathLst>
          </a:custGeom>
          <a:noFill/>
          <a:ln w="19050" cmpd="sng">
            <a:solidFill>
              <a:schemeClr val="tx1"/>
            </a:solidFill>
            <a:round/>
            <a:headEnd type="none" w="med" len="med"/>
            <a:tailEnd type="triangle" w="med" len="med"/>
          </a:ln>
        </p:spPr>
        <p:txBody>
          <a:bodyPr/>
          <a:lstStyle/>
          <a:p>
            <a:endParaRPr lang="cs-CZ"/>
          </a:p>
        </p:txBody>
      </p:sp>
      <p:sp>
        <p:nvSpPr>
          <p:cNvPr id="32972" name="Text Box 204"/>
          <p:cNvSpPr txBox="1">
            <a:spLocks noChangeArrowheads="1"/>
          </p:cNvSpPr>
          <p:nvPr/>
        </p:nvSpPr>
        <p:spPr bwMode="auto">
          <a:xfrm>
            <a:off x="7391401" y="5589589"/>
            <a:ext cx="3097213" cy="646331"/>
          </a:xfrm>
          <a:prstGeom prst="rect">
            <a:avLst/>
          </a:prstGeom>
          <a:noFill/>
          <a:ln w="9525">
            <a:noFill/>
            <a:miter lim="800000"/>
            <a:headEnd/>
            <a:tailEnd/>
          </a:ln>
        </p:spPr>
        <p:txBody>
          <a:bodyPr>
            <a:spAutoFit/>
          </a:bodyPr>
          <a:lstStyle/>
          <a:p>
            <a:r>
              <a:rPr lang="cs-CZ" i="1"/>
              <a:t>Odpověď cca do 4 minut</a:t>
            </a:r>
          </a:p>
          <a:p>
            <a:r>
              <a:rPr lang="cs-CZ" i="1"/>
              <a:t>Bezpečnostní záklopka!</a:t>
            </a:r>
          </a:p>
        </p:txBody>
      </p:sp>
      <p:sp>
        <p:nvSpPr>
          <p:cNvPr id="32973" name="Text Box 205"/>
          <p:cNvSpPr txBox="1">
            <a:spLocks noChangeArrowheads="1"/>
          </p:cNvSpPr>
          <p:nvPr/>
        </p:nvSpPr>
        <p:spPr bwMode="auto">
          <a:xfrm>
            <a:off x="6311901" y="3716339"/>
            <a:ext cx="3097213" cy="369332"/>
          </a:xfrm>
          <a:prstGeom prst="rect">
            <a:avLst/>
          </a:prstGeom>
          <a:noFill/>
          <a:ln w="9525">
            <a:noFill/>
            <a:miter lim="800000"/>
            <a:headEnd/>
            <a:tailEnd/>
          </a:ln>
        </p:spPr>
        <p:txBody>
          <a:bodyPr>
            <a:spAutoFit/>
          </a:bodyPr>
          <a:lstStyle/>
          <a:p>
            <a:r>
              <a:rPr lang="cs-CZ" i="1"/>
              <a:t>Odpověď cca do 100 minut</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2969"/>
                                        </p:tgtEl>
                                        <p:attrNameLst>
                                          <p:attrName>style.visibility</p:attrName>
                                        </p:attrNameLst>
                                      </p:cBhvr>
                                      <p:to>
                                        <p:strVal val="visible"/>
                                      </p:to>
                                    </p:set>
                                    <p:animEffect transition="in" filter="checkerboard(across)">
                                      <p:cBhvr>
                                        <p:cTn id="10" dur="500"/>
                                        <p:tgtEl>
                                          <p:spTgt spid="32969"/>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32940"/>
                                        </p:tgtEl>
                                        <p:attrNameLst>
                                          <p:attrName>style.visibility</p:attrName>
                                        </p:attrNameLst>
                                      </p:cBhvr>
                                      <p:to>
                                        <p:strVal val="visible"/>
                                      </p:to>
                                    </p:set>
                                    <p:animEffect transition="in" filter="checkerboard(across)">
                                      <p:cBhvr>
                                        <p:cTn id="15" dur="500"/>
                                        <p:tgtEl>
                                          <p:spTgt spid="32940"/>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32771"/>
                                        </p:tgtEl>
                                        <p:attrNameLst>
                                          <p:attrName>style.visibility</p:attrName>
                                        </p:attrNameLst>
                                      </p:cBhvr>
                                      <p:to>
                                        <p:strVal val="visible"/>
                                      </p:to>
                                    </p:set>
                                    <p:animEffect transition="in" filter="checkerboard(across)">
                                      <p:cBhvr>
                                        <p:cTn id="18" dur="500"/>
                                        <p:tgtEl>
                                          <p:spTgt spid="32771"/>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32946"/>
                                        </p:tgtEl>
                                        <p:attrNameLst>
                                          <p:attrName>style.visibility</p:attrName>
                                        </p:attrNameLst>
                                      </p:cBhvr>
                                      <p:to>
                                        <p:strVal val="visible"/>
                                      </p:to>
                                    </p:set>
                                    <p:animEffect transition="in" filter="checkerboard(across)">
                                      <p:cBhvr>
                                        <p:cTn id="23" dur="500"/>
                                        <p:tgtEl>
                                          <p:spTgt spid="32946"/>
                                        </p:tgtEl>
                                      </p:cBhvr>
                                    </p:animEffect>
                                  </p:childTnLst>
                                </p:cTn>
                              </p:par>
                              <p:par>
                                <p:cTn id="24" presetID="5" presetClass="entr" presetSubtype="10" fill="hold" grpId="0" nodeType="withEffect">
                                  <p:stCondLst>
                                    <p:cond delay="0"/>
                                  </p:stCondLst>
                                  <p:childTnLst>
                                    <p:set>
                                      <p:cBhvr>
                                        <p:cTn id="25" dur="1" fill="hold">
                                          <p:stCondLst>
                                            <p:cond delay="0"/>
                                          </p:stCondLst>
                                        </p:cTn>
                                        <p:tgtEl>
                                          <p:spTgt spid="32770"/>
                                        </p:tgtEl>
                                        <p:attrNameLst>
                                          <p:attrName>style.visibility</p:attrName>
                                        </p:attrNameLst>
                                      </p:cBhvr>
                                      <p:to>
                                        <p:strVal val="visible"/>
                                      </p:to>
                                    </p:set>
                                    <p:animEffect transition="in" filter="checkerboard(across)">
                                      <p:cBhvr>
                                        <p:cTn id="26" dur="500"/>
                                        <p:tgtEl>
                                          <p:spTgt spid="32770"/>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grpId="0" nodeType="clickEffect">
                                  <p:stCondLst>
                                    <p:cond delay="0"/>
                                  </p:stCondLst>
                                  <p:childTnLst>
                                    <p:set>
                                      <p:cBhvr>
                                        <p:cTn id="30" dur="1" fill="hold">
                                          <p:stCondLst>
                                            <p:cond delay="0"/>
                                          </p:stCondLst>
                                        </p:cTn>
                                        <p:tgtEl>
                                          <p:spTgt spid="32954"/>
                                        </p:tgtEl>
                                        <p:attrNameLst>
                                          <p:attrName>style.visibility</p:attrName>
                                        </p:attrNameLst>
                                      </p:cBhvr>
                                      <p:to>
                                        <p:strVal val="visible"/>
                                      </p:to>
                                    </p:set>
                                    <p:animEffect transition="in" filter="checkerboard(across)">
                                      <p:cBhvr>
                                        <p:cTn id="31" dur="500"/>
                                        <p:tgtEl>
                                          <p:spTgt spid="32954"/>
                                        </p:tgtEl>
                                      </p:cBhvr>
                                    </p:animEffect>
                                  </p:childTnLst>
                                </p:cTn>
                              </p:par>
                              <p:par>
                                <p:cTn id="32" presetID="5" presetClass="entr" presetSubtype="10" fill="hold" nodeType="with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checkerboard(across)">
                                      <p:cBhvr>
                                        <p:cTn id="34" dur="500"/>
                                        <p:tgtEl>
                                          <p:spTgt spid="3"/>
                                        </p:tgtEl>
                                      </p:cBhvr>
                                    </p:animEffect>
                                  </p:childTnLst>
                                </p:cTn>
                              </p:par>
                              <p:par>
                                <p:cTn id="35" presetID="5" presetClass="entr" presetSubtype="10" fill="hold" nodeType="withEffect">
                                  <p:stCondLst>
                                    <p:cond delay="0"/>
                                  </p:stCondLst>
                                  <p:childTnLst>
                                    <p:set>
                                      <p:cBhvr>
                                        <p:cTn id="36" dur="1" fill="hold">
                                          <p:stCondLst>
                                            <p:cond delay="0"/>
                                          </p:stCondLst>
                                        </p:cTn>
                                        <p:tgtEl>
                                          <p:spTgt spid="6265"/>
                                        </p:tgtEl>
                                        <p:attrNameLst>
                                          <p:attrName>style.visibility</p:attrName>
                                        </p:attrNameLst>
                                      </p:cBhvr>
                                      <p:to>
                                        <p:strVal val="visible"/>
                                      </p:to>
                                    </p:set>
                                    <p:animEffect transition="in" filter="checkerboard(across)">
                                      <p:cBhvr>
                                        <p:cTn id="37" dur="500"/>
                                        <p:tgtEl>
                                          <p:spTgt spid="6265"/>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32947"/>
                                        </p:tgtEl>
                                        <p:attrNameLst>
                                          <p:attrName>style.visibility</p:attrName>
                                        </p:attrNameLst>
                                      </p:cBhvr>
                                      <p:to>
                                        <p:strVal val="visible"/>
                                      </p:to>
                                    </p:set>
                                    <p:animEffect transition="in" filter="checkerboard(across)">
                                      <p:cBhvr>
                                        <p:cTn id="42" dur="500"/>
                                        <p:tgtEl>
                                          <p:spTgt spid="32947"/>
                                        </p:tgtEl>
                                      </p:cBhvr>
                                    </p:animEffect>
                                  </p:childTnLst>
                                </p:cTn>
                              </p:par>
                              <p:par>
                                <p:cTn id="43" presetID="5" presetClass="entr" presetSubtype="10" fill="hold" grpId="0" nodeType="withEffect">
                                  <p:stCondLst>
                                    <p:cond delay="0"/>
                                  </p:stCondLst>
                                  <p:childTnLst>
                                    <p:set>
                                      <p:cBhvr>
                                        <p:cTn id="44" dur="1" fill="hold">
                                          <p:stCondLst>
                                            <p:cond delay="0"/>
                                          </p:stCondLst>
                                        </p:cTn>
                                        <p:tgtEl>
                                          <p:spTgt spid="32772"/>
                                        </p:tgtEl>
                                        <p:attrNameLst>
                                          <p:attrName>style.visibility</p:attrName>
                                        </p:attrNameLst>
                                      </p:cBhvr>
                                      <p:to>
                                        <p:strVal val="visible"/>
                                      </p:to>
                                    </p:set>
                                    <p:animEffect transition="in" filter="checkerboard(across)">
                                      <p:cBhvr>
                                        <p:cTn id="45" dur="500"/>
                                        <p:tgtEl>
                                          <p:spTgt spid="32772"/>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32971"/>
                                        </p:tgtEl>
                                        <p:attrNameLst>
                                          <p:attrName>style.visibility</p:attrName>
                                        </p:attrNameLst>
                                      </p:cBhvr>
                                      <p:to>
                                        <p:strVal val="visible"/>
                                      </p:to>
                                    </p:set>
                                    <p:animEffect transition="in" filter="checkerboard(across)">
                                      <p:cBhvr>
                                        <p:cTn id="48" dur="500"/>
                                        <p:tgtEl>
                                          <p:spTgt spid="32971"/>
                                        </p:tgtEl>
                                      </p:cBhvr>
                                    </p:animEffect>
                                  </p:childTnLst>
                                </p:cTn>
                              </p:par>
                              <p:par>
                                <p:cTn id="49" presetID="5" presetClass="entr" presetSubtype="10" fill="hold" grpId="0" nodeType="withEffect">
                                  <p:stCondLst>
                                    <p:cond delay="0"/>
                                  </p:stCondLst>
                                  <p:childTnLst>
                                    <p:set>
                                      <p:cBhvr>
                                        <p:cTn id="50" dur="1" fill="hold">
                                          <p:stCondLst>
                                            <p:cond delay="0"/>
                                          </p:stCondLst>
                                        </p:cTn>
                                        <p:tgtEl>
                                          <p:spTgt spid="32973"/>
                                        </p:tgtEl>
                                        <p:attrNameLst>
                                          <p:attrName>style.visibility</p:attrName>
                                        </p:attrNameLst>
                                      </p:cBhvr>
                                      <p:to>
                                        <p:strVal val="visible"/>
                                      </p:to>
                                    </p:set>
                                    <p:animEffect transition="in" filter="checkerboard(across)">
                                      <p:cBhvr>
                                        <p:cTn id="51" dur="500"/>
                                        <p:tgtEl>
                                          <p:spTgt spid="32973"/>
                                        </p:tgtEl>
                                      </p:cBhvr>
                                    </p:animEffect>
                                  </p:childTnLst>
                                </p:cTn>
                              </p:par>
                            </p:childTnLst>
                          </p:cTn>
                        </p:par>
                      </p:childTnLst>
                    </p:cTn>
                  </p:par>
                  <p:par>
                    <p:cTn id="52" fill="hold">
                      <p:stCondLst>
                        <p:cond delay="indefinite"/>
                      </p:stCondLst>
                      <p:childTnLst>
                        <p:par>
                          <p:cTn id="53" fill="hold">
                            <p:stCondLst>
                              <p:cond delay="0"/>
                            </p:stCondLst>
                            <p:childTnLst>
                              <p:par>
                                <p:cTn id="54" presetID="5" presetClass="entr" presetSubtype="10" fill="hold" grpId="0" nodeType="clickEffect">
                                  <p:stCondLst>
                                    <p:cond delay="0"/>
                                  </p:stCondLst>
                                  <p:childTnLst>
                                    <p:set>
                                      <p:cBhvr>
                                        <p:cTn id="55" dur="1" fill="hold">
                                          <p:stCondLst>
                                            <p:cond delay="0"/>
                                          </p:stCondLst>
                                        </p:cTn>
                                        <p:tgtEl>
                                          <p:spTgt spid="32950"/>
                                        </p:tgtEl>
                                        <p:attrNameLst>
                                          <p:attrName>style.visibility</p:attrName>
                                        </p:attrNameLst>
                                      </p:cBhvr>
                                      <p:to>
                                        <p:strVal val="visible"/>
                                      </p:to>
                                    </p:set>
                                    <p:animEffect transition="in" filter="checkerboard(across)">
                                      <p:cBhvr>
                                        <p:cTn id="56" dur="500"/>
                                        <p:tgtEl>
                                          <p:spTgt spid="32950"/>
                                        </p:tgtEl>
                                      </p:cBhvr>
                                    </p:animEffect>
                                  </p:childTnLst>
                                </p:cTn>
                              </p:par>
                              <p:par>
                                <p:cTn id="57" presetID="5" presetClass="entr" presetSubtype="10" fill="hold" grpId="0" nodeType="withEffect">
                                  <p:stCondLst>
                                    <p:cond delay="0"/>
                                  </p:stCondLst>
                                  <p:childTnLst>
                                    <p:set>
                                      <p:cBhvr>
                                        <p:cTn id="58" dur="1" fill="hold">
                                          <p:stCondLst>
                                            <p:cond delay="0"/>
                                          </p:stCondLst>
                                        </p:cTn>
                                        <p:tgtEl>
                                          <p:spTgt spid="32773"/>
                                        </p:tgtEl>
                                        <p:attrNameLst>
                                          <p:attrName>style.visibility</p:attrName>
                                        </p:attrNameLst>
                                      </p:cBhvr>
                                      <p:to>
                                        <p:strVal val="visible"/>
                                      </p:to>
                                    </p:set>
                                    <p:animEffect transition="in" filter="checkerboard(across)">
                                      <p:cBhvr>
                                        <p:cTn id="59" dur="500"/>
                                        <p:tgtEl>
                                          <p:spTgt spid="32773"/>
                                        </p:tgtEl>
                                      </p:cBhvr>
                                    </p:animEffect>
                                  </p:childTnLst>
                                </p:cTn>
                              </p:par>
                              <p:par>
                                <p:cTn id="60" presetID="5" presetClass="entr" presetSubtype="10" fill="hold" grpId="0" nodeType="withEffect">
                                  <p:stCondLst>
                                    <p:cond delay="0"/>
                                  </p:stCondLst>
                                  <p:childTnLst>
                                    <p:set>
                                      <p:cBhvr>
                                        <p:cTn id="61" dur="1" fill="hold">
                                          <p:stCondLst>
                                            <p:cond delay="0"/>
                                          </p:stCondLst>
                                        </p:cTn>
                                        <p:tgtEl>
                                          <p:spTgt spid="32949"/>
                                        </p:tgtEl>
                                        <p:attrNameLst>
                                          <p:attrName>style.visibility</p:attrName>
                                        </p:attrNameLst>
                                      </p:cBhvr>
                                      <p:to>
                                        <p:strVal val="visible"/>
                                      </p:to>
                                    </p:set>
                                    <p:animEffect transition="in" filter="checkerboard(across)">
                                      <p:cBhvr>
                                        <p:cTn id="62" dur="500"/>
                                        <p:tgtEl>
                                          <p:spTgt spid="32949"/>
                                        </p:tgtEl>
                                      </p:cBhvr>
                                    </p:animEffect>
                                  </p:childTnLst>
                                </p:cTn>
                              </p:par>
                              <p:par>
                                <p:cTn id="63" presetID="5" presetClass="entr" presetSubtype="10" fill="hold" nodeType="withEffect">
                                  <p:stCondLst>
                                    <p:cond delay="0"/>
                                  </p:stCondLst>
                                  <p:childTnLst>
                                    <p:set>
                                      <p:cBhvr>
                                        <p:cTn id="64" dur="1" fill="hold">
                                          <p:stCondLst>
                                            <p:cond delay="0"/>
                                          </p:stCondLst>
                                        </p:cTn>
                                        <p:tgtEl>
                                          <p:spTgt spid="32970"/>
                                        </p:tgtEl>
                                        <p:attrNameLst>
                                          <p:attrName>style.visibility</p:attrName>
                                        </p:attrNameLst>
                                      </p:cBhvr>
                                      <p:to>
                                        <p:strVal val="visible"/>
                                      </p:to>
                                    </p:set>
                                    <p:animEffect transition="in" filter="checkerboard(across)">
                                      <p:cBhvr>
                                        <p:cTn id="65" dur="500"/>
                                        <p:tgtEl>
                                          <p:spTgt spid="32970"/>
                                        </p:tgtEl>
                                      </p:cBhvr>
                                    </p:animEffect>
                                  </p:childTnLst>
                                </p:cTn>
                              </p:par>
                            </p:childTnLst>
                          </p:cTn>
                        </p:par>
                      </p:childTnLst>
                    </p:cTn>
                  </p:par>
                  <p:par>
                    <p:cTn id="66" fill="hold">
                      <p:stCondLst>
                        <p:cond delay="indefinite"/>
                      </p:stCondLst>
                      <p:childTnLst>
                        <p:par>
                          <p:cTn id="67" fill="hold">
                            <p:stCondLst>
                              <p:cond delay="0"/>
                            </p:stCondLst>
                            <p:childTnLst>
                              <p:par>
                                <p:cTn id="68" presetID="5" presetClass="entr" presetSubtype="10" fill="hold" grpId="0" nodeType="clickEffect">
                                  <p:stCondLst>
                                    <p:cond delay="0"/>
                                  </p:stCondLst>
                                  <p:childTnLst>
                                    <p:set>
                                      <p:cBhvr>
                                        <p:cTn id="69" dur="1" fill="hold">
                                          <p:stCondLst>
                                            <p:cond delay="0"/>
                                          </p:stCondLst>
                                        </p:cTn>
                                        <p:tgtEl>
                                          <p:spTgt spid="32951"/>
                                        </p:tgtEl>
                                        <p:attrNameLst>
                                          <p:attrName>style.visibility</p:attrName>
                                        </p:attrNameLst>
                                      </p:cBhvr>
                                      <p:to>
                                        <p:strVal val="visible"/>
                                      </p:to>
                                    </p:set>
                                    <p:animEffect transition="in" filter="checkerboard(across)">
                                      <p:cBhvr>
                                        <p:cTn id="70" dur="500"/>
                                        <p:tgtEl>
                                          <p:spTgt spid="32951"/>
                                        </p:tgtEl>
                                      </p:cBhvr>
                                    </p:animEffect>
                                  </p:childTnLst>
                                </p:cTn>
                              </p:par>
                              <p:par>
                                <p:cTn id="71" presetID="5" presetClass="entr" presetSubtype="10" fill="hold" nodeType="withEffect">
                                  <p:stCondLst>
                                    <p:cond delay="0"/>
                                  </p:stCondLst>
                                  <p:childTnLst>
                                    <p:set>
                                      <p:cBhvr>
                                        <p:cTn id="72" dur="1" fill="hold">
                                          <p:stCondLst>
                                            <p:cond delay="0"/>
                                          </p:stCondLst>
                                        </p:cTn>
                                        <p:tgtEl>
                                          <p:spTgt spid="4"/>
                                        </p:tgtEl>
                                        <p:attrNameLst>
                                          <p:attrName>style.visibility</p:attrName>
                                        </p:attrNameLst>
                                      </p:cBhvr>
                                      <p:to>
                                        <p:strVal val="visible"/>
                                      </p:to>
                                    </p:set>
                                    <p:animEffect transition="in" filter="checkerboard(across)">
                                      <p:cBhvr>
                                        <p:cTn id="73" dur="500"/>
                                        <p:tgtEl>
                                          <p:spTgt spid="4"/>
                                        </p:tgtEl>
                                      </p:cBhvr>
                                    </p:animEffect>
                                  </p:childTnLst>
                                </p:cTn>
                              </p:par>
                            </p:childTnLst>
                          </p:cTn>
                        </p:par>
                      </p:childTnLst>
                    </p:cTn>
                  </p:par>
                  <p:par>
                    <p:cTn id="74" fill="hold">
                      <p:stCondLst>
                        <p:cond delay="indefinite"/>
                      </p:stCondLst>
                      <p:childTnLst>
                        <p:par>
                          <p:cTn id="75" fill="hold">
                            <p:stCondLst>
                              <p:cond delay="0"/>
                            </p:stCondLst>
                            <p:childTnLst>
                              <p:par>
                                <p:cTn id="76" presetID="5" presetClass="entr" presetSubtype="10" fill="hold" grpId="0" nodeType="clickEffect">
                                  <p:stCondLst>
                                    <p:cond delay="0"/>
                                  </p:stCondLst>
                                  <p:childTnLst>
                                    <p:set>
                                      <p:cBhvr>
                                        <p:cTn id="77" dur="1" fill="hold">
                                          <p:stCondLst>
                                            <p:cond delay="0"/>
                                          </p:stCondLst>
                                        </p:cTn>
                                        <p:tgtEl>
                                          <p:spTgt spid="32774"/>
                                        </p:tgtEl>
                                        <p:attrNameLst>
                                          <p:attrName>style.visibility</p:attrName>
                                        </p:attrNameLst>
                                      </p:cBhvr>
                                      <p:to>
                                        <p:strVal val="visible"/>
                                      </p:to>
                                    </p:set>
                                    <p:animEffect transition="in" filter="checkerboard(across)">
                                      <p:cBhvr>
                                        <p:cTn id="78" dur="500"/>
                                        <p:tgtEl>
                                          <p:spTgt spid="32774"/>
                                        </p:tgtEl>
                                      </p:cBhvr>
                                    </p:animEffect>
                                  </p:childTnLst>
                                </p:cTn>
                              </p:par>
                              <p:par>
                                <p:cTn id="79" presetID="5" presetClass="entr" presetSubtype="10" fill="hold" grpId="0" nodeType="withEffect">
                                  <p:stCondLst>
                                    <p:cond delay="0"/>
                                  </p:stCondLst>
                                  <p:childTnLst>
                                    <p:set>
                                      <p:cBhvr>
                                        <p:cTn id="80" dur="1" fill="hold">
                                          <p:stCondLst>
                                            <p:cond delay="0"/>
                                          </p:stCondLst>
                                        </p:cTn>
                                        <p:tgtEl>
                                          <p:spTgt spid="32952"/>
                                        </p:tgtEl>
                                        <p:attrNameLst>
                                          <p:attrName>style.visibility</p:attrName>
                                        </p:attrNameLst>
                                      </p:cBhvr>
                                      <p:to>
                                        <p:strVal val="visible"/>
                                      </p:to>
                                    </p:set>
                                    <p:animEffect transition="in" filter="checkerboard(across)">
                                      <p:cBhvr>
                                        <p:cTn id="81" dur="500"/>
                                        <p:tgtEl>
                                          <p:spTgt spid="32952"/>
                                        </p:tgtEl>
                                      </p:cBhvr>
                                    </p:animEffect>
                                  </p:childTnLst>
                                </p:cTn>
                              </p:par>
                              <p:par>
                                <p:cTn id="82" presetID="5" presetClass="entr" presetSubtype="10" fill="hold" grpId="0" nodeType="withEffect">
                                  <p:stCondLst>
                                    <p:cond delay="0"/>
                                  </p:stCondLst>
                                  <p:childTnLst>
                                    <p:set>
                                      <p:cBhvr>
                                        <p:cTn id="83" dur="1" fill="hold">
                                          <p:stCondLst>
                                            <p:cond delay="0"/>
                                          </p:stCondLst>
                                        </p:cTn>
                                        <p:tgtEl>
                                          <p:spTgt spid="32784"/>
                                        </p:tgtEl>
                                        <p:attrNameLst>
                                          <p:attrName>style.visibility</p:attrName>
                                        </p:attrNameLst>
                                      </p:cBhvr>
                                      <p:to>
                                        <p:strVal val="visible"/>
                                      </p:to>
                                    </p:set>
                                    <p:animEffect transition="in" filter="checkerboard(across)">
                                      <p:cBhvr>
                                        <p:cTn id="84" dur="500"/>
                                        <p:tgtEl>
                                          <p:spTgt spid="32784"/>
                                        </p:tgtEl>
                                      </p:cBhvr>
                                    </p:animEffect>
                                  </p:childTnLst>
                                </p:cTn>
                              </p:par>
                            </p:childTnLst>
                          </p:cTn>
                        </p:par>
                      </p:childTnLst>
                    </p:cTn>
                  </p:par>
                  <p:par>
                    <p:cTn id="85" fill="hold">
                      <p:stCondLst>
                        <p:cond delay="indefinite"/>
                      </p:stCondLst>
                      <p:childTnLst>
                        <p:par>
                          <p:cTn id="86" fill="hold">
                            <p:stCondLst>
                              <p:cond delay="0"/>
                            </p:stCondLst>
                            <p:childTnLst>
                              <p:par>
                                <p:cTn id="87" presetID="5" presetClass="entr" presetSubtype="10" fill="hold" grpId="0" nodeType="clickEffect">
                                  <p:stCondLst>
                                    <p:cond delay="0"/>
                                  </p:stCondLst>
                                  <p:childTnLst>
                                    <p:set>
                                      <p:cBhvr>
                                        <p:cTn id="88" dur="1" fill="hold">
                                          <p:stCondLst>
                                            <p:cond delay="0"/>
                                          </p:stCondLst>
                                        </p:cTn>
                                        <p:tgtEl>
                                          <p:spTgt spid="32945"/>
                                        </p:tgtEl>
                                        <p:attrNameLst>
                                          <p:attrName>style.visibility</p:attrName>
                                        </p:attrNameLst>
                                      </p:cBhvr>
                                      <p:to>
                                        <p:strVal val="visible"/>
                                      </p:to>
                                    </p:set>
                                    <p:animEffect transition="in" filter="checkerboard(across)">
                                      <p:cBhvr>
                                        <p:cTn id="89" dur="500"/>
                                        <p:tgtEl>
                                          <p:spTgt spid="32945"/>
                                        </p:tgtEl>
                                      </p:cBhvr>
                                    </p:animEffect>
                                  </p:childTnLst>
                                </p:cTn>
                              </p:par>
                              <p:par>
                                <p:cTn id="90" presetID="5" presetClass="entr" presetSubtype="10" fill="hold" grpId="0" nodeType="withEffect">
                                  <p:stCondLst>
                                    <p:cond delay="0"/>
                                  </p:stCondLst>
                                  <p:childTnLst>
                                    <p:set>
                                      <p:cBhvr>
                                        <p:cTn id="91" dur="1" fill="hold">
                                          <p:stCondLst>
                                            <p:cond delay="0"/>
                                          </p:stCondLst>
                                        </p:cTn>
                                        <p:tgtEl>
                                          <p:spTgt spid="32943"/>
                                        </p:tgtEl>
                                        <p:attrNameLst>
                                          <p:attrName>style.visibility</p:attrName>
                                        </p:attrNameLst>
                                      </p:cBhvr>
                                      <p:to>
                                        <p:strVal val="visible"/>
                                      </p:to>
                                    </p:set>
                                    <p:animEffect transition="in" filter="checkerboard(across)">
                                      <p:cBhvr>
                                        <p:cTn id="92" dur="500"/>
                                        <p:tgtEl>
                                          <p:spTgt spid="32943"/>
                                        </p:tgtEl>
                                      </p:cBhvr>
                                    </p:animEffect>
                                  </p:childTnLst>
                                </p:cTn>
                              </p:par>
                              <p:par>
                                <p:cTn id="93" presetID="5" presetClass="entr" presetSubtype="10" fill="hold" grpId="1" nodeType="withEffect">
                                  <p:stCondLst>
                                    <p:cond delay="0"/>
                                  </p:stCondLst>
                                  <p:childTnLst>
                                    <p:set>
                                      <p:cBhvr>
                                        <p:cTn id="94" dur="1" fill="hold">
                                          <p:stCondLst>
                                            <p:cond delay="0"/>
                                          </p:stCondLst>
                                        </p:cTn>
                                        <p:tgtEl>
                                          <p:spTgt spid="32943"/>
                                        </p:tgtEl>
                                        <p:attrNameLst>
                                          <p:attrName>style.visibility</p:attrName>
                                        </p:attrNameLst>
                                      </p:cBhvr>
                                      <p:to>
                                        <p:strVal val="visible"/>
                                      </p:to>
                                    </p:set>
                                    <p:animEffect transition="in" filter="checkerboard(across)">
                                      <p:cBhvr>
                                        <p:cTn id="95" dur="500"/>
                                        <p:tgtEl>
                                          <p:spTgt spid="32943"/>
                                        </p:tgtEl>
                                      </p:cBhvr>
                                    </p:animEffect>
                                  </p:childTnLst>
                                </p:cTn>
                              </p:par>
                            </p:childTnLst>
                          </p:cTn>
                        </p:par>
                      </p:childTnLst>
                    </p:cTn>
                  </p:par>
                  <p:par>
                    <p:cTn id="96" fill="hold">
                      <p:stCondLst>
                        <p:cond delay="indefinite"/>
                      </p:stCondLst>
                      <p:childTnLst>
                        <p:par>
                          <p:cTn id="97" fill="hold">
                            <p:stCondLst>
                              <p:cond delay="0"/>
                            </p:stCondLst>
                            <p:childTnLst>
                              <p:par>
                                <p:cTn id="98" presetID="5" presetClass="entr" presetSubtype="10" fill="hold" grpId="0" nodeType="clickEffect">
                                  <p:stCondLst>
                                    <p:cond delay="0"/>
                                  </p:stCondLst>
                                  <p:childTnLst>
                                    <p:set>
                                      <p:cBhvr>
                                        <p:cTn id="99" dur="1" fill="hold">
                                          <p:stCondLst>
                                            <p:cond delay="0"/>
                                          </p:stCondLst>
                                        </p:cTn>
                                        <p:tgtEl>
                                          <p:spTgt spid="32944"/>
                                        </p:tgtEl>
                                        <p:attrNameLst>
                                          <p:attrName>style.visibility</p:attrName>
                                        </p:attrNameLst>
                                      </p:cBhvr>
                                      <p:to>
                                        <p:strVal val="visible"/>
                                      </p:to>
                                    </p:set>
                                    <p:animEffect transition="in" filter="checkerboard(across)">
                                      <p:cBhvr>
                                        <p:cTn id="100" dur="500"/>
                                        <p:tgtEl>
                                          <p:spTgt spid="32944"/>
                                        </p:tgtEl>
                                      </p:cBhvr>
                                    </p:animEffect>
                                  </p:childTnLst>
                                </p:cTn>
                              </p:par>
                              <p:par>
                                <p:cTn id="101" presetID="5" presetClass="entr" presetSubtype="10" fill="hold" grpId="0" nodeType="withEffect">
                                  <p:stCondLst>
                                    <p:cond delay="0"/>
                                  </p:stCondLst>
                                  <p:childTnLst>
                                    <p:set>
                                      <p:cBhvr>
                                        <p:cTn id="102" dur="1" fill="hold">
                                          <p:stCondLst>
                                            <p:cond delay="0"/>
                                          </p:stCondLst>
                                        </p:cTn>
                                        <p:tgtEl>
                                          <p:spTgt spid="32942"/>
                                        </p:tgtEl>
                                        <p:attrNameLst>
                                          <p:attrName>style.visibility</p:attrName>
                                        </p:attrNameLst>
                                      </p:cBhvr>
                                      <p:to>
                                        <p:strVal val="visible"/>
                                      </p:to>
                                    </p:set>
                                    <p:animEffect transition="in" filter="checkerboard(across)">
                                      <p:cBhvr>
                                        <p:cTn id="103" dur="500"/>
                                        <p:tgtEl>
                                          <p:spTgt spid="32942"/>
                                        </p:tgtEl>
                                      </p:cBhvr>
                                    </p:animEffect>
                                  </p:childTnLst>
                                </p:cTn>
                              </p:par>
                              <p:par>
                                <p:cTn id="104" presetID="5" presetClass="entr" presetSubtype="10" fill="hold" grpId="0" nodeType="withEffect">
                                  <p:stCondLst>
                                    <p:cond delay="0"/>
                                  </p:stCondLst>
                                  <p:childTnLst>
                                    <p:set>
                                      <p:cBhvr>
                                        <p:cTn id="105" dur="1" fill="hold">
                                          <p:stCondLst>
                                            <p:cond delay="0"/>
                                          </p:stCondLst>
                                        </p:cTn>
                                        <p:tgtEl>
                                          <p:spTgt spid="32941"/>
                                        </p:tgtEl>
                                        <p:attrNameLst>
                                          <p:attrName>style.visibility</p:attrName>
                                        </p:attrNameLst>
                                      </p:cBhvr>
                                      <p:to>
                                        <p:strVal val="visible"/>
                                      </p:to>
                                    </p:set>
                                    <p:animEffect transition="in" filter="checkerboard(across)">
                                      <p:cBhvr>
                                        <p:cTn id="106" dur="500"/>
                                        <p:tgtEl>
                                          <p:spTgt spid="32941"/>
                                        </p:tgtEl>
                                      </p:cBhvr>
                                    </p:animEffect>
                                  </p:childTnLst>
                                </p:cTn>
                              </p:par>
                            </p:childTnLst>
                          </p:cTn>
                        </p:par>
                      </p:childTnLst>
                    </p:cTn>
                  </p:par>
                  <p:par>
                    <p:cTn id="107" fill="hold">
                      <p:stCondLst>
                        <p:cond delay="indefinite"/>
                      </p:stCondLst>
                      <p:childTnLst>
                        <p:par>
                          <p:cTn id="108" fill="hold">
                            <p:stCondLst>
                              <p:cond delay="0"/>
                            </p:stCondLst>
                            <p:childTnLst>
                              <p:par>
                                <p:cTn id="109" presetID="5" presetClass="entr" presetSubtype="10" fill="hold" grpId="0" nodeType="clickEffect">
                                  <p:stCondLst>
                                    <p:cond delay="0"/>
                                  </p:stCondLst>
                                  <p:childTnLst>
                                    <p:set>
                                      <p:cBhvr>
                                        <p:cTn id="110" dur="1" fill="hold">
                                          <p:stCondLst>
                                            <p:cond delay="0"/>
                                          </p:stCondLst>
                                        </p:cTn>
                                        <p:tgtEl>
                                          <p:spTgt spid="32948"/>
                                        </p:tgtEl>
                                        <p:attrNameLst>
                                          <p:attrName>style.visibility</p:attrName>
                                        </p:attrNameLst>
                                      </p:cBhvr>
                                      <p:to>
                                        <p:strVal val="visible"/>
                                      </p:to>
                                    </p:set>
                                    <p:animEffect transition="in" filter="checkerboard(across)">
                                      <p:cBhvr>
                                        <p:cTn id="111" dur="500"/>
                                        <p:tgtEl>
                                          <p:spTgt spid="32948"/>
                                        </p:tgtEl>
                                      </p:cBhvr>
                                    </p:animEffect>
                                  </p:childTnLst>
                                </p:cTn>
                              </p:par>
                              <p:par>
                                <p:cTn id="112" presetID="5" presetClass="entr" presetSubtype="10" fill="hold" grpId="0" nodeType="withEffect">
                                  <p:stCondLst>
                                    <p:cond delay="0"/>
                                  </p:stCondLst>
                                  <p:childTnLst>
                                    <p:set>
                                      <p:cBhvr>
                                        <p:cTn id="113" dur="1" fill="hold">
                                          <p:stCondLst>
                                            <p:cond delay="0"/>
                                          </p:stCondLst>
                                        </p:cTn>
                                        <p:tgtEl>
                                          <p:spTgt spid="32955"/>
                                        </p:tgtEl>
                                        <p:attrNameLst>
                                          <p:attrName>style.visibility</p:attrName>
                                        </p:attrNameLst>
                                      </p:cBhvr>
                                      <p:to>
                                        <p:strVal val="visible"/>
                                      </p:to>
                                    </p:set>
                                    <p:animEffect transition="in" filter="checkerboard(across)">
                                      <p:cBhvr>
                                        <p:cTn id="114" dur="500"/>
                                        <p:tgtEl>
                                          <p:spTgt spid="32955"/>
                                        </p:tgtEl>
                                      </p:cBhvr>
                                    </p:animEffect>
                                  </p:childTnLst>
                                </p:cTn>
                              </p:par>
                            </p:childTnLst>
                          </p:cTn>
                        </p:par>
                      </p:childTnLst>
                    </p:cTn>
                  </p:par>
                  <p:par>
                    <p:cTn id="115" fill="hold">
                      <p:stCondLst>
                        <p:cond delay="indefinite"/>
                      </p:stCondLst>
                      <p:childTnLst>
                        <p:par>
                          <p:cTn id="116" fill="hold">
                            <p:stCondLst>
                              <p:cond delay="0"/>
                            </p:stCondLst>
                            <p:childTnLst>
                              <p:par>
                                <p:cTn id="117" presetID="5" presetClass="entr" presetSubtype="10" fill="hold" grpId="0" nodeType="clickEffect">
                                  <p:stCondLst>
                                    <p:cond delay="0"/>
                                  </p:stCondLst>
                                  <p:childTnLst>
                                    <p:set>
                                      <p:cBhvr>
                                        <p:cTn id="118" dur="1" fill="hold">
                                          <p:stCondLst>
                                            <p:cond delay="0"/>
                                          </p:stCondLst>
                                        </p:cTn>
                                        <p:tgtEl>
                                          <p:spTgt spid="32972"/>
                                        </p:tgtEl>
                                        <p:attrNameLst>
                                          <p:attrName>style.visibility</p:attrName>
                                        </p:attrNameLst>
                                      </p:cBhvr>
                                      <p:to>
                                        <p:strVal val="visible"/>
                                      </p:to>
                                    </p:set>
                                    <p:animEffect transition="in" filter="checkerboard(across)">
                                      <p:cBhvr>
                                        <p:cTn id="119" dur="500"/>
                                        <p:tgtEl>
                                          <p:spTgt spid="329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animBg="1"/>
      <p:bldP spid="32771" grpId="0" animBg="1"/>
      <p:bldP spid="32772" grpId="0" animBg="1"/>
      <p:bldP spid="32773" grpId="0" animBg="1"/>
      <p:bldP spid="32774" grpId="0" animBg="1"/>
      <p:bldP spid="32784" grpId="0" animBg="1"/>
      <p:bldP spid="32940" grpId="0" animBg="1"/>
      <p:bldP spid="32941" grpId="0" animBg="1"/>
      <p:bldP spid="32942" grpId="0" animBg="1"/>
      <p:bldP spid="32943" grpId="0" animBg="1"/>
      <p:bldP spid="32943" grpId="1" animBg="1"/>
      <p:bldP spid="32944" grpId="0" animBg="1"/>
      <p:bldP spid="32945" grpId="0" animBg="1"/>
      <p:bldP spid="32946" grpId="0" animBg="1"/>
      <p:bldP spid="32947" grpId="0" animBg="1"/>
      <p:bldP spid="32948" grpId="0" animBg="1"/>
      <p:bldP spid="32949" grpId="0" animBg="1"/>
      <p:bldP spid="32950" grpId="0" animBg="1"/>
      <p:bldP spid="32951" grpId="0" animBg="1"/>
      <p:bldP spid="32952" grpId="0" animBg="1"/>
      <p:bldP spid="32954" grpId="0" animBg="1"/>
      <p:bldP spid="32955" grpId="0" animBg="1"/>
      <p:bldP spid="32969" grpId="0" animBg="1"/>
      <p:bldP spid="32971" grpId="0" animBg="1"/>
      <p:bldP spid="32972" grpId="0"/>
      <p:bldP spid="32973"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sejmout004"/>
          <p:cNvPicPr>
            <a:picLocks noChangeAspect="1" noChangeArrowheads="1"/>
          </p:cNvPicPr>
          <p:nvPr/>
        </p:nvPicPr>
        <p:blipFill>
          <a:blip r:embed="rId4" cstate="print"/>
          <a:srcRect/>
          <a:stretch>
            <a:fillRect/>
          </a:stretch>
        </p:blipFill>
        <p:spPr bwMode="auto">
          <a:xfrm>
            <a:off x="1541463" y="5491"/>
            <a:ext cx="8604250" cy="6726238"/>
          </a:xfrm>
          <a:prstGeom prst="rect">
            <a:avLst/>
          </a:prstGeom>
          <a:noFill/>
          <a:ln w="9525">
            <a:noFill/>
            <a:miter lim="800000"/>
            <a:headEnd/>
            <a:tailEnd/>
          </a:ln>
        </p:spPr>
      </p:pic>
      <p:sp>
        <p:nvSpPr>
          <p:cNvPr id="5" name="Obdélník 4"/>
          <p:cNvSpPr/>
          <p:nvPr/>
        </p:nvSpPr>
        <p:spPr bwMode="auto">
          <a:xfrm>
            <a:off x="4875941" y="993553"/>
            <a:ext cx="2578100" cy="360363"/>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Zvýšení aktivity sympatiku</a:t>
            </a:r>
          </a:p>
        </p:txBody>
      </p:sp>
      <p:sp>
        <p:nvSpPr>
          <p:cNvPr id="6" name="Obdélník 5"/>
          <p:cNvSpPr/>
          <p:nvPr/>
        </p:nvSpPr>
        <p:spPr bwMode="auto">
          <a:xfrm>
            <a:off x="2208214" y="3716339"/>
            <a:ext cx="1906587" cy="865187"/>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Snížení atriálního </a:t>
            </a:r>
            <a:r>
              <a:rPr lang="cs-CZ" sz="1600" dirty="0" err="1">
                <a:solidFill>
                  <a:schemeClr val="tx1"/>
                </a:solidFill>
              </a:rPr>
              <a:t>natriuretického</a:t>
            </a:r>
            <a:r>
              <a:rPr lang="cs-CZ" sz="1600" dirty="0">
                <a:solidFill>
                  <a:schemeClr val="tx1"/>
                </a:solidFill>
              </a:rPr>
              <a:t> peptidu </a:t>
            </a:r>
          </a:p>
        </p:txBody>
      </p:sp>
      <p:sp>
        <p:nvSpPr>
          <p:cNvPr id="7" name="Elipsa 6"/>
          <p:cNvSpPr/>
          <p:nvPr/>
        </p:nvSpPr>
        <p:spPr bwMode="auto">
          <a:xfrm>
            <a:off x="2495601" y="2565400"/>
            <a:ext cx="1152475" cy="719138"/>
          </a:xfrm>
          <a:prstGeom prst="ellipse">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Srdce</a:t>
            </a:r>
          </a:p>
        </p:txBody>
      </p:sp>
      <p:sp>
        <p:nvSpPr>
          <p:cNvPr id="8" name="Elipsa 7"/>
          <p:cNvSpPr/>
          <p:nvPr/>
        </p:nvSpPr>
        <p:spPr bwMode="auto">
          <a:xfrm>
            <a:off x="2351089" y="4797425"/>
            <a:ext cx="1296987" cy="719138"/>
          </a:xfrm>
          <a:prstGeom prst="ellipse">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Mozek</a:t>
            </a:r>
          </a:p>
        </p:txBody>
      </p:sp>
      <p:sp>
        <p:nvSpPr>
          <p:cNvPr id="9" name="Obdélník 8"/>
          <p:cNvSpPr/>
          <p:nvPr/>
        </p:nvSpPr>
        <p:spPr bwMode="auto">
          <a:xfrm>
            <a:off x="2640013" y="5949951"/>
            <a:ext cx="1008062" cy="3587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ADH</a:t>
            </a:r>
          </a:p>
        </p:txBody>
      </p:sp>
      <p:cxnSp>
        <p:nvCxnSpPr>
          <p:cNvPr id="27658" name="Přímá spojovací šipka 10"/>
          <p:cNvCxnSpPr>
            <a:cxnSpLocks noChangeShapeType="1"/>
          </p:cNvCxnSpPr>
          <p:nvPr/>
        </p:nvCxnSpPr>
        <p:spPr bwMode="auto">
          <a:xfrm rot="5400000" flipH="1" flipV="1">
            <a:off x="2748757" y="6128545"/>
            <a:ext cx="215900" cy="1587"/>
          </a:xfrm>
          <a:prstGeom prst="straightConnector1">
            <a:avLst/>
          </a:prstGeom>
          <a:noFill/>
          <a:ln w="9525" algn="ctr">
            <a:solidFill>
              <a:schemeClr val="tx1"/>
            </a:solidFill>
            <a:round/>
            <a:headEnd/>
            <a:tailEnd type="arrow" w="med" len="med"/>
          </a:ln>
        </p:spPr>
      </p:cxnSp>
      <p:sp>
        <p:nvSpPr>
          <p:cNvPr id="12" name="Obdélník 11"/>
          <p:cNvSpPr/>
          <p:nvPr/>
        </p:nvSpPr>
        <p:spPr bwMode="auto">
          <a:xfrm>
            <a:off x="8759826" y="1189039"/>
            <a:ext cx="1008063" cy="3587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Renin</a:t>
            </a:r>
          </a:p>
        </p:txBody>
      </p:sp>
      <p:cxnSp>
        <p:nvCxnSpPr>
          <p:cNvPr id="27660" name="Přímá spojovací šipka 12"/>
          <p:cNvCxnSpPr>
            <a:cxnSpLocks noChangeShapeType="1"/>
          </p:cNvCxnSpPr>
          <p:nvPr/>
        </p:nvCxnSpPr>
        <p:spPr bwMode="auto">
          <a:xfrm rot="5400000" flipH="1" flipV="1">
            <a:off x="8797132" y="1375570"/>
            <a:ext cx="215900" cy="1587"/>
          </a:xfrm>
          <a:prstGeom prst="straightConnector1">
            <a:avLst/>
          </a:prstGeom>
          <a:noFill/>
          <a:ln w="9525" algn="ctr">
            <a:solidFill>
              <a:schemeClr val="tx1"/>
            </a:solidFill>
            <a:round/>
            <a:headEnd/>
            <a:tailEnd type="arrow" w="med" len="med"/>
          </a:ln>
        </p:spPr>
      </p:cxnSp>
      <p:sp>
        <p:nvSpPr>
          <p:cNvPr id="14" name="Obdélník 13"/>
          <p:cNvSpPr/>
          <p:nvPr/>
        </p:nvSpPr>
        <p:spPr bwMode="auto">
          <a:xfrm>
            <a:off x="8543926" y="1844676"/>
            <a:ext cx="1439863" cy="360363"/>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err="1">
                <a:solidFill>
                  <a:schemeClr val="tx1"/>
                </a:solidFill>
              </a:rPr>
              <a:t>Angiotenzin</a:t>
            </a:r>
            <a:r>
              <a:rPr lang="cs-CZ" sz="1600" dirty="0">
                <a:solidFill>
                  <a:schemeClr val="tx1"/>
                </a:solidFill>
              </a:rPr>
              <a:t> I</a:t>
            </a:r>
          </a:p>
        </p:txBody>
      </p:sp>
      <p:cxnSp>
        <p:nvCxnSpPr>
          <p:cNvPr id="27662" name="Přímá spojovací šipka 14"/>
          <p:cNvCxnSpPr>
            <a:cxnSpLocks noChangeShapeType="1"/>
          </p:cNvCxnSpPr>
          <p:nvPr/>
        </p:nvCxnSpPr>
        <p:spPr bwMode="auto">
          <a:xfrm rot="5400000" flipH="1" flipV="1">
            <a:off x="8509001" y="2024063"/>
            <a:ext cx="217487" cy="1588"/>
          </a:xfrm>
          <a:prstGeom prst="straightConnector1">
            <a:avLst/>
          </a:prstGeom>
          <a:noFill/>
          <a:ln w="9525" algn="ctr">
            <a:solidFill>
              <a:schemeClr val="tx1"/>
            </a:solidFill>
            <a:round/>
            <a:headEnd/>
            <a:tailEnd type="arrow" w="med" len="med"/>
          </a:ln>
        </p:spPr>
      </p:cxnSp>
      <p:sp>
        <p:nvSpPr>
          <p:cNvPr id="16" name="Elipsa 15"/>
          <p:cNvSpPr/>
          <p:nvPr/>
        </p:nvSpPr>
        <p:spPr bwMode="auto">
          <a:xfrm>
            <a:off x="8688388" y="2565400"/>
            <a:ext cx="1079500" cy="719138"/>
          </a:xfrm>
          <a:prstGeom prst="ellipse">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Plíce</a:t>
            </a:r>
          </a:p>
        </p:txBody>
      </p:sp>
      <p:sp>
        <p:nvSpPr>
          <p:cNvPr id="17" name="Obdélník 16"/>
          <p:cNvSpPr/>
          <p:nvPr/>
        </p:nvSpPr>
        <p:spPr bwMode="auto">
          <a:xfrm>
            <a:off x="8543926" y="3716338"/>
            <a:ext cx="1439863" cy="360362"/>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err="1">
                <a:solidFill>
                  <a:schemeClr val="tx1"/>
                </a:solidFill>
              </a:rPr>
              <a:t>Angiotenzin</a:t>
            </a:r>
            <a:r>
              <a:rPr lang="cs-CZ" sz="1600" dirty="0">
                <a:solidFill>
                  <a:schemeClr val="tx1"/>
                </a:solidFill>
              </a:rPr>
              <a:t> II</a:t>
            </a:r>
          </a:p>
        </p:txBody>
      </p:sp>
      <p:cxnSp>
        <p:nvCxnSpPr>
          <p:cNvPr id="27665" name="Přímá spojovací šipka 17"/>
          <p:cNvCxnSpPr>
            <a:cxnSpLocks noChangeShapeType="1"/>
          </p:cNvCxnSpPr>
          <p:nvPr/>
        </p:nvCxnSpPr>
        <p:spPr bwMode="auto">
          <a:xfrm rot="5400000" flipH="1" flipV="1">
            <a:off x="8508207" y="3896520"/>
            <a:ext cx="215900" cy="1587"/>
          </a:xfrm>
          <a:prstGeom prst="straightConnector1">
            <a:avLst/>
          </a:prstGeom>
          <a:noFill/>
          <a:ln w="9525" algn="ctr">
            <a:solidFill>
              <a:schemeClr val="tx1"/>
            </a:solidFill>
            <a:round/>
            <a:headEnd/>
            <a:tailEnd type="arrow" w="med" len="med"/>
          </a:ln>
        </p:spPr>
      </p:cxnSp>
      <p:sp>
        <p:nvSpPr>
          <p:cNvPr id="20" name="Zaoblený obdélník 19"/>
          <p:cNvSpPr/>
          <p:nvPr/>
        </p:nvSpPr>
        <p:spPr bwMode="auto">
          <a:xfrm>
            <a:off x="8543926" y="4797425"/>
            <a:ext cx="1439863" cy="719138"/>
          </a:xfrm>
          <a:prstGeom prst="round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Nadledviny</a:t>
            </a:r>
          </a:p>
        </p:txBody>
      </p:sp>
      <p:grpSp>
        <p:nvGrpSpPr>
          <p:cNvPr id="2" name="Skupina 46"/>
          <p:cNvGrpSpPr>
            <a:grpSpLocks/>
          </p:cNvGrpSpPr>
          <p:nvPr/>
        </p:nvGrpSpPr>
        <p:grpSpPr bwMode="auto">
          <a:xfrm>
            <a:off x="8616950" y="5949951"/>
            <a:ext cx="1296988" cy="358775"/>
            <a:chOff x="7307460" y="5949950"/>
            <a:chExt cx="1296988" cy="358775"/>
          </a:xfrm>
        </p:grpSpPr>
        <p:sp>
          <p:nvSpPr>
            <p:cNvPr id="21" name="Obdélník 20"/>
            <p:cNvSpPr/>
            <p:nvPr/>
          </p:nvSpPr>
          <p:spPr bwMode="auto">
            <a:xfrm>
              <a:off x="7307460" y="5949950"/>
              <a:ext cx="1296988" cy="3587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Aldosteron</a:t>
              </a:r>
            </a:p>
          </p:txBody>
        </p:sp>
        <p:cxnSp>
          <p:nvCxnSpPr>
            <p:cNvPr id="27680" name="Přímá spojovací šipka 21"/>
            <p:cNvCxnSpPr>
              <a:cxnSpLocks noChangeShapeType="1"/>
            </p:cNvCxnSpPr>
            <p:nvPr/>
          </p:nvCxnSpPr>
          <p:spPr bwMode="auto">
            <a:xfrm rot="5400000" flipH="1" flipV="1">
              <a:off x="7271568" y="6128544"/>
              <a:ext cx="215900" cy="1588"/>
            </a:xfrm>
            <a:prstGeom prst="straightConnector1">
              <a:avLst/>
            </a:prstGeom>
            <a:noFill/>
            <a:ln w="9525" algn="ctr">
              <a:solidFill>
                <a:schemeClr val="tx1"/>
              </a:solidFill>
              <a:round/>
              <a:headEnd/>
              <a:tailEnd type="arrow" w="med" len="med"/>
            </a:ln>
          </p:spPr>
        </p:cxnSp>
      </p:grpSp>
      <p:sp>
        <p:nvSpPr>
          <p:cNvPr id="23" name="Obdélník 22"/>
          <p:cNvSpPr/>
          <p:nvPr/>
        </p:nvSpPr>
        <p:spPr bwMode="auto">
          <a:xfrm>
            <a:off x="7067264" y="5949280"/>
            <a:ext cx="1296988" cy="5746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Exkrece</a:t>
            </a:r>
          </a:p>
          <a:p>
            <a:pPr algn="ctr">
              <a:defRPr/>
            </a:pPr>
            <a:r>
              <a:rPr lang="cs-CZ" sz="1600" dirty="0">
                <a:solidFill>
                  <a:schemeClr val="tx1"/>
                </a:solidFill>
              </a:rPr>
              <a:t>H</a:t>
            </a:r>
            <a:r>
              <a:rPr lang="cs-CZ" sz="1600" baseline="-25000" dirty="0">
                <a:solidFill>
                  <a:schemeClr val="tx1"/>
                </a:solidFill>
              </a:rPr>
              <a:t>2</a:t>
            </a:r>
            <a:r>
              <a:rPr lang="cs-CZ" sz="1600" dirty="0">
                <a:solidFill>
                  <a:schemeClr val="tx1"/>
                </a:solidFill>
              </a:rPr>
              <a:t>O a Na</a:t>
            </a:r>
            <a:r>
              <a:rPr lang="cs-CZ" sz="1600" baseline="30000" dirty="0">
                <a:solidFill>
                  <a:schemeClr val="tx1"/>
                </a:solidFill>
              </a:rPr>
              <a:t>+</a:t>
            </a:r>
          </a:p>
        </p:txBody>
      </p:sp>
      <p:cxnSp>
        <p:nvCxnSpPr>
          <p:cNvPr id="27669" name="Přímá spojovací šipka 23"/>
          <p:cNvCxnSpPr>
            <a:cxnSpLocks noChangeShapeType="1"/>
          </p:cNvCxnSpPr>
          <p:nvPr/>
        </p:nvCxnSpPr>
        <p:spPr bwMode="auto">
          <a:xfrm rot="5400000">
            <a:off x="7140575" y="6129338"/>
            <a:ext cx="215900" cy="0"/>
          </a:xfrm>
          <a:prstGeom prst="straightConnector1">
            <a:avLst/>
          </a:prstGeom>
          <a:noFill/>
          <a:ln w="9525" algn="ctr">
            <a:solidFill>
              <a:schemeClr val="tx1"/>
            </a:solidFill>
            <a:round/>
            <a:headEnd/>
            <a:tailEnd type="arrow" w="med" len="med"/>
          </a:ln>
        </p:spPr>
      </p:cxnSp>
      <p:sp>
        <p:nvSpPr>
          <p:cNvPr id="26" name="Obdélník 25"/>
          <p:cNvSpPr/>
          <p:nvPr/>
        </p:nvSpPr>
        <p:spPr bwMode="auto">
          <a:xfrm>
            <a:off x="5843588" y="1628775"/>
            <a:ext cx="576262" cy="287338"/>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400" dirty="0">
                <a:solidFill>
                  <a:schemeClr val="tx1"/>
                </a:solidFill>
              </a:rPr>
              <a:t>GFR</a:t>
            </a:r>
          </a:p>
        </p:txBody>
      </p:sp>
      <p:cxnSp>
        <p:nvCxnSpPr>
          <p:cNvPr id="27671" name="Přímá spojovací šipka 27"/>
          <p:cNvCxnSpPr>
            <a:cxnSpLocks noChangeShapeType="1"/>
          </p:cNvCxnSpPr>
          <p:nvPr/>
        </p:nvCxnSpPr>
        <p:spPr bwMode="auto">
          <a:xfrm rot="5400000">
            <a:off x="5834063" y="1787525"/>
            <a:ext cx="144462" cy="1588"/>
          </a:xfrm>
          <a:prstGeom prst="straightConnector1">
            <a:avLst/>
          </a:prstGeom>
          <a:noFill/>
          <a:ln w="9525" algn="ctr">
            <a:solidFill>
              <a:schemeClr val="tx1"/>
            </a:solidFill>
            <a:round/>
            <a:headEnd/>
            <a:tailEnd type="arrow" w="med" len="med"/>
          </a:ln>
        </p:spPr>
      </p:cxnSp>
      <p:sp>
        <p:nvSpPr>
          <p:cNvPr id="33" name="Obdélník 32"/>
          <p:cNvSpPr/>
          <p:nvPr/>
        </p:nvSpPr>
        <p:spPr bwMode="auto">
          <a:xfrm>
            <a:off x="3216276" y="1916113"/>
            <a:ext cx="1223963" cy="487363"/>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400" dirty="0">
                <a:solidFill>
                  <a:schemeClr val="tx1"/>
                </a:solidFill>
              </a:rPr>
              <a:t>Resorpce Na</a:t>
            </a:r>
            <a:r>
              <a:rPr lang="cs-CZ" sz="1400" baseline="30000" dirty="0">
                <a:solidFill>
                  <a:schemeClr val="tx1"/>
                </a:solidFill>
              </a:rPr>
              <a:t>+</a:t>
            </a:r>
          </a:p>
        </p:txBody>
      </p:sp>
      <p:cxnSp>
        <p:nvCxnSpPr>
          <p:cNvPr id="27673" name="Přímá spojovací šipka 34"/>
          <p:cNvCxnSpPr>
            <a:cxnSpLocks noChangeShapeType="1"/>
          </p:cNvCxnSpPr>
          <p:nvPr/>
        </p:nvCxnSpPr>
        <p:spPr bwMode="auto">
          <a:xfrm rot="10800000">
            <a:off x="3287714" y="1931988"/>
            <a:ext cx="1587" cy="215900"/>
          </a:xfrm>
          <a:prstGeom prst="straightConnector1">
            <a:avLst/>
          </a:prstGeom>
          <a:noFill/>
          <a:ln w="9525" algn="ctr">
            <a:solidFill>
              <a:schemeClr val="tx1"/>
            </a:solidFill>
            <a:round/>
            <a:headEnd/>
            <a:tailEnd type="arrow" w="med" len="med"/>
          </a:ln>
        </p:spPr>
      </p:cxnSp>
      <p:sp>
        <p:nvSpPr>
          <p:cNvPr id="36" name="Obdélník 35"/>
          <p:cNvSpPr/>
          <p:nvPr/>
        </p:nvSpPr>
        <p:spPr bwMode="auto">
          <a:xfrm>
            <a:off x="7751763" y="3141663"/>
            <a:ext cx="863600" cy="431800"/>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200" dirty="0">
                <a:solidFill>
                  <a:schemeClr val="tx1"/>
                </a:solidFill>
              </a:rPr>
              <a:t>Resorpce Na</a:t>
            </a:r>
            <a:r>
              <a:rPr lang="cs-CZ" sz="1200" baseline="30000" dirty="0">
                <a:solidFill>
                  <a:schemeClr val="tx1"/>
                </a:solidFill>
              </a:rPr>
              <a:t>+</a:t>
            </a:r>
          </a:p>
        </p:txBody>
      </p:sp>
      <p:cxnSp>
        <p:nvCxnSpPr>
          <p:cNvPr id="27675" name="Přímá spojovací šipka 36"/>
          <p:cNvCxnSpPr>
            <a:cxnSpLocks noChangeShapeType="1"/>
          </p:cNvCxnSpPr>
          <p:nvPr/>
        </p:nvCxnSpPr>
        <p:spPr bwMode="auto">
          <a:xfrm rot="16200000" flipV="1">
            <a:off x="7681119" y="3356769"/>
            <a:ext cx="287338" cy="0"/>
          </a:xfrm>
          <a:prstGeom prst="straightConnector1">
            <a:avLst/>
          </a:prstGeom>
          <a:noFill/>
          <a:ln w="9525" algn="ctr">
            <a:solidFill>
              <a:schemeClr val="tx1"/>
            </a:solidFill>
            <a:round/>
            <a:headEnd/>
            <a:tailEnd type="arrow" w="med" len="med"/>
          </a:ln>
        </p:spPr>
      </p:cxnSp>
      <p:sp>
        <p:nvSpPr>
          <p:cNvPr id="42" name="Obdélník 41"/>
          <p:cNvSpPr/>
          <p:nvPr/>
        </p:nvSpPr>
        <p:spPr bwMode="auto">
          <a:xfrm>
            <a:off x="6901724" y="3742878"/>
            <a:ext cx="863574" cy="433387"/>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200" dirty="0">
                <a:solidFill>
                  <a:schemeClr val="tx1"/>
                </a:solidFill>
              </a:rPr>
              <a:t>Resorpce H</a:t>
            </a:r>
            <a:r>
              <a:rPr lang="cs-CZ" sz="1200" baseline="-25000" dirty="0">
                <a:solidFill>
                  <a:schemeClr val="tx1"/>
                </a:solidFill>
              </a:rPr>
              <a:t>2</a:t>
            </a:r>
            <a:r>
              <a:rPr lang="cs-CZ" sz="1200" dirty="0">
                <a:solidFill>
                  <a:schemeClr val="tx1"/>
                </a:solidFill>
              </a:rPr>
              <a:t>O</a:t>
            </a:r>
            <a:endParaRPr lang="cs-CZ" sz="1200" baseline="30000" dirty="0">
              <a:solidFill>
                <a:schemeClr val="tx1"/>
              </a:solidFill>
            </a:endParaRPr>
          </a:p>
        </p:txBody>
      </p:sp>
      <p:cxnSp>
        <p:nvCxnSpPr>
          <p:cNvPr id="27677" name="Přímá spojovací šipka 42"/>
          <p:cNvCxnSpPr>
            <a:cxnSpLocks noChangeShapeType="1"/>
          </p:cNvCxnSpPr>
          <p:nvPr/>
        </p:nvCxnSpPr>
        <p:spPr bwMode="auto">
          <a:xfrm rot="16200000" flipV="1">
            <a:off x="6816428" y="3933032"/>
            <a:ext cx="287337" cy="0"/>
          </a:xfrm>
          <a:prstGeom prst="straightConnector1">
            <a:avLst/>
          </a:prstGeom>
          <a:noFill/>
          <a:ln w="9525" algn="ctr">
            <a:solidFill>
              <a:schemeClr val="tx1"/>
            </a:solidFill>
            <a:round/>
            <a:headEnd/>
            <a:tailEnd type="arrow" w="med" len="med"/>
          </a:ln>
        </p:spPr>
      </p:cxnSp>
      <p:cxnSp>
        <p:nvCxnSpPr>
          <p:cNvPr id="27678" name="Pravoúhlá spojovací čára 44"/>
          <p:cNvCxnSpPr>
            <a:cxnSpLocks noChangeShapeType="1"/>
            <a:stCxn id="6" idx="3"/>
            <a:endCxn id="26" idx="2"/>
          </p:cNvCxnSpPr>
          <p:nvPr/>
        </p:nvCxnSpPr>
        <p:spPr bwMode="auto">
          <a:xfrm flipV="1">
            <a:off x="4114801" y="1916113"/>
            <a:ext cx="2016125" cy="2233612"/>
          </a:xfrm>
          <a:prstGeom prst="bentConnector2">
            <a:avLst/>
          </a:prstGeom>
          <a:noFill/>
          <a:ln w="9525" algn="ctr">
            <a:solidFill>
              <a:schemeClr val="tx1"/>
            </a:solidFill>
            <a:round/>
            <a:headEnd/>
            <a:tailEnd type="triangle" w="med" len="med"/>
          </a:ln>
        </p:spPr>
      </p:cxnSp>
      <p:sp>
        <p:nvSpPr>
          <p:cNvPr id="3" name="Vývojový diagram: postup 2">
            <a:extLst>
              <a:ext uri="{FF2B5EF4-FFF2-40B4-BE49-F238E27FC236}">
                <a16:creationId xmlns:a16="http://schemas.microsoft.com/office/drawing/2014/main" id="{32342C3B-A4AC-441C-A5F7-7D0E81D46018}"/>
              </a:ext>
            </a:extLst>
          </p:cNvPr>
          <p:cNvSpPr/>
          <p:nvPr/>
        </p:nvSpPr>
        <p:spPr>
          <a:xfrm>
            <a:off x="4875940" y="993553"/>
            <a:ext cx="2578101" cy="43428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Vývojový diagram: postup 33">
            <a:extLst>
              <a:ext uri="{FF2B5EF4-FFF2-40B4-BE49-F238E27FC236}">
                <a16:creationId xmlns:a16="http://schemas.microsoft.com/office/drawing/2014/main" id="{5E1BA1C8-7D8A-42EB-B971-CB0B366F5445}"/>
              </a:ext>
            </a:extLst>
          </p:cNvPr>
          <p:cNvSpPr/>
          <p:nvPr/>
        </p:nvSpPr>
        <p:spPr>
          <a:xfrm>
            <a:off x="8688214" y="1181680"/>
            <a:ext cx="1152202" cy="366134"/>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Vývojový diagram: postup 34">
            <a:extLst>
              <a:ext uri="{FF2B5EF4-FFF2-40B4-BE49-F238E27FC236}">
                <a16:creationId xmlns:a16="http://schemas.microsoft.com/office/drawing/2014/main" id="{7C999E7F-C13F-4F2E-B521-990F6C3ECE08}"/>
              </a:ext>
            </a:extLst>
          </p:cNvPr>
          <p:cNvSpPr/>
          <p:nvPr/>
        </p:nvSpPr>
        <p:spPr>
          <a:xfrm>
            <a:off x="3198020" y="1872530"/>
            <a:ext cx="1242219" cy="59192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Vývojový diagram: postup 36">
            <a:extLst>
              <a:ext uri="{FF2B5EF4-FFF2-40B4-BE49-F238E27FC236}">
                <a16:creationId xmlns:a16="http://schemas.microsoft.com/office/drawing/2014/main" id="{81357435-DA1C-43CA-AE52-A50547A2C3DA}"/>
              </a:ext>
            </a:extLst>
          </p:cNvPr>
          <p:cNvSpPr/>
          <p:nvPr/>
        </p:nvSpPr>
        <p:spPr>
          <a:xfrm>
            <a:off x="8530390" y="3696855"/>
            <a:ext cx="1453396" cy="43180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Vývojový diagram: postup 37">
            <a:extLst>
              <a:ext uri="{FF2B5EF4-FFF2-40B4-BE49-F238E27FC236}">
                <a16:creationId xmlns:a16="http://schemas.microsoft.com/office/drawing/2014/main" id="{055CBC73-F3DB-4B05-ABB0-DCB274777F95}"/>
              </a:ext>
            </a:extLst>
          </p:cNvPr>
          <p:cNvSpPr/>
          <p:nvPr/>
        </p:nvSpPr>
        <p:spPr>
          <a:xfrm>
            <a:off x="8556795" y="5949950"/>
            <a:ext cx="1357143" cy="38443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Vývojový diagram: postup 38">
            <a:extLst>
              <a:ext uri="{FF2B5EF4-FFF2-40B4-BE49-F238E27FC236}">
                <a16:creationId xmlns:a16="http://schemas.microsoft.com/office/drawing/2014/main" id="{5D4FF728-C302-4E3C-AF34-1450A5881997}"/>
              </a:ext>
            </a:extLst>
          </p:cNvPr>
          <p:cNvSpPr/>
          <p:nvPr/>
        </p:nvSpPr>
        <p:spPr>
          <a:xfrm>
            <a:off x="2151396" y="3667774"/>
            <a:ext cx="2016125" cy="970231"/>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Vývojový diagram: postup 39">
            <a:extLst>
              <a:ext uri="{FF2B5EF4-FFF2-40B4-BE49-F238E27FC236}">
                <a16:creationId xmlns:a16="http://schemas.microsoft.com/office/drawing/2014/main" id="{0FB92B34-1DBB-4EC1-BA7B-43994644590E}"/>
              </a:ext>
            </a:extLst>
          </p:cNvPr>
          <p:cNvSpPr/>
          <p:nvPr/>
        </p:nvSpPr>
        <p:spPr>
          <a:xfrm>
            <a:off x="2567609" y="5926005"/>
            <a:ext cx="1130198" cy="408384"/>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Vývojový diagram: postup 40">
            <a:extLst>
              <a:ext uri="{FF2B5EF4-FFF2-40B4-BE49-F238E27FC236}">
                <a16:creationId xmlns:a16="http://schemas.microsoft.com/office/drawing/2014/main" id="{4E2ED703-C9BE-42CF-A189-0F28D3669414}"/>
              </a:ext>
            </a:extLst>
          </p:cNvPr>
          <p:cNvSpPr/>
          <p:nvPr/>
        </p:nvSpPr>
        <p:spPr>
          <a:xfrm>
            <a:off x="5804637" y="1591920"/>
            <a:ext cx="615214" cy="38443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Vývojový diagram: postup 42">
            <a:extLst>
              <a:ext uri="{FF2B5EF4-FFF2-40B4-BE49-F238E27FC236}">
                <a16:creationId xmlns:a16="http://schemas.microsoft.com/office/drawing/2014/main" id="{A6636D4A-DF38-4820-A5B4-67CA93785E6D}"/>
              </a:ext>
            </a:extLst>
          </p:cNvPr>
          <p:cNvSpPr/>
          <p:nvPr/>
        </p:nvSpPr>
        <p:spPr>
          <a:xfrm>
            <a:off x="6848763" y="3716338"/>
            <a:ext cx="903000" cy="483906"/>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Vývojový diagram: postup 44">
            <a:extLst>
              <a:ext uri="{FF2B5EF4-FFF2-40B4-BE49-F238E27FC236}">
                <a16:creationId xmlns:a16="http://schemas.microsoft.com/office/drawing/2014/main" id="{B468525B-33DF-45F4-A6F0-AC134746D213}"/>
              </a:ext>
            </a:extLst>
          </p:cNvPr>
          <p:cNvSpPr/>
          <p:nvPr/>
        </p:nvSpPr>
        <p:spPr>
          <a:xfrm>
            <a:off x="7712364" y="3127526"/>
            <a:ext cx="903000" cy="482168"/>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Vývojový diagram: postup 45">
            <a:extLst>
              <a:ext uri="{FF2B5EF4-FFF2-40B4-BE49-F238E27FC236}">
                <a16:creationId xmlns:a16="http://schemas.microsoft.com/office/drawing/2014/main" id="{EE6EB49A-3A09-4962-AFEA-F0D759CD19AA}"/>
              </a:ext>
            </a:extLst>
          </p:cNvPr>
          <p:cNvSpPr/>
          <p:nvPr/>
        </p:nvSpPr>
        <p:spPr>
          <a:xfrm>
            <a:off x="7043113" y="5946852"/>
            <a:ext cx="1357143" cy="614496"/>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ál 9">
            <a:extLst>
              <a:ext uri="{FF2B5EF4-FFF2-40B4-BE49-F238E27FC236}">
                <a16:creationId xmlns:a16="http://schemas.microsoft.com/office/drawing/2014/main" id="{CB73C4CB-0BF5-4DFE-84B2-1BFBECA1F69A}"/>
              </a:ext>
            </a:extLst>
          </p:cNvPr>
          <p:cNvSpPr/>
          <p:nvPr/>
        </p:nvSpPr>
        <p:spPr>
          <a:xfrm>
            <a:off x="2350444" y="4797426"/>
            <a:ext cx="1296987" cy="743084"/>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vnoramenný trojúhelník 10">
            <a:extLst>
              <a:ext uri="{FF2B5EF4-FFF2-40B4-BE49-F238E27FC236}">
                <a16:creationId xmlns:a16="http://schemas.microsoft.com/office/drawing/2014/main" id="{AF92AE7B-5D48-45D3-8B66-4303A4BB10A7}"/>
              </a:ext>
            </a:extLst>
          </p:cNvPr>
          <p:cNvSpPr/>
          <p:nvPr/>
        </p:nvSpPr>
        <p:spPr>
          <a:xfrm>
            <a:off x="4331804" y="3356993"/>
            <a:ext cx="216025" cy="216470"/>
          </a:xfrm>
          <a:prstGeom prst="triangl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ovéPole 18">
            <a:extLst>
              <a:ext uri="{FF2B5EF4-FFF2-40B4-BE49-F238E27FC236}">
                <a16:creationId xmlns:a16="http://schemas.microsoft.com/office/drawing/2014/main" id="{9898E986-FE0F-4D5B-87E8-237B10FD0D5F}"/>
              </a:ext>
            </a:extLst>
          </p:cNvPr>
          <p:cNvSpPr txBox="1"/>
          <p:nvPr/>
        </p:nvSpPr>
        <p:spPr>
          <a:xfrm>
            <a:off x="177233" y="3500438"/>
            <a:ext cx="1731298" cy="1077218"/>
          </a:xfrm>
          <a:prstGeom prst="rect">
            <a:avLst/>
          </a:prstGeom>
          <a:solidFill>
            <a:srgbClr val="FFC000"/>
          </a:solidFill>
          <a:ln>
            <a:solidFill>
              <a:srgbClr val="000000"/>
            </a:solidFill>
          </a:ln>
          <a:effectLst>
            <a:outerShdw blurRad="50800" dist="38100" dir="2700000" algn="tl" rotWithShape="0">
              <a:prstClr val="black">
                <a:alpha val="40000"/>
              </a:prstClr>
            </a:outerShdw>
          </a:effectLst>
        </p:spPr>
        <p:txBody>
          <a:bodyPr wrap="square" rtlCol="0">
            <a:spAutoFit/>
          </a:bodyPr>
          <a:lstStyle/>
          <a:p>
            <a:pPr algn="r"/>
            <a:r>
              <a:rPr lang="cs-CZ" sz="1600" dirty="0"/>
              <a:t>Ochrana před </a:t>
            </a:r>
            <a:r>
              <a:rPr lang="cs-CZ" sz="1600" dirty="0" err="1"/>
              <a:t>před</a:t>
            </a:r>
            <a:r>
              <a:rPr lang="cs-CZ" sz="1600" dirty="0"/>
              <a:t> dalším poklesem</a:t>
            </a:r>
          </a:p>
          <a:p>
            <a:pPr algn="r"/>
            <a:r>
              <a:rPr lang="cs-CZ" sz="1600" dirty="0"/>
              <a:t>objemu krve</a:t>
            </a:r>
            <a:endParaRPr lang="en-US" sz="1600" dirty="0"/>
          </a:p>
        </p:txBody>
      </p:sp>
      <p:sp>
        <p:nvSpPr>
          <p:cNvPr id="22" name="Šipka: doprava 21">
            <a:extLst>
              <a:ext uri="{FF2B5EF4-FFF2-40B4-BE49-F238E27FC236}">
                <a16:creationId xmlns:a16="http://schemas.microsoft.com/office/drawing/2014/main" id="{CC90E870-24ED-46DB-8AC8-27BCC39DBD00}"/>
              </a:ext>
            </a:extLst>
          </p:cNvPr>
          <p:cNvSpPr/>
          <p:nvPr/>
        </p:nvSpPr>
        <p:spPr>
          <a:xfrm rot="10800000">
            <a:off x="1994647" y="6352112"/>
            <a:ext cx="5072616" cy="224986"/>
          </a:xfrm>
          <a:prstGeom prst="right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Šipka: doprava 52">
            <a:extLst>
              <a:ext uri="{FF2B5EF4-FFF2-40B4-BE49-F238E27FC236}">
                <a16:creationId xmlns:a16="http://schemas.microsoft.com/office/drawing/2014/main" id="{507A2BAD-0198-4742-81BC-5DE9B81DC429}"/>
              </a:ext>
            </a:extLst>
          </p:cNvPr>
          <p:cNvSpPr/>
          <p:nvPr/>
        </p:nvSpPr>
        <p:spPr>
          <a:xfrm rot="16200000">
            <a:off x="713597" y="4799357"/>
            <a:ext cx="754220" cy="345679"/>
          </a:xfrm>
          <a:prstGeom prst="right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TextovéPole 49">
            <a:extLst>
              <a:ext uri="{FF2B5EF4-FFF2-40B4-BE49-F238E27FC236}">
                <a16:creationId xmlns:a16="http://schemas.microsoft.com/office/drawing/2014/main" id="{1E006ED1-0CB6-47CE-9B19-4D2797BACD7C}"/>
              </a:ext>
            </a:extLst>
          </p:cNvPr>
          <p:cNvSpPr txBox="1"/>
          <p:nvPr/>
        </p:nvSpPr>
        <p:spPr>
          <a:xfrm>
            <a:off x="177233" y="5288230"/>
            <a:ext cx="1813030" cy="1323439"/>
          </a:xfrm>
          <a:prstGeom prst="rect">
            <a:avLst/>
          </a:prstGeom>
          <a:solidFill>
            <a:srgbClr val="FFC000"/>
          </a:solidFill>
          <a:ln>
            <a:solidFill>
              <a:srgbClr val="000000"/>
            </a:solidFill>
          </a:ln>
          <a:effectLst>
            <a:outerShdw blurRad="50800" dist="38100" dir="2700000" algn="tl" rotWithShape="0">
              <a:prstClr val="black">
                <a:alpha val="40000"/>
              </a:prstClr>
            </a:outerShdw>
          </a:effectLst>
        </p:spPr>
        <p:txBody>
          <a:bodyPr wrap="square" rtlCol="0">
            <a:spAutoFit/>
          </a:bodyPr>
          <a:lstStyle/>
          <a:p>
            <a:pPr algn="r"/>
            <a:r>
              <a:rPr lang="cs-CZ" sz="1600" b="1" dirty="0"/>
              <a:t>Odpověď ledvin:</a:t>
            </a:r>
          </a:p>
          <a:p>
            <a:pPr algn="r"/>
            <a:r>
              <a:rPr lang="cs-CZ" sz="1600" dirty="0"/>
              <a:t>Exkrece malého množství vysoce koncentrované moči</a:t>
            </a:r>
            <a:endParaRPr lang="en-US" sz="1600" dirty="0"/>
          </a:p>
        </p:txBody>
      </p:sp>
      <p:sp>
        <p:nvSpPr>
          <p:cNvPr id="25" name="Obdélník 24">
            <a:extLst>
              <a:ext uri="{FF2B5EF4-FFF2-40B4-BE49-F238E27FC236}">
                <a16:creationId xmlns:a16="http://schemas.microsoft.com/office/drawing/2014/main" id="{DDD32FF6-CAE4-40E3-8A89-1B0563A089C3}"/>
              </a:ext>
            </a:extLst>
          </p:cNvPr>
          <p:cNvSpPr/>
          <p:nvPr/>
        </p:nvSpPr>
        <p:spPr>
          <a:xfrm>
            <a:off x="0" y="-49472"/>
            <a:ext cx="12192000" cy="7029400"/>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TextovéPole 53">
            <a:extLst>
              <a:ext uri="{FF2B5EF4-FFF2-40B4-BE49-F238E27FC236}">
                <a16:creationId xmlns:a16="http://schemas.microsoft.com/office/drawing/2014/main" id="{CEA4F306-4859-481B-AE04-FE533628D0DB}"/>
              </a:ext>
            </a:extLst>
          </p:cNvPr>
          <p:cNvSpPr txBox="1"/>
          <p:nvPr/>
        </p:nvSpPr>
        <p:spPr>
          <a:xfrm>
            <a:off x="185751" y="104408"/>
            <a:ext cx="2409981" cy="1077218"/>
          </a:xfrm>
          <a:prstGeom prst="rect">
            <a:avLst/>
          </a:prstGeom>
          <a:solidFill>
            <a:srgbClr val="FFC000"/>
          </a:solidFill>
          <a:ln>
            <a:solidFill>
              <a:srgbClr val="000000"/>
            </a:solidFill>
          </a:ln>
          <a:effectLst>
            <a:outerShdw blurRad="50800" dist="38100" dir="2700000" algn="tl" rotWithShape="0">
              <a:prstClr val="black">
                <a:alpha val="40000"/>
              </a:prstClr>
            </a:outerShdw>
          </a:effectLst>
        </p:spPr>
        <p:txBody>
          <a:bodyPr wrap="square" rtlCol="0">
            <a:spAutoFit/>
          </a:bodyPr>
          <a:lstStyle/>
          <a:p>
            <a:pPr algn="r"/>
            <a:r>
              <a:rPr lang="cs-CZ" sz="1600" b="1" dirty="0"/>
              <a:t>Odpověď cirkulace: </a:t>
            </a:r>
          </a:p>
          <a:p>
            <a:pPr algn="r"/>
            <a:r>
              <a:rPr lang="cs-CZ" sz="1600" dirty="0"/>
              <a:t>aktivace sympatiku,</a:t>
            </a:r>
          </a:p>
          <a:p>
            <a:pPr algn="r"/>
            <a:r>
              <a:rPr lang="cs-CZ" sz="1600" dirty="0"/>
              <a:t>vasokonstrikce, zvýšení minutového </a:t>
            </a:r>
            <a:r>
              <a:rPr lang="cs-CZ" sz="1600" dirty="0" err="1"/>
              <a:t>volumu</a:t>
            </a:r>
            <a:r>
              <a:rPr lang="cs-CZ" sz="1600" dirty="0"/>
              <a:t>.</a:t>
            </a:r>
            <a:endParaRPr lang="en-US" sz="1600" dirty="0"/>
          </a:p>
        </p:txBody>
      </p:sp>
      <p:sp>
        <p:nvSpPr>
          <p:cNvPr id="55" name="Šipka: doprava 54">
            <a:extLst>
              <a:ext uri="{FF2B5EF4-FFF2-40B4-BE49-F238E27FC236}">
                <a16:creationId xmlns:a16="http://schemas.microsoft.com/office/drawing/2014/main" id="{9F9C3763-F00D-4620-868C-D58C3E0E43AB}"/>
              </a:ext>
            </a:extLst>
          </p:cNvPr>
          <p:cNvSpPr/>
          <p:nvPr/>
        </p:nvSpPr>
        <p:spPr>
          <a:xfrm rot="10800000">
            <a:off x="2595732" y="238252"/>
            <a:ext cx="2171593" cy="194810"/>
          </a:xfrm>
          <a:prstGeom prst="right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bdélník 3"/>
          <p:cNvSpPr/>
          <p:nvPr/>
        </p:nvSpPr>
        <p:spPr bwMode="auto">
          <a:xfrm>
            <a:off x="4440239" y="260351"/>
            <a:ext cx="3167930" cy="519113"/>
          </a:xfrm>
          <a:prstGeom prst="rect">
            <a:avLst/>
          </a:prstGeom>
          <a:solidFill>
            <a:srgbClr val="FFC000"/>
          </a:solidFill>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Snížený efektivní cirkulační  objem</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fade">
                                      <p:cBhvr>
                                        <p:cTn id="7" dur="500"/>
                                        <p:tgtEl>
                                          <p:spTgt spid="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
                                        </p:tgtEl>
                                        <p:attrNameLst>
                                          <p:attrName>style.visibility</p:attrName>
                                        </p:attrNameLst>
                                      </p:cBhvr>
                                      <p:to>
                                        <p:strVal val="visible"/>
                                      </p:to>
                                    </p:set>
                                    <p:animEffect transition="in" filter="fade">
                                      <p:cBhvr>
                                        <p:cTn id="10" dur="500"/>
                                        <p:tgtEl>
                                          <p:spTgt spid="5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25"/>
                                        </p:tgtEl>
                                      </p:cBhvr>
                                    </p:animEffect>
                                    <p:set>
                                      <p:cBhvr>
                                        <p:cTn id="15" dur="1" fill="hold">
                                          <p:stCondLst>
                                            <p:cond delay="499"/>
                                          </p:stCondLst>
                                        </p:cTn>
                                        <p:tgtEl>
                                          <p:spTgt spid="25"/>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1"/>
                                        </p:tgtEl>
                                        <p:attrNameLst>
                                          <p:attrName>style.visibility</p:attrName>
                                        </p:attrNameLst>
                                      </p:cBhvr>
                                      <p:to>
                                        <p:strVal val="visible"/>
                                      </p:to>
                                    </p:set>
                                    <p:animEffect transition="in" filter="fade">
                                      <p:cBhvr>
                                        <p:cTn id="25" dur="500"/>
                                        <p:tgtEl>
                                          <p:spTgt spid="4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9"/>
                                        </p:tgtEl>
                                        <p:attrNameLst>
                                          <p:attrName>style.visibility</p:attrName>
                                        </p:attrNameLst>
                                      </p:cBhvr>
                                      <p:to>
                                        <p:strVal val="visible"/>
                                      </p:to>
                                    </p:set>
                                    <p:animEffect transition="in" filter="fade">
                                      <p:cBhvr>
                                        <p:cTn id="30" dur="500"/>
                                        <p:tgtEl>
                                          <p:spTgt spid="3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fade">
                                      <p:cBhvr>
                                        <p:cTn id="35" dur="500"/>
                                        <p:tgtEl>
                                          <p:spTgt spid="35"/>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4"/>
                                        </p:tgtEl>
                                        <p:attrNameLst>
                                          <p:attrName>style.visibility</p:attrName>
                                        </p:attrNameLst>
                                      </p:cBhvr>
                                      <p:to>
                                        <p:strVal val="visible"/>
                                      </p:to>
                                    </p:set>
                                    <p:animEffect transition="in" filter="fade">
                                      <p:cBhvr>
                                        <p:cTn id="40" dur="500"/>
                                        <p:tgtEl>
                                          <p:spTgt spid="34"/>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7"/>
                                        </p:tgtEl>
                                        <p:attrNameLst>
                                          <p:attrName>style.visibility</p:attrName>
                                        </p:attrNameLst>
                                      </p:cBhvr>
                                      <p:to>
                                        <p:strVal val="visible"/>
                                      </p:to>
                                    </p:set>
                                    <p:animEffect transition="in" filter="fade">
                                      <p:cBhvr>
                                        <p:cTn id="45" dur="500"/>
                                        <p:tgtEl>
                                          <p:spTgt spid="37"/>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1"/>
                                        </p:tgtEl>
                                        <p:attrNameLst>
                                          <p:attrName>style.visibility</p:attrName>
                                        </p:attrNameLst>
                                      </p:cBhvr>
                                      <p:to>
                                        <p:strVal val="visible"/>
                                      </p:to>
                                    </p:set>
                                    <p:animEffect transition="in" filter="fade">
                                      <p:cBhvr>
                                        <p:cTn id="50" dur="500"/>
                                        <p:tgtEl>
                                          <p:spTgt spid="11"/>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40"/>
                                        </p:tgtEl>
                                        <p:attrNameLst>
                                          <p:attrName>style.visibility</p:attrName>
                                        </p:attrNameLst>
                                      </p:cBhvr>
                                      <p:to>
                                        <p:strVal val="visible"/>
                                      </p:to>
                                    </p:set>
                                    <p:animEffect transition="in" filter="fade">
                                      <p:cBhvr>
                                        <p:cTn id="60" dur="500"/>
                                        <p:tgtEl>
                                          <p:spTgt spid="40"/>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8"/>
                                        </p:tgtEl>
                                        <p:attrNameLst>
                                          <p:attrName>style.visibility</p:attrName>
                                        </p:attrNameLst>
                                      </p:cBhvr>
                                      <p:to>
                                        <p:strVal val="visible"/>
                                      </p:to>
                                    </p:set>
                                    <p:animEffect transition="in" filter="fade">
                                      <p:cBhvr>
                                        <p:cTn id="65" dur="500"/>
                                        <p:tgtEl>
                                          <p:spTgt spid="38"/>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45"/>
                                        </p:tgtEl>
                                        <p:attrNameLst>
                                          <p:attrName>style.visibility</p:attrName>
                                        </p:attrNameLst>
                                      </p:cBhvr>
                                      <p:to>
                                        <p:strVal val="visible"/>
                                      </p:to>
                                    </p:set>
                                    <p:animEffect transition="in" filter="fade">
                                      <p:cBhvr>
                                        <p:cTn id="70" dur="500"/>
                                        <p:tgtEl>
                                          <p:spTgt spid="45"/>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43"/>
                                        </p:tgtEl>
                                        <p:attrNameLst>
                                          <p:attrName>style.visibility</p:attrName>
                                        </p:attrNameLst>
                                      </p:cBhvr>
                                      <p:to>
                                        <p:strVal val="visible"/>
                                      </p:to>
                                    </p:set>
                                    <p:animEffect transition="in" filter="fade">
                                      <p:cBhvr>
                                        <p:cTn id="75" dur="500"/>
                                        <p:tgtEl>
                                          <p:spTgt spid="43"/>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46"/>
                                        </p:tgtEl>
                                        <p:attrNameLst>
                                          <p:attrName>style.visibility</p:attrName>
                                        </p:attrNameLst>
                                      </p:cBhvr>
                                      <p:to>
                                        <p:strVal val="visible"/>
                                      </p:to>
                                    </p:set>
                                    <p:animEffect transition="in" filter="fade">
                                      <p:cBhvr>
                                        <p:cTn id="80" dur="500"/>
                                        <p:tgtEl>
                                          <p:spTgt spid="46"/>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2"/>
                                        </p:tgtEl>
                                        <p:attrNameLst>
                                          <p:attrName>style.visibility</p:attrName>
                                        </p:attrNameLst>
                                      </p:cBhvr>
                                      <p:to>
                                        <p:strVal val="visible"/>
                                      </p:to>
                                    </p:set>
                                    <p:animEffect transition="in" filter="fade">
                                      <p:cBhvr>
                                        <p:cTn id="85" dur="500"/>
                                        <p:tgtEl>
                                          <p:spTgt spid="22"/>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50"/>
                                        </p:tgtEl>
                                        <p:attrNameLst>
                                          <p:attrName>style.visibility</p:attrName>
                                        </p:attrNameLst>
                                      </p:cBhvr>
                                      <p:to>
                                        <p:strVal val="visible"/>
                                      </p:to>
                                    </p:set>
                                    <p:animEffect transition="in" filter="fade">
                                      <p:cBhvr>
                                        <p:cTn id="88" dur="500"/>
                                        <p:tgtEl>
                                          <p:spTgt spid="50"/>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grpId="0" nodeType="clickEffect">
                                  <p:stCondLst>
                                    <p:cond delay="0"/>
                                  </p:stCondLst>
                                  <p:childTnLst>
                                    <p:set>
                                      <p:cBhvr>
                                        <p:cTn id="92" dur="1" fill="hold">
                                          <p:stCondLst>
                                            <p:cond delay="0"/>
                                          </p:stCondLst>
                                        </p:cTn>
                                        <p:tgtEl>
                                          <p:spTgt spid="53"/>
                                        </p:tgtEl>
                                        <p:attrNameLst>
                                          <p:attrName>style.visibility</p:attrName>
                                        </p:attrNameLst>
                                      </p:cBhvr>
                                      <p:to>
                                        <p:strVal val="visible"/>
                                      </p:to>
                                    </p:set>
                                    <p:animEffect transition="in" filter="fade">
                                      <p:cBhvr>
                                        <p:cTn id="93" dur="500"/>
                                        <p:tgtEl>
                                          <p:spTgt spid="53"/>
                                        </p:tgtEl>
                                      </p:cBhvr>
                                    </p:animEffect>
                                  </p:childTnLst>
                                </p:cTn>
                              </p:par>
                              <p:par>
                                <p:cTn id="94" presetID="10" presetClass="entr" presetSubtype="0" fill="hold" grpId="0" nodeType="withEffect">
                                  <p:stCondLst>
                                    <p:cond delay="0"/>
                                  </p:stCondLst>
                                  <p:childTnLst>
                                    <p:set>
                                      <p:cBhvr>
                                        <p:cTn id="95" dur="1" fill="hold">
                                          <p:stCondLst>
                                            <p:cond delay="0"/>
                                          </p:stCondLst>
                                        </p:cTn>
                                        <p:tgtEl>
                                          <p:spTgt spid="19"/>
                                        </p:tgtEl>
                                        <p:attrNameLst>
                                          <p:attrName>style.visibility</p:attrName>
                                        </p:attrNameLst>
                                      </p:cBhvr>
                                      <p:to>
                                        <p:strVal val="visible"/>
                                      </p:to>
                                    </p:set>
                                    <p:animEffect transition="in" filter="fade">
                                      <p:cBhvr>
                                        <p:cTn id="9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4" grpId="0" animBg="1"/>
      <p:bldP spid="35" grpId="0" animBg="1"/>
      <p:bldP spid="37" grpId="0" animBg="1"/>
      <p:bldP spid="38" grpId="0" animBg="1"/>
      <p:bldP spid="39" grpId="0" animBg="1"/>
      <p:bldP spid="40" grpId="0" animBg="1"/>
      <p:bldP spid="41" grpId="0" animBg="1"/>
      <p:bldP spid="43" grpId="0" animBg="1"/>
      <p:bldP spid="45" grpId="0" animBg="1"/>
      <p:bldP spid="46" grpId="0" animBg="1"/>
      <p:bldP spid="10" grpId="0" animBg="1"/>
      <p:bldP spid="11" grpId="0" animBg="1"/>
      <p:bldP spid="19" grpId="0" animBg="1"/>
      <p:bldP spid="22" grpId="0" animBg="1"/>
      <p:bldP spid="53" grpId="0" animBg="1"/>
      <p:bldP spid="50" grpId="0" animBg="1"/>
      <p:bldP spid="25" grpId="0" animBg="1"/>
      <p:bldP spid="54" grpId="0" animBg="1"/>
      <p:bldP spid="55"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jmout004"/>
          <p:cNvPicPr>
            <a:picLocks noChangeAspect="1" noChangeArrowheads="1"/>
          </p:cNvPicPr>
          <p:nvPr/>
        </p:nvPicPr>
        <p:blipFill>
          <a:blip r:embed="rId4" cstate="print"/>
          <a:srcRect/>
          <a:stretch>
            <a:fillRect/>
          </a:stretch>
        </p:blipFill>
        <p:spPr bwMode="auto">
          <a:xfrm>
            <a:off x="1558925" y="0"/>
            <a:ext cx="8604250" cy="6726238"/>
          </a:xfrm>
          <a:prstGeom prst="rect">
            <a:avLst/>
          </a:prstGeom>
          <a:noFill/>
          <a:ln w="9525">
            <a:noFill/>
            <a:miter lim="800000"/>
            <a:headEnd/>
            <a:tailEnd/>
          </a:ln>
        </p:spPr>
      </p:pic>
      <p:sp>
        <p:nvSpPr>
          <p:cNvPr id="5" name="Obdélník 4"/>
          <p:cNvSpPr/>
          <p:nvPr/>
        </p:nvSpPr>
        <p:spPr bwMode="auto">
          <a:xfrm>
            <a:off x="4800600" y="981076"/>
            <a:ext cx="2578100" cy="360363"/>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Snížení aktivity sympatiku</a:t>
            </a:r>
          </a:p>
        </p:txBody>
      </p:sp>
      <p:sp>
        <p:nvSpPr>
          <p:cNvPr id="6" name="Obdélník 5"/>
          <p:cNvSpPr/>
          <p:nvPr/>
        </p:nvSpPr>
        <p:spPr bwMode="auto">
          <a:xfrm>
            <a:off x="2208214" y="3716339"/>
            <a:ext cx="1906587" cy="865187"/>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Zvýšení atriálního </a:t>
            </a:r>
            <a:r>
              <a:rPr lang="cs-CZ" sz="1600" dirty="0" err="1">
                <a:solidFill>
                  <a:schemeClr val="tx1"/>
                </a:solidFill>
              </a:rPr>
              <a:t>natriuretického</a:t>
            </a:r>
            <a:r>
              <a:rPr lang="cs-CZ" sz="1600" dirty="0">
                <a:solidFill>
                  <a:schemeClr val="tx1"/>
                </a:solidFill>
              </a:rPr>
              <a:t> peptidu </a:t>
            </a:r>
          </a:p>
        </p:txBody>
      </p:sp>
      <p:sp>
        <p:nvSpPr>
          <p:cNvPr id="7" name="Elipsa 6"/>
          <p:cNvSpPr/>
          <p:nvPr/>
        </p:nvSpPr>
        <p:spPr bwMode="auto">
          <a:xfrm>
            <a:off x="2351089" y="2565400"/>
            <a:ext cx="1296987" cy="719138"/>
          </a:xfrm>
          <a:prstGeom prst="ellipse">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Srdce</a:t>
            </a:r>
          </a:p>
        </p:txBody>
      </p:sp>
      <p:sp>
        <p:nvSpPr>
          <p:cNvPr id="8" name="Elipsa 7"/>
          <p:cNvSpPr/>
          <p:nvPr/>
        </p:nvSpPr>
        <p:spPr bwMode="auto">
          <a:xfrm>
            <a:off x="2351089" y="4797425"/>
            <a:ext cx="1296987" cy="719138"/>
          </a:xfrm>
          <a:prstGeom prst="ellipse">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Mozek</a:t>
            </a:r>
          </a:p>
        </p:txBody>
      </p:sp>
      <p:sp>
        <p:nvSpPr>
          <p:cNvPr id="9" name="Obdélník 8"/>
          <p:cNvSpPr/>
          <p:nvPr/>
        </p:nvSpPr>
        <p:spPr bwMode="auto">
          <a:xfrm>
            <a:off x="2640013" y="5949951"/>
            <a:ext cx="1008062" cy="3587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ADH</a:t>
            </a:r>
          </a:p>
        </p:txBody>
      </p:sp>
      <p:cxnSp>
        <p:nvCxnSpPr>
          <p:cNvPr id="29706" name="Přímá spojovací šipka 10"/>
          <p:cNvCxnSpPr>
            <a:cxnSpLocks noChangeShapeType="1"/>
          </p:cNvCxnSpPr>
          <p:nvPr/>
        </p:nvCxnSpPr>
        <p:spPr bwMode="auto">
          <a:xfrm rot="5400000" flipH="1" flipV="1">
            <a:off x="2748757" y="6128545"/>
            <a:ext cx="215900" cy="1587"/>
          </a:xfrm>
          <a:prstGeom prst="straightConnector1">
            <a:avLst/>
          </a:prstGeom>
          <a:noFill/>
          <a:ln w="9525" algn="ctr">
            <a:solidFill>
              <a:schemeClr val="accent1"/>
            </a:solidFill>
            <a:round/>
            <a:headEnd type="arrow" w="med" len="med"/>
            <a:tailEnd/>
          </a:ln>
        </p:spPr>
      </p:cxnSp>
      <p:sp>
        <p:nvSpPr>
          <p:cNvPr id="12" name="Obdélník 11"/>
          <p:cNvSpPr/>
          <p:nvPr/>
        </p:nvSpPr>
        <p:spPr bwMode="auto">
          <a:xfrm>
            <a:off x="8759826" y="1189039"/>
            <a:ext cx="1008063" cy="3587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Renin</a:t>
            </a:r>
          </a:p>
        </p:txBody>
      </p:sp>
      <p:cxnSp>
        <p:nvCxnSpPr>
          <p:cNvPr id="29708" name="Přímá spojovací šipka 12"/>
          <p:cNvCxnSpPr>
            <a:cxnSpLocks noChangeShapeType="1"/>
          </p:cNvCxnSpPr>
          <p:nvPr/>
        </p:nvCxnSpPr>
        <p:spPr bwMode="auto">
          <a:xfrm rot="16200000" flipH="1">
            <a:off x="8795545" y="1377157"/>
            <a:ext cx="217487" cy="0"/>
          </a:xfrm>
          <a:prstGeom prst="straightConnector1">
            <a:avLst/>
          </a:prstGeom>
          <a:noFill/>
          <a:ln w="9525" algn="ctr">
            <a:solidFill>
              <a:schemeClr val="tx1"/>
            </a:solidFill>
            <a:round/>
            <a:headEnd/>
            <a:tailEnd type="arrow" w="med" len="med"/>
          </a:ln>
        </p:spPr>
      </p:cxnSp>
      <p:sp>
        <p:nvSpPr>
          <p:cNvPr id="14" name="Obdélník 13"/>
          <p:cNvSpPr/>
          <p:nvPr/>
        </p:nvSpPr>
        <p:spPr bwMode="auto">
          <a:xfrm>
            <a:off x="8543926" y="1844676"/>
            <a:ext cx="1439863" cy="360363"/>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err="1">
                <a:solidFill>
                  <a:schemeClr val="tx1"/>
                </a:solidFill>
              </a:rPr>
              <a:t>Angiotenzin</a:t>
            </a:r>
            <a:r>
              <a:rPr lang="cs-CZ" sz="1600" dirty="0">
                <a:solidFill>
                  <a:schemeClr val="tx1"/>
                </a:solidFill>
              </a:rPr>
              <a:t> I</a:t>
            </a:r>
          </a:p>
        </p:txBody>
      </p:sp>
      <p:cxnSp>
        <p:nvCxnSpPr>
          <p:cNvPr id="29710" name="Přímá spojovací šipka 14"/>
          <p:cNvCxnSpPr>
            <a:cxnSpLocks noChangeShapeType="1"/>
          </p:cNvCxnSpPr>
          <p:nvPr/>
        </p:nvCxnSpPr>
        <p:spPr bwMode="auto">
          <a:xfrm rot="5400000" flipH="1" flipV="1">
            <a:off x="8509001" y="2024063"/>
            <a:ext cx="217487" cy="1588"/>
          </a:xfrm>
          <a:prstGeom prst="straightConnector1">
            <a:avLst/>
          </a:prstGeom>
          <a:noFill/>
          <a:ln w="9525" algn="ctr">
            <a:solidFill>
              <a:schemeClr val="tx1"/>
            </a:solidFill>
            <a:round/>
            <a:headEnd type="arrow" w="med" len="med"/>
            <a:tailEnd type="none" w="med" len="med"/>
          </a:ln>
        </p:spPr>
      </p:cxnSp>
      <p:sp>
        <p:nvSpPr>
          <p:cNvPr id="16" name="Elipsa 15"/>
          <p:cNvSpPr/>
          <p:nvPr/>
        </p:nvSpPr>
        <p:spPr bwMode="auto">
          <a:xfrm>
            <a:off x="8688388" y="2565400"/>
            <a:ext cx="1079500" cy="719138"/>
          </a:xfrm>
          <a:prstGeom prst="ellipse">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Plíce</a:t>
            </a:r>
          </a:p>
        </p:txBody>
      </p:sp>
      <p:sp>
        <p:nvSpPr>
          <p:cNvPr id="17" name="Obdélník 16"/>
          <p:cNvSpPr/>
          <p:nvPr/>
        </p:nvSpPr>
        <p:spPr bwMode="auto">
          <a:xfrm>
            <a:off x="8543926" y="3716338"/>
            <a:ext cx="1439863" cy="360362"/>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err="1">
                <a:solidFill>
                  <a:schemeClr val="tx1"/>
                </a:solidFill>
              </a:rPr>
              <a:t>Angiotenzin</a:t>
            </a:r>
            <a:r>
              <a:rPr lang="cs-CZ" sz="1600" dirty="0">
                <a:solidFill>
                  <a:schemeClr val="tx1"/>
                </a:solidFill>
              </a:rPr>
              <a:t> II</a:t>
            </a:r>
          </a:p>
        </p:txBody>
      </p:sp>
      <p:cxnSp>
        <p:nvCxnSpPr>
          <p:cNvPr id="29713" name="Přímá spojovací šipka 17"/>
          <p:cNvCxnSpPr>
            <a:cxnSpLocks noChangeShapeType="1"/>
          </p:cNvCxnSpPr>
          <p:nvPr/>
        </p:nvCxnSpPr>
        <p:spPr bwMode="auto">
          <a:xfrm rot="5400000" flipH="1" flipV="1">
            <a:off x="8508207" y="3896520"/>
            <a:ext cx="215900" cy="1587"/>
          </a:xfrm>
          <a:prstGeom prst="straightConnector1">
            <a:avLst/>
          </a:prstGeom>
          <a:noFill/>
          <a:ln w="9525" algn="ctr">
            <a:solidFill>
              <a:schemeClr val="tx1"/>
            </a:solidFill>
            <a:round/>
            <a:headEnd type="arrow" w="med" len="med"/>
            <a:tailEnd/>
          </a:ln>
        </p:spPr>
      </p:cxnSp>
      <p:sp>
        <p:nvSpPr>
          <p:cNvPr id="20" name="Zaoblený obdélník 19"/>
          <p:cNvSpPr/>
          <p:nvPr/>
        </p:nvSpPr>
        <p:spPr bwMode="auto">
          <a:xfrm>
            <a:off x="8543926" y="4797425"/>
            <a:ext cx="1439863" cy="719138"/>
          </a:xfrm>
          <a:prstGeom prst="round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defRPr/>
            </a:pPr>
            <a:r>
              <a:rPr lang="cs-CZ" dirty="0">
                <a:solidFill>
                  <a:schemeClr val="tx1"/>
                </a:solidFill>
              </a:rPr>
              <a:t>Nadledviny</a:t>
            </a:r>
          </a:p>
        </p:txBody>
      </p:sp>
      <p:grpSp>
        <p:nvGrpSpPr>
          <p:cNvPr id="2" name="Skupina 46"/>
          <p:cNvGrpSpPr>
            <a:grpSpLocks/>
          </p:cNvGrpSpPr>
          <p:nvPr/>
        </p:nvGrpSpPr>
        <p:grpSpPr bwMode="auto">
          <a:xfrm>
            <a:off x="8616950" y="5949951"/>
            <a:ext cx="1296988" cy="358775"/>
            <a:chOff x="7307460" y="5949950"/>
            <a:chExt cx="1296988" cy="358775"/>
          </a:xfrm>
        </p:grpSpPr>
        <p:sp>
          <p:nvSpPr>
            <p:cNvPr id="21" name="Obdélník 20"/>
            <p:cNvSpPr/>
            <p:nvPr/>
          </p:nvSpPr>
          <p:spPr bwMode="auto">
            <a:xfrm>
              <a:off x="7307460" y="5949950"/>
              <a:ext cx="1296988" cy="3587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Aldosteron</a:t>
              </a:r>
            </a:p>
          </p:txBody>
        </p:sp>
        <p:cxnSp>
          <p:nvCxnSpPr>
            <p:cNvPr id="29728" name="Přímá spojovací šipka 21"/>
            <p:cNvCxnSpPr>
              <a:cxnSpLocks noChangeShapeType="1"/>
            </p:cNvCxnSpPr>
            <p:nvPr/>
          </p:nvCxnSpPr>
          <p:spPr bwMode="auto">
            <a:xfrm rot="5400000" flipH="1" flipV="1">
              <a:off x="7271568" y="6128544"/>
              <a:ext cx="215900" cy="1588"/>
            </a:xfrm>
            <a:prstGeom prst="straightConnector1">
              <a:avLst/>
            </a:prstGeom>
            <a:noFill/>
            <a:ln w="9525" algn="ctr">
              <a:solidFill>
                <a:schemeClr val="tx1"/>
              </a:solidFill>
              <a:round/>
              <a:headEnd type="arrow" w="med" len="med"/>
              <a:tailEnd/>
            </a:ln>
          </p:spPr>
        </p:cxnSp>
      </p:grpSp>
      <p:sp>
        <p:nvSpPr>
          <p:cNvPr id="23" name="Obdélník 22"/>
          <p:cNvSpPr/>
          <p:nvPr/>
        </p:nvSpPr>
        <p:spPr bwMode="auto">
          <a:xfrm>
            <a:off x="7032625" y="5949951"/>
            <a:ext cx="1296988" cy="574675"/>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Exkrece</a:t>
            </a:r>
          </a:p>
          <a:p>
            <a:pPr algn="ctr">
              <a:defRPr/>
            </a:pPr>
            <a:r>
              <a:rPr lang="cs-CZ" sz="1600" dirty="0">
                <a:solidFill>
                  <a:schemeClr val="tx1"/>
                </a:solidFill>
              </a:rPr>
              <a:t>H</a:t>
            </a:r>
            <a:r>
              <a:rPr lang="cs-CZ" sz="1600" baseline="-25000" dirty="0">
                <a:solidFill>
                  <a:schemeClr val="tx1"/>
                </a:solidFill>
              </a:rPr>
              <a:t>2</a:t>
            </a:r>
            <a:r>
              <a:rPr lang="cs-CZ" sz="1600" dirty="0">
                <a:solidFill>
                  <a:schemeClr val="tx1"/>
                </a:solidFill>
              </a:rPr>
              <a:t>O a Na</a:t>
            </a:r>
            <a:r>
              <a:rPr lang="cs-CZ" sz="1600" baseline="30000" dirty="0">
                <a:solidFill>
                  <a:schemeClr val="tx1"/>
                </a:solidFill>
              </a:rPr>
              <a:t>+</a:t>
            </a:r>
          </a:p>
        </p:txBody>
      </p:sp>
      <p:cxnSp>
        <p:nvCxnSpPr>
          <p:cNvPr id="29717" name="Přímá spojovací šipka 23"/>
          <p:cNvCxnSpPr>
            <a:cxnSpLocks noChangeShapeType="1"/>
          </p:cNvCxnSpPr>
          <p:nvPr/>
        </p:nvCxnSpPr>
        <p:spPr bwMode="auto">
          <a:xfrm rot="5400000">
            <a:off x="7140575" y="6129338"/>
            <a:ext cx="215900" cy="0"/>
          </a:xfrm>
          <a:prstGeom prst="straightConnector1">
            <a:avLst/>
          </a:prstGeom>
          <a:noFill/>
          <a:ln w="9525" algn="ctr">
            <a:solidFill>
              <a:schemeClr val="tx1"/>
            </a:solidFill>
            <a:round/>
            <a:headEnd type="arrow" w="med" len="med"/>
            <a:tailEnd/>
          </a:ln>
        </p:spPr>
      </p:cxnSp>
      <p:sp>
        <p:nvSpPr>
          <p:cNvPr id="26" name="Obdélník 25"/>
          <p:cNvSpPr/>
          <p:nvPr/>
        </p:nvSpPr>
        <p:spPr bwMode="auto">
          <a:xfrm>
            <a:off x="5843588" y="1628775"/>
            <a:ext cx="576262" cy="287338"/>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400" dirty="0">
                <a:solidFill>
                  <a:schemeClr val="tx1"/>
                </a:solidFill>
              </a:rPr>
              <a:t>GFR</a:t>
            </a:r>
          </a:p>
        </p:txBody>
      </p:sp>
      <p:cxnSp>
        <p:nvCxnSpPr>
          <p:cNvPr id="29719" name="Přímá spojovací šipka 27"/>
          <p:cNvCxnSpPr>
            <a:cxnSpLocks noChangeShapeType="1"/>
          </p:cNvCxnSpPr>
          <p:nvPr/>
        </p:nvCxnSpPr>
        <p:spPr bwMode="auto">
          <a:xfrm rot="5400000">
            <a:off x="5834063" y="1787525"/>
            <a:ext cx="144462" cy="1588"/>
          </a:xfrm>
          <a:prstGeom prst="straightConnector1">
            <a:avLst/>
          </a:prstGeom>
          <a:noFill/>
          <a:ln w="9525" algn="ctr">
            <a:solidFill>
              <a:schemeClr val="tx1"/>
            </a:solidFill>
            <a:round/>
            <a:headEnd type="arrow" w="med" len="med"/>
            <a:tailEnd/>
          </a:ln>
        </p:spPr>
      </p:cxnSp>
      <p:sp>
        <p:nvSpPr>
          <p:cNvPr id="33" name="Obdélník 32"/>
          <p:cNvSpPr/>
          <p:nvPr/>
        </p:nvSpPr>
        <p:spPr bwMode="auto">
          <a:xfrm>
            <a:off x="3216276" y="1916114"/>
            <a:ext cx="1223963" cy="504774"/>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400" dirty="0">
                <a:solidFill>
                  <a:schemeClr val="tx1"/>
                </a:solidFill>
              </a:rPr>
              <a:t>Resorpce Na</a:t>
            </a:r>
            <a:r>
              <a:rPr lang="cs-CZ" sz="1400" baseline="30000" dirty="0">
                <a:solidFill>
                  <a:schemeClr val="tx1"/>
                </a:solidFill>
              </a:rPr>
              <a:t>+</a:t>
            </a:r>
          </a:p>
        </p:txBody>
      </p:sp>
      <p:cxnSp>
        <p:nvCxnSpPr>
          <p:cNvPr id="29721" name="Přímá spojovací šipka 34"/>
          <p:cNvCxnSpPr>
            <a:cxnSpLocks noChangeShapeType="1"/>
          </p:cNvCxnSpPr>
          <p:nvPr/>
        </p:nvCxnSpPr>
        <p:spPr bwMode="auto">
          <a:xfrm rot="10800000">
            <a:off x="3287714" y="1931988"/>
            <a:ext cx="1587" cy="215900"/>
          </a:xfrm>
          <a:prstGeom prst="straightConnector1">
            <a:avLst/>
          </a:prstGeom>
          <a:noFill/>
          <a:ln w="9525" algn="ctr">
            <a:solidFill>
              <a:schemeClr val="tx1"/>
            </a:solidFill>
            <a:round/>
            <a:headEnd type="arrow" w="med" len="med"/>
            <a:tailEnd/>
          </a:ln>
        </p:spPr>
      </p:cxnSp>
      <p:sp>
        <p:nvSpPr>
          <p:cNvPr id="36" name="Obdélník 35"/>
          <p:cNvSpPr/>
          <p:nvPr/>
        </p:nvSpPr>
        <p:spPr bwMode="auto">
          <a:xfrm>
            <a:off x="7751763" y="3141663"/>
            <a:ext cx="863600" cy="431800"/>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200" dirty="0">
                <a:solidFill>
                  <a:schemeClr val="tx1"/>
                </a:solidFill>
              </a:rPr>
              <a:t>Resorpce Na</a:t>
            </a:r>
            <a:r>
              <a:rPr lang="cs-CZ" sz="1200" baseline="30000" dirty="0">
                <a:solidFill>
                  <a:schemeClr val="tx1"/>
                </a:solidFill>
              </a:rPr>
              <a:t>+</a:t>
            </a:r>
          </a:p>
        </p:txBody>
      </p:sp>
      <p:cxnSp>
        <p:nvCxnSpPr>
          <p:cNvPr id="29723" name="Přímá spojovací šipka 36"/>
          <p:cNvCxnSpPr>
            <a:cxnSpLocks noChangeShapeType="1"/>
          </p:cNvCxnSpPr>
          <p:nvPr/>
        </p:nvCxnSpPr>
        <p:spPr bwMode="auto">
          <a:xfrm rot="16200000" flipV="1">
            <a:off x="7681119" y="3356769"/>
            <a:ext cx="287338" cy="0"/>
          </a:xfrm>
          <a:prstGeom prst="straightConnector1">
            <a:avLst/>
          </a:prstGeom>
          <a:noFill/>
          <a:ln w="9525" algn="ctr">
            <a:solidFill>
              <a:schemeClr val="tx1"/>
            </a:solidFill>
            <a:round/>
            <a:headEnd type="arrow" w="med" len="med"/>
            <a:tailEnd/>
          </a:ln>
        </p:spPr>
      </p:cxnSp>
      <p:sp>
        <p:nvSpPr>
          <p:cNvPr id="42" name="Obdélník 41"/>
          <p:cNvSpPr/>
          <p:nvPr/>
        </p:nvSpPr>
        <p:spPr bwMode="auto">
          <a:xfrm>
            <a:off x="6959601" y="3716339"/>
            <a:ext cx="863600" cy="433387"/>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200" dirty="0">
                <a:solidFill>
                  <a:schemeClr val="tx1"/>
                </a:solidFill>
              </a:rPr>
              <a:t>Resorpce H</a:t>
            </a:r>
            <a:r>
              <a:rPr lang="cs-CZ" sz="1200" baseline="-25000" dirty="0">
                <a:solidFill>
                  <a:schemeClr val="tx1"/>
                </a:solidFill>
              </a:rPr>
              <a:t>2</a:t>
            </a:r>
            <a:r>
              <a:rPr lang="cs-CZ" sz="1200" dirty="0">
                <a:solidFill>
                  <a:schemeClr val="tx1"/>
                </a:solidFill>
              </a:rPr>
              <a:t>O</a:t>
            </a:r>
            <a:endParaRPr lang="cs-CZ" sz="1200" baseline="30000" dirty="0">
              <a:solidFill>
                <a:schemeClr val="tx1"/>
              </a:solidFill>
            </a:endParaRPr>
          </a:p>
        </p:txBody>
      </p:sp>
      <p:cxnSp>
        <p:nvCxnSpPr>
          <p:cNvPr id="29725" name="Přímá spojovací šipka 42"/>
          <p:cNvCxnSpPr>
            <a:cxnSpLocks noChangeShapeType="1"/>
          </p:cNvCxnSpPr>
          <p:nvPr/>
        </p:nvCxnSpPr>
        <p:spPr bwMode="auto">
          <a:xfrm rot="16200000" flipV="1">
            <a:off x="6869907" y="3933032"/>
            <a:ext cx="287337" cy="0"/>
          </a:xfrm>
          <a:prstGeom prst="straightConnector1">
            <a:avLst/>
          </a:prstGeom>
          <a:noFill/>
          <a:ln w="9525" algn="ctr">
            <a:solidFill>
              <a:schemeClr val="tx1"/>
            </a:solidFill>
            <a:round/>
            <a:headEnd type="arrow" w="med" len="med"/>
            <a:tailEnd/>
          </a:ln>
        </p:spPr>
      </p:cxnSp>
      <p:cxnSp>
        <p:nvCxnSpPr>
          <p:cNvPr id="29726" name="Pravoúhlá spojovací čára 44"/>
          <p:cNvCxnSpPr>
            <a:cxnSpLocks noChangeShapeType="1"/>
            <a:stCxn id="6" idx="3"/>
            <a:endCxn id="26" idx="2"/>
          </p:cNvCxnSpPr>
          <p:nvPr/>
        </p:nvCxnSpPr>
        <p:spPr bwMode="auto">
          <a:xfrm flipV="1">
            <a:off x="4114801" y="1916113"/>
            <a:ext cx="2016125" cy="2233612"/>
          </a:xfrm>
          <a:prstGeom prst="bentConnector2">
            <a:avLst/>
          </a:prstGeom>
          <a:noFill/>
          <a:ln w="9525" algn="ctr">
            <a:solidFill>
              <a:schemeClr val="tx1"/>
            </a:solidFill>
            <a:round/>
            <a:headEnd/>
            <a:tailEnd type="triangle" w="med" len="med"/>
          </a:ln>
        </p:spPr>
      </p:cxnSp>
      <p:sp>
        <p:nvSpPr>
          <p:cNvPr id="44" name="Vývojový diagram: postup 43">
            <a:extLst>
              <a:ext uri="{FF2B5EF4-FFF2-40B4-BE49-F238E27FC236}">
                <a16:creationId xmlns:a16="http://schemas.microsoft.com/office/drawing/2014/main" id="{4D288A40-50EB-48EB-A780-2A655BC10CE1}"/>
              </a:ext>
            </a:extLst>
          </p:cNvPr>
          <p:cNvSpPr/>
          <p:nvPr/>
        </p:nvSpPr>
        <p:spPr>
          <a:xfrm>
            <a:off x="4800600" y="993553"/>
            <a:ext cx="2653441" cy="358775"/>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Vývojový diagram: postup 44">
            <a:extLst>
              <a:ext uri="{FF2B5EF4-FFF2-40B4-BE49-F238E27FC236}">
                <a16:creationId xmlns:a16="http://schemas.microsoft.com/office/drawing/2014/main" id="{92E352EE-88B4-40D5-BBDE-18DC344FBDCF}"/>
              </a:ext>
            </a:extLst>
          </p:cNvPr>
          <p:cNvSpPr/>
          <p:nvPr/>
        </p:nvSpPr>
        <p:spPr>
          <a:xfrm>
            <a:off x="3174935" y="1882726"/>
            <a:ext cx="1296988" cy="53816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Vývojový diagram: postup 45">
            <a:extLst>
              <a:ext uri="{FF2B5EF4-FFF2-40B4-BE49-F238E27FC236}">
                <a16:creationId xmlns:a16="http://schemas.microsoft.com/office/drawing/2014/main" id="{6687D212-255D-4F55-AD74-FAC5043AC5DD}"/>
              </a:ext>
            </a:extLst>
          </p:cNvPr>
          <p:cNvSpPr/>
          <p:nvPr/>
        </p:nvSpPr>
        <p:spPr>
          <a:xfrm>
            <a:off x="5807869" y="1591469"/>
            <a:ext cx="648171" cy="358775"/>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Vývojový diagram: postup 46">
            <a:extLst>
              <a:ext uri="{FF2B5EF4-FFF2-40B4-BE49-F238E27FC236}">
                <a16:creationId xmlns:a16="http://schemas.microsoft.com/office/drawing/2014/main" id="{CC685147-97C1-432A-B483-9934196DAC86}"/>
              </a:ext>
            </a:extLst>
          </p:cNvPr>
          <p:cNvSpPr/>
          <p:nvPr/>
        </p:nvSpPr>
        <p:spPr>
          <a:xfrm>
            <a:off x="8709147" y="1162049"/>
            <a:ext cx="1058741" cy="385765"/>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Vývojový diagram: postup 47">
            <a:extLst>
              <a:ext uri="{FF2B5EF4-FFF2-40B4-BE49-F238E27FC236}">
                <a16:creationId xmlns:a16="http://schemas.microsoft.com/office/drawing/2014/main" id="{B3E0D6CC-7CE4-4EEA-9305-4ED1CA407349}"/>
              </a:ext>
            </a:extLst>
          </p:cNvPr>
          <p:cNvSpPr/>
          <p:nvPr/>
        </p:nvSpPr>
        <p:spPr>
          <a:xfrm>
            <a:off x="8497698" y="1806572"/>
            <a:ext cx="1486091" cy="461967"/>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Vývojový diagram: postup 48">
            <a:extLst>
              <a:ext uri="{FF2B5EF4-FFF2-40B4-BE49-F238E27FC236}">
                <a16:creationId xmlns:a16="http://schemas.microsoft.com/office/drawing/2014/main" id="{0DEE9AF2-8889-4F2E-9207-52C158A113D6}"/>
              </a:ext>
            </a:extLst>
          </p:cNvPr>
          <p:cNvSpPr/>
          <p:nvPr/>
        </p:nvSpPr>
        <p:spPr>
          <a:xfrm>
            <a:off x="8512258" y="3683962"/>
            <a:ext cx="1486091" cy="43180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ovnoramenný trojúhelník 49">
            <a:extLst>
              <a:ext uri="{FF2B5EF4-FFF2-40B4-BE49-F238E27FC236}">
                <a16:creationId xmlns:a16="http://schemas.microsoft.com/office/drawing/2014/main" id="{2CD62D4D-4773-4436-B972-8B208D04F958}"/>
              </a:ext>
            </a:extLst>
          </p:cNvPr>
          <p:cNvSpPr/>
          <p:nvPr/>
        </p:nvSpPr>
        <p:spPr>
          <a:xfrm>
            <a:off x="4367808" y="3356993"/>
            <a:ext cx="216025" cy="216470"/>
          </a:xfrm>
          <a:prstGeom prst="triangl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Vývojový diagram: postup 51">
            <a:extLst>
              <a:ext uri="{FF2B5EF4-FFF2-40B4-BE49-F238E27FC236}">
                <a16:creationId xmlns:a16="http://schemas.microsoft.com/office/drawing/2014/main" id="{C29705EB-E513-429F-A1C8-A9E56BE652B3}"/>
              </a:ext>
            </a:extLst>
          </p:cNvPr>
          <p:cNvSpPr/>
          <p:nvPr/>
        </p:nvSpPr>
        <p:spPr>
          <a:xfrm>
            <a:off x="8543926" y="5905500"/>
            <a:ext cx="1439864" cy="43180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Vývojový diagram: postup 55">
            <a:extLst>
              <a:ext uri="{FF2B5EF4-FFF2-40B4-BE49-F238E27FC236}">
                <a16:creationId xmlns:a16="http://schemas.microsoft.com/office/drawing/2014/main" id="{F8DD7B36-85FF-4551-A1D0-FF764EDE9BFB}"/>
              </a:ext>
            </a:extLst>
          </p:cNvPr>
          <p:cNvSpPr/>
          <p:nvPr/>
        </p:nvSpPr>
        <p:spPr>
          <a:xfrm>
            <a:off x="7703496" y="3121652"/>
            <a:ext cx="911867" cy="49087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ál 56">
            <a:extLst>
              <a:ext uri="{FF2B5EF4-FFF2-40B4-BE49-F238E27FC236}">
                <a16:creationId xmlns:a16="http://schemas.microsoft.com/office/drawing/2014/main" id="{676C8BCB-32C7-4954-8BFD-C3279E0A4B73}"/>
              </a:ext>
            </a:extLst>
          </p:cNvPr>
          <p:cNvSpPr/>
          <p:nvPr/>
        </p:nvSpPr>
        <p:spPr>
          <a:xfrm>
            <a:off x="2350444" y="4797426"/>
            <a:ext cx="1296987" cy="743084"/>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Vývojový diagram: postup 57">
            <a:extLst>
              <a:ext uri="{FF2B5EF4-FFF2-40B4-BE49-F238E27FC236}">
                <a16:creationId xmlns:a16="http://schemas.microsoft.com/office/drawing/2014/main" id="{6FAC63FF-4368-4E06-B67E-7AA32B3C8ABA}"/>
              </a:ext>
            </a:extLst>
          </p:cNvPr>
          <p:cNvSpPr/>
          <p:nvPr/>
        </p:nvSpPr>
        <p:spPr>
          <a:xfrm>
            <a:off x="2567781" y="5921327"/>
            <a:ext cx="1115219" cy="43180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Vývojový diagram: postup 58">
            <a:extLst>
              <a:ext uri="{FF2B5EF4-FFF2-40B4-BE49-F238E27FC236}">
                <a16:creationId xmlns:a16="http://schemas.microsoft.com/office/drawing/2014/main" id="{18111C03-6187-4058-857B-E532AE593361}"/>
              </a:ext>
            </a:extLst>
          </p:cNvPr>
          <p:cNvSpPr/>
          <p:nvPr/>
        </p:nvSpPr>
        <p:spPr>
          <a:xfrm>
            <a:off x="6906816" y="3705450"/>
            <a:ext cx="948053" cy="49087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Vývojový diagram: postup 59">
            <a:extLst>
              <a:ext uri="{FF2B5EF4-FFF2-40B4-BE49-F238E27FC236}">
                <a16:creationId xmlns:a16="http://schemas.microsoft.com/office/drawing/2014/main" id="{0F18323D-5369-468E-801D-D08F3DE80C2C}"/>
              </a:ext>
            </a:extLst>
          </p:cNvPr>
          <p:cNvSpPr/>
          <p:nvPr/>
        </p:nvSpPr>
        <p:spPr>
          <a:xfrm>
            <a:off x="2193651" y="3671937"/>
            <a:ext cx="1942888" cy="952401"/>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Vývojový diagram: postup 60">
            <a:extLst>
              <a:ext uri="{FF2B5EF4-FFF2-40B4-BE49-F238E27FC236}">
                <a16:creationId xmlns:a16="http://schemas.microsoft.com/office/drawing/2014/main" id="{68040C89-3853-4CFE-8D3C-56FAD89D7530}"/>
              </a:ext>
            </a:extLst>
          </p:cNvPr>
          <p:cNvSpPr/>
          <p:nvPr/>
        </p:nvSpPr>
        <p:spPr>
          <a:xfrm>
            <a:off x="6959601" y="5921327"/>
            <a:ext cx="1403244" cy="65211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 name="Přímá spojovací šipka 10">
            <a:extLst>
              <a:ext uri="{FF2B5EF4-FFF2-40B4-BE49-F238E27FC236}">
                <a16:creationId xmlns:a16="http://schemas.microsoft.com/office/drawing/2014/main" id="{FAA7973D-1200-4527-9E82-AEA10C4FF0C2}"/>
              </a:ext>
            </a:extLst>
          </p:cNvPr>
          <p:cNvCxnSpPr>
            <a:cxnSpLocks noChangeShapeType="1"/>
          </p:cNvCxnSpPr>
          <p:nvPr/>
        </p:nvCxnSpPr>
        <p:spPr bwMode="auto">
          <a:xfrm rot="5400000" flipH="1" flipV="1">
            <a:off x="2712480" y="6128445"/>
            <a:ext cx="215900" cy="1587"/>
          </a:xfrm>
          <a:prstGeom prst="straightConnector1">
            <a:avLst/>
          </a:prstGeom>
          <a:noFill/>
          <a:ln w="9525" algn="ctr">
            <a:solidFill>
              <a:schemeClr val="tx1"/>
            </a:solidFill>
            <a:round/>
            <a:headEnd type="arrow" w="med" len="med"/>
            <a:tailEnd type="none" w="med" len="med"/>
          </a:ln>
        </p:spPr>
      </p:cxnSp>
      <p:sp>
        <p:nvSpPr>
          <p:cNvPr id="55" name="TextovéPole 54">
            <a:extLst>
              <a:ext uri="{FF2B5EF4-FFF2-40B4-BE49-F238E27FC236}">
                <a16:creationId xmlns:a16="http://schemas.microsoft.com/office/drawing/2014/main" id="{72D228BB-7DFF-41D6-AB79-3CBF645C242C}"/>
              </a:ext>
            </a:extLst>
          </p:cNvPr>
          <p:cNvSpPr txBox="1"/>
          <p:nvPr/>
        </p:nvSpPr>
        <p:spPr>
          <a:xfrm>
            <a:off x="177233" y="3500438"/>
            <a:ext cx="1731298" cy="1077218"/>
          </a:xfrm>
          <a:prstGeom prst="rect">
            <a:avLst/>
          </a:prstGeom>
          <a:solidFill>
            <a:srgbClr val="FFC000"/>
          </a:solidFill>
          <a:ln>
            <a:solidFill>
              <a:srgbClr val="000000"/>
            </a:solidFill>
          </a:ln>
          <a:effectLst>
            <a:outerShdw blurRad="50800" dist="38100" dir="2700000" algn="tl" rotWithShape="0">
              <a:prstClr val="black">
                <a:alpha val="40000"/>
              </a:prstClr>
            </a:outerShdw>
          </a:effectLst>
        </p:spPr>
        <p:txBody>
          <a:bodyPr wrap="square" rtlCol="0">
            <a:spAutoFit/>
          </a:bodyPr>
          <a:lstStyle/>
          <a:p>
            <a:pPr algn="r"/>
            <a:r>
              <a:rPr lang="cs-CZ" sz="1600" dirty="0"/>
              <a:t>Snížení</a:t>
            </a:r>
          </a:p>
          <a:p>
            <a:pPr algn="r"/>
            <a:r>
              <a:rPr lang="cs-CZ" sz="1600" dirty="0"/>
              <a:t>zvýšeného objemu cirkulující krve</a:t>
            </a:r>
            <a:endParaRPr lang="en-US" sz="1600" dirty="0"/>
          </a:p>
        </p:txBody>
      </p:sp>
      <p:sp>
        <p:nvSpPr>
          <p:cNvPr id="62" name="Šipka: doprava 61">
            <a:extLst>
              <a:ext uri="{FF2B5EF4-FFF2-40B4-BE49-F238E27FC236}">
                <a16:creationId xmlns:a16="http://schemas.microsoft.com/office/drawing/2014/main" id="{B890806C-5344-45D5-BFD6-4764A2E2C333}"/>
              </a:ext>
            </a:extLst>
          </p:cNvPr>
          <p:cNvSpPr/>
          <p:nvPr/>
        </p:nvSpPr>
        <p:spPr>
          <a:xfrm rot="10800000">
            <a:off x="1994647" y="6352112"/>
            <a:ext cx="5072616" cy="224986"/>
          </a:xfrm>
          <a:prstGeom prst="right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Šipka: doprava 62">
            <a:extLst>
              <a:ext uri="{FF2B5EF4-FFF2-40B4-BE49-F238E27FC236}">
                <a16:creationId xmlns:a16="http://schemas.microsoft.com/office/drawing/2014/main" id="{E01C8028-E6AA-4EBF-A798-1DEE3E19F205}"/>
              </a:ext>
            </a:extLst>
          </p:cNvPr>
          <p:cNvSpPr/>
          <p:nvPr/>
        </p:nvSpPr>
        <p:spPr>
          <a:xfrm rot="16200000">
            <a:off x="713597" y="4799357"/>
            <a:ext cx="754220" cy="345679"/>
          </a:xfrm>
          <a:prstGeom prst="right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TextovéPole 63">
            <a:extLst>
              <a:ext uri="{FF2B5EF4-FFF2-40B4-BE49-F238E27FC236}">
                <a16:creationId xmlns:a16="http://schemas.microsoft.com/office/drawing/2014/main" id="{9364AF9E-10B1-497D-A4EE-D6B1A31590D4}"/>
              </a:ext>
            </a:extLst>
          </p:cNvPr>
          <p:cNvSpPr txBox="1"/>
          <p:nvPr/>
        </p:nvSpPr>
        <p:spPr>
          <a:xfrm>
            <a:off x="177233" y="5288230"/>
            <a:ext cx="1813030" cy="1323439"/>
          </a:xfrm>
          <a:prstGeom prst="rect">
            <a:avLst/>
          </a:prstGeom>
          <a:solidFill>
            <a:srgbClr val="FFC000"/>
          </a:solidFill>
          <a:ln>
            <a:solidFill>
              <a:srgbClr val="000000"/>
            </a:solidFill>
          </a:ln>
          <a:effectLst>
            <a:outerShdw blurRad="50800" dist="38100" dir="2700000" algn="tl" rotWithShape="0">
              <a:prstClr val="black">
                <a:alpha val="40000"/>
              </a:prstClr>
            </a:outerShdw>
          </a:effectLst>
        </p:spPr>
        <p:txBody>
          <a:bodyPr wrap="square" rtlCol="0">
            <a:spAutoFit/>
          </a:bodyPr>
          <a:lstStyle/>
          <a:p>
            <a:pPr algn="r"/>
            <a:r>
              <a:rPr lang="cs-CZ" sz="1600" b="1" dirty="0"/>
              <a:t>Odpověď ledvin:</a:t>
            </a:r>
          </a:p>
          <a:p>
            <a:pPr algn="r"/>
            <a:r>
              <a:rPr lang="cs-CZ" sz="1600" dirty="0"/>
              <a:t>Exkrece velkého množství soli ve velkém objemu moči </a:t>
            </a:r>
            <a:endParaRPr lang="en-US" sz="1600" dirty="0"/>
          </a:p>
        </p:txBody>
      </p:sp>
      <p:sp>
        <p:nvSpPr>
          <p:cNvPr id="65" name="Obdélník 64">
            <a:extLst>
              <a:ext uri="{FF2B5EF4-FFF2-40B4-BE49-F238E27FC236}">
                <a16:creationId xmlns:a16="http://schemas.microsoft.com/office/drawing/2014/main" id="{DFA44BBC-5340-422C-A742-373B1217288A}"/>
              </a:ext>
            </a:extLst>
          </p:cNvPr>
          <p:cNvSpPr/>
          <p:nvPr/>
        </p:nvSpPr>
        <p:spPr>
          <a:xfrm>
            <a:off x="-12863" y="-49472"/>
            <a:ext cx="12192000" cy="7029400"/>
          </a:xfrm>
          <a:prstGeom prst="rect">
            <a:avLst/>
          </a:prstGeom>
          <a:solidFill>
            <a:srgbClr val="F0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ovéPole 50">
            <a:extLst>
              <a:ext uri="{FF2B5EF4-FFF2-40B4-BE49-F238E27FC236}">
                <a16:creationId xmlns:a16="http://schemas.microsoft.com/office/drawing/2014/main" id="{13074B4A-2735-4001-B793-A614D9228EFF}"/>
              </a:ext>
            </a:extLst>
          </p:cNvPr>
          <p:cNvSpPr txBox="1"/>
          <p:nvPr/>
        </p:nvSpPr>
        <p:spPr>
          <a:xfrm>
            <a:off x="185751" y="104408"/>
            <a:ext cx="2409981" cy="1815882"/>
          </a:xfrm>
          <a:prstGeom prst="rect">
            <a:avLst/>
          </a:prstGeom>
          <a:solidFill>
            <a:srgbClr val="FFC000"/>
          </a:solidFill>
          <a:ln>
            <a:solidFill>
              <a:srgbClr val="000000"/>
            </a:solidFill>
          </a:ln>
          <a:effectLst>
            <a:outerShdw blurRad="50800" dist="38100" dir="2700000" algn="tl" rotWithShape="0">
              <a:prstClr val="black">
                <a:alpha val="40000"/>
              </a:prstClr>
            </a:outerShdw>
          </a:effectLst>
        </p:spPr>
        <p:txBody>
          <a:bodyPr wrap="square" rtlCol="0">
            <a:spAutoFit/>
          </a:bodyPr>
          <a:lstStyle/>
          <a:p>
            <a:pPr algn="r"/>
            <a:r>
              <a:rPr lang="cs-CZ" sz="1600" b="1" dirty="0"/>
              <a:t>Odpověď cirkulace: </a:t>
            </a:r>
          </a:p>
          <a:p>
            <a:pPr algn="r"/>
            <a:r>
              <a:rPr lang="cs-CZ" sz="1600" dirty="0"/>
              <a:t>aktivace parasympatiku,</a:t>
            </a:r>
          </a:p>
          <a:p>
            <a:pPr algn="r"/>
            <a:r>
              <a:rPr lang="cs-CZ" sz="1600" dirty="0"/>
              <a:t>vasodilatace, vzestup arteriálního </a:t>
            </a:r>
            <a:r>
              <a:rPr lang="cs-CZ" sz="1600" dirty="0" err="1"/>
              <a:t>tlaku,snížení</a:t>
            </a:r>
            <a:r>
              <a:rPr lang="cs-CZ" sz="1600" dirty="0"/>
              <a:t> tonu kapacitních žil, sníženi srdeční frekvence.</a:t>
            </a:r>
            <a:endParaRPr lang="en-US" sz="1600" dirty="0"/>
          </a:p>
        </p:txBody>
      </p:sp>
      <p:sp>
        <p:nvSpPr>
          <p:cNvPr id="53" name="Šipka: doprava 52">
            <a:extLst>
              <a:ext uri="{FF2B5EF4-FFF2-40B4-BE49-F238E27FC236}">
                <a16:creationId xmlns:a16="http://schemas.microsoft.com/office/drawing/2014/main" id="{28C01CD9-C6EA-452F-9D63-6917DC879141}"/>
              </a:ext>
            </a:extLst>
          </p:cNvPr>
          <p:cNvSpPr/>
          <p:nvPr/>
        </p:nvSpPr>
        <p:spPr>
          <a:xfrm rot="10800000">
            <a:off x="2595732" y="238252"/>
            <a:ext cx="2171593" cy="194810"/>
          </a:xfrm>
          <a:prstGeom prst="right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bdélník 3"/>
          <p:cNvSpPr/>
          <p:nvPr/>
        </p:nvSpPr>
        <p:spPr bwMode="auto">
          <a:xfrm>
            <a:off x="4475820" y="260351"/>
            <a:ext cx="3454400" cy="360363"/>
          </a:xfrm>
          <a:prstGeom prst="rect">
            <a:avLst/>
          </a:prstGeom>
          <a:solidFill>
            <a:srgbClr val="FFC000"/>
          </a:solidFill>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defRPr/>
            </a:pPr>
            <a:r>
              <a:rPr lang="cs-CZ" sz="1600" dirty="0">
                <a:solidFill>
                  <a:schemeClr val="tx1"/>
                </a:solidFill>
              </a:rPr>
              <a:t>Zvýšený efektivní cirkulační  objem</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500"/>
                                        <p:tgtEl>
                                          <p:spTgt spid="5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3"/>
                                        </p:tgtEl>
                                        <p:attrNameLst>
                                          <p:attrName>style.visibility</p:attrName>
                                        </p:attrNameLst>
                                      </p:cBhvr>
                                      <p:to>
                                        <p:strVal val="visible"/>
                                      </p:to>
                                    </p:set>
                                    <p:animEffect transition="in" filter="fade">
                                      <p:cBhvr>
                                        <p:cTn id="10" dur="500"/>
                                        <p:tgtEl>
                                          <p:spTgt spid="5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65"/>
                                        </p:tgtEl>
                                      </p:cBhvr>
                                    </p:animEffect>
                                    <p:set>
                                      <p:cBhvr>
                                        <p:cTn id="15" dur="1" fill="hold">
                                          <p:stCondLst>
                                            <p:cond delay="499"/>
                                          </p:stCondLst>
                                        </p:cTn>
                                        <p:tgtEl>
                                          <p:spTgt spid="65"/>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4"/>
                                        </p:tgtEl>
                                        <p:attrNameLst>
                                          <p:attrName>style.visibility</p:attrName>
                                        </p:attrNameLst>
                                      </p:cBhvr>
                                      <p:to>
                                        <p:strVal val="visible"/>
                                      </p:to>
                                    </p:set>
                                    <p:animEffect transition="in" filter="fade">
                                      <p:cBhvr>
                                        <p:cTn id="20" dur="500"/>
                                        <p:tgtEl>
                                          <p:spTgt spid="4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
                                        </p:tgtEl>
                                        <p:attrNameLst>
                                          <p:attrName>style.visibility</p:attrName>
                                        </p:attrNameLst>
                                      </p:cBhvr>
                                      <p:to>
                                        <p:strVal val="visible"/>
                                      </p:to>
                                    </p:set>
                                    <p:animEffect transition="in" filter="fade">
                                      <p:cBhvr>
                                        <p:cTn id="25" dur="500"/>
                                        <p:tgtEl>
                                          <p:spTgt spid="4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0"/>
                                        </p:tgtEl>
                                        <p:attrNameLst>
                                          <p:attrName>style.visibility</p:attrName>
                                        </p:attrNameLst>
                                      </p:cBhvr>
                                      <p:to>
                                        <p:strVal val="visible"/>
                                      </p:to>
                                    </p:set>
                                    <p:animEffect transition="in" filter="fade">
                                      <p:cBhvr>
                                        <p:cTn id="30" dur="500"/>
                                        <p:tgtEl>
                                          <p:spTgt spid="6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fade">
                                      <p:cBhvr>
                                        <p:cTn id="35" dur="500"/>
                                        <p:tgtEl>
                                          <p:spTgt spid="45"/>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7"/>
                                        </p:tgtEl>
                                        <p:attrNameLst>
                                          <p:attrName>style.visibility</p:attrName>
                                        </p:attrNameLst>
                                      </p:cBhvr>
                                      <p:to>
                                        <p:strVal val="visible"/>
                                      </p:to>
                                    </p:set>
                                    <p:animEffect transition="in" filter="fade">
                                      <p:cBhvr>
                                        <p:cTn id="40" dur="500"/>
                                        <p:tgtEl>
                                          <p:spTgt spid="47"/>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48"/>
                                        </p:tgtEl>
                                        <p:attrNameLst>
                                          <p:attrName>style.visibility</p:attrName>
                                        </p:attrNameLst>
                                      </p:cBhvr>
                                      <p:to>
                                        <p:strVal val="visible"/>
                                      </p:to>
                                    </p:set>
                                    <p:animEffect transition="in" filter="fade">
                                      <p:cBhvr>
                                        <p:cTn id="45" dur="500"/>
                                        <p:tgtEl>
                                          <p:spTgt spid="48"/>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49"/>
                                        </p:tgtEl>
                                        <p:attrNameLst>
                                          <p:attrName>style.visibility</p:attrName>
                                        </p:attrNameLst>
                                      </p:cBhvr>
                                      <p:to>
                                        <p:strVal val="visible"/>
                                      </p:to>
                                    </p:set>
                                    <p:animEffect transition="in" filter="fade">
                                      <p:cBhvr>
                                        <p:cTn id="50" dur="500"/>
                                        <p:tgtEl>
                                          <p:spTgt spid="49"/>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0"/>
                                        </p:tgtEl>
                                        <p:attrNameLst>
                                          <p:attrName>style.visibility</p:attrName>
                                        </p:attrNameLst>
                                      </p:cBhvr>
                                      <p:to>
                                        <p:strVal val="visible"/>
                                      </p:to>
                                    </p:set>
                                    <p:animEffect transition="in" filter="fade">
                                      <p:cBhvr>
                                        <p:cTn id="55" dur="500"/>
                                        <p:tgtEl>
                                          <p:spTgt spid="5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7"/>
                                        </p:tgtEl>
                                        <p:attrNameLst>
                                          <p:attrName>style.visibility</p:attrName>
                                        </p:attrNameLst>
                                      </p:cBhvr>
                                      <p:to>
                                        <p:strVal val="visible"/>
                                      </p:to>
                                    </p:set>
                                    <p:animEffect transition="in" filter="fade">
                                      <p:cBhvr>
                                        <p:cTn id="60" dur="500"/>
                                        <p:tgtEl>
                                          <p:spTgt spid="57"/>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58"/>
                                        </p:tgtEl>
                                        <p:attrNameLst>
                                          <p:attrName>style.visibility</p:attrName>
                                        </p:attrNameLst>
                                      </p:cBhvr>
                                      <p:to>
                                        <p:strVal val="visible"/>
                                      </p:to>
                                    </p:set>
                                    <p:animEffect transition="in" filter="fade">
                                      <p:cBhvr>
                                        <p:cTn id="65" dur="500"/>
                                        <p:tgtEl>
                                          <p:spTgt spid="58"/>
                                        </p:tgtEl>
                                      </p:cBhvr>
                                    </p:animEffect>
                                  </p:childTnLst>
                                </p:cTn>
                              </p:par>
                              <p:par>
                                <p:cTn id="66" presetID="10" presetClass="entr" presetSubtype="0" fill="hold" nodeType="withEffect">
                                  <p:stCondLst>
                                    <p:cond delay="0"/>
                                  </p:stCondLst>
                                  <p:childTnLst>
                                    <p:set>
                                      <p:cBhvr>
                                        <p:cTn id="67" dur="1" fill="hold">
                                          <p:stCondLst>
                                            <p:cond delay="0"/>
                                          </p:stCondLst>
                                        </p:cTn>
                                        <p:tgtEl>
                                          <p:spTgt spid="54"/>
                                        </p:tgtEl>
                                        <p:attrNameLst>
                                          <p:attrName>style.visibility</p:attrName>
                                        </p:attrNameLst>
                                      </p:cBhvr>
                                      <p:to>
                                        <p:strVal val="visible"/>
                                      </p:to>
                                    </p:set>
                                    <p:animEffect transition="in" filter="fade">
                                      <p:cBhvr>
                                        <p:cTn id="68" dur="500"/>
                                        <p:tgtEl>
                                          <p:spTgt spid="54"/>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52"/>
                                        </p:tgtEl>
                                        <p:attrNameLst>
                                          <p:attrName>style.visibility</p:attrName>
                                        </p:attrNameLst>
                                      </p:cBhvr>
                                      <p:to>
                                        <p:strVal val="visible"/>
                                      </p:to>
                                    </p:set>
                                    <p:animEffect transition="in" filter="fade">
                                      <p:cBhvr>
                                        <p:cTn id="73" dur="500"/>
                                        <p:tgtEl>
                                          <p:spTgt spid="52"/>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56"/>
                                        </p:tgtEl>
                                        <p:attrNameLst>
                                          <p:attrName>style.visibility</p:attrName>
                                        </p:attrNameLst>
                                      </p:cBhvr>
                                      <p:to>
                                        <p:strVal val="visible"/>
                                      </p:to>
                                    </p:set>
                                    <p:animEffect transition="in" filter="fade">
                                      <p:cBhvr>
                                        <p:cTn id="78" dur="500"/>
                                        <p:tgtEl>
                                          <p:spTgt spid="56"/>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59"/>
                                        </p:tgtEl>
                                        <p:attrNameLst>
                                          <p:attrName>style.visibility</p:attrName>
                                        </p:attrNameLst>
                                      </p:cBhvr>
                                      <p:to>
                                        <p:strVal val="visible"/>
                                      </p:to>
                                    </p:set>
                                    <p:animEffect transition="in" filter="fade">
                                      <p:cBhvr>
                                        <p:cTn id="83" dur="500"/>
                                        <p:tgtEl>
                                          <p:spTgt spid="59"/>
                                        </p:tgtEl>
                                      </p:cBhvr>
                                    </p:animEffect>
                                  </p:childTnLst>
                                </p:cTn>
                              </p:par>
                            </p:childTnLst>
                          </p:cTn>
                        </p:par>
                      </p:childTnLst>
                    </p:cTn>
                  </p:par>
                  <p:par>
                    <p:cTn id="84" fill="hold">
                      <p:stCondLst>
                        <p:cond delay="indefinite"/>
                      </p:stCondLst>
                      <p:childTnLst>
                        <p:par>
                          <p:cTn id="85" fill="hold">
                            <p:stCondLst>
                              <p:cond delay="0"/>
                            </p:stCondLst>
                            <p:childTnLst>
                              <p:par>
                                <p:cTn id="86" presetID="10" presetClass="entr" presetSubtype="0" fill="hold" grpId="0" nodeType="clickEffect">
                                  <p:stCondLst>
                                    <p:cond delay="0"/>
                                  </p:stCondLst>
                                  <p:childTnLst>
                                    <p:set>
                                      <p:cBhvr>
                                        <p:cTn id="87" dur="1" fill="hold">
                                          <p:stCondLst>
                                            <p:cond delay="0"/>
                                          </p:stCondLst>
                                        </p:cTn>
                                        <p:tgtEl>
                                          <p:spTgt spid="61"/>
                                        </p:tgtEl>
                                        <p:attrNameLst>
                                          <p:attrName>style.visibility</p:attrName>
                                        </p:attrNameLst>
                                      </p:cBhvr>
                                      <p:to>
                                        <p:strVal val="visible"/>
                                      </p:to>
                                    </p:set>
                                    <p:animEffect transition="in" filter="fade">
                                      <p:cBhvr>
                                        <p:cTn id="88" dur="500"/>
                                        <p:tgtEl>
                                          <p:spTgt spid="61"/>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grpId="0" nodeType="clickEffect">
                                  <p:stCondLst>
                                    <p:cond delay="0"/>
                                  </p:stCondLst>
                                  <p:childTnLst>
                                    <p:set>
                                      <p:cBhvr>
                                        <p:cTn id="92" dur="1" fill="hold">
                                          <p:stCondLst>
                                            <p:cond delay="0"/>
                                          </p:stCondLst>
                                        </p:cTn>
                                        <p:tgtEl>
                                          <p:spTgt spid="62"/>
                                        </p:tgtEl>
                                        <p:attrNameLst>
                                          <p:attrName>style.visibility</p:attrName>
                                        </p:attrNameLst>
                                      </p:cBhvr>
                                      <p:to>
                                        <p:strVal val="visible"/>
                                      </p:to>
                                    </p:set>
                                    <p:animEffect transition="in" filter="fade">
                                      <p:cBhvr>
                                        <p:cTn id="93" dur="500"/>
                                        <p:tgtEl>
                                          <p:spTgt spid="62"/>
                                        </p:tgtEl>
                                      </p:cBhvr>
                                    </p:animEffect>
                                  </p:childTnLst>
                                </p:cTn>
                              </p:par>
                              <p:par>
                                <p:cTn id="94" presetID="10" presetClass="entr" presetSubtype="0" fill="hold" grpId="0" nodeType="withEffect">
                                  <p:stCondLst>
                                    <p:cond delay="0"/>
                                  </p:stCondLst>
                                  <p:childTnLst>
                                    <p:set>
                                      <p:cBhvr>
                                        <p:cTn id="95" dur="1" fill="hold">
                                          <p:stCondLst>
                                            <p:cond delay="0"/>
                                          </p:stCondLst>
                                        </p:cTn>
                                        <p:tgtEl>
                                          <p:spTgt spid="64"/>
                                        </p:tgtEl>
                                        <p:attrNameLst>
                                          <p:attrName>style.visibility</p:attrName>
                                        </p:attrNameLst>
                                      </p:cBhvr>
                                      <p:to>
                                        <p:strVal val="visible"/>
                                      </p:to>
                                    </p:set>
                                    <p:animEffect transition="in" filter="fade">
                                      <p:cBhvr>
                                        <p:cTn id="96" dur="500"/>
                                        <p:tgtEl>
                                          <p:spTgt spid="64"/>
                                        </p:tgtEl>
                                      </p:cBhvr>
                                    </p:animEffect>
                                  </p:childTnLst>
                                </p:cTn>
                              </p:par>
                            </p:childTnLst>
                          </p:cTn>
                        </p:par>
                      </p:childTnLst>
                    </p:cTn>
                  </p:par>
                  <p:par>
                    <p:cTn id="97" fill="hold">
                      <p:stCondLst>
                        <p:cond delay="indefinite"/>
                      </p:stCondLst>
                      <p:childTnLst>
                        <p:par>
                          <p:cTn id="98" fill="hold">
                            <p:stCondLst>
                              <p:cond delay="0"/>
                            </p:stCondLst>
                            <p:childTnLst>
                              <p:par>
                                <p:cTn id="99" presetID="10" presetClass="entr" presetSubtype="0" fill="hold" grpId="0" nodeType="clickEffect">
                                  <p:stCondLst>
                                    <p:cond delay="0"/>
                                  </p:stCondLst>
                                  <p:childTnLst>
                                    <p:set>
                                      <p:cBhvr>
                                        <p:cTn id="100" dur="1" fill="hold">
                                          <p:stCondLst>
                                            <p:cond delay="0"/>
                                          </p:stCondLst>
                                        </p:cTn>
                                        <p:tgtEl>
                                          <p:spTgt spid="63"/>
                                        </p:tgtEl>
                                        <p:attrNameLst>
                                          <p:attrName>style.visibility</p:attrName>
                                        </p:attrNameLst>
                                      </p:cBhvr>
                                      <p:to>
                                        <p:strVal val="visible"/>
                                      </p:to>
                                    </p:set>
                                    <p:animEffect transition="in" filter="fade">
                                      <p:cBhvr>
                                        <p:cTn id="101" dur="500"/>
                                        <p:tgtEl>
                                          <p:spTgt spid="6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55"/>
                                        </p:tgtEl>
                                        <p:attrNameLst>
                                          <p:attrName>style.visibility</p:attrName>
                                        </p:attrNameLst>
                                      </p:cBhvr>
                                      <p:to>
                                        <p:strVal val="visible"/>
                                      </p:to>
                                    </p:set>
                                    <p:animEffect transition="in" filter="fade">
                                      <p:cBhvr>
                                        <p:cTn id="104" dur="5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5" grpId="0" animBg="1"/>
      <p:bldP spid="46" grpId="0" animBg="1"/>
      <p:bldP spid="47" grpId="0" animBg="1"/>
      <p:bldP spid="48" grpId="0" animBg="1"/>
      <p:bldP spid="49" grpId="0" animBg="1"/>
      <p:bldP spid="50" grpId="0" animBg="1"/>
      <p:bldP spid="52" grpId="0" animBg="1"/>
      <p:bldP spid="56" grpId="0" animBg="1"/>
      <p:bldP spid="57" grpId="0" animBg="1"/>
      <p:bldP spid="58" grpId="0" animBg="1"/>
      <p:bldP spid="59" grpId="0" animBg="1"/>
      <p:bldP spid="60" grpId="0" animBg="1"/>
      <p:bldP spid="61" grpId="0" animBg="1"/>
      <p:bldP spid="55" grpId="0" animBg="1"/>
      <p:bldP spid="62" grpId="0" animBg="1"/>
      <p:bldP spid="63" grpId="0" animBg="1"/>
      <p:bldP spid="64" grpId="0" animBg="1"/>
      <p:bldP spid="65" grpId="0" animBg="1"/>
      <p:bldP spid="51" grpId="0" animBg="1"/>
      <p:bldP spid="53"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6D5BA4D4-2D7A-4CC8-B429-0D03FFB0B604}"/>
              </a:ext>
            </a:extLst>
          </p:cNvPr>
          <p:cNvPicPr>
            <a:picLocks noChangeAspect="1"/>
          </p:cNvPicPr>
          <p:nvPr/>
        </p:nvPicPr>
        <p:blipFill rotWithShape="1">
          <a:blip r:embed="rId4"/>
          <a:srcRect l="2250" t="8400"/>
          <a:stretch/>
        </p:blipFill>
        <p:spPr>
          <a:xfrm>
            <a:off x="2351584" y="49406"/>
            <a:ext cx="5112568" cy="6808594"/>
          </a:xfrm>
          <a:prstGeom prst="rect">
            <a:avLst/>
          </a:prstGeom>
        </p:spPr>
      </p:pic>
      <p:grpSp>
        <p:nvGrpSpPr>
          <p:cNvPr id="5" name="Skupina 4">
            <a:extLst>
              <a:ext uri="{FF2B5EF4-FFF2-40B4-BE49-F238E27FC236}">
                <a16:creationId xmlns:a16="http://schemas.microsoft.com/office/drawing/2014/main" id="{3EB8520E-D8C8-4CF1-9579-07E747518981}"/>
              </a:ext>
            </a:extLst>
          </p:cNvPr>
          <p:cNvGrpSpPr/>
          <p:nvPr/>
        </p:nvGrpSpPr>
        <p:grpSpPr>
          <a:xfrm>
            <a:off x="4079776" y="4005064"/>
            <a:ext cx="1548172" cy="1800200"/>
            <a:chOff x="4079776" y="4041068"/>
            <a:chExt cx="1548172" cy="1764196"/>
          </a:xfrm>
          <a:solidFill>
            <a:srgbClr val="FFFFFF"/>
          </a:solidFill>
        </p:grpSpPr>
        <p:sp>
          <p:nvSpPr>
            <p:cNvPr id="3" name="Obdélník 2">
              <a:extLst>
                <a:ext uri="{FF2B5EF4-FFF2-40B4-BE49-F238E27FC236}">
                  <a16:creationId xmlns:a16="http://schemas.microsoft.com/office/drawing/2014/main" id="{1FCD29DD-BD0E-4F6D-802E-9B070B081E13}"/>
                </a:ext>
              </a:extLst>
            </p:cNvPr>
            <p:cNvSpPr/>
            <p:nvPr/>
          </p:nvSpPr>
          <p:spPr>
            <a:xfrm>
              <a:off x="4079776" y="4041068"/>
              <a:ext cx="1548172" cy="165618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bdélník 3">
              <a:extLst>
                <a:ext uri="{FF2B5EF4-FFF2-40B4-BE49-F238E27FC236}">
                  <a16:creationId xmlns:a16="http://schemas.microsoft.com/office/drawing/2014/main" id="{F3DCA1EE-023F-4927-9AA6-BB53B0837FDB}"/>
                </a:ext>
              </a:extLst>
            </p:cNvPr>
            <p:cNvSpPr/>
            <p:nvPr/>
          </p:nvSpPr>
          <p:spPr>
            <a:xfrm>
              <a:off x="4601030" y="4149080"/>
              <a:ext cx="841902" cy="165618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Obdélník 12">
            <a:extLst>
              <a:ext uri="{FF2B5EF4-FFF2-40B4-BE49-F238E27FC236}">
                <a16:creationId xmlns:a16="http://schemas.microsoft.com/office/drawing/2014/main" id="{1BE06E39-E3CC-4579-9441-05650CE8F884}"/>
              </a:ext>
            </a:extLst>
          </p:cNvPr>
          <p:cNvSpPr/>
          <p:nvPr/>
        </p:nvSpPr>
        <p:spPr>
          <a:xfrm>
            <a:off x="69664" y="6608385"/>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grpSp>
        <p:nvGrpSpPr>
          <p:cNvPr id="12" name="Skupina 11">
            <a:extLst>
              <a:ext uri="{FF2B5EF4-FFF2-40B4-BE49-F238E27FC236}">
                <a16:creationId xmlns:a16="http://schemas.microsoft.com/office/drawing/2014/main" id="{159D44BA-8750-4992-A1BA-59973DEF02D6}"/>
              </a:ext>
            </a:extLst>
          </p:cNvPr>
          <p:cNvGrpSpPr/>
          <p:nvPr/>
        </p:nvGrpSpPr>
        <p:grpSpPr>
          <a:xfrm>
            <a:off x="5249906" y="3339690"/>
            <a:ext cx="2088232" cy="2448272"/>
            <a:chOff x="5231904" y="3356992"/>
            <a:chExt cx="2088232" cy="2448272"/>
          </a:xfrm>
          <a:solidFill>
            <a:srgbClr val="FFFFFF"/>
          </a:solidFill>
        </p:grpSpPr>
        <p:sp>
          <p:nvSpPr>
            <p:cNvPr id="9" name="Obdélník 8">
              <a:extLst>
                <a:ext uri="{FF2B5EF4-FFF2-40B4-BE49-F238E27FC236}">
                  <a16:creationId xmlns:a16="http://schemas.microsoft.com/office/drawing/2014/main" id="{202C17D3-8AA6-415B-A596-2E2E25899AA7}"/>
                </a:ext>
              </a:extLst>
            </p:cNvPr>
            <p:cNvSpPr/>
            <p:nvPr/>
          </p:nvSpPr>
          <p:spPr>
            <a:xfrm>
              <a:off x="5766968" y="3356992"/>
              <a:ext cx="1553168" cy="21602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bdélník 9">
              <a:extLst>
                <a:ext uri="{FF2B5EF4-FFF2-40B4-BE49-F238E27FC236}">
                  <a16:creationId xmlns:a16="http://schemas.microsoft.com/office/drawing/2014/main" id="{886DCEF5-11DE-4050-9EAE-A11CED9792CF}"/>
                </a:ext>
              </a:extLst>
            </p:cNvPr>
            <p:cNvSpPr/>
            <p:nvPr/>
          </p:nvSpPr>
          <p:spPr>
            <a:xfrm>
              <a:off x="5231904" y="3645024"/>
              <a:ext cx="684076" cy="10801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bdélník 10">
              <a:extLst>
                <a:ext uri="{FF2B5EF4-FFF2-40B4-BE49-F238E27FC236}">
                  <a16:creationId xmlns:a16="http://schemas.microsoft.com/office/drawing/2014/main" id="{2F3E8E27-D767-41FD-B949-A15D07A653A1}"/>
                </a:ext>
              </a:extLst>
            </p:cNvPr>
            <p:cNvSpPr/>
            <p:nvPr/>
          </p:nvSpPr>
          <p:spPr>
            <a:xfrm>
              <a:off x="6528048" y="5517232"/>
              <a:ext cx="144016" cy="2880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Obdélník 5">
            <a:extLst>
              <a:ext uri="{FF2B5EF4-FFF2-40B4-BE49-F238E27FC236}">
                <a16:creationId xmlns:a16="http://schemas.microsoft.com/office/drawing/2014/main" id="{35575AE6-0353-4A20-9F3D-6E2D144578A3}"/>
              </a:ext>
            </a:extLst>
          </p:cNvPr>
          <p:cNvSpPr/>
          <p:nvPr/>
        </p:nvSpPr>
        <p:spPr>
          <a:xfrm>
            <a:off x="5159896" y="5396342"/>
            <a:ext cx="2196244" cy="11991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Skupina 35">
            <a:extLst>
              <a:ext uri="{FF2B5EF4-FFF2-40B4-BE49-F238E27FC236}">
                <a16:creationId xmlns:a16="http://schemas.microsoft.com/office/drawing/2014/main" id="{0A5071AB-2F50-42CA-B5D7-90B0D13DB83D}"/>
              </a:ext>
            </a:extLst>
          </p:cNvPr>
          <p:cNvGrpSpPr/>
          <p:nvPr/>
        </p:nvGrpSpPr>
        <p:grpSpPr>
          <a:xfrm>
            <a:off x="1990037" y="2613710"/>
            <a:ext cx="4524089" cy="4025535"/>
            <a:chOff x="2069539" y="2606560"/>
            <a:chExt cx="4524089" cy="4186109"/>
          </a:xfrm>
        </p:grpSpPr>
        <p:sp>
          <p:nvSpPr>
            <p:cNvPr id="37" name="Obdélník 36">
              <a:extLst>
                <a:ext uri="{FF2B5EF4-FFF2-40B4-BE49-F238E27FC236}">
                  <a16:creationId xmlns:a16="http://schemas.microsoft.com/office/drawing/2014/main" id="{DD3AABB0-6CA8-467E-9A05-0706B40D2BEA}"/>
                </a:ext>
              </a:extLst>
            </p:cNvPr>
            <p:cNvSpPr/>
            <p:nvPr/>
          </p:nvSpPr>
          <p:spPr>
            <a:xfrm>
              <a:off x="2069539" y="2920874"/>
              <a:ext cx="4230470" cy="38717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6" descr="Pít, nebo nepít? Opravdu je potřeba neustále usrkávat minerálky? | Zdraví |  Lidovky.cz">
              <a:extLst>
                <a:ext uri="{FF2B5EF4-FFF2-40B4-BE49-F238E27FC236}">
                  <a16:creationId xmlns:a16="http://schemas.microsoft.com/office/drawing/2014/main" id="{7CDDD352-68B9-4E0F-846B-8650105AB3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6379" y="2606560"/>
              <a:ext cx="2437249" cy="1589510"/>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8" descr="7-10">
              <a:extLst>
                <a:ext uri="{FF2B5EF4-FFF2-40B4-BE49-F238E27FC236}">
                  <a16:creationId xmlns:a16="http://schemas.microsoft.com/office/drawing/2014/main" id="{15A268DE-7A81-45E8-AEA9-CF8B5C35983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782" r="66231" b="52425"/>
            <a:stretch/>
          </p:blipFill>
          <p:spPr bwMode="auto">
            <a:xfrm>
              <a:off x="2326565" y="2753544"/>
              <a:ext cx="1640390" cy="153087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2" name="Skupina 21">
            <a:extLst>
              <a:ext uri="{FF2B5EF4-FFF2-40B4-BE49-F238E27FC236}">
                <a16:creationId xmlns:a16="http://schemas.microsoft.com/office/drawing/2014/main" id="{0DE9AA87-0F18-41CE-86C3-30CB0C8E1FEB}"/>
              </a:ext>
            </a:extLst>
          </p:cNvPr>
          <p:cNvGrpSpPr/>
          <p:nvPr/>
        </p:nvGrpSpPr>
        <p:grpSpPr>
          <a:xfrm>
            <a:off x="2090657" y="1779343"/>
            <a:ext cx="4443077" cy="4725810"/>
            <a:chOff x="1854269" y="571690"/>
            <a:chExt cx="4443077" cy="5816684"/>
          </a:xfrm>
        </p:grpSpPr>
        <p:sp>
          <p:nvSpPr>
            <p:cNvPr id="23" name="Obdélník 22">
              <a:extLst>
                <a:ext uri="{FF2B5EF4-FFF2-40B4-BE49-F238E27FC236}">
                  <a16:creationId xmlns:a16="http://schemas.microsoft.com/office/drawing/2014/main" id="{53FB378F-9980-4F06-A06F-F37CC6A3691C}"/>
                </a:ext>
              </a:extLst>
            </p:cNvPr>
            <p:cNvSpPr/>
            <p:nvPr/>
          </p:nvSpPr>
          <p:spPr>
            <a:xfrm>
              <a:off x="1854269" y="608081"/>
              <a:ext cx="4443077" cy="57802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4" descr="Slánka | GASTRO-TIP, 400409463016 - Gastromania.CZ">
              <a:extLst>
                <a:ext uri="{FF2B5EF4-FFF2-40B4-BE49-F238E27FC236}">
                  <a16:creationId xmlns:a16="http://schemas.microsoft.com/office/drawing/2014/main" id="{2E62652D-B0D5-4425-AE05-4DDF90C0E71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5020" t="13804" r="29700" b="12464"/>
            <a:stretch/>
          </p:blipFill>
          <p:spPr bwMode="auto">
            <a:xfrm rot="15985927">
              <a:off x="3358749" y="159662"/>
              <a:ext cx="756084" cy="158013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9" name="Skupina 18">
            <a:extLst>
              <a:ext uri="{FF2B5EF4-FFF2-40B4-BE49-F238E27FC236}">
                <a16:creationId xmlns:a16="http://schemas.microsoft.com/office/drawing/2014/main" id="{EBEE1C94-E4F5-4500-8298-A231CAB39E6F}"/>
              </a:ext>
            </a:extLst>
          </p:cNvPr>
          <p:cNvGrpSpPr/>
          <p:nvPr/>
        </p:nvGrpSpPr>
        <p:grpSpPr>
          <a:xfrm>
            <a:off x="1920966" y="752156"/>
            <a:ext cx="4230470" cy="5828845"/>
            <a:chOff x="1710894" y="719238"/>
            <a:chExt cx="4230470" cy="5828845"/>
          </a:xfrm>
        </p:grpSpPr>
        <p:sp>
          <p:nvSpPr>
            <p:cNvPr id="7" name="Obdélník 6">
              <a:extLst>
                <a:ext uri="{FF2B5EF4-FFF2-40B4-BE49-F238E27FC236}">
                  <a16:creationId xmlns:a16="http://schemas.microsoft.com/office/drawing/2014/main" id="{DB58F942-08AC-4CAE-B285-C8735B51091B}"/>
                </a:ext>
              </a:extLst>
            </p:cNvPr>
            <p:cNvSpPr/>
            <p:nvPr/>
          </p:nvSpPr>
          <p:spPr>
            <a:xfrm>
              <a:off x="1710894" y="767790"/>
              <a:ext cx="4230470" cy="57802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7908" name="Picture 4" descr="Slánka | GASTRO-TIP, 400409463016 - Gastromania.CZ">
              <a:extLst>
                <a:ext uri="{FF2B5EF4-FFF2-40B4-BE49-F238E27FC236}">
                  <a16:creationId xmlns:a16="http://schemas.microsoft.com/office/drawing/2014/main" id="{A5241F10-EDA2-4E7F-ABEA-8184894A7BA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5020" t="13804" r="29700" b="12464"/>
            <a:stretch/>
          </p:blipFill>
          <p:spPr bwMode="auto">
            <a:xfrm rot="16814992">
              <a:off x="3448087" y="307210"/>
              <a:ext cx="756084" cy="1580139"/>
            </a:xfrm>
            <a:prstGeom prst="rect">
              <a:avLst/>
            </a:prstGeom>
            <a:noFill/>
            <a:extLst>
              <a:ext uri="{909E8E84-426E-40DD-AFC4-6F175D3DCCD1}">
                <a14:hiddenFill xmlns:a14="http://schemas.microsoft.com/office/drawing/2010/main">
                  <a:solidFill>
                    <a:srgbClr val="FFFFFF"/>
                  </a:solidFill>
                </a14:hiddenFill>
              </a:ext>
            </a:extLst>
          </p:spPr>
        </p:pic>
      </p:grpSp>
    </p:spTree>
    <p:custDataLst>
      <p:tags r:id="rId1"/>
    </p:custDataLst>
    <p:extLst>
      <p:ext uri="{BB962C8B-B14F-4D97-AF65-F5344CB8AC3E}">
        <p14:creationId xmlns:p14="http://schemas.microsoft.com/office/powerpoint/2010/main" val="2558395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9"/>
                                        </p:tgtEl>
                                      </p:cBhvr>
                                    </p:animEffect>
                                    <p:set>
                                      <p:cBhvr>
                                        <p:cTn id="7" dur="1" fill="hold">
                                          <p:stCondLst>
                                            <p:cond delay="499"/>
                                          </p:stCondLst>
                                        </p:cTn>
                                        <p:tgtEl>
                                          <p:spTgt spid="1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22"/>
                                        </p:tgtEl>
                                      </p:cBhvr>
                                    </p:animEffect>
                                    <p:set>
                                      <p:cBhvr>
                                        <p:cTn id="12" dur="1" fill="hold">
                                          <p:stCondLst>
                                            <p:cond delay="499"/>
                                          </p:stCondLst>
                                        </p:cTn>
                                        <p:tgtEl>
                                          <p:spTgt spid="2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36"/>
                                        </p:tgtEl>
                                      </p:cBhvr>
                                    </p:animEffect>
                                    <p:set>
                                      <p:cBhvr>
                                        <p:cTn id="17" dur="1" fill="hold">
                                          <p:stCondLst>
                                            <p:cond delay="499"/>
                                          </p:stCondLst>
                                        </p:cTn>
                                        <p:tgtEl>
                                          <p:spTgt spid="3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5"/>
                                        </p:tgtEl>
                                      </p:cBhvr>
                                    </p:animEffect>
                                    <p:set>
                                      <p:cBhvr>
                                        <p:cTn id="3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6C3A6ED8-0215-4693-8B9E-5FF0C8CD725E}"/>
              </a:ext>
            </a:extLst>
          </p:cNvPr>
          <p:cNvPicPr>
            <a:picLocks noChangeAspect="1"/>
          </p:cNvPicPr>
          <p:nvPr/>
        </p:nvPicPr>
        <p:blipFill rotWithShape="1">
          <a:blip r:embed="rId4"/>
          <a:srcRect l="327" t="-527" r="54335" b="96617"/>
          <a:stretch/>
        </p:blipFill>
        <p:spPr>
          <a:xfrm>
            <a:off x="752842" y="-113531"/>
            <a:ext cx="10686315" cy="1080120"/>
          </a:xfrm>
          <a:prstGeom prst="rect">
            <a:avLst/>
          </a:prstGeom>
        </p:spPr>
      </p:pic>
      <p:grpSp>
        <p:nvGrpSpPr>
          <p:cNvPr id="30" name="Skupina 29">
            <a:extLst>
              <a:ext uri="{FF2B5EF4-FFF2-40B4-BE49-F238E27FC236}">
                <a16:creationId xmlns:a16="http://schemas.microsoft.com/office/drawing/2014/main" id="{1BC6FD56-3EFF-4211-A245-5C00967A747D}"/>
              </a:ext>
            </a:extLst>
          </p:cNvPr>
          <p:cNvGrpSpPr/>
          <p:nvPr/>
        </p:nvGrpSpPr>
        <p:grpSpPr>
          <a:xfrm>
            <a:off x="1343472" y="1360679"/>
            <a:ext cx="2772308" cy="1440160"/>
            <a:chOff x="3196959" y="2771297"/>
            <a:chExt cx="2772308" cy="1440160"/>
          </a:xfrm>
        </p:grpSpPr>
        <p:sp>
          <p:nvSpPr>
            <p:cNvPr id="9" name="Ovál 8">
              <a:extLst>
                <a:ext uri="{FF2B5EF4-FFF2-40B4-BE49-F238E27FC236}">
                  <a16:creationId xmlns:a16="http://schemas.microsoft.com/office/drawing/2014/main" id="{C19E2FC9-6C38-4EB6-B38D-7F32828D1F69}"/>
                </a:ext>
              </a:extLst>
            </p:cNvPr>
            <p:cNvSpPr/>
            <p:nvPr/>
          </p:nvSpPr>
          <p:spPr>
            <a:xfrm>
              <a:off x="3196959" y="2771297"/>
              <a:ext cx="2772308" cy="1440160"/>
            </a:xfrm>
            <a:prstGeom prst="ellipse">
              <a:avLst/>
            </a:prstGeom>
            <a:solidFill>
              <a:srgbClr val="FBF47B"/>
            </a:solidFill>
            <a:ln>
              <a:solidFill>
                <a:srgbClr val="DABA6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14" name="TextovéPole 13">
              <a:extLst>
                <a:ext uri="{FF2B5EF4-FFF2-40B4-BE49-F238E27FC236}">
                  <a16:creationId xmlns:a16="http://schemas.microsoft.com/office/drawing/2014/main" id="{47C33E62-A2AD-4B5D-9BD0-AEA3ECB434CA}"/>
                </a:ext>
              </a:extLst>
            </p:cNvPr>
            <p:cNvSpPr txBox="1"/>
            <p:nvPr/>
          </p:nvSpPr>
          <p:spPr>
            <a:xfrm>
              <a:off x="3514151" y="3271703"/>
              <a:ext cx="2225289" cy="523220"/>
            </a:xfrm>
            <a:prstGeom prst="rect">
              <a:avLst/>
            </a:prstGeom>
            <a:noFill/>
          </p:spPr>
          <p:txBody>
            <a:bodyPr wrap="none" rtlCol="0">
              <a:spAutoFit/>
            </a:bodyPr>
            <a:lstStyle/>
            <a:p>
              <a:r>
                <a:rPr lang="cs-CZ" sz="2800" dirty="0"/>
                <a:t>Dehydratace</a:t>
              </a:r>
              <a:endParaRPr lang="en-US" sz="2800" dirty="0"/>
            </a:p>
          </p:txBody>
        </p:sp>
      </p:grpSp>
      <p:grpSp>
        <p:nvGrpSpPr>
          <p:cNvPr id="32" name="Skupina 31">
            <a:extLst>
              <a:ext uri="{FF2B5EF4-FFF2-40B4-BE49-F238E27FC236}">
                <a16:creationId xmlns:a16="http://schemas.microsoft.com/office/drawing/2014/main" id="{769CB829-8ED6-4125-8A94-1B21EDDC6501}"/>
              </a:ext>
            </a:extLst>
          </p:cNvPr>
          <p:cNvGrpSpPr/>
          <p:nvPr/>
        </p:nvGrpSpPr>
        <p:grpSpPr>
          <a:xfrm>
            <a:off x="1344281" y="3901376"/>
            <a:ext cx="2844316" cy="1521830"/>
            <a:chOff x="3035660" y="4679478"/>
            <a:chExt cx="2844316" cy="1521830"/>
          </a:xfrm>
        </p:grpSpPr>
        <p:sp>
          <p:nvSpPr>
            <p:cNvPr id="11" name="Ovál 10">
              <a:extLst>
                <a:ext uri="{FF2B5EF4-FFF2-40B4-BE49-F238E27FC236}">
                  <a16:creationId xmlns:a16="http://schemas.microsoft.com/office/drawing/2014/main" id="{75D34827-3F53-44F5-89DA-DBF338DC9A61}"/>
                </a:ext>
              </a:extLst>
            </p:cNvPr>
            <p:cNvSpPr/>
            <p:nvPr/>
          </p:nvSpPr>
          <p:spPr>
            <a:xfrm>
              <a:off x="3035660" y="4679478"/>
              <a:ext cx="2844316" cy="1521830"/>
            </a:xfrm>
            <a:prstGeom prst="ellipse">
              <a:avLst/>
            </a:prstGeom>
            <a:solidFill>
              <a:srgbClr val="FBF47B"/>
            </a:solidFill>
            <a:ln>
              <a:solidFill>
                <a:srgbClr val="DABA6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12" name="TextovéPole 11">
              <a:extLst>
                <a:ext uri="{FF2B5EF4-FFF2-40B4-BE49-F238E27FC236}">
                  <a16:creationId xmlns:a16="http://schemas.microsoft.com/office/drawing/2014/main" id="{3D889823-0199-4445-961F-412DB26F0C36}"/>
                </a:ext>
              </a:extLst>
            </p:cNvPr>
            <p:cNvSpPr txBox="1"/>
            <p:nvPr/>
          </p:nvSpPr>
          <p:spPr>
            <a:xfrm>
              <a:off x="3646671" y="4886000"/>
              <a:ext cx="2023311" cy="523220"/>
            </a:xfrm>
            <a:prstGeom prst="rect">
              <a:avLst/>
            </a:prstGeom>
            <a:noFill/>
          </p:spPr>
          <p:txBody>
            <a:bodyPr wrap="none" rtlCol="0">
              <a:spAutoFit/>
            </a:bodyPr>
            <a:lstStyle/>
            <a:p>
              <a:r>
                <a:rPr lang="cs-CZ" sz="2800" dirty="0"/>
                <a:t>Objem krve</a:t>
              </a:r>
              <a:endParaRPr lang="en-US" sz="2800" dirty="0"/>
            </a:p>
          </p:txBody>
        </p:sp>
        <p:sp>
          <p:nvSpPr>
            <p:cNvPr id="13" name="TextovéPole 12">
              <a:extLst>
                <a:ext uri="{FF2B5EF4-FFF2-40B4-BE49-F238E27FC236}">
                  <a16:creationId xmlns:a16="http://schemas.microsoft.com/office/drawing/2014/main" id="{90DDE02E-B9D9-4025-A07D-FA44059E6A96}"/>
                </a:ext>
              </a:extLst>
            </p:cNvPr>
            <p:cNvSpPr txBox="1"/>
            <p:nvPr/>
          </p:nvSpPr>
          <p:spPr>
            <a:xfrm>
              <a:off x="3578219" y="5399558"/>
              <a:ext cx="1975221" cy="584775"/>
            </a:xfrm>
            <a:prstGeom prst="rect">
              <a:avLst/>
            </a:prstGeom>
            <a:noFill/>
          </p:spPr>
          <p:txBody>
            <a:bodyPr wrap="none" rtlCol="0">
              <a:spAutoFit/>
            </a:bodyPr>
            <a:lstStyle/>
            <a:p>
              <a:r>
                <a:rPr lang="cs-CZ" sz="2800" dirty="0"/>
                <a:t>Krevní</a:t>
              </a:r>
              <a:r>
                <a:rPr lang="cs-CZ" sz="3200" dirty="0"/>
                <a:t> tlak</a:t>
              </a:r>
              <a:endParaRPr lang="en-US" sz="3200" dirty="0"/>
            </a:p>
          </p:txBody>
        </p:sp>
        <p:cxnSp>
          <p:nvCxnSpPr>
            <p:cNvPr id="25" name="Přímá spojnice se šipkou 24">
              <a:extLst>
                <a:ext uri="{FF2B5EF4-FFF2-40B4-BE49-F238E27FC236}">
                  <a16:creationId xmlns:a16="http://schemas.microsoft.com/office/drawing/2014/main" id="{2094D807-CBD8-470A-95B9-102B59D9BB5E}"/>
                </a:ext>
              </a:extLst>
            </p:cNvPr>
            <p:cNvCxnSpPr/>
            <p:nvPr/>
          </p:nvCxnSpPr>
          <p:spPr>
            <a:xfrm>
              <a:off x="3584356" y="4898274"/>
              <a:ext cx="0" cy="463359"/>
            </a:xfrm>
            <a:prstGeom prst="straightConnector1">
              <a:avLst/>
            </a:prstGeom>
            <a:ln w="57150">
              <a:solidFill>
                <a:schemeClr val="tx1"/>
              </a:solidFill>
              <a:tailEnd type="triangle"/>
            </a:ln>
          </p:spPr>
          <p:style>
            <a:lnRef idx="1">
              <a:schemeClr val="accent4"/>
            </a:lnRef>
            <a:fillRef idx="0">
              <a:schemeClr val="accent4"/>
            </a:fillRef>
            <a:effectRef idx="0">
              <a:schemeClr val="accent4"/>
            </a:effectRef>
            <a:fontRef idx="minor">
              <a:schemeClr val="tx1"/>
            </a:fontRef>
          </p:style>
        </p:cxnSp>
        <p:cxnSp>
          <p:nvCxnSpPr>
            <p:cNvPr id="26" name="Přímá spojnice se šipkou 25">
              <a:extLst>
                <a:ext uri="{FF2B5EF4-FFF2-40B4-BE49-F238E27FC236}">
                  <a16:creationId xmlns:a16="http://schemas.microsoft.com/office/drawing/2014/main" id="{CB89AF6D-ADA2-44FD-8F40-6F7DFFB5C79E}"/>
                </a:ext>
              </a:extLst>
            </p:cNvPr>
            <p:cNvCxnSpPr/>
            <p:nvPr/>
          </p:nvCxnSpPr>
          <p:spPr>
            <a:xfrm>
              <a:off x="3578219" y="5440326"/>
              <a:ext cx="0" cy="463359"/>
            </a:xfrm>
            <a:prstGeom prst="straightConnector1">
              <a:avLst/>
            </a:prstGeom>
            <a:ln w="57150">
              <a:solidFill>
                <a:schemeClr val="tx1"/>
              </a:solidFill>
              <a:tailEnd type="triangle"/>
            </a:ln>
          </p:spPr>
          <p:style>
            <a:lnRef idx="1">
              <a:schemeClr val="accent4"/>
            </a:lnRef>
            <a:fillRef idx="0">
              <a:schemeClr val="accent4"/>
            </a:fillRef>
            <a:effectRef idx="0">
              <a:schemeClr val="accent4"/>
            </a:effectRef>
            <a:fontRef idx="minor">
              <a:schemeClr val="tx1"/>
            </a:fontRef>
          </p:style>
        </p:cxnSp>
      </p:grpSp>
      <p:grpSp>
        <p:nvGrpSpPr>
          <p:cNvPr id="31" name="Skupina 30">
            <a:extLst>
              <a:ext uri="{FF2B5EF4-FFF2-40B4-BE49-F238E27FC236}">
                <a16:creationId xmlns:a16="http://schemas.microsoft.com/office/drawing/2014/main" id="{FC01E122-2A7F-457A-9D6B-6F8104008DA5}"/>
              </a:ext>
            </a:extLst>
          </p:cNvPr>
          <p:cNvGrpSpPr/>
          <p:nvPr/>
        </p:nvGrpSpPr>
        <p:grpSpPr>
          <a:xfrm>
            <a:off x="8472264" y="3956706"/>
            <a:ext cx="2772308" cy="1440160"/>
            <a:chOff x="7752184" y="3054685"/>
            <a:chExt cx="2772308" cy="1440160"/>
          </a:xfrm>
        </p:grpSpPr>
        <p:sp>
          <p:nvSpPr>
            <p:cNvPr id="15" name="Ovál 14">
              <a:extLst>
                <a:ext uri="{FF2B5EF4-FFF2-40B4-BE49-F238E27FC236}">
                  <a16:creationId xmlns:a16="http://schemas.microsoft.com/office/drawing/2014/main" id="{0AFFF7E8-7C8C-4681-BB0C-534CCCBC8178}"/>
                </a:ext>
              </a:extLst>
            </p:cNvPr>
            <p:cNvSpPr/>
            <p:nvPr/>
          </p:nvSpPr>
          <p:spPr>
            <a:xfrm>
              <a:off x="7752184" y="3054685"/>
              <a:ext cx="2772308" cy="1440160"/>
            </a:xfrm>
            <a:prstGeom prst="ellipse">
              <a:avLst/>
            </a:prstGeom>
            <a:solidFill>
              <a:srgbClr val="FBF47B"/>
            </a:solidFill>
            <a:ln>
              <a:solidFill>
                <a:srgbClr val="DABA6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17" name="TextovéPole 16">
              <a:extLst>
                <a:ext uri="{FF2B5EF4-FFF2-40B4-BE49-F238E27FC236}">
                  <a16:creationId xmlns:a16="http://schemas.microsoft.com/office/drawing/2014/main" id="{A47A7893-B8F5-4BED-8BE6-C25C84FCCFA0}"/>
                </a:ext>
              </a:extLst>
            </p:cNvPr>
            <p:cNvSpPr txBox="1"/>
            <p:nvPr/>
          </p:nvSpPr>
          <p:spPr>
            <a:xfrm>
              <a:off x="8292244" y="3553852"/>
              <a:ext cx="1923925" cy="523220"/>
            </a:xfrm>
            <a:prstGeom prst="rect">
              <a:avLst/>
            </a:prstGeom>
            <a:noFill/>
          </p:spPr>
          <p:txBody>
            <a:bodyPr wrap="none" rtlCol="0">
              <a:spAutoFit/>
            </a:bodyPr>
            <a:lstStyle/>
            <a:p>
              <a:r>
                <a:rPr lang="cs-CZ" sz="2800" dirty="0"/>
                <a:t>Osmolarita</a:t>
              </a:r>
              <a:endParaRPr lang="en-US" sz="2800" dirty="0"/>
            </a:p>
          </p:txBody>
        </p:sp>
        <p:cxnSp>
          <p:nvCxnSpPr>
            <p:cNvPr id="27" name="Přímá spojnice se šipkou 26">
              <a:extLst>
                <a:ext uri="{FF2B5EF4-FFF2-40B4-BE49-F238E27FC236}">
                  <a16:creationId xmlns:a16="http://schemas.microsoft.com/office/drawing/2014/main" id="{4CF1C24C-B15A-40DB-A353-B49CF9AC2B7B}"/>
                </a:ext>
              </a:extLst>
            </p:cNvPr>
            <p:cNvCxnSpPr/>
            <p:nvPr/>
          </p:nvCxnSpPr>
          <p:spPr>
            <a:xfrm>
              <a:off x="8184232" y="3573016"/>
              <a:ext cx="0" cy="463359"/>
            </a:xfrm>
            <a:prstGeom prst="straightConnector1">
              <a:avLst/>
            </a:prstGeom>
            <a:ln w="57150">
              <a:solidFill>
                <a:schemeClr val="tx1"/>
              </a:solidFill>
              <a:headEnd type="triangle" w="med" len="med"/>
              <a:tailEnd type="none" w="med" len="med"/>
            </a:ln>
          </p:spPr>
          <p:style>
            <a:lnRef idx="1">
              <a:schemeClr val="accent4"/>
            </a:lnRef>
            <a:fillRef idx="0">
              <a:schemeClr val="accent4"/>
            </a:fillRef>
            <a:effectRef idx="0">
              <a:schemeClr val="accent4"/>
            </a:effectRef>
            <a:fontRef idx="minor">
              <a:schemeClr val="tx1"/>
            </a:fontRef>
          </p:style>
        </p:cxnSp>
      </p:grpSp>
      <p:cxnSp>
        <p:nvCxnSpPr>
          <p:cNvPr id="34" name="Přímá spojnice se šipkou 33">
            <a:extLst>
              <a:ext uri="{FF2B5EF4-FFF2-40B4-BE49-F238E27FC236}">
                <a16:creationId xmlns:a16="http://schemas.microsoft.com/office/drawing/2014/main" id="{F16AA675-2433-4C1F-B917-E960B19FEA5C}"/>
              </a:ext>
            </a:extLst>
          </p:cNvPr>
          <p:cNvCxnSpPr>
            <a:stCxn id="11" idx="6"/>
            <a:endCxn id="15" idx="2"/>
          </p:cNvCxnSpPr>
          <p:nvPr/>
        </p:nvCxnSpPr>
        <p:spPr>
          <a:xfrm>
            <a:off x="4188597" y="4662291"/>
            <a:ext cx="4283667" cy="14495"/>
          </a:xfrm>
          <a:prstGeom prst="straightConnector1">
            <a:avLst/>
          </a:prstGeom>
          <a:ln w="381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9" name="TextovéPole 18">
            <a:extLst>
              <a:ext uri="{FF2B5EF4-FFF2-40B4-BE49-F238E27FC236}">
                <a16:creationId xmlns:a16="http://schemas.microsoft.com/office/drawing/2014/main" id="{3D2C5DD8-02A4-456E-81C7-328FD5F759F4}"/>
              </a:ext>
            </a:extLst>
          </p:cNvPr>
          <p:cNvSpPr txBox="1"/>
          <p:nvPr/>
        </p:nvSpPr>
        <p:spPr>
          <a:xfrm>
            <a:off x="5339916" y="4339577"/>
            <a:ext cx="1845377" cy="523220"/>
          </a:xfrm>
          <a:prstGeom prst="rect">
            <a:avLst/>
          </a:prstGeom>
          <a:solidFill>
            <a:schemeClr val="bg1"/>
          </a:solidFill>
        </p:spPr>
        <p:txBody>
          <a:bodyPr wrap="none" rtlCol="0">
            <a:spAutoFit/>
          </a:bodyPr>
          <a:lstStyle/>
          <a:p>
            <a:r>
              <a:rPr lang="cs-CZ" sz="2800" i="1" dirty="0"/>
              <a:t>provázený</a:t>
            </a:r>
            <a:endParaRPr lang="en-US" sz="2800" i="1" dirty="0"/>
          </a:p>
        </p:txBody>
      </p:sp>
      <p:cxnSp>
        <p:nvCxnSpPr>
          <p:cNvPr id="35" name="Přímá spojnice se šipkou 34">
            <a:extLst>
              <a:ext uri="{FF2B5EF4-FFF2-40B4-BE49-F238E27FC236}">
                <a16:creationId xmlns:a16="http://schemas.microsoft.com/office/drawing/2014/main" id="{2B6ED2F5-1509-44EC-9F82-443FDE04D7BB}"/>
              </a:ext>
            </a:extLst>
          </p:cNvPr>
          <p:cNvCxnSpPr>
            <a:cxnSpLocks/>
          </p:cNvCxnSpPr>
          <p:nvPr/>
        </p:nvCxnSpPr>
        <p:spPr>
          <a:xfrm>
            <a:off x="2729626" y="2817381"/>
            <a:ext cx="0" cy="1083995"/>
          </a:xfrm>
          <a:prstGeom prst="straightConnector1">
            <a:avLst/>
          </a:prstGeom>
          <a:ln w="381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39" name="TextovéPole 38">
            <a:extLst>
              <a:ext uri="{FF2B5EF4-FFF2-40B4-BE49-F238E27FC236}">
                <a16:creationId xmlns:a16="http://schemas.microsoft.com/office/drawing/2014/main" id="{A18E3A2C-D472-46A2-A226-33599B02447C}"/>
              </a:ext>
            </a:extLst>
          </p:cNvPr>
          <p:cNvSpPr txBox="1"/>
          <p:nvPr/>
        </p:nvSpPr>
        <p:spPr>
          <a:xfrm>
            <a:off x="4583113" y="1861085"/>
            <a:ext cx="4140877" cy="461665"/>
          </a:xfrm>
          <a:prstGeom prst="rect">
            <a:avLst/>
          </a:prstGeom>
          <a:noFill/>
        </p:spPr>
        <p:txBody>
          <a:bodyPr wrap="none" rtlCol="0">
            <a:spAutoFit/>
          </a:bodyPr>
          <a:lstStyle/>
          <a:p>
            <a:r>
              <a:rPr lang="cs-CZ" sz="2400" i="1" dirty="0" err="1"/>
              <a:t>Hyperosmolární</a:t>
            </a:r>
            <a:r>
              <a:rPr lang="cs-CZ" sz="2400" i="1" dirty="0"/>
              <a:t> dehydratace</a:t>
            </a:r>
            <a:endParaRPr lang="en-US" sz="2400" i="1" dirty="0"/>
          </a:p>
        </p:txBody>
      </p:sp>
      <p:sp>
        <p:nvSpPr>
          <p:cNvPr id="20" name="Obdélník 19">
            <a:extLst>
              <a:ext uri="{FF2B5EF4-FFF2-40B4-BE49-F238E27FC236}">
                <a16:creationId xmlns:a16="http://schemas.microsoft.com/office/drawing/2014/main" id="{02734A0E-0FF2-48B2-9489-95791C3E62E7}"/>
              </a:ext>
            </a:extLst>
          </p:cNvPr>
          <p:cNvSpPr/>
          <p:nvPr/>
        </p:nvSpPr>
        <p:spPr>
          <a:xfrm>
            <a:off x="69664" y="6608385"/>
            <a:ext cx="6674408" cy="276999"/>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209276910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6C3A6ED8-0215-4693-8B9E-5FF0C8CD725E}"/>
              </a:ext>
            </a:extLst>
          </p:cNvPr>
          <p:cNvPicPr>
            <a:picLocks noChangeAspect="1"/>
          </p:cNvPicPr>
          <p:nvPr/>
        </p:nvPicPr>
        <p:blipFill rotWithShape="1">
          <a:blip r:embed="rId4"/>
          <a:srcRect l="-20305" t="12590" r="-12281" b="20"/>
          <a:stretch/>
        </p:blipFill>
        <p:spPr>
          <a:xfrm>
            <a:off x="465506" y="29737"/>
            <a:ext cx="8928992" cy="6897430"/>
          </a:xfrm>
          <a:prstGeom prst="rect">
            <a:avLst/>
          </a:prstGeom>
        </p:spPr>
      </p:pic>
      <p:sp>
        <p:nvSpPr>
          <p:cNvPr id="10" name="Vývojový diagram: postup 9">
            <a:extLst>
              <a:ext uri="{FF2B5EF4-FFF2-40B4-BE49-F238E27FC236}">
                <a16:creationId xmlns:a16="http://schemas.microsoft.com/office/drawing/2014/main" id="{F269E521-13CA-4716-87FB-153F0E3C62D6}"/>
              </a:ext>
            </a:extLst>
          </p:cNvPr>
          <p:cNvSpPr/>
          <p:nvPr/>
        </p:nvSpPr>
        <p:spPr>
          <a:xfrm>
            <a:off x="2207568" y="1124744"/>
            <a:ext cx="936104" cy="432048"/>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Vývojový diagram: postup 11">
            <a:extLst>
              <a:ext uri="{FF2B5EF4-FFF2-40B4-BE49-F238E27FC236}">
                <a16:creationId xmlns:a16="http://schemas.microsoft.com/office/drawing/2014/main" id="{3F3733A8-6AFB-4CA7-9E25-1C5B51CC6FB1}"/>
              </a:ext>
            </a:extLst>
          </p:cNvPr>
          <p:cNvSpPr/>
          <p:nvPr/>
        </p:nvSpPr>
        <p:spPr>
          <a:xfrm>
            <a:off x="3071665" y="3428999"/>
            <a:ext cx="504056" cy="288033"/>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Vývojový diagram: postup 12">
            <a:extLst>
              <a:ext uri="{FF2B5EF4-FFF2-40B4-BE49-F238E27FC236}">
                <a16:creationId xmlns:a16="http://schemas.microsoft.com/office/drawing/2014/main" id="{46C966F0-84C0-48AC-934C-886C2377FFB6}"/>
              </a:ext>
            </a:extLst>
          </p:cNvPr>
          <p:cNvSpPr/>
          <p:nvPr/>
        </p:nvSpPr>
        <p:spPr>
          <a:xfrm>
            <a:off x="2135560" y="3356992"/>
            <a:ext cx="576064" cy="36003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Vývojový diagram: postup 13">
            <a:extLst>
              <a:ext uri="{FF2B5EF4-FFF2-40B4-BE49-F238E27FC236}">
                <a16:creationId xmlns:a16="http://schemas.microsoft.com/office/drawing/2014/main" id="{713B7422-ED63-4E71-BEEB-EBCD118F517F}"/>
              </a:ext>
            </a:extLst>
          </p:cNvPr>
          <p:cNvSpPr/>
          <p:nvPr/>
        </p:nvSpPr>
        <p:spPr>
          <a:xfrm>
            <a:off x="2207568" y="5802650"/>
            <a:ext cx="576063" cy="288031"/>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Vývojový diagram: postup 14">
            <a:extLst>
              <a:ext uri="{FF2B5EF4-FFF2-40B4-BE49-F238E27FC236}">
                <a16:creationId xmlns:a16="http://schemas.microsoft.com/office/drawing/2014/main" id="{2CC5454B-D8B1-463A-95DD-65E5457DFE33}"/>
              </a:ext>
            </a:extLst>
          </p:cNvPr>
          <p:cNvSpPr/>
          <p:nvPr/>
        </p:nvSpPr>
        <p:spPr>
          <a:xfrm>
            <a:off x="1998616" y="2780928"/>
            <a:ext cx="857024" cy="36003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Vývojový diagram: postup 15">
            <a:extLst>
              <a:ext uri="{FF2B5EF4-FFF2-40B4-BE49-F238E27FC236}">
                <a16:creationId xmlns:a16="http://schemas.microsoft.com/office/drawing/2014/main" id="{F57E2C19-75AB-45B5-81E8-B1E8009433B4}"/>
              </a:ext>
            </a:extLst>
          </p:cNvPr>
          <p:cNvSpPr/>
          <p:nvPr/>
        </p:nvSpPr>
        <p:spPr>
          <a:xfrm>
            <a:off x="2895181" y="2780927"/>
            <a:ext cx="752547" cy="360039"/>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Vývojový diagram: postup 16">
            <a:extLst>
              <a:ext uri="{FF2B5EF4-FFF2-40B4-BE49-F238E27FC236}">
                <a16:creationId xmlns:a16="http://schemas.microsoft.com/office/drawing/2014/main" id="{D82C4AB5-B146-4479-983C-089BD0D9A471}"/>
              </a:ext>
            </a:extLst>
          </p:cNvPr>
          <p:cNvSpPr/>
          <p:nvPr/>
        </p:nvSpPr>
        <p:spPr>
          <a:xfrm>
            <a:off x="2895181" y="4005065"/>
            <a:ext cx="721664" cy="28803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Vývojový diagram: postup 17">
            <a:extLst>
              <a:ext uri="{FF2B5EF4-FFF2-40B4-BE49-F238E27FC236}">
                <a16:creationId xmlns:a16="http://schemas.microsoft.com/office/drawing/2014/main" id="{D2144E9F-6809-4B80-BE4A-BFC9F0538687}"/>
              </a:ext>
            </a:extLst>
          </p:cNvPr>
          <p:cNvSpPr/>
          <p:nvPr/>
        </p:nvSpPr>
        <p:spPr>
          <a:xfrm>
            <a:off x="2999656" y="4653136"/>
            <a:ext cx="576065" cy="28803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ál 18">
            <a:extLst>
              <a:ext uri="{FF2B5EF4-FFF2-40B4-BE49-F238E27FC236}">
                <a16:creationId xmlns:a16="http://schemas.microsoft.com/office/drawing/2014/main" id="{A83C2234-35A1-4078-AD78-A58DC54C7A82}"/>
              </a:ext>
            </a:extLst>
          </p:cNvPr>
          <p:cNvSpPr/>
          <p:nvPr/>
        </p:nvSpPr>
        <p:spPr>
          <a:xfrm>
            <a:off x="3071665" y="5733256"/>
            <a:ext cx="576063" cy="43204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Vývojový diagram: postup 19">
            <a:extLst>
              <a:ext uri="{FF2B5EF4-FFF2-40B4-BE49-F238E27FC236}">
                <a16:creationId xmlns:a16="http://schemas.microsoft.com/office/drawing/2014/main" id="{7C613AEA-19EA-4F67-8B6C-2D96D6D2CB5C}"/>
              </a:ext>
            </a:extLst>
          </p:cNvPr>
          <p:cNvSpPr/>
          <p:nvPr/>
        </p:nvSpPr>
        <p:spPr>
          <a:xfrm>
            <a:off x="1989805" y="4290483"/>
            <a:ext cx="1009851" cy="28803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Vývojový diagram: rozhodnutí 20">
            <a:extLst>
              <a:ext uri="{FF2B5EF4-FFF2-40B4-BE49-F238E27FC236}">
                <a16:creationId xmlns:a16="http://schemas.microsoft.com/office/drawing/2014/main" id="{767F4EF6-05F9-4BCD-9BEC-598688275D6A}"/>
              </a:ext>
            </a:extLst>
          </p:cNvPr>
          <p:cNvSpPr/>
          <p:nvPr/>
        </p:nvSpPr>
        <p:spPr>
          <a:xfrm>
            <a:off x="2066218" y="1641524"/>
            <a:ext cx="857024" cy="488720"/>
          </a:xfrm>
          <a:prstGeom prst="flowChartDecision">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Vývojový diagram: postup 21">
            <a:extLst>
              <a:ext uri="{FF2B5EF4-FFF2-40B4-BE49-F238E27FC236}">
                <a16:creationId xmlns:a16="http://schemas.microsoft.com/office/drawing/2014/main" id="{9C90C4C6-C595-4531-AB5E-072F3D4A4C3E}"/>
              </a:ext>
            </a:extLst>
          </p:cNvPr>
          <p:cNvSpPr/>
          <p:nvPr/>
        </p:nvSpPr>
        <p:spPr>
          <a:xfrm>
            <a:off x="1989804" y="620688"/>
            <a:ext cx="1513907" cy="194048"/>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Vývojový diagram: postup 22">
            <a:extLst>
              <a:ext uri="{FF2B5EF4-FFF2-40B4-BE49-F238E27FC236}">
                <a16:creationId xmlns:a16="http://schemas.microsoft.com/office/drawing/2014/main" id="{23923482-8E42-4E25-AA14-DA1B87CDD2EA}"/>
              </a:ext>
            </a:extLst>
          </p:cNvPr>
          <p:cNvSpPr/>
          <p:nvPr/>
        </p:nvSpPr>
        <p:spPr>
          <a:xfrm>
            <a:off x="3670155" y="627238"/>
            <a:ext cx="769661" cy="28148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Vývojový diagram: rozhodnutí 23">
            <a:extLst>
              <a:ext uri="{FF2B5EF4-FFF2-40B4-BE49-F238E27FC236}">
                <a16:creationId xmlns:a16="http://schemas.microsoft.com/office/drawing/2014/main" id="{BF6BC641-1999-4B1B-9FC0-F9011271EE0C}"/>
              </a:ext>
            </a:extLst>
          </p:cNvPr>
          <p:cNvSpPr/>
          <p:nvPr/>
        </p:nvSpPr>
        <p:spPr>
          <a:xfrm>
            <a:off x="4239147" y="1312432"/>
            <a:ext cx="704726" cy="532392"/>
          </a:xfrm>
          <a:prstGeom prst="flowChartDecision">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Vývojový diagram: postup 24">
            <a:extLst>
              <a:ext uri="{FF2B5EF4-FFF2-40B4-BE49-F238E27FC236}">
                <a16:creationId xmlns:a16="http://schemas.microsoft.com/office/drawing/2014/main" id="{CD797D19-4D99-4AA9-97B7-3FB9FB76D3F9}"/>
              </a:ext>
            </a:extLst>
          </p:cNvPr>
          <p:cNvSpPr/>
          <p:nvPr/>
        </p:nvSpPr>
        <p:spPr>
          <a:xfrm>
            <a:off x="4799856" y="3428999"/>
            <a:ext cx="504056" cy="216025"/>
          </a:xfrm>
          <a:prstGeom prst="flowChartProcess">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ál 25">
            <a:extLst>
              <a:ext uri="{FF2B5EF4-FFF2-40B4-BE49-F238E27FC236}">
                <a16:creationId xmlns:a16="http://schemas.microsoft.com/office/drawing/2014/main" id="{C926BD57-9052-45A1-8330-2C3F26C9076A}"/>
              </a:ext>
            </a:extLst>
          </p:cNvPr>
          <p:cNvSpPr/>
          <p:nvPr/>
        </p:nvSpPr>
        <p:spPr>
          <a:xfrm>
            <a:off x="3708088" y="3348918"/>
            <a:ext cx="144016" cy="189154"/>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Vývojový diagram: postup 26">
            <a:extLst>
              <a:ext uri="{FF2B5EF4-FFF2-40B4-BE49-F238E27FC236}">
                <a16:creationId xmlns:a16="http://schemas.microsoft.com/office/drawing/2014/main" id="{7D370055-AD01-46DE-B1E9-B83D6BA381BF}"/>
              </a:ext>
            </a:extLst>
          </p:cNvPr>
          <p:cNvSpPr/>
          <p:nvPr/>
        </p:nvSpPr>
        <p:spPr>
          <a:xfrm>
            <a:off x="4691844" y="4509120"/>
            <a:ext cx="612068" cy="177405"/>
          </a:xfrm>
          <a:prstGeom prst="flowChartProcess">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Vývojový diagram: postup 27">
            <a:extLst>
              <a:ext uri="{FF2B5EF4-FFF2-40B4-BE49-F238E27FC236}">
                <a16:creationId xmlns:a16="http://schemas.microsoft.com/office/drawing/2014/main" id="{DEF728CF-032F-4CA4-A89B-C9FD528D9D61}"/>
              </a:ext>
            </a:extLst>
          </p:cNvPr>
          <p:cNvSpPr/>
          <p:nvPr/>
        </p:nvSpPr>
        <p:spPr>
          <a:xfrm>
            <a:off x="4775154" y="5229199"/>
            <a:ext cx="612068" cy="316369"/>
          </a:xfrm>
          <a:prstGeom prst="flowChartProcess">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Vývojový diagram: rozhodnutí 28">
            <a:extLst>
              <a:ext uri="{FF2B5EF4-FFF2-40B4-BE49-F238E27FC236}">
                <a16:creationId xmlns:a16="http://schemas.microsoft.com/office/drawing/2014/main" id="{4FB5DC7C-7970-467B-A46B-15178F53D08D}"/>
              </a:ext>
            </a:extLst>
          </p:cNvPr>
          <p:cNvSpPr/>
          <p:nvPr/>
        </p:nvSpPr>
        <p:spPr>
          <a:xfrm>
            <a:off x="4691844" y="3794220"/>
            <a:ext cx="721664" cy="570883"/>
          </a:xfrm>
          <a:prstGeom prst="flowChartDecision">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ál 29">
            <a:extLst>
              <a:ext uri="{FF2B5EF4-FFF2-40B4-BE49-F238E27FC236}">
                <a16:creationId xmlns:a16="http://schemas.microsoft.com/office/drawing/2014/main" id="{CFE34460-B47B-44D0-AF8E-038AFFF1282B}"/>
              </a:ext>
            </a:extLst>
          </p:cNvPr>
          <p:cNvSpPr/>
          <p:nvPr/>
        </p:nvSpPr>
        <p:spPr>
          <a:xfrm>
            <a:off x="5807968" y="6381330"/>
            <a:ext cx="720080" cy="47667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Vývojový diagram: postup 30">
            <a:extLst>
              <a:ext uri="{FF2B5EF4-FFF2-40B4-BE49-F238E27FC236}">
                <a16:creationId xmlns:a16="http://schemas.microsoft.com/office/drawing/2014/main" id="{5B4EA5FF-BADB-474B-A2EA-BF9961E00144}"/>
              </a:ext>
            </a:extLst>
          </p:cNvPr>
          <p:cNvSpPr/>
          <p:nvPr/>
        </p:nvSpPr>
        <p:spPr>
          <a:xfrm>
            <a:off x="5519936" y="620688"/>
            <a:ext cx="1008112" cy="194048"/>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Vývojový diagram: postup 31">
            <a:extLst>
              <a:ext uri="{FF2B5EF4-FFF2-40B4-BE49-F238E27FC236}">
                <a16:creationId xmlns:a16="http://schemas.microsoft.com/office/drawing/2014/main" id="{624E425B-B0C6-47A9-B2E1-604CCE76C871}"/>
              </a:ext>
            </a:extLst>
          </p:cNvPr>
          <p:cNvSpPr/>
          <p:nvPr/>
        </p:nvSpPr>
        <p:spPr>
          <a:xfrm>
            <a:off x="6019393" y="1447476"/>
            <a:ext cx="436647" cy="25333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Volný tvar: obrazec 32">
            <a:extLst>
              <a:ext uri="{FF2B5EF4-FFF2-40B4-BE49-F238E27FC236}">
                <a16:creationId xmlns:a16="http://schemas.microsoft.com/office/drawing/2014/main" id="{66D84F6F-6CCC-4171-918D-22441278F7A0}"/>
              </a:ext>
            </a:extLst>
          </p:cNvPr>
          <p:cNvSpPr/>
          <p:nvPr/>
        </p:nvSpPr>
        <p:spPr>
          <a:xfrm>
            <a:off x="4799857" y="2348881"/>
            <a:ext cx="1794300" cy="3528392"/>
          </a:xfrm>
          <a:custGeom>
            <a:avLst/>
            <a:gdLst>
              <a:gd name="connsiteX0" fmla="*/ 1188444 w 1188444"/>
              <a:gd name="connsiteY0" fmla="*/ 147394 h 3819508"/>
              <a:gd name="connsiteX1" fmla="*/ 1106905 w 1188444"/>
              <a:gd name="connsiteY1" fmla="*/ 147394 h 3819508"/>
              <a:gd name="connsiteX2" fmla="*/ 1007894 w 1188444"/>
              <a:gd name="connsiteY2" fmla="*/ 1679160 h 3819508"/>
              <a:gd name="connsiteX3" fmla="*/ 978773 w 1188444"/>
              <a:gd name="connsiteY3" fmla="*/ 3577850 h 3819508"/>
              <a:gd name="connsiteX4" fmla="*/ 87669 w 1188444"/>
              <a:gd name="connsiteY4" fmla="*/ 3793346 h 3819508"/>
              <a:gd name="connsiteX5" fmla="*/ 81845 w 1188444"/>
              <a:gd name="connsiteY5" fmla="*/ 3793346 h 3819508"/>
              <a:gd name="connsiteX0" fmla="*/ 1188444 w 1188444"/>
              <a:gd name="connsiteY0" fmla="*/ 147394 h 3817187"/>
              <a:gd name="connsiteX1" fmla="*/ 1106905 w 1188444"/>
              <a:gd name="connsiteY1" fmla="*/ 147394 h 3817187"/>
              <a:gd name="connsiteX2" fmla="*/ 1007894 w 1188444"/>
              <a:gd name="connsiteY2" fmla="*/ 1679160 h 3817187"/>
              <a:gd name="connsiteX3" fmla="*/ 926355 w 1188444"/>
              <a:gd name="connsiteY3" fmla="*/ 3572026 h 3817187"/>
              <a:gd name="connsiteX4" fmla="*/ 87669 w 1188444"/>
              <a:gd name="connsiteY4" fmla="*/ 3793346 h 3817187"/>
              <a:gd name="connsiteX5" fmla="*/ 81845 w 1188444"/>
              <a:gd name="connsiteY5" fmla="*/ 3793346 h 3817187"/>
              <a:gd name="connsiteX0" fmla="*/ 1188444 w 1188444"/>
              <a:gd name="connsiteY0" fmla="*/ 20072 h 3689865"/>
              <a:gd name="connsiteX1" fmla="*/ 1077784 w 1188444"/>
              <a:gd name="connsiteY1" fmla="*/ 660734 h 3689865"/>
              <a:gd name="connsiteX2" fmla="*/ 1007894 w 1188444"/>
              <a:gd name="connsiteY2" fmla="*/ 1551838 h 3689865"/>
              <a:gd name="connsiteX3" fmla="*/ 926355 w 1188444"/>
              <a:gd name="connsiteY3" fmla="*/ 3444704 h 3689865"/>
              <a:gd name="connsiteX4" fmla="*/ 87669 w 1188444"/>
              <a:gd name="connsiteY4" fmla="*/ 3666024 h 3689865"/>
              <a:gd name="connsiteX5" fmla="*/ 81845 w 1188444"/>
              <a:gd name="connsiteY5" fmla="*/ 3666024 h 3689865"/>
              <a:gd name="connsiteX0" fmla="*/ 1269983 w 1269983"/>
              <a:gd name="connsiteY0" fmla="*/ 28583 h 3477057"/>
              <a:gd name="connsiteX1" fmla="*/ 1077784 w 1269983"/>
              <a:gd name="connsiteY1" fmla="*/ 447926 h 3477057"/>
              <a:gd name="connsiteX2" fmla="*/ 1007894 w 1269983"/>
              <a:gd name="connsiteY2" fmla="*/ 1339030 h 3477057"/>
              <a:gd name="connsiteX3" fmla="*/ 926355 w 1269983"/>
              <a:gd name="connsiteY3" fmla="*/ 3231896 h 3477057"/>
              <a:gd name="connsiteX4" fmla="*/ 87669 w 1269983"/>
              <a:gd name="connsiteY4" fmla="*/ 3453216 h 3477057"/>
              <a:gd name="connsiteX5" fmla="*/ 81845 w 1269983"/>
              <a:gd name="connsiteY5" fmla="*/ 3453216 h 3477057"/>
              <a:gd name="connsiteX0" fmla="*/ 1258334 w 1258334"/>
              <a:gd name="connsiteY0" fmla="*/ 26252 h 3521320"/>
              <a:gd name="connsiteX1" fmla="*/ 1077784 w 1258334"/>
              <a:gd name="connsiteY1" fmla="*/ 492189 h 3521320"/>
              <a:gd name="connsiteX2" fmla="*/ 1007894 w 1258334"/>
              <a:gd name="connsiteY2" fmla="*/ 1383293 h 3521320"/>
              <a:gd name="connsiteX3" fmla="*/ 926355 w 1258334"/>
              <a:gd name="connsiteY3" fmla="*/ 3276159 h 3521320"/>
              <a:gd name="connsiteX4" fmla="*/ 87669 w 1258334"/>
              <a:gd name="connsiteY4" fmla="*/ 3497479 h 3521320"/>
              <a:gd name="connsiteX5" fmla="*/ 81845 w 1258334"/>
              <a:gd name="connsiteY5" fmla="*/ 3497479 h 3521320"/>
              <a:gd name="connsiteX0" fmla="*/ 1258334 w 1258334"/>
              <a:gd name="connsiteY0" fmla="*/ 0 h 3495068"/>
              <a:gd name="connsiteX1" fmla="*/ 1077784 w 1258334"/>
              <a:gd name="connsiteY1" fmla="*/ 465937 h 3495068"/>
              <a:gd name="connsiteX2" fmla="*/ 1007894 w 1258334"/>
              <a:gd name="connsiteY2" fmla="*/ 1357041 h 3495068"/>
              <a:gd name="connsiteX3" fmla="*/ 926355 w 1258334"/>
              <a:gd name="connsiteY3" fmla="*/ 3249907 h 3495068"/>
              <a:gd name="connsiteX4" fmla="*/ 87669 w 1258334"/>
              <a:gd name="connsiteY4" fmla="*/ 3471227 h 3495068"/>
              <a:gd name="connsiteX5" fmla="*/ 81845 w 1258334"/>
              <a:gd name="connsiteY5" fmla="*/ 3471227 h 3495068"/>
              <a:gd name="connsiteX0" fmla="*/ 1258334 w 1883059"/>
              <a:gd name="connsiteY0" fmla="*/ 0 h 3495068"/>
              <a:gd name="connsiteX1" fmla="*/ 1881524 w 1883059"/>
              <a:gd name="connsiteY1" fmla="*/ 634839 h 3495068"/>
              <a:gd name="connsiteX2" fmla="*/ 1007894 w 1883059"/>
              <a:gd name="connsiteY2" fmla="*/ 1357041 h 3495068"/>
              <a:gd name="connsiteX3" fmla="*/ 926355 w 1883059"/>
              <a:gd name="connsiteY3" fmla="*/ 3249907 h 3495068"/>
              <a:gd name="connsiteX4" fmla="*/ 87669 w 1883059"/>
              <a:gd name="connsiteY4" fmla="*/ 3471227 h 3495068"/>
              <a:gd name="connsiteX5" fmla="*/ 81845 w 1883059"/>
              <a:gd name="connsiteY5" fmla="*/ 3471227 h 3495068"/>
              <a:gd name="connsiteX0" fmla="*/ 1689325 w 1899587"/>
              <a:gd name="connsiteY0" fmla="*/ 0 h 3506717"/>
              <a:gd name="connsiteX1" fmla="*/ 1881524 w 1899587"/>
              <a:gd name="connsiteY1" fmla="*/ 646488 h 3506717"/>
              <a:gd name="connsiteX2" fmla="*/ 1007894 w 1899587"/>
              <a:gd name="connsiteY2" fmla="*/ 1368690 h 3506717"/>
              <a:gd name="connsiteX3" fmla="*/ 926355 w 1899587"/>
              <a:gd name="connsiteY3" fmla="*/ 3261556 h 3506717"/>
              <a:gd name="connsiteX4" fmla="*/ 87669 w 1899587"/>
              <a:gd name="connsiteY4" fmla="*/ 3482876 h 3506717"/>
              <a:gd name="connsiteX5" fmla="*/ 81845 w 1899587"/>
              <a:gd name="connsiteY5" fmla="*/ 3482876 h 3506717"/>
              <a:gd name="connsiteX0" fmla="*/ 1689325 w 1912769"/>
              <a:gd name="connsiteY0" fmla="*/ 0 h 3506717"/>
              <a:gd name="connsiteX1" fmla="*/ 1881524 w 1912769"/>
              <a:gd name="connsiteY1" fmla="*/ 646488 h 3506717"/>
              <a:gd name="connsiteX2" fmla="*/ 1007894 w 1912769"/>
              <a:gd name="connsiteY2" fmla="*/ 1368690 h 3506717"/>
              <a:gd name="connsiteX3" fmla="*/ 926355 w 1912769"/>
              <a:gd name="connsiteY3" fmla="*/ 3261556 h 3506717"/>
              <a:gd name="connsiteX4" fmla="*/ 87669 w 1912769"/>
              <a:gd name="connsiteY4" fmla="*/ 3482876 h 3506717"/>
              <a:gd name="connsiteX5" fmla="*/ 81845 w 1912769"/>
              <a:gd name="connsiteY5" fmla="*/ 3482876 h 3506717"/>
              <a:gd name="connsiteX0" fmla="*/ 1689325 w 1822888"/>
              <a:gd name="connsiteY0" fmla="*/ 0 h 3506717"/>
              <a:gd name="connsiteX1" fmla="*/ 1776688 w 1822888"/>
              <a:gd name="connsiteY1" fmla="*/ 757148 h 3506717"/>
              <a:gd name="connsiteX2" fmla="*/ 1007894 w 1822888"/>
              <a:gd name="connsiteY2" fmla="*/ 1368690 h 3506717"/>
              <a:gd name="connsiteX3" fmla="*/ 926355 w 1822888"/>
              <a:gd name="connsiteY3" fmla="*/ 3261556 h 3506717"/>
              <a:gd name="connsiteX4" fmla="*/ 87669 w 1822888"/>
              <a:gd name="connsiteY4" fmla="*/ 3482876 h 3506717"/>
              <a:gd name="connsiteX5" fmla="*/ 81845 w 1822888"/>
              <a:gd name="connsiteY5" fmla="*/ 3482876 h 3506717"/>
              <a:gd name="connsiteX0" fmla="*/ 1689325 w 1830102"/>
              <a:gd name="connsiteY0" fmla="*/ 0 h 3503612"/>
              <a:gd name="connsiteX1" fmla="*/ 1776688 w 1830102"/>
              <a:gd name="connsiteY1" fmla="*/ 757148 h 3503612"/>
              <a:gd name="connsiteX2" fmla="*/ 1759217 w 1830102"/>
              <a:gd name="connsiteY2" fmla="*/ 1875396 h 3503612"/>
              <a:gd name="connsiteX3" fmla="*/ 926355 w 1830102"/>
              <a:gd name="connsiteY3" fmla="*/ 3261556 h 3503612"/>
              <a:gd name="connsiteX4" fmla="*/ 87669 w 1830102"/>
              <a:gd name="connsiteY4" fmla="*/ 3482876 h 3503612"/>
              <a:gd name="connsiteX5" fmla="*/ 81845 w 1830102"/>
              <a:gd name="connsiteY5" fmla="*/ 3482876 h 3503612"/>
              <a:gd name="connsiteX0" fmla="*/ 1689325 w 1854952"/>
              <a:gd name="connsiteY0" fmla="*/ 0 h 3503612"/>
              <a:gd name="connsiteX1" fmla="*/ 1829106 w 1854952"/>
              <a:gd name="connsiteY1" fmla="*/ 774621 h 3503612"/>
              <a:gd name="connsiteX2" fmla="*/ 1759217 w 1854952"/>
              <a:gd name="connsiteY2" fmla="*/ 1875396 h 3503612"/>
              <a:gd name="connsiteX3" fmla="*/ 926355 w 1854952"/>
              <a:gd name="connsiteY3" fmla="*/ 3261556 h 3503612"/>
              <a:gd name="connsiteX4" fmla="*/ 87669 w 1854952"/>
              <a:gd name="connsiteY4" fmla="*/ 3482876 h 3503612"/>
              <a:gd name="connsiteX5" fmla="*/ 81845 w 1854952"/>
              <a:gd name="connsiteY5" fmla="*/ 3482876 h 3503612"/>
              <a:gd name="connsiteX0" fmla="*/ 1689325 w 1854952"/>
              <a:gd name="connsiteY0" fmla="*/ 0 h 3503612"/>
              <a:gd name="connsiteX1" fmla="*/ 1829106 w 1854952"/>
              <a:gd name="connsiteY1" fmla="*/ 774621 h 3503612"/>
              <a:gd name="connsiteX2" fmla="*/ 1759217 w 1854952"/>
              <a:gd name="connsiteY2" fmla="*/ 1875396 h 3503612"/>
              <a:gd name="connsiteX3" fmla="*/ 926355 w 1854952"/>
              <a:gd name="connsiteY3" fmla="*/ 3261556 h 3503612"/>
              <a:gd name="connsiteX4" fmla="*/ 87669 w 1854952"/>
              <a:gd name="connsiteY4" fmla="*/ 3482876 h 3503612"/>
              <a:gd name="connsiteX5" fmla="*/ 81845 w 1854952"/>
              <a:gd name="connsiteY5" fmla="*/ 3482876 h 3503612"/>
              <a:gd name="connsiteX0" fmla="*/ 1689325 w 1872747"/>
              <a:gd name="connsiteY0" fmla="*/ 0 h 3503612"/>
              <a:gd name="connsiteX1" fmla="*/ 1829106 w 1872747"/>
              <a:gd name="connsiteY1" fmla="*/ 774621 h 3503612"/>
              <a:gd name="connsiteX2" fmla="*/ 1788338 w 1872747"/>
              <a:gd name="connsiteY2" fmla="*/ 1945286 h 3503612"/>
              <a:gd name="connsiteX3" fmla="*/ 926355 w 1872747"/>
              <a:gd name="connsiteY3" fmla="*/ 3261556 h 3503612"/>
              <a:gd name="connsiteX4" fmla="*/ 87669 w 1872747"/>
              <a:gd name="connsiteY4" fmla="*/ 3482876 h 3503612"/>
              <a:gd name="connsiteX5" fmla="*/ 81845 w 1872747"/>
              <a:gd name="connsiteY5" fmla="*/ 3482876 h 3503612"/>
              <a:gd name="connsiteX0" fmla="*/ 1689325 w 1830005"/>
              <a:gd name="connsiteY0" fmla="*/ 0 h 3503612"/>
              <a:gd name="connsiteX1" fmla="*/ 1829106 w 1830005"/>
              <a:gd name="connsiteY1" fmla="*/ 774621 h 3503612"/>
              <a:gd name="connsiteX2" fmla="*/ 1631084 w 1830005"/>
              <a:gd name="connsiteY2" fmla="*/ 2044298 h 3503612"/>
              <a:gd name="connsiteX3" fmla="*/ 926355 w 1830005"/>
              <a:gd name="connsiteY3" fmla="*/ 3261556 h 3503612"/>
              <a:gd name="connsiteX4" fmla="*/ 87669 w 1830005"/>
              <a:gd name="connsiteY4" fmla="*/ 3482876 h 3503612"/>
              <a:gd name="connsiteX5" fmla="*/ 81845 w 1830005"/>
              <a:gd name="connsiteY5" fmla="*/ 3482876 h 3503612"/>
              <a:gd name="connsiteX0" fmla="*/ 1689325 w 1801383"/>
              <a:gd name="connsiteY0" fmla="*/ 0 h 3503612"/>
              <a:gd name="connsiteX1" fmla="*/ 1799985 w 1801383"/>
              <a:gd name="connsiteY1" fmla="*/ 861984 h 3503612"/>
              <a:gd name="connsiteX2" fmla="*/ 1631084 w 1801383"/>
              <a:gd name="connsiteY2" fmla="*/ 2044298 h 3503612"/>
              <a:gd name="connsiteX3" fmla="*/ 926355 w 1801383"/>
              <a:gd name="connsiteY3" fmla="*/ 3261556 h 3503612"/>
              <a:gd name="connsiteX4" fmla="*/ 87669 w 1801383"/>
              <a:gd name="connsiteY4" fmla="*/ 3482876 h 3503612"/>
              <a:gd name="connsiteX5" fmla="*/ 81845 w 1801383"/>
              <a:gd name="connsiteY5" fmla="*/ 3482876 h 3503612"/>
              <a:gd name="connsiteX0" fmla="*/ 1770864 w 1823832"/>
              <a:gd name="connsiteY0" fmla="*/ 0 h 3579327"/>
              <a:gd name="connsiteX1" fmla="*/ 1799985 w 1823832"/>
              <a:gd name="connsiteY1" fmla="*/ 937699 h 3579327"/>
              <a:gd name="connsiteX2" fmla="*/ 1631084 w 1823832"/>
              <a:gd name="connsiteY2" fmla="*/ 2120013 h 3579327"/>
              <a:gd name="connsiteX3" fmla="*/ 926355 w 1823832"/>
              <a:gd name="connsiteY3" fmla="*/ 3337271 h 3579327"/>
              <a:gd name="connsiteX4" fmla="*/ 87669 w 1823832"/>
              <a:gd name="connsiteY4" fmla="*/ 3558591 h 3579327"/>
              <a:gd name="connsiteX5" fmla="*/ 81845 w 1823832"/>
              <a:gd name="connsiteY5" fmla="*/ 3558591 h 3579327"/>
              <a:gd name="connsiteX0" fmla="*/ 1747567 w 1812790"/>
              <a:gd name="connsiteY0" fmla="*/ 0 h 3497788"/>
              <a:gd name="connsiteX1" fmla="*/ 1799985 w 1812790"/>
              <a:gd name="connsiteY1" fmla="*/ 856160 h 3497788"/>
              <a:gd name="connsiteX2" fmla="*/ 1631084 w 1812790"/>
              <a:gd name="connsiteY2" fmla="*/ 2038474 h 3497788"/>
              <a:gd name="connsiteX3" fmla="*/ 926355 w 1812790"/>
              <a:gd name="connsiteY3" fmla="*/ 3255732 h 3497788"/>
              <a:gd name="connsiteX4" fmla="*/ 87669 w 1812790"/>
              <a:gd name="connsiteY4" fmla="*/ 3477052 h 3497788"/>
              <a:gd name="connsiteX5" fmla="*/ 81845 w 1812790"/>
              <a:gd name="connsiteY5" fmla="*/ 3477052 h 3497788"/>
              <a:gd name="connsiteX0" fmla="*/ 1747567 w 1812790"/>
              <a:gd name="connsiteY0" fmla="*/ 0 h 3497788"/>
              <a:gd name="connsiteX1" fmla="*/ 1799985 w 1812790"/>
              <a:gd name="connsiteY1" fmla="*/ 856160 h 3497788"/>
              <a:gd name="connsiteX2" fmla="*/ 1631084 w 1812790"/>
              <a:gd name="connsiteY2" fmla="*/ 2038474 h 3497788"/>
              <a:gd name="connsiteX3" fmla="*/ 926355 w 1812790"/>
              <a:gd name="connsiteY3" fmla="*/ 3255732 h 3497788"/>
              <a:gd name="connsiteX4" fmla="*/ 87669 w 1812790"/>
              <a:gd name="connsiteY4" fmla="*/ 3477052 h 3497788"/>
              <a:gd name="connsiteX5" fmla="*/ 81845 w 1812790"/>
              <a:gd name="connsiteY5" fmla="*/ 3477052 h 3497788"/>
              <a:gd name="connsiteX0" fmla="*/ 1794875 w 1860098"/>
              <a:gd name="connsiteY0" fmla="*/ 0 h 3480167"/>
              <a:gd name="connsiteX1" fmla="*/ 1847293 w 1860098"/>
              <a:gd name="connsiteY1" fmla="*/ 856160 h 3480167"/>
              <a:gd name="connsiteX2" fmla="*/ 1678392 w 1860098"/>
              <a:gd name="connsiteY2" fmla="*/ 2038474 h 3480167"/>
              <a:gd name="connsiteX3" fmla="*/ 973663 w 1860098"/>
              <a:gd name="connsiteY3" fmla="*/ 3255732 h 3480167"/>
              <a:gd name="connsiteX4" fmla="*/ 134977 w 1860098"/>
              <a:gd name="connsiteY4" fmla="*/ 3477052 h 3480167"/>
              <a:gd name="connsiteX5" fmla="*/ 129153 w 1860098"/>
              <a:gd name="connsiteY5" fmla="*/ 3477052 h 3480167"/>
              <a:gd name="connsiteX0" fmla="*/ 1659898 w 1725121"/>
              <a:gd name="connsiteY0" fmla="*/ 0 h 3477052"/>
              <a:gd name="connsiteX1" fmla="*/ 1712316 w 1725121"/>
              <a:gd name="connsiteY1" fmla="*/ 856160 h 3477052"/>
              <a:gd name="connsiteX2" fmla="*/ 1543415 w 1725121"/>
              <a:gd name="connsiteY2" fmla="*/ 2038474 h 3477052"/>
              <a:gd name="connsiteX3" fmla="*/ 838686 w 1725121"/>
              <a:gd name="connsiteY3" fmla="*/ 3255732 h 3477052"/>
              <a:gd name="connsiteX4" fmla="*/ 0 w 1725121"/>
              <a:gd name="connsiteY4" fmla="*/ 3477052 h 3477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5121" h="3477052">
                <a:moveTo>
                  <a:pt x="1659898" y="0"/>
                </a:moveTo>
                <a:cubicBezTo>
                  <a:pt x="1739009" y="332465"/>
                  <a:pt x="1731730" y="516414"/>
                  <a:pt x="1712316" y="856160"/>
                </a:cubicBezTo>
                <a:cubicBezTo>
                  <a:pt x="1692902" y="1195906"/>
                  <a:pt x="1689020" y="1638545"/>
                  <a:pt x="1543415" y="2038474"/>
                </a:cubicBezTo>
                <a:cubicBezTo>
                  <a:pt x="1397810" y="2438403"/>
                  <a:pt x="1171636" y="3045090"/>
                  <a:pt x="838686" y="3255732"/>
                </a:cubicBezTo>
                <a:cubicBezTo>
                  <a:pt x="505736" y="3466374"/>
                  <a:pt x="0" y="3477052"/>
                  <a:pt x="0" y="3477052"/>
                </a:cubicBezTo>
              </a:path>
            </a:pathLst>
          </a:custGeom>
          <a:noFill/>
          <a:ln w="6350">
            <a:solidFill>
              <a:schemeClr val="tx1"/>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Vývojový diagram: postup 33">
            <a:extLst>
              <a:ext uri="{FF2B5EF4-FFF2-40B4-BE49-F238E27FC236}">
                <a16:creationId xmlns:a16="http://schemas.microsoft.com/office/drawing/2014/main" id="{A8504713-3715-4E35-87EE-CEE0F4F9933A}"/>
              </a:ext>
            </a:extLst>
          </p:cNvPr>
          <p:cNvSpPr/>
          <p:nvPr/>
        </p:nvSpPr>
        <p:spPr>
          <a:xfrm>
            <a:off x="5877676" y="2707613"/>
            <a:ext cx="650372" cy="43405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Vývojový diagram: postup 34">
            <a:extLst>
              <a:ext uri="{FF2B5EF4-FFF2-40B4-BE49-F238E27FC236}">
                <a16:creationId xmlns:a16="http://schemas.microsoft.com/office/drawing/2014/main" id="{CCB58B7F-7E73-4258-B84E-EB0ED9E271FD}"/>
              </a:ext>
            </a:extLst>
          </p:cNvPr>
          <p:cNvSpPr/>
          <p:nvPr/>
        </p:nvSpPr>
        <p:spPr>
          <a:xfrm>
            <a:off x="5912530" y="2026523"/>
            <a:ext cx="650372" cy="434050"/>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Vývojový diagram: postup 35">
            <a:extLst>
              <a:ext uri="{FF2B5EF4-FFF2-40B4-BE49-F238E27FC236}">
                <a16:creationId xmlns:a16="http://schemas.microsoft.com/office/drawing/2014/main" id="{D7DE583E-359E-4CC5-B5DD-273E2BDD5977}"/>
              </a:ext>
            </a:extLst>
          </p:cNvPr>
          <p:cNvSpPr/>
          <p:nvPr/>
        </p:nvSpPr>
        <p:spPr>
          <a:xfrm>
            <a:off x="4239147" y="5802650"/>
            <a:ext cx="560709" cy="314867"/>
          </a:xfrm>
          <a:prstGeom prst="flowChartProcess">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Vývojový diagram: postup 36">
            <a:extLst>
              <a:ext uri="{FF2B5EF4-FFF2-40B4-BE49-F238E27FC236}">
                <a16:creationId xmlns:a16="http://schemas.microsoft.com/office/drawing/2014/main" id="{A1ACE0B0-2F64-42AD-8EA1-15C9E64D0DA3}"/>
              </a:ext>
            </a:extLst>
          </p:cNvPr>
          <p:cNvSpPr/>
          <p:nvPr/>
        </p:nvSpPr>
        <p:spPr>
          <a:xfrm>
            <a:off x="6528047" y="627237"/>
            <a:ext cx="896923" cy="259507"/>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Vývojový diagram: rozhodnutí 37">
            <a:extLst>
              <a:ext uri="{FF2B5EF4-FFF2-40B4-BE49-F238E27FC236}">
                <a16:creationId xmlns:a16="http://schemas.microsoft.com/office/drawing/2014/main" id="{87633796-1388-4AC9-97A4-DC60F227581C}"/>
              </a:ext>
            </a:extLst>
          </p:cNvPr>
          <p:cNvSpPr/>
          <p:nvPr/>
        </p:nvSpPr>
        <p:spPr>
          <a:xfrm>
            <a:off x="6672064" y="1772816"/>
            <a:ext cx="720080" cy="720080"/>
          </a:xfrm>
          <a:prstGeom prst="flowChartDecision">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Vývojový diagram: postup 38">
            <a:extLst>
              <a:ext uri="{FF2B5EF4-FFF2-40B4-BE49-F238E27FC236}">
                <a16:creationId xmlns:a16="http://schemas.microsoft.com/office/drawing/2014/main" id="{3F7CCBB1-FDA8-4F80-A03D-489474158B6D}"/>
              </a:ext>
            </a:extLst>
          </p:cNvPr>
          <p:cNvSpPr/>
          <p:nvPr/>
        </p:nvSpPr>
        <p:spPr>
          <a:xfrm>
            <a:off x="7320138" y="767979"/>
            <a:ext cx="864096" cy="28148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Vývojový diagram: postup 39">
            <a:extLst>
              <a:ext uri="{FF2B5EF4-FFF2-40B4-BE49-F238E27FC236}">
                <a16:creationId xmlns:a16="http://schemas.microsoft.com/office/drawing/2014/main" id="{B4688ADF-5056-4EEC-9136-B84B900DF0DD}"/>
              </a:ext>
            </a:extLst>
          </p:cNvPr>
          <p:cNvSpPr/>
          <p:nvPr/>
        </p:nvSpPr>
        <p:spPr>
          <a:xfrm>
            <a:off x="6628812" y="1171690"/>
            <a:ext cx="864096" cy="529117"/>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Vývojový diagram: postup 40">
            <a:extLst>
              <a:ext uri="{FF2B5EF4-FFF2-40B4-BE49-F238E27FC236}">
                <a16:creationId xmlns:a16="http://schemas.microsoft.com/office/drawing/2014/main" id="{9BDB9860-D0DF-4A39-9E03-EA4877E9B6E6}"/>
              </a:ext>
            </a:extLst>
          </p:cNvPr>
          <p:cNvSpPr/>
          <p:nvPr/>
        </p:nvSpPr>
        <p:spPr>
          <a:xfrm>
            <a:off x="6647153" y="2771175"/>
            <a:ext cx="864096" cy="36979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Vývojový diagram: postup 41">
            <a:extLst>
              <a:ext uri="{FF2B5EF4-FFF2-40B4-BE49-F238E27FC236}">
                <a16:creationId xmlns:a16="http://schemas.microsoft.com/office/drawing/2014/main" id="{81FD54E1-9365-4847-A28E-CEB026F34843}"/>
              </a:ext>
            </a:extLst>
          </p:cNvPr>
          <p:cNvSpPr/>
          <p:nvPr/>
        </p:nvSpPr>
        <p:spPr>
          <a:xfrm>
            <a:off x="6744073" y="5747725"/>
            <a:ext cx="663426" cy="36979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Vývojový diagram: postup 42">
            <a:extLst>
              <a:ext uri="{FF2B5EF4-FFF2-40B4-BE49-F238E27FC236}">
                <a16:creationId xmlns:a16="http://schemas.microsoft.com/office/drawing/2014/main" id="{E4ECCEEB-B373-461D-985C-B97D9A25A138}"/>
              </a:ext>
            </a:extLst>
          </p:cNvPr>
          <p:cNvSpPr/>
          <p:nvPr/>
        </p:nvSpPr>
        <p:spPr>
          <a:xfrm>
            <a:off x="6816080" y="4841240"/>
            <a:ext cx="528241" cy="36979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Vývojový diagram: postup 43">
            <a:extLst>
              <a:ext uri="{FF2B5EF4-FFF2-40B4-BE49-F238E27FC236}">
                <a16:creationId xmlns:a16="http://schemas.microsoft.com/office/drawing/2014/main" id="{BFE504B1-AA4E-481A-8487-C0729097A0C9}"/>
              </a:ext>
            </a:extLst>
          </p:cNvPr>
          <p:cNvSpPr/>
          <p:nvPr/>
        </p:nvSpPr>
        <p:spPr>
          <a:xfrm>
            <a:off x="4787763" y="4749961"/>
            <a:ext cx="576065" cy="340402"/>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ál 44">
            <a:extLst>
              <a:ext uri="{FF2B5EF4-FFF2-40B4-BE49-F238E27FC236}">
                <a16:creationId xmlns:a16="http://schemas.microsoft.com/office/drawing/2014/main" id="{3848ADF5-D29A-4E84-8B52-F12D3294782B}"/>
              </a:ext>
            </a:extLst>
          </p:cNvPr>
          <p:cNvSpPr/>
          <p:nvPr/>
        </p:nvSpPr>
        <p:spPr>
          <a:xfrm>
            <a:off x="7674278" y="3335931"/>
            <a:ext cx="581962" cy="38110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ál 45">
            <a:extLst>
              <a:ext uri="{FF2B5EF4-FFF2-40B4-BE49-F238E27FC236}">
                <a16:creationId xmlns:a16="http://schemas.microsoft.com/office/drawing/2014/main" id="{E4D43EDA-8BC5-4082-A7BB-F87803626C70}"/>
              </a:ext>
            </a:extLst>
          </p:cNvPr>
          <p:cNvSpPr/>
          <p:nvPr/>
        </p:nvSpPr>
        <p:spPr>
          <a:xfrm>
            <a:off x="7678143" y="5733256"/>
            <a:ext cx="578097" cy="432048"/>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ál 46">
            <a:extLst>
              <a:ext uri="{FF2B5EF4-FFF2-40B4-BE49-F238E27FC236}">
                <a16:creationId xmlns:a16="http://schemas.microsoft.com/office/drawing/2014/main" id="{B8BD5BF7-5CB1-4056-906C-EE4DE007BAB0}"/>
              </a:ext>
            </a:extLst>
          </p:cNvPr>
          <p:cNvSpPr/>
          <p:nvPr/>
        </p:nvSpPr>
        <p:spPr>
          <a:xfrm>
            <a:off x="4151785" y="44624"/>
            <a:ext cx="864096" cy="498196"/>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ál 47">
            <a:extLst>
              <a:ext uri="{FF2B5EF4-FFF2-40B4-BE49-F238E27FC236}">
                <a16:creationId xmlns:a16="http://schemas.microsoft.com/office/drawing/2014/main" id="{5B132B79-5A94-4B3A-82DD-0F1A3063A11B}"/>
              </a:ext>
            </a:extLst>
          </p:cNvPr>
          <p:cNvSpPr/>
          <p:nvPr/>
        </p:nvSpPr>
        <p:spPr>
          <a:xfrm>
            <a:off x="7424971" y="79922"/>
            <a:ext cx="632717" cy="41343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Vývojový diagram: postup 48">
            <a:extLst>
              <a:ext uri="{FF2B5EF4-FFF2-40B4-BE49-F238E27FC236}">
                <a16:creationId xmlns:a16="http://schemas.microsoft.com/office/drawing/2014/main" id="{852115E0-F5AE-4FBD-8E7A-533CCBA42A19}"/>
              </a:ext>
            </a:extLst>
          </p:cNvPr>
          <p:cNvSpPr/>
          <p:nvPr/>
        </p:nvSpPr>
        <p:spPr>
          <a:xfrm>
            <a:off x="5613555" y="3900734"/>
            <a:ext cx="842485" cy="248346"/>
          </a:xfrm>
          <a:prstGeom prst="flowChartProcess">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ovéPole 2">
            <a:extLst>
              <a:ext uri="{FF2B5EF4-FFF2-40B4-BE49-F238E27FC236}">
                <a16:creationId xmlns:a16="http://schemas.microsoft.com/office/drawing/2014/main" id="{E448A25A-3072-454E-A920-5CF1096BBAAF}"/>
              </a:ext>
            </a:extLst>
          </p:cNvPr>
          <p:cNvSpPr txBox="1"/>
          <p:nvPr/>
        </p:nvSpPr>
        <p:spPr>
          <a:xfrm>
            <a:off x="-10298" y="291724"/>
            <a:ext cx="1852323" cy="646331"/>
          </a:xfrm>
          <a:prstGeom prst="rect">
            <a:avLst/>
          </a:prstGeom>
          <a:solidFill>
            <a:srgbClr val="DABA6F"/>
          </a:solidFill>
        </p:spPr>
        <p:txBody>
          <a:bodyPr wrap="square" rtlCol="0">
            <a:spAutoFit/>
          </a:bodyPr>
          <a:lstStyle/>
          <a:p>
            <a:r>
              <a:rPr lang="cs-CZ" dirty="0"/>
              <a:t>Snížený objem</a:t>
            </a:r>
          </a:p>
          <a:p>
            <a:r>
              <a:rPr lang="cs-CZ" dirty="0"/>
              <a:t>Zvýšený TK</a:t>
            </a:r>
            <a:endParaRPr lang="en-US" dirty="0"/>
          </a:p>
        </p:txBody>
      </p:sp>
      <p:sp>
        <p:nvSpPr>
          <p:cNvPr id="4" name="Šipka: dolů 3">
            <a:extLst>
              <a:ext uri="{FF2B5EF4-FFF2-40B4-BE49-F238E27FC236}">
                <a16:creationId xmlns:a16="http://schemas.microsoft.com/office/drawing/2014/main" id="{4C2E74A4-CA9E-43EF-9774-F38FB013BC4B}"/>
              </a:ext>
            </a:extLst>
          </p:cNvPr>
          <p:cNvSpPr/>
          <p:nvPr/>
        </p:nvSpPr>
        <p:spPr>
          <a:xfrm>
            <a:off x="720535" y="621750"/>
            <a:ext cx="350857" cy="696608"/>
          </a:xfrm>
          <a:prstGeom prst="downArrow">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TextovéPole 49">
            <a:extLst>
              <a:ext uri="{FF2B5EF4-FFF2-40B4-BE49-F238E27FC236}">
                <a16:creationId xmlns:a16="http://schemas.microsoft.com/office/drawing/2014/main" id="{430D43CA-56F4-40BF-87BA-FA2EA34F9732}"/>
              </a:ext>
            </a:extLst>
          </p:cNvPr>
          <p:cNvSpPr txBox="1"/>
          <p:nvPr/>
        </p:nvSpPr>
        <p:spPr>
          <a:xfrm>
            <a:off x="-36477" y="1318820"/>
            <a:ext cx="1852324" cy="923330"/>
          </a:xfrm>
          <a:prstGeom prst="rect">
            <a:avLst/>
          </a:prstGeom>
          <a:solidFill>
            <a:srgbClr val="DABA6F"/>
          </a:solidFill>
        </p:spPr>
        <p:txBody>
          <a:bodyPr wrap="square" rtlCol="0">
            <a:spAutoFit/>
          </a:bodyPr>
          <a:lstStyle/>
          <a:p>
            <a:pPr algn="ctr"/>
            <a:r>
              <a:rPr lang="cs-CZ" dirty="0"/>
              <a:t>Sympatikus</a:t>
            </a:r>
          </a:p>
          <a:p>
            <a:pPr algn="ctr"/>
            <a:r>
              <a:rPr lang="cs-CZ" dirty="0"/>
              <a:t>Renin-angiotenzin</a:t>
            </a:r>
            <a:endParaRPr lang="en-US" dirty="0"/>
          </a:p>
        </p:txBody>
      </p:sp>
      <p:sp>
        <p:nvSpPr>
          <p:cNvPr id="51" name="TextovéPole 50">
            <a:extLst>
              <a:ext uri="{FF2B5EF4-FFF2-40B4-BE49-F238E27FC236}">
                <a16:creationId xmlns:a16="http://schemas.microsoft.com/office/drawing/2014/main" id="{B5E75845-A02D-4374-B479-FAEC4292A5E2}"/>
              </a:ext>
            </a:extLst>
          </p:cNvPr>
          <p:cNvSpPr txBox="1"/>
          <p:nvPr/>
        </p:nvSpPr>
        <p:spPr>
          <a:xfrm>
            <a:off x="-36477" y="2955924"/>
            <a:ext cx="1916160" cy="1200329"/>
          </a:xfrm>
          <a:prstGeom prst="rect">
            <a:avLst/>
          </a:prstGeom>
          <a:solidFill>
            <a:srgbClr val="DABA6F"/>
          </a:solidFill>
        </p:spPr>
        <p:txBody>
          <a:bodyPr wrap="square" rtlCol="0">
            <a:spAutoFit/>
          </a:bodyPr>
          <a:lstStyle/>
          <a:p>
            <a:pPr algn="ctr"/>
            <a:r>
              <a:rPr lang="cs-CZ" dirty="0"/>
              <a:t>Ledviny </a:t>
            </a:r>
          </a:p>
          <a:p>
            <a:pPr algn="ctr"/>
            <a:r>
              <a:rPr lang="cs-CZ" dirty="0"/>
              <a:t>(hlavně proximální tubulus)</a:t>
            </a:r>
            <a:endParaRPr lang="en-US" dirty="0"/>
          </a:p>
        </p:txBody>
      </p:sp>
      <p:sp>
        <p:nvSpPr>
          <p:cNvPr id="52" name="Šipka: dolů 51">
            <a:extLst>
              <a:ext uri="{FF2B5EF4-FFF2-40B4-BE49-F238E27FC236}">
                <a16:creationId xmlns:a16="http://schemas.microsoft.com/office/drawing/2014/main" id="{253B84A1-ABE2-424D-8089-E081E9360471}"/>
              </a:ext>
            </a:extLst>
          </p:cNvPr>
          <p:cNvSpPr/>
          <p:nvPr/>
        </p:nvSpPr>
        <p:spPr>
          <a:xfrm>
            <a:off x="740434" y="2259316"/>
            <a:ext cx="350857" cy="696608"/>
          </a:xfrm>
          <a:prstGeom prst="downArrow">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TextovéPole 52">
            <a:extLst>
              <a:ext uri="{FF2B5EF4-FFF2-40B4-BE49-F238E27FC236}">
                <a16:creationId xmlns:a16="http://schemas.microsoft.com/office/drawing/2014/main" id="{DA39A5F2-4EFF-41A4-B8C7-EEF46884C94E}"/>
              </a:ext>
            </a:extLst>
          </p:cNvPr>
          <p:cNvSpPr txBox="1"/>
          <p:nvPr/>
        </p:nvSpPr>
        <p:spPr>
          <a:xfrm>
            <a:off x="-4754" y="4866550"/>
            <a:ext cx="1888287" cy="646331"/>
          </a:xfrm>
          <a:prstGeom prst="rect">
            <a:avLst/>
          </a:prstGeom>
          <a:solidFill>
            <a:srgbClr val="DABA6F"/>
          </a:solidFill>
        </p:spPr>
        <p:txBody>
          <a:bodyPr wrap="square" rtlCol="0">
            <a:spAutoFit/>
          </a:bodyPr>
          <a:lstStyle/>
          <a:p>
            <a:pPr algn="ctr"/>
            <a:r>
              <a:rPr lang="cs-CZ" dirty="0"/>
              <a:t>Zvýšení objemu</a:t>
            </a:r>
          </a:p>
          <a:p>
            <a:pPr algn="ctr"/>
            <a:r>
              <a:rPr lang="cs-CZ" dirty="0"/>
              <a:t>Snížení TK</a:t>
            </a:r>
            <a:endParaRPr lang="en-US" dirty="0"/>
          </a:p>
        </p:txBody>
      </p:sp>
      <p:sp>
        <p:nvSpPr>
          <p:cNvPr id="54" name="Šipka: dolů 53">
            <a:extLst>
              <a:ext uri="{FF2B5EF4-FFF2-40B4-BE49-F238E27FC236}">
                <a16:creationId xmlns:a16="http://schemas.microsoft.com/office/drawing/2014/main" id="{31B97F6E-D217-489F-AFCC-E934AEBB3EAD}"/>
              </a:ext>
            </a:extLst>
          </p:cNvPr>
          <p:cNvSpPr/>
          <p:nvPr/>
        </p:nvSpPr>
        <p:spPr>
          <a:xfrm>
            <a:off x="715662" y="4160816"/>
            <a:ext cx="350857" cy="696608"/>
          </a:xfrm>
          <a:prstGeom prst="downArrow">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Skupina 6">
            <a:extLst>
              <a:ext uri="{FF2B5EF4-FFF2-40B4-BE49-F238E27FC236}">
                <a16:creationId xmlns:a16="http://schemas.microsoft.com/office/drawing/2014/main" id="{4CC24A23-18E3-4B32-87E1-169DEDCBC0CB}"/>
              </a:ext>
            </a:extLst>
          </p:cNvPr>
          <p:cNvGrpSpPr/>
          <p:nvPr/>
        </p:nvGrpSpPr>
        <p:grpSpPr>
          <a:xfrm>
            <a:off x="8499602" y="262056"/>
            <a:ext cx="3703265" cy="6464560"/>
            <a:chOff x="8499602" y="262056"/>
            <a:chExt cx="3703265" cy="6464560"/>
          </a:xfrm>
        </p:grpSpPr>
        <p:sp>
          <p:nvSpPr>
            <p:cNvPr id="63" name="TextovéPole 62">
              <a:extLst>
                <a:ext uri="{FF2B5EF4-FFF2-40B4-BE49-F238E27FC236}">
                  <a16:creationId xmlns:a16="http://schemas.microsoft.com/office/drawing/2014/main" id="{58AD1980-4BFB-49E1-B768-F4C1609687D9}"/>
                </a:ext>
              </a:extLst>
            </p:cNvPr>
            <p:cNvSpPr txBox="1"/>
            <p:nvPr/>
          </p:nvSpPr>
          <p:spPr>
            <a:xfrm>
              <a:off x="9621599" y="262056"/>
              <a:ext cx="1852323" cy="646331"/>
            </a:xfrm>
            <a:prstGeom prst="rect">
              <a:avLst/>
            </a:prstGeom>
            <a:solidFill>
              <a:srgbClr val="DABA6F"/>
            </a:solidFill>
          </p:spPr>
          <p:txBody>
            <a:bodyPr wrap="square" rtlCol="0">
              <a:spAutoFit/>
            </a:bodyPr>
            <a:lstStyle/>
            <a:p>
              <a:pPr algn="ctr"/>
              <a:r>
                <a:rPr lang="cs-CZ" dirty="0"/>
                <a:t>Zvýšená osmolarita</a:t>
              </a:r>
              <a:endParaRPr lang="en-US" dirty="0"/>
            </a:p>
          </p:txBody>
        </p:sp>
        <p:sp>
          <p:nvSpPr>
            <p:cNvPr id="64" name="Šipka: dolů 63">
              <a:extLst>
                <a:ext uri="{FF2B5EF4-FFF2-40B4-BE49-F238E27FC236}">
                  <a16:creationId xmlns:a16="http://schemas.microsoft.com/office/drawing/2014/main" id="{CFDF7222-FC62-488A-8B0C-38CDBAE80E6F}"/>
                </a:ext>
              </a:extLst>
            </p:cNvPr>
            <p:cNvSpPr/>
            <p:nvPr/>
          </p:nvSpPr>
          <p:spPr>
            <a:xfrm>
              <a:off x="9647810" y="908387"/>
              <a:ext cx="350857" cy="1220402"/>
            </a:xfrm>
            <a:prstGeom prst="downArrow">
              <a:avLst>
                <a:gd name="adj1" fmla="val 46502"/>
                <a:gd name="adj2" fmla="val 50000"/>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TextovéPole 65">
              <a:extLst>
                <a:ext uri="{FF2B5EF4-FFF2-40B4-BE49-F238E27FC236}">
                  <a16:creationId xmlns:a16="http://schemas.microsoft.com/office/drawing/2014/main" id="{884880AD-90A9-4F02-BC5D-13C1E3E3123D}"/>
                </a:ext>
              </a:extLst>
            </p:cNvPr>
            <p:cNvSpPr txBox="1"/>
            <p:nvPr/>
          </p:nvSpPr>
          <p:spPr>
            <a:xfrm>
              <a:off x="9296819" y="3254876"/>
              <a:ext cx="2038542" cy="923330"/>
            </a:xfrm>
            <a:prstGeom prst="rect">
              <a:avLst/>
            </a:prstGeom>
            <a:solidFill>
              <a:srgbClr val="DABA6F"/>
            </a:solidFill>
          </p:spPr>
          <p:txBody>
            <a:bodyPr wrap="square" rtlCol="0">
              <a:spAutoFit/>
            </a:bodyPr>
            <a:lstStyle/>
            <a:p>
              <a:pPr algn="ctr"/>
              <a:r>
                <a:rPr lang="cs-CZ" dirty="0"/>
                <a:t>Ledviny </a:t>
              </a:r>
            </a:p>
            <a:p>
              <a:pPr algn="ctr"/>
              <a:r>
                <a:rPr lang="cs-CZ" dirty="0"/>
                <a:t>(hlavně sběrné kanálky)</a:t>
              </a:r>
              <a:endParaRPr lang="en-US" dirty="0"/>
            </a:p>
          </p:txBody>
        </p:sp>
        <p:sp>
          <p:nvSpPr>
            <p:cNvPr id="67" name="Šipka: dolů 66">
              <a:extLst>
                <a:ext uri="{FF2B5EF4-FFF2-40B4-BE49-F238E27FC236}">
                  <a16:creationId xmlns:a16="http://schemas.microsoft.com/office/drawing/2014/main" id="{807917FF-84DF-47CA-934E-EA6E985FE533}"/>
                </a:ext>
              </a:extLst>
            </p:cNvPr>
            <p:cNvSpPr/>
            <p:nvPr/>
          </p:nvSpPr>
          <p:spPr>
            <a:xfrm>
              <a:off x="11248514" y="3024026"/>
              <a:ext cx="350857" cy="1640879"/>
            </a:xfrm>
            <a:prstGeom prst="downArrow">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TextovéPole 67">
              <a:extLst>
                <a:ext uri="{FF2B5EF4-FFF2-40B4-BE49-F238E27FC236}">
                  <a16:creationId xmlns:a16="http://schemas.microsoft.com/office/drawing/2014/main" id="{D9963B0D-A108-4B1B-8149-02A7876677FE}"/>
                </a:ext>
              </a:extLst>
            </p:cNvPr>
            <p:cNvSpPr txBox="1"/>
            <p:nvPr/>
          </p:nvSpPr>
          <p:spPr>
            <a:xfrm>
              <a:off x="8499602" y="4694038"/>
              <a:ext cx="1888287" cy="923330"/>
            </a:xfrm>
            <a:prstGeom prst="rect">
              <a:avLst/>
            </a:prstGeom>
            <a:solidFill>
              <a:srgbClr val="DABA6F"/>
            </a:solidFill>
          </p:spPr>
          <p:txBody>
            <a:bodyPr wrap="square" rtlCol="0">
              <a:spAutoFit/>
            </a:bodyPr>
            <a:lstStyle/>
            <a:p>
              <a:pPr algn="ctr"/>
              <a:r>
                <a:rPr lang="cs-CZ" dirty="0"/>
                <a:t>Zvýšené vstřebávání vody</a:t>
              </a:r>
              <a:endParaRPr lang="en-US" dirty="0"/>
            </a:p>
          </p:txBody>
        </p:sp>
        <p:sp>
          <p:nvSpPr>
            <p:cNvPr id="69" name="Šipka: dolů 68">
              <a:extLst>
                <a:ext uri="{FF2B5EF4-FFF2-40B4-BE49-F238E27FC236}">
                  <a16:creationId xmlns:a16="http://schemas.microsoft.com/office/drawing/2014/main" id="{87056BAB-8348-4DE7-97CB-28D9BAE6F0B3}"/>
                </a:ext>
              </a:extLst>
            </p:cNvPr>
            <p:cNvSpPr/>
            <p:nvPr/>
          </p:nvSpPr>
          <p:spPr>
            <a:xfrm>
              <a:off x="9032809" y="2955774"/>
              <a:ext cx="350857" cy="1777384"/>
            </a:xfrm>
            <a:prstGeom prst="downArrow">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TextovéPole 69">
              <a:extLst>
                <a:ext uri="{FF2B5EF4-FFF2-40B4-BE49-F238E27FC236}">
                  <a16:creationId xmlns:a16="http://schemas.microsoft.com/office/drawing/2014/main" id="{EA96DD34-621A-4280-8A91-37A966B9ECCA}"/>
                </a:ext>
              </a:extLst>
            </p:cNvPr>
            <p:cNvSpPr txBox="1"/>
            <p:nvPr/>
          </p:nvSpPr>
          <p:spPr>
            <a:xfrm>
              <a:off x="8499602" y="2079118"/>
              <a:ext cx="1702200" cy="923330"/>
            </a:xfrm>
            <a:prstGeom prst="rect">
              <a:avLst/>
            </a:prstGeom>
            <a:solidFill>
              <a:srgbClr val="DABA6F"/>
            </a:solidFill>
          </p:spPr>
          <p:txBody>
            <a:bodyPr wrap="square" rtlCol="0">
              <a:spAutoFit/>
            </a:bodyPr>
            <a:lstStyle/>
            <a:p>
              <a:pPr algn="ctr"/>
              <a:r>
                <a:rPr lang="cs-CZ" dirty="0"/>
                <a:t>Hypothalamus</a:t>
              </a:r>
            </a:p>
            <a:p>
              <a:pPr algn="ctr"/>
              <a:r>
                <a:rPr lang="cs-CZ" dirty="0"/>
                <a:t>Vasopresin</a:t>
              </a:r>
            </a:p>
            <a:p>
              <a:pPr algn="ctr"/>
              <a:r>
                <a:rPr lang="cs-CZ" dirty="0"/>
                <a:t> (= ADH)</a:t>
              </a:r>
            </a:p>
          </p:txBody>
        </p:sp>
        <p:sp>
          <p:nvSpPr>
            <p:cNvPr id="71" name="TextovéPole 70">
              <a:extLst>
                <a:ext uri="{FF2B5EF4-FFF2-40B4-BE49-F238E27FC236}">
                  <a16:creationId xmlns:a16="http://schemas.microsoft.com/office/drawing/2014/main" id="{E74845BE-0FFE-4E56-82D5-9E62DEB774E9}"/>
                </a:ext>
              </a:extLst>
            </p:cNvPr>
            <p:cNvSpPr txBox="1"/>
            <p:nvPr/>
          </p:nvSpPr>
          <p:spPr>
            <a:xfrm>
              <a:off x="10303301" y="2073630"/>
              <a:ext cx="1866225" cy="923330"/>
            </a:xfrm>
            <a:prstGeom prst="rect">
              <a:avLst/>
            </a:prstGeom>
            <a:solidFill>
              <a:srgbClr val="DABA6F"/>
            </a:solidFill>
          </p:spPr>
          <p:txBody>
            <a:bodyPr wrap="square" rtlCol="0">
              <a:spAutoFit/>
            </a:bodyPr>
            <a:lstStyle/>
            <a:p>
              <a:pPr algn="ctr"/>
              <a:r>
                <a:rPr lang="cs-CZ" dirty="0"/>
                <a:t>Nadledviny  - snížení aldosteronu</a:t>
              </a:r>
              <a:endParaRPr lang="en-US" dirty="0"/>
            </a:p>
          </p:txBody>
        </p:sp>
        <p:sp>
          <p:nvSpPr>
            <p:cNvPr id="72" name="TextovéPole 71">
              <a:extLst>
                <a:ext uri="{FF2B5EF4-FFF2-40B4-BE49-F238E27FC236}">
                  <a16:creationId xmlns:a16="http://schemas.microsoft.com/office/drawing/2014/main" id="{38F8C60B-506D-4B74-A52D-29B56542BAC6}"/>
                </a:ext>
              </a:extLst>
            </p:cNvPr>
            <p:cNvSpPr txBox="1"/>
            <p:nvPr/>
          </p:nvSpPr>
          <p:spPr>
            <a:xfrm>
              <a:off x="10459244" y="4687612"/>
              <a:ext cx="1743623" cy="923330"/>
            </a:xfrm>
            <a:prstGeom prst="rect">
              <a:avLst/>
            </a:prstGeom>
            <a:solidFill>
              <a:srgbClr val="DABA6F"/>
            </a:solidFill>
          </p:spPr>
          <p:txBody>
            <a:bodyPr wrap="square" rtlCol="0">
              <a:spAutoFit/>
            </a:bodyPr>
            <a:lstStyle/>
            <a:p>
              <a:pPr algn="ctr"/>
              <a:r>
                <a:rPr lang="cs-CZ" dirty="0"/>
                <a:t>Snížená </a:t>
              </a:r>
              <a:r>
                <a:rPr lang="cs-CZ" dirty="0" err="1"/>
                <a:t>reabsorbce</a:t>
              </a:r>
              <a:r>
                <a:rPr lang="cs-CZ" dirty="0"/>
                <a:t> Na</a:t>
              </a:r>
              <a:r>
                <a:rPr lang="cs-CZ" baseline="30000" dirty="0"/>
                <a:t>+</a:t>
              </a:r>
              <a:endParaRPr lang="en-US" baseline="30000" dirty="0"/>
            </a:p>
          </p:txBody>
        </p:sp>
        <p:sp>
          <p:nvSpPr>
            <p:cNvPr id="73" name="TextovéPole 72">
              <a:extLst>
                <a:ext uri="{FF2B5EF4-FFF2-40B4-BE49-F238E27FC236}">
                  <a16:creationId xmlns:a16="http://schemas.microsoft.com/office/drawing/2014/main" id="{FE178C3D-CC0A-4795-90FA-7CC27FAF163F}"/>
                </a:ext>
              </a:extLst>
            </p:cNvPr>
            <p:cNvSpPr txBox="1"/>
            <p:nvPr/>
          </p:nvSpPr>
          <p:spPr>
            <a:xfrm>
              <a:off x="9369228" y="6080285"/>
              <a:ext cx="1852323" cy="646331"/>
            </a:xfrm>
            <a:prstGeom prst="rect">
              <a:avLst/>
            </a:prstGeom>
            <a:solidFill>
              <a:srgbClr val="DABA6F"/>
            </a:solidFill>
          </p:spPr>
          <p:txBody>
            <a:bodyPr wrap="square" rtlCol="0">
              <a:spAutoFit/>
            </a:bodyPr>
            <a:lstStyle/>
            <a:p>
              <a:pPr algn="ctr"/>
              <a:r>
                <a:rPr lang="cs-CZ" dirty="0"/>
                <a:t>Snížení osmolarity</a:t>
              </a:r>
              <a:endParaRPr lang="en-US" dirty="0"/>
            </a:p>
          </p:txBody>
        </p:sp>
        <p:sp>
          <p:nvSpPr>
            <p:cNvPr id="74" name="Šipka: dolů 73">
              <a:extLst>
                <a:ext uri="{FF2B5EF4-FFF2-40B4-BE49-F238E27FC236}">
                  <a16:creationId xmlns:a16="http://schemas.microsoft.com/office/drawing/2014/main" id="{1F797C35-41C8-4E54-9E3F-D7E4507DD717}"/>
                </a:ext>
              </a:extLst>
            </p:cNvPr>
            <p:cNvSpPr/>
            <p:nvPr/>
          </p:nvSpPr>
          <p:spPr>
            <a:xfrm>
              <a:off x="10918051" y="908387"/>
              <a:ext cx="350857" cy="1220402"/>
            </a:xfrm>
            <a:prstGeom prst="downArrow">
              <a:avLst>
                <a:gd name="adj1" fmla="val 46502"/>
                <a:gd name="adj2" fmla="val 50000"/>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Šipka: dolů 74">
              <a:extLst>
                <a:ext uri="{FF2B5EF4-FFF2-40B4-BE49-F238E27FC236}">
                  <a16:creationId xmlns:a16="http://schemas.microsoft.com/office/drawing/2014/main" id="{C0C89069-EFAF-4553-92E2-DEC30AE16C66}"/>
                </a:ext>
              </a:extLst>
            </p:cNvPr>
            <p:cNvSpPr/>
            <p:nvPr/>
          </p:nvSpPr>
          <p:spPr>
            <a:xfrm>
              <a:off x="9944532" y="5617368"/>
              <a:ext cx="350857" cy="517866"/>
            </a:xfrm>
            <a:prstGeom prst="downArrow">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Šipka: dolů 75">
              <a:extLst>
                <a:ext uri="{FF2B5EF4-FFF2-40B4-BE49-F238E27FC236}">
                  <a16:creationId xmlns:a16="http://schemas.microsoft.com/office/drawing/2014/main" id="{EE7687EC-340D-4E4E-9F3A-85D3241D62D5}"/>
                </a:ext>
              </a:extLst>
            </p:cNvPr>
            <p:cNvSpPr/>
            <p:nvPr/>
          </p:nvSpPr>
          <p:spPr>
            <a:xfrm>
              <a:off x="10472001" y="5609925"/>
              <a:ext cx="350857" cy="517866"/>
            </a:xfrm>
            <a:prstGeom prst="downArrow">
              <a:avLst/>
            </a:prstGeom>
            <a:solidFill>
              <a:srgbClr val="DA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5" name="Obdélník 64">
            <a:extLst>
              <a:ext uri="{FF2B5EF4-FFF2-40B4-BE49-F238E27FC236}">
                <a16:creationId xmlns:a16="http://schemas.microsoft.com/office/drawing/2014/main" id="{109C5670-0ADD-4273-A744-F20AB1A87F3A}"/>
              </a:ext>
            </a:extLst>
          </p:cNvPr>
          <p:cNvSpPr/>
          <p:nvPr/>
        </p:nvSpPr>
        <p:spPr>
          <a:xfrm>
            <a:off x="-62987" y="6088070"/>
            <a:ext cx="4829501" cy="461665"/>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
        <p:nvSpPr>
          <p:cNvPr id="5" name="TextBox 4">
            <a:hlinkClick r:id="rId5" action="ppaction://hlinksldjump"/>
            <a:extLst>
              <a:ext uri="{FF2B5EF4-FFF2-40B4-BE49-F238E27FC236}">
                <a16:creationId xmlns:a16="http://schemas.microsoft.com/office/drawing/2014/main" id="{EACDA13D-EAC9-8A10-B315-DE69ECC3F482}"/>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ustDataLst>
      <p:tags r:id="rId1"/>
    </p:custDataLst>
    <p:extLst>
      <p:ext uri="{BB962C8B-B14F-4D97-AF65-F5344CB8AC3E}">
        <p14:creationId xmlns:p14="http://schemas.microsoft.com/office/powerpoint/2010/main" val="138190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1" nodeType="clickEffect">
                                  <p:stCondLst>
                                    <p:cond delay="0"/>
                                  </p:stCondLst>
                                  <p:childTnLst>
                                    <p:animEffect transition="out" filter="fade">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par>
                                <p:cTn id="18" presetID="10" presetClass="entr" presetSubtype="0" fill="hold" grpId="0" nodeType="with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500"/>
                                        <p:tgtEl>
                                          <p:spTgt spid="2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1" nodeType="clickEffect">
                                  <p:stCondLst>
                                    <p:cond delay="0"/>
                                  </p:stCondLst>
                                  <p:childTnLst>
                                    <p:animEffect transition="out" filter="fade">
                                      <p:cBhvr>
                                        <p:cTn id="24" dur="500"/>
                                        <p:tgtEl>
                                          <p:spTgt spid="21"/>
                                        </p:tgtEl>
                                      </p:cBhvr>
                                    </p:animEffect>
                                    <p:set>
                                      <p:cBhvr>
                                        <p:cTn id="25" dur="1" fill="hold">
                                          <p:stCondLst>
                                            <p:cond delay="499"/>
                                          </p:stCondLst>
                                        </p:cTn>
                                        <p:tgtEl>
                                          <p:spTgt spid="21"/>
                                        </p:tgtEl>
                                        <p:attrNameLst>
                                          <p:attrName>style.visibility</p:attrName>
                                        </p:attrNameLst>
                                      </p:cBhvr>
                                      <p:to>
                                        <p:strVal val="hidden"/>
                                      </p:to>
                                    </p:set>
                                  </p:childTnLst>
                                </p:cTn>
                              </p:par>
                              <p:par>
                                <p:cTn id="26" presetID="10" presetClass="entr" presetSubtype="0" fill="hold" grpId="0"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grpId="1" nodeType="clickEffect">
                                  <p:stCondLst>
                                    <p:cond delay="0"/>
                                  </p:stCondLst>
                                  <p:childTnLst>
                                    <p:animEffect transition="out" filter="fade">
                                      <p:cBhvr>
                                        <p:cTn id="35" dur="500"/>
                                        <p:tgtEl>
                                          <p:spTgt spid="15"/>
                                        </p:tgtEl>
                                      </p:cBhvr>
                                    </p:animEffect>
                                    <p:set>
                                      <p:cBhvr>
                                        <p:cTn id="36" dur="1" fill="hold">
                                          <p:stCondLst>
                                            <p:cond delay="499"/>
                                          </p:stCondLst>
                                        </p:cTn>
                                        <p:tgtEl>
                                          <p:spTgt spid="15"/>
                                        </p:tgtEl>
                                        <p:attrNameLst>
                                          <p:attrName>style.visibility</p:attrName>
                                        </p:attrNameLst>
                                      </p:cBhvr>
                                      <p:to>
                                        <p:strVal val="hidden"/>
                                      </p:to>
                                    </p:set>
                                  </p:childTnLst>
                                </p:cTn>
                              </p:par>
                              <p:par>
                                <p:cTn id="37" presetID="10" presetClass="exit" presetSubtype="0" fill="hold" grpId="1" nodeType="withEffect">
                                  <p:stCondLst>
                                    <p:cond delay="0"/>
                                  </p:stCondLst>
                                  <p:childTnLst>
                                    <p:animEffect transition="out" filter="fade">
                                      <p:cBhvr>
                                        <p:cTn id="38" dur="500"/>
                                        <p:tgtEl>
                                          <p:spTgt spid="16"/>
                                        </p:tgtEl>
                                      </p:cBhvr>
                                    </p:animEffect>
                                    <p:set>
                                      <p:cBhvr>
                                        <p:cTn id="39" dur="1" fill="hold">
                                          <p:stCondLst>
                                            <p:cond delay="499"/>
                                          </p:stCondLst>
                                        </p:cTn>
                                        <p:tgtEl>
                                          <p:spTgt spid="16"/>
                                        </p:tgtEl>
                                        <p:attrNameLst>
                                          <p:attrName>style.visibility</p:attrName>
                                        </p:attrNameLst>
                                      </p:cBhvr>
                                      <p:to>
                                        <p:strVal val="hidden"/>
                                      </p:to>
                                    </p:set>
                                  </p:childTnLst>
                                </p:cTn>
                              </p:par>
                              <p:par>
                                <p:cTn id="40" presetID="10" presetClass="entr" presetSubtype="0" fill="hold" grpId="0" nodeType="with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500"/>
                                        <p:tgtEl>
                                          <p:spTgt spid="12"/>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xit" presetSubtype="0" fill="hold" grpId="1" nodeType="clickEffect">
                                  <p:stCondLst>
                                    <p:cond delay="0"/>
                                  </p:stCondLst>
                                  <p:childTnLst>
                                    <p:animEffect transition="out" filter="fade">
                                      <p:cBhvr>
                                        <p:cTn id="49" dur="500"/>
                                        <p:tgtEl>
                                          <p:spTgt spid="13"/>
                                        </p:tgtEl>
                                      </p:cBhvr>
                                    </p:animEffect>
                                    <p:set>
                                      <p:cBhvr>
                                        <p:cTn id="50" dur="1" fill="hold">
                                          <p:stCondLst>
                                            <p:cond delay="499"/>
                                          </p:stCondLst>
                                        </p:cTn>
                                        <p:tgtEl>
                                          <p:spTgt spid="13"/>
                                        </p:tgtEl>
                                        <p:attrNameLst>
                                          <p:attrName>style.visibility</p:attrName>
                                        </p:attrNameLst>
                                      </p:cBhvr>
                                      <p:to>
                                        <p:strVal val="hidden"/>
                                      </p:to>
                                    </p:set>
                                  </p:childTnLst>
                                </p:cTn>
                              </p:par>
                              <p:par>
                                <p:cTn id="51" presetID="10" presetClass="exit" presetSubtype="0" fill="hold" grpId="1" nodeType="withEffect">
                                  <p:stCondLst>
                                    <p:cond delay="0"/>
                                  </p:stCondLst>
                                  <p:childTnLst>
                                    <p:animEffect transition="out" filter="fade">
                                      <p:cBhvr>
                                        <p:cTn id="52" dur="500"/>
                                        <p:tgtEl>
                                          <p:spTgt spid="12"/>
                                        </p:tgtEl>
                                      </p:cBhvr>
                                    </p:animEffect>
                                    <p:set>
                                      <p:cBhvr>
                                        <p:cTn id="53" dur="1" fill="hold">
                                          <p:stCondLst>
                                            <p:cond delay="499"/>
                                          </p:stCondLst>
                                        </p:cTn>
                                        <p:tgtEl>
                                          <p:spTgt spid="12"/>
                                        </p:tgtEl>
                                        <p:attrNameLst>
                                          <p:attrName>style.visibility</p:attrName>
                                        </p:attrNameLst>
                                      </p:cBhvr>
                                      <p:to>
                                        <p:strVal val="hidden"/>
                                      </p:to>
                                    </p:set>
                                  </p:childTnLst>
                                </p:cTn>
                              </p:par>
                              <p:par>
                                <p:cTn id="54" presetID="10" presetClass="entr" presetSubtype="0" fill="hold" grpId="0" nodeType="with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500"/>
                                        <p:tgtEl>
                                          <p:spTgt spid="2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7"/>
                                        </p:tgtEl>
                                        <p:attrNameLst>
                                          <p:attrName>style.visibility</p:attrName>
                                        </p:attrNameLst>
                                      </p:cBhvr>
                                      <p:to>
                                        <p:strVal val="visible"/>
                                      </p:to>
                                    </p:set>
                                    <p:animEffect transition="in" filter="fade">
                                      <p:cBhvr>
                                        <p:cTn id="59" dur="500"/>
                                        <p:tgtEl>
                                          <p:spTgt spid="17"/>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fade">
                                      <p:cBhvr>
                                        <p:cTn id="62" dur="500"/>
                                        <p:tgtEl>
                                          <p:spTgt spid="18"/>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xit" presetSubtype="0" fill="hold" grpId="1" nodeType="clickEffect">
                                  <p:stCondLst>
                                    <p:cond delay="0"/>
                                  </p:stCondLst>
                                  <p:childTnLst>
                                    <p:animEffect transition="out" filter="fade">
                                      <p:cBhvr>
                                        <p:cTn id="66" dur="500"/>
                                        <p:tgtEl>
                                          <p:spTgt spid="20"/>
                                        </p:tgtEl>
                                      </p:cBhvr>
                                    </p:animEffect>
                                    <p:set>
                                      <p:cBhvr>
                                        <p:cTn id="67" dur="1" fill="hold">
                                          <p:stCondLst>
                                            <p:cond delay="499"/>
                                          </p:stCondLst>
                                        </p:cTn>
                                        <p:tgtEl>
                                          <p:spTgt spid="20"/>
                                        </p:tgtEl>
                                        <p:attrNameLst>
                                          <p:attrName>style.visibility</p:attrName>
                                        </p:attrNameLst>
                                      </p:cBhvr>
                                      <p:to>
                                        <p:strVal val="hidden"/>
                                      </p:to>
                                    </p:set>
                                  </p:childTnLst>
                                </p:cTn>
                              </p:par>
                              <p:par>
                                <p:cTn id="68" presetID="10" presetClass="exit" presetSubtype="0" fill="hold" grpId="1" nodeType="withEffect">
                                  <p:stCondLst>
                                    <p:cond delay="0"/>
                                  </p:stCondLst>
                                  <p:childTnLst>
                                    <p:animEffect transition="out" filter="fade">
                                      <p:cBhvr>
                                        <p:cTn id="69" dur="500"/>
                                        <p:tgtEl>
                                          <p:spTgt spid="17"/>
                                        </p:tgtEl>
                                      </p:cBhvr>
                                    </p:animEffect>
                                    <p:set>
                                      <p:cBhvr>
                                        <p:cTn id="70" dur="1" fill="hold">
                                          <p:stCondLst>
                                            <p:cond delay="499"/>
                                          </p:stCondLst>
                                        </p:cTn>
                                        <p:tgtEl>
                                          <p:spTgt spid="17"/>
                                        </p:tgtEl>
                                        <p:attrNameLst>
                                          <p:attrName>style.visibility</p:attrName>
                                        </p:attrNameLst>
                                      </p:cBhvr>
                                      <p:to>
                                        <p:strVal val="hidden"/>
                                      </p:to>
                                    </p:set>
                                  </p:childTnLst>
                                </p:cTn>
                              </p:par>
                              <p:par>
                                <p:cTn id="71" presetID="10" presetClass="exit" presetSubtype="0" fill="hold" grpId="1" nodeType="withEffect">
                                  <p:stCondLst>
                                    <p:cond delay="0"/>
                                  </p:stCondLst>
                                  <p:childTnLst>
                                    <p:animEffect transition="out" filter="fade">
                                      <p:cBhvr>
                                        <p:cTn id="72" dur="500"/>
                                        <p:tgtEl>
                                          <p:spTgt spid="18"/>
                                        </p:tgtEl>
                                      </p:cBhvr>
                                    </p:animEffect>
                                    <p:set>
                                      <p:cBhvr>
                                        <p:cTn id="73" dur="1" fill="hold">
                                          <p:stCondLst>
                                            <p:cond delay="499"/>
                                          </p:stCondLst>
                                        </p:cTn>
                                        <p:tgtEl>
                                          <p:spTgt spid="18"/>
                                        </p:tgtEl>
                                        <p:attrNameLst>
                                          <p:attrName>style.visibility</p:attrName>
                                        </p:attrNameLst>
                                      </p:cBhvr>
                                      <p:to>
                                        <p:strVal val="hidden"/>
                                      </p:to>
                                    </p:set>
                                  </p:childTnLst>
                                </p:cTn>
                              </p:par>
                              <p:par>
                                <p:cTn id="74" presetID="10" presetClass="entr" presetSubtype="0" fill="hold" grpId="0" nodeType="withEffect">
                                  <p:stCondLst>
                                    <p:cond delay="0"/>
                                  </p:stCondLst>
                                  <p:childTnLst>
                                    <p:set>
                                      <p:cBhvr>
                                        <p:cTn id="75" dur="1" fill="hold">
                                          <p:stCondLst>
                                            <p:cond delay="0"/>
                                          </p:stCondLst>
                                        </p:cTn>
                                        <p:tgtEl>
                                          <p:spTgt spid="14"/>
                                        </p:tgtEl>
                                        <p:attrNameLst>
                                          <p:attrName>style.visibility</p:attrName>
                                        </p:attrNameLst>
                                      </p:cBhvr>
                                      <p:to>
                                        <p:strVal val="visible"/>
                                      </p:to>
                                    </p:set>
                                    <p:animEffect transition="in" filter="fade">
                                      <p:cBhvr>
                                        <p:cTn id="76" dur="500"/>
                                        <p:tgtEl>
                                          <p:spTgt spid="14"/>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9"/>
                                        </p:tgtEl>
                                        <p:attrNameLst>
                                          <p:attrName>style.visibility</p:attrName>
                                        </p:attrNameLst>
                                      </p:cBhvr>
                                      <p:to>
                                        <p:strVal val="visible"/>
                                      </p:to>
                                    </p:set>
                                    <p:animEffect transition="in" filter="fade">
                                      <p:cBhvr>
                                        <p:cTn id="79" dur="500"/>
                                        <p:tgtEl>
                                          <p:spTgt spid="19"/>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3"/>
                                        </p:tgtEl>
                                        <p:attrNameLst>
                                          <p:attrName>style.visibility</p:attrName>
                                        </p:attrNameLst>
                                      </p:cBhvr>
                                      <p:to>
                                        <p:strVal val="visible"/>
                                      </p:to>
                                    </p:set>
                                    <p:animEffect transition="in" filter="fade">
                                      <p:cBhvr>
                                        <p:cTn id="84" dur="500"/>
                                        <p:tgtEl>
                                          <p:spTgt spid="23"/>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24"/>
                                        </p:tgtEl>
                                        <p:attrNameLst>
                                          <p:attrName>style.visibility</p:attrName>
                                        </p:attrNameLst>
                                      </p:cBhvr>
                                      <p:to>
                                        <p:strVal val="visible"/>
                                      </p:to>
                                    </p:set>
                                    <p:animEffect transition="in" filter="fade">
                                      <p:cBhvr>
                                        <p:cTn id="89" dur="500"/>
                                        <p:tgtEl>
                                          <p:spTgt spid="24"/>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xit" presetSubtype="0" fill="hold" grpId="1" nodeType="clickEffect">
                                  <p:stCondLst>
                                    <p:cond delay="0"/>
                                  </p:stCondLst>
                                  <p:childTnLst>
                                    <p:animEffect transition="out" filter="fade">
                                      <p:cBhvr>
                                        <p:cTn id="93" dur="500"/>
                                        <p:tgtEl>
                                          <p:spTgt spid="24"/>
                                        </p:tgtEl>
                                      </p:cBhvr>
                                    </p:animEffect>
                                    <p:set>
                                      <p:cBhvr>
                                        <p:cTn id="94" dur="1" fill="hold">
                                          <p:stCondLst>
                                            <p:cond delay="499"/>
                                          </p:stCondLst>
                                        </p:cTn>
                                        <p:tgtEl>
                                          <p:spTgt spid="24"/>
                                        </p:tgtEl>
                                        <p:attrNameLst>
                                          <p:attrName>style.visibility</p:attrName>
                                        </p:attrNameLst>
                                      </p:cBhvr>
                                      <p:to>
                                        <p:strVal val="hidden"/>
                                      </p:to>
                                    </p:set>
                                  </p:childTnLst>
                                </p:cTn>
                              </p:par>
                              <p:par>
                                <p:cTn id="95" presetID="10" presetClass="entr" presetSubtype="0" fill="hold" grpId="0" nodeType="withEffect">
                                  <p:stCondLst>
                                    <p:cond delay="0"/>
                                  </p:stCondLst>
                                  <p:childTnLst>
                                    <p:set>
                                      <p:cBhvr>
                                        <p:cTn id="96" dur="1" fill="hold">
                                          <p:stCondLst>
                                            <p:cond delay="0"/>
                                          </p:stCondLst>
                                        </p:cTn>
                                        <p:tgtEl>
                                          <p:spTgt spid="25"/>
                                        </p:tgtEl>
                                        <p:attrNameLst>
                                          <p:attrName>style.visibility</p:attrName>
                                        </p:attrNameLst>
                                      </p:cBhvr>
                                      <p:to>
                                        <p:strVal val="visible"/>
                                      </p:to>
                                    </p:set>
                                    <p:animEffect transition="in" filter="fade">
                                      <p:cBhvr>
                                        <p:cTn id="97" dur="500"/>
                                        <p:tgtEl>
                                          <p:spTgt spid="25"/>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26"/>
                                        </p:tgtEl>
                                        <p:attrNameLst>
                                          <p:attrName>style.visibility</p:attrName>
                                        </p:attrNameLst>
                                      </p:cBhvr>
                                      <p:to>
                                        <p:strVal val="visible"/>
                                      </p:to>
                                    </p:set>
                                    <p:animEffect transition="in" filter="fade">
                                      <p:cBhvr>
                                        <p:cTn id="102" dur="500"/>
                                        <p:tgtEl>
                                          <p:spTgt spid="26"/>
                                        </p:tgtEl>
                                      </p:cBhvr>
                                    </p:animEffect>
                                  </p:childTnLst>
                                </p:cTn>
                              </p:par>
                              <p:par>
                                <p:cTn id="103" presetID="10" presetClass="entr" presetSubtype="0" fill="hold" grpId="0" nodeType="withEffect">
                                  <p:stCondLst>
                                    <p:cond delay="0"/>
                                  </p:stCondLst>
                                  <p:childTnLst>
                                    <p:set>
                                      <p:cBhvr>
                                        <p:cTn id="104" dur="1" fill="hold">
                                          <p:stCondLst>
                                            <p:cond delay="0"/>
                                          </p:stCondLst>
                                        </p:cTn>
                                        <p:tgtEl>
                                          <p:spTgt spid="29"/>
                                        </p:tgtEl>
                                        <p:attrNameLst>
                                          <p:attrName>style.visibility</p:attrName>
                                        </p:attrNameLst>
                                      </p:cBhvr>
                                      <p:to>
                                        <p:strVal val="visible"/>
                                      </p:to>
                                    </p:set>
                                    <p:animEffect transition="in" filter="fade">
                                      <p:cBhvr>
                                        <p:cTn id="105" dur="500"/>
                                        <p:tgtEl>
                                          <p:spTgt spid="29"/>
                                        </p:tgtEl>
                                      </p:cBhvr>
                                    </p:animEffect>
                                  </p:childTnLst>
                                </p:cTn>
                              </p:par>
                            </p:childTnLst>
                          </p:cTn>
                        </p:par>
                      </p:childTnLst>
                    </p:cTn>
                  </p:par>
                  <p:par>
                    <p:cTn id="106" fill="hold">
                      <p:stCondLst>
                        <p:cond delay="indefinite"/>
                      </p:stCondLst>
                      <p:childTnLst>
                        <p:par>
                          <p:cTn id="107" fill="hold">
                            <p:stCondLst>
                              <p:cond delay="0"/>
                            </p:stCondLst>
                            <p:childTnLst>
                              <p:par>
                                <p:cTn id="108" presetID="10" presetClass="entr" presetSubtype="0" fill="hold" grpId="2" nodeType="clickEffect">
                                  <p:stCondLst>
                                    <p:cond delay="0"/>
                                  </p:stCondLst>
                                  <p:childTnLst>
                                    <p:set>
                                      <p:cBhvr>
                                        <p:cTn id="109" dur="1" fill="hold">
                                          <p:stCondLst>
                                            <p:cond delay="0"/>
                                          </p:stCondLst>
                                        </p:cTn>
                                        <p:tgtEl>
                                          <p:spTgt spid="49"/>
                                        </p:tgtEl>
                                        <p:attrNameLst>
                                          <p:attrName>style.visibility</p:attrName>
                                        </p:attrNameLst>
                                      </p:cBhvr>
                                      <p:to>
                                        <p:strVal val="visible"/>
                                      </p:to>
                                    </p:set>
                                    <p:animEffect transition="in" filter="fade">
                                      <p:cBhvr>
                                        <p:cTn id="110" dur="500"/>
                                        <p:tgtEl>
                                          <p:spTgt spid="49"/>
                                        </p:tgtEl>
                                      </p:cBhvr>
                                    </p:animEffect>
                                  </p:childTnLst>
                                </p:cTn>
                              </p:par>
                            </p:childTnLst>
                          </p:cTn>
                        </p:par>
                      </p:childTnLst>
                    </p:cTn>
                  </p:par>
                  <p:par>
                    <p:cTn id="111" fill="hold">
                      <p:stCondLst>
                        <p:cond delay="indefinite"/>
                      </p:stCondLst>
                      <p:childTnLst>
                        <p:par>
                          <p:cTn id="112" fill="hold">
                            <p:stCondLst>
                              <p:cond delay="0"/>
                            </p:stCondLst>
                            <p:childTnLst>
                              <p:par>
                                <p:cTn id="113" presetID="10" presetClass="exit" presetSubtype="0" fill="hold" grpId="1" nodeType="clickEffect">
                                  <p:stCondLst>
                                    <p:cond delay="0"/>
                                  </p:stCondLst>
                                  <p:childTnLst>
                                    <p:animEffect transition="out" filter="fade">
                                      <p:cBhvr>
                                        <p:cTn id="114" dur="500"/>
                                        <p:tgtEl>
                                          <p:spTgt spid="25"/>
                                        </p:tgtEl>
                                      </p:cBhvr>
                                    </p:animEffect>
                                    <p:set>
                                      <p:cBhvr>
                                        <p:cTn id="115" dur="1" fill="hold">
                                          <p:stCondLst>
                                            <p:cond delay="499"/>
                                          </p:stCondLst>
                                        </p:cTn>
                                        <p:tgtEl>
                                          <p:spTgt spid="25"/>
                                        </p:tgtEl>
                                        <p:attrNameLst>
                                          <p:attrName>style.visibility</p:attrName>
                                        </p:attrNameLst>
                                      </p:cBhvr>
                                      <p:to>
                                        <p:strVal val="hidden"/>
                                      </p:to>
                                    </p:set>
                                  </p:childTnLst>
                                </p:cTn>
                              </p:par>
                              <p:par>
                                <p:cTn id="116" presetID="10" presetClass="exit" presetSubtype="0" fill="hold" grpId="1" nodeType="withEffect">
                                  <p:stCondLst>
                                    <p:cond delay="0"/>
                                  </p:stCondLst>
                                  <p:childTnLst>
                                    <p:animEffect transition="out" filter="fade">
                                      <p:cBhvr>
                                        <p:cTn id="117" dur="500"/>
                                        <p:tgtEl>
                                          <p:spTgt spid="29"/>
                                        </p:tgtEl>
                                      </p:cBhvr>
                                    </p:animEffect>
                                    <p:set>
                                      <p:cBhvr>
                                        <p:cTn id="118" dur="1" fill="hold">
                                          <p:stCondLst>
                                            <p:cond delay="499"/>
                                          </p:stCondLst>
                                        </p:cTn>
                                        <p:tgtEl>
                                          <p:spTgt spid="29"/>
                                        </p:tgtEl>
                                        <p:attrNameLst>
                                          <p:attrName>style.visibility</p:attrName>
                                        </p:attrNameLst>
                                      </p:cBhvr>
                                      <p:to>
                                        <p:strVal val="hidden"/>
                                      </p:to>
                                    </p:set>
                                  </p:childTnLst>
                                </p:cTn>
                              </p:par>
                              <p:par>
                                <p:cTn id="119" presetID="10" presetClass="exit" presetSubtype="0" fill="hold" grpId="1" nodeType="withEffect">
                                  <p:stCondLst>
                                    <p:cond delay="0"/>
                                  </p:stCondLst>
                                  <p:childTnLst>
                                    <p:animEffect transition="out" filter="fade">
                                      <p:cBhvr>
                                        <p:cTn id="120" dur="500"/>
                                        <p:tgtEl>
                                          <p:spTgt spid="26"/>
                                        </p:tgtEl>
                                      </p:cBhvr>
                                    </p:animEffect>
                                    <p:set>
                                      <p:cBhvr>
                                        <p:cTn id="121" dur="1" fill="hold">
                                          <p:stCondLst>
                                            <p:cond delay="499"/>
                                          </p:stCondLst>
                                        </p:cTn>
                                        <p:tgtEl>
                                          <p:spTgt spid="26"/>
                                        </p:tgtEl>
                                        <p:attrNameLst>
                                          <p:attrName>style.visibility</p:attrName>
                                        </p:attrNameLst>
                                      </p:cBhvr>
                                      <p:to>
                                        <p:strVal val="hidden"/>
                                      </p:to>
                                    </p:set>
                                  </p:childTnLst>
                                </p:cTn>
                              </p:par>
                              <p:par>
                                <p:cTn id="122" presetID="10" presetClass="exit" presetSubtype="0" fill="hold" grpId="3" nodeType="withEffect">
                                  <p:stCondLst>
                                    <p:cond delay="0"/>
                                  </p:stCondLst>
                                  <p:childTnLst>
                                    <p:animEffect transition="out" filter="fade">
                                      <p:cBhvr>
                                        <p:cTn id="123" dur="500"/>
                                        <p:tgtEl>
                                          <p:spTgt spid="49"/>
                                        </p:tgtEl>
                                      </p:cBhvr>
                                    </p:animEffect>
                                    <p:set>
                                      <p:cBhvr>
                                        <p:cTn id="124" dur="1" fill="hold">
                                          <p:stCondLst>
                                            <p:cond delay="499"/>
                                          </p:stCondLst>
                                        </p:cTn>
                                        <p:tgtEl>
                                          <p:spTgt spid="49"/>
                                        </p:tgtEl>
                                        <p:attrNameLst>
                                          <p:attrName>style.visibility</p:attrName>
                                        </p:attrNameLst>
                                      </p:cBhvr>
                                      <p:to>
                                        <p:strVal val="hidden"/>
                                      </p:to>
                                    </p:set>
                                  </p:childTnLst>
                                </p:cTn>
                              </p:par>
                              <p:par>
                                <p:cTn id="125" presetID="10" presetClass="entr" presetSubtype="0" fill="hold" grpId="0" nodeType="withEffect">
                                  <p:stCondLst>
                                    <p:cond delay="0"/>
                                  </p:stCondLst>
                                  <p:childTnLst>
                                    <p:set>
                                      <p:cBhvr>
                                        <p:cTn id="126" dur="1" fill="hold">
                                          <p:stCondLst>
                                            <p:cond delay="0"/>
                                          </p:stCondLst>
                                        </p:cTn>
                                        <p:tgtEl>
                                          <p:spTgt spid="27"/>
                                        </p:tgtEl>
                                        <p:attrNameLst>
                                          <p:attrName>style.visibility</p:attrName>
                                        </p:attrNameLst>
                                      </p:cBhvr>
                                      <p:to>
                                        <p:strVal val="visible"/>
                                      </p:to>
                                    </p:set>
                                    <p:animEffect transition="in" filter="fade">
                                      <p:cBhvr>
                                        <p:cTn id="127" dur="500"/>
                                        <p:tgtEl>
                                          <p:spTgt spid="27"/>
                                        </p:tgtEl>
                                      </p:cBhvr>
                                    </p:animEffect>
                                  </p:childTnLst>
                                </p:cTn>
                              </p:par>
                            </p:childTnLst>
                          </p:cTn>
                        </p:par>
                      </p:childTnLst>
                    </p:cTn>
                  </p:par>
                  <p:par>
                    <p:cTn id="128" fill="hold">
                      <p:stCondLst>
                        <p:cond delay="indefinite"/>
                      </p:stCondLst>
                      <p:childTnLst>
                        <p:par>
                          <p:cTn id="129" fill="hold">
                            <p:stCondLst>
                              <p:cond delay="0"/>
                            </p:stCondLst>
                            <p:childTnLst>
                              <p:par>
                                <p:cTn id="130" presetID="10" presetClass="exit" presetSubtype="0" fill="hold" grpId="1" nodeType="clickEffect">
                                  <p:stCondLst>
                                    <p:cond delay="0"/>
                                  </p:stCondLst>
                                  <p:childTnLst>
                                    <p:animEffect transition="out" filter="fade">
                                      <p:cBhvr>
                                        <p:cTn id="131" dur="500"/>
                                        <p:tgtEl>
                                          <p:spTgt spid="27"/>
                                        </p:tgtEl>
                                      </p:cBhvr>
                                    </p:animEffect>
                                    <p:set>
                                      <p:cBhvr>
                                        <p:cTn id="132" dur="1" fill="hold">
                                          <p:stCondLst>
                                            <p:cond delay="499"/>
                                          </p:stCondLst>
                                        </p:cTn>
                                        <p:tgtEl>
                                          <p:spTgt spid="27"/>
                                        </p:tgtEl>
                                        <p:attrNameLst>
                                          <p:attrName>style.visibility</p:attrName>
                                        </p:attrNameLst>
                                      </p:cBhvr>
                                      <p:to>
                                        <p:strVal val="hidden"/>
                                      </p:to>
                                    </p:set>
                                  </p:childTnLst>
                                </p:cTn>
                              </p:par>
                              <p:par>
                                <p:cTn id="133" presetID="10" presetClass="entr" presetSubtype="0" fill="hold" grpId="0" nodeType="withEffect">
                                  <p:stCondLst>
                                    <p:cond delay="0"/>
                                  </p:stCondLst>
                                  <p:childTnLst>
                                    <p:set>
                                      <p:cBhvr>
                                        <p:cTn id="134" dur="1" fill="hold">
                                          <p:stCondLst>
                                            <p:cond delay="0"/>
                                          </p:stCondLst>
                                        </p:cTn>
                                        <p:tgtEl>
                                          <p:spTgt spid="44"/>
                                        </p:tgtEl>
                                        <p:attrNameLst>
                                          <p:attrName>style.visibility</p:attrName>
                                        </p:attrNameLst>
                                      </p:cBhvr>
                                      <p:to>
                                        <p:strVal val="visible"/>
                                      </p:to>
                                    </p:set>
                                    <p:animEffect transition="in" filter="fade">
                                      <p:cBhvr>
                                        <p:cTn id="135" dur="500"/>
                                        <p:tgtEl>
                                          <p:spTgt spid="44"/>
                                        </p:tgtEl>
                                      </p:cBhvr>
                                    </p:animEffect>
                                  </p:childTnLst>
                                </p:cTn>
                              </p:par>
                            </p:childTnLst>
                          </p:cTn>
                        </p:par>
                      </p:childTnLst>
                    </p:cTn>
                  </p:par>
                  <p:par>
                    <p:cTn id="136" fill="hold">
                      <p:stCondLst>
                        <p:cond delay="indefinite"/>
                      </p:stCondLst>
                      <p:childTnLst>
                        <p:par>
                          <p:cTn id="137" fill="hold">
                            <p:stCondLst>
                              <p:cond delay="0"/>
                            </p:stCondLst>
                            <p:childTnLst>
                              <p:par>
                                <p:cTn id="138" presetID="10" presetClass="exit" presetSubtype="0" fill="hold" grpId="1" nodeType="clickEffect">
                                  <p:stCondLst>
                                    <p:cond delay="0"/>
                                  </p:stCondLst>
                                  <p:childTnLst>
                                    <p:animEffect transition="out" filter="fade">
                                      <p:cBhvr>
                                        <p:cTn id="139" dur="500"/>
                                        <p:tgtEl>
                                          <p:spTgt spid="44"/>
                                        </p:tgtEl>
                                      </p:cBhvr>
                                    </p:animEffect>
                                    <p:set>
                                      <p:cBhvr>
                                        <p:cTn id="140" dur="1" fill="hold">
                                          <p:stCondLst>
                                            <p:cond delay="499"/>
                                          </p:stCondLst>
                                        </p:cTn>
                                        <p:tgtEl>
                                          <p:spTgt spid="44"/>
                                        </p:tgtEl>
                                        <p:attrNameLst>
                                          <p:attrName>style.visibility</p:attrName>
                                        </p:attrNameLst>
                                      </p:cBhvr>
                                      <p:to>
                                        <p:strVal val="hidden"/>
                                      </p:to>
                                    </p:set>
                                  </p:childTnLst>
                                </p:cTn>
                              </p:par>
                              <p:par>
                                <p:cTn id="141" presetID="10" presetClass="entr" presetSubtype="0" fill="hold" grpId="0" nodeType="withEffect">
                                  <p:stCondLst>
                                    <p:cond delay="0"/>
                                  </p:stCondLst>
                                  <p:childTnLst>
                                    <p:set>
                                      <p:cBhvr>
                                        <p:cTn id="142" dur="1" fill="hold">
                                          <p:stCondLst>
                                            <p:cond delay="0"/>
                                          </p:stCondLst>
                                        </p:cTn>
                                        <p:tgtEl>
                                          <p:spTgt spid="28"/>
                                        </p:tgtEl>
                                        <p:attrNameLst>
                                          <p:attrName>style.visibility</p:attrName>
                                        </p:attrNameLst>
                                      </p:cBhvr>
                                      <p:to>
                                        <p:strVal val="visible"/>
                                      </p:to>
                                    </p:set>
                                    <p:animEffect transition="in" filter="fade">
                                      <p:cBhvr>
                                        <p:cTn id="143" dur="500"/>
                                        <p:tgtEl>
                                          <p:spTgt spid="28"/>
                                        </p:tgtEl>
                                      </p:cBhvr>
                                    </p:animEffect>
                                  </p:childTnLst>
                                </p:cTn>
                              </p:par>
                            </p:childTnLst>
                          </p:cTn>
                        </p:par>
                      </p:childTnLst>
                    </p:cTn>
                  </p:par>
                  <p:par>
                    <p:cTn id="144" fill="hold">
                      <p:stCondLst>
                        <p:cond delay="indefinite"/>
                      </p:stCondLst>
                      <p:childTnLst>
                        <p:par>
                          <p:cTn id="145" fill="hold">
                            <p:stCondLst>
                              <p:cond delay="0"/>
                            </p:stCondLst>
                            <p:childTnLst>
                              <p:par>
                                <p:cTn id="146" presetID="10" presetClass="exit" presetSubtype="0" fill="hold" grpId="1" nodeType="clickEffect">
                                  <p:stCondLst>
                                    <p:cond delay="0"/>
                                  </p:stCondLst>
                                  <p:childTnLst>
                                    <p:animEffect transition="out" filter="fade">
                                      <p:cBhvr>
                                        <p:cTn id="147" dur="500"/>
                                        <p:tgtEl>
                                          <p:spTgt spid="28"/>
                                        </p:tgtEl>
                                      </p:cBhvr>
                                    </p:animEffect>
                                    <p:set>
                                      <p:cBhvr>
                                        <p:cTn id="148" dur="1" fill="hold">
                                          <p:stCondLst>
                                            <p:cond delay="499"/>
                                          </p:stCondLst>
                                        </p:cTn>
                                        <p:tgtEl>
                                          <p:spTgt spid="28"/>
                                        </p:tgtEl>
                                        <p:attrNameLst>
                                          <p:attrName>style.visibility</p:attrName>
                                        </p:attrNameLst>
                                      </p:cBhvr>
                                      <p:to>
                                        <p:strVal val="hidden"/>
                                      </p:to>
                                    </p:set>
                                  </p:childTnLst>
                                </p:cTn>
                              </p:par>
                              <p:par>
                                <p:cTn id="149" presetID="10" presetClass="entr" presetSubtype="0" fill="hold" grpId="0" nodeType="withEffect">
                                  <p:stCondLst>
                                    <p:cond delay="0"/>
                                  </p:stCondLst>
                                  <p:childTnLst>
                                    <p:set>
                                      <p:cBhvr>
                                        <p:cTn id="150" dur="1" fill="hold">
                                          <p:stCondLst>
                                            <p:cond delay="0"/>
                                          </p:stCondLst>
                                        </p:cTn>
                                        <p:tgtEl>
                                          <p:spTgt spid="30"/>
                                        </p:tgtEl>
                                        <p:attrNameLst>
                                          <p:attrName>style.visibility</p:attrName>
                                        </p:attrNameLst>
                                      </p:cBhvr>
                                      <p:to>
                                        <p:strVal val="visible"/>
                                      </p:to>
                                    </p:set>
                                    <p:animEffect transition="in" filter="fade">
                                      <p:cBhvr>
                                        <p:cTn id="151" dur="500"/>
                                        <p:tgtEl>
                                          <p:spTgt spid="30"/>
                                        </p:tgtEl>
                                      </p:cBhvr>
                                    </p:animEffect>
                                  </p:childTnLst>
                                </p:cTn>
                              </p:par>
                            </p:childTnLst>
                          </p:cTn>
                        </p:par>
                      </p:childTnLst>
                    </p:cTn>
                  </p:par>
                  <p:par>
                    <p:cTn id="152" fill="hold">
                      <p:stCondLst>
                        <p:cond delay="indefinite"/>
                      </p:stCondLst>
                      <p:childTnLst>
                        <p:par>
                          <p:cTn id="153" fill="hold">
                            <p:stCondLst>
                              <p:cond delay="0"/>
                            </p:stCondLst>
                            <p:childTnLst>
                              <p:par>
                                <p:cTn id="154" presetID="10" presetClass="entr" presetSubtype="0" fill="hold" grpId="0" nodeType="clickEffect">
                                  <p:stCondLst>
                                    <p:cond delay="0"/>
                                  </p:stCondLst>
                                  <p:childTnLst>
                                    <p:set>
                                      <p:cBhvr>
                                        <p:cTn id="155" dur="1" fill="hold">
                                          <p:stCondLst>
                                            <p:cond delay="0"/>
                                          </p:stCondLst>
                                        </p:cTn>
                                        <p:tgtEl>
                                          <p:spTgt spid="31"/>
                                        </p:tgtEl>
                                        <p:attrNameLst>
                                          <p:attrName>style.visibility</p:attrName>
                                        </p:attrNameLst>
                                      </p:cBhvr>
                                      <p:to>
                                        <p:strVal val="visible"/>
                                      </p:to>
                                    </p:set>
                                    <p:animEffect transition="in" filter="fade">
                                      <p:cBhvr>
                                        <p:cTn id="156" dur="500"/>
                                        <p:tgtEl>
                                          <p:spTgt spid="31"/>
                                        </p:tgtEl>
                                      </p:cBhvr>
                                    </p:animEffect>
                                  </p:childTnLst>
                                </p:cTn>
                              </p:par>
                            </p:childTnLst>
                          </p:cTn>
                        </p:par>
                      </p:childTnLst>
                    </p:cTn>
                  </p:par>
                  <p:par>
                    <p:cTn id="157" fill="hold">
                      <p:stCondLst>
                        <p:cond delay="indefinite"/>
                      </p:stCondLst>
                      <p:childTnLst>
                        <p:par>
                          <p:cTn id="158" fill="hold">
                            <p:stCondLst>
                              <p:cond delay="0"/>
                            </p:stCondLst>
                            <p:childTnLst>
                              <p:par>
                                <p:cTn id="159" presetID="10" presetClass="entr" presetSubtype="0" fill="hold" grpId="0" nodeType="clickEffect">
                                  <p:stCondLst>
                                    <p:cond delay="0"/>
                                  </p:stCondLst>
                                  <p:childTnLst>
                                    <p:set>
                                      <p:cBhvr>
                                        <p:cTn id="160" dur="1" fill="hold">
                                          <p:stCondLst>
                                            <p:cond delay="0"/>
                                          </p:stCondLst>
                                        </p:cTn>
                                        <p:tgtEl>
                                          <p:spTgt spid="32"/>
                                        </p:tgtEl>
                                        <p:attrNameLst>
                                          <p:attrName>style.visibility</p:attrName>
                                        </p:attrNameLst>
                                      </p:cBhvr>
                                      <p:to>
                                        <p:strVal val="visible"/>
                                      </p:to>
                                    </p:set>
                                    <p:animEffect transition="in" filter="fade">
                                      <p:cBhvr>
                                        <p:cTn id="161" dur="500"/>
                                        <p:tgtEl>
                                          <p:spTgt spid="32"/>
                                        </p:tgtEl>
                                      </p:cBhvr>
                                    </p:animEffect>
                                  </p:childTnLst>
                                </p:cTn>
                              </p:par>
                            </p:childTnLst>
                          </p:cTn>
                        </p:par>
                      </p:childTnLst>
                    </p:cTn>
                  </p:par>
                  <p:par>
                    <p:cTn id="162" fill="hold">
                      <p:stCondLst>
                        <p:cond delay="indefinite"/>
                      </p:stCondLst>
                      <p:childTnLst>
                        <p:par>
                          <p:cTn id="163" fill="hold">
                            <p:stCondLst>
                              <p:cond delay="0"/>
                            </p:stCondLst>
                            <p:childTnLst>
                              <p:par>
                                <p:cTn id="164" presetID="10" presetClass="entr" presetSubtype="0" fill="hold" grpId="0" nodeType="clickEffect">
                                  <p:stCondLst>
                                    <p:cond delay="0"/>
                                  </p:stCondLst>
                                  <p:childTnLst>
                                    <p:set>
                                      <p:cBhvr>
                                        <p:cTn id="165" dur="1" fill="hold">
                                          <p:stCondLst>
                                            <p:cond delay="0"/>
                                          </p:stCondLst>
                                        </p:cTn>
                                        <p:tgtEl>
                                          <p:spTgt spid="34"/>
                                        </p:tgtEl>
                                        <p:attrNameLst>
                                          <p:attrName>style.visibility</p:attrName>
                                        </p:attrNameLst>
                                      </p:cBhvr>
                                      <p:to>
                                        <p:strVal val="visible"/>
                                      </p:to>
                                    </p:set>
                                    <p:animEffect transition="in" filter="fade">
                                      <p:cBhvr>
                                        <p:cTn id="166" dur="500"/>
                                        <p:tgtEl>
                                          <p:spTgt spid="34"/>
                                        </p:tgtEl>
                                      </p:cBhvr>
                                    </p:animEffect>
                                  </p:childTnLst>
                                </p:cTn>
                              </p:par>
                              <p:par>
                                <p:cTn id="167" presetID="10" presetClass="entr" presetSubtype="0" fill="hold" grpId="2" nodeType="withEffect">
                                  <p:stCondLst>
                                    <p:cond delay="0"/>
                                  </p:stCondLst>
                                  <p:childTnLst>
                                    <p:set>
                                      <p:cBhvr>
                                        <p:cTn id="168" dur="1" fill="hold">
                                          <p:stCondLst>
                                            <p:cond delay="0"/>
                                          </p:stCondLst>
                                        </p:cTn>
                                        <p:tgtEl>
                                          <p:spTgt spid="25"/>
                                        </p:tgtEl>
                                        <p:attrNameLst>
                                          <p:attrName>style.visibility</p:attrName>
                                        </p:attrNameLst>
                                      </p:cBhvr>
                                      <p:to>
                                        <p:strVal val="visible"/>
                                      </p:to>
                                    </p:set>
                                    <p:animEffect transition="in" filter="fade">
                                      <p:cBhvr>
                                        <p:cTn id="169" dur="500"/>
                                        <p:tgtEl>
                                          <p:spTgt spid="25"/>
                                        </p:tgtEl>
                                      </p:cBhvr>
                                    </p:animEffect>
                                  </p:childTnLst>
                                </p:cTn>
                              </p:par>
                            </p:childTnLst>
                          </p:cTn>
                        </p:par>
                      </p:childTnLst>
                    </p:cTn>
                  </p:par>
                  <p:par>
                    <p:cTn id="170" fill="hold">
                      <p:stCondLst>
                        <p:cond delay="indefinite"/>
                      </p:stCondLst>
                      <p:childTnLst>
                        <p:par>
                          <p:cTn id="171" fill="hold">
                            <p:stCondLst>
                              <p:cond delay="0"/>
                            </p:stCondLst>
                            <p:childTnLst>
                              <p:par>
                                <p:cTn id="172" presetID="10" presetClass="exit" presetSubtype="0" fill="hold" grpId="1" nodeType="clickEffect">
                                  <p:stCondLst>
                                    <p:cond delay="0"/>
                                  </p:stCondLst>
                                  <p:childTnLst>
                                    <p:animEffect transition="out" filter="fade">
                                      <p:cBhvr>
                                        <p:cTn id="173" dur="500"/>
                                        <p:tgtEl>
                                          <p:spTgt spid="32"/>
                                        </p:tgtEl>
                                      </p:cBhvr>
                                    </p:animEffect>
                                    <p:set>
                                      <p:cBhvr>
                                        <p:cTn id="174" dur="1" fill="hold">
                                          <p:stCondLst>
                                            <p:cond delay="499"/>
                                          </p:stCondLst>
                                        </p:cTn>
                                        <p:tgtEl>
                                          <p:spTgt spid="32"/>
                                        </p:tgtEl>
                                        <p:attrNameLst>
                                          <p:attrName>style.visibility</p:attrName>
                                        </p:attrNameLst>
                                      </p:cBhvr>
                                      <p:to>
                                        <p:strVal val="hidden"/>
                                      </p:to>
                                    </p:set>
                                  </p:childTnLst>
                                </p:cTn>
                              </p:par>
                              <p:par>
                                <p:cTn id="175" presetID="10" presetClass="exit" presetSubtype="0" fill="hold" grpId="1" nodeType="withEffect">
                                  <p:stCondLst>
                                    <p:cond delay="0"/>
                                  </p:stCondLst>
                                  <p:childTnLst>
                                    <p:animEffect transition="out" filter="fade">
                                      <p:cBhvr>
                                        <p:cTn id="176" dur="500"/>
                                        <p:tgtEl>
                                          <p:spTgt spid="34"/>
                                        </p:tgtEl>
                                      </p:cBhvr>
                                    </p:animEffect>
                                    <p:set>
                                      <p:cBhvr>
                                        <p:cTn id="177" dur="1" fill="hold">
                                          <p:stCondLst>
                                            <p:cond delay="499"/>
                                          </p:stCondLst>
                                        </p:cTn>
                                        <p:tgtEl>
                                          <p:spTgt spid="34"/>
                                        </p:tgtEl>
                                        <p:attrNameLst>
                                          <p:attrName>style.visibility</p:attrName>
                                        </p:attrNameLst>
                                      </p:cBhvr>
                                      <p:to>
                                        <p:strVal val="hidden"/>
                                      </p:to>
                                    </p:set>
                                  </p:childTnLst>
                                </p:cTn>
                              </p:par>
                              <p:par>
                                <p:cTn id="178" presetID="10" presetClass="exit" presetSubtype="0" fill="hold" grpId="3" nodeType="withEffect">
                                  <p:stCondLst>
                                    <p:cond delay="0"/>
                                  </p:stCondLst>
                                  <p:childTnLst>
                                    <p:animEffect transition="out" filter="fade">
                                      <p:cBhvr>
                                        <p:cTn id="179" dur="500"/>
                                        <p:tgtEl>
                                          <p:spTgt spid="25"/>
                                        </p:tgtEl>
                                      </p:cBhvr>
                                    </p:animEffect>
                                    <p:set>
                                      <p:cBhvr>
                                        <p:cTn id="180" dur="1" fill="hold">
                                          <p:stCondLst>
                                            <p:cond delay="499"/>
                                          </p:stCondLst>
                                        </p:cTn>
                                        <p:tgtEl>
                                          <p:spTgt spid="25"/>
                                        </p:tgtEl>
                                        <p:attrNameLst>
                                          <p:attrName>style.visibility</p:attrName>
                                        </p:attrNameLst>
                                      </p:cBhvr>
                                      <p:to>
                                        <p:strVal val="hidden"/>
                                      </p:to>
                                    </p:set>
                                  </p:childTnLst>
                                </p:cTn>
                              </p:par>
                              <p:par>
                                <p:cTn id="181" presetID="10" presetClass="entr" presetSubtype="0" fill="hold" grpId="0" nodeType="withEffect">
                                  <p:stCondLst>
                                    <p:cond delay="0"/>
                                  </p:stCondLst>
                                  <p:childTnLst>
                                    <p:set>
                                      <p:cBhvr>
                                        <p:cTn id="182" dur="1" fill="hold">
                                          <p:stCondLst>
                                            <p:cond delay="0"/>
                                          </p:stCondLst>
                                        </p:cTn>
                                        <p:tgtEl>
                                          <p:spTgt spid="35"/>
                                        </p:tgtEl>
                                        <p:attrNameLst>
                                          <p:attrName>style.visibility</p:attrName>
                                        </p:attrNameLst>
                                      </p:cBhvr>
                                      <p:to>
                                        <p:strVal val="visible"/>
                                      </p:to>
                                    </p:set>
                                    <p:animEffect transition="in" filter="fade">
                                      <p:cBhvr>
                                        <p:cTn id="183" dur="500"/>
                                        <p:tgtEl>
                                          <p:spTgt spid="35"/>
                                        </p:tgtEl>
                                      </p:cBhvr>
                                    </p:animEffect>
                                  </p:childTnLst>
                                </p:cTn>
                              </p:par>
                            </p:childTnLst>
                          </p:cTn>
                        </p:par>
                      </p:childTnLst>
                    </p:cTn>
                  </p:par>
                  <p:par>
                    <p:cTn id="184" fill="hold">
                      <p:stCondLst>
                        <p:cond delay="indefinite"/>
                      </p:stCondLst>
                      <p:childTnLst>
                        <p:par>
                          <p:cTn id="185" fill="hold">
                            <p:stCondLst>
                              <p:cond delay="0"/>
                            </p:stCondLst>
                            <p:childTnLst>
                              <p:par>
                                <p:cTn id="186" presetID="10" presetClass="exit" presetSubtype="0" fill="hold" grpId="1" nodeType="clickEffect">
                                  <p:stCondLst>
                                    <p:cond delay="0"/>
                                  </p:stCondLst>
                                  <p:childTnLst>
                                    <p:animEffect transition="out" filter="fade">
                                      <p:cBhvr>
                                        <p:cTn id="187" dur="500"/>
                                        <p:tgtEl>
                                          <p:spTgt spid="35"/>
                                        </p:tgtEl>
                                      </p:cBhvr>
                                    </p:animEffect>
                                    <p:set>
                                      <p:cBhvr>
                                        <p:cTn id="188" dur="1" fill="hold">
                                          <p:stCondLst>
                                            <p:cond delay="499"/>
                                          </p:stCondLst>
                                        </p:cTn>
                                        <p:tgtEl>
                                          <p:spTgt spid="35"/>
                                        </p:tgtEl>
                                        <p:attrNameLst>
                                          <p:attrName>style.visibility</p:attrName>
                                        </p:attrNameLst>
                                      </p:cBhvr>
                                      <p:to>
                                        <p:strVal val="hidden"/>
                                      </p:to>
                                    </p:set>
                                  </p:childTnLst>
                                </p:cTn>
                              </p:par>
                              <p:par>
                                <p:cTn id="189" presetID="10" presetClass="entr" presetSubtype="0" fill="hold" grpId="0" nodeType="withEffect">
                                  <p:stCondLst>
                                    <p:cond delay="0"/>
                                  </p:stCondLst>
                                  <p:childTnLst>
                                    <p:set>
                                      <p:cBhvr>
                                        <p:cTn id="190" dur="1" fill="hold">
                                          <p:stCondLst>
                                            <p:cond delay="0"/>
                                          </p:stCondLst>
                                        </p:cTn>
                                        <p:tgtEl>
                                          <p:spTgt spid="36"/>
                                        </p:tgtEl>
                                        <p:attrNameLst>
                                          <p:attrName>style.visibility</p:attrName>
                                        </p:attrNameLst>
                                      </p:cBhvr>
                                      <p:to>
                                        <p:strVal val="visible"/>
                                      </p:to>
                                    </p:set>
                                    <p:animEffect transition="in" filter="fade">
                                      <p:cBhvr>
                                        <p:cTn id="191" dur="500"/>
                                        <p:tgtEl>
                                          <p:spTgt spid="36"/>
                                        </p:tgtEl>
                                      </p:cBhvr>
                                    </p:animEffect>
                                  </p:childTnLst>
                                </p:cTn>
                              </p:par>
                            </p:childTnLst>
                          </p:cTn>
                        </p:par>
                      </p:childTnLst>
                    </p:cTn>
                  </p:par>
                  <p:par>
                    <p:cTn id="192" fill="hold">
                      <p:stCondLst>
                        <p:cond delay="indefinite"/>
                      </p:stCondLst>
                      <p:childTnLst>
                        <p:par>
                          <p:cTn id="193" fill="hold">
                            <p:stCondLst>
                              <p:cond delay="0"/>
                            </p:stCondLst>
                            <p:childTnLst>
                              <p:par>
                                <p:cTn id="194" presetID="26" presetClass="emph" presetSubtype="0" fill="hold" grpId="1" nodeType="clickEffect">
                                  <p:stCondLst>
                                    <p:cond delay="0"/>
                                  </p:stCondLst>
                                  <p:childTnLst>
                                    <p:animEffect transition="out" filter="fade">
                                      <p:cBhvr>
                                        <p:cTn id="195" dur="500" tmFilter="0, 0; .2, .5; .8, .5; 1, 0"/>
                                        <p:tgtEl>
                                          <p:spTgt spid="19"/>
                                        </p:tgtEl>
                                      </p:cBhvr>
                                    </p:animEffect>
                                    <p:animScale>
                                      <p:cBhvr>
                                        <p:cTn id="196" dur="250" autoRev="1" fill="hold"/>
                                        <p:tgtEl>
                                          <p:spTgt spid="19"/>
                                        </p:tgtEl>
                                      </p:cBhvr>
                                      <p:by x="105000" y="105000"/>
                                    </p:animScale>
                                  </p:childTnLst>
                                </p:cTn>
                              </p:par>
                            </p:childTnLst>
                          </p:cTn>
                        </p:par>
                      </p:childTnLst>
                    </p:cTn>
                  </p:par>
                  <p:par>
                    <p:cTn id="197" fill="hold">
                      <p:stCondLst>
                        <p:cond delay="indefinite"/>
                      </p:stCondLst>
                      <p:childTnLst>
                        <p:par>
                          <p:cTn id="198" fill="hold">
                            <p:stCondLst>
                              <p:cond delay="0"/>
                            </p:stCondLst>
                            <p:childTnLst>
                              <p:par>
                                <p:cTn id="199" presetID="10" presetClass="entr" presetSubtype="0" fill="hold" grpId="0" nodeType="clickEffect">
                                  <p:stCondLst>
                                    <p:cond delay="0"/>
                                  </p:stCondLst>
                                  <p:childTnLst>
                                    <p:set>
                                      <p:cBhvr>
                                        <p:cTn id="200" dur="1" fill="hold">
                                          <p:stCondLst>
                                            <p:cond delay="0"/>
                                          </p:stCondLst>
                                        </p:cTn>
                                        <p:tgtEl>
                                          <p:spTgt spid="48"/>
                                        </p:tgtEl>
                                        <p:attrNameLst>
                                          <p:attrName>style.visibility</p:attrName>
                                        </p:attrNameLst>
                                      </p:cBhvr>
                                      <p:to>
                                        <p:strVal val="visible"/>
                                      </p:to>
                                    </p:set>
                                    <p:animEffect transition="in" filter="fade">
                                      <p:cBhvr>
                                        <p:cTn id="201" dur="500"/>
                                        <p:tgtEl>
                                          <p:spTgt spid="48"/>
                                        </p:tgtEl>
                                      </p:cBhvr>
                                    </p:animEffect>
                                  </p:childTnLst>
                                </p:cTn>
                              </p:par>
                            </p:childTnLst>
                          </p:cTn>
                        </p:par>
                      </p:childTnLst>
                    </p:cTn>
                  </p:par>
                  <p:par>
                    <p:cTn id="202" fill="hold">
                      <p:stCondLst>
                        <p:cond delay="indefinite"/>
                      </p:stCondLst>
                      <p:childTnLst>
                        <p:par>
                          <p:cTn id="203" fill="hold">
                            <p:stCondLst>
                              <p:cond delay="0"/>
                            </p:stCondLst>
                            <p:childTnLst>
                              <p:par>
                                <p:cTn id="204" presetID="10" presetClass="entr" presetSubtype="0" fill="hold" grpId="0" nodeType="clickEffect">
                                  <p:stCondLst>
                                    <p:cond delay="0"/>
                                  </p:stCondLst>
                                  <p:childTnLst>
                                    <p:set>
                                      <p:cBhvr>
                                        <p:cTn id="205" dur="1" fill="hold">
                                          <p:stCondLst>
                                            <p:cond delay="0"/>
                                          </p:stCondLst>
                                        </p:cTn>
                                        <p:tgtEl>
                                          <p:spTgt spid="37"/>
                                        </p:tgtEl>
                                        <p:attrNameLst>
                                          <p:attrName>style.visibility</p:attrName>
                                        </p:attrNameLst>
                                      </p:cBhvr>
                                      <p:to>
                                        <p:strVal val="visible"/>
                                      </p:to>
                                    </p:set>
                                    <p:animEffect transition="in" filter="fade">
                                      <p:cBhvr>
                                        <p:cTn id="206" dur="500"/>
                                        <p:tgtEl>
                                          <p:spTgt spid="37"/>
                                        </p:tgtEl>
                                      </p:cBhvr>
                                    </p:animEffect>
                                  </p:childTnLst>
                                </p:cTn>
                              </p:par>
                            </p:childTnLst>
                          </p:cTn>
                        </p:par>
                      </p:childTnLst>
                    </p:cTn>
                  </p:par>
                  <p:par>
                    <p:cTn id="207" fill="hold">
                      <p:stCondLst>
                        <p:cond delay="indefinite"/>
                      </p:stCondLst>
                      <p:childTnLst>
                        <p:par>
                          <p:cTn id="208" fill="hold">
                            <p:stCondLst>
                              <p:cond delay="0"/>
                            </p:stCondLst>
                            <p:childTnLst>
                              <p:par>
                                <p:cTn id="209" presetID="10" presetClass="entr" presetSubtype="0" fill="hold" grpId="0" nodeType="clickEffect">
                                  <p:stCondLst>
                                    <p:cond delay="0"/>
                                  </p:stCondLst>
                                  <p:childTnLst>
                                    <p:set>
                                      <p:cBhvr>
                                        <p:cTn id="210" dur="1" fill="hold">
                                          <p:stCondLst>
                                            <p:cond delay="0"/>
                                          </p:stCondLst>
                                        </p:cTn>
                                        <p:tgtEl>
                                          <p:spTgt spid="39"/>
                                        </p:tgtEl>
                                        <p:attrNameLst>
                                          <p:attrName>style.visibility</p:attrName>
                                        </p:attrNameLst>
                                      </p:cBhvr>
                                      <p:to>
                                        <p:strVal val="visible"/>
                                      </p:to>
                                    </p:set>
                                    <p:animEffect transition="in" filter="fade">
                                      <p:cBhvr>
                                        <p:cTn id="211" dur="500"/>
                                        <p:tgtEl>
                                          <p:spTgt spid="39"/>
                                        </p:tgtEl>
                                      </p:cBhvr>
                                    </p:animEffect>
                                  </p:childTnLst>
                                </p:cTn>
                              </p:par>
                            </p:childTnLst>
                          </p:cTn>
                        </p:par>
                      </p:childTnLst>
                    </p:cTn>
                  </p:par>
                  <p:par>
                    <p:cTn id="212" fill="hold">
                      <p:stCondLst>
                        <p:cond delay="indefinite"/>
                      </p:stCondLst>
                      <p:childTnLst>
                        <p:par>
                          <p:cTn id="213" fill="hold">
                            <p:stCondLst>
                              <p:cond delay="0"/>
                            </p:stCondLst>
                            <p:childTnLst>
                              <p:par>
                                <p:cTn id="214" presetID="10" presetClass="entr" presetSubtype="0" fill="hold" grpId="0" nodeType="clickEffect">
                                  <p:stCondLst>
                                    <p:cond delay="0"/>
                                  </p:stCondLst>
                                  <p:childTnLst>
                                    <p:set>
                                      <p:cBhvr>
                                        <p:cTn id="215" dur="1" fill="hold">
                                          <p:stCondLst>
                                            <p:cond delay="0"/>
                                          </p:stCondLst>
                                        </p:cTn>
                                        <p:tgtEl>
                                          <p:spTgt spid="40"/>
                                        </p:tgtEl>
                                        <p:attrNameLst>
                                          <p:attrName>style.visibility</p:attrName>
                                        </p:attrNameLst>
                                      </p:cBhvr>
                                      <p:to>
                                        <p:strVal val="visible"/>
                                      </p:to>
                                    </p:set>
                                    <p:animEffect transition="in" filter="fade">
                                      <p:cBhvr>
                                        <p:cTn id="216" dur="500"/>
                                        <p:tgtEl>
                                          <p:spTgt spid="40"/>
                                        </p:tgtEl>
                                      </p:cBhvr>
                                    </p:animEffect>
                                  </p:childTnLst>
                                </p:cTn>
                              </p:par>
                            </p:childTnLst>
                          </p:cTn>
                        </p:par>
                      </p:childTnLst>
                    </p:cTn>
                  </p:par>
                  <p:par>
                    <p:cTn id="217" fill="hold">
                      <p:stCondLst>
                        <p:cond delay="indefinite"/>
                      </p:stCondLst>
                      <p:childTnLst>
                        <p:par>
                          <p:cTn id="218" fill="hold">
                            <p:stCondLst>
                              <p:cond delay="0"/>
                            </p:stCondLst>
                            <p:childTnLst>
                              <p:par>
                                <p:cTn id="219" presetID="10" presetClass="exit" presetSubtype="0" fill="hold" grpId="1" nodeType="clickEffect">
                                  <p:stCondLst>
                                    <p:cond delay="0"/>
                                  </p:stCondLst>
                                  <p:childTnLst>
                                    <p:animEffect transition="out" filter="fade">
                                      <p:cBhvr>
                                        <p:cTn id="220" dur="500"/>
                                        <p:tgtEl>
                                          <p:spTgt spid="39"/>
                                        </p:tgtEl>
                                      </p:cBhvr>
                                    </p:animEffect>
                                    <p:set>
                                      <p:cBhvr>
                                        <p:cTn id="221" dur="1" fill="hold">
                                          <p:stCondLst>
                                            <p:cond delay="499"/>
                                          </p:stCondLst>
                                        </p:cTn>
                                        <p:tgtEl>
                                          <p:spTgt spid="39"/>
                                        </p:tgtEl>
                                        <p:attrNameLst>
                                          <p:attrName>style.visibility</p:attrName>
                                        </p:attrNameLst>
                                      </p:cBhvr>
                                      <p:to>
                                        <p:strVal val="hidden"/>
                                      </p:to>
                                    </p:set>
                                  </p:childTnLst>
                                </p:cTn>
                              </p:par>
                              <p:par>
                                <p:cTn id="222" presetID="10" presetClass="exit" presetSubtype="0" fill="hold" grpId="1" nodeType="withEffect">
                                  <p:stCondLst>
                                    <p:cond delay="0"/>
                                  </p:stCondLst>
                                  <p:childTnLst>
                                    <p:animEffect transition="out" filter="fade">
                                      <p:cBhvr>
                                        <p:cTn id="223" dur="500"/>
                                        <p:tgtEl>
                                          <p:spTgt spid="40"/>
                                        </p:tgtEl>
                                      </p:cBhvr>
                                    </p:animEffect>
                                    <p:set>
                                      <p:cBhvr>
                                        <p:cTn id="224" dur="1" fill="hold">
                                          <p:stCondLst>
                                            <p:cond delay="499"/>
                                          </p:stCondLst>
                                        </p:cTn>
                                        <p:tgtEl>
                                          <p:spTgt spid="40"/>
                                        </p:tgtEl>
                                        <p:attrNameLst>
                                          <p:attrName>style.visibility</p:attrName>
                                        </p:attrNameLst>
                                      </p:cBhvr>
                                      <p:to>
                                        <p:strVal val="hidden"/>
                                      </p:to>
                                    </p:set>
                                  </p:childTnLst>
                                </p:cTn>
                              </p:par>
                              <p:par>
                                <p:cTn id="225" presetID="10" presetClass="entr" presetSubtype="0" fill="hold" grpId="0" nodeType="withEffect">
                                  <p:stCondLst>
                                    <p:cond delay="0"/>
                                  </p:stCondLst>
                                  <p:childTnLst>
                                    <p:set>
                                      <p:cBhvr>
                                        <p:cTn id="226" dur="1" fill="hold">
                                          <p:stCondLst>
                                            <p:cond delay="0"/>
                                          </p:stCondLst>
                                        </p:cTn>
                                        <p:tgtEl>
                                          <p:spTgt spid="38"/>
                                        </p:tgtEl>
                                        <p:attrNameLst>
                                          <p:attrName>style.visibility</p:attrName>
                                        </p:attrNameLst>
                                      </p:cBhvr>
                                      <p:to>
                                        <p:strVal val="visible"/>
                                      </p:to>
                                    </p:set>
                                    <p:animEffect transition="in" filter="fade">
                                      <p:cBhvr>
                                        <p:cTn id="227" dur="500"/>
                                        <p:tgtEl>
                                          <p:spTgt spid="38"/>
                                        </p:tgtEl>
                                      </p:cBhvr>
                                    </p:animEffect>
                                  </p:childTnLst>
                                </p:cTn>
                              </p:par>
                            </p:childTnLst>
                          </p:cTn>
                        </p:par>
                      </p:childTnLst>
                    </p:cTn>
                  </p:par>
                  <p:par>
                    <p:cTn id="228" fill="hold">
                      <p:stCondLst>
                        <p:cond delay="indefinite"/>
                      </p:stCondLst>
                      <p:childTnLst>
                        <p:par>
                          <p:cTn id="229" fill="hold">
                            <p:stCondLst>
                              <p:cond delay="0"/>
                            </p:stCondLst>
                            <p:childTnLst>
                              <p:par>
                                <p:cTn id="230" presetID="10" presetClass="exit" presetSubtype="0" fill="hold" grpId="1" nodeType="clickEffect">
                                  <p:stCondLst>
                                    <p:cond delay="0"/>
                                  </p:stCondLst>
                                  <p:childTnLst>
                                    <p:animEffect transition="out" filter="fade">
                                      <p:cBhvr>
                                        <p:cTn id="231" dur="500"/>
                                        <p:tgtEl>
                                          <p:spTgt spid="38"/>
                                        </p:tgtEl>
                                      </p:cBhvr>
                                    </p:animEffect>
                                    <p:set>
                                      <p:cBhvr>
                                        <p:cTn id="232" dur="1" fill="hold">
                                          <p:stCondLst>
                                            <p:cond delay="499"/>
                                          </p:stCondLst>
                                        </p:cTn>
                                        <p:tgtEl>
                                          <p:spTgt spid="38"/>
                                        </p:tgtEl>
                                        <p:attrNameLst>
                                          <p:attrName>style.visibility</p:attrName>
                                        </p:attrNameLst>
                                      </p:cBhvr>
                                      <p:to>
                                        <p:strVal val="hidden"/>
                                      </p:to>
                                    </p:set>
                                  </p:childTnLst>
                                </p:cTn>
                              </p:par>
                              <p:par>
                                <p:cTn id="233" presetID="10" presetClass="entr" presetSubtype="0" fill="hold" grpId="0" nodeType="withEffect">
                                  <p:stCondLst>
                                    <p:cond delay="0"/>
                                  </p:stCondLst>
                                  <p:childTnLst>
                                    <p:set>
                                      <p:cBhvr>
                                        <p:cTn id="234" dur="1" fill="hold">
                                          <p:stCondLst>
                                            <p:cond delay="0"/>
                                          </p:stCondLst>
                                        </p:cTn>
                                        <p:tgtEl>
                                          <p:spTgt spid="41"/>
                                        </p:tgtEl>
                                        <p:attrNameLst>
                                          <p:attrName>style.visibility</p:attrName>
                                        </p:attrNameLst>
                                      </p:cBhvr>
                                      <p:to>
                                        <p:strVal val="visible"/>
                                      </p:to>
                                    </p:set>
                                    <p:animEffect transition="in" filter="fade">
                                      <p:cBhvr>
                                        <p:cTn id="235" dur="500"/>
                                        <p:tgtEl>
                                          <p:spTgt spid="41"/>
                                        </p:tgtEl>
                                      </p:cBhvr>
                                    </p:animEffect>
                                  </p:childTnLst>
                                </p:cTn>
                              </p:par>
                              <p:par>
                                <p:cTn id="236" presetID="10" presetClass="entr" presetSubtype="0" fill="hold" grpId="0" nodeType="withEffect">
                                  <p:stCondLst>
                                    <p:cond delay="0"/>
                                  </p:stCondLst>
                                  <p:childTnLst>
                                    <p:set>
                                      <p:cBhvr>
                                        <p:cTn id="237" dur="1" fill="hold">
                                          <p:stCondLst>
                                            <p:cond delay="0"/>
                                          </p:stCondLst>
                                        </p:cTn>
                                        <p:tgtEl>
                                          <p:spTgt spid="45"/>
                                        </p:tgtEl>
                                        <p:attrNameLst>
                                          <p:attrName>style.visibility</p:attrName>
                                        </p:attrNameLst>
                                      </p:cBhvr>
                                      <p:to>
                                        <p:strVal val="visible"/>
                                      </p:to>
                                    </p:set>
                                    <p:animEffect transition="in" filter="fade">
                                      <p:cBhvr>
                                        <p:cTn id="238" dur="500"/>
                                        <p:tgtEl>
                                          <p:spTgt spid="45"/>
                                        </p:tgtEl>
                                      </p:cBhvr>
                                    </p:animEffect>
                                  </p:childTnLst>
                                </p:cTn>
                              </p:par>
                            </p:childTnLst>
                          </p:cTn>
                        </p:par>
                      </p:childTnLst>
                    </p:cTn>
                  </p:par>
                  <p:par>
                    <p:cTn id="239" fill="hold">
                      <p:stCondLst>
                        <p:cond delay="indefinite"/>
                      </p:stCondLst>
                      <p:childTnLst>
                        <p:par>
                          <p:cTn id="240" fill="hold">
                            <p:stCondLst>
                              <p:cond delay="0"/>
                            </p:stCondLst>
                            <p:childTnLst>
                              <p:par>
                                <p:cTn id="241" presetID="10" presetClass="exit" presetSubtype="0" fill="hold" grpId="1" nodeType="clickEffect">
                                  <p:stCondLst>
                                    <p:cond delay="0"/>
                                  </p:stCondLst>
                                  <p:childTnLst>
                                    <p:animEffect transition="out" filter="fade">
                                      <p:cBhvr>
                                        <p:cTn id="242" dur="500"/>
                                        <p:tgtEl>
                                          <p:spTgt spid="41"/>
                                        </p:tgtEl>
                                      </p:cBhvr>
                                    </p:animEffect>
                                    <p:set>
                                      <p:cBhvr>
                                        <p:cTn id="243" dur="1" fill="hold">
                                          <p:stCondLst>
                                            <p:cond delay="499"/>
                                          </p:stCondLst>
                                        </p:cTn>
                                        <p:tgtEl>
                                          <p:spTgt spid="41"/>
                                        </p:tgtEl>
                                        <p:attrNameLst>
                                          <p:attrName>style.visibility</p:attrName>
                                        </p:attrNameLst>
                                      </p:cBhvr>
                                      <p:to>
                                        <p:strVal val="hidden"/>
                                      </p:to>
                                    </p:set>
                                  </p:childTnLst>
                                </p:cTn>
                              </p:par>
                              <p:par>
                                <p:cTn id="244" presetID="10" presetClass="entr" presetSubtype="0" fill="hold" grpId="0" nodeType="withEffect">
                                  <p:stCondLst>
                                    <p:cond delay="0"/>
                                  </p:stCondLst>
                                  <p:childTnLst>
                                    <p:set>
                                      <p:cBhvr>
                                        <p:cTn id="245" dur="1" fill="hold">
                                          <p:stCondLst>
                                            <p:cond delay="0"/>
                                          </p:stCondLst>
                                        </p:cTn>
                                        <p:tgtEl>
                                          <p:spTgt spid="43"/>
                                        </p:tgtEl>
                                        <p:attrNameLst>
                                          <p:attrName>style.visibility</p:attrName>
                                        </p:attrNameLst>
                                      </p:cBhvr>
                                      <p:to>
                                        <p:strVal val="visible"/>
                                      </p:to>
                                    </p:set>
                                    <p:animEffect transition="in" filter="fade">
                                      <p:cBhvr>
                                        <p:cTn id="246" dur="500"/>
                                        <p:tgtEl>
                                          <p:spTgt spid="43"/>
                                        </p:tgtEl>
                                      </p:cBhvr>
                                    </p:animEffect>
                                  </p:childTnLst>
                                </p:cTn>
                              </p:par>
                            </p:childTnLst>
                          </p:cTn>
                        </p:par>
                      </p:childTnLst>
                    </p:cTn>
                  </p:par>
                  <p:par>
                    <p:cTn id="247" fill="hold">
                      <p:stCondLst>
                        <p:cond delay="indefinite"/>
                      </p:stCondLst>
                      <p:childTnLst>
                        <p:par>
                          <p:cTn id="248" fill="hold">
                            <p:stCondLst>
                              <p:cond delay="0"/>
                            </p:stCondLst>
                            <p:childTnLst>
                              <p:par>
                                <p:cTn id="249" presetID="10" presetClass="exit" presetSubtype="0" fill="hold" grpId="1" nodeType="clickEffect">
                                  <p:stCondLst>
                                    <p:cond delay="0"/>
                                  </p:stCondLst>
                                  <p:childTnLst>
                                    <p:animEffect transition="out" filter="fade">
                                      <p:cBhvr>
                                        <p:cTn id="250" dur="500"/>
                                        <p:tgtEl>
                                          <p:spTgt spid="43"/>
                                        </p:tgtEl>
                                      </p:cBhvr>
                                    </p:animEffect>
                                    <p:set>
                                      <p:cBhvr>
                                        <p:cTn id="251" dur="1" fill="hold">
                                          <p:stCondLst>
                                            <p:cond delay="499"/>
                                          </p:stCondLst>
                                        </p:cTn>
                                        <p:tgtEl>
                                          <p:spTgt spid="43"/>
                                        </p:tgtEl>
                                        <p:attrNameLst>
                                          <p:attrName>style.visibility</p:attrName>
                                        </p:attrNameLst>
                                      </p:cBhvr>
                                      <p:to>
                                        <p:strVal val="hidden"/>
                                      </p:to>
                                    </p:set>
                                  </p:childTnLst>
                                </p:cTn>
                              </p:par>
                              <p:par>
                                <p:cTn id="252" presetID="10" presetClass="entr" presetSubtype="0" fill="hold" grpId="0" nodeType="withEffect">
                                  <p:stCondLst>
                                    <p:cond delay="0"/>
                                  </p:stCondLst>
                                  <p:childTnLst>
                                    <p:set>
                                      <p:cBhvr>
                                        <p:cTn id="253" dur="1" fill="hold">
                                          <p:stCondLst>
                                            <p:cond delay="0"/>
                                          </p:stCondLst>
                                        </p:cTn>
                                        <p:tgtEl>
                                          <p:spTgt spid="42"/>
                                        </p:tgtEl>
                                        <p:attrNameLst>
                                          <p:attrName>style.visibility</p:attrName>
                                        </p:attrNameLst>
                                      </p:cBhvr>
                                      <p:to>
                                        <p:strVal val="visible"/>
                                      </p:to>
                                    </p:set>
                                    <p:animEffect transition="in" filter="fade">
                                      <p:cBhvr>
                                        <p:cTn id="254" dur="500"/>
                                        <p:tgtEl>
                                          <p:spTgt spid="42"/>
                                        </p:tgtEl>
                                      </p:cBhvr>
                                    </p:animEffect>
                                  </p:childTnLst>
                                </p:cTn>
                              </p:par>
                            </p:childTnLst>
                          </p:cTn>
                        </p:par>
                      </p:childTnLst>
                    </p:cTn>
                  </p:par>
                  <p:par>
                    <p:cTn id="255" fill="hold">
                      <p:stCondLst>
                        <p:cond delay="indefinite"/>
                      </p:stCondLst>
                      <p:childTnLst>
                        <p:par>
                          <p:cTn id="256" fill="hold">
                            <p:stCondLst>
                              <p:cond delay="0"/>
                            </p:stCondLst>
                            <p:childTnLst>
                              <p:par>
                                <p:cTn id="257" presetID="26" presetClass="emph" presetSubtype="0" fill="hold" grpId="3" nodeType="clickEffect">
                                  <p:stCondLst>
                                    <p:cond delay="0"/>
                                  </p:stCondLst>
                                  <p:childTnLst>
                                    <p:animEffect transition="out" filter="fade">
                                      <p:cBhvr>
                                        <p:cTn id="258" dur="500" tmFilter="0, 0; .2, .5; .8, .5; 1, 0"/>
                                        <p:tgtEl>
                                          <p:spTgt spid="30"/>
                                        </p:tgtEl>
                                      </p:cBhvr>
                                    </p:animEffect>
                                    <p:animScale>
                                      <p:cBhvr>
                                        <p:cTn id="259" dur="250" autoRev="1" fill="hold"/>
                                        <p:tgtEl>
                                          <p:spTgt spid="30"/>
                                        </p:tgtEl>
                                      </p:cBhvr>
                                      <p:by x="105000" y="105000"/>
                                    </p:animScale>
                                  </p:childTnLst>
                                </p:cTn>
                              </p:par>
                            </p:childTnLst>
                          </p:cTn>
                        </p:par>
                      </p:childTnLst>
                    </p:cTn>
                  </p:par>
                  <p:par>
                    <p:cTn id="260" fill="hold">
                      <p:stCondLst>
                        <p:cond delay="indefinite"/>
                      </p:stCondLst>
                      <p:childTnLst>
                        <p:par>
                          <p:cTn id="261" fill="hold">
                            <p:stCondLst>
                              <p:cond delay="0"/>
                            </p:stCondLst>
                            <p:childTnLst>
                              <p:par>
                                <p:cTn id="262" presetID="26" presetClass="emph" presetSubtype="0" fill="hold" grpId="3" nodeType="clickEffect">
                                  <p:stCondLst>
                                    <p:cond delay="0"/>
                                  </p:stCondLst>
                                  <p:childTnLst>
                                    <p:animEffect transition="out" filter="fade">
                                      <p:cBhvr>
                                        <p:cTn id="263" dur="500" tmFilter="0, 0; .2, .5; .8, .5; 1, 0"/>
                                        <p:tgtEl>
                                          <p:spTgt spid="36"/>
                                        </p:tgtEl>
                                      </p:cBhvr>
                                    </p:animEffect>
                                    <p:animScale>
                                      <p:cBhvr>
                                        <p:cTn id="264" dur="250" autoRev="1" fill="hold"/>
                                        <p:tgtEl>
                                          <p:spTgt spid="36"/>
                                        </p:tgtEl>
                                      </p:cBhvr>
                                      <p:by x="105000" y="105000"/>
                                    </p:animScale>
                                  </p:childTnLst>
                                </p:cTn>
                              </p:par>
                            </p:childTnLst>
                          </p:cTn>
                        </p:par>
                      </p:childTnLst>
                    </p:cTn>
                  </p:par>
                  <p:par>
                    <p:cTn id="265" fill="hold">
                      <p:stCondLst>
                        <p:cond delay="indefinite"/>
                      </p:stCondLst>
                      <p:childTnLst>
                        <p:par>
                          <p:cTn id="266" fill="hold">
                            <p:stCondLst>
                              <p:cond delay="0"/>
                            </p:stCondLst>
                            <p:childTnLst>
                              <p:par>
                                <p:cTn id="267" presetID="10" presetClass="exit" presetSubtype="0" fill="hold" grpId="1" nodeType="clickEffect">
                                  <p:stCondLst>
                                    <p:cond delay="0"/>
                                  </p:stCondLst>
                                  <p:childTnLst>
                                    <p:animEffect transition="out" filter="fade">
                                      <p:cBhvr>
                                        <p:cTn id="268" dur="500"/>
                                        <p:tgtEl>
                                          <p:spTgt spid="45"/>
                                        </p:tgtEl>
                                      </p:cBhvr>
                                    </p:animEffect>
                                    <p:set>
                                      <p:cBhvr>
                                        <p:cTn id="269" dur="1" fill="hold">
                                          <p:stCondLst>
                                            <p:cond delay="499"/>
                                          </p:stCondLst>
                                        </p:cTn>
                                        <p:tgtEl>
                                          <p:spTgt spid="45"/>
                                        </p:tgtEl>
                                        <p:attrNameLst>
                                          <p:attrName>style.visibility</p:attrName>
                                        </p:attrNameLst>
                                      </p:cBhvr>
                                      <p:to>
                                        <p:strVal val="hidden"/>
                                      </p:to>
                                    </p:set>
                                  </p:childTnLst>
                                </p:cTn>
                              </p:par>
                              <p:par>
                                <p:cTn id="270" presetID="10" presetClass="entr" presetSubtype="0" fill="hold" grpId="0" nodeType="withEffect">
                                  <p:stCondLst>
                                    <p:cond delay="0"/>
                                  </p:stCondLst>
                                  <p:childTnLst>
                                    <p:set>
                                      <p:cBhvr>
                                        <p:cTn id="271" dur="1" fill="hold">
                                          <p:stCondLst>
                                            <p:cond delay="0"/>
                                          </p:stCondLst>
                                        </p:cTn>
                                        <p:tgtEl>
                                          <p:spTgt spid="46"/>
                                        </p:tgtEl>
                                        <p:attrNameLst>
                                          <p:attrName>style.visibility</p:attrName>
                                        </p:attrNameLst>
                                      </p:cBhvr>
                                      <p:to>
                                        <p:strVal val="visible"/>
                                      </p:to>
                                    </p:set>
                                    <p:animEffect transition="in" filter="fade">
                                      <p:cBhvr>
                                        <p:cTn id="272" dur="500"/>
                                        <p:tgtEl>
                                          <p:spTgt spid="46"/>
                                        </p:tgtEl>
                                      </p:cBhvr>
                                    </p:animEffect>
                                  </p:childTnLst>
                                </p:cTn>
                              </p:par>
                            </p:childTnLst>
                          </p:cTn>
                        </p:par>
                      </p:childTnLst>
                    </p:cTn>
                  </p:par>
                  <p:par>
                    <p:cTn id="273" fill="hold">
                      <p:stCondLst>
                        <p:cond delay="indefinite"/>
                      </p:stCondLst>
                      <p:childTnLst>
                        <p:par>
                          <p:cTn id="274" fill="hold">
                            <p:stCondLst>
                              <p:cond delay="0"/>
                            </p:stCondLst>
                            <p:childTnLst>
                              <p:par>
                                <p:cTn id="275" presetID="26" presetClass="emph" presetSubtype="0" fill="hold" grpId="2" nodeType="clickEffect">
                                  <p:stCondLst>
                                    <p:cond delay="0"/>
                                  </p:stCondLst>
                                  <p:childTnLst>
                                    <p:animEffect transition="out" filter="fade">
                                      <p:cBhvr>
                                        <p:cTn id="276" dur="500" tmFilter="0, 0; .2, .5; .8, .5; 1, 0"/>
                                        <p:tgtEl>
                                          <p:spTgt spid="36"/>
                                        </p:tgtEl>
                                      </p:cBhvr>
                                    </p:animEffect>
                                    <p:animScale>
                                      <p:cBhvr>
                                        <p:cTn id="277" dur="250" autoRev="1" fill="hold"/>
                                        <p:tgtEl>
                                          <p:spTgt spid="36"/>
                                        </p:tgtEl>
                                      </p:cBhvr>
                                      <p:by x="105000" y="105000"/>
                                    </p:animScale>
                                  </p:childTnLst>
                                </p:cTn>
                              </p:par>
                            </p:childTnLst>
                          </p:cTn>
                        </p:par>
                      </p:childTnLst>
                    </p:cTn>
                  </p:par>
                  <p:par>
                    <p:cTn id="278" fill="hold">
                      <p:stCondLst>
                        <p:cond delay="indefinite"/>
                      </p:stCondLst>
                      <p:childTnLst>
                        <p:par>
                          <p:cTn id="279" fill="hold">
                            <p:stCondLst>
                              <p:cond delay="0"/>
                            </p:stCondLst>
                            <p:childTnLst>
                              <p:par>
                                <p:cTn id="280" presetID="26" presetClass="emph" presetSubtype="0" fill="hold" grpId="4" nodeType="clickEffect">
                                  <p:stCondLst>
                                    <p:cond delay="0"/>
                                  </p:stCondLst>
                                  <p:childTnLst>
                                    <p:animEffect transition="out" filter="fade">
                                      <p:cBhvr>
                                        <p:cTn id="281" dur="500" tmFilter="0, 0; .2, .5; .8, .5; 1, 0"/>
                                        <p:tgtEl>
                                          <p:spTgt spid="30"/>
                                        </p:tgtEl>
                                      </p:cBhvr>
                                    </p:animEffect>
                                    <p:animScale>
                                      <p:cBhvr>
                                        <p:cTn id="282" dur="250" autoRev="1" fill="hold"/>
                                        <p:tgtEl>
                                          <p:spTgt spid="30"/>
                                        </p:tgtEl>
                                      </p:cBhvr>
                                      <p:by x="105000" y="105000"/>
                                    </p:animScale>
                                  </p:childTnLst>
                                </p:cTn>
                              </p:par>
                            </p:childTnLst>
                          </p:cTn>
                        </p:par>
                      </p:childTnLst>
                    </p:cTn>
                  </p:par>
                  <p:par>
                    <p:cTn id="283" fill="hold">
                      <p:stCondLst>
                        <p:cond delay="indefinite"/>
                      </p:stCondLst>
                      <p:childTnLst>
                        <p:par>
                          <p:cTn id="284" fill="hold">
                            <p:stCondLst>
                              <p:cond delay="0"/>
                            </p:stCondLst>
                            <p:childTnLst>
                              <p:par>
                                <p:cTn id="285" presetID="10" presetClass="entr" presetSubtype="0" fill="hold" grpId="0" nodeType="clickEffect">
                                  <p:stCondLst>
                                    <p:cond delay="0"/>
                                  </p:stCondLst>
                                  <p:childTnLst>
                                    <p:set>
                                      <p:cBhvr>
                                        <p:cTn id="286" dur="1" fill="hold">
                                          <p:stCondLst>
                                            <p:cond delay="0"/>
                                          </p:stCondLst>
                                        </p:cTn>
                                        <p:tgtEl>
                                          <p:spTgt spid="49"/>
                                        </p:tgtEl>
                                        <p:attrNameLst>
                                          <p:attrName>style.visibility</p:attrName>
                                        </p:attrNameLst>
                                      </p:cBhvr>
                                      <p:to>
                                        <p:strVal val="visible"/>
                                      </p:to>
                                    </p:set>
                                    <p:animEffect transition="in" filter="fade">
                                      <p:cBhvr>
                                        <p:cTn id="287" dur="500"/>
                                        <p:tgtEl>
                                          <p:spTgt spid="49"/>
                                        </p:tgtEl>
                                      </p:cBhvr>
                                    </p:animEffect>
                                  </p:childTnLst>
                                </p:cTn>
                              </p:par>
                            </p:childTnLst>
                          </p:cTn>
                        </p:par>
                      </p:childTnLst>
                    </p:cTn>
                  </p:par>
                  <p:par>
                    <p:cTn id="288" fill="hold">
                      <p:stCondLst>
                        <p:cond delay="indefinite"/>
                      </p:stCondLst>
                      <p:childTnLst>
                        <p:par>
                          <p:cTn id="289" fill="hold">
                            <p:stCondLst>
                              <p:cond delay="0"/>
                            </p:stCondLst>
                            <p:childTnLst>
                              <p:par>
                                <p:cTn id="290" presetID="10" presetClass="exit" presetSubtype="0" fill="hold" grpId="1" nodeType="clickEffect">
                                  <p:stCondLst>
                                    <p:cond delay="0"/>
                                  </p:stCondLst>
                                  <p:childTnLst>
                                    <p:animEffect transition="out" filter="fade">
                                      <p:cBhvr>
                                        <p:cTn id="291" dur="500"/>
                                        <p:tgtEl>
                                          <p:spTgt spid="49"/>
                                        </p:tgtEl>
                                      </p:cBhvr>
                                    </p:animEffect>
                                    <p:set>
                                      <p:cBhvr>
                                        <p:cTn id="292" dur="1" fill="hold">
                                          <p:stCondLst>
                                            <p:cond delay="499"/>
                                          </p:stCondLst>
                                        </p:cTn>
                                        <p:tgtEl>
                                          <p:spTgt spid="49"/>
                                        </p:tgtEl>
                                        <p:attrNameLst>
                                          <p:attrName>style.visibility</p:attrName>
                                        </p:attrNameLst>
                                      </p:cBhvr>
                                      <p:to>
                                        <p:strVal val="hidden"/>
                                      </p:to>
                                    </p:set>
                                  </p:childTnLst>
                                </p:cTn>
                              </p:par>
                              <p:par>
                                <p:cTn id="293" presetID="10" presetClass="entr" presetSubtype="0" fill="hold" grpId="2" nodeType="withEffect">
                                  <p:stCondLst>
                                    <p:cond delay="0"/>
                                  </p:stCondLst>
                                  <p:childTnLst>
                                    <p:set>
                                      <p:cBhvr>
                                        <p:cTn id="294" dur="1" fill="hold">
                                          <p:stCondLst>
                                            <p:cond delay="0"/>
                                          </p:stCondLst>
                                        </p:cTn>
                                        <p:tgtEl>
                                          <p:spTgt spid="29"/>
                                        </p:tgtEl>
                                        <p:attrNameLst>
                                          <p:attrName>style.visibility</p:attrName>
                                        </p:attrNameLst>
                                      </p:cBhvr>
                                      <p:to>
                                        <p:strVal val="visible"/>
                                      </p:to>
                                    </p:set>
                                    <p:animEffect transition="in" filter="fade">
                                      <p:cBhvr>
                                        <p:cTn id="295" dur="500"/>
                                        <p:tgtEl>
                                          <p:spTgt spid="29"/>
                                        </p:tgtEl>
                                      </p:cBhvr>
                                    </p:animEffect>
                                  </p:childTnLst>
                                </p:cTn>
                              </p:par>
                            </p:childTnLst>
                          </p:cTn>
                        </p:par>
                      </p:childTnLst>
                    </p:cTn>
                  </p:par>
                  <p:par>
                    <p:cTn id="296" fill="hold">
                      <p:stCondLst>
                        <p:cond delay="indefinite"/>
                      </p:stCondLst>
                      <p:childTnLst>
                        <p:par>
                          <p:cTn id="297" fill="hold">
                            <p:stCondLst>
                              <p:cond delay="0"/>
                            </p:stCondLst>
                            <p:childTnLst>
                              <p:par>
                                <p:cTn id="298" presetID="10" presetClass="exit" presetSubtype="0" fill="hold" grpId="3" nodeType="clickEffect">
                                  <p:stCondLst>
                                    <p:cond delay="0"/>
                                  </p:stCondLst>
                                  <p:childTnLst>
                                    <p:animEffect transition="out" filter="fade">
                                      <p:cBhvr>
                                        <p:cTn id="299" dur="500"/>
                                        <p:tgtEl>
                                          <p:spTgt spid="29"/>
                                        </p:tgtEl>
                                      </p:cBhvr>
                                    </p:animEffect>
                                    <p:set>
                                      <p:cBhvr>
                                        <p:cTn id="300" dur="1" fill="hold">
                                          <p:stCondLst>
                                            <p:cond delay="499"/>
                                          </p:stCondLst>
                                        </p:cTn>
                                        <p:tgtEl>
                                          <p:spTgt spid="29"/>
                                        </p:tgtEl>
                                        <p:attrNameLst>
                                          <p:attrName>style.visibility</p:attrName>
                                        </p:attrNameLst>
                                      </p:cBhvr>
                                      <p:to>
                                        <p:strVal val="hidden"/>
                                      </p:to>
                                    </p:set>
                                  </p:childTnLst>
                                </p:cTn>
                              </p:par>
                              <p:par>
                                <p:cTn id="301" presetID="10" presetClass="entr" presetSubtype="0" fill="hold" grpId="2" nodeType="withEffect">
                                  <p:stCondLst>
                                    <p:cond delay="0"/>
                                  </p:stCondLst>
                                  <p:childTnLst>
                                    <p:set>
                                      <p:cBhvr>
                                        <p:cTn id="302" dur="1" fill="hold">
                                          <p:stCondLst>
                                            <p:cond delay="0"/>
                                          </p:stCondLst>
                                        </p:cTn>
                                        <p:tgtEl>
                                          <p:spTgt spid="27"/>
                                        </p:tgtEl>
                                        <p:attrNameLst>
                                          <p:attrName>style.visibility</p:attrName>
                                        </p:attrNameLst>
                                      </p:cBhvr>
                                      <p:to>
                                        <p:strVal val="visible"/>
                                      </p:to>
                                    </p:set>
                                    <p:animEffect transition="in" filter="fade">
                                      <p:cBhvr>
                                        <p:cTn id="303" dur="500"/>
                                        <p:tgtEl>
                                          <p:spTgt spid="27"/>
                                        </p:tgtEl>
                                      </p:cBhvr>
                                    </p:animEffect>
                                  </p:childTnLst>
                                </p:cTn>
                              </p:par>
                            </p:childTnLst>
                          </p:cTn>
                        </p:par>
                      </p:childTnLst>
                    </p:cTn>
                  </p:par>
                  <p:par>
                    <p:cTn id="304" fill="hold">
                      <p:stCondLst>
                        <p:cond delay="indefinite"/>
                      </p:stCondLst>
                      <p:childTnLst>
                        <p:par>
                          <p:cTn id="305" fill="hold">
                            <p:stCondLst>
                              <p:cond delay="0"/>
                            </p:stCondLst>
                            <p:childTnLst>
                              <p:par>
                                <p:cTn id="306" presetID="10" presetClass="exit" presetSubtype="0" fill="hold" grpId="3" nodeType="clickEffect">
                                  <p:stCondLst>
                                    <p:cond delay="0"/>
                                  </p:stCondLst>
                                  <p:childTnLst>
                                    <p:animEffect transition="out" filter="fade">
                                      <p:cBhvr>
                                        <p:cTn id="307" dur="500"/>
                                        <p:tgtEl>
                                          <p:spTgt spid="27"/>
                                        </p:tgtEl>
                                      </p:cBhvr>
                                    </p:animEffect>
                                    <p:set>
                                      <p:cBhvr>
                                        <p:cTn id="308" dur="1" fill="hold">
                                          <p:stCondLst>
                                            <p:cond delay="499"/>
                                          </p:stCondLst>
                                        </p:cTn>
                                        <p:tgtEl>
                                          <p:spTgt spid="27"/>
                                        </p:tgtEl>
                                        <p:attrNameLst>
                                          <p:attrName>style.visibility</p:attrName>
                                        </p:attrNameLst>
                                      </p:cBhvr>
                                      <p:to>
                                        <p:strVal val="hidden"/>
                                      </p:to>
                                    </p:set>
                                  </p:childTnLst>
                                </p:cTn>
                              </p:par>
                              <p:par>
                                <p:cTn id="309" presetID="10" presetClass="entr" presetSubtype="0" fill="hold" grpId="2" nodeType="withEffect">
                                  <p:stCondLst>
                                    <p:cond delay="0"/>
                                  </p:stCondLst>
                                  <p:childTnLst>
                                    <p:set>
                                      <p:cBhvr>
                                        <p:cTn id="310" dur="1" fill="hold">
                                          <p:stCondLst>
                                            <p:cond delay="0"/>
                                          </p:stCondLst>
                                        </p:cTn>
                                        <p:tgtEl>
                                          <p:spTgt spid="44"/>
                                        </p:tgtEl>
                                        <p:attrNameLst>
                                          <p:attrName>style.visibility</p:attrName>
                                        </p:attrNameLst>
                                      </p:cBhvr>
                                      <p:to>
                                        <p:strVal val="visible"/>
                                      </p:to>
                                    </p:set>
                                    <p:animEffect transition="in" filter="fade">
                                      <p:cBhvr>
                                        <p:cTn id="311" dur="500"/>
                                        <p:tgtEl>
                                          <p:spTgt spid="44"/>
                                        </p:tgtEl>
                                      </p:cBhvr>
                                    </p:animEffect>
                                  </p:childTnLst>
                                </p:cTn>
                              </p:par>
                            </p:childTnLst>
                          </p:cTn>
                        </p:par>
                      </p:childTnLst>
                    </p:cTn>
                  </p:par>
                  <p:par>
                    <p:cTn id="312" fill="hold">
                      <p:stCondLst>
                        <p:cond delay="indefinite"/>
                      </p:stCondLst>
                      <p:childTnLst>
                        <p:par>
                          <p:cTn id="313" fill="hold">
                            <p:stCondLst>
                              <p:cond delay="0"/>
                            </p:stCondLst>
                            <p:childTnLst>
                              <p:par>
                                <p:cTn id="314" presetID="10" presetClass="exit" presetSubtype="0" fill="hold" grpId="3" nodeType="clickEffect">
                                  <p:stCondLst>
                                    <p:cond delay="0"/>
                                  </p:stCondLst>
                                  <p:childTnLst>
                                    <p:animEffect transition="out" filter="fade">
                                      <p:cBhvr>
                                        <p:cTn id="315" dur="500"/>
                                        <p:tgtEl>
                                          <p:spTgt spid="44"/>
                                        </p:tgtEl>
                                      </p:cBhvr>
                                    </p:animEffect>
                                    <p:set>
                                      <p:cBhvr>
                                        <p:cTn id="316" dur="1" fill="hold">
                                          <p:stCondLst>
                                            <p:cond delay="499"/>
                                          </p:stCondLst>
                                        </p:cTn>
                                        <p:tgtEl>
                                          <p:spTgt spid="44"/>
                                        </p:tgtEl>
                                        <p:attrNameLst>
                                          <p:attrName>style.visibility</p:attrName>
                                        </p:attrNameLst>
                                      </p:cBhvr>
                                      <p:to>
                                        <p:strVal val="hidden"/>
                                      </p:to>
                                    </p:set>
                                  </p:childTnLst>
                                </p:cTn>
                              </p:par>
                              <p:par>
                                <p:cTn id="317" presetID="10" presetClass="entr" presetSubtype="0" fill="hold" grpId="2" nodeType="withEffect">
                                  <p:stCondLst>
                                    <p:cond delay="0"/>
                                  </p:stCondLst>
                                  <p:childTnLst>
                                    <p:set>
                                      <p:cBhvr>
                                        <p:cTn id="318" dur="1" fill="hold">
                                          <p:stCondLst>
                                            <p:cond delay="0"/>
                                          </p:stCondLst>
                                        </p:cTn>
                                        <p:tgtEl>
                                          <p:spTgt spid="28"/>
                                        </p:tgtEl>
                                        <p:attrNameLst>
                                          <p:attrName>style.visibility</p:attrName>
                                        </p:attrNameLst>
                                      </p:cBhvr>
                                      <p:to>
                                        <p:strVal val="visible"/>
                                      </p:to>
                                    </p:set>
                                    <p:animEffect transition="in" filter="fade">
                                      <p:cBhvr>
                                        <p:cTn id="319" dur="500"/>
                                        <p:tgtEl>
                                          <p:spTgt spid="28"/>
                                        </p:tgtEl>
                                      </p:cBhvr>
                                    </p:animEffect>
                                  </p:childTnLst>
                                </p:cTn>
                              </p:par>
                            </p:childTnLst>
                          </p:cTn>
                        </p:par>
                      </p:childTnLst>
                    </p:cTn>
                  </p:par>
                  <p:par>
                    <p:cTn id="320" fill="hold">
                      <p:stCondLst>
                        <p:cond delay="indefinite"/>
                      </p:stCondLst>
                      <p:childTnLst>
                        <p:par>
                          <p:cTn id="321" fill="hold">
                            <p:stCondLst>
                              <p:cond delay="0"/>
                            </p:stCondLst>
                            <p:childTnLst>
                              <p:par>
                                <p:cTn id="322" presetID="10" presetClass="exit" presetSubtype="0" fill="hold" grpId="3" nodeType="clickEffect">
                                  <p:stCondLst>
                                    <p:cond delay="0"/>
                                  </p:stCondLst>
                                  <p:childTnLst>
                                    <p:animEffect transition="out" filter="fade">
                                      <p:cBhvr>
                                        <p:cTn id="323" dur="500"/>
                                        <p:tgtEl>
                                          <p:spTgt spid="28"/>
                                        </p:tgtEl>
                                      </p:cBhvr>
                                    </p:animEffect>
                                    <p:set>
                                      <p:cBhvr>
                                        <p:cTn id="324" dur="1" fill="hold">
                                          <p:stCondLst>
                                            <p:cond delay="499"/>
                                          </p:stCondLst>
                                        </p:cTn>
                                        <p:tgtEl>
                                          <p:spTgt spid="28"/>
                                        </p:tgtEl>
                                        <p:attrNameLst>
                                          <p:attrName>style.visibility</p:attrName>
                                        </p:attrNameLst>
                                      </p:cBhvr>
                                      <p:to>
                                        <p:strVal val="hidden"/>
                                      </p:to>
                                    </p:set>
                                  </p:childTnLst>
                                </p:cTn>
                              </p:par>
                              <p:par>
                                <p:cTn id="325" presetID="26" presetClass="emph" presetSubtype="0" fill="hold" grpId="1" nodeType="withEffect">
                                  <p:stCondLst>
                                    <p:cond delay="0"/>
                                  </p:stCondLst>
                                  <p:childTnLst>
                                    <p:animEffect transition="out" filter="fade">
                                      <p:cBhvr>
                                        <p:cTn id="326" dur="500" tmFilter="0, 0; .2, .5; .8, .5; 1, 0"/>
                                        <p:tgtEl>
                                          <p:spTgt spid="30"/>
                                        </p:tgtEl>
                                      </p:cBhvr>
                                    </p:animEffect>
                                    <p:animScale>
                                      <p:cBhvr>
                                        <p:cTn id="327" dur="250" autoRev="1" fill="hold"/>
                                        <p:tgtEl>
                                          <p:spTgt spid="30"/>
                                        </p:tgtEl>
                                      </p:cBhvr>
                                      <p:by x="105000" y="105000"/>
                                    </p:animScale>
                                  </p:childTnLst>
                                </p:cTn>
                              </p:par>
                              <p:par>
                                <p:cTn id="328" presetID="26" presetClass="emph" presetSubtype="0" fill="hold" grpId="1" nodeType="withEffect">
                                  <p:stCondLst>
                                    <p:cond delay="0"/>
                                  </p:stCondLst>
                                  <p:childTnLst>
                                    <p:animEffect transition="out" filter="fade">
                                      <p:cBhvr>
                                        <p:cTn id="329" dur="500" tmFilter="0, 0; .2, .5; .8, .5; 1, 0"/>
                                        <p:tgtEl>
                                          <p:spTgt spid="36"/>
                                        </p:tgtEl>
                                      </p:cBhvr>
                                    </p:animEffect>
                                    <p:animScale>
                                      <p:cBhvr>
                                        <p:cTn id="330" dur="250" autoRev="1" fill="hold"/>
                                        <p:tgtEl>
                                          <p:spTgt spid="36"/>
                                        </p:tgtEl>
                                      </p:cBhvr>
                                      <p:by x="105000" y="105000"/>
                                    </p:animScale>
                                  </p:childTnLst>
                                </p:cTn>
                              </p:par>
                            </p:childTnLst>
                          </p:cTn>
                        </p:par>
                      </p:childTnLst>
                    </p:cTn>
                  </p:par>
                  <p:par>
                    <p:cTn id="331" fill="hold">
                      <p:stCondLst>
                        <p:cond delay="indefinite"/>
                      </p:stCondLst>
                      <p:childTnLst>
                        <p:par>
                          <p:cTn id="332" fill="hold">
                            <p:stCondLst>
                              <p:cond delay="0"/>
                            </p:stCondLst>
                            <p:childTnLst>
                              <p:par>
                                <p:cTn id="333" presetID="26" presetClass="emph" presetSubtype="0" fill="hold" grpId="2" nodeType="clickEffect">
                                  <p:stCondLst>
                                    <p:cond delay="0"/>
                                  </p:stCondLst>
                                  <p:childTnLst>
                                    <p:animEffect transition="out" filter="fade">
                                      <p:cBhvr>
                                        <p:cTn id="334" dur="500" tmFilter="0, 0; .2, .5; .8, .5; 1, 0"/>
                                        <p:tgtEl>
                                          <p:spTgt spid="30"/>
                                        </p:tgtEl>
                                      </p:cBhvr>
                                    </p:animEffect>
                                    <p:animScale>
                                      <p:cBhvr>
                                        <p:cTn id="335" dur="250" autoRev="1" fill="hold"/>
                                        <p:tgtEl>
                                          <p:spTgt spid="30"/>
                                        </p:tgtEl>
                                      </p:cBhvr>
                                      <p:by x="105000" y="105000"/>
                                    </p:animScale>
                                  </p:childTnLst>
                                </p:cTn>
                              </p:par>
                            </p:childTnLst>
                          </p:cTn>
                        </p:par>
                      </p:childTnLst>
                    </p:cTn>
                  </p:par>
                  <p:par>
                    <p:cTn id="336" fill="hold">
                      <p:stCondLst>
                        <p:cond delay="indefinite"/>
                      </p:stCondLst>
                      <p:childTnLst>
                        <p:par>
                          <p:cTn id="337" fill="hold">
                            <p:stCondLst>
                              <p:cond delay="0"/>
                            </p:stCondLst>
                            <p:childTnLst>
                              <p:par>
                                <p:cTn id="338" presetID="6" presetClass="emph" presetSubtype="0" fill="hold" grpId="0" nodeType="clickEffect">
                                  <p:stCondLst>
                                    <p:cond delay="0"/>
                                  </p:stCondLst>
                                  <p:childTnLst>
                                    <p:animScale>
                                      <p:cBhvr>
                                        <p:cTn id="339" dur="2000" fill="hold"/>
                                        <p:tgtEl>
                                          <p:spTgt spid="47"/>
                                        </p:tgtEl>
                                      </p:cBhvr>
                                      <p:by x="150000" y="150000"/>
                                    </p:animScale>
                                  </p:childTnLst>
                                </p:cTn>
                              </p:par>
                            </p:childTnLst>
                          </p:cTn>
                        </p:par>
                      </p:childTnLst>
                    </p:cTn>
                  </p:par>
                  <p:par>
                    <p:cTn id="340" fill="hold">
                      <p:stCondLst>
                        <p:cond delay="indefinite"/>
                      </p:stCondLst>
                      <p:childTnLst>
                        <p:par>
                          <p:cTn id="341" fill="hold">
                            <p:stCondLst>
                              <p:cond delay="0"/>
                            </p:stCondLst>
                            <p:childTnLst>
                              <p:par>
                                <p:cTn id="342" presetID="10" presetClass="entr" presetSubtype="0" fill="hold" grpId="0" nodeType="clickEffect">
                                  <p:stCondLst>
                                    <p:cond delay="0"/>
                                  </p:stCondLst>
                                  <p:childTnLst>
                                    <p:set>
                                      <p:cBhvr>
                                        <p:cTn id="343" dur="1" fill="hold">
                                          <p:stCondLst>
                                            <p:cond delay="0"/>
                                          </p:stCondLst>
                                        </p:cTn>
                                        <p:tgtEl>
                                          <p:spTgt spid="3"/>
                                        </p:tgtEl>
                                        <p:attrNameLst>
                                          <p:attrName>style.visibility</p:attrName>
                                        </p:attrNameLst>
                                      </p:cBhvr>
                                      <p:to>
                                        <p:strVal val="visible"/>
                                      </p:to>
                                    </p:set>
                                    <p:animEffect transition="in" filter="fade">
                                      <p:cBhvr>
                                        <p:cTn id="344" dur="500"/>
                                        <p:tgtEl>
                                          <p:spTgt spid="3"/>
                                        </p:tgtEl>
                                      </p:cBhvr>
                                    </p:animEffect>
                                  </p:childTnLst>
                                </p:cTn>
                              </p:par>
                              <p:par>
                                <p:cTn id="345" presetID="10" presetClass="entr" presetSubtype="0" fill="hold" grpId="0" nodeType="withEffect">
                                  <p:stCondLst>
                                    <p:cond delay="0"/>
                                  </p:stCondLst>
                                  <p:childTnLst>
                                    <p:set>
                                      <p:cBhvr>
                                        <p:cTn id="346" dur="1" fill="hold">
                                          <p:stCondLst>
                                            <p:cond delay="0"/>
                                          </p:stCondLst>
                                        </p:cTn>
                                        <p:tgtEl>
                                          <p:spTgt spid="4"/>
                                        </p:tgtEl>
                                        <p:attrNameLst>
                                          <p:attrName>style.visibility</p:attrName>
                                        </p:attrNameLst>
                                      </p:cBhvr>
                                      <p:to>
                                        <p:strVal val="visible"/>
                                      </p:to>
                                    </p:set>
                                    <p:animEffect transition="in" filter="fade">
                                      <p:cBhvr>
                                        <p:cTn id="347" dur="500"/>
                                        <p:tgtEl>
                                          <p:spTgt spid="4"/>
                                        </p:tgtEl>
                                      </p:cBhvr>
                                    </p:animEffect>
                                  </p:childTnLst>
                                </p:cTn>
                              </p:par>
                              <p:par>
                                <p:cTn id="348" presetID="10" presetClass="entr" presetSubtype="0" fill="hold" grpId="0" nodeType="withEffect">
                                  <p:stCondLst>
                                    <p:cond delay="0"/>
                                  </p:stCondLst>
                                  <p:childTnLst>
                                    <p:set>
                                      <p:cBhvr>
                                        <p:cTn id="349" dur="1" fill="hold">
                                          <p:stCondLst>
                                            <p:cond delay="0"/>
                                          </p:stCondLst>
                                        </p:cTn>
                                        <p:tgtEl>
                                          <p:spTgt spid="50"/>
                                        </p:tgtEl>
                                        <p:attrNameLst>
                                          <p:attrName>style.visibility</p:attrName>
                                        </p:attrNameLst>
                                      </p:cBhvr>
                                      <p:to>
                                        <p:strVal val="visible"/>
                                      </p:to>
                                    </p:set>
                                    <p:animEffect transition="in" filter="fade">
                                      <p:cBhvr>
                                        <p:cTn id="350" dur="500"/>
                                        <p:tgtEl>
                                          <p:spTgt spid="50"/>
                                        </p:tgtEl>
                                      </p:cBhvr>
                                    </p:animEffect>
                                  </p:childTnLst>
                                </p:cTn>
                              </p:par>
                              <p:par>
                                <p:cTn id="351" presetID="10" presetClass="entr" presetSubtype="0" fill="hold" grpId="0" nodeType="withEffect">
                                  <p:stCondLst>
                                    <p:cond delay="0"/>
                                  </p:stCondLst>
                                  <p:childTnLst>
                                    <p:set>
                                      <p:cBhvr>
                                        <p:cTn id="352" dur="1" fill="hold">
                                          <p:stCondLst>
                                            <p:cond delay="0"/>
                                          </p:stCondLst>
                                        </p:cTn>
                                        <p:tgtEl>
                                          <p:spTgt spid="52"/>
                                        </p:tgtEl>
                                        <p:attrNameLst>
                                          <p:attrName>style.visibility</p:attrName>
                                        </p:attrNameLst>
                                      </p:cBhvr>
                                      <p:to>
                                        <p:strVal val="visible"/>
                                      </p:to>
                                    </p:set>
                                    <p:animEffect transition="in" filter="fade">
                                      <p:cBhvr>
                                        <p:cTn id="353" dur="500"/>
                                        <p:tgtEl>
                                          <p:spTgt spid="52"/>
                                        </p:tgtEl>
                                      </p:cBhvr>
                                    </p:animEffect>
                                  </p:childTnLst>
                                </p:cTn>
                              </p:par>
                              <p:par>
                                <p:cTn id="354" presetID="10" presetClass="entr" presetSubtype="0" fill="hold" grpId="0" nodeType="withEffect">
                                  <p:stCondLst>
                                    <p:cond delay="0"/>
                                  </p:stCondLst>
                                  <p:childTnLst>
                                    <p:set>
                                      <p:cBhvr>
                                        <p:cTn id="355" dur="1" fill="hold">
                                          <p:stCondLst>
                                            <p:cond delay="0"/>
                                          </p:stCondLst>
                                        </p:cTn>
                                        <p:tgtEl>
                                          <p:spTgt spid="51"/>
                                        </p:tgtEl>
                                        <p:attrNameLst>
                                          <p:attrName>style.visibility</p:attrName>
                                        </p:attrNameLst>
                                      </p:cBhvr>
                                      <p:to>
                                        <p:strVal val="visible"/>
                                      </p:to>
                                    </p:set>
                                    <p:animEffect transition="in" filter="fade">
                                      <p:cBhvr>
                                        <p:cTn id="356" dur="500"/>
                                        <p:tgtEl>
                                          <p:spTgt spid="51"/>
                                        </p:tgtEl>
                                      </p:cBhvr>
                                    </p:animEffect>
                                  </p:childTnLst>
                                </p:cTn>
                              </p:par>
                              <p:par>
                                <p:cTn id="357" presetID="10" presetClass="entr" presetSubtype="0" fill="hold" grpId="0" nodeType="withEffect">
                                  <p:stCondLst>
                                    <p:cond delay="0"/>
                                  </p:stCondLst>
                                  <p:childTnLst>
                                    <p:set>
                                      <p:cBhvr>
                                        <p:cTn id="358" dur="1" fill="hold">
                                          <p:stCondLst>
                                            <p:cond delay="0"/>
                                          </p:stCondLst>
                                        </p:cTn>
                                        <p:tgtEl>
                                          <p:spTgt spid="54"/>
                                        </p:tgtEl>
                                        <p:attrNameLst>
                                          <p:attrName>style.visibility</p:attrName>
                                        </p:attrNameLst>
                                      </p:cBhvr>
                                      <p:to>
                                        <p:strVal val="visible"/>
                                      </p:to>
                                    </p:set>
                                    <p:animEffect transition="in" filter="fade">
                                      <p:cBhvr>
                                        <p:cTn id="359" dur="500"/>
                                        <p:tgtEl>
                                          <p:spTgt spid="54"/>
                                        </p:tgtEl>
                                      </p:cBhvr>
                                    </p:animEffect>
                                  </p:childTnLst>
                                </p:cTn>
                              </p:par>
                              <p:par>
                                <p:cTn id="360" presetID="10" presetClass="entr" presetSubtype="0" fill="hold" grpId="0" nodeType="withEffect">
                                  <p:stCondLst>
                                    <p:cond delay="0"/>
                                  </p:stCondLst>
                                  <p:childTnLst>
                                    <p:set>
                                      <p:cBhvr>
                                        <p:cTn id="361" dur="1" fill="hold">
                                          <p:stCondLst>
                                            <p:cond delay="0"/>
                                          </p:stCondLst>
                                        </p:cTn>
                                        <p:tgtEl>
                                          <p:spTgt spid="53"/>
                                        </p:tgtEl>
                                        <p:attrNameLst>
                                          <p:attrName>style.visibility</p:attrName>
                                        </p:attrNameLst>
                                      </p:cBhvr>
                                      <p:to>
                                        <p:strVal val="visible"/>
                                      </p:to>
                                    </p:set>
                                    <p:animEffect transition="in" filter="fade">
                                      <p:cBhvr>
                                        <p:cTn id="362" dur="500"/>
                                        <p:tgtEl>
                                          <p:spTgt spid="53"/>
                                        </p:tgtEl>
                                      </p:cBhvr>
                                    </p:animEffect>
                                  </p:childTnLst>
                                </p:cTn>
                              </p:par>
                            </p:childTnLst>
                          </p:cTn>
                        </p:par>
                      </p:childTnLst>
                    </p:cTn>
                  </p:par>
                  <p:par>
                    <p:cTn id="363" fill="hold">
                      <p:stCondLst>
                        <p:cond delay="indefinite"/>
                      </p:stCondLst>
                      <p:childTnLst>
                        <p:par>
                          <p:cTn id="364" fill="hold">
                            <p:stCondLst>
                              <p:cond delay="0"/>
                            </p:stCondLst>
                            <p:childTnLst>
                              <p:par>
                                <p:cTn id="365" presetID="6" presetClass="emph" presetSubtype="0" fill="hold" grpId="1" nodeType="clickEffect">
                                  <p:stCondLst>
                                    <p:cond delay="0"/>
                                  </p:stCondLst>
                                  <p:childTnLst>
                                    <p:animScale>
                                      <p:cBhvr>
                                        <p:cTn id="366" dur="2000" fill="hold"/>
                                        <p:tgtEl>
                                          <p:spTgt spid="48"/>
                                        </p:tgtEl>
                                      </p:cBhvr>
                                      <p:by x="150000" y="150000"/>
                                    </p:animScale>
                                  </p:childTnLst>
                                </p:cTn>
                              </p:par>
                            </p:childTnLst>
                          </p:cTn>
                        </p:par>
                      </p:childTnLst>
                    </p:cTn>
                  </p:par>
                  <p:par>
                    <p:cTn id="367" fill="hold">
                      <p:stCondLst>
                        <p:cond delay="indefinite"/>
                      </p:stCondLst>
                      <p:childTnLst>
                        <p:par>
                          <p:cTn id="368" fill="hold">
                            <p:stCondLst>
                              <p:cond delay="0"/>
                            </p:stCondLst>
                            <p:childTnLst>
                              <p:par>
                                <p:cTn id="369" presetID="10" presetClass="entr" presetSubtype="0" fill="hold" nodeType="clickEffect">
                                  <p:stCondLst>
                                    <p:cond delay="0"/>
                                  </p:stCondLst>
                                  <p:childTnLst>
                                    <p:set>
                                      <p:cBhvr>
                                        <p:cTn id="370" dur="1" fill="hold">
                                          <p:stCondLst>
                                            <p:cond delay="0"/>
                                          </p:stCondLst>
                                        </p:cTn>
                                        <p:tgtEl>
                                          <p:spTgt spid="7"/>
                                        </p:tgtEl>
                                        <p:attrNameLst>
                                          <p:attrName>style.visibility</p:attrName>
                                        </p:attrNameLst>
                                      </p:cBhvr>
                                      <p:to>
                                        <p:strVal val="visible"/>
                                      </p:to>
                                    </p:set>
                                    <p:animEffect transition="in" filter="fade">
                                      <p:cBhvr>
                                        <p:cTn id="37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2" grpId="0" animBg="1"/>
      <p:bldP spid="12" grpId="1" animBg="1"/>
      <p:bldP spid="13" grpId="0" animBg="1"/>
      <p:bldP spid="13" grpId="1" animBg="1"/>
      <p:bldP spid="14" grpId="0" animBg="1"/>
      <p:bldP spid="15" grpId="0" animBg="1"/>
      <p:bldP spid="15" grpId="1" animBg="1"/>
      <p:bldP spid="16" grpId="0" animBg="1"/>
      <p:bldP spid="16" grpId="1" animBg="1"/>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3" grpId="0" animBg="1"/>
      <p:bldP spid="24" grpId="0" animBg="1"/>
      <p:bldP spid="24" grpId="1" animBg="1"/>
      <p:bldP spid="25" grpId="0" animBg="1"/>
      <p:bldP spid="25" grpId="1" animBg="1"/>
      <p:bldP spid="25" grpId="2" animBg="1"/>
      <p:bldP spid="25" grpId="3" animBg="1"/>
      <p:bldP spid="26" grpId="0" animBg="1"/>
      <p:bldP spid="26" grpId="1" animBg="1"/>
      <p:bldP spid="27" grpId="0" animBg="1"/>
      <p:bldP spid="27" grpId="1" animBg="1"/>
      <p:bldP spid="27" grpId="2" animBg="1"/>
      <p:bldP spid="27" grpId="3" animBg="1"/>
      <p:bldP spid="28" grpId="0" animBg="1"/>
      <p:bldP spid="28" grpId="1" animBg="1"/>
      <p:bldP spid="28" grpId="2" animBg="1"/>
      <p:bldP spid="28" grpId="3" animBg="1"/>
      <p:bldP spid="29" grpId="0" animBg="1"/>
      <p:bldP spid="29" grpId="1" animBg="1"/>
      <p:bldP spid="29" grpId="2" animBg="1"/>
      <p:bldP spid="29" grpId="3" animBg="1"/>
      <p:bldP spid="30" grpId="0" animBg="1"/>
      <p:bldP spid="30" grpId="1" animBg="1"/>
      <p:bldP spid="30" grpId="2" animBg="1"/>
      <p:bldP spid="30" grpId="3" animBg="1"/>
      <p:bldP spid="30" grpId="4" animBg="1"/>
      <p:bldP spid="31" grpId="0" animBg="1"/>
      <p:bldP spid="32" grpId="0" animBg="1"/>
      <p:bldP spid="32" grpId="1" animBg="1"/>
      <p:bldP spid="34" grpId="0" animBg="1"/>
      <p:bldP spid="34" grpId="1" animBg="1"/>
      <p:bldP spid="35" grpId="0" animBg="1"/>
      <p:bldP spid="35" grpId="1" animBg="1"/>
      <p:bldP spid="36" grpId="0" animBg="1"/>
      <p:bldP spid="36" grpId="1" animBg="1"/>
      <p:bldP spid="36" grpId="2" animBg="1"/>
      <p:bldP spid="36" grpId="3" animBg="1"/>
      <p:bldP spid="37" grpId="0" animBg="1"/>
      <p:bldP spid="38" grpId="0" animBg="1"/>
      <p:bldP spid="38" grpId="1" animBg="1"/>
      <p:bldP spid="39" grpId="0" animBg="1"/>
      <p:bldP spid="39" grpId="1" animBg="1"/>
      <p:bldP spid="40" grpId="0" animBg="1"/>
      <p:bldP spid="40" grpId="1" animBg="1"/>
      <p:bldP spid="41" grpId="0" animBg="1"/>
      <p:bldP spid="41" grpId="1" animBg="1"/>
      <p:bldP spid="42" grpId="0" animBg="1"/>
      <p:bldP spid="43" grpId="0" animBg="1"/>
      <p:bldP spid="43" grpId="1" animBg="1"/>
      <p:bldP spid="44" grpId="0" animBg="1"/>
      <p:bldP spid="44" grpId="1" animBg="1"/>
      <p:bldP spid="44" grpId="2" animBg="1"/>
      <p:bldP spid="44" grpId="3" animBg="1"/>
      <p:bldP spid="45" grpId="0" animBg="1"/>
      <p:bldP spid="45" grpId="1" animBg="1"/>
      <p:bldP spid="46" grpId="0" animBg="1"/>
      <p:bldP spid="47" grpId="0" animBg="1"/>
      <p:bldP spid="48" grpId="0" animBg="1"/>
      <p:bldP spid="48" grpId="1" animBg="1"/>
      <p:bldP spid="49" grpId="0" animBg="1"/>
      <p:bldP spid="49" grpId="1" animBg="1"/>
      <p:bldP spid="49" grpId="2" animBg="1"/>
      <p:bldP spid="49" grpId="3" animBg="1"/>
      <p:bldP spid="3" grpId="0" animBg="1"/>
      <p:bldP spid="4" grpId="0" animBg="1"/>
      <p:bldP spid="50" grpId="0" animBg="1"/>
      <p:bldP spid="51" grpId="0" animBg="1"/>
      <p:bldP spid="52" grpId="0" animBg="1"/>
      <p:bldP spid="53" grpId="0" animBg="1"/>
      <p:bldP spid="54"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146269149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AD0BCCB9-35C4-4005-870D-52AFFB5A3C42}"/>
              </a:ext>
            </a:extLst>
          </p:cNvPr>
          <p:cNvPicPr>
            <a:picLocks noChangeAspect="1"/>
          </p:cNvPicPr>
          <p:nvPr/>
        </p:nvPicPr>
        <p:blipFill>
          <a:blip r:embed="rId4"/>
          <a:stretch>
            <a:fillRect/>
          </a:stretch>
        </p:blipFill>
        <p:spPr>
          <a:xfrm>
            <a:off x="2495600" y="-27384"/>
            <a:ext cx="7401990" cy="6858000"/>
          </a:xfrm>
          <a:prstGeom prst="rect">
            <a:avLst/>
          </a:prstGeom>
        </p:spPr>
      </p:pic>
      <p:sp>
        <p:nvSpPr>
          <p:cNvPr id="3" name="Vývojový diagram: postup 2">
            <a:extLst>
              <a:ext uri="{FF2B5EF4-FFF2-40B4-BE49-F238E27FC236}">
                <a16:creationId xmlns:a16="http://schemas.microsoft.com/office/drawing/2014/main" id="{C30BB721-B6D9-4025-8BF8-F05E123DE7A2}"/>
              </a:ext>
            </a:extLst>
          </p:cNvPr>
          <p:cNvSpPr/>
          <p:nvPr/>
        </p:nvSpPr>
        <p:spPr>
          <a:xfrm>
            <a:off x="4439816" y="1515342"/>
            <a:ext cx="1584176" cy="1440160"/>
          </a:xfrm>
          <a:prstGeom prst="flowChartProcess">
            <a:avLst/>
          </a:prstGeom>
          <a:solidFill>
            <a:srgbClr val="F9EE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Vývojový diagram: postup 3">
            <a:extLst>
              <a:ext uri="{FF2B5EF4-FFF2-40B4-BE49-F238E27FC236}">
                <a16:creationId xmlns:a16="http://schemas.microsoft.com/office/drawing/2014/main" id="{CB29F5B1-88C6-472C-AEAA-2028E809AD86}"/>
              </a:ext>
            </a:extLst>
          </p:cNvPr>
          <p:cNvSpPr/>
          <p:nvPr/>
        </p:nvSpPr>
        <p:spPr>
          <a:xfrm>
            <a:off x="6168010" y="1515342"/>
            <a:ext cx="1584176" cy="1440160"/>
          </a:xfrm>
          <a:prstGeom prst="flowChartProcess">
            <a:avLst/>
          </a:prstGeom>
          <a:solidFill>
            <a:srgbClr val="F8EB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Vývojový diagram: postup 4">
            <a:extLst>
              <a:ext uri="{FF2B5EF4-FFF2-40B4-BE49-F238E27FC236}">
                <a16:creationId xmlns:a16="http://schemas.microsoft.com/office/drawing/2014/main" id="{6687B786-ADEA-4F73-AC64-1B579EC68DB5}"/>
              </a:ext>
            </a:extLst>
          </p:cNvPr>
          <p:cNvSpPr/>
          <p:nvPr/>
        </p:nvSpPr>
        <p:spPr>
          <a:xfrm>
            <a:off x="7896204" y="1515342"/>
            <a:ext cx="1584176" cy="1440160"/>
          </a:xfrm>
          <a:prstGeom prst="flowChartProcess">
            <a:avLst/>
          </a:prstGeom>
          <a:solidFill>
            <a:srgbClr val="F8E8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Vývojový diagram: postup 5">
            <a:extLst>
              <a:ext uri="{FF2B5EF4-FFF2-40B4-BE49-F238E27FC236}">
                <a16:creationId xmlns:a16="http://schemas.microsoft.com/office/drawing/2014/main" id="{90009F16-4D5B-4E9A-86DB-479E481FE4AE}"/>
              </a:ext>
            </a:extLst>
          </p:cNvPr>
          <p:cNvSpPr/>
          <p:nvPr/>
        </p:nvSpPr>
        <p:spPr>
          <a:xfrm>
            <a:off x="4463815" y="3171526"/>
            <a:ext cx="1584176" cy="1440160"/>
          </a:xfrm>
          <a:prstGeom prst="flowChartProcess">
            <a:avLst/>
          </a:prstGeom>
          <a:solidFill>
            <a:srgbClr val="FCF9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Vývojový diagram: postup 6">
            <a:extLst>
              <a:ext uri="{FF2B5EF4-FFF2-40B4-BE49-F238E27FC236}">
                <a16:creationId xmlns:a16="http://schemas.microsoft.com/office/drawing/2014/main" id="{65811AAB-2079-4652-A800-B9E89995FF04}"/>
              </a:ext>
            </a:extLst>
          </p:cNvPr>
          <p:cNvSpPr/>
          <p:nvPr/>
        </p:nvSpPr>
        <p:spPr>
          <a:xfrm>
            <a:off x="4439815" y="5043734"/>
            <a:ext cx="1640653" cy="1584176"/>
          </a:xfrm>
          <a:prstGeom prst="flowChartProcess">
            <a:avLst/>
          </a:prstGeom>
          <a:solidFill>
            <a:srgbClr val="FDFC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Vývojový diagram: postup 7">
            <a:extLst>
              <a:ext uri="{FF2B5EF4-FFF2-40B4-BE49-F238E27FC236}">
                <a16:creationId xmlns:a16="http://schemas.microsoft.com/office/drawing/2014/main" id="{D704FDC6-9839-4026-9695-D84A4CC68EE1}"/>
              </a:ext>
            </a:extLst>
          </p:cNvPr>
          <p:cNvSpPr/>
          <p:nvPr/>
        </p:nvSpPr>
        <p:spPr>
          <a:xfrm>
            <a:off x="6135010" y="5043734"/>
            <a:ext cx="1640653" cy="1758750"/>
          </a:xfrm>
          <a:prstGeom prst="flowChartProcess">
            <a:avLst/>
          </a:prstGeom>
          <a:solidFill>
            <a:srgbClr val="FCF9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Vývojový diagram: postup 8">
            <a:extLst>
              <a:ext uri="{FF2B5EF4-FFF2-40B4-BE49-F238E27FC236}">
                <a16:creationId xmlns:a16="http://schemas.microsoft.com/office/drawing/2014/main" id="{74EFAC2B-25E3-46E2-B4C5-AE94F2EDC16E}"/>
              </a:ext>
            </a:extLst>
          </p:cNvPr>
          <p:cNvSpPr/>
          <p:nvPr/>
        </p:nvSpPr>
        <p:spPr>
          <a:xfrm>
            <a:off x="7830205" y="5043734"/>
            <a:ext cx="1640653" cy="1758750"/>
          </a:xfrm>
          <a:prstGeom prst="flowChartProcess">
            <a:avLst/>
          </a:prstGeom>
          <a:solidFill>
            <a:srgbClr val="F9EE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Vývojový diagram: postup 9">
            <a:extLst>
              <a:ext uri="{FF2B5EF4-FFF2-40B4-BE49-F238E27FC236}">
                <a16:creationId xmlns:a16="http://schemas.microsoft.com/office/drawing/2014/main" id="{0A60FE29-1AE6-4D04-9DD7-3EE20B85B1B6}"/>
              </a:ext>
            </a:extLst>
          </p:cNvPr>
          <p:cNvSpPr/>
          <p:nvPr/>
        </p:nvSpPr>
        <p:spPr>
          <a:xfrm>
            <a:off x="7821907" y="3171527"/>
            <a:ext cx="1648952" cy="1728192"/>
          </a:xfrm>
          <a:prstGeom prst="flowChartProcess">
            <a:avLst/>
          </a:prstGeom>
          <a:solidFill>
            <a:srgbClr val="F8E8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bdélník 10">
            <a:extLst>
              <a:ext uri="{FF2B5EF4-FFF2-40B4-BE49-F238E27FC236}">
                <a16:creationId xmlns:a16="http://schemas.microsoft.com/office/drawing/2014/main" id="{F20A95B0-F1EA-4DB0-95B6-DD6266E85544}"/>
              </a:ext>
            </a:extLst>
          </p:cNvPr>
          <p:cNvSpPr/>
          <p:nvPr/>
        </p:nvSpPr>
        <p:spPr>
          <a:xfrm>
            <a:off x="14670" y="6313765"/>
            <a:ext cx="4065105" cy="461665"/>
          </a:xfrm>
          <a:prstGeom prst="rect">
            <a:avLst/>
          </a:prstGeom>
        </p:spPr>
        <p:txBody>
          <a:bodyPr wrap="square">
            <a:spAutoFit/>
          </a:bodyPr>
          <a:lstStyle/>
          <a:p>
            <a:r>
              <a:rPr lang="cs-CZ" sz="1200" i="1" dirty="0"/>
              <a:t>podle: </a:t>
            </a:r>
            <a:r>
              <a:rPr lang="cs-CZ" sz="1200" i="1" dirty="0" err="1"/>
              <a:t>Dee</a:t>
            </a:r>
            <a:r>
              <a:rPr lang="cs-CZ" sz="1200" i="1" dirty="0"/>
              <a:t> </a:t>
            </a:r>
            <a:r>
              <a:rPr lang="cs-CZ" sz="1200" i="1" dirty="0" err="1"/>
              <a:t>Silverthorn</a:t>
            </a:r>
            <a:r>
              <a:rPr lang="cs-CZ" sz="1200" i="1" dirty="0"/>
              <a:t>, </a:t>
            </a:r>
            <a:r>
              <a:rPr lang="cs-CZ" sz="1200" i="1" dirty="0" err="1"/>
              <a:t>Human</a:t>
            </a:r>
            <a:r>
              <a:rPr lang="cs-CZ" sz="1200" i="1" dirty="0"/>
              <a:t> </a:t>
            </a:r>
            <a:r>
              <a:rPr lang="cs-CZ" sz="1200" i="1" dirty="0" err="1"/>
              <a:t>physiology</a:t>
            </a:r>
            <a:r>
              <a:rPr lang="cs-CZ" sz="1200" i="1" dirty="0"/>
              <a:t>: </a:t>
            </a:r>
            <a:r>
              <a:rPr lang="cs-CZ" sz="1200" i="1" dirty="0" err="1"/>
              <a:t>an</a:t>
            </a:r>
            <a:r>
              <a:rPr lang="cs-CZ" sz="1200" i="1" dirty="0"/>
              <a:t> </a:t>
            </a:r>
            <a:r>
              <a:rPr lang="cs-CZ" sz="1200" i="1" dirty="0" err="1"/>
              <a:t>integrated</a:t>
            </a:r>
            <a:r>
              <a:rPr lang="cs-CZ" sz="1200" i="1" dirty="0"/>
              <a:t> </a:t>
            </a:r>
            <a:r>
              <a:rPr lang="cs-CZ" sz="1200" i="1" dirty="0" err="1"/>
              <a:t>approach</a:t>
            </a:r>
            <a:r>
              <a:rPr lang="cs-CZ" sz="1200" i="1" dirty="0"/>
              <a:t>, 8th </a:t>
            </a:r>
            <a:r>
              <a:rPr lang="cs-CZ" sz="1200" i="1" dirty="0" err="1"/>
              <a:t>edition</a:t>
            </a:r>
            <a:r>
              <a:rPr lang="cs-CZ" sz="1200" i="1" dirty="0"/>
              <a:t>, </a:t>
            </a:r>
            <a:r>
              <a:rPr lang="cs-CZ" sz="1200" i="1" dirty="0" err="1"/>
              <a:t>Pearson</a:t>
            </a:r>
            <a:r>
              <a:rPr lang="cs-CZ" sz="1200" i="1" dirty="0"/>
              <a:t> 2017 </a:t>
            </a:r>
            <a:endParaRPr lang="en-US" sz="1200" i="1" dirty="0"/>
          </a:p>
        </p:txBody>
      </p:sp>
    </p:spTree>
    <p:custDataLst>
      <p:tags r:id="rId1"/>
    </p:custDataLst>
    <p:extLst>
      <p:ext uri="{BB962C8B-B14F-4D97-AF65-F5344CB8AC3E}">
        <p14:creationId xmlns:p14="http://schemas.microsoft.com/office/powerpoint/2010/main" val="1633603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3"/>
                                        </p:tgtEl>
                                      </p:cBhvr>
                                    </p:animEffect>
                                    <p:set>
                                      <p:cBhvr>
                                        <p:cTn id="27" dur="1" fill="hold">
                                          <p:stCondLst>
                                            <p:cond delay="499"/>
                                          </p:stCondLst>
                                        </p:cTn>
                                        <p:tgtEl>
                                          <p:spTgt spid="3"/>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5"/>
                                        </p:tgtEl>
                                      </p:cBhvr>
                                    </p:animEffect>
                                    <p:set>
                                      <p:cBhvr>
                                        <p:cTn id="32" dur="1" fill="hold">
                                          <p:stCondLst>
                                            <p:cond delay="499"/>
                                          </p:stCondLst>
                                        </p:cTn>
                                        <p:tgtEl>
                                          <p:spTgt spid="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9"/>
                                        </p:tgtEl>
                                      </p:cBhvr>
                                    </p:animEffect>
                                    <p:set>
                                      <p:cBhvr>
                                        <p:cTn id="37" dur="1" fill="hold">
                                          <p:stCondLst>
                                            <p:cond delay="499"/>
                                          </p:stCondLst>
                                        </p:cTn>
                                        <p:tgtEl>
                                          <p:spTgt spid="9"/>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500"/>
                                        <p:tgtEl>
                                          <p:spTgt spid="7"/>
                                        </p:tgtEl>
                                      </p:cBhvr>
                                    </p:animEffect>
                                    <p:set>
                                      <p:cBhvr>
                                        <p:cTn id="4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a:extLst>
              <a:ext uri="{FF2B5EF4-FFF2-40B4-BE49-F238E27FC236}">
                <a16:creationId xmlns:a16="http://schemas.microsoft.com/office/drawing/2014/main" id="{6145729B-B55F-46CA-B5AE-4B1C3F5F0CEC}"/>
              </a:ext>
            </a:extLst>
          </p:cNvPr>
          <p:cNvSpPr/>
          <p:nvPr/>
        </p:nvSpPr>
        <p:spPr>
          <a:xfrm>
            <a:off x="1631504" y="1844824"/>
            <a:ext cx="8568233" cy="64633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eaLnBrk="1" hangingPunct="1">
              <a:defRPr/>
            </a:pPr>
            <a:r>
              <a:rPr lang="cs-CZ" sz="3600" dirty="0"/>
              <a:t>Osmotické přesuny vody mezi </a:t>
            </a:r>
            <a:r>
              <a:rPr lang="en-US" sz="3600" dirty="0"/>
              <a:t>IC</a:t>
            </a:r>
            <a:r>
              <a:rPr lang="cs-CZ" sz="3600" dirty="0"/>
              <a:t>T</a:t>
            </a:r>
            <a:r>
              <a:rPr lang="en-US" sz="3600" dirty="0"/>
              <a:t> a EC</a:t>
            </a:r>
            <a:r>
              <a:rPr lang="cs-CZ" sz="3600" dirty="0"/>
              <a:t>T</a:t>
            </a:r>
            <a:endParaRPr lang="en-US" sz="3600" dirty="0"/>
          </a:p>
        </p:txBody>
      </p:sp>
    </p:spTree>
    <p:custDataLst>
      <p:tags r:id="rId1"/>
    </p:custData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Skupina 2">
            <a:extLst>
              <a:ext uri="{FF2B5EF4-FFF2-40B4-BE49-F238E27FC236}">
                <a16:creationId xmlns:a16="http://schemas.microsoft.com/office/drawing/2014/main" id="{87496B3C-D7D9-4DA4-B74D-1743F48EE0B0}"/>
              </a:ext>
            </a:extLst>
          </p:cNvPr>
          <p:cNvGrpSpPr/>
          <p:nvPr/>
        </p:nvGrpSpPr>
        <p:grpSpPr>
          <a:xfrm>
            <a:off x="2012951" y="463550"/>
            <a:ext cx="3794125" cy="3186113"/>
            <a:chOff x="2012951" y="463550"/>
            <a:chExt cx="3794125" cy="3186113"/>
          </a:xfrm>
        </p:grpSpPr>
        <p:sp>
          <p:nvSpPr>
            <p:cNvPr id="141314" name="Oval 2">
              <a:extLst>
                <a:ext uri="{FF2B5EF4-FFF2-40B4-BE49-F238E27FC236}">
                  <a16:creationId xmlns:a16="http://schemas.microsoft.com/office/drawing/2014/main" id="{D0B9DC8F-DE95-408B-B732-6603D39ED604}"/>
                </a:ext>
              </a:extLst>
            </p:cNvPr>
            <p:cNvSpPr>
              <a:spLocks noChangeArrowheads="1"/>
            </p:cNvSpPr>
            <p:nvPr/>
          </p:nvSpPr>
          <p:spPr bwMode="auto">
            <a:xfrm>
              <a:off x="2347914" y="1362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15" name="Oval 3">
              <a:extLst>
                <a:ext uri="{FF2B5EF4-FFF2-40B4-BE49-F238E27FC236}">
                  <a16:creationId xmlns:a16="http://schemas.microsoft.com/office/drawing/2014/main" id="{8D11F118-CF47-41C7-B327-DDF2967877A0}"/>
                </a:ext>
              </a:extLst>
            </p:cNvPr>
            <p:cNvSpPr>
              <a:spLocks noChangeArrowheads="1"/>
            </p:cNvSpPr>
            <p:nvPr/>
          </p:nvSpPr>
          <p:spPr bwMode="auto">
            <a:xfrm>
              <a:off x="2382839" y="150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16" name="Oval 4">
              <a:extLst>
                <a:ext uri="{FF2B5EF4-FFF2-40B4-BE49-F238E27FC236}">
                  <a16:creationId xmlns:a16="http://schemas.microsoft.com/office/drawing/2014/main" id="{040F6101-DB42-4BE2-A7DB-A33744234C46}"/>
                </a:ext>
              </a:extLst>
            </p:cNvPr>
            <p:cNvSpPr>
              <a:spLocks noChangeArrowheads="1"/>
            </p:cNvSpPr>
            <p:nvPr/>
          </p:nvSpPr>
          <p:spPr bwMode="auto">
            <a:xfrm>
              <a:off x="2409826" y="125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17" name="Oval 5">
              <a:extLst>
                <a:ext uri="{FF2B5EF4-FFF2-40B4-BE49-F238E27FC236}">
                  <a16:creationId xmlns:a16="http://schemas.microsoft.com/office/drawing/2014/main" id="{E0AE0EDC-69A0-4338-9513-5738F8EB99A8}"/>
                </a:ext>
              </a:extLst>
            </p:cNvPr>
            <p:cNvSpPr>
              <a:spLocks noChangeArrowheads="1"/>
            </p:cNvSpPr>
            <p:nvPr/>
          </p:nvSpPr>
          <p:spPr bwMode="auto">
            <a:xfrm>
              <a:off x="2413001" y="1168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18" name="Oval 6">
              <a:extLst>
                <a:ext uri="{FF2B5EF4-FFF2-40B4-BE49-F238E27FC236}">
                  <a16:creationId xmlns:a16="http://schemas.microsoft.com/office/drawing/2014/main" id="{C2D5B194-9AFB-401E-A3F8-35A02DDE23A8}"/>
                </a:ext>
              </a:extLst>
            </p:cNvPr>
            <p:cNvSpPr>
              <a:spLocks noChangeArrowheads="1"/>
            </p:cNvSpPr>
            <p:nvPr/>
          </p:nvSpPr>
          <p:spPr bwMode="auto">
            <a:xfrm>
              <a:off x="2265363" y="9652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19" name="Oval 7">
              <a:extLst>
                <a:ext uri="{FF2B5EF4-FFF2-40B4-BE49-F238E27FC236}">
                  <a16:creationId xmlns:a16="http://schemas.microsoft.com/office/drawing/2014/main" id="{763B98E4-DDA4-4E7C-B68E-4992F555B8D0}"/>
                </a:ext>
              </a:extLst>
            </p:cNvPr>
            <p:cNvSpPr>
              <a:spLocks noChangeArrowheads="1"/>
            </p:cNvSpPr>
            <p:nvPr/>
          </p:nvSpPr>
          <p:spPr bwMode="auto">
            <a:xfrm>
              <a:off x="2328864"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0" name="Oval 8">
              <a:extLst>
                <a:ext uri="{FF2B5EF4-FFF2-40B4-BE49-F238E27FC236}">
                  <a16:creationId xmlns:a16="http://schemas.microsoft.com/office/drawing/2014/main" id="{FBE0F8C8-A857-462A-8077-06FE9D741585}"/>
                </a:ext>
              </a:extLst>
            </p:cNvPr>
            <p:cNvSpPr>
              <a:spLocks noChangeArrowheads="1"/>
            </p:cNvSpPr>
            <p:nvPr/>
          </p:nvSpPr>
          <p:spPr bwMode="auto">
            <a:xfrm>
              <a:off x="2187576" y="1441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1" name="Oval 9">
              <a:extLst>
                <a:ext uri="{FF2B5EF4-FFF2-40B4-BE49-F238E27FC236}">
                  <a16:creationId xmlns:a16="http://schemas.microsoft.com/office/drawing/2014/main" id="{6E653C3A-CF42-4B42-93BC-B2408A841C5B}"/>
                </a:ext>
              </a:extLst>
            </p:cNvPr>
            <p:cNvSpPr>
              <a:spLocks noChangeArrowheads="1"/>
            </p:cNvSpPr>
            <p:nvPr/>
          </p:nvSpPr>
          <p:spPr bwMode="auto">
            <a:xfrm>
              <a:off x="2266951" y="192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2" name="Oval 10">
              <a:extLst>
                <a:ext uri="{FF2B5EF4-FFF2-40B4-BE49-F238E27FC236}">
                  <a16:creationId xmlns:a16="http://schemas.microsoft.com/office/drawing/2014/main" id="{53EE16CE-0716-404F-AEDD-E672FFD53215}"/>
                </a:ext>
              </a:extLst>
            </p:cNvPr>
            <p:cNvSpPr>
              <a:spLocks noChangeArrowheads="1"/>
            </p:cNvSpPr>
            <p:nvPr/>
          </p:nvSpPr>
          <p:spPr bwMode="auto">
            <a:xfrm>
              <a:off x="2241551" y="1373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3" name="Oval 11">
              <a:extLst>
                <a:ext uri="{FF2B5EF4-FFF2-40B4-BE49-F238E27FC236}">
                  <a16:creationId xmlns:a16="http://schemas.microsoft.com/office/drawing/2014/main" id="{D171BAB0-4BAB-4948-8C45-64C13423D6C1}"/>
                </a:ext>
              </a:extLst>
            </p:cNvPr>
            <p:cNvSpPr>
              <a:spLocks noChangeArrowheads="1"/>
            </p:cNvSpPr>
            <p:nvPr/>
          </p:nvSpPr>
          <p:spPr bwMode="auto">
            <a:xfrm>
              <a:off x="2173288" y="11731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4" name="Oval 12">
              <a:extLst>
                <a:ext uri="{FF2B5EF4-FFF2-40B4-BE49-F238E27FC236}">
                  <a16:creationId xmlns:a16="http://schemas.microsoft.com/office/drawing/2014/main" id="{D56EF0A6-9209-461C-8055-4510C67D04A5}"/>
                </a:ext>
              </a:extLst>
            </p:cNvPr>
            <p:cNvSpPr>
              <a:spLocks noChangeArrowheads="1"/>
            </p:cNvSpPr>
            <p:nvPr/>
          </p:nvSpPr>
          <p:spPr bwMode="auto">
            <a:xfrm>
              <a:off x="2311401" y="1252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5" name="Oval 13">
              <a:extLst>
                <a:ext uri="{FF2B5EF4-FFF2-40B4-BE49-F238E27FC236}">
                  <a16:creationId xmlns:a16="http://schemas.microsoft.com/office/drawing/2014/main" id="{69AE29AE-F15F-461B-972B-EEA6A7550EC9}"/>
                </a:ext>
              </a:extLst>
            </p:cNvPr>
            <p:cNvSpPr>
              <a:spLocks noChangeArrowheads="1"/>
            </p:cNvSpPr>
            <p:nvPr/>
          </p:nvSpPr>
          <p:spPr bwMode="auto">
            <a:xfrm>
              <a:off x="2244726" y="1074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6" name="Oval 14">
              <a:extLst>
                <a:ext uri="{FF2B5EF4-FFF2-40B4-BE49-F238E27FC236}">
                  <a16:creationId xmlns:a16="http://schemas.microsoft.com/office/drawing/2014/main" id="{7AC96529-3501-4C4A-80A4-AB90A3CD8C97}"/>
                </a:ext>
              </a:extLst>
            </p:cNvPr>
            <p:cNvSpPr>
              <a:spLocks noChangeArrowheads="1"/>
            </p:cNvSpPr>
            <p:nvPr/>
          </p:nvSpPr>
          <p:spPr bwMode="auto">
            <a:xfrm>
              <a:off x="2387601" y="103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7" name="Oval 15">
              <a:extLst>
                <a:ext uri="{FF2B5EF4-FFF2-40B4-BE49-F238E27FC236}">
                  <a16:creationId xmlns:a16="http://schemas.microsoft.com/office/drawing/2014/main" id="{1EE8C887-DF10-4704-A44F-179106457962}"/>
                </a:ext>
              </a:extLst>
            </p:cNvPr>
            <p:cNvSpPr>
              <a:spLocks noChangeArrowheads="1"/>
            </p:cNvSpPr>
            <p:nvPr/>
          </p:nvSpPr>
          <p:spPr bwMode="auto">
            <a:xfrm>
              <a:off x="2347914" y="944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8" name="Oval 16">
              <a:extLst>
                <a:ext uri="{FF2B5EF4-FFF2-40B4-BE49-F238E27FC236}">
                  <a16:creationId xmlns:a16="http://schemas.microsoft.com/office/drawing/2014/main" id="{D1FD4661-3F91-45FB-8926-DED4C048664F}"/>
                </a:ext>
              </a:extLst>
            </p:cNvPr>
            <p:cNvSpPr>
              <a:spLocks noChangeArrowheads="1"/>
            </p:cNvSpPr>
            <p:nvPr/>
          </p:nvSpPr>
          <p:spPr bwMode="auto">
            <a:xfrm>
              <a:off x="2406651" y="180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29" name="Oval 17">
              <a:extLst>
                <a:ext uri="{FF2B5EF4-FFF2-40B4-BE49-F238E27FC236}">
                  <a16:creationId xmlns:a16="http://schemas.microsoft.com/office/drawing/2014/main" id="{31601443-A471-408D-A325-27F2052FF387}"/>
                </a:ext>
              </a:extLst>
            </p:cNvPr>
            <p:cNvSpPr>
              <a:spLocks noChangeArrowheads="1"/>
            </p:cNvSpPr>
            <p:nvPr/>
          </p:nvSpPr>
          <p:spPr bwMode="auto">
            <a:xfrm>
              <a:off x="2249489" y="1781176"/>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0" name="Oval 18">
              <a:extLst>
                <a:ext uri="{FF2B5EF4-FFF2-40B4-BE49-F238E27FC236}">
                  <a16:creationId xmlns:a16="http://schemas.microsoft.com/office/drawing/2014/main" id="{18199182-EA96-4C2F-8FAD-E1CA95F1A2A6}"/>
                </a:ext>
              </a:extLst>
            </p:cNvPr>
            <p:cNvSpPr>
              <a:spLocks noChangeArrowheads="1"/>
            </p:cNvSpPr>
            <p:nvPr/>
          </p:nvSpPr>
          <p:spPr bwMode="auto">
            <a:xfrm>
              <a:off x="2320926" y="18446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1" name="Oval 19">
              <a:extLst>
                <a:ext uri="{FF2B5EF4-FFF2-40B4-BE49-F238E27FC236}">
                  <a16:creationId xmlns:a16="http://schemas.microsoft.com/office/drawing/2014/main" id="{47B244FB-29D2-49F5-9D0F-CFADACF19D15}"/>
                </a:ext>
              </a:extLst>
            </p:cNvPr>
            <p:cNvSpPr>
              <a:spLocks noChangeArrowheads="1"/>
            </p:cNvSpPr>
            <p:nvPr/>
          </p:nvSpPr>
          <p:spPr bwMode="auto">
            <a:xfrm>
              <a:off x="2301876" y="172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2" name="Oval 20">
              <a:extLst>
                <a:ext uri="{FF2B5EF4-FFF2-40B4-BE49-F238E27FC236}">
                  <a16:creationId xmlns:a16="http://schemas.microsoft.com/office/drawing/2014/main" id="{0630EF78-EB02-4805-B607-ABE97A426FE8}"/>
                </a:ext>
              </a:extLst>
            </p:cNvPr>
            <p:cNvSpPr>
              <a:spLocks noChangeArrowheads="1"/>
            </p:cNvSpPr>
            <p:nvPr/>
          </p:nvSpPr>
          <p:spPr bwMode="auto">
            <a:xfrm>
              <a:off x="2373314" y="1731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3" name="Oval 21">
              <a:extLst>
                <a:ext uri="{FF2B5EF4-FFF2-40B4-BE49-F238E27FC236}">
                  <a16:creationId xmlns:a16="http://schemas.microsoft.com/office/drawing/2014/main" id="{5DE7556E-8EE1-47ED-ABF7-39B691F7F012}"/>
                </a:ext>
              </a:extLst>
            </p:cNvPr>
            <p:cNvSpPr>
              <a:spLocks noChangeArrowheads="1"/>
            </p:cNvSpPr>
            <p:nvPr/>
          </p:nvSpPr>
          <p:spPr bwMode="auto">
            <a:xfrm>
              <a:off x="2397126"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4" name="Oval 22">
              <a:extLst>
                <a:ext uri="{FF2B5EF4-FFF2-40B4-BE49-F238E27FC236}">
                  <a16:creationId xmlns:a16="http://schemas.microsoft.com/office/drawing/2014/main" id="{CE1A95F7-8741-4231-85AA-8F9E8BE354B9}"/>
                </a:ext>
              </a:extLst>
            </p:cNvPr>
            <p:cNvSpPr>
              <a:spLocks noChangeArrowheads="1"/>
            </p:cNvSpPr>
            <p:nvPr/>
          </p:nvSpPr>
          <p:spPr bwMode="auto">
            <a:xfrm>
              <a:off x="2298701" y="166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5" name="Oval 23">
              <a:extLst>
                <a:ext uri="{FF2B5EF4-FFF2-40B4-BE49-F238E27FC236}">
                  <a16:creationId xmlns:a16="http://schemas.microsoft.com/office/drawing/2014/main" id="{84B0AFA7-32A3-44F3-B41C-071200122229}"/>
                </a:ext>
              </a:extLst>
            </p:cNvPr>
            <p:cNvSpPr>
              <a:spLocks noChangeArrowheads="1"/>
            </p:cNvSpPr>
            <p:nvPr/>
          </p:nvSpPr>
          <p:spPr bwMode="auto">
            <a:xfrm>
              <a:off x="2200276" y="1627188"/>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6" name="Oval 24">
              <a:extLst>
                <a:ext uri="{FF2B5EF4-FFF2-40B4-BE49-F238E27FC236}">
                  <a16:creationId xmlns:a16="http://schemas.microsoft.com/office/drawing/2014/main" id="{2069C544-A4C8-4503-98FA-8ED0BD931DDB}"/>
                </a:ext>
              </a:extLst>
            </p:cNvPr>
            <p:cNvSpPr>
              <a:spLocks noChangeArrowheads="1"/>
            </p:cNvSpPr>
            <p:nvPr/>
          </p:nvSpPr>
          <p:spPr bwMode="auto">
            <a:xfrm>
              <a:off x="2205039" y="171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7" name="Oval 25">
              <a:extLst>
                <a:ext uri="{FF2B5EF4-FFF2-40B4-BE49-F238E27FC236}">
                  <a16:creationId xmlns:a16="http://schemas.microsoft.com/office/drawing/2014/main" id="{2BFDB35D-A2D5-47AF-B308-A04602A0062F}"/>
                </a:ext>
              </a:extLst>
            </p:cNvPr>
            <p:cNvSpPr>
              <a:spLocks noChangeArrowheads="1"/>
            </p:cNvSpPr>
            <p:nvPr/>
          </p:nvSpPr>
          <p:spPr bwMode="auto">
            <a:xfrm>
              <a:off x="2432051" y="1568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8" name="Oval 26">
              <a:extLst>
                <a:ext uri="{FF2B5EF4-FFF2-40B4-BE49-F238E27FC236}">
                  <a16:creationId xmlns:a16="http://schemas.microsoft.com/office/drawing/2014/main" id="{0A0A57A7-AD5F-4AF7-B377-EA43F1F9F851}"/>
                </a:ext>
              </a:extLst>
            </p:cNvPr>
            <p:cNvSpPr>
              <a:spLocks noChangeArrowheads="1"/>
            </p:cNvSpPr>
            <p:nvPr/>
          </p:nvSpPr>
          <p:spPr bwMode="auto">
            <a:xfrm>
              <a:off x="2281239" y="1531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39" name="Oval 27">
              <a:extLst>
                <a:ext uri="{FF2B5EF4-FFF2-40B4-BE49-F238E27FC236}">
                  <a16:creationId xmlns:a16="http://schemas.microsoft.com/office/drawing/2014/main" id="{A2BEC994-81D8-49D5-9818-0369CC24948B}"/>
                </a:ext>
              </a:extLst>
            </p:cNvPr>
            <p:cNvSpPr>
              <a:spLocks noChangeArrowheads="1"/>
            </p:cNvSpPr>
            <p:nvPr/>
          </p:nvSpPr>
          <p:spPr bwMode="auto">
            <a:xfrm>
              <a:off x="2400301" y="1397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0" name="Oval 28">
              <a:extLst>
                <a:ext uri="{FF2B5EF4-FFF2-40B4-BE49-F238E27FC236}">
                  <a16:creationId xmlns:a16="http://schemas.microsoft.com/office/drawing/2014/main" id="{93282177-90AA-459A-94E4-CCBB1509BFFD}"/>
                </a:ext>
              </a:extLst>
            </p:cNvPr>
            <p:cNvSpPr>
              <a:spLocks noChangeArrowheads="1"/>
            </p:cNvSpPr>
            <p:nvPr/>
          </p:nvSpPr>
          <p:spPr bwMode="auto">
            <a:xfrm>
              <a:off x="2492376" y="143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1" name="Oval 29">
              <a:extLst>
                <a:ext uri="{FF2B5EF4-FFF2-40B4-BE49-F238E27FC236}">
                  <a16:creationId xmlns:a16="http://schemas.microsoft.com/office/drawing/2014/main" id="{A54599C8-8884-4CCD-A87B-540E039B41AB}"/>
                </a:ext>
              </a:extLst>
            </p:cNvPr>
            <p:cNvSpPr>
              <a:spLocks noChangeArrowheads="1"/>
            </p:cNvSpPr>
            <p:nvPr/>
          </p:nvSpPr>
          <p:spPr bwMode="auto">
            <a:xfrm>
              <a:off x="2527301" y="1577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2" name="Oval 30">
              <a:extLst>
                <a:ext uri="{FF2B5EF4-FFF2-40B4-BE49-F238E27FC236}">
                  <a16:creationId xmlns:a16="http://schemas.microsoft.com/office/drawing/2014/main" id="{9ED73B35-2A32-4E5E-9317-D6420BCC694D}"/>
                </a:ext>
              </a:extLst>
            </p:cNvPr>
            <p:cNvSpPr>
              <a:spLocks noChangeArrowheads="1"/>
            </p:cNvSpPr>
            <p:nvPr/>
          </p:nvSpPr>
          <p:spPr bwMode="auto">
            <a:xfrm>
              <a:off x="2554289" y="133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3" name="Oval 31">
              <a:extLst>
                <a:ext uri="{FF2B5EF4-FFF2-40B4-BE49-F238E27FC236}">
                  <a16:creationId xmlns:a16="http://schemas.microsoft.com/office/drawing/2014/main" id="{B6F456B2-5D28-4470-BE0A-553E6AEE95AC}"/>
                </a:ext>
              </a:extLst>
            </p:cNvPr>
            <p:cNvSpPr>
              <a:spLocks noChangeArrowheads="1"/>
            </p:cNvSpPr>
            <p:nvPr/>
          </p:nvSpPr>
          <p:spPr bwMode="auto">
            <a:xfrm>
              <a:off x="2557464" y="124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4" name="Oval 32">
              <a:extLst>
                <a:ext uri="{FF2B5EF4-FFF2-40B4-BE49-F238E27FC236}">
                  <a16:creationId xmlns:a16="http://schemas.microsoft.com/office/drawing/2014/main" id="{27257A87-788D-4A03-B5AA-67CB8AC66EF6}"/>
                </a:ext>
              </a:extLst>
            </p:cNvPr>
            <p:cNvSpPr>
              <a:spLocks noChangeArrowheads="1"/>
            </p:cNvSpPr>
            <p:nvPr/>
          </p:nvSpPr>
          <p:spPr bwMode="auto">
            <a:xfrm>
              <a:off x="2968626" y="1009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5" name="Oval 33">
              <a:extLst>
                <a:ext uri="{FF2B5EF4-FFF2-40B4-BE49-F238E27FC236}">
                  <a16:creationId xmlns:a16="http://schemas.microsoft.com/office/drawing/2014/main" id="{3CB13110-B17D-4685-9A80-BF6575E42199}"/>
                </a:ext>
              </a:extLst>
            </p:cNvPr>
            <p:cNvSpPr>
              <a:spLocks noChangeArrowheads="1"/>
            </p:cNvSpPr>
            <p:nvPr/>
          </p:nvSpPr>
          <p:spPr bwMode="auto">
            <a:xfrm>
              <a:off x="2547939" y="909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6" name="Oval 34">
              <a:extLst>
                <a:ext uri="{FF2B5EF4-FFF2-40B4-BE49-F238E27FC236}">
                  <a16:creationId xmlns:a16="http://schemas.microsoft.com/office/drawing/2014/main" id="{7A1F13BA-FAEB-4BDE-9B73-7BA58885718F}"/>
                </a:ext>
              </a:extLst>
            </p:cNvPr>
            <p:cNvSpPr>
              <a:spLocks noChangeArrowheads="1"/>
            </p:cNvSpPr>
            <p:nvPr/>
          </p:nvSpPr>
          <p:spPr bwMode="auto">
            <a:xfrm>
              <a:off x="2455864" y="1328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7" name="Oval 35">
              <a:extLst>
                <a:ext uri="{FF2B5EF4-FFF2-40B4-BE49-F238E27FC236}">
                  <a16:creationId xmlns:a16="http://schemas.microsoft.com/office/drawing/2014/main" id="{A45937E8-F9B2-43DE-8A53-801D91EB2F8C}"/>
                </a:ext>
              </a:extLst>
            </p:cNvPr>
            <p:cNvSpPr>
              <a:spLocks noChangeArrowheads="1"/>
            </p:cNvSpPr>
            <p:nvPr/>
          </p:nvSpPr>
          <p:spPr bwMode="auto">
            <a:xfrm>
              <a:off x="2532064" y="111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8" name="Oval 36">
              <a:extLst>
                <a:ext uri="{FF2B5EF4-FFF2-40B4-BE49-F238E27FC236}">
                  <a16:creationId xmlns:a16="http://schemas.microsoft.com/office/drawing/2014/main" id="{9745D0F6-AF36-4DFC-95B8-EF2820526198}"/>
                </a:ext>
              </a:extLst>
            </p:cNvPr>
            <p:cNvSpPr>
              <a:spLocks noChangeArrowheads="1"/>
            </p:cNvSpPr>
            <p:nvPr/>
          </p:nvSpPr>
          <p:spPr bwMode="auto">
            <a:xfrm>
              <a:off x="2492376" y="102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49" name="Oval 37">
              <a:extLst>
                <a:ext uri="{FF2B5EF4-FFF2-40B4-BE49-F238E27FC236}">
                  <a16:creationId xmlns:a16="http://schemas.microsoft.com/office/drawing/2014/main" id="{BB898361-068D-4CC2-BCF4-7EAFF96C9531}"/>
                </a:ext>
              </a:extLst>
            </p:cNvPr>
            <p:cNvSpPr>
              <a:spLocks noChangeArrowheads="1"/>
            </p:cNvSpPr>
            <p:nvPr/>
          </p:nvSpPr>
          <p:spPr bwMode="auto">
            <a:xfrm>
              <a:off x="2551114" y="1881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0" name="Oval 38">
              <a:extLst>
                <a:ext uri="{FF2B5EF4-FFF2-40B4-BE49-F238E27FC236}">
                  <a16:creationId xmlns:a16="http://schemas.microsoft.com/office/drawing/2014/main" id="{915130F5-E70C-46B3-BE74-AC5209EC2835}"/>
                </a:ext>
              </a:extLst>
            </p:cNvPr>
            <p:cNvSpPr>
              <a:spLocks noChangeArrowheads="1"/>
            </p:cNvSpPr>
            <p:nvPr/>
          </p:nvSpPr>
          <p:spPr bwMode="auto">
            <a:xfrm>
              <a:off x="2465388" y="19208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1" name="Oval 39">
              <a:extLst>
                <a:ext uri="{FF2B5EF4-FFF2-40B4-BE49-F238E27FC236}">
                  <a16:creationId xmlns:a16="http://schemas.microsoft.com/office/drawing/2014/main" id="{06B2E46A-C534-4A03-A3E5-5092659B987C}"/>
                </a:ext>
              </a:extLst>
            </p:cNvPr>
            <p:cNvSpPr>
              <a:spLocks noChangeArrowheads="1"/>
            </p:cNvSpPr>
            <p:nvPr/>
          </p:nvSpPr>
          <p:spPr bwMode="auto">
            <a:xfrm>
              <a:off x="2741614" y="197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2" name="Oval 40">
              <a:extLst>
                <a:ext uri="{FF2B5EF4-FFF2-40B4-BE49-F238E27FC236}">
                  <a16:creationId xmlns:a16="http://schemas.microsoft.com/office/drawing/2014/main" id="{91D0C5D8-33FF-456E-A4BD-82522D1BFDB8}"/>
                </a:ext>
              </a:extLst>
            </p:cNvPr>
            <p:cNvSpPr>
              <a:spLocks noChangeArrowheads="1"/>
            </p:cNvSpPr>
            <p:nvPr/>
          </p:nvSpPr>
          <p:spPr bwMode="auto">
            <a:xfrm>
              <a:off x="2517776" y="1808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3" name="Oval 41">
              <a:extLst>
                <a:ext uri="{FF2B5EF4-FFF2-40B4-BE49-F238E27FC236}">
                  <a16:creationId xmlns:a16="http://schemas.microsoft.com/office/drawing/2014/main" id="{DAC05D9E-89EF-41B0-8EA7-E1C10C773335}"/>
                </a:ext>
              </a:extLst>
            </p:cNvPr>
            <p:cNvSpPr>
              <a:spLocks noChangeArrowheads="1"/>
            </p:cNvSpPr>
            <p:nvPr/>
          </p:nvSpPr>
          <p:spPr bwMode="auto">
            <a:xfrm>
              <a:off x="2541589"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4" name="Oval 42">
              <a:extLst>
                <a:ext uri="{FF2B5EF4-FFF2-40B4-BE49-F238E27FC236}">
                  <a16:creationId xmlns:a16="http://schemas.microsoft.com/office/drawing/2014/main" id="{7267D994-6A82-49A7-BB0D-6DA0291CBA88}"/>
                </a:ext>
              </a:extLst>
            </p:cNvPr>
            <p:cNvSpPr>
              <a:spLocks noChangeArrowheads="1"/>
            </p:cNvSpPr>
            <p:nvPr/>
          </p:nvSpPr>
          <p:spPr bwMode="auto">
            <a:xfrm>
              <a:off x="2530476" y="1684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5" name="Oval 43">
              <a:extLst>
                <a:ext uri="{FF2B5EF4-FFF2-40B4-BE49-F238E27FC236}">
                  <a16:creationId xmlns:a16="http://schemas.microsoft.com/office/drawing/2014/main" id="{A6E2C9C8-C3E4-4134-A92A-7BC7661D63B2}"/>
                </a:ext>
              </a:extLst>
            </p:cNvPr>
            <p:cNvSpPr>
              <a:spLocks noChangeArrowheads="1"/>
            </p:cNvSpPr>
            <p:nvPr/>
          </p:nvSpPr>
          <p:spPr bwMode="auto">
            <a:xfrm>
              <a:off x="2544764" y="1473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6" name="Oval 44">
              <a:extLst>
                <a:ext uri="{FF2B5EF4-FFF2-40B4-BE49-F238E27FC236}">
                  <a16:creationId xmlns:a16="http://schemas.microsoft.com/office/drawing/2014/main" id="{75DD4FF6-315D-433B-9938-156E72C58DF7}"/>
                </a:ext>
              </a:extLst>
            </p:cNvPr>
            <p:cNvSpPr>
              <a:spLocks noChangeArrowheads="1"/>
            </p:cNvSpPr>
            <p:nvPr/>
          </p:nvSpPr>
          <p:spPr bwMode="auto">
            <a:xfrm>
              <a:off x="3643314"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7" name="Oval 45">
              <a:extLst>
                <a:ext uri="{FF2B5EF4-FFF2-40B4-BE49-F238E27FC236}">
                  <a16:creationId xmlns:a16="http://schemas.microsoft.com/office/drawing/2014/main" id="{2F0E8A97-9CF1-4F22-82E0-8510816A5339}"/>
                </a:ext>
              </a:extLst>
            </p:cNvPr>
            <p:cNvSpPr>
              <a:spLocks noChangeArrowheads="1"/>
            </p:cNvSpPr>
            <p:nvPr/>
          </p:nvSpPr>
          <p:spPr bwMode="auto">
            <a:xfrm>
              <a:off x="3559176" y="985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8" name="Oval 46">
              <a:extLst>
                <a:ext uri="{FF2B5EF4-FFF2-40B4-BE49-F238E27FC236}">
                  <a16:creationId xmlns:a16="http://schemas.microsoft.com/office/drawing/2014/main" id="{BBBF7FBF-D190-4324-8E38-43C24DDE7CBC}"/>
                </a:ext>
              </a:extLst>
            </p:cNvPr>
            <p:cNvSpPr>
              <a:spLocks noChangeArrowheads="1"/>
            </p:cNvSpPr>
            <p:nvPr/>
          </p:nvSpPr>
          <p:spPr bwMode="auto">
            <a:xfrm>
              <a:off x="3411539" y="93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59" name="Oval 47">
              <a:extLst>
                <a:ext uri="{FF2B5EF4-FFF2-40B4-BE49-F238E27FC236}">
                  <a16:creationId xmlns:a16="http://schemas.microsoft.com/office/drawing/2014/main" id="{F95C54A0-8851-4AAD-899A-43D1F4285C0F}"/>
                </a:ext>
              </a:extLst>
            </p:cNvPr>
            <p:cNvSpPr>
              <a:spLocks noChangeArrowheads="1"/>
            </p:cNvSpPr>
            <p:nvPr/>
          </p:nvSpPr>
          <p:spPr bwMode="auto">
            <a:xfrm>
              <a:off x="3624264" y="1865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0" name="Oval 48">
              <a:extLst>
                <a:ext uri="{FF2B5EF4-FFF2-40B4-BE49-F238E27FC236}">
                  <a16:creationId xmlns:a16="http://schemas.microsoft.com/office/drawing/2014/main" id="{B92D24ED-336F-4941-BB78-9DFB6181D5B1}"/>
                </a:ext>
              </a:extLst>
            </p:cNvPr>
            <p:cNvSpPr>
              <a:spLocks noChangeArrowheads="1"/>
            </p:cNvSpPr>
            <p:nvPr/>
          </p:nvSpPr>
          <p:spPr bwMode="auto">
            <a:xfrm>
              <a:off x="3617914" y="89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1" name="Oval 49">
              <a:extLst>
                <a:ext uri="{FF2B5EF4-FFF2-40B4-BE49-F238E27FC236}">
                  <a16:creationId xmlns:a16="http://schemas.microsoft.com/office/drawing/2014/main" id="{FF2FAAB3-F6F3-4C53-8CFB-BDC1882A4765}"/>
                </a:ext>
              </a:extLst>
            </p:cNvPr>
            <p:cNvSpPr>
              <a:spLocks noChangeArrowheads="1"/>
            </p:cNvSpPr>
            <p:nvPr/>
          </p:nvSpPr>
          <p:spPr bwMode="auto">
            <a:xfrm>
              <a:off x="3636964" y="166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2" name="Oval 50">
              <a:extLst>
                <a:ext uri="{FF2B5EF4-FFF2-40B4-BE49-F238E27FC236}">
                  <a16:creationId xmlns:a16="http://schemas.microsoft.com/office/drawing/2014/main" id="{BD11186E-02B6-4FEB-AA4C-B1C5C1913FC7}"/>
                </a:ext>
              </a:extLst>
            </p:cNvPr>
            <p:cNvSpPr>
              <a:spLocks noChangeArrowheads="1"/>
            </p:cNvSpPr>
            <p:nvPr/>
          </p:nvSpPr>
          <p:spPr bwMode="auto">
            <a:xfrm>
              <a:off x="3176589" y="1192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3" name="Oval 51">
              <a:extLst>
                <a:ext uri="{FF2B5EF4-FFF2-40B4-BE49-F238E27FC236}">
                  <a16:creationId xmlns:a16="http://schemas.microsoft.com/office/drawing/2014/main" id="{2841980D-B9B6-4829-BAFE-939FFA8B3737}"/>
                </a:ext>
              </a:extLst>
            </p:cNvPr>
            <p:cNvSpPr>
              <a:spLocks noChangeArrowheads="1"/>
            </p:cNvSpPr>
            <p:nvPr/>
          </p:nvSpPr>
          <p:spPr bwMode="auto">
            <a:xfrm>
              <a:off x="3017839" y="138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4" name="Oval 52">
              <a:extLst>
                <a:ext uri="{FF2B5EF4-FFF2-40B4-BE49-F238E27FC236}">
                  <a16:creationId xmlns:a16="http://schemas.microsoft.com/office/drawing/2014/main" id="{4AE05680-660F-4B5E-86DF-8165C83213A5}"/>
                </a:ext>
              </a:extLst>
            </p:cNvPr>
            <p:cNvSpPr>
              <a:spLocks noChangeArrowheads="1"/>
            </p:cNvSpPr>
            <p:nvPr/>
          </p:nvSpPr>
          <p:spPr bwMode="auto">
            <a:xfrm>
              <a:off x="3627439" y="1517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5" name="Oval 53">
              <a:extLst>
                <a:ext uri="{FF2B5EF4-FFF2-40B4-BE49-F238E27FC236}">
                  <a16:creationId xmlns:a16="http://schemas.microsoft.com/office/drawing/2014/main" id="{80EE17BB-16B1-4A13-818C-28DE9BF36593}"/>
                </a:ext>
              </a:extLst>
            </p:cNvPr>
            <p:cNvSpPr>
              <a:spLocks noChangeArrowheads="1"/>
            </p:cNvSpPr>
            <p:nvPr/>
          </p:nvSpPr>
          <p:spPr bwMode="auto">
            <a:xfrm>
              <a:off x="3159126" y="1038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6" name="Oval 54">
              <a:extLst>
                <a:ext uri="{FF2B5EF4-FFF2-40B4-BE49-F238E27FC236}">
                  <a16:creationId xmlns:a16="http://schemas.microsoft.com/office/drawing/2014/main" id="{6B6A0673-E19A-4841-A686-81013519E985}"/>
                </a:ext>
              </a:extLst>
            </p:cNvPr>
            <p:cNvSpPr>
              <a:spLocks noChangeArrowheads="1"/>
            </p:cNvSpPr>
            <p:nvPr/>
          </p:nvSpPr>
          <p:spPr bwMode="auto">
            <a:xfrm>
              <a:off x="2862264" y="1347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7" name="Oval 55">
              <a:extLst>
                <a:ext uri="{FF2B5EF4-FFF2-40B4-BE49-F238E27FC236}">
                  <a16:creationId xmlns:a16="http://schemas.microsoft.com/office/drawing/2014/main" id="{581847A9-76F6-4B2E-9E40-EF4F30BD35C2}"/>
                </a:ext>
              </a:extLst>
            </p:cNvPr>
            <p:cNvSpPr>
              <a:spLocks noChangeArrowheads="1"/>
            </p:cNvSpPr>
            <p:nvPr/>
          </p:nvSpPr>
          <p:spPr bwMode="auto">
            <a:xfrm>
              <a:off x="3419476" y="1141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8" name="Oval 56">
              <a:extLst>
                <a:ext uri="{FF2B5EF4-FFF2-40B4-BE49-F238E27FC236}">
                  <a16:creationId xmlns:a16="http://schemas.microsoft.com/office/drawing/2014/main" id="{1B8BFADD-ACF0-4C57-8934-50B0DEA04E2E}"/>
                </a:ext>
              </a:extLst>
            </p:cNvPr>
            <p:cNvSpPr>
              <a:spLocks noChangeArrowheads="1"/>
            </p:cNvSpPr>
            <p:nvPr/>
          </p:nvSpPr>
          <p:spPr bwMode="auto">
            <a:xfrm>
              <a:off x="2990851" y="116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69" name="Oval 57">
              <a:extLst>
                <a:ext uri="{FF2B5EF4-FFF2-40B4-BE49-F238E27FC236}">
                  <a16:creationId xmlns:a16="http://schemas.microsoft.com/office/drawing/2014/main" id="{0D7587E6-362F-40DD-8F3D-F68FFBFC658C}"/>
                </a:ext>
              </a:extLst>
            </p:cNvPr>
            <p:cNvSpPr>
              <a:spLocks noChangeArrowheads="1"/>
            </p:cNvSpPr>
            <p:nvPr/>
          </p:nvSpPr>
          <p:spPr bwMode="auto">
            <a:xfrm>
              <a:off x="3697289" y="1930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0" name="Oval 58">
              <a:extLst>
                <a:ext uri="{FF2B5EF4-FFF2-40B4-BE49-F238E27FC236}">
                  <a16:creationId xmlns:a16="http://schemas.microsoft.com/office/drawing/2014/main" id="{4F034094-CCE4-409A-A2D6-D6A40C6E0B85}"/>
                </a:ext>
              </a:extLst>
            </p:cNvPr>
            <p:cNvSpPr>
              <a:spLocks noChangeArrowheads="1"/>
            </p:cNvSpPr>
            <p:nvPr/>
          </p:nvSpPr>
          <p:spPr bwMode="auto">
            <a:xfrm>
              <a:off x="3762376" y="97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1" name="Oval 59">
              <a:extLst>
                <a:ext uri="{FF2B5EF4-FFF2-40B4-BE49-F238E27FC236}">
                  <a16:creationId xmlns:a16="http://schemas.microsoft.com/office/drawing/2014/main" id="{2A62C17F-7A58-4D92-885E-16763EFEBB85}"/>
                </a:ext>
              </a:extLst>
            </p:cNvPr>
            <p:cNvSpPr>
              <a:spLocks noChangeArrowheads="1"/>
            </p:cNvSpPr>
            <p:nvPr/>
          </p:nvSpPr>
          <p:spPr bwMode="auto">
            <a:xfrm>
              <a:off x="3722689" y="87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2" name="Oval 60">
              <a:extLst>
                <a:ext uri="{FF2B5EF4-FFF2-40B4-BE49-F238E27FC236}">
                  <a16:creationId xmlns:a16="http://schemas.microsoft.com/office/drawing/2014/main" id="{EFE23A08-D7D4-4BFB-875E-754F380F5086}"/>
                </a:ext>
              </a:extLst>
            </p:cNvPr>
            <p:cNvSpPr>
              <a:spLocks noChangeArrowheads="1"/>
            </p:cNvSpPr>
            <p:nvPr/>
          </p:nvSpPr>
          <p:spPr bwMode="auto">
            <a:xfrm>
              <a:off x="3781426" y="1739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3" name="Oval 61">
              <a:extLst>
                <a:ext uri="{FF2B5EF4-FFF2-40B4-BE49-F238E27FC236}">
                  <a16:creationId xmlns:a16="http://schemas.microsoft.com/office/drawing/2014/main" id="{8B53AD9B-F9AB-43B7-9CE9-309AE82BBFDB}"/>
                </a:ext>
              </a:extLst>
            </p:cNvPr>
            <p:cNvSpPr>
              <a:spLocks noChangeArrowheads="1"/>
            </p:cNvSpPr>
            <p:nvPr/>
          </p:nvSpPr>
          <p:spPr bwMode="auto">
            <a:xfrm>
              <a:off x="3695701" y="17795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4" name="Oval 62">
              <a:extLst>
                <a:ext uri="{FF2B5EF4-FFF2-40B4-BE49-F238E27FC236}">
                  <a16:creationId xmlns:a16="http://schemas.microsoft.com/office/drawing/2014/main" id="{67A466A7-4018-42EE-AD2D-A6186EB1BA2A}"/>
                </a:ext>
              </a:extLst>
            </p:cNvPr>
            <p:cNvSpPr>
              <a:spLocks noChangeArrowheads="1"/>
            </p:cNvSpPr>
            <p:nvPr/>
          </p:nvSpPr>
          <p:spPr bwMode="auto">
            <a:xfrm>
              <a:off x="3870326" y="1731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5" name="Oval 63">
              <a:extLst>
                <a:ext uri="{FF2B5EF4-FFF2-40B4-BE49-F238E27FC236}">
                  <a16:creationId xmlns:a16="http://schemas.microsoft.com/office/drawing/2014/main" id="{7A6353B1-08B0-468C-BF11-A8080EEBED1F}"/>
                </a:ext>
              </a:extLst>
            </p:cNvPr>
            <p:cNvSpPr>
              <a:spLocks noChangeArrowheads="1"/>
            </p:cNvSpPr>
            <p:nvPr/>
          </p:nvSpPr>
          <p:spPr bwMode="auto">
            <a:xfrm>
              <a:off x="3349626" y="125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6" name="Oval 64">
              <a:extLst>
                <a:ext uri="{FF2B5EF4-FFF2-40B4-BE49-F238E27FC236}">
                  <a16:creationId xmlns:a16="http://schemas.microsoft.com/office/drawing/2014/main" id="{28A3456B-70C3-4EB5-BE59-B67A28E93251}"/>
                </a:ext>
              </a:extLst>
            </p:cNvPr>
            <p:cNvSpPr>
              <a:spLocks noChangeArrowheads="1"/>
            </p:cNvSpPr>
            <p:nvPr/>
          </p:nvSpPr>
          <p:spPr bwMode="auto">
            <a:xfrm>
              <a:off x="3654426" y="123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7" name="Oval 65">
              <a:extLst>
                <a:ext uri="{FF2B5EF4-FFF2-40B4-BE49-F238E27FC236}">
                  <a16:creationId xmlns:a16="http://schemas.microsoft.com/office/drawing/2014/main" id="{3EB78C69-C5E2-4B66-9651-985AB69CC3DB}"/>
                </a:ext>
              </a:extLst>
            </p:cNvPr>
            <p:cNvSpPr>
              <a:spLocks noChangeArrowheads="1"/>
            </p:cNvSpPr>
            <p:nvPr/>
          </p:nvSpPr>
          <p:spPr bwMode="auto">
            <a:xfrm>
              <a:off x="3775076" y="133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8" name="Oval 66">
              <a:extLst>
                <a:ext uri="{FF2B5EF4-FFF2-40B4-BE49-F238E27FC236}">
                  <a16:creationId xmlns:a16="http://schemas.microsoft.com/office/drawing/2014/main" id="{28D77150-4683-460B-9AE7-9065934E2C44}"/>
                </a:ext>
              </a:extLst>
            </p:cNvPr>
            <p:cNvSpPr>
              <a:spLocks noChangeArrowheads="1"/>
            </p:cNvSpPr>
            <p:nvPr/>
          </p:nvSpPr>
          <p:spPr bwMode="auto">
            <a:xfrm>
              <a:off x="2689226" y="129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79" name="Oval 67">
              <a:extLst>
                <a:ext uri="{FF2B5EF4-FFF2-40B4-BE49-F238E27FC236}">
                  <a16:creationId xmlns:a16="http://schemas.microsoft.com/office/drawing/2014/main" id="{8246BA20-9FF5-44C0-9295-0EC5E7127812}"/>
                </a:ext>
              </a:extLst>
            </p:cNvPr>
            <p:cNvSpPr>
              <a:spLocks noChangeArrowheads="1"/>
            </p:cNvSpPr>
            <p:nvPr/>
          </p:nvSpPr>
          <p:spPr bwMode="auto">
            <a:xfrm>
              <a:off x="2724151" y="143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0" name="Oval 68">
              <a:extLst>
                <a:ext uri="{FF2B5EF4-FFF2-40B4-BE49-F238E27FC236}">
                  <a16:creationId xmlns:a16="http://schemas.microsoft.com/office/drawing/2014/main" id="{BF5E7137-1595-48BF-8BF1-B791878486CD}"/>
                </a:ext>
              </a:extLst>
            </p:cNvPr>
            <p:cNvSpPr>
              <a:spLocks noChangeArrowheads="1"/>
            </p:cNvSpPr>
            <p:nvPr/>
          </p:nvSpPr>
          <p:spPr bwMode="auto">
            <a:xfrm>
              <a:off x="2606676" y="8953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1" name="Oval 69">
              <a:extLst>
                <a:ext uri="{FF2B5EF4-FFF2-40B4-BE49-F238E27FC236}">
                  <a16:creationId xmlns:a16="http://schemas.microsoft.com/office/drawing/2014/main" id="{93DACD8C-6DBB-4BC3-B176-73779DCF6CBF}"/>
                </a:ext>
              </a:extLst>
            </p:cNvPr>
            <p:cNvSpPr>
              <a:spLocks noChangeArrowheads="1"/>
            </p:cNvSpPr>
            <p:nvPr/>
          </p:nvSpPr>
          <p:spPr bwMode="auto">
            <a:xfrm>
              <a:off x="3287714" y="96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2" name="Oval 70">
              <a:extLst>
                <a:ext uri="{FF2B5EF4-FFF2-40B4-BE49-F238E27FC236}">
                  <a16:creationId xmlns:a16="http://schemas.microsoft.com/office/drawing/2014/main" id="{1AFF8EB9-1028-4A39-84D2-CC9C86B0E1C9}"/>
                </a:ext>
              </a:extLst>
            </p:cNvPr>
            <p:cNvSpPr>
              <a:spLocks noChangeArrowheads="1"/>
            </p:cNvSpPr>
            <p:nvPr/>
          </p:nvSpPr>
          <p:spPr bwMode="auto">
            <a:xfrm>
              <a:off x="2730501" y="185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3" name="Oval 71">
              <a:extLst>
                <a:ext uri="{FF2B5EF4-FFF2-40B4-BE49-F238E27FC236}">
                  <a16:creationId xmlns:a16="http://schemas.microsoft.com/office/drawing/2014/main" id="{0D319BA9-F04D-4B57-B10F-21FA12D29500}"/>
                </a:ext>
              </a:extLst>
            </p:cNvPr>
            <p:cNvSpPr>
              <a:spLocks noChangeArrowheads="1"/>
            </p:cNvSpPr>
            <p:nvPr/>
          </p:nvSpPr>
          <p:spPr bwMode="auto">
            <a:xfrm>
              <a:off x="2652714" y="118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4" name="Oval 72">
              <a:extLst>
                <a:ext uri="{FF2B5EF4-FFF2-40B4-BE49-F238E27FC236}">
                  <a16:creationId xmlns:a16="http://schemas.microsoft.com/office/drawing/2014/main" id="{D1671707-F427-4B17-B941-4EB8CD46A4E6}"/>
                </a:ext>
              </a:extLst>
            </p:cNvPr>
            <p:cNvSpPr>
              <a:spLocks noChangeArrowheads="1"/>
            </p:cNvSpPr>
            <p:nvPr/>
          </p:nvSpPr>
          <p:spPr bwMode="auto">
            <a:xfrm>
              <a:off x="2728914" y="969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5" name="Oval 73">
              <a:extLst>
                <a:ext uri="{FF2B5EF4-FFF2-40B4-BE49-F238E27FC236}">
                  <a16:creationId xmlns:a16="http://schemas.microsoft.com/office/drawing/2014/main" id="{C4CE0456-B9F3-485A-9058-4A320480D621}"/>
                </a:ext>
              </a:extLst>
            </p:cNvPr>
            <p:cNvSpPr>
              <a:spLocks noChangeArrowheads="1"/>
            </p:cNvSpPr>
            <p:nvPr/>
          </p:nvSpPr>
          <p:spPr bwMode="auto">
            <a:xfrm>
              <a:off x="2616201" y="75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6" name="Oval 74">
              <a:extLst>
                <a:ext uri="{FF2B5EF4-FFF2-40B4-BE49-F238E27FC236}">
                  <a16:creationId xmlns:a16="http://schemas.microsoft.com/office/drawing/2014/main" id="{1571F4A5-37F8-4D16-8902-230CB02553C9}"/>
                </a:ext>
              </a:extLst>
            </p:cNvPr>
            <p:cNvSpPr>
              <a:spLocks noChangeArrowheads="1"/>
            </p:cNvSpPr>
            <p:nvPr/>
          </p:nvSpPr>
          <p:spPr bwMode="auto">
            <a:xfrm>
              <a:off x="2747964"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7" name="Oval 75">
              <a:extLst>
                <a:ext uri="{FF2B5EF4-FFF2-40B4-BE49-F238E27FC236}">
                  <a16:creationId xmlns:a16="http://schemas.microsoft.com/office/drawing/2014/main" id="{752EDE02-CD4C-4EE6-82E1-E949D3EA8AD3}"/>
                </a:ext>
              </a:extLst>
            </p:cNvPr>
            <p:cNvSpPr>
              <a:spLocks noChangeArrowheads="1"/>
            </p:cNvSpPr>
            <p:nvPr/>
          </p:nvSpPr>
          <p:spPr bwMode="auto">
            <a:xfrm>
              <a:off x="2662238" y="17748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8" name="Oval 76">
              <a:extLst>
                <a:ext uri="{FF2B5EF4-FFF2-40B4-BE49-F238E27FC236}">
                  <a16:creationId xmlns:a16="http://schemas.microsoft.com/office/drawing/2014/main" id="{A835EB74-FDCB-4001-A891-953C80962139}"/>
                </a:ext>
              </a:extLst>
            </p:cNvPr>
            <p:cNvSpPr>
              <a:spLocks noChangeArrowheads="1"/>
            </p:cNvSpPr>
            <p:nvPr/>
          </p:nvSpPr>
          <p:spPr bwMode="auto">
            <a:xfrm>
              <a:off x="2643189"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89" name="Oval 77">
              <a:extLst>
                <a:ext uri="{FF2B5EF4-FFF2-40B4-BE49-F238E27FC236}">
                  <a16:creationId xmlns:a16="http://schemas.microsoft.com/office/drawing/2014/main" id="{10780B1A-E4EB-457E-B872-C403267C7AF1}"/>
                </a:ext>
              </a:extLst>
            </p:cNvPr>
            <p:cNvSpPr>
              <a:spLocks noChangeArrowheads="1"/>
            </p:cNvSpPr>
            <p:nvPr/>
          </p:nvSpPr>
          <p:spPr bwMode="auto">
            <a:xfrm>
              <a:off x="2714626" y="1662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0" name="Oval 78">
              <a:extLst>
                <a:ext uri="{FF2B5EF4-FFF2-40B4-BE49-F238E27FC236}">
                  <a16:creationId xmlns:a16="http://schemas.microsoft.com/office/drawing/2014/main" id="{2B372098-CEBB-4C03-8453-28D6764F762A}"/>
                </a:ext>
              </a:extLst>
            </p:cNvPr>
            <p:cNvSpPr>
              <a:spLocks noChangeArrowheads="1"/>
            </p:cNvSpPr>
            <p:nvPr/>
          </p:nvSpPr>
          <p:spPr bwMode="auto">
            <a:xfrm>
              <a:off x="2640014" y="1593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1" name="Oval 79">
              <a:extLst>
                <a:ext uri="{FF2B5EF4-FFF2-40B4-BE49-F238E27FC236}">
                  <a16:creationId xmlns:a16="http://schemas.microsoft.com/office/drawing/2014/main" id="{F3BBBDE3-7F48-4BDE-8BC8-F05367E10724}"/>
                </a:ext>
              </a:extLst>
            </p:cNvPr>
            <p:cNvSpPr>
              <a:spLocks noChangeArrowheads="1"/>
            </p:cNvSpPr>
            <p:nvPr/>
          </p:nvSpPr>
          <p:spPr bwMode="auto">
            <a:xfrm>
              <a:off x="2622551" y="1395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2" name="Oval 80">
              <a:extLst>
                <a:ext uri="{FF2B5EF4-FFF2-40B4-BE49-F238E27FC236}">
                  <a16:creationId xmlns:a16="http://schemas.microsoft.com/office/drawing/2014/main" id="{8889F666-CDF0-4240-AA37-358B06CB0AE1}"/>
                </a:ext>
              </a:extLst>
            </p:cNvPr>
            <p:cNvSpPr>
              <a:spLocks noChangeArrowheads="1"/>
            </p:cNvSpPr>
            <p:nvPr/>
          </p:nvSpPr>
          <p:spPr bwMode="auto">
            <a:xfrm>
              <a:off x="2868614" y="150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3" name="Oval 81">
              <a:extLst>
                <a:ext uri="{FF2B5EF4-FFF2-40B4-BE49-F238E27FC236}">
                  <a16:creationId xmlns:a16="http://schemas.microsoft.com/office/drawing/2014/main" id="{2E3628F7-EE46-4AA1-B8B0-64AED2BD3FC6}"/>
                </a:ext>
              </a:extLst>
            </p:cNvPr>
            <p:cNvSpPr>
              <a:spLocks noChangeArrowheads="1"/>
            </p:cNvSpPr>
            <p:nvPr/>
          </p:nvSpPr>
          <p:spPr bwMode="auto">
            <a:xfrm>
              <a:off x="3425826" y="1047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4" name="Oval 82">
              <a:extLst>
                <a:ext uri="{FF2B5EF4-FFF2-40B4-BE49-F238E27FC236}">
                  <a16:creationId xmlns:a16="http://schemas.microsoft.com/office/drawing/2014/main" id="{169CE112-198B-41F1-BE62-17CC3E570E6F}"/>
                </a:ext>
              </a:extLst>
            </p:cNvPr>
            <p:cNvSpPr>
              <a:spLocks noChangeArrowheads="1"/>
            </p:cNvSpPr>
            <p:nvPr/>
          </p:nvSpPr>
          <p:spPr bwMode="auto">
            <a:xfrm>
              <a:off x="2185989" y="957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5" name="Oval 83">
              <a:extLst>
                <a:ext uri="{FF2B5EF4-FFF2-40B4-BE49-F238E27FC236}">
                  <a16:creationId xmlns:a16="http://schemas.microsoft.com/office/drawing/2014/main" id="{602D981B-3827-4CA8-9DA7-816F0AF89703}"/>
                </a:ext>
              </a:extLst>
            </p:cNvPr>
            <p:cNvSpPr>
              <a:spLocks noChangeArrowheads="1"/>
            </p:cNvSpPr>
            <p:nvPr/>
          </p:nvSpPr>
          <p:spPr bwMode="auto">
            <a:xfrm>
              <a:off x="2873376" y="1046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6" name="Oval 84">
              <a:extLst>
                <a:ext uri="{FF2B5EF4-FFF2-40B4-BE49-F238E27FC236}">
                  <a16:creationId xmlns:a16="http://schemas.microsoft.com/office/drawing/2014/main" id="{0B29059A-5E0B-4815-AC8D-78AF03C6A43D}"/>
                </a:ext>
              </a:extLst>
            </p:cNvPr>
            <p:cNvSpPr>
              <a:spLocks noChangeArrowheads="1"/>
            </p:cNvSpPr>
            <p:nvPr/>
          </p:nvSpPr>
          <p:spPr bwMode="auto">
            <a:xfrm>
              <a:off x="2833689" y="950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7" name="Oval 85">
              <a:extLst>
                <a:ext uri="{FF2B5EF4-FFF2-40B4-BE49-F238E27FC236}">
                  <a16:creationId xmlns:a16="http://schemas.microsoft.com/office/drawing/2014/main" id="{687DE44F-417D-47BC-854D-97D1C977F27C}"/>
                </a:ext>
              </a:extLst>
            </p:cNvPr>
            <p:cNvSpPr>
              <a:spLocks noChangeArrowheads="1"/>
            </p:cNvSpPr>
            <p:nvPr/>
          </p:nvSpPr>
          <p:spPr bwMode="auto">
            <a:xfrm>
              <a:off x="2892426" y="181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8" name="Oval 86">
              <a:extLst>
                <a:ext uri="{FF2B5EF4-FFF2-40B4-BE49-F238E27FC236}">
                  <a16:creationId xmlns:a16="http://schemas.microsoft.com/office/drawing/2014/main" id="{0A637722-7781-4FDF-BF08-76E172EDCC8E}"/>
                </a:ext>
              </a:extLst>
            </p:cNvPr>
            <p:cNvSpPr>
              <a:spLocks noChangeArrowheads="1"/>
            </p:cNvSpPr>
            <p:nvPr/>
          </p:nvSpPr>
          <p:spPr bwMode="auto">
            <a:xfrm>
              <a:off x="2806701" y="18510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399" name="Oval 87">
              <a:extLst>
                <a:ext uri="{FF2B5EF4-FFF2-40B4-BE49-F238E27FC236}">
                  <a16:creationId xmlns:a16="http://schemas.microsoft.com/office/drawing/2014/main" id="{34162729-443C-45F9-AE7F-3CA787BBB5C8}"/>
                </a:ext>
              </a:extLst>
            </p:cNvPr>
            <p:cNvSpPr>
              <a:spLocks noChangeArrowheads="1"/>
            </p:cNvSpPr>
            <p:nvPr/>
          </p:nvSpPr>
          <p:spPr bwMode="auto">
            <a:xfrm>
              <a:off x="2795589" y="178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0" name="Oval 88">
              <a:extLst>
                <a:ext uri="{FF2B5EF4-FFF2-40B4-BE49-F238E27FC236}">
                  <a16:creationId xmlns:a16="http://schemas.microsoft.com/office/drawing/2014/main" id="{45E5D17B-BEBE-4885-B43D-FCD8D1FF2FEC}"/>
                </a:ext>
              </a:extLst>
            </p:cNvPr>
            <p:cNvSpPr>
              <a:spLocks noChangeArrowheads="1"/>
            </p:cNvSpPr>
            <p:nvPr/>
          </p:nvSpPr>
          <p:spPr bwMode="auto">
            <a:xfrm>
              <a:off x="2859089" y="1738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1" name="Oval 89">
              <a:extLst>
                <a:ext uri="{FF2B5EF4-FFF2-40B4-BE49-F238E27FC236}">
                  <a16:creationId xmlns:a16="http://schemas.microsoft.com/office/drawing/2014/main" id="{02263D25-17E4-4416-A5BC-33F1C18EC458}"/>
                </a:ext>
              </a:extLst>
            </p:cNvPr>
            <p:cNvSpPr>
              <a:spLocks noChangeArrowheads="1"/>
            </p:cNvSpPr>
            <p:nvPr/>
          </p:nvSpPr>
          <p:spPr bwMode="auto">
            <a:xfrm>
              <a:off x="2882901" y="1665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2" name="Oval 90">
              <a:extLst>
                <a:ext uri="{FF2B5EF4-FFF2-40B4-BE49-F238E27FC236}">
                  <a16:creationId xmlns:a16="http://schemas.microsoft.com/office/drawing/2014/main" id="{A584640C-F120-4671-9F5E-D1F2BF2F8C83}"/>
                </a:ext>
              </a:extLst>
            </p:cNvPr>
            <p:cNvSpPr>
              <a:spLocks noChangeArrowheads="1"/>
            </p:cNvSpPr>
            <p:nvPr/>
          </p:nvSpPr>
          <p:spPr bwMode="auto">
            <a:xfrm>
              <a:off x="2784476" y="1670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3" name="Oval 91">
              <a:extLst>
                <a:ext uri="{FF2B5EF4-FFF2-40B4-BE49-F238E27FC236}">
                  <a16:creationId xmlns:a16="http://schemas.microsoft.com/office/drawing/2014/main" id="{FFDEB865-DEE0-4107-B2E4-153BF480185F}"/>
                </a:ext>
              </a:extLst>
            </p:cNvPr>
            <p:cNvSpPr>
              <a:spLocks noChangeArrowheads="1"/>
            </p:cNvSpPr>
            <p:nvPr/>
          </p:nvSpPr>
          <p:spPr bwMode="auto">
            <a:xfrm>
              <a:off x="2981326" y="1595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4" name="Oval 92">
              <a:extLst>
                <a:ext uri="{FF2B5EF4-FFF2-40B4-BE49-F238E27FC236}">
                  <a16:creationId xmlns:a16="http://schemas.microsoft.com/office/drawing/2014/main" id="{07E28070-E4B7-4270-983C-CAF1218D7187}"/>
                </a:ext>
              </a:extLst>
            </p:cNvPr>
            <p:cNvSpPr>
              <a:spLocks noChangeArrowheads="1"/>
            </p:cNvSpPr>
            <p:nvPr/>
          </p:nvSpPr>
          <p:spPr bwMode="auto">
            <a:xfrm>
              <a:off x="2890839" y="1931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5" name="Oval 93">
              <a:extLst>
                <a:ext uri="{FF2B5EF4-FFF2-40B4-BE49-F238E27FC236}">
                  <a16:creationId xmlns:a16="http://schemas.microsoft.com/office/drawing/2014/main" id="{342D1646-F3B6-44D5-B88E-C8B30A92A322}"/>
                </a:ext>
              </a:extLst>
            </p:cNvPr>
            <p:cNvSpPr>
              <a:spLocks noChangeArrowheads="1"/>
            </p:cNvSpPr>
            <p:nvPr/>
          </p:nvSpPr>
          <p:spPr bwMode="auto">
            <a:xfrm>
              <a:off x="2971801" y="1825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6" name="Oval 94">
              <a:extLst>
                <a:ext uri="{FF2B5EF4-FFF2-40B4-BE49-F238E27FC236}">
                  <a16:creationId xmlns:a16="http://schemas.microsoft.com/office/drawing/2014/main" id="{33BC4846-EC6F-41DA-AFF3-F90668266751}"/>
                </a:ext>
              </a:extLst>
            </p:cNvPr>
            <p:cNvSpPr>
              <a:spLocks noChangeArrowheads="1"/>
            </p:cNvSpPr>
            <p:nvPr/>
          </p:nvSpPr>
          <p:spPr bwMode="auto">
            <a:xfrm>
              <a:off x="2995614" y="175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7" name="Oval 95">
              <a:extLst>
                <a:ext uri="{FF2B5EF4-FFF2-40B4-BE49-F238E27FC236}">
                  <a16:creationId xmlns:a16="http://schemas.microsoft.com/office/drawing/2014/main" id="{BB47C9BA-7637-401F-8E34-31E3275A4ED8}"/>
                </a:ext>
              </a:extLst>
            </p:cNvPr>
            <p:cNvSpPr>
              <a:spLocks noChangeArrowheads="1"/>
            </p:cNvSpPr>
            <p:nvPr/>
          </p:nvSpPr>
          <p:spPr bwMode="auto">
            <a:xfrm>
              <a:off x="3090864" y="1531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8" name="Oval 96">
              <a:extLst>
                <a:ext uri="{FF2B5EF4-FFF2-40B4-BE49-F238E27FC236}">
                  <a16:creationId xmlns:a16="http://schemas.microsoft.com/office/drawing/2014/main" id="{06999507-B16A-4654-9800-173C66E1B238}"/>
                </a:ext>
              </a:extLst>
            </p:cNvPr>
            <p:cNvSpPr>
              <a:spLocks noChangeArrowheads="1"/>
            </p:cNvSpPr>
            <p:nvPr/>
          </p:nvSpPr>
          <p:spPr bwMode="auto">
            <a:xfrm>
              <a:off x="3070226" y="93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09" name="Oval 97">
              <a:extLst>
                <a:ext uri="{FF2B5EF4-FFF2-40B4-BE49-F238E27FC236}">
                  <a16:creationId xmlns:a16="http://schemas.microsoft.com/office/drawing/2014/main" id="{6BE7336E-3F92-44D8-A3D2-31A6E12B7B73}"/>
                </a:ext>
              </a:extLst>
            </p:cNvPr>
            <p:cNvSpPr>
              <a:spLocks noChangeArrowheads="1"/>
            </p:cNvSpPr>
            <p:nvPr/>
          </p:nvSpPr>
          <p:spPr bwMode="auto">
            <a:xfrm>
              <a:off x="3044826" y="189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0" name="Oval 98">
              <a:extLst>
                <a:ext uri="{FF2B5EF4-FFF2-40B4-BE49-F238E27FC236}">
                  <a16:creationId xmlns:a16="http://schemas.microsoft.com/office/drawing/2014/main" id="{1D68E8AD-20DA-4AD1-9807-B684C8B0D7CF}"/>
                </a:ext>
              </a:extLst>
            </p:cNvPr>
            <p:cNvSpPr>
              <a:spLocks noChangeArrowheads="1"/>
            </p:cNvSpPr>
            <p:nvPr/>
          </p:nvSpPr>
          <p:spPr bwMode="auto">
            <a:xfrm>
              <a:off x="3116264" y="1901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1" name="Oval 99">
              <a:extLst>
                <a:ext uri="{FF2B5EF4-FFF2-40B4-BE49-F238E27FC236}">
                  <a16:creationId xmlns:a16="http://schemas.microsoft.com/office/drawing/2014/main" id="{AC43E0AA-6B6E-41AD-A0D6-8F5291FDEDD4}"/>
                </a:ext>
              </a:extLst>
            </p:cNvPr>
            <p:cNvSpPr>
              <a:spLocks noChangeArrowheads="1"/>
            </p:cNvSpPr>
            <p:nvPr/>
          </p:nvSpPr>
          <p:spPr bwMode="auto">
            <a:xfrm>
              <a:off x="3140076" y="1828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2" name="Oval 100">
              <a:extLst>
                <a:ext uri="{FF2B5EF4-FFF2-40B4-BE49-F238E27FC236}">
                  <a16:creationId xmlns:a16="http://schemas.microsoft.com/office/drawing/2014/main" id="{47B284C5-D491-4DD4-AC7A-E88BB826B804}"/>
                </a:ext>
              </a:extLst>
            </p:cNvPr>
            <p:cNvSpPr>
              <a:spLocks noChangeArrowheads="1"/>
            </p:cNvSpPr>
            <p:nvPr/>
          </p:nvSpPr>
          <p:spPr bwMode="auto">
            <a:xfrm>
              <a:off x="3041651" y="183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3" name="Oval 101">
              <a:extLst>
                <a:ext uri="{FF2B5EF4-FFF2-40B4-BE49-F238E27FC236}">
                  <a16:creationId xmlns:a16="http://schemas.microsoft.com/office/drawing/2014/main" id="{13B64ED0-10FD-4BD9-9894-547A97D8829F}"/>
                </a:ext>
              </a:extLst>
            </p:cNvPr>
            <p:cNvSpPr>
              <a:spLocks noChangeArrowheads="1"/>
            </p:cNvSpPr>
            <p:nvPr/>
          </p:nvSpPr>
          <p:spPr bwMode="auto">
            <a:xfrm>
              <a:off x="3757614" y="1471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4" name="Oval 102">
              <a:extLst>
                <a:ext uri="{FF2B5EF4-FFF2-40B4-BE49-F238E27FC236}">
                  <a16:creationId xmlns:a16="http://schemas.microsoft.com/office/drawing/2014/main" id="{B42E0BB8-EE1A-4C9D-8AE7-18A9F3B9D9C9}"/>
                </a:ext>
              </a:extLst>
            </p:cNvPr>
            <p:cNvSpPr>
              <a:spLocks noChangeArrowheads="1"/>
            </p:cNvSpPr>
            <p:nvPr/>
          </p:nvSpPr>
          <p:spPr bwMode="auto">
            <a:xfrm>
              <a:off x="3322639" y="152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5" name="Oval 103">
              <a:extLst>
                <a:ext uri="{FF2B5EF4-FFF2-40B4-BE49-F238E27FC236}">
                  <a16:creationId xmlns:a16="http://schemas.microsoft.com/office/drawing/2014/main" id="{6442D6DC-7368-46AE-BDB6-443A6D26D6B4}"/>
                </a:ext>
              </a:extLst>
            </p:cNvPr>
            <p:cNvSpPr>
              <a:spLocks noChangeArrowheads="1"/>
            </p:cNvSpPr>
            <p:nvPr/>
          </p:nvSpPr>
          <p:spPr bwMode="auto">
            <a:xfrm>
              <a:off x="3206751" y="194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6" name="Oval 104">
              <a:extLst>
                <a:ext uri="{FF2B5EF4-FFF2-40B4-BE49-F238E27FC236}">
                  <a16:creationId xmlns:a16="http://schemas.microsoft.com/office/drawing/2014/main" id="{876304ED-0FEE-4B76-A1CD-DCE31C14FC0A}"/>
                </a:ext>
              </a:extLst>
            </p:cNvPr>
            <p:cNvSpPr>
              <a:spLocks noChangeArrowheads="1"/>
            </p:cNvSpPr>
            <p:nvPr/>
          </p:nvSpPr>
          <p:spPr bwMode="auto">
            <a:xfrm>
              <a:off x="3327401" y="1063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7" name="Oval 105">
              <a:extLst>
                <a:ext uri="{FF2B5EF4-FFF2-40B4-BE49-F238E27FC236}">
                  <a16:creationId xmlns:a16="http://schemas.microsoft.com/office/drawing/2014/main" id="{C9ACE1EF-4484-4233-B3BB-D7D216BEFB9E}"/>
                </a:ext>
              </a:extLst>
            </p:cNvPr>
            <p:cNvSpPr>
              <a:spLocks noChangeArrowheads="1"/>
            </p:cNvSpPr>
            <p:nvPr/>
          </p:nvSpPr>
          <p:spPr bwMode="auto">
            <a:xfrm>
              <a:off x="3346451" y="1828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8" name="Oval 106">
              <a:extLst>
                <a:ext uri="{FF2B5EF4-FFF2-40B4-BE49-F238E27FC236}">
                  <a16:creationId xmlns:a16="http://schemas.microsoft.com/office/drawing/2014/main" id="{D8B0B943-6CC8-49F4-B143-CBE6CFC3FBE3}"/>
                </a:ext>
              </a:extLst>
            </p:cNvPr>
            <p:cNvSpPr>
              <a:spLocks noChangeArrowheads="1"/>
            </p:cNvSpPr>
            <p:nvPr/>
          </p:nvSpPr>
          <p:spPr bwMode="auto">
            <a:xfrm>
              <a:off x="3260726" y="18684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19" name="Oval 107">
              <a:extLst>
                <a:ext uri="{FF2B5EF4-FFF2-40B4-BE49-F238E27FC236}">
                  <a16:creationId xmlns:a16="http://schemas.microsoft.com/office/drawing/2014/main" id="{0A2A3907-FBFE-4AA2-B273-1287468EB7F9}"/>
                </a:ext>
              </a:extLst>
            </p:cNvPr>
            <p:cNvSpPr>
              <a:spLocks noChangeArrowheads="1"/>
            </p:cNvSpPr>
            <p:nvPr/>
          </p:nvSpPr>
          <p:spPr bwMode="auto">
            <a:xfrm>
              <a:off x="3241676" y="1751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0" name="Oval 108">
              <a:extLst>
                <a:ext uri="{FF2B5EF4-FFF2-40B4-BE49-F238E27FC236}">
                  <a16:creationId xmlns:a16="http://schemas.microsoft.com/office/drawing/2014/main" id="{D1E12431-37CB-4C46-A30E-E37483C586BA}"/>
                </a:ext>
              </a:extLst>
            </p:cNvPr>
            <p:cNvSpPr>
              <a:spLocks noChangeArrowheads="1"/>
            </p:cNvSpPr>
            <p:nvPr/>
          </p:nvSpPr>
          <p:spPr bwMode="auto">
            <a:xfrm>
              <a:off x="3336926" y="1682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1" name="Oval 109">
              <a:extLst>
                <a:ext uri="{FF2B5EF4-FFF2-40B4-BE49-F238E27FC236}">
                  <a16:creationId xmlns:a16="http://schemas.microsoft.com/office/drawing/2014/main" id="{22594424-26C1-44C5-89AC-62633CA0944D}"/>
                </a:ext>
              </a:extLst>
            </p:cNvPr>
            <p:cNvSpPr>
              <a:spLocks noChangeArrowheads="1"/>
            </p:cNvSpPr>
            <p:nvPr/>
          </p:nvSpPr>
          <p:spPr bwMode="auto">
            <a:xfrm>
              <a:off x="3238501"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2" name="Oval 110">
              <a:extLst>
                <a:ext uri="{FF2B5EF4-FFF2-40B4-BE49-F238E27FC236}">
                  <a16:creationId xmlns:a16="http://schemas.microsoft.com/office/drawing/2014/main" id="{1140C87A-CCB4-4139-A442-08B8CABEBFC0}"/>
                </a:ext>
              </a:extLst>
            </p:cNvPr>
            <p:cNvSpPr>
              <a:spLocks noChangeArrowheads="1"/>
            </p:cNvSpPr>
            <p:nvPr/>
          </p:nvSpPr>
          <p:spPr bwMode="auto">
            <a:xfrm>
              <a:off x="3148014" y="1401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3" name="Oval 111">
              <a:extLst>
                <a:ext uri="{FF2B5EF4-FFF2-40B4-BE49-F238E27FC236}">
                  <a16:creationId xmlns:a16="http://schemas.microsoft.com/office/drawing/2014/main" id="{6B2E8768-AAE8-4527-87D4-1A42E183737B}"/>
                </a:ext>
              </a:extLst>
            </p:cNvPr>
            <p:cNvSpPr>
              <a:spLocks noChangeArrowheads="1"/>
            </p:cNvSpPr>
            <p:nvPr/>
          </p:nvSpPr>
          <p:spPr bwMode="auto">
            <a:xfrm>
              <a:off x="3467101" y="1601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4" name="Oval 112">
              <a:extLst>
                <a:ext uri="{FF2B5EF4-FFF2-40B4-BE49-F238E27FC236}">
                  <a16:creationId xmlns:a16="http://schemas.microsoft.com/office/drawing/2014/main" id="{2051E2E6-C659-429A-9AEA-0F102BF7CC47}"/>
                </a:ext>
              </a:extLst>
            </p:cNvPr>
            <p:cNvSpPr>
              <a:spLocks noChangeArrowheads="1"/>
            </p:cNvSpPr>
            <p:nvPr/>
          </p:nvSpPr>
          <p:spPr bwMode="auto">
            <a:xfrm>
              <a:off x="3490914" y="1905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5" name="Oval 113">
              <a:extLst>
                <a:ext uri="{FF2B5EF4-FFF2-40B4-BE49-F238E27FC236}">
                  <a16:creationId xmlns:a16="http://schemas.microsoft.com/office/drawing/2014/main" id="{52D6D58A-4F7E-46AF-BB1E-6A0F8EFD53E7}"/>
                </a:ext>
              </a:extLst>
            </p:cNvPr>
            <p:cNvSpPr>
              <a:spLocks noChangeArrowheads="1"/>
            </p:cNvSpPr>
            <p:nvPr/>
          </p:nvSpPr>
          <p:spPr bwMode="auto">
            <a:xfrm>
              <a:off x="3405188" y="19446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6" name="Oval 114">
              <a:extLst>
                <a:ext uri="{FF2B5EF4-FFF2-40B4-BE49-F238E27FC236}">
                  <a16:creationId xmlns:a16="http://schemas.microsoft.com/office/drawing/2014/main" id="{05C4A28E-5067-467D-BB3F-685F7E60C074}"/>
                </a:ext>
              </a:extLst>
            </p:cNvPr>
            <p:cNvSpPr>
              <a:spLocks noChangeArrowheads="1"/>
            </p:cNvSpPr>
            <p:nvPr/>
          </p:nvSpPr>
          <p:spPr bwMode="auto">
            <a:xfrm>
              <a:off x="3394076" y="1876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7" name="Oval 115">
              <a:extLst>
                <a:ext uri="{FF2B5EF4-FFF2-40B4-BE49-F238E27FC236}">
                  <a16:creationId xmlns:a16="http://schemas.microsoft.com/office/drawing/2014/main" id="{26E69C6B-D8A4-4A5E-927E-04F3D987B205}"/>
                </a:ext>
              </a:extLst>
            </p:cNvPr>
            <p:cNvSpPr>
              <a:spLocks noChangeArrowheads="1"/>
            </p:cNvSpPr>
            <p:nvPr/>
          </p:nvSpPr>
          <p:spPr bwMode="auto">
            <a:xfrm>
              <a:off x="3457576" y="183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8" name="Oval 116">
              <a:extLst>
                <a:ext uri="{FF2B5EF4-FFF2-40B4-BE49-F238E27FC236}">
                  <a16:creationId xmlns:a16="http://schemas.microsoft.com/office/drawing/2014/main" id="{5D0CFE43-9522-4997-81BE-01B999BFA926}"/>
                </a:ext>
              </a:extLst>
            </p:cNvPr>
            <p:cNvSpPr>
              <a:spLocks noChangeArrowheads="1"/>
            </p:cNvSpPr>
            <p:nvPr/>
          </p:nvSpPr>
          <p:spPr bwMode="auto">
            <a:xfrm>
              <a:off x="3481389" y="1758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29" name="Oval 117">
              <a:extLst>
                <a:ext uri="{FF2B5EF4-FFF2-40B4-BE49-F238E27FC236}">
                  <a16:creationId xmlns:a16="http://schemas.microsoft.com/office/drawing/2014/main" id="{D81922C7-AD48-4B87-9591-1F6638118A0B}"/>
                </a:ext>
              </a:extLst>
            </p:cNvPr>
            <p:cNvSpPr>
              <a:spLocks noChangeArrowheads="1"/>
            </p:cNvSpPr>
            <p:nvPr/>
          </p:nvSpPr>
          <p:spPr bwMode="auto">
            <a:xfrm>
              <a:off x="3382964" y="176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0" name="Oval 118">
              <a:extLst>
                <a:ext uri="{FF2B5EF4-FFF2-40B4-BE49-F238E27FC236}">
                  <a16:creationId xmlns:a16="http://schemas.microsoft.com/office/drawing/2014/main" id="{FF4285E5-8537-46BE-B366-F1B18838ED50}"/>
                </a:ext>
              </a:extLst>
            </p:cNvPr>
            <p:cNvSpPr>
              <a:spLocks noChangeArrowheads="1"/>
            </p:cNvSpPr>
            <p:nvPr/>
          </p:nvSpPr>
          <p:spPr bwMode="auto">
            <a:xfrm>
              <a:off x="3927476" y="1649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1" name="Oval 119">
              <a:extLst>
                <a:ext uri="{FF2B5EF4-FFF2-40B4-BE49-F238E27FC236}">
                  <a16:creationId xmlns:a16="http://schemas.microsoft.com/office/drawing/2014/main" id="{425FA69D-9FB5-4F2E-8470-5C3983385169}"/>
                </a:ext>
              </a:extLst>
            </p:cNvPr>
            <p:cNvSpPr>
              <a:spLocks noChangeArrowheads="1"/>
            </p:cNvSpPr>
            <p:nvPr/>
          </p:nvSpPr>
          <p:spPr bwMode="auto">
            <a:xfrm>
              <a:off x="3954464" y="1401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2" name="Oval 120">
              <a:extLst>
                <a:ext uri="{FF2B5EF4-FFF2-40B4-BE49-F238E27FC236}">
                  <a16:creationId xmlns:a16="http://schemas.microsoft.com/office/drawing/2014/main" id="{98EA93A0-AEFE-4836-BDB4-6193D5D193E3}"/>
                </a:ext>
              </a:extLst>
            </p:cNvPr>
            <p:cNvSpPr>
              <a:spLocks noChangeArrowheads="1"/>
            </p:cNvSpPr>
            <p:nvPr/>
          </p:nvSpPr>
          <p:spPr bwMode="auto">
            <a:xfrm>
              <a:off x="3957639" y="1316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3" name="Oval 121">
              <a:extLst>
                <a:ext uri="{FF2B5EF4-FFF2-40B4-BE49-F238E27FC236}">
                  <a16:creationId xmlns:a16="http://schemas.microsoft.com/office/drawing/2014/main" id="{82B1F86A-88DE-471A-9365-35B62A609412}"/>
                </a:ext>
              </a:extLst>
            </p:cNvPr>
            <p:cNvSpPr>
              <a:spLocks noChangeArrowheads="1"/>
            </p:cNvSpPr>
            <p:nvPr/>
          </p:nvSpPr>
          <p:spPr bwMode="auto">
            <a:xfrm>
              <a:off x="3856039" y="140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4" name="Oval 122">
              <a:extLst>
                <a:ext uri="{FF2B5EF4-FFF2-40B4-BE49-F238E27FC236}">
                  <a16:creationId xmlns:a16="http://schemas.microsoft.com/office/drawing/2014/main" id="{A480E877-4D59-4934-980F-88B8837513FC}"/>
                </a:ext>
              </a:extLst>
            </p:cNvPr>
            <p:cNvSpPr>
              <a:spLocks noChangeArrowheads="1"/>
            </p:cNvSpPr>
            <p:nvPr/>
          </p:nvSpPr>
          <p:spPr bwMode="auto">
            <a:xfrm>
              <a:off x="3951289" y="1952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5" name="Oval 123">
              <a:extLst>
                <a:ext uri="{FF2B5EF4-FFF2-40B4-BE49-F238E27FC236}">
                  <a16:creationId xmlns:a16="http://schemas.microsoft.com/office/drawing/2014/main" id="{A429AE95-2D9C-431B-B665-F5C4FC71BCE6}"/>
                </a:ext>
              </a:extLst>
            </p:cNvPr>
            <p:cNvSpPr>
              <a:spLocks noChangeArrowheads="1"/>
            </p:cNvSpPr>
            <p:nvPr/>
          </p:nvSpPr>
          <p:spPr bwMode="auto">
            <a:xfrm>
              <a:off x="3917951" y="1879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6" name="Oval 124">
              <a:extLst>
                <a:ext uri="{FF2B5EF4-FFF2-40B4-BE49-F238E27FC236}">
                  <a16:creationId xmlns:a16="http://schemas.microsoft.com/office/drawing/2014/main" id="{7D843665-A8C6-40B8-8C6B-729048E902B6}"/>
                </a:ext>
              </a:extLst>
            </p:cNvPr>
            <p:cNvSpPr>
              <a:spLocks noChangeArrowheads="1"/>
            </p:cNvSpPr>
            <p:nvPr/>
          </p:nvSpPr>
          <p:spPr bwMode="auto">
            <a:xfrm>
              <a:off x="3941764" y="180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7" name="Oval 125">
              <a:extLst>
                <a:ext uri="{FF2B5EF4-FFF2-40B4-BE49-F238E27FC236}">
                  <a16:creationId xmlns:a16="http://schemas.microsoft.com/office/drawing/2014/main" id="{31AB2F69-0A6D-4D44-9DF0-4DB025D68A1F}"/>
                </a:ext>
              </a:extLst>
            </p:cNvPr>
            <p:cNvSpPr>
              <a:spLocks noChangeArrowheads="1"/>
            </p:cNvSpPr>
            <p:nvPr/>
          </p:nvSpPr>
          <p:spPr bwMode="auto">
            <a:xfrm>
              <a:off x="3792539" y="186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8" name="Oval 126">
              <a:extLst>
                <a:ext uri="{FF2B5EF4-FFF2-40B4-BE49-F238E27FC236}">
                  <a16:creationId xmlns:a16="http://schemas.microsoft.com/office/drawing/2014/main" id="{55E3D137-54BD-407A-A8E2-F1E9E30D5532}"/>
                </a:ext>
              </a:extLst>
            </p:cNvPr>
            <p:cNvSpPr>
              <a:spLocks noChangeArrowheads="1"/>
            </p:cNvSpPr>
            <p:nvPr/>
          </p:nvSpPr>
          <p:spPr bwMode="auto">
            <a:xfrm>
              <a:off x="3944939" y="1544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39" name="Oval 127">
              <a:extLst>
                <a:ext uri="{FF2B5EF4-FFF2-40B4-BE49-F238E27FC236}">
                  <a16:creationId xmlns:a16="http://schemas.microsoft.com/office/drawing/2014/main" id="{9D615156-D206-4C06-85DA-DED66673F25D}"/>
                </a:ext>
              </a:extLst>
            </p:cNvPr>
            <p:cNvSpPr>
              <a:spLocks noChangeArrowheads="1"/>
            </p:cNvSpPr>
            <p:nvPr/>
          </p:nvSpPr>
          <p:spPr bwMode="auto">
            <a:xfrm>
              <a:off x="5024439" y="1936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0" name="Oval 128">
              <a:extLst>
                <a:ext uri="{FF2B5EF4-FFF2-40B4-BE49-F238E27FC236}">
                  <a16:creationId xmlns:a16="http://schemas.microsoft.com/office/drawing/2014/main" id="{2B657E45-ADA4-4D2A-A09A-C8CC66213764}"/>
                </a:ext>
              </a:extLst>
            </p:cNvPr>
            <p:cNvSpPr>
              <a:spLocks noChangeArrowheads="1"/>
            </p:cNvSpPr>
            <p:nvPr/>
          </p:nvSpPr>
          <p:spPr bwMode="auto">
            <a:xfrm>
              <a:off x="5037139"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1" name="Oval 129">
              <a:extLst>
                <a:ext uri="{FF2B5EF4-FFF2-40B4-BE49-F238E27FC236}">
                  <a16:creationId xmlns:a16="http://schemas.microsoft.com/office/drawing/2014/main" id="{D70CA0EA-B346-4FB8-8FB6-1B5EE1A51EC5}"/>
                </a:ext>
              </a:extLst>
            </p:cNvPr>
            <p:cNvSpPr>
              <a:spLocks noChangeArrowheads="1"/>
            </p:cNvSpPr>
            <p:nvPr/>
          </p:nvSpPr>
          <p:spPr bwMode="auto">
            <a:xfrm>
              <a:off x="4951413" y="17748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2" name="Oval 130">
              <a:extLst>
                <a:ext uri="{FF2B5EF4-FFF2-40B4-BE49-F238E27FC236}">
                  <a16:creationId xmlns:a16="http://schemas.microsoft.com/office/drawing/2014/main" id="{D5CBB34A-FF40-4E10-BDE9-ADA9EE893D41}"/>
                </a:ext>
              </a:extLst>
            </p:cNvPr>
            <p:cNvSpPr>
              <a:spLocks noChangeArrowheads="1"/>
            </p:cNvSpPr>
            <p:nvPr/>
          </p:nvSpPr>
          <p:spPr bwMode="auto">
            <a:xfrm>
              <a:off x="4932364"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3" name="Oval 131">
              <a:extLst>
                <a:ext uri="{FF2B5EF4-FFF2-40B4-BE49-F238E27FC236}">
                  <a16:creationId xmlns:a16="http://schemas.microsoft.com/office/drawing/2014/main" id="{8415E957-1F3E-4D3B-BFF1-7B36D3B1ABF6}"/>
                </a:ext>
              </a:extLst>
            </p:cNvPr>
            <p:cNvSpPr>
              <a:spLocks noChangeArrowheads="1"/>
            </p:cNvSpPr>
            <p:nvPr/>
          </p:nvSpPr>
          <p:spPr bwMode="auto">
            <a:xfrm>
              <a:off x="5003801" y="1662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4" name="Oval 132">
              <a:extLst>
                <a:ext uri="{FF2B5EF4-FFF2-40B4-BE49-F238E27FC236}">
                  <a16:creationId xmlns:a16="http://schemas.microsoft.com/office/drawing/2014/main" id="{422FBC53-1AB1-4C77-936C-CA7DEBA48FAC}"/>
                </a:ext>
              </a:extLst>
            </p:cNvPr>
            <p:cNvSpPr>
              <a:spLocks noChangeArrowheads="1"/>
            </p:cNvSpPr>
            <p:nvPr/>
          </p:nvSpPr>
          <p:spPr bwMode="auto">
            <a:xfrm>
              <a:off x="5027614" y="158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5" name="Oval 133">
              <a:extLst>
                <a:ext uri="{FF2B5EF4-FFF2-40B4-BE49-F238E27FC236}">
                  <a16:creationId xmlns:a16="http://schemas.microsoft.com/office/drawing/2014/main" id="{4C7D95D9-4054-4A1B-9920-43E9A3E9E727}"/>
                </a:ext>
              </a:extLst>
            </p:cNvPr>
            <p:cNvSpPr>
              <a:spLocks noChangeArrowheads="1"/>
            </p:cNvSpPr>
            <p:nvPr/>
          </p:nvSpPr>
          <p:spPr bwMode="auto">
            <a:xfrm>
              <a:off x="4960939" y="1546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6" name="Oval 134">
              <a:extLst>
                <a:ext uri="{FF2B5EF4-FFF2-40B4-BE49-F238E27FC236}">
                  <a16:creationId xmlns:a16="http://schemas.microsoft.com/office/drawing/2014/main" id="{58368E0E-0AD5-49FC-B9BF-5DD5078B9569}"/>
                </a:ext>
              </a:extLst>
            </p:cNvPr>
            <p:cNvSpPr>
              <a:spLocks noChangeArrowheads="1"/>
            </p:cNvSpPr>
            <p:nvPr/>
          </p:nvSpPr>
          <p:spPr bwMode="auto">
            <a:xfrm>
              <a:off x="5062539" y="1498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7" name="Oval 135">
              <a:extLst>
                <a:ext uri="{FF2B5EF4-FFF2-40B4-BE49-F238E27FC236}">
                  <a16:creationId xmlns:a16="http://schemas.microsoft.com/office/drawing/2014/main" id="{73D3A82F-326B-47B3-A21F-07FDFF1BECFA}"/>
                </a:ext>
              </a:extLst>
            </p:cNvPr>
            <p:cNvSpPr>
              <a:spLocks noChangeArrowheads="1"/>
            </p:cNvSpPr>
            <p:nvPr/>
          </p:nvSpPr>
          <p:spPr bwMode="auto">
            <a:xfrm>
              <a:off x="4643439" y="1481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8" name="Oval 136">
              <a:extLst>
                <a:ext uri="{FF2B5EF4-FFF2-40B4-BE49-F238E27FC236}">
                  <a16:creationId xmlns:a16="http://schemas.microsoft.com/office/drawing/2014/main" id="{00840AA5-FB9F-45FD-B584-156FD9306408}"/>
                </a:ext>
              </a:extLst>
            </p:cNvPr>
            <p:cNvSpPr>
              <a:spLocks noChangeArrowheads="1"/>
            </p:cNvSpPr>
            <p:nvPr/>
          </p:nvSpPr>
          <p:spPr bwMode="auto">
            <a:xfrm>
              <a:off x="5073651" y="1670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49" name="Oval 137">
              <a:extLst>
                <a:ext uri="{FF2B5EF4-FFF2-40B4-BE49-F238E27FC236}">
                  <a16:creationId xmlns:a16="http://schemas.microsoft.com/office/drawing/2014/main" id="{93F054AE-F40C-4F61-B4BE-9762DD3467A9}"/>
                </a:ext>
              </a:extLst>
            </p:cNvPr>
            <p:cNvSpPr>
              <a:spLocks noChangeArrowheads="1"/>
            </p:cNvSpPr>
            <p:nvPr/>
          </p:nvSpPr>
          <p:spPr bwMode="auto">
            <a:xfrm>
              <a:off x="4089401" y="136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0" name="Oval 138">
              <a:extLst>
                <a:ext uri="{FF2B5EF4-FFF2-40B4-BE49-F238E27FC236}">
                  <a16:creationId xmlns:a16="http://schemas.microsoft.com/office/drawing/2014/main" id="{FE9469A8-AC3B-4DCA-8B40-76885F1B1EC8}"/>
                </a:ext>
              </a:extLst>
            </p:cNvPr>
            <p:cNvSpPr>
              <a:spLocks noChangeArrowheads="1"/>
            </p:cNvSpPr>
            <p:nvPr/>
          </p:nvSpPr>
          <p:spPr bwMode="auto">
            <a:xfrm>
              <a:off x="4124326" y="1503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1" name="Oval 139">
              <a:extLst>
                <a:ext uri="{FF2B5EF4-FFF2-40B4-BE49-F238E27FC236}">
                  <a16:creationId xmlns:a16="http://schemas.microsoft.com/office/drawing/2014/main" id="{192A979C-25B3-429D-A120-DEB2C0168C15}"/>
                </a:ext>
              </a:extLst>
            </p:cNvPr>
            <p:cNvSpPr>
              <a:spLocks noChangeArrowheads="1"/>
            </p:cNvSpPr>
            <p:nvPr/>
          </p:nvSpPr>
          <p:spPr bwMode="auto">
            <a:xfrm>
              <a:off x="4151314" y="125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2" name="Oval 140">
              <a:extLst>
                <a:ext uri="{FF2B5EF4-FFF2-40B4-BE49-F238E27FC236}">
                  <a16:creationId xmlns:a16="http://schemas.microsoft.com/office/drawing/2014/main" id="{E6823882-92C6-4F8A-A2FA-EA9D7C99FDBE}"/>
                </a:ext>
              </a:extLst>
            </p:cNvPr>
            <p:cNvSpPr>
              <a:spLocks noChangeArrowheads="1"/>
            </p:cNvSpPr>
            <p:nvPr/>
          </p:nvSpPr>
          <p:spPr bwMode="auto">
            <a:xfrm>
              <a:off x="4154489" y="1169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3" name="Oval 141">
              <a:extLst>
                <a:ext uri="{FF2B5EF4-FFF2-40B4-BE49-F238E27FC236}">
                  <a16:creationId xmlns:a16="http://schemas.microsoft.com/office/drawing/2014/main" id="{48060198-E5AC-49D0-AA6A-7922532B1D11}"/>
                </a:ext>
              </a:extLst>
            </p:cNvPr>
            <p:cNvSpPr>
              <a:spLocks noChangeArrowheads="1"/>
            </p:cNvSpPr>
            <p:nvPr/>
          </p:nvSpPr>
          <p:spPr bwMode="auto">
            <a:xfrm>
              <a:off x="4130676" y="192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4" name="Oval 142">
              <a:extLst>
                <a:ext uri="{FF2B5EF4-FFF2-40B4-BE49-F238E27FC236}">
                  <a16:creationId xmlns:a16="http://schemas.microsoft.com/office/drawing/2014/main" id="{4B7BF0CB-4CB8-4681-B966-2C6486D3B9F5}"/>
                </a:ext>
              </a:extLst>
            </p:cNvPr>
            <p:cNvSpPr>
              <a:spLocks noChangeArrowheads="1"/>
            </p:cNvSpPr>
            <p:nvPr/>
          </p:nvSpPr>
          <p:spPr bwMode="auto">
            <a:xfrm>
              <a:off x="4052889" y="125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5" name="Oval 143">
              <a:extLst>
                <a:ext uri="{FF2B5EF4-FFF2-40B4-BE49-F238E27FC236}">
                  <a16:creationId xmlns:a16="http://schemas.microsoft.com/office/drawing/2014/main" id="{5897A880-A9E9-4906-8A36-F7B04D5DE095}"/>
                </a:ext>
              </a:extLst>
            </p:cNvPr>
            <p:cNvSpPr>
              <a:spLocks noChangeArrowheads="1"/>
            </p:cNvSpPr>
            <p:nvPr/>
          </p:nvSpPr>
          <p:spPr bwMode="auto">
            <a:xfrm>
              <a:off x="4148139" y="180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6" name="Oval 144">
              <a:extLst>
                <a:ext uri="{FF2B5EF4-FFF2-40B4-BE49-F238E27FC236}">
                  <a16:creationId xmlns:a16="http://schemas.microsoft.com/office/drawing/2014/main" id="{5EA88793-902D-4596-AF49-BD0EBB0DDEC8}"/>
                </a:ext>
              </a:extLst>
            </p:cNvPr>
            <p:cNvSpPr>
              <a:spLocks noChangeArrowheads="1"/>
            </p:cNvSpPr>
            <p:nvPr/>
          </p:nvSpPr>
          <p:spPr bwMode="auto">
            <a:xfrm>
              <a:off x="4062413" y="18462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7" name="Oval 145">
              <a:extLst>
                <a:ext uri="{FF2B5EF4-FFF2-40B4-BE49-F238E27FC236}">
                  <a16:creationId xmlns:a16="http://schemas.microsoft.com/office/drawing/2014/main" id="{C3823761-6EFC-4B17-B8DB-9637018BF40A}"/>
                </a:ext>
              </a:extLst>
            </p:cNvPr>
            <p:cNvSpPr>
              <a:spLocks noChangeArrowheads="1"/>
            </p:cNvSpPr>
            <p:nvPr/>
          </p:nvSpPr>
          <p:spPr bwMode="auto">
            <a:xfrm>
              <a:off x="4043364" y="172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8" name="Oval 146">
              <a:extLst>
                <a:ext uri="{FF2B5EF4-FFF2-40B4-BE49-F238E27FC236}">
                  <a16:creationId xmlns:a16="http://schemas.microsoft.com/office/drawing/2014/main" id="{AEA7DFA6-FA76-462D-9357-A1F0D4523BC9}"/>
                </a:ext>
              </a:extLst>
            </p:cNvPr>
            <p:cNvSpPr>
              <a:spLocks noChangeArrowheads="1"/>
            </p:cNvSpPr>
            <p:nvPr/>
          </p:nvSpPr>
          <p:spPr bwMode="auto">
            <a:xfrm>
              <a:off x="4114801"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59" name="Oval 147">
              <a:extLst>
                <a:ext uri="{FF2B5EF4-FFF2-40B4-BE49-F238E27FC236}">
                  <a16:creationId xmlns:a16="http://schemas.microsoft.com/office/drawing/2014/main" id="{33E905A2-DC53-42CF-978C-462AF524B404}"/>
                </a:ext>
              </a:extLst>
            </p:cNvPr>
            <p:cNvSpPr>
              <a:spLocks noChangeArrowheads="1"/>
            </p:cNvSpPr>
            <p:nvPr/>
          </p:nvSpPr>
          <p:spPr bwMode="auto">
            <a:xfrm>
              <a:off x="4138614" y="1660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0" name="Oval 148">
              <a:extLst>
                <a:ext uri="{FF2B5EF4-FFF2-40B4-BE49-F238E27FC236}">
                  <a16:creationId xmlns:a16="http://schemas.microsoft.com/office/drawing/2014/main" id="{7CA94A23-B29A-43AC-92E5-68376846BDED}"/>
                </a:ext>
              </a:extLst>
            </p:cNvPr>
            <p:cNvSpPr>
              <a:spLocks noChangeArrowheads="1"/>
            </p:cNvSpPr>
            <p:nvPr/>
          </p:nvSpPr>
          <p:spPr bwMode="auto">
            <a:xfrm>
              <a:off x="4040189" y="1665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1" name="Oval 149">
              <a:extLst>
                <a:ext uri="{FF2B5EF4-FFF2-40B4-BE49-F238E27FC236}">
                  <a16:creationId xmlns:a16="http://schemas.microsoft.com/office/drawing/2014/main" id="{3FD8EBD5-20AB-42BC-BDCC-FE7779D41931}"/>
                </a:ext>
              </a:extLst>
            </p:cNvPr>
            <p:cNvSpPr>
              <a:spLocks noChangeArrowheads="1"/>
            </p:cNvSpPr>
            <p:nvPr/>
          </p:nvSpPr>
          <p:spPr bwMode="auto">
            <a:xfrm>
              <a:off x="4173539" y="1570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2" name="Oval 150">
              <a:extLst>
                <a:ext uri="{FF2B5EF4-FFF2-40B4-BE49-F238E27FC236}">
                  <a16:creationId xmlns:a16="http://schemas.microsoft.com/office/drawing/2014/main" id="{0E317930-CB76-42A8-8BFC-D26E4F665A2E}"/>
                </a:ext>
              </a:extLst>
            </p:cNvPr>
            <p:cNvSpPr>
              <a:spLocks noChangeArrowheads="1"/>
            </p:cNvSpPr>
            <p:nvPr/>
          </p:nvSpPr>
          <p:spPr bwMode="auto">
            <a:xfrm>
              <a:off x="4022726" y="1466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3" name="Oval 151">
              <a:extLst>
                <a:ext uri="{FF2B5EF4-FFF2-40B4-BE49-F238E27FC236}">
                  <a16:creationId xmlns:a16="http://schemas.microsoft.com/office/drawing/2014/main" id="{C1D390CA-D490-49CE-A828-8A79C46BE5BD}"/>
                </a:ext>
              </a:extLst>
            </p:cNvPr>
            <p:cNvSpPr>
              <a:spLocks noChangeArrowheads="1"/>
            </p:cNvSpPr>
            <p:nvPr/>
          </p:nvSpPr>
          <p:spPr bwMode="auto">
            <a:xfrm>
              <a:off x="2286001" y="812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4" name="Oval 152">
              <a:extLst>
                <a:ext uri="{FF2B5EF4-FFF2-40B4-BE49-F238E27FC236}">
                  <a16:creationId xmlns:a16="http://schemas.microsoft.com/office/drawing/2014/main" id="{0F19D17B-6271-473F-A427-41C7CD73C799}"/>
                </a:ext>
              </a:extLst>
            </p:cNvPr>
            <p:cNvSpPr>
              <a:spLocks noChangeArrowheads="1"/>
            </p:cNvSpPr>
            <p:nvPr/>
          </p:nvSpPr>
          <p:spPr bwMode="auto">
            <a:xfrm>
              <a:off x="4233864" y="1439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5" name="Oval 153">
              <a:extLst>
                <a:ext uri="{FF2B5EF4-FFF2-40B4-BE49-F238E27FC236}">
                  <a16:creationId xmlns:a16="http://schemas.microsoft.com/office/drawing/2014/main" id="{99F7CB4F-7DD1-44A9-A161-2A6B052CEEB6}"/>
                </a:ext>
              </a:extLst>
            </p:cNvPr>
            <p:cNvSpPr>
              <a:spLocks noChangeArrowheads="1"/>
            </p:cNvSpPr>
            <p:nvPr/>
          </p:nvSpPr>
          <p:spPr bwMode="auto">
            <a:xfrm>
              <a:off x="4268789" y="1579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6" name="Oval 154">
              <a:extLst>
                <a:ext uri="{FF2B5EF4-FFF2-40B4-BE49-F238E27FC236}">
                  <a16:creationId xmlns:a16="http://schemas.microsoft.com/office/drawing/2014/main" id="{4C466371-C74A-45B3-910B-8E06D24ED3F1}"/>
                </a:ext>
              </a:extLst>
            </p:cNvPr>
            <p:cNvSpPr>
              <a:spLocks noChangeArrowheads="1"/>
            </p:cNvSpPr>
            <p:nvPr/>
          </p:nvSpPr>
          <p:spPr bwMode="auto">
            <a:xfrm>
              <a:off x="4295776" y="133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7" name="Oval 155">
              <a:extLst>
                <a:ext uri="{FF2B5EF4-FFF2-40B4-BE49-F238E27FC236}">
                  <a16:creationId xmlns:a16="http://schemas.microsoft.com/office/drawing/2014/main" id="{D30FD700-4A3E-479B-8AFE-DF8FD1C23A49}"/>
                </a:ext>
              </a:extLst>
            </p:cNvPr>
            <p:cNvSpPr>
              <a:spLocks noChangeArrowheads="1"/>
            </p:cNvSpPr>
            <p:nvPr/>
          </p:nvSpPr>
          <p:spPr bwMode="auto">
            <a:xfrm>
              <a:off x="4298951" y="124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8" name="Oval 156">
              <a:extLst>
                <a:ext uri="{FF2B5EF4-FFF2-40B4-BE49-F238E27FC236}">
                  <a16:creationId xmlns:a16="http://schemas.microsoft.com/office/drawing/2014/main" id="{9593E6F8-7460-472F-9CFE-66D2A0200D82}"/>
                </a:ext>
              </a:extLst>
            </p:cNvPr>
            <p:cNvSpPr>
              <a:spLocks noChangeArrowheads="1"/>
            </p:cNvSpPr>
            <p:nvPr/>
          </p:nvSpPr>
          <p:spPr bwMode="auto">
            <a:xfrm>
              <a:off x="4197351" y="133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69" name="Oval 157">
              <a:extLst>
                <a:ext uri="{FF2B5EF4-FFF2-40B4-BE49-F238E27FC236}">
                  <a16:creationId xmlns:a16="http://schemas.microsoft.com/office/drawing/2014/main" id="{FE16B24D-B90A-4670-B08A-C255C9BA45EE}"/>
                </a:ext>
              </a:extLst>
            </p:cNvPr>
            <p:cNvSpPr>
              <a:spLocks noChangeArrowheads="1"/>
            </p:cNvSpPr>
            <p:nvPr/>
          </p:nvSpPr>
          <p:spPr bwMode="auto">
            <a:xfrm>
              <a:off x="4292601" y="188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0" name="Oval 158">
              <a:extLst>
                <a:ext uri="{FF2B5EF4-FFF2-40B4-BE49-F238E27FC236}">
                  <a16:creationId xmlns:a16="http://schemas.microsoft.com/office/drawing/2014/main" id="{C3FEFA70-FB49-4A55-B5A5-81F3DBD1A8D7}"/>
                </a:ext>
              </a:extLst>
            </p:cNvPr>
            <p:cNvSpPr>
              <a:spLocks noChangeArrowheads="1"/>
            </p:cNvSpPr>
            <p:nvPr/>
          </p:nvSpPr>
          <p:spPr bwMode="auto">
            <a:xfrm>
              <a:off x="4206876" y="19224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1" name="Oval 159">
              <a:extLst>
                <a:ext uri="{FF2B5EF4-FFF2-40B4-BE49-F238E27FC236}">
                  <a16:creationId xmlns:a16="http://schemas.microsoft.com/office/drawing/2014/main" id="{34D08B6F-4E9C-4EF3-9855-364DFFF097BD}"/>
                </a:ext>
              </a:extLst>
            </p:cNvPr>
            <p:cNvSpPr>
              <a:spLocks noChangeArrowheads="1"/>
            </p:cNvSpPr>
            <p:nvPr/>
          </p:nvSpPr>
          <p:spPr bwMode="auto">
            <a:xfrm>
              <a:off x="4195764" y="1854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2" name="Oval 160">
              <a:extLst>
                <a:ext uri="{FF2B5EF4-FFF2-40B4-BE49-F238E27FC236}">
                  <a16:creationId xmlns:a16="http://schemas.microsoft.com/office/drawing/2014/main" id="{E7FD8C75-7922-478F-BE6D-AD9DE7B6D2FF}"/>
                </a:ext>
              </a:extLst>
            </p:cNvPr>
            <p:cNvSpPr>
              <a:spLocks noChangeArrowheads="1"/>
            </p:cNvSpPr>
            <p:nvPr/>
          </p:nvSpPr>
          <p:spPr bwMode="auto">
            <a:xfrm>
              <a:off x="4259264" y="1809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3" name="Oval 161">
              <a:extLst>
                <a:ext uri="{FF2B5EF4-FFF2-40B4-BE49-F238E27FC236}">
                  <a16:creationId xmlns:a16="http://schemas.microsoft.com/office/drawing/2014/main" id="{C20FC4B7-B409-482C-8874-E0E6606D9977}"/>
                </a:ext>
              </a:extLst>
            </p:cNvPr>
            <p:cNvSpPr>
              <a:spLocks noChangeArrowheads="1"/>
            </p:cNvSpPr>
            <p:nvPr/>
          </p:nvSpPr>
          <p:spPr bwMode="auto">
            <a:xfrm>
              <a:off x="4283076" y="1736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4" name="Oval 162">
              <a:extLst>
                <a:ext uri="{FF2B5EF4-FFF2-40B4-BE49-F238E27FC236}">
                  <a16:creationId xmlns:a16="http://schemas.microsoft.com/office/drawing/2014/main" id="{BF1AE95D-7608-422D-B33D-8C8790619161}"/>
                </a:ext>
              </a:extLst>
            </p:cNvPr>
            <p:cNvSpPr>
              <a:spLocks noChangeArrowheads="1"/>
            </p:cNvSpPr>
            <p:nvPr/>
          </p:nvSpPr>
          <p:spPr bwMode="auto">
            <a:xfrm>
              <a:off x="4184651" y="1741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5" name="Oval 163">
              <a:extLst>
                <a:ext uri="{FF2B5EF4-FFF2-40B4-BE49-F238E27FC236}">
                  <a16:creationId xmlns:a16="http://schemas.microsoft.com/office/drawing/2014/main" id="{BFB4141E-9938-49B8-879F-38E4799B8D82}"/>
                </a:ext>
              </a:extLst>
            </p:cNvPr>
            <p:cNvSpPr>
              <a:spLocks noChangeArrowheads="1"/>
            </p:cNvSpPr>
            <p:nvPr/>
          </p:nvSpPr>
          <p:spPr bwMode="auto">
            <a:xfrm>
              <a:off x="4308476"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6" name="Oval 164">
              <a:extLst>
                <a:ext uri="{FF2B5EF4-FFF2-40B4-BE49-F238E27FC236}">
                  <a16:creationId xmlns:a16="http://schemas.microsoft.com/office/drawing/2014/main" id="{968218CA-B4DA-4093-84E8-9158603C8859}"/>
                </a:ext>
              </a:extLst>
            </p:cNvPr>
            <p:cNvSpPr>
              <a:spLocks noChangeArrowheads="1"/>
            </p:cNvSpPr>
            <p:nvPr/>
          </p:nvSpPr>
          <p:spPr bwMode="auto">
            <a:xfrm>
              <a:off x="4346576" y="1527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7" name="Oval 165">
              <a:extLst>
                <a:ext uri="{FF2B5EF4-FFF2-40B4-BE49-F238E27FC236}">
                  <a16:creationId xmlns:a16="http://schemas.microsoft.com/office/drawing/2014/main" id="{4582DC7C-8DAA-466D-A44F-ECAADDE157C5}"/>
                </a:ext>
              </a:extLst>
            </p:cNvPr>
            <p:cNvSpPr>
              <a:spLocks noChangeArrowheads="1"/>
            </p:cNvSpPr>
            <p:nvPr/>
          </p:nvSpPr>
          <p:spPr bwMode="auto">
            <a:xfrm>
              <a:off x="4381501" y="1666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8" name="Oval 166">
              <a:extLst>
                <a:ext uri="{FF2B5EF4-FFF2-40B4-BE49-F238E27FC236}">
                  <a16:creationId xmlns:a16="http://schemas.microsoft.com/office/drawing/2014/main" id="{1C1BA968-7218-423D-876B-BDCC52E7F343}"/>
                </a:ext>
              </a:extLst>
            </p:cNvPr>
            <p:cNvSpPr>
              <a:spLocks noChangeArrowheads="1"/>
            </p:cNvSpPr>
            <p:nvPr/>
          </p:nvSpPr>
          <p:spPr bwMode="auto">
            <a:xfrm>
              <a:off x="4408489" y="1419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79" name="Oval 167">
              <a:extLst>
                <a:ext uri="{FF2B5EF4-FFF2-40B4-BE49-F238E27FC236}">
                  <a16:creationId xmlns:a16="http://schemas.microsoft.com/office/drawing/2014/main" id="{9D7D8697-9032-4BF3-B5F4-9FFDDC8F34C2}"/>
                </a:ext>
              </a:extLst>
            </p:cNvPr>
            <p:cNvSpPr>
              <a:spLocks noChangeArrowheads="1"/>
            </p:cNvSpPr>
            <p:nvPr/>
          </p:nvSpPr>
          <p:spPr bwMode="auto">
            <a:xfrm>
              <a:off x="4411664" y="133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0" name="Oval 168">
              <a:extLst>
                <a:ext uri="{FF2B5EF4-FFF2-40B4-BE49-F238E27FC236}">
                  <a16:creationId xmlns:a16="http://schemas.microsoft.com/office/drawing/2014/main" id="{99BA84F6-9798-4BBA-893B-3DCB2B9AC817}"/>
                </a:ext>
              </a:extLst>
            </p:cNvPr>
            <p:cNvSpPr>
              <a:spLocks noChangeArrowheads="1"/>
            </p:cNvSpPr>
            <p:nvPr/>
          </p:nvSpPr>
          <p:spPr bwMode="auto">
            <a:xfrm>
              <a:off x="4327526" y="129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1" name="Oval 169">
              <a:extLst>
                <a:ext uri="{FF2B5EF4-FFF2-40B4-BE49-F238E27FC236}">
                  <a16:creationId xmlns:a16="http://schemas.microsoft.com/office/drawing/2014/main" id="{4B3BECB3-A513-4190-BE65-5C47601AF32C}"/>
                </a:ext>
              </a:extLst>
            </p:cNvPr>
            <p:cNvSpPr>
              <a:spLocks noChangeArrowheads="1"/>
            </p:cNvSpPr>
            <p:nvPr/>
          </p:nvSpPr>
          <p:spPr bwMode="auto">
            <a:xfrm>
              <a:off x="4386264" y="120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2" name="Oval 170">
              <a:extLst>
                <a:ext uri="{FF2B5EF4-FFF2-40B4-BE49-F238E27FC236}">
                  <a16:creationId xmlns:a16="http://schemas.microsoft.com/office/drawing/2014/main" id="{B90D5F91-9A1B-45F9-BB0C-450368191F0C}"/>
                </a:ext>
              </a:extLst>
            </p:cNvPr>
            <p:cNvSpPr>
              <a:spLocks noChangeArrowheads="1"/>
            </p:cNvSpPr>
            <p:nvPr/>
          </p:nvSpPr>
          <p:spPr bwMode="auto">
            <a:xfrm>
              <a:off x="4291014" y="2003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3" name="Oval 171">
              <a:extLst>
                <a:ext uri="{FF2B5EF4-FFF2-40B4-BE49-F238E27FC236}">
                  <a16:creationId xmlns:a16="http://schemas.microsoft.com/office/drawing/2014/main" id="{6FEFA771-5EC7-4D3C-AD95-DAA2EDCBD455}"/>
                </a:ext>
              </a:extLst>
            </p:cNvPr>
            <p:cNvSpPr>
              <a:spLocks noChangeArrowheads="1"/>
            </p:cNvSpPr>
            <p:nvPr/>
          </p:nvSpPr>
          <p:spPr bwMode="auto">
            <a:xfrm>
              <a:off x="4371976" y="189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4" name="Oval 172">
              <a:extLst>
                <a:ext uri="{FF2B5EF4-FFF2-40B4-BE49-F238E27FC236}">
                  <a16:creationId xmlns:a16="http://schemas.microsoft.com/office/drawing/2014/main" id="{59BC8093-B33C-4093-A09F-E46D78077E5E}"/>
                </a:ext>
              </a:extLst>
            </p:cNvPr>
            <p:cNvSpPr>
              <a:spLocks noChangeArrowheads="1"/>
            </p:cNvSpPr>
            <p:nvPr/>
          </p:nvSpPr>
          <p:spPr bwMode="auto">
            <a:xfrm>
              <a:off x="4395789" y="1824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5" name="Oval 173">
              <a:extLst>
                <a:ext uri="{FF2B5EF4-FFF2-40B4-BE49-F238E27FC236}">
                  <a16:creationId xmlns:a16="http://schemas.microsoft.com/office/drawing/2014/main" id="{42A6E432-6ED9-4A25-9EAD-AA9B3230E6A1}"/>
                </a:ext>
              </a:extLst>
            </p:cNvPr>
            <p:cNvSpPr>
              <a:spLocks noChangeArrowheads="1"/>
            </p:cNvSpPr>
            <p:nvPr/>
          </p:nvSpPr>
          <p:spPr bwMode="auto">
            <a:xfrm>
              <a:off x="4430714"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6" name="Oval 174">
              <a:extLst>
                <a:ext uri="{FF2B5EF4-FFF2-40B4-BE49-F238E27FC236}">
                  <a16:creationId xmlns:a16="http://schemas.microsoft.com/office/drawing/2014/main" id="{36A37C73-721D-4D32-B804-FF4704C31EA6}"/>
                </a:ext>
              </a:extLst>
            </p:cNvPr>
            <p:cNvSpPr>
              <a:spLocks noChangeArrowheads="1"/>
            </p:cNvSpPr>
            <p:nvPr/>
          </p:nvSpPr>
          <p:spPr bwMode="auto">
            <a:xfrm>
              <a:off x="4518026" y="154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7" name="Oval 175">
              <a:extLst>
                <a:ext uri="{FF2B5EF4-FFF2-40B4-BE49-F238E27FC236}">
                  <a16:creationId xmlns:a16="http://schemas.microsoft.com/office/drawing/2014/main" id="{938398A9-E20D-44D0-9AE2-83928FE7D1B9}"/>
                </a:ext>
              </a:extLst>
            </p:cNvPr>
            <p:cNvSpPr>
              <a:spLocks noChangeArrowheads="1"/>
            </p:cNvSpPr>
            <p:nvPr/>
          </p:nvSpPr>
          <p:spPr bwMode="auto">
            <a:xfrm>
              <a:off x="4491039" y="1603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8" name="Oval 176">
              <a:extLst>
                <a:ext uri="{FF2B5EF4-FFF2-40B4-BE49-F238E27FC236}">
                  <a16:creationId xmlns:a16="http://schemas.microsoft.com/office/drawing/2014/main" id="{0A4FA426-152C-4031-B970-53F04477BFBF}"/>
                </a:ext>
              </a:extLst>
            </p:cNvPr>
            <p:cNvSpPr>
              <a:spLocks noChangeArrowheads="1"/>
            </p:cNvSpPr>
            <p:nvPr/>
          </p:nvSpPr>
          <p:spPr bwMode="auto">
            <a:xfrm>
              <a:off x="4525964" y="174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89" name="Oval 177">
              <a:extLst>
                <a:ext uri="{FF2B5EF4-FFF2-40B4-BE49-F238E27FC236}">
                  <a16:creationId xmlns:a16="http://schemas.microsoft.com/office/drawing/2014/main" id="{63422E1B-3C0E-4D0F-ADEA-6669DB2515D4}"/>
                </a:ext>
              </a:extLst>
            </p:cNvPr>
            <p:cNvSpPr>
              <a:spLocks noChangeArrowheads="1"/>
            </p:cNvSpPr>
            <p:nvPr/>
          </p:nvSpPr>
          <p:spPr bwMode="auto">
            <a:xfrm>
              <a:off x="4552951" y="149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0" name="Oval 178">
              <a:extLst>
                <a:ext uri="{FF2B5EF4-FFF2-40B4-BE49-F238E27FC236}">
                  <a16:creationId xmlns:a16="http://schemas.microsoft.com/office/drawing/2014/main" id="{F5AEA2C2-C5A1-47E6-9F1A-6E8D1B00E4C3}"/>
                </a:ext>
              </a:extLst>
            </p:cNvPr>
            <p:cNvSpPr>
              <a:spLocks noChangeArrowheads="1"/>
            </p:cNvSpPr>
            <p:nvPr/>
          </p:nvSpPr>
          <p:spPr bwMode="auto">
            <a:xfrm>
              <a:off x="4454526" y="149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1" name="Oval 179">
              <a:extLst>
                <a:ext uri="{FF2B5EF4-FFF2-40B4-BE49-F238E27FC236}">
                  <a16:creationId xmlns:a16="http://schemas.microsoft.com/office/drawing/2014/main" id="{1FFDC463-01EF-4B30-823F-061FBC8B6DCB}"/>
                </a:ext>
              </a:extLst>
            </p:cNvPr>
            <p:cNvSpPr>
              <a:spLocks noChangeArrowheads="1"/>
            </p:cNvSpPr>
            <p:nvPr/>
          </p:nvSpPr>
          <p:spPr bwMode="auto">
            <a:xfrm>
              <a:off x="4445001" y="196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2" name="Oval 180">
              <a:extLst>
                <a:ext uri="{FF2B5EF4-FFF2-40B4-BE49-F238E27FC236}">
                  <a16:creationId xmlns:a16="http://schemas.microsoft.com/office/drawing/2014/main" id="{D390417C-A96D-4C42-B5E9-A357281D1AFD}"/>
                </a:ext>
              </a:extLst>
            </p:cNvPr>
            <p:cNvSpPr>
              <a:spLocks noChangeArrowheads="1"/>
            </p:cNvSpPr>
            <p:nvPr/>
          </p:nvSpPr>
          <p:spPr bwMode="auto">
            <a:xfrm>
              <a:off x="4516439" y="197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3" name="Oval 181">
              <a:extLst>
                <a:ext uri="{FF2B5EF4-FFF2-40B4-BE49-F238E27FC236}">
                  <a16:creationId xmlns:a16="http://schemas.microsoft.com/office/drawing/2014/main" id="{B7DCB168-2D38-4BD3-87FF-E35C521A3B9D}"/>
                </a:ext>
              </a:extLst>
            </p:cNvPr>
            <p:cNvSpPr>
              <a:spLocks noChangeArrowheads="1"/>
            </p:cNvSpPr>
            <p:nvPr/>
          </p:nvSpPr>
          <p:spPr bwMode="auto">
            <a:xfrm>
              <a:off x="4540251" y="1900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4" name="Oval 182">
              <a:extLst>
                <a:ext uri="{FF2B5EF4-FFF2-40B4-BE49-F238E27FC236}">
                  <a16:creationId xmlns:a16="http://schemas.microsoft.com/office/drawing/2014/main" id="{481FC323-4C92-4FF8-84D3-D255DB4089DB}"/>
                </a:ext>
              </a:extLst>
            </p:cNvPr>
            <p:cNvSpPr>
              <a:spLocks noChangeArrowheads="1"/>
            </p:cNvSpPr>
            <p:nvPr/>
          </p:nvSpPr>
          <p:spPr bwMode="auto">
            <a:xfrm>
              <a:off x="4441826" y="1905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5" name="Oval 183">
              <a:extLst>
                <a:ext uri="{FF2B5EF4-FFF2-40B4-BE49-F238E27FC236}">
                  <a16:creationId xmlns:a16="http://schemas.microsoft.com/office/drawing/2014/main" id="{9CDE0D3A-B1CA-4E35-A82B-DAB1E490A818}"/>
                </a:ext>
              </a:extLst>
            </p:cNvPr>
            <p:cNvSpPr>
              <a:spLocks noChangeArrowheads="1"/>
            </p:cNvSpPr>
            <p:nvPr/>
          </p:nvSpPr>
          <p:spPr bwMode="auto">
            <a:xfrm>
              <a:off x="4543426" y="1638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6" name="Oval 184">
              <a:extLst>
                <a:ext uri="{FF2B5EF4-FFF2-40B4-BE49-F238E27FC236}">
                  <a16:creationId xmlns:a16="http://schemas.microsoft.com/office/drawing/2014/main" id="{23304DF3-A3F2-4522-90B0-B6EF32B49991}"/>
                </a:ext>
              </a:extLst>
            </p:cNvPr>
            <p:cNvSpPr>
              <a:spLocks noChangeArrowheads="1"/>
            </p:cNvSpPr>
            <p:nvPr/>
          </p:nvSpPr>
          <p:spPr bwMode="auto">
            <a:xfrm>
              <a:off x="4722814" y="1597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7" name="Oval 185">
              <a:extLst>
                <a:ext uri="{FF2B5EF4-FFF2-40B4-BE49-F238E27FC236}">
                  <a16:creationId xmlns:a16="http://schemas.microsoft.com/office/drawing/2014/main" id="{6BB190AE-484E-4516-8117-8129C91498A7}"/>
                </a:ext>
              </a:extLst>
            </p:cNvPr>
            <p:cNvSpPr>
              <a:spLocks noChangeArrowheads="1"/>
            </p:cNvSpPr>
            <p:nvPr/>
          </p:nvSpPr>
          <p:spPr bwMode="auto">
            <a:xfrm>
              <a:off x="4746626" y="1900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8" name="Oval 186">
              <a:extLst>
                <a:ext uri="{FF2B5EF4-FFF2-40B4-BE49-F238E27FC236}">
                  <a16:creationId xmlns:a16="http://schemas.microsoft.com/office/drawing/2014/main" id="{72C038A3-A94F-4B5F-8FEB-D5863FFD42CB}"/>
                </a:ext>
              </a:extLst>
            </p:cNvPr>
            <p:cNvSpPr>
              <a:spLocks noChangeArrowheads="1"/>
            </p:cNvSpPr>
            <p:nvPr/>
          </p:nvSpPr>
          <p:spPr bwMode="auto">
            <a:xfrm>
              <a:off x="4660901" y="19399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99" name="Oval 187">
              <a:extLst>
                <a:ext uri="{FF2B5EF4-FFF2-40B4-BE49-F238E27FC236}">
                  <a16:creationId xmlns:a16="http://schemas.microsoft.com/office/drawing/2014/main" id="{1DF3547C-0904-486D-A003-DD798EFB27F4}"/>
                </a:ext>
              </a:extLst>
            </p:cNvPr>
            <p:cNvSpPr>
              <a:spLocks noChangeArrowheads="1"/>
            </p:cNvSpPr>
            <p:nvPr/>
          </p:nvSpPr>
          <p:spPr bwMode="auto">
            <a:xfrm>
              <a:off x="4641851" y="1822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0" name="Oval 188">
              <a:extLst>
                <a:ext uri="{FF2B5EF4-FFF2-40B4-BE49-F238E27FC236}">
                  <a16:creationId xmlns:a16="http://schemas.microsoft.com/office/drawing/2014/main" id="{246DA31F-FC95-4AE7-AD68-28C8D81DF602}"/>
                </a:ext>
              </a:extLst>
            </p:cNvPr>
            <p:cNvSpPr>
              <a:spLocks noChangeArrowheads="1"/>
            </p:cNvSpPr>
            <p:nvPr/>
          </p:nvSpPr>
          <p:spPr bwMode="auto">
            <a:xfrm>
              <a:off x="4713289" y="1827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1" name="Oval 189">
              <a:extLst>
                <a:ext uri="{FF2B5EF4-FFF2-40B4-BE49-F238E27FC236}">
                  <a16:creationId xmlns:a16="http://schemas.microsoft.com/office/drawing/2014/main" id="{D3CFD620-673D-4F93-8813-A73261E54500}"/>
                </a:ext>
              </a:extLst>
            </p:cNvPr>
            <p:cNvSpPr>
              <a:spLocks noChangeArrowheads="1"/>
            </p:cNvSpPr>
            <p:nvPr/>
          </p:nvSpPr>
          <p:spPr bwMode="auto">
            <a:xfrm>
              <a:off x="4737101" y="1754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2" name="Oval 190">
              <a:extLst>
                <a:ext uri="{FF2B5EF4-FFF2-40B4-BE49-F238E27FC236}">
                  <a16:creationId xmlns:a16="http://schemas.microsoft.com/office/drawing/2014/main" id="{458C7708-FB3E-4377-A2A9-F84BEB8DAB79}"/>
                </a:ext>
              </a:extLst>
            </p:cNvPr>
            <p:cNvSpPr>
              <a:spLocks noChangeArrowheads="1"/>
            </p:cNvSpPr>
            <p:nvPr/>
          </p:nvSpPr>
          <p:spPr bwMode="auto">
            <a:xfrm>
              <a:off x="4638676" y="1758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3" name="Oval 191">
              <a:extLst>
                <a:ext uri="{FF2B5EF4-FFF2-40B4-BE49-F238E27FC236}">
                  <a16:creationId xmlns:a16="http://schemas.microsoft.com/office/drawing/2014/main" id="{6E5A7036-64A1-4F25-8978-3CEFE785CEF8}"/>
                </a:ext>
              </a:extLst>
            </p:cNvPr>
            <p:cNvSpPr>
              <a:spLocks noChangeArrowheads="1"/>
            </p:cNvSpPr>
            <p:nvPr/>
          </p:nvSpPr>
          <p:spPr bwMode="auto">
            <a:xfrm>
              <a:off x="4772026" y="166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4" name="Oval 192">
              <a:extLst>
                <a:ext uri="{FF2B5EF4-FFF2-40B4-BE49-F238E27FC236}">
                  <a16:creationId xmlns:a16="http://schemas.microsoft.com/office/drawing/2014/main" id="{FC952D24-2C51-4719-8974-6F3586C2CED2}"/>
                </a:ext>
              </a:extLst>
            </p:cNvPr>
            <p:cNvSpPr>
              <a:spLocks noChangeArrowheads="1"/>
            </p:cNvSpPr>
            <p:nvPr/>
          </p:nvSpPr>
          <p:spPr bwMode="auto">
            <a:xfrm>
              <a:off x="4621214" y="1560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5" name="Oval 193">
              <a:extLst>
                <a:ext uri="{FF2B5EF4-FFF2-40B4-BE49-F238E27FC236}">
                  <a16:creationId xmlns:a16="http://schemas.microsoft.com/office/drawing/2014/main" id="{3D2C6234-8117-4812-9C9F-4D3A40EF11A1}"/>
                </a:ext>
              </a:extLst>
            </p:cNvPr>
            <p:cNvSpPr>
              <a:spLocks noChangeArrowheads="1"/>
            </p:cNvSpPr>
            <p:nvPr/>
          </p:nvSpPr>
          <p:spPr bwMode="auto">
            <a:xfrm>
              <a:off x="4740276" y="149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6" name="Oval 194">
              <a:extLst>
                <a:ext uri="{FF2B5EF4-FFF2-40B4-BE49-F238E27FC236}">
                  <a16:creationId xmlns:a16="http://schemas.microsoft.com/office/drawing/2014/main" id="{1C385F81-C4DA-4179-AD8A-A7BB60B138B9}"/>
                </a:ext>
              </a:extLst>
            </p:cNvPr>
            <p:cNvSpPr>
              <a:spLocks noChangeArrowheads="1"/>
            </p:cNvSpPr>
            <p:nvPr/>
          </p:nvSpPr>
          <p:spPr bwMode="auto">
            <a:xfrm>
              <a:off x="4832351" y="1533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7" name="Oval 195">
              <a:extLst>
                <a:ext uri="{FF2B5EF4-FFF2-40B4-BE49-F238E27FC236}">
                  <a16:creationId xmlns:a16="http://schemas.microsoft.com/office/drawing/2014/main" id="{94C67C1E-074C-4C53-A355-7C609A1E6397}"/>
                </a:ext>
              </a:extLst>
            </p:cNvPr>
            <p:cNvSpPr>
              <a:spLocks noChangeArrowheads="1"/>
            </p:cNvSpPr>
            <p:nvPr/>
          </p:nvSpPr>
          <p:spPr bwMode="auto">
            <a:xfrm>
              <a:off x="4867276" y="1673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8" name="Oval 196">
              <a:extLst>
                <a:ext uri="{FF2B5EF4-FFF2-40B4-BE49-F238E27FC236}">
                  <a16:creationId xmlns:a16="http://schemas.microsoft.com/office/drawing/2014/main" id="{57887C4F-CD11-478D-9084-66E02D0D3C0E}"/>
                </a:ext>
              </a:extLst>
            </p:cNvPr>
            <p:cNvSpPr>
              <a:spLocks noChangeArrowheads="1"/>
            </p:cNvSpPr>
            <p:nvPr/>
          </p:nvSpPr>
          <p:spPr bwMode="auto">
            <a:xfrm>
              <a:off x="4891089" y="197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09" name="Oval 197">
              <a:extLst>
                <a:ext uri="{FF2B5EF4-FFF2-40B4-BE49-F238E27FC236}">
                  <a16:creationId xmlns:a16="http://schemas.microsoft.com/office/drawing/2014/main" id="{D4212694-2E68-47BA-9CCC-DA14AFE04709}"/>
                </a:ext>
              </a:extLst>
            </p:cNvPr>
            <p:cNvSpPr>
              <a:spLocks noChangeArrowheads="1"/>
            </p:cNvSpPr>
            <p:nvPr/>
          </p:nvSpPr>
          <p:spPr bwMode="auto">
            <a:xfrm>
              <a:off x="4794251" y="1947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0" name="Oval 198">
              <a:extLst>
                <a:ext uri="{FF2B5EF4-FFF2-40B4-BE49-F238E27FC236}">
                  <a16:creationId xmlns:a16="http://schemas.microsoft.com/office/drawing/2014/main" id="{353D85E9-48E6-465A-8AB4-2088F5745C78}"/>
                </a:ext>
              </a:extLst>
            </p:cNvPr>
            <p:cNvSpPr>
              <a:spLocks noChangeArrowheads="1"/>
            </p:cNvSpPr>
            <p:nvPr/>
          </p:nvSpPr>
          <p:spPr bwMode="auto">
            <a:xfrm>
              <a:off x="4857751" y="1903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1" name="Oval 199">
              <a:extLst>
                <a:ext uri="{FF2B5EF4-FFF2-40B4-BE49-F238E27FC236}">
                  <a16:creationId xmlns:a16="http://schemas.microsoft.com/office/drawing/2014/main" id="{217657BB-1737-4AB8-B5C6-886A5A9FCA8D}"/>
                </a:ext>
              </a:extLst>
            </p:cNvPr>
            <p:cNvSpPr>
              <a:spLocks noChangeArrowheads="1"/>
            </p:cNvSpPr>
            <p:nvPr/>
          </p:nvSpPr>
          <p:spPr bwMode="auto">
            <a:xfrm>
              <a:off x="4881564" y="183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2" name="Oval 200">
              <a:extLst>
                <a:ext uri="{FF2B5EF4-FFF2-40B4-BE49-F238E27FC236}">
                  <a16:creationId xmlns:a16="http://schemas.microsoft.com/office/drawing/2014/main" id="{343F52F1-38CC-4226-BA0F-63A077E99038}"/>
                </a:ext>
              </a:extLst>
            </p:cNvPr>
            <p:cNvSpPr>
              <a:spLocks noChangeArrowheads="1"/>
            </p:cNvSpPr>
            <p:nvPr/>
          </p:nvSpPr>
          <p:spPr bwMode="auto">
            <a:xfrm>
              <a:off x="4783139" y="1835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3" name="Oval 201">
              <a:extLst>
                <a:ext uri="{FF2B5EF4-FFF2-40B4-BE49-F238E27FC236}">
                  <a16:creationId xmlns:a16="http://schemas.microsoft.com/office/drawing/2014/main" id="{53D71026-A2B7-4824-A5D3-F876FE4FC98F}"/>
                </a:ext>
              </a:extLst>
            </p:cNvPr>
            <p:cNvSpPr>
              <a:spLocks noChangeArrowheads="1"/>
            </p:cNvSpPr>
            <p:nvPr/>
          </p:nvSpPr>
          <p:spPr bwMode="auto">
            <a:xfrm>
              <a:off x="4938714" y="1468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4" name="Oval 202">
              <a:extLst>
                <a:ext uri="{FF2B5EF4-FFF2-40B4-BE49-F238E27FC236}">
                  <a16:creationId xmlns:a16="http://schemas.microsoft.com/office/drawing/2014/main" id="{8BDC7FAE-9DE9-40D3-98E3-50E1BA1DE54C}"/>
                </a:ext>
              </a:extLst>
            </p:cNvPr>
            <p:cNvSpPr>
              <a:spLocks noChangeArrowheads="1"/>
            </p:cNvSpPr>
            <p:nvPr/>
          </p:nvSpPr>
          <p:spPr bwMode="auto">
            <a:xfrm>
              <a:off x="3894139" y="67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5" name="Oval 203">
              <a:extLst>
                <a:ext uri="{FF2B5EF4-FFF2-40B4-BE49-F238E27FC236}">
                  <a16:creationId xmlns:a16="http://schemas.microsoft.com/office/drawing/2014/main" id="{D8FD59BC-643F-4562-8CBD-C5B5F50482CD}"/>
                </a:ext>
              </a:extLst>
            </p:cNvPr>
            <p:cNvSpPr>
              <a:spLocks noChangeArrowheads="1"/>
            </p:cNvSpPr>
            <p:nvPr/>
          </p:nvSpPr>
          <p:spPr bwMode="auto">
            <a:xfrm>
              <a:off x="3856039" y="84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6" name="Oval 204">
              <a:extLst>
                <a:ext uri="{FF2B5EF4-FFF2-40B4-BE49-F238E27FC236}">
                  <a16:creationId xmlns:a16="http://schemas.microsoft.com/office/drawing/2014/main" id="{2647631D-1156-4CF4-8297-658C3BC07EAB}"/>
                </a:ext>
              </a:extLst>
            </p:cNvPr>
            <p:cNvSpPr>
              <a:spLocks noChangeArrowheads="1"/>
            </p:cNvSpPr>
            <p:nvPr/>
          </p:nvSpPr>
          <p:spPr bwMode="auto">
            <a:xfrm>
              <a:off x="3984626" y="525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7" name="Oval 205">
              <a:extLst>
                <a:ext uri="{FF2B5EF4-FFF2-40B4-BE49-F238E27FC236}">
                  <a16:creationId xmlns:a16="http://schemas.microsoft.com/office/drawing/2014/main" id="{F27A290C-F521-4D20-A972-BE775FA45B00}"/>
                </a:ext>
              </a:extLst>
            </p:cNvPr>
            <p:cNvSpPr>
              <a:spLocks noChangeArrowheads="1"/>
            </p:cNvSpPr>
            <p:nvPr/>
          </p:nvSpPr>
          <p:spPr bwMode="auto">
            <a:xfrm>
              <a:off x="3886201" y="523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8" name="Oval 206">
              <a:extLst>
                <a:ext uri="{FF2B5EF4-FFF2-40B4-BE49-F238E27FC236}">
                  <a16:creationId xmlns:a16="http://schemas.microsoft.com/office/drawing/2014/main" id="{F47EB26C-1D20-435A-B6DC-008A4E841A6D}"/>
                </a:ext>
              </a:extLst>
            </p:cNvPr>
            <p:cNvSpPr>
              <a:spLocks noChangeArrowheads="1"/>
            </p:cNvSpPr>
            <p:nvPr/>
          </p:nvSpPr>
          <p:spPr bwMode="auto">
            <a:xfrm>
              <a:off x="3981451" y="1076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19" name="Oval 207">
              <a:extLst>
                <a:ext uri="{FF2B5EF4-FFF2-40B4-BE49-F238E27FC236}">
                  <a16:creationId xmlns:a16="http://schemas.microsoft.com/office/drawing/2014/main" id="{EBAF67AA-DFEA-4BF6-A69C-86E03AB83C6F}"/>
                </a:ext>
              </a:extLst>
            </p:cNvPr>
            <p:cNvSpPr>
              <a:spLocks noChangeArrowheads="1"/>
            </p:cNvSpPr>
            <p:nvPr/>
          </p:nvSpPr>
          <p:spPr bwMode="auto">
            <a:xfrm>
              <a:off x="3895726" y="11160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0" name="Oval 208">
              <a:extLst>
                <a:ext uri="{FF2B5EF4-FFF2-40B4-BE49-F238E27FC236}">
                  <a16:creationId xmlns:a16="http://schemas.microsoft.com/office/drawing/2014/main" id="{602EAF73-CB69-479D-B35E-B05814DAB449}"/>
                </a:ext>
              </a:extLst>
            </p:cNvPr>
            <p:cNvSpPr>
              <a:spLocks noChangeArrowheads="1"/>
            </p:cNvSpPr>
            <p:nvPr/>
          </p:nvSpPr>
          <p:spPr bwMode="auto">
            <a:xfrm>
              <a:off x="3948114" y="1003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1" name="Oval 209">
              <a:extLst>
                <a:ext uri="{FF2B5EF4-FFF2-40B4-BE49-F238E27FC236}">
                  <a16:creationId xmlns:a16="http://schemas.microsoft.com/office/drawing/2014/main" id="{0DF4B546-8E2A-4A27-8C1E-A1EEE330EE2A}"/>
                </a:ext>
              </a:extLst>
            </p:cNvPr>
            <p:cNvSpPr>
              <a:spLocks noChangeArrowheads="1"/>
            </p:cNvSpPr>
            <p:nvPr/>
          </p:nvSpPr>
          <p:spPr bwMode="auto">
            <a:xfrm>
              <a:off x="3960814" y="87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2" name="Oval 210">
              <a:extLst>
                <a:ext uri="{FF2B5EF4-FFF2-40B4-BE49-F238E27FC236}">
                  <a16:creationId xmlns:a16="http://schemas.microsoft.com/office/drawing/2014/main" id="{D0C0F759-66C5-442B-BBEB-62DD607D2250}"/>
                </a:ext>
              </a:extLst>
            </p:cNvPr>
            <p:cNvSpPr>
              <a:spLocks noChangeArrowheads="1"/>
            </p:cNvSpPr>
            <p:nvPr/>
          </p:nvSpPr>
          <p:spPr bwMode="auto">
            <a:xfrm>
              <a:off x="3975101" y="668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3" name="Oval 211">
              <a:extLst>
                <a:ext uri="{FF2B5EF4-FFF2-40B4-BE49-F238E27FC236}">
                  <a16:creationId xmlns:a16="http://schemas.microsoft.com/office/drawing/2014/main" id="{DD6D09F6-EBF1-425E-97EB-5A357EEE3243}"/>
                </a:ext>
              </a:extLst>
            </p:cNvPr>
            <p:cNvSpPr>
              <a:spLocks noChangeArrowheads="1"/>
            </p:cNvSpPr>
            <p:nvPr/>
          </p:nvSpPr>
          <p:spPr bwMode="auto">
            <a:xfrm>
              <a:off x="5067301" y="858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4" name="Oval 212">
              <a:extLst>
                <a:ext uri="{FF2B5EF4-FFF2-40B4-BE49-F238E27FC236}">
                  <a16:creationId xmlns:a16="http://schemas.microsoft.com/office/drawing/2014/main" id="{C51C43D7-4250-4ACD-997F-851CBC579B87}"/>
                </a:ext>
              </a:extLst>
            </p:cNvPr>
            <p:cNvSpPr>
              <a:spLocks noChangeArrowheads="1"/>
            </p:cNvSpPr>
            <p:nvPr/>
          </p:nvSpPr>
          <p:spPr bwMode="auto">
            <a:xfrm>
              <a:off x="4981576" y="8985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5" name="Oval 213">
              <a:extLst>
                <a:ext uri="{FF2B5EF4-FFF2-40B4-BE49-F238E27FC236}">
                  <a16:creationId xmlns:a16="http://schemas.microsoft.com/office/drawing/2014/main" id="{647F73F4-0D9D-4B45-BB01-243BFCCF8D8C}"/>
                </a:ext>
              </a:extLst>
            </p:cNvPr>
            <p:cNvSpPr>
              <a:spLocks noChangeArrowheads="1"/>
            </p:cNvSpPr>
            <p:nvPr/>
          </p:nvSpPr>
          <p:spPr bwMode="auto">
            <a:xfrm>
              <a:off x="4962526" y="781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6" name="Oval 214">
              <a:extLst>
                <a:ext uri="{FF2B5EF4-FFF2-40B4-BE49-F238E27FC236}">
                  <a16:creationId xmlns:a16="http://schemas.microsoft.com/office/drawing/2014/main" id="{A6AA6485-EB42-485B-A8BE-6DB150FA6AD3}"/>
                </a:ext>
              </a:extLst>
            </p:cNvPr>
            <p:cNvSpPr>
              <a:spLocks noChangeArrowheads="1"/>
            </p:cNvSpPr>
            <p:nvPr/>
          </p:nvSpPr>
          <p:spPr bwMode="auto">
            <a:xfrm>
              <a:off x="5033964" y="78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7" name="Oval 215">
              <a:extLst>
                <a:ext uri="{FF2B5EF4-FFF2-40B4-BE49-F238E27FC236}">
                  <a16:creationId xmlns:a16="http://schemas.microsoft.com/office/drawing/2014/main" id="{50E9EBF0-8422-4FB0-A49C-D74C316BA4BB}"/>
                </a:ext>
              </a:extLst>
            </p:cNvPr>
            <p:cNvSpPr>
              <a:spLocks noChangeArrowheads="1"/>
            </p:cNvSpPr>
            <p:nvPr/>
          </p:nvSpPr>
          <p:spPr bwMode="auto">
            <a:xfrm>
              <a:off x="5057776" y="71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8" name="Oval 216">
              <a:extLst>
                <a:ext uri="{FF2B5EF4-FFF2-40B4-BE49-F238E27FC236}">
                  <a16:creationId xmlns:a16="http://schemas.microsoft.com/office/drawing/2014/main" id="{8D11E54C-9E33-4A33-9979-B4CB5D20C74A}"/>
                </a:ext>
              </a:extLst>
            </p:cNvPr>
            <p:cNvSpPr>
              <a:spLocks noChangeArrowheads="1"/>
            </p:cNvSpPr>
            <p:nvPr/>
          </p:nvSpPr>
          <p:spPr bwMode="auto">
            <a:xfrm>
              <a:off x="4991101" y="66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29" name="Oval 217">
              <a:extLst>
                <a:ext uri="{FF2B5EF4-FFF2-40B4-BE49-F238E27FC236}">
                  <a16:creationId xmlns:a16="http://schemas.microsoft.com/office/drawing/2014/main" id="{2C91DCB2-FB89-4094-8526-C1ED096A4653}"/>
                </a:ext>
              </a:extLst>
            </p:cNvPr>
            <p:cNvSpPr>
              <a:spLocks noChangeArrowheads="1"/>
            </p:cNvSpPr>
            <p:nvPr/>
          </p:nvSpPr>
          <p:spPr bwMode="auto">
            <a:xfrm>
              <a:off x="5092701"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0" name="Oval 218">
              <a:extLst>
                <a:ext uri="{FF2B5EF4-FFF2-40B4-BE49-F238E27FC236}">
                  <a16:creationId xmlns:a16="http://schemas.microsoft.com/office/drawing/2014/main" id="{978C856A-84B8-4BF8-9E32-83D9CB566F1E}"/>
                </a:ext>
              </a:extLst>
            </p:cNvPr>
            <p:cNvSpPr>
              <a:spLocks noChangeArrowheads="1"/>
            </p:cNvSpPr>
            <p:nvPr/>
          </p:nvSpPr>
          <p:spPr bwMode="auto">
            <a:xfrm>
              <a:off x="4673601" y="60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1" name="Oval 219">
              <a:extLst>
                <a:ext uri="{FF2B5EF4-FFF2-40B4-BE49-F238E27FC236}">
                  <a16:creationId xmlns:a16="http://schemas.microsoft.com/office/drawing/2014/main" id="{A552D2E9-DA6F-4D37-93FF-A7DBAC448986}"/>
                </a:ext>
              </a:extLst>
            </p:cNvPr>
            <p:cNvSpPr>
              <a:spLocks noChangeArrowheads="1"/>
            </p:cNvSpPr>
            <p:nvPr/>
          </p:nvSpPr>
          <p:spPr bwMode="auto">
            <a:xfrm>
              <a:off x="5103814" y="79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2" name="Oval 220">
              <a:extLst>
                <a:ext uri="{FF2B5EF4-FFF2-40B4-BE49-F238E27FC236}">
                  <a16:creationId xmlns:a16="http://schemas.microsoft.com/office/drawing/2014/main" id="{F30371DD-902A-4B92-9D22-69481E387CE6}"/>
                </a:ext>
              </a:extLst>
            </p:cNvPr>
            <p:cNvSpPr>
              <a:spLocks noChangeArrowheads="1"/>
            </p:cNvSpPr>
            <p:nvPr/>
          </p:nvSpPr>
          <p:spPr bwMode="auto">
            <a:xfrm>
              <a:off x="4154489" y="62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3" name="Oval 221">
              <a:extLst>
                <a:ext uri="{FF2B5EF4-FFF2-40B4-BE49-F238E27FC236}">
                  <a16:creationId xmlns:a16="http://schemas.microsoft.com/office/drawing/2014/main" id="{68BAFFD4-5A0B-4481-87B1-E49E9119EBB6}"/>
                </a:ext>
              </a:extLst>
            </p:cNvPr>
            <p:cNvSpPr>
              <a:spLocks noChangeArrowheads="1"/>
            </p:cNvSpPr>
            <p:nvPr/>
          </p:nvSpPr>
          <p:spPr bwMode="auto">
            <a:xfrm>
              <a:off x="4160839" y="105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4" name="Oval 222">
              <a:extLst>
                <a:ext uri="{FF2B5EF4-FFF2-40B4-BE49-F238E27FC236}">
                  <a16:creationId xmlns:a16="http://schemas.microsoft.com/office/drawing/2014/main" id="{55E51708-06DA-4CC2-A099-2C6FE7D0804F}"/>
                </a:ext>
              </a:extLst>
            </p:cNvPr>
            <p:cNvSpPr>
              <a:spLocks noChangeArrowheads="1"/>
            </p:cNvSpPr>
            <p:nvPr/>
          </p:nvSpPr>
          <p:spPr bwMode="auto">
            <a:xfrm>
              <a:off x="4178301" y="930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5" name="Oval 223">
              <a:extLst>
                <a:ext uri="{FF2B5EF4-FFF2-40B4-BE49-F238E27FC236}">
                  <a16:creationId xmlns:a16="http://schemas.microsoft.com/office/drawing/2014/main" id="{17B30389-112B-4AD3-8065-59EF426FD5DF}"/>
                </a:ext>
              </a:extLst>
            </p:cNvPr>
            <p:cNvSpPr>
              <a:spLocks noChangeArrowheads="1"/>
            </p:cNvSpPr>
            <p:nvPr/>
          </p:nvSpPr>
          <p:spPr bwMode="auto">
            <a:xfrm>
              <a:off x="4092576" y="9699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6" name="Oval 224">
              <a:extLst>
                <a:ext uri="{FF2B5EF4-FFF2-40B4-BE49-F238E27FC236}">
                  <a16:creationId xmlns:a16="http://schemas.microsoft.com/office/drawing/2014/main" id="{144DFC10-6D5C-4BDC-9876-4C71B0547CF8}"/>
                </a:ext>
              </a:extLst>
            </p:cNvPr>
            <p:cNvSpPr>
              <a:spLocks noChangeArrowheads="1"/>
            </p:cNvSpPr>
            <p:nvPr/>
          </p:nvSpPr>
          <p:spPr bwMode="auto">
            <a:xfrm>
              <a:off x="4073526" y="85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7" name="Oval 225">
              <a:extLst>
                <a:ext uri="{FF2B5EF4-FFF2-40B4-BE49-F238E27FC236}">
                  <a16:creationId xmlns:a16="http://schemas.microsoft.com/office/drawing/2014/main" id="{780F94D9-EEF0-4E65-AE76-83A120AF9C4D}"/>
                </a:ext>
              </a:extLst>
            </p:cNvPr>
            <p:cNvSpPr>
              <a:spLocks noChangeArrowheads="1"/>
            </p:cNvSpPr>
            <p:nvPr/>
          </p:nvSpPr>
          <p:spPr bwMode="auto">
            <a:xfrm>
              <a:off x="4144964" y="8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8" name="Oval 226">
              <a:extLst>
                <a:ext uri="{FF2B5EF4-FFF2-40B4-BE49-F238E27FC236}">
                  <a16:creationId xmlns:a16="http://schemas.microsoft.com/office/drawing/2014/main" id="{BCDFC82E-26E8-4F76-8610-F645824A8EC9}"/>
                </a:ext>
              </a:extLst>
            </p:cNvPr>
            <p:cNvSpPr>
              <a:spLocks noChangeArrowheads="1"/>
            </p:cNvSpPr>
            <p:nvPr/>
          </p:nvSpPr>
          <p:spPr bwMode="auto">
            <a:xfrm>
              <a:off x="4168776" y="78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39" name="Oval 227">
              <a:extLst>
                <a:ext uri="{FF2B5EF4-FFF2-40B4-BE49-F238E27FC236}">
                  <a16:creationId xmlns:a16="http://schemas.microsoft.com/office/drawing/2014/main" id="{22E87BD3-9268-402A-AD0A-416355622B47}"/>
                </a:ext>
              </a:extLst>
            </p:cNvPr>
            <p:cNvSpPr>
              <a:spLocks noChangeArrowheads="1"/>
            </p:cNvSpPr>
            <p:nvPr/>
          </p:nvSpPr>
          <p:spPr bwMode="auto">
            <a:xfrm>
              <a:off x="4070351" y="788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0" name="Oval 228">
              <a:extLst>
                <a:ext uri="{FF2B5EF4-FFF2-40B4-BE49-F238E27FC236}">
                  <a16:creationId xmlns:a16="http://schemas.microsoft.com/office/drawing/2014/main" id="{3EE62A45-673B-403C-9A56-7577EF9B3BB0}"/>
                </a:ext>
              </a:extLst>
            </p:cNvPr>
            <p:cNvSpPr>
              <a:spLocks noChangeArrowheads="1"/>
            </p:cNvSpPr>
            <p:nvPr/>
          </p:nvSpPr>
          <p:spPr bwMode="auto">
            <a:xfrm>
              <a:off x="4203701" y="693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1" name="Oval 229">
              <a:extLst>
                <a:ext uri="{FF2B5EF4-FFF2-40B4-BE49-F238E27FC236}">
                  <a16:creationId xmlns:a16="http://schemas.microsoft.com/office/drawing/2014/main" id="{EA8EF5E6-ACA1-4C8D-A651-01D056678146}"/>
                </a:ext>
              </a:extLst>
            </p:cNvPr>
            <p:cNvSpPr>
              <a:spLocks noChangeArrowheads="1"/>
            </p:cNvSpPr>
            <p:nvPr/>
          </p:nvSpPr>
          <p:spPr bwMode="auto">
            <a:xfrm>
              <a:off x="4052889" y="59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2" name="Oval 230">
              <a:extLst>
                <a:ext uri="{FF2B5EF4-FFF2-40B4-BE49-F238E27FC236}">
                  <a16:creationId xmlns:a16="http://schemas.microsoft.com/office/drawing/2014/main" id="{6A0A0E6C-0337-4088-AA95-CC693B9A0F58}"/>
                </a:ext>
              </a:extLst>
            </p:cNvPr>
            <p:cNvSpPr>
              <a:spLocks noChangeArrowheads="1"/>
            </p:cNvSpPr>
            <p:nvPr/>
          </p:nvSpPr>
          <p:spPr bwMode="auto">
            <a:xfrm>
              <a:off x="4171951" y="522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3" name="Oval 231">
              <a:extLst>
                <a:ext uri="{FF2B5EF4-FFF2-40B4-BE49-F238E27FC236}">
                  <a16:creationId xmlns:a16="http://schemas.microsoft.com/office/drawing/2014/main" id="{1E83B5A2-78DE-4E1E-839F-3858763DAE8E}"/>
                </a:ext>
              </a:extLst>
            </p:cNvPr>
            <p:cNvSpPr>
              <a:spLocks noChangeArrowheads="1"/>
            </p:cNvSpPr>
            <p:nvPr/>
          </p:nvSpPr>
          <p:spPr bwMode="auto">
            <a:xfrm>
              <a:off x="4264026" y="56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4" name="Oval 232">
              <a:extLst>
                <a:ext uri="{FF2B5EF4-FFF2-40B4-BE49-F238E27FC236}">
                  <a16:creationId xmlns:a16="http://schemas.microsoft.com/office/drawing/2014/main" id="{26F928A7-5E30-46A0-A50C-454D488FEF8B}"/>
                </a:ext>
              </a:extLst>
            </p:cNvPr>
            <p:cNvSpPr>
              <a:spLocks noChangeArrowheads="1"/>
            </p:cNvSpPr>
            <p:nvPr/>
          </p:nvSpPr>
          <p:spPr bwMode="auto">
            <a:xfrm>
              <a:off x="4298951" y="70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5" name="Oval 233">
              <a:extLst>
                <a:ext uri="{FF2B5EF4-FFF2-40B4-BE49-F238E27FC236}">
                  <a16:creationId xmlns:a16="http://schemas.microsoft.com/office/drawing/2014/main" id="{F21017D6-4A4C-44CE-BD12-6D5312095ED3}"/>
                </a:ext>
              </a:extLst>
            </p:cNvPr>
            <p:cNvSpPr>
              <a:spLocks noChangeArrowheads="1"/>
            </p:cNvSpPr>
            <p:nvPr/>
          </p:nvSpPr>
          <p:spPr bwMode="auto">
            <a:xfrm>
              <a:off x="4322764" y="1006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6" name="Oval 234">
              <a:extLst>
                <a:ext uri="{FF2B5EF4-FFF2-40B4-BE49-F238E27FC236}">
                  <a16:creationId xmlns:a16="http://schemas.microsoft.com/office/drawing/2014/main" id="{CE36021E-6A80-4313-AD2A-06EEEC5B8BE9}"/>
                </a:ext>
              </a:extLst>
            </p:cNvPr>
            <p:cNvSpPr>
              <a:spLocks noChangeArrowheads="1"/>
            </p:cNvSpPr>
            <p:nvPr/>
          </p:nvSpPr>
          <p:spPr bwMode="auto">
            <a:xfrm>
              <a:off x="4237038" y="10461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7" name="Oval 235">
              <a:extLst>
                <a:ext uri="{FF2B5EF4-FFF2-40B4-BE49-F238E27FC236}">
                  <a16:creationId xmlns:a16="http://schemas.microsoft.com/office/drawing/2014/main" id="{62F4670C-3EEF-499A-B4A6-7AB9BDFC1C4D}"/>
                </a:ext>
              </a:extLst>
            </p:cNvPr>
            <p:cNvSpPr>
              <a:spLocks noChangeArrowheads="1"/>
            </p:cNvSpPr>
            <p:nvPr/>
          </p:nvSpPr>
          <p:spPr bwMode="auto">
            <a:xfrm>
              <a:off x="4225926"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8" name="Oval 236">
              <a:extLst>
                <a:ext uri="{FF2B5EF4-FFF2-40B4-BE49-F238E27FC236}">
                  <a16:creationId xmlns:a16="http://schemas.microsoft.com/office/drawing/2014/main" id="{891DE2A3-0578-474E-A049-D14CD912B003}"/>
                </a:ext>
              </a:extLst>
            </p:cNvPr>
            <p:cNvSpPr>
              <a:spLocks noChangeArrowheads="1"/>
            </p:cNvSpPr>
            <p:nvPr/>
          </p:nvSpPr>
          <p:spPr bwMode="auto">
            <a:xfrm>
              <a:off x="4289426" y="93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49" name="Oval 237">
              <a:extLst>
                <a:ext uri="{FF2B5EF4-FFF2-40B4-BE49-F238E27FC236}">
                  <a16:creationId xmlns:a16="http://schemas.microsoft.com/office/drawing/2014/main" id="{9E92B2B0-53DC-491E-83AB-30FF446462EA}"/>
                </a:ext>
              </a:extLst>
            </p:cNvPr>
            <p:cNvSpPr>
              <a:spLocks noChangeArrowheads="1"/>
            </p:cNvSpPr>
            <p:nvPr/>
          </p:nvSpPr>
          <p:spPr bwMode="auto">
            <a:xfrm>
              <a:off x="4313239" y="860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0" name="Oval 238">
              <a:extLst>
                <a:ext uri="{FF2B5EF4-FFF2-40B4-BE49-F238E27FC236}">
                  <a16:creationId xmlns:a16="http://schemas.microsoft.com/office/drawing/2014/main" id="{A7E55046-2700-4153-A310-F39B15A9DD3F}"/>
                </a:ext>
              </a:extLst>
            </p:cNvPr>
            <p:cNvSpPr>
              <a:spLocks noChangeArrowheads="1"/>
            </p:cNvSpPr>
            <p:nvPr/>
          </p:nvSpPr>
          <p:spPr bwMode="auto">
            <a:xfrm>
              <a:off x="4214814" y="865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1" name="Oval 239">
              <a:extLst>
                <a:ext uri="{FF2B5EF4-FFF2-40B4-BE49-F238E27FC236}">
                  <a16:creationId xmlns:a16="http://schemas.microsoft.com/office/drawing/2014/main" id="{DEE47CF6-8FEB-4ACA-B458-5B1D7FCB2A67}"/>
                </a:ext>
              </a:extLst>
            </p:cNvPr>
            <p:cNvSpPr>
              <a:spLocks noChangeArrowheads="1"/>
            </p:cNvSpPr>
            <p:nvPr/>
          </p:nvSpPr>
          <p:spPr bwMode="auto">
            <a:xfrm>
              <a:off x="4338639" y="54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2" name="Oval 240">
              <a:extLst>
                <a:ext uri="{FF2B5EF4-FFF2-40B4-BE49-F238E27FC236}">
                  <a16:creationId xmlns:a16="http://schemas.microsoft.com/office/drawing/2014/main" id="{3FECE4A8-30B8-4339-86AE-CC59745A0C39}"/>
                </a:ext>
              </a:extLst>
            </p:cNvPr>
            <p:cNvSpPr>
              <a:spLocks noChangeArrowheads="1"/>
            </p:cNvSpPr>
            <p:nvPr/>
          </p:nvSpPr>
          <p:spPr bwMode="auto">
            <a:xfrm>
              <a:off x="4376739" y="65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3" name="Oval 241">
              <a:extLst>
                <a:ext uri="{FF2B5EF4-FFF2-40B4-BE49-F238E27FC236}">
                  <a16:creationId xmlns:a16="http://schemas.microsoft.com/office/drawing/2014/main" id="{F532CD9A-9664-4F77-8EAA-8E4C6596188A}"/>
                </a:ext>
              </a:extLst>
            </p:cNvPr>
            <p:cNvSpPr>
              <a:spLocks noChangeArrowheads="1"/>
            </p:cNvSpPr>
            <p:nvPr/>
          </p:nvSpPr>
          <p:spPr bwMode="auto">
            <a:xfrm>
              <a:off x="4411664" y="790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4" name="Oval 242">
              <a:extLst>
                <a:ext uri="{FF2B5EF4-FFF2-40B4-BE49-F238E27FC236}">
                  <a16:creationId xmlns:a16="http://schemas.microsoft.com/office/drawing/2014/main" id="{785C5259-AB17-4317-BFD5-D0E35B822A28}"/>
                </a:ext>
              </a:extLst>
            </p:cNvPr>
            <p:cNvSpPr>
              <a:spLocks noChangeArrowheads="1"/>
            </p:cNvSpPr>
            <p:nvPr/>
          </p:nvSpPr>
          <p:spPr bwMode="auto">
            <a:xfrm>
              <a:off x="4438651" y="542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5" name="Oval 243">
              <a:extLst>
                <a:ext uri="{FF2B5EF4-FFF2-40B4-BE49-F238E27FC236}">
                  <a16:creationId xmlns:a16="http://schemas.microsoft.com/office/drawing/2014/main" id="{0836AE9F-782E-4DE0-97EF-B37B1F0E1549}"/>
                </a:ext>
              </a:extLst>
            </p:cNvPr>
            <p:cNvSpPr>
              <a:spLocks noChangeArrowheads="1"/>
            </p:cNvSpPr>
            <p:nvPr/>
          </p:nvSpPr>
          <p:spPr bwMode="auto">
            <a:xfrm>
              <a:off x="4321176"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6" name="Oval 244">
              <a:extLst>
                <a:ext uri="{FF2B5EF4-FFF2-40B4-BE49-F238E27FC236}">
                  <a16:creationId xmlns:a16="http://schemas.microsoft.com/office/drawing/2014/main" id="{7CE6BBD8-94AD-47FA-86A9-7C4BD87B7DD9}"/>
                </a:ext>
              </a:extLst>
            </p:cNvPr>
            <p:cNvSpPr>
              <a:spLocks noChangeArrowheads="1"/>
            </p:cNvSpPr>
            <p:nvPr/>
          </p:nvSpPr>
          <p:spPr bwMode="auto">
            <a:xfrm>
              <a:off x="4402139" y="102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7" name="Oval 245">
              <a:extLst>
                <a:ext uri="{FF2B5EF4-FFF2-40B4-BE49-F238E27FC236}">
                  <a16:creationId xmlns:a16="http://schemas.microsoft.com/office/drawing/2014/main" id="{5C463916-5FCB-4F59-928A-3F0AF4534A5C}"/>
                </a:ext>
              </a:extLst>
            </p:cNvPr>
            <p:cNvSpPr>
              <a:spLocks noChangeArrowheads="1"/>
            </p:cNvSpPr>
            <p:nvPr/>
          </p:nvSpPr>
          <p:spPr bwMode="auto">
            <a:xfrm>
              <a:off x="4425951" y="947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8" name="Oval 246">
              <a:extLst>
                <a:ext uri="{FF2B5EF4-FFF2-40B4-BE49-F238E27FC236}">
                  <a16:creationId xmlns:a16="http://schemas.microsoft.com/office/drawing/2014/main" id="{071CACC0-07BE-413B-B669-E3ACD643B892}"/>
                </a:ext>
              </a:extLst>
            </p:cNvPr>
            <p:cNvSpPr>
              <a:spLocks noChangeArrowheads="1"/>
            </p:cNvSpPr>
            <p:nvPr/>
          </p:nvSpPr>
          <p:spPr bwMode="auto">
            <a:xfrm>
              <a:off x="4460876" y="8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59" name="Oval 247">
              <a:extLst>
                <a:ext uri="{FF2B5EF4-FFF2-40B4-BE49-F238E27FC236}">
                  <a16:creationId xmlns:a16="http://schemas.microsoft.com/office/drawing/2014/main" id="{F414EDB1-4FBB-4789-AB9C-2C125D3403A1}"/>
                </a:ext>
              </a:extLst>
            </p:cNvPr>
            <p:cNvSpPr>
              <a:spLocks noChangeArrowheads="1"/>
            </p:cNvSpPr>
            <p:nvPr/>
          </p:nvSpPr>
          <p:spPr bwMode="auto">
            <a:xfrm>
              <a:off x="4548189" y="671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0" name="Oval 248">
              <a:extLst>
                <a:ext uri="{FF2B5EF4-FFF2-40B4-BE49-F238E27FC236}">
                  <a16:creationId xmlns:a16="http://schemas.microsoft.com/office/drawing/2014/main" id="{B69712E1-F322-4404-B942-5294343F97C1}"/>
                </a:ext>
              </a:extLst>
            </p:cNvPr>
            <p:cNvSpPr>
              <a:spLocks noChangeArrowheads="1"/>
            </p:cNvSpPr>
            <p:nvPr/>
          </p:nvSpPr>
          <p:spPr bwMode="auto">
            <a:xfrm>
              <a:off x="4521201" y="72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1" name="Oval 249">
              <a:extLst>
                <a:ext uri="{FF2B5EF4-FFF2-40B4-BE49-F238E27FC236}">
                  <a16:creationId xmlns:a16="http://schemas.microsoft.com/office/drawing/2014/main" id="{8D1FEB30-C821-457C-B5F7-9DE470976847}"/>
                </a:ext>
              </a:extLst>
            </p:cNvPr>
            <p:cNvSpPr>
              <a:spLocks noChangeArrowheads="1"/>
            </p:cNvSpPr>
            <p:nvPr/>
          </p:nvSpPr>
          <p:spPr bwMode="auto">
            <a:xfrm>
              <a:off x="4556126"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2" name="Oval 250">
              <a:extLst>
                <a:ext uri="{FF2B5EF4-FFF2-40B4-BE49-F238E27FC236}">
                  <a16:creationId xmlns:a16="http://schemas.microsoft.com/office/drawing/2014/main" id="{10C0DABE-E478-4C4E-8433-FD221BFF7B22}"/>
                </a:ext>
              </a:extLst>
            </p:cNvPr>
            <p:cNvSpPr>
              <a:spLocks noChangeArrowheads="1"/>
            </p:cNvSpPr>
            <p:nvPr/>
          </p:nvSpPr>
          <p:spPr bwMode="auto">
            <a:xfrm>
              <a:off x="4583114" y="619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3" name="Oval 251">
              <a:extLst>
                <a:ext uri="{FF2B5EF4-FFF2-40B4-BE49-F238E27FC236}">
                  <a16:creationId xmlns:a16="http://schemas.microsoft.com/office/drawing/2014/main" id="{E3BFFB79-677E-426A-86C9-92ED6441A51A}"/>
                </a:ext>
              </a:extLst>
            </p:cNvPr>
            <p:cNvSpPr>
              <a:spLocks noChangeArrowheads="1"/>
            </p:cNvSpPr>
            <p:nvPr/>
          </p:nvSpPr>
          <p:spPr bwMode="auto">
            <a:xfrm>
              <a:off x="4484689" y="617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4" name="Oval 252">
              <a:extLst>
                <a:ext uri="{FF2B5EF4-FFF2-40B4-BE49-F238E27FC236}">
                  <a16:creationId xmlns:a16="http://schemas.microsoft.com/office/drawing/2014/main" id="{7D81E0E6-67FD-4BCE-B959-52140C994BD3}"/>
                </a:ext>
              </a:extLst>
            </p:cNvPr>
            <p:cNvSpPr>
              <a:spLocks noChangeArrowheads="1"/>
            </p:cNvSpPr>
            <p:nvPr/>
          </p:nvSpPr>
          <p:spPr bwMode="auto">
            <a:xfrm>
              <a:off x="4475164" y="109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5" name="Oval 253">
              <a:extLst>
                <a:ext uri="{FF2B5EF4-FFF2-40B4-BE49-F238E27FC236}">
                  <a16:creationId xmlns:a16="http://schemas.microsoft.com/office/drawing/2014/main" id="{D51220F1-8B51-4DDA-8246-A829B9471FD4}"/>
                </a:ext>
              </a:extLst>
            </p:cNvPr>
            <p:cNvSpPr>
              <a:spLocks noChangeArrowheads="1"/>
            </p:cNvSpPr>
            <p:nvPr/>
          </p:nvSpPr>
          <p:spPr bwMode="auto">
            <a:xfrm>
              <a:off x="4573589" y="76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6" name="Oval 254">
              <a:extLst>
                <a:ext uri="{FF2B5EF4-FFF2-40B4-BE49-F238E27FC236}">
                  <a16:creationId xmlns:a16="http://schemas.microsoft.com/office/drawing/2014/main" id="{07EE4C6F-6FFA-4613-802B-04039C3F0B27}"/>
                </a:ext>
              </a:extLst>
            </p:cNvPr>
            <p:cNvSpPr>
              <a:spLocks noChangeArrowheads="1"/>
            </p:cNvSpPr>
            <p:nvPr/>
          </p:nvSpPr>
          <p:spPr bwMode="auto">
            <a:xfrm>
              <a:off x="4752976" y="720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7" name="Oval 255">
              <a:extLst>
                <a:ext uri="{FF2B5EF4-FFF2-40B4-BE49-F238E27FC236}">
                  <a16:creationId xmlns:a16="http://schemas.microsoft.com/office/drawing/2014/main" id="{61C498D5-7481-49B9-BC15-AFB68928877A}"/>
                </a:ext>
              </a:extLst>
            </p:cNvPr>
            <p:cNvSpPr>
              <a:spLocks noChangeArrowheads="1"/>
            </p:cNvSpPr>
            <p:nvPr/>
          </p:nvSpPr>
          <p:spPr bwMode="auto">
            <a:xfrm>
              <a:off x="4672014" y="94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8" name="Oval 256">
              <a:extLst>
                <a:ext uri="{FF2B5EF4-FFF2-40B4-BE49-F238E27FC236}">
                  <a16:creationId xmlns:a16="http://schemas.microsoft.com/office/drawing/2014/main" id="{26F248CA-6AA9-4D86-99F6-08199B412C58}"/>
                </a:ext>
              </a:extLst>
            </p:cNvPr>
            <p:cNvSpPr>
              <a:spLocks noChangeArrowheads="1"/>
            </p:cNvSpPr>
            <p:nvPr/>
          </p:nvSpPr>
          <p:spPr bwMode="auto">
            <a:xfrm>
              <a:off x="4743451" y="950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69" name="Oval 257">
              <a:extLst>
                <a:ext uri="{FF2B5EF4-FFF2-40B4-BE49-F238E27FC236}">
                  <a16:creationId xmlns:a16="http://schemas.microsoft.com/office/drawing/2014/main" id="{187B60E2-841A-43F7-9ED1-2276BE07E488}"/>
                </a:ext>
              </a:extLst>
            </p:cNvPr>
            <p:cNvSpPr>
              <a:spLocks noChangeArrowheads="1"/>
            </p:cNvSpPr>
            <p:nvPr/>
          </p:nvSpPr>
          <p:spPr bwMode="auto">
            <a:xfrm>
              <a:off x="4767264" y="877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0" name="Oval 258">
              <a:extLst>
                <a:ext uri="{FF2B5EF4-FFF2-40B4-BE49-F238E27FC236}">
                  <a16:creationId xmlns:a16="http://schemas.microsoft.com/office/drawing/2014/main" id="{06996B64-A248-4443-9C9E-B16CCEA0797A}"/>
                </a:ext>
              </a:extLst>
            </p:cNvPr>
            <p:cNvSpPr>
              <a:spLocks noChangeArrowheads="1"/>
            </p:cNvSpPr>
            <p:nvPr/>
          </p:nvSpPr>
          <p:spPr bwMode="auto">
            <a:xfrm>
              <a:off x="4668839" y="882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1" name="Oval 259">
              <a:extLst>
                <a:ext uri="{FF2B5EF4-FFF2-40B4-BE49-F238E27FC236}">
                  <a16:creationId xmlns:a16="http://schemas.microsoft.com/office/drawing/2014/main" id="{5849EA8F-78C5-46CA-95D2-91AD53E0BA0E}"/>
                </a:ext>
              </a:extLst>
            </p:cNvPr>
            <p:cNvSpPr>
              <a:spLocks noChangeArrowheads="1"/>
            </p:cNvSpPr>
            <p:nvPr/>
          </p:nvSpPr>
          <p:spPr bwMode="auto">
            <a:xfrm>
              <a:off x="4802189" y="787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2" name="Oval 260">
              <a:extLst>
                <a:ext uri="{FF2B5EF4-FFF2-40B4-BE49-F238E27FC236}">
                  <a16:creationId xmlns:a16="http://schemas.microsoft.com/office/drawing/2014/main" id="{DC0D1BB7-798B-48D3-BED6-B47BF57461E2}"/>
                </a:ext>
              </a:extLst>
            </p:cNvPr>
            <p:cNvSpPr>
              <a:spLocks noChangeArrowheads="1"/>
            </p:cNvSpPr>
            <p:nvPr/>
          </p:nvSpPr>
          <p:spPr bwMode="auto">
            <a:xfrm>
              <a:off x="4651376" y="684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3" name="Oval 261">
              <a:extLst>
                <a:ext uri="{FF2B5EF4-FFF2-40B4-BE49-F238E27FC236}">
                  <a16:creationId xmlns:a16="http://schemas.microsoft.com/office/drawing/2014/main" id="{FE1196EF-E902-43B4-851A-0EB79B8EC5FE}"/>
                </a:ext>
              </a:extLst>
            </p:cNvPr>
            <p:cNvSpPr>
              <a:spLocks noChangeArrowheads="1"/>
            </p:cNvSpPr>
            <p:nvPr/>
          </p:nvSpPr>
          <p:spPr bwMode="auto">
            <a:xfrm>
              <a:off x="4770439" y="615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4" name="Oval 262">
              <a:extLst>
                <a:ext uri="{FF2B5EF4-FFF2-40B4-BE49-F238E27FC236}">
                  <a16:creationId xmlns:a16="http://schemas.microsoft.com/office/drawing/2014/main" id="{D3D49CA2-E834-45DA-AE3A-43459D5D355B}"/>
                </a:ext>
              </a:extLst>
            </p:cNvPr>
            <p:cNvSpPr>
              <a:spLocks noChangeArrowheads="1"/>
            </p:cNvSpPr>
            <p:nvPr/>
          </p:nvSpPr>
          <p:spPr bwMode="auto">
            <a:xfrm>
              <a:off x="4862514" y="657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5" name="Oval 263">
              <a:extLst>
                <a:ext uri="{FF2B5EF4-FFF2-40B4-BE49-F238E27FC236}">
                  <a16:creationId xmlns:a16="http://schemas.microsoft.com/office/drawing/2014/main" id="{D321BEB3-93D5-4F95-A62F-C372D376DA54}"/>
                </a:ext>
              </a:extLst>
            </p:cNvPr>
            <p:cNvSpPr>
              <a:spLocks noChangeArrowheads="1"/>
            </p:cNvSpPr>
            <p:nvPr/>
          </p:nvSpPr>
          <p:spPr bwMode="auto">
            <a:xfrm>
              <a:off x="4897439" y="796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6" name="Oval 264">
              <a:extLst>
                <a:ext uri="{FF2B5EF4-FFF2-40B4-BE49-F238E27FC236}">
                  <a16:creationId xmlns:a16="http://schemas.microsoft.com/office/drawing/2014/main" id="{15F11109-20A9-43EF-A0C5-A9219B19CEA4}"/>
                </a:ext>
              </a:extLst>
            </p:cNvPr>
            <p:cNvSpPr>
              <a:spLocks noChangeArrowheads="1"/>
            </p:cNvSpPr>
            <p:nvPr/>
          </p:nvSpPr>
          <p:spPr bwMode="auto">
            <a:xfrm>
              <a:off x="4911726" y="954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7" name="Oval 265">
              <a:extLst>
                <a:ext uri="{FF2B5EF4-FFF2-40B4-BE49-F238E27FC236}">
                  <a16:creationId xmlns:a16="http://schemas.microsoft.com/office/drawing/2014/main" id="{EFDB56B1-A3B1-4CD7-AD1B-47E705E185B2}"/>
                </a:ext>
              </a:extLst>
            </p:cNvPr>
            <p:cNvSpPr>
              <a:spLocks noChangeArrowheads="1"/>
            </p:cNvSpPr>
            <p:nvPr/>
          </p:nvSpPr>
          <p:spPr bwMode="auto">
            <a:xfrm>
              <a:off x="4813301" y="958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8" name="Oval 266">
              <a:extLst>
                <a:ext uri="{FF2B5EF4-FFF2-40B4-BE49-F238E27FC236}">
                  <a16:creationId xmlns:a16="http://schemas.microsoft.com/office/drawing/2014/main" id="{9F5358BD-EC4A-40DD-A968-10CBAB3F20BE}"/>
                </a:ext>
              </a:extLst>
            </p:cNvPr>
            <p:cNvSpPr>
              <a:spLocks noChangeArrowheads="1"/>
            </p:cNvSpPr>
            <p:nvPr/>
          </p:nvSpPr>
          <p:spPr bwMode="auto">
            <a:xfrm>
              <a:off x="4968876" y="59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79" name="Oval 267">
              <a:extLst>
                <a:ext uri="{FF2B5EF4-FFF2-40B4-BE49-F238E27FC236}">
                  <a16:creationId xmlns:a16="http://schemas.microsoft.com/office/drawing/2014/main" id="{61565ECC-2EC9-46F2-BE8A-BD53F17B8812}"/>
                </a:ext>
              </a:extLst>
            </p:cNvPr>
            <p:cNvSpPr>
              <a:spLocks noChangeArrowheads="1"/>
            </p:cNvSpPr>
            <p:nvPr/>
          </p:nvSpPr>
          <p:spPr bwMode="auto">
            <a:xfrm>
              <a:off x="2370139" y="628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0" name="Oval 268">
              <a:extLst>
                <a:ext uri="{FF2B5EF4-FFF2-40B4-BE49-F238E27FC236}">
                  <a16:creationId xmlns:a16="http://schemas.microsoft.com/office/drawing/2014/main" id="{29DB8729-68EF-457E-ADE8-FD075B590139}"/>
                </a:ext>
              </a:extLst>
            </p:cNvPr>
            <p:cNvSpPr>
              <a:spLocks noChangeArrowheads="1"/>
            </p:cNvSpPr>
            <p:nvPr/>
          </p:nvSpPr>
          <p:spPr bwMode="auto">
            <a:xfrm>
              <a:off x="2405064" y="768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1" name="Oval 269">
              <a:extLst>
                <a:ext uri="{FF2B5EF4-FFF2-40B4-BE49-F238E27FC236}">
                  <a16:creationId xmlns:a16="http://schemas.microsoft.com/office/drawing/2014/main" id="{BD559335-C4E5-4A59-BBA6-8FF92E78F9F5}"/>
                </a:ext>
              </a:extLst>
            </p:cNvPr>
            <p:cNvSpPr>
              <a:spLocks noChangeArrowheads="1"/>
            </p:cNvSpPr>
            <p:nvPr/>
          </p:nvSpPr>
          <p:spPr bwMode="auto">
            <a:xfrm>
              <a:off x="2432051" y="520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2" name="Oval 270">
              <a:extLst>
                <a:ext uri="{FF2B5EF4-FFF2-40B4-BE49-F238E27FC236}">
                  <a16:creationId xmlns:a16="http://schemas.microsoft.com/office/drawing/2014/main" id="{022FD523-DD5E-40E9-9F68-328595AC8851}"/>
                </a:ext>
              </a:extLst>
            </p:cNvPr>
            <p:cNvSpPr>
              <a:spLocks noChangeArrowheads="1"/>
            </p:cNvSpPr>
            <p:nvPr/>
          </p:nvSpPr>
          <p:spPr bwMode="auto">
            <a:xfrm>
              <a:off x="2422526" y="66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3" name="Oval 271">
              <a:extLst>
                <a:ext uri="{FF2B5EF4-FFF2-40B4-BE49-F238E27FC236}">
                  <a16:creationId xmlns:a16="http://schemas.microsoft.com/office/drawing/2014/main" id="{7E5BD968-A975-4ECB-BA39-3333135179B0}"/>
                </a:ext>
              </a:extLst>
            </p:cNvPr>
            <p:cNvSpPr>
              <a:spLocks noChangeArrowheads="1"/>
            </p:cNvSpPr>
            <p:nvPr/>
          </p:nvSpPr>
          <p:spPr bwMode="auto">
            <a:xfrm>
              <a:off x="3490914" y="550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4" name="Oval 272">
              <a:extLst>
                <a:ext uri="{FF2B5EF4-FFF2-40B4-BE49-F238E27FC236}">
                  <a16:creationId xmlns:a16="http://schemas.microsoft.com/office/drawing/2014/main" id="{1797A098-05F9-41DA-B0ED-93FF80D28444}"/>
                </a:ext>
              </a:extLst>
            </p:cNvPr>
            <p:cNvSpPr>
              <a:spLocks noChangeArrowheads="1"/>
            </p:cNvSpPr>
            <p:nvPr/>
          </p:nvSpPr>
          <p:spPr bwMode="auto">
            <a:xfrm>
              <a:off x="3614739" y="70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5" name="Oval 273">
              <a:extLst>
                <a:ext uri="{FF2B5EF4-FFF2-40B4-BE49-F238E27FC236}">
                  <a16:creationId xmlns:a16="http://schemas.microsoft.com/office/drawing/2014/main" id="{13DD1406-26E8-4722-AE1D-47F2D735EFFE}"/>
                </a:ext>
              </a:extLst>
            </p:cNvPr>
            <p:cNvSpPr>
              <a:spLocks noChangeArrowheads="1"/>
            </p:cNvSpPr>
            <p:nvPr/>
          </p:nvSpPr>
          <p:spPr bwMode="auto">
            <a:xfrm>
              <a:off x="3438526" y="665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6" name="Oval 274">
              <a:extLst>
                <a:ext uri="{FF2B5EF4-FFF2-40B4-BE49-F238E27FC236}">
                  <a16:creationId xmlns:a16="http://schemas.microsoft.com/office/drawing/2014/main" id="{294DA34E-3ACF-42A8-B26D-5E733AA0830E}"/>
                </a:ext>
              </a:extLst>
            </p:cNvPr>
            <p:cNvSpPr>
              <a:spLocks noChangeArrowheads="1"/>
            </p:cNvSpPr>
            <p:nvPr/>
          </p:nvSpPr>
          <p:spPr bwMode="auto">
            <a:xfrm>
              <a:off x="3121026" y="600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7" name="Oval 275">
              <a:extLst>
                <a:ext uri="{FF2B5EF4-FFF2-40B4-BE49-F238E27FC236}">
                  <a16:creationId xmlns:a16="http://schemas.microsoft.com/office/drawing/2014/main" id="{42842270-25A6-436E-B29A-C333419E2DBE}"/>
                </a:ext>
              </a:extLst>
            </p:cNvPr>
            <p:cNvSpPr>
              <a:spLocks noChangeArrowheads="1"/>
            </p:cNvSpPr>
            <p:nvPr/>
          </p:nvSpPr>
          <p:spPr bwMode="auto">
            <a:xfrm>
              <a:off x="2566989" y="48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8" name="Oval 276">
              <a:extLst>
                <a:ext uri="{FF2B5EF4-FFF2-40B4-BE49-F238E27FC236}">
                  <a16:creationId xmlns:a16="http://schemas.microsoft.com/office/drawing/2014/main" id="{14848B4E-BE80-4552-BEC4-CB9B0BB725AF}"/>
                </a:ext>
              </a:extLst>
            </p:cNvPr>
            <p:cNvSpPr>
              <a:spLocks noChangeArrowheads="1"/>
            </p:cNvSpPr>
            <p:nvPr/>
          </p:nvSpPr>
          <p:spPr bwMode="auto">
            <a:xfrm>
              <a:off x="2601914"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89" name="Oval 277">
              <a:extLst>
                <a:ext uri="{FF2B5EF4-FFF2-40B4-BE49-F238E27FC236}">
                  <a16:creationId xmlns:a16="http://schemas.microsoft.com/office/drawing/2014/main" id="{51D88E14-0B33-4F30-B427-87DFE35E3C11}"/>
                </a:ext>
              </a:extLst>
            </p:cNvPr>
            <p:cNvSpPr>
              <a:spLocks noChangeArrowheads="1"/>
            </p:cNvSpPr>
            <p:nvPr/>
          </p:nvSpPr>
          <p:spPr bwMode="auto">
            <a:xfrm>
              <a:off x="2520951"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0" name="Oval 278">
              <a:extLst>
                <a:ext uri="{FF2B5EF4-FFF2-40B4-BE49-F238E27FC236}">
                  <a16:creationId xmlns:a16="http://schemas.microsoft.com/office/drawing/2014/main" id="{DCC80252-EA3F-4744-A260-3059BCC0DD88}"/>
                </a:ext>
              </a:extLst>
            </p:cNvPr>
            <p:cNvSpPr>
              <a:spLocks noChangeArrowheads="1"/>
            </p:cNvSpPr>
            <p:nvPr/>
          </p:nvSpPr>
          <p:spPr bwMode="auto">
            <a:xfrm>
              <a:off x="3149601" y="85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1" name="Oval 279">
              <a:extLst>
                <a:ext uri="{FF2B5EF4-FFF2-40B4-BE49-F238E27FC236}">
                  <a16:creationId xmlns:a16="http://schemas.microsoft.com/office/drawing/2014/main" id="{3C0CCB5F-8BF9-4706-AD7F-652B789634C1}"/>
                </a:ext>
              </a:extLst>
            </p:cNvPr>
            <p:cNvSpPr>
              <a:spLocks noChangeArrowheads="1"/>
            </p:cNvSpPr>
            <p:nvPr/>
          </p:nvSpPr>
          <p:spPr bwMode="auto">
            <a:xfrm>
              <a:off x="2517776" y="78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2" name="Oval 280">
              <a:extLst>
                <a:ext uri="{FF2B5EF4-FFF2-40B4-BE49-F238E27FC236}">
                  <a16:creationId xmlns:a16="http://schemas.microsoft.com/office/drawing/2014/main" id="{CF4CAF8B-C64B-4ED0-B0B0-A8581FE3545A}"/>
                </a:ext>
              </a:extLst>
            </p:cNvPr>
            <p:cNvSpPr>
              <a:spLocks noChangeArrowheads="1"/>
            </p:cNvSpPr>
            <p:nvPr/>
          </p:nvSpPr>
          <p:spPr bwMode="auto">
            <a:xfrm>
              <a:off x="2651126" y="68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3" name="Oval 281">
              <a:extLst>
                <a:ext uri="{FF2B5EF4-FFF2-40B4-BE49-F238E27FC236}">
                  <a16:creationId xmlns:a16="http://schemas.microsoft.com/office/drawing/2014/main" id="{6E323A6C-8EAD-4F74-9A81-CFFC46ADE4E2}"/>
                </a:ext>
              </a:extLst>
            </p:cNvPr>
            <p:cNvSpPr>
              <a:spLocks noChangeArrowheads="1"/>
            </p:cNvSpPr>
            <p:nvPr/>
          </p:nvSpPr>
          <p:spPr bwMode="auto">
            <a:xfrm>
              <a:off x="2500314" y="58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4" name="Oval 282">
              <a:extLst>
                <a:ext uri="{FF2B5EF4-FFF2-40B4-BE49-F238E27FC236}">
                  <a16:creationId xmlns:a16="http://schemas.microsoft.com/office/drawing/2014/main" id="{39AB1170-BE8B-430B-8CE1-0C0C7D2F1D77}"/>
                </a:ext>
              </a:extLst>
            </p:cNvPr>
            <p:cNvSpPr>
              <a:spLocks noChangeArrowheads="1"/>
            </p:cNvSpPr>
            <p:nvPr/>
          </p:nvSpPr>
          <p:spPr bwMode="auto">
            <a:xfrm>
              <a:off x="2619376" y="517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5" name="Oval 283">
              <a:extLst>
                <a:ext uri="{FF2B5EF4-FFF2-40B4-BE49-F238E27FC236}">
                  <a16:creationId xmlns:a16="http://schemas.microsoft.com/office/drawing/2014/main" id="{6C3148F7-80FF-463E-8850-FE0AFDF77D75}"/>
                </a:ext>
              </a:extLst>
            </p:cNvPr>
            <p:cNvSpPr>
              <a:spLocks noChangeArrowheads="1"/>
            </p:cNvSpPr>
            <p:nvPr/>
          </p:nvSpPr>
          <p:spPr bwMode="auto">
            <a:xfrm>
              <a:off x="2711451" y="558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6" name="Oval 284">
              <a:extLst>
                <a:ext uri="{FF2B5EF4-FFF2-40B4-BE49-F238E27FC236}">
                  <a16:creationId xmlns:a16="http://schemas.microsoft.com/office/drawing/2014/main" id="{86875F7C-6FB7-475F-B937-4F75938D231E}"/>
                </a:ext>
              </a:extLst>
            </p:cNvPr>
            <p:cNvSpPr>
              <a:spLocks noChangeArrowheads="1"/>
            </p:cNvSpPr>
            <p:nvPr/>
          </p:nvSpPr>
          <p:spPr bwMode="auto">
            <a:xfrm>
              <a:off x="2746376" y="69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7" name="Oval 285">
              <a:extLst>
                <a:ext uri="{FF2B5EF4-FFF2-40B4-BE49-F238E27FC236}">
                  <a16:creationId xmlns:a16="http://schemas.microsoft.com/office/drawing/2014/main" id="{50A0510E-D831-4555-A3A2-208AB4519130}"/>
                </a:ext>
              </a:extLst>
            </p:cNvPr>
            <p:cNvSpPr>
              <a:spLocks noChangeArrowheads="1"/>
            </p:cNvSpPr>
            <p:nvPr/>
          </p:nvSpPr>
          <p:spPr bwMode="auto">
            <a:xfrm>
              <a:off x="2200276" y="63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8" name="Oval 286">
              <a:extLst>
                <a:ext uri="{FF2B5EF4-FFF2-40B4-BE49-F238E27FC236}">
                  <a16:creationId xmlns:a16="http://schemas.microsoft.com/office/drawing/2014/main" id="{22EB9652-BDE0-431C-9DE4-5A0068630BB0}"/>
                </a:ext>
              </a:extLst>
            </p:cNvPr>
            <p:cNvSpPr>
              <a:spLocks noChangeArrowheads="1"/>
            </p:cNvSpPr>
            <p:nvPr/>
          </p:nvSpPr>
          <p:spPr bwMode="auto">
            <a:xfrm>
              <a:off x="2786064" y="53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99" name="Oval 287">
              <a:extLst>
                <a:ext uri="{FF2B5EF4-FFF2-40B4-BE49-F238E27FC236}">
                  <a16:creationId xmlns:a16="http://schemas.microsoft.com/office/drawing/2014/main" id="{9B48098C-C353-4742-AB0E-B57C86FFE019}"/>
                </a:ext>
              </a:extLst>
            </p:cNvPr>
            <p:cNvSpPr>
              <a:spLocks noChangeArrowheads="1"/>
            </p:cNvSpPr>
            <p:nvPr/>
          </p:nvSpPr>
          <p:spPr bwMode="auto">
            <a:xfrm>
              <a:off x="2824164" y="646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0" name="Oval 288">
              <a:extLst>
                <a:ext uri="{FF2B5EF4-FFF2-40B4-BE49-F238E27FC236}">
                  <a16:creationId xmlns:a16="http://schemas.microsoft.com/office/drawing/2014/main" id="{244E15DF-FEB4-4264-A334-272D7E3C7442}"/>
                </a:ext>
              </a:extLst>
            </p:cNvPr>
            <p:cNvSpPr>
              <a:spLocks noChangeArrowheads="1"/>
            </p:cNvSpPr>
            <p:nvPr/>
          </p:nvSpPr>
          <p:spPr bwMode="auto">
            <a:xfrm>
              <a:off x="2859089" y="78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1" name="Oval 289">
              <a:extLst>
                <a:ext uri="{FF2B5EF4-FFF2-40B4-BE49-F238E27FC236}">
                  <a16:creationId xmlns:a16="http://schemas.microsoft.com/office/drawing/2014/main" id="{7D246E4D-2F28-4212-878E-9C91857D088C}"/>
                </a:ext>
              </a:extLst>
            </p:cNvPr>
            <p:cNvSpPr>
              <a:spLocks noChangeArrowheads="1"/>
            </p:cNvSpPr>
            <p:nvPr/>
          </p:nvSpPr>
          <p:spPr bwMode="auto">
            <a:xfrm>
              <a:off x="2886076" y="538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2" name="Oval 290">
              <a:extLst>
                <a:ext uri="{FF2B5EF4-FFF2-40B4-BE49-F238E27FC236}">
                  <a16:creationId xmlns:a16="http://schemas.microsoft.com/office/drawing/2014/main" id="{00C21F06-A78C-428C-9D23-07CA5A762E55}"/>
                </a:ext>
              </a:extLst>
            </p:cNvPr>
            <p:cNvSpPr>
              <a:spLocks noChangeArrowheads="1"/>
            </p:cNvSpPr>
            <p:nvPr/>
          </p:nvSpPr>
          <p:spPr bwMode="auto">
            <a:xfrm>
              <a:off x="3030539" y="614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3" name="Oval 291">
              <a:extLst>
                <a:ext uri="{FF2B5EF4-FFF2-40B4-BE49-F238E27FC236}">
                  <a16:creationId xmlns:a16="http://schemas.microsoft.com/office/drawing/2014/main" id="{CDB7D9F7-F2C1-4809-A54C-2999BDFC2D47}"/>
                </a:ext>
              </a:extLst>
            </p:cNvPr>
            <p:cNvSpPr>
              <a:spLocks noChangeArrowheads="1"/>
            </p:cNvSpPr>
            <p:nvPr/>
          </p:nvSpPr>
          <p:spPr bwMode="auto">
            <a:xfrm>
              <a:off x="3033714" y="52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4" name="Oval 292">
              <a:extLst>
                <a:ext uri="{FF2B5EF4-FFF2-40B4-BE49-F238E27FC236}">
                  <a16:creationId xmlns:a16="http://schemas.microsoft.com/office/drawing/2014/main" id="{4A25F19F-B0EE-4936-A3CB-B1B9BF2598CC}"/>
                </a:ext>
              </a:extLst>
            </p:cNvPr>
            <p:cNvSpPr>
              <a:spLocks noChangeArrowheads="1"/>
            </p:cNvSpPr>
            <p:nvPr/>
          </p:nvSpPr>
          <p:spPr bwMode="auto">
            <a:xfrm>
              <a:off x="2932114" y="61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5" name="Oval 293">
              <a:extLst>
                <a:ext uri="{FF2B5EF4-FFF2-40B4-BE49-F238E27FC236}">
                  <a16:creationId xmlns:a16="http://schemas.microsoft.com/office/drawing/2014/main" id="{66D69B26-9519-44DB-8566-85052F39B1D2}"/>
                </a:ext>
              </a:extLst>
            </p:cNvPr>
            <p:cNvSpPr>
              <a:spLocks noChangeArrowheads="1"/>
            </p:cNvSpPr>
            <p:nvPr/>
          </p:nvSpPr>
          <p:spPr bwMode="auto">
            <a:xfrm>
              <a:off x="3021014" y="75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6" name="Oval 294">
              <a:extLst>
                <a:ext uri="{FF2B5EF4-FFF2-40B4-BE49-F238E27FC236}">
                  <a16:creationId xmlns:a16="http://schemas.microsoft.com/office/drawing/2014/main" id="{1B2CAACB-68F6-49C9-8D38-2C96EC12C412}"/>
                </a:ext>
              </a:extLst>
            </p:cNvPr>
            <p:cNvSpPr>
              <a:spLocks noChangeArrowheads="1"/>
            </p:cNvSpPr>
            <p:nvPr/>
          </p:nvSpPr>
          <p:spPr bwMode="auto">
            <a:xfrm>
              <a:off x="2992439" y="495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7" name="Oval 295">
              <a:extLst>
                <a:ext uri="{FF2B5EF4-FFF2-40B4-BE49-F238E27FC236}">
                  <a16:creationId xmlns:a16="http://schemas.microsoft.com/office/drawing/2014/main" id="{7D792B30-0685-48B2-B22E-4D264FCF10B1}"/>
                </a:ext>
              </a:extLst>
            </p:cNvPr>
            <p:cNvSpPr>
              <a:spLocks noChangeArrowheads="1"/>
            </p:cNvSpPr>
            <p:nvPr/>
          </p:nvSpPr>
          <p:spPr bwMode="auto">
            <a:xfrm>
              <a:off x="3200401" y="71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8" name="Oval 296">
              <a:extLst>
                <a:ext uri="{FF2B5EF4-FFF2-40B4-BE49-F238E27FC236}">
                  <a16:creationId xmlns:a16="http://schemas.microsoft.com/office/drawing/2014/main" id="{B17E2371-8ED0-4883-8514-A75477DCD3B8}"/>
                </a:ext>
              </a:extLst>
            </p:cNvPr>
            <p:cNvSpPr>
              <a:spLocks noChangeArrowheads="1"/>
            </p:cNvSpPr>
            <p:nvPr/>
          </p:nvSpPr>
          <p:spPr bwMode="auto">
            <a:xfrm>
              <a:off x="3619501" y="609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09" name="Oval 297">
              <a:extLst>
                <a:ext uri="{FF2B5EF4-FFF2-40B4-BE49-F238E27FC236}">
                  <a16:creationId xmlns:a16="http://schemas.microsoft.com/office/drawing/2014/main" id="{247CE98D-46E4-4240-B82B-9D0066ACAB8A}"/>
                </a:ext>
              </a:extLst>
            </p:cNvPr>
            <p:cNvSpPr>
              <a:spLocks noChangeArrowheads="1"/>
            </p:cNvSpPr>
            <p:nvPr/>
          </p:nvSpPr>
          <p:spPr bwMode="auto">
            <a:xfrm>
              <a:off x="3424239" y="138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0" name="Oval 298">
              <a:extLst>
                <a:ext uri="{FF2B5EF4-FFF2-40B4-BE49-F238E27FC236}">
                  <a16:creationId xmlns:a16="http://schemas.microsoft.com/office/drawing/2014/main" id="{A6989BA2-BD8B-477A-8DF0-C05A3C8FD432}"/>
                </a:ext>
              </a:extLst>
            </p:cNvPr>
            <p:cNvSpPr>
              <a:spLocks noChangeArrowheads="1"/>
            </p:cNvSpPr>
            <p:nvPr/>
          </p:nvSpPr>
          <p:spPr bwMode="auto">
            <a:xfrm>
              <a:off x="3217864" y="611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1" name="Oval 299">
              <a:extLst>
                <a:ext uri="{FF2B5EF4-FFF2-40B4-BE49-F238E27FC236}">
                  <a16:creationId xmlns:a16="http://schemas.microsoft.com/office/drawing/2014/main" id="{476A4177-A29D-4219-B6B5-55C821894AC3}"/>
                </a:ext>
              </a:extLst>
            </p:cNvPr>
            <p:cNvSpPr>
              <a:spLocks noChangeArrowheads="1"/>
            </p:cNvSpPr>
            <p:nvPr/>
          </p:nvSpPr>
          <p:spPr bwMode="auto">
            <a:xfrm>
              <a:off x="3309939" y="652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2" name="Oval 300">
              <a:extLst>
                <a:ext uri="{FF2B5EF4-FFF2-40B4-BE49-F238E27FC236}">
                  <a16:creationId xmlns:a16="http://schemas.microsoft.com/office/drawing/2014/main" id="{C6DE3E4B-A994-4C07-9287-0F87891FD967}"/>
                </a:ext>
              </a:extLst>
            </p:cNvPr>
            <p:cNvSpPr>
              <a:spLocks noChangeArrowheads="1"/>
            </p:cNvSpPr>
            <p:nvPr/>
          </p:nvSpPr>
          <p:spPr bwMode="auto">
            <a:xfrm>
              <a:off x="3371851" y="544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3" name="Oval 301">
              <a:extLst>
                <a:ext uri="{FF2B5EF4-FFF2-40B4-BE49-F238E27FC236}">
                  <a16:creationId xmlns:a16="http://schemas.microsoft.com/office/drawing/2014/main" id="{52E041E0-1E48-4A86-99B5-83F5866F110C}"/>
                </a:ext>
              </a:extLst>
            </p:cNvPr>
            <p:cNvSpPr>
              <a:spLocks noChangeArrowheads="1"/>
            </p:cNvSpPr>
            <p:nvPr/>
          </p:nvSpPr>
          <p:spPr bwMode="auto">
            <a:xfrm>
              <a:off x="3627439" y="539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4" name="Oval 302">
              <a:extLst>
                <a:ext uri="{FF2B5EF4-FFF2-40B4-BE49-F238E27FC236}">
                  <a16:creationId xmlns:a16="http://schemas.microsoft.com/office/drawing/2014/main" id="{89B605F4-36E2-4A5D-B902-E6CBDB1EAAF5}"/>
                </a:ext>
              </a:extLst>
            </p:cNvPr>
            <p:cNvSpPr>
              <a:spLocks noChangeArrowheads="1"/>
            </p:cNvSpPr>
            <p:nvPr/>
          </p:nvSpPr>
          <p:spPr bwMode="auto">
            <a:xfrm>
              <a:off x="3273426" y="542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5" name="Oval 303">
              <a:extLst>
                <a:ext uri="{FF2B5EF4-FFF2-40B4-BE49-F238E27FC236}">
                  <a16:creationId xmlns:a16="http://schemas.microsoft.com/office/drawing/2014/main" id="{C808B8AF-4606-4D91-8864-24424EA3DD2F}"/>
                </a:ext>
              </a:extLst>
            </p:cNvPr>
            <p:cNvSpPr>
              <a:spLocks noChangeArrowheads="1"/>
            </p:cNvSpPr>
            <p:nvPr/>
          </p:nvSpPr>
          <p:spPr bwMode="auto">
            <a:xfrm>
              <a:off x="3416301" y="58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6" name="Oval 304">
              <a:extLst>
                <a:ext uri="{FF2B5EF4-FFF2-40B4-BE49-F238E27FC236}">
                  <a16:creationId xmlns:a16="http://schemas.microsoft.com/office/drawing/2014/main" id="{A68A5602-804E-4E77-B771-CE317003CC9E}"/>
                </a:ext>
              </a:extLst>
            </p:cNvPr>
            <p:cNvSpPr>
              <a:spLocks noChangeArrowheads="1"/>
            </p:cNvSpPr>
            <p:nvPr/>
          </p:nvSpPr>
          <p:spPr bwMode="auto">
            <a:xfrm>
              <a:off x="3729039" y="700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7" name="Oval 305">
              <a:extLst>
                <a:ext uri="{FF2B5EF4-FFF2-40B4-BE49-F238E27FC236}">
                  <a16:creationId xmlns:a16="http://schemas.microsoft.com/office/drawing/2014/main" id="{DDAEADB0-A174-4CEF-B1CF-CDF9D47AB545}"/>
                </a:ext>
              </a:extLst>
            </p:cNvPr>
            <p:cNvSpPr>
              <a:spLocks noChangeArrowheads="1"/>
            </p:cNvSpPr>
            <p:nvPr/>
          </p:nvSpPr>
          <p:spPr bwMode="auto">
            <a:xfrm>
              <a:off x="3697289" y="59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8" name="Oval 306">
              <a:extLst>
                <a:ext uri="{FF2B5EF4-FFF2-40B4-BE49-F238E27FC236}">
                  <a16:creationId xmlns:a16="http://schemas.microsoft.com/office/drawing/2014/main" id="{4FB12E22-72E3-4961-A7CD-6485F4AABE16}"/>
                </a:ext>
              </a:extLst>
            </p:cNvPr>
            <p:cNvSpPr>
              <a:spLocks noChangeArrowheads="1"/>
            </p:cNvSpPr>
            <p:nvPr/>
          </p:nvSpPr>
          <p:spPr bwMode="auto">
            <a:xfrm>
              <a:off x="3589339" y="1989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19" name="Oval 307">
              <a:extLst>
                <a:ext uri="{FF2B5EF4-FFF2-40B4-BE49-F238E27FC236}">
                  <a16:creationId xmlns:a16="http://schemas.microsoft.com/office/drawing/2014/main" id="{3E5B20AB-8957-43BE-9A62-5923C85C6D9D}"/>
                </a:ext>
              </a:extLst>
            </p:cNvPr>
            <p:cNvSpPr>
              <a:spLocks noChangeArrowheads="1"/>
            </p:cNvSpPr>
            <p:nvPr/>
          </p:nvSpPr>
          <p:spPr bwMode="auto">
            <a:xfrm>
              <a:off x="3276601" y="1992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0" name="Oval 308">
              <a:extLst>
                <a:ext uri="{FF2B5EF4-FFF2-40B4-BE49-F238E27FC236}">
                  <a16:creationId xmlns:a16="http://schemas.microsoft.com/office/drawing/2014/main" id="{4D44755C-5C30-4870-8CC9-C027DC97C581}"/>
                </a:ext>
              </a:extLst>
            </p:cNvPr>
            <p:cNvSpPr>
              <a:spLocks noChangeArrowheads="1"/>
            </p:cNvSpPr>
            <p:nvPr/>
          </p:nvSpPr>
          <p:spPr bwMode="auto">
            <a:xfrm>
              <a:off x="3021014" y="200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1" name="Oval 309">
              <a:extLst>
                <a:ext uri="{FF2B5EF4-FFF2-40B4-BE49-F238E27FC236}">
                  <a16:creationId xmlns:a16="http://schemas.microsoft.com/office/drawing/2014/main" id="{2B89D91D-6DAB-4D0E-AA4C-FC608D6FE712}"/>
                </a:ext>
              </a:extLst>
            </p:cNvPr>
            <p:cNvSpPr>
              <a:spLocks noChangeArrowheads="1"/>
            </p:cNvSpPr>
            <p:nvPr/>
          </p:nvSpPr>
          <p:spPr bwMode="auto">
            <a:xfrm>
              <a:off x="2843213" y="19843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2" name="Oval 310">
              <a:extLst>
                <a:ext uri="{FF2B5EF4-FFF2-40B4-BE49-F238E27FC236}">
                  <a16:creationId xmlns:a16="http://schemas.microsoft.com/office/drawing/2014/main" id="{14AA8D94-9791-4E44-B656-E8130AC7B0D4}"/>
                </a:ext>
              </a:extLst>
            </p:cNvPr>
            <p:cNvSpPr>
              <a:spLocks noChangeArrowheads="1"/>
            </p:cNvSpPr>
            <p:nvPr/>
          </p:nvSpPr>
          <p:spPr bwMode="auto">
            <a:xfrm>
              <a:off x="2614614" y="1966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3" name="Oval 311">
              <a:extLst>
                <a:ext uri="{FF2B5EF4-FFF2-40B4-BE49-F238E27FC236}">
                  <a16:creationId xmlns:a16="http://schemas.microsoft.com/office/drawing/2014/main" id="{02FC1FA3-D7C1-4CBD-8858-6E9933E257B1}"/>
                </a:ext>
              </a:extLst>
            </p:cNvPr>
            <p:cNvSpPr>
              <a:spLocks noChangeArrowheads="1"/>
            </p:cNvSpPr>
            <p:nvPr/>
          </p:nvSpPr>
          <p:spPr bwMode="auto">
            <a:xfrm>
              <a:off x="2647951" y="18748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4" name="Oval 312">
              <a:extLst>
                <a:ext uri="{FF2B5EF4-FFF2-40B4-BE49-F238E27FC236}">
                  <a16:creationId xmlns:a16="http://schemas.microsoft.com/office/drawing/2014/main" id="{21813478-EDC5-4504-8DC4-F93F7674B5D6}"/>
                </a:ext>
              </a:extLst>
            </p:cNvPr>
            <p:cNvSpPr>
              <a:spLocks noChangeArrowheads="1"/>
            </p:cNvSpPr>
            <p:nvPr/>
          </p:nvSpPr>
          <p:spPr bwMode="auto">
            <a:xfrm>
              <a:off x="2349501" y="19764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5" name="Oval 313">
              <a:extLst>
                <a:ext uri="{FF2B5EF4-FFF2-40B4-BE49-F238E27FC236}">
                  <a16:creationId xmlns:a16="http://schemas.microsoft.com/office/drawing/2014/main" id="{7C057CDF-CB2B-4CD5-91F0-3DD8B3AF8E90}"/>
                </a:ext>
              </a:extLst>
            </p:cNvPr>
            <p:cNvSpPr>
              <a:spLocks noChangeArrowheads="1"/>
            </p:cNvSpPr>
            <p:nvPr/>
          </p:nvSpPr>
          <p:spPr bwMode="auto">
            <a:xfrm>
              <a:off x="5692776" y="1603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6" name="Oval 314">
              <a:extLst>
                <a:ext uri="{FF2B5EF4-FFF2-40B4-BE49-F238E27FC236}">
                  <a16:creationId xmlns:a16="http://schemas.microsoft.com/office/drawing/2014/main" id="{5E265B1D-856F-4994-9E67-AA41C7F2E816}"/>
                </a:ext>
              </a:extLst>
            </p:cNvPr>
            <p:cNvSpPr>
              <a:spLocks noChangeArrowheads="1"/>
            </p:cNvSpPr>
            <p:nvPr/>
          </p:nvSpPr>
          <p:spPr bwMode="auto">
            <a:xfrm>
              <a:off x="5138739" y="148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7" name="Oval 315">
              <a:extLst>
                <a:ext uri="{FF2B5EF4-FFF2-40B4-BE49-F238E27FC236}">
                  <a16:creationId xmlns:a16="http://schemas.microsoft.com/office/drawing/2014/main" id="{57F97F88-4EDA-4FB5-A624-292A760112CF}"/>
                </a:ext>
              </a:extLst>
            </p:cNvPr>
            <p:cNvSpPr>
              <a:spLocks noChangeArrowheads="1"/>
            </p:cNvSpPr>
            <p:nvPr/>
          </p:nvSpPr>
          <p:spPr bwMode="auto">
            <a:xfrm>
              <a:off x="5173664" y="1625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8" name="Oval 316">
              <a:extLst>
                <a:ext uri="{FF2B5EF4-FFF2-40B4-BE49-F238E27FC236}">
                  <a16:creationId xmlns:a16="http://schemas.microsoft.com/office/drawing/2014/main" id="{BA368E29-3B9F-4C19-8614-3CE740566789}"/>
                </a:ext>
              </a:extLst>
            </p:cNvPr>
            <p:cNvSpPr>
              <a:spLocks noChangeArrowheads="1"/>
            </p:cNvSpPr>
            <p:nvPr/>
          </p:nvSpPr>
          <p:spPr bwMode="auto">
            <a:xfrm>
              <a:off x="5200651" y="137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29" name="Oval 317">
              <a:extLst>
                <a:ext uri="{FF2B5EF4-FFF2-40B4-BE49-F238E27FC236}">
                  <a16:creationId xmlns:a16="http://schemas.microsoft.com/office/drawing/2014/main" id="{7C02B5E8-60D7-453C-AF9B-C263BBB567B8}"/>
                </a:ext>
              </a:extLst>
            </p:cNvPr>
            <p:cNvSpPr>
              <a:spLocks noChangeArrowheads="1"/>
            </p:cNvSpPr>
            <p:nvPr/>
          </p:nvSpPr>
          <p:spPr bwMode="auto">
            <a:xfrm>
              <a:off x="5203826" y="129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0" name="Oval 318">
              <a:extLst>
                <a:ext uri="{FF2B5EF4-FFF2-40B4-BE49-F238E27FC236}">
                  <a16:creationId xmlns:a16="http://schemas.microsoft.com/office/drawing/2014/main" id="{DF77F74A-863E-4FC8-A69C-D8E4A53557EC}"/>
                </a:ext>
              </a:extLst>
            </p:cNvPr>
            <p:cNvSpPr>
              <a:spLocks noChangeArrowheads="1"/>
            </p:cNvSpPr>
            <p:nvPr/>
          </p:nvSpPr>
          <p:spPr bwMode="auto">
            <a:xfrm>
              <a:off x="5197476" y="192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1" name="Oval 319">
              <a:extLst>
                <a:ext uri="{FF2B5EF4-FFF2-40B4-BE49-F238E27FC236}">
                  <a16:creationId xmlns:a16="http://schemas.microsoft.com/office/drawing/2014/main" id="{92B1EBEA-5BFB-4E61-9FC9-DD1E74102445}"/>
                </a:ext>
              </a:extLst>
            </p:cNvPr>
            <p:cNvSpPr>
              <a:spLocks noChangeArrowheads="1"/>
            </p:cNvSpPr>
            <p:nvPr/>
          </p:nvSpPr>
          <p:spPr bwMode="auto">
            <a:xfrm>
              <a:off x="5092701" y="185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2" name="Oval 320">
              <a:extLst>
                <a:ext uri="{FF2B5EF4-FFF2-40B4-BE49-F238E27FC236}">
                  <a16:creationId xmlns:a16="http://schemas.microsoft.com/office/drawing/2014/main" id="{37C9679C-D269-4ED8-8D1C-E1F63DA5851F}"/>
                </a:ext>
              </a:extLst>
            </p:cNvPr>
            <p:cNvSpPr>
              <a:spLocks noChangeArrowheads="1"/>
            </p:cNvSpPr>
            <p:nvPr/>
          </p:nvSpPr>
          <p:spPr bwMode="auto">
            <a:xfrm>
              <a:off x="5164139" y="185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3" name="Oval 321">
              <a:extLst>
                <a:ext uri="{FF2B5EF4-FFF2-40B4-BE49-F238E27FC236}">
                  <a16:creationId xmlns:a16="http://schemas.microsoft.com/office/drawing/2014/main" id="{63CEBA3F-CFD0-4EE6-82F7-968E1D000970}"/>
                </a:ext>
              </a:extLst>
            </p:cNvPr>
            <p:cNvSpPr>
              <a:spLocks noChangeArrowheads="1"/>
            </p:cNvSpPr>
            <p:nvPr/>
          </p:nvSpPr>
          <p:spPr bwMode="auto">
            <a:xfrm>
              <a:off x="5187951" y="178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4" name="Oval 322">
              <a:extLst>
                <a:ext uri="{FF2B5EF4-FFF2-40B4-BE49-F238E27FC236}">
                  <a16:creationId xmlns:a16="http://schemas.microsoft.com/office/drawing/2014/main" id="{36762703-47E9-4C2C-99E7-3AA243238527}"/>
                </a:ext>
              </a:extLst>
            </p:cNvPr>
            <p:cNvSpPr>
              <a:spLocks noChangeArrowheads="1"/>
            </p:cNvSpPr>
            <p:nvPr/>
          </p:nvSpPr>
          <p:spPr bwMode="auto">
            <a:xfrm>
              <a:off x="5089526" y="1787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5" name="Oval 323">
              <a:extLst>
                <a:ext uri="{FF2B5EF4-FFF2-40B4-BE49-F238E27FC236}">
                  <a16:creationId xmlns:a16="http://schemas.microsoft.com/office/drawing/2014/main" id="{7D16B4BC-9FF7-496D-A6A7-D2A2DA4FEC7B}"/>
                </a:ext>
              </a:extLst>
            </p:cNvPr>
            <p:cNvSpPr>
              <a:spLocks noChangeArrowheads="1"/>
            </p:cNvSpPr>
            <p:nvPr/>
          </p:nvSpPr>
          <p:spPr bwMode="auto">
            <a:xfrm>
              <a:off x="5222876" y="1692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6" name="Oval 324">
              <a:extLst>
                <a:ext uri="{FF2B5EF4-FFF2-40B4-BE49-F238E27FC236}">
                  <a16:creationId xmlns:a16="http://schemas.microsoft.com/office/drawing/2014/main" id="{7DCAF344-29CA-41AB-AB8B-CCA4E84D01BE}"/>
                </a:ext>
              </a:extLst>
            </p:cNvPr>
            <p:cNvSpPr>
              <a:spLocks noChangeArrowheads="1"/>
            </p:cNvSpPr>
            <p:nvPr/>
          </p:nvSpPr>
          <p:spPr bwMode="auto">
            <a:xfrm>
              <a:off x="5191126" y="1520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7" name="Oval 325">
              <a:extLst>
                <a:ext uri="{FF2B5EF4-FFF2-40B4-BE49-F238E27FC236}">
                  <a16:creationId xmlns:a16="http://schemas.microsoft.com/office/drawing/2014/main" id="{B7C6BFC9-C0FC-4F3D-928F-3AC9E2683710}"/>
                </a:ext>
              </a:extLst>
            </p:cNvPr>
            <p:cNvSpPr>
              <a:spLocks noChangeArrowheads="1"/>
            </p:cNvSpPr>
            <p:nvPr/>
          </p:nvSpPr>
          <p:spPr bwMode="auto">
            <a:xfrm>
              <a:off x="5283201" y="156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8" name="Oval 326">
              <a:extLst>
                <a:ext uri="{FF2B5EF4-FFF2-40B4-BE49-F238E27FC236}">
                  <a16:creationId xmlns:a16="http://schemas.microsoft.com/office/drawing/2014/main" id="{8357C219-1A74-4D1F-BFAD-316429709C37}"/>
                </a:ext>
              </a:extLst>
            </p:cNvPr>
            <p:cNvSpPr>
              <a:spLocks noChangeArrowheads="1"/>
            </p:cNvSpPr>
            <p:nvPr/>
          </p:nvSpPr>
          <p:spPr bwMode="auto">
            <a:xfrm>
              <a:off x="5318126" y="1701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39" name="Oval 327">
              <a:extLst>
                <a:ext uri="{FF2B5EF4-FFF2-40B4-BE49-F238E27FC236}">
                  <a16:creationId xmlns:a16="http://schemas.microsoft.com/office/drawing/2014/main" id="{FD703C53-FADC-4EED-B5A3-B6235F751020}"/>
                </a:ext>
              </a:extLst>
            </p:cNvPr>
            <p:cNvSpPr>
              <a:spLocks noChangeArrowheads="1"/>
            </p:cNvSpPr>
            <p:nvPr/>
          </p:nvSpPr>
          <p:spPr bwMode="auto">
            <a:xfrm>
              <a:off x="5345114" y="145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0" name="Oval 328">
              <a:extLst>
                <a:ext uri="{FF2B5EF4-FFF2-40B4-BE49-F238E27FC236}">
                  <a16:creationId xmlns:a16="http://schemas.microsoft.com/office/drawing/2014/main" id="{7C60A590-FCAA-4937-8158-64CBE90A99B4}"/>
                </a:ext>
              </a:extLst>
            </p:cNvPr>
            <p:cNvSpPr>
              <a:spLocks noChangeArrowheads="1"/>
            </p:cNvSpPr>
            <p:nvPr/>
          </p:nvSpPr>
          <p:spPr bwMode="auto">
            <a:xfrm>
              <a:off x="5348289" y="1368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1" name="Oval 329">
              <a:extLst>
                <a:ext uri="{FF2B5EF4-FFF2-40B4-BE49-F238E27FC236}">
                  <a16:creationId xmlns:a16="http://schemas.microsoft.com/office/drawing/2014/main" id="{97B23888-C926-468B-90C6-B4D8B63AB377}"/>
                </a:ext>
              </a:extLst>
            </p:cNvPr>
            <p:cNvSpPr>
              <a:spLocks noChangeArrowheads="1"/>
            </p:cNvSpPr>
            <p:nvPr/>
          </p:nvSpPr>
          <p:spPr bwMode="auto">
            <a:xfrm>
              <a:off x="5246689" y="145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2" name="Oval 330">
              <a:extLst>
                <a:ext uri="{FF2B5EF4-FFF2-40B4-BE49-F238E27FC236}">
                  <a16:creationId xmlns:a16="http://schemas.microsoft.com/office/drawing/2014/main" id="{01418C56-F61B-4407-91DF-2BF477413910}"/>
                </a:ext>
              </a:extLst>
            </p:cNvPr>
            <p:cNvSpPr>
              <a:spLocks noChangeArrowheads="1"/>
            </p:cNvSpPr>
            <p:nvPr/>
          </p:nvSpPr>
          <p:spPr bwMode="auto">
            <a:xfrm>
              <a:off x="5308601" y="1931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3" name="Oval 331">
              <a:extLst>
                <a:ext uri="{FF2B5EF4-FFF2-40B4-BE49-F238E27FC236}">
                  <a16:creationId xmlns:a16="http://schemas.microsoft.com/office/drawing/2014/main" id="{FE2A3232-15FA-490C-BA7B-615B367E9D50}"/>
                </a:ext>
              </a:extLst>
            </p:cNvPr>
            <p:cNvSpPr>
              <a:spLocks noChangeArrowheads="1"/>
            </p:cNvSpPr>
            <p:nvPr/>
          </p:nvSpPr>
          <p:spPr bwMode="auto">
            <a:xfrm>
              <a:off x="5332414" y="185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4" name="Oval 332">
              <a:extLst>
                <a:ext uri="{FF2B5EF4-FFF2-40B4-BE49-F238E27FC236}">
                  <a16:creationId xmlns:a16="http://schemas.microsoft.com/office/drawing/2014/main" id="{583EC3AA-7748-4534-8A84-E08B0B727E1E}"/>
                </a:ext>
              </a:extLst>
            </p:cNvPr>
            <p:cNvSpPr>
              <a:spLocks noChangeArrowheads="1"/>
            </p:cNvSpPr>
            <p:nvPr/>
          </p:nvSpPr>
          <p:spPr bwMode="auto">
            <a:xfrm>
              <a:off x="5233989" y="1863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5" name="Oval 333">
              <a:extLst>
                <a:ext uri="{FF2B5EF4-FFF2-40B4-BE49-F238E27FC236}">
                  <a16:creationId xmlns:a16="http://schemas.microsoft.com/office/drawing/2014/main" id="{D58653D3-8EE4-4247-A8C6-5274C675DA5C}"/>
                </a:ext>
              </a:extLst>
            </p:cNvPr>
            <p:cNvSpPr>
              <a:spLocks noChangeArrowheads="1"/>
            </p:cNvSpPr>
            <p:nvPr/>
          </p:nvSpPr>
          <p:spPr bwMode="auto">
            <a:xfrm>
              <a:off x="5357814" y="1539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6" name="Oval 334">
              <a:extLst>
                <a:ext uri="{FF2B5EF4-FFF2-40B4-BE49-F238E27FC236}">
                  <a16:creationId xmlns:a16="http://schemas.microsoft.com/office/drawing/2014/main" id="{40FD087D-55B4-4B5D-8E9A-6CE4CB395CC0}"/>
                </a:ext>
              </a:extLst>
            </p:cNvPr>
            <p:cNvSpPr>
              <a:spLocks noChangeArrowheads="1"/>
            </p:cNvSpPr>
            <p:nvPr/>
          </p:nvSpPr>
          <p:spPr bwMode="auto">
            <a:xfrm>
              <a:off x="5395914" y="1649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7" name="Oval 335">
              <a:extLst>
                <a:ext uri="{FF2B5EF4-FFF2-40B4-BE49-F238E27FC236}">
                  <a16:creationId xmlns:a16="http://schemas.microsoft.com/office/drawing/2014/main" id="{F09FCF2E-1CA9-43BA-AA10-E039D77FF24E}"/>
                </a:ext>
              </a:extLst>
            </p:cNvPr>
            <p:cNvSpPr>
              <a:spLocks noChangeArrowheads="1"/>
            </p:cNvSpPr>
            <p:nvPr/>
          </p:nvSpPr>
          <p:spPr bwMode="auto">
            <a:xfrm>
              <a:off x="5430839" y="178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8" name="Oval 336">
              <a:extLst>
                <a:ext uri="{FF2B5EF4-FFF2-40B4-BE49-F238E27FC236}">
                  <a16:creationId xmlns:a16="http://schemas.microsoft.com/office/drawing/2014/main" id="{1E5BDC12-B80E-4F42-8F60-211D206D00E8}"/>
                </a:ext>
              </a:extLst>
            </p:cNvPr>
            <p:cNvSpPr>
              <a:spLocks noChangeArrowheads="1"/>
            </p:cNvSpPr>
            <p:nvPr/>
          </p:nvSpPr>
          <p:spPr bwMode="auto">
            <a:xfrm>
              <a:off x="5457826" y="1541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49" name="Oval 337">
              <a:extLst>
                <a:ext uri="{FF2B5EF4-FFF2-40B4-BE49-F238E27FC236}">
                  <a16:creationId xmlns:a16="http://schemas.microsoft.com/office/drawing/2014/main" id="{DBF2E021-EF9C-4F44-85C1-140B285F8FD1}"/>
                </a:ext>
              </a:extLst>
            </p:cNvPr>
            <p:cNvSpPr>
              <a:spLocks noChangeArrowheads="1"/>
            </p:cNvSpPr>
            <p:nvPr/>
          </p:nvSpPr>
          <p:spPr bwMode="auto">
            <a:xfrm>
              <a:off x="5461001" y="1455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0" name="Oval 338">
              <a:extLst>
                <a:ext uri="{FF2B5EF4-FFF2-40B4-BE49-F238E27FC236}">
                  <a16:creationId xmlns:a16="http://schemas.microsoft.com/office/drawing/2014/main" id="{E83FD4CA-3495-456F-93FF-BA2DE8BBF44E}"/>
                </a:ext>
              </a:extLst>
            </p:cNvPr>
            <p:cNvSpPr>
              <a:spLocks noChangeArrowheads="1"/>
            </p:cNvSpPr>
            <p:nvPr/>
          </p:nvSpPr>
          <p:spPr bwMode="auto">
            <a:xfrm>
              <a:off x="5376864" y="1414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1" name="Oval 339">
              <a:extLst>
                <a:ext uri="{FF2B5EF4-FFF2-40B4-BE49-F238E27FC236}">
                  <a16:creationId xmlns:a16="http://schemas.microsoft.com/office/drawing/2014/main" id="{042EA088-7998-43B2-B55A-9EED6BC25C83}"/>
                </a:ext>
              </a:extLst>
            </p:cNvPr>
            <p:cNvSpPr>
              <a:spLocks noChangeArrowheads="1"/>
            </p:cNvSpPr>
            <p:nvPr/>
          </p:nvSpPr>
          <p:spPr bwMode="auto">
            <a:xfrm>
              <a:off x="5435601" y="132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2" name="Oval 340">
              <a:extLst>
                <a:ext uri="{FF2B5EF4-FFF2-40B4-BE49-F238E27FC236}">
                  <a16:creationId xmlns:a16="http://schemas.microsoft.com/office/drawing/2014/main" id="{A42587CF-C815-4A9D-92F3-7EE8808F754D}"/>
                </a:ext>
              </a:extLst>
            </p:cNvPr>
            <p:cNvSpPr>
              <a:spLocks noChangeArrowheads="1"/>
            </p:cNvSpPr>
            <p:nvPr/>
          </p:nvSpPr>
          <p:spPr bwMode="auto">
            <a:xfrm>
              <a:off x="5445126" y="194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3" name="Oval 341">
              <a:extLst>
                <a:ext uri="{FF2B5EF4-FFF2-40B4-BE49-F238E27FC236}">
                  <a16:creationId xmlns:a16="http://schemas.microsoft.com/office/drawing/2014/main" id="{FC04065B-6279-413B-95E0-13B735D3A37C}"/>
                </a:ext>
              </a:extLst>
            </p:cNvPr>
            <p:cNvSpPr>
              <a:spLocks noChangeArrowheads="1"/>
            </p:cNvSpPr>
            <p:nvPr/>
          </p:nvSpPr>
          <p:spPr bwMode="auto">
            <a:xfrm>
              <a:off x="5480051" y="185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4" name="Oval 342">
              <a:extLst>
                <a:ext uri="{FF2B5EF4-FFF2-40B4-BE49-F238E27FC236}">
                  <a16:creationId xmlns:a16="http://schemas.microsoft.com/office/drawing/2014/main" id="{659332DA-6E37-4DD9-99B3-D928B1555C51}"/>
                </a:ext>
              </a:extLst>
            </p:cNvPr>
            <p:cNvSpPr>
              <a:spLocks noChangeArrowheads="1"/>
            </p:cNvSpPr>
            <p:nvPr/>
          </p:nvSpPr>
          <p:spPr bwMode="auto">
            <a:xfrm>
              <a:off x="5567364" y="1670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5" name="Oval 343">
              <a:extLst>
                <a:ext uri="{FF2B5EF4-FFF2-40B4-BE49-F238E27FC236}">
                  <a16:creationId xmlns:a16="http://schemas.microsoft.com/office/drawing/2014/main" id="{6A45FEFB-5295-4EFD-ACC7-A1D9A4B8736C}"/>
                </a:ext>
              </a:extLst>
            </p:cNvPr>
            <p:cNvSpPr>
              <a:spLocks noChangeArrowheads="1"/>
            </p:cNvSpPr>
            <p:nvPr/>
          </p:nvSpPr>
          <p:spPr bwMode="auto">
            <a:xfrm>
              <a:off x="5540376"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6" name="Oval 344">
              <a:extLst>
                <a:ext uri="{FF2B5EF4-FFF2-40B4-BE49-F238E27FC236}">
                  <a16:creationId xmlns:a16="http://schemas.microsoft.com/office/drawing/2014/main" id="{C10830AC-CA47-4779-B5DB-89BDEED94834}"/>
                </a:ext>
              </a:extLst>
            </p:cNvPr>
            <p:cNvSpPr>
              <a:spLocks noChangeArrowheads="1"/>
            </p:cNvSpPr>
            <p:nvPr/>
          </p:nvSpPr>
          <p:spPr bwMode="auto">
            <a:xfrm>
              <a:off x="5575301" y="1865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7" name="Oval 345">
              <a:extLst>
                <a:ext uri="{FF2B5EF4-FFF2-40B4-BE49-F238E27FC236}">
                  <a16:creationId xmlns:a16="http://schemas.microsoft.com/office/drawing/2014/main" id="{B4F89DD6-66DE-4BEE-BAC2-A8DEBBD7AC29}"/>
                </a:ext>
              </a:extLst>
            </p:cNvPr>
            <p:cNvSpPr>
              <a:spLocks noChangeArrowheads="1"/>
            </p:cNvSpPr>
            <p:nvPr/>
          </p:nvSpPr>
          <p:spPr bwMode="auto">
            <a:xfrm>
              <a:off x="5602289" y="1617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8" name="Oval 346">
              <a:extLst>
                <a:ext uri="{FF2B5EF4-FFF2-40B4-BE49-F238E27FC236}">
                  <a16:creationId xmlns:a16="http://schemas.microsoft.com/office/drawing/2014/main" id="{BC7A82B4-6307-4045-A3A2-4EDD1EFE53B0}"/>
                </a:ext>
              </a:extLst>
            </p:cNvPr>
            <p:cNvSpPr>
              <a:spLocks noChangeArrowheads="1"/>
            </p:cNvSpPr>
            <p:nvPr/>
          </p:nvSpPr>
          <p:spPr bwMode="auto">
            <a:xfrm>
              <a:off x="5605464" y="1531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59" name="Oval 347">
              <a:extLst>
                <a:ext uri="{FF2B5EF4-FFF2-40B4-BE49-F238E27FC236}">
                  <a16:creationId xmlns:a16="http://schemas.microsoft.com/office/drawing/2014/main" id="{2969CA32-DE02-4D09-A0A4-8FE8D4CB3E74}"/>
                </a:ext>
              </a:extLst>
            </p:cNvPr>
            <p:cNvSpPr>
              <a:spLocks noChangeArrowheads="1"/>
            </p:cNvSpPr>
            <p:nvPr/>
          </p:nvSpPr>
          <p:spPr bwMode="auto">
            <a:xfrm>
              <a:off x="5503864" y="1616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0" name="Oval 348">
              <a:extLst>
                <a:ext uri="{FF2B5EF4-FFF2-40B4-BE49-F238E27FC236}">
                  <a16:creationId xmlns:a16="http://schemas.microsoft.com/office/drawing/2014/main" id="{AEF6AD04-2887-4983-99DE-F3D37CA9049A}"/>
                </a:ext>
              </a:extLst>
            </p:cNvPr>
            <p:cNvSpPr>
              <a:spLocks noChangeArrowheads="1"/>
            </p:cNvSpPr>
            <p:nvPr/>
          </p:nvSpPr>
          <p:spPr bwMode="auto">
            <a:xfrm>
              <a:off x="5580064" y="140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1" name="Oval 349">
              <a:extLst>
                <a:ext uri="{FF2B5EF4-FFF2-40B4-BE49-F238E27FC236}">
                  <a16:creationId xmlns:a16="http://schemas.microsoft.com/office/drawing/2014/main" id="{77A035B1-AC0A-43E5-A3CA-67A5873F6666}"/>
                </a:ext>
              </a:extLst>
            </p:cNvPr>
            <p:cNvSpPr>
              <a:spLocks noChangeArrowheads="1"/>
            </p:cNvSpPr>
            <p:nvPr/>
          </p:nvSpPr>
          <p:spPr bwMode="auto">
            <a:xfrm>
              <a:off x="5540376" y="130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2" name="Oval 350">
              <a:extLst>
                <a:ext uri="{FF2B5EF4-FFF2-40B4-BE49-F238E27FC236}">
                  <a16:creationId xmlns:a16="http://schemas.microsoft.com/office/drawing/2014/main" id="{4AFF3876-CB36-42D4-A250-43B14D385D43}"/>
                </a:ext>
              </a:extLst>
            </p:cNvPr>
            <p:cNvSpPr>
              <a:spLocks noChangeArrowheads="1"/>
            </p:cNvSpPr>
            <p:nvPr/>
          </p:nvSpPr>
          <p:spPr bwMode="auto">
            <a:xfrm>
              <a:off x="5592764" y="1760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3" name="Oval 351">
              <a:extLst>
                <a:ext uri="{FF2B5EF4-FFF2-40B4-BE49-F238E27FC236}">
                  <a16:creationId xmlns:a16="http://schemas.microsoft.com/office/drawing/2014/main" id="{B892B2BA-0A37-4761-9B64-E253680C6E0F}"/>
                </a:ext>
              </a:extLst>
            </p:cNvPr>
            <p:cNvSpPr>
              <a:spLocks noChangeArrowheads="1"/>
            </p:cNvSpPr>
            <p:nvPr/>
          </p:nvSpPr>
          <p:spPr bwMode="auto">
            <a:xfrm>
              <a:off x="5564189" y="1498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4" name="Oval 352">
              <a:extLst>
                <a:ext uri="{FF2B5EF4-FFF2-40B4-BE49-F238E27FC236}">
                  <a16:creationId xmlns:a16="http://schemas.microsoft.com/office/drawing/2014/main" id="{C01966B6-AB79-48D7-8F4D-93010DDB09ED}"/>
                </a:ext>
              </a:extLst>
            </p:cNvPr>
            <p:cNvSpPr>
              <a:spLocks noChangeArrowheads="1"/>
            </p:cNvSpPr>
            <p:nvPr/>
          </p:nvSpPr>
          <p:spPr bwMode="auto">
            <a:xfrm>
              <a:off x="5772151" y="171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5" name="Oval 353">
              <a:extLst>
                <a:ext uri="{FF2B5EF4-FFF2-40B4-BE49-F238E27FC236}">
                  <a16:creationId xmlns:a16="http://schemas.microsoft.com/office/drawing/2014/main" id="{3E12AB02-151A-4C37-BC72-8352E1BAFE40}"/>
                </a:ext>
              </a:extLst>
            </p:cNvPr>
            <p:cNvSpPr>
              <a:spLocks noChangeArrowheads="1"/>
            </p:cNvSpPr>
            <p:nvPr/>
          </p:nvSpPr>
          <p:spPr bwMode="auto">
            <a:xfrm>
              <a:off x="5718176" y="1344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6" name="Oval 354">
              <a:extLst>
                <a:ext uri="{FF2B5EF4-FFF2-40B4-BE49-F238E27FC236}">
                  <a16:creationId xmlns:a16="http://schemas.microsoft.com/office/drawing/2014/main" id="{C1A8A869-18CE-4423-8E86-0477F9301EA3}"/>
                </a:ext>
              </a:extLst>
            </p:cNvPr>
            <p:cNvSpPr>
              <a:spLocks noChangeArrowheads="1"/>
            </p:cNvSpPr>
            <p:nvPr/>
          </p:nvSpPr>
          <p:spPr bwMode="auto">
            <a:xfrm>
              <a:off x="5700714" y="1470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7" name="Oval 355">
              <a:extLst>
                <a:ext uri="{FF2B5EF4-FFF2-40B4-BE49-F238E27FC236}">
                  <a16:creationId xmlns:a16="http://schemas.microsoft.com/office/drawing/2014/main" id="{6EDE1FD9-7D8C-4506-823F-A7DED12D4D8B}"/>
                </a:ext>
              </a:extLst>
            </p:cNvPr>
            <p:cNvSpPr>
              <a:spLocks noChangeArrowheads="1"/>
            </p:cNvSpPr>
            <p:nvPr/>
          </p:nvSpPr>
          <p:spPr bwMode="auto">
            <a:xfrm>
              <a:off x="5691189" y="1944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8" name="Oval 356">
              <a:extLst>
                <a:ext uri="{FF2B5EF4-FFF2-40B4-BE49-F238E27FC236}">
                  <a16:creationId xmlns:a16="http://schemas.microsoft.com/office/drawing/2014/main" id="{30F42C06-7808-4283-ABFB-D39A8562CD13}"/>
                </a:ext>
              </a:extLst>
            </p:cNvPr>
            <p:cNvSpPr>
              <a:spLocks noChangeArrowheads="1"/>
            </p:cNvSpPr>
            <p:nvPr/>
          </p:nvSpPr>
          <p:spPr bwMode="auto">
            <a:xfrm>
              <a:off x="5762626" y="194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69" name="Oval 357">
              <a:extLst>
                <a:ext uri="{FF2B5EF4-FFF2-40B4-BE49-F238E27FC236}">
                  <a16:creationId xmlns:a16="http://schemas.microsoft.com/office/drawing/2014/main" id="{F3DE0583-B72E-4A4B-8A7D-FFAE75C9B0E6}"/>
                </a:ext>
              </a:extLst>
            </p:cNvPr>
            <p:cNvSpPr>
              <a:spLocks noChangeArrowheads="1"/>
            </p:cNvSpPr>
            <p:nvPr/>
          </p:nvSpPr>
          <p:spPr bwMode="auto">
            <a:xfrm>
              <a:off x="5688014" y="1881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0" name="Oval 358">
              <a:extLst>
                <a:ext uri="{FF2B5EF4-FFF2-40B4-BE49-F238E27FC236}">
                  <a16:creationId xmlns:a16="http://schemas.microsoft.com/office/drawing/2014/main" id="{C15AA6D4-753E-49DF-B7C1-93921295E7C9}"/>
                </a:ext>
              </a:extLst>
            </p:cNvPr>
            <p:cNvSpPr>
              <a:spLocks noChangeArrowheads="1"/>
            </p:cNvSpPr>
            <p:nvPr/>
          </p:nvSpPr>
          <p:spPr bwMode="auto">
            <a:xfrm>
              <a:off x="5670551" y="1682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1" name="Oval 359">
              <a:extLst>
                <a:ext uri="{FF2B5EF4-FFF2-40B4-BE49-F238E27FC236}">
                  <a16:creationId xmlns:a16="http://schemas.microsoft.com/office/drawing/2014/main" id="{E59E6AD6-538C-4D96-867D-40344A627405}"/>
                </a:ext>
              </a:extLst>
            </p:cNvPr>
            <p:cNvSpPr>
              <a:spLocks noChangeArrowheads="1"/>
            </p:cNvSpPr>
            <p:nvPr/>
          </p:nvSpPr>
          <p:spPr bwMode="auto">
            <a:xfrm>
              <a:off x="5722939" y="72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2" name="Oval 360">
              <a:extLst>
                <a:ext uri="{FF2B5EF4-FFF2-40B4-BE49-F238E27FC236}">
                  <a16:creationId xmlns:a16="http://schemas.microsoft.com/office/drawing/2014/main" id="{A1F40B17-480F-47C6-8271-701231253694}"/>
                </a:ext>
              </a:extLst>
            </p:cNvPr>
            <p:cNvSpPr>
              <a:spLocks noChangeArrowheads="1"/>
            </p:cNvSpPr>
            <p:nvPr/>
          </p:nvSpPr>
          <p:spPr bwMode="auto">
            <a:xfrm>
              <a:off x="5168901" y="609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3" name="Oval 361">
              <a:extLst>
                <a:ext uri="{FF2B5EF4-FFF2-40B4-BE49-F238E27FC236}">
                  <a16:creationId xmlns:a16="http://schemas.microsoft.com/office/drawing/2014/main" id="{0BCB81DB-3849-41FC-8D80-EAB614DA1126}"/>
                </a:ext>
              </a:extLst>
            </p:cNvPr>
            <p:cNvSpPr>
              <a:spLocks noChangeArrowheads="1"/>
            </p:cNvSpPr>
            <p:nvPr/>
          </p:nvSpPr>
          <p:spPr bwMode="auto">
            <a:xfrm>
              <a:off x="5203826" y="749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4" name="Oval 362">
              <a:extLst>
                <a:ext uri="{FF2B5EF4-FFF2-40B4-BE49-F238E27FC236}">
                  <a16:creationId xmlns:a16="http://schemas.microsoft.com/office/drawing/2014/main" id="{11F07DC9-7FD0-4660-BA15-6331A49A26F7}"/>
                </a:ext>
              </a:extLst>
            </p:cNvPr>
            <p:cNvSpPr>
              <a:spLocks noChangeArrowheads="1"/>
            </p:cNvSpPr>
            <p:nvPr/>
          </p:nvSpPr>
          <p:spPr bwMode="auto">
            <a:xfrm>
              <a:off x="5210176"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5" name="Oval 363">
              <a:extLst>
                <a:ext uri="{FF2B5EF4-FFF2-40B4-BE49-F238E27FC236}">
                  <a16:creationId xmlns:a16="http://schemas.microsoft.com/office/drawing/2014/main" id="{0C439AC9-BDF0-48DB-8DA6-3467E10B10D1}"/>
                </a:ext>
              </a:extLst>
            </p:cNvPr>
            <p:cNvSpPr>
              <a:spLocks noChangeArrowheads="1"/>
            </p:cNvSpPr>
            <p:nvPr/>
          </p:nvSpPr>
          <p:spPr bwMode="auto">
            <a:xfrm>
              <a:off x="5227639" y="105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6" name="Oval 364">
              <a:extLst>
                <a:ext uri="{FF2B5EF4-FFF2-40B4-BE49-F238E27FC236}">
                  <a16:creationId xmlns:a16="http://schemas.microsoft.com/office/drawing/2014/main" id="{33BABF3B-8CEA-458A-B239-E6865C453FB3}"/>
                </a:ext>
              </a:extLst>
            </p:cNvPr>
            <p:cNvSpPr>
              <a:spLocks noChangeArrowheads="1"/>
            </p:cNvSpPr>
            <p:nvPr/>
          </p:nvSpPr>
          <p:spPr bwMode="auto">
            <a:xfrm>
              <a:off x="5141913" y="10922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7" name="Oval 365">
              <a:extLst>
                <a:ext uri="{FF2B5EF4-FFF2-40B4-BE49-F238E27FC236}">
                  <a16:creationId xmlns:a16="http://schemas.microsoft.com/office/drawing/2014/main" id="{7FAB6CEB-E999-4EF7-A6E4-01A6B6DD0F09}"/>
                </a:ext>
              </a:extLst>
            </p:cNvPr>
            <p:cNvSpPr>
              <a:spLocks noChangeArrowheads="1"/>
            </p:cNvSpPr>
            <p:nvPr/>
          </p:nvSpPr>
          <p:spPr bwMode="auto">
            <a:xfrm>
              <a:off x="5122864" y="97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8" name="Oval 366">
              <a:extLst>
                <a:ext uri="{FF2B5EF4-FFF2-40B4-BE49-F238E27FC236}">
                  <a16:creationId xmlns:a16="http://schemas.microsoft.com/office/drawing/2014/main" id="{BA7BC987-54C7-4741-B625-95C805E745C0}"/>
                </a:ext>
              </a:extLst>
            </p:cNvPr>
            <p:cNvSpPr>
              <a:spLocks noChangeArrowheads="1"/>
            </p:cNvSpPr>
            <p:nvPr/>
          </p:nvSpPr>
          <p:spPr bwMode="auto">
            <a:xfrm>
              <a:off x="5194301" y="97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79" name="Oval 367">
              <a:extLst>
                <a:ext uri="{FF2B5EF4-FFF2-40B4-BE49-F238E27FC236}">
                  <a16:creationId xmlns:a16="http://schemas.microsoft.com/office/drawing/2014/main" id="{D81632D6-68CE-42C1-931C-418F6D92BDEC}"/>
                </a:ext>
              </a:extLst>
            </p:cNvPr>
            <p:cNvSpPr>
              <a:spLocks noChangeArrowheads="1"/>
            </p:cNvSpPr>
            <p:nvPr/>
          </p:nvSpPr>
          <p:spPr bwMode="auto">
            <a:xfrm>
              <a:off x="5218114" y="906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0" name="Oval 368">
              <a:extLst>
                <a:ext uri="{FF2B5EF4-FFF2-40B4-BE49-F238E27FC236}">
                  <a16:creationId xmlns:a16="http://schemas.microsoft.com/office/drawing/2014/main" id="{C4F1B509-5FBC-4372-9989-9E4EC980AD22}"/>
                </a:ext>
              </a:extLst>
            </p:cNvPr>
            <p:cNvSpPr>
              <a:spLocks noChangeArrowheads="1"/>
            </p:cNvSpPr>
            <p:nvPr/>
          </p:nvSpPr>
          <p:spPr bwMode="auto">
            <a:xfrm>
              <a:off x="5119689"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1" name="Oval 369">
              <a:extLst>
                <a:ext uri="{FF2B5EF4-FFF2-40B4-BE49-F238E27FC236}">
                  <a16:creationId xmlns:a16="http://schemas.microsoft.com/office/drawing/2014/main" id="{C40174C0-7676-4E7C-98E5-690EFE96ABF7}"/>
                </a:ext>
              </a:extLst>
            </p:cNvPr>
            <p:cNvSpPr>
              <a:spLocks noChangeArrowheads="1"/>
            </p:cNvSpPr>
            <p:nvPr/>
          </p:nvSpPr>
          <p:spPr bwMode="auto">
            <a:xfrm>
              <a:off x="5253039"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2" name="Oval 370">
              <a:extLst>
                <a:ext uri="{FF2B5EF4-FFF2-40B4-BE49-F238E27FC236}">
                  <a16:creationId xmlns:a16="http://schemas.microsoft.com/office/drawing/2014/main" id="{999845E5-59C3-48C5-95F6-AD9D8D2DB338}"/>
                </a:ext>
              </a:extLst>
            </p:cNvPr>
            <p:cNvSpPr>
              <a:spLocks noChangeArrowheads="1"/>
            </p:cNvSpPr>
            <p:nvPr/>
          </p:nvSpPr>
          <p:spPr bwMode="auto">
            <a:xfrm>
              <a:off x="5102226" y="71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3" name="Oval 371">
              <a:extLst>
                <a:ext uri="{FF2B5EF4-FFF2-40B4-BE49-F238E27FC236}">
                  <a16:creationId xmlns:a16="http://schemas.microsoft.com/office/drawing/2014/main" id="{9509F60D-D7BB-45A6-8BC3-758CDA96FE3E}"/>
                </a:ext>
              </a:extLst>
            </p:cNvPr>
            <p:cNvSpPr>
              <a:spLocks noChangeArrowheads="1"/>
            </p:cNvSpPr>
            <p:nvPr/>
          </p:nvSpPr>
          <p:spPr bwMode="auto">
            <a:xfrm>
              <a:off x="5221289" y="644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4" name="Oval 372">
              <a:extLst>
                <a:ext uri="{FF2B5EF4-FFF2-40B4-BE49-F238E27FC236}">
                  <a16:creationId xmlns:a16="http://schemas.microsoft.com/office/drawing/2014/main" id="{C368DD28-06C1-4932-AA62-248465FC37B8}"/>
                </a:ext>
              </a:extLst>
            </p:cNvPr>
            <p:cNvSpPr>
              <a:spLocks noChangeArrowheads="1"/>
            </p:cNvSpPr>
            <p:nvPr/>
          </p:nvSpPr>
          <p:spPr bwMode="auto">
            <a:xfrm>
              <a:off x="5313364" y="685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5" name="Oval 373">
              <a:extLst>
                <a:ext uri="{FF2B5EF4-FFF2-40B4-BE49-F238E27FC236}">
                  <a16:creationId xmlns:a16="http://schemas.microsoft.com/office/drawing/2014/main" id="{874BC8F2-C008-4982-9DB2-02619C02703A}"/>
                </a:ext>
              </a:extLst>
            </p:cNvPr>
            <p:cNvSpPr>
              <a:spLocks noChangeArrowheads="1"/>
            </p:cNvSpPr>
            <p:nvPr/>
          </p:nvSpPr>
          <p:spPr bwMode="auto">
            <a:xfrm>
              <a:off x="5348289" y="825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6" name="Oval 374">
              <a:extLst>
                <a:ext uri="{FF2B5EF4-FFF2-40B4-BE49-F238E27FC236}">
                  <a16:creationId xmlns:a16="http://schemas.microsoft.com/office/drawing/2014/main" id="{675671C7-B57E-4B46-A28B-7255C08B518C}"/>
                </a:ext>
              </a:extLst>
            </p:cNvPr>
            <p:cNvSpPr>
              <a:spLocks noChangeArrowheads="1"/>
            </p:cNvSpPr>
            <p:nvPr/>
          </p:nvSpPr>
          <p:spPr bwMode="auto">
            <a:xfrm>
              <a:off x="5375276" y="577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7" name="Oval 375">
              <a:extLst>
                <a:ext uri="{FF2B5EF4-FFF2-40B4-BE49-F238E27FC236}">
                  <a16:creationId xmlns:a16="http://schemas.microsoft.com/office/drawing/2014/main" id="{355B44EF-4BE7-47CD-A756-B6EE7BB06A4D}"/>
                </a:ext>
              </a:extLst>
            </p:cNvPr>
            <p:cNvSpPr>
              <a:spLocks noChangeArrowheads="1"/>
            </p:cNvSpPr>
            <p:nvPr/>
          </p:nvSpPr>
          <p:spPr bwMode="auto">
            <a:xfrm>
              <a:off x="5276851" y="57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8" name="Oval 376">
              <a:extLst>
                <a:ext uri="{FF2B5EF4-FFF2-40B4-BE49-F238E27FC236}">
                  <a16:creationId xmlns:a16="http://schemas.microsoft.com/office/drawing/2014/main" id="{49F9EE02-CCFB-4991-B9AF-D34504ABB0E3}"/>
                </a:ext>
              </a:extLst>
            </p:cNvPr>
            <p:cNvSpPr>
              <a:spLocks noChangeArrowheads="1"/>
            </p:cNvSpPr>
            <p:nvPr/>
          </p:nvSpPr>
          <p:spPr bwMode="auto">
            <a:xfrm>
              <a:off x="5372101" y="1128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89" name="Oval 377">
              <a:extLst>
                <a:ext uri="{FF2B5EF4-FFF2-40B4-BE49-F238E27FC236}">
                  <a16:creationId xmlns:a16="http://schemas.microsoft.com/office/drawing/2014/main" id="{4DE5741D-0812-4DA7-B9DF-C0B822DD2A20}"/>
                </a:ext>
              </a:extLst>
            </p:cNvPr>
            <p:cNvSpPr>
              <a:spLocks noChangeArrowheads="1"/>
            </p:cNvSpPr>
            <p:nvPr/>
          </p:nvSpPr>
          <p:spPr bwMode="auto">
            <a:xfrm>
              <a:off x="5286376" y="1168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0" name="Oval 378">
              <a:extLst>
                <a:ext uri="{FF2B5EF4-FFF2-40B4-BE49-F238E27FC236}">
                  <a16:creationId xmlns:a16="http://schemas.microsoft.com/office/drawing/2014/main" id="{79BFC768-4616-42BC-9B05-85973C3351B1}"/>
                </a:ext>
              </a:extLst>
            </p:cNvPr>
            <p:cNvSpPr>
              <a:spLocks noChangeArrowheads="1"/>
            </p:cNvSpPr>
            <p:nvPr/>
          </p:nvSpPr>
          <p:spPr bwMode="auto">
            <a:xfrm>
              <a:off x="5275264" y="110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1" name="Oval 379">
              <a:extLst>
                <a:ext uri="{FF2B5EF4-FFF2-40B4-BE49-F238E27FC236}">
                  <a16:creationId xmlns:a16="http://schemas.microsoft.com/office/drawing/2014/main" id="{EC4BA358-8230-4B0C-AE7D-A1C5901CCFE6}"/>
                </a:ext>
              </a:extLst>
            </p:cNvPr>
            <p:cNvSpPr>
              <a:spLocks noChangeArrowheads="1"/>
            </p:cNvSpPr>
            <p:nvPr/>
          </p:nvSpPr>
          <p:spPr bwMode="auto">
            <a:xfrm>
              <a:off x="5338764" y="1055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2" name="Oval 380">
              <a:extLst>
                <a:ext uri="{FF2B5EF4-FFF2-40B4-BE49-F238E27FC236}">
                  <a16:creationId xmlns:a16="http://schemas.microsoft.com/office/drawing/2014/main" id="{893375FA-256A-4EF5-BCF0-B7E3C463CF35}"/>
                </a:ext>
              </a:extLst>
            </p:cNvPr>
            <p:cNvSpPr>
              <a:spLocks noChangeArrowheads="1"/>
            </p:cNvSpPr>
            <p:nvPr/>
          </p:nvSpPr>
          <p:spPr bwMode="auto">
            <a:xfrm>
              <a:off x="5362576" y="982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3" name="Oval 381">
              <a:extLst>
                <a:ext uri="{FF2B5EF4-FFF2-40B4-BE49-F238E27FC236}">
                  <a16:creationId xmlns:a16="http://schemas.microsoft.com/office/drawing/2014/main" id="{64BD4DD7-1792-48CC-8629-7CD11B7DD036}"/>
                </a:ext>
              </a:extLst>
            </p:cNvPr>
            <p:cNvSpPr>
              <a:spLocks noChangeArrowheads="1"/>
            </p:cNvSpPr>
            <p:nvPr/>
          </p:nvSpPr>
          <p:spPr bwMode="auto">
            <a:xfrm>
              <a:off x="5264151" y="987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4" name="Oval 382">
              <a:extLst>
                <a:ext uri="{FF2B5EF4-FFF2-40B4-BE49-F238E27FC236}">
                  <a16:creationId xmlns:a16="http://schemas.microsoft.com/office/drawing/2014/main" id="{94A73765-3798-4CEC-BD36-37D9F918F0B7}"/>
                </a:ext>
              </a:extLst>
            </p:cNvPr>
            <p:cNvSpPr>
              <a:spLocks noChangeArrowheads="1"/>
            </p:cNvSpPr>
            <p:nvPr/>
          </p:nvSpPr>
          <p:spPr bwMode="auto">
            <a:xfrm>
              <a:off x="5387976" y="66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5" name="Oval 383">
              <a:extLst>
                <a:ext uri="{FF2B5EF4-FFF2-40B4-BE49-F238E27FC236}">
                  <a16:creationId xmlns:a16="http://schemas.microsoft.com/office/drawing/2014/main" id="{6BC33F6A-F097-4C8F-8DA8-C93671CEC764}"/>
                </a:ext>
              </a:extLst>
            </p:cNvPr>
            <p:cNvSpPr>
              <a:spLocks noChangeArrowheads="1"/>
            </p:cNvSpPr>
            <p:nvPr/>
          </p:nvSpPr>
          <p:spPr bwMode="auto">
            <a:xfrm>
              <a:off x="5426076" y="773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6" name="Oval 384">
              <a:extLst>
                <a:ext uri="{FF2B5EF4-FFF2-40B4-BE49-F238E27FC236}">
                  <a16:creationId xmlns:a16="http://schemas.microsoft.com/office/drawing/2014/main" id="{662CF447-6F27-487C-B1B0-F9CD956668F2}"/>
                </a:ext>
              </a:extLst>
            </p:cNvPr>
            <p:cNvSpPr>
              <a:spLocks noChangeArrowheads="1"/>
            </p:cNvSpPr>
            <p:nvPr/>
          </p:nvSpPr>
          <p:spPr bwMode="auto">
            <a:xfrm>
              <a:off x="5461001" y="91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7" name="Oval 385">
              <a:extLst>
                <a:ext uri="{FF2B5EF4-FFF2-40B4-BE49-F238E27FC236}">
                  <a16:creationId xmlns:a16="http://schemas.microsoft.com/office/drawing/2014/main" id="{EDC7BA37-6EFA-4235-9475-814AF8E90A72}"/>
                </a:ext>
              </a:extLst>
            </p:cNvPr>
            <p:cNvSpPr>
              <a:spLocks noChangeArrowheads="1"/>
            </p:cNvSpPr>
            <p:nvPr/>
          </p:nvSpPr>
          <p:spPr bwMode="auto">
            <a:xfrm>
              <a:off x="5487989" y="665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8" name="Oval 386">
              <a:extLst>
                <a:ext uri="{FF2B5EF4-FFF2-40B4-BE49-F238E27FC236}">
                  <a16:creationId xmlns:a16="http://schemas.microsoft.com/office/drawing/2014/main" id="{1905FE79-602F-4CF6-A8B8-B9133ACB8533}"/>
                </a:ext>
              </a:extLst>
            </p:cNvPr>
            <p:cNvSpPr>
              <a:spLocks noChangeArrowheads="1"/>
            </p:cNvSpPr>
            <p:nvPr/>
          </p:nvSpPr>
          <p:spPr bwMode="auto">
            <a:xfrm>
              <a:off x="5491164" y="579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99" name="Oval 387">
              <a:extLst>
                <a:ext uri="{FF2B5EF4-FFF2-40B4-BE49-F238E27FC236}">
                  <a16:creationId xmlns:a16="http://schemas.microsoft.com/office/drawing/2014/main" id="{04CB2E4D-1820-475E-A8DF-B7479FD8DD05}"/>
                </a:ext>
              </a:extLst>
            </p:cNvPr>
            <p:cNvSpPr>
              <a:spLocks noChangeArrowheads="1"/>
            </p:cNvSpPr>
            <p:nvPr/>
          </p:nvSpPr>
          <p:spPr bwMode="auto">
            <a:xfrm>
              <a:off x="5370514" y="1249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0" name="Oval 388">
              <a:extLst>
                <a:ext uri="{FF2B5EF4-FFF2-40B4-BE49-F238E27FC236}">
                  <a16:creationId xmlns:a16="http://schemas.microsoft.com/office/drawing/2014/main" id="{09E78CBA-ACBD-42CA-9760-E5CEB0C602CB}"/>
                </a:ext>
              </a:extLst>
            </p:cNvPr>
            <p:cNvSpPr>
              <a:spLocks noChangeArrowheads="1"/>
            </p:cNvSpPr>
            <p:nvPr/>
          </p:nvSpPr>
          <p:spPr bwMode="auto">
            <a:xfrm>
              <a:off x="5451476" y="1143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1" name="Oval 389">
              <a:extLst>
                <a:ext uri="{FF2B5EF4-FFF2-40B4-BE49-F238E27FC236}">
                  <a16:creationId xmlns:a16="http://schemas.microsoft.com/office/drawing/2014/main" id="{8EBB3466-9941-4CB3-BEB2-27DD7FC0A337}"/>
                </a:ext>
              </a:extLst>
            </p:cNvPr>
            <p:cNvSpPr>
              <a:spLocks noChangeArrowheads="1"/>
            </p:cNvSpPr>
            <p:nvPr/>
          </p:nvSpPr>
          <p:spPr bwMode="auto">
            <a:xfrm>
              <a:off x="5475289" y="1069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2" name="Oval 390">
              <a:extLst>
                <a:ext uri="{FF2B5EF4-FFF2-40B4-BE49-F238E27FC236}">
                  <a16:creationId xmlns:a16="http://schemas.microsoft.com/office/drawing/2014/main" id="{AB401B1D-4C6A-4020-B5C7-5960D5F7E604}"/>
                </a:ext>
              </a:extLst>
            </p:cNvPr>
            <p:cNvSpPr>
              <a:spLocks noChangeArrowheads="1"/>
            </p:cNvSpPr>
            <p:nvPr/>
          </p:nvSpPr>
          <p:spPr bwMode="auto">
            <a:xfrm>
              <a:off x="5510214" y="97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3" name="Oval 391">
              <a:extLst>
                <a:ext uri="{FF2B5EF4-FFF2-40B4-BE49-F238E27FC236}">
                  <a16:creationId xmlns:a16="http://schemas.microsoft.com/office/drawing/2014/main" id="{646313CC-B171-4D98-A404-6E99FAC5D806}"/>
                </a:ext>
              </a:extLst>
            </p:cNvPr>
            <p:cNvSpPr>
              <a:spLocks noChangeArrowheads="1"/>
            </p:cNvSpPr>
            <p:nvPr/>
          </p:nvSpPr>
          <p:spPr bwMode="auto">
            <a:xfrm>
              <a:off x="5597526" y="79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4" name="Oval 392">
              <a:extLst>
                <a:ext uri="{FF2B5EF4-FFF2-40B4-BE49-F238E27FC236}">
                  <a16:creationId xmlns:a16="http://schemas.microsoft.com/office/drawing/2014/main" id="{DC549BC4-A9F5-4590-B2FF-2455898409E1}"/>
                </a:ext>
              </a:extLst>
            </p:cNvPr>
            <p:cNvSpPr>
              <a:spLocks noChangeArrowheads="1"/>
            </p:cNvSpPr>
            <p:nvPr/>
          </p:nvSpPr>
          <p:spPr bwMode="auto">
            <a:xfrm>
              <a:off x="5570539" y="84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5" name="Oval 393">
              <a:extLst>
                <a:ext uri="{FF2B5EF4-FFF2-40B4-BE49-F238E27FC236}">
                  <a16:creationId xmlns:a16="http://schemas.microsoft.com/office/drawing/2014/main" id="{C5FE95DF-9DEE-401E-8398-3E44BF1655B7}"/>
                </a:ext>
              </a:extLst>
            </p:cNvPr>
            <p:cNvSpPr>
              <a:spLocks noChangeArrowheads="1"/>
            </p:cNvSpPr>
            <p:nvPr/>
          </p:nvSpPr>
          <p:spPr bwMode="auto">
            <a:xfrm>
              <a:off x="5605464"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6" name="Oval 394">
              <a:extLst>
                <a:ext uri="{FF2B5EF4-FFF2-40B4-BE49-F238E27FC236}">
                  <a16:creationId xmlns:a16="http://schemas.microsoft.com/office/drawing/2014/main" id="{908F6971-8859-4A82-BA8D-024CA303EC11}"/>
                </a:ext>
              </a:extLst>
            </p:cNvPr>
            <p:cNvSpPr>
              <a:spLocks noChangeArrowheads="1"/>
            </p:cNvSpPr>
            <p:nvPr/>
          </p:nvSpPr>
          <p:spPr bwMode="auto">
            <a:xfrm>
              <a:off x="5632451" y="741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7" name="Oval 395">
              <a:extLst>
                <a:ext uri="{FF2B5EF4-FFF2-40B4-BE49-F238E27FC236}">
                  <a16:creationId xmlns:a16="http://schemas.microsoft.com/office/drawing/2014/main" id="{651B4A4A-1259-4939-9333-BAA1285A5A59}"/>
                </a:ext>
              </a:extLst>
            </p:cNvPr>
            <p:cNvSpPr>
              <a:spLocks noChangeArrowheads="1"/>
            </p:cNvSpPr>
            <p:nvPr/>
          </p:nvSpPr>
          <p:spPr bwMode="auto">
            <a:xfrm>
              <a:off x="5635626" y="65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8" name="Oval 396">
              <a:extLst>
                <a:ext uri="{FF2B5EF4-FFF2-40B4-BE49-F238E27FC236}">
                  <a16:creationId xmlns:a16="http://schemas.microsoft.com/office/drawing/2014/main" id="{BB56E8CB-A3F9-449E-9161-F3E1998A0D2D}"/>
                </a:ext>
              </a:extLst>
            </p:cNvPr>
            <p:cNvSpPr>
              <a:spLocks noChangeArrowheads="1"/>
            </p:cNvSpPr>
            <p:nvPr/>
          </p:nvSpPr>
          <p:spPr bwMode="auto">
            <a:xfrm>
              <a:off x="5534026" y="73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09" name="Oval 397">
              <a:extLst>
                <a:ext uri="{FF2B5EF4-FFF2-40B4-BE49-F238E27FC236}">
                  <a16:creationId xmlns:a16="http://schemas.microsoft.com/office/drawing/2014/main" id="{DC8B5107-AAD7-42EC-9329-68B7C5755E8C}"/>
                </a:ext>
              </a:extLst>
            </p:cNvPr>
            <p:cNvSpPr>
              <a:spLocks noChangeArrowheads="1"/>
            </p:cNvSpPr>
            <p:nvPr/>
          </p:nvSpPr>
          <p:spPr bwMode="auto">
            <a:xfrm>
              <a:off x="5524501" y="1214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0" name="Oval 398">
              <a:extLst>
                <a:ext uri="{FF2B5EF4-FFF2-40B4-BE49-F238E27FC236}">
                  <a16:creationId xmlns:a16="http://schemas.microsoft.com/office/drawing/2014/main" id="{1830CE2B-E808-40F3-8410-A236DD750767}"/>
                </a:ext>
              </a:extLst>
            </p:cNvPr>
            <p:cNvSpPr>
              <a:spLocks noChangeArrowheads="1"/>
            </p:cNvSpPr>
            <p:nvPr/>
          </p:nvSpPr>
          <p:spPr bwMode="auto">
            <a:xfrm>
              <a:off x="5595939" y="1219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1" name="Oval 399">
              <a:extLst>
                <a:ext uri="{FF2B5EF4-FFF2-40B4-BE49-F238E27FC236}">
                  <a16:creationId xmlns:a16="http://schemas.microsoft.com/office/drawing/2014/main" id="{A21A6D3C-76A4-427A-8A10-86C903EFD857}"/>
                </a:ext>
              </a:extLst>
            </p:cNvPr>
            <p:cNvSpPr>
              <a:spLocks noChangeArrowheads="1"/>
            </p:cNvSpPr>
            <p:nvPr/>
          </p:nvSpPr>
          <p:spPr bwMode="auto">
            <a:xfrm>
              <a:off x="5619751" y="1146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2" name="Oval 400">
              <a:extLst>
                <a:ext uri="{FF2B5EF4-FFF2-40B4-BE49-F238E27FC236}">
                  <a16:creationId xmlns:a16="http://schemas.microsoft.com/office/drawing/2014/main" id="{A84028C6-48E8-4355-B6ED-71A43C3022A7}"/>
                </a:ext>
              </a:extLst>
            </p:cNvPr>
            <p:cNvSpPr>
              <a:spLocks noChangeArrowheads="1"/>
            </p:cNvSpPr>
            <p:nvPr/>
          </p:nvSpPr>
          <p:spPr bwMode="auto">
            <a:xfrm>
              <a:off x="5521326" y="115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3" name="Oval 401">
              <a:extLst>
                <a:ext uri="{FF2B5EF4-FFF2-40B4-BE49-F238E27FC236}">
                  <a16:creationId xmlns:a16="http://schemas.microsoft.com/office/drawing/2014/main" id="{51DF9031-A0C8-4BA3-B17C-4EB822251F56}"/>
                </a:ext>
              </a:extLst>
            </p:cNvPr>
            <p:cNvSpPr>
              <a:spLocks noChangeArrowheads="1"/>
            </p:cNvSpPr>
            <p:nvPr/>
          </p:nvSpPr>
          <p:spPr bwMode="auto">
            <a:xfrm>
              <a:off x="5622926" y="884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4" name="Oval 402">
              <a:extLst>
                <a:ext uri="{FF2B5EF4-FFF2-40B4-BE49-F238E27FC236}">
                  <a16:creationId xmlns:a16="http://schemas.microsoft.com/office/drawing/2014/main" id="{BE4D21AC-2F94-4AD7-B72A-839FF23427EB}"/>
                </a:ext>
              </a:extLst>
            </p:cNvPr>
            <p:cNvSpPr>
              <a:spLocks noChangeArrowheads="1"/>
            </p:cNvSpPr>
            <p:nvPr/>
          </p:nvSpPr>
          <p:spPr bwMode="auto">
            <a:xfrm>
              <a:off x="5594351"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5" name="Oval 403">
              <a:extLst>
                <a:ext uri="{FF2B5EF4-FFF2-40B4-BE49-F238E27FC236}">
                  <a16:creationId xmlns:a16="http://schemas.microsoft.com/office/drawing/2014/main" id="{9C999C06-50A5-41D4-A2A7-12A2AEC042DE}"/>
                </a:ext>
              </a:extLst>
            </p:cNvPr>
            <p:cNvSpPr>
              <a:spLocks noChangeArrowheads="1"/>
            </p:cNvSpPr>
            <p:nvPr/>
          </p:nvSpPr>
          <p:spPr bwMode="auto">
            <a:xfrm>
              <a:off x="5730876" y="593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6" name="Oval 404">
              <a:extLst>
                <a:ext uri="{FF2B5EF4-FFF2-40B4-BE49-F238E27FC236}">
                  <a16:creationId xmlns:a16="http://schemas.microsoft.com/office/drawing/2014/main" id="{9F49CAA3-1C74-4230-83ED-2392D77CCB6F}"/>
                </a:ext>
              </a:extLst>
            </p:cNvPr>
            <p:cNvSpPr>
              <a:spLocks noChangeArrowheads="1"/>
            </p:cNvSpPr>
            <p:nvPr/>
          </p:nvSpPr>
          <p:spPr bwMode="auto">
            <a:xfrm>
              <a:off x="5740401" y="11858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7" name="Oval 405">
              <a:extLst>
                <a:ext uri="{FF2B5EF4-FFF2-40B4-BE49-F238E27FC236}">
                  <a16:creationId xmlns:a16="http://schemas.microsoft.com/office/drawing/2014/main" id="{96143A5D-A1E1-471B-9AAC-7A976DED07EC}"/>
                </a:ext>
              </a:extLst>
            </p:cNvPr>
            <p:cNvSpPr>
              <a:spLocks noChangeArrowheads="1"/>
            </p:cNvSpPr>
            <p:nvPr/>
          </p:nvSpPr>
          <p:spPr bwMode="auto">
            <a:xfrm>
              <a:off x="5721351" y="1068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8" name="Oval 406">
              <a:extLst>
                <a:ext uri="{FF2B5EF4-FFF2-40B4-BE49-F238E27FC236}">
                  <a16:creationId xmlns:a16="http://schemas.microsoft.com/office/drawing/2014/main" id="{C1EC7949-8B74-41DC-A6BB-C6D2530AF449}"/>
                </a:ext>
              </a:extLst>
            </p:cNvPr>
            <p:cNvSpPr>
              <a:spLocks noChangeArrowheads="1"/>
            </p:cNvSpPr>
            <p:nvPr/>
          </p:nvSpPr>
          <p:spPr bwMode="auto">
            <a:xfrm>
              <a:off x="5718176" y="1004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19" name="Oval 407">
              <a:extLst>
                <a:ext uri="{FF2B5EF4-FFF2-40B4-BE49-F238E27FC236}">
                  <a16:creationId xmlns:a16="http://schemas.microsoft.com/office/drawing/2014/main" id="{5DE38E99-9758-4F04-AD6C-AB615C0C53FA}"/>
                </a:ext>
              </a:extLst>
            </p:cNvPr>
            <p:cNvSpPr>
              <a:spLocks noChangeArrowheads="1"/>
            </p:cNvSpPr>
            <p:nvPr/>
          </p:nvSpPr>
          <p:spPr bwMode="auto">
            <a:xfrm>
              <a:off x="5700714" y="806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0" name="Oval 408">
              <a:extLst>
                <a:ext uri="{FF2B5EF4-FFF2-40B4-BE49-F238E27FC236}">
                  <a16:creationId xmlns:a16="http://schemas.microsoft.com/office/drawing/2014/main" id="{1EB5C750-A579-4630-AFB3-6E67022D3D2B}"/>
                </a:ext>
              </a:extLst>
            </p:cNvPr>
            <p:cNvSpPr>
              <a:spLocks noChangeArrowheads="1"/>
            </p:cNvSpPr>
            <p:nvPr/>
          </p:nvSpPr>
          <p:spPr bwMode="auto">
            <a:xfrm>
              <a:off x="4851401" y="2941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1" name="Oval 409">
              <a:extLst>
                <a:ext uri="{FF2B5EF4-FFF2-40B4-BE49-F238E27FC236}">
                  <a16:creationId xmlns:a16="http://schemas.microsoft.com/office/drawing/2014/main" id="{483F524D-2CBB-4631-9C7E-7801C8B51C83}"/>
                </a:ext>
              </a:extLst>
            </p:cNvPr>
            <p:cNvSpPr>
              <a:spLocks noChangeArrowheads="1"/>
            </p:cNvSpPr>
            <p:nvPr/>
          </p:nvSpPr>
          <p:spPr bwMode="auto">
            <a:xfrm>
              <a:off x="4886326" y="308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2" name="Oval 410">
              <a:extLst>
                <a:ext uri="{FF2B5EF4-FFF2-40B4-BE49-F238E27FC236}">
                  <a16:creationId xmlns:a16="http://schemas.microsoft.com/office/drawing/2014/main" id="{7FD9D96B-2EE4-4318-B705-B43979ED6E30}"/>
                </a:ext>
              </a:extLst>
            </p:cNvPr>
            <p:cNvSpPr>
              <a:spLocks noChangeArrowheads="1"/>
            </p:cNvSpPr>
            <p:nvPr/>
          </p:nvSpPr>
          <p:spPr bwMode="auto">
            <a:xfrm>
              <a:off x="4913314" y="283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3" name="Oval 411">
              <a:extLst>
                <a:ext uri="{FF2B5EF4-FFF2-40B4-BE49-F238E27FC236}">
                  <a16:creationId xmlns:a16="http://schemas.microsoft.com/office/drawing/2014/main" id="{3FE022E9-0686-49D6-AD1E-C0131DAC6B09}"/>
                </a:ext>
              </a:extLst>
            </p:cNvPr>
            <p:cNvSpPr>
              <a:spLocks noChangeArrowheads="1"/>
            </p:cNvSpPr>
            <p:nvPr/>
          </p:nvSpPr>
          <p:spPr bwMode="auto">
            <a:xfrm>
              <a:off x="4814889" y="283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4" name="Oval 412">
              <a:extLst>
                <a:ext uri="{FF2B5EF4-FFF2-40B4-BE49-F238E27FC236}">
                  <a16:creationId xmlns:a16="http://schemas.microsoft.com/office/drawing/2014/main" id="{0E813E26-5016-453D-B2E8-E26452A3E4F6}"/>
                </a:ext>
              </a:extLst>
            </p:cNvPr>
            <p:cNvSpPr>
              <a:spLocks noChangeArrowheads="1"/>
            </p:cNvSpPr>
            <p:nvPr/>
          </p:nvSpPr>
          <p:spPr bwMode="auto">
            <a:xfrm>
              <a:off x="4910139" y="3384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5" name="Oval 413">
              <a:extLst>
                <a:ext uri="{FF2B5EF4-FFF2-40B4-BE49-F238E27FC236}">
                  <a16:creationId xmlns:a16="http://schemas.microsoft.com/office/drawing/2014/main" id="{6E424CB0-C448-4551-B5ED-46F1924297F7}"/>
                </a:ext>
              </a:extLst>
            </p:cNvPr>
            <p:cNvSpPr>
              <a:spLocks noChangeArrowheads="1"/>
            </p:cNvSpPr>
            <p:nvPr/>
          </p:nvSpPr>
          <p:spPr bwMode="auto">
            <a:xfrm>
              <a:off x="4824413" y="34242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6" name="Oval 414">
              <a:extLst>
                <a:ext uri="{FF2B5EF4-FFF2-40B4-BE49-F238E27FC236}">
                  <a16:creationId xmlns:a16="http://schemas.microsoft.com/office/drawing/2014/main" id="{E4CAC85E-D401-43F6-9B62-AD3170BCBBC7}"/>
                </a:ext>
              </a:extLst>
            </p:cNvPr>
            <p:cNvSpPr>
              <a:spLocks noChangeArrowheads="1"/>
            </p:cNvSpPr>
            <p:nvPr/>
          </p:nvSpPr>
          <p:spPr bwMode="auto">
            <a:xfrm>
              <a:off x="4805364" y="3306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7" name="Oval 415">
              <a:extLst>
                <a:ext uri="{FF2B5EF4-FFF2-40B4-BE49-F238E27FC236}">
                  <a16:creationId xmlns:a16="http://schemas.microsoft.com/office/drawing/2014/main" id="{C27281E3-F16B-421F-AC1A-743190CE93A0}"/>
                </a:ext>
              </a:extLst>
            </p:cNvPr>
            <p:cNvSpPr>
              <a:spLocks noChangeArrowheads="1"/>
            </p:cNvSpPr>
            <p:nvPr/>
          </p:nvSpPr>
          <p:spPr bwMode="auto">
            <a:xfrm>
              <a:off x="4876801" y="331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8" name="Oval 416">
              <a:extLst>
                <a:ext uri="{FF2B5EF4-FFF2-40B4-BE49-F238E27FC236}">
                  <a16:creationId xmlns:a16="http://schemas.microsoft.com/office/drawing/2014/main" id="{DAB2648E-A8DE-4236-803C-C1F9B36C9DBC}"/>
                </a:ext>
              </a:extLst>
            </p:cNvPr>
            <p:cNvSpPr>
              <a:spLocks noChangeArrowheads="1"/>
            </p:cNvSpPr>
            <p:nvPr/>
          </p:nvSpPr>
          <p:spPr bwMode="auto">
            <a:xfrm>
              <a:off x="4900614" y="323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29" name="Oval 417">
              <a:extLst>
                <a:ext uri="{FF2B5EF4-FFF2-40B4-BE49-F238E27FC236}">
                  <a16:creationId xmlns:a16="http://schemas.microsoft.com/office/drawing/2014/main" id="{CC163D80-8535-4B6B-A6BF-F014F2595DE4}"/>
                </a:ext>
              </a:extLst>
            </p:cNvPr>
            <p:cNvSpPr>
              <a:spLocks noChangeArrowheads="1"/>
            </p:cNvSpPr>
            <p:nvPr/>
          </p:nvSpPr>
          <p:spPr bwMode="auto">
            <a:xfrm>
              <a:off x="4833939" y="319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0" name="Oval 418">
              <a:extLst>
                <a:ext uri="{FF2B5EF4-FFF2-40B4-BE49-F238E27FC236}">
                  <a16:creationId xmlns:a16="http://schemas.microsoft.com/office/drawing/2014/main" id="{2D2761AD-6001-45B9-8081-94800C1E5EEC}"/>
                </a:ext>
              </a:extLst>
            </p:cNvPr>
            <p:cNvSpPr>
              <a:spLocks noChangeArrowheads="1"/>
            </p:cNvSpPr>
            <p:nvPr/>
          </p:nvSpPr>
          <p:spPr bwMode="auto">
            <a:xfrm>
              <a:off x="4935539" y="314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1" name="Oval 419">
              <a:extLst>
                <a:ext uri="{FF2B5EF4-FFF2-40B4-BE49-F238E27FC236}">
                  <a16:creationId xmlns:a16="http://schemas.microsoft.com/office/drawing/2014/main" id="{47D76B3D-83C4-4F0A-9C21-6C82FA574A25}"/>
                </a:ext>
              </a:extLst>
            </p:cNvPr>
            <p:cNvSpPr>
              <a:spLocks noChangeArrowheads="1"/>
            </p:cNvSpPr>
            <p:nvPr/>
          </p:nvSpPr>
          <p:spPr bwMode="auto">
            <a:xfrm>
              <a:off x="4903789" y="2976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2" name="Oval 420">
              <a:extLst>
                <a:ext uri="{FF2B5EF4-FFF2-40B4-BE49-F238E27FC236}">
                  <a16:creationId xmlns:a16="http://schemas.microsoft.com/office/drawing/2014/main" id="{986168C9-9096-4735-81A8-EE2B2D2ED6DB}"/>
                </a:ext>
              </a:extLst>
            </p:cNvPr>
            <p:cNvSpPr>
              <a:spLocks noChangeArrowheads="1"/>
            </p:cNvSpPr>
            <p:nvPr/>
          </p:nvSpPr>
          <p:spPr bwMode="auto">
            <a:xfrm>
              <a:off x="4516439" y="313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3" name="Oval 421">
              <a:extLst>
                <a:ext uri="{FF2B5EF4-FFF2-40B4-BE49-F238E27FC236}">
                  <a16:creationId xmlns:a16="http://schemas.microsoft.com/office/drawing/2014/main" id="{2328DFD4-A9F7-4A91-949A-C64306AC1023}"/>
                </a:ext>
              </a:extLst>
            </p:cNvPr>
            <p:cNvSpPr>
              <a:spLocks noChangeArrowheads="1"/>
            </p:cNvSpPr>
            <p:nvPr/>
          </p:nvSpPr>
          <p:spPr bwMode="auto">
            <a:xfrm>
              <a:off x="4946651" y="33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4" name="Oval 422">
              <a:extLst>
                <a:ext uri="{FF2B5EF4-FFF2-40B4-BE49-F238E27FC236}">
                  <a16:creationId xmlns:a16="http://schemas.microsoft.com/office/drawing/2014/main" id="{28110C4B-1B81-40E5-B65E-19A0E3110DDC}"/>
                </a:ext>
              </a:extLst>
            </p:cNvPr>
            <p:cNvSpPr>
              <a:spLocks noChangeArrowheads="1"/>
            </p:cNvSpPr>
            <p:nvPr/>
          </p:nvSpPr>
          <p:spPr bwMode="auto">
            <a:xfrm>
              <a:off x="3962401" y="301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5" name="Oval 423">
              <a:extLst>
                <a:ext uri="{FF2B5EF4-FFF2-40B4-BE49-F238E27FC236}">
                  <a16:creationId xmlns:a16="http://schemas.microsoft.com/office/drawing/2014/main" id="{B35C5D14-9769-4FBE-B6F9-77038F25E318}"/>
                </a:ext>
              </a:extLst>
            </p:cNvPr>
            <p:cNvSpPr>
              <a:spLocks noChangeArrowheads="1"/>
            </p:cNvSpPr>
            <p:nvPr/>
          </p:nvSpPr>
          <p:spPr bwMode="auto">
            <a:xfrm>
              <a:off x="3997326" y="315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6" name="Oval 424">
              <a:extLst>
                <a:ext uri="{FF2B5EF4-FFF2-40B4-BE49-F238E27FC236}">
                  <a16:creationId xmlns:a16="http://schemas.microsoft.com/office/drawing/2014/main" id="{5FAA3B98-A574-473C-9A6A-EC8168FACA2E}"/>
                </a:ext>
              </a:extLst>
            </p:cNvPr>
            <p:cNvSpPr>
              <a:spLocks noChangeArrowheads="1"/>
            </p:cNvSpPr>
            <p:nvPr/>
          </p:nvSpPr>
          <p:spPr bwMode="auto">
            <a:xfrm>
              <a:off x="4024314" y="2905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7" name="Oval 425">
              <a:extLst>
                <a:ext uri="{FF2B5EF4-FFF2-40B4-BE49-F238E27FC236}">
                  <a16:creationId xmlns:a16="http://schemas.microsoft.com/office/drawing/2014/main" id="{1474AA4C-A58F-4313-B433-F0CC2B5BE7EF}"/>
                </a:ext>
              </a:extLst>
            </p:cNvPr>
            <p:cNvSpPr>
              <a:spLocks noChangeArrowheads="1"/>
            </p:cNvSpPr>
            <p:nvPr/>
          </p:nvSpPr>
          <p:spPr bwMode="auto">
            <a:xfrm>
              <a:off x="4027489" y="281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8" name="Oval 426">
              <a:extLst>
                <a:ext uri="{FF2B5EF4-FFF2-40B4-BE49-F238E27FC236}">
                  <a16:creationId xmlns:a16="http://schemas.microsoft.com/office/drawing/2014/main" id="{4340D7DF-F560-4FDA-AA80-9AE39507A40A}"/>
                </a:ext>
              </a:extLst>
            </p:cNvPr>
            <p:cNvSpPr>
              <a:spLocks noChangeArrowheads="1"/>
            </p:cNvSpPr>
            <p:nvPr/>
          </p:nvSpPr>
          <p:spPr bwMode="auto">
            <a:xfrm>
              <a:off x="3925889" y="2903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39" name="Oval 427">
              <a:extLst>
                <a:ext uri="{FF2B5EF4-FFF2-40B4-BE49-F238E27FC236}">
                  <a16:creationId xmlns:a16="http://schemas.microsoft.com/office/drawing/2014/main" id="{8C834D9A-9CD1-4834-9193-7CD54F3B21E1}"/>
                </a:ext>
              </a:extLst>
            </p:cNvPr>
            <p:cNvSpPr>
              <a:spLocks noChangeArrowheads="1"/>
            </p:cNvSpPr>
            <p:nvPr/>
          </p:nvSpPr>
          <p:spPr bwMode="auto">
            <a:xfrm>
              <a:off x="4021139" y="345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0" name="Oval 428">
              <a:extLst>
                <a:ext uri="{FF2B5EF4-FFF2-40B4-BE49-F238E27FC236}">
                  <a16:creationId xmlns:a16="http://schemas.microsoft.com/office/drawing/2014/main" id="{519FBC6D-BBCA-42AB-8CC2-F83381C0EFEE}"/>
                </a:ext>
              </a:extLst>
            </p:cNvPr>
            <p:cNvSpPr>
              <a:spLocks noChangeArrowheads="1"/>
            </p:cNvSpPr>
            <p:nvPr/>
          </p:nvSpPr>
          <p:spPr bwMode="auto">
            <a:xfrm>
              <a:off x="3935413" y="34956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1" name="Oval 429">
              <a:extLst>
                <a:ext uri="{FF2B5EF4-FFF2-40B4-BE49-F238E27FC236}">
                  <a16:creationId xmlns:a16="http://schemas.microsoft.com/office/drawing/2014/main" id="{C2666907-9708-4456-B89A-FB3A36DB32B0}"/>
                </a:ext>
              </a:extLst>
            </p:cNvPr>
            <p:cNvSpPr>
              <a:spLocks noChangeArrowheads="1"/>
            </p:cNvSpPr>
            <p:nvPr/>
          </p:nvSpPr>
          <p:spPr bwMode="auto">
            <a:xfrm>
              <a:off x="3916364" y="337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2" name="Oval 430">
              <a:extLst>
                <a:ext uri="{FF2B5EF4-FFF2-40B4-BE49-F238E27FC236}">
                  <a16:creationId xmlns:a16="http://schemas.microsoft.com/office/drawing/2014/main" id="{61A501D4-5ADC-4836-955D-3D4E7ACD29F6}"/>
                </a:ext>
              </a:extLst>
            </p:cNvPr>
            <p:cNvSpPr>
              <a:spLocks noChangeArrowheads="1"/>
            </p:cNvSpPr>
            <p:nvPr/>
          </p:nvSpPr>
          <p:spPr bwMode="auto">
            <a:xfrm>
              <a:off x="3987801" y="338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3" name="Oval 431">
              <a:extLst>
                <a:ext uri="{FF2B5EF4-FFF2-40B4-BE49-F238E27FC236}">
                  <a16:creationId xmlns:a16="http://schemas.microsoft.com/office/drawing/2014/main" id="{AC11CC70-943D-4E3E-9EDB-BDFC0DE74600}"/>
                </a:ext>
              </a:extLst>
            </p:cNvPr>
            <p:cNvSpPr>
              <a:spLocks noChangeArrowheads="1"/>
            </p:cNvSpPr>
            <p:nvPr/>
          </p:nvSpPr>
          <p:spPr bwMode="auto">
            <a:xfrm>
              <a:off x="4011614" y="3309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4" name="Oval 432">
              <a:extLst>
                <a:ext uri="{FF2B5EF4-FFF2-40B4-BE49-F238E27FC236}">
                  <a16:creationId xmlns:a16="http://schemas.microsoft.com/office/drawing/2014/main" id="{735AA99D-0830-4274-8AB6-EB31DD12024E}"/>
                </a:ext>
              </a:extLst>
            </p:cNvPr>
            <p:cNvSpPr>
              <a:spLocks noChangeArrowheads="1"/>
            </p:cNvSpPr>
            <p:nvPr/>
          </p:nvSpPr>
          <p:spPr bwMode="auto">
            <a:xfrm>
              <a:off x="3913189" y="3314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5" name="Oval 433">
              <a:extLst>
                <a:ext uri="{FF2B5EF4-FFF2-40B4-BE49-F238E27FC236}">
                  <a16:creationId xmlns:a16="http://schemas.microsoft.com/office/drawing/2014/main" id="{FAB47CD9-8310-4583-B3C7-939F4C77DBFE}"/>
                </a:ext>
              </a:extLst>
            </p:cNvPr>
            <p:cNvSpPr>
              <a:spLocks noChangeArrowheads="1"/>
            </p:cNvSpPr>
            <p:nvPr/>
          </p:nvSpPr>
          <p:spPr bwMode="auto">
            <a:xfrm>
              <a:off x="4046539" y="321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6" name="Oval 434">
              <a:extLst>
                <a:ext uri="{FF2B5EF4-FFF2-40B4-BE49-F238E27FC236}">
                  <a16:creationId xmlns:a16="http://schemas.microsoft.com/office/drawing/2014/main" id="{A45FAFAA-C385-4F8C-85C4-81C989023EDF}"/>
                </a:ext>
              </a:extLst>
            </p:cNvPr>
            <p:cNvSpPr>
              <a:spLocks noChangeArrowheads="1"/>
            </p:cNvSpPr>
            <p:nvPr/>
          </p:nvSpPr>
          <p:spPr bwMode="auto">
            <a:xfrm>
              <a:off x="3895726" y="311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7" name="Oval 435">
              <a:extLst>
                <a:ext uri="{FF2B5EF4-FFF2-40B4-BE49-F238E27FC236}">
                  <a16:creationId xmlns:a16="http://schemas.microsoft.com/office/drawing/2014/main" id="{545B8350-5B23-4EC2-960C-EA799E592CDD}"/>
                </a:ext>
              </a:extLst>
            </p:cNvPr>
            <p:cNvSpPr>
              <a:spLocks noChangeArrowheads="1"/>
            </p:cNvSpPr>
            <p:nvPr/>
          </p:nvSpPr>
          <p:spPr bwMode="auto">
            <a:xfrm>
              <a:off x="4014789" y="3048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8" name="Oval 436">
              <a:extLst>
                <a:ext uri="{FF2B5EF4-FFF2-40B4-BE49-F238E27FC236}">
                  <a16:creationId xmlns:a16="http://schemas.microsoft.com/office/drawing/2014/main" id="{6A61655C-A3A2-401B-89E2-0C7110BF8CBD}"/>
                </a:ext>
              </a:extLst>
            </p:cNvPr>
            <p:cNvSpPr>
              <a:spLocks noChangeArrowheads="1"/>
            </p:cNvSpPr>
            <p:nvPr/>
          </p:nvSpPr>
          <p:spPr bwMode="auto">
            <a:xfrm>
              <a:off x="4106864" y="3089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49" name="Oval 437">
              <a:extLst>
                <a:ext uri="{FF2B5EF4-FFF2-40B4-BE49-F238E27FC236}">
                  <a16:creationId xmlns:a16="http://schemas.microsoft.com/office/drawing/2014/main" id="{DE079738-89A1-4B5F-A568-1A2B736B1EC5}"/>
                </a:ext>
              </a:extLst>
            </p:cNvPr>
            <p:cNvSpPr>
              <a:spLocks noChangeArrowheads="1"/>
            </p:cNvSpPr>
            <p:nvPr/>
          </p:nvSpPr>
          <p:spPr bwMode="auto">
            <a:xfrm>
              <a:off x="4141789" y="322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0" name="Oval 438">
              <a:extLst>
                <a:ext uri="{FF2B5EF4-FFF2-40B4-BE49-F238E27FC236}">
                  <a16:creationId xmlns:a16="http://schemas.microsoft.com/office/drawing/2014/main" id="{E870B57E-EF98-4920-A94F-871A3D069977}"/>
                </a:ext>
              </a:extLst>
            </p:cNvPr>
            <p:cNvSpPr>
              <a:spLocks noChangeArrowheads="1"/>
            </p:cNvSpPr>
            <p:nvPr/>
          </p:nvSpPr>
          <p:spPr bwMode="auto">
            <a:xfrm>
              <a:off x="4168776" y="2981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1" name="Oval 439">
              <a:extLst>
                <a:ext uri="{FF2B5EF4-FFF2-40B4-BE49-F238E27FC236}">
                  <a16:creationId xmlns:a16="http://schemas.microsoft.com/office/drawing/2014/main" id="{35F6ECD7-B718-4834-A320-07355F61BB26}"/>
                </a:ext>
              </a:extLst>
            </p:cNvPr>
            <p:cNvSpPr>
              <a:spLocks noChangeArrowheads="1"/>
            </p:cNvSpPr>
            <p:nvPr/>
          </p:nvSpPr>
          <p:spPr bwMode="auto">
            <a:xfrm>
              <a:off x="4171951" y="2895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2" name="Oval 440">
              <a:extLst>
                <a:ext uri="{FF2B5EF4-FFF2-40B4-BE49-F238E27FC236}">
                  <a16:creationId xmlns:a16="http://schemas.microsoft.com/office/drawing/2014/main" id="{D9CD06A2-F953-457B-8FBB-8588E079765F}"/>
                </a:ext>
              </a:extLst>
            </p:cNvPr>
            <p:cNvSpPr>
              <a:spLocks noChangeArrowheads="1"/>
            </p:cNvSpPr>
            <p:nvPr/>
          </p:nvSpPr>
          <p:spPr bwMode="auto">
            <a:xfrm>
              <a:off x="4070351" y="2979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3" name="Oval 441">
              <a:extLst>
                <a:ext uri="{FF2B5EF4-FFF2-40B4-BE49-F238E27FC236}">
                  <a16:creationId xmlns:a16="http://schemas.microsoft.com/office/drawing/2014/main" id="{77739D1C-2D43-4E10-A365-F2D228F414D7}"/>
                </a:ext>
              </a:extLst>
            </p:cNvPr>
            <p:cNvSpPr>
              <a:spLocks noChangeArrowheads="1"/>
            </p:cNvSpPr>
            <p:nvPr/>
          </p:nvSpPr>
          <p:spPr bwMode="auto">
            <a:xfrm>
              <a:off x="4068764" y="350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4" name="Oval 442">
              <a:extLst>
                <a:ext uri="{FF2B5EF4-FFF2-40B4-BE49-F238E27FC236}">
                  <a16:creationId xmlns:a16="http://schemas.microsoft.com/office/drawing/2014/main" id="{9A2403AF-2E2A-4823-978F-083B53FD2286}"/>
                </a:ext>
              </a:extLst>
            </p:cNvPr>
            <p:cNvSpPr>
              <a:spLocks noChangeArrowheads="1"/>
            </p:cNvSpPr>
            <p:nvPr/>
          </p:nvSpPr>
          <p:spPr bwMode="auto">
            <a:xfrm>
              <a:off x="4132264" y="3459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5" name="Oval 443">
              <a:extLst>
                <a:ext uri="{FF2B5EF4-FFF2-40B4-BE49-F238E27FC236}">
                  <a16:creationId xmlns:a16="http://schemas.microsoft.com/office/drawing/2014/main" id="{A37ECB05-F317-4FB3-B6CF-99C29AB20241}"/>
                </a:ext>
              </a:extLst>
            </p:cNvPr>
            <p:cNvSpPr>
              <a:spLocks noChangeArrowheads="1"/>
            </p:cNvSpPr>
            <p:nvPr/>
          </p:nvSpPr>
          <p:spPr bwMode="auto">
            <a:xfrm>
              <a:off x="4156076" y="3386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6" name="Oval 444">
              <a:extLst>
                <a:ext uri="{FF2B5EF4-FFF2-40B4-BE49-F238E27FC236}">
                  <a16:creationId xmlns:a16="http://schemas.microsoft.com/office/drawing/2014/main" id="{50F09F98-2F09-4D1E-A45C-6E6D297EB491}"/>
                </a:ext>
              </a:extLst>
            </p:cNvPr>
            <p:cNvSpPr>
              <a:spLocks noChangeArrowheads="1"/>
            </p:cNvSpPr>
            <p:nvPr/>
          </p:nvSpPr>
          <p:spPr bwMode="auto">
            <a:xfrm>
              <a:off x="4057651" y="3390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7" name="Oval 445">
              <a:extLst>
                <a:ext uri="{FF2B5EF4-FFF2-40B4-BE49-F238E27FC236}">
                  <a16:creationId xmlns:a16="http://schemas.microsoft.com/office/drawing/2014/main" id="{04F64D79-BD12-48D3-8D59-9591D5452F5C}"/>
                </a:ext>
              </a:extLst>
            </p:cNvPr>
            <p:cNvSpPr>
              <a:spLocks noChangeArrowheads="1"/>
            </p:cNvSpPr>
            <p:nvPr/>
          </p:nvSpPr>
          <p:spPr bwMode="auto">
            <a:xfrm>
              <a:off x="4181476" y="3067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8" name="Oval 446">
              <a:extLst>
                <a:ext uri="{FF2B5EF4-FFF2-40B4-BE49-F238E27FC236}">
                  <a16:creationId xmlns:a16="http://schemas.microsoft.com/office/drawing/2014/main" id="{DE1A006C-257E-4D4A-9315-90B187B7258A}"/>
                </a:ext>
              </a:extLst>
            </p:cNvPr>
            <p:cNvSpPr>
              <a:spLocks noChangeArrowheads="1"/>
            </p:cNvSpPr>
            <p:nvPr/>
          </p:nvSpPr>
          <p:spPr bwMode="auto">
            <a:xfrm>
              <a:off x="4219576" y="317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59" name="Oval 447">
              <a:extLst>
                <a:ext uri="{FF2B5EF4-FFF2-40B4-BE49-F238E27FC236}">
                  <a16:creationId xmlns:a16="http://schemas.microsoft.com/office/drawing/2014/main" id="{239E16DC-E921-434C-903B-71E2E62C686E}"/>
                </a:ext>
              </a:extLst>
            </p:cNvPr>
            <p:cNvSpPr>
              <a:spLocks noChangeArrowheads="1"/>
            </p:cNvSpPr>
            <p:nvPr/>
          </p:nvSpPr>
          <p:spPr bwMode="auto">
            <a:xfrm>
              <a:off x="4254501" y="331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0" name="Oval 448">
              <a:extLst>
                <a:ext uri="{FF2B5EF4-FFF2-40B4-BE49-F238E27FC236}">
                  <a16:creationId xmlns:a16="http://schemas.microsoft.com/office/drawing/2014/main" id="{84F004C9-25EE-4E1C-85FE-62707C20EE78}"/>
                </a:ext>
              </a:extLst>
            </p:cNvPr>
            <p:cNvSpPr>
              <a:spLocks noChangeArrowheads="1"/>
            </p:cNvSpPr>
            <p:nvPr/>
          </p:nvSpPr>
          <p:spPr bwMode="auto">
            <a:xfrm>
              <a:off x="4281489" y="306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1" name="Oval 449">
              <a:extLst>
                <a:ext uri="{FF2B5EF4-FFF2-40B4-BE49-F238E27FC236}">
                  <a16:creationId xmlns:a16="http://schemas.microsoft.com/office/drawing/2014/main" id="{AC1DAC12-2E3E-4429-BA79-515651B403E8}"/>
                </a:ext>
              </a:extLst>
            </p:cNvPr>
            <p:cNvSpPr>
              <a:spLocks noChangeArrowheads="1"/>
            </p:cNvSpPr>
            <p:nvPr/>
          </p:nvSpPr>
          <p:spPr bwMode="auto">
            <a:xfrm>
              <a:off x="4284664" y="298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2" name="Oval 450">
              <a:extLst>
                <a:ext uri="{FF2B5EF4-FFF2-40B4-BE49-F238E27FC236}">
                  <a16:creationId xmlns:a16="http://schemas.microsoft.com/office/drawing/2014/main" id="{33F69754-E771-41D5-AAB5-D2B8B83E429F}"/>
                </a:ext>
              </a:extLst>
            </p:cNvPr>
            <p:cNvSpPr>
              <a:spLocks noChangeArrowheads="1"/>
            </p:cNvSpPr>
            <p:nvPr/>
          </p:nvSpPr>
          <p:spPr bwMode="auto">
            <a:xfrm>
              <a:off x="4200526" y="2941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3" name="Oval 451">
              <a:extLst>
                <a:ext uri="{FF2B5EF4-FFF2-40B4-BE49-F238E27FC236}">
                  <a16:creationId xmlns:a16="http://schemas.microsoft.com/office/drawing/2014/main" id="{446FE2BA-8219-4DA8-BB03-78CA22DF48D6}"/>
                </a:ext>
              </a:extLst>
            </p:cNvPr>
            <p:cNvSpPr>
              <a:spLocks noChangeArrowheads="1"/>
            </p:cNvSpPr>
            <p:nvPr/>
          </p:nvSpPr>
          <p:spPr bwMode="auto">
            <a:xfrm>
              <a:off x="4259264" y="2854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4" name="Oval 452">
              <a:extLst>
                <a:ext uri="{FF2B5EF4-FFF2-40B4-BE49-F238E27FC236}">
                  <a16:creationId xmlns:a16="http://schemas.microsoft.com/office/drawing/2014/main" id="{E3AD4E67-3D66-42B1-8060-7B4FA337B894}"/>
                </a:ext>
              </a:extLst>
            </p:cNvPr>
            <p:cNvSpPr>
              <a:spLocks noChangeArrowheads="1"/>
            </p:cNvSpPr>
            <p:nvPr/>
          </p:nvSpPr>
          <p:spPr bwMode="auto">
            <a:xfrm>
              <a:off x="4268789" y="347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5" name="Oval 453">
              <a:extLst>
                <a:ext uri="{FF2B5EF4-FFF2-40B4-BE49-F238E27FC236}">
                  <a16:creationId xmlns:a16="http://schemas.microsoft.com/office/drawing/2014/main" id="{797C5922-39B9-448E-90A8-01B6EAD4DC0E}"/>
                </a:ext>
              </a:extLst>
            </p:cNvPr>
            <p:cNvSpPr>
              <a:spLocks noChangeArrowheads="1"/>
            </p:cNvSpPr>
            <p:nvPr/>
          </p:nvSpPr>
          <p:spPr bwMode="auto">
            <a:xfrm>
              <a:off x="4303714" y="338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6" name="Oval 454">
              <a:extLst>
                <a:ext uri="{FF2B5EF4-FFF2-40B4-BE49-F238E27FC236}">
                  <a16:creationId xmlns:a16="http://schemas.microsoft.com/office/drawing/2014/main" id="{D73E61F2-97A7-4E2D-AA6B-3A57106049CA}"/>
                </a:ext>
              </a:extLst>
            </p:cNvPr>
            <p:cNvSpPr>
              <a:spLocks noChangeArrowheads="1"/>
            </p:cNvSpPr>
            <p:nvPr/>
          </p:nvSpPr>
          <p:spPr bwMode="auto">
            <a:xfrm>
              <a:off x="4391026" y="3197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7" name="Oval 455">
              <a:extLst>
                <a:ext uri="{FF2B5EF4-FFF2-40B4-BE49-F238E27FC236}">
                  <a16:creationId xmlns:a16="http://schemas.microsoft.com/office/drawing/2014/main" id="{1DB39F9F-A3D2-40FA-8A2D-7B75EF208E32}"/>
                </a:ext>
              </a:extLst>
            </p:cNvPr>
            <p:cNvSpPr>
              <a:spLocks noChangeArrowheads="1"/>
            </p:cNvSpPr>
            <p:nvPr/>
          </p:nvSpPr>
          <p:spPr bwMode="auto">
            <a:xfrm>
              <a:off x="4364039"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8" name="Oval 456">
              <a:extLst>
                <a:ext uri="{FF2B5EF4-FFF2-40B4-BE49-F238E27FC236}">
                  <a16:creationId xmlns:a16="http://schemas.microsoft.com/office/drawing/2014/main" id="{7379736B-1135-4390-B74A-BF2FA7BDD82F}"/>
                </a:ext>
              </a:extLst>
            </p:cNvPr>
            <p:cNvSpPr>
              <a:spLocks noChangeArrowheads="1"/>
            </p:cNvSpPr>
            <p:nvPr/>
          </p:nvSpPr>
          <p:spPr bwMode="auto">
            <a:xfrm>
              <a:off x="4398964" y="339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69" name="Oval 457">
              <a:extLst>
                <a:ext uri="{FF2B5EF4-FFF2-40B4-BE49-F238E27FC236}">
                  <a16:creationId xmlns:a16="http://schemas.microsoft.com/office/drawing/2014/main" id="{BDD0B83B-12FC-4D59-8831-DC4D5D0D6CE5}"/>
                </a:ext>
              </a:extLst>
            </p:cNvPr>
            <p:cNvSpPr>
              <a:spLocks noChangeArrowheads="1"/>
            </p:cNvSpPr>
            <p:nvPr/>
          </p:nvSpPr>
          <p:spPr bwMode="auto">
            <a:xfrm>
              <a:off x="4425951" y="314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0" name="Oval 458">
              <a:extLst>
                <a:ext uri="{FF2B5EF4-FFF2-40B4-BE49-F238E27FC236}">
                  <a16:creationId xmlns:a16="http://schemas.microsoft.com/office/drawing/2014/main" id="{73533A6F-498E-4BAA-AF24-382759306FDA}"/>
                </a:ext>
              </a:extLst>
            </p:cNvPr>
            <p:cNvSpPr>
              <a:spLocks noChangeArrowheads="1"/>
            </p:cNvSpPr>
            <p:nvPr/>
          </p:nvSpPr>
          <p:spPr bwMode="auto">
            <a:xfrm>
              <a:off x="4429126" y="305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1" name="Oval 459">
              <a:extLst>
                <a:ext uri="{FF2B5EF4-FFF2-40B4-BE49-F238E27FC236}">
                  <a16:creationId xmlns:a16="http://schemas.microsoft.com/office/drawing/2014/main" id="{862E194D-F0C4-4282-A3D0-7F68CB74CF5B}"/>
                </a:ext>
              </a:extLst>
            </p:cNvPr>
            <p:cNvSpPr>
              <a:spLocks noChangeArrowheads="1"/>
            </p:cNvSpPr>
            <p:nvPr/>
          </p:nvSpPr>
          <p:spPr bwMode="auto">
            <a:xfrm>
              <a:off x="4327526" y="3143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2" name="Oval 460">
              <a:extLst>
                <a:ext uri="{FF2B5EF4-FFF2-40B4-BE49-F238E27FC236}">
                  <a16:creationId xmlns:a16="http://schemas.microsoft.com/office/drawing/2014/main" id="{3CF8D1BD-89C3-4373-B476-0CC3BFC6C47E}"/>
                </a:ext>
              </a:extLst>
            </p:cNvPr>
            <p:cNvSpPr>
              <a:spLocks noChangeArrowheads="1"/>
            </p:cNvSpPr>
            <p:nvPr/>
          </p:nvSpPr>
          <p:spPr bwMode="auto">
            <a:xfrm>
              <a:off x="4403726" y="2930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3" name="Oval 461">
              <a:extLst>
                <a:ext uri="{FF2B5EF4-FFF2-40B4-BE49-F238E27FC236}">
                  <a16:creationId xmlns:a16="http://schemas.microsoft.com/office/drawing/2014/main" id="{5742DC78-3E6A-46FB-B903-AB473D741C55}"/>
                </a:ext>
              </a:extLst>
            </p:cNvPr>
            <p:cNvSpPr>
              <a:spLocks noChangeArrowheads="1"/>
            </p:cNvSpPr>
            <p:nvPr/>
          </p:nvSpPr>
          <p:spPr bwMode="auto">
            <a:xfrm>
              <a:off x="4364039" y="2835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4" name="Oval 462">
              <a:extLst>
                <a:ext uri="{FF2B5EF4-FFF2-40B4-BE49-F238E27FC236}">
                  <a16:creationId xmlns:a16="http://schemas.microsoft.com/office/drawing/2014/main" id="{7E4EB7E4-9A13-4537-BAB3-761A6A7E8FAA}"/>
                </a:ext>
              </a:extLst>
            </p:cNvPr>
            <p:cNvSpPr>
              <a:spLocks noChangeArrowheads="1"/>
            </p:cNvSpPr>
            <p:nvPr/>
          </p:nvSpPr>
          <p:spPr bwMode="auto">
            <a:xfrm>
              <a:off x="4416426" y="3287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5" name="Oval 463">
              <a:extLst>
                <a:ext uri="{FF2B5EF4-FFF2-40B4-BE49-F238E27FC236}">
                  <a16:creationId xmlns:a16="http://schemas.microsoft.com/office/drawing/2014/main" id="{84D3129F-EC3D-4BA4-A043-2543053BF04F}"/>
                </a:ext>
              </a:extLst>
            </p:cNvPr>
            <p:cNvSpPr>
              <a:spLocks noChangeArrowheads="1"/>
            </p:cNvSpPr>
            <p:nvPr/>
          </p:nvSpPr>
          <p:spPr bwMode="auto">
            <a:xfrm>
              <a:off x="4387851" y="3025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6" name="Oval 464">
              <a:extLst>
                <a:ext uri="{FF2B5EF4-FFF2-40B4-BE49-F238E27FC236}">
                  <a16:creationId xmlns:a16="http://schemas.microsoft.com/office/drawing/2014/main" id="{D2BFC003-69B7-43B0-B6D6-CA66C6AD294C}"/>
                </a:ext>
              </a:extLst>
            </p:cNvPr>
            <p:cNvSpPr>
              <a:spLocks noChangeArrowheads="1"/>
            </p:cNvSpPr>
            <p:nvPr/>
          </p:nvSpPr>
          <p:spPr bwMode="auto">
            <a:xfrm>
              <a:off x="4595814" y="324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7" name="Oval 465">
              <a:extLst>
                <a:ext uri="{FF2B5EF4-FFF2-40B4-BE49-F238E27FC236}">
                  <a16:creationId xmlns:a16="http://schemas.microsoft.com/office/drawing/2014/main" id="{8B314FD2-33C9-48C7-BA3A-9CFBCE33BE90}"/>
                </a:ext>
              </a:extLst>
            </p:cNvPr>
            <p:cNvSpPr>
              <a:spLocks noChangeArrowheads="1"/>
            </p:cNvSpPr>
            <p:nvPr/>
          </p:nvSpPr>
          <p:spPr bwMode="auto">
            <a:xfrm>
              <a:off x="4622801" y="299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8" name="Oval 466">
              <a:extLst>
                <a:ext uri="{FF2B5EF4-FFF2-40B4-BE49-F238E27FC236}">
                  <a16:creationId xmlns:a16="http://schemas.microsoft.com/office/drawing/2014/main" id="{DCD2CECB-E4E1-47D7-A5A8-C0DD1FD269B7}"/>
                </a:ext>
              </a:extLst>
            </p:cNvPr>
            <p:cNvSpPr>
              <a:spLocks noChangeArrowheads="1"/>
            </p:cNvSpPr>
            <p:nvPr/>
          </p:nvSpPr>
          <p:spPr bwMode="auto">
            <a:xfrm>
              <a:off x="4625976" y="2913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79" name="Oval 467">
              <a:extLst>
                <a:ext uri="{FF2B5EF4-FFF2-40B4-BE49-F238E27FC236}">
                  <a16:creationId xmlns:a16="http://schemas.microsoft.com/office/drawing/2014/main" id="{8EE41F5C-75DD-4012-A08B-7EF1ADCF0480}"/>
                </a:ext>
              </a:extLst>
            </p:cNvPr>
            <p:cNvSpPr>
              <a:spLocks noChangeArrowheads="1"/>
            </p:cNvSpPr>
            <p:nvPr/>
          </p:nvSpPr>
          <p:spPr bwMode="auto">
            <a:xfrm>
              <a:off x="4541839" y="2871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0" name="Oval 468">
              <a:extLst>
                <a:ext uri="{FF2B5EF4-FFF2-40B4-BE49-F238E27FC236}">
                  <a16:creationId xmlns:a16="http://schemas.microsoft.com/office/drawing/2014/main" id="{74D1FB03-63DF-4EEF-AF9C-95EAE40C6FA0}"/>
                </a:ext>
              </a:extLst>
            </p:cNvPr>
            <p:cNvSpPr>
              <a:spLocks noChangeArrowheads="1"/>
            </p:cNvSpPr>
            <p:nvPr/>
          </p:nvSpPr>
          <p:spPr bwMode="auto">
            <a:xfrm>
              <a:off x="4524376" y="299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1" name="Oval 469">
              <a:extLst>
                <a:ext uri="{FF2B5EF4-FFF2-40B4-BE49-F238E27FC236}">
                  <a16:creationId xmlns:a16="http://schemas.microsoft.com/office/drawing/2014/main" id="{B5B130B6-32FB-4646-BCA0-B1F2B9B5D0F8}"/>
                </a:ext>
              </a:extLst>
            </p:cNvPr>
            <p:cNvSpPr>
              <a:spLocks noChangeArrowheads="1"/>
            </p:cNvSpPr>
            <p:nvPr/>
          </p:nvSpPr>
          <p:spPr bwMode="auto">
            <a:xfrm>
              <a:off x="4514851" y="3471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2" name="Oval 470">
              <a:extLst>
                <a:ext uri="{FF2B5EF4-FFF2-40B4-BE49-F238E27FC236}">
                  <a16:creationId xmlns:a16="http://schemas.microsoft.com/office/drawing/2014/main" id="{241F380D-0ED9-44D4-B1A0-681CDBF2E4B6}"/>
                </a:ext>
              </a:extLst>
            </p:cNvPr>
            <p:cNvSpPr>
              <a:spLocks noChangeArrowheads="1"/>
            </p:cNvSpPr>
            <p:nvPr/>
          </p:nvSpPr>
          <p:spPr bwMode="auto">
            <a:xfrm>
              <a:off x="4586289" y="3476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3" name="Oval 471">
              <a:extLst>
                <a:ext uri="{FF2B5EF4-FFF2-40B4-BE49-F238E27FC236}">
                  <a16:creationId xmlns:a16="http://schemas.microsoft.com/office/drawing/2014/main" id="{7EF88F0F-945F-4CB7-8ABC-AE72E7A897A8}"/>
                </a:ext>
              </a:extLst>
            </p:cNvPr>
            <p:cNvSpPr>
              <a:spLocks noChangeArrowheads="1"/>
            </p:cNvSpPr>
            <p:nvPr/>
          </p:nvSpPr>
          <p:spPr bwMode="auto">
            <a:xfrm>
              <a:off x="4610101" y="3403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4" name="Oval 472">
              <a:extLst>
                <a:ext uri="{FF2B5EF4-FFF2-40B4-BE49-F238E27FC236}">
                  <a16:creationId xmlns:a16="http://schemas.microsoft.com/office/drawing/2014/main" id="{1A52ACDE-F9DE-4B9E-8799-AF2EBE5604E1}"/>
                </a:ext>
              </a:extLst>
            </p:cNvPr>
            <p:cNvSpPr>
              <a:spLocks noChangeArrowheads="1"/>
            </p:cNvSpPr>
            <p:nvPr/>
          </p:nvSpPr>
          <p:spPr bwMode="auto">
            <a:xfrm>
              <a:off x="4511676" y="340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5" name="Oval 473">
              <a:extLst>
                <a:ext uri="{FF2B5EF4-FFF2-40B4-BE49-F238E27FC236}">
                  <a16:creationId xmlns:a16="http://schemas.microsoft.com/office/drawing/2014/main" id="{501CF429-3107-4355-BFD5-3F1AF792D422}"/>
                </a:ext>
              </a:extLst>
            </p:cNvPr>
            <p:cNvSpPr>
              <a:spLocks noChangeArrowheads="1"/>
            </p:cNvSpPr>
            <p:nvPr/>
          </p:nvSpPr>
          <p:spPr bwMode="auto">
            <a:xfrm>
              <a:off x="4645026" y="3313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6" name="Oval 474">
              <a:extLst>
                <a:ext uri="{FF2B5EF4-FFF2-40B4-BE49-F238E27FC236}">
                  <a16:creationId xmlns:a16="http://schemas.microsoft.com/office/drawing/2014/main" id="{FFA7C613-4D83-479B-A3C8-7B482DE9B2E5}"/>
                </a:ext>
              </a:extLst>
            </p:cNvPr>
            <p:cNvSpPr>
              <a:spLocks noChangeArrowheads="1"/>
            </p:cNvSpPr>
            <p:nvPr/>
          </p:nvSpPr>
          <p:spPr bwMode="auto">
            <a:xfrm>
              <a:off x="4494214" y="320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7" name="Oval 475">
              <a:extLst>
                <a:ext uri="{FF2B5EF4-FFF2-40B4-BE49-F238E27FC236}">
                  <a16:creationId xmlns:a16="http://schemas.microsoft.com/office/drawing/2014/main" id="{9D6631AB-8315-4E4C-AF4F-7D4BDA413BFB}"/>
                </a:ext>
              </a:extLst>
            </p:cNvPr>
            <p:cNvSpPr>
              <a:spLocks noChangeArrowheads="1"/>
            </p:cNvSpPr>
            <p:nvPr/>
          </p:nvSpPr>
          <p:spPr bwMode="auto">
            <a:xfrm>
              <a:off x="4613276" y="3141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8" name="Oval 476">
              <a:extLst>
                <a:ext uri="{FF2B5EF4-FFF2-40B4-BE49-F238E27FC236}">
                  <a16:creationId xmlns:a16="http://schemas.microsoft.com/office/drawing/2014/main" id="{6E51F858-5B58-490B-BCCB-5F3E0C042CAE}"/>
                </a:ext>
              </a:extLst>
            </p:cNvPr>
            <p:cNvSpPr>
              <a:spLocks noChangeArrowheads="1"/>
            </p:cNvSpPr>
            <p:nvPr/>
          </p:nvSpPr>
          <p:spPr bwMode="auto">
            <a:xfrm>
              <a:off x="4705351" y="318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89" name="Oval 477">
              <a:extLst>
                <a:ext uri="{FF2B5EF4-FFF2-40B4-BE49-F238E27FC236}">
                  <a16:creationId xmlns:a16="http://schemas.microsoft.com/office/drawing/2014/main" id="{E1DEDD3E-FE48-4025-BEFA-4ED805DC8FBC}"/>
                </a:ext>
              </a:extLst>
            </p:cNvPr>
            <p:cNvSpPr>
              <a:spLocks noChangeArrowheads="1"/>
            </p:cNvSpPr>
            <p:nvPr/>
          </p:nvSpPr>
          <p:spPr bwMode="auto">
            <a:xfrm>
              <a:off x="4740276" y="332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0" name="Oval 478">
              <a:extLst>
                <a:ext uri="{FF2B5EF4-FFF2-40B4-BE49-F238E27FC236}">
                  <a16:creationId xmlns:a16="http://schemas.microsoft.com/office/drawing/2014/main" id="{D4036E25-17E1-4B54-9744-4A4A4E262285}"/>
                </a:ext>
              </a:extLst>
            </p:cNvPr>
            <p:cNvSpPr>
              <a:spLocks noChangeArrowheads="1"/>
            </p:cNvSpPr>
            <p:nvPr/>
          </p:nvSpPr>
          <p:spPr bwMode="auto">
            <a:xfrm>
              <a:off x="4767264" y="307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1" name="Oval 479">
              <a:extLst>
                <a:ext uri="{FF2B5EF4-FFF2-40B4-BE49-F238E27FC236}">
                  <a16:creationId xmlns:a16="http://schemas.microsoft.com/office/drawing/2014/main" id="{EA298F98-D754-49E1-881A-5C5E8F5E6F46}"/>
                </a:ext>
              </a:extLst>
            </p:cNvPr>
            <p:cNvSpPr>
              <a:spLocks noChangeArrowheads="1"/>
            </p:cNvSpPr>
            <p:nvPr/>
          </p:nvSpPr>
          <p:spPr bwMode="auto">
            <a:xfrm>
              <a:off x="4770439" y="298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2" name="Oval 480">
              <a:extLst>
                <a:ext uri="{FF2B5EF4-FFF2-40B4-BE49-F238E27FC236}">
                  <a16:creationId xmlns:a16="http://schemas.microsoft.com/office/drawing/2014/main" id="{A7393ABC-A617-4EE1-92BA-8EA1BF3407A1}"/>
                </a:ext>
              </a:extLst>
            </p:cNvPr>
            <p:cNvSpPr>
              <a:spLocks noChangeArrowheads="1"/>
            </p:cNvSpPr>
            <p:nvPr/>
          </p:nvSpPr>
          <p:spPr bwMode="auto">
            <a:xfrm>
              <a:off x="4686301" y="2947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3" name="Oval 481">
              <a:extLst>
                <a:ext uri="{FF2B5EF4-FFF2-40B4-BE49-F238E27FC236}">
                  <a16:creationId xmlns:a16="http://schemas.microsoft.com/office/drawing/2014/main" id="{7A2B5AA6-A738-496A-B5A1-4CB3CBF6F7EB}"/>
                </a:ext>
              </a:extLst>
            </p:cNvPr>
            <p:cNvSpPr>
              <a:spLocks noChangeArrowheads="1"/>
            </p:cNvSpPr>
            <p:nvPr/>
          </p:nvSpPr>
          <p:spPr bwMode="auto">
            <a:xfrm>
              <a:off x="4668839" y="3073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4" name="Oval 482">
              <a:extLst>
                <a:ext uri="{FF2B5EF4-FFF2-40B4-BE49-F238E27FC236}">
                  <a16:creationId xmlns:a16="http://schemas.microsoft.com/office/drawing/2014/main" id="{66497369-B4BA-4470-8ADC-9DBAE8B7C0D8}"/>
                </a:ext>
              </a:extLst>
            </p:cNvPr>
            <p:cNvSpPr>
              <a:spLocks noChangeArrowheads="1"/>
            </p:cNvSpPr>
            <p:nvPr/>
          </p:nvSpPr>
          <p:spPr bwMode="auto">
            <a:xfrm>
              <a:off x="4745039" y="2860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5" name="Oval 483">
              <a:extLst>
                <a:ext uri="{FF2B5EF4-FFF2-40B4-BE49-F238E27FC236}">
                  <a16:creationId xmlns:a16="http://schemas.microsoft.com/office/drawing/2014/main" id="{C623B8FB-6F8F-4B1C-B0AD-FCD922F62D9E}"/>
                </a:ext>
              </a:extLst>
            </p:cNvPr>
            <p:cNvSpPr>
              <a:spLocks noChangeArrowheads="1"/>
            </p:cNvSpPr>
            <p:nvPr/>
          </p:nvSpPr>
          <p:spPr bwMode="auto">
            <a:xfrm>
              <a:off x="4754564" y="347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6" name="Oval 484">
              <a:extLst>
                <a:ext uri="{FF2B5EF4-FFF2-40B4-BE49-F238E27FC236}">
                  <a16:creationId xmlns:a16="http://schemas.microsoft.com/office/drawing/2014/main" id="{B90855D2-D94E-46E5-BE01-D5D89798A20F}"/>
                </a:ext>
              </a:extLst>
            </p:cNvPr>
            <p:cNvSpPr>
              <a:spLocks noChangeArrowheads="1"/>
            </p:cNvSpPr>
            <p:nvPr/>
          </p:nvSpPr>
          <p:spPr bwMode="auto">
            <a:xfrm>
              <a:off x="4656139" y="3484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7" name="Oval 485">
              <a:extLst>
                <a:ext uri="{FF2B5EF4-FFF2-40B4-BE49-F238E27FC236}">
                  <a16:creationId xmlns:a16="http://schemas.microsoft.com/office/drawing/2014/main" id="{11C01E3E-F2C2-4843-9121-722113AECAC1}"/>
                </a:ext>
              </a:extLst>
            </p:cNvPr>
            <p:cNvSpPr>
              <a:spLocks noChangeArrowheads="1"/>
            </p:cNvSpPr>
            <p:nvPr/>
          </p:nvSpPr>
          <p:spPr bwMode="auto">
            <a:xfrm>
              <a:off x="4811714" y="3117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8" name="Oval 486">
              <a:extLst>
                <a:ext uri="{FF2B5EF4-FFF2-40B4-BE49-F238E27FC236}">
                  <a16:creationId xmlns:a16="http://schemas.microsoft.com/office/drawing/2014/main" id="{0EAC85EA-F5C7-42EC-AD2A-89A2EBA36630}"/>
                </a:ext>
              </a:extLst>
            </p:cNvPr>
            <p:cNvSpPr>
              <a:spLocks noChangeArrowheads="1"/>
            </p:cNvSpPr>
            <p:nvPr/>
          </p:nvSpPr>
          <p:spPr bwMode="auto">
            <a:xfrm>
              <a:off x="3857626" y="2174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99" name="Oval 487">
              <a:extLst>
                <a:ext uri="{FF2B5EF4-FFF2-40B4-BE49-F238E27FC236}">
                  <a16:creationId xmlns:a16="http://schemas.microsoft.com/office/drawing/2014/main" id="{D422D37A-DE91-4DCC-852C-DA873A19038F}"/>
                </a:ext>
              </a:extLst>
            </p:cNvPr>
            <p:cNvSpPr>
              <a:spLocks noChangeArrowheads="1"/>
            </p:cNvSpPr>
            <p:nvPr/>
          </p:nvSpPr>
          <p:spPr bwMode="auto">
            <a:xfrm>
              <a:off x="3860801" y="2089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0" name="Oval 488">
              <a:extLst>
                <a:ext uri="{FF2B5EF4-FFF2-40B4-BE49-F238E27FC236}">
                  <a16:creationId xmlns:a16="http://schemas.microsoft.com/office/drawing/2014/main" id="{5921ECF7-B451-44B3-B8A3-C7163EF2B0B2}"/>
                </a:ext>
              </a:extLst>
            </p:cNvPr>
            <p:cNvSpPr>
              <a:spLocks noChangeArrowheads="1"/>
            </p:cNvSpPr>
            <p:nvPr/>
          </p:nvSpPr>
          <p:spPr bwMode="auto">
            <a:xfrm>
              <a:off x="3854451" y="2725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1" name="Oval 489">
              <a:extLst>
                <a:ext uri="{FF2B5EF4-FFF2-40B4-BE49-F238E27FC236}">
                  <a16:creationId xmlns:a16="http://schemas.microsoft.com/office/drawing/2014/main" id="{FE1339E7-F101-4F8F-9BEE-1DAE5FA026A5}"/>
                </a:ext>
              </a:extLst>
            </p:cNvPr>
            <p:cNvSpPr>
              <a:spLocks noChangeArrowheads="1"/>
            </p:cNvSpPr>
            <p:nvPr/>
          </p:nvSpPr>
          <p:spPr bwMode="auto">
            <a:xfrm>
              <a:off x="3848101" y="2317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2" name="Oval 490">
              <a:extLst>
                <a:ext uri="{FF2B5EF4-FFF2-40B4-BE49-F238E27FC236}">
                  <a16:creationId xmlns:a16="http://schemas.microsoft.com/office/drawing/2014/main" id="{A9899FAC-6668-4351-9170-4E34EC7D03DE}"/>
                </a:ext>
              </a:extLst>
            </p:cNvPr>
            <p:cNvSpPr>
              <a:spLocks noChangeArrowheads="1"/>
            </p:cNvSpPr>
            <p:nvPr/>
          </p:nvSpPr>
          <p:spPr bwMode="auto">
            <a:xfrm>
              <a:off x="4881564" y="2065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3" name="Oval 491">
              <a:extLst>
                <a:ext uri="{FF2B5EF4-FFF2-40B4-BE49-F238E27FC236}">
                  <a16:creationId xmlns:a16="http://schemas.microsoft.com/office/drawing/2014/main" id="{9E2B2F41-31B5-4630-90C2-1138C04098BB}"/>
                </a:ext>
              </a:extLst>
            </p:cNvPr>
            <p:cNvSpPr>
              <a:spLocks noChangeArrowheads="1"/>
            </p:cNvSpPr>
            <p:nvPr/>
          </p:nvSpPr>
          <p:spPr bwMode="auto">
            <a:xfrm>
              <a:off x="4916489" y="2205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4" name="Oval 492">
              <a:extLst>
                <a:ext uri="{FF2B5EF4-FFF2-40B4-BE49-F238E27FC236}">
                  <a16:creationId xmlns:a16="http://schemas.microsoft.com/office/drawing/2014/main" id="{76D4081E-E706-482D-990B-5ABD1AD2BF99}"/>
                </a:ext>
              </a:extLst>
            </p:cNvPr>
            <p:cNvSpPr>
              <a:spLocks noChangeArrowheads="1"/>
            </p:cNvSpPr>
            <p:nvPr/>
          </p:nvSpPr>
          <p:spPr bwMode="auto">
            <a:xfrm>
              <a:off x="4927601" y="2709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5" name="Oval 493">
              <a:extLst>
                <a:ext uri="{FF2B5EF4-FFF2-40B4-BE49-F238E27FC236}">
                  <a16:creationId xmlns:a16="http://schemas.microsoft.com/office/drawing/2014/main" id="{4F552F12-5F79-47AF-8994-6C207EF0CD37}"/>
                </a:ext>
              </a:extLst>
            </p:cNvPr>
            <p:cNvSpPr>
              <a:spLocks noChangeArrowheads="1"/>
            </p:cNvSpPr>
            <p:nvPr/>
          </p:nvSpPr>
          <p:spPr bwMode="auto">
            <a:xfrm>
              <a:off x="4940301" y="2508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6" name="Oval 494">
              <a:extLst>
                <a:ext uri="{FF2B5EF4-FFF2-40B4-BE49-F238E27FC236}">
                  <a16:creationId xmlns:a16="http://schemas.microsoft.com/office/drawing/2014/main" id="{7E4201DE-0D6A-40FC-997E-F09434CDAA5C}"/>
                </a:ext>
              </a:extLst>
            </p:cNvPr>
            <p:cNvSpPr>
              <a:spLocks noChangeArrowheads="1"/>
            </p:cNvSpPr>
            <p:nvPr/>
          </p:nvSpPr>
          <p:spPr bwMode="auto">
            <a:xfrm>
              <a:off x="4854576" y="2547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7" name="Oval 495">
              <a:extLst>
                <a:ext uri="{FF2B5EF4-FFF2-40B4-BE49-F238E27FC236}">
                  <a16:creationId xmlns:a16="http://schemas.microsoft.com/office/drawing/2014/main" id="{4FB1371A-D52E-4CB0-82BD-F983E0DA3B7D}"/>
                </a:ext>
              </a:extLst>
            </p:cNvPr>
            <p:cNvSpPr>
              <a:spLocks noChangeArrowheads="1"/>
            </p:cNvSpPr>
            <p:nvPr/>
          </p:nvSpPr>
          <p:spPr bwMode="auto">
            <a:xfrm>
              <a:off x="4835526" y="2430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8" name="Oval 496">
              <a:extLst>
                <a:ext uri="{FF2B5EF4-FFF2-40B4-BE49-F238E27FC236}">
                  <a16:creationId xmlns:a16="http://schemas.microsoft.com/office/drawing/2014/main" id="{FBBC5D80-2EAA-45F6-95F3-23F6D4128F19}"/>
                </a:ext>
              </a:extLst>
            </p:cNvPr>
            <p:cNvSpPr>
              <a:spLocks noChangeArrowheads="1"/>
            </p:cNvSpPr>
            <p:nvPr/>
          </p:nvSpPr>
          <p:spPr bwMode="auto">
            <a:xfrm>
              <a:off x="4906964" y="2435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09" name="Oval 497">
              <a:extLst>
                <a:ext uri="{FF2B5EF4-FFF2-40B4-BE49-F238E27FC236}">
                  <a16:creationId xmlns:a16="http://schemas.microsoft.com/office/drawing/2014/main" id="{0071B3B2-9CD8-4171-94EF-6C6FBA595582}"/>
                </a:ext>
              </a:extLst>
            </p:cNvPr>
            <p:cNvSpPr>
              <a:spLocks noChangeArrowheads="1"/>
            </p:cNvSpPr>
            <p:nvPr/>
          </p:nvSpPr>
          <p:spPr bwMode="auto">
            <a:xfrm>
              <a:off x="4930776" y="236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0" name="Oval 498">
              <a:extLst>
                <a:ext uri="{FF2B5EF4-FFF2-40B4-BE49-F238E27FC236}">
                  <a16:creationId xmlns:a16="http://schemas.microsoft.com/office/drawing/2014/main" id="{21482219-0AB9-483B-9363-025AFCFBBD9D}"/>
                </a:ext>
              </a:extLst>
            </p:cNvPr>
            <p:cNvSpPr>
              <a:spLocks noChangeArrowheads="1"/>
            </p:cNvSpPr>
            <p:nvPr/>
          </p:nvSpPr>
          <p:spPr bwMode="auto">
            <a:xfrm>
              <a:off x="4864101" y="231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1" name="Oval 499">
              <a:extLst>
                <a:ext uri="{FF2B5EF4-FFF2-40B4-BE49-F238E27FC236}">
                  <a16:creationId xmlns:a16="http://schemas.microsoft.com/office/drawing/2014/main" id="{EB06C57A-438F-475B-9C6E-F74AC3E8D940}"/>
                </a:ext>
              </a:extLst>
            </p:cNvPr>
            <p:cNvSpPr>
              <a:spLocks noChangeArrowheads="1"/>
            </p:cNvSpPr>
            <p:nvPr/>
          </p:nvSpPr>
          <p:spPr bwMode="auto">
            <a:xfrm>
              <a:off x="4965701" y="227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2" name="Oval 500">
              <a:extLst>
                <a:ext uri="{FF2B5EF4-FFF2-40B4-BE49-F238E27FC236}">
                  <a16:creationId xmlns:a16="http://schemas.microsoft.com/office/drawing/2014/main" id="{35A4A2C1-5A94-4368-9DD2-93318691C734}"/>
                </a:ext>
              </a:extLst>
            </p:cNvPr>
            <p:cNvSpPr>
              <a:spLocks noChangeArrowheads="1"/>
            </p:cNvSpPr>
            <p:nvPr/>
          </p:nvSpPr>
          <p:spPr bwMode="auto">
            <a:xfrm>
              <a:off x="4933951" y="2100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3" name="Oval 501">
              <a:extLst>
                <a:ext uri="{FF2B5EF4-FFF2-40B4-BE49-F238E27FC236}">
                  <a16:creationId xmlns:a16="http://schemas.microsoft.com/office/drawing/2014/main" id="{3BE6354A-ECA3-40C6-B781-37C9A8AACCEF}"/>
                </a:ext>
              </a:extLst>
            </p:cNvPr>
            <p:cNvSpPr>
              <a:spLocks noChangeArrowheads="1"/>
            </p:cNvSpPr>
            <p:nvPr/>
          </p:nvSpPr>
          <p:spPr bwMode="auto">
            <a:xfrm>
              <a:off x="4546601" y="2254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4" name="Oval 502">
              <a:extLst>
                <a:ext uri="{FF2B5EF4-FFF2-40B4-BE49-F238E27FC236}">
                  <a16:creationId xmlns:a16="http://schemas.microsoft.com/office/drawing/2014/main" id="{8CF99DAA-78E7-486E-B60B-0D27EE0E8D99}"/>
                </a:ext>
              </a:extLst>
            </p:cNvPr>
            <p:cNvSpPr>
              <a:spLocks noChangeArrowheads="1"/>
            </p:cNvSpPr>
            <p:nvPr/>
          </p:nvSpPr>
          <p:spPr bwMode="auto">
            <a:xfrm>
              <a:off x="4976814" y="2443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5" name="Oval 503">
              <a:extLst>
                <a:ext uri="{FF2B5EF4-FFF2-40B4-BE49-F238E27FC236}">
                  <a16:creationId xmlns:a16="http://schemas.microsoft.com/office/drawing/2014/main" id="{584F6FE2-E847-48AF-909C-A0060B772FC1}"/>
                </a:ext>
              </a:extLst>
            </p:cNvPr>
            <p:cNvSpPr>
              <a:spLocks noChangeArrowheads="1"/>
            </p:cNvSpPr>
            <p:nvPr/>
          </p:nvSpPr>
          <p:spPr bwMode="auto">
            <a:xfrm>
              <a:off x="3992564" y="213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6" name="Oval 504">
              <a:extLst>
                <a:ext uri="{FF2B5EF4-FFF2-40B4-BE49-F238E27FC236}">
                  <a16:creationId xmlns:a16="http://schemas.microsoft.com/office/drawing/2014/main" id="{F1A86B46-DD33-4F47-8AC3-57BACD40AA4F}"/>
                </a:ext>
              </a:extLst>
            </p:cNvPr>
            <p:cNvSpPr>
              <a:spLocks noChangeArrowheads="1"/>
            </p:cNvSpPr>
            <p:nvPr/>
          </p:nvSpPr>
          <p:spPr bwMode="auto">
            <a:xfrm>
              <a:off x="4027489" y="2276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7" name="Oval 505">
              <a:extLst>
                <a:ext uri="{FF2B5EF4-FFF2-40B4-BE49-F238E27FC236}">
                  <a16:creationId xmlns:a16="http://schemas.microsoft.com/office/drawing/2014/main" id="{344EDAE7-E52E-4CDC-9B4C-E3CBF7C57BDD}"/>
                </a:ext>
              </a:extLst>
            </p:cNvPr>
            <p:cNvSpPr>
              <a:spLocks noChangeArrowheads="1"/>
            </p:cNvSpPr>
            <p:nvPr/>
          </p:nvSpPr>
          <p:spPr bwMode="auto">
            <a:xfrm>
              <a:off x="4054476" y="2028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8" name="Oval 506">
              <a:extLst>
                <a:ext uri="{FF2B5EF4-FFF2-40B4-BE49-F238E27FC236}">
                  <a16:creationId xmlns:a16="http://schemas.microsoft.com/office/drawing/2014/main" id="{F64481EF-B4BB-4F3C-BD27-9C0EFD82A5B4}"/>
                </a:ext>
              </a:extLst>
            </p:cNvPr>
            <p:cNvSpPr>
              <a:spLocks noChangeArrowheads="1"/>
            </p:cNvSpPr>
            <p:nvPr/>
          </p:nvSpPr>
          <p:spPr bwMode="auto">
            <a:xfrm>
              <a:off x="4033839" y="270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19" name="Oval 507">
              <a:extLst>
                <a:ext uri="{FF2B5EF4-FFF2-40B4-BE49-F238E27FC236}">
                  <a16:creationId xmlns:a16="http://schemas.microsoft.com/office/drawing/2014/main" id="{DB3C1A06-7CE6-4A8E-85C5-D365F6F629FD}"/>
                </a:ext>
              </a:extLst>
            </p:cNvPr>
            <p:cNvSpPr>
              <a:spLocks noChangeArrowheads="1"/>
            </p:cNvSpPr>
            <p:nvPr/>
          </p:nvSpPr>
          <p:spPr bwMode="auto">
            <a:xfrm>
              <a:off x="3956051" y="202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0" name="Oval 508">
              <a:extLst>
                <a:ext uri="{FF2B5EF4-FFF2-40B4-BE49-F238E27FC236}">
                  <a16:creationId xmlns:a16="http://schemas.microsoft.com/office/drawing/2014/main" id="{3A91C2B9-4FD1-47AA-AD38-E6883021A72C}"/>
                </a:ext>
              </a:extLst>
            </p:cNvPr>
            <p:cNvSpPr>
              <a:spLocks noChangeArrowheads="1"/>
            </p:cNvSpPr>
            <p:nvPr/>
          </p:nvSpPr>
          <p:spPr bwMode="auto">
            <a:xfrm>
              <a:off x="4051301" y="2579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1" name="Oval 509">
              <a:extLst>
                <a:ext uri="{FF2B5EF4-FFF2-40B4-BE49-F238E27FC236}">
                  <a16:creationId xmlns:a16="http://schemas.microsoft.com/office/drawing/2014/main" id="{B0BCE20E-6B3D-4371-AA7F-51008F64B084}"/>
                </a:ext>
              </a:extLst>
            </p:cNvPr>
            <p:cNvSpPr>
              <a:spLocks noChangeArrowheads="1"/>
            </p:cNvSpPr>
            <p:nvPr/>
          </p:nvSpPr>
          <p:spPr bwMode="auto">
            <a:xfrm>
              <a:off x="3965576" y="26193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2" name="Oval 510">
              <a:extLst>
                <a:ext uri="{FF2B5EF4-FFF2-40B4-BE49-F238E27FC236}">
                  <a16:creationId xmlns:a16="http://schemas.microsoft.com/office/drawing/2014/main" id="{45E8B18E-C961-436A-8D5E-38A279EAFF90}"/>
                </a:ext>
              </a:extLst>
            </p:cNvPr>
            <p:cNvSpPr>
              <a:spLocks noChangeArrowheads="1"/>
            </p:cNvSpPr>
            <p:nvPr/>
          </p:nvSpPr>
          <p:spPr bwMode="auto">
            <a:xfrm>
              <a:off x="3946526" y="2501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3" name="Oval 511">
              <a:extLst>
                <a:ext uri="{FF2B5EF4-FFF2-40B4-BE49-F238E27FC236}">
                  <a16:creationId xmlns:a16="http://schemas.microsoft.com/office/drawing/2014/main" id="{450D8048-FEC9-40B0-84BC-21D7695E1AEF}"/>
                </a:ext>
              </a:extLst>
            </p:cNvPr>
            <p:cNvSpPr>
              <a:spLocks noChangeArrowheads="1"/>
            </p:cNvSpPr>
            <p:nvPr/>
          </p:nvSpPr>
          <p:spPr bwMode="auto">
            <a:xfrm>
              <a:off x="4017964" y="250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4" name="Oval 512">
              <a:extLst>
                <a:ext uri="{FF2B5EF4-FFF2-40B4-BE49-F238E27FC236}">
                  <a16:creationId xmlns:a16="http://schemas.microsoft.com/office/drawing/2014/main" id="{3CE181CC-1E84-4C63-9827-FCF0B906A4F0}"/>
                </a:ext>
              </a:extLst>
            </p:cNvPr>
            <p:cNvSpPr>
              <a:spLocks noChangeArrowheads="1"/>
            </p:cNvSpPr>
            <p:nvPr/>
          </p:nvSpPr>
          <p:spPr bwMode="auto">
            <a:xfrm>
              <a:off x="4041776" y="2433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5" name="Oval 513">
              <a:extLst>
                <a:ext uri="{FF2B5EF4-FFF2-40B4-BE49-F238E27FC236}">
                  <a16:creationId xmlns:a16="http://schemas.microsoft.com/office/drawing/2014/main" id="{F261FB4C-63B8-408E-8715-93A6E1048A04}"/>
                </a:ext>
              </a:extLst>
            </p:cNvPr>
            <p:cNvSpPr>
              <a:spLocks noChangeArrowheads="1"/>
            </p:cNvSpPr>
            <p:nvPr/>
          </p:nvSpPr>
          <p:spPr bwMode="auto">
            <a:xfrm>
              <a:off x="3943351" y="2438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6" name="Oval 514">
              <a:extLst>
                <a:ext uri="{FF2B5EF4-FFF2-40B4-BE49-F238E27FC236}">
                  <a16:creationId xmlns:a16="http://schemas.microsoft.com/office/drawing/2014/main" id="{06DBAD4E-D36B-4EE1-BC06-411677E36167}"/>
                </a:ext>
              </a:extLst>
            </p:cNvPr>
            <p:cNvSpPr>
              <a:spLocks noChangeArrowheads="1"/>
            </p:cNvSpPr>
            <p:nvPr/>
          </p:nvSpPr>
          <p:spPr bwMode="auto">
            <a:xfrm>
              <a:off x="4076701" y="234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7" name="Oval 515">
              <a:extLst>
                <a:ext uri="{FF2B5EF4-FFF2-40B4-BE49-F238E27FC236}">
                  <a16:creationId xmlns:a16="http://schemas.microsoft.com/office/drawing/2014/main" id="{B9420623-4608-44B0-94A4-7B5B8297F83F}"/>
                </a:ext>
              </a:extLst>
            </p:cNvPr>
            <p:cNvSpPr>
              <a:spLocks noChangeArrowheads="1"/>
            </p:cNvSpPr>
            <p:nvPr/>
          </p:nvSpPr>
          <p:spPr bwMode="auto">
            <a:xfrm>
              <a:off x="3925889" y="2239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8" name="Oval 516">
              <a:extLst>
                <a:ext uri="{FF2B5EF4-FFF2-40B4-BE49-F238E27FC236}">
                  <a16:creationId xmlns:a16="http://schemas.microsoft.com/office/drawing/2014/main" id="{66BEAAE0-BC53-4603-A3EA-ABD7D72446D6}"/>
                </a:ext>
              </a:extLst>
            </p:cNvPr>
            <p:cNvSpPr>
              <a:spLocks noChangeArrowheads="1"/>
            </p:cNvSpPr>
            <p:nvPr/>
          </p:nvSpPr>
          <p:spPr bwMode="auto">
            <a:xfrm>
              <a:off x="4044951" y="217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29" name="Oval 517">
              <a:extLst>
                <a:ext uri="{FF2B5EF4-FFF2-40B4-BE49-F238E27FC236}">
                  <a16:creationId xmlns:a16="http://schemas.microsoft.com/office/drawing/2014/main" id="{71C8ABAE-E2AF-48EA-8D1B-927E559305F0}"/>
                </a:ext>
              </a:extLst>
            </p:cNvPr>
            <p:cNvSpPr>
              <a:spLocks noChangeArrowheads="1"/>
            </p:cNvSpPr>
            <p:nvPr/>
          </p:nvSpPr>
          <p:spPr bwMode="auto">
            <a:xfrm>
              <a:off x="4137026" y="2212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0" name="Oval 518">
              <a:extLst>
                <a:ext uri="{FF2B5EF4-FFF2-40B4-BE49-F238E27FC236}">
                  <a16:creationId xmlns:a16="http://schemas.microsoft.com/office/drawing/2014/main" id="{F340473B-F7FE-49C6-8CD8-BE078244224F}"/>
                </a:ext>
              </a:extLst>
            </p:cNvPr>
            <p:cNvSpPr>
              <a:spLocks noChangeArrowheads="1"/>
            </p:cNvSpPr>
            <p:nvPr/>
          </p:nvSpPr>
          <p:spPr bwMode="auto">
            <a:xfrm>
              <a:off x="4171951" y="235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1" name="Oval 519">
              <a:extLst>
                <a:ext uri="{FF2B5EF4-FFF2-40B4-BE49-F238E27FC236}">
                  <a16:creationId xmlns:a16="http://schemas.microsoft.com/office/drawing/2014/main" id="{C8245DC7-31F9-4BA0-9280-8B2A0E2E3D1E}"/>
                </a:ext>
              </a:extLst>
            </p:cNvPr>
            <p:cNvSpPr>
              <a:spLocks noChangeArrowheads="1"/>
            </p:cNvSpPr>
            <p:nvPr/>
          </p:nvSpPr>
          <p:spPr bwMode="auto">
            <a:xfrm>
              <a:off x="4198939" y="2105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2" name="Oval 520">
              <a:extLst>
                <a:ext uri="{FF2B5EF4-FFF2-40B4-BE49-F238E27FC236}">
                  <a16:creationId xmlns:a16="http://schemas.microsoft.com/office/drawing/2014/main" id="{4EA07BAA-CD3D-4C25-8190-D3DC3AA50E60}"/>
                </a:ext>
              </a:extLst>
            </p:cNvPr>
            <p:cNvSpPr>
              <a:spLocks noChangeArrowheads="1"/>
            </p:cNvSpPr>
            <p:nvPr/>
          </p:nvSpPr>
          <p:spPr bwMode="auto">
            <a:xfrm>
              <a:off x="4202114" y="2019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3" name="Oval 521">
              <a:extLst>
                <a:ext uri="{FF2B5EF4-FFF2-40B4-BE49-F238E27FC236}">
                  <a16:creationId xmlns:a16="http://schemas.microsoft.com/office/drawing/2014/main" id="{4FAD98BB-F12F-4C09-A658-801F31331EC6}"/>
                </a:ext>
              </a:extLst>
            </p:cNvPr>
            <p:cNvSpPr>
              <a:spLocks noChangeArrowheads="1"/>
            </p:cNvSpPr>
            <p:nvPr/>
          </p:nvSpPr>
          <p:spPr bwMode="auto">
            <a:xfrm>
              <a:off x="4100514" y="210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4" name="Oval 522">
              <a:extLst>
                <a:ext uri="{FF2B5EF4-FFF2-40B4-BE49-F238E27FC236}">
                  <a16:creationId xmlns:a16="http://schemas.microsoft.com/office/drawing/2014/main" id="{CE304756-7080-4624-9618-20E4042790A4}"/>
                </a:ext>
              </a:extLst>
            </p:cNvPr>
            <p:cNvSpPr>
              <a:spLocks noChangeArrowheads="1"/>
            </p:cNvSpPr>
            <p:nvPr/>
          </p:nvSpPr>
          <p:spPr bwMode="auto">
            <a:xfrm>
              <a:off x="4195764" y="2655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5" name="Oval 523">
              <a:extLst>
                <a:ext uri="{FF2B5EF4-FFF2-40B4-BE49-F238E27FC236}">
                  <a16:creationId xmlns:a16="http://schemas.microsoft.com/office/drawing/2014/main" id="{1C99414D-1A21-4EFB-B702-541F75FA9DFE}"/>
                </a:ext>
              </a:extLst>
            </p:cNvPr>
            <p:cNvSpPr>
              <a:spLocks noChangeArrowheads="1"/>
            </p:cNvSpPr>
            <p:nvPr/>
          </p:nvSpPr>
          <p:spPr bwMode="auto">
            <a:xfrm>
              <a:off x="4110038" y="26955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6" name="Oval 524">
              <a:extLst>
                <a:ext uri="{FF2B5EF4-FFF2-40B4-BE49-F238E27FC236}">
                  <a16:creationId xmlns:a16="http://schemas.microsoft.com/office/drawing/2014/main" id="{E456AAF2-30EB-4711-A286-8326DC19C2B2}"/>
                </a:ext>
              </a:extLst>
            </p:cNvPr>
            <p:cNvSpPr>
              <a:spLocks noChangeArrowheads="1"/>
            </p:cNvSpPr>
            <p:nvPr/>
          </p:nvSpPr>
          <p:spPr bwMode="auto">
            <a:xfrm>
              <a:off x="4098926" y="2627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7" name="Oval 525">
              <a:extLst>
                <a:ext uri="{FF2B5EF4-FFF2-40B4-BE49-F238E27FC236}">
                  <a16:creationId xmlns:a16="http://schemas.microsoft.com/office/drawing/2014/main" id="{40BE6F84-7878-4442-AD01-CBA1C8C1095E}"/>
                </a:ext>
              </a:extLst>
            </p:cNvPr>
            <p:cNvSpPr>
              <a:spLocks noChangeArrowheads="1"/>
            </p:cNvSpPr>
            <p:nvPr/>
          </p:nvSpPr>
          <p:spPr bwMode="auto">
            <a:xfrm>
              <a:off x="4162426" y="2582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8" name="Oval 526">
              <a:extLst>
                <a:ext uri="{FF2B5EF4-FFF2-40B4-BE49-F238E27FC236}">
                  <a16:creationId xmlns:a16="http://schemas.microsoft.com/office/drawing/2014/main" id="{B3CB2856-9DE3-4D1C-9CCD-41C106DB9BC8}"/>
                </a:ext>
              </a:extLst>
            </p:cNvPr>
            <p:cNvSpPr>
              <a:spLocks noChangeArrowheads="1"/>
            </p:cNvSpPr>
            <p:nvPr/>
          </p:nvSpPr>
          <p:spPr bwMode="auto">
            <a:xfrm>
              <a:off x="4186239" y="2509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39" name="Oval 527">
              <a:extLst>
                <a:ext uri="{FF2B5EF4-FFF2-40B4-BE49-F238E27FC236}">
                  <a16:creationId xmlns:a16="http://schemas.microsoft.com/office/drawing/2014/main" id="{A64C52FB-0DF3-48DE-982F-64B4E55F0E6E}"/>
                </a:ext>
              </a:extLst>
            </p:cNvPr>
            <p:cNvSpPr>
              <a:spLocks noChangeArrowheads="1"/>
            </p:cNvSpPr>
            <p:nvPr/>
          </p:nvSpPr>
          <p:spPr bwMode="auto">
            <a:xfrm>
              <a:off x="4087814"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0" name="Oval 528">
              <a:extLst>
                <a:ext uri="{FF2B5EF4-FFF2-40B4-BE49-F238E27FC236}">
                  <a16:creationId xmlns:a16="http://schemas.microsoft.com/office/drawing/2014/main" id="{D2C37EFE-AED8-419B-ADED-AF91D37621A3}"/>
                </a:ext>
              </a:extLst>
            </p:cNvPr>
            <p:cNvSpPr>
              <a:spLocks noChangeArrowheads="1"/>
            </p:cNvSpPr>
            <p:nvPr/>
          </p:nvSpPr>
          <p:spPr bwMode="auto">
            <a:xfrm>
              <a:off x="4211639" y="2190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1" name="Oval 529">
              <a:extLst>
                <a:ext uri="{FF2B5EF4-FFF2-40B4-BE49-F238E27FC236}">
                  <a16:creationId xmlns:a16="http://schemas.microsoft.com/office/drawing/2014/main" id="{7568E775-B5F6-4347-B7C2-5DDE4D577045}"/>
                </a:ext>
              </a:extLst>
            </p:cNvPr>
            <p:cNvSpPr>
              <a:spLocks noChangeArrowheads="1"/>
            </p:cNvSpPr>
            <p:nvPr/>
          </p:nvSpPr>
          <p:spPr bwMode="auto">
            <a:xfrm>
              <a:off x="4249739" y="2300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2" name="Oval 530">
              <a:extLst>
                <a:ext uri="{FF2B5EF4-FFF2-40B4-BE49-F238E27FC236}">
                  <a16:creationId xmlns:a16="http://schemas.microsoft.com/office/drawing/2014/main" id="{2FA44AAB-3AF3-4285-B6DB-FF50EAA6F9F6}"/>
                </a:ext>
              </a:extLst>
            </p:cNvPr>
            <p:cNvSpPr>
              <a:spLocks noChangeArrowheads="1"/>
            </p:cNvSpPr>
            <p:nvPr/>
          </p:nvSpPr>
          <p:spPr bwMode="auto">
            <a:xfrm>
              <a:off x="4284664" y="2439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3" name="Oval 531">
              <a:extLst>
                <a:ext uri="{FF2B5EF4-FFF2-40B4-BE49-F238E27FC236}">
                  <a16:creationId xmlns:a16="http://schemas.microsoft.com/office/drawing/2014/main" id="{9431D739-D315-4ACA-AF74-00E422DADA8A}"/>
                </a:ext>
              </a:extLst>
            </p:cNvPr>
            <p:cNvSpPr>
              <a:spLocks noChangeArrowheads="1"/>
            </p:cNvSpPr>
            <p:nvPr/>
          </p:nvSpPr>
          <p:spPr bwMode="auto">
            <a:xfrm>
              <a:off x="4311651" y="2192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4" name="Oval 532">
              <a:extLst>
                <a:ext uri="{FF2B5EF4-FFF2-40B4-BE49-F238E27FC236}">
                  <a16:creationId xmlns:a16="http://schemas.microsoft.com/office/drawing/2014/main" id="{E78F2C17-BFC4-43E4-B16B-5321D03B607F}"/>
                </a:ext>
              </a:extLst>
            </p:cNvPr>
            <p:cNvSpPr>
              <a:spLocks noChangeArrowheads="1"/>
            </p:cNvSpPr>
            <p:nvPr/>
          </p:nvSpPr>
          <p:spPr bwMode="auto">
            <a:xfrm>
              <a:off x="4314826" y="210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5" name="Oval 533">
              <a:extLst>
                <a:ext uri="{FF2B5EF4-FFF2-40B4-BE49-F238E27FC236}">
                  <a16:creationId xmlns:a16="http://schemas.microsoft.com/office/drawing/2014/main" id="{7AFC3447-09A9-45D3-AC53-9B216A3599AF}"/>
                </a:ext>
              </a:extLst>
            </p:cNvPr>
            <p:cNvSpPr>
              <a:spLocks noChangeArrowheads="1"/>
            </p:cNvSpPr>
            <p:nvPr/>
          </p:nvSpPr>
          <p:spPr bwMode="auto">
            <a:xfrm>
              <a:off x="3776664" y="2082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6" name="Oval 534">
              <a:extLst>
                <a:ext uri="{FF2B5EF4-FFF2-40B4-BE49-F238E27FC236}">
                  <a16:creationId xmlns:a16="http://schemas.microsoft.com/office/drawing/2014/main" id="{ECB10E64-5413-4DCC-886C-F0C977676953}"/>
                </a:ext>
              </a:extLst>
            </p:cNvPr>
            <p:cNvSpPr>
              <a:spLocks noChangeArrowheads="1"/>
            </p:cNvSpPr>
            <p:nvPr/>
          </p:nvSpPr>
          <p:spPr bwMode="auto">
            <a:xfrm>
              <a:off x="4194176" y="277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7" name="Oval 535">
              <a:extLst>
                <a:ext uri="{FF2B5EF4-FFF2-40B4-BE49-F238E27FC236}">
                  <a16:creationId xmlns:a16="http://schemas.microsoft.com/office/drawing/2014/main" id="{B7972AEA-437B-41EE-97F7-BA239955D613}"/>
                </a:ext>
              </a:extLst>
            </p:cNvPr>
            <p:cNvSpPr>
              <a:spLocks noChangeArrowheads="1"/>
            </p:cNvSpPr>
            <p:nvPr/>
          </p:nvSpPr>
          <p:spPr bwMode="auto">
            <a:xfrm>
              <a:off x="4275139" y="267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8" name="Oval 536">
              <a:extLst>
                <a:ext uri="{FF2B5EF4-FFF2-40B4-BE49-F238E27FC236}">
                  <a16:creationId xmlns:a16="http://schemas.microsoft.com/office/drawing/2014/main" id="{2457D2A4-2E20-4E45-8EA9-D00CCFAAE5B3}"/>
                </a:ext>
              </a:extLst>
            </p:cNvPr>
            <p:cNvSpPr>
              <a:spLocks noChangeArrowheads="1"/>
            </p:cNvSpPr>
            <p:nvPr/>
          </p:nvSpPr>
          <p:spPr bwMode="auto">
            <a:xfrm>
              <a:off x="4298951" y="259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49" name="Oval 537">
              <a:extLst>
                <a:ext uri="{FF2B5EF4-FFF2-40B4-BE49-F238E27FC236}">
                  <a16:creationId xmlns:a16="http://schemas.microsoft.com/office/drawing/2014/main" id="{B71906B3-6629-4423-9A6C-3120CC0A953A}"/>
                </a:ext>
              </a:extLst>
            </p:cNvPr>
            <p:cNvSpPr>
              <a:spLocks noChangeArrowheads="1"/>
            </p:cNvSpPr>
            <p:nvPr/>
          </p:nvSpPr>
          <p:spPr bwMode="auto">
            <a:xfrm>
              <a:off x="4333876" y="250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0" name="Oval 538">
              <a:extLst>
                <a:ext uri="{FF2B5EF4-FFF2-40B4-BE49-F238E27FC236}">
                  <a16:creationId xmlns:a16="http://schemas.microsoft.com/office/drawing/2014/main" id="{73A92499-EA1B-4BAD-8BB1-1099D17DC084}"/>
                </a:ext>
              </a:extLst>
            </p:cNvPr>
            <p:cNvSpPr>
              <a:spLocks noChangeArrowheads="1"/>
            </p:cNvSpPr>
            <p:nvPr/>
          </p:nvSpPr>
          <p:spPr bwMode="auto">
            <a:xfrm>
              <a:off x="4421189" y="2320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1" name="Oval 539">
              <a:extLst>
                <a:ext uri="{FF2B5EF4-FFF2-40B4-BE49-F238E27FC236}">
                  <a16:creationId xmlns:a16="http://schemas.microsoft.com/office/drawing/2014/main" id="{B1E71FD0-6507-4724-B883-8518CB4A116B}"/>
                </a:ext>
              </a:extLst>
            </p:cNvPr>
            <p:cNvSpPr>
              <a:spLocks noChangeArrowheads="1"/>
            </p:cNvSpPr>
            <p:nvPr/>
          </p:nvSpPr>
          <p:spPr bwMode="auto">
            <a:xfrm>
              <a:off x="4394201" y="237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2" name="Oval 540">
              <a:extLst>
                <a:ext uri="{FF2B5EF4-FFF2-40B4-BE49-F238E27FC236}">
                  <a16:creationId xmlns:a16="http://schemas.microsoft.com/office/drawing/2014/main" id="{AE2EB352-B676-4077-91F7-E1B9FFC062C0}"/>
                </a:ext>
              </a:extLst>
            </p:cNvPr>
            <p:cNvSpPr>
              <a:spLocks noChangeArrowheads="1"/>
            </p:cNvSpPr>
            <p:nvPr/>
          </p:nvSpPr>
          <p:spPr bwMode="auto">
            <a:xfrm>
              <a:off x="4429126" y="251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3" name="Oval 541">
              <a:extLst>
                <a:ext uri="{FF2B5EF4-FFF2-40B4-BE49-F238E27FC236}">
                  <a16:creationId xmlns:a16="http://schemas.microsoft.com/office/drawing/2014/main" id="{5324FAF8-5CBE-4528-AD54-7DE5C0260784}"/>
                </a:ext>
              </a:extLst>
            </p:cNvPr>
            <p:cNvSpPr>
              <a:spLocks noChangeArrowheads="1"/>
            </p:cNvSpPr>
            <p:nvPr/>
          </p:nvSpPr>
          <p:spPr bwMode="auto">
            <a:xfrm>
              <a:off x="4456114" y="2268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4" name="Oval 542">
              <a:extLst>
                <a:ext uri="{FF2B5EF4-FFF2-40B4-BE49-F238E27FC236}">
                  <a16:creationId xmlns:a16="http://schemas.microsoft.com/office/drawing/2014/main" id="{C609C883-05C4-4D8D-ABC9-2B8C4088F4E3}"/>
                </a:ext>
              </a:extLst>
            </p:cNvPr>
            <p:cNvSpPr>
              <a:spLocks noChangeArrowheads="1"/>
            </p:cNvSpPr>
            <p:nvPr/>
          </p:nvSpPr>
          <p:spPr bwMode="auto">
            <a:xfrm>
              <a:off x="4459289" y="218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5" name="Oval 543">
              <a:extLst>
                <a:ext uri="{FF2B5EF4-FFF2-40B4-BE49-F238E27FC236}">
                  <a16:creationId xmlns:a16="http://schemas.microsoft.com/office/drawing/2014/main" id="{66140C69-7F8A-4363-B455-7F8EEF61392D}"/>
                </a:ext>
              </a:extLst>
            </p:cNvPr>
            <p:cNvSpPr>
              <a:spLocks noChangeArrowheads="1"/>
            </p:cNvSpPr>
            <p:nvPr/>
          </p:nvSpPr>
          <p:spPr bwMode="auto">
            <a:xfrm>
              <a:off x="4357689" y="226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6" name="Oval 544">
              <a:extLst>
                <a:ext uri="{FF2B5EF4-FFF2-40B4-BE49-F238E27FC236}">
                  <a16:creationId xmlns:a16="http://schemas.microsoft.com/office/drawing/2014/main" id="{C770ACC5-C717-4B78-A211-98328A580C0D}"/>
                </a:ext>
              </a:extLst>
            </p:cNvPr>
            <p:cNvSpPr>
              <a:spLocks noChangeArrowheads="1"/>
            </p:cNvSpPr>
            <p:nvPr/>
          </p:nvSpPr>
          <p:spPr bwMode="auto">
            <a:xfrm>
              <a:off x="4433889" y="205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7" name="Oval 545">
              <a:extLst>
                <a:ext uri="{FF2B5EF4-FFF2-40B4-BE49-F238E27FC236}">
                  <a16:creationId xmlns:a16="http://schemas.microsoft.com/office/drawing/2014/main" id="{621823BA-06A9-4695-8691-D2A0705EBC85}"/>
                </a:ext>
              </a:extLst>
            </p:cNvPr>
            <p:cNvSpPr>
              <a:spLocks noChangeArrowheads="1"/>
            </p:cNvSpPr>
            <p:nvPr/>
          </p:nvSpPr>
          <p:spPr bwMode="auto">
            <a:xfrm>
              <a:off x="4348164" y="2741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8" name="Oval 546">
              <a:extLst>
                <a:ext uri="{FF2B5EF4-FFF2-40B4-BE49-F238E27FC236}">
                  <a16:creationId xmlns:a16="http://schemas.microsoft.com/office/drawing/2014/main" id="{19FCEA64-68C0-4886-A837-3439015D7D4C}"/>
                </a:ext>
              </a:extLst>
            </p:cNvPr>
            <p:cNvSpPr>
              <a:spLocks noChangeArrowheads="1"/>
            </p:cNvSpPr>
            <p:nvPr/>
          </p:nvSpPr>
          <p:spPr bwMode="auto">
            <a:xfrm>
              <a:off x="4419601" y="2746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59" name="Oval 547">
              <a:extLst>
                <a:ext uri="{FF2B5EF4-FFF2-40B4-BE49-F238E27FC236}">
                  <a16:creationId xmlns:a16="http://schemas.microsoft.com/office/drawing/2014/main" id="{9FB7DE73-0C72-4C5C-8182-9B6F59043758}"/>
                </a:ext>
              </a:extLst>
            </p:cNvPr>
            <p:cNvSpPr>
              <a:spLocks noChangeArrowheads="1"/>
            </p:cNvSpPr>
            <p:nvPr/>
          </p:nvSpPr>
          <p:spPr bwMode="auto">
            <a:xfrm>
              <a:off x="4443414" y="267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0" name="Oval 548">
              <a:extLst>
                <a:ext uri="{FF2B5EF4-FFF2-40B4-BE49-F238E27FC236}">
                  <a16:creationId xmlns:a16="http://schemas.microsoft.com/office/drawing/2014/main" id="{A423AD79-5B6B-4D12-BFC2-835537BEFA72}"/>
                </a:ext>
              </a:extLst>
            </p:cNvPr>
            <p:cNvSpPr>
              <a:spLocks noChangeArrowheads="1"/>
            </p:cNvSpPr>
            <p:nvPr/>
          </p:nvSpPr>
          <p:spPr bwMode="auto">
            <a:xfrm>
              <a:off x="4344989" y="267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1" name="Oval 549">
              <a:extLst>
                <a:ext uri="{FF2B5EF4-FFF2-40B4-BE49-F238E27FC236}">
                  <a16:creationId xmlns:a16="http://schemas.microsoft.com/office/drawing/2014/main" id="{F8989DB6-CBAE-4E42-948E-1E6693782243}"/>
                </a:ext>
              </a:extLst>
            </p:cNvPr>
            <p:cNvSpPr>
              <a:spLocks noChangeArrowheads="1"/>
            </p:cNvSpPr>
            <p:nvPr/>
          </p:nvSpPr>
          <p:spPr bwMode="auto">
            <a:xfrm>
              <a:off x="4446589" y="2411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2" name="Oval 550">
              <a:extLst>
                <a:ext uri="{FF2B5EF4-FFF2-40B4-BE49-F238E27FC236}">
                  <a16:creationId xmlns:a16="http://schemas.microsoft.com/office/drawing/2014/main" id="{6A6FC0F1-9BCE-45B6-AE42-287C9A1CD882}"/>
                </a:ext>
              </a:extLst>
            </p:cNvPr>
            <p:cNvSpPr>
              <a:spLocks noChangeArrowheads="1"/>
            </p:cNvSpPr>
            <p:nvPr/>
          </p:nvSpPr>
          <p:spPr bwMode="auto">
            <a:xfrm>
              <a:off x="4418014" y="214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3" name="Oval 551">
              <a:extLst>
                <a:ext uri="{FF2B5EF4-FFF2-40B4-BE49-F238E27FC236}">
                  <a16:creationId xmlns:a16="http://schemas.microsoft.com/office/drawing/2014/main" id="{0778267E-885B-445A-86B3-449C39A0162F}"/>
                </a:ext>
              </a:extLst>
            </p:cNvPr>
            <p:cNvSpPr>
              <a:spLocks noChangeArrowheads="1"/>
            </p:cNvSpPr>
            <p:nvPr/>
          </p:nvSpPr>
          <p:spPr bwMode="auto">
            <a:xfrm>
              <a:off x="4625976" y="237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4" name="Oval 552">
              <a:extLst>
                <a:ext uri="{FF2B5EF4-FFF2-40B4-BE49-F238E27FC236}">
                  <a16:creationId xmlns:a16="http://schemas.microsoft.com/office/drawing/2014/main" id="{0917B416-FA7F-44DB-A0B4-7E3B8E8BA409}"/>
                </a:ext>
              </a:extLst>
            </p:cNvPr>
            <p:cNvSpPr>
              <a:spLocks noChangeArrowheads="1"/>
            </p:cNvSpPr>
            <p:nvPr/>
          </p:nvSpPr>
          <p:spPr bwMode="auto">
            <a:xfrm>
              <a:off x="4652964" y="212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5" name="Oval 553">
              <a:extLst>
                <a:ext uri="{FF2B5EF4-FFF2-40B4-BE49-F238E27FC236}">
                  <a16:creationId xmlns:a16="http://schemas.microsoft.com/office/drawing/2014/main" id="{1A7E7D2C-23BE-45BD-9912-3D0FD88BD494}"/>
                </a:ext>
              </a:extLst>
            </p:cNvPr>
            <p:cNvSpPr>
              <a:spLocks noChangeArrowheads="1"/>
            </p:cNvSpPr>
            <p:nvPr/>
          </p:nvSpPr>
          <p:spPr bwMode="auto">
            <a:xfrm>
              <a:off x="4656139" y="2036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6" name="Oval 554">
              <a:extLst>
                <a:ext uri="{FF2B5EF4-FFF2-40B4-BE49-F238E27FC236}">
                  <a16:creationId xmlns:a16="http://schemas.microsoft.com/office/drawing/2014/main" id="{3F072BE4-AB3B-4747-AEEB-961B1755EC04}"/>
                </a:ext>
              </a:extLst>
            </p:cNvPr>
            <p:cNvSpPr>
              <a:spLocks noChangeArrowheads="1"/>
            </p:cNvSpPr>
            <p:nvPr/>
          </p:nvSpPr>
          <p:spPr bwMode="auto">
            <a:xfrm>
              <a:off x="4554539" y="2120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7" name="Oval 555">
              <a:extLst>
                <a:ext uri="{FF2B5EF4-FFF2-40B4-BE49-F238E27FC236}">
                  <a16:creationId xmlns:a16="http://schemas.microsoft.com/office/drawing/2014/main" id="{BD1E80CD-95FB-47AC-AF99-59B11F523BA1}"/>
                </a:ext>
              </a:extLst>
            </p:cNvPr>
            <p:cNvSpPr>
              <a:spLocks noChangeArrowheads="1"/>
            </p:cNvSpPr>
            <p:nvPr/>
          </p:nvSpPr>
          <p:spPr bwMode="auto">
            <a:xfrm>
              <a:off x="4649789" y="267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8" name="Oval 556">
              <a:extLst>
                <a:ext uri="{FF2B5EF4-FFF2-40B4-BE49-F238E27FC236}">
                  <a16:creationId xmlns:a16="http://schemas.microsoft.com/office/drawing/2014/main" id="{5C6015DA-EFB4-4C3E-AFFD-408A03B8836A}"/>
                </a:ext>
              </a:extLst>
            </p:cNvPr>
            <p:cNvSpPr>
              <a:spLocks noChangeArrowheads="1"/>
            </p:cNvSpPr>
            <p:nvPr/>
          </p:nvSpPr>
          <p:spPr bwMode="auto">
            <a:xfrm>
              <a:off x="4564063" y="27130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69" name="Oval 557">
              <a:extLst>
                <a:ext uri="{FF2B5EF4-FFF2-40B4-BE49-F238E27FC236}">
                  <a16:creationId xmlns:a16="http://schemas.microsoft.com/office/drawing/2014/main" id="{6A2634A3-9A48-410E-8B05-6005909E4E5A}"/>
                </a:ext>
              </a:extLst>
            </p:cNvPr>
            <p:cNvSpPr>
              <a:spLocks noChangeArrowheads="1"/>
            </p:cNvSpPr>
            <p:nvPr/>
          </p:nvSpPr>
          <p:spPr bwMode="auto">
            <a:xfrm>
              <a:off x="4545014" y="2595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0" name="Oval 558">
              <a:extLst>
                <a:ext uri="{FF2B5EF4-FFF2-40B4-BE49-F238E27FC236}">
                  <a16:creationId xmlns:a16="http://schemas.microsoft.com/office/drawing/2014/main" id="{60CF0942-F789-4CE4-8464-5205FED43084}"/>
                </a:ext>
              </a:extLst>
            </p:cNvPr>
            <p:cNvSpPr>
              <a:spLocks noChangeArrowheads="1"/>
            </p:cNvSpPr>
            <p:nvPr/>
          </p:nvSpPr>
          <p:spPr bwMode="auto">
            <a:xfrm>
              <a:off x="4616451" y="260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1" name="Oval 559">
              <a:extLst>
                <a:ext uri="{FF2B5EF4-FFF2-40B4-BE49-F238E27FC236}">
                  <a16:creationId xmlns:a16="http://schemas.microsoft.com/office/drawing/2014/main" id="{F9A5C857-17DA-465B-A316-83D3B239B646}"/>
                </a:ext>
              </a:extLst>
            </p:cNvPr>
            <p:cNvSpPr>
              <a:spLocks noChangeArrowheads="1"/>
            </p:cNvSpPr>
            <p:nvPr/>
          </p:nvSpPr>
          <p:spPr bwMode="auto">
            <a:xfrm>
              <a:off x="4640264" y="2527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2" name="Oval 560">
              <a:extLst>
                <a:ext uri="{FF2B5EF4-FFF2-40B4-BE49-F238E27FC236}">
                  <a16:creationId xmlns:a16="http://schemas.microsoft.com/office/drawing/2014/main" id="{4CFFC199-C361-4234-9266-51BC844EA949}"/>
                </a:ext>
              </a:extLst>
            </p:cNvPr>
            <p:cNvSpPr>
              <a:spLocks noChangeArrowheads="1"/>
            </p:cNvSpPr>
            <p:nvPr/>
          </p:nvSpPr>
          <p:spPr bwMode="auto">
            <a:xfrm>
              <a:off x="4541839" y="2532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3" name="Oval 561">
              <a:extLst>
                <a:ext uri="{FF2B5EF4-FFF2-40B4-BE49-F238E27FC236}">
                  <a16:creationId xmlns:a16="http://schemas.microsoft.com/office/drawing/2014/main" id="{F1FB9399-3B8A-46F9-8973-35DEBBE880C2}"/>
                </a:ext>
              </a:extLst>
            </p:cNvPr>
            <p:cNvSpPr>
              <a:spLocks noChangeArrowheads="1"/>
            </p:cNvSpPr>
            <p:nvPr/>
          </p:nvSpPr>
          <p:spPr bwMode="auto">
            <a:xfrm>
              <a:off x="4675189" y="243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4" name="Oval 562">
              <a:extLst>
                <a:ext uri="{FF2B5EF4-FFF2-40B4-BE49-F238E27FC236}">
                  <a16:creationId xmlns:a16="http://schemas.microsoft.com/office/drawing/2014/main" id="{33180C26-FFB1-4E06-B667-0FD244F6D3D8}"/>
                </a:ext>
              </a:extLst>
            </p:cNvPr>
            <p:cNvSpPr>
              <a:spLocks noChangeArrowheads="1"/>
            </p:cNvSpPr>
            <p:nvPr/>
          </p:nvSpPr>
          <p:spPr bwMode="auto">
            <a:xfrm>
              <a:off x="4535489" y="242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5" name="Oval 563">
              <a:extLst>
                <a:ext uri="{FF2B5EF4-FFF2-40B4-BE49-F238E27FC236}">
                  <a16:creationId xmlns:a16="http://schemas.microsoft.com/office/drawing/2014/main" id="{7F9B9AEB-9B50-4CE1-8278-06B76C3FD5AD}"/>
                </a:ext>
              </a:extLst>
            </p:cNvPr>
            <p:cNvSpPr>
              <a:spLocks noChangeArrowheads="1"/>
            </p:cNvSpPr>
            <p:nvPr/>
          </p:nvSpPr>
          <p:spPr bwMode="auto">
            <a:xfrm>
              <a:off x="4643439" y="226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6" name="Oval 564">
              <a:extLst>
                <a:ext uri="{FF2B5EF4-FFF2-40B4-BE49-F238E27FC236}">
                  <a16:creationId xmlns:a16="http://schemas.microsoft.com/office/drawing/2014/main" id="{7EC874EE-208C-411B-BAF2-4ADCB6315545}"/>
                </a:ext>
              </a:extLst>
            </p:cNvPr>
            <p:cNvSpPr>
              <a:spLocks noChangeArrowheads="1"/>
            </p:cNvSpPr>
            <p:nvPr/>
          </p:nvSpPr>
          <p:spPr bwMode="auto">
            <a:xfrm>
              <a:off x="4735514" y="2306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7" name="Oval 565">
              <a:extLst>
                <a:ext uri="{FF2B5EF4-FFF2-40B4-BE49-F238E27FC236}">
                  <a16:creationId xmlns:a16="http://schemas.microsoft.com/office/drawing/2014/main" id="{45346016-A174-4045-BCC1-8ABF266730DD}"/>
                </a:ext>
              </a:extLst>
            </p:cNvPr>
            <p:cNvSpPr>
              <a:spLocks noChangeArrowheads="1"/>
            </p:cNvSpPr>
            <p:nvPr/>
          </p:nvSpPr>
          <p:spPr bwMode="auto">
            <a:xfrm>
              <a:off x="4770439" y="2446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8" name="Oval 566">
              <a:extLst>
                <a:ext uri="{FF2B5EF4-FFF2-40B4-BE49-F238E27FC236}">
                  <a16:creationId xmlns:a16="http://schemas.microsoft.com/office/drawing/2014/main" id="{95E7F7E2-634B-4C7C-8DE8-A39E6CED9FD4}"/>
                </a:ext>
              </a:extLst>
            </p:cNvPr>
            <p:cNvSpPr>
              <a:spLocks noChangeArrowheads="1"/>
            </p:cNvSpPr>
            <p:nvPr/>
          </p:nvSpPr>
          <p:spPr bwMode="auto">
            <a:xfrm>
              <a:off x="4797426" y="2198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79" name="Oval 567">
              <a:extLst>
                <a:ext uri="{FF2B5EF4-FFF2-40B4-BE49-F238E27FC236}">
                  <a16:creationId xmlns:a16="http://schemas.microsoft.com/office/drawing/2014/main" id="{4078D3C3-C0AE-4A65-AB21-2171C5EBDFF6}"/>
                </a:ext>
              </a:extLst>
            </p:cNvPr>
            <p:cNvSpPr>
              <a:spLocks noChangeArrowheads="1"/>
            </p:cNvSpPr>
            <p:nvPr/>
          </p:nvSpPr>
          <p:spPr bwMode="auto">
            <a:xfrm>
              <a:off x="4800601" y="211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0" name="Oval 568">
              <a:extLst>
                <a:ext uri="{FF2B5EF4-FFF2-40B4-BE49-F238E27FC236}">
                  <a16:creationId xmlns:a16="http://schemas.microsoft.com/office/drawing/2014/main" id="{5F542EA2-AB76-48CB-B8AF-8E6A5E9C2A3C}"/>
                </a:ext>
              </a:extLst>
            </p:cNvPr>
            <p:cNvSpPr>
              <a:spLocks noChangeArrowheads="1"/>
            </p:cNvSpPr>
            <p:nvPr/>
          </p:nvSpPr>
          <p:spPr bwMode="auto">
            <a:xfrm>
              <a:off x="4716464" y="2071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1" name="Oval 569">
              <a:extLst>
                <a:ext uri="{FF2B5EF4-FFF2-40B4-BE49-F238E27FC236}">
                  <a16:creationId xmlns:a16="http://schemas.microsoft.com/office/drawing/2014/main" id="{D95A28A0-10D6-4689-8B5F-54641907CF6B}"/>
                </a:ext>
              </a:extLst>
            </p:cNvPr>
            <p:cNvSpPr>
              <a:spLocks noChangeArrowheads="1"/>
            </p:cNvSpPr>
            <p:nvPr/>
          </p:nvSpPr>
          <p:spPr bwMode="auto">
            <a:xfrm>
              <a:off x="4699001" y="2197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2" name="Oval 570">
              <a:extLst>
                <a:ext uri="{FF2B5EF4-FFF2-40B4-BE49-F238E27FC236}">
                  <a16:creationId xmlns:a16="http://schemas.microsoft.com/office/drawing/2014/main" id="{55323918-7F46-494F-97F9-81028034D2FB}"/>
                </a:ext>
              </a:extLst>
            </p:cNvPr>
            <p:cNvSpPr>
              <a:spLocks noChangeArrowheads="1"/>
            </p:cNvSpPr>
            <p:nvPr/>
          </p:nvSpPr>
          <p:spPr bwMode="auto">
            <a:xfrm>
              <a:off x="4794251" y="2749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3" name="Oval 571">
              <a:extLst>
                <a:ext uri="{FF2B5EF4-FFF2-40B4-BE49-F238E27FC236}">
                  <a16:creationId xmlns:a16="http://schemas.microsoft.com/office/drawing/2014/main" id="{25DE9947-09F0-4607-A5EA-2E7A9CE13A1A}"/>
                </a:ext>
              </a:extLst>
            </p:cNvPr>
            <p:cNvSpPr>
              <a:spLocks noChangeArrowheads="1"/>
            </p:cNvSpPr>
            <p:nvPr/>
          </p:nvSpPr>
          <p:spPr bwMode="auto">
            <a:xfrm>
              <a:off x="4697414" y="2720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4" name="Oval 572">
              <a:extLst>
                <a:ext uri="{FF2B5EF4-FFF2-40B4-BE49-F238E27FC236}">
                  <a16:creationId xmlns:a16="http://schemas.microsoft.com/office/drawing/2014/main" id="{245DEEA6-3F97-445B-A912-AECD739B0E1E}"/>
                </a:ext>
              </a:extLst>
            </p:cNvPr>
            <p:cNvSpPr>
              <a:spLocks noChangeArrowheads="1"/>
            </p:cNvSpPr>
            <p:nvPr/>
          </p:nvSpPr>
          <p:spPr bwMode="auto">
            <a:xfrm>
              <a:off x="4760914" y="2676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5" name="Oval 573">
              <a:extLst>
                <a:ext uri="{FF2B5EF4-FFF2-40B4-BE49-F238E27FC236}">
                  <a16:creationId xmlns:a16="http://schemas.microsoft.com/office/drawing/2014/main" id="{6343F27C-A672-4B2B-8EEB-4FE2A4BB00C1}"/>
                </a:ext>
              </a:extLst>
            </p:cNvPr>
            <p:cNvSpPr>
              <a:spLocks noChangeArrowheads="1"/>
            </p:cNvSpPr>
            <p:nvPr/>
          </p:nvSpPr>
          <p:spPr bwMode="auto">
            <a:xfrm>
              <a:off x="4784726" y="260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6" name="Oval 574">
              <a:extLst>
                <a:ext uri="{FF2B5EF4-FFF2-40B4-BE49-F238E27FC236}">
                  <a16:creationId xmlns:a16="http://schemas.microsoft.com/office/drawing/2014/main" id="{41320DA5-0BDC-4802-BCDF-C20A6BA33376}"/>
                </a:ext>
              </a:extLst>
            </p:cNvPr>
            <p:cNvSpPr>
              <a:spLocks noChangeArrowheads="1"/>
            </p:cNvSpPr>
            <p:nvPr/>
          </p:nvSpPr>
          <p:spPr bwMode="auto">
            <a:xfrm>
              <a:off x="4686301" y="2608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7" name="Oval 575">
              <a:extLst>
                <a:ext uri="{FF2B5EF4-FFF2-40B4-BE49-F238E27FC236}">
                  <a16:creationId xmlns:a16="http://schemas.microsoft.com/office/drawing/2014/main" id="{9307868C-5452-4060-8EBD-F3773C2398F7}"/>
                </a:ext>
              </a:extLst>
            </p:cNvPr>
            <p:cNvSpPr>
              <a:spLocks noChangeArrowheads="1"/>
            </p:cNvSpPr>
            <p:nvPr/>
          </p:nvSpPr>
          <p:spPr bwMode="auto">
            <a:xfrm>
              <a:off x="4841876" y="2241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8" name="Oval 576">
              <a:extLst>
                <a:ext uri="{FF2B5EF4-FFF2-40B4-BE49-F238E27FC236}">
                  <a16:creationId xmlns:a16="http://schemas.microsoft.com/office/drawing/2014/main" id="{29E865C3-5161-4F39-AC45-A45A05B9D47A}"/>
                </a:ext>
              </a:extLst>
            </p:cNvPr>
            <p:cNvSpPr>
              <a:spLocks noChangeArrowheads="1"/>
            </p:cNvSpPr>
            <p:nvPr/>
          </p:nvSpPr>
          <p:spPr bwMode="auto">
            <a:xfrm>
              <a:off x="4613276" y="28225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89" name="Oval 577">
              <a:extLst>
                <a:ext uri="{FF2B5EF4-FFF2-40B4-BE49-F238E27FC236}">
                  <a16:creationId xmlns:a16="http://schemas.microsoft.com/office/drawing/2014/main" id="{D74154A6-F309-400A-B6E1-190A74F7D4E4}"/>
                </a:ext>
              </a:extLst>
            </p:cNvPr>
            <p:cNvSpPr>
              <a:spLocks noChangeArrowheads="1"/>
            </p:cNvSpPr>
            <p:nvPr/>
          </p:nvSpPr>
          <p:spPr bwMode="auto">
            <a:xfrm>
              <a:off x="5565776"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0" name="Oval 578">
              <a:extLst>
                <a:ext uri="{FF2B5EF4-FFF2-40B4-BE49-F238E27FC236}">
                  <a16:creationId xmlns:a16="http://schemas.microsoft.com/office/drawing/2014/main" id="{2B9E9B57-2F9B-4606-B2C0-4638FE5A2B22}"/>
                </a:ext>
              </a:extLst>
            </p:cNvPr>
            <p:cNvSpPr>
              <a:spLocks noChangeArrowheads="1"/>
            </p:cNvSpPr>
            <p:nvPr/>
          </p:nvSpPr>
          <p:spPr bwMode="auto">
            <a:xfrm>
              <a:off x="5011739" y="3135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1" name="Oval 579">
              <a:extLst>
                <a:ext uri="{FF2B5EF4-FFF2-40B4-BE49-F238E27FC236}">
                  <a16:creationId xmlns:a16="http://schemas.microsoft.com/office/drawing/2014/main" id="{318739A0-3683-4465-902A-5E989385F0C4}"/>
                </a:ext>
              </a:extLst>
            </p:cNvPr>
            <p:cNvSpPr>
              <a:spLocks noChangeArrowheads="1"/>
            </p:cNvSpPr>
            <p:nvPr/>
          </p:nvSpPr>
          <p:spPr bwMode="auto">
            <a:xfrm>
              <a:off x="5046664" y="327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2" name="Oval 580">
              <a:extLst>
                <a:ext uri="{FF2B5EF4-FFF2-40B4-BE49-F238E27FC236}">
                  <a16:creationId xmlns:a16="http://schemas.microsoft.com/office/drawing/2014/main" id="{696A9DC4-4126-4876-97EB-E9E6814E655A}"/>
                </a:ext>
              </a:extLst>
            </p:cNvPr>
            <p:cNvSpPr>
              <a:spLocks noChangeArrowheads="1"/>
            </p:cNvSpPr>
            <p:nvPr/>
          </p:nvSpPr>
          <p:spPr bwMode="auto">
            <a:xfrm>
              <a:off x="5073651" y="3027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3" name="Oval 581">
              <a:extLst>
                <a:ext uri="{FF2B5EF4-FFF2-40B4-BE49-F238E27FC236}">
                  <a16:creationId xmlns:a16="http://schemas.microsoft.com/office/drawing/2014/main" id="{5B2563F6-DE4C-4C07-882C-EA5F9E6F6E5E}"/>
                </a:ext>
              </a:extLst>
            </p:cNvPr>
            <p:cNvSpPr>
              <a:spLocks noChangeArrowheads="1"/>
            </p:cNvSpPr>
            <p:nvPr/>
          </p:nvSpPr>
          <p:spPr bwMode="auto">
            <a:xfrm>
              <a:off x="5076826" y="2941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4" name="Oval 582">
              <a:extLst>
                <a:ext uri="{FF2B5EF4-FFF2-40B4-BE49-F238E27FC236}">
                  <a16:creationId xmlns:a16="http://schemas.microsoft.com/office/drawing/2014/main" id="{BB960B39-F467-44FC-81E1-A5AB49797BC2}"/>
                </a:ext>
              </a:extLst>
            </p:cNvPr>
            <p:cNvSpPr>
              <a:spLocks noChangeArrowheads="1"/>
            </p:cNvSpPr>
            <p:nvPr/>
          </p:nvSpPr>
          <p:spPr bwMode="auto">
            <a:xfrm>
              <a:off x="4975226" y="3025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5" name="Oval 583">
              <a:extLst>
                <a:ext uri="{FF2B5EF4-FFF2-40B4-BE49-F238E27FC236}">
                  <a16:creationId xmlns:a16="http://schemas.microsoft.com/office/drawing/2014/main" id="{84BCAC03-CE60-4369-865C-A39DE987C653}"/>
                </a:ext>
              </a:extLst>
            </p:cNvPr>
            <p:cNvSpPr>
              <a:spLocks noChangeArrowheads="1"/>
            </p:cNvSpPr>
            <p:nvPr/>
          </p:nvSpPr>
          <p:spPr bwMode="auto">
            <a:xfrm>
              <a:off x="4965701" y="3500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6" name="Oval 584">
              <a:extLst>
                <a:ext uri="{FF2B5EF4-FFF2-40B4-BE49-F238E27FC236}">
                  <a16:creationId xmlns:a16="http://schemas.microsoft.com/office/drawing/2014/main" id="{8B19A0BF-468D-4371-A92E-1DFFEDD07AD2}"/>
                </a:ext>
              </a:extLst>
            </p:cNvPr>
            <p:cNvSpPr>
              <a:spLocks noChangeArrowheads="1"/>
            </p:cNvSpPr>
            <p:nvPr/>
          </p:nvSpPr>
          <p:spPr bwMode="auto">
            <a:xfrm>
              <a:off x="5037139" y="350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7" name="Oval 585">
              <a:extLst>
                <a:ext uri="{FF2B5EF4-FFF2-40B4-BE49-F238E27FC236}">
                  <a16:creationId xmlns:a16="http://schemas.microsoft.com/office/drawing/2014/main" id="{34DE0899-7F3B-470A-AE76-49EC2AA88620}"/>
                </a:ext>
              </a:extLst>
            </p:cNvPr>
            <p:cNvSpPr>
              <a:spLocks noChangeArrowheads="1"/>
            </p:cNvSpPr>
            <p:nvPr/>
          </p:nvSpPr>
          <p:spPr bwMode="auto">
            <a:xfrm>
              <a:off x="5060951" y="343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8" name="Oval 586">
              <a:extLst>
                <a:ext uri="{FF2B5EF4-FFF2-40B4-BE49-F238E27FC236}">
                  <a16:creationId xmlns:a16="http://schemas.microsoft.com/office/drawing/2014/main" id="{CE3EB7A1-0A84-40D3-B223-39A7575622FA}"/>
                </a:ext>
              </a:extLst>
            </p:cNvPr>
            <p:cNvSpPr>
              <a:spLocks noChangeArrowheads="1"/>
            </p:cNvSpPr>
            <p:nvPr/>
          </p:nvSpPr>
          <p:spPr bwMode="auto">
            <a:xfrm>
              <a:off x="4962526" y="343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99" name="Oval 587">
              <a:extLst>
                <a:ext uri="{FF2B5EF4-FFF2-40B4-BE49-F238E27FC236}">
                  <a16:creationId xmlns:a16="http://schemas.microsoft.com/office/drawing/2014/main" id="{4B06D940-A2D0-419C-B202-A944A15CF18E}"/>
                </a:ext>
              </a:extLst>
            </p:cNvPr>
            <p:cNvSpPr>
              <a:spLocks noChangeArrowheads="1"/>
            </p:cNvSpPr>
            <p:nvPr/>
          </p:nvSpPr>
          <p:spPr bwMode="auto">
            <a:xfrm>
              <a:off x="5095876" y="3341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0" name="Oval 588">
              <a:extLst>
                <a:ext uri="{FF2B5EF4-FFF2-40B4-BE49-F238E27FC236}">
                  <a16:creationId xmlns:a16="http://schemas.microsoft.com/office/drawing/2014/main" id="{994C9F99-F6BC-4D69-93C2-515A35180E2C}"/>
                </a:ext>
              </a:extLst>
            </p:cNvPr>
            <p:cNvSpPr>
              <a:spLocks noChangeArrowheads="1"/>
            </p:cNvSpPr>
            <p:nvPr/>
          </p:nvSpPr>
          <p:spPr bwMode="auto">
            <a:xfrm>
              <a:off x="5064126" y="3170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1" name="Oval 589">
              <a:extLst>
                <a:ext uri="{FF2B5EF4-FFF2-40B4-BE49-F238E27FC236}">
                  <a16:creationId xmlns:a16="http://schemas.microsoft.com/office/drawing/2014/main" id="{92870675-152E-42ED-90FF-8F8630725689}"/>
                </a:ext>
              </a:extLst>
            </p:cNvPr>
            <p:cNvSpPr>
              <a:spLocks noChangeArrowheads="1"/>
            </p:cNvSpPr>
            <p:nvPr/>
          </p:nvSpPr>
          <p:spPr bwMode="auto">
            <a:xfrm>
              <a:off x="5156201" y="3211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2" name="Oval 590">
              <a:extLst>
                <a:ext uri="{FF2B5EF4-FFF2-40B4-BE49-F238E27FC236}">
                  <a16:creationId xmlns:a16="http://schemas.microsoft.com/office/drawing/2014/main" id="{226E18D1-D062-43BB-ADDB-B7231EB614C5}"/>
                </a:ext>
              </a:extLst>
            </p:cNvPr>
            <p:cNvSpPr>
              <a:spLocks noChangeArrowheads="1"/>
            </p:cNvSpPr>
            <p:nvPr/>
          </p:nvSpPr>
          <p:spPr bwMode="auto">
            <a:xfrm>
              <a:off x="5191126" y="3351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3" name="Oval 591">
              <a:extLst>
                <a:ext uri="{FF2B5EF4-FFF2-40B4-BE49-F238E27FC236}">
                  <a16:creationId xmlns:a16="http://schemas.microsoft.com/office/drawing/2014/main" id="{6A214FC5-980C-437D-8CB4-F437368B74F6}"/>
                </a:ext>
              </a:extLst>
            </p:cNvPr>
            <p:cNvSpPr>
              <a:spLocks noChangeArrowheads="1"/>
            </p:cNvSpPr>
            <p:nvPr/>
          </p:nvSpPr>
          <p:spPr bwMode="auto">
            <a:xfrm>
              <a:off x="5218114" y="310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4" name="Oval 592">
              <a:extLst>
                <a:ext uri="{FF2B5EF4-FFF2-40B4-BE49-F238E27FC236}">
                  <a16:creationId xmlns:a16="http://schemas.microsoft.com/office/drawing/2014/main" id="{915F6302-8802-459E-90E5-1490B412C42F}"/>
                </a:ext>
              </a:extLst>
            </p:cNvPr>
            <p:cNvSpPr>
              <a:spLocks noChangeArrowheads="1"/>
            </p:cNvSpPr>
            <p:nvPr/>
          </p:nvSpPr>
          <p:spPr bwMode="auto">
            <a:xfrm>
              <a:off x="5221289" y="301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5" name="Oval 593">
              <a:extLst>
                <a:ext uri="{FF2B5EF4-FFF2-40B4-BE49-F238E27FC236}">
                  <a16:creationId xmlns:a16="http://schemas.microsoft.com/office/drawing/2014/main" id="{9E83B8FF-3C70-4B3B-B6DB-B9D68CDE6180}"/>
                </a:ext>
              </a:extLst>
            </p:cNvPr>
            <p:cNvSpPr>
              <a:spLocks noChangeArrowheads="1"/>
            </p:cNvSpPr>
            <p:nvPr/>
          </p:nvSpPr>
          <p:spPr bwMode="auto">
            <a:xfrm>
              <a:off x="5119689" y="310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6" name="Oval 594">
              <a:extLst>
                <a:ext uri="{FF2B5EF4-FFF2-40B4-BE49-F238E27FC236}">
                  <a16:creationId xmlns:a16="http://schemas.microsoft.com/office/drawing/2014/main" id="{5FA8464F-C74E-43C7-9DC1-B13B8BD1AEF9}"/>
                </a:ext>
              </a:extLst>
            </p:cNvPr>
            <p:cNvSpPr>
              <a:spLocks noChangeArrowheads="1"/>
            </p:cNvSpPr>
            <p:nvPr/>
          </p:nvSpPr>
          <p:spPr bwMode="auto">
            <a:xfrm>
              <a:off x="5207001" y="343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7" name="Oval 595">
              <a:extLst>
                <a:ext uri="{FF2B5EF4-FFF2-40B4-BE49-F238E27FC236}">
                  <a16:creationId xmlns:a16="http://schemas.microsoft.com/office/drawing/2014/main" id="{2C93C14B-A240-4F72-8077-0DD3E2FF6907}"/>
                </a:ext>
              </a:extLst>
            </p:cNvPr>
            <p:cNvSpPr>
              <a:spLocks noChangeArrowheads="1"/>
            </p:cNvSpPr>
            <p:nvPr/>
          </p:nvSpPr>
          <p:spPr bwMode="auto">
            <a:xfrm>
              <a:off x="5106989" y="351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8" name="Oval 596">
              <a:extLst>
                <a:ext uri="{FF2B5EF4-FFF2-40B4-BE49-F238E27FC236}">
                  <a16:creationId xmlns:a16="http://schemas.microsoft.com/office/drawing/2014/main" id="{8B21ABD9-3A4D-48E2-A59A-4D1C0BD928BE}"/>
                </a:ext>
              </a:extLst>
            </p:cNvPr>
            <p:cNvSpPr>
              <a:spLocks noChangeArrowheads="1"/>
            </p:cNvSpPr>
            <p:nvPr/>
          </p:nvSpPr>
          <p:spPr bwMode="auto">
            <a:xfrm>
              <a:off x="5230814" y="3189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09" name="Oval 597">
              <a:extLst>
                <a:ext uri="{FF2B5EF4-FFF2-40B4-BE49-F238E27FC236}">
                  <a16:creationId xmlns:a16="http://schemas.microsoft.com/office/drawing/2014/main" id="{9564B6CC-DD11-48D7-85DE-D9866BE2C94F}"/>
                </a:ext>
              </a:extLst>
            </p:cNvPr>
            <p:cNvSpPr>
              <a:spLocks noChangeArrowheads="1"/>
            </p:cNvSpPr>
            <p:nvPr/>
          </p:nvSpPr>
          <p:spPr bwMode="auto">
            <a:xfrm>
              <a:off x="5268914" y="3298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0" name="Oval 598">
              <a:extLst>
                <a:ext uri="{FF2B5EF4-FFF2-40B4-BE49-F238E27FC236}">
                  <a16:creationId xmlns:a16="http://schemas.microsoft.com/office/drawing/2014/main" id="{6B22A47B-DD9F-4118-A393-3F296F11D69A}"/>
                </a:ext>
              </a:extLst>
            </p:cNvPr>
            <p:cNvSpPr>
              <a:spLocks noChangeArrowheads="1"/>
            </p:cNvSpPr>
            <p:nvPr/>
          </p:nvSpPr>
          <p:spPr bwMode="auto">
            <a:xfrm>
              <a:off x="5303839" y="343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1" name="Oval 599">
              <a:extLst>
                <a:ext uri="{FF2B5EF4-FFF2-40B4-BE49-F238E27FC236}">
                  <a16:creationId xmlns:a16="http://schemas.microsoft.com/office/drawing/2014/main" id="{69A4D02E-0113-4B57-B3D9-8C57D6556834}"/>
                </a:ext>
              </a:extLst>
            </p:cNvPr>
            <p:cNvSpPr>
              <a:spLocks noChangeArrowheads="1"/>
            </p:cNvSpPr>
            <p:nvPr/>
          </p:nvSpPr>
          <p:spPr bwMode="auto">
            <a:xfrm>
              <a:off x="5330826" y="319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2" name="Oval 600">
              <a:extLst>
                <a:ext uri="{FF2B5EF4-FFF2-40B4-BE49-F238E27FC236}">
                  <a16:creationId xmlns:a16="http://schemas.microsoft.com/office/drawing/2014/main" id="{FE61B53B-F61E-43B8-8423-AECE185CA2C8}"/>
                </a:ext>
              </a:extLst>
            </p:cNvPr>
            <p:cNvSpPr>
              <a:spLocks noChangeArrowheads="1"/>
            </p:cNvSpPr>
            <p:nvPr/>
          </p:nvSpPr>
          <p:spPr bwMode="auto">
            <a:xfrm>
              <a:off x="5334001" y="3105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3" name="Oval 601">
              <a:extLst>
                <a:ext uri="{FF2B5EF4-FFF2-40B4-BE49-F238E27FC236}">
                  <a16:creationId xmlns:a16="http://schemas.microsoft.com/office/drawing/2014/main" id="{DDE998FA-F64A-435E-B512-E8B7AC27182C}"/>
                </a:ext>
              </a:extLst>
            </p:cNvPr>
            <p:cNvSpPr>
              <a:spLocks noChangeArrowheads="1"/>
            </p:cNvSpPr>
            <p:nvPr/>
          </p:nvSpPr>
          <p:spPr bwMode="auto">
            <a:xfrm>
              <a:off x="5249864" y="3063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4" name="Oval 602">
              <a:extLst>
                <a:ext uri="{FF2B5EF4-FFF2-40B4-BE49-F238E27FC236}">
                  <a16:creationId xmlns:a16="http://schemas.microsoft.com/office/drawing/2014/main" id="{C43F2806-E335-44A3-96DE-92C127F13D9F}"/>
                </a:ext>
              </a:extLst>
            </p:cNvPr>
            <p:cNvSpPr>
              <a:spLocks noChangeArrowheads="1"/>
            </p:cNvSpPr>
            <p:nvPr/>
          </p:nvSpPr>
          <p:spPr bwMode="auto">
            <a:xfrm>
              <a:off x="5308601" y="2976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5" name="Oval 603">
              <a:extLst>
                <a:ext uri="{FF2B5EF4-FFF2-40B4-BE49-F238E27FC236}">
                  <a16:creationId xmlns:a16="http://schemas.microsoft.com/office/drawing/2014/main" id="{370C8E00-D6F9-4B65-8005-1A1C856A200F}"/>
                </a:ext>
              </a:extLst>
            </p:cNvPr>
            <p:cNvSpPr>
              <a:spLocks noChangeArrowheads="1"/>
            </p:cNvSpPr>
            <p:nvPr/>
          </p:nvSpPr>
          <p:spPr bwMode="auto">
            <a:xfrm>
              <a:off x="5353051" y="350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6" name="Oval 604">
              <a:extLst>
                <a:ext uri="{FF2B5EF4-FFF2-40B4-BE49-F238E27FC236}">
                  <a16:creationId xmlns:a16="http://schemas.microsoft.com/office/drawing/2014/main" id="{D951EB79-10A3-4454-84DB-B03489F4823B}"/>
                </a:ext>
              </a:extLst>
            </p:cNvPr>
            <p:cNvSpPr>
              <a:spLocks noChangeArrowheads="1"/>
            </p:cNvSpPr>
            <p:nvPr/>
          </p:nvSpPr>
          <p:spPr bwMode="auto">
            <a:xfrm>
              <a:off x="5440364" y="33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7" name="Oval 605">
              <a:extLst>
                <a:ext uri="{FF2B5EF4-FFF2-40B4-BE49-F238E27FC236}">
                  <a16:creationId xmlns:a16="http://schemas.microsoft.com/office/drawing/2014/main" id="{28FF46C8-E933-4F94-8612-92A3950416AB}"/>
                </a:ext>
              </a:extLst>
            </p:cNvPr>
            <p:cNvSpPr>
              <a:spLocks noChangeArrowheads="1"/>
            </p:cNvSpPr>
            <p:nvPr/>
          </p:nvSpPr>
          <p:spPr bwMode="auto">
            <a:xfrm>
              <a:off x="5413376" y="3375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8" name="Oval 606">
              <a:extLst>
                <a:ext uri="{FF2B5EF4-FFF2-40B4-BE49-F238E27FC236}">
                  <a16:creationId xmlns:a16="http://schemas.microsoft.com/office/drawing/2014/main" id="{8286942A-95A4-415D-B0B4-07228E7047A1}"/>
                </a:ext>
              </a:extLst>
            </p:cNvPr>
            <p:cNvSpPr>
              <a:spLocks noChangeArrowheads="1"/>
            </p:cNvSpPr>
            <p:nvPr/>
          </p:nvSpPr>
          <p:spPr bwMode="auto">
            <a:xfrm>
              <a:off x="5448301" y="351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19" name="Oval 607">
              <a:extLst>
                <a:ext uri="{FF2B5EF4-FFF2-40B4-BE49-F238E27FC236}">
                  <a16:creationId xmlns:a16="http://schemas.microsoft.com/office/drawing/2014/main" id="{0C8E06D7-A5EF-452D-8E36-F535EFDAD5B1}"/>
                </a:ext>
              </a:extLst>
            </p:cNvPr>
            <p:cNvSpPr>
              <a:spLocks noChangeArrowheads="1"/>
            </p:cNvSpPr>
            <p:nvPr/>
          </p:nvSpPr>
          <p:spPr bwMode="auto">
            <a:xfrm>
              <a:off x="5475289" y="326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0" name="Oval 608">
              <a:extLst>
                <a:ext uri="{FF2B5EF4-FFF2-40B4-BE49-F238E27FC236}">
                  <a16:creationId xmlns:a16="http://schemas.microsoft.com/office/drawing/2014/main" id="{01230FAE-DF49-48E1-B09D-CF50696148DA}"/>
                </a:ext>
              </a:extLst>
            </p:cNvPr>
            <p:cNvSpPr>
              <a:spLocks noChangeArrowheads="1"/>
            </p:cNvSpPr>
            <p:nvPr/>
          </p:nvSpPr>
          <p:spPr bwMode="auto">
            <a:xfrm>
              <a:off x="5478464" y="3181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1" name="Oval 609">
              <a:extLst>
                <a:ext uri="{FF2B5EF4-FFF2-40B4-BE49-F238E27FC236}">
                  <a16:creationId xmlns:a16="http://schemas.microsoft.com/office/drawing/2014/main" id="{B9F2F459-8D05-4C61-A67F-5211B1D22D83}"/>
                </a:ext>
              </a:extLst>
            </p:cNvPr>
            <p:cNvSpPr>
              <a:spLocks noChangeArrowheads="1"/>
            </p:cNvSpPr>
            <p:nvPr/>
          </p:nvSpPr>
          <p:spPr bwMode="auto">
            <a:xfrm>
              <a:off x="5376864" y="3265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2" name="Oval 610">
              <a:extLst>
                <a:ext uri="{FF2B5EF4-FFF2-40B4-BE49-F238E27FC236}">
                  <a16:creationId xmlns:a16="http://schemas.microsoft.com/office/drawing/2014/main" id="{538F3133-0392-40E2-867A-38ABBA174EAF}"/>
                </a:ext>
              </a:extLst>
            </p:cNvPr>
            <p:cNvSpPr>
              <a:spLocks noChangeArrowheads="1"/>
            </p:cNvSpPr>
            <p:nvPr/>
          </p:nvSpPr>
          <p:spPr bwMode="auto">
            <a:xfrm>
              <a:off x="5453064" y="305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3" name="Oval 611">
              <a:extLst>
                <a:ext uri="{FF2B5EF4-FFF2-40B4-BE49-F238E27FC236}">
                  <a16:creationId xmlns:a16="http://schemas.microsoft.com/office/drawing/2014/main" id="{2ED57487-2309-41E8-A0C2-2822565CB121}"/>
                </a:ext>
              </a:extLst>
            </p:cNvPr>
            <p:cNvSpPr>
              <a:spLocks noChangeArrowheads="1"/>
            </p:cNvSpPr>
            <p:nvPr/>
          </p:nvSpPr>
          <p:spPr bwMode="auto">
            <a:xfrm>
              <a:off x="5413376" y="295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4" name="Oval 612">
              <a:extLst>
                <a:ext uri="{FF2B5EF4-FFF2-40B4-BE49-F238E27FC236}">
                  <a16:creationId xmlns:a16="http://schemas.microsoft.com/office/drawing/2014/main" id="{DD1922A6-EEDD-481E-84CA-1906707E647D}"/>
                </a:ext>
              </a:extLst>
            </p:cNvPr>
            <p:cNvSpPr>
              <a:spLocks noChangeArrowheads="1"/>
            </p:cNvSpPr>
            <p:nvPr/>
          </p:nvSpPr>
          <p:spPr bwMode="auto">
            <a:xfrm>
              <a:off x="5465764" y="340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5" name="Oval 613">
              <a:extLst>
                <a:ext uri="{FF2B5EF4-FFF2-40B4-BE49-F238E27FC236}">
                  <a16:creationId xmlns:a16="http://schemas.microsoft.com/office/drawing/2014/main" id="{9A6C4EE2-4162-48B8-AF46-9344B45609B4}"/>
                </a:ext>
              </a:extLst>
            </p:cNvPr>
            <p:cNvSpPr>
              <a:spLocks noChangeArrowheads="1"/>
            </p:cNvSpPr>
            <p:nvPr/>
          </p:nvSpPr>
          <p:spPr bwMode="auto">
            <a:xfrm>
              <a:off x="5437189" y="314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6" name="Oval 614">
              <a:extLst>
                <a:ext uri="{FF2B5EF4-FFF2-40B4-BE49-F238E27FC236}">
                  <a16:creationId xmlns:a16="http://schemas.microsoft.com/office/drawing/2014/main" id="{44C59201-6B0C-43D0-AB5E-045771043D84}"/>
                </a:ext>
              </a:extLst>
            </p:cNvPr>
            <p:cNvSpPr>
              <a:spLocks noChangeArrowheads="1"/>
            </p:cNvSpPr>
            <p:nvPr/>
          </p:nvSpPr>
          <p:spPr bwMode="auto">
            <a:xfrm>
              <a:off x="5645151" y="3368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7" name="Oval 615">
              <a:extLst>
                <a:ext uri="{FF2B5EF4-FFF2-40B4-BE49-F238E27FC236}">
                  <a16:creationId xmlns:a16="http://schemas.microsoft.com/office/drawing/2014/main" id="{B5B889EA-97EC-4EEB-9EFB-D255EFFF5209}"/>
                </a:ext>
              </a:extLst>
            </p:cNvPr>
            <p:cNvSpPr>
              <a:spLocks noChangeArrowheads="1"/>
            </p:cNvSpPr>
            <p:nvPr/>
          </p:nvSpPr>
          <p:spPr bwMode="auto">
            <a:xfrm>
              <a:off x="5672139" y="312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8" name="Oval 616">
              <a:extLst>
                <a:ext uri="{FF2B5EF4-FFF2-40B4-BE49-F238E27FC236}">
                  <a16:creationId xmlns:a16="http://schemas.microsoft.com/office/drawing/2014/main" id="{71696B61-AFC1-4524-9A54-ACF19AC1111B}"/>
                </a:ext>
              </a:extLst>
            </p:cNvPr>
            <p:cNvSpPr>
              <a:spLocks noChangeArrowheads="1"/>
            </p:cNvSpPr>
            <p:nvPr/>
          </p:nvSpPr>
          <p:spPr bwMode="auto">
            <a:xfrm>
              <a:off x="5675314" y="3035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29" name="Oval 617">
              <a:extLst>
                <a:ext uri="{FF2B5EF4-FFF2-40B4-BE49-F238E27FC236}">
                  <a16:creationId xmlns:a16="http://schemas.microsoft.com/office/drawing/2014/main" id="{208D92BE-741D-45D1-B807-3E29AA13B988}"/>
                </a:ext>
              </a:extLst>
            </p:cNvPr>
            <p:cNvSpPr>
              <a:spLocks noChangeArrowheads="1"/>
            </p:cNvSpPr>
            <p:nvPr/>
          </p:nvSpPr>
          <p:spPr bwMode="auto">
            <a:xfrm>
              <a:off x="5591176" y="2994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0" name="Oval 618">
              <a:extLst>
                <a:ext uri="{FF2B5EF4-FFF2-40B4-BE49-F238E27FC236}">
                  <a16:creationId xmlns:a16="http://schemas.microsoft.com/office/drawing/2014/main" id="{285526A1-5F45-4ACD-A86B-752C43AB2229}"/>
                </a:ext>
              </a:extLst>
            </p:cNvPr>
            <p:cNvSpPr>
              <a:spLocks noChangeArrowheads="1"/>
            </p:cNvSpPr>
            <p:nvPr/>
          </p:nvSpPr>
          <p:spPr bwMode="auto">
            <a:xfrm>
              <a:off x="5573714" y="3119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1" name="Oval 619">
              <a:extLst>
                <a:ext uri="{FF2B5EF4-FFF2-40B4-BE49-F238E27FC236}">
                  <a16:creationId xmlns:a16="http://schemas.microsoft.com/office/drawing/2014/main" id="{DAE9738A-FE60-4DBC-AFA1-278FF4B5A4DD}"/>
                </a:ext>
              </a:extLst>
            </p:cNvPr>
            <p:cNvSpPr>
              <a:spLocks noChangeArrowheads="1"/>
            </p:cNvSpPr>
            <p:nvPr/>
          </p:nvSpPr>
          <p:spPr bwMode="auto">
            <a:xfrm>
              <a:off x="5694364" y="3435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2" name="Oval 620">
              <a:extLst>
                <a:ext uri="{FF2B5EF4-FFF2-40B4-BE49-F238E27FC236}">
                  <a16:creationId xmlns:a16="http://schemas.microsoft.com/office/drawing/2014/main" id="{331E09FC-983E-4294-B68F-92DD4DD9A66B}"/>
                </a:ext>
              </a:extLst>
            </p:cNvPr>
            <p:cNvSpPr>
              <a:spLocks noChangeArrowheads="1"/>
            </p:cNvSpPr>
            <p:nvPr/>
          </p:nvSpPr>
          <p:spPr bwMode="auto">
            <a:xfrm>
              <a:off x="5543551" y="3332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3" name="Oval 621">
              <a:extLst>
                <a:ext uri="{FF2B5EF4-FFF2-40B4-BE49-F238E27FC236}">
                  <a16:creationId xmlns:a16="http://schemas.microsoft.com/office/drawing/2014/main" id="{6ED16834-0D2F-415B-85E3-9F8C4D700E79}"/>
                </a:ext>
              </a:extLst>
            </p:cNvPr>
            <p:cNvSpPr>
              <a:spLocks noChangeArrowheads="1"/>
            </p:cNvSpPr>
            <p:nvPr/>
          </p:nvSpPr>
          <p:spPr bwMode="auto">
            <a:xfrm>
              <a:off x="5662614" y="3263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4" name="Oval 622">
              <a:extLst>
                <a:ext uri="{FF2B5EF4-FFF2-40B4-BE49-F238E27FC236}">
                  <a16:creationId xmlns:a16="http://schemas.microsoft.com/office/drawing/2014/main" id="{F663A7F5-63D1-4DA8-810F-4342C5D87420}"/>
                </a:ext>
              </a:extLst>
            </p:cNvPr>
            <p:cNvSpPr>
              <a:spLocks noChangeArrowheads="1"/>
            </p:cNvSpPr>
            <p:nvPr/>
          </p:nvSpPr>
          <p:spPr bwMode="auto">
            <a:xfrm>
              <a:off x="5754689" y="3305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5" name="Oval 623">
              <a:extLst>
                <a:ext uri="{FF2B5EF4-FFF2-40B4-BE49-F238E27FC236}">
                  <a16:creationId xmlns:a16="http://schemas.microsoft.com/office/drawing/2014/main" id="{56E76001-F94D-4D4D-92A5-B3387AE02A12}"/>
                </a:ext>
              </a:extLst>
            </p:cNvPr>
            <p:cNvSpPr>
              <a:spLocks noChangeArrowheads="1"/>
            </p:cNvSpPr>
            <p:nvPr/>
          </p:nvSpPr>
          <p:spPr bwMode="auto">
            <a:xfrm>
              <a:off x="5735639" y="3070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6" name="Oval 624">
              <a:extLst>
                <a:ext uri="{FF2B5EF4-FFF2-40B4-BE49-F238E27FC236}">
                  <a16:creationId xmlns:a16="http://schemas.microsoft.com/office/drawing/2014/main" id="{99698C81-9913-4608-A618-F87F0F429B66}"/>
                </a:ext>
              </a:extLst>
            </p:cNvPr>
            <p:cNvSpPr>
              <a:spLocks noChangeArrowheads="1"/>
            </p:cNvSpPr>
            <p:nvPr/>
          </p:nvSpPr>
          <p:spPr bwMode="auto">
            <a:xfrm>
              <a:off x="5718176" y="319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7" name="Oval 625">
              <a:extLst>
                <a:ext uri="{FF2B5EF4-FFF2-40B4-BE49-F238E27FC236}">
                  <a16:creationId xmlns:a16="http://schemas.microsoft.com/office/drawing/2014/main" id="{C4FA20EC-8347-4591-9C4A-7F6D2F8C5BF9}"/>
                </a:ext>
              </a:extLst>
            </p:cNvPr>
            <p:cNvSpPr>
              <a:spLocks noChangeArrowheads="1"/>
            </p:cNvSpPr>
            <p:nvPr/>
          </p:nvSpPr>
          <p:spPr bwMode="auto">
            <a:xfrm>
              <a:off x="5595939" y="237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8" name="Oval 626">
              <a:extLst>
                <a:ext uri="{FF2B5EF4-FFF2-40B4-BE49-F238E27FC236}">
                  <a16:creationId xmlns:a16="http://schemas.microsoft.com/office/drawing/2014/main" id="{D194198B-AC67-4517-8355-E0D1E5811D47}"/>
                </a:ext>
              </a:extLst>
            </p:cNvPr>
            <p:cNvSpPr>
              <a:spLocks noChangeArrowheads="1"/>
            </p:cNvSpPr>
            <p:nvPr/>
          </p:nvSpPr>
          <p:spPr bwMode="auto">
            <a:xfrm>
              <a:off x="5041901" y="225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39" name="Oval 627">
              <a:extLst>
                <a:ext uri="{FF2B5EF4-FFF2-40B4-BE49-F238E27FC236}">
                  <a16:creationId xmlns:a16="http://schemas.microsoft.com/office/drawing/2014/main" id="{4F68B51E-DF68-4C67-8DF9-F00081158738}"/>
                </a:ext>
              </a:extLst>
            </p:cNvPr>
            <p:cNvSpPr>
              <a:spLocks noChangeArrowheads="1"/>
            </p:cNvSpPr>
            <p:nvPr/>
          </p:nvSpPr>
          <p:spPr bwMode="auto">
            <a:xfrm>
              <a:off x="5076826" y="2398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0" name="Oval 628">
              <a:extLst>
                <a:ext uri="{FF2B5EF4-FFF2-40B4-BE49-F238E27FC236}">
                  <a16:creationId xmlns:a16="http://schemas.microsoft.com/office/drawing/2014/main" id="{7E3AB892-E88B-4F4C-9431-D1F9E7DF5AB5}"/>
                </a:ext>
              </a:extLst>
            </p:cNvPr>
            <p:cNvSpPr>
              <a:spLocks noChangeArrowheads="1"/>
            </p:cNvSpPr>
            <p:nvPr/>
          </p:nvSpPr>
          <p:spPr bwMode="auto">
            <a:xfrm>
              <a:off x="5083176" y="282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1" name="Oval 629">
              <a:extLst>
                <a:ext uri="{FF2B5EF4-FFF2-40B4-BE49-F238E27FC236}">
                  <a16:creationId xmlns:a16="http://schemas.microsoft.com/office/drawing/2014/main" id="{25387265-93F4-44A9-BD55-3B2F16DC832F}"/>
                </a:ext>
              </a:extLst>
            </p:cNvPr>
            <p:cNvSpPr>
              <a:spLocks noChangeArrowheads="1"/>
            </p:cNvSpPr>
            <p:nvPr/>
          </p:nvSpPr>
          <p:spPr bwMode="auto">
            <a:xfrm>
              <a:off x="5100639" y="270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2" name="Oval 630">
              <a:extLst>
                <a:ext uri="{FF2B5EF4-FFF2-40B4-BE49-F238E27FC236}">
                  <a16:creationId xmlns:a16="http://schemas.microsoft.com/office/drawing/2014/main" id="{252EAE4F-E7F7-46A3-9ECA-2F482CD5F760}"/>
                </a:ext>
              </a:extLst>
            </p:cNvPr>
            <p:cNvSpPr>
              <a:spLocks noChangeArrowheads="1"/>
            </p:cNvSpPr>
            <p:nvPr/>
          </p:nvSpPr>
          <p:spPr bwMode="auto">
            <a:xfrm>
              <a:off x="5014913" y="27416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3" name="Oval 631">
              <a:extLst>
                <a:ext uri="{FF2B5EF4-FFF2-40B4-BE49-F238E27FC236}">
                  <a16:creationId xmlns:a16="http://schemas.microsoft.com/office/drawing/2014/main" id="{F18B8241-2995-4F59-8EB9-F81FEC493A49}"/>
                </a:ext>
              </a:extLst>
            </p:cNvPr>
            <p:cNvSpPr>
              <a:spLocks noChangeArrowheads="1"/>
            </p:cNvSpPr>
            <p:nvPr/>
          </p:nvSpPr>
          <p:spPr bwMode="auto">
            <a:xfrm>
              <a:off x="4995864" y="2624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4" name="Oval 632">
              <a:extLst>
                <a:ext uri="{FF2B5EF4-FFF2-40B4-BE49-F238E27FC236}">
                  <a16:creationId xmlns:a16="http://schemas.microsoft.com/office/drawing/2014/main" id="{85EAA2A0-0EBB-43EE-B02E-EC36B862F754}"/>
                </a:ext>
              </a:extLst>
            </p:cNvPr>
            <p:cNvSpPr>
              <a:spLocks noChangeArrowheads="1"/>
            </p:cNvSpPr>
            <p:nvPr/>
          </p:nvSpPr>
          <p:spPr bwMode="auto">
            <a:xfrm>
              <a:off x="5067301" y="2628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5" name="Oval 633">
              <a:extLst>
                <a:ext uri="{FF2B5EF4-FFF2-40B4-BE49-F238E27FC236}">
                  <a16:creationId xmlns:a16="http://schemas.microsoft.com/office/drawing/2014/main" id="{D1DB1289-EF44-4822-B4F7-F0BC07AB8CD2}"/>
                </a:ext>
              </a:extLst>
            </p:cNvPr>
            <p:cNvSpPr>
              <a:spLocks noChangeArrowheads="1"/>
            </p:cNvSpPr>
            <p:nvPr/>
          </p:nvSpPr>
          <p:spPr bwMode="auto">
            <a:xfrm>
              <a:off x="5091114" y="2555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6" name="Oval 634">
              <a:extLst>
                <a:ext uri="{FF2B5EF4-FFF2-40B4-BE49-F238E27FC236}">
                  <a16:creationId xmlns:a16="http://schemas.microsoft.com/office/drawing/2014/main" id="{A1390A3A-BD72-466F-95CD-549A65B74620}"/>
                </a:ext>
              </a:extLst>
            </p:cNvPr>
            <p:cNvSpPr>
              <a:spLocks noChangeArrowheads="1"/>
            </p:cNvSpPr>
            <p:nvPr/>
          </p:nvSpPr>
          <p:spPr bwMode="auto">
            <a:xfrm>
              <a:off x="4992689" y="2560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7" name="Oval 635">
              <a:extLst>
                <a:ext uri="{FF2B5EF4-FFF2-40B4-BE49-F238E27FC236}">
                  <a16:creationId xmlns:a16="http://schemas.microsoft.com/office/drawing/2014/main" id="{F7814C00-C45A-45A3-80FD-A24EDDA25012}"/>
                </a:ext>
              </a:extLst>
            </p:cNvPr>
            <p:cNvSpPr>
              <a:spLocks noChangeArrowheads="1"/>
            </p:cNvSpPr>
            <p:nvPr/>
          </p:nvSpPr>
          <p:spPr bwMode="auto">
            <a:xfrm>
              <a:off x="5126039" y="2465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8" name="Oval 636">
              <a:extLst>
                <a:ext uri="{FF2B5EF4-FFF2-40B4-BE49-F238E27FC236}">
                  <a16:creationId xmlns:a16="http://schemas.microsoft.com/office/drawing/2014/main" id="{F5BB2674-06F1-4B03-BB29-AD178E9A51A7}"/>
                </a:ext>
              </a:extLst>
            </p:cNvPr>
            <p:cNvSpPr>
              <a:spLocks noChangeArrowheads="1"/>
            </p:cNvSpPr>
            <p:nvPr/>
          </p:nvSpPr>
          <p:spPr bwMode="auto">
            <a:xfrm>
              <a:off x="5033964" y="2346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49" name="Oval 637">
              <a:extLst>
                <a:ext uri="{FF2B5EF4-FFF2-40B4-BE49-F238E27FC236}">
                  <a16:creationId xmlns:a16="http://schemas.microsoft.com/office/drawing/2014/main" id="{C1B354AE-3C7E-4DD2-9F6B-3C95C2C44193}"/>
                </a:ext>
              </a:extLst>
            </p:cNvPr>
            <p:cNvSpPr>
              <a:spLocks noChangeArrowheads="1"/>
            </p:cNvSpPr>
            <p:nvPr/>
          </p:nvSpPr>
          <p:spPr bwMode="auto">
            <a:xfrm>
              <a:off x="5094289" y="229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0" name="Oval 638">
              <a:extLst>
                <a:ext uri="{FF2B5EF4-FFF2-40B4-BE49-F238E27FC236}">
                  <a16:creationId xmlns:a16="http://schemas.microsoft.com/office/drawing/2014/main" id="{0BFA4D6B-3151-4811-8CA2-D21D5911C415}"/>
                </a:ext>
              </a:extLst>
            </p:cNvPr>
            <p:cNvSpPr>
              <a:spLocks noChangeArrowheads="1"/>
            </p:cNvSpPr>
            <p:nvPr/>
          </p:nvSpPr>
          <p:spPr bwMode="auto">
            <a:xfrm>
              <a:off x="5186364" y="2335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1" name="Oval 639">
              <a:extLst>
                <a:ext uri="{FF2B5EF4-FFF2-40B4-BE49-F238E27FC236}">
                  <a16:creationId xmlns:a16="http://schemas.microsoft.com/office/drawing/2014/main" id="{0DE94FA7-0EB5-4F52-833E-4D272F2B35BB}"/>
                </a:ext>
              </a:extLst>
            </p:cNvPr>
            <p:cNvSpPr>
              <a:spLocks noChangeArrowheads="1"/>
            </p:cNvSpPr>
            <p:nvPr/>
          </p:nvSpPr>
          <p:spPr bwMode="auto">
            <a:xfrm>
              <a:off x="5221289" y="247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2" name="Oval 640">
              <a:extLst>
                <a:ext uri="{FF2B5EF4-FFF2-40B4-BE49-F238E27FC236}">
                  <a16:creationId xmlns:a16="http://schemas.microsoft.com/office/drawing/2014/main" id="{C6C385C0-CBF3-42D0-BFAD-F418AA615B3A}"/>
                </a:ext>
              </a:extLst>
            </p:cNvPr>
            <p:cNvSpPr>
              <a:spLocks noChangeArrowheads="1"/>
            </p:cNvSpPr>
            <p:nvPr/>
          </p:nvSpPr>
          <p:spPr bwMode="auto">
            <a:xfrm>
              <a:off x="5248276" y="2227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3" name="Oval 641">
              <a:extLst>
                <a:ext uri="{FF2B5EF4-FFF2-40B4-BE49-F238E27FC236}">
                  <a16:creationId xmlns:a16="http://schemas.microsoft.com/office/drawing/2014/main" id="{0C9A25CB-E5DE-480C-9458-CE07C08B9580}"/>
                </a:ext>
              </a:extLst>
            </p:cNvPr>
            <p:cNvSpPr>
              <a:spLocks noChangeArrowheads="1"/>
            </p:cNvSpPr>
            <p:nvPr/>
          </p:nvSpPr>
          <p:spPr bwMode="auto">
            <a:xfrm>
              <a:off x="5149851" y="2225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4" name="Oval 642">
              <a:extLst>
                <a:ext uri="{FF2B5EF4-FFF2-40B4-BE49-F238E27FC236}">
                  <a16:creationId xmlns:a16="http://schemas.microsoft.com/office/drawing/2014/main" id="{ECE760C1-0907-4CDE-9397-0FAA627DD9DB}"/>
                </a:ext>
              </a:extLst>
            </p:cNvPr>
            <p:cNvSpPr>
              <a:spLocks noChangeArrowheads="1"/>
            </p:cNvSpPr>
            <p:nvPr/>
          </p:nvSpPr>
          <p:spPr bwMode="auto">
            <a:xfrm>
              <a:off x="5245101" y="277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5" name="Oval 643">
              <a:extLst>
                <a:ext uri="{FF2B5EF4-FFF2-40B4-BE49-F238E27FC236}">
                  <a16:creationId xmlns:a16="http://schemas.microsoft.com/office/drawing/2014/main" id="{FFABFE5D-3BB8-4105-9616-4E56CD43BCC9}"/>
                </a:ext>
              </a:extLst>
            </p:cNvPr>
            <p:cNvSpPr>
              <a:spLocks noChangeArrowheads="1"/>
            </p:cNvSpPr>
            <p:nvPr/>
          </p:nvSpPr>
          <p:spPr bwMode="auto">
            <a:xfrm>
              <a:off x="5159376" y="28178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6" name="Oval 644">
              <a:extLst>
                <a:ext uri="{FF2B5EF4-FFF2-40B4-BE49-F238E27FC236}">
                  <a16:creationId xmlns:a16="http://schemas.microsoft.com/office/drawing/2014/main" id="{F5FB8E11-32B4-4C95-A562-3385B66A376F}"/>
                </a:ext>
              </a:extLst>
            </p:cNvPr>
            <p:cNvSpPr>
              <a:spLocks noChangeArrowheads="1"/>
            </p:cNvSpPr>
            <p:nvPr/>
          </p:nvSpPr>
          <p:spPr bwMode="auto">
            <a:xfrm>
              <a:off x="5148264" y="2749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7" name="Oval 645">
              <a:extLst>
                <a:ext uri="{FF2B5EF4-FFF2-40B4-BE49-F238E27FC236}">
                  <a16:creationId xmlns:a16="http://schemas.microsoft.com/office/drawing/2014/main" id="{116E1D16-F514-4675-A75B-4A26F4F562DA}"/>
                </a:ext>
              </a:extLst>
            </p:cNvPr>
            <p:cNvSpPr>
              <a:spLocks noChangeArrowheads="1"/>
            </p:cNvSpPr>
            <p:nvPr/>
          </p:nvSpPr>
          <p:spPr bwMode="auto">
            <a:xfrm>
              <a:off x="5211764" y="2705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8" name="Oval 646">
              <a:extLst>
                <a:ext uri="{FF2B5EF4-FFF2-40B4-BE49-F238E27FC236}">
                  <a16:creationId xmlns:a16="http://schemas.microsoft.com/office/drawing/2014/main" id="{547F58CD-ABDA-490C-B67D-769E6C88C735}"/>
                </a:ext>
              </a:extLst>
            </p:cNvPr>
            <p:cNvSpPr>
              <a:spLocks noChangeArrowheads="1"/>
            </p:cNvSpPr>
            <p:nvPr/>
          </p:nvSpPr>
          <p:spPr bwMode="auto">
            <a:xfrm>
              <a:off x="5235576" y="2632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59" name="Oval 647">
              <a:extLst>
                <a:ext uri="{FF2B5EF4-FFF2-40B4-BE49-F238E27FC236}">
                  <a16:creationId xmlns:a16="http://schemas.microsoft.com/office/drawing/2014/main" id="{6F3BDB44-9680-4D84-AC71-E2010E613969}"/>
                </a:ext>
              </a:extLst>
            </p:cNvPr>
            <p:cNvSpPr>
              <a:spLocks noChangeArrowheads="1"/>
            </p:cNvSpPr>
            <p:nvPr/>
          </p:nvSpPr>
          <p:spPr bwMode="auto">
            <a:xfrm>
              <a:off x="5137151" y="2636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0" name="Oval 648">
              <a:extLst>
                <a:ext uri="{FF2B5EF4-FFF2-40B4-BE49-F238E27FC236}">
                  <a16:creationId xmlns:a16="http://schemas.microsoft.com/office/drawing/2014/main" id="{E2E9118B-C588-4A0D-A493-A4D701323B78}"/>
                </a:ext>
              </a:extLst>
            </p:cNvPr>
            <p:cNvSpPr>
              <a:spLocks noChangeArrowheads="1"/>
            </p:cNvSpPr>
            <p:nvPr/>
          </p:nvSpPr>
          <p:spPr bwMode="auto">
            <a:xfrm>
              <a:off x="5260976" y="231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1" name="Oval 649">
              <a:extLst>
                <a:ext uri="{FF2B5EF4-FFF2-40B4-BE49-F238E27FC236}">
                  <a16:creationId xmlns:a16="http://schemas.microsoft.com/office/drawing/2014/main" id="{E1F2AADA-E6E5-40A3-B115-5C60F366DAA2}"/>
                </a:ext>
              </a:extLst>
            </p:cNvPr>
            <p:cNvSpPr>
              <a:spLocks noChangeArrowheads="1"/>
            </p:cNvSpPr>
            <p:nvPr/>
          </p:nvSpPr>
          <p:spPr bwMode="auto">
            <a:xfrm>
              <a:off x="5299076" y="2422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2" name="Oval 650">
              <a:extLst>
                <a:ext uri="{FF2B5EF4-FFF2-40B4-BE49-F238E27FC236}">
                  <a16:creationId xmlns:a16="http://schemas.microsoft.com/office/drawing/2014/main" id="{F3F2B7E1-7C39-4B5E-8102-6E530C763EF6}"/>
                </a:ext>
              </a:extLst>
            </p:cNvPr>
            <p:cNvSpPr>
              <a:spLocks noChangeArrowheads="1"/>
            </p:cNvSpPr>
            <p:nvPr/>
          </p:nvSpPr>
          <p:spPr bwMode="auto">
            <a:xfrm>
              <a:off x="5334001" y="256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3" name="Oval 651">
              <a:extLst>
                <a:ext uri="{FF2B5EF4-FFF2-40B4-BE49-F238E27FC236}">
                  <a16:creationId xmlns:a16="http://schemas.microsoft.com/office/drawing/2014/main" id="{910C05D9-5D77-43B8-8650-4B95939F70EA}"/>
                </a:ext>
              </a:extLst>
            </p:cNvPr>
            <p:cNvSpPr>
              <a:spLocks noChangeArrowheads="1"/>
            </p:cNvSpPr>
            <p:nvPr/>
          </p:nvSpPr>
          <p:spPr bwMode="auto">
            <a:xfrm>
              <a:off x="5360989" y="2314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4" name="Oval 652">
              <a:extLst>
                <a:ext uri="{FF2B5EF4-FFF2-40B4-BE49-F238E27FC236}">
                  <a16:creationId xmlns:a16="http://schemas.microsoft.com/office/drawing/2014/main" id="{5D414992-37A7-430F-87C6-50C29BB2B9AA}"/>
                </a:ext>
              </a:extLst>
            </p:cNvPr>
            <p:cNvSpPr>
              <a:spLocks noChangeArrowheads="1"/>
            </p:cNvSpPr>
            <p:nvPr/>
          </p:nvSpPr>
          <p:spPr bwMode="auto">
            <a:xfrm>
              <a:off x="5364164" y="2228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5" name="Oval 653">
              <a:extLst>
                <a:ext uri="{FF2B5EF4-FFF2-40B4-BE49-F238E27FC236}">
                  <a16:creationId xmlns:a16="http://schemas.microsoft.com/office/drawing/2014/main" id="{95B77A60-9A9B-43D2-8991-BC2EB2A14EB5}"/>
                </a:ext>
              </a:extLst>
            </p:cNvPr>
            <p:cNvSpPr>
              <a:spLocks noChangeArrowheads="1"/>
            </p:cNvSpPr>
            <p:nvPr/>
          </p:nvSpPr>
          <p:spPr bwMode="auto">
            <a:xfrm>
              <a:off x="5280026" y="218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6" name="Oval 654">
              <a:extLst>
                <a:ext uri="{FF2B5EF4-FFF2-40B4-BE49-F238E27FC236}">
                  <a16:creationId xmlns:a16="http://schemas.microsoft.com/office/drawing/2014/main" id="{B7B56DCF-AA09-4456-ACB0-0DD7A23FECE7}"/>
                </a:ext>
              </a:extLst>
            </p:cNvPr>
            <p:cNvSpPr>
              <a:spLocks noChangeArrowheads="1"/>
            </p:cNvSpPr>
            <p:nvPr/>
          </p:nvSpPr>
          <p:spPr bwMode="auto">
            <a:xfrm>
              <a:off x="5243514" y="2898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7" name="Oval 655">
              <a:extLst>
                <a:ext uri="{FF2B5EF4-FFF2-40B4-BE49-F238E27FC236}">
                  <a16:creationId xmlns:a16="http://schemas.microsoft.com/office/drawing/2014/main" id="{9F0EA05C-498C-45BF-AA7D-8B1D04DA8443}"/>
                </a:ext>
              </a:extLst>
            </p:cNvPr>
            <p:cNvSpPr>
              <a:spLocks noChangeArrowheads="1"/>
            </p:cNvSpPr>
            <p:nvPr/>
          </p:nvSpPr>
          <p:spPr bwMode="auto">
            <a:xfrm>
              <a:off x="5324476" y="2792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8" name="Oval 656">
              <a:extLst>
                <a:ext uri="{FF2B5EF4-FFF2-40B4-BE49-F238E27FC236}">
                  <a16:creationId xmlns:a16="http://schemas.microsoft.com/office/drawing/2014/main" id="{0A5E886F-6EF5-47A8-A27C-FE6B7982BEBF}"/>
                </a:ext>
              </a:extLst>
            </p:cNvPr>
            <p:cNvSpPr>
              <a:spLocks noChangeArrowheads="1"/>
            </p:cNvSpPr>
            <p:nvPr/>
          </p:nvSpPr>
          <p:spPr bwMode="auto">
            <a:xfrm>
              <a:off x="5348289" y="2719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69" name="Oval 657">
              <a:extLst>
                <a:ext uri="{FF2B5EF4-FFF2-40B4-BE49-F238E27FC236}">
                  <a16:creationId xmlns:a16="http://schemas.microsoft.com/office/drawing/2014/main" id="{C2D5F9DF-F776-480C-A7F3-540B91199A76}"/>
                </a:ext>
              </a:extLst>
            </p:cNvPr>
            <p:cNvSpPr>
              <a:spLocks noChangeArrowheads="1"/>
            </p:cNvSpPr>
            <p:nvPr/>
          </p:nvSpPr>
          <p:spPr bwMode="auto">
            <a:xfrm>
              <a:off x="5383214" y="2628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0" name="Oval 658">
              <a:extLst>
                <a:ext uri="{FF2B5EF4-FFF2-40B4-BE49-F238E27FC236}">
                  <a16:creationId xmlns:a16="http://schemas.microsoft.com/office/drawing/2014/main" id="{BFA48E21-A785-4851-8135-E566D83CBE69}"/>
                </a:ext>
              </a:extLst>
            </p:cNvPr>
            <p:cNvSpPr>
              <a:spLocks noChangeArrowheads="1"/>
            </p:cNvSpPr>
            <p:nvPr/>
          </p:nvSpPr>
          <p:spPr bwMode="auto">
            <a:xfrm>
              <a:off x="5470526" y="2443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1" name="Oval 659">
              <a:extLst>
                <a:ext uri="{FF2B5EF4-FFF2-40B4-BE49-F238E27FC236}">
                  <a16:creationId xmlns:a16="http://schemas.microsoft.com/office/drawing/2014/main" id="{E44D64CA-E8E1-4924-A87C-174DF43B8D9B}"/>
                </a:ext>
              </a:extLst>
            </p:cNvPr>
            <p:cNvSpPr>
              <a:spLocks noChangeArrowheads="1"/>
            </p:cNvSpPr>
            <p:nvPr/>
          </p:nvSpPr>
          <p:spPr bwMode="auto">
            <a:xfrm>
              <a:off x="5443539" y="2498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2" name="Oval 660">
              <a:extLst>
                <a:ext uri="{FF2B5EF4-FFF2-40B4-BE49-F238E27FC236}">
                  <a16:creationId xmlns:a16="http://schemas.microsoft.com/office/drawing/2014/main" id="{3B508F55-78FF-4D32-8852-41099573CD6C}"/>
                </a:ext>
              </a:extLst>
            </p:cNvPr>
            <p:cNvSpPr>
              <a:spLocks noChangeArrowheads="1"/>
            </p:cNvSpPr>
            <p:nvPr/>
          </p:nvSpPr>
          <p:spPr bwMode="auto">
            <a:xfrm>
              <a:off x="5478464" y="2638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3" name="Oval 661">
              <a:extLst>
                <a:ext uri="{FF2B5EF4-FFF2-40B4-BE49-F238E27FC236}">
                  <a16:creationId xmlns:a16="http://schemas.microsoft.com/office/drawing/2014/main" id="{4BA54283-46EB-47DE-AF22-220AA813A904}"/>
                </a:ext>
              </a:extLst>
            </p:cNvPr>
            <p:cNvSpPr>
              <a:spLocks noChangeArrowheads="1"/>
            </p:cNvSpPr>
            <p:nvPr/>
          </p:nvSpPr>
          <p:spPr bwMode="auto">
            <a:xfrm>
              <a:off x="5505451" y="2390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4" name="Oval 662">
              <a:extLst>
                <a:ext uri="{FF2B5EF4-FFF2-40B4-BE49-F238E27FC236}">
                  <a16:creationId xmlns:a16="http://schemas.microsoft.com/office/drawing/2014/main" id="{82126705-14AA-47D9-90D6-E51998958186}"/>
                </a:ext>
              </a:extLst>
            </p:cNvPr>
            <p:cNvSpPr>
              <a:spLocks noChangeArrowheads="1"/>
            </p:cNvSpPr>
            <p:nvPr/>
          </p:nvSpPr>
          <p:spPr bwMode="auto">
            <a:xfrm>
              <a:off x="5508626" y="2305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5" name="Oval 663">
              <a:extLst>
                <a:ext uri="{FF2B5EF4-FFF2-40B4-BE49-F238E27FC236}">
                  <a16:creationId xmlns:a16="http://schemas.microsoft.com/office/drawing/2014/main" id="{CB4A980A-6B48-49D8-834D-752AC6A9B672}"/>
                </a:ext>
              </a:extLst>
            </p:cNvPr>
            <p:cNvSpPr>
              <a:spLocks noChangeArrowheads="1"/>
            </p:cNvSpPr>
            <p:nvPr/>
          </p:nvSpPr>
          <p:spPr bwMode="auto">
            <a:xfrm>
              <a:off x="5407026" y="2389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6" name="Oval 664">
              <a:extLst>
                <a:ext uri="{FF2B5EF4-FFF2-40B4-BE49-F238E27FC236}">
                  <a16:creationId xmlns:a16="http://schemas.microsoft.com/office/drawing/2014/main" id="{65D6FB75-9346-40CB-B2E8-B439DAA4B5B7}"/>
                </a:ext>
              </a:extLst>
            </p:cNvPr>
            <p:cNvSpPr>
              <a:spLocks noChangeArrowheads="1"/>
            </p:cNvSpPr>
            <p:nvPr/>
          </p:nvSpPr>
          <p:spPr bwMode="auto">
            <a:xfrm>
              <a:off x="5397501" y="2863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7" name="Oval 665">
              <a:extLst>
                <a:ext uri="{FF2B5EF4-FFF2-40B4-BE49-F238E27FC236}">
                  <a16:creationId xmlns:a16="http://schemas.microsoft.com/office/drawing/2014/main" id="{D5A10614-0393-46D1-8977-17F84C316717}"/>
                </a:ext>
              </a:extLst>
            </p:cNvPr>
            <p:cNvSpPr>
              <a:spLocks noChangeArrowheads="1"/>
            </p:cNvSpPr>
            <p:nvPr/>
          </p:nvSpPr>
          <p:spPr bwMode="auto">
            <a:xfrm>
              <a:off x="5468939" y="2868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8" name="Oval 666">
              <a:extLst>
                <a:ext uri="{FF2B5EF4-FFF2-40B4-BE49-F238E27FC236}">
                  <a16:creationId xmlns:a16="http://schemas.microsoft.com/office/drawing/2014/main" id="{7FAAB361-2E56-4351-949A-9312A52CC703}"/>
                </a:ext>
              </a:extLst>
            </p:cNvPr>
            <p:cNvSpPr>
              <a:spLocks noChangeArrowheads="1"/>
            </p:cNvSpPr>
            <p:nvPr/>
          </p:nvSpPr>
          <p:spPr bwMode="auto">
            <a:xfrm>
              <a:off x="5492751" y="279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79" name="Oval 667">
              <a:extLst>
                <a:ext uri="{FF2B5EF4-FFF2-40B4-BE49-F238E27FC236}">
                  <a16:creationId xmlns:a16="http://schemas.microsoft.com/office/drawing/2014/main" id="{0BBFB9B8-B7C0-4662-B173-0621B1C548F9}"/>
                </a:ext>
              </a:extLst>
            </p:cNvPr>
            <p:cNvSpPr>
              <a:spLocks noChangeArrowheads="1"/>
            </p:cNvSpPr>
            <p:nvPr/>
          </p:nvSpPr>
          <p:spPr bwMode="auto">
            <a:xfrm>
              <a:off x="5394326" y="280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0" name="Oval 668">
              <a:extLst>
                <a:ext uri="{FF2B5EF4-FFF2-40B4-BE49-F238E27FC236}">
                  <a16:creationId xmlns:a16="http://schemas.microsoft.com/office/drawing/2014/main" id="{71A76357-9A12-4B31-89EC-3CE6F427A2CC}"/>
                </a:ext>
              </a:extLst>
            </p:cNvPr>
            <p:cNvSpPr>
              <a:spLocks noChangeArrowheads="1"/>
            </p:cNvSpPr>
            <p:nvPr/>
          </p:nvSpPr>
          <p:spPr bwMode="auto">
            <a:xfrm>
              <a:off x="5495926" y="2533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1" name="Oval 669">
              <a:extLst>
                <a:ext uri="{FF2B5EF4-FFF2-40B4-BE49-F238E27FC236}">
                  <a16:creationId xmlns:a16="http://schemas.microsoft.com/office/drawing/2014/main" id="{5EDCE2CA-6B80-414A-B09D-C9F97BDF6F9B}"/>
                </a:ext>
              </a:extLst>
            </p:cNvPr>
            <p:cNvSpPr>
              <a:spLocks noChangeArrowheads="1"/>
            </p:cNvSpPr>
            <p:nvPr/>
          </p:nvSpPr>
          <p:spPr bwMode="auto">
            <a:xfrm>
              <a:off x="5467351" y="227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2" name="Oval 670">
              <a:extLst>
                <a:ext uri="{FF2B5EF4-FFF2-40B4-BE49-F238E27FC236}">
                  <a16:creationId xmlns:a16="http://schemas.microsoft.com/office/drawing/2014/main" id="{2BAFF730-F201-49DB-8F09-958BFA99225D}"/>
                </a:ext>
              </a:extLst>
            </p:cNvPr>
            <p:cNvSpPr>
              <a:spLocks noChangeArrowheads="1"/>
            </p:cNvSpPr>
            <p:nvPr/>
          </p:nvSpPr>
          <p:spPr bwMode="auto">
            <a:xfrm>
              <a:off x="5675314" y="2492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3" name="Oval 671">
              <a:extLst>
                <a:ext uri="{FF2B5EF4-FFF2-40B4-BE49-F238E27FC236}">
                  <a16:creationId xmlns:a16="http://schemas.microsoft.com/office/drawing/2014/main" id="{DB128C32-25E5-4F47-93A6-C47D09C7AFCF}"/>
                </a:ext>
              </a:extLst>
            </p:cNvPr>
            <p:cNvSpPr>
              <a:spLocks noChangeArrowheads="1"/>
            </p:cNvSpPr>
            <p:nvPr/>
          </p:nvSpPr>
          <p:spPr bwMode="auto">
            <a:xfrm>
              <a:off x="5702301" y="224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4" name="Oval 672">
              <a:extLst>
                <a:ext uri="{FF2B5EF4-FFF2-40B4-BE49-F238E27FC236}">
                  <a16:creationId xmlns:a16="http://schemas.microsoft.com/office/drawing/2014/main" id="{25607A88-8663-4EFD-8A27-187B656499AD}"/>
                </a:ext>
              </a:extLst>
            </p:cNvPr>
            <p:cNvSpPr>
              <a:spLocks noChangeArrowheads="1"/>
            </p:cNvSpPr>
            <p:nvPr/>
          </p:nvSpPr>
          <p:spPr bwMode="auto">
            <a:xfrm>
              <a:off x="5603876" y="224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5" name="Oval 673">
              <a:extLst>
                <a:ext uri="{FF2B5EF4-FFF2-40B4-BE49-F238E27FC236}">
                  <a16:creationId xmlns:a16="http://schemas.microsoft.com/office/drawing/2014/main" id="{25E361D7-B392-49FF-9DE1-C46EA3888F4E}"/>
                </a:ext>
              </a:extLst>
            </p:cNvPr>
            <p:cNvSpPr>
              <a:spLocks noChangeArrowheads="1"/>
            </p:cNvSpPr>
            <p:nvPr/>
          </p:nvSpPr>
          <p:spPr bwMode="auto">
            <a:xfrm>
              <a:off x="5699126" y="279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6" name="Oval 674">
              <a:extLst>
                <a:ext uri="{FF2B5EF4-FFF2-40B4-BE49-F238E27FC236}">
                  <a16:creationId xmlns:a16="http://schemas.microsoft.com/office/drawing/2014/main" id="{7944D639-0EE7-4D29-8128-DCE009B7066A}"/>
                </a:ext>
              </a:extLst>
            </p:cNvPr>
            <p:cNvSpPr>
              <a:spLocks noChangeArrowheads="1"/>
            </p:cNvSpPr>
            <p:nvPr/>
          </p:nvSpPr>
          <p:spPr bwMode="auto">
            <a:xfrm>
              <a:off x="5613401" y="28352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7" name="Oval 675">
              <a:extLst>
                <a:ext uri="{FF2B5EF4-FFF2-40B4-BE49-F238E27FC236}">
                  <a16:creationId xmlns:a16="http://schemas.microsoft.com/office/drawing/2014/main" id="{AA5EAE98-1C0B-4A23-BE4D-9C9DB0A54934}"/>
                </a:ext>
              </a:extLst>
            </p:cNvPr>
            <p:cNvSpPr>
              <a:spLocks noChangeArrowheads="1"/>
            </p:cNvSpPr>
            <p:nvPr/>
          </p:nvSpPr>
          <p:spPr bwMode="auto">
            <a:xfrm>
              <a:off x="5594351" y="2717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8" name="Oval 676">
              <a:extLst>
                <a:ext uri="{FF2B5EF4-FFF2-40B4-BE49-F238E27FC236}">
                  <a16:creationId xmlns:a16="http://schemas.microsoft.com/office/drawing/2014/main" id="{2DD7188F-9912-4B54-8D61-19C196DAA450}"/>
                </a:ext>
              </a:extLst>
            </p:cNvPr>
            <p:cNvSpPr>
              <a:spLocks noChangeArrowheads="1"/>
            </p:cNvSpPr>
            <p:nvPr/>
          </p:nvSpPr>
          <p:spPr bwMode="auto">
            <a:xfrm>
              <a:off x="5665789" y="272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89" name="Oval 677">
              <a:extLst>
                <a:ext uri="{FF2B5EF4-FFF2-40B4-BE49-F238E27FC236}">
                  <a16:creationId xmlns:a16="http://schemas.microsoft.com/office/drawing/2014/main" id="{89391498-F292-4AD6-A0B8-0049A736A16A}"/>
                </a:ext>
              </a:extLst>
            </p:cNvPr>
            <p:cNvSpPr>
              <a:spLocks noChangeArrowheads="1"/>
            </p:cNvSpPr>
            <p:nvPr/>
          </p:nvSpPr>
          <p:spPr bwMode="auto">
            <a:xfrm>
              <a:off x="5689601" y="2649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0" name="Oval 678">
              <a:extLst>
                <a:ext uri="{FF2B5EF4-FFF2-40B4-BE49-F238E27FC236}">
                  <a16:creationId xmlns:a16="http://schemas.microsoft.com/office/drawing/2014/main" id="{75524AA1-2958-480E-BE90-0F05C914AF22}"/>
                </a:ext>
              </a:extLst>
            </p:cNvPr>
            <p:cNvSpPr>
              <a:spLocks noChangeArrowheads="1"/>
            </p:cNvSpPr>
            <p:nvPr/>
          </p:nvSpPr>
          <p:spPr bwMode="auto">
            <a:xfrm>
              <a:off x="5591176" y="265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1" name="Oval 679">
              <a:extLst>
                <a:ext uri="{FF2B5EF4-FFF2-40B4-BE49-F238E27FC236}">
                  <a16:creationId xmlns:a16="http://schemas.microsoft.com/office/drawing/2014/main" id="{06DBEE6D-46E2-464E-AED8-54828316654A}"/>
                </a:ext>
              </a:extLst>
            </p:cNvPr>
            <p:cNvSpPr>
              <a:spLocks noChangeArrowheads="1"/>
            </p:cNvSpPr>
            <p:nvPr/>
          </p:nvSpPr>
          <p:spPr bwMode="auto">
            <a:xfrm>
              <a:off x="5724526" y="2559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2" name="Oval 680">
              <a:extLst>
                <a:ext uri="{FF2B5EF4-FFF2-40B4-BE49-F238E27FC236}">
                  <a16:creationId xmlns:a16="http://schemas.microsoft.com/office/drawing/2014/main" id="{49183357-3EAB-41E7-B56E-45839AFE04E3}"/>
                </a:ext>
              </a:extLst>
            </p:cNvPr>
            <p:cNvSpPr>
              <a:spLocks noChangeArrowheads="1"/>
            </p:cNvSpPr>
            <p:nvPr/>
          </p:nvSpPr>
          <p:spPr bwMode="auto">
            <a:xfrm>
              <a:off x="5573714" y="2455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3" name="Oval 681">
              <a:extLst>
                <a:ext uri="{FF2B5EF4-FFF2-40B4-BE49-F238E27FC236}">
                  <a16:creationId xmlns:a16="http://schemas.microsoft.com/office/drawing/2014/main" id="{190C7A04-4B6F-4790-9776-A8820CD0612F}"/>
                </a:ext>
              </a:extLst>
            </p:cNvPr>
            <p:cNvSpPr>
              <a:spLocks noChangeArrowheads="1"/>
            </p:cNvSpPr>
            <p:nvPr/>
          </p:nvSpPr>
          <p:spPr bwMode="auto">
            <a:xfrm>
              <a:off x="5692776" y="2387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4" name="Oval 682">
              <a:extLst>
                <a:ext uri="{FF2B5EF4-FFF2-40B4-BE49-F238E27FC236}">
                  <a16:creationId xmlns:a16="http://schemas.microsoft.com/office/drawing/2014/main" id="{5FDFE531-FC95-479F-B2F5-D2BA6E422327}"/>
                </a:ext>
              </a:extLst>
            </p:cNvPr>
            <p:cNvSpPr>
              <a:spLocks noChangeArrowheads="1"/>
            </p:cNvSpPr>
            <p:nvPr/>
          </p:nvSpPr>
          <p:spPr bwMode="auto">
            <a:xfrm>
              <a:off x="5765801" y="219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5" name="Oval 683">
              <a:extLst>
                <a:ext uri="{FF2B5EF4-FFF2-40B4-BE49-F238E27FC236}">
                  <a16:creationId xmlns:a16="http://schemas.microsoft.com/office/drawing/2014/main" id="{A7B883C4-1952-4EB5-B180-A942505F1178}"/>
                </a:ext>
              </a:extLst>
            </p:cNvPr>
            <p:cNvSpPr>
              <a:spLocks noChangeArrowheads="1"/>
            </p:cNvSpPr>
            <p:nvPr/>
          </p:nvSpPr>
          <p:spPr bwMode="auto">
            <a:xfrm>
              <a:off x="5748339" y="231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6" name="Oval 684">
              <a:extLst>
                <a:ext uri="{FF2B5EF4-FFF2-40B4-BE49-F238E27FC236}">
                  <a16:creationId xmlns:a16="http://schemas.microsoft.com/office/drawing/2014/main" id="{6DCD7E1C-9B92-4D18-B1DA-3C6B8046B76E}"/>
                </a:ext>
              </a:extLst>
            </p:cNvPr>
            <p:cNvSpPr>
              <a:spLocks noChangeArrowheads="1"/>
            </p:cNvSpPr>
            <p:nvPr/>
          </p:nvSpPr>
          <p:spPr bwMode="auto">
            <a:xfrm>
              <a:off x="5746751" y="2843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7" name="Oval 685">
              <a:extLst>
                <a:ext uri="{FF2B5EF4-FFF2-40B4-BE49-F238E27FC236}">
                  <a16:creationId xmlns:a16="http://schemas.microsoft.com/office/drawing/2014/main" id="{E22AB427-BF20-4417-8D2D-BE95BBC677D9}"/>
                </a:ext>
              </a:extLst>
            </p:cNvPr>
            <p:cNvSpPr>
              <a:spLocks noChangeArrowheads="1"/>
            </p:cNvSpPr>
            <p:nvPr/>
          </p:nvSpPr>
          <p:spPr bwMode="auto">
            <a:xfrm>
              <a:off x="5735639" y="2730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8" name="Oval 686">
              <a:extLst>
                <a:ext uri="{FF2B5EF4-FFF2-40B4-BE49-F238E27FC236}">
                  <a16:creationId xmlns:a16="http://schemas.microsoft.com/office/drawing/2014/main" id="{4ECAFDF0-995F-44E2-ABAF-6B3F132AC42D}"/>
                </a:ext>
              </a:extLst>
            </p:cNvPr>
            <p:cNvSpPr>
              <a:spLocks noChangeArrowheads="1"/>
            </p:cNvSpPr>
            <p:nvPr/>
          </p:nvSpPr>
          <p:spPr bwMode="auto">
            <a:xfrm>
              <a:off x="5662613" y="29448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99" name="Oval 687">
              <a:extLst>
                <a:ext uri="{FF2B5EF4-FFF2-40B4-BE49-F238E27FC236}">
                  <a16:creationId xmlns:a16="http://schemas.microsoft.com/office/drawing/2014/main" id="{D2E7B14B-0140-4332-A588-2D3DEFA7C204}"/>
                </a:ext>
              </a:extLst>
            </p:cNvPr>
            <p:cNvSpPr>
              <a:spLocks noChangeArrowheads="1"/>
            </p:cNvSpPr>
            <p:nvPr/>
          </p:nvSpPr>
          <p:spPr bwMode="auto">
            <a:xfrm>
              <a:off x="5016501" y="200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0" name="Oval 688">
              <a:extLst>
                <a:ext uri="{FF2B5EF4-FFF2-40B4-BE49-F238E27FC236}">
                  <a16:creationId xmlns:a16="http://schemas.microsoft.com/office/drawing/2014/main" id="{0E8BDD40-2DE3-4801-8616-AB10E3410164}"/>
                </a:ext>
              </a:extLst>
            </p:cNvPr>
            <p:cNvSpPr>
              <a:spLocks noChangeArrowheads="1"/>
            </p:cNvSpPr>
            <p:nvPr/>
          </p:nvSpPr>
          <p:spPr bwMode="auto">
            <a:xfrm>
              <a:off x="5006976" y="2152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1" name="Oval 689">
              <a:extLst>
                <a:ext uri="{FF2B5EF4-FFF2-40B4-BE49-F238E27FC236}">
                  <a16:creationId xmlns:a16="http://schemas.microsoft.com/office/drawing/2014/main" id="{26DCDD4A-9F66-41BB-A8FA-85AC160E7EEE}"/>
                </a:ext>
              </a:extLst>
            </p:cNvPr>
            <p:cNvSpPr>
              <a:spLocks noChangeArrowheads="1"/>
            </p:cNvSpPr>
            <p:nvPr/>
          </p:nvSpPr>
          <p:spPr bwMode="auto">
            <a:xfrm>
              <a:off x="5099051" y="219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2" name="Oval 690">
              <a:extLst>
                <a:ext uri="{FF2B5EF4-FFF2-40B4-BE49-F238E27FC236}">
                  <a16:creationId xmlns:a16="http://schemas.microsoft.com/office/drawing/2014/main" id="{F36CDA66-A757-46B2-9580-E6868C071A32}"/>
                </a:ext>
              </a:extLst>
            </p:cNvPr>
            <p:cNvSpPr>
              <a:spLocks noChangeArrowheads="1"/>
            </p:cNvSpPr>
            <p:nvPr/>
          </p:nvSpPr>
          <p:spPr bwMode="auto">
            <a:xfrm>
              <a:off x="5160964" y="208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3" name="Oval 691">
              <a:extLst>
                <a:ext uri="{FF2B5EF4-FFF2-40B4-BE49-F238E27FC236}">
                  <a16:creationId xmlns:a16="http://schemas.microsoft.com/office/drawing/2014/main" id="{77F8C6C5-1C18-4869-BBBA-23FE486F218E}"/>
                </a:ext>
              </a:extLst>
            </p:cNvPr>
            <p:cNvSpPr>
              <a:spLocks noChangeArrowheads="1"/>
            </p:cNvSpPr>
            <p:nvPr/>
          </p:nvSpPr>
          <p:spPr bwMode="auto">
            <a:xfrm>
              <a:off x="5062539" y="2084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4" name="Oval 692">
              <a:extLst>
                <a:ext uri="{FF2B5EF4-FFF2-40B4-BE49-F238E27FC236}">
                  <a16:creationId xmlns:a16="http://schemas.microsoft.com/office/drawing/2014/main" id="{6B589681-8E3C-40A3-ACC0-10D95C619D31}"/>
                </a:ext>
              </a:extLst>
            </p:cNvPr>
            <p:cNvSpPr>
              <a:spLocks noChangeArrowheads="1"/>
            </p:cNvSpPr>
            <p:nvPr/>
          </p:nvSpPr>
          <p:spPr bwMode="auto">
            <a:xfrm>
              <a:off x="5173664" y="217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5" name="Oval 693">
              <a:extLst>
                <a:ext uri="{FF2B5EF4-FFF2-40B4-BE49-F238E27FC236}">
                  <a16:creationId xmlns:a16="http://schemas.microsoft.com/office/drawing/2014/main" id="{004B40D3-9200-4B04-8462-D57890A48CED}"/>
                </a:ext>
              </a:extLst>
            </p:cNvPr>
            <p:cNvSpPr>
              <a:spLocks noChangeArrowheads="1"/>
            </p:cNvSpPr>
            <p:nvPr/>
          </p:nvSpPr>
          <p:spPr bwMode="auto">
            <a:xfrm>
              <a:off x="5559426" y="200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6" name="Oval 694">
              <a:extLst>
                <a:ext uri="{FF2B5EF4-FFF2-40B4-BE49-F238E27FC236}">
                  <a16:creationId xmlns:a16="http://schemas.microsoft.com/office/drawing/2014/main" id="{A5FAF4A4-0A5B-42B9-8A01-26F359B4D65E}"/>
                </a:ext>
              </a:extLst>
            </p:cNvPr>
            <p:cNvSpPr>
              <a:spLocks noChangeArrowheads="1"/>
            </p:cNvSpPr>
            <p:nvPr/>
          </p:nvSpPr>
          <p:spPr bwMode="auto">
            <a:xfrm>
              <a:off x="5276851" y="2087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7" name="Oval 695">
              <a:extLst>
                <a:ext uri="{FF2B5EF4-FFF2-40B4-BE49-F238E27FC236}">
                  <a16:creationId xmlns:a16="http://schemas.microsoft.com/office/drawing/2014/main" id="{6E9ADD5B-435A-42B8-9C48-A583ECE9257A}"/>
                </a:ext>
              </a:extLst>
            </p:cNvPr>
            <p:cNvSpPr>
              <a:spLocks noChangeArrowheads="1"/>
            </p:cNvSpPr>
            <p:nvPr/>
          </p:nvSpPr>
          <p:spPr bwMode="auto">
            <a:xfrm>
              <a:off x="5192714" y="204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8" name="Oval 696">
              <a:extLst>
                <a:ext uri="{FF2B5EF4-FFF2-40B4-BE49-F238E27FC236}">
                  <a16:creationId xmlns:a16="http://schemas.microsoft.com/office/drawing/2014/main" id="{9B3E4829-C0FA-485A-AE9C-1E756E739017}"/>
                </a:ext>
              </a:extLst>
            </p:cNvPr>
            <p:cNvSpPr>
              <a:spLocks noChangeArrowheads="1"/>
            </p:cNvSpPr>
            <p:nvPr/>
          </p:nvSpPr>
          <p:spPr bwMode="auto">
            <a:xfrm>
              <a:off x="5421314" y="2163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09" name="Oval 697">
              <a:extLst>
                <a:ext uri="{FF2B5EF4-FFF2-40B4-BE49-F238E27FC236}">
                  <a16:creationId xmlns:a16="http://schemas.microsoft.com/office/drawing/2014/main" id="{B4ECA0F9-880B-433B-AB19-7FAEB6297715}"/>
                </a:ext>
              </a:extLst>
            </p:cNvPr>
            <p:cNvSpPr>
              <a:spLocks noChangeArrowheads="1"/>
            </p:cNvSpPr>
            <p:nvPr/>
          </p:nvSpPr>
          <p:spPr bwMode="auto">
            <a:xfrm>
              <a:off x="5395914" y="2035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0" name="Oval 698">
              <a:extLst>
                <a:ext uri="{FF2B5EF4-FFF2-40B4-BE49-F238E27FC236}">
                  <a16:creationId xmlns:a16="http://schemas.microsoft.com/office/drawing/2014/main" id="{7028FDDE-EAD8-4AF0-9F05-21D59C2844E9}"/>
                </a:ext>
              </a:extLst>
            </p:cNvPr>
            <p:cNvSpPr>
              <a:spLocks noChangeArrowheads="1"/>
            </p:cNvSpPr>
            <p:nvPr/>
          </p:nvSpPr>
          <p:spPr bwMode="auto">
            <a:xfrm>
              <a:off x="5380039" y="2130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1" name="Oval 699">
              <a:extLst>
                <a:ext uri="{FF2B5EF4-FFF2-40B4-BE49-F238E27FC236}">
                  <a16:creationId xmlns:a16="http://schemas.microsoft.com/office/drawing/2014/main" id="{147F6F04-D5B1-476E-A268-13C8FA978F5E}"/>
                </a:ext>
              </a:extLst>
            </p:cNvPr>
            <p:cNvSpPr>
              <a:spLocks noChangeArrowheads="1"/>
            </p:cNvSpPr>
            <p:nvPr/>
          </p:nvSpPr>
          <p:spPr bwMode="auto">
            <a:xfrm>
              <a:off x="5614989" y="210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2" name="Oval 700">
              <a:extLst>
                <a:ext uri="{FF2B5EF4-FFF2-40B4-BE49-F238E27FC236}">
                  <a16:creationId xmlns:a16="http://schemas.microsoft.com/office/drawing/2014/main" id="{DCA9F755-2148-4D92-A02E-F5D9526E9CC2}"/>
                </a:ext>
              </a:extLst>
            </p:cNvPr>
            <p:cNvSpPr>
              <a:spLocks noChangeArrowheads="1"/>
            </p:cNvSpPr>
            <p:nvPr/>
          </p:nvSpPr>
          <p:spPr bwMode="auto">
            <a:xfrm>
              <a:off x="5618164" y="2017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3" name="Oval 701">
              <a:extLst>
                <a:ext uri="{FF2B5EF4-FFF2-40B4-BE49-F238E27FC236}">
                  <a16:creationId xmlns:a16="http://schemas.microsoft.com/office/drawing/2014/main" id="{0BED9C62-8995-4860-8FFB-DB9285C14692}"/>
                </a:ext>
              </a:extLst>
            </p:cNvPr>
            <p:cNvSpPr>
              <a:spLocks noChangeArrowheads="1"/>
            </p:cNvSpPr>
            <p:nvPr/>
          </p:nvSpPr>
          <p:spPr bwMode="auto">
            <a:xfrm>
              <a:off x="5516564" y="2101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4" name="Oval 702">
              <a:extLst>
                <a:ext uri="{FF2B5EF4-FFF2-40B4-BE49-F238E27FC236}">
                  <a16:creationId xmlns:a16="http://schemas.microsoft.com/office/drawing/2014/main" id="{88DE2914-F7FC-44AF-B5E3-8E00682C479E}"/>
                </a:ext>
              </a:extLst>
            </p:cNvPr>
            <p:cNvSpPr>
              <a:spLocks noChangeArrowheads="1"/>
            </p:cNvSpPr>
            <p:nvPr/>
          </p:nvSpPr>
          <p:spPr bwMode="auto">
            <a:xfrm>
              <a:off x="5759451" y="2179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5" name="Oval 703">
              <a:extLst>
                <a:ext uri="{FF2B5EF4-FFF2-40B4-BE49-F238E27FC236}">
                  <a16:creationId xmlns:a16="http://schemas.microsoft.com/office/drawing/2014/main" id="{B3ECD87D-7135-429A-AD26-81280337D3C9}"/>
                </a:ext>
              </a:extLst>
            </p:cNvPr>
            <p:cNvSpPr>
              <a:spLocks noChangeArrowheads="1"/>
            </p:cNvSpPr>
            <p:nvPr/>
          </p:nvSpPr>
          <p:spPr bwMode="auto">
            <a:xfrm>
              <a:off x="5762626" y="2093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6" name="Oval 704">
              <a:extLst>
                <a:ext uri="{FF2B5EF4-FFF2-40B4-BE49-F238E27FC236}">
                  <a16:creationId xmlns:a16="http://schemas.microsoft.com/office/drawing/2014/main" id="{0078E69C-1846-4360-9308-18580DB1F984}"/>
                </a:ext>
              </a:extLst>
            </p:cNvPr>
            <p:cNvSpPr>
              <a:spLocks noChangeArrowheads="1"/>
            </p:cNvSpPr>
            <p:nvPr/>
          </p:nvSpPr>
          <p:spPr bwMode="auto">
            <a:xfrm>
              <a:off x="5678489" y="205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7" name="Oval 705">
              <a:extLst>
                <a:ext uri="{FF2B5EF4-FFF2-40B4-BE49-F238E27FC236}">
                  <a16:creationId xmlns:a16="http://schemas.microsoft.com/office/drawing/2014/main" id="{352C3441-F7F4-4C39-A44B-14EFE87B4420}"/>
                </a:ext>
              </a:extLst>
            </p:cNvPr>
            <p:cNvSpPr>
              <a:spLocks noChangeArrowheads="1"/>
            </p:cNvSpPr>
            <p:nvPr/>
          </p:nvSpPr>
          <p:spPr bwMode="auto">
            <a:xfrm>
              <a:off x="5661026" y="217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8" name="Oval 706">
              <a:extLst>
                <a:ext uri="{FF2B5EF4-FFF2-40B4-BE49-F238E27FC236}">
                  <a16:creationId xmlns:a16="http://schemas.microsoft.com/office/drawing/2014/main" id="{A50281A6-C839-4A01-B352-993A947534B6}"/>
                </a:ext>
              </a:extLst>
            </p:cNvPr>
            <p:cNvSpPr>
              <a:spLocks noChangeArrowheads="1"/>
            </p:cNvSpPr>
            <p:nvPr/>
          </p:nvSpPr>
          <p:spPr bwMode="auto">
            <a:xfrm>
              <a:off x="3844926" y="1990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19" name="Oval 707">
              <a:extLst>
                <a:ext uri="{FF2B5EF4-FFF2-40B4-BE49-F238E27FC236}">
                  <a16:creationId xmlns:a16="http://schemas.microsoft.com/office/drawing/2014/main" id="{B327B91D-1680-48DE-B7D8-CCCF0355346A}"/>
                </a:ext>
              </a:extLst>
            </p:cNvPr>
            <p:cNvSpPr>
              <a:spLocks noChangeArrowheads="1"/>
            </p:cNvSpPr>
            <p:nvPr/>
          </p:nvSpPr>
          <p:spPr bwMode="auto">
            <a:xfrm>
              <a:off x="2292351" y="2281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0" name="Oval 708">
              <a:extLst>
                <a:ext uri="{FF2B5EF4-FFF2-40B4-BE49-F238E27FC236}">
                  <a16:creationId xmlns:a16="http://schemas.microsoft.com/office/drawing/2014/main" id="{338D3AD7-37D7-45DE-B7C1-BC604B5A5826}"/>
                </a:ext>
              </a:extLst>
            </p:cNvPr>
            <p:cNvSpPr>
              <a:spLocks noChangeArrowheads="1"/>
            </p:cNvSpPr>
            <p:nvPr/>
          </p:nvSpPr>
          <p:spPr bwMode="auto">
            <a:xfrm>
              <a:off x="2327276" y="242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1" name="Oval 709">
              <a:extLst>
                <a:ext uri="{FF2B5EF4-FFF2-40B4-BE49-F238E27FC236}">
                  <a16:creationId xmlns:a16="http://schemas.microsoft.com/office/drawing/2014/main" id="{91B72C55-C887-4916-82C7-0E38D7376146}"/>
                </a:ext>
              </a:extLst>
            </p:cNvPr>
            <p:cNvSpPr>
              <a:spLocks noChangeArrowheads="1"/>
            </p:cNvSpPr>
            <p:nvPr/>
          </p:nvSpPr>
          <p:spPr bwMode="auto">
            <a:xfrm>
              <a:off x="2354264" y="2173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2" name="Oval 710">
              <a:extLst>
                <a:ext uri="{FF2B5EF4-FFF2-40B4-BE49-F238E27FC236}">
                  <a16:creationId xmlns:a16="http://schemas.microsoft.com/office/drawing/2014/main" id="{39867F15-5119-4371-B81D-1407EE3B6336}"/>
                </a:ext>
              </a:extLst>
            </p:cNvPr>
            <p:cNvSpPr>
              <a:spLocks noChangeArrowheads="1"/>
            </p:cNvSpPr>
            <p:nvPr/>
          </p:nvSpPr>
          <p:spPr bwMode="auto">
            <a:xfrm>
              <a:off x="2357439" y="2087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3" name="Oval 711">
              <a:extLst>
                <a:ext uri="{FF2B5EF4-FFF2-40B4-BE49-F238E27FC236}">
                  <a16:creationId xmlns:a16="http://schemas.microsoft.com/office/drawing/2014/main" id="{2F020593-55DD-46A4-A1C6-3A15E454B501}"/>
                </a:ext>
              </a:extLst>
            </p:cNvPr>
            <p:cNvSpPr>
              <a:spLocks noChangeArrowheads="1"/>
            </p:cNvSpPr>
            <p:nvPr/>
          </p:nvSpPr>
          <p:spPr bwMode="auto">
            <a:xfrm>
              <a:off x="2273301" y="204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4" name="Oval 712">
              <a:extLst>
                <a:ext uri="{FF2B5EF4-FFF2-40B4-BE49-F238E27FC236}">
                  <a16:creationId xmlns:a16="http://schemas.microsoft.com/office/drawing/2014/main" id="{D4D322BC-D557-4CBE-9407-7FE9E65FD038}"/>
                </a:ext>
              </a:extLst>
            </p:cNvPr>
            <p:cNvSpPr>
              <a:spLocks noChangeArrowheads="1"/>
            </p:cNvSpPr>
            <p:nvPr/>
          </p:nvSpPr>
          <p:spPr bwMode="auto">
            <a:xfrm>
              <a:off x="2132014" y="236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5" name="Oval 713">
              <a:extLst>
                <a:ext uri="{FF2B5EF4-FFF2-40B4-BE49-F238E27FC236}">
                  <a16:creationId xmlns:a16="http://schemas.microsoft.com/office/drawing/2014/main" id="{E25C6763-9884-4C24-8FF3-61357C2D447D}"/>
                </a:ext>
              </a:extLst>
            </p:cNvPr>
            <p:cNvSpPr>
              <a:spLocks noChangeArrowheads="1"/>
            </p:cNvSpPr>
            <p:nvPr/>
          </p:nvSpPr>
          <p:spPr bwMode="auto">
            <a:xfrm>
              <a:off x="2211389" y="2844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6" name="Oval 714">
              <a:extLst>
                <a:ext uri="{FF2B5EF4-FFF2-40B4-BE49-F238E27FC236}">
                  <a16:creationId xmlns:a16="http://schemas.microsoft.com/office/drawing/2014/main" id="{0070A4B8-D877-4730-9ADE-F5E7DB118C00}"/>
                </a:ext>
              </a:extLst>
            </p:cNvPr>
            <p:cNvSpPr>
              <a:spLocks noChangeArrowheads="1"/>
            </p:cNvSpPr>
            <p:nvPr/>
          </p:nvSpPr>
          <p:spPr bwMode="auto">
            <a:xfrm>
              <a:off x="2185989" y="2292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7" name="Oval 715">
              <a:extLst>
                <a:ext uri="{FF2B5EF4-FFF2-40B4-BE49-F238E27FC236}">
                  <a16:creationId xmlns:a16="http://schemas.microsoft.com/office/drawing/2014/main" id="{0E89BA2E-FE7D-40CD-A6B5-5EEE0C807441}"/>
                </a:ext>
              </a:extLst>
            </p:cNvPr>
            <p:cNvSpPr>
              <a:spLocks noChangeArrowheads="1"/>
            </p:cNvSpPr>
            <p:nvPr/>
          </p:nvSpPr>
          <p:spPr bwMode="auto">
            <a:xfrm>
              <a:off x="2117726" y="20923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8" name="Oval 716">
              <a:extLst>
                <a:ext uri="{FF2B5EF4-FFF2-40B4-BE49-F238E27FC236}">
                  <a16:creationId xmlns:a16="http://schemas.microsoft.com/office/drawing/2014/main" id="{2E05F7D5-2563-45F7-87F0-6DAA88E89C2A}"/>
                </a:ext>
              </a:extLst>
            </p:cNvPr>
            <p:cNvSpPr>
              <a:spLocks noChangeArrowheads="1"/>
            </p:cNvSpPr>
            <p:nvPr/>
          </p:nvSpPr>
          <p:spPr bwMode="auto">
            <a:xfrm>
              <a:off x="2255839" y="217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29" name="Oval 717">
              <a:extLst>
                <a:ext uri="{FF2B5EF4-FFF2-40B4-BE49-F238E27FC236}">
                  <a16:creationId xmlns:a16="http://schemas.microsoft.com/office/drawing/2014/main" id="{F8AFBCDD-CBE1-463A-A5F7-6C9A46C910B3}"/>
                </a:ext>
              </a:extLst>
            </p:cNvPr>
            <p:cNvSpPr>
              <a:spLocks noChangeArrowheads="1"/>
            </p:cNvSpPr>
            <p:nvPr/>
          </p:nvSpPr>
          <p:spPr bwMode="auto">
            <a:xfrm>
              <a:off x="2351089" y="272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0" name="Oval 718">
              <a:extLst>
                <a:ext uri="{FF2B5EF4-FFF2-40B4-BE49-F238E27FC236}">
                  <a16:creationId xmlns:a16="http://schemas.microsoft.com/office/drawing/2014/main" id="{5BFE2226-212B-461A-9DA4-4C471798147C}"/>
                </a:ext>
              </a:extLst>
            </p:cNvPr>
            <p:cNvSpPr>
              <a:spLocks noChangeArrowheads="1"/>
            </p:cNvSpPr>
            <p:nvPr/>
          </p:nvSpPr>
          <p:spPr bwMode="auto">
            <a:xfrm>
              <a:off x="2193926" y="2700338"/>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1" name="Oval 719">
              <a:extLst>
                <a:ext uri="{FF2B5EF4-FFF2-40B4-BE49-F238E27FC236}">
                  <a16:creationId xmlns:a16="http://schemas.microsoft.com/office/drawing/2014/main" id="{7607E9E5-997F-45A2-99AB-7E0C61555601}"/>
                </a:ext>
              </a:extLst>
            </p:cNvPr>
            <p:cNvSpPr>
              <a:spLocks noChangeArrowheads="1"/>
            </p:cNvSpPr>
            <p:nvPr/>
          </p:nvSpPr>
          <p:spPr bwMode="auto">
            <a:xfrm>
              <a:off x="2265363" y="27638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2" name="Oval 720">
              <a:extLst>
                <a:ext uri="{FF2B5EF4-FFF2-40B4-BE49-F238E27FC236}">
                  <a16:creationId xmlns:a16="http://schemas.microsoft.com/office/drawing/2014/main" id="{8E1AF468-E21E-4CB4-9AFD-6318C6E0F42C}"/>
                </a:ext>
              </a:extLst>
            </p:cNvPr>
            <p:cNvSpPr>
              <a:spLocks noChangeArrowheads="1"/>
            </p:cNvSpPr>
            <p:nvPr/>
          </p:nvSpPr>
          <p:spPr bwMode="auto">
            <a:xfrm>
              <a:off x="2246314" y="2646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3" name="Oval 721">
              <a:extLst>
                <a:ext uri="{FF2B5EF4-FFF2-40B4-BE49-F238E27FC236}">
                  <a16:creationId xmlns:a16="http://schemas.microsoft.com/office/drawing/2014/main" id="{58620EED-1E51-4BD1-8F0F-894DF0585CB2}"/>
                </a:ext>
              </a:extLst>
            </p:cNvPr>
            <p:cNvSpPr>
              <a:spLocks noChangeArrowheads="1"/>
            </p:cNvSpPr>
            <p:nvPr/>
          </p:nvSpPr>
          <p:spPr bwMode="auto">
            <a:xfrm>
              <a:off x="2317751" y="265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4" name="Oval 722">
              <a:extLst>
                <a:ext uri="{FF2B5EF4-FFF2-40B4-BE49-F238E27FC236}">
                  <a16:creationId xmlns:a16="http://schemas.microsoft.com/office/drawing/2014/main" id="{AD9ABEC4-A830-487D-9ECA-95E243F53ACC}"/>
                </a:ext>
              </a:extLst>
            </p:cNvPr>
            <p:cNvSpPr>
              <a:spLocks noChangeArrowheads="1"/>
            </p:cNvSpPr>
            <p:nvPr/>
          </p:nvSpPr>
          <p:spPr bwMode="auto">
            <a:xfrm>
              <a:off x="2341564" y="257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5" name="Oval 723">
              <a:extLst>
                <a:ext uri="{FF2B5EF4-FFF2-40B4-BE49-F238E27FC236}">
                  <a16:creationId xmlns:a16="http://schemas.microsoft.com/office/drawing/2014/main" id="{8C638818-9E74-4081-AC0C-BF6B077A6525}"/>
                </a:ext>
              </a:extLst>
            </p:cNvPr>
            <p:cNvSpPr>
              <a:spLocks noChangeArrowheads="1"/>
            </p:cNvSpPr>
            <p:nvPr/>
          </p:nvSpPr>
          <p:spPr bwMode="auto">
            <a:xfrm>
              <a:off x="2243139" y="2582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6" name="Oval 724">
              <a:extLst>
                <a:ext uri="{FF2B5EF4-FFF2-40B4-BE49-F238E27FC236}">
                  <a16:creationId xmlns:a16="http://schemas.microsoft.com/office/drawing/2014/main" id="{A74BCA59-E8EE-4838-9DCE-C0E3310F313C}"/>
                </a:ext>
              </a:extLst>
            </p:cNvPr>
            <p:cNvSpPr>
              <a:spLocks noChangeArrowheads="1"/>
            </p:cNvSpPr>
            <p:nvPr/>
          </p:nvSpPr>
          <p:spPr bwMode="auto">
            <a:xfrm>
              <a:off x="2144714" y="2546351"/>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7" name="Oval 725">
              <a:extLst>
                <a:ext uri="{FF2B5EF4-FFF2-40B4-BE49-F238E27FC236}">
                  <a16:creationId xmlns:a16="http://schemas.microsoft.com/office/drawing/2014/main" id="{2697F01E-94FE-4401-8EA4-857AF24F4ACA}"/>
                </a:ext>
              </a:extLst>
            </p:cNvPr>
            <p:cNvSpPr>
              <a:spLocks noChangeArrowheads="1"/>
            </p:cNvSpPr>
            <p:nvPr/>
          </p:nvSpPr>
          <p:spPr bwMode="auto">
            <a:xfrm>
              <a:off x="2149476" y="2632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8" name="Oval 726">
              <a:extLst>
                <a:ext uri="{FF2B5EF4-FFF2-40B4-BE49-F238E27FC236}">
                  <a16:creationId xmlns:a16="http://schemas.microsoft.com/office/drawing/2014/main" id="{06FB2D54-738E-400E-A22A-C46F2CC9C024}"/>
                </a:ext>
              </a:extLst>
            </p:cNvPr>
            <p:cNvSpPr>
              <a:spLocks noChangeArrowheads="1"/>
            </p:cNvSpPr>
            <p:nvPr/>
          </p:nvSpPr>
          <p:spPr bwMode="auto">
            <a:xfrm>
              <a:off x="2376489" y="2487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39" name="Oval 727">
              <a:extLst>
                <a:ext uri="{FF2B5EF4-FFF2-40B4-BE49-F238E27FC236}">
                  <a16:creationId xmlns:a16="http://schemas.microsoft.com/office/drawing/2014/main" id="{11404187-16EA-44F6-817F-7DCB3156BF37}"/>
                </a:ext>
              </a:extLst>
            </p:cNvPr>
            <p:cNvSpPr>
              <a:spLocks noChangeArrowheads="1"/>
            </p:cNvSpPr>
            <p:nvPr/>
          </p:nvSpPr>
          <p:spPr bwMode="auto">
            <a:xfrm>
              <a:off x="2225676" y="245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0" name="Oval 728">
              <a:extLst>
                <a:ext uri="{FF2B5EF4-FFF2-40B4-BE49-F238E27FC236}">
                  <a16:creationId xmlns:a16="http://schemas.microsoft.com/office/drawing/2014/main" id="{EC3BC18F-024C-4A20-8725-0D01105C6FAF}"/>
                </a:ext>
              </a:extLst>
            </p:cNvPr>
            <p:cNvSpPr>
              <a:spLocks noChangeArrowheads="1"/>
            </p:cNvSpPr>
            <p:nvPr/>
          </p:nvSpPr>
          <p:spPr bwMode="auto">
            <a:xfrm>
              <a:off x="2344739" y="2316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1" name="Oval 729">
              <a:extLst>
                <a:ext uri="{FF2B5EF4-FFF2-40B4-BE49-F238E27FC236}">
                  <a16:creationId xmlns:a16="http://schemas.microsoft.com/office/drawing/2014/main" id="{870AE492-0B92-4810-B2C7-4C18965004A2}"/>
                </a:ext>
              </a:extLst>
            </p:cNvPr>
            <p:cNvSpPr>
              <a:spLocks noChangeArrowheads="1"/>
            </p:cNvSpPr>
            <p:nvPr/>
          </p:nvSpPr>
          <p:spPr bwMode="auto">
            <a:xfrm>
              <a:off x="2436814" y="2357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2" name="Oval 730">
              <a:extLst>
                <a:ext uri="{FF2B5EF4-FFF2-40B4-BE49-F238E27FC236}">
                  <a16:creationId xmlns:a16="http://schemas.microsoft.com/office/drawing/2014/main" id="{8718A689-F524-46AC-B723-E2D01FF31809}"/>
                </a:ext>
              </a:extLst>
            </p:cNvPr>
            <p:cNvSpPr>
              <a:spLocks noChangeArrowheads="1"/>
            </p:cNvSpPr>
            <p:nvPr/>
          </p:nvSpPr>
          <p:spPr bwMode="auto">
            <a:xfrm>
              <a:off x="2471739" y="2497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3" name="Oval 731">
              <a:extLst>
                <a:ext uri="{FF2B5EF4-FFF2-40B4-BE49-F238E27FC236}">
                  <a16:creationId xmlns:a16="http://schemas.microsoft.com/office/drawing/2014/main" id="{081D17F7-38C7-4640-86BE-30ED5A71ED63}"/>
                </a:ext>
              </a:extLst>
            </p:cNvPr>
            <p:cNvSpPr>
              <a:spLocks noChangeArrowheads="1"/>
            </p:cNvSpPr>
            <p:nvPr/>
          </p:nvSpPr>
          <p:spPr bwMode="auto">
            <a:xfrm>
              <a:off x="2498726" y="224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4" name="Oval 732">
              <a:extLst>
                <a:ext uri="{FF2B5EF4-FFF2-40B4-BE49-F238E27FC236}">
                  <a16:creationId xmlns:a16="http://schemas.microsoft.com/office/drawing/2014/main" id="{21079C45-7AE6-407B-8574-3B42B22BD80C}"/>
                </a:ext>
              </a:extLst>
            </p:cNvPr>
            <p:cNvSpPr>
              <a:spLocks noChangeArrowheads="1"/>
            </p:cNvSpPr>
            <p:nvPr/>
          </p:nvSpPr>
          <p:spPr bwMode="auto">
            <a:xfrm>
              <a:off x="2501901" y="2163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5" name="Oval 733">
              <a:extLst>
                <a:ext uri="{FF2B5EF4-FFF2-40B4-BE49-F238E27FC236}">
                  <a16:creationId xmlns:a16="http://schemas.microsoft.com/office/drawing/2014/main" id="{1CD0B895-95BE-4656-B613-195FF00AC692}"/>
                </a:ext>
              </a:extLst>
            </p:cNvPr>
            <p:cNvSpPr>
              <a:spLocks noChangeArrowheads="1"/>
            </p:cNvSpPr>
            <p:nvPr/>
          </p:nvSpPr>
          <p:spPr bwMode="auto">
            <a:xfrm>
              <a:off x="2400301" y="224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6" name="Oval 734">
              <a:extLst>
                <a:ext uri="{FF2B5EF4-FFF2-40B4-BE49-F238E27FC236}">
                  <a16:creationId xmlns:a16="http://schemas.microsoft.com/office/drawing/2014/main" id="{1C8B8912-9960-411D-A493-1DBEFE13A05F}"/>
                </a:ext>
              </a:extLst>
            </p:cNvPr>
            <p:cNvSpPr>
              <a:spLocks noChangeArrowheads="1"/>
            </p:cNvSpPr>
            <p:nvPr/>
          </p:nvSpPr>
          <p:spPr bwMode="auto">
            <a:xfrm>
              <a:off x="2476501" y="2035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7" name="Oval 735">
              <a:extLst>
                <a:ext uri="{FF2B5EF4-FFF2-40B4-BE49-F238E27FC236}">
                  <a16:creationId xmlns:a16="http://schemas.microsoft.com/office/drawing/2014/main" id="{B085E95E-19BA-4763-A8EA-458C5239846C}"/>
                </a:ext>
              </a:extLst>
            </p:cNvPr>
            <p:cNvSpPr>
              <a:spLocks noChangeArrowheads="1"/>
            </p:cNvSpPr>
            <p:nvPr/>
          </p:nvSpPr>
          <p:spPr bwMode="auto">
            <a:xfrm>
              <a:off x="2495551" y="280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8" name="Oval 736">
              <a:extLst>
                <a:ext uri="{FF2B5EF4-FFF2-40B4-BE49-F238E27FC236}">
                  <a16:creationId xmlns:a16="http://schemas.microsoft.com/office/drawing/2014/main" id="{1C4FE7CB-E14A-40FD-BAF6-5AEACC6E80C7}"/>
                </a:ext>
              </a:extLst>
            </p:cNvPr>
            <p:cNvSpPr>
              <a:spLocks noChangeArrowheads="1"/>
            </p:cNvSpPr>
            <p:nvPr/>
          </p:nvSpPr>
          <p:spPr bwMode="auto">
            <a:xfrm>
              <a:off x="2409826" y="28400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49" name="Oval 737">
              <a:extLst>
                <a:ext uri="{FF2B5EF4-FFF2-40B4-BE49-F238E27FC236}">
                  <a16:creationId xmlns:a16="http://schemas.microsoft.com/office/drawing/2014/main" id="{2279E215-B6BD-4080-BAF7-55995D4EF9A3}"/>
                </a:ext>
              </a:extLst>
            </p:cNvPr>
            <p:cNvSpPr>
              <a:spLocks noChangeArrowheads="1"/>
            </p:cNvSpPr>
            <p:nvPr/>
          </p:nvSpPr>
          <p:spPr bwMode="auto">
            <a:xfrm>
              <a:off x="2686051" y="2892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0" name="Oval 738">
              <a:extLst>
                <a:ext uri="{FF2B5EF4-FFF2-40B4-BE49-F238E27FC236}">
                  <a16:creationId xmlns:a16="http://schemas.microsoft.com/office/drawing/2014/main" id="{25743FC7-7483-428F-823E-321D0EF9B1E6}"/>
                </a:ext>
              </a:extLst>
            </p:cNvPr>
            <p:cNvSpPr>
              <a:spLocks noChangeArrowheads="1"/>
            </p:cNvSpPr>
            <p:nvPr/>
          </p:nvSpPr>
          <p:spPr bwMode="auto">
            <a:xfrm>
              <a:off x="2462214" y="2727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1" name="Oval 739">
              <a:extLst>
                <a:ext uri="{FF2B5EF4-FFF2-40B4-BE49-F238E27FC236}">
                  <a16:creationId xmlns:a16="http://schemas.microsoft.com/office/drawing/2014/main" id="{CDD0E1A8-7E27-4070-8356-6D9995598CD0}"/>
                </a:ext>
              </a:extLst>
            </p:cNvPr>
            <p:cNvSpPr>
              <a:spLocks noChangeArrowheads="1"/>
            </p:cNvSpPr>
            <p:nvPr/>
          </p:nvSpPr>
          <p:spPr bwMode="auto">
            <a:xfrm>
              <a:off x="2486026" y="265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2" name="Oval 740">
              <a:extLst>
                <a:ext uri="{FF2B5EF4-FFF2-40B4-BE49-F238E27FC236}">
                  <a16:creationId xmlns:a16="http://schemas.microsoft.com/office/drawing/2014/main" id="{B3568C19-4286-4448-864E-82D2C03EB596}"/>
                </a:ext>
              </a:extLst>
            </p:cNvPr>
            <p:cNvSpPr>
              <a:spLocks noChangeArrowheads="1"/>
            </p:cNvSpPr>
            <p:nvPr/>
          </p:nvSpPr>
          <p:spPr bwMode="auto">
            <a:xfrm>
              <a:off x="2474914" y="260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3" name="Oval 741">
              <a:extLst>
                <a:ext uri="{FF2B5EF4-FFF2-40B4-BE49-F238E27FC236}">
                  <a16:creationId xmlns:a16="http://schemas.microsoft.com/office/drawing/2014/main" id="{34CECA5C-8645-47C6-97DA-F9715226BE75}"/>
                </a:ext>
              </a:extLst>
            </p:cNvPr>
            <p:cNvSpPr>
              <a:spLocks noChangeArrowheads="1"/>
            </p:cNvSpPr>
            <p:nvPr/>
          </p:nvSpPr>
          <p:spPr bwMode="auto">
            <a:xfrm>
              <a:off x="2489201" y="2392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4" name="Oval 742">
              <a:extLst>
                <a:ext uri="{FF2B5EF4-FFF2-40B4-BE49-F238E27FC236}">
                  <a16:creationId xmlns:a16="http://schemas.microsoft.com/office/drawing/2014/main" id="{2E06F6DC-07C4-4BBE-99D3-7A249C3311AC}"/>
                </a:ext>
              </a:extLst>
            </p:cNvPr>
            <p:cNvSpPr>
              <a:spLocks noChangeArrowheads="1"/>
            </p:cNvSpPr>
            <p:nvPr/>
          </p:nvSpPr>
          <p:spPr bwMode="auto">
            <a:xfrm>
              <a:off x="3522664" y="213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5" name="Oval 743">
              <a:extLst>
                <a:ext uri="{FF2B5EF4-FFF2-40B4-BE49-F238E27FC236}">
                  <a16:creationId xmlns:a16="http://schemas.microsoft.com/office/drawing/2014/main" id="{32D175FA-C25F-4647-8C84-CBEEED9B6439}"/>
                </a:ext>
              </a:extLst>
            </p:cNvPr>
            <p:cNvSpPr>
              <a:spLocks noChangeArrowheads="1"/>
            </p:cNvSpPr>
            <p:nvPr/>
          </p:nvSpPr>
          <p:spPr bwMode="auto">
            <a:xfrm>
              <a:off x="3557589" y="2279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6" name="Oval 744">
              <a:extLst>
                <a:ext uri="{FF2B5EF4-FFF2-40B4-BE49-F238E27FC236}">
                  <a16:creationId xmlns:a16="http://schemas.microsoft.com/office/drawing/2014/main" id="{EAB448B3-481D-457D-82AF-7011CF67D2AA}"/>
                </a:ext>
              </a:extLst>
            </p:cNvPr>
            <p:cNvSpPr>
              <a:spLocks noChangeArrowheads="1"/>
            </p:cNvSpPr>
            <p:nvPr/>
          </p:nvSpPr>
          <p:spPr bwMode="auto">
            <a:xfrm>
              <a:off x="3584576" y="203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7" name="Oval 745">
              <a:extLst>
                <a:ext uri="{FF2B5EF4-FFF2-40B4-BE49-F238E27FC236}">
                  <a16:creationId xmlns:a16="http://schemas.microsoft.com/office/drawing/2014/main" id="{238DD134-2793-4F88-9EBD-AEFF6D09CF90}"/>
                </a:ext>
              </a:extLst>
            </p:cNvPr>
            <p:cNvSpPr>
              <a:spLocks noChangeArrowheads="1"/>
            </p:cNvSpPr>
            <p:nvPr/>
          </p:nvSpPr>
          <p:spPr bwMode="auto">
            <a:xfrm>
              <a:off x="3568701" y="2784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8" name="Oval 746">
              <a:extLst>
                <a:ext uri="{FF2B5EF4-FFF2-40B4-BE49-F238E27FC236}">
                  <a16:creationId xmlns:a16="http://schemas.microsoft.com/office/drawing/2014/main" id="{C0C972BE-32C3-41DC-8716-45C7AC0A38C8}"/>
                </a:ext>
              </a:extLst>
            </p:cNvPr>
            <p:cNvSpPr>
              <a:spLocks noChangeArrowheads="1"/>
            </p:cNvSpPr>
            <p:nvPr/>
          </p:nvSpPr>
          <p:spPr bwMode="auto">
            <a:xfrm>
              <a:off x="3486151" y="203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59" name="Oval 747">
              <a:extLst>
                <a:ext uri="{FF2B5EF4-FFF2-40B4-BE49-F238E27FC236}">
                  <a16:creationId xmlns:a16="http://schemas.microsoft.com/office/drawing/2014/main" id="{F314541E-C021-418D-868B-6F09A0A634D5}"/>
                </a:ext>
              </a:extLst>
            </p:cNvPr>
            <p:cNvSpPr>
              <a:spLocks noChangeArrowheads="1"/>
            </p:cNvSpPr>
            <p:nvPr/>
          </p:nvSpPr>
          <p:spPr bwMode="auto">
            <a:xfrm>
              <a:off x="3581401" y="2582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0" name="Oval 748">
              <a:extLst>
                <a:ext uri="{FF2B5EF4-FFF2-40B4-BE49-F238E27FC236}">
                  <a16:creationId xmlns:a16="http://schemas.microsoft.com/office/drawing/2014/main" id="{E83FBE23-C037-43E0-8720-6E24C76B22BF}"/>
                </a:ext>
              </a:extLst>
            </p:cNvPr>
            <p:cNvSpPr>
              <a:spLocks noChangeArrowheads="1"/>
            </p:cNvSpPr>
            <p:nvPr/>
          </p:nvSpPr>
          <p:spPr bwMode="auto">
            <a:xfrm>
              <a:off x="3495676" y="26225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1" name="Oval 749">
              <a:extLst>
                <a:ext uri="{FF2B5EF4-FFF2-40B4-BE49-F238E27FC236}">
                  <a16:creationId xmlns:a16="http://schemas.microsoft.com/office/drawing/2014/main" id="{6CBF7275-2A09-4BAC-8A46-2215F667FFD0}"/>
                </a:ext>
              </a:extLst>
            </p:cNvPr>
            <p:cNvSpPr>
              <a:spLocks noChangeArrowheads="1"/>
            </p:cNvSpPr>
            <p:nvPr/>
          </p:nvSpPr>
          <p:spPr bwMode="auto">
            <a:xfrm>
              <a:off x="3476626" y="2505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2" name="Oval 750">
              <a:extLst>
                <a:ext uri="{FF2B5EF4-FFF2-40B4-BE49-F238E27FC236}">
                  <a16:creationId xmlns:a16="http://schemas.microsoft.com/office/drawing/2014/main" id="{4CB82D3B-1853-4D3A-91EE-460A81AB667B}"/>
                </a:ext>
              </a:extLst>
            </p:cNvPr>
            <p:cNvSpPr>
              <a:spLocks noChangeArrowheads="1"/>
            </p:cNvSpPr>
            <p:nvPr/>
          </p:nvSpPr>
          <p:spPr bwMode="auto">
            <a:xfrm>
              <a:off x="3548064" y="2509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3" name="Oval 751">
              <a:extLst>
                <a:ext uri="{FF2B5EF4-FFF2-40B4-BE49-F238E27FC236}">
                  <a16:creationId xmlns:a16="http://schemas.microsoft.com/office/drawing/2014/main" id="{33EEE277-7120-4C42-95D2-E9F1F1A0925E}"/>
                </a:ext>
              </a:extLst>
            </p:cNvPr>
            <p:cNvSpPr>
              <a:spLocks noChangeArrowheads="1"/>
            </p:cNvSpPr>
            <p:nvPr/>
          </p:nvSpPr>
          <p:spPr bwMode="auto">
            <a:xfrm>
              <a:off x="3505201" y="2393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4" name="Oval 752">
              <a:extLst>
                <a:ext uri="{FF2B5EF4-FFF2-40B4-BE49-F238E27FC236}">
                  <a16:creationId xmlns:a16="http://schemas.microsoft.com/office/drawing/2014/main" id="{2780EFE2-ABF0-4E16-8E80-08801E75814C}"/>
                </a:ext>
              </a:extLst>
            </p:cNvPr>
            <p:cNvSpPr>
              <a:spLocks noChangeArrowheads="1"/>
            </p:cNvSpPr>
            <p:nvPr/>
          </p:nvSpPr>
          <p:spPr bwMode="auto">
            <a:xfrm>
              <a:off x="3606801" y="2346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5" name="Oval 753">
              <a:extLst>
                <a:ext uri="{FF2B5EF4-FFF2-40B4-BE49-F238E27FC236}">
                  <a16:creationId xmlns:a16="http://schemas.microsoft.com/office/drawing/2014/main" id="{2BA314A7-1B3C-4B78-B985-E33F24CA6886}"/>
                </a:ext>
              </a:extLst>
            </p:cNvPr>
            <p:cNvSpPr>
              <a:spLocks noChangeArrowheads="1"/>
            </p:cNvSpPr>
            <p:nvPr/>
          </p:nvSpPr>
          <p:spPr bwMode="auto">
            <a:xfrm>
              <a:off x="3575051" y="2174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6" name="Oval 754">
              <a:extLst>
                <a:ext uri="{FF2B5EF4-FFF2-40B4-BE49-F238E27FC236}">
                  <a16:creationId xmlns:a16="http://schemas.microsoft.com/office/drawing/2014/main" id="{92260A1F-2200-4CE6-AC15-5D90E0962D76}"/>
                </a:ext>
              </a:extLst>
            </p:cNvPr>
            <p:cNvSpPr>
              <a:spLocks noChangeArrowheads="1"/>
            </p:cNvSpPr>
            <p:nvPr/>
          </p:nvSpPr>
          <p:spPr bwMode="auto">
            <a:xfrm>
              <a:off x="3667126" y="221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7" name="Oval 755">
              <a:extLst>
                <a:ext uri="{FF2B5EF4-FFF2-40B4-BE49-F238E27FC236}">
                  <a16:creationId xmlns:a16="http://schemas.microsoft.com/office/drawing/2014/main" id="{FE7919D3-5BF1-409F-A198-A4AA51366D70}"/>
                </a:ext>
              </a:extLst>
            </p:cNvPr>
            <p:cNvSpPr>
              <a:spLocks noChangeArrowheads="1"/>
            </p:cNvSpPr>
            <p:nvPr/>
          </p:nvSpPr>
          <p:spPr bwMode="auto">
            <a:xfrm>
              <a:off x="3702051" y="235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8" name="Oval 756">
              <a:extLst>
                <a:ext uri="{FF2B5EF4-FFF2-40B4-BE49-F238E27FC236}">
                  <a16:creationId xmlns:a16="http://schemas.microsoft.com/office/drawing/2014/main" id="{6CB38A8B-CE0E-4FE6-B423-EA1A438AE573}"/>
                </a:ext>
              </a:extLst>
            </p:cNvPr>
            <p:cNvSpPr>
              <a:spLocks noChangeArrowheads="1"/>
            </p:cNvSpPr>
            <p:nvPr/>
          </p:nvSpPr>
          <p:spPr bwMode="auto">
            <a:xfrm>
              <a:off x="3729039" y="210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69" name="Oval 757">
              <a:extLst>
                <a:ext uri="{FF2B5EF4-FFF2-40B4-BE49-F238E27FC236}">
                  <a16:creationId xmlns:a16="http://schemas.microsoft.com/office/drawing/2014/main" id="{84C02020-7CE9-46B1-A2CC-45A4A65580C1}"/>
                </a:ext>
              </a:extLst>
            </p:cNvPr>
            <p:cNvSpPr>
              <a:spLocks noChangeArrowheads="1"/>
            </p:cNvSpPr>
            <p:nvPr/>
          </p:nvSpPr>
          <p:spPr bwMode="auto">
            <a:xfrm>
              <a:off x="3732214" y="202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0" name="Oval 758">
              <a:extLst>
                <a:ext uri="{FF2B5EF4-FFF2-40B4-BE49-F238E27FC236}">
                  <a16:creationId xmlns:a16="http://schemas.microsoft.com/office/drawing/2014/main" id="{302D0BA5-A7CA-42D6-9EB5-B29E2DDF8377}"/>
                </a:ext>
              </a:extLst>
            </p:cNvPr>
            <p:cNvSpPr>
              <a:spLocks noChangeArrowheads="1"/>
            </p:cNvSpPr>
            <p:nvPr/>
          </p:nvSpPr>
          <p:spPr bwMode="auto">
            <a:xfrm>
              <a:off x="3641726" y="2849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1" name="Oval 759">
              <a:extLst>
                <a:ext uri="{FF2B5EF4-FFF2-40B4-BE49-F238E27FC236}">
                  <a16:creationId xmlns:a16="http://schemas.microsoft.com/office/drawing/2014/main" id="{75D9E94F-3316-49DA-AC4B-6B109DA4B576}"/>
                </a:ext>
              </a:extLst>
            </p:cNvPr>
            <p:cNvSpPr>
              <a:spLocks noChangeArrowheads="1"/>
            </p:cNvSpPr>
            <p:nvPr/>
          </p:nvSpPr>
          <p:spPr bwMode="auto">
            <a:xfrm>
              <a:off x="3630614" y="210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2" name="Oval 760">
              <a:extLst>
                <a:ext uri="{FF2B5EF4-FFF2-40B4-BE49-F238E27FC236}">
                  <a16:creationId xmlns:a16="http://schemas.microsoft.com/office/drawing/2014/main" id="{9FAA238A-3666-4CBB-B3C7-464185579ACB}"/>
                </a:ext>
              </a:extLst>
            </p:cNvPr>
            <p:cNvSpPr>
              <a:spLocks noChangeArrowheads="1"/>
            </p:cNvSpPr>
            <p:nvPr/>
          </p:nvSpPr>
          <p:spPr bwMode="auto">
            <a:xfrm>
              <a:off x="3725864" y="2659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3" name="Oval 761">
              <a:extLst>
                <a:ext uri="{FF2B5EF4-FFF2-40B4-BE49-F238E27FC236}">
                  <a16:creationId xmlns:a16="http://schemas.microsoft.com/office/drawing/2014/main" id="{DE6CE529-93CB-4480-85BC-1354D7D3FED7}"/>
                </a:ext>
              </a:extLst>
            </p:cNvPr>
            <p:cNvSpPr>
              <a:spLocks noChangeArrowheads="1"/>
            </p:cNvSpPr>
            <p:nvPr/>
          </p:nvSpPr>
          <p:spPr bwMode="auto">
            <a:xfrm>
              <a:off x="3640138" y="26987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4" name="Oval 762">
              <a:extLst>
                <a:ext uri="{FF2B5EF4-FFF2-40B4-BE49-F238E27FC236}">
                  <a16:creationId xmlns:a16="http://schemas.microsoft.com/office/drawing/2014/main" id="{253E4E9D-D664-40E8-988C-524CF9ABFF83}"/>
                </a:ext>
              </a:extLst>
            </p:cNvPr>
            <p:cNvSpPr>
              <a:spLocks noChangeArrowheads="1"/>
            </p:cNvSpPr>
            <p:nvPr/>
          </p:nvSpPr>
          <p:spPr bwMode="auto">
            <a:xfrm>
              <a:off x="3187701" y="232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5" name="Oval 763">
              <a:extLst>
                <a:ext uri="{FF2B5EF4-FFF2-40B4-BE49-F238E27FC236}">
                  <a16:creationId xmlns:a16="http://schemas.microsoft.com/office/drawing/2014/main" id="{47EAF73B-E257-47F6-B16D-4EB233C20210}"/>
                </a:ext>
              </a:extLst>
            </p:cNvPr>
            <p:cNvSpPr>
              <a:spLocks noChangeArrowheads="1"/>
            </p:cNvSpPr>
            <p:nvPr/>
          </p:nvSpPr>
          <p:spPr bwMode="auto">
            <a:xfrm>
              <a:off x="3692526" y="2586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6" name="Oval 764">
              <a:extLst>
                <a:ext uri="{FF2B5EF4-FFF2-40B4-BE49-F238E27FC236}">
                  <a16:creationId xmlns:a16="http://schemas.microsoft.com/office/drawing/2014/main" id="{A35F7706-0781-4247-8B73-24071CB1854B}"/>
                </a:ext>
              </a:extLst>
            </p:cNvPr>
            <p:cNvSpPr>
              <a:spLocks noChangeArrowheads="1"/>
            </p:cNvSpPr>
            <p:nvPr/>
          </p:nvSpPr>
          <p:spPr bwMode="auto">
            <a:xfrm>
              <a:off x="3716339" y="2513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7" name="Oval 765">
              <a:extLst>
                <a:ext uri="{FF2B5EF4-FFF2-40B4-BE49-F238E27FC236}">
                  <a16:creationId xmlns:a16="http://schemas.microsoft.com/office/drawing/2014/main" id="{E95568FB-6B36-4AE6-971E-0C500FCF5F2B}"/>
                </a:ext>
              </a:extLst>
            </p:cNvPr>
            <p:cNvSpPr>
              <a:spLocks noChangeArrowheads="1"/>
            </p:cNvSpPr>
            <p:nvPr/>
          </p:nvSpPr>
          <p:spPr bwMode="auto">
            <a:xfrm>
              <a:off x="3617914" y="2517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8" name="Oval 766">
              <a:extLst>
                <a:ext uri="{FF2B5EF4-FFF2-40B4-BE49-F238E27FC236}">
                  <a16:creationId xmlns:a16="http://schemas.microsoft.com/office/drawing/2014/main" id="{8A5A158A-0BF3-4798-9704-CF90EEEEE04D}"/>
                </a:ext>
              </a:extLst>
            </p:cNvPr>
            <p:cNvSpPr>
              <a:spLocks noChangeArrowheads="1"/>
            </p:cNvSpPr>
            <p:nvPr/>
          </p:nvSpPr>
          <p:spPr bwMode="auto">
            <a:xfrm>
              <a:off x="3719514" y="2251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79" name="Oval 767">
              <a:extLst>
                <a:ext uri="{FF2B5EF4-FFF2-40B4-BE49-F238E27FC236}">
                  <a16:creationId xmlns:a16="http://schemas.microsoft.com/office/drawing/2014/main" id="{B7CE3BEC-DD9B-4943-A484-8CC1370EFA23}"/>
                </a:ext>
              </a:extLst>
            </p:cNvPr>
            <p:cNvSpPr>
              <a:spLocks noChangeArrowheads="1"/>
            </p:cNvSpPr>
            <p:nvPr/>
          </p:nvSpPr>
          <p:spPr bwMode="auto">
            <a:xfrm>
              <a:off x="2633664" y="221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0" name="Oval 768">
              <a:extLst>
                <a:ext uri="{FF2B5EF4-FFF2-40B4-BE49-F238E27FC236}">
                  <a16:creationId xmlns:a16="http://schemas.microsoft.com/office/drawing/2014/main" id="{73C02D73-B6AB-4A1C-90D7-47C3C82E01AD}"/>
                </a:ext>
              </a:extLst>
            </p:cNvPr>
            <p:cNvSpPr>
              <a:spLocks noChangeArrowheads="1"/>
            </p:cNvSpPr>
            <p:nvPr/>
          </p:nvSpPr>
          <p:spPr bwMode="auto">
            <a:xfrm>
              <a:off x="2668589" y="2351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1" name="Oval 769">
              <a:extLst>
                <a:ext uri="{FF2B5EF4-FFF2-40B4-BE49-F238E27FC236}">
                  <a16:creationId xmlns:a16="http://schemas.microsoft.com/office/drawing/2014/main" id="{A185B75D-B242-4BF6-A3E8-9ADEED2CF2CA}"/>
                </a:ext>
              </a:extLst>
            </p:cNvPr>
            <p:cNvSpPr>
              <a:spLocks noChangeArrowheads="1"/>
            </p:cNvSpPr>
            <p:nvPr/>
          </p:nvSpPr>
          <p:spPr bwMode="auto">
            <a:xfrm>
              <a:off x="2695576" y="210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2" name="Oval 770">
              <a:extLst>
                <a:ext uri="{FF2B5EF4-FFF2-40B4-BE49-F238E27FC236}">
                  <a16:creationId xmlns:a16="http://schemas.microsoft.com/office/drawing/2014/main" id="{9EFB8C94-E8E3-4EE5-92A7-F32A9EADC368}"/>
                </a:ext>
              </a:extLst>
            </p:cNvPr>
            <p:cNvSpPr>
              <a:spLocks noChangeArrowheads="1"/>
            </p:cNvSpPr>
            <p:nvPr/>
          </p:nvSpPr>
          <p:spPr bwMode="auto">
            <a:xfrm>
              <a:off x="2698751" y="2017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3" name="Oval 771">
              <a:extLst>
                <a:ext uri="{FF2B5EF4-FFF2-40B4-BE49-F238E27FC236}">
                  <a16:creationId xmlns:a16="http://schemas.microsoft.com/office/drawing/2014/main" id="{7B70ED80-051E-48D1-ADA1-7EED2F864424}"/>
                </a:ext>
              </a:extLst>
            </p:cNvPr>
            <p:cNvSpPr>
              <a:spLocks noChangeArrowheads="1"/>
            </p:cNvSpPr>
            <p:nvPr/>
          </p:nvSpPr>
          <p:spPr bwMode="auto">
            <a:xfrm>
              <a:off x="2674939" y="277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4" name="Oval 772">
              <a:extLst>
                <a:ext uri="{FF2B5EF4-FFF2-40B4-BE49-F238E27FC236}">
                  <a16:creationId xmlns:a16="http://schemas.microsoft.com/office/drawing/2014/main" id="{B25461C9-73F4-497A-8A7C-3DA6AEA2D96F}"/>
                </a:ext>
              </a:extLst>
            </p:cNvPr>
            <p:cNvSpPr>
              <a:spLocks noChangeArrowheads="1"/>
            </p:cNvSpPr>
            <p:nvPr/>
          </p:nvSpPr>
          <p:spPr bwMode="auto">
            <a:xfrm>
              <a:off x="2597151" y="2101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5" name="Oval 773">
              <a:extLst>
                <a:ext uri="{FF2B5EF4-FFF2-40B4-BE49-F238E27FC236}">
                  <a16:creationId xmlns:a16="http://schemas.microsoft.com/office/drawing/2014/main" id="{EB509D9B-3FD2-4A60-94FF-BBDDEE36C0EA}"/>
                </a:ext>
              </a:extLst>
            </p:cNvPr>
            <p:cNvSpPr>
              <a:spLocks noChangeArrowheads="1"/>
            </p:cNvSpPr>
            <p:nvPr/>
          </p:nvSpPr>
          <p:spPr bwMode="auto">
            <a:xfrm>
              <a:off x="2692401" y="265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6" name="Oval 774">
              <a:extLst>
                <a:ext uri="{FF2B5EF4-FFF2-40B4-BE49-F238E27FC236}">
                  <a16:creationId xmlns:a16="http://schemas.microsoft.com/office/drawing/2014/main" id="{1D94E8A7-09B6-44A4-919F-092515D3AFD4}"/>
                </a:ext>
              </a:extLst>
            </p:cNvPr>
            <p:cNvSpPr>
              <a:spLocks noChangeArrowheads="1"/>
            </p:cNvSpPr>
            <p:nvPr/>
          </p:nvSpPr>
          <p:spPr bwMode="auto">
            <a:xfrm>
              <a:off x="2606676" y="26939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7" name="Oval 775">
              <a:extLst>
                <a:ext uri="{FF2B5EF4-FFF2-40B4-BE49-F238E27FC236}">
                  <a16:creationId xmlns:a16="http://schemas.microsoft.com/office/drawing/2014/main" id="{A0B16EDC-30A6-40A1-8BFB-0320A109DF89}"/>
                </a:ext>
              </a:extLst>
            </p:cNvPr>
            <p:cNvSpPr>
              <a:spLocks noChangeArrowheads="1"/>
            </p:cNvSpPr>
            <p:nvPr/>
          </p:nvSpPr>
          <p:spPr bwMode="auto">
            <a:xfrm>
              <a:off x="2587626" y="257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8" name="Oval 776">
              <a:extLst>
                <a:ext uri="{FF2B5EF4-FFF2-40B4-BE49-F238E27FC236}">
                  <a16:creationId xmlns:a16="http://schemas.microsoft.com/office/drawing/2014/main" id="{14C31C94-E25D-49F9-8762-70738542F7F5}"/>
                </a:ext>
              </a:extLst>
            </p:cNvPr>
            <p:cNvSpPr>
              <a:spLocks noChangeArrowheads="1"/>
            </p:cNvSpPr>
            <p:nvPr/>
          </p:nvSpPr>
          <p:spPr bwMode="auto">
            <a:xfrm>
              <a:off x="2659064" y="258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89" name="Oval 777">
              <a:extLst>
                <a:ext uri="{FF2B5EF4-FFF2-40B4-BE49-F238E27FC236}">
                  <a16:creationId xmlns:a16="http://schemas.microsoft.com/office/drawing/2014/main" id="{778022BF-085A-445E-86FB-06B2EC8180E8}"/>
                </a:ext>
              </a:extLst>
            </p:cNvPr>
            <p:cNvSpPr>
              <a:spLocks noChangeArrowheads="1"/>
            </p:cNvSpPr>
            <p:nvPr/>
          </p:nvSpPr>
          <p:spPr bwMode="auto">
            <a:xfrm>
              <a:off x="2682876" y="2508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0" name="Oval 778">
              <a:extLst>
                <a:ext uri="{FF2B5EF4-FFF2-40B4-BE49-F238E27FC236}">
                  <a16:creationId xmlns:a16="http://schemas.microsoft.com/office/drawing/2014/main" id="{E95827B3-49D8-4BC2-8257-ADB5ED4A22A7}"/>
                </a:ext>
              </a:extLst>
            </p:cNvPr>
            <p:cNvSpPr>
              <a:spLocks noChangeArrowheads="1"/>
            </p:cNvSpPr>
            <p:nvPr/>
          </p:nvSpPr>
          <p:spPr bwMode="auto">
            <a:xfrm>
              <a:off x="2584451" y="2513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1" name="Oval 779">
              <a:extLst>
                <a:ext uri="{FF2B5EF4-FFF2-40B4-BE49-F238E27FC236}">
                  <a16:creationId xmlns:a16="http://schemas.microsoft.com/office/drawing/2014/main" id="{0A7B55CC-9CED-4E48-834A-122EB195D2E2}"/>
                </a:ext>
              </a:extLst>
            </p:cNvPr>
            <p:cNvSpPr>
              <a:spLocks noChangeArrowheads="1"/>
            </p:cNvSpPr>
            <p:nvPr/>
          </p:nvSpPr>
          <p:spPr bwMode="auto">
            <a:xfrm>
              <a:off x="2717801" y="2417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2" name="Oval 780">
              <a:extLst>
                <a:ext uri="{FF2B5EF4-FFF2-40B4-BE49-F238E27FC236}">
                  <a16:creationId xmlns:a16="http://schemas.microsoft.com/office/drawing/2014/main" id="{E2FA1197-54FF-48BC-B9FF-0CCD2B7414DD}"/>
                </a:ext>
              </a:extLst>
            </p:cNvPr>
            <p:cNvSpPr>
              <a:spLocks noChangeArrowheads="1"/>
            </p:cNvSpPr>
            <p:nvPr/>
          </p:nvSpPr>
          <p:spPr bwMode="auto">
            <a:xfrm>
              <a:off x="2566989" y="2314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3" name="Oval 781">
              <a:extLst>
                <a:ext uri="{FF2B5EF4-FFF2-40B4-BE49-F238E27FC236}">
                  <a16:creationId xmlns:a16="http://schemas.microsoft.com/office/drawing/2014/main" id="{82CAF23F-4FD9-456B-A517-5489431454CF}"/>
                </a:ext>
              </a:extLst>
            </p:cNvPr>
            <p:cNvSpPr>
              <a:spLocks noChangeArrowheads="1"/>
            </p:cNvSpPr>
            <p:nvPr/>
          </p:nvSpPr>
          <p:spPr bwMode="auto">
            <a:xfrm>
              <a:off x="2686051" y="224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4" name="Oval 782">
              <a:extLst>
                <a:ext uri="{FF2B5EF4-FFF2-40B4-BE49-F238E27FC236}">
                  <a16:creationId xmlns:a16="http://schemas.microsoft.com/office/drawing/2014/main" id="{39FB96DB-7125-4A20-8371-6B55FE377FF9}"/>
                </a:ext>
              </a:extLst>
            </p:cNvPr>
            <p:cNvSpPr>
              <a:spLocks noChangeArrowheads="1"/>
            </p:cNvSpPr>
            <p:nvPr/>
          </p:nvSpPr>
          <p:spPr bwMode="auto">
            <a:xfrm>
              <a:off x="2778126" y="2287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5" name="Oval 783">
              <a:extLst>
                <a:ext uri="{FF2B5EF4-FFF2-40B4-BE49-F238E27FC236}">
                  <a16:creationId xmlns:a16="http://schemas.microsoft.com/office/drawing/2014/main" id="{19EA0043-D9C9-4C01-A8CB-06B654B1A5C6}"/>
                </a:ext>
              </a:extLst>
            </p:cNvPr>
            <p:cNvSpPr>
              <a:spLocks noChangeArrowheads="1"/>
            </p:cNvSpPr>
            <p:nvPr/>
          </p:nvSpPr>
          <p:spPr bwMode="auto">
            <a:xfrm>
              <a:off x="2813051" y="2427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6" name="Oval 784">
              <a:extLst>
                <a:ext uri="{FF2B5EF4-FFF2-40B4-BE49-F238E27FC236}">
                  <a16:creationId xmlns:a16="http://schemas.microsoft.com/office/drawing/2014/main" id="{D4705CCB-7F2F-4B30-8D3E-6669B6BAC938}"/>
                </a:ext>
              </a:extLst>
            </p:cNvPr>
            <p:cNvSpPr>
              <a:spLocks noChangeArrowheads="1"/>
            </p:cNvSpPr>
            <p:nvPr/>
          </p:nvSpPr>
          <p:spPr bwMode="auto">
            <a:xfrm>
              <a:off x="2840039" y="2179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7" name="Oval 785">
              <a:extLst>
                <a:ext uri="{FF2B5EF4-FFF2-40B4-BE49-F238E27FC236}">
                  <a16:creationId xmlns:a16="http://schemas.microsoft.com/office/drawing/2014/main" id="{5CE7E0C2-0823-48B1-B0D4-91979B85FB22}"/>
                </a:ext>
              </a:extLst>
            </p:cNvPr>
            <p:cNvSpPr>
              <a:spLocks noChangeArrowheads="1"/>
            </p:cNvSpPr>
            <p:nvPr/>
          </p:nvSpPr>
          <p:spPr bwMode="auto">
            <a:xfrm>
              <a:off x="2843214" y="2093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8" name="Oval 786">
              <a:extLst>
                <a:ext uri="{FF2B5EF4-FFF2-40B4-BE49-F238E27FC236}">
                  <a16:creationId xmlns:a16="http://schemas.microsoft.com/office/drawing/2014/main" id="{0C0EC553-C39F-478A-8C35-3B8E86406DDD}"/>
                </a:ext>
              </a:extLst>
            </p:cNvPr>
            <p:cNvSpPr>
              <a:spLocks noChangeArrowheads="1"/>
            </p:cNvSpPr>
            <p:nvPr/>
          </p:nvSpPr>
          <p:spPr bwMode="auto">
            <a:xfrm>
              <a:off x="2741614" y="217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99" name="Oval 787">
              <a:extLst>
                <a:ext uri="{FF2B5EF4-FFF2-40B4-BE49-F238E27FC236}">
                  <a16:creationId xmlns:a16="http://schemas.microsoft.com/office/drawing/2014/main" id="{4E8ADE14-6F96-4B40-BBD9-3B0E9C8E050A}"/>
                </a:ext>
              </a:extLst>
            </p:cNvPr>
            <p:cNvSpPr>
              <a:spLocks noChangeArrowheads="1"/>
            </p:cNvSpPr>
            <p:nvPr/>
          </p:nvSpPr>
          <p:spPr bwMode="auto">
            <a:xfrm>
              <a:off x="2836864" y="2730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0" name="Oval 788">
              <a:extLst>
                <a:ext uri="{FF2B5EF4-FFF2-40B4-BE49-F238E27FC236}">
                  <a16:creationId xmlns:a16="http://schemas.microsoft.com/office/drawing/2014/main" id="{6055AF9C-9D71-4055-9A43-2BC412D588D8}"/>
                </a:ext>
              </a:extLst>
            </p:cNvPr>
            <p:cNvSpPr>
              <a:spLocks noChangeArrowheads="1"/>
            </p:cNvSpPr>
            <p:nvPr/>
          </p:nvSpPr>
          <p:spPr bwMode="auto">
            <a:xfrm>
              <a:off x="2751138" y="27701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1" name="Oval 789">
              <a:extLst>
                <a:ext uri="{FF2B5EF4-FFF2-40B4-BE49-F238E27FC236}">
                  <a16:creationId xmlns:a16="http://schemas.microsoft.com/office/drawing/2014/main" id="{E1031276-A3CF-44BF-8D7B-B940ABE57CCD}"/>
                </a:ext>
              </a:extLst>
            </p:cNvPr>
            <p:cNvSpPr>
              <a:spLocks noChangeArrowheads="1"/>
            </p:cNvSpPr>
            <p:nvPr/>
          </p:nvSpPr>
          <p:spPr bwMode="auto">
            <a:xfrm>
              <a:off x="2740026" y="270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2" name="Oval 790">
              <a:extLst>
                <a:ext uri="{FF2B5EF4-FFF2-40B4-BE49-F238E27FC236}">
                  <a16:creationId xmlns:a16="http://schemas.microsoft.com/office/drawing/2014/main" id="{72B26833-D832-49D3-8758-BF0C7C4E53A1}"/>
                </a:ext>
              </a:extLst>
            </p:cNvPr>
            <p:cNvSpPr>
              <a:spLocks noChangeArrowheads="1"/>
            </p:cNvSpPr>
            <p:nvPr/>
          </p:nvSpPr>
          <p:spPr bwMode="auto">
            <a:xfrm>
              <a:off x="2803526" y="2657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3" name="Oval 791">
              <a:extLst>
                <a:ext uri="{FF2B5EF4-FFF2-40B4-BE49-F238E27FC236}">
                  <a16:creationId xmlns:a16="http://schemas.microsoft.com/office/drawing/2014/main" id="{BE9412EA-D3A3-4130-8112-6A8C898C7FE4}"/>
                </a:ext>
              </a:extLst>
            </p:cNvPr>
            <p:cNvSpPr>
              <a:spLocks noChangeArrowheads="1"/>
            </p:cNvSpPr>
            <p:nvPr/>
          </p:nvSpPr>
          <p:spPr bwMode="auto">
            <a:xfrm>
              <a:off x="2827339" y="2584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4" name="Oval 792">
              <a:extLst>
                <a:ext uri="{FF2B5EF4-FFF2-40B4-BE49-F238E27FC236}">
                  <a16:creationId xmlns:a16="http://schemas.microsoft.com/office/drawing/2014/main" id="{6D389D7B-AFFB-4705-8CEE-9F59405EFC54}"/>
                </a:ext>
              </a:extLst>
            </p:cNvPr>
            <p:cNvSpPr>
              <a:spLocks noChangeArrowheads="1"/>
            </p:cNvSpPr>
            <p:nvPr/>
          </p:nvSpPr>
          <p:spPr bwMode="auto">
            <a:xfrm>
              <a:off x="2728914" y="258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5" name="Oval 793">
              <a:extLst>
                <a:ext uri="{FF2B5EF4-FFF2-40B4-BE49-F238E27FC236}">
                  <a16:creationId xmlns:a16="http://schemas.microsoft.com/office/drawing/2014/main" id="{3757E35F-7C36-42C3-AE89-7550EE21622F}"/>
                </a:ext>
              </a:extLst>
            </p:cNvPr>
            <p:cNvSpPr>
              <a:spLocks noChangeArrowheads="1"/>
            </p:cNvSpPr>
            <p:nvPr/>
          </p:nvSpPr>
          <p:spPr bwMode="auto">
            <a:xfrm>
              <a:off x="2852739" y="226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6" name="Oval 794">
              <a:extLst>
                <a:ext uri="{FF2B5EF4-FFF2-40B4-BE49-F238E27FC236}">
                  <a16:creationId xmlns:a16="http://schemas.microsoft.com/office/drawing/2014/main" id="{5FDA083B-98C7-48E6-8EA8-FE2B9075EE37}"/>
                </a:ext>
              </a:extLst>
            </p:cNvPr>
            <p:cNvSpPr>
              <a:spLocks noChangeArrowheads="1"/>
            </p:cNvSpPr>
            <p:nvPr/>
          </p:nvSpPr>
          <p:spPr bwMode="auto">
            <a:xfrm>
              <a:off x="2890839" y="2374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7" name="Oval 795">
              <a:extLst>
                <a:ext uri="{FF2B5EF4-FFF2-40B4-BE49-F238E27FC236}">
                  <a16:creationId xmlns:a16="http://schemas.microsoft.com/office/drawing/2014/main" id="{9E2BA543-9420-4350-8486-4EECE1C254D0}"/>
                </a:ext>
              </a:extLst>
            </p:cNvPr>
            <p:cNvSpPr>
              <a:spLocks noChangeArrowheads="1"/>
            </p:cNvSpPr>
            <p:nvPr/>
          </p:nvSpPr>
          <p:spPr bwMode="auto">
            <a:xfrm>
              <a:off x="2925764"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8" name="Oval 796">
              <a:extLst>
                <a:ext uri="{FF2B5EF4-FFF2-40B4-BE49-F238E27FC236}">
                  <a16:creationId xmlns:a16="http://schemas.microsoft.com/office/drawing/2014/main" id="{0D7D43DC-B69A-49D5-B4DE-380D3FAB8625}"/>
                </a:ext>
              </a:extLst>
            </p:cNvPr>
            <p:cNvSpPr>
              <a:spLocks noChangeArrowheads="1"/>
            </p:cNvSpPr>
            <p:nvPr/>
          </p:nvSpPr>
          <p:spPr bwMode="auto">
            <a:xfrm>
              <a:off x="2952751" y="226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09" name="Oval 797">
              <a:extLst>
                <a:ext uri="{FF2B5EF4-FFF2-40B4-BE49-F238E27FC236}">
                  <a16:creationId xmlns:a16="http://schemas.microsoft.com/office/drawing/2014/main" id="{19CCDBAC-14F2-4142-99FC-747D19958B07}"/>
                </a:ext>
              </a:extLst>
            </p:cNvPr>
            <p:cNvSpPr>
              <a:spLocks noChangeArrowheads="1"/>
            </p:cNvSpPr>
            <p:nvPr/>
          </p:nvSpPr>
          <p:spPr bwMode="auto">
            <a:xfrm>
              <a:off x="2955926" y="218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0" name="Oval 798">
              <a:extLst>
                <a:ext uri="{FF2B5EF4-FFF2-40B4-BE49-F238E27FC236}">
                  <a16:creationId xmlns:a16="http://schemas.microsoft.com/office/drawing/2014/main" id="{465E5758-79A3-4547-8E8E-B82F7B31F906}"/>
                </a:ext>
              </a:extLst>
            </p:cNvPr>
            <p:cNvSpPr>
              <a:spLocks noChangeArrowheads="1"/>
            </p:cNvSpPr>
            <p:nvPr/>
          </p:nvSpPr>
          <p:spPr bwMode="auto">
            <a:xfrm>
              <a:off x="2871789" y="213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1" name="Oval 799">
              <a:extLst>
                <a:ext uri="{FF2B5EF4-FFF2-40B4-BE49-F238E27FC236}">
                  <a16:creationId xmlns:a16="http://schemas.microsoft.com/office/drawing/2014/main" id="{13F02AB8-C630-4161-A419-23C3162CEBEF}"/>
                </a:ext>
              </a:extLst>
            </p:cNvPr>
            <p:cNvSpPr>
              <a:spLocks noChangeArrowheads="1"/>
            </p:cNvSpPr>
            <p:nvPr/>
          </p:nvSpPr>
          <p:spPr bwMode="auto">
            <a:xfrm>
              <a:off x="2930526" y="205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2" name="Oval 800">
              <a:extLst>
                <a:ext uri="{FF2B5EF4-FFF2-40B4-BE49-F238E27FC236}">
                  <a16:creationId xmlns:a16="http://schemas.microsoft.com/office/drawing/2014/main" id="{CD344095-5619-4C50-B030-BCA3771A33A7}"/>
                </a:ext>
              </a:extLst>
            </p:cNvPr>
            <p:cNvSpPr>
              <a:spLocks noChangeArrowheads="1"/>
            </p:cNvSpPr>
            <p:nvPr/>
          </p:nvSpPr>
          <p:spPr bwMode="auto">
            <a:xfrm>
              <a:off x="2835276" y="2851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3" name="Oval 801">
              <a:extLst>
                <a:ext uri="{FF2B5EF4-FFF2-40B4-BE49-F238E27FC236}">
                  <a16:creationId xmlns:a16="http://schemas.microsoft.com/office/drawing/2014/main" id="{EE1DA156-C5CB-48FB-9073-A7A46DCBD2DB}"/>
                </a:ext>
              </a:extLst>
            </p:cNvPr>
            <p:cNvSpPr>
              <a:spLocks noChangeArrowheads="1"/>
            </p:cNvSpPr>
            <p:nvPr/>
          </p:nvSpPr>
          <p:spPr bwMode="auto">
            <a:xfrm>
              <a:off x="2916239" y="2744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4" name="Oval 802">
              <a:extLst>
                <a:ext uri="{FF2B5EF4-FFF2-40B4-BE49-F238E27FC236}">
                  <a16:creationId xmlns:a16="http://schemas.microsoft.com/office/drawing/2014/main" id="{E6C0892D-67CA-4715-8048-99D7A126797E}"/>
                </a:ext>
              </a:extLst>
            </p:cNvPr>
            <p:cNvSpPr>
              <a:spLocks noChangeArrowheads="1"/>
            </p:cNvSpPr>
            <p:nvPr/>
          </p:nvSpPr>
          <p:spPr bwMode="auto">
            <a:xfrm>
              <a:off x="2940051" y="2671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5" name="Oval 803">
              <a:extLst>
                <a:ext uri="{FF2B5EF4-FFF2-40B4-BE49-F238E27FC236}">
                  <a16:creationId xmlns:a16="http://schemas.microsoft.com/office/drawing/2014/main" id="{F44D7AA5-2972-4997-9C7A-6F716C99D6C0}"/>
                </a:ext>
              </a:extLst>
            </p:cNvPr>
            <p:cNvSpPr>
              <a:spLocks noChangeArrowheads="1"/>
            </p:cNvSpPr>
            <p:nvPr/>
          </p:nvSpPr>
          <p:spPr bwMode="auto">
            <a:xfrm>
              <a:off x="2974976" y="258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6" name="Oval 804">
              <a:extLst>
                <a:ext uri="{FF2B5EF4-FFF2-40B4-BE49-F238E27FC236}">
                  <a16:creationId xmlns:a16="http://schemas.microsoft.com/office/drawing/2014/main" id="{404B4111-0087-4F6D-AB0B-050113557225}"/>
                </a:ext>
              </a:extLst>
            </p:cNvPr>
            <p:cNvSpPr>
              <a:spLocks noChangeArrowheads="1"/>
            </p:cNvSpPr>
            <p:nvPr/>
          </p:nvSpPr>
          <p:spPr bwMode="auto">
            <a:xfrm>
              <a:off x="3035301" y="245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7" name="Oval 805">
              <a:extLst>
                <a:ext uri="{FF2B5EF4-FFF2-40B4-BE49-F238E27FC236}">
                  <a16:creationId xmlns:a16="http://schemas.microsoft.com/office/drawing/2014/main" id="{4FD3CB0B-1AB3-435F-8535-9CEE9DE5896A}"/>
                </a:ext>
              </a:extLst>
            </p:cNvPr>
            <p:cNvSpPr>
              <a:spLocks noChangeArrowheads="1"/>
            </p:cNvSpPr>
            <p:nvPr/>
          </p:nvSpPr>
          <p:spPr bwMode="auto">
            <a:xfrm>
              <a:off x="3070226" y="2590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8" name="Oval 806">
              <a:extLst>
                <a:ext uri="{FF2B5EF4-FFF2-40B4-BE49-F238E27FC236}">
                  <a16:creationId xmlns:a16="http://schemas.microsoft.com/office/drawing/2014/main" id="{D1314A68-CEE8-49CE-AAE1-93834D1FA214}"/>
                </a:ext>
              </a:extLst>
            </p:cNvPr>
            <p:cNvSpPr>
              <a:spLocks noChangeArrowheads="1"/>
            </p:cNvSpPr>
            <p:nvPr/>
          </p:nvSpPr>
          <p:spPr bwMode="auto">
            <a:xfrm>
              <a:off x="3097214" y="234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19" name="Oval 807">
              <a:extLst>
                <a:ext uri="{FF2B5EF4-FFF2-40B4-BE49-F238E27FC236}">
                  <a16:creationId xmlns:a16="http://schemas.microsoft.com/office/drawing/2014/main" id="{33DAD9CE-D4FD-48D0-90CD-A40CD15990D5}"/>
                </a:ext>
              </a:extLst>
            </p:cNvPr>
            <p:cNvSpPr>
              <a:spLocks noChangeArrowheads="1"/>
            </p:cNvSpPr>
            <p:nvPr/>
          </p:nvSpPr>
          <p:spPr bwMode="auto">
            <a:xfrm>
              <a:off x="3100389" y="2257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0" name="Oval 808">
              <a:extLst>
                <a:ext uri="{FF2B5EF4-FFF2-40B4-BE49-F238E27FC236}">
                  <a16:creationId xmlns:a16="http://schemas.microsoft.com/office/drawing/2014/main" id="{E36FC9BD-550D-47C5-A205-32A04EFCB434}"/>
                </a:ext>
              </a:extLst>
            </p:cNvPr>
            <p:cNvSpPr>
              <a:spLocks noChangeArrowheads="1"/>
            </p:cNvSpPr>
            <p:nvPr/>
          </p:nvSpPr>
          <p:spPr bwMode="auto">
            <a:xfrm>
              <a:off x="2998789" y="2341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1" name="Oval 809">
              <a:extLst>
                <a:ext uri="{FF2B5EF4-FFF2-40B4-BE49-F238E27FC236}">
                  <a16:creationId xmlns:a16="http://schemas.microsoft.com/office/drawing/2014/main" id="{8EBE3E21-A8C2-4E24-85C9-6FBEADD11421}"/>
                </a:ext>
              </a:extLst>
            </p:cNvPr>
            <p:cNvSpPr>
              <a:spLocks noChangeArrowheads="1"/>
            </p:cNvSpPr>
            <p:nvPr/>
          </p:nvSpPr>
          <p:spPr bwMode="auto">
            <a:xfrm>
              <a:off x="3074989" y="2128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2" name="Oval 810">
              <a:extLst>
                <a:ext uri="{FF2B5EF4-FFF2-40B4-BE49-F238E27FC236}">
                  <a16:creationId xmlns:a16="http://schemas.microsoft.com/office/drawing/2014/main" id="{7FEF6FC4-0DB7-458C-A73F-5A7787D48B35}"/>
                </a:ext>
              </a:extLst>
            </p:cNvPr>
            <p:cNvSpPr>
              <a:spLocks noChangeArrowheads="1"/>
            </p:cNvSpPr>
            <p:nvPr/>
          </p:nvSpPr>
          <p:spPr bwMode="auto">
            <a:xfrm>
              <a:off x="3130551" y="2033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3" name="Oval 811">
              <a:extLst>
                <a:ext uri="{FF2B5EF4-FFF2-40B4-BE49-F238E27FC236}">
                  <a16:creationId xmlns:a16="http://schemas.microsoft.com/office/drawing/2014/main" id="{21506E9B-64F4-42B2-B9AA-59398212732C}"/>
                </a:ext>
              </a:extLst>
            </p:cNvPr>
            <p:cNvSpPr>
              <a:spLocks noChangeArrowheads="1"/>
            </p:cNvSpPr>
            <p:nvPr/>
          </p:nvSpPr>
          <p:spPr bwMode="auto">
            <a:xfrm>
              <a:off x="2989264" y="2816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4" name="Oval 812">
              <a:extLst>
                <a:ext uri="{FF2B5EF4-FFF2-40B4-BE49-F238E27FC236}">
                  <a16:creationId xmlns:a16="http://schemas.microsoft.com/office/drawing/2014/main" id="{1912A082-DC84-4394-8396-454F5D10C2AA}"/>
                </a:ext>
              </a:extLst>
            </p:cNvPr>
            <p:cNvSpPr>
              <a:spLocks noChangeArrowheads="1"/>
            </p:cNvSpPr>
            <p:nvPr/>
          </p:nvSpPr>
          <p:spPr bwMode="auto">
            <a:xfrm>
              <a:off x="3060701" y="2820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5" name="Oval 813">
              <a:extLst>
                <a:ext uri="{FF2B5EF4-FFF2-40B4-BE49-F238E27FC236}">
                  <a16:creationId xmlns:a16="http://schemas.microsoft.com/office/drawing/2014/main" id="{40EABF47-DEFA-469E-8A9A-5E67A4E8196C}"/>
                </a:ext>
              </a:extLst>
            </p:cNvPr>
            <p:cNvSpPr>
              <a:spLocks noChangeArrowheads="1"/>
            </p:cNvSpPr>
            <p:nvPr/>
          </p:nvSpPr>
          <p:spPr bwMode="auto">
            <a:xfrm>
              <a:off x="3084514" y="2747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6" name="Oval 814">
              <a:extLst>
                <a:ext uri="{FF2B5EF4-FFF2-40B4-BE49-F238E27FC236}">
                  <a16:creationId xmlns:a16="http://schemas.microsoft.com/office/drawing/2014/main" id="{AA8D6A4F-2B84-4F0F-9F6A-FD2A42D9BDB0}"/>
                </a:ext>
              </a:extLst>
            </p:cNvPr>
            <p:cNvSpPr>
              <a:spLocks noChangeArrowheads="1"/>
            </p:cNvSpPr>
            <p:nvPr/>
          </p:nvSpPr>
          <p:spPr bwMode="auto">
            <a:xfrm>
              <a:off x="2986089" y="2752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7" name="Oval 815">
              <a:extLst>
                <a:ext uri="{FF2B5EF4-FFF2-40B4-BE49-F238E27FC236}">
                  <a16:creationId xmlns:a16="http://schemas.microsoft.com/office/drawing/2014/main" id="{76615AF8-0BB4-488F-9852-0A0492BC08E4}"/>
                </a:ext>
              </a:extLst>
            </p:cNvPr>
            <p:cNvSpPr>
              <a:spLocks noChangeArrowheads="1"/>
            </p:cNvSpPr>
            <p:nvPr/>
          </p:nvSpPr>
          <p:spPr bwMode="auto">
            <a:xfrm>
              <a:off x="3087689" y="2486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8" name="Oval 816">
              <a:extLst>
                <a:ext uri="{FF2B5EF4-FFF2-40B4-BE49-F238E27FC236}">
                  <a16:creationId xmlns:a16="http://schemas.microsoft.com/office/drawing/2014/main" id="{84DCE07B-F40E-4231-93E5-4E0A2E76018D}"/>
                </a:ext>
              </a:extLst>
            </p:cNvPr>
            <p:cNvSpPr>
              <a:spLocks noChangeArrowheads="1"/>
            </p:cNvSpPr>
            <p:nvPr/>
          </p:nvSpPr>
          <p:spPr bwMode="auto">
            <a:xfrm>
              <a:off x="3059114" y="2224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29" name="Oval 817">
              <a:extLst>
                <a:ext uri="{FF2B5EF4-FFF2-40B4-BE49-F238E27FC236}">
                  <a16:creationId xmlns:a16="http://schemas.microsoft.com/office/drawing/2014/main" id="{599D7BEE-70E8-479D-94F2-E4639583B9BB}"/>
                </a:ext>
              </a:extLst>
            </p:cNvPr>
            <p:cNvSpPr>
              <a:spLocks noChangeArrowheads="1"/>
            </p:cNvSpPr>
            <p:nvPr/>
          </p:nvSpPr>
          <p:spPr bwMode="auto">
            <a:xfrm>
              <a:off x="3267076" y="244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0" name="Oval 818">
              <a:extLst>
                <a:ext uri="{FF2B5EF4-FFF2-40B4-BE49-F238E27FC236}">
                  <a16:creationId xmlns:a16="http://schemas.microsoft.com/office/drawing/2014/main" id="{D8A4D669-D682-47AA-BDEC-3171E5ED8387}"/>
                </a:ext>
              </a:extLst>
            </p:cNvPr>
            <p:cNvSpPr>
              <a:spLocks noChangeArrowheads="1"/>
            </p:cNvSpPr>
            <p:nvPr/>
          </p:nvSpPr>
          <p:spPr bwMode="auto">
            <a:xfrm>
              <a:off x="3294064" y="2197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1" name="Oval 819">
              <a:extLst>
                <a:ext uri="{FF2B5EF4-FFF2-40B4-BE49-F238E27FC236}">
                  <a16:creationId xmlns:a16="http://schemas.microsoft.com/office/drawing/2014/main" id="{E03F00CB-8798-4A54-B670-3CCDA93FB15A}"/>
                </a:ext>
              </a:extLst>
            </p:cNvPr>
            <p:cNvSpPr>
              <a:spLocks noChangeArrowheads="1"/>
            </p:cNvSpPr>
            <p:nvPr/>
          </p:nvSpPr>
          <p:spPr bwMode="auto">
            <a:xfrm>
              <a:off x="3297239" y="2111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2" name="Oval 820">
              <a:extLst>
                <a:ext uri="{FF2B5EF4-FFF2-40B4-BE49-F238E27FC236}">
                  <a16:creationId xmlns:a16="http://schemas.microsoft.com/office/drawing/2014/main" id="{78B2B94D-A0CD-404B-ACF9-0CC4BD1317D3}"/>
                </a:ext>
              </a:extLst>
            </p:cNvPr>
            <p:cNvSpPr>
              <a:spLocks noChangeArrowheads="1"/>
            </p:cNvSpPr>
            <p:nvPr/>
          </p:nvSpPr>
          <p:spPr bwMode="auto">
            <a:xfrm>
              <a:off x="3213101" y="207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3" name="Oval 821">
              <a:extLst>
                <a:ext uri="{FF2B5EF4-FFF2-40B4-BE49-F238E27FC236}">
                  <a16:creationId xmlns:a16="http://schemas.microsoft.com/office/drawing/2014/main" id="{38DFD456-ADBA-4F94-9272-DCB318FDE19A}"/>
                </a:ext>
              </a:extLst>
            </p:cNvPr>
            <p:cNvSpPr>
              <a:spLocks noChangeArrowheads="1"/>
            </p:cNvSpPr>
            <p:nvPr/>
          </p:nvSpPr>
          <p:spPr bwMode="auto">
            <a:xfrm>
              <a:off x="3151189" y="2868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4" name="Oval 822">
              <a:extLst>
                <a:ext uri="{FF2B5EF4-FFF2-40B4-BE49-F238E27FC236}">
                  <a16:creationId xmlns:a16="http://schemas.microsoft.com/office/drawing/2014/main" id="{639B0538-AF46-4F90-8759-70935B0C21CA}"/>
                </a:ext>
              </a:extLst>
            </p:cNvPr>
            <p:cNvSpPr>
              <a:spLocks noChangeArrowheads="1"/>
            </p:cNvSpPr>
            <p:nvPr/>
          </p:nvSpPr>
          <p:spPr bwMode="auto">
            <a:xfrm>
              <a:off x="3195639" y="219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5" name="Oval 823">
              <a:extLst>
                <a:ext uri="{FF2B5EF4-FFF2-40B4-BE49-F238E27FC236}">
                  <a16:creationId xmlns:a16="http://schemas.microsoft.com/office/drawing/2014/main" id="{2A667698-95DE-4E5B-8551-DCCB5FDBC68F}"/>
                </a:ext>
              </a:extLst>
            </p:cNvPr>
            <p:cNvSpPr>
              <a:spLocks noChangeArrowheads="1"/>
            </p:cNvSpPr>
            <p:nvPr/>
          </p:nvSpPr>
          <p:spPr bwMode="auto">
            <a:xfrm>
              <a:off x="3205163" y="27876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6" name="Oval 824">
              <a:extLst>
                <a:ext uri="{FF2B5EF4-FFF2-40B4-BE49-F238E27FC236}">
                  <a16:creationId xmlns:a16="http://schemas.microsoft.com/office/drawing/2014/main" id="{E17FFBDE-D84B-4493-8C46-A801931B57D1}"/>
                </a:ext>
              </a:extLst>
            </p:cNvPr>
            <p:cNvSpPr>
              <a:spLocks noChangeArrowheads="1"/>
            </p:cNvSpPr>
            <p:nvPr/>
          </p:nvSpPr>
          <p:spPr bwMode="auto">
            <a:xfrm>
              <a:off x="3186114" y="267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7" name="Oval 825">
              <a:extLst>
                <a:ext uri="{FF2B5EF4-FFF2-40B4-BE49-F238E27FC236}">
                  <a16:creationId xmlns:a16="http://schemas.microsoft.com/office/drawing/2014/main" id="{34A71BBC-9D81-47E8-80FA-C2FA106A54CA}"/>
                </a:ext>
              </a:extLst>
            </p:cNvPr>
            <p:cNvSpPr>
              <a:spLocks noChangeArrowheads="1"/>
            </p:cNvSpPr>
            <p:nvPr/>
          </p:nvSpPr>
          <p:spPr bwMode="auto">
            <a:xfrm>
              <a:off x="3257551" y="2674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8" name="Oval 826">
              <a:extLst>
                <a:ext uri="{FF2B5EF4-FFF2-40B4-BE49-F238E27FC236}">
                  <a16:creationId xmlns:a16="http://schemas.microsoft.com/office/drawing/2014/main" id="{560F5222-7C10-4523-A7C9-1636123335DE}"/>
                </a:ext>
              </a:extLst>
            </p:cNvPr>
            <p:cNvSpPr>
              <a:spLocks noChangeArrowheads="1"/>
            </p:cNvSpPr>
            <p:nvPr/>
          </p:nvSpPr>
          <p:spPr bwMode="auto">
            <a:xfrm>
              <a:off x="3281364" y="260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39" name="Oval 827">
              <a:extLst>
                <a:ext uri="{FF2B5EF4-FFF2-40B4-BE49-F238E27FC236}">
                  <a16:creationId xmlns:a16="http://schemas.microsoft.com/office/drawing/2014/main" id="{CFB81E82-AB9F-4230-BF32-E238BBEC6EC8}"/>
                </a:ext>
              </a:extLst>
            </p:cNvPr>
            <p:cNvSpPr>
              <a:spLocks noChangeArrowheads="1"/>
            </p:cNvSpPr>
            <p:nvPr/>
          </p:nvSpPr>
          <p:spPr bwMode="auto">
            <a:xfrm>
              <a:off x="3182939" y="2606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0" name="Oval 828">
              <a:extLst>
                <a:ext uri="{FF2B5EF4-FFF2-40B4-BE49-F238E27FC236}">
                  <a16:creationId xmlns:a16="http://schemas.microsoft.com/office/drawing/2014/main" id="{DAF9C566-08FC-40F4-8696-E90EB6EDE257}"/>
                </a:ext>
              </a:extLst>
            </p:cNvPr>
            <p:cNvSpPr>
              <a:spLocks noChangeArrowheads="1"/>
            </p:cNvSpPr>
            <p:nvPr/>
          </p:nvSpPr>
          <p:spPr bwMode="auto">
            <a:xfrm>
              <a:off x="3316289" y="2511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1" name="Oval 829">
              <a:extLst>
                <a:ext uri="{FF2B5EF4-FFF2-40B4-BE49-F238E27FC236}">
                  <a16:creationId xmlns:a16="http://schemas.microsoft.com/office/drawing/2014/main" id="{FD8848A9-5D47-4AFC-9202-E7278C1E4D97}"/>
                </a:ext>
              </a:extLst>
            </p:cNvPr>
            <p:cNvSpPr>
              <a:spLocks noChangeArrowheads="1"/>
            </p:cNvSpPr>
            <p:nvPr/>
          </p:nvSpPr>
          <p:spPr bwMode="auto">
            <a:xfrm>
              <a:off x="3165476" y="2408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2" name="Oval 830">
              <a:extLst>
                <a:ext uri="{FF2B5EF4-FFF2-40B4-BE49-F238E27FC236}">
                  <a16:creationId xmlns:a16="http://schemas.microsoft.com/office/drawing/2014/main" id="{93623BB3-86F2-4D7C-9322-FFA06A6CD7FA}"/>
                </a:ext>
              </a:extLst>
            </p:cNvPr>
            <p:cNvSpPr>
              <a:spLocks noChangeArrowheads="1"/>
            </p:cNvSpPr>
            <p:nvPr/>
          </p:nvSpPr>
          <p:spPr bwMode="auto">
            <a:xfrm>
              <a:off x="3284539" y="2339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3" name="Oval 831">
              <a:extLst>
                <a:ext uri="{FF2B5EF4-FFF2-40B4-BE49-F238E27FC236}">
                  <a16:creationId xmlns:a16="http://schemas.microsoft.com/office/drawing/2014/main" id="{BA23C0A7-9934-4D62-B118-EC10FD057FAE}"/>
                </a:ext>
              </a:extLst>
            </p:cNvPr>
            <p:cNvSpPr>
              <a:spLocks noChangeArrowheads="1"/>
            </p:cNvSpPr>
            <p:nvPr/>
          </p:nvSpPr>
          <p:spPr bwMode="auto">
            <a:xfrm>
              <a:off x="3376614" y="2381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4" name="Oval 832">
              <a:extLst>
                <a:ext uri="{FF2B5EF4-FFF2-40B4-BE49-F238E27FC236}">
                  <a16:creationId xmlns:a16="http://schemas.microsoft.com/office/drawing/2014/main" id="{EC8C96F0-C0B5-44C9-851C-84D1170E61CC}"/>
                </a:ext>
              </a:extLst>
            </p:cNvPr>
            <p:cNvSpPr>
              <a:spLocks noChangeArrowheads="1"/>
            </p:cNvSpPr>
            <p:nvPr/>
          </p:nvSpPr>
          <p:spPr bwMode="auto">
            <a:xfrm>
              <a:off x="3411539" y="2520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5" name="Oval 833">
              <a:extLst>
                <a:ext uri="{FF2B5EF4-FFF2-40B4-BE49-F238E27FC236}">
                  <a16:creationId xmlns:a16="http://schemas.microsoft.com/office/drawing/2014/main" id="{F0D1D158-D6CD-46BE-9DD9-9C5903A01742}"/>
                </a:ext>
              </a:extLst>
            </p:cNvPr>
            <p:cNvSpPr>
              <a:spLocks noChangeArrowheads="1"/>
            </p:cNvSpPr>
            <p:nvPr/>
          </p:nvSpPr>
          <p:spPr bwMode="auto">
            <a:xfrm>
              <a:off x="3438526" y="2273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6" name="Oval 834">
              <a:extLst>
                <a:ext uri="{FF2B5EF4-FFF2-40B4-BE49-F238E27FC236}">
                  <a16:creationId xmlns:a16="http://schemas.microsoft.com/office/drawing/2014/main" id="{4157669A-E2F1-403B-BD2F-2BF054C08A55}"/>
                </a:ext>
              </a:extLst>
            </p:cNvPr>
            <p:cNvSpPr>
              <a:spLocks noChangeArrowheads="1"/>
            </p:cNvSpPr>
            <p:nvPr/>
          </p:nvSpPr>
          <p:spPr bwMode="auto">
            <a:xfrm>
              <a:off x="3441701" y="218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7" name="Oval 835">
              <a:extLst>
                <a:ext uri="{FF2B5EF4-FFF2-40B4-BE49-F238E27FC236}">
                  <a16:creationId xmlns:a16="http://schemas.microsoft.com/office/drawing/2014/main" id="{EF9EB27D-AEC7-4C29-92CC-9145C7001695}"/>
                </a:ext>
              </a:extLst>
            </p:cNvPr>
            <p:cNvSpPr>
              <a:spLocks noChangeArrowheads="1"/>
            </p:cNvSpPr>
            <p:nvPr/>
          </p:nvSpPr>
          <p:spPr bwMode="auto">
            <a:xfrm>
              <a:off x="3357564" y="2146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8" name="Oval 836">
              <a:extLst>
                <a:ext uri="{FF2B5EF4-FFF2-40B4-BE49-F238E27FC236}">
                  <a16:creationId xmlns:a16="http://schemas.microsoft.com/office/drawing/2014/main" id="{A4D044FD-EEAA-4271-A818-F511BD9142CA}"/>
                </a:ext>
              </a:extLst>
            </p:cNvPr>
            <p:cNvSpPr>
              <a:spLocks noChangeArrowheads="1"/>
            </p:cNvSpPr>
            <p:nvPr/>
          </p:nvSpPr>
          <p:spPr bwMode="auto">
            <a:xfrm>
              <a:off x="3340101" y="227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49" name="Oval 837">
              <a:extLst>
                <a:ext uri="{FF2B5EF4-FFF2-40B4-BE49-F238E27FC236}">
                  <a16:creationId xmlns:a16="http://schemas.microsoft.com/office/drawing/2014/main" id="{00B1088A-9EE4-48C4-82D0-1893C94BC689}"/>
                </a:ext>
              </a:extLst>
            </p:cNvPr>
            <p:cNvSpPr>
              <a:spLocks noChangeArrowheads="1"/>
            </p:cNvSpPr>
            <p:nvPr/>
          </p:nvSpPr>
          <p:spPr bwMode="auto">
            <a:xfrm>
              <a:off x="3416301" y="2058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0" name="Oval 838">
              <a:extLst>
                <a:ext uri="{FF2B5EF4-FFF2-40B4-BE49-F238E27FC236}">
                  <a16:creationId xmlns:a16="http://schemas.microsoft.com/office/drawing/2014/main" id="{79572C00-CBA8-49BF-8559-6EF4FEC84C21}"/>
                </a:ext>
              </a:extLst>
            </p:cNvPr>
            <p:cNvSpPr>
              <a:spLocks noChangeArrowheads="1"/>
            </p:cNvSpPr>
            <p:nvPr/>
          </p:nvSpPr>
          <p:spPr bwMode="auto">
            <a:xfrm>
              <a:off x="3435351" y="282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1" name="Oval 839">
              <a:extLst>
                <a:ext uri="{FF2B5EF4-FFF2-40B4-BE49-F238E27FC236}">
                  <a16:creationId xmlns:a16="http://schemas.microsoft.com/office/drawing/2014/main" id="{750749F5-1EEA-48DE-A033-5A00E8A0F0AD}"/>
                </a:ext>
              </a:extLst>
            </p:cNvPr>
            <p:cNvSpPr>
              <a:spLocks noChangeArrowheads="1"/>
            </p:cNvSpPr>
            <p:nvPr/>
          </p:nvSpPr>
          <p:spPr bwMode="auto">
            <a:xfrm>
              <a:off x="3349626" y="28638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2" name="Oval 840">
              <a:extLst>
                <a:ext uri="{FF2B5EF4-FFF2-40B4-BE49-F238E27FC236}">
                  <a16:creationId xmlns:a16="http://schemas.microsoft.com/office/drawing/2014/main" id="{52EFB5B4-5DAE-43AD-A029-1A32DB158702}"/>
                </a:ext>
              </a:extLst>
            </p:cNvPr>
            <p:cNvSpPr>
              <a:spLocks noChangeArrowheads="1"/>
            </p:cNvSpPr>
            <p:nvPr/>
          </p:nvSpPr>
          <p:spPr bwMode="auto">
            <a:xfrm>
              <a:off x="3338514" y="279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3" name="Oval 841">
              <a:extLst>
                <a:ext uri="{FF2B5EF4-FFF2-40B4-BE49-F238E27FC236}">
                  <a16:creationId xmlns:a16="http://schemas.microsoft.com/office/drawing/2014/main" id="{CE24BB28-0277-40FD-BC30-42A43ACD1F9A}"/>
                </a:ext>
              </a:extLst>
            </p:cNvPr>
            <p:cNvSpPr>
              <a:spLocks noChangeArrowheads="1"/>
            </p:cNvSpPr>
            <p:nvPr/>
          </p:nvSpPr>
          <p:spPr bwMode="auto">
            <a:xfrm>
              <a:off x="3402014" y="2751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4" name="Oval 842">
              <a:extLst>
                <a:ext uri="{FF2B5EF4-FFF2-40B4-BE49-F238E27FC236}">
                  <a16:creationId xmlns:a16="http://schemas.microsoft.com/office/drawing/2014/main" id="{C65EA3D1-1259-40FA-BC70-71C61BE8579F}"/>
                </a:ext>
              </a:extLst>
            </p:cNvPr>
            <p:cNvSpPr>
              <a:spLocks noChangeArrowheads="1"/>
            </p:cNvSpPr>
            <p:nvPr/>
          </p:nvSpPr>
          <p:spPr bwMode="auto">
            <a:xfrm>
              <a:off x="3425826" y="267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5" name="Oval 843">
              <a:extLst>
                <a:ext uri="{FF2B5EF4-FFF2-40B4-BE49-F238E27FC236}">
                  <a16:creationId xmlns:a16="http://schemas.microsoft.com/office/drawing/2014/main" id="{FA6A580D-B071-4C09-A7D4-D916A7D1B983}"/>
                </a:ext>
              </a:extLst>
            </p:cNvPr>
            <p:cNvSpPr>
              <a:spLocks noChangeArrowheads="1"/>
            </p:cNvSpPr>
            <p:nvPr/>
          </p:nvSpPr>
          <p:spPr bwMode="auto">
            <a:xfrm>
              <a:off x="3327401" y="2682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6" name="Oval 844">
              <a:extLst>
                <a:ext uri="{FF2B5EF4-FFF2-40B4-BE49-F238E27FC236}">
                  <a16:creationId xmlns:a16="http://schemas.microsoft.com/office/drawing/2014/main" id="{149624BA-8581-4245-A2C7-C87B34066805}"/>
                </a:ext>
              </a:extLst>
            </p:cNvPr>
            <p:cNvSpPr>
              <a:spLocks noChangeArrowheads="1"/>
            </p:cNvSpPr>
            <p:nvPr/>
          </p:nvSpPr>
          <p:spPr bwMode="auto">
            <a:xfrm>
              <a:off x="3482976" y="2316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7" name="Oval 845">
              <a:extLst>
                <a:ext uri="{FF2B5EF4-FFF2-40B4-BE49-F238E27FC236}">
                  <a16:creationId xmlns:a16="http://schemas.microsoft.com/office/drawing/2014/main" id="{C41C5B78-CDFC-45A9-BE21-30713D611CEF}"/>
                </a:ext>
              </a:extLst>
            </p:cNvPr>
            <p:cNvSpPr>
              <a:spLocks noChangeArrowheads="1"/>
            </p:cNvSpPr>
            <p:nvPr/>
          </p:nvSpPr>
          <p:spPr bwMode="auto">
            <a:xfrm>
              <a:off x="3533776" y="2908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8" name="Oval 846">
              <a:extLst>
                <a:ext uri="{FF2B5EF4-FFF2-40B4-BE49-F238E27FC236}">
                  <a16:creationId xmlns:a16="http://schemas.microsoft.com/office/drawing/2014/main" id="{B22051D2-BD0B-4DC6-BFD6-9A9DE571BCD2}"/>
                </a:ext>
              </a:extLst>
            </p:cNvPr>
            <p:cNvSpPr>
              <a:spLocks noChangeArrowheads="1"/>
            </p:cNvSpPr>
            <p:nvPr/>
          </p:nvSpPr>
          <p:spPr bwMode="auto">
            <a:xfrm>
              <a:off x="3221039" y="2911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59" name="Oval 847">
              <a:extLst>
                <a:ext uri="{FF2B5EF4-FFF2-40B4-BE49-F238E27FC236}">
                  <a16:creationId xmlns:a16="http://schemas.microsoft.com/office/drawing/2014/main" id="{7265AC1B-C93D-493C-9D62-C216608514D6}"/>
                </a:ext>
              </a:extLst>
            </p:cNvPr>
            <p:cNvSpPr>
              <a:spLocks noChangeArrowheads="1"/>
            </p:cNvSpPr>
            <p:nvPr/>
          </p:nvSpPr>
          <p:spPr bwMode="auto">
            <a:xfrm>
              <a:off x="2965451" y="2921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0" name="Oval 848">
              <a:extLst>
                <a:ext uri="{FF2B5EF4-FFF2-40B4-BE49-F238E27FC236}">
                  <a16:creationId xmlns:a16="http://schemas.microsoft.com/office/drawing/2014/main" id="{17E2FC68-ABB7-4065-B91D-0E6F492EC60E}"/>
                </a:ext>
              </a:extLst>
            </p:cNvPr>
            <p:cNvSpPr>
              <a:spLocks noChangeArrowheads="1"/>
            </p:cNvSpPr>
            <p:nvPr/>
          </p:nvSpPr>
          <p:spPr bwMode="auto">
            <a:xfrm>
              <a:off x="2787651" y="29035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1" name="Oval 849">
              <a:extLst>
                <a:ext uri="{FF2B5EF4-FFF2-40B4-BE49-F238E27FC236}">
                  <a16:creationId xmlns:a16="http://schemas.microsoft.com/office/drawing/2014/main" id="{4F12C5FB-423D-4969-9388-04DFB1513925}"/>
                </a:ext>
              </a:extLst>
            </p:cNvPr>
            <p:cNvSpPr>
              <a:spLocks noChangeArrowheads="1"/>
            </p:cNvSpPr>
            <p:nvPr/>
          </p:nvSpPr>
          <p:spPr bwMode="auto">
            <a:xfrm>
              <a:off x="2559051" y="2886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2" name="Oval 850">
              <a:extLst>
                <a:ext uri="{FF2B5EF4-FFF2-40B4-BE49-F238E27FC236}">
                  <a16:creationId xmlns:a16="http://schemas.microsoft.com/office/drawing/2014/main" id="{6937CB26-2B26-4609-AF26-841889420D6E}"/>
                </a:ext>
              </a:extLst>
            </p:cNvPr>
            <p:cNvSpPr>
              <a:spLocks noChangeArrowheads="1"/>
            </p:cNvSpPr>
            <p:nvPr/>
          </p:nvSpPr>
          <p:spPr bwMode="auto">
            <a:xfrm>
              <a:off x="2592388" y="27940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3" name="Oval 851">
              <a:extLst>
                <a:ext uri="{FF2B5EF4-FFF2-40B4-BE49-F238E27FC236}">
                  <a16:creationId xmlns:a16="http://schemas.microsoft.com/office/drawing/2014/main" id="{F2FD9680-38E0-4F31-A200-2BAF1470137A}"/>
                </a:ext>
              </a:extLst>
            </p:cNvPr>
            <p:cNvSpPr>
              <a:spLocks noChangeArrowheads="1"/>
            </p:cNvSpPr>
            <p:nvPr/>
          </p:nvSpPr>
          <p:spPr bwMode="auto">
            <a:xfrm>
              <a:off x="2293938" y="28956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4" name="Oval 852">
              <a:extLst>
                <a:ext uri="{FF2B5EF4-FFF2-40B4-BE49-F238E27FC236}">
                  <a16:creationId xmlns:a16="http://schemas.microsoft.com/office/drawing/2014/main" id="{8391BD81-9785-411E-B88D-C5B7A8277D26}"/>
                </a:ext>
              </a:extLst>
            </p:cNvPr>
            <p:cNvSpPr>
              <a:spLocks noChangeArrowheads="1"/>
            </p:cNvSpPr>
            <p:nvPr/>
          </p:nvSpPr>
          <p:spPr bwMode="auto">
            <a:xfrm>
              <a:off x="3833814"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5" name="Oval 853">
              <a:extLst>
                <a:ext uri="{FF2B5EF4-FFF2-40B4-BE49-F238E27FC236}">
                  <a16:creationId xmlns:a16="http://schemas.microsoft.com/office/drawing/2014/main" id="{D88CB2A2-2E95-4377-878B-ED33EB649800}"/>
                </a:ext>
              </a:extLst>
            </p:cNvPr>
            <p:cNvSpPr>
              <a:spLocks noChangeArrowheads="1"/>
            </p:cNvSpPr>
            <p:nvPr/>
          </p:nvSpPr>
          <p:spPr bwMode="auto">
            <a:xfrm>
              <a:off x="3787776" y="2408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6" name="Oval 854">
              <a:extLst>
                <a:ext uri="{FF2B5EF4-FFF2-40B4-BE49-F238E27FC236}">
                  <a16:creationId xmlns:a16="http://schemas.microsoft.com/office/drawing/2014/main" id="{E861E1EE-C3E5-46D0-A570-F62DBBA2186A}"/>
                </a:ext>
              </a:extLst>
            </p:cNvPr>
            <p:cNvSpPr>
              <a:spLocks noChangeArrowheads="1"/>
            </p:cNvSpPr>
            <p:nvPr/>
          </p:nvSpPr>
          <p:spPr bwMode="auto">
            <a:xfrm>
              <a:off x="3806826" y="28844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7" name="Oval 855">
              <a:extLst>
                <a:ext uri="{FF2B5EF4-FFF2-40B4-BE49-F238E27FC236}">
                  <a16:creationId xmlns:a16="http://schemas.microsoft.com/office/drawing/2014/main" id="{145F67AC-8949-451A-8D07-4351C3988484}"/>
                </a:ext>
              </a:extLst>
            </p:cNvPr>
            <p:cNvSpPr>
              <a:spLocks noChangeArrowheads="1"/>
            </p:cNvSpPr>
            <p:nvPr/>
          </p:nvSpPr>
          <p:spPr bwMode="auto">
            <a:xfrm>
              <a:off x="3722689" y="276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8" name="Oval 856">
              <a:extLst>
                <a:ext uri="{FF2B5EF4-FFF2-40B4-BE49-F238E27FC236}">
                  <a16:creationId xmlns:a16="http://schemas.microsoft.com/office/drawing/2014/main" id="{8E028EA9-5FE0-4641-87ED-5E0F16EF3B02}"/>
                </a:ext>
              </a:extLst>
            </p:cNvPr>
            <p:cNvSpPr>
              <a:spLocks noChangeArrowheads="1"/>
            </p:cNvSpPr>
            <p:nvPr/>
          </p:nvSpPr>
          <p:spPr bwMode="auto">
            <a:xfrm>
              <a:off x="3824289" y="261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69" name="Oval 857">
              <a:extLst>
                <a:ext uri="{FF2B5EF4-FFF2-40B4-BE49-F238E27FC236}">
                  <a16:creationId xmlns:a16="http://schemas.microsoft.com/office/drawing/2014/main" id="{586A7C19-4966-4DCA-8635-B69388336579}"/>
                </a:ext>
              </a:extLst>
            </p:cNvPr>
            <p:cNvSpPr>
              <a:spLocks noChangeArrowheads="1"/>
            </p:cNvSpPr>
            <p:nvPr/>
          </p:nvSpPr>
          <p:spPr bwMode="auto">
            <a:xfrm>
              <a:off x="2178051" y="2984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0" name="Oval 858">
              <a:extLst>
                <a:ext uri="{FF2B5EF4-FFF2-40B4-BE49-F238E27FC236}">
                  <a16:creationId xmlns:a16="http://schemas.microsoft.com/office/drawing/2014/main" id="{0C2BAEC8-3BF4-4A44-80B7-51158D81B930}"/>
                </a:ext>
              </a:extLst>
            </p:cNvPr>
            <p:cNvSpPr>
              <a:spLocks noChangeArrowheads="1"/>
            </p:cNvSpPr>
            <p:nvPr/>
          </p:nvSpPr>
          <p:spPr bwMode="auto">
            <a:xfrm>
              <a:off x="2174876" y="353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1" name="Oval 859">
              <a:extLst>
                <a:ext uri="{FF2B5EF4-FFF2-40B4-BE49-F238E27FC236}">
                  <a16:creationId xmlns:a16="http://schemas.microsoft.com/office/drawing/2014/main" id="{AB9CFEEC-81CC-4F77-B6BF-3FE5944F7DA2}"/>
                </a:ext>
              </a:extLst>
            </p:cNvPr>
            <p:cNvSpPr>
              <a:spLocks noChangeArrowheads="1"/>
            </p:cNvSpPr>
            <p:nvPr/>
          </p:nvSpPr>
          <p:spPr bwMode="auto">
            <a:xfrm>
              <a:off x="2168526" y="312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2" name="Oval 860">
              <a:extLst>
                <a:ext uri="{FF2B5EF4-FFF2-40B4-BE49-F238E27FC236}">
                  <a16:creationId xmlns:a16="http://schemas.microsoft.com/office/drawing/2014/main" id="{950DCA18-EF56-49B0-B172-1A800AC2B0EC}"/>
                </a:ext>
              </a:extLst>
            </p:cNvPr>
            <p:cNvSpPr>
              <a:spLocks noChangeArrowheads="1"/>
            </p:cNvSpPr>
            <p:nvPr/>
          </p:nvSpPr>
          <p:spPr bwMode="auto">
            <a:xfrm>
              <a:off x="3236914" y="3014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3" name="Oval 861">
              <a:extLst>
                <a:ext uri="{FF2B5EF4-FFF2-40B4-BE49-F238E27FC236}">
                  <a16:creationId xmlns:a16="http://schemas.microsoft.com/office/drawing/2014/main" id="{8C1E37EF-8925-4F96-8B55-F34481ED1111}"/>
                </a:ext>
              </a:extLst>
            </p:cNvPr>
            <p:cNvSpPr>
              <a:spLocks noChangeArrowheads="1"/>
            </p:cNvSpPr>
            <p:nvPr/>
          </p:nvSpPr>
          <p:spPr bwMode="auto">
            <a:xfrm>
              <a:off x="3248026" y="351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4" name="Oval 862">
              <a:extLst>
                <a:ext uri="{FF2B5EF4-FFF2-40B4-BE49-F238E27FC236}">
                  <a16:creationId xmlns:a16="http://schemas.microsoft.com/office/drawing/2014/main" id="{D01B3656-E618-45CB-860E-0ADFD1777426}"/>
                </a:ext>
              </a:extLst>
            </p:cNvPr>
            <p:cNvSpPr>
              <a:spLocks noChangeArrowheads="1"/>
            </p:cNvSpPr>
            <p:nvPr/>
          </p:nvSpPr>
          <p:spPr bwMode="auto">
            <a:xfrm>
              <a:off x="3260726" y="3317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5" name="Oval 863">
              <a:extLst>
                <a:ext uri="{FF2B5EF4-FFF2-40B4-BE49-F238E27FC236}">
                  <a16:creationId xmlns:a16="http://schemas.microsoft.com/office/drawing/2014/main" id="{E9450BD2-EB22-4F8E-94AC-003E20E2B461}"/>
                </a:ext>
              </a:extLst>
            </p:cNvPr>
            <p:cNvSpPr>
              <a:spLocks noChangeArrowheads="1"/>
            </p:cNvSpPr>
            <p:nvPr/>
          </p:nvSpPr>
          <p:spPr bwMode="auto">
            <a:xfrm>
              <a:off x="3175001" y="33575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6" name="Oval 864">
              <a:extLst>
                <a:ext uri="{FF2B5EF4-FFF2-40B4-BE49-F238E27FC236}">
                  <a16:creationId xmlns:a16="http://schemas.microsoft.com/office/drawing/2014/main" id="{FCCD3683-8C19-4063-8BFA-E71DC28AE732}"/>
                </a:ext>
              </a:extLst>
            </p:cNvPr>
            <p:cNvSpPr>
              <a:spLocks noChangeArrowheads="1"/>
            </p:cNvSpPr>
            <p:nvPr/>
          </p:nvSpPr>
          <p:spPr bwMode="auto">
            <a:xfrm>
              <a:off x="3155951" y="3240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7" name="Oval 865">
              <a:extLst>
                <a:ext uri="{FF2B5EF4-FFF2-40B4-BE49-F238E27FC236}">
                  <a16:creationId xmlns:a16="http://schemas.microsoft.com/office/drawing/2014/main" id="{618344FE-B9B1-410D-B740-E78668E2A917}"/>
                </a:ext>
              </a:extLst>
            </p:cNvPr>
            <p:cNvSpPr>
              <a:spLocks noChangeArrowheads="1"/>
            </p:cNvSpPr>
            <p:nvPr/>
          </p:nvSpPr>
          <p:spPr bwMode="auto">
            <a:xfrm>
              <a:off x="3227389" y="3244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8" name="Oval 866">
              <a:extLst>
                <a:ext uri="{FF2B5EF4-FFF2-40B4-BE49-F238E27FC236}">
                  <a16:creationId xmlns:a16="http://schemas.microsoft.com/office/drawing/2014/main" id="{95E4CC34-3A92-4B4B-8D90-A93161072184}"/>
                </a:ext>
              </a:extLst>
            </p:cNvPr>
            <p:cNvSpPr>
              <a:spLocks noChangeArrowheads="1"/>
            </p:cNvSpPr>
            <p:nvPr/>
          </p:nvSpPr>
          <p:spPr bwMode="auto">
            <a:xfrm>
              <a:off x="3251201" y="3171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79" name="Oval 867">
              <a:extLst>
                <a:ext uri="{FF2B5EF4-FFF2-40B4-BE49-F238E27FC236}">
                  <a16:creationId xmlns:a16="http://schemas.microsoft.com/office/drawing/2014/main" id="{F9BEDEEA-F96D-4D55-8023-F8143DF6C8E4}"/>
                </a:ext>
              </a:extLst>
            </p:cNvPr>
            <p:cNvSpPr>
              <a:spLocks noChangeArrowheads="1"/>
            </p:cNvSpPr>
            <p:nvPr/>
          </p:nvSpPr>
          <p:spPr bwMode="auto">
            <a:xfrm>
              <a:off x="3184526" y="312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0" name="Oval 868">
              <a:extLst>
                <a:ext uri="{FF2B5EF4-FFF2-40B4-BE49-F238E27FC236}">
                  <a16:creationId xmlns:a16="http://schemas.microsoft.com/office/drawing/2014/main" id="{48F71CA2-651B-41F9-84ED-13609EA16802}"/>
                </a:ext>
              </a:extLst>
            </p:cNvPr>
            <p:cNvSpPr>
              <a:spLocks noChangeArrowheads="1"/>
            </p:cNvSpPr>
            <p:nvPr/>
          </p:nvSpPr>
          <p:spPr bwMode="auto">
            <a:xfrm>
              <a:off x="3286126" y="308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1" name="Oval 869">
              <a:extLst>
                <a:ext uri="{FF2B5EF4-FFF2-40B4-BE49-F238E27FC236}">
                  <a16:creationId xmlns:a16="http://schemas.microsoft.com/office/drawing/2014/main" id="{2A5CD9CA-9E51-4574-88F3-7F7AFC33E6E1}"/>
                </a:ext>
              </a:extLst>
            </p:cNvPr>
            <p:cNvSpPr>
              <a:spLocks noChangeArrowheads="1"/>
            </p:cNvSpPr>
            <p:nvPr/>
          </p:nvSpPr>
          <p:spPr bwMode="auto">
            <a:xfrm>
              <a:off x="2867026" y="3063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2" name="Oval 870">
              <a:extLst>
                <a:ext uri="{FF2B5EF4-FFF2-40B4-BE49-F238E27FC236}">
                  <a16:creationId xmlns:a16="http://schemas.microsoft.com/office/drawing/2014/main" id="{A44F3C0B-5E2E-4988-B825-D31AC670D174}"/>
                </a:ext>
              </a:extLst>
            </p:cNvPr>
            <p:cNvSpPr>
              <a:spLocks noChangeArrowheads="1"/>
            </p:cNvSpPr>
            <p:nvPr/>
          </p:nvSpPr>
          <p:spPr bwMode="auto">
            <a:xfrm>
              <a:off x="3297239"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3" name="Oval 871">
              <a:extLst>
                <a:ext uri="{FF2B5EF4-FFF2-40B4-BE49-F238E27FC236}">
                  <a16:creationId xmlns:a16="http://schemas.microsoft.com/office/drawing/2014/main" id="{876E3E72-23C2-4470-B05E-0DC74376AB56}"/>
                </a:ext>
              </a:extLst>
            </p:cNvPr>
            <p:cNvSpPr>
              <a:spLocks noChangeArrowheads="1"/>
            </p:cNvSpPr>
            <p:nvPr/>
          </p:nvSpPr>
          <p:spPr bwMode="auto">
            <a:xfrm>
              <a:off x="2347914" y="3086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4" name="Oval 872">
              <a:extLst>
                <a:ext uri="{FF2B5EF4-FFF2-40B4-BE49-F238E27FC236}">
                  <a16:creationId xmlns:a16="http://schemas.microsoft.com/office/drawing/2014/main" id="{68503652-1F51-4595-A4BE-A488FBE423A3}"/>
                </a:ext>
              </a:extLst>
            </p:cNvPr>
            <p:cNvSpPr>
              <a:spLocks noChangeArrowheads="1"/>
            </p:cNvSpPr>
            <p:nvPr/>
          </p:nvSpPr>
          <p:spPr bwMode="auto">
            <a:xfrm>
              <a:off x="2354264" y="3511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5" name="Oval 873">
              <a:extLst>
                <a:ext uri="{FF2B5EF4-FFF2-40B4-BE49-F238E27FC236}">
                  <a16:creationId xmlns:a16="http://schemas.microsoft.com/office/drawing/2014/main" id="{5C2AE031-ABCA-44D6-B983-187F33460A4D}"/>
                </a:ext>
              </a:extLst>
            </p:cNvPr>
            <p:cNvSpPr>
              <a:spLocks noChangeArrowheads="1"/>
            </p:cNvSpPr>
            <p:nvPr/>
          </p:nvSpPr>
          <p:spPr bwMode="auto">
            <a:xfrm>
              <a:off x="2371726" y="338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6" name="Oval 874">
              <a:extLst>
                <a:ext uri="{FF2B5EF4-FFF2-40B4-BE49-F238E27FC236}">
                  <a16:creationId xmlns:a16="http://schemas.microsoft.com/office/drawing/2014/main" id="{6137AC6F-BF72-4686-99A2-E3D2FF061FBB}"/>
                </a:ext>
              </a:extLst>
            </p:cNvPr>
            <p:cNvSpPr>
              <a:spLocks noChangeArrowheads="1"/>
            </p:cNvSpPr>
            <p:nvPr/>
          </p:nvSpPr>
          <p:spPr bwMode="auto">
            <a:xfrm>
              <a:off x="2286001" y="34290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7" name="Oval 875">
              <a:extLst>
                <a:ext uri="{FF2B5EF4-FFF2-40B4-BE49-F238E27FC236}">
                  <a16:creationId xmlns:a16="http://schemas.microsoft.com/office/drawing/2014/main" id="{C784FF1E-19A0-4B71-9B6A-96DF13A53E02}"/>
                </a:ext>
              </a:extLst>
            </p:cNvPr>
            <p:cNvSpPr>
              <a:spLocks noChangeArrowheads="1"/>
            </p:cNvSpPr>
            <p:nvPr/>
          </p:nvSpPr>
          <p:spPr bwMode="auto">
            <a:xfrm>
              <a:off x="2266951" y="331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8" name="Oval 876">
              <a:extLst>
                <a:ext uri="{FF2B5EF4-FFF2-40B4-BE49-F238E27FC236}">
                  <a16:creationId xmlns:a16="http://schemas.microsoft.com/office/drawing/2014/main" id="{B90E9413-9747-4F8B-A363-83F55F8382EB}"/>
                </a:ext>
              </a:extLst>
            </p:cNvPr>
            <p:cNvSpPr>
              <a:spLocks noChangeArrowheads="1"/>
            </p:cNvSpPr>
            <p:nvPr/>
          </p:nvSpPr>
          <p:spPr bwMode="auto">
            <a:xfrm>
              <a:off x="2338389" y="331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89" name="Oval 877">
              <a:extLst>
                <a:ext uri="{FF2B5EF4-FFF2-40B4-BE49-F238E27FC236}">
                  <a16:creationId xmlns:a16="http://schemas.microsoft.com/office/drawing/2014/main" id="{8EED06B1-DEE8-4FBB-997B-8C4CCC65EE08}"/>
                </a:ext>
              </a:extLst>
            </p:cNvPr>
            <p:cNvSpPr>
              <a:spLocks noChangeArrowheads="1"/>
            </p:cNvSpPr>
            <p:nvPr/>
          </p:nvSpPr>
          <p:spPr bwMode="auto">
            <a:xfrm>
              <a:off x="2362201" y="324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0" name="Oval 878">
              <a:extLst>
                <a:ext uri="{FF2B5EF4-FFF2-40B4-BE49-F238E27FC236}">
                  <a16:creationId xmlns:a16="http://schemas.microsoft.com/office/drawing/2014/main" id="{E151F900-4CC9-4929-88A3-11A266A2C7D2}"/>
                </a:ext>
              </a:extLst>
            </p:cNvPr>
            <p:cNvSpPr>
              <a:spLocks noChangeArrowheads="1"/>
            </p:cNvSpPr>
            <p:nvPr/>
          </p:nvSpPr>
          <p:spPr bwMode="auto">
            <a:xfrm>
              <a:off x="2263776" y="3248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1" name="Oval 879">
              <a:extLst>
                <a:ext uri="{FF2B5EF4-FFF2-40B4-BE49-F238E27FC236}">
                  <a16:creationId xmlns:a16="http://schemas.microsoft.com/office/drawing/2014/main" id="{4C9D7264-52D3-4610-9823-9D9802BB3D07}"/>
                </a:ext>
              </a:extLst>
            </p:cNvPr>
            <p:cNvSpPr>
              <a:spLocks noChangeArrowheads="1"/>
            </p:cNvSpPr>
            <p:nvPr/>
          </p:nvSpPr>
          <p:spPr bwMode="auto">
            <a:xfrm>
              <a:off x="2397126" y="315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2" name="Oval 880">
              <a:extLst>
                <a:ext uri="{FF2B5EF4-FFF2-40B4-BE49-F238E27FC236}">
                  <a16:creationId xmlns:a16="http://schemas.microsoft.com/office/drawing/2014/main" id="{85A4FDB2-7D3B-4F06-B487-F73D60799490}"/>
                </a:ext>
              </a:extLst>
            </p:cNvPr>
            <p:cNvSpPr>
              <a:spLocks noChangeArrowheads="1"/>
            </p:cNvSpPr>
            <p:nvPr/>
          </p:nvSpPr>
          <p:spPr bwMode="auto">
            <a:xfrm>
              <a:off x="2246314" y="3049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3" name="Oval 881">
              <a:extLst>
                <a:ext uri="{FF2B5EF4-FFF2-40B4-BE49-F238E27FC236}">
                  <a16:creationId xmlns:a16="http://schemas.microsoft.com/office/drawing/2014/main" id="{B1027EA0-4756-4AD6-91D1-564E8432B287}"/>
                </a:ext>
              </a:extLst>
            </p:cNvPr>
            <p:cNvSpPr>
              <a:spLocks noChangeArrowheads="1"/>
            </p:cNvSpPr>
            <p:nvPr/>
          </p:nvSpPr>
          <p:spPr bwMode="auto">
            <a:xfrm>
              <a:off x="2365376" y="2981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4" name="Oval 882">
              <a:extLst>
                <a:ext uri="{FF2B5EF4-FFF2-40B4-BE49-F238E27FC236}">
                  <a16:creationId xmlns:a16="http://schemas.microsoft.com/office/drawing/2014/main" id="{63869A9D-481D-48BE-896A-1A5411A48804}"/>
                </a:ext>
              </a:extLst>
            </p:cNvPr>
            <p:cNvSpPr>
              <a:spLocks noChangeArrowheads="1"/>
            </p:cNvSpPr>
            <p:nvPr/>
          </p:nvSpPr>
          <p:spPr bwMode="auto">
            <a:xfrm>
              <a:off x="2457451" y="302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5" name="Oval 883">
              <a:extLst>
                <a:ext uri="{FF2B5EF4-FFF2-40B4-BE49-F238E27FC236}">
                  <a16:creationId xmlns:a16="http://schemas.microsoft.com/office/drawing/2014/main" id="{4C180B36-CCCE-4795-B2B0-DA89B6577CF8}"/>
                </a:ext>
              </a:extLst>
            </p:cNvPr>
            <p:cNvSpPr>
              <a:spLocks noChangeArrowheads="1"/>
            </p:cNvSpPr>
            <p:nvPr/>
          </p:nvSpPr>
          <p:spPr bwMode="auto">
            <a:xfrm>
              <a:off x="2492376" y="316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6" name="Oval 884">
              <a:extLst>
                <a:ext uri="{FF2B5EF4-FFF2-40B4-BE49-F238E27FC236}">
                  <a16:creationId xmlns:a16="http://schemas.microsoft.com/office/drawing/2014/main" id="{2D4960DE-72F5-4297-9C0C-1543B35D2FD8}"/>
                </a:ext>
              </a:extLst>
            </p:cNvPr>
            <p:cNvSpPr>
              <a:spLocks noChangeArrowheads="1"/>
            </p:cNvSpPr>
            <p:nvPr/>
          </p:nvSpPr>
          <p:spPr bwMode="auto">
            <a:xfrm>
              <a:off x="2516189" y="346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7" name="Oval 885">
              <a:extLst>
                <a:ext uri="{FF2B5EF4-FFF2-40B4-BE49-F238E27FC236}">
                  <a16:creationId xmlns:a16="http://schemas.microsoft.com/office/drawing/2014/main" id="{E8BB0F13-ABDE-4174-887A-EBEE8F5590B8}"/>
                </a:ext>
              </a:extLst>
            </p:cNvPr>
            <p:cNvSpPr>
              <a:spLocks noChangeArrowheads="1"/>
            </p:cNvSpPr>
            <p:nvPr/>
          </p:nvSpPr>
          <p:spPr bwMode="auto">
            <a:xfrm>
              <a:off x="2430463" y="35052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8" name="Oval 886">
              <a:extLst>
                <a:ext uri="{FF2B5EF4-FFF2-40B4-BE49-F238E27FC236}">
                  <a16:creationId xmlns:a16="http://schemas.microsoft.com/office/drawing/2014/main" id="{40B8D4EC-F096-467A-AEB7-BA0FEB880C0A}"/>
                </a:ext>
              </a:extLst>
            </p:cNvPr>
            <p:cNvSpPr>
              <a:spLocks noChangeArrowheads="1"/>
            </p:cNvSpPr>
            <p:nvPr/>
          </p:nvSpPr>
          <p:spPr bwMode="auto">
            <a:xfrm>
              <a:off x="2419351" y="343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199" name="Oval 887">
              <a:extLst>
                <a:ext uri="{FF2B5EF4-FFF2-40B4-BE49-F238E27FC236}">
                  <a16:creationId xmlns:a16="http://schemas.microsoft.com/office/drawing/2014/main" id="{AC407AD8-610E-42C1-85FD-90CB61A0E4AD}"/>
                </a:ext>
              </a:extLst>
            </p:cNvPr>
            <p:cNvSpPr>
              <a:spLocks noChangeArrowheads="1"/>
            </p:cNvSpPr>
            <p:nvPr/>
          </p:nvSpPr>
          <p:spPr bwMode="auto">
            <a:xfrm>
              <a:off x="2482851" y="339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0" name="Oval 888">
              <a:extLst>
                <a:ext uri="{FF2B5EF4-FFF2-40B4-BE49-F238E27FC236}">
                  <a16:creationId xmlns:a16="http://schemas.microsoft.com/office/drawing/2014/main" id="{BFE07BCC-B159-4A16-B15F-611BD2180B8B}"/>
                </a:ext>
              </a:extLst>
            </p:cNvPr>
            <p:cNvSpPr>
              <a:spLocks noChangeArrowheads="1"/>
            </p:cNvSpPr>
            <p:nvPr/>
          </p:nvSpPr>
          <p:spPr bwMode="auto">
            <a:xfrm>
              <a:off x="2506664" y="33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1" name="Oval 889">
              <a:extLst>
                <a:ext uri="{FF2B5EF4-FFF2-40B4-BE49-F238E27FC236}">
                  <a16:creationId xmlns:a16="http://schemas.microsoft.com/office/drawing/2014/main" id="{B401DBF1-2261-4184-9588-F660975ECEB3}"/>
                </a:ext>
              </a:extLst>
            </p:cNvPr>
            <p:cNvSpPr>
              <a:spLocks noChangeArrowheads="1"/>
            </p:cNvSpPr>
            <p:nvPr/>
          </p:nvSpPr>
          <p:spPr bwMode="auto">
            <a:xfrm>
              <a:off x="2408239" y="332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2" name="Oval 890">
              <a:extLst>
                <a:ext uri="{FF2B5EF4-FFF2-40B4-BE49-F238E27FC236}">
                  <a16:creationId xmlns:a16="http://schemas.microsoft.com/office/drawing/2014/main" id="{B5B9756B-A6F9-4662-BC4E-7C320CF7436E}"/>
                </a:ext>
              </a:extLst>
            </p:cNvPr>
            <p:cNvSpPr>
              <a:spLocks noChangeArrowheads="1"/>
            </p:cNvSpPr>
            <p:nvPr/>
          </p:nvSpPr>
          <p:spPr bwMode="auto">
            <a:xfrm>
              <a:off x="2532064" y="3000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3" name="Oval 891">
              <a:extLst>
                <a:ext uri="{FF2B5EF4-FFF2-40B4-BE49-F238E27FC236}">
                  <a16:creationId xmlns:a16="http://schemas.microsoft.com/office/drawing/2014/main" id="{3C2D6D1E-EE22-439C-A950-67A672999ED3}"/>
                </a:ext>
              </a:extLst>
            </p:cNvPr>
            <p:cNvSpPr>
              <a:spLocks noChangeArrowheads="1"/>
            </p:cNvSpPr>
            <p:nvPr/>
          </p:nvSpPr>
          <p:spPr bwMode="auto">
            <a:xfrm>
              <a:off x="2570164" y="3109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4" name="Oval 892">
              <a:extLst>
                <a:ext uri="{FF2B5EF4-FFF2-40B4-BE49-F238E27FC236}">
                  <a16:creationId xmlns:a16="http://schemas.microsoft.com/office/drawing/2014/main" id="{F9FF555C-9995-4C89-8A89-75D9E267F4E6}"/>
                </a:ext>
              </a:extLst>
            </p:cNvPr>
            <p:cNvSpPr>
              <a:spLocks noChangeArrowheads="1"/>
            </p:cNvSpPr>
            <p:nvPr/>
          </p:nvSpPr>
          <p:spPr bwMode="auto">
            <a:xfrm>
              <a:off x="2605089" y="3249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5" name="Oval 893">
              <a:extLst>
                <a:ext uri="{FF2B5EF4-FFF2-40B4-BE49-F238E27FC236}">
                  <a16:creationId xmlns:a16="http://schemas.microsoft.com/office/drawing/2014/main" id="{72D73803-1DCC-4F4D-BBE3-9D5E72CE2BD8}"/>
                </a:ext>
              </a:extLst>
            </p:cNvPr>
            <p:cNvSpPr>
              <a:spLocks noChangeArrowheads="1"/>
            </p:cNvSpPr>
            <p:nvPr/>
          </p:nvSpPr>
          <p:spPr bwMode="auto">
            <a:xfrm>
              <a:off x="2632076" y="3001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6" name="Oval 894">
              <a:extLst>
                <a:ext uri="{FF2B5EF4-FFF2-40B4-BE49-F238E27FC236}">
                  <a16:creationId xmlns:a16="http://schemas.microsoft.com/office/drawing/2014/main" id="{96EC08C0-B285-45CA-A7E2-548BCA515850}"/>
                </a:ext>
              </a:extLst>
            </p:cNvPr>
            <p:cNvSpPr>
              <a:spLocks noChangeArrowheads="1"/>
            </p:cNvSpPr>
            <p:nvPr/>
          </p:nvSpPr>
          <p:spPr bwMode="auto">
            <a:xfrm>
              <a:off x="2595564" y="347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7" name="Oval 895">
              <a:extLst>
                <a:ext uri="{FF2B5EF4-FFF2-40B4-BE49-F238E27FC236}">
                  <a16:creationId xmlns:a16="http://schemas.microsoft.com/office/drawing/2014/main" id="{5803E625-393F-4FAF-A03E-0B800763D8C5}"/>
                </a:ext>
              </a:extLst>
            </p:cNvPr>
            <p:cNvSpPr>
              <a:spLocks noChangeArrowheads="1"/>
            </p:cNvSpPr>
            <p:nvPr/>
          </p:nvSpPr>
          <p:spPr bwMode="auto">
            <a:xfrm>
              <a:off x="2619376" y="340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8" name="Oval 896">
              <a:extLst>
                <a:ext uri="{FF2B5EF4-FFF2-40B4-BE49-F238E27FC236}">
                  <a16:creationId xmlns:a16="http://schemas.microsoft.com/office/drawing/2014/main" id="{3A7121AC-4DB6-4F6A-999E-7A61F12727B8}"/>
                </a:ext>
              </a:extLst>
            </p:cNvPr>
            <p:cNvSpPr>
              <a:spLocks noChangeArrowheads="1"/>
            </p:cNvSpPr>
            <p:nvPr/>
          </p:nvSpPr>
          <p:spPr bwMode="auto">
            <a:xfrm>
              <a:off x="2654301" y="331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09" name="Oval 897">
              <a:extLst>
                <a:ext uri="{FF2B5EF4-FFF2-40B4-BE49-F238E27FC236}">
                  <a16:creationId xmlns:a16="http://schemas.microsoft.com/office/drawing/2014/main" id="{2754C477-95B1-495C-9546-8EDA75661261}"/>
                </a:ext>
              </a:extLst>
            </p:cNvPr>
            <p:cNvSpPr>
              <a:spLocks noChangeArrowheads="1"/>
            </p:cNvSpPr>
            <p:nvPr/>
          </p:nvSpPr>
          <p:spPr bwMode="auto">
            <a:xfrm>
              <a:off x="2741614" y="313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0" name="Oval 898">
              <a:extLst>
                <a:ext uri="{FF2B5EF4-FFF2-40B4-BE49-F238E27FC236}">
                  <a16:creationId xmlns:a16="http://schemas.microsoft.com/office/drawing/2014/main" id="{143A726F-EB34-416D-9ED0-43078A779FBE}"/>
                </a:ext>
              </a:extLst>
            </p:cNvPr>
            <p:cNvSpPr>
              <a:spLocks noChangeArrowheads="1"/>
            </p:cNvSpPr>
            <p:nvPr/>
          </p:nvSpPr>
          <p:spPr bwMode="auto">
            <a:xfrm>
              <a:off x="2714626" y="3186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1" name="Oval 899">
              <a:extLst>
                <a:ext uri="{FF2B5EF4-FFF2-40B4-BE49-F238E27FC236}">
                  <a16:creationId xmlns:a16="http://schemas.microsoft.com/office/drawing/2014/main" id="{1E94C27D-FE6C-40BD-A7B0-F3753C764571}"/>
                </a:ext>
              </a:extLst>
            </p:cNvPr>
            <p:cNvSpPr>
              <a:spLocks noChangeArrowheads="1"/>
            </p:cNvSpPr>
            <p:nvPr/>
          </p:nvSpPr>
          <p:spPr bwMode="auto">
            <a:xfrm>
              <a:off x="2749551" y="332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2" name="Oval 900">
              <a:extLst>
                <a:ext uri="{FF2B5EF4-FFF2-40B4-BE49-F238E27FC236}">
                  <a16:creationId xmlns:a16="http://schemas.microsoft.com/office/drawing/2014/main" id="{44381ACB-9113-42AC-98E3-89C54735C785}"/>
                </a:ext>
              </a:extLst>
            </p:cNvPr>
            <p:cNvSpPr>
              <a:spLocks noChangeArrowheads="1"/>
            </p:cNvSpPr>
            <p:nvPr/>
          </p:nvSpPr>
          <p:spPr bwMode="auto">
            <a:xfrm>
              <a:off x="2776539" y="3078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3" name="Oval 901">
              <a:extLst>
                <a:ext uri="{FF2B5EF4-FFF2-40B4-BE49-F238E27FC236}">
                  <a16:creationId xmlns:a16="http://schemas.microsoft.com/office/drawing/2014/main" id="{2BE935E0-5807-4DEF-ACD9-2743E17FC376}"/>
                </a:ext>
              </a:extLst>
            </p:cNvPr>
            <p:cNvSpPr>
              <a:spLocks noChangeArrowheads="1"/>
            </p:cNvSpPr>
            <p:nvPr/>
          </p:nvSpPr>
          <p:spPr bwMode="auto">
            <a:xfrm>
              <a:off x="2779714" y="2992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4" name="Oval 902">
              <a:extLst>
                <a:ext uri="{FF2B5EF4-FFF2-40B4-BE49-F238E27FC236}">
                  <a16:creationId xmlns:a16="http://schemas.microsoft.com/office/drawing/2014/main" id="{88828741-5E11-4C1D-B716-B6C84916B61A}"/>
                </a:ext>
              </a:extLst>
            </p:cNvPr>
            <p:cNvSpPr>
              <a:spLocks noChangeArrowheads="1"/>
            </p:cNvSpPr>
            <p:nvPr/>
          </p:nvSpPr>
          <p:spPr bwMode="auto">
            <a:xfrm>
              <a:off x="2678114" y="307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5" name="Oval 903">
              <a:extLst>
                <a:ext uri="{FF2B5EF4-FFF2-40B4-BE49-F238E27FC236}">
                  <a16:creationId xmlns:a16="http://schemas.microsoft.com/office/drawing/2014/main" id="{091F5E87-1D3B-4651-8563-8F3E18EEB58C}"/>
                </a:ext>
              </a:extLst>
            </p:cNvPr>
            <p:cNvSpPr>
              <a:spLocks noChangeArrowheads="1"/>
            </p:cNvSpPr>
            <p:nvPr/>
          </p:nvSpPr>
          <p:spPr bwMode="auto">
            <a:xfrm>
              <a:off x="2763839" y="3482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6" name="Oval 904">
              <a:extLst>
                <a:ext uri="{FF2B5EF4-FFF2-40B4-BE49-F238E27FC236}">
                  <a16:creationId xmlns:a16="http://schemas.microsoft.com/office/drawing/2014/main" id="{EDC9FFA0-D2B9-429B-93F9-051EFE3E5648}"/>
                </a:ext>
              </a:extLst>
            </p:cNvPr>
            <p:cNvSpPr>
              <a:spLocks noChangeArrowheads="1"/>
            </p:cNvSpPr>
            <p:nvPr/>
          </p:nvSpPr>
          <p:spPr bwMode="auto">
            <a:xfrm>
              <a:off x="2665414" y="3487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7" name="Oval 905">
              <a:extLst>
                <a:ext uri="{FF2B5EF4-FFF2-40B4-BE49-F238E27FC236}">
                  <a16:creationId xmlns:a16="http://schemas.microsoft.com/office/drawing/2014/main" id="{3809B791-5208-486D-ACC0-7CB4D4F3B1BB}"/>
                </a:ext>
              </a:extLst>
            </p:cNvPr>
            <p:cNvSpPr>
              <a:spLocks noChangeArrowheads="1"/>
            </p:cNvSpPr>
            <p:nvPr/>
          </p:nvSpPr>
          <p:spPr bwMode="auto">
            <a:xfrm>
              <a:off x="2767014" y="3221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8" name="Oval 906">
              <a:extLst>
                <a:ext uri="{FF2B5EF4-FFF2-40B4-BE49-F238E27FC236}">
                  <a16:creationId xmlns:a16="http://schemas.microsoft.com/office/drawing/2014/main" id="{ABA708EB-01A8-4A52-BBBD-62D93D1E2C86}"/>
                </a:ext>
              </a:extLst>
            </p:cNvPr>
            <p:cNvSpPr>
              <a:spLocks noChangeArrowheads="1"/>
            </p:cNvSpPr>
            <p:nvPr/>
          </p:nvSpPr>
          <p:spPr bwMode="auto">
            <a:xfrm>
              <a:off x="2738439" y="2959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19" name="Oval 907">
              <a:extLst>
                <a:ext uri="{FF2B5EF4-FFF2-40B4-BE49-F238E27FC236}">
                  <a16:creationId xmlns:a16="http://schemas.microsoft.com/office/drawing/2014/main" id="{5914F206-2C79-4AAC-9D32-2FD58215DB29}"/>
                </a:ext>
              </a:extLst>
            </p:cNvPr>
            <p:cNvSpPr>
              <a:spLocks noChangeArrowheads="1"/>
            </p:cNvSpPr>
            <p:nvPr/>
          </p:nvSpPr>
          <p:spPr bwMode="auto">
            <a:xfrm>
              <a:off x="2946401" y="3179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0" name="Oval 908">
              <a:extLst>
                <a:ext uri="{FF2B5EF4-FFF2-40B4-BE49-F238E27FC236}">
                  <a16:creationId xmlns:a16="http://schemas.microsoft.com/office/drawing/2014/main" id="{8CA07937-2405-4586-B55E-BEA3F1ED160B}"/>
                </a:ext>
              </a:extLst>
            </p:cNvPr>
            <p:cNvSpPr>
              <a:spLocks noChangeArrowheads="1"/>
            </p:cNvSpPr>
            <p:nvPr/>
          </p:nvSpPr>
          <p:spPr bwMode="auto">
            <a:xfrm>
              <a:off x="2970214" y="3482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1" name="Oval 909">
              <a:extLst>
                <a:ext uri="{FF2B5EF4-FFF2-40B4-BE49-F238E27FC236}">
                  <a16:creationId xmlns:a16="http://schemas.microsoft.com/office/drawing/2014/main" id="{B0EF3A77-E9A9-439F-9B2F-3E3E43683342}"/>
                </a:ext>
              </a:extLst>
            </p:cNvPr>
            <p:cNvSpPr>
              <a:spLocks noChangeArrowheads="1"/>
            </p:cNvSpPr>
            <p:nvPr/>
          </p:nvSpPr>
          <p:spPr bwMode="auto">
            <a:xfrm>
              <a:off x="2884488" y="35226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2" name="Oval 910">
              <a:extLst>
                <a:ext uri="{FF2B5EF4-FFF2-40B4-BE49-F238E27FC236}">
                  <a16:creationId xmlns:a16="http://schemas.microsoft.com/office/drawing/2014/main" id="{5068878E-BC4D-4611-8A01-B16EA80376F6}"/>
                </a:ext>
              </a:extLst>
            </p:cNvPr>
            <p:cNvSpPr>
              <a:spLocks noChangeArrowheads="1"/>
            </p:cNvSpPr>
            <p:nvPr/>
          </p:nvSpPr>
          <p:spPr bwMode="auto">
            <a:xfrm>
              <a:off x="2865439" y="3405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3" name="Oval 911">
              <a:extLst>
                <a:ext uri="{FF2B5EF4-FFF2-40B4-BE49-F238E27FC236}">
                  <a16:creationId xmlns:a16="http://schemas.microsoft.com/office/drawing/2014/main" id="{8E034363-4B91-4D23-A417-DEAFAA94F2C1}"/>
                </a:ext>
              </a:extLst>
            </p:cNvPr>
            <p:cNvSpPr>
              <a:spLocks noChangeArrowheads="1"/>
            </p:cNvSpPr>
            <p:nvPr/>
          </p:nvSpPr>
          <p:spPr bwMode="auto">
            <a:xfrm>
              <a:off x="2936876" y="340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4" name="Oval 912">
              <a:extLst>
                <a:ext uri="{FF2B5EF4-FFF2-40B4-BE49-F238E27FC236}">
                  <a16:creationId xmlns:a16="http://schemas.microsoft.com/office/drawing/2014/main" id="{BEAA1457-FF61-4B14-BD47-278ADD2C9264}"/>
                </a:ext>
              </a:extLst>
            </p:cNvPr>
            <p:cNvSpPr>
              <a:spLocks noChangeArrowheads="1"/>
            </p:cNvSpPr>
            <p:nvPr/>
          </p:nvSpPr>
          <p:spPr bwMode="auto">
            <a:xfrm>
              <a:off x="2960689" y="3336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5" name="Oval 913">
              <a:extLst>
                <a:ext uri="{FF2B5EF4-FFF2-40B4-BE49-F238E27FC236}">
                  <a16:creationId xmlns:a16="http://schemas.microsoft.com/office/drawing/2014/main" id="{319CBE72-8BDE-4B8B-84F4-0B05751A24BB}"/>
                </a:ext>
              </a:extLst>
            </p:cNvPr>
            <p:cNvSpPr>
              <a:spLocks noChangeArrowheads="1"/>
            </p:cNvSpPr>
            <p:nvPr/>
          </p:nvSpPr>
          <p:spPr bwMode="auto">
            <a:xfrm>
              <a:off x="2862264" y="3341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6" name="Oval 914">
              <a:extLst>
                <a:ext uri="{FF2B5EF4-FFF2-40B4-BE49-F238E27FC236}">
                  <a16:creationId xmlns:a16="http://schemas.microsoft.com/office/drawing/2014/main" id="{0691F405-9F59-4FF2-8D25-F184347BDD59}"/>
                </a:ext>
              </a:extLst>
            </p:cNvPr>
            <p:cNvSpPr>
              <a:spLocks noChangeArrowheads="1"/>
            </p:cNvSpPr>
            <p:nvPr/>
          </p:nvSpPr>
          <p:spPr bwMode="auto">
            <a:xfrm>
              <a:off x="2995614" y="324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7" name="Oval 915">
              <a:extLst>
                <a:ext uri="{FF2B5EF4-FFF2-40B4-BE49-F238E27FC236}">
                  <a16:creationId xmlns:a16="http://schemas.microsoft.com/office/drawing/2014/main" id="{E72642EB-3423-4BF7-B889-08685611FC30}"/>
                </a:ext>
              </a:extLst>
            </p:cNvPr>
            <p:cNvSpPr>
              <a:spLocks noChangeArrowheads="1"/>
            </p:cNvSpPr>
            <p:nvPr/>
          </p:nvSpPr>
          <p:spPr bwMode="auto">
            <a:xfrm>
              <a:off x="2855914" y="323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8" name="Oval 916">
              <a:extLst>
                <a:ext uri="{FF2B5EF4-FFF2-40B4-BE49-F238E27FC236}">
                  <a16:creationId xmlns:a16="http://schemas.microsoft.com/office/drawing/2014/main" id="{588CF24E-2903-4B19-A110-E8877D6D2CD7}"/>
                </a:ext>
              </a:extLst>
            </p:cNvPr>
            <p:cNvSpPr>
              <a:spLocks noChangeArrowheads="1"/>
            </p:cNvSpPr>
            <p:nvPr/>
          </p:nvSpPr>
          <p:spPr bwMode="auto">
            <a:xfrm>
              <a:off x="2963864" y="307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29" name="Oval 917">
              <a:extLst>
                <a:ext uri="{FF2B5EF4-FFF2-40B4-BE49-F238E27FC236}">
                  <a16:creationId xmlns:a16="http://schemas.microsoft.com/office/drawing/2014/main" id="{B2995CD3-362B-4757-B9F2-9999FC667FA4}"/>
                </a:ext>
              </a:extLst>
            </p:cNvPr>
            <p:cNvSpPr>
              <a:spLocks noChangeArrowheads="1"/>
            </p:cNvSpPr>
            <p:nvPr/>
          </p:nvSpPr>
          <p:spPr bwMode="auto">
            <a:xfrm>
              <a:off x="3055939" y="311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0" name="Oval 918">
              <a:extLst>
                <a:ext uri="{FF2B5EF4-FFF2-40B4-BE49-F238E27FC236}">
                  <a16:creationId xmlns:a16="http://schemas.microsoft.com/office/drawing/2014/main" id="{8AC821AD-87FF-483A-AB30-02D141CFD928}"/>
                </a:ext>
              </a:extLst>
            </p:cNvPr>
            <p:cNvSpPr>
              <a:spLocks noChangeArrowheads="1"/>
            </p:cNvSpPr>
            <p:nvPr/>
          </p:nvSpPr>
          <p:spPr bwMode="auto">
            <a:xfrm>
              <a:off x="3090864" y="325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1" name="Oval 919">
              <a:extLst>
                <a:ext uri="{FF2B5EF4-FFF2-40B4-BE49-F238E27FC236}">
                  <a16:creationId xmlns:a16="http://schemas.microsoft.com/office/drawing/2014/main" id="{BD660BB1-D55B-4BD5-BC6F-A22E0AB628CA}"/>
                </a:ext>
              </a:extLst>
            </p:cNvPr>
            <p:cNvSpPr>
              <a:spLocks noChangeArrowheads="1"/>
            </p:cNvSpPr>
            <p:nvPr/>
          </p:nvSpPr>
          <p:spPr bwMode="auto">
            <a:xfrm>
              <a:off x="3117851" y="3008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2" name="Oval 920">
              <a:extLst>
                <a:ext uri="{FF2B5EF4-FFF2-40B4-BE49-F238E27FC236}">
                  <a16:creationId xmlns:a16="http://schemas.microsoft.com/office/drawing/2014/main" id="{65EE237E-E17E-4B88-9940-5962B2A6AA9E}"/>
                </a:ext>
              </a:extLst>
            </p:cNvPr>
            <p:cNvSpPr>
              <a:spLocks noChangeArrowheads="1"/>
            </p:cNvSpPr>
            <p:nvPr/>
          </p:nvSpPr>
          <p:spPr bwMode="auto">
            <a:xfrm>
              <a:off x="3019426" y="3006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3" name="Oval 921">
              <a:extLst>
                <a:ext uri="{FF2B5EF4-FFF2-40B4-BE49-F238E27FC236}">
                  <a16:creationId xmlns:a16="http://schemas.microsoft.com/office/drawing/2014/main" id="{71DD6F29-1000-446D-A640-FD7FDD98BD54}"/>
                </a:ext>
              </a:extLst>
            </p:cNvPr>
            <p:cNvSpPr>
              <a:spLocks noChangeArrowheads="1"/>
            </p:cNvSpPr>
            <p:nvPr/>
          </p:nvSpPr>
          <p:spPr bwMode="auto">
            <a:xfrm>
              <a:off x="3017839" y="3530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4" name="Oval 922">
              <a:extLst>
                <a:ext uri="{FF2B5EF4-FFF2-40B4-BE49-F238E27FC236}">
                  <a16:creationId xmlns:a16="http://schemas.microsoft.com/office/drawing/2014/main" id="{43C26770-0D46-44C6-8BD5-9C262F91321F}"/>
                </a:ext>
              </a:extLst>
            </p:cNvPr>
            <p:cNvSpPr>
              <a:spLocks noChangeArrowheads="1"/>
            </p:cNvSpPr>
            <p:nvPr/>
          </p:nvSpPr>
          <p:spPr bwMode="auto">
            <a:xfrm>
              <a:off x="3081339" y="348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5" name="Oval 923">
              <a:extLst>
                <a:ext uri="{FF2B5EF4-FFF2-40B4-BE49-F238E27FC236}">
                  <a16:creationId xmlns:a16="http://schemas.microsoft.com/office/drawing/2014/main" id="{9BDDF0D3-F72C-47A1-93DB-A63FF715235A}"/>
                </a:ext>
              </a:extLst>
            </p:cNvPr>
            <p:cNvSpPr>
              <a:spLocks noChangeArrowheads="1"/>
            </p:cNvSpPr>
            <p:nvPr/>
          </p:nvSpPr>
          <p:spPr bwMode="auto">
            <a:xfrm>
              <a:off x="3105151" y="3413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6" name="Oval 924">
              <a:extLst>
                <a:ext uri="{FF2B5EF4-FFF2-40B4-BE49-F238E27FC236}">
                  <a16:creationId xmlns:a16="http://schemas.microsoft.com/office/drawing/2014/main" id="{9868B0A5-0FAD-48F8-8F95-28906811D45A}"/>
                </a:ext>
              </a:extLst>
            </p:cNvPr>
            <p:cNvSpPr>
              <a:spLocks noChangeArrowheads="1"/>
            </p:cNvSpPr>
            <p:nvPr/>
          </p:nvSpPr>
          <p:spPr bwMode="auto">
            <a:xfrm>
              <a:off x="3006726" y="3417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7" name="Oval 925">
              <a:extLst>
                <a:ext uri="{FF2B5EF4-FFF2-40B4-BE49-F238E27FC236}">
                  <a16:creationId xmlns:a16="http://schemas.microsoft.com/office/drawing/2014/main" id="{1EC67C9E-C863-4FA7-8045-E96A24072713}"/>
                </a:ext>
              </a:extLst>
            </p:cNvPr>
            <p:cNvSpPr>
              <a:spLocks noChangeArrowheads="1"/>
            </p:cNvSpPr>
            <p:nvPr/>
          </p:nvSpPr>
          <p:spPr bwMode="auto">
            <a:xfrm>
              <a:off x="3162301" y="3051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8" name="Oval 926">
              <a:extLst>
                <a:ext uri="{FF2B5EF4-FFF2-40B4-BE49-F238E27FC236}">
                  <a16:creationId xmlns:a16="http://schemas.microsoft.com/office/drawing/2014/main" id="{B7172505-F050-414F-B373-42307C4C4C81}"/>
                </a:ext>
              </a:extLst>
            </p:cNvPr>
            <p:cNvSpPr>
              <a:spLocks noChangeArrowheads="1"/>
            </p:cNvSpPr>
            <p:nvPr/>
          </p:nvSpPr>
          <p:spPr bwMode="auto">
            <a:xfrm>
              <a:off x="3362326" y="306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39" name="Oval 927">
              <a:extLst>
                <a:ext uri="{FF2B5EF4-FFF2-40B4-BE49-F238E27FC236}">
                  <a16:creationId xmlns:a16="http://schemas.microsoft.com/office/drawing/2014/main" id="{4A4DD752-3B56-4537-8FD4-44DD14CB927A}"/>
                </a:ext>
              </a:extLst>
            </p:cNvPr>
            <p:cNvSpPr>
              <a:spLocks noChangeArrowheads="1"/>
            </p:cNvSpPr>
            <p:nvPr/>
          </p:nvSpPr>
          <p:spPr bwMode="auto">
            <a:xfrm>
              <a:off x="3397251" y="3208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0" name="Oval 928">
              <a:extLst>
                <a:ext uri="{FF2B5EF4-FFF2-40B4-BE49-F238E27FC236}">
                  <a16:creationId xmlns:a16="http://schemas.microsoft.com/office/drawing/2014/main" id="{3A931951-3E12-4213-8907-0F6A31536338}"/>
                </a:ext>
              </a:extLst>
            </p:cNvPr>
            <p:cNvSpPr>
              <a:spLocks noChangeArrowheads="1"/>
            </p:cNvSpPr>
            <p:nvPr/>
          </p:nvSpPr>
          <p:spPr bwMode="auto">
            <a:xfrm>
              <a:off x="3421064" y="3511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1" name="Oval 929">
              <a:extLst>
                <a:ext uri="{FF2B5EF4-FFF2-40B4-BE49-F238E27FC236}">
                  <a16:creationId xmlns:a16="http://schemas.microsoft.com/office/drawing/2014/main" id="{AE8D91F9-E63D-4E4A-A814-0C0565000A15}"/>
                </a:ext>
              </a:extLst>
            </p:cNvPr>
            <p:cNvSpPr>
              <a:spLocks noChangeArrowheads="1"/>
            </p:cNvSpPr>
            <p:nvPr/>
          </p:nvSpPr>
          <p:spPr bwMode="auto">
            <a:xfrm>
              <a:off x="3316289" y="3433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2" name="Oval 930">
              <a:extLst>
                <a:ext uri="{FF2B5EF4-FFF2-40B4-BE49-F238E27FC236}">
                  <a16:creationId xmlns:a16="http://schemas.microsoft.com/office/drawing/2014/main" id="{EF2C0AF7-9FAF-444D-88E3-69F0F1966058}"/>
                </a:ext>
              </a:extLst>
            </p:cNvPr>
            <p:cNvSpPr>
              <a:spLocks noChangeArrowheads="1"/>
            </p:cNvSpPr>
            <p:nvPr/>
          </p:nvSpPr>
          <p:spPr bwMode="auto">
            <a:xfrm>
              <a:off x="3387726" y="343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3" name="Oval 931">
              <a:extLst>
                <a:ext uri="{FF2B5EF4-FFF2-40B4-BE49-F238E27FC236}">
                  <a16:creationId xmlns:a16="http://schemas.microsoft.com/office/drawing/2014/main" id="{75360FFA-BED7-4F55-A0B0-B63D0117BDD0}"/>
                </a:ext>
              </a:extLst>
            </p:cNvPr>
            <p:cNvSpPr>
              <a:spLocks noChangeArrowheads="1"/>
            </p:cNvSpPr>
            <p:nvPr/>
          </p:nvSpPr>
          <p:spPr bwMode="auto">
            <a:xfrm>
              <a:off x="3411539" y="3365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4" name="Oval 932">
              <a:extLst>
                <a:ext uri="{FF2B5EF4-FFF2-40B4-BE49-F238E27FC236}">
                  <a16:creationId xmlns:a16="http://schemas.microsoft.com/office/drawing/2014/main" id="{8B7FF96D-BF64-4EAE-A577-094CA4E4A4D7}"/>
                </a:ext>
              </a:extLst>
            </p:cNvPr>
            <p:cNvSpPr>
              <a:spLocks noChangeArrowheads="1"/>
            </p:cNvSpPr>
            <p:nvPr/>
          </p:nvSpPr>
          <p:spPr bwMode="auto">
            <a:xfrm>
              <a:off x="3313114" y="3370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5" name="Oval 933">
              <a:extLst>
                <a:ext uri="{FF2B5EF4-FFF2-40B4-BE49-F238E27FC236}">
                  <a16:creationId xmlns:a16="http://schemas.microsoft.com/office/drawing/2014/main" id="{7A7F4581-86CE-4ACC-A42E-B51B34718982}"/>
                </a:ext>
              </a:extLst>
            </p:cNvPr>
            <p:cNvSpPr>
              <a:spLocks noChangeArrowheads="1"/>
            </p:cNvSpPr>
            <p:nvPr/>
          </p:nvSpPr>
          <p:spPr bwMode="auto">
            <a:xfrm>
              <a:off x="3446464" y="327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6" name="Oval 934">
              <a:extLst>
                <a:ext uri="{FF2B5EF4-FFF2-40B4-BE49-F238E27FC236}">
                  <a16:creationId xmlns:a16="http://schemas.microsoft.com/office/drawing/2014/main" id="{9876DDDA-25A5-4513-84BB-9D76795EA250}"/>
                </a:ext>
              </a:extLst>
            </p:cNvPr>
            <p:cNvSpPr>
              <a:spLocks noChangeArrowheads="1"/>
            </p:cNvSpPr>
            <p:nvPr/>
          </p:nvSpPr>
          <p:spPr bwMode="auto">
            <a:xfrm>
              <a:off x="3354389" y="3155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7" name="Oval 935">
              <a:extLst>
                <a:ext uri="{FF2B5EF4-FFF2-40B4-BE49-F238E27FC236}">
                  <a16:creationId xmlns:a16="http://schemas.microsoft.com/office/drawing/2014/main" id="{04E33DCA-EA5B-4CFC-9620-D724A431C933}"/>
                </a:ext>
              </a:extLst>
            </p:cNvPr>
            <p:cNvSpPr>
              <a:spLocks noChangeArrowheads="1"/>
            </p:cNvSpPr>
            <p:nvPr/>
          </p:nvSpPr>
          <p:spPr bwMode="auto">
            <a:xfrm>
              <a:off x="3414714" y="310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8" name="Oval 936">
              <a:extLst>
                <a:ext uri="{FF2B5EF4-FFF2-40B4-BE49-F238E27FC236}">
                  <a16:creationId xmlns:a16="http://schemas.microsoft.com/office/drawing/2014/main" id="{E476B33C-C2E0-447B-8202-3EA97B239E41}"/>
                </a:ext>
              </a:extLst>
            </p:cNvPr>
            <p:cNvSpPr>
              <a:spLocks noChangeArrowheads="1"/>
            </p:cNvSpPr>
            <p:nvPr/>
          </p:nvSpPr>
          <p:spPr bwMode="auto">
            <a:xfrm>
              <a:off x="3506789" y="314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49" name="Oval 937">
              <a:extLst>
                <a:ext uri="{FF2B5EF4-FFF2-40B4-BE49-F238E27FC236}">
                  <a16:creationId xmlns:a16="http://schemas.microsoft.com/office/drawing/2014/main" id="{E4F45847-3DDD-40A2-AD15-AF18FC6CF9B6}"/>
                </a:ext>
              </a:extLst>
            </p:cNvPr>
            <p:cNvSpPr>
              <a:spLocks noChangeArrowheads="1"/>
            </p:cNvSpPr>
            <p:nvPr/>
          </p:nvSpPr>
          <p:spPr bwMode="auto">
            <a:xfrm>
              <a:off x="3541714" y="3284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0" name="Oval 938">
              <a:extLst>
                <a:ext uri="{FF2B5EF4-FFF2-40B4-BE49-F238E27FC236}">
                  <a16:creationId xmlns:a16="http://schemas.microsoft.com/office/drawing/2014/main" id="{D785B302-03F3-4BA7-A9C6-83C6BC13133D}"/>
                </a:ext>
              </a:extLst>
            </p:cNvPr>
            <p:cNvSpPr>
              <a:spLocks noChangeArrowheads="1"/>
            </p:cNvSpPr>
            <p:nvPr/>
          </p:nvSpPr>
          <p:spPr bwMode="auto">
            <a:xfrm>
              <a:off x="3568701" y="3036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1" name="Oval 939">
              <a:extLst>
                <a:ext uri="{FF2B5EF4-FFF2-40B4-BE49-F238E27FC236}">
                  <a16:creationId xmlns:a16="http://schemas.microsoft.com/office/drawing/2014/main" id="{D76ECE93-CDBE-47B6-B241-742A8CFEF6D1}"/>
                </a:ext>
              </a:extLst>
            </p:cNvPr>
            <p:cNvSpPr>
              <a:spLocks noChangeArrowheads="1"/>
            </p:cNvSpPr>
            <p:nvPr/>
          </p:nvSpPr>
          <p:spPr bwMode="auto">
            <a:xfrm>
              <a:off x="3470276" y="3035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2" name="Oval 940">
              <a:extLst>
                <a:ext uri="{FF2B5EF4-FFF2-40B4-BE49-F238E27FC236}">
                  <a16:creationId xmlns:a16="http://schemas.microsoft.com/office/drawing/2014/main" id="{54CB1CA5-F8E1-4BCE-A73A-B3585CDD95DD}"/>
                </a:ext>
              </a:extLst>
            </p:cNvPr>
            <p:cNvSpPr>
              <a:spLocks noChangeArrowheads="1"/>
            </p:cNvSpPr>
            <p:nvPr/>
          </p:nvSpPr>
          <p:spPr bwMode="auto">
            <a:xfrm>
              <a:off x="3532189" y="351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3" name="Oval 941">
              <a:extLst>
                <a:ext uri="{FF2B5EF4-FFF2-40B4-BE49-F238E27FC236}">
                  <a16:creationId xmlns:a16="http://schemas.microsoft.com/office/drawing/2014/main" id="{02D90886-676E-4107-8781-FA966FF5CA1B}"/>
                </a:ext>
              </a:extLst>
            </p:cNvPr>
            <p:cNvSpPr>
              <a:spLocks noChangeArrowheads="1"/>
            </p:cNvSpPr>
            <p:nvPr/>
          </p:nvSpPr>
          <p:spPr bwMode="auto">
            <a:xfrm>
              <a:off x="3556001" y="344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4" name="Oval 942">
              <a:extLst>
                <a:ext uri="{FF2B5EF4-FFF2-40B4-BE49-F238E27FC236}">
                  <a16:creationId xmlns:a16="http://schemas.microsoft.com/office/drawing/2014/main" id="{58DC0336-C87A-4020-9094-CEE020B68F4F}"/>
                </a:ext>
              </a:extLst>
            </p:cNvPr>
            <p:cNvSpPr>
              <a:spLocks noChangeArrowheads="1"/>
            </p:cNvSpPr>
            <p:nvPr/>
          </p:nvSpPr>
          <p:spPr bwMode="auto">
            <a:xfrm>
              <a:off x="3457576" y="3446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5" name="Oval 943">
              <a:extLst>
                <a:ext uri="{FF2B5EF4-FFF2-40B4-BE49-F238E27FC236}">
                  <a16:creationId xmlns:a16="http://schemas.microsoft.com/office/drawing/2014/main" id="{AC89460B-01EE-422F-A5CA-C2B57CEA2998}"/>
                </a:ext>
              </a:extLst>
            </p:cNvPr>
            <p:cNvSpPr>
              <a:spLocks noChangeArrowheads="1"/>
            </p:cNvSpPr>
            <p:nvPr/>
          </p:nvSpPr>
          <p:spPr bwMode="auto">
            <a:xfrm>
              <a:off x="3581401" y="3122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6" name="Oval 944">
              <a:extLst>
                <a:ext uri="{FF2B5EF4-FFF2-40B4-BE49-F238E27FC236}">
                  <a16:creationId xmlns:a16="http://schemas.microsoft.com/office/drawing/2014/main" id="{ED001901-1F4E-4805-97A6-173A61621EA5}"/>
                </a:ext>
              </a:extLst>
            </p:cNvPr>
            <p:cNvSpPr>
              <a:spLocks noChangeArrowheads="1"/>
            </p:cNvSpPr>
            <p:nvPr/>
          </p:nvSpPr>
          <p:spPr bwMode="auto">
            <a:xfrm>
              <a:off x="3619501" y="3232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7" name="Oval 945">
              <a:extLst>
                <a:ext uri="{FF2B5EF4-FFF2-40B4-BE49-F238E27FC236}">
                  <a16:creationId xmlns:a16="http://schemas.microsoft.com/office/drawing/2014/main" id="{3A20AF9A-8A5C-4EF5-BBB9-CA0CE3961A5D}"/>
                </a:ext>
              </a:extLst>
            </p:cNvPr>
            <p:cNvSpPr>
              <a:spLocks noChangeArrowheads="1"/>
            </p:cNvSpPr>
            <p:nvPr/>
          </p:nvSpPr>
          <p:spPr bwMode="auto">
            <a:xfrm>
              <a:off x="3654426" y="3371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8" name="Oval 946">
              <a:extLst>
                <a:ext uri="{FF2B5EF4-FFF2-40B4-BE49-F238E27FC236}">
                  <a16:creationId xmlns:a16="http://schemas.microsoft.com/office/drawing/2014/main" id="{61C18134-D888-48D7-AB1C-CDE12479222A}"/>
                </a:ext>
              </a:extLst>
            </p:cNvPr>
            <p:cNvSpPr>
              <a:spLocks noChangeArrowheads="1"/>
            </p:cNvSpPr>
            <p:nvPr/>
          </p:nvSpPr>
          <p:spPr bwMode="auto">
            <a:xfrm>
              <a:off x="3681414" y="3124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59" name="Oval 947">
              <a:extLst>
                <a:ext uri="{FF2B5EF4-FFF2-40B4-BE49-F238E27FC236}">
                  <a16:creationId xmlns:a16="http://schemas.microsoft.com/office/drawing/2014/main" id="{28F3B714-1EE6-45BE-959F-9CAF051043EC}"/>
                </a:ext>
              </a:extLst>
            </p:cNvPr>
            <p:cNvSpPr>
              <a:spLocks noChangeArrowheads="1"/>
            </p:cNvSpPr>
            <p:nvPr/>
          </p:nvSpPr>
          <p:spPr bwMode="auto">
            <a:xfrm>
              <a:off x="3684589" y="3038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0" name="Oval 948">
              <a:extLst>
                <a:ext uri="{FF2B5EF4-FFF2-40B4-BE49-F238E27FC236}">
                  <a16:creationId xmlns:a16="http://schemas.microsoft.com/office/drawing/2014/main" id="{115DCD98-D04F-4F92-A04F-18DE463BAE0B}"/>
                </a:ext>
              </a:extLst>
            </p:cNvPr>
            <p:cNvSpPr>
              <a:spLocks noChangeArrowheads="1"/>
            </p:cNvSpPr>
            <p:nvPr/>
          </p:nvSpPr>
          <p:spPr bwMode="auto">
            <a:xfrm>
              <a:off x="3600451" y="299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1" name="Oval 949">
              <a:extLst>
                <a:ext uri="{FF2B5EF4-FFF2-40B4-BE49-F238E27FC236}">
                  <a16:creationId xmlns:a16="http://schemas.microsoft.com/office/drawing/2014/main" id="{34BBC404-977A-4797-8322-A9D03E1EDA06}"/>
                </a:ext>
              </a:extLst>
            </p:cNvPr>
            <p:cNvSpPr>
              <a:spLocks noChangeArrowheads="1"/>
            </p:cNvSpPr>
            <p:nvPr/>
          </p:nvSpPr>
          <p:spPr bwMode="auto">
            <a:xfrm>
              <a:off x="3668714" y="352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2" name="Oval 950">
              <a:extLst>
                <a:ext uri="{FF2B5EF4-FFF2-40B4-BE49-F238E27FC236}">
                  <a16:creationId xmlns:a16="http://schemas.microsoft.com/office/drawing/2014/main" id="{3798BFBD-D686-40D9-AA05-DCA42F83514A}"/>
                </a:ext>
              </a:extLst>
            </p:cNvPr>
            <p:cNvSpPr>
              <a:spLocks noChangeArrowheads="1"/>
            </p:cNvSpPr>
            <p:nvPr/>
          </p:nvSpPr>
          <p:spPr bwMode="auto">
            <a:xfrm>
              <a:off x="3703639" y="343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3" name="Oval 951">
              <a:extLst>
                <a:ext uri="{FF2B5EF4-FFF2-40B4-BE49-F238E27FC236}">
                  <a16:creationId xmlns:a16="http://schemas.microsoft.com/office/drawing/2014/main" id="{9C2D6786-1F0D-40D7-AF40-D27C8ED80CA0}"/>
                </a:ext>
              </a:extLst>
            </p:cNvPr>
            <p:cNvSpPr>
              <a:spLocks noChangeArrowheads="1"/>
            </p:cNvSpPr>
            <p:nvPr/>
          </p:nvSpPr>
          <p:spPr bwMode="auto">
            <a:xfrm>
              <a:off x="3790951"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4" name="Oval 952">
              <a:extLst>
                <a:ext uri="{FF2B5EF4-FFF2-40B4-BE49-F238E27FC236}">
                  <a16:creationId xmlns:a16="http://schemas.microsoft.com/office/drawing/2014/main" id="{2136302A-3E83-443A-A87F-0DF7353701BE}"/>
                </a:ext>
              </a:extLst>
            </p:cNvPr>
            <p:cNvSpPr>
              <a:spLocks noChangeArrowheads="1"/>
            </p:cNvSpPr>
            <p:nvPr/>
          </p:nvSpPr>
          <p:spPr bwMode="auto">
            <a:xfrm>
              <a:off x="3763964" y="3308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5" name="Oval 953">
              <a:extLst>
                <a:ext uri="{FF2B5EF4-FFF2-40B4-BE49-F238E27FC236}">
                  <a16:creationId xmlns:a16="http://schemas.microsoft.com/office/drawing/2014/main" id="{2BE173D2-B4E0-4724-90C3-72A623FB6F0D}"/>
                </a:ext>
              </a:extLst>
            </p:cNvPr>
            <p:cNvSpPr>
              <a:spLocks noChangeArrowheads="1"/>
            </p:cNvSpPr>
            <p:nvPr/>
          </p:nvSpPr>
          <p:spPr bwMode="auto">
            <a:xfrm>
              <a:off x="3798889" y="344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6" name="Oval 954">
              <a:extLst>
                <a:ext uri="{FF2B5EF4-FFF2-40B4-BE49-F238E27FC236}">
                  <a16:creationId xmlns:a16="http://schemas.microsoft.com/office/drawing/2014/main" id="{BDF48C34-7962-4EFE-9460-5337EF6B2D23}"/>
                </a:ext>
              </a:extLst>
            </p:cNvPr>
            <p:cNvSpPr>
              <a:spLocks noChangeArrowheads="1"/>
            </p:cNvSpPr>
            <p:nvPr/>
          </p:nvSpPr>
          <p:spPr bwMode="auto">
            <a:xfrm>
              <a:off x="3921126" y="3213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7" name="Oval 955">
              <a:extLst>
                <a:ext uri="{FF2B5EF4-FFF2-40B4-BE49-F238E27FC236}">
                  <a16:creationId xmlns:a16="http://schemas.microsoft.com/office/drawing/2014/main" id="{FD57FE4B-A2BD-41A8-A8CD-D2D313BF508C}"/>
                </a:ext>
              </a:extLst>
            </p:cNvPr>
            <p:cNvSpPr>
              <a:spLocks noChangeArrowheads="1"/>
            </p:cNvSpPr>
            <p:nvPr/>
          </p:nvSpPr>
          <p:spPr bwMode="auto">
            <a:xfrm>
              <a:off x="3886201" y="2971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8" name="Oval 956">
              <a:extLst>
                <a:ext uri="{FF2B5EF4-FFF2-40B4-BE49-F238E27FC236}">
                  <a16:creationId xmlns:a16="http://schemas.microsoft.com/office/drawing/2014/main" id="{54D73BDB-5F0D-4FC2-8FDA-FE9C621CBAF2}"/>
                </a:ext>
              </a:extLst>
            </p:cNvPr>
            <p:cNvSpPr>
              <a:spLocks noChangeArrowheads="1"/>
            </p:cNvSpPr>
            <p:nvPr/>
          </p:nvSpPr>
          <p:spPr bwMode="auto">
            <a:xfrm>
              <a:off x="3727451" y="319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69" name="Oval 957">
              <a:extLst>
                <a:ext uri="{FF2B5EF4-FFF2-40B4-BE49-F238E27FC236}">
                  <a16:creationId xmlns:a16="http://schemas.microsoft.com/office/drawing/2014/main" id="{E30020FC-801C-4435-82F4-0D9BF4D121A4}"/>
                </a:ext>
              </a:extLst>
            </p:cNvPr>
            <p:cNvSpPr>
              <a:spLocks noChangeArrowheads="1"/>
            </p:cNvSpPr>
            <p:nvPr/>
          </p:nvSpPr>
          <p:spPr bwMode="auto">
            <a:xfrm>
              <a:off x="3816351" y="3343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0" name="Oval 958">
              <a:extLst>
                <a:ext uri="{FF2B5EF4-FFF2-40B4-BE49-F238E27FC236}">
                  <a16:creationId xmlns:a16="http://schemas.microsoft.com/office/drawing/2014/main" id="{148E0663-5FB5-47C5-93C8-89295B49A9A7}"/>
                </a:ext>
              </a:extLst>
            </p:cNvPr>
            <p:cNvSpPr>
              <a:spLocks noChangeArrowheads="1"/>
            </p:cNvSpPr>
            <p:nvPr/>
          </p:nvSpPr>
          <p:spPr bwMode="auto">
            <a:xfrm>
              <a:off x="3787776" y="308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1" name="Oval 959">
              <a:extLst>
                <a:ext uri="{FF2B5EF4-FFF2-40B4-BE49-F238E27FC236}">
                  <a16:creationId xmlns:a16="http://schemas.microsoft.com/office/drawing/2014/main" id="{23F9BA59-1104-443C-83F3-6C31F95692C4}"/>
                </a:ext>
              </a:extLst>
            </p:cNvPr>
            <p:cNvSpPr>
              <a:spLocks noChangeArrowheads="1"/>
            </p:cNvSpPr>
            <p:nvPr/>
          </p:nvSpPr>
          <p:spPr bwMode="auto">
            <a:xfrm>
              <a:off x="3327401" y="2962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2" name="Oval 960">
              <a:extLst>
                <a:ext uri="{FF2B5EF4-FFF2-40B4-BE49-F238E27FC236}">
                  <a16:creationId xmlns:a16="http://schemas.microsoft.com/office/drawing/2014/main" id="{E5C720A1-B0C5-40BD-ABD2-22C84F570C00}"/>
                </a:ext>
              </a:extLst>
            </p:cNvPr>
            <p:cNvSpPr>
              <a:spLocks noChangeArrowheads="1"/>
            </p:cNvSpPr>
            <p:nvPr/>
          </p:nvSpPr>
          <p:spPr bwMode="auto">
            <a:xfrm>
              <a:off x="3419476" y="300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3" name="Oval 961">
              <a:extLst>
                <a:ext uri="{FF2B5EF4-FFF2-40B4-BE49-F238E27FC236}">
                  <a16:creationId xmlns:a16="http://schemas.microsoft.com/office/drawing/2014/main" id="{AD562A81-1803-4E9F-8653-F9D04672E908}"/>
                </a:ext>
              </a:extLst>
            </p:cNvPr>
            <p:cNvSpPr>
              <a:spLocks noChangeArrowheads="1"/>
            </p:cNvSpPr>
            <p:nvPr/>
          </p:nvSpPr>
          <p:spPr bwMode="auto">
            <a:xfrm>
              <a:off x="3494089" y="2981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4" name="Oval 962">
              <a:extLst>
                <a:ext uri="{FF2B5EF4-FFF2-40B4-BE49-F238E27FC236}">
                  <a16:creationId xmlns:a16="http://schemas.microsoft.com/office/drawing/2014/main" id="{DFE0C6AE-F5D8-4BB7-850B-788357D311E8}"/>
                </a:ext>
              </a:extLst>
            </p:cNvPr>
            <p:cNvSpPr>
              <a:spLocks noChangeArrowheads="1"/>
            </p:cNvSpPr>
            <p:nvPr/>
          </p:nvSpPr>
          <p:spPr bwMode="auto">
            <a:xfrm>
              <a:off x="3741739" y="2973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5" name="Oval 963">
              <a:extLst>
                <a:ext uri="{FF2B5EF4-FFF2-40B4-BE49-F238E27FC236}">
                  <a16:creationId xmlns:a16="http://schemas.microsoft.com/office/drawing/2014/main" id="{CD2AC13E-CB0F-459E-B777-18A85034C3C0}"/>
                </a:ext>
              </a:extLst>
            </p:cNvPr>
            <p:cNvSpPr>
              <a:spLocks noChangeArrowheads="1"/>
            </p:cNvSpPr>
            <p:nvPr/>
          </p:nvSpPr>
          <p:spPr bwMode="auto">
            <a:xfrm>
              <a:off x="2022476" y="3165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6" name="Oval 964">
              <a:extLst>
                <a:ext uri="{FF2B5EF4-FFF2-40B4-BE49-F238E27FC236}">
                  <a16:creationId xmlns:a16="http://schemas.microsoft.com/office/drawing/2014/main" id="{28319963-1CFF-4B88-BD8F-7E17FF2B9248}"/>
                </a:ext>
              </a:extLst>
            </p:cNvPr>
            <p:cNvSpPr>
              <a:spLocks noChangeArrowheads="1"/>
            </p:cNvSpPr>
            <p:nvPr/>
          </p:nvSpPr>
          <p:spPr bwMode="auto">
            <a:xfrm>
              <a:off x="2046289" y="3468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7" name="Oval 965">
              <a:extLst>
                <a:ext uri="{FF2B5EF4-FFF2-40B4-BE49-F238E27FC236}">
                  <a16:creationId xmlns:a16="http://schemas.microsoft.com/office/drawing/2014/main" id="{B775524B-71E5-4A99-BCBA-3AA008A6023E}"/>
                </a:ext>
              </a:extLst>
            </p:cNvPr>
            <p:cNvSpPr>
              <a:spLocks noChangeArrowheads="1"/>
            </p:cNvSpPr>
            <p:nvPr/>
          </p:nvSpPr>
          <p:spPr bwMode="auto">
            <a:xfrm>
              <a:off x="2012951" y="3395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8" name="Oval 966">
              <a:extLst>
                <a:ext uri="{FF2B5EF4-FFF2-40B4-BE49-F238E27FC236}">
                  <a16:creationId xmlns:a16="http://schemas.microsoft.com/office/drawing/2014/main" id="{A4A1A4B1-61A8-48DD-A381-0A5E10E8BB89}"/>
                </a:ext>
              </a:extLst>
            </p:cNvPr>
            <p:cNvSpPr>
              <a:spLocks noChangeArrowheads="1"/>
            </p:cNvSpPr>
            <p:nvPr/>
          </p:nvSpPr>
          <p:spPr bwMode="auto">
            <a:xfrm>
              <a:off x="2036764" y="332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79" name="Oval 967">
              <a:extLst>
                <a:ext uri="{FF2B5EF4-FFF2-40B4-BE49-F238E27FC236}">
                  <a16:creationId xmlns:a16="http://schemas.microsoft.com/office/drawing/2014/main" id="{2B023ED4-E252-4BFF-8D29-5A7EA7C3C8AE}"/>
                </a:ext>
              </a:extLst>
            </p:cNvPr>
            <p:cNvSpPr>
              <a:spLocks noChangeArrowheads="1"/>
            </p:cNvSpPr>
            <p:nvPr/>
          </p:nvSpPr>
          <p:spPr bwMode="auto">
            <a:xfrm>
              <a:off x="2039939" y="3060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0" name="Oval 968">
              <a:extLst>
                <a:ext uri="{FF2B5EF4-FFF2-40B4-BE49-F238E27FC236}">
                  <a16:creationId xmlns:a16="http://schemas.microsoft.com/office/drawing/2014/main" id="{688BA9A2-9433-48C1-BACB-3E9FDA591174}"/>
                </a:ext>
              </a:extLst>
            </p:cNvPr>
            <p:cNvSpPr>
              <a:spLocks noChangeArrowheads="1"/>
            </p:cNvSpPr>
            <p:nvPr/>
          </p:nvSpPr>
          <p:spPr bwMode="auto">
            <a:xfrm>
              <a:off x="2154239" y="332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1" name="Oval 969">
              <a:extLst>
                <a:ext uri="{FF2B5EF4-FFF2-40B4-BE49-F238E27FC236}">
                  <a16:creationId xmlns:a16="http://schemas.microsoft.com/office/drawing/2014/main" id="{89DD3101-FE98-4E5B-B550-33B56F3F6B30}"/>
                </a:ext>
              </a:extLst>
            </p:cNvPr>
            <p:cNvSpPr>
              <a:spLocks noChangeArrowheads="1"/>
            </p:cNvSpPr>
            <p:nvPr/>
          </p:nvSpPr>
          <p:spPr bwMode="auto">
            <a:xfrm>
              <a:off x="2108201" y="3217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2" name="Oval 970">
              <a:extLst>
                <a:ext uri="{FF2B5EF4-FFF2-40B4-BE49-F238E27FC236}">
                  <a16:creationId xmlns:a16="http://schemas.microsoft.com/office/drawing/2014/main" id="{1EE850D9-3EEC-40EA-BBA4-2E0892E91ED7}"/>
                </a:ext>
              </a:extLst>
            </p:cNvPr>
            <p:cNvSpPr>
              <a:spLocks noChangeArrowheads="1"/>
            </p:cNvSpPr>
            <p:nvPr/>
          </p:nvSpPr>
          <p:spPr bwMode="auto">
            <a:xfrm>
              <a:off x="2144714" y="3429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3" name="Oval 971">
              <a:extLst>
                <a:ext uri="{FF2B5EF4-FFF2-40B4-BE49-F238E27FC236}">
                  <a16:creationId xmlns:a16="http://schemas.microsoft.com/office/drawing/2014/main" id="{42546730-B4CD-4517-B09F-5FD8A400F853}"/>
                </a:ext>
              </a:extLst>
            </p:cNvPr>
            <p:cNvSpPr>
              <a:spLocks noChangeArrowheads="1"/>
            </p:cNvSpPr>
            <p:nvPr/>
          </p:nvSpPr>
          <p:spPr bwMode="auto">
            <a:xfrm>
              <a:off x="2176464" y="79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4" name="Oval 972">
              <a:extLst>
                <a:ext uri="{FF2B5EF4-FFF2-40B4-BE49-F238E27FC236}">
                  <a16:creationId xmlns:a16="http://schemas.microsoft.com/office/drawing/2014/main" id="{D5FB79E1-0EA1-4F7A-AC3D-CCBA27230887}"/>
                </a:ext>
              </a:extLst>
            </p:cNvPr>
            <p:cNvSpPr>
              <a:spLocks noChangeArrowheads="1"/>
            </p:cNvSpPr>
            <p:nvPr/>
          </p:nvSpPr>
          <p:spPr bwMode="auto">
            <a:xfrm>
              <a:off x="2244726" y="46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5" name="Oval 973">
              <a:extLst>
                <a:ext uri="{FF2B5EF4-FFF2-40B4-BE49-F238E27FC236}">
                  <a16:creationId xmlns:a16="http://schemas.microsoft.com/office/drawing/2014/main" id="{144A102B-ECDA-4D16-A135-0AEC139F562E}"/>
                </a:ext>
              </a:extLst>
            </p:cNvPr>
            <p:cNvSpPr>
              <a:spLocks noChangeArrowheads="1"/>
            </p:cNvSpPr>
            <p:nvPr/>
          </p:nvSpPr>
          <p:spPr bwMode="auto">
            <a:xfrm>
              <a:off x="2300289" y="54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6" name="Oval 974">
              <a:extLst>
                <a:ext uri="{FF2B5EF4-FFF2-40B4-BE49-F238E27FC236}">
                  <a16:creationId xmlns:a16="http://schemas.microsoft.com/office/drawing/2014/main" id="{B0B28A2C-4214-4BB3-963F-3215A1C0FB7E}"/>
                </a:ext>
              </a:extLst>
            </p:cNvPr>
            <p:cNvSpPr>
              <a:spLocks noChangeArrowheads="1"/>
            </p:cNvSpPr>
            <p:nvPr/>
          </p:nvSpPr>
          <p:spPr bwMode="auto">
            <a:xfrm>
              <a:off x="3854451" y="1624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7" name="Oval 975">
              <a:extLst>
                <a:ext uri="{FF2B5EF4-FFF2-40B4-BE49-F238E27FC236}">
                  <a16:creationId xmlns:a16="http://schemas.microsoft.com/office/drawing/2014/main" id="{F760501D-0691-4C52-9318-F7C2FA27F429}"/>
                </a:ext>
              </a:extLst>
            </p:cNvPr>
            <p:cNvSpPr>
              <a:spLocks noChangeArrowheads="1"/>
            </p:cNvSpPr>
            <p:nvPr/>
          </p:nvSpPr>
          <p:spPr bwMode="auto">
            <a:xfrm>
              <a:off x="3749676" y="2855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8" name="Oval 976">
              <a:extLst>
                <a:ext uri="{FF2B5EF4-FFF2-40B4-BE49-F238E27FC236}">
                  <a16:creationId xmlns:a16="http://schemas.microsoft.com/office/drawing/2014/main" id="{D9634E3C-D7DB-4EF2-860D-F32967D9F322}"/>
                </a:ext>
              </a:extLst>
            </p:cNvPr>
            <p:cNvSpPr>
              <a:spLocks noChangeArrowheads="1"/>
            </p:cNvSpPr>
            <p:nvPr/>
          </p:nvSpPr>
          <p:spPr bwMode="auto">
            <a:xfrm>
              <a:off x="3956051" y="2365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89" name="Oval 977">
              <a:extLst>
                <a:ext uri="{FF2B5EF4-FFF2-40B4-BE49-F238E27FC236}">
                  <a16:creationId xmlns:a16="http://schemas.microsoft.com/office/drawing/2014/main" id="{E48F589E-EA80-4766-8556-369E59E0859B}"/>
                </a:ext>
              </a:extLst>
            </p:cNvPr>
            <p:cNvSpPr>
              <a:spLocks noChangeArrowheads="1"/>
            </p:cNvSpPr>
            <p:nvPr/>
          </p:nvSpPr>
          <p:spPr bwMode="auto">
            <a:xfrm>
              <a:off x="3811589" y="615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0" name="Oval 978">
              <a:extLst>
                <a:ext uri="{FF2B5EF4-FFF2-40B4-BE49-F238E27FC236}">
                  <a16:creationId xmlns:a16="http://schemas.microsoft.com/office/drawing/2014/main" id="{FE6B8BDF-BB20-436E-BBD4-F6EBC065781B}"/>
                </a:ext>
              </a:extLst>
            </p:cNvPr>
            <p:cNvSpPr>
              <a:spLocks noChangeArrowheads="1"/>
            </p:cNvSpPr>
            <p:nvPr/>
          </p:nvSpPr>
          <p:spPr bwMode="auto">
            <a:xfrm>
              <a:off x="2341564" y="3559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1" name="Oval 990">
              <a:extLst>
                <a:ext uri="{FF2B5EF4-FFF2-40B4-BE49-F238E27FC236}">
                  <a16:creationId xmlns:a16="http://schemas.microsoft.com/office/drawing/2014/main" id="{9F2BEAE6-68E9-4C3B-A059-3F9E961E94B7}"/>
                </a:ext>
              </a:extLst>
            </p:cNvPr>
            <p:cNvSpPr>
              <a:spLocks noChangeArrowheads="1"/>
            </p:cNvSpPr>
            <p:nvPr/>
          </p:nvSpPr>
          <p:spPr bwMode="auto">
            <a:xfrm>
              <a:off x="2239964" y="358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2" name="Oval 1003">
              <a:extLst>
                <a:ext uri="{FF2B5EF4-FFF2-40B4-BE49-F238E27FC236}">
                  <a16:creationId xmlns:a16="http://schemas.microsoft.com/office/drawing/2014/main" id="{E3F68AC4-39B7-4227-9EE2-6FE4ECCB236F}"/>
                </a:ext>
              </a:extLst>
            </p:cNvPr>
            <p:cNvSpPr>
              <a:spLocks noChangeArrowheads="1"/>
            </p:cNvSpPr>
            <p:nvPr/>
          </p:nvSpPr>
          <p:spPr bwMode="auto">
            <a:xfrm>
              <a:off x="3586164" y="3575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3" name="Oval 1017">
              <a:extLst>
                <a:ext uri="{FF2B5EF4-FFF2-40B4-BE49-F238E27FC236}">
                  <a16:creationId xmlns:a16="http://schemas.microsoft.com/office/drawing/2014/main" id="{F4B29516-123C-4807-902E-0BBAAB4181E9}"/>
                </a:ext>
              </a:extLst>
            </p:cNvPr>
            <p:cNvSpPr>
              <a:spLocks noChangeArrowheads="1"/>
            </p:cNvSpPr>
            <p:nvPr/>
          </p:nvSpPr>
          <p:spPr bwMode="auto">
            <a:xfrm>
              <a:off x="2827339" y="3565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4" name="Oval 1029">
              <a:extLst>
                <a:ext uri="{FF2B5EF4-FFF2-40B4-BE49-F238E27FC236}">
                  <a16:creationId xmlns:a16="http://schemas.microsoft.com/office/drawing/2014/main" id="{3685025A-1046-4761-B402-9B784399B97D}"/>
                </a:ext>
              </a:extLst>
            </p:cNvPr>
            <p:cNvSpPr>
              <a:spLocks noChangeArrowheads="1"/>
            </p:cNvSpPr>
            <p:nvPr/>
          </p:nvSpPr>
          <p:spPr bwMode="auto">
            <a:xfrm>
              <a:off x="3049589" y="358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5" name="Oval 1036">
              <a:extLst>
                <a:ext uri="{FF2B5EF4-FFF2-40B4-BE49-F238E27FC236}">
                  <a16:creationId xmlns:a16="http://schemas.microsoft.com/office/drawing/2014/main" id="{5DAB9AB6-920A-40D0-B04E-2738EBBD3B60}"/>
                </a:ext>
              </a:extLst>
            </p:cNvPr>
            <p:cNvSpPr>
              <a:spLocks noChangeArrowheads="1"/>
            </p:cNvSpPr>
            <p:nvPr/>
          </p:nvSpPr>
          <p:spPr bwMode="auto">
            <a:xfrm>
              <a:off x="3281364" y="358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6" name="Oval 1052">
              <a:extLst>
                <a:ext uri="{FF2B5EF4-FFF2-40B4-BE49-F238E27FC236}">
                  <a16:creationId xmlns:a16="http://schemas.microsoft.com/office/drawing/2014/main" id="{0BA3A4B8-53C5-4206-B21A-9B8D0DAF4605}"/>
                </a:ext>
              </a:extLst>
            </p:cNvPr>
            <p:cNvSpPr>
              <a:spLocks noChangeArrowheads="1"/>
            </p:cNvSpPr>
            <p:nvPr/>
          </p:nvSpPr>
          <p:spPr bwMode="auto">
            <a:xfrm>
              <a:off x="3851276" y="356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7" name="Oval 1058">
              <a:extLst>
                <a:ext uri="{FF2B5EF4-FFF2-40B4-BE49-F238E27FC236}">
                  <a16:creationId xmlns:a16="http://schemas.microsoft.com/office/drawing/2014/main" id="{5E697157-5810-4B5C-AF29-F4AA1E1A8FEC}"/>
                </a:ext>
              </a:extLst>
            </p:cNvPr>
            <p:cNvSpPr>
              <a:spLocks noChangeArrowheads="1"/>
            </p:cNvSpPr>
            <p:nvPr/>
          </p:nvSpPr>
          <p:spPr bwMode="auto">
            <a:xfrm>
              <a:off x="3903664" y="3602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8" name="Oval 1065">
              <a:extLst>
                <a:ext uri="{FF2B5EF4-FFF2-40B4-BE49-F238E27FC236}">
                  <a16:creationId xmlns:a16="http://schemas.microsoft.com/office/drawing/2014/main" id="{430E9B34-9A29-44E3-9C02-9977C43F5C16}"/>
                </a:ext>
              </a:extLst>
            </p:cNvPr>
            <p:cNvSpPr>
              <a:spLocks noChangeArrowheads="1"/>
            </p:cNvSpPr>
            <p:nvPr/>
          </p:nvSpPr>
          <p:spPr bwMode="auto">
            <a:xfrm>
              <a:off x="4919664" y="3603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299" name="Oval 1067">
              <a:extLst>
                <a:ext uri="{FF2B5EF4-FFF2-40B4-BE49-F238E27FC236}">
                  <a16:creationId xmlns:a16="http://schemas.microsoft.com/office/drawing/2014/main" id="{BA8B0103-22E7-4199-99A6-C5585398108C}"/>
                </a:ext>
              </a:extLst>
            </p:cNvPr>
            <p:cNvSpPr>
              <a:spLocks noChangeArrowheads="1"/>
            </p:cNvSpPr>
            <p:nvPr/>
          </p:nvSpPr>
          <p:spPr bwMode="auto">
            <a:xfrm>
              <a:off x="4083051" y="356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0" name="Oval 1083">
              <a:extLst>
                <a:ext uri="{FF2B5EF4-FFF2-40B4-BE49-F238E27FC236}">
                  <a16:creationId xmlns:a16="http://schemas.microsoft.com/office/drawing/2014/main" id="{F3B57712-1ECC-459A-A085-46E7287387C7}"/>
                </a:ext>
              </a:extLst>
            </p:cNvPr>
            <p:cNvSpPr>
              <a:spLocks noChangeArrowheads="1"/>
            </p:cNvSpPr>
            <p:nvPr/>
          </p:nvSpPr>
          <p:spPr bwMode="auto">
            <a:xfrm>
              <a:off x="4305301" y="3584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1" name="Oval 1089">
              <a:extLst>
                <a:ext uri="{FF2B5EF4-FFF2-40B4-BE49-F238E27FC236}">
                  <a16:creationId xmlns:a16="http://schemas.microsoft.com/office/drawing/2014/main" id="{DB7692AB-E013-42CE-9ACF-B63C43E35D34}"/>
                </a:ext>
              </a:extLst>
            </p:cNvPr>
            <p:cNvSpPr>
              <a:spLocks noChangeArrowheads="1"/>
            </p:cNvSpPr>
            <p:nvPr/>
          </p:nvSpPr>
          <p:spPr bwMode="auto">
            <a:xfrm>
              <a:off x="4476751" y="3605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2" name="Oval 1105">
              <a:extLst>
                <a:ext uri="{FF2B5EF4-FFF2-40B4-BE49-F238E27FC236}">
                  <a16:creationId xmlns:a16="http://schemas.microsoft.com/office/drawing/2014/main" id="{B21B03C2-3436-4393-9519-91D0702CC183}"/>
                </a:ext>
              </a:extLst>
            </p:cNvPr>
            <p:cNvSpPr>
              <a:spLocks noChangeArrowheads="1"/>
            </p:cNvSpPr>
            <p:nvPr/>
          </p:nvSpPr>
          <p:spPr bwMode="auto">
            <a:xfrm>
              <a:off x="4579939" y="3617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3" name="Oval 1106">
              <a:extLst>
                <a:ext uri="{FF2B5EF4-FFF2-40B4-BE49-F238E27FC236}">
                  <a16:creationId xmlns:a16="http://schemas.microsoft.com/office/drawing/2014/main" id="{C7E1DA8F-B916-438E-A928-804C81B661CA}"/>
                </a:ext>
              </a:extLst>
            </p:cNvPr>
            <p:cNvSpPr>
              <a:spLocks noChangeArrowheads="1"/>
            </p:cNvSpPr>
            <p:nvPr/>
          </p:nvSpPr>
          <p:spPr bwMode="auto">
            <a:xfrm>
              <a:off x="4791076" y="3590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4" name="Oval 1128">
              <a:extLst>
                <a:ext uri="{FF2B5EF4-FFF2-40B4-BE49-F238E27FC236}">
                  <a16:creationId xmlns:a16="http://schemas.microsoft.com/office/drawing/2014/main" id="{99DA10B6-E019-4592-B1FC-2AAE11D9B753}"/>
                </a:ext>
              </a:extLst>
            </p:cNvPr>
            <p:cNvSpPr>
              <a:spLocks noChangeArrowheads="1"/>
            </p:cNvSpPr>
            <p:nvPr/>
          </p:nvSpPr>
          <p:spPr bwMode="auto">
            <a:xfrm>
              <a:off x="5149851" y="3578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5" name="Oval 1134">
              <a:extLst>
                <a:ext uri="{FF2B5EF4-FFF2-40B4-BE49-F238E27FC236}">
                  <a16:creationId xmlns:a16="http://schemas.microsoft.com/office/drawing/2014/main" id="{D9071E9F-2A79-46C7-B9A8-E58AC2ADD34D}"/>
                </a:ext>
              </a:extLst>
            </p:cNvPr>
            <p:cNvSpPr>
              <a:spLocks noChangeArrowheads="1"/>
            </p:cNvSpPr>
            <p:nvPr/>
          </p:nvSpPr>
          <p:spPr bwMode="auto">
            <a:xfrm>
              <a:off x="5316539" y="3597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6" name="Oval 1137">
              <a:extLst>
                <a:ext uri="{FF2B5EF4-FFF2-40B4-BE49-F238E27FC236}">
                  <a16:creationId xmlns:a16="http://schemas.microsoft.com/office/drawing/2014/main" id="{FDAD5869-C21C-401C-9EB8-7338186F6676}"/>
                </a:ext>
              </a:extLst>
            </p:cNvPr>
            <p:cNvSpPr>
              <a:spLocks noChangeArrowheads="1"/>
            </p:cNvSpPr>
            <p:nvPr/>
          </p:nvSpPr>
          <p:spPr bwMode="auto">
            <a:xfrm>
              <a:off x="5416551" y="359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7" name="Oval 1144">
              <a:extLst>
                <a:ext uri="{FF2B5EF4-FFF2-40B4-BE49-F238E27FC236}">
                  <a16:creationId xmlns:a16="http://schemas.microsoft.com/office/drawing/2014/main" id="{60C3BC21-935D-451B-85A9-41AF1FDBBC85}"/>
                </a:ext>
              </a:extLst>
            </p:cNvPr>
            <p:cNvSpPr>
              <a:spLocks noChangeArrowheads="1"/>
            </p:cNvSpPr>
            <p:nvPr/>
          </p:nvSpPr>
          <p:spPr bwMode="auto">
            <a:xfrm>
              <a:off x="5564189" y="358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08" name="Freeform 2073">
              <a:extLst>
                <a:ext uri="{FF2B5EF4-FFF2-40B4-BE49-F238E27FC236}">
                  <a16:creationId xmlns:a16="http://schemas.microsoft.com/office/drawing/2014/main" id="{811BB6DE-51C7-47B0-B168-5D17DE5EB20F}"/>
                </a:ext>
              </a:extLst>
            </p:cNvPr>
            <p:cNvSpPr>
              <a:spLocks/>
            </p:cNvSpPr>
            <p:nvPr/>
          </p:nvSpPr>
          <p:spPr bwMode="auto">
            <a:xfrm>
              <a:off x="2514601" y="552450"/>
              <a:ext cx="1698625" cy="1327150"/>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2309" name="Freeform 2074">
              <a:extLst>
                <a:ext uri="{FF2B5EF4-FFF2-40B4-BE49-F238E27FC236}">
                  <a16:creationId xmlns:a16="http://schemas.microsoft.com/office/drawing/2014/main" id="{97DB083A-0460-4C99-8C05-5378393DFC73}"/>
                </a:ext>
              </a:extLst>
            </p:cNvPr>
            <p:cNvSpPr>
              <a:spLocks/>
            </p:cNvSpPr>
            <p:nvPr/>
          </p:nvSpPr>
          <p:spPr bwMode="auto">
            <a:xfrm>
              <a:off x="2755901" y="2178051"/>
              <a:ext cx="1363663" cy="1012825"/>
            </a:xfrm>
            <a:custGeom>
              <a:avLst/>
              <a:gdLst>
                <a:gd name="T0" fmla="*/ 2147483646 w 859"/>
                <a:gd name="T1" fmla="*/ 2147483646 h 638"/>
                <a:gd name="T2" fmla="*/ 2147483646 w 859"/>
                <a:gd name="T3" fmla="*/ 2147483646 h 638"/>
                <a:gd name="T4" fmla="*/ 2147483646 w 859"/>
                <a:gd name="T5" fmla="*/ 2147483646 h 638"/>
                <a:gd name="T6" fmla="*/ 0 w 859"/>
                <a:gd name="T7" fmla="*/ 2147483646 h 638"/>
                <a:gd name="T8" fmla="*/ 2147483646 w 859"/>
                <a:gd name="T9" fmla="*/ 2147483646 h 638"/>
                <a:gd name="T10" fmla="*/ 2147483646 w 859"/>
                <a:gd name="T11" fmla="*/ 2147483646 h 638"/>
                <a:gd name="T12" fmla="*/ 2147483646 w 859"/>
                <a:gd name="T13" fmla="*/ 2147483646 h 638"/>
                <a:gd name="T14" fmla="*/ 2147483646 w 859"/>
                <a:gd name="T15" fmla="*/ 2147483646 h 638"/>
                <a:gd name="T16" fmla="*/ 2147483646 w 859"/>
                <a:gd name="T17" fmla="*/ 2147483646 h 638"/>
                <a:gd name="T18" fmla="*/ 2147483646 w 859"/>
                <a:gd name="T19" fmla="*/ 2147483646 h 638"/>
                <a:gd name="T20" fmla="*/ 2147483646 w 859"/>
                <a:gd name="T21" fmla="*/ 2147483646 h 638"/>
                <a:gd name="T22" fmla="*/ 2147483646 w 859"/>
                <a:gd name="T23" fmla="*/ 2147483646 h 638"/>
                <a:gd name="T24" fmla="*/ 2147483646 w 859"/>
                <a:gd name="T25" fmla="*/ 2147483646 h 638"/>
                <a:gd name="T26" fmla="*/ 2147483646 w 859"/>
                <a:gd name="T27" fmla="*/ 2147483646 h 638"/>
                <a:gd name="T28" fmla="*/ 2147483646 w 859"/>
                <a:gd name="T29" fmla="*/ 2147483646 h 6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59"/>
                <a:gd name="T46" fmla="*/ 0 h 638"/>
                <a:gd name="T47" fmla="*/ 859 w 859"/>
                <a:gd name="T48" fmla="*/ 638 h 6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59" h="638">
                  <a:moveTo>
                    <a:pt x="85" y="18"/>
                  </a:moveTo>
                  <a:cubicBezTo>
                    <a:pt x="41" y="42"/>
                    <a:pt x="11" y="84"/>
                    <a:pt x="9" y="141"/>
                  </a:cubicBezTo>
                  <a:cubicBezTo>
                    <a:pt x="7" y="198"/>
                    <a:pt x="74" y="317"/>
                    <a:pt x="73" y="362"/>
                  </a:cubicBezTo>
                  <a:cubicBezTo>
                    <a:pt x="72" y="407"/>
                    <a:pt x="0" y="383"/>
                    <a:pt x="0" y="412"/>
                  </a:cubicBezTo>
                  <a:cubicBezTo>
                    <a:pt x="0" y="441"/>
                    <a:pt x="30" y="525"/>
                    <a:pt x="75" y="535"/>
                  </a:cubicBezTo>
                  <a:cubicBezTo>
                    <a:pt x="120" y="545"/>
                    <a:pt x="197" y="454"/>
                    <a:pt x="273" y="470"/>
                  </a:cubicBezTo>
                  <a:cubicBezTo>
                    <a:pt x="349" y="486"/>
                    <a:pt x="476" y="630"/>
                    <a:pt x="529" y="634"/>
                  </a:cubicBezTo>
                  <a:cubicBezTo>
                    <a:pt x="582" y="638"/>
                    <a:pt x="553" y="502"/>
                    <a:pt x="591" y="491"/>
                  </a:cubicBezTo>
                  <a:cubicBezTo>
                    <a:pt x="629" y="480"/>
                    <a:pt x="730" y="594"/>
                    <a:pt x="760" y="568"/>
                  </a:cubicBezTo>
                  <a:cubicBezTo>
                    <a:pt x="790" y="542"/>
                    <a:pt x="758" y="399"/>
                    <a:pt x="771" y="334"/>
                  </a:cubicBezTo>
                  <a:cubicBezTo>
                    <a:pt x="784" y="269"/>
                    <a:pt x="859" y="213"/>
                    <a:pt x="837" y="178"/>
                  </a:cubicBezTo>
                  <a:cubicBezTo>
                    <a:pt x="815" y="143"/>
                    <a:pt x="683" y="150"/>
                    <a:pt x="637" y="121"/>
                  </a:cubicBezTo>
                  <a:cubicBezTo>
                    <a:pt x="591" y="92"/>
                    <a:pt x="613" y="8"/>
                    <a:pt x="562" y="4"/>
                  </a:cubicBezTo>
                  <a:cubicBezTo>
                    <a:pt x="511" y="0"/>
                    <a:pt x="408" y="94"/>
                    <a:pt x="329" y="96"/>
                  </a:cubicBezTo>
                  <a:cubicBezTo>
                    <a:pt x="250" y="98"/>
                    <a:pt x="136" y="34"/>
                    <a:pt x="85" y="18"/>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2310" name="Line 2168">
              <a:extLst>
                <a:ext uri="{FF2B5EF4-FFF2-40B4-BE49-F238E27FC236}">
                  <a16:creationId xmlns:a16="http://schemas.microsoft.com/office/drawing/2014/main" id="{B83E604D-ACE7-4E36-9F89-B4F321AA59D1}"/>
                </a:ext>
              </a:extLst>
            </p:cNvPr>
            <p:cNvSpPr>
              <a:spLocks noChangeShapeType="1"/>
            </p:cNvSpPr>
            <p:nvPr/>
          </p:nvSpPr>
          <p:spPr bwMode="auto">
            <a:xfrm flipH="1">
              <a:off x="3582989" y="1169988"/>
              <a:ext cx="985837" cy="3175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42311" name="Text Box 2171">
              <a:extLst>
                <a:ext uri="{FF2B5EF4-FFF2-40B4-BE49-F238E27FC236}">
                  <a16:creationId xmlns:a16="http://schemas.microsoft.com/office/drawing/2014/main" id="{522C5B93-C2CC-4A3C-9885-5128017CB6D2}"/>
                </a:ext>
              </a:extLst>
            </p:cNvPr>
            <p:cNvSpPr txBox="1">
              <a:spLocks noChangeArrowheads="1"/>
            </p:cNvSpPr>
            <p:nvPr/>
          </p:nvSpPr>
          <p:spPr bwMode="auto">
            <a:xfrm>
              <a:off x="4527551" y="946150"/>
              <a:ext cx="758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a:latin typeface="Times New Roman" panose="02020603050405020304" pitchFamily="18" charset="0"/>
                </a:rPr>
                <a:t>H</a:t>
              </a:r>
              <a:r>
                <a:rPr lang="cs-CZ" altLang="cs-CZ" sz="2400" b="1" baseline="-25000">
                  <a:latin typeface="Times New Roman" panose="02020603050405020304" pitchFamily="18" charset="0"/>
                </a:rPr>
                <a:t>2</a:t>
              </a:r>
              <a:r>
                <a:rPr lang="cs-CZ" altLang="cs-CZ" sz="2400" b="1">
                  <a:latin typeface="Times New Roman" panose="02020603050405020304" pitchFamily="18" charset="0"/>
                </a:rPr>
                <a:t>O</a:t>
              </a:r>
              <a:endParaRPr lang="cs-CZ" altLang="cs-CZ" sz="2400">
                <a:latin typeface="Times New Roman" panose="02020603050405020304" pitchFamily="18" charset="0"/>
              </a:endParaRPr>
            </a:p>
          </p:txBody>
        </p:sp>
      </p:grpSp>
      <p:sp>
        <p:nvSpPr>
          <p:cNvPr id="142312" name="Text Box 2172">
            <a:extLst>
              <a:ext uri="{FF2B5EF4-FFF2-40B4-BE49-F238E27FC236}">
                <a16:creationId xmlns:a16="http://schemas.microsoft.com/office/drawing/2014/main" id="{5AD7D7BD-B3C7-4D8F-8A83-3F4665D721DA}"/>
              </a:ext>
            </a:extLst>
          </p:cNvPr>
          <p:cNvSpPr txBox="1">
            <a:spLocks noChangeArrowheads="1"/>
          </p:cNvSpPr>
          <p:nvPr/>
        </p:nvSpPr>
        <p:spPr bwMode="auto">
          <a:xfrm>
            <a:off x="2603612" y="0"/>
            <a:ext cx="537672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800" b="1" dirty="0">
                <a:latin typeface="Times New Roman" panose="02020603050405020304" pitchFamily="18" charset="0"/>
              </a:rPr>
              <a:t>Buňka v hypertonickém prostředí</a:t>
            </a:r>
            <a:endParaRPr lang="cs-CZ" altLang="cs-CZ" sz="2400" dirty="0">
              <a:latin typeface="Times New Roman" panose="02020603050405020304" pitchFamily="18" charset="0"/>
            </a:endParaRPr>
          </a:p>
        </p:txBody>
      </p:sp>
      <p:sp>
        <p:nvSpPr>
          <p:cNvPr id="142313" name="Text Box 2173">
            <a:extLst>
              <a:ext uri="{FF2B5EF4-FFF2-40B4-BE49-F238E27FC236}">
                <a16:creationId xmlns:a16="http://schemas.microsoft.com/office/drawing/2014/main" id="{80DC8BA7-6F4C-4D3C-AA39-B2BCA197E79B}"/>
              </a:ext>
            </a:extLst>
          </p:cNvPr>
          <p:cNvSpPr txBox="1">
            <a:spLocks noChangeArrowheads="1"/>
          </p:cNvSpPr>
          <p:nvPr/>
        </p:nvSpPr>
        <p:spPr bwMode="auto">
          <a:xfrm>
            <a:off x="5954713" y="965200"/>
            <a:ext cx="4144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a:latin typeface="Times New Roman" panose="02020603050405020304" pitchFamily="18" charset="0"/>
              </a:rPr>
              <a:t>Osmotický přesun vody z buňky</a:t>
            </a:r>
          </a:p>
        </p:txBody>
      </p:sp>
      <p:sp>
        <p:nvSpPr>
          <p:cNvPr id="142314" name="Text Box 2174">
            <a:extLst>
              <a:ext uri="{FF2B5EF4-FFF2-40B4-BE49-F238E27FC236}">
                <a16:creationId xmlns:a16="http://schemas.microsoft.com/office/drawing/2014/main" id="{A1F2BFBC-B0BC-405C-A18C-E8DAAD68287C}"/>
              </a:ext>
            </a:extLst>
          </p:cNvPr>
          <p:cNvSpPr txBox="1">
            <a:spLocks noChangeArrowheads="1"/>
          </p:cNvSpPr>
          <p:nvPr/>
        </p:nvSpPr>
        <p:spPr bwMode="auto">
          <a:xfrm>
            <a:off x="5913438" y="2568575"/>
            <a:ext cx="32115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a:latin typeface="Times New Roman" panose="02020603050405020304" pitchFamily="18" charset="0"/>
              </a:rPr>
              <a:t>Zmenšení objemu buňky</a:t>
            </a:r>
          </a:p>
        </p:txBody>
      </p:sp>
      <p:sp>
        <p:nvSpPr>
          <p:cNvPr id="2086" name="TextovéPole 2085">
            <a:extLst>
              <a:ext uri="{FF2B5EF4-FFF2-40B4-BE49-F238E27FC236}">
                <a16:creationId xmlns:a16="http://schemas.microsoft.com/office/drawing/2014/main" id="{AB421B34-0354-44DB-831C-7BD7336118B7}"/>
              </a:ext>
            </a:extLst>
          </p:cNvPr>
          <p:cNvSpPr txBox="1"/>
          <p:nvPr/>
        </p:nvSpPr>
        <p:spPr>
          <a:xfrm>
            <a:off x="6204012" y="4617132"/>
            <a:ext cx="2989665" cy="646331"/>
          </a:xfrm>
          <a:prstGeom prst="rect">
            <a:avLst/>
          </a:prstGeom>
          <a:noFill/>
        </p:spPr>
        <p:txBody>
          <a:bodyPr wrap="none" rtlCol="0">
            <a:spAutoFit/>
          </a:bodyPr>
          <a:lstStyle/>
          <a:p>
            <a:r>
              <a:rPr lang="cs-CZ" dirty="0"/>
              <a:t>Střední objem erytrocytu</a:t>
            </a:r>
          </a:p>
          <a:p>
            <a:r>
              <a:rPr lang="cs-CZ" dirty="0"/>
              <a:t>MCV </a:t>
            </a:r>
            <a:r>
              <a:rPr lang="cs-CZ" sz="1400" dirty="0"/>
              <a:t>(</a:t>
            </a:r>
            <a:r>
              <a:rPr lang="cs-CZ" sz="1400" b="1" dirty="0" err="1"/>
              <a:t>M</a:t>
            </a:r>
            <a:r>
              <a:rPr lang="cs-CZ" sz="1400" dirty="0" err="1"/>
              <a:t>ean</a:t>
            </a:r>
            <a:r>
              <a:rPr lang="cs-CZ" sz="1400" dirty="0"/>
              <a:t> </a:t>
            </a:r>
            <a:r>
              <a:rPr lang="cs-CZ" sz="1400" b="1" dirty="0" err="1"/>
              <a:t>C</a:t>
            </a:r>
            <a:r>
              <a:rPr lang="cs-CZ" sz="1400" dirty="0" err="1"/>
              <a:t>orpuscular</a:t>
            </a:r>
            <a:r>
              <a:rPr lang="cs-CZ" sz="1400" dirty="0"/>
              <a:t> </a:t>
            </a:r>
            <a:r>
              <a:rPr lang="cs-CZ" sz="1400" b="1" dirty="0" err="1"/>
              <a:t>V</a:t>
            </a:r>
            <a:r>
              <a:rPr lang="cs-CZ" sz="1400" dirty="0" err="1"/>
              <a:t>olume</a:t>
            </a:r>
            <a:r>
              <a:rPr lang="cs-CZ" sz="1400" dirty="0"/>
              <a:t>)</a:t>
            </a:r>
            <a:endParaRPr lang="en-US" dirty="0"/>
          </a:p>
        </p:txBody>
      </p:sp>
      <p:grpSp>
        <p:nvGrpSpPr>
          <p:cNvPr id="3668" name="Skupina 3667">
            <a:extLst>
              <a:ext uri="{FF2B5EF4-FFF2-40B4-BE49-F238E27FC236}">
                <a16:creationId xmlns:a16="http://schemas.microsoft.com/office/drawing/2014/main" id="{D6E2447F-5D2D-41D6-9A47-658B544E0FC4}"/>
              </a:ext>
            </a:extLst>
          </p:cNvPr>
          <p:cNvGrpSpPr/>
          <p:nvPr/>
        </p:nvGrpSpPr>
        <p:grpSpPr>
          <a:xfrm>
            <a:off x="1991544" y="3609020"/>
            <a:ext cx="3744416" cy="3465261"/>
            <a:chOff x="8852661" y="3622895"/>
            <a:chExt cx="2563138" cy="2925201"/>
          </a:xfrm>
        </p:grpSpPr>
        <p:grpSp>
          <p:nvGrpSpPr>
            <p:cNvPr id="3669" name="Skupina 3668">
              <a:extLst>
                <a:ext uri="{FF2B5EF4-FFF2-40B4-BE49-F238E27FC236}">
                  <a16:creationId xmlns:a16="http://schemas.microsoft.com/office/drawing/2014/main" id="{AF7B9F1E-30F2-44ED-AAF5-65670F5CAD97}"/>
                </a:ext>
              </a:extLst>
            </p:cNvPr>
            <p:cNvGrpSpPr/>
            <p:nvPr/>
          </p:nvGrpSpPr>
          <p:grpSpPr>
            <a:xfrm>
              <a:off x="8852661" y="3622895"/>
              <a:ext cx="2563138" cy="2925201"/>
              <a:chOff x="8831696" y="3640133"/>
              <a:chExt cx="2563138" cy="2925201"/>
            </a:xfrm>
          </p:grpSpPr>
          <p:sp>
            <p:nvSpPr>
              <p:cNvPr id="3757" name="Oval 1293">
                <a:extLst>
                  <a:ext uri="{FF2B5EF4-FFF2-40B4-BE49-F238E27FC236}">
                    <a16:creationId xmlns:a16="http://schemas.microsoft.com/office/drawing/2014/main" id="{E8E0B616-9E8C-469A-AA1E-95C2BAB75DC6}"/>
                  </a:ext>
                </a:extLst>
              </p:cNvPr>
              <p:cNvSpPr>
                <a:spLocks noChangeArrowheads="1"/>
              </p:cNvSpPr>
              <p:nvPr/>
            </p:nvSpPr>
            <p:spPr bwMode="auto">
              <a:xfrm rot="17068179">
                <a:off x="9658199" y="49458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8" name="Oval 1303">
                <a:extLst>
                  <a:ext uri="{FF2B5EF4-FFF2-40B4-BE49-F238E27FC236}">
                    <a16:creationId xmlns:a16="http://schemas.microsoft.com/office/drawing/2014/main" id="{F6DDC9F6-97D4-47FA-80D8-1425443CBF58}"/>
                  </a:ext>
                </a:extLst>
              </p:cNvPr>
              <p:cNvSpPr>
                <a:spLocks noChangeArrowheads="1"/>
              </p:cNvSpPr>
              <p:nvPr/>
            </p:nvSpPr>
            <p:spPr bwMode="auto">
              <a:xfrm rot="17068179">
                <a:off x="10630308" y="5305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9" name="Oval 1310">
                <a:extLst>
                  <a:ext uri="{FF2B5EF4-FFF2-40B4-BE49-F238E27FC236}">
                    <a16:creationId xmlns:a16="http://schemas.microsoft.com/office/drawing/2014/main" id="{0D4E5947-B44A-4F34-83FA-3773187BBD92}"/>
                  </a:ext>
                </a:extLst>
              </p:cNvPr>
              <p:cNvSpPr>
                <a:spLocks noChangeArrowheads="1"/>
              </p:cNvSpPr>
              <p:nvPr/>
            </p:nvSpPr>
            <p:spPr bwMode="auto">
              <a:xfrm rot="17068179">
                <a:off x="9766212" y="5089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0" name="Oval 1320">
                <a:extLst>
                  <a:ext uri="{FF2B5EF4-FFF2-40B4-BE49-F238E27FC236}">
                    <a16:creationId xmlns:a16="http://schemas.microsoft.com/office/drawing/2014/main" id="{78482027-4413-41A1-9E2D-EF4A50137923}"/>
                  </a:ext>
                </a:extLst>
              </p:cNvPr>
              <p:cNvSpPr>
                <a:spLocks noChangeArrowheads="1"/>
              </p:cNvSpPr>
              <p:nvPr/>
            </p:nvSpPr>
            <p:spPr bwMode="auto">
              <a:xfrm rot="17068179">
                <a:off x="9046131" y="51978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1" name="Oval 1321">
                <a:extLst>
                  <a:ext uri="{FF2B5EF4-FFF2-40B4-BE49-F238E27FC236}">
                    <a16:creationId xmlns:a16="http://schemas.microsoft.com/office/drawing/2014/main" id="{CD33C788-62BB-4ED7-8622-17598B3D46E9}"/>
                  </a:ext>
                </a:extLst>
              </p:cNvPr>
              <p:cNvSpPr>
                <a:spLocks noChangeArrowheads="1"/>
              </p:cNvSpPr>
              <p:nvPr/>
            </p:nvSpPr>
            <p:spPr bwMode="auto">
              <a:xfrm rot="17068179">
                <a:off x="11093893" y="5235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2" name="Oval 1329">
                <a:extLst>
                  <a:ext uri="{FF2B5EF4-FFF2-40B4-BE49-F238E27FC236}">
                    <a16:creationId xmlns:a16="http://schemas.microsoft.com/office/drawing/2014/main" id="{75A0FC39-DDDD-49FA-A173-5E519ACA41AF}"/>
                  </a:ext>
                </a:extLst>
              </p:cNvPr>
              <p:cNvSpPr>
                <a:spLocks noChangeArrowheads="1"/>
              </p:cNvSpPr>
              <p:nvPr/>
            </p:nvSpPr>
            <p:spPr bwMode="auto">
              <a:xfrm rot="17068179">
                <a:off x="11278380" y="5161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3" name="Oval 1380">
                <a:extLst>
                  <a:ext uri="{FF2B5EF4-FFF2-40B4-BE49-F238E27FC236}">
                    <a16:creationId xmlns:a16="http://schemas.microsoft.com/office/drawing/2014/main" id="{C51F3066-9116-4694-B522-71966555F448}"/>
                  </a:ext>
                </a:extLst>
              </p:cNvPr>
              <p:cNvSpPr>
                <a:spLocks noChangeArrowheads="1"/>
              </p:cNvSpPr>
              <p:nvPr/>
            </p:nvSpPr>
            <p:spPr bwMode="auto">
              <a:xfrm rot="17068179">
                <a:off x="8843530" y="5457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4" name="Oval 1389">
                <a:extLst>
                  <a:ext uri="{FF2B5EF4-FFF2-40B4-BE49-F238E27FC236}">
                    <a16:creationId xmlns:a16="http://schemas.microsoft.com/office/drawing/2014/main" id="{A45F15FE-5BE2-4247-AFA3-5CE13988BE3C}"/>
                  </a:ext>
                </a:extLst>
              </p:cNvPr>
              <p:cNvSpPr>
                <a:spLocks noChangeArrowheads="1"/>
              </p:cNvSpPr>
              <p:nvPr/>
            </p:nvSpPr>
            <p:spPr bwMode="auto">
              <a:xfrm rot="17068179">
                <a:off x="9050600" y="46581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5" name="Oval 1392">
                <a:extLst>
                  <a:ext uri="{FF2B5EF4-FFF2-40B4-BE49-F238E27FC236}">
                    <a16:creationId xmlns:a16="http://schemas.microsoft.com/office/drawing/2014/main" id="{3492F165-0F60-40A1-87FE-F5D7096FED12}"/>
                  </a:ext>
                </a:extLst>
              </p:cNvPr>
              <p:cNvSpPr>
                <a:spLocks noChangeArrowheads="1"/>
              </p:cNvSpPr>
              <p:nvPr/>
            </p:nvSpPr>
            <p:spPr bwMode="auto">
              <a:xfrm rot="17068179">
                <a:off x="9946232" y="5197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6" name="Oval 1402">
                <a:extLst>
                  <a:ext uri="{FF2B5EF4-FFF2-40B4-BE49-F238E27FC236}">
                    <a16:creationId xmlns:a16="http://schemas.microsoft.com/office/drawing/2014/main" id="{18721F2E-4BE2-452D-82E4-96CB4AE46EDB}"/>
                  </a:ext>
                </a:extLst>
              </p:cNvPr>
              <p:cNvSpPr>
                <a:spLocks noChangeArrowheads="1"/>
              </p:cNvSpPr>
              <p:nvPr/>
            </p:nvSpPr>
            <p:spPr bwMode="auto">
              <a:xfrm rot="17068179">
                <a:off x="9659368" y="52737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7" name="Oval 1419">
                <a:extLst>
                  <a:ext uri="{FF2B5EF4-FFF2-40B4-BE49-F238E27FC236}">
                    <a16:creationId xmlns:a16="http://schemas.microsoft.com/office/drawing/2014/main" id="{DD663044-3950-4796-8C3F-1DB8FD38C96C}"/>
                  </a:ext>
                </a:extLst>
              </p:cNvPr>
              <p:cNvSpPr>
                <a:spLocks noChangeArrowheads="1"/>
              </p:cNvSpPr>
              <p:nvPr/>
            </p:nvSpPr>
            <p:spPr bwMode="auto">
              <a:xfrm rot="17068179">
                <a:off x="9416716" y="5174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8" name="Oval 1420">
                <a:extLst>
                  <a:ext uri="{FF2B5EF4-FFF2-40B4-BE49-F238E27FC236}">
                    <a16:creationId xmlns:a16="http://schemas.microsoft.com/office/drawing/2014/main" id="{9F7CD1C6-DEB3-4867-ACC7-92CB6ECD1946}"/>
                  </a:ext>
                </a:extLst>
              </p:cNvPr>
              <p:cNvSpPr>
                <a:spLocks noChangeArrowheads="1"/>
              </p:cNvSpPr>
              <p:nvPr/>
            </p:nvSpPr>
            <p:spPr bwMode="auto">
              <a:xfrm rot="17068179">
                <a:off x="9345120" y="5061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9" name="Oval 1426">
                <a:extLst>
                  <a:ext uri="{FF2B5EF4-FFF2-40B4-BE49-F238E27FC236}">
                    <a16:creationId xmlns:a16="http://schemas.microsoft.com/office/drawing/2014/main" id="{6996B296-B743-4EB8-80F0-78497135F380}"/>
                  </a:ext>
                </a:extLst>
              </p:cNvPr>
              <p:cNvSpPr>
                <a:spLocks noChangeArrowheads="1"/>
              </p:cNvSpPr>
              <p:nvPr/>
            </p:nvSpPr>
            <p:spPr bwMode="auto">
              <a:xfrm rot="17068179">
                <a:off x="9784715" y="48103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0" name="Oval 1438">
                <a:extLst>
                  <a:ext uri="{FF2B5EF4-FFF2-40B4-BE49-F238E27FC236}">
                    <a16:creationId xmlns:a16="http://schemas.microsoft.com/office/drawing/2014/main" id="{839A62FC-0641-40A8-A040-D6624294ADFF}"/>
                  </a:ext>
                </a:extLst>
              </p:cNvPr>
              <p:cNvSpPr>
                <a:spLocks noChangeArrowheads="1"/>
              </p:cNvSpPr>
              <p:nvPr/>
            </p:nvSpPr>
            <p:spPr bwMode="auto">
              <a:xfrm rot="17068179">
                <a:off x="9775386" y="41051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1" name="Oval 765">
                <a:extLst>
                  <a:ext uri="{FF2B5EF4-FFF2-40B4-BE49-F238E27FC236}">
                    <a16:creationId xmlns:a16="http://schemas.microsoft.com/office/drawing/2014/main" id="{D304A138-1E56-4629-B34B-F62B72E0DFB6}"/>
                  </a:ext>
                </a:extLst>
              </p:cNvPr>
              <p:cNvSpPr>
                <a:spLocks noChangeArrowheads="1"/>
              </p:cNvSpPr>
              <p:nvPr/>
            </p:nvSpPr>
            <p:spPr bwMode="auto">
              <a:xfrm rot="17068179">
                <a:off x="9333270" y="36704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2" name="Oval 779">
                <a:extLst>
                  <a:ext uri="{FF2B5EF4-FFF2-40B4-BE49-F238E27FC236}">
                    <a16:creationId xmlns:a16="http://schemas.microsoft.com/office/drawing/2014/main" id="{3B54AB58-CDE6-4AF5-8376-280F0E3C71DA}"/>
                  </a:ext>
                </a:extLst>
              </p:cNvPr>
              <p:cNvSpPr>
                <a:spLocks noChangeArrowheads="1"/>
              </p:cNvSpPr>
              <p:nvPr/>
            </p:nvSpPr>
            <p:spPr bwMode="auto">
              <a:xfrm rot="17068179">
                <a:off x="9297565" y="491058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3" name="Oval 785">
                <a:extLst>
                  <a:ext uri="{FF2B5EF4-FFF2-40B4-BE49-F238E27FC236}">
                    <a16:creationId xmlns:a16="http://schemas.microsoft.com/office/drawing/2014/main" id="{4F22A15C-A8B3-4D5F-8D49-53F9E65B0068}"/>
                  </a:ext>
                </a:extLst>
              </p:cNvPr>
              <p:cNvSpPr>
                <a:spLocks noChangeArrowheads="1"/>
              </p:cNvSpPr>
              <p:nvPr/>
            </p:nvSpPr>
            <p:spPr bwMode="auto">
              <a:xfrm rot="17068179">
                <a:off x="9002678" y="39274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4" name="Oval 795">
                <a:extLst>
                  <a:ext uri="{FF2B5EF4-FFF2-40B4-BE49-F238E27FC236}">
                    <a16:creationId xmlns:a16="http://schemas.microsoft.com/office/drawing/2014/main" id="{0F1D2DC9-142B-46B1-A848-280CE24D3997}"/>
                  </a:ext>
                </a:extLst>
              </p:cNvPr>
              <p:cNvSpPr>
                <a:spLocks noChangeArrowheads="1"/>
              </p:cNvSpPr>
              <p:nvPr/>
            </p:nvSpPr>
            <p:spPr bwMode="auto">
              <a:xfrm rot="17068179">
                <a:off x="9953143" y="393598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5" name="Oval 968">
                <a:extLst>
                  <a:ext uri="{FF2B5EF4-FFF2-40B4-BE49-F238E27FC236}">
                    <a16:creationId xmlns:a16="http://schemas.microsoft.com/office/drawing/2014/main" id="{41146516-DC74-484C-A6DF-4487FA514400}"/>
                  </a:ext>
                </a:extLst>
              </p:cNvPr>
              <p:cNvSpPr>
                <a:spLocks noChangeArrowheads="1"/>
              </p:cNvSpPr>
              <p:nvPr/>
            </p:nvSpPr>
            <p:spPr bwMode="auto">
              <a:xfrm rot="17068179">
                <a:off x="9608779" y="4369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6" name="Oval 1115">
                <a:extLst>
                  <a:ext uri="{FF2B5EF4-FFF2-40B4-BE49-F238E27FC236}">
                    <a16:creationId xmlns:a16="http://schemas.microsoft.com/office/drawing/2014/main" id="{411148B0-B8B7-43F7-B6CA-522D4C32FFE9}"/>
                  </a:ext>
                </a:extLst>
              </p:cNvPr>
              <p:cNvSpPr>
                <a:spLocks noChangeArrowheads="1"/>
              </p:cNvSpPr>
              <p:nvPr/>
            </p:nvSpPr>
            <p:spPr bwMode="auto">
              <a:xfrm rot="17068179">
                <a:off x="9518501" y="3870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7" name="Oval 1123">
                <a:extLst>
                  <a:ext uri="{FF2B5EF4-FFF2-40B4-BE49-F238E27FC236}">
                    <a16:creationId xmlns:a16="http://schemas.microsoft.com/office/drawing/2014/main" id="{757470C4-E840-4C9C-AB35-6396E58D2413}"/>
                  </a:ext>
                </a:extLst>
              </p:cNvPr>
              <p:cNvSpPr>
                <a:spLocks noChangeArrowheads="1"/>
              </p:cNvSpPr>
              <p:nvPr/>
            </p:nvSpPr>
            <p:spPr bwMode="auto">
              <a:xfrm rot="17068179">
                <a:off x="9085420" y="36968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8" name="Oval 1124">
                <a:extLst>
                  <a:ext uri="{FF2B5EF4-FFF2-40B4-BE49-F238E27FC236}">
                    <a16:creationId xmlns:a16="http://schemas.microsoft.com/office/drawing/2014/main" id="{C99DECBE-8AC5-4B8C-9754-F4011B31B262}"/>
                  </a:ext>
                </a:extLst>
              </p:cNvPr>
              <p:cNvSpPr>
                <a:spLocks noChangeArrowheads="1"/>
              </p:cNvSpPr>
              <p:nvPr/>
            </p:nvSpPr>
            <p:spPr bwMode="auto">
              <a:xfrm rot="17068179">
                <a:off x="9738079" y="3993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9" name="Oval 1125">
                <a:extLst>
                  <a:ext uri="{FF2B5EF4-FFF2-40B4-BE49-F238E27FC236}">
                    <a16:creationId xmlns:a16="http://schemas.microsoft.com/office/drawing/2014/main" id="{682EB32E-DF4C-45C4-9A7F-A94CBD60AE7F}"/>
                  </a:ext>
                </a:extLst>
              </p:cNvPr>
              <p:cNvSpPr>
                <a:spLocks noChangeArrowheads="1"/>
              </p:cNvSpPr>
              <p:nvPr/>
            </p:nvSpPr>
            <p:spPr bwMode="auto">
              <a:xfrm rot="17068179">
                <a:off x="9491756" y="3712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0" name="Oval 1126">
                <a:extLst>
                  <a:ext uri="{FF2B5EF4-FFF2-40B4-BE49-F238E27FC236}">
                    <a16:creationId xmlns:a16="http://schemas.microsoft.com/office/drawing/2014/main" id="{BF7C2BA2-BAA7-4CB4-9232-012396960C27}"/>
                  </a:ext>
                </a:extLst>
              </p:cNvPr>
              <p:cNvSpPr>
                <a:spLocks noChangeArrowheads="1"/>
              </p:cNvSpPr>
              <p:nvPr/>
            </p:nvSpPr>
            <p:spPr bwMode="auto">
              <a:xfrm rot="17068179">
                <a:off x="9194617" y="3722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1" name="Oval 1135">
                <a:extLst>
                  <a:ext uri="{FF2B5EF4-FFF2-40B4-BE49-F238E27FC236}">
                    <a16:creationId xmlns:a16="http://schemas.microsoft.com/office/drawing/2014/main" id="{3C317CB9-4175-4285-864A-723B7742E868}"/>
                  </a:ext>
                </a:extLst>
              </p:cNvPr>
              <p:cNvSpPr>
                <a:spLocks noChangeArrowheads="1"/>
              </p:cNvSpPr>
              <p:nvPr/>
            </p:nvSpPr>
            <p:spPr bwMode="auto">
              <a:xfrm rot="17068179">
                <a:off x="9766212" y="44417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2" name="Oval 1136">
                <a:extLst>
                  <a:ext uri="{FF2B5EF4-FFF2-40B4-BE49-F238E27FC236}">
                    <a16:creationId xmlns:a16="http://schemas.microsoft.com/office/drawing/2014/main" id="{AD2EA5BE-66A2-425B-B0FB-0AF6B070CD17}"/>
                  </a:ext>
                </a:extLst>
              </p:cNvPr>
              <p:cNvSpPr>
                <a:spLocks noChangeArrowheads="1"/>
              </p:cNvSpPr>
              <p:nvPr/>
            </p:nvSpPr>
            <p:spPr bwMode="auto">
              <a:xfrm rot="17068179">
                <a:off x="9243893" y="44469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3" name="Oval 1137">
                <a:extLst>
                  <a:ext uri="{FF2B5EF4-FFF2-40B4-BE49-F238E27FC236}">
                    <a16:creationId xmlns:a16="http://schemas.microsoft.com/office/drawing/2014/main" id="{CD1765E9-6D4E-451B-B09B-7417C314DF62}"/>
                  </a:ext>
                </a:extLst>
              </p:cNvPr>
              <p:cNvSpPr>
                <a:spLocks noChangeArrowheads="1"/>
              </p:cNvSpPr>
              <p:nvPr/>
            </p:nvSpPr>
            <p:spPr bwMode="auto">
              <a:xfrm rot="17068179">
                <a:off x="9122608" y="41540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4" name="Oval 1158">
                <a:extLst>
                  <a:ext uri="{FF2B5EF4-FFF2-40B4-BE49-F238E27FC236}">
                    <a16:creationId xmlns:a16="http://schemas.microsoft.com/office/drawing/2014/main" id="{F36D7749-B9CB-4548-95A0-DCFE53BE0137}"/>
                  </a:ext>
                </a:extLst>
              </p:cNvPr>
              <p:cNvSpPr>
                <a:spLocks noChangeArrowheads="1"/>
              </p:cNvSpPr>
              <p:nvPr/>
            </p:nvSpPr>
            <p:spPr bwMode="auto">
              <a:xfrm rot="17068179">
                <a:off x="9283308" y="45893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5" name="Oval 1164">
                <a:extLst>
                  <a:ext uri="{FF2B5EF4-FFF2-40B4-BE49-F238E27FC236}">
                    <a16:creationId xmlns:a16="http://schemas.microsoft.com/office/drawing/2014/main" id="{7190F664-F295-4C89-AC40-3AF53D50A6D3}"/>
                  </a:ext>
                </a:extLst>
              </p:cNvPr>
              <p:cNvSpPr>
                <a:spLocks noChangeArrowheads="1"/>
              </p:cNvSpPr>
              <p:nvPr/>
            </p:nvSpPr>
            <p:spPr bwMode="auto">
              <a:xfrm rot="17068179">
                <a:off x="9479625" y="4214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6" name="Oval 1179">
                <a:extLst>
                  <a:ext uri="{FF2B5EF4-FFF2-40B4-BE49-F238E27FC236}">
                    <a16:creationId xmlns:a16="http://schemas.microsoft.com/office/drawing/2014/main" id="{FCD48B80-41A1-48F4-BA76-21AB4CD6DD92}"/>
                  </a:ext>
                </a:extLst>
              </p:cNvPr>
              <p:cNvSpPr>
                <a:spLocks noChangeArrowheads="1"/>
              </p:cNvSpPr>
              <p:nvPr/>
            </p:nvSpPr>
            <p:spPr bwMode="auto">
              <a:xfrm rot="17068179">
                <a:off x="9163777" y="47395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7" name="Oval 1189">
                <a:extLst>
                  <a:ext uri="{FF2B5EF4-FFF2-40B4-BE49-F238E27FC236}">
                    <a16:creationId xmlns:a16="http://schemas.microsoft.com/office/drawing/2014/main" id="{DC934905-EB8E-42FE-BE0A-961CC2DA527D}"/>
                  </a:ext>
                </a:extLst>
              </p:cNvPr>
              <p:cNvSpPr>
                <a:spLocks noChangeArrowheads="1"/>
              </p:cNvSpPr>
              <p:nvPr/>
            </p:nvSpPr>
            <p:spPr bwMode="auto">
              <a:xfrm rot="17068179">
                <a:off x="9478180" y="46577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8" name="Oval 1190">
                <a:extLst>
                  <a:ext uri="{FF2B5EF4-FFF2-40B4-BE49-F238E27FC236}">
                    <a16:creationId xmlns:a16="http://schemas.microsoft.com/office/drawing/2014/main" id="{D6016C9C-DF4B-4FE4-B0F9-A7FA8E188E46}"/>
                  </a:ext>
                </a:extLst>
              </p:cNvPr>
              <p:cNvSpPr>
                <a:spLocks noChangeArrowheads="1"/>
              </p:cNvSpPr>
              <p:nvPr/>
            </p:nvSpPr>
            <p:spPr bwMode="auto">
              <a:xfrm rot="17068179">
                <a:off x="9482648" y="40820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9" name="Oval 1191">
                <a:extLst>
                  <a:ext uri="{FF2B5EF4-FFF2-40B4-BE49-F238E27FC236}">
                    <a16:creationId xmlns:a16="http://schemas.microsoft.com/office/drawing/2014/main" id="{85E22813-0AB7-4F4C-A37D-02DE070440AA}"/>
                  </a:ext>
                </a:extLst>
              </p:cNvPr>
              <p:cNvSpPr>
                <a:spLocks noChangeArrowheads="1"/>
              </p:cNvSpPr>
              <p:nvPr/>
            </p:nvSpPr>
            <p:spPr bwMode="auto">
              <a:xfrm rot="17068179">
                <a:off x="9891982" y="46254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0" name="Oval 1196">
                <a:extLst>
                  <a:ext uri="{FF2B5EF4-FFF2-40B4-BE49-F238E27FC236}">
                    <a16:creationId xmlns:a16="http://schemas.microsoft.com/office/drawing/2014/main" id="{AE0F0218-32F0-476C-82CA-37D9EB12F72D}"/>
                  </a:ext>
                </a:extLst>
              </p:cNvPr>
              <p:cNvSpPr>
                <a:spLocks noChangeArrowheads="1"/>
              </p:cNvSpPr>
              <p:nvPr/>
            </p:nvSpPr>
            <p:spPr bwMode="auto">
              <a:xfrm rot="17068179">
                <a:off x="9243923" y="4032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1" name="Oval 1204">
                <a:extLst>
                  <a:ext uri="{FF2B5EF4-FFF2-40B4-BE49-F238E27FC236}">
                    <a16:creationId xmlns:a16="http://schemas.microsoft.com/office/drawing/2014/main" id="{34604875-BE55-4A5B-9FB5-559521F2B2B3}"/>
                  </a:ext>
                </a:extLst>
              </p:cNvPr>
              <p:cNvSpPr>
                <a:spLocks noChangeArrowheads="1"/>
              </p:cNvSpPr>
              <p:nvPr/>
            </p:nvSpPr>
            <p:spPr bwMode="auto">
              <a:xfrm rot="17068179">
                <a:off x="9378636" y="3916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2" name="Oval 755">
                <a:extLst>
                  <a:ext uri="{FF2B5EF4-FFF2-40B4-BE49-F238E27FC236}">
                    <a16:creationId xmlns:a16="http://schemas.microsoft.com/office/drawing/2014/main" id="{B3B3CA3B-33B1-4C83-8D94-0AD852F8A9DF}"/>
                  </a:ext>
                </a:extLst>
              </p:cNvPr>
              <p:cNvSpPr>
                <a:spLocks noChangeArrowheads="1"/>
              </p:cNvSpPr>
              <p:nvPr/>
            </p:nvSpPr>
            <p:spPr bwMode="auto">
              <a:xfrm rot="17068179">
                <a:off x="10274736" y="3722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3" name="Oval 765">
                <a:extLst>
                  <a:ext uri="{FF2B5EF4-FFF2-40B4-BE49-F238E27FC236}">
                    <a16:creationId xmlns:a16="http://schemas.microsoft.com/office/drawing/2014/main" id="{607F2803-0AFF-425D-93D0-DF49722995FF}"/>
                  </a:ext>
                </a:extLst>
              </p:cNvPr>
              <p:cNvSpPr>
                <a:spLocks noChangeArrowheads="1"/>
              </p:cNvSpPr>
              <p:nvPr/>
            </p:nvSpPr>
            <p:spPr bwMode="auto">
              <a:xfrm rot="17068179">
                <a:off x="10941847" y="37590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4" name="Oval 779">
                <a:extLst>
                  <a:ext uri="{FF2B5EF4-FFF2-40B4-BE49-F238E27FC236}">
                    <a16:creationId xmlns:a16="http://schemas.microsoft.com/office/drawing/2014/main" id="{400E206A-443F-456E-9936-12B261FEE2A3}"/>
                  </a:ext>
                </a:extLst>
              </p:cNvPr>
              <p:cNvSpPr>
                <a:spLocks noChangeArrowheads="1"/>
              </p:cNvSpPr>
              <p:nvPr/>
            </p:nvSpPr>
            <p:spPr bwMode="auto">
              <a:xfrm rot="17068179">
                <a:off x="10497330" y="43333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5" name="Oval 785">
                <a:extLst>
                  <a:ext uri="{FF2B5EF4-FFF2-40B4-BE49-F238E27FC236}">
                    <a16:creationId xmlns:a16="http://schemas.microsoft.com/office/drawing/2014/main" id="{C5C6005C-924F-4E5A-856A-ECDF4BA00DF4}"/>
                  </a:ext>
                </a:extLst>
              </p:cNvPr>
              <p:cNvSpPr>
                <a:spLocks noChangeArrowheads="1"/>
              </p:cNvSpPr>
              <p:nvPr/>
            </p:nvSpPr>
            <p:spPr bwMode="auto">
              <a:xfrm rot="17068179">
                <a:off x="10630308" y="4045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6" name="Oval 795">
                <a:extLst>
                  <a:ext uri="{FF2B5EF4-FFF2-40B4-BE49-F238E27FC236}">
                    <a16:creationId xmlns:a16="http://schemas.microsoft.com/office/drawing/2014/main" id="{C0B8D541-7F3F-4AED-A527-F7621FD65B5E}"/>
                  </a:ext>
                </a:extLst>
              </p:cNvPr>
              <p:cNvSpPr>
                <a:spLocks noChangeArrowheads="1"/>
              </p:cNvSpPr>
              <p:nvPr/>
            </p:nvSpPr>
            <p:spPr bwMode="auto">
              <a:xfrm rot="17068179">
                <a:off x="11125111" y="395442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7" name="Oval 861">
                <a:extLst>
                  <a:ext uri="{FF2B5EF4-FFF2-40B4-BE49-F238E27FC236}">
                    <a16:creationId xmlns:a16="http://schemas.microsoft.com/office/drawing/2014/main" id="{E6D4DFD1-B50A-4B6E-B4BF-A3B1BD723D6A}"/>
                  </a:ext>
                </a:extLst>
              </p:cNvPr>
              <p:cNvSpPr>
                <a:spLocks noChangeArrowheads="1"/>
              </p:cNvSpPr>
              <p:nvPr/>
            </p:nvSpPr>
            <p:spPr bwMode="auto">
              <a:xfrm rot="17068179">
                <a:off x="10247774" y="386432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8" name="Oval 968">
                <a:extLst>
                  <a:ext uri="{FF2B5EF4-FFF2-40B4-BE49-F238E27FC236}">
                    <a16:creationId xmlns:a16="http://schemas.microsoft.com/office/drawing/2014/main" id="{283F6D5B-6745-4527-A92C-F5B422859750}"/>
                  </a:ext>
                </a:extLst>
              </p:cNvPr>
              <p:cNvSpPr>
                <a:spLocks noChangeArrowheads="1"/>
              </p:cNvSpPr>
              <p:nvPr/>
            </p:nvSpPr>
            <p:spPr bwMode="auto">
              <a:xfrm rot="17068179">
                <a:off x="11217357" y="4458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9" name="Oval 1109">
                <a:extLst>
                  <a:ext uri="{FF2B5EF4-FFF2-40B4-BE49-F238E27FC236}">
                    <a16:creationId xmlns:a16="http://schemas.microsoft.com/office/drawing/2014/main" id="{DADC1A14-B03B-4082-B553-F3C9DC994D45}"/>
                  </a:ext>
                </a:extLst>
              </p:cNvPr>
              <p:cNvSpPr>
                <a:spLocks noChangeArrowheads="1"/>
              </p:cNvSpPr>
              <p:nvPr/>
            </p:nvSpPr>
            <p:spPr bwMode="auto">
              <a:xfrm rot="17068179">
                <a:off x="10016212" y="40136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0" name="Oval 1110">
                <a:extLst>
                  <a:ext uri="{FF2B5EF4-FFF2-40B4-BE49-F238E27FC236}">
                    <a16:creationId xmlns:a16="http://schemas.microsoft.com/office/drawing/2014/main" id="{EB80638A-BC0E-4848-AA3D-7372042EDE41}"/>
                  </a:ext>
                </a:extLst>
              </p:cNvPr>
              <p:cNvSpPr>
                <a:spLocks noChangeArrowheads="1"/>
              </p:cNvSpPr>
              <p:nvPr/>
            </p:nvSpPr>
            <p:spPr bwMode="auto">
              <a:xfrm rot="17068179">
                <a:off x="10067483" y="41481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1" name="Oval 1111">
                <a:extLst>
                  <a:ext uri="{FF2B5EF4-FFF2-40B4-BE49-F238E27FC236}">
                    <a16:creationId xmlns:a16="http://schemas.microsoft.com/office/drawing/2014/main" id="{D401306C-9FA4-4099-B8B1-5C25334FB673}"/>
                  </a:ext>
                </a:extLst>
              </p:cNvPr>
              <p:cNvSpPr>
                <a:spLocks noChangeArrowheads="1"/>
              </p:cNvSpPr>
              <p:nvPr/>
            </p:nvSpPr>
            <p:spPr bwMode="auto">
              <a:xfrm rot="17068179">
                <a:off x="9711762" y="3669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2" name="Oval 1115">
                <a:extLst>
                  <a:ext uri="{FF2B5EF4-FFF2-40B4-BE49-F238E27FC236}">
                    <a16:creationId xmlns:a16="http://schemas.microsoft.com/office/drawing/2014/main" id="{25FABB54-36BA-45B7-91DD-AE383EF748FE}"/>
                  </a:ext>
                </a:extLst>
              </p:cNvPr>
              <p:cNvSpPr>
                <a:spLocks noChangeArrowheads="1"/>
              </p:cNvSpPr>
              <p:nvPr/>
            </p:nvSpPr>
            <p:spPr bwMode="auto">
              <a:xfrm rot="17068179">
                <a:off x="11062357" y="44417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3" name="Oval 1116">
                <a:extLst>
                  <a:ext uri="{FF2B5EF4-FFF2-40B4-BE49-F238E27FC236}">
                    <a16:creationId xmlns:a16="http://schemas.microsoft.com/office/drawing/2014/main" id="{01479B57-6E4E-4A86-837A-2485CB3C4DA8}"/>
                  </a:ext>
                </a:extLst>
              </p:cNvPr>
              <p:cNvSpPr>
                <a:spLocks noChangeArrowheads="1"/>
              </p:cNvSpPr>
              <p:nvPr/>
            </p:nvSpPr>
            <p:spPr bwMode="auto">
              <a:xfrm rot="17068179">
                <a:off x="10085366" y="43778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4" name="Oval 1120">
                <a:extLst>
                  <a:ext uri="{FF2B5EF4-FFF2-40B4-BE49-F238E27FC236}">
                    <a16:creationId xmlns:a16="http://schemas.microsoft.com/office/drawing/2014/main" id="{0AE3E5AF-2726-4FA5-897E-DD5C60751707}"/>
                  </a:ext>
                </a:extLst>
              </p:cNvPr>
              <p:cNvSpPr>
                <a:spLocks noChangeArrowheads="1"/>
              </p:cNvSpPr>
              <p:nvPr/>
            </p:nvSpPr>
            <p:spPr bwMode="auto">
              <a:xfrm rot="17068179">
                <a:off x="10202728" y="37220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5" name="Oval 1122">
                <a:extLst>
                  <a:ext uri="{FF2B5EF4-FFF2-40B4-BE49-F238E27FC236}">
                    <a16:creationId xmlns:a16="http://schemas.microsoft.com/office/drawing/2014/main" id="{FD61D775-5132-4F08-A7FD-646C1664C176}"/>
                  </a:ext>
                </a:extLst>
              </p:cNvPr>
              <p:cNvSpPr>
                <a:spLocks noChangeArrowheads="1"/>
              </p:cNvSpPr>
              <p:nvPr/>
            </p:nvSpPr>
            <p:spPr bwMode="auto">
              <a:xfrm rot="17068179">
                <a:off x="10202729" y="4298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6" name="Oval 1123">
                <a:extLst>
                  <a:ext uri="{FF2B5EF4-FFF2-40B4-BE49-F238E27FC236}">
                    <a16:creationId xmlns:a16="http://schemas.microsoft.com/office/drawing/2014/main" id="{008814E9-260B-4365-AE05-592F793B3A73}"/>
                  </a:ext>
                </a:extLst>
              </p:cNvPr>
              <p:cNvSpPr>
                <a:spLocks noChangeArrowheads="1"/>
              </p:cNvSpPr>
              <p:nvPr/>
            </p:nvSpPr>
            <p:spPr bwMode="auto">
              <a:xfrm rot="17068179">
                <a:off x="10693998" y="37854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7" name="Oval 1124">
                <a:extLst>
                  <a:ext uri="{FF2B5EF4-FFF2-40B4-BE49-F238E27FC236}">
                    <a16:creationId xmlns:a16="http://schemas.microsoft.com/office/drawing/2014/main" id="{CF895E9E-5A1A-47FD-AA49-666407ED88C1}"/>
                  </a:ext>
                </a:extLst>
              </p:cNvPr>
              <p:cNvSpPr>
                <a:spLocks noChangeArrowheads="1"/>
              </p:cNvSpPr>
              <p:nvPr/>
            </p:nvSpPr>
            <p:spPr bwMode="auto">
              <a:xfrm rot="17068179">
                <a:off x="10418752" y="37220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8" name="Oval 1125">
                <a:extLst>
                  <a:ext uri="{FF2B5EF4-FFF2-40B4-BE49-F238E27FC236}">
                    <a16:creationId xmlns:a16="http://schemas.microsoft.com/office/drawing/2014/main" id="{C72223DE-3D7D-45FA-AD23-E0CBA9F1181B}"/>
                  </a:ext>
                </a:extLst>
              </p:cNvPr>
              <p:cNvSpPr>
                <a:spLocks noChangeArrowheads="1"/>
              </p:cNvSpPr>
              <p:nvPr/>
            </p:nvSpPr>
            <p:spPr bwMode="auto">
              <a:xfrm rot="17068179">
                <a:off x="11100334" y="38008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9" name="Oval 1126">
                <a:extLst>
                  <a:ext uri="{FF2B5EF4-FFF2-40B4-BE49-F238E27FC236}">
                    <a16:creationId xmlns:a16="http://schemas.microsoft.com/office/drawing/2014/main" id="{AADB11C4-AB55-44F9-9900-43974C8E078B}"/>
                  </a:ext>
                </a:extLst>
              </p:cNvPr>
              <p:cNvSpPr>
                <a:spLocks noChangeArrowheads="1"/>
              </p:cNvSpPr>
              <p:nvPr/>
            </p:nvSpPr>
            <p:spPr bwMode="auto">
              <a:xfrm rot="17068179">
                <a:off x="10850801" y="3866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0" name="Oval 1127">
                <a:extLst>
                  <a:ext uri="{FF2B5EF4-FFF2-40B4-BE49-F238E27FC236}">
                    <a16:creationId xmlns:a16="http://schemas.microsoft.com/office/drawing/2014/main" id="{BC6FD088-F047-4BD7-9EA4-982CACE1C356}"/>
                  </a:ext>
                </a:extLst>
              </p:cNvPr>
              <p:cNvSpPr>
                <a:spLocks noChangeArrowheads="1"/>
              </p:cNvSpPr>
              <p:nvPr/>
            </p:nvSpPr>
            <p:spPr bwMode="auto">
              <a:xfrm rot="17068179">
                <a:off x="10200373" y="4524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1" name="Oval 1135">
                <a:extLst>
                  <a:ext uri="{FF2B5EF4-FFF2-40B4-BE49-F238E27FC236}">
                    <a16:creationId xmlns:a16="http://schemas.microsoft.com/office/drawing/2014/main" id="{408CA693-9078-4EAC-9BB2-1F3CD2DDA0D1}"/>
                  </a:ext>
                </a:extLst>
              </p:cNvPr>
              <p:cNvSpPr>
                <a:spLocks noChangeArrowheads="1"/>
              </p:cNvSpPr>
              <p:nvPr/>
            </p:nvSpPr>
            <p:spPr bwMode="auto">
              <a:xfrm rot="17068179">
                <a:off x="9874224" y="3937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2" name="Oval 1136">
                <a:extLst>
                  <a:ext uri="{FF2B5EF4-FFF2-40B4-BE49-F238E27FC236}">
                    <a16:creationId xmlns:a16="http://schemas.microsoft.com/office/drawing/2014/main" id="{5DDE5AEC-26CF-43B2-88E2-788F8D259466}"/>
                  </a:ext>
                </a:extLst>
              </p:cNvPr>
              <p:cNvSpPr>
                <a:spLocks noChangeArrowheads="1"/>
              </p:cNvSpPr>
              <p:nvPr/>
            </p:nvSpPr>
            <p:spPr bwMode="auto">
              <a:xfrm rot="17068179">
                <a:off x="10852471" y="45355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3" name="Oval 1137">
                <a:extLst>
                  <a:ext uri="{FF2B5EF4-FFF2-40B4-BE49-F238E27FC236}">
                    <a16:creationId xmlns:a16="http://schemas.microsoft.com/office/drawing/2014/main" id="{B49BCD7B-B8FE-4A42-B91E-C1E63F7A869B}"/>
                  </a:ext>
                </a:extLst>
              </p:cNvPr>
              <p:cNvSpPr>
                <a:spLocks noChangeArrowheads="1"/>
              </p:cNvSpPr>
              <p:nvPr/>
            </p:nvSpPr>
            <p:spPr bwMode="auto">
              <a:xfrm rot="17068179">
                <a:off x="10683795" y="4261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4" name="Oval 1138">
                <a:extLst>
                  <a:ext uri="{FF2B5EF4-FFF2-40B4-BE49-F238E27FC236}">
                    <a16:creationId xmlns:a16="http://schemas.microsoft.com/office/drawing/2014/main" id="{B0BE015C-DFBB-4BC7-AEF6-76E7A626F61C}"/>
                  </a:ext>
                </a:extLst>
              </p:cNvPr>
              <p:cNvSpPr>
                <a:spLocks noChangeArrowheads="1"/>
              </p:cNvSpPr>
              <p:nvPr/>
            </p:nvSpPr>
            <p:spPr bwMode="auto">
              <a:xfrm rot="17068179">
                <a:off x="10416902" y="44629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5" name="Oval 1148">
                <a:extLst>
                  <a:ext uri="{FF2B5EF4-FFF2-40B4-BE49-F238E27FC236}">
                    <a16:creationId xmlns:a16="http://schemas.microsoft.com/office/drawing/2014/main" id="{08EF35BB-0C85-4273-8E19-3C4EF76B2B9E}"/>
                  </a:ext>
                </a:extLst>
              </p:cNvPr>
              <p:cNvSpPr>
                <a:spLocks noChangeArrowheads="1"/>
              </p:cNvSpPr>
              <p:nvPr/>
            </p:nvSpPr>
            <p:spPr bwMode="auto">
              <a:xfrm rot="17068179">
                <a:off x="10810329" y="50178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6" name="Oval 1155">
                <a:extLst>
                  <a:ext uri="{FF2B5EF4-FFF2-40B4-BE49-F238E27FC236}">
                    <a16:creationId xmlns:a16="http://schemas.microsoft.com/office/drawing/2014/main" id="{FF6FE9B8-7F82-4E31-B98B-8128D450E891}"/>
                  </a:ext>
                </a:extLst>
              </p:cNvPr>
              <p:cNvSpPr>
                <a:spLocks noChangeArrowheads="1"/>
              </p:cNvSpPr>
              <p:nvPr/>
            </p:nvSpPr>
            <p:spPr bwMode="auto">
              <a:xfrm rot="17068179">
                <a:off x="10187152" y="46406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7" name="Oval 1158">
                <a:extLst>
                  <a:ext uri="{FF2B5EF4-FFF2-40B4-BE49-F238E27FC236}">
                    <a16:creationId xmlns:a16="http://schemas.microsoft.com/office/drawing/2014/main" id="{2A24B6BA-5EC6-415F-BA5E-3C39833E730D}"/>
                  </a:ext>
                </a:extLst>
              </p:cNvPr>
              <p:cNvSpPr>
                <a:spLocks noChangeArrowheads="1"/>
              </p:cNvSpPr>
              <p:nvPr/>
            </p:nvSpPr>
            <p:spPr bwMode="auto">
              <a:xfrm rot="17068179">
                <a:off x="10891886" y="4677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8" name="Oval 1164">
                <a:extLst>
                  <a:ext uri="{FF2B5EF4-FFF2-40B4-BE49-F238E27FC236}">
                    <a16:creationId xmlns:a16="http://schemas.microsoft.com/office/drawing/2014/main" id="{AF1B152A-589D-4C9A-90A9-44C6D25D244F}"/>
                  </a:ext>
                </a:extLst>
              </p:cNvPr>
              <p:cNvSpPr>
                <a:spLocks noChangeArrowheads="1"/>
              </p:cNvSpPr>
              <p:nvPr/>
            </p:nvSpPr>
            <p:spPr bwMode="auto">
              <a:xfrm rot="17068179">
                <a:off x="11062356" y="41537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9" name="Oval 1168">
                <a:extLst>
                  <a:ext uri="{FF2B5EF4-FFF2-40B4-BE49-F238E27FC236}">
                    <a16:creationId xmlns:a16="http://schemas.microsoft.com/office/drawing/2014/main" id="{4342E4C6-E4BF-4038-9931-98CC223BCF6E}"/>
                  </a:ext>
                </a:extLst>
              </p:cNvPr>
              <p:cNvSpPr>
                <a:spLocks noChangeArrowheads="1"/>
              </p:cNvSpPr>
              <p:nvPr/>
            </p:nvSpPr>
            <p:spPr bwMode="auto">
              <a:xfrm rot="17068179">
                <a:off x="10539783" y="50473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0" name="Oval 1175">
                <a:extLst>
                  <a:ext uri="{FF2B5EF4-FFF2-40B4-BE49-F238E27FC236}">
                    <a16:creationId xmlns:a16="http://schemas.microsoft.com/office/drawing/2014/main" id="{0BEB0479-6ECF-40E5-8385-C49A648B610E}"/>
                  </a:ext>
                </a:extLst>
              </p:cNvPr>
              <p:cNvSpPr>
                <a:spLocks noChangeArrowheads="1"/>
              </p:cNvSpPr>
              <p:nvPr/>
            </p:nvSpPr>
            <p:spPr bwMode="auto">
              <a:xfrm rot="17068179">
                <a:off x="10350900" y="49077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1" name="Oval 1177">
                <a:extLst>
                  <a:ext uri="{FF2B5EF4-FFF2-40B4-BE49-F238E27FC236}">
                    <a16:creationId xmlns:a16="http://schemas.microsoft.com/office/drawing/2014/main" id="{39231CF3-A77A-4FA5-9F1F-ECB7D83FDFE8}"/>
                  </a:ext>
                </a:extLst>
              </p:cNvPr>
              <p:cNvSpPr>
                <a:spLocks noChangeArrowheads="1"/>
              </p:cNvSpPr>
              <p:nvPr/>
            </p:nvSpPr>
            <p:spPr bwMode="auto">
              <a:xfrm rot="17068179">
                <a:off x="10162256" y="47297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2" name="Oval 1179">
                <a:extLst>
                  <a:ext uri="{FF2B5EF4-FFF2-40B4-BE49-F238E27FC236}">
                    <a16:creationId xmlns:a16="http://schemas.microsoft.com/office/drawing/2014/main" id="{4A80C779-BB39-4496-8547-CA43F48E9443}"/>
                  </a:ext>
                </a:extLst>
              </p:cNvPr>
              <p:cNvSpPr>
                <a:spLocks noChangeArrowheads="1"/>
              </p:cNvSpPr>
              <p:nvPr/>
            </p:nvSpPr>
            <p:spPr bwMode="auto">
              <a:xfrm rot="17068179">
                <a:off x="10738320" y="4873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3" name="Oval 1183">
                <a:extLst>
                  <a:ext uri="{FF2B5EF4-FFF2-40B4-BE49-F238E27FC236}">
                    <a16:creationId xmlns:a16="http://schemas.microsoft.com/office/drawing/2014/main" id="{76FE5DF7-D333-42BC-B85A-2B003BB890E5}"/>
                  </a:ext>
                </a:extLst>
              </p:cNvPr>
              <p:cNvSpPr>
                <a:spLocks noChangeArrowheads="1"/>
              </p:cNvSpPr>
              <p:nvPr/>
            </p:nvSpPr>
            <p:spPr bwMode="auto">
              <a:xfrm rot="17068179">
                <a:off x="11070917" y="47444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4" name="Oval 1189">
                <a:extLst>
                  <a:ext uri="{FF2B5EF4-FFF2-40B4-BE49-F238E27FC236}">
                    <a16:creationId xmlns:a16="http://schemas.microsoft.com/office/drawing/2014/main" id="{FFD40461-23A5-4A28-A461-634E9E6F511C}"/>
                  </a:ext>
                </a:extLst>
              </p:cNvPr>
              <p:cNvSpPr>
                <a:spLocks noChangeArrowheads="1"/>
              </p:cNvSpPr>
              <p:nvPr/>
            </p:nvSpPr>
            <p:spPr bwMode="auto">
              <a:xfrm rot="17068179">
                <a:off x="11067775" y="49389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5" name="Oval 1190">
                <a:extLst>
                  <a:ext uri="{FF2B5EF4-FFF2-40B4-BE49-F238E27FC236}">
                    <a16:creationId xmlns:a16="http://schemas.microsoft.com/office/drawing/2014/main" id="{49538322-E5BF-4F35-8BD0-82E032878751}"/>
                  </a:ext>
                </a:extLst>
              </p:cNvPr>
              <p:cNvSpPr>
                <a:spLocks noChangeArrowheads="1"/>
              </p:cNvSpPr>
              <p:nvPr/>
            </p:nvSpPr>
            <p:spPr bwMode="auto">
              <a:xfrm rot="17068179">
                <a:off x="11057385" y="45110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6" name="Oval 1191">
                <a:extLst>
                  <a:ext uri="{FF2B5EF4-FFF2-40B4-BE49-F238E27FC236}">
                    <a16:creationId xmlns:a16="http://schemas.microsoft.com/office/drawing/2014/main" id="{A9359FDE-5B3E-4FCA-83FF-BD99AEF46F4C}"/>
                  </a:ext>
                </a:extLst>
              </p:cNvPr>
              <p:cNvSpPr>
                <a:spLocks noChangeArrowheads="1"/>
              </p:cNvSpPr>
              <p:nvPr/>
            </p:nvSpPr>
            <p:spPr bwMode="auto">
              <a:xfrm rot="17068179">
                <a:off x="11172136" y="46683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7" name="Oval 1192">
                <a:extLst>
                  <a:ext uri="{FF2B5EF4-FFF2-40B4-BE49-F238E27FC236}">
                    <a16:creationId xmlns:a16="http://schemas.microsoft.com/office/drawing/2014/main" id="{8CBA416F-FD38-404C-9561-C4B8F549C936}"/>
                  </a:ext>
                </a:extLst>
              </p:cNvPr>
              <p:cNvSpPr>
                <a:spLocks noChangeArrowheads="1"/>
              </p:cNvSpPr>
              <p:nvPr/>
            </p:nvSpPr>
            <p:spPr bwMode="auto">
              <a:xfrm rot="17068179">
                <a:off x="11223407" y="48029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8" name="Oval 1196">
                <a:extLst>
                  <a:ext uri="{FF2B5EF4-FFF2-40B4-BE49-F238E27FC236}">
                    <a16:creationId xmlns:a16="http://schemas.microsoft.com/office/drawing/2014/main" id="{7C04FDC1-357F-4914-BFD6-D5636C5DE193}"/>
                  </a:ext>
                </a:extLst>
              </p:cNvPr>
              <p:cNvSpPr>
                <a:spLocks noChangeArrowheads="1"/>
              </p:cNvSpPr>
              <p:nvPr/>
            </p:nvSpPr>
            <p:spPr bwMode="auto">
              <a:xfrm rot="17068179">
                <a:off x="10846825" y="41809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9" name="Oval 1204">
                <a:extLst>
                  <a:ext uri="{FF2B5EF4-FFF2-40B4-BE49-F238E27FC236}">
                    <a16:creationId xmlns:a16="http://schemas.microsoft.com/office/drawing/2014/main" id="{E2352278-56C2-45E0-B0A2-36C3239C095B}"/>
                  </a:ext>
                </a:extLst>
              </p:cNvPr>
              <p:cNvSpPr>
                <a:spLocks noChangeArrowheads="1"/>
              </p:cNvSpPr>
              <p:nvPr/>
            </p:nvSpPr>
            <p:spPr bwMode="auto">
              <a:xfrm rot="17068179">
                <a:off x="10987213" y="40045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0" name="Oval 1205">
                <a:extLst>
                  <a:ext uri="{FF2B5EF4-FFF2-40B4-BE49-F238E27FC236}">
                    <a16:creationId xmlns:a16="http://schemas.microsoft.com/office/drawing/2014/main" id="{F23299E8-61C1-4E05-A34C-E66466E5D7C7}"/>
                  </a:ext>
                </a:extLst>
              </p:cNvPr>
              <p:cNvSpPr>
                <a:spLocks noChangeArrowheads="1"/>
              </p:cNvSpPr>
              <p:nvPr/>
            </p:nvSpPr>
            <p:spPr bwMode="auto">
              <a:xfrm rot="17068179">
                <a:off x="10418752" y="40820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1" name="Oval 1320">
                <a:extLst>
                  <a:ext uri="{FF2B5EF4-FFF2-40B4-BE49-F238E27FC236}">
                    <a16:creationId xmlns:a16="http://schemas.microsoft.com/office/drawing/2014/main" id="{05CD4D69-F97A-4F81-9085-3DA461434193}"/>
                  </a:ext>
                </a:extLst>
              </p:cNvPr>
              <p:cNvSpPr>
                <a:spLocks noChangeArrowheads="1"/>
              </p:cNvSpPr>
              <p:nvPr/>
            </p:nvSpPr>
            <p:spPr bwMode="auto">
              <a:xfrm rot="17068179">
                <a:off x="10136941" y="6049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2" name="Oval 1389">
                <a:extLst>
                  <a:ext uri="{FF2B5EF4-FFF2-40B4-BE49-F238E27FC236}">
                    <a16:creationId xmlns:a16="http://schemas.microsoft.com/office/drawing/2014/main" id="{74FD7A8B-2053-4E68-8AEA-4AF675F52F49}"/>
                  </a:ext>
                </a:extLst>
              </p:cNvPr>
              <p:cNvSpPr>
                <a:spLocks noChangeArrowheads="1"/>
              </p:cNvSpPr>
              <p:nvPr/>
            </p:nvSpPr>
            <p:spPr bwMode="auto">
              <a:xfrm rot="17068179">
                <a:off x="8938120" y="63499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3" name="Oval 1420">
                <a:extLst>
                  <a:ext uri="{FF2B5EF4-FFF2-40B4-BE49-F238E27FC236}">
                    <a16:creationId xmlns:a16="http://schemas.microsoft.com/office/drawing/2014/main" id="{BEA5F0D9-6D2A-49A3-ABFB-F9E836B2CC00}"/>
                  </a:ext>
                </a:extLst>
              </p:cNvPr>
              <p:cNvSpPr>
                <a:spLocks noChangeArrowheads="1"/>
              </p:cNvSpPr>
              <p:nvPr/>
            </p:nvSpPr>
            <p:spPr bwMode="auto">
              <a:xfrm rot="17068179">
                <a:off x="9118141" y="6169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4" name="Oval 1426">
                <a:extLst>
                  <a:ext uri="{FF2B5EF4-FFF2-40B4-BE49-F238E27FC236}">
                    <a16:creationId xmlns:a16="http://schemas.microsoft.com/office/drawing/2014/main" id="{4E6C415D-DCF4-49C4-9424-CB48A866EC1A}"/>
                  </a:ext>
                </a:extLst>
              </p:cNvPr>
              <p:cNvSpPr>
                <a:spLocks noChangeArrowheads="1"/>
              </p:cNvSpPr>
              <p:nvPr/>
            </p:nvSpPr>
            <p:spPr bwMode="auto">
              <a:xfrm rot="17068179">
                <a:off x="9871964" y="59736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5" name="Oval 1438">
                <a:extLst>
                  <a:ext uri="{FF2B5EF4-FFF2-40B4-BE49-F238E27FC236}">
                    <a16:creationId xmlns:a16="http://schemas.microsoft.com/office/drawing/2014/main" id="{7DCFDEFE-252E-4B55-AFC8-B699D51491AB}"/>
                  </a:ext>
                </a:extLst>
              </p:cNvPr>
              <p:cNvSpPr>
                <a:spLocks noChangeArrowheads="1"/>
              </p:cNvSpPr>
              <p:nvPr/>
            </p:nvSpPr>
            <p:spPr bwMode="auto">
              <a:xfrm rot="17068179">
                <a:off x="9910227" y="5233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6" name="Oval 779">
                <a:extLst>
                  <a:ext uri="{FF2B5EF4-FFF2-40B4-BE49-F238E27FC236}">
                    <a16:creationId xmlns:a16="http://schemas.microsoft.com/office/drawing/2014/main" id="{84C998EA-6484-456B-89BC-7EE06E72AD56}"/>
                  </a:ext>
                </a:extLst>
              </p:cNvPr>
              <p:cNvSpPr>
                <a:spLocks noChangeArrowheads="1"/>
              </p:cNvSpPr>
              <p:nvPr/>
            </p:nvSpPr>
            <p:spPr bwMode="auto">
              <a:xfrm rot="17068179">
                <a:off x="9418792" y="611566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7" name="Oval 968">
                <a:extLst>
                  <a:ext uri="{FF2B5EF4-FFF2-40B4-BE49-F238E27FC236}">
                    <a16:creationId xmlns:a16="http://schemas.microsoft.com/office/drawing/2014/main" id="{E7D01C28-BDE6-4548-92E2-FD56CA33DB85}"/>
                  </a:ext>
                </a:extLst>
              </p:cNvPr>
              <p:cNvSpPr>
                <a:spLocks noChangeArrowheads="1"/>
              </p:cNvSpPr>
              <p:nvPr/>
            </p:nvSpPr>
            <p:spPr bwMode="auto">
              <a:xfrm rot="17068179">
                <a:off x="9658200" y="54858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8" name="Oval 1115">
                <a:extLst>
                  <a:ext uri="{FF2B5EF4-FFF2-40B4-BE49-F238E27FC236}">
                    <a16:creationId xmlns:a16="http://schemas.microsoft.com/office/drawing/2014/main" id="{ECB7C8F9-4F82-4BFD-ACF2-82748F80DD8B}"/>
                  </a:ext>
                </a:extLst>
              </p:cNvPr>
              <p:cNvSpPr>
                <a:spLocks noChangeArrowheads="1"/>
              </p:cNvSpPr>
              <p:nvPr/>
            </p:nvSpPr>
            <p:spPr bwMode="auto">
              <a:xfrm rot="17068179">
                <a:off x="9586192" y="5377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9" name="Oval 1135">
                <a:extLst>
                  <a:ext uri="{FF2B5EF4-FFF2-40B4-BE49-F238E27FC236}">
                    <a16:creationId xmlns:a16="http://schemas.microsoft.com/office/drawing/2014/main" id="{1AB27180-A06F-46DD-B3F3-33B888411284}"/>
                  </a:ext>
                </a:extLst>
              </p:cNvPr>
              <p:cNvSpPr>
                <a:spLocks noChangeArrowheads="1"/>
              </p:cNvSpPr>
              <p:nvPr/>
            </p:nvSpPr>
            <p:spPr bwMode="auto">
              <a:xfrm rot="17068179">
                <a:off x="9818264" y="55883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0" name="Oval 1136">
                <a:extLst>
                  <a:ext uri="{FF2B5EF4-FFF2-40B4-BE49-F238E27FC236}">
                    <a16:creationId xmlns:a16="http://schemas.microsoft.com/office/drawing/2014/main" id="{3ABE0F75-FDF2-4767-83D4-9732408A1D6C}"/>
                  </a:ext>
                </a:extLst>
              </p:cNvPr>
              <p:cNvSpPr>
                <a:spLocks noChangeArrowheads="1"/>
              </p:cNvSpPr>
              <p:nvPr/>
            </p:nvSpPr>
            <p:spPr bwMode="auto">
              <a:xfrm rot="17068179">
                <a:off x="9298161" y="5557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1" name="Oval 1137">
                <a:extLst>
                  <a:ext uri="{FF2B5EF4-FFF2-40B4-BE49-F238E27FC236}">
                    <a16:creationId xmlns:a16="http://schemas.microsoft.com/office/drawing/2014/main" id="{D77ECF61-6B2D-41D1-85A9-8E4FF5FC045B}"/>
                  </a:ext>
                </a:extLst>
              </p:cNvPr>
              <p:cNvSpPr>
                <a:spLocks noChangeArrowheads="1"/>
              </p:cNvSpPr>
              <p:nvPr/>
            </p:nvSpPr>
            <p:spPr bwMode="auto">
              <a:xfrm rot="17068179">
                <a:off x="9162467" y="53362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2" name="Oval 1138">
                <a:extLst>
                  <a:ext uri="{FF2B5EF4-FFF2-40B4-BE49-F238E27FC236}">
                    <a16:creationId xmlns:a16="http://schemas.microsoft.com/office/drawing/2014/main" id="{50C9EE78-73A5-4E1D-AF3A-05FCA783C708}"/>
                  </a:ext>
                </a:extLst>
              </p:cNvPr>
              <p:cNvSpPr>
                <a:spLocks noChangeArrowheads="1"/>
              </p:cNvSpPr>
              <p:nvPr/>
            </p:nvSpPr>
            <p:spPr bwMode="auto">
              <a:xfrm rot="17068179">
                <a:off x="8895574" y="55376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3" name="Oval 1158">
                <a:extLst>
                  <a:ext uri="{FF2B5EF4-FFF2-40B4-BE49-F238E27FC236}">
                    <a16:creationId xmlns:a16="http://schemas.microsoft.com/office/drawing/2014/main" id="{B628F3A0-1D77-4D8E-91EC-A51541422B89}"/>
                  </a:ext>
                </a:extLst>
              </p:cNvPr>
              <p:cNvSpPr>
                <a:spLocks noChangeArrowheads="1"/>
              </p:cNvSpPr>
              <p:nvPr/>
            </p:nvSpPr>
            <p:spPr bwMode="auto">
              <a:xfrm rot="17068179">
                <a:off x="8866111" y="5917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4" name="Oval 1164">
                <a:extLst>
                  <a:ext uri="{FF2B5EF4-FFF2-40B4-BE49-F238E27FC236}">
                    <a16:creationId xmlns:a16="http://schemas.microsoft.com/office/drawing/2014/main" id="{25AC0FF3-7D2B-4560-8B6B-1D096B06FF73}"/>
                  </a:ext>
                </a:extLst>
              </p:cNvPr>
              <p:cNvSpPr>
                <a:spLocks noChangeArrowheads="1"/>
              </p:cNvSpPr>
              <p:nvPr/>
            </p:nvSpPr>
            <p:spPr bwMode="auto">
              <a:xfrm rot="17068179">
                <a:off x="9514185" y="5233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5" name="Oval 1177">
                <a:extLst>
                  <a:ext uri="{FF2B5EF4-FFF2-40B4-BE49-F238E27FC236}">
                    <a16:creationId xmlns:a16="http://schemas.microsoft.com/office/drawing/2014/main" id="{C006760E-D9C7-4EDE-888C-AA440BEDB98A}"/>
                  </a:ext>
                </a:extLst>
              </p:cNvPr>
              <p:cNvSpPr>
                <a:spLocks noChangeArrowheads="1"/>
              </p:cNvSpPr>
              <p:nvPr/>
            </p:nvSpPr>
            <p:spPr bwMode="auto">
              <a:xfrm rot="17068179">
                <a:off x="8912905" y="572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6" name="Oval 1179">
                <a:extLst>
                  <a:ext uri="{FF2B5EF4-FFF2-40B4-BE49-F238E27FC236}">
                    <a16:creationId xmlns:a16="http://schemas.microsoft.com/office/drawing/2014/main" id="{2D4E75BA-1095-4B33-A18A-5FA4B2B04512}"/>
                  </a:ext>
                </a:extLst>
              </p:cNvPr>
              <p:cNvSpPr>
                <a:spLocks noChangeArrowheads="1"/>
              </p:cNvSpPr>
              <p:nvPr/>
            </p:nvSpPr>
            <p:spPr bwMode="auto">
              <a:xfrm rot="17068179">
                <a:off x="9251026" y="59027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7" name="Oval 1189">
                <a:extLst>
                  <a:ext uri="{FF2B5EF4-FFF2-40B4-BE49-F238E27FC236}">
                    <a16:creationId xmlns:a16="http://schemas.microsoft.com/office/drawing/2014/main" id="{BA74DE7C-68F5-4B98-9FA1-FE28414167FE}"/>
                  </a:ext>
                </a:extLst>
              </p:cNvPr>
              <p:cNvSpPr>
                <a:spLocks noChangeArrowheads="1"/>
              </p:cNvSpPr>
              <p:nvPr/>
            </p:nvSpPr>
            <p:spPr bwMode="auto">
              <a:xfrm rot="17068179">
                <a:off x="9606371" y="58794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8" name="Oval 1190">
                <a:extLst>
                  <a:ext uri="{FF2B5EF4-FFF2-40B4-BE49-F238E27FC236}">
                    <a16:creationId xmlns:a16="http://schemas.microsoft.com/office/drawing/2014/main" id="{B8D1AF54-59EB-4E33-A404-3A519689A0F5}"/>
                  </a:ext>
                </a:extLst>
              </p:cNvPr>
              <p:cNvSpPr>
                <a:spLocks noChangeArrowheads="1"/>
              </p:cNvSpPr>
              <p:nvPr/>
            </p:nvSpPr>
            <p:spPr bwMode="auto">
              <a:xfrm rot="17068179">
                <a:off x="9536057" y="55857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9" name="Oval 1191">
                <a:extLst>
                  <a:ext uri="{FF2B5EF4-FFF2-40B4-BE49-F238E27FC236}">
                    <a16:creationId xmlns:a16="http://schemas.microsoft.com/office/drawing/2014/main" id="{BA494CAB-B12A-4442-836D-936E248E6A25}"/>
                  </a:ext>
                </a:extLst>
              </p:cNvPr>
              <p:cNvSpPr>
                <a:spLocks noChangeArrowheads="1"/>
              </p:cNvSpPr>
              <p:nvPr/>
            </p:nvSpPr>
            <p:spPr bwMode="auto">
              <a:xfrm rot="17068179">
                <a:off x="9979231" y="5788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0" name="Oval 779">
                <a:extLst>
                  <a:ext uri="{FF2B5EF4-FFF2-40B4-BE49-F238E27FC236}">
                    <a16:creationId xmlns:a16="http://schemas.microsoft.com/office/drawing/2014/main" id="{8F686CA8-6656-4605-8B04-B7FE5E325FD3}"/>
                  </a:ext>
                </a:extLst>
              </p:cNvPr>
              <p:cNvSpPr>
                <a:spLocks noChangeArrowheads="1"/>
              </p:cNvSpPr>
              <p:nvPr/>
            </p:nvSpPr>
            <p:spPr bwMode="auto">
              <a:xfrm rot="17068179">
                <a:off x="10584579" y="549657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1" name="Oval 785">
                <a:extLst>
                  <a:ext uri="{FF2B5EF4-FFF2-40B4-BE49-F238E27FC236}">
                    <a16:creationId xmlns:a16="http://schemas.microsoft.com/office/drawing/2014/main" id="{1F8A04D8-9E65-48D6-BC11-0F7140F18A62}"/>
                  </a:ext>
                </a:extLst>
              </p:cNvPr>
              <p:cNvSpPr>
                <a:spLocks noChangeArrowheads="1"/>
              </p:cNvSpPr>
              <p:nvPr/>
            </p:nvSpPr>
            <p:spPr bwMode="auto">
              <a:xfrm rot="17068179">
                <a:off x="10698505" y="51792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2" name="Oval 795">
                <a:extLst>
                  <a:ext uri="{FF2B5EF4-FFF2-40B4-BE49-F238E27FC236}">
                    <a16:creationId xmlns:a16="http://schemas.microsoft.com/office/drawing/2014/main" id="{C20C7C19-AC1B-48A8-B67F-1DF74CEA5B83}"/>
                  </a:ext>
                </a:extLst>
              </p:cNvPr>
              <p:cNvSpPr>
                <a:spLocks noChangeArrowheads="1"/>
              </p:cNvSpPr>
              <p:nvPr/>
            </p:nvSpPr>
            <p:spPr bwMode="auto">
              <a:xfrm rot="17068179">
                <a:off x="10236126" y="60065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3" name="Oval 968">
                <a:extLst>
                  <a:ext uri="{FF2B5EF4-FFF2-40B4-BE49-F238E27FC236}">
                    <a16:creationId xmlns:a16="http://schemas.microsoft.com/office/drawing/2014/main" id="{37395279-0CB6-4A96-8D23-E03B79AFB3FD}"/>
                  </a:ext>
                </a:extLst>
              </p:cNvPr>
              <p:cNvSpPr>
                <a:spLocks noChangeArrowheads="1"/>
              </p:cNvSpPr>
              <p:nvPr/>
            </p:nvSpPr>
            <p:spPr bwMode="auto">
              <a:xfrm rot="17068179">
                <a:off x="11304606" y="56215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4" name="Oval 1109">
                <a:extLst>
                  <a:ext uri="{FF2B5EF4-FFF2-40B4-BE49-F238E27FC236}">
                    <a16:creationId xmlns:a16="http://schemas.microsoft.com/office/drawing/2014/main" id="{1BE1BFA7-C4B4-4AF0-A706-B98C65789D50}"/>
                  </a:ext>
                </a:extLst>
              </p:cNvPr>
              <p:cNvSpPr>
                <a:spLocks noChangeArrowheads="1"/>
              </p:cNvSpPr>
              <p:nvPr/>
            </p:nvSpPr>
            <p:spPr bwMode="auto">
              <a:xfrm rot="17068179">
                <a:off x="10126251" y="51258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5" name="Oval 1110">
                <a:extLst>
                  <a:ext uri="{FF2B5EF4-FFF2-40B4-BE49-F238E27FC236}">
                    <a16:creationId xmlns:a16="http://schemas.microsoft.com/office/drawing/2014/main" id="{21ADCC65-109F-44FE-9EAE-DD16CA9A8116}"/>
                  </a:ext>
                </a:extLst>
              </p:cNvPr>
              <p:cNvSpPr>
                <a:spLocks noChangeArrowheads="1"/>
              </p:cNvSpPr>
              <p:nvPr/>
            </p:nvSpPr>
            <p:spPr bwMode="auto">
              <a:xfrm rot="17068179">
                <a:off x="10162256" y="53418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6" name="Oval 1115">
                <a:extLst>
                  <a:ext uri="{FF2B5EF4-FFF2-40B4-BE49-F238E27FC236}">
                    <a16:creationId xmlns:a16="http://schemas.microsoft.com/office/drawing/2014/main" id="{CF456E61-25C5-4CB2-AB37-6897D679F80E}"/>
                  </a:ext>
                </a:extLst>
              </p:cNvPr>
              <p:cNvSpPr>
                <a:spLocks noChangeArrowheads="1"/>
              </p:cNvSpPr>
              <p:nvPr/>
            </p:nvSpPr>
            <p:spPr bwMode="auto">
              <a:xfrm rot="17068179">
                <a:off x="11129067" y="54906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7" name="Oval 1116">
                <a:extLst>
                  <a:ext uri="{FF2B5EF4-FFF2-40B4-BE49-F238E27FC236}">
                    <a16:creationId xmlns:a16="http://schemas.microsoft.com/office/drawing/2014/main" id="{ED83341B-807A-4A7E-9BC2-77333EBD7627}"/>
                  </a:ext>
                </a:extLst>
              </p:cNvPr>
              <p:cNvSpPr>
                <a:spLocks noChangeArrowheads="1"/>
              </p:cNvSpPr>
              <p:nvPr/>
            </p:nvSpPr>
            <p:spPr bwMode="auto">
              <a:xfrm rot="17068179">
                <a:off x="10172615" y="55411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8" name="Oval 1122">
                <a:extLst>
                  <a:ext uri="{FF2B5EF4-FFF2-40B4-BE49-F238E27FC236}">
                    <a16:creationId xmlns:a16="http://schemas.microsoft.com/office/drawing/2014/main" id="{D692DB9C-2B2A-48CB-8AD4-77EA5BC13930}"/>
                  </a:ext>
                </a:extLst>
              </p:cNvPr>
              <p:cNvSpPr>
                <a:spLocks noChangeArrowheads="1"/>
              </p:cNvSpPr>
              <p:nvPr/>
            </p:nvSpPr>
            <p:spPr bwMode="auto">
              <a:xfrm rot="17068179">
                <a:off x="10279227" y="53765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9" name="Oval 1126">
                <a:extLst>
                  <a:ext uri="{FF2B5EF4-FFF2-40B4-BE49-F238E27FC236}">
                    <a16:creationId xmlns:a16="http://schemas.microsoft.com/office/drawing/2014/main" id="{706C2754-D837-44BD-A86F-94A71B8BAF8B}"/>
                  </a:ext>
                </a:extLst>
              </p:cNvPr>
              <p:cNvSpPr>
                <a:spLocks noChangeArrowheads="1"/>
              </p:cNvSpPr>
              <p:nvPr/>
            </p:nvSpPr>
            <p:spPr bwMode="auto">
              <a:xfrm rot="17068179">
                <a:off x="10901119" y="50686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0" name="Oval 1127">
                <a:extLst>
                  <a:ext uri="{FF2B5EF4-FFF2-40B4-BE49-F238E27FC236}">
                    <a16:creationId xmlns:a16="http://schemas.microsoft.com/office/drawing/2014/main" id="{F87A0B48-AAFC-4441-AC5E-9A891E27B7D7}"/>
                  </a:ext>
                </a:extLst>
              </p:cNvPr>
              <p:cNvSpPr>
                <a:spLocks noChangeArrowheads="1"/>
              </p:cNvSpPr>
              <p:nvPr/>
            </p:nvSpPr>
            <p:spPr bwMode="auto">
              <a:xfrm rot="17068179">
                <a:off x="10287623" y="56872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1" name="Oval 1135">
                <a:extLst>
                  <a:ext uri="{FF2B5EF4-FFF2-40B4-BE49-F238E27FC236}">
                    <a16:creationId xmlns:a16="http://schemas.microsoft.com/office/drawing/2014/main" id="{39BAA98C-1E44-4B50-93F5-4EB554AFE86E}"/>
                  </a:ext>
                </a:extLst>
              </p:cNvPr>
              <p:cNvSpPr>
                <a:spLocks noChangeArrowheads="1"/>
              </p:cNvSpPr>
              <p:nvPr/>
            </p:nvSpPr>
            <p:spPr bwMode="auto">
              <a:xfrm rot="17068179">
                <a:off x="10918339" y="5593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2" name="Oval 1136">
                <a:extLst>
                  <a:ext uri="{FF2B5EF4-FFF2-40B4-BE49-F238E27FC236}">
                    <a16:creationId xmlns:a16="http://schemas.microsoft.com/office/drawing/2014/main" id="{CF920053-B940-415D-A920-40CD1A5DD980}"/>
                  </a:ext>
                </a:extLst>
              </p:cNvPr>
              <p:cNvSpPr>
                <a:spLocks noChangeArrowheads="1"/>
              </p:cNvSpPr>
              <p:nvPr/>
            </p:nvSpPr>
            <p:spPr bwMode="auto">
              <a:xfrm rot="17068179">
                <a:off x="10939720" y="56988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3" name="Oval 1137">
                <a:extLst>
                  <a:ext uri="{FF2B5EF4-FFF2-40B4-BE49-F238E27FC236}">
                    <a16:creationId xmlns:a16="http://schemas.microsoft.com/office/drawing/2014/main" id="{D30D7766-E9A8-47A4-8AD5-630370C847BA}"/>
                  </a:ext>
                </a:extLst>
              </p:cNvPr>
              <p:cNvSpPr>
                <a:spLocks noChangeArrowheads="1"/>
              </p:cNvSpPr>
              <p:nvPr/>
            </p:nvSpPr>
            <p:spPr bwMode="auto">
              <a:xfrm rot="17068179">
                <a:off x="10810329" y="54138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4" name="Oval 1138">
                <a:extLst>
                  <a:ext uri="{FF2B5EF4-FFF2-40B4-BE49-F238E27FC236}">
                    <a16:creationId xmlns:a16="http://schemas.microsoft.com/office/drawing/2014/main" id="{A9CF7BBF-57D1-4BA8-A5EE-47815BE58695}"/>
                  </a:ext>
                </a:extLst>
              </p:cNvPr>
              <p:cNvSpPr>
                <a:spLocks noChangeArrowheads="1"/>
              </p:cNvSpPr>
              <p:nvPr/>
            </p:nvSpPr>
            <p:spPr bwMode="auto">
              <a:xfrm rot="17068179">
                <a:off x="10234265" y="52698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5" name="Oval 1155">
                <a:extLst>
                  <a:ext uri="{FF2B5EF4-FFF2-40B4-BE49-F238E27FC236}">
                    <a16:creationId xmlns:a16="http://schemas.microsoft.com/office/drawing/2014/main" id="{848B3400-E1F9-404A-8CC2-86D4A4BBD385}"/>
                  </a:ext>
                </a:extLst>
              </p:cNvPr>
              <p:cNvSpPr>
                <a:spLocks noChangeArrowheads="1"/>
              </p:cNvSpPr>
              <p:nvPr/>
            </p:nvSpPr>
            <p:spPr bwMode="auto">
              <a:xfrm rot="17068179">
                <a:off x="10306273" y="5809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6" name="Oval 1158">
                <a:extLst>
                  <a:ext uri="{FF2B5EF4-FFF2-40B4-BE49-F238E27FC236}">
                    <a16:creationId xmlns:a16="http://schemas.microsoft.com/office/drawing/2014/main" id="{A7498A3A-ECA3-4A83-BC2E-565858B87562}"/>
                  </a:ext>
                </a:extLst>
              </p:cNvPr>
              <p:cNvSpPr>
                <a:spLocks noChangeArrowheads="1"/>
              </p:cNvSpPr>
              <p:nvPr/>
            </p:nvSpPr>
            <p:spPr bwMode="auto">
              <a:xfrm rot="17068179">
                <a:off x="10918341" y="5845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7" name="Oval 1164">
                <a:extLst>
                  <a:ext uri="{FF2B5EF4-FFF2-40B4-BE49-F238E27FC236}">
                    <a16:creationId xmlns:a16="http://schemas.microsoft.com/office/drawing/2014/main" id="{17761FC6-E9C0-4FEF-93EF-605F7363ECE6}"/>
                  </a:ext>
                </a:extLst>
              </p:cNvPr>
              <p:cNvSpPr>
                <a:spLocks noChangeArrowheads="1"/>
              </p:cNvSpPr>
              <p:nvPr/>
            </p:nvSpPr>
            <p:spPr bwMode="auto">
              <a:xfrm rot="17068179">
                <a:off x="11191114" y="5301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8" name="Oval 1168">
                <a:extLst>
                  <a:ext uri="{FF2B5EF4-FFF2-40B4-BE49-F238E27FC236}">
                    <a16:creationId xmlns:a16="http://schemas.microsoft.com/office/drawing/2014/main" id="{1B898E08-AE13-4C23-9AD6-C42E6BB8EC4B}"/>
                  </a:ext>
                </a:extLst>
              </p:cNvPr>
              <p:cNvSpPr>
                <a:spLocks noChangeArrowheads="1"/>
              </p:cNvSpPr>
              <p:nvPr/>
            </p:nvSpPr>
            <p:spPr bwMode="auto">
              <a:xfrm rot="17068179">
                <a:off x="10724045" y="61330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9" name="Oval 1175">
                <a:extLst>
                  <a:ext uri="{FF2B5EF4-FFF2-40B4-BE49-F238E27FC236}">
                    <a16:creationId xmlns:a16="http://schemas.microsoft.com/office/drawing/2014/main" id="{615BED63-EA2A-419E-8DBC-E7561A8E2F8E}"/>
                  </a:ext>
                </a:extLst>
              </p:cNvPr>
              <p:cNvSpPr>
                <a:spLocks noChangeArrowheads="1"/>
              </p:cNvSpPr>
              <p:nvPr/>
            </p:nvSpPr>
            <p:spPr bwMode="auto">
              <a:xfrm rot="17068179">
                <a:off x="10414285" y="6097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0" name="Oval 1177">
                <a:extLst>
                  <a:ext uri="{FF2B5EF4-FFF2-40B4-BE49-F238E27FC236}">
                    <a16:creationId xmlns:a16="http://schemas.microsoft.com/office/drawing/2014/main" id="{13815094-9826-44FA-AB14-1E6CC3B70AD6}"/>
                  </a:ext>
                </a:extLst>
              </p:cNvPr>
              <p:cNvSpPr>
                <a:spLocks noChangeArrowheads="1"/>
              </p:cNvSpPr>
              <p:nvPr/>
            </p:nvSpPr>
            <p:spPr bwMode="auto">
              <a:xfrm rot="17068179">
                <a:off x="10521483" y="58111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1" name="Oval 1179">
                <a:extLst>
                  <a:ext uri="{FF2B5EF4-FFF2-40B4-BE49-F238E27FC236}">
                    <a16:creationId xmlns:a16="http://schemas.microsoft.com/office/drawing/2014/main" id="{E99577B3-E4D5-480C-BFC7-A470EC4A61CA}"/>
                  </a:ext>
                </a:extLst>
              </p:cNvPr>
              <p:cNvSpPr>
                <a:spLocks noChangeArrowheads="1"/>
              </p:cNvSpPr>
              <p:nvPr/>
            </p:nvSpPr>
            <p:spPr bwMode="auto">
              <a:xfrm rot="17068179">
                <a:off x="10859603" y="59913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2" name="Oval 1183">
                <a:extLst>
                  <a:ext uri="{FF2B5EF4-FFF2-40B4-BE49-F238E27FC236}">
                    <a16:creationId xmlns:a16="http://schemas.microsoft.com/office/drawing/2014/main" id="{CB9A9EF2-5B4E-4C18-A82D-151A9F21EC67}"/>
                  </a:ext>
                </a:extLst>
              </p:cNvPr>
              <p:cNvSpPr>
                <a:spLocks noChangeArrowheads="1"/>
              </p:cNvSpPr>
              <p:nvPr/>
            </p:nvSpPr>
            <p:spPr bwMode="auto">
              <a:xfrm rot="17068179">
                <a:off x="8938120" y="62419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3" name="Oval 1190">
                <a:extLst>
                  <a:ext uri="{FF2B5EF4-FFF2-40B4-BE49-F238E27FC236}">
                    <a16:creationId xmlns:a16="http://schemas.microsoft.com/office/drawing/2014/main" id="{21F094E3-7317-4DE3-BA5F-A445C2D776D3}"/>
                  </a:ext>
                </a:extLst>
              </p:cNvPr>
              <p:cNvSpPr>
                <a:spLocks noChangeArrowheads="1"/>
              </p:cNvSpPr>
              <p:nvPr/>
            </p:nvSpPr>
            <p:spPr bwMode="auto">
              <a:xfrm rot="17068179">
                <a:off x="10779973" y="56132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4" name="Oval 1191">
                <a:extLst>
                  <a:ext uri="{FF2B5EF4-FFF2-40B4-BE49-F238E27FC236}">
                    <a16:creationId xmlns:a16="http://schemas.microsoft.com/office/drawing/2014/main" id="{E6969F3A-EDF0-4FB8-AA29-CE8E3A70BF2C}"/>
                  </a:ext>
                </a:extLst>
              </p:cNvPr>
              <p:cNvSpPr>
                <a:spLocks noChangeArrowheads="1"/>
              </p:cNvSpPr>
              <p:nvPr/>
            </p:nvSpPr>
            <p:spPr bwMode="auto">
              <a:xfrm rot="17068179">
                <a:off x="11242377" y="5809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5" name="Oval 1192">
                <a:extLst>
                  <a:ext uri="{FF2B5EF4-FFF2-40B4-BE49-F238E27FC236}">
                    <a16:creationId xmlns:a16="http://schemas.microsoft.com/office/drawing/2014/main" id="{0E54A9F8-1A5A-4764-8A9A-FC39E5FAB0B8}"/>
                  </a:ext>
                </a:extLst>
              </p:cNvPr>
              <p:cNvSpPr>
                <a:spLocks noChangeArrowheads="1"/>
              </p:cNvSpPr>
              <p:nvPr/>
            </p:nvSpPr>
            <p:spPr bwMode="auto">
              <a:xfrm rot="17068179">
                <a:off x="11310656" y="5966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6" name="Oval 1196">
                <a:extLst>
                  <a:ext uri="{FF2B5EF4-FFF2-40B4-BE49-F238E27FC236}">
                    <a16:creationId xmlns:a16="http://schemas.microsoft.com/office/drawing/2014/main" id="{B53D0A53-061B-45D0-97D5-EEEFE48522BF}"/>
                  </a:ext>
                </a:extLst>
              </p:cNvPr>
              <p:cNvSpPr>
                <a:spLocks noChangeArrowheads="1"/>
              </p:cNvSpPr>
              <p:nvPr/>
            </p:nvSpPr>
            <p:spPr bwMode="auto">
              <a:xfrm rot="17068179">
                <a:off x="10939749" y="5284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7" name="Oval 1204">
                <a:extLst>
                  <a:ext uri="{FF2B5EF4-FFF2-40B4-BE49-F238E27FC236}">
                    <a16:creationId xmlns:a16="http://schemas.microsoft.com/office/drawing/2014/main" id="{5596F096-40EC-48E2-B14C-683889E7314C}"/>
                  </a:ext>
                </a:extLst>
              </p:cNvPr>
              <p:cNvSpPr>
                <a:spLocks noChangeArrowheads="1"/>
              </p:cNvSpPr>
              <p:nvPr/>
            </p:nvSpPr>
            <p:spPr bwMode="auto">
              <a:xfrm rot="17068179">
                <a:off x="9468314" y="6345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8" name="Oval 1205">
                <a:extLst>
                  <a:ext uri="{FF2B5EF4-FFF2-40B4-BE49-F238E27FC236}">
                    <a16:creationId xmlns:a16="http://schemas.microsoft.com/office/drawing/2014/main" id="{BC58E3BC-F91C-4FEE-B845-84CEA40998BA}"/>
                  </a:ext>
                </a:extLst>
              </p:cNvPr>
              <p:cNvSpPr>
                <a:spLocks noChangeArrowheads="1"/>
              </p:cNvSpPr>
              <p:nvPr/>
            </p:nvSpPr>
            <p:spPr bwMode="auto">
              <a:xfrm rot="17068179">
                <a:off x="10514135" y="52284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9" name="Oval 1293">
                <a:extLst>
                  <a:ext uri="{FF2B5EF4-FFF2-40B4-BE49-F238E27FC236}">
                    <a16:creationId xmlns:a16="http://schemas.microsoft.com/office/drawing/2014/main" id="{61C41387-F1BB-4D5A-916C-F4B42ACFC0DC}"/>
                  </a:ext>
                </a:extLst>
              </p:cNvPr>
              <p:cNvSpPr>
                <a:spLocks noChangeArrowheads="1"/>
              </p:cNvSpPr>
              <p:nvPr/>
            </p:nvSpPr>
            <p:spPr bwMode="auto">
              <a:xfrm rot="17068179">
                <a:off x="9946233" y="5557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0" name="Oval 1303">
                <a:extLst>
                  <a:ext uri="{FF2B5EF4-FFF2-40B4-BE49-F238E27FC236}">
                    <a16:creationId xmlns:a16="http://schemas.microsoft.com/office/drawing/2014/main" id="{9B282079-A9DB-4B51-9915-A44E4E7CD8C5}"/>
                  </a:ext>
                </a:extLst>
              </p:cNvPr>
              <p:cNvSpPr>
                <a:spLocks noChangeArrowheads="1"/>
              </p:cNvSpPr>
              <p:nvPr/>
            </p:nvSpPr>
            <p:spPr bwMode="auto">
              <a:xfrm rot="17068179">
                <a:off x="8902115" y="54498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1" name="Oval 1310">
                <a:extLst>
                  <a:ext uri="{FF2B5EF4-FFF2-40B4-BE49-F238E27FC236}">
                    <a16:creationId xmlns:a16="http://schemas.microsoft.com/office/drawing/2014/main" id="{9455D944-D3F8-4F18-9762-D49600D22016}"/>
                  </a:ext>
                </a:extLst>
              </p:cNvPr>
              <p:cNvSpPr>
                <a:spLocks noChangeArrowheads="1"/>
              </p:cNvSpPr>
              <p:nvPr/>
            </p:nvSpPr>
            <p:spPr bwMode="auto">
              <a:xfrm rot="17068179">
                <a:off x="10160654" y="53880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2" name="Oval 1320">
                <a:extLst>
                  <a:ext uri="{FF2B5EF4-FFF2-40B4-BE49-F238E27FC236}">
                    <a16:creationId xmlns:a16="http://schemas.microsoft.com/office/drawing/2014/main" id="{4F2DFF9F-BCD6-49D6-B9E3-2BFB40575D56}"/>
                  </a:ext>
                </a:extLst>
              </p:cNvPr>
              <p:cNvSpPr>
                <a:spLocks noChangeArrowheads="1"/>
              </p:cNvSpPr>
              <p:nvPr/>
            </p:nvSpPr>
            <p:spPr bwMode="auto">
              <a:xfrm rot="17068179">
                <a:off x="10443655" y="5158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3" name="Oval 1321">
                <a:extLst>
                  <a:ext uri="{FF2B5EF4-FFF2-40B4-BE49-F238E27FC236}">
                    <a16:creationId xmlns:a16="http://schemas.microsoft.com/office/drawing/2014/main" id="{D641D498-51B1-4E2F-A008-AB1A9D7B3CDA}"/>
                  </a:ext>
                </a:extLst>
              </p:cNvPr>
              <p:cNvSpPr>
                <a:spLocks noChangeArrowheads="1"/>
              </p:cNvSpPr>
              <p:nvPr/>
            </p:nvSpPr>
            <p:spPr bwMode="auto">
              <a:xfrm rot="17068179">
                <a:off x="9780602" y="49480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4" name="Oval 1329">
                <a:extLst>
                  <a:ext uri="{FF2B5EF4-FFF2-40B4-BE49-F238E27FC236}">
                    <a16:creationId xmlns:a16="http://schemas.microsoft.com/office/drawing/2014/main" id="{EE0D0D7F-B427-46A3-B7E5-96A4F7A00CBF}"/>
                  </a:ext>
                </a:extLst>
              </p:cNvPr>
              <p:cNvSpPr>
                <a:spLocks noChangeArrowheads="1"/>
              </p:cNvSpPr>
              <p:nvPr/>
            </p:nvSpPr>
            <p:spPr bwMode="auto">
              <a:xfrm rot="17068179">
                <a:off x="8836896" y="6354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5" name="Oval 1380">
                <a:extLst>
                  <a:ext uri="{FF2B5EF4-FFF2-40B4-BE49-F238E27FC236}">
                    <a16:creationId xmlns:a16="http://schemas.microsoft.com/office/drawing/2014/main" id="{4E882CC9-4C3C-44EB-A6DE-D8E97CA1F432}"/>
                  </a:ext>
                </a:extLst>
              </p:cNvPr>
              <p:cNvSpPr>
                <a:spLocks noChangeArrowheads="1"/>
              </p:cNvSpPr>
              <p:nvPr/>
            </p:nvSpPr>
            <p:spPr bwMode="auto">
              <a:xfrm rot="17068179">
                <a:off x="9153628" y="55225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6" name="Oval 1381">
                <a:extLst>
                  <a:ext uri="{FF2B5EF4-FFF2-40B4-BE49-F238E27FC236}">
                    <a16:creationId xmlns:a16="http://schemas.microsoft.com/office/drawing/2014/main" id="{A1159C6D-C244-4F33-ACB3-585714E0D938}"/>
                  </a:ext>
                </a:extLst>
              </p:cNvPr>
              <p:cNvSpPr>
                <a:spLocks noChangeArrowheads="1"/>
              </p:cNvSpPr>
              <p:nvPr/>
            </p:nvSpPr>
            <p:spPr bwMode="auto">
              <a:xfrm rot="17068179">
                <a:off x="9098555" y="48627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7" name="Oval 1389">
                <a:extLst>
                  <a:ext uri="{FF2B5EF4-FFF2-40B4-BE49-F238E27FC236}">
                    <a16:creationId xmlns:a16="http://schemas.microsoft.com/office/drawing/2014/main" id="{CA25EB0D-972C-4D00-B143-4B4968B392DD}"/>
                  </a:ext>
                </a:extLst>
              </p:cNvPr>
              <p:cNvSpPr>
                <a:spLocks noChangeArrowheads="1"/>
              </p:cNvSpPr>
              <p:nvPr/>
            </p:nvSpPr>
            <p:spPr bwMode="auto">
              <a:xfrm rot="17068179">
                <a:off x="9406173" y="50898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8" name="Oval 1392">
                <a:extLst>
                  <a:ext uri="{FF2B5EF4-FFF2-40B4-BE49-F238E27FC236}">
                    <a16:creationId xmlns:a16="http://schemas.microsoft.com/office/drawing/2014/main" id="{4E11E7C2-C5E3-4255-A594-7DF11314BF30}"/>
                  </a:ext>
                </a:extLst>
              </p:cNvPr>
              <p:cNvSpPr>
                <a:spLocks noChangeArrowheads="1"/>
              </p:cNvSpPr>
              <p:nvPr/>
            </p:nvSpPr>
            <p:spPr bwMode="auto">
              <a:xfrm rot="17068179">
                <a:off x="8866112" y="5773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9" name="Oval 1402">
                <a:extLst>
                  <a:ext uri="{FF2B5EF4-FFF2-40B4-BE49-F238E27FC236}">
                    <a16:creationId xmlns:a16="http://schemas.microsoft.com/office/drawing/2014/main" id="{62740642-0ED7-450C-9346-4DB63E6FDC1E}"/>
                  </a:ext>
                </a:extLst>
              </p:cNvPr>
              <p:cNvSpPr>
                <a:spLocks noChangeArrowheads="1"/>
              </p:cNvSpPr>
              <p:nvPr/>
            </p:nvSpPr>
            <p:spPr bwMode="auto">
              <a:xfrm rot="17068179">
                <a:off x="10053332" y="55467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0" name="Oval 1408">
                <a:extLst>
                  <a:ext uri="{FF2B5EF4-FFF2-40B4-BE49-F238E27FC236}">
                    <a16:creationId xmlns:a16="http://schemas.microsoft.com/office/drawing/2014/main" id="{AC66F0D0-2720-4C66-9400-9F99CC465424}"/>
                  </a:ext>
                </a:extLst>
              </p:cNvPr>
              <p:cNvSpPr>
                <a:spLocks noChangeArrowheads="1"/>
              </p:cNvSpPr>
              <p:nvPr/>
            </p:nvSpPr>
            <p:spPr bwMode="auto">
              <a:xfrm rot="17068179">
                <a:off x="9194616" y="5162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1" name="Oval 1409">
                <a:extLst>
                  <a:ext uri="{FF2B5EF4-FFF2-40B4-BE49-F238E27FC236}">
                    <a16:creationId xmlns:a16="http://schemas.microsoft.com/office/drawing/2014/main" id="{714CD62F-777D-4C29-A1A2-B25119FCBE47}"/>
                  </a:ext>
                </a:extLst>
              </p:cNvPr>
              <p:cNvSpPr>
                <a:spLocks noChangeArrowheads="1"/>
              </p:cNvSpPr>
              <p:nvPr/>
            </p:nvSpPr>
            <p:spPr bwMode="auto">
              <a:xfrm rot="17068179">
                <a:off x="9550188" y="5665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2" name="Oval 1419">
                <a:extLst>
                  <a:ext uri="{FF2B5EF4-FFF2-40B4-BE49-F238E27FC236}">
                    <a16:creationId xmlns:a16="http://schemas.microsoft.com/office/drawing/2014/main" id="{28B4ADE1-BC81-4E26-9B4C-DAB9AE2424C2}"/>
                  </a:ext>
                </a:extLst>
              </p:cNvPr>
              <p:cNvSpPr>
                <a:spLocks noChangeArrowheads="1"/>
              </p:cNvSpPr>
              <p:nvPr/>
            </p:nvSpPr>
            <p:spPr bwMode="auto">
              <a:xfrm rot="17068179">
                <a:off x="9154144" y="51978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3" name="Oval 1420">
                <a:extLst>
                  <a:ext uri="{FF2B5EF4-FFF2-40B4-BE49-F238E27FC236}">
                    <a16:creationId xmlns:a16="http://schemas.microsoft.com/office/drawing/2014/main" id="{8DBCA238-829C-4A5E-9ADF-417EBD9EE57B}"/>
                  </a:ext>
                </a:extLst>
              </p:cNvPr>
              <p:cNvSpPr>
                <a:spLocks noChangeArrowheads="1"/>
              </p:cNvSpPr>
              <p:nvPr/>
            </p:nvSpPr>
            <p:spPr bwMode="auto">
              <a:xfrm rot="17068179">
                <a:off x="9436149" y="53593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4" name="Oval 1426">
                <a:extLst>
                  <a:ext uri="{FF2B5EF4-FFF2-40B4-BE49-F238E27FC236}">
                    <a16:creationId xmlns:a16="http://schemas.microsoft.com/office/drawing/2014/main" id="{669269E3-CE13-4653-88B9-396AF5C858B2}"/>
                  </a:ext>
                </a:extLst>
              </p:cNvPr>
              <p:cNvSpPr>
                <a:spLocks noChangeArrowheads="1"/>
              </p:cNvSpPr>
              <p:nvPr/>
            </p:nvSpPr>
            <p:spPr bwMode="auto">
              <a:xfrm rot="17068179">
                <a:off x="10178678" y="50833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5" name="Oval 1438">
                <a:extLst>
                  <a:ext uri="{FF2B5EF4-FFF2-40B4-BE49-F238E27FC236}">
                    <a16:creationId xmlns:a16="http://schemas.microsoft.com/office/drawing/2014/main" id="{EBA04897-506E-4D77-A6BB-0A516976D6A7}"/>
                  </a:ext>
                </a:extLst>
              </p:cNvPr>
              <p:cNvSpPr>
                <a:spLocks noChangeArrowheads="1"/>
              </p:cNvSpPr>
              <p:nvPr/>
            </p:nvSpPr>
            <p:spPr bwMode="auto">
              <a:xfrm rot="17068179">
                <a:off x="10169349" y="4378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6" name="Oval 765">
                <a:extLst>
                  <a:ext uri="{FF2B5EF4-FFF2-40B4-BE49-F238E27FC236}">
                    <a16:creationId xmlns:a16="http://schemas.microsoft.com/office/drawing/2014/main" id="{CAC78768-C9D4-4650-9A93-E196A4EE5ED9}"/>
                  </a:ext>
                </a:extLst>
              </p:cNvPr>
              <p:cNvSpPr>
                <a:spLocks noChangeArrowheads="1"/>
              </p:cNvSpPr>
              <p:nvPr/>
            </p:nvSpPr>
            <p:spPr bwMode="auto">
              <a:xfrm rot="17068179">
                <a:off x="9698672" y="37220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7" name="Oval 779">
                <a:extLst>
                  <a:ext uri="{FF2B5EF4-FFF2-40B4-BE49-F238E27FC236}">
                    <a16:creationId xmlns:a16="http://schemas.microsoft.com/office/drawing/2014/main" id="{E9A6DE82-9A77-4C4E-ACE6-07541E111A0C}"/>
                  </a:ext>
                </a:extLst>
              </p:cNvPr>
              <p:cNvSpPr>
                <a:spLocks noChangeArrowheads="1"/>
              </p:cNvSpPr>
              <p:nvPr/>
            </p:nvSpPr>
            <p:spPr bwMode="auto">
              <a:xfrm rot="17068179">
                <a:off x="10053649" y="541463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8" name="Oval 785">
                <a:extLst>
                  <a:ext uri="{FF2B5EF4-FFF2-40B4-BE49-F238E27FC236}">
                    <a16:creationId xmlns:a16="http://schemas.microsoft.com/office/drawing/2014/main" id="{26E9AB2D-FA31-4658-96FD-32BA0A70B4C3}"/>
                  </a:ext>
                </a:extLst>
              </p:cNvPr>
              <p:cNvSpPr>
                <a:spLocks noChangeArrowheads="1"/>
              </p:cNvSpPr>
              <p:nvPr/>
            </p:nvSpPr>
            <p:spPr bwMode="auto">
              <a:xfrm rot="17068179">
                <a:off x="9396641" y="42003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9" name="Oval 795">
                <a:extLst>
                  <a:ext uri="{FF2B5EF4-FFF2-40B4-BE49-F238E27FC236}">
                    <a16:creationId xmlns:a16="http://schemas.microsoft.com/office/drawing/2014/main" id="{43DCF6A4-EE18-46C1-BCCA-318F9B3F19E4}"/>
                  </a:ext>
                </a:extLst>
              </p:cNvPr>
              <p:cNvSpPr>
                <a:spLocks noChangeArrowheads="1"/>
              </p:cNvSpPr>
              <p:nvPr/>
            </p:nvSpPr>
            <p:spPr bwMode="auto">
              <a:xfrm rot="17068179">
                <a:off x="10347107" y="420894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0" name="Oval 861">
                <a:extLst>
                  <a:ext uri="{FF2B5EF4-FFF2-40B4-BE49-F238E27FC236}">
                    <a16:creationId xmlns:a16="http://schemas.microsoft.com/office/drawing/2014/main" id="{3B65C0FF-E41F-42DD-B9D6-B15C775F7F6A}"/>
                  </a:ext>
                </a:extLst>
              </p:cNvPr>
              <p:cNvSpPr>
                <a:spLocks noChangeArrowheads="1"/>
              </p:cNvSpPr>
              <p:nvPr/>
            </p:nvSpPr>
            <p:spPr bwMode="auto">
              <a:xfrm rot="17068179">
                <a:off x="9033159" y="404869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1" name="Oval 968">
                <a:extLst>
                  <a:ext uri="{FF2B5EF4-FFF2-40B4-BE49-F238E27FC236}">
                    <a16:creationId xmlns:a16="http://schemas.microsoft.com/office/drawing/2014/main" id="{E44F7B25-3681-41A5-B000-D82FD5DED46A}"/>
                  </a:ext>
                </a:extLst>
              </p:cNvPr>
              <p:cNvSpPr>
                <a:spLocks noChangeArrowheads="1"/>
              </p:cNvSpPr>
              <p:nvPr/>
            </p:nvSpPr>
            <p:spPr bwMode="auto">
              <a:xfrm rot="17068179">
                <a:off x="10002742" y="46426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2" name="Oval 1110">
                <a:extLst>
                  <a:ext uri="{FF2B5EF4-FFF2-40B4-BE49-F238E27FC236}">
                    <a16:creationId xmlns:a16="http://schemas.microsoft.com/office/drawing/2014/main" id="{1E086A34-4461-4131-BC84-259BD26BC808}"/>
                  </a:ext>
                </a:extLst>
              </p:cNvPr>
              <p:cNvSpPr>
                <a:spLocks noChangeArrowheads="1"/>
              </p:cNvSpPr>
              <p:nvPr/>
            </p:nvSpPr>
            <p:spPr bwMode="auto">
              <a:xfrm rot="17068179">
                <a:off x="9001338" y="424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3" name="Oval 1111">
                <a:extLst>
                  <a:ext uri="{FF2B5EF4-FFF2-40B4-BE49-F238E27FC236}">
                    <a16:creationId xmlns:a16="http://schemas.microsoft.com/office/drawing/2014/main" id="{5FBFB852-98B1-492B-914A-18FAA8050489}"/>
                  </a:ext>
                </a:extLst>
              </p:cNvPr>
              <p:cNvSpPr>
                <a:spLocks noChangeArrowheads="1"/>
              </p:cNvSpPr>
              <p:nvPr/>
            </p:nvSpPr>
            <p:spPr bwMode="auto">
              <a:xfrm rot="17068179">
                <a:off x="8920625" y="40548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4" name="Oval 1115">
                <a:extLst>
                  <a:ext uri="{FF2B5EF4-FFF2-40B4-BE49-F238E27FC236}">
                    <a16:creationId xmlns:a16="http://schemas.microsoft.com/office/drawing/2014/main" id="{4C0919B5-9C28-43E0-BEFF-7BA3BD5D77A3}"/>
                  </a:ext>
                </a:extLst>
              </p:cNvPr>
              <p:cNvSpPr>
                <a:spLocks noChangeArrowheads="1"/>
              </p:cNvSpPr>
              <p:nvPr/>
            </p:nvSpPr>
            <p:spPr bwMode="auto">
              <a:xfrm rot="17068179">
                <a:off x="9874223" y="45137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5" name="Oval 1116">
                <a:extLst>
                  <a:ext uri="{FF2B5EF4-FFF2-40B4-BE49-F238E27FC236}">
                    <a16:creationId xmlns:a16="http://schemas.microsoft.com/office/drawing/2014/main" id="{AEF5FEA6-832C-49FA-9A1E-9257D24E69C6}"/>
                  </a:ext>
                </a:extLst>
              </p:cNvPr>
              <p:cNvSpPr>
                <a:spLocks noChangeArrowheads="1"/>
              </p:cNvSpPr>
              <p:nvPr/>
            </p:nvSpPr>
            <p:spPr bwMode="auto">
              <a:xfrm rot="17068179">
                <a:off x="9043818" y="45439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6" name="Oval 1122">
                <a:extLst>
                  <a:ext uri="{FF2B5EF4-FFF2-40B4-BE49-F238E27FC236}">
                    <a16:creationId xmlns:a16="http://schemas.microsoft.com/office/drawing/2014/main" id="{00DAAF74-9B7F-4517-B3B3-CE6FFBE862CE}"/>
                  </a:ext>
                </a:extLst>
              </p:cNvPr>
              <p:cNvSpPr>
                <a:spLocks noChangeArrowheads="1"/>
              </p:cNvSpPr>
              <p:nvPr/>
            </p:nvSpPr>
            <p:spPr bwMode="auto">
              <a:xfrm rot="17068179">
                <a:off x="8978592" y="42980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7" name="Oval 1123">
                <a:extLst>
                  <a:ext uri="{FF2B5EF4-FFF2-40B4-BE49-F238E27FC236}">
                    <a16:creationId xmlns:a16="http://schemas.microsoft.com/office/drawing/2014/main" id="{B52B1A5D-5C8A-49D9-A76E-5B6F75D263D7}"/>
                  </a:ext>
                </a:extLst>
              </p:cNvPr>
              <p:cNvSpPr>
                <a:spLocks noChangeArrowheads="1"/>
              </p:cNvSpPr>
              <p:nvPr/>
            </p:nvSpPr>
            <p:spPr bwMode="auto">
              <a:xfrm rot="17068179">
                <a:off x="9479383" y="3969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8" name="Oval 1124">
                <a:extLst>
                  <a:ext uri="{FF2B5EF4-FFF2-40B4-BE49-F238E27FC236}">
                    <a16:creationId xmlns:a16="http://schemas.microsoft.com/office/drawing/2014/main" id="{CB14F883-9612-48F9-A04B-B75D7503D77F}"/>
                  </a:ext>
                </a:extLst>
              </p:cNvPr>
              <p:cNvSpPr>
                <a:spLocks noChangeArrowheads="1"/>
              </p:cNvSpPr>
              <p:nvPr/>
            </p:nvSpPr>
            <p:spPr bwMode="auto">
              <a:xfrm rot="17068179">
                <a:off x="10130721" y="3794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9" name="Oval 1125">
                <a:extLst>
                  <a:ext uri="{FF2B5EF4-FFF2-40B4-BE49-F238E27FC236}">
                    <a16:creationId xmlns:a16="http://schemas.microsoft.com/office/drawing/2014/main" id="{76DC8F02-D824-4EDC-B86B-6D7027963D3A}"/>
                  </a:ext>
                </a:extLst>
              </p:cNvPr>
              <p:cNvSpPr>
                <a:spLocks noChangeArrowheads="1"/>
              </p:cNvSpPr>
              <p:nvPr/>
            </p:nvSpPr>
            <p:spPr bwMode="auto">
              <a:xfrm rot="17068179">
                <a:off x="9410639" y="3722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0" name="Oval 1126">
                <a:extLst>
                  <a:ext uri="{FF2B5EF4-FFF2-40B4-BE49-F238E27FC236}">
                    <a16:creationId xmlns:a16="http://schemas.microsoft.com/office/drawing/2014/main" id="{F0F8B911-BBC9-4149-8FED-B1BB2514D860}"/>
                  </a:ext>
                </a:extLst>
              </p:cNvPr>
              <p:cNvSpPr>
                <a:spLocks noChangeArrowheads="1"/>
              </p:cNvSpPr>
              <p:nvPr/>
            </p:nvSpPr>
            <p:spPr bwMode="auto">
              <a:xfrm rot="17068179">
                <a:off x="9554656" y="4082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1" name="Oval 1127">
                <a:extLst>
                  <a:ext uri="{FF2B5EF4-FFF2-40B4-BE49-F238E27FC236}">
                    <a16:creationId xmlns:a16="http://schemas.microsoft.com/office/drawing/2014/main" id="{0D80EF94-B8CF-47FE-831E-CEA43ADA143D}"/>
                  </a:ext>
                </a:extLst>
              </p:cNvPr>
              <p:cNvSpPr>
                <a:spLocks noChangeArrowheads="1"/>
              </p:cNvSpPr>
              <p:nvPr/>
            </p:nvSpPr>
            <p:spPr bwMode="auto">
              <a:xfrm rot="17068179">
                <a:off x="8978592" y="47301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2" name="Oval 1135">
                <a:extLst>
                  <a:ext uri="{FF2B5EF4-FFF2-40B4-BE49-F238E27FC236}">
                    <a16:creationId xmlns:a16="http://schemas.microsoft.com/office/drawing/2014/main" id="{A504CD08-F718-4BAB-BFDC-FC35570E377E}"/>
                  </a:ext>
                </a:extLst>
              </p:cNvPr>
              <p:cNvSpPr>
                <a:spLocks noChangeArrowheads="1"/>
              </p:cNvSpPr>
              <p:nvPr/>
            </p:nvSpPr>
            <p:spPr bwMode="auto">
              <a:xfrm rot="17068179">
                <a:off x="9122608" y="5018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3" name="Oval 1136">
                <a:extLst>
                  <a:ext uri="{FF2B5EF4-FFF2-40B4-BE49-F238E27FC236}">
                    <a16:creationId xmlns:a16="http://schemas.microsoft.com/office/drawing/2014/main" id="{079C7F0D-3116-4884-A068-B220E07052F4}"/>
                  </a:ext>
                </a:extLst>
              </p:cNvPr>
              <p:cNvSpPr>
                <a:spLocks noChangeArrowheads="1"/>
              </p:cNvSpPr>
              <p:nvPr/>
            </p:nvSpPr>
            <p:spPr bwMode="auto">
              <a:xfrm rot="17068179">
                <a:off x="9637857" y="47199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4" name="Oval 1137">
                <a:extLst>
                  <a:ext uri="{FF2B5EF4-FFF2-40B4-BE49-F238E27FC236}">
                    <a16:creationId xmlns:a16="http://schemas.microsoft.com/office/drawing/2014/main" id="{E3AD29C2-7713-44DD-8CD4-F78BE81F034C}"/>
                  </a:ext>
                </a:extLst>
              </p:cNvPr>
              <p:cNvSpPr>
                <a:spLocks noChangeArrowheads="1"/>
              </p:cNvSpPr>
              <p:nvPr/>
            </p:nvSpPr>
            <p:spPr bwMode="auto">
              <a:xfrm rot="17068179">
                <a:off x="9469181" y="4445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5" name="Oval 1138">
                <a:extLst>
                  <a:ext uri="{FF2B5EF4-FFF2-40B4-BE49-F238E27FC236}">
                    <a16:creationId xmlns:a16="http://schemas.microsoft.com/office/drawing/2014/main" id="{C5AA653E-255B-4D34-9E74-F68C57BD1203}"/>
                  </a:ext>
                </a:extLst>
              </p:cNvPr>
              <p:cNvSpPr>
                <a:spLocks noChangeArrowheads="1"/>
              </p:cNvSpPr>
              <p:nvPr/>
            </p:nvSpPr>
            <p:spPr bwMode="auto">
              <a:xfrm rot="17068179">
                <a:off x="9202288" y="4647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6" name="Oval 1148">
                <a:extLst>
                  <a:ext uri="{FF2B5EF4-FFF2-40B4-BE49-F238E27FC236}">
                    <a16:creationId xmlns:a16="http://schemas.microsoft.com/office/drawing/2014/main" id="{5F90A3D6-64DD-4627-8949-07DAC5EADF34}"/>
                  </a:ext>
                </a:extLst>
              </p:cNvPr>
              <p:cNvSpPr>
                <a:spLocks noChangeArrowheads="1"/>
              </p:cNvSpPr>
              <p:nvPr/>
            </p:nvSpPr>
            <p:spPr bwMode="auto">
              <a:xfrm rot="17068179">
                <a:off x="8901094" y="4856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7" name="Oval 1158">
                <a:extLst>
                  <a:ext uri="{FF2B5EF4-FFF2-40B4-BE49-F238E27FC236}">
                    <a16:creationId xmlns:a16="http://schemas.microsoft.com/office/drawing/2014/main" id="{8F15D899-73D3-4057-8918-4DBBBDAD18BE}"/>
                  </a:ext>
                </a:extLst>
              </p:cNvPr>
              <p:cNvSpPr>
                <a:spLocks noChangeArrowheads="1"/>
              </p:cNvSpPr>
              <p:nvPr/>
            </p:nvSpPr>
            <p:spPr bwMode="auto">
              <a:xfrm rot="17068179">
                <a:off x="9622197" y="48018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8" name="Oval 1164">
                <a:extLst>
                  <a:ext uri="{FF2B5EF4-FFF2-40B4-BE49-F238E27FC236}">
                    <a16:creationId xmlns:a16="http://schemas.microsoft.com/office/drawing/2014/main" id="{D840CDF4-CE67-4041-B910-666CFDA7F0ED}"/>
                  </a:ext>
                </a:extLst>
              </p:cNvPr>
              <p:cNvSpPr>
                <a:spLocks noChangeArrowheads="1"/>
              </p:cNvSpPr>
              <p:nvPr/>
            </p:nvSpPr>
            <p:spPr bwMode="auto">
              <a:xfrm rot="17068179">
                <a:off x="9889251" y="43221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9" name="Oval 1177">
                <a:extLst>
                  <a:ext uri="{FF2B5EF4-FFF2-40B4-BE49-F238E27FC236}">
                    <a16:creationId xmlns:a16="http://schemas.microsoft.com/office/drawing/2014/main" id="{6693E6C6-F4E5-47B1-866C-4907C63C6BCC}"/>
                  </a:ext>
                </a:extLst>
              </p:cNvPr>
              <p:cNvSpPr>
                <a:spLocks noChangeArrowheads="1"/>
              </p:cNvSpPr>
              <p:nvPr/>
            </p:nvSpPr>
            <p:spPr bwMode="auto">
              <a:xfrm rot="17068179">
                <a:off x="9219619" y="4832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0" name="Oval 1179">
                <a:extLst>
                  <a:ext uri="{FF2B5EF4-FFF2-40B4-BE49-F238E27FC236}">
                    <a16:creationId xmlns:a16="http://schemas.microsoft.com/office/drawing/2014/main" id="{33ABED60-EBFF-401C-97C3-8403B7FAE153}"/>
                  </a:ext>
                </a:extLst>
              </p:cNvPr>
              <p:cNvSpPr>
                <a:spLocks noChangeArrowheads="1"/>
              </p:cNvSpPr>
              <p:nvPr/>
            </p:nvSpPr>
            <p:spPr bwMode="auto">
              <a:xfrm rot="17068179">
                <a:off x="9557740" y="50124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1" name="Oval 1183">
                <a:extLst>
                  <a:ext uri="{FF2B5EF4-FFF2-40B4-BE49-F238E27FC236}">
                    <a16:creationId xmlns:a16="http://schemas.microsoft.com/office/drawing/2014/main" id="{8C1CF4F5-45C7-42C4-817B-D67C28AF5A44}"/>
                  </a:ext>
                </a:extLst>
              </p:cNvPr>
              <p:cNvSpPr>
                <a:spLocks noChangeArrowheads="1"/>
              </p:cNvSpPr>
              <p:nvPr/>
            </p:nvSpPr>
            <p:spPr bwMode="auto">
              <a:xfrm rot="17068179">
                <a:off x="9073152" y="5051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2" name="Oval 1189">
                <a:extLst>
                  <a:ext uri="{FF2B5EF4-FFF2-40B4-BE49-F238E27FC236}">
                    <a16:creationId xmlns:a16="http://schemas.microsoft.com/office/drawing/2014/main" id="{3CA294BC-6D18-4427-B145-36BF757811A0}"/>
                  </a:ext>
                </a:extLst>
              </p:cNvPr>
              <p:cNvSpPr>
                <a:spLocks noChangeArrowheads="1"/>
              </p:cNvSpPr>
              <p:nvPr/>
            </p:nvSpPr>
            <p:spPr bwMode="auto">
              <a:xfrm rot="17068179">
                <a:off x="9913085" y="49891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3" name="Oval 1190">
                <a:extLst>
                  <a:ext uri="{FF2B5EF4-FFF2-40B4-BE49-F238E27FC236}">
                    <a16:creationId xmlns:a16="http://schemas.microsoft.com/office/drawing/2014/main" id="{C9E87D32-581E-4AEF-91BC-E4F24B26680D}"/>
                  </a:ext>
                </a:extLst>
              </p:cNvPr>
              <p:cNvSpPr>
                <a:spLocks noChangeArrowheads="1"/>
              </p:cNvSpPr>
              <p:nvPr/>
            </p:nvSpPr>
            <p:spPr bwMode="auto">
              <a:xfrm rot="17068179">
                <a:off x="9842771" y="46953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4" name="Oval 1191">
                <a:extLst>
                  <a:ext uri="{FF2B5EF4-FFF2-40B4-BE49-F238E27FC236}">
                    <a16:creationId xmlns:a16="http://schemas.microsoft.com/office/drawing/2014/main" id="{C1F8EB7E-CC9A-44EE-BA67-D647B7EF51C8}"/>
                  </a:ext>
                </a:extLst>
              </p:cNvPr>
              <p:cNvSpPr>
                <a:spLocks noChangeArrowheads="1"/>
              </p:cNvSpPr>
              <p:nvPr/>
            </p:nvSpPr>
            <p:spPr bwMode="auto">
              <a:xfrm rot="17068179">
                <a:off x="10179293" y="49403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5" name="Oval 1192">
                <a:extLst>
                  <a:ext uri="{FF2B5EF4-FFF2-40B4-BE49-F238E27FC236}">
                    <a16:creationId xmlns:a16="http://schemas.microsoft.com/office/drawing/2014/main" id="{6EE4D74A-F10A-4192-B1CC-21AD7A7AB091}"/>
                  </a:ext>
                </a:extLst>
              </p:cNvPr>
              <p:cNvSpPr>
                <a:spLocks noChangeArrowheads="1"/>
              </p:cNvSpPr>
              <p:nvPr/>
            </p:nvSpPr>
            <p:spPr bwMode="auto">
              <a:xfrm rot="17068179">
                <a:off x="9887020" y="3788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6" name="Oval 1196">
                <a:extLst>
                  <a:ext uri="{FF2B5EF4-FFF2-40B4-BE49-F238E27FC236}">
                    <a16:creationId xmlns:a16="http://schemas.microsoft.com/office/drawing/2014/main" id="{EC6DFB18-10BE-482F-A592-FC5E834D3AC4}"/>
                  </a:ext>
                </a:extLst>
              </p:cNvPr>
              <p:cNvSpPr>
                <a:spLocks noChangeArrowheads="1"/>
              </p:cNvSpPr>
              <p:nvPr/>
            </p:nvSpPr>
            <p:spPr bwMode="auto">
              <a:xfrm rot="17068179">
                <a:off x="9639767" y="42061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7" name="Oval 1204">
                <a:extLst>
                  <a:ext uri="{FF2B5EF4-FFF2-40B4-BE49-F238E27FC236}">
                    <a16:creationId xmlns:a16="http://schemas.microsoft.com/office/drawing/2014/main" id="{AA6ED013-A540-4F13-BC8D-AEEB5BA9C06A}"/>
                  </a:ext>
                </a:extLst>
              </p:cNvPr>
              <p:cNvSpPr>
                <a:spLocks noChangeArrowheads="1"/>
              </p:cNvSpPr>
              <p:nvPr/>
            </p:nvSpPr>
            <p:spPr bwMode="auto">
              <a:xfrm rot="17068179">
                <a:off x="9772599" y="41889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8" name="Oval 1205">
                <a:extLst>
                  <a:ext uri="{FF2B5EF4-FFF2-40B4-BE49-F238E27FC236}">
                    <a16:creationId xmlns:a16="http://schemas.microsoft.com/office/drawing/2014/main" id="{17AF4EB4-9759-4583-9717-27615CD77217}"/>
                  </a:ext>
                </a:extLst>
              </p:cNvPr>
              <p:cNvSpPr>
                <a:spLocks noChangeArrowheads="1"/>
              </p:cNvSpPr>
              <p:nvPr/>
            </p:nvSpPr>
            <p:spPr bwMode="auto">
              <a:xfrm rot="17068179">
                <a:off x="9212272" y="42495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9" name="Oval 753">
                <a:extLst>
                  <a:ext uri="{FF2B5EF4-FFF2-40B4-BE49-F238E27FC236}">
                    <a16:creationId xmlns:a16="http://schemas.microsoft.com/office/drawing/2014/main" id="{9F212699-BF43-446E-8252-3BF3FAA7AF9D}"/>
                  </a:ext>
                </a:extLst>
              </p:cNvPr>
              <p:cNvSpPr>
                <a:spLocks noChangeArrowheads="1"/>
              </p:cNvSpPr>
              <p:nvPr/>
            </p:nvSpPr>
            <p:spPr bwMode="auto">
              <a:xfrm rot="17068179">
                <a:off x="10328728" y="3869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0" name="Oval 755">
                <a:extLst>
                  <a:ext uri="{FF2B5EF4-FFF2-40B4-BE49-F238E27FC236}">
                    <a16:creationId xmlns:a16="http://schemas.microsoft.com/office/drawing/2014/main" id="{3253877F-7C69-4714-B9E9-AE02718B8563}"/>
                  </a:ext>
                </a:extLst>
              </p:cNvPr>
              <p:cNvSpPr>
                <a:spLocks noChangeArrowheads="1"/>
              </p:cNvSpPr>
              <p:nvPr/>
            </p:nvSpPr>
            <p:spPr bwMode="auto">
              <a:xfrm rot="17068179">
                <a:off x="11054949" y="39692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1" name="Oval 765">
                <a:extLst>
                  <a:ext uri="{FF2B5EF4-FFF2-40B4-BE49-F238E27FC236}">
                    <a16:creationId xmlns:a16="http://schemas.microsoft.com/office/drawing/2014/main" id="{AF941D7D-A21C-4FB7-B919-42950B082C66}"/>
                  </a:ext>
                </a:extLst>
              </p:cNvPr>
              <p:cNvSpPr>
                <a:spLocks noChangeArrowheads="1"/>
              </p:cNvSpPr>
              <p:nvPr/>
            </p:nvSpPr>
            <p:spPr bwMode="auto">
              <a:xfrm rot="17068179">
                <a:off x="8931481" y="36972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2" name="Oval 779">
                <a:extLst>
                  <a:ext uri="{FF2B5EF4-FFF2-40B4-BE49-F238E27FC236}">
                    <a16:creationId xmlns:a16="http://schemas.microsoft.com/office/drawing/2014/main" id="{F933494E-2C39-405C-BE8E-0DB9F3922ED8}"/>
                  </a:ext>
                </a:extLst>
              </p:cNvPr>
              <p:cNvSpPr>
                <a:spLocks noChangeArrowheads="1"/>
              </p:cNvSpPr>
              <p:nvPr/>
            </p:nvSpPr>
            <p:spPr bwMode="auto">
              <a:xfrm rot="17068179">
                <a:off x="9261561" y="393847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3" name="Oval 785">
                <a:extLst>
                  <a:ext uri="{FF2B5EF4-FFF2-40B4-BE49-F238E27FC236}">
                    <a16:creationId xmlns:a16="http://schemas.microsoft.com/office/drawing/2014/main" id="{55CA0F6E-7FB4-426C-B1D9-A00BB87E258E}"/>
                  </a:ext>
                </a:extLst>
              </p:cNvPr>
              <p:cNvSpPr>
                <a:spLocks noChangeArrowheads="1"/>
              </p:cNvSpPr>
              <p:nvPr/>
            </p:nvSpPr>
            <p:spPr bwMode="auto">
              <a:xfrm rot="17068179">
                <a:off x="9154144" y="45137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4" name="Oval 786">
                <a:extLst>
                  <a:ext uri="{FF2B5EF4-FFF2-40B4-BE49-F238E27FC236}">
                    <a16:creationId xmlns:a16="http://schemas.microsoft.com/office/drawing/2014/main" id="{C4FB1B1C-B955-451D-A36D-A3DDD0BE8F6C}"/>
                  </a:ext>
                </a:extLst>
              </p:cNvPr>
              <p:cNvSpPr>
                <a:spLocks noChangeArrowheads="1"/>
              </p:cNvSpPr>
              <p:nvPr/>
            </p:nvSpPr>
            <p:spPr bwMode="auto">
              <a:xfrm rot="17068179">
                <a:off x="10878211" y="36949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5" name="Oval 795">
                <a:extLst>
                  <a:ext uri="{FF2B5EF4-FFF2-40B4-BE49-F238E27FC236}">
                    <a16:creationId xmlns:a16="http://schemas.microsoft.com/office/drawing/2014/main" id="{9E1394CA-38FA-41DB-B7AF-A277E4646F33}"/>
                  </a:ext>
                </a:extLst>
              </p:cNvPr>
              <p:cNvSpPr>
                <a:spLocks noChangeArrowheads="1"/>
              </p:cNvSpPr>
              <p:nvPr/>
            </p:nvSpPr>
            <p:spPr bwMode="auto">
              <a:xfrm rot="17068179">
                <a:off x="9058683" y="557818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6" name="Oval 802">
                <a:extLst>
                  <a:ext uri="{FF2B5EF4-FFF2-40B4-BE49-F238E27FC236}">
                    <a16:creationId xmlns:a16="http://schemas.microsoft.com/office/drawing/2014/main" id="{870B2C5B-EAFF-431F-A526-A45206042997}"/>
                  </a:ext>
                </a:extLst>
              </p:cNvPr>
              <p:cNvSpPr>
                <a:spLocks noChangeArrowheads="1"/>
              </p:cNvSpPr>
              <p:nvPr/>
            </p:nvSpPr>
            <p:spPr bwMode="auto">
              <a:xfrm rot="17068179">
                <a:off x="10569844" y="37232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7" name="Oval 803">
                <a:extLst>
                  <a:ext uri="{FF2B5EF4-FFF2-40B4-BE49-F238E27FC236}">
                    <a16:creationId xmlns:a16="http://schemas.microsoft.com/office/drawing/2014/main" id="{F2C8EC7F-3D2D-4A13-9410-87D79998BD06}"/>
                  </a:ext>
                </a:extLst>
              </p:cNvPr>
              <p:cNvSpPr>
                <a:spLocks noChangeArrowheads="1"/>
              </p:cNvSpPr>
              <p:nvPr/>
            </p:nvSpPr>
            <p:spPr bwMode="auto">
              <a:xfrm rot="17068179">
                <a:off x="10016542" y="4758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8" name="Oval 859">
                <a:extLst>
                  <a:ext uri="{FF2B5EF4-FFF2-40B4-BE49-F238E27FC236}">
                    <a16:creationId xmlns:a16="http://schemas.microsoft.com/office/drawing/2014/main" id="{5993D57F-DE1D-4251-ACB5-C341EC30202D}"/>
                  </a:ext>
                </a:extLst>
              </p:cNvPr>
              <p:cNvSpPr>
                <a:spLocks noChangeArrowheads="1"/>
              </p:cNvSpPr>
              <p:nvPr/>
            </p:nvSpPr>
            <p:spPr bwMode="auto">
              <a:xfrm rot="17068179">
                <a:off x="9903117" y="41556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9" name="Oval 860">
                <a:extLst>
                  <a:ext uri="{FF2B5EF4-FFF2-40B4-BE49-F238E27FC236}">
                    <a16:creationId xmlns:a16="http://schemas.microsoft.com/office/drawing/2014/main" id="{114BC8BA-E816-4D89-A224-0E9909240C92}"/>
                  </a:ext>
                </a:extLst>
              </p:cNvPr>
              <p:cNvSpPr>
                <a:spLocks noChangeArrowheads="1"/>
              </p:cNvSpPr>
              <p:nvPr/>
            </p:nvSpPr>
            <p:spPr bwMode="auto">
              <a:xfrm rot="17068179">
                <a:off x="10994816" y="38660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0" name="Oval 861">
                <a:extLst>
                  <a:ext uri="{FF2B5EF4-FFF2-40B4-BE49-F238E27FC236}">
                    <a16:creationId xmlns:a16="http://schemas.microsoft.com/office/drawing/2014/main" id="{A7E528D3-CE16-4913-BC5A-2FD109C54E71}"/>
                  </a:ext>
                </a:extLst>
              </p:cNvPr>
              <p:cNvSpPr>
                <a:spLocks noChangeArrowheads="1"/>
              </p:cNvSpPr>
              <p:nvPr/>
            </p:nvSpPr>
            <p:spPr bwMode="auto">
              <a:xfrm rot="17068179">
                <a:off x="10634181" y="422685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1" name="Oval 968">
                <a:extLst>
                  <a:ext uri="{FF2B5EF4-FFF2-40B4-BE49-F238E27FC236}">
                    <a16:creationId xmlns:a16="http://schemas.microsoft.com/office/drawing/2014/main" id="{35A8C78B-4F81-4448-AEBC-269968FEB05F}"/>
                  </a:ext>
                </a:extLst>
              </p:cNvPr>
              <p:cNvSpPr>
                <a:spLocks noChangeArrowheads="1"/>
              </p:cNvSpPr>
              <p:nvPr/>
            </p:nvSpPr>
            <p:spPr bwMode="auto">
              <a:xfrm rot="17068179">
                <a:off x="10707050" y="46577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2" name="Oval 1109">
                <a:extLst>
                  <a:ext uri="{FF2B5EF4-FFF2-40B4-BE49-F238E27FC236}">
                    <a16:creationId xmlns:a16="http://schemas.microsoft.com/office/drawing/2014/main" id="{162C0752-6A91-444D-8185-17C5D2128EBD}"/>
                  </a:ext>
                </a:extLst>
              </p:cNvPr>
              <p:cNvSpPr>
                <a:spLocks noChangeArrowheads="1"/>
              </p:cNvSpPr>
              <p:nvPr/>
            </p:nvSpPr>
            <p:spPr bwMode="auto">
              <a:xfrm rot="17068179">
                <a:off x="10410176" y="42865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3" name="Oval 1110">
                <a:extLst>
                  <a:ext uri="{FF2B5EF4-FFF2-40B4-BE49-F238E27FC236}">
                    <a16:creationId xmlns:a16="http://schemas.microsoft.com/office/drawing/2014/main" id="{6446ED0D-1034-44E8-8E4D-CF83CBAE5BD3}"/>
                  </a:ext>
                </a:extLst>
              </p:cNvPr>
              <p:cNvSpPr>
                <a:spLocks noChangeArrowheads="1"/>
              </p:cNvSpPr>
              <p:nvPr/>
            </p:nvSpPr>
            <p:spPr bwMode="auto">
              <a:xfrm rot="17068179">
                <a:off x="10044531" y="4459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4" name="Oval 1111">
                <a:extLst>
                  <a:ext uri="{FF2B5EF4-FFF2-40B4-BE49-F238E27FC236}">
                    <a16:creationId xmlns:a16="http://schemas.microsoft.com/office/drawing/2014/main" id="{2F021C8B-D4D9-4506-B66E-4519677AB838}"/>
                  </a:ext>
                </a:extLst>
              </p:cNvPr>
              <p:cNvSpPr>
                <a:spLocks noChangeArrowheads="1"/>
              </p:cNvSpPr>
              <p:nvPr/>
            </p:nvSpPr>
            <p:spPr bwMode="auto">
              <a:xfrm rot="17068179">
                <a:off x="10105725" y="39428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5" name="Oval 1115">
                <a:extLst>
                  <a:ext uri="{FF2B5EF4-FFF2-40B4-BE49-F238E27FC236}">
                    <a16:creationId xmlns:a16="http://schemas.microsoft.com/office/drawing/2014/main" id="{3135967D-3620-4432-B30F-7F42F4619DA4}"/>
                  </a:ext>
                </a:extLst>
              </p:cNvPr>
              <p:cNvSpPr>
                <a:spLocks noChangeArrowheads="1"/>
              </p:cNvSpPr>
              <p:nvPr/>
            </p:nvSpPr>
            <p:spPr bwMode="auto">
              <a:xfrm rot="17068179">
                <a:off x="8873008" y="5192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6" name="Oval 1116">
                <a:extLst>
                  <a:ext uri="{FF2B5EF4-FFF2-40B4-BE49-F238E27FC236}">
                    <a16:creationId xmlns:a16="http://schemas.microsoft.com/office/drawing/2014/main" id="{2ABE0E0A-3BBE-4538-80D6-FEBB348702EF}"/>
                  </a:ext>
                </a:extLst>
              </p:cNvPr>
              <p:cNvSpPr>
                <a:spLocks noChangeArrowheads="1"/>
              </p:cNvSpPr>
              <p:nvPr/>
            </p:nvSpPr>
            <p:spPr bwMode="auto">
              <a:xfrm rot="17068179">
                <a:off x="10558301" y="46577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7" name="Oval 1121">
                <a:extLst>
                  <a:ext uri="{FF2B5EF4-FFF2-40B4-BE49-F238E27FC236}">
                    <a16:creationId xmlns:a16="http://schemas.microsoft.com/office/drawing/2014/main" id="{1FCF5E0A-6FF9-4441-9FFC-715B8E66BBEF}"/>
                  </a:ext>
                </a:extLst>
              </p:cNvPr>
              <p:cNvSpPr>
                <a:spLocks noChangeArrowheads="1"/>
              </p:cNvSpPr>
              <p:nvPr/>
            </p:nvSpPr>
            <p:spPr bwMode="auto">
              <a:xfrm rot="17068179">
                <a:off x="9502672" y="483393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8" name="Oval 1122">
                <a:extLst>
                  <a:ext uri="{FF2B5EF4-FFF2-40B4-BE49-F238E27FC236}">
                    <a16:creationId xmlns:a16="http://schemas.microsoft.com/office/drawing/2014/main" id="{2DA1DD0F-314B-40F3-A5AB-148CCE6DEF32}"/>
                  </a:ext>
                </a:extLst>
              </p:cNvPr>
              <p:cNvSpPr>
                <a:spLocks noChangeArrowheads="1"/>
              </p:cNvSpPr>
              <p:nvPr/>
            </p:nvSpPr>
            <p:spPr bwMode="auto">
              <a:xfrm rot="17068179">
                <a:off x="10585941" y="44861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9" name="Oval 1123">
                <a:extLst>
                  <a:ext uri="{FF2B5EF4-FFF2-40B4-BE49-F238E27FC236}">
                    <a16:creationId xmlns:a16="http://schemas.microsoft.com/office/drawing/2014/main" id="{81C07CA6-2220-40DC-98B0-2C29036C720D}"/>
                  </a:ext>
                </a:extLst>
              </p:cNvPr>
              <p:cNvSpPr>
                <a:spLocks noChangeArrowheads="1"/>
              </p:cNvSpPr>
              <p:nvPr/>
            </p:nvSpPr>
            <p:spPr bwMode="auto">
              <a:xfrm rot="17068179">
                <a:off x="11087961" y="40584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0" name="Oval 1124">
                <a:extLst>
                  <a:ext uri="{FF2B5EF4-FFF2-40B4-BE49-F238E27FC236}">
                    <a16:creationId xmlns:a16="http://schemas.microsoft.com/office/drawing/2014/main" id="{B306C294-B543-4491-A719-730BDDF1F47F}"/>
                  </a:ext>
                </a:extLst>
              </p:cNvPr>
              <p:cNvSpPr>
                <a:spLocks noChangeArrowheads="1"/>
              </p:cNvSpPr>
              <p:nvPr/>
            </p:nvSpPr>
            <p:spPr bwMode="auto">
              <a:xfrm rot="17068179">
                <a:off x="10778793" y="4082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1" name="Oval 1125">
                <a:extLst>
                  <a:ext uri="{FF2B5EF4-FFF2-40B4-BE49-F238E27FC236}">
                    <a16:creationId xmlns:a16="http://schemas.microsoft.com/office/drawing/2014/main" id="{2CB501C1-9DD1-4C48-88A9-00AFFA19DA54}"/>
                  </a:ext>
                </a:extLst>
              </p:cNvPr>
              <p:cNvSpPr>
                <a:spLocks noChangeArrowheads="1"/>
              </p:cNvSpPr>
              <p:nvPr/>
            </p:nvSpPr>
            <p:spPr bwMode="auto">
              <a:xfrm rot="17068179">
                <a:off x="8834576" y="4370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2" name="Oval 1126">
                <a:extLst>
                  <a:ext uri="{FF2B5EF4-FFF2-40B4-BE49-F238E27FC236}">
                    <a16:creationId xmlns:a16="http://schemas.microsoft.com/office/drawing/2014/main" id="{A736213D-1D22-42AE-815E-F8227A1CA83B}"/>
                  </a:ext>
                </a:extLst>
              </p:cNvPr>
              <p:cNvSpPr>
                <a:spLocks noChangeArrowheads="1"/>
              </p:cNvSpPr>
              <p:nvPr/>
            </p:nvSpPr>
            <p:spPr bwMode="auto">
              <a:xfrm rot="17068179">
                <a:off x="11242376" y="41897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3" name="Oval 1127">
                <a:extLst>
                  <a:ext uri="{FF2B5EF4-FFF2-40B4-BE49-F238E27FC236}">
                    <a16:creationId xmlns:a16="http://schemas.microsoft.com/office/drawing/2014/main" id="{3048296B-88B9-4786-8426-FC1FDEFAC0E8}"/>
                  </a:ext>
                </a:extLst>
              </p:cNvPr>
              <p:cNvSpPr>
                <a:spLocks noChangeArrowheads="1"/>
              </p:cNvSpPr>
              <p:nvPr/>
            </p:nvSpPr>
            <p:spPr bwMode="auto">
              <a:xfrm rot="17068179">
                <a:off x="10630308" y="4837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4" name="Oval 1135">
                <a:extLst>
                  <a:ext uri="{FF2B5EF4-FFF2-40B4-BE49-F238E27FC236}">
                    <a16:creationId xmlns:a16="http://schemas.microsoft.com/office/drawing/2014/main" id="{542332D1-6D06-4F80-BFA4-EED21602C6A8}"/>
                  </a:ext>
                </a:extLst>
              </p:cNvPr>
              <p:cNvSpPr>
                <a:spLocks noChangeArrowheads="1"/>
              </p:cNvSpPr>
              <p:nvPr/>
            </p:nvSpPr>
            <p:spPr bwMode="auto">
              <a:xfrm rot="17068179">
                <a:off x="11062356" y="48018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5" name="Oval 1136">
                <a:extLst>
                  <a:ext uri="{FF2B5EF4-FFF2-40B4-BE49-F238E27FC236}">
                    <a16:creationId xmlns:a16="http://schemas.microsoft.com/office/drawing/2014/main" id="{3DFEC740-9F30-4E27-9D19-70CEF6406C88}"/>
                  </a:ext>
                </a:extLst>
              </p:cNvPr>
              <p:cNvSpPr>
                <a:spLocks noChangeArrowheads="1"/>
              </p:cNvSpPr>
              <p:nvPr/>
            </p:nvSpPr>
            <p:spPr bwMode="auto">
              <a:xfrm rot="17068179">
                <a:off x="11170367" y="49098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6" name="Oval 1137">
                <a:extLst>
                  <a:ext uri="{FF2B5EF4-FFF2-40B4-BE49-F238E27FC236}">
                    <a16:creationId xmlns:a16="http://schemas.microsoft.com/office/drawing/2014/main" id="{DE8DBDA9-BAEE-4002-9485-20CA41D88913}"/>
                  </a:ext>
                </a:extLst>
              </p:cNvPr>
              <p:cNvSpPr>
                <a:spLocks noChangeArrowheads="1"/>
              </p:cNvSpPr>
              <p:nvPr/>
            </p:nvSpPr>
            <p:spPr bwMode="auto">
              <a:xfrm rot="17068179">
                <a:off x="10296706" y="47186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7" name="Oval 1138">
                <a:extLst>
                  <a:ext uri="{FF2B5EF4-FFF2-40B4-BE49-F238E27FC236}">
                    <a16:creationId xmlns:a16="http://schemas.microsoft.com/office/drawing/2014/main" id="{FAF0BFBC-7CDD-42DD-90B9-E33F36B34F77}"/>
                  </a:ext>
                </a:extLst>
              </p:cNvPr>
              <p:cNvSpPr>
                <a:spLocks noChangeArrowheads="1"/>
              </p:cNvSpPr>
              <p:nvPr/>
            </p:nvSpPr>
            <p:spPr bwMode="auto">
              <a:xfrm rot="17068179">
                <a:off x="10846332" y="47297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8" name="Oval 1148">
                <a:extLst>
                  <a:ext uri="{FF2B5EF4-FFF2-40B4-BE49-F238E27FC236}">
                    <a16:creationId xmlns:a16="http://schemas.microsoft.com/office/drawing/2014/main" id="{41BDAFC5-F82A-45F2-806A-9A9FCADF4E9B}"/>
                  </a:ext>
                </a:extLst>
              </p:cNvPr>
              <p:cNvSpPr>
                <a:spLocks noChangeArrowheads="1"/>
              </p:cNvSpPr>
              <p:nvPr/>
            </p:nvSpPr>
            <p:spPr bwMode="auto">
              <a:xfrm rot="17068179">
                <a:off x="11170367" y="5233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9" name="Oval 1155">
                <a:extLst>
                  <a:ext uri="{FF2B5EF4-FFF2-40B4-BE49-F238E27FC236}">
                    <a16:creationId xmlns:a16="http://schemas.microsoft.com/office/drawing/2014/main" id="{764EBE42-6616-4A2E-A340-FDBAE3F2E429}"/>
                  </a:ext>
                </a:extLst>
              </p:cNvPr>
              <p:cNvSpPr>
                <a:spLocks noChangeArrowheads="1"/>
              </p:cNvSpPr>
              <p:nvPr/>
            </p:nvSpPr>
            <p:spPr bwMode="auto">
              <a:xfrm rot="17068179">
                <a:off x="10810328" y="4873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0" name="Oval 1158">
                <a:extLst>
                  <a:ext uri="{FF2B5EF4-FFF2-40B4-BE49-F238E27FC236}">
                    <a16:creationId xmlns:a16="http://schemas.microsoft.com/office/drawing/2014/main" id="{FC279539-2F26-4EB2-B938-0E0104885F8D}"/>
                  </a:ext>
                </a:extLst>
              </p:cNvPr>
              <p:cNvSpPr>
                <a:spLocks noChangeArrowheads="1"/>
              </p:cNvSpPr>
              <p:nvPr/>
            </p:nvSpPr>
            <p:spPr bwMode="auto">
              <a:xfrm rot="17068179">
                <a:off x="11278382" y="4981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1" name="Oval 1164">
                <a:extLst>
                  <a:ext uri="{FF2B5EF4-FFF2-40B4-BE49-F238E27FC236}">
                    <a16:creationId xmlns:a16="http://schemas.microsoft.com/office/drawing/2014/main" id="{937C8FE0-A8A8-4274-A690-4C0D762B5BE2}"/>
                  </a:ext>
                </a:extLst>
              </p:cNvPr>
              <p:cNvSpPr>
                <a:spLocks noChangeArrowheads="1"/>
              </p:cNvSpPr>
              <p:nvPr/>
            </p:nvSpPr>
            <p:spPr bwMode="auto">
              <a:xfrm rot="17068179">
                <a:off x="9266625" y="37940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2" name="Oval 1168">
                <a:extLst>
                  <a:ext uri="{FF2B5EF4-FFF2-40B4-BE49-F238E27FC236}">
                    <a16:creationId xmlns:a16="http://schemas.microsoft.com/office/drawing/2014/main" id="{6E63A630-CC30-48E8-A7D2-A70A1F032810}"/>
                  </a:ext>
                </a:extLst>
              </p:cNvPr>
              <p:cNvSpPr>
                <a:spLocks noChangeArrowheads="1"/>
              </p:cNvSpPr>
              <p:nvPr/>
            </p:nvSpPr>
            <p:spPr bwMode="auto">
              <a:xfrm rot="17068179">
                <a:off x="11013827" y="504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3" name="Oval 1175">
                <a:extLst>
                  <a:ext uri="{FF2B5EF4-FFF2-40B4-BE49-F238E27FC236}">
                    <a16:creationId xmlns:a16="http://schemas.microsoft.com/office/drawing/2014/main" id="{BB59E8C9-120F-44F4-A4AF-378B228BE81F}"/>
                  </a:ext>
                </a:extLst>
              </p:cNvPr>
              <p:cNvSpPr>
                <a:spLocks noChangeArrowheads="1"/>
              </p:cNvSpPr>
              <p:nvPr/>
            </p:nvSpPr>
            <p:spPr bwMode="auto">
              <a:xfrm rot="17068179">
                <a:off x="10691647" y="49916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4" name="Oval 1177">
                <a:extLst>
                  <a:ext uri="{FF2B5EF4-FFF2-40B4-BE49-F238E27FC236}">
                    <a16:creationId xmlns:a16="http://schemas.microsoft.com/office/drawing/2014/main" id="{2FC69526-E4DA-4FC4-8A37-F69DA5B5AAEB}"/>
                  </a:ext>
                </a:extLst>
              </p:cNvPr>
              <p:cNvSpPr>
                <a:spLocks noChangeArrowheads="1"/>
              </p:cNvSpPr>
              <p:nvPr/>
            </p:nvSpPr>
            <p:spPr bwMode="auto">
              <a:xfrm rot="17068179">
                <a:off x="10828197" y="4920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5" name="Oval 1179">
                <a:extLst>
                  <a:ext uri="{FF2B5EF4-FFF2-40B4-BE49-F238E27FC236}">
                    <a16:creationId xmlns:a16="http://schemas.microsoft.com/office/drawing/2014/main" id="{7370C3F3-8FB6-4B23-A79D-6D3A404C2DB8}"/>
                  </a:ext>
                </a:extLst>
              </p:cNvPr>
              <p:cNvSpPr>
                <a:spLocks noChangeArrowheads="1"/>
              </p:cNvSpPr>
              <p:nvPr/>
            </p:nvSpPr>
            <p:spPr bwMode="auto">
              <a:xfrm rot="17068179">
                <a:off x="11166317" y="51010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6" name="Oval 1190">
                <a:extLst>
                  <a:ext uri="{FF2B5EF4-FFF2-40B4-BE49-F238E27FC236}">
                    <a16:creationId xmlns:a16="http://schemas.microsoft.com/office/drawing/2014/main" id="{76F8B542-7CE3-4333-B8E0-76298E8DBA5D}"/>
                  </a:ext>
                </a:extLst>
              </p:cNvPr>
              <p:cNvSpPr>
                <a:spLocks noChangeArrowheads="1"/>
              </p:cNvSpPr>
              <p:nvPr/>
            </p:nvSpPr>
            <p:spPr bwMode="auto">
              <a:xfrm rot="17068179">
                <a:off x="9766212" y="57379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7" name="Oval 1196">
                <a:extLst>
                  <a:ext uri="{FF2B5EF4-FFF2-40B4-BE49-F238E27FC236}">
                    <a16:creationId xmlns:a16="http://schemas.microsoft.com/office/drawing/2014/main" id="{6909DBA3-54B7-4F40-B779-31E769568BE4}"/>
                  </a:ext>
                </a:extLst>
              </p:cNvPr>
              <p:cNvSpPr>
                <a:spLocks noChangeArrowheads="1"/>
              </p:cNvSpPr>
              <p:nvPr/>
            </p:nvSpPr>
            <p:spPr bwMode="auto">
              <a:xfrm rot="17068179">
                <a:off x="11246463" y="43943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8" name="Oval 1204">
                <a:extLst>
                  <a:ext uri="{FF2B5EF4-FFF2-40B4-BE49-F238E27FC236}">
                    <a16:creationId xmlns:a16="http://schemas.microsoft.com/office/drawing/2014/main" id="{E1EFB19D-1382-4219-94DE-47FBA8D7C2F5}"/>
                  </a:ext>
                </a:extLst>
              </p:cNvPr>
              <p:cNvSpPr>
                <a:spLocks noChangeArrowheads="1"/>
              </p:cNvSpPr>
              <p:nvPr/>
            </p:nvSpPr>
            <p:spPr bwMode="auto">
              <a:xfrm rot="17068179">
                <a:off x="9340242" y="47714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9" name="Oval 1205">
                <a:extLst>
                  <a:ext uri="{FF2B5EF4-FFF2-40B4-BE49-F238E27FC236}">
                    <a16:creationId xmlns:a16="http://schemas.microsoft.com/office/drawing/2014/main" id="{A54E0095-3AA1-48CB-851C-8910E8FD3C33}"/>
                  </a:ext>
                </a:extLst>
              </p:cNvPr>
              <p:cNvSpPr>
                <a:spLocks noChangeArrowheads="1"/>
              </p:cNvSpPr>
              <p:nvPr/>
            </p:nvSpPr>
            <p:spPr bwMode="auto">
              <a:xfrm rot="17068179">
                <a:off x="10274736" y="4370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0" name="Oval 1320">
                <a:extLst>
                  <a:ext uri="{FF2B5EF4-FFF2-40B4-BE49-F238E27FC236}">
                    <a16:creationId xmlns:a16="http://schemas.microsoft.com/office/drawing/2014/main" id="{3A2878CB-67FD-4922-BA99-39159BE34F83}"/>
                  </a:ext>
                </a:extLst>
              </p:cNvPr>
              <p:cNvSpPr>
                <a:spLocks noChangeArrowheads="1"/>
              </p:cNvSpPr>
              <p:nvPr/>
            </p:nvSpPr>
            <p:spPr bwMode="auto">
              <a:xfrm rot="17068179">
                <a:off x="10522296" y="6313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1" name="Oval 1381">
                <a:extLst>
                  <a:ext uri="{FF2B5EF4-FFF2-40B4-BE49-F238E27FC236}">
                    <a16:creationId xmlns:a16="http://schemas.microsoft.com/office/drawing/2014/main" id="{043C5CA4-2014-47D2-A78F-93A101A150D2}"/>
                  </a:ext>
                </a:extLst>
              </p:cNvPr>
              <p:cNvSpPr>
                <a:spLocks noChangeArrowheads="1"/>
              </p:cNvSpPr>
              <p:nvPr/>
            </p:nvSpPr>
            <p:spPr bwMode="auto">
              <a:xfrm rot="17068179">
                <a:off x="9226153" y="6061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2" name="Oval 1389">
                <a:extLst>
                  <a:ext uri="{FF2B5EF4-FFF2-40B4-BE49-F238E27FC236}">
                    <a16:creationId xmlns:a16="http://schemas.microsoft.com/office/drawing/2014/main" id="{9AE6810E-C23A-4ABC-AEC5-C4D479F26344}"/>
                  </a:ext>
                </a:extLst>
              </p:cNvPr>
              <p:cNvSpPr>
                <a:spLocks noChangeArrowheads="1"/>
              </p:cNvSpPr>
              <p:nvPr/>
            </p:nvSpPr>
            <p:spPr bwMode="auto">
              <a:xfrm rot="17068179">
                <a:off x="9544389" y="6176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3" name="Oval 1408">
                <a:extLst>
                  <a:ext uri="{FF2B5EF4-FFF2-40B4-BE49-F238E27FC236}">
                    <a16:creationId xmlns:a16="http://schemas.microsoft.com/office/drawing/2014/main" id="{A51877BE-6E6E-4619-8234-482C4DFDE73C}"/>
                  </a:ext>
                </a:extLst>
              </p:cNvPr>
              <p:cNvSpPr>
                <a:spLocks noChangeArrowheads="1"/>
              </p:cNvSpPr>
              <p:nvPr/>
            </p:nvSpPr>
            <p:spPr bwMode="auto">
              <a:xfrm rot="17068179">
                <a:off x="9154144" y="6493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4" name="Oval 1420">
                <a:extLst>
                  <a:ext uri="{FF2B5EF4-FFF2-40B4-BE49-F238E27FC236}">
                    <a16:creationId xmlns:a16="http://schemas.microsoft.com/office/drawing/2014/main" id="{827F0B62-0C9C-42AB-8251-7083040309E3}"/>
                  </a:ext>
                </a:extLst>
              </p:cNvPr>
              <p:cNvSpPr>
                <a:spLocks noChangeArrowheads="1"/>
              </p:cNvSpPr>
              <p:nvPr/>
            </p:nvSpPr>
            <p:spPr bwMode="auto">
              <a:xfrm rot="17068179">
                <a:off x="9523398" y="65225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5" name="Oval 1426">
                <a:extLst>
                  <a:ext uri="{FF2B5EF4-FFF2-40B4-BE49-F238E27FC236}">
                    <a16:creationId xmlns:a16="http://schemas.microsoft.com/office/drawing/2014/main" id="{113D43FC-3A1A-4C9F-97FB-B52F759382B0}"/>
                  </a:ext>
                </a:extLst>
              </p:cNvPr>
              <p:cNvSpPr>
                <a:spLocks noChangeArrowheads="1"/>
              </p:cNvSpPr>
              <p:nvPr/>
            </p:nvSpPr>
            <p:spPr bwMode="auto">
              <a:xfrm rot="17068179">
                <a:off x="10265927" y="62465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6" name="Oval 1438">
                <a:extLst>
                  <a:ext uri="{FF2B5EF4-FFF2-40B4-BE49-F238E27FC236}">
                    <a16:creationId xmlns:a16="http://schemas.microsoft.com/office/drawing/2014/main" id="{D70500FF-EB56-4434-A1E2-0C285F674D1D}"/>
                  </a:ext>
                </a:extLst>
              </p:cNvPr>
              <p:cNvSpPr>
                <a:spLocks noChangeArrowheads="1"/>
              </p:cNvSpPr>
              <p:nvPr/>
            </p:nvSpPr>
            <p:spPr bwMode="auto">
              <a:xfrm rot="17068179">
                <a:off x="9190148" y="62779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7" name="Oval 779">
                <a:extLst>
                  <a:ext uri="{FF2B5EF4-FFF2-40B4-BE49-F238E27FC236}">
                    <a16:creationId xmlns:a16="http://schemas.microsoft.com/office/drawing/2014/main" id="{A2966ED9-2D57-4136-8DFF-83D8C48F5987}"/>
                  </a:ext>
                </a:extLst>
              </p:cNvPr>
              <p:cNvSpPr>
                <a:spLocks noChangeArrowheads="1"/>
              </p:cNvSpPr>
              <p:nvPr/>
            </p:nvSpPr>
            <p:spPr bwMode="auto">
              <a:xfrm rot="17068179">
                <a:off x="9812755" y="638862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8" name="Oval 968">
                <a:extLst>
                  <a:ext uri="{FF2B5EF4-FFF2-40B4-BE49-F238E27FC236}">
                    <a16:creationId xmlns:a16="http://schemas.microsoft.com/office/drawing/2014/main" id="{1BF4F740-1AEE-4835-B331-F2B12F1B2FCA}"/>
                  </a:ext>
                </a:extLst>
              </p:cNvPr>
              <p:cNvSpPr>
                <a:spLocks noChangeArrowheads="1"/>
              </p:cNvSpPr>
              <p:nvPr/>
            </p:nvSpPr>
            <p:spPr bwMode="auto">
              <a:xfrm rot="17068179">
                <a:off x="10089992" y="58059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9" name="Oval 1115">
                <a:extLst>
                  <a:ext uri="{FF2B5EF4-FFF2-40B4-BE49-F238E27FC236}">
                    <a16:creationId xmlns:a16="http://schemas.microsoft.com/office/drawing/2014/main" id="{CC6693D4-9624-427F-B124-FBE92824C479}"/>
                  </a:ext>
                </a:extLst>
              </p:cNvPr>
              <p:cNvSpPr>
                <a:spLocks noChangeArrowheads="1"/>
              </p:cNvSpPr>
              <p:nvPr/>
            </p:nvSpPr>
            <p:spPr bwMode="auto">
              <a:xfrm rot="17068179">
                <a:off x="9586193" y="5773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0" name="Oval 1127">
                <a:extLst>
                  <a:ext uri="{FF2B5EF4-FFF2-40B4-BE49-F238E27FC236}">
                    <a16:creationId xmlns:a16="http://schemas.microsoft.com/office/drawing/2014/main" id="{A2729856-F53B-4846-9C73-71C6FEF7E309}"/>
                  </a:ext>
                </a:extLst>
              </p:cNvPr>
              <p:cNvSpPr>
                <a:spLocks noChangeArrowheads="1"/>
              </p:cNvSpPr>
              <p:nvPr/>
            </p:nvSpPr>
            <p:spPr bwMode="auto">
              <a:xfrm rot="17068179">
                <a:off x="9073008" y="5871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1" name="Oval 1135">
                <a:extLst>
                  <a:ext uri="{FF2B5EF4-FFF2-40B4-BE49-F238E27FC236}">
                    <a16:creationId xmlns:a16="http://schemas.microsoft.com/office/drawing/2014/main" id="{7CAEA071-CCF8-4DC9-A04D-D8268A70E155}"/>
                  </a:ext>
                </a:extLst>
              </p:cNvPr>
              <p:cNvSpPr>
                <a:spLocks noChangeArrowheads="1"/>
              </p:cNvSpPr>
              <p:nvPr/>
            </p:nvSpPr>
            <p:spPr bwMode="auto">
              <a:xfrm rot="17068179">
                <a:off x="10212227" y="5861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2" name="Oval 1136">
                <a:extLst>
                  <a:ext uri="{FF2B5EF4-FFF2-40B4-BE49-F238E27FC236}">
                    <a16:creationId xmlns:a16="http://schemas.microsoft.com/office/drawing/2014/main" id="{8CD7CDA5-937A-44BC-8DFA-5CBBF1575504}"/>
                  </a:ext>
                </a:extLst>
              </p:cNvPr>
              <p:cNvSpPr>
                <a:spLocks noChangeArrowheads="1"/>
              </p:cNvSpPr>
              <p:nvPr/>
            </p:nvSpPr>
            <p:spPr bwMode="auto">
              <a:xfrm rot="17068179">
                <a:off x="9766213" y="5917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3" name="Oval 1137">
                <a:extLst>
                  <a:ext uri="{FF2B5EF4-FFF2-40B4-BE49-F238E27FC236}">
                    <a16:creationId xmlns:a16="http://schemas.microsoft.com/office/drawing/2014/main" id="{D11293AA-2F23-4183-BA20-76D1C059853A}"/>
                  </a:ext>
                </a:extLst>
              </p:cNvPr>
              <p:cNvSpPr>
                <a:spLocks noChangeArrowheads="1"/>
              </p:cNvSpPr>
              <p:nvPr/>
            </p:nvSpPr>
            <p:spPr bwMode="auto">
              <a:xfrm rot="17068179">
                <a:off x="9586192" y="56298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4" name="Oval 1138">
                <a:extLst>
                  <a:ext uri="{FF2B5EF4-FFF2-40B4-BE49-F238E27FC236}">
                    <a16:creationId xmlns:a16="http://schemas.microsoft.com/office/drawing/2014/main" id="{0ACD6BD1-38D8-4802-AE52-D031D81F348A}"/>
                  </a:ext>
                </a:extLst>
              </p:cNvPr>
              <p:cNvSpPr>
                <a:spLocks noChangeArrowheads="1"/>
              </p:cNvSpPr>
              <p:nvPr/>
            </p:nvSpPr>
            <p:spPr bwMode="auto">
              <a:xfrm rot="17068179">
                <a:off x="8830108" y="6457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5" name="Oval 1148">
                <a:extLst>
                  <a:ext uri="{FF2B5EF4-FFF2-40B4-BE49-F238E27FC236}">
                    <a16:creationId xmlns:a16="http://schemas.microsoft.com/office/drawing/2014/main" id="{600A16D6-9CCD-471F-A695-6E92443A5120}"/>
                  </a:ext>
                </a:extLst>
              </p:cNvPr>
              <p:cNvSpPr>
                <a:spLocks noChangeArrowheads="1"/>
              </p:cNvSpPr>
              <p:nvPr/>
            </p:nvSpPr>
            <p:spPr bwMode="auto">
              <a:xfrm rot="17068179">
                <a:off x="8974125" y="5989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6" name="Oval 1158">
                <a:extLst>
                  <a:ext uri="{FF2B5EF4-FFF2-40B4-BE49-F238E27FC236}">
                    <a16:creationId xmlns:a16="http://schemas.microsoft.com/office/drawing/2014/main" id="{5333B90E-0ECF-4BC4-990B-1C38E1A589B9}"/>
                  </a:ext>
                </a:extLst>
              </p:cNvPr>
              <p:cNvSpPr>
                <a:spLocks noChangeArrowheads="1"/>
              </p:cNvSpPr>
              <p:nvPr/>
            </p:nvSpPr>
            <p:spPr bwMode="auto">
              <a:xfrm rot="17068179">
                <a:off x="9321735" y="5310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7" name="Oval 1164">
                <a:extLst>
                  <a:ext uri="{FF2B5EF4-FFF2-40B4-BE49-F238E27FC236}">
                    <a16:creationId xmlns:a16="http://schemas.microsoft.com/office/drawing/2014/main" id="{D907B6EE-1A42-4784-BCC2-397124BE596E}"/>
                  </a:ext>
                </a:extLst>
              </p:cNvPr>
              <p:cNvSpPr>
                <a:spLocks noChangeArrowheads="1"/>
              </p:cNvSpPr>
              <p:nvPr/>
            </p:nvSpPr>
            <p:spPr bwMode="auto">
              <a:xfrm rot="17068179">
                <a:off x="9976500" y="54853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8" name="Oval 1177">
                <a:extLst>
                  <a:ext uri="{FF2B5EF4-FFF2-40B4-BE49-F238E27FC236}">
                    <a16:creationId xmlns:a16="http://schemas.microsoft.com/office/drawing/2014/main" id="{D399E386-0322-4BFA-9982-1FB6CFDC1B3F}"/>
                  </a:ext>
                </a:extLst>
              </p:cNvPr>
              <p:cNvSpPr>
                <a:spLocks noChangeArrowheads="1"/>
              </p:cNvSpPr>
              <p:nvPr/>
            </p:nvSpPr>
            <p:spPr bwMode="auto">
              <a:xfrm rot="17068179">
                <a:off x="9298160" y="5953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9" name="Oval 1179">
                <a:extLst>
                  <a:ext uri="{FF2B5EF4-FFF2-40B4-BE49-F238E27FC236}">
                    <a16:creationId xmlns:a16="http://schemas.microsoft.com/office/drawing/2014/main" id="{88179693-7ECB-473B-916A-51AEA4E753BC}"/>
                  </a:ext>
                </a:extLst>
              </p:cNvPr>
              <p:cNvSpPr>
                <a:spLocks noChangeArrowheads="1"/>
              </p:cNvSpPr>
              <p:nvPr/>
            </p:nvSpPr>
            <p:spPr bwMode="auto">
              <a:xfrm rot="17068179">
                <a:off x="9644989" y="6175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0" name="Oval 1183">
                <a:extLst>
                  <a:ext uri="{FF2B5EF4-FFF2-40B4-BE49-F238E27FC236}">
                    <a16:creationId xmlns:a16="http://schemas.microsoft.com/office/drawing/2014/main" id="{C38130E1-979C-425C-B59E-9C48555CE6ED}"/>
                  </a:ext>
                </a:extLst>
              </p:cNvPr>
              <p:cNvSpPr>
                <a:spLocks noChangeArrowheads="1"/>
              </p:cNvSpPr>
              <p:nvPr/>
            </p:nvSpPr>
            <p:spPr bwMode="auto">
              <a:xfrm rot="17068179">
                <a:off x="9317032" y="62483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1" name="Oval 1189">
                <a:extLst>
                  <a:ext uri="{FF2B5EF4-FFF2-40B4-BE49-F238E27FC236}">
                    <a16:creationId xmlns:a16="http://schemas.microsoft.com/office/drawing/2014/main" id="{B00F8195-EDED-42B3-BC17-D27D1B2095B4}"/>
                  </a:ext>
                </a:extLst>
              </p:cNvPr>
              <p:cNvSpPr>
                <a:spLocks noChangeArrowheads="1"/>
              </p:cNvSpPr>
              <p:nvPr/>
            </p:nvSpPr>
            <p:spPr bwMode="auto">
              <a:xfrm rot="17068179">
                <a:off x="10000335" y="61524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2" name="Oval 1190">
                <a:extLst>
                  <a:ext uri="{FF2B5EF4-FFF2-40B4-BE49-F238E27FC236}">
                    <a16:creationId xmlns:a16="http://schemas.microsoft.com/office/drawing/2014/main" id="{7EAAAFDD-4C21-4F8B-8007-3C948C072473}"/>
                  </a:ext>
                </a:extLst>
              </p:cNvPr>
              <p:cNvSpPr>
                <a:spLocks noChangeArrowheads="1"/>
              </p:cNvSpPr>
              <p:nvPr/>
            </p:nvSpPr>
            <p:spPr bwMode="auto">
              <a:xfrm rot="17068179">
                <a:off x="9930020" y="5858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3" name="Oval 1191">
                <a:extLst>
                  <a:ext uri="{FF2B5EF4-FFF2-40B4-BE49-F238E27FC236}">
                    <a16:creationId xmlns:a16="http://schemas.microsoft.com/office/drawing/2014/main" id="{D669A921-CFE5-40F3-987D-05F22E0A884F}"/>
                  </a:ext>
                </a:extLst>
              </p:cNvPr>
              <p:cNvSpPr>
                <a:spLocks noChangeArrowheads="1"/>
              </p:cNvSpPr>
              <p:nvPr/>
            </p:nvSpPr>
            <p:spPr bwMode="auto">
              <a:xfrm rot="17068179">
                <a:off x="9930292" y="6085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4" name="Oval 779">
                <a:extLst>
                  <a:ext uri="{FF2B5EF4-FFF2-40B4-BE49-F238E27FC236}">
                    <a16:creationId xmlns:a16="http://schemas.microsoft.com/office/drawing/2014/main" id="{415EFB8E-BB27-4D36-9484-A0B6A621FEB2}"/>
                  </a:ext>
                </a:extLst>
              </p:cNvPr>
              <p:cNvSpPr>
                <a:spLocks noChangeArrowheads="1"/>
              </p:cNvSpPr>
              <p:nvPr/>
            </p:nvSpPr>
            <p:spPr bwMode="auto">
              <a:xfrm rot="17068179">
                <a:off x="10680994" y="578218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5" name="Oval 785">
                <a:extLst>
                  <a:ext uri="{FF2B5EF4-FFF2-40B4-BE49-F238E27FC236}">
                    <a16:creationId xmlns:a16="http://schemas.microsoft.com/office/drawing/2014/main" id="{36CEFDD9-DFD2-4ED5-BEAD-CB127965AE51}"/>
                  </a:ext>
                </a:extLst>
              </p:cNvPr>
              <p:cNvSpPr>
                <a:spLocks noChangeArrowheads="1"/>
              </p:cNvSpPr>
              <p:nvPr/>
            </p:nvSpPr>
            <p:spPr bwMode="auto">
              <a:xfrm rot="17068179">
                <a:off x="10931728" y="53760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6" name="Oval 968">
                <a:extLst>
                  <a:ext uri="{FF2B5EF4-FFF2-40B4-BE49-F238E27FC236}">
                    <a16:creationId xmlns:a16="http://schemas.microsoft.com/office/drawing/2014/main" id="{FEC68B49-8B11-465D-9D44-A5E340E0CB4D}"/>
                  </a:ext>
                </a:extLst>
              </p:cNvPr>
              <p:cNvSpPr>
                <a:spLocks noChangeArrowheads="1"/>
              </p:cNvSpPr>
              <p:nvPr/>
            </p:nvSpPr>
            <p:spPr bwMode="auto">
              <a:xfrm rot="17068179">
                <a:off x="10024597" y="64179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7" name="Oval 1109">
                <a:extLst>
                  <a:ext uri="{FF2B5EF4-FFF2-40B4-BE49-F238E27FC236}">
                    <a16:creationId xmlns:a16="http://schemas.microsoft.com/office/drawing/2014/main" id="{99F48C79-B0B4-4E29-9326-4FDF8941E6B7}"/>
                  </a:ext>
                </a:extLst>
              </p:cNvPr>
              <p:cNvSpPr>
                <a:spLocks noChangeArrowheads="1"/>
              </p:cNvSpPr>
              <p:nvPr/>
            </p:nvSpPr>
            <p:spPr bwMode="auto">
              <a:xfrm rot="17068179">
                <a:off x="10486292" y="5521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8" name="Oval 1110">
                <a:extLst>
                  <a:ext uri="{FF2B5EF4-FFF2-40B4-BE49-F238E27FC236}">
                    <a16:creationId xmlns:a16="http://schemas.microsoft.com/office/drawing/2014/main" id="{A1C9B6EB-7FFD-4220-8263-486D601C85A4}"/>
                  </a:ext>
                </a:extLst>
              </p:cNvPr>
              <p:cNvSpPr>
                <a:spLocks noChangeArrowheads="1"/>
              </p:cNvSpPr>
              <p:nvPr/>
            </p:nvSpPr>
            <p:spPr bwMode="auto">
              <a:xfrm rot="17068179">
                <a:off x="10548695" y="5584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9" name="Oval 1116">
                <a:extLst>
                  <a:ext uri="{FF2B5EF4-FFF2-40B4-BE49-F238E27FC236}">
                    <a16:creationId xmlns:a16="http://schemas.microsoft.com/office/drawing/2014/main" id="{98CC75CB-36D2-4C00-BE7C-1BD510688C75}"/>
                  </a:ext>
                </a:extLst>
              </p:cNvPr>
              <p:cNvSpPr>
                <a:spLocks noChangeArrowheads="1"/>
              </p:cNvSpPr>
              <p:nvPr/>
            </p:nvSpPr>
            <p:spPr bwMode="auto">
              <a:xfrm rot="17068179">
                <a:off x="8830108" y="6205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0" name="Oval 1122">
                <a:extLst>
                  <a:ext uri="{FF2B5EF4-FFF2-40B4-BE49-F238E27FC236}">
                    <a16:creationId xmlns:a16="http://schemas.microsoft.com/office/drawing/2014/main" id="{75DC0349-2CBD-4AEF-AE4E-91FE88250E2C}"/>
                  </a:ext>
                </a:extLst>
              </p:cNvPr>
              <p:cNvSpPr>
                <a:spLocks noChangeArrowheads="1"/>
              </p:cNvSpPr>
              <p:nvPr/>
            </p:nvSpPr>
            <p:spPr bwMode="auto">
              <a:xfrm rot="17068179">
                <a:off x="10673191" y="5649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1" name="Oval 1126">
                <a:extLst>
                  <a:ext uri="{FF2B5EF4-FFF2-40B4-BE49-F238E27FC236}">
                    <a16:creationId xmlns:a16="http://schemas.microsoft.com/office/drawing/2014/main" id="{E646CFBF-C858-4E6E-A736-42250D40FEA7}"/>
                  </a:ext>
                </a:extLst>
              </p:cNvPr>
              <p:cNvSpPr>
                <a:spLocks noChangeArrowheads="1"/>
              </p:cNvSpPr>
              <p:nvPr/>
            </p:nvSpPr>
            <p:spPr bwMode="auto">
              <a:xfrm rot="17068179">
                <a:off x="11295082" y="53416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2" name="Oval 1127">
                <a:extLst>
                  <a:ext uri="{FF2B5EF4-FFF2-40B4-BE49-F238E27FC236}">
                    <a16:creationId xmlns:a16="http://schemas.microsoft.com/office/drawing/2014/main" id="{6F28CECA-F746-47D9-9717-169439F22608}"/>
                  </a:ext>
                </a:extLst>
              </p:cNvPr>
              <p:cNvSpPr>
                <a:spLocks noChangeArrowheads="1"/>
              </p:cNvSpPr>
              <p:nvPr/>
            </p:nvSpPr>
            <p:spPr bwMode="auto">
              <a:xfrm rot="17068179">
                <a:off x="10738320" y="59899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3" name="Oval 1135">
                <a:extLst>
                  <a:ext uri="{FF2B5EF4-FFF2-40B4-BE49-F238E27FC236}">
                    <a16:creationId xmlns:a16="http://schemas.microsoft.com/office/drawing/2014/main" id="{934A3049-0D72-4C97-8DAA-4E242B174A17}"/>
                  </a:ext>
                </a:extLst>
              </p:cNvPr>
              <p:cNvSpPr>
                <a:spLocks noChangeArrowheads="1"/>
              </p:cNvSpPr>
              <p:nvPr/>
            </p:nvSpPr>
            <p:spPr bwMode="auto">
              <a:xfrm rot="17068179">
                <a:off x="10990348" y="5809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4" name="Oval 1136">
                <a:extLst>
                  <a:ext uri="{FF2B5EF4-FFF2-40B4-BE49-F238E27FC236}">
                    <a16:creationId xmlns:a16="http://schemas.microsoft.com/office/drawing/2014/main" id="{0DE5B135-FB9E-445C-9643-6985F6D76DC4}"/>
                  </a:ext>
                </a:extLst>
              </p:cNvPr>
              <p:cNvSpPr>
                <a:spLocks noChangeArrowheads="1"/>
              </p:cNvSpPr>
              <p:nvPr/>
            </p:nvSpPr>
            <p:spPr bwMode="auto">
              <a:xfrm rot="17068179">
                <a:off x="11278380" y="63139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5" name="Oval 1137">
                <a:extLst>
                  <a:ext uri="{FF2B5EF4-FFF2-40B4-BE49-F238E27FC236}">
                    <a16:creationId xmlns:a16="http://schemas.microsoft.com/office/drawing/2014/main" id="{6599594F-0CF1-46DB-BDB3-925BCDD4D037}"/>
                  </a:ext>
                </a:extLst>
              </p:cNvPr>
              <p:cNvSpPr>
                <a:spLocks noChangeArrowheads="1"/>
              </p:cNvSpPr>
              <p:nvPr/>
            </p:nvSpPr>
            <p:spPr bwMode="auto">
              <a:xfrm rot="17068179">
                <a:off x="11165007" y="5697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6" name="Oval 1138">
                <a:extLst>
                  <a:ext uri="{FF2B5EF4-FFF2-40B4-BE49-F238E27FC236}">
                    <a16:creationId xmlns:a16="http://schemas.microsoft.com/office/drawing/2014/main" id="{849579DE-B0E8-4E41-A9B2-18E59EB23399}"/>
                  </a:ext>
                </a:extLst>
              </p:cNvPr>
              <p:cNvSpPr>
                <a:spLocks noChangeArrowheads="1"/>
              </p:cNvSpPr>
              <p:nvPr/>
            </p:nvSpPr>
            <p:spPr bwMode="auto">
              <a:xfrm rot="17068179">
                <a:off x="10846331" y="58819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7" name="Oval 1155">
                <a:extLst>
                  <a:ext uri="{FF2B5EF4-FFF2-40B4-BE49-F238E27FC236}">
                    <a16:creationId xmlns:a16="http://schemas.microsoft.com/office/drawing/2014/main" id="{5F24BC3C-6947-4CC5-970C-5EF428A8C3BF}"/>
                  </a:ext>
                </a:extLst>
              </p:cNvPr>
              <p:cNvSpPr>
                <a:spLocks noChangeArrowheads="1"/>
              </p:cNvSpPr>
              <p:nvPr/>
            </p:nvSpPr>
            <p:spPr bwMode="auto">
              <a:xfrm rot="17068179">
                <a:off x="10602347" y="61796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8" name="Oval 1164">
                <a:extLst>
                  <a:ext uri="{FF2B5EF4-FFF2-40B4-BE49-F238E27FC236}">
                    <a16:creationId xmlns:a16="http://schemas.microsoft.com/office/drawing/2014/main" id="{CC930ECB-E45D-43D3-A25E-0272A1403606}"/>
                  </a:ext>
                </a:extLst>
              </p:cNvPr>
              <p:cNvSpPr>
                <a:spLocks noChangeArrowheads="1"/>
              </p:cNvSpPr>
              <p:nvPr/>
            </p:nvSpPr>
            <p:spPr bwMode="auto">
              <a:xfrm rot="17068179">
                <a:off x="10398516" y="59038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9" name="Oval 1168">
                <a:extLst>
                  <a:ext uri="{FF2B5EF4-FFF2-40B4-BE49-F238E27FC236}">
                    <a16:creationId xmlns:a16="http://schemas.microsoft.com/office/drawing/2014/main" id="{89B1F273-6BD8-4E2B-912F-2A630CA96076}"/>
                  </a:ext>
                </a:extLst>
              </p:cNvPr>
              <p:cNvSpPr>
                <a:spLocks noChangeArrowheads="1"/>
              </p:cNvSpPr>
              <p:nvPr/>
            </p:nvSpPr>
            <p:spPr bwMode="auto">
              <a:xfrm rot="17068179">
                <a:off x="11098361" y="62419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0" name="Oval 1175">
                <a:extLst>
                  <a:ext uri="{FF2B5EF4-FFF2-40B4-BE49-F238E27FC236}">
                    <a16:creationId xmlns:a16="http://schemas.microsoft.com/office/drawing/2014/main" id="{283513AA-E3DE-4D2F-97AF-1A3D16539492}"/>
                  </a:ext>
                </a:extLst>
              </p:cNvPr>
              <p:cNvSpPr>
                <a:spLocks noChangeArrowheads="1"/>
              </p:cNvSpPr>
              <p:nvPr/>
            </p:nvSpPr>
            <p:spPr bwMode="auto">
              <a:xfrm rot="17068179">
                <a:off x="10832113" y="6343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1" name="Oval 1177">
                <a:extLst>
                  <a:ext uri="{FF2B5EF4-FFF2-40B4-BE49-F238E27FC236}">
                    <a16:creationId xmlns:a16="http://schemas.microsoft.com/office/drawing/2014/main" id="{4A54A19C-3464-4340-9C9D-2D2B0368F5B9}"/>
                  </a:ext>
                </a:extLst>
              </p:cNvPr>
              <p:cNvSpPr>
                <a:spLocks noChangeArrowheads="1"/>
              </p:cNvSpPr>
              <p:nvPr/>
            </p:nvSpPr>
            <p:spPr bwMode="auto">
              <a:xfrm rot="17068179">
                <a:off x="10918339" y="6061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2" name="Oval 1179">
                <a:extLst>
                  <a:ext uri="{FF2B5EF4-FFF2-40B4-BE49-F238E27FC236}">
                    <a16:creationId xmlns:a16="http://schemas.microsoft.com/office/drawing/2014/main" id="{F7A1EFCD-C48C-4EA3-87A8-64982ABBFF87}"/>
                  </a:ext>
                </a:extLst>
              </p:cNvPr>
              <p:cNvSpPr>
                <a:spLocks noChangeArrowheads="1"/>
              </p:cNvSpPr>
              <p:nvPr/>
            </p:nvSpPr>
            <p:spPr bwMode="auto">
              <a:xfrm rot="17068179">
                <a:off x="11098361" y="6349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3" name="Oval 1191">
                <a:extLst>
                  <a:ext uri="{FF2B5EF4-FFF2-40B4-BE49-F238E27FC236}">
                    <a16:creationId xmlns:a16="http://schemas.microsoft.com/office/drawing/2014/main" id="{29883BCF-0805-4EC7-895C-F75495FEDDBB}"/>
                  </a:ext>
                </a:extLst>
              </p:cNvPr>
              <p:cNvSpPr>
                <a:spLocks noChangeArrowheads="1"/>
              </p:cNvSpPr>
              <p:nvPr/>
            </p:nvSpPr>
            <p:spPr bwMode="auto">
              <a:xfrm rot="17068179">
                <a:off x="9514183" y="5989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4" name="Oval 1192">
                <a:extLst>
                  <a:ext uri="{FF2B5EF4-FFF2-40B4-BE49-F238E27FC236}">
                    <a16:creationId xmlns:a16="http://schemas.microsoft.com/office/drawing/2014/main" id="{ECF1A1E4-34F6-4F35-AF3A-5754A6DF108E}"/>
                  </a:ext>
                </a:extLst>
              </p:cNvPr>
              <p:cNvSpPr>
                <a:spLocks noChangeArrowheads="1"/>
              </p:cNvSpPr>
              <p:nvPr/>
            </p:nvSpPr>
            <p:spPr bwMode="auto">
              <a:xfrm rot="17068179">
                <a:off x="8983889" y="5304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5" name="Oval 1196">
                <a:extLst>
                  <a:ext uri="{FF2B5EF4-FFF2-40B4-BE49-F238E27FC236}">
                    <a16:creationId xmlns:a16="http://schemas.microsoft.com/office/drawing/2014/main" id="{BB91B75C-8A71-4E1E-9072-FD4647801A05}"/>
                  </a:ext>
                </a:extLst>
              </p:cNvPr>
              <p:cNvSpPr>
                <a:spLocks noChangeArrowheads="1"/>
              </p:cNvSpPr>
              <p:nvPr/>
            </p:nvSpPr>
            <p:spPr bwMode="auto">
              <a:xfrm rot="17068179">
                <a:off x="11333712" y="55576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6" name="Oval 1205">
                <a:extLst>
                  <a:ext uri="{FF2B5EF4-FFF2-40B4-BE49-F238E27FC236}">
                    <a16:creationId xmlns:a16="http://schemas.microsoft.com/office/drawing/2014/main" id="{F0B3D14E-596F-4411-A6A1-7C9BA0C339AD}"/>
                  </a:ext>
                </a:extLst>
              </p:cNvPr>
              <p:cNvSpPr>
                <a:spLocks noChangeArrowheads="1"/>
              </p:cNvSpPr>
              <p:nvPr/>
            </p:nvSpPr>
            <p:spPr bwMode="auto">
              <a:xfrm rot="17068179">
                <a:off x="9766213" y="6205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7" name="Oval 1293">
                <a:extLst>
                  <a:ext uri="{FF2B5EF4-FFF2-40B4-BE49-F238E27FC236}">
                    <a16:creationId xmlns:a16="http://schemas.microsoft.com/office/drawing/2014/main" id="{016D2D7E-F31E-449A-A716-EC4F2239B60D}"/>
                  </a:ext>
                </a:extLst>
              </p:cNvPr>
              <p:cNvSpPr>
                <a:spLocks noChangeArrowheads="1"/>
              </p:cNvSpPr>
              <p:nvPr/>
            </p:nvSpPr>
            <p:spPr bwMode="auto">
              <a:xfrm rot="17477461">
                <a:off x="10513718" y="53412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8" name="Oval 1303">
                <a:extLst>
                  <a:ext uri="{FF2B5EF4-FFF2-40B4-BE49-F238E27FC236}">
                    <a16:creationId xmlns:a16="http://schemas.microsoft.com/office/drawing/2014/main" id="{4EFB0E38-5202-40D6-8003-445B7BD616E6}"/>
                  </a:ext>
                </a:extLst>
              </p:cNvPr>
              <p:cNvSpPr>
                <a:spLocks noChangeArrowheads="1"/>
              </p:cNvSpPr>
              <p:nvPr/>
            </p:nvSpPr>
            <p:spPr bwMode="auto">
              <a:xfrm rot="17477461">
                <a:off x="10840389" y="5542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9" name="Oval 1310">
                <a:extLst>
                  <a:ext uri="{FF2B5EF4-FFF2-40B4-BE49-F238E27FC236}">
                    <a16:creationId xmlns:a16="http://schemas.microsoft.com/office/drawing/2014/main" id="{66DA5779-3A5F-46E1-8687-25A7135BDEEB}"/>
                  </a:ext>
                </a:extLst>
              </p:cNvPr>
              <p:cNvSpPr>
                <a:spLocks noChangeArrowheads="1"/>
              </p:cNvSpPr>
              <p:nvPr/>
            </p:nvSpPr>
            <p:spPr bwMode="auto">
              <a:xfrm rot="17477461">
                <a:off x="9983634" y="53070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0" name="Oval 1320">
                <a:extLst>
                  <a:ext uri="{FF2B5EF4-FFF2-40B4-BE49-F238E27FC236}">
                    <a16:creationId xmlns:a16="http://schemas.microsoft.com/office/drawing/2014/main" id="{52B16AFA-4F44-40B7-91A0-B0DB83746DD2}"/>
                  </a:ext>
                </a:extLst>
              </p:cNvPr>
              <p:cNvSpPr>
                <a:spLocks noChangeArrowheads="1"/>
              </p:cNvSpPr>
              <p:nvPr/>
            </p:nvSpPr>
            <p:spPr bwMode="auto">
              <a:xfrm rot="17477461">
                <a:off x="10285013" y="5113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1" name="Oval 1321">
                <a:extLst>
                  <a:ext uri="{FF2B5EF4-FFF2-40B4-BE49-F238E27FC236}">
                    <a16:creationId xmlns:a16="http://schemas.microsoft.com/office/drawing/2014/main" id="{3A4361FD-EB02-4AB0-8B3C-839FEFF147CF}"/>
                  </a:ext>
                </a:extLst>
              </p:cNvPr>
              <p:cNvSpPr>
                <a:spLocks noChangeArrowheads="1"/>
              </p:cNvSpPr>
              <p:nvPr/>
            </p:nvSpPr>
            <p:spPr bwMode="auto">
              <a:xfrm rot="17477461">
                <a:off x="11279778" y="55590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2" name="Oval 1380">
                <a:extLst>
                  <a:ext uri="{FF2B5EF4-FFF2-40B4-BE49-F238E27FC236}">
                    <a16:creationId xmlns:a16="http://schemas.microsoft.com/office/drawing/2014/main" id="{D604696C-84DD-4AC9-B7BA-9E02CF70E1FE}"/>
                  </a:ext>
                </a:extLst>
              </p:cNvPr>
              <p:cNvSpPr>
                <a:spLocks noChangeArrowheads="1"/>
              </p:cNvSpPr>
              <p:nvPr/>
            </p:nvSpPr>
            <p:spPr bwMode="auto">
              <a:xfrm rot="17477461">
                <a:off x="9019526" y="5537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3" name="Oval 1381">
                <a:extLst>
                  <a:ext uri="{FF2B5EF4-FFF2-40B4-BE49-F238E27FC236}">
                    <a16:creationId xmlns:a16="http://schemas.microsoft.com/office/drawing/2014/main" id="{B33A57FA-2E63-4D9E-88AD-E03300CE1DAE}"/>
                  </a:ext>
                </a:extLst>
              </p:cNvPr>
              <p:cNvSpPr>
                <a:spLocks noChangeArrowheads="1"/>
              </p:cNvSpPr>
              <p:nvPr/>
            </p:nvSpPr>
            <p:spPr bwMode="auto">
              <a:xfrm rot="17477461">
                <a:off x="8979990" y="4587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4" name="Oval 1389">
                <a:extLst>
                  <a:ext uri="{FF2B5EF4-FFF2-40B4-BE49-F238E27FC236}">
                    <a16:creationId xmlns:a16="http://schemas.microsoft.com/office/drawing/2014/main" id="{5FA1A68D-13E2-4743-A0D8-F06AD705CD8E}"/>
                  </a:ext>
                </a:extLst>
              </p:cNvPr>
              <p:cNvSpPr>
                <a:spLocks noChangeArrowheads="1"/>
              </p:cNvSpPr>
              <p:nvPr/>
            </p:nvSpPr>
            <p:spPr bwMode="auto">
              <a:xfrm rot="17477461">
                <a:off x="9335562" y="48749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5" name="Oval 1392">
                <a:extLst>
                  <a:ext uri="{FF2B5EF4-FFF2-40B4-BE49-F238E27FC236}">
                    <a16:creationId xmlns:a16="http://schemas.microsoft.com/office/drawing/2014/main" id="{020580E9-C2D4-4333-BE47-916C7A7EADB4}"/>
                  </a:ext>
                </a:extLst>
              </p:cNvPr>
              <p:cNvSpPr>
                <a:spLocks noChangeArrowheads="1"/>
              </p:cNvSpPr>
              <p:nvPr/>
            </p:nvSpPr>
            <p:spPr bwMode="auto">
              <a:xfrm rot="17477461">
                <a:off x="10113787" y="53672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6" name="Oval 1402">
                <a:extLst>
                  <a:ext uri="{FF2B5EF4-FFF2-40B4-BE49-F238E27FC236}">
                    <a16:creationId xmlns:a16="http://schemas.microsoft.com/office/drawing/2014/main" id="{00662408-4D33-48B0-B45C-4BA311485248}"/>
                  </a:ext>
                </a:extLst>
              </p:cNvPr>
              <p:cNvSpPr>
                <a:spLocks noChangeArrowheads="1"/>
              </p:cNvSpPr>
              <p:nvPr/>
            </p:nvSpPr>
            <p:spPr bwMode="auto">
              <a:xfrm rot="17477461">
                <a:off x="9851376" y="54523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7" name="Oval 1408">
                <a:extLst>
                  <a:ext uri="{FF2B5EF4-FFF2-40B4-BE49-F238E27FC236}">
                    <a16:creationId xmlns:a16="http://schemas.microsoft.com/office/drawing/2014/main" id="{2C8C82C4-7F3D-414B-8203-7AC59437141B}"/>
                  </a:ext>
                </a:extLst>
              </p:cNvPr>
              <p:cNvSpPr>
                <a:spLocks noChangeArrowheads="1"/>
              </p:cNvSpPr>
              <p:nvPr/>
            </p:nvSpPr>
            <p:spPr bwMode="auto">
              <a:xfrm rot="17477461">
                <a:off x="8907981" y="50193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8" name="Oval 1419">
                <a:extLst>
                  <a:ext uri="{FF2B5EF4-FFF2-40B4-BE49-F238E27FC236}">
                    <a16:creationId xmlns:a16="http://schemas.microsoft.com/office/drawing/2014/main" id="{D9B57CF9-B18C-44E4-A6BE-670CDCDFA92C}"/>
                  </a:ext>
                </a:extLst>
              </p:cNvPr>
              <p:cNvSpPr>
                <a:spLocks noChangeArrowheads="1"/>
              </p:cNvSpPr>
              <p:nvPr/>
            </p:nvSpPr>
            <p:spPr bwMode="auto">
              <a:xfrm rot="17477461">
                <a:off x="9622181" y="53253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9" name="Oval 1420">
                <a:extLst>
                  <a:ext uri="{FF2B5EF4-FFF2-40B4-BE49-F238E27FC236}">
                    <a16:creationId xmlns:a16="http://schemas.microsoft.com/office/drawing/2014/main" id="{60B7A27F-D556-4181-8249-80D2F1AA57AA}"/>
                  </a:ext>
                </a:extLst>
              </p:cNvPr>
              <p:cNvSpPr>
                <a:spLocks noChangeArrowheads="1"/>
              </p:cNvSpPr>
              <p:nvPr/>
            </p:nvSpPr>
            <p:spPr bwMode="auto">
              <a:xfrm rot="17477461">
                <a:off x="9587589" y="5271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0" name="Oval 1426">
                <a:extLst>
                  <a:ext uri="{FF2B5EF4-FFF2-40B4-BE49-F238E27FC236}">
                    <a16:creationId xmlns:a16="http://schemas.microsoft.com/office/drawing/2014/main" id="{6EE8EF7C-AEA2-4218-A925-1B72752D2C2C}"/>
                  </a:ext>
                </a:extLst>
              </p:cNvPr>
              <p:cNvSpPr>
                <a:spLocks noChangeArrowheads="1"/>
              </p:cNvSpPr>
              <p:nvPr/>
            </p:nvSpPr>
            <p:spPr bwMode="auto">
              <a:xfrm rot="17477461">
                <a:off x="10030881" y="500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1" name="Oval 1438">
                <a:extLst>
                  <a:ext uri="{FF2B5EF4-FFF2-40B4-BE49-F238E27FC236}">
                    <a16:creationId xmlns:a16="http://schemas.microsoft.com/office/drawing/2014/main" id="{96DB5AC8-6AF1-4E27-9CA1-399A85006A62}"/>
                  </a:ext>
                </a:extLst>
              </p:cNvPr>
              <p:cNvSpPr>
                <a:spLocks noChangeArrowheads="1"/>
              </p:cNvSpPr>
              <p:nvPr/>
            </p:nvSpPr>
            <p:spPr bwMode="auto">
              <a:xfrm rot="17477461">
                <a:off x="10105375" y="43057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2" name="Oval 765">
                <a:extLst>
                  <a:ext uri="{FF2B5EF4-FFF2-40B4-BE49-F238E27FC236}">
                    <a16:creationId xmlns:a16="http://schemas.microsoft.com/office/drawing/2014/main" id="{BFAF264D-7E70-4ECB-AF0B-21527AC4E022}"/>
                  </a:ext>
                </a:extLst>
              </p:cNvPr>
              <p:cNvSpPr>
                <a:spLocks noChangeArrowheads="1"/>
              </p:cNvSpPr>
              <p:nvPr/>
            </p:nvSpPr>
            <p:spPr bwMode="auto">
              <a:xfrm rot="17477461">
                <a:off x="9718026" y="38215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3" name="Oval 779">
                <a:extLst>
                  <a:ext uri="{FF2B5EF4-FFF2-40B4-BE49-F238E27FC236}">
                    <a16:creationId xmlns:a16="http://schemas.microsoft.com/office/drawing/2014/main" id="{4004EB42-B306-41DE-8716-FE8019F976C2}"/>
                  </a:ext>
                </a:extLst>
              </p:cNvPr>
              <p:cNvSpPr>
                <a:spLocks noChangeArrowheads="1"/>
              </p:cNvSpPr>
              <p:nvPr/>
            </p:nvSpPr>
            <p:spPr bwMode="auto">
              <a:xfrm rot="17477461">
                <a:off x="9587085" y="505572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4" name="Oval 785">
                <a:extLst>
                  <a:ext uri="{FF2B5EF4-FFF2-40B4-BE49-F238E27FC236}">
                    <a16:creationId xmlns:a16="http://schemas.microsoft.com/office/drawing/2014/main" id="{4DED827A-A2CC-4971-9926-4282B3C2BB33}"/>
                  </a:ext>
                </a:extLst>
              </p:cNvPr>
              <p:cNvSpPr>
                <a:spLocks noChangeArrowheads="1"/>
              </p:cNvSpPr>
              <p:nvPr/>
            </p:nvSpPr>
            <p:spPr bwMode="auto">
              <a:xfrm rot="17477461">
                <a:off x="9359251" y="40374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5" name="Oval 861">
                <a:extLst>
                  <a:ext uri="{FF2B5EF4-FFF2-40B4-BE49-F238E27FC236}">
                    <a16:creationId xmlns:a16="http://schemas.microsoft.com/office/drawing/2014/main" id="{1083F47D-3F12-489F-8D00-4DA2CA2CB0DF}"/>
                  </a:ext>
                </a:extLst>
              </p:cNvPr>
              <p:cNvSpPr>
                <a:spLocks noChangeArrowheads="1"/>
              </p:cNvSpPr>
              <p:nvPr/>
            </p:nvSpPr>
            <p:spPr bwMode="auto">
              <a:xfrm rot="17477461">
                <a:off x="9016351" y="384382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6" name="Oval 968">
                <a:extLst>
                  <a:ext uri="{FF2B5EF4-FFF2-40B4-BE49-F238E27FC236}">
                    <a16:creationId xmlns:a16="http://schemas.microsoft.com/office/drawing/2014/main" id="{0DC96766-9778-4C61-BCC8-18EAA27EA8CB}"/>
                  </a:ext>
                </a:extLst>
              </p:cNvPr>
              <p:cNvSpPr>
                <a:spLocks noChangeArrowheads="1"/>
              </p:cNvSpPr>
              <p:nvPr/>
            </p:nvSpPr>
            <p:spPr bwMode="auto">
              <a:xfrm rot="17477461">
                <a:off x="9908526" y="4548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7" name="Oval 1111">
                <a:extLst>
                  <a:ext uri="{FF2B5EF4-FFF2-40B4-BE49-F238E27FC236}">
                    <a16:creationId xmlns:a16="http://schemas.microsoft.com/office/drawing/2014/main" id="{543AB36C-8B48-45B2-B14E-1B27C111ACBD}"/>
                  </a:ext>
                </a:extLst>
              </p:cNvPr>
              <p:cNvSpPr>
                <a:spLocks noChangeArrowheads="1"/>
              </p:cNvSpPr>
              <p:nvPr/>
            </p:nvSpPr>
            <p:spPr bwMode="auto">
              <a:xfrm rot="17477461">
                <a:off x="8835974" y="379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8" name="Oval 1115">
                <a:extLst>
                  <a:ext uri="{FF2B5EF4-FFF2-40B4-BE49-F238E27FC236}">
                    <a16:creationId xmlns:a16="http://schemas.microsoft.com/office/drawing/2014/main" id="{45572CCE-3CD1-47C5-916D-C9A506A34114}"/>
                  </a:ext>
                </a:extLst>
              </p:cNvPr>
              <p:cNvSpPr>
                <a:spLocks noChangeArrowheads="1"/>
              </p:cNvSpPr>
              <p:nvPr/>
            </p:nvSpPr>
            <p:spPr bwMode="auto">
              <a:xfrm rot="17477461">
                <a:off x="9844086" y="40832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9" name="Oval 1122">
                <a:extLst>
                  <a:ext uri="{FF2B5EF4-FFF2-40B4-BE49-F238E27FC236}">
                    <a16:creationId xmlns:a16="http://schemas.microsoft.com/office/drawing/2014/main" id="{41A17845-C568-4898-AE43-8BB43CF70B6F}"/>
                  </a:ext>
                </a:extLst>
              </p:cNvPr>
              <p:cNvSpPr>
                <a:spLocks noChangeArrowheads="1"/>
              </p:cNvSpPr>
              <p:nvPr/>
            </p:nvSpPr>
            <p:spPr bwMode="auto">
              <a:xfrm rot="17477461">
                <a:off x="8919514" y="4183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0" name="Oval 1123">
                <a:extLst>
                  <a:ext uri="{FF2B5EF4-FFF2-40B4-BE49-F238E27FC236}">
                    <a16:creationId xmlns:a16="http://schemas.microsoft.com/office/drawing/2014/main" id="{9969AA4C-3964-42F8-9FCC-278796AEE992}"/>
                  </a:ext>
                </a:extLst>
              </p:cNvPr>
              <p:cNvSpPr>
                <a:spLocks noChangeArrowheads="1"/>
              </p:cNvSpPr>
              <p:nvPr/>
            </p:nvSpPr>
            <p:spPr bwMode="auto">
              <a:xfrm rot="17477461">
                <a:off x="9468789" y="38184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1" name="Oval 1125">
                <a:extLst>
                  <a:ext uri="{FF2B5EF4-FFF2-40B4-BE49-F238E27FC236}">
                    <a16:creationId xmlns:a16="http://schemas.microsoft.com/office/drawing/2014/main" id="{274180D5-4EBB-4317-A508-86700A0EA38C}"/>
                  </a:ext>
                </a:extLst>
              </p:cNvPr>
              <p:cNvSpPr>
                <a:spLocks noChangeArrowheads="1"/>
              </p:cNvSpPr>
              <p:nvPr/>
            </p:nvSpPr>
            <p:spPr bwMode="auto">
              <a:xfrm rot="17477461">
                <a:off x="9772078" y="37952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2" name="Oval 1126">
                <a:extLst>
                  <a:ext uri="{FF2B5EF4-FFF2-40B4-BE49-F238E27FC236}">
                    <a16:creationId xmlns:a16="http://schemas.microsoft.com/office/drawing/2014/main" id="{12982E82-56EC-4332-AEA9-56C2EB3927C1}"/>
                  </a:ext>
                </a:extLst>
              </p:cNvPr>
              <p:cNvSpPr>
                <a:spLocks noChangeArrowheads="1"/>
              </p:cNvSpPr>
              <p:nvPr/>
            </p:nvSpPr>
            <p:spPr bwMode="auto">
              <a:xfrm rot="17477461">
                <a:off x="9573564" y="39517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3" name="Oval 1127">
                <a:extLst>
                  <a:ext uri="{FF2B5EF4-FFF2-40B4-BE49-F238E27FC236}">
                    <a16:creationId xmlns:a16="http://schemas.microsoft.com/office/drawing/2014/main" id="{1F1CA58A-C9BD-4B39-A19F-070EDE210A50}"/>
                  </a:ext>
                </a:extLst>
              </p:cNvPr>
              <p:cNvSpPr>
                <a:spLocks noChangeArrowheads="1"/>
              </p:cNvSpPr>
              <p:nvPr/>
            </p:nvSpPr>
            <p:spPr bwMode="auto">
              <a:xfrm rot="17477461">
                <a:off x="8890939" y="44931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4" name="Oval 1135">
                <a:extLst>
                  <a:ext uri="{FF2B5EF4-FFF2-40B4-BE49-F238E27FC236}">
                    <a16:creationId xmlns:a16="http://schemas.microsoft.com/office/drawing/2014/main" id="{C77E0325-2D51-4616-868D-CB2CC289563C}"/>
                  </a:ext>
                </a:extLst>
              </p:cNvPr>
              <p:cNvSpPr>
                <a:spLocks noChangeArrowheads="1"/>
              </p:cNvSpPr>
              <p:nvPr/>
            </p:nvSpPr>
            <p:spPr bwMode="auto">
              <a:xfrm rot="17477461">
                <a:off x="10055642" y="4622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5" name="Oval 1136">
                <a:extLst>
                  <a:ext uri="{FF2B5EF4-FFF2-40B4-BE49-F238E27FC236}">
                    <a16:creationId xmlns:a16="http://schemas.microsoft.com/office/drawing/2014/main" id="{ACA62794-8B79-4559-92D9-0BD29A1DD4FF}"/>
                  </a:ext>
                </a:extLst>
              </p:cNvPr>
              <p:cNvSpPr>
                <a:spLocks noChangeArrowheads="1"/>
              </p:cNvSpPr>
              <p:nvPr/>
            </p:nvSpPr>
            <p:spPr bwMode="auto">
              <a:xfrm rot="17477461">
                <a:off x="9537051" y="4582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6" name="Oval 1137">
                <a:extLst>
                  <a:ext uri="{FF2B5EF4-FFF2-40B4-BE49-F238E27FC236}">
                    <a16:creationId xmlns:a16="http://schemas.microsoft.com/office/drawing/2014/main" id="{09D566E7-5E06-46F9-935E-3A408A22483A}"/>
                  </a:ext>
                </a:extLst>
              </p:cNvPr>
              <p:cNvSpPr>
                <a:spLocks noChangeArrowheads="1"/>
              </p:cNvSpPr>
              <p:nvPr/>
            </p:nvSpPr>
            <p:spPr bwMode="auto">
              <a:xfrm rot="17477461">
                <a:off x="9402114" y="4289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7" name="Oval 1138">
                <a:extLst>
                  <a:ext uri="{FF2B5EF4-FFF2-40B4-BE49-F238E27FC236}">
                    <a16:creationId xmlns:a16="http://schemas.microsoft.com/office/drawing/2014/main" id="{BC682596-E9C1-45D0-8F1B-6F552DCBDE60}"/>
                  </a:ext>
                </a:extLst>
              </p:cNvPr>
              <p:cNvSpPr>
                <a:spLocks noChangeArrowheads="1"/>
              </p:cNvSpPr>
              <p:nvPr/>
            </p:nvSpPr>
            <p:spPr bwMode="auto">
              <a:xfrm rot="17477461">
                <a:off x="9113189" y="44581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8" name="Oval 1158">
                <a:extLst>
                  <a:ext uri="{FF2B5EF4-FFF2-40B4-BE49-F238E27FC236}">
                    <a16:creationId xmlns:a16="http://schemas.microsoft.com/office/drawing/2014/main" id="{49D6DC14-88CB-4B3D-86A7-99EA1394A402}"/>
                  </a:ext>
                </a:extLst>
              </p:cNvPr>
              <p:cNvSpPr>
                <a:spLocks noChangeArrowheads="1"/>
              </p:cNvSpPr>
              <p:nvPr/>
            </p:nvSpPr>
            <p:spPr bwMode="auto">
              <a:xfrm rot="17477461">
                <a:off x="10199658" y="41548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9" name="Oval 1164">
                <a:extLst>
                  <a:ext uri="{FF2B5EF4-FFF2-40B4-BE49-F238E27FC236}">
                    <a16:creationId xmlns:a16="http://schemas.microsoft.com/office/drawing/2014/main" id="{47214B5C-F012-4C9E-82B4-F0C6601487BA}"/>
                  </a:ext>
                </a:extLst>
              </p:cNvPr>
              <p:cNvSpPr>
                <a:spLocks noChangeArrowheads="1"/>
              </p:cNvSpPr>
              <p:nvPr/>
            </p:nvSpPr>
            <p:spPr bwMode="auto">
              <a:xfrm rot="17477461">
                <a:off x="9798667" y="43796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0" name="Oval 1177">
                <a:extLst>
                  <a:ext uri="{FF2B5EF4-FFF2-40B4-BE49-F238E27FC236}">
                    <a16:creationId xmlns:a16="http://schemas.microsoft.com/office/drawing/2014/main" id="{AA05DE92-AC2F-47C6-A6A0-9747B23149BC}"/>
                  </a:ext>
                </a:extLst>
              </p:cNvPr>
              <p:cNvSpPr>
                <a:spLocks noChangeArrowheads="1"/>
              </p:cNvSpPr>
              <p:nvPr/>
            </p:nvSpPr>
            <p:spPr bwMode="auto">
              <a:xfrm rot="17477461">
                <a:off x="9108426" y="46439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1" name="Oval 1179">
                <a:extLst>
                  <a:ext uri="{FF2B5EF4-FFF2-40B4-BE49-F238E27FC236}">
                    <a16:creationId xmlns:a16="http://schemas.microsoft.com/office/drawing/2014/main" id="{23F4EA89-3D30-4AD2-B42A-E501257B7BE6}"/>
                  </a:ext>
                </a:extLst>
              </p:cNvPr>
              <p:cNvSpPr>
                <a:spLocks noChangeArrowheads="1"/>
              </p:cNvSpPr>
              <p:nvPr/>
            </p:nvSpPr>
            <p:spPr bwMode="auto">
              <a:xfrm rot="17477461">
                <a:off x="9422751" y="4862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2" name="Oval 1183">
                <a:extLst>
                  <a:ext uri="{FF2B5EF4-FFF2-40B4-BE49-F238E27FC236}">
                    <a16:creationId xmlns:a16="http://schemas.microsoft.com/office/drawing/2014/main" id="{C9D9BB8A-889F-402E-B0E2-EC468575B246}"/>
                  </a:ext>
                </a:extLst>
              </p:cNvPr>
              <p:cNvSpPr>
                <a:spLocks noChangeArrowheads="1"/>
              </p:cNvSpPr>
              <p:nvPr/>
            </p:nvSpPr>
            <p:spPr bwMode="auto">
              <a:xfrm rot="17477461">
                <a:off x="8979990" y="48033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3" name="Oval 1189">
                <a:extLst>
                  <a:ext uri="{FF2B5EF4-FFF2-40B4-BE49-F238E27FC236}">
                    <a16:creationId xmlns:a16="http://schemas.microsoft.com/office/drawing/2014/main" id="{19E7481C-91B0-489D-8C36-58FDB5B82893}"/>
                  </a:ext>
                </a:extLst>
              </p:cNvPr>
              <p:cNvSpPr>
                <a:spLocks noChangeArrowheads="1"/>
              </p:cNvSpPr>
              <p:nvPr/>
            </p:nvSpPr>
            <p:spPr bwMode="auto">
              <a:xfrm rot="17477461">
                <a:off x="9778351" y="48820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4" name="Oval 1191">
                <a:extLst>
                  <a:ext uri="{FF2B5EF4-FFF2-40B4-BE49-F238E27FC236}">
                    <a16:creationId xmlns:a16="http://schemas.microsoft.com/office/drawing/2014/main" id="{AC15BDB5-2DDA-4951-87ED-A634700FA8DD}"/>
                  </a:ext>
                </a:extLst>
              </p:cNvPr>
              <p:cNvSpPr>
                <a:spLocks noChangeArrowheads="1"/>
              </p:cNvSpPr>
              <p:nvPr/>
            </p:nvSpPr>
            <p:spPr bwMode="auto">
              <a:xfrm rot="17477461">
                <a:off x="10159351" y="48362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5" name="Oval 1192">
                <a:extLst>
                  <a:ext uri="{FF2B5EF4-FFF2-40B4-BE49-F238E27FC236}">
                    <a16:creationId xmlns:a16="http://schemas.microsoft.com/office/drawing/2014/main" id="{B3EC9221-60FB-4936-ABA0-721369BE8D82}"/>
                  </a:ext>
                </a:extLst>
              </p:cNvPr>
              <p:cNvSpPr>
                <a:spLocks noChangeArrowheads="1"/>
              </p:cNvSpPr>
              <p:nvPr/>
            </p:nvSpPr>
            <p:spPr bwMode="auto">
              <a:xfrm rot="17477461">
                <a:off x="10060110" y="37231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6" name="Oval 1204">
                <a:extLst>
                  <a:ext uri="{FF2B5EF4-FFF2-40B4-BE49-F238E27FC236}">
                    <a16:creationId xmlns:a16="http://schemas.microsoft.com/office/drawing/2014/main" id="{838AA818-FA35-4A4F-B0EF-1D522DCBA9A2}"/>
                  </a:ext>
                </a:extLst>
              </p:cNvPr>
              <p:cNvSpPr>
                <a:spLocks noChangeArrowheads="1"/>
              </p:cNvSpPr>
              <p:nvPr/>
            </p:nvSpPr>
            <p:spPr bwMode="auto">
              <a:xfrm rot="17477461">
                <a:off x="9733901" y="4070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7" name="Oval 1205">
                <a:extLst>
                  <a:ext uri="{FF2B5EF4-FFF2-40B4-BE49-F238E27FC236}">
                    <a16:creationId xmlns:a16="http://schemas.microsoft.com/office/drawing/2014/main" id="{149F5241-ABDB-4A0A-A20C-5BA05B90BA66}"/>
                  </a:ext>
                </a:extLst>
              </p:cNvPr>
              <p:cNvSpPr>
                <a:spLocks noChangeArrowheads="1"/>
              </p:cNvSpPr>
              <p:nvPr/>
            </p:nvSpPr>
            <p:spPr bwMode="auto">
              <a:xfrm rot="17477461">
                <a:off x="9170339" y="40644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8" name="Oval 753">
                <a:extLst>
                  <a:ext uri="{FF2B5EF4-FFF2-40B4-BE49-F238E27FC236}">
                    <a16:creationId xmlns:a16="http://schemas.microsoft.com/office/drawing/2014/main" id="{E4942583-E680-479D-8699-24E9F656CB0B}"/>
                  </a:ext>
                </a:extLst>
              </p:cNvPr>
              <p:cNvSpPr>
                <a:spLocks noChangeArrowheads="1"/>
              </p:cNvSpPr>
              <p:nvPr/>
            </p:nvSpPr>
            <p:spPr bwMode="auto">
              <a:xfrm rot="17477461">
                <a:off x="10324086" y="38192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9" name="Oval 755">
                <a:extLst>
                  <a:ext uri="{FF2B5EF4-FFF2-40B4-BE49-F238E27FC236}">
                    <a16:creationId xmlns:a16="http://schemas.microsoft.com/office/drawing/2014/main" id="{94EA49C8-F55E-4897-939A-A044F5953D79}"/>
                  </a:ext>
                </a:extLst>
              </p:cNvPr>
              <p:cNvSpPr>
                <a:spLocks noChangeArrowheads="1"/>
              </p:cNvSpPr>
              <p:nvPr/>
            </p:nvSpPr>
            <p:spPr bwMode="auto">
              <a:xfrm rot="17477461">
                <a:off x="10683983" y="391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0" name="Oval 765">
                <a:extLst>
                  <a:ext uri="{FF2B5EF4-FFF2-40B4-BE49-F238E27FC236}">
                    <a16:creationId xmlns:a16="http://schemas.microsoft.com/office/drawing/2014/main" id="{F3E0CE8F-E028-4A16-A3C0-BDB2E7B65FC7}"/>
                  </a:ext>
                </a:extLst>
              </p:cNvPr>
              <p:cNvSpPr>
                <a:spLocks noChangeArrowheads="1"/>
              </p:cNvSpPr>
              <p:nvPr/>
            </p:nvSpPr>
            <p:spPr bwMode="auto">
              <a:xfrm rot="17477461">
                <a:off x="11304695" y="410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1" name="Oval 771">
                <a:extLst>
                  <a:ext uri="{FF2B5EF4-FFF2-40B4-BE49-F238E27FC236}">
                    <a16:creationId xmlns:a16="http://schemas.microsoft.com/office/drawing/2014/main" id="{BE06975D-3D42-4B08-836E-90C9961357CC}"/>
                  </a:ext>
                </a:extLst>
              </p:cNvPr>
              <p:cNvSpPr>
                <a:spLocks noChangeArrowheads="1"/>
              </p:cNvSpPr>
              <p:nvPr/>
            </p:nvSpPr>
            <p:spPr bwMode="auto">
              <a:xfrm rot="17477461">
                <a:off x="10649058" y="3743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2" name="Oval 779">
                <a:extLst>
                  <a:ext uri="{FF2B5EF4-FFF2-40B4-BE49-F238E27FC236}">
                    <a16:creationId xmlns:a16="http://schemas.microsoft.com/office/drawing/2014/main" id="{972331C4-7275-4196-800B-0FF80019D351}"/>
                  </a:ext>
                </a:extLst>
              </p:cNvPr>
              <p:cNvSpPr>
                <a:spLocks noChangeArrowheads="1"/>
              </p:cNvSpPr>
              <p:nvPr/>
            </p:nvSpPr>
            <p:spPr bwMode="auto">
              <a:xfrm rot="17477461">
                <a:off x="10795107" y="46181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3" name="Oval 785">
                <a:extLst>
                  <a:ext uri="{FF2B5EF4-FFF2-40B4-BE49-F238E27FC236}">
                    <a16:creationId xmlns:a16="http://schemas.microsoft.com/office/drawing/2014/main" id="{DB7C2CBF-B01E-41EE-AF50-91F20B2070E5}"/>
                  </a:ext>
                </a:extLst>
              </p:cNvPr>
              <p:cNvSpPr>
                <a:spLocks noChangeArrowheads="1"/>
              </p:cNvSpPr>
              <p:nvPr/>
            </p:nvSpPr>
            <p:spPr bwMode="auto">
              <a:xfrm rot="17477461">
                <a:off x="10919738" y="4262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4" name="Oval 786">
                <a:extLst>
                  <a:ext uri="{FF2B5EF4-FFF2-40B4-BE49-F238E27FC236}">
                    <a16:creationId xmlns:a16="http://schemas.microsoft.com/office/drawing/2014/main" id="{7B06AC73-8AEC-46BE-97EF-79D380D67532}"/>
                  </a:ext>
                </a:extLst>
              </p:cNvPr>
              <p:cNvSpPr>
                <a:spLocks noChangeArrowheads="1"/>
              </p:cNvSpPr>
              <p:nvPr/>
            </p:nvSpPr>
            <p:spPr bwMode="auto">
              <a:xfrm rot="17477461">
                <a:off x="10780189" y="379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5" name="Oval 791">
                <a:extLst>
                  <a:ext uri="{FF2B5EF4-FFF2-40B4-BE49-F238E27FC236}">
                    <a16:creationId xmlns:a16="http://schemas.microsoft.com/office/drawing/2014/main" id="{BA21414D-0050-4C4C-A7BE-9C28EF7608A2}"/>
                  </a:ext>
                </a:extLst>
              </p:cNvPr>
              <p:cNvSpPr>
                <a:spLocks noChangeArrowheads="1"/>
              </p:cNvSpPr>
              <p:nvPr/>
            </p:nvSpPr>
            <p:spPr bwMode="auto">
              <a:xfrm rot="17477461">
                <a:off x="11058633" y="3714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6" name="Oval 859">
                <a:extLst>
                  <a:ext uri="{FF2B5EF4-FFF2-40B4-BE49-F238E27FC236}">
                    <a16:creationId xmlns:a16="http://schemas.microsoft.com/office/drawing/2014/main" id="{C4F1D1FF-2414-44F0-879A-50756242AD71}"/>
                  </a:ext>
                </a:extLst>
              </p:cNvPr>
              <p:cNvSpPr>
                <a:spLocks noChangeArrowheads="1"/>
              </p:cNvSpPr>
              <p:nvPr/>
            </p:nvSpPr>
            <p:spPr bwMode="auto">
              <a:xfrm rot="17477461">
                <a:off x="11195158" y="387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7" name="Oval 860">
                <a:extLst>
                  <a:ext uri="{FF2B5EF4-FFF2-40B4-BE49-F238E27FC236}">
                    <a16:creationId xmlns:a16="http://schemas.microsoft.com/office/drawing/2014/main" id="{67C2111D-66E2-4FA5-9978-DA1183BB2C24}"/>
                  </a:ext>
                </a:extLst>
              </p:cNvPr>
              <p:cNvSpPr>
                <a:spLocks noChangeArrowheads="1"/>
              </p:cNvSpPr>
              <p:nvPr/>
            </p:nvSpPr>
            <p:spPr bwMode="auto">
              <a:xfrm rot="17477461">
                <a:off x="10939570" y="3887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8" name="Oval 861">
                <a:extLst>
                  <a:ext uri="{FF2B5EF4-FFF2-40B4-BE49-F238E27FC236}">
                    <a16:creationId xmlns:a16="http://schemas.microsoft.com/office/drawing/2014/main" id="{15247ECB-DC28-47FF-93EC-1DBDB1117B29}"/>
                  </a:ext>
                </a:extLst>
              </p:cNvPr>
              <p:cNvSpPr>
                <a:spLocks noChangeArrowheads="1"/>
              </p:cNvSpPr>
              <p:nvPr/>
            </p:nvSpPr>
            <p:spPr bwMode="auto">
              <a:xfrm rot="17477461">
                <a:off x="10603020" y="41228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9" name="Oval 1109">
                <a:extLst>
                  <a:ext uri="{FF2B5EF4-FFF2-40B4-BE49-F238E27FC236}">
                    <a16:creationId xmlns:a16="http://schemas.microsoft.com/office/drawing/2014/main" id="{375021F7-C791-42E1-BF9C-1C9A77508843}"/>
                  </a:ext>
                </a:extLst>
              </p:cNvPr>
              <p:cNvSpPr>
                <a:spLocks noChangeArrowheads="1"/>
              </p:cNvSpPr>
              <p:nvPr/>
            </p:nvSpPr>
            <p:spPr bwMode="auto">
              <a:xfrm rot="17477461">
                <a:off x="10343674" y="42989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0" name="Oval 1110">
                <a:extLst>
                  <a:ext uri="{FF2B5EF4-FFF2-40B4-BE49-F238E27FC236}">
                    <a16:creationId xmlns:a16="http://schemas.microsoft.com/office/drawing/2014/main" id="{4F8B8C0F-C200-40DD-BF2F-A4AD687B3D41}"/>
                  </a:ext>
                </a:extLst>
              </p:cNvPr>
              <p:cNvSpPr>
                <a:spLocks noChangeArrowheads="1"/>
              </p:cNvSpPr>
              <p:nvPr/>
            </p:nvSpPr>
            <p:spPr bwMode="auto">
              <a:xfrm rot="17477461">
                <a:off x="11279778" y="44429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1" name="Oval 1111">
                <a:extLst>
                  <a:ext uri="{FF2B5EF4-FFF2-40B4-BE49-F238E27FC236}">
                    <a16:creationId xmlns:a16="http://schemas.microsoft.com/office/drawing/2014/main" id="{6A458664-E467-4A03-B153-4D32C640C571}"/>
                  </a:ext>
                </a:extLst>
              </p:cNvPr>
              <p:cNvSpPr>
                <a:spLocks noChangeArrowheads="1"/>
              </p:cNvSpPr>
              <p:nvPr/>
            </p:nvSpPr>
            <p:spPr bwMode="auto">
              <a:xfrm rot="17477461">
                <a:off x="10093899" y="38660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2" name="Oval 1115">
                <a:extLst>
                  <a:ext uri="{FF2B5EF4-FFF2-40B4-BE49-F238E27FC236}">
                    <a16:creationId xmlns:a16="http://schemas.microsoft.com/office/drawing/2014/main" id="{AB23A792-9D74-47E8-84F1-3F2BD3DC5338}"/>
                  </a:ext>
                </a:extLst>
              </p:cNvPr>
              <p:cNvSpPr>
                <a:spLocks noChangeArrowheads="1"/>
              </p:cNvSpPr>
              <p:nvPr/>
            </p:nvSpPr>
            <p:spPr bwMode="auto">
              <a:xfrm rot="17477461">
                <a:off x="11237423" y="47464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3" name="Oval 1116">
                <a:extLst>
                  <a:ext uri="{FF2B5EF4-FFF2-40B4-BE49-F238E27FC236}">
                    <a16:creationId xmlns:a16="http://schemas.microsoft.com/office/drawing/2014/main" id="{11C1BE73-4C31-4F01-970F-BB3D9970645C}"/>
                  </a:ext>
                </a:extLst>
              </p:cNvPr>
              <p:cNvSpPr>
                <a:spLocks noChangeArrowheads="1"/>
              </p:cNvSpPr>
              <p:nvPr/>
            </p:nvSpPr>
            <p:spPr bwMode="auto">
              <a:xfrm rot="17477461">
                <a:off x="10380770" y="4613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4" name="Oval 1120">
                <a:extLst>
                  <a:ext uri="{FF2B5EF4-FFF2-40B4-BE49-F238E27FC236}">
                    <a16:creationId xmlns:a16="http://schemas.microsoft.com/office/drawing/2014/main" id="{DAD19977-8AD3-453B-84A2-CEE9BD653730}"/>
                  </a:ext>
                </a:extLst>
              </p:cNvPr>
              <p:cNvSpPr>
                <a:spLocks noChangeArrowheads="1"/>
              </p:cNvSpPr>
              <p:nvPr/>
            </p:nvSpPr>
            <p:spPr bwMode="auto">
              <a:xfrm rot="17477461">
                <a:off x="10515708" y="398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5" name="Oval 1122">
                <a:extLst>
                  <a:ext uri="{FF2B5EF4-FFF2-40B4-BE49-F238E27FC236}">
                    <a16:creationId xmlns:a16="http://schemas.microsoft.com/office/drawing/2014/main" id="{5F987AA2-DE88-4849-A60A-1F80A93A2AFF}"/>
                  </a:ext>
                </a:extLst>
              </p:cNvPr>
              <p:cNvSpPr>
                <a:spLocks noChangeArrowheads="1"/>
              </p:cNvSpPr>
              <p:nvPr/>
            </p:nvSpPr>
            <p:spPr bwMode="auto">
              <a:xfrm rot="17477461">
                <a:off x="10487689" y="4406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6" name="Oval 1123">
                <a:extLst>
                  <a:ext uri="{FF2B5EF4-FFF2-40B4-BE49-F238E27FC236}">
                    <a16:creationId xmlns:a16="http://schemas.microsoft.com/office/drawing/2014/main" id="{48A696A4-6343-461C-A776-7F190F645D37}"/>
                  </a:ext>
                </a:extLst>
              </p:cNvPr>
              <p:cNvSpPr>
                <a:spLocks noChangeArrowheads="1"/>
              </p:cNvSpPr>
              <p:nvPr/>
            </p:nvSpPr>
            <p:spPr bwMode="auto">
              <a:xfrm rot="17477461">
                <a:off x="11055458" y="4097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7" name="Oval 1124">
                <a:extLst>
                  <a:ext uri="{FF2B5EF4-FFF2-40B4-BE49-F238E27FC236}">
                    <a16:creationId xmlns:a16="http://schemas.microsoft.com/office/drawing/2014/main" id="{3657BD87-0088-4E6F-A88A-670ABD55484A}"/>
                  </a:ext>
                </a:extLst>
              </p:cNvPr>
              <p:cNvSpPr>
                <a:spLocks noChangeArrowheads="1"/>
              </p:cNvSpPr>
              <p:nvPr/>
            </p:nvSpPr>
            <p:spPr bwMode="auto">
              <a:xfrm rot="17477461">
                <a:off x="10780190" y="40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8" name="Oval 1126">
                <a:extLst>
                  <a:ext uri="{FF2B5EF4-FFF2-40B4-BE49-F238E27FC236}">
                    <a16:creationId xmlns:a16="http://schemas.microsoft.com/office/drawing/2014/main" id="{FC0987EF-37B3-46EC-B90B-B9CE429A5133}"/>
                  </a:ext>
                </a:extLst>
              </p:cNvPr>
              <p:cNvSpPr>
                <a:spLocks noChangeArrowheads="1"/>
              </p:cNvSpPr>
              <p:nvPr/>
            </p:nvSpPr>
            <p:spPr bwMode="auto">
              <a:xfrm rot="17477461">
                <a:off x="11160233" y="4230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9" name="Oval 1127">
                <a:extLst>
                  <a:ext uri="{FF2B5EF4-FFF2-40B4-BE49-F238E27FC236}">
                    <a16:creationId xmlns:a16="http://schemas.microsoft.com/office/drawing/2014/main" id="{5F583E9C-695F-41F4-8024-ED15AA4FF86C}"/>
                  </a:ext>
                </a:extLst>
              </p:cNvPr>
              <p:cNvSpPr>
                <a:spLocks noChangeArrowheads="1"/>
              </p:cNvSpPr>
              <p:nvPr/>
            </p:nvSpPr>
            <p:spPr bwMode="auto">
              <a:xfrm rot="17477461">
                <a:off x="10523693" y="47309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0" name="Oval 1135">
                <a:extLst>
                  <a:ext uri="{FF2B5EF4-FFF2-40B4-BE49-F238E27FC236}">
                    <a16:creationId xmlns:a16="http://schemas.microsoft.com/office/drawing/2014/main" id="{781BF4D9-1396-43B0-B339-1DA6ADEBA7FA}"/>
                  </a:ext>
                </a:extLst>
              </p:cNvPr>
              <p:cNvSpPr>
                <a:spLocks noChangeArrowheads="1"/>
              </p:cNvSpPr>
              <p:nvPr/>
            </p:nvSpPr>
            <p:spPr bwMode="auto">
              <a:xfrm rot="17477461">
                <a:off x="11068158" y="4692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1" name="Oval 1136">
                <a:extLst>
                  <a:ext uri="{FF2B5EF4-FFF2-40B4-BE49-F238E27FC236}">
                    <a16:creationId xmlns:a16="http://schemas.microsoft.com/office/drawing/2014/main" id="{D306BC4D-8258-44FE-BA68-3B06FF2C09E1}"/>
                  </a:ext>
                </a:extLst>
              </p:cNvPr>
              <p:cNvSpPr>
                <a:spLocks noChangeArrowheads="1"/>
              </p:cNvSpPr>
              <p:nvPr/>
            </p:nvSpPr>
            <p:spPr bwMode="auto">
              <a:xfrm rot="17477461">
                <a:off x="11123720" y="486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2" name="Oval 1137">
                <a:extLst>
                  <a:ext uri="{FF2B5EF4-FFF2-40B4-BE49-F238E27FC236}">
                    <a16:creationId xmlns:a16="http://schemas.microsoft.com/office/drawing/2014/main" id="{C4AD998E-7460-46D4-BE96-FB1E7081AC47}"/>
                  </a:ext>
                </a:extLst>
              </p:cNvPr>
              <p:cNvSpPr>
                <a:spLocks noChangeArrowheads="1"/>
              </p:cNvSpPr>
              <p:nvPr/>
            </p:nvSpPr>
            <p:spPr bwMode="auto">
              <a:xfrm rot="17477461">
                <a:off x="11063754" y="4586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3" name="Oval 1138">
                <a:extLst>
                  <a:ext uri="{FF2B5EF4-FFF2-40B4-BE49-F238E27FC236}">
                    <a16:creationId xmlns:a16="http://schemas.microsoft.com/office/drawing/2014/main" id="{EA850AE2-1874-4045-9F1E-F8414483F63A}"/>
                  </a:ext>
                </a:extLst>
              </p:cNvPr>
              <p:cNvSpPr>
                <a:spLocks noChangeArrowheads="1"/>
              </p:cNvSpPr>
              <p:nvPr/>
            </p:nvSpPr>
            <p:spPr bwMode="auto">
              <a:xfrm rot="17477461">
                <a:off x="10699858" y="473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4" name="Oval 1148">
                <a:extLst>
                  <a:ext uri="{FF2B5EF4-FFF2-40B4-BE49-F238E27FC236}">
                    <a16:creationId xmlns:a16="http://schemas.microsoft.com/office/drawing/2014/main" id="{EF2A3F12-0763-4FCF-9A43-38028968CABE}"/>
                  </a:ext>
                </a:extLst>
              </p:cNvPr>
              <p:cNvSpPr>
                <a:spLocks noChangeArrowheads="1"/>
              </p:cNvSpPr>
              <p:nvPr/>
            </p:nvSpPr>
            <p:spPr bwMode="auto">
              <a:xfrm rot="17477461">
                <a:off x="11027750" y="53790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5" name="Oval 1155">
                <a:extLst>
                  <a:ext uri="{FF2B5EF4-FFF2-40B4-BE49-F238E27FC236}">
                    <a16:creationId xmlns:a16="http://schemas.microsoft.com/office/drawing/2014/main" id="{C9C841C2-E103-4727-87BB-3FF624FD0466}"/>
                  </a:ext>
                </a:extLst>
              </p:cNvPr>
              <p:cNvSpPr>
                <a:spLocks noChangeArrowheads="1"/>
              </p:cNvSpPr>
              <p:nvPr/>
            </p:nvSpPr>
            <p:spPr bwMode="auto">
              <a:xfrm rot="17477461">
                <a:off x="10487690" y="4910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6" name="Oval 1158">
                <a:extLst>
                  <a:ext uri="{FF2B5EF4-FFF2-40B4-BE49-F238E27FC236}">
                    <a16:creationId xmlns:a16="http://schemas.microsoft.com/office/drawing/2014/main" id="{155294A9-E6DB-417B-8B80-3FC45AA08941}"/>
                  </a:ext>
                </a:extLst>
              </p:cNvPr>
              <p:cNvSpPr>
                <a:spLocks noChangeArrowheads="1"/>
              </p:cNvSpPr>
              <p:nvPr/>
            </p:nvSpPr>
            <p:spPr bwMode="auto">
              <a:xfrm rot="17477461">
                <a:off x="11145945" y="500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7" name="Oval 1168">
                <a:extLst>
                  <a:ext uri="{FF2B5EF4-FFF2-40B4-BE49-F238E27FC236}">
                    <a16:creationId xmlns:a16="http://schemas.microsoft.com/office/drawing/2014/main" id="{6337EF1F-97BC-42D9-8A1C-291E1327C713}"/>
                  </a:ext>
                </a:extLst>
              </p:cNvPr>
              <p:cNvSpPr>
                <a:spLocks noChangeArrowheads="1"/>
              </p:cNvSpPr>
              <p:nvPr/>
            </p:nvSpPr>
            <p:spPr bwMode="auto">
              <a:xfrm rot="17477461">
                <a:off x="10739718" y="51990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8" name="Oval 1175">
                <a:extLst>
                  <a:ext uri="{FF2B5EF4-FFF2-40B4-BE49-F238E27FC236}">
                    <a16:creationId xmlns:a16="http://schemas.microsoft.com/office/drawing/2014/main" id="{2D41D7F7-6FD8-4D10-8F73-595EB42E7845}"/>
                  </a:ext>
                </a:extLst>
              </p:cNvPr>
              <p:cNvSpPr>
                <a:spLocks noChangeArrowheads="1"/>
              </p:cNvSpPr>
              <p:nvPr/>
            </p:nvSpPr>
            <p:spPr bwMode="auto">
              <a:xfrm rot="17477461">
                <a:off x="10581494" y="5171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9" name="Oval 1177">
                <a:extLst>
                  <a:ext uri="{FF2B5EF4-FFF2-40B4-BE49-F238E27FC236}">
                    <a16:creationId xmlns:a16="http://schemas.microsoft.com/office/drawing/2014/main" id="{84575330-AB0B-461C-A933-53CF9FA93C12}"/>
                  </a:ext>
                </a:extLst>
              </p:cNvPr>
              <p:cNvSpPr>
                <a:spLocks noChangeArrowheads="1"/>
              </p:cNvSpPr>
              <p:nvPr/>
            </p:nvSpPr>
            <p:spPr bwMode="auto">
              <a:xfrm rot="17477461">
                <a:off x="10451686" y="5090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0" name="Oval 1179">
                <a:extLst>
                  <a:ext uri="{FF2B5EF4-FFF2-40B4-BE49-F238E27FC236}">
                    <a16:creationId xmlns:a16="http://schemas.microsoft.com/office/drawing/2014/main" id="{08739128-7E30-45BF-9C38-AB511981E55C}"/>
                  </a:ext>
                </a:extLst>
              </p:cNvPr>
              <p:cNvSpPr>
                <a:spLocks noChangeArrowheads="1"/>
              </p:cNvSpPr>
              <p:nvPr/>
            </p:nvSpPr>
            <p:spPr bwMode="auto">
              <a:xfrm rot="17477461">
                <a:off x="11009420" y="5142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1" name="Oval 1183">
                <a:extLst>
                  <a:ext uri="{FF2B5EF4-FFF2-40B4-BE49-F238E27FC236}">
                    <a16:creationId xmlns:a16="http://schemas.microsoft.com/office/drawing/2014/main" id="{12DF3B65-707D-4475-A7F9-6430A3D31C44}"/>
                  </a:ext>
                </a:extLst>
              </p:cNvPr>
              <p:cNvSpPr>
                <a:spLocks noChangeArrowheads="1"/>
              </p:cNvSpPr>
              <p:nvPr/>
            </p:nvSpPr>
            <p:spPr bwMode="auto">
              <a:xfrm rot="17477461">
                <a:off x="11351786" y="51269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2" name="Oval 1189">
                <a:extLst>
                  <a:ext uri="{FF2B5EF4-FFF2-40B4-BE49-F238E27FC236}">
                    <a16:creationId xmlns:a16="http://schemas.microsoft.com/office/drawing/2014/main" id="{678A7398-2C2E-4BA5-AF85-DE3DDC88FAE7}"/>
                  </a:ext>
                </a:extLst>
              </p:cNvPr>
              <p:cNvSpPr>
                <a:spLocks noChangeArrowheads="1"/>
              </p:cNvSpPr>
              <p:nvPr/>
            </p:nvSpPr>
            <p:spPr bwMode="auto">
              <a:xfrm rot="17477461">
                <a:off x="11289582" y="5287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3" name="Oval 1190">
                <a:extLst>
                  <a:ext uri="{FF2B5EF4-FFF2-40B4-BE49-F238E27FC236}">
                    <a16:creationId xmlns:a16="http://schemas.microsoft.com/office/drawing/2014/main" id="{C087BD74-82D6-46BB-A1C5-AF0B38456116}"/>
                  </a:ext>
                </a:extLst>
              </p:cNvPr>
              <p:cNvSpPr>
                <a:spLocks noChangeArrowheads="1"/>
              </p:cNvSpPr>
              <p:nvPr/>
            </p:nvSpPr>
            <p:spPr bwMode="auto">
              <a:xfrm rot="17477461">
                <a:off x="11330095" y="486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4" name="Oval 1196">
                <a:extLst>
                  <a:ext uri="{FF2B5EF4-FFF2-40B4-BE49-F238E27FC236}">
                    <a16:creationId xmlns:a16="http://schemas.microsoft.com/office/drawing/2014/main" id="{DD50A0D5-25A2-41BE-A0F5-F823E1D4BF38}"/>
                  </a:ext>
                </a:extLst>
              </p:cNvPr>
              <p:cNvSpPr>
                <a:spLocks noChangeArrowheads="1"/>
              </p:cNvSpPr>
              <p:nvPr/>
            </p:nvSpPr>
            <p:spPr bwMode="auto">
              <a:xfrm rot="17477461">
                <a:off x="11160233" y="45082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5" name="Oval 1204">
                <a:extLst>
                  <a:ext uri="{FF2B5EF4-FFF2-40B4-BE49-F238E27FC236}">
                    <a16:creationId xmlns:a16="http://schemas.microsoft.com/office/drawing/2014/main" id="{D6EE9C75-152E-4237-9033-73D7F6C0D878}"/>
                  </a:ext>
                </a:extLst>
              </p:cNvPr>
              <p:cNvSpPr>
                <a:spLocks noChangeArrowheads="1"/>
              </p:cNvSpPr>
              <p:nvPr/>
            </p:nvSpPr>
            <p:spPr bwMode="auto">
              <a:xfrm rot="17477461">
                <a:off x="11320570" y="434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6" name="Oval 1205">
                <a:extLst>
                  <a:ext uri="{FF2B5EF4-FFF2-40B4-BE49-F238E27FC236}">
                    <a16:creationId xmlns:a16="http://schemas.microsoft.com/office/drawing/2014/main" id="{E3285960-CBEA-4FA7-A8D7-ADECA63DA189}"/>
                  </a:ext>
                </a:extLst>
              </p:cNvPr>
              <p:cNvSpPr>
                <a:spLocks noChangeArrowheads="1"/>
              </p:cNvSpPr>
              <p:nvPr/>
            </p:nvSpPr>
            <p:spPr bwMode="auto">
              <a:xfrm rot="17477461">
                <a:off x="10757008" y="434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7" name="Oval 1320">
                <a:extLst>
                  <a:ext uri="{FF2B5EF4-FFF2-40B4-BE49-F238E27FC236}">
                    <a16:creationId xmlns:a16="http://schemas.microsoft.com/office/drawing/2014/main" id="{42665726-25DA-44A9-9FF8-98303D3BBC7D}"/>
                  </a:ext>
                </a:extLst>
              </p:cNvPr>
              <p:cNvSpPr>
                <a:spLocks noChangeArrowheads="1"/>
              </p:cNvSpPr>
              <p:nvPr/>
            </p:nvSpPr>
            <p:spPr bwMode="auto">
              <a:xfrm rot="17477461">
                <a:off x="10233478" y="6278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8" name="Oval 1381">
                <a:extLst>
                  <a:ext uri="{FF2B5EF4-FFF2-40B4-BE49-F238E27FC236}">
                    <a16:creationId xmlns:a16="http://schemas.microsoft.com/office/drawing/2014/main" id="{B4E3DCEA-71C8-42CD-BD13-DBEBAC2F49F3}"/>
                  </a:ext>
                </a:extLst>
              </p:cNvPr>
              <p:cNvSpPr>
                <a:spLocks noChangeArrowheads="1"/>
              </p:cNvSpPr>
              <p:nvPr/>
            </p:nvSpPr>
            <p:spPr bwMode="auto">
              <a:xfrm rot="17477461">
                <a:off x="8933065" y="58251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9" name="Oval 1389">
                <a:extLst>
                  <a:ext uri="{FF2B5EF4-FFF2-40B4-BE49-F238E27FC236}">
                    <a16:creationId xmlns:a16="http://schemas.microsoft.com/office/drawing/2014/main" id="{0B149B9B-10D6-41F7-845D-D3CD9B02F4C2}"/>
                  </a:ext>
                </a:extLst>
              </p:cNvPr>
              <p:cNvSpPr>
                <a:spLocks noChangeArrowheads="1"/>
              </p:cNvSpPr>
              <p:nvPr/>
            </p:nvSpPr>
            <p:spPr bwMode="auto">
              <a:xfrm rot="17477461">
                <a:off x="9271203" y="60174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0" name="Oval 1408">
                <a:extLst>
                  <a:ext uri="{FF2B5EF4-FFF2-40B4-BE49-F238E27FC236}">
                    <a16:creationId xmlns:a16="http://schemas.microsoft.com/office/drawing/2014/main" id="{9023928B-C242-4141-ACAA-71C017FE03A9}"/>
                  </a:ext>
                </a:extLst>
              </p:cNvPr>
              <p:cNvSpPr>
                <a:spLocks noChangeArrowheads="1"/>
              </p:cNvSpPr>
              <p:nvPr/>
            </p:nvSpPr>
            <p:spPr bwMode="auto">
              <a:xfrm rot="17477461">
                <a:off x="8910557" y="61931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1" name="Oval 1420">
                <a:extLst>
                  <a:ext uri="{FF2B5EF4-FFF2-40B4-BE49-F238E27FC236}">
                    <a16:creationId xmlns:a16="http://schemas.microsoft.com/office/drawing/2014/main" id="{A8E4638E-77BA-4444-96A6-413ED55F25B4}"/>
                  </a:ext>
                </a:extLst>
              </p:cNvPr>
              <p:cNvSpPr>
                <a:spLocks noChangeArrowheads="1"/>
              </p:cNvSpPr>
              <p:nvPr/>
            </p:nvSpPr>
            <p:spPr bwMode="auto">
              <a:xfrm rot="17477461">
                <a:off x="9155542" y="6351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2" name="Oval 1426">
                <a:extLst>
                  <a:ext uri="{FF2B5EF4-FFF2-40B4-BE49-F238E27FC236}">
                    <a16:creationId xmlns:a16="http://schemas.microsoft.com/office/drawing/2014/main" id="{B543B4AF-089B-4E3D-97E1-EED2D7F27CD5}"/>
                  </a:ext>
                </a:extLst>
              </p:cNvPr>
              <p:cNvSpPr>
                <a:spLocks noChangeArrowheads="1"/>
              </p:cNvSpPr>
              <p:nvPr/>
            </p:nvSpPr>
            <p:spPr bwMode="auto">
              <a:xfrm rot="17477461">
                <a:off x="9983634" y="62071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3" name="Oval 1438">
                <a:extLst>
                  <a:ext uri="{FF2B5EF4-FFF2-40B4-BE49-F238E27FC236}">
                    <a16:creationId xmlns:a16="http://schemas.microsoft.com/office/drawing/2014/main" id="{8B10EE0C-1D4D-4D39-A7F3-DF3749C8ECC0}"/>
                  </a:ext>
                </a:extLst>
              </p:cNvPr>
              <p:cNvSpPr>
                <a:spLocks noChangeArrowheads="1"/>
              </p:cNvSpPr>
              <p:nvPr/>
            </p:nvSpPr>
            <p:spPr bwMode="auto">
              <a:xfrm rot="17477461">
                <a:off x="10053840" y="54711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4" name="Oval 779">
                <a:extLst>
                  <a:ext uri="{FF2B5EF4-FFF2-40B4-BE49-F238E27FC236}">
                    <a16:creationId xmlns:a16="http://schemas.microsoft.com/office/drawing/2014/main" id="{C3E95677-7CC3-4E31-9F75-6F6FAD705686}"/>
                  </a:ext>
                </a:extLst>
              </p:cNvPr>
              <p:cNvSpPr>
                <a:spLocks noChangeArrowheads="1"/>
              </p:cNvSpPr>
              <p:nvPr/>
            </p:nvSpPr>
            <p:spPr bwMode="auto">
              <a:xfrm rot="17477461">
                <a:off x="9479073" y="62798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5" name="Oval 968">
                <a:extLst>
                  <a:ext uri="{FF2B5EF4-FFF2-40B4-BE49-F238E27FC236}">
                    <a16:creationId xmlns:a16="http://schemas.microsoft.com/office/drawing/2014/main" id="{D388331B-4042-40C7-AD4F-2D1B0303EF24}"/>
                  </a:ext>
                </a:extLst>
              </p:cNvPr>
              <p:cNvSpPr>
                <a:spLocks noChangeArrowheads="1"/>
              </p:cNvSpPr>
              <p:nvPr/>
            </p:nvSpPr>
            <p:spPr bwMode="auto">
              <a:xfrm rot="17477461">
                <a:off x="9856991" y="57140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6" name="Oval 1115">
                <a:extLst>
                  <a:ext uri="{FF2B5EF4-FFF2-40B4-BE49-F238E27FC236}">
                    <a16:creationId xmlns:a16="http://schemas.microsoft.com/office/drawing/2014/main" id="{9550924D-7DF3-4808-9B04-592A540073FF}"/>
                  </a:ext>
                </a:extLst>
              </p:cNvPr>
              <p:cNvSpPr>
                <a:spLocks noChangeArrowheads="1"/>
              </p:cNvSpPr>
              <p:nvPr/>
            </p:nvSpPr>
            <p:spPr bwMode="auto">
              <a:xfrm rot="17477461">
                <a:off x="9698241" y="5563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7" name="Oval 1127">
                <a:extLst>
                  <a:ext uri="{FF2B5EF4-FFF2-40B4-BE49-F238E27FC236}">
                    <a16:creationId xmlns:a16="http://schemas.microsoft.com/office/drawing/2014/main" id="{99DFDFFD-6C11-4DB6-A59F-C7AB451EFE12}"/>
                  </a:ext>
                </a:extLst>
              </p:cNvPr>
              <p:cNvSpPr>
                <a:spLocks noChangeArrowheads="1"/>
              </p:cNvSpPr>
              <p:nvPr/>
            </p:nvSpPr>
            <p:spPr bwMode="auto">
              <a:xfrm rot="17477461">
                <a:off x="8839404" y="56585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8" name="Oval 1135">
                <a:extLst>
                  <a:ext uri="{FF2B5EF4-FFF2-40B4-BE49-F238E27FC236}">
                    <a16:creationId xmlns:a16="http://schemas.microsoft.com/office/drawing/2014/main" id="{7DA559A6-6316-4027-BAB1-780DE8CBEE57}"/>
                  </a:ext>
                </a:extLst>
              </p:cNvPr>
              <p:cNvSpPr>
                <a:spLocks noChangeArrowheads="1"/>
              </p:cNvSpPr>
              <p:nvPr/>
            </p:nvSpPr>
            <p:spPr bwMode="auto">
              <a:xfrm rot="17477461">
                <a:off x="10051172" y="5776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9" name="Oval 1136">
                <a:extLst>
                  <a:ext uri="{FF2B5EF4-FFF2-40B4-BE49-F238E27FC236}">
                    <a16:creationId xmlns:a16="http://schemas.microsoft.com/office/drawing/2014/main" id="{00A65C2F-6185-42C2-846D-77E2D113E906}"/>
                  </a:ext>
                </a:extLst>
              </p:cNvPr>
              <p:cNvSpPr>
                <a:spLocks noChangeArrowheads="1"/>
              </p:cNvSpPr>
              <p:nvPr/>
            </p:nvSpPr>
            <p:spPr bwMode="auto">
              <a:xfrm rot="17477461">
                <a:off x="9485516" y="57474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0" name="Oval 1137">
                <a:extLst>
                  <a:ext uri="{FF2B5EF4-FFF2-40B4-BE49-F238E27FC236}">
                    <a16:creationId xmlns:a16="http://schemas.microsoft.com/office/drawing/2014/main" id="{6CA0E294-1B9B-48ED-A1C8-6AD8663829A1}"/>
                  </a:ext>
                </a:extLst>
              </p:cNvPr>
              <p:cNvSpPr>
                <a:spLocks noChangeArrowheads="1"/>
              </p:cNvSpPr>
              <p:nvPr/>
            </p:nvSpPr>
            <p:spPr bwMode="auto">
              <a:xfrm rot="17477461">
                <a:off x="9407570" y="5415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1" name="Oval 1138">
                <a:extLst>
                  <a:ext uri="{FF2B5EF4-FFF2-40B4-BE49-F238E27FC236}">
                    <a16:creationId xmlns:a16="http://schemas.microsoft.com/office/drawing/2014/main" id="{BA48B07C-0C7C-4C58-970C-A10FFAA2ABB5}"/>
                  </a:ext>
                </a:extLst>
              </p:cNvPr>
              <p:cNvSpPr>
                <a:spLocks noChangeArrowheads="1"/>
              </p:cNvSpPr>
              <p:nvPr/>
            </p:nvSpPr>
            <p:spPr bwMode="auto">
              <a:xfrm rot="17477461">
                <a:off x="10163654" y="6423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2" name="Oval 1158">
                <a:extLst>
                  <a:ext uri="{FF2B5EF4-FFF2-40B4-BE49-F238E27FC236}">
                    <a16:creationId xmlns:a16="http://schemas.microsoft.com/office/drawing/2014/main" id="{D98A6546-38E2-4C8C-AB74-5BF8E4DCE3E5}"/>
                  </a:ext>
                </a:extLst>
              </p:cNvPr>
              <p:cNvSpPr>
                <a:spLocks noChangeArrowheads="1"/>
              </p:cNvSpPr>
              <p:nvPr/>
            </p:nvSpPr>
            <p:spPr bwMode="auto">
              <a:xfrm rot="17477461">
                <a:off x="9507741" y="58934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3" name="Oval 1164">
                <a:extLst>
                  <a:ext uri="{FF2B5EF4-FFF2-40B4-BE49-F238E27FC236}">
                    <a16:creationId xmlns:a16="http://schemas.microsoft.com/office/drawing/2014/main" id="{6BCF529F-2E0D-46CE-A484-6459665D6867}"/>
                  </a:ext>
                </a:extLst>
              </p:cNvPr>
              <p:cNvSpPr>
                <a:spLocks noChangeArrowheads="1"/>
              </p:cNvSpPr>
              <p:nvPr/>
            </p:nvSpPr>
            <p:spPr bwMode="auto">
              <a:xfrm rot="17477461">
                <a:off x="9803613" y="537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4" name="Oval 1177">
                <a:extLst>
                  <a:ext uri="{FF2B5EF4-FFF2-40B4-BE49-F238E27FC236}">
                    <a16:creationId xmlns:a16="http://schemas.microsoft.com/office/drawing/2014/main" id="{7B365C40-3716-465A-95A3-0FFB027B6A22}"/>
                  </a:ext>
                </a:extLst>
              </p:cNvPr>
              <p:cNvSpPr>
                <a:spLocks noChangeArrowheads="1"/>
              </p:cNvSpPr>
              <p:nvPr/>
            </p:nvSpPr>
            <p:spPr bwMode="auto">
              <a:xfrm rot="17477461">
                <a:off x="9011526" y="5811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5" name="Oval 1179">
                <a:extLst>
                  <a:ext uri="{FF2B5EF4-FFF2-40B4-BE49-F238E27FC236}">
                    <a16:creationId xmlns:a16="http://schemas.microsoft.com/office/drawing/2014/main" id="{432BA8CD-3773-4425-82C9-1375EA9CD343}"/>
                  </a:ext>
                </a:extLst>
              </p:cNvPr>
              <p:cNvSpPr>
                <a:spLocks noChangeArrowheads="1"/>
              </p:cNvSpPr>
              <p:nvPr/>
            </p:nvSpPr>
            <p:spPr bwMode="auto">
              <a:xfrm rot="17477461">
                <a:off x="9371216" y="6028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6" name="Oval 1183">
                <a:extLst>
                  <a:ext uri="{FF2B5EF4-FFF2-40B4-BE49-F238E27FC236}">
                    <a16:creationId xmlns:a16="http://schemas.microsoft.com/office/drawing/2014/main" id="{5972C777-5EB4-49CC-86E1-7AD80B25FBCF}"/>
                  </a:ext>
                </a:extLst>
              </p:cNvPr>
              <p:cNvSpPr>
                <a:spLocks noChangeArrowheads="1"/>
              </p:cNvSpPr>
              <p:nvPr/>
            </p:nvSpPr>
            <p:spPr bwMode="auto">
              <a:xfrm rot="17477461">
                <a:off x="8885441" y="60094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7" name="Oval 1189">
                <a:extLst>
                  <a:ext uri="{FF2B5EF4-FFF2-40B4-BE49-F238E27FC236}">
                    <a16:creationId xmlns:a16="http://schemas.microsoft.com/office/drawing/2014/main" id="{C130E6EB-C6EB-451A-9E7C-5498FD26359F}"/>
                  </a:ext>
                </a:extLst>
              </p:cNvPr>
              <p:cNvSpPr>
                <a:spLocks noChangeArrowheads="1"/>
              </p:cNvSpPr>
              <p:nvPr/>
            </p:nvSpPr>
            <p:spPr bwMode="auto">
              <a:xfrm rot="17477461">
                <a:off x="9726816" y="60474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8" name="Oval 1190">
                <a:extLst>
                  <a:ext uri="{FF2B5EF4-FFF2-40B4-BE49-F238E27FC236}">
                    <a16:creationId xmlns:a16="http://schemas.microsoft.com/office/drawing/2014/main" id="{C80D6E9A-F77E-43E4-A0CA-5CB748996DEC}"/>
                  </a:ext>
                </a:extLst>
              </p:cNvPr>
              <p:cNvSpPr>
                <a:spLocks noChangeArrowheads="1"/>
              </p:cNvSpPr>
              <p:nvPr/>
            </p:nvSpPr>
            <p:spPr bwMode="auto">
              <a:xfrm rot="17477461">
                <a:off x="9695602" y="57030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9" name="Oval 1191">
                <a:extLst>
                  <a:ext uri="{FF2B5EF4-FFF2-40B4-BE49-F238E27FC236}">
                    <a16:creationId xmlns:a16="http://schemas.microsoft.com/office/drawing/2014/main" id="{BF706102-5F24-4691-83C4-B8916FE73198}"/>
                  </a:ext>
                </a:extLst>
              </p:cNvPr>
              <p:cNvSpPr>
                <a:spLocks noChangeArrowheads="1"/>
              </p:cNvSpPr>
              <p:nvPr/>
            </p:nvSpPr>
            <p:spPr bwMode="auto">
              <a:xfrm rot="17477461">
                <a:off x="10107816" y="60016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0" name="Oval 779">
                <a:extLst>
                  <a:ext uri="{FF2B5EF4-FFF2-40B4-BE49-F238E27FC236}">
                    <a16:creationId xmlns:a16="http://schemas.microsoft.com/office/drawing/2014/main" id="{64640234-F416-4B55-B727-A444C6E8DCE9}"/>
                  </a:ext>
                </a:extLst>
              </p:cNvPr>
              <p:cNvSpPr>
                <a:spLocks noChangeArrowheads="1"/>
              </p:cNvSpPr>
              <p:nvPr/>
            </p:nvSpPr>
            <p:spPr bwMode="auto">
              <a:xfrm rot="17477461">
                <a:off x="10743572" y="578353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1" name="Oval 785">
                <a:extLst>
                  <a:ext uri="{FF2B5EF4-FFF2-40B4-BE49-F238E27FC236}">
                    <a16:creationId xmlns:a16="http://schemas.microsoft.com/office/drawing/2014/main" id="{9D99B427-F618-46CA-B5A0-DADDC24A3B42}"/>
                  </a:ext>
                </a:extLst>
              </p:cNvPr>
              <p:cNvSpPr>
                <a:spLocks noChangeArrowheads="1"/>
              </p:cNvSpPr>
              <p:nvPr/>
            </p:nvSpPr>
            <p:spPr bwMode="auto">
              <a:xfrm rot="17477461">
                <a:off x="10955742" y="5523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2" name="Oval 795">
                <a:extLst>
                  <a:ext uri="{FF2B5EF4-FFF2-40B4-BE49-F238E27FC236}">
                    <a16:creationId xmlns:a16="http://schemas.microsoft.com/office/drawing/2014/main" id="{BA3947F2-DE1F-43AF-956D-55EC3C9C19A0}"/>
                  </a:ext>
                </a:extLst>
              </p:cNvPr>
              <p:cNvSpPr>
                <a:spLocks noChangeArrowheads="1"/>
              </p:cNvSpPr>
              <p:nvPr/>
            </p:nvSpPr>
            <p:spPr bwMode="auto">
              <a:xfrm rot="17477461">
                <a:off x="10337018" y="624847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3" name="Oval 1109">
                <a:extLst>
                  <a:ext uri="{FF2B5EF4-FFF2-40B4-BE49-F238E27FC236}">
                    <a16:creationId xmlns:a16="http://schemas.microsoft.com/office/drawing/2014/main" id="{AF2EB82E-EDD8-45E1-A587-C403CB1946A3}"/>
                  </a:ext>
                </a:extLst>
              </p:cNvPr>
              <p:cNvSpPr>
                <a:spLocks noChangeArrowheads="1"/>
              </p:cNvSpPr>
              <p:nvPr/>
            </p:nvSpPr>
            <p:spPr bwMode="auto">
              <a:xfrm rot="17477461">
                <a:off x="10235662" y="54150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4" name="Oval 1110">
                <a:extLst>
                  <a:ext uri="{FF2B5EF4-FFF2-40B4-BE49-F238E27FC236}">
                    <a16:creationId xmlns:a16="http://schemas.microsoft.com/office/drawing/2014/main" id="{E8BCC25A-4DA8-4305-818D-8B91B5D99CB8}"/>
                  </a:ext>
                </a:extLst>
              </p:cNvPr>
              <p:cNvSpPr>
                <a:spLocks noChangeArrowheads="1"/>
              </p:cNvSpPr>
              <p:nvPr/>
            </p:nvSpPr>
            <p:spPr bwMode="auto">
              <a:xfrm rot="17477461">
                <a:off x="10338760" y="5548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5" name="Oval 1115">
                <a:extLst>
                  <a:ext uri="{FF2B5EF4-FFF2-40B4-BE49-F238E27FC236}">
                    <a16:creationId xmlns:a16="http://schemas.microsoft.com/office/drawing/2014/main" id="{2D13965B-C0CE-4756-BCFF-9061874C0CF0}"/>
                  </a:ext>
                </a:extLst>
              </p:cNvPr>
              <p:cNvSpPr>
                <a:spLocks noChangeArrowheads="1"/>
              </p:cNvSpPr>
              <p:nvPr/>
            </p:nvSpPr>
            <p:spPr bwMode="auto">
              <a:xfrm rot="17477461">
                <a:off x="11284910" y="58422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6" name="Oval 1116">
                <a:extLst>
                  <a:ext uri="{FF2B5EF4-FFF2-40B4-BE49-F238E27FC236}">
                    <a16:creationId xmlns:a16="http://schemas.microsoft.com/office/drawing/2014/main" id="{BBD3A085-6687-40E8-BD5D-E6EFFAEAEE7A}"/>
                  </a:ext>
                </a:extLst>
              </p:cNvPr>
              <p:cNvSpPr>
                <a:spLocks noChangeArrowheads="1"/>
              </p:cNvSpPr>
              <p:nvPr/>
            </p:nvSpPr>
            <p:spPr bwMode="auto">
              <a:xfrm rot="17477461">
                <a:off x="10379677" y="5775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7" name="Oval 1122">
                <a:extLst>
                  <a:ext uri="{FF2B5EF4-FFF2-40B4-BE49-F238E27FC236}">
                    <a16:creationId xmlns:a16="http://schemas.microsoft.com/office/drawing/2014/main" id="{80DA104A-7E03-4DF3-BACD-E480DB05F50F}"/>
                  </a:ext>
                </a:extLst>
              </p:cNvPr>
              <p:cNvSpPr>
                <a:spLocks noChangeArrowheads="1"/>
              </p:cNvSpPr>
              <p:nvPr/>
            </p:nvSpPr>
            <p:spPr bwMode="auto">
              <a:xfrm rot="17477461">
                <a:off x="10454648" y="5627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8" name="Oval 1126">
                <a:extLst>
                  <a:ext uri="{FF2B5EF4-FFF2-40B4-BE49-F238E27FC236}">
                    <a16:creationId xmlns:a16="http://schemas.microsoft.com/office/drawing/2014/main" id="{E723BCAB-8E33-4A28-B519-DA316C7E1A4E}"/>
                  </a:ext>
                </a:extLst>
              </p:cNvPr>
              <p:cNvSpPr>
                <a:spLocks noChangeArrowheads="1"/>
              </p:cNvSpPr>
              <p:nvPr/>
            </p:nvSpPr>
            <p:spPr bwMode="auto">
              <a:xfrm rot="17477461">
                <a:off x="11108698" y="53961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9" name="Oval 1127">
                <a:extLst>
                  <a:ext uri="{FF2B5EF4-FFF2-40B4-BE49-F238E27FC236}">
                    <a16:creationId xmlns:a16="http://schemas.microsoft.com/office/drawing/2014/main" id="{845ED0A5-3933-4DC9-A10E-5FC8F97DB9DA}"/>
                  </a:ext>
                </a:extLst>
              </p:cNvPr>
              <p:cNvSpPr>
                <a:spLocks noChangeArrowheads="1"/>
              </p:cNvSpPr>
              <p:nvPr/>
            </p:nvSpPr>
            <p:spPr bwMode="auto">
              <a:xfrm rot="17477461">
                <a:off x="10426073" y="59375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0" name="Oval 1135">
                <a:extLst>
                  <a:ext uri="{FF2B5EF4-FFF2-40B4-BE49-F238E27FC236}">
                    <a16:creationId xmlns:a16="http://schemas.microsoft.com/office/drawing/2014/main" id="{E43CEFD8-D36C-4057-9C37-F41A573614C0}"/>
                  </a:ext>
                </a:extLst>
              </p:cNvPr>
              <p:cNvSpPr>
                <a:spLocks noChangeArrowheads="1"/>
              </p:cNvSpPr>
              <p:nvPr/>
            </p:nvSpPr>
            <p:spPr bwMode="auto">
              <a:xfrm rot="17477461">
                <a:off x="11016623" y="58581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1" name="Oval 1136">
                <a:extLst>
                  <a:ext uri="{FF2B5EF4-FFF2-40B4-BE49-F238E27FC236}">
                    <a16:creationId xmlns:a16="http://schemas.microsoft.com/office/drawing/2014/main" id="{D0707F4E-BB9A-47B2-BD1A-350E378626CF}"/>
                  </a:ext>
                </a:extLst>
              </p:cNvPr>
              <p:cNvSpPr>
                <a:spLocks noChangeArrowheads="1"/>
              </p:cNvSpPr>
              <p:nvPr/>
            </p:nvSpPr>
            <p:spPr bwMode="auto">
              <a:xfrm rot="17477461">
                <a:off x="11063753" y="5991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2" name="Oval 1137">
                <a:extLst>
                  <a:ext uri="{FF2B5EF4-FFF2-40B4-BE49-F238E27FC236}">
                    <a16:creationId xmlns:a16="http://schemas.microsoft.com/office/drawing/2014/main" id="{F515716F-DA1D-42EA-B519-29E806F31962}"/>
                  </a:ext>
                </a:extLst>
              </p:cNvPr>
              <p:cNvSpPr>
                <a:spLocks noChangeArrowheads="1"/>
              </p:cNvSpPr>
              <p:nvPr/>
            </p:nvSpPr>
            <p:spPr bwMode="auto">
              <a:xfrm rot="17477461">
                <a:off x="9263554" y="63871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3" name="Oval 1138">
                <a:extLst>
                  <a:ext uri="{FF2B5EF4-FFF2-40B4-BE49-F238E27FC236}">
                    <a16:creationId xmlns:a16="http://schemas.microsoft.com/office/drawing/2014/main" id="{83A4BFAF-96D1-47A4-AB52-7B98A79F5B60}"/>
                  </a:ext>
                </a:extLst>
              </p:cNvPr>
              <p:cNvSpPr>
                <a:spLocks noChangeArrowheads="1"/>
              </p:cNvSpPr>
              <p:nvPr/>
            </p:nvSpPr>
            <p:spPr bwMode="auto">
              <a:xfrm rot="17477461">
                <a:off x="10468338" y="5437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4" name="Oval 1155">
                <a:extLst>
                  <a:ext uri="{FF2B5EF4-FFF2-40B4-BE49-F238E27FC236}">
                    <a16:creationId xmlns:a16="http://schemas.microsoft.com/office/drawing/2014/main" id="{0E8961EF-F449-472E-81FD-01AAE28E5687}"/>
                  </a:ext>
                </a:extLst>
              </p:cNvPr>
              <p:cNvSpPr>
                <a:spLocks noChangeArrowheads="1"/>
              </p:cNvSpPr>
              <p:nvPr/>
            </p:nvSpPr>
            <p:spPr bwMode="auto">
              <a:xfrm rot="17477461">
                <a:off x="10399085" y="60518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5" name="Oval 1158">
                <a:extLst>
                  <a:ext uri="{FF2B5EF4-FFF2-40B4-BE49-F238E27FC236}">
                    <a16:creationId xmlns:a16="http://schemas.microsoft.com/office/drawing/2014/main" id="{7D6AEE7F-88A6-4887-A83E-3E75168DCAF3}"/>
                  </a:ext>
                </a:extLst>
              </p:cNvPr>
              <p:cNvSpPr>
                <a:spLocks noChangeArrowheads="1"/>
              </p:cNvSpPr>
              <p:nvPr/>
            </p:nvSpPr>
            <p:spPr bwMode="auto">
              <a:xfrm rot="17477461">
                <a:off x="11094410" y="61724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6" name="Oval 1168">
                <a:extLst>
                  <a:ext uri="{FF2B5EF4-FFF2-40B4-BE49-F238E27FC236}">
                    <a16:creationId xmlns:a16="http://schemas.microsoft.com/office/drawing/2014/main" id="{1486C84D-A353-4EA7-A6C9-BD65B546D902}"/>
                  </a:ext>
                </a:extLst>
              </p:cNvPr>
              <p:cNvSpPr>
                <a:spLocks noChangeArrowheads="1"/>
              </p:cNvSpPr>
              <p:nvPr/>
            </p:nvSpPr>
            <p:spPr bwMode="auto">
              <a:xfrm rot="17477461">
                <a:off x="10806462" y="64319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7" name="Oval 1175">
                <a:extLst>
                  <a:ext uri="{FF2B5EF4-FFF2-40B4-BE49-F238E27FC236}">
                    <a16:creationId xmlns:a16="http://schemas.microsoft.com/office/drawing/2014/main" id="{216D40C6-F07B-4A98-8292-C56DCCEB4B6E}"/>
                  </a:ext>
                </a:extLst>
              </p:cNvPr>
              <p:cNvSpPr>
                <a:spLocks noChangeArrowheads="1"/>
              </p:cNvSpPr>
              <p:nvPr/>
            </p:nvSpPr>
            <p:spPr bwMode="auto">
              <a:xfrm rot="17477461">
                <a:off x="10523693" y="6387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8" name="Oval 1177">
                <a:extLst>
                  <a:ext uri="{FF2B5EF4-FFF2-40B4-BE49-F238E27FC236}">
                    <a16:creationId xmlns:a16="http://schemas.microsoft.com/office/drawing/2014/main" id="{52048729-C7F2-4300-806A-A3B7380002CD}"/>
                  </a:ext>
                </a:extLst>
              </p:cNvPr>
              <p:cNvSpPr>
                <a:spLocks noChangeArrowheads="1"/>
              </p:cNvSpPr>
              <p:nvPr/>
            </p:nvSpPr>
            <p:spPr bwMode="auto">
              <a:xfrm rot="17477461">
                <a:off x="9371566" y="5451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9" name="Oval 1179">
                <a:extLst>
                  <a:ext uri="{FF2B5EF4-FFF2-40B4-BE49-F238E27FC236}">
                    <a16:creationId xmlns:a16="http://schemas.microsoft.com/office/drawing/2014/main" id="{FB391187-24F8-404F-B64D-E2010820CD85}"/>
                  </a:ext>
                </a:extLst>
              </p:cNvPr>
              <p:cNvSpPr>
                <a:spLocks noChangeArrowheads="1"/>
              </p:cNvSpPr>
              <p:nvPr/>
            </p:nvSpPr>
            <p:spPr bwMode="auto">
              <a:xfrm rot="17477461">
                <a:off x="10957885" y="63074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0" name="Oval 1183">
                <a:extLst>
                  <a:ext uri="{FF2B5EF4-FFF2-40B4-BE49-F238E27FC236}">
                    <a16:creationId xmlns:a16="http://schemas.microsoft.com/office/drawing/2014/main" id="{EC25F2BE-6AE4-4F23-9AE2-A5452DC4D550}"/>
                  </a:ext>
                </a:extLst>
              </p:cNvPr>
              <p:cNvSpPr>
                <a:spLocks noChangeArrowheads="1"/>
              </p:cNvSpPr>
              <p:nvPr/>
            </p:nvSpPr>
            <p:spPr bwMode="auto">
              <a:xfrm rot="17477461">
                <a:off x="10955742" y="6423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1" name="Oval 1190">
                <a:extLst>
                  <a:ext uri="{FF2B5EF4-FFF2-40B4-BE49-F238E27FC236}">
                    <a16:creationId xmlns:a16="http://schemas.microsoft.com/office/drawing/2014/main" id="{6C14852C-D130-4F87-B25B-C38E5F775A37}"/>
                  </a:ext>
                </a:extLst>
              </p:cNvPr>
              <p:cNvSpPr>
                <a:spLocks noChangeArrowheads="1"/>
              </p:cNvSpPr>
              <p:nvPr/>
            </p:nvSpPr>
            <p:spPr bwMode="auto">
              <a:xfrm rot="17477461">
                <a:off x="10923733" y="59224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2" name="Oval 1196">
                <a:extLst>
                  <a:ext uri="{FF2B5EF4-FFF2-40B4-BE49-F238E27FC236}">
                    <a16:creationId xmlns:a16="http://schemas.microsoft.com/office/drawing/2014/main" id="{E0F6D372-AAC7-4581-A20D-6A73D896C48F}"/>
                  </a:ext>
                </a:extLst>
              </p:cNvPr>
              <p:cNvSpPr>
                <a:spLocks noChangeArrowheads="1"/>
              </p:cNvSpPr>
              <p:nvPr/>
            </p:nvSpPr>
            <p:spPr bwMode="auto">
              <a:xfrm rot="17477461">
                <a:off x="11121398" y="56152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3" name="Oval 1204">
                <a:extLst>
                  <a:ext uri="{FF2B5EF4-FFF2-40B4-BE49-F238E27FC236}">
                    <a16:creationId xmlns:a16="http://schemas.microsoft.com/office/drawing/2014/main" id="{D2BD2AAF-DD18-4DDD-BAC5-AA584F7963F4}"/>
                  </a:ext>
                </a:extLst>
              </p:cNvPr>
              <p:cNvSpPr>
                <a:spLocks noChangeArrowheads="1"/>
              </p:cNvSpPr>
              <p:nvPr/>
            </p:nvSpPr>
            <p:spPr bwMode="auto">
              <a:xfrm rot="17477461">
                <a:off x="9515582" y="64591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4" name="Oval 1205">
                <a:extLst>
                  <a:ext uri="{FF2B5EF4-FFF2-40B4-BE49-F238E27FC236}">
                    <a16:creationId xmlns:a16="http://schemas.microsoft.com/office/drawing/2014/main" id="{F7ECDC95-D31D-4A38-B359-9103081F89B0}"/>
                  </a:ext>
                </a:extLst>
              </p:cNvPr>
              <p:cNvSpPr>
                <a:spLocks noChangeArrowheads="1"/>
              </p:cNvSpPr>
              <p:nvPr/>
            </p:nvSpPr>
            <p:spPr bwMode="auto">
              <a:xfrm rot="17477461">
                <a:off x="10705473" y="55088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5" name="Oval 1293">
                <a:extLst>
                  <a:ext uri="{FF2B5EF4-FFF2-40B4-BE49-F238E27FC236}">
                    <a16:creationId xmlns:a16="http://schemas.microsoft.com/office/drawing/2014/main" id="{1AEDFBBA-8236-4FA6-B03C-C9386C3DB881}"/>
                  </a:ext>
                </a:extLst>
              </p:cNvPr>
              <p:cNvSpPr>
                <a:spLocks noChangeArrowheads="1"/>
              </p:cNvSpPr>
              <p:nvPr/>
            </p:nvSpPr>
            <p:spPr bwMode="auto">
              <a:xfrm rot="17477461">
                <a:off x="10872472" y="5659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6" name="Oval 1303">
                <a:extLst>
                  <a:ext uri="{FF2B5EF4-FFF2-40B4-BE49-F238E27FC236}">
                    <a16:creationId xmlns:a16="http://schemas.microsoft.com/office/drawing/2014/main" id="{2134910D-C969-4F9D-A93A-093A6869949D}"/>
                  </a:ext>
                </a:extLst>
              </p:cNvPr>
              <p:cNvSpPr>
                <a:spLocks noChangeArrowheads="1"/>
              </p:cNvSpPr>
              <p:nvPr/>
            </p:nvSpPr>
            <p:spPr bwMode="auto">
              <a:xfrm rot="17477461">
                <a:off x="11199143" y="5860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7" name="Oval 1310">
                <a:extLst>
                  <a:ext uri="{FF2B5EF4-FFF2-40B4-BE49-F238E27FC236}">
                    <a16:creationId xmlns:a16="http://schemas.microsoft.com/office/drawing/2014/main" id="{BDD1C8FB-EA63-4A46-9489-F1886FBDC8EB}"/>
                  </a:ext>
                </a:extLst>
              </p:cNvPr>
              <p:cNvSpPr>
                <a:spLocks noChangeArrowheads="1"/>
              </p:cNvSpPr>
              <p:nvPr/>
            </p:nvSpPr>
            <p:spPr bwMode="auto">
              <a:xfrm rot="17477461">
                <a:off x="10335542" y="5625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8" name="Oval 1320">
                <a:extLst>
                  <a:ext uri="{FF2B5EF4-FFF2-40B4-BE49-F238E27FC236}">
                    <a16:creationId xmlns:a16="http://schemas.microsoft.com/office/drawing/2014/main" id="{C5E0628F-E77F-499D-A7FB-1772B365CF73}"/>
                  </a:ext>
                </a:extLst>
              </p:cNvPr>
              <p:cNvSpPr>
                <a:spLocks noChangeArrowheads="1"/>
              </p:cNvSpPr>
              <p:nvPr/>
            </p:nvSpPr>
            <p:spPr bwMode="auto">
              <a:xfrm rot="17477461">
                <a:off x="10643767" y="54313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9" name="Oval 1321">
                <a:extLst>
                  <a:ext uri="{FF2B5EF4-FFF2-40B4-BE49-F238E27FC236}">
                    <a16:creationId xmlns:a16="http://schemas.microsoft.com/office/drawing/2014/main" id="{B53DF577-8272-45AE-8994-B2484D823CF0}"/>
                  </a:ext>
                </a:extLst>
              </p:cNvPr>
              <p:cNvSpPr>
                <a:spLocks noChangeArrowheads="1"/>
              </p:cNvSpPr>
              <p:nvPr/>
            </p:nvSpPr>
            <p:spPr bwMode="auto">
              <a:xfrm rot="17477461">
                <a:off x="10019636" y="5126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0" name="Oval 1329">
                <a:extLst>
                  <a:ext uri="{FF2B5EF4-FFF2-40B4-BE49-F238E27FC236}">
                    <a16:creationId xmlns:a16="http://schemas.microsoft.com/office/drawing/2014/main" id="{16A1EE37-FC6D-475A-BBD5-496CFA7B601B}"/>
                  </a:ext>
                </a:extLst>
              </p:cNvPr>
              <p:cNvSpPr>
                <a:spLocks noChangeArrowheads="1"/>
              </p:cNvSpPr>
              <p:nvPr/>
            </p:nvSpPr>
            <p:spPr bwMode="auto">
              <a:xfrm rot="17477461">
                <a:off x="8906310" y="64281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1" name="Oval 1380">
                <a:extLst>
                  <a:ext uri="{FF2B5EF4-FFF2-40B4-BE49-F238E27FC236}">
                    <a16:creationId xmlns:a16="http://schemas.microsoft.com/office/drawing/2014/main" id="{D3E2972E-C9B7-486E-BE00-A88DC29FB9F2}"/>
                  </a:ext>
                </a:extLst>
              </p:cNvPr>
              <p:cNvSpPr>
                <a:spLocks noChangeArrowheads="1"/>
              </p:cNvSpPr>
              <p:nvPr/>
            </p:nvSpPr>
            <p:spPr bwMode="auto">
              <a:xfrm rot="17477461">
                <a:off x="9319669" y="56392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2" name="Oval 1381">
                <a:extLst>
                  <a:ext uri="{FF2B5EF4-FFF2-40B4-BE49-F238E27FC236}">
                    <a16:creationId xmlns:a16="http://schemas.microsoft.com/office/drawing/2014/main" id="{6EF98D0B-E141-4E51-8B5F-7858DAEB3AA6}"/>
                  </a:ext>
                </a:extLst>
              </p:cNvPr>
              <p:cNvSpPr>
                <a:spLocks noChangeArrowheads="1"/>
              </p:cNvSpPr>
              <p:nvPr/>
            </p:nvSpPr>
            <p:spPr bwMode="auto">
              <a:xfrm rot="17477461">
                <a:off x="9343354" y="49776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3" name="Oval 1389">
                <a:extLst>
                  <a:ext uri="{FF2B5EF4-FFF2-40B4-BE49-F238E27FC236}">
                    <a16:creationId xmlns:a16="http://schemas.microsoft.com/office/drawing/2014/main" id="{2124E2A5-3A50-4167-953D-AD6F808076DC}"/>
                  </a:ext>
                </a:extLst>
              </p:cNvPr>
              <p:cNvSpPr>
                <a:spLocks noChangeArrowheads="1"/>
              </p:cNvSpPr>
              <p:nvPr/>
            </p:nvSpPr>
            <p:spPr bwMode="auto">
              <a:xfrm rot="17477461">
                <a:off x="9681492" y="51699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4" name="Oval 1392">
                <a:extLst>
                  <a:ext uri="{FF2B5EF4-FFF2-40B4-BE49-F238E27FC236}">
                    <a16:creationId xmlns:a16="http://schemas.microsoft.com/office/drawing/2014/main" id="{34356392-1884-4E14-8B2D-5BD92B554325}"/>
                  </a:ext>
                </a:extLst>
              </p:cNvPr>
              <p:cNvSpPr>
                <a:spLocks noChangeArrowheads="1"/>
              </p:cNvSpPr>
              <p:nvPr/>
            </p:nvSpPr>
            <p:spPr bwMode="auto">
              <a:xfrm rot="17477461">
                <a:off x="10618118" y="5860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5" name="Oval 1402">
                <a:extLst>
                  <a:ext uri="{FF2B5EF4-FFF2-40B4-BE49-F238E27FC236}">
                    <a16:creationId xmlns:a16="http://schemas.microsoft.com/office/drawing/2014/main" id="{A942ADB3-6B90-4435-9D7A-6FBCA0B42940}"/>
                  </a:ext>
                </a:extLst>
              </p:cNvPr>
              <p:cNvSpPr>
                <a:spLocks noChangeArrowheads="1"/>
              </p:cNvSpPr>
              <p:nvPr/>
            </p:nvSpPr>
            <p:spPr bwMode="auto">
              <a:xfrm rot="17477461">
                <a:off x="9947630" y="6351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6" name="Oval 1408">
                <a:extLst>
                  <a:ext uri="{FF2B5EF4-FFF2-40B4-BE49-F238E27FC236}">
                    <a16:creationId xmlns:a16="http://schemas.microsoft.com/office/drawing/2014/main" id="{17E444DE-BABB-4413-8CB6-8889DC110104}"/>
                  </a:ext>
                </a:extLst>
              </p:cNvPr>
              <p:cNvSpPr>
                <a:spLocks noChangeArrowheads="1"/>
              </p:cNvSpPr>
              <p:nvPr/>
            </p:nvSpPr>
            <p:spPr bwMode="auto">
              <a:xfrm rot="17477461">
                <a:off x="9335562" y="537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7" name="Oval 1409">
                <a:extLst>
                  <a:ext uri="{FF2B5EF4-FFF2-40B4-BE49-F238E27FC236}">
                    <a16:creationId xmlns:a16="http://schemas.microsoft.com/office/drawing/2014/main" id="{1FEFFEB5-F2B9-4D42-82F5-55DC5BEFA6BE}"/>
                  </a:ext>
                </a:extLst>
              </p:cNvPr>
              <p:cNvSpPr>
                <a:spLocks noChangeArrowheads="1"/>
              </p:cNvSpPr>
              <p:nvPr/>
            </p:nvSpPr>
            <p:spPr bwMode="auto">
              <a:xfrm rot="17477461">
                <a:off x="9695780" y="5858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8" name="Oval 1419">
                <a:extLst>
                  <a:ext uri="{FF2B5EF4-FFF2-40B4-BE49-F238E27FC236}">
                    <a16:creationId xmlns:a16="http://schemas.microsoft.com/office/drawing/2014/main" id="{97359CF0-95A1-4F41-AAB1-886501184290}"/>
                  </a:ext>
                </a:extLst>
              </p:cNvPr>
              <p:cNvSpPr>
                <a:spLocks noChangeArrowheads="1"/>
              </p:cNvSpPr>
              <p:nvPr/>
            </p:nvSpPr>
            <p:spPr bwMode="auto">
              <a:xfrm rot="17477461">
                <a:off x="10019637" y="57030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9" name="Oval 1420">
                <a:extLst>
                  <a:ext uri="{FF2B5EF4-FFF2-40B4-BE49-F238E27FC236}">
                    <a16:creationId xmlns:a16="http://schemas.microsoft.com/office/drawing/2014/main" id="{7F464F82-E554-47E8-AED6-76DDA4971131}"/>
                  </a:ext>
                </a:extLst>
              </p:cNvPr>
              <p:cNvSpPr>
                <a:spLocks noChangeArrowheads="1"/>
              </p:cNvSpPr>
              <p:nvPr/>
            </p:nvSpPr>
            <p:spPr bwMode="auto">
              <a:xfrm rot="17477461">
                <a:off x="9335561" y="5811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0" name="Oval 1426">
                <a:extLst>
                  <a:ext uri="{FF2B5EF4-FFF2-40B4-BE49-F238E27FC236}">
                    <a16:creationId xmlns:a16="http://schemas.microsoft.com/office/drawing/2014/main" id="{452E1C6C-A97C-4FAC-9E76-A0514E140D9E}"/>
                  </a:ext>
                </a:extLst>
              </p:cNvPr>
              <p:cNvSpPr>
                <a:spLocks noChangeArrowheads="1"/>
              </p:cNvSpPr>
              <p:nvPr/>
            </p:nvSpPr>
            <p:spPr bwMode="auto">
              <a:xfrm rot="17477461">
                <a:off x="10389635" y="53248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1" name="Oval 1438">
                <a:extLst>
                  <a:ext uri="{FF2B5EF4-FFF2-40B4-BE49-F238E27FC236}">
                    <a16:creationId xmlns:a16="http://schemas.microsoft.com/office/drawing/2014/main" id="{A789A238-3ED9-4774-B3C0-F2FDD69E80AE}"/>
                  </a:ext>
                </a:extLst>
              </p:cNvPr>
              <p:cNvSpPr>
                <a:spLocks noChangeArrowheads="1"/>
              </p:cNvSpPr>
              <p:nvPr/>
            </p:nvSpPr>
            <p:spPr bwMode="auto">
              <a:xfrm rot="17477461">
                <a:off x="10464129" y="46236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2" name="Oval 765">
                <a:extLst>
                  <a:ext uri="{FF2B5EF4-FFF2-40B4-BE49-F238E27FC236}">
                    <a16:creationId xmlns:a16="http://schemas.microsoft.com/office/drawing/2014/main" id="{21A0AE2A-1367-44B7-BD0F-AD31B510E7A1}"/>
                  </a:ext>
                </a:extLst>
              </p:cNvPr>
              <p:cNvSpPr>
                <a:spLocks noChangeArrowheads="1"/>
              </p:cNvSpPr>
              <p:nvPr/>
            </p:nvSpPr>
            <p:spPr bwMode="auto">
              <a:xfrm rot="17477461">
                <a:off x="10060110" y="408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3" name="Oval 779">
                <a:extLst>
                  <a:ext uri="{FF2B5EF4-FFF2-40B4-BE49-F238E27FC236}">
                    <a16:creationId xmlns:a16="http://schemas.microsoft.com/office/drawing/2014/main" id="{19AAFD77-F35C-4886-9EE4-71ED45B3B249}"/>
                  </a:ext>
                </a:extLst>
              </p:cNvPr>
              <p:cNvSpPr>
                <a:spLocks noChangeArrowheads="1"/>
              </p:cNvSpPr>
              <p:nvPr/>
            </p:nvSpPr>
            <p:spPr bwMode="auto">
              <a:xfrm rot="17477461">
                <a:off x="9922793" y="541220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4" name="Oval 785">
                <a:extLst>
                  <a:ext uri="{FF2B5EF4-FFF2-40B4-BE49-F238E27FC236}">
                    <a16:creationId xmlns:a16="http://schemas.microsoft.com/office/drawing/2014/main" id="{E5A6FAF0-0293-4AF4-B14B-B83AF361C0B8}"/>
                  </a:ext>
                </a:extLst>
              </p:cNvPr>
              <p:cNvSpPr>
                <a:spLocks noChangeArrowheads="1"/>
              </p:cNvSpPr>
              <p:nvPr/>
            </p:nvSpPr>
            <p:spPr bwMode="auto">
              <a:xfrm rot="17477461">
                <a:off x="9718005" y="43553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5" name="Oval 795">
                <a:extLst>
                  <a:ext uri="{FF2B5EF4-FFF2-40B4-BE49-F238E27FC236}">
                    <a16:creationId xmlns:a16="http://schemas.microsoft.com/office/drawing/2014/main" id="{38B06928-E49C-4423-A1CE-116F1262BBD7}"/>
                  </a:ext>
                </a:extLst>
              </p:cNvPr>
              <p:cNvSpPr>
                <a:spLocks noChangeArrowheads="1"/>
              </p:cNvSpPr>
              <p:nvPr/>
            </p:nvSpPr>
            <p:spPr bwMode="auto">
              <a:xfrm rot="17477461">
                <a:off x="10667204" y="451566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6" name="Oval 861">
                <a:extLst>
                  <a:ext uri="{FF2B5EF4-FFF2-40B4-BE49-F238E27FC236}">
                    <a16:creationId xmlns:a16="http://schemas.microsoft.com/office/drawing/2014/main" id="{7969F47F-F008-435C-99EE-A0276CE131C4}"/>
                  </a:ext>
                </a:extLst>
              </p:cNvPr>
              <p:cNvSpPr>
                <a:spLocks noChangeArrowheads="1"/>
              </p:cNvSpPr>
              <p:nvPr/>
            </p:nvSpPr>
            <p:spPr bwMode="auto">
              <a:xfrm rot="17477461">
                <a:off x="9339524" y="415598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7" name="Oval 968">
                <a:extLst>
                  <a:ext uri="{FF2B5EF4-FFF2-40B4-BE49-F238E27FC236}">
                    <a16:creationId xmlns:a16="http://schemas.microsoft.com/office/drawing/2014/main" id="{74D1075F-4223-453B-967D-F5A412A6692B}"/>
                  </a:ext>
                </a:extLst>
              </p:cNvPr>
              <p:cNvSpPr>
                <a:spLocks noChangeArrowheads="1"/>
              </p:cNvSpPr>
              <p:nvPr/>
            </p:nvSpPr>
            <p:spPr bwMode="auto">
              <a:xfrm rot="17477461">
                <a:off x="9479577" y="56310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8" name="Oval 1109">
                <a:extLst>
                  <a:ext uri="{FF2B5EF4-FFF2-40B4-BE49-F238E27FC236}">
                    <a16:creationId xmlns:a16="http://schemas.microsoft.com/office/drawing/2014/main" id="{74559ECC-9F81-4478-A42D-20EC81FE9D0C}"/>
                  </a:ext>
                </a:extLst>
              </p:cNvPr>
              <p:cNvSpPr>
                <a:spLocks noChangeArrowheads="1"/>
              </p:cNvSpPr>
              <p:nvPr/>
            </p:nvSpPr>
            <p:spPr bwMode="auto">
              <a:xfrm rot="17477461">
                <a:off x="9124006" y="4299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9" name="Oval 1110">
                <a:extLst>
                  <a:ext uri="{FF2B5EF4-FFF2-40B4-BE49-F238E27FC236}">
                    <a16:creationId xmlns:a16="http://schemas.microsoft.com/office/drawing/2014/main" id="{61A82FA2-3441-4637-91CB-C459F3FC2446}"/>
                  </a:ext>
                </a:extLst>
              </p:cNvPr>
              <p:cNvSpPr>
                <a:spLocks noChangeArrowheads="1"/>
              </p:cNvSpPr>
              <p:nvPr/>
            </p:nvSpPr>
            <p:spPr bwMode="auto">
              <a:xfrm rot="17477461">
                <a:off x="9319669" y="43571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0" name="Oval 1111">
                <a:extLst>
                  <a:ext uri="{FF2B5EF4-FFF2-40B4-BE49-F238E27FC236}">
                    <a16:creationId xmlns:a16="http://schemas.microsoft.com/office/drawing/2014/main" id="{50EA4625-74BB-412A-93FF-407078766147}"/>
                  </a:ext>
                </a:extLst>
              </p:cNvPr>
              <p:cNvSpPr>
                <a:spLocks noChangeArrowheads="1"/>
              </p:cNvSpPr>
              <p:nvPr/>
            </p:nvSpPr>
            <p:spPr bwMode="auto">
              <a:xfrm rot="17477461">
                <a:off x="9262640" y="41543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1" name="Oval 1115">
                <a:extLst>
                  <a:ext uri="{FF2B5EF4-FFF2-40B4-BE49-F238E27FC236}">
                    <a16:creationId xmlns:a16="http://schemas.microsoft.com/office/drawing/2014/main" id="{C50046B8-E24B-41FE-BACD-F09BEF804139}"/>
                  </a:ext>
                </a:extLst>
              </p:cNvPr>
              <p:cNvSpPr>
                <a:spLocks noChangeArrowheads="1"/>
              </p:cNvSpPr>
              <p:nvPr/>
            </p:nvSpPr>
            <p:spPr bwMode="auto">
              <a:xfrm rot="17477461">
                <a:off x="10108530" y="47156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2" name="Oval 1116">
                <a:extLst>
                  <a:ext uri="{FF2B5EF4-FFF2-40B4-BE49-F238E27FC236}">
                    <a16:creationId xmlns:a16="http://schemas.microsoft.com/office/drawing/2014/main" id="{55288270-217F-406C-B762-E753044541D8}"/>
                  </a:ext>
                </a:extLst>
              </p:cNvPr>
              <p:cNvSpPr>
                <a:spLocks noChangeArrowheads="1"/>
              </p:cNvSpPr>
              <p:nvPr/>
            </p:nvSpPr>
            <p:spPr bwMode="auto">
              <a:xfrm rot="17477461">
                <a:off x="9700070" y="4299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3" name="Oval 1122">
                <a:extLst>
                  <a:ext uri="{FF2B5EF4-FFF2-40B4-BE49-F238E27FC236}">
                    <a16:creationId xmlns:a16="http://schemas.microsoft.com/office/drawing/2014/main" id="{1A8A5DEB-8E1A-49B8-B8F8-247A68094C91}"/>
                  </a:ext>
                </a:extLst>
              </p:cNvPr>
              <p:cNvSpPr>
                <a:spLocks noChangeArrowheads="1"/>
              </p:cNvSpPr>
              <p:nvPr/>
            </p:nvSpPr>
            <p:spPr bwMode="auto">
              <a:xfrm rot="17477461">
                <a:off x="9278268" y="45013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4" name="Oval 1123">
                <a:extLst>
                  <a:ext uri="{FF2B5EF4-FFF2-40B4-BE49-F238E27FC236}">
                    <a16:creationId xmlns:a16="http://schemas.microsoft.com/office/drawing/2014/main" id="{1E0C1CF9-AC66-4F32-B0E5-0DD7F65F6DE3}"/>
                  </a:ext>
                </a:extLst>
              </p:cNvPr>
              <p:cNvSpPr>
                <a:spLocks noChangeArrowheads="1"/>
              </p:cNvSpPr>
              <p:nvPr/>
            </p:nvSpPr>
            <p:spPr bwMode="auto">
              <a:xfrm rot="17477461">
                <a:off x="9827543" y="4136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5" name="Oval 1124">
                <a:extLst>
                  <a:ext uri="{FF2B5EF4-FFF2-40B4-BE49-F238E27FC236}">
                    <a16:creationId xmlns:a16="http://schemas.microsoft.com/office/drawing/2014/main" id="{5B264662-5E72-4552-9034-79C86640041C}"/>
                  </a:ext>
                </a:extLst>
              </p:cNvPr>
              <p:cNvSpPr>
                <a:spLocks noChangeArrowheads="1"/>
              </p:cNvSpPr>
              <p:nvPr/>
            </p:nvSpPr>
            <p:spPr bwMode="auto">
              <a:xfrm rot="17477461">
                <a:off x="10415682" y="45149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6" name="Oval 1125">
                <a:extLst>
                  <a:ext uri="{FF2B5EF4-FFF2-40B4-BE49-F238E27FC236}">
                    <a16:creationId xmlns:a16="http://schemas.microsoft.com/office/drawing/2014/main" id="{D098249D-6603-4FAF-A768-EAEB1DEBE826}"/>
                  </a:ext>
                </a:extLst>
              </p:cNvPr>
              <p:cNvSpPr>
                <a:spLocks noChangeArrowheads="1"/>
              </p:cNvSpPr>
              <p:nvPr/>
            </p:nvSpPr>
            <p:spPr bwMode="auto">
              <a:xfrm rot="17477461">
                <a:off x="10276134" y="42272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7" name="Oval 1126">
                <a:extLst>
                  <a:ext uri="{FF2B5EF4-FFF2-40B4-BE49-F238E27FC236}">
                    <a16:creationId xmlns:a16="http://schemas.microsoft.com/office/drawing/2014/main" id="{EF1BBFA5-1A1B-4D21-941E-FE8BB58256E6}"/>
                  </a:ext>
                </a:extLst>
              </p:cNvPr>
              <p:cNvSpPr>
                <a:spLocks noChangeArrowheads="1"/>
              </p:cNvSpPr>
              <p:nvPr/>
            </p:nvSpPr>
            <p:spPr bwMode="auto">
              <a:xfrm rot="17477461">
                <a:off x="9932318" y="42695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8" name="Oval 1127">
                <a:extLst>
                  <a:ext uri="{FF2B5EF4-FFF2-40B4-BE49-F238E27FC236}">
                    <a16:creationId xmlns:a16="http://schemas.microsoft.com/office/drawing/2014/main" id="{FE9B42AE-E6BC-4570-B382-E7D38E456DC5}"/>
                  </a:ext>
                </a:extLst>
              </p:cNvPr>
              <p:cNvSpPr>
                <a:spLocks noChangeArrowheads="1"/>
              </p:cNvSpPr>
              <p:nvPr/>
            </p:nvSpPr>
            <p:spPr bwMode="auto">
              <a:xfrm rot="17477461">
                <a:off x="9227550" y="4766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9" name="Oval 1135">
                <a:extLst>
                  <a:ext uri="{FF2B5EF4-FFF2-40B4-BE49-F238E27FC236}">
                    <a16:creationId xmlns:a16="http://schemas.microsoft.com/office/drawing/2014/main" id="{B30FCA1B-87A2-476C-9695-7A6CB73C3576}"/>
                  </a:ext>
                </a:extLst>
              </p:cNvPr>
              <p:cNvSpPr>
                <a:spLocks noChangeArrowheads="1"/>
              </p:cNvSpPr>
              <p:nvPr/>
            </p:nvSpPr>
            <p:spPr bwMode="auto">
              <a:xfrm rot="17477461">
                <a:off x="10382077" y="4935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0" name="Oval 1136">
                <a:extLst>
                  <a:ext uri="{FF2B5EF4-FFF2-40B4-BE49-F238E27FC236}">
                    <a16:creationId xmlns:a16="http://schemas.microsoft.com/office/drawing/2014/main" id="{9B90FDD3-4945-41A9-8C6C-800103DAD7A1}"/>
                  </a:ext>
                </a:extLst>
              </p:cNvPr>
              <p:cNvSpPr>
                <a:spLocks noChangeArrowheads="1"/>
              </p:cNvSpPr>
              <p:nvPr/>
            </p:nvSpPr>
            <p:spPr bwMode="auto">
              <a:xfrm rot="17477461">
                <a:off x="9895805" y="48998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1" name="Oval 1137">
                <a:extLst>
                  <a:ext uri="{FF2B5EF4-FFF2-40B4-BE49-F238E27FC236}">
                    <a16:creationId xmlns:a16="http://schemas.microsoft.com/office/drawing/2014/main" id="{2A05F465-2E4D-4BAF-ABB9-050205C598EE}"/>
                  </a:ext>
                </a:extLst>
              </p:cNvPr>
              <p:cNvSpPr>
                <a:spLocks noChangeArrowheads="1"/>
              </p:cNvSpPr>
              <p:nvPr/>
            </p:nvSpPr>
            <p:spPr bwMode="auto">
              <a:xfrm rot="17477461">
                <a:off x="9760868" y="46077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2" name="Oval 1138">
                <a:extLst>
                  <a:ext uri="{FF2B5EF4-FFF2-40B4-BE49-F238E27FC236}">
                    <a16:creationId xmlns:a16="http://schemas.microsoft.com/office/drawing/2014/main" id="{C6A2D1DC-972D-410A-8C1E-94D096DB446B}"/>
                  </a:ext>
                </a:extLst>
              </p:cNvPr>
              <p:cNvSpPr>
                <a:spLocks noChangeArrowheads="1"/>
              </p:cNvSpPr>
              <p:nvPr/>
            </p:nvSpPr>
            <p:spPr bwMode="auto">
              <a:xfrm rot="17477461">
                <a:off x="9471943" y="4776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3" name="Oval 1148">
                <a:extLst>
                  <a:ext uri="{FF2B5EF4-FFF2-40B4-BE49-F238E27FC236}">
                    <a16:creationId xmlns:a16="http://schemas.microsoft.com/office/drawing/2014/main" id="{88E36442-174F-435D-83E0-550936935BA9}"/>
                  </a:ext>
                </a:extLst>
              </p:cNvPr>
              <p:cNvSpPr>
                <a:spLocks noChangeArrowheads="1"/>
              </p:cNvSpPr>
              <p:nvPr/>
            </p:nvSpPr>
            <p:spPr bwMode="auto">
              <a:xfrm rot="17477461">
                <a:off x="9148093" y="49474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4" name="Oval 1158">
                <a:extLst>
                  <a:ext uri="{FF2B5EF4-FFF2-40B4-BE49-F238E27FC236}">
                    <a16:creationId xmlns:a16="http://schemas.microsoft.com/office/drawing/2014/main" id="{A393AB49-4DA4-4404-A366-F6155CC4651C}"/>
                  </a:ext>
                </a:extLst>
              </p:cNvPr>
              <p:cNvSpPr>
                <a:spLocks noChangeArrowheads="1"/>
              </p:cNvSpPr>
              <p:nvPr/>
            </p:nvSpPr>
            <p:spPr bwMode="auto">
              <a:xfrm rot="17477461">
                <a:off x="9918030" y="50458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5" name="Oval 1177">
                <a:extLst>
                  <a:ext uri="{FF2B5EF4-FFF2-40B4-BE49-F238E27FC236}">
                    <a16:creationId xmlns:a16="http://schemas.microsoft.com/office/drawing/2014/main" id="{3CDF3A60-13C1-460D-A6C5-328F4D4DEBA4}"/>
                  </a:ext>
                </a:extLst>
              </p:cNvPr>
              <p:cNvSpPr>
                <a:spLocks noChangeArrowheads="1"/>
              </p:cNvSpPr>
              <p:nvPr/>
            </p:nvSpPr>
            <p:spPr bwMode="auto">
              <a:xfrm rot="17477461">
                <a:off x="8831506" y="4766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6" name="Oval 1179">
                <a:extLst>
                  <a:ext uri="{FF2B5EF4-FFF2-40B4-BE49-F238E27FC236}">
                    <a16:creationId xmlns:a16="http://schemas.microsoft.com/office/drawing/2014/main" id="{2893D463-A093-409A-B199-96DF9FF19234}"/>
                  </a:ext>
                </a:extLst>
              </p:cNvPr>
              <p:cNvSpPr>
                <a:spLocks noChangeArrowheads="1"/>
              </p:cNvSpPr>
              <p:nvPr/>
            </p:nvSpPr>
            <p:spPr bwMode="auto">
              <a:xfrm rot="17477461">
                <a:off x="9781505" y="51808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7" name="Oval 1183">
                <a:extLst>
                  <a:ext uri="{FF2B5EF4-FFF2-40B4-BE49-F238E27FC236}">
                    <a16:creationId xmlns:a16="http://schemas.microsoft.com/office/drawing/2014/main" id="{08FC8075-0C8E-4D53-A965-2C4E2E94F618}"/>
                  </a:ext>
                </a:extLst>
              </p:cNvPr>
              <p:cNvSpPr>
                <a:spLocks noChangeArrowheads="1"/>
              </p:cNvSpPr>
              <p:nvPr/>
            </p:nvSpPr>
            <p:spPr bwMode="auto">
              <a:xfrm rot="17477461">
                <a:off x="9295730" y="5161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8" name="Oval 1189">
                <a:extLst>
                  <a:ext uri="{FF2B5EF4-FFF2-40B4-BE49-F238E27FC236}">
                    <a16:creationId xmlns:a16="http://schemas.microsoft.com/office/drawing/2014/main" id="{F924C9B6-E009-4534-A758-A034CBA298D2}"/>
                  </a:ext>
                </a:extLst>
              </p:cNvPr>
              <p:cNvSpPr>
                <a:spLocks noChangeArrowheads="1"/>
              </p:cNvSpPr>
              <p:nvPr/>
            </p:nvSpPr>
            <p:spPr bwMode="auto">
              <a:xfrm rot="17477461">
                <a:off x="10137105" y="5199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9" name="Oval 1190">
                <a:extLst>
                  <a:ext uri="{FF2B5EF4-FFF2-40B4-BE49-F238E27FC236}">
                    <a16:creationId xmlns:a16="http://schemas.microsoft.com/office/drawing/2014/main" id="{27CBD63A-EF98-48FF-8175-51933DDB4F5E}"/>
                  </a:ext>
                </a:extLst>
              </p:cNvPr>
              <p:cNvSpPr>
                <a:spLocks noChangeArrowheads="1"/>
              </p:cNvSpPr>
              <p:nvPr/>
            </p:nvSpPr>
            <p:spPr bwMode="auto">
              <a:xfrm rot="17477461">
                <a:off x="10102180" y="48998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0" name="Oval 1191">
                <a:extLst>
                  <a:ext uri="{FF2B5EF4-FFF2-40B4-BE49-F238E27FC236}">
                    <a16:creationId xmlns:a16="http://schemas.microsoft.com/office/drawing/2014/main" id="{D44803F6-2E42-4C8D-97A7-1ED83342D3BA}"/>
                  </a:ext>
                </a:extLst>
              </p:cNvPr>
              <p:cNvSpPr>
                <a:spLocks noChangeArrowheads="1"/>
              </p:cNvSpPr>
              <p:nvPr/>
            </p:nvSpPr>
            <p:spPr bwMode="auto">
              <a:xfrm rot="17477461">
                <a:off x="10407228" y="51829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1" name="Oval 1192">
                <a:extLst>
                  <a:ext uri="{FF2B5EF4-FFF2-40B4-BE49-F238E27FC236}">
                    <a16:creationId xmlns:a16="http://schemas.microsoft.com/office/drawing/2014/main" id="{F447F787-B055-4D2B-9599-12C4395156CF}"/>
                  </a:ext>
                </a:extLst>
              </p:cNvPr>
              <p:cNvSpPr>
                <a:spLocks noChangeArrowheads="1"/>
              </p:cNvSpPr>
              <p:nvPr/>
            </p:nvSpPr>
            <p:spPr bwMode="auto">
              <a:xfrm rot="17477461">
                <a:off x="10204125" y="4011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2" name="Oval 1204">
                <a:extLst>
                  <a:ext uri="{FF2B5EF4-FFF2-40B4-BE49-F238E27FC236}">
                    <a16:creationId xmlns:a16="http://schemas.microsoft.com/office/drawing/2014/main" id="{36317AF5-3BBC-4FD5-8F39-7BBF6AA74922}"/>
                  </a:ext>
                </a:extLst>
              </p:cNvPr>
              <p:cNvSpPr>
                <a:spLocks noChangeArrowheads="1"/>
              </p:cNvSpPr>
              <p:nvPr/>
            </p:nvSpPr>
            <p:spPr bwMode="auto">
              <a:xfrm rot="17477461">
                <a:off x="9844086" y="4443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3" name="Oval 1205">
                <a:extLst>
                  <a:ext uri="{FF2B5EF4-FFF2-40B4-BE49-F238E27FC236}">
                    <a16:creationId xmlns:a16="http://schemas.microsoft.com/office/drawing/2014/main" id="{FD4CD94F-6E44-4147-A6BF-C13F665C90D4}"/>
                  </a:ext>
                </a:extLst>
              </p:cNvPr>
              <p:cNvSpPr>
                <a:spLocks noChangeArrowheads="1"/>
              </p:cNvSpPr>
              <p:nvPr/>
            </p:nvSpPr>
            <p:spPr bwMode="auto">
              <a:xfrm rot="17477461">
                <a:off x="9529093" y="4382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4" name="Oval 753">
                <a:extLst>
                  <a:ext uri="{FF2B5EF4-FFF2-40B4-BE49-F238E27FC236}">
                    <a16:creationId xmlns:a16="http://schemas.microsoft.com/office/drawing/2014/main" id="{31A28765-126B-44CE-89EB-C22F0E11D2E0}"/>
                  </a:ext>
                </a:extLst>
              </p:cNvPr>
              <p:cNvSpPr>
                <a:spLocks noChangeArrowheads="1"/>
              </p:cNvSpPr>
              <p:nvPr/>
            </p:nvSpPr>
            <p:spPr bwMode="auto">
              <a:xfrm rot="17477461">
                <a:off x="10564165" y="39392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5" name="Oval 765">
                <a:extLst>
                  <a:ext uri="{FF2B5EF4-FFF2-40B4-BE49-F238E27FC236}">
                    <a16:creationId xmlns:a16="http://schemas.microsoft.com/office/drawing/2014/main" id="{874FC76D-85FA-449C-8D12-A9AA3F7516CF}"/>
                  </a:ext>
                </a:extLst>
              </p:cNvPr>
              <p:cNvSpPr>
                <a:spLocks noChangeArrowheads="1"/>
              </p:cNvSpPr>
              <p:nvPr/>
            </p:nvSpPr>
            <p:spPr bwMode="auto">
              <a:xfrm rot="17477461">
                <a:off x="9315893" y="38005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6" name="Oval 771">
                <a:extLst>
                  <a:ext uri="{FF2B5EF4-FFF2-40B4-BE49-F238E27FC236}">
                    <a16:creationId xmlns:a16="http://schemas.microsoft.com/office/drawing/2014/main" id="{36E3234B-63F2-4ACE-921E-3CFAC1B82FCB}"/>
                  </a:ext>
                </a:extLst>
              </p:cNvPr>
              <p:cNvSpPr>
                <a:spLocks noChangeArrowheads="1"/>
              </p:cNvSpPr>
              <p:nvPr/>
            </p:nvSpPr>
            <p:spPr bwMode="auto">
              <a:xfrm rot="17477461">
                <a:off x="10461449" y="3802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7" name="Oval 779">
                <a:extLst>
                  <a:ext uri="{FF2B5EF4-FFF2-40B4-BE49-F238E27FC236}">
                    <a16:creationId xmlns:a16="http://schemas.microsoft.com/office/drawing/2014/main" id="{60582CEC-A9CA-4614-9AC8-A50E31010720}"/>
                  </a:ext>
                </a:extLst>
              </p:cNvPr>
              <p:cNvSpPr>
                <a:spLocks noChangeArrowheads="1"/>
              </p:cNvSpPr>
              <p:nvPr/>
            </p:nvSpPr>
            <p:spPr bwMode="auto">
              <a:xfrm rot="17477461">
                <a:off x="10676575" y="48491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8" name="Oval 785">
                <a:extLst>
                  <a:ext uri="{FF2B5EF4-FFF2-40B4-BE49-F238E27FC236}">
                    <a16:creationId xmlns:a16="http://schemas.microsoft.com/office/drawing/2014/main" id="{C947635C-26B3-40D3-9AF3-1F091C8DF785}"/>
                  </a:ext>
                </a:extLst>
              </p:cNvPr>
              <p:cNvSpPr>
                <a:spLocks noChangeArrowheads="1"/>
              </p:cNvSpPr>
              <p:nvPr/>
            </p:nvSpPr>
            <p:spPr bwMode="auto">
              <a:xfrm rot="17477461">
                <a:off x="11304674" y="46343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9" name="Oval 786">
                <a:extLst>
                  <a:ext uri="{FF2B5EF4-FFF2-40B4-BE49-F238E27FC236}">
                    <a16:creationId xmlns:a16="http://schemas.microsoft.com/office/drawing/2014/main" id="{1E090417-3F34-438E-81BC-328A9D17CFFA}"/>
                  </a:ext>
                </a:extLst>
              </p:cNvPr>
              <p:cNvSpPr>
                <a:spLocks noChangeArrowheads="1"/>
              </p:cNvSpPr>
              <p:nvPr/>
            </p:nvSpPr>
            <p:spPr bwMode="auto">
              <a:xfrm rot="17477461">
                <a:off x="11249112" y="4029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0" name="Oval 791">
                <a:extLst>
                  <a:ext uri="{FF2B5EF4-FFF2-40B4-BE49-F238E27FC236}">
                    <a16:creationId xmlns:a16="http://schemas.microsoft.com/office/drawing/2014/main" id="{08E0FEE0-A247-4F0F-9A90-6E79430927D2}"/>
                  </a:ext>
                </a:extLst>
              </p:cNvPr>
              <p:cNvSpPr>
                <a:spLocks noChangeArrowheads="1"/>
              </p:cNvSpPr>
              <p:nvPr/>
            </p:nvSpPr>
            <p:spPr bwMode="auto">
              <a:xfrm rot="17477461">
                <a:off x="11325806" y="39003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1" name="Oval 795">
                <a:extLst>
                  <a:ext uri="{FF2B5EF4-FFF2-40B4-BE49-F238E27FC236}">
                    <a16:creationId xmlns:a16="http://schemas.microsoft.com/office/drawing/2014/main" id="{0A862CD1-37DD-4915-8E16-CD828A2415CA}"/>
                  </a:ext>
                </a:extLst>
              </p:cNvPr>
              <p:cNvSpPr>
                <a:spLocks noChangeArrowheads="1"/>
              </p:cNvSpPr>
              <p:nvPr/>
            </p:nvSpPr>
            <p:spPr bwMode="auto">
              <a:xfrm rot="17477461">
                <a:off x="9218784" y="568333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2" name="Oval 802">
                <a:extLst>
                  <a:ext uri="{FF2B5EF4-FFF2-40B4-BE49-F238E27FC236}">
                    <a16:creationId xmlns:a16="http://schemas.microsoft.com/office/drawing/2014/main" id="{F9508D7C-C410-4395-B484-E89EC8D8313C}"/>
                  </a:ext>
                </a:extLst>
              </p:cNvPr>
              <p:cNvSpPr>
                <a:spLocks noChangeArrowheads="1"/>
              </p:cNvSpPr>
              <p:nvPr/>
            </p:nvSpPr>
            <p:spPr bwMode="auto">
              <a:xfrm rot="17477461">
                <a:off x="10939569" y="4020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3" name="Oval 803">
                <a:extLst>
                  <a:ext uri="{FF2B5EF4-FFF2-40B4-BE49-F238E27FC236}">
                    <a16:creationId xmlns:a16="http://schemas.microsoft.com/office/drawing/2014/main" id="{C9BECCCA-1AA6-4F48-9622-62778DB4DA66}"/>
                  </a:ext>
                </a:extLst>
              </p:cNvPr>
              <p:cNvSpPr>
                <a:spLocks noChangeArrowheads="1"/>
              </p:cNvSpPr>
              <p:nvPr/>
            </p:nvSpPr>
            <p:spPr bwMode="auto">
              <a:xfrm rot="17477461">
                <a:off x="10267280" y="49826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4" name="Oval 859">
                <a:extLst>
                  <a:ext uri="{FF2B5EF4-FFF2-40B4-BE49-F238E27FC236}">
                    <a16:creationId xmlns:a16="http://schemas.microsoft.com/office/drawing/2014/main" id="{7C474923-E3B1-4C93-A791-BAC96C5D7440}"/>
                  </a:ext>
                </a:extLst>
              </p:cNvPr>
              <p:cNvSpPr>
                <a:spLocks noChangeArrowheads="1"/>
              </p:cNvSpPr>
              <p:nvPr/>
            </p:nvSpPr>
            <p:spPr bwMode="auto">
              <a:xfrm rot="17477461">
                <a:off x="10226212" y="43710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5" name="Oval 860">
                <a:extLst>
                  <a:ext uri="{FF2B5EF4-FFF2-40B4-BE49-F238E27FC236}">
                    <a16:creationId xmlns:a16="http://schemas.microsoft.com/office/drawing/2014/main" id="{AEFD45DE-9E72-4E8B-A25E-1B923F747942}"/>
                  </a:ext>
                </a:extLst>
              </p:cNvPr>
              <p:cNvSpPr>
                <a:spLocks noChangeArrowheads="1"/>
              </p:cNvSpPr>
              <p:nvPr/>
            </p:nvSpPr>
            <p:spPr bwMode="auto">
              <a:xfrm rot="17477461">
                <a:off x="11298324" y="42057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6" name="Oval 861">
                <a:extLst>
                  <a:ext uri="{FF2B5EF4-FFF2-40B4-BE49-F238E27FC236}">
                    <a16:creationId xmlns:a16="http://schemas.microsoft.com/office/drawing/2014/main" id="{AF190E06-7484-4AB7-90F1-E4D43FD19C70}"/>
                  </a:ext>
                </a:extLst>
              </p:cNvPr>
              <p:cNvSpPr>
                <a:spLocks noChangeArrowheads="1"/>
              </p:cNvSpPr>
              <p:nvPr/>
            </p:nvSpPr>
            <p:spPr bwMode="auto">
              <a:xfrm rot="17477461">
                <a:off x="10955236" y="440765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7" name="Oval 968">
                <a:extLst>
                  <a:ext uri="{FF2B5EF4-FFF2-40B4-BE49-F238E27FC236}">
                    <a16:creationId xmlns:a16="http://schemas.microsoft.com/office/drawing/2014/main" id="{982DD016-B675-4F9E-A082-5DD331DDF820}"/>
                  </a:ext>
                </a:extLst>
              </p:cNvPr>
              <p:cNvSpPr>
                <a:spLocks noChangeArrowheads="1"/>
              </p:cNvSpPr>
              <p:nvPr/>
            </p:nvSpPr>
            <p:spPr bwMode="auto">
              <a:xfrm rot="17477461">
                <a:off x="10964812" y="49651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8" name="Oval 1109">
                <a:extLst>
                  <a:ext uri="{FF2B5EF4-FFF2-40B4-BE49-F238E27FC236}">
                    <a16:creationId xmlns:a16="http://schemas.microsoft.com/office/drawing/2014/main" id="{C6ED4DA6-3234-4CE4-8B93-CAA8318B5A84}"/>
                  </a:ext>
                </a:extLst>
              </p:cNvPr>
              <p:cNvSpPr>
                <a:spLocks noChangeArrowheads="1"/>
              </p:cNvSpPr>
              <p:nvPr/>
            </p:nvSpPr>
            <p:spPr bwMode="auto">
              <a:xfrm rot="17477461">
                <a:off x="10714124" y="45613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9" name="Oval 1110">
                <a:extLst>
                  <a:ext uri="{FF2B5EF4-FFF2-40B4-BE49-F238E27FC236}">
                    <a16:creationId xmlns:a16="http://schemas.microsoft.com/office/drawing/2014/main" id="{B8F2F42A-6EA7-4121-8ADE-E4481B206300}"/>
                  </a:ext>
                </a:extLst>
              </p:cNvPr>
              <p:cNvSpPr>
                <a:spLocks noChangeArrowheads="1"/>
              </p:cNvSpPr>
              <p:nvPr/>
            </p:nvSpPr>
            <p:spPr bwMode="auto">
              <a:xfrm rot="17477461">
                <a:off x="10330541" y="46894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0" name="Oval 1111">
                <a:extLst>
                  <a:ext uri="{FF2B5EF4-FFF2-40B4-BE49-F238E27FC236}">
                    <a16:creationId xmlns:a16="http://schemas.microsoft.com/office/drawing/2014/main" id="{A49D9BCB-1CCA-4115-9B48-8787A34ED557}"/>
                  </a:ext>
                </a:extLst>
              </p:cNvPr>
              <p:cNvSpPr>
                <a:spLocks noChangeArrowheads="1"/>
              </p:cNvSpPr>
              <p:nvPr/>
            </p:nvSpPr>
            <p:spPr bwMode="auto">
              <a:xfrm rot="17477461">
                <a:off x="10492158" y="4227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1" name="Oval 1115">
                <a:extLst>
                  <a:ext uri="{FF2B5EF4-FFF2-40B4-BE49-F238E27FC236}">
                    <a16:creationId xmlns:a16="http://schemas.microsoft.com/office/drawing/2014/main" id="{09BF0A6A-8084-46CB-BF3B-FED5137301BA}"/>
                  </a:ext>
                </a:extLst>
              </p:cNvPr>
              <p:cNvSpPr>
                <a:spLocks noChangeArrowheads="1"/>
              </p:cNvSpPr>
              <p:nvPr/>
            </p:nvSpPr>
            <p:spPr bwMode="auto">
              <a:xfrm rot="17477461">
                <a:off x="9080187" y="5278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2" name="Oval 1116">
                <a:extLst>
                  <a:ext uri="{FF2B5EF4-FFF2-40B4-BE49-F238E27FC236}">
                    <a16:creationId xmlns:a16="http://schemas.microsoft.com/office/drawing/2014/main" id="{1EC4F06B-EF68-430B-902F-3AC53F7EFA7B}"/>
                  </a:ext>
                </a:extLst>
              </p:cNvPr>
              <p:cNvSpPr>
                <a:spLocks noChangeArrowheads="1"/>
              </p:cNvSpPr>
              <p:nvPr/>
            </p:nvSpPr>
            <p:spPr bwMode="auto">
              <a:xfrm rot="17477461">
                <a:off x="9803613" y="5126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3" name="Oval 1120">
                <a:extLst>
                  <a:ext uri="{FF2B5EF4-FFF2-40B4-BE49-F238E27FC236}">
                    <a16:creationId xmlns:a16="http://schemas.microsoft.com/office/drawing/2014/main" id="{0256D3F1-EA30-44BA-9454-DF0BE934642D}"/>
                  </a:ext>
                </a:extLst>
              </p:cNvPr>
              <p:cNvSpPr>
                <a:spLocks noChangeArrowheads="1"/>
              </p:cNvSpPr>
              <p:nvPr/>
            </p:nvSpPr>
            <p:spPr bwMode="auto">
              <a:xfrm rot="17477461">
                <a:off x="10811726" y="36868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4" name="Oval 1121">
                <a:extLst>
                  <a:ext uri="{FF2B5EF4-FFF2-40B4-BE49-F238E27FC236}">
                    <a16:creationId xmlns:a16="http://schemas.microsoft.com/office/drawing/2014/main" id="{1B156282-ED2D-4411-9153-F34177A46E62}"/>
                  </a:ext>
                </a:extLst>
              </p:cNvPr>
              <p:cNvSpPr>
                <a:spLocks noChangeArrowheads="1"/>
              </p:cNvSpPr>
              <p:nvPr/>
            </p:nvSpPr>
            <p:spPr bwMode="auto">
              <a:xfrm rot="17477461">
                <a:off x="9748027" y="49970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5" name="Oval 1122">
                <a:extLst>
                  <a:ext uri="{FF2B5EF4-FFF2-40B4-BE49-F238E27FC236}">
                    <a16:creationId xmlns:a16="http://schemas.microsoft.com/office/drawing/2014/main" id="{166C7E5B-BBB4-40D9-BFB4-D7787C727CEB}"/>
                  </a:ext>
                </a:extLst>
              </p:cNvPr>
              <p:cNvSpPr>
                <a:spLocks noChangeArrowheads="1"/>
              </p:cNvSpPr>
              <p:nvPr/>
            </p:nvSpPr>
            <p:spPr bwMode="auto">
              <a:xfrm rot="17477461">
                <a:off x="10864937" y="47803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6" name="Oval 1124">
                <a:extLst>
                  <a:ext uri="{FF2B5EF4-FFF2-40B4-BE49-F238E27FC236}">
                    <a16:creationId xmlns:a16="http://schemas.microsoft.com/office/drawing/2014/main" id="{B65E58D0-908A-4B86-AE70-7D06AF649E0E}"/>
                  </a:ext>
                </a:extLst>
              </p:cNvPr>
              <p:cNvSpPr>
                <a:spLocks noChangeArrowheads="1"/>
              </p:cNvSpPr>
              <p:nvPr/>
            </p:nvSpPr>
            <p:spPr bwMode="auto">
              <a:xfrm rot="17477461">
                <a:off x="11153862" y="43882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7" name="Oval 1125">
                <a:extLst>
                  <a:ext uri="{FF2B5EF4-FFF2-40B4-BE49-F238E27FC236}">
                    <a16:creationId xmlns:a16="http://schemas.microsoft.com/office/drawing/2014/main" id="{B2D8E2F9-B17B-48BD-A8A4-6A6BC97A228E}"/>
                  </a:ext>
                </a:extLst>
              </p:cNvPr>
              <p:cNvSpPr>
                <a:spLocks noChangeArrowheads="1"/>
              </p:cNvSpPr>
              <p:nvPr/>
            </p:nvSpPr>
            <p:spPr bwMode="auto">
              <a:xfrm rot="17477461">
                <a:off x="9700070" y="45152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8" name="Oval 1127">
                <a:extLst>
                  <a:ext uri="{FF2B5EF4-FFF2-40B4-BE49-F238E27FC236}">
                    <a16:creationId xmlns:a16="http://schemas.microsoft.com/office/drawing/2014/main" id="{3E4FA3FF-7EA2-4720-97C3-62F99F935BB3}"/>
                  </a:ext>
                </a:extLst>
              </p:cNvPr>
              <p:cNvSpPr>
                <a:spLocks noChangeArrowheads="1"/>
              </p:cNvSpPr>
              <p:nvPr/>
            </p:nvSpPr>
            <p:spPr bwMode="auto">
              <a:xfrm rot="17477461">
                <a:off x="10836362" y="5089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9" name="Oval 1137">
                <a:extLst>
                  <a:ext uri="{FF2B5EF4-FFF2-40B4-BE49-F238E27FC236}">
                    <a16:creationId xmlns:a16="http://schemas.microsoft.com/office/drawing/2014/main" id="{6CFB9830-511D-4819-AF3B-CA94ACEBF314}"/>
                  </a:ext>
                </a:extLst>
              </p:cNvPr>
              <p:cNvSpPr>
                <a:spLocks noChangeArrowheads="1"/>
              </p:cNvSpPr>
              <p:nvPr/>
            </p:nvSpPr>
            <p:spPr bwMode="auto">
              <a:xfrm rot="17477461">
                <a:off x="10550136" y="49768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0" name="Oval 1138">
                <a:extLst>
                  <a:ext uri="{FF2B5EF4-FFF2-40B4-BE49-F238E27FC236}">
                    <a16:creationId xmlns:a16="http://schemas.microsoft.com/office/drawing/2014/main" id="{0E82D325-4802-45A1-8583-630E6206CE02}"/>
                  </a:ext>
                </a:extLst>
              </p:cNvPr>
              <p:cNvSpPr>
                <a:spLocks noChangeArrowheads="1"/>
              </p:cNvSpPr>
              <p:nvPr/>
            </p:nvSpPr>
            <p:spPr bwMode="auto">
              <a:xfrm rot="17477461">
                <a:off x="11063754" y="50909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1" name="Oval 1155">
                <a:extLst>
                  <a:ext uri="{FF2B5EF4-FFF2-40B4-BE49-F238E27FC236}">
                    <a16:creationId xmlns:a16="http://schemas.microsoft.com/office/drawing/2014/main" id="{332BB423-CF5C-48DE-A2C2-05D35EFD752B}"/>
                  </a:ext>
                </a:extLst>
              </p:cNvPr>
              <p:cNvSpPr>
                <a:spLocks noChangeArrowheads="1"/>
              </p:cNvSpPr>
              <p:nvPr/>
            </p:nvSpPr>
            <p:spPr bwMode="auto">
              <a:xfrm rot="17477461">
                <a:off x="10883734" y="5163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2" name="Oval 1164">
                <a:extLst>
                  <a:ext uri="{FF2B5EF4-FFF2-40B4-BE49-F238E27FC236}">
                    <a16:creationId xmlns:a16="http://schemas.microsoft.com/office/drawing/2014/main" id="{0CF28B74-6F8F-45B5-8276-D6F20B796954}"/>
                  </a:ext>
                </a:extLst>
              </p:cNvPr>
              <p:cNvSpPr>
                <a:spLocks noChangeArrowheads="1"/>
              </p:cNvSpPr>
              <p:nvPr/>
            </p:nvSpPr>
            <p:spPr bwMode="auto">
              <a:xfrm rot="17477461">
                <a:off x="9875622" y="4730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3" name="Oval 1168">
                <a:extLst>
                  <a:ext uri="{FF2B5EF4-FFF2-40B4-BE49-F238E27FC236}">
                    <a16:creationId xmlns:a16="http://schemas.microsoft.com/office/drawing/2014/main" id="{8F48E74D-70DB-4D7C-B0B5-59F434A6CFCA}"/>
                  </a:ext>
                </a:extLst>
              </p:cNvPr>
              <p:cNvSpPr>
                <a:spLocks noChangeArrowheads="1"/>
              </p:cNvSpPr>
              <p:nvPr/>
            </p:nvSpPr>
            <p:spPr bwMode="auto">
              <a:xfrm rot="17477461">
                <a:off x="11207770" y="5415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4" name="Oval 1175">
                <a:extLst>
                  <a:ext uri="{FF2B5EF4-FFF2-40B4-BE49-F238E27FC236}">
                    <a16:creationId xmlns:a16="http://schemas.microsoft.com/office/drawing/2014/main" id="{41D31339-8E5E-4CE2-934D-E84F0ED79B86}"/>
                  </a:ext>
                </a:extLst>
              </p:cNvPr>
              <p:cNvSpPr>
                <a:spLocks noChangeArrowheads="1"/>
              </p:cNvSpPr>
              <p:nvPr/>
            </p:nvSpPr>
            <p:spPr bwMode="auto">
              <a:xfrm rot="17477461">
                <a:off x="10883734" y="53790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5" name="Oval 1177">
                <a:extLst>
                  <a:ext uri="{FF2B5EF4-FFF2-40B4-BE49-F238E27FC236}">
                    <a16:creationId xmlns:a16="http://schemas.microsoft.com/office/drawing/2014/main" id="{6FE48117-A1FB-4624-97C8-0135DCE4C82D}"/>
                  </a:ext>
                </a:extLst>
              </p:cNvPr>
              <p:cNvSpPr>
                <a:spLocks noChangeArrowheads="1"/>
              </p:cNvSpPr>
              <p:nvPr/>
            </p:nvSpPr>
            <p:spPr bwMode="auto">
              <a:xfrm rot="17477461">
                <a:off x="10879265" y="5308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6" name="Oval 1183">
                <a:extLst>
                  <a:ext uri="{FF2B5EF4-FFF2-40B4-BE49-F238E27FC236}">
                    <a16:creationId xmlns:a16="http://schemas.microsoft.com/office/drawing/2014/main" id="{B619AE7A-3024-4752-9068-99F9F2198C71}"/>
                  </a:ext>
                </a:extLst>
              </p:cNvPr>
              <p:cNvSpPr>
                <a:spLocks noChangeArrowheads="1"/>
              </p:cNvSpPr>
              <p:nvPr/>
            </p:nvSpPr>
            <p:spPr bwMode="auto">
              <a:xfrm rot="17477461">
                <a:off x="8931100" y="5138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7" name="Oval 1190">
                <a:extLst>
                  <a:ext uri="{FF2B5EF4-FFF2-40B4-BE49-F238E27FC236}">
                    <a16:creationId xmlns:a16="http://schemas.microsoft.com/office/drawing/2014/main" id="{112D7AC7-A99C-4EDB-8FA5-7A3A59E79D41}"/>
                  </a:ext>
                </a:extLst>
              </p:cNvPr>
              <p:cNvSpPr>
                <a:spLocks noChangeArrowheads="1"/>
              </p:cNvSpPr>
              <p:nvPr/>
            </p:nvSpPr>
            <p:spPr bwMode="auto">
              <a:xfrm rot="17477461">
                <a:off x="9872426" y="58784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8" name="Oval 1204">
                <a:extLst>
                  <a:ext uri="{FF2B5EF4-FFF2-40B4-BE49-F238E27FC236}">
                    <a16:creationId xmlns:a16="http://schemas.microsoft.com/office/drawing/2014/main" id="{6B442F80-12B4-4DEE-9CA3-32017D71B537}"/>
                  </a:ext>
                </a:extLst>
              </p:cNvPr>
              <p:cNvSpPr>
                <a:spLocks noChangeArrowheads="1"/>
              </p:cNvSpPr>
              <p:nvPr/>
            </p:nvSpPr>
            <p:spPr bwMode="auto">
              <a:xfrm rot="17477461">
                <a:off x="9587589" y="4874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9" name="Oval 1205">
                <a:extLst>
                  <a:ext uri="{FF2B5EF4-FFF2-40B4-BE49-F238E27FC236}">
                    <a16:creationId xmlns:a16="http://schemas.microsoft.com/office/drawing/2014/main" id="{E552AEE8-56AE-49D3-BAFE-97E40D61D850}"/>
                  </a:ext>
                </a:extLst>
              </p:cNvPr>
              <p:cNvSpPr>
                <a:spLocks noChangeArrowheads="1"/>
              </p:cNvSpPr>
              <p:nvPr/>
            </p:nvSpPr>
            <p:spPr bwMode="auto">
              <a:xfrm rot="17477461">
                <a:off x="10596985" y="46260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0" name="Oval 1381">
                <a:extLst>
                  <a:ext uri="{FF2B5EF4-FFF2-40B4-BE49-F238E27FC236}">
                    <a16:creationId xmlns:a16="http://schemas.microsoft.com/office/drawing/2014/main" id="{8C88C97F-888A-4FD5-8D16-3F76E9928169}"/>
                  </a:ext>
                </a:extLst>
              </p:cNvPr>
              <p:cNvSpPr>
                <a:spLocks noChangeArrowheads="1"/>
              </p:cNvSpPr>
              <p:nvPr/>
            </p:nvSpPr>
            <p:spPr bwMode="auto">
              <a:xfrm rot="17477461">
                <a:off x="9291819" y="61430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1" name="Oval 1389">
                <a:extLst>
                  <a:ext uri="{FF2B5EF4-FFF2-40B4-BE49-F238E27FC236}">
                    <a16:creationId xmlns:a16="http://schemas.microsoft.com/office/drawing/2014/main" id="{58D6311B-77A3-491C-A61A-37AAF0D9FDE1}"/>
                  </a:ext>
                </a:extLst>
              </p:cNvPr>
              <p:cNvSpPr>
                <a:spLocks noChangeArrowheads="1"/>
              </p:cNvSpPr>
              <p:nvPr/>
            </p:nvSpPr>
            <p:spPr bwMode="auto">
              <a:xfrm rot="17477461">
                <a:off x="9623593" y="63151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2" name="Oval 1408">
                <a:extLst>
                  <a:ext uri="{FF2B5EF4-FFF2-40B4-BE49-F238E27FC236}">
                    <a16:creationId xmlns:a16="http://schemas.microsoft.com/office/drawing/2014/main" id="{B27D89AE-2890-4FF3-A0EA-42987FEBDF9A}"/>
                  </a:ext>
                </a:extLst>
              </p:cNvPr>
              <p:cNvSpPr>
                <a:spLocks noChangeArrowheads="1"/>
              </p:cNvSpPr>
              <p:nvPr/>
            </p:nvSpPr>
            <p:spPr bwMode="auto">
              <a:xfrm rot="17477461">
                <a:off x="9269311" y="65109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3" name="Oval 1426">
                <a:extLst>
                  <a:ext uri="{FF2B5EF4-FFF2-40B4-BE49-F238E27FC236}">
                    <a16:creationId xmlns:a16="http://schemas.microsoft.com/office/drawing/2014/main" id="{FEB39523-57D2-4E9B-9217-75A6DB385DF4}"/>
                  </a:ext>
                </a:extLst>
              </p:cNvPr>
              <p:cNvSpPr>
                <a:spLocks noChangeArrowheads="1"/>
              </p:cNvSpPr>
              <p:nvPr/>
            </p:nvSpPr>
            <p:spPr bwMode="auto">
              <a:xfrm rot="17477461">
                <a:off x="10338100" y="64902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4" name="Oval 1438">
                <a:extLst>
                  <a:ext uri="{FF2B5EF4-FFF2-40B4-BE49-F238E27FC236}">
                    <a16:creationId xmlns:a16="http://schemas.microsoft.com/office/drawing/2014/main" id="{DBB51B65-3B13-42B3-ABF9-12EB7125A69A}"/>
                  </a:ext>
                </a:extLst>
              </p:cNvPr>
              <p:cNvSpPr>
                <a:spLocks noChangeArrowheads="1"/>
              </p:cNvSpPr>
              <p:nvPr/>
            </p:nvSpPr>
            <p:spPr bwMode="auto">
              <a:xfrm rot="17477461">
                <a:off x="10379678" y="58470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5" name="Oval 968">
                <a:extLst>
                  <a:ext uri="{FF2B5EF4-FFF2-40B4-BE49-F238E27FC236}">
                    <a16:creationId xmlns:a16="http://schemas.microsoft.com/office/drawing/2014/main" id="{93524F9F-A074-4663-BDFE-BB2A15DD05E9}"/>
                  </a:ext>
                </a:extLst>
              </p:cNvPr>
              <p:cNvSpPr>
                <a:spLocks noChangeArrowheads="1"/>
              </p:cNvSpPr>
              <p:nvPr/>
            </p:nvSpPr>
            <p:spPr bwMode="auto">
              <a:xfrm rot="17477461">
                <a:off x="10271666" y="6099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6" name="Oval 1115">
                <a:extLst>
                  <a:ext uri="{FF2B5EF4-FFF2-40B4-BE49-F238E27FC236}">
                    <a16:creationId xmlns:a16="http://schemas.microsoft.com/office/drawing/2014/main" id="{01FDC2D7-02EA-4790-A4DF-2432CDC00984}"/>
                  </a:ext>
                </a:extLst>
              </p:cNvPr>
              <p:cNvSpPr>
                <a:spLocks noChangeArrowheads="1"/>
              </p:cNvSpPr>
              <p:nvPr/>
            </p:nvSpPr>
            <p:spPr bwMode="auto">
              <a:xfrm rot="17477461">
                <a:off x="9695601" y="65311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7" name="Oval 1127">
                <a:extLst>
                  <a:ext uri="{FF2B5EF4-FFF2-40B4-BE49-F238E27FC236}">
                    <a16:creationId xmlns:a16="http://schemas.microsoft.com/office/drawing/2014/main" id="{5F385F26-28EB-4965-B919-5C5E16ACDD1F}"/>
                  </a:ext>
                </a:extLst>
              </p:cNvPr>
              <p:cNvSpPr>
                <a:spLocks noChangeArrowheads="1"/>
              </p:cNvSpPr>
              <p:nvPr/>
            </p:nvSpPr>
            <p:spPr bwMode="auto">
              <a:xfrm rot="17477461">
                <a:off x="9198158" y="59763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8" name="Oval 1135">
                <a:extLst>
                  <a:ext uri="{FF2B5EF4-FFF2-40B4-BE49-F238E27FC236}">
                    <a16:creationId xmlns:a16="http://schemas.microsoft.com/office/drawing/2014/main" id="{522FF92C-7EA9-40CD-A8C7-3258664BC405}"/>
                  </a:ext>
                </a:extLst>
              </p:cNvPr>
              <p:cNvSpPr>
                <a:spLocks noChangeArrowheads="1"/>
              </p:cNvSpPr>
              <p:nvPr/>
            </p:nvSpPr>
            <p:spPr bwMode="auto">
              <a:xfrm rot="17477461">
                <a:off x="10271666" y="63511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9" name="Oval 1136">
                <a:extLst>
                  <a:ext uri="{FF2B5EF4-FFF2-40B4-BE49-F238E27FC236}">
                    <a16:creationId xmlns:a16="http://schemas.microsoft.com/office/drawing/2014/main" id="{4F58C085-4FD2-4852-A3D9-EA76C33DD684}"/>
                  </a:ext>
                </a:extLst>
              </p:cNvPr>
              <p:cNvSpPr>
                <a:spLocks noChangeArrowheads="1"/>
              </p:cNvSpPr>
              <p:nvPr/>
            </p:nvSpPr>
            <p:spPr bwMode="auto">
              <a:xfrm rot="17477461">
                <a:off x="9875622" y="6027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0" name="Oval 1137">
                <a:extLst>
                  <a:ext uri="{FF2B5EF4-FFF2-40B4-BE49-F238E27FC236}">
                    <a16:creationId xmlns:a16="http://schemas.microsoft.com/office/drawing/2014/main" id="{D3858AFB-38D2-4857-A103-5F43575A0D55}"/>
                  </a:ext>
                </a:extLst>
              </p:cNvPr>
              <p:cNvSpPr>
                <a:spLocks noChangeArrowheads="1"/>
              </p:cNvSpPr>
              <p:nvPr/>
            </p:nvSpPr>
            <p:spPr bwMode="auto">
              <a:xfrm rot="17477461">
                <a:off x="9709333" y="57731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1" name="Oval 1138">
                <a:extLst>
                  <a:ext uri="{FF2B5EF4-FFF2-40B4-BE49-F238E27FC236}">
                    <a16:creationId xmlns:a16="http://schemas.microsoft.com/office/drawing/2014/main" id="{6B1EDD7E-33E7-417B-948E-14AC78280B5A}"/>
                  </a:ext>
                </a:extLst>
              </p:cNvPr>
              <p:cNvSpPr>
                <a:spLocks noChangeArrowheads="1"/>
              </p:cNvSpPr>
              <p:nvPr/>
            </p:nvSpPr>
            <p:spPr bwMode="auto">
              <a:xfrm rot="17477461">
                <a:off x="9420408" y="59414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2" name="Oval 1148">
                <a:extLst>
                  <a:ext uri="{FF2B5EF4-FFF2-40B4-BE49-F238E27FC236}">
                    <a16:creationId xmlns:a16="http://schemas.microsoft.com/office/drawing/2014/main" id="{5A3E5C44-F3DC-4310-8383-C7AA4705EA5E}"/>
                  </a:ext>
                </a:extLst>
              </p:cNvPr>
              <p:cNvSpPr>
                <a:spLocks noChangeArrowheads="1"/>
              </p:cNvSpPr>
              <p:nvPr/>
            </p:nvSpPr>
            <p:spPr bwMode="auto">
              <a:xfrm rot="17477461">
                <a:off x="9096558" y="61128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3" name="Oval 1158">
                <a:extLst>
                  <a:ext uri="{FF2B5EF4-FFF2-40B4-BE49-F238E27FC236}">
                    <a16:creationId xmlns:a16="http://schemas.microsoft.com/office/drawing/2014/main" id="{4DC5441A-A7FB-4BFB-B702-20EE279F625A}"/>
                  </a:ext>
                </a:extLst>
              </p:cNvPr>
              <p:cNvSpPr>
                <a:spLocks noChangeArrowheads="1"/>
              </p:cNvSpPr>
              <p:nvPr/>
            </p:nvSpPr>
            <p:spPr bwMode="auto">
              <a:xfrm rot="17477461">
                <a:off x="9511753" y="54488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4" name="Oval 1164">
                <a:extLst>
                  <a:ext uri="{FF2B5EF4-FFF2-40B4-BE49-F238E27FC236}">
                    <a16:creationId xmlns:a16="http://schemas.microsoft.com/office/drawing/2014/main" id="{DE7A1F18-1014-4784-A33E-3BF03B3ABBFB}"/>
                  </a:ext>
                </a:extLst>
              </p:cNvPr>
              <p:cNvSpPr>
                <a:spLocks noChangeArrowheads="1"/>
              </p:cNvSpPr>
              <p:nvPr/>
            </p:nvSpPr>
            <p:spPr bwMode="auto">
              <a:xfrm rot="17477461">
                <a:off x="10141133" y="57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5" name="Oval 1177">
                <a:extLst>
                  <a:ext uri="{FF2B5EF4-FFF2-40B4-BE49-F238E27FC236}">
                    <a16:creationId xmlns:a16="http://schemas.microsoft.com/office/drawing/2014/main" id="{420D7DC4-9F39-4438-9C57-839605F01CC1}"/>
                  </a:ext>
                </a:extLst>
              </p:cNvPr>
              <p:cNvSpPr>
                <a:spLocks noChangeArrowheads="1"/>
              </p:cNvSpPr>
              <p:nvPr/>
            </p:nvSpPr>
            <p:spPr bwMode="auto">
              <a:xfrm rot="17477461">
                <a:off x="8975522" y="63151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6" name="Oval 1179">
                <a:extLst>
                  <a:ext uri="{FF2B5EF4-FFF2-40B4-BE49-F238E27FC236}">
                    <a16:creationId xmlns:a16="http://schemas.microsoft.com/office/drawing/2014/main" id="{C1B3E941-333B-4119-9A3E-2CCE4884B691}"/>
                  </a:ext>
                </a:extLst>
              </p:cNvPr>
              <p:cNvSpPr>
                <a:spLocks noChangeArrowheads="1"/>
              </p:cNvSpPr>
              <p:nvPr/>
            </p:nvSpPr>
            <p:spPr bwMode="auto">
              <a:xfrm rot="17477461">
                <a:off x="9695602" y="63151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7" name="Oval 1183">
                <a:extLst>
                  <a:ext uri="{FF2B5EF4-FFF2-40B4-BE49-F238E27FC236}">
                    <a16:creationId xmlns:a16="http://schemas.microsoft.com/office/drawing/2014/main" id="{9A02677D-C43D-49B4-9662-E3C5E1467589}"/>
                  </a:ext>
                </a:extLst>
              </p:cNvPr>
              <p:cNvSpPr>
                <a:spLocks noChangeArrowheads="1"/>
              </p:cNvSpPr>
              <p:nvPr/>
            </p:nvSpPr>
            <p:spPr bwMode="auto">
              <a:xfrm rot="17477461">
                <a:off x="9395707" y="63793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8" name="Oval 1189">
                <a:extLst>
                  <a:ext uri="{FF2B5EF4-FFF2-40B4-BE49-F238E27FC236}">
                    <a16:creationId xmlns:a16="http://schemas.microsoft.com/office/drawing/2014/main" id="{5F2529B1-D02B-4C8D-AC9C-A1B7D71527CE}"/>
                  </a:ext>
                </a:extLst>
              </p:cNvPr>
              <p:cNvSpPr>
                <a:spLocks noChangeArrowheads="1"/>
              </p:cNvSpPr>
              <p:nvPr/>
            </p:nvSpPr>
            <p:spPr bwMode="auto">
              <a:xfrm rot="17477461">
                <a:off x="10055642" y="64951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9" name="Oval 1190">
                <a:extLst>
                  <a:ext uri="{FF2B5EF4-FFF2-40B4-BE49-F238E27FC236}">
                    <a16:creationId xmlns:a16="http://schemas.microsoft.com/office/drawing/2014/main" id="{B2520E2D-9F43-449A-A58D-F42F80293067}"/>
                  </a:ext>
                </a:extLst>
              </p:cNvPr>
              <p:cNvSpPr>
                <a:spLocks noChangeArrowheads="1"/>
              </p:cNvSpPr>
              <p:nvPr/>
            </p:nvSpPr>
            <p:spPr bwMode="auto">
              <a:xfrm rot="17477461">
                <a:off x="10055643" y="60270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0" name="Oval 1191">
                <a:extLst>
                  <a:ext uri="{FF2B5EF4-FFF2-40B4-BE49-F238E27FC236}">
                    <a16:creationId xmlns:a16="http://schemas.microsoft.com/office/drawing/2014/main" id="{27687BF5-30FE-4781-9713-B9F19D3438C1}"/>
                  </a:ext>
                </a:extLst>
              </p:cNvPr>
              <p:cNvSpPr>
                <a:spLocks noChangeArrowheads="1"/>
              </p:cNvSpPr>
              <p:nvPr/>
            </p:nvSpPr>
            <p:spPr bwMode="auto">
              <a:xfrm rot="17477461">
                <a:off x="10019636" y="6279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1" name="Oval 779">
                <a:extLst>
                  <a:ext uri="{FF2B5EF4-FFF2-40B4-BE49-F238E27FC236}">
                    <a16:creationId xmlns:a16="http://schemas.microsoft.com/office/drawing/2014/main" id="{E7398F7C-D3A7-43DD-80D0-0546277C9C31}"/>
                  </a:ext>
                </a:extLst>
              </p:cNvPr>
              <p:cNvSpPr>
                <a:spLocks noChangeArrowheads="1"/>
              </p:cNvSpPr>
              <p:nvPr/>
            </p:nvSpPr>
            <p:spPr bwMode="auto">
              <a:xfrm rot="17477461">
                <a:off x="10811220" y="609984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2" name="Oval 785">
                <a:extLst>
                  <a:ext uri="{FF2B5EF4-FFF2-40B4-BE49-F238E27FC236}">
                    <a16:creationId xmlns:a16="http://schemas.microsoft.com/office/drawing/2014/main" id="{B09D10DC-5A60-4FB9-93C3-6CABEFC50D41}"/>
                  </a:ext>
                </a:extLst>
              </p:cNvPr>
              <p:cNvSpPr>
                <a:spLocks noChangeArrowheads="1"/>
              </p:cNvSpPr>
              <p:nvPr/>
            </p:nvSpPr>
            <p:spPr bwMode="auto">
              <a:xfrm rot="17477461">
                <a:off x="11102588" y="5704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3" name="Oval 1109">
                <a:extLst>
                  <a:ext uri="{FF2B5EF4-FFF2-40B4-BE49-F238E27FC236}">
                    <a16:creationId xmlns:a16="http://schemas.microsoft.com/office/drawing/2014/main" id="{E1305DFB-9E75-4AC8-921B-9ABB2095BDBF}"/>
                  </a:ext>
                </a:extLst>
              </p:cNvPr>
              <p:cNvSpPr>
                <a:spLocks noChangeArrowheads="1"/>
              </p:cNvSpPr>
              <p:nvPr/>
            </p:nvSpPr>
            <p:spPr bwMode="auto">
              <a:xfrm rot="17477461">
                <a:off x="10662589" y="57267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4" name="Oval 1110">
                <a:extLst>
                  <a:ext uri="{FF2B5EF4-FFF2-40B4-BE49-F238E27FC236}">
                    <a16:creationId xmlns:a16="http://schemas.microsoft.com/office/drawing/2014/main" id="{E62CE775-4A6E-4B67-B350-B954BB32ED8C}"/>
                  </a:ext>
                </a:extLst>
              </p:cNvPr>
              <p:cNvSpPr>
                <a:spLocks noChangeArrowheads="1"/>
              </p:cNvSpPr>
              <p:nvPr/>
            </p:nvSpPr>
            <p:spPr bwMode="auto">
              <a:xfrm rot="17477461">
                <a:off x="10703713" y="5919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5" name="Oval 1116">
                <a:extLst>
                  <a:ext uri="{FF2B5EF4-FFF2-40B4-BE49-F238E27FC236}">
                    <a16:creationId xmlns:a16="http://schemas.microsoft.com/office/drawing/2014/main" id="{01BD56C7-596C-4262-A373-21DEF98EBA20}"/>
                  </a:ext>
                </a:extLst>
              </p:cNvPr>
              <p:cNvSpPr>
                <a:spLocks noChangeArrowheads="1"/>
              </p:cNvSpPr>
              <p:nvPr/>
            </p:nvSpPr>
            <p:spPr bwMode="auto">
              <a:xfrm rot="17477461">
                <a:off x="10662588" y="6165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6" name="Oval 1122">
                <a:extLst>
                  <a:ext uri="{FF2B5EF4-FFF2-40B4-BE49-F238E27FC236}">
                    <a16:creationId xmlns:a16="http://schemas.microsoft.com/office/drawing/2014/main" id="{6D5E1AC2-A921-400A-8DBB-0817FF144308}"/>
                  </a:ext>
                </a:extLst>
              </p:cNvPr>
              <p:cNvSpPr>
                <a:spLocks noChangeArrowheads="1"/>
              </p:cNvSpPr>
              <p:nvPr/>
            </p:nvSpPr>
            <p:spPr bwMode="auto">
              <a:xfrm rot="17477461">
                <a:off x="10813402" y="5945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7" name="Oval 1127">
                <a:extLst>
                  <a:ext uri="{FF2B5EF4-FFF2-40B4-BE49-F238E27FC236}">
                    <a16:creationId xmlns:a16="http://schemas.microsoft.com/office/drawing/2014/main" id="{3CFC820E-F89D-4702-A0C6-20F1BAE6BC46}"/>
                  </a:ext>
                </a:extLst>
              </p:cNvPr>
              <p:cNvSpPr>
                <a:spLocks noChangeArrowheads="1"/>
              </p:cNvSpPr>
              <p:nvPr/>
            </p:nvSpPr>
            <p:spPr bwMode="auto">
              <a:xfrm rot="17477461">
                <a:off x="9119538" y="64231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8" name="Oval 1137">
                <a:extLst>
                  <a:ext uri="{FF2B5EF4-FFF2-40B4-BE49-F238E27FC236}">
                    <a16:creationId xmlns:a16="http://schemas.microsoft.com/office/drawing/2014/main" id="{2B4132A6-9EA1-4001-ADA0-EBE1CAE6EC13}"/>
                  </a:ext>
                </a:extLst>
              </p:cNvPr>
              <p:cNvSpPr>
                <a:spLocks noChangeArrowheads="1"/>
              </p:cNvSpPr>
              <p:nvPr/>
            </p:nvSpPr>
            <p:spPr bwMode="auto">
              <a:xfrm rot="17477461">
                <a:off x="9695602" y="6099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9" name="Oval 1138">
                <a:extLst>
                  <a:ext uri="{FF2B5EF4-FFF2-40B4-BE49-F238E27FC236}">
                    <a16:creationId xmlns:a16="http://schemas.microsoft.com/office/drawing/2014/main" id="{9C8094AF-6C2D-4341-AC2E-82DF810A3207}"/>
                  </a:ext>
                </a:extLst>
              </p:cNvPr>
              <p:cNvSpPr>
                <a:spLocks noChangeArrowheads="1"/>
              </p:cNvSpPr>
              <p:nvPr/>
            </p:nvSpPr>
            <p:spPr bwMode="auto">
              <a:xfrm rot="17477461">
                <a:off x="11007077" y="6220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0" name="Oval 1155">
                <a:extLst>
                  <a:ext uri="{FF2B5EF4-FFF2-40B4-BE49-F238E27FC236}">
                    <a16:creationId xmlns:a16="http://schemas.microsoft.com/office/drawing/2014/main" id="{6F35BBD2-EEFA-4501-A673-C9B52D12DC0C}"/>
                  </a:ext>
                </a:extLst>
              </p:cNvPr>
              <p:cNvSpPr>
                <a:spLocks noChangeArrowheads="1"/>
              </p:cNvSpPr>
              <p:nvPr/>
            </p:nvSpPr>
            <p:spPr bwMode="auto">
              <a:xfrm rot="17477461">
                <a:off x="10680088" y="6463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1" name="Oval 1164">
                <a:extLst>
                  <a:ext uri="{FF2B5EF4-FFF2-40B4-BE49-F238E27FC236}">
                    <a16:creationId xmlns:a16="http://schemas.microsoft.com/office/drawing/2014/main" id="{5995D8B8-42EA-4175-9250-170E2AE168B1}"/>
                  </a:ext>
                </a:extLst>
              </p:cNvPr>
              <p:cNvSpPr>
                <a:spLocks noChangeArrowheads="1"/>
              </p:cNvSpPr>
              <p:nvPr/>
            </p:nvSpPr>
            <p:spPr bwMode="auto">
              <a:xfrm rot="17477461">
                <a:off x="10510456" y="61657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2" name="Oval 1168">
                <a:extLst>
                  <a:ext uri="{FF2B5EF4-FFF2-40B4-BE49-F238E27FC236}">
                    <a16:creationId xmlns:a16="http://schemas.microsoft.com/office/drawing/2014/main" id="{A6A9ABB8-90ED-482B-A2A6-51E752EE9D58}"/>
                  </a:ext>
                </a:extLst>
              </p:cNvPr>
              <p:cNvSpPr>
                <a:spLocks noChangeArrowheads="1"/>
              </p:cNvSpPr>
              <p:nvPr/>
            </p:nvSpPr>
            <p:spPr bwMode="auto">
              <a:xfrm rot="17477461">
                <a:off x="11243774" y="65311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3" name="Oval 1177">
                <a:extLst>
                  <a:ext uri="{FF2B5EF4-FFF2-40B4-BE49-F238E27FC236}">
                    <a16:creationId xmlns:a16="http://schemas.microsoft.com/office/drawing/2014/main" id="{1A1B781E-6053-4BA0-AF65-897BEA49B5B7}"/>
                  </a:ext>
                </a:extLst>
              </p:cNvPr>
              <p:cNvSpPr>
                <a:spLocks noChangeArrowheads="1"/>
              </p:cNvSpPr>
              <p:nvPr/>
            </p:nvSpPr>
            <p:spPr bwMode="auto">
              <a:xfrm rot="17477461">
                <a:off x="10991744" y="6351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4" name="Oval 1191">
                <a:extLst>
                  <a:ext uri="{FF2B5EF4-FFF2-40B4-BE49-F238E27FC236}">
                    <a16:creationId xmlns:a16="http://schemas.microsoft.com/office/drawing/2014/main" id="{68424DA5-1850-48FC-8524-632267E822CA}"/>
                  </a:ext>
                </a:extLst>
              </p:cNvPr>
              <p:cNvSpPr>
                <a:spLocks noChangeArrowheads="1"/>
              </p:cNvSpPr>
              <p:nvPr/>
            </p:nvSpPr>
            <p:spPr bwMode="auto">
              <a:xfrm rot="17477461">
                <a:off x="9647208" y="61569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5" name="Oval 1192">
                <a:extLst>
                  <a:ext uri="{FF2B5EF4-FFF2-40B4-BE49-F238E27FC236}">
                    <a16:creationId xmlns:a16="http://schemas.microsoft.com/office/drawing/2014/main" id="{169AB0F5-3A14-43E5-B67B-04DACD8C5BFA}"/>
                  </a:ext>
                </a:extLst>
              </p:cNvPr>
              <p:cNvSpPr>
                <a:spLocks noChangeArrowheads="1"/>
              </p:cNvSpPr>
              <p:nvPr/>
            </p:nvSpPr>
            <p:spPr bwMode="auto">
              <a:xfrm rot="17477461">
                <a:off x="9177026" y="5402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6" name="Oval 1205">
                <a:extLst>
                  <a:ext uri="{FF2B5EF4-FFF2-40B4-BE49-F238E27FC236}">
                    <a16:creationId xmlns:a16="http://schemas.microsoft.com/office/drawing/2014/main" id="{8FAB5063-9821-4771-AAFE-6306746BA043}"/>
                  </a:ext>
                </a:extLst>
              </p:cNvPr>
              <p:cNvSpPr>
                <a:spLocks noChangeArrowheads="1"/>
              </p:cNvSpPr>
              <p:nvPr/>
            </p:nvSpPr>
            <p:spPr bwMode="auto">
              <a:xfrm rot="17477461">
                <a:off x="9877398" y="63627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7" name="Oval 1293">
                <a:extLst>
                  <a:ext uri="{FF2B5EF4-FFF2-40B4-BE49-F238E27FC236}">
                    <a16:creationId xmlns:a16="http://schemas.microsoft.com/office/drawing/2014/main" id="{E7768F26-7C57-464E-9A6C-28B051A6E999}"/>
                  </a:ext>
                </a:extLst>
              </p:cNvPr>
              <p:cNvSpPr>
                <a:spLocks noChangeArrowheads="1"/>
              </p:cNvSpPr>
              <p:nvPr/>
            </p:nvSpPr>
            <p:spPr bwMode="auto">
              <a:xfrm rot="17727841">
                <a:off x="10654541" y="5516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8" name="Oval 1303">
                <a:extLst>
                  <a:ext uri="{FF2B5EF4-FFF2-40B4-BE49-F238E27FC236}">
                    <a16:creationId xmlns:a16="http://schemas.microsoft.com/office/drawing/2014/main" id="{A8C381F7-64B4-4A64-BEEA-E2BA223F8BE8}"/>
                  </a:ext>
                </a:extLst>
              </p:cNvPr>
              <p:cNvSpPr>
                <a:spLocks noChangeArrowheads="1"/>
              </p:cNvSpPr>
              <p:nvPr/>
            </p:nvSpPr>
            <p:spPr bwMode="auto">
              <a:xfrm rot="17727841">
                <a:off x="11280486" y="5667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9" name="Oval 1310">
                <a:extLst>
                  <a:ext uri="{FF2B5EF4-FFF2-40B4-BE49-F238E27FC236}">
                    <a16:creationId xmlns:a16="http://schemas.microsoft.com/office/drawing/2014/main" id="{6CB7A441-55B7-4B22-AFDA-930D53E8C5FA}"/>
                  </a:ext>
                </a:extLst>
              </p:cNvPr>
              <p:cNvSpPr>
                <a:spLocks noChangeArrowheads="1"/>
              </p:cNvSpPr>
              <p:nvPr/>
            </p:nvSpPr>
            <p:spPr bwMode="auto">
              <a:xfrm rot="17727841">
                <a:off x="10121489" y="54440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0" name="Oval 1320">
                <a:extLst>
                  <a:ext uri="{FF2B5EF4-FFF2-40B4-BE49-F238E27FC236}">
                    <a16:creationId xmlns:a16="http://schemas.microsoft.com/office/drawing/2014/main" id="{15355796-41AB-469F-B5FE-4053A32335ED}"/>
                  </a:ext>
                </a:extLst>
              </p:cNvPr>
              <p:cNvSpPr>
                <a:spLocks noChangeArrowheads="1"/>
              </p:cNvSpPr>
              <p:nvPr/>
            </p:nvSpPr>
            <p:spPr bwMode="auto">
              <a:xfrm rot="17727841">
                <a:off x="10443014" y="52729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1" name="Oval 1380">
                <a:extLst>
                  <a:ext uri="{FF2B5EF4-FFF2-40B4-BE49-F238E27FC236}">
                    <a16:creationId xmlns:a16="http://schemas.microsoft.com/office/drawing/2014/main" id="{A34842CD-0D43-42C7-B5A6-C93375E2D4A0}"/>
                  </a:ext>
                </a:extLst>
              </p:cNvPr>
              <p:cNvSpPr>
                <a:spLocks noChangeArrowheads="1"/>
              </p:cNvSpPr>
              <p:nvPr/>
            </p:nvSpPr>
            <p:spPr bwMode="auto">
              <a:xfrm rot="17727841">
                <a:off x="9150025" y="5603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2" name="Oval 1381">
                <a:extLst>
                  <a:ext uri="{FF2B5EF4-FFF2-40B4-BE49-F238E27FC236}">
                    <a16:creationId xmlns:a16="http://schemas.microsoft.com/office/drawing/2014/main" id="{90CB26CE-6708-402B-9118-569FB8FB32E9}"/>
                  </a:ext>
                </a:extLst>
              </p:cNvPr>
              <p:cNvSpPr>
                <a:spLocks noChangeArrowheads="1"/>
              </p:cNvSpPr>
              <p:nvPr/>
            </p:nvSpPr>
            <p:spPr bwMode="auto">
              <a:xfrm rot="17727841">
                <a:off x="8832214" y="50915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3" name="Oval 1389">
                <a:extLst>
                  <a:ext uri="{FF2B5EF4-FFF2-40B4-BE49-F238E27FC236}">
                    <a16:creationId xmlns:a16="http://schemas.microsoft.com/office/drawing/2014/main" id="{84816C33-3D04-4A1B-9115-E21CDAF6A179}"/>
                  </a:ext>
                </a:extLst>
              </p:cNvPr>
              <p:cNvSpPr>
                <a:spLocks noChangeArrowheads="1"/>
              </p:cNvSpPr>
              <p:nvPr/>
            </p:nvSpPr>
            <p:spPr bwMode="auto">
              <a:xfrm rot="17727841">
                <a:off x="9502314" y="49421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4" name="Oval 1392">
                <a:extLst>
                  <a:ext uri="{FF2B5EF4-FFF2-40B4-BE49-F238E27FC236}">
                    <a16:creationId xmlns:a16="http://schemas.microsoft.com/office/drawing/2014/main" id="{19FDD7A8-0818-4B23-A976-59E028E8BEEE}"/>
                  </a:ext>
                </a:extLst>
              </p:cNvPr>
              <p:cNvSpPr>
                <a:spLocks noChangeArrowheads="1"/>
              </p:cNvSpPr>
              <p:nvPr/>
            </p:nvSpPr>
            <p:spPr bwMode="auto">
              <a:xfrm rot="17727841">
                <a:off x="10253782" y="5513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5" name="Oval 1402">
                <a:extLst>
                  <a:ext uri="{FF2B5EF4-FFF2-40B4-BE49-F238E27FC236}">
                    <a16:creationId xmlns:a16="http://schemas.microsoft.com/office/drawing/2014/main" id="{A25540E6-8C1B-4BE7-9885-EE4E36BBE9C2}"/>
                  </a:ext>
                </a:extLst>
              </p:cNvPr>
              <p:cNvSpPr>
                <a:spLocks noChangeArrowheads="1"/>
              </p:cNvSpPr>
              <p:nvPr/>
            </p:nvSpPr>
            <p:spPr bwMode="auto">
              <a:xfrm rot="17727841">
                <a:off x="9985871" y="55793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6" name="Oval 1408">
                <a:extLst>
                  <a:ext uri="{FF2B5EF4-FFF2-40B4-BE49-F238E27FC236}">
                    <a16:creationId xmlns:a16="http://schemas.microsoft.com/office/drawing/2014/main" id="{4A2CB1D4-F9FB-47BF-9DA8-48B957E00C8E}"/>
                  </a:ext>
                </a:extLst>
              </p:cNvPr>
              <p:cNvSpPr>
                <a:spLocks noChangeArrowheads="1"/>
              </p:cNvSpPr>
              <p:nvPr/>
            </p:nvSpPr>
            <p:spPr bwMode="auto">
              <a:xfrm rot="17727841">
                <a:off x="9129842" y="50911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7" name="Oval 1409">
                <a:extLst>
                  <a:ext uri="{FF2B5EF4-FFF2-40B4-BE49-F238E27FC236}">
                    <a16:creationId xmlns:a16="http://schemas.microsoft.com/office/drawing/2014/main" id="{48944C78-071F-4894-BB79-1E6A97C2A780}"/>
                  </a:ext>
                </a:extLst>
              </p:cNvPr>
              <p:cNvSpPr>
                <a:spLocks noChangeArrowheads="1"/>
              </p:cNvSpPr>
              <p:nvPr/>
            </p:nvSpPr>
            <p:spPr bwMode="auto">
              <a:xfrm rot="17727841">
                <a:off x="8885824" y="63820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8" name="Oval 1419">
                <a:extLst>
                  <a:ext uri="{FF2B5EF4-FFF2-40B4-BE49-F238E27FC236}">
                    <a16:creationId xmlns:a16="http://schemas.microsoft.com/office/drawing/2014/main" id="{E6937F98-C83D-4554-BF15-E8F20A83FC18}"/>
                  </a:ext>
                </a:extLst>
              </p:cNvPr>
              <p:cNvSpPr>
                <a:spLocks noChangeArrowheads="1"/>
              </p:cNvSpPr>
              <p:nvPr/>
            </p:nvSpPr>
            <p:spPr bwMode="auto">
              <a:xfrm rot="17727841">
                <a:off x="9766522" y="54360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79" name="Oval 1420">
                <a:extLst>
                  <a:ext uri="{FF2B5EF4-FFF2-40B4-BE49-F238E27FC236}">
                    <a16:creationId xmlns:a16="http://schemas.microsoft.com/office/drawing/2014/main" id="{D93E6BF1-993F-408A-8B71-2EA6947715DA}"/>
                  </a:ext>
                </a:extLst>
              </p:cNvPr>
              <p:cNvSpPr>
                <a:spLocks noChangeArrowheads="1"/>
              </p:cNvSpPr>
              <p:nvPr/>
            </p:nvSpPr>
            <p:spPr bwMode="auto">
              <a:xfrm rot="17727841">
                <a:off x="9696310" y="5343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0" name="Oval 1426">
                <a:extLst>
                  <a:ext uri="{FF2B5EF4-FFF2-40B4-BE49-F238E27FC236}">
                    <a16:creationId xmlns:a16="http://schemas.microsoft.com/office/drawing/2014/main" id="{7C061D51-7475-401C-B0DF-267913FE5146}"/>
                  </a:ext>
                </a:extLst>
              </p:cNvPr>
              <p:cNvSpPr>
                <a:spLocks noChangeArrowheads="1"/>
              </p:cNvSpPr>
              <p:nvPr/>
            </p:nvSpPr>
            <p:spPr bwMode="auto">
              <a:xfrm rot="17727841">
                <a:off x="10197302" y="5148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1" name="Oval 1438">
                <a:extLst>
                  <a:ext uri="{FF2B5EF4-FFF2-40B4-BE49-F238E27FC236}">
                    <a16:creationId xmlns:a16="http://schemas.microsoft.com/office/drawing/2014/main" id="{65848EC7-03AF-4BB7-9E7D-71A28CEBB3D9}"/>
                  </a:ext>
                </a:extLst>
              </p:cNvPr>
              <p:cNvSpPr>
                <a:spLocks noChangeArrowheads="1"/>
              </p:cNvSpPr>
              <p:nvPr/>
            </p:nvSpPr>
            <p:spPr bwMode="auto">
              <a:xfrm rot="17727841">
                <a:off x="10322631" y="4454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2" name="Oval 765">
                <a:extLst>
                  <a:ext uri="{FF2B5EF4-FFF2-40B4-BE49-F238E27FC236}">
                    <a16:creationId xmlns:a16="http://schemas.microsoft.com/office/drawing/2014/main" id="{5625A10E-6320-43A7-A541-114004E728B1}"/>
                  </a:ext>
                </a:extLst>
              </p:cNvPr>
              <p:cNvSpPr>
                <a:spLocks noChangeArrowheads="1"/>
              </p:cNvSpPr>
              <p:nvPr/>
            </p:nvSpPr>
            <p:spPr bwMode="auto">
              <a:xfrm rot="17727841">
                <a:off x="10060818" y="3939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3" name="Oval 779">
                <a:extLst>
                  <a:ext uri="{FF2B5EF4-FFF2-40B4-BE49-F238E27FC236}">
                    <a16:creationId xmlns:a16="http://schemas.microsoft.com/office/drawing/2014/main" id="{940F2915-45C7-4D8A-8DFA-4D063F66164C}"/>
                  </a:ext>
                </a:extLst>
              </p:cNvPr>
              <p:cNvSpPr>
                <a:spLocks noChangeArrowheads="1"/>
              </p:cNvSpPr>
              <p:nvPr/>
            </p:nvSpPr>
            <p:spPr bwMode="auto">
              <a:xfrm rot="17727841">
                <a:off x="9725342" y="52014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4" name="Oval 785">
                <a:extLst>
                  <a:ext uri="{FF2B5EF4-FFF2-40B4-BE49-F238E27FC236}">
                    <a16:creationId xmlns:a16="http://schemas.microsoft.com/office/drawing/2014/main" id="{60138ADF-C0B8-4CFE-9687-B3E75DF3A2A2}"/>
                  </a:ext>
                </a:extLst>
              </p:cNvPr>
              <p:cNvSpPr>
                <a:spLocks noChangeArrowheads="1"/>
              </p:cNvSpPr>
              <p:nvPr/>
            </p:nvSpPr>
            <p:spPr bwMode="auto">
              <a:xfrm rot="17727841">
                <a:off x="9628770" y="4155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5" name="Oval 795">
                <a:extLst>
                  <a:ext uri="{FF2B5EF4-FFF2-40B4-BE49-F238E27FC236}">
                    <a16:creationId xmlns:a16="http://schemas.microsoft.com/office/drawing/2014/main" id="{4A5F21C9-8999-4492-AE44-6D0861F26925}"/>
                  </a:ext>
                </a:extLst>
              </p:cNvPr>
              <p:cNvSpPr>
                <a:spLocks noChangeArrowheads="1"/>
              </p:cNvSpPr>
              <p:nvPr/>
            </p:nvSpPr>
            <p:spPr bwMode="auto">
              <a:xfrm rot="17727841">
                <a:off x="10559953" y="430017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6" name="Oval 861">
                <a:extLst>
                  <a:ext uri="{FF2B5EF4-FFF2-40B4-BE49-F238E27FC236}">
                    <a16:creationId xmlns:a16="http://schemas.microsoft.com/office/drawing/2014/main" id="{443E4BBD-4615-4818-BC9A-8E1A46911AE3}"/>
                  </a:ext>
                </a:extLst>
              </p:cNvPr>
              <p:cNvSpPr>
                <a:spLocks noChangeArrowheads="1"/>
              </p:cNvSpPr>
              <p:nvPr/>
            </p:nvSpPr>
            <p:spPr bwMode="auto">
              <a:xfrm rot="17727841">
                <a:off x="9196270" y="394049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7" name="Oval 968">
                <a:extLst>
                  <a:ext uri="{FF2B5EF4-FFF2-40B4-BE49-F238E27FC236}">
                    <a16:creationId xmlns:a16="http://schemas.microsoft.com/office/drawing/2014/main" id="{D46D4D2C-46FC-475D-8163-786C7CA6B3A8}"/>
                  </a:ext>
                </a:extLst>
              </p:cNvPr>
              <p:cNvSpPr>
                <a:spLocks noChangeArrowheads="1"/>
              </p:cNvSpPr>
              <p:nvPr/>
            </p:nvSpPr>
            <p:spPr bwMode="auto">
              <a:xfrm rot="17727841">
                <a:off x="8832215" y="46595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8" name="Oval 1109">
                <a:extLst>
                  <a:ext uri="{FF2B5EF4-FFF2-40B4-BE49-F238E27FC236}">
                    <a16:creationId xmlns:a16="http://schemas.microsoft.com/office/drawing/2014/main" id="{6ECD7062-4A68-4BE1-AC5B-8BDD0111B473}"/>
                  </a:ext>
                </a:extLst>
              </p:cNvPr>
              <p:cNvSpPr>
                <a:spLocks noChangeArrowheads="1"/>
              </p:cNvSpPr>
              <p:nvPr/>
            </p:nvSpPr>
            <p:spPr bwMode="auto">
              <a:xfrm rot="17727841">
                <a:off x="9052706" y="3939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89" name="Oval 1110">
                <a:extLst>
                  <a:ext uri="{FF2B5EF4-FFF2-40B4-BE49-F238E27FC236}">
                    <a16:creationId xmlns:a16="http://schemas.microsoft.com/office/drawing/2014/main" id="{DBEE2C92-D9BD-4087-AAD5-1373BBAF608C}"/>
                  </a:ext>
                </a:extLst>
              </p:cNvPr>
              <p:cNvSpPr>
                <a:spLocks noChangeArrowheads="1"/>
              </p:cNvSpPr>
              <p:nvPr/>
            </p:nvSpPr>
            <p:spPr bwMode="auto">
              <a:xfrm rot="17727841">
                <a:off x="8980698" y="41557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0" name="Oval 1111">
                <a:extLst>
                  <a:ext uri="{FF2B5EF4-FFF2-40B4-BE49-F238E27FC236}">
                    <a16:creationId xmlns:a16="http://schemas.microsoft.com/office/drawing/2014/main" id="{CA2C50D5-45DB-478B-8AD2-5FBBC74D54CF}"/>
                  </a:ext>
                </a:extLst>
              </p:cNvPr>
              <p:cNvSpPr>
                <a:spLocks noChangeArrowheads="1"/>
              </p:cNvSpPr>
              <p:nvPr/>
            </p:nvSpPr>
            <p:spPr bwMode="auto">
              <a:xfrm rot="17727841">
                <a:off x="9093346" y="3828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1" name="Oval 1115">
                <a:extLst>
                  <a:ext uri="{FF2B5EF4-FFF2-40B4-BE49-F238E27FC236}">
                    <a16:creationId xmlns:a16="http://schemas.microsoft.com/office/drawing/2014/main" id="{D2E3CA8E-B6A3-4A89-8E66-482143DB0AB5}"/>
                  </a:ext>
                </a:extLst>
              </p:cNvPr>
              <p:cNvSpPr>
                <a:spLocks noChangeArrowheads="1"/>
              </p:cNvSpPr>
              <p:nvPr/>
            </p:nvSpPr>
            <p:spPr bwMode="auto">
              <a:xfrm rot="17727841">
                <a:off x="10115122" y="41754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2" name="Oval 1116">
                <a:extLst>
                  <a:ext uri="{FF2B5EF4-FFF2-40B4-BE49-F238E27FC236}">
                    <a16:creationId xmlns:a16="http://schemas.microsoft.com/office/drawing/2014/main" id="{CBEA5FA8-B2C2-49A3-BFB6-4097DD88F295}"/>
                  </a:ext>
                </a:extLst>
              </p:cNvPr>
              <p:cNvSpPr>
                <a:spLocks noChangeArrowheads="1"/>
              </p:cNvSpPr>
              <p:nvPr/>
            </p:nvSpPr>
            <p:spPr bwMode="auto">
              <a:xfrm rot="17727841">
                <a:off x="9052707" y="4299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3" name="Oval 1122">
                <a:extLst>
                  <a:ext uri="{FF2B5EF4-FFF2-40B4-BE49-F238E27FC236}">
                    <a16:creationId xmlns:a16="http://schemas.microsoft.com/office/drawing/2014/main" id="{66F8D0B1-650D-420B-A8CE-E59B68E3313D}"/>
                  </a:ext>
                </a:extLst>
              </p:cNvPr>
              <p:cNvSpPr>
                <a:spLocks noChangeArrowheads="1"/>
              </p:cNvSpPr>
              <p:nvPr/>
            </p:nvSpPr>
            <p:spPr bwMode="auto">
              <a:xfrm rot="17727841">
                <a:off x="9148809" y="42460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4" name="Oval 1123">
                <a:extLst>
                  <a:ext uri="{FF2B5EF4-FFF2-40B4-BE49-F238E27FC236}">
                    <a16:creationId xmlns:a16="http://schemas.microsoft.com/office/drawing/2014/main" id="{DED31D6E-4FFA-46EF-9E88-45A67346D07B}"/>
                  </a:ext>
                </a:extLst>
              </p:cNvPr>
              <p:cNvSpPr>
                <a:spLocks noChangeArrowheads="1"/>
              </p:cNvSpPr>
              <p:nvPr/>
            </p:nvSpPr>
            <p:spPr bwMode="auto">
              <a:xfrm rot="17727841">
                <a:off x="9723197" y="39218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5" name="Oval 1124">
                <a:extLst>
                  <a:ext uri="{FF2B5EF4-FFF2-40B4-BE49-F238E27FC236}">
                    <a16:creationId xmlns:a16="http://schemas.microsoft.com/office/drawing/2014/main" id="{252DF540-EFCF-484A-A5FC-82FCA6111C6F}"/>
                  </a:ext>
                </a:extLst>
              </p:cNvPr>
              <p:cNvSpPr>
                <a:spLocks noChangeArrowheads="1"/>
              </p:cNvSpPr>
              <p:nvPr/>
            </p:nvSpPr>
            <p:spPr bwMode="auto">
              <a:xfrm rot="17727841">
                <a:off x="10307253" y="43378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6" name="Oval 1125">
                <a:extLst>
                  <a:ext uri="{FF2B5EF4-FFF2-40B4-BE49-F238E27FC236}">
                    <a16:creationId xmlns:a16="http://schemas.microsoft.com/office/drawing/2014/main" id="{F6CB8B6B-8C65-4B90-87E7-F9CD54EB168A}"/>
                  </a:ext>
                </a:extLst>
              </p:cNvPr>
              <p:cNvSpPr>
                <a:spLocks noChangeArrowheads="1"/>
              </p:cNvSpPr>
              <p:nvPr/>
            </p:nvSpPr>
            <p:spPr bwMode="auto">
              <a:xfrm rot="17727841">
                <a:off x="10132826" y="4011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7" name="Oval 1126">
                <a:extLst>
                  <a:ext uri="{FF2B5EF4-FFF2-40B4-BE49-F238E27FC236}">
                    <a16:creationId xmlns:a16="http://schemas.microsoft.com/office/drawing/2014/main" id="{484E8AC7-EE00-42D7-AEEA-DB6C32D9FF90}"/>
                  </a:ext>
                </a:extLst>
              </p:cNvPr>
              <p:cNvSpPr>
                <a:spLocks noChangeArrowheads="1"/>
              </p:cNvSpPr>
              <p:nvPr/>
            </p:nvSpPr>
            <p:spPr bwMode="auto">
              <a:xfrm rot="17727841">
                <a:off x="9556762" y="4011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8" name="Oval 1127">
                <a:extLst>
                  <a:ext uri="{FF2B5EF4-FFF2-40B4-BE49-F238E27FC236}">
                    <a16:creationId xmlns:a16="http://schemas.microsoft.com/office/drawing/2014/main" id="{6853E958-059B-4015-A4D5-B2CE5C3BA057}"/>
                  </a:ext>
                </a:extLst>
              </p:cNvPr>
              <p:cNvSpPr>
                <a:spLocks noChangeArrowheads="1"/>
              </p:cNvSpPr>
              <p:nvPr/>
            </p:nvSpPr>
            <p:spPr bwMode="auto">
              <a:xfrm rot="17727841">
                <a:off x="9097783" y="4552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99" name="Oval 1135">
                <a:extLst>
                  <a:ext uri="{FF2B5EF4-FFF2-40B4-BE49-F238E27FC236}">
                    <a16:creationId xmlns:a16="http://schemas.microsoft.com/office/drawing/2014/main" id="{EAFD6760-7CAB-4054-B72E-450E02E6BF9A}"/>
                  </a:ext>
                </a:extLst>
              </p:cNvPr>
              <p:cNvSpPr>
                <a:spLocks noChangeArrowheads="1"/>
              </p:cNvSpPr>
              <p:nvPr/>
            </p:nvSpPr>
            <p:spPr bwMode="auto">
              <a:xfrm rot="17727841">
                <a:off x="10344382" y="4803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0" name="Oval 1136">
                <a:extLst>
                  <a:ext uri="{FF2B5EF4-FFF2-40B4-BE49-F238E27FC236}">
                    <a16:creationId xmlns:a16="http://schemas.microsoft.com/office/drawing/2014/main" id="{B79A9B5E-8CD3-4D69-823C-6C8EC6537D82}"/>
                  </a:ext>
                </a:extLst>
              </p:cNvPr>
              <p:cNvSpPr>
                <a:spLocks noChangeArrowheads="1"/>
              </p:cNvSpPr>
              <p:nvPr/>
            </p:nvSpPr>
            <p:spPr bwMode="auto">
              <a:xfrm rot="17727841">
                <a:off x="9120246" y="375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1" name="Oval 1137">
                <a:extLst>
                  <a:ext uri="{FF2B5EF4-FFF2-40B4-BE49-F238E27FC236}">
                    <a16:creationId xmlns:a16="http://schemas.microsoft.com/office/drawing/2014/main" id="{E9591623-653C-4468-8606-DD4AE4D84FC4}"/>
                  </a:ext>
                </a:extLst>
              </p:cNvPr>
              <p:cNvSpPr>
                <a:spLocks noChangeArrowheads="1"/>
              </p:cNvSpPr>
              <p:nvPr/>
            </p:nvSpPr>
            <p:spPr bwMode="auto">
              <a:xfrm rot="17727841">
                <a:off x="9628771" y="4443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2" name="Oval 1138">
                <a:extLst>
                  <a:ext uri="{FF2B5EF4-FFF2-40B4-BE49-F238E27FC236}">
                    <a16:creationId xmlns:a16="http://schemas.microsoft.com/office/drawing/2014/main" id="{09F3A0CD-9C0F-4A7C-AA78-B25B72944C6E}"/>
                  </a:ext>
                </a:extLst>
              </p:cNvPr>
              <p:cNvSpPr>
                <a:spLocks noChangeArrowheads="1"/>
              </p:cNvSpPr>
              <p:nvPr/>
            </p:nvSpPr>
            <p:spPr bwMode="auto">
              <a:xfrm rot="17727841">
                <a:off x="9340738" y="45878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3" name="Oval 1148">
                <a:extLst>
                  <a:ext uri="{FF2B5EF4-FFF2-40B4-BE49-F238E27FC236}">
                    <a16:creationId xmlns:a16="http://schemas.microsoft.com/office/drawing/2014/main" id="{CA4C67A7-DDF4-4522-B566-E660D5BE5492}"/>
                  </a:ext>
                </a:extLst>
              </p:cNvPr>
              <p:cNvSpPr>
                <a:spLocks noChangeArrowheads="1"/>
              </p:cNvSpPr>
              <p:nvPr/>
            </p:nvSpPr>
            <p:spPr bwMode="auto">
              <a:xfrm rot="17727841">
                <a:off x="8986518" y="4681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4" name="Oval 1158">
                <a:extLst>
                  <a:ext uri="{FF2B5EF4-FFF2-40B4-BE49-F238E27FC236}">
                    <a16:creationId xmlns:a16="http://schemas.microsoft.com/office/drawing/2014/main" id="{2CDE8CD4-290C-4965-B586-4083D88F3E14}"/>
                  </a:ext>
                </a:extLst>
              </p:cNvPr>
              <p:cNvSpPr>
                <a:spLocks noChangeArrowheads="1"/>
              </p:cNvSpPr>
              <p:nvPr/>
            </p:nvSpPr>
            <p:spPr bwMode="auto">
              <a:xfrm rot="17727841">
                <a:off x="9747251" y="4835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5" name="Oval 1164">
                <a:extLst>
                  <a:ext uri="{FF2B5EF4-FFF2-40B4-BE49-F238E27FC236}">
                    <a16:creationId xmlns:a16="http://schemas.microsoft.com/office/drawing/2014/main" id="{FC0C139D-7930-40F9-959A-5889BF4EE064}"/>
                  </a:ext>
                </a:extLst>
              </p:cNvPr>
              <p:cNvSpPr>
                <a:spLocks noChangeArrowheads="1"/>
              </p:cNvSpPr>
              <p:nvPr/>
            </p:nvSpPr>
            <p:spPr bwMode="auto">
              <a:xfrm rot="17727841">
                <a:off x="8836682" y="4443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6" name="Oval 1177">
                <a:extLst>
                  <a:ext uri="{FF2B5EF4-FFF2-40B4-BE49-F238E27FC236}">
                    <a16:creationId xmlns:a16="http://schemas.microsoft.com/office/drawing/2014/main" id="{EE95B5E6-FF56-437A-B01F-9D3AA6F868D7}"/>
                  </a:ext>
                </a:extLst>
              </p:cNvPr>
              <p:cNvSpPr>
                <a:spLocks noChangeArrowheads="1"/>
              </p:cNvSpPr>
              <p:nvPr/>
            </p:nvSpPr>
            <p:spPr bwMode="auto">
              <a:xfrm rot="17727841">
                <a:off x="9264262" y="46595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7" name="Oval 1179">
                <a:extLst>
                  <a:ext uri="{FF2B5EF4-FFF2-40B4-BE49-F238E27FC236}">
                    <a16:creationId xmlns:a16="http://schemas.microsoft.com/office/drawing/2014/main" id="{622BADA3-A48B-46C6-805F-3571AC2DF786}"/>
                  </a:ext>
                </a:extLst>
              </p:cNvPr>
              <p:cNvSpPr>
                <a:spLocks noChangeArrowheads="1"/>
              </p:cNvSpPr>
              <p:nvPr/>
            </p:nvSpPr>
            <p:spPr bwMode="auto">
              <a:xfrm rot="17727841">
                <a:off x="9601269" y="4960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8" name="Oval 1183">
                <a:extLst>
                  <a:ext uri="{FF2B5EF4-FFF2-40B4-BE49-F238E27FC236}">
                    <a16:creationId xmlns:a16="http://schemas.microsoft.com/office/drawing/2014/main" id="{96B83FE8-AB80-4407-BCC0-FE862541DF54}"/>
                  </a:ext>
                </a:extLst>
              </p:cNvPr>
              <p:cNvSpPr>
                <a:spLocks noChangeArrowheads="1"/>
              </p:cNvSpPr>
              <p:nvPr/>
            </p:nvSpPr>
            <p:spPr bwMode="auto">
              <a:xfrm rot="17727841">
                <a:off x="9118162" y="490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9" name="Oval 1189">
                <a:extLst>
                  <a:ext uri="{FF2B5EF4-FFF2-40B4-BE49-F238E27FC236}">
                    <a16:creationId xmlns:a16="http://schemas.microsoft.com/office/drawing/2014/main" id="{004A482D-CDFC-448D-BDC6-684CD069D1E9}"/>
                  </a:ext>
                </a:extLst>
              </p:cNvPr>
              <p:cNvSpPr>
                <a:spLocks noChangeArrowheads="1"/>
              </p:cNvSpPr>
              <p:nvPr/>
            </p:nvSpPr>
            <p:spPr bwMode="auto">
              <a:xfrm rot="17727841">
                <a:off x="9954540" y="5005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0" name="Oval 1190">
                <a:extLst>
                  <a:ext uri="{FF2B5EF4-FFF2-40B4-BE49-F238E27FC236}">
                    <a16:creationId xmlns:a16="http://schemas.microsoft.com/office/drawing/2014/main" id="{E9018BAB-3DBB-49B9-9490-0B5CA9B510AA}"/>
                  </a:ext>
                </a:extLst>
              </p:cNvPr>
              <p:cNvSpPr>
                <a:spLocks noChangeArrowheads="1"/>
              </p:cNvSpPr>
              <p:nvPr/>
            </p:nvSpPr>
            <p:spPr bwMode="auto">
              <a:xfrm rot="17727841">
                <a:off x="9969675" y="43178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1" name="Oval 1191">
                <a:extLst>
                  <a:ext uri="{FF2B5EF4-FFF2-40B4-BE49-F238E27FC236}">
                    <a16:creationId xmlns:a16="http://schemas.microsoft.com/office/drawing/2014/main" id="{34B007ED-49D5-4C1C-968D-82DBDAC7228A}"/>
                  </a:ext>
                </a:extLst>
              </p:cNvPr>
              <p:cNvSpPr>
                <a:spLocks noChangeArrowheads="1"/>
              </p:cNvSpPr>
              <p:nvPr/>
            </p:nvSpPr>
            <p:spPr bwMode="auto">
              <a:xfrm rot="17727841">
                <a:off x="10337865" y="49872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2" name="Oval 1192">
                <a:extLst>
                  <a:ext uri="{FF2B5EF4-FFF2-40B4-BE49-F238E27FC236}">
                    <a16:creationId xmlns:a16="http://schemas.microsoft.com/office/drawing/2014/main" id="{CC2E6CE6-4C4F-47F0-8ED8-75348ABD6372}"/>
                  </a:ext>
                </a:extLst>
              </p:cNvPr>
              <p:cNvSpPr>
                <a:spLocks noChangeArrowheads="1"/>
              </p:cNvSpPr>
              <p:nvPr/>
            </p:nvSpPr>
            <p:spPr bwMode="auto">
              <a:xfrm rot="17727841">
                <a:off x="10395228" y="3874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3" name="Oval 1196">
                <a:extLst>
                  <a:ext uri="{FF2B5EF4-FFF2-40B4-BE49-F238E27FC236}">
                    <a16:creationId xmlns:a16="http://schemas.microsoft.com/office/drawing/2014/main" id="{4F5AD5BB-1ABD-4173-B1B6-A702023775A1}"/>
                  </a:ext>
                </a:extLst>
              </p:cNvPr>
              <p:cNvSpPr>
                <a:spLocks noChangeArrowheads="1"/>
              </p:cNvSpPr>
              <p:nvPr/>
            </p:nvSpPr>
            <p:spPr bwMode="auto">
              <a:xfrm rot="17727841">
                <a:off x="9814715" y="42819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4" name="Oval 1204">
                <a:extLst>
                  <a:ext uri="{FF2B5EF4-FFF2-40B4-BE49-F238E27FC236}">
                    <a16:creationId xmlns:a16="http://schemas.microsoft.com/office/drawing/2014/main" id="{7739C588-8D8F-44A3-AF83-CE3CB2A4B98F}"/>
                  </a:ext>
                </a:extLst>
              </p:cNvPr>
              <p:cNvSpPr>
                <a:spLocks noChangeArrowheads="1"/>
              </p:cNvSpPr>
              <p:nvPr/>
            </p:nvSpPr>
            <p:spPr bwMode="auto">
              <a:xfrm rot="17727841">
                <a:off x="9988811" y="4227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5" name="Oval 1205">
                <a:extLst>
                  <a:ext uri="{FF2B5EF4-FFF2-40B4-BE49-F238E27FC236}">
                    <a16:creationId xmlns:a16="http://schemas.microsoft.com/office/drawing/2014/main" id="{27ACC60F-868F-4DD1-8B22-AE1D38036F7E}"/>
                  </a:ext>
                </a:extLst>
              </p:cNvPr>
              <p:cNvSpPr>
                <a:spLocks noChangeArrowheads="1"/>
              </p:cNvSpPr>
              <p:nvPr/>
            </p:nvSpPr>
            <p:spPr bwMode="auto">
              <a:xfrm rot="17727841">
                <a:off x="9407633" y="4145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6" name="Oval 753">
                <a:extLst>
                  <a:ext uri="{FF2B5EF4-FFF2-40B4-BE49-F238E27FC236}">
                    <a16:creationId xmlns:a16="http://schemas.microsoft.com/office/drawing/2014/main" id="{4092D574-0365-4349-BDAB-F1605A68CB2E}"/>
                  </a:ext>
                </a:extLst>
              </p:cNvPr>
              <p:cNvSpPr>
                <a:spLocks noChangeArrowheads="1"/>
              </p:cNvSpPr>
              <p:nvPr/>
            </p:nvSpPr>
            <p:spPr bwMode="auto">
              <a:xfrm rot="17727841">
                <a:off x="10576164" y="398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7" name="Oval 755">
                <a:extLst>
                  <a:ext uri="{FF2B5EF4-FFF2-40B4-BE49-F238E27FC236}">
                    <a16:creationId xmlns:a16="http://schemas.microsoft.com/office/drawing/2014/main" id="{5961E040-C132-4ECB-8A6E-25FDB33B662D}"/>
                  </a:ext>
                </a:extLst>
              </p:cNvPr>
              <p:cNvSpPr>
                <a:spLocks noChangeArrowheads="1"/>
              </p:cNvSpPr>
              <p:nvPr/>
            </p:nvSpPr>
            <p:spPr bwMode="auto">
              <a:xfrm rot="17727841">
                <a:off x="10927919" y="41096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8" name="Oval 771">
                <a:extLst>
                  <a:ext uri="{FF2B5EF4-FFF2-40B4-BE49-F238E27FC236}">
                    <a16:creationId xmlns:a16="http://schemas.microsoft.com/office/drawing/2014/main" id="{1B4825E1-814F-4E2A-AE46-8FB6EC3C1DD7}"/>
                  </a:ext>
                </a:extLst>
              </p:cNvPr>
              <p:cNvSpPr>
                <a:spLocks noChangeArrowheads="1"/>
              </p:cNvSpPr>
              <p:nvPr/>
            </p:nvSpPr>
            <p:spPr bwMode="auto">
              <a:xfrm rot="17727841">
                <a:off x="10905794" y="3932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9" name="Oval 779">
                <a:extLst>
                  <a:ext uri="{FF2B5EF4-FFF2-40B4-BE49-F238E27FC236}">
                    <a16:creationId xmlns:a16="http://schemas.microsoft.com/office/drawing/2014/main" id="{E7E0AEA5-09A7-4A82-B4B8-7BB921336B46}"/>
                  </a:ext>
                </a:extLst>
              </p:cNvPr>
              <p:cNvSpPr>
                <a:spLocks noChangeArrowheads="1"/>
              </p:cNvSpPr>
              <p:nvPr/>
            </p:nvSpPr>
            <p:spPr bwMode="auto">
              <a:xfrm rot="17727841">
                <a:off x="11028006" y="484023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0" name="Oval 785">
                <a:extLst>
                  <a:ext uri="{FF2B5EF4-FFF2-40B4-BE49-F238E27FC236}">
                    <a16:creationId xmlns:a16="http://schemas.microsoft.com/office/drawing/2014/main" id="{B299C631-26B6-440C-A924-62D8B0802778}"/>
                  </a:ext>
                </a:extLst>
              </p:cNvPr>
              <p:cNvSpPr>
                <a:spLocks noChangeArrowheads="1"/>
              </p:cNvSpPr>
              <p:nvPr/>
            </p:nvSpPr>
            <p:spPr bwMode="auto">
              <a:xfrm rot="17727841">
                <a:off x="11208478" y="4515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1" name="Oval 786">
                <a:extLst>
                  <a:ext uri="{FF2B5EF4-FFF2-40B4-BE49-F238E27FC236}">
                    <a16:creationId xmlns:a16="http://schemas.microsoft.com/office/drawing/2014/main" id="{76BA6113-C026-4A5E-80ED-C8426F7F555B}"/>
                  </a:ext>
                </a:extLst>
              </p:cNvPr>
              <p:cNvSpPr>
                <a:spLocks noChangeArrowheads="1"/>
              </p:cNvSpPr>
              <p:nvPr/>
            </p:nvSpPr>
            <p:spPr bwMode="auto">
              <a:xfrm rot="17727841">
                <a:off x="11140939" y="38677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2" name="Oval 791">
                <a:extLst>
                  <a:ext uri="{FF2B5EF4-FFF2-40B4-BE49-F238E27FC236}">
                    <a16:creationId xmlns:a16="http://schemas.microsoft.com/office/drawing/2014/main" id="{0826B347-D479-4058-93FE-D960181ADA9B}"/>
                  </a:ext>
                </a:extLst>
              </p:cNvPr>
              <p:cNvSpPr>
                <a:spLocks noChangeArrowheads="1"/>
              </p:cNvSpPr>
              <p:nvPr/>
            </p:nvSpPr>
            <p:spPr bwMode="auto">
              <a:xfrm rot="17727841">
                <a:off x="11284953" y="3723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3" name="Oval 860">
                <a:extLst>
                  <a:ext uri="{FF2B5EF4-FFF2-40B4-BE49-F238E27FC236}">
                    <a16:creationId xmlns:a16="http://schemas.microsoft.com/office/drawing/2014/main" id="{56A4C922-CB02-47B3-8270-2B27B6843E31}"/>
                  </a:ext>
                </a:extLst>
              </p:cNvPr>
              <p:cNvSpPr>
                <a:spLocks noChangeArrowheads="1"/>
              </p:cNvSpPr>
              <p:nvPr/>
            </p:nvSpPr>
            <p:spPr bwMode="auto">
              <a:xfrm rot="17727841">
                <a:off x="11185024" y="409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4" name="Oval 861">
                <a:extLst>
                  <a:ext uri="{FF2B5EF4-FFF2-40B4-BE49-F238E27FC236}">
                    <a16:creationId xmlns:a16="http://schemas.microsoft.com/office/drawing/2014/main" id="{2358451B-41BC-4764-B69B-C800C0EAFA27}"/>
                  </a:ext>
                </a:extLst>
              </p:cNvPr>
              <p:cNvSpPr>
                <a:spLocks noChangeArrowheads="1"/>
              </p:cNvSpPr>
              <p:nvPr/>
            </p:nvSpPr>
            <p:spPr bwMode="auto">
              <a:xfrm rot="17727841">
                <a:off x="10832267" y="430809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5" name="Oval 1109">
                <a:extLst>
                  <a:ext uri="{FF2B5EF4-FFF2-40B4-BE49-F238E27FC236}">
                    <a16:creationId xmlns:a16="http://schemas.microsoft.com/office/drawing/2014/main" id="{0D2D71BC-01B0-46DB-ABEA-8A53A557991F}"/>
                  </a:ext>
                </a:extLst>
              </p:cNvPr>
              <p:cNvSpPr>
                <a:spLocks noChangeArrowheads="1"/>
              </p:cNvSpPr>
              <p:nvPr/>
            </p:nvSpPr>
            <p:spPr bwMode="auto">
              <a:xfrm rot="17727841">
                <a:off x="10576496" y="4410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6" name="Oval 1110">
                <a:extLst>
                  <a:ext uri="{FF2B5EF4-FFF2-40B4-BE49-F238E27FC236}">
                    <a16:creationId xmlns:a16="http://schemas.microsoft.com/office/drawing/2014/main" id="{68C2B4B6-1655-487C-9FE0-62827AFAB049}"/>
                  </a:ext>
                </a:extLst>
              </p:cNvPr>
              <p:cNvSpPr>
                <a:spLocks noChangeArrowheads="1"/>
              </p:cNvSpPr>
              <p:nvPr/>
            </p:nvSpPr>
            <p:spPr bwMode="auto">
              <a:xfrm rot="17727841">
                <a:off x="10601163" y="4552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7" name="Oval 1111">
                <a:extLst>
                  <a:ext uri="{FF2B5EF4-FFF2-40B4-BE49-F238E27FC236}">
                    <a16:creationId xmlns:a16="http://schemas.microsoft.com/office/drawing/2014/main" id="{D4825179-1F29-48C1-917D-483CD8045489}"/>
                  </a:ext>
                </a:extLst>
              </p:cNvPr>
              <p:cNvSpPr>
                <a:spLocks noChangeArrowheads="1"/>
              </p:cNvSpPr>
              <p:nvPr/>
            </p:nvSpPr>
            <p:spPr bwMode="auto">
              <a:xfrm rot="17727841">
                <a:off x="10343184" y="40148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8" name="Oval 1116">
                <a:extLst>
                  <a:ext uri="{FF2B5EF4-FFF2-40B4-BE49-F238E27FC236}">
                    <a16:creationId xmlns:a16="http://schemas.microsoft.com/office/drawing/2014/main" id="{E37F7025-CEE6-4A6F-99CC-E808784F9745}"/>
                  </a:ext>
                </a:extLst>
              </p:cNvPr>
              <p:cNvSpPr>
                <a:spLocks noChangeArrowheads="1"/>
              </p:cNvSpPr>
              <p:nvPr/>
            </p:nvSpPr>
            <p:spPr bwMode="auto">
              <a:xfrm rot="17727841">
                <a:off x="10574913" y="4781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29" name="Oval 1120">
                <a:extLst>
                  <a:ext uri="{FF2B5EF4-FFF2-40B4-BE49-F238E27FC236}">
                    <a16:creationId xmlns:a16="http://schemas.microsoft.com/office/drawing/2014/main" id="{17B69842-6346-4A10-9068-B31C2A628B6D}"/>
                  </a:ext>
                </a:extLst>
              </p:cNvPr>
              <p:cNvSpPr>
                <a:spLocks noChangeArrowheads="1"/>
              </p:cNvSpPr>
              <p:nvPr/>
            </p:nvSpPr>
            <p:spPr bwMode="auto">
              <a:xfrm rot="17727841">
                <a:off x="10812434" y="41554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0" name="Oval 1122">
                <a:extLst>
                  <a:ext uri="{FF2B5EF4-FFF2-40B4-BE49-F238E27FC236}">
                    <a16:creationId xmlns:a16="http://schemas.microsoft.com/office/drawing/2014/main" id="{FC9BCFDD-E7C0-421E-A9B6-E8A5567B3FF2}"/>
                  </a:ext>
                </a:extLst>
              </p:cNvPr>
              <p:cNvSpPr>
                <a:spLocks noChangeArrowheads="1"/>
              </p:cNvSpPr>
              <p:nvPr/>
            </p:nvSpPr>
            <p:spPr bwMode="auto">
              <a:xfrm rot="17727841">
                <a:off x="10668419" y="46955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1" name="Oval 1123">
                <a:extLst>
                  <a:ext uri="{FF2B5EF4-FFF2-40B4-BE49-F238E27FC236}">
                    <a16:creationId xmlns:a16="http://schemas.microsoft.com/office/drawing/2014/main" id="{0CD46CDA-6AEB-4C54-82C7-D4B8F5002B04}"/>
                  </a:ext>
                </a:extLst>
              </p:cNvPr>
              <p:cNvSpPr>
                <a:spLocks noChangeArrowheads="1"/>
              </p:cNvSpPr>
              <p:nvPr/>
            </p:nvSpPr>
            <p:spPr bwMode="auto">
              <a:xfrm rot="17727841">
                <a:off x="11285356" y="43156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2" name="Oval 1124">
                <a:extLst>
                  <a:ext uri="{FF2B5EF4-FFF2-40B4-BE49-F238E27FC236}">
                    <a16:creationId xmlns:a16="http://schemas.microsoft.com/office/drawing/2014/main" id="{7600B4CF-6010-4334-BFD7-879838C41C4C}"/>
                  </a:ext>
                </a:extLst>
              </p:cNvPr>
              <p:cNvSpPr>
                <a:spLocks noChangeArrowheads="1"/>
              </p:cNvSpPr>
              <p:nvPr/>
            </p:nvSpPr>
            <p:spPr bwMode="auto">
              <a:xfrm rot="17727841">
                <a:off x="11027660" y="42697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3" name="Oval 1127">
                <a:extLst>
                  <a:ext uri="{FF2B5EF4-FFF2-40B4-BE49-F238E27FC236}">
                    <a16:creationId xmlns:a16="http://schemas.microsoft.com/office/drawing/2014/main" id="{5E682CBA-3345-4AD7-90F7-DBC1C4BD202C}"/>
                  </a:ext>
                </a:extLst>
              </p:cNvPr>
              <p:cNvSpPr>
                <a:spLocks noChangeArrowheads="1"/>
              </p:cNvSpPr>
              <p:nvPr/>
            </p:nvSpPr>
            <p:spPr bwMode="auto">
              <a:xfrm rot="17727841">
                <a:off x="10668418" y="50555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4" name="Oval 1135">
                <a:extLst>
                  <a:ext uri="{FF2B5EF4-FFF2-40B4-BE49-F238E27FC236}">
                    <a16:creationId xmlns:a16="http://schemas.microsoft.com/office/drawing/2014/main" id="{25DB6A37-FE99-4F02-84BC-473D6F1D9C85}"/>
                  </a:ext>
                </a:extLst>
              </p:cNvPr>
              <p:cNvSpPr>
                <a:spLocks noChangeArrowheads="1"/>
              </p:cNvSpPr>
              <p:nvPr/>
            </p:nvSpPr>
            <p:spPr bwMode="auto">
              <a:xfrm rot="17727841">
                <a:off x="11254702" y="49102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5" name="Oval 1136">
                <a:extLst>
                  <a:ext uri="{FF2B5EF4-FFF2-40B4-BE49-F238E27FC236}">
                    <a16:creationId xmlns:a16="http://schemas.microsoft.com/office/drawing/2014/main" id="{25C881F0-AFA2-4E87-A7A1-F576B87A7C4A}"/>
                  </a:ext>
                </a:extLst>
              </p:cNvPr>
              <p:cNvSpPr>
                <a:spLocks noChangeArrowheads="1"/>
              </p:cNvSpPr>
              <p:nvPr/>
            </p:nvSpPr>
            <p:spPr bwMode="auto">
              <a:xfrm rot="17727841">
                <a:off x="11297872" y="50821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6" name="Oval 1137">
                <a:extLst>
                  <a:ext uri="{FF2B5EF4-FFF2-40B4-BE49-F238E27FC236}">
                    <a16:creationId xmlns:a16="http://schemas.microsoft.com/office/drawing/2014/main" id="{F665DCC1-E9CD-46C2-AD81-132EB4F1F179}"/>
                  </a:ext>
                </a:extLst>
              </p:cNvPr>
              <p:cNvSpPr>
                <a:spLocks noChangeArrowheads="1"/>
              </p:cNvSpPr>
              <p:nvPr/>
            </p:nvSpPr>
            <p:spPr bwMode="auto">
              <a:xfrm rot="17727841">
                <a:off x="11184548" y="4781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7" name="Oval 1138">
                <a:extLst>
                  <a:ext uri="{FF2B5EF4-FFF2-40B4-BE49-F238E27FC236}">
                    <a16:creationId xmlns:a16="http://schemas.microsoft.com/office/drawing/2014/main" id="{83995EBC-F3E2-4CE7-A261-A55BD83F27F3}"/>
                  </a:ext>
                </a:extLst>
              </p:cNvPr>
              <p:cNvSpPr>
                <a:spLocks noChangeArrowheads="1"/>
              </p:cNvSpPr>
              <p:nvPr/>
            </p:nvSpPr>
            <p:spPr bwMode="auto">
              <a:xfrm rot="17727841">
                <a:off x="10848438" y="49835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8" name="Oval 1148">
                <a:extLst>
                  <a:ext uri="{FF2B5EF4-FFF2-40B4-BE49-F238E27FC236}">
                    <a16:creationId xmlns:a16="http://schemas.microsoft.com/office/drawing/2014/main" id="{F9962F96-A604-4F01-9CA8-CFA0DABD19E5}"/>
                  </a:ext>
                </a:extLst>
              </p:cNvPr>
              <p:cNvSpPr>
                <a:spLocks noChangeArrowheads="1"/>
              </p:cNvSpPr>
              <p:nvPr/>
            </p:nvSpPr>
            <p:spPr bwMode="auto">
              <a:xfrm rot="17727841">
                <a:off x="11064461" y="55595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39" name="Oval 1155">
                <a:extLst>
                  <a:ext uri="{FF2B5EF4-FFF2-40B4-BE49-F238E27FC236}">
                    <a16:creationId xmlns:a16="http://schemas.microsoft.com/office/drawing/2014/main" id="{7AAF28A3-C5F7-4D22-B463-215861CE8E63}"/>
                  </a:ext>
                </a:extLst>
              </p:cNvPr>
              <p:cNvSpPr>
                <a:spLocks noChangeArrowheads="1"/>
              </p:cNvSpPr>
              <p:nvPr/>
            </p:nvSpPr>
            <p:spPr bwMode="auto">
              <a:xfrm rot="17727841">
                <a:off x="10624708" y="5058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0" name="Oval 1158">
                <a:extLst>
                  <a:ext uri="{FF2B5EF4-FFF2-40B4-BE49-F238E27FC236}">
                    <a16:creationId xmlns:a16="http://schemas.microsoft.com/office/drawing/2014/main" id="{94C9F970-AB8B-4675-A851-F40AB87C0FEA}"/>
                  </a:ext>
                </a:extLst>
              </p:cNvPr>
              <p:cNvSpPr>
                <a:spLocks noChangeArrowheads="1"/>
              </p:cNvSpPr>
              <p:nvPr/>
            </p:nvSpPr>
            <p:spPr bwMode="auto">
              <a:xfrm rot="17727841">
                <a:off x="11309410" y="52294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1" name="Oval 1168">
                <a:extLst>
                  <a:ext uri="{FF2B5EF4-FFF2-40B4-BE49-F238E27FC236}">
                    <a16:creationId xmlns:a16="http://schemas.microsoft.com/office/drawing/2014/main" id="{61997C59-300B-4F7E-8061-F74BD315088B}"/>
                  </a:ext>
                </a:extLst>
              </p:cNvPr>
              <p:cNvSpPr>
                <a:spLocks noChangeArrowheads="1"/>
              </p:cNvSpPr>
              <p:nvPr/>
            </p:nvSpPr>
            <p:spPr bwMode="auto">
              <a:xfrm rot="17727841">
                <a:off x="10893312" y="55249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2" name="Oval 1175">
                <a:extLst>
                  <a:ext uri="{FF2B5EF4-FFF2-40B4-BE49-F238E27FC236}">
                    <a16:creationId xmlns:a16="http://schemas.microsoft.com/office/drawing/2014/main" id="{2A093A2D-8509-4008-97F3-F6F211A35843}"/>
                  </a:ext>
                </a:extLst>
              </p:cNvPr>
              <p:cNvSpPr>
                <a:spLocks noChangeArrowheads="1"/>
              </p:cNvSpPr>
              <p:nvPr/>
            </p:nvSpPr>
            <p:spPr bwMode="auto">
              <a:xfrm rot="17727841">
                <a:off x="10734527" y="53518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3" name="Oval 1177">
                <a:extLst>
                  <a:ext uri="{FF2B5EF4-FFF2-40B4-BE49-F238E27FC236}">
                    <a16:creationId xmlns:a16="http://schemas.microsoft.com/office/drawing/2014/main" id="{FC58C57E-B7A8-4BBE-9056-D62B22E1A3F6}"/>
                  </a:ext>
                </a:extLst>
              </p:cNvPr>
              <p:cNvSpPr>
                <a:spLocks noChangeArrowheads="1"/>
              </p:cNvSpPr>
              <p:nvPr/>
            </p:nvSpPr>
            <p:spPr bwMode="auto">
              <a:xfrm rot="17727841">
                <a:off x="10583373" y="5226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4" name="Oval 1179">
                <a:extLst>
                  <a:ext uri="{FF2B5EF4-FFF2-40B4-BE49-F238E27FC236}">
                    <a16:creationId xmlns:a16="http://schemas.microsoft.com/office/drawing/2014/main" id="{7F65F6C8-363A-416D-A52C-A645D891AD40}"/>
                  </a:ext>
                </a:extLst>
              </p:cNvPr>
              <p:cNvSpPr>
                <a:spLocks noChangeArrowheads="1"/>
              </p:cNvSpPr>
              <p:nvPr/>
            </p:nvSpPr>
            <p:spPr bwMode="auto">
              <a:xfrm rot="17727841">
                <a:off x="11163428" y="53540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5" name="Oval 1196">
                <a:extLst>
                  <a:ext uri="{FF2B5EF4-FFF2-40B4-BE49-F238E27FC236}">
                    <a16:creationId xmlns:a16="http://schemas.microsoft.com/office/drawing/2014/main" id="{788C9605-7D45-4C8C-87FA-9984031AE0C4}"/>
                  </a:ext>
                </a:extLst>
              </p:cNvPr>
              <p:cNvSpPr>
                <a:spLocks noChangeArrowheads="1"/>
              </p:cNvSpPr>
              <p:nvPr/>
            </p:nvSpPr>
            <p:spPr bwMode="auto">
              <a:xfrm rot="17727841">
                <a:off x="11359959" y="4732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6" name="Oval 1205">
                <a:extLst>
                  <a:ext uri="{FF2B5EF4-FFF2-40B4-BE49-F238E27FC236}">
                    <a16:creationId xmlns:a16="http://schemas.microsoft.com/office/drawing/2014/main" id="{4A49ED6C-BEE9-4EDB-B48B-42C9000B599D}"/>
                  </a:ext>
                </a:extLst>
              </p:cNvPr>
              <p:cNvSpPr>
                <a:spLocks noChangeArrowheads="1"/>
              </p:cNvSpPr>
              <p:nvPr/>
            </p:nvSpPr>
            <p:spPr bwMode="auto">
              <a:xfrm rot="17727841">
                <a:off x="10969792" y="45393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7" name="Oval 1320">
                <a:extLst>
                  <a:ext uri="{FF2B5EF4-FFF2-40B4-BE49-F238E27FC236}">
                    <a16:creationId xmlns:a16="http://schemas.microsoft.com/office/drawing/2014/main" id="{3D81B846-B466-40C0-95A0-DC2A83E75624}"/>
                  </a:ext>
                </a:extLst>
              </p:cNvPr>
              <p:cNvSpPr>
                <a:spLocks noChangeArrowheads="1"/>
              </p:cNvSpPr>
              <p:nvPr/>
            </p:nvSpPr>
            <p:spPr bwMode="auto">
              <a:xfrm rot="17727841">
                <a:off x="10306812" y="6431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8" name="Oval 1381">
                <a:extLst>
                  <a:ext uri="{FF2B5EF4-FFF2-40B4-BE49-F238E27FC236}">
                    <a16:creationId xmlns:a16="http://schemas.microsoft.com/office/drawing/2014/main" id="{B6311265-52B4-4A75-A054-F8105AE6DE73}"/>
                  </a:ext>
                </a:extLst>
              </p:cNvPr>
              <p:cNvSpPr>
                <a:spLocks noChangeArrowheads="1"/>
              </p:cNvSpPr>
              <p:nvPr/>
            </p:nvSpPr>
            <p:spPr bwMode="auto">
              <a:xfrm rot="17727841">
                <a:off x="8868218" y="6279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49" name="Oval 1389">
                <a:extLst>
                  <a:ext uri="{FF2B5EF4-FFF2-40B4-BE49-F238E27FC236}">
                    <a16:creationId xmlns:a16="http://schemas.microsoft.com/office/drawing/2014/main" id="{43979A4C-6843-49A4-913C-75CF8605CCBA}"/>
                  </a:ext>
                </a:extLst>
              </p:cNvPr>
              <p:cNvSpPr>
                <a:spLocks noChangeArrowheads="1"/>
              </p:cNvSpPr>
              <p:nvPr/>
            </p:nvSpPr>
            <p:spPr bwMode="auto">
              <a:xfrm rot="17727841">
                <a:off x="9372274" y="60996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0" name="Oval 1408">
                <a:extLst>
                  <a:ext uri="{FF2B5EF4-FFF2-40B4-BE49-F238E27FC236}">
                    <a16:creationId xmlns:a16="http://schemas.microsoft.com/office/drawing/2014/main" id="{3EDB343E-7F7C-4407-BF3A-321D7EE6823E}"/>
                  </a:ext>
                </a:extLst>
              </p:cNvPr>
              <p:cNvSpPr>
                <a:spLocks noChangeArrowheads="1"/>
              </p:cNvSpPr>
              <p:nvPr/>
            </p:nvSpPr>
            <p:spPr bwMode="auto">
              <a:xfrm rot="17727841">
                <a:off x="8993640" y="6249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1" name="Oval 1420">
                <a:extLst>
                  <a:ext uri="{FF2B5EF4-FFF2-40B4-BE49-F238E27FC236}">
                    <a16:creationId xmlns:a16="http://schemas.microsoft.com/office/drawing/2014/main" id="{53C918E0-6320-484E-8A77-94E4F7E3DDB2}"/>
                  </a:ext>
                </a:extLst>
              </p:cNvPr>
              <p:cNvSpPr>
                <a:spLocks noChangeArrowheads="1"/>
              </p:cNvSpPr>
              <p:nvPr/>
            </p:nvSpPr>
            <p:spPr bwMode="auto">
              <a:xfrm rot="17727841">
                <a:off x="9279560" y="64361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2" name="Oval 1426">
                <a:extLst>
                  <a:ext uri="{FF2B5EF4-FFF2-40B4-BE49-F238E27FC236}">
                    <a16:creationId xmlns:a16="http://schemas.microsoft.com/office/drawing/2014/main" id="{D519A18F-EEFF-4458-BE41-95D233609DFC}"/>
                  </a:ext>
                </a:extLst>
              </p:cNvPr>
              <p:cNvSpPr>
                <a:spLocks noChangeArrowheads="1"/>
              </p:cNvSpPr>
              <p:nvPr/>
            </p:nvSpPr>
            <p:spPr bwMode="auto">
              <a:xfrm rot="17727841">
                <a:off x="10061100" y="6306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3" name="Oval 1438">
                <a:extLst>
                  <a:ext uri="{FF2B5EF4-FFF2-40B4-BE49-F238E27FC236}">
                    <a16:creationId xmlns:a16="http://schemas.microsoft.com/office/drawing/2014/main" id="{C9F814AB-06B3-40CF-AD24-AA3F6FCD14BE}"/>
                  </a:ext>
                </a:extLst>
              </p:cNvPr>
              <p:cNvSpPr>
                <a:spLocks noChangeArrowheads="1"/>
              </p:cNvSpPr>
              <p:nvPr/>
            </p:nvSpPr>
            <p:spPr bwMode="auto">
              <a:xfrm rot="17727841">
                <a:off x="10186428" y="56128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4" name="Oval 779">
                <a:extLst>
                  <a:ext uri="{FF2B5EF4-FFF2-40B4-BE49-F238E27FC236}">
                    <a16:creationId xmlns:a16="http://schemas.microsoft.com/office/drawing/2014/main" id="{39BBBAFD-3A08-4FC7-93E4-1DF05FDD0765}"/>
                  </a:ext>
                </a:extLst>
              </p:cNvPr>
              <p:cNvSpPr>
                <a:spLocks noChangeArrowheads="1"/>
              </p:cNvSpPr>
              <p:nvPr/>
            </p:nvSpPr>
            <p:spPr bwMode="auto">
              <a:xfrm rot="17727841">
                <a:off x="9589140" y="636002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5" name="Oval 968">
                <a:extLst>
                  <a:ext uri="{FF2B5EF4-FFF2-40B4-BE49-F238E27FC236}">
                    <a16:creationId xmlns:a16="http://schemas.microsoft.com/office/drawing/2014/main" id="{6C0932C3-E061-49D2-8173-887086001BAE}"/>
                  </a:ext>
                </a:extLst>
              </p:cNvPr>
              <p:cNvSpPr>
                <a:spLocks noChangeArrowheads="1"/>
              </p:cNvSpPr>
              <p:nvPr/>
            </p:nvSpPr>
            <p:spPr bwMode="auto">
              <a:xfrm rot="17727841">
                <a:off x="9972427" y="584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6" name="Oval 1115">
                <a:extLst>
                  <a:ext uri="{FF2B5EF4-FFF2-40B4-BE49-F238E27FC236}">
                    <a16:creationId xmlns:a16="http://schemas.microsoft.com/office/drawing/2014/main" id="{079B8EC7-AAB8-474A-A7DB-F7D7E9731182}"/>
                  </a:ext>
                </a:extLst>
              </p:cNvPr>
              <p:cNvSpPr>
                <a:spLocks noChangeArrowheads="1"/>
              </p:cNvSpPr>
              <p:nvPr/>
            </p:nvSpPr>
            <p:spPr bwMode="auto">
              <a:xfrm rot="17727841">
                <a:off x="9825072" y="56787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7" name="Oval 1116">
                <a:extLst>
                  <a:ext uri="{FF2B5EF4-FFF2-40B4-BE49-F238E27FC236}">
                    <a16:creationId xmlns:a16="http://schemas.microsoft.com/office/drawing/2014/main" id="{0C2C9131-9643-40B2-96EF-1C6C9A06C775}"/>
                  </a:ext>
                </a:extLst>
              </p:cNvPr>
              <p:cNvSpPr>
                <a:spLocks noChangeArrowheads="1"/>
              </p:cNvSpPr>
              <p:nvPr/>
            </p:nvSpPr>
            <p:spPr bwMode="auto">
              <a:xfrm rot="17727841">
                <a:off x="8976230" y="54875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8" name="Oval 1127">
                <a:extLst>
                  <a:ext uri="{FF2B5EF4-FFF2-40B4-BE49-F238E27FC236}">
                    <a16:creationId xmlns:a16="http://schemas.microsoft.com/office/drawing/2014/main" id="{F4C17F39-B369-4E0D-BD33-AF3E351E0343}"/>
                  </a:ext>
                </a:extLst>
              </p:cNvPr>
              <p:cNvSpPr>
                <a:spLocks noChangeArrowheads="1"/>
              </p:cNvSpPr>
              <p:nvPr/>
            </p:nvSpPr>
            <p:spPr bwMode="auto">
              <a:xfrm rot="17727841">
                <a:off x="8961581" y="5711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59" name="Oval 1135">
                <a:extLst>
                  <a:ext uri="{FF2B5EF4-FFF2-40B4-BE49-F238E27FC236}">
                    <a16:creationId xmlns:a16="http://schemas.microsoft.com/office/drawing/2014/main" id="{0D98A33C-C614-49A8-862C-D2BEF7166D0A}"/>
                  </a:ext>
                </a:extLst>
              </p:cNvPr>
              <p:cNvSpPr>
                <a:spLocks noChangeArrowheads="1"/>
              </p:cNvSpPr>
              <p:nvPr/>
            </p:nvSpPr>
            <p:spPr bwMode="auto">
              <a:xfrm rot="17727841">
                <a:off x="10081864" y="59183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0" name="Oval 1136">
                <a:extLst>
                  <a:ext uri="{FF2B5EF4-FFF2-40B4-BE49-F238E27FC236}">
                    <a16:creationId xmlns:a16="http://schemas.microsoft.com/office/drawing/2014/main" id="{51CED73C-84FB-4B65-BEF0-1D44F84940AA}"/>
                  </a:ext>
                </a:extLst>
              </p:cNvPr>
              <p:cNvSpPr>
                <a:spLocks noChangeArrowheads="1"/>
              </p:cNvSpPr>
              <p:nvPr/>
            </p:nvSpPr>
            <p:spPr bwMode="auto">
              <a:xfrm rot="17727841">
                <a:off x="9624302" y="6063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1" name="Oval 1137">
                <a:extLst>
                  <a:ext uri="{FF2B5EF4-FFF2-40B4-BE49-F238E27FC236}">
                    <a16:creationId xmlns:a16="http://schemas.microsoft.com/office/drawing/2014/main" id="{4875C5F1-25D0-4A63-A5D7-C5055578C339}"/>
                  </a:ext>
                </a:extLst>
              </p:cNvPr>
              <p:cNvSpPr>
                <a:spLocks noChangeArrowheads="1"/>
              </p:cNvSpPr>
              <p:nvPr/>
            </p:nvSpPr>
            <p:spPr bwMode="auto">
              <a:xfrm rot="17727841">
                <a:off x="9486187" y="55458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2" name="Oval 1138">
                <a:extLst>
                  <a:ext uri="{FF2B5EF4-FFF2-40B4-BE49-F238E27FC236}">
                    <a16:creationId xmlns:a16="http://schemas.microsoft.com/office/drawing/2014/main" id="{1345445A-7E71-4CA5-86F6-DC0B6E71DDF5}"/>
                  </a:ext>
                </a:extLst>
              </p:cNvPr>
              <p:cNvSpPr>
                <a:spLocks noChangeArrowheads="1"/>
              </p:cNvSpPr>
              <p:nvPr/>
            </p:nvSpPr>
            <p:spPr bwMode="auto">
              <a:xfrm rot="17727841">
                <a:off x="9156251" y="5667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3" name="Oval 1148">
                <a:extLst>
                  <a:ext uri="{FF2B5EF4-FFF2-40B4-BE49-F238E27FC236}">
                    <a16:creationId xmlns:a16="http://schemas.microsoft.com/office/drawing/2014/main" id="{757F1454-C333-4045-A932-A4F96D835D3C}"/>
                  </a:ext>
                </a:extLst>
              </p:cNvPr>
              <p:cNvSpPr>
                <a:spLocks noChangeArrowheads="1"/>
              </p:cNvSpPr>
              <p:nvPr/>
            </p:nvSpPr>
            <p:spPr bwMode="auto">
              <a:xfrm rot="17727841">
                <a:off x="8850315" y="5840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4" name="Oval 1158">
                <a:extLst>
                  <a:ext uri="{FF2B5EF4-FFF2-40B4-BE49-F238E27FC236}">
                    <a16:creationId xmlns:a16="http://schemas.microsoft.com/office/drawing/2014/main" id="{1D894A70-EA3B-47B5-B2B2-B01804FEE097}"/>
                  </a:ext>
                </a:extLst>
              </p:cNvPr>
              <p:cNvSpPr>
                <a:spLocks noChangeArrowheads="1"/>
              </p:cNvSpPr>
              <p:nvPr/>
            </p:nvSpPr>
            <p:spPr bwMode="auto">
              <a:xfrm rot="17727841">
                <a:off x="9588298" y="59916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5" name="Oval 1164">
                <a:extLst>
                  <a:ext uri="{FF2B5EF4-FFF2-40B4-BE49-F238E27FC236}">
                    <a16:creationId xmlns:a16="http://schemas.microsoft.com/office/drawing/2014/main" id="{3C778104-5D61-446D-B589-807A09A2E6D2}"/>
                  </a:ext>
                </a:extLst>
              </p:cNvPr>
              <p:cNvSpPr>
                <a:spLocks noChangeArrowheads="1"/>
              </p:cNvSpPr>
              <p:nvPr/>
            </p:nvSpPr>
            <p:spPr bwMode="auto">
              <a:xfrm rot="17727841">
                <a:off x="9922156" y="5504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6" name="Oval 1177">
                <a:extLst>
                  <a:ext uri="{FF2B5EF4-FFF2-40B4-BE49-F238E27FC236}">
                    <a16:creationId xmlns:a16="http://schemas.microsoft.com/office/drawing/2014/main" id="{DB553242-585A-4EDA-801F-428860B3BAFD}"/>
                  </a:ext>
                </a:extLst>
              </p:cNvPr>
              <p:cNvSpPr>
                <a:spLocks noChangeArrowheads="1"/>
              </p:cNvSpPr>
              <p:nvPr/>
            </p:nvSpPr>
            <p:spPr bwMode="auto">
              <a:xfrm rot="17727841">
                <a:off x="9167517" y="58775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7" name="Oval 1179">
                <a:extLst>
                  <a:ext uri="{FF2B5EF4-FFF2-40B4-BE49-F238E27FC236}">
                    <a16:creationId xmlns:a16="http://schemas.microsoft.com/office/drawing/2014/main" id="{74B3B5DC-9F93-4948-82E5-EF4091806819}"/>
                  </a:ext>
                </a:extLst>
              </p:cNvPr>
              <p:cNvSpPr>
                <a:spLocks noChangeArrowheads="1"/>
              </p:cNvSpPr>
              <p:nvPr/>
            </p:nvSpPr>
            <p:spPr bwMode="auto">
              <a:xfrm rot="17727841">
                <a:off x="9465067" y="61189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8" name="Oval 1183">
                <a:extLst>
                  <a:ext uri="{FF2B5EF4-FFF2-40B4-BE49-F238E27FC236}">
                    <a16:creationId xmlns:a16="http://schemas.microsoft.com/office/drawing/2014/main" id="{AF5739D2-0E13-49D8-8693-8AB672B963DE}"/>
                  </a:ext>
                </a:extLst>
              </p:cNvPr>
              <p:cNvSpPr>
                <a:spLocks noChangeArrowheads="1"/>
              </p:cNvSpPr>
              <p:nvPr/>
            </p:nvSpPr>
            <p:spPr bwMode="auto">
              <a:xfrm rot="17727841">
                <a:off x="8981959" y="6064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9" name="Oval 1189">
                <a:extLst>
                  <a:ext uri="{FF2B5EF4-FFF2-40B4-BE49-F238E27FC236}">
                    <a16:creationId xmlns:a16="http://schemas.microsoft.com/office/drawing/2014/main" id="{9A81EC51-21AF-431D-901B-057B48316DB2}"/>
                  </a:ext>
                </a:extLst>
              </p:cNvPr>
              <p:cNvSpPr>
                <a:spLocks noChangeArrowheads="1"/>
              </p:cNvSpPr>
              <p:nvPr/>
            </p:nvSpPr>
            <p:spPr bwMode="auto">
              <a:xfrm rot="17727841">
                <a:off x="9768317" y="61356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0" name="Oval 1190">
                <a:extLst>
                  <a:ext uri="{FF2B5EF4-FFF2-40B4-BE49-F238E27FC236}">
                    <a16:creationId xmlns:a16="http://schemas.microsoft.com/office/drawing/2014/main" id="{D78B6567-032E-48A9-90B2-2BAD8D9E8C99}"/>
                  </a:ext>
                </a:extLst>
              </p:cNvPr>
              <p:cNvSpPr>
                <a:spLocks noChangeArrowheads="1"/>
              </p:cNvSpPr>
              <p:nvPr/>
            </p:nvSpPr>
            <p:spPr bwMode="auto">
              <a:xfrm rot="17727841">
                <a:off x="9805338" y="58619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1" name="Oval 1191">
                <a:extLst>
                  <a:ext uri="{FF2B5EF4-FFF2-40B4-BE49-F238E27FC236}">
                    <a16:creationId xmlns:a16="http://schemas.microsoft.com/office/drawing/2014/main" id="{95BE8F8B-3675-4A0E-9E5B-7CAB14AADFA1}"/>
                  </a:ext>
                </a:extLst>
              </p:cNvPr>
              <p:cNvSpPr>
                <a:spLocks noChangeArrowheads="1"/>
              </p:cNvSpPr>
              <p:nvPr/>
            </p:nvSpPr>
            <p:spPr bwMode="auto">
              <a:xfrm rot="17727841">
                <a:off x="10201662" y="6145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2" name="Oval 779">
                <a:extLst>
                  <a:ext uri="{FF2B5EF4-FFF2-40B4-BE49-F238E27FC236}">
                    <a16:creationId xmlns:a16="http://schemas.microsoft.com/office/drawing/2014/main" id="{D476EB5C-9222-474C-98BF-DF9DEEBA60DD}"/>
                  </a:ext>
                </a:extLst>
              </p:cNvPr>
              <p:cNvSpPr>
                <a:spLocks noChangeArrowheads="1"/>
              </p:cNvSpPr>
              <p:nvPr/>
            </p:nvSpPr>
            <p:spPr bwMode="auto">
              <a:xfrm rot="17727841">
                <a:off x="10163911" y="599236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3" name="Oval 785">
                <a:extLst>
                  <a:ext uri="{FF2B5EF4-FFF2-40B4-BE49-F238E27FC236}">
                    <a16:creationId xmlns:a16="http://schemas.microsoft.com/office/drawing/2014/main" id="{43113BD7-C6F9-4C95-B511-897960381F86}"/>
                  </a:ext>
                </a:extLst>
              </p:cNvPr>
              <p:cNvSpPr>
                <a:spLocks noChangeArrowheads="1"/>
              </p:cNvSpPr>
              <p:nvPr/>
            </p:nvSpPr>
            <p:spPr bwMode="auto">
              <a:xfrm rot="17727841">
                <a:off x="11028457" y="57036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4" name="Oval 795">
                <a:extLst>
                  <a:ext uri="{FF2B5EF4-FFF2-40B4-BE49-F238E27FC236}">
                    <a16:creationId xmlns:a16="http://schemas.microsoft.com/office/drawing/2014/main" id="{EF232838-4ACA-46D2-9D3C-94FF351959EE}"/>
                  </a:ext>
                </a:extLst>
              </p:cNvPr>
              <p:cNvSpPr>
                <a:spLocks noChangeArrowheads="1"/>
              </p:cNvSpPr>
              <p:nvPr/>
            </p:nvSpPr>
            <p:spPr bwMode="auto">
              <a:xfrm rot="17727841">
                <a:off x="10487945" y="649642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5" name="Oval 1109">
                <a:extLst>
                  <a:ext uri="{FF2B5EF4-FFF2-40B4-BE49-F238E27FC236}">
                    <a16:creationId xmlns:a16="http://schemas.microsoft.com/office/drawing/2014/main" id="{9B31E79E-5697-4DDC-B52D-E440D1CB99E3}"/>
                  </a:ext>
                </a:extLst>
              </p:cNvPr>
              <p:cNvSpPr>
                <a:spLocks noChangeArrowheads="1"/>
              </p:cNvSpPr>
              <p:nvPr/>
            </p:nvSpPr>
            <p:spPr bwMode="auto">
              <a:xfrm rot="17727841">
                <a:off x="10440294" y="55689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6" name="Oval 1110">
                <a:extLst>
                  <a:ext uri="{FF2B5EF4-FFF2-40B4-BE49-F238E27FC236}">
                    <a16:creationId xmlns:a16="http://schemas.microsoft.com/office/drawing/2014/main" id="{10BE23D1-97E4-4847-B93E-D903C911C143}"/>
                  </a:ext>
                </a:extLst>
              </p:cNvPr>
              <p:cNvSpPr>
                <a:spLocks noChangeArrowheads="1"/>
              </p:cNvSpPr>
              <p:nvPr/>
            </p:nvSpPr>
            <p:spPr bwMode="auto">
              <a:xfrm rot="17727841">
                <a:off x="10464960" y="57107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7" name="Oval 1116">
                <a:extLst>
                  <a:ext uri="{FF2B5EF4-FFF2-40B4-BE49-F238E27FC236}">
                    <a16:creationId xmlns:a16="http://schemas.microsoft.com/office/drawing/2014/main" id="{5014F173-240A-44BA-855E-CE7592A87D1F}"/>
                  </a:ext>
                </a:extLst>
              </p:cNvPr>
              <p:cNvSpPr>
                <a:spLocks noChangeArrowheads="1"/>
              </p:cNvSpPr>
              <p:nvPr/>
            </p:nvSpPr>
            <p:spPr bwMode="auto">
              <a:xfrm rot="17727841">
                <a:off x="9084242" y="59196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8" name="Oval 1122">
                <a:extLst>
                  <a:ext uri="{FF2B5EF4-FFF2-40B4-BE49-F238E27FC236}">
                    <a16:creationId xmlns:a16="http://schemas.microsoft.com/office/drawing/2014/main" id="{10248DBF-D658-4B3A-AB79-5B1F9A3C3CD5}"/>
                  </a:ext>
                </a:extLst>
              </p:cNvPr>
              <p:cNvSpPr>
                <a:spLocks noChangeArrowheads="1"/>
              </p:cNvSpPr>
              <p:nvPr/>
            </p:nvSpPr>
            <p:spPr bwMode="auto">
              <a:xfrm rot="17727841">
                <a:off x="10574765" y="57983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79" name="Oval 1126">
                <a:extLst>
                  <a:ext uri="{FF2B5EF4-FFF2-40B4-BE49-F238E27FC236}">
                    <a16:creationId xmlns:a16="http://schemas.microsoft.com/office/drawing/2014/main" id="{5ED8221D-872C-481B-B95C-88EE1DED7D78}"/>
                  </a:ext>
                </a:extLst>
              </p:cNvPr>
              <p:cNvSpPr>
                <a:spLocks noChangeArrowheads="1"/>
              </p:cNvSpPr>
              <p:nvPr/>
            </p:nvSpPr>
            <p:spPr bwMode="auto">
              <a:xfrm rot="17727841">
                <a:off x="11243947" y="56148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0" name="Oval 1127">
                <a:extLst>
                  <a:ext uri="{FF2B5EF4-FFF2-40B4-BE49-F238E27FC236}">
                    <a16:creationId xmlns:a16="http://schemas.microsoft.com/office/drawing/2014/main" id="{27375504-87D2-4C8E-8026-1869A1D3E463}"/>
                  </a:ext>
                </a:extLst>
              </p:cNvPr>
              <p:cNvSpPr>
                <a:spLocks noChangeArrowheads="1"/>
              </p:cNvSpPr>
              <p:nvPr/>
            </p:nvSpPr>
            <p:spPr bwMode="auto">
              <a:xfrm rot="17727841">
                <a:off x="10164361" y="62436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1" name="Oval 1135">
                <a:extLst>
                  <a:ext uri="{FF2B5EF4-FFF2-40B4-BE49-F238E27FC236}">
                    <a16:creationId xmlns:a16="http://schemas.microsoft.com/office/drawing/2014/main" id="{2D969D01-14AB-4D98-9BED-BFD365E0B507}"/>
                  </a:ext>
                </a:extLst>
              </p:cNvPr>
              <p:cNvSpPr>
                <a:spLocks noChangeArrowheads="1"/>
              </p:cNvSpPr>
              <p:nvPr/>
            </p:nvSpPr>
            <p:spPr bwMode="auto">
              <a:xfrm rot="17727841">
                <a:off x="11316490" y="62436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2" name="Oval 1136">
                <a:extLst>
                  <a:ext uri="{FF2B5EF4-FFF2-40B4-BE49-F238E27FC236}">
                    <a16:creationId xmlns:a16="http://schemas.microsoft.com/office/drawing/2014/main" id="{313D8198-33CA-48B0-868D-DC271909A414}"/>
                  </a:ext>
                </a:extLst>
              </p:cNvPr>
              <p:cNvSpPr>
                <a:spLocks noChangeArrowheads="1"/>
              </p:cNvSpPr>
              <p:nvPr/>
            </p:nvSpPr>
            <p:spPr bwMode="auto">
              <a:xfrm rot="17727841">
                <a:off x="11172475" y="61356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3" name="Oval 1137">
                <a:extLst>
                  <a:ext uri="{FF2B5EF4-FFF2-40B4-BE49-F238E27FC236}">
                    <a16:creationId xmlns:a16="http://schemas.microsoft.com/office/drawing/2014/main" id="{49E8D707-6B0A-4C9F-ABAF-2FB4E0A17976}"/>
                  </a:ext>
                </a:extLst>
              </p:cNvPr>
              <p:cNvSpPr>
                <a:spLocks noChangeArrowheads="1"/>
              </p:cNvSpPr>
              <p:nvPr/>
            </p:nvSpPr>
            <p:spPr bwMode="auto">
              <a:xfrm rot="17727841">
                <a:off x="10992454" y="59556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4" name="Oval 1138">
                <a:extLst>
                  <a:ext uri="{FF2B5EF4-FFF2-40B4-BE49-F238E27FC236}">
                    <a16:creationId xmlns:a16="http://schemas.microsoft.com/office/drawing/2014/main" id="{4521F991-AC63-4124-9A92-72A081543F34}"/>
                  </a:ext>
                </a:extLst>
              </p:cNvPr>
              <p:cNvSpPr>
                <a:spLocks noChangeArrowheads="1"/>
              </p:cNvSpPr>
              <p:nvPr/>
            </p:nvSpPr>
            <p:spPr bwMode="auto">
              <a:xfrm rot="17727841">
                <a:off x="10524402" y="56316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5" name="Oval 1155">
                <a:extLst>
                  <a:ext uri="{FF2B5EF4-FFF2-40B4-BE49-F238E27FC236}">
                    <a16:creationId xmlns:a16="http://schemas.microsoft.com/office/drawing/2014/main" id="{E8430877-0107-4417-ABE4-E064355DD091}"/>
                  </a:ext>
                </a:extLst>
              </p:cNvPr>
              <p:cNvSpPr>
                <a:spLocks noChangeArrowheads="1"/>
              </p:cNvSpPr>
              <p:nvPr/>
            </p:nvSpPr>
            <p:spPr bwMode="auto">
              <a:xfrm rot="17727841">
                <a:off x="10488506" y="6217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6" name="Oval 1158">
                <a:extLst>
                  <a:ext uri="{FF2B5EF4-FFF2-40B4-BE49-F238E27FC236}">
                    <a16:creationId xmlns:a16="http://schemas.microsoft.com/office/drawing/2014/main" id="{18270173-D67C-4E06-A97A-1109FC2AFD9F}"/>
                  </a:ext>
                </a:extLst>
              </p:cNvPr>
              <p:cNvSpPr>
                <a:spLocks noChangeArrowheads="1"/>
              </p:cNvSpPr>
              <p:nvPr/>
            </p:nvSpPr>
            <p:spPr bwMode="auto">
              <a:xfrm rot="17727841">
                <a:off x="11173208" y="6387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7" name="Oval 1175">
                <a:extLst>
                  <a:ext uri="{FF2B5EF4-FFF2-40B4-BE49-F238E27FC236}">
                    <a16:creationId xmlns:a16="http://schemas.microsoft.com/office/drawing/2014/main" id="{BD11E246-FFE8-4CA8-90E4-4738181D6409}"/>
                  </a:ext>
                </a:extLst>
              </p:cNvPr>
              <p:cNvSpPr>
                <a:spLocks noChangeArrowheads="1"/>
              </p:cNvSpPr>
              <p:nvPr/>
            </p:nvSpPr>
            <p:spPr bwMode="auto">
              <a:xfrm rot="17727841">
                <a:off x="10598325" y="651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8" name="Oval 1177">
                <a:extLst>
                  <a:ext uri="{FF2B5EF4-FFF2-40B4-BE49-F238E27FC236}">
                    <a16:creationId xmlns:a16="http://schemas.microsoft.com/office/drawing/2014/main" id="{C9364E48-5D36-4632-9756-C2752E265863}"/>
                  </a:ext>
                </a:extLst>
              </p:cNvPr>
              <p:cNvSpPr>
                <a:spLocks noChangeArrowheads="1"/>
              </p:cNvSpPr>
              <p:nvPr/>
            </p:nvSpPr>
            <p:spPr bwMode="auto">
              <a:xfrm rot="17727841">
                <a:off x="10729676" y="627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9" name="Oval 1179">
                <a:extLst>
                  <a:ext uri="{FF2B5EF4-FFF2-40B4-BE49-F238E27FC236}">
                    <a16:creationId xmlns:a16="http://schemas.microsoft.com/office/drawing/2014/main" id="{726B268E-E0DA-4C39-AB1E-6830A6BFA787}"/>
                  </a:ext>
                </a:extLst>
              </p:cNvPr>
              <p:cNvSpPr>
                <a:spLocks noChangeArrowheads="1"/>
              </p:cNvSpPr>
              <p:nvPr/>
            </p:nvSpPr>
            <p:spPr bwMode="auto">
              <a:xfrm rot="17727841">
                <a:off x="11027226" y="6512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0" name="Oval 1183">
                <a:extLst>
                  <a:ext uri="{FF2B5EF4-FFF2-40B4-BE49-F238E27FC236}">
                    <a16:creationId xmlns:a16="http://schemas.microsoft.com/office/drawing/2014/main" id="{A576DBB3-5F5D-4569-A34A-84BC0B866FFC}"/>
                  </a:ext>
                </a:extLst>
              </p:cNvPr>
              <p:cNvSpPr>
                <a:spLocks noChangeArrowheads="1"/>
              </p:cNvSpPr>
              <p:nvPr/>
            </p:nvSpPr>
            <p:spPr bwMode="auto">
              <a:xfrm rot="17727841">
                <a:off x="11336267" y="64874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1" name="Oval 1190">
                <a:extLst>
                  <a:ext uri="{FF2B5EF4-FFF2-40B4-BE49-F238E27FC236}">
                    <a16:creationId xmlns:a16="http://schemas.microsoft.com/office/drawing/2014/main" id="{13054163-0CC8-4E6D-ACDE-9ED4023EEEFA}"/>
                  </a:ext>
                </a:extLst>
              </p:cNvPr>
              <p:cNvSpPr>
                <a:spLocks noChangeArrowheads="1"/>
              </p:cNvSpPr>
              <p:nvPr/>
            </p:nvSpPr>
            <p:spPr bwMode="auto">
              <a:xfrm rot="17727841">
                <a:off x="11021175" y="61262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2" name="Oval 1196">
                <a:extLst>
                  <a:ext uri="{FF2B5EF4-FFF2-40B4-BE49-F238E27FC236}">
                    <a16:creationId xmlns:a16="http://schemas.microsoft.com/office/drawing/2014/main" id="{40BF6B9B-3A0B-4FEF-94C2-6FCD7143CC54}"/>
                  </a:ext>
                </a:extLst>
              </p:cNvPr>
              <p:cNvSpPr>
                <a:spLocks noChangeArrowheads="1"/>
              </p:cNvSpPr>
              <p:nvPr/>
            </p:nvSpPr>
            <p:spPr bwMode="auto">
              <a:xfrm rot="17727841">
                <a:off x="11172475" y="60276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3" name="Oval 1205">
                <a:extLst>
                  <a:ext uri="{FF2B5EF4-FFF2-40B4-BE49-F238E27FC236}">
                    <a16:creationId xmlns:a16="http://schemas.microsoft.com/office/drawing/2014/main" id="{4E6235D2-8C16-4D4B-9045-748B20C2770E}"/>
                  </a:ext>
                </a:extLst>
              </p:cNvPr>
              <p:cNvSpPr>
                <a:spLocks noChangeArrowheads="1"/>
              </p:cNvSpPr>
              <p:nvPr/>
            </p:nvSpPr>
            <p:spPr bwMode="auto">
              <a:xfrm rot="17727841">
                <a:off x="10833589" y="56978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4" name="Oval 1293">
                <a:extLst>
                  <a:ext uri="{FF2B5EF4-FFF2-40B4-BE49-F238E27FC236}">
                    <a16:creationId xmlns:a16="http://schemas.microsoft.com/office/drawing/2014/main" id="{1D87DF51-47A7-4979-87CB-5978E9CE7A5B}"/>
                  </a:ext>
                </a:extLst>
              </p:cNvPr>
              <p:cNvSpPr>
                <a:spLocks noChangeArrowheads="1"/>
              </p:cNvSpPr>
              <p:nvPr/>
            </p:nvSpPr>
            <p:spPr bwMode="auto">
              <a:xfrm rot="17727841">
                <a:off x="10956450" y="5883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5" name="Oval 1303">
                <a:extLst>
                  <a:ext uri="{FF2B5EF4-FFF2-40B4-BE49-F238E27FC236}">
                    <a16:creationId xmlns:a16="http://schemas.microsoft.com/office/drawing/2014/main" id="{0E31E037-0EC9-4269-931B-FD010136C541}"/>
                  </a:ext>
                </a:extLst>
              </p:cNvPr>
              <p:cNvSpPr>
                <a:spLocks noChangeArrowheads="1"/>
              </p:cNvSpPr>
              <p:nvPr/>
            </p:nvSpPr>
            <p:spPr bwMode="auto">
              <a:xfrm rot="17727841">
                <a:off x="11280487" y="6135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6" name="Oval 1310">
                <a:extLst>
                  <a:ext uri="{FF2B5EF4-FFF2-40B4-BE49-F238E27FC236}">
                    <a16:creationId xmlns:a16="http://schemas.microsoft.com/office/drawing/2014/main" id="{F7A0378D-B9F1-4558-8264-ED9EE960C984}"/>
                  </a:ext>
                </a:extLst>
              </p:cNvPr>
              <p:cNvSpPr>
                <a:spLocks noChangeArrowheads="1"/>
              </p:cNvSpPr>
              <p:nvPr/>
            </p:nvSpPr>
            <p:spPr bwMode="auto">
              <a:xfrm rot="17727841">
                <a:off x="10456165" y="57870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7" name="Oval 1320">
                <a:extLst>
                  <a:ext uri="{FF2B5EF4-FFF2-40B4-BE49-F238E27FC236}">
                    <a16:creationId xmlns:a16="http://schemas.microsoft.com/office/drawing/2014/main" id="{DEDDED56-C488-47DA-8360-AF71943AD506}"/>
                  </a:ext>
                </a:extLst>
              </p:cNvPr>
              <p:cNvSpPr>
                <a:spLocks noChangeArrowheads="1"/>
              </p:cNvSpPr>
              <p:nvPr/>
            </p:nvSpPr>
            <p:spPr bwMode="auto">
              <a:xfrm rot="17727841">
                <a:off x="9408278" y="5847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8" name="Oval 1321">
                <a:extLst>
                  <a:ext uri="{FF2B5EF4-FFF2-40B4-BE49-F238E27FC236}">
                    <a16:creationId xmlns:a16="http://schemas.microsoft.com/office/drawing/2014/main" id="{0F38AF38-D76C-4BC2-BBF8-86BA4A678085}"/>
                  </a:ext>
                </a:extLst>
              </p:cNvPr>
              <p:cNvSpPr>
                <a:spLocks noChangeArrowheads="1"/>
              </p:cNvSpPr>
              <p:nvPr/>
            </p:nvSpPr>
            <p:spPr bwMode="auto">
              <a:xfrm rot="17727841">
                <a:off x="10167013" y="52826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9" name="Oval 1329">
                <a:extLst>
                  <a:ext uri="{FF2B5EF4-FFF2-40B4-BE49-F238E27FC236}">
                    <a16:creationId xmlns:a16="http://schemas.microsoft.com/office/drawing/2014/main" id="{5BFB54D1-21F8-4689-A0D2-EB5AD8922E5E}"/>
                  </a:ext>
                </a:extLst>
              </p:cNvPr>
              <p:cNvSpPr>
                <a:spLocks noChangeArrowheads="1"/>
              </p:cNvSpPr>
              <p:nvPr/>
            </p:nvSpPr>
            <p:spPr bwMode="auto">
              <a:xfrm rot="17727841">
                <a:off x="8972301" y="64838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0" name="Oval 1380">
                <a:extLst>
                  <a:ext uri="{FF2B5EF4-FFF2-40B4-BE49-F238E27FC236}">
                    <a16:creationId xmlns:a16="http://schemas.microsoft.com/office/drawing/2014/main" id="{F7DF5EF2-C8DF-4654-BE94-CE67793FD9C6}"/>
                  </a:ext>
                </a:extLst>
              </p:cNvPr>
              <p:cNvSpPr>
                <a:spLocks noChangeArrowheads="1"/>
              </p:cNvSpPr>
              <p:nvPr/>
            </p:nvSpPr>
            <p:spPr bwMode="auto">
              <a:xfrm rot="17727841">
                <a:off x="9441971" y="57270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1" name="Oval 1381">
                <a:extLst>
                  <a:ext uri="{FF2B5EF4-FFF2-40B4-BE49-F238E27FC236}">
                    <a16:creationId xmlns:a16="http://schemas.microsoft.com/office/drawing/2014/main" id="{8001AE0B-5CF6-405E-802D-267CADB0BC5C}"/>
                  </a:ext>
                </a:extLst>
              </p:cNvPr>
              <p:cNvSpPr>
                <a:spLocks noChangeArrowheads="1"/>
              </p:cNvSpPr>
              <p:nvPr/>
            </p:nvSpPr>
            <p:spPr bwMode="auto">
              <a:xfrm rot="17727841">
                <a:off x="9480286" y="50555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2" name="Oval 1389">
                <a:extLst>
                  <a:ext uri="{FF2B5EF4-FFF2-40B4-BE49-F238E27FC236}">
                    <a16:creationId xmlns:a16="http://schemas.microsoft.com/office/drawing/2014/main" id="{C0BAA4F7-2527-4659-93AE-6BEF0FE98DE8}"/>
                  </a:ext>
                </a:extLst>
              </p:cNvPr>
              <p:cNvSpPr>
                <a:spLocks noChangeArrowheads="1"/>
              </p:cNvSpPr>
              <p:nvPr/>
            </p:nvSpPr>
            <p:spPr bwMode="auto">
              <a:xfrm rot="17727841">
                <a:off x="9836990" y="52852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3" name="Oval 1392">
                <a:extLst>
                  <a:ext uri="{FF2B5EF4-FFF2-40B4-BE49-F238E27FC236}">
                    <a16:creationId xmlns:a16="http://schemas.microsoft.com/office/drawing/2014/main" id="{316D87B6-F3A6-44F0-881B-ABB397255C1A}"/>
                  </a:ext>
                </a:extLst>
              </p:cNvPr>
              <p:cNvSpPr>
                <a:spLocks noChangeArrowheads="1"/>
              </p:cNvSpPr>
              <p:nvPr/>
            </p:nvSpPr>
            <p:spPr bwMode="auto">
              <a:xfrm rot="17727841">
                <a:off x="10720905" y="60418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4" name="Oval 1402">
                <a:extLst>
                  <a:ext uri="{FF2B5EF4-FFF2-40B4-BE49-F238E27FC236}">
                    <a16:creationId xmlns:a16="http://schemas.microsoft.com/office/drawing/2014/main" id="{B0F6BED2-3686-4AF8-BA66-05B32ED8866E}"/>
                  </a:ext>
                </a:extLst>
              </p:cNvPr>
              <p:cNvSpPr>
                <a:spLocks noChangeArrowheads="1"/>
              </p:cNvSpPr>
              <p:nvPr/>
            </p:nvSpPr>
            <p:spPr bwMode="auto">
              <a:xfrm rot="17727841">
                <a:off x="10344382" y="5883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5" name="Oval 1408">
                <a:extLst>
                  <a:ext uri="{FF2B5EF4-FFF2-40B4-BE49-F238E27FC236}">
                    <a16:creationId xmlns:a16="http://schemas.microsoft.com/office/drawing/2014/main" id="{A22473FE-763F-43E8-872E-785598847F64}"/>
                  </a:ext>
                </a:extLst>
              </p:cNvPr>
              <p:cNvSpPr>
                <a:spLocks noChangeArrowheads="1"/>
              </p:cNvSpPr>
              <p:nvPr/>
            </p:nvSpPr>
            <p:spPr bwMode="auto">
              <a:xfrm rot="17727841">
                <a:off x="9464518" y="54342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6" name="Oval 1409">
                <a:extLst>
                  <a:ext uri="{FF2B5EF4-FFF2-40B4-BE49-F238E27FC236}">
                    <a16:creationId xmlns:a16="http://schemas.microsoft.com/office/drawing/2014/main" id="{55DA757E-FD6D-4819-B0F9-9067D3738E96}"/>
                  </a:ext>
                </a:extLst>
              </p:cNvPr>
              <p:cNvSpPr>
                <a:spLocks noChangeArrowheads="1"/>
              </p:cNvSpPr>
              <p:nvPr/>
            </p:nvSpPr>
            <p:spPr bwMode="auto">
              <a:xfrm rot="17727841">
                <a:off x="9801128" y="59731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7" name="Oval 1419">
                <a:extLst>
                  <a:ext uri="{FF2B5EF4-FFF2-40B4-BE49-F238E27FC236}">
                    <a16:creationId xmlns:a16="http://schemas.microsoft.com/office/drawing/2014/main" id="{AA8CE188-BB37-4FC8-B312-32F3BE3A1FA3}"/>
                  </a:ext>
                </a:extLst>
              </p:cNvPr>
              <p:cNvSpPr>
                <a:spLocks noChangeArrowheads="1"/>
              </p:cNvSpPr>
              <p:nvPr/>
            </p:nvSpPr>
            <p:spPr bwMode="auto">
              <a:xfrm rot="17727841">
                <a:off x="10128358" y="5847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8" name="Oval 1420">
                <a:extLst>
                  <a:ext uri="{FF2B5EF4-FFF2-40B4-BE49-F238E27FC236}">
                    <a16:creationId xmlns:a16="http://schemas.microsoft.com/office/drawing/2014/main" id="{E467DF4B-E86F-42CC-85F1-8977F30179AA}"/>
                  </a:ext>
                </a:extLst>
              </p:cNvPr>
              <p:cNvSpPr>
                <a:spLocks noChangeArrowheads="1"/>
              </p:cNvSpPr>
              <p:nvPr/>
            </p:nvSpPr>
            <p:spPr bwMode="auto">
              <a:xfrm rot="17727841">
                <a:off x="9084242" y="60276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9" name="Oval 1426">
                <a:extLst>
                  <a:ext uri="{FF2B5EF4-FFF2-40B4-BE49-F238E27FC236}">
                    <a16:creationId xmlns:a16="http://schemas.microsoft.com/office/drawing/2014/main" id="{6FFC9964-1D58-4E4E-85F7-5F638FB97C16}"/>
                  </a:ext>
                </a:extLst>
              </p:cNvPr>
              <p:cNvSpPr>
                <a:spLocks noChangeArrowheads="1"/>
              </p:cNvSpPr>
              <p:nvPr/>
            </p:nvSpPr>
            <p:spPr bwMode="auto">
              <a:xfrm rot="17727841">
                <a:off x="10531978" y="54913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0" name="Oval 1438">
                <a:extLst>
                  <a:ext uri="{FF2B5EF4-FFF2-40B4-BE49-F238E27FC236}">
                    <a16:creationId xmlns:a16="http://schemas.microsoft.com/office/drawing/2014/main" id="{328762BC-996F-46F3-9AA5-69FC5B9519E8}"/>
                  </a:ext>
                </a:extLst>
              </p:cNvPr>
              <p:cNvSpPr>
                <a:spLocks noChangeArrowheads="1"/>
              </p:cNvSpPr>
              <p:nvPr/>
            </p:nvSpPr>
            <p:spPr bwMode="auto">
              <a:xfrm rot="17727841">
                <a:off x="10657306" y="47973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1" name="Oval 765">
                <a:extLst>
                  <a:ext uri="{FF2B5EF4-FFF2-40B4-BE49-F238E27FC236}">
                    <a16:creationId xmlns:a16="http://schemas.microsoft.com/office/drawing/2014/main" id="{57C9C0F1-CE01-4AA2-A2B5-F755DDE73734}"/>
                  </a:ext>
                </a:extLst>
              </p:cNvPr>
              <p:cNvSpPr>
                <a:spLocks noChangeArrowheads="1"/>
              </p:cNvSpPr>
              <p:nvPr/>
            </p:nvSpPr>
            <p:spPr bwMode="auto">
              <a:xfrm rot="17727841">
                <a:off x="10279969" y="4155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2" name="Oval 779">
                <a:extLst>
                  <a:ext uri="{FF2B5EF4-FFF2-40B4-BE49-F238E27FC236}">
                    <a16:creationId xmlns:a16="http://schemas.microsoft.com/office/drawing/2014/main" id="{55846B29-9B08-460E-BC85-512A549AF094}"/>
                  </a:ext>
                </a:extLst>
              </p:cNvPr>
              <p:cNvSpPr>
                <a:spLocks noChangeArrowheads="1"/>
              </p:cNvSpPr>
              <p:nvPr/>
            </p:nvSpPr>
            <p:spPr bwMode="auto">
              <a:xfrm rot="17727841">
                <a:off x="10060018" y="554454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3" name="Oval 785">
                <a:extLst>
                  <a:ext uri="{FF2B5EF4-FFF2-40B4-BE49-F238E27FC236}">
                    <a16:creationId xmlns:a16="http://schemas.microsoft.com/office/drawing/2014/main" id="{5B08ED68-3870-44F0-BEE3-A91F3A06AC8D}"/>
                  </a:ext>
                </a:extLst>
              </p:cNvPr>
              <p:cNvSpPr>
                <a:spLocks noChangeArrowheads="1"/>
              </p:cNvSpPr>
              <p:nvPr/>
            </p:nvSpPr>
            <p:spPr bwMode="auto">
              <a:xfrm rot="17727841">
                <a:off x="9948338" y="4515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4" name="Oval 795">
                <a:extLst>
                  <a:ext uri="{FF2B5EF4-FFF2-40B4-BE49-F238E27FC236}">
                    <a16:creationId xmlns:a16="http://schemas.microsoft.com/office/drawing/2014/main" id="{D76E4800-5BF9-44EB-B207-8D3D68940FE9}"/>
                  </a:ext>
                </a:extLst>
              </p:cNvPr>
              <p:cNvSpPr>
                <a:spLocks noChangeArrowheads="1"/>
              </p:cNvSpPr>
              <p:nvPr/>
            </p:nvSpPr>
            <p:spPr bwMode="auto">
              <a:xfrm rot="17727841">
                <a:off x="10847985" y="466021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5" name="Oval 861">
                <a:extLst>
                  <a:ext uri="{FF2B5EF4-FFF2-40B4-BE49-F238E27FC236}">
                    <a16:creationId xmlns:a16="http://schemas.microsoft.com/office/drawing/2014/main" id="{3EA5E0C3-B8F8-44E4-B34F-682D629A7B73}"/>
                  </a:ext>
                </a:extLst>
              </p:cNvPr>
              <p:cNvSpPr>
                <a:spLocks noChangeArrowheads="1"/>
              </p:cNvSpPr>
              <p:nvPr/>
            </p:nvSpPr>
            <p:spPr bwMode="auto">
              <a:xfrm rot="17727841">
                <a:off x="9604784" y="425744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6" name="Oval 968">
                <a:extLst>
                  <a:ext uri="{FF2B5EF4-FFF2-40B4-BE49-F238E27FC236}">
                    <a16:creationId xmlns:a16="http://schemas.microsoft.com/office/drawing/2014/main" id="{9C0A6869-86DA-43EA-ADF1-F15F85E68E69}"/>
                  </a:ext>
                </a:extLst>
              </p:cNvPr>
              <p:cNvSpPr>
                <a:spLocks noChangeArrowheads="1"/>
              </p:cNvSpPr>
              <p:nvPr/>
            </p:nvSpPr>
            <p:spPr bwMode="auto">
              <a:xfrm rot="17727841">
                <a:off x="10443305" y="50252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7" name="Oval 1109">
                <a:extLst>
                  <a:ext uri="{FF2B5EF4-FFF2-40B4-BE49-F238E27FC236}">
                    <a16:creationId xmlns:a16="http://schemas.microsoft.com/office/drawing/2014/main" id="{542EC97A-4D56-4BF9-A60E-6F3FF9EA628F}"/>
                  </a:ext>
                </a:extLst>
              </p:cNvPr>
              <p:cNvSpPr>
                <a:spLocks noChangeArrowheads="1"/>
              </p:cNvSpPr>
              <p:nvPr/>
            </p:nvSpPr>
            <p:spPr bwMode="auto">
              <a:xfrm rot="17727841">
                <a:off x="9412746" y="4371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8" name="Oval 1110">
                <a:extLst>
                  <a:ext uri="{FF2B5EF4-FFF2-40B4-BE49-F238E27FC236}">
                    <a16:creationId xmlns:a16="http://schemas.microsoft.com/office/drawing/2014/main" id="{F7DC2649-67DD-497F-8ED0-80C3E5A25C5F}"/>
                  </a:ext>
                </a:extLst>
              </p:cNvPr>
              <p:cNvSpPr>
                <a:spLocks noChangeArrowheads="1"/>
              </p:cNvSpPr>
              <p:nvPr/>
            </p:nvSpPr>
            <p:spPr bwMode="auto">
              <a:xfrm rot="17727841">
                <a:off x="9535273" y="4448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9" name="Oval 1111">
                <a:extLst>
                  <a:ext uri="{FF2B5EF4-FFF2-40B4-BE49-F238E27FC236}">
                    <a16:creationId xmlns:a16="http://schemas.microsoft.com/office/drawing/2014/main" id="{EAC1708B-AC5D-43CA-BED8-7F0C5B72B6A7}"/>
                  </a:ext>
                </a:extLst>
              </p:cNvPr>
              <p:cNvSpPr>
                <a:spLocks noChangeArrowheads="1"/>
              </p:cNvSpPr>
              <p:nvPr/>
            </p:nvSpPr>
            <p:spPr bwMode="auto">
              <a:xfrm rot="17727841">
                <a:off x="8836682" y="4011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0" name="Oval 1115">
                <a:extLst>
                  <a:ext uri="{FF2B5EF4-FFF2-40B4-BE49-F238E27FC236}">
                    <a16:creationId xmlns:a16="http://schemas.microsoft.com/office/drawing/2014/main" id="{984D3A9A-B27C-40F4-AB33-9563DEB55E5D}"/>
                  </a:ext>
                </a:extLst>
              </p:cNvPr>
              <p:cNvSpPr>
                <a:spLocks noChangeArrowheads="1"/>
              </p:cNvSpPr>
              <p:nvPr/>
            </p:nvSpPr>
            <p:spPr bwMode="auto">
              <a:xfrm rot="17727841">
                <a:off x="10295950" y="48633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1" name="Oval 1116">
                <a:extLst>
                  <a:ext uri="{FF2B5EF4-FFF2-40B4-BE49-F238E27FC236}">
                    <a16:creationId xmlns:a16="http://schemas.microsoft.com/office/drawing/2014/main" id="{4C988007-2347-4663-BA73-BB7525F72BED}"/>
                  </a:ext>
                </a:extLst>
              </p:cNvPr>
              <p:cNvSpPr>
                <a:spLocks noChangeArrowheads="1"/>
              </p:cNvSpPr>
              <p:nvPr/>
            </p:nvSpPr>
            <p:spPr bwMode="auto">
              <a:xfrm rot="17727841">
                <a:off x="9048239" y="4731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2" name="Oval 1122">
                <a:extLst>
                  <a:ext uri="{FF2B5EF4-FFF2-40B4-BE49-F238E27FC236}">
                    <a16:creationId xmlns:a16="http://schemas.microsoft.com/office/drawing/2014/main" id="{6FCF3384-E8E7-47F2-818E-97A4D7D24156}"/>
                  </a:ext>
                </a:extLst>
              </p:cNvPr>
              <p:cNvSpPr>
                <a:spLocks noChangeArrowheads="1"/>
              </p:cNvSpPr>
              <p:nvPr/>
            </p:nvSpPr>
            <p:spPr bwMode="auto">
              <a:xfrm rot="17727841">
                <a:off x="9483484" y="45891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3" name="Oval 1123">
                <a:extLst>
                  <a:ext uri="{FF2B5EF4-FFF2-40B4-BE49-F238E27FC236}">
                    <a16:creationId xmlns:a16="http://schemas.microsoft.com/office/drawing/2014/main" id="{84622E58-6C21-4014-AB28-906203F26946}"/>
                  </a:ext>
                </a:extLst>
              </p:cNvPr>
              <p:cNvSpPr>
                <a:spLocks noChangeArrowheads="1"/>
              </p:cNvSpPr>
              <p:nvPr/>
            </p:nvSpPr>
            <p:spPr bwMode="auto">
              <a:xfrm rot="17727841">
                <a:off x="10057873" y="42649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4" name="Oval 1124">
                <a:extLst>
                  <a:ext uri="{FF2B5EF4-FFF2-40B4-BE49-F238E27FC236}">
                    <a16:creationId xmlns:a16="http://schemas.microsoft.com/office/drawing/2014/main" id="{A72306AE-5467-4041-9EA4-7685AB099F1F}"/>
                  </a:ext>
                </a:extLst>
              </p:cNvPr>
              <p:cNvSpPr>
                <a:spLocks noChangeArrowheads="1"/>
              </p:cNvSpPr>
              <p:nvPr/>
            </p:nvSpPr>
            <p:spPr bwMode="auto">
              <a:xfrm rot="17727841">
                <a:off x="9912334" y="4767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5" name="Oval 1125">
                <a:extLst>
                  <a:ext uri="{FF2B5EF4-FFF2-40B4-BE49-F238E27FC236}">
                    <a16:creationId xmlns:a16="http://schemas.microsoft.com/office/drawing/2014/main" id="{085131C3-B984-4592-8C62-36E8A739279E}"/>
                  </a:ext>
                </a:extLst>
              </p:cNvPr>
              <p:cNvSpPr>
                <a:spLocks noChangeArrowheads="1"/>
              </p:cNvSpPr>
              <p:nvPr/>
            </p:nvSpPr>
            <p:spPr bwMode="auto">
              <a:xfrm rot="17727841">
                <a:off x="9120246" y="43714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6" name="Oval 1126">
                <a:extLst>
                  <a:ext uri="{FF2B5EF4-FFF2-40B4-BE49-F238E27FC236}">
                    <a16:creationId xmlns:a16="http://schemas.microsoft.com/office/drawing/2014/main" id="{E0A38A04-89FA-4EFA-B307-380DA7C6E770}"/>
                  </a:ext>
                </a:extLst>
              </p:cNvPr>
              <p:cNvSpPr>
                <a:spLocks noChangeArrowheads="1"/>
              </p:cNvSpPr>
              <p:nvPr/>
            </p:nvSpPr>
            <p:spPr bwMode="auto">
              <a:xfrm rot="17727841">
                <a:off x="10132826" y="444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7" name="Oval 1127">
                <a:extLst>
                  <a:ext uri="{FF2B5EF4-FFF2-40B4-BE49-F238E27FC236}">
                    <a16:creationId xmlns:a16="http://schemas.microsoft.com/office/drawing/2014/main" id="{56F11D35-802D-4181-B7BF-B0D10483917E}"/>
                  </a:ext>
                </a:extLst>
              </p:cNvPr>
              <p:cNvSpPr>
                <a:spLocks noChangeArrowheads="1"/>
              </p:cNvSpPr>
              <p:nvPr/>
            </p:nvSpPr>
            <p:spPr bwMode="auto">
              <a:xfrm rot="17727841">
                <a:off x="9444282" y="49115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8" name="Oval 1135">
                <a:extLst>
                  <a:ext uri="{FF2B5EF4-FFF2-40B4-BE49-F238E27FC236}">
                    <a16:creationId xmlns:a16="http://schemas.microsoft.com/office/drawing/2014/main" id="{EE16BA8D-B1F6-4DC6-B888-3D0D9CC3C90E}"/>
                  </a:ext>
                </a:extLst>
              </p:cNvPr>
              <p:cNvSpPr>
                <a:spLocks noChangeArrowheads="1"/>
              </p:cNvSpPr>
              <p:nvPr/>
            </p:nvSpPr>
            <p:spPr bwMode="auto">
              <a:xfrm rot="17727841">
                <a:off x="10552742" y="5102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9" name="Oval 1136">
                <a:extLst>
                  <a:ext uri="{FF2B5EF4-FFF2-40B4-BE49-F238E27FC236}">
                    <a16:creationId xmlns:a16="http://schemas.microsoft.com/office/drawing/2014/main" id="{1062B121-1A67-47F0-9BA5-392CA4E94864}"/>
                  </a:ext>
                </a:extLst>
              </p:cNvPr>
              <p:cNvSpPr>
                <a:spLocks noChangeArrowheads="1"/>
              </p:cNvSpPr>
              <p:nvPr/>
            </p:nvSpPr>
            <p:spPr bwMode="auto">
              <a:xfrm rot="17727841">
                <a:off x="10070389" y="50315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0" name="Oval 1137">
                <a:extLst>
                  <a:ext uri="{FF2B5EF4-FFF2-40B4-BE49-F238E27FC236}">
                    <a16:creationId xmlns:a16="http://schemas.microsoft.com/office/drawing/2014/main" id="{092ADEA5-430A-4807-94D6-96E73D90288B}"/>
                  </a:ext>
                </a:extLst>
              </p:cNvPr>
              <p:cNvSpPr>
                <a:spLocks noChangeArrowheads="1"/>
              </p:cNvSpPr>
              <p:nvPr/>
            </p:nvSpPr>
            <p:spPr bwMode="auto">
              <a:xfrm rot="17727841">
                <a:off x="9957065" y="47303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1" name="Oval 1138">
                <a:extLst>
                  <a:ext uri="{FF2B5EF4-FFF2-40B4-BE49-F238E27FC236}">
                    <a16:creationId xmlns:a16="http://schemas.microsoft.com/office/drawing/2014/main" id="{DCC5542C-ABE8-46BD-8700-721F756332BC}"/>
                  </a:ext>
                </a:extLst>
              </p:cNvPr>
              <p:cNvSpPr>
                <a:spLocks noChangeArrowheads="1"/>
              </p:cNvSpPr>
              <p:nvPr/>
            </p:nvSpPr>
            <p:spPr bwMode="auto">
              <a:xfrm rot="17727841">
                <a:off x="9656661" y="487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2" name="Oval 1148">
                <a:extLst>
                  <a:ext uri="{FF2B5EF4-FFF2-40B4-BE49-F238E27FC236}">
                    <a16:creationId xmlns:a16="http://schemas.microsoft.com/office/drawing/2014/main" id="{F26E4B75-1CD9-479D-970E-9A35BBE0E305}"/>
                  </a:ext>
                </a:extLst>
              </p:cNvPr>
              <p:cNvSpPr>
                <a:spLocks noChangeArrowheads="1"/>
              </p:cNvSpPr>
              <p:nvPr/>
            </p:nvSpPr>
            <p:spPr bwMode="auto">
              <a:xfrm rot="17727841">
                <a:off x="9321193" y="50245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3" name="Oval 1158">
                <a:extLst>
                  <a:ext uri="{FF2B5EF4-FFF2-40B4-BE49-F238E27FC236}">
                    <a16:creationId xmlns:a16="http://schemas.microsoft.com/office/drawing/2014/main" id="{6F51A1E4-365C-44BA-8A15-767551BD172D}"/>
                  </a:ext>
                </a:extLst>
              </p:cNvPr>
              <p:cNvSpPr>
                <a:spLocks noChangeArrowheads="1"/>
              </p:cNvSpPr>
              <p:nvPr/>
            </p:nvSpPr>
            <p:spPr bwMode="auto">
              <a:xfrm rot="17727841">
                <a:off x="10081927" y="51787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4" name="Oval 1164">
                <a:extLst>
                  <a:ext uri="{FF2B5EF4-FFF2-40B4-BE49-F238E27FC236}">
                    <a16:creationId xmlns:a16="http://schemas.microsoft.com/office/drawing/2014/main" id="{9ED297C9-9A3A-44EC-B325-8A2229BDE294}"/>
                  </a:ext>
                </a:extLst>
              </p:cNvPr>
              <p:cNvSpPr>
                <a:spLocks noChangeArrowheads="1"/>
              </p:cNvSpPr>
              <p:nvPr/>
            </p:nvSpPr>
            <p:spPr bwMode="auto">
              <a:xfrm rot="17727841">
                <a:off x="10393034" y="46889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5" name="Oval 1177">
                <a:extLst>
                  <a:ext uri="{FF2B5EF4-FFF2-40B4-BE49-F238E27FC236}">
                    <a16:creationId xmlns:a16="http://schemas.microsoft.com/office/drawing/2014/main" id="{06084DE6-553D-4B04-87C4-6FFC56E1BCD0}"/>
                  </a:ext>
                </a:extLst>
              </p:cNvPr>
              <p:cNvSpPr>
                <a:spLocks noChangeArrowheads="1"/>
              </p:cNvSpPr>
              <p:nvPr/>
            </p:nvSpPr>
            <p:spPr bwMode="auto">
              <a:xfrm rot="17727841">
                <a:off x="9638395" y="50620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6" name="Oval 1179">
                <a:extLst>
                  <a:ext uri="{FF2B5EF4-FFF2-40B4-BE49-F238E27FC236}">
                    <a16:creationId xmlns:a16="http://schemas.microsoft.com/office/drawing/2014/main" id="{D41ECF25-A78F-4525-AA1E-9EA3B490A970}"/>
                  </a:ext>
                </a:extLst>
              </p:cNvPr>
              <p:cNvSpPr>
                <a:spLocks noChangeArrowheads="1"/>
              </p:cNvSpPr>
              <p:nvPr/>
            </p:nvSpPr>
            <p:spPr bwMode="auto">
              <a:xfrm rot="17727841">
                <a:off x="9935945" y="53034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7" name="Oval 1183">
                <a:extLst>
                  <a:ext uri="{FF2B5EF4-FFF2-40B4-BE49-F238E27FC236}">
                    <a16:creationId xmlns:a16="http://schemas.microsoft.com/office/drawing/2014/main" id="{A08188BA-5A34-4A3E-92E9-059225813D7D}"/>
                  </a:ext>
                </a:extLst>
              </p:cNvPr>
              <p:cNvSpPr>
                <a:spLocks noChangeArrowheads="1"/>
              </p:cNvSpPr>
              <p:nvPr/>
            </p:nvSpPr>
            <p:spPr bwMode="auto">
              <a:xfrm rot="17727841">
                <a:off x="9452837" y="52491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8" name="Oval 1189">
                <a:extLst>
                  <a:ext uri="{FF2B5EF4-FFF2-40B4-BE49-F238E27FC236}">
                    <a16:creationId xmlns:a16="http://schemas.microsoft.com/office/drawing/2014/main" id="{0A03E35C-2389-4A63-8E41-D413EFFDEE89}"/>
                  </a:ext>
                </a:extLst>
              </p:cNvPr>
              <p:cNvSpPr>
                <a:spLocks noChangeArrowheads="1"/>
              </p:cNvSpPr>
              <p:nvPr/>
            </p:nvSpPr>
            <p:spPr bwMode="auto">
              <a:xfrm rot="17727841">
                <a:off x="10236370" y="5343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9" name="Oval 1190">
                <a:extLst>
                  <a:ext uri="{FF2B5EF4-FFF2-40B4-BE49-F238E27FC236}">
                    <a16:creationId xmlns:a16="http://schemas.microsoft.com/office/drawing/2014/main" id="{9F312EAE-E8A4-4788-BE32-D2220CCE1CB1}"/>
                  </a:ext>
                </a:extLst>
              </p:cNvPr>
              <p:cNvSpPr>
                <a:spLocks noChangeArrowheads="1"/>
              </p:cNvSpPr>
              <p:nvPr/>
            </p:nvSpPr>
            <p:spPr bwMode="auto">
              <a:xfrm rot="17727841">
                <a:off x="9012234" y="49475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0" name="Oval 1191">
                <a:extLst>
                  <a:ext uri="{FF2B5EF4-FFF2-40B4-BE49-F238E27FC236}">
                    <a16:creationId xmlns:a16="http://schemas.microsoft.com/office/drawing/2014/main" id="{903441A6-711A-4930-860A-FAD74B54DF32}"/>
                  </a:ext>
                </a:extLst>
              </p:cNvPr>
              <p:cNvSpPr>
                <a:spLocks noChangeArrowheads="1"/>
              </p:cNvSpPr>
              <p:nvPr/>
            </p:nvSpPr>
            <p:spPr bwMode="auto">
              <a:xfrm rot="17727841">
                <a:off x="10559850" y="53511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1" name="Oval 1192">
                <a:extLst>
                  <a:ext uri="{FF2B5EF4-FFF2-40B4-BE49-F238E27FC236}">
                    <a16:creationId xmlns:a16="http://schemas.microsoft.com/office/drawing/2014/main" id="{EF15280F-8EF1-4E79-9BC2-DE3AF88B66F5}"/>
                  </a:ext>
                </a:extLst>
              </p:cNvPr>
              <p:cNvSpPr>
                <a:spLocks noChangeArrowheads="1"/>
              </p:cNvSpPr>
              <p:nvPr/>
            </p:nvSpPr>
            <p:spPr bwMode="auto">
              <a:xfrm rot="17727841">
                <a:off x="10492528" y="41651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2" name="Oval 1196">
                <a:extLst>
                  <a:ext uri="{FF2B5EF4-FFF2-40B4-BE49-F238E27FC236}">
                    <a16:creationId xmlns:a16="http://schemas.microsoft.com/office/drawing/2014/main" id="{50CEBC3C-D8E1-49DB-90A9-F23A83BBEB22}"/>
                  </a:ext>
                </a:extLst>
              </p:cNvPr>
              <p:cNvSpPr>
                <a:spLocks noChangeArrowheads="1"/>
              </p:cNvSpPr>
              <p:nvPr/>
            </p:nvSpPr>
            <p:spPr bwMode="auto">
              <a:xfrm rot="17727841">
                <a:off x="10128359" y="4515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3" name="Oval 1204">
                <a:extLst>
                  <a:ext uri="{FF2B5EF4-FFF2-40B4-BE49-F238E27FC236}">
                    <a16:creationId xmlns:a16="http://schemas.microsoft.com/office/drawing/2014/main" id="{16F6AD21-C057-4693-99C4-343459C34F68}"/>
                  </a:ext>
                </a:extLst>
              </p:cNvPr>
              <p:cNvSpPr>
                <a:spLocks noChangeArrowheads="1"/>
              </p:cNvSpPr>
              <p:nvPr/>
            </p:nvSpPr>
            <p:spPr bwMode="auto">
              <a:xfrm rot="17727841">
                <a:off x="10303914" y="4536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4" name="Oval 1205">
                <a:extLst>
                  <a:ext uri="{FF2B5EF4-FFF2-40B4-BE49-F238E27FC236}">
                    <a16:creationId xmlns:a16="http://schemas.microsoft.com/office/drawing/2014/main" id="{39526951-FC4F-4D6E-830C-0A84C756B011}"/>
                  </a:ext>
                </a:extLst>
              </p:cNvPr>
              <p:cNvSpPr>
                <a:spLocks noChangeArrowheads="1"/>
              </p:cNvSpPr>
              <p:nvPr/>
            </p:nvSpPr>
            <p:spPr bwMode="auto">
              <a:xfrm rot="17727841">
                <a:off x="9742308" y="4488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5" name="Oval 753">
                <a:extLst>
                  <a:ext uri="{FF2B5EF4-FFF2-40B4-BE49-F238E27FC236}">
                    <a16:creationId xmlns:a16="http://schemas.microsoft.com/office/drawing/2014/main" id="{6AEBDE64-73DE-4AB3-94C7-00B70DA2AE33}"/>
                  </a:ext>
                </a:extLst>
              </p:cNvPr>
              <p:cNvSpPr>
                <a:spLocks noChangeArrowheads="1"/>
              </p:cNvSpPr>
              <p:nvPr/>
            </p:nvSpPr>
            <p:spPr bwMode="auto">
              <a:xfrm rot="17727841">
                <a:off x="10910839" y="43280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6" name="Oval 765">
                <a:extLst>
                  <a:ext uri="{FF2B5EF4-FFF2-40B4-BE49-F238E27FC236}">
                    <a16:creationId xmlns:a16="http://schemas.microsoft.com/office/drawing/2014/main" id="{8612F531-E699-4D73-A735-8903161CC79D}"/>
                  </a:ext>
                </a:extLst>
              </p:cNvPr>
              <p:cNvSpPr>
                <a:spLocks noChangeArrowheads="1"/>
              </p:cNvSpPr>
              <p:nvPr/>
            </p:nvSpPr>
            <p:spPr bwMode="auto">
              <a:xfrm rot="17727841">
                <a:off x="9572008" y="38929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7" name="Oval 771">
                <a:extLst>
                  <a:ext uri="{FF2B5EF4-FFF2-40B4-BE49-F238E27FC236}">
                    <a16:creationId xmlns:a16="http://schemas.microsoft.com/office/drawing/2014/main" id="{AF4C9B26-C57A-47BC-8501-3818C97CE067}"/>
                  </a:ext>
                </a:extLst>
              </p:cNvPr>
              <p:cNvSpPr>
                <a:spLocks noChangeArrowheads="1"/>
              </p:cNvSpPr>
              <p:nvPr/>
            </p:nvSpPr>
            <p:spPr bwMode="auto">
              <a:xfrm rot="17727841">
                <a:off x="10714366" y="39784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8" name="Oval 779">
                <a:extLst>
                  <a:ext uri="{FF2B5EF4-FFF2-40B4-BE49-F238E27FC236}">
                    <a16:creationId xmlns:a16="http://schemas.microsoft.com/office/drawing/2014/main" id="{07FBA7A7-4F1E-4C88-B904-2655655AE04D}"/>
                  </a:ext>
                </a:extLst>
              </p:cNvPr>
              <p:cNvSpPr>
                <a:spLocks noChangeArrowheads="1"/>
              </p:cNvSpPr>
              <p:nvPr/>
            </p:nvSpPr>
            <p:spPr bwMode="auto">
              <a:xfrm rot="17727841">
                <a:off x="10852773" y="503784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9" name="Oval 795">
                <a:extLst>
                  <a:ext uri="{FF2B5EF4-FFF2-40B4-BE49-F238E27FC236}">
                    <a16:creationId xmlns:a16="http://schemas.microsoft.com/office/drawing/2014/main" id="{1FC809EC-2610-488A-82E7-77EC7E8ACD65}"/>
                  </a:ext>
                </a:extLst>
              </p:cNvPr>
              <p:cNvSpPr>
                <a:spLocks noChangeArrowheads="1"/>
              </p:cNvSpPr>
              <p:nvPr/>
            </p:nvSpPr>
            <p:spPr bwMode="auto">
              <a:xfrm rot="17727841">
                <a:off x="9338146" y="57637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0" name="Oval 802">
                <a:extLst>
                  <a:ext uri="{FF2B5EF4-FFF2-40B4-BE49-F238E27FC236}">
                    <a16:creationId xmlns:a16="http://schemas.microsoft.com/office/drawing/2014/main" id="{FCFE63CA-B2EC-4C15-AFBD-EBA94C1E1EE9}"/>
                  </a:ext>
                </a:extLst>
              </p:cNvPr>
              <p:cNvSpPr>
                <a:spLocks noChangeArrowheads="1"/>
              </p:cNvSpPr>
              <p:nvPr/>
            </p:nvSpPr>
            <p:spPr bwMode="auto">
              <a:xfrm rot="17727841">
                <a:off x="11175340" y="42309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1" name="Oval 803">
                <a:extLst>
                  <a:ext uri="{FF2B5EF4-FFF2-40B4-BE49-F238E27FC236}">
                    <a16:creationId xmlns:a16="http://schemas.microsoft.com/office/drawing/2014/main" id="{CF32AD89-4A23-4754-BF44-0E97267304A8}"/>
                  </a:ext>
                </a:extLst>
              </p:cNvPr>
              <p:cNvSpPr>
                <a:spLocks noChangeArrowheads="1"/>
              </p:cNvSpPr>
              <p:nvPr/>
            </p:nvSpPr>
            <p:spPr bwMode="auto">
              <a:xfrm rot="17727841">
                <a:off x="9372274" y="53075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2" name="Oval 859">
                <a:extLst>
                  <a:ext uri="{FF2B5EF4-FFF2-40B4-BE49-F238E27FC236}">
                    <a16:creationId xmlns:a16="http://schemas.microsoft.com/office/drawing/2014/main" id="{9D469A5F-C730-4DAE-8716-1F0BCC22DF98}"/>
                  </a:ext>
                </a:extLst>
              </p:cNvPr>
              <p:cNvSpPr>
                <a:spLocks noChangeArrowheads="1"/>
              </p:cNvSpPr>
              <p:nvPr/>
            </p:nvSpPr>
            <p:spPr bwMode="auto">
              <a:xfrm rot="17727841">
                <a:off x="10992454" y="4659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3" name="Oval 861">
                <a:extLst>
                  <a:ext uri="{FF2B5EF4-FFF2-40B4-BE49-F238E27FC236}">
                    <a16:creationId xmlns:a16="http://schemas.microsoft.com/office/drawing/2014/main" id="{D7FA4160-7B96-44EF-8D8F-BA49E0244B96}"/>
                  </a:ext>
                </a:extLst>
              </p:cNvPr>
              <p:cNvSpPr>
                <a:spLocks noChangeArrowheads="1"/>
              </p:cNvSpPr>
              <p:nvPr/>
            </p:nvSpPr>
            <p:spPr bwMode="auto">
              <a:xfrm rot="17727841">
                <a:off x="11100013" y="462421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4" name="Oval 968">
                <a:extLst>
                  <a:ext uri="{FF2B5EF4-FFF2-40B4-BE49-F238E27FC236}">
                    <a16:creationId xmlns:a16="http://schemas.microsoft.com/office/drawing/2014/main" id="{35C73969-EF8A-487B-9E58-FF91E5D9C6CB}"/>
                  </a:ext>
                </a:extLst>
              </p:cNvPr>
              <p:cNvSpPr>
                <a:spLocks noChangeArrowheads="1"/>
              </p:cNvSpPr>
              <p:nvPr/>
            </p:nvSpPr>
            <p:spPr bwMode="auto">
              <a:xfrm rot="17727841">
                <a:off x="11131811" y="51744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5" name="Oval 1109">
                <a:extLst>
                  <a:ext uri="{FF2B5EF4-FFF2-40B4-BE49-F238E27FC236}">
                    <a16:creationId xmlns:a16="http://schemas.microsoft.com/office/drawing/2014/main" id="{617FAF07-4E39-4084-8078-56B230BADAC8}"/>
                  </a:ext>
                </a:extLst>
              </p:cNvPr>
              <p:cNvSpPr>
                <a:spLocks noChangeArrowheads="1"/>
              </p:cNvSpPr>
              <p:nvPr/>
            </p:nvSpPr>
            <p:spPr bwMode="auto">
              <a:xfrm rot="17727841">
                <a:off x="10911172" y="47534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6" name="Oval 1110">
                <a:extLst>
                  <a:ext uri="{FF2B5EF4-FFF2-40B4-BE49-F238E27FC236}">
                    <a16:creationId xmlns:a16="http://schemas.microsoft.com/office/drawing/2014/main" id="{0A64DA20-F0C7-4D60-B696-F2FFA2861E04}"/>
                  </a:ext>
                </a:extLst>
              </p:cNvPr>
              <p:cNvSpPr>
                <a:spLocks noChangeArrowheads="1"/>
              </p:cNvSpPr>
              <p:nvPr/>
            </p:nvSpPr>
            <p:spPr bwMode="auto">
              <a:xfrm rot="17727841">
                <a:off x="10519279" y="48533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7" name="Oval 1111">
                <a:extLst>
                  <a:ext uri="{FF2B5EF4-FFF2-40B4-BE49-F238E27FC236}">
                    <a16:creationId xmlns:a16="http://schemas.microsoft.com/office/drawing/2014/main" id="{D02699B3-494C-4BEC-87C8-C25E4CB6EA06}"/>
                  </a:ext>
                </a:extLst>
              </p:cNvPr>
              <p:cNvSpPr>
                <a:spLocks noChangeArrowheads="1"/>
              </p:cNvSpPr>
              <p:nvPr/>
            </p:nvSpPr>
            <p:spPr bwMode="auto">
              <a:xfrm rot="17727841">
                <a:off x="10677860" y="43579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8" name="Oval 1115">
                <a:extLst>
                  <a:ext uri="{FF2B5EF4-FFF2-40B4-BE49-F238E27FC236}">
                    <a16:creationId xmlns:a16="http://schemas.microsoft.com/office/drawing/2014/main" id="{6EF5E3B7-9802-43F7-8291-231B633E29EE}"/>
                  </a:ext>
                </a:extLst>
              </p:cNvPr>
              <p:cNvSpPr>
                <a:spLocks noChangeArrowheads="1"/>
              </p:cNvSpPr>
              <p:nvPr/>
            </p:nvSpPr>
            <p:spPr bwMode="auto">
              <a:xfrm rot="17727841">
                <a:off x="9229366" y="5349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9" name="Oval 1116">
                <a:extLst>
                  <a:ext uri="{FF2B5EF4-FFF2-40B4-BE49-F238E27FC236}">
                    <a16:creationId xmlns:a16="http://schemas.microsoft.com/office/drawing/2014/main" id="{D9CAD4EC-6AA8-4630-AA0B-F0D71E584A4E}"/>
                  </a:ext>
                </a:extLst>
              </p:cNvPr>
              <p:cNvSpPr>
                <a:spLocks noChangeArrowheads="1"/>
              </p:cNvSpPr>
              <p:nvPr/>
            </p:nvSpPr>
            <p:spPr bwMode="auto">
              <a:xfrm rot="17727841">
                <a:off x="10909588" y="51241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0" name="Oval 1120">
                <a:extLst>
                  <a:ext uri="{FF2B5EF4-FFF2-40B4-BE49-F238E27FC236}">
                    <a16:creationId xmlns:a16="http://schemas.microsoft.com/office/drawing/2014/main" id="{7BB776F8-6E83-4A97-8BF1-2CBD01B08544}"/>
                  </a:ext>
                </a:extLst>
              </p:cNvPr>
              <p:cNvSpPr>
                <a:spLocks noChangeArrowheads="1"/>
              </p:cNvSpPr>
              <p:nvPr/>
            </p:nvSpPr>
            <p:spPr bwMode="auto">
              <a:xfrm rot="17727841">
                <a:off x="10875006" y="4490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1" name="Oval 1121">
                <a:extLst>
                  <a:ext uri="{FF2B5EF4-FFF2-40B4-BE49-F238E27FC236}">
                    <a16:creationId xmlns:a16="http://schemas.microsoft.com/office/drawing/2014/main" id="{989B425C-330B-48D1-B639-EC4A3533935B}"/>
                  </a:ext>
                </a:extLst>
              </p:cNvPr>
              <p:cNvSpPr>
                <a:spLocks noChangeArrowheads="1"/>
              </p:cNvSpPr>
              <p:nvPr/>
            </p:nvSpPr>
            <p:spPr bwMode="auto">
              <a:xfrm rot="17727841">
                <a:off x="9947886" y="512826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2" name="Oval 1122">
                <a:extLst>
                  <a:ext uri="{FF2B5EF4-FFF2-40B4-BE49-F238E27FC236}">
                    <a16:creationId xmlns:a16="http://schemas.microsoft.com/office/drawing/2014/main" id="{CB432796-66DC-4A3D-BE05-7737DCD70B7A}"/>
                  </a:ext>
                </a:extLst>
              </p:cNvPr>
              <p:cNvSpPr>
                <a:spLocks noChangeArrowheads="1"/>
              </p:cNvSpPr>
              <p:nvPr/>
            </p:nvSpPr>
            <p:spPr bwMode="auto">
              <a:xfrm rot="17727841">
                <a:off x="11045643" y="498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3" name="Oval 1125">
                <a:extLst>
                  <a:ext uri="{FF2B5EF4-FFF2-40B4-BE49-F238E27FC236}">
                    <a16:creationId xmlns:a16="http://schemas.microsoft.com/office/drawing/2014/main" id="{269687E3-93B9-408B-AC05-14CC3A35F779}"/>
                  </a:ext>
                </a:extLst>
              </p:cNvPr>
              <p:cNvSpPr>
                <a:spLocks noChangeArrowheads="1"/>
              </p:cNvSpPr>
              <p:nvPr/>
            </p:nvSpPr>
            <p:spPr bwMode="auto">
              <a:xfrm rot="17727841">
                <a:off x="9700778" y="45878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4" name="Oval 1127">
                <a:extLst>
                  <a:ext uri="{FF2B5EF4-FFF2-40B4-BE49-F238E27FC236}">
                    <a16:creationId xmlns:a16="http://schemas.microsoft.com/office/drawing/2014/main" id="{A90C766E-E293-4E15-B852-A7A3EE7D44C6}"/>
                  </a:ext>
                </a:extLst>
              </p:cNvPr>
              <p:cNvSpPr>
                <a:spLocks noChangeArrowheads="1"/>
              </p:cNvSpPr>
              <p:nvPr/>
            </p:nvSpPr>
            <p:spPr bwMode="auto">
              <a:xfrm rot="17727841">
                <a:off x="11100466" y="51275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5" name="Oval 1137">
                <a:extLst>
                  <a:ext uri="{FF2B5EF4-FFF2-40B4-BE49-F238E27FC236}">
                    <a16:creationId xmlns:a16="http://schemas.microsoft.com/office/drawing/2014/main" id="{3D72A03E-A525-4377-B836-862C79B7E1D8}"/>
                  </a:ext>
                </a:extLst>
              </p:cNvPr>
              <p:cNvSpPr>
                <a:spLocks noChangeArrowheads="1"/>
              </p:cNvSpPr>
              <p:nvPr/>
            </p:nvSpPr>
            <p:spPr bwMode="auto">
              <a:xfrm rot="17727841">
                <a:off x="10668418" y="51275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6" name="Oval 1138">
                <a:extLst>
                  <a:ext uri="{FF2B5EF4-FFF2-40B4-BE49-F238E27FC236}">
                    <a16:creationId xmlns:a16="http://schemas.microsoft.com/office/drawing/2014/main" id="{18538576-B1E3-4D8D-9601-EFC6B9ED7691}"/>
                  </a:ext>
                </a:extLst>
              </p:cNvPr>
              <p:cNvSpPr>
                <a:spLocks noChangeArrowheads="1"/>
              </p:cNvSpPr>
              <p:nvPr/>
            </p:nvSpPr>
            <p:spPr bwMode="auto">
              <a:xfrm rot="17727841">
                <a:off x="11352495" y="5199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7" name="Oval 1164">
                <a:extLst>
                  <a:ext uri="{FF2B5EF4-FFF2-40B4-BE49-F238E27FC236}">
                    <a16:creationId xmlns:a16="http://schemas.microsoft.com/office/drawing/2014/main" id="{03C4B7A0-ED15-4B6D-AD21-9A691A16CB07}"/>
                  </a:ext>
                </a:extLst>
              </p:cNvPr>
              <p:cNvSpPr>
                <a:spLocks noChangeArrowheads="1"/>
              </p:cNvSpPr>
              <p:nvPr/>
            </p:nvSpPr>
            <p:spPr bwMode="auto">
              <a:xfrm rot="17727841">
                <a:off x="10024375" y="4858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8" name="Oval 1168">
                <a:extLst>
                  <a:ext uri="{FF2B5EF4-FFF2-40B4-BE49-F238E27FC236}">
                    <a16:creationId xmlns:a16="http://schemas.microsoft.com/office/drawing/2014/main" id="{3371EE80-74E1-4D22-B016-A42752D685E9}"/>
                  </a:ext>
                </a:extLst>
              </p:cNvPr>
              <p:cNvSpPr>
                <a:spLocks noChangeArrowheads="1"/>
              </p:cNvSpPr>
              <p:nvPr/>
            </p:nvSpPr>
            <p:spPr bwMode="auto">
              <a:xfrm rot="17727841">
                <a:off x="11359570" y="56106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9" name="Oval 1175">
                <a:extLst>
                  <a:ext uri="{FF2B5EF4-FFF2-40B4-BE49-F238E27FC236}">
                    <a16:creationId xmlns:a16="http://schemas.microsoft.com/office/drawing/2014/main" id="{E208CE82-F931-4D67-B669-EAA2A86110D4}"/>
                  </a:ext>
                </a:extLst>
              </p:cNvPr>
              <p:cNvSpPr>
                <a:spLocks noChangeArrowheads="1"/>
              </p:cNvSpPr>
              <p:nvPr/>
            </p:nvSpPr>
            <p:spPr bwMode="auto">
              <a:xfrm rot="17727841">
                <a:off x="11053016" y="54992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0" name="Oval 1177">
                <a:extLst>
                  <a:ext uri="{FF2B5EF4-FFF2-40B4-BE49-F238E27FC236}">
                    <a16:creationId xmlns:a16="http://schemas.microsoft.com/office/drawing/2014/main" id="{24EF9B21-2214-4695-AEAB-8D9828DCCFA7}"/>
                  </a:ext>
                </a:extLst>
              </p:cNvPr>
              <p:cNvSpPr>
                <a:spLocks noChangeArrowheads="1"/>
              </p:cNvSpPr>
              <p:nvPr/>
            </p:nvSpPr>
            <p:spPr bwMode="auto">
              <a:xfrm rot="17727841">
                <a:off x="9408278" y="57756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1" name="Oval 1183">
                <a:extLst>
                  <a:ext uri="{FF2B5EF4-FFF2-40B4-BE49-F238E27FC236}">
                    <a16:creationId xmlns:a16="http://schemas.microsoft.com/office/drawing/2014/main" id="{21F3B755-1DA3-48DA-B49A-E6E473B182CB}"/>
                  </a:ext>
                </a:extLst>
              </p:cNvPr>
              <p:cNvSpPr>
                <a:spLocks noChangeArrowheads="1"/>
              </p:cNvSpPr>
              <p:nvPr/>
            </p:nvSpPr>
            <p:spPr bwMode="auto">
              <a:xfrm rot="17727841">
                <a:off x="9090893" y="51990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2" name="Oval 1190">
                <a:extLst>
                  <a:ext uri="{FF2B5EF4-FFF2-40B4-BE49-F238E27FC236}">
                    <a16:creationId xmlns:a16="http://schemas.microsoft.com/office/drawing/2014/main" id="{FE9F1C33-C7C7-4DFD-B71A-FF0A6B18D1E6}"/>
                  </a:ext>
                </a:extLst>
              </p:cNvPr>
              <p:cNvSpPr>
                <a:spLocks noChangeArrowheads="1"/>
              </p:cNvSpPr>
              <p:nvPr/>
            </p:nvSpPr>
            <p:spPr bwMode="auto">
              <a:xfrm rot="17727841">
                <a:off x="9975862" y="60057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3" name="Oval 1191">
                <a:extLst>
                  <a:ext uri="{FF2B5EF4-FFF2-40B4-BE49-F238E27FC236}">
                    <a16:creationId xmlns:a16="http://schemas.microsoft.com/office/drawing/2014/main" id="{A26F3EF2-AAE7-4B3F-927F-6A55080D3373}"/>
                  </a:ext>
                </a:extLst>
              </p:cNvPr>
              <p:cNvSpPr>
                <a:spLocks noChangeArrowheads="1"/>
              </p:cNvSpPr>
              <p:nvPr/>
            </p:nvSpPr>
            <p:spPr bwMode="auto">
              <a:xfrm rot="17727841">
                <a:off x="8908690" y="5235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4" name="Oval 1192">
                <a:extLst>
                  <a:ext uri="{FF2B5EF4-FFF2-40B4-BE49-F238E27FC236}">
                    <a16:creationId xmlns:a16="http://schemas.microsoft.com/office/drawing/2014/main" id="{6976E457-FAE1-4A70-911E-97A92FCF001F}"/>
                  </a:ext>
                </a:extLst>
              </p:cNvPr>
              <p:cNvSpPr>
                <a:spLocks noChangeArrowheads="1"/>
              </p:cNvSpPr>
              <p:nvPr/>
            </p:nvSpPr>
            <p:spPr bwMode="auto">
              <a:xfrm rot="17727841">
                <a:off x="8947263" y="4985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5" name="Oval 1204">
                <a:extLst>
                  <a:ext uri="{FF2B5EF4-FFF2-40B4-BE49-F238E27FC236}">
                    <a16:creationId xmlns:a16="http://schemas.microsoft.com/office/drawing/2014/main" id="{8EF55B39-7E30-4005-9C52-86647FAF3D4A}"/>
                  </a:ext>
                </a:extLst>
              </p:cNvPr>
              <p:cNvSpPr>
                <a:spLocks noChangeArrowheads="1"/>
              </p:cNvSpPr>
              <p:nvPr/>
            </p:nvSpPr>
            <p:spPr bwMode="auto">
              <a:xfrm rot="17727841">
                <a:off x="9840327" y="49835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6" name="Oval 1205">
                <a:extLst>
                  <a:ext uri="{FF2B5EF4-FFF2-40B4-BE49-F238E27FC236}">
                    <a16:creationId xmlns:a16="http://schemas.microsoft.com/office/drawing/2014/main" id="{264B1E16-65DF-4E97-82A5-7051BDFAD166}"/>
                  </a:ext>
                </a:extLst>
              </p:cNvPr>
              <p:cNvSpPr>
                <a:spLocks noChangeArrowheads="1"/>
              </p:cNvSpPr>
              <p:nvPr/>
            </p:nvSpPr>
            <p:spPr bwMode="auto">
              <a:xfrm rot="17727841">
                <a:off x="10789630" y="48095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7" name="Oval 1381">
                <a:extLst>
                  <a:ext uri="{FF2B5EF4-FFF2-40B4-BE49-F238E27FC236}">
                    <a16:creationId xmlns:a16="http://schemas.microsoft.com/office/drawing/2014/main" id="{F82F5740-EF9C-4997-8051-C56C9F439C2F}"/>
                  </a:ext>
                </a:extLst>
              </p:cNvPr>
              <p:cNvSpPr>
                <a:spLocks noChangeArrowheads="1"/>
              </p:cNvSpPr>
              <p:nvPr/>
            </p:nvSpPr>
            <p:spPr bwMode="auto">
              <a:xfrm rot="17727841">
                <a:off x="9377539" y="62274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8" name="Oval 1389">
                <a:extLst>
                  <a:ext uri="{FF2B5EF4-FFF2-40B4-BE49-F238E27FC236}">
                    <a16:creationId xmlns:a16="http://schemas.microsoft.com/office/drawing/2014/main" id="{8BB2B899-29BD-4D5D-B220-517A725898A6}"/>
                  </a:ext>
                </a:extLst>
              </p:cNvPr>
              <p:cNvSpPr>
                <a:spLocks noChangeArrowheads="1"/>
              </p:cNvSpPr>
              <p:nvPr/>
            </p:nvSpPr>
            <p:spPr bwMode="auto">
              <a:xfrm rot="17727841">
                <a:off x="9700788" y="64438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9" name="Oval 1438">
                <a:extLst>
                  <a:ext uri="{FF2B5EF4-FFF2-40B4-BE49-F238E27FC236}">
                    <a16:creationId xmlns:a16="http://schemas.microsoft.com/office/drawing/2014/main" id="{A56FF3C3-C5F2-40C1-99C0-8CA86B89232A}"/>
                  </a:ext>
                </a:extLst>
              </p:cNvPr>
              <p:cNvSpPr>
                <a:spLocks noChangeArrowheads="1"/>
              </p:cNvSpPr>
              <p:nvPr/>
            </p:nvSpPr>
            <p:spPr bwMode="auto">
              <a:xfrm rot="17727841">
                <a:off x="10524403" y="59196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0" name="Oval 968">
                <a:extLst>
                  <a:ext uri="{FF2B5EF4-FFF2-40B4-BE49-F238E27FC236}">
                    <a16:creationId xmlns:a16="http://schemas.microsoft.com/office/drawing/2014/main" id="{0420D8CA-8A06-4BD8-B95F-F2050E9A70C4}"/>
                  </a:ext>
                </a:extLst>
              </p:cNvPr>
              <p:cNvSpPr>
                <a:spLocks noChangeArrowheads="1"/>
              </p:cNvSpPr>
              <p:nvPr/>
            </p:nvSpPr>
            <p:spPr bwMode="auto">
              <a:xfrm rot="17727841">
                <a:off x="10307102" y="6183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1" name="Oval 1115">
                <a:extLst>
                  <a:ext uri="{FF2B5EF4-FFF2-40B4-BE49-F238E27FC236}">
                    <a16:creationId xmlns:a16="http://schemas.microsoft.com/office/drawing/2014/main" id="{37C113ED-B54F-4D8C-A017-2DB9FDAD7AD9}"/>
                  </a:ext>
                </a:extLst>
              </p:cNvPr>
              <p:cNvSpPr>
                <a:spLocks noChangeArrowheads="1"/>
              </p:cNvSpPr>
              <p:nvPr/>
            </p:nvSpPr>
            <p:spPr bwMode="auto">
              <a:xfrm rot="17727841">
                <a:off x="10920446" y="5775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2" name="Oval 1127">
                <a:extLst>
                  <a:ext uri="{FF2B5EF4-FFF2-40B4-BE49-F238E27FC236}">
                    <a16:creationId xmlns:a16="http://schemas.microsoft.com/office/drawing/2014/main" id="{EC2CB7F8-B9EF-4EBE-AA64-B8BB9A3FA875}"/>
                  </a:ext>
                </a:extLst>
              </p:cNvPr>
              <p:cNvSpPr>
                <a:spLocks noChangeArrowheads="1"/>
              </p:cNvSpPr>
              <p:nvPr/>
            </p:nvSpPr>
            <p:spPr bwMode="auto">
              <a:xfrm rot="17727841">
                <a:off x="9331802" y="59935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3" name="Oval 1135">
                <a:extLst>
                  <a:ext uri="{FF2B5EF4-FFF2-40B4-BE49-F238E27FC236}">
                    <a16:creationId xmlns:a16="http://schemas.microsoft.com/office/drawing/2014/main" id="{9B5E398D-544A-44AC-8F55-D3982B5DAE21}"/>
                  </a:ext>
                </a:extLst>
              </p:cNvPr>
              <p:cNvSpPr>
                <a:spLocks noChangeArrowheads="1"/>
              </p:cNvSpPr>
              <p:nvPr/>
            </p:nvSpPr>
            <p:spPr bwMode="auto">
              <a:xfrm rot="17727841">
                <a:off x="10416540" y="62614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4" name="Oval 1136">
                <a:extLst>
                  <a:ext uri="{FF2B5EF4-FFF2-40B4-BE49-F238E27FC236}">
                    <a16:creationId xmlns:a16="http://schemas.microsoft.com/office/drawing/2014/main" id="{B970C621-49DC-4150-AA5A-22D19BC52B6D}"/>
                  </a:ext>
                </a:extLst>
              </p:cNvPr>
              <p:cNvSpPr>
                <a:spLocks noChangeArrowheads="1"/>
              </p:cNvSpPr>
              <p:nvPr/>
            </p:nvSpPr>
            <p:spPr bwMode="auto">
              <a:xfrm rot="17727841">
                <a:off x="9948339" y="6243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5" name="Oval 1137">
                <a:extLst>
                  <a:ext uri="{FF2B5EF4-FFF2-40B4-BE49-F238E27FC236}">
                    <a16:creationId xmlns:a16="http://schemas.microsoft.com/office/drawing/2014/main" id="{111CF78F-BD82-4B67-8829-618746779F3C}"/>
                  </a:ext>
                </a:extLst>
              </p:cNvPr>
              <p:cNvSpPr>
                <a:spLocks noChangeArrowheads="1"/>
              </p:cNvSpPr>
              <p:nvPr/>
            </p:nvSpPr>
            <p:spPr bwMode="auto">
              <a:xfrm rot="17727841">
                <a:off x="9156251" y="60996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6" name="Oval 1138">
                <a:extLst>
                  <a:ext uri="{FF2B5EF4-FFF2-40B4-BE49-F238E27FC236}">
                    <a16:creationId xmlns:a16="http://schemas.microsoft.com/office/drawing/2014/main" id="{D459F0CA-A0FB-41B8-ADCF-F491CBD4B424}"/>
                  </a:ext>
                </a:extLst>
              </p:cNvPr>
              <p:cNvSpPr>
                <a:spLocks noChangeArrowheads="1"/>
              </p:cNvSpPr>
              <p:nvPr/>
            </p:nvSpPr>
            <p:spPr bwMode="auto">
              <a:xfrm rot="17727841">
                <a:off x="9552294" y="60276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7" name="Oval 1148">
                <a:extLst>
                  <a:ext uri="{FF2B5EF4-FFF2-40B4-BE49-F238E27FC236}">
                    <a16:creationId xmlns:a16="http://schemas.microsoft.com/office/drawing/2014/main" id="{D5964F4F-D8AD-44EC-BFBA-5581E6252EA0}"/>
                  </a:ext>
                </a:extLst>
              </p:cNvPr>
              <p:cNvSpPr>
                <a:spLocks noChangeArrowheads="1"/>
              </p:cNvSpPr>
              <p:nvPr/>
            </p:nvSpPr>
            <p:spPr bwMode="auto">
              <a:xfrm rot="17727841">
                <a:off x="9184991" y="61831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8" name="Oval 1158">
                <a:extLst>
                  <a:ext uri="{FF2B5EF4-FFF2-40B4-BE49-F238E27FC236}">
                    <a16:creationId xmlns:a16="http://schemas.microsoft.com/office/drawing/2014/main" id="{22CBC1EE-05F0-4958-B3CE-6E56DCBE6506}"/>
                  </a:ext>
                </a:extLst>
              </p:cNvPr>
              <p:cNvSpPr>
                <a:spLocks noChangeArrowheads="1"/>
              </p:cNvSpPr>
              <p:nvPr/>
            </p:nvSpPr>
            <p:spPr bwMode="auto">
              <a:xfrm rot="17727841">
                <a:off x="9647402" y="5551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9" name="Oval 1164">
                <a:extLst>
                  <a:ext uri="{FF2B5EF4-FFF2-40B4-BE49-F238E27FC236}">
                    <a16:creationId xmlns:a16="http://schemas.microsoft.com/office/drawing/2014/main" id="{2F6BD6AD-09B3-4D7F-9BD1-A24316EFD60B}"/>
                  </a:ext>
                </a:extLst>
              </p:cNvPr>
              <p:cNvSpPr>
                <a:spLocks noChangeArrowheads="1"/>
              </p:cNvSpPr>
              <p:nvPr/>
            </p:nvSpPr>
            <p:spPr bwMode="auto">
              <a:xfrm rot="17727841">
                <a:off x="10256832" y="58475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0" name="Oval 1177">
                <a:extLst>
                  <a:ext uri="{FF2B5EF4-FFF2-40B4-BE49-F238E27FC236}">
                    <a16:creationId xmlns:a16="http://schemas.microsoft.com/office/drawing/2014/main" id="{1C08F5A5-83F4-4290-AA8E-B0AAB2D93902}"/>
                  </a:ext>
                </a:extLst>
              </p:cNvPr>
              <p:cNvSpPr>
                <a:spLocks noChangeArrowheads="1"/>
              </p:cNvSpPr>
              <p:nvPr/>
            </p:nvSpPr>
            <p:spPr bwMode="auto">
              <a:xfrm rot="17727841">
                <a:off x="9502192" y="6220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1" name="Oval 1179">
                <a:extLst>
                  <a:ext uri="{FF2B5EF4-FFF2-40B4-BE49-F238E27FC236}">
                    <a16:creationId xmlns:a16="http://schemas.microsoft.com/office/drawing/2014/main" id="{C7FD1527-C87C-4605-B6E1-32FD3BD47CAB}"/>
                  </a:ext>
                </a:extLst>
              </p:cNvPr>
              <p:cNvSpPr>
                <a:spLocks noChangeArrowheads="1"/>
              </p:cNvSpPr>
              <p:nvPr/>
            </p:nvSpPr>
            <p:spPr bwMode="auto">
              <a:xfrm rot="17727841">
                <a:off x="9840326" y="6459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2" name="Oval 1183">
                <a:extLst>
                  <a:ext uri="{FF2B5EF4-FFF2-40B4-BE49-F238E27FC236}">
                    <a16:creationId xmlns:a16="http://schemas.microsoft.com/office/drawing/2014/main" id="{A770A681-8476-4712-9928-FEC18CAEEB8F}"/>
                  </a:ext>
                </a:extLst>
              </p:cNvPr>
              <p:cNvSpPr>
                <a:spLocks noChangeArrowheads="1"/>
              </p:cNvSpPr>
              <p:nvPr/>
            </p:nvSpPr>
            <p:spPr bwMode="auto">
              <a:xfrm rot="17727841">
                <a:off x="9463952" y="6470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3" name="Oval 1189">
                <a:extLst>
                  <a:ext uri="{FF2B5EF4-FFF2-40B4-BE49-F238E27FC236}">
                    <a16:creationId xmlns:a16="http://schemas.microsoft.com/office/drawing/2014/main" id="{E57D526E-FED3-4253-9A66-7F2378ED805F}"/>
                  </a:ext>
                </a:extLst>
              </p:cNvPr>
              <p:cNvSpPr>
                <a:spLocks noChangeArrowheads="1"/>
              </p:cNvSpPr>
              <p:nvPr/>
            </p:nvSpPr>
            <p:spPr bwMode="auto">
              <a:xfrm rot="17727841">
                <a:off x="10153013" y="65068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4" name="Oval 1190">
                <a:extLst>
                  <a:ext uri="{FF2B5EF4-FFF2-40B4-BE49-F238E27FC236}">
                    <a16:creationId xmlns:a16="http://schemas.microsoft.com/office/drawing/2014/main" id="{BA0F6D6E-66C1-41DF-9BF0-67F3E8A88F57}"/>
                  </a:ext>
                </a:extLst>
              </p:cNvPr>
              <p:cNvSpPr>
                <a:spLocks noChangeArrowheads="1"/>
              </p:cNvSpPr>
              <p:nvPr/>
            </p:nvSpPr>
            <p:spPr bwMode="auto">
              <a:xfrm rot="17727841">
                <a:off x="10140014" y="62050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5" name="Oval 1191">
                <a:extLst>
                  <a:ext uri="{FF2B5EF4-FFF2-40B4-BE49-F238E27FC236}">
                    <a16:creationId xmlns:a16="http://schemas.microsoft.com/office/drawing/2014/main" id="{15F661E2-D126-4CA4-9851-C48DAC0AED6F}"/>
                  </a:ext>
                </a:extLst>
              </p:cNvPr>
              <p:cNvSpPr>
                <a:spLocks noChangeArrowheads="1"/>
              </p:cNvSpPr>
              <p:nvPr/>
            </p:nvSpPr>
            <p:spPr bwMode="auto">
              <a:xfrm rot="17727841">
                <a:off x="10096948" y="6428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6" name="Oval 779">
                <a:extLst>
                  <a:ext uri="{FF2B5EF4-FFF2-40B4-BE49-F238E27FC236}">
                    <a16:creationId xmlns:a16="http://schemas.microsoft.com/office/drawing/2014/main" id="{25F6369E-5090-4CFF-A612-04F4CCBF9110}"/>
                  </a:ext>
                </a:extLst>
              </p:cNvPr>
              <p:cNvSpPr>
                <a:spLocks noChangeArrowheads="1"/>
              </p:cNvSpPr>
              <p:nvPr/>
            </p:nvSpPr>
            <p:spPr bwMode="auto">
              <a:xfrm rot="17727841">
                <a:off x="10891775" y="627337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7" name="Oval 785">
                <a:extLst>
                  <a:ext uri="{FF2B5EF4-FFF2-40B4-BE49-F238E27FC236}">
                    <a16:creationId xmlns:a16="http://schemas.microsoft.com/office/drawing/2014/main" id="{E464E921-0466-42CF-99CC-F7DE0E3D27F6}"/>
                  </a:ext>
                </a:extLst>
              </p:cNvPr>
              <p:cNvSpPr>
                <a:spLocks noChangeArrowheads="1"/>
              </p:cNvSpPr>
              <p:nvPr/>
            </p:nvSpPr>
            <p:spPr bwMode="auto">
              <a:xfrm rot="17727841">
                <a:off x="11215383" y="59223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8" name="Oval 1109">
                <a:extLst>
                  <a:ext uri="{FF2B5EF4-FFF2-40B4-BE49-F238E27FC236}">
                    <a16:creationId xmlns:a16="http://schemas.microsoft.com/office/drawing/2014/main" id="{A780D649-7048-43B3-8DE6-721751ACA689}"/>
                  </a:ext>
                </a:extLst>
              </p:cNvPr>
              <p:cNvSpPr>
                <a:spLocks noChangeArrowheads="1"/>
              </p:cNvSpPr>
              <p:nvPr/>
            </p:nvSpPr>
            <p:spPr bwMode="auto">
              <a:xfrm rot="17727841">
                <a:off x="10774969" y="5911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9" name="Oval 1110">
                <a:extLst>
                  <a:ext uri="{FF2B5EF4-FFF2-40B4-BE49-F238E27FC236}">
                    <a16:creationId xmlns:a16="http://schemas.microsoft.com/office/drawing/2014/main" id="{24602421-265A-4478-8FF2-F1E1E11A500B}"/>
                  </a:ext>
                </a:extLst>
              </p:cNvPr>
              <p:cNvSpPr>
                <a:spLocks noChangeArrowheads="1"/>
              </p:cNvSpPr>
              <p:nvPr/>
            </p:nvSpPr>
            <p:spPr bwMode="auto">
              <a:xfrm rot="17727841">
                <a:off x="10799636" y="6053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0" name="Oval 1116">
                <a:extLst>
                  <a:ext uri="{FF2B5EF4-FFF2-40B4-BE49-F238E27FC236}">
                    <a16:creationId xmlns:a16="http://schemas.microsoft.com/office/drawing/2014/main" id="{E5982672-8256-434E-B2A7-F6670A0B2430}"/>
                  </a:ext>
                </a:extLst>
              </p:cNvPr>
              <p:cNvSpPr>
                <a:spLocks noChangeArrowheads="1"/>
              </p:cNvSpPr>
              <p:nvPr/>
            </p:nvSpPr>
            <p:spPr bwMode="auto">
              <a:xfrm rot="17727841">
                <a:off x="10668419" y="6315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1" name="Oval 1122">
                <a:extLst>
                  <a:ext uri="{FF2B5EF4-FFF2-40B4-BE49-F238E27FC236}">
                    <a16:creationId xmlns:a16="http://schemas.microsoft.com/office/drawing/2014/main" id="{E7B5CBDC-7606-42B2-969E-E067623F8745}"/>
                  </a:ext>
                </a:extLst>
              </p:cNvPr>
              <p:cNvSpPr>
                <a:spLocks noChangeArrowheads="1"/>
              </p:cNvSpPr>
              <p:nvPr/>
            </p:nvSpPr>
            <p:spPr bwMode="auto">
              <a:xfrm rot="17727841">
                <a:off x="10909441" y="61414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2" name="Oval 1127">
                <a:extLst>
                  <a:ext uri="{FF2B5EF4-FFF2-40B4-BE49-F238E27FC236}">
                    <a16:creationId xmlns:a16="http://schemas.microsoft.com/office/drawing/2014/main" id="{3BC92008-2E1F-417F-A733-9DFCBFD161F4}"/>
                  </a:ext>
                </a:extLst>
              </p:cNvPr>
              <p:cNvSpPr>
                <a:spLocks noChangeArrowheads="1"/>
              </p:cNvSpPr>
              <p:nvPr/>
            </p:nvSpPr>
            <p:spPr bwMode="auto">
              <a:xfrm rot="17727841">
                <a:off x="10858415" y="64481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3" name="Oval 1138">
                <a:extLst>
                  <a:ext uri="{FF2B5EF4-FFF2-40B4-BE49-F238E27FC236}">
                    <a16:creationId xmlns:a16="http://schemas.microsoft.com/office/drawing/2014/main" id="{D478A60B-8242-4A58-868E-EB9C04C59230}"/>
                  </a:ext>
                </a:extLst>
              </p:cNvPr>
              <p:cNvSpPr>
                <a:spLocks noChangeArrowheads="1"/>
              </p:cNvSpPr>
              <p:nvPr/>
            </p:nvSpPr>
            <p:spPr bwMode="auto">
              <a:xfrm rot="17727841">
                <a:off x="11082618" y="64294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4" name="Oval 1164">
                <a:extLst>
                  <a:ext uri="{FF2B5EF4-FFF2-40B4-BE49-F238E27FC236}">
                    <a16:creationId xmlns:a16="http://schemas.microsoft.com/office/drawing/2014/main" id="{EFCE4D83-4C65-4BDA-BC15-624C4270D897}"/>
                  </a:ext>
                </a:extLst>
              </p:cNvPr>
              <p:cNvSpPr>
                <a:spLocks noChangeArrowheads="1"/>
              </p:cNvSpPr>
              <p:nvPr/>
            </p:nvSpPr>
            <p:spPr bwMode="auto">
              <a:xfrm rot="17727841">
                <a:off x="10632414" y="6387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5" name="Oval 1191">
                <a:extLst>
                  <a:ext uri="{FF2B5EF4-FFF2-40B4-BE49-F238E27FC236}">
                    <a16:creationId xmlns:a16="http://schemas.microsoft.com/office/drawing/2014/main" id="{978088D5-03A6-41C9-890C-AC315F8F5453}"/>
                  </a:ext>
                </a:extLst>
              </p:cNvPr>
              <p:cNvSpPr>
                <a:spLocks noChangeArrowheads="1"/>
              </p:cNvSpPr>
              <p:nvPr/>
            </p:nvSpPr>
            <p:spPr bwMode="auto">
              <a:xfrm rot="17727841">
                <a:off x="9730974" y="6267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6" name="Oval 1192">
                <a:extLst>
                  <a:ext uri="{FF2B5EF4-FFF2-40B4-BE49-F238E27FC236}">
                    <a16:creationId xmlns:a16="http://schemas.microsoft.com/office/drawing/2014/main" id="{9DFBA4BC-C4C0-4EB6-B6BC-D3308012D776}"/>
                  </a:ext>
                </a:extLst>
              </p:cNvPr>
              <p:cNvSpPr>
                <a:spLocks noChangeArrowheads="1"/>
              </p:cNvSpPr>
              <p:nvPr/>
            </p:nvSpPr>
            <p:spPr bwMode="auto">
              <a:xfrm rot="17727841">
                <a:off x="9316925" y="5480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7" name="Oval 1205">
                <a:extLst>
                  <a:ext uri="{FF2B5EF4-FFF2-40B4-BE49-F238E27FC236}">
                    <a16:creationId xmlns:a16="http://schemas.microsoft.com/office/drawing/2014/main" id="{FDB06E59-4926-4944-B949-E55AD48FDDCB}"/>
                  </a:ext>
                </a:extLst>
              </p:cNvPr>
              <p:cNvSpPr>
                <a:spLocks noChangeArrowheads="1"/>
              </p:cNvSpPr>
              <p:nvPr/>
            </p:nvSpPr>
            <p:spPr bwMode="auto">
              <a:xfrm rot="17727841">
                <a:off x="9945576" y="64892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8" name="Oval 1293">
                <a:extLst>
                  <a:ext uri="{FF2B5EF4-FFF2-40B4-BE49-F238E27FC236}">
                    <a16:creationId xmlns:a16="http://schemas.microsoft.com/office/drawing/2014/main" id="{C9AE7CD8-8B01-43AF-95B2-8AB304FAD5D4}"/>
                  </a:ext>
                </a:extLst>
              </p:cNvPr>
              <p:cNvSpPr>
                <a:spLocks noChangeArrowheads="1"/>
              </p:cNvSpPr>
              <p:nvPr/>
            </p:nvSpPr>
            <p:spPr bwMode="auto">
              <a:xfrm rot="17884986">
                <a:off x="10452779" y="53798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9" name="Oval 1303">
                <a:extLst>
                  <a:ext uri="{FF2B5EF4-FFF2-40B4-BE49-F238E27FC236}">
                    <a16:creationId xmlns:a16="http://schemas.microsoft.com/office/drawing/2014/main" id="{9ACC2DF3-7B13-47A9-97AC-CD176AF20E23}"/>
                  </a:ext>
                </a:extLst>
              </p:cNvPr>
              <p:cNvSpPr>
                <a:spLocks noChangeArrowheads="1"/>
              </p:cNvSpPr>
              <p:nvPr/>
            </p:nvSpPr>
            <p:spPr bwMode="auto">
              <a:xfrm rot="17884986">
                <a:off x="10729939" y="55516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0" name="Oval 1310">
                <a:extLst>
                  <a:ext uri="{FF2B5EF4-FFF2-40B4-BE49-F238E27FC236}">
                    <a16:creationId xmlns:a16="http://schemas.microsoft.com/office/drawing/2014/main" id="{E642EBDD-43E8-4BD9-B1DF-480ACE5BDC80}"/>
                  </a:ext>
                </a:extLst>
              </p:cNvPr>
              <p:cNvSpPr>
                <a:spLocks noChangeArrowheads="1"/>
              </p:cNvSpPr>
              <p:nvPr/>
            </p:nvSpPr>
            <p:spPr bwMode="auto">
              <a:xfrm rot="17884986">
                <a:off x="9876716" y="5163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1" name="Oval 1320">
                <a:extLst>
                  <a:ext uri="{FF2B5EF4-FFF2-40B4-BE49-F238E27FC236}">
                    <a16:creationId xmlns:a16="http://schemas.microsoft.com/office/drawing/2014/main" id="{F7E7F589-9A0D-4212-B489-6B2A78F3936D}"/>
                  </a:ext>
                </a:extLst>
              </p:cNvPr>
              <p:cNvSpPr>
                <a:spLocks noChangeArrowheads="1"/>
              </p:cNvSpPr>
              <p:nvPr/>
            </p:nvSpPr>
            <p:spPr bwMode="auto">
              <a:xfrm rot="17884986">
                <a:off x="10229176" y="50601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2" name="Oval 1321">
                <a:extLst>
                  <a:ext uri="{FF2B5EF4-FFF2-40B4-BE49-F238E27FC236}">
                    <a16:creationId xmlns:a16="http://schemas.microsoft.com/office/drawing/2014/main" id="{CF79039E-224F-47C3-873D-C27192043F6C}"/>
                  </a:ext>
                </a:extLst>
              </p:cNvPr>
              <p:cNvSpPr>
                <a:spLocks noChangeArrowheads="1"/>
              </p:cNvSpPr>
              <p:nvPr/>
            </p:nvSpPr>
            <p:spPr bwMode="auto">
              <a:xfrm rot="17884986">
                <a:off x="11178712" y="56226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3" name="Oval 1329">
                <a:extLst>
                  <a:ext uri="{FF2B5EF4-FFF2-40B4-BE49-F238E27FC236}">
                    <a16:creationId xmlns:a16="http://schemas.microsoft.com/office/drawing/2014/main" id="{97A70F42-006B-4950-8DBA-FB589404C520}"/>
                  </a:ext>
                </a:extLst>
              </p:cNvPr>
              <p:cNvSpPr>
                <a:spLocks noChangeArrowheads="1"/>
              </p:cNvSpPr>
              <p:nvPr/>
            </p:nvSpPr>
            <p:spPr bwMode="auto">
              <a:xfrm rot="17884986">
                <a:off x="11316875" y="6351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4" name="Oval 1380">
                <a:extLst>
                  <a:ext uri="{FF2B5EF4-FFF2-40B4-BE49-F238E27FC236}">
                    <a16:creationId xmlns:a16="http://schemas.microsoft.com/office/drawing/2014/main" id="{47F5851B-AD3B-49F1-B4DA-2D2283079FC3}"/>
                  </a:ext>
                </a:extLst>
              </p:cNvPr>
              <p:cNvSpPr>
                <a:spLocks noChangeArrowheads="1"/>
              </p:cNvSpPr>
              <p:nvPr/>
            </p:nvSpPr>
            <p:spPr bwMode="auto">
              <a:xfrm rot="17884986">
                <a:off x="8909077" y="5308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5" name="Oval 1381">
                <a:extLst>
                  <a:ext uri="{FF2B5EF4-FFF2-40B4-BE49-F238E27FC236}">
                    <a16:creationId xmlns:a16="http://schemas.microsoft.com/office/drawing/2014/main" id="{42A25307-4CA3-4D5F-B2B4-4FFB035FD79F}"/>
                  </a:ext>
                </a:extLst>
              </p:cNvPr>
              <p:cNvSpPr>
                <a:spLocks noChangeArrowheads="1"/>
              </p:cNvSpPr>
              <p:nvPr/>
            </p:nvSpPr>
            <p:spPr bwMode="auto">
              <a:xfrm rot="17884986">
                <a:off x="8991551" y="4455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6" name="Oval 1389">
                <a:extLst>
                  <a:ext uri="{FF2B5EF4-FFF2-40B4-BE49-F238E27FC236}">
                    <a16:creationId xmlns:a16="http://schemas.microsoft.com/office/drawing/2014/main" id="{02D0E07B-5404-4F78-AA6E-F1883C970307}"/>
                  </a:ext>
                </a:extLst>
              </p:cNvPr>
              <p:cNvSpPr>
                <a:spLocks noChangeArrowheads="1"/>
              </p:cNvSpPr>
              <p:nvPr/>
            </p:nvSpPr>
            <p:spPr bwMode="auto">
              <a:xfrm rot="17884986">
                <a:off x="9304573" y="4686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7" name="Oval 1392">
                <a:extLst>
                  <a:ext uri="{FF2B5EF4-FFF2-40B4-BE49-F238E27FC236}">
                    <a16:creationId xmlns:a16="http://schemas.microsoft.com/office/drawing/2014/main" id="{8D8773EB-3EED-4CB7-9007-EDE215C6A498}"/>
                  </a:ext>
                </a:extLst>
              </p:cNvPr>
              <p:cNvSpPr>
                <a:spLocks noChangeArrowheads="1"/>
              </p:cNvSpPr>
              <p:nvPr/>
            </p:nvSpPr>
            <p:spPr bwMode="auto">
              <a:xfrm rot="17884986">
                <a:off x="10092740" y="5271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8" name="Oval 1402">
                <a:extLst>
                  <a:ext uri="{FF2B5EF4-FFF2-40B4-BE49-F238E27FC236}">
                    <a16:creationId xmlns:a16="http://schemas.microsoft.com/office/drawing/2014/main" id="{CE06D73B-8196-4879-A2BD-09F35FCD3151}"/>
                  </a:ext>
                </a:extLst>
              </p:cNvPr>
              <p:cNvSpPr>
                <a:spLocks noChangeArrowheads="1"/>
              </p:cNvSpPr>
              <p:nvPr/>
            </p:nvSpPr>
            <p:spPr bwMode="auto">
              <a:xfrm rot="17884986">
                <a:off x="9758510" y="53452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9" name="Oval 1408">
                <a:extLst>
                  <a:ext uri="{FF2B5EF4-FFF2-40B4-BE49-F238E27FC236}">
                    <a16:creationId xmlns:a16="http://schemas.microsoft.com/office/drawing/2014/main" id="{947430C2-17CB-4559-B21D-871EFB4E4AC1}"/>
                  </a:ext>
                </a:extLst>
              </p:cNvPr>
              <p:cNvSpPr>
                <a:spLocks noChangeArrowheads="1"/>
              </p:cNvSpPr>
              <p:nvPr/>
            </p:nvSpPr>
            <p:spPr bwMode="auto">
              <a:xfrm rot="17884986">
                <a:off x="8981084" y="4876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0" name="Oval 1419">
                <a:extLst>
                  <a:ext uri="{FF2B5EF4-FFF2-40B4-BE49-F238E27FC236}">
                    <a16:creationId xmlns:a16="http://schemas.microsoft.com/office/drawing/2014/main" id="{23B0E04C-C7A4-4B92-91DB-FF8A3B1F5B78}"/>
                  </a:ext>
                </a:extLst>
              </p:cNvPr>
              <p:cNvSpPr>
                <a:spLocks noChangeArrowheads="1"/>
              </p:cNvSpPr>
              <p:nvPr/>
            </p:nvSpPr>
            <p:spPr bwMode="auto">
              <a:xfrm rot="17884986">
                <a:off x="9192640" y="5271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1" name="Oval 1420">
                <a:extLst>
                  <a:ext uri="{FF2B5EF4-FFF2-40B4-BE49-F238E27FC236}">
                    <a16:creationId xmlns:a16="http://schemas.microsoft.com/office/drawing/2014/main" id="{F7AE69B6-2FAD-44AF-A80C-38145579BD94}"/>
                  </a:ext>
                </a:extLst>
              </p:cNvPr>
              <p:cNvSpPr>
                <a:spLocks noChangeArrowheads="1"/>
              </p:cNvSpPr>
              <p:nvPr/>
            </p:nvSpPr>
            <p:spPr bwMode="auto">
              <a:xfrm rot="17884986">
                <a:off x="9444668" y="5127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2" name="Oval 1426">
                <a:extLst>
                  <a:ext uri="{FF2B5EF4-FFF2-40B4-BE49-F238E27FC236}">
                    <a16:creationId xmlns:a16="http://schemas.microsoft.com/office/drawing/2014/main" id="{2170980B-8C07-4A97-9165-5DEF4671964C}"/>
                  </a:ext>
                </a:extLst>
              </p:cNvPr>
              <p:cNvSpPr>
                <a:spLocks noChangeArrowheads="1"/>
              </p:cNvSpPr>
              <p:nvPr/>
            </p:nvSpPr>
            <p:spPr bwMode="auto">
              <a:xfrm rot="17884986">
                <a:off x="9989417" y="49243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3" name="Oval 1438">
                <a:extLst>
                  <a:ext uri="{FF2B5EF4-FFF2-40B4-BE49-F238E27FC236}">
                    <a16:creationId xmlns:a16="http://schemas.microsoft.com/office/drawing/2014/main" id="{E030D9E7-2D45-4E45-8391-F6F19217A9A7}"/>
                  </a:ext>
                </a:extLst>
              </p:cNvPr>
              <p:cNvSpPr>
                <a:spLocks noChangeArrowheads="1"/>
              </p:cNvSpPr>
              <p:nvPr/>
            </p:nvSpPr>
            <p:spPr bwMode="auto">
              <a:xfrm rot="17884986">
                <a:off x="10146328" y="4236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4" name="Oval 765">
                <a:extLst>
                  <a:ext uri="{FF2B5EF4-FFF2-40B4-BE49-F238E27FC236}">
                    <a16:creationId xmlns:a16="http://schemas.microsoft.com/office/drawing/2014/main" id="{4941C356-A9E1-4BC7-B2BC-D5ED33D9594D}"/>
                  </a:ext>
                </a:extLst>
              </p:cNvPr>
              <p:cNvSpPr>
                <a:spLocks noChangeArrowheads="1"/>
              </p:cNvSpPr>
              <p:nvPr/>
            </p:nvSpPr>
            <p:spPr bwMode="auto">
              <a:xfrm rot="17884986">
                <a:off x="9818960" y="37102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5" name="Oval 779">
                <a:extLst>
                  <a:ext uri="{FF2B5EF4-FFF2-40B4-BE49-F238E27FC236}">
                    <a16:creationId xmlns:a16="http://schemas.microsoft.com/office/drawing/2014/main" id="{0DC4DB5A-586C-4DAE-8F76-7A6B4C950AEE}"/>
                  </a:ext>
                </a:extLst>
              </p:cNvPr>
              <p:cNvSpPr>
                <a:spLocks noChangeArrowheads="1"/>
              </p:cNvSpPr>
              <p:nvPr/>
            </p:nvSpPr>
            <p:spPr bwMode="auto">
              <a:xfrm rot="17884986">
                <a:off x="9552260" y="491251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6" name="Oval 785">
                <a:extLst>
                  <a:ext uri="{FF2B5EF4-FFF2-40B4-BE49-F238E27FC236}">
                    <a16:creationId xmlns:a16="http://schemas.microsoft.com/office/drawing/2014/main" id="{24A5B458-CAB7-40F9-8482-603182C54A5F}"/>
                  </a:ext>
                </a:extLst>
              </p:cNvPr>
              <p:cNvSpPr>
                <a:spLocks noChangeArrowheads="1"/>
              </p:cNvSpPr>
              <p:nvPr/>
            </p:nvSpPr>
            <p:spPr bwMode="auto">
              <a:xfrm rot="17884986">
                <a:off x="9437170" y="38821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7" name="Oval 795">
                <a:extLst>
                  <a:ext uri="{FF2B5EF4-FFF2-40B4-BE49-F238E27FC236}">
                    <a16:creationId xmlns:a16="http://schemas.microsoft.com/office/drawing/2014/main" id="{F32676B5-73A4-463D-BDD4-74BE49A7B234}"/>
                  </a:ext>
                </a:extLst>
              </p:cNvPr>
              <p:cNvSpPr>
                <a:spLocks noChangeArrowheads="1"/>
              </p:cNvSpPr>
              <p:nvPr/>
            </p:nvSpPr>
            <p:spPr bwMode="auto">
              <a:xfrm rot="17884986">
                <a:off x="10358891" y="411439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8" name="Oval 861">
                <a:extLst>
                  <a:ext uri="{FF2B5EF4-FFF2-40B4-BE49-F238E27FC236}">
                    <a16:creationId xmlns:a16="http://schemas.microsoft.com/office/drawing/2014/main" id="{FFB9CBC2-67E0-47B7-9CAE-F2A0513C5122}"/>
                  </a:ext>
                </a:extLst>
              </p:cNvPr>
              <p:cNvSpPr>
                <a:spLocks noChangeArrowheads="1"/>
              </p:cNvSpPr>
              <p:nvPr/>
            </p:nvSpPr>
            <p:spPr bwMode="auto">
              <a:xfrm rot="17884986">
                <a:off x="9119576" y="364938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9" name="Oval 968">
                <a:extLst>
                  <a:ext uri="{FF2B5EF4-FFF2-40B4-BE49-F238E27FC236}">
                    <a16:creationId xmlns:a16="http://schemas.microsoft.com/office/drawing/2014/main" id="{2C7594B9-2C9E-4406-9DEC-4E5E14118D7D}"/>
                  </a:ext>
                </a:extLst>
              </p:cNvPr>
              <p:cNvSpPr>
                <a:spLocks noChangeArrowheads="1"/>
              </p:cNvSpPr>
              <p:nvPr/>
            </p:nvSpPr>
            <p:spPr bwMode="auto">
              <a:xfrm rot="17884986">
                <a:off x="9922135" y="44547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0" name="Oval 1109">
                <a:extLst>
                  <a:ext uri="{FF2B5EF4-FFF2-40B4-BE49-F238E27FC236}">
                    <a16:creationId xmlns:a16="http://schemas.microsoft.com/office/drawing/2014/main" id="{D52DD64C-286E-4AF3-AB2E-4209B3494C2F}"/>
                  </a:ext>
                </a:extLst>
              </p:cNvPr>
              <p:cNvSpPr>
                <a:spLocks noChangeArrowheads="1"/>
              </p:cNvSpPr>
              <p:nvPr/>
            </p:nvSpPr>
            <p:spPr bwMode="auto">
              <a:xfrm rot="17884986">
                <a:off x="8859401" y="3739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1" name="Oval 1110">
                <a:extLst>
                  <a:ext uri="{FF2B5EF4-FFF2-40B4-BE49-F238E27FC236}">
                    <a16:creationId xmlns:a16="http://schemas.microsoft.com/office/drawing/2014/main" id="{440B8529-7B91-456B-9FF0-789756F53664}"/>
                  </a:ext>
                </a:extLst>
              </p:cNvPr>
              <p:cNvSpPr>
                <a:spLocks noChangeArrowheads="1"/>
              </p:cNvSpPr>
              <p:nvPr/>
            </p:nvSpPr>
            <p:spPr bwMode="auto">
              <a:xfrm rot="17884986">
                <a:off x="8877559" y="38826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2" name="Oval 1115">
                <a:extLst>
                  <a:ext uri="{FF2B5EF4-FFF2-40B4-BE49-F238E27FC236}">
                    <a16:creationId xmlns:a16="http://schemas.microsoft.com/office/drawing/2014/main" id="{2B2CEEE6-1977-45DA-B287-41759EF9D8E0}"/>
                  </a:ext>
                </a:extLst>
              </p:cNvPr>
              <p:cNvSpPr>
                <a:spLocks noChangeArrowheads="1"/>
              </p:cNvSpPr>
              <p:nvPr/>
            </p:nvSpPr>
            <p:spPr bwMode="auto">
              <a:xfrm rot="17884986">
                <a:off x="9989197" y="3868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3" name="Oval 1116">
                <a:extLst>
                  <a:ext uri="{FF2B5EF4-FFF2-40B4-BE49-F238E27FC236}">
                    <a16:creationId xmlns:a16="http://schemas.microsoft.com/office/drawing/2014/main" id="{E78380DD-B703-4670-A8E4-18300380C4A9}"/>
                  </a:ext>
                </a:extLst>
              </p:cNvPr>
              <p:cNvSpPr>
                <a:spLocks noChangeArrowheads="1"/>
              </p:cNvSpPr>
              <p:nvPr/>
            </p:nvSpPr>
            <p:spPr bwMode="auto">
              <a:xfrm rot="17884986">
                <a:off x="8840877" y="41100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4" name="Oval 1122">
                <a:extLst>
                  <a:ext uri="{FF2B5EF4-FFF2-40B4-BE49-F238E27FC236}">
                    <a16:creationId xmlns:a16="http://schemas.microsoft.com/office/drawing/2014/main" id="{E251D1B2-F6F2-420E-8AC2-C74C4A3FFD14}"/>
                  </a:ext>
                </a:extLst>
              </p:cNvPr>
              <p:cNvSpPr>
                <a:spLocks noChangeArrowheads="1"/>
              </p:cNvSpPr>
              <p:nvPr/>
            </p:nvSpPr>
            <p:spPr bwMode="auto">
              <a:xfrm rot="17884986">
                <a:off x="8983246" y="39751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5" name="Oval 1123">
                <a:extLst>
                  <a:ext uri="{FF2B5EF4-FFF2-40B4-BE49-F238E27FC236}">
                    <a16:creationId xmlns:a16="http://schemas.microsoft.com/office/drawing/2014/main" id="{1696FA02-E17D-4CD3-84C1-8A516EC5E32F}"/>
                  </a:ext>
                </a:extLst>
              </p:cNvPr>
              <p:cNvSpPr>
                <a:spLocks noChangeArrowheads="1"/>
              </p:cNvSpPr>
              <p:nvPr/>
            </p:nvSpPr>
            <p:spPr bwMode="auto">
              <a:xfrm rot="17884986">
                <a:off x="9571848" y="367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6" name="Oval 1124">
                <a:extLst>
                  <a:ext uri="{FF2B5EF4-FFF2-40B4-BE49-F238E27FC236}">
                    <a16:creationId xmlns:a16="http://schemas.microsoft.com/office/drawing/2014/main" id="{E891782D-6771-40ED-98DF-57E023DCD3EA}"/>
                  </a:ext>
                </a:extLst>
              </p:cNvPr>
              <p:cNvSpPr>
                <a:spLocks noChangeArrowheads="1"/>
              </p:cNvSpPr>
              <p:nvPr/>
            </p:nvSpPr>
            <p:spPr bwMode="auto">
              <a:xfrm rot="17884986">
                <a:off x="10136288" y="41197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7" name="Oval 1125">
                <a:extLst>
                  <a:ext uri="{FF2B5EF4-FFF2-40B4-BE49-F238E27FC236}">
                    <a16:creationId xmlns:a16="http://schemas.microsoft.com/office/drawing/2014/main" id="{1B115C44-5E16-4722-86D2-B1AD194E392F}"/>
                  </a:ext>
                </a:extLst>
              </p:cNvPr>
              <p:cNvSpPr>
                <a:spLocks noChangeArrowheads="1"/>
              </p:cNvSpPr>
              <p:nvPr/>
            </p:nvSpPr>
            <p:spPr bwMode="auto">
              <a:xfrm rot="17884986">
                <a:off x="9963156" y="37881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8" name="Oval 1126">
                <a:extLst>
                  <a:ext uri="{FF2B5EF4-FFF2-40B4-BE49-F238E27FC236}">
                    <a16:creationId xmlns:a16="http://schemas.microsoft.com/office/drawing/2014/main" id="{CDEE8B9B-C8CA-499F-B222-BE22CE94FCB8}"/>
                  </a:ext>
                </a:extLst>
              </p:cNvPr>
              <p:cNvSpPr>
                <a:spLocks noChangeArrowheads="1"/>
              </p:cNvSpPr>
              <p:nvPr/>
            </p:nvSpPr>
            <p:spPr bwMode="auto">
              <a:xfrm rot="17884986">
                <a:off x="9660117" y="38223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9" name="Oval 1127">
                <a:extLst>
                  <a:ext uri="{FF2B5EF4-FFF2-40B4-BE49-F238E27FC236}">
                    <a16:creationId xmlns:a16="http://schemas.microsoft.com/office/drawing/2014/main" id="{93EE0D1C-D2B6-4915-AF70-8975A25F4E24}"/>
                  </a:ext>
                </a:extLst>
              </p:cNvPr>
              <p:cNvSpPr>
                <a:spLocks noChangeArrowheads="1"/>
              </p:cNvSpPr>
              <p:nvPr/>
            </p:nvSpPr>
            <p:spPr bwMode="auto">
              <a:xfrm rot="17884986">
                <a:off x="8918261" y="42791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0" name="Oval 1135">
                <a:extLst>
                  <a:ext uri="{FF2B5EF4-FFF2-40B4-BE49-F238E27FC236}">
                    <a16:creationId xmlns:a16="http://schemas.microsoft.com/office/drawing/2014/main" id="{390E91B0-FD0F-4D34-B936-55A9614792F4}"/>
                  </a:ext>
                </a:extLst>
              </p:cNvPr>
              <p:cNvSpPr>
                <a:spLocks noChangeArrowheads="1"/>
              </p:cNvSpPr>
              <p:nvPr/>
            </p:nvSpPr>
            <p:spPr bwMode="auto">
              <a:xfrm rot="17884986">
                <a:off x="10709277" y="36520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1" name="Oval 1136">
                <a:extLst>
                  <a:ext uri="{FF2B5EF4-FFF2-40B4-BE49-F238E27FC236}">
                    <a16:creationId xmlns:a16="http://schemas.microsoft.com/office/drawing/2014/main" id="{838A10DC-1568-40DB-B974-67658C5253F4}"/>
                  </a:ext>
                </a:extLst>
              </p:cNvPr>
              <p:cNvSpPr>
                <a:spLocks noChangeArrowheads="1"/>
              </p:cNvSpPr>
              <p:nvPr/>
            </p:nvSpPr>
            <p:spPr bwMode="auto">
              <a:xfrm rot="17884986">
                <a:off x="9629157" y="45881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2" name="Oval 1137">
                <a:extLst>
                  <a:ext uri="{FF2B5EF4-FFF2-40B4-BE49-F238E27FC236}">
                    <a16:creationId xmlns:a16="http://schemas.microsoft.com/office/drawing/2014/main" id="{77956217-5A9B-4549-80D6-894222C7C4A5}"/>
                  </a:ext>
                </a:extLst>
              </p:cNvPr>
              <p:cNvSpPr>
                <a:spLocks noChangeArrowheads="1"/>
              </p:cNvSpPr>
              <p:nvPr/>
            </p:nvSpPr>
            <p:spPr bwMode="auto">
              <a:xfrm rot="17884986">
                <a:off x="9449880" y="41378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3" name="Oval 1138">
                <a:extLst>
                  <a:ext uri="{FF2B5EF4-FFF2-40B4-BE49-F238E27FC236}">
                    <a16:creationId xmlns:a16="http://schemas.microsoft.com/office/drawing/2014/main" id="{8B5047EB-4EF5-4C96-B068-D1D117E5D6E3}"/>
                  </a:ext>
                </a:extLst>
              </p:cNvPr>
              <p:cNvSpPr>
                <a:spLocks noChangeArrowheads="1"/>
              </p:cNvSpPr>
              <p:nvPr/>
            </p:nvSpPr>
            <p:spPr bwMode="auto">
              <a:xfrm rot="17884986">
                <a:off x="9197108" y="43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4" name="Oval 1158">
                <a:extLst>
                  <a:ext uri="{FF2B5EF4-FFF2-40B4-BE49-F238E27FC236}">
                    <a16:creationId xmlns:a16="http://schemas.microsoft.com/office/drawing/2014/main" id="{8FEC8E28-042B-4C84-9FA5-636B5A7F8FA1}"/>
                  </a:ext>
                </a:extLst>
              </p:cNvPr>
              <p:cNvSpPr>
                <a:spLocks noChangeArrowheads="1"/>
              </p:cNvSpPr>
              <p:nvPr/>
            </p:nvSpPr>
            <p:spPr bwMode="auto">
              <a:xfrm rot="17884986">
                <a:off x="9557148" y="4660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5" name="Oval 1177">
                <a:extLst>
                  <a:ext uri="{FF2B5EF4-FFF2-40B4-BE49-F238E27FC236}">
                    <a16:creationId xmlns:a16="http://schemas.microsoft.com/office/drawing/2014/main" id="{546680F5-EF8B-42BE-B371-A9F60647835D}"/>
                  </a:ext>
                </a:extLst>
              </p:cNvPr>
              <p:cNvSpPr>
                <a:spLocks noChangeArrowheads="1"/>
              </p:cNvSpPr>
              <p:nvPr/>
            </p:nvSpPr>
            <p:spPr bwMode="auto">
              <a:xfrm rot="17884986">
                <a:off x="9116385" y="4454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6" name="Oval 1179">
                <a:extLst>
                  <a:ext uri="{FF2B5EF4-FFF2-40B4-BE49-F238E27FC236}">
                    <a16:creationId xmlns:a16="http://schemas.microsoft.com/office/drawing/2014/main" id="{7BF0A495-B468-480B-80A0-2E7A3204777B}"/>
                  </a:ext>
                </a:extLst>
              </p:cNvPr>
              <p:cNvSpPr>
                <a:spLocks noChangeArrowheads="1"/>
              </p:cNvSpPr>
              <p:nvPr/>
            </p:nvSpPr>
            <p:spPr bwMode="auto">
              <a:xfrm rot="17884986">
                <a:off x="9402595" y="47093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7" name="Oval 1183">
                <a:extLst>
                  <a:ext uri="{FF2B5EF4-FFF2-40B4-BE49-F238E27FC236}">
                    <a16:creationId xmlns:a16="http://schemas.microsoft.com/office/drawing/2014/main" id="{035FE3A7-D712-428D-9087-0E4D6619499B}"/>
                  </a:ext>
                </a:extLst>
              </p:cNvPr>
              <p:cNvSpPr>
                <a:spLocks noChangeArrowheads="1"/>
              </p:cNvSpPr>
              <p:nvPr/>
            </p:nvSpPr>
            <p:spPr bwMode="auto">
              <a:xfrm rot="17884986">
                <a:off x="8922471" y="4633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8" name="Oval 1189">
                <a:extLst>
                  <a:ext uri="{FF2B5EF4-FFF2-40B4-BE49-F238E27FC236}">
                    <a16:creationId xmlns:a16="http://schemas.microsoft.com/office/drawing/2014/main" id="{AA30F50F-210D-4402-B954-E2C30BAC30C5}"/>
                  </a:ext>
                </a:extLst>
              </p:cNvPr>
              <p:cNvSpPr>
                <a:spLocks noChangeArrowheads="1"/>
              </p:cNvSpPr>
              <p:nvPr/>
            </p:nvSpPr>
            <p:spPr bwMode="auto">
              <a:xfrm rot="17884986">
                <a:off x="9753446" y="4770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9" name="Oval 1190">
                <a:extLst>
                  <a:ext uri="{FF2B5EF4-FFF2-40B4-BE49-F238E27FC236}">
                    <a16:creationId xmlns:a16="http://schemas.microsoft.com/office/drawing/2014/main" id="{F6B83F1B-D320-4F70-99E4-BF9B2B34BB2B}"/>
                  </a:ext>
                </a:extLst>
              </p:cNvPr>
              <p:cNvSpPr>
                <a:spLocks noChangeArrowheads="1"/>
              </p:cNvSpPr>
              <p:nvPr/>
            </p:nvSpPr>
            <p:spPr bwMode="auto">
              <a:xfrm rot="17884986">
                <a:off x="9845180" y="4012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0" name="Oval 1191">
                <a:extLst>
                  <a:ext uri="{FF2B5EF4-FFF2-40B4-BE49-F238E27FC236}">
                    <a16:creationId xmlns:a16="http://schemas.microsoft.com/office/drawing/2014/main" id="{682A73D8-922C-464B-AF9F-B342DC6178B4}"/>
                  </a:ext>
                </a:extLst>
              </p:cNvPr>
              <p:cNvSpPr>
                <a:spLocks noChangeArrowheads="1"/>
              </p:cNvSpPr>
              <p:nvPr/>
            </p:nvSpPr>
            <p:spPr bwMode="auto">
              <a:xfrm rot="17884986">
                <a:off x="10137192" y="47699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1" name="Oval 1192">
                <a:extLst>
                  <a:ext uri="{FF2B5EF4-FFF2-40B4-BE49-F238E27FC236}">
                    <a16:creationId xmlns:a16="http://schemas.microsoft.com/office/drawing/2014/main" id="{726D5BFB-EEDF-4C36-9571-2C9804AFE285}"/>
                  </a:ext>
                </a:extLst>
              </p:cNvPr>
              <p:cNvSpPr>
                <a:spLocks noChangeArrowheads="1"/>
              </p:cNvSpPr>
              <p:nvPr/>
            </p:nvSpPr>
            <p:spPr bwMode="auto">
              <a:xfrm rot="17884986">
                <a:off x="10245322" y="36613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2" name="Oval 1196">
                <a:extLst>
                  <a:ext uri="{FF2B5EF4-FFF2-40B4-BE49-F238E27FC236}">
                    <a16:creationId xmlns:a16="http://schemas.microsoft.com/office/drawing/2014/main" id="{DDC681A3-FFA3-432B-9AE2-BC34251F507A}"/>
                  </a:ext>
                </a:extLst>
              </p:cNvPr>
              <p:cNvSpPr>
                <a:spLocks noChangeArrowheads="1"/>
              </p:cNvSpPr>
              <p:nvPr/>
            </p:nvSpPr>
            <p:spPr bwMode="auto">
              <a:xfrm rot="17884986">
                <a:off x="9646818" y="40414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3" name="Oval 1204">
                <a:extLst>
                  <a:ext uri="{FF2B5EF4-FFF2-40B4-BE49-F238E27FC236}">
                    <a16:creationId xmlns:a16="http://schemas.microsoft.com/office/drawing/2014/main" id="{FD384A72-407F-41C8-95D6-5153AE9FBD37}"/>
                  </a:ext>
                </a:extLst>
              </p:cNvPr>
              <p:cNvSpPr>
                <a:spLocks noChangeArrowheads="1"/>
              </p:cNvSpPr>
              <p:nvPr/>
            </p:nvSpPr>
            <p:spPr bwMode="auto">
              <a:xfrm rot="17884986">
                <a:off x="9805248" y="39595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4" name="Oval 1205">
                <a:extLst>
                  <a:ext uri="{FF2B5EF4-FFF2-40B4-BE49-F238E27FC236}">
                    <a16:creationId xmlns:a16="http://schemas.microsoft.com/office/drawing/2014/main" id="{72334EFF-BEAE-4B7C-AD17-14D512711D0A}"/>
                  </a:ext>
                </a:extLst>
              </p:cNvPr>
              <p:cNvSpPr>
                <a:spLocks noChangeArrowheads="1"/>
              </p:cNvSpPr>
              <p:nvPr/>
            </p:nvSpPr>
            <p:spPr bwMode="auto">
              <a:xfrm rot="17884986">
                <a:off x="9246392" y="388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5" name="Oval 753">
                <a:extLst>
                  <a:ext uri="{FF2B5EF4-FFF2-40B4-BE49-F238E27FC236}">
                    <a16:creationId xmlns:a16="http://schemas.microsoft.com/office/drawing/2014/main" id="{B18256B5-3283-4ABA-B41D-0B7E96B65C09}"/>
                  </a:ext>
                </a:extLst>
              </p:cNvPr>
              <p:cNvSpPr>
                <a:spLocks noChangeArrowheads="1"/>
              </p:cNvSpPr>
              <p:nvPr/>
            </p:nvSpPr>
            <p:spPr bwMode="auto">
              <a:xfrm rot="17884986">
                <a:off x="10421041" y="3779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6" name="Oval 755">
                <a:extLst>
                  <a:ext uri="{FF2B5EF4-FFF2-40B4-BE49-F238E27FC236}">
                    <a16:creationId xmlns:a16="http://schemas.microsoft.com/office/drawing/2014/main" id="{ABF943DA-B78E-48FF-86A2-7F762144BE29}"/>
                  </a:ext>
                </a:extLst>
              </p:cNvPr>
              <p:cNvSpPr>
                <a:spLocks noChangeArrowheads="1"/>
              </p:cNvSpPr>
              <p:nvPr/>
            </p:nvSpPr>
            <p:spPr bwMode="auto">
              <a:xfrm rot="17884986">
                <a:off x="10766731" y="3920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7" name="Oval 765">
                <a:extLst>
                  <a:ext uri="{FF2B5EF4-FFF2-40B4-BE49-F238E27FC236}">
                    <a16:creationId xmlns:a16="http://schemas.microsoft.com/office/drawing/2014/main" id="{FDE1A19B-6E99-4D07-9551-E423C593A917}"/>
                  </a:ext>
                </a:extLst>
              </p:cNvPr>
              <p:cNvSpPr>
                <a:spLocks noChangeArrowheads="1"/>
              </p:cNvSpPr>
              <p:nvPr/>
            </p:nvSpPr>
            <p:spPr bwMode="auto">
              <a:xfrm rot="17884986">
                <a:off x="11361496" y="417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8" name="Oval 771">
                <a:extLst>
                  <a:ext uri="{FF2B5EF4-FFF2-40B4-BE49-F238E27FC236}">
                    <a16:creationId xmlns:a16="http://schemas.microsoft.com/office/drawing/2014/main" id="{5A6DA53E-35BA-4958-8708-404909667196}"/>
                  </a:ext>
                </a:extLst>
              </p:cNvPr>
              <p:cNvSpPr>
                <a:spLocks noChangeArrowheads="1"/>
              </p:cNvSpPr>
              <p:nvPr/>
            </p:nvSpPr>
            <p:spPr bwMode="auto">
              <a:xfrm rot="17884986">
                <a:off x="10752703" y="3742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9" name="Oval 779">
                <a:extLst>
                  <a:ext uri="{FF2B5EF4-FFF2-40B4-BE49-F238E27FC236}">
                    <a16:creationId xmlns:a16="http://schemas.microsoft.com/office/drawing/2014/main" id="{8B94F734-24BF-41D7-BDA9-AE84D3D209E8}"/>
                  </a:ext>
                </a:extLst>
              </p:cNvPr>
              <p:cNvSpPr>
                <a:spLocks noChangeArrowheads="1"/>
              </p:cNvSpPr>
              <p:nvPr/>
            </p:nvSpPr>
            <p:spPr bwMode="auto">
              <a:xfrm rot="17884986">
                <a:off x="10807931" y="455437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0" name="Oval 785">
                <a:extLst>
                  <a:ext uri="{FF2B5EF4-FFF2-40B4-BE49-F238E27FC236}">
                    <a16:creationId xmlns:a16="http://schemas.microsoft.com/office/drawing/2014/main" id="{AEB3B382-502F-461C-B060-CBB3E9A7FEC7}"/>
                  </a:ext>
                </a:extLst>
              </p:cNvPr>
              <p:cNvSpPr>
                <a:spLocks noChangeArrowheads="1"/>
              </p:cNvSpPr>
              <p:nvPr/>
            </p:nvSpPr>
            <p:spPr bwMode="auto">
              <a:xfrm rot="17884986">
                <a:off x="10979705" y="43468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1" name="Oval 786">
                <a:extLst>
                  <a:ext uri="{FF2B5EF4-FFF2-40B4-BE49-F238E27FC236}">
                    <a16:creationId xmlns:a16="http://schemas.microsoft.com/office/drawing/2014/main" id="{F3595DCF-A1A2-442C-9FB5-8E72244E3980}"/>
                  </a:ext>
                </a:extLst>
              </p:cNvPr>
              <p:cNvSpPr>
                <a:spLocks noChangeArrowheads="1"/>
              </p:cNvSpPr>
              <p:nvPr/>
            </p:nvSpPr>
            <p:spPr bwMode="auto">
              <a:xfrm rot="17884986">
                <a:off x="10996065" y="3739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2" name="Oval 791">
                <a:extLst>
                  <a:ext uri="{FF2B5EF4-FFF2-40B4-BE49-F238E27FC236}">
                    <a16:creationId xmlns:a16="http://schemas.microsoft.com/office/drawing/2014/main" id="{154D9749-FC94-4564-9536-EBC4B2FB9A62}"/>
                  </a:ext>
                </a:extLst>
              </p:cNvPr>
              <p:cNvSpPr>
                <a:spLocks noChangeArrowheads="1"/>
              </p:cNvSpPr>
              <p:nvPr/>
            </p:nvSpPr>
            <p:spPr bwMode="auto">
              <a:xfrm rot="17884986">
                <a:off x="11162783" y="37627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3" name="Oval 859">
                <a:extLst>
                  <a:ext uri="{FF2B5EF4-FFF2-40B4-BE49-F238E27FC236}">
                    <a16:creationId xmlns:a16="http://schemas.microsoft.com/office/drawing/2014/main" id="{67587BC3-09ED-4E6A-8F7D-48433B66331A}"/>
                  </a:ext>
                </a:extLst>
              </p:cNvPr>
              <p:cNvSpPr>
                <a:spLocks noChangeArrowheads="1"/>
              </p:cNvSpPr>
              <p:nvPr/>
            </p:nvSpPr>
            <p:spPr bwMode="auto">
              <a:xfrm rot="17884986">
                <a:off x="11285340" y="38680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4" name="Oval 860">
                <a:extLst>
                  <a:ext uri="{FF2B5EF4-FFF2-40B4-BE49-F238E27FC236}">
                    <a16:creationId xmlns:a16="http://schemas.microsoft.com/office/drawing/2014/main" id="{9DBBF324-B9C9-47CF-9CF2-241B3D41B82F}"/>
                  </a:ext>
                </a:extLst>
              </p:cNvPr>
              <p:cNvSpPr>
                <a:spLocks noChangeArrowheads="1"/>
              </p:cNvSpPr>
              <p:nvPr/>
            </p:nvSpPr>
            <p:spPr bwMode="auto">
              <a:xfrm rot="17884986">
                <a:off x="11024091" y="39204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5" name="Oval 861">
                <a:extLst>
                  <a:ext uri="{FF2B5EF4-FFF2-40B4-BE49-F238E27FC236}">
                    <a16:creationId xmlns:a16="http://schemas.microsoft.com/office/drawing/2014/main" id="{05AD2C91-60D3-40E3-AB5B-5AFCC11FCFD2}"/>
                  </a:ext>
                </a:extLst>
              </p:cNvPr>
              <p:cNvSpPr>
                <a:spLocks noChangeArrowheads="1"/>
              </p:cNvSpPr>
              <p:nvPr/>
            </p:nvSpPr>
            <p:spPr bwMode="auto">
              <a:xfrm rot="17884986">
                <a:off x="10662111" y="41140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6" name="Oval 1109">
                <a:extLst>
                  <a:ext uri="{FF2B5EF4-FFF2-40B4-BE49-F238E27FC236}">
                    <a16:creationId xmlns:a16="http://schemas.microsoft.com/office/drawing/2014/main" id="{F418F651-5A88-4CE2-9763-C10D35E66F57}"/>
                  </a:ext>
                </a:extLst>
              </p:cNvPr>
              <p:cNvSpPr>
                <a:spLocks noChangeArrowheads="1"/>
              </p:cNvSpPr>
              <p:nvPr/>
            </p:nvSpPr>
            <p:spPr bwMode="auto">
              <a:xfrm rot="17884986">
                <a:off x="10421244" y="4156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7" name="Oval 1110">
                <a:extLst>
                  <a:ext uri="{FF2B5EF4-FFF2-40B4-BE49-F238E27FC236}">
                    <a16:creationId xmlns:a16="http://schemas.microsoft.com/office/drawing/2014/main" id="{324324D4-2B34-4726-940F-E426A381CCB0}"/>
                  </a:ext>
                </a:extLst>
              </p:cNvPr>
              <p:cNvSpPr>
                <a:spLocks noChangeArrowheads="1"/>
              </p:cNvSpPr>
              <p:nvPr/>
            </p:nvSpPr>
            <p:spPr bwMode="auto">
              <a:xfrm rot="17884986">
                <a:off x="10420094" y="4347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8" name="Oval 1111">
                <a:extLst>
                  <a:ext uri="{FF2B5EF4-FFF2-40B4-BE49-F238E27FC236}">
                    <a16:creationId xmlns:a16="http://schemas.microsoft.com/office/drawing/2014/main" id="{E3407A15-AED8-4986-A0E9-B8E355F64F44}"/>
                  </a:ext>
                </a:extLst>
              </p:cNvPr>
              <p:cNvSpPr>
                <a:spLocks noChangeArrowheads="1"/>
              </p:cNvSpPr>
              <p:nvPr/>
            </p:nvSpPr>
            <p:spPr bwMode="auto">
              <a:xfrm rot="17884986">
                <a:off x="10186939" y="37987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9" name="Oval 1115">
                <a:extLst>
                  <a:ext uri="{FF2B5EF4-FFF2-40B4-BE49-F238E27FC236}">
                    <a16:creationId xmlns:a16="http://schemas.microsoft.com/office/drawing/2014/main" id="{ECE566A6-C388-43C6-84A1-FD889BFEB116}"/>
                  </a:ext>
                </a:extLst>
              </p:cNvPr>
              <p:cNvSpPr>
                <a:spLocks noChangeArrowheads="1"/>
              </p:cNvSpPr>
              <p:nvPr/>
            </p:nvSpPr>
            <p:spPr bwMode="auto">
              <a:xfrm rot="17884986">
                <a:off x="11218315" y="4808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0" name="Oval 1116">
                <a:extLst>
                  <a:ext uri="{FF2B5EF4-FFF2-40B4-BE49-F238E27FC236}">
                    <a16:creationId xmlns:a16="http://schemas.microsoft.com/office/drawing/2014/main" id="{C218D268-D6CB-4B0E-9640-95EEABB5CFC2}"/>
                  </a:ext>
                </a:extLst>
              </p:cNvPr>
              <p:cNvSpPr>
                <a:spLocks noChangeArrowheads="1"/>
              </p:cNvSpPr>
              <p:nvPr/>
            </p:nvSpPr>
            <p:spPr bwMode="auto">
              <a:xfrm rot="17884986">
                <a:off x="10416776" y="42277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1" name="Oval 1120">
                <a:extLst>
                  <a:ext uri="{FF2B5EF4-FFF2-40B4-BE49-F238E27FC236}">
                    <a16:creationId xmlns:a16="http://schemas.microsoft.com/office/drawing/2014/main" id="{25FCF3B0-B6CD-4621-87B2-A039D0FF134D}"/>
                  </a:ext>
                </a:extLst>
              </p:cNvPr>
              <p:cNvSpPr>
                <a:spLocks noChangeArrowheads="1"/>
              </p:cNvSpPr>
              <p:nvPr/>
            </p:nvSpPr>
            <p:spPr bwMode="auto">
              <a:xfrm rot="17884986">
                <a:off x="10493251" y="39400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2" name="Oval 1122">
                <a:extLst>
                  <a:ext uri="{FF2B5EF4-FFF2-40B4-BE49-F238E27FC236}">
                    <a16:creationId xmlns:a16="http://schemas.microsoft.com/office/drawing/2014/main" id="{E30B6254-A9B3-4999-ABDA-0736B0E74508}"/>
                  </a:ext>
                </a:extLst>
              </p:cNvPr>
              <p:cNvSpPr>
                <a:spLocks noChangeArrowheads="1"/>
              </p:cNvSpPr>
              <p:nvPr/>
            </p:nvSpPr>
            <p:spPr bwMode="auto">
              <a:xfrm rot="17884986">
                <a:off x="9048625" y="37956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3" name="Oval 1123">
                <a:extLst>
                  <a:ext uri="{FF2B5EF4-FFF2-40B4-BE49-F238E27FC236}">
                    <a16:creationId xmlns:a16="http://schemas.microsoft.com/office/drawing/2014/main" id="{D8438F00-FD33-4029-9E93-4EDA6C299807}"/>
                  </a:ext>
                </a:extLst>
              </p:cNvPr>
              <p:cNvSpPr>
                <a:spLocks noChangeArrowheads="1"/>
              </p:cNvSpPr>
              <p:nvPr/>
            </p:nvSpPr>
            <p:spPr bwMode="auto">
              <a:xfrm rot="17884986">
                <a:off x="10848824" y="42277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4" name="Oval 1124">
                <a:extLst>
                  <a:ext uri="{FF2B5EF4-FFF2-40B4-BE49-F238E27FC236}">
                    <a16:creationId xmlns:a16="http://schemas.microsoft.com/office/drawing/2014/main" id="{47573E71-50FD-4171-9421-9110EB46F725}"/>
                  </a:ext>
                </a:extLst>
              </p:cNvPr>
              <p:cNvSpPr>
                <a:spLocks noChangeArrowheads="1"/>
              </p:cNvSpPr>
              <p:nvPr/>
            </p:nvSpPr>
            <p:spPr bwMode="auto">
              <a:xfrm rot="17884986">
                <a:off x="10859052" y="40846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5" name="Oval 1126">
                <a:extLst>
                  <a:ext uri="{FF2B5EF4-FFF2-40B4-BE49-F238E27FC236}">
                    <a16:creationId xmlns:a16="http://schemas.microsoft.com/office/drawing/2014/main" id="{5C59E95D-D36F-4DC3-8FD2-FB2ABBE92661}"/>
                  </a:ext>
                </a:extLst>
              </p:cNvPr>
              <p:cNvSpPr>
                <a:spLocks noChangeArrowheads="1"/>
              </p:cNvSpPr>
              <p:nvPr/>
            </p:nvSpPr>
            <p:spPr bwMode="auto">
              <a:xfrm rot="17884986">
                <a:off x="11208864" y="43357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6" name="Oval 1127">
                <a:extLst>
                  <a:ext uri="{FF2B5EF4-FFF2-40B4-BE49-F238E27FC236}">
                    <a16:creationId xmlns:a16="http://schemas.microsoft.com/office/drawing/2014/main" id="{D32A1C5F-52D5-4D3A-A5A2-60FF491B45DF}"/>
                  </a:ext>
                </a:extLst>
              </p:cNvPr>
              <p:cNvSpPr>
                <a:spLocks noChangeArrowheads="1"/>
              </p:cNvSpPr>
              <p:nvPr/>
            </p:nvSpPr>
            <p:spPr bwMode="auto">
              <a:xfrm rot="17884986">
                <a:off x="10460796" y="47438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7" name="Oval 1135">
                <a:extLst>
                  <a:ext uri="{FF2B5EF4-FFF2-40B4-BE49-F238E27FC236}">
                    <a16:creationId xmlns:a16="http://schemas.microsoft.com/office/drawing/2014/main" id="{AE06FEA4-4746-41E9-89CB-01F6691253EB}"/>
                  </a:ext>
                </a:extLst>
              </p:cNvPr>
              <p:cNvSpPr>
                <a:spLocks noChangeArrowheads="1"/>
              </p:cNvSpPr>
              <p:nvPr/>
            </p:nvSpPr>
            <p:spPr bwMode="auto">
              <a:xfrm rot="17884986">
                <a:off x="11100852" y="4515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8" name="Oval 1136">
                <a:extLst>
                  <a:ext uri="{FF2B5EF4-FFF2-40B4-BE49-F238E27FC236}">
                    <a16:creationId xmlns:a16="http://schemas.microsoft.com/office/drawing/2014/main" id="{EB3DAF0D-CB67-483D-BB92-46AE89876BD1}"/>
                  </a:ext>
                </a:extLst>
              </p:cNvPr>
              <p:cNvSpPr>
                <a:spLocks noChangeArrowheads="1"/>
              </p:cNvSpPr>
              <p:nvPr/>
            </p:nvSpPr>
            <p:spPr bwMode="auto">
              <a:xfrm rot="17342811">
                <a:off x="11136856" y="4947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9" name="Oval 1137">
                <a:extLst>
                  <a:ext uri="{FF2B5EF4-FFF2-40B4-BE49-F238E27FC236}">
                    <a16:creationId xmlns:a16="http://schemas.microsoft.com/office/drawing/2014/main" id="{3F4DE386-B124-42D3-B849-8E36B8C73C43}"/>
                  </a:ext>
                </a:extLst>
              </p:cNvPr>
              <p:cNvSpPr>
                <a:spLocks noChangeArrowheads="1"/>
              </p:cNvSpPr>
              <p:nvPr/>
            </p:nvSpPr>
            <p:spPr bwMode="auto">
              <a:xfrm rot="17884986">
                <a:off x="11244867" y="46237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0" name="Oval 1138">
                <a:extLst>
                  <a:ext uri="{FF2B5EF4-FFF2-40B4-BE49-F238E27FC236}">
                    <a16:creationId xmlns:a16="http://schemas.microsoft.com/office/drawing/2014/main" id="{B1A97CD5-3A3D-4DC5-8D03-6C0B596D37EC}"/>
                  </a:ext>
                </a:extLst>
              </p:cNvPr>
              <p:cNvSpPr>
                <a:spLocks noChangeArrowheads="1"/>
              </p:cNvSpPr>
              <p:nvPr/>
            </p:nvSpPr>
            <p:spPr bwMode="auto">
              <a:xfrm rot="17884986">
                <a:off x="10848824" y="4587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1" name="Oval 1148">
                <a:extLst>
                  <a:ext uri="{FF2B5EF4-FFF2-40B4-BE49-F238E27FC236}">
                    <a16:creationId xmlns:a16="http://schemas.microsoft.com/office/drawing/2014/main" id="{24A09CFE-D4D8-4F3C-9804-62C854A95989}"/>
                  </a:ext>
                </a:extLst>
              </p:cNvPr>
              <p:cNvSpPr>
                <a:spLocks noChangeArrowheads="1"/>
              </p:cNvSpPr>
              <p:nvPr/>
            </p:nvSpPr>
            <p:spPr bwMode="auto">
              <a:xfrm rot="17884986">
                <a:off x="10992839" y="5343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2" name="Oval 1155">
                <a:extLst>
                  <a:ext uri="{FF2B5EF4-FFF2-40B4-BE49-F238E27FC236}">
                    <a16:creationId xmlns:a16="http://schemas.microsoft.com/office/drawing/2014/main" id="{238D8E7F-9290-4C33-BB9F-65D7C909C04D}"/>
                  </a:ext>
                </a:extLst>
              </p:cNvPr>
              <p:cNvSpPr>
                <a:spLocks noChangeArrowheads="1"/>
              </p:cNvSpPr>
              <p:nvPr/>
            </p:nvSpPr>
            <p:spPr bwMode="auto">
              <a:xfrm rot="17884986">
                <a:off x="10420479" y="48542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3" name="Oval 1158">
                <a:extLst>
                  <a:ext uri="{FF2B5EF4-FFF2-40B4-BE49-F238E27FC236}">
                    <a16:creationId xmlns:a16="http://schemas.microsoft.com/office/drawing/2014/main" id="{9DB44B20-AEBB-46C3-91A5-5FBAA5E1CE02}"/>
                  </a:ext>
                </a:extLst>
              </p:cNvPr>
              <p:cNvSpPr>
                <a:spLocks noChangeArrowheads="1"/>
              </p:cNvSpPr>
              <p:nvPr/>
            </p:nvSpPr>
            <p:spPr bwMode="auto">
              <a:xfrm rot="17884986">
                <a:off x="11096655" y="50562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4" name="Oval 1168">
                <a:extLst>
                  <a:ext uri="{FF2B5EF4-FFF2-40B4-BE49-F238E27FC236}">
                    <a16:creationId xmlns:a16="http://schemas.microsoft.com/office/drawing/2014/main" id="{4881C823-67E8-4EFF-B14B-BCF26C48ECDE}"/>
                  </a:ext>
                </a:extLst>
              </p:cNvPr>
              <p:cNvSpPr>
                <a:spLocks noChangeArrowheads="1"/>
              </p:cNvSpPr>
              <p:nvPr/>
            </p:nvSpPr>
            <p:spPr bwMode="auto">
              <a:xfrm rot="17884986">
                <a:off x="10667488" y="5332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5" name="Oval 1175">
                <a:extLst>
                  <a:ext uri="{FF2B5EF4-FFF2-40B4-BE49-F238E27FC236}">
                    <a16:creationId xmlns:a16="http://schemas.microsoft.com/office/drawing/2014/main" id="{7A8FDBBB-F60B-4BD5-B298-6EE989CDC23C}"/>
                  </a:ext>
                </a:extLst>
              </p:cNvPr>
              <p:cNvSpPr>
                <a:spLocks noChangeArrowheads="1"/>
              </p:cNvSpPr>
              <p:nvPr/>
            </p:nvSpPr>
            <p:spPr bwMode="auto">
              <a:xfrm rot="17884986">
                <a:off x="10516779" y="5152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6" name="Oval 1177">
                <a:extLst>
                  <a:ext uri="{FF2B5EF4-FFF2-40B4-BE49-F238E27FC236}">
                    <a16:creationId xmlns:a16="http://schemas.microsoft.com/office/drawing/2014/main" id="{0233921D-2166-4AEE-AE6D-614CC2BC278C}"/>
                  </a:ext>
                </a:extLst>
              </p:cNvPr>
              <p:cNvSpPr>
                <a:spLocks noChangeArrowheads="1"/>
              </p:cNvSpPr>
              <p:nvPr/>
            </p:nvSpPr>
            <p:spPr bwMode="auto">
              <a:xfrm rot="17884986">
                <a:off x="10371508" y="5020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7" name="Oval 1179">
                <a:extLst>
                  <a:ext uri="{FF2B5EF4-FFF2-40B4-BE49-F238E27FC236}">
                    <a16:creationId xmlns:a16="http://schemas.microsoft.com/office/drawing/2014/main" id="{8554F20B-671D-4008-BBCB-48C7CEE15638}"/>
                  </a:ext>
                </a:extLst>
              </p:cNvPr>
              <p:cNvSpPr>
                <a:spLocks noChangeArrowheads="1"/>
              </p:cNvSpPr>
              <p:nvPr/>
            </p:nvSpPr>
            <p:spPr bwMode="auto">
              <a:xfrm rot="17884986">
                <a:off x="10945130" y="51740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8" name="Oval 1183">
                <a:extLst>
                  <a:ext uri="{FF2B5EF4-FFF2-40B4-BE49-F238E27FC236}">
                    <a16:creationId xmlns:a16="http://schemas.microsoft.com/office/drawing/2014/main" id="{5A9D6BCE-1E2A-4DAC-AAF8-650CDEE07A98}"/>
                  </a:ext>
                </a:extLst>
              </p:cNvPr>
              <p:cNvSpPr>
                <a:spLocks noChangeArrowheads="1"/>
              </p:cNvSpPr>
              <p:nvPr/>
            </p:nvSpPr>
            <p:spPr bwMode="auto">
              <a:xfrm rot="17884986">
                <a:off x="11244868" y="51278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9" name="Oval 1189">
                <a:extLst>
                  <a:ext uri="{FF2B5EF4-FFF2-40B4-BE49-F238E27FC236}">
                    <a16:creationId xmlns:a16="http://schemas.microsoft.com/office/drawing/2014/main" id="{02C2BD3D-C698-46D2-8973-78C00FF19657}"/>
                  </a:ext>
                </a:extLst>
              </p:cNvPr>
              <p:cNvSpPr>
                <a:spLocks noChangeArrowheads="1"/>
              </p:cNvSpPr>
              <p:nvPr/>
            </p:nvSpPr>
            <p:spPr bwMode="auto">
              <a:xfrm rot="17884986">
                <a:off x="11244867" y="53078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0" name="Oval 1190">
                <a:extLst>
                  <a:ext uri="{FF2B5EF4-FFF2-40B4-BE49-F238E27FC236}">
                    <a16:creationId xmlns:a16="http://schemas.microsoft.com/office/drawing/2014/main" id="{EE18DAA4-38F7-483D-8710-3B0A3325F8B6}"/>
                  </a:ext>
                </a:extLst>
              </p:cNvPr>
              <p:cNvSpPr>
                <a:spLocks noChangeArrowheads="1"/>
              </p:cNvSpPr>
              <p:nvPr/>
            </p:nvSpPr>
            <p:spPr bwMode="auto">
              <a:xfrm rot="17884986">
                <a:off x="11296786" y="4932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1" name="Oval 1196">
                <a:extLst>
                  <a:ext uri="{FF2B5EF4-FFF2-40B4-BE49-F238E27FC236}">
                    <a16:creationId xmlns:a16="http://schemas.microsoft.com/office/drawing/2014/main" id="{5F104620-9BAE-442A-9591-F7CE2973C040}"/>
                  </a:ext>
                </a:extLst>
              </p:cNvPr>
              <p:cNvSpPr>
                <a:spLocks noChangeArrowheads="1"/>
              </p:cNvSpPr>
              <p:nvPr/>
            </p:nvSpPr>
            <p:spPr bwMode="auto">
              <a:xfrm rot="17884986">
                <a:off x="11169837" y="456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2" name="Oval 1204">
                <a:extLst>
                  <a:ext uri="{FF2B5EF4-FFF2-40B4-BE49-F238E27FC236}">
                    <a16:creationId xmlns:a16="http://schemas.microsoft.com/office/drawing/2014/main" id="{D1C28874-894D-4D87-9557-78B52FFF8283}"/>
                  </a:ext>
                </a:extLst>
              </p:cNvPr>
              <p:cNvSpPr>
                <a:spLocks noChangeArrowheads="1"/>
              </p:cNvSpPr>
              <p:nvPr/>
            </p:nvSpPr>
            <p:spPr bwMode="auto">
              <a:xfrm rot="17884986">
                <a:off x="11347783" y="44242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3" name="Oval 1205">
                <a:extLst>
                  <a:ext uri="{FF2B5EF4-FFF2-40B4-BE49-F238E27FC236}">
                    <a16:creationId xmlns:a16="http://schemas.microsoft.com/office/drawing/2014/main" id="{A264A0B8-FE10-4629-8196-C78A2EC9DDCF}"/>
                  </a:ext>
                </a:extLst>
              </p:cNvPr>
              <p:cNvSpPr>
                <a:spLocks noChangeArrowheads="1"/>
              </p:cNvSpPr>
              <p:nvPr/>
            </p:nvSpPr>
            <p:spPr bwMode="auto">
              <a:xfrm rot="17884986">
                <a:off x="10808352" y="43736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4" name="Oval 1320">
                <a:extLst>
                  <a:ext uri="{FF2B5EF4-FFF2-40B4-BE49-F238E27FC236}">
                    <a16:creationId xmlns:a16="http://schemas.microsoft.com/office/drawing/2014/main" id="{E304749F-0F8C-4D29-A3C1-1C9345765B82}"/>
                  </a:ext>
                </a:extLst>
              </p:cNvPr>
              <p:cNvSpPr>
                <a:spLocks noChangeArrowheads="1"/>
              </p:cNvSpPr>
              <p:nvPr/>
            </p:nvSpPr>
            <p:spPr bwMode="auto">
              <a:xfrm rot="17884986">
                <a:off x="10092741" y="62439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5" name="Oval 1389">
                <a:extLst>
                  <a:ext uri="{FF2B5EF4-FFF2-40B4-BE49-F238E27FC236}">
                    <a16:creationId xmlns:a16="http://schemas.microsoft.com/office/drawing/2014/main" id="{18239BC7-556C-4A1B-B6A7-DBF414D705BE}"/>
                  </a:ext>
                </a:extLst>
              </p:cNvPr>
              <p:cNvSpPr>
                <a:spLocks noChangeArrowheads="1"/>
              </p:cNvSpPr>
              <p:nvPr/>
            </p:nvSpPr>
            <p:spPr bwMode="auto">
              <a:xfrm rot="17884986">
                <a:off x="9115571" y="5837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6" name="Oval 1420">
                <a:extLst>
                  <a:ext uri="{FF2B5EF4-FFF2-40B4-BE49-F238E27FC236}">
                    <a16:creationId xmlns:a16="http://schemas.microsoft.com/office/drawing/2014/main" id="{9C10CC69-D3AE-49EF-9669-3946FB09B862}"/>
                  </a:ext>
                </a:extLst>
              </p:cNvPr>
              <p:cNvSpPr>
                <a:spLocks noChangeArrowheads="1"/>
              </p:cNvSpPr>
              <p:nvPr/>
            </p:nvSpPr>
            <p:spPr bwMode="auto">
              <a:xfrm rot="17884986">
                <a:off x="9013782" y="6168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7" name="Oval 1426">
                <a:extLst>
                  <a:ext uri="{FF2B5EF4-FFF2-40B4-BE49-F238E27FC236}">
                    <a16:creationId xmlns:a16="http://schemas.microsoft.com/office/drawing/2014/main" id="{63567956-02D1-4096-930A-783BFC8F5C98}"/>
                  </a:ext>
                </a:extLst>
              </p:cNvPr>
              <p:cNvSpPr>
                <a:spLocks noChangeArrowheads="1"/>
              </p:cNvSpPr>
              <p:nvPr/>
            </p:nvSpPr>
            <p:spPr bwMode="auto">
              <a:xfrm rot="17884986">
                <a:off x="9800416" y="6075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8" name="Oval 1438">
                <a:extLst>
                  <a:ext uri="{FF2B5EF4-FFF2-40B4-BE49-F238E27FC236}">
                    <a16:creationId xmlns:a16="http://schemas.microsoft.com/office/drawing/2014/main" id="{27B772E3-918A-4B8A-B8A4-0650E88CBD7C}"/>
                  </a:ext>
                </a:extLst>
              </p:cNvPr>
              <p:cNvSpPr>
                <a:spLocks noChangeArrowheads="1"/>
              </p:cNvSpPr>
              <p:nvPr/>
            </p:nvSpPr>
            <p:spPr bwMode="auto">
              <a:xfrm rot="17884986">
                <a:off x="9984728" y="53798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9" name="Oval 779">
                <a:extLst>
                  <a:ext uri="{FF2B5EF4-FFF2-40B4-BE49-F238E27FC236}">
                    <a16:creationId xmlns:a16="http://schemas.microsoft.com/office/drawing/2014/main" id="{20E6725D-18A8-4900-8680-52A427F793BA}"/>
                  </a:ext>
                </a:extLst>
              </p:cNvPr>
              <p:cNvSpPr>
                <a:spLocks noChangeArrowheads="1"/>
              </p:cNvSpPr>
              <p:nvPr/>
            </p:nvSpPr>
            <p:spPr bwMode="auto">
              <a:xfrm rot="17884986">
                <a:off x="9295762" y="606654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0" name="Oval 968">
                <a:extLst>
                  <a:ext uri="{FF2B5EF4-FFF2-40B4-BE49-F238E27FC236}">
                    <a16:creationId xmlns:a16="http://schemas.microsoft.com/office/drawing/2014/main" id="{4A288627-9BC7-4471-A14D-1654D03271CE}"/>
                  </a:ext>
                </a:extLst>
              </p:cNvPr>
              <p:cNvSpPr>
                <a:spLocks noChangeArrowheads="1"/>
              </p:cNvSpPr>
              <p:nvPr/>
            </p:nvSpPr>
            <p:spPr bwMode="auto">
              <a:xfrm rot="17884986">
                <a:off x="9733133" y="56058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1" name="Oval 1115">
                <a:extLst>
                  <a:ext uri="{FF2B5EF4-FFF2-40B4-BE49-F238E27FC236}">
                    <a16:creationId xmlns:a16="http://schemas.microsoft.com/office/drawing/2014/main" id="{ED46F18C-3410-4BE9-BCD1-4CE97304C162}"/>
                  </a:ext>
                </a:extLst>
              </p:cNvPr>
              <p:cNvSpPr>
                <a:spLocks noChangeArrowheads="1"/>
              </p:cNvSpPr>
              <p:nvPr/>
            </p:nvSpPr>
            <p:spPr bwMode="auto">
              <a:xfrm rot="17884986">
                <a:off x="9593334" y="5437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2" name="Oval 1135">
                <a:extLst>
                  <a:ext uri="{FF2B5EF4-FFF2-40B4-BE49-F238E27FC236}">
                    <a16:creationId xmlns:a16="http://schemas.microsoft.com/office/drawing/2014/main" id="{947CB8E1-FE25-4A80-8926-F29525DB323A}"/>
                  </a:ext>
                </a:extLst>
              </p:cNvPr>
              <p:cNvSpPr>
                <a:spLocks noChangeArrowheads="1"/>
              </p:cNvSpPr>
              <p:nvPr/>
            </p:nvSpPr>
            <p:spPr bwMode="auto">
              <a:xfrm rot="17884986">
                <a:off x="9840711" y="5631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3" name="Oval 1136">
                <a:extLst>
                  <a:ext uri="{FF2B5EF4-FFF2-40B4-BE49-F238E27FC236}">
                    <a16:creationId xmlns:a16="http://schemas.microsoft.com/office/drawing/2014/main" id="{D1BF6672-A66F-4FAB-B55B-38CA194AF863}"/>
                  </a:ext>
                </a:extLst>
              </p:cNvPr>
              <p:cNvSpPr>
                <a:spLocks noChangeArrowheads="1"/>
              </p:cNvSpPr>
              <p:nvPr/>
            </p:nvSpPr>
            <p:spPr bwMode="auto">
              <a:xfrm rot="17884986">
                <a:off x="9408665" y="5559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4" name="Oval 1137">
                <a:extLst>
                  <a:ext uri="{FF2B5EF4-FFF2-40B4-BE49-F238E27FC236}">
                    <a16:creationId xmlns:a16="http://schemas.microsoft.com/office/drawing/2014/main" id="{5518802D-D788-4F91-8E79-2853DFC333DD}"/>
                  </a:ext>
                </a:extLst>
              </p:cNvPr>
              <p:cNvSpPr>
                <a:spLocks noChangeArrowheads="1"/>
              </p:cNvSpPr>
              <p:nvPr/>
            </p:nvSpPr>
            <p:spPr bwMode="auto">
              <a:xfrm rot="17884986">
                <a:off x="9260879" y="52889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5" name="Oval 1138">
                <a:extLst>
                  <a:ext uri="{FF2B5EF4-FFF2-40B4-BE49-F238E27FC236}">
                    <a16:creationId xmlns:a16="http://schemas.microsoft.com/office/drawing/2014/main" id="{D5A7D0AE-1A24-405C-9150-D6487E92E95A}"/>
                  </a:ext>
                </a:extLst>
              </p:cNvPr>
              <p:cNvSpPr>
                <a:spLocks noChangeArrowheads="1"/>
              </p:cNvSpPr>
              <p:nvPr/>
            </p:nvSpPr>
            <p:spPr bwMode="auto">
              <a:xfrm rot="17884986">
                <a:off x="8954080" y="54219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6" name="Oval 1158">
                <a:extLst>
                  <a:ext uri="{FF2B5EF4-FFF2-40B4-BE49-F238E27FC236}">
                    <a16:creationId xmlns:a16="http://schemas.microsoft.com/office/drawing/2014/main" id="{DAC70C4A-A408-4C17-82E6-200592DBFADF}"/>
                  </a:ext>
                </a:extLst>
              </p:cNvPr>
              <p:cNvSpPr>
                <a:spLocks noChangeArrowheads="1"/>
              </p:cNvSpPr>
              <p:nvPr/>
            </p:nvSpPr>
            <p:spPr bwMode="auto">
              <a:xfrm rot="17884986">
                <a:off x="8904609" y="60999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7" name="Oval 1164">
                <a:extLst>
                  <a:ext uri="{FF2B5EF4-FFF2-40B4-BE49-F238E27FC236}">
                    <a16:creationId xmlns:a16="http://schemas.microsoft.com/office/drawing/2014/main" id="{00710B19-6715-4A93-89BE-68A5F0369FB9}"/>
                  </a:ext>
                </a:extLst>
              </p:cNvPr>
              <p:cNvSpPr>
                <a:spLocks noChangeArrowheads="1"/>
              </p:cNvSpPr>
              <p:nvPr/>
            </p:nvSpPr>
            <p:spPr bwMode="auto">
              <a:xfrm rot="17884986">
                <a:off x="8976617" y="5775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8" name="Oval 1177">
                <a:extLst>
                  <a:ext uri="{FF2B5EF4-FFF2-40B4-BE49-F238E27FC236}">
                    <a16:creationId xmlns:a16="http://schemas.microsoft.com/office/drawing/2014/main" id="{B886BBF1-D381-47ED-84CC-05A0A75F72AE}"/>
                  </a:ext>
                </a:extLst>
              </p:cNvPr>
              <p:cNvSpPr>
                <a:spLocks noChangeArrowheads="1"/>
              </p:cNvSpPr>
              <p:nvPr/>
            </p:nvSpPr>
            <p:spPr bwMode="auto">
              <a:xfrm rot="17884986">
                <a:off x="8927384" y="560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9" name="Oval 1179">
                <a:extLst>
                  <a:ext uri="{FF2B5EF4-FFF2-40B4-BE49-F238E27FC236}">
                    <a16:creationId xmlns:a16="http://schemas.microsoft.com/office/drawing/2014/main" id="{08A475EF-C378-48B8-8D8D-1B24FE052948}"/>
                  </a:ext>
                </a:extLst>
              </p:cNvPr>
              <p:cNvSpPr>
                <a:spLocks noChangeArrowheads="1"/>
              </p:cNvSpPr>
              <p:nvPr/>
            </p:nvSpPr>
            <p:spPr bwMode="auto">
              <a:xfrm rot="17884986">
                <a:off x="9213593" y="58604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0" name="Oval 1189">
                <a:extLst>
                  <a:ext uri="{FF2B5EF4-FFF2-40B4-BE49-F238E27FC236}">
                    <a16:creationId xmlns:a16="http://schemas.microsoft.com/office/drawing/2014/main" id="{51F13BB8-3CF3-40C4-8FE3-5DB29C59116C}"/>
                  </a:ext>
                </a:extLst>
              </p:cNvPr>
              <p:cNvSpPr>
                <a:spLocks noChangeArrowheads="1"/>
              </p:cNvSpPr>
              <p:nvPr/>
            </p:nvSpPr>
            <p:spPr bwMode="auto">
              <a:xfrm rot="17884986">
                <a:off x="9564445" y="59214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1" name="Oval 1190">
                <a:extLst>
                  <a:ext uri="{FF2B5EF4-FFF2-40B4-BE49-F238E27FC236}">
                    <a16:creationId xmlns:a16="http://schemas.microsoft.com/office/drawing/2014/main" id="{E8AC46E2-C556-4174-B91F-99188FDDC067}"/>
                  </a:ext>
                </a:extLst>
              </p:cNvPr>
              <p:cNvSpPr>
                <a:spLocks noChangeArrowheads="1"/>
              </p:cNvSpPr>
              <p:nvPr/>
            </p:nvSpPr>
            <p:spPr bwMode="auto">
              <a:xfrm rot="17884986">
                <a:off x="9804708" y="5523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2" name="Oval 1191">
                <a:extLst>
                  <a:ext uri="{FF2B5EF4-FFF2-40B4-BE49-F238E27FC236}">
                    <a16:creationId xmlns:a16="http://schemas.microsoft.com/office/drawing/2014/main" id="{369E2282-C45E-4ADC-A017-B90716D87DB3}"/>
                  </a:ext>
                </a:extLst>
              </p:cNvPr>
              <p:cNvSpPr>
                <a:spLocks noChangeArrowheads="1"/>
              </p:cNvSpPr>
              <p:nvPr/>
            </p:nvSpPr>
            <p:spPr bwMode="auto">
              <a:xfrm rot="17884986">
                <a:off x="9948190" y="5921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3" name="Oval 779">
                <a:extLst>
                  <a:ext uri="{FF2B5EF4-FFF2-40B4-BE49-F238E27FC236}">
                    <a16:creationId xmlns:a16="http://schemas.microsoft.com/office/drawing/2014/main" id="{B57D620C-3B29-4AB1-AED5-577A308A479A}"/>
                  </a:ext>
                </a:extLst>
              </p:cNvPr>
              <p:cNvSpPr>
                <a:spLocks noChangeArrowheads="1"/>
              </p:cNvSpPr>
              <p:nvPr/>
            </p:nvSpPr>
            <p:spPr bwMode="auto">
              <a:xfrm rot="17884986">
                <a:off x="10605271" y="577975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4" name="Oval 785">
                <a:extLst>
                  <a:ext uri="{FF2B5EF4-FFF2-40B4-BE49-F238E27FC236}">
                    <a16:creationId xmlns:a16="http://schemas.microsoft.com/office/drawing/2014/main" id="{59A37639-FE4E-4600-8A1E-B167A36B883A}"/>
                  </a:ext>
                </a:extLst>
              </p:cNvPr>
              <p:cNvSpPr>
                <a:spLocks noChangeArrowheads="1"/>
              </p:cNvSpPr>
              <p:nvPr/>
            </p:nvSpPr>
            <p:spPr bwMode="auto">
              <a:xfrm rot="17884986">
                <a:off x="10790703" y="5497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5" name="Oval 795">
                <a:extLst>
                  <a:ext uri="{FF2B5EF4-FFF2-40B4-BE49-F238E27FC236}">
                    <a16:creationId xmlns:a16="http://schemas.microsoft.com/office/drawing/2014/main" id="{90CBCC55-9597-49F4-9CD5-F26FC5EF6E1C}"/>
                  </a:ext>
                </a:extLst>
              </p:cNvPr>
              <p:cNvSpPr>
                <a:spLocks noChangeArrowheads="1"/>
              </p:cNvSpPr>
              <p:nvPr/>
            </p:nvSpPr>
            <p:spPr bwMode="auto">
              <a:xfrm rot="17884986">
                <a:off x="10128324" y="613665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6" name="Oval 968">
                <a:extLst>
                  <a:ext uri="{FF2B5EF4-FFF2-40B4-BE49-F238E27FC236}">
                    <a16:creationId xmlns:a16="http://schemas.microsoft.com/office/drawing/2014/main" id="{1AA77EDD-4836-4416-BA7B-48B73F8A1A66}"/>
                  </a:ext>
                </a:extLst>
              </p:cNvPr>
              <p:cNvSpPr>
                <a:spLocks noChangeArrowheads="1"/>
              </p:cNvSpPr>
              <p:nvPr/>
            </p:nvSpPr>
            <p:spPr bwMode="auto">
              <a:xfrm rot="17884986">
                <a:off x="11244867" y="60639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7" name="Oval 1109">
                <a:extLst>
                  <a:ext uri="{FF2B5EF4-FFF2-40B4-BE49-F238E27FC236}">
                    <a16:creationId xmlns:a16="http://schemas.microsoft.com/office/drawing/2014/main" id="{A3BF3CD3-C53D-4064-A7EC-9075E90202BC}"/>
                  </a:ext>
                </a:extLst>
              </p:cNvPr>
              <p:cNvSpPr>
                <a:spLocks noChangeArrowheads="1"/>
              </p:cNvSpPr>
              <p:nvPr/>
            </p:nvSpPr>
            <p:spPr bwMode="auto">
              <a:xfrm rot="17884986">
                <a:off x="8904609" y="5667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8" name="Oval 1110">
                <a:extLst>
                  <a:ext uri="{FF2B5EF4-FFF2-40B4-BE49-F238E27FC236}">
                    <a16:creationId xmlns:a16="http://schemas.microsoft.com/office/drawing/2014/main" id="{80FA42CE-4A75-485A-B03A-DFCDC16F8BEE}"/>
                  </a:ext>
                </a:extLst>
              </p:cNvPr>
              <p:cNvSpPr>
                <a:spLocks noChangeArrowheads="1"/>
              </p:cNvSpPr>
              <p:nvPr/>
            </p:nvSpPr>
            <p:spPr bwMode="auto">
              <a:xfrm rot="17884986">
                <a:off x="9516675" y="58119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9" name="Oval 1115">
                <a:extLst>
                  <a:ext uri="{FF2B5EF4-FFF2-40B4-BE49-F238E27FC236}">
                    <a16:creationId xmlns:a16="http://schemas.microsoft.com/office/drawing/2014/main" id="{D634F321-3985-493E-A1F5-FE04DAB14F84}"/>
                  </a:ext>
                </a:extLst>
              </p:cNvPr>
              <p:cNvSpPr>
                <a:spLocks noChangeArrowheads="1"/>
              </p:cNvSpPr>
              <p:nvPr/>
            </p:nvSpPr>
            <p:spPr bwMode="auto">
              <a:xfrm rot="17884986">
                <a:off x="11135869" y="59020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0" name="Oval 1116">
                <a:extLst>
                  <a:ext uri="{FF2B5EF4-FFF2-40B4-BE49-F238E27FC236}">
                    <a16:creationId xmlns:a16="http://schemas.microsoft.com/office/drawing/2014/main" id="{CE7D25DA-7C0F-42F6-A279-FB38179F4B7B}"/>
                  </a:ext>
                </a:extLst>
              </p:cNvPr>
              <p:cNvSpPr>
                <a:spLocks noChangeArrowheads="1"/>
              </p:cNvSpPr>
              <p:nvPr/>
            </p:nvSpPr>
            <p:spPr bwMode="auto">
              <a:xfrm rot="17884986">
                <a:off x="10194411" y="5725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1" name="Oval 1122">
                <a:extLst>
                  <a:ext uri="{FF2B5EF4-FFF2-40B4-BE49-F238E27FC236}">
                    <a16:creationId xmlns:a16="http://schemas.microsoft.com/office/drawing/2014/main" id="{FAB62657-838B-4985-A5C6-522AAE325612}"/>
                  </a:ext>
                </a:extLst>
              </p:cNvPr>
              <p:cNvSpPr>
                <a:spLocks noChangeArrowheads="1"/>
              </p:cNvSpPr>
              <p:nvPr/>
            </p:nvSpPr>
            <p:spPr bwMode="auto">
              <a:xfrm rot="17884986">
                <a:off x="10380773" y="55958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2" name="Oval 1126">
                <a:extLst>
                  <a:ext uri="{FF2B5EF4-FFF2-40B4-BE49-F238E27FC236}">
                    <a16:creationId xmlns:a16="http://schemas.microsoft.com/office/drawing/2014/main" id="{A6EFF6C7-DD52-43F7-8BB6-1D9668D682E6}"/>
                  </a:ext>
                </a:extLst>
              </p:cNvPr>
              <p:cNvSpPr>
                <a:spLocks noChangeArrowheads="1"/>
              </p:cNvSpPr>
              <p:nvPr/>
            </p:nvSpPr>
            <p:spPr bwMode="auto">
              <a:xfrm rot="17884986">
                <a:off x="11013651" y="54382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3" name="Oval 1127">
                <a:extLst>
                  <a:ext uri="{FF2B5EF4-FFF2-40B4-BE49-F238E27FC236}">
                    <a16:creationId xmlns:a16="http://schemas.microsoft.com/office/drawing/2014/main" id="{5F34911D-0AC2-4B51-8D29-B14CF6C604B0}"/>
                  </a:ext>
                </a:extLst>
              </p:cNvPr>
              <p:cNvSpPr>
                <a:spLocks noChangeArrowheads="1"/>
              </p:cNvSpPr>
              <p:nvPr/>
            </p:nvSpPr>
            <p:spPr bwMode="auto">
              <a:xfrm rot="17884986">
                <a:off x="10236756" y="59559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4" name="Oval 1135">
                <a:extLst>
                  <a:ext uri="{FF2B5EF4-FFF2-40B4-BE49-F238E27FC236}">
                    <a16:creationId xmlns:a16="http://schemas.microsoft.com/office/drawing/2014/main" id="{CF01AA6A-B36D-4F32-89FC-5445AFE2AAC6}"/>
                  </a:ext>
                </a:extLst>
              </p:cNvPr>
              <p:cNvSpPr>
                <a:spLocks noChangeArrowheads="1"/>
              </p:cNvSpPr>
              <p:nvPr/>
            </p:nvSpPr>
            <p:spPr bwMode="auto">
              <a:xfrm rot="17884986">
                <a:off x="10740812" y="58479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5" name="Oval 1136">
                <a:extLst>
                  <a:ext uri="{FF2B5EF4-FFF2-40B4-BE49-F238E27FC236}">
                    <a16:creationId xmlns:a16="http://schemas.microsoft.com/office/drawing/2014/main" id="{A333CC72-BC60-498A-AC60-2BDA19D45A03}"/>
                  </a:ext>
                </a:extLst>
              </p:cNvPr>
              <p:cNvSpPr>
                <a:spLocks noChangeArrowheads="1"/>
              </p:cNvSpPr>
              <p:nvPr/>
            </p:nvSpPr>
            <p:spPr bwMode="auto">
              <a:xfrm rot="17884986">
                <a:off x="10848825" y="6063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6" name="Oval 1137">
                <a:extLst>
                  <a:ext uri="{FF2B5EF4-FFF2-40B4-BE49-F238E27FC236}">
                    <a16:creationId xmlns:a16="http://schemas.microsoft.com/office/drawing/2014/main" id="{022452AD-27EE-4610-A519-4306B807AF31}"/>
                  </a:ext>
                </a:extLst>
              </p:cNvPr>
              <p:cNvSpPr>
                <a:spLocks noChangeArrowheads="1"/>
              </p:cNvSpPr>
              <p:nvPr/>
            </p:nvSpPr>
            <p:spPr bwMode="auto">
              <a:xfrm rot="17884986">
                <a:off x="10848823" y="5811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7" name="Oval 1138">
                <a:extLst>
                  <a:ext uri="{FF2B5EF4-FFF2-40B4-BE49-F238E27FC236}">
                    <a16:creationId xmlns:a16="http://schemas.microsoft.com/office/drawing/2014/main" id="{D710D42E-568B-4A69-8B0D-BDC2F1B0FDFF}"/>
                  </a:ext>
                </a:extLst>
              </p:cNvPr>
              <p:cNvSpPr>
                <a:spLocks noChangeArrowheads="1"/>
              </p:cNvSpPr>
              <p:nvPr/>
            </p:nvSpPr>
            <p:spPr bwMode="auto">
              <a:xfrm rot="17884986">
                <a:off x="10372864" y="54037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8" name="Oval 1155">
                <a:extLst>
                  <a:ext uri="{FF2B5EF4-FFF2-40B4-BE49-F238E27FC236}">
                    <a16:creationId xmlns:a16="http://schemas.microsoft.com/office/drawing/2014/main" id="{57FF2138-355D-434F-90B6-1586A17ADB06}"/>
                  </a:ext>
                </a:extLst>
              </p:cNvPr>
              <p:cNvSpPr>
                <a:spLocks noChangeArrowheads="1"/>
              </p:cNvSpPr>
              <p:nvPr/>
            </p:nvSpPr>
            <p:spPr bwMode="auto">
              <a:xfrm rot="17884986">
                <a:off x="10231478" y="60053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9" name="Oval 1158">
                <a:extLst>
                  <a:ext uri="{FF2B5EF4-FFF2-40B4-BE49-F238E27FC236}">
                    <a16:creationId xmlns:a16="http://schemas.microsoft.com/office/drawing/2014/main" id="{D8D7A33E-D8E5-4807-8AB3-783F1477A19A}"/>
                  </a:ext>
                </a:extLst>
              </p:cNvPr>
              <p:cNvSpPr>
                <a:spLocks noChangeArrowheads="1"/>
              </p:cNvSpPr>
              <p:nvPr/>
            </p:nvSpPr>
            <p:spPr bwMode="auto">
              <a:xfrm rot="17884986">
                <a:off x="10907654" y="62073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0" name="Oval 1164">
                <a:extLst>
                  <a:ext uri="{FF2B5EF4-FFF2-40B4-BE49-F238E27FC236}">
                    <a16:creationId xmlns:a16="http://schemas.microsoft.com/office/drawing/2014/main" id="{9388003B-C77F-4364-9D70-D972A16967E0}"/>
                  </a:ext>
                </a:extLst>
              </p:cNvPr>
              <p:cNvSpPr>
                <a:spLocks noChangeArrowheads="1"/>
              </p:cNvSpPr>
              <p:nvPr/>
            </p:nvSpPr>
            <p:spPr bwMode="auto">
              <a:xfrm rot="17884986">
                <a:off x="11280871" y="5739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1" name="Oval 1168">
                <a:extLst>
                  <a:ext uri="{FF2B5EF4-FFF2-40B4-BE49-F238E27FC236}">
                    <a16:creationId xmlns:a16="http://schemas.microsoft.com/office/drawing/2014/main" id="{D7D97C71-C2F8-454E-B1FA-E0BA7605660D}"/>
                  </a:ext>
                </a:extLst>
              </p:cNvPr>
              <p:cNvSpPr>
                <a:spLocks noChangeArrowheads="1"/>
              </p:cNvSpPr>
              <p:nvPr/>
            </p:nvSpPr>
            <p:spPr bwMode="auto">
              <a:xfrm rot="17884986">
                <a:off x="10591038" y="6430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2" name="Oval 1175">
                <a:extLst>
                  <a:ext uri="{FF2B5EF4-FFF2-40B4-BE49-F238E27FC236}">
                    <a16:creationId xmlns:a16="http://schemas.microsoft.com/office/drawing/2014/main" id="{7560C6CC-2C27-46CA-8ECF-006A7AA3D546}"/>
                  </a:ext>
                </a:extLst>
              </p:cNvPr>
              <p:cNvSpPr>
                <a:spLocks noChangeArrowheads="1"/>
              </p:cNvSpPr>
              <p:nvPr/>
            </p:nvSpPr>
            <p:spPr bwMode="auto">
              <a:xfrm rot="17884986">
                <a:off x="10327778" y="6303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3" name="Oval 1177">
                <a:extLst>
                  <a:ext uri="{FF2B5EF4-FFF2-40B4-BE49-F238E27FC236}">
                    <a16:creationId xmlns:a16="http://schemas.microsoft.com/office/drawing/2014/main" id="{7B86D387-3669-4743-B9FC-2BE467B18FD2}"/>
                  </a:ext>
                </a:extLst>
              </p:cNvPr>
              <p:cNvSpPr>
                <a:spLocks noChangeArrowheads="1"/>
              </p:cNvSpPr>
              <p:nvPr/>
            </p:nvSpPr>
            <p:spPr bwMode="auto">
              <a:xfrm rot="17884986">
                <a:off x="10469919" y="6070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4" name="Oval 1179">
                <a:extLst>
                  <a:ext uri="{FF2B5EF4-FFF2-40B4-BE49-F238E27FC236}">
                    <a16:creationId xmlns:a16="http://schemas.microsoft.com/office/drawing/2014/main" id="{96B35AA6-F105-4DBF-BFE8-D9B21BEEC7ED}"/>
                  </a:ext>
                </a:extLst>
              </p:cNvPr>
              <p:cNvSpPr>
                <a:spLocks noChangeArrowheads="1"/>
              </p:cNvSpPr>
              <p:nvPr/>
            </p:nvSpPr>
            <p:spPr bwMode="auto">
              <a:xfrm rot="17884986">
                <a:off x="10756129" y="63252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5" name="Oval 1183">
                <a:extLst>
                  <a:ext uri="{FF2B5EF4-FFF2-40B4-BE49-F238E27FC236}">
                    <a16:creationId xmlns:a16="http://schemas.microsoft.com/office/drawing/2014/main" id="{8B5CD1F3-49A4-44D3-8003-CF71C2032ACA}"/>
                  </a:ext>
                </a:extLst>
              </p:cNvPr>
              <p:cNvSpPr>
                <a:spLocks noChangeArrowheads="1"/>
              </p:cNvSpPr>
              <p:nvPr/>
            </p:nvSpPr>
            <p:spPr bwMode="auto">
              <a:xfrm rot="17884986">
                <a:off x="11065999" y="63141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6" name="Oval 1190">
                <a:extLst>
                  <a:ext uri="{FF2B5EF4-FFF2-40B4-BE49-F238E27FC236}">
                    <a16:creationId xmlns:a16="http://schemas.microsoft.com/office/drawing/2014/main" id="{2990C052-E4D4-4D0E-8047-8E6B3CE44547}"/>
                  </a:ext>
                </a:extLst>
              </p:cNvPr>
              <p:cNvSpPr>
                <a:spLocks noChangeArrowheads="1"/>
              </p:cNvSpPr>
              <p:nvPr/>
            </p:nvSpPr>
            <p:spPr bwMode="auto">
              <a:xfrm rot="17884986">
                <a:off x="9336656" y="63879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7" name="Oval 1191">
                <a:extLst>
                  <a:ext uri="{FF2B5EF4-FFF2-40B4-BE49-F238E27FC236}">
                    <a16:creationId xmlns:a16="http://schemas.microsoft.com/office/drawing/2014/main" id="{03F1B7C3-CC11-4B55-8A3B-0CFAD23C6AD1}"/>
                  </a:ext>
                </a:extLst>
              </p:cNvPr>
              <p:cNvSpPr>
                <a:spLocks noChangeArrowheads="1"/>
              </p:cNvSpPr>
              <p:nvPr/>
            </p:nvSpPr>
            <p:spPr bwMode="auto">
              <a:xfrm rot="17884986">
                <a:off x="11182277" y="6264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8" name="Oval 1192">
                <a:extLst>
                  <a:ext uri="{FF2B5EF4-FFF2-40B4-BE49-F238E27FC236}">
                    <a16:creationId xmlns:a16="http://schemas.microsoft.com/office/drawing/2014/main" id="{2816612F-3614-4958-AA52-2CF97C7037E4}"/>
                  </a:ext>
                </a:extLst>
              </p:cNvPr>
              <p:cNvSpPr>
                <a:spLocks noChangeArrowheads="1"/>
              </p:cNvSpPr>
              <p:nvPr/>
            </p:nvSpPr>
            <p:spPr bwMode="auto">
              <a:xfrm rot="17884986">
                <a:off x="11244869" y="64599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9" name="Oval 1196">
                <a:extLst>
                  <a:ext uri="{FF2B5EF4-FFF2-40B4-BE49-F238E27FC236}">
                    <a16:creationId xmlns:a16="http://schemas.microsoft.com/office/drawing/2014/main" id="{5706508B-BB18-4895-8D6A-B2A581C41F07}"/>
                  </a:ext>
                </a:extLst>
              </p:cNvPr>
              <p:cNvSpPr>
                <a:spLocks noChangeArrowheads="1"/>
              </p:cNvSpPr>
              <p:nvPr/>
            </p:nvSpPr>
            <p:spPr bwMode="auto">
              <a:xfrm rot="17884986">
                <a:off x="11000352" y="56572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0" name="Oval 1204">
                <a:extLst>
                  <a:ext uri="{FF2B5EF4-FFF2-40B4-BE49-F238E27FC236}">
                    <a16:creationId xmlns:a16="http://schemas.microsoft.com/office/drawing/2014/main" id="{FE55571B-C04B-430C-A07D-E97B76D1BD29}"/>
                  </a:ext>
                </a:extLst>
              </p:cNvPr>
              <p:cNvSpPr>
                <a:spLocks noChangeArrowheads="1"/>
              </p:cNvSpPr>
              <p:nvPr/>
            </p:nvSpPr>
            <p:spPr bwMode="auto">
              <a:xfrm rot="17884986">
                <a:off x="9320668" y="6341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1" name="Oval 1205">
                <a:extLst>
                  <a:ext uri="{FF2B5EF4-FFF2-40B4-BE49-F238E27FC236}">
                    <a16:creationId xmlns:a16="http://schemas.microsoft.com/office/drawing/2014/main" id="{17A11338-E7AB-4913-BFD2-C05FDEBD16F7}"/>
                  </a:ext>
                </a:extLst>
              </p:cNvPr>
              <p:cNvSpPr>
                <a:spLocks noChangeArrowheads="1"/>
              </p:cNvSpPr>
              <p:nvPr/>
            </p:nvSpPr>
            <p:spPr bwMode="auto">
              <a:xfrm rot="17884986">
                <a:off x="10596796" y="55598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2" name="Oval 1293">
                <a:extLst>
                  <a:ext uri="{FF2B5EF4-FFF2-40B4-BE49-F238E27FC236}">
                    <a16:creationId xmlns:a16="http://schemas.microsoft.com/office/drawing/2014/main" id="{9BB9CCDE-24CE-45F3-A0D2-D59C14B544F0}"/>
                  </a:ext>
                </a:extLst>
              </p:cNvPr>
              <p:cNvSpPr>
                <a:spLocks noChangeArrowheads="1"/>
              </p:cNvSpPr>
              <p:nvPr/>
            </p:nvSpPr>
            <p:spPr bwMode="auto">
              <a:xfrm rot="17884986">
                <a:off x="10747990" y="56713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3" name="Oval 1303">
                <a:extLst>
                  <a:ext uri="{FF2B5EF4-FFF2-40B4-BE49-F238E27FC236}">
                    <a16:creationId xmlns:a16="http://schemas.microsoft.com/office/drawing/2014/main" id="{AA611790-EB53-4CD1-A329-3A394BF699CB}"/>
                  </a:ext>
                </a:extLst>
              </p:cNvPr>
              <p:cNvSpPr>
                <a:spLocks noChangeArrowheads="1"/>
              </p:cNvSpPr>
              <p:nvPr/>
            </p:nvSpPr>
            <p:spPr bwMode="auto">
              <a:xfrm rot="17884986">
                <a:off x="11048588" y="5909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4" name="Oval 1310">
                <a:extLst>
                  <a:ext uri="{FF2B5EF4-FFF2-40B4-BE49-F238E27FC236}">
                    <a16:creationId xmlns:a16="http://schemas.microsoft.com/office/drawing/2014/main" id="{1B112D7F-72B8-4977-99D7-59FF0AF75CC4}"/>
                  </a:ext>
                </a:extLst>
              </p:cNvPr>
              <p:cNvSpPr>
                <a:spLocks noChangeArrowheads="1"/>
              </p:cNvSpPr>
              <p:nvPr/>
            </p:nvSpPr>
            <p:spPr bwMode="auto">
              <a:xfrm rot="17884986">
                <a:off x="10218819" y="55743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5" name="Oval 1320">
                <a:extLst>
                  <a:ext uri="{FF2B5EF4-FFF2-40B4-BE49-F238E27FC236}">
                    <a16:creationId xmlns:a16="http://schemas.microsoft.com/office/drawing/2014/main" id="{9A859475-A955-4DEA-99D4-F4CC786A1DE6}"/>
                  </a:ext>
                </a:extLst>
              </p:cNvPr>
              <p:cNvSpPr>
                <a:spLocks noChangeArrowheads="1"/>
              </p:cNvSpPr>
              <p:nvPr/>
            </p:nvSpPr>
            <p:spPr bwMode="auto">
              <a:xfrm rot="17884986">
                <a:off x="10524788" y="54158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6" name="Oval 1321">
                <a:extLst>
                  <a:ext uri="{FF2B5EF4-FFF2-40B4-BE49-F238E27FC236}">
                    <a16:creationId xmlns:a16="http://schemas.microsoft.com/office/drawing/2014/main" id="{3B6772E0-3077-4A27-B1CC-7A4A100C0725}"/>
                  </a:ext>
                </a:extLst>
              </p:cNvPr>
              <p:cNvSpPr>
                <a:spLocks noChangeArrowheads="1"/>
              </p:cNvSpPr>
              <p:nvPr/>
            </p:nvSpPr>
            <p:spPr bwMode="auto">
              <a:xfrm rot="17884986">
                <a:off x="9984728" y="50918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7" name="Oval 1380">
                <a:extLst>
                  <a:ext uri="{FF2B5EF4-FFF2-40B4-BE49-F238E27FC236}">
                    <a16:creationId xmlns:a16="http://schemas.microsoft.com/office/drawing/2014/main" id="{0A3B0F16-988F-4259-A3F0-572D3FD6F81F}"/>
                  </a:ext>
                </a:extLst>
              </p:cNvPr>
              <p:cNvSpPr>
                <a:spLocks noChangeArrowheads="1"/>
              </p:cNvSpPr>
              <p:nvPr/>
            </p:nvSpPr>
            <p:spPr bwMode="auto">
              <a:xfrm rot="17884986">
                <a:off x="9208427" y="5468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8" name="Oval 1381">
                <a:extLst>
                  <a:ext uri="{FF2B5EF4-FFF2-40B4-BE49-F238E27FC236}">
                    <a16:creationId xmlns:a16="http://schemas.microsoft.com/office/drawing/2014/main" id="{E74C3897-E364-4196-8590-D978C13A37FD}"/>
                  </a:ext>
                </a:extLst>
              </p:cNvPr>
              <p:cNvSpPr>
                <a:spLocks noChangeArrowheads="1"/>
              </p:cNvSpPr>
              <p:nvPr/>
            </p:nvSpPr>
            <p:spPr bwMode="auto">
              <a:xfrm rot="17884986">
                <a:off x="9310199" y="48137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9" name="Oval 1389">
                <a:extLst>
                  <a:ext uri="{FF2B5EF4-FFF2-40B4-BE49-F238E27FC236}">
                    <a16:creationId xmlns:a16="http://schemas.microsoft.com/office/drawing/2014/main" id="{897952C5-6F8B-48A3-BFB6-55AB1DDD2010}"/>
                  </a:ext>
                </a:extLst>
              </p:cNvPr>
              <p:cNvSpPr>
                <a:spLocks noChangeArrowheads="1"/>
              </p:cNvSpPr>
              <p:nvPr/>
            </p:nvSpPr>
            <p:spPr bwMode="auto">
              <a:xfrm rot="17884986">
                <a:off x="9624688" y="51278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0" name="Oval 1392">
                <a:extLst>
                  <a:ext uri="{FF2B5EF4-FFF2-40B4-BE49-F238E27FC236}">
                    <a16:creationId xmlns:a16="http://schemas.microsoft.com/office/drawing/2014/main" id="{471603A2-42C3-4586-9802-D77F59289A5A}"/>
                  </a:ext>
                </a:extLst>
              </p:cNvPr>
              <p:cNvSpPr>
                <a:spLocks noChangeArrowheads="1"/>
              </p:cNvSpPr>
              <p:nvPr/>
            </p:nvSpPr>
            <p:spPr bwMode="auto">
              <a:xfrm rot="17884986">
                <a:off x="10471641" y="5840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1" name="Oval 1402">
                <a:extLst>
                  <a:ext uri="{FF2B5EF4-FFF2-40B4-BE49-F238E27FC236}">
                    <a16:creationId xmlns:a16="http://schemas.microsoft.com/office/drawing/2014/main" id="{BA9F4987-4A42-4983-A0A3-7112D020C14D}"/>
                  </a:ext>
                </a:extLst>
              </p:cNvPr>
              <p:cNvSpPr>
                <a:spLocks noChangeArrowheads="1"/>
              </p:cNvSpPr>
              <p:nvPr/>
            </p:nvSpPr>
            <p:spPr bwMode="auto">
              <a:xfrm rot="17884986">
                <a:off x="10077159" y="57033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2" name="Oval 1408">
                <a:extLst>
                  <a:ext uri="{FF2B5EF4-FFF2-40B4-BE49-F238E27FC236}">
                    <a16:creationId xmlns:a16="http://schemas.microsoft.com/office/drawing/2014/main" id="{6AE8A04F-C1AD-4ED9-8836-6C3C43EF262A}"/>
                  </a:ext>
                </a:extLst>
              </p:cNvPr>
              <p:cNvSpPr>
                <a:spLocks noChangeArrowheads="1"/>
              </p:cNvSpPr>
              <p:nvPr/>
            </p:nvSpPr>
            <p:spPr bwMode="auto">
              <a:xfrm rot="17884986">
                <a:off x="8976615" y="52358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3" name="Oval 1409">
                <a:extLst>
                  <a:ext uri="{FF2B5EF4-FFF2-40B4-BE49-F238E27FC236}">
                    <a16:creationId xmlns:a16="http://schemas.microsoft.com/office/drawing/2014/main" id="{9E295F3E-67D4-46E4-ACCC-C492F355A607}"/>
                  </a:ext>
                </a:extLst>
              </p:cNvPr>
              <p:cNvSpPr>
                <a:spLocks noChangeArrowheads="1"/>
              </p:cNvSpPr>
              <p:nvPr/>
            </p:nvSpPr>
            <p:spPr bwMode="auto">
              <a:xfrm rot="17884986">
                <a:off x="9555963" y="57302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4" name="Oval 1419">
                <a:extLst>
                  <a:ext uri="{FF2B5EF4-FFF2-40B4-BE49-F238E27FC236}">
                    <a16:creationId xmlns:a16="http://schemas.microsoft.com/office/drawing/2014/main" id="{D5ECAB15-8266-4E1D-8A68-EFABABDA71FC}"/>
                  </a:ext>
                </a:extLst>
              </p:cNvPr>
              <p:cNvSpPr>
                <a:spLocks noChangeArrowheads="1"/>
              </p:cNvSpPr>
              <p:nvPr/>
            </p:nvSpPr>
            <p:spPr bwMode="auto">
              <a:xfrm rot="17884986">
                <a:off x="9864588" y="55501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5" name="Oval 1420">
                <a:extLst>
                  <a:ext uri="{FF2B5EF4-FFF2-40B4-BE49-F238E27FC236}">
                    <a16:creationId xmlns:a16="http://schemas.microsoft.com/office/drawing/2014/main" id="{E259B5C4-736A-4A71-8A46-DD46F243DF3E}"/>
                  </a:ext>
                </a:extLst>
              </p:cNvPr>
              <p:cNvSpPr>
                <a:spLocks noChangeArrowheads="1"/>
              </p:cNvSpPr>
              <p:nvPr/>
            </p:nvSpPr>
            <p:spPr bwMode="auto">
              <a:xfrm rot="17884986">
                <a:off x="9521433" y="53758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6" name="Oval 1426">
                <a:extLst>
                  <a:ext uri="{FF2B5EF4-FFF2-40B4-BE49-F238E27FC236}">
                    <a16:creationId xmlns:a16="http://schemas.microsoft.com/office/drawing/2014/main" id="{B6DF09B7-48DE-44BF-969A-9DD8C3CC8430}"/>
                  </a:ext>
                </a:extLst>
              </p:cNvPr>
              <p:cNvSpPr>
                <a:spLocks noChangeArrowheads="1"/>
              </p:cNvSpPr>
              <p:nvPr/>
            </p:nvSpPr>
            <p:spPr bwMode="auto">
              <a:xfrm rot="17884986">
                <a:off x="10308066" y="52823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7" name="Oval 1438">
                <a:extLst>
                  <a:ext uri="{FF2B5EF4-FFF2-40B4-BE49-F238E27FC236}">
                    <a16:creationId xmlns:a16="http://schemas.microsoft.com/office/drawing/2014/main" id="{9BA6C91B-7056-4BD5-8132-6FD10E6DE366}"/>
                  </a:ext>
                </a:extLst>
              </p:cNvPr>
              <p:cNvSpPr>
                <a:spLocks noChangeArrowheads="1"/>
              </p:cNvSpPr>
              <p:nvPr/>
            </p:nvSpPr>
            <p:spPr bwMode="auto">
              <a:xfrm rot="17884986">
                <a:off x="10488784" y="45517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8" name="Oval 765">
                <a:extLst>
                  <a:ext uri="{FF2B5EF4-FFF2-40B4-BE49-F238E27FC236}">
                    <a16:creationId xmlns:a16="http://schemas.microsoft.com/office/drawing/2014/main" id="{12398C9E-E979-479C-BFCB-1C56A5D405FF}"/>
                  </a:ext>
                </a:extLst>
              </p:cNvPr>
              <p:cNvSpPr>
                <a:spLocks noChangeArrowheads="1"/>
              </p:cNvSpPr>
              <p:nvPr/>
            </p:nvSpPr>
            <p:spPr bwMode="auto">
              <a:xfrm rot="17884986">
                <a:off x="10205221" y="39400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9" name="Oval 779">
                <a:extLst>
                  <a:ext uri="{FF2B5EF4-FFF2-40B4-BE49-F238E27FC236}">
                    <a16:creationId xmlns:a16="http://schemas.microsoft.com/office/drawing/2014/main" id="{90CB21F2-B8E8-4EC0-97B5-71FBA05E4FF0}"/>
                  </a:ext>
                </a:extLst>
              </p:cNvPr>
              <p:cNvSpPr>
                <a:spLocks noChangeArrowheads="1"/>
              </p:cNvSpPr>
              <p:nvPr/>
            </p:nvSpPr>
            <p:spPr bwMode="auto">
              <a:xfrm rot="17884986">
                <a:off x="9840291" y="53445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0" name="Oval 785">
                <a:extLst>
                  <a:ext uri="{FF2B5EF4-FFF2-40B4-BE49-F238E27FC236}">
                    <a16:creationId xmlns:a16="http://schemas.microsoft.com/office/drawing/2014/main" id="{55953D1A-03F6-46DC-B241-E7BA8978536A}"/>
                  </a:ext>
                </a:extLst>
              </p:cNvPr>
              <p:cNvSpPr>
                <a:spLocks noChangeArrowheads="1"/>
              </p:cNvSpPr>
              <p:nvPr/>
            </p:nvSpPr>
            <p:spPr bwMode="auto">
              <a:xfrm rot="17884986">
                <a:off x="9755818" y="424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1" name="Oval 795">
                <a:extLst>
                  <a:ext uri="{FF2B5EF4-FFF2-40B4-BE49-F238E27FC236}">
                    <a16:creationId xmlns:a16="http://schemas.microsoft.com/office/drawing/2014/main" id="{B40C93D1-E2B2-4243-A8A0-8F773F761497}"/>
                  </a:ext>
                </a:extLst>
              </p:cNvPr>
              <p:cNvSpPr>
                <a:spLocks noChangeArrowheads="1"/>
              </p:cNvSpPr>
              <p:nvPr/>
            </p:nvSpPr>
            <p:spPr bwMode="auto">
              <a:xfrm rot="17884986">
                <a:off x="10740392" y="451647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2" name="Oval 861">
                <a:extLst>
                  <a:ext uri="{FF2B5EF4-FFF2-40B4-BE49-F238E27FC236}">
                    <a16:creationId xmlns:a16="http://schemas.microsoft.com/office/drawing/2014/main" id="{51B07903-415A-48CA-B776-048E7D1B490F}"/>
                  </a:ext>
                </a:extLst>
              </p:cNvPr>
              <p:cNvSpPr>
                <a:spLocks noChangeArrowheads="1"/>
              </p:cNvSpPr>
              <p:nvPr/>
            </p:nvSpPr>
            <p:spPr bwMode="auto">
              <a:xfrm rot="17884986">
                <a:off x="9438225" y="400739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3" name="Oval 968">
                <a:extLst>
                  <a:ext uri="{FF2B5EF4-FFF2-40B4-BE49-F238E27FC236}">
                    <a16:creationId xmlns:a16="http://schemas.microsoft.com/office/drawing/2014/main" id="{19F1BE82-D710-4311-BE60-6B83E1FC6033}"/>
                  </a:ext>
                </a:extLst>
              </p:cNvPr>
              <p:cNvSpPr>
                <a:spLocks noChangeArrowheads="1"/>
              </p:cNvSpPr>
              <p:nvPr/>
            </p:nvSpPr>
            <p:spPr bwMode="auto">
              <a:xfrm rot="17884986">
                <a:off x="10240783" y="48127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4" name="Oval 1109">
                <a:extLst>
                  <a:ext uri="{FF2B5EF4-FFF2-40B4-BE49-F238E27FC236}">
                    <a16:creationId xmlns:a16="http://schemas.microsoft.com/office/drawing/2014/main" id="{61A7C764-3295-4124-896F-A9470932B49F}"/>
                  </a:ext>
                </a:extLst>
              </p:cNvPr>
              <p:cNvSpPr>
                <a:spLocks noChangeArrowheads="1"/>
              </p:cNvSpPr>
              <p:nvPr/>
            </p:nvSpPr>
            <p:spPr bwMode="auto">
              <a:xfrm rot="17884986">
                <a:off x="9197108" y="41560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5" name="Oval 1110">
                <a:extLst>
                  <a:ext uri="{FF2B5EF4-FFF2-40B4-BE49-F238E27FC236}">
                    <a16:creationId xmlns:a16="http://schemas.microsoft.com/office/drawing/2014/main" id="{6A7FCCFB-DA5E-43DF-8F93-336DFAE69599}"/>
                  </a:ext>
                </a:extLst>
              </p:cNvPr>
              <p:cNvSpPr>
                <a:spLocks noChangeArrowheads="1"/>
              </p:cNvSpPr>
              <p:nvPr/>
            </p:nvSpPr>
            <p:spPr bwMode="auto">
              <a:xfrm rot="17884986">
                <a:off x="9341123" y="43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6" name="Oval 1111">
                <a:extLst>
                  <a:ext uri="{FF2B5EF4-FFF2-40B4-BE49-F238E27FC236}">
                    <a16:creationId xmlns:a16="http://schemas.microsoft.com/office/drawing/2014/main" id="{9F71E0C8-0DC7-4AD5-8C2F-8825924779CE}"/>
                  </a:ext>
                </a:extLst>
              </p:cNvPr>
              <p:cNvSpPr>
                <a:spLocks noChangeArrowheads="1"/>
              </p:cNvSpPr>
              <p:nvPr/>
            </p:nvSpPr>
            <p:spPr bwMode="auto">
              <a:xfrm rot="17884986">
                <a:off x="9327422" y="3986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7" name="Oval 1115">
                <a:extLst>
                  <a:ext uri="{FF2B5EF4-FFF2-40B4-BE49-F238E27FC236}">
                    <a16:creationId xmlns:a16="http://schemas.microsoft.com/office/drawing/2014/main" id="{0C2BA780-16CF-46C4-AB8A-56BCEF8CB659}"/>
                  </a:ext>
                </a:extLst>
              </p:cNvPr>
              <p:cNvSpPr>
                <a:spLocks noChangeArrowheads="1"/>
              </p:cNvSpPr>
              <p:nvPr/>
            </p:nvSpPr>
            <p:spPr bwMode="auto">
              <a:xfrm rot="17884986">
                <a:off x="10133212" y="4588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8" name="Oval 1116">
                <a:extLst>
                  <a:ext uri="{FF2B5EF4-FFF2-40B4-BE49-F238E27FC236}">
                    <a16:creationId xmlns:a16="http://schemas.microsoft.com/office/drawing/2014/main" id="{FBBE3EDF-28EB-461E-A0F6-169F3298CA83}"/>
                  </a:ext>
                </a:extLst>
              </p:cNvPr>
              <p:cNvSpPr>
                <a:spLocks noChangeArrowheads="1"/>
              </p:cNvSpPr>
              <p:nvPr/>
            </p:nvSpPr>
            <p:spPr bwMode="auto">
              <a:xfrm rot="17884986">
                <a:off x="9332043" y="44910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9" name="Oval 1122">
                <a:extLst>
                  <a:ext uri="{FF2B5EF4-FFF2-40B4-BE49-F238E27FC236}">
                    <a16:creationId xmlns:a16="http://schemas.microsoft.com/office/drawing/2014/main" id="{6E3DEAEF-4A62-415D-8137-2A0E461D7866}"/>
                  </a:ext>
                </a:extLst>
              </p:cNvPr>
              <p:cNvSpPr>
                <a:spLocks noChangeArrowheads="1"/>
              </p:cNvSpPr>
              <p:nvPr/>
            </p:nvSpPr>
            <p:spPr bwMode="auto">
              <a:xfrm rot="17884986">
                <a:off x="9197108" y="43721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0" name="Oval 1123">
                <a:extLst>
                  <a:ext uri="{FF2B5EF4-FFF2-40B4-BE49-F238E27FC236}">
                    <a16:creationId xmlns:a16="http://schemas.microsoft.com/office/drawing/2014/main" id="{954EA0FD-B3F4-4C16-AD81-39FEBD530413}"/>
                  </a:ext>
                </a:extLst>
              </p:cNvPr>
              <p:cNvSpPr>
                <a:spLocks noChangeArrowheads="1"/>
              </p:cNvSpPr>
              <p:nvPr/>
            </p:nvSpPr>
            <p:spPr bwMode="auto">
              <a:xfrm rot="17884986">
                <a:off x="9917188" y="4012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1" name="Oval 1124">
                <a:extLst>
                  <a:ext uri="{FF2B5EF4-FFF2-40B4-BE49-F238E27FC236}">
                    <a16:creationId xmlns:a16="http://schemas.microsoft.com/office/drawing/2014/main" id="{A72DF9BB-9BC8-422A-80F9-CBA5222399CC}"/>
                  </a:ext>
                </a:extLst>
              </p:cNvPr>
              <p:cNvSpPr>
                <a:spLocks noChangeArrowheads="1"/>
              </p:cNvSpPr>
              <p:nvPr/>
            </p:nvSpPr>
            <p:spPr bwMode="auto">
              <a:xfrm rot="17884986">
                <a:off x="10488784" y="3867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2" name="Oval 1125">
                <a:extLst>
                  <a:ext uri="{FF2B5EF4-FFF2-40B4-BE49-F238E27FC236}">
                    <a16:creationId xmlns:a16="http://schemas.microsoft.com/office/drawing/2014/main" id="{A01F4030-B2B1-4434-9105-E0F62668B9DE}"/>
                  </a:ext>
                </a:extLst>
              </p:cNvPr>
              <p:cNvSpPr>
                <a:spLocks noChangeArrowheads="1"/>
              </p:cNvSpPr>
              <p:nvPr/>
            </p:nvSpPr>
            <p:spPr bwMode="auto">
              <a:xfrm rot="17884986">
                <a:off x="9557148" y="37960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3" name="Oval 1126">
                <a:extLst>
                  <a:ext uri="{FF2B5EF4-FFF2-40B4-BE49-F238E27FC236}">
                    <a16:creationId xmlns:a16="http://schemas.microsoft.com/office/drawing/2014/main" id="{D9A0EB08-F4E7-486E-A01F-E1BB7CA58326}"/>
                  </a:ext>
                </a:extLst>
              </p:cNvPr>
              <p:cNvSpPr>
                <a:spLocks noChangeArrowheads="1"/>
              </p:cNvSpPr>
              <p:nvPr/>
            </p:nvSpPr>
            <p:spPr bwMode="auto">
              <a:xfrm rot="17884986">
                <a:off x="9989196" y="40840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4" name="Oval 1127">
                <a:extLst>
                  <a:ext uri="{FF2B5EF4-FFF2-40B4-BE49-F238E27FC236}">
                    <a16:creationId xmlns:a16="http://schemas.microsoft.com/office/drawing/2014/main" id="{FAE8CE84-FA3D-4A14-8116-781B14D2B5AC}"/>
                  </a:ext>
                </a:extLst>
              </p:cNvPr>
              <p:cNvSpPr>
                <a:spLocks noChangeArrowheads="1"/>
              </p:cNvSpPr>
              <p:nvPr/>
            </p:nvSpPr>
            <p:spPr bwMode="auto">
              <a:xfrm rot="17884986">
                <a:off x="9197107" y="44441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5" name="Oval 1135">
                <a:extLst>
                  <a:ext uri="{FF2B5EF4-FFF2-40B4-BE49-F238E27FC236}">
                    <a16:creationId xmlns:a16="http://schemas.microsoft.com/office/drawing/2014/main" id="{52269824-493E-4644-8B05-F1FD93856337}"/>
                  </a:ext>
                </a:extLst>
              </p:cNvPr>
              <p:cNvSpPr>
                <a:spLocks noChangeArrowheads="1"/>
              </p:cNvSpPr>
              <p:nvPr/>
            </p:nvSpPr>
            <p:spPr bwMode="auto">
              <a:xfrm rot="17884986">
                <a:off x="8940612" y="5091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6" name="Oval 1136">
                <a:extLst>
                  <a:ext uri="{FF2B5EF4-FFF2-40B4-BE49-F238E27FC236}">
                    <a16:creationId xmlns:a16="http://schemas.microsoft.com/office/drawing/2014/main" id="{454B4A7E-CD42-4A49-87CB-DACBD8F15760}"/>
                  </a:ext>
                </a:extLst>
              </p:cNvPr>
              <p:cNvSpPr>
                <a:spLocks noChangeArrowheads="1"/>
              </p:cNvSpPr>
              <p:nvPr/>
            </p:nvSpPr>
            <p:spPr bwMode="auto">
              <a:xfrm rot="17884986">
                <a:off x="9867973" y="48018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7" name="Oval 1137">
                <a:extLst>
                  <a:ext uri="{FF2B5EF4-FFF2-40B4-BE49-F238E27FC236}">
                    <a16:creationId xmlns:a16="http://schemas.microsoft.com/office/drawing/2014/main" id="{6ED472A0-92CB-429D-B4A1-270A160F2A4B}"/>
                  </a:ext>
                </a:extLst>
              </p:cNvPr>
              <p:cNvSpPr>
                <a:spLocks noChangeArrowheads="1"/>
              </p:cNvSpPr>
              <p:nvPr/>
            </p:nvSpPr>
            <p:spPr bwMode="auto">
              <a:xfrm rot="17884986">
                <a:off x="11141323" y="36520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8" name="Oval 1138">
                <a:extLst>
                  <a:ext uri="{FF2B5EF4-FFF2-40B4-BE49-F238E27FC236}">
                    <a16:creationId xmlns:a16="http://schemas.microsoft.com/office/drawing/2014/main" id="{8D2AF76E-3C98-4A3B-97DC-C60CE05C89E9}"/>
                  </a:ext>
                </a:extLst>
              </p:cNvPr>
              <p:cNvSpPr>
                <a:spLocks noChangeArrowheads="1"/>
              </p:cNvSpPr>
              <p:nvPr/>
            </p:nvSpPr>
            <p:spPr bwMode="auto">
              <a:xfrm rot="17884986">
                <a:off x="9012620" y="5019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9" name="Oval 1148">
                <a:extLst>
                  <a:ext uri="{FF2B5EF4-FFF2-40B4-BE49-F238E27FC236}">
                    <a16:creationId xmlns:a16="http://schemas.microsoft.com/office/drawing/2014/main" id="{26095313-BC9A-44F2-9802-51893C1C4993}"/>
                  </a:ext>
                </a:extLst>
              </p:cNvPr>
              <p:cNvSpPr>
                <a:spLocks noChangeArrowheads="1"/>
              </p:cNvSpPr>
              <p:nvPr/>
            </p:nvSpPr>
            <p:spPr bwMode="auto">
              <a:xfrm rot="17884986">
                <a:off x="9119876" y="4760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0" name="Oval 1158">
                <a:extLst>
                  <a:ext uri="{FF2B5EF4-FFF2-40B4-BE49-F238E27FC236}">
                    <a16:creationId xmlns:a16="http://schemas.microsoft.com/office/drawing/2014/main" id="{67DEA95E-8B26-4F7B-92BE-44668F4BBB51}"/>
                  </a:ext>
                </a:extLst>
              </p:cNvPr>
              <p:cNvSpPr>
                <a:spLocks noChangeArrowheads="1"/>
              </p:cNvSpPr>
              <p:nvPr/>
            </p:nvSpPr>
            <p:spPr bwMode="auto">
              <a:xfrm rot="17884986">
                <a:off x="9872769" y="4949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1" name="Oval 1164">
                <a:extLst>
                  <a:ext uri="{FF2B5EF4-FFF2-40B4-BE49-F238E27FC236}">
                    <a16:creationId xmlns:a16="http://schemas.microsoft.com/office/drawing/2014/main" id="{7A4AFC5B-EE15-46EF-A89B-781FA3F11F66}"/>
                  </a:ext>
                </a:extLst>
              </p:cNvPr>
              <p:cNvSpPr>
                <a:spLocks noChangeArrowheads="1"/>
              </p:cNvSpPr>
              <p:nvPr/>
            </p:nvSpPr>
            <p:spPr bwMode="auto">
              <a:xfrm rot="17884986">
                <a:off x="10205935" y="44744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2" name="Oval 1177">
                <a:extLst>
                  <a:ext uri="{FF2B5EF4-FFF2-40B4-BE49-F238E27FC236}">
                    <a16:creationId xmlns:a16="http://schemas.microsoft.com/office/drawing/2014/main" id="{8E57B2D0-3FF1-4A8A-8630-A755FDFC35DA}"/>
                  </a:ext>
                </a:extLst>
              </p:cNvPr>
              <p:cNvSpPr>
                <a:spLocks noChangeArrowheads="1"/>
              </p:cNvSpPr>
              <p:nvPr/>
            </p:nvSpPr>
            <p:spPr bwMode="auto">
              <a:xfrm rot="17884986">
                <a:off x="9435034" y="4812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3" name="Oval 1179">
                <a:extLst>
                  <a:ext uri="{FF2B5EF4-FFF2-40B4-BE49-F238E27FC236}">
                    <a16:creationId xmlns:a16="http://schemas.microsoft.com/office/drawing/2014/main" id="{EBCEE1A2-10CE-47F2-91F7-0D566302FB42}"/>
                  </a:ext>
                </a:extLst>
              </p:cNvPr>
              <p:cNvSpPr>
                <a:spLocks noChangeArrowheads="1"/>
              </p:cNvSpPr>
              <p:nvPr/>
            </p:nvSpPr>
            <p:spPr bwMode="auto">
              <a:xfrm rot="17884986">
                <a:off x="9721243" y="50673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4" name="Oval 1183">
                <a:extLst>
                  <a:ext uri="{FF2B5EF4-FFF2-40B4-BE49-F238E27FC236}">
                    <a16:creationId xmlns:a16="http://schemas.microsoft.com/office/drawing/2014/main" id="{81DFC675-7D66-40BA-A9FF-A273AC260C94}"/>
                  </a:ext>
                </a:extLst>
              </p:cNvPr>
              <p:cNvSpPr>
                <a:spLocks noChangeArrowheads="1"/>
              </p:cNvSpPr>
              <p:nvPr/>
            </p:nvSpPr>
            <p:spPr bwMode="auto">
              <a:xfrm rot="17884986">
                <a:off x="9241120" y="4991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5" name="Oval 1189">
                <a:extLst>
                  <a:ext uri="{FF2B5EF4-FFF2-40B4-BE49-F238E27FC236}">
                    <a16:creationId xmlns:a16="http://schemas.microsoft.com/office/drawing/2014/main" id="{22B95297-592D-4D8C-BA39-0A099D76465B}"/>
                  </a:ext>
                </a:extLst>
              </p:cNvPr>
              <p:cNvSpPr>
                <a:spLocks noChangeArrowheads="1"/>
              </p:cNvSpPr>
              <p:nvPr/>
            </p:nvSpPr>
            <p:spPr bwMode="auto">
              <a:xfrm rot="17884986">
                <a:off x="10072095" y="512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6" name="Oval 1190">
                <a:extLst>
                  <a:ext uri="{FF2B5EF4-FFF2-40B4-BE49-F238E27FC236}">
                    <a16:creationId xmlns:a16="http://schemas.microsoft.com/office/drawing/2014/main" id="{85636798-F59F-4391-82C8-4982A03344EC}"/>
                  </a:ext>
                </a:extLst>
              </p:cNvPr>
              <p:cNvSpPr>
                <a:spLocks noChangeArrowheads="1"/>
              </p:cNvSpPr>
              <p:nvPr/>
            </p:nvSpPr>
            <p:spPr bwMode="auto">
              <a:xfrm rot="17884986">
                <a:off x="10072899" y="48263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7" name="Oval 1191">
                <a:extLst>
                  <a:ext uri="{FF2B5EF4-FFF2-40B4-BE49-F238E27FC236}">
                    <a16:creationId xmlns:a16="http://schemas.microsoft.com/office/drawing/2014/main" id="{B9127444-ED6C-46D3-9FB7-C012BDF85526}"/>
                  </a:ext>
                </a:extLst>
              </p:cNvPr>
              <p:cNvSpPr>
                <a:spLocks noChangeArrowheads="1"/>
              </p:cNvSpPr>
              <p:nvPr/>
            </p:nvSpPr>
            <p:spPr bwMode="auto">
              <a:xfrm rot="17884986">
                <a:off x="10342317" y="5143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8" name="Oval 1192">
                <a:extLst>
                  <a:ext uri="{FF2B5EF4-FFF2-40B4-BE49-F238E27FC236}">
                    <a16:creationId xmlns:a16="http://schemas.microsoft.com/office/drawing/2014/main" id="{8DDB9AB1-5B40-4EF1-B149-2DC034AEAE8A}"/>
                  </a:ext>
                </a:extLst>
              </p:cNvPr>
              <p:cNvSpPr>
                <a:spLocks noChangeArrowheads="1"/>
              </p:cNvSpPr>
              <p:nvPr/>
            </p:nvSpPr>
            <p:spPr bwMode="auto">
              <a:xfrm rot="17884986">
                <a:off x="10329261" y="3955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9" name="Oval 1196">
                <a:extLst>
                  <a:ext uri="{FF2B5EF4-FFF2-40B4-BE49-F238E27FC236}">
                    <a16:creationId xmlns:a16="http://schemas.microsoft.com/office/drawing/2014/main" id="{60E6BF2A-363A-474F-AB8B-A749E74285FD}"/>
                  </a:ext>
                </a:extLst>
              </p:cNvPr>
              <p:cNvSpPr>
                <a:spLocks noChangeArrowheads="1"/>
              </p:cNvSpPr>
              <p:nvPr/>
            </p:nvSpPr>
            <p:spPr bwMode="auto">
              <a:xfrm rot="17884986">
                <a:off x="9989196" y="37240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0" name="Oval 1204">
                <a:extLst>
                  <a:ext uri="{FF2B5EF4-FFF2-40B4-BE49-F238E27FC236}">
                    <a16:creationId xmlns:a16="http://schemas.microsoft.com/office/drawing/2014/main" id="{A374CBC5-E0F9-4959-A8A3-F184184B2003}"/>
                  </a:ext>
                </a:extLst>
              </p:cNvPr>
              <p:cNvSpPr>
                <a:spLocks noChangeArrowheads="1"/>
              </p:cNvSpPr>
              <p:nvPr/>
            </p:nvSpPr>
            <p:spPr bwMode="auto">
              <a:xfrm rot="17884986">
                <a:off x="9485139" y="43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1" name="Oval 1205">
                <a:extLst>
                  <a:ext uri="{FF2B5EF4-FFF2-40B4-BE49-F238E27FC236}">
                    <a16:creationId xmlns:a16="http://schemas.microsoft.com/office/drawing/2014/main" id="{212D0A27-80DB-41C5-B18D-CA2326A8AB6E}"/>
                  </a:ext>
                </a:extLst>
              </p:cNvPr>
              <p:cNvSpPr>
                <a:spLocks noChangeArrowheads="1"/>
              </p:cNvSpPr>
              <p:nvPr/>
            </p:nvSpPr>
            <p:spPr bwMode="auto">
              <a:xfrm rot="17884986">
                <a:off x="9565041" y="42446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2" name="Oval 753">
                <a:extLst>
                  <a:ext uri="{FF2B5EF4-FFF2-40B4-BE49-F238E27FC236}">
                    <a16:creationId xmlns:a16="http://schemas.microsoft.com/office/drawing/2014/main" id="{F91DEEB3-B5B3-462A-A6BD-61C7EDF441E4}"/>
                  </a:ext>
                </a:extLst>
              </p:cNvPr>
              <p:cNvSpPr>
                <a:spLocks noChangeArrowheads="1"/>
              </p:cNvSpPr>
              <p:nvPr/>
            </p:nvSpPr>
            <p:spPr bwMode="auto">
              <a:xfrm rot="17884986">
                <a:off x="10739689" y="4137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3" name="Oval 765">
                <a:extLst>
                  <a:ext uri="{FF2B5EF4-FFF2-40B4-BE49-F238E27FC236}">
                    <a16:creationId xmlns:a16="http://schemas.microsoft.com/office/drawing/2014/main" id="{43FE5E46-B078-419E-9238-B084B0028A96}"/>
                  </a:ext>
                </a:extLst>
              </p:cNvPr>
              <p:cNvSpPr>
                <a:spLocks noChangeArrowheads="1"/>
              </p:cNvSpPr>
              <p:nvPr/>
            </p:nvSpPr>
            <p:spPr bwMode="auto">
              <a:xfrm rot="17884986">
                <a:off x="9422142" y="36417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4" name="Oval 771">
                <a:extLst>
                  <a:ext uri="{FF2B5EF4-FFF2-40B4-BE49-F238E27FC236}">
                    <a16:creationId xmlns:a16="http://schemas.microsoft.com/office/drawing/2014/main" id="{A159892D-4D0D-4B2C-8103-155766899C08}"/>
                  </a:ext>
                </a:extLst>
              </p:cNvPr>
              <p:cNvSpPr>
                <a:spLocks noChangeArrowheads="1"/>
              </p:cNvSpPr>
              <p:nvPr/>
            </p:nvSpPr>
            <p:spPr bwMode="auto">
              <a:xfrm rot="17884986">
                <a:off x="10559396" y="377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5" name="Oval 779">
                <a:extLst>
                  <a:ext uri="{FF2B5EF4-FFF2-40B4-BE49-F238E27FC236}">
                    <a16:creationId xmlns:a16="http://schemas.microsoft.com/office/drawing/2014/main" id="{7F5D45DC-A430-48CA-8B3B-2FE62EB1218C}"/>
                  </a:ext>
                </a:extLst>
              </p:cNvPr>
              <p:cNvSpPr>
                <a:spLocks noChangeArrowheads="1"/>
              </p:cNvSpPr>
              <p:nvPr/>
            </p:nvSpPr>
            <p:spPr bwMode="auto">
              <a:xfrm rot="17884986">
                <a:off x="10596376" y="487651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6" name="Oval 785">
                <a:extLst>
                  <a:ext uri="{FF2B5EF4-FFF2-40B4-BE49-F238E27FC236}">
                    <a16:creationId xmlns:a16="http://schemas.microsoft.com/office/drawing/2014/main" id="{4790B49A-26C3-404D-B7F9-2F4FAECC38C6}"/>
                  </a:ext>
                </a:extLst>
              </p:cNvPr>
              <p:cNvSpPr>
                <a:spLocks noChangeArrowheads="1"/>
              </p:cNvSpPr>
              <p:nvPr/>
            </p:nvSpPr>
            <p:spPr bwMode="auto">
              <a:xfrm rot="17884986">
                <a:off x="11298353" y="4704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7" name="Oval 786">
                <a:extLst>
                  <a:ext uri="{FF2B5EF4-FFF2-40B4-BE49-F238E27FC236}">
                    <a16:creationId xmlns:a16="http://schemas.microsoft.com/office/drawing/2014/main" id="{AEC49A6E-C7FE-4D9E-B5E7-BDC32E053369}"/>
                  </a:ext>
                </a:extLst>
              </p:cNvPr>
              <p:cNvSpPr>
                <a:spLocks noChangeArrowheads="1"/>
              </p:cNvSpPr>
              <p:nvPr/>
            </p:nvSpPr>
            <p:spPr bwMode="auto">
              <a:xfrm rot="17884986">
                <a:off x="11314714" y="40977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8" name="Oval 795">
                <a:extLst>
                  <a:ext uri="{FF2B5EF4-FFF2-40B4-BE49-F238E27FC236}">
                    <a16:creationId xmlns:a16="http://schemas.microsoft.com/office/drawing/2014/main" id="{D3F826A9-C97E-401D-B561-3FDE00AA63DB}"/>
                  </a:ext>
                </a:extLst>
              </p:cNvPr>
              <p:cNvSpPr>
                <a:spLocks noChangeArrowheads="1"/>
              </p:cNvSpPr>
              <p:nvPr/>
            </p:nvSpPr>
            <p:spPr bwMode="auto">
              <a:xfrm rot="17884986">
                <a:off x="9103035" y="549992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9" name="Oval 802">
                <a:extLst>
                  <a:ext uri="{FF2B5EF4-FFF2-40B4-BE49-F238E27FC236}">
                    <a16:creationId xmlns:a16="http://schemas.microsoft.com/office/drawing/2014/main" id="{2F2D29EE-057D-400D-AD46-2B50B3629F39}"/>
                  </a:ext>
                </a:extLst>
              </p:cNvPr>
              <p:cNvSpPr>
                <a:spLocks noChangeArrowheads="1"/>
              </p:cNvSpPr>
              <p:nvPr/>
            </p:nvSpPr>
            <p:spPr bwMode="auto">
              <a:xfrm rot="17884986">
                <a:off x="11008353" y="40526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0" name="Oval 803">
                <a:extLst>
                  <a:ext uri="{FF2B5EF4-FFF2-40B4-BE49-F238E27FC236}">
                    <a16:creationId xmlns:a16="http://schemas.microsoft.com/office/drawing/2014/main" id="{43EE59D1-1288-42AC-B444-13EBED573B17}"/>
                  </a:ext>
                </a:extLst>
              </p:cNvPr>
              <p:cNvSpPr>
                <a:spLocks noChangeArrowheads="1"/>
              </p:cNvSpPr>
              <p:nvPr/>
            </p:nvSpPr>
            <p:spPr bwMode="auto">
              <a:xfrm rot="17884986">
                <a:off x="10227043" y="492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1" name="Oval 859">
                <a:extLst>
                  <a:ext uri="{FF2B5EF4-FFF2-40B4-BE49-F238E27FC236}">
                    <a16:creationId xmlns:a16="http://schemas.microsoft.com/office/drawing/2014/main" id="{46666813-56D3-4DED-A2E8-DCD0E018A17E}"/>
                  </a:ext>
                </a:extLst>
              </p:cNvPr>
              <p:cNvSpPr>
                <a:spLocks noChangeArrowheads="1"/>
              </p:cNvSpPr>
              <p:nvPr/>
            </p:nvSpPr>
            <p:spPr bwMode="auto">
              <a:xfrm rot="17884986">
                <a:off x="10709277" y="3868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2" name="Oval 860">
                <a:extLst>
                  <a:ext uri="{FF2B5EF4-FFF2-40B4-BE49-F238E27FC236}">
                    <a16:creationId xmlns:a16="http://schemas.microsoft.com/office/drawing/2014/main" id="{496F95AE-1179-4F38-BA21-AC7A98A03B67}"/>
                  </a:ext>
                </a:extLst>
              </p:cNvPr>
              <p:cNvSpPr>
                <a:spLocks noChangeArrowheads="1"/>
              </p:cNvSpPr>
              <p:nvPr/>
            </p:nvSpPr>
            <p:spPr bwMode="auto">
              <a:xfrm rot="17884986">
                <a:off x="11342740" y="42785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3" name="Oval 861">
                <a:extLst>
                  <a:ext uri="{FF2B5EF4-FFF2-40B4-BE49-F238E27FC236}">
                    <a16:creationId xmlns:a16="http://schemas.microsoft.com/office/drawing/2014/main" id="{0D72762F-9207-44E8-8851-824F27EC1224}"/>
                  </a:ext>
                </a:extLst>
              </p:cNvPr>
              <p:cNvSpPr>
                <a:spLocks noChangeArrowheads="1"/>
              </p:cNvSpPr>
              <p:nvPr/>
            </p:nvSpPr>
            <p:spPr bwMode="auto">
              <a:xfrm rot="17884986">
                <a:off x="10987952" y="448237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4" name="Oval 968">
                <a:extLst>
                  <a:ext uri="{FF2B5EF4-FFF2-40B4-BE49-F238E27FC236}">
                    <a16:creationId xmlns:a16="http://schemas.microsoft.com/office/drawing/2014/main" id="{8292E467-2A11-40AD-807A-CE1D1B97DA13}"/>
                  </a:ext>
                </a:extLst>
              </p:cNvPr>
              <p:cNvSpPr>
                <a:spLocks noChangeArrowheads="1"/>
              </p:cNvSpPr>
              <p:nvPr/>
            </p:nvSpPr>
            <p:spPr bwMode="auto">
              <a:xfrm rot="17884986">
                <a:off x="10921757" y="49931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5" name="Oval 1109">
                <a:extLst>
                  <a:ext uri="{FF2B5EF4-FFF2-40B4-BE49-F238E27FC236}">
                    <a16:creationId xmlns:a16="http://schemas.microsoft.com/office/drawing/2014/main" id="{8B99B6E7-E174-4611-B4BC-6698D0908D6B}"/>
                  </a:ext>
                </a:extLst>
              </p:cNvPr>
              <p:cNvSpPr>
                <a:spLocks noChangeArrowheads="1"/>
              </p:cNvSpPr>
              <p:nvPr/>
            </p:nvSpPr>
            <p:spPr bwMode="auto">
              <a:xfrm rot="17884986">
                <a:off x="10720584" y="45625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6" name="Oval 1110">
                <a:extLst>
                  <a:ext uri="{FF2B5EF4-FFF2-40B4-BE49-F238E27FC236}">
                    <a16:creationId xmlns:a16="http://schemas.microsoft.com/office/drawing/2014/main" id="{7B8969DB-71A5-4237-9900-09C86BFE3324}"/>
                  </a:ext>
                </a:extLst>
              </p:cNvPr>
              <p:cNvSpPr>
                <a:spLocks noChangeArrowheads="1"/>
              </p:cNvSpPr>
              <p:nvPr/>
            </p:nvSpPr>
            <p:spPr bwMode="auto">
              <a:xfrm rot="17884986">
                <a:off x="10324535" y="46444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7" name="Oval 1111">
                <a:extLst>
                  <a:ext uri="{FF2B5EF4-FFF2-40B4-BE49-F238E27FC236}">
                    <a16:creationId xmlns:a16="http://schemas.microsoft.com/office/drawing/2014/main" id="{28CAC887-7EF7-4E85-9D48-49D7C0F36423}"/>
                  </a:ext>
                </a:extLst>
              </p:cNvPr>
              <p:cNvSpPr>
                <a:spLocks noChangeArrowheads="1"/>
              </p:cNvSpPr>
              <p:nvPr/>
            </p:nvSpPr>
            <p:spPr bwMode="auto">
              <a:xfrm rot="17884986">
                <a:off x="10565261" y="4228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8" name="Oval 1115">
                <a:extLst>
                  <a:ext uri="{FF2B5EF4-FFF2-40B4-BE49-F238E27FC236}">
                    <a16:creationId xmlns:a16="http://schemas.microsoft.com/office/drawing/2014/main" id="{0F510735-C5F6-4AF4-86CB-7CF5390A2AAC}"/>
                  </a:ext>
                </a:extLst>
              </p:cNvPr>
              <p:cNvSpPr>
                <a:spLocks noChangeArrowheads="1"/>
              </p:cNvSpPr>
              <p:nvPr/>
            </p:nvSpPr>
            <p:spPr bwMode="auto">
              <a:xfrm rot="17884986">
                <a:off x="9013275" y="5081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9" name="Oval 1116">
                <a:extLst>
                  <a:ext uri="{FF2B5EF4-FFF2-40B4-BE49-F238E27FC236}">
                    <a16:creationId xmlns:a16="http://schemas.microsoft.com/office/drawing/2014/main" id="{4D0C3EBB-280B-4E90-AF52-F561BA00D26A}"/>
                  </a:ext>
                </a:extLst>
              </p:cNvPr>
              <p:cNvSpPr>
                <a:spLocks noChangeArrowheads="1"/>
              </p:cNvSpPr>
              <p:nvPr/>
            </p:nvSpPr>
            <p:spPr bwMode="auto">
              <a:xfrm rot="17884986">
                <a:off x="10560792" y="49118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0" name="Oval 1120">
                <a:extLst>
                  <a:ext uri="{FF2B5EF4-FFF2-40B4-BE49-F238E27FC236}">
                    <a16:creationId xmlns:a16="http://schemas.microsoft.com/office/drawing/2014/main" id="{4ADF1455-C4E6-47AE-ACB5-10ADE39BF1A9}"/>
                  </a:ext>
                </a:extLst>
              </p:cNvPr>
              <p:cNvSpPr>
                <a:spLocks noChangeArrowheads="1"/>
              </p:cNvSpPr>
              <p:nvPr/>
            </p:nvSpPr>
            <p:spPr bwMode="auto">
              <a:xfrm rot="17884986">
                <a:off x="11316876" y="4515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1" name="Oval 1121">
                <a:extLst>
                  <a:ext uri="{FF2B5EF4-FFF2-40B4-BE49-F238E27FC236}">
                    <a16:creationId xmlns:a16="http://schemas.microsoft.com/office/drawing/2014/main" id="{3AC06249-D48B-4B1C-BB78-ACF781EDF439}"/>
                  </a:ext>
                </a:extLst>
              </p:cNvPr>
              <p:cNvSpPr>
                <a:spLocks noChangeArrowheads="1"/>
              </p:cNvSpPr>
              <p:nvPr/>
            </p:nvSpPr>
            <p:spPr bwMode="auto">
              <a:xfrm rot="17884986">
                <a:off x="9709723" y="48810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2" name="Oval 1122">
                <a:extLst>
                  <a:ext uri="{FF2B5EF4-FFF2-40B4-BE49-F238E27FC236}">
                    <a16:creationId xmlns:a16="http://schemas.microsoft.com/office/drawing/2014/main" id="{B9F37381-B8A9-4C53-A673-581364F436B2}"/>
                  </a:ext>
                </a:extLst>
              </p:cNvPr>
              <p:cNvSpPr>
                <a:spLocks noChangeArrowheads="1"/>
              </p:cNvSpPr>
              <p:nvPr/>
            </p:nvSpPr>
            <p:spPr bwMode="auto">
              <a:xfrm rot="17884986">
                <a:off x="11136856" y="480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3" name="Oval 1124">
                <a:extLst>
                  <a:ext uri="{FF2B5EF4-FFF2-40B4-BE49-F238E27FC236}">
                    <a16:creationId xmlns:a16="http://schemas.microsoft.com/office/drawing/2014/main" id="{D5CFA659-6021-404A-A8BB-A41FB207E1C1}"/>
                  </a:ext>
                </a:extLst>
              </p:cNvPr>
              <p:cNvSpPr>
                <a:spLocks noChangeArrowheads="1"/>
              </p:cNvSpPr>
              <p:nvPr/>
            </p:nvSpPr>
            <p:spPr bwMode="auto">
              <a:xfrm rot="17884986">
                <a:off x="11177701" y="44427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4" name="Oval 1125">
                <a:extLst>
                  <a:ext uri="{FF2B5EF4-FFF2-40B4-BE49-F238E27FC236}">
                    <a16:creationId xmlns:a16="http://schemas.microsoft.com/office/drawing/2014/main" id="{3DFC1BB8-FE2F-4A85-B014-AE0872634F92}"/>
                  </a:ext>
                </a:extLst>
              </p:cNvPr>
              <p:cNvSpPr>
                <a:spLocks noChangeArrowheads="1"/>
              </p:cNvSpPr>
              <p:nvPr/>
            </p:nvSpPr>
            <p:spPr bwMode="auto">
              <a:xfrm rot="17884986">
                <a:off x="9673681" y="4391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5" name="Oval 1127">
                <a:extLst>
                  <a:ext uri="{FF2B5EF4-FFF2-40B4-BE49-F238E27FC236}">
                    <a16:creationId xmlns:a16="http://schemas.microsoft.com/office/drawing/2014/main" id="{B81A5FE6-FD27-458F-BD88-85081B7BE921}"/>
                  </a:ext>
                </a:extLst>
              </p:cNvPr>
              <p:cNvSpPr>
                <a:spLocks noChangeArrowheads="1"/>
              </p:cNvSpPr>
              <p:nvPr/>
            </p:nvSpPr>
            <p:spPr bwMode="auto">
              <a:xfrm rot="17884986">
                <a:off x="10779444" y="510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6" name="Oval 1137">
                <a:extLst>
                  <a:ext uri="{FF2B5EF4-FFF2-40B4-BE49-F238E27FC236}">
                    <a16:creationId xmlns:a16="http://schemas.microsoft.com/office/drawing/2014/main" id="{4E42CDD5-C0AA-4485-93BB-A559B02DBFBE}"/>
                  </a:ext>
                </a:extLst>
              </p:cNvPr>
              <p:cNvSpPr>
                <a:spLocks noChangeArrowheads="1"/>
              </p:cNvSpPr>
              <p:nvPr/>
            </p:nvSpPr>
            <p:spPr bwMode="auto">
              <a:xfrm rot="17884986">
                <a:off x="10508601" y="49557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7" name="Oval 1138">
                <a:extLst>
                  <a:ext uri="{FF2B5EF4-FFF2-40B4-BE49-F238E27FC236}">
                    <a16:creationId xmlns:a16="http://schemas.microsoft.com/office/drawing/2014/main" id="{831B12A7-BCD3-4520-AC30-D721D5CB4599}"/>
                  </a:ext>
                </a:extLst>
              </p:cNvPr>
              <p:cNvSpPr>
                <a:spLocks noChangeArrowheads="1"/>
              </p:cNvSpPr>
              <p:nvPr/>
            </p:nvSpPr>
            <p:spPr bwMode="auto">
              <a:xfrm rot="17884986">
                <a:off x="11004265" y="5093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8" name="Oval 1148">
                <a:extLst>
                  <a:ext uri="{FF2B5EF4-FFF2-40B4-BE49-F238E27FC236}">
                    <a16:creationId xmlns:a16="http://schemas.microsoft.com/office/drawing/2014/main" id="{337D42AE-B78E-41C4-807B-46D61E6BC3C2}"/>
                  </a:ext>
                </a:extLst>
              </p:cNvPr>
              <p:cNvSpPr>
                <a:spLocks noChangeArrowheads="1"/>
              </p:cNvSpPr>
              <p:nvPr/>
            </p:nvSpPr>
            <p:spPr bwMode="auto">
              <a:xfrm rot="17884986">
                <a:off x="11208864" y="566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19" name="Oval 1155">
                <a:extLst>
                  <a:ext uri="{FF2B5EF4-FFF2-40B4-BE49-F238E27FC236}">
                    <a16:creationId xmlns:a16="http://schemas.microsoft.com/office/drawing/2014/main" id="{35176F37-7676-4D63-8EBB-8F046843C01E}"/>
                  </a:ext>
                </a:extLst>
              </p:cNvPr>
              <p:cNvSpPr>
                <a:spLocks noChangeArrowheads="1"/>
              </p:cNvSpPr>
              <p:nvPr/>
            </p:nvSpPr>
            <p:spPr bwMode="auto">
              <a:xfrm rot="17884986">
                <a:off x="10740812" y="5271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0" name="Oval 1164">
                <a:extLst>
                  <a:ext uri="{FF2B5EF4-FFF2-40B4-BE49-F238E27FC236}">
                    <a16:creationId xmlns:a16="http://schemas.microsoft.com/office/drawing/2014/main" id="{09E0EA1D-147E-4064-A2CC-E10F496BAC82}"/>
                  </a:ext>
                </a:extLst>
              </p:cNvPr>
              <p:cNvSpPr>
                <a:spLocks noChangeArrowheads="1"/>
              </p:cNvSpPr>
              <p:nvPr/>
            </p:nvSpPr>
            <p:spPr bwMode="auto">
              <a:xfrm rot="17884986">
                <a:off x="9829904" y="46271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1" name="Oval 1168">
                <a:extLst>
                  <a:ext uri="{FF2B5EF4-FFF2-40B4-BE49-F238E27FC236}">
                    <a16:creationId xmlns:a16="http://schemas.microsoft.com/office/drawing/2014/main" id="{6B0119ED-D0A2-43A0-AACE-6532A2B494D3}"/>
                  </a:ext>
                </a:extLst>
              </p:cNvPr>
              <p:cNvSpPr>
                <a:spLocks noChangeArrowheads="1"/>
              </p:cNvSpPr>
              <p:nvPr/>
            </p:nvSpPr>
            <p:spPr bwMode="auto">
              <a:xfrm rot="17884986">
                <a:off x="11129342" y="5439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2" name="Oval 1175">
                <a:extLst>
                  <a:ext uri="{FF2B5EF4-FFF2-40B4-BE49-F238E27FC236}">
                    <a16:creationId xmlns:a16="http://schemas.microsoft.com/office/drawing/2014/main" id="{0C3F6122-DD50-4CA9-914F-D50950C3C2AB}"/>
                  </a:ext>
                </a:extLst>
              </p:cNvPr>
              <p:cNvSpPr>
                <a:spLocks noChangeArrowheads="1"/>
              </p:cNvSpPr>
              <p:nvPr/>
            </p:nvSpPr>
            <p:spPr bwMode="auto">
              <a:xfrm rot="17884986">
                <a:off x="10828202" y="53140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3" name="Oval 1177">
                <a:extLst>
                  <a:ext uri="{FF2B5EF4-FFF2-40B4-BE49-F238E27FC236}">
                    <a16:creationId xmlns:a16="http://schemas.microsoft.com/office/drawing/2014/main" id="{71077BB8-9AB4-43A6-8089-8BE539414822}"/>
                  </a:ext>
                </a:extLst>
              </p:cNvPr>
              <p:cNvSpPr>
                <a:spLocks noChangeArrowheads="1"/>
              </p:cNvSpPr>
              <p:nvPr/>
            </p:nvSpPr>
            <p:spPr bwMode="auto">
              <a:xfrm rot="17884986">
                <a:off x="10992840" y="52718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4" name="Oval 1179">
                <a:extLst>
                  <a:ext uri="{FF2B5EF4-FFF2-40B4-BE49-F238E27FC236}">
                    <a16:creationId xmlns:a16="http://schemas.microsoft.com/office/drawing/2014/main" id="{1C365682-1843-4BD9-BB66-577AE23C3273}"/>
                  </a:ext>
                </a:extLst>
              </p:cNvPr>
              <p:cNvSpPr>
                <a:spLocks noChangeArrowheads="1"/>
              </p:cNvSpPr>
              <p:nvPr/>
            </p:nvSpPr>
            <p:spPr bwMode="auto">
              <a:xfrm rot="17884986">
                <a:off x="11244869" y="54878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5" name="Oval 1183">
                <a:extLst>
                  <a:ext uri="{FF2B5EF4-FFF2-40B4-BE49-F238E27FC236}">
                    <a16:creationId xmlns:a16="http://schemas.microsoft.com/office/drawing/2014/main" id="{BD313918-4D18-423B-955F-70E7A914A35F}"/>
                  </a:ext>
                </a:extLst>
              </p:cNvPr>
              <p:cNvSpPr>
                <a:spLocks noChangeArrowheads="1"/>
              </p:cNvSpPr>
              <p:nvPr/>
            </p:nvSpPr>
            <p:spPr bwMode="auto">
              <a:xfrm rot="17884986">
                <a:off x="8881843" y="49245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6" name="Oval 1190">
                <a:extLst>
                  <a:ext uri="{FF2B5EF4-FFF2-40B4-BE49-F238E27FC236}">
                    <a16:creationId xmlns:a16="http://schemas.microsoft.com/office/drawing/2014/main" id="{FDF22A69-6BBA-44E5-90AD-C62E46D04179}"/>
                  </a:ext>
                </a:extLst>
              </p:cNvPr>
              <p:cNvSpPr>
                <a:spLocks noChangeArrowheads="1"/>
              </p:cNvSpPr>
              <p:nvPr/>
            </p:nvSpPr>
            <p:spPr bwMode="auto">
              <a:xfrm rot="17884986">
                <a:off x="9768704" y="58119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7" name="Oval 1204">
                <a:extLst>
                  <a:ext uri="{FF2B5EF4-FFF2-40B4-BE49-F238E27FC236}">
                    <a16:creationId xmlns:a16="http://schemas.microsoft.com/office/drawing/2014/main" id="{DB15456B-C5C0-466B-9490-25EBDE7471D7}"/>
                  </a:ext>
                </a:extLst>
              </p:cNvPr>
              <p:cNvSpPr>
                <a:spLocks noChangeArrowheads="1"/>
              </p:cNvSpPr>
              <p:nvPr/>
            </p:nvSpPr>
            <p:spPr bwMode="auto">
              <a:xfrm rot="17884986">
                <a:off x="9566597" y="47818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8" name="Oval 1205">
                <a:extLst>
                  <a:ext uri="{FF2B5EF4-FFF2-40B4-BE49-F238E27FC236}">
                    <a16:creationId xmlns:a16="http://schemas.microsoft.com/office/drawing/2014/main" id="{4D860A53-4055-4255-BDE5-9EF59AD8E1DE}"/>
                  </a:ext>
                </a:extLst>
              </p:cNvPr>
              <p:cNvSpPr>
                <a:spLocks noChangeArrowheads="1"/>
              </p:cNvSpPr>
              <p:nvPr/>
            </p:nvSpPr>
            <p:spPr bwMode="auto">
              <a:xfrm rot="17884986">
                <a:off x="10596607" y="4612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9" name="Oval 1381">
                <a:extLst>
                  <a:ext uri="{FF2B5EF4-FFF2-40B4-BE49-F238E27FC236}">
                    <a16:creationId xmlns:a16="http://schemas.microsoft.com/office/drawing/2014/main" id="{934B06F7-19FE-4583-9BDC-C28EB9A9ED25}"/>
                  </a:ext>
                </a:extLst>
              </p:cNvPr>
              <p:cNvSpPr>
                <a:spLocks noChangeArrowheads="1"/>
              </p:cNvSpPr>
              <p:nvPr/>
            </p:nvSpPr>
            <p:spPr bwMode="auto">
              <a:xfrm rot="17884986">
                <a:off x="9121198" y="5964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0" name="Oval 1389">
                <a:extLst>
                  <a:ext uri="{FF2B5EF4-FFF2-40B4-BE49-F238E27FC236}">
                    <a16:creationId xmlns:a16="http://schemas.microsoft.com/office/drawing/2014/main" id="{1C5DC31B-9BE9-44E1-9659-0EBF7A74C1F8}"/>
                  </a:ext>
                </a:extLst>
              </p:cNvPr>
              <p:cNvSpPr>
                <a:spLocks noChangeArrowheads="1"/>
              </p:cNvSpPr>
              <p:nvPr/>
            </p:nvSpPr>
            <p:spPr bwMode="auto">
              <a:xfrm rot="17884986">
                <a:off x="9434220" y="6195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1" name="Oval 1408">
                <a:extLst>
                  <a:ext uri="{FF2B5EF4-FFF2-40B4-BE49-F238E27FC236}">
                    <a16:creationId xmlns:a16="http://schemas.microsoft.com/office/drawing/2014/main" id="{3EE7E1DE-CB12-4FA4-8614-D51D32AD54EB}"/>
                  </a:ext>
                </a:extLst>
              </p:cNvPr>
              <p:cNvSpPr>
                <a:spLocks noChangeArrowheads="1"/>
              </p:cNvSpPr>
              <p:nvPr/>
            </p:nvSpPr>
            <p:spPr bwMode="auto">
              <a:xfrm rot="17884986">
                <a:off x="9055331" y="6327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2" name="Oval 1420">
                <a:extLst>
                  <a:ext uri="{FF2B5EF4-FFF2-40B4-BE49-F238E27FC236}">
                    <a16:creationId xmlns:a16="http://schemas.microsoft.com/office/drawing/2014/main" id="{32D8DA0A-0F46-4710-96CC-6E599C167C92}"/>
                  </a:ext>
                </a:extLst>
              </p:cNvPr>
              <p:cNvSpPr>
                <a:spLocks noChangeArrowheads="1"/>
              </p:cNvSpPr>
              <p:nvPr/>
            </p:nvSpPr>
            <p:spPr bwMode="auto">
              <a:xfrm rot="17884986">
                <a:off x="9332431" y="65269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3" name="Oval 1426">
                <a:extLst>
                  <a:ext uri="{FF2B5EF4-FFF2-40B4-BE49-F238E27FC236}">
                    <a16:creationId xmlns:a16="http://schemas.microsoft.com/office/drawing/2014/main" id="{99CAB842-0D96-483E-90AC-ABE5E1074965}"/>
                  </a:ext>
                </a:extLst>
              </p:cNvPr>
              <p:cNvSpPr>
                <a:spLocks noChangeArrowheads="1"/>
              </p:cNvSpPr>
              <p:nvPr/>
            </p:nvSpPr>
            <p:spPr bwMode="auto">
              <a:xfrm rot="17884986">
                <a:off x="10200751" y="6459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4" name="Oval 1438">
                <a:extLst>
                  <a:ext uri="{FF2B5EF4-FFF2-40B4-BE49-F238E27FC236}">
                    <a16:creationId xmlns:a16="http://schemas.microsoft.com/office/drawing/2014/main" id="{FB35987D-723C-42AF-8D2B-16C5AFF85DF7}"/>
                  </a:ext>
                </a:extLst>
              </p:cNvPr>
              <p:cNvSpPr>
                <a:spLocks noChangeArrowheads="1"/>
              </p:cNvSpPr>
              <p:nvPr/>
            </p:nvSpPr>
            <p:spPr bwMode="auto">
              <a:xfrm rot="17884986">
                <a:off x="10275975" y="5745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5" name="Oval 779">
                <a:extLst>
                  <a:ext uri="{FF2B5EF4-FFF2-40B4-BE49-F238E27FC236}">
                    <a16:creationId xmlns:a16="http://schemas.microsoft.com/office/drawing/2014/main" id="{BA23CB83-4D16-417A-A427-7BCAB8469825}"/>
                  </a:ext>
                </a:extLst>
              </p:cNvPr>
              <p:cNvSpPr>
                <a:spLocks noChangeArrowheads="1"/>
              </p:cNvSpPr>
              <p:nvPr/>
            </p:nvSpPr>
            <p:spPr bwMode="auto">
              <a:xfrm rot="17884986">
                <a:off x="9588264" y="649669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6" name="Oval 968">
                <a:extLst>
                  <a:ext uri="{FF2B5EF4-FFF2-40B4-BE49-F238E27FC236}">
                    <a16:creationId xmlns:a16="http://schemas.microsoft.com/office/drawing/2014/main" id="{F5644491-B6B0-465E-A63E-FD9D7EFF5FE3}"/>
                  </a:ext>
                </a:extLst>
              </p:cNvPr>
              <p:cNvSpPr>
                <a:spLocks noChangeArrowheads="1"/>
              </p:cNvSpPr>
              <p:nvPr/>
            </p:nvSpPr>
            <p:spPr bwMode="auto">
              <a:xfrm rot="17884986">
                <a:off x="10051782" y="59638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7" name="Oval 1115">
                <a:extLst>
                  <a:ext uri="{FF2B5EF4-FFF2-40B4-BE49-F238E27FC236}">
                    <a16:creationId xmlns:a16="http://schemas.microsoft.com/office/drawing/2014/main" id="{14C144C3-7838-4AC8-B552-C9CB380B6FD1}"/>
                  </a:ext>
                </a:extLst>
              </p:cNvPr>
              <p:cNvSpPr>
                <a:spLocks noChangeArrowheads="1"/>
              </p:cNvSpPr>
              <p:nvPr/>
            </p:nvSpPr>
            <p:spPr bwMode="auto">
              <a:xfrm rot="17884986">
                <a:off x="9911982" y="57953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8" name="Oval 1127">
                <a:extLst>
                  <a:ext uri="{FF2B5EF4-FFF2-40B4-BE49-F238E27FC236}">
                    <a16:creationId xmlns:a16="http://schemas.microsoft.com/office/drawing/2014/main" id="{1C34EE87-B86C-4A23-B694-85B7D78A4674}"/>
                  </a:ext>
                </a:extLst>
              </p:cNvPr>
              <p:cNvSpPr>
                <a:spLocks noChangeArrowheads="1"/>
              </p:cNvSpPr>
              <p:nvPr/>
            </p:nvSpPr>
            <p:spPr bwMode="auto">
              <a:xfrm rot="17884986">
                <a:off x="9048624" y="5775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9" name="Oval 1135">
                <a:extLst>
                  <a:ext uri="{FF2B5EF4-FFF2-40B4-BE49-F238E27FC236}">
                    <a16:creationId xmlns:a16="http://schemas.microsoft.com/office/drawing/2014/main" id="{6B5C92F3-6C26-4DE6-A4A6-E744B68496D8}"/>
                  </a:ext>
                </a:extLst>
              </p:cNvPr>
              <p:cNvSpPr>
                <a:spLocks noChangeArrowheads="1"/>
              </p:cNvSpPr>
              <p:nvPr/>
            </p:nvSpPr>
            <p:spPr bwMode="auto">
              <a:xfrm rot="17884986">
                <a:off x="10308763" y="60279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0" name="Oval 1136">
                <a:extLst>
                  <a:ext uri="{FF2B5EF4-FFF2-40B4-BE49-F238E27FC236}">
                    <a16:creationId xmlns:a16="http://schemas.microsoft.com/office/drawing/2014/main" id="{B7394980-E676-4501-9063-42C8B67B380C}"/>
                  </a:ext>
                </a:extLst>
              </p:cNvPr>
              <p:cNvSpPr>
                <a:spLocks noChangeArrowheads="1"/>
              </p:cNvSpPr>
              <p:nvPr/>
            </p:nvSpPr>
            <p:spPr bwMode="auto">
              <a:xfrm rot="17884986">
                <a:off x="9678972" y="59530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1" name="Oval 1137">
                <a:extLst>
                  <a:ext uri="{FF2B5EF4-FFF2-40B4-BE49-F238E27FC236}">
                    <a16:creationId xmlns:a16="http://schemas.microsoft.com/office/drawing/2014/main" id="{78C49EC7-B69B-4BD2-A868-CF9ECCEBFF97}"/>
                  </a:ext>
                </a:extLst>
              </p:cNvPr>
              <p:cNvSpPr>
                <a:spLocks noChangeArrowheads="1"/>
              </p:cNvSpPr>
              <p:nvPr/>
            </p:nvSpPr>
            <p:spPr bwMode="auto">
              <a:xfrm rot="17884986">
                <a:off x="9444669" y="5487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2" name="Oval 1138">
                <a:extLst>
                  <a:ext uri="{FF2B5EF4-FFF2-40B4-BE49-F238E27FC236}">
                    <a16:creationId xmlns:a16="http://schemas.microsoft.com/office/drawing/2014/main" id="{BD0E908F-BFE6-4D83-BA19-9A1C919236E2}"/>
                  </a:ext>
                </a:extLst>
              </p:cNvPr>
              <p:cNvSpPr>
                <a:spLocks noChangeArrowheads="1"/>
              </p:cNvSpPr>
              <p:nvPr/>
            </p:nvSpPr>
            <p:spPr bwMode="auto">
              <a:xfrm rot="17884986">
                <a:off x="9272729" y="5779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3" name="Oval 1148">
                <a:extLst>
                  <a:ext uri="{FF2B5EF4-FFF2-40B4-BE49-F238E27FC236}">
                    <a16:creationId xmlns:a16="http://schemas.microsoft.com/office/drawing/2014/main" id="{E50A81F1-D578-48D8-8C87-AE48BBE8C7DC}"/>
                  </a:ext>
                </a:extLst>
              </p:cNvPr>
              <p:cNvSpPr>
                <a:spLocks noChangeArrowheads="1"/>
              </p:cNvSpPr>
              <p:nvPr/>
            </p:nvSpPr>
            <p:spPr bwMode="auto">
              <a:xfrm rot="17884986">
                <a:off x="8930875" y="5911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4" name="Oval 1158">
                <a:extLst>
                  <a:ext uri="{FF2B5EF4-FFF2-40B4-BE49-F238E27FC236}">
                    <a16:creationId xmlns:a16="http://schemas.microsoft.com/office/drawing/2014/main" id="{56728D0E-0B52-461B-909C-E079EEE72A25}"/>
                  </a:ext>
                </a:extLst>
              </p:cNvPr>
              <p:cNvSpPr>
                <a:spLocks noChangeArrowheads="1"/>
              </p:cNvSpPr>
              <p:nvPr/>
            </p:nvSpPr>
            <p:spPr bwMode="auto">
              <a:xfrm rot="17884986">
                <a:off x="9336656" y="52358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5" name="Oval 1164">
                <a:extLst>
                  <a:ext uri="{FF2B5EF4-FFF2-40B4-BE49-F238E27FC236}">
                    <a16:creationId xmlns:a16="http://schemas.microsoft.com/office/drawing/2014/main" id="{FE0B5908-F9AA-485E-A485-4D4CEBCA2D8E}"/>
                  </a:ext>
                </a:extLst>
              </p:cNvPr>
              <p:cNvSpPr>
                <a:spLocks noChangeArrowheads="1"/>
              </p:cNvSpPr>
              <p:nvPr/>
            </p:nvSpPr>
            <p:spPr bwMode="auto">
              <a:xfrm rot="17884986">
                <a:off x="10016933" y="5625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6" name="Oval 1177">
                <a:extLst>
                  <a:ext uri="{FF2B5EF4-FFF2-40B4-BE49-F238E27FC236}">
                    <a16:creationId xmlns:a16="http://schemas.microsoft.com/office/drawing/2014/main" id="{6BA6FCF6-323C-4509-9F9F-91854C733E85}"/>
                  </a:ext>
                </a:extLst>
              </p:cNvPr>
              <p:cNvSpPr>
                <a:spLocks noChangeArrowheads="1"/>
              </p:cNvSpPr>
              <p:nvPr/>
            </p:nvSpPr>
            <p:spPr bwMode="auto">
              <a:xfrm rot="17884986">
                <a:off x="9246032" y="5963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7" name="Oval 1179">
                <a:extLst>
                  <a:ext uri="{FF2B5EF4-FFF2-40B4-BE49-F238E27FC236}">
                    <a16:creationId xmlns:a16="http://schemas.microsoft.com/office/drawing/2014/main" id="{A6D90882-7571-485F-BC71-A9DB28FD8D45}"/>
                  </a:ext>
                </a:extLst>
              </p:cNvPr>
              <p:cNvSpPr>
                <a:spLocks noChangeArrowheads="1"/>
              </p:cNvSpPr>
              <p:nvPr/>
            </p:nvSpPr>
            <p:spPr bwMode="auto">
              <a:xfrm rot="17884986">
                <a:off x="9588683" y="62439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8" name="Oval 1183">
                <a:extLst>
                  <a:ext uri="{FF2B5EF4-FFF2-40B4-BE49-F238E27FC236}">
                    <a16:creationId xmlns:a16="http://schemas.microsoft.com/office/drawing/2014/main" id="{1EFF7574-CCD4-43D6-BED7-9940E3914EB3}"/>
                  </a:ext>
                </a:extLst>
              </p:cNvPr>
              <p:cNvSpPr>
                <a:spLocks noChangeArrowheads="1"/>
              </p:cNvSpPr>
              <p:nvPr/>
            </p:nvSpPr>
            <p:spPr bwMode="auto">
              <a:xfrm rot="17884986">
                <a:off x="9264648" y="6243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49" name="Oval 1189">
                <a:extLst>
                  <a:ext uri="{FF2B5EF4-FFF2-40B4-BE49-F238E27FC236}">
                    <a16:creationId xmlns:a16="http://schemas.microsoft.com/office/drawing/2014/main" id="{23AD6756-2DBA-4016-867E-9278EFB1F3CF}"/>
                  </a:ext>
                </a:extLst>
              </p:cNvPr>
              <p:cNvSpPr>
                <a:spLocks noChangeArrowheads="1"/>
              </p:cNvSpPr>
              <p:nvPr/>
            </p:nvSpPr>
            <p:spPr bwMode="auto">
              <a:xfrm rot="17884986">
                <a:off x="9883094" y="627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0" name="Oval 1190">
                <a:extLst>
                  <a:ext uri="{FF2B5EF4-FFF2-40B4-BE49-F238E27FC236}">
                    <a16:creationId xmlns:a16="http://schemas.microsoft.com/office/drawing/2014/main" id="{B7C71E77-F228-4F2F-B400-5F20A8A0A11C}"/>
                  </a:ext>
                </a:extLst>
              </p:cNvPr>
              <p:cNvSpPr>
                <a:spLocks noChangeArrowheads="1"/>
              </p:cNvSpPr>
              <p:nvPr/>
            </p:nvSpPr>
            <p:spPr bwMode="auto">
              <a:xfrm rot="17884986">
                <a:off x="9912719" y="59919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1" name="Oval 1191">
                <a:extLst>
                  <a:ext uri="{FF2B5EF4-FFF2-40B4-BE49-F238E27FC236}">
                    <a16:creationId xmlns:a16="http://schemas.microsoft.com/office/drawing/2014/main" id="{36FEC2FE-53D3-4094-8D55-8136F43E8774}"/>
                  </a:ext>
                </a:extLst>
              </p:cNvPr>
              <p:cNvSpPr>
                <a:spLocks noChangeArrowheads="1"/>
              </p:cNvSpPr>
              <p:nvPr/>
            </p:nvSpPr>
            <p:spPr bwMode="auto">
              <a:xfrm rot="17884986">
                <a:off x="9830682" y="61983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2" name="Oval 779">
                <a:extLst>
                  <a:ext uri="{FF2B5EF4-FFF2-40B4-BE49-F238E27FC236}">
                    <a16:creationId xmlns:a16="http://schemas.microsoft.com/office/drawing/2014/main" id="{5FF557BB-37A5-4DBB-95F6-2B119219B99B}"/>
                  </a:ext>
                </a:extLst>
              </p:cNvPr>
              <p:cNvSpPr>
                <a:spLocks noChangeArrowheads="1"/>
              </p:cNvSpPr>
              <p:nvPr/>
            </p:nvSpPr>
            <p:spPr bwMode="auto">
              <a:xfrm rot="17884986">
                <a:off x="10668385" y="624466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3" name="Oval 785">
                <a:extLst>
                  <a:ext uri="{FF2B5EF4-FFF2-40B4-BE49-F238E27FC236}">
                    <a16:creationId xmlns:a16="http://schemas.microsoft.com/office/drawing/2014/main" id="{BC2B613B-82F4-45D0-A919-834DC56DBC44}"/>
                  </a:ext>
                </a:extLst>
              </p:cNvPr>
              <p:cNvSpPr>
                <a:spLocks noChangeArrowheads="1"/>
              </p:cNvSpPr>
              <p:nvPr/>
            </p:nvSpPr>
            <p:spPr bwMode="auto">
              <a:xfrm rot="17884986">
                <a:off x="11100852" y="58479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4" name="Oval 968">
                <a:extLst>
                  <a:ext uri="{FF2B5EF4-FFF2-40B4-BE49-F238E27FC236}">
                    <a16:creationId xmlns:a16="http://schemas.microsoft.com/office/drawing/2014/main" id="{A7B35809-DFC9-4BD9-A2D8-030786B50CF8}"/>
                  </a:ext>
                </a:extLst>
              </p:cNvPr>
              <p:cNvSpPr>
                <a:spLocks noChangeArrowheads="1"/>
              </p:cNvSpPr>
              <p:nvPr/>
            </p:nvSpPr>
            <p:spPr bwMode="auto">
              <a:xfrm rot="17884986">
                <a:off x="9840712" y="6531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5" name="Oval 1109">
                <a:extLst>
                  <a:ext uri="{FF2B5EF4-FFF2-40B4-BE49-F238E27FC236}">
                    <a16:creationId xmlns:a16="http://schemas.microsoft.com/office/drawing/2014/main" id="{0E133F9F-3DE6-46A6-BB27-DAB22C41E0A4}"/>
                  </a:ext>
                </a:extLst>
              </p:cNvPr>
              <p:cNvSpPr>
                <a:spLocks noChangeArrowheads="1"/>
              </p:cNvSpPr>
              <p:nvPr/>
            </p:nvSpPr>
            <p:spPr bwMode="auto">
              <a:xfrm rot="17884986">
                <a:off x="10560792" y="5667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6" name="Oval 1110">
                <a:extLst>
                  <a:ext uri="{FF2B5EF4-FFF2-40B4-BE49-F238E27FC236}">
                    <a16:creationId xmlns:a16="http://schemas.microsoft.com/office/drawing/2014/main" id="{CBFC0B89-8ECA-4036-8699-2CD708F64638}"/>
                  </a:ext>
                </a:extLst>
              </p:cNvPr>
              <p:cNvSpPr>
                <a:spLocks noChangeArrowheads="1"/>
              </p:cNvSpPr>
              <p:nvPr/>
            </p:nvSpPr>
            <p:spPr bwMode="auto">
              <a:xfrm rot="17884986">
                <a:off x="10549741" y="58565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7" name="Oval 1116">
                <a:extLst>
                  <a:ext uri="{FF2B5EF4-FFF2-40B4-BE49-F238E27FC236}">
                    <a16:creationId xmlns:a16="http://schemas.microsoft.com/office/drawing/2014/main" id="{5B85969B-5F3E-4136-A7E3-6A487F7F4257}"/>
                  </a:ext>
                </a:extLst>
              </p:cNvPr>
              <p:cNvSpPr>
                <a:spLocks noChangeArrowheads="1"/>
              </p:cNvSpPr>
              <p:nvPr/>
            </p:nvSpPr>
            <p:spPr bwMode="auto">
              <a:xfrm rot="17884986">
                <a:off x="10479657" y="6149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8" name="Oval 1122">
                <a:extLst>
                  <a:ext uri="{FF2B5EF4-FFF2-40B4-BE49-F238E27FC236}">
                    <a16:creationId xmlns:a16="http://schemas.microsoft.com/office/drawing/2014/main" id="{EEDB47B8-F915-4298-9715-36FF0106FF78}"/>
                  </a:ext>
                </a:extLst>
              </p:cNvPr>
              <p:cNvSpPr>
                <a:spLocks noChangeArrowheads="1"/>
              </p:cNvSpPr>
              <p:nvPr/>
            </p:nvSpPr>
            <p:spPr bwMode="auto">
              <a:xfrm rot="17884986">
                <a:off x="10655428" y="5949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59" name="Oval 1126">
                <a:extLst>
                  <a:ext uri="{FF2B5EF4-FFF2-40B4-BE49-F238E27FC236}">
                    <a16:creationId xmlns:a16="http://schemas.microsoft.com/office/drawing/2014/main" id="{90B6A835-A7CC-403F-88A6-DCB6F7986E20}"/>
                  </a:ext>
                </a:extLst>
              </p:cNvPr>
              <p:cNvSpPr>
                <a:spLocks noChangeArrowheads="1"/>
              </p:cNvSpPr>
              <p:nvPr/>
            </p:nvSpPr>
            <p:spPr bwMode="auto">
              <a:xfrm rot="17884986">
                <a:off x="11332300" y="57962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0" name="Oval 1127">
                <a:extLst>
                  <a:ext uri="{FF2B5EF4-FFF2-40B4-BE49-F238E27FC236}">
                    <a16:creationId xmlns:a16="http://schemas.microsoft.com/office/drawing/2014/main" id="{D21FDF29-49C7-4055-A10C-C85AD27B5C57}"/>
                  </a:ext>
                </a:extLst>
              </p:cNvPr>
              <p:cNvSpPr>
                <a:spLocks noChangeArrowheads="1"/>
              </p:cNvSpPr>
              <p:nvPr/>
            </p:nvSpPr>
            <p:spPr bwMode="auto">
              <a:xfrm rot="17884986">
                <a:off x="10590443" y="6253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1" name="Oval 1135">
                <a:extLst>
                  <a:ext uri="{FF2B5EF4-FFF2-40B4-BE49-F238E27FC236}">
                    <a16:creationId xmlns:a16="http://schemas.microsoft.com/office/drawing/2014/main" id="{97AC99C9-8669-416F-8BA6-7003FBF91CE6}"/>
                  </a:ext>
                </a:extLst>
              </p:cNvPr>
              <p:cNvSpPr>
                <a:spLocks noChangeArrowheads="1"/>
              </p:cNvSpPr>
              <p:nvPr/>
            </p:nvSpPr>
            <p:spPr bwMode="auto">
              <a:xfrm rot="17884986">
                <a:off x="11208864" y="6351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2" name="Oval 1136">
                <a:extLst>
                  <a:ext uri="{FF2B5EF4-FFF2-40B4-BE49-F238E27FC236}">
                    <a16:creationId xmlns:a16="http://schemas.microsoft.com/office/drawing/2014/main" id="{3C3D072B-A1BE-49C9-BCBE-E09957327905}"/>
                  </a:ext>
                </a:extLst>
              </p:cNvPr>
              <p:cNvSpPr>
                <a:spLocks noChangeArrowheads="1"/>
              </p:cNvSpPr>
              <p:nvPr/>
            </p:nvSpPr>
            <p:spPr bwMode="auto">
              <a:xfrm rot="17884986">
                <a:off x="11172861" y="64599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3" name="Oval 1137">
                <a:extLst>
                  <a:ext uri="{FF2B5EF4-FFF2-40B4-BE49-F238E27FC236}">
                    <a16:creationId xmlns:a16="http://schemas.microsoft.com/office/drawing/2014/main" id="{A0280137-85B8-4EAD-8682-D9133A7F0943}"/>
                  </a:ext>
                </a:extLst>
              </p:cNvPr>
              <p:cNvSpPr>
                <a:spLocks noChangeArrowheads="1"/>
              </p:cNvSpPr>
              <p:nvPr/>
            </p:nvSpPr>
            <p:spPr bwMode="auto">
              <a:xfrm rot="17884986">
                <a:off x="11122062" y="6111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4" name="Oval 1138">
                <a:extLst>
                  <a:ext uri="{FF2B5EF4-FFF2-40B4-BE49-F238E27FC236}">
                    <a16:creationId xmlns:a16="http://schemas.microsoft.com/office/drawing/2014/main" id="{B63E61F5-B85E-4417-9B5C-48914C38AE02}"/>
                  </a:ext>
                </a:extLst>
              </p:cNvPr>
              <p:cNvSpPr>
                <a:spLocks noChangeArrowheads="1"/>
              </p:cNvSpPr>
              <p:nvPr/>
            </p:nvSpPr>
            <p:spPr bwMode="auto">
              <a:xfrm rot="17884986">
                <a:off x="10815264" y="62446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5" name="Oval 1155">
                <a:extLst>
                  <a:ext uri="{FF2B5EF4-FFF2-40B4-BE49-F238E27FC236}">
                    <a16:creationId xmlns:a16="http://schemas.microsoft.com/office/drawing/2014/main" id="{A7D57E9B-3D0B-4D6E-9841-268EFBC97C29}"/>
                  </a:ext>
                </a:extLst>
              </p:cNvPr>
              <p:cNvSpPr>
                <a:spLocks noChangeArrowheads="1"/>
              </p:cNvSpPr>
              <p:nvPr/>
            </p:nvSpPr>
            <p:spPr bwMode="auto">
              <a:xfrm rot="17884986">
                <a:off x="10461786" y="644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6" name="Oval 1164">
                <a:extLst>
                  <a:ext uri="{FF2B5EF4-FFF2-40B4-BE49-F238E27FC236}">
                    <a16:creationId xmlns:a16="http://schemas.microsoft.com/office/drawing/2014/main" id="{7403B7BE-0BCF-4E59-A865-7D4B078888EC}"/>
                  </a:ext>
                </a:extLst>
              </p:cNvPr>
              <p:cNvSpPr>
                <a:spLocks noChangeArrowheads="1"/>
              </p:cNvSpPr>
              <p:nvPr/>
            </p:nvSpPr>
            <p:spPr bwMode="auto">
              <a:xfrm rot="17884986">
                <a:off x="10328593" y="61316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7" name="Oval 1177">
                <a:extLst>
                  <a:ext uri="{FF2B5EF4-FFF2-40B4-BE49-F238E27FC236}">
                    <a16:creationId xmlns:a16="http://schemas.microsoft.com/office/drawing/2014/main" id="{F946E851-C8A7-4897-843C-76A05F686F69}"/>
                  </a:ext>
                </a:extLst>
              </p:cNvPr>
              <p:cNvSpPr>
                <a:spLocks noChangeArrowheads="1"/>
              </p:cNvSpPr>
              <p:nvPr/>
            </p:nvSpPr>
            <p:spPr bwMode="auto">
              <a:xfrm rot="17884986">
                <a:off x="10920832" y="63879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8" name="Oval 1191">
                <a:extLst>
                  <a:ext uri="{FF2B5EF4-FFF2-40B4-BE49-F238E27FC236}">
                    <a16:creationId xmlns:a16="http://schemas.microsoft.com/office/drawing/2014/main" id="{02416937-5660-4C46-B341-F48F9504FEB7}"/>
                  </a:ext>
                </a:extLst>
              </p:cNvPr>
              <p:cNvSpPr>
                <a:spLocks noChangeArrowheads="1"/>
              </p:cNvSpPr>
              <p:nvPr/>
            </p:nvSpPr>
            <p:spPr bwMode="auto">
              <a:xfrm rot="17884986">
                <a:off x="9472447" y="60207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9" name="Oval 1192">
                <a:extLst>
                  <a:ext uri="{FF2B5EF4-FFF2-40B4-BE49-F238E27FC236}">
                    <a16:creationId xmlns:a16="http://schemas.microsoft.com/office/drawing/2014/main" id="{B962BED8-7283-421C-A3AC-4466E122C3CB}"/>
                  </a:ext>
                </a:extLst>
              </p:cNvPr>
              <p:cNvSpPr>
                <a:spLocks noChangeArrowheads="1"/>
              </p:cNvSpPr>
              <p:nvPr/>
            </p:nvSpPr>
            <p:spPr bwMode="auto">
              <a:xfrm rot="17884986">
                <a:off x="9125100" y="52362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0" name="Oval 1196">
                <a:extLst>
                  <a:ext uri="{FF2B5EF4-FFF2-40B4-BE49-F238E27FC236}">
                    <a16:creationId xmlns:a16="http://schemas.microsoft.com/office/drawing/2014/main" id="{E4F7D19E-86B3-484A-9342-D8FF65EBE6E6}"/>
                  </a:ext>
                </a:extLst>
              </p:cNvPr>
              <p:cNvSpPr>
                <a:spLocks noChangeArrowheads="1"/>
              </p:cNvSpPr>
              <p:nvPr/>
            </p:nvSpPr>
            <p:spPr bwMode="auto">
              <a:xfrm rot="17884986">
                <a:off x="11319001" y="6015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1" name="Oval 1205">
                <a:extLst>
                  <a:ext uri="{FF2B5EF4-FFF2-40B4-BE49-F238E27FC236}">
                    <a16:creationId xmlns:a16="http://schemas.microsoft.com/office/drawing/2014/main" id="{CE3EF530-4584-4BC6-8480-01090EAFA5F0}"/>
                  </a:ext>
                </a:extLst>
              </p:cNvPr>
              <p:cNvSpPr>
                <a:spLocks noChangeArrowheads="1"/>
              </p:cNvSpPr>
              <p:nvPr/>
            </p:nvSpPr>
            <p:spPr bwMode="auto">
              <a:xfrm rot="17884986">
                <a:off x="9676679" y="62523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2" name="Oval 1293">
                <a:extLst>
                  <a:ext uri="{FF2B5EF4-FFF2-40B4-BE49-F238E27FC236}">
                    <a16:creationId xmlns:a16="http://schemas.microsoft.com/office/drawing/2014/main" id="{AA9D1F4A-D94E-4EE9-9662-257AF738C97B}"/>
                  </a:ext>
                </a:extLst>
              </p:cNvPr>
              <p:cNvSpPr>
                <a:spLocks noChangeArrowheads="1"/>
              </p:cNvSpPr>
              <p:nvPr/>
            </p:nvSpPr>
            <p:spPr bwMode="auto">
              <a:xfrm rot="17309695">
                <a:off x="10825322" y="5630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3" name="Oval 1303">
                <a:extLst>
                  <a:ext uri="{FF2B5EF4-FFF2-40B4-BE49-F238E27FC236}">
                    <a16:creationId xmlns:a16="http://schemas.microsoft.com/office/drawing/2014/main" id="{7B2AA119-80ED-4DB9-A88D-2972DDA16B14}"/>
                  </a:ext>
                </a:extLst>
              </p:cNvPr>
              <p:cNvSpPr>
                <a:spLocks noChangeArrowheads="1"/>
              </p:cNvSpPr>
              <p:nvPr/>
            </p:nvSpPr>
            <p:spPr bwMode="auto">
              <a:xfrm rot="17309695">
                <a:off x="11161413" y="58150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4" name="Oval 1310">
                <a:extLst>
                  <a:ext uri="{FF2B5EF4-FFF2-40B4-BE49-F238E27FC236}">
                    <a16:creationId xmlns:a16="http://schemas.microsoft.com/office/drawing/2014/main" id="{2BBE00F6-3925-4B1E-99DF-0217769C6DAD}"/>
                  </a:ext>
                </a:extLst>
              </p:cNvPr>
              <p:cNvSpPr>
                <a:spLocks noChangeArrowheads="1"/>
              </p:cNvSpPr>
              <p:nvPr/>
            </p:nvSpPr>
            <p:spPr bwMode="auto">
              <a:xfrm rot="17309695">
                <a:off x="10287386" y="5622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5" name="Oval 1320">
                <a:extLst>
                  <a:ext uri="{FF2B5EF4-FFF2-40B4-BE49-F238E27FC236}">
                    <a16:creationId xmlns:a16="http://schemas.microsoft.com/office/drawing/2014/main" id="{AE6DE8BA-7614-4F37-AC9D-D5187CED1E27}"/>
                  </a:ext>
                </a:extLst>
              </p:cNvPr>
              <p:cNvSpPr>
                <a:spLocks noChangeArrowheads="1"/>
              </p:cNvSpPr>
              <p:nvPr/>
            </p:nvSpPr>
            <p:spPr bwMode="auto">
              <a:xfrm rot="17309695">
                <a:off x="10559159" y="54505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6" name="Oval 1380">
                <a:extLst>
                  <a:ext uri="{FF2B5EF4-FFF2-40B4-BE49-F238E27FC236}">
                    <a16:creationId xmlns:a16="http://schemas.microsoft.com/office/drawing/2014/main" id="{E5B29D8B-6036-422F-9506-D7F84BE6489B}"/>
                  </a:ext>
                </a:extLst>
              </p:cNvPr>
              <p:cNvSpPr>
                <a:spLocks noChangeArrowheads="1"/>
              </p:cNvSpPr>
              <p:nvPr/>
            </p:nvSpPr>
            <p:spPr bwMode="auto">
              <a:xfrm rot="17309695">
                <a:off x="9342486" y="58991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7" name="Oval 1381">
                <a:extLst>
                  <a:ext uri="{FF2B5EF4-FFF2-40B4-BE49-F238E27FC236}">
                    <a16:creationId xmlns:a16="http://schemas.microsoft.com/office/drawing/2014/main" id="{D1889EB7-2B57-48D7-82CF-0805952D0E1A}"/>
                  </a:ext>
                </a:extLst>
              </p:cNvPr>
              <p:cNvSpPr>
                <a:spLocks noChangeArrowheads="1"/>
              </p:cNvSpPr>
              <p:nvPr/>
            </p:nvSpPr>
            <p:spPr bwMode="auto">
              <a:xfrm rot="17309695">
                <a:off x="9263017" y="50545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8" name="Oval 1389">
                <a:extLst>
                  <a:ext uri="{FF2B5EF4-FFF2-40B4-BE49-F238E27FC236}">
                    <a16:creationId xmlns:a16="http://schemas.microsoft.com/office/drawing/2014/main" id="{B20B4A4C-62FE-46D0-A7E4-1F3AD51C85F1}"/>
                  </a:ext>
                </a:extLst>
              </p:cNvPr>
              <p:cNvSpPr>
                <a:spLocks noChangeArrowheads="1"/>
              </p:cNvSpPr>
              <p:nvPr/>
            </p:nvSpPr>
            <p:spPr bwMode="auto">
              <a:xfrm rot="17309695">
                <a:off x="9611897" y="5199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9" name="Oval 1392">
                <a:extLst>
                  <a:ext uri="{FF2B5EF4-FFF2-40B4-BE49-F238E27FC236}">
                    <a16:creationId xmlns:a16="http://schemas.microsoft.com/office/drawing/2014/main" id="{F4A16BAB-3FD9-4739-ACDC-EC4A664E3159}"/>
                  </a:ext>
                </a:extLst>
              </p:cNvPr>
              <p:cNvSpPr>
                <a:spLocks noChangeArrowheads="1"/>
              </p:cNvSpPr>
              <p:nvPr/>
            </p:nvSpPr>
            <p:spPr bwMode="auto">
              <a:xfrm rot="17309695">
                <a:off x="10427133" y="5675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0" name="Oval 1402">
                <a:extLst>
                  <a:ext uri="{FF2B5EF4-FFF2-40B4-BE49-F238E27FC236}">
                    <a16:creationId xmlns:a16="http://schemas.microsoft.com/office/drawing/2014/main" id="{8DC09617-6B18-483B-AD70-FB4D8BB761CA}"/>
                  </a:ext>
                </a:extLst>
              </p:cNvPr>
              <p:cNvSpPr>
                <a:spLocks noChangeArrowheads="1"/>
              </p:cNvSpPr>
              <p:nvPr/>
            </p:nvSpPr>
            <p:spPr bwMode="auto">
              <a:xfrm rot="17309695">
                <a:off x="10169188" y="57734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1" name="Oval 1408">
                <a:extLst>
                  <a:ext uri="{FF2B5EF4-FFF2-40B4-BE49-F238E27FC236}">
                    <a16:creationId xmlns:a16="http://schemas.microsoft.com/office/drawing/2014/main" id="{AFFD59C4-29EB-4A91-A54F-670BBA8B1ED8}"/>
                  </a:ext>
                </a:extLst>
              </p:cNvPr>
              <p:cNvSpPr>
                <a:spLocks noChangeArrowheads="1"/>
              </p:cNvSpPr>
              <p:nvPr/>
            </p:nvSpPr>
            <p:spPr bwMode="auto">
              <a:xfrm rot="17309695">
                <a:off x="9260250" y="53927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2" name="Oval 1419">
                <a:extLst>
                  <a:ext uri="{FF2B5EF4-FFF2-40B4-BE49-F238E27FC236}">
                    <a16:creationId xmlns:a16="http://schemas.microsoft.com/office/drawing/2014/main" id="{059A752A-B617-4DE2-AB51-93FC9AF91E3F}"/>
                  </a:ext>
                </a:extLst>
              </p:cNvPr>
              <p:cNvSpPr>
                <a:spLocks noChangeArrowheads="1"/>
              </p:cNvSpPr>
              <p:nvPr/>
            </p:nvSpPr>
            <p:spPr bwMode="auto">
              <a:xfrm rot="17309695">
                <a:off x="9934072" y="5657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3" name="Oval 1420">
                <a:extLst>
                  <a:ext uri="{FF2B5EF4-FFF2-40B4-BE49-F238E27FC236}">
                    <a16:creationId xmlns:a16="http://schemas.microsoft.com/office/drawing/2014/main" id="{BDEF812B-4921-4E9F-B4F4-95F8CCB7FCD8}"/>
                  </a:ext>
                </a:extLst>
              </p:cNvPr>
              <p:cNvSpPr>
                <a:spLocks noChangeArrowheads="1"/>
              </p:cNvSpPr>
              <p:nvPr/>
            </p:nvSpPr>
            <p:spPr bwMode="auto">
              <a:xfrm rot="17309695">
                <a:off x="9010990"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4" name="Oval 1426">
                <a:extLst>
                  <a:ext uri="{FF2B5EF4-FFF2-40B4-BE49-F238E27FC236}">
                    <a16:creationId xmlns:a16="http://schemas.microsoft.com/office/drawing/2014/main" id="{996DB308-D773-42B0-950A-CD37BEA51EDF}"/>
                  </a:ext>
                </a:extLst>
              </p:cNvPr>
              <p:cNvSpPr>
                <a:spLocks noChangeArrowheads="1"/>
              </p:cNvSpPr>
              <p:nvPr/>
            </p:nvSpPr>
            <p:spPr bwMode="auto">
              <a:xfrm rot="17309695">
                <a:off x="10343136" y="5342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5" name="Oval 1438">
                <a:extLst>
                  <a:ext uri="{FF2B5EF4-FFF2-40B4-BE49-F238E27FC236}">
                    <a16:creationId xmlns:a16="http://schemas.microsoft.com/office/drawing/2014/main" id="{FD44BE9A-35AF-4260-B143-9C9B77C1975D}"/>
                  </a:ext>
                </a:extLst>
              </p:cNvPr>
              <p:cNvSpPr>
                <a:spLocks noChangeArrowheads="1"/>
              </p:cNvSpPr>
              <p:nvPr/>
            </p:nvSpPr>
            <p:spPr bwMode="auto">
              <a:xfrm rot="17309695">
                <a:off x="9551049" y="42984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6" name="Oval 765">
                <a:extLst>
                  <a:ext uri="{FF2B5EF4-FFF2-40B4-BE49-F238E27FC236}">
                    <a16:creationId xmlns:a16="http://schemas.microsoft.com/office/drawing/2014/main" id="{8D9C204D-C1C0-4C9F-BD89-A7E3508DC109}"/>
                  </a:ext>
                </a:extLst>
              </p:cNvPr>
              <p:cNvSpPr>
                <a:spLocks noChangeArrowheads="1"/>
              </p:cNvSpPr>
              <p:nvPr/>
            </p:nvSpPr>
            <p:spPr bwMode="auto">
              <a:xfrm rot="17309695">
                <a:off x="9956445" y="41511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7" name="Oval 779">
                <a:extLst>
                  <a:ext uri="{FF2B5EF4-FFF2-40B4-BE49-F238E27FC236}">
                    <a16:creationId xmlns:a16="http://schemas.microsoft.com/office/drawing/2014/main" id="{5F981EB4-1671-4A98-B0DA-2315020E13CE}"/>
                  </a:ext>
                </a:extLst>
              </p:cNvPr>
              <p:cNvSpPr>
                <a:spLocks noChangeArrowheads="1"/>
              </p:cNvSpPr>
              <p:nvPr/>
            </p:nvSpPr>
            <p:spPr bwMode="auto">
              <a:xfrm rot="17309695">
                <a:off x="9910546" y="534333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8" name="Oval 785">
                <a:extLst>
                  <a:ext uri="{FF2B5EF4-FFF2-40B4-BE49-F238E27FC236}">
                    <a16:creationId xmlns:a16="http://schemas.microsoft.com/office/drawing/2014/main" id="{9765B20E-08FE-4149-BF5B-74069BFC438D}"/>
                  </a:ext>
                </a:extLst>
              </p:cNvPr>
              <p:cNvSpPr>
                <a:spLocks noChangeArrowheads="1"/>
              </p:cNvSpPr>
              <p:nvPr/>
            </p:nvSpPr>
            <p:spPr bwMode="auto">
              <a:xfrm rot="17309695">
                <a:off x="8907443" y="43708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9" name="Oval 795">
                <a:extLst>
                  <a:ext uri="{FF2B5EF4-FFF2-40B4-BE49-F238E27FC236}">
                    <a16:creationId xmlns:a16="http://schemas.microsoft.com/office/drawing/2014/main" id="{2E59AA3A-B475-4BA5-B7B5-3216D1829E79}"/>
                  </a:ext>
                </a:extLst>
              </p:cNvPr>
              <p:cNvSpPr>
                <a:spLocks noChangeArrowheads="1"/>
              </p:cNvSpPr>
              <p:nvPr/>
            </p:nvSpPr>
            <p:spPr bwMode="auto">
              <a:xfrm rot="17309695">
                <a:off x="10556146" y="445959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0" name="Oval 861">
                <a:extLst>
                  <a:ext uri="{FF2B5EF4-FFF2-40B4-BE49-F238E27FC236}">
                    <a16:creationId xmlns:a16="http://schemas.microsoft.com/office/drawing/2014/main" id="{4CF0DF01-C5F7-4656-844E-8495E99618AD}"/>
                  </a:ext>
                </a:extLst>
              </p:cNvPr>
              <p:cNvSpPr>
                <a:spLocks noChangeArrowheads="1"/>
              </p:cNvSpPr>
              <p:nvPr/>
            </p:nvSpPr>
            <p:spPr bwMode="auto">
              <a:xfrm rot="17309695">
                <a:off x="9256689" y="420750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1" name="Oval 968">
                <a:extLst>
                  <a:ext uri="{FF2B5EF4-FFF2-40B4-BE49-F238E27FC236}">
                    <a16:creationId xmlns:a16="http://schemas.microsoft.com/office/drawing/2014/main" id="{67870BAD-5869-4F34-BCFB-7B2D586F40FA}"/>
                  </a:ext>
                </a:extLst>
              </p:cNvPr>
              <p:cNvSpPr>
                <a:spLocks noChangeArrowheads="1"/>
              </p:cNvSpPr>
              <p:nvPr/>
            </p:nvSpPr>
            <p:spPr bwMode="auto">
              <a:xfrm rot="17309695">
                <a:off x="10182186" y="4868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2" name="Oval 1109">
                <a:extLst>
                  <a:ext uri="{FF2B5EF4-FFF2-40B4-BE49-F238E27FC236}">
                    <a16:creationId xmlns:a16="http://schemas.microsoft.com/office/drawing/2014/main" id="{96B97784-4B04-4C79-83DE-D6F15C0CE347}"/>
                  </a:ext>
                </a:extLst>
              </p:cNvPr>
              <p:cNvSpPr>
                <a:spLocks noChangeArrowheads="1"/>
              </p:cNvSpPr>
              <p:nvPr/>
            </p:nvSpPr>
            <p:spPr bwMode="auto">
              <a:xfrm rot="17309695">
                <a:off x="9051460" y="42268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3" name="Oval 1110">
                <a:extLst>
                  <a:ext uri="{FF2B5EF4-FFF2-40B4-BE49-F238E27FC236}">
                    <a16:creationId xmlns:a16="http://schemas.microsoft.com/office/drawing/2014/main" id="{3AF81E44-33A6-47C5-970E-3E2240DC4155}"/>
                  </a:ext>
                </a:extLst>
              </p:cNvPr>
              <p:cNvSpPr>
                <a:spLocks noChangeArrowheads="1"/>
              </p:cNvSpPr>
              <p:nvPr/>
            </p:nvSpPr>
            <p:spPr bwMode="auto">
              <a:xfrm rot="17309695">
                <a:off x="9056918" y="4477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4" name="Oval 1111">
                <a:extLst>
                  <a:ext uri="{FF2B5EF4-FFF2-40B4-BE49-F238E27FC236}">
                    <a16:creationId xmlns:a16="http://schemas.microsoft.com/office/drawing/2014/main" id="{6994DB15-C3D4-4857-BF35-4F4FC198F248}"/>
                  </a:ext>
                </a:extLst>
              </p:cNvPr>
              <p:cNvSpPr>
                <a:spLocks noChangeArrowheads="1"/>
              </p:cNvSpPr>
              <p:nvPr/>
            </p:nvSpPr>
            <p:spPr bwMode="auto">
              <a:xfrm rot="17309695">
                <a:off x="9070783" y="4143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5" name="Oval 1115">
                <a:extLst>
                  <a:ext uri="{FF2B5EF4-FFF2-40B4-BE49-F238E27FC236}">
                    <a16:creationId xmlns:a16="http://schemas.microsoft.com/office/drawing/2014/main" id="{8CBBC016-432E-4DC1-97E6-68C240A56041}"/>
                  </a:ext>
                </a:extLst>
              </p:cNvPr>
              <p:cNvSpPr>
                <a:spLocks noChangeArrowheads="1"/>
              </p:cNvSpPr>
              <p:nvPr/>
            </p:nvSpPr>
            <p:spPr bwMode="auto">
              <a:xfrm rot="17309695">
                <a:off x="8974984" y="40824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6" name="Oval 1116">
                <a:extLst>
                  <a:ext uri="{FF2B5EF4-FFF2-40B4-BE49-F238E27FC236}">
                    <a16:creationId xmlns:a16="http://schemas.microsoft.com/office/drawing/2014/main" id="{FE4916E0-BDF6-4A3D-9D77-80218F0087BA}"/>
                  </a:ext>
                </a:extLst>
              </p:cNvPr>
              <p:cNvSpPr>
                <a:spLocks noChangeArrowheads="1"/>
              </p:cNvSpPr>
              <p:nvPr/>
            </p:nvSpPr>
            <p:spPr bwMode="auto">
              <a:xfrm rot="17309695">
                <a:off x="9051460" y="4802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7" name="Oval 1122">
                <a:extLst>
                  <a:ext uri="{FF2B5EF4-FFF2-40B4-BE49-F238E27FC236}">
                    <a16:creationId xmlns:a16="http://schemas.microsoft.com/office/drawing/2014/main" id="{E908D297-9C8A-4E1B-B4CC-C953653249B5}"/>
                  </a:ext>
                </a:extLst>
              </p:cNvPr>
              <p:cNvSpPr>
                <a:spLocks noChangeArrowheads="1"/>
              </p:cNvSpPr>
              <p:nvPr/>
            </p:nvSpPr>
            <p:spPr bwMode="auto">
              <a:xfrm rot="17309695">
                <a:off x="9176540" y="45515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8" name="Oval 1123">
                <a:extLst>
                  <a:ext uri="{FF2B5EF4-FFF2-40B4-BE49-F238E27FC236}">
                    <a16:creationId xmlns:a16="http://schemas.microsoft.com/office/drawing/2014/main" id="{534B7756-3784-4A57-B8AD-3709ED570573}"/>
                  </a:ext>
                </a:extLst>
              </p:cNvPr>
              <p:cNvSpPr>
                <a:spLocks noChangeArrowheads="1"/>
              </p:cNvSpPr>
              <p:nvPr/>
            </p:nvSpPr>
            <p:spPr bwMode="auto">
              <a:xfrm rot="17309695">
                <a:off x="9699532" y="42268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9" name="Oval 1124">
                <a:extLst>
                  <a:ext uri="{FF2B5EF4-FFF2-40B4-BE49-F238E27FC236}">
                    <a16:creationId xmlns:a16="http://schemas.microsoft.com/office/drawing/2014/main" id="{01249594-F14C-4686-B6C9-B871B3EE045B}"/>
                  </a:ext>
                </a:extLst>
              </p:cNvPr>
              <p:cNvSpPr>
                <a:spLocks noChangeArrowheads="1"/>
              </p:cNvSpPr>
              <p:nvPr/>
            </p:nvSpPr>
            <p:spPr bwMode="auto">
              <a:xfrm rot="17309695">
                <a:off x="10337557" y="4502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0" name="Oval 1125">
                <a:extLst>
                  <a:ext uri="{FF2B5EF4-FFF2-40B4-BE49-F238E27FC236}">
                    <a16:creationId xmlns:a16="http://schemas.microsoft.com/office/drawing/2014/main" id="{1FB49094-27BC-4E47-A499-2A94F53D5BCB}"/>
                  </a:ext>
                </a:extLst>
              </p:cNvPr>
              <p:cNvSpPr>
                <a:spLocks noChangeArrowheads="1"/>
              </p:cNvSpPr>
              <p:nvPr/>
            </p:nvSpPr>
            <p:spPr bwMode="auto">
              <a:xfrm rot="17309695">
                <a:off x="10707644" y="37227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1" name="Oval 1126">
                <a:extLst>
                  <a:ext uri="{FF2B5EF4-FFF2-40B4-BE49-F238E27FC236}">
                    <a16:creationId xmlns:a16="http://schemas.microsoft.com/office/drawing/2014/main" id="{8CFEEE21-F6E3-499F-B6B2-1F37A0491298}"/>
                  </a:ext>
                </a:extLst>
              </p:cNvPr>
              <p:cNvSpPr>
                <a:spLocks noChangeArrowheads="1"/>
              </p:cNvSpPr>
              <p:nvPr/>
            </p:nvSpPr>
            <p:spPr bwMode="auto">
              <a:xfrm rot="17309695">
                <a:off x="9818505" y="42881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2" name="Oval 1127">
                <a:extLst>
                  <a:ext uri="{FF2B5EF4-FFF2-40B4-BE49-F238E27FC236}">
                    <a16:creationId xmlns:a16="http://schemas.microsoft.com/office/drawing/2014/main" id="{1920FA1B-508E-46E1-AF70-782D78762A09}"/>
                  </a:ext>
                </a:extLst>
              </p:cNvPr>
              <p:cNvSpPr>
                <a:spLocks noChangeArrowheads="1"/>
              </p:cNvSpPr>
              <p:nvPr/>
            </p:nvSpPr>
            <p:spPr bwMode="auto">
              <a:xfrm rot="17309695">
                <a:off x="9163100" y="4862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3" name="Oval 1135">
                <a:extLst>
                  <a:ext uri="{FF2B5EF4-FFF2-40B4-BE49-F238E27FC236}">
                    <a16:creationId xmlns:a16="http://schemas.microsoft.com/office/drawing/2014/main" id="{53AB2E7F-CF1E-4592-AF21-614A463EC065}"/>
                  </a:ext>
                </a:extLst>
              </p:cNvPr>
              <p:cNvSpPr>
                <a:spLocks noChangeArrowheads="1"/>
              </p:cNvSpPr>
              <p:nvPr/>
            </p:nvSpPr>
            <p:spPr bwMode="auto">
              <a:xfrm rot="17309695">
                <a:off x="10300236" y="49318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4" name="Oval 1136">
                <a:extLst>
                  <a:ext uri="{FF2B5EF4-FFF2-40B4-BE49-F238E27FC236}">
                    <a16:creationId xmlns:a16="http://schemas.microsoft.com/office/drawing/2014/main" id="{1D4C3163-5939-4EAC-8773-0552E0DDAB3C}"/>
                  </a:ext>
                </a:extLst>
              </p:cNvPr>
              <p:cNvSpPr>
                <a:spLocks noChangeArrowheads="1"/>
              </p:cNvSpPr>
              <p:nvPr/>
            </p:nvSpPr>
            <p:spPr bwMode="auto">
              <a:xfrm rot="17309695">
                <a:off x="9812780" y="49194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5" name="Oval 1137">
                <a:extLst>
                  <a:ext uri="{FF2B5EF4-FFF2-40B4-BE49-F238E27FC236}">
                    <a16:creationId xmlns:a16="http://schemas.microsoft.com/office/drawing/2014/main" id="{18EEE960-5BD9-4826-81FF-07044F8D6441}"/>
                  </a:ext>
                </a:extLst>
              </p:cNvPr>
              <p:cNvSpPr>
                <a:spLocks noChangeArrowheads="1"/>
              </p:cNvSpPr>
              <p:nvPr/>
            </p:nvSpPr>
            <p:spPr bwMode="auto">
              <a:xfrm rot="17309695">
                <a:off x="9663754" y="46342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6" name="Oval 1138">
                <a:extLst>
                  <a:ext uri="{FF2B5EF4-FFF2-40B4-BE49-F238E27FC236}">
                    <a16:creationId xmlns:a16="http://schemas.microsoft.com/office/drawing/2014/main" id="{FAFCD17D-6375-427E-828B-9530E6D896F3}"/>
                  </a:ext>
                </a:extLst>
              </p:cNvPr>
              <p:cNvSpPr>
                <a:spLocks noChangeArrowheads="1"/>
              </p:cNvSpPr>
              <p:nvPr/>
            </p:nvSpPr>
            <p:spPr bwMode="auto">
              <a:xfrm rot="17309695">
                <a:off x="9383382" y="48164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7" name="Oval 1148">
                <a:extLst>
                  <a:ext uri="{FF2B5EF4-FFF2-40B4-BE49-F238E27FC236}">
                    <a16:creationId xmlns:a16="http://schemas.microsoft.com/office/drawing/2014/main" id="{C2262491-B2F6-4DA2-8603-BE6AA0865C90}"/>
                  </a:ext>
                </a:extLst>
              </p:cNvPr>
              <p:cNvSpPr>
                <a:spLocks noChangeArrowheads="1"/>
              </p:cNvSpPr>
              <p:nvPr/>
            </p:nvSpPr>
            <p:spPr bwMode="auto">
              <a:xfrm rot="17309695">
                <a:off x="9068281" y="50034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8" name="Oval 1158">
                <a:extLst>
                  <a:ext uri="{FF2B5EF4-FFF2-40B4-BE49-F238E27FC236}">
                    <a16:creationId xmlns:a16="http://schemas.microsoft.com/office/drawing/2014/main" id="{71B7C371-858D-4F8C-B480-E5781C481FFC}"/>
                  </a:ext>
                </a:extLst>
              </p:cNvPr>
              <p:cNvSpPr>
                <a:spLocks noChangeArrowheads="1"/>
              </p:cNvSpPr>
              <p:nvPr/>
            </p:nvSpPr>
            <p:spPr bwMode="auto">
              <a:xfrm rot="17309695">
                <a:off x="9842103" y="50642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9" name="Oval 1164">
                <a:extLst>
                  <a:ext uri="{FF2B5EF4-FFF2-40B4-BE49-F238E27FC236}">
                    <a16:creationId xmlns:a16="http://schemas.microsoft.com/office/drawing/2014/main" id="{915DBA0B-7AC1-402F-A049-4522475DF203}"/>
                  </a:ext>
                </a:extLst>
              </p:cNvPr>
              <p:cNvSpPr>
                <a:spLocks noChangeArrowheads="1"/>
              </p:cNvSpPr>
              <p:nvPr/>
            </p:nvSpPr>
            <p:spPr bwMode="auto">
              <a:xfrm rot="17309695">
                <a:off x="11067683" y="4226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0" name="Oval 1177">
                <a:extLst>
                  <a:ext uri="{FF2B5EF4-FFF2-40B4-BE49-F238E27FC236}">
                    <a16:creationId xmlns:a16="http://schemas.microsoft.com/office/drawing/2014/main" id="{7E2D5A9B-B55D-4E7A-9046-CF51BB6140D1}"/>
                  </a:ext>
                </a:extLst>
              </p:cNvPr>
              <p:cNvSpPr>
                <a:spLocks noChangeArrowheads="1"/>
              </p:cNvSpPr>
              <p:nvPr/>
            </p:nvSpPr>
            <p:spPr bwMode="auto">
              <a:xfrm rot="17309695">
                <a:off x="9387685" y="50022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1" name="Oval 1179">
                <a:extLst>
                  <a:ext uri="{FF2B5EF4-FFF2-40B4-BE49-F238E27FC236}">
                    <a16:creationId xmlns:a16="http://schemas.microsoft.com/office/drawing/2014/main" id="{67A5CF37-573F-4944-89CA-C011BD853BEE}"/>
                  </a:ext>
                </a:extLst>
              </p:cNvPr>
              <p:cNvSpPr>
                <a:spLocks noChangeArrowheads="1"/>
              </p:cNvSpPr>
              <p:nvPr/>
            </p:nvSpPr>
            <p:spPr bwMode="auto">
              <a:xfrm rot="17309695">
                <a:off x="8866972" y="53785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2" name="Oval 1183">
                <a:extLst>
                  <a:ext uri="{FF2B5EF4-FFF2-40B4-BE49-F238E27FC236}">
                    <a16:creationId xmlns:a16="http://schemas.microsoft.com/office/drawing/2014/main" id="{D17E3E86-519B-49E6-9DC4-1DAB30421C27}"/>
                  </a:ext>
                </a:extLst>
              </p:cNvPr>
              <p:cNvSpPr>
                <a:spLocks noChangeArrowheads="1"/>
              </p:cNvSpPr>
              <p:nvPr/>
            </p:nvSpPr>
            <p:spPr bwMode="auto">
              <a:xfrm rot="17309695">
                <a:off x="9226202" y="52104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3" name="Oval 1189">
                <a:extLst>
                  <a:ext uri="{FF2B5EF4-FFF2-40B4-BE49-F238E27FC236}">
                    <a16:creationId xmlns:a16="http://schemas.microsoft.com/office/drawing/2014/main" id="{53798862-EF50-4377-B666-E8DC90906411}"/>
                  </a:ext>
                </a:extLst>
              </p:cNvPr>
              <p:cNvSpPr>
                <a:spLocks noChangeArrowheads="1"/>
              </p:cNvSpPr>
              <p:nvPr/>
            </p:nvSpPr>
            <p:spPr bwMode="auto">
              <a:xfrm rot="17309695">
                <a:off x="10055104" y="52345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4" name="Oval 1190">
                <a:extLst>
                  <a:ext uri="{FF2B5EF4-FFF2-40B4-BE49-F238E27FC236}">
                    <a16:creationId xmlns:a16="http://schemas.microsoft.com/office/drawing/2014/main" id="{B6669937-C8F2-4FBA-9359-C7E96F9C6CD7}"/>
                  </a:ext>
                </a:extLst>
              </p:cNvPr>
              <p:cNvSpPr>
                <a:spLocks noChangeArrowheads="1"/>
              </p:cNvSpPr>
              <p:nvPr/>
            </p:nvSpPr>
            <p:spPr bwMode="auto">
              <a:xfrm rot="17309695">
                <a:off x="10000049" y="4523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5" name="Oval 1191">
                <a:extLst>
                  <a:ext uri="{FF2B5EF4-FFF2-40B4-BE49-F238E27FC236}">
                    <a16:creationId xmlns:a16="http://schemas.microsoft.com/office/drawing/2014/main" id="{C5333779-5469-4E17-A1F2-A059625D89BC}"/>
                  </a:ext>
                </a:extLst>
              </p:cNvPr>
              <p:cNvSpPr>
                <a:spLocks noChangeArrowheads="1"/>
              </p:cNvSpPr>
              <p:nvPr/>
            </p:nvSpPr>
            <p:spPr bwMode="auto">
              <a:xfrm rot="17309695">
                <a:off x="10199120" y="5018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6" name="Oval 1192">
                <a:extLst>
                  <a:ext uri="{FF2B5EF4-FFF2-40B4-BE49-F238E27FC236}">
                    <a16:creationId xmlns:a16="http://schemas.microsoft.com/office/drawing/2014/main" id="{CCEBED1A-6607-4EFA-AB7A-0621EBE2ECBA}"/>
                  </a:ext>
                </a:extLst>
              </p:cNvPr>
              <p:cNvSpPr>
                <a:spLocks noChangeArrowheads="1"/>
              </p:cNvSpPr>
              <p:nvPr/>
            </p:nvSpPr>
            <p:spPr bwMode="auto">
              <a:xfrm rot="17309695">
                <a:off x="10563627" y="40827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7" name="Oval 1196">
                <a:extLst>
                  <a:ext uri="{FF2B5EF4-FFF2-40B4-BE49-F238E27FC236}">
                    <a16:creationId xmlns:a16="http://schemas.microsoft.com/office/drawing/2014/main" id="{D9D047FD-D60B-49BA-B43A-3A8D16D404C9}"/>
                  </a:ext>
                </a:extLst>
              </p:cNvPr>
              <p:cNvSpPr>
                <a:spLocks noChangeArrowheads="1"/>
              </p:cNvSpPr>
              <p:nvPr/>
            </p:nvSpPr>
            <p:spPr bwMode="auto">
              <a:xfrm rot="17309695">
                <a:off x="9839079" y="4550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8" name="Oval 1204">
                <a:extLst>
                  <a:ext uri="{FF2B5EF4-FFF2-40B4-BE49-F238E27FC236}">
                    <a16:creationId xmlns:a16="http://schemas.microsoft.com/office/drawing/2014/main" id="{32321221-9675-47EC-872E-CECC9FEC3426}"/>
                  </a:ext>
                </a:extLst>
              </p:cNvPr>
              <p:cNvSpPr>
                <a:spLocks noChangeArrowheads="1"/>
              </p:cNvSpPr>
              <p:nvPr/>
            </p:nvSpPr>
            <p:spPr bwMode="auto">
              <a:xfrm rot="17309695">
                <a:off x="9987564" y="43708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9" name="Oval 1205">
                <a:extLst>
                  <a:ext uri="{FF2B5EF4-FFF2-40B4-BE49-F238E27FC236}">
                    <a16:creationId xmlns:a16="http://schemas.microsoft.com/office/drawing/2014/main" id="{731B60A0-9081-4F1D-805B-9D20EE1165E5}"/>
                  </a:ext>
                </a:extLst>
              </p:cNvPr>
              <p:cNvSpPr>
                <a:spLocks noChangeArrowheads="1"/>
              </p:cNvSpPr>
              <p:nvPr/>
            </p:nvSpPr>
            <p:spPr bwMode="auto">
              <a:xfrm rot="17309695">
                <a:off x="9421259" y="44204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0" name="Oval 753">
                <a:extLst>
                  <a:ext uri="{FF2B5EF4-FFF2-40B4-BE49-F238E27FC236}">
                    <a16:creationId xmlns:a16="http://schemas.microsoft.com/office/drawing/2014/main" id="{69C92D80-3DBE-4F76-AC07-4C6D42043FF8}"/>
                  </a:ext>
                </a:extLst>
              </p:cNvPr>
              <p:cNvSpPr>
                <a:spLocks noChangeArrowheads="1"/>
              </p:cNvSpPr>
              <p:nvPr/>
            </p:nvSpPr>
            <p:spPr bwMode="auto">
              <a:xfrm rot="17309695">
                <a:off x="10491620" y="4082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1" name="Oval 755">
                <a:extLst>
                  <a:ext uri="{FF2B5EF4-FFF2-40B4-BE49-F238E27FC236}">
                    <a16:creationId xmlns:a16="http://schemas.microsoft.com/office/drawing/2014/main" id="{8EF974A4-E5C3-4518-8A2A-295940C0BF23}"/>
                  </a:ext>
                </a:extLst>
              </p:cNvPr>
              <p:cNvSpPr>
                <a:spLocks noChangeArrowheads="1"/>
              </p:cNvSpPr>
              <p:nvPr/>
            </p:nvSpPr>
            <p:spPr bwMode="auto">
              <a:xfrm rot="17309695">
                <a:off x="10925957" y="42003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2" name="Oval 771">
                <a:extLst>
                  <a:ext uri="{FF2B5EF4-FFF2-40B4-BE49-F238E27FC236}">
                    <a16:creationId xmlns:a16="http://schemas.microsoft.com/office/drawing/2014/main" id="{A9BC00D1-1023-4E30-A5D3-B43925373F22}"/>
                  </a:ext>
                </a:extLst>
              </p:cNvPr>
              <p:cNvSpPr>
                <a:spLocks noChangeArrowheads="1"/>
              </p:cNvSpPr>
              <p:nvPr/>
            </p:nvSpPr>
            <p:spPr bwMode="auto">
              <a:xfrm rot="17309695">
                <a:off x="10882555" y="4027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3" name="Oval 779">
                <a:extLst>
                  <a:ext uri="{FF2B5EF4-FFF2-40B4-BE49-F238E27FC236}">
                    <a16:creationId xmlns:a16="http://schemas.microsoft.com/office/drawing/2014/main" id="{ADB21409-0AB7-465A-B947-0563107AEDAA}"/>
                  </a:ext>
                </a:extLst>
              </p:cNvPr>
              <p:cNvSpPr>
                <a:spLocks noChangeArrowheads="1"/>
              </p:cNvSpPr>
              <p:nvPr/>
            </p:nvSpPr>
            <p:spPr bwMode="auto">
              <a:xfrm rot="17309695">
                <a:off x="11071100" y="489413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4" name="Oval 785">
                <a:extLst>
                  <a:ext uri="{FF2B5EF4-FFF2-40B4-BE49-F238E27FC236}">
                    <a16:creationId xmlns:a16="http://schemas.microsoft.com/office/drawing/2014/main" id="{CB5BB12D-BEA7-4469-90E7-BE24E122981D}"/>
                  </a:ext>
                </a:extLst>
              </p:cNvPr>
              <p:cNvSpPr>
                <a:spLocks noChangeArrowheads="1"/>
              </p:cNvSpPr>
              <p:nvPr/>
            </p:nvSpPr>
            <p:spPr bwMode="auto">
              <a:xfrm rot="17309695">
                <a:off x="11207020" y="4585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5" name="Oval 786">
                <a:extLst>
                  <a:ext uri="{FF2B5EF4-FFF2-40B4-BE49-F238E27FC236}">
                    <a16:creationId xmlns:a16="http://schemas.microsoft.com/office/drawing/2014/main" id="{6450AD4B-6189-4665-BDB5-1DC5398FEDAE}"/>
                  </a:ext>
                </a:extLst>
              </p:cNvPr>
              <p:cNvSpPr>
                <a:spLocks noChangeArrowheads="1"/>
              </p:cNvSpPr>
              <p:nvPr/>
            </p:nvSpPr>
            <p:spPr bwMode="auto">
              <a:xfrm rot="17309695">
                <a:off x="11139691" y="4010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6" name="Oval 791">
                <a:extLst>
                  <a:ext uri="{FF2B5EF4-FFF2-40B4-BE49-F238E27FC236}">
                    <a16:creationId xmlns:a16="http://schemas.microsoft.com/office/drawing/2014/main" id="{90C2D614-D17A-424E-A661-7A2B230543B5}"/>
                  </a:ext>
                </a:extLst>
              </p:cNvPr>
              <p:cNvSpPr>
                <a:spLocks noChangeArrowheads="1"/>
              </p:cNvSpPr>
              <p:nvPr/>
            </p:nvSpPr>
            <p:spPr bwMode="auto">
              <a:xfrm rot="17309695">
                <a:off x="11283709" y="39387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7" name="Oval 860">
                <a:extLst>
                  <a:ext uri="{FF2B5EF4-FFF2-40B4-BE49-F238E27FC236}">
                    <a16:creationId xmlns:a16="http://schemas.microsoft.com/office/drawing/2014/main" id="{D91CC6D7-3C39-46AF-9C28-CBE5E860D678}"/>
                  </a:ext>
                </a:extLst>
              </p:cNvPr>
              <p:cNvSpPr>
                <a:spLocks noChangeArrowheads="1"/>
              </p:cNvSpPr>
              <p:nvPr/>
            </p:nvSpPr>
            <p:spPr bwMode="auto">
              <a:xfrm rot="17309695">
                <a:off x="10991208" y="42264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8" name="Oval 861">
                <a:extLst>
                  <a:ext uri="{FF2B5EF4-FFF2-40B4-BE49-F238E27FC236}">
                    <a16:creationId xmlns:a16="http://schemas.microsoft.com/office/drawing/2014/main" id="{7230DCB2-85A6-4063-A539-8D0D30A09C93}"/>
                  </a:ext>
                </a:extLst>
              </p:cNvPr>
              <p:cNvSpPr>
                <a:spLocks noChangeArrowheads="1"/>
              </p:cNvSpPr>
              <p:nvPr/>
            </p:nvSpPr>
            <p:spPr bwMode="auto">
              <a:xfrm rot="17309695">
                <a:off x="10855080" y="44087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9" name="Oval 1109">
                <a:extLst>
                  <a:ext uri="{FF2B5EF4-FFF2-40B4-BE49-F238E27FC236}">
                    <a16:creationId xmlns:a16="http://schemas.microsoft.com/office/drawing/2014/main" id="{029BEF28-73F6-4D4C-94DD-0D54D6B01DB0}"/>
                  </a:ext>
                </a:extLst>
              </p:cNvPr>
              <p:cNvSpPr>
                <a:spLocks noChangeArrowheads="1"/>
              </p:cNvSpPr>
              <p:nvPr/>
            </p:nvSpPr>
            <p:spPr bwMode="auto">
              <a:xfrm rot="17309695">
                <a:off x="9042524" y="54884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0" name="Oval 1110">
                <a:extLst>
                  <a:ext uri="{FF2B5EF4-FFF2-40B4-BE49-F238E27FC236}">
                    <a16:creationId xmlns:a16="http://schemas.microsoft.com/office/drawing/2014/main" id="{8B4FC5B2-12B9-4D75-A528-F620E7BFD914}"/>
                  </a:ext>
                </a:extLst>
              </p:cNvPr>
              <p:cNvSpPr>
                <a:spLocks noChangeArrowheads="1"/>
              </p:cNvSpPr>
              <p:nvPr/>
            </p:nvSpPr>
            <p:spPr bwMode="auto">
              <a:xfrm rot="17309695">
                <a:off x="9155004" y="4802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1" name="Oval 1111">
                <a:extLst>
                  <a:ext uri="{FF2B5EF4-FFF2-40B4-BE49-F238E27FC236}">
                    <a16:creationId xmlns:a16="http://schemas.microsoft.com/office/drawing/2014/main" id="{71F82DA6-661E-405A-A0DB-879A40FE8844}"/>
                  </a:ext>
                </a:extLst>
              </p:cNvPr>
              <p:cNvSpPr>
                <a:spLocks noChangeArrowheads="1"/>
              </p:cNvSpPr>
              <p:nvPr/>
            </p:nvSpPr>
            <p:spPr bwMode="auto">
              <a:xfrm rot="17309695">
                <a:off x="10275596" y="40827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2" name="Oval 1116">
                <a:extLst>
                  <a:ext uri="{FF2B5EF4-FFF2-40B4-BE49-F238E27FC236}">
                    <a16:creationId xmlns:a16="http://schemas.microsoft.com/office/drawing/2014/main" id="{11B8AA75-A3CF-42CC-9E5C-D2C50199D680}"/>
                  </a:ext>
                </a:extLst>
              </p:cNvPr>
              <p:cNvSpPr>
                <a:spLocks noChangeArrowheads="1"/>
              </p:cNvSpPr>
              <p:nvPr/>
            </p:nvSpPr>
            <p:spPr bwMode="auto">
              <a:xfrm rot="17309695">
                <a:off x="10631169" y="494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3" name="Oval 1120">
                <a:extLst>
                  <a:ext uri="{FF2B5EF4-FFF2-40B4-BE49-F238E27FC236}">
                    <a16:creationId xmlns:a16="http://schemas.microsoft.com/office/drawing/2014/main" id="{4863CA52-58DF-4505-9466-1AA875BB4B9D}"/>
                  </a:ext>
                </a:extLst>
              </p:cNvPr>
              <p:cNvSpPr>
                <a:spLocks noChangeArrowheads="1"/>
              </p:cNvSpPr>
              <p:nvPr/>
            </p:nvSpPr>
            <p:spPr bwMode="auto">
              <a:xfrm rot="17309695">
                <a:off x="10761290" y="42783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4" name="Oval 1122">
                <a:extLst>
                  <a:ext uri="{FF2B5EF4-FFF2-40B4-BE49-F238E27FC236}">
                    <a16:creationId xmlns:a16="http://schemas.microsoft.com/office/drawing/2014/main" id="{13206AD4-1F25-4F5A-B469-DCC14544F73C}"/>
                  </a:ext>
                </a:extLst>
              </p:cNvPr>
              <p:cNvSpPr>
                <a:spLocks noChangeArrowheads="1"/>
              </p:cNvSpPr>
              <p:nvPr/>
            </p:nvSpPr>
            <p:spPr bwMode="auto">
              <a:xfrm rot="17309695">
                <a:off x="10774931" y="4752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5" name="Oval 1123">
                <a:extLst>
                  <a:ext uri="{FF2B5EF4-FFF2-40B4-BE49-F238E27FC236}">
                    <a16:creationId xmlns:a16="http://schemas.microsoft.com/office/drawing/2014/main" id="{23523B32-DCBC-45E3-AAB6-952349D5196E}"/>
                  </a:ext>
                </a:extLst>
              </p:cNvPr>
              <p:cNvSpPr>
                <a:spLocks noChangeArrowheads="1"/>
              </p:cNvSpPr>
              <p:nvPr/>
            </p:nvSpPr>
            <p:spPr bwMode="auto">
              <a:xfrm rot="17309695">
                <a:off x="11022745" y="44083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6" name="Oval 1124">
                <a:extLst>
                  <a:ext uri="{FF2B5EF4-FFF2-40B4-BE49-F238E27FC236}">
                    <a16:creationId xmlns:a16="http://schemas.microsoft.com/office/drawing/2014/main" id="{CCAD156B-1A80-4F58-ADBB-113E704C85F8}"/>
                  </a:ext>
                </a:extLst>
              </p:cNvPr>
              <p:cNvSpPr>
                <a:spLocks noChangeArrowheads="1"/>
              </p:cNvSpPr>
              <p:nvPr/>
            </p:nvSpPr>
            <p:spPr bwMode="auto">
              <a:xfrm rot="17309695">
                <a:off x="11044384" y="43471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7" name="Oval 1127">
                <a:extLst>
                  <a:ext uri="{FF2B5EF4-FFF2-40B4-BE49-F238E27FC236}">
                    <a16:creationId xmlns:a16="http://schemas.microsoft.com/office/drawing/2014/main" id="{B4188450-8B28-45B7-9A79-1987A806627A}"/>
                  </a:ext>
                </a:extLst>
              </p:cNvPr>
              <p:cNvSpPr>
                <a:spLocks noChangeArrowheads="1"/>
              </p:cNvSpPr>
              <p:nvPr/>
            </p:nvSpPr>
            <p:spPr bwMode="auto">
              <a:xfrm rot="17309695">
                <a:off x="10775184" y="50545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8" name="Oval 1135">
                <a:extLst>
                  <a:ext uri="{FF2B5EF4-FFF2-40B4-BE49-F238E27FC236}">
                    <a16:creationId xmlns:a16="http://schemas.microsoft.com/office/drawing/2014/main" id="{B4A11F6D-D5D2-40F5-B9D4-C3DB88B38988}"/>
                  </a:ext>
                </a:extLst>
              </p:cNvPr>
              <p:cNvSpPr>
                <a:spLocks noChangeArrowheads="1"/>
              </p:cNvSpPr>
              <p:nvPr/>
            </p:nvSpPr>
            <p:spPr bwMode="auto">
              <a:xfrm rot="17309695">
                <a:off x="11207232" y="50545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9" name="Oval 1137">
                <a:extLst>
                  <a:ext uri="{FF2B5EF4-FFF2-40B4-BE49-F238E27FC236}">
                    <a16:creationId xmlns:a16="http://schemas.microsoft.com/office/drawing/2014/main" id="{372AD1A8-05C9-4E89-B063-146DE66F2F34}"/>
                  </a:ext>
                </a:extLst>
              </p:cNvPr>
              <p:cNvSpPr>
                <a:spLocks noChangeArrowheads="1"/>
              </p:cNvSpPr>
              <p:nvPr/>
            </p:nvSpPr>
            <p:spPr bwMode="auto">
              <a:xfrm rot="17309695">
                <a:off x="11262145" y="48355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0" name="Oval 1138">
                <a:extLst>
                  <a:ext uri="{FF2B5EF4-FFF2-40B4-BE49-F238E27FC236}">
                    <a16:creationId xmlns:a16="http://schemas.microsoft.com/office/drawing/2014/main" id="{27B4C8E7-8998-48F8-BC03-6B2738F2B031}"/>
                  </a:ext>
                </a:extLst>
              </p:cNvPr>
              <p:cNvSpPr>
                <a:spLocks noChangeArrowheads="1"/>
              </p:cNvSpPr>
              <p:nvPr/>
            </p:nvSpPr>
            <p:spPr bwMode="auto">
              <a:xfrm rot="17309695">
                <a:off x="9371029" y="49105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1" name="Oval 1148">
                <a:extLst>
                  <a:ext uri="{FF2B5EF4-FFF2-40B4-BE49-F238E27FC236}">
                    <a16:creationId xmlns:a16="http://schemas.microsoft.com/office/drawing/2014/main" id="{419BA95D-9726-429F-8EFF-370D6FA838EF}"/>
                  </a:ext>
                </a:extLst>
              </p:cNvPr>
              <p:cNvSpPr>
                <a:spLocks noChangeArrowheads="1"/>
              </p:cNvSpPr>
              <p:nvPr/>
            </p:nvSpPr>
            <p:spPr bwMode="auto">
              <a:xfrm rot="17309695">
                <a:off x="10379141"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2" name="Oval 1155">
                <a:extLst>
                  <a:ext uri="{FF2B5EF4-FFF2-40B4-BE49-F238E27FC236}">
                    <a16:creationId xmlns:a16="http://schemas.microsoft.com/office/drawing/2014/main" id="{E5F7343D-D780-4892-B94A-6D91BC274801}"/>
                  </a:ext>
                </a:extLst>
              </p:cNvPr>
              <p:cNvSpPr>
                <a:spLocks noChangeArrowheads="1"/>
              </p:cNvSpPr>
              <p:nvPr/>
            </p:nvSpPr>
            <p:spPr bwMode="auto">
              <a:xfrm rot="17309695">
                <a:off x="10775185" y="51625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3" name="Oval 1168">
                <a:extLst>
                  <a:ext uri="{FF2B5EF4-FFF2-40B4-BE49-F238E27FC236}">
                    <a16:creationId xmlns:a16="http://schemas.microsoft.com/office/drawing/2014/main" id="{FF23B095-12F9-45A1-968E-1D587C0EF609}"/>
                  </a:ext>
                </a:extLst>
              </p:cNvPr>
              <p:cNvSpPr>
                <a:spLocks noChangeArrowheads="1"/>
              </p:cNvSpPr>
              <p:nvPr/>
            </p:nvSpPr>
            <p:spPr bwMode="auto">
              <a:xfrm rot="17309695">
                <a:off x="11063326" y="5609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4" name="Oval 1175">
                <a:extLst>
                  <a:ext uri="{FF2B5EF4-FFF2-40B4-BE49-F238E27FC236}">
                    <a16:creationId xmlns:a16="http://schemas.microsoft.com/office/drawing/2014/main" id="{76EDEAF1-3E94-49B1-B9AE-677B1C7CAB14}"/>
                  </a:ext>
                </a:extLst>
              </p:cNvPr>
              <p:cNvSpPr>
                <a:spLocks noChangeArrowheads="1"/>
              </p:cNvSpPr>
              <p:nvPr/>
            </p:nvSpPr>
            <p:spPr bwMode="auto">
              <a:xfrm rot="17309695">
                <a:off x="10919200" y="5450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5" name="Oval 1177">
                <a:extLst>
                  <a:ext uri="{FF2B5EF4-FFF2-40B4-BE49-F238E27FC236}">
                    <a16:creationId xmlns:a16="http://schemas.microsoft.com/office/drawing/2014/main" id="{018A2C82-6CC4-488A-AD22-802701AF8A4B}"/>
                  </a:ext>
                </a:extLst>
              </p:cNvPr>
              <p:cNvSpPr>
                <a:spLocks noChangeArrowheads="1"/>
              </p:cNvSpPr>
              <p:nvPr/>
            </p:nvSpPr>
            <p:spPr bwMode="auto">
              <a:xfrm rot="17309695">
                <a:off x="8830968" y="52705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6" name="Oval 1179">
                <a:extLst>
                  <a:ext uri="{FF2B5EF4-FFF2-40B4-BE49-F238E27FC236}">
                    <a16:creationId xmlns:a16="http://schemas.microsoft.com/office/drawing/2014/main" id="{235D9D88-C41D-4806-8892-0F457A8FFD2A}"/>
                  </a:ext>
                </a:extLst>
              </p:cNvPr>
              <p:cNvSpPr>
                <a:spLocks noChangeArrowheads="1"/>
              </p:cNvSpPr>
              <p:nvPr/>
            </p:nvSpPr>
            <p:spPr bwMode="auto">
              <a:xfrm rot="17309695">
                <a:off x="11310714" y="54069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7" name="Oval 1205">
                <a:extLst>
                  <a:ext uri="{FF2B5EF4-FFF2-40B4-BE49-F238E27FC236}">
                    <a16:creationId xmlns:a16="http://schemas.microsoft.com/office/drawing/2014/main" id="{82E84E87-E841-4598-8062-4754412EF9F4}"/>
                  </a:ext>
                </a:extLst>
              </p:cNvPr>
              <p:cNvSpPr>
                <a:spLocks noChangeArrowheads="1"/>
              </p:cNvSpPr>
              <p:nvPr/>
            </p:nvSpPr>
            <p:spPr bwMode="auto">
              <a:xfrm rot="17309695">
                <a:off x="10991208" y="46585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8" name="Oval 1381">
                <a:extLst>
                  <a:ext uri="{FF2B5EF4-FFF2-40B4-BE49-F238E27FC236}">
                    <a16:creationId xmlns:a16="http://schemas.microsoft.com/office/drawing/2014/main" id="{81183F0B-065C-478C-BB8C-148937A7DA73}"/>
                  </a:ext>
                </a:extLst>
              </p:cNvPr>
              <p:cNvSpPr>
                <a:spLocks noChangeArrowheads="1"/>
              </p:cNvSpPr>
              <p:nvPr/>
            </p:nvSpPr>
            <p:spPr bwMode="auto">
              <a:xfrm rot="17309695">
                <a:off x="9270158" y="61906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9" name="Oval 1389">
                <a:extLst>
                  <a:ext uri="{FF2B5EF4-FFF2-40B4-BE49-F238E27FC236}">
                    <a16:creationId xmlns:a16="http://schemas.microsoft.com/office/drawing/2014/main" id="{1CE8AF60-C1F8-4BC8-8793-503FA5532180}"/>
                  </a:ext>
                </a:extLst>
              </p:cNvPr>
              <p:cNvSpPr>
                <a:spLocks noChangeArrowheads="1"/>
              </p:cNvSpPr>
              <p:nvPr/>
            </p:nvSpPr>
            <p:spPr bwMode="auto">
              <a:xfrm rot="17309695">
                <a:off x="9623055" y="6386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0" name="Oval 1426">
                <a:extLst>
                  <a:ext uri="{FF2B5EF4-FFF2-40B4-BE49-F238E27FC236}">
                    <a16:creationId xmlns:a16="http://schemas.microsoft.com/office/drawing/2014/main" id="{4F818616-DC80-462D-A72C-4818FC3739A0}"/>
                  </a:ext>
                </a:extLst>
              </p:cNvPr>
              <p:cNvSpPr>
                <a:spLocks noChangeArrowheads="1"/>
              </p:cNvSpPr>
              <p:nvPr/>
            </p:nvSpPr>
            <p:spPr bwMode="auto">
              <a:xfrm rot="17309695">
                <a:off x="10332134" y="64864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1" name="Oval 1438">
                <a:extLst>
                  <a:ext uri="{FF2B5EF4-FFF2-40B4-BE49-F238E27FC236}">
                    <a16:creationId xmlns:a16="http://schemas.microsoft.com/office/drawing/2014/main" id="{F2BF519F-5BE1-48ED-A869-D67293616625}"/>
                  </a:ext>
                </a:extLst>
              </p:cNvPr>
              <p:cNvSpPr>
                <a:spLocks noChangeArrowheads="1"/>
              </p:cNvSpPr>
              <p:nvPr/>
            </p:nvSpPr>
            <p:spPr bwMode="auto">
              <a:xfrm rot="17309695">
                <a:off x="10343135" y="5702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2" name="Oval 968">
                <a:extLst>
                  <a:ext uri="{FF2B5EF4-FFF2-40B4-BE49-F238E27FC236}">
                    <a16:creationId xmlns:a16="http://schemas.microsoft.com/office/drawing/2014/main" id="{C22B1E29-6095-4EB1-A3FC-A93AF51D0708}"/>
                  </a:ext>
                </a:extLst>
              </p:cNvPr>
              <p:cNvSpPr>
                <a:spLocks noChangeArrowheads="1"/>
              </p:cNvSpPr>
              <p:nvPr/>
            </p:nvSpPr>
            <p:spPr bwMode="auto">
              <a:xfrm rot="17309695">
                <a:off x="9155005" y="62426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3" name="Oval 1115">
                <a:extLst>
                  <a:ext uri="{FF2B5EF4-FFF2-40B4-BE49-F238E27FC236}">
                    <a16:creationId xmlns:a16="http://schemas.microsoft.com/office/drawing/2014/main" id="{745F6091-89D1-4808-944A-41C861C59ED8}"/>
                  </a:ext>
                </a:extLst>
              </p:cNvPr>
              <p:cNvSpPr>
                <a:spLocks noChangeArrowheads="1"/>
              </p:cNvSpPr>
              <p:nvPr/>
            </p:nvSpPr>
            <p:spPr bwMode="auto">
              <a:xfrm rot="17309695">
                <a:off x="10021645" y="58916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4" name="Oval 1116">
                <a:extLst>
                  <a:ext uri="{FF2B5EF4-FFF2-40B4-BE49-F238E27FC236}">
                    <a16:creationId xmlns:a16="http://schemas.microsoft.com/office/drawing/2014/main" id="{4731FB6F-EDD7-44FE-9915-F6C2E66AC41B}"/>
                  </a:ext>
                </a:extLst>
              </p:cNvPr>
              <p:cNvSpPr>
                <a:spLocks noChangeArrowheads="1"/>
              </p:cNvSpPr>
              <p:nvPr/>
            </p:nvSpPr>
            <p:spPr bwMode="auto">
              <a:xfrm rot="17309695">
                <a:off x="8830968" y="6062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5" name="Oval 1127">
                <a:extLst>
                  <a:ext uri="{FF2B5EF4-FFF2-40B4-BE49-F238E27FC236}">
                    <a16:creationId xmlns:a16="http://schemas.microsoft.com/office/drawing/2014/main" id="{44FED084-F44C-4222-8E5B-8A0CAF47EE4D}"/>
                  </a:ext>
                </a:extLst>
              </p:cNvPr>
              <p:cNvSpPr>
                <a:spLocks noChangeArrowheads="1"/>
              </p:cNvSpPr>
              <p:nvPr/>
            </p:nvSpPr>
            <p:spPr bwMode="auto">
              <a:xfrm rot="17309695">
                <a:off x="9168477" y="6028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6" name="Oval 1135">
                <a:extLst>
                  <a:ext uri="{FF2B5EF4-FFF2-40B4-BE49-F238E27FC236}">
                    <a16:creationId xmlns:a16="http://schemas.microsoft.com/office/drawing/2014/main" id="{8C41B1BE-3A79-454C-87D9-02F674252A54}"/>
                  </a:ext>
                </a:extLst>
              </p:cNvPr>
              <p:cNvSpPr>
                <a:spLocks noChangeArrowheads="1"/>
              </p:cNvSpPr>
              <p:nvPr/>
            </p:nvSpPr>
            <p:spPr bwMode="auto">
              <a:xfrm rot="17309695">
                <a:off x="9371028" y="5594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7" name="Oval 1136">
                <a:extLst>
                  <a:ext uri="{FF2B5EF4-FFF2-40B4-BE49-F238E27FC236}">
                    <a16:creationId xmlns:a16="http://schemas.microsoft.com/office/drawing/2014/main" id="{850CA79A-F5F7-4F25-9D27-97369800119B}"/>
                  </a:ext>
                </a:extLst>
              </p:cNvPr>
              <p:cNvSpPr>
                <a:spLocks noChangeArrowheads="1"/>
              </p:cNvSpPr>
              <p:nvPr/>
            </p:nvSpPr>
            <p:spPr bwMode="auto">
              <a:xfrm rot="17309695">
                <a:off x="9839080" y="6098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8" name="Oval 1137">
                <a:extLst>
                  <a:ext uri="{FF2B5EF4-FFF2-40B4-BE49-F238E27FC236}">
                    <a16:creationId xmlns:a16="http://schemas.microsoft.com/office/drawing/2014/main" id="{AE41A701-B016-4F2A-9572-866EA4DA36A1}"/>
                  </a:ext>
                </a:extLst>
              </p:cNvPr>
              <p:cNvSpPr>
                <a:spLocks noChangeArrowheads="1"/>
              </p:cNvSpPr>
              <p:nvPr/>
            </p:nvSpPr>
            <p:spPr bwMode="auto">
              <a:xfrm rot="17309695">
                <a:off x="9669131" y="58008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9" name="Oval 1138">
                <a:extLst>
                  <a:ext uri="{FF2B5EF4-FFF2-40B4-BE49-F238E27FC236}">
                    <a16:creationId xmlns:a16="http://schemas.microsoft.com/office/drawing/2014/main" id="{D9E7CCD7-6BC5-47B1-B85D-C800355746DE}"/>
                  </a:ext>
                </a:extLst>
              </p:cNvPr>
              <p:cNvSpPr>
                <a:spLocks noChangeArrowheads="1"/>
              </p:cNvSpPr>
              <p:nvPr/>
            </p:nvSpPr>
            <p:spPr bwMode="auto">
              <a:xfrm rot="17309695">
                <a:off x="9371028"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0" name="Oval 1148">
                <a:extLst>
                  <a:ext uri="{FF2B5EF4-FFF2-40B4-BE49-F238E27FC236}">
                    <a16:creationId xmlns:a16="http://schemas.microsoft.com/office/drawing/2014/main" id="{0CA73ED7-983E-4177-840C-38009BB9C270}"/>
                  </a:ext>
                </a:extLst>
              </p:cNvPr>
              <p:cNvSpPr>
                <a:spLocks noChangeArrowheads="1"/>
              </p:cNvSpPr>
              <p:nvPr/>
            </p:nvSpPr>
            <p:spPr bwMode="auto">
              <a:xfrm rot="17309695">
                <a:off x="9073658" y="61700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1" name="Oval 1158">
                <a:extLst>
                  <a:ext uri="{FF2B5EF4-FFF2-40B4-BE49-F238E27FC236}">
                    <a16:creationId xmlns:a16="http://schemas.microsoft.com/office/drawing/2014/main" id="{A6041190-7E3F-42A4-A88F-243301D06B0E}"/>
                  </a:ext>
                </a:extLst>
              </p:cNvPr>
              <p:cNvSpPr>
                <a:spLocks noChangeArrowheads="1"/>
              </p:cNvSpPr>
              <p:nvPr/>
            </p:nvSpPr>
            <p:spPr bwMode="auto">
              <a:xfrm rot="17309695">
                <a:off x="9839080" y="6278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2" name="Oval 1164">
                <a:extLst>
                  <a:ext uri="{FF2B5EF4-FFF2-40B4-BE49-F238E27FC236}">
                    <a16:creationId xmlns:a16="http://schemas.microsoft.com/office/drawing/2014/main" id="{F0B16C3A-1A0C-4777-91E1-AADFD52D5BC0}"/>
                  </a:ext>
                </a:extLst>
              </p:cNvPr>
              <p:cNvSpPr>
                <a:spLocks noChangeArrowheads="1"/>
              </p:cNvSpPr>
              <p:nvPr/>
            </p:nvSpPr>
            <p:spPr bwMode="auto">
              <a:xfrm rot="17309695">
                <a:off x="9515044" y="6386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3" name="Oval 1177">
                <a:extLst>
                  <a:ext uri="{FF2B5EF4-FFF2-40B4-BE49-F238E27FC236}">
                    <a16:creationId xmlns:a16="http://schemas.microsoft.com/office/drawing/2014/main" id="{FE5D60C5-12BA-4BB3-BAB3-08A4A506F056}"/>
                  </a:ext>
                </a:extLst>
              </p:cNvPr>
              <p:cNvSpPr>
                <a:spLocks noChangeArrowheads="1"/>
              </p:cNvSpPr>
              <p:nvPr/>
            </p:nvSpPr>
            <p:spPr bwMode="auto">
              <a:xfrm rot="17309695">
                <a:off x="9393062" y="61687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4" name="Oval 1179">
                <a:extLst>
                  <a:ext uri="{FF2B5EF4-FFF2-40B4-BE49-F238E27FC236}">
                    <a16:creationId xmlns:a16="http://schemas.microsoft.com/office/drawing/2014/main" id="{C7A70429-6530-4549-8C5C-517C8A86AE00}"/>
                  </a:ext>
                </a:extLst>
              </p:cNvPr>
              <p:cNvSpPr>
                <a:spLocks noChangeArrowheads="1"/>
              </p:cNvSpPr>
              <p:nvPr/>
            </p:nvSpPr>
            <p:spPr bwMode="auto">
              <a:xfrm rot="17309695">
                <a:off x="9731069" y="63866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5" name="Oval 1183">
                <a:extLst>
                  <a:ext uri="{FF2B5EF4-FFF2-40B4-BE49-F238E27FC236}">
                    <a16:creationId xmlns:a16="http://schemas.microsoft.com/office/drawing/2014/main" id="{04C05EE4-4309-4065-A5F5-2C2A942D400C}"/>
                  </a:ext>
                </a:extLst>
              </p:cNvPr>
              <p:cNvSpPr>
                <a:spLocks noChangeArrowheads="1"/>
              </p:cNvSpPr>
              <p:nvPr/>
            </p:nvSpPr>
            <p:spPr bwMode="auto">
              <a:xfrm rot="17309695">
                <a:off x="9191009" y="6422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6" name="Oval 1189">
                <a:extLst>
                  <a:ext uri="{FF2B5EF4-FFF2-40B4-BE49-F238E27FC236}">
                    <a16:creationId xmlns:a16="http://schemas.microsoft.com/office/drawing/2014/main" id="{55392C42-B576-4887-9A27-63E8F9845990}"/>
                  </a:ext>
                </a:extLst>
              </p:cNvPr>
              <p:cNvSpPr>
                <a:spLocks noChangeArrowheads="1"/>
              </p:cNvSpPr>
              <p:nvPr/>
            </p:nvSpPr>
            <p:spPr bwMode="auto">
              <a:xfrm rot="17309695">
                <a:off x="10073806" y="6373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7" name="Oval 1190">
                <a:extLst>
                  <a:ext uri="{FF2B5EF4-FFF2-40B4-BE49-F238E27FC236}">
                    <a16:creationId xmlns:a16="http://schemas.microsoft.com/office/drawing/2014/main" id="{A646D211-EAB8-4518-9FF9-33476D3F04DD}"/>
                  </a:ext>
                </a:extLst>
              </p:cNvPr>
              <p:cNvSpPr>
                <a:spLocks noChangeArrowheads="1"/>
              </p:cNvSpPr>
              <p:nvPr/>
            </p:nvSpPr>
            <p:spPr bwMode="auto">
              <a:xfrm rot="17309695">
                <a:off x="10024286" y="60759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8" name="Oval 1191">
                <a:extLst>
                  <a:ext uri="{FF2B5EF4-FFF2-40B4-BE49-F238E27FC236}">
                    <a16:creationId xmlns:a16="http://schemas.microsoft.com/office/drawing/2014/main" id="{9BF0516C-A828-4E8E-A7C5-3F5A2667215A}"/>
                  </a:ext>
                </a:extLst>
              </p:cNvPr>
              <p:cNvSpPr>
                <a:spLocks noChangeArrowheads="1"/>
              </p:cNvSpPr>
              <p:nvPr/>
            </p:nvSpPr>
            <p:spPr bwMode="auto">
              <a:xfrm rot="17309695">
                <a:off x="10452117" y="63095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9" name="Oval 779">
                <a:extLst>
                  <a:ext uri="{FF2B5EF4-FFF2-40B4-BE49-F238E27FC236}">
                    <a16:creationId xmlns:a16="http://schemas.microsoft.com/office/drawing/2014/main" id="{5CFF87FF-F46F-419B-8BB8-BDA25648903E}"/>
                  </a:ext>
                </a:extLst>
              </p:cNvPr>
              <p:cNvSpPr>
                <a:spLocks noChangeArrowheads="1"/>
              </p:cNvSpPr>
              <p:nvPr/>
            </p:nvSpPr>
            <p:spPr bwMode="auto">
              <a:xfrm rot="17309695">
                <a:off x="11076476" y="606065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0" name="Oval 785">
                <a:extLst>
                  <a:ext uri="{FF2B5EF4-FFF2-40B4-BE49-F238E27FC236}">
                    <a16:creationId xmlns:a16="http://schemas.microsoft.com/office/drawing/2014/main" id="{D65F7F8E-BD64-404D-A185-161698BB3C0B}"/>
                  </a:ext>
                </a:extLst>
              </p:cNvPr>
              <p:cNvSpPr>
                <a:spLocks noChangeArrowheads="1"/>
              </p:cNvSpPr>
              <p:nvPr/>
            </p:nvSpPr>
            <p:spPr bwMode="auto">
              <a:xfrm rot="17309695">
                <a:off x="11212397" y="5752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1" name="Oval 795">
                <a:extLst>
                  <a:ext uri="{FF2B5EF4-FFF2-40B4-BE49-F238E27FC236}">
                    <a16:creationId xmlns:a16="http://schemas.microsoft.com/office/drawing/2014/main" id="{DEC7F5EC-8785-4CCC-970F-095EF676D226}"/>
                  </a:ext>
                </a:extLst>
              </p:cNvPr>
              <p:cNvSpPr>
                <a:spLocks noChangeArrowheads="1"/>
              </p:cNvSpPr>
              <p:nvPr/>
            </p:nvSpPr>
            <p:spPr bwMode="auto">
              <a:xfrm rot="17309695">
                <a:off x="10774641" y="64954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2" name="Oval 1109">
                <a:extLst>
                  <a:ext uri="{FF2B5EF4-FFF2-40B4-BE49-F238E27FC236}">
                    <a16:creationId xmlns:a16="http://schemas.microsoft.com/office/drawing/2014/main" id="{AF22CDDB-3988-4CEA-87EE-05A4B7AC1FCE}"/>
                  </a:ext>
                </a:extLst>
              </p:cNvPr>
              <p:cNvSpPr>
                <a:spLocks noChangeArrowheads="1"/>
              </p:cNvSpPr>
              <p:nvPr/>
            </p:nvSpPr>
            <p:spPr bwMode="auto">
              <a:xfrm rot="17309695">
                <a:off x="10618988" y="57079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3" name="Oval 1110">
                <a:extLst>
                  <a:ext uri="{FF2B5EF4-FFF2-40B4-BE49-F238E27FC236}">
                    <a16:creationId xmlns:a16="http://schemas.microsoft.com/office/drawing/2014/main" id="{2D37FC29-5148-48EB-86A8-E63DAF2BED9D}"/>
                  </a:ext>
                </a:extLst>
              </p:cNvPr>
              <p:cNvSpPr>
                <a:spLocks noChangeArrowheads="1"/>
              </p:cNvSpPr>
              <p:nvPr/>
            </p:nvSpPr>
            <p:spPr bwMode="auto">
              <a:xfrm rot="17309695">
                <a:off x="10667173" y="5846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4" name="Oval 1116">
                <a:extLst>
                  <a:ext uri="{FF2B5EF4-FFF2-40B4-BE49-F238E27FC236}">
                    <a16:creationId xmlns:a16="http://schemas.microsoft.com/office/drawing/2014/main" id="{1DF0CD6D-843B-4894-B56C-CB70D443BD7A}"/>
                  </a:ext>
                </a:extLst>
              </p:cNvPr>
              <p:cNvSpPr>
                <a:spLocks noChangeArrowheads="1"/>
              </p:cNvSpPr>
              <p:nvPr/>
            </p:nvSpPr>
            <p:spPr bwMode="auto">
              <a:xfrm rot="17309695">
                <a:off x="10667173" y="6026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5" name="Oval 1122">
                <a:extLst>
                  <a:ext uri="{FF2B5EF4-FFF2-40B4-BE49-F238E27FC236}">
                    <a16:creationId xmlns:a16="http://schemas.microsoft.com/office/drawing/2014/main" id="{C3872841-2DEC-49FD-A24E-7DFC4697F72D}"/>
                  </a:ext>
                </a:extLst>
              </p:cNvPr>
              <p:cNvSpPr>
                <a:spLocks noChangeArrowheads="1"/>
              </p:cNvSpPr>
              <p:nvPr/>
            </p:nvSpPr>
            <p:spPr bwMode="auto">
              <a:xfrm rot="17309695">
                <a:off x="10811188" y="5846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6" name="Oval 1127">
                <a:extLst>
                  <a:ext uri="{FF2B5EF4-FFF2-40B4-BE49-F238E27FC236}">
                    <a16:creationId xmlns:a16="http://schemas.microsoft.com/office/drawing/2014/main" id="{0EFE918A-B6D5-4746-9B01-9726E9D7B48A}"/>
                  </a:ext>
                </a:extLst>
              </p:cNvPr>
              <p:cNvSpPr>
                <a:spLocks noChangeArrowheads="1"/>
              </p:cNvSpPr>
              <p:nvPr/>
            </p:nvSpPr>
            <p:spPr bwMode="auto">
              <a:xfrm rot="17309695">
                <a:off x="10766868" y="6229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7" name="Oval 1135">
                <a:extLst>
                  <a:ext uri="{FF2B5EF4-FFF2-40B4-BE49-F238E27FC236}">
                    <a16:creationId xmlns:a16="http://schemas.microsoft.com/office/drawing/2014/main" id="{AC1F252E-DBE1-4E04-A250-F4D6320B7598}"/>
                  </a:ext>
                </a:extLst>
              </p:cNvPr>
              <p:cNvSpPr>
                <a:spLocks noChangeArrowheads="1"/>
              </p:cNvSpPr>
              <p:nvPr/>
            </p:nvSpPr>
            <p:spPr bwMode="auto">
              <a:xfrm rot="17309695">
                <a:off x="11352843" y="6121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8" name="Oval 1137">
                <a:extLst>
                  <a:ext uri="{FF2B5EF4-FFF2-40B4-BE49-F238E27FC236}">
                    <a16:creationId xmlns:a16="http://schemas.microsoft.com/office/drawing/2014/main" id="{D712D3EC-A40B-4424-A7C1-CD35C9592D6F}"/>
                  </a:ext>
                </a:extLst>
              </p:cNvPr>
              <p:cNvSpPr>
                <a:spLocks noChangeArrowheads="1"/>
              </p:cNvSpPr>
              <p:nvPr/>
            </p:nvSpPr>
            <p:spPr bwMode="auto">
              <a:xfrm rot="17309695">
                <a:off x="11267522" y="6002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79" name="Oval 1138">
                <a:extLst>
                  <a:ext uri="{FF2B5EF4-FFF2-40B4-BE49-F238E27FC236}">
                    <a16:creationId xmlns:a16="http://schemas.microsoft.com/office/drawing/2014/main" id="{5FBB54F1-289D-48C7-AC3F-DBA4B5AFB23F}"/>
                  </a:ext>
                </a:extLst>
              </p:cNvPr>
              <p:cNvSpPr>
                <a:spLocks noChangeArrowheads="1"/>
              </p:cNvSpPr>
              <p:nvPr/>
            </p:nvSpPr>
            <p:spPr bwMode="auto">
              <a:xfrm rot="17309695">
                <a:off x="10784705" y="5728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0" name="Oval 1155">
                <a:extLst>
                  <a:ext uri="{FF2B5EF4-FFF2-40B4-BE49-F238E27FC236}">
                    <a16:creationId xmlns:a16="http://schemas.microsoft.com/office/drawing/2014/main" id="{042AA4F5-70CF-4167-BF23-B443D7E8A30A}"/>
                  </a:ext>
                </a:extLst>
              </p:cNvPr>
              <p:cNvSpPr>
                <a:spLocks noChangeArrowheads="1"/>
              </p:cNvSpPr>
              <p:nvPr/>
            </p:nvSpPr>
            <p:spPr bwMode="auto">
              <a:xfrm rot="17309695">
                <a:off x="10739179" y="6422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1" name="Oval 1177">
                <a:extLst>
                  <a:ext uri="{FF2B5EF4-FFF2-40B4-BE49-F238E27FC236}">
                    <a16:creationId xmlns:a16="http://schemas.microsoft.com/office/drawing/2014/main" id="{49B65A5E-70C8-4F48-88DE-559F1F8F0551}"/>
                  </a:ext>
                </a:extLst>
              </p:cNvPr>
              <p:cNvSpPr>
                <a:spLocks noChangeArrowheads="1"/>
              </p:cNvSpPr>
              <p:nvPr/>
            </p:nvSpPr>
            <p:spPr bwMode="auto">
              <a:xfrm rot="17309695">
                <a:off x="11027212" y="6278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2" name="Oval 1190">
                <a:extLst>
                  <a:ext uri="{FF2B5EF4-FFF2-40B4-BE49-F238E27FC236}">
                    <a16:creationId xmlns:a16="http://schemas.microsoft.com/office/drawing/2014/main" id="{59B626F7-D2AE-46D7-8E8E-F972411FA9F2}"/>
                  </a:ext>
                </a:extLst>
              </p:cNvPr>
              <p:cNvSpPr>
                <a:spLocks noChangeArrowheads="1"/>
              </p:cNvSpPr>
              <p:nvPr/>
            </p:nvSpPr>
            <p:spPr bwMode="auto">
              <a:xfrm rot="17309695">
                <a:off x="11263202" y="6190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3" name="Oval 1205">
                <a:extLst>
                  <a:ext uri="{FF2B5EF4-FFF2-40B4-BE49-F238E27FC236}">
                    <a16:creationId xmlns:a16="http://schemas.microsoft.com/office/drawing/2014/main" id="{855E8722-5E0F-4393-A5F1-480D9E36555C}"/>
                  </a:ext>
                </a:extLst>
              </p:cNvPr>
              <p:cNvSpPr>
                <a:spLocks noChangeArrowheads="1"/>
              </p:cNvSpPr>
              <p:nvPr/>
            </p:nvSpPr>
            <p:spPr bwMode="auto">
              <a:xfrm rot="17309695">
                <a:off x="10991209" y="5738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4" name="Oval 1293">
                <a:extLst>
                  <a:ext uri="{FF2B5EF4-FFF2-40B4-BE49-F238E27FC236}">
                    <a16:creationId xmlns:a16="http://schemas.microsoft.com/office/drawing/2014/main" id="{A125842F-622B-4FC7-846F-BB1486282E76}"/>
                  </a:ext>
                </a:extLst>
              </p:cNvPr>
              <p:cNvSpPr>
                <a:spLocks noChangeArrowheads="1"/>
              </p:cNvSpPr>
              <p:nvPr/>
            </p:nvSpPr>
            <p:spPr bwMode="auto">
              <a:xfrm rot="17309695">
                <a:off x="11207232" y="59906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5" name="Oval 1310">
                <a:extLst>
                  <a:ext uri="{FF2B5EF4-FFF2-40B4-BE49-F238E27FC236}">
                    <a16:creationId xmlns:a16="http://schemas.microsoft.com/office/drawing/2014/main" id="{CCC6ABB5-9920-4F07-9483-7B8210ED4F57}"/>
                  </a:ext>
                </a:extLst>
              </p:cNvPr>
              <p:cNvSpPr>
                <a:spLocks noChangeArrowheads="1"/>
              </p:cNvSpPr>
              <p:nvPr/>
            </p:nvSpPr>
            <p:spPr bwMode="auto">
              <a:xfrm rot="17309695">
                <a:off x="10595165"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6" name="Oval 1320">
                <a:extLst>
                  <a:ext uri="{FF2B5EF4-FFF2-40B4-BE49-F238E27FC236}">
                    <a16:creationId xmlns:a16="http://schemas.microsoft.com/office/drawing/2014/main" id="{6A453707-D5A7-4B15-A5A0-097FE9C8766C}"/>
                  </a:ext>
                </a:extLst>
              </p:cNvPr>
              <p:cNvSpPr>
                <a:spLocks noChangeArrowheads="1"/>
              </p:cNvSpPr>
              <p:nvPr/>
            </p:nvSpPr>
            <p:spPr bwMode="auto">
              <a:xfrm rot="17309695">
                <a:off x="9299020" y="5846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7" name="Oval 1321">
                <a:extLst>
                  <a:ext uri="{FF2B5EF4-FFF2-40B4-BE49-F238E27FC236}">
                    <a16:creationId xmlns:a16="http://schemas.microsoft.com/office/drawing/2014/main" id="{6150A64C-CD1C-404F-80FB-CCFCA6614A5C}"/>
                  </a:ext>
                </a:extLst>
              </p:cNvPr>
              <p:cNvSpPr>
                <a:spLocks noChangeArrowheads="1"/>
              </p:cNvSpPr>
              <p:nvPr/>
            </p:nvSpPr>
            <p:spPr bwMode="auto">
              <a:xfrm rot="17309695">
                <a:off x="10312993" y="545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8" name="Oval 1380">
                <a:extLst>
                  <a:ext uri="{FF2B5EF4-FFF2-40B4-BE49-F238E27FC236}">
                    <a16:creationId xmlns:a16="http://schemas.microsoft.com/office/drawing/2014/main" id="{DA7A33B4-65AE-49D2-9712-308CA8033026}"/>
                  </a:ext>
                </a:extLst>
              </p:cNvPr>
              <p:cNvSpPr>
                <a:spLocks noChangeArrowheads="1"/>
              </p:cNvSpPr>
              <p:nvPr/>
            </p:nvSpPr>
            <p:spPr bwMode="auto">
              <a:xfrm rot="17309695">
                <a:off x="9647233" y="59860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9" name="Oval 1381">
                <a:extLst>
                  <a:ext uri="{FF2B5EF4-FFF2-40B4-BE49-F238E27FC236}">
                    <a16:creationId xmlns:a16="http://schemas.microsoft.com/office/drawing/2014/main" id="{840FF9F1-9107-4BBC-BB86-059AB6D2A98A}"/>
                  </a:ext>
                </a:extLst>
              </p:cNvPr>
              <p:cNvSpPr>
                <a:spLocks noChangeArrowheads="1"/>
              </p:cNvSpPr>
              <p:nvPr/>
            </p:nvSpPr>
            <p:spPr bwMode="auto">
              <a:xfrm rot="17309695">
                <a:off x="9659059" y="53785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0" name="Oval 1389">
                <a:extLst>
                  <a:ext uri="{FF2B5EF4-FFF2-40B4-BE49-F238E27FC236}">
                    <a16:creationId xmlns:a16="http://schemas.microsoft.com/office/drawing/2014/main" id="{B4AB146A-BBBD-4F55-BE0B-FD2215B79B1C}"/>
                  </a:ext>
                </a:extLst>
              </p:cNvPr>
              <p:cNvSpPr>
                <a:spLocks noChangeArrowheads="1"/>
              </p:cNvSpPr>
              <p:nvPr/>
            </p:nvSpPr>
            <p:spPr bwMode="auto">
              <a:xfrm rot="17309695">
                <a:off x="9191009" y="5738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1" name="Oval 1392">
                <a:extLst>
                  <a:ext uri="{FF2B5EF4-FFF2-40B4-BE49-F238E27FC236}">
                    <a16:creationId xmlns:a16="http://schemas.microsoft.com/office/drawing/2014/main" id="{5A1F91D6-6AB7-4DBE-8BCF-C0E2A9EFBF50}"/>
                  </a:ext>
                </a:extLst>
              </p:cNvPr>
              <p:cNvSpPr>
                <a:spLocks noChangeArrowheads="1"/>
              </p:cNvSpPr>
              <p:nvPr/>
            </p:nvSpPr>
            <p:spPr bwMode="auto">
              <a:xfrm rot="17309695">
                <a:off x="10954911" y="6143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2" name="Oval 1402">
                <a:extLst>
                  <a:ext uri="{FF2B5EF4-FFF2-40B4-BE49-F238E27FC236}">
                    <a16:creationId xmlns:a16="http://schemas.microsoft.com/office/drawing/2014/main" id="{5EAFFAEA-87CF-4100-A9FC-1927C2AD096C}"/>
                  </a:ext>
                </a:extLst>
              </p:cNvPr>
              <p:cNvSpPr>
                <a:spLocks noChangeArrowheads="1"/>
              </p:cNvSpPr>
              <p:nvPr/>
            </p:nvSpPr>
            <p:spPr bwMode="auto">
              <a:xfrm rot="17309695">
                <a:off x="10543019" y="60733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3" name="Oval 1408">
                <a:extLst>
                  <a:ext uri="{FF2B5EF4-FFF2-40B4-BE49-F238E27FC236}">
                    <a16:creationId xmlns:a16="http://schemas.microsoft.com/office/drawing/2014/main" id="{727F0974-84AD-4272-BDD1-FB2740441592}"/>
                  </a:ext>
                </a:extLst>
              </p:cNvPr>
              <p:cNvSpPr>
                <a:spLocks noChangeArrowheads="1"/>
              </p:cNvSpPr>
              <p:nvPr/>
            </p:nvSpPr>
            <p:spPr bwMode="auto">
              <a:xfrm rot="17309695">
                <a:off x="9634080" y="56926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4" name="Oval 1409">
                <a:extLst>
                  <a:ext uri="{FF2B5EF4-FFF2-40B4-BE49-F238E27FC236}">
                    <a16:creationId xmlns:a16="http://schemas.microsoft.com/office/drawing/2014/main" id="{2E7EACDB-ACC6-4C73-89CC-7E88410190FA}"/>
                  </a:ext>
                </a:extLst>
              </p:cNvPr>
              <p:cNvSpPr>
                <a:spLocks noChangeArrowheads="1"/>
              </p:cNvSpPr>
              <p:nvPr/>
            </p:nvSpPr>
            <p:spPr bwMode="auto">
              <a:xfrm rot="17309695">
                <a:off x="10033593" y="6186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5" name="Oval 1419">
                <a:extLst>
                  <a:ext uri="{FF2B5EF4-FFF2-40B4-BE49-F238E27FC236}">
                    <a16:creationId xmlns:a16="http://schemas.microsoft.com/office/drawing/2014/main" id="{D57F2131-F90F-4CD8-A5BF-40DA6C386A29}"/>
                  </a:ext>
                </a:extLst>
              </p:cNvPr>
              <p:cNvSpPr>
                <a:spLocks noChangeArrowheads="1"/>
              </p:cNvSpPr>
              <p:nvPr/>
            </p:nvSpPr>
            <p:spPr bwMode="auto">
              <a:xfrm rot="17309695">
                <a:off x="10307903" y="5957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6" name="Oval 1420">
                <a:extLst>
                  <a:ext uri="{FF2B5EF4-FFF2-40B4-BE49-F238E27FC236}">
                    <a16:creationId xmlns:a16="http://schemas.microsoft.com/office/drawing/2014/main" id="{55471D65-D8E7-40EA-8A22-03A8215A77EB}"/>
                  </a:ext>
                </a:extLst>
              </p:cNvPr>
              <p:cNvSpPr>
                <a:spLocks noChangeArrowheads="1"/>
              </p:cNvSpPr>
              <p:nvPr/>
            </p:nvSpPr>
            <p:spPr bwMode="auto">
              <a:xfrm rot="17309695">
                <a:off x="9407032" y="6278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7" name="Oval 1426">
                <a:extLst>
                  <a:ext uri="{FF2B5EF4-FFF2-40B4-BE49-F238E27FC236}">
                    <a16:creationId xmlns:a16="http://schemas.microsoft.com/office/drawing/2014/main" id="{93ED5154-C629-4BBE-9B01-39FAABAD99EC}"/>
                  </a:ext>
                </a:extLst>
              </p:cNvPr>
              <p:cNvSpPr>
                <a:spLocks noChangeArrowheads="1"/>
              </p:cNvSpPr>
              <p:nvPr/>
            </p:nvSpPr>
            <p:spPr bwMode="auto">
              <a:xfrm rot="17309695">
                <a:off x="10775183" y="5558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8" name="Oval 1438">
                <a:extLst>
                  <a:ext uri="{FF2B5EF4-FFF2-40B4-BE49-F238E27FC236}">
                    <a16:creationId xmlns:a16="http://schemas.microsoft.com/office/drawing/2014/main" id="{66062611-63E0-4AE7-8E04-49583A79FC92}"/>
                  </a:ext>
                </a:extLst>
              </p:cNvPr>
              <p:cNvSpPr>
                <a:spLocks noChangeArrowheads="1"/>
              </p:cNvSpPr>
              <p:nvPr/>
            </p:nvSpPr>
            <p:spPr bwMode="auto">
              <a:xfrm rot="17309695">
                <a:off x="10703177" y="4910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9" name="Oval 765">
                <a:extLst>
                  <a:ext uri="{FF2B5EF4-FFF2-40B4-BE49-F238E27FC236}">
                    <a16:creationId xmlns:a16="http://schemas.microsoft.com/office/drawing/2014/main" id="{642A6640-15D4-4990-A106-D91CC4BE9FE4}"/>
                  </a:ext>
                </a:extLst>
              </p:cNvPr>
              <p:cNvSpPr>
                <a:spLocks noChangeArrowheads="1"/>
              </p:cNvSpPr>
              <p:nvPr/>
            </p:nvSpPr>
            <p:spPr bwMode="auto">
              <a:xfrm rot="17309695">
                <a:off x="10275598" y="42988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0" name="Oval 779">
                <a:extLst>
                  <a:ext uri="{FF2B5EF4-FFF2-40B4-BE49-F238E27FC236}">
                    <a16:creationId xmlns:a16="http://schemas.microsoft.com/office/drawing/2014/main" id="{343CE867-6897-47D9-B556-A38FCE424D13}"/>
                  </a:ext>
                </a:extLst>
              </p:cNvPr>
              <p:cNvSpPr>
                <a:spLocks noChangeArrowheads="1"/>
              </p:cNvSpPr>
              <p:nvPr/>
            </p:nvSpPr>
            <p:spPr bwMode="auto">
              <a:xfrm rot="17309695">
                <a:off x="10234581" y="566737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1" name="Oval 785">
                <a:extLst>
                  <a:ext uri="{FF2B5EF4-FFF2-40B4-BE49-F238E27FC236}">
                    <a16:creationId xmlns:a16="http://schemas.microsoft.com/office/drawing/2014/main" id="{0051F9FB-A595-4F9A-AB23-535A87B4D460}"/>
                  </a:ext>
                </a:extLst>
              </p:cNvPr>
              <p:cNvSpPr>
                <a:spLocks noChangeArrowheads="1"/>
              </p:cNvSpPr>
              <p:nvPr/>
            </p:nvSpPr>
            <p:spPr bwMode="auto">
              <a:xfrm rot="17309695">
                <a:off x="9947092" y="46585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2" name="Oval 795">
                <a:extLst>
                  <a:ext uri="{FF2B5EF4-FFF2-40B4-BE49-F238E27FC236}">
                    <a16:creationId xmlns:a16="http://schemas.microsoft.com/office/drawing/2014/main" id="{216199B7-94DE-4EAA-B113-B8CD02A95F6D}"/>
                  </a:ext>
                </a:extLst>
              </p:cNvPr>
              <p:cNvSpPr>
                <a:spLocks noChangeArrowheads="1"/>
              </p:cNvSpPr>
              <p:nvPr/>
            </p:nvSpPr>
            <p:spPr bwMode="auto">
              <a:xfrm rot="17309695">
                <a:off x="10954663" y="48032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3" name="Oval 861">
                <a:extLst>
                  <a:ext uri="{FF2B5EF4-FFF2-40B4-BE49-F238E27FC236}">
                    <a16:creationId xmlns:a16="http://schemas.microsoft.com/office/drawing/2014/main" id="{9B8F1838-A12B-46E9-92D5-F780660B0531}"/>
                  </a:ext>
                </a:extLst>
              </p:cNvPr>
              <p:cNvSpPr>
                <a:spLocks noChangeArrowheads="1"/>
              </p:cNvSpPr>
              <p:nvPr/>
            </p:nvSpPr>
            <p:spPr bwMode="auto">
              <a:xfrm rot="17309695">
                <a:off x="9630520" y="450744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4" name="Oval 968">
                <a:extLst>
                  <a:ext uri="{FF2B5EF4-FFF2-40B4-BE49-F238E27FC236}">
                    <a16:creationId xmlns:a16="http://schemas.microsoft.com/office/drawing/2014/main" id="{09291569-9CE3-4929-9C50-1DAA8342FDC7}"/>
                  </a:ext>
                </a:extLst>
              </p:cNvPr>
              <p:cNvSpPr>
                <a:spLocks noChangeArrowheads="1"/>
              </p:cNvSpPr>
              <p:nvPr/>
            </p:nvSpPr>
            <p:spPr bwMode="auto">
              <a:xfrm rot="17309695">
                <a:off x="8830968" y="49825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5" name="Oval 1109">
                <a:extLst>
                  <a:ext uri="{FF2B5EF4-FFF2-40B4-BE49-F238E27FC236}">
                    <a16:creationId xmlns:a16="http://schemas.microsoft.com/office/drawing/2014/main" id="{265A0E72-80FD-4390-8917-1FC3F21EE777}"/>
                  </a:ext>
                </a:extLst>
              </p:cNvPr>
              <p:cNvSpPr>
                <a:spLocks noChangeArrowheads="1"/>
              </p:cNvSpPr>
              <p:nvPr/>
            </p:nvSpPr>
            <p:spPr bwMode="auto">
              <a:xfrm rot="17309695">
                <a:off x="9407032" y="4658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6" name="Oval 1110">
                <a:extLst>
                  <a:ext uri="{FF2B5EF4-FFF2-40B4-BE49-F238E27FC236}">
                    <a16:creationId xmlns:a16="http://schemas.microsoft.com/office/drawing/2014/main" id="{CA2673D8-54BF-4EA7-90D0-AECFD6BAE6E6}"/>
                  </a:ext>
                </a:extLst>
              </p:cNvPr>
              <p:cNvSpPr>
                <a:spLocks noChangeArrowheads="1"/>
              </p:cNvSpPr>
              <p:nvPr/>
            </p:nvSpPr>
            <p:spPr bwMode="auto">
              <a:xfrm rot="17309695">
                <a:off x="9584686" y="47054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7" name="Oval 1111">
                <a:extLst>
                  <a:ext uri="{FF2B5EF4-FFF2-40B4-BE49-F238E27FC236}">
                    <a16:creationId xmlns:a16="http://schemas.microsoft.com/office/drawing/2014/main" id="{FD1B8C0C-D08C-4C52-AC45-CCCBF97BB9E7}"/>
                  </a:ext>
                </a:extLst>
              </p:cNvPr>
              <p:cNvSpPr>
                <a:spLocks noChangeArrowheads="1"/>
              </p:cNvSpPr>
              <p:nvPr/>
            </p:nvSpPr>
            <p:spPr bwMode="auto">
              <a:xfrm rot="17309695">
                <a:off x="9517831" y="45056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8" name="Oval 1115">
                <a:extLst>
                  <a:ext uri="{FF2B5EF4-FFF2-40B4-BE49-F238E27FC236}">
                    <a16:creationId xmlns:a16="http://schemas.microsoft.com/office/drawing/2014/main" id="{0DC16A5E-14D1-46C2-8736-B11730177DB3}"/>
                  </a:ext>
                </a:extLst>
              </p:cNvPr>
              <p:cNvSpPr>
                <a:spLocks noChangeArrowheads="1"/>
              </p:cNvSpPr>
              <p:nvPr/>
            </p:nvSpPr>
            <p:spPr bwMode="auto">
              <a:xfrm rot="17309695">
                <a:off x="10379139" y="50905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09" name="Oval 1116">
                <a:extLst>
                  <a:ext uri="{FF2B5EF4-FFF2-40B4-BE49-F238E27FC236}">
                    <a16:creationId xmlns:a16="http://schemas.microsoft.com/office/drawing/2014/main" id="{D20F622E-252B-42B8-9D52-39369A852105}"/>
                  </a:ext>
                </a:extLst>
              </p:cNvPr>
              <p:cNvSpPr>
                <a:spLocks noChangeArrowheads="1"/>
              </p:cNvSpPr>
              <p:nvPr/>
            </p:nvSpPr>
            <p:spPr bwMode="auto">
              <a:xfrm rot="17309695">
                <a:off x="9606391" y="50021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0" name="Oval 1122">
                <a:extLst>
                  <a:ext uri="{FF2B5EF4-FFF2-40B4-BE49-F238E27FC236}">
                    <a16:creationId xmlns:a16="http://schemas.microsoft.com/office/drawing/2014/main" id="{B1112AC9-C974-4962-8CEC-8134E8FA859C}"/>
                  </a:ext>
                </a:extLst>
              </p:cNvPr>
              <p:cNvSpPr>
                <a:spLocks noChangeArrowheads="1"/>
              </p:cNvSpPr>
              <p:nvPr/>
            </p:nvSpPr>
            <p:spPr bwMode="auto">
              <a:xfrm rot="17309695">
                <a:off x="9550371" y="48515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1" name="Oval 1123">
                <a:extLst>
                  <a:ext uri="{FF2B5EF4-FFF2-40B4-BE49-F238E27FC236}">
                    <a16:creationId xmlns:a16="http://schemas.microsoft.com/office/drawing/2014/main" id="{878A4FB9-9905-43B2-8290-F223349EA734}"/>
                  </a:ext>
                </a:extLst>
              </p:cNvPr>
              <p:cNvSpPr>
                <a:spLocks noChangeArrowheads="1"/>
              </p:cNvSpPr>
              <p:nvPr/>
            </p:nvSpPr>
            <p:spPr bwMode="auto">
              <a:xfrm rot="17309695">
                <a:off x="10163116" y="38664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2" name="Oval 1124">
                <a:extLst>
                  <a:ext uri="{FF2B5EF4-FFF2-40B4-BE49-F238E27FC236}">
                    <a16:creationId xmlns:a16="http://schemas.microsoft.com/office/drawing/2014/main" id="{BEC6750D-3FFD-49DA-9278-9D9B470271D4}"/>
                  </a:ext>
                </a:extLst>
              </p:cNvPr>
              <p:cNvSpPr>
                <a:spLocks noChangeArrowheads="1"/>
              </p:cNvSpPr>
              <p:nvPr/>
            </p:nvSpPr>
            <p:spPr bwMode="auto">
              <a:xfrm rot="17309695">
                <a:off x="10711388" y="48020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3" name="Oval 1125">
                <a:extLst>
                  <a:ext uri="{FF2B5EF4-FFF2-40B4-BE49-F238E27FC236}">
                    <a16:creationId xmlns:a16="http://schemas.microsoft.com/office/drawing/2014/main" id="{306F0250-C8A4-4494-9707-164AA7D32A8A}"/>
                  </a:ext>
                </a:extLst>
              </p:cNvPr>
              <p:cNvSpPr>
                <a:spLocks noChangeArrowheads="1"/>
              </p:cNvSpPr>
              <p:nvPr/>
            </p:nvSpPr>
            <p:spPr bwMode="auto">
              <a:xfrm rot="17309695">
                <a:off x="10485437" y="45038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4" name="Oval 1126">
                <a:extLst>
                  <a:ext uri="{FF2B5EF4-FFF2-40B4-BE49-F238E27FC236}">
                    <a16:creationId xmlns:a16="http://schemas.microsoft.com/office/drawing/2014/main" id="{C2EE764A-DD5D-4144-9E2D-D91B96F48BD5}"/>
                  </a:ext>
                </a:extLst>
              </p:cNvPr>
              <p:cNvSpPr>
                <a:spLocks noChangeArrowheads="1"/>
              </p:cNvSpPr>
              <p:nvPr/>
            </p:nvSpPr>
            <p:spPr bwMode="auto">
              <a:xfrm rot="17309695">
                <a:off x="10192336" y="458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5" name="Oval 1127">
                <a:extLst>
                  <a:ext uri="{FF2B5EF4-FFF2-40B4-BE49-F238E27FC236}">
                    <a16:creationId xmlns:a16="http://schemas.microsoft.com/office/drawing/2014/main" id="{6E95774B-F2EB-4B81-A87D-0E0D29A7482F}"/>
                  </a:ext>
                </a:extLst>
              </p:cNvPr>
              <p:cNvSpPr>
                <a:spLocks noChangeArrowheads="1"/>
              </p:cNvSpPr>
              <p:nvPr/>
            </p:nvSpPr>
            <p:spPr bwMode="auto">
              <a:xfrm rot="17309695">
                <a:off x="9536931" y="51621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6" name="Oval 1135">
                <a:extLst>
                  <a:ext uri="{FF2B5EF4-FFF2-40B4-BE49-F238E27FC236}">
                    <a16:creationId xmlns:a16="http://schemas.microsoft.com/office/drawing/2014/main" id="{F620B5A3-F165-47FC-8975-FCD6317F0C5B}"/>
                  </a:ext>
                </a:extLst>
              </p:cNvPr>
              <p:cNvSpPr>
                <a:spLocks noChangeArrowheads="1"/>
              </p:cNvSpPr>
              <p:nvPr/>
            </p:nvSpPr>
            <p:spPr bwMode="auto">
              <a:xfrm rot="17309695">
                <a:off x="10667171" y="52705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7" name="Oval 1136">
                <a:extLst>
                  <a:ext uri="{FF2B5EF4-FFF2-40B4-BE49-F238E27FC236}">
                    <a16:creationId xmlns:a16="http://schemas.microsoft.com/office/drawing/2014/main" id="{A1B3BB31-4C66-471A-AFA2-379E4DD92BB3}"/>
                  </a:ext>
                </a:extLst>
              </p:cNvPr>
              <p:cNvSpPr>
                <a:spLocks noChangeArrowheads="1"/>
              </p:cNvSpPr>
              <p:nvPr/>
            </p:nvSpPr>
            <p:spPr bwMode="auto">
              <a:xfrm rot="17309695">
                <a:off x="10186611" y="52193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8" name="Oval 1137">
                <a:extLst>
                  <a:ext uri="{FF2B5EF4-FFF2-40B4-BE49-F238E27FC236}">
                    <a16:creationId xmlns:a16="http://schemas.microsoft.com/office/drawing/2014/main" id="{1FE0D0FE-C2E5-431A-8730-3243199D822D}"/>
                  </a:ext>
                </a:extLst>
              </p:cNvPr>
              <p:cNvSpPr>
                <a:spLocks noChangeArrowheads="1"/>
              </p:cNvSpPr>
              <p:nvPr/>
            </p:nvSpPr>
            <p:spPr bwMode="auto">
              <a:xfrm rot="17309695">
                <a:off x="10037585" y="49342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19" name="Oval 1138">
                <a:extLst>
                  <a:ext uri="{FF2B5EF4-FFF2-40B4-BE49-F238E27FC236}">
                    <a16:creationId xmlns:a16="http://schemas.microsoft.com/office/drawing/2014/main" id="{C9131149-58A3-4A77-A2F9-B96ADDCDA721}"/>
                  </a:ext>
                </a:extLst>
              </p:cNvPr>
              <p:cNvSpPr>
                <a:spLocks noChangeArrowheads="1"/>
              </p:cNvSpPr>
              <p:nvPr/>
            </p:nvSpPr>
            <p:spPr bwMode="auto">
              <a:xfrm rot="17309695">
                <a:off x="9695065" y="51265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0" name="Oval 1148">
                <a:extLst>
                  <a:ext uri="{FF2B5EF4-FFF2-40B4-BE49-F238E27FC236}">
                    <a16:creationId xmlns:a16="http://schemas.microsoft.com/office/drawing/2014/main" id="{5AED4DD4-A4FF-4812-9B60-673A54E9F00F}"/>
                  </a:ext>
                </a:extLst>
              </p:cNvPr>
              <p:cNvSpPr>
                <a:spLocks noChangeArrowheads="1"/>
              </p:cNvSpPr>
              <p:nvPr/>
            </p:nvSpPr>
            <p:spPr bwMode="auto">
              <a:xfrm rot="17309695">
                <a:off x="9442112" y="53034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1" name="Oval 1158">
                <a:extLst>
                  <a:ext uri="{FF2B5EF4-FFF2-40B4-BE49-F238E27FC236}">
                    <a16:creationId xmlns:a16="http://schemas.microsoft.com/office/drawing/2014/main" id="{9F974AEE-A384-4FC0-8B9D-CCB9C6678855}"/>
                  </a:ext>
                </a:extLst>
              </p:cNvPr>
              <p:cNvSpPr>
                <a:spLocks noChangeArrowheads="1"/>
              </p:cNvSpPr>
              <p:nvPr/>
            </p:nvSpPr>
            <p:spPr bwMode="auto">
              <a:xfrm rot="17309695">
                <a:off x="9263017" y="5450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2" name="Oval 1164">
                <a:extLst>
                  <a:ext uri="{FF2B5EF4-FFF2-40B4-BE49-F238E27FC236}">
                    <a16:creationId xmlns:a16="http://schemas.microsoft.com/office/drawing/2014/main" id="{888B7F36-E230-470A-A258-B01AADEB1DF6}"/>
                  </a:ext>
                </a:extLst>
              </p:cNvPr>
              <p:cNvSpPr>
                <a:spLocks noChangeArrowheads="1"/>
              </p:cNvSpPr>
              <p:nvPr/>
            </p:nvSpPr>
            <p:spPr bwMode="auto">
              <a:xfrm rot="17309695">
                <a:off x="10465309" y="48402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3" name="Oval 1177">
                <a:extLst>
                  <a:ext uri="{FF2B5EF4-FFF2-40B4-BE49-F238E27FC236}">
                    <a16:creationId xmlns:a16="http://schemas.microsoft.com/office/drawing/2014/main" id="{563E66C5-2708-4861-889D-85DC9AC842DE}"/>
                  </a:ext>
                </a:extLst>
              </p:cNvPr>
              <p:cNvSpPr>
                <a:spLocks noChangeArrowheads="1"/>
              </p:cNvSpPr>
              <p:nvPr/>
            </p:nvSpPr>
            <p:spPr bwMode="auto">
              <a:xfrm rot="17309695">
                <a:off x="9767071" y="52705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4" name="Oval 1179">
                <a:extLst>
                  <a:ext uri="{FF2B5EF4-FFF2-40B4-BE49-F238E27FC236}">
                    <a16:creationId xmlns:a16="http://schemas.microsoft.com/office/drawing/2014/main" id="{5DA08CA4-23AC-4762-B74C-94EB5E119236}"/>
                  </a:ext>
                </a:extLst>
              </p:cNvPr>
              <p:cNvSpPr>
                <a:spLocks noChangeArrowheads="1"/>
              </p:cNvSpPr>
              <p:nvPr/>
            </p:nvSpPr>
            <p:spPr bwMode="auto">
              <a:xfrm rot="17309695">
                <a:off x="10086154" y="5505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5" name="Oval 1183">
                <a:extLst>
                  <a:ext uri="{FF2B5EF4-FFF2-40B4-BE49-F238E27FC236}">
                    <a16:creationId xmlns:a16="http://schemas.microsoft.com/office/drawing/2014/main" id="{7DDD8E6B-68A9-4898-AC12-EC309BAB7759}"/>
                  </a:ext>
                </a:extLst>
              </p:cNvPr>
              <p:cNvSpPr>
                <a:spLocks noChangeArrowheads="1"/>
              </p:cNvSpPr>
              <p:nvPr/>
            </p:nvSpPr>
            <p:spPr bwMode="auto">
              <a:xfrm rot="17309695">
                <a:off x="9600032" y="55103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6" name="Oval 1189">
                <a:extLst>
                  <a:ext uri="{FF2B5EF4-FFF2-40B4-BE49-F238E27FC236}">
                    <a16:creationId xmlns:a16="http://schemas.microsoft.com/office/drawing/2014/main" id="{7474C2CB-E1FC-48C8-9B95-0D0224ED037B}"/>
                  </a:ext>
                </a:extLst>
              </p:cNvPr>
              <p:cNvSpPr>
                <a:spLocks noChangeArrowheads="1"/>
              </p:cNvSpPr>
              <p:nvPr/>
            </p:nvSpPr>
            <p:spPr bwMode="auto">
              <a:xfrm rot="17309695">
                <a:off x="10442260" y="5507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7" name="Oval 1190">
                <a:extLst>
                  <a:ext uri="{FF2B5EF4-FFF2-40B4-BE49-F238E27FC236}">
                    <a16:creationId xmlns:a16="http://schemas.microsoft.com/office/drawing/2014/main" id="{F682F479-1EF8-422E-9622-A6F697DE44A3}"/>
                  </a:ext>
                </a:extLst>
              </p:cNvPr>
              <p:cNvSpPr>
                <a:spLocks noChangeArrowheads="1"/>
              </p:cNvSpPr>
              <p:nvPr/>
            </p:nvSpPr>
            <p:spPr bwMode="auto">
              <a:xfrm rot="17309695">
                <a:off x="10307132" y="52345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8" name="Oval 1191">
                <a:extLst>
                  <a:ext uri="{FF2B5EF4-FFF2-40B4-BE49-F238E27FC236}">
                    <a16:creationId xmlns:a16="http://schemas.microsoft.com/office/drawing/2014/main" id="{D8DC1A4B-C73F-40C5-8035-D4BBAF63517B}"/>
                  </a:ext>
                </a:extLst>
              </p:cNvPr>
              <p:cNvSpPr>
                <a:spLocks noChangeArrowheads="1"/>
              </p:cNvSpPr>
              <p:nvPr/>
            </p:nvSpPr>
            <p:spPr bwMode="auto">
              <a:xfrm rot="17309695">
                <a:off x="10703176" y="5450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9" name="Oval 1192">
                <a:extLst>
                  <a:ext uri="{FF2B5EF4-FFF2-40B4-BE49-F238E27FC236}">
                    <a16:creationId xmlns:a16="http://schemas.microsoft.com/office/drawing/2014/main" id="{6B8774CC-77DC-48B4-8629-E2130489DCEE}"/>
                  </a:ext>
                </a:extLst>
              </p:cNvPr>
              <p:cNvSpPr>
                <a:spLocks noChangeArrowheads="1"/>
              </p:cNvSpPr>
              <p:nvPr/>
            </p:nvSpPr>
            <p:spPr bwMode="auto">
              <a:xfrm rot="17309695">
                <a:off x="11207231" y="40104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0" name="Oval 1196">
                <a:extLst>
                  <a:ext uri="{FF2B5EF4-FFF2-40B4-BE49-F238E27FC236}">
                    <a16:creationId xmlns:a16="http://schemas.microsoft.com/office/drawing/2014/main" id="{74C3DC1F-C42E-4D49-A5FA-A333D6AAE09C}"/>
                  </a:ext>
                </a:extLst>
              </p:cNvPr>
              <p:cNvSpPr>
                <a:spLocks noChangeArrowheads="1"/>
              </p:cNvSpPr>
              <p:nvPr/>
            </p:nvSpPr>
            <p:spPr bwMode="auto">
              <a:xfrm rot="17309695">
                <a:off x="10224583" y="4706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1" name="Oval 1204">
                <a:extLst>
                  <a:ext uri="{FF2B5EF4-FFF2-40B4-BE49-F238E27FC236}">
                    <a16:creationId xmlns:a16="http://schemas.microsoft.com/office/drawing/2014/main" id="{EACF5348-50B7-4479-A2C3-D2D7C509A43E}"/>
                  </a:ext>
                </a:extLst>
              </p:cNvPr>
              <p:cNvSpPr>
                <a:spLocks noChangeArrowheads="1"/>
              </p:cNvSpPr>
              <p:nvPr/>
            </p:nvSpPr>
            <p:spPr bwMode="auto">
              <a:xfrm rot="17309695">
                <a:off x="10955205" y="4694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2" name="Oval 1205">
                <a:extLst>
                  <a:ext uri="{FF2B5EF4-FFF2-40B4-BE49-F238E27FC236}">
                    <a16:creationId xmlns:a16="http://schemas.microsoft.com/office/drawing/2014/main" id="{6D254513-60B7-4D29-99FF-44E9136EE9F8}"/>
                  </a:ext>
                </a:extLst>
              </p:cNvPr>
              <p:cNvSpPr>
                <a:spLocks noChangeArrowheads="1"/>
              </p:cNvSpPr>
              <p:nvPr/>
            </p:nvSpPr>
            <p:spPr bwMode="auto">
              <a:xfrm rot="17309695">
                <a:off x="9795089" y="47203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3" name="Oval 753">
                <a:extLst>
                  <a:ext uri="{FF2B5EF4-FFF2-40B4-BE49-F238E27FC236}">
                    <a16:creationId xmlns:a16="http://schemas.microsoft.com/office/drawing/2014/main" id="{D87A049A-E210-45DE-96BE-BAF7ED720106}"/>
                  </a:ext>
                </a:extLst>
              </p:cNvPr>
              <p:cNvSpPr>
                <a:spLocks noChangeArrowheads="1"/>
              </p:cNvSpPr>
              <p:nvPr/>
            </p:nvSpPr>
            <p:spPr bwMode="auto">
              <a:xfrm rot="17309695">
                <a:off x="9407032" y="4514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4" name="Oval 765">
                <a:extLst>
                  <a:ext uri="{FF2B5EF4-FFF2-40B4-BE49-F238E27FC236}">
                    <a16:creationId xmlns:a16="http://schemas.microsoft.com/office/drawing/2014/main" id="{AAE77D33-53AA-4623-AB5E-A670567E6AF0}"/>
                  </a:ext>
                </a:extLst>
              </p:cNvPr>
              <p:cNvSpPr>
                <a:spLocks noChangeArrowheads="1"/>
              </p:cNvSpPr>
              <p:nvPr/>
            </p:nvSpPr>
            <p:spPr bwMode="auto">
              <a:xfrm rot="17309695">
                <a:off x="9553763" y="4149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5" name="Oval 771">
                <a:extLst>
                  <a:ext uri="{FF2B5EF4-FFF2-40B4-BE49-F238E27FC236}">
                    <a16:creationId xmlns:a16="http://schemas.microsoft.com/office/drawing/2014/main" id="{8E4D3BF6-4870-4C5E-8295-77629A099580}"/>
                  </a:ext>
                </a:extLst>
              </p:cNvPr>
              <p:cNvSpPr>
                <a:spLocks noChangeArrowheads="1"/>
              </p:cNvSpPr>
              <p:nvPr/>
            </p:nvSpPr>
            <p:spPr bwMode="auto">
              <a:xfrm rot="17309695">
                <a:off x="10707643" y="4082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6" name="Oval 779">
                <a:extLst>
                  <a:ext uri="{FF2B5EF4-FFF2-40B4-BE49-F238E27FC236}">
                    <a16:creationId xmlns:a16="http://schemas.microsoft.com/office/drawing/2014/main" id="{A98BBDD5-9493-4D78-83C4-EDFB948FDBC7}"/>
                  </a:ext>
                </a:extLst>
              </p:cNvPr>
              <p:cNvSpPr>
                <a:spLocks noChangeArrowheads="1"/>
              </p:cNvSpPr>
              <p:nvPr/>
            </p:nvSpPr>
            <p:spPr bwMode="auto">
              <a:xfrm rot="17309695">
                <a:off x="10963979" y="51306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7" name="Oval 795">
                <a:extLst>
                  <a:ext uri="{FF2B5EF4-FFF2-40B4-BE49-F238E27FC236}">
                    <a16:creationId xmlns:a16="http://schemas.microsoft.com/office/drawing/2014/main" id="{379BDA1D-A7A5-4EE2-9305-BA712A72C122}"/>
                  </a:ext>
                </a:extLst>
              </p:cNvPr>
              <p:cNvSpPr>
                <a:spLocks noChangeArrowheads="1"/>
              </p:cNvSpPr>
              <p:nvPr/>
            </p:nvSpPr>
            <p:spPr bwMode="auto">
              <a:xfrm rot="17309695">
                <a:off x="9514502" y="609941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8" name="Oval 802">
                <a:extLst>
                  <a:ext uri="{FF2B5EF4-FFF2-40B4-BE49-F238E27FC236}">
                    <a16:creationId xmlns:a16="http://schemas.microsoft.com/office/drawing/2014/main" id="{CB4D4D82-ED29-40BB-912E-A5571D937C6B}"/>
                  </a:ext>
                </a:extLst>
              </p:cNvPr>
              <p:cNvSpPr>
                <a:spLocks noChangeArrowheads="1"/>
              </p:cNvSpPr>
              <p:nvPr/>
            </p:nvSpPr>
            <p:spPr bwMode="auto">
              <a:xfrm rot="17309695">
                <a:off x="11186259" y="4290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9" name="Oval 803">
                <a:extLst>
                  <a:ext uri="{FF2B5EF4-FFF2-40B4-BE49-F238E27FC236}">
                    <a16:creationId xmlns:a16="http://schemas.microsoft.com/office/drawing/2014/main" id="{5B0764CB-1DE8-4091-B4A1-2F5B68CE524C}"/>
                  </a:ext>
                </a:extLst>
              </p:cNvPr>
              <p:cNvSpPr>
                <a:spLocks noChangeArrowheads="1"/>
              </p:cNvSpPr>
              <p:nvPr/>
            </p:nvSpPr>
            <p:spPr bwMode="auto">
              <a:xfrm rot="17309695">
                <a:off x="10561685" y="52840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0" name="Oval 859">
                <a:extLst>
                  <a:ext uri="{FF2B5EF4-FFF2-40B4-BE49-F238E27FC236}">
                    <a16:creationId xmlns:a16="http://schemas.microsoft.com/office/drawing/2014/main" id="{1A81A561-4BDA-49E2-AD93-E2042ACC5B6D}"/>
                  </a:ext>
                </a:extLst>
              </p:cNvPr>
              <p:cNvSpPr>
                <a:spLocks noChangeArrowheads="1"/>
              </p:cNvSpPr>
              <p:nvPr/>
            </p:nvSpPr>
            <p:spPr bwMode="auto">
              <a:xfrm rot="17309695">
                <a:off x="10487151" y="46585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1" name="Oval 861">
                <a:extLst>
                  <a:ext uri="{FF2B5EF4-FFF2-40B4-BE49-F238E27FC236}">
                    <a16:creationId xmlns:a16="http://schemas.microsoft.com/office/drawing/2014/main" id="{120410FB-384A-4D2E-8684-064EF8EEE554}"/>
                  </a:ext>
                </a:extLst>
              </p:cNvPr>
              <p:cNvSpPr>
                <a:spLocks noChangeArrowheads="1"/>
              </p:cNvSpPr>
              <p:nvPr/>
            </p:nvSpPr>
            <p:spPr bwMode="auto">
              <a:xfrm rot="17309695">
                <a:off x="11242695" y="46952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2" name="Oval 968">
                <a:extLst>
                  <a:ext uri="{FF2B5EF4-FFF2-40B4-BE49-F238E27FC236}">
                    <a16:creationId xmlns:a16="http://schemas.microsoft.com/office/drawing/2014/main" id="{26A01399-CDE9-4C95-8AB3-0D5D2BB0538A}"/>
                  </a:ext>
                </a:extLst>
              </p:cNvPr>
              <p:cNvSpPr>
                <a:spLocks noChangeArrowheads="1"/>
              </p:cNvSpPr>
              <p:nvPr/>
            </p:nvSpPr>
            <p:spPr bwMode="auto">
              <a:xfrm rot="17309695">
                <a:off x="11257529" y="5232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3" name="Oval 1109">
                <a:extLst>
                  <a:ext uri="{FF2B5EF4-FFF2-40B4-BE49-F238E27FC236}">
                    <a16:creationId xmlns:a16="http://schemas.microsoft.com/office/drawing/2014/main" id="{809E81F8-F395-4F43-AA33-39FF89F059D1}"/>
                  </a:ext>
                </a:extLst>
              </p:cNvPr>
              <p:cNvSpPr>
                <a:spLocks noChangeArrowheads="1"/>
              </p:cNvSpPr>
              <p:nvPr/>
            </p:nvSpPr>
            <p:spPr bwMode="auto">
              <a:xfrm rot="17309695">
                <a:off x="10955205" y="48745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4" name="Oval 1110">
                <a:extLst>
                  <a:ext uri="{FF2B5EF4-FFF2-40B4-BE49-F238E27FC236}">
                    <a16:creationId xmlns:a16="http://schemas.microsoft.com/office/drawing/2014/main" id="{523F7204-531E-4266-A29D-8C34464E35CD}"/>
                  </a:ext>
                </a:extLst>
              </p:cNvPr>
              <p:cNvSpPr>
                <a:spLocks noChangeArrowheads="1"/>
              </p:cNvSpPr>
              <p:nvPr/>
            </p:nvSpPr>
            <p:spPr bwMode="auto">
              <a:xfrm rot="17309695">
                <a:off x="10610568" y="498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5" name="Oval 1111">
                <a:extLst>
                  <a:ext uri="{FF2B5EF4-FFF2-40B4-BE49-F238E27FC236}">
                    <a16:creationId xmlns:a16="http://schemas.microsoft.com/office/drawing/2014/main" id="{CC6C32B7-4CE9-4B8B-8A3C-D73030ED3DE3}"/>
                  </a:ext>
                </a:extLst>
              </p:cNvPr>
              <p:cNvSpPr>
                <a:spLocks noChangeArrowheads="1"/>
              </p:cNvSpPr>
              <p:nvPr/>
            </p:nvSpPr>
            <p:spPr bwMode="auto">
              <a:xfrm rot="17309695">
                <a:off x="10739179" y="44064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6" name="Oval 1115">
                <a:extLst>
                  <a:ext uri="{FF2B5EF4-FFF2-40B4-BE49-F238E27FC236}">
                    <a16:creationId xmlns:a16="http://schemas.microsoft.com/office/drawing/2014/main" id="{5D8ABDC2-0A8A-4190-832E-2BF9B1E76011}"/>
                  </a:ext>
                </a:extLst>
              </p:cNvPr>
              <p:cNvSpPr>
                <a:spLocks noChangeArrowheads="1"/>
              </p:cNvSpPr>
              <p:nvPr/>
            </p:nvSpPr>
            <p:spPr bwMode="auto">
              <a:xfrm rot="17309695">
                <a:off x="9390444" y="5637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7" name="Oval 1116">
                <a:extLst>
                  <a:ext uri="{FF2B5EF4-FFF2-40B4-BE49-F238E27FC236}">
                    <a16:creationId xmlns:a16="http://schemas.microsoft.com/office/drawing/2014/main" id="{28E2137A-55AC-4985-9AF8-CD8EA9F80F84}"/>
                  </a:ext>
                </a:extLst>
              </p:cNvPr>
              <p:cNvSpPr>
                <a:spLocks noChangeArrowheads="1"/>
              </p:cNvSpPr>
              <p:nvPr/>
            </p:nvSpPr>
            <p:spPr bwMode="auto">
              <a:xfrm rot="17309695">
                <a:off x="11030855" y="52095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8" name="Oval 1120">
                <a:extLst>
                  <a:ext uri="{FF2B5EF4-FFF2-40B4-BE49-F238E27FC236}">
                    <a16:creationId xmlns:a16="http://schemas.microsoft.com/office/drawing/2014/main" id="{C349FCAB-5E00-40A2-A883-7E1E4F3F5177}"/>
                  </a:ext>
                </a:extLst>
              </p:cNvPr>
              <p:cNvSpPr>
                <a:spLocks noChangeArrowheads="1"/>
              </p:cNvSpPr>
              <p:nvPr/>
            </p:nvSpPr>
            <p:spPr bwMode="auto">
              <a:xfrm rot="17309695">
                <a:off x="10914732" y="4552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9" name="Oval 1121">
                <a:extLst>
                  <a:ext uri="{FF2B5EF4-FFF2-40B4-BE49-F238E27FC236}">
                    <a16:creationId xmlns:a16="http://schemas.microsoft.com/office/drawing/2014/main" id="{7A788FA4-DA75-48BC-8341-A294BE17B25B}"/>
                  </a:ext>
                </a:extLst>
              </p:cNvPr>
              <p:cNvSpPr>
                <a:spLocks noChangeArrowheads="1"/>
              </p:cNvSpPr>
              <p:nvPr/>
            </p:nvSpPr>
            <p:spPr bwMode="auto">
              <a:xfrm rot="17309695">
                <a:off x="10054562" y="534333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0" name="Oval 1122">
                <a:extLst>
                  <a:ext uri="{FF2B5EF4-FFF2-40B4-BE49-F238E27FC236}">
                    <a16:creationId xmlns:a16="http://schemas.microsoft.com/office/drawing/2014/main" id="{58E02724-6686-4339-A956-4F2FBE80FA23}"/>
                  </a:ext>
                </a:extLst>
              </p:cNvPr>
              <p:cNvSpPr>
                <a:spLocks noChangeArrowheads="1"/>
              </p:cNvSpPr>
              <p:nvPr/>
            </p:nvSpPr>
            <p:spPr bwMode="auto">
              <a:xfrm rot="17309695">
                <a:off x="11148762" y="50528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1" name="Oval 1125">
                <a:extLst>
                  <a:ext uri="{FF2B5EF4-FFF2-40B4-BE49-F238E27FC236}">
                    <a16:creationId xmlns:a16="http://schemas.microsoft.com/office/drawing/2014/main" id="{CBDC72EF-1B68-422F-B7CE-2C6A97592AE7}"/>
                  </a:ext>
                </a:extLst>
              </p:cNvPr>
              <p:cNvSpPr>
                <a:spLocks noChangeArrowheads="1"/>
              </p:cNvSpPr>
              <p:nvPr/>
            </p:nvSpPr>
            <p:spPr bwMode="auto">
              <a:xfrm rot="17309695">
                <a:off x="9191009" y="5018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2" name="Oval 1127">
                <a:extLst>
                  <a:ext uri="{FF2B5EF4-FFF2-40B4-BE49-F238E27FC236}">
                    <a16:creationId xmlns:a16="http://schemas.microsoft.com/office/drawing/2014/main" id="{B70C812F-D6C6-4297-8B58-BF7445D9DA12}"/>
                  </a:ext>
                </a:extLst>
              </p:cNvPr>
              <p:cNvSpPr>
                <a:spLocks noChangeArrowheads="1"/>
              </p:cNvSpPr>
              <p:nvPr/>
            </p:nvSpPr>
            <p:spPr bwMode="auto">
              <a:xfrm rot="17309695">
                <a:off x="11099220" y="5342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3" name="Oval 1137">
                <a:extLst>
                  <a:ext uri="{FF2B5EF4-FFF2-40B4-BE49-F238E27FC236}">
                    <a16:creationId xmlns:a16="http://schemas.microsoft.com/office/drawing/2014/main" id="{D25DCABB-AC50-49B9-9B27-2971353B807F}"/>
                  </a:ext>
                </a:extLst>
              </p:cNvPr>
              <p:cNvSpPr>
                <a:spLocks noChangeArrowheads="1"/>
              </p:cNvSpPr>
              <p:nvPr/>
            </p:nvSpPr>
            <p:spPr bwMode="auto">
              <a:xfrm rot="17309695">
                <a:off x="10843921" y="52644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4" name="Oval 1138">
                <a:extLst>
                  <a:ext uri="{FF2B5EF4-FFF2-40B4-BE49-F238E27FC236}">
                    <a16:creationId xmlns:a16="http://schemas.microsoft.com/office/drawing/2014/main" id="{DDAEA20A-942C-4528-A120-103E84FBEE21}"/>
                  </a:ext>
                </a:extLst>
              </p:cNvPr>
              <p:cNvSpPr>
                <a:spLocks noChangeArrowheads="1"/>
              </p:cNvSpPr>
              <p:nvPr/>
            </p:nvSpPr>
            <p:spPr bwMode="auto">
              <a:xfrm rot="17309695">
                <a:off x="11355604" y="53176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5" name="Oval 1155">
                <a:extLst>
                  <a:ext uri="{FF2B5EF4-FFF2-40B4-BE49-F238E27FC236}">
                    <a16:creationId xmlns:a16="http://schemas.microsoft.com/office/drawing/2014/main" id="{BDEBF71D-F43A-45C0-8BBE-AD38C33C058A}"/>
                  </a:ext>
                </a:extLst>
              </p:cNvPr>
              <p:cNvSpPr>
                <a:spLocks noChangeArrowheads="1"/>
              </p:cNvSpPr>
              <p:nvPr/>
            </p:nvSpPr>
            <p:spPr bwMode="auto">
              <a:xfrm rot="17309695">
                <a:off x="11063217" y="54505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6" name="Oval 1164">
                <a:extLst>
                  <a:ext uri="{FF2B5EF4-FFF2-40B4-BE49-F238E27FC236}">
                    <a16:creationId xmlns:a16="http://schemas.microsoft.com/office/drawing/2014/main" id="{F527AC98-BF59-46F5-9FB5-1B58843EA312}"/>
                  </a:ext>
                </a:extLst>
              </p:cNvPr>
              <p:cNvSpPr>
                <a:spLocks noChangeArrowheads="1"/>
              </p:cNvSpPr>
              <p:nvPr/>
            </p:nvSpPr>
            <p:spPr bwMode="auto">
              <a:xfrm rot="17309695">
                <a:off x="10119969" y="50534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7" name="Oval 1175">
                <a:extLst>
                  <a:ext uri="{FF2B5EF4-FFF2-40B4-BE49-F238E27FC236}">
                    <a16:creationId xmlns:a16="http://schemas.microsoft.com/office/drawing/2014/main" id="{E3E2FEF8-B3E5-4C3D-8BA5-DA1E821D4A4D}"/>
                  </a:ext>
                </a:extLst>
              </p:cNvPr>
              <p:cNvSpPr>
                <a:spLocks noChangeArrowheads="1"/>
              </p:cNvSpPr>
              <p:nvPr/>
            </p:nvSpPr>
            <p:spPr bwMode="auto">
              <a:xfrm rot="17309695">
                <a:off x="11135223" y="5558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8" name="Oval 1177">
                <a:extLst>
                  <a:ext uri="{FF2B5EF4-FFF2-40B4-BE49-F238E27FC236}">
                    <a16:creationId xmlns:a16="http://schemas.microsoft.com/office/drawing/2014/main" id="{61EE43B5-F588-41F4-9722-612E496F0BA9}"/>
                  </a:ext>
                </a:extLst>
              </p:cNvPr>
              <p:cNvSpPr>
                <a:spLocks noChangeArrowheads="1"/>
              </p:cNvSpPr>
              <p:nvPr/>
            </p:nvSpPr>
            <p:spPr bwMode="auto">
              <a:xfrm rot="17309695">
                <a:off x="11359907" y="5503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9" name="Oval 1183">
                <a:extLst>
                  <a:ext uri="{FF2B5EF4-FFF2-40B4-BE49-F238E27FC236}">
                    <a16:creationId xmlns:a16="http://schemas.microsoft.com/office/drawing/2014/main" id="{281B84D4-2C40-4494-A11D-B437B354FA2C}"/>
                  </a:ext>
                </a:extLst>
              </p:cNvPr>
              <p:cNvSpPr>
                <a:spLocks noChangeArrowheads="1"/>
              </p:cNvSpPr>
              <p:nvPr/>
            </p:nvSpPr>
            <p:spPr bwMode="auto">
              <a:xfrm rot="17309695">
                <a:off x="9234684" y="55045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0" name="Oval 1190">
                <a:extLst>
                  <a:ext uri="{FF2B5EF4-FFF2-40B4-BE49-F238E27FC236}">
                    <a16:creationId xmlns:a16="http://schemas.microsoft.com/office/drawing/2014/main" id="{144D015E-37DB-4B56-81FF-27BDDFF23D74}"/>
                  </a:ext>
                </a:extLst>
              </p:cNvPr>
              <p:cNvSpPr>
                <a:spLocks noChangeArrowheads="1"/>
              </p:cNvSpPr>
              <p:nvPr/>
            </p:nvSpPr>
            <p:spPr bwMode="auto">
              <a:xfrm rot="17309695">
                <a:off x="10210996" y="61979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1" name="Oval 1191">
                <a:extLst>
                  <a:ext uri="{FF2B5EF4-FFF2-40B4-BE49-F238E27FC236}">
                    <a16:creationId xmlns:a16="http://schemas.microsoft.com/office/drawing/2014/main" id="{BF224E22-6EEC-4851-9D76-FC12E741BD4C}"/>
                  </a:ext>
                </a:extLst>
              </p:cNvPr>
              <p:cNvSpPr>
                <a:spLocks noChangeArrowheads="1"/>
              </p:cNvSpPr>
              <p:nvPr/>
            </p:nvSpPr>
            <p:spPr bwMode="auto">
              <a:xfrm rot="17309695">
                <a:off x="9082996" y="56666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2" name="Oval 1192">
                <a:extLst>
                  <a:ext uri="{FF2B5EF4-FFF2-40B4-BE49-F238E27FC236}">
                    <a16:creationId xmlns:a16="http://schemas.microsoft.com/office/drawing/2014/main" id="{99E16266-CFA0-4584-BF54-095CC3C93D6E}"/>
                  </a:ext>
                </a:extLst>
              </p:cNvPr>
              <p:cNvSpPr>
                <a:spLocks noChangeArrowheads="1"/>
              </p:cNvSpPr>
              <p:nvPr/>
            </p:nvSpPr>
            <p:spPr bwMode="auto">
              <a:xfrm rot="17309695">
                <a:off x="9051460" y="537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3" name="Oval 1204">
                <a:extLst>
                  <a:ext uri="{FF2B5EF4-FFF2-40B4-BE49-F238E27FC236}">
                    <a16:creationId xmlns:a16="http://schemas.microsoft.com/office/drawing/2014/main" id="{5E9ED23F-E20D-4A7F-A435-898DD48A9546}"/>
                  </a:ext>
                </a:extLst>
              </p:cNvPr>
              <p:cNvSpPr>
                <a:spLocks noChangeArrowheads="1"/>
              </p:cNvSpPr>
              <p:nvPr/>
            </p:nvSpPr>
            <p:spPr bwMode="auto">
              <a:xfrm rot="17309695">
                <a:off x="10451148" y="494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4" name="Oval 1205">
                <a:extLst>
                  <a:ext uri="{FF2B5EF4-FFF2-40B4-BE49-F238E27FC236}">
                    <a16:creationId xmlns:a16="http://schemas.microsoft.com/office/drawing/2014/main" id="{15C4EF59-B4A7-4E0D-8939-840E8DB4E0E9}"/>
                  </a:ext>
                </a:extLst>
              </p:cNvPr>
              <p:cNvSpPr>
                <a:spLocks noChangeArrowheads="1"/>
              </p:cNvSpPr>
              <p:nvPr/>
            </p:nvSpPr>
            <p:spPr bwMode="auto">
              <a:xfrm rot="17309695">
                <a:off x="10873602" y="49117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5" name="Oval 1381">
                <a:extLst>
                  <a:ext uri="{FF2B5EF4-FFF2-40B4-BE49-F238E27FC236}">
                    <a16:creationId xmlns:a16="http://schemas.microsoft.com/office/drawing/2014/main" id="{CF875A3A-C4F9-41FA-9EFB-17FC258A854B}"/>
                  </a:ext>
                </a:extLst>
              </p:cNvPr>
              <p:cNvSpPr>
                <a:spLocks noChangeArrowheads="1"/>
              </p:cNvSpPr>
              <p:nvPr/>
            </p:nvSpPr>
            <p:spPr bwMode="auto">
              <a:xfrm rot="17309695">
                <a:off x="9643989" y="6490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6" name="Oval 1438">
                <a:extLst>
                  <a:ext uri="{FF2B5EF4-FFF2-40B4-BE49-F238E27FC236}">
                    <a16:creationId xmlns:a16="http://schemas.microsoft.com/office/drawing/2014/main" id="{F510E8ED-1059-440F-9303-C116EB9B0EA4}"/>
                  </a:ext>
                </a:extLst>
              </p:cNvPr>
              <p:cNvSpPr>
                <a:spLocks noChangeArrowheads="1"/>
              </p:cNvSpPr>
              <p:nvPr/>
            </p:nvSpPr>
            <p:spPr bwMode="auto">
              <a:xfrm rot="17309695">
                <a:off x="10746160" y="60822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7" name="Oval 968">
                <a:extLst>
                  <a:ext uri="{FF2B5EF4-FFF2-40B4-BE49-F238E27FC236}">
                    <a16:creationId xmlns:a16="http://schemas.microsoft.com/office/drawing/2014/main" id="{CE998BCC-F053-4DC8-86EA-33C4A172F3CA}"/>
                  </a:ext>
                </a:extLst>
              </p:cNvPr>
              <p:cNvSpPr>
                <a:spLocks noChangeArrowheads="1"/>
              </p:cNvSpPr>
              <p:nvPr/>
            </p:nvSpPr>
            <p:spPr bwMode="auto">
              <a:xfrm rot="17309695">
                <a:off x="10559162" y="63506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8" name="Oval 1115">
                <a:extLst>
                  <a:ext uri="{FF2B5EF4-FFF2-40B4-BE49-F238E27FC236}">
                    <a16:creationId xmlns:a16="http://schemas.microsoft.com/office/drawing/2014/main" id="{7C54C0FA-CC7A-4FC6-BCAB-4B30A7AF331B}"/>
                  </a:ext>
                </a:extLst>
              </p:cNvPr>
              <p:cNvSpPr>
                <a:spLocks noChangeArrowheads="1"/>
              </p:cNvSpPr>
              <p:nvPr/>
            </p:nvSpPr>
            <p:spPr bwMode="auto">
              <a:xfrm rot="17309695">
                <a:off x="10395476" y="6191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9" name="Oval 1116">
                <a:extLst>
                  <a:ext uri="{FF2B5EF4-FFF2-40B4-BE49-F238E27FC236}">
                    <a16:creationId xmlns:a16="http://schemas.microsoft.com/office/drawing/2014/main" id="{10117A24-9EDE-4DF0-A5C8-FF52332BFC71}"/>
                  </a:ext>
                </a:extLst>
              </p:cNvPr>
              <p:cNvSpPr>
                <a:spLocks noChangeArrowheads="1"/>
              </p:cNvSpPr>
              <p:nvPr/>
            </p:nvSpPr>
            <p:spPr bwMode="auto">
              <a:xfrm rot="17309695">
                <a:off x="9086604" y="6507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0" name="Oval 1127">
                <a:extLst>
                  <a:ext uri="{FF2B5EF4-FFF2-40B4-BE49-F238E27FC236}">
                    <a16:creationId xmlns:a16="http://schemas.microsoft.com/office/drawing/2014/main" id="{DD2E5718-8E64-499E-B7AC-320B4262B131}"/>
                  </a:ext>
                </a:extLst>
              </p:cNvPr>
              <p:cNvSpPr>
                <a:spLocks noChangeArrowheads="1"/>
              </p:cNvSpPr>
              <p:nvPr/>
            </p:nvSpPr>
            <p:spPr bwMode="auto">
              <a:xfrm rot="17309695">
                <a:off x="9542308" y="6328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1" name="Oval 1135">
                <a:extLst>
                  <a:ext uri="{FF2B5EF4-FFF2-40B4-BE49-F238E27FC236}">
                    <a16:creationId xmlns:a16="http://schemas.microsoft.com/office/drawing/2014/main" id="{19B2D3BB-829D-42D3-A73D-EDF6986515C4}"/>
                  </a:ext>
                </a:extLst>
              </p:cNvPr>
              <p:cNvSpPr>
                <a:spLocks noChangeArrowheads="1"/>
              </p:cNvSpPr>
              <p:nvPr/>
            </p:nvSpPr>
            <p:spPr bwMode="auto">
              <a:xfrm rot="17309695">
                <a:off x="10679443" y="6398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2" name="Oval 1136">
                <a:extLst>
                  <a:ext uri="{FF2B5EF4-FFF2-40B4-BE49-F238E27FC236}">
                    <a16:creationId xmlns:a16="http://schemas.microsoft.com/office/drawing/2014/main" id="{2A875BC5-5DDD-4C37-B688-4D5F88AA9852}"/>
                  </a:ext>
                </a:extLst>
              </p:cNvPr>
              <p:cNvSpPr>
                <a:spLocks noChangeArrowheads="1"/>
              </p:cNvSpPr>
              <p:nvPr/>
            </p:nvSpPr>
            <p:spPr bwMode="auto">
              <a:xfrm rot="17309695">
                <a:off x="10191987" y="63859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3" name="Oval 1137">
                <a:extLst>
                  <a:ext uri="{FF2B5EF4-FFF2-40B4-BE49-F238E27FC236}">
                    <a16:creationId xmlns:a16="http://schemas.microsoft.com/office/drawing/2014/main" id="{9C018A13-76F9-435B-974F-2CE7B3C937DF}"/>
                  </a:ext>
                </a:extLst>
              </p:cNvPr>
              <p:cNvSpPr>
                <a:spLocks noChangeArrowheads="1"/>
              </p:cNvSpPr>
              <p:nvPr/>
            </p:nvSpPr>
            <p:spPr bwMode="auto">
              <a:xfrm rot="17309695">
                <a:off x="10091107" y="60986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4" name="Oval 1138">
                <a:extLst>
                  <a:ext uri="{FF2B5EF4-FFF2-40B4-BE49-F238E27FC236}">
                    <a16:creationId xmlns:a16="http://schemas.microsoft.com/office/drawing/2014/main" id="{A8222972-ACE7-4A2B-B4EE-E4D6F286A104}"/>
                  </a:ext>
                </a:extLst>
              </p:cNvPr>
              <p:cNvSpPr>
                <a:spLocks noChangeArrowheads="1"/>
              </p:cNvSpPr>
              <p:nvPr/>
            </p:nvSpPr>
            <p:spPr bwMode="auto">
              <a:xfrm rot="17309695">
                <a:off x="9803075" y="63146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5" name="Oval 1148">
                <a:extLst>
                  <a:ext uri="{FF2B5EF4-FFF2-40B4-BE49-F238E27FC236}">
                    <a16:creationId xmlns:a16="http://schemas.microsoft.com/office/drawing/2014/main" id="{875B9F8C-792B-4097-AD49-00BB1AE9FDEC}"/>
                  </a:ext>
                </a:extLst>
              </p:cNvPr>
              <p:cNvSpPr>
                <a:spLocks noChangeArrowheads="1"/>
              </p:cNvSpPr>
              <p:nvPr/>
            </p:nvSpPr>
            <p:spPr bwMode="auto">
              <a:xfrm rot="17309695">
                <a:off x="9407033" y="6530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6" name="Oval 1158">
                <a:extLst>
                  <a:ext uri="{FF2B5EF4-FFF2-40B4-BE49-F238E27FC236}">
                    <a16:creationId xmlns:a16="http://schemas.microsoft.com/office/drawing/2014/main" id="{8603CEF1-7577-4C16-8DF0-D52C1E7837FB}"/>
                  </a:ext>
                </a:extLst>
              </p:cNvPr>
              <p:cNvSpPr>
                <a:spLocks noChangeArrowheads="1"/>
              </p:cNvSpPr>
              <p:nvPr/>
            </p:nvSpPr>
            <p:spPr bwMode="auto">
              <a:xfrm rot="17309695">
                <a:off x="9829799" y="578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7" name="Oval 1164">
                <a:extLst>
                  <a:ext uri="{FF2B5EF4-FFF2-40B4-BE49-F238E27FC236}">
                    <a16:creationId xmlns:a16="http://schemas.microsoft.com/office/drawing/2014/main" id="{E42096CD-D97B-4E45-A8C9-2649129840F6}"/>
                  </a:ext>
                </a:extLst>
              </p:cNvPr>
              <p:cNvSpPr>
                <a:spLocks noChangeArrowheads="1"/>
              </p:cNvSpPr>
              <p:nvPr/>
            </p:nvSpPr>
            <p:spPr bwMode="auto">
              <a:xfrm rot="17309695">
                <a:off x="10470685" y="60067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8" name="Oval 1177">
                <a:extLst>
                  <a:ext uri="{FF2B5EF4-FFF2-40B4-BE49-F238E27FC236}">
                    <a16:creationId xmlns:a16="http://schemas.microsoft.com/office/drawing/2014/main" id="{1F2E8702-B039-4242-8585-DEC70CFB9DCA}"/>
                  </a:ext>
                </a:extLst>
              </p:cNvPr>
              <p:cNvSpPr>
                <a:spLocks noChangeArrowheads="1"/>
              </p:cNvSpPr>
              <p:nvPr/>
            </p:nvSpPr>
            <p:spPr bwMode="auto">
              <a:xfrm rot="17309695">
                <a:off x="9766893" y="64686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9" name="Oval 1190">
                <a:extLst>
                  <a:ext uri="{FF2B5EF4-FFF2-40B4-BE49-F238E27FC236}">
                    <a16:creationId xmlns:a16="http://schemas.microsoft.com/office/drawing/2014/main" id="{6CF11B00-F4E2-4B15-A0B3-B006CEB6047D}"/>
                  </a:ext>
                </a:extLst>
              </p:cNvPr>
              <p:cNvSpPr>
                <a:spLocks noChangeArrowheads="1"/>
              </p:cNvSpPr>
              <p:nvPr/>
            </p:nvSpPr>
            <p:spPr bwMode="auto">
              <a:xfrm rot="17309695">
                <a:off x="10398117" y="63758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0" name="Oval 779">
                <a:extLst>
                  <a:ext uri="{FF2B5EF4-FFF2-40B4-BE49-F238E27FC236}">
                    <a16:creationId xmlns:a16="http://schemas.microsoft.com/office/drawing/2014/main" id="{2EA1C7C3-5412-40CD-8BDC-388CF1C5115C}"/>
                  </a:ext>
                </a:extLst>
              </p:cNvPr>
              <p:cNvSpPr>
                <a:spLocks noChangeArrowheads="1"/>
              </p:cNvSpPr>
              <p:nvPr/>
            </p:nvSpPr>
            <p:spPr bwMode="auto">
              <a:xfrm rot="17309695">
                <a:off x="11134682" y="627943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1" name="Oval 1109">
                <a:extLst>
                  <a:ext uri="{FF2B5EF4-FFF2-40B4-BE49-F238E27FC236}">
                    <a16:creationId xmlns:a16="http://schemas.microsoft.com/office/drawing/2014/main" id="{EDF52196-5D13-43E7-A275-B48221A89672}"/>
                  </a:ext>
                </a:extLst>
              </p:cNvPr>
              <p:cNvSpPr>
                <a:spLocks noChangeArrowheads="1"/>
              </p:cNvSpPr>
              <p:nvPr/>
            </p:nvSpPr>
            <p:spPr bwMode="auto">
              <a:xfrm rot="17309695">
                <a:off x="9947092" y="6422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2" name="Oval 1110">
                <a:extLst>
                  <a:ext uri="{FF2B5EF4-FFF2-40B4-BE49-F238E27FC236}">
                    <a16:creationId xmlns:a16="http://schemas.microsoft.com/office/drawing/2014/main" id="{7E5BDED6-8239-4B1C-9922-8AC6351A1DE3}"/>
                  </a:ext>
                </a:extLst>
              </p:cNvPr>
              <p:cNvSpPr>
                <a:spLocks noChangeArrowheads="1"/>
              </p:cNvSpPr>
              <p:nvPr/>
            </p:nvSpPr>
            <p:spPr bwMode="auto">
              <a:xfrm rot="17309695">
                <a:off x="11027211" y="6170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3" name="Oval 1116">
                <a:extLst>
                  <a:ext uri="{FF2B5EF4-FFF2-40B4-BE49-F238E27FC236}">
                    <a16:creationId xmlns:a16="http://schemas.microsoft.com/office/drawing/2014/main" id="{F6257ED1-1367-4B1A-9C24-741EA8DB6C17}"/>
                  </a:ext>
                </a:extLst>
              </p:cNvPr>
              <p:cNvSpPr>
                <a:spLocks noChangeArrowheads="1"/>
              </p:cNvSpPr>
              <p:nvPr/>
            </p:nvSpPr>
            <p:spPr bwMode="auto">
              <a:xfrm rot="17309695">
                <a:off x="11014235" y="64464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4" name="Oval 1122">
                <a:extLst>
                  <a:ext uri="{FF2B5EF4-FFF2-40B4-BE49-F238E27FC236}">
                    <a16:creationId xmlns:a16="http://schemas.microsoft.com/office/drawing/2014/main" id="{F85BD144-7C2B-4A58-98C1-422A41269F63}"/>
                  </a:ext>
                </a:extLst>
              </p:cNvPr>
              <p:cNvSpPr>
                <a:spLocks noChangeArrowheads="1"/>
              </p:cNvSpPr>
              <p:nvPr/>
            </p:nvSpPr>
            <p:spPr bwMode="auto">
              <a:xfrm rot="17309695">
                <a:off x="11154139" y="62193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5" name="Oval 1127">
                <a:extLst>
                  <a:ext uri="{FF2B5EF4-FFF2-40B4-BE49-F238E27FC236}">
                    <a16:creationId xmlns:a16="http://schemas.microsoft.com/office/drawing/2014/main" id="{3EF68EA4-303F-4B66-83C8-A65B5BB934EA}"/>
                  </a:ext>
                </a:extLst>
              </p:cNvPr>
              <p:cNvSpPr>
                <a:spLocks noChangeArrowheads="1"/>
              </p:cNvSpPr>
              <p:nvPr/>
            </p:nvSpPr>
            <p:spPr bwMode="auto">
              <a:xfrm rot="17309695">
                <a:off x="11099220" y="64947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6" name="Oval 1164">
                <a:extLst>
                  <a:ext uri="{FF2B5EF4-FFF2-40B4-BE49-F238E27FC236}">
                    <a16:creationId xmlns:a16="http://schemas.microsoft.com/office/drawing/2014/main" id="{B32FEB7A-B4AA-4A79-A66A-E149E35385CD}"/>
                  </a:ext>
                </a:extLst>
              </p:cNvPr>
              <p:cNvSpPr>
                <a:spLocks noChangeArrowheads="1"/>
              </p:cNvSpPr>
              <p:nvPr/>
            </p:nvSpPr>
            <p:spPr bwMode="auto">
              <a:xfrm rot="17309695">
                <a:off x="10862284" y="64538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7" name="Oval 1191">
                <a:extLst>
                  <a:ext uri="{FF2B5EF4-FFF2-40B4-BE49-F238E27FC236}">
                    <a16:creationId xmlns:a16="http://schemas.microsoft.com/office/drawing/2014/main" id="{D5F604E4-EDBA-4667-B473-F9B04989585D}"/>
                  </a:ext>
                </a:extLst>
              </p:cNvPr>
              <p:cNvSpPr>
                <a:spLocks noChangeArrowheads="1"/>
              </p:cNvSpPr>
              <p:nvPr/>
            </p:nvSpPr>
            <p:spPr bwMode="auto">
              <a:xfrm rot="17309695">
                <a:off x="9999633" y="64871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8" name="Oval 1192">
                <a:extLst>
                  <a:ext uri="{FF2B5EF4-FFF2-40B4-BE49-F238E27FC236}">
                    <a16:creationId xmlns:a16="http://schemas.microsoft.com/office/drawing/2014/main" id="{143E6709-101C-4DD6-A188-A952C0BE50E5}"/>
                  </a:ext>
                </a:extLst>
              </p:cNvPr>
              <p:cNvSpPr>
                <a:spLocks noChangeArrowheads="1"/>
              </p:cNvSpPr>
              <p:nvPr/>
            </p:nvSpPr>
            <p:spPr bwMode="auto">
              <a:xfrm rot="17309695">
                <a:off x="9443036" y="5810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9" name="Oval 1293">
                <a:extLst>
                  <a:ext uri="{FF2B5EF4-FFF2-40B4-BE49-F238E27FC236}">
                    <a16:creationId xmlns:a16="http://schemas.microsoft.com/office/drawing/2014/main" id="{4905DBA6-E775-447D-9FC9-F14344D55301}"/>
                  </a:ext>
                </a:extLst>
              </p:cNvPr>
              <p:cNvSpPr>
                <a:spLocks noChangeArrowheads="1"/>
              </p:cNvSpPr>
              <p:nvPr/>
            </p:nvSpPr>
            <p:spPr bwMode="auto">
              <a:xfrm rot="17736428">
                <a:off x="10380409" y="52355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0" name="Oval 1303">
                <a:extLst>
                  <a:ext uri="{FF2B5EF4-FFF2-40B4-BE49-F238E27FC236}">
                    <a16:creationId xmlns:a16="http://schemas.microsoft.com/office/drawing/2014/main" id="{52E95CF1-5EE3-4504-87BA-D27CF787F833}"/>
                  </a:ext>
                </a:extLst>
              </p:cNvPr>
              <p:cNvSpPr>
                <a:spLocks noChangeArrowheads="1"/>
              </p:cNvSpPr>
              <p:nvPr/>
            </p:nvSpPr>
            <p:spPr bwMode="auto">
              <a:xfrm rot="17736428">
                <a:off x="10740449" y="54156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1" name="Oval 1310">
                <a:extLst>
                  <a:ext uri="{FF2B5EF4-FFF2-40B4-BE49-F238E27FC236}">
                    <a16:creationId xmlns:a16="http://schemas.microsoft.com/office/drawing/2014/main" id="{EAB38519-76B0-454F-90F3-2A9FB3B23F22}"/>
                  </a:ext>
                </a:extLst>
              </p:cNvPr>
              <p:cNvSpPr>
                <a:spLocks noChangeArrowheads="1"/>
              </p:cNvSpPr>
              <p:nvPr/>
            </p:nvSpPr>
            <p:spPr bwMode="auto">
              <a:xfrm rot="17736428">
                <a:off x="9885932" y="51165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2" name="Oval 1320">
                <a:extLst>
                  <a:ext uri="{FF2B5EF4-FFF2-40B4-BE49-F238E27FC236}">
                    <a16:creationId xmlns:a16="http://schemas.microsoft.com/office/drawing/2014/main" id="{57F531B1-74C1-4C0D-8895-0AC7E44789D7}"/>
                  </a:ext>
                </a:extLst>
              </p:cNvPr>
              <p:cNvSpPr>
                <a:spLocks noChangeArrowheads="1"/>
              </p:cNvSpPr>
              <p:nvPr/>
            </p:nvSpPr>
            <p:spPr bwMode="auto">
              <a:xfrm rot="17736428">
                <a:off x="10380409" y="45515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3" name="Oval 1321">
                <a:extLst>
                  <a:ext uri="{FF2B5EF4-FFF2-40B4-BE49-F238E27FC236}">
                    <a16:creationId xmlns:a16="http://schemas.microsoft.com/office/drawing/2014/main" id="{02D9C10C-624F-457C-93F5-EADB50268843}"/>
                  </a:ext>
                </a:extLst>
              </p:cNvPr>
              <p:cNvSpPr>
                <a:spLocks noChangeArrowheads="1"/>
              </p:cNvSpPr>
              <p:nvPr/>
            </p:nvSpPr>
            <p:spPr bwMode="auto">
              <a:xfrm rot="17736428">
                <a:off x="11180835" y="5467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4" name="Oval 1329">
                <a:extLst>
                  <a:ext uri="{FF2B5EF4-FFF2-40B4-BE49-F238E27FC236}">
                    <a16:creationId xmlns:a16="http://schemas.microsoft.com/office/drawing/2014/main" id="{B95A8831-05F1-41B9-973A-590B4DDF4C6B}"/>
                  </a:ext>
                </a:extLst>
              </p:cNvPr>
              <p:cNvSpPr>
                <a:spLocks noChangeArrowheads="1"/>
              </p:cNvSpPr>
              <p:nvPr/>
            </p:nvSpPr>
            <p:spPr bwMode="auto">
              <a:xfrm rot="17736428">
                <a:off x="11316512" y="5487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5" name="Oval 1380">
                <a:extLst>
                  <a:ext uri="{FF2B5EF4-FFF2-40B4-BE49-F238E27FC236}">
                    <a16:creationId xmlns:a16="http://schemas.microsoft.com/office/drawing/2014/main" id="{FE3361DA-76F3-4A97-9801-05BFE75E6FA1}"/>
                  </a:ext>
                </a:extLst>
              </p:cNvPr>
              <p:cNvSpPr>
                <a:spLocks noChangeArrowheads="1"/>
              </p:cNvSpPr>
              <p:nvPr/>
            </p:nvSpPr>
            <p:spPr bwMode="auto">
              <a:xfrm rot="17736428">
                <a:off x="8980721" y="516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6" name="Oval 1381">
                <a:extLst>
                  <a:ext uri="{FF2B5EF4-FFF2-40B4-BE49-F238E27FC236}">
                    <a16:creationId xmlns:a16="http://schemas.microsoft.com/office/drawing/2014/main" id="{35B9180A-DA82-4529-AEDF-2AE9B8C8B958}"/>
                  </a:ext>
                </a:extLst>
              </p:cNvPr>
              <p:cNvSpPr>
                <a:spLocks noChangeArrowheads="1"/>
              </p:cNvSpPr>
              <p:nvPr/>
            </p:nvSpPr>
            <p:spPr bwMode="auto">
              <a:xfrm rot="17736428">
                <a:off x="8945306" y="4396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7" name="Oval 1389">
                <a:extLst>
                  <a:ext uri="{FF2B5EF4-FFF2-40B4-BE49-F238E27FC236}">
                    <a16:creationId xmlns:a16="http://schemas.microsoft.com/office/drawing/2014/main" id="{44AABF2B-2324-419A-BE0D-34416DC434E7}"/>
                  </a:ext>
                </a:extLst>
              </p:cNvPr>
              <p:cNvSpPr>
                <a:spLocks noChangeArrowheads="1"/>
              </p:cNvSpPr>
              <p:nvPr/>
            </p:nvSpPr>
            <p:spPr bwMode="auto">
              <a:xfrm rot="17736428">
                <a:off x="9340760" y="4227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8" name="Oval 1392">
                <a:extLst>
                  <a:ext uri="{FF2B5EF4-FFF2-40B4-BE49-F238E27FC236}">
                    <a16:creationId xmlns:a16="http://schemas.microsoft.com/office/drawing/2014/main" id="{02C17C24-C855-4B8F-B7D5-29B2408D2EC7}"/>
                  </a:ext>
                </a:extLst>
              </p:cNvPr>
              <p:cNvSpPr>
                <a:spLocks noChangeArrowheads="1"/>
              </p:cNvSpPr>
              <p:nvPr/>
            </p:nvSpPr>
            <p:spPr bwMode="auto">
              <a:xfrm rot="17736428">
                <a:off x="10018051" y="5186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9" name="Oval 1402">
                <a:extLst>
                  <a:ext uri="{FF2B5EF4-FFF2-40B4-BE49-F238E27FC236}">
                    <a16:creationId xmlns:a16="http://schemas.microsoft.com/office/drawing/2014/main" id="{5AC5CB40-91C1-4C8A-8D64-487027E99FFB}"/>
                  </a:ext>
                </a:extLst>
              </p:cNvPr>
              <p:cNvSpPr>
                <a:spLocks noChangeArrowheads="1"/>
              </p:cNvSpPr>
              <p:nvPr/>
            </p:nvSpPr>
            <p:spPr bwMode="auto">
              <a:xfrm rot="17736428">
                <a:off x="9084264" y="5343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0" name="Oval 1408">
                <a:extLst>
                  <a:ext uri="{FF2B5EF4-FFF2-40B4-BE49-F238E27FC236}">
                    <a16:creationId xmlns:a16="http://schemas.microsoft.com/office/drawing/2014/main" id="{D6BE3034-B7A4-4C46-B1D7-F959FDFE0D67}"/>
                  </a:ext>
                </a:extLst>
              </p:cNvPr>
              <p:cNvSpPr>
                <a:spLocks noChangeArrowheads="1"/>
              </p:cNvSpPr>
              <p:nvPr/>
            </p:nvSpPr>
            <p:spPr bwMode="auto">
              <a:xfrm rot="17736428">
                <a:off x="8895169" y="4761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1" name="Oval 1419">
                <a:extLst>
                  <a:ext uri="{FF2B5EF4-FFF2-40B4-BE49-F238E27FC236}">
                    <a16:creationId xmlns:a16="http://schemas.microsoft.com/office/drawing/2014/main" id="{135CE16B-833C-4E99-8F28-03BDB8280B0C}"/>
                  </a:ext>
                </a:extLst>
              </p:cNvPr>
              <p:cNvSpPr>
                <a:spLocks noChangeArrowheads="1"/>
              </p:cNvSpPr>
              <p:nvPr/>
            </p:nvSpPr>
            <p:spPr bwMode="auto">
              <a:xfrm rot="17736428">
                <a:off x="9530986" y="51076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2" name="Oval 1420">
                <a:extLst>
                  <a:ext uri="{FF2B5EF4-FFF2-40B4-BE49-F238E27FC236}">
                    <a16:creationId xmlns:a16="http://schemas.microsoft.com/office/drawing/2014/main" id="{0CE5F66A-4AF0-4816-BB54-053D0F47E3A4}"/>
                  </a:ext>
                </a:extLst>
              </p:cNvPr>
              <p:cNvSpPr>
                <a:spLocks noChangeArrowheads="1"/>
              </p:cNvSpPr>
              <p:nvPr/>
            </p:nvSpPr>
            <p:spPr bwMode="auto">
              <a:xfrm rot="17736428">
                <a:off x="9482616" y="4982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3" name="Oval 1426">
                <a:extLst>
                  <a:ext uri="{FF2B5EF4-FFF2-40B4-BE49-F238E27FC236}">
                    <a16:creationId xmlns:a16="http://schemas.microsoft.com/office/drawing/2014/main" id="{241CFDEE-B4EE-47D9-85BE-347D557647EC}"/>
                  </a:ext>
                </a:extLst>
              </p:cNvPr>
              <p:cNvSpPr>
                <a:spLocks noChangeArrowheads="1"/>
              </p:cNvSpPr>
              <p:nvPr/>
            </p:nvSpPr>
            <p:spPr bwMode="auto">
              <a:xfrm rot="17736428">
                <a:off x="9962483" y="48210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4" name="Oval 1438">
                <a:extLst>
                  <a:ext uri="{FF2B5EF4-FFF2-40B4-BE49-F238E27FC236}">
                    <a16:creationId xmlns:a16="http://schemas.microsoft.com/office/drawing/2014/main" id="{F3A7A38E-AD8E-40FA-B282-0CFEFD9B80DB}"/>
                  </a:ext>
                </a:extLst>
              </p:cNvPr>
              <p:cNvSpPr>
                <a:spLocks noChangeArrowheads="1"/>
              </p:cNvSpPr>
              <p:nvPr/>
            </p:nvSpPr>
            <p:spPr bwMode="auto">
              <a:xfrm rot="17736428">
                <a:off x="8980721" y="3795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5" name="Oval 779">
                <a:extLst>
                  <a:ext uri="{FF2B5EF4-FFF2-40B4-BE49-F238E27FC236}">
                    <a16:creationId xmlns:a16="http://schemas.microsoft.com/office/drawing/2014/main" id="{5070B524-A477-4226-AB7F-FE908D232924}"/>
                  </a:ext>
                </a:extLst>
              </p:cNvPr>
              <p:cNvSpPr>
                <a:spLocks noChangeArrowheads="1"/>
              </p:cNvSpPr>
              <p:nvPr/>
            </p:nvSpPr>
            <p:spPr bwMode="auto">
              <a:xfrm rot="17736428">
                <a:off x="9443854" y="502027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6" name="Oval 785">
                <a:extLst>
                  <a:ext uri="{FF2B5EF4-FFF2-40B4-BE49-F238E27FC236}">
                    <a16:creationId xmlns:a16="http://schemas.microsoft.com/office/drawing/2014/main" id="{67173FC5-B501-4499-AD11-A86A3D72C2D9}"/>
                  </a:ext>
                </a:extLst>
              </p:cNvPr>
              <p:cNvSpPr>
                <a:spLocks noChangeArrowheads="1"/>
              </p:cNvSpPr>
              <p:nvPr/>
            </p:nvSpPr>
            <p:spPr bwMode="auto">
              <a:xfrm rot="17736428">
                <a:off x="9365728" y="3803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7" name="Oval 795">
                <a:extLst>
                  <a:ext uri="{FF2B5EF4-FFF2-40B4-BE49-F238E27FC236}">
                    <a16:creationId xmlns:a16="http://schemas.microsoft.com/office/drawing/2014/main" id="{31DDC4F3-7176-4D9B-8380-53A9BD1F990E}"/>
                  </a:ext>
                </a:extLst>
              </p:cNvPr>
              <p:cNvSpPr>
                <a:spLocks noChangeArrowheads="1"/>
              </p:cNvSpPr>
              <p:nvPr/>
            </p:nvSpPr>
            <p:spPr bwMode="auto">
              <a:xfrm rot="17736428">
                <a:off x="10296621" y="39958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8" name="Oval 968">
                <a:extLst>
                  <a:ext uri="{FF2B5EF4-FFF2-40B4-BE49-F238E27FC236}">
                    <a16:creationId xmlns:a16="http://schemas.microsoft.com/office/drawing/2014/main" id="{FC407479-583D-4A57-A243-0F17A4EDA534}"/>
                  </a:ext>
                </a:extLst>
              </p:cNvPr>
              <p:cNvSpPr>
                <a:spLocks noChangeArrowheads="1"/>
              </p:cNvSpPr>
              <p:nvPr/>
            </p:nvSpPr>
            <p:spPr bwMode="auto">
              <a:xfrm rot="17736428">
                <a:off x="9916824" y="437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9" name="Oval 1115">
                <a:extLst>
                  <a:ext uri="{FF2B5EF4-FFF2-40B4-BE49-F238E27FC236}">
                    <a16:creationId xmlns:a16="http://schemas.microsoft.com/office/drawing/2014/main" id="{7A5F8E98-5A64-430A-8469-6A93DAF2E37F}"/>
                  </a:ext>
                </a:extLst>
              </p:cNvPr>
              <p:cNvSpPr>
                <a:spLocks noChangeArrowheads="1"/>
              </p:cNvSpPr>
              <p:nvPr/>
            </p:nvSpPr>
            <p:spPr bwMode="auto">
              <a:xfrm rot="17736428">
                <a:off x="9882733" y="3847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0" name="Oval 1122">
                <a:extLst>
                  <a:ext uri="{FF2B5EF4-FFF2-40B4-BE49-F238E27FC236}">
                    <a16:creationId xmlns:a16="http://schemas.microsoft.com/office/drawing/2014/main" id="{405A5DEF-A7E1-40D7-B0BA-37F3FA6F094C}"/>
                  </a:ext>
                </a:extLst>
              </p:cNvPr>
              <p:cNvSpPr>
                <a:spLocks noChangeArrowheads="1"/>
              </p:cNvSpPr>
              <p:nvPr/>
            </p:nvSpPr>
            <p:spPr bwMode="auto">
              <a:xfrm rot="17736428">
                <a:off x="8916246" y="39162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1" name="Oval 1124">
                <a:extLst>
                  <a:ext uri="{FF2B5EF4-FFF2-40B4-BE49-F238E27FC236}">
                    <a16:creationId xmlns:a16="http://schemas.microsoft.com/office/drawing/2014/main" id="{6141AC0A-F28F-499F-AB70-2582DDA274B9}"/>
                  </a:ext>
                </a:extLst>
              </p:cNvPr>
              <p:cNvSpPr>
                <a:spLocks noChangeArrowheads="1"/>
              </p:cNvSpPr>
              <p:nvPr/>
            </p:nvSpPr>
            <p:spPr bwMode="auto">
              <a:xfrm rot="17736428">
                <a:off x="10074458" y="40108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2" name="Oval 1125">
                <a:extLst>
                  <a:ext uri="{FF2B5EF4-FFF2-40B4-BE49-F238E27FC236}">
                    <a16:creationId xmlns:a16="http://schemas.microsoft.com/office/drawing/2014/main" id="{9A19BB29-27D5-4F4F-9A0B-7CA47231CD8B}"/>
                  </a:ext>
                </a:extLst>
              </p:cNvPr>
              <p:cNvSpPr>
                <a:spLocks noChangeArrowheads="1"/>
              </p:cNvSpPr>
              <p:nvPr/>
            </p:nvSpPr>
            <p:spPr bwMode="auto">
              <a:xfrm rot="17736428">
                <a:off x="9887162" y="3687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3" name="Oval 1126">
                <a:extLst>
                  <a:ext uri="{FF2B5EF4-FFF2-40B4-BE49-F238E27FC236}">
                    <a16:creationId xmlns:a16="http://schemas.microsoft.com/office/drawing/2014/main" id="{E7F15E94-8BAA-4C0C-B41F-13E18A5E21BF}"/>
                  </a:ext>
                </a:extLst>
              </p:cNvPr>
              <p:cNvSpPr>
                <a:spLocks noChangeArrowheads="1"/>
              </p:cNvSpPr>
              <p:nvPr/>
            </p:nvSpPr>
            <p:spPr bwMode="auto">
              <a:xfrm rot="17736428">
                <a:off x="9585885" y="37343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4" name="Oval 1127">
                <a:extLst>
                  <a:ext uri="{FF2B5EF4-FFF2-40B4-BE49-F238E27FC236}">
                    <a16:creationId xmlns:a16="http://schemas.microsoft.com/office/drawing/2014/main" id="{F17A6DA8-111B-45A5-8332-AC975A1B5A8D}"/>
                  </a:ext>
                </a:extLst>
              </p:cNvPr>
              <p:cNvSpPr>
                <a:spLocks noChangeArrowheads="1"/>
              </p:cNvSpPr>
              <p:nvPr/>
            </p:nvSpPr>
            <p:spPr bwMode="auto">
              <a:xfrm rot="17736428">
                <a:off x="8864455" y="4222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5" name="Oval 1135">
                <a:extLst>
                  <a:ext uri="{FF2B5EF4-FFF2-40B4-BE49-F238E27FC236}">
                    <a16:creationId xmlns:a16="http://schemas.microsoft.com/office/drawing/2014/main" id="{3B067EBD-242D-428C-A5D5-85984120D17F}"/>
                  </a:ext>
                </a:extLst>
              </p:cNvPr>
              <p:cNvSpPr>
                <a:spLocks noChangeArrowheads="1"/>
              </p:cNvSpPr>
              <p:nvPr/>
            </p:nvSpPr>
            <p:spPr bwMode="auto">
              <a:xfrm rot="17736428">
                <a:off x="9984218" y="443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6" name="Oval 1136">
                <a:extLst>
                  <a:ext uri="{FF2B5EF4-FFF2-40B4-BE49-F238E27FC236}">
                    <a16:creationId xmlns:a16="http://schemas.microsoft.com/office/drawing/2014/main" id="{52F52033-9256-4316-BD85-CA73A760D090}"/>
                  </a:ext>
                </a:extLst>
              </p:cNvPr>
              <p:cNvSpPr>
                <a:spLocks noChangeArrowheads="1"/>
              </p:cNvSpPr>
              <p:nvPr/>
            </p:nvSpPr>
            <p:spPr bwMode="auto">
              <a:xfrm rot="17736428">
                <a:off x="9502044" y="43600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7" name="Oval 1137">
                <a:extLst>
                  <a:ext uri="{FF2B5EF4-FFF2-40B4-BE49-F238E27FC236}">
                    <a16:creationId xmlns:a16="http://schemas.microsoft.com/office/drawing/2014/main" id="{7FE8A750-F797-46A2-9B51-06A91F463749}"/>
                  </a:ext>
                </a:extLst>
              </p:cNvPr>
              <p:cNvSpPr>
                <a:spLocks noChangeArrowheads="1"/>
              </p:cNvSpPr>
              <p:nvPr/>
            </p:nvSpPr>
            <p:spPr bwMode="auto">
              <a:xfrm rot="17736428">
                <a:off x="9412768" y="408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8" name="Oval 1138">
                <a:extLst>
                  <a:ext uri="{FF2B5EF4-FFF2-40B4-BE49-F238E27FC236}">
                    <a16:creationId xmlns:a16="http://schemas.microsoft.com/office/drawing/2014/main" id="{6C810825-4ED3-4B8A-BEF5-622378B68907}"/>
                  </a:ext>
                </a:extLst>
              </p:cNvPr>
              <p:cNvSpPr>
                <a:spLocks noChangeArrowheads="1"/>
              </p:cNvSpPr>
              <p:nvPr/>
            </p:nvSpPr>
            <p:spPr bwMode="auto">
              <a:xfrm rot="17736428">
                <a:off x="9088703" y="408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9" name="Oval 1158">
                <a:extLst>
                  <a:ext uri="{FF2B5EF4-FFF2-40B4-BE49-F238E27FC236}">
                    <a16:creationId xmlns:a16="http://schemas.microsoft.com/office/drawing/2014/main" id="{C5887012-0A9A-4A23-B66D-3691B44F67EE}"/>
                  </a:ext>
                </a:extLst>
              </p:cNvPr>
              <p:cNvSpPr>
                <a:spLocks noChangeArrowheads="1"/>
              </p:cNvSpPr>
              <p:nvPr/>
            </p:nvSpPr>
            <p:spPr bwMode="auto">
              <a:xfrm rot="17736428">
                <a:off x="9513215" y="45073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0" name="Oval 1164">
                <a:extLst>
                  <a:ext uri="{FF2B5EF4-FFF2-40B4-BE49-F238E27FC236}">
                    <a16:creationId xmlns:a16="http://schemas.microsoft.com/office/drawing/2014/main" id="{6886865B-2C77-4341-9C8B-679705BD0504}"/>
                  </a:ext>
                </a:extLst>
              </p:cNvPr>
              <p:cNvSpPr>
                <a:spLocks noChangeArrowheads="1"/>
              </p:cNvSpPr>
              <p:nvPr/>
            </p:nvSpPr>
            <p:spPr bwMode="auto">
              <a:xfrm rot="17736428">
                <a:off x="9844817" y="4227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1" name="Oval 1177">
                <a:extLst>
                  <a:ext uri="{FF2B5EF4-FFF2-40B4-BE49-F238E27FC236}">
                    <a16:creationId xmlns:a16="http://schemas.microsoft.com/office/drawing/2014/main" id="{4ED5AE92-3558-475B-B314-F672CF3DD7D2}"/>
                  </a:ext>
                </a:extLst>
              </p:cNvPr>
              <p:cNvSpPr>
                <a:spLocks noChangeArrowheads="1"/>
              </p:cNvSpPr>
              <p:nvPr/>
            </p:nvSpPr>
            <p:spPr bwMode="auto">
              <a:xfrm rot="17736428">
                <a:off x="9069975" y="4389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2" name="Oval 1179">
                <a:extLst>
                  <a:ext uri="{FF2B5EF4-FFF2-40B4-BE49-F238E27FC236}">
                    <a16:creationId xmlns:a16="http://schemas.microsoft.com/office/drawing/2014/main" id="{E68F1A09-8651-4D3F-B18C-4CE3251E748E}"/>
                  </a:ext>
                </a:extLst>
              </p:cNvPr>
              <p:cNvSpPr>
                <a:spLocks noChangeArrowheads="1"/>
              </p:cNvSpPr>
              <p:nvPr/>
            </p:nvSpPr>
            <p:spPr bwMode="auto">
              <a:xfrm rot="17736428">
                <a:off x="9366921" y="46316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3" name="Oval 1183">
                <a:extLst>
                  <a:ext uri="{FF2B5EF4-FFF2-40B4-BE49-F238E27FC236}">
                    <a16:creationId xmlns:a16="http://schemas.microsoft.com/office/drawing/2014/main" id="{65D20CA4-7BEE-4D4A-9ECF-BE8B150D63AF}"/>
                  </a:ext>
                </a:extLst>
              </p:cNvPr>
              <p:cNvSpPr>
                <a:spLocks noChangeArrowheads="1"/>
              </p:cNvSpPr>
              <p:nvPr/>
            </p:nvSpPr>
            <p:spPr bwMode="auto">
              <a:xfrm rot="17736428">
                <a:off x="8883951" y="4576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4" name="Oval 1189">
                <a:extLst>
                  <a:ext uri="{FF2B5EF4-FFF2-40B4-BE49-F238E27FC236}">
                    <a16:creationId xmlns:a16="http://schemas.microsoft.com/office/drawing/2014/main" id="{C3AE9D62-79C8-4189-9DA9-12CE2210B784}"/>
                  </a:ext>
                </a:extLst>
              </p:cNvPr>
              <p:cNvSpPr>
                <a:spLocks noChangeArrowheads="1"/>
              </p:cNvSpPr>
              <p:nvPr/>
            </p:nvSpPr>
            <p:spPr bwMode="auto">
              <a:xfrm rot="17736428">
                <a:off x="9696333" y="473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5" name="Oval 1190">
                <a:extLst>
                  <a:ext uri="{FF2B5EF4-FFF2-40B4-BE49-F238E27FC236}">
                    <a16:creationId xmlns:a16="http://schemas.microsoft.com/office/drawing/2014/main" id="{603DD4F5-35C3-4897-800D-9B33AC047337}"/>
                  </a:ext>
                </a:extLst>
              </p:cNvPr>
              <p:cNvSpPr>
                <a:spLocks noChangeArrowheads="1"/>
              </p:cNvSpPr>
              <p:nvPr/>
            </p:nvSpPr>
            <p:spPr bwMode="auto">
              <a:xfrm rot="17736428">
                <a:off x="9736932" y="39900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6" name="Oval 1191">
                <a:extLst>
                  <a:ext uri="{FF2B5EF4-FFF2-40B4-BE49-F238E27FC236}">
                    <a16:creationId xmlns:a16="http://schemas.microsoft.com/office/drawing/2014/main" id="{845483B0-7466-4961-B0F5-0759062B4917}"/>
                  </a:ext>
                </a:extLst>
              </p:cNvPr>
              <p:cNvSpPr>
                <a:spLocks noChangeArrowheads="1"/>
              </p:cNvSpPr>
              <p:nvPr/>
            </p:nvSpPr>
            <p:spPr bwMode="auto">
              <a:xfrm rot="17736428">
                <a:off x="10103447" y="46603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7" name="Oval 1196">
                <a:extLst>
                  <a:ext uri="{FF2B5EF4-FFF2-40B4-BE49-F238E27FC236}">
                    <a16:creationId xmlns:a16="http://schemas.microsoft.com/office/drawing/2014/main" id="{ACAC6278-2E42-4B59-BF12-38706F9B0FF9}"/>
                  </a:ext>
                </a:extLst>
              </p:cNvPr>
              <p:cNvSpPr>
                <a:spLocks noChangeArrowheads="1"/>
              </p:cNvSpPr>
              <p:nvPr/>
            </p:nvSpPr>
            <p:spPr bwMode="auto">
              <a:xfrm rot="17736428">
                <a:off x="9628793" y="39397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8" name="Oval 1204">
                <a:extLst>
                  <a:ext uri="{FF2B5EF4-FFF2-40B4-BE49-F238E27FC236}">
                    <a16:creationId xmlns:a16="http://schemas.microsoft.com/office/drawing/2014/main" id="{16299081-952A-49AF-9494-BCCC2A7ED943}"/>
                  </a:ext>
                </a:extLst>
              </p:cNvPr>
              <p:cNvSpPr>
                <a:spLocks noChangeArrowheads="1"/>
              </p:cNvSpPr>
              <p:nvPr/>
            </p:nvSpPr>
            <p:spPr bwMode="auto">
              <a:xfrm rot="17736428">
                <a:off x="9736807" y="3865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29" name="Oval 1205">
                <a:extLst>
                  <a:ext uri="{FF2B5EF4-FFF2-40B4-BE49-F238E27FC236}">
                    <a16:creationId xmlns:a16="http://schemas.microsoft.com/office/drawing/2014/main" id="{C29AF1EC-E006-4F61-878B-2379C03DF6DD}"/>
                  </a:ext>
                </a:extLst>
              </p:cNvPr>
              <p:cNvSpPr>
                <a:spLocks noChangeArrowheads="1"/>
              </p:cNvSpPr>
              <p:nvPr/>
            </p:nvSpPr>
            <p:spPr bwMode="auto">
              <a:xfrm rot="17736428">
                <a:off x="9175321" y="38163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0" name="Oval 753">
                <a:extLst>
                  <a:ext uri="{FF2B5EF4-FFF2-40B4-BE49-F238E27FC236}">
                    <a16:creationId xmlns:a16="http://schemas.microsoft.com/office/drawing/2014/main" id="{31DCEF7C-5822-4446-8FD7-BC521A269936}"/>
                  </a:ext>
                </a:extLst>
              </p:cNvPr>
              <p:cNvSpPr>
                <a:spLocks noChangeArrowheads="1"/>
              </p:cNvSpPr>
              <p:nvPr/>
            </p:nvSpPr>
            <p:spPr bwMode="auto">
              <a:xfrm rot="17736428">
                <a:off x="10344249" y="36586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1" name="Oval 755">
                <a:extLst>
                  <a:ext uri="{FF2B5EF4-FFF2-40B4-BE49-F238E27FC236}">
                    <a16:creationId xmlns:a16="http://schemas.microsoft.com/office/drawing/2014/main" id="{DB62CACE-AF48-400A-A0E5-A2343AE94D63}"/>
                  </a:ext>
                </a:extLst>
              </p:cNvPr>
              <p:cNvSpPr>
                <a:spLocks noChangeArrowheads="1"/>
              </p:cNvSpPr>
              <p:nvPr/>
            </p:nvSpPr>
            <p:spPr bwMode="auto">
              <a:xfrm rot="17736428">
                <a:off x="10695692" y="37842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2" name="Oval 765">
                <a:extLst>
                  <a:ext uri="{FF2B5EF4-FFF2-40B4-BE49-F238E27FC236}">
                    <a16:creationId xmlns:a16="http://schemas.microsoft.com/office/drawing/2014/main" id="{B26DEC29-BEF5-40CE-8C9C-D9A8CCD120C7}"/>
                  </a:ext>
                </a:extLst>
              </p:cNvPr>
              <p:cNvSpPr>
                <a:spLocks noChangeArrowheads="1"/>
              </p:cNvSpPr>
              <p:nvPr/>
            </p:nvSpPr>
            <p:spPr bwMode="auto">
              <a:xfrm rot="17736428">
                <a:off x="11300905" y="40130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3" name="Oval 779">
                <a:extLst>
                  <a:ext uri="{FF2B5EF4-FFF2-40B4-BE49-F238E27FC236}">
                    <a16:creationId xmlns:a16="http://schemas.microsoft.com/office/drawing/2014/main" id="{A0BED6BA-EEFD-4C17-8E8C-B1F3507A2A89}"/>
                  </a:ext>
                </a:extLst>
              </p:cNvPr>
              <p:cNvSpPr>
                <a:spLocks noChangeArrowheads="1"/>
              </p:cNvSpPr>
              <p:nvPr/>
            </p:nvSpPr>
            <p:spPr bwMode="auto">
              <a:xfrm rot="17736428">
                <a:off x="10812006" y="444420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4" name="Oval 785">
                <a:extLst>
                  <a:ext uri="{FF2B5EF4-FFF2-40B4-BE49-F238E27FC236}">
                    <a16:creationId xmlns:a16="http://schemas.microsoft.com/office/drawing/2014/main" id="{115E8762-F28E-4032-A0AB-B21F136B68A5}"/>
                  </a:ext>
                </a:extLst>
              </p:cNvPr>
              <p:cNvSpPr>
                <a:spLocks noChangeArrowheads="1"/>
              </p:cNvSpPr>
              <p:nvPr/>
            </p:nvSpPr>
            <p:spPr bwMode="auto">
              <a:xfrm rot="17736428">
                <a:off x="10926899" y="4201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5" name="Oval 859">
                <a:extLst>
                  <a:ext uri="{FF2B5EF4-FFF2-40B4-BE49-F238E27FC236}">
                    <a16:creationId xmlns:a16="http://schemas.microsoft.com/office/drawing/2014/main" id="{24B48E0F-1837-423F-9D8E-3F156F9CDCD8}"/>
                  </a:ext>
                </a:extLst>
              </p:cNvPr>
              <p:cNvSpPr>
                <a:spLocks noChangeArrowheads="1"/>
              </p:cNvSpPr>
              <p:nvPr/>
            </p:nvSpPr>
            <p:spPr bwMode="auto">
              <a:xfrm rot="17736428">
                <a:off x="11208405" y="37831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6" name="Oval 860">
                <a:extLst>
                  <a:ext uri="{FF2B5EF4-FFF2-40B4-BE49-F238E27FC236}">
                    <a16:creationId xmlns:a16="http://schemas.microsoft.com/office/drawing/2014/main" id="{9898500A-1AB5-45E5-A9DA-54ABA310AD0F}"/>
                  </a:ext>
                </a:extLst>
              </p:cNvPr>
              <p:cNvSpPr>
                <a:spLocks noChangeArrowheads="1"/>
              </p:cNvSpPr>
              <p:nvPr/>
            </p:nvSpPr>
            <p:spPr bwMode="auto">
              <a:xfrm rot="17736428">
                <a:off x="10852928" y="37957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7" name="Oval 861">
                <a:extLst>
                  <a:ext uri="{FF2B5EF4-FFF2-40B4-BE49-F238E27FC236}">
                    <a16:creationId xmlns:a16="http://schemas.microsoft.com/office/drawing/2014/main" id="{3A3C00A8-B237-4E92-9BC6-DC694BF60D48}"/>
                  </a:ext>
                </a:extLst>
              </p:cNvPr>
              <p:cNvSpPr>
                <a:spLocks noChangeArrowheads="1"/>
              </p:cNvSpPr>
              <p:nvPr/>
            </p:nvSpPr>
            <p:spPr bwMode="auto">
              <a:xfrm rot="17736428">
                <a:off x="10636454" y="386849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8" name="Oval 1109">
                <a:extLst>
                  <a:ext uri="{FF2B5EF4-FFF2-40B4-BE49-F238E27FC236}">
                    <a16:creationId xmlns:a16="http://schemas.microsoft.com/office/drawing/2014/main" id="{38C648ED-C98B-4734-84EA-62F5A410CC99}"/>
                  </a:ext>
                </a:extLst>
              </p:cNvPr>
              <p:cNvSpPr>
                <a:spLocks noChangeArrowheads="1"/>
              </p:cNvSpPr>
              <p:nvPr/>
            </p:nvSpPr>
            <p:spPr bwMode="auto">
              <a:xfrm rot="17736428">
                <a:off x="10420881" y="39397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39" name="Oval 1110">
                <a:extLst>
                  <a:ext uri="{FF2B5EF4-FFF2-40B4-BE49-F238E27FC236}">
                    <a16:creationId xmlns:a16="http://schemas.microsoft.com/office/drawing/2014/main" id="{A7B5A6B2-401E-463F-A6BE-90BE2150CD55}"/>
                  </a:ext>
                </a:extLst>
              </p:cNvPr>
              <p:cNvSpPr>
                <a:spLocks noChangeArrowheads="1"/>
              </p:cNvSpPr>
              <p:nvPr/>
            </p:nvSpPr>
            <p:spPr bwMode="auto">
              <a:xfrm rot="17736428">
                <a:off x="10996945" y="41558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0" name="Oval 1111">
                <a:extLst>
                  <a:ext uri="{FF2B5EF4-FFF2-40B4-BE49-F238E27FC236}">
                    <a16:creationId xmlns:a16="http://schemas.microsoft.com/office/drawing/2014/main" id="{2F2D3EBC-EAAB-41DF-868C-2654FFCBFC92}"/>
                  </a:ext>
                </a:extLst>
              </p:cNvPr>
              <p:cNvSpPr>
                <a:spLocks noChangeArrowheads="1"/>
              </p:cNvSpPr>
              <p:nvPr/>
            </p:nvSpPr>
            <p:spPr bwMode="auto">
              <a:xfrm rot="17736428">
                <a:off x="10111196" y="36879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1" name="Oval 1115">
                <a:extLst>
                  <a:ext uri="{FF2B5EF4-FFF2-40B4-BE49-F238E27FC236}">
                    <a16:creationId xmlns:a16="http://schemas.microsoft.com/office/drawing/2014/main" id="{9E9027BB-54A7-4BDF-965E-0F6782743FC6}"/>
                  </a:ext>
                </a:extLst>
              </p:cNvPr>
              <p:cNvSpPr>
                <a:spLocks noChangeArrowheads="1"/>
              </p:cNvSpPr>
              <p:nvPr/>
            </p:nvSpPr>
            <p:spPr bwMode="auto">
              <a:xfrm rot="17736428">
                <a:off x="11136493" y="4731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2" name="Oval 1116">
                <a:extLst>
                  <a:ext uri="{FF2B5EF4-FFF2-40B4-BE49-F238E27FC236}">
                    <a16:creationId xmlns:a16="http://schemas.microsoft.com/office/drawing/2014/main" id="{DE9D3386-EFBF-4B7B-A910-AA515AF96506}"/>
                  </a:ext>
                </a:extLst>
              </p:cNvPr>
              <p:cNvSpPr>
                <a:spLocks noChangeArrowheads="1"/>
              </p:cNvSpPr>
              <p:nvPr/>
            </p:nvSpPr>
            <p:spPr bwMode="auto">
              <a:xfrm rot="17736428">
                <a:off x="9840347" y="37954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3" name="Oval 1120">
                <a:extLst>
                  <a:ext uri="{FF2B5EF4-FFF2-40B4-BE49-F238E27FC236}">
                    <a16:creationId xmlns:a16="http://schemas.microsoft.com/office/drawing/2014/main" id="{E9CCF6CE-41A3-40A8-82D4-3BED0BD81BF3}"/>
                  </a:ext>
                </a:extLst>
              </p:cNvPr>
              <p:cNvSpPr>
                <a:spLocks noChangeArrowheads="1"/>
              </p:cNvSpPr>
              <p:nvPr/>
            </p:nvSpPr>
            <p:spPr bwMode="auto">
              <a:xfrm rot="17736428">
                <a:off x="10522638" y="38412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4" name="Oval 1123">
                <a:extLst>
                  <a:ext uri="{FF2B5EF4-FFF2-40B4-BE49-F238E27FC236}">
                    <a16:creationId xmlns:a16="http://schemas.microsoft.com/office/drawing/2014/main" id="{2FDF37EE-083A-4A43-AF12-A3327E40619F}"/>
                  </a:ext>
                </a:extLst>
              </p:cNvPr>
              <p:cNvSpPr>
                <a:spLocks noChangeArrowheads="1"/>
              </p:cNvSpPr>
              <p:nvPr/>
            </p:nvSpPr>
            <p:spPr bwMode="auto">
              <a:xfrm rot="17736428">
                <a:off x="11068953" y="3867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5" name="Oval 1124">
                <a:extLst>
                  <a:ext uri="{FF2B5EF4-FFF2-40B4-BE49-F238E27FC236}">
                    <a16:creationId xmlns:a16="http://schemas.microsoft.com/office/drawing/2014/main" id="{1279AF17-0866-4A8A-BE1A-E7FF6E292D91}"/>
                  </a:ext>
                </a:extLst>
              </p:cNvPr>
              <p:cNvSpPr>
                <a:spLocks noChangeArrowheads="1"/>
              </p:cNvSpPr>
              <p:nvPr/>
            </p:nvSpPr>
            <p:spPr bwMode="auto">
              <a:xfrm rot="17736428">
                <a:off x="10852930" y="39397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6" name="Oval 1126">
                <a:extLst>
                  <a:ext uri="{FF2B5EF4-FFF2-40B4-BE49-F238E27FC236}">
                    <a16:creationId xmlns:a16="http://schemas.microsoft.com/office/drawing/2014/main" id="{B616DBC6-3577-478D-B590-B4D81DC999B7}"/>
                  </a:ext>
                </a:extLst>
              </p:cNvPr>
              <p:cNvSpPr>
                <a:spLocks noChangeArrowheads="1"/>
              </p:cNvSpPr>
              <p:nvPr/>
            </p:nvSpPr>
            <p:spPr bwMode="auto">
              <a:xfrm rot="17736428">
                <a:off x="11147055" y="4131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7" name="Oval 1127">
                <a:extLst>
                  <a:ext uri="{FF2B5EF4-FFF2-40B4-BE49-F238E27FC236}">
                    <a16:creationId xmlns:a16="http://schemas.microsoft.com/office/drawing/2014/main" id="{D7F92C76-B7C4-48B0-A3E2-E1781CDCE36C}"/>
                  </a:ext>
                </a:extLst>
              </p:cNvPr>
              <p:cNvSpPr>
                <a:spLocks noChangeArrowheads="1"/>
              </p:cNvSpPr>
              <p:nvPr/>
            </p:nvSpPr>
            <p:spPr bwMode="auto">
              <a:xfrm rot="17736428">
                <a:off x="10380409" y="4407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8" name="Oval 1135">
                <a:extLst>
                  <a:ext uri="{FF2B5EF4-FFF2-40B4-BE49-F238E27FC236}">
                    <a16:creationId xmlns:a16="http://schemas.microsoft.com/office/drawing/2014/main" id="{474E0249-D5A6-4764-A4FF-7C9150D8E73F}"/>
                  </a:ext>
                </a:extLst>
              </p:cNvPr>
              <p:cNvSpPr>
                <a:spLocks noChangeArrowheads="1"/>
              </p:cNvSpPr>
              <p:nvPr/>
            </p:nvSpPr>
            <p:spPr bwMode="auto">
              <a:xfrm rot="17736428">
                <a:off x="10988008" y="45894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49" name="Oval 1136">
                <a:extLst>
                  <a:ext uri="{FF2B5EF4-FFF2-40B4-BE49-F238E27FC236}">
                    <a16:creationId xmlns:a16="http://schemas.microsoft.com/office/drawing/2014/main" id="{83415A1F-924E-443C-864C-A8B28ED07FBE}"/>
                  </a:ext>
                </a:extLst>
              </p:cNvPr>
              <p:cNvSpPr>
                <a:spLocks noChangeArrowheads="1"/>
              </p:cNvSpPr>
              <p:nvPr/>
            </p:nvSpPr>
            <p:spPr bwMode="auto">
              <a:xfrm rot="17736428">
                <a:off x="10992477" y="473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0" name="Oval 1137">
                <a:extLst>
                  <a:ext uri="{FF2B5EF4-FFF2-40B4-BE49-F238E27FC236}">
                    <a16:creationId xmlns:a16="http://schemas.microsoft.com/office/drawing/2014/main" id="{0C2572B1-C210-4222-86BF-678B27A1F9DD}"/>
                  </a:ext>
                </a:extLst>
              </p:cNvPr>
              <p:cNvSpPr>
                <a:spLocks noChangeArrowheads="1"/>
              </p:cNvSpPr>
              <p:nvPr/>
            </p:nvSpPr>
            <p:spPr bwMode="auto">
              <a:xfrm rot="17736428">
                <a:off x="10950644" y="4456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1" name="Oval 1138">
                <a:extLst>
                  <a:ext uri="{FF2B5EF4-FFF2-40B4-BE49-F238E27FC236}">
                    <a16:creationId xmlns:a16="http://schemas.microsoft.com/office/drawing/2014/main" id="{E77D6C41-0314-489E-9EA7-424081F464CE}"/>
                  </a:ext>
                </a:extLst>
              </p:cNvPr>
              <p:cNvSpPr>
                <a:spLocks noChangeArrowheads="1"/>
              </p:cNvSpPr>
              <p:nvPr/>
            </p:nvSpPr>
            <p:spPr bwMode="auto">
              <a:xfrm rot="17736428">
                <a:off x="10649874" y="46022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2" name="Oval 1148">
                <a:extLst>
                  <a:ext uri="{FF2B5EF4-FFF2-40B4-BE49-F238E27FC236}">
                    <a16:creationId xmlns:a16="http://schemas.microsoft.com/office/drawing/2014/main" id="{C64978F4-0F69-4EE2-8F53-2B6D43DB573C}"/>
                  </a:ext>
                </a:extLst>
              </p:cNvPr>
              <p:cNvSpPr>
                <a:spLocks noChangeArrowheads="1"/>
              </p:cNvSpPr>
              <p:nvPr/>
            </p:nvSpPr>
            <p:spPr bwMode="auto">
              <a:xfrm rot="17736428">
                <a:off x="10937028" y="5227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3" name="Oval 1155">
                <a:extLst>
                  <a:ext uri="{FF2B5EF4-FFF2-40B4-BE49-F238E27FC236}">
                    <a16:creationId xmlns:a16="http://schemas.microsoft.com/office/drawing/2014/main" id="{D625C9EE-591F-43FE-9FCA-B2DB37F72077}"/>
                  </a:ext>
                </a:extLst>
              </p:cNvPr>
              <p:cNvSpPr>
                <a:spLocks noChangeArrowheads="1"/>
              </p:cNvSpPr>
              <p:nvPr/>
            </p:nvSpPr>
            <p:spPr bwMode="auto">
              <a:xfrm rot="16746278">
                <a:off x="10380408" y="47675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4" name="Oval 1158">
                <a:extLst>
                  <a:ext uri="{FF2B5EF4-FFF2-40B4-BE49-F238E27FC236}">
                    <a16:creationId xmlns:a16="http://schemas.microsoft.com/office/drawing/2014/main" id="{2FF8D7ED-78D1-4985-9433-D7F404719227}"/>
                  </a:ext>
                </a:extLst>
              </p:cNvPr>
              <p:cNvSpPr>
                <a:spLocks noChangeArrowheads="1"/>
              </p:cNvSpPr>
              <p:nvPr/>
            </p:nvSpPr>
            <p:spPr bwMode="auto">
              <a:xfrm rot="17736428">
                <a:off x="11028482" y="49115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5" name="Oval 1168">
                <a:extLst>
                  <a:ext uri="{FF2B5EF4-FFF2-40B4-BE49-F238E27FC236}">
                    <a16:creationId xmlns:a16="http://schemas.microsoft.com/office/drawing/2014/main" id="{FF9A7397-BE62-49F9-A29B-F1F6E9C9E92F}"/>
                  </a:ext>
                </a:extLst>
              </p:cNvPr>
              <p:cNvSpPr>
                <a:spLocks noChangeArrowheads="1"/>
              </p:cNvSpPr>
              <p:nvPr/>
            </p:nvSpPr>
            <p:spPr bwMode="auto">
              <a:xfrm rot="17736428">
                <a:off x="10657550" y="51994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6" name="Oval 1175">
                <a:extLst>
                  <a:ext uri="{FF2B5EF4-FFF2-40B4-BE49-F238E27FC236}">
                    <a16:creationId xmlns:a16="http://schemas.microsoft.com/office/drawing/2014/main" id="{1244C45F-7AE6-4FD1-B4E2-8849F9CDA779}"/>
                  </a:ext>
                </a:extLst>
              </p:cNvPr>
              <p:cNvSpPr>
                <a:spLocks noChangeArrowheads="1"/>
              </p:cNvSpPr>
              <p:nvPr/>
            </p:nvSpPr>
            <p:spPr bwMode="auto">
              <a:xfrm rot="17736428">
                <a:off x="10499198" y="5025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7" name="Oval 1177">
                <a:extLst>
                  <a:ext uri="{FF2B5EF4-FFF2-40B4-BE49-F238E27FC236}">
                    <a16:creationId xmlns:a16="http://schemas.microsoft.com/office/drawing/2014/main" id="{0D1C2F29-1248-46C1-BC98-302BBFC524B9}"/>
                  </a:ext>
                </a:extLst>
              </p:cNvPr>
              <p:cNvSpPr>
                <a:spLocks noChangeArrowheads="1"/>
              </p:cNvSpPr>
              <p:nvPr/>
            </p:nvSpPr>
            <p:spPr bwMode="auto">
              <a:xfrm rot="17736428">
                <a:off x="10920468" y="46235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8" name="Oval 1179">
                <a:extLst>
                  <a:ext uri="{FF2B5EF4-FFF2-40B4-BE49-F238E27FC236}">
                    <a16:creationId xmlns:a16="http://schemas.microsoft.com/office/drawing/2014/main" id="{20A7BD8F-C9A6-43A7-87C4-B59F9F9155AE}"/>
                  </a:ext>
                </a:extLst>
              </p:cNvPr>
              <p:cNvSpPr>
                <a:spLocks noChangeArrowheads="1"/>
              </p:cNvSpPr>
              <p:nvPr/>
            </p:nvSpPr>
            <p:spPr bwMode="auto">
              <a:xfrm rot="17736428">
                <a:off x="10956473" y="5055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59" name="Oval 1183">
                <a:extLst>
                  <a:ext uri="{FF2B5EF4-FFF2-40B4-BE49-F238E27FC236}">
                    <a16:creationId xmlns:a16="http://schemas.microsoft.com/office/drawing/2014/main" id="{D438336E-01BA-4DF5-87DC-2DFB869C2EF1}"/>
                  </a:ext>
                </a:extLst>
              </p:cNvPr>
              <p:cNvSpPr>
                <a:spLocks noChangeArrowheads="1"/>
              </p:cNvSpPr>
              <p:nvPr/>
            </p:nvSpPr>
            <p:spPr bwMode="auto">
              <a:xfrm rot="17736428">
                <a:off x="11237195" y="5004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0" name="Oval 1189">
                <a:extLst>
                  <a:ext uri="{FF2B5EF4-FFF2-40B4-BE49-F238E27FC236}">
                    <a16:creationId xmlns:a16="http://schemas.microsoft.com/office/drawing/2014/main" id="{1AF9938D-1B42-4E7E-BD71-29EE4655AB55}"/>
                  </a:ext>
                </a:extLst>
              </p:cNvPr>
              <p:cNvSpPr>
                <a:spLocks noChangeArrowheads="1"/>
              </p:cNvSpPr>
              <p:nvPr/>
            </p:nvSpPr>
            <p:spPr bwMode="auto">
              <a:xfrm rot="17736428">
                <a:off x="11196534" y="5195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1" name="Oval 1190">
                <a:extLst>
                  <a:ext uri="{FF2B5EF4-FFF2-40B4-BE49-F238E27FC236}">
                    <a16:creationId xmlns:a16="http://schemas.microsoft.com/office/drawing/2014/main" id="{89D7CB06-4A61-4BE6-8956-E7E7487AC9B8}"/>
                  </a:ext>
                </a:extLst>
              </p:cNvPr>
              <p:cNvSpPr>
                <a:spLocks noChangeArrowheads="1"/>
              </p:cNvSpPr>
              <p:nvPr/>
            </p:nvSpPr>
            <p:spPr bwMode="auto">
              <a:xfrm rot="17736428">
                <a:off x="11269005" y="47731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2" name="Oval 1191">
                <a:extLst>
                  <a:ext uri="{FF2B5EF4-FFF2-40B4-BE49-F238E27FC236}">
                    <a16:creationId xmlns:a16="http://schemas.microsoft.com/office/drawing/2014/main" id="{536E9BA0-3534-42F6-87CF-126304BF2255}"/>
                  </a:ext>
                </a:extLst>
              </p:cNvPr>
              <p:cNvSpPr>
                <a:spLocks noChangeArrowheads="1"/>
              </p:cNvSpPr>
              <p:nvPr/>
            </p:nvSpPr>
            <p:spPr bwMode="auto">
              <a:xfrm rot="17736428">
                <a:off x="11352517" y="5055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3" name="Oval 1196">
                <a:extLst>
                  <a:ext uri="{FF2B5EF4-FFF2-40B4-BE49-F238E27FC236}">
                    <a16:creationId xmlns:a16="http://schemas.microsoft.com/office/drawing/2014/main" id="{DEBDA50B-7B7F-414E-8959-DABBBF72975B}"/>
                  </a:ext>
                </a:extLst>
              </p:cNvPr>
              <p:cNvSpPr>
                <a:spLocks noChangeArrowheads="1"/>
              </p:cNvSpPr>
              <p:nvPr/>
            </p:nvSpPr>
            <p:spPr bwMode="auto">
              <a:xfrm rot="17736428">
                <a:off x="11100488" y="4407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4" name="Oval 1204">
                <a:extLst>
                  <a:ext uri="{FF2B5EF4-FFF2-40B4-BE49-F238E27FC236}">
                    <a16:creationId xmlns:a16="http://schemas.microsoft.com/office/drawing/2014/main" id="{20BF681D-A6F9-4FBD-8253-7BB9DD4F4F5E}"/>
                  </a:ext>
                </a:extLst>
              </p:cNvPr>
              <p:cNvSpPr>
                <a:spLocks noChangeArrowheads="1"/>
              </p:cNvSpPr>
              <p:nvPr/>
            </p:nvSpPr>
            <p:spPr bwMode="auto">
              <a:xfrm rot="17736428">
                <a:off x="11297977" y="42627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5" name="Oval 1205">
                <a:extLst>
                  <a:ext uri="{FF2B5EF4-FFF2-40B4-BE49-F238E27FC236}">
                    <a16:creationId xmlns:a16="http://schemas.microsoft.com/office/drawing/2014/main" id="{15281E30-125C-407D-A8D4-D31450FC6DA9}"/>
                  </a:ext>
                </a:extLst>
              </p:cNvPr>
              <p:cNvSpPr>
                <a:spLocks noChangeArrowheads="1"/>
              </p:cNvSpPr>
              <p:nvPr/>
            </p:nvSpPr>
            <p:spPr bwMode="auto">
              <a:xfrm rot="17736428">
                <a:off x="10736491" y="4213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6" name="Oval 1320">
                <a:extLst>
                  <a:ext uri="{FF2B5EF4-FFF2-40B4-BE49-F238E27FC236}">
                    <a16:creationId xmlns:a16="http://schemas.microsoft.com/office/drawing/2014/main" id="{F00930D4-8955-4358-BBBD-95D98C44A00B}"/>
                  </a:ext>
                </a:extLst>
              </p:cNvPr>
              <p:cNvSpPr>
                <a:spLocks noChangeArrowheads="1"/>
              </p:cNvSpPr>
              <p:nvPr/>
            </p:nvSpPr>
            <p:spPr bwMode="auto">
              <a:xfrm rot="17736428">
                <a:off x="10092376" y="6171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7" name="Oval 1389">
                <a:extLst>
                  <a:ext uri="{FF2B5EF4-FFF2-40B4-BE49-F238E27FC236}">
                    <a16:creationId xmlns:a16="http://schemas.microsoft.com/office/drawing/2014/main" id="{2147E584-BAB0-4CE8-BF61-AA84AFB8BCA9}"/>
                  </a:ext>
                </a:extLst>
              </p:cNvPr>
              <p:cNvSpPr>
                <a:spLocks noChangeArrowheads="1"/>
              </p:cNvSpPr>
              <p:nvPr/>
            </p:nvSpPr>
            <p:spPr bwMode="auto">
              <a:xfrm rot="17736428">
                <a:off x="9128917" y="57714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8" name="Oval 1420">
                <a:extLst>
                  <a:ext uri="{FF2B5EF4-FFF2-40B4-BE49-F238E27FC236}">
                    <a16:creationId xmlns:a16="http://schemas.microsoft.com/office/drawing/2014/main" id="{CA47FFE3-C513-4FD7-91F6-F18C0FD790A5}"/>
                  </a:ext>
                </a:extLst>
              </p:cNvPr>
              <p:cNvSpPr>
                <a:spLocks noChangeArrowheads="1"/>
              </p:cNvSpPr>
              <p:nvPr/>
            </p:nvSpPr>
            <p:spPr bwMode="auto">
              <a:xfrm rot="17736428">
                <a:off x="9041527" y="61066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69" name="Oval 1426">
                <a:extLst>
                  <a:ext uri="{FF2B5EF4-FFF2-40B4-BE49-F238E27FC236}">
                    <a16:creationId xmlns:a16="http://schemas.microsoft.com/office/drawing/2014/main" id="{5F14E1BD-47A6-4EC2-A061-CC9151ED9F97}"/>
                  </a:ext>
                </a:extLst>
              </p:cNvPr>
              <p:cNvSpPr>
                <a:spLocks noChangeArrowheads="1"/>
              </p:cNvSpPr>
              <p:nvPr/>
            </p:nvSpPr>
            <p:spPr bwMode="auto">
              <a:xfrm rot="17736428">
                <a:off x="9804344" y="60276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0" name="Oval 1438">
                <a:extLst>
                  <a:ext uri="{FF2B5EF4-FFF2-40B4-BE49-F238E27FC236}">
                    <a16:creationId xmlns:a16="http://schemas.microsoft.com/office/drawing/2014/main" id="{6C2839F0-E6BB-43AD-B0C4-42F0814ABD5F}"/>
                  </a:ext>
                </a:extLst>
              </p:cNvPr>
              <p:cNvSpPr>
                <a:spLocks noChangeArrowheads="1"/>
              </p:cNvSpPr>
              <p:nvPr/>
            </p:nvSpPr>
            <p:spPr bwMode="auto">
              <a:xfrm rot="17736428">
                <a:off x="9984364" y="52355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1" name="Oval 779">
                <a:extLst>
                  <a:ext uri="{FF2B5EF4-FFF2-40B4-BE49-F238E27FC236}">
                    <a16:creationId xmlns:a16="http://schemas.microsoft.com/office/drawing/2014/main" id="{2BBF7AB6-ADD3-4DCB-8B76-B356B2891460}"/>
                  </a:ext>
                </a:extLst>
              </p:cNvPr>
              <p:cNvSpPr>
                <a:spLocks noChangeArrowheads="1"/>
              </p:cNvSpPr>
              <p:nvPr/>
            </p:nvSpPr>
            <p:spPr bwMode="auto">
              <a:xfrm rot="17736428">
                <a:off x="9443853" y="606438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2" name="Oval 968">
                <a:extLst>
                  <a:ext uri="{FF2B5EF4-FFF2-40B4-BE49-F238E27FC236}">
                    <a16:creationId xmlns:a16="http://schemas.microsoft.com/office/drawing/2014/main" id="{BA1C16CF-2E39-4DD9-BB66-74ECC5EAD422}"/>
                  </a:ext>
                </a:extLst>
              </p:cNvPr>
              <p:cNvSpPr>
                <a:spLocks noChangeArrowheads="1"/>
              </p:cNvSpPr>
              <p:nvPr/>
            </p:nvSpPr>
            <p:spPr bwMode="auto">
              <a:xfrm rot="17736428">
                <a:off x="9735879" y="5512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3" name="Oval 1115">
                <a:extLst>
                  <a:ext uri="{FF2B5EF4-FFF2-40B4-BE49-F238E27FC236}">
                    <a16:creationId xmlns:a16="http://schemas.microsoft.com/office/drawing/2014/main" id="{4E22BAD9-EF8F-4E93-AE1E-0DD505B9258E}"/>
                  </a:ext>
                </a:extLst>
              </p:cNvPr>
              <p:cNvSpPr>
                <a:spLocks noChangeArrowheads="1"/>
              </p:cNvSpPr>
              <p:nvPr/>
            </p:nvSpPr>
            <p:spPr bwMode="auto">
              <a:xfrm rot="17736428">
                <a:off x="9588929" y="6126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4" name="Oval 1135">
                <a:extLst>
                  <a:ext uri="{FF2B5EF4-FFF2-40B4-BE49-F238E27FC236}">
                    <a16:creationId xmlns:a16="http://schemas.microsoft.com/office/drawing/2014/main" id="{851F921A-555C-4CE8-810E-52C5BA7A4BDF}"/>
                  </a:ext>
                </a:extLst>
              </p:cNvPr>
              <p:cNvSpPr>
                <a:spLocks noChangeArrowheads="1"/>
              </p:cNvSpPr>
              <p:nvPr/>
            </p:nvSpPr>
            <p:spPr bwMode="auto">
              <a:xfrm rot="17736428">
                <a:off x="9876352" y="5595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5" name="Oval 1136">
                <a:extLst>
                  <a:ext uri="{FF2B5EF4-FFF2-40B4-BE49-F238E27FC236}">
                    <a16:creationId xmlns:a16="http://schemas.microsoft.com/office/drawing/2014/main" id="{B9FF6EF4-C738-4ADF-9464-001D96BD7BF4}"/>
                  </a:ext>
                </a:extLst>
              </p:cNvPr>
              <p:cNvSpPr>
                <a:spLocks noChangeArrowheads="1"/>
              </p:cNvSpPr>
              <p:nvPr/>
            </p:nvSpPr>
            <p:spPr bwMode="auto">
              <a:xfrm rot="17736428">
                <a:off x="9362948" y="551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6" name="Oval 1137">
                <a:extLst>
                  <a:ext uri="{FF2B5EF4-FFF2-40B4-BE49-F238E27FC236}">
                    <a16:creationId xmlns:a16="http://schemas.microsoft.com/office/drawing/2014/main" id="{365F0079-76D5-4E92-8D7A-D556B17CBA3D}"/>
                  </a:ext>
                </a:extLst>
              </p:cNvPr>
              <p:cNvSpPr>
                <a:spLocks noChangeArrowheads="1"/>
              </p:cNvSpPr>
              <p:nvPr/>
            </p:nvSpPr>
            <p:spPr bwMode="auto">
              <a:xfrm rot="17736428">
                <a:off x="9372297" y="51275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7" name="Oval 1138">
                <a:extLst>
                  <a:ext uri="{FF2B5EF4-FFF2-40B4-BE49-F238E27FC236}">
                    <a16:creationId xmlns:a16="http://schemas.microsoft.com/office/drawing/2014/main" id="{F7373C1C-C45F-4DEA-B442-7DF56E41A39C}"/>
                  </a:ext>
                </a:extLst>
              </p:cNvPr>
              <p:cNvSpPr>
                <a:spLocks noChangeArrowheads="1"/>
              </p:cNvSpPr>
              <p:nvPr/>
            </p:nvSpPr>
            <p:spPr bwMode="auto">
              <a:xfrm rot="17736428">
                <a:off x="8949607" y="5362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8" name="Oval 1158">
                <a:extLst>
                  <a:ext uri="{FF2B5EF4-FFF2-40B4-BE49-F238E27FC236}">
                    <a16:creationId xmlns:a16="http://schemas.microsoft.com/office/drawing/2014/main" id="{4660440F-07BB-442A-8579-58FB4198E911}"/>
                  </a:ext>
                </a:extLst>
              </p:cNvPr>
              <p:cNvSpPr>
                <a:spLocks noChangeArrowheads="1"/>
              </p:cNvSpPr>
              <p:nvPr/>
            </p:nvSpPr>
            <p:spPr bwMode="auto">
              <a:xfrm rot="17736428">
                <a:off x="9372296" y="5703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79" name="Oval 1164">
                <a:extLst>
                  <a:ext uri="{FF2B5EF4-FFF2-40B4-BE49-F238E27FC236}">
                    <a16:creationId xmlns:a16="http://schemas.microsoft.com/office/drawing/2014/main" id="{25911F4E-2786-4A5A-B005-0A8200FF8E62}"/>
                  </a:ext>
                </a:extLst>
              </p:cNvPr>
              <p:cNvSpPr>
                <a:spLocks noChangeArrowheads="1"/>
              </p:cNvSpPr>
              <p:nvPr/>
            </p:nvSpPr>
            <p:spPr bwMode="auto">
              <a:xfrm rot="17736428">
                <a:off x="9686448" y="51764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0" name="Oval 1177">
                <a:extLst>
                  <a:ext uri="{FF2B5EF4-FFF2-40B4-BE49-F238E27FC236}">
                    <a16:creationId xmlns:a16="http://schemas.microsoft.com/office/drawing/2014/main" id="{976D9C90-9B0A-4BA7-9EE7-EB80C89EE263}"/>
                  </a:ext>
                </a:extLst>
              </p:cNvPr>
              <p:cNvSpPr>
                <a:spLocks noChangeArrowheads="1"/>
              </p:cNvSpPr>
              <p:nvPr/>
            </p:nvSpPr>
            <p:spPr bwMode="auto">
              <a:xfrm rot="17736428">
                <a:off x="8976251" y="563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1" name="Oval 1179">
                <a:extLst>
                  <a:ext uri="{FF2B5EF4-FFF2-40B4-BE49-F238E27FC236}">
                    <a16:creationId xmlns:a16="http://schemas.microsoft.com/office/drawing/2014/main" id="{756B6281-2307-4BFE-8FBD-B3F5B9724C4A}"/>
                  </a:ext>
                </a:extLst>
              </p:cNvPr>
              <p:cNvSpPr>
                <a:spLocks noChangeArrowheads="1"/>
              </p:cNvSpPr>
              <p:nvPr/>
            </p:nvSpPr>
            <p:spPr bwMode="auto">
              <a:xfrm rot="17736428">
                <a:off x="9227826" y="57898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2" name="Oval 1189">
                <a:extLst>
                  <a:ext uri="{FF2B5EF4-FFF2-40B4-BE49-F238E27FC236}">
                    <a16:creationId xmlns:a16="http://schemas.microsoft.com/office/drawing/2014/main" id="{6A992ED3-727B-40D0-B66F-6B727D1C9B90}"/>
                  </a:ext>
                </a:extLst>
              </p:cNvPr>
              <p:cNvSpPr>
                <a:spLocks noChangeArrowheads="1"/>
              </p:cNvSpPr>
              <p:nvPr/>
            </p:nvSpPr>
            <p:spPr bwMode="auto">
              <a:xfrm rot="17736428">
                <a:off x="9580983" y="5835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3" name="Oval 1190">
                <a:extLst>
                  <a:ext uri="{FF2B5EF4-FFF2-40B4-BE49-F238E27FC236}">
                    <a16:creationId xmlns:a16="http://schemas.microsoft.com/office/drawing/2014/main" id="{0DA8BF23-6220-4397-9427-8F86620E0797}"/>
                  </a:ext>
                </a:extLst>
              </p:cNvPr>
              <p:cNvSpPr>
                <a:spLocks noChangeArrowheads="1"/>
              </p:cNvSpPr>
              <p:nvPr/>
            </p:nvSpPr>
            <p:spPr bwMode="auto">
              <a:xfrm rot="17736428">
                <a:off x="9552316" y="54876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4" name="Oval 1191">
                <a:extLst>
                  <a:ext uri="{FF2B5EF4-FFF2-40B4-BE49-F238E27FC236}">
                    <a16:creationId xmlns:a16="http://schemas.microsoft.com/office/drawing/2014/main" id="{3CE871F9-85A0-4DDE-BB92-3A87269EB79A}"/>
                  </a:ext>
                </a:extLst>
              </p:cNvPr>
              <p:cNvSpPr>
                <a:spLocks noChangeArrowheads="1"/>
              </p:cNvSpPr>
              <p:nvPr/>
            </p:nvSpPr>
            <p:spPr bwMode="auto">
              <a:xfrm rot="17736428">
                <a:off x="9012257" y="58836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5" name="Oval 779">
                <a:extLst>
                  <a:ext uri="{FF2B5EF4-FFF2-40B4-BE49-F238E27FC236}">
                    <a16:creationId xmlns:a16="http://schemas.microsoft.com/office/drawing/2014/main" id="{FA52D733-B7D8-4572-B2AB-2E6FDD3A88CA}"/>
                  </a:ext>
                </a:extLst>
              </p:cNvPr>
              <p:cNvSpPr>
                <a:spLocks noChangeArrowheads="1"/>
              </p:cNvSpPr>
              <p:nvPr/>
            </p:nvSpPr>
            <p:spPr bwMode="auto">
              <a:xfrm rot="17736428">
                <a:off x="10614715" y="564899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6" name="Oval 785">
                <a:extLst>
                  <a:ext uri="{FF2B5EF4-FFF2-40B4-BE49-F238E27FC236}">
                    <a16:creationId xmlns:a16="http://schemas.microsoft.com/office/drawing/2014/main" id="{BA055E2F-EF7B-44C0-BD7C-DDB613B98730}"/>
                  </a:ext>
                </a:extLst>
              </p:cNvPr>
              <p:cNvSpPr>
                <a:spLocks noChangeArrowheads="1"/>
              </p:cNvSpPr>
              <p:nvPr/>
            </p:nvSpPr>
            <p:spPr bwMode="auto">
              <a:xfrm rot="17736428">
                <a:off x="10787803" y="5359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7" name="Oval 795">
                <a:extLst>
                  <a:ext uri="{FF2B5EF4-FFF2-40B4-BE49-F238E27FC236}">
                    <a16:creationId xmlns:a16="http://schemas.microsoft.com/office/drawing/2014/main" id="{7BF7B4BD-B1F9-4537-A4B2-47E808B4FC51}"/>
                  </a:ext>
                </a:extLst>
              </p:cNvPr>
              <p:cNvSpPr>
                <a:spLocks noChangeArrowheads="1"/>
              </p:cNvSpPr>
              <p:nvPr/>
            </p:nvSpPr>
            <p:spPr bwMode="auto">
              <a:xfrm rot="17736428">
                <a:off x="10174323" y="608202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8" name="Oval 968">
                <a:extLst>
                  <a:ext uri="{FF2B5EF4-FFF2-40B4-BE49-F238E27FC236}">
                    <a16:creationId xmlns:a16="http://schemas.microsoft.com/office/drawing/2014/main" id="{9946AA61-4C5C-4858-95D5-D92B76BE8758}"/>
                  </a:ext>
                </a:extLst>
              </p:cNvPr>
              <p:cNvSpPr>
                <a:spLocks noChangeArrowheads="1"/>
              </p:cNvSpPr>
              <p:nvPr/>
            </p:nvSpPr>
            <p:spPr bwMode="auto">
              <a:xfrm rot="17736428">
                <a:off x="11297049" y="59105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89" name="Oval 1109">
                <a:extLst>
                  <a:ext uri="{FF2B5EF4-FFF2-40B4-BE49-F238E27FC236}">
                    <a16:creationId xmlns:a16="http://schemas.microsoft.com/office/drawing/2014/main" id="{88913CE6-C379-4A44-8902-5D46888E16B6}"/>
                  </a:ext>
                </a:extLst>
              </p:cNvPr>
              <p:cNvSpPr>
                <a:spLocks noChangeArrowheads="1"/>
              </p:cNvSpPr>
              <p:nvPr/>
            </p:nvSpPr>
            <p:spPr bwMode="auto">
              <a:xfrm rot="17736428">
                <a:off x="10236393" y="5199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0" name="Oval 1110">
                <a:extLst>
                  <a:ext uri="{FF2B5EF4-FFF2-40B4-BE49-F238E27FC236}">
                    <a16:creationId xmlns:a16="http://schemas.microsoft.com/office/drawing/2014/main" id="{A2435D8D-BFA9-4742-867F-E7C2C309515B}"/>
                  </a:ext>
                </a:extLst>
              </p:cNvPr>
              <p:cNvSpPr>
                <a:spLocks noChangeArrowheads="1"/>
              </p:cNvSpPr>
              <p:nvPr/>
            </p:nvSpPr>
            <p:spPr bwMode="auto">
              <a:xfrm rot="17736428">
                <a:off x="9300289" y="5091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1" name="Oval 1115">
                <a:extLst>
                  <a:ext uri="{FF2B5EF4-FFF2-40B4-BE49-F238E27FC236}">
                    <a16:creationId xmlns:a16="http://schemas.microsoft.com/office/drawing/2014/main" id="{F735AE33-7769-41C0-8EC2-062F8DE678B7}"/>
                  </a:ext>
                </a:extLst>
              </p:cNvPr>
              <p:cNvSpPr>
                <a:spLocks noChangeArrowheads="1"/>
              </p:cNvSpPr>
              <p:nvPr/>
            </p:nvSpPr>
            <p:spPr bwMode="auto">
              <a:xfrm rot="17736428">
                <a:off x="11150100" y="57482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2" name="Oval 1116">
                <a:extLst>
                  <a:ext uri="{FF2B5EF4-FFF2-40B4-BE49-F238E27FC236}">
                    <a16:creationId xmlns:a16="http://schemas.microsoft.com/office/drawing/2014/main" id="{7F8625F2-C9A7-4ADE-AFDD-FE7FFA3D8A4B}"/>
                  </a:ext>
                </a:extLst>
              </p:cNvPr>
              <p:cNvSpPr>
                <a:spLocks noChangeArrowheads="1"/>
              </p:cNvSpPr>
              <p:nvPr/>
            </p:nvSpPr>
            <p:spPr bwMode="auto">
              <a:xfrm rot="17736428">
                <a:off x="10128381" y="563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3" name="Oval 1122">
                <a:extLst>
                  <a:ext uri="{FF2B5EF4-FFF2-40B4-BE49-F238E27FC236}">
                    <a16:creationId xmlns:a16="http://schemas.microsoft.com/office/drawing/2014/main" id="{48AE7BFC-3657-4BFC-BD40-E00B99F4E0F0}"/>
                  </a:ext>
                </a:extLst>
              </p:cNvPr>
              <p:cNvSpPr>
                <a:spLocks noChangeArrowheads="1"/>
              </p:cNvSpPr>
              <p:nvPr/>
            </p:nvSpPr>
            <p:spPr bwMode="auto">
              <a:xfrm rot="17736428">
                <a:off x="10380409" y="5487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4" name="Oval 1126">
                <a:extLst>
                  <a:ext uri="{FF2B5EF4-FFF2-40B4-BE49-F238E27FC236}">
                    <a16:creationId xmlns:a16="http://schemas.microsoft.com/office/drawing/2014/main" id="{724FB858-A8A5-44BA-A959-92CE37A51C28}"/>
                  </a:ext>
                </a:extLst>
              </p:cNvPr>
              <p:cNvSpPr>
                <a:spLocks noChangeArrowheads="1"/>
              </p:cNvSpPr>
              <p:nvPr/>
            </p:nvSpPr>
            <p:spPr bwMode="auto">
              <a:xfrm rot="17736428">
                <a:off x="11064484" y="53075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5" name="Oval 1127">
                <a:extLst>
                  <a:ext uri="{FF2B5EF4-FFF2-40B4-BE49-F238E27FC236}">
                    <a16:creationId xmlns:a16="http://schemas.microsoft.com/office/drawing/2014/main" id="{9A6B5699-AD4A-4F22-B343-C010A955C773}"/>
                  </a:ext>
                </a:extLst>
              </p:cNvPr>
              <p:cNvSpPr>
                <a:spLocks noChangeArrowheads="1"/>
              </p:cNvSpPr>
              <p:nvPr/>
            </p:nvSpPr>
            <p:spPr bwMode="auto">
              <a:xfrm rot="17736428">
                <a:off x="10236392" y="5775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6" name="Oval 1135">
                <a:extLst>
                  <a:ext uri="{FF2B5EF4-FFF2-40B4-BE49-F238E27FC236}">
                    <a16:creationId xmlns:a16="http://schemas.microsoft.com/office/drawing/2014/main" id="{9B01CDB0-C91F-4056-BB35-6E8ACE9BBF4A}"/>
                  </a:ext>
                </a:extLst>
              </p:cNvPr>
              <p:cNvSpPr>
                <a:spLocks noChangeArrowheads="1"/>
              </p:cNvSpPr>
              <p:nvPr/>
            </p:nvSpPr>
            <p:spPr bwMode="auto">
              <a:xfrm rot="17736428">
                <a:off x="10881379" y="57438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7" name="Oval 1136">
                <a:extLst>
                  <a:ext uri="{FF2B5EF4-FFF2-40B4-BE49-F238E27FC236}">
                    <a16:creationId xmlns:a16="http://schemas.microsoft.com/office/drawing/2014/main" id="{EFA59B17-08F1-427F-A971-6543E4AF3EBF}"/>
                  </a:ext>
                </a:extLst>
              </p:cNvPr>
              <p:cNvSpPr>
                <a:spLocks noChangeArrowheads="1"/>
              </p:cNvSpPr>
              <p:nvPr/>
            </p:nvSpPr>
            <p:spPr bwMode="auto">
              <a:xfrm rot="17736428">
                <a:off x="10956473" y="59916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8" name="Oval 1137">
                <a:extLst>
                  <a:ext uri="{FF2B5EF4-FFF2-40B4-BE49-F238E27FC236}">
                    <a16:creationId xmlns:a16="http://schemas.microsoft.com/office/drawing/2014/main" id="{82A750B1-881C-4303-BF2C-F19E0D9EFF57}"/>
                  </a:ext>
                </a:extLst>
              </p:cNvPr>
              <p:cNvSpPr>
                <a:spLocks noChangeArrowheads="1"/>
              </p:cNvSpPr>
              <p:nvPr/>
            </p:nvSpPr>
            <p:spPr bwMode="auto">
              <a:xfrm rot="17736428">
                <a:off x="10848460" y="5451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99" name="Oval 1138">
                <a:extLst>
                  <a:ext uri="{FF2B5EF4-FFF2-40B4-BE49-F238E27FC236}">
                    <a16:creationId xmlns:a16="http://schemas.microsoft.com/office/drawing/2014/main" id="{DA037C19-B1C1-4733-8519-5FBB9A53844E}"/>
                  </a:ext>
                </a:extLst>
              </p:cNvPr>
              <p:cNvSpPr>
                <a:spLocks noChangeArrowheads="1"/>
              </p:cNvSpPr>
              <p:nvPr/>
            </p:nvSpPr>
            <p:spPr bwMode="auto">
              <a:xfrm rot="17736428">
                <a:off x="10366284" y="52834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0" name="Oval 1155">
                <a:extLst>
                  <a:ext uri="{FF2B5EF4-FFF2-40B4-BE49-F238E27FC236}">
                    <a16:creationId xmlns:a16="http://schemas.microsoft.com/office/drawing/2014/main" id="{AD4B90C8-F4C6-4F74-A493-8FE71AF2D13C}"/>
                  </a:ext>
                </a:extLst>
              </p:cNvPr>
              <p:cNvSpPr>
                <a:spLocks noChangeArrowheads="1"/>
              </p:cNvSpPr>
              <p:nvPr/>
            </p:nvSpPr>
            <p:spPr bwMode="auto">
              <a:xfrm rot="17736428">
                <a:off x="10272396" y="5919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1" name="Oval 1158">
                <a:extLst>
                  <a:ext uri="{FF2B5EF4-FFF2-40B4-BE49-F238E27FC236}">
                    <a16:creationId xmlns:a16="http://schemas.microsoft.com/office/drawing/2014/main" id="{E4C98F23-051D-41B4-92EA-804B4C6C5822}"/>
                  </a:ext>
                </a:extLst>
              </p:cNvPr>
              <p:cNvSpPr>
                <a:spLocks noChangeArrowheads="1"/>
              </p:cNvSpPr>
              <p:nvPr/>
            </p:nvSpPr>
            <p:spPr bwMode="auto">
              <a:xfrm rot="17736428">
                <a:off x="10992476" y="6063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2" name="Oval 1164">
                <a:extLst>
                  <a:ext uri="{FF2B5EF4-FFF2-40B4-BE49-F238E27FC236}">
                    <a16:creationId xmlns:a16="http://schemas.microsoft.com/office/drawing/2014/main" id="{212D29E8-7167-4B08-A04F-A462CC49AA2F}"/>
                  </a:ext>
                </a:extLst>
              </p:cNvPr>
              <p:cNvSpPr>
                <a:spLocks noChangeArrowheads="1"/>
              </p:cNvSpPr>
              <p:nvPr/>
            </p:nvSpPr>
            <p:spPr bwMode="auto">
              <a:xfrm rot="17736428">
                <a:off x="11208500" y="552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3" name="Oval 1168">
                <a:extLst>
                  <a:ext uri="{FF2B5EF4-FFF2-40B4-BE49-F238E27FC236}">
                    <a16:creationId xmlns:a16="http://schemas.microsoft.com/office/drawing/2014/main" id="{141FAE35-AA96-463F-B79A-54CE6BF06D83}"/>
                  </a:ext>
                </a:extLst>
              </p:cNvPr>
              <p:cNvSpPr>
                <a:spLocks noChangeArrowheads="1"/>
              </p:cNvSpPr>
              <p:nvPr/>
            </p:nvSpPr>
            <p:spPr bwMode="auto">
              <a:xfrm rot="17736428">
                <a:off x="10628629" y="63002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4" name="Oval 1175">
                <a:extLst>
                  <a:ext uri="{FF2B5EF4-FFF2-40B4-BE49-F238E27FC236}">
                    <a16:creationId xmlns:a16="http://schemas.microsoft.com/office/drawing/2014/main" id="{7318B6C2-86F0-4ACE-852B-2A6FB9607564}"/>
                  </a:ext>
                </a:extLst>
              </p:cNvPr>
              <p:cNvSpPr>
                <a:spLocks noChangeArrowheads="1"/>
              </p:cNvSpPr>
              <p:nvPr/>
            </p:nvSpPr>
            <p:spPr bwMode="auto">
              <a:xfrm rot="17736428">
                <a:off x="10344405" y="6063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5" name="Oval 1177">
                <a:extLst>
                  <a:ext uri="{FF2B5EF4-FFF2-40B4-BE49-F238E27FC236}">
                    <a16:creationId xmlns:a16="http://schemas.microsoft.com/office/drawing/2014/main" id="{90D7E885-7D87-4911-91B5-3E7A78BE1B31}"/>
                  </a:ext>
                </a:extLst>
              </p:cNvPr>
              <p:cNvSpPr>
                <a:spLocks noChangeArrowheads="1"/>
              </p:cNvSpPr>
              <p:nvPr/>
            </p:nvSpPr>
            <p:spPr bwMode="auto">
              <a:xfrm rot="17736428">
                <a:off x="10492050" y="5945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6" name="Oval 1179">
                <a:extLst>
                  <a:ext uri="{FF2B5EF4-FFF2-40B4-BE49-F238E27FC236}">
                    <a16:creationId xmlns:a16="http://schemas.microsoft.com/office/drawing/2014/main" id="{5B952432-A16F-4A8F-94C5-5308D50B8569}"/>
                  </a:ext>
                </a:extLst>
              </p:cNvPr>
              <p:cNvSpPr>
                <a:spLocks noChangeArrowheads="1"/>
              </p:cNvSpPr>
              <p:nvPr/>
            </p:nvSpPr>
            <p:spPr bwMode="auto">
              <a:xfrm rot="17736428">
                <a:off x="10788996" y="61874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7" name="Oval 1183">
                <a:extLst>
                  <a:ext uri="{FF2B5EF4-FFF2-40B4-BE49-F238E27FC236}">
                    <a16:creationId xmlns:a16="http://schemas.microsoft.com/office/drawing/2014/main" id="{5E36133C-2795-4F69-8F4F-BA1454B5612D}"/>
                  </a:ext>
                </a:extLst>
              </p:cNvPr>
              <p:cNvSpPr>
                <a:spLocks noChangeArrowheads="1"/>
              </p:cNvSpPr>
              <p:nvPr/>
            </p:nvSpPr>
            <p:spPr bwMode="auto">
              <a:xfrm rot="17736428">
                <a:off x="10272396" y="6495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8" name="Oval 1190">
                <a:extLst>
                  <a:ext uri="{FF2B5EF4-FFF2-40B4-BE49-F238E27FC236}">
                    <a16:creationId xmlns:a16="http://schemas.microsoft.com/office/drawing/2014/main" id="{7F4CA96A-1B2D-4F09-AF91-566DBDC33866}"/>
                  </a:ext>
                </a:extLst>
              </p:cNvPr>
              <p:cNvSpPr>
                <a:spLocks noChangeArrowheads="1"/>
              </p:cNvSpPr>
              <p:nvPr/>
            </p:nvSpPr>
            <p:spPr bwMode="auto">
              <a:xfrm rot="17736428">
                <a:off x="10783911" y="58010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09" name="Oval 1191">
                <a:extLst>
                  <a:ext uri="{FF2B5EF4-FFF2-40B4-BE49-F238E27FC236}">
                    <a16:creationId xmlns:a16="http://schemas.microsoft.com/office/drawing/2014/main" id="{517CC584-EF37-475D-BE50-3B7FA115C4AC}"/>
                  </a:ext>
                </a:extLst>
              </p:cNvPr>
              <p:cNvSpPr>
                <a:spLocks noChangeArrowheads="1"/>
              </p:cNvSpPr>
              <p:nvPr/>
            </p:nvSpPr>
            <p:spPr bwMode="auto">
              <a:xfrm rot="17736428">
                <a:off x="11212105" y="61079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0" name="Oval 1192">
                <a:extLst>
                  <a:ext uri="{FF2B5EF4-FFF2-40B4-BE49-F238E27FC236}">
                    <a16:creationId xmlns:a16="http://schemas.microsoft.com/office/drawing/2014/main" id="{0EC4B286-3D72-404B-B6EC-F247151D7476}"/>
                  </a:ext>
                </a:extLst>
              </p:cNvPr>
              <p:cNvSpPr>
                <a:spLocks noChangeArrowheads="1"/>
              </p:cNvSpPr>
              <p:nvPr/>
            </p:nvSpPr>
            <p:spPr bwMode="auto">
              <a:xfrm rot="17736428">
                <a:off x="11236417" y="6249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1" name="Oval 1196">
                <a:extLst>
                  <a:ext uri="{FF2B5EF4-FFF2-40B4-BE49-F238E27FC236}">
                    <a16:creationId xmlns:a16="http://schemas.microsoft.com/office/drawing/2014/main" id="{12D3F8C1-8AAF-4D80-A238-1230AC71CC88}"/>
                  </a:ext>
                </a:extLst>
              </p:cNvPr>
              <p:cNvSpPr>
                <a:spLocks noChangeArrowheads="1"/>
              </p:cNvSpPr>
              <p:nvPr/>
            </p:nvSpPr>
            <p:spPr bwMode="auto">
              <a:xfrm rot="17736428">
                <a:off x="11004136" y="5509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2" name="Oval 1204">
                <a:extLst>
                  <a:ext uri="{FF2B5EF4-FFF2-40B4-BE49-F238E27FC236}">
                    <a16:creationId xmlns:a16="http://schemas.microsoft.com/office/drawing/2014/main" id="{B5767514-FB5A-4CDF-946D-B5FB0289AAA8}"/>
                  </a:ext>
                </a:extLst>
              </p:cNvPr>
              <p:cNvSpPr>
                <a:spLocks noChangeArrowheads="1"/>
              </p:cNvSpPr>
              <p:nvPr/>
            </p:nvSpPr>
            <p:spPr bwMode="auto">
              <a:xfrm rot="17736428">
                <a:off x="9228280" y="6315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3" name="Oval 1205">
                <a:extLst>
                  <a:ext uri="{FF2B5EF4-FFF2-40B4-BE49-F238E27FC236}">
                    <a16:creationId xmlns:a16="http://schemas.microsoft.com/office/drawing/2014/main" id="{C16BB1F1-0E2D-445F-97D3-DA9D4CFA2A35}"/>
                  </a:ext>
                </a:extLst>
              </p:cNvPr>
              <p:cNvSpPr>
                <a:spLocks noChangeArrowheads="1"/>
              </p:cNvSpPr>
              <p:nvPr/>
            </p:nvSpPr>
            <p:spPr bwMode="auto">
              <a:xfrm rot="17736428">
                <a:off x="10632436" y="5379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4" name="Oval 1293">
                <a:extLst>
                  <a:ext uri="{FF2B5EF4-FFF2-40B4-BE49-F238E27FC236}">
                    <a16:creationId xmlns:a16="http://schemas.microsoft.com/office/drawing/2014/main" id="{B9DCCEEA-1342-474F-A8CD-E4FC93F74333}"/>
                  </a:ext>
                </a:extLst>
              </p:cNvPr>
              <p:cNvSpPr>
                <a:spLocks noChangeArrowheads="1"/>
              </p:cNvSpPr>
              <p:nvPr/>
            </p:nvSpPr>
            <p:spPr bwMode="auto">
              <a:xfrm rot="17736428">
                <a:off x="10668440" y="5595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5" name="Oval 1303">
                <a:extLst>
                  <a:ext uri="{FF2B5EF4-FFF2-40B4-BE49-F238E27FC236}">
                    <a16:creationId xmlns:a16="http://schemas.microsoft.com/office/drawing/2014/main" id="{C4B30A8C-F484-4B1C-8445-7453FCB4FD7E}"/>
                  </a:ext>
                </a:extLst>
              </p:cNvPr>
              <p:cNvSpPr>
                <a:spLocks noChangeArrowheads="1"/>
              </p:cNvSpPr>
              <p:nvPr/>
            </p:nvSpPr>
            <p:spPr bwMode="auto">
              <a:xfrm rot="17736428">
                <a:off x="11063229" y="5759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6" name="Oval 1310">
                <a:extLst>
                  <a:ext uri="{FF2B5EF4-FFF2-40B4-BE49-F238E27FC236}">
                    <a16:creationId xmlns:a16="http://schemas.microsoft.com/office/drawing/2014/main" id="{0A89C1D6-FB94-4D62-85DC-BF286C2E0349}"/>
                  </a:ext>
                </a:extLst>
              </p:cNvPr>
              <p:cNvSpPr>
                <a:spLocks noChangeArrowheads="1"/>
              </p:cNvSpPr>
              <p:nvPr/>
            </p:nvSpPr>
            <p:spPr bwMode="auto">
              <a:xfrm rot="17736428">
                <a:off x="10219750" y="54604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7" name="Oval 1320">
                <a:extLst>
                  <a:ext uri="{FF2B5EF4-FFF2-40B4-BE49-F238E27FC236}">
                    <a16:creationId xmlns:a16="http://schemas.microsoft.com/office/drawing/2014/main" id="{99FBA9DD-956D-4782-BB96-4A66BB6CB10A}"/>
                  </a:ext>
                </a:extLst>
              </p:cNvPr>
              <p:cNvSpPr>
                <a:spLocks noChangeArrowheads="1"/>
              </p:cNvSpPr>
              <p:nvPr/>
            </p:nvSpPr>
            <p:spPr bwMode="auto">
              <a:xfrm rot="17736428">
                <a:off x="9480309" y="51995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8" name="Oval 1321">
                <a:extLst>
                  <a:ext uri="{FF2B5EF4-FFF2-40B4-BE49-F238E27FC236}">
                    <a16:creationId xmlns:a16="http://schemas.microsoft.com/office/drawing/2014/main" id="{26FE2CC5-22E0-4E32-8ED2-E530573E08E7}"/>
                  </a:ext>
                </a:extLst>
              </p:cNvPr>
              <p:cNvSpPr>
                <a:spLocks noChangeArrowheads="1"/>
              </p:cNvSpPr>
              <p:nvPr/>
            </p:nvSpPr>
            <p:spPr bwMode="auto">
              <a:xfrm rot="17736428">
                <a:off x="9948360" y="48755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19" name="Oval 1380">
                <a:extLst>
                  <a:ext uri="{FF2B5EF4-FFF2-40B4-BE49-F238E27FC236}">
                    <a16:creationId xmlns:a16="http://schemas.microsoft.com/office/drawing/2014/main" id="{E01A303C-D48C-43C6-8833-C364F921DF11}"/>
                  </a:ext>
                </a:extLst>
              </p:cNvPr>
              <p:cNvSpPr>
                <a:spLocks noChangeArrowheads="1"/>
              </p:cNvSpPr>
              <p:nvPr/>
            </p:nvSpPr>
            <p:spPr bwMode="auto">
              <a:xfrm rot="17736428">
                <a:off x="9228281" y="5595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0" name="Oval 1381">
                <a:extLst>
                  <a:ext uri="{FF2B5EF4-FFF2-40B4-BE49-F238E27FC236}">
                    <a16:creationId xmlns:a16="http://schemas.microsoft.com/office/drawing/2014/main" id="{4D51AF8B-A215-4CA0-8974-388946B24432}"/>
                  </a:ext>
                </a:extLst>
              </p:cNvPr>
              <p:cNvSpPr>
                <a:spLocks noChangeArrowheads="1"/>
              </p:cNvSpPr>
              <p:nvPr/>
            </p:nvSpPr>
            <p:spPr bwMode="auto">
              <a:xfrm rot="17736428">
                <a:off x="9279123" y="4739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1" name="Oval 1389">
                <a:extLst>
                  <a:ext uri="{FF2B5EF4-FFF2-40B4-BE49-F238E27FC236}">
                    <a16:creationId xmlns:a16="http://schemas.microsoft.com/office/drawing/2014/main" id="{CE278897-F724-483F-AA3A-ED9EB73B6E3D}"/>
                  </a:ext>
                </a:extLst>
              </p:cNvPr>
              <p:cNvSpPr>
                <a:spLocks noChangeArrowheads="1"/>
              </p:cNvSpPr>
              <p:nvPr/>
            </p:nvSpPr>
            <p:spPr bwMode="auto">
              <a:xfrm rot="17736428">
                <a:off x="9601830" y="49571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2" name="Oval 1392">
                <a:extLst>
                  <a:ext uri="{FF2B5EF4-FFF2-40B4-BE49-F238E27FC236}">
                    <a16:creationId xmlns:a16="http://schemas.microsoft.com/office/drawing/2014/main" id="{984C310E-7E62-40DB-A0FA-E1C02048EEEE}"/>
                  </a:ext>
                </a:extLst>
              </p:cNvPr>
              <p:cNvSpPr>
                <a:spLocks noChangeArrowheads="1"/>
              </p:cNvSpPr>
              <p:nvPr/>
            </p:nvSpPr>
            <p:spPr bwMode="auto">
              <a:xfrm rot="17736428">
                <a:off x="8868241" y="5595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3" name="Oval 1402">
                <a:extLst>
                  <a:ext uri="{FF2B5EF4-FFF2-40B4-BE49-F238E27FC236}">
                    <a16:creationId xmlns:a16="http://schemas.microsoft.com/office/drawing/2014/main" id="{8E14CA57-5347-4AF7-95CD-AB143C733131}"/>
                  </a:ext>
                </a:extLst>
              </p:cNvPr>
              <p:cNvSpPr>
                <a:spLocks noChangeArrowheads="1"/>
              </p:cNvSpPr>
              <p:nvPr/>
            </p:nvSpPr>
            <p:spPr bwMode="auto">
              <a:xfrm rot="17736428">
                <a:off x="10083794" y="55954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4" name="Oval 1408">
                <a:extLst>
                  <a:ext uri="{FF2B5EF4-FFF2-40B4-BE49-F238E27FC236}">
                    <a16:creationId xmlns:a16="http://schemas.microsoft.com/office/drawing/2014/main" id="{9609A5D4-5991-4BC9-ACE3-143DA45D4B73}"/>
                  </a:ext>
                </a:extLst>
              </p:cNvPr>
              <p:cNvSpPr>
                <a:spLocks noChangeArrowheads="1"/>
              </p:cNvSpPr>
              <p:nvPr/>
            </p:nvSpPr>
            <p:spPr bwMode="auto">
              <a:xfrm rot="17736428">
                <a:off x="9228987" y="51051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5" name="Oval 1409">
                <a:extLst>
                  <a:ext uri="{FF2B5EF4-FFF2-40B4-BE49-F238E27FC236}">
                    <a16:creationId xmlns:a16="http://schemas.microsoft.com/office/drawing/2014/main" id="{DD614BF6-6070-4254-B19C-DFFD5E1A1DBA}"/>
                  </a:ext>
                </a:extLst>
              </p:cNvPr>
              <p:cNvSpPr>
                <a:spLocks noChangeArrowheads="1"/>
              </p:cNvSpPr>
              <p:nvPr/>
            </p:nvSpPr>
            <p:spPr bwMode="auto">
              <a:xfrm rot="17736428">
                <a:off x="9660328" y="563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6" name="Oval 1419">
                <a:extLst>
                  <a:ext uri="{FF2B5EF4-FFF2-40B4-BE49-F238E27FC236}">
                    <a16:creationId xmlns:a16="http://schemas.microsoft.com/office/drawing/2014/main" id="{8B293701-0644-4F27-A09A-1CB71B00BD4A}"/>
                  </a:ext>
                </a:extLst>
              </p:cNvPr>
              <p:cNvSpPr>
                <a:spLocks noChangeArrowheads="1"/>
              </p:cNvSpPr>
              <p:nvPr/>
            </p:nvSpPr>
            <p:spPr bwMode="auto">
              <a:xfrm rot="17736428">
                <a:off x="9696333" y="5451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7" name="Oval 1420">
                <a:extLst>
                  <a:ext uri="{FF2B5EF4-FFF2-40B4-BE49-F238E27FC236}">
                    <a16:creationId xmlns:a16="http://schemas.microsoft.com/office/drawing/2014/main" id="{E7178D2B-C889-4095-897B-3EED1D0796F8}"/>
                  </a:ext>
                </a:extLst>
              </p:cNvPr>
              <p:cNvSpPr>
                <a:spLocks noChangeArrowheads="1"/>
              </p:cNvSpPr>
              <p:nvPr/>
            </p:nvSpPr>
            <p:spPr bwMode="auto">
              <a:xfrm rot="17736428">
                <a:off x="9514441" y="52923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8" name="Oval 1426">
                <a:extLst>
                  <a:ext uri="{FF2B5EF4-FFF2-40B4-BE49-F238E27FC236}">
                    <a16:creationId xmlns:a16="http://schemas.microsoft.com/office/drawing/2014/main" id="{49CD831E-930A-4722-89F1-411C27474035}"/>
                  </a:ext>
                </a:extLst>
              </p:cNvPr>
              <p:cNvSpPr>
                <a:spLocks noChangeArrowheads="1"/>
              </p:cNvSpPr>
              <p:nvPr/>
            </p:nvSpPr>
            <p:spPr bwMode="auto">
              <a:xfrm rot="17736428">
                <a:off x="10296301" y="51649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29" name="Oval 1438">
                <a:extLst>
                  <a:ext uri="{FF2B5EF4-FFF2-40B4-BE49-F238E27FC236}">
                    <a16:creationId xmlns:a16="http://schemas.microsoft.com/office/drawing/2014/main" id="{9772896B-DF13-47C6-8B6A-79C8474BC2EC}"/>
                  </a:ext>
                </a:extLst>
              </p:cNvPr>
              <p:cNvSpPr>
                <a:spLocks noChangeArrowheads="1"/>
              </p:cNvSpPr>
              <p:nvPr/>
            </p:nvSpPr>
            <p:spPr bwMode="auto">
              <a:xfrm rot="17736428">
                <a:off x="9984365" y="4587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0" name="Oval 765">
                <a:extLst>
                  <a:ext uri="{FF2B5EF4-FFF2-40B4-BE49-F238E27FC236}">
                    <a16:creationId xmlns:a16="http://schemas.microsoft.com/office/drawing/2014/main" id="{2BC3A1F5-7C2A-4C2E-9647-BA4F88C72E2D}"/>
                  </a:ext>
                </a:extLst>
              </p:cNvPr>
              <p:cNvSpPr>
                <a:spLocks noChangeArrowheads="1"/>
              </p:cNvSpPr>
              <p:nvPr/>
            </p:nvSpPr>
            <p:spPr bwMode="auto">
              <a:xfrm rot="17736428">
                <a:off x="10047630" y="3828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1" name="Oval 779">
                <a:extLst>
                  <a:ext uri="{FF2B5EF4-FFF2-40B4-BE49-F238E27FC236}">
                    <a16:creationId xmlns:a16="http://schemas.microsoft.com/office/drawing/2014/main" id="{ED3E653E-690C-4225-BB96-EE1FC3465D15}"/>
                  </a:ext>
                </a:extLst>
              </p:cNvPr>
              <p:cNvSpPr>
                <a:spLocks noChangeArrowheads="1"/>
              </p:cNvSpPr>
              <p:nvPr/>
            </p:nvSpPr>
            <p:spPr bwMode="auto">
              <a:xfrm rot="17736428">
                <a:off x="9824210" y="5216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2" name="Oval 785">
                <a:extLst>
                  <a:ext uri="{FF2B5EF4-FFF2-40B4-BE49-F238E27FC236}">
                    <a16:creationId xmlns:a16="http://schemas.microsoft.com/office/drawing/2014/main" id="{DD0C5538-DF3D-4571-A52D-0479B7FC7722}"/>
                  </a:ext>
                </a:extLst>
              </p:cNvPr>
              <p:cNvSpPr>
                <a:spLocks noChangeArrowheads="1"/>
              </p:cNvSpPr>
              <p:nvPr/>
            </p:nvSpPr>
            <p:spPr bwMode="auto">
              <a:xfrm rot="17736428">
                <a:off x="9699546" y="4147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3" name="Oval 795">
                <a:extLst>
                  <a:ext uri="{FF2B5EF4-FFF2-40B4-BE49-F238E27FC236}">
                    <a16:creationId xmlns:a16="http://schemas.microsoft.com/office/drawing/2014/main" id="{AB9BDAEA-6124-4C22-928C-55F7D74B09FC}"/>
                  </a:ext>
                </a:extLst>
              </p:cNvPr>
              <p:cNvSpPr>
                <a:spLocks noChangeArrowheads="1"/>
              </p:cNvSpPr>
              <p:nvPr/>
            </p:nvSpPr>
            <p:spPr bwMode="auto">
              <a:xfrm rot="17736428">
                <a:off x="10630439" y="433974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4" name="Oval 861">
                <a:extLst>
                  <a:ext uri="{FF2B5EF4-FFF2-40B4-BE49-F238E27FC236}">
                    <a16:creationId xmlns:a16="http://schemas.microsoft.com/office/drawing/2014/main" id="{F74286B9-2D36-4BE8-AFA5-6B33F2272CC3}"/>
                  </a:ext>
                </a:extLst>
              </p:cNvPr>
              <p:cNvSpPr>
                <a:spLocks noChangeArrowheads="1"/>
              </p:cNvSpPr>
              <p:nvPr/>
            </p:nvSpPr>
            <p:spPr bwMode="auto">
              <a:xfrm rot="17736428">
                <a:off x="9340310" y="386849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5" name="Oval 968">
                <a:extLst>
                  <a:ext uri="{FF2B5EF4-FFF2-40B4-BE49-F238E27FC236}">
                    <a16:creationId xmlns:a16="http://schemas.microsoft.com/office/drawing/2014/main" id="{5511D112-65B9-49EC-8DF8-1FCCDEB421FB}"/>
                  </a:ext>
                </a:extLst>
              </p:cNvPr>
              <p:cNvSpPr>
                <a:spLocks noChangeArrowheads="1"/>
              </p:cNvSpPr>
              <p:nvPr/>
            </p:nvSpPr>
            <p:spPr bwMode="auto">
              <a:xfrm rot="17736428">
                <a:off x="10236392" y="4623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6" name="Oval 1109">
                <a:extLst>
                  <a:ext uri="{FF2B5EF4-FFF2-40B4-BE49-F238E27FC236}">
                    <a16:creationId xmlns:a16="http://schemas.microsoft.com/office/drawing/2014/main" id="{4859A6B2-0357-4170-A25C-59DBDC145A7F}"/>
                  </a:ext>
                </a:extLst>
              </p:cNvPr>
              <p:cNvSpPr>
                <a:spLocks noChangeArrowheads="1"/>
              </p:cNvSpPr>
              <p:nvPr/>
            </p:nvSpPr>
            <p:spPr bwMode="auto">
              <a:xfrm rot="17736428">
                <a:off x="9116166" y="40303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7" name="Oval 1110">
                <a:extLst>
                  <a:ext uri="{FF2B5EF4-FFF2-40B4-BE49-F238E27FC236}">
                    <a16:creationId xmlns:a16="http://schemas.microsoft.com/office/drawing/2014/main" id="{2F02AADF-BF6C-47DE-B33A-FE04B7372C8D}"/>
                  </a:ext>
                </a:extLst>
              </p:cNvPr>
              <p:cNvSpPr>
                <a:spLocks noChangeArrowheads="1"/>
              </p:cNvSpPr>
              <p:nvPr/>
            </p:nvSpPr>
            <p:spPr bwMode="auto">
              <a:xfrm rot="17736428">
                <a:off x="9302204" y="4119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8" name="Oval 1111">
                <a:extLst>
                  <a:ext uri="{FF2B5EF4-FFF2-40B4-BE49-F238E27FC236}">
                    <a16:creationId xmlns:a16="http://schemas.microsoft.com/office/drawing/2014/main" id="{3FBE6D65-FBC9-455A-BBA4-0177A63BA613}"/>
                  </a:ext>
                </a:extLst>
              </p:cNvPr>
              <p:cNvSpPr>
                <a:spLocks noChangeArrowheads="1"/>
              </p:cNvSpPr>
              <p:nvPr/>
            </p:nvSpPr>
            <p:spPr bwMode="auto">
              <a:xfrm rot="17736428">
                <a:off x="9124737" y="39128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39" name="Oval 1115">
                <a:extLst>
                  <a:ext uri="{FF2B5EF4-FFF2-40B4-BE49-F238E27FC236}">
                    <a16:creationId xmlns:a16="http://schemas.microsoft.com/office/drawing/2014/main" id="{9AE54A25-974C-410A-B958-25E93A278051}"/>
                  </a:ext>
                </a:extLst>
              </p:cNvPr>
              <p:cNvSpPr>
                <a:spLocks noChangeArrowheads="1"/>
              </p:cNvSpPr>
              <p:nvPr/>
            </p:nvSpPr>
            <p:spPr bwMode="auto">
              <a:xfrm rot="17736428">
                <a:off x="10061843" y="453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0" name="Oval 1116">
                <a:extLst>
                  <a:ext uri="{FF2B5EF4-FFF2-40B4-BE49-F238E27FC236}">
                    <a16:creationId xmlns:a16="http://schemas.microsoft.com/office/drawing/2014/main" id="{C6DA0C7D-8465-4281-927B-98BC81E33D24}"/>
                  </a:ext>
                </a:extLst>
              </p:cNvPr>
              <p:cNvSpPr>
                <a:spLocks noChangeArrowheads="1"/>
              </p:cNvSpPr>
              <p:nvPr/>
            </p:nvSpPr>
            <p:spPr bwMode="auto">
              <a:xfrm rot="17736428">
                <a:off x="9287003" y="4416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1" name="Oval 1122">
                <a:extLst>
                  <a:ext uri="{FF2B5EF4-FFF2-40B4-BE49-F238E27FC236}">
                    <a16:creationId xmlns:a16="http://schemas.microsoft.com/office/drawing/2014/main" id="{C2045656-824A-4088-87FC-13DCAA119A82}"/>
                  </a:ext>
                </a:extLst>
              </p:cNvPr>
              <p:cNvSpPr>
                <a:spLocks noChangeArrowheads="1"/>
              </p:cNvSpPr>
              <p:nvPr/>
            </p:nvSpPr>
            <p:spPr bwMode="auto">
              <a:xfrm rot="17736428">
                <a:off x="9268754" y="4299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2" name="Oval 1123">
                <a:extLst>
                  <a:ext uri="{FF2B5EF4-FFF2-40B4-BE49-F238E27FC236}">
                    <a16:creationId xmlns:a16="http://schemas.microsoft.com/office/drawing/2014/main" id="{39734694-57B5-4F05-8D48-FF3BAF9604CE}"/>
                  </a:ext>
                </a:extLst>
              </p:cNvPr>
              <p:cNvSpPr>
                <a:spLocks noChangeArrowheads="1"/>
              </p:cNvSpPr>
              <p:nvPr/>
            </p:nvSpPr>
            <p:spPr bwMode="auto">
              <a:xfrm rot="17736428">
                <a:off x="9844817" y="3867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3" name="Oval 1124">
                <a:extLst>
                  <a:ext uri="{FF2B5EF4-FFF2-40B4-BE49-F238E27FC236}">
                    <a16:creationId xmlns:a16="http://schemas.microsoft.com/office/drawing/2014/main" id="{345BBA6A-6329-4FA2-8094-D76F1BDFE7E3}"/>
                  </a:ext>
                </a:extLst>
              </p:cNvPr>
              <p:cNvSpPr>
                <a:spLocks noChangeArrowheads="1"/>
              </p:cNvSpPr>
              <p:nvPr/>
            </p:nvSpPr>
            <p:spPr bwMode="auto">
              <a:xfrm rot="17736428">
                <a:off x="10276865" y="4470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4" name="Oval 1125">
                <a:extLst>
                  <a:ext uri="{FF2B5EF4-FFF2-40B4-BE49-F238E27FC236}">
                    <a16:creationId xmlns:a16="http://schemas.microsoft.com/office/drawing/2014/main" id="{A4D0E76F-76D0-4D14-B184-7DBA0C34BC83}"/>
                  </a:ext>
                </a:extLst>
              </p:cNvPr>
              <p:cNvSpPr>
                <a:spLocks noChangeArrowheads="1"/>
              </p:cNvSpPr>
              <p:nvPr/>
            </p:nvSpPr>
            <p:spPr bwMode="auto">
              <a:xfrm rot="17736428">
                <a:off x="10204857" y="408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5" name="Oval 1126">
                <a:extLst>
                  <a:ext uri="{FF2B5EF4-FFF2-40B4-BE49-F238E27FC236}">
                    <a16:creationId xmlns:a16="http://schemas.microsoft.com/office/drawing/2014/main" id="{5494B31D-D055-48AD-BE6F-4D85DFAFEE09}"/>
                  </a:ext>
                </a:extLst>
              </p:cNvPr>
              <p:cNvSpPr>
                <a:spLocks noChangeArrowheads="1"/>
              </p:cNvSpPr>
              <p:nvPr/>
            </p:nvSpPr>
            <p:spPr bwMode="auto">
              <a:xfrm rot="17736428">
                <a:off x="9919703" y="407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6" name="Oval 1127">
                <a:extLst>
                  <a:ext uri="{FF2B5EF4-FFF2-40B4-BE49-F238E27FC236}">
                    <a16:creationId xmlns:a16="http://schemas.microsoft.com/office/drawing/2014/main" id="{B79E60BF-5819-4A86-A783-862FAF4422C7}"/>
                  </a:ext>
                </a:extLst>
              </p:cNvPr>
              <p:cNvSpPr>
                <a:spLocks noChangeArrowheads="1"/>
              </p:cNvSpPr>
              <p:nvPr/>
            </p:nvSpPr>
            <p:spPr bwMode="auto">
              <a:xfrm rot="17736428">
                <a:off x="9340760" y="44438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7" name="Oval 1135">
                <a:extLst>
                  <a:ext uri="{FF2B5EF4-FFF2-40B4-BE49-F238E27FC236}">
                    <a16:creationId xmlns:a16="http://schemas.microsoft.com/office/drawing/2014/main" id="{21626C97-BCBA-4747-A0BC-3343ECB782ED}"/>
                  </a:ext>
                </a:extLst>
              </p:cNvPr>
              <p:cNvSpPr>
                <a:spLocks noChangeArrowheads="1"/>
              </p:cNvSpPr>
              <p:nvPr/>
            </p:nvSpPr>
            <p:spPr bwMode="auto">
              <a:xfrm rot="17736428">
                <a:off x="10318036" y="4776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8" name="Oval 1136">
                <a:extLst>
                  <a:ext uri="{FF2B5EF4-FFF2-40B4-BE49-F238E27FC236}">
                    <a16:creationId xmlns:a16="http://schemas.microsoft.com/office/drawing/2014/main" id="{D3AEFDBD-7FE9-477F-82E8-ECAC60CF49E1}"/>
                  </a:ext>
                </a:extLst>
              </p:cNvPr>
              <p:cNvSpPr>
                <a:spLocks noChangeArrowheads="1"/>
              </p:cNvSpPr>
              <p:nvPr/>
            </p:nvSpPr>
            <p:spPr bwMode="auto">
              <a:xfrm rot="17736428">
                <a:off x="9768341" y="4659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49" name="Oval 1137">
                <a:extLst>
                  <a:ext uri="{FF2B5EF4-FFF2-40B4-BE49-F238E27FC236}">
                    <a16:creationId xmlns:a16="http://schemas.microsoft.com/office/drawing/2014/main" id="{FF2FF7EC-3314-42E4-9D07-C45A2F96975B}"/>
                  </a:ext>
                </a:extLst>
              </p:cNvPr>
              <p:cNvSpPr>
                <a:spLocks noChangeArrowheads="1"/>
              </p:cNvSpPr>
              <p:nvPr/>
            </p:nvSpPr>
            <p:spPr bwMode="auto">
              <a:xfrm rot="17736428">
                <a:off x="9723291" y="4402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0" name="Oval 1138">
                <a:extLst>
                  <a:ext uri="{FF2B5EF4-FFF2-40B4-BE49-F238E27FC236}">
                    <a16:creationId xmlns:a16="http://schemas.microsoft.com/office/drawing/2014/main" id="{AC44D522-17CF-4DE0-8D55-2675BA815243}"/>
                  </a:ext>
                </a:extLst>
              </p:cNvPr>
              <p:cNvSpPr>
                <a:spLocks noChangeArrowheads="1"/>
              </p:cNvSpPr>
              <p:nvPr/>
            </p:nvSpPr>
            <p:spPr bwMode="auto">
              <a:xfrm rot="17736428">
                <a:off x="9422521" y="45485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1" name="Oval 1148">
                <a:extLst>
                  <a:ext uri="{FF2B5EF4-FFF2-40B4-BE49-F238E27FC236}">
                    <a16:creationId xmlns:a16="http://schemas.microsoft.com/office/drawing/2014/main" id="{DCC44908-7143-40D3-9407-B678CC0B8879}"/>
                  </a:ext>
                </a:extLst>
              </p:cNvPr>
              <p:cNvSpPr>
                <a:spLocks noChangeArrowheads="1"/>
              </p:cNvSpPr>
              <p:nvPr/>
            </p:nvSpPr>
            <p:spPr bwMode="auto">
              <a:xfrm rot="17736428">
                <a:off x="9086686" y="46951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2" name="Oval 1158">
                <a:extLst>
                  <a:ext uri="{FF2B5EF4-FFF2-40B4-BE49-F238E27FC236}">
                    <a16:creationId xmlns:a16="http://schemas.microsoft.com/office/drawing/2014/main" id="{3EEAD5B9-8C46-49AB-A9F2-A72153CFF4E4}"/>
                  </a:ext>
                </a:extLst>
              </p:cNvPr>
              <p:cNvSpPr>
                <a:spLocks noChangeArrowheads="1"/>
              </p:cNvSpPr>
              <p:nvPr/>
            </p:nvSpPr>
            <p:spPr bwMode="auto">
              <a:xfrm rot="17736428">
                <a:off x="9847032" y="4851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3" name="Oval 1177">
                <a:extLst>
                  <a:ext uri="{FF2B5EF4-FFF2-40B4-BE49-F238E27FC236}">
                    <a16:creationId xmlns:a16="http://schemas.microsoft.com/office/drawing/2014/main" id="{1C62ED3C-CED4-42C9-9817-92B1DC88881B}"/>
                  </a:ext>
                </a:extLst>
              </p:cNvPr>
              <p:cNvSpPr>
                <a:spLocks noChangeArrowheads="1"/>
              </p:cNvSpPr>
              <p:nvPr/>
            </p:nvSpPr>
            <p:spPr bwMode="auto">
              <a:xfrm rot="17736428">
                <a:off x="9480308" y="4731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4" name="Oval 1179">
                <a:extLst>
                  <a:ext uri="{FF2B5EF4-FFF2-40B4-BE49-F238E27FC236}">
                    <a16:creationId xmlns:a16="http://schemas.microsoft.com/office/drawing/2014/main" id="{9ADA0D90-2919-4068-B747-94BDB9F9E464}"/>
                  </a:ext>
                </a:extLst>
              </p:cNvPr>
              <p:cNvSpPr>
                <a:spLocks noChangeArrowheads="1"/>
              </p:cNvSpPr>
              <p:nvPr/>
            </p:nvSpPr>
            <p:spPr bwMode="auto">
              <a:xfrm rot="17736428">
                <a:off x="9700739" y="49755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5" name="Oval 1183">
                <a:extLst>
                  <a:ext uri="{FF2B5EF4-FFF2-40B4-BE49-F238E27FC236}">
                    <a16:creationId xmlns:a16="http://schemas.microsoft.com/office/drawing/2014/main" id="{68D88C31-5BF8-4848-B425-8C302623D5C7}"/>
                  </a:ext>
                </a:extLst>
              </p:cNvPr>
              <p:cNvSpPr>
                <a:spLocks noChangeArrowheads="1"/>
              </p:cNvSpPr>
              <p:nvPr/>
            </p:nvSpPr>
            <p:spPr bwMode="auto">
              <a:xfrm rot="17736428">
                <a:off x="9217769" y="4920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6" name="Oval 1189">
                <a:extLst>
                  <a:ext uri="{FF2B5EF4-FFF2-40B4-BE49-F238E27FC236}">
                    <a16:creationId xmlns:a16="http://schemas.microsoft.com/office/drawing/2014/main" id="{5BA5D621-96FA-4440-8708-101E862F12C5}"/>
                  </a:ext>
                </a:extLst>
              </p:cNvPr>
              <p:cNvSpPr>
                <a:spLocks noChangeArrowheads="1"/>
              </p:cNvSpPr>
              <p:nvPr/>
            </p:nvSpPr>
            <p:spPr bwMode="auto">
              <a:xfrm rot="17736428">
                <a:off x="10092376" y="49835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7" name="Oval 1190">
                <a:extLst>
                  <a:ext uri="{FF2B5EF4-FFF2-40B4-BE49-F238E27FC236}">
                    <a16:creationId xmlns:a16="http://schemas.microsoft.com/office/drawing/2014/main" id="{917BB018-34F6-45CC-A574-56EBDD289703}"/>
                  </a:ext>
                </a:extLst>
              </p:cNvPr>
              <p:cNvSpPr>
                <a:spLocks noChangeArrowheads="1"/>
              </p:cNvSpPr>
              <p:nvPr/>
            </p:nvSpPr>
            <p:spPr bwMode="auto">
              <a:xfrm rot="17736428">
                <a:off x="10041652" y="47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8" name="Oval 1191">
                <a:extLst>
                  <a:ext uri="{FF2B5EF4-FFF2-40B4-BE49-F238E27FC236}">
                    <a16:creationId xmlns:a16="http://schemas.microsoft.com/office/drawing/2014/main" id="{AA0808A2-60CB-4D8D-BE33-CB3C230FDDCA}"/>
                  </a:ext>
                </a:extLst>
              </p:cNvPr>
              <p:cNvSpPr>
                <a:spLocks noChangeArrowheads="1"/>
              </p:cNvSpPr>
              <p:nvPr/>
            </p:nvSpPr>
            <p:spPr bwMode="auto">
              <a:xfrm rot="17736428">
                <a:off x="10324523" y="50247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59" name="Oval 1192">
                <a:extLst>
                  <a:ext uri="{FF2B5EF4-FFF2-40B4-BE49-F238E27FC236}">
                    <a16:creationId xmlns:a16="http://schemas.microsoft.com/office/drawing/2014/main" id="{F814F316-4724-437F-B650-8978C7BC9035}"/>
                  </a:ext>
                </a:extLst>
              </p:cNvPr>
              <p:cNvSpPr>
                <a:spLocks noChangeArrowheads="1"/>
              </p:cNvSpPr>
              <p:nvPr/>
            </p:nvSpPr>
            <p:spPr bwMode="auto">
              <a:xfrm rot="17736428">
                <a:off x="10276865" y="3795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0" name="Oval 1196">
                <a:extLst>
                  <a:ext uri="{FF2B5EF4-FFF2-40B4-BE49-F238E27FC236}">
                    <a16:creationId xmlns:a16="http://schemas.microsoft.com/office/drawing/2014/main" id="{AD996566-1AE7-4E97-9494-D06D93E28D4F}"/>
                  </a:ext>
                </a:extLst>
              </p:cNvPr>
              <p:cNvSpPr>
                <a:spLocks noChangeArrowheads="1"/>
              </p:cNvSpPr>
              <p:nvPr/>
            </p:nvSpPr>
            <p:spPr bwMode="auto">
              <a:xfrm rot="17736428">
                <a:off x="9936984" y="420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1" name="Oval 1204">
                <a:extLst>
                  <a:ext uri="{FF2B5EF4-FFF2-40B4-BE49-F238E27FC236}">
                    <a16:creationId xmlns:a16="http://schemas.microsoft.com/office/drawing/2014/main" id="{137DC88C-835A-4BEB-97F6-4C10FB7146E3}"/>
                  </a:ext>
                </a:extLst>
              </p:cNvPr>
              <p:cNvSpPr>
                <a:spLocks noChangeArrowheads="1"/>
              </p:cNvSpPr>
              <p:nvPr/>
            </p:nvSpPr>
            <p:spPr bwMode="auto">
              <a:xfrm rot="17736428">
                <a:off x="10070624" y="42090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2" name="Oval 1205">
                <a:extLst>
                  <a:ext uri="{FF2B5EF4-FFF2-40B4-BE49-F238E27FC236}">
                    <a16:creationId xmlns:a16="http://schemas.microsoft.com/office/drawing/2014/main" id="{FC0E1D84-1159-4BA3-972F-5D12B27C742D}"/>
                  </a:ext>
                </a:extLst>
              </p:cNvPr>
              <p:cNvSpPr>
                <a:spLocks noChangeArrowheads="1"/>
              </p:cNvSpPr>
              <p:nvPr/>
            </p:nvSpPr>
            <p:spPr bwMode="auto">
              <a:xfrm rot="17736428">
                <a:off x="9509138" y="41602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3" name="Oval 753">
                <a:extLst>
                  <a:ext uri="{FF2B5EF4-FFF2-40B4-BE49-F238E27FC236}">
                    <a16:creationId xmlns:a16="http://schemas.microsoft.com/office/drawing/2014/main" id="{4EF57061-36E5-4221-A689-6FA49E0CB01E}"/>
                  </a:ext>
                </a:extLst>
              </p:cNvPr>
              <p:cNvSpPr>
                <a:spLocks noChangeArrowheads="1"/>
              </p:cNvSpPr>
              <p:nvPr/>
            </p:nvSpPr>
            <p:spPr bwMode="auto">
              <a:xfrm rot="17736428">
                <a:off x="10632437" y="3939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4" name="Oval 771">
                <a:extLst>
                  <a:ext uri="{FF2B5EF4-FFF2-40B4-BE49-F238E27FC236}">
                    <a16:creationId xmlns:a16="http://schemas.microsoft.com/office/drawing/2014/main" id="{657BAE42-A9DA-42AE-AA36-1DEA535B7DC9}"/>
                  </a:ext>
                </a:extLst>
              </p:cNvPr>
              <p:cNvSpPr>
                <a:spLocks noChangeArrowheads="1"/>
              </p:cNvSpPr>
              <p:nvPr/>
            </p:nvSpPr>
            <p:spPr bwMode="auto">
              <a:xfrm rot="17736428">
                <a:off x="10482468" y="36525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5" name="Oval 779">
                <a:extLst>
                  <a:ext uri="{FF2B5EF4-FFF2-40B4-BE49-F238E27FC236}">
                    <a16:creationId xmlns:a16="http://schemas.microsoft.com/office/drawing/2014/main" id="{95FA0A7C-22F6-45B6-91AF-6C36A43DB86F}"/>
                  </a:ext>
                </a:extLst>
              </p:cNvPr>
              <p:cNvSpPr>
                <a:spLocks noChangeArrowheads="1"/>
              </p:cNvSpPr>
              <p:nvPr/>
            </p:nvSpPr>
            <p:spPr bwMode="auto">
              <a:xfrm rot="17736428">
                <a:off x="10618228" y="471223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6" name="Oval 785">
                <a:extLst>
                  <a:ext uri="{FF2B5EF4-FFF2-40B4-BE49-F238E27FC236}">
                    <a16:creationId xmlns:a16="http://schemas.microsoft.com/office/drawing/2014/main" id="{2D13B8D9-4E31-48A4-8467-34BF76CC70C4}"/>
                  </a:ext>
                </a:extLst>
              </p:cNvPr>
              <p:cNvSpPr>
                <a:spLocks noChangeArrowheads="1"/>
              </p:cNvSpPr>
              <p:nvPr/>
            </p:nvSpPr>
            <p:spPr bwMode="auto">
              <a:xfrm rot="17736428">
                <a:off x="11260716" y="45452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7" name="Oval 786">
                <a:extLst>
                  <a:ext uri="{FF2B5EF4-FFF2-40B4-BE49-F238E27FC236}">
                    <a16:creationId xmlns:a16="http://schemas.microsoft.com/office/drawing/2014/main" id="{EA49437A-017D-49C8-9F8C-95E4A7279748}"/>
                  </a:ext>
                </a:extLst>
              </p:cNvPr>
              <p:cNvSpPr>
                <a:spLocks noChangeArrowheads="1"/>
              </p:cNvSpPr>
              <p:nvPr/>
            </p:nvSpPr>
            <p:spPr bwMode="auto">
              <a:xfrm rot="17736428">
                <a:off x="11212967" y="39397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8" name="Oval 791">
                <a:extLst>
                  <a:ext uri="{FF2B5EF4-FFF2-40B4-BE49-F238E27FC236}">
                    <a16:creationId xmlns:a16="http://schemas.microsoft.com/office/drawing/2014/main" id="{B991AC7A-D7F7-42AE-8779-3AB144C05AE7}"/>
                  </a:ext>
                </a:extLst>
              </p:cNvPr>
              <p:cNvSpPr>
                <a:spLocks noChangeArrowheads="1"/>
              </p:cNvSpPr>
              <p:nvPr/>
            </p:nvSpPr>
            <p:spPr bwMode="auto">
              <a:xfrm rot="17736428">
                <a:off x="11337024" y="38149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69" name="Oval 795">
                <a:extLst>
                  <a:ext uri="{FF2B5EF4-FFF2-40B4-BE49-F238E27FC236}">
                    <a16:creationId xmlns:a16="http://schemas.microsoft.com/office/drawing/2014/main" id="{7F115835-13B3-4B09-8A44-7903F84D30CE}"/>
                  </a:ext>
                </a:extLst>
              </p:cNvPr>
              <p:cNvSpPr>
                <a:spLocks noChangeArrowheads="1"/>
              </p:cNvSpPr>
              <p:nvPr/>
            </p:nvSpPr>
            <p:spPr bwMode="auto">
              <a:xfrm rot="17736428">
                <a:off x="9101793" y="543432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0" name="Oval 802">
                <a:extLst>
                  <a:ext uri="{FF2B5EF4-FFF2-40B4-BE49-F238E27FC236}">
                    <a16:creationId xmlns:a16="http://schemas.microsoft.com/office/drawing/2014/main" id="{3EEE73DC-309A-4D7B-9E58-88BF3920ECDE}"/>
                  </a:ext>
                </a:extLst>
              </p:cNvPr>
              <p:cNvSpPr>
                <a:spLocks noChangeArrowheads="1"/>
              </p:cNvSpPr>
              <p:nvPr/>
            </p:nvSpPr>
            <p:spPr bwMode="auto">
              <a:xfrm rot="17736428">
                <a:off x="10996945" y="37957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1" name="Oval 803">
                <a:extLst>
                  <a:ext uri="{FF2B5EF4-FFF2-40B4-BE49-F238E27FC236}">
                    <a16:creationId xmlns:a16="http://schemas.microsoft.com/office/drawing/2014/main" id="{B4ED51EE-733C-45C6-B7FD-77EA74112F7A}"/>
                  </a:ext>
                </a:extLst>
              </p:cNvPr>
              <p:cNvSpPr>
                <a:spLocks noChangeArrowheads="1"/>
              </p:cNvSpPr>
              <p:nvPr/>
            </p:nvSpPr>
            <p:spPr bwMode="auto">
              <a:xfrm rot="17736428">
                <a:off x="10344405" y="43714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2" name="Oval 859">
                <a:extLst>
                  <a:ext uri="{FF2B5EF4-FFF2-40B4-BE49-F238E27FC236}">
                    <a16:creationId xmlns:a16="http://schemas.microsoft.com/office/drawing/2014/main" id="{982B85C2-C56A-48B4-B587-A20F8CD00B33}"/>
                  </a:ext>
                </a:extLst>
              </p:cNvPr>
              <p:cNvSpPr>
                <a:spLocks noChangeArrowheads="1"/>
              </p:cNvSpPr>
              <p:nvPr/>
            </p:nvSpPr>
            <p:spPr bwMode="auto">
              <a:xfrm rot="17736428">
                <a:off x="10205129" y="4201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3" name="Oval 860">
                <a:extLst>
                  <a:ext uri="{FF2B5EF4-FFF2-40B4-BE49-F238E27FC236}">
                    <a16:creationId xmlns:a16="http://schemas.microsoft.com/office/drawing/2014/main" id="{5094206A-52C5-4B92-89E7-05CAB44B8C17}"/>
                  </a:ext>
                </a:extLst>
              </p:cNvPr>
              <p:cNvSpPr>
                <a:spLocks noChangeArrowheads="1"/>
              </p:cNvSpPr>
              <p:nvPr/>
            </p:nvSpPr>
            <p:spPr bwMode="auto">
              <a:xfrm rot="17736428">
                <a:off x="11208500" y="4155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4" name="Oval 861">
                <a:extLst>
                  <a:ext uri="{FF2B5EF4-FFF2-40B4-BE49-F238E27FC236}">
                    <a16:creationId xmlns:a16="http://schemas.microsoft.com/office/drawing/2014/main" id="{773CB8E2-8DD2-43CF-A48B-F95210CC4E35}"/>
                  </a:ext>
                </a:extLst>
              </p:cNvPr>
              <p:cNvSpPr>
                <a:spLocks noChangeArrowheads="1"/>
              </p:cNvSpPr>
              <p:nvPr/>
            </p:nvSpPr>
            <p:spPr bwMode="auto">
              <a:xfrm rot="17736428">
                <a:off x="10884014" y="437220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5" name="Oval 968">
                <a:extLst>
                  <a:ext uri="{FF2B5EF4-FFF2-40B4-BE49-F238E27FC236}">
                    <a16:creationId xmlns:a16="http://schemas.microsoft.com/office/drawing/2014/main" id="{A6DDE8A5-C0FB-43E8-81F3-04003798A1F5}"/>
                  </a:ext>
                </a:extLst>
              </p:cNvPr>
              <p:cNvSpPr>
                <a:spLocks noChangeArrowheads="1"/>
              </p:cNvSpPr>
              <p:nvPr/>
            </p:nvSpPr>
            <p:spPr bwMode="auto">
              <a:xfrm rot="17736428">
                <a:off x="10896924" y="48494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6" name="Oval 1109">
                <a:extLst>
                  <a:ext uri="{FF2B5EF4-FFF2-40B4-BE49-F238E27FC236}">
                    <a16:creationId xmlns:a16="http://schemas.microsoft.com/office/drawing/2014/main" id="{E43085F5-494A-48E2-9437-C95E5D4616A4}"/>
                  </a:ext>
                </a:extLst>
              </p:cNvPr>
              <p:cNvSpPr>
                <a:spLocks noChangeArrowheads="1"/>
              </p:cNvSpPr>
              <p:nvPr/>
            </p:nvSpPr>
            <p:spPr bwMode="auto">
              <a:xfrm rot="17736428">
                <a:off x="10677337" y="4427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7" name="Oval 1110">
                <a:extLst>
                  <a:ext uri="{FF2B5EF4-FFF2-40B4-BE49-F238E27FC236}">
                    <a16:creationId xmlns:a16="http://schemas.microsoft.com/office/drawing/2014/main" id="{54573357-C700-4D1F-9C0E-B5AEAFD4A73B}"/>
                  </a:ext>
                </a:extLst>
              </p:cNvPr>
              <p:cNvSpPr>
                <a:spLocks noChangeArrowheads="1"/>
              </p:cNvSpPr>
              <p:nvPr/>
            </p:nvSpPr>
            <p:spPr bwMode="auto">
              <a:xfrm rot="17736428">
                <a:off x="10272397" y="4587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8" name="Oval 1111">
                <a:extLst>
                  <a:ext uri="{FF2B5EF4-FFF2-40B4-BE49-F238E27FC236}">
                    <a16:creationId xmlns:a16="http://schemas.microsoft.com/office/drawing/2014/main" id="{5D606C15-4F4B-4728-8E22-0B38EF6B74A0}"/>
                  </a:ext>
                </a:extLst>
              </p:cNvPr>
              <p:cNvSpPr>
                <a:spLocks noChangeArrowheads="1"/>
              </p:cNvSpPr>
              <p:nvPr/>
            </p:nvSpPr>
            <p:spPr bwMode="auto">
              <a:xfrm rot="17736428">
                <a:off x="10445013" y="4031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79" name="Oval 1115">
                <a:extLst>
                  <a:ext uri="{FF2B5EF4-FFF2-40B4-BE49-F238E27FC236}">
                    <a16:creationId xmlns:a16="http://schemas.microsoft.com/office/drawing/2014/main" id="{F0AF9E03-CEB9-432F-BC69-DBCA0BA9987C}"/>
                  </a:ext>
                </a:extLst>
              </p:cNvPr>
              <p:cNvSpPr>
                <a:spLocks noChangeArrowheads="1"/>
              </p:cNvSpPr>
              <p:nvPr/>
            </p:nvSpPr>
            <p:spPr bwMode="auto">
              <a:xfrm rot="17736428">
                <a:off x="9052729" y="4947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5180" name="Oval 1116">
                <a:extLst>
                  <a:ext uri="{FF2B5EF4-FFF2-40B4-BE49-F238E27FC236}">
                    <a16:creationId xmlns:a16="http://schemas.microsoft.com/office/drawing/2014/main" id="{C2018F05-09E5-4E6A-9A6B-84313B8EA822}"/>
                  </a:ext>
                </a:extLst>
              </p:cNvPr>
              <p:cNvSpPr>
                <a:spLocks noChangeArrowheads="1"/>
              </p:cNvSpPr>
              <p:nvPr/>
            </p:nvSpPr>
            <p:spPr bwMode="auto">
              <a:xfrm rot="17736428">
                <a:off x="11316514" y="50195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1" name="Oval 1120">
                <a:extLst>
                  <a:ext uri="{FF2B5EF4-FFF2-40B4-BE49-F238E27FC236}">
                    <a16:creationId xmlns:a16="http://schemas.microsoft.com/office/drawing/2014/main" id="{04640D05-8013-4BBA-AD2D-20C22E4972E7}"/>
                  </a:ext>
                </a:extLst>
              </p:cNvPr>
              <p:cNvSpPr>
                <a:spLocks noChangeArrowheads="1"/>
              </p:cNvSpPr>
              <p:nvPr/>
            </p:nvSpPr>
            <p:spPr bwMode="auto">
              <a:xfrm rot="17736428">
                <a:off x="10641827" y="41654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2" name="Oval 1121">
                <a:extLst>
                  <a:ext uri="{FF2B5EF4-FFF2-40B4-BE49-F238E27FC236}">
                    <a16:creationId xmlns:a16="http://schemas.microsoft.com/office/drawing/2014/main" id="{16215901-1848-4445-AF24-F315B96E6BFD}"/>
                  </a:ext>
                </a:extLst>
              </p:cNvPr>
              <p:cNvSpPr>
                <a:spLocks noChangeArrowheads="1"/>
              </p:cNvSpPr>
              <p:nvPr/>
            </p:nvSpPr>
            <p:spPr bwMode="auto">
              <a:xfrm rot="17736428">
                <a:off x="9681181" y="478985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3" name="Oval 1122">
                <a:extLst>
                  <a:ext uri="{FF2B5EF4-FFF2-40B4-BE49-F238E27FC236}">
                    <a16:creationId xmlns:a16="http://schemas.microsoft.com/office/drawing/2014/main" id="{BCA23A02-2E69-4D05-9AE8-B5521A2C11DA}"/>
                  </a:ext>
                </a:extLst>
              </p:cNvPr>
              <p:cNvSpPr>
                <a:spLocks noChangeArrowheads="1"/>
              </p:cNvSpPr>
              <p:nvPr/>
            </p:nvSpPr>
            <p:spPr bwMode="auto">
              <a:xfrm rot="17736428">
                <a:off x="10776453" y="46955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4" name="Oval 1124">
                <a:extLst>
                  <a:ext uri="{FF2B5EF4-FFF2-40B4-BE49-F238E27FC236}">
                    <a16:creationId xmlns:a16="http://schemas.microsoft.com/office/drawing/2014/main" id="{90DA590C-CAED-4150-945C-04848197416C}"/>
                  </a:ext>
                </a:extLst>
              </p:cNvPr>
              <p:cNvSpPr>
                <a:spLocks noChangeArrowheads="1"/>
              </p:cNvSpPr>
              <p:nvPr/>
            </p:nvSpPr>
            <p:spPr bwMode="auto">
              <a:xfrm rot="17736428">
                <a:off x="11128851" y="4288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5" name="Oval 1125">
                <a:extLst>
                  <a:ext uri="{FF2B5EF4-FFF2-40B4-BE49-F238E27FC236}">
                    <a16:creationId xmlns:a16="http://schemas.microsoft.com/office/drawing/2014/main" id="{147B3822-6C01-48ED-9AA4-92C96F3A8522}"/>
                  </a:ext>
                </a:extLst>
              </p:cNvPr>
              <p:cNvSpPr>
                <a:spLocks noChangeArrowheads="1"/>
              </p:cNvSpPr>
              <p:nvPr/>
            </p:nvSpPr>
            <p:spPr bwMode="auto">
              <a:xfrm rot="17736428">
                <a:off x="9624016" y="43021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6" name="Oval 1127">
                <a:extLst>
                  <a:ext uri="{FF2B5EF4-FFF2-40B4-BE49-F238E27FC236}">
                    <a16:creationId xmlns:a16="http://schemas.microsoft.com/office/drawing/2014/main" id="{DC2BB3F1-4676-460E-9B67-7B73964B85D6}"/>
                  </a:ext>
                </a:extLst>
              </p:cNvPr>
              <p:cNvSpPr>
                <a:spLocks noChangeArrowheads="1"/>
              </p:cNvSpPr>
              <p:nvPr/>
            </p:nvSpPr>
            <p:spPr bwMode="auto">
              <a:xfrm rot="17736428">
                <a:off x="10759443" y="4964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7" name="Oval 1135">
                <a:extLst>
                  <a:ext uri="{FF2B5EF4-FFF2-40B4-BE49-F238E27FC236}">
                    <a16:creationId xmlns:a16="http://schemas.microsoft.com/office/drawing/2014/main" id="{4107EE25-19F0-4DFE-9E23-7B3D94A5E55F}"/>
                  </a:ext>
                </a:extLst>
              </p:cNvPr>
              <p:cNvSpPr>
                <a:spLocks noChangeArrowheads="1"/>
              </p:cNvSpPr>
              <p:nvPr/>
            </p:nvSpPr>
            <p:spPr bwMode="auto">
              <a:xfrm rot="17736428">
                <a:off x="11354292" y="49295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8" name="Oval 1137">
                <a:extLst>
                  <a:ext uri="{FF2B5EF4-FFF2-40B4-BE49-F238E27FC236}">
                    <a16:creationId xmlns:a16="http://schemas.microsoft.com/office/drawing/2014/main" id="{5E26F18F-9BC6-49A9-BB56-A0846D823118}"/>
                  </a:ext>
                </a:extLst>
              </p:cNvPr>
              <p:cNvSpPr>
                <a:spLocks noChangeArrowheads="1"/>
              </p:cNvSpPr>
              <p:nvPr/>
            </p:nvSpPr>
            <p:spPr bwMode="auto">
              <a:xfrm rot="17736428">
                <a:off x="10524425" y="4803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89" name="Oval 1138">
                <a:extLst>
                  <a:ext uri="{FF2B5EF4-FFF2-40B4-BE49-F238E27FC236}">
                    <a16:creationId xmlns:a16="http://schemas.microsoft.com/office/drawing/2014/main" id="{E8193FA1-678F-472B-82DF-20F4A4A60036}"/>
                  </a:ext>
                </a:extLst>
              </p:cNvPr>
              <p:cNvSpPr>
                <a:spLocks noChangeArrowheads="1"/>
              </p:cNvSpPr>
              <p:nvPr/>
            </p:nvSpPr>
            <p:spPr bwMode="auto">
              <a:xfrm rot="17736428">
                <a:off x="10920468" y="4911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0" name="Oval 1148">
                <a:extLst>
                  <a:ext uri="{FF2B5EF4-FFF2-40B4-BE49-F238E27FC236}">
                    <a16:creationId xmlns:a16="http://schemas.microsoft.com/office/drawing/2014/main" id="{89AC5A86-3C44-4436-80D8-5C150A466E22}"/>
                  </a:ext>
                </a:extLst>
              </p:cNvPr>
              <p:cNvSpPr>
                <a:spLocks noChangeArrowheads="1"/>
              </p:cNvSpPr>
              <p:nvPr/>
            </p:nvSpPr>
            <p:spPr bwMode="auto">
              <a:xfrm rot="17736428">
                <a:off x="8976254" y="64237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1" name="Oval 1155">
                <a:extLst>
                  <a:ext uri="{FF2B5EF4-FFF2-40B4-BE49-F238E27FC236}">
                    <a16:creationId xmlns:a16="http://schemas.microsoft.com/office/drawing/2014/main" id="{14334B79-C4B4-4CB7-A6DB-B75077A19045}"/>
                  </a:ext>
                </a:extLst>
              </p:cNvPr>
              <p:cNvSpPr>
                <a:spLocks noChangeArrowheads="1"/>
              </p:cNvSpPr>
              <p:nvPr/>
            </p:nvSpPr>
            <p:spPr bwMode="auto">
              <a:xfrm rot="17736428">
                <a:off x="10723930" y="5076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2" name="Oval 1164">
                <a:extLst>
                  <a:ext uri="{FF2B5EF4-FFF2-40B4-BE49-F238E27FC236}">
                    <a16:creationId xmlns:a16="http://schemas.microsoft.com/office/drawing/2014/main" id="{34515B05-9145-492F-A27B-FD594B4E1FCC}"/>
                  </a:ext>
                </a:extLst>
              </p:cNvPr>
              <p:cNvSpPr>
                <a:spLocks noChangeArrowheads="1"/>
              </p:cNvSpPr>
              <p:nvPr/>
            </p:nvSpPr>
            <p:spPr bwMode="auto">
              <a:xfrm rot="17736428">
                <a:off x="9790280" y="4531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3" name="Oval 1168">
                <a:extLst>
                  <a:ext uri="{FF2B5EF4-FFF2-40B4-BE49-F238E27FC236}">
                    <a16:creationId xmlns:a16="http://schemas.microsoft.com/office/drawing/2014/main" id="{CE7AE779-0E29-41CD-B789-073D0B835F71}"/>
                  </a:ext>
                </a:extLst>
              </p:cNvPr>
              <p:cNvSpPr>
                <a:spLocks noChangeArrowheads="1"/>
              </p:cNvSpPr>
              <p:nvPr/>
            </p:nvSpPr>
            <p:spPr bwMode="auto">
              <a:xfrm rot="17736428">
                <a:off x="11123592" y="5286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4" name="Oval 1175">
                <a:extLst>
                  <a:ext uri="{FF2B5EF4-FFF2-40B4-BE49-F238E27FC236}">
                    <a16:creationId xmlns:a16="http://schemas.microsoft.com/office/drawing/2014/main" id="{4A9492C6-650B-4B3F-8F09-61B367DBED65}"/>
                  </a:ext>
                </a:extLst>
              </p:cNvPr>
              <p:cNvSpPr>
                <a:spLocks noChangeArrowheads="1"/>
              </p:cNvSpPr>
              <p:nvPr/>
            </p:nvSpPr>
            <p:spPr bwMode="auto">
              <a:xfrm rot="17736428">
                <a:off x="10812457" y="51995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5" name="Oval 1177">
                <a:extLst>
                  <a:ext uri="{FF2B5EF4-FFF2-40B4-BE49-F238E27FC236}">
                    <a16:creationId xmlns:a16="http://schemas.microsoft.com/office/drawing/2014/main" id="{AA0A68F3-5A82-45E7-8A47-B71D08FB1553}"/>
                  </a:ext>
                </a:extLst>
              </p:cNvPr>
              <p:cNvSpPr>
                <a:spLocks noChangeArrowheads="1"/>
              </p:cNvSpPr>
              <p:nvPr/>
            </p:nvSpPr>
            <p:spPr bwMode="auto">
              <a:xfrm rot="17736428">
                <a:off x="10964964" y="51310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6" name="Oval 1179">
                <a:extLst>
                  <a:ext uri="{FF2B5EF4-FFF2-40B4-BE49-F238E27FC236}">
                    <a16:creationId xmlns:a16="http://schemas.microsoft.com/office/drawing/2014/main" id="{5DE19188-0A0C-4C77-9ADB-316FC1B94DA0}"/>
                  </a:ext>
                </a:extLst>
              </p:cNvPr>
              <p:cNvSpPr>
                <a:spLocks noChangeArrowheads="1"/>
              </p:cNvSpPr>
              <p:nvPr/>
            </p:nvSpPr>
            <p:spPr bwMode="auto">
              <a:xfrm rot="17736428">
                <a:off x="11261910" y="53731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7" name="Oval 1183">
                <a:extLst>
                  <a:ext uri="{FF2B5EF4-FFF2-40B4-BE49-F238E27FC236}">
                    <a16:creationId xmlns:a16="http://schemas.microsoft.com/office/drawing/2014/main" id="{75C201A2-5F2D-40FC-AB62-3FC30468F9BC}"/>
                  </a:ext>
                </a:extLst>
              </p:cNvPr>
              <p:cNvSpPr>
                <a:spLocks noChangeArrowheads="1"/>
              </p:cNvSpPr>
              <p:nvPr/>
            </p:nvSpPr>
            <p:spPr bwMode="auto">
              <a:xfrm rot="17736428">
                <a:off x="8855951" y="4869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8" name="Oval 1190">
                <a:extLst>
                  <a:ext uri="{FF2B5EF4-FFF2-40B4-BE49-F238E27FC236}">
                    <a16:creationId xmlns:a16="http://schemas.microsoft.com/office/drawing/2014/main" id="{F0D738B7-079E-4A1D-A442-9D2AB1D003D7}"/>
                  </a:ext>
                </a:extLst>
              </p:cNvPr>
              <p:cNvSpPr>
                <a:spLocks noChangeArrowheads="1"/>
              </p:cNvSpPr>
              <p:nvPr/>
            </p:nvSpPr>
            <p:spPr bwMode="auto">
              <a:xfrm rot="17736428">
                <a:off x="9738902" y="5677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199" name="Oval 1204">
                <a:extLst>
                  <a:ext uri="{FF2B5EF4-FFF2-40B4-BE49-F238E27FC236}">
                    <a16:creationId xmlns:a16="http://schemas.microsoft.com/office/drawing/2014/main" id="{0415EBFA-9D64-4F6D-AD3D-0AC78C91D3B5}"/>
                  </a:ext>
                </a:extLst>
              </p:cNvPr>
              <p:cNvSpPr>
                <a:spLocks noChangeArrowheads="1"/>
              </p:cNvSpPr>
              <p:nvPr/>
            </p:nvSpPr>
            <p:spPr bwMode="auto">
              <a:xfrm rot="17736428">
                <a:off x="8980721" y="45158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0" name="Oval 1205">
                <a:extLst>
                  <a:ext uri="{FF2B5EF4-FFF2-40B4-BE49-F238E27FC236}">
                    <a16:creationId xmlns:a16="http://schemas.microsoft.com/office/drawing/2014/main" id="{50FB8913-F9CB-4CF1-BF2D-59DEB2CB8B8C}"/>
                  </a:ext>
                </a:extLst>
              </p:cNvPr>
              <p:cNvSpPr>
                <a:spLocks noChangeArrowheads="1"/>
              </p:cNvSpPr>
              <p:nvPr/>
            </p:nvSpPr>
            <p:spPr bwMode="auto">
              <a:xfrm rot="17736428">
                <a:off x="10560429" y="45515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1" name="Oval 1320">
                <a:extLst>
                  <a:ext uri="{FF2B5EF4-FFF2-40B4-BE49-F238E27FC236}">
                    <a16:creationId xmlns:a16="http://schemas.microsoft.com/office/drawing/2014/main" id="{E6CF048A-B407-4637-ADE2-B345B99192FD}"/>
                  </a:ext>
                </a:extLst>
              </p:cNvPr>
              <p:cNvSpPr>
                <a:spLocks noChangeArrowheads="1"/>
              </p:cNvSpPr>
              <p:nvPr/>
            </p:nvSpPr>
            <p:spPr bwMode="auto">
              <a:xfrm rot="17736428">
                <a:off x="10402605" y="6448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2" name="Oval 1381">
                <a:extLst>
                  <a:ext uri="{FF2B5EF4-FFF2-40B4-BE49-F238E27FC236}">
                    <a16:creationId xmlns:a16="http://schemas.microsoft.com/office/drawing/2014/main" id="{183E4D5F-B788-42BF-B036-54B2DA552016}"/>
                  </a:ext>
                </a:extLst>
              </p:cNvPr>
              <p:cNvSpPr>
                <a:spLocks noChangeArrowheads="1"/>
              </p:cNvSpPr>
              <p:nvPr/>
            </p:nvSpPr>
            <p:spPr bwMode="auto">
              <a:xfrm rot="17736428">
                <a:off x="8940249" y="61356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3" name="Oval 1389">
                <a:extLst>
                  <a:ext uri="{FF2B5EF4-FFF2-40B4-BE49-F238E27FC236}">
                    <a16:creationId xmlns:a16="http://schemas.microsoft.com/office/drawing/2014/main" id="{F9C8CFD0-C840-47D3-A0BC-F34577C8A52A}"/>
                  </a:ext>
                </a:extLst>
              </p:cNvPr>
              <p:cNvSpPr>
                <a:spLocks noChangeArrowheads="1"/>
              </p:cNvSpPr>
              <p:nvPr/>
            </p:nvSpPr>
            <p:spPr bwMode="auto">
              <a:xfrm rot="17736428">
                <a:off x="9048261" y="642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4" name="Oval 1408">
                <a:extLst>
                  <a:ext uri="{FF2B5EF4-FFF2-40B4-BE49-F238E27FC236}">
                    <a16:creationId xmlns:a16="http://schemas.microsoft.com/office/drawing/2014/main" id="{CA53CC72-594A-4E26-B2CC-068C64649E11}"/>
                  </a:ext>
                </a:extLst>
              </p:cNvPr>
              <p:cNvSpPr>
                <a:spLocks noChangeArrowheads="1"/>
              </p:cNvSpPr>
              <p:nvPr/>
            </p:nvSpPr>
            <p:spPr bwMode="auto">
              <a:xfrm rot="17736428">
                <a:off x="9089891" y="62633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5" name="Oval 1420">
                <a:extLst>
                  <a:ext uri="{FF2B5EF4-FFF2-40B4-BE49-F238E27FC236}">
                    <a16:creationId xmlns:a16="http://schemas.microsoft.com/office/drawing/2014/main" id="{45E94A1B-BDAC-41B0-B0EE-A7BE91EEF720}"/>
                  </a:ext>
                </a:extLst>
              </p:cNvPr>
              <p:cNvSpPr>
                <a:spLocks noChangeArrowheads="1"/>
              </p:cNvSpPr>
              <p:nvPr/>
            </p:nvSpPr>
            <p:spPr bwMode="auto">
              <a:xfrm rot="17736428">
                <a:off x="9375345" y="64505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6" name="Oval 1426">
                <a:extLst>
                  <a:ext uri="{FF2B5EF4-FFF2-40B4-BE49-F238E27FC236}">
                    <a16:creationId xmlns:a16="http://schemas.microsoft.com/office/drawing/2014/main" id="{772772A9-7913-4D25-9EBB-A022556246F9}"/>
                  </a:ext>
                </a:extLst>
              </p:cNvPr>
              <p:cNvSpPr>
                <a:spLocks noChangeArrowheads="1"/>
              </p:cNvSpPr>
              <p:nvPr/>
            </p:nvSpPr>
            <p:spPr bwMode="auto">
              <a:xfrm rot="17736428">
                <a:off x="10157205" y="63231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7" name="Oval 1438">
                <a:extLst>
                  <a:ext uri="{FF2B5EF4-FFF2-40B4-BE49-F238E27FC236}">
                    <a16:creationId xmlns:a16="http://schemas.microsoft.com/office/drawing/2014/main" id="{FB5EA786-4A40-4256-AB07-B609F2B33D46}"/>
                  </a:ext>
                </a:extLst>
              </p:cNvPr>
              <p:cNvSpPr>
                <a:spLocks noChangeArrowheads="1"/>
              </p:cNvSpPr>
              <p:nvPr/>
            </p:nvSpPr>
            <p:spPr bwMode="auto">
              <a:xfrm rot="17736428">
                <a:off x="10284267" y="56294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8" name="Oval 779">
                <a:extLst>
                  <a:ext uri="{FF2B5EF4-FFF2-40B4-BE49-F238E27FC236}">
                    <a16:creationId xmlns:a16="http://schemas.microsoft.com/office/drawing/2014/main" id="{8AFA421A-6963-44D2-A25C-FD82040B7D18}"/>
                  </a:ext>
                </a:extLst>
              </p:cNvPr>
              <p:cNvSpPr>
                <a:spLocks noChangeArrowheads="1"/>
              </p:cNvSpPr>
              <p:nvPr/>
            </p:nvSpPr>
            <p:spPr bwMode="auto">
              <a:xfrm rot="17736428">
                <a:off x="9685114" y="637516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09" name="Oval 968">
                <a:extLst>
                  <a:ext uri="{FF2B5EF4-FFF2-40B4-BE49-F238E27FC236}">
                    <a16:creationId xmlns:a16="http://schemas.microsoft.com/office/drawing/2014/main" id="{E84BD8DD-2D0E-4A81-B439-E8D03912D003}"/>
                  </a:ext>
                </a:extLst>
              </p:cNvPr>
              <p:cNvSpPr>
                <a:spLocks noChangeArrowheads="1"/>
              </p:cNvSpPr>
              <p:nvPr/>
            </p:nvSpPr>
            <p:spPr bwMode="auto">
              <a:xfrm rot="17736428">
                <a:off x="10069697" y="58568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0" name="Oval 1115">
                <a:extLst>
                  <a:ext uri="{FF2B5EF4-FFF2-40B4-BE49-F238E27FC236}">
                    <a16:creationId xmlns:a16="http://schemas.microsoft.com/office/drawing/2014/main" id="{08254A51-D9AD-4560-934B-60DD52C6D399}"/>
                  </a:ext>
                </a:extLst>
              </p:cNvPr>
              <p:cNvSpPr>
                <a:spLocks noChangeArrowheads="1"/>
              </p:cNvSpPr>
              <p:nvPr/>
            </p:nvSpPr>
            <p:spPr bwMode="auto">
              <a:xfrm rot="17736428">
                <a:off x="9948361" y="5703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1" name="Oval 1127">
                <a:extLst>
                  <a:ext uri="{FF2B5EF4-FFF2-40B4-BE49-F238E27FC236}">
                    <a16:creationId xmlns:a16="http://schemas.microsoft.com/office/drawing/2014/main" id="{CEEB1A29-98EC-4081-A23B-E3897C77782F}"/>
                  </a:ext>
                </a:extLst>
              </p:cNvPr>
              <p:cNvSpPr>
                <a:spLocks noChangeArrowheads="1"/>
              </p:cNvSpPr>
              <p:nvPr/>
            </p:nvSpPr>
            <p:spPr bwMode="auto">
              <a:xfrm rot="17736428">
                <a:off x="9059177" y="57248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2" name="Oval 1135">
                <a:extLst>
                  <a:ext uri="{FF2B5EF4-FFF2-40B4-BE49-F238E27FC236}">
                    <a16:creationId xmlns:a16="http://schemas.microsoft.com/office/drawing/2014/main" id="{B9B4CAB4-EDB6-4CFE-B769-0FD52F2603A6}"/>
                  </a:ext>
                </a:extLst>
              </p:cNvPr>
              <p:cNvSpPr>
                <a:spLocks noChangeArrowheads="1"/>
              </p:cNvSpPr>
              <p:nvPr/>
            </p:nvSpPr>
            <p:spPr bwMode="auto">
              <a:xfrm rot="17736428">
                <a:off x="10178940" y="59347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3" name="Oval 1136">
                <a:extLst>
                  <a:ext uri="{FF2B5EF4-FFF2-40B4-BE49-F238E27FC236}">
                    <a16:creationId xmlns:a16="http://schemas.microsoft.com/office/drawing/2014/main" id="{13572B1E-16F5-4237-B2E7-12D7E554CC16}"/>
                  </a:ext>
                </a:extLst>
              </p:cNvPr>
              <p:cNvSpPr>
                <a:spLocks noChangeArrowheads="1"/>
              </p:cNvSpPr>
              <p:nvPr/>
            </p:nvSpPr>
            <p:spPr bwMode="auto">
              <a:xfrm rot="17736428">
                <a:off x="10416412" y="64957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4" name="Oval 1137">
                <a:extLst>
                  <a:ext uri="{FF2B5EF4-FFF2-40B4-BE49-F238E27FC236}">
                    <a16:creationId xmlns:a16="http://schemas.microsoft.com/office/drawing/2014/main" id="{F0AFDA15-B027-40EC-84A8-D7E229096C02}"/>
                  </a:ext>
                </a:extLst>
              </p:cNvPr>
              <p:cNvSpPr>
                <a:spLocks noChangeArrowheads="1"/>
              </p:cNvSpPr>
              <p:nvPr/>
            </p:nvSpPr>
            <p:spPr bwMode="auto">
              <a:xfrm rot="17736428">
                <a:off x="9584195" y="55607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5" name="Oval 1138">
                <a:extLst>
                  <a:ext uri="{FF2B5EF4-FFF2-40B4-BE49-F238E27FC236}">
                    <a16:creationId xmlns:a16="http://schemas.microsoft.com/office/drawing/2014/main" id="{D8CFBF31-F35A-4B9B-87D0-D69D60081607}"/>
                  </a:ext>
                </a:extLst>
              </p:cNvPr>
              <p:cNvSpPr>
                <a:spLocks noChangeArrowheads="1"/>
              </p:cNvSpPr>
              <p:nvPr/>
            </p:nvSpPr>
            <p:spPr bwMode="auto">
              <a:xfrm rot="17736428">
                <a:off x="9283425" y="5706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6" name="Oval 1148">
                <a:extLst>
                  <a:ext uri="{FF2B5EF4-FFF2-40B4-BE49-F238E27FC236}">
                    <a16:creationId xmlns:a16="http://schemas.microsoft.com/office/drawing/2014/main" id="{B8F369BF-A887-4C3F-B98B-80AA07244A26}"/>
                  </a:ext>
                </a:extLst>
              </p:cNvPr>
              <p:cNvSpPr>
                <a:spLocks noChangeArrowheads="1"/>
              </p:cNvSpPr>
              <p:nvPr/>
            </p:nvSpPr>
            <p:spPr bwMode="auto">
              <a:xfrm rot="17736428">
                <a:off x="8832237" y="59556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7" name="Oval 1158">
                <a:extLst>
                  <a:ext uri="{FF2B5EF4-FFF2-40B4-BE49-F238E27FC236}">
                    <a16:creationId xmlns:a16="http://schemas.microsoft.com/office/drawing/2014/main" id="{49B215BB-6686-4709-8A06-C287EC6D9170}"/>
                  </a:ext>
                </a:extLst>
              </p:cNvPr>
              <p:cNvSpPr>
                <a:spLocks noChangeArrowheads="1"/>
              </p:cNvSpPr>
              <p:nvPr/>
            </p:nvSpPr>
            <p:spPr bwMode="auto">
              <a:xfrm rot="17736428">
                <a:off x="9411579" y="5222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8" name="Oval 1164">
                <a:extLst>
                  <a:ext uri="{FF2B5EF4-FFF2-40B4-BE49-F238E27FC236}">
                    <a16:creationId xmlns:a16="http://schemas.microsoft.com/office/drawing/2014/main" id="{6F09B99C-24C3-4B59-8E57-0A40CD597C61}"/>
                  </a:ext>
                </a:extLst>
              </p:cNvPr>
              <p:cNvSpPr>
                <a:spLocks noChangeArrowheads="1"/>
              </p:cNvSpPr>
              <p:nvPr/>
            </p:nvSpPr>
            <p:spPr bwMode="auto">
              <a:xfrm rot="17736428">
                <a:off x="10020266" y="55203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19" name="Oval 1177">
                <a:extLst>
                  <a:ext uri="{FF2B5EF4-FFF2-40B4-BE49-F238E27FC236}">
                    <a16:creationId xmlns:a16="http://schemas.microsoft.com/office/drawing/2014/main" id="{15CC5353-62E5-413E-A1C9-D783F65E96C0}"/>
                  </a:ext>
                </a:extLst>
              </p:cNvPr>
              <p:cNvSpPr>
                <a:spLocks noChangeArrowheads="1"/>
              </p:cNvSpPr>
              <p:nvPr/>
            </p:nvSpPr>
            <p:spPr bwMode="auto">
              <a:xfrm rot="17736428">
                <a:off x="9084264" y="6387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0" name="Oval 1179">
                <a:extLst>
                  <a:ext uri="{FF2B5EF4-FFF2-40B4-BE49-F238E27FC236}">
                    <a16:creationId xmlns:a16="http://schemas.microsoft.com/office/drawing/2014/main" id="{F415958E-41DD-4D46-869B-B93196DF9D41}"/>
                  </a:ext>
                </a:extLst>
              </p:cNvPr>
              <p:cNvSpPr>
                <a:spLocks noChangeArrowheads="1"/>
              </p:cNvSpPr>
              <p:nvPr/>
            </p:nvSpPr>
            <p:spPr bwMode="auto">
              <a:xfrm rot="17736428">
                <a:off x="9732337" y="5991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1" name="Oval 1183">
                <a:extLst>
                  <a:ext uri="{FF2B5EF4-FFF2-40B4-BE49-F238E27FC236}">
                    <a16:creationId xmlns:a16="http://schemas.microsoft.com/office/drawing/2014/main" id="{FD5DB4A2-6451-4919-AADE-2DDBAF43B8E8}"/>
                  </a:ext>
                </a:extLst>
              </p:cNvPr>
              <p:cNvSpPr>
                <a:spLocks noChangeArrowheads="1"/>
              </p:cNvSpPr>
              <p:nvPr/>
            </p:nvSpPr>
            <p:spPr bwMode="auto">
              <a:xfrm rot="17736428">
                <a:off x="9225832" y="61416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2" name="Oval 1189">
                <a:extLst>
                  <a:ext uri="{FF2B5EF4-FFF2-40B4-BE49-F238E27FC236}">
                    <a16:creationId xmlns:a16="http://schemas.microsoft.com/office/drawing/2014/main" id="{03321001-C822-4DBB-8C65-261568E0FD7E}"/>
                  </a:ext>
                </a:extLst>
              </p:cNvPr>
              <p:cNvSpPr>
                <a:spLocks noChangeArrowheads="1"/>
              </p:cNvSpPr>
              <p:nvPr/>
            </p:nvSpPr>
            <p:spPr bwMode="auto">
              <a:xfrm rot="17736428">
                <a:off x="9914801" y="6179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3" name="Oval 1190">
                <a:extLst>
                  <a:ext uri="{FF2B5EF4-FFF2-40B4-BE49-F238E27FC236}">
                    <a16:creationId xmlns:a16="http://schemas.microsoft.com/office/drawing/2014/main" id="{A0065BD8-F1BE-47FE-B3D9-0CA9707A0C74}"/>
                  </a:ext>
                </a:extLst>
              </p:cNvPr>
              <p:cNvSpPr>
                <a:spLocks noChangeArrowheads="1"/>
              </p:cNvSpPr>
              <p:nvPr/>
            </p:nvSpPr>
            <p:spPr bwMode="auto">
              <a:xfrm rot="17736428">
                <a:off x="9012256" y="56676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4" name="Oval 1191">
                <a:extLst>
                  <a:ext uri="{FF2B5EF4-FFF2-40B4-BE49-F238E27FC236}">
                    <a16:creationId xmlns:a16="http://schemas.microsoft.com/office/drawing/2014/main" id="{BB18F4F0-548C-4A43-97D7-12A4F5AAF6A6}"/>
                  </a:ext>
                </a:extLst>
              </p:cNvPr>
              <p:cNvSpPr>
                <a:spLocks noChangeArrowheads="1"/>
              </p:cNvSpPr>
              <p:nvPr/>
            </p:nvSpPr>
            <p:spPr bwMode="auto">
              <a:xfrm rot="17736428">
                <a:off x="9876352" y="61356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5" name="Oval 779">
                <a:extLst>
                  <a:ext uri="{FF2B5EF4-FFF2-40B4-BE49-F238E27FC236}">
                    <a16:creationId xmlns:a16="http://schemas.microsoft.com/office/drawing/2014/main" id="{010411AA-4F00-4720-B9CF-6C0D5C18212D}"/>
                  </a:ext>
                </a:extLst>
              </p:cNvPr>
              <p:cNvSpPr>
                <a:spLocks noChangeArrowheads="1"/>
              </p:cNvSpPr>
              <p:nvPr/>
            </p:nvSpPr>
            <p:spPr bwMode="auto">
              <a:xfrm rot="17736428">
                <a:off x="10595983" y="602838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6" name="Oval 785">
                <a:extLst>
                  <a:ext uri="{FF2B5EF4-FFF2-40B4-BE49-F238E27FC236}">
                    <a16:creationId xmlns:a16="http://schemas.microsoft.com/office/drawing/2014/main" id="{933E5992-FDE1-4A76-82C6-E2ADB3CC5D3B}"/>
                  </a:ext>
                </a:extLst>
              </p:cNvPr>
              <p:cNvSpPr>
                <a:spLocks noChangeArrowheads="1"/>
              </p:cNvSpPr>
              <p:nvPr/>
            </p:nvSpPr>
            <p:spPr bwMode="auto">
              <a:xfrm rot="17736428">
                <a:off x="10978628" y="55976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7" name="Oval 968">
                <a:extLst>
                  <a:ext uri="{FF2B5EF4-FFF2-40B4-BE49-F238E27FC236}">
                    <a16:creationId xmlns:a16="http://schemas.microsoft.com/office/drawing/2014/main" id="{47646B46-9429-42A7-88EF-6221A73793B4}"/>
                  </a:ext>
                </a:extLst>
              </p:cNvPr>
              <p:cNvSpPr>
                <a:spLocks noChangeArrowheads="1"/>
              </p:cNvSpPr>
              <p:nvPr/>
            </p:nvSpPr>
            <p:spPr bwMode="auto">
              <a:xfrm rot="17736428">
                <a:off x="9887321" y="6444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8" name="Oval 1109">
                <a:extLst>
                  <a:ext uri="{FF2B5EF4-FFF2-40B4-BE49-F238E27FC236}">
                    <a16:creationId xmlns:a16="http://schemas.microsoft.com/office/drawing/2014/main" id="{51B4B377-3D6B-437A-9A77-972410F71143}"/>
                  </a:ext>
                </a:extLst>
              </p:cNvPr>
              <p:cNvSpPr>
                <a:spLocks noChangeArrowheads="1"/>
              </p:cNvSpPr>
              <p:nvPr/>
            </p:nvSpPr>
            <p:spPr bwMode="auto">
              <a:xfrm rot="17736428">
                <a:off x="9012257" y="5451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29" name="Oval 1110">
                <a:extLst>
                  <a:ext uri="{FF2B5EF4-FFF2-40B4-BE49-F238E27FC236}">
                    <a16:creationId xmlns:a16="http://schemas.microsoft.com/office/drawing/2014/main" id="{551A8908-6418-4C27-95B7-9AF718C7B58E}"/>
                  </a:ext>
                </a:extLst>
              </p:cNvPr>
              <p:cNvSpPr>
                <a:spLocks noChangeArrowheads="1"/>
              </p:cNvSpPr>
              <p:nvPr/>
            </p:nvSpPr>
            <p:spPr bwMode="auto">
              <a:xfrm rot="17736428">
                <a:off x="10562553" y="5728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0" name="Oval 1116">
                <a:extLst>
                  <a:ext uri="{FF2B5EF4-FFF2-40B4-BE49-F238E27FC236}">
                    <a16:creationId xmlns:a16="http://schemas.microsoft.com/office/drawing/2014/main" id="{FDCAA426-FBF5-4D02-94F7-8F260421EE9A}"/>
                  </a:ext>
                </a:extLst>
              </p:cNvPr>
              <p:cNvSpPr>
                <a:spLocks noChangeArrowheads="1"/>
              </p:cNvSpPr>
              <p:nvPr/>
            </p:nvSpPr>
            <p:spPr bwMode="auto">
              <a:xfrm rot="17736428">
                <a:off x="10505198" y="6023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1" name="Oval 1122">
                <a:extLst>
                  <a:ext uri="{FF2B5EF4-FFF2-40B4-BE49-F238E27FC236}">
                    <a16:creationId xmlns:a16="http://schemas.microsoft.com/office/drawing/2014/main" id="{2E079A15-AB21-42E5-84F8-F3E1AABEE017}"/>
                  </a:ext>
                </a:extLst>
              </p:cNvPr>
              <p:cNvSpPr>
                <a:spLocks noChangeArrowheads="1"/>
              </p:cNvSpPr>
              <p:nvPr/>
            </p:nvSpPr>
            <p:spPr bwMode="auto">
              <a:xfrm rot="17736428">
                <a:off x="9588320" y="642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2" name="Oval 1126">
                <a:extLst>
                  <a:ext uri="{FF2B5EF4-FFF2-40B4-BE49-F238E27FC236}">
                    <a16:creationId xmlns:a16="http://schemas.microsoft.com/office/drawing/2014/main" id="{CD1A1591-E798-488F-94E0-05DBCF2E4C71}"/>
                  </a:ext>
                </a:extLst>
              </p:cNvPr>
              <p:cNvSpPr>
                <a:spLocks noChangeArrowheads="1"/>
              </p:cNvSpPr>
              <p:nvPr/>
            </p:nvSpPr>
            <p:spPr bwMode="auto">
              <a:xfrm rot="17736428">
                <a:off x="11352517" y="57036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3" name="Oval 1127">
                <a:extLst>
                  <a:ext uri="{FF2B5EF4-FFF2-40B4-BE49-F238E27FC236}">
                    <a16:creationId xmlns:a16="http://schemas.microsoft.com/office/drawing/2014/main" id="{6F4720BC-8A43-49D3-8ED7-F2D210B8B6CF}"/>
                  </a:ext>
                </a:extLst>
              </p:cNvPr>
              <p:cNvSpPr>
                <a:spLocks noChangeArrowheads="1"/>
              </p:cNvSpPr>
              <p:nvPr/>
            </p:nvSpPr>
            <p:spPr bwMode="auto">
              <a:xfrm rot="17736428">
                <a:off x="10620348" y="6122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4" name="Oval 1135">
                <a:extLst>
                  <a:ext uri="{FF2B5EF4-FFF2-40B4-BE49-F238E27FC236}">
                    <a16:creationId xmlns:a16="http://schemas.microsoft.com/office/drawing/2014/main" id="{16BD67D0-BC52-4610-9975-0CCE81A40B27}"/>
                  </a:ext>
                </a:extLst>
              </p:cNvPr>
              <p:cNvSpPr>
                <a:spLocks noChangeArrowheads="1"/>
              </p:cNvSpPr>
              <p:nvPr/>
            </p:nvSpPr>
            <p:spPr bwMode="auto">
              <a:xfrm rot="17736428">
                <a:off x="11208499" y="6171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5" name="Oval 1136">
                <a:extLst>
                  <a:ext uri="{FF2B5EF4-FFF2-40B4-BE49-F238E27FC236}">
                    <a16:creationId xmlns:a16="http://schemas.microsoft.com/office/drawing/2014/main" id="{297CDF89-4927-4E71-AB0D-EBAD4851E056}"/>
                  </a:ext>
                </a:extLst>
              </p:cNvPr>
              <p:cNvSpPr>
                <a:spLocks noChangeArrowheads="1"/>
              </p:cNvSpPr>
              <p:nvPr/>
            </p:nvSpPr>
            <p:spPr bwMode="auto">
              <a:xfrm rot="17736428">
                <a:off x="11028481" y="6351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6" name="Oval 1137">
                <a:extLst>
                  <a:ext uri="{FF2B5EF4-FFF2-40B4-BE49-F238E27FC236}">
                    <a16:creationId xmlns:a16="http://schemas.microsoft.com/office/drawing/2014/main" id="{B9E1E260-CA9E-4749-A9A1-6CE656C0983C}"/>
                  </a:ext>
                </a:extLst>
              </p:cNvPr>
              <p:cNvSpPr>
                <a:spLocks noChangeArrowheads="1"/>
              </p:cNvSpPr>
              <p:nvPr/>
            </p:nvSpPr>
            <p:spPr bwMode="auto">
              <a:xfrm rot="17736428">
                <a:off x="11145366" y="59583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7" name="Oval 1138">
                <a:extLst>
                  <a:ext uri="{FF2B5EF4-FFF2-40B4-BE49-F238E27FC236}">
                    <a16:creationId xmlns:a16="http://schemas.microsoft.com/office/drawing/2014/main" id="{60F2983A-74AA-40AD-A978-4CC6158FDAF1}"/>
                  </a:ext>
                </a:extLst>
              </p:cNvPr>
              <p:cNvSpPr>
                <a:spLocks noChangeArrowheads="1"/>
              </p:cNvSpPr>
              <p:nvPr/>
            </p:nvSpPr>
            <p:spPr bwMode="auto">
              <a:xfrm rot="17736428">
                <a:off x="10848460" y="61356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8" name="Oval 1155">
                <a:extLst>
                  <a:ext uri="{FF2B5EF4-FFF2-40B4-BE49-F238E27FC236}">
                    <a16:creationId xmlns:a16="http://schemas.microsoft.com/office/drawing/2014/main" id="{7EAFDA98-FDAE-4765-AA90-EC7F76A4284F}"/>
                  </a:ext>
                </a:extLst>
              </p:cNvPr>
              <p:cNvSpPr>
                <a:spLocks noChangeArrowheads="1"/>
              </p:cNvSpPr>
              <p:nvPr/>
            </p:nvSpPr>
            <p:spPr bwMode="auto">
              <a:xfrm rot="17736428">
                <a:off x="10524424" y="62436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39" name="Oval 1158">
                <a:extLst>
                  <a:ext uri="{FF2B5EF4-FFF2-40B4-BE49-F238E27FC236}">
                    <a16:creationId xmlns:a16="http://schemas.microsoft.com/office/drawing/2014/main" id="{82B20661-D3B1-4FD6-B2D5-1543EC29C0D0}"/>
                  </a:ext>
                </a:extLst>
              </p:cNvPr>
              <p:cNvSpPr>
                <a:spLocks noChangeArrowheads="1"/>
              </p:cNvSpPr>
              <p:nvPr/>
            </p:nvSpPr>
            <p:spPr bwMode="auto">
              <a:xfrm rot="17736428">
                <a:off x="11269107" y="64070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0" name="Oval 1164">
                <a:extLst>
                  <a:ext uri="{FF2B5EF4-FFF2-40B4-BE49-F238E27FC236}">
                    <a16:creationId xmlns:a16="http://schemas.microsoft.com/office/drawing/2014/main" id="{E4124BCB-C4E5-4625-BD65-3E6B591E04FD}"/>
                  </a:ext>
                </a:extLst>
              </p:cNvPr>
              <p:cNvSpPr>
                <a:spLocks noChangeArrowheads="1"/>
              </p:cNvSpPr>
              <p:nvPr/>
            </p:nvSpPr>
            <p:spPr bwMode="auto">
              <a:xfrm rot="17736428">
                <a:off x="10353497" y="60125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1" name="Oval 1168">
                <a:extLst>
                  <a:ext uri="{FF2B5EF4-FFF2-40B4-BE49-F238E27FC236}">
                    <a16:creationId xmlns:a16="http://schemas.microsoft.com/office/drawing/2014/main" id="{7AADD83E-A251-4224-9451-D558DD1BA009}"/>
                  </a:ext>
                </a:extLst>
              </p:cNvPr>
              <p:cNvSpPr>
                <a:spLocks noChangeArrowheads="1"/>
              </p:cNvSpPr>
              <p:nvPr/>
            </p:nvSpPr>
            <p:spPr bwMode="auto">
              <a:xfrm rot="17736428">
                <a:off x="10920469" y="64957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2" name="Oval 1175">
                <a:extLst>
                  <a:ext uri="{FF2B5EF4-FFF2-40B4-BE49-F238E27FC236}">
                    <a16:creationId xmlns:a16="http://schemas.microsoft.com/office/drawing/2014/main" id="{BACCB56F-6600-4ECF-8CC9-698852C00E62}"/>
                  </a:ext>
                </a:extLst>
              </p:cNvPr>
              <p:cNvSpPr>
                <a:spLocks noChangeArrowheads="1"/>
              </p:cNvSpPr>
              <p:nvPr/>
            </p:nvSpPr>
            <p:spPr bwMode="auto">
              <a:xfrm rot="17736428">
                <a:off x="10693920" y="6528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3" name="Oval 1177">
                <a:extLst>
                  <a:ext uri="{FF2B5EF4-FFF2-40B4-BE49-F238E27FC236}">
                    <a16:creationId xmlns:a16="http://schemas.microsoft.com/office/drawing/2014/main" id="{880F6388-1159-467F-96C8-7FC6FEBC386D}"/>
                  </a:ext>
                </a:extLst>
              </p:cNvPr>
              <p:cNvSpPr>
                <a:spLocks noChangeArrowheads="1"/>
              </p:cNvSpPr>
              <p:nvPr/>
            </p:nvSpPr>
            <p:spPr bwMode="auto">
              <a:xfrm rot="17736428">
                <a:off x="10825868" y="628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4" name="Oval 1179">
                <a:extLst>
                  <a:ext uri="{FF2B5EF4-FFF2-40B4-BE49-F238E27FC236}">
                    <a16:creationId xmlns:a16="http://schemas.microsoft.com/office/drawing/2014/main" id="{5F78CE1C-A2C7-44B2-85AB-53EA807769E9}"/>
                  </a:ext>
                </a:extLst>
              </p:cNvPr>
              <p:cNvSpPr>
                <a:spLocks noChangeArrowheads="1"/>
              </p:cNvSpPr>
              <p:nvPr/>
            </p:nvSpPr>
            <p:spPr bwMode="auto">
              <a:xfrm rot="17736428">
                <a:off x="11122814" y="65313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5" name="Oval 1191">
                <a:extLst>
                  <a:ext uri="{FF2B5EF4-FFF2-40B4-BE49-F238E27FC236}">
                    <a16:creationId xmlns:a16="http://schemas.microsoft.com/office/drawing/2014/main" id="{30FB80C7-6FD2-46CD-9F6C-FF9ED5537FA2}"/>
                  </a:ext>
                </a:extLst>
              </p:cNvPr>
              <p:cNvSpPr>
                <a:spLocks noChangeArrowheads="1"/>
              </p:cNvSpPr>
              <p:nvPr/>
            </p:nvSpPr>
            <p:spPr bwMode="auto">
              <a:xfrm rot="17736428">
                <a:off x="9493362" y="59387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6" name="Oval 1192">
                <a:extLst>
                  <a:ext uri="{FF2B5EF4-FFF2-40B4-BE49-F238E27FC236}">
                    <a16:creationId xmlns:a16="http://schemas.microsoft.com/office/drawing/2014/main" id="{6751DD55-CDEE-42D4-9F58-51F06EF62159}"/>
                  </a:ext>
                </a:extLst>
              </p:cNvPr>
              <p:cNvSpPr>
                <a:spLocks noChangeArrowheads="1"/>
              </p:cNvSpPr>
              <p:nvPr/>
            </p:nvSpPr>
            <p:spPr bwMode="auto">
              <a:xfrm rot="17736428">
                <a:off x="9081279" y="51512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7" name="Oval 1196">
                <a:extLst>
                  <a:ext uri="{FF2B5EF4-FFF2-40B4-BE49-F238E27FC236}">
                    <a16:creationId xmlns:a16="http://schemas.microsoft.com/office/drawing/2014/main" id="{0B5EE29E-B8A5-41A8-B555-E159D7F78A57}"/>
                  </a:ext>
                </a:extLst>
              </p:cNvPr>
              <p:cNvSpPr>
                <a:spLocks noChangeArrowheads="1"/>
              </p:cNvSpPr>
              <p:nvPr/>
            </p:nvSpPr>
            <p:spPr bwMode="auto">
              <a:xfrm rot="17736428">
                <a:off x="11337954" y="5853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248" name="Oval 1205">
                <a:extLst>
                  <a:ext uri="{FF2B5EF4-FFF2-40B4-BE49-F238E27FC236}">
                    <a16:creationId xmlns:a16="http://schemas.microsoft.com/office/drawing/2014/main" id="{C94FC279-0CBB-45C3-B628-7B252776CD37}"/>
                  </a:ext>
                </a:extLst>
              </p:cNvPr>
              <p:cNvSpPr>
                <a:spLocks noChangeArrowheads="1"/>
              </p:cNvSpPr>
              <p:nvPr/>
            </p:nvSpPr>
            <p:spPr bwMode="auto">
              <a:xfrm rot="17736428">
                <a:off x="9707408" y="61613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670" name="Skupina 3669">
              <a:extLst>
                <a:ext uri="{FF2B5EF4-FFF2-40B4-BE49-F238E27FC236}">
                  <a16:creationId xmlns:a16="http://schemas.microsoft.com/office/drawing/2014/main" id="{854F3825-46A1-4106-97AC-181A6A020826}"/>
                </a:ext>
              </a:extLst>
            </p:cNvPr>
            <p:cNvGrpSpPr/>
            <p:nvPr/>
          </p:nvGrpSpPr>
          <p:grpSpPr>
            <a:xfrm>
              <a:off x="9804412" y="5517232"/>
              <a:ext cx="868662" cy="643454"/>
              <a:chOff x="9262542" y="1436644"/>
              <a:chExt cx="868662" cy="643454"/>
            </a:xfrm>
          </p:grpSpPr>
          <p:pic>
            <p:nvPicPr>
              <p:cNvPr id="3717"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F09DD4CC-E823-43A9-91A4-159ED337951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62542" y="1436644"/>
                <a:ext cx="868662" cy="643454"/>
              </a:xfrm>
              <a:prstGeom prst="rect">
                <a:avLst/>
              </a:prstGeom>
              <a:noFill/>
              <a:extLst>
                <a:ext uri="{909E8E84-426E-40DD-AFC4-6F175D3DCCD1}">
                  <a14:hiddenFill xmlns:a14="http://schemas.microsoft.com/office/drawing/2010/main">
                    <a:solidFill>
                      <a:srgbClr val="FFFFFF"/>
                    </a:solidFill>
                  </a14:hiddenFill>
                </a:ext>
              </a:extLst>
            </p:spPr>
          </p:pic>
          <p:sp>
            <p:nvSpPr>
              <p:cNvPr id="3718" name="Oval 1293">
                <a:extLst>
                  <a:ext uri="{FF2B5EF4-FFF2-40B4-BE49-F238E27FC236}">
                    <a16:creationId xmlns:a16="http://schemas.microsoft.com/office/drawing/2014/main" id="{6FEEBC75-E7BC-4DCD-8723-E7439058C71F}"/>
                  </a:ext>
                </a:extLst>
              </p:cNvPr>
              <p:cNvSpPr>
                <a:spLocks noChangeArrowheads="1"/>
              </p:cNvSpPr>
              <p:nvPr/>
            </p:nvSpPr>
            <p:spPr bwMode="auto">
              <a:xfrm rot="17477461">
                <a:off x="9741839" y="19464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9" name="Oval 1310">
                <a:extLst>
                  <a:ext uri="{FF2B5EF4-FFF2-40B4-BE49-F238E27FC236}">
                    <a16:creationId xmlns:a16="http://schemas.microsoft.com/office/drawing/2014/main" id="{61C27B15-7653-4567-A3AB-D6259149A464}"/>
                  </a:ext>
                </a:extLst>
              </p:cNvPr>
              <p:cNvSpPr>
                <a:spLocks noChangeArrowheads="1"/>
              </p:cNvSpPr>
              <p:nvPr/>
            </p:nvSpPr>
            <p:spPr bwMode="auto">
              <a:xfrm rot="17477461">
                <a:off x="9956044" y="1772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0" name="Oval 1320">
                <a:extLst>
                  <a:ext uri="{FF2B5EF4-FFF2-40B4-BE49-F238E27FC236}">
                    <a16:creationId xmlns:a16="http://schemas.microsoft.com/office/drawing/2014/main" id="{4C07B533-0EB7-4920-B6B0-A7E19120359D}"/>
                  </a:ext>
                </a:extLst>
              </p:cNvPr>
              <p:cNvSpPr>
                <a:spLocks noChangeArrowheads="1"/>
              </p:cNvSpPr>
              <p:nvPr/>
            </p:nvSpPr>
            <p:spPr bwMode="auto">
              <a:xfrm rot="17477461">
                <a:off x="9752715"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1" name="Oval 1392">
                <a:extLst>
                  <a:ext uri="{FF2B5EF4-FFF2-40B4-BE49-F238E27FC236}">
                    <a16:creationId xmlns:a16="http://schemas.microsoft.com/office/drawing/2014/main" id="{01973175-1622-4D55-9E75-F74EA1FAD6F2}"/>
                  </a:ext>
                </a:extLst>
              </p:cNvPr>
              <p:cNvSpPr>
                <a:spLocks noChangeArrowheads="1"/>
              </p:cNvSpPr>
              <p:nvPr/>
            </p:nvSpPr>
            <p:spPr bwMode="auto">
              <a:xfrm rot="17477461">
                <a:off x="9686709" y="1901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2" name="Oval 1426">
                <a:extLst>
                  <a:ext uri="{FF2B5EF4-FFF2-40B4-BE49-F238E27FC236}">
                    <a16:creationId xmlns:a16="http://schemas.microsoft.com/office/drawing/2014/main" id="{BC9990B1-F3B4-4606-9DBB-B5E431EBA09A}"/>
                  </a:ext>
                </a:extLst>
              </p:cNvPr>
              <p:cNvSpPr>
                <a:spLocks noChangeArrowheads="1"/>
              </p:cNvSpPr>
              <p:nvPr/>
            </p:nvSpPr>
            <p:spPr bwMode="auto">
              <a:xfrm rot="17477461">
                <a:off x="9498583" y="1670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3" name="Oval 779">
                <a:extLst>
                  <a:ext uri="{FF2B5EF4-FFF2-40B4-BE49-F238E27FC236}">
                    <a16:creationId xmlns:a16="http://schemas.microsoft.com/office/drawing/2014/main" id="{B606C355-367C-408C-9564-0A0AF3EA066A}"/>
                  </a:ext>
                </a:extLst>
              </p:cNvPr>
              <p:cNvSpPr>
                <a:spLocks noChangeArrowheads="1"/>
              </p:cNvSpPr>
              <p:nvPr/>
            </p:nvSpPr>
            <p:spPr bwMode="auto">
              <a:xfrm rot="17477461">
                <a:off x="9420987" y="16293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4" name="Oval 1189">
                <a:extLst>
                  <a:ext uri="{FF2B5EF4-FFF2-40B4-BE49-F238E27FC236}">
                    <a16:creationId xmlns:a16="http://schemas.microsoft.com/office/drawing/2014/main" id="{ED61A864-9F7F-45AA-8B05-DD37ABCF3B01}"/>
                  </a:ext>
                </a:extLst>
              </p:cNvPr>
              <p:cNvSpPr>
                <a:spLocks noChangeArrowheads="1"/>
              </p:cNvSpPr>
              <p:nvPr/>
            </p:nvSpPr>
            <p:spPr bwMode="auto">
              <a:xfrm rot="17477461">
                <a:off x="9666077" y="1632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5" name="Oval 1191">
                <a:extLst>
                  <a:ext uri="{FF2B5EF4-FFF2-40B4-BE49-F238E27FC236}">
                    <a16:creationId xmlns:a16="http://schemas.microsoft.com/office/drawing/2014/main" id="{41225D8C-CD26-43CA-B9B5-06F2ADC2CF21}"/>
                  </a:ext>
                </a:extLst>
              </p:cNvPr>
              <p:cNvSpPr>
                <a:spLocks noChangeArrowheads="1"/>
              </p:cNvSpPr>
              <p:nvPr/>
            </p:nvSpPr>
            <p:spPr bwMode="auto">
              <a:xfrm rot="17477461">
                <a:off x="9644440" y="15412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6" name="Oval 1127">
                <a:extLst>
                  <a:ext uri="{FF2B5EF4-FFF2-40B4-BE49-F238E27FC236}">
                    <a16:creationId xmlns:a16="http://schemas.microsoft.com/office/drawing/2014/main" id="{01BA7890-0E49-4A8E-A129-C3297051AF9B}"/>
                  </a:ext>
                </a:extLst>
              </p:cNvPr>
              <p:cNvSpPr>
                <a:spLocks noChangeArrowheads="1"/>
              </p:cNvSpPr>
              <p:nvPr/>
            </p:nvSpPr>
            <p:spPr bwMode="auto">
              <a:xfrm rot="17477461">
                <a:off x="9712122" y="1721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7" name="Oval 1155">
                <a:extLst>
                  <a:ext uri="{FF2B5EF4-FFF2-40B4-BE49-F238E27FC236}">
                    <a16:creationId xmlns:a16="http://schemas.microsoft.com/office/drawing/2014/main" id="{BC6D6BF8-44A9-4E68-861D-2A1D3D3C520C}"/>
                  </a:ext>
                </a:extLst>
              </p:cNvPr>
              <p:cNvSpPr>
                <a:spLocks noChangeArrowheads="1"/>
              </p:cNvSpPr>
              <p:nvPr/>
            </p:nvSpPr>
            <p:spPr bwMode="auto">
              <a:xfrm rot="17477461">
                <a:off x="9773846"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8" name="Oval 1168">
                <a:extLst>
                  <a:ext uri="{FF2B5EF4-FFF2-40B4-BE49-F238E27FC236}">
                    <a16:creationId xmlns:a16="http://schemas.microsoft.com/office/drawing/2014/main" id="{494D4AE2-3C37-4362-B360-E87C22681110}"/>
                  </a:ext>
                </a:extLst>
              </p:cNvPr>
              <p:cNvSpPr>
                <a:spLocks noChangeArrowheads="1"/>
              </p:cNvSpPr>
              <p:nvPr/>
            </p:nvSpPr>
            <p:spPr bwMode="auto">
              <a:xfrm rot="17477461">
                <a:off x="9914742" y="1881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9" name="Oval 1175">
                <a:extLst>
                  <a:ext uri="{FF2B5EF4-FFF2-40B4-BE49-F238E27FC236}">
                    <a16:creationId xmlns:a16="http://schemas.microsoft.com/office/drawing/2014/main" id="{A2C1EED2-7EAF-4BFE-B988-8DD9DC9D7FE8}"/>
                  </a:ext>
                </a:extLst>
              </p:cNvPr>
              <p:cNvSpPr>
                <a:spLocks noChangeArrowheads="1"/>
              </p:cNvSpPr>
              <p:nvPr/>
            </p:nvSpPr>
            <p:spPr bwMode="auto">
              <a:xfrm rot="17477461">
                <a:off x="10026710" y="1798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0" name="Oval 1177">
                <a:extLst>
                  <a:ext uri="{FF2B5EF4-FFF2-40B4-BE49-F238E27FC236}">
                    <a16:creationId xmlns:a16="http://schemas.microsoft.com/office/drawing/2014/main" id="{9EA30445-3BF9-4D00-A6F2-90FDBDA5DC44}"/>
                  </a:ext>
                </a:extLst>
              </p:cNvPr>
              <p:cNvSpPr>
                <a:spLocks noChangeArrowheads="1"/>
              </p:cNvSpPr>
              <p:nvPr/>
            </p:nvSpPr>
            <p:spPr bwMode="auto">
              <a:xfrm rot="17477461">
                <a:off x="9889326"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1" name="Oval 1109">
                <a:extLst>
                  <a:ext uri="{FF2B5EF4-FFF2-40B4-BE49-F238E27FC236}">
                    <a16:creationId xmlns:a16="http://schemas.microsoft.com/office/drawing/2014/main" id="{97464267-4BB3-4E8D-AD7E-E9C2469A9B60}"/>
                  </a:ext>
                </a:extLst>
              </p:cNvPr>
              <p:cNvSpPr>
                <a:spLocks noChangeArrowheads="1"/>
              </p:cNvSpPr>
              <p:nvPr/>
            </p:nvSpPr>
            <p:spPr bwMode="auto">
              <a:xfrm rot="17477461">
                <a:off x="9661763" y="18042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2" name="Oval 1138">
                <a:extLst>
                  <a:ext uri="{FF2B5EF4-FFF2-40B4-BE49-F238E27FC236}">
                    <a16:creationId xmlns:a16="http://schemas.microsoft.com/office/drawing/2014/main" id="{A73289B2-9B7D-4C8F-9DBE-682C0B3DAB08}"/>
                  </a:ext>
                </a:extLst>
              </p:cNvPr>
              <p:cNvSpPr>
                <a:spLocks noChangeArrowheads="1"/>
              </p:cNvSpPr>
              <p:nvPr/>
            </p:nvSpPr>
            <p:spPr bwMode="auto">
              <a:xfrm rot="17477461">
                <a:off x="9786438" y="1891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3" name="Oval 1320">
                <a:extLst>
                  <a:ext uri="{FF2B5EF4-FFF2-40B4-BE49-F238E27FC236}">
                    <a16:creationId xmlns:a16="http://schemas.microsoft.com/office/drawing/2014/main" id="{7BEE2013-1F96-4591-AB39-7E1C5F79A6C6}"/>
                  </a:ext>
                </a:extLst>
              </p:cNvPr>
              <p:cNvSpPr>
                <a:spLocks noChangeArrowheads="1"/>
              </p:cNvSpPr>
              <p:nvPr/>
            </p:nvSpPr>
            <p:spPr bwMode="auto">
              <a:xfrm rot="17477461">
                <a:off x="9853797" y="19171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4" name="Oval 1321">
                <a:extLst>
                  <a:ext uri="{FF2B5EF4-FFF2-40B4-BE49-F238E27FC236}">
                    <a16:creationId xmlns:a16="http://schemas.microsoft.com/office/drawing/2014/main" id="{D42129D8-B2B0-400F-84E1-5B14D496C35F}"/>
                  </a:ext>
                </a:extLst>
              </p:cNvPr>
              <p:cNvSpPr>
                <a:spLocks noChangeArrowheads="1"/>
              </p:cNvSpPr>
              <p:nvPr/>
            </p:nvSpPr>
            <p:spPr bwMode="auto">
              <a:xfrm rot="17477461">
                <a:off x="9478150"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5" name="Oval 1389">
                <a:extLst>
                  <a:ext uri="{FF2B5EF4-FFF2-40B4-BE49-F238E27FC236}">
                    <a16:creationId xmlns:a16="http://schemas.microsoft.com/office/drawing/2014/main" id="{78BAC21C-0F29-47A4-81A8-9D93191C8521}"/>
                  </a:ext>
                </a:extLst>
              </p:cNvPr>
              <p:cNvSpPr>
                <a:spLocks noChangeArrowheads="1"/>
              </p:cNvSpPr>
              <p:nvPr/>
            </p:nvSpPr>
            <p:spPr bwMode="auto">
              <a:xfrm rot="17477461">
                <a:off x="9597364" y="17129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6" name="Oval 1426">
                <a:extLst>
                  <a:ext uri="{FF2B5EF4-FFF2-40B4-BE49-F238E27FC236}">
                    <a16:creationId xmlns:a16="http://schemas.microsoft.com/office/drawing/2014/main" id="{4FD1CD11-48C3-4F10-80E9-C407F0F24352}"/>
                  </a:ext>
                </a:extLst>
              </p:cNvPr>
              <p:cNvSpPr>
                <a:spLocks noChangeArrowheads="1"/>
              </p:cNvSpPr>
              <p:nvPr/>
            </p:nvSpPr>
            <p:spPr bwMode="auto">
              <a:xfrm rot="17477461">
                <a:off x="9969536" y="18371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7" name="Oval 779">
                <a:extLst>
                  <a:ext uri="{FF2B5EF4-FFF2-40B4-BE49-F238E27FC236}">
                    <a16:creationId xmlns:a16="http://schemas.microsoft.com/office/drawing/2014/main" id="{1FFCFE95-7CC7-4EA1-B1AE-2C2464571AE5}"/>
                  </a:ext>
                </a:extLst>
              </p:cNvPr>
              <p:cNvSpPr>
                <a:spLocks noChangeArrowheads="1"/>
              </p:cNvSpPr>
              <p:nvPr/>
            </p:nvSpPr>
            <p:spPr bwMode="auto">
              <a:xfrm rot="17477461">
                <a:off x="9516881" y="18553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8" name="Oval 968">
                <a:extLst>
                  <a:ext uri="{FF2B5EF4-FFF2-40B4-BE49-F238E27FC236}">
                    <a16:creationId xmlns:a16="http://schemas.microsoft.com/office/drawing/2014/main" id="{5AB63161-46FF-4D99-ABFC-05D3EB459D4F}"/>
                  </a:ext>
                </a:extLst>
              </p:cNvPr>
              <p:cNvSpPr>
                <a:spLocks noChangeArrowheads="1"/>
              </p:cNvSpPr>
              <p:nvPr/>
            </p:nvSpPr>
            <p:spPr bwMode="auto">
              <a:xfrm rot="17477461">
                <a:off x="9734982" y="1529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9" name="Oval 1115">
                <a:extLst>
                  <a:ext uri="{FF2B5EF4-FFF2-40B4-BE49-F238E27FC236}">
                    <a16:creationId xmlns:a16="http://schemas.microsoft.com/office/drawing/2014/main" id="{0FF424EF-80BC-4CC1-A0E9-4881C0D68473}"/>
                  </a:ext>
                </a:extLst>
              </p:cNvPr>
              <p:cNvSpPr>
                <a:spLocks noChangeArrowheads="1"/>
              </p:cNvSpPr>
              <p:nvPr/>
            </p:nvSpPr>
            <p:spPr bwMode="auto">
              <a:xfrm rot="17477461">
                <a:off x="9455093" y="17258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0" name="Oval 1135">
                <a:extLst>
                  <a:ext uri="{FF2B5EF4-FFF2-40B4-BE49-F238E27FC236}">
                    <a16:creationId xmlns:a16="http://schemas.microsoft.com/office/drawing/2014/main" id="{060AB8D8-0674-4855-9DCA-2614ECB579C5}"/>
                  </a:ext>
                </a:extLst>
              </p:cNvPr>
              <p:cNvSpPr>
                <a:spLocks noChangeArrowheads="1"/>
              </p:cNvSpPr>
              <p:nvPr/>
            </p:nvSpPr>
            <p:spPr bwMode="auto">
              <a:xfrm rot="17477461">
                <a:off x="9849779"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1" name="Oval 1136">
                <a:extLst>
                  <a:ext uri="{FF2B5EF4-FFF2-40B4-BE49-F238E27FC236}">
                    <a16:creationId xmlns:a16="http://schemas.microsoft.com/office/drawing/2014/main" id="{5452B3EE-6A29-422B-8672-85091E231CAF}"/>
                  </a:ext>
                </a:extLst>
              </p:cNvPr>
              <p:cNvSpPr>
                <a:spLocks noChangeArrowheads="1"/>
              </p:cNvSpPr>
              <p:nvPr/>
            </p:nvSpPr>
            <p:spPr bwMode="auto">
              <a:xfrm rot="17477461">
                <a:off x="9352053"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2" name="Oval 1158">
                <a:extLst>
                  <a:ext uri="{FF2B5EF4-FFF2-40B4-BE49-F238E27FC236}">
                    <a16:creationId xmlns:a16="http://schemas.microsoft.com/office/drawing/2014/main" id="{6B8B96D9-1A6C-451D-A7EB-4FFFB76B8DE0}"/>
                  </a:ext>
                </a:extLst>
              </p:cNvPr>
              <p:cNvSpPr>
                <a:spLocks noChangeArrowheads="1"/>
              </p:cNvSpPr>
              <p:nvPr/>
            </p:nvSpPr>
            <p:spPr bwMode="auto">
              <a:xfrm rot="17477461">
                <a:off x="9385732"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3" name="Oval 1179">
                <a:extLst>
                  <a:ext uri="{FF2B5EF4-FFF2-40B4-BE49-F238E27FC236}">
                    <a16:creationId xmlns:a16="http://schemas.microsoft.com/office/drawing/2014/main" id="{B3B3A086-3281-4FBB-A9A3-5328B08410EC}"/>
                  </a:ext>
                </a:extLst>
              </p:cNvPr>
              <p:cNvSpPr>
                <a:spLocks noChangeArrowheads="1"/>
              </p:cNvSpPr>
              <p:nvPr/>
            </p:nvSpPr>
            <p:spPr bwMode="auto">
              <a:xfrm rot="17477461">
                <a:off x="9402225" y="18112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4" name="Oval 1189">
                <a:extLst>
                  <a:ext uri="{FF2B5EF4-FFF2-40B4-BE49-F238E27FC236}">
                    <a16:creationId xmlns:a16="http://schemas.microsoft.com/office/drawing/2014/main" id="{7A6348F7-ACAC-4635-B23A-FBD86564AE2F}"/>
                  </a:ext>
                </a:extLst>
              </p:cNvPr>
              <p:cNvSpPr>
                <a:spLocks noChangeArrowheads="1"/>
              </p:cNvSpPr>
              <p:nvPr/>
            </p:nvSpPr>
            <p:spPr bwMode="auto">
              <a:xfrm rot="17477461">
                <a:off x="9604807" y="18632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5" name="Oval 1190">
                <a:extLst>
                  <a:ext uri="{FF2B5EF4-FFF2-40B4-BE49-F238E27FC236}">
                    <a16:creationId xmlns:a16="http://schemas.microsoft.com/office/drawing/2014/main" id="{6BC08207-C62C-4E35-819E-39A7BF74C208}"/>
                  </a:ext>
                </a:extLst>
              </p:cNvPr>
              <p:cNvSpPr>
                <a:spLocks noChangeArrowheads="1"/>
              </p:cNvSpPr>
              <p:nvPr/>
            </p:nvSpPr>
            <p:spPr bwMode="auto">
              <a:xfrm rot="17477461">
                <a:off x="9569882"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6" name="Oval 1191">
                <a:extLst>
                  <a:ext uri="{FF2B5EF4-FFF2-40B4-BE49-F238E27FC236}">
                    <a16:creationId xmlns:a16="http://schemas.microsoft.com/office/drawing/2014/main" id="{56B5E4BD-04B7-44C3-88CB-3C259D425F9F}"/>
                  </a:ext>
                </a:extLst>
              </p:cNvPr>
              <p:cNvSpPr>
                <a:spLocks noChangeArrowheads="1"/>
              </p:cNvSpPr>
              <p:nvPr/>
            </p:nvSpPr>
            <p:spPr bwMode="auto">
              <a:xfrm rot="17477461">
                <a:off x="9874930" y="18464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7" name="Oval 779">
                <a:extLst>
                  <a:ext uri="{FF2B5EF4-FFF2-40B4-BE49-F238E27FC236}">
                    <a16:creationId xmlns:a16="http://schemas.microsoft.com/office/drawing/2014/main" id="{CA65BC40-FD2E-49D3-93AD-5DDFF9D728DA}"/>
                  </a:ext>
                </a:extLst>
              </p:cNvPr>
              <p:cNvSpPr>
                <a:spLocks noChangeArrowheads="1"/>
              </p:cNvSpPr>
              <p:nvPr/>
            </p:nvSpPr>
            <p:spPr bwMode="auto">
              <a:xfrm rot="17477461">
                <a:off x="9928035" y="16233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8" name="Oval 803">
                <a:extLst>
                  <a:ext uri="{FF2B5EF4-FFF2-40B4-BE49-F238E27FC236}">
                    <a16:creationId xmlns:a16="http://schemas.microsoft.com/office/drawing/2014/main" id="{15B5D342-9DAD-4A7C-832E-D812A64CDD2A}"/>
                  </a:ext>
                </a:extLst>
              </p:cNvPr>
              <p:cNvSpPr>
                <a:spLocks noChangeArrowheads="1"/>
              </p:cNvSpPr>
              <p:nvPr/>
            </p:nvSpPr>
            <p:spPr bwMode="auto">
              <a:xfrm rot="17477461">
                <a:off x="973498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9" name="Oval 1110">
                <a:extLst>
                  <a:ext uri="{FF2B5EF4-FFF2-40B4-BE49-F238E27FC236}">
                    <a16:creationId xmlns:a16="http://schemas.microsoft.com/office/drawing/2014/main" id="{B0F8D941-0DCD-4D66-9CC5-02AA32C6B881}"/>
                  </a:ext>
                </a:extLst>
              </p:cNvPr>
              <p:cNvSpPr>
                <a:spLocks noChangeArrowheads="1"/>
              </p:cNvSpPr>
              <p:nvPr/>
            </p:nvSpPr>
            <p:spPr bwMode="auto">
              <a:xfrm rot="17477461">
                <a:off x="9746871" y="1580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0" name="Oval 1116">
                <a:extLst>
                  <a:ext uri="{FF2B5EF4-FFF2-40B4-BE49-F238E27FC236}">
                    <a16:creationId xmlns:a16="http://schemas.microsoft.com/office/drawing/2014/main" id="{8C560475-4005-4C13-8DCE-1471D8297A7F}"/>
                  </a:ext>
                </a:extLst>
              </p:cNvPr>
              <p:cNvSpPr>
                <a:spLocks noChangeArrowheads="1"/>
              </p:cNvSpPr>
              <p:nvPr/>
            </p:nvSpPr>
            <p:spPr bwMode="auto">
              <a:xfrm rot="17477461">
                <a:off x="9963112" y="16591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1" name="Oval 1121">
                <a:extLst>
                  <a:ext uri="{FF2B5EF4-FFF2-40B4-BE49-F238E27FC236}">
                    <a16:creationId xmlns:a16="http://schemas.microsoft.com/office/drawing/2014/main" id="{8A57DC3E-3693-48B7-A560-18F1F85A50FB}"/>
                  </a:ext>
                </a:extLst>
              </p:cNvPr>
              <p:cNvSpPr>
                <a:spLocks noChangeArrowheads="1"/>
              </p:cNvSpPr>
              <p:nvPr/>
            </p:nvSpPr>
            <p:spPr bwMode="auto">
              <a:xfrm rot="17477461">
                <a:off x="9535206" y="175908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2" name="Oval 1127">
                <a:extLst>
                  <a:ext uri="{FF2B5EF4-FFF2-40B4-BE49-F238E27FC236}">
                    <a16:creationId xmlns:a16="http://schemas.microsoft.com/office/drawing/2014/main" id="{1F9EA1D9-EB72-4614-8486-B1CDE13EAEAE}"/>
                  </a:ext>
                </a:extLst>
              </p:cNvPr>
              <p:cNvSpPr>
                <a:spLocks noChangeArrowheads="1"/>
              </p:cNvSpPr>
              <p:nvPr/>
            </p:nvSpPr>
            <p:spPr bwMode="auto">
              <a:xfrm rot="17477461">
                <a:off x="10000873" y="1725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3" name="Oval 1137">
                <a:extLst>
                  <a:ext uri="{FF2B5EF4-FFF2-40B4-BE49-F238E27FC236}">
                    <a16:creationId xmlns:a16="http://schemas.microsoft.com/office/drawing/2014/main" id="{AEC45B8E-D6CF-4168-9450-C77FC162433C}"/>
                  </a:ext>
                </a:extLst>
              </p:cNvPr>
              <p:cNvSpPr>
                <a:spLocks noChangeArrowheads="1"/>
              </p:cNvSpPr>
              <p:nvPr/>
            </p:nvSpPr>
            <p:spPr bwMode="auto">
              <a:xfrm rot="17477461">
                <a:off x="9626416" y="1919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4" name="Oval 1155">
                <a:extLst>
                  <a:ext uri="{FF2B5EF4-FFF2-40B4-BE49-F238E27FC236}">
                    <a16:creationId xmlns:a16="http://schemas.microsoft.com/office/drawing/2014/main" id="{14709FE5-F9C4-4874-B36D-AD1E7C33D51C}"/>
                  </a:ext>
                </a:extLst>
              </p:cNvPr>
              <p:cNvSpPr>
                <a:spLocks noChangeArrowheads="1"/>
              </p:cNvSpPr>
              <p:nvPr/>
            </p:nvSpPr>
            <p:spPr bwMode="auto">
              <a:xfrm rot="17477461">
                <a:off x="9828640" y="18100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5" name="Oval 1164">
                <a:extLst>
                  <a:ext uri="{FF2B5EF4-FFF2-40B4-BE49-F238E27FC236}">
                    <a16:creationId xmlns:a16="http://schemas.microsoft.com/office/drawing/2014/main" id="{A74DA9E6-2046-48E8-895A-5BE08BA483F9}"/>
                  </a:ext>
                </a:extLst>
              </p:cNvPr>
              <p:cNvSpPr>
                <a:spLocks noChangeArrowheads="1"/>
              </p:cNvSpPr>
              <p:nvPr/>
            </p:nvSpPr>
            <p:spPr bwMode="auto">
              <a:xfrm rot="17477461">
                <a:off x="9491352" y="158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6" name="Oval 1204">
                <a:extLst>
                  <a:ext uri="{FF2B5EF4-FFF2-40B4-BE49-F238E27FC236}">
                    <a16:creationId xmlns:a16="http://schemas.microsoft.com/office/drawing/2014/main" id="{DBE2CB9A-C3F3-48BA-A47F-37BF35F50D0A}"/>
                  </a:ext>
                </a:extLst>
              </p:cNvPr>
              <p:cNvSpPr>
                <a:spLocks noChangeArrowheads="1"/>
              </p:cNvSpPr>
              <p:nvPr/>
            </p:nvSpPr>
            <p:spPr bwMode="auto">
              <a:xfrm rot="17477461">
                <a:off x="9569170"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671" name="Skupina 3670">
              <a:extLst>
                <a:ext uri="{FF2B5EF4-FFF2-40B4-BE49-F238E27FC236}">
                  <a16:creationId xmlns:a16="http://schemas.microsoft.com/office/drawing/2014/main" id="{6C4048CA-8DE5-45C5-AFC8-79AEFE024325}"/>
                </a:ext>
              </a:extLst>
            </p:cNvPr>
            <p:cNvGrpSpPr/>
            <p:nvPr/>
          </p:nvGrpSpPr>
          <p:grpSpPr>
            <a:xfrm>
              <a:off x="9408368" y="3753036"/>
              <a:ext cx="1509984" cy="1118507"/>
              <a:chOff x="5001520" y="1011887"/>
              <a:chExt cx="1509984" cy="1118507"/>
            </a:xfrm>
          </p:grpSpPr>
          <p:pic>
            <p:nvPicPr>
              <p:cNvPr id="3677"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6F220836-20A4-418C-BD41-B90854F434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3678" name="Oval 1293">
                <a:extLst>
                  <a:ext uri="{FF2B5EF4-FFF2-40B4-BE49-F238E27FC236}">
                    <a16:creationId xmlns:a16="http://schemas.microsoft.com/office/drawing/2014/main" id="{D1656492-2C04-4A43-B3E8-15CE03A940AE}"/>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9" name="Oval 1310">
                <a:extLst>
                  <a:ext uri="{FF2B5EF4-FFF2-40B4-BE49-F238E27FC236}">
                    <a16:creationId xmlns:a16="http://schemas.microsoft.com/office/drawing/2014/main" id="{18AC39B8-AB17-48A7-B9C3-16F1078885A7}"/>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0" name="Oval 1320">
                <a:extLst>
                  <a:ext uri="{FF2B5EF4-FFF2-40B4-BE49-F238E27FC236}">
                    <a16:creationId xmlns:a16="http://schemas.microsoft.com/office/drawing/2014/main" id="{E98C0114-F064-4326-9348-E581F4E87B20}"/>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1" name="Oval 1392">
                <a:extLst>
                  <a:ext uri="{FF2B5EF4-FFF2-40B4-BE49-F238E27FC236}">
                    <a16:creationId xmlns:a16="http://schemas.microsoft.com/office/drawing/2014/main" id="{83BC35C0-6FB7-44D2-A687-CEF375302F54}"/>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2" name="Oval 1426">
                <a:extLst>
                  <a:ext uri="{FF2B5EF4-FFF2-40B4-BE49-F238E27FC236}">
                    <a16:creationId xmlns:a16="http://schemas.microsoft.com/office/drawing/2014/main" id="{97A3D7D2-F7B6-4B46-9BDB-4D05C9C89467}"/>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3" name="Oval 779">
                <a:extLst>
                  <a:ext uri="{FF2B5EF4-FFF2-40B4-BE49-F238E27FC236}">
                    <a16:creationId xmlns:a16="http://schemas.microsoft.com/office/drawing/2014/main" id="{1F099B86-E0C1-42FC-9038-6846620E21C4}"/>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4" name="Oval 1189">
                <a:extLst>
                  <a:ext uri="{FF2B5EF4-FFF2-40B4-BE49-F238E27FC236}">
                    <a16:creationId xmlns:a16="http://schemas.microsoft.com/office/drawing/2014/main" id="{580AA5CF-3BD5-499B-A6E5-369A1186D256}"/>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5" name="Oval 1191">
                <a:extLst>
                  <a:ext uri="{FF2B5EF4-FFF2-40B4-BE49-F238E27FC236}">
                    <a16:creationId xmlns:a16="http://schemas.microsoft.com/office/drawing/2014/main" id="{8B164FD8-AA17-4929-8701-A2DB24D2C674}"/>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6" name="Oval 1127">
                <a:extLst>
                  <a:ext uri="{FF2B5EF4-FFF2-40B4-BE49-F238E27FC236}">
                    <a16:creationId xmlns:a16="http://schemas.microsoft.com/office/drawing/2014/main" id="{41D03C14-903F-49AD-A013-CFDA4BC95423}"/>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7" name="Oval 1155">
                <a:extLst>
                  <a:ext uri="{FF2B5EF4-FFF2-40B4-BE49-F238E27FC236}">
                    <a16:creationId xmlns:a16="http://schemas.microsoft.com/office/drawing/2014/main" id="{C3E466DF-1597-4462-BFBB-B073199A4E3D}"/>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8" name="Oval 1168">
                <a:extLst>
                  <a:ext uri="{FF2B5EF4-FFF2-40B4-BE49-F238E27FC236}">
                    <a16:creationId xmlns:a16="http://schemas.microsoft.com/office/drawing/2014/main" id="{6FC7931B-C550-47D7-BB24-BB5F63A88D70}"/>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9" name="Oval 1175">
                <a:extLst>
                  <a:ext uri="{FF2B5EF4-FFF2-40B4-BE49-F238E27FC236}">
                    <a16:creationId xmlns:a16="http://schemas.microsoft.com/office/drawing/2014/main" id="{267BD64F-00AB-4B14-8BC9-1ACC864760EC}"/>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0" name="Oval 1177">
                <a:extLst>
                  <a:ext uri="{FF2B5EF4-FFF2-40B4-BE49-F238E27FC236}">
                    <a16:creationId xmlns:a16="http://schemas.microsoft.com/office/drawing/2014/main" id="{A97F69D9-EB14-4560-9EF4-0211C744E8E3}"/>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1" name="Oval 1109">
                <a:extLst>
                  <a:ext uri="{FF2B5EF4-FFF2-40B4-BE49-F238E27FC236}">
                    <a16:creationId xmlns:a16="http://schemas.microsoft.com/office/drawing/2014/main" id="{8CA75BE3-A3F3-4643-909A-13E32EA6D10B}"/>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2" name="Oval 1138">
                <a:extLst>
                  <a:ext uri="{FF2B5EF4-FFF2-40B4-BE49-F238E27FC236}">
                    <a16:creationId xmlns:a16="http://schemas.microsoft.com/office/drawing/2014/main" id="{B884AF7F-9914-496B-99DD-388FD37D096C}"/>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3" name="Oval 1320">
                <a:extLst>
                  <a:ext uri="{FF2B5EF4-FFF2-40B4-BE49-F238E27FC236}">
                    <a16:creationId xmlns:a16="http://schemas.microsoft.com/office/drawing/2014/main" id="{D439FD1F-3E30-4D95-A6FB-C5D013BF9DB0}"/>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4" name="Oval 1321">
                <a:extLst>
                  <a:ext uri="{FF2B5EF4-FFF2-40B4-BE49-F238E27FC236}">
                    <a16:creationId xmlns:a16="http://schemas.microsoft.com/office/drawing/2014/main" id="{1F62A2DB-DB40-4658-9B5C-D0CD9137CA6E}"/>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5" name="Oval 1389">
                <a:extLst>
                  <a:ext uri="{FF2B5EF4-FFF2-40B4-BE49-F238E27FC236}">
                    <a16:creationId xmlns:a16="http://schemas.microsoft.com/office/drawing/2014/main" id="{A15BA4B6-6B24-4926-B8F6-0C214FA40DD3}"/>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6" name="Oval 1426">
                <a:extLst>
                  <a:ext uri="{FF2B5EF4-FFF2-40B4-BE49-F238E27FC236}">
                    <a16:creationId xmlns:a16="http://schemas.microsoft.com/office/drawing/2014/main" id="{BA766C3E-D12E-4D7A-BF61-1FDF10EE69C9}"/>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7" name="Oval 779">
                <a:extLst>
                  <a:ext uri="{FF2B5EF4-FFF2-40B4-BE49-F238E27FC236}">
                    <a16:creationId xmlns:a16="http://schemas.microsoft.com/office/drawing/2014/main" id="{06B97B03-94FD-449A-A4FD-9A864B8CC553}"/>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8" name="Oval 968">
                <a:extLst>
                  <a:ext uri="{FF2B5EF4-FFF2-40B4-BE49-F238E27FC236}">
                    <a16:creationId xmlns:a16="http://schemas.microsoft.com/office/drawing/2014/main" id="{06BE717E-4C01-4CAA-95FA-8DF5801C6BFA}"/>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9" name="Oval 1115">
                <a:extLst>
                  <a:ext uri="{FF2B5EF4-FFF2-40B4-BE49-F238E27FC236}">
                    <a16:creationId xmlns:a16="http://schemas.microsoft.com/office/drawing/2014/main" id="{DC78975D-4E9B-4990-979E-30A648B140D1}"/>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0" name="Oval 1135">
                <a:extLst>
                  <a:ext uri="{FF2B5EF4-FFF2-40B4-BE49-F238E27FC236}">
                    <a16:creationId xmlns:a16="http://schemas.microsoft.com/office/drawing/2014/main" id="{16C6815D-1B4D-411E-B1F5-4B8D1FF356CC}"/>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1" name="Oval 1136">
                <a:extLst>
                  <a:ext uri="{FF2B5EF4-FFF2-40B4-BE49-F238E27FC236}">
                    <a16:creationId xmlns:a16="http://schemas.microsoft.com/office/drawing/2014/main" id="{6FB249CA-6E6D-4135-B159-B17C16EBB56D}"/>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2" name="Oval 1158">
                <a:extLst>
                  <a:ext uri="{FF2B5EF4-FFF2-40B4-BE49-F238E27FC236}">
                    <a16:creationId xmlns:a16="http://schemas.microsoft.com/office/drawing/2014/main" id="{5CB624C6-D2E2-457B-965D-E84DECCFED47}"/>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3" name="Oval 1179">
                <a:extLst>
                  <a:ext uri="{FF2B5EF4-FFF2-40B4-BE49-F238E27FC236}">
                    <a16:creationId xmlns:a16="http://schemas.microsoft.com/office/drawing/2014/main" id="{A6DCD2A5-7666-4184-B8EA-009470CC5A21}"/>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4" name="Oval 1189">
                <a:extLst>
                  <a:ext uri="{FF2B5EF4-FFF2-40B4-BE49-F238E27FC236}">
                    <a16:creationId xmlns:a16="http://schemas.microsoft.com/office/drawing/2014/main" id="{F75D4B58-83F0-4855-990C-8A4FF902293D}"/>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5" name="Oval 1190">
                <a:extLst>
                  <a:ext uri="{FF2B5EF4-FFF2-40B4-BE49-F238E27FC236}">
                    <a16:creationId xmlns:a16="http://schemas.microsoft.com/office/drawing/2014/main" id="{1E3C2196-C5F4-4C54-AD83-B73FC630124A}"/>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6" name="Oval 1191">
                <a:extLst>
                  <a:ext uri="{FF2B5EF4-FFF2-40B4-BE49-F238E27FC236}">
                    <a16:creationId xmlns:a16="http://schemas.microsoft.com/office/drawing/2014/main" id="{0F0C9E39-525F-4CA1-9A48-E80679B21682}"/>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7" name="Oval 779">
                <a:extLst>
                  <a:ext uri="{FF2B5EF4-FFF2-40B4-BE49-F238E27FC236}">
                    <a16:creationId xmlns:a16="http://schemas.microsoft.com/office/drawing/2014/main" id="{222F7AA8-3883-4377-85BC-EBB38DD1B7FE}"/>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8" name="Oval 803">
                <a:extLst>
                  <a:ext uri="{FF2B5EF4-FFF2-40B4-BE49-F238E27FC236}">
                    <a16:creationId xmlns:a16="http://schemas.microsoft.com/office/drawing/2014/main" id="{375E54E3-F31B-4CE9-A513-BF6708285515}"/>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9" name="Oval 1110">
                <a:extLst>
                  <a:ext uri="{FF2B5EF4-FFF2-40B4-BE49-F238E27FC236}">
                    <a16:creationId xmlns:a16="http://schemas.microsoft.com/office/drawing/2014/main" id="{B98395DD-83A3-4C7D-B28C-5A9C25F68888}"/>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0" name="Oval 1116">
                <a:extLst>
                  <a:ext uri="{FF2B5EF4-FFF2-40B4-BE49-F238E27FC236}">
                    <a16:creationId xmlns:a16="http://schemas.microsoft.com/office/drawing/2014/main" id="{F36A5F76-8AA6-47F2-ABBD-84413E2C6437}"/>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1" name="Oval 1121">
                <a:extLst>
                  <a:ext uri="{FF2B5EF4-FFF2-40B4-BE49-F238E27FC236}">
                    <a16:creationId xmlns:a16="http://schemas.microsoft.com/office/drawing/2014/main" id="{FC0B3030-BA61-4526-8F4F-AEADF6C857FC}"/>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2" name="Oval 1127">
                <a:extLst>
                  <a:ext uri="{FF2B5EF4-FFF2-40B4-BE49-F238E27FC236}">
                    <a16:creationId xmlns:a16="http://schemas.microsoft.com/office/drawing/2014/main" id="{EC70B453-0120-440A-9943-280F33327DC4}"/>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3" name="Oval 1137">
                <a:extLst>
                  <a:ext uri="{FF2B5EF4-FFF2-40B4-BE49-F238E27FC236}">
                    <a16:creationId xmlns:a16="http://schemas.microsoft.com/office/drawing/2014/main" id="{4F887D02-2A19-4833-9CD1-E3E1610D85AB}"/>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4" name="Oval 1155">
                <a:extLst>
                  <a:ext uri="{FF2B5EF4-FFF2-40B4-BE49-F238E27FC236}">
                    <a16:creationId xmlns:a16="http://schemas.microsoft.com/office/drawing/2014/main" id="{D06CF9DE-3E79-46D4-9BE3-B4AF903EFC60}"/>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5" name="Oval 1164">
                <a:extLst>
                  <a:ext uri="{FF2B5EF4-FFF2-40B4-BE49-F238E27FC236}">
                    <a16:creationId xmlns:a16="http://schemas.microsoft.com/office/drawing/2014/main" id="{B37E2C2D-AACD-41B2-8733-A070DCD5606A}"/>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6" name="Oval 1204">
                <a:extLst>
                  <a:ext uri="{FF2B5EF4-FFF2-40B4-BE49-F238E27FC236}">
                    <a16:creationId xmlns:a16="http://schemas.microsoft.com/office/drawing/2014/main" id="{A7A14119-AFE8-444B-B138-B2E9D9B5A23E}"/>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3672" name="Šipka: doprava 3671">
              <a:extLst>
                <a:ext uri="{FF2B5EF4-FFF2-40B4-BE49-F238E27FC236}">
                  <a16:creationId xmlns:a16="http://schemas.microsoft.com/office/drawing/2014/main" id="{D27DFCAF-7DAA-4690-A41C-610A90E43D66}"/>
                </a:ext>
              </a:extLst>
            </p:cNvPr>
            <p:cNvSpPr/>
            <p:nvPr/>
          </p:nvSpPr>
          <p:spPr>
            <a:xfrm rot="5400000">
              <a:off x="9912424" y="4977172"/>
              <a:ext cx="576064" cy="432048"/>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73" name="TextovéPole 3672">
              <a:extLst>
                <a:ext uri="{FF2B5EF4-FFF2-40B4-BE49-F238E27FC236}">
                  <a16:creationId xmlns:a16="http://schemas.microsoft.com/office/drawing/2014/main" id="{99968E59-6F1D-4ED2-A764-8B279ADE627C}"/>
                </a:ext>
              </a:extLst>
            </p:cNvPr>
            <p:cNvSpPr txBox="1"/>
            <p:nvPr/>
          </p:nvSpPr>
          <p:spPr>
            <a:xfrm>
              <a:off x="8891929" y="4617132"/>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674" name="Přímá spojnice se šipkou 3673">
              <a:extLst>
                <a:ext uri="{FF2B5EF4-FFF2-40B4-BE49-F238E27FC236}">
                  <a16:creationId xmlns:a16="http://schemas.microsoft.com/office/drawing/2014/main" id="{C76CD760-363D-4AD3-86F6-A45347E5CE2D}"/>
                </a:ext>
              </a:extLst>
            </p:cNvPr>
            <p:cNvCxnSpPr>
              <a:cxnSpLocks/>
            </p:cNvCxnSpPr>
            <p:nvPr/>
          </p:nvCxnSpPr>
          <p:spPr>
            <a:xfrm flipH="1">
              <a:off x="9408368" y="4545124"/>
              <a:ext cx="237775" cy="18002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sp>
          <p:nvSpPr>
            <p:cNvPr id="3675" name="TextovéPole 3674">
              <a:extLst>
                <a:ext uri="{FF2B5EF4-FFF2-40B4-BE49-F238E27FC236}">
                  <a16:creationId xmlns:a16="http://schemas.microsoft.com/office/drawing/2014/main" id="{FF4B55BA-96AD-45B9-9A3F-1670FD8A6525}"/>
                </a:ext>
              </a:extLst>
            </p:cNvPr>
            <p:cNvSpPr txBox="1"/>
            <p:nvPr/>
          </p:nvSpPr>
          <p:spPr>
            <a:xfrm>
              <a:off x="10776520" y="4725144"/>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676" name="Přímá spojnice se šipkou 3675">
              <a:extLst>
                <a:ext uri="{FF2B5EF4-FFF2-40B4-BE49-F238E27FC236}">
                  <a16:creationId xmlns:a16="http://schemas.microsoft.com/office/drawing/2014/main" id="{86500EA1-1A49-4683-9E1B-02E4834F9721}"/>
                </a:ext>
              </a:extLst>
            </p:cNvPr>
            <p:cNvCxnSpPr>
              <a:cxnSpLocks/>
              <a:stCxn id="3688" idx="6"/>
            </p:cNvCxnSpPr>
            <p:nvPr/>
          </p:nvCxnSpPr>
          <p:spPr>
            <a:xfrm>
              <a:off x="10676007" y="4623398"/>
              <a:ext cx="181098" cy="17840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grpSp>
      <p:sp>
        <p:nvSpPr>
          <p:cNvPr id="4" name="Obdélník 3">
            <a:extLst>
              <a:ext uri="{FF2B5EF4-FFF2-40B4-BE49-F238E27FC236}">
                <a16:creationId xmlns:a16="http://schemas.microsoft.com/office/drawing/2014/main" id="{BFB20CFE-6615-4D46-B004-CE4B8729B22C}"/>
              </a:ext>
            </a:extLst>
          </p:cNvPr>
          <p:cNvSpPr/>
          <p:nvPr/>
        </p:nvSpPr>
        <p:spPr>
          <a:xfrm>
            <a:off x="0" y="3429000"/>
            <a:ext cx="12144672" cy="3960440"/>
          </a:xfrm>
          <a:prstGeom prst="rect">
            <a:avLst/>
          </a:prstGeom>
          <a:solidFill>
            <a:srgbClr val="FCFD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712" name="Oval 352">
            <a:extLst>
              <a:ext uri="{FF2B5EF4-FFF2-40B4-BE49-F238E27FC236}">
                <a16:creationId xmlns:a16="http://schemas.microsoft.com/office/drawing/2014/main" id="{1D1DD32C-BAD5-4621-BE20-0E70D234A2F9}"/>
              </a:ext>
            </a:extLst>
          </p:cNvPr>
          <p:cNvSpPr>
            <a:spLocks noChangeArrowheads="1"/>
          </p:cNvSpPr>
          <p:nvPr/>
        </p:nvSpPr>
        <p:spPr bwMode="auto">
          <a:xfrm>
            <a:off x="5772151" y="171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6" name="Oval 356">
            <a:extLst>
              <a:ext uri="{FF2B5EF4-FFF2-40B4-BE49-F238E27FC236}">
                <a16:creationId xmlns:a16="http://schemas.microsoft.com/office/drawing/2014/main" id="{B64EFAE6-6126-4C1E-8D63-7939CC642EE4}"/>
              </a:ext>
            </a:extLst>
          </p:cNvPr>
          <p:cNvSpPr>
            <a:spLocks noChangeArrowheads="1"/>
          </p:cNvSpPr>
          <p:nvPr/>
        </p:nvSpPr>
        <p:spPr bwMode="auto">
          <a:xfrm>
            <a:off x="5762626" y="194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2" name="Oval 622">
            <a:extLst>
              <a:ext uri="{FF2B5EF4-FFF2-40B4-BE49-F238E27FC236}">
                <a16:creationId xmlns:a16="http://schemas.microsoft.com/office/drawing/2014/main" id="{5D7C1B8A-0FE5-456B-8F99-F6F41BB34B28}"/>
              </a:ext>
            </a:extLst>
          </p:cNvPr>
          <p:cNvSpPr>
            <a:spLocks noChangeArrowheads="1"/>
          </p:cNvSpPr>
          <p:nvPr/>
        </p:nvSpPr>
        <p:spPr bwMode="auto">
          <a:xfrm>
            <a:off x="5754689" y="3305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2" name="Oval 682">
            <a:extLst>
              <a:ext uri="{FF2B5EF4-FFF2-40B4-BE49-F238E27FC236}">
                <a16:creationId xmlns:a16="http://schemas.microsoft.com/office/drawing/2014/main" id="{4C268663-98EC-499D-9FED-A14120CDB50F}"/>
              </a:ext>
            </a:extLst>
          </p:cNvPr>
          <p:cNvSpPr>
            <a:spLocks noChangeArrowheads="1"/>
          </p:cNvSpPr>
          <p:nvPr/>
        </p:nvSpPr>
        <p:spPr bwMode="auto">
          <a:xfrm>
            <a:off x="5765801" y="219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2" name="Oval 702">
            <a:extLst>
              <a:ext uri="{FF2B5EF4-FFF2-40B4-BE49-F238E27FC236}">
                <a16:creationId xmlns:a16="http://schemas.microsoft.com/office/drawing/2014/main" id="{16A973BE-2F8C-41C9-BBD5-44A908081407}"/>
              </a:ext>
            </a:extLst>
          </p:cNvPr>
          <p:cNvSpPr>
            <a:spLocks noChangeArrowheads="1"/>
          </p:cNvSpPr>
          <p:nvPr/>
        </p:nvSpPr>
        <p:spPr bwMode="auto">
          <a:xfrm>
            <a:off x="5759451" y="2179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3" name="Oval 703">
            <a:extLst>
              <a:ext uri="{FF2B5EF4-FFF2-40B4-BE49-F238E27FC236}">
                <a16:creationId xmlns:a16="http://schemas.microsoft.com/office/drawing/2014/main" id="{4C389632-5975-44F6-A287-C0B58C35ADC1}"/>
              </a:ext>
            </a:extLst>
          </p:cNvPr>
          <p:cNvSpPr>
            <a:spLocks noChangeArrowheads="1"/>
          </p:cNvSpPr>
          <p:nvPr/>
        </p:nvSpPr>
        <p:spPr bwMode="auto">
          <a:xfrm>
            <a:off x="5762626" y="2093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3" name="Oval 963">
            <a:extLst>
              <a:ext uri="{FF2B5EF4-FFF2-40B4-BE49-F238E27FC236}">
                <a16:creationId xmlns:a16="http://schemas.microsoft.com/office/drawing/2014/main" id="{77BC1221-480E-4D37-8F61-1A6ACE17C45E}"/>
              </a:ext>
            </a:extLst>
          </p:cNvPr>
          <p:cNvSpPr>
            <a:spLocks noChangeArrowheads="1"/>
          </p:cNvSpPr>
          <p:nvPr/>
        </p:nvSpPr>
        <p:spPr bwMode="auto">
          <a:xfrm>
            <a:off x="2022476" y="3165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4" name="Oval 964">
            <a:extLst>
              <a:ext uri="{FF2B5EF4-FFF2-40B4-BE49-F238E27FC236}">
                <a16:creationId xmlns:a16="http://schemas.microsoft.com/office/drawing/2014/main" id="{37A261D5-31A2-410F-8D87-DCAE43425597}"/>
              </a:ext>
            </a:extLst>
          </p:cNvPr>
          <p:cNvSpPr>
            <a:spLocks noChangeArrowheads="1"/>
          </p:cNvSpPr>
          <p:nvPr/>
        </p:nvSpPr>
        <p:spPr bwMode="auto">
          <a:xfrm>
            <a:off x="2046289" y="3468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5" name="Oval 965">
            <a:extLst>
              <a:ext uri="{FF2B5EF4-FFF2-40B4-BE49-F238E27FC236}">
                <a16:creationId xmlns:a16="http://schemas.microsoft.com/office/drawing/2014/main" id="{57A71C82-36D2-4A8C-B0A1-6AED2639DEB1}"/>
              </a:ext>
            </a:extLst>
          </p:cNvPr>
          <p:cNvSpPr>
            <a:spLocks noChangeArrowheads="1"/>
          </p:cNvSpPr>
          <p:nvPr/>
        </p:nvSpPr>
        <p:spPr bwMode="auto">
          <a:xfrm>
            <a:off x="2012951" y="3395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6" name="Oval 966">
            <a:extLst>
              <a:ext uri="{FF2B5EF4-FFF2-40B4-BE49-F238E27FC236}">
                <a16:creationId xmlns:a16="http://schemas.microsoft.com/office/drawing/2014/main" id="{0283783E-BF9F-441C-B3BC-4254192B60F2}"/>
              </a:ext>
            </a:extLst>
          </p:cNvPr>
          <p:cNvSpPr>
            <a:spLocks noChangeArrowheads="1"/>
          </p:cNvSpPr>
          <p:nvPr/>
        </p:nvSpPr>
        <p:spPr bwMode="auto">
          <a:xfrm>
            <a:off x="2036764" y="332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7" name="Oval 967">
            <a:extLst>
              <a:ext uri="{FF2B5EF4-FFF2-40B4-BE49-F238E27FC236}">
                <a16:creationId xmlns:a16="http://schemas.microsoft.com/office/drawing/2014/main" id="{D8B42F7E-657E-4816-A2DE-804935DEED70}"/>
              </a:ext>
            </a:extLst>
          </p:cNvPr>
          <p:cNvSpPr>
            <a:spLocks noChangeArrowheads="1"/>
          </p:cNvSpPr>
          <p:nvPr/>
        </p:nvSpPr>
        <p:spPr bwMode="auto">
          <a:xfrm>
            <a:off x="2039939" y="3060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4" name="Oval 1674">
            <a:extLst>
              <a:ext uri="{FF2B5EF4-FFF2-40B4-BE49-F238E27FC236}">
                <a16:creationId xmlns:a16="http://schemas.microsoft.com/office/drawing/2014/main" id="{2A196DE6-E2CE-4732-85E2-C380F46B51F6}"/>
              </a:ext>
            </a:extLst>
          </p:cNvPr>
          <p:cNvSpPr>
            <a:spLocks noChangeArrowheads="1"/>
          </p:cNvSpPr>
          <p:nvPr/>
        </p:nvSpPr>
        <p:spPr bwMode="auto">
          <a:xfrm>
            <a:off x="2068514" y="4043363"/>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3" name="Oval 1843">
            <a:extLst>
              <a:ext uri="{FF2B5EF4-FFF2-40B4-BE49-F238E27FC236}">
                <a16:creationId xmlns:a16="http://schemas.microsoft.com/office/drawing/2014/main" id="{64739AD3-E4A4-41DC-957B-38D73679382D}"/>
              </a:ext>
            </a:extLst>
          </p:cNvPr>
          <p:cNvSpPr>
            <a:spLocks noChangeArrowheads="1"/>
          </p:cNvSpPr>
          <p:nvPr/>
        </p:nvSpPr>
        <p:spPr bwMode="auto">
          <a:xfrm>
            <a:off x="5761039" y="5943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6" name="Oval 1846">
            <a:extLst>
              <a:ext uri="{FF2B5EF4-FFF2-40B4-BE49-F238E27FC236}">
                <a16:creationId xmlns:a16="http://schemas.microsoft.com/office/drawing/2014/main" id="{ABD3F5B6-F681-473C-9D7E-761D312A75A2}"/>
              </a:ext>
            </a:extLst>
          </p:cNvPr>
          <p:cNvSpPr>
            <a:spLocks noChangeArrowheads="1"/>
          </p:cNvSpPr>
          <p:nvPr/>
        </p:nvSpPr>
        <p:spPr bwMode="auto">
          <a:xfrm>
            <a:off x="5764214" y="5681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0" name="Oval 1950">
            <a:extLst>
              <a:ext uri="{FF2B5EF4-FFF2-40B4-BE49-F238E27FC236}">
                <a16:creationId xmlns:a16="http://schemas.microsoft.com/office/drawing/2014/main" id="{DBA008A5-EC2D-4B69-B781-1E8C8D30F666}"/>
              </a:ext>
            </a:extLst>
          </p:cNvPr>
          <p:cNvSpPr>
            <a:spLocks noChangeArrowheads="1"/>
          </p:cNvSpPr>
          <p:nvPr/>
        </p:nvSpPr>
        <p:spPr bwMode="auto">
          <a:xfrm>
            <a:off x="5759451" y="6496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nvGrpSpPr>
          <p:cNvPr id="3" name="Skupina 2">
            <a:extLst>
              <a:ext uri="{FF2B5EF4-FFF2-40B4-BE49-F238E27FC236}">
                <a16:creationId xmlns:a16="http://schemas.microsoft.com/office/drawing/2014/main" id="{4B3CD902-043C-48C8-8240-2A6DCA34A027}"/>
              </a:ext>
            </a:extLst>
          </p:cNvPr>
          <p:cNvGrpSpPr/>
          <p:nvPr/>
        </p:nvGrpSpPr>
        <p:grpSpPr>
          <a:xfrm>
            <a:off x="2090739" y="463550"/>
            <a:ext cx="3692525" cy="6243638"/>
            <a:chOff x="2090739" y="463550"/>
            <a:chExt cx="3692525" cy="6243638"/>
          </a:xfrm>
        </p:grpSpPr>
        <p:sp>
          <p:nvSpPr>
            <p:cNvPr id="143362" name="Oval 2">
              <a:extLst>
                <a:ext uri="{FF2B5EF4-FFF2-40B4-BE49-F238E27FC236}">
                  <a16:creationId xmlns:a16="http://schemas.microsoft.com/office/drawing/2014/main" id="{2CBE67B2-AB4D-44E6-B0BC-D3C9DB9DFE16}"/>
                </a:ext>
              </a:extLst>
            </p:cNvPr>
            <p:cNvSpPr>
              <a:spLocks noChangeArrowheads="1"/>
            </p:cNvSpPr>
            <p:nvPr/>
          </p:nvSpPr>
          <p:spPr bwMode="auto">
            <a:xfrm>
              <a:off x="2347914" y="1362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63" name="Oval 3">
              <a:extLst>
                <a:ext uri="{FF2B5EF4-FFF2-40B4-BE49-F238E27FC236}">
                  <a16:creationId xmlns:a16="http://schemas.microsoft.com/office/drawing/2014/main" id="{E563C1BC-F3D3-47EE-B82F-44C252C10469}"/>
                </a:ext>
              </a:extLst>
            </p:cNvPr>
            <p:cNvSpPr>
              <a:spLocks noChangeArrowheads="1"/>
            </p:cNvSpPr>
            <p:nvPr/>
          </p:nvSpPr>
          <p:spPr bwMode="auto">
            <a:xfrm>
              <a:off x="2382839" y="150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64" name="Oval 4">
              <a:extLst>
                <a:ext uri="{FF2B5EF4-FFF2-40B4-BE49-F238E27FC236}">
                  <a16:creationId xmlns:a16="http://schemas.microsoft.com/office/drawing/2014/main" id="{863C1F54-CF04-4E4D-A999-2E7CD2C22ADB}"/>
                </a:ext>
              </a:extLst>
            </p:cNvPr>
            <p:cNvSpPr>
              <a:spLocks noChangeArrowheads="1"/>
            </p:cNvSpPr>
            <p:nvPr/>
          </p:nvSpPr>
          <p:spPr bwMode="auto">
            <a:xfrm>
              <a:off x="2409826" y="125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65" name="Oval 5">
              <a:extLst>
                <a:ext uri="{FF2B5EF4-FFF2-40B4-BE49-F238E27FC236}">
                  <a16:creationId xmlns:a16="http://schemas.microsoft.com/office/drawing/2014/main" id="{316F7D8C-4027-4408-BC60-99EAA9D02959}"/>
                </a:ext>
              </a:extLst>
            </p:cNvPr>
            <p:cNvSpPr>
              <a:spLocks noChangeArrowheads="1"/>
            </p:cNvSpPr>
            <p:nvPr/>
          </p:nvSpPr>
          <p:spPr bwMode="auto">
            <a:xfrm>
              <a:off x="2413001" y="1168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66" name="Oval 6">
              <a:extLst>
                <a:ext uri="{FF2B5EF4-FFF2-40B4-BE49-F238E27FC236}">
                  <a16:creationId xmlns:a16="http://schemas.microsoft.com/office/drawing/2014/main" id="{077E9B80-DF3B-4A3F-9787-50AF9CB9A137}"/>
                </a:ext>
              </a:extLst>
            </p:cNvPr>
            <p:cNvSpPr>
              <a:spLocks noChangeArrowheads="1"/>
            </p:cNvSpPr>
            <p:nvPr/>
          </p:nvSpPr>
          <p:spPr bwMode="auto">
            <a:xfrm>
              <a:off x="2265363" y="9652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67" name="Oval 7">
              <a:extLst>
                <a:ext uri="{FF2B5EF4-FFF2-40B4-BE49-F238E27FC236}">
                  <a16:creationId xmlns:a16="http://schemas.microsoft.com/office/drawing/2014/main" id="{8DD8DA54-E1B0-4AE3-AC0E-BE271D38D615}"/>
                </a:ext>
              </a:extLst>
            </p:cNvPr>
            <p:cNvSpPr>
              <a:spLocks noChangeArrowheads="1"/>
            </p:cNvSpPr>
            <p:nvPr/>
          </p:nvSpPr>
          <p:spPr bwMode="auto">
            <a:xfrm>
              <a:off x="2328864"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68" name="Oval 8">
              <a:extLst>
                <a:ext uri="{FF2B5EF4-FFF2-40B4-BE49-F238E27FC236}">
                  <a16:creationId xmlns:a16="http://schemas.microsoft.com/office/drawing/2014/main" id="{A73CBACE-0443-4721-8222-23248064A1AD}"/>
                </a:ext>
              </a:extLst>
            </p:cNvPr>
            <p:cNvSpPr>
              <a:spLocks noChangeArrowheads="1"/>
            </p:cNvSpPr>
            <p:nvPr/>
          </p:nvSpPr>
          <p:spPr bwMode="auto">
            <a:xfrm>
              <a:off x="2187576" y="1441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69" name="Oval 9">
              <a:extLst>
                <a:ext uri="{FF2B5EF4-FFF2-40B4-BE49-F238E27FC236}">
                  <a16:creationId xmlns:a16="http://schemas.microsoft.com/office/drawing/2014/main" id="{EECAF398-DED6-4A05-A68D-C0D8A2594E15}"/>
                </a:ext>
              </a:extLst>
            </p:cNvPr>
            <p:cNvSpPr>
              <a:spLocks noChangeArrowheads="1"/>
            </p:cNvSpPr>
            <p:nvPr/>
          </p:nvSpPr>
          <p:spPr bwMode="auto">
            <a:xfrm>
              <a:off x="2266951" y="192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0" name="Oval 10">
              <a:extLst>
                <a:ext uri="{FF2B5EF4-FFF2-40B4-BE49-F238E27FC236}">
                  <a16:creationId xmlns:a16="http://schemas.microsoft.com/office/drawing/2014/main" id="{FCAAB3DF-20C2-4581-AAA3-9EDFD9A0E43B}"/>
                </a:ext>
              </a:extLst>
            </p:cNvPr>
            <p:cNvSpPr>
              <a:spLocks noChangeArrowheads="1"/>
            </p:cNvSpPr>
            <p:nvPr/>
          </p:nvSpPr>
          <p:spPr bwMode="auto">
            <a:xfrm>
              <a:off x="2241551" y="1373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1" name="Oval 11">
              <a:extLst>
                <a:ext uri="{FF2B5EF4-FFF2-40B4-BE49-F238E27FC236}">
                  <a16:creationId xmlns:a16="http://schemas.microsoft.com/office/drawing/2014/main" id="{115A67EE-2695-4285-9310-9C7D168E40B3}"/>
                </a:ext>
              </a:extLst>
            </p:cNvPr>
            <p:cNvSpPr>
              <a:spLocks noChangeArrowheads="1"/>
            </p:cNvSpPr>
            <p:nvPr/>
          </p:nvSpPr>
          <p:spPr bwMode="auto">
            <a:xfrm>
              <a:off x="2173288" y="11731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2" name="Oval 12">
              <a:extLst>
                <a:ext uri="{FF2B5EF4-FFF2-40B4-BE49-F238E27FC236}">
                  <a16:creationId xmlns:a16="http://schemas.microsoft.com/office/drawing/2014/main" id="{2A6FBAD4-B85C-47CB-8788-9776382C1CAF}"/>
                </a:ext>
              </a:extLst>
            </p:cNvPr>
            <p:cNvSpPr>
              <a:spLocks noChangeArrowheads="1"/>
            </p:cNvSpPr>
            <p:nvPr/>
          </p:nvSpPr>
          <p:spPr bwMode="auto">
            <a:xfrm>
              <a:off x="2311401" y="1252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3" name="Oval 13">
              <a:extLst>
                <a:ext uri="{FF2B5EF4-FFF2-40B4-BE49-F238E27FC236}">
                  <a16:creationId xmlns:a16="http://schemas.microsoft.com/office/drawing/2014/main" id="{1F5D193B-890E-4F03-93AA-E0EC97B219BD}"/>
                </a:ext>
              </a:extLst>
            </p:cNvPr>
            <p:cNvSpPr>
              <a:spLocks noChangeArrowheads="1"/>
            </p:cNvSpPr>
            <p:nvPr/>
          </p:nvSpPr>
          <p:spPr bwMode="auto">
            <a:xfrm>
              <a:off x="2244726" y="1074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4" name="Oval 14">
              <a:extLst>
                <a:ext uri="{FF2B5EF4-FFF2-40B4-BE49-F238E27FC236}">
                  <a16:creationId xmlns:a16="http://schemas.microsoft.com/office/drawing/2014/main" id="{3118CBAA-B570-47E0-A41B-FE0302AF4FAC}"/>
                </a:ext>
              </a:extLst>
            </p:cNvPr>
            <p:cNvSpPr>
              <a:spLocks noChangeArrowheads="1"/>
            </p:cNvSpPr>
            <p:nvPr/>
          </p:nvSpPr>
          <p:spPr bwMode="auto">
            <a:xfrm>
              <a:off x="2387601" y="103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5" name="Oval 15">
              <a:extLst>
                <a:ext uri="{FF2B5EF4-FFF2-40B4-BE49-F238E27FC236}">
                  <a16:creationId xmlns:a16="http://schemas.microsoft.com/office/drawing/2014/main" id="{16B04E4F-A3B0-4422-87B8-4FEA7A93FF11}"/>
                </a:ext>
              </a:extLst>
            </p:cNvPr>
            <p:cNvSpPr>
              <a:spLocks noChangeArrowheads="1"/>
            </p:cNvSpPr>
            <p:nvPr/>
          </p:nvSpPr>
          <p:spPr bwMode="auto">
            <a:xfrm>
              <a:off x="2347914" y="944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6" name="Oval 16">
              <a:extLst>
                <a:ext uri="{FF2B5EF4-FFF2-40B4-BE49-F238E27FC236}">
                  <a16:creationId xmlns:a16="http://schemas.microsoft.com/office/drawing/2014/main" id="{A429F40B-F283-4989-8A4E-F1762FBEDBE9}"/>
                </a:ext>
              </a:extLst>
            </p:cNvPr>
            <p:cNvSpPr>
              <a:spLocks noChangeArrowheads="1"/>
            </p:cNvSpPr>
            <p:nvPr/>
          </p:nvSpPr>
          <p:spPr bwMode="auto">
            <a:xfrm>
              <a:off x="2406651" y="180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7" name="Oval 17">
              <a:extLst>
                <a:ext uri="{FF2B5EF4-FFF2-40B4-BE49-F238E27FC236}">
                  <a16:creationId xmlns:a16="http://schemas.microsoft.com/office/drawing/2014/main" id="{908696AB-12DC-494A-899D-8B1DC1B099FF}"/>
                </a:ext>
              </a:extLst>
            </p:cNvPr>
            <p:cNvSpPr>
              <a:spLocks noChangeArrowheads="1"/>
            </p:cNvSpPr>
            <p:nvPr/>
          </p:nvSpPr>
          <p:spPr bwMode="auto">
            <a:xfrm>
              <a:off x="2249489" y="1781176"/>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8" name="Oval 18">
              <a:extLst>
                <a:ext uri="{FF2B5EF4-FFF2-40B4-BE49-F238E27FC236}">
                  <a16:creationId xmlns:a16="http://schemas.microsoft.com/office/drawing/2014/main" id="{4C091732-C782-450C-A6A2-D14B95B8E6DA}"/>
                </a:ext>
              </a:extLst>
            </p:cNvPr>
            <p:cNvSpPr>
              <a:spLocks noChangeArrowheads="1"/>
            </p:cNvSpPr>
            <p:nvPr/>
          </p:nvSpPr>
          <p:spPr bwMode="auto">
            <a:xfrm>
              <a:off x="2320926" y="18446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79" name="Oval 19">
              <a:extLst>
                <a:ext uri="{FF2B5EF4-FFF2-40B4-BE49-F238E27FC236}">
                  <a16:creationId xmlns:a16="http://schemas.microsoft.com/office/drawing/2014/main" id="{1F657EE6-6C88-4F5F-A153-26E44B01F161}"/>
                </a:ext>
              </a:extLst>
            </p:cNvPr>
            <p:cNvSpPr>
              <a:spLocks noChangeArrowheads="1"/>
            </p:cNvSpPr>
            <p:nvPr/>
          </p:nvSpPr>
          <p:spPr bwMode="auto">
            <a:xfrm>
              <a:off x="2301876" y="172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0" name="Oval 20">
              <a:extLst>
                <a:ext uri="{FF2B5EF4-FFF2-40B4-BE49-F238E27FC236}">
                  <a16:creationId xmlns:a16="http://schemas.microsoft.com/office/drawing/2014/main" id="{04189ED6-A6D4-43CC-B41E-9BF11B6744E6}"/>
                </a:ext>
              </a:extLst>
            </p:cNvPr>
            <p:cNvSpPr>
              <a:spLocks noChangeArrowheads="1"/>
            </p:cNvSpPr>
            <p:nvPr/>
          </p:nvSpPr>
          <p:spPr bwMode="auto">
            <a:xfrm>
              <a:off x="2373314" y="1731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1" name="Oval 21">
              <a:extLst>
                <a:ext uri="{FF2B5EF4-FFF2-40B4-BE49-F238E27FC236}">
                  <a16:creationId xmlns:a16="http://schemas.microsoft.com/office/drawing/2014/main" id="{9AAFE3C0-C7D9-44D0-9C55-9D2E05803632}"/>
                </a:ext>
              </a:extLst>
            </p:cNvPr>
            <p:cNvSpPr>
              <a:spLocks noChangeArrowheads="1"/>
            </p:cNvSpPr>
            <p:nvPr/>
          </p:nvSpPr>
          <p:spPr bwMode="auto">
            <a:xfrm>
              <a:off x="2397126"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2" name="Oval 22">
              <a:extLst>
                <a:ext uri="{FF2B5EF4-FFF2-40B4-BE49-F238E27FC236}">
                  <a16:creationId xmlns:a16="http://schemas.microsoft.com/office/drawing/2014/main" id="{3227450B-6470-4F05-8EF8-191B00422E0C}"/>
                </a:ext>
              </a:extLst>
            </p:cNvPr>
            <p:cNvSpPr>
              <a:spLocks noChangeArrowheads="1"/>
            </p:cNvSpPr>
            <p:nvPr/>
          </p:nvSpPr>
          <p:spPr bwMode="auto">
            <a:xfrm>
              <a:off x="2298701" y="166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3" name="Oval 23">
              <a:extLst>
                <a:ext uri="{FF2B5EF4-FFF2-40B4-BE49-F238E27FC236}">
                  <a16:creationId xmlns:a16="http://schemas.microsoft.com/office/drawing/2014/main" id="{F1697E86-364A-4543-984C-29992AF7157A}"/>
                </a:ext>
              </a:extLst>
            </p:cNvPr>
            <p:cNvSpPr>
              <a:spLocks noChangeArrowheads="1"/>
            </p:cNvSpPr>
            <p:nvPr/>
          </p:nvSpPr>
          <p:spPr bwMode="auto">
            <a:xfrm>
              <a:off x="2200276" y="1627188"/>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4" name="Oval 24">
              <a:extLst>
                <a:ext uri="{FF2B5EF4-FFF2-40B4-BE49-F238E27FC236}">
                  <a16:creationId xmlns:a16="http://schemas.microsoft.com/office/drawing/2014/main" id="{BD92301A-78AE-4C75-8B20-6BC88CFBA37C}"/>
                </a:ext>
              </a:extLst>
            </p:cNvPr>
            <p:cNvSpPr>
              <a:spLocks noChangeArrowheads="1"/>
            </p:cNvSpPr>
            <p:nvPr/>
          </p:nvSpPr>
          <p:spPr bwMode="auto">
            <a:xfrm>
              <a:off x="2205039" y="171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5" name="Oval 25">
              <a:extLst>
                <a:ext uri="{FF2B5EF4-FFF2-40B4-BE49-F238E27FC236}">
                  <a16:creationId xmlns:a16="http://schemas.microsoft.com/office/drawing/2014/main" id="{248E2A27-FBDD-432C-AFDE-98A46AE9E821}"/>
                </a:ext>
              </a:extLst>
            </p:cNvPr>
            <p:cNvSpPr>
              <a:spLocks noChangeArrowheads="1"/>
            </p:cNvSpPr>
            <p:nvPr/>
          </p:nvSpPr>
          <p:spPr bwMode="auto">
            <a:xfrm>
              <a:off x="2432051" y="1568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6" name="Oval 26">
              <a:extLst>
                <a:ext uri="{FF2B5EF4-FFF2-40B4-BE49-F238E27FC236}">
                  <a16:creationId xmlns:a16="http://schemas.microsoft.com/office/drawing/2014/main" id="{01BBB512-00A8-4CD0-963F-8457B5727C20}"/>
                </a:ext>
              </a:extLst>
            </p:cNvPr>
            <p:cNvSpPr>
              <a:spLocks noChangeArrowheads="1"/>
            </p:cNvSpPr>
            <p:nvPr/>
          </p:nvSpPr>
          <p:spPr bwMode="auto">
            <a:xfrm>
              <a:off x="2281239" y="1531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7" name="Oval 27">
              <a:extLst>
                <a:ext uri="{FF2B5EF4-FFF2-40B4-BE49-F238E27FC236}">
                  <a16:creationId xmlns:a16="http://schemas.microsoft.com/office/drawing/2014/main" id="{A2F1AC08-0260-4792-A937-2B0AF556062C}"/>
                </a:ext>
              </a:extLst>
            </p:cNvPr>
            <p:cNvSpPr>
              <a:spLocks noChangeArrowheads="1"/>
            </p:cNvSpPr>
            <p:nvPr/>
          </p:nvSpPr>
          <p:spPr bwMode="auto">
            <a:xfrm>
              <a:off x="2400301" y="1397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8" name="Oval 28">
              <a:extLst>
                <a:ext uri="{FF2B5EF4-FFF2-40B4-BE49-F238E27FC236}">
                  <a16:creationId xmlns:a16="http://schemas.microsoft.com/office/drawing/2014/main" id="{BA6E8F7B-B972-4105-AC13-F3A59D5CB357}"/>
                </a:ext>
              </a:extLst>
            </p:cNvPr>
            <p:cNvSpPr>
              <a:spLocks noChangeArrowheads="1"/>
            </p:cNvSpPr>
            <p:nvPr/>
          </p:nvSpPr>
          <p:spPr bwMode="auto">
            <a:xfrm>
              <a:off x="2492376" y="143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89" name="Oval 29">
              <a:extLst>
                <a:ext uri="{FF2B5EF4-FFF2-40B4-BE49-F238E27FC236}">
                  <a16:creationId xmlns:a16="http://schemas.microsoft.com/office/drawing/2014/main" id="{9F5F82D6-E858-4BF8-B6A2-CE2AC6AC3AC2}"/>
                </a:ext>
              </a:extLst>
            </p:cNvPr>
            <p:cNvSpPr>
              <a:spLocks noChangeArrowheads="1"/>
            </p:cNvSpPr>
            <p:nvPr/>
          </p:nvSpPr>
          <p:spPr bwMode="auto">
            <a:xfrm>
              <a:off x="2527301" y="1577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0" name="Oval 30">
              <a:extLst>
                <a:ext uri="{FF2B5EF4-FFF2-40B4-BE49-F238E27FC236}">
                  <a16:creationId xmlns:a16="http://schemas.microsoft.com/office/drawing/2014/main" id="{53510CC6-BD51-4019-AED6-62F10094E5B9}"/>
                </a:ext>
              </a:extLst>
            </p:cNvPr>
            <p:cNvSpPr>
              <a:spLocks noChangeArrowheads="1"/>
            </p:cNvSpPr>
            <p:nvPr/>
          </p:nvSpPr>
          <p:spPr bwMode="auto">
            <a:xfrm>
              <a:off x="2554289" y="133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1" name="Oval 31">
              <a:extLst>
                <a:ext uri="{FF2B5EF4-FFF2-40B4-BE49-F238E27FC236}">
                  <a16:creationId xmlns:a16="http://schemas.microsoft.com/office/drawing/2014/main" id="{19032269-D754-421D-8D8B-1B78D8E18F38}"/>
                </a:ext>
              </a:extLst>
            </p:cNvPr>
            <p:cNvSpPr>
              <a:spLocks noChangeArrowheads="1"/>
            </p:cNvSpPr>
            <p:nvPr/>
          </p:nvSpPr>
          <p:spPr bwMode="auto">
            <a:xfrm>
              <a:off x="2557464" y="124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2" name="Oval 32">
              <a:extLst>
                <a:ext uri="{FF2B5EF4-FFF2-40B4-BE49-F238E27FC236}">
                  <a16:creationId xmlns:a16="http://schemas.microsoft.com/office/drawing/2014/main" id="{BC8CBDB5-70D5-43E1-9A7A-7A96C38E3BDA}"/>
                </a:ext>
              </a:extLst>
            </p:cNvPr>
            <p:cNvSpPr>
              <a:spLocks noChangeArrowheads="1"/>
            </p:cNvSpPr>
            <p:nvPr/>
          </p:nvSpPr>
          <p:spPr bwMode="auto">
            <a:xfrm>
              <a:off x="2968626" y="1009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3" name="Oval 33">
              <a:extLst>
                <a:ext uri="{FF2B5EF4-FFF2-40B4-BE49-F238E27FC236}">
                  <a16:creationId xmlns:a16="http://schemas.microsoft.com/office/drawing/2014/main" id="{23E29BC6-C129-4F4D-AAEE-53BA3D420CE5}"/>
                </a:ext>
              </a:extLst>
            </p:cNvPr>
            <p:cNvSpPr>
              <a:spLocks noChangeArrowheads="1"/>
            </p:cNvSpPr>
            <p:nvPr/>
          </p:nvSpPr>
          <p:spPr bwMode="auto">
            <a:xfrm>
              <a:off x="2547939" y="909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4" name="Oval 34">
              <a:extLst>
                <a:ext uri="{FF2B5EF4-FFF2-40B4-BE49-F238E27FC236}">
                  <a16:creationId xmlns:a16="http://schemas.microsoft.com/office/drawing/2014/main" id="{898489D7-A236-43C6-8B96-51B53C626581}"/>
                </a:ext>
              </a:extLst>
            </p:cNvPr>
            <p:cNvSpPr>
              <a:spLocks noChangeArrowheads="1"/>
            </p:cNvSpPr>
            <p:nvPr/>
          </p:nvSpPr>
          <p:spPr bwMode="auto">
            <a:xfrm>
              <a:off x="2455864" y="1328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5" name="Oval 35">
              <a:extLst>
                <a:ext uri="{FF2B5EF4-FFF2-40B4-BE49-F238E27FC236}">
                  <a16:creationId xmlns:a16="http://schemas.microsoft.com/office/drawing/2014/main" id="{D0E93C10-7C92-4941-880E-3E37660C881F}"/>
                </a:ext>
              </a:extLst>
            </p:cNvPr>
            <p:cNvSpPr>
              <a:spLocks noChangeArrowheads="1"/>
            </p:cNvSpPr>
            <p:nvPr/>
          </p:nvSpPr>
          <p:spPr bwMode="auto">
            <a:xfrm>
              <a:off x="2532064" y="111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6" name="Oval 36">
              <a:extLst>
                <a:ext uri="{FF2B5EF4-FFF2-40B4-BE49-F238E27FC236}">
                  <a16:creationId xmlns:a16="http://schemas.microsoft.com/office/drawing/2014/main" id="{1DA1469D-FAE6-409A-A741-DCEB932DF507}"/>
                </a:ext>
              </a:extLst>
            </p:cNvPr>
            <p:cNvSpPr>
              <a:spLocks noChangeArrowheads="1"/>
            </p:cNvSpPr>
            <p:nvPr/>
          </p:nvSpPr>
          <p:spPr bwMode="auto">
            <a:xfrm>
              <a:off x="2492376" y="102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7" name="Oval 37">
              <a:extLst>
                <a:ext uri="{FF2B5EF4-FFF2-40B4-BE49-F238E27FC236}">
                  <a16:creationId xmlns:a16="http://schemas.microsoft.com/office/drawing/2014/main" id="{DC5E1C5A-7608-4714-8BBC-BEFECBC2DBA6}"/>
                </a:ext>
              </a:extLst>
            </p:cNvPr>
            <p:cNvSpPr>
              <a:spLocks noChangeArrowheads="1"/>
            </p:cNvSpPr>
            <p:nvPr/>
          </p:nvSpPr>
          <p:spPr bwMode="auto">
            <a:xfrm>
              <a:off x="2551114" y="1881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8" name="Oval 38">
              <a:extLst>
                <a:ext uri="{FF2B5EF4-FFF2-40B4-BE49-F238E27FC236}">
                  <a16:creationId xmlns:a16="http://schemas.microsoft.com/office/drawing/2014/main" id="{664B1735-D292-425A-B552-F731007FC806}"/>
                </a:ext>
              </a:extLst>
            </p:cNvPr>
            <p:cNvSpPr>
              <a:spLocks noChangeArrowheads="1"/>
            </p:cNvSpPr>
            <p:nvPr/>
          </p:nvSpPr>
          <p:spPr bwMode="auto">
            <a:xfrm>
              <a:off x="2465388" y="19208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99" name="Oval 39">
              <a:extLst>
                <a:ext uri="{FF2B5EF4-FFF2-40B4-BE49-F238E27FC236}">
                  <a16:creationId xmlns:a16="http://schemas.microsoft.com/office/drawing/2014/main" id="{418F1A1F-1544-46B4-8408-F7548ED5AEF5}"/>
                </a:ext>
              </a:extLst>
            </p:cNvPr>
            <p:cNvSpPr>
              <a:spLocks noChangeArrowheads="1"/>
            </p:cNvSpPr>
            <p:nvPr/>
          </p:nvSpPr>
          <p:spPr bwMode="auto">
            <a:xfrm>
              <a:off x="2741614" y="197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0" name="Oval 40">
              <a:extLst>
                <a:ext uri="{FF2B5EF4-FFF2-40B4-BE49-F238E27FC236}">
                  <a16:creationId xmlns:a16="http://schemas.microsoft.com/office/drawing/2014/main" id="{36312C58-8752-4305-9271-EEA5FAE2A519}"/>
                </a:ext>
              </a:extLst>
            </p:cNvPr>
            <p:cNvSpPr>
              <a:spLocks noChangeArrowheads="1"/>
            </p:cNvSpPr>
            <p:nvPr/>
          </p:nvSpPr>
          <p:spPr bwMode="auto">
            <a:xfrm>
              <a:off x="2517776" y="1808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1" name="Oval 41">
              <a:extLst>
                <a:ext uri="{FF2B5EF4-FFF2-40B4-BE49-F238E27FC236}">
                  <a16:creationId xmlns:a16="http://schemas.microsoft.com/office/drawing/2014/main" id="{C557D226-92A2-4009-944E-71EE139D83AA}"/>
                </a:ext>
              </a:extLst>
            </p:cNvPr>
            <p:cNvSpPr>
              <a:spLocks noChangeArrowheads="1"/>
            </p:cNvSpPr>
            <p:nvPr/>
          </p:nvSpPr>
          <p:spPr bwMode="auto">
            <a:xfrm>
              <a:off x="2541589"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2" name="Oval 42">
              <a:extLst>
                <a:ext uri="{FF2B5EF4-FFF2-40B4-BE49-F238E27FC236}">
                  <a16:creationId xmlns:a16="http://schemas.microsoft.com/office/drawing/2014/main" id="{304E630B-4350-4964-97D2-8E7833420213}"/>
                </a:ext>
              </a:extLst>
            </p:cNvPr>
            <p:cNvSpPr>
              <a:spLocks noChangeArrowheads="1"/>
            </p:cNvSpPr>
            <p:nvPr/>
          </p:nvSpPr>
          <p:spPr bwMode="auto">
            <a:xfrm>
              <a:off x="2530476" y="1684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3" name="Oval 43">
              <a:extLst>
                <a:ext uri="{FF2B5EF4-FFF2-40B4-BE49-F238E27FC236}">
                  <a16:creationId xmlns:a16="http://schemas.microsoft.com/office/drawing/2014/main" id="{412312E6-17FF-4A9D-8A7A-BB9E1AC5C775}"/>
                </a:ext>
              </a:extLst>
            </p:cNvPr>
            <p:cNvSpPr>
              <a:spLocks noChangeArrowheads="1"/>
            </p:cNvSpPr>
            <p:nvPr/>
          </p:nvSpPr>
          <p:spPr bwMode="auto">
            <a:xfrm>
              <a:off x="2544764" y="1473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4" name="Oval 44">
              <a:extLst>
                <a:ext uri="{FF2B5EF4-FFF2-40B4-BE49-F238E27FC236}">
                  <a16:creationId xmlns:a16="http://schemas.microsoft.com/office/drawing/2014/main" id="{62AA95CC-34E0-47F8-827A-D86DCDDF8693}"/>
                </a:ext>
              </a:extLst>
            </p:cNvPr>
            <p:cNvSpPr>
              <a:spLocks noChangeArrowheads="1"/>
            </p:cNvSpPr>
            <p:nvPr/>
          </p:nvSpPr>
          <p:spPr bwMode="auto">
            <a:xfrm>
              <a:off x="3643314"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5" name="Oval 45">
              <a:extLst>
                <a:ext uri="{FF2B5EF4-FFF2-40B4-BE49-F238E27FC236}">
                  <a16:creationId xmlns:a16="http://schemas.microsoft.com/office/drawing/2014/main" id="{DF87F349-E627-4EA8-ABE5-3B7050A18E26}"/>
                </a:ext>
              </a:extLst>
            </p:cNvPr>
            <p:cNvSpPr>
              <a:spLocks noChangeArrowheads="1"/>
            </p:cNvSpPr>
            <p:nvPr/>
          </p:nvSpPr>
          <p:spPr bwMode="auto">
            <a:xfrm>
              <a:off x="3559176" y="985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6" name="Oval 46">
              <a:extLst>
                <a:ext uri="{FF2B5EF4-FFF2-40B4-BE49-F238E27FC236}">
                  <a16:creationId xmlns:a16="http://schemas.microsoft.com/office/drawing/2014/main" id="{EA6F4AA2-1692-4D0B-87C7-6728EA19D84B}"/>
                </a:ext>
              </a:extLst>
            </p:cNvPr>
            <p:cNvSpPr>
              <a:spLocks noChangeArrowheads="1"/>
            </p:cNvSpPr>
            <p:nvPr/>
          </p:nvSpPr>
          <p:spPr bwMode="auto">
            <a:xfrm>
              <a:off x="3411539" y="93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7" name="Oval 47">
              <a:extLst>
                <a:ext uri="{FF2B5EF4-FFF2-40B4-BE49-F238E27FC236}">
                  <a16:creationId xmlns:a16="http://schemas.microsoft.com/office/drawing/2014/main" id="{FF827351-2A30-4708-BE35-DC63EC7B8B7F}"/>
                </a:ext>
              </a:extLst>
            </p:cNvPr>
            <p:cNvSpPr>
              <a:spLocks noChangeArrowheads="1"/>
            </p:cNvSpPr>
            <p:nvPr/>
          </p:nvSpPr>
          <p:spPr bwMode="auto">
            <a:xfrm>
              <a:off x="3624264" y="1865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8" name="Oval 48">
              <a:extLst>
                <a:ext uri="{FF2B5EF4-FFF2-40B4-BE49-F238E27FC236}">
                  <a16:creationId xmlns:a16="http://schemas.microsoft.com/office/drawing/2014/main" id="{85D64913-F134-42BC-8967-58EF38E5C9C5}"/>
                </a:ext>
              </a:extLst>
            </p:cNvPr>
            <p:cNvSpPr>
              <a:spLocks noChangeArrowheads="1"/>
            </p:cNvSpPr>
            <p:nvPr/>
          </p:nvSpPr>
          <p:spPr bwMode="auto">
            <a:xfrm>
              <a:off x="3617914" y="89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09" name="Oval 49">
              <a:extLst>
                <a:ext uri="{FF2B5EF4-FFF2-40B4-BE49-F238E27FC236}">
                  <a16:creationId xmlns:a16="http://schemas.microsoft.com/office/drawing/2014/main" id="{9492FBE0-F837-48A6-8BFE-6040F2E28EFC}"/>
                </a:ext>
              </a:extLst>
            </p:cNvPr>
            <p:cNvSpPr>
              <a:spLocks noChangeArrowheads="1"/>
            </p:cNvSpPr>
            <p:nvPr/>
          </p:nvSpPr>
          <p:spPr bwMode="auto">
            <a:xfrm>
              <a:off x="3636964" y="166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0" name="Oval 50">
              <a:extLst>
                <a:ext uri="{FF2B5EF4-FFF2-40B4-BE49-F238E27FC236}">
                  <a16:creationId xmlns:a16="http://schemas.microsoft.com/office/drawing/2014/main" id="{CFD7BD92-8C26-435F-B928-D3D7A0BECE1B}"/>
                </a:ext>
              </a:extLst>
            </p:cNvPr>
            <p:cNvSpPr>
              <a:spLocks noChangeArrowheads="1"/>
            </p:cNvSpPr>
            <p:nvPr/>
          </p:nvSpPr>
          <p:spPr bwMode="auto">
            <a:xfrm>
              <a:off x="3176589" y="1192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1" name="Oval 51">
              <a:extLst>
                <a:ext uri="{FF2B5EF4-FFF2-40B4-BE49-F238E27FC236}">
                  <a16:creationId xmlns:a16="http://schemas.microsoft.com/office/drawing/2014/main" id="{77400E95-372E-4DAC-AA70-0761DCAD24D0}"/>
                </a:ext>
              </a:extLst>
            </p:cNvPr>
            <p:cNvSpPr>
              <a:spLocks noChangeArrowheads="1"/>
            </p:cNvSpPr>
            <p:nvPr/>
          </p:nvSpPr>
          <p:spPr bwMode="auto">
            <a:xfrm>
              <a:off x="3017839" y="138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2" name="Oval 52">
              <a:extLst>
                <a:ext uri="{FF2B5EF4-FFF2-40B4-BE49-F238E27FC236}">
                  <a16:creationId xmlns:a16="http://schemas.microsoft.com/office/drawing/2014/main" id="{75CF2C6C-A173-4432-8C87-5AEF71FD2F2F}"/>
                </a:ext>
              </a:extLst>
            </p:cNvPr>
            <p:cNvSpPr>
              <a:spLocks noChangeArrowheads="1"/>
            </p:cNvSpPr>
            <p:nvPr/>
          </p:nvSpPr>
          <p:spPr bwMode="auto">
            <a:xfrm>
              <a:off x="3627439" y="1517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3" name="Oval 53">
              <a:extLst>
                <a:ext uri="{FF2B5EF4-FFF2-40B4-BE49-F238E27FC236}">
                  <a16:creationId xmlns:a16="http://schemas.microsoft.com/office/drawing/2014/main" id="{C5C183CF-B440-4910-909E-2352281E8733}"/>
                </a:ext>
              </a:extLst>
            </p:cNvPr>
            <p:cNvSpPr>
              <a:spLocks noChangeArrowheads="1"/>
            </p:cNvSpPr>
            <p:nvPr/>
          </p:nvSpPr>
          <p:spPr bwMode="auto">
            <a:xfrm>
              <a:off x="3159126" y="1038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4" name="Oval 54">
              <a:extLst>
                <a:ext uri="{FF2B5EF4-FFF2-40B4-BE49-F238E27FC236}">
                  <a16:creationId xmlns:a16="http://schemas.microsoft.com/office/drawing/2014/main" id="{ADA24537-0C4D-468C-A6D4-C9E9E15A08B2}"/>
                </a:ext>
              </a:extLst>
            </p:cNvPr>
            <p:cNvSpPr>
              <a:spLocks noChangeArrowheads="1"/>
            </p:cNvSpPr>
            <p:nvPr/>
          </p:nvSpPr>
          <p:spPr bwMode="auto">
            <a:xfrm>
              <a:off x="2862264" y="1347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5" name="Oval 55">
              <a:extLst>
                <a:ext uri="{FF2B5EF4-FFF2-40B4-BE49-F238E27FC236}">
                  <a16:creationId xmlns:a16="http://schemas.microsoft.com/office/drawing/2014/main" id="{83FD79CA-962B-4A0E-9461-F4AB606ADD47}"/>
                </a:ext>
              </a:extLst>
            </p:cNvPr>
            <p:cNvSpPr>
              <a:spLocks noChangeArrowheads="1"/>
            </p:cNvSpPr>
            <p:nvPr/>
          </p:nvSpPr>
          <p:spPr bwMode="auto">
            <a:xfrm>
              <a:off x="3419476" y="1141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6" name="Oval 56">
              <a:extLst>
                <a:ext uri="{FF2B5EF4-FFF2-40B4-BE49-F238E27FC236}">
                  <a16:creationId xmlns:a16="http://schemas.microsoft.com/office/drawing/2014/main" id="{CDF42359-0913-492F-BA27-1491201F40E4}"/>
                </a:ext>
              </a:extLst>
            </p:cNvPr>
            <p:cNvSpPr>
              <a:spLocks noChangeArrowheads="1"/>
            </p:cNvSpPr>
            <p:nvPr/>
          </p:nvSpPr>
          <p:spPr bwMode="auto">
            <a:xfrm>
              <a:off x="2990851" y="116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7" name="Oval 57">
              <a:extLst>
                <a:ext uri="{FF2B5EF4-FFF2-40B4-BE49-F238E27FC236}">
                  <a16:creationId xmlns:a16="http://schemas.microsoft.com/office/drawing/2014/main" id="{565468AA-4497-4F75-BA3D-24CC3FFB8D29}"/>
                </a:ext>
              </a:extLst>
            </p:cNvPr>
            <p:cNvSpPr>
              <a:spLocks noChangeArrowheads="1"/>
            </p:cNvSpPr>
            <p:nvPr/>
          </p:nvSpPr>
          <p:spPr bwMode="auto">
            <a:xfrm>
              <a:off x="3697289" y="1930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8" name="Oval 58">
              <a:extLst>
                <a:ext uri="{FF2B5EF4-FFF2-40B4-BE49-F238E27FC236}">
                  <a16:creationId xmlns:a16="http://schemas.microsoft.com/office/drawing/2014/main" id="{9275737C-7B8F-4D77-8DC8-0A06AC16143B}"/>
                </a:ext>
              </a:extLst>
            </p:cNvPr>
            <p:cNvSpPr>
              <a:spLocks noChangeArrowheads="1"/>
            </p:cNvSpPr>
            <p:nvPr/>
          </p:nvSpPr>
          <p:spPr bwMode="auto">
            <a:xfrm>
              <a:off x="3762376" y="97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19" name="Oval 59">
              <a:extLst>
                <a:ext uri="{FF2B5EF4-FFF2-40B4-BE49-F238E27FC236}">
                  <a16:creationId xmlns:a16="http://schemas.microsoft.com/office/drawing/2014/main" id="{E639BD6D-B2A6-4372-8B53-B34BA978B7F3}"/>
                </a:ext>
              </a:extLst>
            </p:cNvPr>
            <p:cNvSpPr>
              <a:spLocks noChangeArrowheads="1"/>
            </p:cNvSpPr>
            <p:nvPr/>
          </p:nvSpPr>
          <p:spPr bwMode="auto">
            <a:xfrm>
              <a:off x="3722689" y="87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0" name="Oval 60">
              <a:extLst>
                <a:ext uri="{FF2B5EF4-FFF2-40B4-BE49-F238E27FC236}">
                  <a16:creationId xmlns:a16="http://schemas.microsoft.com/office/drawing/2014/main" id="{308B2A73-9789-4156-8A38-988504FB254C}"/>
                </a:ext>
              </a:extLst>
            </p:cNvPr>
            <p:cNvSpPr>
              <a:spLocks noChangeArrowheads="1"/>
            </p:cNvSpPr>
            <p:nvPr/>
          </p:nvSpPr>
          <p:spPr bwMode="auto">
            <a:xfrm>
              <a:off x="3781426" y="1739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1" name="Oval 61">
              <a:extLst>
                <a:ext uri="{FF2B5EF4-FFF2-40B4-BE49-F238E27FC236}">
                  <a16:creationId xmlns:a16="http://schemas.microsoft.com/office/drawing/2014/main" id="{B71E2E40-A7CB-43F6-B4EF-8C03073D2CC1}"/>
                </a:ext>
              </a:extLst>
            </p:cNvPr>
            <p:cNvSpPr>
              <a:spLocks noChangeArrowheads="1"/>
            </p:cNvSpPr>
            <p:nvPr/>
          </p:nvSpPr>
          <p:spPr bwMode="auto">
            <a:xfrm>
              <a:off x="3695701" y="17795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2" name="Oval 62">
              <a:extLst>
                <a:ext uri="{FF2B5EF4-FFF2-40B4-BE49-F238E27FC236}">
                  <a16:creationId xmlns:a16="http://schemas.microsoft.com/office/drawing/2014/main" id="{397D8A24-265E-46F8-8ABE-19A3ADDE9DFB}"/>
                </a:ext>
              </a:extLst>
            </p:cNvPr>
            <p:cNvSpPr>
              <a:spLocks noChangeArrowheads="1"/>
            </p:cNvSpPr>
            <p:nvPr/>
          </p:nvSpPr>
          <p:spPr bwMode="auto">
            <a:xfrm>
              <a:off x="3870326" y="1731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3" name="Oval 63">
              <a:extLst>
                <a:ext uri="{FF2B5EF4-FFF2-40B4-BE49-F238E27FC236}">
                  <a16:creationId xmlns:a16="http://schemas.microsoft.com/office/drawing/2014/main" id="{612139E1-9894-4D5F-BCA1-5FFD44026003}"/>
                </a:ext>
              </a:extLst>
            </p:cNvPr>
            <p:cNvSpPr>
              <a:spLocks noChangeArrowheads="1"/>
            </p:cNvSpPr>
            <p:nvPr/>
          </p:nvSpPr>
          <p:spPr bwMode="auto">
            <a:xfrm>
              <a:off x="3349626" y="125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4" name="Oval 64">
              <a:extLst>
                <a:ext uri="{FF2B5EF4-FFF2-40B4-BE49-F238E27FC236}">
                  <a16:creationId xmlns:a16="http://schemas.microsoft.com/office/drawing/2014/main" id="{A5880DA4-0E45-4E2D-A521-77FAB686F477}"/>
                </a:ext>
              </a:extLst>
            </p:cNvPr>
            <p:cNvSpPr>
              <a:spLocks noChangeArrowheads="1"/>
            </p:cNvSpPr>
            <p:nvPr/>
          </p:nvSpPr>
          <p:spPr bwMode="auto">
            <a:xfrm>
              <a:off x="3654426" y="123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5" name="Oval 65">
              <a:extLst>
                <a:ext uri="{FF2B5EF4-FFF2-40B4-BE49-F238E27FC236}">
                  <a16:creationId xmlns:a16="http://schemas.microsoft.com/office/drawing/2014/main" id="{297EBEBD-DA63-4750-9089-3D529B1E9944}"/>
                </a:ext>
              </a:extLst>
            </p:cNvPr>
            <p:cNvSpPr>
              <a:spLocks noChangeArrowheads="1"/>
            </p:cNvSpPr>
            <p:nvPr/>
          </p:nvSpPr>
          <p:spPr bwMode="auto">
            <a:xfrm>
              <a:off x="3775076" y="133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6" name="Oval 66">
              <a:extLst>
                <a:ext uri="{FF2B5EF4-FFF2-40B4-BE49-F238E27FC236}">
                  <a16:creationId xmlns:a16="http://schemas.microsoft.com/office/drawing/2014/main" id="{5BE1C927-7C3F-4F16-943F-65E6C63FD294}"/>
                </a:ext>
              </a:extLst>
            </p:cNvPr>
            <p:cNvSpPr>
              <a:spLocks noChangeArrowheads="1"/>
            </p:cNvSpPr>
            <p:nvPr/>
          </p:nvSpPr>
          <p:spPr bwMode="auto">
            <a:xfrm>
              <a:off x="2689226" y="129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7" name="Oval 67">
              <a:extLst>
                <a:ext uri="{FF2B5EF4-FFF2-40B4-BE49-F238E27FC236}">
                  <a16:creationId xmlns:a16="http://schemas.microsoft.com/office/drawing/2014/main" id="{72464522-BF6A-495F-98AD-3E2FA19C5812}"/>
                </a:ext>
              </a:extLst>
            </p:cNvPr>
            <p:cNvSpPr>
              <a:spLocks noChangeArrowheads="1"/>
            </p:cNvSpPr>
            <p:nvPr/>
          </p:nvSpPr>
          <p:spPr bwMode="auto">
            <a:xfrm>
              <a:off x="2724151" y="143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8" name="Oval 68">
              <a:extLst>
                <a:ext uri="{FF2B5EF4-FFF2-40B4-BE49-F238E27FC236}">
                  <a16:creationId xmlns:a16="http://schemas.microsoft.com/office/drawing/2014/main" id="{4BB814B0-2303-454D-AF2B-C040088E0442}"/>
                </a:ext>
              </a:extLst>
            </p:cNvPr>
            <p:cNvSpPr>
              <a:spLocks noChangeArrowheads="1"/>
            </p:cNvSpPr>
            <p:nvPr/>
          </p:nvSpPr>
          <p:spPr bwMode="auto">
            <a:xfrm>
              <a:off x="2606676" y="8953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29" name="Oval 69">
              <a:extLst>
                <a:ext uri="{FF2B5EF4-FFF2-40B4-BE49-F238E27FC236}">
                  <a16:creationId xmlns:a16="http://schemas.microsoft.com/office/drawing/2014/main" id="{602629E6-F6C5-425A-898F-EEEF64547904}"/>
                </a:ext>
              </a:extLst>
            </p:cNvPr>
            <p:cNvSpPr>
              <a:spLocks noChangeArrowheads="1"/>
            </p:cNvSpPr>
            <p:nvPr/>
          </p:nvSpPr>
          <p:spPr bwMode="auto">
            <a:xfrm>
              <a:off x="3287714" y="96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0" name="Oval 70">
              <a:extLst>
                <a:ext uri="{FF2B5EF4-FFF2-40B4-BE49-F238E27FC236}">
                  <a16:creationId xmlns:a16="http://schemas.microsoft.com/office/drawing/2014/main" id="{9E656678-3C1B-4747-8F00-9F8BB4487950}"/>
                </a:ext>
              </a:extLst>
            </p:cNvPr>
            <p:cNvSpPr>
              <a:spLocks noChangeArrowheads="1"/>
            </p:cNvSpPr>
            <p:nvPr/>
          </p:nvSpPr>
          <p:spPr bwMode="auto">
            <a:xfrm>
              <a:off x="2730501" y="185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1" name="Oval 71">
              <a:extLst>
                <a:ext uri="{FF2B5EF4-FFF2-40B4-BE49-F238E27FC236}">
                  <a16:creationId xmlns:a16="http://schemas.microsoft.com/office/drawing/2014/main" id="{6FD4F392-29EA-4C68-A479-5F4C4E63D844}"/>
                </a:ext>
              </a:extLst>
            </p:cNvPr>
            <p:cNvSpPr>
              <a:spLocks noChangeArrowheads="1"/>
            </p:cNvSpPr>
            <p:nvPr/>
          </p:nvSpPr>
          <p:spPr bwMode="auto">
            <a:xfrm>
              <a:off x="2652714" y="118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2" name="Oval 72">
              <a:extLst>
                <a:ext uri="{FF2B5EF4-FFF2-40B4-BE49-F238E27FC236}">
                  <a16:creationId xmlns:a16="http://schemas.microsoft.com/office/drawing/2014/main" id="{A687E9E6-33F7-4525-871E-A2563A777D25}"/>
                </a:ext>
              </a:extLst>
            </p:cNvPr>
            <p:cNvSpPr>
              <a:spLocks noChangeArrowheads="1"/>
            </p:cNvSpPr>
            <p:nvPr/>
          </p:nvSpPr>
          <p:spPr bwMode="auto">
            <a:xfrm>
              <a:off x="2728914" y="969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3" name="Oval 73">
              <a:extLst>
                <a:ext uri="{FF2B5EF4-FFF2-40B4-BE49-F238E27FC236}">
                  <a16:creationId xmlns:a16="http://schemas.microsoft.com/office/drawing/2014/main" id="{5BBF1523-CA89-4260-9F84-1C2EBB40B731}"/>
                </a:ext>
              </a:extLst>
            </p:cNvPr>
            <p:cNvSpPr>
              <a:spLocks noChangeArrowheads="1"/>
            </p:cNvSpPr>
            <p:nvPr/>
          </p:nvSpPr>
          <p:spPr bwMode="auto">
            <a:xfrm>
              <a:off x="2616201" y="75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4" name="Oval 74">
              <a:extLst>
                <a:ext uri="{FF2B5EF4-FFF2-40B4-BE49-F238E27FC236}">
                  <a16:creationId xmlns:a16="http://schemas.microsoft.com/office/drawing/2014/main" id="{5413A298-C7FB-4A16-B214-5B105E800A1A}"/>
                </a:ext>
              </a:extLst>
            </p:cNvPr>
            <p:cNvSpPr>
              <a:spLocks noChangeArrowheads="1"/>
            </p:cNvSpPr>
            <p:nvPr/>
          </p:nvSpPr>
          <p:spPr bwMode="auto">
            <a:xfrm>
              <a:off x="2747964"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5" name="Oval 75">
              <a:extLst>
                <a:ext uri="{FF2B5EF4-FFF2-40B4-BE49-F238E27FC236}">
                  <a16:creationId xmlns:a16="http://schemas.microsoft.com/office/drawing/2014/main" id="{90F641BB-6645-4143-8246-D22771EAD76D}"/>
                </a:ext>
              </a:extLst>
            </p:cNvPr>
            <p:cNvSpPr>
              <a:spLocks noChangeArrowheads="1"/>
            </p:cNvSpPr>
            <p:nvPr/>
          </p:nvSpPr>
          <p:spPr bwMode="auto">
            <a:xfrm>
              <a:off x="2662238" y="17748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6" name="Oval 76">
              <a:extLst>
                <a:ext uri="{FF2B5EF4-FFF2-40B4-BE49-F238E27FC236}">
                  <a16:creationId xmlns:a16="http://schemas.microsoft.com/office/drawing/2014/main" id="{2780B018-F584-442F-BE66-DFE5579837D4}"/>
                </a:ext>
              </a:extLst>
            </p:cNvPr>
            <p:cNvSpPr>
              <a:spLocks noChangeArrowheads="1"/>
            </p:cNvSpPr>
            <p:nvPr/>
          </p:nvSpPr>
          <p:spPr bwMode="auto">
            <a:xfrm>
              <a:off x="2643189"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7" name="Oval 77">
              <a:extLst>
                <a:ext uri="{FF2B5EF4-FFF2-40B4-BE49-F238E27FC236}">
                  <a16:creationId xmlns:a16="http://schemas.microsoft.com/office/drawing/2014/main" id="{D2D5AAD1-FBFA-4AA2-9920-AD8141D04014}"/>
                </a:ext>
              </a:extLst>
            </p:cNvPr>
            <p:cNvSpPr>
              <a:spLocks noChangeArrowheads="1"/>
            </p:cNvSpPr>
            <p:nvPr/>
          </p:nvSpPr>
          <p:spPr bwMode="auto">
            <a:xfrm>
              <a:off x="2714626" y="1662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8" name="Oval 78">
              <a:extLst>
                <a:ext uri="{FF2B5EF4-FFF2-40B4-BE49-F238E27FC236}">
                  <a16:creationId xmlns:a16="http://schemas.microsoft.com/office/drawing/2014/main" id="{C0612E5C-EED8-4034-9DEC-A1C092673BC4}"/>
                </a:ext>
              </a:extLst>
            </p:cNvPr>
            <p:cNvSpPr>
              <a:spLocks noChangeArrowheads="1"/>
            </p:cNvSpPr>
            <p:nvPr/>
          </p:nvSpPr>
          <p:spPr bwMode="auto">
            <a:xfrm>
              <a:off x="2640014" y="1593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39" name="Oval 79">
              <a:extLst>
                <a:ext uri="{FF2B5EF4-FFF2-40B4-BE49-F238E27FC236}">
                  <a16:creationId xmlns:a16="http://schemas.microsoft.com/office/drawing/2014/main" id="{C8623C72-6D4F-463E-BB37-5086237D976A}"/>
                </a:ext>
              </a:extLst>
            </p:cNvPr>
            <p:cNvSpPr>
              <a:spLocks noChangeArrowheads="1"/>
            </p:cNvSpPr>
            <p:nvPr/>
          </p:nvSpPr>
          <p:spPr bwMode="auto">
            <a:xfrm>
              <a:off x="2622551" y="1395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0" name="Oval 80">
              <a:extLst>
                <a:ext uri="{FF2B5EF4-FFF2-40B4-BE49-F238E27FC236}">
                  <a16:creationId xmlns:a16="http://schemas.microsoft.com/office/drawing/2014/main" id="{E4F917C9-09F9-4B84-BEFD-1A13D4818B06}"/>
                </a:ext>
              </a:extLst>
            </p:cNvPr>
            <p:cNvSpPr>
              <a:spLocks noChangeArrowheads="1"/>
            </p:cNvSpPr>
            <p:nvPr/>
          </p:nvSpPr>
          <p:spPr bwMode="auto">
            <a:xfrm>
              <a:off x="2868614" y="150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1" name="Oval 81">
              <a:extLst>
                <a:ext uri="{FF2B5EF4-FFF2-40B4-BE49-F238E27FC236}">
                  <a16:creationId xmlns:a16="http://schemas.microsoft.com/office/drawing/2014/main" id="{FB90F414-8968-4106-A696-0E79AA9DE125}"/>
                </a:ext>
              </a:extLst>
            </p:cNvPr>
            <p:cNvSpPr>
              <a:spLocks noChangeArrowheads="1"/>
            </p:cNvSpPr>
            <p:nvPr/>
          </p:nvSpPr>
          <p:spPr bwMode="auto">
            <a:xfrm>
              <a:off x="3425826" y="1047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2" name="Oval 82">
              <a:extLst>
                <a:ext uri="{FF2B5EF4-FFF2-40B4-BE49-F238E27FC236}">
                  <a16:creationId xmlns:a16="http://schemas.microsoft.com/office/drawing/2014/main" id="{491E9CD2-9933-4B49-AC88-5188B8B14E9D}"/>
                </a:ext>
              </a:extLst>
            </p:cNvPr>
            <p:cNvSpPr>
              <a:spLocks noChangeArrowheads="1"/>
            </p:cNvSpPr>
            <p:nvPr/>
          </p:nvSpPr>
          <p:spPr bwMode="auto">
            <a:xfrm>
              <a:off x="2185989" y="957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3" name="Oval 83">
              <a:extLst>
                <a:ext uri="{FF2B5EF4-FFF2-40B4-BE49-F238E27FC236}">
                  <a16:creationId xmlns:a16="http://schemas.microsoft.com/office/drawing/2014/main" id="{4A862C15-240D-448C-9F07-8070D3E42DB7}"/>
                </a:ext>
              </a:extLst>
            </p:cNvPr>
            <p:cNvSpPr>
              <a:spLocks noChangeArrowheads="1"/>
            </p:cNvSpPr>
            <p:nvPr/>
          </p:nvSpPr>
          <p:spPr bwMode="auto">
            <a:xfrm>
              <a:off x="2873376" y="1046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4" name="Oval 84">
              <a:extLst>
                <a:ext uri="{FF2B5EF4-FFF2-40B4-BE49-F238E27FC236}">
                  <a16:creationId xmlns:a16="http://schemas.microsoft.com/office/drawing/2014/main" id="{8F1D6CD7-407A-472E-8440-64BDB3F34AFB}"/>
                </a:ext>
              </a:extLst>
            </p:cNvPr>
            <p:cNvSpPr>
              <a:spLocks noChangeArrowheads="1"/>
            </p:cNvSpPr>
            <p:nvPr/>
          </p:nvSpPr>
          <p:spPr bwMode="auto">
            <a:xfrm>
              <a:off x="2833689" y="950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5" name="Oval 85">
              <a:extLst>
                <a:ext uri="{FF2B5EF4-FFF2-40B4-BE49-F238E27FC236}">
                  <a16:creationId xmlns:a16="http://schemas.microsoft.com/office/drawing/2014/main" id="{E886C5BF-84E4-4B43-B022-865FC541A28E}"/>
                </a:ext>
              </a:extLst>
            </p:cNvPr>
            <p:cNvSpPr>
              <a:spLocks noChangeArrowheads="1"/>
            </p:cNvSpPr>
            <p:nvPr/>
          </p:nvSpPr>
          <p:spPr bwMode="auto">
            <a:xfrm>
              <a:off x="2892426" y="181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6" name="Oval 86">
              <a:extLst>
                <a:ext uri="{FF2B5EF4-FFF2-40B4-BE49-F238E27FC236}">
                  <a16:creationId xmlns:a16="http://schemas.microsoft.com/office/drawing/2014/main" id="{537CBEB9-9B75-445B-BEDC-4D9B58C2E38C}"/>
                </a:ext>
              </a:extLst>
            </p:cNvPr>
            <p:cNvSpPr>
              <a:spLocks noChangeArrowheads="1"/>
            </p:cNvSpPr>
            <p:nvPr/>
          </p:nvSpPr>
          <p:spPr bwMode="auto">
            <a:xfrm>
              <a:off x="2806701" y="18510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7" name="Oval 87">
              <a:extLst>
                <a:ext uri="{FF2B5EF4-FFF2-40B4-BE49-F238E27FC236}">
                  <a16:creationId xmlns:a16="http://schemas.microsoft.com/office/drawing/2014/main" id="{1868F796-9D9C-4493-88E6-09C7A269CCA9}"/>
                </a:ext>
              </a:extLst>
            </p:cNvPr>
            <p:cNvSpPr>
              <a:spLocks noChangeArrowheads="1"/>
            </p:cNvSpPr>
            <p:nvPr/>
          </p:nvSpPr>
          <p:spPr bwMode="auto">
            <a:xfrm>
              <a:off x="2795589" y="178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8" name="Oval 88">
              <a:extLst>
                <a:ext uri="{FF2B5EF4-FFF2-40B4-BE49-F238E27FC236}">
                  <a16:creationId xmlns:a16="http://schemas.microsoft.com/office/drawing/2014/main" id="{69F02AAD-4C96-4895-998B-1DCBD7EC0C0E}"/>
                </a:ext>
              </a:extLst>
            </p:cNvPr>
            <p:cNvSpPr>
              <a:spLocks noChangeArrowheads="1"/>
            </p:cNvSpPr>
            <p:nvPr/>
          </p:nvSpPr>
          <p:spPr bwMode="auto">
            <a:xfrm>
              <a:off x="2859089" y="1738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49" name="Oval 89">
              <a:extLst>
                <a:ext uri="{FF2B5EF4-FFF2-40B4-BE49-F238E27FC236}">
                  <a16:creationId xmlns:a16="http://schemas.microsoft.com/office/drawing/2014/main" id="{996A2BB0-80C1-4DC1-8B70-34646834EBAC}"/>
                </a:ext>
              </a:extLst>
            </p:cNvPr>
            <p:cNvSpPr>
              <a:spLocks noChangeArrowheads="1"/>
            </p:cNvSpPr>
            <p:nvPr/>
          </p:nvSpPr>
          <p:spPr bwMode="auto">
            <a:xfrm>
              <a:off x="2882901" y="1665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0" name="Oval 90">
              <a:extLst>
                <a:ext uri="{FF2B5EF4-FFF2-40B4-BE49-F238E27FC236}">
                  <a16:creationId xmlns:a16="http://schemas.microsoft.com/office/drawing/2014/main" id="{858168E9-602B-4337-8DDD-919EFD9056AE}"/>
                </a:ext>
              </a:extLst>
            </p:cNvPr>
            <p:cNvSpPr>
              <a:spLocks noChangeArrowheads="1"/>
            </p:cNvSpPr>
            <p:nvPr/>
          </p:nvSpPr>
          <p:spPr bwMode="auto">
            <a:xfrm>
              <a:off x="2784476" y="1670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1" name="Oval 91">
              <a:extLst>
                <a:ext uri="{FF2B5EF4-FFF2-40B4-BE49-F238E27FC236}">
                  <a16:creationId xmlns:a16="http://schemas.microsoft.com/office/drawing/2014/main" id="{11D8859C-ED45-4BF8-80BB-76108004BDE6}"/>
                </a:ext>
              </a:extLst>
            </p:cNvPr>
            <p:cNvSpPr>
              <a:spLocks noChangeArrowheads="1"/>
            </p:cNvSpPr>
            <p:nvPr/>
          </p:nvSpPr>
          <p:spPr bwMode="auto">
            <a:xfrm>
              <a:off x="2981326" y="1595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2" name="Oval 92">
              <a:extLst>
                <a:ext uri="{FF2B5EF4-FFF2-40B4-BE49-F238E27FC236}">
                  <a16:creationId xmlns:a16="http://schemas.microsoft.com/office/drawing/2014/main" id="{7F3F2A4A-EFE1-4127-8A5C-774210A13508}"/>
                </a:ext>
              </a:extLst>
            </p:cNvPr>
            <p:cNvSpPr>
              <a:spLocks noChangeArrowheads="1"/>
            </p:cNvSpPr>
            <p:nvPr/>
          </p:nvSpPr>
          <p:spPr bwMode="auto">
            <a:xfrm>
              <a:off x="2890839" y="1931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3" name="Oval 93">
              <a:extLst>
                <a:ext uri="{FF2B5EF4-FFF2-40B4-BE49-F238E27FC236}">
                  <a16:creationId xmlns:a16="http://schemas.microsoft.com/office/drawing/2014/main" id="{93910DBB-849E-44DB-8188-CF9038FCFBF3}"/>
                </a:ext>
              </a:extLst>
            </p:cNvPr>
            <p:cNvSpPr>
              <a:spLocks noChangeArrowheads="1"/>
            </p:cNvSpPr>
            <p:nvPr/>
          </p:nvSpPr>
          <p:spPr bwMode="auto">
            <a:xfrm>
              <a:off x="2971801" y="1825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4" name="Oval 94">
              <a:extLst>
                <a:ext uri="{FF2B5EF4-FFF2-40B4-BE49-F238E27FC236}">
                  <a16:creationId xmlns:a16="http://schemas.microsoft.com/office/drawing/2014/main" id="{B901D4C7-91D0-4B8A-BF6B-C08AA7ED2968}"/>
                </a:ext>
              </a:extLst>
            </p:cNvPr>
            <p:cNvSpPr>
              <a:spLocks noChangeArrowheads="1"/>
            </p:cNvSpPr>
            <p:nvPr/>
          </p:nvSpPr>
          <p:spPr bwMode="auto">
            <a:xfrm>
              <a:off x="2995614" y="175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5" name="Oval 95">
              <a:extLst>
                <a:ext uri="{FF2B5EF4-FFF2-40B4-BE49-F238E27FC236}">
                  <a16:creationId xmlns:a16="http://schemas.microsoft.com/office/drawing/2014/main" id="{36F2B9DF-B0FB-4B6B-A612-B08E4CDAAE8A}"/>
                </a:ext>
              </a:extLst>
            </p:cNvPr>
            <p:cNvSpPr>
              <a:spLocks noChangeArrowheads="1"/>
            </p:cNvSpPr>
            <p:nvPr/>
          </p:nvSpPr>
          <p:spPr bwMode="auto">
            <a:xfrm>
              <a:off x="3090864" y="1531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6" name="Oval 96">
              <a:extLst>
                <a:ext uri="{FF2B5EF4-FFF2-40B4-BE49-F238E27FC236}">
                  <a16:creationId xmlns:a16="http://schemas.microsoft.com/office/drawing/2014/main" id="{FA9B8151-F3C1-477B-A8C0-8BB389CC689B}"/>
                </a:ext>
              </a:extLst>
            </p:cNvPr>
            <p:cNvSpPr>
              <a:spLocks noChangeArrowheads="1"/>
            </p:cNvSpPr>
            <p:nvPr/>
          </p:nvSpPr>
          <p:spPr bwMode="auto">
            <a:xfrm>
              <a:off x="3070226" y="93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7" name="Oval 97">
              <a:extLst>
                <a:ext uri="{FF2B5EF4-FFF2-40B4-BE49-F238E27FC236}">
                  <a16:creationId xmlns:a16="http://schemas.microsoft.com/office/drawing/2014/main" id="{FBFA8BD0-A4BE-415F-B669-F84359C95693}"/>
                </a:ext>
              </a:extLst>
            </p:cNvPr>
            <p:cNvSpPr>
              <a:spLocks noChangeArrowheads="1"/>
            </p:cNvSpPr>
            <p:nvPr/>
          </p:nvSpPr>
          <p:spPr bwMode="auto">
            <a:xfrm>
              <a:off x="3044826" y="189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8" name="Oval 98">
              <a:extLst>
                <a:ext uri="{FF2B5EF4-FFF2-40B4-BE49-F238E27FC236}">
                  <a16:creationId xmlns:a16="http://schemas.microsoft.com/office/drawing/2014/main" id="{8D6DFCB1-F704-497C-9FE5-5F34B6B024DA}"/>
                </a:ext>
              </a:extLst>
            </p:cNvPr>
            <p:cNvSpPr>
              <a:spLocks noChangeArrowheads="1"/>
            </p:cNvSpPr>
            <p:nvPr/>
          </p:nvSpPr>
          <p:spPr bwMode="auto">
            <a:xfrm>
              <a:off x="3116264" y="1901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59" name="Oval 99">
              <a:extLst>
                <a:ext uri="{FF2B5EF4-FFF2-40B4-BE49-F238E27FC236}">
                  <a16:creationId xmlns:a16="http://schemas.microsoft.com/office/drawing/2014/main" id="{6010CF11-EE28-4786-A018-EF2B531CB8A2}"/>
                </a:ext>
              </a:extLst>
            </p:cNvPr>
            <p:cNvSpPr>
              <a:spLocks noChangeArrowheads="1"/>
            </p:cNvSpPr>
            <p:nvPr/>
          </p:nvSpPr>
          <p:spPr bwMode="auto">
            <a:xfrm>
              <a:off x="3140076" y="1828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0" name="Oval 100">
              <a:extLst>
                <a:ext uri="{FF2B5EF4-FFF2-40B4-BE49-F238E27FC236}">
                  <a16:creationId xmlns:a16="http://schemas.microsoft.com/office/drawing/2014/main" id="{599FFAC2-40D6-41D2-9B4F-8610B46AFF8D}"/>
                </a:ext>
              </a:extLst>
            </p:cNvPr>
            <p:cNvSpPr>
              <a:spLocks noChangeArrowheads="1"/>
            </p:cNvSpPr>
            <p:nvPr/>
          </p:nvSpPr>
          <p:spPr bwMode="auto">
            <a:xfrm>
              <a:off x="3041651" y="183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1" name="Oval 101">
              <a:extLst>
                <a:ext uri="{FF2B5EF4-FFF2-40B4-BE49-F238E27FC236}">
                  <a16:creationId xmlns:a16="http://schemas.microsoft.com/office/drawing/2014/main" id="{B0822908-F87B-460A-AB6B-EF40EBE24DCF}"/>
                </a:ext>
              </a:extLst>
            </p:cNvPr>
            <p:cNvSpPr>
              <a:spLocks noChangeArrowheads="1"/>
            </p:cNvSpPr>
            <p:nvPr/>
          </p:nvSpPr>
          <p:spPr bwMode="auto">
            <a:xfrm>
              <a:off x="3757614" y="1471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2" name="Oval 102">
              <a:extLst>
                <a:ext uri="{FF2B5EF4-FFF2-40B4-BE49-F238E27FC236}">
                  <a16:creationId xmlns:a16="http://schemas.microsoft.com/office/drawing/2014/main" id="{541DC1BE-F6B2-459B-8EB2-09D510C73BDB}"/>
                </a:ext>
              </a:extLst>
            </p:cNvPr>
            <p:cNvSpPr>
              <a:spLocks noChangeArrowheads="1"/>
            </p:cNvSpPr>
            <p:nvPr/>
          </p:nvSpPr>
          <p:spPr bwMode="auto">
            <a:xfrm>
              <a:off x="3322639" y="152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3" name="Oval 103">
              <a:extLst>
                <a:ext uri="{FF2B5EF4-FFF2-40B4-BE49-F238E27FC236}">
                  <a16:creationId xmlns:a16="http://schemas.microsoft.com/office/drawing/2014/main" id="{FCA59583-9299-43A8-8A6C-C5E8BF4E1C23}"/>
                </a:ext>
              </a:extLst>
            </p:cNvPr>
            <p:cNvSpPr>
              <a:spLocks noChangeArrowheads="1"/>
            </p:cNvSpPr>
            <p:nvPr/>
          </p:nvSpPr>
          <p:spPr bwMode="auto">
            <a:xfrm>
              <a:off x="3206751" y="194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4" name="Oval 104">
              <a:extLst>
                <a:ext uri="{FF2B5EF4-FFF2-40B4-BE49-F238E27FC236}">
                  <a16:creationId xmlns:a16="http://schemas.microsoft.com/office/drawing/2014/main" id="{B7FD0AE1-7542-463F-8924-09BFB87CFCCE}"/>
                </a:ext>
              </a:extLst>
            </p:cNvPr>
            <p:cNvSpPr>
              <a:spLocks noChangeArrowheads="1"/>
            </p:cNvSpPr>
            <p:nvPr/>
          </p:nvSpPr>
          <p:spPr bwMode="auto">
            <a:xfrm>
              <a:off x="3327401" y="1063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5" name="Oval 105">
              <a:extLst>
                <a:ext uri="{FF2B5EF4-FFF2-40B4-BE49-F238E27FC236}">
                  <a16:creationId xmlns:a16="http://schemas.microsoft.com/office/drawing/2014/main" id="{D4949C2A-9BE4-4989-B5A2-ED5E8B208937}"/>
                </a:ext>
              </a:extLst>
            </p:cNvPr>
            <p:cNvSpPr>
              <a:spLocks noChangeArrowheads="1"/>
            </p:cNvSpPr>
            <p:nvPr/>
          </p:nvSpPr>
          <p:spPr bwMode="auto">
            <a:xfrm>
              <a:off x="3346451" y="1828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6" name="Oval 106">
              <a:extLst>
                <a:ext uri="{FF2B5EF4-FFF2-40B4-BE49-F238E27FC236}">
                  <a16:creationId xmlns:a16="http://schemas.microsoft.com/office/drawing/2014/main" id="{BACB7629-D492-4D1B-ADAB-32313DB7C9DD}"/>
                </a:ext>
              </a:extLst>
            </p:cNvPr>
            <p:cNvSpPr>
              <a:spLocks noChangeArrowheads="1"/>
            </p:cNvSpPr>
            <p:nvPr/>
          </p:nvSpPr>
          <p:spPr bwMode="auto">
            <a:xfrm>
              <a:off x="3260726" y="18684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7" name="Oval 107">
              <a:extLst>
                <a:ext uri="{FF2B5EF4-FFF2-40B4-BE49-F238E27FC236}">
                  <a16:creationId xmlns:a16="http://schemas.microsoft.com/office/drawing/2014/main" id="{5C997C34-5C7D-4FC4-84B6-CC382E2B5E32}"/>
                </a:ext>
              </a:extLst>
            </p:cNvPr>
            <p:cNvSpPr>
              <a:spLocks noChangeArrowheads="1"/>
            </p:cNvSpPr>
            <p:nvPr/>
          </p:nvSpPr>
          <p:spPr bwMode="auto">
            <a:xfrm>
              <a:off x="3241676" y="1751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8" name="Oval 108">
              <a:extLst>
                <a:ext uri="{FF2B5EF4-FFF2-40B4-BE49-F238E27FC236}">
                  <a16:creationId xmlns:a16="http://schemas.microsoft.com/office/drawing/2014/main" id="{FCA69905-DEA9-437C-B43C-2A337AB98D3E}"/>
                </a:ext>
              </a:extLst>
            </p:cNvPr>
            <p:cNvSpPr>
              <a:spLocks noChangeArrowheads="1"/>
            </p:cNvSpPr>
            <p:nvPr/>
          </p:nvSpPr>
          <p:spPr bwMode="auto">
            <a:xfrm>
              <a:off x="3336926" y="1682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69" name="Oval 109">
              <a:extLst>
                <a:ext uri="{FF2B5EF4-FFF2-40B4-BE49-F238E27FC236}">
                  <a16:creationId xmlns:a16="http://schemas.microsoft.com/office/drawing/2014/main" id="{928B3B95-2883-4ADF-A17E-AA5843825370}"/>
                </a:ext>
              </a:extLst>
            </p:cNvPr>
            <p:cNvSpPr>
              <a:spLocks noChangeArrowheads="1"/>
            </p:cNvSpPr>
            <p:nvPr/>
          </p:nvSpPr>
          <p:spPr bwMode="auto">
            <a:xfrm>
              <a:off x="3238501"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0" name="Oval 110">
              <a:extLst>
                <a:ext uri="{FF2B5EF4-FFF2-40B4-BE49-F238E27FC236}">
                  <a16:creationId xmlns:a16="http://schemas.microsoft.com/office/drawing/2014/main" id="{CE7740B9-4061-4148-BAC9-D07EE84A409D}"/>
                </a:ext>
              </a:extLst>
            </p:cNvPr>
            <p:cNvSpPr>
              <a:spLocks noChangeArrowheads="1"/>
            </p:cNvSpPr>
            <p:nvPr/>
          </p:nvSpPr>
          <p:spPr bwMode="auto">
            <a:xfrm>
              <a:off x="3148014" y="1401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1" name="Oval 111">
              <a:extLst>
                <a:ext uri="{FF2B5EF4-FFF2-40B4-BE49-F238E27FC236}">
                  <a16:creationId xmlns:a16="http://schemas.microsoft.com/office/drawing/2014/main" id="{1BE9BCE7-AD8C-4CBD-904E-5CFFE9EAB46C}"/>
                </a:ext>
              </a:extLst>
            </p:cNvPr>
            <p:cNvSpPr>
              <a:spLocks noChangeArrowheads="1"/>
            </p:cNvSpPr>
            <p:nvPr/>
          </p:nvSpPr>
          <p:spPr bwMode="auto">
            <a:xfrm>
              <a:off x="3467101" y="1601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2" name="Oval 112">
              <a:extLst>
                <a:ext uri="{FF2B5EF4-FFF2-40B4-BE49-F238E27FC236}">
                  <a16:creationId xmlns:a16="http://schemas.microsoft.com/office/drawing/2014/main" id="{A5FB530D-16F7-46C4-99FF-12AA28C0FBF3}"/>
                </a:ext>
              </a:extLst>
            </p:cNvPr>
            <p:cNvSpPr>
              <a:spLocks noChangeArrowheads="1"/>
            </p:cNvSpPr>
            <p:nvPr/>
          </p:nvSpPr>
          <p:spPr bwMode="auto">
            <a:xfrm>
              <a:off x="3490914" y="1905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3" name="Oval 113">
              <a:extLst>
                <a:ext uri="{FF2B5EF4-FFF2-40B4-BE49-F238E27FC236}">
                  <a16:creationId xmlns:a16="http://schemas.microsoft.com/office/drawing/2014/main" id="{76398563-58DB-4876-8726-EAD82AF1AE1B}"/>
                </a:ext>
              </a:extLst>
            </p:cNvPr>
            <p:cNvSpPr>
              <a:spLocks noChangeArrowheads="1"/>
            </p:cNvSpPr>
            <p:nvPr/>
          </p:nvSpPr>
          <p:spPr bwMode="auto">
            <a:xfrm>
              <a:off x="3405188" y="19446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4" name="Oval 114">
              <a:extLst>
                <a:ext uri="{FF2B5EF4-FFF2-40B4-BE49-F238E27FC236}">
                  <a16:creationId xmlns:a16="http://schemas.microsoft.com/office/drawing/2014/main" id="{F1B9CED8-50E4-4A90-8ED1-F714ED02B493}"/>
                </a:ext>
              </a:extLst>
            </p:cNvPr>
            <p:cNvSpPr>
              <a:spLocks noChangeArrowheads="1"/>
            </p:cNvSpPr>
            <p:nvPr/>
          </p:nvSpPr>
          <p:spPr bwMode="auto">
            <a:xfrm>
              <a:off x="3394076" y="1876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5" name="Oval 115">
              <a:extLst>
                <a:ext uri="{FF2B5EF4-FFF2-40B4-BE49-F238E27FC236}">
                  <a16:creationId xmlns:a16="http://schemas.microsoft.com/office/drawing/2014/main" id="{144E1AC5-B03B-48FA-AEF3-E0188090A873}"/>
                </a:ext>
              </a:extLst>
            </p:cNvPr>
            <p:cNvSpPr>
              <a:spLocks noChangeArrowheads="1"/>
            </p:cNvSpPr>
            <p:nvPr/>
          </p:nvSpPr>
          <p:spPr bwMode="auto">
            <a:xfrm>
              <a:off x="3457576" y="183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6" name="Oval 116">
              <a:extLst>
                <a:ext uri="{FF2B5EF4-FFF2-40B4-BE49-F238E27FC236}">
                  <a16:creationId xmlns:a16="http://schemas.microsoft.com/office/drawing/2014/main" id="{37AABE5E-86F7-472C-87D1-73257E501168}"/>
                </a:ext>
              </a:extLst>
            </p:cNvPr>
            <p:cNvSpPr>
              <a:spLocks noChangeArrowheads="1"/>
            </p:cNvSpPr>
            <p:nvPr/>
          </p:nvSpPr>
          <p:spPr bwMode="auto">
            <a:xfrm>
              <a:off x="3481389" y="1758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7" name="Oval 117">
              <a:extLst>
                <a:ext uri="{FF2B5EF4-FFF2-40B4-BE49-F238E27FC236}">
                  <a16:creationId xmlns:a16="http://schemas.microsoft.com/office/drawing/2014/main" id="{10CD0AFE-B1BC-4C15-A432-4F7093E4A1A8}"/>
                </a:ext>
              </a:extLst>
            </p:cNvPr>
            <p:cNvSpPr>
              <a:spLocks noChangeArrowheads="1"/>
            </p:cNvSpPr>
            <p:nvPr/>
          </p:nvSpPr>
          <p:spPr bwMode="auto">
            <a:xfrm>
              <a:off x="3382964" y="176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8" name="Oval 118">
              <a:extLst>
                <a:ext uri="{FF2B5EF4-FFF2-40B4-BE49-F238E27FC236}">
                  <a16:creationId xmlns:a16="http://schemas.microsoft.com/office/drawing/2014/main" id="{08B45F1D-F90B-442C-851D-FB1B4C15EEA6}"/>
                </a:ext>
              </a:extLst>
            </p:cNvPr>
            <p:cNvSpPr>
              <a:spLocks noChangeArrowheads="1"/>
            </p:cNvSpPr>
            <p:nvPr/>
          </p:nvSpPr>
          <p:spPr bwMode="auto">
            <a:xfrm>
              <a:off x="3927476" y="1649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79" name="Oval 119">
              <a:extLst>
                <a:ext uri="{FF2B5EF4-FFF2-40B4-BE49-F238E27FC236}">
                  <a16:creationId xmlns:a16="http://schemas.microsoft.com/office/drawing/2014/main" id="{BE07EF2D-3112-4D07-847B-FFACDA9FFC59}"/>
                </a:ext>
              </a:extLst>
            </p:cNvPr>
            <p:cNvSpPr>
              <a:spLocks noChangeArrowheads="1"/>
            </p:cNvSpPr>
            <p:nvPr/>
          </p:nvSpPr>
          <p:spPr bwMode="auto">
            <a:xfrm>
              <a:off x="3954464" y="1401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0" name="Oval 120">
              <a:extLst>
                <a:ext uri="{FF2B5EF4-FFF2-40B4-BE49-F238E27FC236}">
                  <a16:creationId xmlns:a16="http://schemas.microsoft.com/office/drawing/2014/main" id="{93EBBD65-9A94-40C3-AB7A-EE3167F045C3}"/>
                </a:ext>
              </a:extLst>
            </p:cNvPr>
            <p:cNvSpPr>
              <a:spLocks noChangeArrowheads="1"/>
            </p:cNvSpPr>
            <p:nvPr/>
          </p:nvSpPr>
          <p:spPr bwMode="auto">
            <a:xfrm>
              <a:off x="3957639" y="1316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1" name="Oval 121">
              <a:extLst>
                <a:ext uri="{FF2B5EF4-FFF2-40B4-BE49-F238E27FC236}">
                  <a16:creationId xmlns:a16="http://schemas.microsoft.com/office/drawing/2014/main" id="{BA6D20B6-CA47-441F-8D4A-3E046EF5B6E9}"/>
                </a:ext>
              </a:extLst>
            </p:cNvPr>
            <p:cNvSpPr>
              <a:spLocks noChangeArrowheads="1"/>
            </p:cNvSpPr>
            <p:nvPr/>
          </p:nvSpPr>
          <p:spPr bwMode="auto">
            <a:xfrm>
              <a:off x="3856039" y="140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2" name="Oval 122">
              <a:extLst>
                <a:ext uri="{FF2B5EF4-FFF2-40B4-BE49-F238E27FC236}">
                  <a16:creationId xmlns:a16="http://schemas.microsoft.com/office/drawing/2014/main" id="{4D27F6E8-ABE1-45DF-8A13-B92CD5EB3897}"/>
                </a:ext>
              </a:extLst>
            </p:cNvPr>
            <p:cNvSpPr>
              <a:spLocks noChangeArrowheads="1"/>
            </p:cNvSpPr>
            <p:nvPr/>
          </p:nvSpPr>
          <p:spPr bwMode="auto">
            <a:xfrm>
              <a:off x="3951289" y="1952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3" name="Oval 123">
              <a:extLst>
                <a:ext uri="{FF2B5EF4-FFF2-40B4-BE49-F238E27FC236}">
                  <a16:creationId xmlns:a16="http://schemas.microsoft.com/office/drawing/2014/main" id="{FAB337EF-562F-48EA-8542-4894B5BF903F}"/>
                </a:ext>
              </a:extLst>
            </p:cNvPr>
            <p:cNvSpPr>
              <a:spLocks noChangeArrowheads="1"/>
            </p:cNvSpPr>
            <p:nvPr/>
          </p:nvSpPr>
          <p:spPr bwMode="auto">
            <a:xfrm>
              <a:off x="3917951" y="1879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4" name="Oval 124">
              <a:extLst>
                <a:ext uri="{FF2B5EF4-FFF2-40B4-BE49-F238E27FC236}">
                  <a16:creationId xmlns:a16="http://schemas.microsoft.com/office/drawing/2014/main" id="{74D0AFFD-13E5-4CE8-B605-9936EB1CF354}"/>
                </a:ext>
              </a:extLst>
            </p:cNvPr>
            <p:cNvSpPr>
              <a:spLocks noChangeArrowheads="1"/>
            </p:cNvSpPr>
            <p:nvPr/>
          </p:nvSpPr>
          <p:spPr bwMode="auto">
            <a:xfrm>
              <a:off x="3941764" y="180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5" name="Oval 125">
              <a:extLst>
                <a:ext uri="{FF2B5EF4-FFF2-40B4-BE49-F238E27FC236}">
                  <a16:creationId xmlns:a16="http://schemas.microsoft.com/office/drawing/2014/main" id="{FDE4E543-50C7-44C9-B218-D50488B9C753}"/>
                </a:ext>
              </a:extLst>
            </p:cNvPr>
            <p:cNvSpPr>
              <a:spLocks noChangeArrowheads="1"/>
            </p:cNvSpPr>
            <p:nvPr/>
          </p:nvSpPr>
          <p:spPr bwMode="auto">
            <a:xfrm>
              <a:off x="3792539" y="186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6" name="Oval 126">
              <a:extLst>
                <a:ext uri="{FF2B5EF4-FFF2-40B4-BE49-F238E27FC236}">
                  <a16:creationId xmlns:a16="http://schemas.microsoft.com/office/drawing/2014/main" id="{72FBC91C-4102-469E-AC96-B5EADB900081}"/>
                </a:ext>
              </a:extLst>
            </p:cNvPr>
            <p:cNvSpPr>
              <a:spLocks noChangeArrowheads="1"/>
            </p:cNvSpPr>
            <p:nvPr/>
          </p:nvSpPr>
          <p:spPr bwMode="auto">
            <a:xfrm>
              <a:off x="3944939" y="1544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7" name="Oval 127">
              <a:extLst>
                <a:ext uri="{FF2B5EF4-FFF2-40B4-BE49-F238E27FC236}">
                  <a16:creationId xmlns:a16="http://schemas.microsoft.com/office/drawing/2014/main" id="{18C7F903-CAA7-45F2-8803-FCB86B7AE800}"/>
                </a:ext>
              </a:extLst>
            </p:cNvPr>
            <p:cNvSpPr>
              <a:spLocks noChangeArrowheads="1"/>
            </p:cNvSpPr>
            <p:nvPr/>
          </p:nvSpPr>
          <p:spPr bwMode="auto">
            <a:xfrm>
              <a:off x="5024439" y="1936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8" name="Oval 128">
              <a:extLst>
                <a:ext uri="{FF2B5EF4-FFF2-40B4-BE49-F238E27FC236}">
                  <a16:creationId xmlns:a16="http://schemas.microsoft.com/office/drawing/2014/main" id="{57009930-5732-4CCA-8AAC-D6FD81828B02}"/>
                </a:ext>
              </a:extLst>
            </p:cNvPr>
            <p:cNvSpPr>
              <a:spLocks noChangeArrowheads="1"/>
            </p:cNvSpPr>
            <p:nvPr/>
          </p:nvSpPr>
          <p:spPr bwMode="auto">
            <a:xfrm>
              <a:off x="5037139"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89" name="Oval 129">
              <a:extLst>
                <a:ext uri="{FF2B5EF4-FFF2-40B4-BE49-F238E27FC236}">
                  <a16:creationId xmlns:a16="http://schemas.microsoft.com/office/drawing/2014/main" id="{8D20C372-358E-487E-9289-D03F28F36CFD}"/>
                </a:ext>
              </a:extLst>
            </p:cNvPr>
            <p:cNvSpPr>
              <a:spLocks noChangeArrowheads="1"/>
            </p:cNvSpPr>
            <p:nvPr/>
          </p:nvSpPr>
          <p:spPr bwMode="auto">
            <a:xfrm>
              <a:off x="4951413" y="17748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0" name="Oval 130">
              <a:extLst>
                <a:ext uri="{FF2B5EF4-FFF2-40B4-BE49-F238E27FC236}">
                  <a16:creationId xmlns:a16="http://schemas.microsoft.com/office/drawing/2014/main" id="{14C5A458-321B-4020-B3BA-D217C57253D6}"/>
                </a:ext>
              </a:extLst>
            </p:cNvPr>
            <p:cNvSpPr>
              <a:spLocks noChangeArrowheads="1"/>
            </p:cNvSpPr>
            <p:nvPr/>
          </p:nvSpPr>
          <p:spPr bwMode="auto">
            <a:xfrm>
              <a:off x="4932364"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1" name="Oval 131">
              <a:extLst>
                <a:ext uri="{FF2B5EF4-FFF2-40B4-BE49-F238E27FC236}">
                  <a16:creationId xmlns:a16="http://schemas.microsoft.com/office/drawing/2014/main" id="{D0ABAF1E-20AE-4BFE-950C-CB80356DD741}"/>
                </a:ext>
              </a:extLst>
            </p:cNvPr>
            <p:cNvSpPr>
              <a:spLocks noChangeArrowheads="1"/>
            </p:cNvSpPr>
            <p:nvPr/>
          </p:nvSpPr>
          <p:spPr bwMode="auto">
            <a:xfrm>
              <a:off x="5003801" y="1662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2" name="Oval 132">
              <a:extLst>
                <a:ext uri="{FF2B5EF4-FFF2-40B4-BE49-F238E27FC236}">
                  <a16:creationId xmlns:a16="http://schemas.microsoft.com/office/drawing/2014/main" id="{DCA5E940-1539-4AA1-8FAE-1FA523313485}"/>
                </a:ext>
              </a:extLst>
            </p:cNvPr>
            <p:cNvSpPr>
              <a:spLocks noChangeArrowheads="1"/>
            </p:cNvSpPr>
            <p:nvPr/>
          </p:nvSpPr>
          <p:spPr bwMode="auto">
            <a:xfrm>
              <a:off x="5027614" y="158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3" name="Oval 133">
              <a:extLst>
                <a:ext uri="{FF2B5EF4-FFF2-40B4-BE49-F238E27FC236}">
                  <a16:creationId xmlns:a16="http://schemas.microsoft.com/office/drawing/2014/main" id="{1E2384FD-35A2-4977-A585-FD024BF98C74}"/>
                </a:ext>
              </a:extLst>
            </p:cNvPr>
            <p:cNvSpPr>
              <a:spLocks noChangeArrowheads="1"/>
            </p:cNvSpPr>
            <p:nvPr/>
          </p:nvSpPr>
          <p:spPr bwMode="auto">
            <a:xfrm>
              <a:off x="4960939" y="1546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4" name="Oval 134">
              <a:extLst>
                <a:ext uri="{FF2B5EF4-FFF2-40B4-BE49-F238E27FC236}">
                  <a16:creationId xmlns:a16="http://schemas.microsoft.com/office/drawing/2014/main" id="{94E843C3-F95E-4742-BEF7-9A289D9ADB98}"/>
                </a:ext>
              </a:extLst>
            </p:cNvPr>
            <p:cNvSpPr>
              <a:spLocks noChangeArrowheads="1"/>
            </p:cNvSpPr>
            <p:nvPr/>
          </p:nvSpPr>
          <p:spPr bwMode="auto">
            <a:xfrm>
              <a:off x="5062539" y="1498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5" name="Oval 135">
              <a:extLst>
                <a:ext uri="{FF2B5EF4-FFF2-40B4-BE49-F238E27FC236}">
                  <a16:creationId xmlns:a16="http://schemas.microsoft.com/office/drawing/2014/main" id="{21C47C47-910C-4369-AFAF-3F844EB30C0D}"/>
                </a:ext>
              </a:extLst>
            </p:cNvPr>
            <p:cNvSpPr>
              <a:spLocks noChangeArrowheads="1"/>
            </p:cNvSpPr>
            <p:nvPr/>
          </p:nvSpPr>
          <p:spPr bwMode="auto">
            <a:xfrm>
              <a:off x="4643439" y="1481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6" name="Oval 136">
              <a:extLst>
                <a:ext uri="{FF2B5EF4-FFF2-40B4-BE49-F238E27FC236}">
                  <a16:creationId xmlns:a16="http://schemas.microsoft.com/office/drawing/2014/main" id="{952A2D56-54D2-43B4-BF61-D4B415A41918}"/>
                </a:ext>
              </a:extLst>
            </p:cNvPr>
            <p:cNvSpPr>
              <a:spLocks noChangeArrowheads="1"/>
            </p:cNvSpPr>
            <p:nvPr/>
          </p:nvSpPr>
          <p:spPr bwMode="auto">
            <a:xfrm>
              <a:off x="5073651" y="1670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7" name="Oval 137">
              <a:extLst>
                <a:ext uri="{FF2B5EF4-FFF2-40B4-BE49-F238E27FC236}">
                  <a16:creationId xmlns:a16="http://schemas.microsoft.com/office/drawing/2014/main" id="{F512C95C-EF7D-4907-A1F2-69E67222615F}"/>
                </a:ext>
              </a:extLst>
            </p:cNvPr>
            <p:cNvSpPr>
              <a:spLocks noChangeArrowheads="1"/>
            </p:cNvSpPr>
            <p:nvPr/>
          </p:nvSpPr>
          <p:spPr bwMode="auto">
            <a:xfrm>
              <a:off x="4089401" y="136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8" name="Oval 138">
              <a:extLst>
                <a:ext uri="{FF2B5EF4-FFF2-40B4-BE49-F238E27FC236}">
                  <a16:creationId xmlns:a16="http://schemas.microsoft.com/office/drawing/2014/main" id="{E1AB9ADD-8E9C-4CDC-B9B8-4C70E518EB41}"/>
                </a:ext>
              </a:extLst>
            </p:cNvPr>
            <p:cNvSpPr>
              <a:spLocks noChangeArrowheads="1"/>
            </p:cNvSpPr>
            <p:nvPr/>
          </p:nvSpPr>
          <p:spPr bwMode="auto">
            <a:xfrm>
              <a:off x="4124326" y="1503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99" name="Oval 139">
              <a:extLst>
                <a:ext uri="{FF2B5EF4-FFF2-40B4-BE49-F238E27FC236}">
                  <a16:creationId xmlns:a16="http://schemas.microsoft.com/office/drawing/2014/main" id="{9A20D33B-25EA-455C-84AA-B1676BB8065B}"/>
                </a:ext>
              </a:extLst>
            </p:cNvPr>
            <p:cNvSpPr>
              <a:spLocks noChangeArrowheads="1"/>
            </p:cNvSpPr>
            <p:nvPr/>
          </p:nvSpPr>
          <p:spPr bwMode="auto">
            <a:xfrm>
              <a:off x="4151314" y="125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0" name="Oval 140">
              <a:extLst>
                <a:ext uri="{FF2B5EF4-FFF2-40B4-BE49-F238E27FC236}">
                  <a16:creationId xmlns:a16="http://schemas.microsoft.com/office/drawing/2014/main" id="{1D6B3AC7-5AEE-43B3-9FA4-B7480E0D8306}"/>
                </a:ext>
              </a:extLst>
            </p:cNvPr>
            <p:cNvSpPr>
              <a:spLocks noChangeArrowheads="1"/>
            </p:cNvSpPr>
            <p:nvPr/>
          </p:nvSpPr>
          <p:spPr bwMode="auto">
            <a:xfrm>
              <a:off x="4154489" y="1169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1" name="Oval 141">
              <a:extLst>
                <a:ext uri="{FF2B5EF4-FFF2-40B4-BE49-F238E27FC236}">
                  <a16:creationId xmlns:a16="http://schemas.microsoft.com/office/drawing/2014/main" id="{6184C87B-4B38-433A-AA78-51FD43BB5724}"/>
                </a:ext>
              </a:extLst>
            </p:cNvPr>
            <p:cNvSpPr>
              <a:spLocks noChangeArrowheads="1"/>
            </p:cNvSpPr>
            <p:nvPr/>
          </p:nvSpPr>
          <p:spPr bwMode="auto">
            <a:xfrm>
              <a:off x="4130676" y="192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2" name="Oval 142">
              <a:extLst>
                <a:ext uri="{FF2B5EF4-FFF2-40B4-BE49-F238E27FC236}">
                  <a16:creationId xmlns:a16="http://schemas.microsoft.com/office/drawing/2014/main" id="{E4E0FAAB-BE48-4CE8-AC64-60468AB2CB74}"/>
                </a:ext>
              </a:extLst>
            </p:cNvPr>
            <p:cNvSpPr>
              <a:spLocks noChangeArrowheads="1"/>
            </p:cNvSpPr>
            <p:nvPr/>
          </p:nvSpPr>
          <p:spPr bwMode="auto">
            <a:xfrm>
              <a:off x="4052889" y="125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3" name="Oval 143">
              <a:extLst>
                <a:ext uri="{FF2B5EF4-FFF2-40B4-BE49-F238E27FC236}">
                  <a16:creationId xmlns:a16="http://schemas.microsoft.com/office/drawing/2014/main" id="{00E86E6C-A9FF-4B3A-A00B-3216BA3E5B84}"/>
                </a:ext>
              </a:extLst>
            </p:cNvPr>
            <p:cNvSpPr>
              <a:spLocks noChangeArrowheads="1"/>
            </p:cNvSpPr>
            <p:nvPr/>
          </p:nvSpPr>
          <p:spPr bwMode="auto">
            <a:xfrm>
              <a:off x="4148139" y="180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4" name="Oval 144">
              <a:extLst>
                <a:ext uri="{FF2B5EF4-FFF2-40B4-BE49-F238E27FC236}">
                  <a16:creationId xmlns:a16="http://schemas.microsoft.com/office/drawing/2014/main" id="{DA79B40B-B843-4BF2-AE20-1EB921B3D797}"/>
                </a:ext>
              </a:extLst>
            </p:cNvPr>
            <p:cNvSpPr>
              <a:spLocks noChangeArrowheads="1"/>
            </p:cNvSpPr>
            <p:nvPr/>
          </p:nvSpPr>
          <p:spPr bwMode="auto">
            <a:xfrm>
              <a:off x="4062413" y="18462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5" name="Oval 145">
              <a:extLst>
                <a:ext uri="{FF2B5EF4-FFF2-40B4-BE49-F238E27FC236}">
                  <a16:creationId xmlns:a16="http://schemas.microsoft.com/office/drawing/2014/main" id="{9589CA24-C4D7-43E1-816D-0E90DC66D322}"/>
                </a:ext>
              </a:extLst>
            </p:cNvPr>
            <p:cNvSpPr>
              <a:spLocks noChangeArrowheads="1"/>
            </p:cNvSpPr>
            <p:nvPr/>
          </p:nvSpPr>
          <p:spPr bwMode="auto">
            <a:xfrm>
              <a:off x="4043364" y="172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6" name="Oval 146">
              <a:extLst>
                <a:ext uri="{FF2B5EF4-FFF2-40B4-BE49-F238E27FC236}">
                  <a16:creationId xmlns:a16="http://schemas.microsoft.com/office/drawing/2014/main" id="{D8C773F2-AF30-446B-B232-46D555303E5C}"/>
                </a:ext>
              </a:extLst>
            </p:cNvPr>
            <p:cNvSpPr>
              <a:spLocks noChangeArrowheads="1"/>
            </p:cNvSpPr>
            <p:nvPr/>
          </p:nvSpPr>
          <p:spPr bwMode="auto">
            <a:xfrm>
              <a:off x="4114801"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7" name="Oval 147">
              <a:extLst>
                <a:ext uri="{FF2B5EF4-FFF2-40B4-BE49-F238E27FC236}">
                  <a16:creationId xmlns:a16="http://schemas.microsoft.com/office/drawing/2014/main" id="{1F01422C-F9E8-499B-BB52-9DF548CB634A}"/>
                </a:ext>
              </a:extLst>
            </p:cNvPr>
            <p:cNvSpPr>
              <a:spLocks noChangeArrowheads="1"/>
            </p:cNvSpPr>
            <p:nvPr/>
          </p:nvSpPr>
          <p:spPr bwMode="auto">
            <a:xfrm>
              <a:off x="4138614" y="1660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8" name="Oval 148">
              <a:extLst>
                <a:ext uri="{FF2B5EF4-FFF2-40B4-BE49-F238E27FC236}">
                  <a16:creationId xmlns:a16="http://schemas.microsoft.com/office/drawing/2014/main" id="{BEA34A0F-2E1E-42A6-8E76-6607A1F40574}"/>
                </a:ext>
              </a:extLst>
            </p:cNvPr>
            <p:cNvSpPr>
              <a:spLocks noChangeArrowheads="1"/>
            </p:cNvSpPr>
            <p:nvPr/>
          </p:nvSpPr>
          <p:spPr bwMode="auto">
            <a:xfrm>
              <a:off x="4040189" y="1665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09" name="Oval 149">
              <a:extLst>
                <a:ext uri="{FF2B5EF4-FFF2-40B4-BE49-F238E27FC236}">
                  <a16:creationId xmlns:a16="http://schemas.microsoft.com/office/drawing/2014/main" id="{87F7F707-C7A1-4500-B0BA-5F2500C3D09A}"/>
                </a:ext>
              </a:extLst>
            </p:cNvPr>
            <p:cNvSpPr>
              <a:spLocks noChangeArrowheads="1"/>
            </p:cNvSpPr>
            <p:nvPr/>
          </p:nvSpPr>
          <p:spPr bwMode="auto">
            <a:xfrm>
              <a:off x="4173539" y="1570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0" name="Oval 150">
              <a:extLst>
                <a:ext uri="{FF2B5EF4-FFF2-40B4-BE49-F238E27FC236}">
                  <a16:creationId xmlns:a16="http://schemas.microsoft.com/office/drawing/2014/main" id="{238DD340-6AF4-4081-B093-561CA7F74085}"/>
                </a:ext>
              </a:extLst>
            </p:cNvPr>
            <p:cNvSpPr>
              <a:spLocks noChangeArrowheads="1"/>
            </p:cNvSpPr>
            <p:nvPr/>
          </p:nvSpPr>
          <p:spPr bwMode="auto">
            <a:xfrm>
              <a:off x="4022726" y="1466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1" name="Oval 151">
              <a:extLst>
                <a:ext uri="{FF2B5EF4-FFF2-40B4-BE49-F238E27FC236}">
                  <a16:creationId xmlns:a16="http://schemas.microsoft.com/office/drawing/2014/main" id="{3BB607B7-195A-4CBE-9498-4568AD09C515}"/>
                </a:ext>
              </a:extLst>
            </p:cNvPr>
            <p:cNvSpPr>
              <a:spLocks noChangeArrowheads="1"/>
            </p:cNvSpPr>
            <p:nvPr/>
          </p:nvSpPr>
          <p:spPr bwMode="auto">
            <a:xfrm>
              <a:off x="2286001" y="812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2" name="Oval 152">
              <a:extLst>
                <a:ext uri="{FF2B5EF4-FFF2-40B4-BE49-F238E27FC236}">
                  <a16:creationId xmlns:a16="http://schemas.microsoft.com/office/drawing/2014/main" id="{B5C9BE07-26FE-4D60-9912-198300CA3EED}"/>
                </a:ext>
              </a:extLst>
            </p:cNvPr>
            <p:cNvSpPr>
              <a:spLocks noChangeArrowheads="1"/>
            </p:cNvSpPr>
            <p:nvPr/>
          </p:nvSpPr>
          <p:spPr bwMode="auto">
            <a:xfrm>
              <a:off x="4233864" y="1439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3" name="Oval 153">
              <a:extLst>
                <a:ext uri="{FF2B5EF4-FFF2-40B4-BE49-F238E27FC236}">
                  <a16:creationId xmlns:a16="http://schemas.microsoft.com/office/drawing/2014/main" id="{09FE1173-3485-48BE-8CF1-5D3A4B693935}"/>
                </a:ext>
              </a:extLst>
            </p:cNvPr>
            <p:cNvSpPr>
              <a:spLocks noChangeArrowheads="1"/>
            </p:cNvSpPr>
            <p:nvPr/>
          </p:nvSpPr>
          <p:spPr bwMode="auto">
            <a:xfrm>
              <a:off x="4268789" y="1579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4" name="Oval 154">
              <a:extLst>
                <a:ext uri="{FF2B5EF4-FFF2-40B4-BE49-F238E27FC236}">
                  <a16:creationId xmlns:a16="http://schemas.microsoft.com/office/drawing/2014/main" id="{65796B6F-3D60-4101-835B-EA288DFBF34D}"/>
                </a:ext>
              </a:extLst>
            </p:cNvPr>
            <p:cNvSpPr>
              <a:spLocks noChangeArrowheads="1"/>
            </p:cNvSpPr>
            <p:nvPr/>
          </p:nvSpPr>
          <p:spPr bwMode="auto">
            <a:xfrm>
              <a:off x="4295776" y="133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5" name="Oval 155">
              <a:extLst>
                <a:ext uri="{FF2B5EF4-FFF2-40B4-BE49-F238E27FC236}">
                  <a16:creationId xmlns:a16="http://schemas.microsoft.com/office/drawing/2014/main" id="{311A9B82-C360-48B3-AC73-ADA95B2321B5}"/>
                </a:ext>
              </a:extLst>
            </p:cNvPr>
            <p:cNvSpPr>
              <a:spLocks noChangeArrowheads="1"/>
            </p:cNvSpPr>
            <p:nvPr/>
          </p:nvSpPr>
          <p:spPr bwMode="auto">
            <a:xfrm>
              <a:off x="4298951" y="124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6" name="Oval 156">
              <a:extLst>
                <a:ext uri="{FF2B5EF4-FFF2-40B4-BE49-F238E27FC236}">
                  <a16:creationId xmlns:a16="http://schemas.microsoft.com/office/drawing/2014/main" id="{408493AE-1CC0-4DD0-8F43-40136D5B43E0}"/>
                </a:ext>
              </a:extLst>
            </p:cNvPr>
            <p:cNvSpPr>
              <a:spLocks noChangeArrowheads="1"/>
            </p:cNvSpPr>
            <p:nvPr/>
          </p:nvSpPr>
          <p:spPr bwMode="auto">
            <a:xfrm>
              <a:off x="4197351" y="133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7" name="Oval 157">
              <a:extLst>
                <a:ext uri="{FF2B5EF4-FFF2-40B4-BE49-F238E27FC236}">
                  <a16:creationId xmlns:a16="http://schemas.microsoft.com/office/drawing/2014/main" id="{D34F345F-BE36-4BE6-9F44-04D51BEDCED6}"/>
                </a:ext>
              </a:extLst>
            </p:cNvPr>
            <p:cNvSpPr>
              <a:spLocks noChangeArrowheads="1"/>
            </p:cNvSpPr>
            <p:nvPr/>
          </p:nvSpPr>
          <p:spPr bwMode="auto">
            <a:xfrm>
              <a:off x="4292601" y="188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8" name="Oval 158">
              <a:extLst>
                <a:ext uri="{FF2B5EF4-FFF2-40B4-BE49-F238E27FC236}">
                  <a16:creationId xmlns:a16="http://schemas.microsoft.com/office/drawing/2014/main" id="{C0ADF620-1B37-4722-B8B9-0D646A5476E1}"/>
                </a:ext>
              </a:extLst>
            </p:cNvPr>
            <p:cNvSpPr>
              <a:spLocks noChangeArrowheads="1"/>
            </p:cNvSpPr>
            <p:nvPr/>
          </p:nvSpPr>
          <p:spPr bwMode="auto">
            <a:xfrm>
              <a:off x="4206876" y="19224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19" name="Oval 159">
              <a:extLst>
                <a:ext uri="{FF2B5EF4-FFF2-40B4-BE49-F238E27FC236}">
                  <a16:creationId xmlns:a16="http://schemas.microsoft.com/office/drawing/2014/main" id="{A15D1E28-3E52-4800-BC8E-506ED4A89F4E}"/>
                </a:ext>
              </a:extLst>
            </p:cNvPr>
            <p:cNvSpPr>
              <a:spLocks noChangeArrowheads="1"/>
            </p:cNvSpPr>
            <p:nvPr/>
          </p:nvSpPr>
          <p:spPr bwMode="auto">
            <a:xfrm>
              <a:off x="4195764" y="1854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0" name="Oval 160">
              <a:extLst>
                <a:ext uri="{FF2B5EF4-FFF2-40B4-BE49-F238E27FC236}">
                  <a16:creationId xmlns:a16="http://schemas.microsoft.com/office/drawing/2014/main" id="{3E873266-12F5-4C90-9105-C311EDA215F9}"/>
                </a:ext>
              </a:extLst>
            </p:cNvPr>
            <p:cNvSpPr>
              <a:spLocks noChangeArrowheads="1"/>
            </p:cNvSpPr>
            <p:nvPr/>
          </p:nvSpPr>
          <p:spPr bwMode="auto">
            <a:xfrm>
              <a:off x="4259264" y="1809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1" name="Oval 161">
              <a:extLst>
                <a:ext uri="{FF2B5EF4-FFF2-40B4-BE49-F238E27FC236}">
                  <a16:creationId xmlns:a16="http://schemas.microsoft.com/office/drawing/2014/main" id="{33D301E2-1F3D-41F7-8C88-EB7565D4F4F3}"/>
                </a:ext>
              </a:extLst>
            </p:cNvPr>
            <p:cNvSpPr>
              <a:spLocks noChangeArrowheads="1"/>
            </p:cNvSpPr>
            <p:nvPr/>
          </p:nvSpPr>
          <p:spPr bwMode="auto">
            <a:xfrm>
              <a:off x="4283076" y="1736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2" name="Oval 162">
              <a:extLst>
                <a:ext uri="{FF2B5EF4-FFF2-40B4-BE49-F238E27FC236}">
                  <a16:creationId xmlns:a16="http://schemas.microsoft.com/office/drawing/2014/main" id="{1925CD20-DD07-433C-8BAD-5C2A69037018}"/>
                </a:ext>
              </a:extLst>
            </p:cNvPr>
            <p:cNvSpPr>
              <a:spLocks noChangeArrowheads="1"/>
            </p:cNvSpPr>
            <p:nvPr/>
          </p:nvSpPr>
          <p:spPr bwMode="auto">
            <a:xfrm>
              <a:off x="4184651" y="1741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3" name="Oval 163">
              <a:extLst>
                <a:ext uri="{FF2B5EF4-FFF2-40B4-BE49-F238E27FC236}">
                  <a16:creationId xmlns:a16="http://schemas.microsoft.com/office/drawing/2014/main" id="{9DEE03E5-D322-4EC8-85E5-FAAB7F752E71}"/>
                </a:ext>
              </a:extLst>
            </p:cNvPr>
            <p:cNvSpPr>
              <a:spLocks noChangeArrowheads="1"/>
            </p:cNvSpPr>
            <p:nvPr/>
          </p:nvSpPr>
          <p:spPr bwMode="auto">
            <a:xfrm>
              <a:off x="4308476"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4" name="Oval 164">
              <a:extLst>
                <a:ext uri="{FF2B5EF4-FFF2-40B4-BE49-F238E27FC236}">
                  <a16:creationId xmlns:a16="http://schemas.microsoft.com/office/drawing/2014/main" id="{98A726F6-E050-45E7-91CF-896C0F89BE7F}"/>
                </a:ext>
              </a:extLst>
            </p:cNvPr>
            <p:cNvSpPr>
              <a:spLocks noChangeArrowheads="1"/>
            </p:cNvSpPr>
            <p:nvPr/>
          </p:nvSpPr>
          <p:spPr bwMode="auto">
            <a:xfrm>
              <a:off x="4346576" y="1527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5" name="Oval 165">
              <a:extLst>
                <a:ext uri="{FF2B5EF4-FFF2-40B4-BE49-F238E27FC236}">
                  <a16:creationId xmlns:a16="http://schemas.microsoft.com/office/drawing/2014/main" id="{1DF0387E-E7D2-4105-A23A-43E2359283D3}"/>
                </a:ext>
              </a:extLst>
            </p:cNvPr>
            <p:cNvSpPr>
              <a:spLocks noChangeArrowheads="1"/>
            </p:cNvSpPr>
            <p:nvPr/>
          </p:nvSpPr>
          <p:spPr bwMode="auto">
            <a:xfrm>
              <a:off x="4381501" y="1666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6" name="Oval 166">
              <a:extLst>
                <a:ext uri="{FF2B5EF4-FFF2-40B4-BE49-F238E27FC236}">
                  <a16:creationId xmlns:a16="http://schemas.microsoft.com/office/drawing/2014/main" id="{EC217D07-B0E5-4C37-AF46-8829CFF6ECFA}"/>
                </a:ext>
              </a:extLst>
            </p:cNvPr>
            <p:cNvSpPr>
              <a:spLocks noChangeArrowheads="1"/>
            </p:cNvSpPr>
            <p:nvPr/>
          </p:nvSpPr>
          <p:spPr bwMode="auto">
            <a:xfrm>
              <a:off x="4408489" y="1419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7" name="Oval 167">
              <a:extLst>
                <a:ext uri="{FF2B5EF4-FFF2-40B4-BE49-F238E27FC236}">
                  <a16:creationId xmlns:a16="http://schemas.microsoft.com/office/drawing/2014/main" id="{AED84DBC-352D-4348-8CE7-37DB4C20E5C5}"/>
                </a:ext>
              </a:extLst>
            </p:cNvPr>
            <p:cNvSpPr>
              <a:spLocks noChangeArrowheads="1"/>
            </p:cNvSpPr>
            <p:nvPr/>
          </p:nvSpPr>
          <p:spPr bwMode="auto">
            <a:xfrm>
              <a:off x="4411664" y="133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8" name="Oval 168">
              <a:extLst>
                <a:ext uri="{FF2B5EF4-FFF2-40B4-BE49-F238E27FC236}">
                  <a16:creationId xmlns:a16="http://schemas.microsoft.com/office/drawing/2014/main" id="{3F6B2807-AFE8-4FD1-B49C-0DBDA64A2E7B}"/>
                </a:ext>
              </a:extLst>
            </p:cNvPr>
            <p:cNvSpPr>
              <a:spLocks noChangeArrowheads="1"/>
            </p:cNvSpPr>
            <p:nvPr/>
          </p:nvSpPr>
          <p:spPr bwMode="auto">
            <a:xfrm>
              <a:off x="4327526" y="129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29" name="Oval 169">
              <a:extLst>
                <a:ext uri="{FF2B5EF4-FFF2-40B4-BE49-F238E27FC236}">
                  <a16:creationId xmlns:a16="http://schemas.microsoft.com/office/drawing/2014/main" id="{AF5023FF-6BEF-4EFF-B528-817950B31E32}"/>
                </a:ext>
              </a:extLst>
            </p:cNvPr>
            <p:cNvSpPr>
              <a:spLocks noChangeArrowheads="1"/>
            </p:cNvSpPr>
            <p:nvPr/>
          </p:nvSpPr>
          <p:spPr bwMode="auto">
            <a:xfrm>
              <a:off x="4386264" y="120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0" name="Oval 170">
              <a:extLst>
                <a:ext uri="{FF2B5EF4-FFF2-40B4-BE49-F238E27FC236}">
                  <a16:creationId xmlns:a16="http://schemas.microsoft.com/office/drawing/2014/main" id="{DAF102E4-274A-4EC0-AC26-FCF6E6F7CBB2}"/>
                </a:ext>
              </a:extLst>
            </p:cNvPr>
            <p:cNvSpPr>
              <a:spLocks noChangeArrowheads="1"/>
            </p:cNvSpPr>
            <p:nvPr/>
          </p:nvSpPr>
          <p:spPr bwMode="auto">
            <a:xfrm>
              <a:off x="4291014" y="2003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1" name="Oval 171">
              <a:extLst>
                <a:ext uri="{FF2B5EF4-FFF2-40B4-BE49-F238E27FC236}">
                  <a16:creationId xmlns:a16="http://schemas.microsoft.com/office/drawing/2014/main" id="{21B6B994-F2E0-4D88-8ABE-94A2895CD9F7}"/>
                </a:ext>
              </a:extLst>
            </p:cNvPr>
            <p:cNvSpPr>
              <a:spLocks noChangeArrowheads="1"/>
            </p:cNvSpPr>
            <p:nvPr/>
          </p:nvSpPr>
          <p:spPr bwMode="auto">
            <a:xfrm>
              <a:off x="4371976" y="189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2" name="Oval 172">
              <a:extLst>
                <a:ext uri="{FF2B5EF4-FFF2-40B4-BE49-F238E27FC236}">
                  <a16:creationId xmlns:a16="http://schemas.microsoft.com/office/drawing/2014/main" id="{4D69388D-775E-4D22-AB30-17001811F89E}"/>
                </a:ext>
              </a:extLst>
            </p:cNvPr>
            <p:cNvSpPr>
              <a:spLocks noChangeArrowheads="1"/>
            </p:cNvSpPr>
            <p:nvPr/>
          </p:nvSpPr>
          <p:spPr bwMode="auto">
            <a:xfrm>
              <a:off x="4395789" y="1824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3" name="Oval 173">
              <a:extLst>
                <a:ext uri="{FF2B5EF4-FFF2-40B4-BE49-F238E27FC236}">
                  <a16:creationId xmlns:a16="http://schemas.microsoft.com/office/drawing/2014/main" id="{27927328-0A22-40CE-BBDA-B27967A2E261}"/>
                </a:ext>
              </a:extLst>
            </p:cNvPr>
            <p:cNvSpPr>
              <a:spLocks noChangeArrowheads="1"/>
            </p:cNvSpPr>
            <p:nvPr/>
          </p:nvSpPr>
          <p:spPr bwMode="auto">
            <a:xfrm>
              <a:off x="4430714"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4" name="Oval 174">
              <a:extLst>
                <a:ext uri="{FF2B5EF4-FFF2-40B4-BE49-F238E27FC236}">
                  <a16:creationId xmlns:a16="http://schemas.microsoft.com/office/drawing/2014/main" id="{CA6ECE54-0AC4-4444-B5BC-51F54E09F743}"/>
                </a:ext>
              </a:extLst>
            </p:cNvPr>
            <p:cNvSpPr>
              <a:spLocks noChangeArrowheads="1"/>
            </p:cNvSpPr>
            <p:nvPr/>
          </p:nvSpPr>
          <p:spPr bwMode="auto">
            <a:xfrm>
              <a:off x="4518026" y="154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5" name="Oval 175">
              <a:extLst>
                <a:ext uri="{FF2B5EF4-FFF2-40B4-BE49-F238E27FC236}">
                  <a16:creationId xmlns:a16="http://schemas.microsoft.com/office/drawing/2014/main" id="{D402B778-CC1D-4F0B-97CC-6B4C68CFFDC5}"/>
                </a:ext>
              </a:extLst>
            </p:cNvPr>
            <p:cNvSpPr>
              <a:spLocks noChangeArrowheads="1"/>
            </p:cNvSpPr>
            <p:nvPr/>
          </p:nvSpPr>
          <p:spPr bwMode="auto">
            <a:xfrm>
              <a:off x="4491039" y="1603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6" name="Oval 176">
              <a:extLst>
                <a:ext uri="{FF2B5EF4-FFF2-40B4-BE49-F238E27FC236}">
                  <a16:creationId xmlns:a16="http://schemas.microsoft.com/office/drawing/2014/main" id="{D435BF43-251F-4224-9CB8-906172E17A9E}"/>
                </a:ext>
              </a:extLst>
            </p:cNvPr>
            <p:cNvSpPr>
              <a:spLocks noChangeArrowheads="1"/>
            </p:cNvSpPr>
            <p:nvPr/>
          </p:nvSpPr>
          <p:spPr bwMode="auto">
            <a:xfrm>
              <a:off x="4525964" y="174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7" name="Oval 177">
              <a:extLst>
                <a:ext uri="{FF2B5EF4-FFF2-40B4-BE49-F238E27FC236}">
                  <a16:creationId xmlns:a16="http://schemas.microsoft.com/office/drawing/2014/main" id="{620F621A-DAD0-4996-B0CB-0A71D65E35D3}"/>
                </a:ext>
              </a:extLst>
            </p:cNvPr>
            <p:cNvSpPr>
              <a:spLocks noChangeArrowheads="1"/>
            </p:cNvSpPr>
            <p:nvPr/>
          </p:nvSpPr>
          <p:spPr bwMode="auto">
            <a:xfrm>
              <a:off x="4552951" y="149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8" name="Oval 178">
              <a:extLst>
                <a:ext uri="{FF2B5EF4-FFF2-40B4-BE49-F238E27FC236}">
                  <a16:creationId xmlns:a16="http://schemas.microsoft.com/office/drawing/2014/main" id="{1B7F16AD-CBA3-4288-B971-8D6EAEB378E3}"/>
                </a:ext>
              </a:extLst>
            </p:cNvPr>
            <p:cNvSpPr>
              <a:spLocks noChangeArrowheads="1"/>
            </p:cNvSpPr>
            <p:nvPr/>
          </p:nvSpPr>
          <p:spPr bwMode="auto">
            <a:xfrm>
              <a:off x="4454526" y="149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39" name="Oval 179">
              <a:extLst>
                <a:ext uri="{FF2B5EF4-FFF2-40B4-BE49-F238E27FC236}">
                  <a16:creationId xmlns:a16="http://schemas.microsoft.com/office/drawing/2014/main" id="{1B369630-28A3-4364-A448-9ABC60D0BF8E}"/>
                </a:ext>
              </a:extLst>
            </p:cNvPr>
            <p:cNvSpPr>
              <a:spLocks noChangeArrowheads="1"/>
            </p:cNvSpPr>
            <p:nvPr/>
          </p:nvSpPr>
          <p:spPr bwMode="auto">
            <a:xfrm>
              <a:off x="4445001" y="196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0" name="Oval 180">
              <a:extLst>
                <a:ext uri="{FF2B5EF4-FFF2-40B4-BE49-F238E27FC236}">
                  <a16:creationId xmlns:a16="http://schemas.microsoft.com/office/drawing/2014/main" id="{266BA5B5-ADFF-44E5-B8B9-8A586119A47A}"/>
                </a:ext>
              </a:extLst>
            </p:cNvPr>
            <p:cNvSpPr>
              <a:spLocks noChangeArrowheads="1"/>
            </p:cNvSpPr>
            <p:nvPr/>
          </p:nvSpPr>
          <p:spPr bwMode="auto">
            <a:xfrm>
              <a:off x="4516439" y="197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1" name="Oval 181">
              <a:extLst>
                <a:ext uri="{FF2B5EF4-FFF2-40B4-BE49-F238E27FC236}">
                  <a16:creationId xmlns:a16="http://schemas.microsoft.com/office/drawing/2014/main" id="{0EC3CFA5-D37C-4600-80DF-7CCA5BDFEAFF}"/>
                </a:ext>
              </a:extLst>
            </p:cNvPr>
            <p:cNvSpPr>
              <a:spLocks noChangeArrowheads="1"/>
            </p:cNvSpPr>
            <p:nvPr/>
          </p:nvSpPr>
          <p:spPr bwMode="auto">
            <a:xfrm>
              <a:off x="4540251" y="1900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2" name="Oval 182">
              <a:extLst>
                <a:ext uri="{FF2B5EF4-FFF2-40B4-BE49-F238E27FC236}">
                  <a16:creationId xmlns:a16="http://schemas.microsoft.com/office/drawing/2014/main" id="{0D86B800-6CC4-41E8-8B58-99059AB10373}"/>
                </a:ext>
              </a:extLst>
            </p:cNvPr>
            <p:cNvSpPr>
              <a:spLocks noChangeArrowheads="1"/>
            </p:cNvSpPr>
            <p:nvPr/>
          </p:nvSpPr>
          <p:spPr bwMode="auto">
            <a:xfrm>
              <a:off x="4441826" y="1905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3" name="Oval 183">
              <a:extLst>
                <a:ext uri="{FF2B5EF4-FFF2-40B4-BE49-F238E27FC236}">
                  <a16:creationId xmlns:a16="http://schemas.microsoft.com/office/drawing/2014/main" id="{11735123-0181-40D8-B3BB-8C95B2D69891}"/>
                </a:ext>
              </a:extLst>
            </p:cNvPr>
            <p:cNvSpPr>
              <a:spLocks noChangeArrowheads="1"/>
            </p:cNvSpPr>
            <p:nvPr/>
          </p:nvSpPr>
          <p:spPr bwMode="auto">
            <a:xfrm>
              <a:off x="4543426" y="1638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4" name="Oval 184">
              <a:extLst>
                <a:ext uri="{FF2B5EF4-FFF2-40B4-BE49-F238E27FC236}">
                  <a16:creationId xmlns:a16="http://schemas.microsoft.com/office/drawing/2014/main" id="{8D2EAF03-E7BE-4608-A670-7341D4AA1A2E}"/>
                </a:ext>
              </a:extLst>
            </p:cNvPr>
            <p:cNvSpPr>
              <a:spLocks noChangeArrowheads="1"/>
            </p:cNvSpPr>
            <p:nvPr/>
          </p:nvSpPr>
          <p:spPr bwMode="auto">
            <a:xfrm>
              <a:off x="4722814" y="1597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5" name="Oval 185">
              <a:extLst>
                <a:ext uri="{FF2B5EF4-FFF2-40B4-BE49-F238E27FC236}">
                  <a16:creationId xmlns:a16="http://schemas.microsoft.com/office/drawing/2014/main" id="{63B369B7-C641-4C27-B013-4B6E623EBB45}"/>
                </a:ext>
              </a:extLst>
            </p:cNvPr>
            <p:cNvSpPr>
              <a:spLocks noChangeArrowheads="1"/>
            </p:cNvSpPr>
            <p:nvPr/>
          </p:nvSpPr>
          <p:spPr bwMode="auto">
            <a:xfrm>
              <a:off x="4746626" y="1900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6" name="Oval 186">
              <a:extLst>
                <a:ext uri="{FF2B5EF4-FFF2-40B4-BE49-F238E27FC236}">
                  <a16:creationId xmlns:a16="http://schemas.microsoft.com/office/drawing/2014/main" id="{BCE7FC78-5107-4EE9-9FFC-F93F290064FD}"/>
                </a:ext>
              </a:extLst>
            </p:cNvPr>
            <p:cNvSpPr>
              <a:spLocks noChangeArrowheads="1"/>
            </p:cNvSpPr>
            <p:nvPr/>
          </p:nvSpPr>
          <p:spPr bwMode="auto">
            <a:xfrm>
              <a:off x="4660901" y="19399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7" name="Oval 187">
              <a:extLst>
                <a:ext uri="{FF2B5EF4-FFF2-40B4-BE49-F238E27FC236}">
                  <a16:creationId xmlns:a16="http://schemas.microsoft.com/office/drawing/2014/main" id="{C99E6007-C3D9-4201-9913-ADD8C30A190E}"/>
                </a:ext>
              </a:extLst>
            </p:cNvPr>
            <p:cNvSpPr>
              <a:spLocks noChangeArrowheads="1"/>
            </p:cNvSpPr>
            <p:nvPr/>
          </p:nvSpPr>
          <p:spPr bwMode="auto">
            <a:xfrm>
              <a:off x="4641851" y="1822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8" name="Oval 188">
              <a:extLst>
                <a:ext uri="{FF2B5EF4-FFF2-40B4-BE49-F238E27FC236}">
                  <a16:creationId xmlns:a16="http://schemas.microsoft.com/office/drawing/2014/main" id="{D31A1A9C-F86C-4B90-8F49-2BE0DDE71BB5}"/>
                </a:ext>
              </a:extLst>
            </p:cNvPr>
            <p:cNvSpPr>
              <a:spLocks noChangeArrowheads="1"/>
            </p:cNvSpPr>
            <p:nvPr/>
          </p:nvSpPr>
          <p:spPr bwMode="auto">
            <a:xfrm>
              <a:off x="4713289" y="1827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49" name="Oval 189">
              <a:extLst>
                <a:ext uri="{FF2B5EF4-FFF2-40B4-BE49-F238E27FC236}">
                  <a16:creationId xmlns:a16="http://schemas.microsoft.com/office/drawing/2014/main" id="{B504DFAD-14C1-46E2-B80B-284FA3B9FF69}"/>
                </a:ext>
              </a:extLst>
            </p:cNvPr>
            <p:cNvSpPr>
              <a:spLocks noChangeArrowheads="1"/>
            </p:cNvSpPr>
            <p:nvPr/>
          </p:nvSpPr>
          <p:spPr bwMode="auto">
            <a:xfrm>
              <a:off x="4737101" y="1754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0" name="Oval 190">
              <a:extLst>
                <a:ext uri="{FF2B5EF4-FFF2-40B4-BE49-F238E27FC236}">
                  <a16:creationId xmlns:a16="http://schemas.microsoft.com/office/drawing/2014/main" id="{BB548ADB-42D2-4DF4-926C-7F8888134E08}"/>
                </a:ext>
              </a:extLst>
            </p:cNvPr>
            <p:cNvSpPr>
              <a:spLocks noChangeArrowheads="1"/>
            </p:cNvSpPr>
            <p:nvPr/>
          </p:nvSpPr>
          <p:spPr bwMode="auto">
            <a:xfrm>
              <a:off x="4638676" y="1758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1" name="Oval 191">
              <a:extLst>
                <a:ext uri="{FF2B5EF4-FFF2-40B4-BE49-F238E27FC236}">
                  <a16:creationId xmlns:a16="http://schemas.microsoft.com/office/drawing/2014/main" id="{A2B070FC-DD26-4F2F-AEFF-274E268484EF}"/>
                </a:ext>
              </a:extLst>
            </p:cNvPr>
            <p:cNvSpPr>
              <a:spLocks noChangeArrowheads="1"/>
            </p:cNvSpPr>
            <p:nvPr/>
          </p:nvSpPr>
          <p:spPr bwMode="auto">
            <a:xfrm>
              <a:off x="4772026" y="166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2" name="Oval 192">
              <a:extLst>
                <a:ext uri="{FF2B5EF4-FFF2-40B4-BE49-F238E27FC236}">
                  <a16:creationId xmlns:a16="http://schemas.microsoft.com/office/drawing/2014/main" id="{4923CBF2-0EAB-4885-A8BA-2B741B738D32}"/>
                </a:ext>
              </a:extLst>
            </p:cNvPr>
            <p:cNvSpPr>
              <a:spLocks noChangeArrowheads="1"/>
            </p:cNvSpPr>
            <p:nvPr/>
          </p:nvSpPr>
          <p:spPr bwMode="auto">
            <a:xfrm>
              <a:off x="4621214" y="1560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3" name="Oval 193">
              <a:extLst>
                <a:ext uri="{FF2B5EF4-FFF2-40B4-BE49-F238E27FC236}">
                  <a16:creationId xmlns:a16="http://schemas.microsoft.com/office/drawing/2014/main" id="{CF67A0F8-43D6-4BAF-9218-6535AF47B7B0}"/>
                </a:ext>
              </a:extLst>
            </p:cNvPr>
            <p:cNvSpPr>
              <a:spLocks noChangeArrowheads="1"/>
            </p:cNvSpPr>
            <p:nvPr/>
          </p:nvSpPr>
          <p:spPr bwMode="auto">
            <a:xfrm>
              <a:off x="4740276" y="149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4" name="Oval 194">
              <a:extLst>
                <a:ext uri="{FF2B5EF4-FFF2-40B4-BE49-F238E27FC236}">
                  <a16:creationId xmlns:a16="http://schemas.microsoft.com/office/drawing/2014/main" id="{F336AAE5-D75C-4F3B-8169-A87551311828}"/>
                </a:ext>
              </a:extLst>
            </p:cNvPr>
            <p:cNvSpPr>
              <a:spLocks noChangeArrowheads="1"/>
            </p:cNvSpPr>
            <p:nvPr/>
          </p:nvSpPr>
          <p:spPr bwMode="auto">
            <a:xfrm>
              <a:off x="4832351" y="1533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5" name="Oval 195">
              <a:extLst>
                <a:ext uri="{FF2B5EF4-FFF2-40B4-BE49-F238E27FC236}">
                  <a16:creationId xmlns:a16="http://schemas.microsoft.com/office/drawing/2014/main" id="{539C67FD-90FE-4E8F-BD02-643624524F56}"/>
                </a:ext>
              </a:extLst>
            </p:cNvPr>
            <p:cNvSpPr>
              <a:spLocks noChangeArrowheads="1"/>
            </p:cNvSpPr>
            <p:nvPr/>
          </p:nvSpPr>
          <p:spPr bwMode="auto">
            <a:xfrm>
              <a:off x="4867276" y="1673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6" name="Oval 196">
              <a:extLst>
                <a:ext uri="{FF2B5EF4-FFF2-40B4-BE49-F238E27FC236}">
                  <a16:creationId xmlns:a16="http://schemas.microsoft.com/office/drawing/2014/main" id="{E4757DE0-7788-49D7-AE22-CB51325B1FE2}"/>
                </a:ext>
              </a:extLst>
            </p:cNvPr>
            <p:cNvSpPr>
              <a:spLocks noChangeArrowheads="1"/>
            </p:cNvSpPr>
            <p:nvPr/>
          </p:nvSpPr>
          <p:spPr bwMode="auto">
            <a:xfrm>
              <a:off x="4891089" y="197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7" name="Oval 197">
              <a:extLst>
                <a:ext uri="{FF2B5EF4-FFF2-40B4-BE49-F238E27FC236}">
                  <a16:creationId xmlns:a16="http://schemas.microsoft.com/office/drawing/2014/main" id="{0258FDFC-F95A-4874-90C6-2D9268573E5E}"/>
                </a:ext>
              </a:extLst>
            </p:cNvPr>
            <p:cNvSpPr>
              <a:spLocks noChangeArrowheads="1"/>
            </p:cNvSpPr>
            <p:nvPr/>
          </p:nvSpPr>
          <p:spPr bwMode="auto">
            <a:xfrm>
              <a:off x="4794251" y="1947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8" name="Oval 198">
              <a:extLst>
                <a:ext uri="{FF2B5EF4-FFF2-40B4-BE49-F238E27FC236}">
                  <a16:creationId xmlns:a16="http://schemas.microsoft.com/office/drawing/2014/main" id="{2A6C9A15-8AF3-4E5A-943A-23C08BD4AD2D}"/>
                </a:ext>
              </a:extLst>
            </p:cNvPr>
            <p:cNvSpPr>
              <a:spLocks noChangeArrowheads="1"/>
            </p:cNvSpPr>
            <p:nvPr/>
          </p:nvSpPr>
          <p:spPr bwMode="auto">
            <a:xfrm>
              <a:off x="4857751" y="1903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59" name="Oval 199">
              <a:extLst>
                <a:ext uri="{FF2B5EF4-FFF2-40B4-BE49-F238E27FC236}">
                  <a16:creationId xmlns:a16="http://schemas.microsoft.com/office/drawing/2014/main" id="{E45ECBFF-067A-43DC-9E60-58109C88689E}"/>
                </a:ext>
              </a:extLst>
            </p:cNvPr>
            <p:cNvSpPr>
              <a:spLocks noChangeArrowheads="1"/>
            </p:cNvSpPr>
            <p:nvPr/>
          </p:nvSpPr>
          <p:spPr bwMode="auto">
            <a:xfrm>
              <a:off x="4881564" y="183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0" name="Oval 200">
              <a:extLst>
                <a:ext uri="{FF2B5EF4-FFF2-40B4-BE49-F238E27FC236}">
                  <a16:creationId xmlns:a16="http://schemas.microsoft.com/office/drawing/2014/main" id="{3AE6A41A-655E-4E8B-B2D6-E9F3C8607781}"/>
                </a:ext>
              </a:extLst>
            </p:cNvPr>
            <p:cNvSpPr>
              <a:spLocks noChangeArrowheads="1"/>
            </p:cNvSpPr>
            <p:nvPr/>
          </p:nvSpPr>
          <p:spPr bwMode="auto">
            <a:xfrm>
              <a:off x="4783139" y="1835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1" name="Oval 201">
              <a:extLst>
                <a:ext uri="{FF2B5EF4-FFF2-40B4-BE49-F238E27FC236}">
                  <a16:creationId xmlns:a16="http://schemas.microsoft.com/office/drawing/2014/main" id="{29696CAC-BF49-422C-96C4-130AC09D435E}"/>
                </a:ext>
              </a:extLst>
            </p:cNvPr>
            <p:cNvSpPr>
              <a:spLocks noChangeArrowheads="1"/>
            </p:cNvSpPr>
            <p:nvPr/>
          </p:nvSpPr>
          <p:spPr bwMode="auto">
            <a:xfrm>
              <a:off x="4938714" y="1468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2" name="Oval 202">
              <a:extLst>
                <a:ext uri="{FF2B5EF4-FFF2-40B4-BE49-F238E27FC236}">
                  <a16:creationId xmlns:a16="http://schemas.microsoft.com/office/drawing/2014/main" id="{95B692CA-89A9-449E-887A-F58FE4F960C0}"/>
                </a:ext>
              </a:extLst>
            </p:cNvPr>
            <p:cNvSpPr>
              <a:spLocks noChangeArrowheads="1"/>
            </p:cNvSpPr>
            <p:nvPr/>
          </p:nvSpPr>
          <p:spPr bwMode="auto">
            <a:xfrm>
              <a:off x="3894139" y="67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3" name="Oval 203">
              <a:extLst>
                <a:ext uri="{FF2B5EF4-FFF2-40B4-BE49-F238E27FC236}">
                  <a16:creationId xmlns:a16="http://schemas.microsoft.com/office/drawing/2014/main" id="{58334F33-187C-4BF8-9D32-51BF0D5706C0}"/>
                </a:ext>
              </a:extLst>
            </p:cNvPr>
            <p:cNvSpPr>
              <a:spLocks noChangeArrowheads="1"/>
            </p:cNvSpPr>
            <p:nvPr/>
          </p:nvSpPr>
          <p:spPr bwMode="auto">
            <a:xfrm>
              <a:off x="3856039" y="84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4" name="Oval 204">
              <a:extLst>
                <a:ext uri="{FF2B5EF4-FFF2-40B4-BE49-F238E27FC236}">
                  <a16:creationId xmlns:a16="http://schemas.microsoft.com/office/drawing/2014/main" id="{C369023F-9ABD-43C3-9988-CC1EF6423F19}"/>
                </a:ext>
              </a:extLst>
            </p:cNvPr>
            <p:cNvSpPr>
              <a:spLocks noChangeArrowheads="1"/>
            </p:cNvSpPr>
            <p:nvPr/>
          </p:nvSpPr>
          <p:spPr bwMode="auto">
            <a:xfrm>
              <a:off x="3984626" y="525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5" name="Oval 205">
              <a:extLst>
                <a:ext uri="{FF2B5EF4-FFF2-40B4-BE49-F238E27FC236}">
                  <a16:creationId xmlns:a16="http://schemas.microsoft.com/office/drawing/2014/main" id="{BE2268CC-A122-4065-8AAE-D4C2DF82B1C7}"/>
                </a:ext>
              </a:extLst>
            </p:cNvPr>
            <p:cNvSpPr>
              <a:spLocks noChangeArrowheads="1"/>
            </p:cNvSpPr>
            <p:nvPr/>
          </p:nvSpPr>
          <p:spPr bwMode="auto">
            <a:xfrm>
              <a:off x="3886201" y="523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6" name="Oval 206">
              <a:extLst>
                <a:ext uri="{FF2B5EF4-FFF2-40B4-BE49-F238E27FC236}">
                  <a16:creationId xmlns:a16="http://schemas.microsoft.com/office/drawing/2014/main" id="{0EA88889-4D43-47E5-AD20-27E634D3F3B7}"/>
                </a:ext>
              </a:extLst>
            </p:cNvPr>
            <p:cNvSpPr>
              <a:spLocks noChangeArrowheads="1"/>
            </p:cNvSpPr>
            <p:nvPr/>
          </p:nvSpPr>
          <p:spPr bwMode="auto">
            <a:xfrm>
              <a:off x="3981451" y="1076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7" name="Oval 207">
              <a:extLst>
                <a:ext uri="{FF2B5EF4-FFF2-40B4-BE49-F238E27FC236}">
                  <a16:creationId xmlns:a16="http://schemas.microsoft.com/office/drawing/2014/main" id="{62D5F63C-6210-4E2C-8188-D49BB76A26C5}"/>
                </a:ext>
              </a:extLst>
            </p:cNvPr>
            <p:cNvSpPr>
              <a:spLocks noChangeArrowheads="1"/>
            </p:cNvSpPr>
            <p:nvPr/>
          </p:nvSpPr>
          <p:spPr bwMode="auto">
            <a:xfrm>
              <a:off x="3895726" y="11160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8" name="Oval 208">
              <a:extLst>
                <a:ext uri="{FF2B5EF4-FFF2-40B4-BE49-F238E27FC236}">
                  <a16:creationId xmlns:a16="http://schemas.microsoft.com/office/drawing/2014/main" id="{55B539FF-0984-451F-8D44-D21339254D3C}"/>
                </a:ext>
              </a:extLst>
            </p:cNvPr>
            <p:cNvSpPr>
              <a:spLocks noChangeArrowheads="1"/>
            </p:cNvSpPr>
            <p:nvPr/>
          </p:nvSpPr>
          <p:spPr bwMode="auto">
            <a:xfrm>
              <a:off x="3948114" y="1003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69" name="Oval 209">
              <a:extLst>
                <a:ext uri="{FF2B5EF4-FFF2-40B4-BE49-F238E27FC236}">
                  <a16:creationId xmlns:a16="http://schemas.microsoft.com/office/drawing/2014/main" id="{A443522A-CB79-4394-B95C-3DC072077F89}"/>
                </a:ext>
              </a:extLst>
            </p:cNvPr>
            <p:cNvSpPr>
              <a:spLocks noChangeArrowheads="1"/>
            </p:cNvSpPr>
            <p:nvPr/>
          </p:nvSpPr>
          <p:spPr bwMode="auto">
            <a:xfrm>
              <a:off x="3960814" y="87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0" name="Oval 210">
              <a:extLst>
                <a:ext uri="{FF2B5EF4-FFF2-40B4-BE49-F238E27FC236}">
                  <a16:creationId xmlns:a16="http://schemas.microsoft.com/office/drawing/2014/main" id="{8406922A-C55A-459E-9104-6610E02E3BDC}"/>
                </a:ext>
              </a:extLst>
            </p:cNvPr>
            <p:cNvSpPr>
              <a:spLocks noChangeArrowheads="1"/>
            </p:cNvSpPr>
            <p:nvPr/>
          </p:nvSpPr>
          <p:spPr bwMode="auto">
            <a:xfrm>
              <a:off x="3975101" y="668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1" name="Oval 211">
              <a:extLst>
                <a:ext uri="{FF2B5EF4-FFF2-40B4-BE49-F238E27FC236}">
                  <a16:creationId xmlns:a16="http://schemas.microsoft.com/office/drawing/2014/main" id="{1A620340-0D6D-4A3B-9C92-123F84A5FB3A}"/>
                </a:ext>
              </a:extLst>
            </p:cNvPr>
            <p:cNvSpPr>
              <a:spLocks noChangeArrowheads="1"/>
            </p:cNvSpPr>
            <p:nvPr/>
          </p:nvSpPr>
          <p:spPr bwMode="auto">
            <a:xfrm>
              <a:off x="5067301" y="858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2" name="Oval 212">
              <a:extLst>
                <a:ext uri="{FF2B5EF4-FFF2-40B4-BE49-F238E27FC236}">
                  <a16:creationId xmlns:a16="http://schemas.microsoft.com/office/drawing/2014/main" id="{47BBEDFC-D57C-41FE-94F5-17D25A3D180C}"/>
                </a:ext>
              </a:extLst>
            </p:cNvPr>
            <p:cNvSpPr>
              <a:spLocks noChangeArrowheads="1"/>
            </p:cNvSpPr>
            <p:nvPr/>
          </p:nvSpPr>
          <p:spPr bwMode="auto">
            <a:xfrm>
              <a:off x="4981576" y="8985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3" name="Oval 213">
              <a:extLst>
                <a:ext uri="{FF2B5EF4-FFF2-40B4-BE49-F238E27FC236}">
                  <a16:creationId xmlns:a16="http://schemas.microsoft.com/office/drawing/2014/main" id="{797EF56F-D4F4-437E-9734-C4342EC26F4B}"/>
                </a:ext>
              </a:extLst>
            </p:cNvPr>
            <p:cNvSpPr>
              <a:spLocks noChangeArrowheads="1"/>
            </p:cNvSpPr>
            <p:nvPr/>
          </p:nvSpPr>
          <p:spPr bwMode="auto">
            <a:xfrm>
              <a:off x="4962526" y="781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4" name="Oval 214">
              <a:extLst>
                <a:ext uri="{FF2B5EF4-FFF2-40B4-BE49-F238E27FC236}">
                  <a16:creationId xmlns:a16="http://schemas.microsoft.com/office/drawing/2014/main" id="{D3CA5BA0-8551-44A9-82D3-0008FF017825}"/>
                </a:ext>
              </a:extLst>
            </p:cNvPr>
            <p:cNvSpPr>
              <a:spLocks noChangeArrowheads="1"/>
            </p:cNvSpPr>
            <p:nvPr/>
          </p:nvSpPr>
          <p:spPr bwMode="auto">
            <a:xfrm>
              <a:off x="5033964" y="78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5" name="Oval 215">
              <a:extLst>
                <a:ext uri="{FF2B5EF4-FFF2-40B4-BE49-F238E27FC236}">
                  <a16:creationId xmlns:a16="http://schemas.microsoft.com/office/drawing/2014/main" id="{046CB62B-E3DB-4D3B-8856-706238C07ACD}"/>
                </a:ext>
              </a:extLst>
            </p:cNvPr>
            <p:cNvSpPr>
              <a:spLocks noChangeArrowheads="1"/>
            </p:cNvSpPr>
            <p:nvPr/>
          </p:nvSpPr>
          <p:spPr bwMode="auto">
            <a:xfrm>
              <a:off x="5057776" y="71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6" name="Oval 216">
              <a:extLst>
                <a:ext uri="{FF2B5EF4-FFF2-40B4-BE49-F238E27FC236}">
                  <a16:creationId xmlns:a16="http://schemas.microsoft.com/office/drawing/2014/main" id="{71EC3FEE-B961-49BB-B61F-AB4D7FEAB5B4}"/>
                </a:ext>
              </a:extLst>
            </p:cNvPr>
            <p:cNvSpPr>
              <a:spLocks noChangeArrowheads="1"/>
            </p:cNvSpPr>
            <p:nvPr/>
          </p:nvSpPr>
          <p:spPr bwMode="auto">
            <a:xfrm>
              <a:off x="4991101" y="66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7" name="Oval 217">
              <a:extLst>
                <a:ext uri="{FF2B5EF4-FFF2-40B4-BE49-F238E27FC236}">
                  <a16:creationId xmlns:a16="http://schemas.microsoft.com/office/drawing/2014/main" id="{182F09EF-AA13-4656-AC6C-348446147250}"/>
                </a:ext>
              </a:extLst>
            </p:cNvPr>
            <p:cNvSpPr>
              <a:spLocks noChangeArrowheads="1"/>
            </p:cNvSpPr>
            <p:nvPr/>
          </p:nvSpPr>
          <p:spPr bwMode="auto">
            <a:xfrm>
              <a:off x="5092701"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8" name="Oval 218">
              <a:extLst>
                <a:ext uri="{FF2B5EF4-FFF2-40B4-BE49-F238E27FC236}">
                  <a16:creationId xmlns:a16="http://schemas.microsoft.com/office/drawing/2014/main" id="{38E924ED-8EB1-4620-AD5C-FD83F133CA11}"/>
                </a:ext>
              </a:extLst>
            </p:cNvPr>
            <p:cNvSpPr>
              <a:spLocks noChangeArrowheads="1"/>
            </p:cNvSpPr>
            <p:nvPr/>
          </p:nvSpPr>
          <p:spPr bwMode="auto">
            <a:xfrm>
              <a:off x="4673601" y="60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79" name="Oval 219">
              <a:extLst>
                <a:ext uri="{FF2B5EF4-FFF2-40B4-BE49-F238E27FC236}">
                  <a16:creationId xmlns:a16="http://schemas.microsoft.com/office/drawing/2014/main" id="{D5B30AC7-AC3D-4041-9502-8930F3DD2623}"/>
                </a:ext>
              </a:extLst>
            </p:cNvPr>
            <p:cNvSpPr>
              <a:spLocks noChangeArrowheads="1"/>
            </p:cNvSpPr>
            <p:nvPr/>
          </p:nvSpPr>
          <p:spPr bwMode="auto">
            <a:xfrm>
              <a:off x="5103814" y="79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0" name="Oval 220">
              <a:extLst>
                <a:ext uri="{FF2B5EF4-FFF2-40B4-BE49-F238E27FC236}">
                  <a16:creationId xmlns:a16="http://schemas.microsoft.com/office/drawing/2014/main" id="{9D888787-A07D-4EE6-A063-69F9F8790B02}"/>
                </a:ext>
              </a:extLst>
            </p:cNvPr>
            <p:cNvSpPr>
              <a:spLocks noChangeArrowheads="1"/>
            </p:cNvSpPr>
            <p:nvPr/>
          </p:nvSpPr>
          <p:spPr bwMode="auto">
            <a:xfrm>
              <a:off x="4154489" y="62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1" name="Oval 221">
              <a:extLst>
                <a:ext uri="{FF2B5EF4-FFF2-40B4-BE49-F238E27FC236}">
                  <a16:creationId xmlns:a16="http://schemas.microsoft.com/office/drawing/2014/main" id="{8E7097E1-A8EB-4362-8995-6E403C755BA4}"/>
                </a:ext>
              </a:extLst>
            </p:cNvPr>
            <p:cNvSpPr>
              <a:spLocks noChangeArrowheads="1"/>
            </p:cNvSpPr>
            <p:nvPr/>
          </p:nvSpPr>
          <p:spPr bwMode="auto">
            <a:xfrm>
              <a:off x="4160839" y="105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2" name="Oval 222">
              <a:extLst>
                <a:ext uri="{FF2B5EF4-FFF2-40B4-BE49-F238E27FC236}">
                  <a16:creationId xmlns:a16="http://schemas.microsoft.com/office/drawing/2014/main" id="{A9BBD854-45E2-4511-A089-E951AD173D24}"/>
                </a:ext>
              </a:extLst>
            </p:cNvPr>
            <p:cNvSpPr>
              <a:spLocks noChangeArrowheads="1"/>
            </p:cNvSpPr>
            <p:nvPr/>
          </p:nvSpPr>
          <p:spPr bwMode="auto">
            <a:xfrm>
              <a:off x="4178301" y="930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3" name="Oval 223">
              <a:extLst>
                <a:ext uri="{FF2B5EF4-FFF2-40B4-BE49-F238E27FC236}">
                  <a16:creationId xmlns:a16="http://schemas.microsoft.com/office/drawing/2014/main" id="{B566CE0E-CC84-4515-8261-6D9AEAE26655}"/>
                </a:ext>
              </a:extLst>
            </p:cNvPr>
            <p:cNvSpPr>
              <a:spLocks noChangeArrowheads="1"/>
            </p:cNvSpPr>
            <p:nvPr/>
          </p:nvSpPr>
          <p:spPr bwMode="auto">
            <a:xfrm>
              <a:off x="4092576" y="9699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4" name="Oval 224">
              <a:extLst>
                <a:ext uri="{FF2B5EF4-FFF2-40B4-BE49-F238E27FC236}">
                  <a16:creationId xmlns:a16="http://schemas.microsoft.com/office/drawing/2014/main" id="{92C0631A-BF61-4CD2-A117-44FB1405B457}"/>
                </a:ext>
              </a:extLst>
            </p:cNvPr>
            <p:cNvSpPr>
              <a:spLocks noChangeArrowheads="1"/>
            </p:cNvSpPr>
            <p:nvPr/>
          </p:nvSpPr>
          <p:spPr bwMode="auto">
            <a:xfrm>
              <a:off x="4073526" y="85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5" name="Oval 225">
              <a:extLst>
                <a:ext uri="{FF2B5EF4-FFF2-40B4-BE49-F238E27FC236}">
                  <a16:creationId xmlns:a16="http://schemas.microsoft.com/office/drawing/2014/main" id="{3805DA91-AD7B-4373-8E14-DAB65CD2DABD}"/>
                </a:ext>
              </a:extLst>
            </p:cNvPr>
            <p:cNvSpPr>
              <a:spLocks noChangeArrowheads="1"/>
            </p:cNvSpPr>
            <p:nvPr/>
          </p:nvSpPr>
          <p:spPr bwMode="auto">
            <a:xfrm>
              <a:off x="4144964" y="8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6" name="Oval 226">
              <a:extLst>
                <a:ext uri="{FF2B5EF4-FFF2-40B4-BE49-F238E27FC236}">
                  <a16:creationId xmlns:a16="http://schemas.microsoft.com/office/drawing/2014/main" id="{8336DF93-A07C-4CAC-BE31-00F40A6249B0}"/>
                </a:ext>
              </a:extLst>
            </p:cNvPr>
            <p:cNvSpPr>
              <a:spLocks noChangeArrowheads="1"/>
            </p:cNvSpPr>
            <p:nvPr/>
          </p:nvSpPr>
          <p:spPr bwMode="auto">
            <a:xfrm>
              <a:off x="4168776" y="78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7" name="Oval 227">
              <a:extLst>
                <a:ext uri="{FF2B5EF4-FFF2-40B4-BE49-F238E27FC236}">
                  <a16:creationId xmlns:a16="http://schemas.microsoft.com/office/drawing/2014/main" id="{6E7064CE-6703-4DCA-B2FD-0E03BFF1778F}"/>
                </a:ext>
              </a:extLst>
            </p:cNvPr>
            <p:cNvSpPr>
              <a:spLocks noChangeArrowheads="1"/>
            </p:cNvSpPr>
            <p:nvPr/>
          </p:nvSpPr>
          <p:spPr bwMode="auto">
            <a:xfrm>
              <a:off x="4070351" y="788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8" name="Oval 228">
              <a:extLst>
                <a:ext uri="{FF2B5EF4-FFF2-40B4-BE49-F238E27FC236}">
                  <a16:creationId xmlns:a16="http://schemas.microsoft.com/office/drawing/2014/main" id="{3B74EB90-9187-4CE0-9697-528562E32DF6}"/>
                </a:ext>
              </a:extLst>
            </p:cNvPr>
            <p:cNvSpPr>
              <a:spLocks noChangeArrowheads="1"/>
            </p:cNvSpPr>
            <p:nvPr/>
          </p:nvSpPr>
          <p:spPr bwMode="auto">
            <a:xfrm>
              <a:off x="4203701" y="693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89" name="Oval 229">
              <a:extLst>
                <a:ext uri="{FF2B5EF4-FFF2-40B4-BE49-F238E27FC236}">
                  <a16:creationId xmlns:a16="http://schemas.microsoft.com/office/drawing/2014/main" id="{88EE700F-1FDE-4DE9-B22D-78A357F202AA}"/>
                </a:ext>
              </a:extLst>
            </p:cNvPr>
            <p:cNvSpPr>
              <a:spLocks noChangeArrowheads="1"/>
            </p:cNvSpPr>
            <p:nvPr/>
          </p:nvSpPr>
          <p:spPr bwMode="auto">
            <a:xfrm>
              <a:off x="4052889" y="59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0" name="Oval 230">
              <a:extLst>
                <a:ext uri="{FF2B5EF4-FFF2-40B4-BE49-F238E27FC236}">
                  <a16:creationId xmlns:a16="http://schemas.microsoft.com/office/drawing/2014/main" id="{D3D935AB-213B-4A19-B29D-C718DF0898AF}"/>
                </a:ext>
              </a:extLst>
            </p:cNvPr>
            <p:cNvSpPr>
              <a:spLocks noChangeArrowheads="1"/>
            </p:cNvSpPr>
            <p:nvPr/>
          </p:nvSpPr>
          <p:spPr bwMode="auto">
            <a:xfrm>
              <a:off x="4171951" y="522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1" name="Oval 231">
              <a:extLst>
                <a:ext uri="{FF2B5EF4-FFF2-40B4-BE49-F238E27FC236}">
                  <a16:creationId xmlns:a16="http://schemas.microsoft.com/office/drawing/2014/main" id="{2FE75167-C138-443D-AB90-6F1D078AB146}"/>
                </a:ext>
              </a:extLst>
            </p:cNvPr>
            <p:cNvSpPr>
              <a:spLocks noChangeArrowheads="1"/>
            </p:cNvSpPr>
            <p:nvPr/>
          </p:nvSpPr>
          <p:spPr bwMode="auto">
            <a:xfrm>
              <a:off x="4264026" y="56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2" name="Oval 232">
              <a:extLst>
                <a:ext uri="{FF2B5EF4-FFF2-40B4-BE49-F238E27FC236}">
                  <a16:creationId xmlns:a16="http://schemas.microsoft.com/office/drawing/2014/main" id="{E8ACBB03-C503-4263-99C5-A4452FE1627B}"/>
                </a:ext>
              </a:extLst>
            </p:cNvPr>
            <p:cNvSpPr>
              <a:spLocks noChangeArrowheads="1"/>
            </p:cNvSpPr>
            <p:nvPr/>
          </p:nvSpPr>
          <p:spPr bwMode="auto">
            <a:xfrm>
              <a:off x="4298951" y="70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3" name="Oval 233">
              <a:extLst>
                <a:ext uri="{FF2B5EF4-FFF2-40B4-BE49-F238E27FC236}">
                  <a16:creationId xmlns:a16="http://schemas.microsoft.com/office/drawing/2014/main" id="{56C4662A-91E5-4A49-BD6D-A99B65F9D423}"/>
                </a:ext>
              </a:extLst>
            </p:cNvPr>
            <p:cNvSpPr>
              <a:spLocks noChangeArrowheads="1"/>
            </p:cNvSpPr>
            <p:nvPr/>
          </p:nvSpPr>
          <p:spPr bwMode="auto">
            <a:xfrm>
              <a:off x="4322764" y="1006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4" name="Oval 234">
              <a:extLst>
                <a:ext uri="{FF2B5EF4-FFF2-40B4-BE49-F238E27FC236}">
                  <a16:creationId xmlns:a16="http://schemas.microsoft.com/office/drawing/2014/main" id="{597DDCDB-DC5E-4C83-AA1B-20F216A357D1}"/>
                </a:ext>
              </a:extLst>
            </p:cNvPr>
            <p:cNvSpPr>
              <a:spLocks noChangeArrowheads="1"/>
            </p:cNvSpPr>
            <p:nvPr/>
          </p:nvSpPr>
          <p:spPr bwMode="auto">
            <a:xfrm>
              <a:off x="4237038" y="10461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5" name="Oval 235">
              <a:extLst>
                <a:ext uri="{FF2B5EF4-FFF2-40B4-BE49-F238E27FC236}">
                  <a16:creationId xmlns:a16="http://schemas.microsoft.com/office/drawing/2014/main" id="{3D4C6F4B-B248-43CE-9122-A0ADAC85E2D3}"/>
                </a:ext>
              </a:extLst>
            </p:cNvPr>
            <p:cNvSpPr>
              <a:spLocks noChangeArrowheads="1"/>
            </p:cNvSpPr>
            <p:nvPr/>
          </p:nvSpPr>
          <p:spPr bwMode="auto">
            <a:xfrm>
              <a:off x="4225926"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6" name="Oval 236">
              <a:extLst>
                <a:ext uri="{FF2B5EF4-FFF2-40B4-BE49-F238E27FC236}">
                  <a16:creationId xmlns:a16="http://schemas.microsoft.com/office/drawing/2014/main" id="{A0164B94-3CE4-4970-AC3B-30DB03909128}"/>
                </a:ext>
              </a:extLst>
            </p:cNvPr>
            <p:cNvSpPr>
              <a:spLocks noChangeArrowheads="1"/>
            </p:cNvSpPr>
            <p:nvPr/>
          </p:nvSpPr>
          <p:spPr bwMode="auto">
            <a:xfrm>
              <a:off x="4289426" y="93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7" name="Oval 237">
              <a:extLst>
                <a:ext uri="{FF2B5EF4-FFF2-40B4-BE49-F238E27FC236}">
                  <a16:creationId xmlns:a16="http://schemas.microsoft.com/office/drawing/2014/main" id="{1F0F566E-5ADF-45F9-84FE-0D7FC649BE48}"/>
                </a:ext>
              </a:extLst>
            </p:cNvPr>
            <p:cNvSpPr>
              <a:spLocks noChangeArrowheads="1"/>
            </p:cNvSpPr>
            <p:nvPr/>
          </p:nvSpPr>
          <p:spPr bwMode="auto">
            <a:xfrm>
              <a:off x="4313239" y="860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8" name="Oval 238">
              <a:extLst>
                <a:ext uri="{FF2B5EF4-FFF2-40B4-BE49-F238E27FC236}">
                  <a16:creationId xmlns:a16="http://schemas.microsoft.com/office/drawing/2014/main" id="{5E8D1A5F-1835-447E-B91D-EE085B8C53F6}"/>
                </a:ext>
              </a:extLst>
            </p:cNvPr>
            <p:cNvSpPr>
              <a:spLocks noChangeArrowheads="1"/>
            </p:cNvSpPr>
            <p:nvPr/>
          </p:nvSpPr>
          <p:spPr bwMode="auto">
            <a:xfrm>
              <a:off x="4214814" y="865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99" name="Oval 239">
              <a:extLst>
                <a:ext uri="{FF2B5EF4-FFF2-40B4-BE49-F238E27FC236}">
                  <a16:creationId xmlns:a16="http://schemas.microsoft.com/office/drawing/2014/main" id="{323CB79D-A7EE-4893-BD91-ED398399C000}"/>
                </a:ext>
              </a:extLst>
            </p:cNvPr>
            <p:cNvSpPr>
              <a:spLocks noChangeArrowheads="1"/>
            </p:cNvSpPr>
            <p:nvPr/>
          </p:nvSpPr>
          <p:spPr bwMode="auto">
            <a:xfrm>
              <a:off x="4338639" y="54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0" name="Oval 240">
              <a:extLst>
                <a:ext uri="{FF2B5EF4-FFF2-40B4-BE49-F238E27FC236}">
                  <a16:creationId xmlns:a16="http://schemas.microsoft.com/office/drawing/2014/main" id="{2DC72AF6-300A-4960-910C-C42496DF756B}"/>
                </a:ext>
              </a:extLst>
            </p:cNvPr>
            <p:cNvSpPr>
              <a:spLocks noChangeArrowheads="1"/>
            </p:cNvSpPr>
            <p:nvPr/>
          </p:nvSpPr>
          <p:spPr bwMode="auto">
            <a:xfrm>
              <a:off x="4376739" y="65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1" name="Oval 241">
              <a:extLst>
                <a:ext uri="{FF2B5EF4-FFF2-40B4-BE49-F238E27FC236}">
                  <a16:creationId xmlns:a16="http://schemas.microsoft.com/office/drawing/2014/main" id="{1A205BCA-15E7-4B28-949E-2E9BFD06DD6A}"/>
                </a:ext>
              </a:extLst>
            </p:cNvPr>
            <p:cNvSpPr>
              <a:spLocks noChangeArrowheads="1"/>
            </p:cNvSpPr>
            <p:nvPr/>
          </p:nvSpPr>
          <p:spPr bwMode="auto">
            <a:xfrm>
              <a:off x="4411664" y="790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2" name="Oval 242">
              <a:extLst>
                <a:ext uri="{FF2B5EF4-FFF2-40B4-BE49-F238E27FC236}">
                  <a16:creationId xmlns:a16="http://schemas.microsoft.com/office/drawing/2014/main" id="{57A9147A-1793-486B-B915-DFA594B5BF94}"/>
                </a:ext>
              </a:extLst>
            </p:cNvPr>
            <p:cNvSpPr>
              <a:spLocks noChangeArrowheads="1"/>
            </p:cNvSpPr>
            <p:nvPr/>
          </p:nvSpPr>
          <p:spPr bwMode="auto">
            <a:xfrm>
              <a:off x="4438651" y="542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3" name="Oval 243">
              <a:extLst>
                <a:ext uri="{FF2B5EF4-FFF2-40B4-BE49-F238E27FC236}">
                  <a16:creationId xmlns:a16="http://schemas.microsoft.com/office/drawing/2014/main" id="{FDEC48FC-3CE1-45C0-8D22-9173235D4A11}"/>
                </a:ext>
              </a:extLst>
            </p:cNvPr>
            <p:cNvSpPr>
              <a:spLocks noChangeArrowheads="1"/>
            </p:cNvSpPr>
            <p:nvPr/>
          </p:nvSpPr>
          <p:spPr bwMode="auto">
            <a:xfrm>
              <a:off x="4321176"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4" name="Oval 244">
              <a:extLst>
                <a:ext uri="{FF2B5EF4-FFF2-40B4-BE49-F238E27FC236}">
                  <a16:creationId xmlns:a16="http://schemas.microsoft.com/office/drawing/2014/main" id="{6BDCCE31-5670-4226-B25E-890277710617}"/>
                </a:ext>
              </a:extLst>
            </p:cNvPr>
            <p:cNvSpPr>
              <a:spLocks noChangeArrowheads="1"/>
            </p:cNvSpPr>
            <p:nvPr/>
          </p:nvSpPr>
          <p:spPr bwMode="auto">
            <a:xfrm>
              <a:off x="4402139" y="102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5" name="Oval 245">
              <a:extLst>
                <a:ext uri="{FF2B5EF4-FFF2-40B4-BE49-F238E27FC236}">
                  <a16:creationId xmlns:a16="http://schemas.microsoft.com/office/drawing/2014/main" id="{ECBA75A3-6BA9-48BC-8FA4-ADDAEC95B4F1}"/>
                </a:ext>
              </a:extLst>
            </p:cNvPr>
            <p:cNvSpPr>
              <a:spLocks noChangeArrowheads="1"/>
            </p:cNvSpPr>
            <p:nvPr/>
          </p:nvSpPr>
          <p:spPr bwMode="auto">
            <a:xfrm>
              <a:off x="4425951" y="947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6" name="Oval 246">
              <a:extLst>
                <a:ext uri="{FF2B5EF4-FFF2-40B4-BE49-F238E27FC236}">
                  <a16:creationId xmlns:a16="http://schemas.microsoft.com/office/drawing/2014/main" id="{0A43F8B9-BC3C-4C30-9BDD-B736C8DF3B7E}"/>
                </a:ext>
              </a:extLst>
            </p:cNvPr>
            <p:cNvSpPr>
              <a:spLocks noChangeArrowheads="1"/>
            </p:cNvSpPr>
            <p:nvPr/>
          </p:nvSpPr>
          <p:spPr bwMode="auto">
            <a:xfrm>
              <a:off x="4460876" y="8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7" name="Oval 247">
              <a:extLst>
                <a:ext uri="{FF2B5EF4-FFF2-40B4-BE49-F238E27FC236}">
                  <a16:creationId xmlns:a16="http://schemas.microsoft.com/office/drawing/2014/main" id="{DBBD890D-5DBF-4370-8E5F-180AF157B3A9}"/>
                </a:ext>
              </a:extLst>
            </p:cNvPr>
            <p:cNvSpPr>
              <a:spLocks noChangeArrowheads="1"/>
            </p:cNvSpPr>
            <p:nvPr/>
          </p:nvSpPr>
          <p:spPr bwMode="auto">
            <a:xfrm>
              <a:off x="4548189" y="671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8" name="Oval 248">
              <a:extLst>
                <a:ext uri="{FF2B5EF4-FFF2-40B4-BE49-F238E27FC236}">
                  <a16:creationId xmlns:a16="http://schemas.microsoft.com/office/drawing/2014/main" id="{C736FC49-0745-42A0-BB23-1C8D8D023E68}"/>
                </a:ext>
              </a:extLst>
            </p:cNvPr>
            <p:cNvSpPr>
              <a:spLocks noChangeArrowheads="1"/>
            </p:cNvSpPr>
            <p:nvPr/>
          </p:nvSpPr>
          <p:spPr bwMode="auto">
            <a:xfrm>
              <a:off x="4521201" y="72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09" name="Oval 249">
              <a:extLst>
                <a:ext uri="{FF2B5EF4-FFF2-40B4-BE49-F238E27FC236}">
                  <a16:creationId xmlns:a16="http://schemas.microsoft.com/office/drawing/2014/main" id="{0793F0B5-5BA2-490C-9EA4-0161852DB968}"/>
                </a:ext>
              </a:extLst>
            </p:cNvPr>
            <p:cNvSpPr>
              <a:spLocks noChangeArrowheads="1"/>
            </p:cNvSpPr>
            <p:nvPr/>
          </p:nvSpPr>
          <p:spPr bwMode="auto">
            <a:xfrm>
              <a:off x="4556126"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0" name="Oval 250">
              <a:extLst>
                <a:ext uri="{FF2B5EF4-FFF2-40B4-BE49-F238E27FC236}">
                  <a16:creationId xmlns:a16="http://schemas.microsoft.com/office/drawing/2014/main" id="{E7CC6C17-16CC-4E8F-90F3-FA7B53B48C8C}"/>
                </a:ext>
              </a:extLst>
            </p:cNvPr>
            <p:cNvSpPr>
              <a:spLocks noChangeArrowheads="1"/>
            </p:cNvSpPr>
            <p:nvPr/>
          </p:nvSpPr>
          <p:spPr bwMode="auto">
            <a:xfrm>
              <a:off x="4583114" y="619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1" name="Oval 251">
              <a:extLst>
                <a:ext uri="{FF2B5EF4-FFF2-40B4-BE49-F238E27FC236}">
                  <a16:creationId xmlns:a16="http://schemas.microsoft.com/office/drawing/2014/main" id="{C3FFCC90-585D-4C1E-AA6F-014A0E5D1620}"/>
                </a:ext>
              </a:extLst>
            </p:cNvPr>
            <p:cNvSpPr>
              <a:spLocks noChangeArrowheads="1"/>
            </p:cNvSpPr>
            <p:nvPr/>
          </p:nvSpPr>
          <p:spPr bwMode="auto">
            <a:xfrm>
              <a:off x="4484689" y="617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2" name="Oval 252">
              <a:extLst>
                <a:ext uri="{FF2B5EF4-FFF2-40B4-BE49-F238E27FC236}">
                  <a16:creationId xmlns:a16="http://schemas.microsoft.com/office/drawing/2014/main" id="{326DD85C-C6FF-4F5E-9B76-086943B761EE}"/>
                </a:ext>
              </a:extLst>
            </p:cNvPr>
            <p:cNvSpPr>
              <a:spLocks noChangeArrowheads="1"/>
            </p:cNvSpPr>
            <p:nvPr/>
          </p:nvSpPr>
          <p:spPr bwMode="auto">
            <a:xfrm>
              <a:off x="4475164" y="109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3" name="Oval 253">
              <a:extLst>
                <a:ext uri="{FF2B5EF4-FFF2-40B4-BE49-F238E27FC236}">
                  <a16:creationId xmlns:a16="http://schemas.microsoft.com/office/drawing/2014/main" id="{5A1CDF34-A34D-441F-A014-DAAC44C7EF62}"/>
                </a:ext>
              </a:extLst>
            </p:cNvPr>
            <p:cNvSpPr>
              <a:spLocks noChangeArrowheads="1"/>
            </p:cNvSpPr>
            <p:nvPr/>
          </p:nvSpPr>
          <p:spPr bwMode="auto">
            <a:xfrm>
              <a:off x="4573589" y="76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4" name="Oval 254">
              <a:extLst>
                <a:ext uri="{FF2B5EF4-FFF2-40B4-BE49-F238E27FC236}">
                  <a16:creationId xmlns:a16="http://schemas.microsoft.com/office/drawing/2014/main" id="{A4E7F32D-0909-4525-9182-F9F96A82EF3D}"/>
                </a:ext>
              </a:extLst>
            </p:cNvPr>
            <p:cNvSpPr>
              <a:spLocks noChangeArrowheads="1"/>
            </p:cNvSpPr>
            <p:nvPr/>
          </p:nvSpPr>
          <p:spPr bwMode="auto">
            <a:xfrm>
              <a:off x="4752976" y="720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5" name="Oval 255">
              <a:extLst>
                <a:ext uri="{FF2B5EF4-FFF2-40B4-BE49-F238E27FC236}">
                  <a16:creationId xmlns:a16="http://schemas.microsoft.com/office/drawing/2014/main" id="{E55B01EB-45FD-4C41-9E88-D003FEB18471}"/>
                </a:ext>
              </a:extLst>
            </p:cNvPr>
            <p:cNvSpPr>
              <a:spLocks noChangeArrowheads="1"/>
            </p:cNvSpPr>
            <p:nvPr/>
          </p:nvSpPr>
          <p:spPr bwMode="auto">
            <a:xfrm>
              <a:off x="4672014" y="94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6" name="Oval 256">
              <a:extLst>
                <a:ext uri="{FF2B5EF4-FFF2-40B4-BE49-F238E27FC236}">
                  <a16:creationId xmlns:a16="http://schemas.microsoft.com/office/drawing/2014/main" id="{E724F85A-FAF0-47A0-8F39-A2FCF7451E1E}"/>
                </a:ext>
              </a:extLst>
            </p:cNvPr>
            <p:cNvSpPr>
              <a:spLocks noChangeArrowheads="1"/>
            </p:cNvSpPr>
            <p:nvPr/>
          </p:nvSpPr>
          <p:spPr bwMode="auto">
            <a:xfrm>
              <a:off x="4743451" y="950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7" name="Oval 257">
              <a:extLst>
                <a:ext uri="{FF2B5EF4-FFF2-40B4-BE49-F238E27FC236}">
                  <a16:creationId xmlns:a16="http://schemas.microsoft.com/office/drawing/2014/main" id="{53337F6A-9D62-4EA4-855C-5BE210BF362E}"/>
                </a:ext>
              </a:extLst>
            </p:cNvPr>
            <p:cNvSpPr>
              <a:spLocks noChangeArrowheads="1"/>
            </p:cNvSpPr>
            <p:nvPr/>
          </p:nvSpPr>
          <p:spPr bwMode="auto">
            <a:xfrm>
              <a:off x="4767264" y="877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8" name="Oval 258">
              <a:extLst>
                <a:ext uri="{FF2B5EF4-FFF2-40B4-BE49-F238E27FC236}">
                  <a16:creationId xmlns:a16="http://schemas.microsoft.com/office/drawing/2014/main" id="{53B57C0F-F0D2-4FDF-AD20-037F71CC7E02}"/>
                </a:ext>
              </a:extLst>
            </p:cNvPr>
            <p:cNvSpPr>
              <a:spLocks noChangeArrowheads="1"/>
            </p:cNvSpPr>
            <p:nvPr/>
          </p:nvSpPr>
          <p:spPr bwMode="auto">
            <a:xfrm>
              <a:off x="4668839" y="882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19" name="Oval 259">
              <a:extLst>
                <a:ext uri="{FF2B5EF4-FFF2-40B4-BE49-F238E27FC236}">
                  <a16:creationId xmlns:a16="http://schemas.microsoft.com/office/drawing/2014/main" id="{344BBE92-41F5-44CA-9015-3525B8FF3314}"/>
                </a:ext>
              </a:extLst>
            </p:cNvPr>
            <p:cNvSpPr>
              <a:spLocks noChangeArrowheads="1"/>
            </p:cNvSpPr>
            <p:nvPr/>
          </p:nvSpPr>
          <p:spPr bwMode="auto">
            <a:xfrm>
              <a:off x="4802189" y="787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0" name="Oval 260">
              <a:extLst>
                <a:ext uri="{FF2B5EF4-FFF2-40B4-BE49-F238E27FC236}">
                  <a16:creationId xmlns:a16="http://schemas.microsoft.com/office/drawing/2014/main" id="{B1303480-C3AC-4231-B430-32F7811BF119}"/>
                </a:ext>
              </a:extLst>
            </p:cNvPr>
            <p:cNvSpPr>
              <a:spLocks noChangeArrowheads="1"/>
            </p:cNvSpPr>
            <p:nvPr/>
          </p:nvSpPr>
          <p:spPr bwMode="auto">
            <a:xfrm>
              <a:off x="4651376" y="684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1" name="Oval 261">
              <a:extLst>
                <a:ext uri="{FF2B5EF4-FFF2-40B4-BE49-F238E27FC236}">
                  <a16:creationId xmlns:a16="http://schemas.microsoft.com/office/drawing/2014/main" id="{E6958B4A-4791-4C2F-8A2F-B705F2F74ADB}"/>
                </a:ext>
              </a:extLst>
            </p:cNvPr>
            <p:cNvSpPr>
              <a:spLocks noChangeArrowheads="1"/>
            </p:cNvSpPr>
            <p:nvPr/>
          </p:nvSpPr>
          <p:spPr bwMode="auto">
            <a:xfrm>
              <a:off x="4770439" y="615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2" name="Oval 262">
              <a:extLst>
                <a:ext uri="{FF2B5EF4-FFF2-40B4-BE49-F238E27FC236}">
                  <a16:creationId xmlns:a16="http://schemas.microsoft.com/office/drawing/2014/main" id="{5ABFF2FB-461A-4424-BE88-CFE26B5D1DED}"/>
                </a:ext>
              </a:extLst>
            </p:cNvPr>
            <p:cNvSpPr>
              <a:spLocks noChangeArrowheads="1"/>
            </p:cNvSpPr>
            <p:nvPr/>
          </p:nvSpPr>
          <p:spPr bwMode="auto">
            <a:xfrm>
              <a:off x="4862514" y="657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3" name="Oval 263">
              <a:extLst>
                <a:ext uri="{FF2B5EF4-FFF2-40B4-BE49-F238E27FC236}">
                  <a16:creationId xmlns:a16="http://schemas.microsoft.com/office/drawing/2014/main" id="{61634879-A0F9-4D82-8E7D-A0AB4AF0001A}"/>
                </a:ext>
              </a:extLst>
            </p:cNvPr>
            <p:cNvSpPr>
              <a:spLocks noChangeArrowheads="1"/>
            </p:cNvSpPr>
            <p:nvPr/>
          </p:nvSpPr>
          <p:spPr bwMode="auto">
            <a:xfrm>
              <a:off x="4897439" y="796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4" name="Oval 264">
              <a:extLst>
                <a:ext uri="{FF2B5EF4-FFF2-40B4-BE49-F238E27FC236}">
                  <a16:creationId xmlns:a16="http://schemas.microsoft.com/office/drawing/2014/main" id="{919B82EB-AD6B-4E63-826E-607A57A47C4F}"/>
                </a:ext>
              </a:extLst>
            </p:cNvPr>
            <p:cNvSpPr>
              <a:spLocks noChangeArrowheads="1"/>
            </p:cNvSpPr>
            <p:nvPr/>
          </p:nvSpPr>
          <p:spPr bwMode="auto">
            <a:xfrm>
              <a:off x="4911726" y="954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5" name="Oval 265">
              <a:extLst>
                <a:ext uri="{FF2B5EF4-FFF2-40B4-BE49-F238E27FC236}">
                  <a16:creationId xmlns:a16="http://schemas.microsoft.com/office/drawing/2014/main" id="{1C9573C3-6841-423D-AE62-7A6441A0C44B}"/>
                </a:ext>
              </a:extLst>
            </p:cNvPr>
            <p:cNvSpPr>
              <a:spLocks noChangeArrowheads="1"/>
            </p:cNvSpPr>
            <p:nvPr/>
          </p:nvSpPr>
          <p:spPr bwMode="auto">
            <a:xfrm>
              <a:off x="4813301" y="958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6" name="Oval 266">
              <a:extLst>
                <a:ext uri="{FF2B5EF4-FFF2-40B4-BE49-F238E27FC236}">
                  <a16:creationId xmlns:a16="http://schemas.microsoft.com/office/drawing/2014/main" id="{F6ED382A-775A-4DBE-9B91-F989BC245303}"/>
                </a:ext>
              </a:extLst>
            </p:cNvPr>
            <p:cNvSpPr>
              <a:spLocks noChangeArrowheads="1"/>
            </p:cNvSpPr>
            <p:nvPr/>
          </p:nvSpPr>
          <p:spPr bwMode="auto">
            <a:xfrm>
              <a:off x="4968876" y="59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7" name="Oval 267">
              <a:extLst>
                <a:ext uri="{FF2B5EF4-FFF2-40B4-BE49-F238E27FC236}">
                  <a16:creationId xmlns:a16="http://schemas.microsoft.com/office/drawing/2014/main" id="{8D3257B5-9630-4012-B817-4D6927E4EBC2}"/>
                </a:ext>
              </a:extLst>
            </p:cNvPr>
            <p:cNvSpPr>
              <a:spLocks noChangeArrowheads="1"/>
            </p:cNvSpPr>
            <p:nvPr/>
          </p:nvSpPr>
          <p:spPr bwMode="auto">
            <a:xfrm>
              <a:off x="2370139" y="628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8" name="Oval 268">
              <a:extLst>
                <a:ext uri="{FF2B5EF4-FFF2-40B4-BE49-F238E27FC236}">
                  <a16:creationId xmlns:a16="http://schemas.microsoft.com/office/drawing/2014/main" id="{4D6E3F02-2C51-4AE5-A969-C7E77363C79A}"/>
                </a:ext>
              </a:extLst>
            </p:cNvPr>
            <p:cNvSpPr>
              <a:spLocks noChangeArrowheads="1"/>
            </p:cNvSpPr>
            <p:nvPr/>
          </p:nvSpPr>
          <p:spPr bwMode="auto">
            <a:xfrm>
              <a:off x="2405064" y="768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29" name="Oval 269">
              <a:extLst>
                <a:ext uri="{FF2B5EF4-FFF2-40B4-BE49-F238E27FC236}">
                  <a16:creationId xmlns:a16="http://schemas.microsoft.com/office/drawing/2014/main" id="{D51892C7-2C51-4E11-BC82-F2EDC78DAD84}"/>
                </a:ext>
              </a:extLst>
            </p:cNvPr>
            <p:cNvSpPr>
              <a:spLocks noChangeArrowheads="1"/>
            </p:cNvSpPr>
            <p:nvPr/>
          </p:nvSpPr>
          <p:spPr bwMode="auto">
            <a:xfrm>
              <a:off x="2432051" y="520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0" name="Oval 270">
              <a:extLst>
                <a:ext uri="{FF2B5EF4-FFF2-40B4-BE49-F238E27FC236}">
                  <a16:creationId xmlns:a16="http://schemas.microsoft.com/office/drawing/2014/main" id="{EE35E6E1-5A67-407F-B5FB-60ECEB141DED}"/>
                </a:ext>
              </a:extLst>
            </p:cNvPr>
            <p:cNvSpPr>
              <a:spLocks noChangeArrowheads="1"/>
            </p:cNvSpPr>
            <p:nvPr/>
          </p:nvSpPr>
          <p:spPr bwMode="auto">
            <a:xfrm>
              <a:off x="2422526" y="66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1" name="Oval 271">
              <a:extLst>
                <a:ext uri="{FF2B5EF4-FFF2-40B4-BE49-F238E27FC236}">
                  <a16:creationId xmlns:a16="http://schemas.microsoft.com/office/drawing/2014/main" id="{B1A99310-B8E4-4A29-87B0-3E867C95939A}"/>
                </a:ext>
              </a:extLst>
            </p:cNvPr>
            <p:cNvSpPr>
              <a:spLocks noChangeArrowheads="1"/>
            </p:cNvSpPr>
            <p:nvPr/>
          </p:nvSpPr>
          <p:spPr bwMode="auto">
            <a:xfrm>
              <a:off x="3490914" y="550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2" name="Oval 272">
              <a:extLst>
                <a:ext uri="{FF2B5EF4-FFF2-40B4-BE49-F238E27FC236}">
                  <a16:creationId xmlns:a16="http://schemas.microsoft.com/office/drawing/2014/main" id="{351A0CB0-3F67-42DC-803F-833325CD589C}"/>
                </a:ext>
              </a:extLst>
            </p:cNvPr>
            <p:cNvSpPr>
              <a:spLocks noChangeArrowheads="1"/>
            </p:cNvSpPr>
            <p:nvPr/>
          </p:nvSpPr>
          <p:spPr bwMode="auto">
            <a:xfrm>
              <a:off x="3614739" y="70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3" name="Oval 273">
              <a:extLst>
                <a:ext uri="{FF2B5EF4-FFF2-40B4-BE49-F238E27FC236}">
                  <a16:creationId xmlns:a16="http://schemas.microsoft.com/office/drawing/2014/main" id="{65ED7285-B7BF-4066-9BBF-4A17A3FA055D}"/>
                </a:ext>
              </a:extLst>
            </p:cNvPr>
            <p:cNvSpPr>
              <a:spLocks noChangeArrowheads="1"/>
            </p:cNvSpPr>
            <p:nvPr/>
          </p:nvSpPr>
          <p:spPr bwMode="auto">
            <a:xfrm>
              <a:off x="3438526" y="665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4" name="Oval 274">
              <a:extLst>
                <a:ext uri="{FF2B5EF4-FFF2-40B4-BE49-F238E27FC236}">
                  <a16:creationId xmlns:a16="http://schemas.microsoft.com/office/drawing/2014/main" id="{868A719E-A171-4770-82B1-C876FD61A6D4}"/>
                </a:ext>
              </a:extLst>
            </p:cNvPr>
            <p:cNvSpPr>
              <a:spLocks noChangeArrowheads="1"/>
            </p:cNvSpPr>
            <p:nvPr/>
          </p:nvSpPr>
          <p:spPr bwMode="auto">
            <a:xfrm>
              <a:off x="3121026" y="600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5" name="Oval 275">
              <a:extLst>
                <a:ext uri="{FF2B5EF4-FFF2-40B4-BE49-F238E27FC236}">
                  <a16:creationId xmlns:a16="http://schemas.microsoft.com/office/drawing/2014/main" id="{83DC0D2D-58CE-4047-BED7-333FA510C859}"/>
                </a:ext>
              </a:extLst>
            </p:cNvPr>
            <p:cNvSpPr>
              <a:spLocks noChangeArrowheads="1"/>
            </p:cNvSpPr>
            <p:nvPr/>
          </p:nvSpPr>
          <p:spPr bwMode="auto">
            <a:xfrm>
              <a:off x="2566989" y="48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6" name="Oval 276">
              <a:extLst>
                <a:ext uri="{FF2B5EF4-FFF2-40B4-BE49-F238E27FC236}">
                  <a16:creationId xmlns:a16="http://schemas.microsoft.com/office/drawing/2014/main" id="{112C53A9-69B5-4F4B-8B0B-CE68544AEEA7}"/>
                </a:ext>
              </a:extLst>
            </p:cNvPr>
            <p:cNvSpPr>
              <a:spLocks noChangeArrowheads="1"/>
            </p:cNvSpPr>
            <p:nvPr/>
          </p:nvSpPr>
          <p:spPr bwMode="auto">
            <a:xfrm>
              <a:off x="2601914"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7" name="Oval 277">
              <a:extLst>
                <a:ext uri="{FF2B5EF4-FFF2-40B4-BE49-F238E27FC236}">
                  <a16:creationId xmlns:a16="http://schemas.microsoft.com/office/drawing/2014/main" id="{6FB6B2CD-6ED1-4365-A77A-EE2919B54D55}"/>
                </a:ext>
              </a:extLst>
            </p:cNvPr>
            <p:cNvSpPr>
              <a:spLocks noChangeArrowheads="1"/>
            </p:cNvSpPr>
            <p:nvPr/>
          </p:nvSpPr>
          <p:spPr bwMode="auto">
            <a:xfrm>
              <a:off x="2520951"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8" name="Oval 278">
              <a:extLst>
                <a:ext uri="{FF2B5EF4-FFF2-40B4-BE49-F238E27FC236}">
                  <a16:creationId xmlns:a16="http://schemas.microsoft.com/office/drawing/2014/main" id="{5E53F555-A51B-4107-8ACF-1DA763199B11}"/>
                </a:ext>
              </a:extLst>
            </p:cNvPr>
            <p:cNvSpPr>
              <a:spLocks noChangeArrowheads="1"/>
            </p:cNvSpPr>
            <p:nvPr/>
          </p:nvSpPr>
          <p:spPr bwMode="auto">
            <a:xfrm>
              <a:off x="3149601" y="85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39" name="Oval 279">
              <a:extLst>
                <a:ext uri="{FF2B5EF4-FFF2-40B4-BE49-F238E27FC236}">
                  <a16:creationId xmlns:a16="http://schemas.microsoft.com/office/drawing/2014/main" id="{755F6CC1-A0A6-4836-938B-42BCF8B5E3CC}"/>
                </a:ext>
              </a:extLst>
            </p:cNvPr>
            <p:cNvSpPr>
              <a:spLocks noChangeArrowheads="1"/>
            </p:cNvSpPr>
            <p:nvPr/>
          </p:nvSpPr>
          <p:spPr bwMode="auto">
            <a:xfrm>
              <a:off x="2517776" y="78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0" name="Oval 280">
              <a:extLst>
                <a:ext uri="{FF2B5EF4-FFF2-40B4-BE49-F238E27FC236}">
                  <a16:creationId xmlns:a16="http://schemas.microsoft.com/office/drawing/2014/main" id="{54FDDCE8-705C-4C81-90EE-00CA8DF51795}"/>
                </a:ext>
              </a:extLst>
            </p:cNvPr>
            <p:cNvSpPr>
              <a:spLocks noChangeArrowheads="1"/>
            </p:cNvSpPr>
            <p:nvPr/>
          </p:nvSpPr>
          <p:spPr bwMode="auto">
            <a:xfrm>
              <a:off x="2651126" y="68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1" name="Oval 281">
              <a:extLst>
                <a:ext uri="{FF2B5EF4-FFF2-40B4-BE49-F238E27FC236}">
                  <a16:creationId xmlns:a16="http://schemas.microsoft.com/office/drawing/2014/main" id="{A329A901-6429-4E1F-8C90-61181AAAF408}"/>
                </a:ext>
              </a:extLst>
            </p:cNvPr>
            <p:cNvSpPr>
              <a:spLocks noChangeArrowheads="1"/>
            </p:cNvSpPr>
            <p:nvPr/>
          </p:nvSpPr>
          <p:spPr bwMode="auto">
            <a:xfrm>
              <a:off x="2500314" y="58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2" name="Oval 282">
              <a:extLst>
                <a:ext uri="{FF2B5EF4-FFF2-40B4-BE49-F238E27FC236}">
                  <a16:creationId xmlns:a16="http://schemas.microsoft.com/office/drawing/2014/main" id="{29A56710-DE06-4AF7-85C0-240ADEFA763E}"/>
                </a:ext>
              </a:extLst>
            </p:cNvPr>
            <p:cNvSpPr>
              <a:spLocks noChangeArrowheads="1"/>
            </p:cNvSpPr>
            <p:nvPr/>
          </p:nvSpPr>
          <p:spPr bwMode="auto">
            <a:xfrm>
              <a:off x="2619376" y="517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3" name="Oval 283">
              <a:extLst>
                <a:ext uri="{FF2B5EF4-FFF2-40B4-BE49-F238E27FC236}">
                  <a16:creationId xmlns:a16="http://schemas.microsoft.com/office/drawing/2014/main" id="{1252CF48-EE34-4FD9-8059-B22672045D26}"/>
                </a:ext>
              </a:extLst>
            </p:cNvPr>
            <p:cNvSpPr>
              <a:spLocks noChangeArrowheads="1"/>
            </p:cNvSpPr>
            <p:nvPr/>
          </p:nvSpPr>
          <p:spPr bwMode="auto">
            <a:xfrm>
              <a:off x="2711451" y="558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4" name="Oval 284">
              <a:extLst>
                <a:ext uri="{FF2B5EF4-FFF2-40B4-BE49-F238E27FC236}">
                  <a16:creationId xmlns:a16="http://schemas.microsoft.com/office/drawing/2014/main" id="{4C1D6FAD-0DAF-4D0D-A5B5-F86FACEFDACB}"/>
                </a:ext>
              </a:extLst>
            </p:cNvPr>
            <p:cNvSpPr>
              <a:spLocks noChangeArrowheads="1"/>
            </p:cNvSpPr>
            <p:nvPr/>
          </p:nvSpPr>
          <p:spPr bwMode="auto">
            <a:xfrm>
              <a:off x="2746376" y="69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5" name="Oval 285">
              <a:extLst>
                <a:ext uri="{FF2B5EF4-FFF2-40B4-BE49-F238E27FC236}">
                  <a16:creationId xmlns:a16="http://schemas.microsoft.com/office/drawing/2014/main" id="{F52A73CE-58D6-4A7E-8C71-1DD56B715AFD}"/>
                </a:ext>
              </a:extLst>
            </p:cNvPr>
            <p:cNvSpPr>
              <a:spLocks noChangeArrowheads="1"/>
            </p:cNvSpPr>
            <p:nvPr/>
          </p:nvSpPr>
          <p:spPr bwMode="auto">
            <a:xfrm>
              <a:off x="2200276" y="63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6" name="Oval 286">
              <a:extLst>
                <a:ext uri="{FF2B5EF4-FFF2-40B4-BE49-F238E27FC236}">
                  <a16:creationId xmlns:a16="http://schemas.microsoft.com/office/drawing/2014/main" id="{5DA3BA0A-55FA-4265-B0ED-13B793662F7A}"/>
                </a:ext>
              </a:extLst>
            </p:cNvPr>
            <p:cNvSpPr>
              <a:spLocks noChangeArrowheads="1"/>
            </p:cNvSpPr>
            <p:nvPr/>
          </p:nvSpPr>
          <p:spPr bwMode="auto">
            <a:xfrm>
              <a:off x="2786064" y="53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7" name="Oval 287">
              <a:extLst>
                <a:ext uri="{FF2B5EF4-FFF2-40B4-BE49-F238E27FC236}">
                  <a16:creationId xmlns:a16="http://schemas.microsoft.com/office/drawing/2014/main" id="{1FF3279F-2D51-4552-BBF3-504228E7362E}"/>
                </a:ext>
              </a:extLst>
            </p:cNvPr>
            <p:cNvSpPr>
              <a:spLocks noChangeArrowheads="1"/>
            </p:cNvSpPr>
            <p:nvPr/>
          </p:nvSpPr>
          <p:spPr bwMode="auto">
            <a:xfrm>
              <a:off x="2824164" y="646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8" name="Oval 288">
              <a:extLst>
                <a:ext uri="{FF2B5EF4-FFF2-40B4-BE49-F238E27FC236}">
                  <a16:creationId xmlns:a16="http://schemas.microsoft.com/office/drawing/2014/main" id="{05BC5200-DB6F-4C9A-A39B-2578F9A9BBAB}"/>
                </a:ext>
              </a:extLst>
            </p:cNvPr>
            <p:cNvSpPr>
              <a:spLocks noChangeArrowheads="1"/>
            </p:cNvSpPr>
            <p:nvPr/>
          </p:nvSpPr>
          <p:spPr bwMode="auto">
            <a:xfrm>
              <a:off x="2859089" y="78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49" name="Oval 289">
              <a:extLst>
                <a:ext uri="{FF2B5EF4-FFF2-40B4-BE49-F238E27FC236}">
                  <a16:creationId xmlns:a16="http://schemas.microsoft.com/office/drawing/2014/main" id="{6C3BB8D7-3A92-4717-934E-DACAE2AD5FC0}"/>
                </a:ext>
              </a:extLst>
            </p:cNvPr>
            <p:cNvSpPr>
              <a:spLocks noChangeArrowheads="1"/>
            </p:cNvSpPr>
            <p:nvPr/>
          </p:nvSpPr>
          <p:spPr bwMode="auto">
            <a:xfrm>
              <a:off x="2886076" y="538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0" name="Oval 290">
              <a:extLst>
                <a:ext uri="{FF2B5EF4-FFF2-40B4-BE49-F238E27FC236}">
                  <a16:creationId xmlns:a16="http://schemas.microsoft.com/office/drawing/2014/main" id="{4B8B2DFE-7D3F-40E9-B48F-64FF6C4A4BF3}"/>
                </a:ext>
              </a:extLst>
            </p:cNvPr>
            <p:cNvSpPr>
              <a:spLocks noChangeArrowheads="1"/>
            </p:cNvSpPr>
            <p:nvPr/>
          </p:nvSpPr>
          <p:spPr bwMode="auto">
            <a:xfrm>
              <a:off x="3030539" y="614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1" name="Oval 291">
              <a:extLst>
                <a:ext uri="{FF2B5EF4-FFF2-40B4-BE49-F238E27FC236}">
                  <a16:creationId xmlns:a16="http://schemas.microsoft.com/office/drawing/2014/main" id="{C13422FB-FAAA-4330-8306-5CB211342766}"/>
                </a:ext>
              </a:extLst>
            </p:cNvPr>
            <p:cNvSpPr>
              <a:spLocks noChangeArrowheads="1"/>
            </p:cNvSpPr>
            <p:nvPr/>
          </p:nvSpPr>
          <p:spPr bwMode="auto">
            <a:xfrm>
              <a:off x="3033714" y="52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2" name="Oval 292">
              <a:extLst>
                <a:ext uri="{FF2B5EF4-FFF2-40B4-BE49-F238E27FC236}">
                  <a16:creationId xmlns:a16="http://schemas.microsoft.com/office/drawing/2014/main" id="{A30A5767-BF42-4D95-BDE0-2FD7E3B5FCBB}"/>
                </a:ext>
              </a:extLst>
            </p:cNvPr>
            <p:cNvSpPr>
              <a:spLocks noChangeArrowheads="1"/>
            </p:cNvSpPr>
            <p:nvPr/>
          </p:nvSpPr>
          <p:spPr bwMode="auto">
            <a:xfrm>
              <a:off x="2932114" y="61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3" name="Oval 293">
              <a:extLst>
                <a:ext uri="{FF2B5EF4-FFF2-40B4-BE49-F238E27FC236}">
                  <a16:creationId xmlns:a16="http://schemas.microsoft.com/office/drawing/2014/main" id="{00914C58-A145-4AB2-AA3C-FEE58461244A}"/>
                </a:ext>
              </a:extLst>
            </p:cNvPr>
            <p:cNvSpPr>
              <a:spLocks noChangeArrowheads="1"/>
            </p:cNvSpPr>
            <p:nvPr/>
          </p:nvSpPr>
          <p:spPr bwMode="auto">
            <a:xfrm>
              <a:off x="3021014" y="75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4" name="Oval 294">
              <a:extLst>
                <a:ext uri="{FF2B5EF4-FFF2-40B4-BE49-F238E27FC236}">
                  <a16:creationId xmlns:a16="http://schemas.microsoft.com/office/drawing/2014/main" id="{A5E2D572-DE1C-42BA-A13D-973D01A671BD}"/>
                </a:ext>
              </a:extLst>
            </p:cNvPr>
            <p:cNvSpPr>
              <a:spLocks noChangeArrowheads="1"/>
            </p:cNvSpPr>
            <p:nvPr/>
          </p:nvSpPr>
          <p:spPr bwMode="auto">
            <a:xfrm>
              <a:off x="2992439" y="495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5" name="Oval 295">
              <a:extLst>
                <a:ext uri="{FF2B5EF4-FFF2-40B4-BE49-F238E27FC236}">
                  <a16:creationId xmlns:a16="http://schemas.microsoft.com/office/drawing/2014/main" id="{BF444444-475A-4317-84D0-48A61139D39A}"/>
                </a:ext>
              </a:extLst>
            </p:cNvPr>
            <p:cNvSpPr>
              <a:spLocks noChangeArrowheads="1"/>
            </p:cNvSpPr>
            <p:nvPr/>
          </p:nvSpPr>
          <p:spPr bwMode="auto">
            <a:xfrm>
              <a:off x="3200401" y="71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6" name="Oval 296">
              <a:extLst>
                <a:ext uri="{FF2B5EF4-FFF2-40B4-BE49-F238E27FC236}">
                  <a16:creationId xmlns:a16="http://schemas.microsoft.com/office/drawing/2014/main" id="{7A57F53C-639A-4F7F-9032-44F119202ECF}"/>
                </a:ext>
              </a:extLst>
            </p:cNvPr>
            <p:cNvSpPr>
              <a:spLocks noChangeArrowheads="1"/>
            </p:cNvSpPr>
            <p:nvPr/>
          </p:nvSpPr>
          <p:spPr bwMode="auto">
            <a:xfrm>
              <a:off x="3619501" y="609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7" name="Oval 297">
              <a:extLst>
                <a:ext uri="{FF2B5EF4-FFF2-40B4-BE49-F238E27FC236}">
                  <a16:creationId xmlns:a16="http://schemas.microsoft.com/office/drawing/2014/main" id="{4B99F57E-1081-4ED0-BF55-27E53D503252}"/>
                </a:ext>
              </a:extLst>
            </p:cNvPr>
            <p:cNvSpPr>
              <a:spLocks noChangeArrowheads="1"/>
            </p:cNvSpPr>
            <p:nvPr/>
          </p:nvSpPr>
          <p:spPr bwMode="auto">
            <a:xfrm>
              <a:off x="3424239" y="138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8" name="Oval 298">
              <a:extLst>
                <a:ext uri="{FF2B5EF4-FFF2-40B4-BE49-F238E27FC236}">
                  <a16:creationId xmlns:a16="http://schemas.microsoft.com/office/drawing/2014/main" id="{6641126E-D894-4AD6-843B-9287A5768929}"/>
                </a:ext>
              </a:extLst>
            </p:cNvPr>
            <p:cNvSpPr>
              <a:spLocks noChangeArrowheads="1"/>
            </p:cNvSpPr>
            <p:nvPr/>
          </p:nvSpPr>
          <p:spPr bwMode="auto">
            <a:xfrm>
              <a:off x="3217864" y="611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59" name="Oval 299">
              <a:extLst>
                <a:ext uri="{FF2B5EF4-FFF2-40B4-BE49-F238E27FC236}">
                  <a16:creationId xmlns:a16="http://schemas.microsoft.com/office/drawing/2014/main" id="{71FE3378-0701-461C-BE2B-0F5CAA43BDE6}"/>
                </a:ext>
              </a:extLst>
            </p:cNvPr>
            <p:cNvSpPr>
              <a:spLocks noChangeArrowheads="1"/>
            </p:cNvSpPr>
            <p:nvPr/>
          </p:nvSpPr>
          <p:spPr bwMode="auto">
            <a:xfrm>
              <a:off x="3309939" y="652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0" name="Oval 300">
              <a:extLst>
                <a:ext uri="{FF2B5EF4-FFF2-40B4-BE49-F238E27FC236}">
                  <a16:creationId xmlns:a16="http://schemas.microsoft.com/office/drawing/2014/main" id="{9E4C13AC-10CF-48B6-87A3-9648BCCB65B3}"/>
                </a:ext>
              </a:extLst>
            </p:cNvPr>
            <p:cNvSpPr>
              <a:spLocks noChangeArrowheads="1"/>
            </p:cNvSpPr>
            <p:nvPr/>
          </p:nvSpPr>
          <p:spPr bwMode="auto">
            <a:xfrm>
              <a:off x="3371851" y="544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1" name="Oval 301">
              <a:extLst>
                <a:ext uri="{FF2B5EF4-FFF2-40B4-BE49-F238E27FC236}">
                  <a16:creationId xmlns:a16="http://schemas.microsoft.com/office/drawing/2014/main" id="{3F7B2F44-2C27-4A74-9980-AB86611CB46E}"/>
                </a:ext>
              </a:extLst>
            </p:cNvPr>
            <p:cNvSpPr>
              <a:spLocks noChangeArrowheads="1"/>
            </p:cNvSpPr>
            <p:nvPr/>
          </p:nvSpPr>
          <p:spPr bwMode="auto">
            <a:xfrm>
              <a:off x="3627439" y="539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2" name="Oval 302">
              <a:extLst>
                <a:ext uri="{FF2B5EF4-FFF2-40B4-BE49-F238E27FC236}">
                  <a16:creationId xmlns:a16="http://schemas.microsoft.com/office/drawing/2014/main" id="{03D46FA6-FE9A-4D9B-8DC6-63760FC2F45C}"/>
                </a:ext>
              </a:extLst>
            </p:cNvPr>
            <p:cNvSpPr>
              <a:spLocks noChangeArrowheads="1"/>
            </p:cNvSpPr>
            <p:nvPr/>
          </p:nvSpPr>
          <p:spPr bwMode="auto">
            <a:xfrm>
              <a:off x="3273426" y="542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3" name="Oval 303">
              <a:extLst>
                <a:ext uri="{FF2B5EF4-FFF2-40B4-BE49-F238E27FC236}">
                  <a16:creationId xmlns:a16="http://schemas.microsoft.com/office/drawing/2014/main" id="{942CE9E5-C970-4558-B2A9-2ECEF8895B73}"/>
                </a:ext>
              </a:extLst>
            </p:cNvPr>
            <p:cNvSpPr>
              <a:spLocks noChangeArrowheads="1"/>
            </p:cNvSpPr>
            <p:nvPr/>
          </p:nvSpPr>
          <p:spPr bwMode="auto">
            <a:xfrm>
              <a:off x="3416301" y="58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4" name="Oval 304">
              <a:extLst>
                <a:ext uri="{FF2B5EF4-FFF2-40B4-BE49-F238E27FC236}">
                  <a16:creationId xmlns:a16="http://schemas.microsoft.com/office/drawing/2014/main" id="{A4F7D27A-92E3-4953-9E0C-9CA418B7BB82}"/>
                </a:ext>
              </a:extLst>
            </p:cNvPr>
            <p:cNvSpPr>
              <a:spLocks noChangeArrowheads="1"/>
            </p:cNvSpPr>
            <p:nvPr/>
          </p:nvSpPr>
          <p:spPr bwMode="auto">
            <a:xfrm>
              <a:off x="3729039" y="700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5" name="Oval 305">
              <a:extLst>
                <a:ext uri="{FF2B5EF4-FFF2-40B4-BE49-F238E27FC236}">
                  <a16:creationId xmlns:a16="http://schemas.microsoft.com/office/drawing/2014/main" id="{EE765582-6864-4B56-AA5B-9AC955144583}"/>
                </a:ext>
              </a:extLst>
            </p:cNvPr>
            <p:cNvSpPr>
              <a:spLocks noChangeArrowheads="1"/>
            </p:cNvSpPr>
            <p:nvPr/>
          </p:nvSpPr>
          <p:spPr bwMode="auto">
            <a:xfrm>
              <a:off x="3697289" y="59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6" name="Oval 306">
              <a:extLst>
                <a:ext uri="{FF2B5EF4-FFF2-40B4-BE49-F238E27FC236}">
                  <a16:creationId xmlns:a16="http://schemas.microsoft.com/office/drawing/2014/main" id="{A2430A2E-88BB-4BEF-A44D-6E21B024673D}"/>
                </a:ext>
              </a:extLst>
            </p:cNvPr>
            <p:cNvSpPr>
              <a:spLocks noChangeArrowheads="1"/>
            </p:cNvSpPr>
            <p:nvPr/>
          </p:nvSpPr>
          <p:spPr bwMode="auto">
            <a:xfrm>
              <a:off x="3589339" y="1989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7" name="Oval 307">
              <a:extLst>
                <a:ext uri="{FF2B5EF4-FFF2-40B4-BE49-F238E27FC236}">
                  <a16:creationId xmlns:a16="http://schemas.microsoft.com/office/drawing/2014/main" id="{78DA4E22-D402-4449-A68A-DF9D8956ED5B}"/>
                </a:ext>
              </a:extLst>
            </p:cNvPr>
            <p:cNvSpPr>
              <a:spLocks noChangeArrowheads="1"/>
            </p:cNvSpPr>
            <p:nvPr/>
          </p:nvSpPr>
          <p:spPr bwMode="auto">
            <a:xfrm>
              <a:off x="3276601" y="1992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8" name="Oval 308">
              <a:extLst>
                <a:ext uri="{FF2B5EF4-FFF2-40B4-BE49-F238E27FC236}">
                  <a16:creationId xmlns:a16="http://schemas.microsoft.com/office/drawing/2014/main" id="{77369EAD-F16E-405A-B055-1B7B0460A202}"/>
                </a:ext>
              </a:extLst>
            </p:cNvPr>
            <p:cNvSpPr>
              <a:spLocks noChangeArrowheads="1"/>
            </p:cNvSpPr>
            <p:nvPr/>
          </p:nvSpPr>
          <p:spPr bwMode="auto">
            <a:xfrm>
              <a:off x="3021014" y="200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69" name="Oval 309">
              <a:extLst>
                <a:ext uri="{FF2B5EF4-FFF2-40B4-BE49-F238E27FC236}">
                  <a16:creationId xmlns:a16="http://schemas.microsoft.com/office/drawing/2014/main" id="{CEC128ED-C5A4-4FA9-828B-5D1FEA743E55}"/>
                </a:ext>
              </a:extLst>
            </p:cNvPr>
            <p:cNvSpPr>
              <a:spLocks noChangeArrowheads="1"/>
            </p:cNvSpPr>
            <p:nvPr/>
          </p:nvSpPr>
          <p:spPr bwMode="auto">
            <a:xfrm>
              <a:off x="2843213" y="19843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0" name="Oval 310">
              <a:extLst>
                <a:ext uri="{FF2B5EF4-FFF2-40B4-BE49-F238E27FC236}">
                  <a16:creationId xmlns:a16="http://schemas.microsoft.com/office/drawing/2014/main" id="{479CFFFD-62AC-45C9-AEB9-686C9E98D012}"/>
                </a:ext>
              </a:extLst>
            </p:cNvPr>
            <p:cNvSpPr>
              <a:spLocks noChangeArrowheads="1"/>
            </p:cNvSpPr>
            <p:nvPr/>
          </p:nvSpPr>
          <p:spPr bwMode="auto">
            <a:xfrm>
              <a:off x="2614614" y="1966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1" name="Oval 311">
              <a:extLst>
                <a:ext uri="{FF2B5EF4-FFF2-40B4-BE49-F238E27FC236}">
                  <a16:creationId xmlns:a16="http://schemas.microsoft.com/office/drawing/2014/main" id="{FF49B0AA-2E45-4A8F-9BE0-EE36FEF8C343}"/>
                </a:ext>
              </a:extLst>
            </p:cNvPr>
            <p:cNvSpPr>
              <a:spLocks noChangeArrowheads="1"/>
            </p:cNvSpPr>
            <p:nvPr/>
          </p:nvSpPr>
          <p:spPr bwMode="auto">
            <a:xfrm>
              <a:off x="2647951" y="18748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2" name="Oval 312">
              <a:extLst>
                <a:ext uri="{FF2B5EF4-FFF2-40B4-BE49-F238E27FC236}">
                  <a16:creationId xmlns:a16="http://schemas.microsoft.com/office/drawing/2014/main" id="{2B36F211-9082-405C-8682-9150E0D97616}"/>
                </a:ext>
              </a:extLst>
            </p:cNvPr>
            <p:cNvSpPr>
              <a:spLocks noChangeArrowheads="1"/>
            </p:cNvSpPr>
            <p:nvPr/>
          </p:nvSpPr>
          <p:spPr bwMode="auto">
            <a:xfrm>
              <a:off x="2349501" y="19764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3" name="Oval 313">
              <a:extLst>
                <a:ext uri="{FF2B5EF4-FFF2-40B4-BE49-F238E27FC236}">
                  <a16:creationId xmlns:a16="http://schemas.microsoft.com/office/drawing/2014/main" id="{C221D685-510E-4AA0-9CF4-9FCD7DE8988D}"/>
                </a:ext>
              </a:extLst>
            </p:cNvPr>
            <p:cNvSpPr>
              <a:spLocks noChangeArrowheads="1"/>
            </p:cNvSpPr>
            <p:nvPr/>
          </p:nvSpPr>
          <p:spPr bwMode="auto">
            <a:xfrm>
              <a:off x="5692776" y="1603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4" name="Oval 314">
              <a:extLst>
                <a:ext uri="{FF2B5EF4-FFF2-40B4-BE49-F238E27FC236}">
                  <a16:creationId xmlns:a16="http://schemas.microsoft.com/office/drawing/2014/main" id="{61247E0E-0256-43A1-975D-80893BC5C6BD}"/>
                </a:ext>
              </a:extLst>
            </p:cNvPr>
            <p:cNvSpPr>
              <a:spLocks noChangeArrowheads="1"/>
            </p:cNvSpPr>
            <p:nvPr/>
          </p:nvSpPr>
          <p:spPr bwMode="auto">
            <a:xfrm>
              <a:off x="5138739" y="148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5" name="Oval 315">
              <a:extLst>
                <a:ext uri="{FF2B5EF4-FFF2-40B4-BE49-F238E27FC236}">
                  <a16:creationId xmlns:a16="http://schemas.microsoft.com/office/drawing/2014/main" id="{E905DF10-D5BB-497E-990F-8AC312070292}"/>
                </a:ext>
              </a:extLst>
            </p:cNvPr>
            <p:cNvSpPr>
              <a:spLocks noChangeArrowheads="1"/>
            </p:cNvSpPr>
            <p:nvPr/>
          </p:nvSpPr>
          <p:spPr bwMode="auto">
            <a:xfrm>
              <a:off x="5173664" y="1625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6" name="Oval 316">
              <a:extLst>
                <a:ext uri="{FF2B5EF4-FFF2-40B4-BE49-F238E27FC236}">
                  <a16:creationId xmlns:a16="http://schemas.microsoft.com/office/drawing/2014/main" id="{6A911339-093B-4E73-9457-3FB2DBEDA7D0}"/>
                </a:ext>
              </a:extLst>
            </p:cNvPr>
            <p:cNvSpPr>
              <a:spLocks noChangeArrowheads="1"/>
            </p:cNvSpPr>
            <p:nvPr/>
          </p:nvSpPr>
          <p:spPr bwMode="auto">
            <a:xfrm>
              <a:off x="5200651" y="137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7" name="Oval 317">
              <a:extLst>
                <a:ext uri="{FF2B5EF4-FFF2-40B4-BE49-F238E27FC236}">
                  <a16:creationId xmlns:a16="http://schemas.microsoft.com/office/drawing/2014/main" id="{C8508165-456E-4B4B-BD66-927130B2D764}"/>
                </a:ext>
              </a:extLst>
            </p:cNvPr>
            <p:cNvSpPr>
              <a:spLocks noChangeArrowheads="1"/>
            </p:cNvSpPr>
            <p:nvPr/>
          </p:nvSpPr>
          <p:spPr bwMode="auto">
            <a:xfrm>
              <a:off x="5203826" y="129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8" name="Oval 318">
              <a:extLst>
                <a:ext uri="{FF2B5EF4-FFF2-40B4-BE49-F238E27FC236}">
                  <a16:creationId xmlns:a16="http://schemas.microsoft.com/office/drawing/2014/main" id="{C55020C4-9BC3-49EC-809C-A3A6BF1E2E96}"/>
                </a:ext>
              </a:extLst>
            </p:cNvPr>
            <p:cNvSpPr>
              <a:spLocks noChangeArrowheads="1"/>
            </p:cNvSpPr>
            <p:nvPr/>
          </p:nvSpPr>
          <p:spPr bwMode="auto">
            <a:xfrm>
              <a:off x="5197476" y="192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79" name="Oval 319">
              <a:extLst>
                <a:ext uri="{FF2B5EF4-FFF2-40B4-BE49-F238E27FC236}">
                  <a16:creationId xmlns:a16="http://schemas.microsoft.com/office/drawing/2014/main" id="{8B861479-C036-4925-BF97-CA6E529CB592}"/>
                </a:ext>
              </a:extLst>
            </p:cNvPr>
            <p:cNvSpPr>
              <a:spLocks noChangeArrowheads="1"/>
            </p:cNvSpPr>
            <p:nvPr/>
          </p:nvSpPr>
          <p:spPr bwMode="auto">
            <a:xfrm>
              <a:off x="5092701" y="185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0" name="Oval 320">
              <a:extLst>
                <a:ext uri="{FF2B5EF4-FFF2-40B4-BE49-F238E27FC236}">
                  <a16:creationId xmlns:a16="http://schemas.microsoft.com/office/drawing/2014/main" id="{9A01CD22-4D70-46DD-93DE-14F77021F1E9}"/>
                </a:ext>
              </a:extLst>
            </p:cNvPr>
            <p:cNvSpPr>
              <a:spLocks noChangeArrowheads="1"/>
            </p:cNvSpPr>
            <p:nvPr/>
          </p:nvSpPr>
          <p:spPr bwMode="auto">
            <a:xfrm>
              <a:off x="5164139" y="185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1" name="Oval 321">
              <a:extLst>
                <a:ext uri="{FF2B5EF4-FFF2-40B4-BE49-F238E27FC236}">
                  <a16:creationId xmlns:a16="http://schemas.microsoft.com/office/drawing/2014/main" id="{9184672C-68F7-4FB5-A94D-A26920E7302C}"/>
                </a:ext>
              </a:extLst>
            </p:cNvPr>
            <p:cNvSpPr>
              <a:spLocks noChangeArrowheads="1"/>
            </p:cNvSpPr>
            <p:nvPr/>
          </p:nvSpPr>
          <p:spPr bwMode="auto">
            <a:xfrm>
              <a:off x="5187951" y="178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2" name="Oval 322">
              <a:extLst>
                <a:ext uri="{FF2B5EF4-FFF2-40B4-BE49-F238E27FC236}">
                  <a16:creationId xmlns:a16="http://schemas.microsoft.com/office/drawing/2014/main" id="{C2EE4974-DE95-4D1A-BD4E-1BE0AFCFBF0B}"/>
                </a:ext>
              </a:extLst>
            </p:cNvPr>
            <p:cNvSpPr>
              <a:spLocks noChangeArrowheads="1"/>
            </p:cNvSpPr>
            <p:nvPr/>
          </p:nvSpPr>
          <p:spPr bwMode="auto">
            <a:xfrm>
              <a:off x="5089526" y="1787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3" name="Oval 323">
              <a:extLst>
                <a:ext uri="{FF2B5EF4-FFF2-40B4-BE49-F238E27FC236}">
                  <a16:creationId xmlns:a16="http://schemas.microsoft.com/office/drawing/2014/main" id="{9490F19C-EDE9-43AA-93B5-A51597808746}"/>
                </a:ext>
              </a:extLst>
            </p:cNvPr>
            <p:cNvSpPr>
              <a:spLocks noChangeArrowheads="1"/>
            </p:cNvSpPr>
            <p:nvPr/>
          </p:nvSpPr>
          <p:spPr bwMode="auto">
            <a:xfrm>
              <a:off x="5222876" y="1692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4" name="Oval 324">
              <a:extLst>
                <a:ext uri="{FF2B5EF4-FFF2-40B4-BE49-F238E27FC236}">
                  <a16:creationId xmlns:a16="http://schemas.microsoft.com/office/drawing/2014/main" id="{22C1FF3A-39BF-489D-8526-115CD30AEA71}"/>
                </a:ext>
              </a:extLst>
            </p:cNvPr>
            <p:cNvSpPr>
              <a:spLocks noChangeArrowheads="1"/>
            </p:cNvSpPr>
            <p:nvPr/>
          </p:nvSpPr>
          <p:spPr bwMode="auto">
            <a:xfrm>
              <a:off x="5191126" y="1520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5" name="Oval 325">
              <a:extLst>
                <a:ext uri="{FF2B5EF4-FFF2-40B4-BE49-F238E27FC236}">
                  <a16:creationId xmlns:a16="http://schemas.microsoft.com/office/drawing/2014/main" id="{137C2FC6-A767-40C1-BF47-0CD5DFE0FF12}"/>
                </a:ext>
              </a:extLst>
            </p:cNvPr>
            <p:cNvSpPr>
              <a:spLocks noChangeArrowheads="1"/>
            </p:cNvSpPr>
            <p:nvPr/>
          </p:nvSpPr>
          <p:spPr bwMode="auto">
            <a:xfrm>
              <a:off x="5283201" y="156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6" name="Oval 326">
              <a:extLst>
                <a:ext uri="{FF2B5EF4-FFF2-40B4-BE49-F238E27FC236}">
                  <a16:creationId xmlns:a16="http://schemas.microsoft.com/office/drawing/2014/main" id="{D91C4EF9-B4D3-4D4A-8479-20D78D8E21E3}"/>
                </a:ext>
              </a:extLst>
            </p:cNvPr>
            <p:cNvSpPr>
              <a:spLocks noChangeArrowheads="1"/>
            </p:cNvSpPr>
            <p:nvPr/>
          </p:nvSpPr>
          <p:spPr bwMode="auto">
            <a:xfrm>
              <a:off x="5318126" y="1701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7" name="Oval 327">
              <a:extLst>
                <a:ext uri="{FF2B5EF4-FFF2-40B4-BE49-F238E27FC236}">
                  <a16:creationId xmlns:a16="http://schemas.microsoft.com/office/drawing/2014/main" id="{196269AF-5355-4881-BAC8-25A6E9C3BCE5}"/>
                </a:ext>
              </a:extLst>
            </p:cNvPr>
            <p:cNvSpPr>
              <a:spLocks noChangeArrowheads="1"/>
            </p:cNvSpPr>
            <p:nvPr/>
          </p:nvSpPr>
          <p:spPr bwMode="auto">
            <a:xfrm>
              <a:off x="5345114" y="145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8" name="Oval 328">
              <a:extLst>
                <a:ext uri="{FF2B5EF4-FFF2-40B4-BE49-F238E27FC236}">
                  <a16:creationId xmlns:a16="http://schemas.microsoft.com/office/drawing/2014/main" id="{4100BE57-5FF7-45BC-9F13-85EBC35A6C72}"/>
                </a:ext>
              </a:extLst>
            </p:cNvPr>
            <p:cNvSpPr>
              <a:spLocks noChangeArrowheads="1"/>
            </p:cNvSpPr>
            <p:nvPr/>
          </p:nvSpPr>
          <p:spPr bwMode="auto">
            <a:xfrm>
              <a:off x="5348289" y="1368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89" name="Oval 329">
              <a:extLst>
                <a:ext uri="{FF2B5EF4-FFF2-40B4-BE49-F238E27FC236}">
                  <a16:creationId xmlns:a16="http://schemas.microsoft.com/office/drawing/2014/main" id="{DE2528A2-2C11-4F68-97BF-B6DC1D648A28}"/>
                </a:ext>
              </a:extLst>
            </p:cNvPr>
            <p:cNvSpPr>
              <a:spLocks noChangeArrowheads="1"/>
            </p:cNvSpPr>
            <p:nvPr/>
          </p:nvSpPr>
          <p:spPr bwMode="auto">
            <a:xfrm>
              <a:off x="5246689" y="145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0" name="Oval 330">
              <a:extLst>
                <a:ext uri="{FF2B5EF4-FFF2-40B4-BE49-F238E27FC236}">
                  <a16:creationId xmlns:a16="http://schemas.microsoft.com/office/drawing/2014/main" id="{FC3B0F73-E435-432A-93C8-E667A23E2A5A}"/>
                </a:ext>
              </a:extLst>
            </p:cNvPr>
            <p:cNvSpPr>
              <a:spLocks noChangeArrowheads="1"/>
            </p:cNvSpPr>
            <p:nvPr/>
          </p:nvSpPr>
          <p:spPr bwMode="auto">
            <a:xfrm>
              <a:off x="5308601" y="1931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1" name="Oval 331">
              <a:extLst>
                <a:ext uri="{FF2B5EF4-FFF2-40B4-BE49-F238E27FC236}">
                  <a16:creationId xmlns:a16="http://schemas.microsoft.com/office/drawing/2014/main" id="{985789A1-169A-447B-9304-B151426E714D}"/>
                </a:ext>
              </a:extLst>
            </p:cNvPr>
            <p:cNvSpPr>
              <a:spLocks noChangeArrowheads="1"/>
            </p:cNvSpPr>
            <p:nvPr/>
          </p:nvSpPr>
          <p:spPr bwMode="auto">
            <a:xfrm>
              <a:off x="5332414" y="185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2" name="Oval 332">
              <a:extLst>
                <a:ext uri="{FF2B5EF4-FFF2-40B4-BE49-F238E27FC236}">
                  <a16:creationId xmlns:a16="http://schemas.microsoft.com/office/drawing/2014/main" id="{40505B80-5D63-4F85-B4FE-C2E6CFF7C42F}"/>
                </a:ext>
              </a:extLst>
            </p:cNvPr>
            <p:cNvSpPr>
              <a:spLocks noChangeArrowheads="1"/>
            </p:cNvSpPr>
            <p:nvPr/>
          </p:nvSpPr>
          <p:spPr bwMode="auto">
            <a:xfrm>
              <a:off x="5233989" y="1863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3" name="Oval 333">
              <a:extLst>
                <a:ext uri="{FF2B5EF4-FFF2-40B4-BE49-F238E27FC236}">
                  <a16:creationId xmlns:a16="http://schemas.microsoft.com/office/drawing/2014/main" id="{3672A3EA-DD54-46EF-86F0-7600598469A5}"/>
                </a:ext>
              </a:extLst>
            </p:cNvPr>
            <p:cNvSpPr>
              <a:spLocks noChangeArrowheads="1"/>
            </p:cNvSpPr>
            <p:nvPr/>
          </p:nvSpPr>
          <p:spPr bwMode="auto">
            <a:xfrm>
              <a:off x="5357814" y="1539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4" name="Oval 334">
              <a:extLst>
                <a:ext uri="{FF2B5EF4-FFF2-40B4-BE49-F238E27FC236}">
                  <a16:creationId xmlns:a16="http://schemas.microsoft.com/office/drawing/2014/main" id="{701937FB-0BFF-4AC8-B93D-654DAB56AB39}"/>
                </a:ext>
              </a:extLst>
            </p:cNvPr>
            <p:cNvSpPr>
              <a:spLocks noChangeArrowheads="1"/>
            </p:cNvSpPr>
            <p:nvPr/>
          </p:nvSpPr>
          <p:spPr bwMode="auto">
            <a:xfrm>
              <a:off x="5395914" y="1649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5" name="Oval 335">
              <a:extLst>
                <a:ext uri="{FF2B5EF4-FFF2-40B4-BE49-F238E27FC236}">
                  <a16:creationId xmlns:a16="http://schemas.microsoft.com/office/drawing/2014/main" id="{4906BC70-90EE-482F-B7E6-BC7E9E3140D1}"/>
                </a:ext>
              </a:extLst>
            </p:cNvPr>
            <p:cNvSpPr>
              <a:spLocks noChangeArrowheads="1"/>
            </p:cNvSpPr>
            <p:nvPr/>
          </p:nvSpPr>
          <p:spPr bwMode="auto">
            <a:xfrm>
              <a:off x="5430839" y="178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6" name="Oval 336">
              <a:extLst>
                <a:ext uri="{FF2B5EF4-FFF2-40B4-BE49-F238E27FC236}">
                  <a16:creationId xmlns:a16="http://schemas.microsoft.com/office/drawing/2014/main" id="{021A4DDF-158E-4963-9021-B24FCECF94FC}"/>
                </a:ext>
              </a:extLst>
            </p:cNvPr>
            <p:cNvSpPr>
              <a:spLocks noChangeArrowheads="1"/>
            </p:cNvSpPr>
            <p:nvPr/>
          </p:nvSpPr>
          <p:spPr bwMode="auto">
            <a:xfrm>
              <a:off x="5457826" y="1541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7" name="Oval 337">
              <a:extLst>
                <a:ext uri="{FF2B5EF4-FFF2-40B4-BE49-F238E27FC236}">
                  <a16:creationId xmlns:a16="http://schemas.microsoft.com/office/drawing/2014/main" id="{E74ED71C-EEAB-49CD-B9E1-9765278055FE}"/>
                </a:ext>
              </a:extLst>
            </p:cNvPr>
            <p:cNvSpPr>
              <a:spLocks noChangeArrowheads="1"/>
            </p:cNvSpPr>
            <p:nvPr/>
          </p:nvSpPr>
          <p:spPr bwMode="auto">
            <a:xfrm>
              <a:off x="5461001" y="1455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8" name="Oval 338">
              <a:extLst>
                <a:ext uri="{FF2B5EF4-FFF2-40B4-BE49-F238E27FC236}">
                  <a16:creationId xmlns:a16="http://schemas.microsoft.com/office/drawing/2014/main" id="{A80B680C-6108-47BA-8D33-BB3560EB70C3}"/>
                </a:ext>
              </a:extLst>
            </p:cNvPr>
            <p:cNvSpPr>
              <a:spLocks noChangeArrowheads="1"/>
            </p:cNvSpPr>
            <p:nvPr/>
          </p:nvSpPr>
          <p:spPr bwMode="auto">
            <a:xfrm>
              <a:off x="5376864" y="1414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699" name="Oval 339">
              <a:extLst>
                <a:ext uri="{FF2B5EF4-FFF2-40B4-BE49-F238E27FC236}">
                  <a16:creationId xmlns:a16="http://schemas.microsoft.com/office/drawing/2014/main" id="{10FE16DB-BED1-44D0-8E09-235B05B54018}"/>
                </a:ext>
              </a:extLst>
            </p:cNvPr>
            <p:cNvSpPr>
              <a:spLocks noChangeArrowheads="1"/>
            </p:cNvSpPr>
            <p:nvPr/>
          </p:nvSpPr>
          <p:spPr bwMode="auto">
            <a:xfrm>
              <a:off x="5435601" y="132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0" name="Oval 340">
              <a:extLst>
                <a:ext uri="{FF2B5EF4-FFF2-40B4-BE49-F238E27FC236}">
                  <a16:creationId xmlns:a16="http://schemas.microsoft.com/office/drawing/2014/main" id="{16344943-6EB4-42CA-8673-25D162E0BD15}"/>
                </a:ext>
              </a:extLst>
            </p:cNvPr>
            <p:cNvSpPr>
              <a:spLocks noChangeArrowheads="1"/>
            </p:cNvSpPr>
            <p:nvPr/>
          </p:nvSpPr>
          <p:spPr bwMode="auto">
            <a:xfrm>
              <a:off x="5445126" y="194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1" name="Oval 341">
              <a:extLst>
                <a:ext uri="{FF2B5EF4-FFF2-40B4-BE49-F238E27FC236}">
                  <a16:creationId xmlns:a16="http://schemas.microsoft.com/office/drawing/2014/main" id="{6BB67822-D40A-445B-973D-379C439C5955}"/>
                </a:ext>
              </a:extLst>
            </p:cNvPr>
            <p:cNvSpPr>
              <a:spLocks noChangeArrowheads="1"/>
            </p:cNvSpPr>
            <p:nvPr/>
          </p:nvSpPr>
          <p:spPr bwMode="auto">
            <a:xfrm>
              <a:off x="5480051" y="185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2" name="Oval 342">
              <a:extLst>
                <a:ext uri="{FF2B5EF4-FFF2-40B4-BE49-F238E27FC236}">
                  <a16:creationId xmlns:a16="http://schemas.microsoft.com/office/drawing/2014/main" id="{555A7FEE-8F28-4D00-8751-DED3C9D1C527}"/>
                </a:ext>
              </a:extLst>
            </p:cNvPr>
            <p:cNvSpPr>
              <a:spLocks noChangeArrowheads="1"/>
            </p:cNvSpPr>
            <p:nvPr/>
          </p:nvSpPr>
          <p:spPr bwMode="auto">
            <a:xfrm>
              <a:off x="5567364" y="1670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3" name="Oval 343">
              <a:extLst>
                <a:ext uri="{FF2B5EF4-FFF2-40B4-BE49-F238E27FC236}">
                  <a16:creationId xmlns:a16="http://schemas.microsoft.com/office/drawing/2014/main" id="{AF5CEA03-1DE2-4F32-9520-CB3A8D9E7381}"/>
                </a:ext>
              </a:extLst>
            </p:cNvPr>
            <p:cNvSpPr>
              <a:spLocks noChangeArrowheads="1"/>
            </p:cNvSpPr>
            <p:nvPr/>
          </p:nvSpPr>
          <p:spPr bwMode="auto">
            <a:xfrm>
              <a:off x="5540376"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4" name="Oval 344">
              <a:extLst>
                <a:ext uri="{FF2B5EF4-FFF2-40B4-BE49-F238E27FC236}">
                  <a16:creationId xmlns:a16="http://schemas.microsoft.com/office/drawing/2014/main" id="{55D4DA60-CB37-4C6A-A663-72EF65CDE9E7}"/>
                </a:ext>
              </a:extLst>
            </p:cNvPr>
            <p:cNvSpPr>
              <a:spLocks noChangeArrowheads="1"/>
            </p:cNvSpPr>
            <p:nvPr/>
          </p:nvSpPr>
          <p:spPr bwMode="auto">
            <a:xfrm>
              <a:off x="5575301" y="1865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5" name="Oval 345">
              <a:extLst>
                <a:ext uri="{FF2B5EF4-FFF2-40B4-BE49-F238E27FC236}">
                  <a16:creationId xmlns:a16="http://schemas.microsoft.com/office/drawing/2014/main" id="{6A3242F2-9F07-4679-8B5B-D708EC66E993}"/>
                </a:ext>
              </a:extLst>
            </p:cNvPr>
            <p:cNvSpPr>
              <a:spLocks noChangeArrowheads="1"/>
            </p:cNvSpPr>
            <p:nvPr/>
          </p:nvSpPr>
          <p:spPr bwMode="auto">
            <a:xfrm>
              <a:off x="5602289" y="1617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6" name="Oval 346">
              <a:extLst>
                <a:ext uri="{FF2B5EF4-FFF2-40B4-BE49-F238E27FC236}">
                  <a16:creationId xmlns:a16="http://schemas.microsoft.com/office/drawing/2014/main" id="{A4B174D3-7B9E-4FEF-B263-02B0777573EE}"/>
                </a:ext>
              </a:extLst>
            </p:cNvPr>
            <p:cNvSpPr>
              <a:spLocks noChangeArrowheads="1"/>
            </p:cNvSpPr>
            <p:nvPr/>
          </p:nvSpPr>
          <p:spPr bwMode="auto">
            <a:xfrm>
              <a:off x="5605464" y="1531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7" name="Oval 347">
              <a:extLst>
                <a:ext uri="{FF2B5EF4-FFF2-40B4-BE49-F238E27FC236}">
                  <a16:creationId xmlns:a16="http://schemas.microsoft.com/office/drawing/2014/main" id="{FC069353-DE3C-480E-8D99-BECAECF7603E}"/>
                </a:ext>
              </a:extLst>
            </p:cNvPr>
            <p:cNvSpPr>
              <a:spLocks noChangeArrowheads="1"/>
            </p:cNvSpPr>
            <p:nvPr/>
          </p:nvSpPr>
          <p:spPr bwMode="auto">
            <a:xfrm>
              <a:off x="5503864" y="1616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8" name="Oval 348">
              <a:extLst>
                <a:ext uri="{FF2B5EF4-FFF2-40B4-BE49-F238E27FC236}">
                  <a16:creationId xmlns:a16="http://schemas.microsoft.com/office/drawing/2014/main" id="{55285B46-FFCD-4B22-A410-5C8766E206F7}"/>
                </a:ext>
              </a:extLst>
            </p:cNvPr>
            <p:cNvSpPr>
              <a:spLocks noChangeArrowheads="1"/>
            </p:cNvSpPr>
            <p:nvPr/>
          </p:nvSpPr>
          <p:spPr bwMode="auto">
            <a:xfrm>
              <a:off x="5580064" y="140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09" name="Oval 349">
              <a:extLst>
                <a:ext uri="{FF2B5EF4-FFF2-40B4-BE49-F238E27FC236}">
                  <a16:creationId xmlns:a16="http://schemas.microsoft.com/office/drawing/2014/main" id="{D5C7A928-FB01-433F-9065-410AD7E76CBB}"/>
                </a:ext>
              </a:extLst>
            </p:cNvPr>
            <p:cNvSpPr>
              <a:spLocks noChangeArrowheads="1"/>
            </p:cNvSpPr>
            <p:nvPr/>
          </p:nvSpPr>
          <p:spPr bwMode="auto">
            <a:xfrm>
              <a:off x="5540376" y="130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0" name="Oval 350">
              <a:extLst>
                <a:ext uri="{FF2B5EF4-FFF2-40B4-BE49-F238E27FC236}">
                  <a16:creationId xmlns:a16="http://schemas.microsoft.com/office/drawing/2014/main" id="{1BAD8616-EA85-47A6-B8E0-F9230FEBBD6F}"/>
                </a:ext>
              </a:extLst>
            </p:cNvPr>
            <p:cNvSpPr>
              <a:spLocks noChangeArrowheads="1"/>
            </p:cNvSpPr>
            <p:nvPr/>
          </p:nvSpPr>
          <p:spPr bwMode="auto">
            <a:xfrm>
              <a:off x="5592764" y="1760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1" name="Oval 351">
              <a:extLst>
                <a:ext uri="{FF2B5EF4-FFF2-40B4-BE49-F238E27FC236}">
                  <a16:creationId xmlns:a16="http://schemas.microsoft.com/office/drawing/2014/main" id="{67AF5F61-E168-475B-8E89-5F977253815C}"/>
                </a:ext>
              </a:extLst>
            </p:cNvPr>
            <p:cNvSpPr>
              <a:spLocks noChangeArrowheads="1"/>
            </p:cNvSpPr>
            <p:nvPr/>
          </p:nvSpPr>
          <p:spPr bwMode="auto">
            <a:xfrm>
              <a:off x="5564189" y="1498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3" name="Oval 353">
              <a:extLst>
                <a:ext uri="{FF2B5EF4-FFF2-40B4-BE49-F238E27FC236}">
                  <a16:creationId xmlns:a16="http://schemas.microsoft.com/office/drawing/2014/main" id="{BCE637E2-A1C4-4E09-AF69-BF1113238DEB}"/>
                </a:ext>
              </a:extLst>
            </p:cNvPr>
            <p:cNvSpPr>
              <a:spLocks noChangeArrowheads="1"/>
            </p:cNvSpPr>
            <p:nvPr/>
          </p:nvSpPr>
          <p:spPr bwMode="auto">
            <a:xfrm>
              <a:off x="5718176" y="1344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4" name="Oval 354">
              <a:extLst>
                <a:ext uri="{FF2B5EF4-FFF2-40B4-BE49-F238E27FC236}">
                  <a16:creationId xmlns:a16="http://schemas.microsoft.com/office/drawing/2014/main" id="{77DCCD9E-CFAB-41BC-A195-55BF8CA8F5EA}"/>
                </a:ext>
              </a:extLst>
            </p:cNvPr>
            <p:cNvSpPr>
              <a:spLocks noChangeArrowheads="1"/>
            </p:cNvSpPr>
            <p:nvPr/>
          </p:nvSpPr>
          <p:spPr bwMode="auto">
            <a:xfrm>
              <a:off x="5700714" y="1470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5" name="Oval 355">
              <a:extLst>
                <a:ext uri="{FF2B5EF4-FFF2-40B4-BE49-F238E27FC236}">
                  <a16:creationId xmlns:a16="http://schemas.microsoft.com/office/drawing/2014/main" id="{03A08EB1-7CA4-45F4-B3C4-8EF15745A4B6}"/>
                </a:ext>
              </a:extLst>
            </p:cNvPr>
            <p:cNvSpPr>
              <a:spLocks noChangeArrowheads="1"/>
            </p:cNvSpPr>
            <p:nvPr/>
          </p:nvSpPr>
          <p:spPr bwMode="auto">
            <a:xfrm>
              <a:off x="5691189" y="1944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7" name="Oval 357">
              <a:extLst>
                <a:ext uri="{FF2B5EF4-FFF2-40B4-BE49-F238E27FC236}">
                  <a16:creationId xmlns:a16="http://schemas.microsoft.com/office/drawing/2014/main" id="{657AC6AD-0F58-462E-92C2-0C9BBF96EF27}"/>
                </a:ext>
              </a:extLst>
            </p:cNvPr>
            <p:cNvSpPr>
              <a:spLocks noChangeArrowheads="1"/>
            </p:cNvSpPr>
            <p:nvPr/>
          </p:nvSpPr>
          <p:spPr bwMode="auto">
            <a:xfrm>
              <a:off x="5688014" y="1881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8" name="Oval 358">
              <a:extLst>
                <a:ext uri="{FF2B5EF4-FFF2-40B4-BE49-F238E27FC236}">
                  <a16:creationId xmlns:a16="http://schemas.microsoft.com/office/drawing/2014/main" id="{C1727483-FD7C-4B3B-8E89-CB8891CD43DC}"/>
                </a:ext>
              </a:extLst>
            </p:cNvPr>
            <p:cNvSpPr>
              <a:spLocks noChangeArrowheads="1"/>
            </p:cNvSpPr>
            <p:nvPr/>
          </p:nvSpPr>
          <p:spPr bwMode="auto">
            <a:xfrm>
              <a:off x="5670551" y="1682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19" name="Oval 359">
              <a:extLst>
                <a:ext uri="{FF2B5EF4-FFF2-40B4-BE49-F238E27FC236}">
                  <a16:creationId xmlns:a16="http://schemas.microsoft.com/office/drawing/2014/main" id="{980EF0F5-AE76-46BD-B604-C1E9D219AB88}"/>
                </a:ext>
              </a:extLst>
            </p:cNvPr>
            <p:cNvSpPr>
              <a:spLocks noChangeArrowheads="1"/>
            </p:cNvSpPr>
            <p:nvPr/>
          </p:nvSpPr>
          <p:spPr bwMode="auto">
            <a:xfrm>
              <a:off x="5722939" y="72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0" name="Oval 360">
              <a:extLst>
                <a:ext uri="{FF2B5EF4-FFF2-40B4-BE49-F238E27FC236}">
                  <a16:creationId xmlns:a16="http://schemas.microsoft.com/office/drawing/2014/main" id="{12523E8D-C3CB-4FD4-BD5B-A3F4DFC4B6A4}"/>
                </a:ext>
              </a:extLst>
            </p:cNvPr>
            <p:cNvSpPr>
              <a:spLocks noChangeArrowheads="1"/>
            </p:cNvSpPr>
            <p:nvPr/>
          </p:nvSpPr>
          <p:spPr bwMode="auto">
            <a:xfrm>
              <a:off x="5168901" y="609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1" name="Oval 361">
              <a:extLst>
                <a:ext uri="{FF2B5EF4-FFF2-40B4-BE49-F238E27FC236}">
                  <a16:creationId xmlns:a16="http://schemas.microsoft.com/office/drawing/2014/main" id="{18D31D2E-3DBA-4D39-B30F-031D4DB4ED8B}"/>
                </a:ext>
              </a:extLst>
            </p:cNvPr>
            <p:cNvSpPr>
              <a:spLocks noChangeArrowheads="1"/>
            </p:cNvSpPr>
            <p:nvPr/>
          </p:nvSpPr>
          <p:spPr bwMode="auto">
            <a:xfrm>
              <a:off x="5203826" y="749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2" name="Oval 362">
              <a:extLst>
                <a:ext uri="{FF2B5EF4-FFF2-40B4-BE49-F238E27FC236}">
                  <a16:creationId xmlns:a16="http://schemas.microsoft.com/office/drawing/2014/main" id="{5427A207-C1B6-45C2-99F5-D45136934480}"/>
                </a:ext>
              </a:extLst>
            </p:cNvPr>
            <p:cNvSpPr>
              <a:spLocks noChangeArrowheads="1"/>
            </p:cNvSpPr>
            <p:nvPr/>
          </p:nvSpPr>
          <p:spPr bwMode="auto">
            <a:xfrm>
              <a:off x="5210176"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3" name="Oval 363">
              <a:extLst>
                <a:ext uri="{FF2B5EF4-FFF2-40B4-BE49-F238E27FC236}">
                  <a16:creationId xmlns:a16="http://schemas.microsoft.com/office/drawing/2014/main" id="{A842DF7E-1403-432E-9694-69F4098D62F4}"/>
                </a:ext>
              </a:extLst>
            </p:cNvPr>
            <p:cNvSpPr>
              <a:spLocks noChangeArrowheads="1"/>
            </p:cNvSpPr>
            <p:nvPr/>
          </p:nvSpPr>
          <p:spPr bwMode="auto">
            <a:xfrm>
              <a:off x="5227639" y="105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4" name="Oval 364">
              <a:extLst>
                <a:ext uri="{FF2B5EF4-FFF2-40B4-BE49-F238E27FC236}">
                  <a16:creationId xmlns:a16="http://schemas.microsoft.com/office/drawing/2014/main" id="{0197B8AC-0688-47B7-AAFD-502B93655211}"/>
                </a:ext>
              </a:extLst>
            </p:cNvPr>
            <p:cNvSpPr>
              <a:spLocks noChangeArrowheads="1"/>
            </p:cNvSpPr>
            <p:nvPr/>
          </p:nvSpPr>
          <p:spPr bwMode="auto">
            <a:xfrm>
              <a:off x="5141913" y="10922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5" name="Oval 365">
              <a:extLst>
                <a:ext uri="{FF2B5EF4-FFF2-40B4-BE49-F238E27FC236}">
                  <a16:creationId xmlns:a16="http://schemas.microsoft.com/office/drawing/2014/main" id="{F6F98E36-145F-4758-8746-A0265EBBA380}"/>
                </a:ext>
              </a:extLst>
            </p:cNvPr>
            <p:cNvSpPr>
              <a:spLocks noChangeArrowheads="1"/>
            </p:cNvSpPr>
            <p:nvPr/>
          </p:nvSpPr>
          <p:spPr bwMode="auto">
            <a:xfrm>
              <a:off x="5122864" y="97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6" name="Oval 366">
              <a:extLst>
                <a:ext uri="{FF2B5EF4-FFF2-40B4-BE49-F238E27FC236}">
                  <a16:creationId xmlns:a16="http://schemas.microsoft.com/office/drawing/2014/main" id="{1729A776-673D-48C0-AD44-3863E69AD211}"/>
                </a:ext>
              </a:extLst>
            </p:cNvPr>
            <p:cNvSpPr>
              <a:spLocks noChangeArrowheads="1"/>
            </p:cNvSpPr>
            <p:nvPr/>
          </p:nvSpPr>
          <p:spPr bwMode="auto">
            <a:xfrm>
              <a:off x="5194301" y="97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7" name="Oval 367">
              <a:extLst>
                <a:ext uri="{FF2B5EF4-FFF2-40B4-BE49-F238E27FC236}">
                  <a16:creationId xmlns:a16="http://schemas.microsoft.com/office/drawing/2014/main" id="{0B73A6A0-80FA-4281-B72C-C762CFE8E4AA}"/>
                </a:ext>
              </a:extLst>
            </p:cNvPr>
            <p:cNvSpPr>
              <a:spLocks noChangeArrowheads="1"/>
            </p:cNvSpPr>
            <p:nvPr/>
          </p:nvSpPr>
          <p:spPr bwMode="auto">
            <a:xfrm>
              <a:off x="5218114" y="906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8" name="Oval 368">
              <a:extLst>
                <a:ext uri="{FF2B5EF4-FFF2-40B4-BE49-F238E27FC236}">
                  <a16:creationId xmlns:a16="http://schemas.microsoft.com/office/drawing/2014/main" id="{00248D55-F9B3-46C8-B8B7-F1C02BCE784E}"/>
                </a:ext>
              </a:extLst>
            </p:cNvPr>
            <p:cNvSpPr>
              <a:spLocks noChangeArrowheads="1"/>
            </p:cNvSpPr>
            <p:nvPr/>
          </p:nvSpPr>
          <p:spPr bwMode="auto">
            <a:xfrm>
              <a:off x="5119689"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29" name="Oval 369">
              <a:extLst>
                <a:ext uri="{FF2B5EF4-FFF2-40B4-BE49-F238E27FC236}">
                  <a16:creationId xmlns:a16="http://schemas.microsoft.com/office/drawing/2014/main" id="{A5AA1E27-ACD4-4471-B9AE-AEBA3CFF853F}"/>
                </a:ext>
              </a:extLst>
            </p:cNvPr>
            <p:cNvSpPr>
              <a:spLocks noChangeArrowheads="1"/>
            </p:cNvSpPr>
            <p:nvPr/>
          </p:nvSpPr>
          <p:spPr bwMode="auto">
            <a:xfrm>
              <a:off x="5253039"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0" name="Oval 370">
              <a:extLst>
                <a:ext uri="{FF2B5EF4-FFF2-40B4-BE49-F238E27FC236}">
                  <a16:creationId xmlns:a16="http://schemas.microsoft.com/office/drawing/2014/main" id="{17A28C95-FE45-4126-B4DF-F8168BDD9518}"/>
                </a:ext>
              </a:extLst>
            </p:cNvPr>
            <p:cNvSpPr>
              <a:spLocks noChangeArrowheads="1"/>
            </p:cNvSpPr>
            <p:nvPr/>
          </p:nvSpPr>
          <p:spPr bwMode="auto">
            <a:xfrm>
              <a:off x="5102226" y="71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1" name="Oval 371">
              <a:extLst>
                <a:ext uri="{FF2B5EF4-FFF2-40B4-BE49-F238E27FC236}">
                  <a16:creationId xmlns:a16="http://schemas.microsoft.com/office/drawing/2014/main" id="{A7912AB5-999A-4D46-A6B5-6A250AAD7B68}"/>
                </a:ext>
              </a:extLst>
            </p:cNvPr>
            <p:cNvSpPr>
              <a:spLocks noChangeArrowheads="1"/>
            </p:cNvSpPr>
            <p:nvPr/>
          </p:nvSpPr>
          <p:spPr bwMode="auto">
            <a:xfrm>
              <a:off x="5221289" y="644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2" name="Oval 372">
              <a:extLst>
                <a:ext uri="{FF2B5EF4-FFF2-40B4-BE49-F238E27FC236}">
                  <a16:creationId xmlns:a16="http://schemas.microsoft.com/office/drawing/2014/main" id="{71EECA70-EB38-40F9-88BC-69C82E21C806}"/>
                </a:ext>
              </a:extLst>
            </p:cNvPr>
            <p:cNvSpPr>
              <a:spLocks noChangeArrowheads="1"/>
            </p:cNvSpPr>
            <p:nvPr/>
          </p:nvSpPr>
          <p:spPr bwMode="auto">
            <a:xfrm>
              <a:off x="5313364" y="685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3" name="Oval 373">
              <a:extLst>
                <a:ext uri="{FF2B5EF4-FFF2-40B4-BE49-F238E27FC236}">
                  <a16:creationId xmlns:a16="http://schemas.microsoft.com/office/drawing/2014/main" id="{603AE9D0-9E97-4EEF-B1F6-C23CFA498B56}"/>
                </a:ext>
              </a:extLst>
            </p:cNvPr>
            <p:cNvSpPr>
              <a:spLocks noChangeArrowheads="1"/>
            </p:cNvSpPr>
            <p:nvPr/>
          </p:nvSpPr>
          <p:spPr bwMode="auto">
            <a:xfrm>
              <a:off x="5348289" y="825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4" name="Oval 374">
              <a:extLst>
                <a:ext uri="{FF2B5EF4-FFF2-40B4-BE49-F238E27FC236}">
                  <a16:creationId xmlns:a16="http://schemas.microsoft.com/office/drawing/2014/main" id="{3C98FD19-082B-405A-9909-3DC7FDA37A10}"/>
                </a:ext>
              </a:extLst>
            </p:cNvPr>
            <p:cNvSpPr>
              <a:spLocks noChangeArrowheads="1"/>
            </p:cNvSpPr>
            <p:nvPr/>
          </p:nvSpPr>
          <p:spPr bwMode="auto">
            <a:xfrm>
              <a:off x="5375276" y="577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5" name="Oval 375">
              <a:extLst>
                <a:ext uri="{FF2B5EF4-FFF2-40B4-BE49-F238E27FC236}">
                  <a16:creationId xmlns:a16="http://schemas.microsoft.com/office/drawing/2014/main" id="{45A6BC51-0CF5-4FB5-940E-827561ACB671}"/>
                </a:ext>
              </a:extLst>
            </p:cNvPr>
            <p:cNvSpPr>
              <a:spLocks noChangeArrowheads="1"/>
            </p:cNvSpPr>
            <p:nvPr/>
          </p:nvSpPr>
          <p:spPr bwMode="auto">
            <a:xfrm>
              <a:off x="5276851" y="57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6" name="Oval 376">
              <a:extLst>
                <a:ext uri="{FF2B5EF4-FFF2-40B4-BE49-F238E27FC236}">
                  <a16:creationId xmlns:a16="http://schemas.microsoft.com/office/drawing/2014/main" id="{4A7CD41F-FB31-495F-B792-70F4373C81E4}"/>
                </a:ext>
              </a:extLst>
            </p:cNvPr>
            <p:cNvSpPr>
              <a:spLocks noChangeArrowheads="1"/>
            </p:cNvSpPr>
            <p:nvPr/>
          </p:nvSpPr>
          <p:spPr bwMode="auto">
            <a:xfrm>
              <a:off x="5372101" y="1128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7" name="Oval 377">
              <a:extLst>
                <a:ext uri="{FF2B5EF4-FFF2-40B4-BE49-F238E27FC236}">
                  <a16:creationId xmlns:a16="http://schemas.microsoft.com/office/drawing/2014/main" id="{085D3D19-FA9C-49C8-8F70-5FB53B633A9C}"/>
                </a:ext>
              </a:extLst>
            </p:cNvPr>
            <p:cNvSpPr>
              <a:spLocks noChangeArrowheads="1"/>
            </p:cNvSpPr>
            <p:nvPr/>
          </p:nvSpPr>
          <p:spPr bwMode="auto">
            <a:xfrm>
              <a:off x="5286376" y="1168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8" name="Oval 378">
              <a:extLst>
                <a:ext uri="{FF2B5EF4-FFF2-40B4-BE49-F238E27FC236}">
                  <a16:creationId xmlns:a16="http://schemas.microsoft.com/office/drawing/2014/main" id="{E6EC672F-5CAF-467E-AB81-B597D924F05C}"/>
                </a:ext>
              </a:extLst>
            </p:cNvPr>
            <p:cNvSpPr>
              <a:spLocks noChangeArrowheads="1"/>
            </p:cNvSpPr>
            <p:nvPr/>
          </p:nvSpPr>
          <p:spPr bwMode="auto">
            <a:xfrm>
              <a:off x="5275264" y="110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39" name="Oval 379">
              <a:extLst>
                <a:ext uri="{FF2B5EF4-FFF2-40B4-BE49-F238E27FC236}">
                  <a16:creationId xmlns:a16="http://schemas.microsoft.com/office/drawing/2014/main" id="{4048777A-3A0C-4B4D-AE81-7577AEFC0562}"/>
                </a:ext>
              </a:extLst>
            </p:cNvPr>
            <p:cNvSpPr>
              <a:spLocks noChangeArrowheads="1"/>
            </p:cNvSpPr>
            <p:nvPr/>
          </p:nvSpPr>
          <p:spPr bwMode="auto">
            <a:xfrm>
              <a:off x="5338764" y="1055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0" name="Oval 380">
              <a:extLst>
                <a:ext uri="{FF2B5EF4-FFF2-40B4-BE49-F238E27FC236}">
                  <a16:creationId xmlns:a16="http://schemas.microsoft.com/office/drawing/2014/main" id="{BBAC3CD6-A6EC-44AB-A623-CB4BEAF0BD88}"/>
                </a:ext>
              </a:extLst>
            </p:cNvPr>
            <p:cNvSpPr>
              <a:spLocks noChangeArrowheads="1"/>
            </p:cNvSpPr>
            <p:nvPr/>
          </p:nvSpPr>
          <p:spPr bwMode="auto">
            <a:xfrm>
              <a:off x="5362576" y="982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1" name="Oval 381">
              <a:extLst>
                <a:ext uri="{FF2B5EF4-FFF2-40B4-BE49-F238E27FC236}">
                  <a16:creationId xmlns:a16="http://schemas.microsoft.com/office/drawing/2014/main" id="{E0A6C693-B111-4F51-AF48-59015B323224}"/>
                </a:ext>
              </a:extLst>
            </p:cNvPr>
            <p:cNvSpPr>
              <a:spLocks noChangeArrowheads="1"/>
            </p:cNvSpPr>
            <p:nvPr/>
          </p:nvSpPr>
          <p:spPr bwMode="auto">
            <a:xfrm>
              <a:off x="5264151" y="987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2" name="Oval 382">
              <a:extLst>
                <a:ext uri="{FF2B5EF4-FFF2-40B4-BE49-F238E27FC236}">
                  <a16:creationId xmlns:a16="http://schemas.microsoft.com/office/drawing/2014/main" id="{A4DFB2F4-5669-4631-9099-263E8D13F852}"/>
                </a:ext>
              </a:extLst>
            </p:cNvPr>
            <p:cNvSpPr>
              <a:spLocks noChangeArrowheads="1"/>
            </p:cNvSpPr>
            <p:nvPr/>
          </p:nvSpPr>
          <p:spPr bwMode="auto">
            <a:xfrm>
              <a:off x="5387976" y="66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3" name="Oval 383">
              <a:extLst>
                <a:ext uri="{FF2B5EF4-FFF2-40B4-BE49-F238E27FC236}">
                  <a16:creationId xmlns:a16="http://schemas.microsoft.com/office/drawing/2014/main" id="{6B49B055-2587-4ADD-AB55-8A25A82B4EA8}"/>
                </a:ext>
              </a:extLst>
            </p:cNvPr>
            <p:cNvSpPr>
              <a:spLocks noChangeArrowheads="1"/>
            </p:cNvSpPr>
            <p:nvPr/>
          </p:nvSpPr>
          <p:spPr bwMode="auto">
            <a:xfrm>
              <a:off x="5426076" y="773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4" name="Oval 384">
              <a:extLst>
                <a:ext uri="{FF2B5EF4-FFF2-40B4-BE49-F238E27FC236}">
                  <a16:creationId xmlns:a16="http://schemas.microsoft.com/office/drawing/2014/main" id="{68A98422-3695-4A03-B167-5EE456909908}"/>
                </a:ext>
              </a:extLst>
            </p:cNvPr>
            <p:cNvSpPr>
              <a:spLocks noChangeArrowheads="1"/>
            </p:cNvSpPr>
            <p:nvPr/>
          </p:nvSpPr>
          <p:spPr bwMode="auto">
            <a:xfrm>
              <a:off x="5461001" y="91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5" name="Oval 385">
              <a:extLst>
                <a:ext uri="{FF2B5EF4-FFF2-40B4-BE49-F238E27FC236}">
                  <a16:creationId xmlns:a16="http://schemas.microsoft.com/office/drawing/2014/main" id="{D73A98EE-7056-4925-9000-4AA533493CA4}"/>
                </a:ext>
              </a:extLst>
            </p:cNvPr>
            <p:cNvSpPr>
              <a:spLocks noChangeArrowheads="1"/>
            </p:cNvSpPr>
            <p:nvPr/>
          </p:nvSpPr>
          <p:spPr bwMode="auto">
            <a:xfrm>
              <a:off x="5487989" y="665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6" name="Oval 386">
              <a:extLst>
                <a:ext uri="{FF2B5EF4-FFF2-40B4-BE49-F238E27FC236}">
                  <a16:creationId xmlns:a16="http://schemas.microsoft.com/office/drawing/2014/main" id="{EA61DBB4-91B6-4A12-9236-B0A2FEC059C0}"/>
                </a:ext>
              </a:extLst>
            </p:cNvPr>
            <p:cNvSpPr>
              <a:spLocks noChangeArrowheads="1"/>
            </p:cNvSpPr>
            <p:nvPr/>
          </p:nvSpPr>
          <p:spPr bwMode="auto">
            <a:xfrm>
              <a:off x="5491164" y="579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7" name="Oval 387">
              <a:extLst>
                <a:ext uri="{FF2B5EF4-FFF2-40B4-BE49-F238E27FC236}">
                  <a16:creationId xmlns:a16="http://schemas.microsoft.com/office/drawing/2014/main" id="{C1419737-107E-4F8B-BB7D-E8AA772AA4B1}"/>
                </a:ext>
              </a:extLst>
            </p:cNvPr>
            <p:cNvSpPr>
              <a:spLocks noChangeArrowheads="1"/>
            </p:cNvSpPr>
            <p:nvPr/>
          </p:nvSpPr>
          <p:spPr bwMode="auto">
            <a:xfrm>
              <a:off x="5370514" y="1249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8" name="Oval 388">
              <a:extLst>
                <a:ext uri="{FF2B5EF4-FFF2-40B4-BE49-F238E27FC236}">
                  <a16:creationId xmlns:a16="http://schemas.microsoft.com/office/drawing/2014/main" id="{9A653FA0-040F-4203-837F-4EEFFF459E12}"/>
                </a:ext>
              </a:extLst>
            </p:cNvPr>
            <p:cNvSpPr>
              <a:spLocks noChangeArrowheads="1"/>
            </p:cNvSpPr>
            <p:nvPr/>
          </p:nvSpPr>
          <p:spPr bwMode="auto">
            <a:xfrm>
              <a:off x="5451476" y="1143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49" name="Oval 389">
              <a:extLst>
                <a:ext uri="{FF2B5EF4-FFF2-40B4-BE49-F238E27FC236}">
                  <a16:creationId xmlns:a16="http://schemas.microsoft.com/office/drawing/2014/main" id="{B67B12BE-F1CF-41DD-B2FC-228031D30A2E}"/>
                </a:ext>
              </a:extLst>
            </p:cNvPr>
            <p:cNvSpPr>
              <a:spLocks noChangeArrowheads="1"/>
            </p:cNvSpPr>
            <p:nvPr/>
          </p:nvSpPr>
          <p:spPr bwMode="auto">
            <a:xfrm>
              <a:off x="5475289" y="1069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0" name="Oval 390">
              <a:extLst>
                <a:ext uri="{FF2B5EF4-FFF2-40B4-BE49-F238E27FC236}">
                  <a16:creationId xmlns:a16="http://schemas.microsoft.com/office/drawing/2014/main" id="{8F4F4B0D-EE73-4C94-AE1C-06BE46A989E9}"/>
                </a:ext>
              </a:extLst>
            </p:cNvPr>
            <p:cNvSpPr>
              <a:spLocks noChangeArrowheads="1"/>
            </p:cNvSpPr>
            <p:nvPr/>
          </p:nvSpPr>
          <p:spPr bwMode="auto">
            <a:xfrm>
              <a:off x="5510214" y="97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1" name="Oval 391">
              <a:extLst>
                <a:ext uri="{FF2B5EF4-FFF2-40B4-BE49-F238E27FC236}">
                  <a16:creationId xmlns:a16="http://schemas.microsoft.com/office/drawing/2014/main" id="{4BC87396-7C2E-4FD9-88EA-29F2F3CABB6E}"/>
                </a:ext>
              </a:extLst>
            </p:cNvPr>
            <p:cNvSpPr>
              <a:spLocks noChangeArrowheads="1"/>
            </p:cNvSpPr>
            <p:nvPr/>
          </p:nvSpPr>
          <p:spPr bwMode="auto">
            <a:xfrm>
              <a:off x="5597526" y="79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2" name="Oval 392">
              <a:extLst>
                <a:ext uri="{FF2B5EF4-FFF2-40B4-BE49-F238E27FC236}">
                  <a16:creationId xmlns:a16="http://schemas.microsoft.com/office/drawing/2014/main" id="{89AC51A6-260B-4591-BF51-99253F97F9EF}"/>
                </a:ext>
              </a:extLst>
            </p:cNvPr>
            <p:cNvSpPr>
              <a:spLocks noChangeArrowheads="1"/>
            </p:cNvSpPr>
            <p:nvPr/>
          </p:nvSpPr>
          <p:spPr bwMode="auto">
            <a:xfrm>
              <a:off x="5570539" y="84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3" name="Oval 393">
              <a:extLst>
                <a:ext uri="{FF2B5EF4-FFF2-40B4-BE49-F238E27FC236}">
                  <a16:creationId xmlns:a16="http://schemas.microsoft.com/office/drawing/2014/main" id="{92198664-2A47-4415-88DA-AB8281113EEE}"/>
                </a:ext>
              </a:extLst>
            </p:cNvPr>
            <p:cNvSpPr>
              <a:spLocks noChangeArrowheads="1"/>
            </p:cNvSpPr>
            <p:nvPr/>
          </p:nvSpPr>
          <p:spPr bwMode="auto">
            <a:xfrm>
              <a:off x="5605464"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4" name="Oval 394">
              <a:extLst>
                <a:ext uri="{FF2B5EF4-FFF2-40B4-BE49-F238E27FC236}">
                  <a16:creationId xmlns:a16="http://schemas.microsoft.com/office/drawing/2014/main" id="{CC0D1EB6-010D-4B4A-B558-615129F7704E}"/>
                </a:ext>
              </a:extLst>
            </p:cNvPr>
            <p:cNvSpPr>
              <a:spLocks noChangeArrowheads="1"/>
            </p:cNvSpPr>
            <p:nvPr/>
          </p:nvSpPr>
          <p:spPr bwMode="auto">
            <a:xfrm>
              <a:off x="5632451" y="741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5" name="Oval 395">
              <a:extLst>
                <a:ext uri="{FF2B5EF4-FFF2-40B4-BE49-F238E27FC236}">
                  <a16:creationId xmlns:a16="http://schemas.microsoft.com/office/drawing/2014/main" id="{64DF521E-2028-4CE0-B83C-B8B7F751422D}"/>
                </a:ext>
              </a:extLst>
            </p:cNvPr>
            <p:cNvSpPr>
              <a:spLocks noChangeArrowheads="1"/>
            </p:cNvSpPr>
            <p:nvPr/>
          </p:nvSpPr>
          <p:spPr bwMode="auto">
            <a:xfrm>
              <a:off x="5635626" y="65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6" name="Oval 396">
              <a:extLst>
                <a:ext uri="{FF2B5EF4-FFF2-40B4-BE49-F238E27FC236}">
                  <a16:creationId xmlns:a16="http://schemas.microsoft.com/office/drawing/2014/main" id="{6F349F51-765F-419E-85A6-F5C91C9D4321}"/>
                </a:ext>
              </a:extLst>
            </p:cNvPr>
            <p:cNvSpPr>
              <a:spLocks noChangeArrowheads="1"/>
            </p:cNvSpPr>
            <p:nvPr/>
          </p:nvSpPr>
          <p:spPr bwMode="auto">
            <a:xfrm>
              <a:off x="5534026" y="73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7" name="Oval 397">
              <a:extLst>
                <a:ext uri="{FF2B5EF4-FFF2-40B4-BE49-F238E27FC236}">
                  <a16:creationId xmlns:a16="http://schemas.microsoft.com/office/drawing/2014/main" id="{34A5A157-9704-48C8-8BDC-BF6E6E5507F4}"/>
                </a:ext>
              </a:extLst>
            </p:cNvPr>
            <p:cNvSpPr>
              <a:spLocks noChangeArrowheads="1"/>
            </p:cNvSpPr>
            <p:nvPr/>
          </p:nvSpPr>
          <p:spPr bwMode="auto">
            <a:xfrm>
              <a:off x="5524501" y="1214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8" name="Oval 398">
              <a:extLst>
                <a:ext uri="{FF2B5EF4-FFF2-40B4-BE49-F238E27FC236}">
                  <a16:creationId xmlns:a16="http://schemas.microsoft.com/office/drawing/2014/main" id="{22ED729E-3683-41AC-86D1-DF6A3A9F3E88}"/>
                </a:ext>
              </a:extLst>
            </p:cNvPr>
            <p:cNvSpPr>
              <a:spLocks noChangeArrowheads="1"/>
            </p:cNvSpPr>
            <p:nvPr/>
          </p:nvSpPr>
          <p:spPr bwMode="auto">
            <a:xfrm>
              <a:off x="5595939" y="1219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59" name="Oval 399">
              <a:extLst>
                <a:ext uri="{FF2B5EF4-FFF2-40B4-BE49-F238E27FC236}">
                  <a16:creationId xmlns:a16="http://schemas.microsoft.com/office/drawing/2014/main" id="{4D985C33-B2D3-4B2F-BE05-9332415C280B}"/>
                </a:ext>
              </a:extLst>
            </p:cNvPr>
            <p:cNvSpPr>
              <a:spLocks noChangeArrowheads="1"/>
            </p:cNvSpPr>
            <p:nvPr/>
          </p:nvSpPr>
          <p:spPr bwMode="auto">
            <a:xfrm>
              <a:off x="5619751" y="1146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0" name="Oval 400">
              <a:extLst>
                <a:ext uri="{FF2B5EF4-FFF2-40B4-BE49-F238E27FC236}">
                  <a16:creationId xmlns:a16="http://schemas.microsoft.com/office/drawing/2014/main" id="{0E812D6C-BD10-4CC0-ADEB-D478CCD6061C}"/>
                </a:ext>
              </a:extLst>
            </p:cNvPr>
            <p:cNvSpPr>
              <a:spLocks noChangeArrowheads="1"/>
            </p:cNvSpPr>
            <p:nvPr/>
          </p:nvSpPr>
          <p:spPr bwMode="auto">
            <a:xfrm>
              <a:off x="5521326" y="115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1" name="Oval 401">
              <a:extLst>
                <a:ext uri="{FF2B5EF4-FFF2-40B4-BE49-F238E27FC236}">
                  <a16:creationId xmlns:a16="http://schemas.microsoft.com/office/drawing/2014/main" id="{A3984294-1541-4013-8771-4E2AB2C84D8C}"/>
                </a:ext>
              </a:extLst>
            </p:cNvPr>
            <p:cNvSpPr>
              <a:spLocks noChangeArrowheads="1"/>
            </p:cNvSpPr>
            <p:nvPr/>
          </p:nvSpPr>
          <p:spPr bwMode="auto">
            <a:xfrm>
              <a:off x="5622926" y="884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2" name="Oval 402">
              <a:extLst>
                <a:ext uri="{FF2B5EF4-FFF2-40B4-BE49-F238E27FC236}">
                  <a16:creationId xmlns:a16="http://schemas.microsoft.com/office/drawing/2014/main" id="{47B47C69-77AD-467C-9D91-DCE448DB9A93}"/>
                </a:ext>
              </a:extLst>
            </p:cNvPr>
            <p:cNvSpPr>
              <a:spLocks noChangeArrowheads="1"/>
            </p:cNvSpPr>
            <p:nvPr/>
          </p:nvSpPr>
          <p:spPr bwMode="auto">
            <a:xfrm>
              <a:off x="5594351"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3" name="Oval 403">
              <a:extLst>
                <a:ext uri="{FF2B5EF4-FFF2-40B4-BE49-F238E27FC236}">
                  <a16:creationId xmlns:a16="http://schemas.microsoft.com/office/drawing/2014/main" id="{0E09E3A6-24CE-4C06-849F-D3FE1560E909}"/>
                </a:ext>
              </a:extLst>
            </p:cNvPr>
            <p:cNvSpPr>
              <a:spLocks noChangeArrowheads="1"/>
            </p:cNvSpPr>
            <p:nvPr/>
          </p:nvSpPr>
          <p:spPr bwMode="auto">
            <a:xfrm>
              <a:off x="5730876" y="593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4" name="Oval 404">
              <a:extLst>
                <a:ext uri="{FF2B5EF4-FFF2-40B4-BE49-F238E27FC236}">
                  <a16:creationId xmlns:a16="http://schemas.microsoft.com/office/drawing/2014/main" id="{DE15D7D0-B107-4522-8EBD-7A62AEB7B535}"/>
                </a:ext>
              </a:extLst>
            </p:cNvPr>
            <p:cNvSpPr>
              <a:spLocks noChangeArrowheads="1"/>
            </p:cNvSpPr>
            <p:nvPr/>
          </p:nvSpPr>
          <p:spPr bwMode="auto">
            <a:xfrm>
              <a:off x="5740401" y="11858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5" name="Oval 405">
              <a:extLst>
                <a:ext uri="{FF2B5EF4-FFF2-40B4-BE49-F238E27FC236}">
                  <a16:creationId xmlns:a16="http://schemas.microsoft.com/office/drawing/2014/main" id="{9995B501-4E34-400A-8CCC-E5A8A9A01482}"/>
                </a:ext>
              </a:extLst>
            </p:cNvPr>
            <p:cNvSpPr>
              <a:spLocks noChangeArrowheads="1"/>
            </p:cNvSpPr>
            <p:nvPr/>
          </p:nvSpPr>
          <p:spPr bwMode="auto">
            <a:xfrm>
              <a:off x="5721351" y="1068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6" name="Oval 406">
              <a:extLst>
                <a:ext uri="{FF2B5EF4-FFF2-40B4-BE49-F238E27FC236}">
                  <a16:creationId xmlns:a16="http://schemas.microsoft.com/office/drawing/2014/main" id="{0444940F-BCF4-4A0C-8B36-B84368E65D75}"/>
                </a:ext>
              </a:extLst>
            </p:cNvPr>
            <p:cNvSpPr>
              <a:spLocks noChangeArrowheads="1"/>
            </p:cNvSpPr>
            <p:nvPr/>
          </p:nvSpPr>
          <p:spPr bwMode="auto">
            <a:xfrm>
              <a:off x="5718176" y="1004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7" name="Oval 407">
              <a:extLst>
                <a:ext uri="{FF2B5EF4-FFF2-40B4-BE49-F238E27FC236}">
                  <a16:creationId xmlns:a16="http://schemas.microsoft.com/office/drawing/2014/main" id="{E41B2C64-FE70-47F1-8306-6A0725B41A6F}"/>
                </a:ext>
              </a:extLst>
            </p:cNvPr>
            <p:cNvSpPr>
              <a:spLocks noChangeArrowheads="1"/>
            </p:cNvSpPr>
            <p:nvPr/>
          </p:nvSpPr>
          <p:spPr bwMode="auto">
            <a:xfrm>
              <a:off x="5700714" y="806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8" name="Oval 408">
              <a:extLst>
                <a:ext uri="{FF2B5EF4-FFF2-40B4-BE49-F238E27FC236}">
                  <a16:creationId xmlns:a16="http://schemas.microsoft.com/office/drawing/2014/main" id="{0386C3B5-C64A-4FAC-83DE-BF772C61354C}"/>
                </a:ext>
              </a:extLst>
            </p:cNvPr>
            <p:cNvSpPr>
              <a:spLocks noChangeArrowheads="1"/>
            </p:cNvSpPr>
            <p:nvPr/>
          </p:nvSpPr>
          <p:spPr bwMode="auto">
            <a:xfrm>
              <a:off x="4851401" y="2941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69" name="Oval 409">
              <a:extLst>
                <a:ext uri="{FF2B5EF4-FFF2-40B4-BE49-F238E27FC236}">
                  <a16:creationId xmlns:a16="http://schemas.microsoft.com/office/drawing/2014/main" id="{3DF2C342-988B-49E5-8E3B-47BAD0907016}"/>
                </a:ext>
              </a:extLst>
            </p:cNvPr>
            <p:cNvSpPr>
              <a:spLocks noChangeArrowheads="1"/>
            </p:cNvSpPr>
            <p:nvPr/>
          </p:nvSpPr>
          <p:spPr bwMode="auto">
            <a:xfrm>
              <a:off x="4886326" y="308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0" name="Oval 410">
              <a:extLst>
                <a:ext uri="{FF2B5EF4-FFF2-40B4-BE49-F238E27FC236}">
                  <a16:creationId xmlns:a16="http://schemas.microsoft.com/office/drawing/2014/main" id="{F80C7CD0-10BB-4D9C-A5AF-6C2DA7BE9854}"/>
                </a:ext>
              </a:extLst>
            </p:cNvPr>
            <p:cNvSpPr>
              <a:spLocks noChangeArrowheads="1"/>
            </p:cNvSpPr>
            <p:nvPr/>
          </p:nvSpPr>
          <p:spPr bwMode="auto">
            <a:xfrm>
              <a:off x="4913314" y="283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1" name="Oval 411">
              <a:extLst>
                <a:ext uri="{FF2B5EF4-FFF2-40B4-BE49-F238E27FC236}">
                  <a16:creationId xmlns:a16="http://schemas.microsoft.com/office/drawing/2014/main" id="{2A28DD3B-9C43-48C5-B20F-8A8509422A42}"/>
                </a:ext>
              </a:extLst>
            </p:cNvPr>
            <p:cNvSpPr>
              <a:spLocks noChangeArrowheads="1"/>
            </p:cNvSpPr>
            <p:nvPr/>
          </p:nvSpPr>
          <p:spPr bwMode="auto">
            <a:xfrm>
              <a:off x="4814889" y="283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2" name="Oval 412">
              <a:extLst>
                <a:ext uri="{FF2B5EF4-FFF2-40B4-BE49-F238E27FC236}">
                  <a16:creationId xmlns:a16="http://schemas.microsoft.com/office/drawing/2014/main" id="{8DF210B4-9222-497D-B2B6-D3D1CF8B3663}"/>
                </a:ext>
              </a:extLst>
            </p:cNvPr>
            <p:cNvSpPr>
              <a:spLocks noChangeArrowheads="1"/>
            </p:cNvSpPr>
            <p:nvPr/>
          </p:nvSpPr>
          <p:spPr bwMode="auto">
            <a:xfrm>
              <a:off x="4910139" y="3384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3" name="Oval 413">
              <a:extLst>
                <a:ext uri="{FF2B5EF4-FFF2-40B4-BE49-F238E27FC236}">
                  <a16:creationId xmlns:a16="http://schemas.microsoft.com/office/drawing/2014/main" id="{A2715D87-6139-430F-8428-A96BEDF6B62E}"/>
                </a:ext>
              </a:extLst>
            </p:cNvPr>
            <p:cNvSpPr>
              <a:spLocks noChangeArrowheads="1"/>
            </p:cNvSpPr>
            <p:nvPr/>
          </p:nvSpPr>
          <p:spPr bwMode="auto">
            <a:xfrm>
              <a:off x="4824413" y="34242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4" name="Oval 414">
              <a:extLst>
                <a:ext uri="{FF2B5EF4-FFF2-40B4-BE49-F238E27FC236}">
                  <a16:creationId xmlns:a16="http://schemas.microsoft.com/office/drawing/2014/main" id="{2E8D9CE8-010E-4B69-9ABB-99962FFBCEEC}"/>
                </a:ext>
              </a:extLst>
            </p:cNvPr>
            <p:cNvSpPr>
              <a:spLocks noChangeArrowheads="1"/>
            </p:cNvSpPr>
            <p:nvPr/>
          </p:nvSpPr>
          <p:spPr bwMode="auto">
            <a:xfrm>
              <a:off x="4805364" y="3306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5" name="Oval 415">
              <a:extLst>
                <a:ext uri="{FF2B5EF4-FFF2-40B4-BE49-F238E27FC236}">
                  <a16:creationId xmlns:a16="http://schemas.microsoft.com/office/drawing/2014/main" id="{555477C0-7B40-4877-B3E4-57255D46BEA6}"/>
                </a:ext>
              </a:extLst>
            </p:cNvPr>
            <p:cNvSpPr>
              <a:spLocks noChangeArrowheads="1"/>
            </p:cNvSpPr>
            <p:nvPr/>
          </p:nvSpPr>
          <p:spPr bwMode="auto">
            <a:xfrm>
              <a:off x="4876801" y="331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6" name="Oval 416">
              <a:extLst>
                <a:ext uri="{FF2B5EF4-FFF2-40B4-BE49-F238E27FC236}">
                  <a16:creationId xmlns:a16="http://schemas.microsoft.com/office/drawing/2014/main" id="{9919E90E-415C-4BEB-883D-64598DE1749B}"/>
                </a:ext>
              </a:extLst>
            </p:cNvPr>
            <p:cNvSpPr>
              <a:spLocks noChangeArrowheads="1"/>
            </p:cNvSpPr>
            <p:nvPr/>
          </p:nvSpPr>
          <p:spPr bwMode="auto">
            <a:xfrm>
              <a:off x="4900614" y="323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7" name="Oval 417">
              <a:extLst>
                <a:ext uri="{FF2B5EF4-FFF2-40B4-BE49-F238E27FC236}">
                  <a16:creationId xmlns:a16="http://schemas.microsoft.com/office/drawing/2014/main" id="{D5035796-8064-4249-BDD8-EBD8FC87DEFF}"/>
                </a:ext>
              </a:extLst>
            </p:cNvPr>
            <p:cNvSpPr>
              <a:spLocks noChangeArrowheads="1"/>
            </p:cNvSpPr>
            <p:nvPr/>
          </p:nvSpPr>
          <p:spPr bwMode="auto">
            <a:xfrm>
              <a:off x="4833939" y="319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8" name="Oval 418">
              <a:extLst>
                <a:ext uri="{FF2B5EF4-FFF2-40B4-BE49-F238E27FC236}">
                  <a16:creationId xmlns:a16="http://schemas.microsoft.com/office/drawing/2014/main" id="{DBE2D254-91AD-40A1-8FF8-825D3503ED17}"/>
                </a:ext>
              </a:extLst>
            </p:cNvPr>
            <p:cNvSpPr>
              <a:spLocks noChangeArrowheads="1"/>
            </p:cNvSpPr>
            <p:nvPr/>
          </p:nvSpPr>
          <p:spPr bwMode="auto">
            <a:xfrm>
              <a:off x="4935539" y="314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79" name="Oval 419">
              <a:extLst>
                <a:ext uri="{FF2B5EF4-FFF2-40B4-BE49-F238E27FC236}">
                  <a16:creationId xmlns:a16="http://schemas.microsoft.com/office/drawing/2014/main" id="{47DBBF04-B267-4F75-AE0B-97268EA133C4}"/>
                </a:ext>
              </a:extLst>
            </p:cNvPr>
            <p:cNvSpPr>
              <a:spLocks noChangeArrowheads="1"/>
            </p:cNvSpPr>
            <p:nvPr/>
          </p:nvSpPr>
          <p:spPr bwMode="auto">
            <a:xfrm>
              <a:off x="4903789" y="2976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0" name="Oval 420">
              <a:extLst>
                <a:ext uri="{FF2B5EF4-FFF2-40B4-BE49-F238E27FC236}">
                  <a16:creationId xmlns:a16="http://schemas.microsoft.com/office/drawing/2014/main" id="{3D80685E-4652-44B7-912A-F13AE04D98DB}"/>
                </a:ext>
              </a:extLst>
            </p:cNvPr>
            <p:cNvSpPr>
              <a:spLocks noChangeArrowheads="1"/>
            </p:cNvSpPr>
            <p:nvPr/>
          </p:nvSpPr>
          <p:spPr bwMode="auto">
            <a:xfrm>
              <a:off x="4516439" y="313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1" name="Oval 421">
              <a:extLst>
                <a:ext uri="{FF2B5EF4-FFF2-40B4-BE49-F238E27FC236}">
                  <a16:creationId xmlns:a16="http://schemas.microsoft.com/office/drawing/2014/main" id="{A4E060CD-947A-4857-939D-1AE99C7DD79E}"/>
                </a:ext>
              </a:extLst>
            </p:cNvPr>
            <p:cNvSpPr>
              <a:spLocks noChangeArrowheads="1"/>
            </p:cNvSpPr>
            <p:nvPr/>
          </p:nvSpPr>
          <p:spPr bwMode="auto">
            <a:xfrm>
              <a:off x="4946651" y="33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2" name="Oval 422">
              <a:extLst>
                <a:ext uri="{FF2B5EF4-FFF2-40B4-BE49-F238E27FC236}">
                  <a16:creationId xmlns:a16="http://schemas.microsoft.com/office/drawing/2014/main" id="{AF6D5B7C-2C2A-4B59-BDE7-8FB65F13943E}"/>
                </a:ext>
              </a:extLst>
            </p:cNvPr>
            <p:cNvSpPr>
              <a:spLocks noChangeArrowheads="1"/>
            </p:cNvSpPr>
            <p:nvPr/>
          </p:nvSpPr>
          <p:spPr bwMode="auto">
            <a:xfrm>
              <a:off x="3962401" y="301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3" name="Oval 423">
              <a:extLst>
                <a:ext uri="{FF2B5EF4-FFF2-40B4-BE49-F238E27FC236}">
                  <a16:creationId xmlns:a16="http://schemas.microsoft.com/office/drawing/2014/main" id="{C06B506A-C69D-4245-95BF-1277A40F7E75}"/>
                </a:ext>
              </a:extLst>
            </p:cNvPr>
            <p:cNvSpPr>
              <a:spLocks noChangeArrowheads="1"/>
            </p:cNvSpPr>
            <p:nvPr/>
          </p:nvSpPr>
          <p:spPr bwMode="auto">
            <a:xfrm>
              <a:off x="3997326" y="315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4" name="Oval 424">
              <a:extLst>
                <a:ext uri="{FF2B5EF4-FFF2-40B4-BE49-F238E27FC236}">
                  <a16:creationId xmlns:a16="http://schemas.microsoft.com/office/drawing/2014/main" id="{7DC6D4A0-D314-4360-B95E-E5575CEF1E7E}"/>
                </a:ext>
              </a:extLst>
            </p:cNvPr>
            <p:cNvSpPr>
              <a:spLocks noChangeArrowheads="1"/>
            </p:cNvSpPr>
            <p:nvPr/>
          </p:nvSpPr>
          <p:spPr bwMode="auto">
            <a:xfrm>
              <a:off x="4024314" y="2905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5" name="Oval 425">
              <a:extLst>
                <a:ext uri="{FF2B5EF4-FFF2-40B4-BE49-F238E27FC236}">
                  <a16:creationId xmlns:a16="http://schemas.microsoft.com/office/drawing/2014/main" id="{A2C49924-6BCE-4401-9698-83A842FE6E26}"/>
                </a:ext>
              </a:extLst>
            </p:cNvPr>
            <p:cNvSpPr>
              <a:spLocks noChangeArrowheads="1"/>
            </p:cNvSpPr>
            <p:nvPr/>
          </p:nvSpPr>
          <p:spPr bwMode="auto">
            <a:xfrm>
              <a:off x="4027489" y="281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6" name="Oval 426">
              <a:extLst>
                <a:ext uri="{FF2B5EF4-FFF2-40B4-BE49-F238E27FC236}">
                  <a16:creationId xmlns:a16="http://schemas.microsoft.com/office/drawing/2014/main" id="{EDD685B8-7D4D-41EB-92A6-CE869F140CDD}"/>
                </a:ext>
              </a:extLst>
            </p:cNvPr>
            <p:cNvSpPr>
              <a:spLocks noChangeArrowheads="1"/>
            </p:cNvSpPr>
            <p:nvPr/>
          </p:nvSpPr>
          <p:spPr bwMode="auto">
            <a:xfrm>
              <a:off x="3925889" y="2903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7" name="Oval 427">
              <a:extLst>
                <a:ext uri="{FF2B5EF4-FFF2-40B4-BE49-F238E27FC236}">
                  <a16:creationId xmlns:a16="http://schemas.microsoft.com/office/drawing/2014/main" id="{010C69E3-F2AA-423F-8E8D-3017A9D74DEF}"/>
                </a:ext>
              </a:extLst>
            </p:cNvPr>
            <p:cNvSpPr>
              <a:spLocks noChangeArrowheads="1"/>
            </p:cNvSpPr>
            <p:nvPr/>
          </p:nvSpPr>
          <p:spPr bwMode="auto">
            <a:xfrm>
              <a:off x="4021139" y="345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8" name="Oval 428">
              <a:extLst>
                <a:ext uri="{FF2B5EF4-FFF2-40B4-BE49-F238E27FC236}">
                  <a16:creationId xmlns:a16="http://schemas.microsoft.com/office/drawing/2014/main" id="{3216025D-C4F0-40C1-A3FB-9CB70D46CB7D}"/>
                </a:ext>
              </a:extLst>
            </p:cNvPr>
            <p:cNvSpPr>
              <a:spLocks noChangeArrowheads="1"/>
            </p:cNvSpPr>
            <p:nvPr/>
          </p:nvSpPr>
          <p:spPr bwMode="auto">
            <a:xfrm>
              <a:off x="3935413" y="34956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89" name="Oval 429">
              <a:extLst>
                <a:ext uri="{FF2B5EF4-FFF2-40B4-BE49-F238E27FC236}">
                  <a16:creationId xmlns:a16="http://schemas.microsoft.com/office/drawing/2014/main" id="{31DC1FC5-242D-414D-9AD5-967ABC2B9313}"/>
                </a:ext>
              </a:extLst>
            </p:cNvPr>
            <p:cNvSpPr>
              <a:spLocks noChangeArrowheads="1"/>
            </p:cNvSpPr>
            <p:nvPr/>
          </p:nvSpPr>
          <p:spPr bwMode="auto">
            <a:xfrm>
              <a:off x="3916364" y="337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0" name="Oval 430">
              <a:extLst>
                <a:ext uri="{FF2B5EF4-FFF2-40B4-BE49-F238E27FC236}">
                  <a16:creationId xmlns:a16="http://schemas.microsoft.com/office/drawing/2014/main" id="{901CC180-8034-48F4-8F84-5F0DC08E6FEF}"/>
                </a:ext>
              </a:extLst>
            </p:cNvPr>
            <p:cNvSpPr>
              <a:spLocks noChangeArrowheads="1"/>
            </p:cNvSpPr>
            <p:nvPr/>
          </p:nvSpPr>
          <p:spPr bwMode="auto">
            <a:xfrm>
              <a:off x="3987801" y="338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1" name="Oval 431">
              <a:extLst>
                <a:ext uri="{FF2B5EF4-FFF2-40B4-BE49-F238E27FC236}">
                  <a16:creationId xmlns:a16="http://schemas.microsoft.com/office/drawing/2014/main" id="{C122855E-6B9A-41AE-9D7B-0A71AC22E581}"/>
                </a:ext>
              </a:extLst>
            </p:cNvPr>
            <p:cNvSpPr>
              <a:spLocks noChangeArrowheads="1"/>
            </p:cNvSpPr>
            <p:nvPr/>
          </p:nvSpPr>
          <p:spPr bwMode="auto">
            <a:xfrm>
              <a:off x="4011614" y="3309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2" name="Oval 432">
              <a:extLst>
                <a:ext uri="{FF2B5EF4-FFF2-40B4-BE49-F238E27FC236}">
                  <a16:creationId xmlns:a16="http://schemas.microsoft.com/office/drawing/2014/main" id="{FB07B59B-7207-41A1-A7E5-153DB5B04582}"/>
                </a:ext>
              </a:extLst>
            </p:cNvPr>
            <p:cNvSpPr>
              <a:spLocks noChangeArrowheads="1"/>
            </p:cNvSpPr>
            <p:nvPr/>
          </p:nvSpPr>
          <p:spPr bwMode="auto">
            <a:xfrm>
              <a:off x="3913189" y="3314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3" name="Oval 433">
              <a:extLst>
                <a:ext uri="{FF2B5EF4-FFF2-40B4-BE49-F238E27FC236}">
                  <a16:creationId xmlns:a16="http://schemas.microsoft.com/office/drawing/2014/main" id="{CF0B38C2-0597-42B9-966A-FDC9086D393E}"/>
                </a:ext>
              </a:extLst>
            </p:cNvPr>
            <p:cNvSpPr>
              <a:spLocks noChangeArrowheads="1"/>
            </p:cNvSpPr>
            <p:nvPr/>
          </p:nvSpPr>
          <p:spPr bwMode="auto">
            <a:xfrm>
              <a:off x="4046539" y="321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4" name="Oval 434">
              <a:extLst>
                <a:ext uri="{FF2B5EF4-FFF2-40B4-BE49-F238E27FC236}">
                  <a16:creationId xmlns:a16="http://schemas.microsoft.com/office/drawing/2014/main" id="{783C74E8-9C33-4EC7-BC61-75838EC6D8F2}"/>
                </a:ext>
              </a:extLst>
            </p:cNvPr>
            <p:cNvSpPr>
              <a:spLocks noChangeArrowheads="1"/>
            </p:cNvSpPr>
            <p:nvPr/>
          </p:nvSpPr>
          <p:spPr bwMode="auto">
            <a:xfrm>
              <a:off x="3895726" y="311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5" name="Oval 435">
              <a:extLst>
                <a:ext uri="{FF2B5EF4-FFF2-40B4-BE49-F238E27FC236}">
                  <a16:creationId xmlns:a16="http://schemas.microsoft.com/office/drawing/2014/main" id="{BDD0F685-6D66-42AC-9CE9-0C961E0F0588}"/>
                </a:ext>
              </a:extLst>
            </p:cNvPr>
            <p:cNvSpPr>
              <a:spLocks noChangeArrowheads="1"/>
            </p:cNvSpPr>
            <p:nvPr/>
          </p:nvSpPr>
          <p:spPr bwMode="auto">
            <a:xfrm>
              <a:off x="4014789" y="3048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6" name="Oval 436">
              <a:extLst>
                <a:ext uri="{FF2B5EF4-FFF2-40B4-BE49-F238E27FC236}">
                  <a16:creationId xmlns:a16="http://schemas.microsoft.com/office/drawing/2014/main" id="{E40A0BB4-D226-469B-8F9F-F03BE6DE2242}"/>
                </a:ext>
              </a:extLst>
            </p:cNvPr>
            <p:cNvSpPr>
              <a:spLocks noChangeArrowheads="1"/>
            </p:cNvSpPr>
            <p:nvPr/>
          </p:nvSpPr>
          <p:spPr bwMode="auto">
            <a:xfrm>
              <a:off x="4106864" y="3089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7" name="Oval 437">
              <a:extLst>
                <a:ext uri="{FF2B5EF4-FFF2-40B4-BE49-F238E27FC236}">
                  <a16:creationId xmlns:a16="http://schemas.microsoft.com/office/drawing/2014/main" id="{C9F03351-5915-4323-A71B-C7477FC5BA85}"/>
                </a:ext>
              </a:extLst>
            </p:cNvPr>
            <p:cNvSpPr>
              <a:spLocks noChangeArrowheads="1"/>
            </p:cNvSpPr>
            <p:nvPr/>
          </p:nvSpPr>
          <p:spPr bwMode="auto">
            <a:xfrm>
              <a:off x="4141789" y="322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8" name="Oval 438">
              <a:extLst>
                <a:ext uri="{FF2B5EF4-FFF2-40B4-BE49-F238E27FC236}">
                  <a16:creationId xmlns:a16="http://schemas.microsoft.com/office/drawing/2014/main" id="{E2BA8001-5387-4B2B-B5BC-3A5BD0581B5B}"/>
                </a:ext>
              </a:extLst>
            </p:cNvPr>
            <p:cNvSpPr>
              <a:spLocks noChangeArrowheads="1"/>
            </p:cNvSpPr>
            <p:nvPr/>
          </p:nvSpPr>
          <p:spPr bwMode="auto">
            <a:xfrm>
              <a:off x="4168776" y="2981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99" name="Oval 439">
              <a:extLst>
                <a:ext uri="{FF2B5EF4-FFF2-40B4-BE49-F238E27FC236}">
                  <a16:creationId xmlns:a16="http://schemas.microsoft.com/office/drawing/2014/main" id="{E34E070A-8FCE-4833-B77B-03F38D59D1E0}"/>
                </a:ext>
              </a:extLst>
            </p:cNvPr>
            <p:cNvSpPr>
              <a:spLocks noChangeArrowheads="1"/>
            </p:cNvSpPr>
            <p:nvPr/>
          </p:nvSpPr>
          <p:spPr bwMode="auto">
            <a:xfrm>
              <a:off x="4171951" y="2895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0" name="Oval 440">
              <a:extLst>
                <a:ext uri="{FF2B5EF4-FFF2-40B4-BE49-F238E27FC236}">
                  <a16:creationId xmlns:a16="http://schemas.microsoft.com/office/drawing/2014/main" id="{F341E3AF-8071-44B6-AF9B-1F5633A12F03}"/>
                </a:ext>
              </a:extLst>
            </p:cNvPr>
            <p:cNvSpPr>
              <a:spLocks noChangeArrowheads="1"/>
            </p:cNvSpPr>
            <p:nvPr/>
          </p:nvSpPr>
          <p:spPr bwMode="auto">
            <a:xfrm>
              <a:off x="4070351" y="2979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1" name="Oval 441">
              <a:extLst>
                <a:ext uri="{FF2B5EF4-FFF2-40B4-BE49-F238E27FC236}">
                  <a16:creationId xmlns:a16="http://schemas.microsoft.com/office/drawing/2014/main" id="{2BE43BF6-189F-4F17-B78C-F1400E9314F9}"/>
                </a:ext>
              </a:extLst>
            </p:cNvPr>
            <p:cNvSpPr>
              <a:spLocks noChangeArrowheads="1"/>
            </p:cNvSpPr>
            <p:nvPr/>
          </p:nvSpPr>
          <p:spPr bwMode="auto">
            <a:xfrm>
              <a:off x="4068764" y="350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2" name="Oval 442">
              <a:extLst>
                <a:ext uri="{FF2B5EF4-FFF2-40B4-BE49-F238E27FC236}">
                  <a16:creationId xmlns:a16="http://schemas.microsoft.com/office/drawing/2014/main" id="{17600EC7-7EE9-4D23-A6B1-24B5F2DD6FC5}"/>
                </a:ext>
              </a:extLst>
            </p:cNvPr>
            <p:cNvSpPr>
              <a:spLocks noChangeArrowheads="1"/>
            </p:cNvSpPr>
            <p:nvPr/>
          </p:nvSpPr>
          <p:spPr bwMode="auto">
            <a:xfrm>
              <a:off x="4132264" y="3459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3" name="Oval 443">
              <a:extLst>
                <a:ext uri="{FF2B5EF4-FFF2-40B4-BE49-F238E27FC236}">
                  <a16:creationId xmlns:a16="http://schemas.microsoft.com/office/drawing/2014/main" id="{5AA90B05-6D49-440B-8410-3A8E963477B9}"/>
                </a:ext>
              </a:extLst>
            </p:cNvPr>
            <p:cNvSpPr>
              <a:spLocks noChangeArrowheads="1"/>
            </p:cNvSpPr>
            <p:nvPr/>
          </p:nvSpPr>
          <p:spPr bwMode="auto">
            <a:xfrm>
              <a:off x="4156076" y="3386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4" name="Oval 444">
              <a:extLst>
                <a:ext uri="{FF2B5EF4-FFF2-40B4-BE49-F238E27FC236}">
                  <a16:creationId xmlns:a16="http://schemas.microsoft.com/office/drawing/2014/main" id="{EC2BE253-B8A3-4DE8-8453-1283C2F12839}"/>
                </a:ext>
              </a:extLst>
            </p:cNvPr>
            <p:cNvSpPr>
              <a:spLocks noChangeArrowheads="1"/>
            </p:cNvSpPr>
            <p:nvPr/>
          </p:nvSpPr>
          <p:spPr bwMode="auto">
            <a:xfrm>
              <a:off x="4057651" y="3390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5" name="Oval 445">
              <a:extLst>
                <a:ext uri="{FF2B5EF4-FFF2-40B4-BE49-F238E27FC236}">
                  <a16:creationId xmlns:a16="http://schemas.microsoft.com/office/drawing/2014/main" id="{0D3F5FFF-66A7-4355-A74E-DDA5FC122797}"/>
                </a:ext>
              </a:extLst>
            </p:cNvPr>
            <p:cNvSpPr>
              <a:spLocks noChangeArrowheads="1"/>
            </p:cNvSpPr>
            <p:nvPr/>
          </p:nvSpPr>
          <p:spPr bwMode="auto">
            <a:xfrm>
              <a:off x="4181476" y="3067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6" name="Oval 446">
              <a:extLst>
                <a:ext uri="{FF2B5EF4-FFF2-40B4-BE49-F238E27FC236}">
                  <a16:creationId xmlns:a16="http://schemas.microsoft.com/office/drawing/2014/main" id="{2FB361B9-5276-4AD4-9E6A-D3B09C5E2BB8}"/>
                </a:ext>
              </a:extLst>
            </p:cNvPr>
            <p:cNvSpPr>
              <a:spLocks noChangeArrowheads="1"/>
            </p:cNvSpPr>
            <p:nvPr/>
          </p:nvSpPr>
          <p:spPr bwMode="auto">
            <a:xfrm>
              <a:off x="4219576" y="317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7" name="Oval 447">
              <a:extLst>
                <a:ext uri="{FF2B5EF4-FFF2-40B4-BE49-F238E27FC236}">
                  <a16:creationId xmlns:a16="http://schemas.microsoft.com/office/drawing/2014/main" id="{19F77E6C-CBEA-4842-BECA-5EA2D5E156BD}"/>
                </a:ext>
              </a:extLst>
            </p:cNvPr>
            <p:cNvSpPr>
              <a:spLocks noChangeArrowheads="1"/>
            </p:cNvSpPr>
            <p:nvPr/>
          </p:nvSpPr>
          <p:spPr bwMode="auto">
            <a:xfrm>
              <a:off x="4254501" y="331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8" name="Oval 448">
              <a:extLst>
                <a:ext uri="{FF2B5EF4-FFF2-40B4-BE49-F238E27FC236}">
                  <a16:creationId xmlns:a16="http://schemas.microsoft.com/office/drawing/2014/main" id="{2C13A64C-44A8-459E-8BCE-3C5D4E8112E8}"/>
                </a:ext>
              </a:extLst>
            </p:cNvPr>
            <p:cNvSpPr>
              <a:spLocks noChangeArrowheads="1"/>
            </p:cNvSpPr>
            <p:nvPr/>
          </p:nvSpPr>
          <p:spPr bwMode="auto">
            <a:xfrm>
              <a:off x="4281489" y="306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09" name="Oval 449">
              <a:extLst>
                <a:ext uri="{FF2B5EF4-FFF2-40B4-BE49-F238E27FC236}">
                  <a16:creationId xmlns:a16="http://schemas.microsoft.com/office/drawing/2014/main" id="{256CF208-C17D-41A3-85C0-C5971F88716A}"/>
                </a:ext>
              </a:extLst>
            </p:cNvPr>
            <p:cNvSpPr>
              <a:spLocks noChangeArrowheads="1"/>
            </p:cNvSpPr>
            <p:nvPr/>
          </p:nvSpPr>
          <p:spPr bwMode="auto">
            <a:xfrm>
              <a:off x="4284664" y="298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0" name="Oval 450">
              <a:extLst>
                <a:ext uri="{FF2B5EF4-FFF2-40B4-BE49-F238E27FC236}">
                  <a16:creationId xmlns:a16="http://schemas.microsoft.com/office/drawing/2014/main" id="{732F30E0-A6C4-48B6-8C03-A25E676053E1}"/>
                </a:ext>
              </a:extLst>
            </p:cNvPr>
            <p:cNvSpPr>
              <a:spLocks noChangeArrowheads="1"/>
            </p:cNvSpPr>
            <p:nvPr/>
          </p:nvSpPr>
          <p:spPr bwMode="auto">
            <a:xfrm>
              <a:off x="4200526" y="2941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1" name="Oval 451">
              <a:extLst>
                <a:ext uri="{FF2B5EF4-FFF2-40B4-BE49-F238E27FC236}">
                  <a16:creationId xmlns:a16="http://schemas.microsoft.com/office/drawing/2014/main" id="{D6F9E6DE-2A4F-4273-A615-0461635FB974}"/>
                </a:ext>
              </a:extLst>
            </p:cNvPr>
            <p:cNvSpPr>
              <a:spLocks noChangeArrowheads="1"/>
            </p:cNvSpPr>
            <p:nvPr/>
          </p:nvSpPr>
          <p:spPr bwMode="auto">
            <a:xfrm>
              <a:off x="4259264" y="2854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2" name="Oval 452">
              <a:extLst>
                <a:ext uri="{FF2B5EF4-FFF2-40B4-BE49-F238E27FC236}">
                  <a16:creationId xmlns:a16="http://schemas.microsoft.com/office/drawing/2014/main" id="{A05E8698-0B09-4635-827D-A4E352BEA112}"/>
                </a:ext>
              </a:extLst>
            </p:cNvPr>
            <p:cNvSpPr>
              <a:spLocks noChangeArrowheads="1"/>
            </p:cNvSpPr>
            <p:nvPr/>
          </p:nvSpPr>
          <p:spPr bwMode="auto">
            <a:xfrm>
              <a:off x="4268789" y="347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3" name="Oval 453">
              <a:extLst>
                <a:ext uri="{FF2B5EF4-FFF2-40B4-BE49-F238E27FC236}">
                  <a16:creationId xmlns:a16="http://schemas.microsoft.com/office/drawing/2014/main" id="{66B5EE7F-A8E6-4D25-AFE8-88504B6F52A7}"/>
                </a:ext>
              </a:extLst>
            </p:cNvPr>
            <p:cNvSpPr>
              <a:spLocks noChangeArrowheads="1"/>
            </p:cNvSpPr>
            <p:nvPr/>
          </p:nvSpPr>
          <p:spPr bwMode="auto">
            <a:xfrm>
              <a:off x="4303714" y="338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4" name="Oval 454">
              <a:extLst>
                <a:ext uri="{FF2B5EF4-FFF2-40B4-BE49-F238E27FC236}">
                  <a16:creationId xmlns:a16="http://schemas.microsoft.com/office/drawing/2014/main" id="{2F771C1C-9C17-481F-B348-BD43F3E4C939}"/>
                </a:ext>
              </a:extLst>
            </p:cNvPr>
            <p:cNvSpPr>
              <a:spLocks noChangeArrowheads="1"/>
            </p:cNvSpPr>
            <p:nvPr/>
          </p:nvSpPr>
          <p:spPr bwMode="auto">
            <a:xfrm>
              <a:off x="4391026" y="3197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5" name="Oval 455">
              <a:extLst>
                <a:ext uri="{FF2B5EF4-FFF2-40B4-BE49-F238E27FC236}">
                  <a16:creationId xmlns:a16="http://schemas.microsoft.com/office/drawing/2014/main" id="{31D43C68-899C-44D8-B1C6-3E756D2353C5}"/>
                </a:ext>
              </a:extLst>
            </p:cNvPr>
            <p:cNvSpPr>
              <a:spLocks noChangeArrowheads="1"/>
            </p:cNvSpPr>
            <p:nvPr/>
          </p:nvSpPr>
          <p:spPr bwMode="auto">
            <a:xfrm>
              <a:off x="4364039"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6" name="Oval 456">
              <a:extLst>
                <a:ext uri="{FF2B5EF4-FFF2-40B4-BE49-F238E27FC236}">
                  <a16:creationId xmlns:a16="http://schemas.microsoft.com/office/drawing/2014/main" id="{76B345A4-276B-4DDA-ABF4-D7F070248359}"/>
                </a:ext>
              </a:extLst>
            </p:cNvPr>
            <p:cNvSpPr>
              <a:spLocks noChangeArrowheads="1"/>
            </p:cNvSpPr>
            <p:nvPr/>
          </p:nvSpPr>
          <p:spPr bwMode="auto">
            <a:xfrm>
              <a:off x="4398964" y="339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7" name="Oval 457">
              <a:extLst>
                <a:ext uri="{FF2B5EF4-FFF2-40B4-BE49-F238E27FC236}">
                  <a16:creationId xmlns:a16="http://schemas.microsoft.com/office/drawing/2014/main" id="{6AC6D68F-94F6-451B-BCC2-F0E12BE0A0D4}"/>
                </a:ext>
              </a:extLst>
            </p:cNvPr>
            <p:cNvSpPr>
              <a:spLocks noChangeArrowheads="1"/>
            </p:cNvSpPr>
            <p:nvPr/>
          </p:nvSpPr>
          <p:spPr bwMode="auto">
            <a:xfrm>
              <a:off x="4425951" y="314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8" name="Oval 458">
              <a:extLst>
                <a:ext uri="{FF2B5EF4-FFF2-40B4-BE49-F238E27FC236}">
                  <a16:creationId xmlns:a16="http://schemas.microsoft.com/office/drawing/2014/main" id="{51C14867-B412-4668-8080-286587E9D97B}"/>
                </a:ext>
              </a:extLst>
            </p:cNvPr>
            <p:cNvSpPr>
              <a:spLocks noChangeArrowheads="1"/>
            </p:cNvSpPr>
            <p:nvPr/>
          </p:nvSpPr>
          <p:spPr bwMode="auto">
            <a:xfrm>
              <a:off x="4429126" y="305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19" name="Oval 459">
              <a:extLst>
                <a:ext uri="{FF2B5EF4-FFF2-40B4-BE49-F238E27FC236}">
                  <a16:creationId xmlns:a16="http://schemas.microsoft.com/office/drawing/2014/main" id="{3AAF949E-39A9-4641-B553-0E90BDD8D584}"/>
                </a:ext>
              </a:extLst>
            </p:cNvPr>
            <p:cNvSpPr>
              <a:spLocks noChangeArrowheads="1"/>
            </p:cNvSpPr>
            <p:nvPr/>
          </p:nvSpPr>
          <p:spPr bwMode="auto">
            <a:xfrm>
              <a:off x="4327526" y="3143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0" name="Oval 460">
              <a:extLst>
                <a:ext uri="{FF2B5EF4-FFF2-40B4-BE49-F238E27FC236}">
                  <a16:creationId xmlns:a16="http://schemas.microsoft.com/office/drawing/2014/main" id="{B8C6841D-6026-41E4-993D-742F7FD8F54D}"/>
                </a:ext>
              </a:extLst>
            </p:cNvPr>
            <p:cNvSpPr>
              <a:spLocks noChangeArrowheads="1"/>
            </p:cNvSpPr>
            <p:nvPr/>
          </p:nvSpPr>
          <p:spPr bwMode="auto">
            <a:xfrm>
              <a:off x="4403726" y="2930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1" name="Oval 461">
              <a:extLst>
                <a:ext uri="{FF2B5EF4-FFF2-40B4-BE49-F238E27FC236}">
                  <a16:creationId xmlns:a16="http://schemas.microsoft.com/office/drawing/2014/main" id="{C40D6C8C-E2CD-45C5-9D16-35B8F104BABA}"/>
                </a:ext>
              </a:extLst>
            </p:cNvPr>
            <p:cNvSpPr>
              <a:spLocks noChangeArrowheads="1"/>
            </p:cNvSpPr>
            <p:nvPr/>
          </p:nvSpPr>
          <p:spPr bwMode="auto">
            <a:xfrm>
              <a:off x="4364039" y="2835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2" name="Oval 462">
              <a:extLst>
                <a:ext uri="{FF2B5EF4-FFF2-40B4-BE49-F238E27FC236}">
                  <a16:creationId xmlns:a16="http://schemas.microsoft.com/office/drawing/2014/main" id="{1D17E4DC-C690-438C-BB6C-50E9AEE0D632}"/>
                </a:ext>
              </a:extLst>
            </p:cNvPr>
            <p:cNvSpPr>
              <a:spLocks noChangeArrowheads="1"/>
            </p:cNvSpPr>
            <p:nvPr/>
          </p:nvSpPr>
          <p:spPr bwMode="auto">
            <a:xfrm>
              <a:off x="4416426" y="3287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3" name="Oval 463">
              <a:extLst>
                <a:ext uri="{FF2B5EF4-FFF2-40B4-BE49-F238E27FC236}">
                  <a16:creationId xmlns:a16="http://schemas.microsoft.com/office/drawing/2014/main" id="{E2541303-80DD-46ED-814E-EF8A2D99B1A1}"/>
                </a:ext>
              </a:extLst>
            </p:cNvPr>
            <p:cNvSpPr>
              <a:spLocks noChangeArrowheads="1"/>
            </p:cNvSpPr>
            <p:nvPr/>
          </p:nvSpPr>
          <p:spPr bwMode="auto">
            <a:xfrm>
              <a:off x="4387851" y="3025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4" name="Oval 464">
              <a:extLst>
                <a:ext uri="{FF2B5EF4-FFF2-40B4-BE49-F238E27FC236}">
                  <a16:creationId xmlns:a16="http://schemas.microsoft.com/office/drawing/2014/main" id="{F7F10AAD-D37A-4FEF-897A-6FD3E8273A94}"/>
                </a:ext>
              </a:extLst>
            </p:cNvPr>
            <p:cNvSpPr>
              <a:spLocks noChangeArrowheads="1"/>
            </p:cNvSpPr>
            <p:nvPr/>
          </p:nvSpPr>
          <p:spPr bwMode="auto">
            <a:xfrm>
              <a:off x="4595814" y="324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5" name="Oval 465">
              <a:extLst>
                <a:ext uri="{FF2B5EF4-FFF2-40B4-BE49-F238E27FC236}">
                  <a16:creationId xmlns:a16="http://schemas.microsoft.com/office/drawing/2014/main" id="{329C3E69-038C-468F-A721-988675144016}"/>
                </a:ext>
              </a:extLst>
            </p:cNvPr>
            <p:cNvSpPr>
              <a:spLocks noChangeArrowheads="1"/>
            </p:cNvSpPr>
            <p:nvPr/>
          </p:nvSpPr>
          <p:spPr bwMode="auto">
            <a:xfrm>
              <a:off x="4622801" y="299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6" name="Oval 466">
              <a:extLst>
                <a:ext uri="{FF2B5EF4-FFF2-40B4-BE49-F238E27FC236}">
                  <a16:creationId xmlns:a16="http://schemas.microsoft.com/office/drawing/2014/main" id="{BEFD63E0-706F-452F-B7E4-2CB606EE180E}"/>
                </a:ext>
              </a:extLst>
            </p:cNvPr>
            <p:cNvSpPr>
              <a:spLocks noChangeArrowheads="1"/>
            </p:cNvSpPr>
            <p:nvPr/>
          </p:nvSpPr>
          <p:spPr bwMode="auto">
            <a:xfrm>
              <a:off x="4625976" y="2913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7" name="Oval 467">
              <a:extLst>
                <a:ext uri="{FF2B5EF4-FFF2-40B4-BE49-F238E27FC236}">
                  <a16:creationId xmlns:a16="http://schemas.microsoft.com/office/drawing/2014/main" id="{DBEB89BE-DD40-4397-9DBA-878129C137F7}"/>
                </a:ext>
              </a:extLst>
            </p:cNvPr>
            <p:cNvSpPr>
              <a:spLocks noChangeArrowheads="1"/>
            </p:cNvSpPr>
            <p:nvPr/>
          </p:nvSpPr>
          <p:spPr bwMode="auto">
            <a:xfrm>
              <a:off x="4541839" y="2871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8" name="Oval 468">
              <a:extLst>
                <a:ext uri="{FF2B5EF4-FFF2-40B4-BE49-F238E27FC236}">
                  <a16:creationId xmlns:a16="http://schemas.microsoft.com/office/drawing/2014/main" id="{6A1C2417-78F7-47F3-859B-B36F8E99414B}"/>
                </a:ext>
              </a:extLst>
            </p:cNvPr>
            <p:cNvSpPr>
              <a:spLocks noChangeArrowheads="1"/>
            </p:cNvSpPr>
            <p:nvPr/>
          </p:nvSpPr>
          <p:spPr bwMode="auto">
            <a:xfrm>
              <a:off x="4524376" y="299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29" name="Oval 469">
              <a:extLst>
                <a:ext uri="{FF2B5EF4-FFF2-40B4-BE49-F238E27FC236}">
                  <a16:creationId xmlns:a16="http://schemas.microsoft.com/office/drawing/2014/main" id="{2294A409-BCA3-49ED-A95B-DC6D5C5D7CCE}"/>
                </a:ext>
              </a:extLst>
            </p:cNvPr>
            <p:cNvSpPr>
              <a:spLocks noChangeArrowheads="1"/>
            </p:cNvSpPr>
            <p:nvPr/>
          </p:nvSpPr>
          <p:spPr bwMode="auto">
            <a:xfrm>
              <a:off x="4514851" y="3471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0" name="Oval 470">
              <a:extLst>
                <a:ext uri="{FF2B5EF4-FFF2-40B4-BE49-F238E27FC236}">
                  <a16:creationId xmlns:a16="http://schemas.microsoft.com/office/drawing/2014/main" id="{275F2F4F-E67B-48CF-B72E-BB7E3664F2B5}"/>
                </a:ext>
              </a:extLst>
            </p:cNvPr>
            <p:cNvSpPr>
              <a:spLocks noChangeArrowheads="1"/>
            </p:cNvSpPr>
            <p:nvPr/>
          </p:nvSpPr>
          <p:spPr bwMode="auto">
            <a:xfrm>
              <a:off x="4586289" y="3476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1" name="Oval 471">
              <a:extLst>
                <a:ext uri="{FF2B5EF4-FFF2-40B4-BE49-F238E27FC236}">
                  <a16:creationId xmlns:a16="http://schemas.microsoft.com/office/drawing/2014/main" id="{89D1AE3C-2E19-454C-8695-8925D0BC93CA}"/>
                </a:ext>
              </a:extLst>
            </p:cNvPr>
            <p:cNvSpPr>
              <a:spLocks noChangeArrowheads="1"/>
            </p:cNvSpPr>
            <p:nvPr/>
          </p:nvSpPr>
          <p:spPr bwMode="auto">
            <a:xfrm>
              <a:off x="4610101" y="3403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2" name="Oval 472">
              <a:extLst>
                <a:ext uri="{FF2B5EF4-FFF2-40B4-BE49-F238E27FC236}">
                  <a16:creationId xmlns:a16="http://schemas.microsoft.com/office/drawing/2014/main" id="{165EA542-5B4D-43BE-9641-89BCC7D4FA79}"/>
                </a:ext>
              </a:extLst>
            </p:cNvPr>
            <p:cNvSpPr>
              <a:spLocks noChangeArrowheads="1"/>
            </p:cNvSpPr>
            <p:nvPr/>
          </p:nvSpPr>
          <p:spPr bwMode="auto">
            <a:xfrm>
              <a:off x="4511676" y="340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3" name="Oval 473">
              <a:extLst>
                <a:ext uri="{FF2B5EF4-FFF2-40B4-BE49-F238E27FC236}">
                  <a16:creationId xmlns:a16="http://schemas.microsoft.com/office/drawing/2014/main" id="{E208172F-4F14-44C9-841E-203DB33BF62C}"/>
                </a:ext>
              </a:extLst>
            </p:cNvPr>
            <p:cNvSpPr>
              <a:spLocks noChangeArrowheads="1"/>
            </p:cNvSpPr>
            <p:nvPr/>
          </p:nvSpPr>
          <p:spPr bwMode="auto">
            <a:xfrm>
              <a:off x="4645026" y="3313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4" name="Oval 474">
              <a:extLst>
                <a:ext uri="{FF2B5EF4-FFF2-40B4-BE49-F238E27FC236}">
                  <a16:creationId xmlns:a16="http://schemas.microsoft.com/office/drawing/2014/main" id="{F36940AC-4062-431B-8C38-537106585529}"/>
                </a:ext>
              </a:extLst>
            </p:cNvPr>
            <p:cNvSpPr>
              <a:spLocks noChangeArrowheads="1"/>
            </p:cNvSpPr>
            <p:nvPr/>
          </p:nvSpPr>
          <p:spPr bwMode="auto">
            <a:xfrm>
              <a:off x="4494214" y="320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5" name="Oval 475">
              <a:extLst>
                <a:ext uri="{FF2B5EF4-FFF2-40B4-BE49-F238E27FC236}">
                  <a16:creationId xmlns:a16="http://schemas.microsoft.com/office/drawing/2014/main" id="{20BEA5A4-69D6-47F2-BE96-42FC876B1D09}"/>
                </a:ext>
              </a:extLst>
            </p:cNvPr>
            <p:cNvSpPr>
              <a:spLocks noChangeArrowheads="1"/>
            </p:cNvSpPr>
            <p:nvPr/>
          </p:nvSpPr>
          <p:spPr bwMode="auto">
            <a:xfrm>
              <a:off x="4613276" y="3141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6" name="Oval 476">
              <a:extLst>
                <a:ext uri="{FF2B5EF4-FFF2-40B4-BE49-F238E27FC236}">
                  <a16:creationId xmlns:a16="http://schemas.microsoft.com/office/drawing/2014/main" id="{CEC9E08B-2438-403D-BAE5-B5A3760979BE}"/>
                </a:ext>
              </a:extLst>
            </p:cNvPr>
            <p:cNvSpPr>
              <a:spLocks noChangeArrowheads="1"/>
            </p:cNvSpPr>
            <p:nvPr/>
          </p:nvSpPr>
          <p:spPr bwMode="auto">
            <a:xfrm>
              <a:off x="4705351" y="318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7" name="Oval 477">
              <a:extLst>
                <a:ext uri="{FF2B5EF4-FFF2-40B4-BE49-F238E27FC236}">
                  <a16:creationId xmlns:a16="http://schemas.microsoft.com/office/drawing/2014/main" id="{FACBF6AE-FC54-4DE6-BCD9-6FB19AA97DAA}"/>
                </a:ext>
              </a:extLst>
            </p:cNvPr>
            <p:cNvSpPr>
              <a:spLocks noChangeArrowheads="1"/>
            </p:cNvSpPr>
            <p:nvPr/>
          </p:nvSpPr>
          <p:spPr bwMode="auto">
            <a:xfrm>
              <a:off x="4740276" y="332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8" name="Oval 478">
              <a:extLst>
                <a:ext uri="{FF2B5EF4-FFF2-40B4-BE49-F238E27FC236}">
                  <a16:creationId xmlns:a16="http://schemas.microsoft.com/office/drawing/2014/main" id="{CF21B3D2-7DDF-4190-8038-2F36B72375BE}"/>
                </a:ext>
              </a:extLst>
            </p:cNvPr>
            <p:cNvSpPr>
              <a:spLocks noChangeArrowheads="1"/>
            </p:cNvSpPr>
            <p:nvPr/>
          </p:nvSpPr>
          <p:spPr bwMode="auto">
            <a:xfrm>
              <a:off x="4767264" y="307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39" name="Oval 479">
              <a:extLst>
                <a:ext uri="{FF2B5EF4-FFF2-40B4-BE49-F238E27FC236}">
                  <a16:creationId xmlns:a16="http://schemas.microsoft.com/office/drawing/2014/main" id="{330B7A00-7CD3-4223-84BF-8825AF54B25D}"/>
                </a:ext>
              </a:extLst>
            </p:cNvPr>
            <p:cNvSpPr>
              <a:spLocks noChangeArrowheads="1"/>
            </p:cNvSpPr>
            <p:nvPr/>
          </p:nvSpPr>
          <p:spPr bwMode="auto">
            <a:xfrm>
              <a:off x="4770439" y="298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0" name="Oval 480">
              <a:extLst>
                <a:ext uri="{FF2B5EF4-FFF2-40B4-BE49-F238E27FC236}">
                  <a16:creationId xmlns:a16="http://schemas.microsoft.com/office/drawing/2014/main" id="{A2520454-5547-4D87-8E81-03B328D5F3B2}"/>
                </a:ext>
              </a:extLst>
            </p:cNvPr>
            <p:cNvSpPr>
              <a:spLocks noChangeArrowheads="1"/>
            </p:cNvSpPr>
            <p:nvPr/>
          </p:nvSpPr>
          <p:spPr bwMode="auto">
            <a:xfrm>
              <a:off x="4686301" y="2947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1" name="Oval 481">
              <a:extLst>
                <a:ext uri="{FF2B5EF4-FFF2-40B4-BE49-F238E27FC236}">
                  <a16:creationId xmlns:a16="http://schemas.microsoft.com/office/drawing/2014/main" id="{0D06C026-0FC5-4BAC-B5BF-75048E951340}"/>
                </a:ext>
              </a:extLst>
            </p:cNvPr>
            <p:cNvSpPr>
              <a:spLocks noChangeArrowheads="1"/>
            </p:cNvSpPr>
            <p:nvPr/>
          </p:nvSpPr>
          <p:spPr bwMode="auto">
            <a:xfrm>
              <a:off x="4668839" y="3073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2" name="Oval 482">
              <a:extLst>
                <a:ext uri="{FF2B5EF4-FFF2-40B4-BE49-F238E27FC236}">
                  <a16:creationId xmlns:a16="http://schemas.microsoft.com/office/drawing/2014/main" id="{6B2781C0-3C75-42A0-B5CD-FF8E9448C4C9}"/>
                </a:ext>
              </a:extLst>
            </p:cNvPr>
            <p:cNvSpPr>
              <a:spLocks noChangeArrowheads="1"/>
            </p:cNvSpPr>
            <p:nvPr/>
          </p:nvSpPr>
          <p:spPr bwMode="auto">
            <a:xfrm>
              <a:off x="4745039" y="2860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3" name="Oval 483">
              <a:extLst>
                <a:ext uri="{FF2B5EF4-FFF2-40B4-BE49-F238E27FC236}">
                  <a16:creationId xmlns:a16="http://schemas.microsoft.com/office/drawing/2014/main" id="{9549B71E-0AA1-4810-8222-1E6E6520B8C9}"/>
                </a:ext>
              </a:extLst>
            </p:cNvPr>
            <p:cNvSpPr>
              <a:spLocks noChangeArrowheads="1"/>
            </p:cNvSpPr>
            <p:nvPr/>
          </p:nvSpPr>
          <p:spPr bwMode="auto">
            <a:xfrm>
              <a:off x="4754564" y="347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4" name="Oval 484">
              <a:extLst>
                <a:ext uri="{FF2B5EF4-FFF2-40B4-BE49-F238E27FC236}">
                  <a16:creationId xmlns:a16="http://schemas.microsoft.com/office/drawing/2014/main" id="{337FC25D-340B-41B3-AD5C-1F17CAC39615}"/>
                </a:ext>
              </a:extLst>
            </p:cNvPr>
            <p:cNvSpPr>
              <a:spLocks noChangeArrowheads="1"/>
            </p:cNvSpPr>
            <p:nvPr/>
          </p:nvSpPr>
          <p:spPr bwMode="auto">
            <a:xfrm>
              <a:off x="4656139" y="3484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5" name="Oval 485">
              <a:extLst>
                <a:ext uri="{FF2B5EF4-FFF2-40B4-BE49-F238E27FC236}">
                  <a16:creationId xmlns:a16="http://schemas.microsoft.com/office/drawing/2014/main" id="{82FCF059-82A2-4EE1-8E37-7EB954E076F5}"/>
                </a:ext>
              </a:extLst>
            </p:cNvPr>
            <p:cNvSpPr>
              <a:spLocks noChangeArrowheads="1"/>
            </p:cNvSpPr>
            <p:nvPr/>
          </p:nvSpPr>
          <p:spPr bwMode="auto">
            <a:xfrm>
              <a:off x="4811714" y="3117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6" name="Oval 486">
              <a:extLst>
                <a:ext uri="{FF2B5EF4-FFF2-40B4-BE49-F238E27FC236}">
                  <a16:creationId xmlns:a16="http://schemas.microsoft.com/office/drawing/2014/main" id="{5227A2E3-8427-4D80-9824-C34E678A2E0A}"/>
                </a:ext>
              </a:extLst>
            </p:cNvPr>
            <p:cNvSpPr>
              <a:spLocks noChangeArrowheads="1"/>
            </p:cNvSpPr>
            <p:nvPr/>
          </p:nvSpPr>
          <p:spPr bwMode="auto">
            <a:xfrm>
              <a:off x="3857626" y="2174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7" name="Oval 487">
              <a:extLst>
                <a:ext uri="{FF2B5EF4-FFF2-40B4-BE49-F238E27FC236}">
                  <a16:creationId xmlns:a16="http://schemas.microsoft.com/office/drawing/2014/main" id="{3DF2E916-0A6A-423A-B827-97237D32D96E}"/>
                </a:ext>
              </a:extLst>
            </p:cNvPr>
            <p:cNvSpPr>
              <a:spLocks noChangeArrowheads="1"/>
            </p:cNvSpPr>
            <p:nvPr/>
          </p:nvSpPr>
          <p:spPr bwMode="auto">
            <a:xfrm>
              <a:off x="3860801" y="2089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8" name="Oval 488">
              <a:extLst>
                <a:ext uri="{FF2B5EF4-FFF2-40B4-BE49-F238E27FC236}">
                  <a16:creationId xmlns:a16="http://schemas.microsoft.com/office/drawing/2014/main" id="{CCC8A935-5DD8-4509-B81E-08DEF62FFAE7}"/>
                </a:ext>
              </a:extLst>
            </p:cNvPr>
            <p:cNvSpPr>
              <a:spLocks noChangeArrowheads="1"/>
            </p:cNvSpPr>
            <p:nvPr/>
          </p:nvSpPr>
          <p:spPr bwMode="auto">
            <a:xfrm>
              <a:off x="3854451" y="2725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49" name="Oval 489">
              <a:extLst>
                <a:ext uri="{FF2B5EF4-FFF2-40B4-BE49-F238E27FC236}">
                  <a16:creationId xmlns:a16="http://schemas.microsoft.com/office/drawing/2014/main" id="{FB4020CF-9782-4CDA-BAD3-C48E8A184162}"/>
                </a:ext>
              </a:extLst>
            </p:cNvPr>
            <p:cNvSpPr>
              <a:spLocks noChangeArrowheads="1"/>
            </p:cNvSpPr>
            <p:nvPr/>
          </p:nvSpPr>
          <p:spPr bwMode="auto">
            <a:xfrm>
              <a:off x="3848101" y="2317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0" name="Oval 490">
              <a:extLst>
                <a:ext uri="{FF2B5EF4-FFF2-40B4-BE49-F238E27FC236}">
                  <a16:creationId xmlns:a16="http://schemas.microsoft.com/office/drawing/2014/main" id="{BC80DCDB-5ED0-465C-9A79-B2967DF25908}"/>
                </a:ext>
              </a:extLst>
            </p:cNvPr>
            <p:cNvSpPr>
              <a:spLocks noChangeArrowheads="1"/>
            </p:cNvSpPr>
            <p:nvPr/>
          </p:nvSpPr>
          <p:spPr bwMode="auto">
            <a:xfrm>
              <a:off x="4881564" y="2065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1" name="Oval 491">
              <a:extLst>
                <a:ext uri="{FF2B5EF4-FFF2-40B4-BE49-F238E27FC236}">
                  <a16:creationId xmlns:a16="http://schemas.microsoft.com/office/drawing/2014/main" id="{961BDDD4-A349-4D12-B1C3-3BC5C47EBDE2}"/>
                </a:ext>
              </a:extLst>
            </p:cNvPr>
            <p:cNvSpPr>
              <a:spLocks noChangeArrowheads="1"/>
            </p:cNvSpPr>
            <p:nvPr/>
          </p:nvSpPr>
          <p:spPr bwMode="auto">
            <a:xfrm>
              <a:off x="4916489" y="2205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2" name="Oval 492">
              <a:extLst>
                <a:ext uri="{FF2B5EF4-FFF2-40B4-BE49-F238E27FC236}">
                  <a16:creationId xmlns:a16="http://schemas.microsoft.com/office/drawing/2014/main" id="{FFE88ECD-0A2C-47A4-AA7E-2E24D7199459}"/>
                </a:ext>
              </a:extLst>
            </p:cNvPr>
            <p:cNvSpPr>
              <a:spLocks noChangeArrowheads="1"/>
            </p:cNvSpPr>
            <p:nvPr/>
          </p:nvSpPr>
          <p:spPr bwMode="auto">
            <a:xfrm>
              <a:off x="4927601" y="2709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3" name="Oval 493">
              <a:extLst>
                <a:ext uri="{FF2B5EF4-FFF2-40B4-BE49-F238E27FC236}">
                  <a16:creationId xmlns:a16="http://schemas.microsoft.com/office/drawing/2014/main" id="{6D9EFDAC-BF63-430B-84FD-833C36204780}"/>
                </a:ext>
              </a:extLst>
            </p:cNvPr>
            <p:cNvSpPr>
              <a:spLocks noChangeArrowheads="1"/>
            </p:cNvSpPr>
            <p:nvPr/>
          </p:nvSpPr>
          <p:spPr bwMode="auto">
            <a:xfrm>
              <a:off x="4940301" y="2508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4" name="Oval 494">
              <a:extLst>
                <a:ext uri="{FF2B5EF4-FFF2-40B4-BE49-F238E27FC236}">
                  <a16:creationId xmlns:a16="http://schemas.microsoft.com/office/drawing/2014/main" id="{179DF9A7-3512-4F36-BA98-6468027B794A}"/>
                </a:ext>
              </a:extLst>
            </p:cNvPr>
            <p:cNvSpPr>
              <a:spLocks noChangeArrowheads="1"/>
            </p:cNvSpPr>
            <p:nvPr/>
          </p:nvSpPr>
          <p:spPr bwMode="auto">
            <a:xfrm>
              <a:off x="4854576" y="2547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5" name="Oval 495">
              <a:extLst>
                <a:ext uri="{FF2B5EF4-FFF2-40B4-BE49-F238E27FC236}">
                  <a16:creationId xmlns:a16="http://schemas.microsoft.com/office/drawing/2014/main" id="{93DD94B2-5BCD-44C1-87E4-A3170D7FCA52}"/>
                </a:ext>
              </a:extLst>
            </p:cNvPr>
            <p:cNvSpPr>
              <a:spLocks noChangeArrowheads="1"/>
            </p:cNvSpPr>
            <p:nvPr/>
          </p:nvSpPr>
          <p:spPr bwMode="auto">
            <a:xfrm>
              <a:off x="4835526" y="2430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6" name="Oval 496">
              <a:extLst>
                <a:ext uri="{FF2B5EF4-FFF2-40B4-BE49-F238E27FC236}">
                  <a16:creationId xmlns:a16="http://schemas.microsoft.com/office/drawing/2014/main" id="{E298225F-C37E-4184-8B44-CA5074995418}"/>
                </a:ext>
              </a:extLst>
            </p:cNvPr>
            <p:cNvSpPr>
              <a:spLocks noChangeArrowheads="1"/>
            </p:cNvSpPr>
            <p:nvPr/>
          </p:nvSpPr>
          <p:spPr bwMode="auto">
            <a:xfrm>
              <a:off x="4906964" y="2435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7" name="Oval 497">
              <a:extLst>
                <a:ext uri="{FF2B5EF4-FFF2-40B4-BE49-F238E27FC236}">
                  <a16:creationId xmlns:a16="http://schemas.microsoft.com/office/drawing/2014/main" id="{4C40A7A1-4157-48E2-9718-8B83CE43D85A}"/>
                </a:ext>
              </a:extLst>
            </p:cNvPr>
            <p:cNvSpPr>
              <a:spLocks noChangeArrowheads="1"/>
            </p:cNvSpPr>
            <p:nvPr/>
          </p:nvSpPr>
          <p:spPr bwMode="auto">
            <a:xfrm>
              <a:off x="4930776" y="236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8" name="Oval 498">
              <a:extLst>
                <a:ext uri="{FF2B5EF4-FFF2-40B4-BE49-F238E27FC236}">
                  <a16:creationId xmlns:a16="http://schemas.microsoft.com/office/drawing/2014/main" id="{4C15C732-3549-4A1D-824E-7532F3BB0233}"/>
                </a:ext>
              </a:extLst>
            </p:cNvPr>
            <p:cNvSpPr>
              <a:spLocks noChangeArrowheads="1"/>
            </p:cNvSpPr>
            <p:nvPr/>
          </p:nvSpPr>
          <p:spPr bwMode="auto">
            <a:xfrm>
              <a:off x="4864101" y="231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59" name="Oval 499">
              <a:extLst>
                <a:ext uri="{FF2B5EF4-FFF2-40B4-BE49-F238E27FC236}">
                  <a16:creationId xmlns:a16="http://schemas.microsoft.com/office/drawing/2014/main" id="{EEDE1F0F-0541-438F-9C38-E609EBBDC972}"/>
                </a:ext>
              </a:extLst>
            </p:cNvPr>
            <p:cNvSpPr>
              <a:spLocks noChangeArrowheads="1"/>
            </p:cNvSpPr>
            <p:nvPr/>
          </p:nvSpPr>
          <p:spPr bwMode="auto">
            <a:xfrm>
              <a:off x="4965701" y="227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0" name="Oval 500">
              <a:extLst>
                <a:ext uri="{FF2B5EF4-FFF2-40B4-BE49-F238E27FC236}">
                  <a16:creationId xmlns:a16="http://schemas.microsoft.com/office/drawing/2014/main" id="{278AB268-2255-455C-8F7F-AAA6E1CA5F1E}"/>
                </a:ext>
              </a:extLst>
            </p:cNvPr>
            <p:cNvSpPr>
              <a:spLocks noChangeArrowheads="1"/>
            </p:cNvSpPr>
            <p:nvPr/>
          </p:nvSpPr>
          <p:spPr bwMode="auto">
            <a:xfrm>
              <a:off x="4933951" y="2100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1" name="Oval 501">
              <a:extLst>
                <a:ext uri="{FF2B5EF4-FFF2-40B4-BE49-F238E27FC236}">
                  <a16:creationId xmlns:a16="http://schemas.microsoft.com/office/drawing/2014/main" id="{AF9B24D1-9630-4625-9D1F-EBB73489D1A5}"/>
                </a:ext>
              </a:extLst>
            </p:cNvPr>
            <p:cNvSpPr>
              <a:spLocks noChangeArrowheads="1"/>
            </p:cNvSpPr>
            <p:nvPr/>
          </p:nvSpPr>
          <p:spPr bwMode="auto">
            <a:xfrm>
              <a:off x="4546601" y="2254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2" name="Oval 502">
              <a:extLst>
                <a:ext uri="{FF2B5EF4-FFF2-40B4-BE49-F238E27FC236}">
                  <a16:creationId xmlns:a16="http://schemas.microsoft.com/office/drawing/2014/main" id="{28EB952C-8D4F-40C5-8E78-9B373E7C0F96}"/>
                </a:ext>
              </a:extLst>
            </p:cNvPr>
            <p:cNvSpPr>
              <a:spLocks noChangeArrowheads="1"/>
            </p:cNvSpPr>
            <p:nvPr/>
          </p:nvSpPr>
          <p:spPr bwMode="auto">
            <a:xfrm>
              <a:off x="4976814" y="2443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3" name="Oval 503">
              <a:extLst>
                <a:ext uri="{FF2B5EF4-FFF2-40B4-BE49-F238E27FC236}">
                  <a16:creationId xmlns:a16="http://schemas.microsoft.com/office/drawing/2014/main" id="{134AEAF3-10C5-487C-9BAA-5A10F8F360AE}"/>
                </a:ext>
              </a:extLst>
            </p:cNvPr>
            <p:cNvSpPr>
              <a:spLocks noChangeArrowheads="1"/>
            </p:cNvSpPr>
            <p:nvPr/>
          </p:nvSpPr>
          <p:spPr bwMode="auto">
            <a:xfrm>
              <a:off x="3992564" y="213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4" name="Oval 504">
              <a:extLst>
                <a:ext uri="{FF2B5EF4-FFF2-40B4-BE49-F238E27FC236}">
                  <a16:creationId xmlns:a16="http://schemas.microsoft.com/office/drawing/2014/main" id="{081C62E3-E897-4660-9D9B-C4144F897B0B}"/>
                </a:ext>
              </a:extLst>
            </p:cNvPr>
            <p:cNvSpPr>
              <a:spLocks noChangeArrowheads="1"/>
            </p:cNvSpPr>
            <p:nvPr/>
          </p:nvSpPr>
          <p:spPr bwMode="auto">
            <a:xfrm>
              <a:off x="4027489" y="2276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5" name="Oval 505">
              <a:extLst>
                <a:ext uri="{FF2B5EF4-FFF2-40B4-BE49-F238E27FC236}">
                  <a16:creationId xmlns:a16="http://schemas.microsoft.com/office/drawing/2014/main" id="{A027A203-32FF-48B0-B4CE-6C3D8E51D844}"/>
                </a:ext>
              </a:extLst>
            </p:cNvPr>
            <p:cNvSpPr>
              <a:spLocks noChangeArrowheads="1"/>
            </p:cNvSpPr>
            <p:nvPr/>
          </p:nvSpPr>
          <p:spPr bwMode="auto">
            <a:xfrm>
              <a:off x="4054476" y="2028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6" name="Oval 506">
              <a:extLst>
                <a:ext uri="{FF2B5EF4-FFF2-40B4-BE49-F238E27FC236}">
                  <a16:creationId xmlns:a16="http://schemas.microsoft.com/office/drawing/2014/main" id="{B3E7DECA-5C0E-433A-BC33-17B75186215D}"/>
                </a:ext>
              </a:extLst>
            </p:cNvPr>
            <p:cNvSpPr>
              <a:spLocks noChangeArrowheads="1"/>
            </p:cNvSpPr>
            <p:nvPr/>
          </p:nvSpPr>
          <p:spPr bwMode="auto">
            <a:xfrm>
              <a:off x="4033839" y="270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7" name="Oval 507">
              <a:extLst>
                <a:ext uri="{FF2B5EF4-FFF2-40B4-BE49-F238E27FC236}">
                  <a16:creationId xmlns:a16="http://schemas.microsoft.com/office/drawing/2014/main" id="{0B98461A-E1F1-4EA9-9748-0785FFE08CCD}"/>
                </a:ext>
              </a:extLst>
            </p:cNvPr>
            <p:cNvSpPr>
              <a:spLocks noChangeArrowheads="1"/>
            </p:cNvSpPr>
            <p:nvPr/>
          </p:nvSpPr>
          <p:spPr bwMode="auto">
            <a:xfrm>
              <a:off x="3956051" y="202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8" name="Oval 508">
              <a:extLst>
                <a:ext uri="{FF2B5EF4-FFF2-40B4-BE49-F238E27FC236}">
                  <a16:creationId xmlns:a16="http://schemas.microsoft.com/office/drawing/2014/main" id="{202F4CBF-5A93-4A42-AB3A-809128D6CE66}"/>
                </a:ext>
              </a:extLst>
            </p:cNvPr>
            <p:cNvSpPr>
              <a:spLocks noChangeArrowheads="1"/>
            </p:cNvSpPr>
            <p:nvPr/>
          </p:nvSpPr>
          <p:spPr bwMode="auto">
            <a:xfrm>
              <a:off x="4051301" y="2579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69" name="Oval 509">
              <a:extLst>
                <a:ext uri="{FF2B5EF4-FFF2-40B4-BE49-F238E27FC236}">
                  <a16:creationId xmlns:a16="http://schemas.microsoft.com/office/drawing/2014/main" id="{38A21C69-3B21-4FD8-B9D9-3B0FFB793D76}"/>
                </a:ext>
              </a:extLst>
            </p:cNvPr>
            <p:cNvSpPr>
              <a:spLocks noChangeArrowheads="1"/>
            </p:cNvSpPr>
            <p:nvPr/>
          </p:nvSpPr>
          <p:spPr bwMode="auto">
            <a:xfrm>
              <a:off x="3965576" y="26193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0" name="Oval 510">
              <a:extLst>
                <a:ext uri="{FF2B5EF4-FFF2-40B4-BE49-F238E27FC236}">
                  <a16:creationId xmlns:a16="http://schemas.microsoft.com/office/drawing/2014/main" id="{24F25E1D-2DF5-42D7-AF5F-AB0C2204629B}"/>
                </a:ext>
              </a:extLst>
            </p:cNvPr>
            <p:cNvSpPr>
              <a:spLocks noChangeArrowheads="1"/>
            </p:cNvSpPr>
            <p:nvPr/>
          </p:nvSpPr>
          <p:spPr bwMode="auto">
            <a:xfrm>
              <a:off x="3946526" y="2501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1" name="Oval 511">
              <a:extLst>
                <a:ext uri="{FF2B5EF4-FFF2-40B4-BE49-F238E27FC236}">
                  <a16:creationId xmlns:a16="http://schemas.microsoft.com/office/drawing/2014/main" id="{9BD9533C-8AE6-4610-98B9-801734CE8196}"/>
                </a:ext>
              </a:extLst>
            </p:cNvPr>
            <p:cNvSpPr>
              <a:spLocks noChangeArrowheads="1"/>
            </p:cNvSpPr>
            <p:nvPr/>
          </p:nvSpPr>
          <p:spPr bwMode="auto">
            <a:xfrm>
              <a:off x="4017964" y="250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2" name="Oval 512">
              <a:extLst>
                <a:ext uri="{FF2B5EF4-FFF2-40B4-BE49-F238E27FC236}">
                  <a16:creationId xmlns:a16="http://schemas.microsoft.com/office/drawing/2014/main" id="{91271C1F-8783-45E1-A39E-37DE9E4CBDB2}"/>
                </a:ext>
              </a:extLst>
            </p:cNvPr>
            <p:cNvSpPr>
              <a:spLocks noChangeArrowheads="1"/>
            </p:cNvSpPr>
            <p:nvPr/>
          </p:nvSpPr>
          <p:spPr bwMode="auto">
            <a:xfrm>
              <a:off x="4041776" y="2433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3" name="Oval 513">
              <a:extLst>
                <a:ext uri="{FF2B5EF4-FFF2-40B4-BE49-F238E27FC236}">
                  <a16:creationId xmlns:a16="http://schemas.microsoft.com/office/drawing/2014/main" id="{68396A42-A71F-44CB-99F0-F5E6AD7964A8}"/>
                </a:ext>
              </a:extLst>
            </p:cNvPr>
            <p:cNvSpPr>
              <a:spLocks noChangeArrowheads="1"/>
            </p:cNvSpPr>
            <p:nvPr/>
          </p:nvSpPr>
          <p:spPr bwMode="auto">
            <a:xfrm>
              <a:off x="3943351" y="2438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4" name="Oval 514">
              <a:extLst>
                <a:ext uri="{FF2B5EF4-FFF2-40B4-BE49-F238E27FC236}">
                  <a16:creationId xmlns:a16="http://schemas.microsoft.com/office/drawing/2014/main" id="{6267F659-72CA-449A-A2CE-CEC8D4A3AA6C}"/>
                </a:ext>
              </a:extLst>
            </p:cNvPr>
            <p:cNvSpPr>
              <a:spLocks noChangeArrowheads="1"/>
            </p:cNvSpPr>
            <p:nvPr/>
          </p:nvSpPr>
          <p:spPr bwMode="auto">
            <a:xfrm>
              <a:off x="4076701" y="234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5" name="Oval 515">
              <a:extLst>
                <a:ext uri="{FF2B5EF4-FFF2-40B4-BE49-F238E27FC236}">
                  <a16:creationId xmlns:a16="http://schemas.microsoft.com/office/drawing/2014/main" id="{11C201B7-792D-4C5C-9EC6-5AF833DB75E5}"/>
                </a:ext>
              </a:extLst>
            </p:cNvPr>
            <p:cNvSpPr>
              <a:spLocks noChangeArrowheads="1"/>
            </p:cNvSpPr>
            <p:nvPr/>
          </p:nvSpPr>
          <p:spPr bwMode="auto">
            <a:xfrm>
              <a:off x="3925889" y="2239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6" name="Oval 516">
              <a:extLst>
                <a:ext uri="{FF2B5EF4-FFF2-40B4-BE49-F238E27FC236}">
                  <a16:creationId xmlns:a16="http://schemas.microsoft.com/office/drawing/2014/main" id="{1B602265-6E0C-4734-A912-9AF29F8F5F17}"/>
                </a:ext>
              </a:extLst>
            </p:cNvPr>
            <p:cNvSpPr>
              <a:spLocks noChangeArrowheads="1"/>
            </p:cNvSpPr>
            <p:nvPr/>
          </p:nvSpPr>
          <p:spPr bwMode="auto">
            <a:xfrm>
              <a:off x="4044951" y="217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7" name="Oval 517">
              <a:extLst>
                <a:ext uri="{FF2B5EF4-FFF2-40B4-BE49-F238E27FC236}">
                  <a16:creationId xmlns:a16="http://schemas.microsoft.com/office/drawing/2014/main" id="{73BAEB74-80CE-4CBA-9142-2B4043A90917}"/>
                </a:ext>
              </a:extLst>
            </p:cNvPr>
            <p:cNvSpPr>
              <a:spLocks noChangeArrowheads="1"/>
            </p:cNvSpPr>
            <p:nvPr/>
          </p:nvSpPr>
          <p:spPr bwMode="auto">
            <a:xfrm>
              <a:off x="4137026" y="2212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8" name="Oval 518">
              <a:extLst>
                <a:ext uri="{FF2B5EF4-FFF2-40B4-BE49-F238E27FC236}">
                  <a16:creationId xmlns:a16="http://schemas.microsoft.com/office/drawing/2014/main" id="{643FC7D3-D548-4720-B920-5B0CC82123D8}"/>
                </a:ext>
              </a:extLst>
            </p:cNvPr>
            <p:cNvSpPr>
              <a:spLocks noChangeArrowheads="1"/>
            </p:cNvSpPr>
            <p:nvPr/>
          </p:nvSpPr>
          <p:spPr bwMode="auto">
            <a:xfrm>
              <a:off x="4171951" y="235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79" name="Oval 519">
              <a:extLst>
                <a:ext uri="{FF2B5EF4-FFF2-40B4-BE49-F238E27FC236}">
                  <a16:creationId xmlns:a16="http://schemas.microsoft.com/office/drawing/2014/main" id="{B0A3F0CB-F497-4D91-9421-82D2C3620B16}"/>
                </a:ext>
              </a:extLst>
            </p:cNvPr>
            <p:cNvSpPr>
              <a:spLocks noChangeArrowheads="1"/>
            </p:cNvSpPr>
            <p:nvPr/>
          </p:nvSpPr>
          <p:spPr bwMode="auto">
            <a:xfrm>
              <a:off x="4198939" y="2105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0" name="Oval 520">
              <a:extLst>
                <a:ext uri="{FF2B5EF4-FFF2-40B4-BE49-F238E27FC236}">
                  <a16:creationId xmlns:a16="http://schemas.microsoft.com/office/drawing/2014/main" id="{3B756F65-A7AF-4147-8C64-EEEB2100A1A8}"/>
                </a:ext>
              </a:extLst>
            </p:cNvPr>
            <p:cNvSpPr>
              <a:spLocks noChangeArrowheads="1"/>
            </p:cNvSpPr>
            <p:nvPr/>
          </p:nvSpPr>
          <p:spPr bwMode="auto">
            <a:xfrm>
              <a:off x="4202114" y="2019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1" name="Oval 521">
              <a:extLst>
                <a:ext uri="{FF2B5EF4-FFF2-40B4-BE49-F238E27FC236}">
                  <a16:creationId xmlns:a16="http://schemas.microsoft.com/office/drawing/2014/main" id="{5AA7656D-1DB0-46AE-B3DC-92A603EA5AC3}"/>
                </a:ext>
              </a:extLst>
            </p:cNvPr>
            <p:cNvSpPr>
              <a:spLocks noChangeArrowheads="1"/>
            </p:cNvSpPr>
            <p:nvPr/>
          </p:nvSpPr>
          <p:spPr bwMode="auto">
            <a:xfrm>
              <a:off x="4100514" y="210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2" name="Oval 522">
              <a:extLst>
                <a:ext uri="{FF2B5EF4-FFF2-40B4-BE49-F238E27FC236}">
                  <a16:creationId xmlns:a16="http://schemas.microsoft.com/office/drawing/2014/main" id="{E44F6D82-2D61-48D0-BFB8-5290E24A3490}"/>
                </a:ext>
              </a:extLst>
            </p:cNvPr>
            <p:cNvSpPr>
              <a:spLocks noChangeArrowheads="1"/>
            </p:cNvSpPr>
            <p:nvPr/>
          </p:nvSpPr>
          <p:spPr bwMode="auto">
            <a:xfrm>
              <a:off x="4195764" y="2655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3" name="Oval 523">
              <a:extLst>
                <a:ext uri="{FF2B5EF4-FFF2-40B4-BE49-F238E27FC236}">
                  <a16:creationId xmlns:a16="http://schemas.microsoft.com/office/drawing/2014/main" id="{54D93391-067C-42F7-8864-1DFACC5159C6}"/>
                </a:ext>
              </a:extLst>
            </p:cNvPr>
            <p:cNvSpPr>
              <a:spLocks noChangeArrowheads="1"/>
            </p:cNvSpPr>
            <p:nvPr/>
          </p:nvSpPr>
          <p:spPr bwMode="auto">
            <a:xfrm>
              <a:off x="4110038" y="26955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4" name="Oval 524">
              <a:extLst>
                <a:ext uri="{FF2B5EF4-FFF2-40B4-BE49-F238E27FC236}">
                  <a16:creationId xmlns:a16="http://schemas.microsoft.com/office/drawing/2014/main" id="{801AAD48-B21F-4319-80FC-22305C806B5E}"/>
                </a:ext>
              </a:extLst>
            </p:cNvPr>
            <p:cNvSpPr>
              <a:spLocks noChangeArrowheads="1"/>
            </p:cNvSpPr>
            <p:nvPr/>
          </p:nvSpPr>
          <p:spPr bwMode="auto">
            <a:xfrm>
              <a:off x="4098926" y="2627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5" name="Oval 525">
              <a:extLst>
                <a:ext uri="{FF2B5EF4-FFF2-40B4-BE49-F238E27FC236}">
                  <a16:creationId xmlns:a16="http://schemas.microsoft.com/office/drawing/2014/main" id="{7EAA9A80-F463-4B77-BDC3-459D9C814F4D}"/>
                </a:ext>
              </a:extLst>
            </p:cNvPr>
            <p:cNvSpPr>
              <a:spLocks noChangeArrowheads="1"/>
            </p:cNvSpPr>
            <p:nvPr/>
          </p:nvSpPr>
          <p:spPr bwMode="auto">
            <a:xfrm>
              <a:off x="4162426" y="2582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6" name="Oval 526">
              <a:extLst>
                <a:ext uri="{FF2B5EF4-FFF2-40B4-BE49-F238E27FC236}">
                  <a16:creationId xmlns:a16="http://schemas.microsoft.com/office/drawing/2014/main" id="{FC99EF63-99A7-4EB0-85AA-4A11D50E2A67}"/>
                </a:ext>
              </a:extLst>
            </p:cNvPr>
            <p:cNvSpPr>
              <a:spLocks noChangeArrowheads="1"/>
            </p:cNvSpPr>
            <p:nvPr/>
          </p:nvSpPr>
          <p:spPr bwMode="auto">
            <a:xfrm>
              <a:off x="4186239" y="2509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7" name="Oval 527">
              <a:extLst>
                <a:ext uri="{FF2B5EF4-FFF2-40B4-BE49-F238E27FC236}">
                  <a16:creationId xmlns:a16="http://schemas.microsoft.com/office/drawing/2014/main" id="{1F642A92-30DE-41D0-A942-26D8B548A7BE}"/>
                </a:ext>
              </a:extLst>
            </p:cNvPr>
            <p:cNvSpPr>
              <a:spLocks noChangeArrowheads="1"/>
            </p:cNvSpPr>
            <p:nvPr/>
          </p:nvSpPr>
          <p:spPr bwMode="auto">
            <a:xfrm>
              <a:off x="4087814"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8" name="Oval 528">
              <a:extLst>
                <a:ext uri="{FF2B5EF4-FFF2-40B4-BE49-F238E27FC236}">
                  <a16:creationId xmlns:a16="http://schemas.microsoft.com/office/drawing/2014/main" id="{6FBD44A9-DF2D-4E53-8257-F1952912303C}"/>
                </a:ext>
              </a:extLst>
            </p:cNvPr>
            <p:cNvSpPr>
              <a:spLocks noChangeArrowheads="1"/>
            </p:cNvSpPr>
            <p:nvPr/>
          </p:nvSpPr>
          <p:spPr bwMode="auto">
            <a:xfrm>
              <a:off x="4211639" y="2190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89" name="Oval 529">
              <a:extLst>
                <a:ext uri="{FF2B5EF4-FFF2-40B4-BE49-F238E27FC236}">
                  <a16:creationId xmlns:a16="http://schemas.microsoft.com/office/drawing/2014/main" id="{96FBB462-3CFB-48AC-963E-D2F00E0D7C12}"/>
                </a:ext>
              </a:extLst>
            </p:cNvPr>
            <p:cNvSpPr>
              <a:spLocks noChangeArrowheads="1"/>
            </p:cNvSpPr>
            <p:nvPr/>
          </p:nvSpPr>
          <p:spPr bwMode="auto">
            <a:xfrm>
              <a:off x="4249739" y="2300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0" name="Oval 530">
              <a:extLst>
                <a:ext uri="{FF2B5EF4-FFF2-40B4-BE49-F238E27FC236}">
                  <a16:creationId xmlns:a16="http://schemas.microsoft.com/office/drawing/2014/main" id="{79146CFE-0DB2-41C4-8B22-B677FE266874}"/>
                </a:ext>
              </a:extLst>
            </p:cNvPr>
            <p:cNvSpPr>
              <a:spLocks noChangeArrowheads="1"/>
            </p:cNvSpPr>
            <p:nvPr/>
          </p:nvSpPr>
          <p:spPr bwMode="auto">
            <a:xfrm>
              <a:off x="4284664" y="2439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1" name="Oval 531">
              <a:extLst>
                <a:ext uri="{FF2B5EF4-FFF2-40B4-BE49-F238E27FC236}">
                  <a16:creationId xmlns:a16="http://schemas.microsoft.com/office/drawing/2014/main" id="{138765BA-7343-4198-8DF0-4A3801259673}"/>
                </a:ext>
              </a:extLst>
            </p:cNvPr>
            <p:cNvSpPr>
              <a:spLocks noChangeArrowheads="1"/>
            </p:cNvSpPr>
            <p:nvPr/>
          </p:nvSpPr>
          <p:spPr bwMode="auto">
            <a:xfrm>
              <a:off x="4311651" y="2192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2" name="Oval 532">
              <a:extLst>
                <a:ext uri="{FF2B5EF4-FFF2-40B4-BE49-F238E27FC236}">
                  <a16:creationId xmlns:a16="http://schemas.microsoft.com/office/drawing/2014/main" id="{68695FA7-7DFB-42C7-BAFD-D4864A5BB64B}"/>
                </a:ext>
              </a:extLst>
            </p:cNvPr>
            <p:cNvSpPr>
              <a:spLocks noChangeArrowheads="1"/>
            </p:cNvSpPr>
            <p:nvPr/>
          </p:nvSpPr>
          <p:spPr bwMode="auto">
            <a:xfrm>
              <a:off x="4314826" y="210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3" name="Oval 533">
              <a:extLst>
                <a:ext uri="{FF2B5EF4-FFF2-40B4-BE49-F238E27FC236}">
                  <a16:creationId xmlns:a16="http://schemas.microsoft.com/office/drawing/2014/main" id="{409CACCC-C941-433B-9972-2EFCA1F68D9E}"/>
                </a:ext>
              </a:extLst>
            </p:cNvPr>
            <p:cNvSpPr>
              <a:spLocks noChangeArrowheads="1"/>
            </p:cNvSpPr>
            <p:nvPr/>
          </p:nvSpPr>
          <p:spPr bwMode="auto">
            <a:xfrm>
              <a:off x="3776664" y="2082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4" name="Oval 534">
              <a:extLst>
                <a:ext uri="{FF2B5EF4-FFF2-40B4-BE49-F238E27FC236}">
                  <a16:creationId xmlns:a16="http://schemas.microsoft.com/office/drawing/2014/main" id="{9E4A4C40-BD65-4789-9582-12AC38E289A6}"/>
                </a:ext>
              </a:extLst>
            </p:cNvPr>
            <p:cNvSpPr>
              <a:spLocks noChangeArrowheads="1"/>
            </p:cNvSpPr>
            <p:nvPr/>
          </p:nvSpPr>
          <p:spPr bwMode="auto">
            <a:xfrm>
              <a:off x="4194176" y="277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5" name="Oval 535">
              <a:extLst>
                <a:ext uri="{FF2B5EF4-FFF2-40B4-BE49-F238E27FC236}">
                  <a16:creationId xmlns:a16="http://schemas.microsoft.com/office/drawing/2014/main" id="{79361525-B48A-462E-A8A0-85EA6E78CCB0}"/>
                </a:ext>
              </a:extLst>
            </p:cNvPr>
            <p:cNvSpPr>
              <a:spLocks noChangeArrowheads="1"/>
            </p:cNvSpPr>
            <p:nvPr/>
          </p:nvSpPr>
          <p:spPr bwMode="auto">
            <a:xfrm>
              <a:off x="4275139" y="267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6" name="Oval 536">
              <a:extLst>
                <a:ext uri="{FF2B5EF4-FFF2-40B4-BE49-F238E27FC236}">
                  <a16:creationId xmlns:a16="http://schemas.microsoft.com/office/drawing/2014/main" id="{B5DC501F-70A5-4000-BF45-C2A7A16A9F61}"/>
                </a:ext>
              </a:extLst>
            </p:cNvPr>
            <p:cNvSpPr>
              <a:spLocks noChangeArrowheads="1"/>
            </p:cNvSpPr>
            <p:nvPr/>
          </p:nvSpPr>
          <p:spPr bwMode="auto">
            <a:xfrm>
              <a:off x="4298951" y="259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7" name="Oval 537">
              <a:extLst>
                <a:ext uri="{FF2B5EF4-FFF2-40B4-BE49-F238E27FC236}">
                  <a16:creationId xmlns:a16="http://schemas.microsoft.com/office/drawing/2014/main" id="{F9D8AFD2-9341-4D7C-AE66-F410E80B051B}"/>
                </a:ext>
              </a:extLst>
            </p:cNvPr>
            <p:cNvSpPr>
              <a:spLocks noChangeArrowheads="1"/>
            </p:cNvSpPr>
            <p:nvPr/>
          </p:nvSpPr>
          <p:spPr bwMode="auto">
            <a:xfrm>
              <a:off x="4333876" y="250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8" name="Oval 538">
              <a:extLst>
                <a:ext uri="{FF2B5EF4-FFF2-40B4-BE49-F238E27FC236}">
                  <a16:creationId xmlns:a16="http://schemas.microsoft.com/office/drawing/2014/main" id="{1BA07885-DBFD-4395-AFCE-CAB36257BDB0}"/>
                </a:ext>
              </a:extLst>
            </p:cNvPr>
            <p:cNvSpPr>
              <a:spLocks noChangeArrowheads="1"/>
            </p:cNvSpPr>
            <p:nvPr/>
          </p:nvSpPr>
          <p:spPr bwMode="auto">
            <a:xfrm>
              <a:off x="4421189" y="2320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99" name="Oval 539">
              <a:extLst>
                <a:ext uri="{FF2B5EF4-FFF2-40B4-BE49-F238E27FC236}">
                  <a16:creationId xmlns:a16="http://schemas.microsoft.com/office/drawing/2014/main" id="{D59EA1A2-54D5-4F1A-BED5-7D0AB8B30361}"/>
                </a:ext>
              </a:extLst>
            </p:cNvPr>
            <p:cNvSpPr>
              <a:spLocks noChangeArrowheads="1"/>
            </p:cNvSpPr>
            <p:nvPr/>
          </p:nvSpPr>
          <p:spPr bwMode="auto">
            <a:xfrm>
              <a:off x="4394201" y="237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0" name="Oval 540">
              <a:extLst>
                <a:ext uri="{FF2B5EF4-FFF2-40B4-BE49-F238E27FC236}">
                  <a16:creationId xmlns:a16="http://schemas.microsoft.com/office/drawing/2014/main" id="{D6B78639-1C5D-4408-9A35-0DDD0E326C0A}"/>
                </a:ext>
              </a:extLst>
            </p:cNvPr>
            <p:cNvSpPr>
              <a:spLocks noChangeArrowheads="1"/>
            </p:cNvSpPr>
            <p:nvPr/>
          </p:nvSpPr>
          <p:spPr bwMode="auto">
            <a:xfrm>
              <a:off x="4429126" y="251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1" name="Oval 541">
              <a:extLst>
                <a:ext uri="{FF2B5EF4-FFF2-40B4-BE49-F238E27FC236}">
                  <a16:creationId xmlns:a16="http://schemas.microsoft.com/office/drawing/2014/main" id="{A91C26F2-0DEF-4612-AF23-95D3CE4D9C53}"/>
                </a:ext>
              </a:extLst>
            </p:cNvPr>
            <p:cNvSpPr>
              <a:spLocks noChangeArrowheads="1"/>
            </p:cNvSpPr>
            <p:nvPr/>
          </p:nvSpPr>
          <p:spPr bwMode="auto">
            <a:xfrm>
              <a:off x="4456114" y="2268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2" name="Oval 542">
              <a:extLst>
                <a:ext uri="{FF2B5EF4-FFF2-40B4-BE49-F238E27FC236}">
                  <a16:creationId xmlns:a16="http://schemas.microsoft.com/office/drawing/2014/main" id="{722502F5-7A35-4072-BD1B-E1D2121629A7}"/>
                </a:ext>
              </a:extLst>
            </p:cNvPr>
            <p:cNvSpPr>
              <a:spLocks noChangeArrowheads="1"/>
            </p:cNvSpPr>
            <p:nvPr/>
          </p:nvSpPr>
          <p:spPr bwMode="auto">
            <a:xfrm>
              <a:off x="4459289" y="218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3" name="Oval 543">
              <a:extLst>
                <a:ext uri="{FF2B5EF4-FFF2-40B4-BE49-F238E27FC236}">
                  <a16:creationId xmlns:a16="http://schemas.microsoft.com/office/drawing/2014/main" id="{D01C14C1-A4C9-4EAF-BB50-8EB3E7159CE1}"/>
                </a:ext>
              </a:extLst>
            </p:cNvPr>
            <p:cNvSpPr>
              <a:spLocks noChangeArrowheads="1"/>
            </p:cNvSpPr>
            <p:nvPr/>
          </p:nvSpPr>
          <p:spPr bwMode="auto">
            <a:xfrm>
              <a:off x="4357689" y="226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4" name="Oval 544">
              <a:extLst>
                <a:ext uri="{FF2B5EF4-FFF2-40B4-BE49-F238E27FC236}">
                  <a16:creationId xmlns:a16="http://schemas.microsoft.com/office/drawing/2014/main" id="{F4EBCE0C-4DFA-473F-B857-6F4D53EBA074}"/>
                </a:ext>
              </a:extLst>
            </p:cNvPr>
            <p:cNvSpPr>
              <a:spLocks noChangeArrowheads="1"/>
            </p:cNvSpPr>
            <p:nvPr/>
          </p:nvSpPr>
          <p:spPr bwMode="auto">
            <a:xfrm>
              <a:off x="4433889" y="205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5" name="Oval 545">
              <a:extLst>
                <a:ext uri="{FF2B5EF4-FFF2-40B4-BE49-F238E27FC236}">
                  <a16:creationId xmlns:a16="http://schemas.microsoft.com/office/drawing/2014/main" id="{C88B38B4-D5D6-476C-A48F-37C3AB880DCB}"/>
                </a:ext>
              </a:extLst>
            </p:cNvPr>
            <p:cNvSpPr>
              <a:spLocks noChangeArrowheads="1"/>
            </p:cNvSpPr>
            <p:nvPr/>
          </p:nvSpPr>
          <p:spPr bwMode="auto">
            <a:xfrm>
              <a:off x="4348164" y="2741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6" name="Oval 546">
              <a:extLst>
                <a:ext uri="{FF2B5EF4-FFF2-40B4-BE49-F238E27FC236}">
                  <a16:creationId xmlns:a16="http://schemas.microsoft.com/office/drawing/2014/main" id="{89796868-056D-4E0B-8A93-DE9F86961834}"/>
                </a:ext>
              </a:extLst>
            </p:cNvPr>
            <p:cNvSpPr>
              <a:spLocks noChangeArrowheads="1"/>
            </p:cNvSpPr>
            <p:nvPr/>
          </p:nvSpPr>
          <p:spPr bwMode="auto">
            <a:xfrm>
              <a:off x="4419601" y="2746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7" name="Oval 547">
              <a:extLst>
                <a:ext uri="{FF2B5EF4-FFF2-40B4-BE49-F238E27FC236}">
                  <a16:creationId xmlns:a16="http://schemas.microsoft.com/office/drawing/2014/main" id="{5B16B569-1100-4E7F-B514-01B6E9660BCB}"/>
                </a:ext>
              </a:extLst>
            </p:cNvPr>
            <p:cNvSpPr>
              <a:spLocks noChangeArrowheads="1"/>
            </p:cNvSpPr>
            <p:nvPr/>
          </p:nvSpPr>
          <p:spPr bwMode="auto">
            <a:xfrm>
              <a:off x="4443414" y="267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8" name="Oval 548">
              <a:extLst>
                <a:ext uri="{FF2B5EF4-FFF2-40B4-BE49-F238E27FC236}">
                  <a16:creationId xmlns:a16="http://schemas.microsoft.com/office/drawing/2014/main" id="{343CEF35-08B9-4550-98D9-40B875C5D452}"/>
                </a:ext>
              </a:extLst>
            </p:cNvPr>
            <p:cNvSpPr>
              <a:spLocks noChangeArrowheads="1"/>
            </p:cNvSpPr>
            <p:nvPr/>
          </p:nvSpPr>
          <p:spPr bwMode="auto">
            <a:xfrm>
              <a:off x="4344989" y="267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09" name="Oval 549">
              <a:extLst>
                <a:ext uri="{FF2B5EF4-FFF2-40B4-BE49-F238E27FC236}">
                  <a16:creationId xmlns:a16="http://schemas.microsoft.com/office/drawing/2014/main" id="{536D2394-1A83-4AEB-9EAF-011C11706402}"/>
                </a:ext>
              </a:extLst>
            </p:cNvPr>
            <p:cNvSpPr>
              <a:spLocks noChangeArrowheads="1"/>
            </p:cNvSpPr>
            <p:nvPr/>
          </p:nvSpPr>
          <p:spPr bwMode="auto">
            <a:xfrm>
              <a:off x="4446589" y="2411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0" name="Oval 550">
              <a:extLst>
                <a:ext uri="{FF2B5EF4-FFF2-40B4-BE49-F238E27FC236}">
                  <a16:creationId xmlns:a16="http://schemas.microsoft.com/office/drawing/2014/main" id="{CFEC4E42-013C-4E12-A4C6-E28ED32CA94F}"/>
                </a:ext>
              </a:extLst>
            </p:cNvPr>
            <p:cNvSpPr>
              <a:spLocks noChangeArrowheads="1"/>
            </p:cNvSpPr>
            <p:nvPr/>
          </p:nvSpPr>
          <p:spPr bwMode="auto">
            <a:xfrm>
              <a:off x="4418014" y="214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1" name="Oval 551">
              <a:extLst>
                <a:ext uri="{FF2B5EF4-FFF2-40B4-BE49-F238E27FC236}">
                  <a16:creationId xmlns:a16="http://schemas.microsoft.com/office/drawing/2014/main" id="{D0E95CEF-7629-4F3C-BB91-24B25A625819}"/>
                </a:ext>
              </a:extLst>
            </p:cNvPr>
            <p:cNvSpPr>
              <a:spLocks noChangeArrowheads="1"/>
            </p:cNvSpPr>
            <p:nvPr/>
          </p:nvSpPr>
          <p:spPr bwMode="auto">
            <a:xfrm>
              <a:off x="4625976" y="237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2" name="Oval 552">
              <a:extLst>
                <a:ext uri="{FF2B5EF4-FFF2-40B4-BE49-F238E27FC236}">
                  <a16:creationId xmlns:a16="http://schemas.microsoft.com/office/drawing/2014/main" id="{520D8ABD-493E-48B9-B340-AD6EF92E5C16}"/>
                </a:ext>
              </a:extLst>
            </p:cNvPr>
            <p:cNvSpPr>
              <a:spLocks noChangeArrowheads="1"/>
            </p:cNvSpPr>
            <p:nvPr/>
          </p:nvSpPr>
          <p:spPr bwMode="auto">
            <a:xfrm>
              <a:off x="4652964" y="212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3" name="Oval 553">
              <a:extLst>
                <a:ext uri="{FF2B5EF4-FFF2-40B4-BE49-F238E27FC236}">
                  <a16:creationId xmlns:a16="http://schemas.microsoft.com/office/drawing/2014/main" id="{4D68BE1D-A509-4F82-8B02-4C1E573A0509}"/>
                </a:ext>
              </a:extLst>
            </p:cNvPr>
            <p:cNvSpPr>
              <a:spLocks noChangeArrowheads="1"/>
            </p:cNvSpPr>
            <p:nvPr/>
          </p:nvSpPr>
          <p:spPr bwMode="auto">
            <a:xfrm>
              <a:off x="4656139" y="2036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4" name="Oval 554">
              <a:extLst>
                <a:ext uri="{FF2B5EF4-FFF2-40B4-BE49-F238E27FC236}">
                  <a16:creationId xmlns:a16="http://schemas.microsoft.com/office/drawing/2014/main" id="{95B6A1E9-9DE8-4F0E-88AF-C848476377B5}"/>
                </a:ext>
              </a:extLst>
            </p:cNvPr>
            <p:cNvSpPr>
              <a:spLocks noChangeArrowheads="1"/>
            </p:cNvSpPr>
            <p:nvPr/>
          </p:nvSpPr>
          <p:spPr bwMode="auto">
            <a:xfrm>
              <a:off x="4554539" y="2120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5" name="Oval 555">
              <a:extLst>
                <a:ext uri="{FF2B5EF4-FFF2-40B4-BE49-F238E27FC236}">
                  <a16:creationId xmlns:a16="http://schemas.microsoft.com/office/drawing/2014/main" id="{D44D43DC-CF86-452B-B7BE-C0E6C606B510}"/>
                </a:ext>
              </a:extLst>
            </p:cNvPr>
            <p:cNvSpPr>
              <a:spLocks noChangeArrowheads="1"/>
            </p:cNvSpPr>
            <p:nvPr/>
          </p:nvSpPr>
          <p:spPr bwMode="auto">
            <a:xfrm>
              <a:off x="4649789" y="267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6" name="Oval 556">
              <a:extLst>
                <a:ext uri="{FF2B5EF4-FFF2-40B4-BE49-F238E27FC236}">
                  <a16:creationId xmlns:a16="http://schemas.microsoft.com/office/drawing/2014/main" id="{3A315C35-177D-4178-AF25-6336F03DC028}"/>
                </a:ext>
              </a:extLst>
            </p:cNvPr>
            <p:cNvSpPr>
              <a:spLocks noChangeArrowheads="1"/>
            </p:cNvSpPr>
            <p:nvPr/>
          </p:nvSpPr>
          <p:spPr bwMode="auto">
            <a:xfrm>
              <a:off x="4564063" y="27130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7" name="Oval 557">
              <a:extLst>
                <a:ext uri="{FF2B5EF4-FFF2-40B4-BE49-F238E27FC236}">
                  <a16:creationId xmlns:a16="http://schemas.microsoft.com/office/drawing/2014/main" id="{501AB693-F6A9-4C15-B01B-99870237189B}"/>
                </a:ext>
              </a:extLst>
            </p:cNvPr>
            <p:cNvSpPr>
              <a:spLocks noChangeArrowheads="1"/>
            </p:cNvSpPr>
            <p:nvPr/>
          </p:nvSpPr>
          <p:spPr bwMode="auto">
            <a:xfrm>
              <a:off x="4545014" y="2595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8" name="Oval 558">
              <a:extLst>
                <a:ext uri="{FF2B5EF4-FFF2-40B4-BE49-F238E27FC236}">
                  <a16:creationId xmlns:a16="http://schemas.microsoft.com/office/drawing/2014/main" id="{BAD1B9AE-BB60-4A10-9534-AE52A5843187}"/>
                </a:ext>
              </a:extLst>
            </p:cNvPr>
            <p:cNvSpPr>
              <a:spLocks noChangeArrowheads="1"/>
            </p:cNvSpPr>
            <p:nvPr/>
          </p:nvSpPr>
          <p:spPr bwMode="auto">
            <a:xfrm>
              <a:off x="4616451" y="260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19" name="Oval 559">
              <a:extLst>
                <a:ext uri="{FF2B5EF4-FFF2-40B4-BE49-F238E27FC236}">
                  <a16:creationId xmlns:a16="http://schemas.microsoft.com/office/drawing/2014/main" id="{4F9F3AF7-717E-421B-9DD2-E923D444717D}"/>
                </a:ext>
              </a:extLst>
            </p:cNvPr>
            <p:cNvSpPr>
              <a:spLocks noChangeArrowheads="1"/>
            </p:cNvSpPr>
            <p:nvPr/>
          </p:nvSpPr>
          <p:spPr bwMode="auto">
            <a:xfrm>
              <a:off x="4640264" y="2527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0" name="Oval 560">
              <a:extLst>
                <a:ext uri="{FF2B5EF4-FFF2-40B4-BE49-F238E27FC236}">
                  <a16:creationId xmlns:a16="http://schemas.microsoft.com/office/drawing/2014/main" id="{F54792F4-9E92-415D-8A57-6B3F85C3FF09}"/>
                </a:ext>
              </a:extLst>
            </p:cNvPr>
            <p:cNvSpPr>
              <a:spLocks noChangeArrowheads="1"/>
            </p:cNvSpPr>
            <p:nvPr/>
          </p:nvSpPr>
          <p:spPr bwMode="auto">
            <a:xfrm>
              <a:off x="4541839" y="2532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1" name="Oval 561">
              <a:extLst>
                <a:ext uri="{FF2B5EF4-FFF2-40B4-BE49-F238E27FC236}">
                  <a16:creationId xmlns:a16="http://schemas.microsoft.com/office/drawing/2014/main" id="{466B14FD-95E7-437F-AF4D-7B9A82C8E71B}"/>
                </a:ext>
              </a:extLst>
            </p:cNvPr>
            <p:cNvSpPr>
              <a:spLocks noChangeArrowheads="1"/>
            </p:cNvSpPr>
            <p:nvPr/>
          </p:nvSpPr>
          <p:spPr bwMode="auto">
            <a:xfrm>
              <a:off x="4675189" y="243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2" name="Oval 562">
              <a:extLst>
                <a:ext uri="{FF2B5EF4-FFF2-40B4-BE49-F238E27FC236}">
                  <a16:creationId xmlns:a16="http://schemas.microsoft.com/office/drawing/2014/main" id="{75FD1D02-78F6-4780-A45A-4A53E0A26A31}"/>
                </a:ext>
              </a:extLst>
            </p:cNvPr>
            <p:cNvSpPr>
              <a:spLocks noChangeArrowheads="1"/>
            </p:cNvSpPr>
            <p:nvPr/>
          </p:nvSpPr>
          <p:spPr bwMode="auto">
            <a:xfrm>
              <a:off x="4535489" y="242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3" name="Oval 563">
              <a:extLst>
                <a:ext uri="{FF2B5EF4-FFF2-40B4-BE49-F238E27FC236}">
                  <a16:creationId xmlns:a16="http://schemas.microsoft.com/office/drawing/2014/main" id="{E8E0D57B-4FB6-461B-A2FA-1452043B0C6E}"/>
                </a:ext>
              </a:extLst>
            </p:cNvPr>
            <p:cNvSpPr>
              <a:spLocks noChangeArrowheads="1"/>
            </p:cNvSpPr>
            <p:nvPr/>
          </p:nvSpPr>
          <p:spPr bwMode="auto">
            <a:xfrm>
              <a:off x="4643439" y="226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4" name="Oval 564">
              <a:extLst>
                <a:ext uri="{FF2B5EF4-FFF2-40B4-BE49-F238E27FC236}">
                  <a16:creationId xmlns:a16="http://schemas.microsoft.com/office/drawing/2014/main" id="{C57D9FA0-248D-4F75-B1C0-A7106C432D0D}"/>
                </a:ext>
              </a:extLst>
            </p:cNvPr>
            <p:cNvSpPr>
              <a:spLocks noChangeArrowheads="1"/>
            </p:cNvSpPr>
            <p:nvPr/>
          </p:nvSpPr>
          <p:spPr bwMode="auto">
            <a:xfrm>
              <a:off x="4735514" y="2306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5" name="Oval 565">
              <a:extLst>
                <a:ext uri="{FF2B5EF4-FFF2-40B4-BE49-F238E27FC236}">
                  <a16:creationId xmlns:a16="http://schemas.microsoft.com/office/drawing/2014/main" id="{D62B40FB-B621-4B62-A9E0-9564DD6AA2F7}"/>
                </a:ext>
              </a:extLst>
            </p:cNvPr>
            <p:cNvSpPr>
              <a:spLocks noChangeArrowheads="1"/>
            </p:cNvSpPr>
            <p:nvPr/>
          </p:nvSpPr>
          <p:spPr bwMode="auto">
            <a:xfrm>
              <a:off x="4770439" y="2446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6" name="Oval 566">
              <a:extLst>
                <a:ext uri="{FF2B5EF4-FFF2-40B4-BE49-F238E27FC236}">
                  <a16:creationId xmlns:a16="http://schemas.microsoft.com/office/drawing/2014/main" id="{4812E5F8-9229-41F9-A0E2-B816C416C9CD}"/>
                </a:ext>
              </a:extLst>
            </p:cNvPr>
            <p:cNvSpPr>
              <a:spLocks noChangeArrowheads="1"/>
            </p:cNvSpPr>
            <p:nvPr/>
          </p:nvSpPr>
          <p:spPr bwMode="auto">
            <a:xfrm>
              <a:off x="4797426" y="2198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7" name="Oval 567">
              <a:extLst>
                <a:ext uri="{FF2B5EF4-FFF2-40B4-BE49-F238E27FC236}">
                  <a16:creationId xmlns:a16="http://schemas.microsoft.com/office/drawing/2014/main" id="{8AB83FB1-8380-44F7-AC19-1DF4A4BD6C3D}"/>
                </a:ext>
              </a:extLst>
            </p:cNvPr>
            <p:cNvSpPr>
              <a:spLocks noChangeArrowheads="1"/>
            </p:cNvSpPr>
            <p:nvPr/>
          </p:nvSpPr>
          <p:spPr bwMode="auto">
            <a:xfrm>
              <a:off x="4800601" y="211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8" name="Oval 568">
              <a:extLst>
                <a:ext uri="{FF2B5EF4-FFF2-40B4-BE49-F238E27FC236}">
                  <a16:creationId xmlns:a16="http://schemas.microsoft.com/office/drawing/2014/main" id="{B859F4E0-E2F2-420E-9DC6-F2452219285E}"/>
                </a:ext>
              </a:extLst>
            </p:cNvPr>
            <p:cNvSpPr>
              <a:spLocks noChangeArrowheads="1"/>
            </p:cNvSpPr>
            <p:nvPr/>
          </p:nvSpPr>
          <p:spPr bwMode="auto">
            <a:xfrm>
              <a:off x="4716464" y="2071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29" name="Oval 569">
              <a:extLst>
                <a:ext uri="{FF2B5EF4-FFF2-40B4-BE49-F238E27FC236}">
                  <a16:creationId xmlns:a16="http://schemas.microsoft.com/office/drawing/2014/main" id="{A047833B-7443-459C-99D1-83E6A815077C}"/>
                </a:ext>
              </a:extLst>
            </p:cNvPr>
            <p:cNvSpPr>
              <a:spLocks noChangeArrowheads="1"/>
            </p:cNvSpPr>
            <p:nvPr/>
          </p:nvSpPr>
          <p:spPr bwMode="auto">
            <a:xfrm>
              <a:off x="4699001" y="2197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0" name="Oval 570">
              <a:extLst>
                <a:ext uri="{FF2B5EF4-FFF2-40B4-BE49-F238E27FC236}">
                  <a16:creationId xmlns:a16="http://schemas.microsoft.com/office/drawing/2014/main" id="{891BD260-5A49-4F56-8776-CC6876A82509}"/>
                </a:ext>
              </a:extLst>
            </p:cNvPr>
            <p:cNvSpPr>
              <a:spLocks noChangeArrowheads="1"/>
            </p:cNvSpPr>
            <p:nvPr/>
          </p:nvSpPr>
          <p:spPr bwMode="auto">
            <a:xfrm>
              <a:off x="4794251" y="2749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1" name="Oval 571">
              <a:extLst>
                <a:ext uri="{FF2B5EF4-FFF2-40B4-BE49-F238E27FC236}">
                  <a16:creationId xmlns:a16="http://schemas.microsoft.com/office/drawing/2014/main" id="{1AA8AE51-6EFF-4299-A43A-15DCC71FBFD9}"/>
                </a:ext>
              </a:extLst>
            </p:cNvPr>
            <p:cNvSpPr>
              <a:spLocks noChangeArrowheads="1"/>
            </p:cNvSpPr>
            <p:nvPr/>
          </p:nvSpPr>
          <p:spPr bwMode="auto">
            <a:xfrm>
              <a:off x="4697414" y="2720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2" name="Oval 572">
              <a:extLst>
                <a:ext uri="{FF2B5EF4-FFF2-40B4-BE49-F238E27FC236}">
                  <a16:creationId xmlns:a16="http://schemas.microsoft.com/office/drawing/2014/main" id="{0DC2310C-2C7F-425E-B931-5AB17D62546A}"/>
                </a:ext>
              </a:extLst>
            </p:cNvPr>
            <p:cNvSpPr>
              <a:spLocks noChangeArrowheads="1"/>
            </p:cNvSpPr>
            <p:nvPr/>
          </p:nvSpPr>
          <p:spPr bwMode="auto">
            <a:xfrm>
              <a:off x="4760914" y="2676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3" name="Oval 573">
              <a:extLst>
                <a:ext uri="{FF2B5EF4-FFF2-40B4-BE49-F238E27FC236}">
                  <a16:creationId xmlns:a16="http://schemas.microsoft.com/office/drawing/2014/main" id="{6608ADD4-7D39-4955-A54D-50F470534ACD}"/>
                </a:ext>
              </a:extLst>
            </p:cNvPr>
            <p:cNvSpPr>
              <a:spLocks noChangeArrowheads="1"/>
            </p:cNvSpPr>
            <p:nvPr/>
          </p:nvSpPr>
          <p:spPr bwMode="auto">
            <a:xfrm>
              <a:off x="4784726" y="260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4" name="Oval 574">
              <a:extLst>
                <a:ext uri="{FF2B5EF4-FFF2-40B4-BE49-F238E27FC236}">
                  <a16:creationId xmlns:a16="http://schemas.microsoft.com/office/drawing/2014/main" id="{EB075D21-C38F-4A05-8248-1642DD65EFB0}"/>
                </a:ext>
              </a:extLst>
            </p:cNvPr>
            <p:cNvSpPr>
              <a:spLocks noChangeArrowheads="1"/>
            </p:cNvSpPr>
            <p:nvPr/>
          </p:nvSpPr>
          <p:spPr bwMode="auto">
            <a:xfrm>
              <a:off x="4686301" y="2608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5" name="Oval 575">
              <a:extLst>
                <a:ext uri="{FF2B5EF4-FFF2-40B4-BE49-F238E27FC236}">
                  <a16:creationId xmlns:a16="http://schemas.microsoft.com/office/drawing/2014/main" id="{EFE3F4D6-C71E-4FE2-92F8-C91F2205A373}"/>
                </a:ext>
              </a:extLst>
            </p:cNvPr>
            <p:cNvSpPr>
              <a:spLocks noChangeArrowheads="1"/>
            </p:cNvSpPr>
            <p:nvPr/>
          </p:nvSpPr>
          <p:spPr bwMode="auto">
            <a:xfrm>
              <a:off x="4841876" y="2241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6" name="Oval 576">
              <a:extLst>
                <a:ext uri="{FF2B5EF4-FFF2-40B4-BE49-F238E27FC236}">
                  <a16:creationId xmlns:a16="http://schemas.microsoft.com/office/drawing/2014/main" id="{79D93CE4-6CAE-49EF-989F-97331EDBAF33}"/>
                </a:ext>
              </a:extLst>
            </p:cNvPr>
            <p:cNvSpPr>
              <a:spLocks noChangeArrowheads="1"/>
            </p:cNvSpPr>
            <p:nvPr/>
          </p:nvSpPr>
          <p:spPr bwMode="auto">
            <a:xfrm>
              <a:off x="4613276" y="28225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7" name="Oval 577">
              <a:extLst>
                <a:ext uri="{FF2B5EF4-FFF2-40B4-BE49-F238E27FC236}">
                  <a16:creationId xmlns:a16="http://schemas.microsoft.com/office/drawing/2014/main" id="{E62887D4-DADB-411E-8881-14724E2B5858}"/>
                </a:ext>
              </a:extLst>
            </p:cNvPr>
            <p:cNvSpPr>
              <a:spLocks noChangeArrowheads="1"/>
            </p:cNvSpPr>
            <p:nvPr/>
          </p:nvSpPr>
          <p:spPr bwMode="auto">
            <a:xfrm>
              <a:off x="5565776"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8" name="Oval 578">
              <a:extLst>
                <a:ext uri="{FF2B5EF4-FFF2-40B4-BE49-F238E27FC236}">
                  <a16:creationId xmlns:a16="http://schemas.microsoft.com/office/drawing/2014/main" id="{5906BBBE-EE22-42DF-AC9C-F29B98C5E6D4}"/>
                </a:ext>
              </a:extLst>
            </p:cNvPr>
            <p:cNvSpPr>
              <a:spLocks noChangeArrowheads="1"/>
            </p:cNvSpPr>
            <p:nvPr/>
          </p:nvSpPr>
          <p:spPr bwMode="auto">
            <a:xfrm>
              <a:off x="5011739" y="3135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39" name="Oval 579">
              <a:extLst>
                <a:ext uri="{FF2B5EF4-FFF2-40B4-BE49-F238E27FC236}">
                  <a16:creationId xmlns:a16="http://schemas.microsoft.com/office/drawing/2014/main" id="{95CB1D4A-A9C6-4174-A3E6-F98F36F383E4}"/>
                </a:ext>
              </a:extLst>
            </p:cNvPr>
            <p:cNvSpPr>
              <a:spLocks noChangeArrowheads="1"/>
            </p:cNvSpPr>
            <p:nvPr/>
          </p:nvSpPr>
          <p:spPr bwMode="auto">
            <a:xfrm>
              <a:off x="5046664" y="327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0" name="Oval 580">
              <a:extLst>
                <a:ext uri="{FF2B5EF4-FFF2-40B4-BE49-F238E27FC236}">
                  <a16:creationId xmlns:a16="http://schemas.microsoft.com/office/drawing/2014/main" id="{A0EB216C-1476-4301-B2CD-CE69D08CBEC3}"/>
                </a:ext>
              </a:extLst>
            </p:cNvPr>
            <p:cNvSpPr>
              <a:spLocks noChangeArrowheads="1"/>
            </p:cNvSpPr>
            <p:nvPr/>
          </p:nvSpPr>
          <p:spPr bwMode="auto">
            <a:xfrm>
              <a:off x="5073651" y="3027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1" name="Oval 581">
              <a:extLst>
                <a:ext uri="{FF2B5EF4-FFF2-40B4-BE49-F238E27FC236}">
                  <a16:creationId xmlns:a16="http://schemas.microsoft.com/office/drawing/2014/main" id="{1B4320EB-D989-4D00-B05E-995431E0847D}"/>
                </a:ext>
              </a:extLst>
            </p:cNvPr>
            <p:cNvSpPr>
              <a:spLocks noChangeArrowheads="1"/>
            </p:cNvSpPr>
            <p:nvPr/>
          </p:nvSpPr>
          <p:spPr bwMode="auto">
            <a:xfrm>
              <a:off x="5076826" y="2941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2" name="Oval 582">
              <a:extLst>
                <a:ext uri="{FF2B5EF4-FFF2-40B4-BE49-F238E27FC236}">
                  <a16:creationId xmlns:a16="http://schemas.microsoft.com/office/drawing/2014/main" id="{8CDCC2E6-38BC-4B62-BFC3-5B0AB628B282}"/>
                </a:ext>
              </a:extLst>
            </p:cNvPr>
            <p:cNvSpPr>
              <a:spLocks noChangeArrowheads="1"/>
            </p:cNvSpPr>
            <p:nvPr/>
          </p:nvSpPr>
          <p:spPr bwMode="auto">
            <a:xfrm>
              <a:off x="4975226" y="3025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3" name="Oval 583">
              <a:extLst>
                <a:ext uri="{FF2B5EF4-FFF2-40B4-BE49-F238E27FC236}">
                  <a16:creationId xmlns:a16="http://schemas.microsoft.com/office/drawing/2014/main" id="{A8D9B259-43A4-4C73-B0C1-EE23CDA30C26}"/>
                </a:ext>
              </a:extLst>
            </p:cNvPr>
            <p:cNvSpPr>
              <a:spLocks noChangeArrowheads="1"/>
            </p:cNvSpPr>
            <p:nvPr/>
          </p:nvSpPr>
          <p:spPr bwMode="auto">
            <a:xfrm>
              <a:off x="4965701" y="3500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4" name="Oval 584">
              <a:extLst>
                <a:ext uri="{FF2B5EF4-FFF2-40B4-BE49-F238E27FC236}">
                  <a16:creationId xmlns:a16="http://schemas.microsoft.com/office/drawing/2014/main" id="{B82CE86D-E784-40CC-A1EB-70D3FAD3FB90}"/>
                </a:ext>
              </a:extLst>
            </p:cNvPr>
            <p:cNvSpPr>
              <a:spLocks noChangeArrowheads="1"/>
            </p:cNvSpPr>
            <p:nvPr/>
          </p:nvSpPr>
          <p:spPr bwMode="auto">
            <a:xfrm>
              <a:off x="5037139" y="350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5" name="Oval 585">
              <a:extLst>
                <a:ext uri="{FF2B5EF4-FFF2-40B4-BE49-F238E27FC236}">
                  <a16:creationId xmlns:a16="http://schemas.microsoft.com/office/drawing/2014/main" id="{25E8F418-608B-4504-A3EE-7835F12D8D3C}"/>
                </a:ext>
              </a:extLst>
            </p:cNvPr>
            <p:cNvSpPr>
              <a:spLocks noChangeArrowheads="1"/>
            </p:cNvSpPr>
            <p:nvPr/>
          </p:nvSpPr>
          <p:spPr bwMode="auto">
            <a:xfrm>
              <a:off x="5060951" y="343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6" name="Oval 586">
              <a:extLst>
                <a:ext uri="{FF2B5EF4-FFF2-40B4-BE49-F238E27FC236}">
                  <a16:creationId xmlns:a16="http://schemas.microsoft.com/office/drawing/2014/main" id="{60977651-B796-416F-A228-E3E5B98AC612}"/>
                </a:ext>
              </a:extLst>
            </p:cNvPr>
            <p:cNvSpPr>
              <a:spLocks noChangeArrowheads="1"/>
            </p:cNvSpPr>
            <p:nvPr/>
          </p:nvSpPr>
          <p:spPr bwMode="auto">
            <a:xfrm>
              <a:off x="4962526" y="343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7" name="Oval 587">
              <a:extLst>
                <a:ext uri="{FF2B5EF4-FFF2-40B4-BE49-F238E27FC236}">
                  <a16:creationId xmlns:a16="http://schemas.microsoft.com/office/drawing/2014/main" id="{9BD48384-07AE-4454-B173-D02B969DA079}"/>
                </a:ext>
              </a:extLst>
            </p:cNvPr>
            <p:cNvSpPr>
              <a:spLocks noChangeArrowheads="1"/>
            </p:cNvSpPr>
            <p:nvPr/>
          </p:nvSpPr>
          <p:spPr bwMode="auto">
            <a:xfrm>
              <a:off x="5095876" y="3341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8" name="Oval 588">
              <a:extLst>
                <a:ext uri="{FF2B5EF4-FFF2-40B4-BE49-F238E27FC236}">
                  <a16:creationId xmlns:a16="http://schemas.microsoft.com/office/drawing/2014/main" id="{0C7ABDEC-ED7B-45AC-A950-EBC4F5DA9B7B}"/>
                </a:ext>
              </a:extLst>
            </p:cNvPr>
            <p:cNvSpPr>
              <a:spLocks noChangeArrowheads="1"/>
            </p:cNvSpPr>
            <p:nvPr/>
          </p:nvSpPr>
          <p:spPr bwMode="auto">
            <a:xfrm>
              <a:off x="5064126" y="3170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49" name="Oval 589">
              <a:extLst>
                <a:ext uri="{FF2B5EF4-FFF2-40B4-BE49-F238E27FC236}">
                  <a16:creationId xmlns:a16="http://schemas.microsoft.com/office/drawing/2014/main" id="{FF7099E0-26FC-444F-AAC8-640112642E5A}"/>
                </a:ext>
              </a:extLst>
            </p:cNvPr>
            <p:cNvSpPr>
              <a:spLocks noChangeArrowheads="1"/>
            </p:cNvSpPr>
            <p:nvPr/>
          </p:nvSpPr>
          <p:spPr bwMode="auto">
            <a:xfrm>
              <a:off x="5156201" y="3211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0" name="Oval 590">
              <a:extLst>
                <a:ext uri="{FF2B5EF4-FFF2-40B4-BE49-F238E27FC236}">
                  <a16:creationId xmlns:a16="http://schemas.microsoft.com/office/drawing/2014/main" id="{0CA0FCB5-5FBC-4E31-8224-4FEFEB5757A7}"/>
                </a:ext>
              </a:extLst>
            </p:cNvPr>
            <p:cNvSpPr>
              <a:spLocks noChangeArrowheads="1"/>
            </p:cNvSpPr>
            <p:nvPr/>
          </p:nvSpPr>
          <p:spPr bwMode="auto">
            <a:xfrm>
              <a:off x="5191126" y="3351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1" name="Oval 591">
              <a:extLst>
                <a:ext uri="{FF2B5EF4-FFF2-40B4-BE49-F238E27FC236}">
                  <a16:creationId xmlns:a16="http://schemas.microsoft.com/office/drawing/2014/main" id="{20679F9A-767F-47E8-B4F9-2C41F45ABC8F}"/>
                </a:ext>
              </a:extLst>
            </p:cNvPr>
            <p:cNvSpPr>
              <a:spLocks noChangeArrowheads="1"/>
            </p:cNvSpPr>
            <p:nvPr/>
          </p:nvSpPr>
          <p:spPr bwMode="auto">
            <a:xfrm>
              <a:off x="5218114" y="310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2" name="Oval 592">
              <a:extLst>
                <a:ext uri="{FF2B5EF4-FFF2-40B4-BE49-F238E27FC236}">
                  <a16:creationId xmlns:a16="http://schemas.microsoft.com/office/drawing/2014/main" id="{6A53BB52-27FD-4C3D-88A4-9F37AC556372}"/>
                </a:ext>
              </a:extLst>
            </p:cNvPr>
            <p:cNvSpPr>
              <a:spLocks noChangeArrowheads="1"/>
            </p:cNvSpPr>
            <p:nvPr/>
          </p:nvSpPr>
          <p:spPr bwMode="auto">
            <a:xfrm>
              <a:off x="5221289" y="301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3" name="Oval 593">
              <a:extLst>
                <a:ext uri="{FF2B5EF4-FFF2-40B4-BE49-F238E27FC236}">
                  <a16:creationId xmlns:a16="http://schemas.microsoft.com/office/drawing/2014/main" id="{3E020D44-B177-4501-ACD2-56B0263260B0}"/>
                </a:ext>
              </a:extLst>
            </p:cNvPr>
            <p:cNvSpPr>
              <a:spLocks noChangeArrowheads="1"/>
            </p:cNvSpPr>
            <p:nvPr/>
          </p:nvSpPr>
          <p:spPr bwMode="auto">
            <a:xfrm>
              <a:off x="5119689" y="310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4" name="Oval 594">
              <a:extLst>
                <a:ext uri="{FF2B5EF4-FFF2-40B4-BE49-F238E27FC236}">
                  <a16:creationId xmlns:a16="http://schemas.microsoft.com/office/drawing/2014/main" id="{C177DAFA-6986-486E-932F-EF0629E658FD}"/>
                </a:ext>
              </a:extLst>
            </p:cNvPr>
            <p:cNvSpPr>
              <a:spLocks noChangeArrowheads="1"/>
            </p:cNvSpPr>
            <p:nvPr/>
          </p:nvSpPr>
          <p:spPr bwMode="auto">
            <a:xfrm>
              <a:off x="5207001" y="343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5" name="Oval 595">
              <a:extLst>
                <a:ext uri="{FF2B5EF4-FFF2-40B4-BE49-F238E27FC236}">
                  <a16:creationId xmlns:a16="http://schemas.microsoft.com/office/drawing/2014/main" id="{35433C8E-A34B-4968-8841-6D16CA1D0364}"/>
                </a:ext>
              </a:extLst>
            </p:cNvPr>
            <p:cNvSpPr>
              <a:spLocks noChangeArrowheads="1"/>
            </p:cNvSpPr>
            <p:nvPr/>
          </p:nvSpPr>
          <p:spPr bwMode="auto">
            <a:xfrm>
              <a:off x="5106989" y="351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6" name="Oval 596">
              <a:extLst>
                <a:ext uri="{FF2B5EF4-FFF2-40B4-BE49-F238E27FC236}">
                  <a16:creationId xmlns:a16="http://schemas.microsoft.com/office/drawing/2014/main" id="{08834911-473F-4DA4-A9C4-F388DB83A1A3}"/>
                </a:ext>
              </a:extLst>
            </p:cNvPr>
            <p:cNvSpPr>
              <a:spLocks noChangeArrowheads="1"/>
            </p:cNvSpPr>
            <p:nvPr/>
          </p:nvSpPr>
          <p:spPr bwMode="auto">
            <a:xfrm>
              <a:off x="5230814" y="3189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7" name="Oval 597">
              <a:extLst>
                <a:ext uri="{FF2B5EF4-FFF2-40B4-BE49-F238E27FC236}">
                  <a16:creationId xmlns:a16="http://schemas.microsoft.com/office/drawing/2014/main" id="{5C0434F8-906E-4944-B3EC-4B5E549686B3}"/>
                </a:ext>
              </a:extLst>
            </p:cNvPr>
            <p:cNvSpPr>
              <a:spLocks noChangeArrowheads="1"/>
            </p:cNvSpPr>
            <p:nvPr/>
          </p:nvSpPr>
          <p:spPr bwMode="auto">
            <a:xfrm>
              <a:off x="5268914" y="3298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8" name="Oval 598">
              <a:extLst>
                <a:ext uri="{FF2B5EF4-FFF2-40B4-BE49-F238E27FC236}">
                  <a16:creationId xmlns:a16="http://schemas.microsoft.com/office/drawing/2014/main" id="{0DA0320C-0611-44D3-A611-99A5D99CC8D3}"/>
                </a:ext>
              </a:extLst>
            </p:cNvPr>
            <p:cNvSpPr>
              <a:spLocks noChangeArrowheads="1"/>
            </p:cNvSpPr>
            <p:nvPr/>
          </p:nvSpPr>
          <p:spPr bwMode="auto">
            <a:xfrm>
              <a:off x="5303839" y="343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59" name="Oval 599">
              <a:extLst>
                <a:ext uri="{FF2B5EF4-FFF2-40B4-BE49-F238E27FC236}">
                  <a16:creationId xmlns:a16="http://schemas.microsoft.com/office/drawing/2014/main" id="{951F5F57-378A-4EAC-AD83-93BD2ABDD425}"/>
                </a:ext>
              </a:extLst>
            </p:cNvPr>
            <p:cNvSpPr>
              <a:spLocks noChangeArrowheads="1"/>
            </p:cNvSpPr>
            <p:nvPr/>
          </p:nvSpPr>
          <p:spPr bwMode="auto">
            <a:xfrm>
              <a:off x="5330826" y="319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0" name="Oval 600">
              <a:extLst>
                <a:ext uri="{FF2B5EF4-FFF2-40B4-BE49-F238E27FC236}">
                  <a16:creationId xmlns:a16="http://schemas.microsoft.com/office/drawing/2014/main" id="{32AD234C-BFAA-4094-A708-BCB0EB778946}"/>
                </a:ext>
              </a:extLst>
            </p:cNvPr>
            <p:cNvSpPr>
              <a:spLocks noChangeArrowheads="1"/>
            </p:cNvSpPr>
            <p:nvPr/>
          </p:nvSpPr>
          <p:spPr bwMode="auto">
            <a:xfrm>
              <a:off x="5334001" y="3105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1" name="Oval 601">
              <a:extLst>
                <a:ext uri="{FF2B5EF4-FFF2-40B4-BE49-F238E27FC236}">
                  <a16:creationId xmlns:a16="http://schemas.microsoft.com/office/drawing/2014/main" id="{5A8B85D0-E4D8-489D-BE72-8CE8003459F4}"/>
                </a:ext>
              </a:extLst>
            </p:cNvPr>
            <p:cNvSpPr>
              <a:spLocks noChangeArrowheads="1"/>
            </p:cNvSpPr>
            <p:nvPr/>
          </p:nvSpPr>
          <p:spPr bwMode="auto">
            <a:xfrm>
              <a:off x="5249864" y="3063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2" name="Oval 602">
              <a:extLst>
                <a:ext uri="{FF2B5EF4-FFF2-40B4-BE49-F238E27FC236}">
                  <a16:creationId xmlns:a16="http://schemas.microsoft.com/office/drawing/2014/main" id="{9E5545DE-F2A7-4973-9853-1B7E4ED0642C}"/>
                </a:ext>
              </a:extLst>
            </p:cNvPr>
            <p:cNvSpPr>
              <a:spLocks noChangeArrowheads="1"/>
            </p:cNvSpPr>
            <p:nvPr/>
          </p:nvSpPr>
          <p:spPr bwMode="auto">
            <a:xfrm>
              <a:off x="5308601" y="2976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3" name="Oval 603">
              <a:extLst>
                <a:ext uri="{FF2B5EF4-FFF2-40B4-BE49-F238E27FC236}">
                  <a16:creationId xmlns:a16="http://schemas.microsoft.com/office/drawing/2014/main" id="{179E7CE5-89E8-42DE-ACED-93A100551F5C}"/>
                </a:ext>
              </a:extLst>
            </p:cNvPr>
            <p:cNvSpPr>
              <a:spLocks noChangeArrowheads="1"/>
            </p:cNvSpPr>
            <p:nvPr/>
          </p:nvSpPr>
          <p:spPr bwMode="auto">
            <a:xfrm>
              <a:off x="5353051" y="350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4" name="Oval 604">
              <a:extLst>
                <a:ext uri="{FF2B5EF4-FFF2-40B4-BE49-F238E27FC236}">
                  <a16:creationId xmlns:a16="http://schemas.microsoft.com/office/drawing/2014/main" id="{3CCDD5F7-D8B4-4045-92D8-AE378A57C7BD}"/>
                </a:ext>
              </a:extLst>
            </p:cNvPr>
            <p:cNvSpPr>
              <a:spLocks noChangeArrowheads="1"/>
            </p:cNvSpPr>
            <p:nvPr/>
          </p:nvSpPr>
          <p:spPr bwMode="auto">
            <a:xfrm>
              <a:off x="5440364" y="33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5" name="Oval 605">
              <a:extLst>
                <a:ext uri="{FF2B5EF4-FFF2-40B4-BE49-F238E27FC236}">
                  <a16:creationId xmlns:a16="http://schemas.microsoft.com/office/drawing/2014/main" id="{96AE06C0-4268-44B8-AA25-3DD405EF5312}"/>
                </a:ext>
              </a:extLst>
            </p:cNvPr>
            <p:cNvSpPr>
              <a:spLocks noChangeArrowheads="1"/>
            </p:cNvSpPr>
            <p:nvPr/>
          </p:nvSpPr>
          <p:spPr bwMode="auto">
            <a:xfrm>
              <a:off x="5413376" y="3375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6" name="Oval 606">
              <a:extLst>
                <a:ext uri="{FF2B5EF4-FFF2-40B4-BE49-F238E27FC236}">
                  <a16:creationId xmlns:a16="http://schemas.microsoft.com/office/drawing/2014/main" id="{48682C77-C397-4DA7-BC5C-F2000DDB8CCD}"/>
                </a:ext>
              </a:extLst>
            </p:cNvPr>
            <p:cNvSpPr>
              <a:spLocks noChangeArrowheads="1"/>
            </p:cNvSpPr>
            <p:nvPr/>
          </p:nvSpPr>
          <p:spPr bwMode="auto">
            <a:xfrm>
              <a:off x="5448301" y="351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7" name="Oval 607">
              <a:extLst>
                <a:ext uri="{FF2B5EF4-FFF2-40B4-BE49-F238E27FC236}">
                  <a16:creationId xmlns:a16="http://schemas.microsoft.com/office/drawing/2014/main" id="{D50F1488-A808-46E3-B097-8D3892A3C996}"/>
                </a:ext>
              </a:extLst>
            </p:cNvPr>
            <p:cNvSpPr>
              <a:spLocks noChangeArrowheads="1"/>
            </p:cNvSpPr>
            <p:nvPr/>
          </p:nvSpPr>
          <p:spPr bwMode="auto">
            <a:xfrm>
              <a:off x="5475289" y="326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8" name="Oval 608">
              <a:extLst>
                <a:ext uri="{FF2B5EF4-FFF2-40B4-BE49-F238E27FC236}">
                  <a16:creationId xmlns:a16="http://schemas.microsoft.com/office/drawing/2014/main" id="{F5FE0DC1-603B-4DAF-8DB7-76BBABF41C40}"/>
                </a:ext>
              </a:extLst>
            </p:cNvPr>
            <p:cNvSpPr>
              <a:spLocks noChangeArrowheads="1"/>
            </p:cNvSpPr>
            <p:nvPr/>
          </p:nvSpPr>
          <p:spPr bwMode="auto">
            <a:xfrm>
              <a:off x="5478464" y="3181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69" name="Oval 609">
              <a:extLst>
                <a:ext uri="{FF2B5EF4-FFF2-40B4-BE49-F238E27FC236}">
                  <a16:creationId xmlns:a16="http://schemas.microsoft.com/office/drawing/2014/main" id="{C66FB68A-34EB-416D-8E1A-38E1137E9B3C}"/>
                </a:ext>
              </a:extLst>
            </p:cNvPr>
            <p:cNvSpPr>
              <a:spLocks noChangeArrowheads="1"/>
            </p:cNvSpPr>
            <p:nvPr/>
          </p:nvSpPr>
          <p:spPr bwMode="auto">
            <a:xfrm>
              <a:off x="5376864" y="3265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0" name="Oval 610">
              <a:extLst>
                <a:ext uri="{FF2B5EF4-FFF2-40B4-BE49-F238E27FC236}">
                  <a16:creationId xmlns:a16="http://schemas.microsoft.com/office/drawing/2014/main" id="{F45B9EB3-C0F0-4396-B517-6DE52826A3AD}"/>
                </a:ext>
              </a:extLst>
            </p:cNvPr>
            <p:cNvSpPr>
              <a:spLocks noChangeArrowheads="1"/>
            </p:cNvSpPr>
            <p:nvPr/>
          </p:nvSpPr>
          <p:spPr bwMode="auto">
            <a:xfrm>
              <a:off x="5453064" y="305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1" name="Oval 611">
              <a:extLst>
                <a:ext uri="{FF2B5EF4-FFF2-40B4-BE49-F238E27FC236}">
                  <a16:creationId xmlns:a16="http://schemas.microsoft.com/office/drawing/2014/main" id="{B7FDCE63-7282-413E-9415-94820FCF4B57}"/>
                </a:ext>
              </a:extLst>
            </p:cNvPr>
            <p:cNvSpPr>
              <a:spLocks noChangeArrowheads="1"/>
            </p:cNvSpPr>
            <p:nvPr/>
          </p:nvSpPr>
          <p:spPr bwMode="auto">
            <a:xfrm>
              <a:off x="5413376" y="295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2" name="Oval 612">
              <a:extLst>
                <a:ext uri="{FF2B5EF4-FFF2-40B4-BE49-F238E27FC236}">
                  <a16:creationId xmlns:a16="http://schemas.microsoft.com/office/drawing/2014/main" id="{8AF611DF-533A-46F7-ACEF-E3E2DDF2871F}"/>
                </a:ext>
              </a:extLst>
            </p:cNvPr>
            <p:cNvSpPr>
              <a:spLocks noChangeArrowheads="1"/>
            </p:cNvSpPr>
            <p:nvPr/>
          </p:nvSpPr>
          <p:spPr bwMode="auto">
            <a:xfrm>
              <a:off x="5465764" y="340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3" name="Oval 613">
              <a:extLst>
                <a:ext uri="{FF2B5EF4-FFF2-40B4-BE49-F238E27FC236}">
                  <a16:creationId xmlns:a16="http://schemas.microsoft.com/office/drawing/2014/main" id="{E40B064C-E255-482D-AFAA-70D096D87C89}"/>
                </a:ext>
              </a:extLst>
            </p:cNvPr>
            <p:cNvSpPr>
              <a:spLocks noChangeArrowheads="1"/>
            </p:cNvSpPr>
            <p:nvPr/>
          </p:nvSpPr>
          <p:spPr bwMode="auto">
            <a:xfrm>
              <a:off x="5437189" y="314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4" name="Oval 614">
              <a:extLst>
                <a:ext uri="{FF2B5EF4-FFF2-40B4-BE49-F238E27FC236}">
                  <a16:creationId xmlns:a16="http://schemas.microsoft.com/office/drawing/2014/main" id="{14F41293-538F-4169-97F6-2715ADB8D331}"/>
                </a:ext>
              </a:extLst>
            </p:cNvPr>
            <p:cNvSpPr>
              <a:spLocks noChangeArrowheads="1"/>
            </p:cNvSpPr>
            <p:nvPr/>
          </p:nvSpPr>
          <p:spPr bwMode="auto">
            <a:xfrm>
              <a:off x="5645151" y="3368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5" name="Oval 615">
              <a:extLst>
                <a:ext uri="{FF2B5EF4-FFF2-40B4-BE49-F238E27FC236}">
                  <a16:creationId xmlns:a16="http://schemas.microsoft.com/office/drawing/2014/main" id="{CC01D341-FA91-4348-A51C-3D2262E68F86}"/>
                </a:ext>
              </a:extLst>
            </p:cNvPr>
            <p:cNvSpPr>
              <a:spLocks noChangeArrowheads="1"/>
            </p:cNvSpPr>
            <p:nvPr/>
          </p:nvSpPr>
          <p:spPr bwMode="auto">
            <a:xfrm>
              <a:off x="5672139" y="312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6" name="Oval 616">
              <a:extLst>
                <a:ext uri="{FF2B5EF4-FFF2-40B4-BE49-F238E27FC236}">
                  <a16:creationId xmlns:a16="http://schemas.microsoft.com/office/drawing/2014/main" id="{B9BE88CD-7AC0-4820-AE96-8C90A6042BC1}"/>
                </a:ext>
              </a:extLst>
            </p:cNvPr>
            <p:cNvSpPr>
              <a:spLocks noChangeArrowheads="1"/>
            </p:cNvSpPr>
            <p:nvPr/>
          </p:nvSpPr>
          <p:spPr bwMode="auto">
            <a:xfrm>
              <a:off x="5675314" y="3035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7" name="Oval 617">
              <a:extLst>
                <a:ext uri="{FF2B5EF4-FFF2-40B4-BE49-F238E27FC236}">
                  <a16:creationId xmlns:a16="http://schemas.microsoft.com/office/drawing/2014/main" id="{A60412BE-7C02-4893-A839-3D9FF34D8BF2}"/>
                </a:ext>
              </a:extLst>
            </p:cNvPr>
            <p:cNvSpPr>
              <a:spLocks noChangeArrowheads="1"/>
            </p:cNvSpPr>
            <p:nvPr/>
          </p:nvSpPr>
          <p:spPr bwMode="auto">
            <a:xfrm>
              <a:off x="5591176" y="2994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8" name="Oval 618">
              <a:extLst>
                <a:ext uri="{FF2B5EF4-FFF2-40B4-BE49-F238E27FC236}">
                  <a16:creationId xmlns:a16="http://schemas.microsoft.com/office/drawing/2014/main" id="{1F8A131F-D03A-4DB6-B9A4-EBA431330C28}"/>
                </a:ext>
              </a:extLst>
            </p:cNvPr>
            <p:cNvSpPr>
              <a:spLocks noChangeArrowheads="1"/>
            </p:cNvSpPr>
            <p:nvPr/>
          </p:nvSpPr>
          <p:spPr bwMode="auto">
            <a:xfrm>
              <a:off x="5573714" y="3119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79" name="Oval 619">
              <a:extLst>
                <a:ext uri="{FF2B5EF4-FFF2-40B4-BE49-F238E27FC236}">
                  <a16:creationId xmlns:a16="http://schemas.microsoft.com/office/drawing/2014/main" id="{DAA4FF31-DA69-4C46-993A-FA1632F2756A}"/>
                </a:ext>
              </a:extLst>
            </p:cNvPr>
            <p:cNvSpPr>
              <a:spLocks noChangeArrowheads="1"/>
            </p:cNvSpPr>
            <p:nvPr/>
          </p:nvSpPr>
          <p:spPr bwMode="auto">
            <a:xfrm>
              <a:off x="5694364" y="3435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0" name="Oval 620">
              <a:extLst>
                <a:ext uri="{FF2B5EF4-FFF2-40B4-BE49-F238E27FC236}">
                  <a16:creationId xmlns:a16="http://schemas.microsoft.com/office/drawing/2014/main" id="{111E64AE-02ED-4999-8AB1-4749161F33AE}"/>
                </a:ext>
              </a:extLst>
            </p:cNvPr>
            <p:cNvSpPr>
              <a:spLocks noChangeArrowheads="1"/>
            </p:cNvSpPr>
            <p:nvPr/>
          </p:nvSpPr>
          <p:spPr bwMode="auto">
            <a:xfrm>
              <a:off x="5543551" y="3332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1" name="Oval 621">
              <a:extLst>
                <a:ext uri="{FF2B5EF4-FFF2-40B4-BE49-F238E27FC236}">
                  <a16:creationId xmlns:a16="http://schemas.microsoft.com/office/drawing/2014/main" id="{2C2D6B67-74E6-4076-A87D-EA807849CAD0}"/>
                </a:ext>
              </a:extLst>
            </p:cNvPr>
            <p:cNvSpPr>
              <a:spLocks noChangeArrowheads="1"/>
            </p:cNvSpPr>
            <p:nvPr/>
          </p:nvSpPr>
          <p:spPr bwMode="auto">
            <a:xfrm>
              <a:off x="5662614" y="3263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3" name="Oval 623">
              <a:extLst>
                <a:ext uri="{FF2B5EF4-FFF2-40B4-BE49-F238E27FC236}">
                  <a16:creationId xmlns:a16="http://schemas.microsoft.com/office/drawing/2014/main" id="{F003C3CF-2B29-4023-B3AC-5D25C71E11F4}"/>
                </a:ext>
              </a:extLst>
            </p:cNvPr>
            <p:cNvSpPr>
              <a:spLocks noChangeArrowheads="1"/>
            </p:cNvSpPr>
            <p:nvPr/>
          </p:nvSpPr>
          <p:spPr bwMode="auto">
            <a:xfrm>
              <a:off x="5735639" y="3070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4" name="Oval 624">
              <a:extLst>
                <a:ext uri="{FF2B5EF4-FFF2-40B4-BE49-F238E27FC236}">
                  <a16:creationId xmlns:a16="http://schemas.microsoft.com/office/drawing/2014/main" id="{09EDBA14-EC45-456C-95D7-8B01B7F7F0C9}"/>
                </a:ext>
              </a:extLst>
            </p:cNvPr>
            <p:cNvSpPr>
              <a:spLocks noChangeArrowheads="1"/>
            </p:cNvSpPr>
            <p:nvPr/>
          </p:nvSpPr>
          <p:spPr bwMode="auto">
            <a:xfrm>
              <a:off x="5718176" y="319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5" name="Oval 625">
              <a:extLst>
                <a:ext uri="{FF2B5EF4-FFF2-40B4-BE49-F238E27FC236}">
                  <a16:creationId xmlns:a16="http://schemas.microsoft.com/office/drawing/2014/main" id="{F401E578-6BDD-4122-98B7-F3772157D1E2}"/>
                </a:ext>
              </a:extLst>
            </p:cNvPr>
            <p:cNvSpPr>
              <a:spLocks noChangeArrowheads="1"/>
            </p:cNvSpPr>
            <p:nvPr/>
          </p:nvSpPr>
          <p:spPr bwMode="auto">
            <a:xfrm>
              <a:off x="5595939" y="237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6" name="Oval 626">
              <a:extLst>
                <a:ext uri="{FF2B5EF4-FFF2-40B4-BE49-F238E27FC236}">
                  <a16:creationId xmlns:a16="http://schemas.microsoft.com/office/drawing/2014/main" id="{2C1F5E12-FA9A-477B-A095-33667CBFDEF6}"/>
                </a:ext>
              </a:extLst>
            </p:cNvPr>
            <p:cNvSpPr>
              <a:spLocks noChangeArrowheads="1"/>
            </p:cNvSpPr>
            <p:nvPr/>
          </p:nvSpPr>
          <p:spPr bwMode="auto">
            <a:xfrm>
              <a:off x="5041901" y="225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7" name="Oval 627">
              <a:extLst>
                <a:ext uri="{FF2B5EF4-FFF2-40B4-BE49-F238E27FC236}">
                  <a16:creationId xmlns:a16="http://schemas.microsoft.com/office/drawing/2014/main" id="{287D28B8-5D03-4D85-A288-80FF60A0E473}"/>
                </a:ext>
              </a:extLst>
            </p:cNvPr>
            <p:cNvSpPr>
              <a:spLocks noChangeArrowheads="1"/>
            </p:cNvSpPr>
            <p:nvPr/>
          </p:nvSpPr>
          <p:spPr bwMode="auto">
            <a:xfrm>
              <a:off x="5076826" y="2398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8" name="Oval 628">
              <a:extLst>
                <a:ext uri="{FF2B5EF4-FFF2-40B4-BE49-F238E27FC236}">
                  <a16:creationId xmlns:a16="http://schemas.microsoft.com/office/drawing/2014/main" id="{BEED6DCC-4401-4A41-8C54-7D0AE1B6C933}"/>
                </a:ext>
              </a:extLst>
            </p:cNvPr>
            <p:cNvSpPr>
              <a:spLocks noChangeArrowheads="1"/>
            </p:cNvSpPr>
            <p:nvPr/>
          </p:nvSpPr>
          <p:spPr bwMode="auto">
            <a:xfrm>
              <a:off x="5083176" y="282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89" name="Oval 629">
              <a:extLst>
                <a:ext uri="{FF2B5EF4-FFF2-40B4-BE49-F238E27FC236}">
                  <a16:creationId xmlns:a16="http://schemas.microsoft.com/office/drawing/2014/main" id="{51DD1933-C7C3-4CAF-9E17-0CC5B3E5472B}"/>
                </a:ext>
              </a:extLst>
            </p:cNvPr>
            <p:cNvSpPr>
              <a:spLocks noChangeArrowheads="1"/>
            </p:cNvSpPr>
            <p:nvPr/>
          </p:nvSpPr>
          <p:spPr bwMode="auto">
            <a:xfrm>
              <a:off x="5100639" y="270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0" name="Oval 630">
              <a:extLst>
                <a:ext uri="{FF2B5EF4-FFF2-40B4-BE49-F238E27FC236}">
                  <a16:creationId xmlns:a16="http://schemas.microsoft.com/office/drawing/2014/main" id="{4AB61B33-EC99-45BE-AD68-2422B3DF9F8E}"/>
                </a:ext>
              </a:extLst>
            </p:cNvPr>
            <p:cNvSpPr>
              <a:spLocks noChangeArrowheads="1"/>
            </p:cNvSpPr>
            <p:nvPr/>
          </p:nvSpPr>
          <p:spPr bwMode="auto">
            <a:xfrm>
              <a:off x="5014913" y="27416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1" name="Oval 631">
              <a:extLst>
                <a:ext uri="{FF2B5EF4-FFF2-40B4-BE49-F238E27FC236}">
                  <a16:creationId xmlns:a16="http://schemas.microsoft.com/office/drawing/2014/main" id="{8A67EE8E-B35E-4E7F-B5E4-2B6960D24A7E}"/>
                </a:ext>
              </a:extLst>
            </p:cNvPr>
            <p:cNvSpPr>
              <a:spLocks noChangeArrowheads="1"/>
            </p:cNvSpPr>
            <p:nvPr/>
          </p:nvSpPr>
          <p:spPr bwMode="auto">
            <a:xfrm>
              <a:off x="4995864" y="2624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2" name="Oval 632">
              <a:extLst>
                <a:ext uri="{FF2B5EF4-FFF2-40B4-BE49-F238E27FC236}">
                  <a16:creationId xmlns:a16="http://schemas.microsoft.com/office/drawing/2014/main" id="{83863556-F2B2-4A56-999E-158229014079}"/>
                </a:ext>
              </a:extLst>
            </p:cNvPr>
            <p:cNvSpPr>
              <a:spLocks noChangeArrowheads="1"/>
            </p:cNvSpPr>
            <p:nvPr/>
          </p:nvSpPr>
          <p:spPr bwMode="auto">
            <a:xfrm>
              <a:off x="5067301" y="2628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3" name="Oval 633">
              <a:extLst>
                <a:ext uri="{FF2B5EF4-FFF2-40B4-BE49-F238E27FC236}">
                  <a16:creationId xmlns:a16="http://schemas.microsoft.com/office/drawing/2014/main" id="{3798A63F-2AD2-4EA4-9DE0-A8EE8B3EF80E}"/>
                </a:ext>
              </a:extLst>
            </p:cNvPr>
            <p:cNvSpPr>
              <a:spLocks noChangeArrowheads="1"/>
            </p:cNvSpPr>
            <p:nvPr/>
          </p:nvSpPr>
          <p:spPr bwMode="auto">
            <a:xfrm>
              <a:off x="5091114" y="2555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4" name="Oval 634">
              <a:extLst>
                <a:ext uri="{FF2B5EF4-FFF2-40B4-BE49-F238E27FC236}">
                  <a16:creationId xmlns:a16="http://schemas.microsoft.com/office/drawing/2014/main" id="{82CD1C5B-9516-45CF-8DB2-DAB515BBBF93}"/>
                </a:ext>
              </a:extLst>
            </p:cNvPr>
            <p:cNvSpPr>
              <a:spLocks noChangeArrowheads="1"/>
            </p:cNvSpPr>
            <p:nvPr/>
          </p:nvSpPr>
          <p:spPr bwMode="auto">
            <a:xfrm>
              <a:off x="4992689" y="2560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5" name="Oval 635">
              <a:extLst>
                <a:ext uri="{FF2B5EF4-FFF2-40B4-BE49-F238E27FC236}">
                  <a16:creationId xmlns:a16="http://schemas.microsoft.com/office/drawing/2014/main" id="{D4B6C87F-BF9B-46C0-9959-AC90AF8DB70B}"/>
                </a:ext>
              </a:extLst>
            </p:cNvPr>
            <p:cNvSpPr>
              <a:spLocks noChangeArrowheads="1"/>
            </p:cNvSpPr>
            <p:nvPr/>
          </p:nvSpPr>
          <p:spPr bwMode="auto">
            <a:xfrm>
              <a:off x="5126039" y="2465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6" name="Oval 636">
              <a:extLst>
                <a:ext uri="{FF2B5EF4-FFF2-40B4-BE49-F238E27FC236}">
                  <a16:creationId xmlns:a16="http://schemas.microsoft.com/office/drawing/2014/main" id="{72670463-54D3-4DB9-9945-88FCADD9DF76}"/>
                </a:ext>
              </a:extLst>
            </p:cNvPr>
            <p:cNvSpPr>
              <a:spLocks noChangeArrowheads="1"/>
            </p:cNvSpPr>
            <p:nvPr/>
          </p:nvSpPr>
          <p:spPr bwMode="auto">
            <a:xfrm>
              <a:off x="5033964" y="2346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7" name="Oval 637">
              <a:extLst>
                <a:ext uri="{FF2B5EF4-FFF2-40B4-BE49-F238E27FC236}">
                  <a16:creationId xmlns:a16="http://schemas.microsoft.com/office/drawing/2014/main" id="{C7847EC8-F068-491D-B230-65EE62374DF9}"/>
                </a:ext>
              </a:extLst>
            </p:cNvPr>
            <p:cNvSpPr>
              <a:spLocks noChangeArrowheads="1"/>
            </p:cNvSpPr>
            <p:nvPr/>
          </p:nvSpPr>
          <p:spPr bwMode="auto">
            <a:xfrm>
              <a:off x="5094289" y="229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8" name="Oval 638">
              <a:extLst>
                <a:ext uri="{FF2B5EF4-FFF2-40B4-BE49-F238E27FC236}">
                  <a16:creationId xmlns:a16="http://schemas.microsoft.com/office/drawing/2014/main" id="{867EA4E6-27E0-4CC8-8F3A-B5831059EE26}"/>
                </a:ext>
              </a:extLst>
            </p:cNvPr>
            <p:cNvSpPr>
              <a:spLocks noChangeArrowheads="1"/>
            </p:cNvSpPr>
            <p:nvPr/>
          </p:nvSpPr>
          <p:spPr bwMode="auto">
            <a:xfrm>
              <a:off x="5186364" y="2335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99" name="Oval 639">
              <a:extLst>
                <a:ext uri="{FF2B5EF4-FFF2-40B4-BE49-F238E27FC236}">
                  <a16:creationId xmlns:a16="http://schemas.microsoft.com/office/drawing/2014/main" id="{AF9A74BA-E799-4226-9A46-984E6E872D22}"/>
                </a:ext>
              </a:extLst>
            </p:cNvPr>
            <p:cNvSpPr>
              <a:spLocks noChangeArrowheads="1"/>
            </p:cNvSpPr>
            <p:nvPr/>
          </p:nvSpPr>
          <p:spPr bwMode="auto">
            <a:xfrm>
              <a:off x="5221289" y="247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0" name="Oval 640">
              <a:extLst>
                <a:ext uri="{FF2B5EF4-FFF2-40B4-BE49-F238E27FC236}">
                  <a16:creationId xmlns:a16="http://schemas.microsoft.com/office/drawing/2014/main" id="{E37FBFE1-50FB-4956-B378-3BEC717CC74F}"/>
                </a:ext>
              </a:extLst>
            </p:cNvPr>
            <p:cNvSpPr>
              <a:spLocks noChangeArrowheads="1"/>
            </p:cNvSpPr>
            <p:nvPr/>
          </p:nvSpPr>
          <p:spPr bwMode="auto">
            <a:xfrm>
              <a:off x="5248276" y="2227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1" name="Oval 641">
              <a:extLst>
                <a:ext uri="{FF2B5EF4-FFF2-40B4-BE49-F238E27FC236}">
                  <a16:creationId xmlns:a16="http://schemas.microsoft.com/office/drawing/2014/main" id="{262802D7-A1A6-4F51-92BD-894ACFD6475A}"/>
                </a:ext>
              </a:extLst>
            </p:cNvPr>
            <p:cNvSpPr>
              <a:spLocks noChangeArrowheads="1"/>
            </p:cNvSpPr>
            <p:nvPr/>
          </p:nvSpPr>
          <p:spPr bwMode="auto">
            <a:xfrm>
              <a:off x="5149851" y="2225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2" name="Oval 642">
              <a:extLst>
                <a:ext uri="{FF2B5EF4-FFF2-40B4-BE49-F238E27FC236}">
                  <a16:creationId xmlns:a16="http://schemas.microsoft.com/office/drawing/2014/main" id="{CB9E3EB2-F88B-4D9D-8CE0-771FD4980013}"/>
                </a:ext>
              </a:extLst>
            </p:cNvPr>
            <p:cNvSpPr>
              <a:spLocks noChangeArrowheads="1"/>
            </p:cNvSpPr>
            <p:nvPr/>
          </p:nvSpPr>
          <p:spPr bwMode="auto">
            <a:xfrm>
              <a:off x="5245101" y="277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3" name="Oval 643">
              <a:extLst>
                <a:ext uri="{FF2B5EF4-FFF2-40B4-BE49-F238E27FC236}">
                  <a16:creationId xmlns:a16="http://schemas.microsoft.com/office/drawing/2014/main" id="{6D99FD51-561F-43AD-9F19-19F620B172DC}"/>
                </a:ext>
              </a:extLst>
            </p:cNvPr>
            <p:cNvSpPr>
              <a:spLocks noChangeArrowheads="1"/>
            </p:cNvSpPr>
            <p:nvPr/>
          </p:nvSpPr>
          <p:spPr bwMode="auto">
            <a:xfrm>
              <a:off x="5159376" y="28178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4" name="Oval 644">
              <a:extLst>
                <a:ext uri="{FF2B5EF4-FFF2-40B4-BE49-F238E27FC236}">
                  <a16:creationId xmlns:a16="http://schemas.microsoft.com/office/drawing/2014/main" id="{5A120CD2-C2C6-414C-81E5-2116AD00170A}"/>
                </a:ext>
              </a:extLst>
            </p:cNvPr>
            <p:cNvSpPr>
              <a:spLocks noChangeArrowheads="1"/>
            </p:cNvSpPr>
            <p:nvPr/>
          </p:nvSpPr>
          <p:spPr bwMode="auto">
            <a:xfrm>
              <a:off x="5148264" y="2749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5" name="Oval 645">
              <a:extLst>
                <a:ext uri="{FF2B5EF4-FFF2-40B4-BE49-F238E27FC236}">
                  <a16:creationId xmlns:a16="http://schemas.microsoft.com/office/drawing/2014/main" id="{010AE75B-52F4-4526-94B2-D4B11B06C13A}"/>
                </a:ext>
              </a:extLst>
            </p:cNvPr>
            <p:cNvSpPr>
              <a:spLocks noChangeArrowheads="1"/>
            </p:cNvSpPr>
            <p:nvPr/>
          </p:nvSpPr>
          <p:spPr bwMode="auto">
            <a:xfrm>
              <a:off x="5211764" y="2705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6" name="Oval 646">
              <a:extLst>
                <a:ext uri="{FF2B5EF4-FFF2-40B4-BE49-F238E27FC236}">
                  <a16:creationId xmlns:a16="http://schemas.microsoft.com/office/drawing/2014/main" id="{FCE28608-84CB-4066-91C4-34E0BD428E05}"/>
                </a:ext>
              </a:extLst>
            </p:cNvPr>
            <p:cNvSpPr>
              <a:spLocks noChangeArrowheads="1"/>
            </p:cNvSpPr>
            <p:nvPr/>
          </p:nvSpPr>
          <p:spPr bwMode="auto">
            <a:xfrm>
              <a:off x="5235576" y="2632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7" name="Oval 647">
              <a:extLst>
                <a:ext uri="{FF2B5EF4-FFF2-40B4-BE49-F238E27FC236}">
                  <a16:creationId xmlns:a16="http://schemas.microsoft.com/office/drawing/2014/main" id="{82042581-12BA-4915-9BA1-8D2B08C06A7D}"/>
                </a:ext>
              </a:extLst>
            </p:cNvPr>
            <p:cNvSpPr>
              <a:spLocks noChangeArrowheads="1"/>
            </p:cNvSpPr>
            <p:nvPr/>
          </p:nvSpPr>
          <p:spPr bwMode="auto">
            <a:xfrm>
              <a:off x="5137151" y="2636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8" name="Oval 648">
              <a:extLst>
                <a:ext uri="{FF2B5EF4-FFF2-40B4-BE49-F238E27FC236}">
                  <a16:creationId xmlns:a16="http://schemas.microsoft.com/office/drawing/2014/main" id="{302046CC-CC80-476E-810F-5C9845223D2D}"/>
                </a:ext>
              </a:extLst>
            </p:cNvPr>
            <p:cNvSpPr>
              <a:spLocks noChangeArrowheads="1"/>
            </p:cNvSpPr>
            <p:nvPr/>
          </p:nvSpPr>
          <p:spPr bwMode="auto">
            <a:xfrm>
              <a:off x="5260976" y="231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09" name="Oval 649">
              <a:extLst>
                <a:ext uri="{FF2B5EF4-FFF2-40B4-BE49-F238E27FC236}">
                  <a16:creationId xmlns:a16="http://schemas.microsoft.com/office/drawing/2014/main" id="{EE243999-6134-46AF-BB40-9EA8E8D6C46B}"/>
                </a:ext>
              </a:extLst>
            </p:cNvPr>
            <p:cNvSpPr>
              <a:spLocks noChangeArrowheads="1"/>
            </p:cNvSpPr>
            <p:nvPr/>
          </p:nvSpPr>
          <p:spPr bwMode="auto">
            <a:xfrm>
              <a:off x="5299076" y="2422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0" name="Oval 650">
              <a:extLst>
                <a:ext uri="{FF2B5EF4-FFF2-40B4-BE49-F238E27FC236}">
                  <a16:creationId xmlns:a16="http://schemas.microsoft.com/office/drawing/2014/main" id="{4585D24F-69DB-4C25-ADB0-E9BB6073C341}"/>
                </a:ext>
              </a:extLst>
            </p:cNvPr>
            <p:cNvSpPr>
              <a:spLocks noChangeArrowheads="1"/>
            </p:cNvSpPr>
            <p:nvPr/>
          </p:nvSpPr>
          <p:spPr bwMode="auto">
            <a:xfrm>
              <a:off x="5334001" y="256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1" name="Oval 651">
              <a:extLst>
                <a:ext uri="{FF2B5EF4-FFF2-40B4-BE49-F238E27FC236}">
                  <a16:creationId xmlns:a16="http://schemas.microsoft.com/office/drawing/2014/main" id="{044C3B9F-3C02-4FF8-831F-E90270931804}"/>
                </a:ext>
              </a:extLst>
            </p:cNvPr>
            <p:cNvSpPr>
              <a:spLocks noChangeArrowheads="1"/>
            </p:cNvSpPr>
            <p:nvPr/>
          </p:nvSpPr>
          <p:spPr bwMode="auto">
            <a:xfrm>
              <a:off x="5360989" y="2314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2" name="Oval 652">
              <a:extLst>
                <a:ext uri="{FF2B5EF4-FFF2-40B4-BE49-F238E27FC236}">
                  <a16:creationId xmlns:a16="http://schemas.microsoft.com/office/drawing/2014/main" id="{243A7296-3846-42C6-B633-648CB5EB1D5C}"/>
                </a:ext>
              </a:extLst>
            </p:cNvPr>
            <p:cNvSpPr>
              <a:spLocks noChangeArrowheads="1"/>
            </p:cNvSpPr>
            <p:nvPr/>
          </p:nvSpPr>
          <p:spPr bwMode="auto">
            <a:xfrm>
              <a:off x="5364164" y="2228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3" name="Oval 653">
              <a:extLst>
                <a:ext uri="{FF2B5EF4-FFF2-40B4-BE49-F238E27FC236}">
                  <a16:creationId xmlns:a16="http://schemas.microsoft.com/office/drawing/2014/main" id="{9716BFF3-6388-4BBD-9A87-94FEF0F8B18A}"/>
                </a:ext>
              </a:extLst>
            </p:cNvPr>
            <p:cNvSpPr>
              <a:spLocks noChangeArrowheads="1"/>
            </p:cNvSpPr>
            <p:nvPr/>
          </p:nvSpPr>
          <p:spPr bwMode="auto">
            <a:xfrm>
              <a:off x="5280026" y="218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4" name="Oval 654">
              <a:extLst>
                <a:ext uri="{FF2B5EF4-FFF2-40B4-BE49-F238E27FC236}">
                  <a16:creationId xmlns:a16="http://schemas.microsoft.com/office/drawing/2014/main" id="{54BD9FD1-7E3B-4387-BE57-BC8F986D6AA1}"/>
                </a:ext>
              </a:extLst>
            </p:cNvPr>
            <p:cNvSpPr>
              <a:spLocks noChangeArrowheads="1"/>
            </p:cNvSpPr>
            <p:nvPr/>
          </p:nvSpPr>
          <p:spPr bwMode="auto">
            <a:xfrm>
              <a:off x="5243514" y="2898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5" name="Oval 655">
              <a:extLst>
                <a:ext uri="{FF2B5EF4-FFF2-40B4-BE49-F238E27FC236}">
                  <a16:creationId xmlns:a16="http://schemas.microsoft.com/office/drawing/2014/main" id="{0504D772-C903-480C-B6E2-7B26C1CB7AD7}"/>
                </a:ext>
              </a:extLst>
            </p:cNvPr>
            <p:cNvSpPr>
              <a:spLocks noChangeArrowheads="1"/>
            </p:cNvSpPr>
            <p:nvPr/>
          </p:nvSpPr>
          <p:spPr bwMode="auto">
            <a:xfrm>
              <a:off x="5324476" y="2792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6" name="Oval 656">
              <a:extLst>
                <a:ext uri="{FF2B5EF4-FFF2-40B4-BE49-F238E27FC236}">
                  <a16:creationId xmlns:a16="http://schemas.microsoft.com/office/drawing/2014/main" id="{3A83F549-7FE0-47B3-8E72-B7983B3E5811}"/>
                </a:ext>
              </a:extLst>
            </p:cNvPr>
            <p:cNvSpPr>
              <a:spLocks noChangeArrowheads="1"/>
            </p:cNvSpPr>
            <p:nvPr/>
          </p:nvSpPr>
          <p:spPr bwMode="auto">
            <a:xfrm>
              <a:off x="5348289" y="2719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7" name="Oval 657">
              <a:extLst>
                <a:ext uri="{FF2B5EF4-FFF2-40B4-BE49-F238E27FC236}">
                  <a16:creationId xmlns:a16="http://schemas.microsoft.com/office/drawing/2014/main" id="{467F464F-0B48-4E5A-A058-1480BAED631A}"/>
                </a:ext>
              </a:extLst>
            </p:cNvPr>
            <p:cNvSpPr>
              <a:spLocks noChangeArrowheads="1"/>
            </p:cNvSpPr>
            <p:nvPr/>
          </p:nvSpPr>
          <p:spPr bwMode="auto">
            <a:xfrm>
              <a:off x="5383214" y="2628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8" name="Oval 658">
              <a:extLst>
                <a:ext uri="{FF2B5EF4-FFF2-40B4-BE49-F238E27FC236}">
                  <a16:creationId xmlns:a16="http://schemas.microsoft.com/office/drawing/2014/main" id="{45C77D30-9FFA-4F0A-917B-F9DCED79FFF3}"/>
                </a:ext>
              </a:extLst>
            </p:cNvPr>
            <p:cNvSpPr>
              <a:spLocks noChangeArrowheads="1"/>
            </p:cNvSpPr>
            <p:nvPr/>
          </p:nvSpPr>
          <p:spPr bwMode="auto">
            <a:xfrm>
              <a:off x="5470526" y="2443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19" name="Oval 659">
              <a:extLst>
                <a:ext uri="{FF2B5EF4-FFF2-40B4-BE49-F238E27FC236}">
                  <a16:creationId xmlns:a16="http://schemas.microsoft.com/office/drawing/2014/main" id="{A4E2FB3E-06B0-4BA4-B458-D74986166E07}"/>
                </a:ext>
              </a:extLst>
            </p:cNvPr>
            <p:cNvSpPr>
              <a:spLocks noChangeArrowheads="1"/>
            </p:cNvSpPr>
            <p:nvPr/>
          </p:nvSpPr>
          <p:spPr bwMode="auto">
            <a:xfrm>
              <a:off x="5443539" y="2498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0" name="Oval 660">
              <a:extLst>
                <a:ext uri="{FF2B5EF4-FFF2-40B4-BE49-F238E27FC236}">
                  <a16:creationId xmlns:a16="http://schemas.microsoft.com/office/drawing/2014/main" id="{7D612E64-DF00-4B3D-A946-8C858777C900}"/>
                </a:ext>
              </a:extLst>
            </p:cNvPr>
            <p:cNvSpPr>
              <a:spLocks noChangeArrowheads="1"/>
            </p:cNvSpPr>
            <p:nvPr/>
          </p:nvSpPr>
          <p:spPr bwMode="auto">
            <a:xfrm>
              <a:off x="5478464" y="2638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1" name="Oval 661">
              <a:extLst>
                <a:ext uri="{FF2B5EF4-FFF2-40B4-BE49-F238E27FC236}">
                  <a16:creationId xmlns:a16="http://schemas.microsoft.com/office/drawing/2014/main" id="{9BFFC9A5-24CF-4AD0-A284-44718397598D}"/>
                </a:ext>
              </a:extLst>
            </p:cNvPr>
            <p:cNvSpPr>
              <a:spLocks noChangeArrowheads="1"/>
            </p:cNvSpPr>
            <p:nvPr/>
          </p:nvSpPr>
          <p:spPr bwMode="auto">
            <a:xfrm>
              <a:off x="5505451" y="2390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2" name="Oval 662">
              <a:extLst>
                <a:ext uri="{FF2B5EF4-FFF2-40B4-BE49-F238E27FC236}">
                  <a16:creationId xmlns:a16="http://schemas.microsoft.com/office/drawing/2014/main" id="{81752428-52EC-4533-8908-F18D757B6F0F}"/>
                </a:ext>
              </a:extLst>
            </p:cNvPr>
            <p:cNvSpPr>
              <a:spLocks noChangeArrowheads="1"/>
            </p:cNvSpPr>
            <p:nvPr/>
          </p:nvSpPr>
          <p:spPr bwMode="auto">
            <a:xfrm>
              <a:off x="5508626" y="2305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3" name="Oval 663">
              <a:extLst>
                <a:ext uri="{FF2B5EF4-FFF2-40B4-BE49-F238E27FC236}">
                  <a16:creationId xmlns:a16="http://schemas.microsoft.com/office/drawing/2014/main" id="{77B7E193-ED22-40ED-B746-1CFC2EAD219C}"/>
                </a:ext>
              </a:extLst>
            </p:cNvPr>
            <p:cNvSpPr>
              <a:spLocks noChangeArrowheads="1"/>
            </p:cNvSpPr>
            <p:nvPr/>
          </p:nvSpPr>
          <p:spPr bwMode="auto">
            <a:xfrm>
              <a:off x="5407026" y="2389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4" name="Oval 664">
              <a:extLst>
                <a:ext uri="{FF2B5EF4-FFF2-40B4-BE49-F238E27FC236}">
                  <a16:creationId xmlns:a16="http://schemas.microsoft.com/office/drawing/2014/main" id="{429A109F-3D62-4557-9326-2943EA853425}"/>
                </a:ext>
              </a:extLst>
            </p:cNvPr>
            <p:cNvSpPr>
              <a:spLocks noChangeArrowheads="1"/>
            </p:cNvSpPr>
            <p:nvPr/>
          </p:nvSpPr>
          <p:spPr bwMode="auto">
            <a:xfrm>
              <a:off x="5397501" y="2863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5" name="Oval 665">
              <a:extLst>
                <a:ext uri="{FF2B5EF4-FFF2-40B4-BE49-F238E27FC236}">
                  <a16:creationId xmlns:a16="http://schemas.microsoft.com/office/drawing/2014/main" id="{C01937AD-78BF-471C-AE5C-ABCB81799766}"/>
                </a:ext>
              </a:extLst>
            </p:cNvPr>
            <p:cNvSpPr>
              <a:spLocks noChangeArrowheads="1"/>
            </p:cNvSpPr>
            <p:nvPr/>
          </p:nvSpPr>
          <p:spPr bwMode="auto">
            <a:xfrm>
              <a:off x="5468939" y="2868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6" name="Oval 666">
              <a:extLst>
                <a:ext uri="{FF2B5EF4-FFF2-40B4-BE49-F238E27FC236}">
                  <a16:creationId xmlns:a16="http://schemas.microsoft.com/office/drawing/2014/main" id="{EC301343-3A0D-4CC1-9DED-C2ED77DFD54A}"/>
                </a:ext>
              </a:extLst>
            </p:cNvPr>
            <p:cNvSpPr>
              <a:spLocks noChangeArrowheads="1"/>
            </p:cNvSpPr>
            <p:nvPr/>
          </p:nvSpPr>
          <p:spPr bwMode="auto">
            <a:xfrm>
              <a:off x="5492751" y="279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7" name="Oval 667">
              <a:extLst>
                <a:ext uri="{FF2B5EF4-FFF2-40B4-BE49-F238E27FC236}">
                  <a16:creationId xmlns:a16="http://schemas.microsoft.com/office/drawing/2014/main" id="{04EE7BCC-5063-4A9F-A237-21873A17CA44}"/>
                </a:ext>
              </a:extLst>
            </p:cNvPr>
            <p:cNvSpPr>
              <a:spLocks noChangeArrowheads="1"/>
            </p:cNvSpPr>
            <p:nvPr/>
          </p:nvSpPr>
          <p:spPr bwMode="auto">
            <a:xfrm>
              <a:off x="5394326" y="280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8" name="Oval 668">
              <a:extLst>
                <a:ext uri="{FF2B5EF4-FFF2-40B4-BE49-F238E27FC236}">
                  <a16:creationId xmlns:a16="http://schemas.microsoft.com/office/drawing/2014/main" id="{23ED464E-25BA-4251-A659-210CFE0B3E4A}"/>
                </a:ext>
              </a:extLst>
            </p:cNvPr>
            <p:cNvSpPr>
              <a:spLocks noChangeArrowheads="1"/>
            </p:cNvSpPr>
            <p:nvPr/>
          </p:nvSpPr>
          <p:spPr bwMode="auto">
            <a:xfrm>
              <a:off x="5495926" y="2533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29" name="Oval 669">
              <a:extLst>
                <a:ext uri="{FF2B5EF4-FFF2-40B4-BE49-F238E27FC236}">
                  <a16:creationId xmlns:a16="http://schemas.microsoft.com/office/drawing/2014/main" id="{33C7C023-19EC-4CD4-B298-433AC904327F}"/>
                </a:ext>
              </a:extLst>
            </p:cNvPr>
            <p:cNvSpPr>
              <a:spLocks noChangeArrowheads="1"/>
            </p:cNvSpPr>
            <p:nvPr/>
          </p:nvSpPr>
          <p:spPr bwMode="auto">
            <a:xfrm>
              <a:off x="5467351" y="227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0" name="Oval 670">
              <a:extLst>
                <a:ext uri="{FF2B5EF4-FFF2-40B4-BE49-F238E27FC236}">
                  <a16:creationId xmlns:a16="http://schemas.microsoft.com/office/drawing/2014/main" id="{D0590148-1652-4CB2-B54F-E70B99CFE9AB}"/>
                </a:ext>
              </a:extLst>
            </p:cNvPr>
            <p:cNvSpPr>
              <a:spLocks noChangeArrowheads="1"/>
            </p:cNvSpPr>
            <p:nvPr/>
          </p:nvSpPr>
          <p:spPr bwMode="auto">
            <a:xfrm>
              <a:off x="5675314" y="2492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1" name="Oval 671">
              <a:extLst>
                <a:ext uri="{FF2B5EF4-FFF2-40B4-BE49-F238E27FC236}">
                  <a16:creationId xmlns:a16="http://schemas.microsoft.com/office/drawing/2014/main" id="{BB6C5B76-031D-479E-A19C-BF708BB1F73D}"/>
                </a:ext>
              </a:extLst>
            </p:cNvPr>
            <p:cNvSpPr>
              <a:spLocks noChangeArrowheads="1"/>
            </p:cNvSpPr>
            <p:nvPr/>
          </p:nvSpPr>
          <p:spPr bwMode="auto">
            <a:xfrm>
              <a:off x="5702301" y="224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2" name="Oval 672">
              <a:extLst>
                <a:ext uri="{FF2B5EF4-FFF2-40B4-BE49-F238E27FC236}">
                  <a16:creationId xmlns:a16="http://schemas.microsoft.com/office/drawing/2014/main" id="{34E6077D-EC4A-4A36-AF8D-D8DE317786DC}"/>
                </a:ext>
              </a:extLst>
            </p:cNvPr>
            <p:cNvSpPr>
              <a:spLocks noChangeArrowheads="1"/>
            </p:cNvSpPr>
            <p:nvPr/>
          </p:nvSpPr>
          <p:spPr bwMode="auto">
            <a:xfrm>
              <a:off x="5603876" y="224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3" name="Oval 673">
              <a:extLst>
                <a:ext uri="{FF2B5EF4-FFF2-40B4-BE49-F238E27FC236}">
                  <a16:creationId xmlns:a16="http://schemas.microsoft.com/office/drawing/2014/main" id="{F9A2426F-B701-48F8-9BD3-A2C2F924D487}"/>
                </a:ext>
              </a:extLst>
            </p:cNvPr>
            <p:cNvSpPr>
              <a:spLocks noChangeArrowheads="1"/>
            </p:cNvSpPr>
            <p:nvPr/>
          </p:nvSpPr>
          <p:spPr bwMode="auto">
            <a:xfrm>
              <a:off x="5699126" y="279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4" name="Oval 674">
              <a:extLst>
                <a:ext uri="{FF2B5EF4-FFF2-40B4-BE49-F238E27FC236}">
                  <a16:creationId xmlns:a16="http://schemas.microsoft.com/office/drawing/2014/main" id="{61E45A04-32CB-49BD-877C-861EB7A3AEDE}"/>
                </a:ext>
              </a:extLst>
            </p:cNvPr>
            <p:cNvSpPr>
              <a:spLocks noChangeArrowheads="1"/>
            </p:cNvSpPr>
            <p:nvPr/>
          </p:nvSpPr>
          <p:spPr bwMode="auto">
            <a:xfrm>
              <a:off x="5613401" y="28352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5" name="Oval 675">
              <a:extLst>
                <a:ext uri="{FF2B5EF4-FFF2-40B4-BE49-F238E27FC236}">
                  <a16:creationId xmlns:a16="http://schemas.microsoft.com/office/drawing/2014/main" id="{11C6B566-086F-47A6-A655-161A753385FA}"/>
                </a:ext>
              </a:extLst>
            </p:cNvPr>
            <p:cNvSpPr>
              <a:spLocks noChangeArrowheads="1"/>
            </p:cNvSpPr>
            <p:nvPr/>
          </p:nvSpPr>
          <p:spPr bwMode="auto">
            <a:xfrm>
              <a:off x="5594351" y="2717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6" name="Oval 676">
              <a:extLst>
                <a:ext uri="{FF2B5EF4-FFF2-40B4-BE49-F238E27FC236}">
                  <a16:creationId xmlns:a16="http://schemas.microsoft.com/office/drawing/2014/main" id="{5FDB0AEB-24A3-4CC7-99D5-9035E6F7AD65}"/>
                </a:ext>
              </a:extLst>
            </p:cNvPr>
            <p:cNvSpPr>
              <a:spLocks noChangeArrowheads="1"/>
            </p:cNvSpPr>
            <p:nvPr/>
          </p:nvSpPr>
          <p:spPr bwMode="auto">
            <a:xfrm>
              <a:off x="5665789" y="272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7" name="Oval 677">
              <a:extLst>
                <a:ext uri="{FF2B5EF4-FFF2-40B4-BE49-F238E27FC236}">
                  <a16:creationId xmlns:a16="http://schemas.microsoft.com/office/drawing/2014/main" id="{4F77F074-C02A-4627-A675-911E4005D373}"/>
                </a:ext>
              </a:extLst>
            </p:cNvPr>
            <p:cNvSpPr>
              <a:spLocks noChangeArrowheads="1"/>
            </p:cNvSpPr>
            <p:nvPr/>
          </p:nvSpPr>
          <p:spPr bwMode="auto">
            <a:xfrm>
              <a:off x="5689601" y="2649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8" name="Oval 678">
              <a:extLst>
                <a:ext uri="{FF2B5EF4-FFF2-40B4-BE49-F238E27FC236}">
                  <a16:creationId xmlns:a16="http://schemas.microsoft.com/office/drawing/2014/main" id="{F372D68F-CDA7-473C-A53A-108A3498AC43}"/>
                </a:ext>
              </a:extLst>
            </p:cNvPr>
            <p:cNvSpPr>
              <a:spLocks noChangeArrowheads="1"/>
            </p:cNvSpPr>
            <p:nvPr/>
          </p:nvSpPr>
          <p:spPr bwMode="auto">
            <a:xfrm>
              <a:off x="5591176" y="265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39" name="Oval 679">
              <a:extLst>
                <a:ext uri="{FF2B5EF4-FFF2-40B4-BE49-F238E27FC236}">
                  <a16:creationId xmlns:a16="http://schemas.microsoft.com/office/drawing/2014/main" id="{CF2DDD49-75C5-4E4B-9B20-EFEA16AF530E}"/>
                </a:ext>
              </a:extLst>
            </p:cNvPr>
            <p:cNvSpPr>
              <a:spLocks noChangeArrowheads="1"/>
            </p:cNvSpPr>
            <p:nvPr/>
          </p:nvSpPr>
          <p:spPr bwMode="auto">
            <a:xfrm>
              <a:off x="5724526" y="2559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0" name="Oval 680">
              <a:extLst>
                <a:ext uri="{FF2B5EF4-FFF2-40B4-BE49-F238E27FC236}">
                  <a16:creationId xmlns:a16="http://schemas.microsoft.com/office/drawing/2014/main" id="{292DC7EC-E134-4F01-BD22-9B55302ED7D8}"/>
                </a:ext>
              </a:extLst>
            </p:cNvPr>
            <p:cNvSpPr>
              <a:spLocks noChangeArrowheads="1"/>
            </p:cNvSpPr>
            <p:nvPr/>
          </p:nvSpPr>
          <p:spPr bwMode="auto">
            <a:xfrm>
              <a:off x="5573714" y="2455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1" name="Oval 681">
              <a:extLst>
                <a:ext uri="{FF2B5EF4-FFF2-40B4-BE49-F238E27FC236}">
                  <a16:creationId xmlns:a16="http://schemas.microsoft.com/office/drawing/2014/main" id="{808E6D71-1E79-445E-9FBB-EB719CA74CD5}"/>
                </a:ext>
              </a:extLst>
            </p:cNvPr>
            <p:cNvSpPr>
              <a:spLocks noChangeArrowheads="1"/>
            </p:cNvSpPr>
            <p:nvPr/>
          </p:nvSpPr>
          <p:spPr bwMode="auto">
            <a:xfrm>
              <a:off x="5692776" y="2387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3" name="Oval 683">
              <a:extLst>
                <a:ext uri="{FF2B5EF4-FFF2-40B4-BE49-F238E27FC236}">
                  <a16:creationId xmlns:a16="http://schemas.microsoft.com/office/drawing/2014/main" id="{EEC65E72-D731-4582-A43B-509E2C437E1F}"/>
                </a:ext>
              </a:extLst>
            </p:cNvPr>
            <p:cNvSpPr>
              <a:spLocks noChangeArrowheads="1"/>
            </p:cNvSpPr>
            <p:nvPr/>
          </p:nvSpPr>
          <p:spPr bwMode="auto">
            <a:xfrm>
              <a:off x="5748339" y="231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4" name="Oval 684">
              <a:extLst>
                <a:ext uri="{FF2B5EF4-FFF2-40B4-BE49-F238E27FC236}">
                  <a16:creationId xmlns:a16="http://schemas.microsoft.com/office/drawing/2014/main" id="{01065CEC-0AE4-4A37-86DA-F9B3C5F117C7}"/>
                </a:ext>
              </a:extLst>
            </p:cNvPr>
            <p:cNvSpPr>
              <a:spLocks noChangeArrowheads="1"/>
            </p:cNvSpPr>
            <p:nvPr/>
          </p:nvSpPr>
          <p:spPr bwMode="auto">
            <a:xfrm>
              <a:off x="5746751" y="2843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5" name="Oval 685">
              <a:extLst>
                <a:ext uri="{FF2B5EF4-FFF2-40B4-BE49-F238E27FC236}">
                  <a16:creationId xmlns:a16="http://schemas.microsoft.com/office/drawing/2014/main" id="{BFBFF8D8-095A-48EA-84D6-B8CFF77F30B6}"/>
                </a:ext>
              </a:extLst>
            </p:cNvPr>
            <p:cNvSpPr>
              <a:spLocks noChangeArrowheads="1"/>
            </p:cNvSpPr>
            <p:nvPr/>
          </p:nvSpPr>
          <p:spPr bwMode="auto">
            <a:xfrm>
              <a:off x="5735639" y="2730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6" name="Oval 686">
              <a:extLst>
                <a:ext uri="{FF2B5EF4-FFF2-40B4-BE49-F238E27FC236}">
                  <a16:creationId xmlns:a16="http://schemas.microsoft.com/office/drawing/2014/main" id="{C544D6F2-87AB-492A-8AD9-7BDC8E2212A0}"/>
                </a:ext>
              </a:extLst>
            </p:cNvPr>
            <p:cNvSpPr>
              <a:spLocks noChangeArrowheads="1"/>
            </p:cNvSpPr>
            <p:nvPr/>
          </p:nvSpPr>
          <p:spPr bwMode="auto">
            <a:xfrm>
              <a:off x="5662613" y="29448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7" name="Oval 687">
              <a:extLst>
                <a:ext uri="{FF2B5EF4-FFF2-40B4-BE49-F238E27FC236}">
                  <a16:creationId xmlns:a16="http://schemas.microsoft.com/office/drawing/2014/main" id="{B349C8F4-D432-415B-9364-F4FA6A9EE8D2}"/>
                </a:ext>
              </a:extLst>
            </p:cNvPr>
            <p:cNvSpPr>
              <a:spLocks noChangeArrowheads="1"/>
            </p:cNvSpPr>
            <p:nvPr/>
          </p:nvSpPr>
          <p:spPr bwMode="auto">
            <a:xfrm>
              <a:off x="5016501" y="200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8" name="Oval 688">
              <a:extLst>
                <a:ext uri="{FF2B5EF4-FFF2-40B4-BE49-F238E27FC236}">
                  <a16:creationId xmlns:a16="http://schemas.microsoft.com/office/drawing/2014/main" id="{644B6724-5D86-4565-BD61-0A4C6224F931}"/>
                </a:ext>
              </a:extLst>
            </p:cNvPr>
            <p:cNvSpPr>
              <a:spLocks noChangeArrowheads="1"/>
            </p:cNvSpPr>
            <p:nvPr/>
          </p:nvSpPr>
          <p:spPr bwMode="auto">
            <a:xfrm>
              <a:off x="5006976" y="2152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49" name="Oval 689">
              <a:extLst>
                <a:ext uri="{FF2B5EF4-FFF2-40B4-BE49-F238E27FC236}">
                  <a16:creationId xmlns:a16="http://schemas.microsoft.com/office/drawing/2014/main" id="{56288B5A-D081-4984-8DEA-90E80A73B5B3}"/>
                </a:ext>
              </a:extLst>
            </p:cNvPr>
            <p:cNvSpPr>
              <a:spLocks noChangeArrowheads="1"/>
            </p:cNvSpPr>
            <p:nvPr/>
          </p:nvSpPr>
          <p:spPr bwMode="auto">
            <a:xfrm>
              <a:off x="5099051" y="219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0" name="Oval 690">
              <a:extLst>
                <a:ext uri="{FF2B5EF4-FFF2-40B4-BE49-F238E27FC236}">
                  <a16:creationId xmlns:a16="http://schemas.microsoft.com/office/drawing/2014/main" id="{AD8B98F7-76EB-414C-A719-62B728C1DC4E}"/>
                </a:ext>
              </a:extLst>
            </p:cNvPr>
            <p:cNvSpPr>
              <a:spLocks noChangeArrowheads="1"/>
            </p:cNvSpPr>
            <p:nvPr/>
          </p:nvSpPr>
          <p:spPr bwMode="auto">
            <a:xfrm>
              <a:off x="5160964" y="208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1" name="Oval 691">
              <a:extLst>
                <a:ext uri="{FF2B5EF4-FFF2-40B4-BE49-F238E27FC236}">
                  <a16:creationId xmlns:a16="http://schemas.microsoft.com/office/drawing/2014/main" id="{17089860-988F-4906-B74F-983229FD222D}"/>
                </a:ext>
              </a:extLst>
            </p:cNvPr>
            <p:cNvSpPr>
              <a:spLocks noChangeArrowheads="1"/>
            </p:cNvSpPr>
            <p:nvPr/>
          </p:nvSpPr>
          <p:spPr bwMode="auto">
            <a:xfrm>
              <a:off x="5062539" y="2084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2" name="Oval 692">
              <a:extLst>
                <a:ext uri="{FF2B5EF4-FFF2-40B4-BE49-F238E27FC236}">
                  <a16:creationId xmlns:a16="http://schemas.microsoft.com/office/drawing/2014/main" id="{C2FE6388-26F9-4559-B6C8-AD3CD2F243B8}"/>
                </a:ext>
              </a:extLst>
            </p:cNvPr>
            <p:cNvSpPr>
              <a:spLocks noChangeArrowheads="1"/>
            </p:cNvSpPr>
            <p:nvPr/>
          </p:nvSpPr>
          <p:spPr bwMode="auto">
            <a:xfrm>
              <a:off x="5173664" y="217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3" name="Oval 693">
              <a:extLst>
                <a:ext uri="{FF2B5EF4-FFF2-40B4-BE49-F238E27FC236}">
                  <a16:creationId xmlns:a16="http://schemas.microsoft.com/office/drawing/2014/main" id="{D7FE1ED6-B654-406E-A446-43E54BE4F3DC}"/>
                </a:ext>
              </a:extLst>
            </p:cNvPr>
            <p:cNvSpPr>
              <a:spLocks noChangeArrowheads="1"/>
            </p:cNvSpPr>
            <p:nvPr/>
          </p:nvSpPr>
          <p:spPr bwMode="auto">
            <a:xfrm>
              <a:off x="5559426" y="200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4" name="Oval 694">
              <a:extLst>
                <a:ext uri="{FF2B5EF4-FFF2-40B4-BE49-F238E27FC236}">
                  <a16:creationId xmlns:a16="http://schemas.microsoft.com/office/drawing/2014/main" id="{4910B313-5367-40B6-B4CF-6418F4234D0A}"/>
                </a:ext>
              </a:extLst>
            </p:cNvPr>
            <p:cNvSpPr>
              <a:spLocks noChangeArrowheads="1"/>
            </p:cNvSpPr>
            <p:nvPr/>
          </p:nvSpPr>
          <p:spPr bwMode="auto">
            <a:xfrm>
              <a:off x="5276851" y="2087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5" name="Oval 695">
              <a:extLst>
                <a:ext uri="{FF2B5EF4-FFF2-40B4-BE49-F238E27FC236}">
                  <a16:creationId xmlns:a16="http://schemas.microsoft.com/office/drawing/2014/main" id="{FDDB93FB-A337-453D-B50F-1D95EB56188F}"/>
                </a:ext>
              </a:extLst>
            </p:cNvPr>
            <p:cNvSpPr>
              <a:spLocks noChangeArrowheads="1"/>
            </p:cNvSpPr>
            <p:nvPr/>
          </p:nvSpPr>
          <p:spPr bwMode="auto">
            <a:xfrm>
              <a:off x="5192714" y="204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6" name="Oval 696">
              <a:extLst>
                <a:ext uri="{FF2B5EF4-FFF2-40B4-BE49-F238E27FC236}">
                  <a16:creationId xmlns:a16="http://schemas.microsoft.com/office/drawing/2014/main" id="{7B59F4C4-171B-465D-850F-2C4C45409642}"/>
                </a:ext>
              </a:extLst>
            </p:cNvPr>
            <p:cNvSpPr>
              <a:spLocks noChangeArrowheads="1"/>
            </p:cNvSpPr>
            <p:nvPr/>
          </p:nvSpPr>
          <p:spPr bwMode="auto">
            <a:xfrm>
              <a:off x="5421314" y="2163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7" name="Oval 697">
              <a:extLst>
                <a:ext uri="{FF2B5EF4-FFF2-40B4-BE49-F238E27FC236}">
                  <a16:creationId xmlns:a16="http://schemas.microsoft.com/office/drawing/2014/main" id="{B7AF659F-0E10-4842-AD5E-A3CD2FBDFABE}"/>
                </a:ext>
              </a:extLst>
            </p:cNvPr>
            <p:cNvSpPr>
              <a:spLocks noChangeArrowheads="1"/>
            </p:cNvSpPr>
            <p:nvPr/>
          </p:nvSpPr>
          <p:spPr bwMode="auto">
            <a:xfrm>
              <a:off x="5395914" y="2035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8" name="Oval 698">
              <a:extLst>
                <a:ext uri="{FF2B5EF4-FFF2-40B4-BE49-F238E27FC236}">
                  <a16:creationId xmlns:a16="http://schemas.microsoft.com/office/drawing/2014/main" id="{74EDC43A-53A6-4E16-B5E8-C7E25093BD3A}"/>
                </a:ext>
              </a:extLst>
            </p:cNvPr>
            <p:cNvSpPr>
              <a:spLocks noChangeArrowheads="1"/>
            </p:cNvSpPr>
            <p:nvPr/>
          </p:nvSpPr>
          <p:spPr bwMode="auto">
            <a:xfrm>
              <a:off x="5380039" y="2130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59" name="Oval 699">
              <a:extLst>
                <a:ext uri="{FF2B5EF4-FFF2-40B4-BE49-F238E27FC236}">
                  <a16:creationId xmlns:a16="http://schemas.microsoft.com/office/drawing/2014/main" id="{13A9E55F-F7E6-487D-8F3D-C0521967950B}"/>
                </a:ext>
              </a:extLst>
            </p:cNvPr>
            <p:cNvSpPr>
              <a:spLocks noChangeArrowheads="1"/>
            </p:cNvSpPr>
            <p:nvPr/>
          </p:nvSpPr>
          <p:spPr bwMode="auto">
            <a:xfrm>
              <a:off x="5614989" y="210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0" name="Oval 700">
              <a:extLst>
                <a:ext uri="{FF2B5EF4-FFF2-40B4-BE49-F238E27FC236}">
                  <a16:creationId xmlns:a16="http://schemas.microsoft.com/office/drawing/2014/main" id="{6B294776-CE53-4FA0-AA80-305A74F962C3}"/>
                </a:ext>
              </a:extLst>
            </p:cNvPr>
            <p:cNvSpPr>
              <a:spLocks noChangeArrowheads="1"/>
            </p:cNvSpPr>
            <p:nvPr/>
          </p:nvSpPr>
          <p:spPr bwMode="auto">
            <a:xfrm>
              <a:off x="5618164" y="2017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1" name="Oval 701">
              <a:extLst>
                <a:ext uri="{FF2B5EF4-FFF2-40B4-BE49-F238E27FC236}">
                  <a16:creationId xmlns:a16="http://schemas.microsoft.com/office/drawing/2014/main" id="{830AB941-59BD-4C8C-BEFA-F8D180908D7E}"/>
                </a:ext>
              </a:extLst>
            </p:cNvPr>
            <p:cNvSpPr>
              <a:spLocks noChangeArrowheads="1"/>
            </p:cNvSpPr>
            <p:nvPr/>
          </p:nvSpPr>
          <p:spPr bwMode="auto">
            <a:xfrm>
              <a:off x="5516564" y="2101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4" name="Oval 704">
              <a:extLst>
                <a:ext uri="{FF2B5EF4-FFF2-40B4-BE49-F238E27FC236}">
                  <a16:creationId xmlns:a16="http://schemas.microsoft.com/office/drawing/2014/main" id="{81FC1492-D983-4877-9385-565204D80AE9}"/>
                </a:ext>
              </a:extLst>
            </p:cNvPr>
            <p:cNvSpPr>
              <a:spLocks noChangeArrowheads="1"/>
            </p:cNvSpPr>
            <p:nvPr/>
          </p:nvSpPr>
          <p:spPr bwMode="auto">
            <a:xfrm>
              <a:off x="5678489" y="205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5" name="Oval 705">
              <a:extLst>
                <a:ext uri="{FF2B5EF4-FFF2-40B4-BE49-F238E27FC236}">
                  <a16:creationId xmlns:a16="http://schemas.microsoft.com/office/drawing/2014/main" id="{668D3BED-589A-4DFD-AC0A-8259CC034D27}"/>
                </a:ext>
              </a:extLst>
            </p:cNvPr>
            <p:cNvSpPr>
              <a:spLocks noChangeArrowheads="1"/>
            </p:cNvSpPr>
            <p:nvPr/>
          </p:nvSpPr>
          <p:spPr bwMode="auto">
            <a:xfrm>
              <a:off x="5661026" y="217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6" name="Oval 706">
              <a:extLst>
                <a:ext uri="{FF2B5EF4-FFF2-40B4-BE49-F238E27FC236}">
                  <a16:creationId xmlns:a16="http://schemas.microsoft.com/office/drawing/2014/main" id="{04643C7F-E8A8-44AE-AFA1-AC565634DEB2}"/>
                </a:ext>
              </a:extLst>
            </p:cNvPr>
            <p:cNvSpPr>
              <a:spLocks noChangeArrowheads="1"/>
            </p:cNvSpPr>
            <p:nvPr/>
          </p:nvSpPr>
          <p:spPr bwMode="auto">
            <a:xfrm>
              <a:off x="3844926" y="1990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7" name="Oval 707">
              <a:extLst>
                <a:ext uri="{FF2B5EF4-FFF2-40B4-BE49-F238E27FC236}">
                  <a16:creationId xmlns:a16="http://schemas.microsoft.com/office/drawing/2014/main" id="{075D9439-91DA-4C4E-A136-E1013FBFE755}"/>
                </a:ext>
              </a:extLst>
            </p:cNvPr>
            <p:cNvSpPr>
              <a:spLocks noChangeArrowheads="1"/>
            </p:cNvSpPr>
            <p:nvPr/>
          </p:nvSpPr>
          <p:spPr bwMode="auto">
            <a:xfrm>
              <a:off x="2292351" y="2281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8" name="Oval 708">
              <a:extLst>
                <a:ext uri="{FF2B5EF4-FFF2-40B4-BE49-F238E27FC236}">
                  <a16:creationId xmlns:a16="http://schemas.microsoft.com/office/drawing/2014/main" id="{2575D59F-B00A-4244-9A73-56368DDB7F59}"/>
                </a:ext>
              </a:extLst>
            </p:cNvPr>
            <p:cNvSpPr>
              <a:spLocks noChangeArrowheads="1"/>
            </p:cNvSpPr>
            <p:nvPr/>
          </p:nvSpPr>
          <p:spPr bwMode="auto">
            <a:xfrm>
              <a:off x="2327276" y="242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69" name="Oval 709">
              <a:extLst>
                <a:ext uri="{FF2B5EF4-FFF2-40B4-BE49-F238E27FC236}">
                  <a16:creationId xmlns:a16="http://schemas.microsoft.com/office/drawing/2014/main" id="{247E36C4-200C-4260-978F-7BC7929EE423}"/>
                </a:ext>
              </a:extLst>
            </p:cNvPr>
            <p:cNvSpPr>
              <a:spLocks noChangeArrowheads="1"/>
            </p:cNvSpPr>
            <p:nvPr/>
          </p:nvSpPr>
          <p:spPr bwMode="auto">
            <a:xfrm>
              <a:off x="2354264" y="2173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0" name="Oval 710">
              <a:extLst>
                <a:ext uri="{FF2B5EF4-FFF2-40B4-BE49-F238E27FC236}">
                  <a16:creationId xmlns:a16="http://schemas.microsoft.com/office/drawing/2014/main" id="{0E0DB02B-FF04-4B76-8C0A-392E00720A07}"/>
                </a:ext>
              </a:extLst>
            </p:cNvPr>
            <p:cNvSpPr>
              <a:spLocks noChangeArrowheads="1"/>
            </p:cNvSpPr>
            <p:nvPr/>
          </p:nvSpPr>
          <p:spPr bwMode="auto">
            <a:xfrm>
              <a:off x="2357439" y="2087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1" name="Oval 711">
              <a:extLst>
                <a:ext uri="{FF2B5EF4-FFF2-40B4-BE49-F238E27FC236}">
                  <a16:creationId xmlns:a16="http://schemas.microsoft.com/office/drawing/2014/main" id="{5C9E3C05-3F1B-47D3-8D16-8786B2152246}"/>
                </a:ext>
              </a:extLst>
            </p:cNvPr>
            <p:cNvSpPr>
              <a:spLocks noChangeArrowheads="1"/>
            </p:cNvSpPr>
            <p:nvPr/>
          </p:nvSpPr>
          <p:spPr bwMode="auto">
            <a:xfrm>
              <a:off x="2273301" y="204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2" name="Oval 712">
              <a:extLst>
                <a:ext uri="{FF2B5EF4-FFF2-40B4-BE49-F238E27FC236}">
                  <a16:creationId xmlns:a16="http://schemas.microsoft.com/office/drawing/2014/main" id="{84BB8F56-34DE-485A-954E-CCCF40F020D8}"/>
                </a:ext>
              </a:extLst>
            </p:cNvPr>
            <p:cNvSpPr>
              <a:spLocks noChangeArrowheads="1"/>
            </p:cNvSpPr>
            <p:nvPr/>
          </p:nvSpPr>
          <p:spPr bwMode="auto">
            <a:xfrm>
              <a:off x="2132014" y="236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3" name="Oval 713">
              <a:extLst>
                <a:ext uri="{FF2B5EF4-FFF2-40B4-BE49-F238E27FC236}">
                  <a16:creationId xmlns:a16="http://schemas.microsoft.com/office/drawing/2014/main" id="{67474F4C-BFD1-473D-B051-D048FB15C5BF}"/>
                </a:ext>
              </a:extLst>
            </p:cNvPr>
            <p:cNvSpPr>
              <a:spLocks noChangeArrowheads="1"/>
            </p:cNvSpPr>
            <p:nvPr/>
          </p:nvSpPr>
          <p:spPr bwMode="auto">
            <a:xfrm>
              <a:off x="2211389" y="2844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4" name="Oval 714">
              <a:extLst>
                <a:ext uri="{FF2B5EF4-FFF2-40B4-BE49-F238E27FC236}">
                  <a16:creationId xmlns:a16="http://schemas.microsoft.com/office/drawing/2014/main" id="{03D3A5D6-A3D5-42B9-939C-A622E5957F8D}"/>
                </a:ext>
              </a:extLst>
            </p:cNvPr>
            <p:cNvSpPr>
              <a:spLocks noChangeArrowheads="1"/>
            </p:cNvSpPr>
            <p:nvPr/>
          </p:nvSpPr>
          <p:spPr bwMode="auto">
            <a:xfrm>
              <a:off x="2185989" y="2292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5" name="Oval 715">
              <a:extLst>
                <a:ext uri="{FF2B5EF4-FFF2-40B4-BE49-F238E27FC236}">
                  <a16:creationId xmlns:a16="http://schemas.microsoft.com/office/drawing/2014/main" id="{BA3309E8-9C20-4A26-9D16-FA0D2E994B46}"/>
                </a:ext>
              </a:extLst>
            </p:cNvPr>
            <p:cNvSpPr>
              <a:spLocks noChangeArrowheads="1"/>
            </p:cNvSpPr>
            <p:nvPr/>
          </p:nvSpPr>
          <p:spPr bwMode="auto">
            <a:xfrm>
              <a:off x="2117726" y="20923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6" name="Oval 716">
              <a:extLst>
                <a:ext uri="{FF2B5EF4-FFF2-40B4-BE49-F238E27FC236}">
                  <a16:creationId xmlns:a16="http://schemas.microsoft.com/office/drawing/2014/main" id="{F165BD86-FA40-4CD8-AD1E-ABD29ED4B68A}"/>
                </a:ext>
              </a:extLst>
            </p:cNvPr>
            <p:cNvSpPr>
              <a:spLocks noChangeArrowheads="1"/>
            </p:cNvSpPr>
            <p:nvPr/>
          </p:nvSpPr>
          <p:spPr bwMode="auto">
            <a:xfrm>
              <a:off x="2255839" y="217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7" name="Oval 717">
              <a:extLst>
                <a:ext uri="{FF2B5EF4-FFF2-40B4-BE49-F238E27FC236}">
                  <a16:creationId xmlns:a16="http://schemas.microsoft.com/office/drawing/2014/main" id="{DC866B71-1021-405C-A8D2-2C624FC9711A}"/>
                </a:ext>
              </a:extLst>
            </p:cNvPr>
            <p:cNvSpPr>
              <a:spLocks noChangeArrowheads="1"/>
            </p:cNvSpPr>
            <p:nvPr/>
          </p:nvSpPr>
          <p:spPr bwMode="auto">
            <a:xfrm>
              <a:off x="2351089" y="272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8" name="Oval 718">
              <a:extLst>
                <a:ext uri="{FF2B5EF4-FFF2-40B4-BE49-F238E27FC236}">
                  <a16:creationId xmlns:a16="http://schemas.microsoft.com/office/drawing/2014/main" id="{BF176CFD-B251-462A-B6C2-F7FCB0EF1177}"/>
                </a:ext>
              </a:extLst>
            </p:cNvPr>
            <p:cNvSpPr>
              <a:spLocks noChangeArrowheads="1"/>
            </p:cNvSpPr>
            <p:nvPr/>
          </p:nvSpPr>
          <p:spPr bwMode="auto">
            <a:xfrm>
              <a:off x="2193926" y="2700338"/>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79" name="Oval 719">
              <a:extLst>
                <a:ext uri="{FF2B5EF4-FFF2-40B4-BE49-F238E27FC236}">
                  <a16:creationId xmlns:a16="http://schemas.microsoft.com/office/drawing/2014/main" id="{5F191FA3-B0A9-45AD-978D-4C07345DEB6E}"/>
                </a:ext>
              </a:extLst>
            </p:cNvPr>
            <p:cNvSpPr>
              <a:spLocks noChangeArrowheads="1"/>
            </p:cNvSpPr>
            <p:nvPr/>
          </p:nvSpPr>
          <p:spPr bwMode="auto">
            <a:xfrm>
              <a:off x="2265363" y="27638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0" name="Oval 720">
              <a:extLst>
                <a:ext uri="{FF2B5EF4-FFF2-40B4-BE49-F238E27FC236}">
                  <a16:creationId xmlns:a16="http://schemas.microsoft.com/office/drawing/2014/main" id="{0105EB08-8D42-4CA7-A6EA-D942F486FFEA}"/>
                </a:ext>
              </a:extLst>
            </p:cNvPr>
            <p:cNvSpPr>
              <a:spLocks noChangeArrowheads="1"/>
            </p:cNvSpPr>
            <p:nvPr/>
          </p:nvSpPr>
          <p:spPr bwMode="auto">
            <a:xfrm>
              <a:off x="2246314" y="2646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1" name="Oval 721">
              <a:extLst>
                <a:ext uri="{FF2B5EF4-FFF2-40B4-BE49-F238E27FC236}">
                  <a16:creationId xmlns:a16="http://schemas.microsoft.com/office/drawing/2014/main" id="{08E2DE91-A0F8-42CD-B49E-69D0E3B0AA2A}"/>
                </a:ext>
              </a:extLst>
            </p:cNvPr>
            <p:cNvSpPr>
              <a:spLocks noChangeArrowheads="1"/>
            </p:cNvSpPr>
            <p:nvPr/>
          </p:nvSpPr>
          <p:spPr bwMode="auto">
            <a:xfrm>
              <a:off x="2317751" y="265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2" name="Oval 722">
              <a:extLst>
                <a:ext uri="{FF2B5EF4-FFF2-40B4-BE49-F238E27FC236}">
                  <a16:creationId xmlns:a16="http://schemas.microsoft.com/office/drawing/2014/main" id="{909034A2-0562-41BF-889C-438C2E8EFFE7}"/>
                </a:ext>
              </a:extLst>
            </p:cNvPr>
            <p:cNvSpPr>
              <a:spLocks noChangeArrowheads="1"/>
            </p:cNvSpPr>
            <p:nvPr/>
          </p:nvSpPr>
          <p:spPr bwMode="auto">
            <a:xfrm>
              <a:off x="2341564" y="257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3" name="Oval 723">
              <a:extLst>
                <a:ext uri="{FF2B5EF4-FFF2-40B4-BE49-F238E27FC236}">
                  <a16:creationId xmlns:a16="http://schemas.microsoft.com/office/drawing/2014/main" id="{52E94D57-836E-4780-A762-F11C17B660EB}"/>
                </a:ext>
              </a:extLst>
            </p:cNvPr>
            <p:cNvSpPr>
              <a:spLocks noChangeArrowheads="1"/>
            </p:cNvSpPr>
            <p:nvPr/>
          </p:nvSpPr>
          <p:spPr bwMode="auto">
            <a:xfrm>
              <a:off x="2243139" y="2582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4" name="Oval 724">
              <a:extLst>
                <a:ext uri="{FF2B5EF4-FFF2-40B4-BE49-F238E27FC236}">
                  <a16:creationId xmlns:a16="http://schemas.microsoft.com/office/drawing/2014/main" id="{BA83508A-DCF2-49CB-880C-DCD379E9F99D}"/>
                </a:ext>
              </a:extLst>
            </p:cNvPr>
            <p:cNvSpPr>
              <a:spLocks noChangeArrowheads="1"/>
            </p:cNvSpPr>
            <p:nvPr/>
          </p:nvSpPr>
          <p:spPr bwMode="auto">
            <a:xfrm>
              <a:off x="2144714" y="2546351"/>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5" name="Oval 725">
              <a:extLst>
                <a:ext uri="{FF2B5EF4-FFF2-40B4-BE49-F238E27FC236}">
                  <a16:creationId xmlns:a16="http://schemas.microsoft.com/office/drawing/2014/main" id="{01183BE9-7AE4-442F-AB88-A2B3635CDB1F}"/>
                </a:ext>
              </a:extLst>
            </p:cNvPr>
            <p:cNvSpPr>
              <a:spLocks noChangeArrowheads="1"/>
            </p:cNvSpPr>
            <p:nvPr/>
          </p:nvSpPr>
          <p:spPr bwMode="auto">
            <a:xfrm>
              <a:off x="2149476" y="2632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6" name="Oval 726">
              <a:extLst>
                <a:ext uri="{FF2B5EF4-FFF2-40B4-BE49-F238E27FC236}">
                  <a16:creationId xmlns:a16="http://schemas.microsoft.com/office/drawing/2014/main" id="{995BD0B6-16ED-4525-A820-F5D5744DC10A}"/>
                </a:ext>
              </a:extLst>
            </p:cNvPr>
            <p:cNvSpPr>
              <a:spLocks noChangeArrowheads="1"/>
            </p:cNvSpPr>
            <p:nvPr/>
          </p:nvSpPr>
          <p:spPr bwMode="auto">
            <a:xfrm>
              <a:off x="2376489" y="2487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7" name="Oval 727">
              <a:extLst>
                <a:ext uri="{FF2B5EF4-FFF2-40B4-BE49-F238E27FC236}">
                  <a16:creationId xmlns:a16="http://schemas.microsoft.com/office/drawing/2014/main" id="{BE9C8F2F-441E-4AEF-8FF1-4384E37913D2}"/>
                </a:ext>
              </a:extLst>
            </p:cNvPr>
            <p:cNvSpPr>
              <a:spLocks noChangeArrowheads="1"/>
            </p:cNvSpPr>
            <p:nvPr/>
          </p:nvSpPr>
          <p:spPr bwMode="auto">
            <a:xfrm>
              <a:off x="2225676" y="245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8" name="Oval 728">
              <a:extLst>
                <a:ext uri="{FF2B5EF4-FFF2-40B4-BE49-F238E27FC236}">
                  <a16:creationId xmlns:a16="http://schemas.microsoft.com/office/drawing/2014/main" id="{7BF4AA56-18BF-42A7-8862-43620F842D04}"/>
                </a:ext>
              </a:extLst>
            </p:cNvPr>
            <p:cNvSpPr>
              <a:spLocks noChangeArrowheads="1"/>
            </p:cNvSpPr>
            <p:nvPr/>
          </p:nvSpPr>
          <p:spPr bwMode="auto">
            <a:xfrm>
              <a:off x="2344739" y="2316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89" name="Oval 729">
              <a:extLst>
                <a:ext uri="{FF2B5EF4-FFF2-40B4-BE49-F238E27FC236}">
                  <a16:creationId xmlns:a16="http://schemas.microsoft.com/office/drawing/2014/main" id="{0812C37E-C2E1-4C4E-8DF0-B15A861283BB}"/>
                </a:ext>
              </a:extLst>
            </p:cNvPr>
            <p:cNvSpPr>
              <a:spLocks noChangeArrowheads="1"/>
            </p:cNvSpPr>
            <p:nvPr/>
          </p:nvSpPr>
          <p:spPr bwMode="auto">
            <a:xfrm>
              <a:off x="2436814" y="2357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0" name="Oval 730">
              <a:extLst>
                <a:ext uri="{FF2B5EF4-FFF2-40B4-BE49-F238E27FC236}">
                  <a16:creationId xmlns:a16="http://schemas.microsoft.com/office/drawing/2014/main" id="{75DE3E10-4AEF-4054-8B77-CEDF9C481D79}"/>
                </a:ext>
              </a:extLst>
            </p:cNvPr>
            <p:cNvSpPr>
              <a:spLocks noChangeArrowheads="1"/>
            </p:cNvSpPr>
            <p:nvPr/>
          </p:nvSpPr>
          <p:spPr bwMode="auto">
            <a:xfrm>
              <a:off x="2471739" y="2497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1" name="Oval 731">
              <a:extLst>
                <a:ext uri="{FF2B5EF4-FFF2-40B4-BE49-F238E27FC236}">
                  <a16:creationId xmlns:a16="http://schemas.microsoft.com/office/drawing/2014/main" id="{E9D2A997-4D9F-475E-8D79-D9BCD1ACB997}"/>
                </a:ext>
              </a:extLst>
            </p:cNvPr>
            <p:cNvSpPr>
              <a:spLocks noChangeArrowheads="1"/>
            </p:cNvSpPr>
            <p:nvPr/>
          </p:nvSpPr>
          <p:spPr bwMode="auto">
            <a:xfrm>
              <a:off x="2498726" y="224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2" name="Oval 732">
              <a:extLst>
                <a:ext uri="{FF2B5EF4-FFF2-40B4-BE49-F238E27FC236}">
                  <a16:creationId xmlns:a16="http://schemas.microsoft.com/office/drawing/2014/main" id="{87FDABB5-9AB7-4E2B-A288-3BDFAECD68C5}"/>
                </a:ext>
              </a:extLst>
            </p:cNvPr>
            <p:cNvSpPr>
              <a:spLocks noChangeArrowheads="1"/>
            </p:cNvSpPr>
            <p:nvPr/>
          </p:nvSpPr>
          <p:spPr bwMode="auto">
            <a:xfrm>
              <a:off x="2501901" y="2163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3" name="Oval 733">
              <a:extLst>
                <a:ext uri="{FF2B5EF4-FFF2-40B4-BE49-F238E27FC236}">
                  <a16:creationId xmlns:a16="http://schemas.microsoft.com/office/drawing/2014/main" id="{988595D2-ECD2-449B-ADD9-C949D2D5914E}"/>
                </a:ext>
              </a:extLst>
            </p:cNvPr>
            <p:cNvSpPr>
              <a:spLocks noChangeArrowheads="1"/>
            </p:cNvSpPr>
            <p:nvPr/>
          </p:nvSpPr>
          <p:spPr bwMode="auto">
            <a:xfrm>
              <a:off x="2400301" y="224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4" name="Oval 734">
              <a:extLst>
                <a:ext uri="{FF2B5EF4-FFF2-40B4-BE49-F238E27FC236}">
                  <a16:creationId xmlns:a16="http://schemas.microsoft.com/office/drawing/2014/main" id="{5E3F41A9-04DF-4555-BC47-7813FEDA4063}"/>
                </a:ext>
              </a:extLst>
            </p:cNvPr>
            <p:cNvSpPr>
              <a:spLocks noChangeArrowheads="1"/>
            </p:cNvSpPr>
            <p:nvPr/>
          </p:nvSpPr>
          <p:spPr bwMode="auto">
            <a:xfrm>
              <a:off x="2476501" y="2035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5" name="Oval 735">
              <a:extLst>
                <a:ext uri="{FF2B5EF4-FFF2-40B4-BE49-F238E27FC236}">
                  <a16:creationId xmlns:a16="http://schemas.microsoft.com/office/drawing/2014/main" id="{CDF67825-A612-4045-9AE0-597606F99A17}"/>
                </a:ext>
              </a:extLst>
            </p:cNvPr>
            <p:cNvSpPr>
              <a:spLocks noChangeArrowheads="1"/>
            </p:cNvSpPr>
            <p:nvPr/>
          </p:nvSpPr>
          <p:spPr bwMode="auto">
            <a:xfrm>
              <a:off x="2495551" y="280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6" name="Oval 736">
              <a:extLst>
                <a:ext uri="{FF2B5EF4-FFF2-40B4-BE49-F238E27FC236}">
                  <a16:creationId xmlns:a16="http://schemas.microsoft.com/office/drawing/2014/main" id="{08C01056-A7A0-4D86-9DF8-56E2DF9BAEAA}"/>
                </a:ext>
              </a:extLst>
            </p:cNvPr>
            <p:cNvSpPr>
              <a:spLocks noChangeArrowheads="1"/>
            </p:cNvSpPr>
            <p:nvPr/>
          </p:nvSpPr>
          <p:spPr bwMode="auto">
            <a:xfrm>
              <a:off x="2409826" y="28400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7" name="Oval 737">
              <a:extLst>
                <a:ext uri="{FF2B5EF4-FFF2-40B4-BE49-F238E27FC236}">
                  <a16:creationId xmlns:a16="http://schemas.microsoft.com/office/drawing/2014/main" id="{5CFC1671-3742-45CC-AE95-93300F312864}"/>
                </a:ext>
              </a:extLst>
            </p:cNvPr>
            <p:cNvSpPr>
              <a:spLocks noChangeArrowheads="1"/>
            </p:cNvSpPr>
            <p:nvPr/>
          </p:nvSpPr>
          <p:spPr bwMode="auto">
            <a:xfrm>
              <a:off x="2686051" y="2892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8" name="Oval 738">
              <a:extLst>
                <a:ext uri="{FF2B5EF4-FFF2-40B4-BE49-F238E27FC236}">
                  <a16:creationId xmlns:a16="http://schemas.microsoft.com/office/drawing/2014/main" id="{9F6060C7-CBCC-41CD-83BE-31579442E932}"/>
                </a:ext>
              </a:extLst>
            </p:cNvPr>
            <p:cNvSpPr>
              <a:spLocks noChangeArrowheads="1"/>
            </p:cNvSpPr>
            <p:nvPr/>
          </p:nvSpPr>
          <p:spPr bwMode="auto">
            <a:xfrm>
              <a:off x="2462214" y="2727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99" name="Oval 739">
              <a:extLst>
                <a:ext uri="{FF2B5EF4-FFF2-40B4-BE49-F238E27FC236}">
                  <a16:creationId xmlns:a16="http://schemas.microsoft.com/office/drawing/2014/main" id="{F887BC21-15C5-43A6-A1FA-150147EEA6AC}"/>
                </a:ext>
              </a:extLst>
            </p:cNvPr>
            <p:cNvSpPr>
              <a:spLocks noChangeArrowheads="1"/>
            </p:cNvSpPr>
            <p:nvPr/>
          </p:nvSpPr>
          <p:spPr bwMode="auto">
            <a:xfrm>
              <a:off x="2486026" y="265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0" name="Oval 740">
              <a:extLst>
                <a:ext uri="{FF2B5EF4-FFF2-40B4-BE49-F238E27FC236}">
                  <a16:creationId xmlns:a16="http://schemas.microsoft.com/office/drawing/2014/main" id="{40109BCD-DBFA-4C3E-B4C3-678EE714D974}"/>
                </a:ext>
              </a:extLst>
            </p:cNvPr>
            <p:cNvSpPr>
              <a:spLocks noChangeArrowheads="1"/>
            </p:cNvSpPr>
            <p:nvPr/>
          </p:nvSpPr>
          <p:spPr bwMode="auto">
            <a:xfrm>
              <a:off x="2474914" y="260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1" name="Oval 741">
              <a:extLst>
                <a:ext uri="{FF2B5EF4-FFF2-40B4-BE49-F238E27FC236}">
                  <a16:creationId xmlns:a16="http://schemas.microsoft.com/office/drawing/2014/main" id="{E7351992-AC7E-4B0B-B692-F2C3238F8871}"/>
                </a:ext>
              </a:extLst>
            </p:cNvPr>
            <p:cNvSpPr>
              <a:spLocks noChangeArrowheads="1"/>
            </p:cNvSpPr>
            <p:nvPr/>
          </p:nvSpPr>
          <p:spPr bwMode="auto">
            <a:xfrm>
              <a:off x="2489201" y="2392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2" name="Oval 742">
              <a:extLst>
                <a:ext uri="{FF2B5EF4-FFF2-40B4-BE49-F238E27FC236}">
                  <a16:creationId xmlns:a16="http://schemas.microsoft.com/office/drawing/2014/main" id="{B3835A25-BD53-42DD-A678-7A0163C1613B}"/>
                </a:ext>
              </a:extLst>
            </p:cNvPr>
            <p:cNvSpPr>
              <a:spLocks noChangeArrowheads="1"/>
            </p:cNvSpPr>
            <p:nvPr/>
          </p:nvSpPr>
          <p:spPr bwMode="auto">
            <a:xfrm>
              <a:off x="3522664" y="213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3" name="Oval 743">
              <a:extLst>
                <a:ext uri="{FF2B5EF4-FFF2-40B4-BE49-F238E27FC236}">
                  <a16:creationId xmlns:a16="http://schemas.microsoft.com/office/drawing/2014/main" id="{D5E5F721-9CC3-4809-9F48-9DBADD10845B}"/>
                </a:ext>
              </a:extLst>
            </p:cNvPr>
            <p:cNvSpPr>
              <a:spLocks noChangeArrowheads="1"/>
            </p:cNvSpPr>
            <p:nvPr/>
          </p:nvSpPr>
          <p:spPr bwMode="auto">
            <a:xfrm>
              <a:off x="3557589" y="2279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4" name="Oval 744">
              <a:extLst>
                <a:ext uri="{FF2B5EF4-FFF2-40B4-BE49-F238E27FC236}">
                  <a16:creationId xmlns:a16="http://schemas.microsoft.com/office/drawing/2014/main" id="{F7DF2EFD-B3B6-403F-A195-A7BDFEE483D4}"/>
                </a:ext>
              </a:extLst>
            </p:cNvPr>
            <p:cNvSpPr>
              <a:spLocks noChangeArrowheads="1"/>
            </p:cNvSpPr>
            <p:nvPr/>
          </p:nvSpPr>
          <p:spPr bwMode="auto">
            <a:xfrm>
              <a:off x="3584576" y="203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5" name="Oval 745">
              <a:extLst>
                <a:ext uri="{FF2B5EF4-FFF2-40B4-BE49-F238E27FC236}">
                  <a16:creationId xmlns:a16="http://schemas.microsoft.com/office/drawing/2014/main" id="{8D5668DF-CB79-43FD-B1DE-82C55F19BECD}"/>
                </a:ext>
              </a:extLst>
            </p:cNvPr>
            <p:cNvSpPr>
              <a:spLocks noChangeArrowheads="1"/>
            </p:cNvSpPr>
            <p:nvPr/>
          </p:nvSpPr>
          <p:spPr bwMode="auto">
            <a:xfrm>
              <a:off x="3568701" y="2784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6" name="Oval 746">
              <a:extLst>
                <a:ext uri="{FF2B5EF4-FFF2-40B4-BE49-F238E27FC236}">
                  <a16:creationId xmlns:a16="http://schemas.microsoft.com/office/drawing/2014/main" id="{E87F1576-C0D5-4E66-8BAF-3FD52FE8C59C}"/>
                </a:ext>
              </a:extLst>
            </p:cNvPr>
            <p:cNvSpPr>
              <a:spLocks noChangeArrowheads="1"/>
            </p:cNvSpPr>
            <p:nvPr/>
          </p:nvSpPr>
          <p:spPr bwMode="auto">
            <a:xfrm>
              <a:off x="3486151" y="203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7" name="Oval 747">
              <a:extLst>
                <a:ext uri="{FF2B5EF4-FFF2-40B4-BE49-F238E27FC236}">
                  <a16:creationId xmlns:a16="http://schemas.microsoft.com/office/drawing/2014/main" id="{5E332A4A-36E4-4903-93E7-B86D07E93722}"/>
                </a:ext>
              </a:extLst>
            </p:cNvPr>
            <p:cNvSpPr>
              <a:spLocks noChangeArrowheads="1"/>
            </p:cNvSpPr>
            <p:nvPr/>
          </p:nvSpPr>
          <p:spPr bwMode="auto">
            <a:xfrm>
              <a:off x="3581401" y="2582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8" name="Oval 748">
              <a:extLst>
                <a:ext uri="{FF2B5EF4-FFF2-40B4-BE49-F238E27FC236}">
                  <a16:creationId xmlns:a16="http://schemas.microsoft.com/office/drawing/2014/main" id="{6F49D1EC-10BD-46B5-9AE0-0F0FC0497650}"/>
                </a:ext>
              </a:extLst>
            </p:cNvPr>
            <p:cNvSpPr>
              <a:spLocks noChangeArrowheads="1"/>
            </p:cNvSpPr>
            <p:nvPr/>
          </p:nvSpPr>
          <p:spPr bwMode="auto">
            <a:xfrm>
              <a:off x="3495676" y="26225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09" name="Oval 749">
              <a:extLst>
                <a:ext uri="{FF2B5EF4-FFF2-40B4-BE49-F238E27FC236}">
                  <a16:creationId xmlns:a16="http://schemas.microsoft.com/office/drawing/2014/main" id="{F39738FB-5128-4C96-A03A-F513BDF31A9C}"/>
                </a:ext>
              </a:extLst>
            </p:cNvPr>
            <p:cNvSpPr>
              <a:spLocks noChangeArrowheads="1"/>
            </p:cNvSpPr>
            <p:nvPr/>
          </p:nvSpPr>
          <p:spPr bwMode="auto">
            <a:xfrm>
              <a:off x="3476626" y="2505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0" name="Oval 750">
              <a:extLst>
                <a:ext uri="{FF2B5EF4-FFF2-40B4-BE49-F238E27FC236}">
                  <a16:creationId xmlns:a16="http://schemas.microsoft.com/office/drawing/2014/main" id="{B77B05A3-674B-4F16-8603-8CDEFDEE39CC}"/>
                </a:ext>
              </a:extLst>
            </p:cNvPr>
            <p:cNvSpPr>
              <a:spLocks noChangeArrowheads="1"/>
            </p:cNvSpPr>
            <p:nvPr/>
          </p:nvSpPr>
          <p:spPr bwMode="auto">
            <a:xfrm>
              <a:off x="3548064" y="2509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1" name="Oval 751">
              <a:extLst>
                <a:ext uri="{FF2B5EF4-FFF2-40B4-BE49-F238E27FC236}">
                  <a16:creationId xmlns:a16="http://schemas.microsoft.com/office/drawing/2014/main" id="{0C9B01D7-9BA4-46D0-8A4A-5DE9BBF2CAC0}"/>
                </a:ext>
              </a:extLst>
            </p:cNvPr>
            <p:cNvSpPr>
              <a:spLocks noChangeArrowheads="1"/>
            </p:cNvSpPr>
            <p:nvPr/>
          </p:nvSpPr>
          <p:spPr bwMode="auto">
            <a:xfrm>
              <a:off x="3505201" y="2393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2" name="Oval 752">
              <a:extLst>
                <a:ext uri="{FF2B5EF4-FFF2-40B4-BE49-F238E27FC236}">
                  <a16:creationId xmlns:a16="http://schemas.microsoft.com/office/drawing/2014/main" id="{C06D54E7-B034-4C1A-B633-52046C414151}"/>
                </a:ext>
              </a:extLst>
            </p:cNvPr>
            <p:cNvSpPr>
              <a:spLocks noChangeArrowheads="1"/>
            </p:cNvSpPr>
            <p:nvPr/>
          </p:nvSpPr>
          <p:spPr bwMode="auto">
            <a:xfrm>
              <a:off x="3606801" y="2346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3" name="Oval 753">
              <a:extLst>
                <a:ext uri="{FF2B5EF4-FFF2-40B4-BE49-F238E27FC236}">
                  <a16:creationId xmlns:a16="http://schemas.microsoft.com/office/drawing/2014/main" id="{A460F283-B750-428F-B942-0636949CC332}"/>
                </a:ext>
              </a:extLst>
            </p:cNvPr>
            <p:cNvSpPr>
              <a:spLocks noChangeArrowheads="1"/>
            </p:cNvSpPr>
            <p:nvPr/>
          </p:nvSpPr>
          <p:spPr bwMode="auto">
            <a:xfrm>
              <a:off x="3575051" y="2174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4" name="Oval 754">
              <a:extLst>
                <a:ext uri="{FF2B5EF4-FFF2-40B4-BE49-F238E27FC236}">
                  <a16:creationId xmlns:a16="http://schemas.microsoft.com/office/drawing/2014/main" id="{4BD1DB2B-D0AA-4DDD-8DDF-BCEC2F26DF66}"/>
                </a:ext>
              </a:extLst>
            </p:cNvPr>
            <p:cNvSpPr>
              <a:spLocks noChangeArrowheads="1"/>
            </p:cNvSpPr>
            <p:nvPr/>
          </p:nvSpPr>
          <p:spPr bwMode="auto">
            <a:xfrm>
              <a:off x="3667126" y="221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5" name="Oval 755">
              <a:extLst>
                <a:ext uri="{FF2B5EF4-FFF2-40B4-BE49-F238E27FC236}">
                  <a16:creationId xmlns:a16="http://schemas.microsoft.com/office/drawing/2014/main" id="{B1022E55-CE67-482B-8291-B4095F18E659}"/>
                </a:ext>
              </a:extLst>
            </p:cNvPr>
            <p:cNvSpPr>
              <a:spLocks noChangeArrowheads="1"/>
            </p:cNvSpPr>
            <p:nvPr/>
          </p:nvSpPr>
          <p:spPr bwMode="auto">
            <a:xfrm>
              <a:off x="3702051" y="235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6" name="Oval 756">
              <a:extLst>
                <a:ext uri="{FF2B5EF4-FFF2-40B4-BE49-F238E27FC236}">
                  <a16:creationId xmlns:a16="http://schemas.microsoft.com/office/drawing/2014/main" id="{530B81E6-5E12-46B2-BB5A-02A350AC1192}"/>
                </a:ext>
              </a:extLst>
            </p:cNvPr>
            <p:cNvSpPr>
              <a:spLocks noChangeArrowheads="1"/>
            </p:cNvSpPr>
            <p:nvPr/>
          </p:nvSpPr>
          <p:spPr bwMode="auto">
            <a:xfrm>
              <a:off x="3729039" y="210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7" name="Oval 757">
              <a:extLst>
                <a:ext uri="{FF2B5EF4-FFF2-40B4-BE49-F238E27FC236}">
                  <a16:creationId xmlns:a16="http://schemas.microsoft.com/office/drawing/2014/main" id="{3AE2F0E0-DF4D-49B3-B85C-A041BDCBEDA6}"/>
                </a:ext>
              </a:extLst>
            </p:cNvPr>
            <p:cNvSpPr>
              <a:spLocks noChangeArrowheads="1"/>
            </p:cNvSpPr>
            <p:nvPr/>
          </p:nvSpPr>
          <p:spPr bwMode="auto">
            <a:xfrm>
              <a:off x="3732214" y="202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8" name="Oval 758">
              <a:extLst>
                <a:ext uri="{FF2B5EF4-FFF2-40B4-BE49-F238E27FC236}">
                  <a16:creationId xmlns:a16="http://schemas.microsoft.com/office/drawing/2014/main" id="{A221BACB-1930-4A0C-AA70-53FA5C6064D6}"/>
                </a:ext>
              </a:extLst>
            </p:cNvPr>
            <p:cNvSpPr>
              <a:spLocks noChangeArrowheads="1"/>
            </p:cNvSpPr>
            <p:nvPr/>
          </p:nvSpPr>
          <p:spPr bwMode="auto">
            <a:xfrm>
              <a:off x="3641726" y="2849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19" name="Oval 759">
              <a:extLst>
                <a:ext uri="{FF2B5EF4-FFF2-40B4-BE49-F238E27FC236}">
                  <a16:creationId xmlns:a16="http://schemas.microsoft.com/office/drawing/2014/main" id="{E740B98D-24B3-4C54-BC1A-1AE61C2A2DCC}"/>
                </a:ext>
              </a:extLst>
            </p:cNvPr>
            <p:cNvSpPr>
              <a:spLocks noChangeArrowheads="1"/>
            </p:cNvSpPr>
            <p:nvPr/>
          </p:nvSpPr>
          <p:spPr bwMode="auto">
            <a:xfrm>
              <a:off x="3630614" y="210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0" name="Oval 760">
              <a:extLst>
                <a:ext uri="{FF2B5EF4-FFF2-40B4-BE49-F238E27FC236}">
                  <a16:creationId xmlns:a16="http://schemas.microsoft.com/office/drawing/2014/main" id="{A5B1860D-A929-433C-9FF7-B662930F59E2}"/>
                </a:ext>
              </a:extLst>
            </p:cNvPr>
            <p:cNvSpPr>
              <a:spLocks noChangeArrowheads="1"/>
            </p:cNvSpPr>
            <p:nvPr/>
          </p:nvSpPr>
          <p:spPr bwMode="auto">
            <a:xfrm>
              <a:off x="3725864" y="2659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1" name="Oval 761">
              <a:extLst>
                <a:ext uri="{FF2B5EF4-FFF2-40B4-BE49-F238E27FC236}">
                  <a16:creationId xmlns:a16="http://schemas.microsoft.com/office/drawing/2014/main" id="{C36F21A8-1ABD-4BC9-94CC-C7757EC71173}"/>
                </a:ext>
              </a:extLst>
            </p:cNvPr>
            <p:cNvSpPr>
              <a:spLocks noChangeArrowheads="1"/>
            </p:cNvSpPr>
            <p:nvPr/>
          </p:nvSpPr>
          <p:spPr bwMode="auto">
            <a:xfrm>
              <a:off x="3640138" y="26987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2" name="Oval 762">
              <a:extLst>
                <a:ext uri="{FF2B5EF4-FFF2-40B4-BE49-F238E27FC236}">
                  <a16:creationId xmlns:a16="http://schemas.microsoft.com/office/drawing/2014/main" id="{C4A8D3B7-D288-405B-98A2-F7DD08FC91F1}"/>
                </a:ext>
              </a:extLst>
            </p:cNvPr>
            <p:cNvSpPr>
              <a:spLocks noChangeArrowheads="1"/>
            </p:cNvSpPr>
            <p:nvPr/>
          </p:nvSpPr>
          <p:spPr bwMode="auto">
            <a:xfrm>
              <a:off x="3187701" y="232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3" name="Oval 763">
              <a:extLst>
                <a:ext uri="{FF2B5EF4-FFF2-40B4-BE49-F238E27FC236}">
                  <a16:creationId xmlns:a16="http://schemas.microsoft.com/office/drawing/2014/main" id="{48CE1B6C-C983-452D-BB16-022551F5949E}"/>
                </a:ext>
              </a:extLst>
            </p:cNvPr>
            <p:cNvSpPr>
              <a:spLocks noChangeArrowheads="1"/>
            </p:cNvSpPr>
            <p:nvPr/>
          </p:nvSpPr>
          <p:spPr bwMode="auto">
            <a:xfrm>
              <a:off x="3692526" y="2586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4" name="Oval 764">
              <a:extLst>
                <a:ext uri="{FF2B5EF4-FFF2-40B4-BE49-F238E27FC236}">
                  <a16:creationId xmlns:a16="http://schemas.microsoft.com/office/drawing/2014/main" id="{6459A24F-DAE1-4AAD-B572-607EF3C57203}"/>
                </a:ext>
              </a:extLst>
            </p:cNvPr>
            <p:cNvSpPr>
              <a:spLocks noChangeArrowheads="1"/>
            </p:cNvSpPr>
            <p:nvPr/>
          </p:nvSpPr>
          <p:spPr bwMode="auto">
            <a:xfrm>
              <a:off x="3716339" y="2513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5" name="Oval 765">
              <a:extLst>
                <a:ext uri="{FF2B5EF4-FFF2-40B4-BE49-F238E27FC236}">
                  <a16:creationId xmlns:a16="http://schemas.microsoft.com/office/drawing/2014/main" id="{0905871E-794F-43E4-9095-15D1FA054C9A}"/>
                </a:ext>
              </a:extLst>
            </p:cNvPr>
            <p:cNvSpPr>
              <a:spLocks noChangeArrowheads="1"/>
            </p:cNvSpPr>
            <p:nvPr/>
          </p:nvSpPr>
          <p:spPr bwMode="auto">
            <a:xfrm>
              <a:off x="3617914" y="2517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6" name="Oval 766">
              <a:extLst>
                <a:ext uri="{FF2B5EF4-FFF2-40B4-BE49-F238E27FC236}">
                  <a16:creationId xmlns:a16="http://schemas.microsoft.com/office/drawing/2014/main" id="{DBAFE5D7-857A-461E-8068-67598408B82D}"/>
                </a:ext>
              </a:extLst>
            </p:cNvPr>
            <p:cNvSpPr>
              <a:spLocks noChangeArrowheads="1"/>
            </p:cNvSpPr>
            <p:nvPr/>
          </p:nvSpPr>
          <p:spPr bwMode="auto">
            <a:xfrm>
              <a:off x="3719514" y="2251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7" name="Oval 767">
              <a:extLst>
                <a:ext uri="{FF2B5EF4-FFF2-40B4-BE49-F238E27FC236}">
                  <a16:creationId xmlns:a16="http://schemas.microsoft.com/office/drawing/2014/main" id="{42D00475-2A9F-469D-865D-C8567572D300}"/>
                </a:ext>
              </a:extLst>
            </p:cNvPr>
            <p:cNvSpPr>
              <a:spLocks noChangeArrowheads="1"/>
            </p:cNvSpPr>
            <p:nvPr/>
          </p:nvSpPr>
          <p:spPr bwMode="auto">
            <a:xfrm>
              <a:off x="2633664" y="221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8" name="Oval 768">
              <a:extLst>
                <a:ext uri="{FF2B5EF4-FFF2-40B4-BE49-F238E27FC236}">
                  <a16:creationId xmlns:a16="http://schemas.microsoft.com/office/drawing/2014/main" id="{6A2945C3-7652-4821-BBC5-C5565F025625}"/>
                </a:ext>
              </a:extLst>
            </p:cNvPr>
            <p:cNvSpPr>
              <a:spLocks noChangeArrowheads="1"/>
            </p:cNvSpPr>
            <p:nvPr/>
          </p:nvSpPr>
          <p:spPr bwMode="auto">
            <a:xfrm>
              <a:off x="2668589" y="2351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29" name="Oval 769">
              <a:extLst>
                <a:ext uri="{FF2B5EF4-FFF2-40B4-BE49-F238E27FC236}">
                  <a16:creationId xmlns:a16="http://schemas.microsoft.com/office/drawing/2014/main" id="{B756F4BD-49D1-4BB8-B5EE-321796AA63EC}"/>
                </a:ext>
              </a:extLst>
            </p:cNvPr>
            <p:cNvSpPr>
              <a:spLocks noChangeArrowheads="1"/>
            </p:cNvSpPr>
            <p:nvPr/>
          </p:nvSpPr>
          <p:spPr bwMode="auto">
            <a:xfrm>
              <a:off x="2695576" y="210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0" name="Oval 770">
              <a:extLst>
                <a:ext uri="{FF2B5EF4-FFF2-40B4-BE49-F238E27FC236}">
                  <a16:creationId xmlns:a16="http://schemas.microsoft.com/office/drawing/2014/main" id="{1B1C9C4E-33DE-451C-B3A0-361ECDDCC065}"/>
                </a:ext>
              </a:extLst>
            </p:cNvPr>
            <p:cNvSpPr>
              <a:spLocks noChangeArrowheads="1"/>
            </p:cNvSpPr>
            <p:nvPr/>
          </p:nvSpPr>
          <p:spPr bwMode="auto">
            <a:xfrm>
              <a:off x="2698751" y="2017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1" name="Oval 771">
              <a:extLst>
                <a:ext uri="{FF2B5EF4-FFF2-40B4-BE49-F238E27FC236}">
                  <a16:creationId xmlns:a16="http://schemas.microsoft.com/office/drawing/2014/main" id="{91BBBE50-2FEE-4105-B51F-F2D925245B79}"/>
                </a:ext>
              </a:extLst>
            </p:cNvPr>
            <p:cNvSpPr>
              <a:spLocks noChangeArrowheads="1"/>
            </p:cNvSpPr>
            <p:nvPr/>
          </p:nvSpPr>
          <p:spPr bwMode="auto">
            <a:xfrm>
              <a:off x="2674939" y="277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2" name="Oval 772">
              <a:extLst>
                <a:ext uri="{FF2B5EF4-FFF2-40B4-BE49-F238E27FC236}">
                  <a16:creationId xmlns:a16="http://schemas.microsoft.com/office/drawing/2014/main" id="{E563DA5D-0CD6-4D4B-9CC3-0025C1A9F045}"/>
                </a:ext>
              </a:extLst>
            </p:cNvPr>
            <p:cNvSpPr>
              <a:spLocks noChangeArrowheads="1"/>
            </p:cNvSpPr>
            <p:nvPr/>
          </p:nvSpPr>
          <p:spPr bwMode="auto">
            <a:xfrm>
              <a:off x="2597151" y="2101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3" name="Oval 773">
              <a:extLst>
                <a:ext uri="{FF2B5EF4-FFF2-40B4-BE49-F238E27FC236}">
                  <a16:creationId xmlns:a16="http://schemas.microsoft.com/office/drawing/2014/main" id="{679EC3D9-78FE-488B-A222-13A58B191D82}"/>
                </a:ext>
              </a:extLst>
            </p:cNvPr>
            <p:cNvSpPr>
              <a:spLocks noChangeArrowheads="1"/>
            </p:cNvSpPr>
            <p:nvPr/>
          </p:nvSpPr>
          <p:spPr bwMode="auto">
            <a:xfrm>
              <a:off x="2692401" y="265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4" name="Oval 774">
              <a:extLst>
                <a:ext uri="{FF2B5EF4-FFF2-40B4-BE49-F238E27FC236}">
                  <a16:creationId xmlns:a16="http://schemas.microsoft.com/office/drawing/2014/main" id="{158AFDB4-0A64-4EDC-A507-2CD28804279F}"/>
                </a:ext>
              </a:extLst>
            </p:cNvPr>
            <p:cNvSpPr>
              <a:spLocks noChangeArrowheads="1"/>
            </p:cNvSpPr>
            <p:nvPr/>
          </p:nvSpPr>
          <p:spPr bwMode="auto">
            <a:xfrm>
              <a:off x="2606676" y="26939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5" name="Oval 775">
              <a:extLst>
                <a:ext uri="{FF2B5EF4-FFF2-40B4-BE49-F238E27FC236}">
                  <a16:creationId xmlns:a16="http://schemas.microsoft.com/office/drawing/2014/main" id="{270694ED-AAD6-440D-B759-03E8253C942F}"/>
                </a:ext>
              </a:extLst>
            </p:cNvPr>
            <p:cNvSpPr>
              <a:spLocks noChangeArrowheads="1"/>
            </p:cNvSpPr>
            <p:nvPr/>
          </p:nvSpPr>
          <p:spPr bwMode="auto">
            <a:xfrm>
              <a:off x="2587626" y="257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6" name="Oval 776">
              <a:extLst>
                <a:ext uri="{FF2B5EF4-FFF2-40B4-BE49-F238E27FC236}">
                  <a16:creationId xmlns:a16="http://schemas.microsoft.com/office/drawing/2014/main" id="{A1A80A19-9FBD-4C8B-9C49-154F93CA61A7}"/>
                </a:ext>
              </a:extLst>
            </p:cNvPr>
            <p:cNvSpPr>
              <a:spLocks noChangeArrowheads="1"/>
            </p:cNvSpPr>
            <p:nvPr/>
          </p:nvSpPr>
          <p:spPr bwMode="auto">
            <a:xfrm>
              <a:off x="2659064" y="258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7" name="Oval 777">
              <a:extLst>
                <a:ext uri="{FF2B5EF4-FFF2-40B4-BE49-F238E27FC236}">
                  <a16:creationId xmlns:a16="http://schemas.microsoft.com/office/drawing/2014/main" id="{838A0AF4-75CD-4E13-A368-56E559AB22DB}"/>
                </a:ext>
              </a:extLst>
            </p:cNvPr>
            <p:cNvSpPr>
              <a:spLocks noChangeArrowheads="1"/>
            </p:cNvSpPr>
            <p:nvPr/>
          </p:nvSpPr>
          <p:spPr bwMode="auto">
            <a:xfrm>
              <a:off x="2682876" y="2508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8" name="Oval 778">
              <a:extLst>
                <a:ext uri="{FF2B5EF4-FFF2-40B4-BE49-F238E27FC236}">
                  <a16:creationId xmlns:a16="http://schemas.microsoft.com/office/drawing/2014/main" id="{1FDA88DA-515C-42E9-A750-85D54D20CBEE}"/>
                </a:ext>
              </a:extLst>
            </p:cNvPr>
            <p:cNvSpPr>
              <a:spLocks noChangeArrowheads="1"/>
            </p:cNvSpPr>
            <p:nvPr/>
          </p:nvSpPr>
          <p:spPr bwMode="auto">
            <a:xfrm>
              <a:off x="2584451" y="2513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39" name="Oval 779">
              <a:extLst>
                <a:ext uri="{FF2B5EF4-FFF2-40B4-BE49-F238E27FC236}">
                  <a16:creationId xmlns:a16="http://schemas.microsoft.com/office/drawing/2014/main" id="{65E10361-0A63-48ED-8EA3-2CA9D790F0F6}"/>
                </a:ext>
              </a:extLst>
            </p:cNvPr>
            <p:cNvSpPr>
              <a:spLocks noChangeArrowheads="1"/>
            </p:cNvSpPr>
            <p:nvPr/>
          </p:nvSpPr>
          <p:spPr bwMode="auto">
            <a:xfrm>
              <a:off x="2717801" y="2417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0" name="Oval 780">
              <a:extLst>
                <a:ext uri="{FF2B5EF4-FFF2-40B4-BE49-F238E27FC236}">
                  <a16:creationId xmlns:a16="http://schemas.microsoft.com/office/drawing/2014/main" id="{5E317800-653B-4E5B-9067-44BDB9EFCBB8}"/>
                </a:ext>
              </a:extLst>
            </p:cNvPr>
            <p:cNvSpPr>
              <a:spLocks noChangeArrowheads="1"/>
            </p:cNvSpPr>
            <p:nvPr/>
          </p:nvSpPr>
          <p:spPr bwMode="auto">
            <a:xfrm>
              <a:off x="2566989" y="2314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1" name="Oval 781">
              <a:extLst>
                <a:ext uri="{FF2B5EF4-FFF2-40B4-BE49-F238E27FC236}">
                  <a16:creationId xmlns:a16="http://schemas.microsoft.com/office/drawing/2014/main" id="{E5950A51-2B63-45F1-A75E-E71146235C43}"/>
                </a:ext>
              </a:extLst>
            </p:cNvPr>
            <p:cNvSpPr>
              <a:spLocks noChangeArrowheads="1"/>
            </p:cNvSpPr>
            <p:nvPr/>
          </p:nvSpPr>
          <p:spPr bwMode="auto">
            <a:xfrm>
              <a:off x="2686051" y="224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2" name="Oval 782">
              <a:extLst>
                <a:ext uri="{FF2B5EF4-FFF2-40B4-BE49-F238E27FC236}">
                  <a16:creationId xmlns:a16="http://schemas.microsoft.com/office/drawing/2014/main" id="{51EC59AF-FBC8-4E0F-98EE-9EF3DCC49EDB}"/>
                </a:ext>
              </a:extLst>
            </p:cNvPr>
            <p:cNvSpPr>
              <a:spLocks noChangeArrowheads="1"/>
            </p:cNvSpPr>
            <p:nvPr/>
          </p:nvSpPr>
          <p:spPr bwMode="auto">
            <a:xfrm>
              <a:off x="2778126" y="2287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3" name="Oval 783">
              <a:extLst>
                <a:ext uri="{FF2B5EF4-FFF2-40B4-BE49-F238E27FC236}">
                  <a16:creationId xmlns:a16="http://schemas.microsoft.com/office/drawing/2014/main" id="{359D860E-F1B6-4631-ACFC-A5AF5FFF29F7}"/>
                </a:ext>
              </a:extLst>
            </p:cNvPr>
            <p:cNvSpPr>
              <a:spLocks noChangeArrowheads="1"/>
            </p:cNvSpPr>
            <p:nvPr/>
          </p:nvSpPr>
          <p:spPr bwMode="auto">
            <a:xfrm>
              <a:off x="2813051" y="2427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4" name="Oval 784">
              <a:extLst>
                <a:ext uri="{FF2B5EF4-FFF2-40B4-BE49-F238E27FC236}">
                  <a16:creationId xmlns:a16="http://schemas.microsoft.com/office/drawing/2014/main" id="{99D491AC-DDB0-4DC3-8275-CCFCAFD399AF}"/>
                </a:ext>
              </a:extLst>
            </p:cNvPr>
            <p:cNvSpPr>
              <a:spLocks noChangeArrowheads="1"/>
            </p:cNvSpPr>
            <p:nvPr/>
          </p:nvSpPr>
          <p:spPr bwMode="auto">
            <a:xfrm>
              <a:off x="2840039" y="2179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5" name="Oval 785">
              <a:extLst>
                <a:ext uri="{FF2B5EF4-FFF2-40B4-BE49-F238E27FC236}">
                  <a16:creationId xmlns:a16="http://schemas.microsoft.com/office/drawing/2014/main" id="{696B1223-E581-4EE8-900B-25D13C2A2E25}"/>
                </a:ext>
              </a:extLst>
            </p:cNvPr>
            <p:cNvSpPr>
              <a:spLocks noChangeArrowheads="1"/>
            </p:cNvSpPr>
            <p:nvPr/>
          </p:nvSpPr>
          <p:spPr bwMode="auto">
            <a:xfrm>
              <a:off x="2843214" y="2093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6" name="Oval 786">
              <a:extLst>
                <a:ext uri="{FF2B5EF4-FFF2-40B4-BE49-F238E27FC236}">
                  <a16:creationId xmlns:a16="http://schemas.microsoft.com/office/drawing/2014/main" id="{5D3FCF64-44E3-4F4F-9621-656A360927C1}"/>
                </a:ext>
              </a:extLst>
            </p:cNvPr>
            <p:cNvSpPr>
              <a:spLocks noChangeArrowheads="1"/>
            </p:cNvSpPr>
            <p:nvPr/>
          </p:nvSpPr>
          <p:spPr bwMode="auto">
            <a:xfrm>
              <a:off x="2741614" y="217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7" name="Oval 787">
              <a:extLst>
                <a:ext uri="{FF2B5EF4-FFF2-40B4-BE49-F238E27FC236}">
                  <a16:creationId xmlns:a16="http://schemas.microsoft.com/office/drawing/2014/main" id="{00560E9C-C243-44B9-82B3-7EEAB68239A0}"/>
                </a:ext>
              </a:extLst>
            </p:cNvPr>
            <p:cNvSpPr>
              <a:spLocks noChangeArrowheads="1"/>
            </p:cNvSpPr>
            <p:nvPr/>
          </p:nvSpPr>
          <p:spPr bwMode="auto">
            <a:xfrm>
              <a:off x="2836864" y="2730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8" name="Oval 788">
              <a:extLst>
                <a:ext uri="{FF2B5EF4-FFF2-40B4-BE49-F238E27FC236}">
                  <a16:creationId xmlns:a16="http://schemas.microsoft.com/office/drawing/2014/main" id="{051AFB13-DC21-4FCA-8ADC-88135355F6C5}"/>
                </a:ext>
              </a:extLst>
            </p:cNvPr>
            <p:cNvSpPr>
              <a:spLocks noChangeArrowheads="1"/>
            </p:cNvSpPr>
            <p:nvPr/>
          </p:nvSpPr>
          <p:spPr bwMode="auto">
            <a:xfrm>
              <a:off x="2751138" y="27701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49" name="Oval 789">
              <a:extLst>
                <a:ext uri="{FF2B5EF4-FFF2-40B4-BE49-F238E27FC236}">
                  <a16:creationId xmlns:a16="http://schemas.microsoft.com/office/drawing/2014/main" id="{C1FA1593-C89D-45DA-8ABD-FAD7A353DC56}"/>
                </a:ext>
              </a:extLst>
            </p:cNvPr>
            <p:cNvSpPr>
              <a:spLocks noChangeArrowheads="1"/>
            </p:cNvSpPr>
            <p:nvPr/>
          </p:nvSpPr>
          <p:spPr bwMode="auto">
            <a:xfrm>
              <a:off x="2740026" y="270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0" name="Oval 790">
              <a:extLst>
                <a:ext uri="{FF2B5EF4-FFF2-40B4-BE49-F238E27FC236}">
                  <a16:creationId xmlns:a16="http://schemas.microsoft.com/office/drawing/2014/main" id="{5706CE73-26A7-4DB8-B91F-D03159EEA545}"/>
                </a:ext>
              </a:extLst>
            </p:cNvPr>
            <p:cNvSpPr>
              <a:spLocks noChangeArrowheads="1"/>
            </p:cNvSpPr>
            <p:nvPr/>
          </p:nvSpPr>
          <p:spPr bwMode="auto">
            <a:xfrm>
              <a:off x="2803526" y="2657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1" name="Oval 791">
              <a:extLst>
                <a:ext uri="{FF2B5EF4-FFF2-40B4-BE49-F238E27FC236}">
                  <a16:creationId xmlns:a16="http://schemas.microsoft.com/office/drawing/2014/main" id="{D5F263B6-69FC-4CD3-A815-B13D268D7F88}"/>
                </a:ext>
              </a:extLst>
            </p:cNvPr>
            <p:cNvSpPr>
              <a:spLocks noChangeArrowheads="1"/>
            </p:cNvSpPr>
            <p:nvPr/>
          </p:nvSpPr>
          <p:spPr bwMode="auto">
            <a:xfrm>
              <a:off x="2827339" y="2584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2" name="Oval 792">
              <a:extLst>
                <a:ext uri="{FF2B5EF4-FFF2-40B4-BE49-F238E27FC236}">
                  <a16:creationId xmlns:a16="http://schemas.microsoft.com/office/drawing/2014/main" id="{FB329A3A-0663-4E13-AF09-40939729CDDF}"/>
                </a:ext>
              </a:extLst>
            </p:cNvPr>
            <p:cNvSpPr>
              <a:spLocks noChangeArrowheads="1"/>
            </p:cNvSpPr>
            <p:nvPr/>
          </p:nvSpPr>
          <p:spPr bwMode="auto">
            <a:xfrm>
              <a:off x="2728914" y="258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3" name="Oval 793">
              <a:extLst>
                <a:ext uri="{FF2B5EF4-FFF2-40B4-BE49-F238E27FC236}">
                  <a16:creationId xmlns:a16="http://schemas.microsoft.com/office/drawing/2014/main" id="{97256397-063D-4C2E-B5DE-FE7D735E4A67}"/>
                </a:ext>
              </a:extLst>
            </p:cNvPr>
            <p:cNvSpPr>
              <a:spLocks noChangeArrowheads="1"/>
            </p:cNvSpPr>
            <p:nvPr/>
          </p:nvSpPr>
          <p:spPr bwMode="auto">
            <a:xfrm>
              <a:off x="2852739" y="226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4" name="Oval 794">
              <a:extLst>
                <a:ext uri="{FF2B5EF4-FFF2-40B4-BE49-F238E27FC236}">
                  <a16:creationId xmlns:a16="http://schemas.microsoft.com/office/drawing/2014/main" id="{A5D5749F-D01A-4407-A977-B325D2E093DA}"/>
                </a:ext>
              </a:extLst>
            </p:cNvPr>
            <p:cNvSpPr>
              <a:spLocks noChangeArrowheads="1"/>
            </p:cNvSpPr>
            <p:nvPr/>
          </p:nvSpPr>
          <p:spPr bwMode="auto">
            <a:xfrm>
              <a:off x="2890839" y="2374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5" name="Oval 795">
              <a:extLst>
                <a:ext uri="{FF2B5EF4-FFF2-40B4-BE49-F238E27FC236}">
                  <a16:creationId xmlns:a16="http://schemas.microsoft.com/office/drawing/2014/main" id="{569A6DC5-A543-4541-B781-A0A2DC35B781}"/>
                </a:ext>
              </a:extLst>
            </p:cNvPr>
            <p:cNvSpPr>
              <a:spLocks noChangeArrowheads="1"/>
            </p:cNvSpPr>
            <p:nvPr/>
          </p:nvSpPr>
          <p:spPr bwMode="auto">
            <a:xfrm>
              <a:off x="2925764"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6" name="Oval 796">
              <a:extLst>
                <a:ext uri="{FF2B5EF4-FFF2-40B4-BE49-F238E27FC236}">
                  <a16:creationId xmlns:a16="http://schemas.microsoft.com/office/drawing/2014/main" id="{E78F47AA-502C-4380-9168-3E164885C89A}"/>
                </a:ext>
              </a:extLst>
            </p:cNvPr>
            <p:cNvSpPr>
              <a:spLocks noChangeArrowheads="1"/>
            </p:cNvSpPr>
            <p:nvPr/>
          </p:nvSpPr>
          <p:spPr bwMode="auto">
            <a:xfrm>
              <a:off x="2952751" y="226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7" name="Oval 797">
              <a:extLst>
                <a:ext uri="{FF2B5EF4-FFF2-40B4-BE49-F238E27FC236}">
                  <a16:creationId xmlns:a16="http://schemas.microsoft.com/office/drawing/2014/main" id="{EA8E4AFE-F89D-44BF-9B73-1C411EF2E78C}"/>
                </a:ext>
              </a:extLst>
            </p:cNvPr>
            <p:cNvSpPr>
              <a:spLocks noChangeArrowheads="1"/>
            </p:cNvSpPr>
            <p:nvPr/>
          </p:nvSpPr>
          <p:spPr bwMode="auto">
            <a:xfrm>
              <a:off x="2955926" y="218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8" name="Oval 798">
              <a:extLst>
                <a:ext uri="{FF2B5EF4-FFF2-40B4-BE49-F238E27FC236}">
                  <a16:creationId xmlns:a16="http://schemas.microsoft.com/office/drawing/2014/main" id="{F1A8AA11-61BB-4D77-A19E-6F2DDAD638F3}"/>
                </a:ext>
              </a:extLst>
            </p:cNvPr>
            <p:cNvSpPr>
              <a:spLocks noChangeArrowheads="1"/>
            </p:cNvSpPr>
            <p:nvPr/>
          </p:nvSpPr>
          <p:spPr bwMode="auto">
            <a:xfrm>
              <a:off x="2871789" y="213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59" name="Oval 799">
              <a:extLst>
                <a:ext uri="{FF2B5EF4-FFF2-40B4-BE49-F238E27FC236}">
                  <a16:creationId xmlns:a16="http://schemas.microsoft.com/office/drawing/2014/main" id="{0BDA0805-4D2F-44F4-AEB4-F01AA98F8BB8}"/>
                </a:ext>
              </a:extLst>
            </p:cNvPr>
            <p:cNvSpPr>
              <a:spLocks noChangeArrowheads="1"/>
            </p:cNvSpPr>
            <p:nvPr/>
          </p:nvSpPr>
          <p:spPr bwMode="auto">
            <a:xfrm>
              <a:off x="2930526" y="205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0" name="Oval 800">
              <a:extLst>
                <a:ext uri="{FF2B5EF4-FFF2-40B4-BE49-F238E27FC236}">
                  <a16:creationId xmlns:a16="http://schemas.microsoft.com/office/drawing/2014/main" id="{4F8F368C-28EE-459D-8241-CE5E9C1A2BBB}"/>
                </a:ext>
              </a:extLst>
            </p:cNvPr>
            <p:cNvSpPr>
              <a:spLocks noChangeArrowheads="1"/>
            </p:cNvSpPr>
            <p:nvPr/>
          </p:nvSpPr>
          <p:spPr bwMode="auto">
            <a:xfrm>
              <a:off x="2835276" y="2851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1" name="Oval 801">
              <a:extLst>
                <a:ext uri="{FF2B5EF4-FFF2-40B4-BE49-F238E27FC236}">
                  <a16:creationId xmlns:a16="http://schemas.microsoft.com/office/drawing/2014/main" id="{789AA1C0-0872-4D7D-9609-6BA3AECF7FF0}"/>
                </a:ext>
              </a:extLst>
            </p:cNvPr>
            <p:cNvSpPr>
              <a:spLocks noChangeArrowheads="1"/>
            </p:cNvSpPr>
            <p:nvPr/>
          </p:nvSpPr>
          <p:spPr bwMode="auto">
            <a:xfrm>
              <a:off x="2916239" y="2744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2" name="Oval 802">
              <a:extLst>
                <a:ext uri="{FF2B5EF4-FFF2-40B4-BE49-F238E27FC236}">
                  <a16:creationId xmlns:a16="http://schemas.microsoft.com/office/drawing/2014/main" id="{CFCD5523-DFA5-41B3-AD57-D52CB7120790}"/>
                </a:ext>
              </a:extLst>
            </p:cNvPr>
            <p:cNvSpPr>
              <a:spLocks noChangeArrowheads="1"/>
            </p:cNvSpPr>
            <p:nvPr/>
          </p:nvSpPr>
          <p:spPr bwMode="auto">
            <a:xfrm>
              <a:off x="2940051" y="2671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3" name="Oval 803">
              <a:extLst>
                <a:ext uri="{FF2B5EF4-FFF2-40B4-BE49-F238E27FC236}">
                  <a16:creationId xmlns:a16="http://schemas.microsoft.com/office/drawing/2014/main" id="{CDF56595-0F53-413B-933B-36B8A16EF78E}"/>
                </a:ext>
              </a:extLst>
            </p:cNvPr>
            <p:cNvSpPr>
              <a:spLocks noChangeArrowheads="1"/>
            </p:cNvSpPr>
            <p:nvPr/>
          </p:nvSpPr>
          <p:spPr bwMode="auto">
            <a:xfrm>
              <a:off x="2974976" y="258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4" name="Oval 804">
              <a:extLst>
                <a:ext uri="{FF2B5EF4-FFF2-40B4-BE49-F238E27FC236}">
                  <a16:creationId xmlns:a16="http://schemas.microsoft.com/office/drawing/2014/main" id="{DD2797C1-2336-4C6C-9A32-4B57F5F63316}"/>
                </a:ext>
              </a:extLst>
            </p:cNvPr>
            <p:cNvSpPr>
              <a:spLocks noChangeArrowheads="1"/>
            </p:cNvSpPr>
            <p:nvPr/>
          </p:nvSpPr>
          <p:spPr bwMode="auto">
            <a:xfrm>
              <a:off x="3035301" y="245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5" name="Oval 805">
              <a:extLst>
                <a:ext uri="{FF2B5EF4-FFF2-40B4-BE49-F238E27FC236}">
                  <a16:creationId xmlns:a16="http://schemas.microsoft.com/office/drawing/2014/main" id="{90038FE3-43FF-460F-82E1-675535B00775}"/>
                </a:ext>
              </a:extLst>
            </p:cNvPr>
            <p:cNvSpPr>
              <a:spLocks noChangeArrowheads="1"/>
            </p:cNvSpPr>
            <p:nvPr/>
          </p:nvSpPr>
          <p:spPr bwMode="auto">
            <a:xfrm>
              <a:off x="3070226" y="2590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6" name="Oval 806">
              <a:extLst>
                <a:ext uri="{FF2B5EF4-FFF2-40B4-BE49-F238E27FC236}">
                  <a16:creationId xmlns:a16="http://schemas.microsoft.com/office/drawing/2014/main" id="{CC017B04-5288-4E3A-9AE0-0E82254CF9A8}"/>
                </a:ext>
              </a:extLst>
            </p:cNvPr>
            <p:cNvSpPr>
              <a:spLocks noChangeArrowheads="1"/>
            </p:cNvSpPr>
            <p:nvPr/>
          </p:nvSpPr>
          <p:spPr bwMode="auto">
            <a:xfrm>
              <a:off x="3097214" y="234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7" name="Oval 807">
              <a:extLst>
                <a:ext uri="{FF2B5EF4-FFF2-40B4-BE49-F238E27FC236}">
                  <a16:creationId xmlns:a16="http://schemas.microsoft.com/office/drawing/2014/main" id="{31F4B221-7B45-4AF0-BD55-76C60A0B2B6D}"/>
                </a:ext>
              </a:extLst>
            </p:cNvPr>
            <p:cNvSpPr>
              <a:spLocks noChangeArrowheads="1"/>
            </p:cNvSpPr>
            <p:nvPr/>
          </p:nvSpPr>
          <p:spPr bwMode="auto">
            <a:xfrm>
              <a:off x="3100389" y="2257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8" name="Oval 808">
              <a:extLst>
                <a:ext uri="{FF2B5EF4-FFF2-40B4-BE49-F238E27FC236}">
                  <a16:creationId xmlns:a16="http://schemas.microsoft.com/office/drawing/2014/main" id="{63D7444E-5399-4E81-85EC-3D4E97D6A975}"/>
                </a:ext>
              </a:extLst>
            </p:cNvPr>
            <p:cNvSpPr>
              <a:spLocks noChangeArrowheads="1"/>
            </p:cNvSpPr>
            <p:nvPr/>
          </p:nvSpPr>
          <p:spPr bwMode="auto">
            <a:xfrm>
              <a:off x="2998789" y="2341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69" name="Oval 809">
              <a:extLst>
                <a:ext uri="{FF2B5EF4-FFF2-40B4-BE49-F238E27FC236}">
                  <a16:creationId xmlns:a16="http://schemas.microsoft.com/office/drawing/2014/main" id="{465A5D9F-FF16-4D06-912A-2E2BFB7A243F}"/>
                </a:ext>
              </a:extLst>
            </p:cNvPr>
            <p:cNvSpPr>
              <a:spLocks noChangeArrowheads="1"/>
            </p:cNvSpPr>
            <p:nvPr/>
          </p:nvSpPr>
          <p:spPr bwMode="auto">
            <a:xfrm>
              <a:off x="3074989" y="2128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0" name="Oval 810">
              <a:extLst>
                <a:ext uri="{FF2B5EF4-FFF2-40B4-BE49-F238E27FC236}">
                  <a16:creationId xmlns:a16="http://schemas.microsoft.com/office/drawing/2014/main" id="{44FF6A1B-6D69-452F-96F5-ECA146634B1F}"/>
                </a:ext>
              </a:extLst>
            </p:cNvPr>
            <p:cNvSpPr>
              <a:spLocks noChangeArrowheads="1"/>
            </p:cNvSpPr>
            <p:nvPr/>
          </p:nvSpPr>
          <p:spPr bwMode="auto">
            <a:xfrm>
              <a:off x="3130551" y="2033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1" name="Oval 811">
              <a:extLst>
                <a:ext uri="{FF2B5EF4-FFF2-40B4-BE49-F238E27FC236}">
                  <a16:creationId xmlns:a16="http://schemas.microsoft.com/office/drawing/2014/main" id="{59714358-0F00-45FB-8867-4E2D6644858C}"/>
                </a:ext>
              </a:extLst>
            </p:cNvPr>
            <p:cNvSpPr>
              <a:spLocks noChangeArrowheads="1"/>
            </p:cNvSpPr>
            <p:nvPr/>
          </p:nvSpPr>
          <p:spPr bwMode="auto">
            <a:xfrm>
              <a:off x="2989264" y="2816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2" name="Oval 812">
              <a:extLst>
                <a:ext uri="{FF2B5EF4-FFF2-40B4-BE49-F238E27FC236}">
                  <a16:creationId xmlns:a16="http://schemas.microsoft.com/office/drawing/2014/main" id="{AF06E3BD-9F19-445E-B583-20BF47404A37}"/>
                </a:ext>
              </a:extLst>
            </p:cNvPr>
            <p:cNvSpPr>
              <a:spLocks noChangeArrowheads="1"/>
            </p:cNvSpPr>
            <p:nvPr/>
          </p:nvSpPr>
          <p:spPr bwMode="auto">
            <a:xfrm>
              <a:off x="3060701" y="2820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3" name="Oval 813">
              <a:extLst>
                <a:ext uri="{FF2B5EF4-FFF2-40B4-BE49-F238E27FC236}">
                  <a16:creationId xmlns:a16="http://schemas.microsoft.com/office/drawing/2014/main" id="{92D9300A-020F-4F8A-A3CB-2B1548B88E9C}"/>
                </a:ext>
              </a:extLst>
            </p:cNvPr>
            <p:cNvSpPr>
              <a:spLocks noChangeArrowheads="1"/>
            </p:cNvSpPr>
            <p:nvPr/>
          </p:nvSpPr>
          <p:spPr bwMode="auto">
            <a:xfrm>
              <a:off x="3084514" y="2747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4" name="Oval 814">
              <a:extLst>
                <a:ext uri="{FF2B5EF4-FFF2-40B4-BE49-F238E27FC236}">
                  <a16:creationId xmlns:a16="http://schemas.microsoft.com/office/drawing/2014/main" id="{5378AE11-3405-4418-B0C2-793CF7762BE6}"/>
                </a:ext>
              </a:extLst>
            </p:cNvPr>
            <p:cNvSpPr>
              <a:spLocks noChangeArrowheads="1"/>
            </p:cNvSpPr>
            <p:nvPr/>
          </p:nvSpPr>
          <p:spPr bwMode="auto">
            <a:xfrm>
              <a:off x="2986089" y="2752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5" name="Oval 815">
              <a:extLst>
                <a:ext uri="{FF2B5EF4-FFF2-40B4-BE49-F238E27FC236}">
                  <a16:creationId xmlns:a16="http://schemas.microsoft.com/office/drawing/2014/main" id="{315E1AEB-5C3E-414E-A998-3EB65764E8A2}"/>
                </a:ext>
              </a:extLst>
            </p:cNvPr>
            <p:cNvSpPr>
              <a:spLocks noChangeArrowheads="1"/>
            </p:cNvSpPr>
            <p:nvPr/>
          </p:nvSpPr>
          <p:spPr bwMode="auto">
            <a:xfrm>
              <a:off x="3087689" y="2486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6" name="Oval 816">
              <a:extLst>
                <a:ext uri="{FF2B5EF4-FFF2-40B4-BE49-F238E27FC236}">
                  <a16:creationId xmlns:a16="http://schemas.microsoft.com/office/drawing/2014/main" id="{C1375E00-320F-45E6-87EC-06FB8741FEDA}"/>
                </a:ext>
              </a:extLst>
            </p:cNvPr>
            <p:cNvSpPr>
              <a:spLocks noChangeArrowheads="1"/>
            </p:cNvSpPr>
            <p:nvPr/>
          </p:nvSpPr>
          <p:spPr bwMode="auto">
            <a:xfrm>
              <a:off x="3059114" y="2224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7" name="Oval 817">
              <a:extLst>
                <a:ext uri="{FF2B5EF4-FFF2-40B4-BE49-F238E27FC236}">
                  <a16:creationId xmlns:a16="http://schemas.microsoft.com/office/drawing/2014/main" id="{2C90DF2A-3BBB-4E2D-A750-C2E632E5DB56}"/>
                </a:ext>
              </a:extLst>
            </p:cNvPr>
            <p:cNvSpPr>
              <a:spLocks noChangeArrowheads="1"/>
            </p:cNvSpPr>
            <p:nvPr/>
          </p:nvSpPr>
          <p:spPr bwMode="auto">
            <a:xfrm>
              <a:off x="3267076" y="244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8" name="Oval 818">
              <a:extLst>
                <a:ext uri="{FF2B5EF4-FFF2-40B4-BE49-F238E27FC236}">
                  <a16:creationId xmlns:a16="http://schemas.microsoft.com/office/drawing/2014/main" id="{D333A669-8BE4-4840-A9F6-C90FC525F736}"/>
                </a:ext>
              </a:extLst>
            </p:cNvPr>
            <p:cNvSpPr>
              <a:spLocks noChangeArrowheads="1"/>
            </p:cNvSpPr>
            <p:nvPr/>
          </p:nvSpPr>
          <p:spPr bwMode="auto">
            <a:xfrm>
              <a:off x="3294064" y="2197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79" name="Oval 819">
              <a:extLst>
                <a:ext uri="{FF2B5EF4-FFF2-40B4-BE49-F238E27FC236}">
                  <a16:creationId xmlns:a16="http://schemas.microsoft.com/office/drawing/2014/main" id="{F9BB0BE4-F8CD-4605-A376-029FB5F35B7C}"/>
                </a:ext>
              </a:extLst>
            </p:cNvPr>
            <p:cNvSpPr>
              <a:spLocks noChangeArrowheads="1"/>
            </p:cNvSpPr>
            <p:nvPr/>
          </p:nvSpPr>
          <p:spPr bwMode="auto">
            <a:xfrm>
              <a:off x="3297239" y="2111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0" name="Oval 820">
              <a:extLst>
                <a:ext uri="{FF2B5EF4-FFF2-40B4-BE49-F238E27FC236}">
                  <a16:creationId xmlns:a16="http://schemas.microsoft.com/office/drawing/2014/main" id="{5B1FD052-B3E6-44E2-AACD-034A6FC5B7F4}"/>
                </a:ext>
              </a:extLst>
            </p:cNvPr>
            <p:cNvSpPr>
              <a:spLocks noChangeArrowheads="1"/>
            </p:cNvSpPr>
            <p:nvPr/>
          </p:nvSpPr>
          <p:spPr bwMode="auto">
            <a:xfrm>
              <a:off x="3213101" y="207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1" name="Oval 821">
              <a:extLst>
                <a:ext uri="{FF2B5EF4-FFF2-40B4-BE49-F238E27FC236}">
                  <a16:creationId xmlns:a16="http://schemas.microsoft.com/office/drawing/2014/main" id="{734A5C93-3AED-47EA-9802-B7C438B054B6}"/>
                </a:ext>
              </a:extLst>
            </p:cNvPr>
            <p:cNvSpPr>
              <a:spLocks noChangeArrowheads="1"/>
            </p:cNvSpPr>
            <p:nvPr/>
          </p:nvSpPr>
          <p:spPr bwMode="auto">
            <a:xfrm>
              <a:off x="3151189" y="2868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2" name="Oval 822">
              <a:extLst>
                <a:ext uri="{FF2B5EF4-FFF2-40B4-BE49-F238E27FC236}">
                  <a16:creationId xmlns:a16="http://schemas.microsoft.com/office/drawing/2014/main" id="{1E184066-DC2E-41B1-B2DB-6B97CCD7EB3E}"/>
                </a:ext>
              </a:extLst>
            </p:cNvPr>
            <p:cNvSpPr>
              <a:spLocks noChangeArrowheads="1"/>
            </p:cNvSpPr>
            <p:nvPr/>
          </p:nvSpPr>
          <p:spPr bwMode="auto">
            <a:xfrm>
              <a:off x="3195639" y="219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3" name="Oval 823">
              <a:extLst>
                <a:ext uri="{FF2B5EF4-FFF2-40B4-BE49-F238E27FC236}">
                  <a16:creationId xmlns:a16="http://schemas.microsoft.com/office/drawing/2014/main" id="{038E5F0B-16B4-41DB-9D5E-C875577B0237}"/>
                </a:ext>
              </a:extLst>
            </p:cNvPr>
            <p:cNvSpPr>
              <a:spLocks noChangeArrowheads="1"/>
            </p:cNvSpPr>
            <p:nvPr/>
          </p:nvSpPr>
          <p:spPr bwMode="auto">
            <a:xfrm>
              <a:off x="3205163" y="27876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4" name="Oval 824">
              <a:extLst>
                <a:ext uri="{FF2B5EF4-FFF2-40B4-BE49-F238E27FC236}">
                  <a16:creationId xmlns:a16="http://schemas.microsoft.com/office/drawing/2014/main" id="{211BE8F3-6A6D-4371-BED8-E0CC47DF2985}"/>
                </a:ext>
              </a:extLst>
            </p:cNvPr>
            <p:cNvSpPr>
              <a:spLocks noChangeArrowheads="1"/>
            </p:cNvSpPr>
            <p:nvPr/>
          </p:nvSpPr>
          <p:spPr bwMode="auto">
            <a:xfrm>
              <a:off x="3186114" y="267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5" name="Oval 825">
              <a:extLst>
                <a:ext uri="{FF2B5EF4-FFF2-40B4-BE49-F238E27FC236}">
                  <a16:creationId xmlns:a16="http://schemas.microsoft.com/office/drawing/2014/main" id="{150373B4-89AB-4170-8032-1C7A80D8B186}"/>
                </a:ext>
              </a:extLst>
            </p:cNvPr>
            <p:cNvSpPr>
              <a:spLocks noChangeArrowheads="1"/>
            </p:cNvSpPr>
            <p:nvPr/>
          </p:nvSpPr>
          <p:spPr bwMode="auto">
            <a:xfrm>
              <a:off x="3257551" y="2674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6" name="Oval 826">
              <a:extLst>
                <a:ext uri="{FF2B5EF4-FFF2-40B4-BE49-F238E27FC236}">
                  <a16:creationId xmlns:a16="http://schemas.microsoft.com/office/drawing/2014/main" id="{947B955C-1E97-4913-97D4-4F3018354911}"/>
                </a:ext>
              </a:extLst>
            </p:cNvPr>
            <p:cNvSpPr>
              <a:spLocks noChangeArrowheads="1"/>
            </p:cNvSpPr>
            <p:nvPr/>
          </p:nvSpPr>
          <p:spPr bwMode="auto">
            <a:xfrm>
              <a:off x="3281364" y="260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7" name="Oval 827">
              <a:extLst>
                <a:ext uri="{FF2B5EF4-FFF2-40B4-BE49-F238E27FC236}">
                  <a16:creationId xmlns:a16="http://schemas.microsoft.com/office/drawing/2014/main" id="{CA317493-A977-4F68-BE24-06057403A90D}"/>
                </a:ext>
              </a:extLst>
            </p:cNvPr>
            <p:cNvSpPr>
              <a:spLocks noChangeArrowheads="1"/>
            </p:cNvSpPr>
            <p:nvPr/>
          </p:nvSpPr>
          <p:spPr bwMode="auto">
            <a:xfrm>
              <a:off x="3182939" y="2606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8" name="Oval 828">
              <a:extLst>
                <a:ext uri="{FF2B5EF4-FFF2-40B4-BE49-F238E27FC236}">
                  <a16:creationId xmlns:a16="http://schemas.microsoft.com/office/drawing/2014/main" id="{0566C3CE-2D09-45A7-914D-D848711A7AF1}"/>
                </a:ext>
              </a:extLst>
            </p:cNvPr>
            <p:cNvSpPr>
              <a:spLocks noChangeArrowheads="1"/>
            </p:cNvSpPr>
            <p:nvPr/>
          </p:nvSpPr>
          <p:spPr bwMode="auto">
            <a:xfrm>
              <a:off x="3316289" y="2511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89" name="Oval 829">
              <a:extLst>
                <a:ext uri="{FF2B5EF4-FFF2-40B4-BE49-F238E27FC236}">
                  <a16:creationId xmlns:a16="http://schemas.microsoft.com/office/drawing/2014/main" id="{2869EC49-ED85-4252-9FC7-3E4BEC2F4AAE}"/>
                </a:ext>
              </a:extLst>
            </p:cNvPr>
            <p:cNvSpPr>
              <a:spLocks noChangeArrowheads="1"/>
            </p:cNvSpPr>
            <p:nvPr/>
          </p:nvSpPr>
          <p:spPr bwMode="auto">
            <a:xfrm>
              <a:off x="3165476" y="2408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0" name="Oval 830">
              <a:extLst>
                <a:ext uri="{FF2B5EF4-FFF2-40B4-BE49-F238E27FC236}">
                  <a16:creationId xmlns:a16="http://schemas.microsoft.com/office/drawing/2014/main" id="{5B3D45F1-CB9F-4704-9C4C-E4FDD09AA7E2}"/>
                </a:ext>
              </a:extLst>
            </p:cNvPr>
            <p:cNvSpPr>
              <a:spLocks noChangeArrowheads="1"/>
            </p:cNvSpPr>
            <p:nvPr/>
          </p:nvSpPr>
          <p:spPr bwMode="auto">
            <a:xfrm>
              <a:off x="3284539" y="2339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1" name="Oval 831">
              <a:extLst>
                <a:ext uri="{FF2B5EF4-FFF2-40B4-BE49-F238E27FC236}">
                  <a16:creationId xmlns:a16="http://schemas.microsoft.com/office/drawing/2014/main" id="{DA177838-5FEA-41D1-8361-FBFFF59A91ED}"/>
                </a:ext>
              </a:extLst>
            </p:cNvPr>
            <p:cNvSpPr>
              <a:spLocks noChangeArrowheads="1"/>
            </p:cNvSpPr>
            <p:nvPr/>
          </p:nvSpPr>
          <p:spPr bwMode="auto">
            <a:xfrm>
              <a:off x="3376614" y="2381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2" name="Oval 832">
              <a:extLst>
                <a:ext uri="{FF2B5EF4-FFF2-40B4-BE49-F238E27FC236}">
                  <a16:creationId xmlns:a16="http://schemas.microsoft.com/office/drawing/2014/main" id="{824CF23E-65CE-4962-A323-4F34EF457893}"/>
                </a:ext>
              </a:extLst>
            </p:cNvPr>
            <p:cNvSpPr>
              <a:spLocks noChangeArrowheads="1"/>
            </p:cNvSpPr>
            <p:nvPr/>
          </p:nvSpPr>
          <p:spPr bwMode="auto">
            <a:xfrm>
              <a:off x="3411539" y="2520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3" name="Oval 833">
              <a:extLst>
                <a:ext uri="{FF2B5EF4-FFF2-40B4-BE49-F238E27FC236}">
                  <a16:creationId xmlns:a16="http://schemas.microsoft.com/office/drawing/2014/main" id="{31B281E0-B4D4-44D4-9205-8E1D6D4BB52E}"/>
                </a:ext>
              </a:extLst>
            </p:cNvPr>
            <p:cNvSpPr>
              <a:spLocks noChangeArrowheads="1"/>
            </p:cNvSpPr>
            <p:nvPr/>
          </p:nvSpPr>
          <p:spPr bwMode="auto">
            <a:xfrm>
              <a:off x="3438526" y="2273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4" name="Oval 834">
              <a:extLst>
                <a:ext uri="{FF2B5EF4-FFF2-40B4-BE49-F238E27FC236}">
                  <a16:creationId xmlns:a16="http://schemas.microsoft.com/office/drawing/2014/main" id="{5C7D1853-740A-49EE-84EB-2D7DC207C99B}"/>
                </a:ext>
              </a:extLst>
            </p:cNvPr>
            <p:cNvSpPr>
              <a:spLocks noChangeArrowheads="1"/>
            </p:cNvSpPr>
            <p:nvPr/>
          </p:nvSpPr>
          <p:spPr bwMode="auto">
            <a:xfrm>
              <a:off x="3441701" y="218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5" name="Oval 835">
              <a:extLst>
                <a:ext uri="{FF2B5EF4-FFF2-40B4-BE49-F238E27FC236}">
                  <a16:creationId xmlns:a16="http://schemas.microsoft.com/office/drawing/2014/main" id="{943BD686-C7B6-405F-9A12-06A79BCCE65B}"/>
                </a:ext>
              </a:extLst>
            </p:cNvPr>
            <p:cNvSpPr>
              <a:spLocks noChangeArrowheads="1"/>
            </p:cNvSpPr>
            <p:nvPr/>
          </p:nvSpPr>
          <p:spPr bwMode="auto">
            <a:xfrm>
              <a:off x="3357564" y="2146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6" name="Oval 836">
              <a:extLst>
                <a:ext uri="{FF2B5EF4-FFF2-40B4-BE49-F238E27FC236}">
                  <a16:creationId xmlns:a16="http://schemas.microsoft.com/office/drawing/2014/main" id="{FF08B5C3-9A6A-456C-8A2B-D67CBC419E4C}"/>
                </a:ext>
              </a:extLst>
            </p:cNvPr>
            <p:cNvSpPr>
              <a:spLocks noChangeArrowheads="1"/>
            </p:cNvSpPr>
            <p:nvPr/>
          </p:nvSpPr>
          <p:spPr bwMode="auto">
            <a:xfrm>
              <a:off x="3340101" y="227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7" name="Oval 837">
              <a:extLst>
                <a:ext uri="{FF2B5EF4-FFF2-40B4-BE49-F238E27FC236}">
                  <a16:creationId xmlns:a16="http://schemas.microsoft.com/office/drawing/2014/main" id="{53CFFFCE-D063-4AEB-AA5A-0FBA3412B02F}"/>
                </a:ext>
              </a:extLst>
            </p:cNvPr>
            <p:cNvSpPr>
              <a:spLocks noChangeArrowheads="1"/>
            </p:cNvSpPr>
            <p:nvPr/>
          </p:nvSpPr>
          <p:spPr bwMode="auto">
            <a:xfrm>
              <a:off x="3416301" y="2058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8" name="Oval 838">
              <a:extLst>
                <a:ext uri="{FF2B5EF4-FFF2-40B4-BE49-F238E27FC236}">
                  <a16:creationId xmlns:a16="http://schemas.microsoft.com/office/drawing/2014/main" id="{521C8820-675A-44DD-ADD7-E6DBD6E8B32C}"/>
                </a:ext>
              </a:extLst>
            </p:cNvPr>
            <p:cNvSpPr>
              <a:spLocks noChangeArrowheads="1"/>
            </p:cNvSpPr>
            <p:nvPr/>
          </p:nvSpPr>
          <p:spPr bwMode="auto">
            <a:xfrm>
              <a:off x="3435351" y="282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99" name="Oval 839">
              <a:extLst>
                <a:ext uri="{FF2B5EF4-FFF2-40B4-BE49-F238E27FC236}">
                  <a16:creationId xmlns:a16="http://schemas.microsoft.com/office/drawing/2014/main" id="{2D61244B-5AB8-424B-B070-8A027F51196F}"/>
                </a:ext>
              </a:extLst>
            </p:cNvPr>
            <p:cNvSpPr>
              <a:spLocks noChangeArrowheads="1"/>
            </p:cNvSpPr>
            <p:nvPr/>
          </p:nvSpPr>
          <p:spPr bwMode="auto">
            <a:xfrm>
              <a:off x="3349626" y="28638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0" name="Oval 840">
              <a:extLst>
                <a:ext uri="{FF2B5EF4-FFF2-40B4-BE49-F238E27FC236}">
                  <a16:creationId xmlns:a16="http://schemas.microsoft.com/office/drawing/2014/main" id="{73437AD7-BE07-422C-B273-2E10C7515885}"/>
                </a:ext>
              </a:extLst>
            </p:cNvPr>
            <p:cNvSpPr>
              <a:spLocks noChangeArrowheads="1"/>
            </p:cNvSpPr>
            <p:nvPr/>
          </p:nvSpPr>
          <p:spPr bwMode="auto">
            <a:xfrm>
              <a:off x="3338514" y="279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1" name="Oval 841">
              <a:extLst>
                <a:ext uri="{FF2B5EF4-FFF2-40B4-BE49-F238E27FC236}">
                  <a16:creationId xmlns:a16="http://schemas.microsoft.com/office/drawing/2014/main" id="{1950B4F9-CFC9-4B49-BCCA-06C6E41E51E8}"/>
                </a:ext>
              </a:extLst>
            </p:cNvPr>
            <p:cNvSpPr>
              <a:spLocks noChangeArrowheads="1"/>
            </p:cNvSpPr>
            <p:nvPr/>
          </p:nvSpPr>
          <p:spPr bwMode="auto">
            <a:xfrm>
              <a:off x="3402014" y="2751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2" name="Oval 842">
              <a:extLst>
                <a:ext uri="{FF2B5EF4-FFF2-40B4-BE49-F238E27FC236}">
                  <a16:creationId xmlns:a16="http://schemas.microsoft.com/office/drawing/2014/main" id="{AB96D529-C293-4D61-9394-31C810E01017}"/>
                </a:ext>
              </a:extLst>
            </p:cNvPr>
            <p:cNvSpPr>
              <a:spLocks noChangeArrowheads="1"/>
            </p:cNvSpPr>
            <p:nvPr/>
          </p:nvSpPr>
          <p:spPr bwMode="auto">
            <a:xfrm>
              <a:off x="3425826" y="267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3" name="Oval 843">
              <a:extLst>
                <a:ext uri="{FF2B5EF4-FFF2-40B4-BE49-F238E27FC236}">
                  <a16:creationId xmlns:a16="http://schemas.microsoft.com/office/drawing/2014/main" id="{363F45E2-7297-4B53-B645-BBB39B545878}"/>
                </a:ext>
              </a:extLst>
            </p:cNvPr>
            <p:cNvSpPr>
              <a:spLocks noChangeArrowheads="1"/>
            </p:cNvSpPr>
            <p:nvPr/>
          </p:nvSpPr>
          <p:spPr bwMode="auto">
            <a:xfrm>
              <a:off x="3327401" y="2682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4" name="Oval 844">
              <a:extLst>
                <a:ext uri="{FF2B5EF4-FFF2-40B4-BE49-F238E27FC236}">
                  <a16:creationId xmlns:a16="http://schemas.microsoft.com/office/drawing/2014/main" id="{4F84AFBB-64E1-4112-B5D6-58703135E007}"/>
                </a:ext>
              </a:extLst>
            </p:cNvPr>
            <p:cNvSpPr>
              <a:spLocks noChangeArrowheads="1"/>
            </p:cNvSpPr>
            <p:nvPr/>
          </p:nvSpPr>
          <p:spPr bwMode="auto">
            <a:xfrm>
              <a:off x="3482976" y="2316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5" name="Oval 845">
              <a:extLst>
                <a:ext uri="{FF2B5EF4-FFF2-40B4-BE49-F238E27FC236}">
                  <a16:creationId xmlns:a16="http://schemas.microsoft.com/office/drawing/2014/main" id="{3B7E2E81-93E4-40CD-98F8-AFF100F6FED3}"/>
                </a:ext>
              </a:extLst>
            </p:cNvPr>
            <p:cNvSpPr>
              <a:spLocks noChangeArrowheads="1"/>
            </p:cNvSpPr>
            <p:nvPr/>
          </p:nvSpPr>
          <p:spPr bwMode="auto">
            <a:xfrm>
              <a:off x="3533776" y="2908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6" name="Oval 846">
              <a:extLst>
                <a:ext uri="{FF2B5EF4-FFF2-40B4-BE49-F238E27FC236}">
                  <a16:creationId xmlns:a16="http://schemas.microsoft.com/office/drawing/2014/main" id="{E42699D3-794A-4280-A006-7942B3ED9BCE}"/>
                </a:ext>
              </a:extLst>
            </p:cNvPr>
            <p:cNvSpPr>
              <a:spLocks noChangeArrowheads="1"/>
            </p:cNvSpPr>
            <p:nvPr/>
          </p:nvSpPr>
          <p:spPr bwMode="auto">
            <a:xfrm>
              <a:off x="3221039" y="2911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7" name="Oval 847">
              <a:extLst>
                <a:ext uri="{FF2B5EF4-FFF2-40B4-BE49-F238E27FC236}">
                  <a16:creationId xmlns:a16="http://schemas.microsoft.com/office/drawing/2014/main" id="{FA3A5FF4-7690-4FAE-8205-371269071EC2}"/>
                </a:ext>
              </a:extLst>
            </p:cNvPr>
            <p:cNvSpPr>
              <a:spLocks noChangeArrowheads="1"/>
            </p:cNvSpPr>
            <p:nvPr/>
          </p:nvSpPr>
          <p:spPr bwMode="auto">
            <a:xfrm>
              <a:off x="2965451" y="2921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8" name="Oval 848">
              <a:extLst>
                <a:ext uri="{FF2B5EF4-FFF2-40B4-BE49-F238E27FC236}">
                  <a16:creationId xmlns:a16="http://schemas.microsoft.com/office/drawing/2014/main" id="{E0262A62-BD66-4142-BB80-483CECB0ED8F}"/>
                </a:ext>
              </a:extLst>
            </p:cNvPr>
            <p:cNvSpPr>
              <a:spLocks noChangeArrowheads="1"/>
            </p:cNvSpPr>
            <p:nvPr/>
          </p:nvSpPr>
          <p:spPr bwMode="auto">
            <a:xfrm>
              <a:off x="2787651" y="29035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09" name="Oval 849">
              <a:extLst>
                <a:ext uri="{FF2B5EF4-FFF2-40B4-BE49-F238E27FC236}">
                  <a16:creationId xmlns:a16="http://schemas.microsoft.com/office/drawing/2014/main" id="{46B88D36-5CBA-4D43-961F-25B97E1FEE59}"/>
                </a:ext>
              </a:extLst>
            </p:cNvPr>
            <p:cNvSpPr>
              <a:spLocks noChangeArrowheads="1"/>
            </p:cNvSpPr>
            <p:nvPr/>
          </p:nvSpPr>
          <p:spPr bwMode="auto">
            <a:xfrm>
              <a:off x="2559051" y="2886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0" name="Oval 850">
              <a:extLst>
                <a:ext uri="{FF2B5EF4-FFF2-40B4-BE49-F238E27FC236}">
                  <a16:creationId xmlns:a16="http://schemas.microsoft.com/office/drawing/2014/main" id="{76A14103-4A9D-4AFE-880C-2D8D758DA89F}"/>
                </a:ext>
              </a:extLst>
            </p:cNvPr>
            <p:cNvSpPr>
              <a:spLocks noChangeArrowheads="1"/>
            </p:cNvSpPr>
            <p:nvPr/>
          </p:nvSpPr>
          <p:spPr bwMode="auto">
            <a:xfrm>
              <a:off x="2592388" y="27940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1" name="Oval 851">
              <a:extLst>
                <a:ext uri="{FF2B5EF4-FFF2-40B4-BE49-F238E27FC236}">
                  <a16:creationId xmlns:a16="http://schemas.microsoft.com/office/drawing/2014/main" id="{E7F1DB41-0D78-4D94-89AC-DAFF219D5DD0}"/>
                </a:ext>
              </a:extLst>
            </p:cNvPr>
            <p:cNvSpPr>
              <a:spLocks noChangeArrowheads="1"/>
            </p:cNvSpPr>
            <p:nvPr/>
          </p:nvSpPr>
          <p:spPr bwMode="auto">
            <a:xfrm>
              <a:off x="2293938" y="28956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2" name="Oval 852">
              <a:extLst>
                <a:ext uri="{FF2B5EF4-FFF2-40B4-BE49-F238E27FC236}">
                  <a16:creationId xmlns:a16="http://schemas.microsoft.com/office/drawing/2014/main" id="{145640BB-EEC5-451B-B9D5-2A39460C5676}"/>
                </a:ext>
              </a:extLst>
            </p:cNvPr>
            <p:cNvSpPr>
              <a:spLocks noChangeArrowheads="1"/>
            </p:cNvSpPr>
            <p:nvPr/>
          </p:nvSpPr>
          <p:spPr bwMode="auto">
            <a:xfrm>
              <a:off x="3833814"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3" name="Oval 853">
              <a:extLst>
                <a:ext uri="{FF2B5EF4-FFF2-40B4-BE49-F238E27FC236}">
                  <a16:creationId xmlns:a16="http://schemas.microsoft.com/office/drawing/2014/main" id="{999187F9-CFC1-4B36-8DAD-E5C561EA8F8B}"/>
                </a:ext>
              </a:extLst>
            </p:cNvPr>
            <p:cNvSpPr>
              <a:spLocks noChangeArrowheads="1"/>
            </p:cNvSpPr>
            <p:nvPr/>
          </p:nvSpPr>
          <p:spPr bwMode="auto">
            <a:xfrm>
              <a:off x="3787776" y="2408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4" name="Oval 854">
              <a:extLst>
                <a:ext uri="{FF2B5EF4-FFF2-40B4-BE49-F238E27FC236}">
                  <a16:creationId xmlns:a16="http://schemas.microsoft.com/office/drawing/2014/main" id="{88A493C7-CFEA-4913-89C1-BBC6BAE73817}"/>
                </a:ext>
              </a:extLst>
            </p:cNvPr>
            <p:cNvSpPr>
              <a:spLocks noChangeArrowheads="1"/>
            </p:cNvSpPr>
            <p:nvPr/>
          </p:nvSpPr>
          <p:spPr bwMode="auto">
            <a:xfrm>
              <a:off x="3806826" y="28844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5" name="Oval 855">
              <a:extLst>
                <a:ext uri="{FF2B5EF4-FFF2-40B4-BE49-F238E27FC236}">
                  <a16:creationId xmlns:a16="http://schemas.microsoft.com/office/drawing/2014/main" id="{CE25F755-366A-4F51-93D8-821D6B2ED6B1}"/>
                </a:ext>
              </a:extLst>
            </p:cNvPr>
            <p:cNvSpPr>
              <a:spLocks noChangeArrowheads="1"/>
            </p:cNvSpPr>
            <p:nvPr/>
          </p:nvSpPr>
          <p:spPr bwMode="auto">
            <a:xfrm>
              <a:off x="3722689" y="276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6" name="Oval 856">
              <a:extLst>
                <a:ext uri="{FF2B5EF4-FFF2-40B4-BE49-F238E27FC236}">
                  <a16:creationId xmlns:a16="http://schemas.microsoft.com/office/drawing/2014/main" id="{B4574CCB-C799-4828-96C3-163F27F02FE9}"/>
                </a:ext>
              </a:extLst>
            </p:cNvPr>
            <p:cNvSpPr>
              <a:spLocks noChangeArrowheads="1"/>
            </p:cNvSpPr>
            <p:nvPr/>
          </p:nvSpPr>
          <p:spPr bwMode="auto">
            <a:xfrm>
              <a:off x="3824289" y="261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7" name="Oval 857">
              <a:extLst>
                <a:ext uri="{FF2B5EF4-FFF2-40B4-BE49-F238E27FC236}">
                  <a16:creationId xmlns:a16="http://schemas.microsoft.com/office/drawing/2014/main" id="{E1D39D20-369B-4064-8E53-37EE929321EE}"/>
                </a:ext>
              </a:extLst>
            </p:cNvPr>
            <p:cNvSpPr>
              <a:spLocks noChangeArrowheads="1"/>
            </p:cNvSpPr>
            <p:nvPr/>
          </p:nvSpPr>
          <p:spPr bwMode="auto">
            <a:xfrm>
              <a:off x="2178051" y="2984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8" name="Oval 858">
              <a:extLst>
                <a:ext uri="{FF2B5EF4-FFF2-40B4-BE49-F238E27FC236}">
                  <a16:creationId xmlns:a16="http://schemas.microsoft.com/office/drawing/2014/main" id="{45760ADA-BAE8-4DD1-B8BF-B0C6A2958FE3}"/>
                </a:ext>
              </a:extLst>
            </p:cNvPr>
            <p:cNvSpPr>
              <a:spLocks noChangeArrowheads="1"/>
            </p:cNvSpPr>
            <p:nvPr/>
          </p:nvSpPr>
          <p:spPr bwMode="auto">
            <a:xfrm>
              <a:off x="2174876" y="353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19" name="Oval 859">
              <a:extLst>
                <a:ext uri="{FF2B5EF4-FFF2-40B4-BE49-F238E27FC236}">
                  <a16:creationId xmlns:a16="http://schemas.microsoft.com/office/drawing/2014/main" id="{CB2167BD-31DD-43B2-AA87-64F09E1759A6}"/>
                </a:ext>
              </a:extLst>
            </p:cNvPr>
            <p:cNvSpPr>
              <a:spLocks noChangeArrowheads="1"/>
            </p:cNvSpPr>
            <p:nvPr/>
          </p:nvSpPr>
          <p:spPr bwMode="auto">
            <a:xfrm>
              <a:off x="2168526" y="312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0" name="Oval 860">
              <a:extLst>
                <a:ext uri="{FF2B5EF4-FFF2-40B4-BE49-F238E27FC236}">
                  <a16:creationId xmlns:a16="http://schemas.microsoft.com/office/drawing/2014/main" id="{AADB8534-0417-4763-8CC7-A1B7AAC42332}"/>
                </a:ext>
              </a:extLst>
            </p:cNvPr>
            <p:cNvSpPr>
              <a:spLocks noChangeArrowheads="1"/>
            </p:cNvSpPr>
            <p:nvPr/>
          </p:nvSpPr>
          <p:spPr bwMode="auto">
            <a:xfrm>
              <a:off x="3236914" y="3014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1" name="Oval 861">
              <a:extLst>
                <a:ext uri="{FF2B5EF4-FFF2-40B4-BE49-F238E27FC236}">
                  <a16:creationId xmlns:a16="http://schemas.microsoft.com/office/drawing/2014/main" id="{59C00CB9-461F-4DEC-95F5-1508418D45EB}"/>
                </a:ext>
              </a:extLst>
            </p:cNvPr>
            <p:cNvSpPr>
              <a:spLocks noChangeArrowheads="1"/>
            </p:cNvSpPr>
            <p:nvPr/>
          </p:nvSpPr>
          <p:spPr bwMode="auto">
            <a:xfrm>
              <a:off x="3248026" y="351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2" name="Oval 862">
              <a:extLst>
                <a:ext uri="{FF2B5EF4-FFF2-40B4-BE49-F238E27FC236}">
                  <a16:creationId xmlns:a16="http://schemas.microsoft.com/office/drawing/2014/main" id="{AF62F590-03DD-48F6-88A3-BBC2166554D9}"/>
                </a:ext>
              </a:extLst>
            </p:cNvPr>
            <p:cNvSpPr>
              <a:spLocks noChangeArrowheads="1"/>
            </p:cNvSpPr>
            <p:nvPr/>
          </p:nvSpPr>
          <p:spPr bwMode="auto">
            <a:xfrm>
              <a:off x="3260726" y="3317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3" name="Oval 863">
              <a:extLst>
                <a:ext uri="{FF2B5EF4-FFF2-40B4-BE49-F238E27FC236}">
                  <a16:creationId xmlns:a16="http://schemas.microsoft.com/office/drawing/2014/main" id="{8B81FE8E-E0DD-4BA4-9026-D5649B7E6056}"/>
                </a:ext>
              </a:extLst>
            </p:cNvPr>
            <p:cNvSpPr>
              <a:spLocks noChangeArrowheads="1"/>
            </p:cNvSpPr>
            <p:nvPr/>
          </p:nvSpPr>
          <p:spPr bwMode="auto">
            <a:xfrm>
              <a:off x="3175001" y="33575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4" name="Oval 864">
              <a:extLst>
                <a:ext uri="{FF2B5EF4-FFF2-40B4-BE49-F238E27FC236}">
                  <a16:creationId xmlns:a16="http://schemas.microsoft.com/office/drawing/2014/main" id="{AA0D97F8-20CE-4D16-9E9E-7016BEFE2DE0}"/>
                </a:ext>
              </a:extLst>
            </p:cNvPr>
            <p:cNvSpPr>
              <a:spLocks noChangeArrowheads="1"/>
            </p:cNvSpPr>
            <p:nvPr/>
          </p:nvSpPr>
          <p:spPr bwMode="auto">
            <a:xfrm>
              <a:off x="3155951" y="3240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5" name="Oval 865">
              <a:extLst>
                <a:ext uri="{FF2B5EF4-FFF2-40B4-BE49-F238E27FC236}">
                  <a16:creationId xmlns:a16="http://schemas.microsoft.com/office/drawing/2014/main" id="{B5CF702B-F842-45FD-839B-9A0B7A7D0689}"/>
                </a:ext>
              </a:extLst>
            </p:cNvPr>
            <p:cNvSpPr>
              <a:spLocks noChangeArrowheads="1"/>
            </p:cNvSpPr>
            <p:nvPr/>
          </p:nvSpPr>
          <p:spPr bwMode="auto">
            <a:xfrm>
              <a:off x="3227389" y="3244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6" name="Oval 866">
              <a:extLst>
                <a:ext uri="{FF2B5EF4-FFF2-40B4-BE49-F238E27FC236}">
                  <a16:creationId xmlns:a16="http://schemas.microsoft.com/office/drawing/2014/main" id="{2A50898A-2BB4-4EB2-A8D8-389EF6F61FE2}"/>
                </a:ext>
              </a:extLst>
            </p:cNvPr>
            <p:cNvSpPr>
              <a:spLocks noChangeArrowheads="1"/>
            </p:cNvSpPr>
            <p:nvPr/>
          </p:nvSpPr>
          <p:spPr bwMode="auto">
            <a:xfrm>
              <a:off x="3251201" y="3171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7" name="Oval 867">
              <a:extLst>
                <a:ext uri="{FF2B5EF4-FFF2-40B4-BE49-F238E27FC236}">
                  <a16:creationId xmlns:a16="http://schemas.microsoft.com/office/drawing/2014/main" id="{86E57E30-9A57-4BCF-B761-9CB7AD97AAA4}"/>
                </a:ext>
              </a:extLst>
            </p:cNvPr>
            <p:cNvSpPr>
              <a:spLocks noChangeArrowheads="1"/>
            </p:cNvSpPr>
            <p:nvPr/>
          </p:nvSpPr>
          <p:spPr bwMode="auto">
            <a:xfrm>
              <a:off x="3184526" y="312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8" name="Oval 868">
              <a:extLst>
                <a:ext uri="{FF2B5EF4-FFF2-40B4-BE49-F238E27FC236}">
                  <a16:creationId xmlns:a16="http://schemas.microsoft.com/office/drawing/2014/main" id="{396584B6-194A-4066-B9E5-B0B6758E3134}"/>
                </a:ext>
              </a:extLst>
            </p:cNvPr>
            <p:cNvSpPr>
              <a:spLocks noChangeArrowheads="1"/>
            </p:cNvSpPr>
            <p:nvPr/>
          </p:nvSpPr>
          <p:spPr bwMode="auto">
            <a:xfrm>
              <a:off x="3286126" y="308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29" name="Oval 869">
              <a:extLst>
                <a:ext uri="{FF2B5EF4-FFF2-40B4-BE49-F238E27FC236}">
                  <a16:creationId xmlns:a16="http://schemas.microsoft.com/office/drawing/2014/main" id="{EA6026B2-EC74-4639-82AC-47801ABD5E29}"/>
                </a:ext>
              </a:extLst>
            </p:cNvPr>
            <p:cNvSpPr>
              <a:spLocks noChangeArrowheads="1"/>
            </p:cNvSpPr>
            <p:nvPr/>
          </p:nvSpPr>
          <p:spPr bwMode="auto">
            <a:xfrm>
              <a:off x="2867026" y="3063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0" name="Oval 870">
              <a:extLst>
                <a:ext uri="{FF2B5EF4-FFF2-40B4-BE49-F238E27FC236}">
                  <a16:creationId xmlns:a16="http://schemas.microsoft.com/office/drawing/2014/main" id="{13EA6396-10B5-4F6A-AE8F-F303857F72A6}"/>
                </a:ext>
              </a:extLst>
            </p:cNvPr>
            <p:cNvSpPr>
              <a:spLocks noChangeArrowheads="1"/>
            </p:cNvSpPr>
            <p:nvPr/>
          </p:nvSpPr>
          <p:spPr bwMode="auto">
            <a:xfrm>
              <a:off x="3297239"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1" name="Oval 871">
              <a:extLst>
                <a:ext uri="{FF2B5EF4-FFF2-40B4-BE49-F238E27FC236}">
                  <a16:creationId xmlns:a16="http://schemas.microsoft.com/office/drawing/2014/main" id="{9A7531AF-F9E1-41AF-A675-4DB2EE8FC0DE}"/>
                </a:ext>
              </a:extLst>
            </p:cNvPr>
            <p:cNvSpPr>
              <a:spLocks noChangeArrowheads="1"/>
            </p:cNvSpPr>
            <p:nvPr/>
          </p:nvSpPr>
          <p:spPr bwMode="auto">
            <a:xfrm>
              <a:off x="2347914" y="3086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2" name="Oval 872">
              <a:extLst>
                <a:ext uri="{FF2B5EF4-FFF2-40B4-BE49-F238E27FC236}">
                  <a16:creationId xmlns:a16="http://schemas.microsoft.com/office/drawing/2014/main" id="{CFB66F8A-4790-429B-AA5E-48B4760E7497}"/>
                </a:ext>
              </a:extLst>
            </p:cNvPr>
            <p:cNvSpPr>
              <a:spLocks noChangeArrowheads="1"/>
            </p:cNvSpPr>
            <p:nvPr/>
          </p:nvSpPr>
          <p:spPr bwMode="auto">
            <a:xfrm>
              <a:off x="2354264" y="3511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3" name="Oval 873">
              <a:extLst>
                <a:ext uri="{FF2B5EF4-FFF2-40B4-BE49-F238E27FC236}">
                  <a16:creationId xmlns:a16="http://schemas.microsoft.com/office/drawing/2014/main" id="{58F831B9-C199-4F5B-8556-5DE34621AA0F}"/>
                </a:ext>
              </a:extLst>
            </p:cNvPr>
            <p:cNvSpPr>
              <a:spLocks noChangeArrowheads="1"/>
            </p:cNvSpPr>
            <p:nvPr/>
          </p:nvSpPr>
          <p:spPr bwMode="auto">
            <a:xfrm>
              <a:off x="2371726" y="338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4" name="Oval 874">
              <a:extLst>
                <a:ext uri="{FF2B5EF4-FFF2-40B4-BE49-F238E27FC236}">
                  <a16:creationId xmlns:a16="http://schemas.microsoft.com/office/drawing/2014/main" id="{BFABE4A3-0894-473D-AABD-FF93AA91B53A}"/>
                </a:ext>
              </a:extLst>
            </p:cNvPr>
            <p:cNvSpPr>
              <a:spLocks noChangeArrowheads="1"/>
            </p:cNvSpPr>
            <p:nvPr/>
          </p:nvSpPr>
          <p:spPr bwMode="auto">
            <a:xfrm>
              <a:off x="2286001" y="34290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5" name="Oval 875">
              <a:extLst>
                <a:ext uri="{FF2B5EF4-FFF2-40B4-BE49-F238E27FC236}">
                  <a16:creationId xmlns:a16="http://schemas.microsoft.com/office/drawing/2014/main" id="{AB02C937-DB80-49B0-BFEC-97B10690B897}"/>
                </a:ext>
              </a:extLst>
            </p:cNvPr>
            <p:cNvSpPr>
              <a:spLocks noChangeArrowheads="1"/>
            </p:cNvSpPr>
            <p:nvPr/>
          </p:nvSpPr>
          <p:spPr bwMode="auto">
            <a:xfrm>
              <a:off x="2266951" y="331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6" name="Oval 876">
              <a:extLst>
                <a:ext uri="{FF2B5EF4-FFF2-40B4-BE49-F238E27FC236}">
                  <a16:creationId xmlns:a16="http://schemas.microsoft.com/office/drawing/2014/main" id="{5363C163-7D34-4054-9500-A82D17957DA5}"/>
                </a:ext>
              </a:extLst>
            </p:cNvPr>
            <p:cNvSpPr>
              <a:spLocks noChangeArrowheads="1"/>
            </p:cNvSpPr>
            <p:nvPr/>
          </p:nvSpPr>
          <p:spPr bwMode="auto">
            <a:xfrm>
              <a:off x="2338389" y="331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7" name="Oval 877">
              <a:extLst>
                <a:ext uri="{FF2B5EF4-FFF2-40B4-BE49-F238E27FC236}">
                  <a16:creationId xmlns:a16="http://schemas.microsoft.com/office/drawing/2014/main" id="{F3B04C55-F355-4D90-9C2C-ECB556A9B268}"/>
                </a:ext>
              </a:extLst>
            </p:cNvPr>
            <p:cNvSpPr>
              <a:spLocks noChangeArrowheads="1"/>
            </p:cNvSpPr>
            <p:nvPr/>
          </p:nvSpPr>
          <p:spPr bwMode="auto">
            <a:xfrm>
              <a:off x="2362201" y="324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8" name="Oval 878">
              <a:extLst>
                <a:ext uri="{FF2B5EF4-FFF2-40B4-BE49-F238E27FC236}">
                  <a16:creationId xmlns:a16="http://schemas.microsoft.com/office/drawing/2014/main" id="{6B716F43-FBE4-4064-ABA4-B0D06B0625C7}"/>
                </a:ext>
              </a:extLst>
            </p:cNvPr>
            <p:cNvSpPr>
              <a:spLocks noChangeArrowheads="1"/>
            </p:cNvSpPr>
            <p:nvPr/>
          </p:nvSpPr>
          <p:spPr bwMode="auto">
            <a:xfrm>
              <a:off x="2263776" y="3248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39" name="Oval 879">
              <a:extLst>
                <a:ext uri="{FF2B5EF4-FFF2-40B4-BE49-F238E27FC236}">
                  <a16:creationId xmlns:a16="http://schemas.microsoft.com/office/drawing/2014/main" id="{9019C30E-E82E-44D9-A317-91A9191B5251}"/>
                </a:ext>
              </a:extLst>
            </p:cNvPr>
            <p:cNvSpPr>
              <a:spLocks noChangeArrowheads="1"/>
            </p:cNvSpPr>
            <p:nvPr/>
          </p:nvSpPr>
          <p:spPr bwMode="auto">
            <a:xfrm>
              <a:off x="2397126" y="315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0" name="Oval 880">
              <a:extLst>
                <a:ext uri="{FF2B5EF4-FFF2-40B4-BE49-F238E27FC236}">
                  <a16:creationId xmlns:a16="http://schemas.microsoft.com/office/drawing/2014/main" id="{FB8C4494-2B88-44E2-BF40-D73309F48F2E}"/>
                </a:ext>
              </a:extLst>
            </p:cNvPr>
            <p:cNvSpPr>
              <a:spLocks noChangeArrowheads="1"/>
            </p:cNvSpPr>
            <p:nvPr/>
          </p:nvSpPr>
          <p:spPr bwMode="auto">
            <a:xfrm>
              <a:off x="2246314" y="3049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1" name="Oval 881">
              <a:extLst>
                <a:ext uri="{FF2B5EF4-FFF2-40B4-BE49-F238E27FC236}">
                  <a16:creationId xmlns:a16="http://schemas.microsoft.com/office/drawing/2014/main" id="{5EEE9B23-2C4A-42C1-81CF-5D360D222152}"/>
                </a:ext>
              </a:extLst>
            </p:cNvPr>
            <p:cNvSpPr>
              <a:spLocks noChangeArrowheads="1"/>
            </p:cNvSpPr>
            <p:nvPr/>
          </p:nvSpPr>
          <p:spPr bwMode="auto">
            <a:xfrm>
              <a:off x="2365376" y="2981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2" name="Oval 882">
              <a:extLst>
                <a:ext uri="{FF2B5EF4-FFF2-40B4-BE49-F238E27FC236}">
                  <a16:creationId xmlns:a16="http://schemas.microsoft.com/office/drawing/2014/main" id="{C9A924ED-4A35-49CC-AA8A-A386EA413BF0}"/>
                </a:ext>
              </a:extLst>
            </p:cNvPr>
            <p:cNvSpPr>
              <a:spLocks noChangeArrowheads="1"/>
            </p:cNvSpPr>
            <p:nvPr/>
          </p:nvSpPr>
          <p:spPr bwMode="auto">
            <a:xfrm>
              <a:off x="2457451" y="302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3" name="Oval 883">
              <a:extLst>
                <a:ext uri="{FF2B5EF4-FFF2-40B4-BE49-F238E27FC236}">
                  <a16:creationId xmlns:a16="http://schemas.microsoft.com/office/drawing/2014/main" id="{81624A72-DD15-4117-8ED7-06AB4B4B4556}"/>
                </a:ext>
              </a:extLst>
            </p:cNvPr>
            <p:cNvSpPr>
              <a:spLocks noChangeArrowheads="1"/>
            </p:cNvSpPr>
            <p:nvPr/>
          </p:nvSpPr>
          <p:spPr bwMode="auto">
            <a:xfrm>
              <a:off x="2492376" y="316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4" name="Oval 884">
              <a:extLst>
                <a:ext uri="{FF2B5EF4-FFF2-40B4-BE49-F238E27FC236}">
                  <a16:creationId xmlns:a16="http://schemas.microsoft.com/office/drawing/2014/main" id="{221A26B3-10EE-44E2-8AC0-A650FCE5A12C}"/>
                </a:ext>
              </a:extLst>
            </p:cNvPr>
            <p:cNvSpPr>
              <a:spLocks noChangeArrowheads="1"/>
            </p:cNvSpPr>
            <p:nvPr/>
          </p:nvSpPr>
          <p:spPr bwMode="auto">
            <a:xfrm>
              <a:off x="2516189" y="346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5" name="Oval 885">
              <a:extLst>
                <a:ext uri="{FF2B5EF4-FFF2-40B4-BE49-F238E27FC236}">
                  <a16:creationId xmlns:a16="http://schemas.microsoft.com/office/drawing/2014/main" id="{E4DA4FD8-BE18-493D-AE87-566199777997}"/>
                </a:ext>
              </a:extLst>
            </p:cNvPr>
            <p:cNvSpPr>
              <a:spLocks noChangeArrowheads="1"/>
            </p:cNvSpPr>
            <p:nvPr/>
          </p:nvSpPr>
          <p:spPr bwMode="auto">
            <a:xfrm>
              <a:off x="2430463" y="35052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6" name="Oval 886">
              <a:extLst>
                <a:ext uri="{FF2B5EF4-FFF2-40B4-BE49-F238E27FC236}">
                  <a16:creationId xmlns:a16="http://schemas.microsoft.com/office/drawing/2014/main" id="{8185D1C8-EEA5-473A-8CCF-A96FEEF7F744}"/>
                </a:ext>
              </a:extLst>
            </p:cNvPr>
            <p:cNvSpPr>
              <a:spLocks noChangeArrowheads="1"/>
            </p:cNvSpPr>
            <p:nvPr/>
          </p:nvSpPr>
          <p:spPr bwMode="auto">
            <a:xfrm>
              <a:off x="2419351" y="343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7" name="Oval 887">
              <a:extLst>
                <a:ext uri="{FF2B5EF4-FFF2-40B4-BE49-F238E27FC236}">
                  <a16:creationId xmlns:a16="http://schemas.microsoft.com/office/drawing/2014/main" id="{F8436822-A6BA-4625-AA1C-5745AE444961}"/>
                </a:ext>
              </a:extLst>
            </p:cNvPr>
            <p:cNvSpPr>
              <a:spLocks noChangeArrowheads="1"/>
            </p:cNvSpPr>
            <p:nvPr/>
          </p:nvSpPr>
          <p:spPr bwMode="auto">
            <a:xfrm>
              <a:off x="2482851" y="339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8" name="Oval 888">
              <a:extLst>
                <a:ext uri="{FF2B5EF4-FFF2-40B4-BE49-F238E27FC236}">
                  <a16:creationId xmlns:a16="http://schemas.microsoft.com/office/drawing/2014/main" id="{D2371225-6A5C-4730-B254-FBB360254DA9}"/>
                </a:ext>
              </a:extLst>
            </p:cNvPr>
            <p:cNvSpPr>
              <a:spLocks noChangeArrowheads="1"/>
            </p:cNvSpPr>
            <p:nvPr/>
          </p:nvSpPr>
          <p:spPr bwMode="auto">
            <a:xfrm>
              <a:off x="2506664" y="33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49" name="Oval 889">
              <a:extLst>
                <a:ext uri="{FF2B5EF4-FFF2-40B4-BE49-F238E27FC236}">
                  <a16:creationId xmlns:a16="http://schemas.microsoft.com/office/drawing/2014/main" id="{8D8189E1-1B44-43EC-BD96-D5EFC76C04E4}"/>
                </a:ext>
              </a:extLst>
            </p:cNvPr>
            <p:cNvSpPr>
              <a:spLocks noChangeArrowheads="1"/>
            </p:cNvSpPr>
            <p:nvPr/>
          </p:nvSpPr>
          <p:spPr bwMode="auto">
            <a:xfrm>
              <a:off x="2408239" y="332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0" name="Oval 890">
              <a:extLst>
                <a:ext uri="{FF2B5EF4-FFF2-40B4-BE49-F238E27FC236}">
                  <a16:creationId xmlns:a16="http://schemas.microsoft.com/office/drawing/2014/main" id="{72064A0C-B0CA-4752-B69A-B013E6D9FDE2}"/>
                </a:ext>
              </a:extLst>
            </p:cNvPr>
            <p:cNvSpPr>
              <a:spLocks noChangeArrowheads="1"/>
            </p:cNvSpPr>
            <p:nvPr/>
          </p:nvSpPr>
          <p:spPr bwMode="auto">
            <a:xfrm>
              <a:off x="2532064" y="3000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1" name="Oval 891">
              <a:extLst>
                <a:ext uri="{FF2B5EF4-FFF2-40B4-BE49-F238E27FC236}">
                  <a16:creationId xmlns:a16="http://schemas.microsoft.com/office/drawing/2014/main" id="{4B6A9E7A-D4F2-41FA-99B2-1E1D7B186C97}"/>
                </a:ext>
              </a:extLst>
            </p:cNvPr>
            <p:cNvSpPr>
              <a:spLocks noChangeArrowheads="1"/>
            </p:cNvSpPr>
            <p:nvPr/>
          </p:nvSpPr>
          <p:spPr bwMode="auto">
            <a:xfrm>
              <a:off x="2570164" y="3109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2" name="Oval 892">
              <a:extLst>
                <a:ext uri="{FF2B5EF4-FFF2-40B4-BE49-F238E27FC236}">
                  <a16:creationId xmlns:a16="http://schemas.microsoft.com/office/drawing/2014/main" id="{6E809B7A-8B74-410F-B2BA-7B931123444E}"/>
                </a:ext>
              </a:extLst>
            </p:cNvPr>
            <p:cNvSpPr>
              <a:spLocks noChangeArrowheads="1"/>
            </p:cNvSpPr>
            <p:nvPr/>
          </p:nvSpPr>
          <p:spPr bwMode="auto">
            <a:xfrm>
              <a:off x="2605089" y="3249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3" name="Oval 893">
              <a:extLst>
                <a:ext uri="{FF2B5EF4-FFF2-40B4-BE49-F238E27FC236}">
                  <a16:creationId xmlns:a16="http://schemas.microsoft.com/office/drawing/2014/main" id="{EABBA155-A4FB-4311-A1E5-1B188E816939}"/>
                </a:ext>
              </a:extLst>
            </p:cNvPr>
            <p:cNvSpPr>
              <a:spLocks noChangeArrowheads="1"/>
            </p:cNvSpPr>
            <p:nvPr/>
          </p:nvSpPr>
          <p:spPr bwMode="auto">
            <a:xfrm>
              <a:off x="2632076" y="3001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4" name="Oval 894">
              <a:extLst>
                <a:ext uri="{FF2B5EF4-FFF2-40B4-BE49-F238E27FC236}">
                  <a16:creationId xmlns:a16="http://schemas.microsoft.com/office/drawing/2014/main" id="{E86C1029-0486-4DE1-B858-D9AA8F75D47F}"/>
                </a:ext>
              </a:extLst>
            </p:cNvPr>
            <p:cNvSpPr>
              <a:spLocks noChangeArrowheads="1"/>
            </p:cNvSpPr>
            <p:nvPr/>
          </p:nvSpPr>
          <p:spPr bwMode="auto">
            <a:xfrm>
              <a:off x="2595564" y="347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5" name="Oval 895">
              <a:extLst>
                <a:ext uri="{FF2B5EF4-FFF2-40B4-BE49-F238E27FC236}">
                  <a16:creationId xmlns:a16="http://schemas.microsoft.com/office/drawing/2014/main" id="{01639740-8423-4E98-8613-14BDB61B2641}"/>
                </a:ext>
              </a:extLst>
            </p:cNvPr>
            <p:cNvSpPr>
              <a:spLocks noChangeArrowheads="1"/>
            </p:cNvSpPr>
            <p:nvPr/>
          </p:nvSpPr>
          <p:spPr bwMode="auto">
            <a:xfrm>
              <a:off x="2619376" y="340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6" name="Oval 896">
              <a:extLst>
                <a:ext uri="{FF2B5EF4-FFF2-40B4-BE49-F238E27FC236}">
                  <a16:creationId xmlns:a16="http://schemas.microsoft.com/office/drawing/2014/main" id="{84146E53-7F99-43EB-9D56-51955604862F}"/>
                </a:ext>
              </a:extLst>
            </p:cNvPr>
            <p:cNvSpPr>
              <a:spLocks noChangeArrowheads="1"/>
            </p:cNvSpPr>
            <p:nvPr/>
          </p:nvSpPr>
          <p:spPr bwMode="auto">
            <a:xfrm>
              <a:off x="2654301" y="331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7" name="Oval 897">
              <a:extLst>
                <a:ext uri="{FF2B5EF4-FFF2-40B4-BE49-F238E27FC236}">
                  <a16:creationId xmlns:a16="http://schemas.microsoft.com/office/drawing/2014/main" id="{69494FA0-63A9-4CFA-ADAB-C31EEFAA4DDA}"/>
                </a:ext>
              </a:extLst>
            </p:cNvPr>
            <p:cNvSpPr>
              <a:spLocks noChangeArrowheads="1"/>
            </p:cNvSpPr>
            <p:nvPr/>
          </p:nvSpPr>
          <p:spPr bwMode="auto">
            <a:xfrm>
              <a:off x="2741614" y="313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8" name="Oval 898">
              <a:extLst>
                <a:ext uri="{FF2B5EF4-FFF2-40B4-BE49-F238E27FC236}">
                  <a16:creationId xmlns:a16="http://schemas.microsoft.com/office/drawing/2014/main" id="{73AF1C21-22ED-4F4E-9547-E61C1D002511}"/>
                </a:ext>
              </a:extLst>
            </p:cNvPr>
            <p:cNvSpPr>
              <a:spLocks noChangeArrowheads="1"/>
            </p:cNvSpPr>
            <p:nvPr/>
          </p:nvSpPr>
          <p:spPr bwMode="auto">
            <a:xfrm>
              <a:off x="2714626" y="3186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59" name="Oval 899">
              <a:extLst>
                <a:ext uri="{FF2B5EF4-FFF2-40B4-BE49-F238E27FC236}">
                  <a16:creationId xmlns:a16="http://schemas.microsoft.com/office/drawing/2014/main" id="{EDA663EA-F5D5-480E-9985-45C5D94894E7}"/>
                </a:ext>
              </a:extLst>
            </p:cNvPr>
            <p:cNvSpPr>
              <a:spLocks noChangeArrowheads="1"/>
            </p:cNvSpPr>
            <p:nvPr/>
          </p:nvSpPr>
          <p:spPr bwMode="auto">
            <a:xfrm>
              <a:off x="2749551" y="332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0" name="Oval 900">
              <a:extLst>
                <a:ext uri="{FF2B5EF4-FFF2-40B4-BE49-F238E27FC236}">
                  <a16:creationId xmlns:a16="http://schemas.microsoft.com/office/drawing/2014/main" id="{4AE59AEF-AD7A-4802-B553-E1247C3AC96C}"/>
                </a:ext>
              </a:extLst>
            </p:cNvPr>
            <p:cNvSpPr>
              <a:spLocks noChangeArrowheads="1"/>
            </p:cNvSpPr>
            <p:nvPr/>
          </p:nvSpPr>
          <p:spPr bwMode="auto">
            <a:xfrm>
              <a:off x="2776539" y="3078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1" name="Oval 901">
              <a:extLst>
                <a:ext uri="{FF2B5EF4-FFF2-40B4-BE49-F238E27FC236}">
                  <a16:creationId xmlns:a16="http://schemas.microsoft.com/office/drawing/2014/main" id="{1815CD0B-2BA1-4A1C-B91F-7EE4D1094E01}"/>
                </a:ext>
              </a:extLst>
            </p:cNvPr>
            <p:cNvSpPr>
              <a:spLocks noChangeArrowheads="1"/>
            </p:cNvSpPr>
            <p:nvPr/>
          </p:nvSpPr>
          <p:spPr bwMode="auto">
            <a:xfrm>
              <a:off x="2779714" y="2992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2" name="Oval 902">
              <a:extLst>
                <a:ext uri="{FF2B5EF4-FFF2-40B4-BE49-F238E27FC236}">
                  <a16:creationId xmlns:a16="http://schemas.microsoft.com/office/drawing/2014/main" id="{38F928FE-F060-4877-A620-9D3AB7DC4D4E}"/>
                </a:ext>
              </a:extLst>
            </p:cNvPr>
            <p:cNvSpPr>
              <a:spLocks noChangeArrowheads="1"/>
            </p:cNvSpPr>
            <p:nvPr/>
          </p:nvSpPr>
          <p:spPr bwMode="auto">
            <a:xfrm>
              <a:off x="2678114" y="3076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3" name="Oval 903">
              <a:extLst>
                <a:ext uri="{FF2B5EF4-FFF2-40B4-BE49-F238E27FC236}">
                  <a16:creationId xmlns:a16="http://schemas.microsoft.com/office/drawing/2014/main" id="{40BF9BDD-1399-4B89-B2E8-DEBB75D2DBF1}"/>
                </a:ext>
              </a:extLst>
            </p:cNvPr>
            <p:cNvSpPr>
              <a:spLocks noChangeArrowheads="1"/>
            </p:cNvSpPr>
            <p:nvPr/>
          </p:nvSpPr>
          <p:spPr bwMode="auto">
            <a:xfrm>
              <a:off x="2763839" y="3482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4" name="Oval 904">
              <a:extLst>
                <a:ext uri="{FF2B5EF4-FFF2-40B4-BE49-F238E27FC236}">
                  <a16:creationId xmlns:a16="http://schemas.microsoft.com/office/drawing/2014/main" id="{849E215E-F67A-45F2-84C4-B3F96BB3CE8B}"/>
                </a:ext>
              </a:extLst>
            </p:cNvPr>
            <p:cNvSpPr>
              <a:spLocks noChangeArrowheads="1"/>
            </p:cNvSpPr>
            <p:nvPr/>
          </p:nvSpPr>
          <p:spPr bwMode="auto">
            <a:xfrm>
              <a:off x="2665414" y="3487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5" name="Oval 905">
              <a:extLst>
                <a:ext uri="{FF2B5EF4-FFF2-40B4-BE49-F238E27FC236}">
                  <a16:creationId xmlns:a16="http://schemas.microsoft.com/office/drawing/2014/main" id="{7FE5E575-CFDF-414F-8FB7-D4CD85443BD7}"/>
                </a:ext>
              </a:extLst>
            </p:cNvPr>
            <p:cNvSpPr>
              <a:spLocks noChangeArrowheads="1"/>
            </p:cNvSpPr>
            <p:nvPr/>
          </p:nvSpPr>
          <p:spPr bwMode="auto">
            <a:xfrm>
              <a:off x="2767014" y="3221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6" name="Oval 906">
              <a:extLst>
                <a:ext uri="{FF2B5EF4-FFF2-40B4-BE49-F238E27FC236}">
                  <a16:creationId xmlns:a16="http://schemas.microsoft.com/office/drawing/2014/main" id="{B77B95CE-385D-472B-9F91-2EAEAC34CAE7}"/>
                </a:ext>
              </a:extLst>
            </p:cNvPr>
            <p:cNvSpPr>
              <a:spLocks noChangeArrowheads="1"/>
            </p:cNvSpPr>
            <p:nvPr/>
          </p:nvSpPr>
          <p:spPr bwMode="auto">
            <a:xfrm>
              <a:off x="2738439" y="2959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7" name="Oval 907">
              <a:extLst>
                <a:ext uri="{FF2B5EF4-FFF2-40B4-BE49-F238E27FC236}">
                  <a16:creationId xmlns:a16="http://schemas.microsoft.com/office/drawing/2014/main" id="{92A37777-B51B-4609-9058-098991256D68}"/>
                </a:ext>
              </a:extLst>
            </p:cNvPr>
            <p:cNvSpPr>
              <a:spLocks noChangeArrowheads="1"/>
            </p:cNvSpPr>
            <p:nvPr/>
          </p:nvSpPr>
          <p:spPr bwMode="auto">
            <a:xfrm>
              <a:off x="2946401" y="3179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8" name="Oval 908">
              <a:extLst>
                <a:ext uri="{FF2B5EF4-FFF2-40B4-BE49-F238E27FC236}">
                  <a16:creationId xmlns:a16="http://schemas.microsoft.com/office/drawing/2014/main" id="{B4E5D041-BF66-4B03-BDBE-FE1A905D02FA}"/>
                </a:ext>
              </a:extLst>
            </p:cNvPr>
            <p:cNvSpPr>
              <a:spLocks noChangeArrowheads="1"/>
            </p:cNvSpPr>
            <p:nvPr/>
          </p:nvSpPr>
          <p:spPr bwMode="auto">
            <a:xfrm>
              <a:off x="2970214" y="3482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69" name="Oval 909">
              <a:extLst>
                <a:ext uri="{FF2B5EF4-FFF2-40B4-BE49-F238E27FC236}">
                  <a16:creationId xmlns:a16="http://schemas.microsoft.com/office/drawing/2014/main" id="{43B11F51-2695-4DC3-B8D8-C67449E030C0}"/>
                </a:ext>
              </a:extLst>
            </p:cNvPr>
            <p:cNvSpPr>
              <a:spLocks noChangeArrowheads="1"/>
            </p:cNvSpPr>
            <p:nvPr/>
          </p:nvSpPr>
          <p:spPr bwMode="auto">
            <a:xfrm>
              <a:off x="2884488" y="35226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0" name="Oval 910">
              <a:extLst>
                <a:ext uri="{FF2B5EF4-FFF2-40B4-BE49-F238E27FC236}">
                  <a16:creationId xmlns:a16="http://schemas.microsoft.com/office/drawing/2014/main" id="{32B616DC-8026-4CBD-AE9D-80351C66A53F}"/>
                </a:ext>
              </a:extLst>
            </p:cNvPr>
            <p:cNvSpPr>
              <a:spLocks noChangeArrowheads="1"/>
            </p:cNvSpPr>
            <p:nvPr/>
          </p:nvSpPr>
          <p:spPr bwMode="auto">
            <a:xfrm>
              <a:off x="2865439" y="3405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1" name="Oval 911">
              <a:extLst>
                <a:ext uri="{FF2B5EF4-FFF2-40B4-BE49-F238E27FC236}">
                  <a16:creationId xmlns:a16="http://schemas.microsoft.com/office/drawing/2014/main" id="{702C278A-6068-437C-A827-AD98AFD9408D}"/>
                </a:ext>
              </a:extLst>
            </p:cNvPr>
            <p:cNvSpPr>
              <a:spLocks noChangeArrowheads="1"/>
            </p:cNvSpPr>
            <p:nvPr/>
          </p:nvSpPr>
          <p:spPr bwMode="auto">
            <a:xfrm>
              <a:off x="2936876" y="340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2" name="Oval 912">
              <a:extLst>
                <a:ext uri="{FF2B5EF4-FFF2-40B4-BE49-F238E27FC236}">
                  <a16:creationId xmlns:a16="http://schemas.microsoft.com/office/drawing/2014/main" id="{AB7203DC-44D1-4E6A-AA06-AAC1F8CA3541}"/>
                </a:ext>
              </a:extLst>
            </p:cNvPr>
            <p:cNvSpPr>
              <a:spLocks noChangeArrowheads="1"/>
            </p:cNvSpPr>
            <p:nvPr/>
          </p:nvSpPr>
          <p:spPr bwMode="auto">
            <a:xfrm>
              <a:off x="2960689" y="3336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3" name="Oval 913">
              <a:extLst>
                <a:ext uri="{FF2B5EF4-FFF2-40B4-BE49-F238E27FC236}">
                  <a16:creationId xmlns:a16="http://schemas.microsoft.com/office/drawing/2014/main" id="{1C1E4CF5-6BE9-4AE0-B78E-E8802D890416}"/>
                </a:ext>
              </a:extLst>
            </p:cNvPr>
            <p:cNvSpPr>
              <a:spLocks noChangeArrowheads="1"/>
            </p:cNvSpPr>
            <p:nvPr/>
          </p:nvSpPr>
          <p:spPr bwMode="auto">
            <a:xfrm>
              <a:off x="2862264" y="3341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4" name="Oval 914">
              <a:extLst>
                <a:ext uri="{FF2B5EF4-FFF2-40B4-BE49-F238E27FC236}">
                  <a16:creationId xmlns:a16="http://schemas.microsoft.com/office/drawing/2014/main" id="{4E095ECC-B07E-4FCC-86C8-D804E15C03AB}"/>
                </a:ext>
              </a:extLst>
            </p:cNvPr>
            <p:cNvSpPr>
              <a:spLocks noChangeArrowheads="1"/>
            </p:cNvSpPr>
            <p:nvPr/>
          </p:nvSpPr>
          <p:spPr bwMode="auto">
            <a:xfrm>
              <a:off x="2995614" y="324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5" name="Oval 915">
              <a:extLst>
                <a:ext uri="{FF2B5EF4-FFF2-40B4-BE49-F238E27FC236}">
                  <a16:creationId xmlns:a16="http://schemas.microsoft.com/office/drawing/2014/main" id="{4D84D7D0-9D73-40A4-BAB0-7A6CAA72B9E5}"/>
                </a:ext>
              </a:extLst>
            </p:cNvPr>
            <p:cNvSpPr>
              <a:spLocks noChangeArrowheads="1"/>
            </p:cNvSpPr>
            <p:nvPr/>
          </p:nvSpPr>
          <p:spPr bwMode="auto">
            <a:xfrm>
              <a:off x="2855914" y="323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6" name="Oval 916">
              <a:extLst>
                <a:ext uri="{FF2B5EF4-FFF2-40B4-BE49-F238E27FC236}">
                  <a16:creationId xmlns:a16="http://schemas.microsoft.com/office/drawing/2014/main" id="{39B35CEA-CF21-41C9-AC7A-E10FBB2E6A33}"/>
                </a:ext>
              </a:extLst>
            </p:cNvPr>
            <p:cNvSpPr>
              <a:spLocks noChangeArrowheads="1"/>
            </p:cNvSpPr>
            <p:nvPr/>
          </p:nvSpPr>
          <p:spPr bwMode="auto">
            <a:xfrm>
              <a:off x="2963864" y="307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7" name="Oval 917">
              <a:extLst>
                <a:ext uri="{FF2B5EF4-FFF2-40B4-BE49-F238E27FC236}">
                  <a16:creationId xmlns:a16="http://schemas.microsoft.com/office/drawing/2014/main" id="{5BE52ADA-A6AF-4811-B16D-22EDDDD5F340}"/>
                </a:ext>
              </a:extLst>
            </p:cNvPr>
            <p:cNvSpPr>
              <a:spLocks noChangeArrowheads="1"/>
            </p:cNvSpPr>
            <p:nvPr/>
          </p:nvSpPr>
          <p:spPr bwMode="auto">
            <a:xfrm>
              <a:off x="3055939" y="311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8" name="Oval 918">
              <a:extLst>
                <a:ext uri="{FF2B5EF4-FFF2-40B4-BE49-F238E27FC236}">
                  <a16:creationId xmlns:a16="http://schemas.microsoft.com/office/drawing/2014/main" id="{492C195F-7193-4BCC-80BD-B92EE92B1146}"/>
                </a:ext>
              </a:extLst>
            </p:cNvPr>
            <p:cNvSpPr>
              <a:spLocks noChangeArrowheads="1"/>
            </p:cNvSpPr>
            <p:nvPr/>
          </p:nvSpPr>
          <p:spPr bwMode="auto">
            <a:xfrm>
              <a:off x="3090864" y="325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79" name="Oval 919">
              <a:extLst>
                <a:ext uri="{FF2B5EF4-FFF2-40B4-BE49-F238E27FC236}">
                  <a16:creationId xmlns:a16="http://schemas.microsoft.com/office/drawing/2014/main" id="{571DFE29-B04B-4DBC-855F-D2A8BBD3E648}"/>
                </a:ext>
              </a:extLst>
            </p:cNvPr>
            <p:cNvSpPr>
              <a:spLocks noChangeArrowheads="1"/>
            </p:cNvSpPr>
            <p:nvPr/>
          </p:nvSpPr>
          <p:spPr bwMode="auto">
            <a:xfrm>
              <a:off x="3117851" y="3008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0" name="Oval 920">
              <a:extLst>
                <a:ext uri="{FF2B5EF4-FFF2-40B4-BE49-F238E27FC236}">
                  <a16:creationId xmlns:a16="http://schemas.microsoft.com/office/drawing/2014/main" id="{1E69EFCE-A026-4653-B6DC-A3DB97481FDB}"/>
                </a:ext>
              </a:extLst>
            </p:cNvPr>
            <p:cNvSpPr>
              <a:spLocks noChangeArrowheads="1"/>
            </p:cNvSpPr>
            <p:nvPr/>
          </p:nvSpPr>
          <p:spPr bwMode="auto">
            <a:xfrm>
              <a:off x="3019426" y="3006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1" name="Oval 921">
              <a:extLst>
                <a:ext uri="{FF2B5EF4-FFF2-40B4-BE49-F238E27FC236}">
                  <a16:creationId xmlns:a16="http://schemas.microsoft.com/office/drawing/2014/main" id="{A97A757A-EEC6-4423-8AA2-DF0FAEAC784C}"/>
                </a:ext>
              </a:extLst>
            </p:cNvPr>
            <p:cNvSpPr>
              <a:spLocks noChangeArrowheads="1"/>
            </p:cNvSpPr>
            <p:nvPr/>
          </p:nvSpPr>
          <p:spPr bwMode="auto">
            <a:xfrm>
              <a:off x="3017839" y="3530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2" name="Oval 922">
              <a:extLst>
                <a:ext uri="{FF2B5EF4-FFF2-40B4-BE49-F238E27FC236}">
                  <a16:creationId xmlns:a16="http://schemas.microsoft.com/office/drawing/2014/main" id="{9731879D-DD0A-49BC-A0EF-41C3405E855C}"/>
                </a:ext>
              </a:extLst>
            </p:cNvPr>
            <p:cNvSpPr>
              <a:spLocks noChangeArrowheads="1"/>
            </p:cNvSpPr>
            <p:nvPr/>
          </p:nvSpPr>
          <p:spPr bwMode="auto">
            <a:xfrm>
              <a:off x="3081339" y="348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3" name="Oval 923">
              <a:extLst>
                <a:ext uri="{FF2B5EF4-FFF2-40B4-BE49-F238E27FC236}">
                  <a16:creationId xmlns:a16="http://schemas.microsoft.com/office/drawing/2014/main" id="{5C497D21-5D3C-4DA5-8E95-0453E094E6D9}"/>
                </a:ext>
              </a:extLst>
            </p:cNvPr>
            <p:cNvSpPr>
              <a:spLocks noChangeArrowheads="1"/>
            </p:cNvSpPr>
            <p:nvPr/>
          </p:nvSpPr>
          <p:spPr bwMode="auto">
            <a:xfrm>
              <a:off x="3105151" y="3413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4" name="Oval 924">
              <a:extLst>
                <a:ext uri="{FF2B5EF4-FFF2-40B4-BE49-F238E27FC236}">
                  <a16:creationId xmlns:a16="http://schemas.microsoft.com/office/drawing/2014/main" id="{D8172A26-83A5-4262-9AEC-2419A91DDA44}"/>
                </a:ext>
              </a:extLst>
            </p:cNvPr>
            <p:cNvSpPr>
              <a:spLocks noChangeArrowheads="1"/>
            </p:cNvSpPr>
            <p:nvPr/>
          </p:nvSpPr>
          <p:spPr bwMode="auto">
            <a:xfrm>
              <a:off x="3006726" y="3417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5" name="Oval 925">
              <a:extLst>
                <a:ext uri="{FF2B5EF4-FFF2-40B4-BE49-F238E27FC236}">
                  <a16:creationId xmlns:a16="http://schemas.microsoft.com/office/drawing/2014/main" id="{18B18355-8E24-49DA-8FBB-B767874BA996}"/>
                </a:ext>
              </a:extLst>
            </p:cNvPr>
            <p:cNvSpPr>
              <a:spLocks noChangeArrowheads="1"/>
            </p:cNvSpPr>
            <p:nvPr/>
          </p:nvSpPr>
          <p:spPr bwMode="auto">
            <a:xfrm>
              <a:off x="3162301" y="3051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6" name="Oval 926">
              <a:extLst>
                <a:ext uri="{FF2B5EF4-FFF2-40B4-BE49-F238E27FC236}">
                  <a16:creationId xmlns:a16="http://schemas.microsoft.com/office/drawing/2014/main" id="{94C3D3C0-0F0C-40EB-8F65-4F1734AB3A8D}"/>
                </a:ext>
              </a:extLst>
            </p:cNvPr>
            <p:cNvSpPr>
              <a:spLocks noChangeArrowheads="1"/>
            </p:cNvSpPr>
            <p:nvPr/>
          </p:nvSpPr>
          <p:spPr bwMode="auto">
            <a:xfrm>
              <a:off x="3362326" y="306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7" name="Oval 927">
              <a:extLst>
                <a:ext uri="{FF2B5EF4-FFF2-40B4-BE49-F238E27FC236}">
                  <a16:creationId xmlns:a16="http://schemas.microsoft.com/office/drawing/2014/main" id="{22C24271-FA48-407E-853C-6DC53A6CA3CB}"/>
                </a:ext>
              </a:extLst>
            </p:cNvPr>
            <p:cNvSpPr>
              <a:spLocks noChangeArrowheads="1"/>
            </p:cNvSpPr>
            <p:nvPr/>
          </p:nvSpPr>
          <p:spPr bwMode="auto">
            <a:xfrm>
              <a:off x="3397251" y="3208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8" name="Oval 928">
              <a:extLst>
                <a:ext uri="{FF2B5EF4-FFF2-40B4-BE49-F238E27FC236}">
                  <a16:creationId xmlns:a16="http://schemas.microsoft.com/office/drawing/2014/main" id="{9FAF6B06-CA9D-48FC-8B3D-89D85D6277B8}"/>
                </a:ext>
              </a:extLst>
            </p:cNvPr>
            <p:cNvSpPr>
              <a:spLocks noChangeArrowheads="1"/>
            </p:cNvSpPr>
            <p:nvPr/>
          </p:nvSpPr>
          <p:spPr bwMode="auto">
            <a:xfrm>
              <a:off x="3421064" y="3511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89" name="Oval 929">
              <a:extLst>
                <a:ext uri="{FF2B5EF4-FFF2-40B4-BE49-F238E27FC236}">
                  <a16:creationId xmlns:a16="http://schemas.microsoft.com/office/drawing/2014/main" id="{5C0E8B86-2CA8-4EE6-81CD-7F116EC2E8B1}"/>
                </a:ext>
              </a:extLst>
            </p:cNvPr>
            <p:cNvSpPr>
              <a:spLocks noChangeArrowheads="1"/>
            </p:cNvSpPr>
            <p:nvPr/>
          </p:nvSpPr>
          <p:spPr bwMode="auto">
            <a:xfrm>
              <a:off x="3316289" y="3433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0" name="Oval 930">
              <a:extLst>
                <a:ext uri="{FF2B5EF4-FFF2-40B4-BE49-F238E27FC236}">
                  <a16:creationId xmlns:a16="http://schemas.microsoft.com/office/drawing/2014/main" id="{0D65F136-2F53-4472-9967-3C764D9C9976}"/>
                </a:ext>
              </a:extLst>
            </p:cNvPr>
            <p:cNvSpPr>
              <a:spLocks noChangeArrowheads="1"/>
            </p:cNvSpPr>
            <p:nvPr/>
          </p:nvSpPr>
          <p:spPr bwMode="auto">
            <a:xfrm>
              <a:off x="3387726" y="343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1" name="Oval 931">
              <a:extLst>
                <a:ext uri="{FF2B5EF4-FFF2-40B4-BE49-F238E27FC236}">
                  <a16:creationId xmlns:a16="http://schemas.microsoft.com/office/drawing/2014/main" id="{5EB00076-44E0-4BCD-946B-FA016475E6B6}"/>
                </a:ext>
              </a:extLst>
            </p:cNvPr>
            <p:cNvSpPr>
              <a:spLocks noChangeArrowheads="1"/>
            </p:cNvSpPr>
            <p:nvPr/>
          </p:nvSpPr>
          <p:spPr bwMode="auto">
            <a:xfrm>
              <a:off x="3411539" y="3365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2" name="Oval 932">
              <a:extLst>
                <a:ext uri="{FF2B5EF4-FFF2-40B4-BE49-F238E27FC236}">
                  <a16:creationId xmlns:a16="http://schemas.microsoft.com/office/drawing/2014/main" id="{E7918E7A-56B3-4855-A5CE-29375CAEA585}"/>
                </a:ext>
              </a:extLst>
            </p:cNvPr>
            <p:cNvSpPr>
              <a:spLocks noChangeArrowheads="1"/>
            </p:cNvSpPr>
            <p:nvPr/>
          </p:nvSpPr>
          <p:spPr bwMode="auto">
            <a:xfrm>
              <a:off x="3313114" y="3370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3" name="Oval 933">
              <a:extLst>
                <a:ext uri="{FF2B5EF4-FFF2-40B4-BE49-F238E27FC236}">
                  <a16:creationId xmlns:a16="http://schemas.microsoft.com/office/drawing/2014/main" id="{7956CA52-2D5B-4520-84EC-EE950E613651}"/>
                </a:ext>
              </a:extLst>
            </p:cNvPr>
            <p:cNvSpPr>
              <a:spLocks noChangeArrowheads="1"/>
            </p:cNvSpPr>
            <p:nvPr/>
          </p:nvSpPr>
          <p:spPr bwMode="auto">
            <a:xfrm>
              <a:off x="3446464" y="327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4" name="Oval 934">
              <a:extLst>
                <a:ext uri="{FF2B5EF4-FFF2-40B4-BE49-F238E27FC236}">
                  <a16:creationId xmlns:a16="http://schemas.microsoft.com/office/drawing/2014/main" id="{0C8A44FD-CD4C-431C-B0A8-019C748ED8AE}"/>
                </a:ext>
              </a:extLst>
            </p:cNvPr>
            <p:cNvSpPr>
              <a:spLocks noChangeArrowheads="1"/>
            </p:cNvSpPr>
            <p:nvPr/>
          </p:nvSpPr>
          <p:spPr bwMode="auto">
            <a:xfrm>
              <a:off x="3354389" y="3155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5" name="Oval 935">
              <a:extLst>
                <a:ext uri="{FF2B5EF4-FFF2-40B4-BE49-F238E27FC236}">
                  <a16:creationId xmlns:a16="http://schemas.microsoft.com/office/drawing/2014/main" id="{41649256-454F-4D20-8F86-1C7501D78453}"/>
                </a:ext>
              </a:extLst>
            </p:cNvPr>
            <p:cNvSpPr>
              <a:spLocks noChangeArrowheads="1"/>
            </p:cNvSpPr>
            <p:nvPr/>
          </p:nvSpPr>
          <p:spPr bwMode="auto">
            <a:xfrm>
              <a:off x="3414714" y="310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6" name="Oval 936">
              <a:extLst>
                <a:ext uri="{FF2B5EF4-FFF2-40B4-BE49-F238E27FC236}">
                  <a16:creationId xmlns:a16="http://schemas.microsoft.com/office/drawing/2014/main" id="{DC5879B8-5947-429C-ACFB-F4980535CACF}"/>
                </a:ext>
              </a:extLst>
            </p:cNvPr>
            <p:cNvSpPr>
              <a:spLocks noChangeArrowheads="1"/>
            </p:cNvSpPr>
            <p:nvPr/>
          </p:nvSpPr>
          <p:spPr bwMode="auto">
            <a:xfrm>
              <a:off x="3506789" y="314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7" name="Oval 937">
              <a:extLst>
                <a:ext uri="{FF2B5EF4-FFF2-40B4-BE49-F238E27FC236}">
                  <a16:creationId xmlns:a16="http://schemas.microsoft.com/office/drawing/2014/main" id="{5FB74640-D3A6-4DDD-9A69-ECA65645ECA6}"/>
                </a:ext>
              </a:extLst>
            </p:cNvPr>
            <p:cNvSpPr>
              <a:spLocks noChangeArrowheads="1"/>
            </p:cNvSpPr>
            <p:nvPr/>
          </p:nvSpPr>
          <p:spPr bwMode="auto">
            <a:xfrm>
              <a:off x="3541714" y="3284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8" name="Oval 938">
              <a:extLst>
                <a:ext uri="{FF2B5EF4-FFF2-40B4-BE49-F238E27FC236}">
                  <a16:creationId xmlns:a16="http://schemas.microsoft.com/office/drawing/2014/main" id="{26089B57-55FF-4460-BF7C-5DC24ABDFC5C}"/>
                </a:ext>
              </a:extLst>
            </p:cNvPr>
            <p:cNvSpPr>
              <a:spLocks noChangeArrowheads="1"/>
            </p:cNvSpPr>
            <p:nvPr/>
          </p:nvSpPr>
          <p:spPr bwMode="auto">
            <a:xfrm>
              <a:off x="3568701" y="3036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299" name="Oval 939">
              <a:extLst>
                <a:ext uri="{FF2B5EF4-FFF2-40B4-BE49-F238E27FC236}">
                  <a16:creationId xmlns:a16="http://schemas.microsoft.com/office/drawing/2014/main" id="{9E1B42D3-FF86-4D52-86FC-6530A20A148F}"/>
                </a:ext>
              </a:extLst>
            </p:cNvPr>
            <p:cNvSpPr>
              <a:spLocks noChangeArrowheads="1"/>
            </p:cNvSpPr>
            <p:nvPr/>
          </p:nvSpPr>
          <p:spPr bwMode="auto">
            <a:xfrm>
              <a:off x="3470276" y="3035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0" name="Oval 940">
              <a:extLst>
                <a:ext uri="{FF2B5EF4-FFF2-40B4-BE49-F238E27FC236}">
                  <a16:creationId xmlns:a16="http://schemas.microsoft.com/office/drawing/2014/main" id="{07293F3E-4974-41A0-BF9E-32AA1AFF8E06}"/>
                </a:ext>
              </a:extLst>
            </p:cNvPr>
            <p:cNvSpPr>
              <a:spLocks noChangeArrowheads="1"/>
            </p:cNvSpPr>
            <p:nvPr/>
          </p:nvSpPr>
          <p:spPr bwMode="auto">
            <a:xfrm>
              <a:off x="3532189" y="351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1" name="Oval 941">
              <a:extLst>
                <a:ext uri="{FF2B5EF4-FFF2-40B4-BE49-F238E27FC236}">
                  <a16:creationId xmlns:a16="http://schemas.microsoft.com/office/drawing/2014/main" id="{1B1F16AB-DD7E-4C15-AB75-59FE87D53B39}"/>
                </a:ext>
              </a:extLst>
            </p:cNvPr>
            <p:cNvSpPr>
              <a:spLocks noChangeArrowheads="1"/>
            </p:cNvSpPr>
            <p:nvPr/>
          </p:nvSpPr>
          <p:spPr bwMode="auto">
            <a:xfrm>
              <a:off x="3556001" y="344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2" name="Oval 942">
              <a:extLst>
                <a:ext uri="{FF2B5EF4-FFF2-40B4-BE49-F238E27FC236}">
                  <a16:creationId xmlns:a16="http://schemas.microsoft.com/office/drawing/2014/main" id="{76404E95-3044-49A6-A9EA-79216BBD470E}"/>
                </a:ext>
              </a:extLst>
            </p:cNvPr>
            <p:cNvSpPr>
              <a:spLocks noChangeArrowheads="1"/>
            </p:cNvSpPr>
            <p:nvPr/>
          </p:nvSpPr>
          <p:spPr bwMode="auto">
            <a:xfrm>
              <a:off x="3457576" y="3446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3" name="Oval 943">
              <a:extLst>
                <a:ext uri="{FF2B5EF4-FFF2-40B4-BE49-F238E27FC236}">
                  <a16:creationId xmlns:a16="http://schemas.microsoft.com/office/drawing/2014/main" id="{BDB11D39-310A-448A-9FDB-23EA44497EDE}"/>
                </a:ext>
              </a:extLst>
            </p:cNvPr>
            <p:cNvSpPr>
              <a:spLocks noChangeArrowheads="1"/>
            </p:cNvSpPr>
            <p:nvPr/>
          </p:nvSpPr>
          <p:spPr bwMode="auto">
            <a:xfrm>
              <a:off x="3581401" y="3122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4" name="Oval 944">
              <a:extLst>
                <a:ext uri="{FF2B5EF4-FFF2-40B4-BE49-F238E27FC236}">
                  <a16:creationId xmlns:a16="http://schemas.microsoft.com/office/drawing/2014/main" id="{2D40A3CF-48D9-4839-9EDC-0DBDB93F62C3}"/>
                </a:ext>
              </a:extLst>
            </p:cNvPr>
            <p:cNvSpPr>
              <a:spLocks noChangeArrowheads="1"/>
            </p:cNvSpPr>
            <p:nvPr/>
          </p:nvSpPr>
          <p:spPr bwMode="auto">
            <a:xfrm>
              <a:off x="3619501" y="3232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5" name="Oval 945">
              <a:extLst>
                <a:ext uri="{FF2B5EF4-FFF2-40B4-BE49-F238E27FC236}">
                  <a16:creationId xmlns:a16="http://schemas.microsoft.com/office/drawing/2014/main" id="{9FBAD927-2599-4F5B-BA1F-6309C9B45049}"/>
                </a:ext>
              </a:extLst>
            </p:cNvPr>
            <p:cNvSpPr>
              <a:spLocks noChangeArrowheads="1"/>
            </p:cNvSpPr>
            <p:nvPr/>
          </p:nvSpPr>
          <p:spPr bwMode="auto">
            <a:xfrm>
              <a:off x="3654426" y="3371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6" name="Oval 946">
              <a:extLst>
                <a:ext uri="{FF2B5EF4-FFF2-40B4-BE49-F238E27FC236}">
                  <a16:creationId xmlns:a16="http://schemas.microsoft.com/office/drawing/2014/main" id="{44DC8956-785D-4C22-A58F-00A0F7BBC6C3}"/>
                </a:ext>
              </a:extLst>
            </p:cNvPr>
            <p:cNvSpPr>
              <a:spLocks noChangeArrowheads="1"/>
            </p:cNvSpPr>
            <p:nvPr/>
          </p:nvSpPr>
          <p:spPr bwMode="auto">
            <a:xfrm>
              <a:off x="3681414" y="3124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7" name="Oval 947">
              <a:extLst>
                <a:ext uri="{FF2B5EF4-FFF2-40B4-BE49-F238E27FC236}">
                  <a16:creationId xmlns:a16="http://schemas.microsoft.com/office/drawing/2014/main" id="{C7E5936A-F4D9-4E38-A8BC-A89F784F4D99}"/>
                </a:ext>
              </a:extLst>
            </p:cNvPr>
            <p:cNvSpPr>
              <a:spLocks noChangeArrowheads="1"/>
            </p:cNvSpPr>
            <p:nvPr/>
          </p:nvSpPr>
          <p:spPr bwMode="auto">
            <a:xfrm>
              <a:off x="3684589" y="3038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8" name="Oval 948">
              <a:extLst>
                <a:ext uri="{FF2B5EF4-FFF2-40B4-BE49-F238E27FC236}">
                  <a16:creationId xmlns:a16="http://schemas.microsoft.com/office/drawing/2014/main" id="{8C8E5893-65AD-4D4D-9260-40B1490323ED}"/>
                </a:ext>
              </a:extLst>
            </p:cNvPr>
            <p:cNvSpPr>
              <a:spLocks noChangeArrowheads="1"/>
            </p:cNvSpPr>
            <p:nvPr/>
          </p:nvSpPr>
          <p:spPr bwMode="auto">
            <a:xfrm>
              <a:off x="3600451" y="299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09" name="Oval 949">
              <a:extLst>
                <a:ext uri="{FF2B5EF4-FFF2-40B4-BE49-F238E27FC236}">
                  <a16:creationId xmlns:a16="http://schemas.microsoft.com/office/drawing/2014/main" id="{3487E351-B104-42D9-8E43-D5A8532B2348}"/>
                </a:ext>
              </a:extLst>
            </p:cNvPr>
            <p:cNvSpPr>
              <a:spLocks noChangeArrowheads="1"/>
            </p:cNvSpPr>
            <p:nvPr/>
          </p:nvSpPr>
          <p:spPr bwMode="auto">
            <a:xfrm>
              <a:off x="3668714" y="352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0" name="Oval 950">
              <a:extLst>
                <a:ext uri="{FF2B5EF4-FFF2-40B4-BE49-F238E27FC236}">
                  <a16:creationId xmlns:a16="http://schemas.microsoft.com/office/drawing/2014/main" id="{FFF0E822-15C1-41E1-B9CA-9018B4002B0A}"/>
                </a:ext>
              </a:extLst>
            </p:cNvPr>
            <p:cNvSpPr>
              <a:spLocks noChangeArrowheads="1"/>
            </p:cNvSpPr>
            <p:nvPr/>
          </p:nvSpPr>
          <p:spPr bwMode="auto">
            <a:xfrm>
              <a:off x="3703639" y="343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1" name="Oval 951">
              <a:extLst>
                <a:ext uri="{FF2B5EF4-FFF2-40B4-BE49-F238E27FC236}">
                  <a16:creationId xmlns:a16="http://schemas.microsoft.com/office/drawing/2014/main" id="{B4647C81-0BE9-4CFA-95DA-9AB47EB7ABE5}"/>
                </a:ext>
              </a:extLst>
            </p:cNvPr>
            <p:cNvSpPr>
              <a:spLocks noChangeArrowheads="1"/>
            </p:cNvSpPr>
            <p:nvPr/>
          </p:nvSpPr>
          <p:spPr bwMode="auto">
            <a:xfrm>
              <a:off x="3790951" y="325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2" name="Oval 952">
              <a:extLst>
                <a:ext uri="{FF2B5EF4-FFF2-40B4-BE49-F238E27FC236}">
                  <a16:creationId xmlns:a16="http://schemas.microsoft.com/office/drawing/2014/main" id="{9D09743A-6EB6-4FCA-B438-9E0C36C96143}"/>
                </a:ext>
              </a:extLst>
            </p:cNvPr>
            <p:cNvSpPr>
              <a:spLocks noChangeArrowheads="1"/>
            </p:cNvSpPr>
            <p:nvPr/>
          </p:nvSpPr>
          <p:spPr bwMode="auto">
            <a:xfrm>
              <a:off x="3763964" y="3308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3" name="Oval 953">
              <a:extLst>
                <a:ext uri="{FF2B5EF4-FFF2-40B4-BE49-F238E27FC236}">
                  <a16:creationId xmlns:a16="http://schemas.microsoft.com/office/drawing/2014/main" id="{EAE61D21-C372-4FF5-B13C-2A64CC26F2AA}"/>
                </a:ext>
              </a:extLst>
            </p:cNvPr>
            <p:cNvSpPr>
              <a:spLocks noChangeArrowheads="1"/>
            </p:cNvSpPr>
            <p:nvPr/>
          </p:nvSpPr>
          <p:spPr bwMode="auto">
            <a:xfrm>
              <a:off x="3798889" y="344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4" name="Oval 954">
              <a:extLst>
                <a:ext uri="{FF2B5EF4-FFF2-40B4-BE49-F238E27FC236}">
                  <a16:creationId xmlns:a16="http://schemas.microsoft.com/office/drawing/2014/main" id="{809C57E8-4355-437B-B1C2-4127CA76972C}"/>
                </a:ext>
              </a:extLst>
            </p:cNvPr>
            <p:cNvSpPr>
              <a:spLocks noChangeArrowheads="1"/>
            </p:cNvSpPr>
            <p:nvPr/>
          </p:nvSpPr>
          <p:spPr bwMode="auto">
            <a:xfrm>
              <a:off x="3921126" y="3213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5" name="Oval 955">
              <a:extLst>
                <a:ext uri="{FF2B5EF4-FFF2-40B4-BE49-F238E27FC236}">
                  <a16:creationId xmlns:a16="http://schemas.microsoft.com/office/drawing/2014/main" id="{A45FFA41-58D3-44C8-9262-54602CB2937B}"/>
                </a:ext>
              </a:extLst>
            </p:cNvPr>
            <p:cNvSpPr>
              <a:spLocks noChangeArrowheads="1"/>
            </p:cNvSpPr>
            <p:nvPr/>
          </p:nvSpPr>
          <p:spPr bwMode="auto">
            <a:xfrm>
              <a:off x="3886201" y="2971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6" name="Oval 956">
              <a:extLst>
                <a:ext uri="{FF2B5EF4-FFF2-40B4-BE49-F238E27FC236}">
                  <a16:creationId xmlns:a16="http://schemas.microsoft.com/office/drawing/2014/main" id="{6DF008BF-B55E-4099-A8CF-72AC2A6D426F}"/>
                </a:ext>
              </a:extLst>
            </p:cNvPr>
            <p:cNvSpPr>
              <a:spLocks noChangeArrowheads="1"/>
            </p:cNvSpPr>
            <p:nvPr/>
          </p:nvSpPr>
          <p:spPr bwMode="auto">
            <a:xfrm>
              <a:off x="3727451" y="319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7" name="Oval 957">
              <a:extLst>
                <a:ext uri="{FF2B5EF4-FFF2-40B4-BE49-F238E27FC236}">
                  <a16:creationId xmlns:a16="http://schemas.microsoft.com/office/drawing/2014/main" id="{71698FDC-AC65-44EC-8633-B637F676366A}"/>
                </a:ext>
              </a:extLst>
            </p:cNvPr>
            <p:cNvSpPr>
              <a:spLocks noChangeArrowheads="1"/>
            </p:cNvSpPr>
            <p:nvPr/>
          </p:nvSpPr>
          <p:spPr bwMode="auto">
            <a:xfrm>
              <a:off x="3816351" y="3343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8" name="Oval 958">
              <a:extLst>
                <a:ext uri="{FF2B5EF4-FFF2-40B4-BE49-F238E27FC236}">
                  <a16:creationId xmlns:a16="http://schemas.microsoft.com/office/drawing/2014/main" id="{FF5C7605-2BBD-49C0-98E7-40C6CAA5E837}"/>
                </a:ext>
              </a:extLst>
            </p:cNvPr>
            <p:cNvSpPr>
              <a:spLocks noChangeArrowheads="1"/>
            </p:cNvSpPr>
            <p:nvPr/>
          </p:nvSpPr>
          <p:spPr bwMode="auto">
            <a:xfrm>
              <a:off x="3787776" y="308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19" name="Oval 959">
              <a:extLst>
                <a:ext uri="{FF2B5EF4-FFF2-40B4-BE49-F238E27FC236}">
                  <a16:creationId xmlns:a16="http://schemas.microsoft.com/office/drawing/2014/main" id="{9F6CCEC8-4CC8-4B4A-A7AB-F05A7EF9C636}"/>
                </a:ext>
              </a:extLst>
            </p:cNvPr>
            <p:cNvSpPr>
              <a:spLocks noChangeArrowheads="1"/>
            </p:cNvSpPr>
            <p:nvPr/>
          </p:nvSpPr>
          <p:spPr bwMode="auto">
            <a:xfrm>
              <a:off x="3327401" y="2962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0" name="Oval 960">
              <a:extLst>
                <a:ext uri="{FF2B5EF4-FFF2-40B4-BE49-F238E27FC236}">
                  <a16:creationId xmlns:a16="http://schemas.microsoft.com/office/drawing/2014/main" id="{A852BB0B-087F-469E-A260-5F1C9B81E433}"/>
                </a:ext>
              </a:extLst>
            </p:cNvPr>
            <p:cNvSpPr>
              <a:spLocks noChangeArrowheads="1"/>
            </p:cNvSpPr>
            <p:nvPr/>
          </p:nvSpPr>
          <p:spPr bwMode="auto">
            <a:xfrm>
              <a:off x="3419476" y="300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1" name="Oval 961">
              <a:extLst>
                <a:ext uri="{FF2B5EF4-FFF2-40B4-BE49-F238E27FC236}">
                  <a16:creationId xmlns:a16="http://schemas.microsoft.com/office/drawing/2014/main" id="{6BA36A5C-E089-4334-AD99-9A3D2CB48A9F}"/>
                </a:ext>
              </a:extLst>
            </p:cNvPr>
            <p:cNvSpPr>
              <a:spLocks noChangeArrowheads="1"/>
            </p:cNvSpPr>
            <p:nvPr/>
          </p:nvSpPr>
          <p:spPr bwMode="auto">
            <a:xfrm>
              <a:off x="3494089" y="2981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2" name="Oval 962">
              <a:extLst>
                <a:ext uri="{FF2B5EF4-FFF2-40B4-BE49-F238E27FC236}">
                  <a16:creationId xmlns:a16="http://schemas.microsoft.com/office/drawing/2014/main" id="{8702D282-CC89-41FB-AF4F-6045A4F1F16B}"/>
                </a:ext>
              </a:extLst>
            </p:cNvPr>
            <p:cNvSpPr>
              <a:spLocks noChangeArrowheads="1"/>
            </p:cNvSpPr>
            <p:nvPr/>
          </p:nvSpPr>
          <p:spPr bwMode="auto">
            <a:xfrm>
              <a:off x="3741739" y="2973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8" name="Oval 968">
              <a:extLst>
                <a:ext uri="{FF2B5EF4-FFF2-40B4-BE49-F238E27FC236}">
                  <a16:creationId xmlns:a16="http://schemas.microsoft.com/office/drawing/2014/main" id="{4E548C06-F75E-4380-9905-ECB0CB3BA8B6}"/>
                </a:ext>
              </a:extLst>
            </p:cNvPr>
            <p:cNvSpPr>
              <a:spLocks noChangeArrowheads="1"/>
            </p:cNvSpPr>
            <p:nvPr/>
          </p:nvSpPr>
          <p:spPr bwMode="auto">
            <a:xfrm>
              <a:off x="2154239" y="3324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29" name="Oval 969">
              <a:extLst>
                <a:ext uri="{FF2B5EF4-FFF2-40B4-BE49-F238E27FC236}">
                  <a16:creationId xmlns:a16="http://schemas.microsoft.com/office/drawing/2014/main" id="{7AB42B1E-A6B6-4781-A5B6-15B4BC3F5402}"/>
                </a:ext>
              </a:extLst>
            </p:cNvPr>
            <p:cNvSpPr>
              <a:spLocks noChangeArrowheads="1"/>
            </p:cNvSpPr>
            <p:nvPr/>
          </p:nvSpPr>
          <p:spPr bwMode="auto">
            <a:xfrm>
              <a:off x="2108201" y="3217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0" name="Oval 970">
              <a:extLst>
                <a:ext uri="{FF2B5EF4-FFF2-40B4-BE49-F238E27FC236}">
                  <a16:creationId xmlns:a16="http://schemas.microsoft.com/office/drawing/2014/main" id="{7ABE3ADB-71E1-4CD2-827D-F87CB26B7E76}"/>
                </a:ext>
              </a:extLst>
            </p:cNvPr>
            <p:cNvSpPr>
              <a:spLocks noChangeArrowheads="1"/>
            </p:cNvSpPr>
            <p:nvPr/>
          </p:nvSpPr>
          <p:spPr bwMode="auto">
            <a:xfrm>
              <a:off x="2144714" y="3429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1" name="Oval 971">
              <a:extLst>
                <a:ext uri="{FF2B5EF4-FFF2-40B4-BE49-F238E27FC236}">
                  <a16:creationId xmlns:a16="http://schemas.microsoft.com/office/drawing/2014/main" id="{0D81C6F7-D7BD-4170-9E04-8E8D9AB7DD91}"/>
                </a:ext>
              </a:extLst>
            </p:cNvPr>
            <p:cNvSpPr>
              <a:spLocks noChangeArrowheads="1"/>
            </p:cNvSpPr>
            <p:nvPr/>
          </p:nvSpPr>
          <p:spPr bwMode="auto">
            <a:xfrm>
              <a:off x="2176464" y="79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2" name="Oval 972">
              <a:extLst>
                <a:ext uri="{FF2B5EF4-FFF2-40B4-BE49-F238E27FC236}">
                  <a16:creationId xmlns:a16="http://schemas.microsoft.com/office/drawing/2014/main" id="{3E278F24-712B-4BCC-9F30-5473F054884D}"/>
                </a:ext>
              </a:extLst>
            </p:cNvPr>
            <p:cNvSpPr>
              <a:spLocks noChangeArrowheads="1"/>
            </p:cNvSpPr>
            <p:nvPr/>
          </p:nvSpPr>
          <p:spPr bwMode="auto">
            <a:xfrm>
              <a:off x="2244726" y="46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3" name="Oval 973">
              <a:extLst>
                <a:ext uri="{FF2B5EF4-FFF2-40B4-BE49-F238E27FC236}">
                  <a16:creationId xmlns:a16="http://schemas.microsoft.com/office/drawing/2014/main" id="{F3945A95-FE96-4FBC-A099-1B5CD79F5CFF}"/>
                </a:ext>
              </a:extLst>
            </p:cNvPr>
            <p:cNvSpPr>
              <a:spLocks noChangeArrowheads="1"/>
            </p:cNvSpPr>
            <p:nvPr/>
          </p:nvSpPr>
          <p:spPr bwMode="auto">
            <a:xfrm>
              <a:off x="2300289" y="54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4" name="Oval 974">
              <a:extLst>
                <a:ext uri="{FF2B5EF4-FFF2-40B4-BE49-F238E27FC236}">
                  <a16:creationId xmlns:a16="http://schemas.microsoft.com/office/drawing/2014/main" id="{B6D10506-9C23-4F64-9C24-BC96A0517A96}"/>
                </a:ext>
              </a:extLst>
            </p:cNvPr>
            <p:cNvSpPr>
              <a:spLocks noChangeArrowheads="1"/>
            </p:cNvSpPr>
            <p:nvPr/>
          </p:nvSpPr>
          <p:spPr bwMode="auto">
            <a:xfrm>
              <a:off x="3854451" y="1624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5" name="Oval 975">
              <a:extLst>
                <a:ext uri="{FF2B5EF4-FFF2-40B4-BE49-F238E27FC236}">
                  <a16:creationId xmlns:a16="http://schemas.microsoft.com/office/drawing/2014/main" id="{58D1A44D-473E-412D-A46F-F07515B0A738}"/>
                </a:ext>
              </a:extLst>
            </p:cNvPr>
            <p:cNvSpPr>
              <a:spLocks noChangeArrowheads="1"/>
            </p:cNvSpPr>
            <p:nvPr/>
          </p:nvSpPr>
          <p:spPr bwMode="auto">
            <a:xfrm>
              <a:off x="3749676" y="2855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6" name="Oval 976">
              <a:extLst>
                <a:ext uri="{FF2B5EF4-FFF2-40B4-BE49-F238E27FC236}">
                  <a16:creationId xmlns:a16="http://schemas.microsoft.com/office/drawing/2014/main" id="{3E292E9B-E119-4857-A2D3-E0756478E66E}"/>
                </a:ext>
              </a:extLst>
            </p:cNvPr>
            <p:cNvSpPr>
              <a:spLocks noChangeArrowheads="1"/>
            </p:cNvSpPr>
            <p:nvPr/>
          </p:nvSpPr>
          <p:spPr bwMode="auto">
            <a:xfrm>
              <a:off x="3956051" y="2365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7" name="Oval 977">
              <a:extLst>
                <a:ext uri="{FF2B5EF4-FFF2-40B4-BE49-F238E27FC236}">
                  <a16:creationId xmlns:a16="http://schemas.microsoft.com/office/drawing/2014/main" id="{3B8F16F7-388E-4834-9CFE-91292D649C43}"/>
                </a:ext>
              </a:extLst>
            </p:cNvPr>
            <p:cNvSpPr>
              <a:spLocks noChangeArrowheads="1"/>
            </p:cNvSpPr>
            <p:nvPr/>
          </p:nvSpPr>
          <p:spPr bwMode="auto">
            <a:xfrm>
              <a:off x="3811589" y="615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8" name="Oval 978">
              <a:extLst>
                <a:ext uri="{FF2B5EF4-FFF2-40B4-BE49-F238E27FC236}">
                  <a16:creationId xmlns:a16="http://schemas.microsoft.com/office/drawing/2014/main" id="{14941462-BF7C-47B0-ABCB-F48642C239D1}"/>
                </a:ext>
              </a:extLst>
            </p:cNvPr>
            <p:cNvSpPr>
              <a:spLocks noChangeArrowheads="1"/>
            </p:cNvSpPr>
            <p:nvPr/>
          </p:nvSpPr>
          <p:spPr bwMode="auto">
            <a:xfrm>
              <a:off x="2341564" y="3559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39" name="Oval 979">
              <a:extLst>
                <a:ext uri="{FF2B5EF4-FFF2-40B4-BE49-F238E27FC236}">
                  <a16:creationId xmlns:a16="http://schemas.microsoft.com/office/drawing/2014/main" id="{49927E80-1FB9-488D-A127-F414244692AF}"/>
                </a:ext>
              </a:extLst>
            </p:cNvPr>
            <p:cNvSpPr>
              <a:spLocks noChangeArrowheads="1"/>
            </p:cNvSpPr>
            <p:nvPr/>
          </p:nvSpPr>
          <p:spPr bwMode="auto">
            <a:xfrm>
              <a:off x="2225676" y="3983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0" name="Oval 980">
              <a:extLst>
                <a:ext uri="{FF2B5EF4-FFF2-40B4-BE49-F238E27FC236}">
                  <a16:creationId xmlns:a16="http://schemas.microsoft.com/office/drawing/2014/main" id="{BE3DBC22-7D3F-4B2C-9E75-8EA17FA67ECF}"/>
                </a:ext>
              </a:extLst>
            </p:cNvPr>
            <p:cNvSpPr>
              <a:spLocks noChangeArrowheads="1"/>
            </p:cNvSpPr>
            <p:nvPr/>
          </p:nvSpPr>
          <p:spPr bwMode="auto">
            <a:xfrm>
              <a:off x="2365376" y="3862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1" name="Oval 981">
              <a:extLst>
                <a:ext uri="{FF2B5EF4-FFF2-40B4-BE49-F238E27FC236}">
                  <a16:creationId xmlns:a16="http://schemas.microsoft.com/office/drawing/2014/main" id="{AF8BF5AD-CAD8-481B-8546-A4FBBF7CDB79}"/>
                </a:ext>
              </a:extLst>
            </p:cNvPr>
            <p:cNvSpPr>
              <a:spLocks noChangeArrowheads="1"/>
            </p:cNvSpPr>
            <p:nvPr/>
          </p:nvSpPr>
          <p:spPr bwMode="auto">
            <a:xfrm>
              <a:off x="2208214" y="3838576"/>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2" name="Oval 982">
              <a:extLst>
                <a:ext uri="{FF2B5EF4-FFF2-40B4-BE49-F238E27FC236}">
                  <a16:creationId xmlns:a16="http://schemas.microsoft.com/office/drawing/2014/main" id="{4DAB96E5-BCB8-4CAE-B1AC-0C08155DCFCF}"/>
                </a:ext>
              </a:extLst>
            </p:cNvPr>
            <p:cNvSpPr>
              <a:spLocks noChangeArrowheads="1"/>
            </p:cNvSpPr>
            <p:nvPr/>
          </p:nvSpPr>
          <p:spPr bwMode="auto">
            <a:xfrm>
              <a:off x="2279651" y="39020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3" name="Oval 983">
              <a:extLst>
                <a:ext uri="{FF2B5EF4-FFF2-40B4-BE49-F238E27FC236}">
                  <a16:creationId xmlns:a16="http://schemas.microsoft.com/office/drawing/2014/main" id="{21C86CA1-3683-4E09-9A50-1BB946BBCE64}"/>
                </a:ext>
              </a:extLst>
            </p:cNvPr>
            <p:cNvSpPr>
              <a:spLocks noChangeArrowheads="1"/>
            </p:cNvSpPr>
            <p:nvPr/>
          </p:nvSpPr>
          <p:spPr bwMode="auto">
            <a:xfrm>
              <a:off x="2260601" y="378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4" name="Oval 984">
              <a:extLst>
                <a:ext uri="{FF2B5EF4-FFF2-40B4-BE49-F238E27FC236}">
                  <a16:creationId xmlns:a16="http://schemas.microsoft.com/office/drawing/2014/main" id="{FC49AC8E-D68B-4D9C-B0B7-43CA8280679F}"/>
                </a:ext>
              </a:extLst>
            </p:cNvPr>
            <p:cNvSpPr>
              <a:spLocks noChangeArrowheads="1"/>
            </p:cNvSpPr>
            <p:nvPr/>
          </p:nvSpPr>
          <p:spPr bwMode="auto">
            <a:xfrm>
              <a:off x="2332039" y="3789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5" name="Oval 985">
              <a:extLst>
                <a:ext uri="{FF2B5EF4-FFF2-40B4-BE49-F238E27FC236}">
                  <a16:creationId xmlns:a16="http://schemas.microsoft.com/office/drawing/2014/main" id="{B272924D-1E57-460D-9DE6-FB33F48C21A3}"/>
                </a:ext>
              </a:extLst>
            </p:cNvPr>
            <p:cNvSpPr>
              <a:spLocks noChangeArrowheads="1"/>
            </p:cNvSpPr>
            <p:nvPr/>
          </p:nvSpPr>
          <p:spPr bwMode="auto">
            <a:xfrm>
              <a:off x="2355851" y="3716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6" name="Oval 986">
              <a:extLst>
                <a:ext uri="{FF2B5EF4-FFF2-40B4-BE49-F238E27FC236}">
                  <a16:creationId xmlns:a16="http://schemas.microsoft.com/office/drawing/2014/main" id="{95ABE799-9CAF-40E2-8FCA-6326E3516BC5}"/>
                </a:ext>
              </a:extLst>
            </p:cNvPr>
            <p:cNvSpPr>
              <a:spLocks noChangeArrowheads="1"/>
            </p:cNvSpPr>
            <p:nvPr/>
          </p:nvSpPr>
          <p:spPr bwMode="auto">
            <a:xfrm>
              <a:off x="2257426" y="372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7" name="Oval 987">
              <a:extLst>
                <a:ext uri="{FF2B5EF4-FFF2-40B4-BE49-F238E27FC236}">
                  <a16:creationId xmlns:a16="http://schemas.microsoft.com/office/drawing/2014/main" id="{1EA771A7-96A3-4FE6-B46A-AF4CE04B601B}"/>
                </a:ext>
              </a:extLst>
            </p:cNvPr>
            <p:cNvSpPr>
              <a:spLocks noChangeArrowheads="1"/>
            </p:cNvSpPr>
            <p:nvPr/>
          </p:nvSpPr>
          <p:spPr bwMode="auto">
            <a:xfrm>
              <a:off x="2159001" y="3684588"/>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8" name="Oval 988">
              <a:extLst>
                <a:ext uri="{FF2B5EF4-FFF2-40B4-BE49-F238E27FC236}">
                  <a16:creationId xmlns:a16="http://schemas.microsoft.com/office/drawing/2014/main" id="{89256853-D175-4348-A644-6306168188F4}"/>
                </a:ext>
              </a:extLst>
            </p:cNvPr>
            <p:cNvSpPr>
              <a:spLocks noChangeArrowheads="1"/>
            </p:cNvSpPr>
            <p:nvPr/>
          </p:nvSpPr>
          <p:spPr bwMode="auto">
            <a:xfrm>
              <a:off x="2163764" y="3770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49" name="Oval 989">
              <a:extLst>
                <a:ext uri="{FF2B5EF4-FFF2-40B4-BE49-F238E27FC236}">
                  <a16:creationId xmlns:a16="http://schemas.microsoft.com/office/drawing/2014/main" id="{71B4E9C4-7542-49B6-AA25-DFCFD4A57043}"/>
                </a:ext>
              </a:extLst>
            </p:cNvPr>
            <p:cNvSpPr>
              <a:spLocks noChangeArrowheads="1"/>
            </p:cNvSpPr>
            <p:nvPr/>
          </p:nvSpPr>
          <p:spPr bwMode="auto">
            <a:xfrm>
              <a:off x="2390776" y="362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0" name="Oval 990">
              <a:extLst>
                <a:ext uri="{FF2B5EF4-FFF2-40B4-BE49-F238E27FC236}">
                  <a16:creationId xmlns:a16="http://schemas.microsoft.com/office/drawing/2014/main" id="{5B5CA776-71A7-4522-854C-1200D1C4FC17}"/>
                </a:ext>
              </a:extLst>
            </p:cNvPr>
            <p:cNvSpPr>
              <a:spLocks noChangeArrowheads="1"/>
            </p:cNvSpPr>
            <p:nvPr/>
          </p:nvSpPr>
          <p:spPr bwMode="auto">
            <a:xfrm>
              <a:off x="2239964" y="358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1" name="Oval 991">
              <a:extLst>
                <a:ext uri="{FF2B5EF4-FFF2-40B4-BE49-F238E27FC236}">
                  <a16:creationId xmlns:a16="http://schemas.microsoft.com/office/drawing/2014/main" id="{8D125A84-A78D-4FC1-8451-B53B0CBD8EFF}"/>
                </a:ext>
              </a:extLst>
            </p:cNvPr>
            <p:cNvSpPr>
              <a:spLocks noChangeArrowheads="1"/>
            </p:cNvSpPr>
            <p:nvPr/>
          </p:nvSpPr>
          <p:spPr bwMode="auto">
            <a:xfrm>
              <a:off x="2486026" y="3635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2" name="Oval 992">
              <a:extLst>
                <a:ext uri="{FF2B5EF4-FFF2-40B4-BE49-F238E27FC236}">
                  <a16:creationId xmlns:a16="http://schemas.microsoft.com/office/drawing/2014/main" id="{9CC9F202-F1FF-4616-A92E-B01CB1F338BC}"/>
                </a:ext>
              </a:extLst>
            </p:cNvPr>
            <p:cNvSpPr>
              <a:spLocks noChangeArrowheads="1"/>
            </p:cNvSpPr>
            <p:nvPr/>
          </p:nvSpPr>
          <p:spPr bwMode="auto">
            <a:xfrm>
              <a:off x="2509839" y="3938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3" name="Oval 993">
              <a:extLst>
                <a:ext uri="{FF2B5EF4-FFF2-40B4-BE49-F238E27FC236}">
                  <a16:creationId xmlns:a16="http://schemas.microsoft.com/office/drawing/2014/main" id="{7C6E47C4-F3DB-45FB-9609-46B4A29F556E}"/>
                </a:ext>
              </a:extLst>
            </p:cNvPr>
            <p:cNvSpPr>
              <a:spLocks noChangeArrowheads="1"/>
            </p:cNvSpPr>
            <p:nvPr/>
          </p:nvSpPr>
          <p:spPr bwMode="auto">
            <a:xfrm>
              <a:off x="2424113" y="39782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4" name="Oval 994">
              <a:extLst>
                <a:ext uri="{FF2B5EF4-FFF2-40B4-BE49-F238E27FC236}">
                  <a16:creationId xmlns:a16="http://schemas.microsoft.com/office/drawing/2014/main" id="{701C75CD-E774-4C7C-BF6E-B4E7F8167BA8}"/>
                </a:ext>
              </a:extLst>
            </p:cNvPr>
            <p:cNvSpPr>
              <a:spLocks noChangeArrowheads="1"/>
            </p:cNvSpPr>
            <p:nvPr/>
          </p:nvSpPr>
          <p:spPr bwMode="auto">
            <a:xfrm>
              <a:off x="2700339" y="4030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5" name="Oval 995">
              <a:extLst>
                <a:ext uri="{FF2B5EF4-FFF2-40B4-BE49-F238E27FC236}">
                  <a16:creationId xmlns:a16="http://schemas.microsoft.com/office/drawing/2014/main" id="{461566BE-F286-4B38-B483-A5B68E73AA49}"/>
                </a:ext>
              </a:extLst>
            </p:cNvPr>
            <p:cNvSpPr>
              <a:spLocks noChangeArrowheads="1"/>
            </p:cNvSpPr>
            <p:nvPr/>
          </p:nvSpPr>
          <p:spPr bwMode="auto">
            <a:xfrm>
              <a:off x="2476501" y="3865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6" name="Oval 996">
              <a:extLst>
                <a:ext uri="{FF2B5EF4-FFF2-40B4-BE49-F238E27FC236}">
                  <a16:creationId xmlns:a16="http://schemas.microsoft.com/office/drawing/2014/main" id="{1AB00347-D949-4F05-8F73-97D9B5AAF295}"/>
                </a:ext>
              </a:extLst>
            </p:cNvPr>
            <p:cNvSpPr>
              <a:spLocks noChangeArrowheads="1"/>
            </p:cNvSpPr>
            <p:nvPr/>
          </p:nvSpPr>
          <p:spPr bwMode="auto">
            <a:xfrm>
              <a:off x="2500314" y="3792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7" name="Oval 997">
              <a:extLst>
                <a:ext uri="{FF2B5EF4-FFF2-40B4-BE49-F238E27FC236}">
                  <a16:creationId xmlns:a16="http://schemas.microsoft.com/office/drawing/2014/main" id="{0155533A-6C2E-4B58-AADE-CB0B4827BA06}"/>
                </a:ext>
              </a:extLst>
            </p:cNvPr>
            <p:cNvSpPr>
              <a:spLocks noChangeArrowheads="1"/>
            </p:cNvSpPr>
            <p:nvPr/>
          </p:nvSpPr>
          <p:spPr bwMode="auto">
            <a:xfrm>
              <a:off x="2489201" y="3741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8" name="Oval 998">
              <a:extLst>
                <a:ext uri="{FF2B5EF4-FFF2-40B4-BE49-F238E27FC236}">
                  <a16:creationId xmlns:a16="http://schemas.microsoft.com/office/drawing/2014/main" id="{CA049792-9F7E-4A7B-AF44-7C071CFB7D33}"/>
                </a:ext>
              </a:extLst>
            </p:cNvPr>
            <p:cNvSpPr>
              <a:spLocks noChangeArrowheads="1"/>
            </p:cNvSpPr>
            <p:nvPr/>
          </p:nvSpPr>
          <p:spPr bwMode="auto">
            <a:xfrm>
              <a:off x="3582989" y="392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59" name="Oval 999">
              <a:extLst>
                <a:ext uri="{FF2B5EF4-FFF2-40B4-BE49-F238E27FC236}">
                  <a16:creationId xmlns:a16="http://schemas.microsoft.com/office/drawing/2014/main" id="{8BEDF4D3-C891-4355-8FB4-AA2692B2C84C}"/>
                </a:ext>
              </a:extLst>
            </p:cNvPr>
            <p:cNvSpPr>
              <a:spLocks noChangeArrowheads="1"/>
            </p:cNvSpPr>
            <p:nvPr/>
          </p:nvSpPr>
          <p:spPr bwMode="auto">
            <a:xfrm>
              <a:off x="3595689" y="372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0" name="Oval 1000">
              <a:extLst>
                <a:ext uri="{FF2B5EF4-FFF2-40B4-BE49-F238E27FC236}">
                  <a16:creationId xmlns:a16="http://schemas.microsoft.com/office/drawing/2014/main" id="{4EAE8E4D-4963-4A39-9D70-D307E546C1F9}"/>
                </a:ext>
              </a:extLst>
            </p:cNvPr>
            <p:cNvSpPr>
              <a:spLocks noChangeArrowheads="1"/>
            </p:cNvSpPr>
            <p:nvPr/>
          </p:nvSpPr>
          <p:spPr bwMode="auto">
            <a:xfrm>
              <a:off x="3509963" y="37607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1" name="Oval 1001">
              <a:extLst>
                <a:ext uri="{FF2B5EF4-FFF2-40B4-BE49-F238E27FC236}">
                  <a16:creationId xmlns:a16="http://schemas.microsoft.com/office/drawing/2014/main" id="{15E84248-38E3-4D02-BDD0-7C3E8C4F01EF}"/>
                </a:ext>
              </a:extLst>
            </p:cNvPr>
            <p:cNvSpPr>
              <a:spLocks noChangeArrowheads="1"/>
            </p:cNvSpPr>
            <p:nvPr/>
          </p:nvSpPr>
          <p:spPr bwMode="auto">
            <a:xfrm>
              <a:off x="3490914" y="3643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2" name="Oval 1002">
              <a:extLst>
                <a:ext uri="{FF2B5EF4-FFF2-40B4-BE49-F238E27FC236}">
                  <a16:creationId xmlns:a16="http://schemas.microsoft.com/office/drawing/2014/main" id="{C7C83EAF-49DE-4010-B1E1-7E861E17B316}"/>
                </a:ext>
              </a:extLst>
            </p:cNvPr>
            <p:cNvSpPr>
              <a:spLocks noChangeArrowheads="1"/>
            </p:cNvSpPr>
            <p:nvPr/>
          </p:nvSpPr>
          <p:spPr bwMode="auto">
            <a:xfrm>
              <a:off x="3562351" y="3648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3" name="Oval 1003">
              <a:extLst>
                <a:ext uri="{FF2B5EF4-FFF2-40B4-BE49-F238E27FC236}">
                  <a16:creationId xmlns:a16="http://schemas.microsoft.com/office/drawing/2014/main" id="{F35C6B24-F0AD-48AB-82A7-3C9D33E387B4}"/>
                </a:ext>
              </a:extLst>
            </p:cNvPr>
            <p:cNvSpPr>
              <a:spLocks noChangeArrowheads="1"/>
            </p:cNvSpPr>
            <p:nvPr/>
          </p:nvSpPr>
          <p:spPr bwMode="auto">
            <a:xfrm>
              <a:off x="3586164" y="3575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4" name="Oval 1004">
              <a:extLst>
                <a:ext uri="{FF2B5EF4-FFF2-40B4-BE49-F238E27FC236}">
                  <a16:creationId xmlns:a16="http://schemas.microsoft.com/office/drawing/2014/main" id="{EF46E53B-34B6-4746-B198-FE9B18C1F842}"/>
                </a:ext>
              </a:extLst>
            </p:cNvPr>
            <p:cNvSpPr>
              <a:spLocks noChangeArrowheads="1"/>
            </p:cNvSpPr>
            <p:nvPr/>
          </p:nvSpPr>
          <p:spPr bwMode="auto">
            <a:xfrm>
              <a:off x="3656014" y="3987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5" name="Oval 1005">
              <a:extLst>
                <a:ext uri="{FF2B5EF4-FFF2-40B4-BE49-F238E27FC236}">
                  <a16:creationId xmlns:a16="http://schemas.microsoft.com/office/drawing/2014/main" id="{89F66310-95E1-4FBF-AC67-742369E557D4}"/>
                </a:ext>
              </a:extLst>
            </p:cNvPr>
            <p:cNvSpPr>
              <a:spLocks noChangeArrowheads="1"/>
            </p:cNvSpPr>
            <p:nvPr/>
          </p:nvSpPr>
          <p:spPr bwMode="auto">
            <a:xfrm>
              <a:off x="3740151" y="3797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6" name="Oval 1006">
              <a:extLst>
                <a:ext uri="{FF2B5EF4-FFF2-40B4-BE49-F238E27FC236}">
                  <a16:creationId xmlns:a16="http://schemas.microsoft.com/office/drawing/2014/main" id="{C4214DB0-127C-42EF-9D04-41CD08A42668}"/>
                </a:ext>
              </a:extLst>
            </p:cNvPr>
            <p:cNvSpPr>
              <a:spLocks noChangeArrowheads="1"/>
            </p:cNvSpPr>
            <p:nvPr/>
          </p:nvSpPr>
          <p:spPr bwMode="auto">
            <a:xfrm>
              <a:off x="3654426" y="38369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7" name="Oval 1007">
              <a:extLst>
                <a:ext uri="{FF2B5EF4-FFF2-40B4-BE49-F238E27FC236}">
                  <a16:creationId xmlns:a16="http://schemas.microsoft.com/office/drawing/2014/main" id="{9047D87F-6663-43F2-9058-7185CDFBB26C}"/>
                </a:ext>
              </a:extLst>
            </p:cNvPr>
            <p:cNvSpPr>
              <a:spLocks noChangeArrowheads="1"/>
            </p:cNvSpPr>
            <p:nvPr/>
          </p:nvSpPr>
          <p:spPr bwMode="auto">
            <a:xfrm>
              <a:off x="3829051" y="3789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8" name="Oval 1008">
              <a:extLst>
                <a:ext uri="{FF2B5EF4-FFF2-40B4-BE49-F238E27FC236}">
                  <a16:creationId xmlns:a16="http://schemas.microsoft.com/office/drawing/2014/main" id="{985BEE86-B467-4B5B-8805-85E1E556F466}"/>
                </a:ext>
              </a:extLst>
            </p:cNvPr>
            <p:cNvSpPr>
              <a:spLocks noChangeArrowheads="1"/>
            </p:cNvSpPr>
            <p:nvPr/>
          </p:nvSpPr>
          <p:spPr bwMode="auto">
            <a:xfrm>
              <a:off x="3730626" y="3651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69" name="Oval 1009">
              <a:extLst>
                <a:ext uri="{FF2B5EF4-FFF2-40B4-BE49-F238E27FC236}">
                  <a16:creationId xmlns:a16="http://schemas.microsoft.com/office/drawing/2014/main" id="{7DA1F886-A8DC-4D7F-BCAC-43F4A91DDEBB}"/>
                </a:ext>
              </a:extLst>
            </p:cNvPr>
            <p:cNvSpPr>
              <a:spLocks noChangeArrowheads="1"/>
            </p:cNvSpPr>
            <p:nvPr/>
          </p:nvSpPr>
          <p:spPr bwMode="auto">
            <a:xfrm>
              <a:off x="3632201" y="365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0" name="Oval 1010">
              <a:extLst>
                <a:ext uri="{FF2B5EF4-FFF2-40B4-BE49-F238E27FC236}">
                  <a16:creationId xmlns:a16="http://schemas.microsoft.com/office/drawing/2014/main" id="{2A5E949E-C7B3-40FF-903C-6A988F59C183}"/>
                </a:ext>
              </a:extLst>
            </p:cNvPr>
            <p:cNvSpPr>
              <a:spLocks noChangeArrowheads="1"/>
            </p:cNvSpPr>
            <p:nvPr/>
          </p:nvSpPr>
          <p:spPr bwMode="auto">
            <a:xfrm>
              <a:off x="2689226" y="3914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1" name="Oval 1011">
              <a:extLst>
                <a:ext uri="{FF2B5EF4-FFF2-40B4-BE49-F238E27FC236}">
                  <a16:creationId xmlns:a16="http://schemas.microsoft.com/office/drawing/2014/main" id="{C4AC02AB-6526-4860-9FF8-6C81614D71FC}"/>
                </a:ext>
              </a:extLst>
            </p:cNvPr>
            <p:cNvSpPr>
              <a:spLocks noChangeArrowheads="1"/>
            </p:cNvSpPr>
            <p:nvPr/>
          </p:nvSpPr>
          <p:spPr bwMode="auto">
            <a:xfrm>
              <a:off x="2706689" y="3792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2" name="Oval 1012">
              <a:extLst>
                <a:ext uri="{FF2B5EF4-FFF2-40B4-BE49-F238E27FC236}">
                  <a16:creationId xmlns:a16="http://schemas.microsoft.com/office/drawing/2014/main" id="{1B81534E-E29C-4229-BEF3-7EF970138A00}"/>
                </a:ext>
              </a:extLst>
            </p:cNvPr>
            <p:cNvSpPr>
              <a:spLocks noChangeArrowheads="1"/>
            </p:cNvSpPr>
            <p:nvPr/>
          </p:nvSpPr>
          <p:spPr bwMode="auto">
            <a:xfrm>
              <a:off x="2620963" y="38322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3" name="Oval 1013">
              <a:extLst>
                <a:ext uri="{FF2B5EF4-FFF2-40B4-BE49-F238E27FC236}">
                  <a16:creationId xmlns:a16="http://schemas.microsoft.com/office/drawing/2014/main" id="{A8667092-CF43-4E28-B45D-2AC1E5C619C0}"/>
                </a:ext>
              </a:extLst>
            </p:cNvPr>
            <p:cNvSpPr>
              <a:spLocks noChangeArrowheads="1"/>
            </p:cNvSpPr>
            <p:nvPr/>
          </p:nvSpPr>
          <p:spPr bwMode="auto">
            <a:xfrm>
              <a:off x="2601914" y="371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4" name="Oval 1014">
              <a:extLst>
                <a:ext uri="{FF2B5EF4-FFF2-40B4-BE49-F238E27FC236}">
                  <a16:creationId xmlns:a16="http://schemas.microsoft.com/office/drawing/2014/main" id="{856E3FEE-4528-4C05-B322-04569773F47E}"/>
                </a:ext>
              </a:extLst>
            </p:cNvPr>
            <p:cNvSpPr>
              <a:spLocks noChangeArrowheads="1"/>
            </p:cNvSpPr>
            <p:nvPr/>
          </p:nvSpPr>
          <p:spPr bwMode="auto">
            <a:xfrm>
              <a:off x="2673351" y="3719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5" name="Oval 1015">
              <a:extLst>
                <a:ext uri="{FF2B5EF4-FFF2-40B4-BE49-F238E27FC236}">
                  <a16:creationId xmlns:a16="http://schemas.microsoft.com/office/drawing/2014/main" id="{2A1927AF-E46E-4719-9212-4C10376967C8}"/>
                </a:ext>
              </a:extLst>
            </p:cNvPr>
            <p:cNvSpPr>
              <a:spLocks noChangeArrowheads="1"/>
            </p:cNvSpPr>
            <p:nvPr/>
          </p:nvSpPr>
          <p:spPr bwMode="auto">
            <a:xfrm>
              <a:off x="2697164" y="364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6" name="Oval 1016">
              <a:extLst>
                <a:ext uri="{FF2B5EF4-FFF2-40B4-BE49-F238E27FC236}">
                  <a16:creationId xmlns:a16="http://schemas.microsoft.com/office/drawing/2014/main" id="{C015C03A-F158-40AE-BC57-CDBB77D37631}"/>
                </a:ext>
              </a:extLst>
            </p:cNvPr>
            <p:cNvSpPr>
              <a:spLocks noChangeArrowheads="1"/>
            </p:cNvSpPr>
            <p:nvPr/>
          </p:nvSpPr>
          <p:spPr bwMode="auto">
            <a:xfrm>
              <a:off x="2598739" y="3651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7" name="Oval 1017">
              <a:extLst>
                <a:ext uri="{FF2B5EF4-FFF2-40B4-BE49-F238E27FC236}">
                  <a16:creationId xmlns:a16="http://schemas.microsoft.com/office/drawing/2014/main" id="{1756F45A-0E02-4EDF-A45A-9DDEDE2EF702}"/>
                </a:ext>
              </a:extLst>
            </p:cNvPr>
            <p:cNvSpPr>
              <a:spLocks noChangeArrowheads="1"/>
            </p:cNvSpPr>
            <p:nvPr/>
          </p:nvSpPr>
          <p:spPr bwMode="auto">
            <a:xfrm>
              <a:off x="2827339" y="3565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8" name="Oval 1018">
              <a:extLst>
                <a:ext uri="{FF2B5EF4-FFF2-40B4-BE49-F238E27FC236}">
                  <a16:creationId xmlns:a16="http://schemas.microsoft.com/office/drawing/2014/main" id="{B2E45B05-7BC5-4082-B3CF-CA587C2D3D3A}"/>
                </a:ext>
              </a:extLst>
            </p:cNvPr>
            <p:cNvSpPr>
              <a:spLocks noChangeArrowheads="1"/>
            </p:cNvSpPr>
            <p:nvPr/>
          </p:nvSpPr>
          <p:spPr bwMode="auto">
            <a:xfrm>
              <a:off x="2851151" y="3868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79" name="Oval 1019">
              <a:extLst>
                <a:ext uri="{FF2B5EF4-FFF2-40B4-BE49-F238E27FC236}">
                  <a16:creationId xmlns:a16="http://schemas.microsoft.com/office/drawing/2014/main" id="{28158382-52F2-4929-8A55-74D7EC2676D7}"/>
                </a:ext>
              </a:extLst>
            </p:cNvPr>
            <p:cNvSpPr>
              <a:spLocks noChangeArrowheads="1"/>
            </p:cNvSpPr>
            <p:nvPr/>
          </p:nvSpPr>
          <p:spPr bwMode="auto">
            <a:xfrm>
              <a:off x="2765426" y="39084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0" name="Oval 1020">
              <a:extLst>
                <a:ext uri="{FF2B5EF4-FFF2-40B4-BE49-F238E27FC236}">
                  <a16:creationId xmlns:a16="http://schemas.microsoft.com/office/drawing/2014/main" id="{6630E298-09F4-47DF-B7F1-C76FA1524B0D}"/>
                </a:ext>
              </a:extLst>
            </p:cNvPr>
            <p:cNvSpPr>
              <a:spLocks noChangeArrowheads="1"/>
            </p:cNvSpPr>
            <p:nvPr/>
          </p:nvSpPr>
          <p:spPr bwMode="auto">
            <a:xfrm>
              <a:off x="2754314" y="3840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1" name="Oval 1021">
              <a:extLst>
                <a:ext uri="{FF2B5EF4-FFF2-40B4-BE49-F238E27FC236}">
                  <a16:creationId xmlns:a16="http://schemas.microsoft.com/office/drawing/2014/main" id="{305CB324-E0AA-40A4-8A6F-4AFA5A3AD46A}"/>
                </a:ext>
              </a:extLst>
            </p:cNvPr>
            <p:cNvSpPr>
              <a:spLocks noChangeArrowheads="1"/>
            </p:cNvSpPr>
            <p:nvPr/>
          </p:nvSpPr>
          <p:spPr bwMode="auto">
            <a:xfrm>
              <a:off x="2817814" y="379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2" name="Oval 1022">
              <a:extLst>
                <a:ext uri="{FF2B5EF4-FFF2-40B4-BE49-F238E27FC236}">
                  <a16:creationId xmlns:a16="http://schemas.microsoft.com/office/drawing/2014/main" id="{E2BF16DC-7578-4912-874F-1F43819DF3EB}"/>
                </a:ext>
              </a:extLst>
            </p:cNvPr>
            <p:cNvSpPr>
              <a:spLocks noChangeArrowheads="1"/>
            </p:cNvSpPr>
            <p:nvPr/>
          </p:nvSpPr>
          <p:spPr bwMode="auto">
            <a:xfrm>
              <a:off x="2841626" y="372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3" name="Oval 1023">
              <a:extLst>
                <a:ext uri="{FF2B5EF4-FFF2-40B4-BE49-F238E27FC236}">
                  <a16:creationId xmlns:a16="http://schemas.microsoft.com/office/drawing/2014/main" id="{43B36E77-2F74-4272-8FC1-A756EE8F5E0F}"/>
                </a:ext>
              </a:extLst>
            </p:cNvPr>
            <p:cNvSpPr>
              <a:spLocks noChangeArrowheads="1"/>
            </p:cNvSpPr>
            <p:nvPr/>
          </p:nvSpPr>
          <p:spPr bwMode="auto">
            <a:xfrm>
              <a:off x="2743201" y="3727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4" name="Oval 1024">
              <a:extLst>
                <a:ext uri="{FF2B5EF4-FFF2-40B4-BE49-F238E27FC236}">
                  <a16:creationId xmlns:a16="http://schemas.microsoft.com/office/drawing/2014/main" id="{9DB08E57-C2EF-4E9F-9A77-7088D6B3A688}"/>
                </a:ext>
              </a:extLst>
            </p:cNvPr>
            <p:cNvSpPr>
              <a:spLocks noChangeArrowheads="1"/>
            </p:cNvSpPr>
            <p:nvPr/>
          </p:nvSpPr>
          <p:spPr bwMode="auto">
            <a:xfrm>
              <a:off x="2940051" y="3652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5" name="Oval 1025">
              <a:extLst>
                <a:ext uri="{FF2B5EF4-FFF2-40B4-BE49-F238E27FC236}">
                  <a16:creationId xmlns:a16="http://schemas.microsoft.com/office/drawing/2014/main" id="{070D89BD-68D4-4A9A-9196-442402B6F88D}"/>
                </a:ext>
              </a:extLst>
            </p:cNvPr>
            <p:cNvSpPr>
              <a:spLocks noChangeArrowheads="1"/>
            </p:cNvSpPr>
            <p:nvPr/>
          </p:nvSpPr>
          <p:spPr bwMode="auto">
            <a:xfrm>
              <a:off x="2849564" y="3989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6" name="Oval 1026">
              <a:extLst>
                <a:ext uri="{FF2B5EF4-FFF2-40B4-BE49-F238E27FC236}">
                  <a16:creationId xmlns:a16="http://schemas.microsoft.com/office/drawing/2014/main" id="{CE2135E5-77F3-43A8-BAFF-8EF033D24251}"/>
                </a:ext>
              </a:extLst>
            </p:cNvPr>
            <p:cNvSpPr>
              <a:spLocks noChangeArrowheads="1"/>
            </p:cNvSpPr>
            <p:nvPr/>
          </p:nvSpPr>
          <p:spPr bwMode="auto">
            <a:xfrm>
              <a:off x="2930526" y="3883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7" name="Oval 1027">
              <a:extLst>
                <a:ext uri="{FF2B5EF4-FFF2-40B4-BE49-F238E27FC236}">
                  <a16:creationId xmlns:a16="http://schemas.microsoft.com/office/drawing/2014/main" id="{8633DED0-8BE8-44CF-95ED-A9E4EAF3E3B6}"/>
                </a:ext>
              </a:extLst>
            </p:cNvPr>
            <p:cNvSpPr>
              <a:spLocks noChangeArrowheads="1"/>
            </p:cNvSpPr>
            <p:nvPr/>
          </p:nvSpPr>
          <p:spPr bwMode="auto">
            <a:xfrm>
              <a:off x="2954339" y="3810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8" name="Oval 1028">
              <a:extLst>
                <a:ext uri="{FF2B5EF4-FFF2-40B4-BE49-F238E27FC236}">
                  <a16:creationId xmlns:a16="http://schemas.microsoft.com/office/drawing/2014/main" id="{C149E7A7-1CD5-4386-848B-A7F17AB4CBC6}"/>
                </a:ext>
              </a:extLst>
            </p:cNvPr>
            <p:cNvSpPr>
              <a:spLocks noChangeArrowheads="1"/>
            </p:cNvSpPr>
            <p:nvPr/>
          </p:nvSpPr>
          <p:spPr bwMode="auto">
            <a:xfrm>
              <a:off x="2989264" y="3719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89" name="Oval 1029">
              <a:extLst>
                <a:ext uri="{FF2B5EF4-FFF2-40B4-BE49-F238E27FC236}">
                  <a16:creationId xmlns:a16="http://schemas.microsoft.com/office/drawing/2014/main" id="{F4DC8002-FED5-4F46-B0FF-FB45D64B6260}"/>
                </a:ext>
              </a:extLst>
            </p:cNvPr>
            <p:cNvSpPr>
              <a:spLocks noChangeArrowheads="1"/>
            </p:cNvSpPr>
            <p:nvPr/>
          </p:nvSpPr>
          <p:spPr bwMode="auto">
            <a:xfrm>
              <a:off x="3049589" y="358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0" name="Oval 1030">
              <a:extLst>
                <a:ext uri="{FF2B5EF4-FFF2-40B4-BE49-F238E27FC236}">
                  <a16:creationId xmlns:a16="http://schemas.microsoft.com/office/drawing/2014/main" id="{F27D5989-F7BE-440E-AFC9-8895A53A9554}"/>
                </a:ext>
              </a:extLst>
            </p:cNvPr>
            <p:cNvSpPr>
              <a:spLocks noChangeArrowheads="1"/>
            </p:cNvSpPr>
            <p:nvPr/>
          </p:nvSpPr>
          <p:spPr bwMode="auto">
            <a:xfrm>
              <a:off x="3084514" y="3729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1" name="Oval 1031">
              <a:extLst>
                <a:ext uri="{FF2B5EF4-FFF2-40B4-BE49-F238E27FC236}">
                  <a16:creationId xmlns:a16="http://schemas.microsoft.com/office/drawing/2014/main" id="{34377C34-7298-4AFE-BBA3-00D84249A179}"/>
                </a:ext>
              </a:extLst>
            </p:cNvPr>
            <p:cNvSpPr>
              <a:spLocks noChangeArrowheads="1"/>
            </p:cNvSpPr>
            <p:nvPr/>
          </p:nvSpPr>
          <p:spPr bwMode="auto">
            <a:xfrm>
              <a:off x="3003551" y="3954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2" name="Oval 1032">
              <a:extLst>
                <a:ext uri="{FF2B5EF4-FFF2-40B4-BE49-F238E27FC236}">
                  <a16:creationId xmlns:a16="http://schemas.microsoft.com/office/drawing/2014/main" id="{99BDA610-D597-4212-8024-9950A6DC90BF}"/>
                </a:ext>
              </a:extLst>
            </p:cNvPr>
            <p:cNvSpPr>
              <a:spLocks noChangeArrowheads="1"/>
            </p:cNvSpPr>
            <p:nvPr/>
          </p:nvSpPr>
          <p:spPr bwMode="auto">
            <a:xfrm>
              <a:off x="3074989" y="3959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3" name="Oval 1033">
              <a:extLst>
                <a:ext uri="{FF2B5EF4-FFF2-40B4-BE49-F238E27FC236}">
                  <a16:creationId xmlns:a16="http://schemas.microsoft.com/office/drawing/2014/main" id="{E0B608C1-AD05-41A8-828B-8D013660674F}"/>
                </a:ext>
              </a:extLst>
            </p:cNvPr>
            <p:cNvSpPr>
              <a:spLocks noChangeArrowheads="1"/>
            </p:cNvSpPr>
            <p:nvPr/>
          </p:nvSpPr>
          <p:spPr bwMode="auto">
            <a:xfrm>
              <a:off x="3098801" y="3886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4" name="Oval 1034">
              <a:extLst>
                <a:ext uri="{FF2B5EF4-FFF2-40B4-BE49-F238E27FC236}">
                  <a16:creationId xmlns:a16="http://schemas.microsoft.com/office/drawing/2014/main" id="{72477332-D1F2-4D17-BE6A-752E69E26AE1}"/>
                </a:ext>
              </a:extLst>
            </p:cNvPr>
            <p:cNvSpPr>
              <a:spLocks noChangeArrowheads="1"/>
            </p:cNvSpPr>
            <p:nvPr/>
          </p:nvSpPr>
          <p:spPr bwMode="auto">
            <a:xfrm>
              <a:off x="3000376" y="3890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5" name="Oval 1035">
              <a:extLst>
                <a:ext uri="{FF2B5EF4-FFF2-40B4-BE49-F238E27FC236}">
                  <a16:creationId xmlns:a16="http://schemas.microsoft.com/office/drawing/2014/main" id="{EB870680-97D3-4CBF-8A4D-B56624B7A06B}"/>
                </a:ext>
              </a:extLst>
            </p:cNvPr>
            <p:cNvSpPr>
              <a:spLocks noChangeArrowheads="1"/>
            </p:cNvSpPr>
            <p:nvPr/>
          </p:nvSpPr>
          <p:spPr bwMode="auto">
            <a:xfrm>
              <a:off x="3101976" y="3624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6" name="Oval 1036">
              <a:extLst>
                <a:ext uri="{FF2B5EF4-FFF2-40B4-BE49-F238E27FC236}">
                  <a16:creationId xmlns:a16="http://schemas.microsoft.com/office/drawing/2014/main" id="{5458F0B1-9D21-4DC5-A047-A8F83D8957DB}"/>
                </a:ext>
              </a:extLst>
            </p:cNvPr>
            <p:cNvSpPr>
              <a:spLocks noChangeArrowheads="1"/>
            </p:cNvSpPr>
            <p:nvPr/>
          </p:nvSpPr>
          <p:spPr bwMode="auto">
            <a:xfrm>
              <a:off x="3281364" y="358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7" name="Oval 1037">
              <a:extLst>
                <a:ext uri="{FF2B5EF4-FFF2-40B4-BE49-F238E27FC236}">
                  <a16:creationId xmlns:a16="http://schemas.microsoft.com/office/drawing/2014/main" id="{D768BDB3-978E-424C-A35B-802BECA36F62}"/>
                </a:ext>
              </a:extLst>
            </p:cNvPr>
            <p:cNvSpPr>
              <a:spLocks noChangeArrowheads="1"/>
            </p:cNvSpPr>
            <p:nvPr/>
          </p:nvSpPr>
          <p:spPr bwMode="auto">
            <a:xfrm>
              <a:off x="3238501" y="396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8" name="Oval 1038">
              <a:extLst>
                <a:ext uri="{FF2B5EF4-FFF2-40B4-BE49-F238E27FC236}">
                  <a16:creationId xmlns:a16="http://schemas.microsoft.com/office/drawing/2014/main" id="{300534D9-909E-4326-A6E7-0CC08C446869}"/>
                </a:ext>
              </a:extLst>
            </p:cNvPr>
            <p:cNvSpPr>
              <a:spLocks noChangeArrowheads="1"/>
            </p:cNvSpPr>
            <p:nvPr/>
          </p:nvSpPr>
          <p:spPr bwMode="auto">
            <a:xfrm>
              <a:off x="3305176" y="3886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99" name="Oval 1039">
              <a:extLst>
                <a:ext uri="{FF2B5EF4-FFF2-40B4-BE49-F238E27FC236}">
                  <a16:creationId xmlns:a16="http://schemas.microsoft.com/office/drawing/2014/main" id="{22DCE02B-0FED-4D10-A112-3257D158A836}"/>
                </a:ext>
              </a:extLst>
            </p:cNvPr>
            <p:cNvSpPr>
              <a:spLocks noChangeArrowheads="1"/>
            </p:cNvSpPr>
            <p:nvPr/>
          </p:nvSpPr>
          <p:spPr bwMode="auto">
            <a:xfrm>
              <a:off x="3219451" y="39258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0" name="Oval 1040">
              <a:extLst>
                <a:ext uri="{FF2B5EF4-FFF2-40B4-BE49-F238E27FC236}">
                  <a16:creationId xmlns:a16="http://schemas.microsoft.com/office/drawing/2014/main" id="{50660D5D-EDB2-42BE-8C34-809296FE51AA}"/>
                </a:ext>
              </a:extLst>
            </p:cNvPr>
            <p:cNvSpPr>
              <a:spLocks noChangeArrowheads="1"/>
            </p:cNvSpPr>
            <p:nvPr/>
          </p:nvSpPr>
          <p:spPr bwMode="auto">
            <a:xfrm>
              <a:off x="3200401" y="3808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1" name="Oval 1041">
              <a:extLst>
                <a:ext uri="{FF2B5EF4-FFF2-40B4-BE49-F238E27FC236}">
                  <a16:creationId xmlns:a16="http://schemas.microsoft.com/office/drawing/2014/main" id="{7690774F-6B08-4360-9463-A02E578E79B4}"/>
                </a:ext>
              </a:extLst>
            </p:cNvPr>
            <p:cNvSpPr>
              <a:spLocks noChangeArrowheads="1"/>
            </p:cNvSpPr>
            <p:nvPr/>
          </p:nvSpPr>
          <p:spPr bwMode="auto">
            <a:xfrm>
              <a:off x="3271839" y="381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2" name="Oval 1042">
              <a:extLst>
                <a:ext uri="{FF2B5EF4-FFF2-40B4-BE49-F238E27FC236}">
                  <a16:creationId xmlns:a16="http://schemas.microsoft.com/office/drawing/2014/main" id="{1B4702A6-678D-49AE-B23A-96B248E8E902}"/>
                </a:ext>
              </a:extLst>
            </p:cNvPr>
            <p:cNvSpPr>
              <a:spLocks noChangeArrowheads="1"/>
            </p:cNvSpPr>
            <p:nvPr/>
          </p:nvSpPr>
          <p:spPr bwMode="auto">
            <a:xfrm>
              <a:off x="3295651" y="3740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3" name="Oval 1043">
              <a:extLst>
                <a:ext uri="{FF2B5EF4-FFF2-40B4-BE49-F238E27FC236}">
                  <a16:creationId xmlns:a16="http://schemas.microsoft.com/office/drawing/2014/main" id="{3A7DA8A5-B84A-4004-828B-5AC4F1C2E969}"/>
                </a:ext>
              </a:extLst>
            </p:cNvPr>
            <p:cNvSpPr>
              <a:spLocks noChangeArrowheads="1"/>
            </p:cNvSpPr>
            <p:nvPr/>
          </p:nvSpPr>
          <p:spPr bwMode="auto">
            <a:xfrm>
              <a:off x="3197226" y="374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4" name="Oval 1044">
              <a:extLst>
                <a:ext uri="{FF2B5EF4-FFF2-40B4-BE49-F238E27FC236}">
                  <a16:creationId xmlns:a16="http://schemas.microsoft.com/office/drawing/2014/main" id="{E2EA229B-CCE9-4BDE-9AB1-474DBB790516}"/>
                </a:ext>
              </a:extLst>
            </p:cNvPr>
            <p:cNvSpPr>
              <a:spLocks noChangeArrowheads="1"/>
            </p:cNvSpPr>
            <p:nvPr/>
          </p:nvSpPr>
          <p:spPr bwMode="auto">
            <a:xfrm>
              <a:off x="3330576" y="3649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5" name="Oval 1045">
              <a:extLst>
                <a:ext uri="{FF2B5EF4-FFF2-40B4-BE49-F238E27FC236}">
                  <a16:creationId xmlns:a16="http://schemas.microsoft.com/office/drawing/2014/main" id="{D9DA045D-16E0-4AE7-AA73-57A0012F5B7C}"/>
                </a:ext>
              </a:extLst>
            </p:cNvPr>
            <p:cNvSpPr>
              <a:spLocks noChangeArrowheads="1"/>
            </p:cNvSpPr>
            <p:nvPr/>
          </p:nvSpPr>
          <p:spPr bwMode="auto">
            <a:xfrm>
              <a:off x="3425826" y="3659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6" name="Oval 1046">
              <a:extLst>
                <a:ext uri="{FF2B5EF4-FFF2-40B4-BE49-F238E27FC236}">
                  <a16:creationId xmlns:a16="http://schemas.microsoft.com/office/drawing/2014/main" id="{C0986039-42FB-4FD5-9204-0153A27FE814}"/>
                </a:ext>
              </a:extLst>
            </p:cNvPr>
            <p:cNvSpPr>
              <a:spLocks noChangeArrowheads="1"/>
            </p:cNvSpPr>
            <p:nvPr/>
          </p:nvSpPr>
          <p:spPr bwMode="auto">
            <a:xfrm>
              <a:off x="3449639" y="3962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7" name="Oval 1047">
              <a:extLst>
                <a:ext uri="{FF2B5EF4-FFF2-40B4-BE49-F238E27FC236}">
                  <a16:creationId xmlns:a16="http://schemas.microsoft.com/office/drawing/2014/main" id="{8C6D84EA-2F0A-43DC-B452-C2203EA176F9}"/>
                </a:ext>
              </a:extLst>
            </p:cNvPr>
            <p:cNvSpPr>
              <a:spLocks noChangeArrowheads="1"/>
            </p:cNvSpPr>
            <p:nvPr/>
          </p:nvSpPr>
          <p:spPr bwMode="auto">
            <a:xfrm>
              <a:off x="3363913" y="40020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8" name="Oval 1048">
              <a:extLst>
                <a:ext uri="{FF2B5EF4-FFF2-40B4-BE49-F238E27FC236}">
                  <a16:creationId xmlns:a16="http://schemas.microsoft.com/office/drawing/2014/main" id="{87AD8B81-B521-4350-84A4-C35578C157B3}"/>
                </a:ext>
              </a:extLst>
            </p:cNvPr>
            <p:cNvSpPr>
              <a:spLocks noChangeArrowheads="1"/>
            </p:cNvSpPr>
            <p:nvPr/>
          </p:nvSpPr>
          <p:spPr bwMode="auto">
            <a:xfrm>
              <a:off x="3352801" y="3933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09" name="Oval 1049">
              <a:extLst>
                <a:ext uri="{FF2B5EF4-FFF2-40B4-BE49-F238E27FC236}">
                  <a16:creationId xmlns:a16="http://schemas.microsoft.com/office/drawing/2014/main" id="{A7E270AD-5A61-4E70-BB18-C1E7328E8047}"/>
                </a:ext>
              </a:extLst>
            </p:cNvPr>
            <p:cNvSpPr>
              <a:spLocks noChangeArrowheads="1"/>
            </p:cNvSpPr>
            <p:nvPr/>
          </p:nvSpPr>
          <p:spPr bwMode="auto">
            <a:xfrm>
              <a:off x="3416301" y="388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0" name="Oval 1050">
              <a:extLst>
                <a:ext uri="{FF2B5EF4-FFF2-40B4-BE49-F238E27FC236}">
                  <a16:creationId xmlns:a16="http://schemas.microsoft.com/office/drawing/2014/main" id="{F5A499FE-A9F9-41E0-BD7A-BA03128DA961}"/>
                </a:ext>
              </a:extLst>
            </p:cNvPr>
            <p:cNvSpPr>
              <a:spLocks noChangeArrowheads="1"/>
            </p:cNvSpPr>
            <p:nvPr/>
          </p:nvSpPr>
          <p:spPr bwMode="auto">
            <a:xfrm>
              <a:off x="3440114" y="3816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1" name="Oval 1051">
              <a:extLst>
                <a:ext uri="{FF2B5EF4-FFF2-40B4-BE49-F238E27FC236}">
                  <a16:creationId xmlns:a16="http://schemas.microsoft.com/office/drawing/2014/main" id="{8041CE92-D3C2-4636-91B1-D77DEEF77053}"/>
                </a:ext>
              </a:extLst>
            </p:cNvPr>
            <p:cNvSpPr>
              <a:spLocks noChangeArrowheads="1"/>
            </p:cNvSpPr>
            <p:nvPr/>
          </p:nvSpPr>
          <p:spPr bwMode="auto">
            <a:xfrm>
              <a:off x="3341689" y="3821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2" name="Oval 1052">
              <a:extLst>
                <a:ext uri="{FF2B5EF4-FFF2-40B4-BE49-F238E27FC236}">
                  <a16:creationId xmlns:a16="http://schemas.microsoft.com/office/drawing/2014/main" id="{BA6366B8-EFB1-4509-BFA9-83129390D5F4}"/>
                </a:ext>
              </a:extLst>
            </p:cNvPr>
            <p:cNvSpPr>
              <a:spLocks noChangeArrowheads="1"/>
            </p:cNvSpPr>
            <p:nvPr/>
          </p:nvSpPr>
          <p:spPr bwMode="auto">
            <a:xfrm>
              <a:off x="3851276" y="356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3" name="Oval 1053">
              <a:extLst>
                <a:ext uri="{FF2B5EF4-FFF2-40B4-BE49-F238E27FC236}">
                  <a16:creationId xmlns:a16="http://schemas.microsoft.com/office/drawing/2014/main" id="{F9C03392-5B00-4303-81EA-C8ABC273318E}"/>
                </a:ext>
              </a:extLst>
            </p:cNvPr>
            <p:cNvSpPr>
              <a:spLocks noChangeArrowheads="1"/>
            </p:cNvSpPr>
            <p:nvPr/>
          </p:nvSpPr>
          <p:spPr bwMode="auto">
            <a:xfrm>
              <a:off x="3886201" y="370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4" name="Oval 1054">
              <a:extLst>
                <a:ext uri="{FF2B5EF4-FFF2-40B4-BE49-F238E27FC236}">
                  <a16:creationId xmlns:a16="http://schemas.microsoft.com/office/drawing/2014/main" id="{B6EC665D-C17E-4D7B-8A82-DF0D000F02C2}"/>
                </a:ext>
              </a:extLst>
            </p:cNvPr>
            <p:cNvSpPr>
              <a:spLocks noChangeArrowheads="1"/>
            </p:cNvSpPr>
            <p:nvPr/>
          </p:nvSpPr>
          <p:spPr bwMode="auto">
            <a:xfrm>
              <a:off x="3910014" y="4010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5" name="Oval 1055">
              <a:extLst>
                <a:ext uri="{FF2B5EF4-FFF2-40B4-BE49-F238E27FC236}">
                  <a16:creationId xmlns:a16="http://schemas.microsoft.com/office/drawing/2014/main" id="{5790F85E-6F6C-4AD7-A1F2-CB5AADE1DCD8}"/>
                </a:ext>
              </a:extLst>
            </p:cNvPr>
            <p:cNvSpPr>
              <a:spLocks noChangeArrowheads="1"/>
            </p:cNvSpPr>
            <p:nvPr/>
          </p:nvSpPr>
          <p:spPr bwMode="auto">
            <a:xfrm>
              <a:off x="3876676" y="3937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6" name="Oval 1056">
              <a:extLst>
                <a:ext uri="{FF2B5EF4-FFF2-40B4-BE49-F238E27FC236}">
                  <a16:creationId xmlns:a16="http://schemas.microsoft.com/office/drawing/2014/main" id="{8AAD2290-250B-4C0A-89BE-B9F7210B7E6C}"/>
                </a:ext>
              </a:extLst>
            </p:cNvPr>
            <p:cNvSpPr>
              <a:spLocks noChangeArrowheads="1"/>
            </p:cNvSpPr>
            <p:nvPr/>
          </p:nvSpPr>
          <p:spPr bwMode="auto">
            <a:xfrm>
              <a:off x="3900489" y="3863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7" name="Oval 1057">
              <a:extLst>
                <a:ext uri="{FF2B5EF4-FFF2-40B4-BE49-F238E27FC236}">
                  <a16:creationId xmlns:a16="http://schemas.microsoft.com/office/drawing/2014/main" id="{B0F42A47-158B-4C52-B12B-2B0E8CEBB853}"/>
                </a:ext>
              </a:extLst>
            </p:cNvPr>
            <p:cNvSpPr>
              <a:spLocks noChangeArrowheads="1"/>
            </p:cNvSpPr>
            <p:nvPr/>
          </p:nvSpPr>
          <p:spPr bwMode="auto">
            <a:xfrm>
              <a:off x="3751264" y="3919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8" name="Oval 1058">
              <a:extLst>
                <a:ext uri="{FF2B5EF4-FFF2-40B4-BE49-F238E27FC236}">
                  <a16:creationId xmlns:a16="http://schemas.microsoft.com/office/drawing/2014/main" id="{E8552A22-08BA-44BA-8002-C6B56C396650}"/>
                </a:ext>
              </a:extLst>
            </p:cNvPr>
            <p:cNvSpPr>
              <a:spLocks noChangeArrowheads="1"/>
            </p:cNvSpPr>
            <p:nvPr/>
          </p:nvSpPr>
          <p:spPr bwMode="auto">
            <a:xfrm>
              <a:off x="3903664" y="3602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19" name="Oval 1059">
              <a:extLst>
                <a:ext uri="{FF2B5EF4-FFF2-40B4-BE49-F238E27FC236}">
                  <a16:creationId xmlns:a16="http://schemas.microsoft.com/office/drawing/2014/main" id="{C06E8106-5C80-4222-8210-F0B14DE57596}"/>
                </a:ext>
              </a:extLst>
            </p:cNvPr>
            <p:cNvSpPr>
              <a:spLocks noChangeArrowheads="1"/>
            </p:cNvSpPr>
            <p:nvPr/>
          </p:nvSpPr>
          <p:spPr bwMode="auto">
            <a:xfrm>
              <a:off x="4983164" y="399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0" name="Oval 1060">
              <a:extLst>
                <a:ext uri="{FF2B5EF4-FFF2-40B4-BE49-F238E27FC236}">
                  <a16:creationId xmlns:a16="http://schemas.microsoft.com/office/drawing/2014/main" id="{6D5D6EEF-A7BE-497A-BF2F-CDD677DECC93}"/>
                </a:ext>
              </a:extLst>
            </p:cNvPr>
            <p:cNvSpPr>
              <a:spLocks noChangeArrowheads="1"/>
            </p:cNvSpPr>
            <p:nvPr/>
          </p:nvSpPr>
          <p:spPr bwMode="auto">
            <a:xfrm>
              <a:off x="4995864" y="3792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1" name="Oval 1061">
              <a:extLst>
                <a:ext uri="{FF2B5EF4-FFF2-40B4-BE49-F238E27FC236}">
                  <a16:creationId xmlns:a16="http://schemas.microsoft.com/office/drawing/2014/main" id="{9EE2C030-A364-4C2D-B118-752AFAD8AA3C}"/>
                </a:ext>
              </a:extLst>
            </p:cNvPr>
            <p:cNvSpPr>
              <a:spLocks noChangeArrowheads="1"/>
            </p:cNvSpPr>
            <p:nvPr/>
          </p:nvSpPr>
          <p:spPr bwMode="auto">
            <a:xfrm>
              <a:off x="4910138" y="38322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2" name="Oval 1062">
              <a:extLst>
                <a:ext uri="{FF2B5EF4-FFF2-40B4-BE49-F238E27FC236}">
                  <a16:creationId xmlns:a16="http://schemas.microsoft.com/office/drawing/2014/main" id="{CC213358-8C68-4AFA-B4F9-E81B44AE6F17}"/>
                </a:ext>
              </a:extLst>
            </p:cNvPr>
            <p:cNvSpPr>
              <a:spLocks noChangeArrowheads="1"/>
            </p:cNvSpPr>
            <p:nvPr/>
          </p:nvSpPr>
          <p:spPr bwMode="auto">
            <a:xfrm>
              <a:off x="4891089" y="371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3" name="Oval 1063">
              <a:extLst>
                <a:ext uri="{FF2B5EF4-FFF2-40B4-BE49-F238E27FC236}">
                  <a16:creationId xmlns:a16="http://schemas.microsoft.com/office/drawing/2014/main" id="{C7A1F3B3-B185-4287-9FBA-15D9BF61234F}"/>
                </a:ext>
              </a:extLst>
            </p:cNvPr>
            <p:cNvSpPr>
              <a:spLocks noChangeArrowheads="1"/>
            </p:cNvSpPr>
            <p:nvPr/>
          </p:nvSpPr>
          <p:spPr bwMode="auto">
            <a:xfrm>
              <a:off x="4962526" y="3719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4" name="Oval 1064">
              <a:extLst>
                <a:ext uri="{FF2B5EF4-FFF2-40B4-BE49-F238E27FC236}">
                  <a16:creationId xmlns:a16="http://schemas.microsoft.com/office/drawing/2014/main" id="{F86A0B38-B9AB-4690-91B3-822B5CDA770B}"/>
                </a:ext>
              </a:extLst>
            </p:cNvPr>
            <p:cNvSpPr>
              <a:spLocks noChangeArrowheads="1"/>
            </p:cNvSpPr>
            <p:nvPr/>
          </p:nvSpPr>
          <p:spPr bwMode="auto">
            <a:xfrm>
              <a:off x="4986339" y="364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5" name="Oval 1065">
              <a:extLst>
                <a:ext uri="{FF2B5EF4-FFF2-40B4-BE49-F238E27FC236}">
                  <a16:creationId xmlns:a16="http://schemas.microsoft.com/office/drawing/2014/main" id="{A5CFDF8C-5498-4611-9A59-701E15CFA31D}"/>
                </a:ext>
              </a:extLst>
            </p:cNvPr>
            <p:cNvSpPr>
              <a:spLocks noChangeArrowheads="1"/>
            </p:cNvSpPr>
            <p:nvPr/>
          </p:nvSpPr>
          <p:spPr bwMode="auto">
            <a:xfrm>
              <a:off x="4919664" y="3603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6" name="Oval 1066">
              <a:extLst>
                <a:ext uri="{FF2B5EF4-FFF2-40B4-BE49-F238E27FC236}">
                  <a16:creationId xmlns:a16="http://schemas.microsoft.com/office/drawing/2014/main" id="{C539BBA1-C610-4F9B-ABC1-336CCE803655}"/>
                </a:ext>
              </a:extLst>
            </p:cNvPr>
            <p:cNvSpPr>
              <a:spLocks noChangeArrowheads="1"/>
            </p:cNvSpPr>
            <p:nvPr/>
          </p:nvSpPr>
          <p:spPr bwMode="auto">
            <a:xfrm>
              <a:off x="5032376" y="3727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7" name="Oval 1067">
              <a:extLst>
                <a:ext uri="{FF2B5EF4-FFF2-40B4-BE49-F238E27FC236}">
                  <a16:creationId xmlns:a16="http://schemas.microsoft.com/office/drawing/2014/main" id="{0C6D800B-970C-4ABB-9DE8-E50B742C3F75}"/>
                </a:ext>
              </a:extLst>
            </p:cNvPr>
            <p:cNvSpPr>
              <a:spLocks noChangeArrowheads="1"/>
            </p:cNvSpPr>
            <p:nvPr/>
          </p:nvSpPr>
          <p:spPr bwMode="auto">
            <a:xfrm>
              <a:off x="4083051" y="356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8" name="Oval 1068">
              <a:extLst>
                <a:ext uri="{FF2B5EF4-FFF2-40B4-BE49-F238E27FC236}">
                  <a16:creationId xmlns:a16="http://schemas.microsoft.com/office/drawing/2014/main" id="{D98F5CDB-4BAA-4DC8-9F2F-335A3C23967F}"/>
                </a:ext>
              </a:extLst>
            </p:cNvPr>
            <p:cNvSpPr>
              <a:spLocks noChangeArrowheads="1"/>
            </p:cNvSpPr>
            <p:nvPr/>
          </p:nvSpPr>
          <p:spPr bwMode="auto">
            <a:xfrm>
              <a:off x="4089401" y="3986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29" name="Oval 1069">
              <a:extLst>
                <a:ext uri="{FF2B5EF4-FFF2-40B4-BE49-F238E27FC236}">
                  <a16:creationId xmlns:a16="http://schemas.microsoft.com/office/drawing/2014/main" id="{96BB6B7B-6F69-43B5-8257-0DE22EE8D901}"/>
                </a:ext>
              </a:extLst>
            </p:cNvPr>
            <p:cNvSpPr>
              <a:spLocks noChangeArrowheads="1"/>
            </p:cNvSpPr>
            <p:nvPr/>
          </p:nvSpPr>
          <p:spPr bwMode="auto">
            <a:xfrm>
              <a:off x="4106864" y="3863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0" name="Oval 1070">
              <a:extLst>
                <a:ext uri="{FF2B5EF4-FFF2-40B4-BE49-F238E27FC236}">
                  <a16:creationId xmlns:a16="http://schemas.microsoft.com/office/drawing/2014/main" id="{C948AE44-73C6-422C-B5D0-94BE929E6E3C}"/>
                </a:ext>
              </a:extLst>
            </p:cNvPr>
            <p:cNvSpPr>
              <a:spLocks noChangeArrowheads="1"/>
            </p:cNvSpPr>
            <p:nvPr/>
          </p:nvSpPr>
          <p:spPr bwMode="auto">
            <a:xfrm>
              <a:off x="4021138" y="39036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1" name="Oval 1071">
              <a:extLst>
                <a:ext uri="{FF2B5EF4-FFF2-40B4-BE49-F238E27FC236}">
                  <a16:creationId xmlns:a16="http://schemas.microsoft.com/office/drawing/2014/main" id="{2AF72723-DB87-4B8B-AE18-5E372AADB884}"/>
                </a:ext>
              </a:extLst>
            </p:cNvPr>
            <p:cNvSpPr>
              <a:spLocks noChangeArrowheads="1"/>
            </p:cNvSpPr>
            <p:nvPr/>
          </p:nvSpPr>
          <p:spPr bwMode="auto">
            <a:xfrm>
              <a:off x="4002089" y="378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2" name="Oval 1072">
              <a:extLst>
                <a:ext uri="{FF2B5EF4-FFF2-40B4-BE49-F238E27FC236}">
                  <a16:creationId xmlns:a16="http://schemas.microsoft.com/office/drawing/2014/main" id="{373B0C57-588F-493A-AF8C-6B3B558549D6}"/>
                </a:ext>
              </a:extLst>
            </p:cNvPr>
            <p:cNvSpPr>
              <a:spLocks noChangeArrowheads="1"/>
            </p:cNvSpPr>
            <p:nvPr/>
          </p:nvSpPr>
          <p:spPr bwMode="auto">
            <a:xfrm>
              <a:off x="4073526" y="3790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3" name="Oval 1073">
              <a:extLst>
                <a:ext uri="{FF2B5EF4-FFF2-40B4-BE49-F238E27FC236}">
                  <a16:creationId xmlns:a16="http://schemas.microsoft.com/office/drawing/2014/main" id="{8D703089-1513-42D7-89DF-267091636732}"/>
                </a:ext>
              </a:extLst>
            </p:cNvPr>
            <p:cNvSpPr>
              <a:spLocks noChangeArrowheads="1"/>
            </p:cNvSpPr>
            <p:nvPr/>
          </p:nvSpPr>
          <p:spPr bwMode="auto">
            <a:xfrm>
              <a:off x="4097339" y="371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4" name="Oval 1074">
              <a:extLst>
                <a:ext uri="{FF2B5EF4-FFF2-40B4-BE49-F238E27FC236}">
                  <a16:creationId xmlns:a16="http://schemas.microsoft.com/office/drawing/2014/main" id="{5C27E1AE-C830-476B-AC75-44B6B5C06AB7}"/>
                </a:ext>
              </a:extLst>
            </p:cNvPr>
            <p:cNvSpPr>
              <a:spLocks noChangeArrowheads="1"/>
            </p:cNvSpPr>
            <p:nvPr/>
          </p:nvSpPr>
          <p:spPr bwMode="auto">
            <a:xfrm>
              <a:off x="3998914" y="372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5" name="Oval 1075">
              <a:extLst>
                <a:ext uri="{FF2B5EF4-FFF2-40B4-BE49-F238E27FC236}">
                  <a16:creationId xmlns:a16="http://schemas.microsoft.com/office/drawing/2014/main" id="{38A11F3E-BF4E-4A87-BAA9-9E92D2288382}"/>
                </a:ext>
              </a:extLst>
            </p:cNvPr>
            <p:cNvSpPr>
              <a:spLocks noChangeArrowheads="1"/>
            </p:cNvSpPr>
            <p:nvPr/>
          </p:nvSpPr>
          <p:spPr bwMode="auto">
            <a:xfrm>
              <a:off x="4132264" y="3627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6" name="Oval 1076">
              <a:extLst>
                <a:ext uri="{FF2B5EF4-FFF2-40B4-BE49-F238E27FC236}">
                  <a16:creationId xmlns:a16="http://schemas.microsoft.com/office/drawing/2014/main" id="{94CAC4A8-6564-4A7E-A023-670A6143CCC6}"/>
                </a:ext>
              </a:extLst>
            </p:cNvPr>
            <p:cNvSpPr>
              <a:spLocks noChangeArrowheads="1"/>
            </p:cNvSpPr>
            <p:nvPr/>
          </p:nvSpPr>
          <p:spPr bwMode="auto">
            <a:xfrm>
              <a:off x="4227514" y="3636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7" name="Oval 1077">
              <a:extLst>
                <a:ext uri="{FF2B5EF4-FFF2-40B4-BE49-F238E27FC236}">
                  <a16:creationId xmlns:a16="http://schemas.microsoft.com/office/drawing/2014/main" id="{694243A3-79AC-4A6C-A682-B80999279352}"/>
                </a:ext>
              </a:extLst>
            </p:cNvPr>
            <p:cNvSpPr>
              <a:spLocks noChangeArrowheads="1"/>
            </p:cNvSpPr>
            <p:nvPr/>
          </p:nvSpPr>
          <p:spPr bwMode="auto">
            <a:xfrm>
              <a:off x="4251326" y="394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8" name="Oval 1078">
              <a:extLst>
                <a:ext uri="{FF2B5EF4-FFF2-40B4-BE49-F238E27FC236}">
                  <a16:creationId xmlns:a16="http://schemas.microsoft.com/office/drawing/2014/main" id="{7BB7D35B-F44E-474B-A6CA-82E814B63160}"/>
                </a:ext>
              </a:extLst>
            </p:cNvPr>
            <p:cNvSpPr>
              <a:spLocks noChangeArrowheads="1"/>
            </p:cNvSpPr>
            <p:nvPr/>
          </p:nvSpPr>
          <p:spPr bwMode="auto">
            <a:xfrm>
              <a:off x="4165601" y="39798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39" name="Oval 1079">
              <a:extLst>
                <a:ext uri="{FF2B5EF4-FFF2-40B4-BE49-F238E27FC236}">
                  <a16:creationId xmlns:a16="http://schemas.microsoft.com/office/drawing/2014/main" id="{7B8EF553-DFB1-426C-BCD1-E3072ACF23CC}"/>
                </a:ext>
              </a:extLst>
            </p:cNvPr>
            <p:cNvSpPr>
              <a:spLocks noChangeArrowheads="1"/>
            </p:cNvSpPr>
            <p:nvPr/>
          </p:nvSpPr>
          <p:spPr bwMode="auto">
            <a:xfrm>
              <a:off x="4154489" y="3911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0" name="Oval 1080">
              <a:extLst>
                <a:ext uri="{FF2B5EF4-FFF2-40B4-BE49-F238E27FC236}">
                  <a16:creationId xmlns:a16="http://schemas.microsoft.com/office/drawing/2014/main" id="{140D8A44-A2CB-4493-9A73-3BE050AC8025}"/>
                </a:ext>
              </a:extLst>
            </p:cNvPr>
            <p:cNvSpPr>
              <a:spLocks noChangeArrowheads="1"/>
            </p:cNvSpPr>
            <p:nvPr/>
          </p:nvSpPr>
          <p:spPr bwMode="auto">
            <a:xfrm>
              <a:off x="4217989" y="386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1" name="Oval 1081">
              <a:extLst>
                <a:ext uri="{FF2B5EF4-FFF2-40B4-BE49-F238E27FC236}">
                  <a16:creationId xmlns:a16="http://schemas.microsoft.com/office/drawing/2014/main" id="{A3274301-81FA-46C0-BC6A-FA973BAFB82F}"/>
                </a:ext>
              </a:extLst>
            </p:cNvPr>
            <p:cNvSpPr>
              <a:spLocks noChangeArrowheads="1"/>
            </p:cNvSpPr>
            <p:nvPr/>
          </p:nvSpPr>
          <p:spPr bwMode="auto">
            <a:xfrm>
              <a:off x="4241801" y="379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2" name="Oval 1082">
              <a:extLst>
                <a:ext uri="{FF2B5EF4-FFF2-40B4-BE49-F238E27FC236}">
                  <a16:creationId xmlns:a16="http://schemas.microsoft.com/office/drawing/2014/main" id="{7F2C0803-976C-4960-929E-66DF19BAB38F}"/>
                </a:ext>
              </a:extLst>
            </p:cNvPr>
            <p:cNvSpPr>
              <a:spLocks noChangeArrowheads="1"/>
            </p:cNvSpPr>
            <p:nvPr/>
          </p:nvSpPr>
          <p:spPr bwMode="auto">
            <a:xfrm>
              <a:off x="4143376" y="3798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3" name="Oval 1083">
              <a:extLst>
                <a:ext uri="{FF2B5EF4-FFF2-40B4-BE49-F238E27FC236}">
                  <a16:creationId xmlns:a16="http://schemas.microsoft.com/office/drawing/2014/main" id="{826EB06F-97FD-4A42-94BD-A41DE14DF91F}"/>
                </a:ext>
              </a:extLst>
            </p:cNvPr>
            <p:cNvSpPr>
              <a:spLocks noChangeArrowheads="1"/>
            </p:cNvSpPr>
            <p:nvPr/>
          </p:nvSpPr>
          <p:spPr bwMode="auto">
            <a:xfrm>
              <a:off x="4305301" y="3584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4" name="Oval 1084">
              <a:extLst>
                <a:ext uri="{FF2B5EF4-FFF2-40B4-BE49-F238E27FC236}">
                  <a16:creationId xmlns:a16="http://schemas.microsoft.com/office/drawing/2014/main" id="{1F554006-7308-4C29-AB27-85B688DB8452}"/>
                </a:ext>
              </a:extLst>
            </p:cNvPr>
            <p:cNvSpPr>
              <a:spLocks noChangeArrowheads="1"/>
            </p:cNvSpPr>
            <p:nvPr/>
          </p:nvSpPr>
          <p:spPr bwMode="auto">
            <a:xfrm>
              <a:off x="4340226" y="3724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5" name="Oval 1085">
              <a:extLst>
                <a:ext uri="{FF2B5EF4-FFF2-40B4-BE49-F238E27FC236}">
                  <a16:creationId xmlns:a16="http://schemas.microsoft.com/office/drawing/2014/main" id="{E42E1A08-A5D0-434F-B745-7DF9496164AC}"/>
                </a:ext>
              </a:extLst>
            </p:cNvPr>
            <p:cNvSpPr>
              <a:spLocks noChangeArrowheads="1"/>
            </p:cNvSpPr>
            <p:nvPr/>
          </p:nvSpPr>
          <p:spPr bwMode="auto">
            <a:xfrm>
              <a:off x="4249739" y="4060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6" name="Oval 1086">
              <a:extLst>
                <a:ext uri="{FF2B5EF4-FFF2-40B4-BE49-F238E27FC236}">
                  <a16:creationId xmlns:a16="http://schemas.microsoft.com/office/drawing/2014/main" id="{6BD57B25-B4EA-426F-8BA2-F737130B7AD9}"/>
                </a:ext>
              </a:extLst>
            </p:cNvPr>
            <p:cNvSpPr>
              <a:spLocks noChangeArrowheads="1"/>
            </p:cNvSpPr>
            <p:nvPr/>
          </p:nvSpPr>
          <p:spPr bwMode="auto">
            <a:xfrm>
              <a:off x="4330701" y="3954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7" name="Oval 1087">
              <a:extLst>
                <a:ext uri="{FF2B5EF4-FFF2-40B4-BE49-F238E27FC236}">
                  <a16:creationId xmlns:a16="http://schemas.microsoft.com/office/drawing/2014/main" id="{9EB0544D-F0E1-4766-8199-4C4A7E2A8914}"/>
                </a:ext>
              </a:extLst>
            </p:cNvPr>
            <p:cNvSpPr>
              <a:spLocks noChangeArrowheads="1"/>
            </p:cNvSpPr>
            <p:nvPr/>
          </p:nvSpPr>
          <p:spPr bwMode="auto">
            <a:xfrm>
              <a:off x="4354514" y="3881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8" name="Oval 1088">
              <a:extLst>
                <a:ext uri="{FF2B5EF4-FFF2-40B4-BE49-F238E27FC236}">
                  <a16:creationId xmlns:a16="http://schemas.microsoft.com/office/drawing/2014/main" id="{E78898C5-B690-4FC0-B87C-32B299F36BC5}"/>
                </a:ext>
              </a:extLst>
            </p:cNvPr>
            <p:cNvSpPr>
              <a:spLocks noChangeArrowheads="1"/>
            </p:cNvSpPr>
            <p:nvPr/>
          </p:nvSpPr>
          <p:spPr bwMode="auto">
            <a:xfrm>
              <a:off x="4389439" y="3790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49" name="Oval 1089">
              <a:extLst>
                <a:ext uri="{FF2B5EF4-FFF2-40B4-BE49-F238E27FC236}">
                  <a16:creationId xmlns:a16="http://schemas.microsoft.com/office/drawing/2014/main" id="{B1C9AD16-0502-4C6F-BE59-C2F2DE2C38C8}"/>
                </a:ext>
              </a:extLst>
            </p:cNvPr>
            <p:cNvSpPr>
              <a:spLocks noChangeArrowheads="1"/>
            </p:cNvSpPr>
            <p:nvPr/>
          </p:nvSpPr>
          <p:spPr bwMode="auto">
            <a:xfrm>
              <a:off x="4476751" y="3605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0" name="Oval 1090">
              <a:extLst>
                <a:ext uri="{FF2B5EF4-FFF2-40B4-BE49-F238E27FC236}">
                  <a16:creationId xmlns:a16="http://schemas.microsoft.com/office/drawing/2014/main" id="{3100C254-1CA7-44D5-B19C-DCB69B694597}"/>
                </a:ext>
              </a:extLst>
            </p:cNvPr>
            <p:cNvSpPr>
              <a:spLocks noChangeArrowheads="1"/>
            </p:cNvSpPr>
            <p:nvPr/>
          </p:nvSpPr>
          <p:spPr bwMode="auto">
            <a:xfrm>
              <a:off x="4449764" y="3660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1" name="Oval 1091">
              <a:extLst>
                <a:ext uri="{FF2B5EF4-FFF2-40B4-BE49-F238E27FC236}">
                  <a16:creationId xmlns:a16="http://schemas.microsoft.com/office/drawing/2014/main" id="{A8B61898-AE11-4AAE-A19B-4F15EB292F2C}"/>
                </a:ext>
              </a:extLst>
            </p:cNvPr>
            <p:cNvSpPr>
              <a:spLocks noChangeArrowheads="1"/>
            </p:cNvSpPr>
            <p:nvPr/>
          </p:nvSpPr>
          <p:spPr bwMode="auto">
            <a:xfrm>
              <a:off x="4484689" y="3800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2" name="Oval 1092">
              <a:extLst>
                <a:ext uri="{FF2B5EF4-FFF2-40B4-BE49-F238E27FC236}">
                  <a16:creationId xmlns:a16="http://schemas.microsoft.com/office/drawing/2014/main" id="{F965707F-9644-498A-B241-EE2D56580E5C}"/>
                </a:ext>
              </a:extLst>
            </p:cNvPr>
            <p:cNvSpPr>
              <a:spLocks noChangeArrowheads="1"/>
            </p:cNvSpPr>
            <p:nvPr/>
          </p:nvSpPr>
          <p:spPr bwMode="auto">
            <a:xfrm>
              <a:off x="4403726" y="402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3" name="Oval 1093">
              <a:extLst>
                <a:ext uri="{FF2B5EF4-FFF2-40B4-BE49-F238E27FC236}">
                  <a16:creationId xmlns:a16="http://schemas.microsoft.com/office/drawing/2014/main" id="{51BBFD81-FA7B-4F5E-AACC-EA376A6C33DC}"/>
                </a:ext>
              </a:extLst>
            </p:cNvPr>
            <p:cNvSpPr>
              <a:spLocks noChangeArrowheads="1"/>
            </p:cNvSpPr>
            <p:nvPr/>
          </p:nvSpPr>
          <p:spPr bwMode="auto">
            <a:xfrm>
              <a:off x="4475164" y="4030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4" name="Oval 1094">
              <a:extLst>
                <a:ext uri="{FF2B5EF4-FFF2-40B4-BE49-F238E27FC236}">
                  <a16:creationId xmlns:a16="http://schemas.microsoft.com/office/drawing/2014/main" id="{0CCDEB98-B0CE-4A16-BFAD-979B4538101B}"/>
                </a:ext>
              </a:extLst>
            </p:cNvPr>
            <p:cNvSpPr>
              <a:spLocks noChangeArrowheads="1"/>
            </p:cNvSpPr>
            <p:nvPr/>
          </p:nvSpPr>
          <p:spPr bwMode="auto">
            <a:xfrm>
              <a:off x="4498976" y="395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5" name="Oval 1095">
              <a:extLst>
                <a:ext uri="{FF2B5EF4-FFF2-40B4-BE49-F238E27FC236}">
                  <a16:creationId xmlns:a16="http://schemas.microsoft.com/office/drawing/2014/main" id="{0683620C-B681-4F3A-AE20-40DC0EDED0C5}"/>
                </a:ext>
              </a:extLst>
            </p:cNvPr>
            <p:cNvSpPr>
              <a:spLocks noChangeArrowheads="1"/>
            </p:cNvSpPr>
            <p:nvPr/>
          </p:nvSpPr>
          <p:spPr bwMode="auto">
            <a:xfrm>
              <a:off x="4400551" y="3962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6" name="Oval 1096">
              <a:extLst>
                <a:ext uri="{FF2B5EF4-FFF2-40B4-BE49-F238E27FC236}">
                  <a16:creationId xmlns:a16="http://schemas.microsoft.com/office/drawing/2014/main" id="{F732A5D6-7196-4FBD-B677-180F4D464C8E}"/>
                </a:ext>
              </a:extLst>
            </p:cNvPr>
            <p:cNvSpPr>
              <a:spLocks noChangeArrowheads="1"/>
            </p:cNvSpPr>
            <p:nvPr/>
          </p:nvSpPr>
          <p:spPr bwMode="auto">
            <a:xfrm>
              <a:off x="4502151" y="3695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7" name="Oval 1097">
              <a:extLst>
                <a:ext uri="{FF2B5EF4-FFF2-40B4-BE49-F238E27FC236}">
                  <a16:creationId xmlns:a16="http://schemas.microsoft.com/office/drawing/2014/main" id="{AF719392-80FF-49D5-AAE8-9524E2CFBEEF}"/>
                </a:ext>
              </a:extLst>
            </p:cNvPr>
            <p:cNvSpPr>
              <a:spLocks noChangeArrowheads="1"/>
            </p:cNvSpPr>
            <p:nvPr/>
          </p:nvSpPr>
          <p:spPr bwMode="auto">
            <a:xfrm>
              <a:off x="4681539" y="3654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8" name="Oval 1098">
              <a:extLst>
                <a:ext uri="{FF2B5EF4-FFF2-40B4-BE49-F238E27FC236}">
                  <a16:creationId xmlns:a16="http://schemas.microsoft.com/office/drawing/2014/main" id="{8B296D6D-3B84-4C4F-B245-5F07B46F8A57}"/>
                </a:ext>
              </a:extLst>
            </p:cNvPr>
            <p:cNvSpPr>
              <a:spLocks noChangeArrowheads="1"/>
            </p:cNvSpPr>
            <p:nvPr/>
          </p:nvSpPr>
          <p:spPr bwMode="auto">
            <a:xfrm>
              <a:off x="4705351" y="395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59" name="Oval 1099">
              <a:extLst>
                <a:ext uri="{FF2B5EF4-FFF2-40B4-BE49-F238E27FC236}">
                  <a16:creationId xmlns:a16="http://schemas.microsoft.com/office/drawing/2014/main" id="{E3829D62-FDEC-4990-860B-2A8DB805408C}"/>
                </a:ext>
              </a:extLst>
            </p:cNvPr>
            <p:cNvSpPr>
              <a:spLocks noChangeArrowheads="1"/>
            </p:cNvSpPr>
            <p:nvPr/>
          </p:nvSpPr>
          <p:spPr bwMode="auto">
            <a:xfrm>
              <a:off x="4619626" y="39973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0" name="Oval 1100">
              <a:extLst>
                <a:ext uri="{FF2B5EF4-FFF2-40B4-BE49-F238E27FC236}">
                  <a16:creationId xmlns:a16="http://schemas.microsoft.com/office/drawing/2014/main" id="{BFF3F1A5-1715-42ED-8456-C00BF556B3E6}"/>
                </a:ext>
              </a:extLst>
            </p:cNvPr>
            <p:cNvSpPr>
              <a:spLocks noChangeArrowheads="1"/>
            </p:cNvSpPr>
            <p:nvPr/>
          </p:nvSpPr>
          <p:spPr bwMode="auto">
            <a:xfrm>
              <a:off x="4600576" y="387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1" name="Oval 1101">
              <a:extLst>
                <a:ext uri="{FF2B5EF4-FFF2-40B4-BE49-F238E27FC236}">
                  <a16:creationId xmlns:a16="http://schemas.microsoft.com/office/drawing/2014/main" id="{BCFD9C8A-B4BD-4F3F-9329-A879582BDFF3}"/>
                </a:ext>
              </a:extLst>
            </p:cNvPr>
            <p:cNvSpPr>
              <a:spLocks noChangeArrowheads="1"/>
            </p:cNvSpPr>
            <p:nvPr/>
          </p:nvSpPr>
          <p:spPr bwMode="auto">
            <a:xfrm>
              <a:off x="4672014" y="3884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2" name="Oval 1102">
              <a:extLst>
                <a:ext uri="{FF2B5EF4-FFF2-40B4-BE49-F238E27FC236}">
                  <a16:creationId xmlns:a16="http://schemas.microsoft.com/office/drawing/2014/main" id="{06E328DE-8803-459A-8440-3883FC847FFD}"/>
                </a:ext>
              </a:extLst>
            </p:cNvPr>
            <p:cNvSpPr>
              <a:spLocks noChangeArrowheads="1"/>
            </p:cNvSpPr>
            <p:nvPr/>
          </p:nvSpPr>
          <p:spPr bwMode="auto">
            <a:xfrm>
              <a:off x="4695826" y="3811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3" name="Oval 1103">
              <a:extLst>
                <a:ext uri="{FF2B5EF4-FFF2-40B4-BE49-F238E27FC236}">
                  <a16:creationId xmlns:a16="http://schemas.microsoft.com/office/drawing/2014/main" id="{4D92A085-602C-4769-9834-3D32BB055557}"/>
                </a:ext>
              </a:extLst>
            </p:cNvPr>
            <p:cNvSpPr>
              <a:spLocks noChangeArrowheads="1"/>
            </p:cNvSpPr>
            <p:nvPr/>
          </p:nvSpPr>
          <p:spPr bwMode="auto">
            <a:xfrm>
              <a:off x="4597401" y="3816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4" name="Oval 1104">
              <a:extLst>
                <a:ext uri="{FF2B5EF4-FFF2-40B4-BE49-F238E27FC236}">
                  <a16:creationId xmlns:a16="http://schemas.microsoft.com/office/drawing/2014/main" id="{060DEF25-4325-4A75-9CE1-FB750FBFE054}"/>
                </a:ext>
              </a:extLst>
            </p:cNvPr>
            <p:cNvSpPr>
              <a:spLocks noChangeArrowheads="1"/>
            </p:cNvSpPr>
            <p:nvPr/>
          </p:nvSpPr>
          <p:spPr bwMode="auto">
            <a:xfrm>
              <a:off x="4730751" y="372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5" name="Oval 1105">
              <a:extLst>
                <a:ext uri="{FF2B5EF4-FFF2-40B4-BE49-F238E27FC236}">
                  <a16:creationId xmlns:a16="http://schemas.microsoft.com/office/drawing/2014/main" id="{A08C1962-8315-4D88-BA35-1C00B0225CC1}"/>
                </a:ext>
              </a:extLst>
            </p:cNvPr>
            <p:cNvSpPr>
              <a:spLocks noChangeArrowheads="1"/>
            </p:cNvSpPr>
            <p:nvPr/>
          </p:nvSpPr>
          <p:spPr bwMode="auto">
            <a:xfrm>
              <a:off x="4579939" y="3617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6" name="Oval 1106">
              <a:extLst>
                <a:ext uri="{FF2B5EF4-FFF2-40B4-BE49-F238E27FC236}">
                  <a16:creationId xmlns:a16="http://schemas.microsoft.com/office/drawing/2014/main" id="{D2FA7059-67CC-4527-88A6-4785B714A29E}"/>
                </a:ext>
              </a:extLst>
            </p:cNvPr>
            <p:cNvSpPr>
              <a:spLocks noChangeArrowheads="1"/>
            </p:cNvSpPr>
            <p:nvPr/>
          </p:nvSpPr>
          <p:spPr bwMode="auto">
            <a:xfrm>
              <a:off x="4791076" y="3590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7" name="Oval 1107">
              <a:extLst>
                <a:ext uri="{FF2B5EF4-FFF2-40B4-BE49-F238E27FC236}">
                  <a16:creationId xmlns:a16="http://schemas.microsoft.com/office/drawing/2014/main" id="{CEC19E89-C2B1-4710-BF7C-C2BC70B82B47}"/>
                </a:ext>
              </a:extLst>
            </p:cNvPr>
            <p:cNvSpPr>
              <a:spLocks noChangeArrowheads="1"/>
            </p:cNvSpPr>
            <p:nvPr/>
          </p:nvSpPr>
          <p:spPr bwMode="auto">
            <a:xfrm>
              <a:off x="4826001" y="3730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8" name="Oval 1108">
              <a:extLst>
                <a:ext uri="{FF2B5EF4-FFF2-40B4-BE49-F238E27FC236}">
                  <a16:creationId xmlns:a16="http://schemas.microsoft.com/office/drawing/2014/main" id="{87E22CA2-C06B-47BD-B8CF-EE2175CCBE39}"/>
                </a:ext>
              </a:extLst>
            </p:cNvPr>
            <p:cNvSpPr>
              <a:spLocks noChangeArrowheads="1"/>
            </p:cNvSpPr>
            <p:nvPr/>
          </p:nvSpPr>
          <p:spPr bwMode="auto">
            <a:xfrm>
              <a:off x="4849814" y="403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69" name="Oval 1109">
              <a:extLst>
                <a:ext uri="{FF2B5EF4-FFF2-40B4-BE49-F238E27FC236}">
                  <a16:creationId xmlns:a16="http://schemas.microsoft.com/office/drawing/2014/main" id="{C3441A53-5FF3-4F13-AF4A-FA5A7E5C66D4}"/>
                </a:ext>
              </a:extLst>
            </p:cNvPr>
            <p:cNvSpPr>
              <a:spLocks noChangeArrowheads="1"/>
            </p:cNvSpPr>
            <p:nvPr/>
          </p:nvSpPr>
          <p:spPr bwMode="auto">
            <a:xfrm>
              <a:off x="4752976" y="4005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0" name="Oval 1110">
              <a:extLst>
                <a:ext uri="{FF2B5EF4-FFF2-40B4-BE49-F238E27FC236}">
                  <a16:creationId xmlns:a16="http://schemas.microsoft.com/office/drawing/2014/main" id="{0881195D-C213-4128-BE94-C14DD0D2A4D8}"/>
                </a:ext>
              </a:extLst>
            </p:cNvPr>
            <p:cNvSpPr>
              <a:spLocks noChangeArrowheads="1"/>
            </p:cNvSpPr>
            <p:nvPr/>
          </p:nvSpPr>
          <p:spPr bwMode="auto">
            <a:xfrm>
              <a:off x="4816476" y="3960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1" name="Oval 1111">
              <a:extLst>
                <a:ext uri="{FF2B5EF4-FFF2-40B4-BE49-F238E27FC236}">
                  <a16:creationId xmlns:a16="http://schemas.microsoft.com/office/drawing/2014/main" id="{06A436E9-0E4A-484C-964F-F8A947E955FD}"/>
                </a:ext>
              </a:extLst>
            </p:cNvPr>
            <p:cNvSpPr>
              <a:spLocks noChangeArrowheads="1"/>
            </p:cNvSpPr>
            <p:nvPr/>
          </p:nvSpPr>
          <p:spPr bwMode="auto">
            <a:xfrm>
              <a:off x="4840289" y="3887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2" name="Oval 1112">
              <a:extLst>
                <a:ext uri="{FF2B5EF4-FFF2-40B4-BE49-F238E27FC236}">
                  <a16:creationId xmlns:a16="http://schemas.microsoft.com/office/drawing/2014/main" id="{2721932A-EBB1-4A40-BDE1-119EF91D0B1A}"/>
                </a:ext>
              </a:extLst>
            </p:cNvPr>
            <p:cNvSpPr>
              <a:spLocks noChangeArrowheads="1"/>
            </p:cNvSpPr>
            <p:nvPr/>
          </p:nvSpPr>
          <p:spPr bwMode="auto">
            <a:xfrm>
              <a:off x="4741864" y="3892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3" name="Oval 1113">
              <a:extLst>
                <a:ext uri="{FF2B5EF4-FFF2-40B4-BE49-F238E27FC236}">
                  <a16:creationId xmlns:a16="http://schemas.microsoft.com/office/drawing/2014/main" id="{4768FC87-B3CC-4A3C-957D-49B48F65CA08}"/>
                </a:ext>
              </a:extLst>
            </p:cNvPr>
            <p:cNvSpPr>
              <a:spLocks noChangeArrowheads="1"/>
            </p:cNvSpPr>
            <p:nvPr/>
          </p:nvSpPr>
          <p:spPr bwMode="auto">
            <a:xfrm>
              <a:off x="3548064" y="404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4" name="Oval 1114">
              <a:extLst>
                <a:ext uri="{FF2B5EF4-FFF2-40B4-BE49-F238E27FC236}">
                  <a16:creationId xmlns:a16="http://schemas.microsoft.com/office/drawing/2014/main" id="{3C2E6D3B-13B0-4D13-A1CB-0915902AB5BF}"/>
                </a:ext>
              </a:extLst>
            </p:cNvPr>
            <p:cNvSpPr>
              <a:spLocks noChangeArrowheads="1"/>
            </p:cNvSpPr>
            <p:nvPr/>
          </p:nvSpPr>
          <p:spPr bwMode="auto">
            <a:xfrm>
              <a:off x="3235326" y="4049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5" name="Oval 1115">
              <a:extLst>
                <a:ext uri="{FF2B5EF4-FFF2-40B4-BE49-F238E27FC236}">
                  <a16:creationId xmlns:a16="http://schemas.microsoft.com/office/drawing/2014/main" id="{A49137AE-D721-4FEA-A664-E15F234EA3E2}"/>
                </a:ext>
              </a:extLst>
            </p:cNvPr>
            <p:cNvSpPr>
              <a:spLocks noChangeArrowheads="1"/>
            </p:cNvSpPr>
            <p:nvPr/>
          </p:nvSpPr>
          <p:spPr bwMode="auto">
            <a:xfrm>
              <a:off x="2970214" y="392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6" name="Oval 1116">
              <a:extLst>
                <a:ext uri="{FF2B5EF4-FFF2-40B4-BE49-F238E27FC236}">
                  <a16:creationId xmlns:a16="http://schemas.microsoft.com/office/drawing/2014/main" id="{FD0F6977-6994-499B-ACCC-1C20C52E0A5D}"/>
                </a:ext>
              </a:extLst>
            </p:cNvPr>
            <p:cNvSpPr>
              <a:spLocks noChangeArrowheads="1"/>
            </p:cNvSpPr>
            <p:nvPr/>
          </p:nvSpPr>
          <p:spPr bwMode="auto">
            <a:xfrm>
              <a:off x="2801938" y="40417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7" name="Oval 1117">
              <a:extLst>
                <a:ext uri="{FF2B5EF4-FFF2-40B4-BE49-F238E27FC236}">
                  <a16:creationId xmlns:a16="http://schemas.microsoft.com/office/drawing/2014/main" id="{38854A0E-2003-4FA4-9841-15969885770D}"/>
                </a:ext>
              </a:extLst>
            </p:cNvPr>
            <p:cNvSpPr>
              <a:spLocks noChangeArrowheads="1"/>
            </p:cNvSpPr>
            <p:nvPr/>
          </p:nvSpPr>
          <p:spPr bwMode="auto">
            <a:xfrm>
              <a:off x="2573339" y="4024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8" name="Oval 1118">
              <a:extLst>
                <a:ext uri="{FF2B5EF4-FFF2-40B4-BE49-F238E27FC236}">
                  <a16:creationId xmlns:a16="http://schemas.microsoft.com/office/drawing/2014/main" id="{3C9AA5C1-9970-40C1-A0E1-03473E772406}"/>
                </a:ext>
              </a:extLst>
            </p:cNvPr>
            <p:cNvSpPr>
              <a:spLocks noChangeArrowheads="1"/>
            </p:cNvSpPr>
            <p:nvPr/>
          </p:nvSpPr>
          <p:spPr bwMode="auto">
            <a:xfrm>
              <a:off x="2606676" y="39322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79" name="Oval 1119">
              <a:extLst>
                <a:ext uri="{FF2B5EF4-FFF2-40B4-BE49-F238E27FC236}">
                  <a16:creationId xmlns:a16="http://schemas.microsoft.com/office/drawing/2014/main" id="{4D188512-1210-4481-B3DD-63B12DEBC29D}"/>
                </a:ext>
              </a:extLst>
            </p:cNvPr>
            <p:cNvSpPr>
              <a:spLocks noChangeArrowheads="1"/>
            </p:cNvSpPr>
            <p:nvPr/>
          </p:nvSpPr>
          <p:spPr bwMode="auto">
            <a:xfrm>
              <a:off x="2308226" y="40338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0" name="Oval 1120">
              <a:extLst>
                <a:ext uri="{FF2B5EF4-FFF2-40B4-BE49-F238E27FC236}">
                  <a16:creationId xmlns:a16="http://schemas.microsoft.com/office/drawing/2014/main" id="{0C0B3DB9-A51D-4EEE-B15E-E7A9CB605791}"/>
                </a:ext>
              </a:extLst>
            </p:cNvPr>
            <p:cNvSpPr>
              <a:spLocks noChangeArrowheads="1"/>
            </p:cNvSpPr>
            <p:nvPr/>
          </p:nvSpPr>
          <p:spPr bwMode="auto">
            <a:xfrm>
              <a:off x="5651501" y="3660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1" name="Oval 1121">
              <a:extLst>
                <a:ext uri="{FF2B5EF4-FFF2-40B4-BE49-F238E27FC236}">
                  <a16:creationId xmlns:a16="http://schemas.microsoft.com/office/drawing/2014/main" id="{BE5DE161-35B2-42AF-B288-10EE99B93D64}"/>
                </a:ext>
              </a:extLst>
            </p:cNvPr>
            <p:cNvSpPr>
              <a:spLocks noChangeArrowheads="1"/>
            </p:cNvSpPr>
            <p:nvPr/>
          </p:nvSpPr>
          <p:spPr bwMode="auto">
            <a:xfrm>
              <a:off x="5132389" y="3683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2" name="Oval 1122">
              <a:extLst>
                <a:ext uri="{FF2B5EF4-FFF2-40B4-BE49-F238E27FC236}">
                  <a16:creationId xmlns:a16="http://schemas.microsoft.com/office/drawing/2014/main" id="{011DA6B4-170B-4BAF-A58D-E8301194A9C2}"/>
                </a:ext>
              </a:extLst>
            </p:cNvPr>
            <p:cNvSpPr>
              <a:spLocks noChangeArrowheads="1"/>
            </p:cNvSpPr>
            <p:nvPr/>
          </p:nvSpPr>
          <p:spPr bwMode="auto">
            <a:xfrm>
              <a:off x="5156201" y="3986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3" name="Oval 1123">
              <a:extLst>
                <a:ext uri="{FF2B5EF4-FFF2-40B4-BE49-F238E27FC236}">
                  <a16:creationId xmlns:a16="http://schemas.microsoft.com/office/drawing/2014/main" id="{6AD0F4D7-A7FC-4140-8617-64FC9F826BF2}"/>
                </a:ext>
              </a:extLst>
            </p:cNvPr>
            <p:cNvSpPr>
              <a:spLocks noChangeArrowheads="1"/>
            </p:cNvSpPr>
            <p:nvPr/>
          </p:nvSpPr>
          <p:spPr bwMode="auto">
            <a:xfrm>
              <a:off x="5051426" y="3908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4" name="Oval 1124">
              <a:extLst>
                <a:ext uri="{FF2B5EF4-FFF2-40B4-BE49-F238E27FC236}">
                  <a16:creationId xmlns:a16="http://schemas.microsoft.com/office/drawing/2014/main" id="{9D34F0E0-0908-48BC-9AB7-67AC7E678A22}"/>
                </a:ext>
              </a:extLst>
            </p:cNvPr>
            <p:cNvSpPr>
              <a:spLocks noChangeArrowheads="1"/>
            </p:cNvSpPr>
            <p:nvPr/>
          </p:nvSpPr>
          <p:spPr bwMode="auto">
            <a:xfrm>
              <a:off x="5122864" y="3913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5" name="Oval 1125">
              <a:extLst>
                <a:ext uri="{FF2B5EF4-FFF2-40B4-BE49-F238E27FC236}">
                  <a16:creationId xmlns:a16="http://schemas.microsoft.com/office/drawing/2014/main" id="{13377A3C-13C6-42D5-9CC8-68A951A87FAB}"/>
                </a:ext>
              </a:extLst>
            </p:cNvPr>
            <p:cNvSpPr>
              <a:spLocks noChangeArrowheads="1"/>
            </p:cNvSpPr>
            <p:nvPr/>
          </p:nvSpPr>
          <p:spPr bwMode="auto">
            <a:xfrm>
              <a:off x="5146676" y="3840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6" name="Oval 1126">
              <a:extLst>
                <a:ext uri="{FF2B5EF4-FFF2-40B4-BE49-F238E27FC236}">
                  <a16:creationId xmlns:a16="http://schemas.microsoft.com/office/drawing/2014/main" id="{422E0518-3928-4D9A-BA21-914A7E154572}"/>
                </a:ext>
              </a:extLst>
            </p:cNvPr>
            <p:cNvSpPr>
              <a:spLocks noChangeArrowheads="1"/>
            </p:cNvSpPr>
            <p:nvPr/>
          </p:nvSpPr>
          <p:spPr bwMode="auto">
            <a:xfrm>
              <a:off x="5048251" y="3844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7" name="Oval 1127">
              <a:extLst>
                <a:ext uri="{FF2B5EF4-FFF2-40B4-BE49-F238E27FC236}">
                  <a16:creationId xmlns:a16="http://schemas.microsoft.com/office/drawing/2014/main" id="{6F21CF09-BA34-439F-B0AD-1F9413A031CE}"/>
                </a:ext>
              </a:extLst>
            </p:cNvPr>
            <p:cNvSpPr>
              <a:spLocks noChangeArrowheads="1"/>
            </p:cNvSpPr>
            <p:nvPr/>
          </p:nvSpPr>
          <p:spPr bwMode="auto">
            <a:xfrm>
              <a:off x="5181601" y="3749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8" name="Oval 1128">
              <a:extLst>
                <a:ext uri="{FF2B5EF4-FFF2-40B4-BE49-F238E27FC236}">
                  <a16:creationId xmlns:a16="http://schemas.microsoft.com/office/drawing/2014/main" id="{709F11E1-0EF9-4280-A472-44521C64A233}"/>
                </a:ext>
              </a:extLst>
            </p:cNvPr>
            <p:cNvSpPr>
              <a:spLocks noChangeArrowheads="1"/>
            </p:cNvSpPr>
            <p:nvPr/>
          </p:nvSpPr>
          <p:spPr bwMode="auto">
            <a:xfrm>
              <a:off x="5149851" y="3578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89" name="Oval 1129">
              <a:extLst>
                <a:ext uri="{FF2B5EF4-FFF2-40B4-BE49-F238E27FC236}">
                  <a16:creationId xmlns:a16="http://schemas.microsoft.com/office/drawing/2014/main" id="{07383B25-D6E9-4FB1-9CE8-9A87EDBA6E22}"/>
                </a:ext>
              </a:extLst>
            </p:cNvPr>
            <p:cNvSpPr>
              <a:spLocks noChangeArrowheads="1"/>
            </p:cNvSpPr>
            <p:nvPr/>
          </p:nvSpPr>
          <p:spPr bwMode="auto">
            <a:xfrm>
              <a:off x="5241926" y="3619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0" name="Oval 1130">
              <a:extLst>
                <a:ext uri="{FF2B5EF4-FFF2-40B4-BE49-F238E27FC236}">
                  <a16:creationId xmlns:a16="http://schemas.microsoft.com/office/drawing/2014/main" id="{39BA7EBA-E5C4-435D-A291-C7562834CA2E}"/>
                </a:ext>
              </a:extLst>
            </p:cNvPr>
            <p:cNvSpPr>
              <a:spLocks noChangeArrowheads="1"/>
            </p:cNvSpPr>
            <p:nvPr/>
          </p:nvSpPr>
          <p:spPr bwMode="auto">
            <a:xfrm>
              <a:off x="5276851" y="3759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1" name="Oval 1131">
              <a:extLst>
                <a:ext uri="{FF2B5EF4-FFF2-40B4-BE49-F238E27FC236}">
                  <a16:creationId xmlns:a16="http://schemas.microsoft.com/office/drawing/2014/main" id="{24843478-8912-4C7F-9120-AA29B0DA4979}"/>
                </a:ext>
              </a:extLst>
            </p:cNvPr>
            <p:cNvSpPr>
              <a:spLocks noChangeArrowheads="1"/>
            </p:cNvSpPr>
            <p:nvPr/>
          </p:nvSpPr>
          <p:spPr bwMode="auto">
            <a:xfrm>
              <a:off x="5267326" y="3989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2" name="Oval 1132">
              <a:extLst>
                <a:ext uri="{FF2B5EF4-FFF2-40B4-BE49-F238E27FC236}">
                  <a16:creationId xmlns:a16="http://schemas.microsoft.com/office/drawing/2014/main" id="{AA2CC69F-2D41-4C1A-9490-7CDA013B5F0B}"/>
                </a:ext>
              </a:extLst>
            </p:cNvPr>
            <p:cNvSpPr>
              <a:spLocks noChangeArrowheads="1"/>
            </p:cNvSpPr>
            <p:nvPr/>
          </p:nvSpPr>
          <p:spPr bwMode="auto">
            <a:xfrm>
              <a:off x="5291139" y="3916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3" name="Oval 1133">
              <a:extLst>
                <a:ext uri="{FF2B5EF4-FFF2-40B4-BE49-F238E27FC236}">
                  <a16:creationId xmlns:a16="http://schemas.microsoft.com/office/drawing/2014/main" id="{346B8C8D-A045-4822-94A9-590D689E3564}"/>
                </a:ext>
              </a:extLst>
            </p:cNvPr>
            <p:cNvSpPr>
              <a:spLocks noChangeArrowheads="1"/>
            </p:cNvSpPr>
            <p:nvPr/>
          </p:nvSpPr>
          <p:spPr bwMode="auto">
            <a:xfrm>
              <a:off x="5192714" y="392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4" name="Oval 1134">
              <a:extLst>
                <a:ext uri="{FF2B5EF4-FFF2-40B4-BE49-F238E27FC236}">
                  <a16:creationId xmlns:a16="http://schemas.microsoft.com/office/drawing/2014/main" id="{572597C7-844E-4590-BEAC-34F6C807FCC6}"/>
                </a:ext>
              </a:extLst>
            </p:cNvPr>
            <p:cNvSpPr>
              <a:spLocks noChangeArrowheads="1"/>
            </p:cNvSpPr>
            <p:nvPr/>
          </p:nvSpPr>
          <p:spPr bwMode="auto">
            <a:xfrm>
              <a:off x="5316539" y="3597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5" name="Oval 1135">
              <a:extLst>
                <a:ext uri="{FF2B5EF4-FFF2-40B4-BE49-F238E27FC236}">
                  <a16:creationId xmlns:a16="http://schemas.microsoft.com/office/drawing/2014/main" id="{3A579E92-5007-4287-996B-2019C0C08E4B}"/>
                </a:ext>
              </a:extLst>
            </p:cNvPr>
            <p:cNvSpPr>
              <a:spLocks noChangeArrowheads="1"/>
            </p:cNvSpPr>
            <p:nvPr/>
          </p:nvSpPr>
          <p:spPr bwMode="auto">
            <a:xfrm>
              <a:off x="5354639" y="370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6" name="Oval 1136">
              <a:extLst>
                <a:ext uri="{FF2B5EF4-FFF2-40B4-BE49-F238E27FC236}">
                  <a16:creationId xmlns:a16="http://schemas.microsoft.com/office/drawing/2014/main" id="{4DF4346E-E6F9-49B3-B497-51C7ED7EA394}"/>
                </a:ext>
              </a:extLst>
            </p:cNvPr>
            <p:cNvSpPr>
              <a:spLocks noChangeArrowheads="1"/>
            </p:cNvSpPr>
            <p:nvPr/>
          </p:nvSpPr>
          <p:spPr bwMode="auto">
            <a:xfrm>
              <a:off x="5389564" y="384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7" name="Oval 1137">
              <a:extLst>
                <a:ext uri="{FF2B5EF4-FFF2-40B4-BE49-F238E27FC236}">
                  <a16:creationId xmlns:a16="http://schemas.microsoft.com/office/drawing/2014/main" id="{6EC29E3C-85F0-4ACB-A826-56701841759A}"/>
                </a:ext>
              </a:extLst>
            </p:cNvPr>
            <p:cNvSpPr>
              <a:spLocks noChangeArrowheads="1"/>
            </p:cNvSpPr>
            <p:nvPr/>
          </p:nvSpPr>
          <p:spPr bwMode="auto">
            <a:xfrm>
              <a:off x="5416551" y="359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8" name="Oval 1138">
              <a:extLst>
                <a:ext uri="{FF2B5EF4-FFF2-40B4-BE49-F238E27FC236}">
                  <a16:creationId xmlns:a16="http://schemas.microsoft.com/office/drawing/2014/main" id="{9613A522-9B23-4AED-B6E9-81926ADF57E7}"/>
                </a:ext>
              </a:extLst>
            </p:cNvPr>
            <p:cNvSpPr>
              <a:spLocks noChangeArrowheads="1"/>
            </p:cNvSpPr>
            <p:nvPr/>
          </p:nvSpPr>
          <p:spPr bwMode="auto">
            <a:xfrm>
              <a:off x="5403851" y="4003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99" name="Oval 1139">
              <a:extLst>
                <a:ext uri="{FF2B5EF4-FFF2-40B4-BE49-F238E27FC236}">
                  <a16:creationId xmlns:a16="http://schemas.microsoft.com/office/drawing/2014/main" id="{00E2E849-526C-4BAE-8062-30607ADA80D6}"/>
                </a:ext>
              </a:extLst>
            </p:cNvPr>
            <p:cNvSpPr>
              <a:spLocks noChangeArrowheads="1"/>
            </p:cNvSpPr>
            <p:nvPr/>
          </p:nvSpPr>
          <p:spPr bwMode="auto">
            <a:xfrm>
              <a:off x="5438776" y="3913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0" name="Oval 1140">
              <a:extLst>
                <a:ext uri="{FF2B5EF4-FFF2-40B4-BE49-F238E27FC236}">
                  <a16:creationId xmlns:a16="http://schemas.microsoft.com/office/drawing/2014/main" id="{FA2725E4-552E-4CC4-807C-EC06FF8A4A67}"/>
                </a:ext>
              </a:extLst>
            </p:cNvPr>
            <p:cNvSpPr>
              <a:spLocks noChangeArrowheads="1"/>
            </p:cNvSpPr>
            <p:nvPr/>
          </p:nvSpPr>
          <p:spPr bwMode="auto">
            <a:xfrm>
              <a:off x="5526089" y="3727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1" name="Oval 1141">
              <a:extLst>
                <a:ext uri="{FF2B5EF4-FFF2-40B4-BE49-F238E27FC236}">
                  <a16:creationId xmlns:a16="http://schemas.microsoft.com/office/drawing/2014/main" id="{F42E2947-B032-4436-A8EE-211CF567742F}"/>
                </a:ext>
              </a:extLst>
            </p:cNvPr>
            <p:cNvSpPr>
              <a:spLocks noChangeArrowheads="1"/>
            </p:cNvSpPr>
            <p:nvPr/>
          </p:nvSpPr>
          <p:spPr bwMode="auto">
            <a:xfrm>
              <a:off x="5499101" y="3783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2" name="Oval 1142">
              <a:extLst>
                <a:ext uri="{FF2B5EF4-FFF2-40B4-BE49-F238E27FC236}">
                  <a16:creationId xmlns:a16="http://schemas.microsoft.com/office/drawing/2014/main" id="{F9FBEDFF-0C51-469A-8E8C-1CD8288D0E80}"/>
                </a:ext>
              </a:extLst>
            </p:cNvPr>
            <p:cNvSpPr>
              <a:spLocks noChangeArrowheads="1"/>
            </p:cNvSpPr>
            <p:nvPr/>
          </p:nvSpPr>
          <p:spPr bwMode="auto">
            <a:xfrm>
              <a:off x="5534026" y="392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3" name="Oval 1143">
              <a:extLst>
                <a:ext uri="{FF2B5EF4-FFF2-40B4-BE49-F238E27FC236}">
                  <a16:creationId xmlns:a16="http://schemas.microsoft.com/office/drawing/2014/main" id="{E30FCE29-6F1C-450F-A5E7-6898F0F065C8}"/>
                </a:ext>
              </a:extLst>
            </p:cNvPr>
            <p:cNvSpPr>
              <a:spLocks noChangeArrowheads="1"/>
            </p:cNvSpPr>
            <p:nvPr/>
          </p:nvSpPr>
          <p:spPr bwMode="auto">
            <a:xfrm>
              <a:off x="5561014" y="3675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4" name="Oval 1144">
              <a:extLst>
                <a:ext uri="{FF2B5EF4-FFF2-40B4-BE49-F238E27FC236}">
                  <a16:creationId xmlns:a16="http://schemas.microsoft.com/office/drawing/2014/main" id="{FA80293A-53F4-45A3-90F0-5DA310EF6C49}"/>
                </a:ext>
              </a:extLst>
            </p:cNvPr>
            <p:cNvSpPr>
              <a:spLocks noChangeArrowheads="1"/>
            </p:cNvSpPr>
            <p:nvPr/>
          </p:nvSpPr>
          <p:spPr bwMode="auto">
            <a:xfrm>
              <a:off x="5564189" y="358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5" name="Oval 1145">
              <a:extLst>
                <a:ext uri="{FF2B5EF4-FFF2-40B4-BE49-F238E27FC236}">
                  <a16:creationId xmlns:a16="http://schemas.microsoft.com/office/drawing/2014/main" id="{404ABD9F-16D3-426E-8DCB-24ADCEB379DD}"/>
                </a:ext>
              </a:extLst>
            </p:cNvPr>
            <p:cNvSpPr>
              <a:spLocks noChangeArrowheads="1"/>
            </p:cNvSpPr>
            <p:nvPr/>
          </p:nvSpPr>
          <p:spPr bwMode="auto">
            <a:xfrm>
              <a:off x="5462589" y="3673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6" name="Oval 1146">
              <a:extLst>
                <a:ext uri="{FF2B5EF4-FFF2-40B4-BE49-F238E27FC236}">
                  <a16:creationId xmlns:a16="http://schemas.microsoft.com/office/drawing/2014/main" id="{1C0D5AE3-CFED-4702-A582-3929DCBF3F91}"/>
                </a:ext>
              </a:extLst>
            </p:cNvPr>
            <p:cNvSpPr>
              <a:spLocks noChangeArrowheads="1"/>
            </p:cNvSpPr>
            <p:nvPr/>
          </p:nvSpPr>
          <p:spPr bwMode="auto">
            <a:xfrm>
              <a:off x="5551489" y="3817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7" name="Oval 1147">
              <a:extLst>
                <a:ext uri="{FF2B5EF4-FFF2-40B4-BE49-F238E27FC236}">
                  <a16:creationId xmlns:a16="http://schemas.microsoft.com/office/drawing/2014/main" id="{FC1859FA-9768-4390-AF0E-2A690333F6C9}"/>
                </a:ext>
              </a:extLst>
            </p:cNvPr>
            <p:cNvSpPr>
              <a:spLocks noChangeArrowheads="1"/>
            </p:cNvSpPr>
            <p:nvPr/>
          </p:nvSpPr>
          <p:spPr bwMode="auto">
            <a:xfrm>
              <a:off x="5730876" y="377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8" name="Oval 1148">
              <a:extLst>
                <a:ext uri="{FF2B5EF4-FFF2-40B4-BE49-F238E27FC236}">
                  <a16:creationId xmlns:a16="http://schemas.microsoft.com/office/drawing/2014/main" id="{89FA2683-58E5-459C-90E3-7428B978BD50}"/>
                </a:ext>
              </a:extLst>
            </p:cNvPr>
            <p:cNvSpPr>
              <a:spLocks noChangeArrowheads="1"/>
            </p:cNvSpPr>
            <p:nvPr/>
          </p:nvSpPr>
          <p:spPr bwMode="auto">
            <a:xfrm>
              <a:off x="5649914" y="4002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09" name="Oval 1149">
              <a:extLst>
                <a:ext uri="{FF2B5EF4-FFF2-40B4-BE49-F238E27FC236}">
                  <a16:creationId xmlns:a16="http://schemas.microsoft.com/office/drawing/2014/main" id="{A4632F3B-124F-45E9-97AC-C697D7ADEFF6}"/>
                </a:ext>
              </a:extLst>
            </p:cNvPr>
            <p:cNvSpPr>
              <a:spLocks noChangeArrowheads="1"/>
            </p:cNvSpPr>
            <p:nvPr/>
          </p:nvSpPr>
          <p:spPr bwMode="auto">
            <a:xfrm>
              <a:off x="5721351" y="4006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0" name="Oval 1150">
              <a:extLst>
                <a:ext uri="{FF2B5EF4-FFF2-40B4-BE49-F238E27FC236}">
                  <a16:creationId xmlns:a16="http://schemas.microsoft.com/office/drawing/2014/main" id="{FE585B82-96E9-4D9C-933C-95B3E72E00EA}"/>
                </a:ext>
              </a:extLst>
            </p:cNvPr>
            <p:cNvSpPr>
              <a:spLocks noChangeArrowheads="1"/>
            </p:cNvSpPr>
            <p:nvPr/>
          </p:nvSpPr>
          <p:spPr bwMode="auto">
            <a:xfrm>
              <a:off x="5745164" y="3933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1" name="Oval 1151">
              <a:extLst>
                <a:ext uri="{FF2B5EF4-FFF2-40B4-BE49-F238E27FC236}">
                  <a16:creationId xmlns:a16="http://schemas.microsoft.com/office/drawing/2014/main" id="{EB4C2251-030D-41B2-A5FC-F8497E21A2EF}"/>
                </a:ext>
              </a:extLst>
            </p:cNvPr>
            <p:cNvSpPr>
              <a:spLocks noChangeArrowheads="1"/>
            </p:cNvSpPr>
            <p:nvPr/>
          </p:nvSpPr>
          <p:spPr bwMode="auto">
            <a:xfrm>
              <a:off x="5646739" y="3938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2" name="Oval 1152">
              <a:extLst>
                <a:ext uri="{FF2B5EF4-FFF2-40B4-BE49-F238E27FC236}">
                  <a16:creationId xmlns:a16="http://schemas.microsoft.com/office/drawing/2014/main" id="{AABBAFD2-3067-4E61-A12C-20F00156CFDD}"/>
                </a:ext>
              </a:extLst>
            </p:cNvPr>
            <p:cNvSpPr>
              <a:spLocks noChangeArrowheads="1"/>
            </p:cNvSpPr>
            <p:nvPr/>
          </p:nvSpPr>
          <p:spPr bwMode="auto">
            <a:xfrm>
              <a:off x="5629276" y="3740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3" name="Oval 1153">
              <a:extLst>
                <a:ext uri="{FF2B5EF4-FFF2-40B4-BE49-F238E27FC236}">
                  <a16:creationId xmlns:a16="http://schemas.microsoft.com/office/drawing/2014/main" id="{89C4B5E5-E084-4F1F-8659-0F090EA5BB6D}"/>
                </a:ext>
              </a:extLst>
            </p:cNvPr>
            <p:cNvSpPr>
              <a:spLocks noChangeArrowheads="1"/>
            </p:cNvSpPr>
            <p:nvPr/>
          </p:nvSpPr>
          <p:spPr bwMode="auto">
            <a:xfrm>
              <a:off x="5748339" y="3671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4" name="Oval 1154">
              <a:extLst>
                <a:ext uri="{FF2B5EF4-FFF2-40B4-BE49-F238E27FC236}">
                  <a16:creationId xmlns:a16="http://schemas.microsoft.com/office/drawing/2014/main" id="{66C7C36C-AB13-485D-BFC2-B53E863DC61D}"/>
                </a:ext>
              </a:extLst>
            </p:cNvPr>
            <p:cNvSpPr>
              <a:spLocks noChangeArrowheads="1"/>
            </p:cNvSpPr>
            <p:nvPr/>
          </p:nvSpPr>
          <p:spPr bwMode="auto">
            <a:xfrm>
              <a:off x="4810126" y="4999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5" name="Oval 1155">
              <a:extLst>
                <a:ext uri="{FF2B5EF4-FFF2-40B4-BE49-F238E27FC236}">
                  <a16:creationId xmlns:a16="http://schemas.microsoft.com/office/drawing/2014/main" id="{33F8897F-2F25-4402-9A4D-9D9C67EFC413}"/>
                </a:ext>
              </a:extLst>
            </p:cNvPr>
            <p:cNvSpPr>
              <a:spLocks noChangeArrowheads="1"/>
            </p:cNvSpPr>
            <p:nvPr/>
          </p:nvSpPr>
          <p:spPr bwMode="auto">
            <a:xfrm>
              <a:off x="4845051" y="5138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6" name="Oval 1156">
              <a:extLst>
                <a:ext uri="{FF2B5EF4-FFF2-40B4-BE49-F238E27FC236}">
                  <a16:creationId xmlns:a16="http://schemas.microsoft.com/office/drawing/2014/main" id="{8624F678-D03E-426A-8D71-F35E131D7E8C}"/>
                </a:ext>
              </a:extLst>
            </p:cNvPr>
            <p:cNvSpPr>
              <a:spLocks noChangeArrowheads="1"/>
            </p:cNvSpPr>
            <p:nvPr/>
          </p:nvSpPr>
          <p:spPr bwMode="auto">
            <a:xfrm>
              <a:off x="4872039" y="4891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7" name="Oval 1157">
              <a:extLst>
                <a:ext uri="{FF2B5EF4-FFF2-40B4-BE49-F238E27FC236}">
                  <a16:creationId xmlns:a16="http://schemas.microsoft.com/office/drawing/2014/main" id="{3B09309E-18C1-4825-9341-AA0A8FDF40C3}"/>
                </a:ext>
              </a:extLst>
            </p:cNvPr>
            <p:cNvSpPr>
              <a:spLocks noChangeArrowheads="1"/>
            </p:cNvSpPr>
            <p:nvPr/>
          </p:nvSpPr>
          <p:spPr bwMode="auto">
            <a:xfrm>
              <a:off x="4773614" y="4889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8" name="Oval 1158">
              <a:extLst>
                <a:ext uri="{FF2B5EF4-FFF2-40B4-BE49-F238E27FC236}">
                  <a16:creationId xmlns:a16="http://schemas.microsoft.com/office/drawing/2014/main" id="{589B2290-55C0-446B-9E28-207B08F716CA}"/>
                </a:ext>
              </a:extLst>
            </p:cNvPr>
            <p:cNvSpPr>
              <a:spLocks noChangeArrowheads="1"/>
            </p:cNvSpPr>
            <p:nvPr/>
          </p:nvSpPr>
          <p:spPr bwMode="auto">
            <a:xfrm>
              <a:off x="4868864" y="5441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19" name="Oval 1159">
              <a:extLst>
                <a:ext uri="{FF2B5EF4-FFF2-40B4-BE49-F238E27FC236}">
                  <a16:creationId xmlns:a16="http://schemas.microsoft.com/office/drawing/2014/main" id="{A9C7C57D-027D-4ABE-B28B-436BB01A4907}"/>
                </a:ext>
              </a:extLst>
            </p:cNvPr>
            <p:cNvSpPr>
              <a:spLocks noChangeArrowheads="1"/>
            </p:cNvSpPr>
            <p:nvPr/>
          </p:nvSpPr>
          <p:spPr bwMode="auto">
            <a:xfrm>
              <a:off x="4783138" y="54816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0" name="Oval 1160">
              <a:extLst>
                <a:ext uri="{FF2B5EF4-FFF2-40B4-BE49-F238E27FC236}">
                  <a16:creationId xmlns:a16="http://schemas.microsoft.com/office/drawing/2014/main" id="{6B99F272-5E41-4370-8056-2552A33795F5}"/>
                </a:ext>
              </a:extLst>
            </p:cNvPr>
            <p:cNvSpPr>
              <a:spLocks noChangeArrowheads="1"/>
            </p:cNvSpPr>
            <p:nvPr/>
          </p:nvSpPr>
          <p:spPr bwMode="auto">
            <a:xfrm>
              <a:off x="4764089" y="536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1" name="Oval 1161">
              <a:extLst>
                <a:ext uri="{FF2B5EF4-FFF2-40B4-BE49-F238E27FC236}">
                  <a16:creationId xmlns:a16="http://schemas.microsoft.com/office/drawing/2014/main" id="{92988FAC-74BE-4547-98F6-F96BB3D677EF}"/>
                </a:ext>
              </a:extLst>
            </p:cNvPr>
            <p:cNvSpPr>
              <a:spLocks noChangeArrowheads="1"/>
            </p:cNvSpPr>
            <p:nvPr/>
          </p:nvSpPr>
          <p:spPr bwMode="auto">
            <a:xfrm>
              <a:off x="4835526" y="5368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2" name="Oval 1162">
              <a:extLst>
                <a:ext uri="{FF2B5EF4-FFF2-40B4-BE49-F238E27FC236}">
                  <a16:creationId xmlns:a16="http://schemas.microsoft.com/office/drawing/2014/main" id="{90F2CA55-0E43-48A4-AF93-29FBDADF1FE2}"/>
                </a:ext>
              </a:extLst>
            </p:cNvPr>
            <p:cNvSpPr>
              <a:spLocks noChangeArrowheads="1"/>
            </p:cNvSpPr>
            <p:nvPr/>
          </p:nvSpPr>
          <p:spPr bwMode="auto">
            <a:xfrm>
              <a:off x="4859339" y="529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3" name="Oval 1163">
              <a:extLst>
                <a:ext uri="{FF2B5EF4-FFF2-40B4-BE49-F238E27FC236}">
                  <a16:creationId xmlns:a16="http://schemas.microsoft.com/office/drawing/2014/main" id="{934EC41D-1201-4655-9766-988BBC6856AD}"/>
                </a:ext>
              </a:extLst>
            </p:cNvPr>
            <p:cNvSpPr>
              <a:spLocks noChangeArrowheads="1"/>
            </p:cNvSpPr>
            <p:nvPr/>
          </p:nvSpPr>
          <p:spPr bwMode="auto">
            <a:xfrm>
              <a:off x="4792664" y="5253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4" name="Oval 1164">
              <a:extLst>
                <a:ext uri="{FF2B5EF4-FFF2-40B4-BE49-F238E27FC236}">
                  <a16:creationId xmlns:a16="http://schemas.microsoft.com/office/drawing/2014/main" id="{91C54927-F484-466A-BA25-CBEE2E82E548}"/>
                </a:ext>
              </a:extLst>
            </p:cNvPr>
            <p:cNvSpPr>
              <a:spLocks noChangeArrowheads="1"/>
            </p:cNvSpPr>
            <p:nvPr/>
          </p:nvSpPr>
          <p:spPr bwMode="auto">
            <a:xfrm>
              <a:off x="4894264" y="5205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5" name="Oval 1165">
              <a:extLst>
                <a:ext uri="{FF2B5EF4-FFF2-40B4-BE49-F238E27FC236}">
                  <a16:creationId xmlns:a16="http://schemas.microsoft.com/office/drawing/2014/main" id="{CB58E8AE-E55E-404C-A1A0-A362D899D347}"/>
                </a:ext>
              </a:extLst>
            </p:cNvPr>
            <p:cNvSpPr>
              <a:spLocks noChangeArrowheads="1"/>
            </p:cNvSpPr>
            <p:nvPr/>
          </p:nvSpPr>
          <p:spPr bwMode="auto">
            <a:xfrm>
              <a:off x="4862514" y="5033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6" name="Oval 1166">
              <a:extLst>
                <a:ext uri="{FF2B5EF4-FFF2-40B4-BE49-F238E27FC236}">
                  <a16:creationId xmlns:a16="http://schemas.microsoft.com/office/drawing/2014/main" id="{3169247C-CC2A-4494-A6FE-572844F5FF3E}"/>
                </a:ext>
              </a:extLst>
            </p:cNvPr>
            <p:cNvSpPr>
              <a:spLocks noChangeArrowheads="1"/>
            </p:cNvSpPr>
            <p:nvPr/>
          </p:nvSpPr>
          <p:spPr bwMode="auto">
            <a:xfrm>
              <a:off x="4475164" y="518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7" name="Oval 1167">
              <a:extLst>
                <a:ext uri="{FF2B5EF4-FFF2-40B4-BE49-F238E27FC236}">
                  <a16:creationId xmlns:a16="http://schemas.microsoft.com/office/drawing/2014/main" id="{82A0BC87-88C1-42C7-A721-89AE26200EB0}"/>
                </a:ext>
              </a:extLst>
            </p:cNvPr>
            <p:cNvSpPr>
              <a:spLocks noChangeArrowheads="1"/>
            </p:cNvSpPr>
            <p:nvPr/>
          </p:nvSpPr>
          <p:spPr bwMode="auto">
            <a:xfrm>
              <a:off x="4905376" y="5376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8" name="Oval 1168">
              <a:extLst>
                <a:ext uri="{FF2B5EF4-FFF2-40B4-BE49-F238E27FC236}">
                  <a16:creationId xmlns:a16="http://schemas.microsoft.com/office/drawing/2014/main" id="{52379654-C06D-4BF1-8284-7CFEAFCD33C2}"/>
                </a:ext>
              </a:extLst>
            </p:cNvPr>
            <p:cNvSpPr>
              <a:spLocks noChangeArrowheads="1"/>
            </p:cNvSpPr>
            <p:nvPr/>
          </p:nvSpPr>
          <p:spPr bwMode="auto">
            <a:xfrm>
              <a:off x="3921126" y="5070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29" name="Oval 1169">
              <a:extLst>
                <a:ext uri="{FF2B5EF4-FFF2-40B4-BE49-F238E27FC236}">
                  <a16:creationId xmlns:a16="http://schemas.microsoft.com/office/drawing/2014/main" id="{79E7BAE9-9DCD-4338-9EAD-B8BB3CB2DA75}"/>
                </a:ext>
              </a:extLst>
            </p:cNvPr>
            <p:cNvSpPr>
              <a:spLocks noChangeArrowheads="1"/>
            </p:cNvSpPr>
            <p:nvPr/>
          </p:nvSpPr>
          <p:spPr bwMode="auto">
            <a:xfrm>
              <a:off x="3956051" y="521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0" name="Oval 1170">
              <a:extLst>
                <a:ext uri="{FF2B5EF4-FFF2-40B4-BE49-F238E27FC236}">
                  <a16:creationId xmlns:a16="http://schemas.microsoft.com/office/drawing/2014/main" id="{63E5DACE-A52F-4AA6-99B7-AD3A4FD53395}"/>
                </a:ext>
              </a:extLst>
            </p:cNvPr>
            <p:cNvSpPr>
              <a:spLocks noChangeArrowheads="1"/>
            </p:cNvSpPr>
            <p:nvPr/>
          </p:nvSpPr>
          <p:spPr bwMode="auto">
            <a:xfrm>
              <a:off x="3983039" y="4962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1" name="Oval 1171">
              <a:extLst>
                <a:ext uri="{FF2B5EF4-FFF2-40B4-BE49-F238E27FC236}">
                  <a16:creationId xmlns:a16="http://schemas.microsoft.com/office/drawing/2014/main" id="{50DF7C0B-A167-4761-9303-245982E97056}"/>
                </a:ext>
              </a:extLst>
            </p:cNvPr>
            <p:cNvSpPr>
              <a:spLocks noChangeArrowheads="1"/>
            </p:cNvSpPr>
            <p:nvPr/>
          </p:nvSpPr>
          <p:spPr bwMode="auto">
            <a:xfrm>
              <a:off x="3986214" y="487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2" name="Oval 1172">
              <a:extLst>
                <a:ext uri="{FF2B5EF4-FFF2-40B4-BE49-F238E27FC236}">
                  <a16:creationId xmlns:a16="http://schemas.microsoft.com/office/drawing/2014/main" id="{FB2FC75C-6301-4414-9B9A-7F267B9052E5}"/>
                </a:ext>
              </a:extLst>
            </p:cNvPr>
            <p:cNvSpPr>
              <a:spLocks noChangeArrowheads="1"/>
            </p:cNvSpPr>
            <p:nvPr/>
          </p:nvSpPr>
          <p:spPr bwMode="auto">
            <a:xfrm>
              <a:off x="3884614" y="496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3" name="Oval 1173">
              <a:extLst>
                <a:ext uri="{FF2B5EF4-FFF2-40B4-BE49-F238E27FC236}">
                  <a16:creationId xmlns:a16="http://schemas.microsoft.com/office/drawing/2014/main" id="{A2E13264-660F-48B7-9BEB-EEFD59F36927}"/>
                </a:ext>
              </a:extLst>
            </p:cNvPr>
            <p:cNvSpPr>
              <a:spLocks noChangeArrowheads="1"/>
            </p:cNvSpPr>
            <p:nvPr/>
          </p:nvSpPr>
          <p:spPr bwMode="auto">
            <a:xfrm>
              <a:off x="3979864" y="5513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4" name="Oval 1174">
              <a:extLst>
                <a:ext uri="{FF2B5EF4-FFF2-40B4-BE49-F238E27FC236}">
                  <a16:creationId xmlns:a16="http://schemas.microsoft.com/office/drawing/2014/main" id="{9842C57B-56E6-4BCD-BDE6-EDFD7523AB3C}"/>
                </a:ext>
              </a:extLst>
            </p:cNvPr>
            <p:cNvSpPr>
              <a:spLocks noChangeArrowheads="1"/>
            </p:cNvSpPr>
            <p:nvPr/>
          </p:nvSpPr>
          <p:spPr bwMode="auto">
            <a:xfrm>
              <a:off x="3894138" y="55530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5" name="Oval 1175">
              <a:extLst>
                <a:ext uri="{FF2B5EF4-FFF2-40B4-BE49-F238E27FC236}">
                  <a16:creationId xmlns:a16="http://schemas.microsoft.com/office/drawing/2014/main" id="{09854749-6E89-43FD-8FA9-05406ABA2B95}"/>
                </a:ext>
              </a:extLst>
            </p:cNvPr>
            <p:cNvSpPr>
              <a:spLocks noChangeArrowheads="1"/>
            </p:cNvSpPr>
            <p:nvPr/>
          </p:nvSpPr>
          <p:spPr bwMode="auto">
            <a:xfrm>
              <a:off x="3875089" y="5435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6" name="Oval 1176">
              <a:extLst>
                <a:ext uri="{FF2B5EF4-FFF2-40B4-BE49-F238E27FC236}">
                  <a16:creationId xmlns:a16="http://schemas.microsoft.com/office/drawing/2014/main" id="{37524886-041A-4A1F-B0A0-3D0DE739EB08}"/>
                </a:ext>
              </a:extLst>
            </p:cNvPr>
            <p:cNvSpPr>
              <a:spLocks noChangeArrowheads="1"/>
            </p:cNvSpPr>
            <p:nvPr/>
          </p:nvSpPr>
          <p:spPr bwMode="auto">
            <a:xfrm>
              <a:off x="3946526" y="544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7" name="Oval 1177">
              <a:extLst>
                <a:ext uri="{FF2B5EF4-FFF2-40B4-BE49-F238E27FC236}">
                  <a16:creationId xmlns:a16="http://schemas.microsoft.com/office/drawing/2014/main" id="{A4B0C59C-9A98-43D5-B7E4-14F56F29438C}"/>
                </a:ext>
              </a:extLst>
            </p:cNvPr>
            <p:cNvSpPr>
              <a:spLocks noChangeArrowheads="1"/>
            </p:cNvSpPr>
            <p:nvPr/>
          </p:nvSpPr>
          <p:spPr bwMode="auto">
            <a:xfrm>
              <a:off x="3970339" y="5367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8" name="Oval 1178">
              <a:extLst>
                <a:ext uri="{FF2B5EF4-FFF2-40B4-BE49-F238E27FC236}">
                  <a16:creationId xmlns:a16="http://schemas.microsoft.com/office/drawing/2014/main" id="{0C484462-A5C6-4067-9D26-B257EE985953}"/>
                </a:ext>
              </a:extLst>
            </p:cNvPr>
            <p:cNvSpPr>
              <a:spLocks noChangeArrowheads="1"/>
            </p:cNvSpPr>
            <p:nvPr/>
          </p:nvSpPr>
          <p:spPr bwMode="auto">
            <a:xfrm>
              <a:off x="3871914" y="537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39" name="Oval 1179">
              <a:extLst>
                <a:ext uri="{FF2B5EF4-FFF2-40B4-BE49-F238E27FC236}">
                  <a16:creationId xmlns:a16="http://schemas.microsoft.com/office/drawing/2014/main" id="{115749A7-F895-4385-A48D-BCF35993038B}"/>
                </a:ext>
              </a:extLst>
            </p:cNvPr>
            <p:cNvSpPr>
              <a:spLocks noChangeArrowheads="1"/>
            </p:cNvSpPr>
            <p:nvPr/>
          </p:nvSpPr>
          <p:spPr bwMode="auto">
            <a:xfrm>
              <a:off x="4005264" y="5276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0" name="Oval 1180">
              <a:extLst>
                <a:ext uri="{FF2B5EF4-FFF2-40B4-BE49-F238E27FC236}">
                  <a16:creationId xmlns:a16="http://schemas.microsoft.com/office/drawing/2014/main" id="{93CCEC62-7622-4D71-B977-57854E4143F0}"/>
                </a:ext>
              </a:extLst>
            </p:cNvPr>
            <p:cNvSpPr>
              <a:spLocks noChangeArrowheads="1"/>
            </p:cNvSpPr>
            <p:nvPr/>
          </p:nvSpPr>
          <p:spPr bwMode="auto">
            <a:xfrm>
              <a:off x="3854451" y="517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1" name="Oval 1181">
              <a:extLst>
                <a:ext uri="{FF2B5EF4-FFF2-40B4-BE49-F238E27FC236}">
                  <a16:creationId xmlns:a16="http://schemas.microsoft.com/office/drawing/2014/main" id="{1D5D7E0E-0DC5-4737-BECA-0C8F231A70EC}"/>
                </a:ext>
              </a:extLst>
            </p:cNvPr>
            <p:cNvSpPr>
              <a:spLocks noChangeArrowheads="1"/>
            </p:cNvSpPr>
            <p:nvPr/>
          </p:nvSpPr>
          <p:spPr bwMode="auto">
            <a:xfrm>
              <a:off x="3973514" y="5105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2" name="Oval 1182">
              <a:extLst>
                <a:ext uri="{FF2B5EF4-FFF2-40B4-BE49-F238E27FC236}">
                  <a16:creationId xmlns:a16="http://schemas.microsoft.com/office/drawing/2014/main" id="{B40E4FBB-F059-4F22-BB25-A8A42418DE28}"/>
                </a:ext>
              </a:extLst>
            </p:cNvPr>
            <p:cNvSpPr>
              <a:spLocks noChangeArrowheads="1"/>
            </p:cNvSpPr>
            <p:nvPr/>
          </p:nvSpPr>
          <p:spPr bwMode="auto">
            <a:xfrm>
              <a:off x="4065589" y="5146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3" name="Oval 1183">
              <a:extLst>
                <a:ext uri="{FF2B5EF4-FFF2-40B4-BE49-F238E27FC236}">
                  <a16:creationId xmlns:a16="http://schemas.microsoft.com/office/drawing/2014/main" id="{721D2060-5EE7-4845-806C-C51040ACB311}"/>
                </a:ext>
              </a:extLst>
            </p:cNvPr>
            <p:cNvSpPr>
              <a:spLocks noChangeArrowheads="1"/>
            </p:cNvSpPr>
            <p:nvPr/>
          </p:nvSpPr>
          <p:spPr bwMode="auto">
            <a:xfrm>
              <a:off x="4100514" y="5286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4" name="Oval 1184">
              <a:extLst>
                <a:ext uri="{FF2B5EF4-FFF2-40B4-BE49-F238E27FC236}">
                  <a16:creationId xmlns:a16="http://schemas.microsoft.com/office/drawing/2014/main" id="{CCC42D84-8839-4D6B-81F8-0DCE5B33749B}"/>
                </a:ext>
              </a:extLst>
            </p:cNvPr>
            <p:cNvSpPr>
              <a:spLocks noChangeArrowheads="1"/>
            </p:cNvSpPr>
            <p:nvPr/>
          </p:nvSpPr>
          <p:spPr bwMode="auto">
            <a:xfrm>
              <a:off x="4127501" y="5038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5" name="Oval 1185">
              <a:extLst>
                <a:ext uri="{FF2B5EF4-FFF2-40B4-BE49-F238E27FC236}">
                  <a16:creationId xmlns:a16="http://schemas.microsoft.com/office/drawing/2014/main" id="{80396E23-0D48-483A-B05B-7D74A2AF7B59}"/>
                </a:ext>
              </a:extLst>
            </p:cNvPr>
            <p:cNvSpPr>
              <a:spLocks noChangeArrowheads="1"/>
            </p:cNvSpPr>
            <p:nvPr/>
          </p:nvSpPr>
          <p:spPr bwMode="auto">
            <a:xfrm>
              <a:off x="4130676" y="4953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6" name="Oval 1186">
              <a:extLst>
                <a:ext uri="{FF2B5EF4-FFF2-40B4-BE49-F238E27FC236}">
                  <a16:creationId xmlns:a16="http://schemas.microsoft.com/office/drawing/2014/main" id="{38B80CA3-D07A-4548-B655-DA66ED4ABF61}"/>
                </a:ext>
              </a:extLst>
            </p:cNvPr>
            <p:cNvSpPr>
              <a:spLocks noChangeArrowheads="1"/>
            </p:cNvSpPr>
            <p:nvPr/>
          </p:nvSpPr>
          <p:spPr bwMode="auto">
            <a:xfrm>
              <a:off x="4029076" y="5037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7" name="Oval 1187">
              <a:extLst>
                <a:ext uri="{FF2B5EF4-FFF2-40B4-BE49-F238E27FC236}">
                  <a16:creationId xmlns:a16="http://schemas.microsoft.com/office/drawing/2014/main" id="{CEE73CA7-3792-4A81-A8B5-A2554633FCC8}"/>
                </a:ext>
              </a:extLst>
            </p:cNvPr>
            <p:cNvSpPr>
              <a:spLocks noChangeArrowheads="1"/>
            </p:cNvSpPr>
            <p:nvPr/>
          </p:nvSpPr>
          <p:spPr bwMode="auto">
            <a:xfrm>
              <a:off x="4027489" y="5561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8" name="Oval 1188">
              <a:extLst>
                <a:ext uri="{FF2B5EF4-FFF2-40B4-BE49-F238E27FC236}">
                  <a16:creationId xmlns:a16="http://schemas.microsoft.com/office/drawing/2014/main" id="{10A77FD8-50A0-465E-9285-D911E4E2B1D9}"/>
                </a:ext>
              </a:extLst>
            </p:cNvPr>
            <p:cNvSpPr>
              <a:spLocks noChangeArrowheads="1"/>
            </p:cNvSpPr>
            <p:nvPr/>
          </p:nvSpPr>
          <p:spPr bwMode="auto">
            <a:xfrm>
              <a:off x="4090989" y="5516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49" name="Oval 1189">
              <a:extLst>
                <a:ext uri="{FF2B5EF4-FFF2-40B4-BE49-F238E27FC236}">
                  <a16:creationId xmlns:a16="http://schemas.microsoft.com/office/drawing/2014/main" id="{E03C31EF-C4D7-46E9-9EDE-1B2DCB158D5E}"/>
                </a:ext>
              </a:extLst>
            </p:cNvPr>
            <p:cNvSpPr>
              <a:spLocks noChangeArrowheads="1"/>
            </p:cNvSpPr>
            <p:nvPr/>
          </p:nvSpPr>
          <p:spPr bwMode="auto">
            <a:xfrm>
              <a:off x="4114801" y="5443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0" name="Oval 1190">
              <a:extLst>
                <a:ext uri="{FF2B5EF4-FFF2-40B4-BE49-F238E27FC236}">
                  <a16:creationId xmlns:a16="http://schemas.microsoft.com/office/drawing/2014/main" id="{54E2EA2F-91FF-4629-BB5D-8D4CE179A387}"/>
                </a:ext>
              </a:extLst>
            </p:cNvPr>
            <p:cNvSpPr>
              <a:spLocks noChangeArrowheads="1"/>
            </p:cNvSpPr>
            <p:nvPr/>
          </p:nvSpPr>
          <p:spPr bwMode="auto">
            <a:xfrm>
              <a:off x="4016376" y="5448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1" name="Oval 1191">
              <a:extLst>
                <a:ext uri="{FF2B5EF4-FFF2-40B4-BE49-F238E27FC236}">
                  <a16:creationId xmlns:a16="http://schemas.microsoft.com/office/drawing/2014/main" id="{7610C5CD-F056-4860-9C4F-5776FFD23842}"/>
                </a:ext>
              </a:extLst>
            </p:cNvPr>
            <p:cNvSpPr>
              <a:spLocks noChangeArrowheads="1"/>
            </p:cNvSpPr>
            <p:nvPr/>
          </p:nvSpPr>
          <p:spPr bwMode="auto">
            <a:xfrm>
              <a:off x="4140201" y="5124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2" name="Oval 1192">
              <a:extLst>
                <a:ext uri="{FF2B5EF4-FFF2-40B4-BE49-F238E27FC236}">
                  <a16:creationId xmlns:a16="http://schemas.microsoft.com/office/drawing/2014/main" id="{E5184446-736E-416D-9516-3F63FC4B4637}"/>
                </a:ext>
              </a:extLst>
            </p:cNvPr>
            <p:cNvSpPr>
              <a:spLocks noChangeArrowheads="1"/>
            </p:cNvSpPr>
            <p:nvPr/>
          </p:nvSpPr>
          <p:spPr bwMode="auto">
            <a:xfrm>
              <a:off x="4178301" y="5233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3" name="Oval 1193">
              <a:extLst>
                <a:ext uri="{FF2B5EF4-FFF2-40B4-BE49-F238E27FC236}">
                  <a16:creationId xmlns:a16="http://schemas.microsoft.com/office/drawing/2014/main" id="{60604B61-B282-42A3-81B4-41DD0A4750CA}"/>
                </a:ext>
              </a:extLst>
            </p:cNvPr>
            <p:cNvSpPr>
              <a:spLocks noChangeArrowheads="1"/>
            </p:cNvSpPr>
            <p:nvPr/>
          </p:nvSpPr>
          <p:spPr bwMode="auto">
            <a:xfrm>
              <a:off x="4213226" y="537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4" name="Oval 1194">
              <a:extLst>
                <a:ext uri="{FF2B5EF4-FFF2-40B4-BE49-F238E27FC236}">
                  <a16:creationId xmlns:a16="http://schemas.microsoft.com/office/drawing/2014/main" id="{82A84BDD-0018-4600-9F31-60CD58D8EA60}"/>
                </a:ext>
              </a:extLst>
            </p:cNvPr>
            <p:cNvSpPr>
              <a:spLocks noChangeArrowheads="1"/>
            </p:cNvSpPr>
            <p:nvPr/>
          </p:nvSpPr>
          <p:spPr bwMode="auto">
            <a:xfrm>
              <a:off x="4240214" y="5126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5" name="Oval 1195">
              <a:extLst>
                <a:ext uri="{FF2B5EF4-FFF2-40B4-BE49-F238E27FC236}">
                  <a16:creationId xmlns:a16="http://schemas.microsoft.com/office/drawing/2014/main" id="{6371C61D-54E3-4876-9A88-72DB1B74BBDB}"/>
                </a:ext>
              </a:extLst>
            </p:cNvPr>
            <p:cNvSpPr>
              <a:spLocks noChangeArrowheads="1"/>
            </p:cNvSpPr>
            <p:nvPr/>
          </p:nvSpPr>
          <p:spPr bwMode="auto">
            <a:xfrm>
              <a:off x="4243389" y="5040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6" name="Oval 1196">
              <a:extLst>
                <a:ext uri="{FF2B5EF4-FFF2-40B4-BE49-F238E27FC236}">
                  <a16:creationId xmlns:a16="http://schemas.microsoft.com/office/drawing/2014/main" id="{BF551363-7ED1-4984-9189-777DB7313095}"/>
                </a:ext>
              </a:extLst>
            </p:cNvPr>
            <p:cNvSpPr>
              <a:spLocks noChangeArrowheads="1"/>
            </p:cNvSpPr>
            <p:nvPr/>
          </p:nvSpPr>
          <p:spPr bwMode="auto">
            <a:xfrm>
              <a:off x="4159251" y="4999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7" name="Oval 1197">
              <a:extLst>
                <a:ext uri="{FF2B5EF4-FFF2-40B4-BE49-F238E27FC236}">
                  <a16:creationId xmlns:a16="http://schemas.microsoft.com/office/drawing/2014/main" id="{42FB7B4C-F7FB-4CBD-BA12-A6028BF1DFCD}"/>
                </a:ext>
              </a:extLst>
            </p:cNvPr>
            <p:cNvSpPr>
              <a:spLocks noChangeArrowheads="1"/>
            </p:cNvSpPr>
            <p:nvPr/>
          </p:nvSpPr>
          <p:spPr bwMode="auto">
            <a:xfrm>
              <a:off x="4217989" y="4911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8" name="Oval 1198">
              <a:extLst>
                <a:ext uri="{FF2B5EF4-FFF2-40B4-BE49-F238E27FC236}">
                  <a16:creationId xmlns:a16="http://schemas.microsoft.com/office/drawing/2014/main" id="{952151E2-E29D-4D9B-B019-CD5E1AAE22B6}"/>
                </a:ext>
              </a:extLst>
            </p:cNvPr>
            <p:cNvSpPr>
              <a:spLocks noChangeArrowheads="1"/>
            </p:cNvSpPr>
            <p:nvPr/>
          </p:nvSpPr>
          <p:spPr bwMode="auto">
            <a:xfrm>
              <a:off x="4227514" y="5530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59" name="Oval 1199">
              <a:extLst>
                <a:ext uri="{FF2B5EF4-FFF2-40B4-BE49-F238E27FC236}">
                  <a16:creationId xmlns:a16="http://schemas.microsoft.com/office/drawing/2014/main" id="{83B23A12-4822-4C6D-BC3D-E90CE5D8617A}"/>
                </a:ext>
              </a:extLst>
            </p:cNvPr>
            <p:cNvSpPr>
              <a:spLocks noChangeArrowheads="1"/>
            </p:cNvSpPr>
            <p:nvPr/>
          </p:nvSpPr>
          <p:spPr bwMode="auto">
            <a:xfrm>
              <a:off x="4262439" y="544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0" name="Oval 1200">
              <a:extLst>
                <a:ext uri="{FF2B5EF4-FFF2-40B4-BE49-F238E27FC236}">
                  <a16:creationId xmlns:a16="http://schemas.microsoft.com/office/drawing/2014/main" id="{672522F3-94B8-43F9-B594-C3027421AD34}"/>
                </a:ext>
              </a:extLst>
            </p:cNvPr>
            <p:cNvSpPr>
              <a:spLocks noChangeArrowheads="1"/>
            </p:cNvSpPr>
            <p:nvPr/>
          </p:nvSpPr>
          <p:spPr bwMode="auto">
            <a:xfrm>
              <a:off x="4349751" y="5254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1" name="Oval 1201">
              <a:extLst>
                <a:ext uri="{FF2B5EF4-FFF2-40B4-BE49-F238E27FC236}">
                  <a16:creationId xmlns:a16="http://schemas.microsoft.com/office/drawing/2014/main" id="{0726B2EB-CEE4-4C38-9905-37D6D9CDA4FB}"/>
                </a:ext>
              </a:extLst>
            </p:cNvPr>
            <p:cNvSpPr>
              <a:spLocks noChangeArrowheads="1"/>
            </p:cNvSpPr>
            <p:nvPr/>
          </p:nvSpPr>
          <p:spPr bwMode="auto">
            <a:xfrm>
              <a:off x="4322764" y="5310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2" name="Oval 1202">
              <a:extLst>
                <a:ext uri="{FF2B5EF4-FFF2-40B4-BE49-F238E27FC236}">
                  <a16:creationId xmlns:a16="http://schemas.microsoft.com/office/drawing/2014/main" id="{A2FC7F46-549A-464F-A388-084303B1A9FF}"/>
                </a:ext>
              </a:extLst>
            </p:cNvPr>
            <p:cNvSpPr>
              <a:spLocks noChangeArrowheads="1"/>
            </p:cNvSpPr>
            <p:nvPr/>
          </p:nvSpPr>
          <p:spPr bwMode="auto">
            <a:xfrm>
              <a:off x="4357689" y="5449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3" name="Oval 1203">
              <a:extLst>
                <a:ext uri="{FF2B5EF4-FFF2-40B4-BE49-F238E27FC236}">
                  <a16:creationId xmlns:a16="http://schemas.microsoft.com/office/drawing/2014/main" id="{7A47CEA3-7E60-490E-9B01-9BAF6924D23F}"/>
                </a:ext>
              </a:extLst>
            </p:cNvPr>
            <p:cNvSpPr>
              <a:spLocks noChangeArrowheads="1"/>
            </p:cNvSpPr>
            <p:nvPr/>
          </p:nvSpPr>
          <p:spPr bwMode="auto">
            <a:xfrm>
              <a:off x="4384676" y="5202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4" name="Oval 1204">
              <a:extLst>
                <a:ext uri="{FF2B5EF4-FFF2-40B4-BE49-F238E27FC236}">
                  <a16:creationId xmlns:a16="http://schemas.microsoft.com/office/drawing/2014/main" id="{E9EE92A0-7E31-4169-826E-B5B4E8E4B975}"/>
                </a:ext>
              </a:extLst>
            </p:cNvPr>
            <p:cNvSpPr>
              <a:spLocks noChangeArrowheads="1"/>
            </p:cNvSpPr>
            <p:nvPr/>
          </p:nvSpPr>
          <p:spPr bwMode="auto">
            <a:xfrm>
              <a:off x="4387851" y="511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5" name="Oval 1205">
              <a:extLst>
                <a:ext uri="{FF2B5EF4-FFF2-40B4-BE49-F238E27FC236}">
                  <a16:creationId xmlns:a16="http://schemas.microsoft.com/office/drawing/2014/main" id="{8997D2F5-2FE6-4177-8095-B98076DAE230}"/>
                </a:ext>
              </a:extLst>
            </p:cNvPr>
            <p:cNvSpPr>
              <a:spLocks noChangeArrowheads="1"/>
            </p:cNvSpPr>
            <p:nvPr/>
          </p:nvSpPr>
          <p:spPr bwMode="auto">
            <a:xfrm>
              <a:off x="4286251" y="5200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6" name="Oval 1206">
              <a:extLst>
                <a:ext uri="{FF2B5EF4-FFF2-40B4-BE49-F238E27FC236}">
                  <a16:creationId xmlns:a16="http://schemas.microsoft.com/office/drawing/2014/main" id="{50B66342-2CA4-453C-A915-5DC5587FC7D8}"/>
                </a:ext>
              </a:extLst>
            </p:cNvPr>
            <p:cNvSpPr>
              <a:spLocks noChangeArrowheads="1"/>
            </p:cNvSpPr>
            <p:nvPr/>
          </p:nvSpPr>
          <p:spPr bwMode="auto">
            <a:xfrm>
              <a:off x="4362451" y="498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7" name="Oval 1207">
              <a:extLst>
                <a:ext uri="{FF2B5EF4-FFF2-40B4-BE49-F238E27FC236}">
                  <a16:creationId xmlns:a16="http://schemas.microsoft.com/office/drawing/2014/main" id="{6D5B120B-059C-426B-910B-A3B0F8CFB44A}"/>
                </a:ext>
              </a:extLst>
            </p:cNvPr>
            <p:cNvSpPr>
              <a:spLocks noChangeArrowheads="1"/>
            </p:cNvSpPr>
            <p:nvPr/>
          </p:nvSpPr>
          <p:spPr bwMode="auto">
            <a:xfrm>
              <a:off x="4322764" y="489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8" name="Oval 1208">
              <a:extLst>
                <a:ext uri="{FF2B5EF4-FFF2-40B4-BE49-F238E27FC236}">
                  <a16:creationId xmlns:a16="http://schemas.microsoft.com/office/drawing/2014/main" id="{8A212BF1-CE99-4C5F-9FB6-DCACE3A8BE6E}"/>
                </a:ext>
              </a:extLst>
            </p:cNvPr>
            <p:cNvSpPr>
              <a:spLocks noChangeArrowheads="1"/>
            </p:cNvSpPr>
            <p:nvPr/>
          </p:nvSpPr>
          <p:spPr bwMode="auto">
            <a:xfrm>
              <a:off x="4375151" y="5345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69" name="Oval 1209">
              <a:extLst>
                <a:ext uri="{FF2B5EF4-FFF2-40B4-BE49-F238E27FC236}">
                  <a16:creationId xmlns:a16="http://schemas.microsoft.com/office/drawing/2014/main" id="{56DE294B-EA11-4B99-89E8-3B33C568B17E}"/>
                </a:ext>
              </a:extLst>
            </p:cNvPr>
            <p:cNvSpPr>
              <a:spLocks noChangeArrowheads="1"/>
            </p:cNvSpPr>
            <p:nvPr/>
          </p:nvSpPr>
          <p:spPr bwMode="auto">
            <a:xfrm>
              <a:off x="4346576" y="508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0" name="Oval 1210">
              <a:extLst>
                <a:ext uri="{FF2B5EF4-FFF2-40B4-BE49-F238E27FC236}">
                  <a16:creationId xmlns:a16="http://schemas.microsoft.com/office/drawing/2014/main" id="{CE90D5A2-C1B4-4BA3-9F9D-E56680D75E42}"/>
                </a:ext>
              </a:extLst>
            </p:cNvPr>
            <p:cNvSpPr>
              <a:spLocks noChangeArrowheads="1"/>
            </p:cNvSpPr>
            <p:nvPr/>
          </p:nvSpPr>
          <p:spPr bwMode="auto">
            <a:xfrm>
              <a:off x="4554539" y="530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1" name="Oval 1211">
              <a:extLst>
                <a:ext uri="{FF2B5EF4-FFF2-40B4-BE49-F238E27FC236}">
                  <a16:creationId xmlns:a16="http://schemas.microsoft.com/office/drawing/2014/main" id="{81CA8D8F-BD09-430E-84C2-5A8F2AC71AAE}"/>
                </a:ext>
              </a:extLst>
            </p:cNvPr>
            <p:cNvSpPr>
              <a:spLocks noChangeArrowheads="1"/>
            </p:cNvSpPr>
            <p:nvPr/>
          </p:nvSpPr>
          <p:spPr bwMode="auto">
            <a:xfrm>
              <a:off x="4581526" y="505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2" name="Oval 1212">
              <a:extLst>
                <a:ext uri="{FF2B5EF4-FFF2-40B4-BE49-F238E27FC236}">
                  <a16:creationId xmlns:a16="http://schemas.microsoft.com/office/drawing/2014/main" id="{1D23AE0C-24B9-4DF8-898B-E9010D28F25A}"/>
                </a:ext>
              </a:extLst>
            </p:cNvPr>
            <p:cNvSpPr>
              <a:spLocks noChangeArrowheads="1"/>
            </p:cNvSpPr>
            <p:nvPr/>
          </p:nvSpPr>
          <p:spPr bwMode="auto">
            <a:xfrm>
              <a:off x="4584701" y="4970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3" name="Oval 1213">
              <a:extLst>
                <a:ext uri="{FF2B5EF4-FFF2-40B4-BE49-F238E27FC236}">
                  <a16:creationId xmlns:a16="http://schemas.microsoft.com/office/drawing/2014/main" id="{3012CF75-26F5-4BCA-A886-0E7C2F9E712E}"/>
                </a:ext>
              </a:extLst>
            </p:cNvPr>
            <p:cNvSpPr>
              <a:spLocks noChangeArrowheads="1"/>
            </p:cNvSpPr>
            <p:nvPr/>
          </p:nvSpPr>
          <p:spPr bwMode="auto">
            <a:xfrm>
              <a:off x="4500564" y="4929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4" name="Oval 1214">
              <a:extLst>
                <a:ext uri="{FF2B5EF4-FFF2-40B4-BE49-F238E27FC236}">
                  <a16:creationId xmlns:a16="http://schemas.microsoft.com/office/drawing/2014/main" id="{56E13FB0-6D7B-47C0-BE86-DBE61D21A186}"/>
                </a:ext>
              </a:extLst>
            </p:cNvPr>
            <p:cNvSpPr>
              <a:spLocks noChangeArrowheads="1"/>
            </p:cNvSpPr>
            <p:nvPr/>
          </p:nvSpPr>
          <p:spPr bwMode="auto">
            <a:xfrm>
              <a:off x="4483101" y="505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5" name="Oval 1215">
              <a:extLst>
                <a:ext uri="{FF2B5EF4-FFF2-40B4-BE49-F238E27FC236}">
                  <a16:creationId xmlns:a16="http://schemas.microsoft.com/office/drawing/2014/main" id="{C3A4CC0A-9DB0-4113-9326-A9B477CCBD96}"/>
                </a:ext>
              </a:extLst>
            </p:cNvPr>
            <p:cNvSpPr>
              <a:spLocks noChangeArrowheads="1"/>
            </p:cNvSpPr>
            <p:nvPr/>
          </p:nvSpPr>
          <p:spPr bwMode="auto">
            <a:xfrm>
              <a:off x="4473576" y="552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6" name="Oval 1216">
              <a:extLst>
                <a:ext uri="{FF2B5EF4-FFF2-40B4-BE49-F238E27FC236}">
                  <a16:creationId xmlns:a16="http://schemas.microsoft.com/office/drawing/2014/main" id="{50A616F3-A4A4-4E47-A80E-4F3F95B4F9E3}"/>
                </a:ext>
              </a:extLst>
            </p:cNvPr>
            <p:cNvSpPr>
              <a:spLocks noChangeArrowheads="1"/>
            </p:cNvSpPr>
            <p:nvPr/>
          </p:nvSpPr>
          <p:spPr bwMode="auto">
            <a:xfrm>
              <a:off x="4545014" y="5534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7" name="Oval 1217">
              <a:extLst>
                <a:ext uri="{FF2B5EF4-FFF2-40B4-BE49-F238E27FC236}">
                  <a16:creationId xmlns:a16="http://schemas.microsoft.com/office/drawing/2014/main" id="{8E0C9F7C-0C3D-4AB4-B993-493917D7D404}"/>
                </a:ext>
              </a:extLst>
            </p:cNvPr>
            <p:cNvSpPr>
              <a:spLocks noChangeArrowheads="1"/>
            </p:cNvSpPr>
            <p:nvPr/>
          </p:nvSpPr>
          <p:spPr bwMode="auto">
            <a:xfrm>
              <a:off x="4568826" y="5461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8" name="Oval 1218">
              <a:extLst>
                <a:ext uri="{FF2B5EF4-FFF2-40B4-BE49-F238E27FC236}">
                  <a16:creationId xmlns:a16="http://schemas.microsoft.com/office/drawing/2014/main" id="{869C397A-5AEE-4659-8C64-9109E4B53945}"/>
                </a:ext>
              </a:extLst>
            </p:cNvPr>
            <p:cNvSpPr>
              <a:spLocks noChangeArrowheads="1"/>
            </p:cNvSpPr>
            <p:nvPr/>
          </p:nvSpPr>
          <p:spPr bwMode="auto">
            <a:xfrm>
              <a:off x="4470401" y="5465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79" name="Oval 1219">
              <a:extLst>
                <a:ext uri="{FF2B5EF4-FFF2-40B4-BE49-F238E27FC236}">
                  <a16:creationId xmlns:a16="http://schemas.microsoft.com/office/drawing/2014/main" id="{5A38BF7A-8F97-403C-B541-7C83A2DDF833}"/>
                </a:ext>
              </a:extLst>
            </p:cNvPr>
            <p:cNvSpPr>
              <a:spLocks noChangeArrowheads="1"/>
            </p:cNvSpPr>
            <p:nvPr/>
          </p:nvSpPr>
          <p:spPr bwMode="auto">
            <a:xfrm>
              <a:off x="4603751" y="5370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0" name="Oval 1220">
              <a:extLst>
                <a:ext uri="{FF2B5EF4-FFF2-40B4-BE49-F238E27FC236}">
                  <a16:creationId xmlns:a16="http://schemas.microsoft.com/office/drawing/2014/main" id="{C3863E46-194E-4F74-827D-DFC98C7D6729}"/>
                </a:ext>
              </a:extLst>
            </p:cNvPr>
            <p:cNvSpPr>
              <a:spLocks noChangeArrowheads="1"/>
            </p:cNvSpPr>
            <p:nvPr/>
          </p:nvSpPr>
          <p:spPr bwMode="auto">
            <a:xfrm>
              <a:off x="4452939" y="5267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1" name="Oval 1221">
              <a:extLst>
                <a:ext uri="{FF2B5EF4-FFF2-40B4-BE49-F238E27FC236}">
                  <a16:creationId xmlns:a16="http://schemas.microsoft.com/office/drawing/2014/main" id="{1B897877-D4DF-4C16-9393-06307536D39C}"/>
                </a:ext>
              </a:extLst>
            </p:cNvPr>
            <p:cNvSpPr>
              <a:spLocks noChangeArrowheads="1"/>
            </p:cNvSpPr>
            <p:nvPr/>
          </p:nvSpPr>
          <p:spPr bwMode="auto">
            <a:xfrm>
              <a:off x="4572001" y="5199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2" name="Oval 1222">
              <a:extLst>
                <a:ext uri="{FF2B5EF4-FFF2-40B4-BE49-F238E27FC236}">
                  <a16:creationId xmlns:a16="http://schemas.microsoft.com/office/drawing/2014/main" id="{84659369-9DD7-4F29-BD43-4C4B376A977F}"/>
                </a:ext>
              </a:extLst>
            </p:cNvPr>
            <p:cNvSpPr>
              <a:spLocks noChangeArrowheads="1"/>
            </p:cNvSpPr>
            <p:nvPr/>
          </p:nvSpPr>
          <p:spPr bwMode="auto">
            <a:xfrm>
              <a:off x="4664076" y="5240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3" name="Oval 1223">
              <a:extLst>
                <a:ext uri="{FF2B5EF4-FFF2-40B4-BE49-F238E27FC236}">
                  <a16:creationId xmlns:a16="http://schemas.microsoft.com/office/drawing/2014/main" id="{19EC5EE4-D374-4C20-81FC-A8DB5CD5D72A}"/>
                </a:ext>
              </a:extLst>
            </p:cNvPr>
            <p:cNvSpPr>
              <a:spLocks noChangeArrowheads="1"/>
            </p:cNvSpPr>
            <p:nvPr/>
          </p:nvSpPr>
          <p:spPr bwMode="auto">
            <a:xfrm>
              <a:off x="4699001" y="5380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4" name="Oval 1224">
              <a:extLst>
                <a:ext uri="{FF2B5EF4-FFF2-40B4-BE49-F238E27FC236}">
                  <a16:creationId xmlns:a16="http://schemas.microsoft.com/office/drawing/2014/main" id="{BD1CECF5-5221-4167-87F6-34588F14BD3A}"/>
                </a:ext>
              </a:extLst>
            </p:cNvPr>
            <p:cNvSpPr>
              <a:spLocks noChangeArrowheads="1"/>
            </p:cNvSpPr>
            <p:nvPr/>
          </p:nvSpPr>
          <p:spPr bwMode="auto">
            <a:xfrm>
              <a:off x="4725989" y="5132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5" name="Oval 1225">
              <a:extLst>
                <a:ext uri="{FF2B5EF4-FFF2-40B4-BE49-F238E27FC236}">
                  <a16:creationId xmlns:a16="http://schemas.microsoft.com/office/drawing/2014/main" id="{67D1F232-0A49-4494-894C-53E7C60FC6CB}"/>
                </a:ext>
              </a:extLst>
            </p:cNvPr>
            <p:cNvSpPr>
              <a:spLocks noChangeArrowheads="1"/>
            </p:cNvSpPr>
            <p:nvPr/>
          </p:nvSpPr>
          <p:spPr bwMode="auto">
            <a:xfrm>
              <a:off x="4729164" y="504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6" name="Oval 1226">
              <a:extLst>
                <a:ext uri="{FF2B5EF4-FFF2-40B4-BE49-F238E27FC236}">
                  <a16:creationId xmlns:a16="http://schemas.microsoft.com/office/drawing/2014/main" id="{6FBB22B4-31CA-4071-8968-8D941D3ED6BB}"/>
                </a:ext>
              </a:extLst>
            </p:cNvPr>
            <p:cNvSpPr>
              <a:spLocks noChangeArrowheads="1"/>
            </p:cNvSpPr>
            <p:nvPr/>
          </p:nvSpPr>
          <p:spPr bwMode="auto">
            <a:xfrm>
              <a:off x="4645026" y="5005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7" name="Oval 1227">
              <a:extLst>
                <a:ext uri="{FF2B5EF4-FFF2-40B4-BE49-F238E27FC236}">
                  <a16:creationId xmlns:a16="http://schemas.microsoft.com/office/drawing/2014/main" id="{56198DA5-732A-4DB3-BBF5-EB5EA1AEAB3B}"/>
                </a:ext>
              </a:extLst>
            </p:cNvPr>
            <p:cNvSpPr>
              <a:spLocks noChangeArrowheads="1"/>
            </p:cNvSpPr>
            <p:nvPr/>
          </p:nvSpPr>
          <p:spPr bwMode="auto">
            <a:xfrm>
              <a:off x="4627564" y="5130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8" name="Oval 1228">
              <a:extLst>
                <a:ext uri="{FF2B5EF4-FFF2-40B4-BE49-F238E27FC236}">
                  <a16:creationId xmlns:a16="http://schemas.microsoft.com/office/drawing/2014/main" id="{BC57BB54-96C0-4F3F-B4AE-7BDA642DF78D}"/>
                </a:ext>
              </a:extLst>
            </p:cNvPr>
            <p:cNvSpPr>
              <a:spLocks noChangeArrowheads="1"/>
            </p:cNvSpPr>
            <p:nvPr/>
          </p:nvSpPr>
          <p:spPr bwMode="auto">
            <a:xfrm>
              <a:off x="4703764" y="4918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89" name="Oval 1229">
              <a:extLst>
                <a:ext uri="{FF2B5EF4-FFF2-40B4-BE49-F238E27FC236}">
                  <a16:creationId xmlns:a16="http://schemas.microsoft.com/office/drawing/2014/main" id="{0E70DB86-2E00-441F-A2AA-DD86F957843A}"/>
                </a:ext>
              </a:extLst>
            </p:cNvPr>
            <p:cNvSpPr>
              <a:spLocks noChangeArrowheads="1"/>
            </p:cNvSpPr>
            <p:nvPr/>
          </p:nvSpPr>
          <p:spPr bwMode="auto">
            <a:xfrm>
              <a:off x="4713289" y="553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0" name="Oval 1230">
              <a:extLst>
                <a:ext uri="{FF2B5EF4-FFF2-40B4-BE49-F238E27FC236}">
                  <a16:creationId xmlns:a16="http://schemas.microsoft.com/office/drawing/2014/main" id="{CAFF9611-75E9-4F23-9F8B-5EC3ACE9B8ED}"/>
                </a:ext>
              </a:extLst>
            </p:cNvPr>
            <p:cNvSpPr>
              <a:spLocks noChangeArrowheads="1"/>
            </p:cNvSpPr>
            <p:nvPr/>
          </p:nvSpPr>
          <p:spPr bwMode="auto">
            <a:xfrm>
              <a:off x="4614864" y="5541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1" name="Oval 1231">
              <a:extLst>
                <a:ext uri="{FF2B5EF4-FFF2-40B4-BE49-F238E27FC236}">
                  <a16:creationId xmlns:a16="http://schemas.microsoft.com/office/drawing/2014/main" id="{25E2F604-9A9A-449D-AD07-6C2D9EC7245B}"/>
                </a:ext>
              </a:extLst>
            </p:cNvPr>
            <p:cNvSpPr>
              <a:spLocks noChangeArrowheads="1"/>
            </p:cNvSpPr>
            <p:nvPr/>
          </p:nvSpPr>
          <p:spPr bwMode="auto">
            <a:xfrm>
              <a:off x="4770439" y="5175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2" name="Oval 1232">
              <a:extLst>
                <a:ext uri="{FF2B5EF4-FFF2-40B4-BE49-F238E27FC236}">
                  <a16:creationId xmlns:a16="http://schemas.microsoft.com/office/drawing/2014/main" id="{9D543EB0-B867-46C9-9604-CEA30773C45A}"/>
                </a:ext>
              </a:extLst>
            </p:cNvPr>
            <p:cNvSpPr>
              <a:spLocks noChangeArrowheads="1"/>
            </p:cNvSpPr>
            <p:nvPr/>
          </p:nvSpPr>
          <p:spPr bwMode="auto">
            <a:xfrm>
              <a:off x="3816351" y="4232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3" name="Oval 1233">
              <a:extLst>
                <a:ext uri="{FF2B5EF4-FFF2-40B4-BE49-F238E27FC236}">
                  <a16:creationId xmlns:a16="http://schemas.microsoft.com/office/drawing/2014/main" id="{02015AFE-42C5-4F14-B222-57DCF46511C6}"/>
                </a:ext>
              </a:extLst>
            </p:cNvPr>
            <p:cNvSpPr>
              <a:spLocks noChangeArrowheads="1"/>
            </p:cNvSpPr>
            <p:nvPr/>
          </p:nvSpPr>
          <p:spPr bwMode="auto">
            <a:xfrm>
              <a:off x="3819526" y="4146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4" name="Oval 1234">
              <a:extLst>
                <a:ext uri="{FF2B5EF4-FFF2-40B4-BE49-F238E27FC236}">
                  <a16:creationId xmlns:a16="http://schemas.microsoft.com/office/drawing/2014/main" id="{B51BA589-C16C-4742-A834-0411E4C41FC5}"/>
                </a:ext>
              </a:extLst>
            </p:cNvPr>
            <p:cNvSpPr>
              <a:spLocks noChangeArrowheads="1"/>
            </p:cNvSpPr>
            <p:nvPr/>
          </p:nvSpPr>
          <p:spPr bwMode="auto">
            <a:xfrm>
              <a:off x="3813176" y="478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5" name="Oval 1235">
              <a:extLst>
                <a:ext uri="{FF2B5EF4-FFF2-40B4-BE49-F238E27FC236}">
                  <a16:creationId xmlns:a16="http://schemas.microsoft.com/office/drawing/2014/main" id="{681C5AFC-57AE-4086-ADA2-B1959EA821A8}"/>
                </a:ext>
              </a:extLst>
            </p:cNvPr>
            <p:cNvSpPr>
              <a:spLocks noChangeArrowheads="1"/>
            </p:cNvSpPr>
            <p:nvPr/>
          </p:nvSpPr>
          <p:spPr bwMode="auto">
            <a:xfrm>
              <a:off x="3849689" y="4097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6" name="Oval 1236">
              <a:extLst>
                <a:ext uri="{FF2B5EF4-FFF2-40B4-BE49-F238E27FC236}">
                  <a16:creationId xmlns:a16="http://schemas.microsoft.com/office/drawing/2014/main" id="{BAF6D609-44E8-457E-8FB8-2B94037BA861}"/>
                </a:ext>
              </a:extLst>
            </p:cNvPr>
            <p:cNvSpPr>
              <a:spLocks noChangeArrowheads="1"/>
            </p:cNvSpPr>
            <p:nvPr/>
          </p:nvSpPr>
          <p:spPr bwMode="auto">
            <a:xfrm>
              <a:off x="4886326" y="4767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7" name="Oval 1237">
              <a:extLst>
                <a:ext uri="{FF2B5EF4-FFF2-40B4-BE49-F238E27FC236}">
                  <a16:creationId xmlns:a16="http://schemas.microsoft.com/office/drawing/2014/main" id="{A799A322-259A-470F-96A4-E269985B93AA}"/>
                </a:ext>
              </a:extLst>
            </p:cNvPr>
            <p:cNvSpPr>
              <a:spLocks noChangeArrowheads="1"/>
            </p:cNvSpPr>
            <p:nvPr/>
          </p:nvSpPr>
          <p:spPr bwMode="auto">
            <a:xfrm>
              <a:off x="4899026" y="4565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8" name="Oval 1238">
              <a:extLst>
                <a:ext uri="{FF2B5EF4-FFF2-40B4-BE49-F238E27FC236}">
                  <a16:creationId xmlns:a16="http://schemas.microsoft.com/office/drawing/2014/main" id="{6FE1F347-2C5F-4F14-9607-64D260FBC4CA}"/>
                </a:ext>
              </a:extLst>
            </p:cNvPr>
            <p:cNvSpPr>
              <a:spLocks noChangeArrowheads="1"/>
            </p:cNvSpPr>
            <p:nvPr/>
          </p:nvSpPr>
          <p:spPr bwMode="auto">
            <a:xfrm>
              <a:off x="4813301" y="46053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99" name="Oval 1239">
              <a:extLst>
                <a:ext uri="{FF2B5EF4-FFF2-40B4-BE49-F238E27FC236}">
                  <a16:creationId xmlns:a16="http://schemas.microsoft.com/office/drawing/2014/main" id="{1BCBAE3C-F292-49DA-BFBB-12BDB15E54CB}"/>
                </a:ext>
              </a:extLst>
            </p:cNvPr>
            <p:cNvSpPr>
              <a:spLocks noChangeArrowheads="1"/>
            </p:cNvSpPr>
            <p:nvPr/>
          </p:nvSpPr>
          <p:spPr bwMode="auto">
            <a:xfrm>
              <a:off x="3951289" y="4194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0" name="Oval 1240">
              <a:extLst>
                <a:ext uri="{FF2B5EF4-FFF2-40B4-BE49-F238E27FC236}">
                  <a16:creationId xmlns:a16="http://schemas.microsoft.com/office/drawing/2014/main" id="{A4E4824A-8EF4-4901-9738-9A24D81AE8FD}"/>
                </a:ext>
              </a:extLst>
            </p:cNvPr>
            <p:cNvSpPr>
              <a:spLocks noChangeArrowheads="1"/>
            </p:cNvSpPr>
            <p:nvPr/>
          </p:nvSpPr>
          <p:spPr bwMode="auto">
            <a:xfrm>
              <a:off x="3986214" y="4333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1" name="Oval 1241">
              <a:extLst>
                <a:ext uri="{FF2B5EF4-FFF2-40B4-BE49-F238E27FC236}">
                  <a16:creationId xmlns:a16="http://schemas.microsoft.com/office/drawing/2014/main" id="{66B80D87-68CB-4A49-A35F-68391A871A96}"/>
                </a:ext>
              </a:extLst>
            </p:cNvPr>
            <p:cNvSpPr>
              <a:spLocks noChangeArrowheads="1"/>
            </p:cNvSpPr>
            <p:nvPr/>
          </p:nvSpPr>
          <p:spPr bwMode="auto">
            <a:xfrm>
              <a:off x="4013201" y="4086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2" name="Oval 1242">
              <a:extLst>
                <a:ext uri="{FF2B5EF4-FFF2-40B4-BE49-F238E27FC236}">
                  <a16:creationId xmlns:a16="http://schemas.microsoft.com/office/drawing/2014/main" id="{6C8BFAD2-955C-4984-942D-90B4F06D04E2}"/>
                </a:ext>
              </a:extLst>
            </p:cNvPr>
            <p:cNvSpPr>
              <a:spLocks noChangeArrowheads="1"/>
            </p:cNvSpPr>
            <p:nvPr/>
          </p:nvSpPr>
          <p:spPr bwMode="auto">
            <a:xfrm>
              <a:off x="3992564" y="4759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3" name="Oval 1243">
              <a:extLst>
                <a:ext uri="{FF2B5EF4-FFF2-40B4-BE49-F238E27FC236}">
                  <a16:creationId xmlns:a16="http://schemas.microsoft.com/office/drawing/2014/main" id="{D85EAF86-7177-4C50-B10C-510F0ADC1E15}"/>
                </a:ext>
              </a:extLst>
            </p:cNvPr>
            <p:cNvSpPr>
              <a:spLocks noChangeArrowheads="1"/>
            </p:cNvSpPr>
            <p:nvPr/>
          </p:nvSpPr>
          <p:spPr bwMode="auto">
            <a:xfrm>
              <a:off x="3914776" y="4084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4" name="Oval 1244">
              <a:extLst>
                <a:ext uri="{FF2B5EF4-FFF2-40B4-BE49-F238E27FC236}">
                  <a16:creationId xmlns:a16="http://schemas.microsoft.com/office/drawing/2014/main" id="{27E352F2-4C23-4BA4-81B9-3F13225DC569}"/>
                </a:ext>
              </a:extLst>
            </p:cNvPr>
            <p:cNvSpPr>
              <a:spLocks noChangeArrowheads="1"/>
            </p:cNvSpPr>
            <p:nvPr/>
          </p:nvSpPr>
          <p:spPr bwMode="auto">
            <a:xfrm>
              <a:off x="4010026" y="4637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5" name="Oval 1245">
              <a:extLst>
                <a:ext uri="{FF2B5EF4-FFF2-40B4-BE49-F238E27FC236}">
                  <a16:creationId xmlns:a16="http://schemas.microsoft.com/office/drawing/2014/main" id="{6F4E03C9-4A06-46A1-99BA-33F681369A95}"/>
                </a:ext>
              </a:extLst>
            </p:cNvPr>
            <p:cNvSpPr>
              <a:spLocks noChangeArrowheads="1"/>
            </p:cNvSpPr>
            <p:nvPr/>
          </p:nvSpPr>
          <p:spPr bwMode="auto">
            <a:xfrm>
              <a:off x="3924301" y="46767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6" name="Oval 1246">
              <a:extLst>
                <a:ext uri="{FF2B5EF4-FFF2-40B4-BE49-F238E27FC236}">
                  <a16:creationId xmlns:a16="http://schemas.microsoft.com/office/drawing/2014/main" id="{5777A779-98F3-433B-9D56-C1DC57823666}"/>
                </a:ext>
              </a:extLst>
            </p:cNvPr>
            <p:cNvSpPr>
              <a:spLocks noChangeArrowheads="1"/>
            </p:cNvSpPr>
            <p:nvPr/>
          </p:nvSpPr>
          <p:spPr bwMode="auto">
            <a:xfrm>
              <a:off x="3905251" y="4559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7" name="Oval 1247">
              <a:extLst>
                <a:ext uri="{FF2B5EF4-FFF2-40B4-BE49-F238E27FC236}">
                  <a16:creationId xmlns:a16="http://schemas.microsoft.com/office/drawing/2014/main" id="{B76EA837-4247-4FA7-B00D-377E0C005572}"/>
                </a:ext>
              </a:extLst>
            </p:cNvPr>
            <p:cNvSpPr>
              <a:spLocks noChangeArrowheads="1"/>
            </p:cNvSpPr>
            <p:nvPr/>
          </p:nvSpPr>
          <p:spPr bwMode="auto">
            <a:xfrm>
              <a:off x="3976689" y="4564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8" name="Oval 1248">
              <a:extLst>
                <a:ext uri="{FF2B5EF4-FFF2-40B4-BE49-F238E27FC236}">
                  <a16:creationId xmlns:a16="http://schemas.microsoft.com/office/drawing/2014/main" id="{F402B707-3B2D-4217-9A8C-DC011D3982A9}"/>
                </a:ext>
              </a:extLst>
            </p:cNvPr>
            <p:cNvSpPr>
              <a:spLocks noChangeArrowheads="1"/>
            </p:cNvSpPr>
            <p:nvPr/>
          </p:nvSpPr>
          <p:spPr bwMode="auto">
            <a:xfrm>
              <a:off x="4000501" y="4491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09" name="Oval 1249">
              <a:extLst>
                <a:ext uri="{FF2B5EF4-FFF2-40B4-BE49-F238E27FC236}">
                  <a16:creationId xmlns:a16="http://schemas.microsoft.com/office/drawing/2014/main" id="{2C955467-84DB-472E-9472-25C4968D4848}"/>
                </a:ext>
              </a:extLst>
            </p:cNvPr>
            <p:cNvSpPr>
              <a:spLocks noChangeArrowheads="1"/>
            </p:cNvSpPr>
            <p:nvPr/>
          </p:nvSpPr>
          <p:spPr bwMode="auto">
            <a:xfrm>
              <a:off x="3902076" y="4495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0" name="Oval 1250">
              <a:extLst>
                <a:ext uri="{FF2B5EF4-FFF2-40B4-BE49-F238E27FC236}">
                  <a16:creationId xmlns:a16="http://schemas.microsoft.com/office/drawing/2014/main" id="{AEFBA869-7E18-4902-AF25-FB7E58C527BF}"/>
                </a:ext>
              </a:extLst>
            </p:cNvPr>
            <p:cNvSpPr>
              <a:spLocks noChangeArrowheads="1"/>
            </p:cNvSpPr>
            <p:nvPr/>
          </p:nvSpPr>
          <p:spPr bwMode="auto">
            <a:xfrm>
              <a:off x="4035426" y="440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1" name="Oval 1251">
              <a:extLst>
                <a:ext uri="{FF2B5EF4-FFF2-40B4-BE49-F238E27FC236}">
                  <a16:creationId xmlns:a16="http://schemas.microsoft.com/office/drawing/2014/main" id="{32956A64-B12A-40C6-BC34-EB6A3CAB9983}"/>
                </a:ext>
              </a:extLst>
            </p:cNvPr>
            <p:cNvSpPr>
              <a:spLocks noChangeArrowheads="1"/>
            </p:cNvSpPr>
            <p:nvPr/>
          </p:nvSpPr>
          <p:spPr bwMode="auto">
            <a:xfrm>
              <a:off x="3884614" y="4297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2" name="Oval 1252">
              <a:extLst>
                <a:ext uri="{FF2B5EF4-FFF2-40B4-BE49-F238E27FC236}">
                  <a16:creationId xmlns:a16="http://schemas.microsoft.com/office/drawing/2014/main" id="{95E9DEF0-A09C-47F6-80CC-18C7D194D46B}"/>
                </a:ext>
              </a:extLst>
            </p:cNvPr>
            <p:cNvSpPr>
              <a:spLocks noChangeArrowheads="1"/>
            </p:cNvSpPr>
            <p:nvPr/>
          </p:nvSpPr>
          <p:spPr bwMode="auto">
            <a:xfrm>
              <a:off x="4003676" y="4229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3" name="Oval 1253">
              <a:extLst>
                <a:ext uri="{FF2B5EF4-FFF2-40B4-BE49-F238E27FC236}">
                  <a16:creationId xmlns:a16="http://schemas.microsoft.com/office/drawing/2014/main" id="{487489C3-B9E9-44EC-AD45-807034D941C9}"/>
                </a:ext>
              </a:extLst>
            </p:cNvPr>
            <p:cNvSpPr>
              <a:spLocks noChangeArrowheads="1"/>
            </p:cNvSpPr>
            <p:nvPr/>
          </p:nvSpPr>
          <p:spPr bwMode="auto">
            <a:xfrm>
              <a:off x="4095751" y="4270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4" name="Oval 1254">
              <a:extLst>
                <a:ext uri="{FF2B5EF4-FFF2-40B4-BE49-F238E27FC236}">
                  <a16:creationId xmlns:a16="http://schemas.microsoft.com/office/drawing/2014/main" id="{B04DD663-5B91-4DAA-AF70-77BDD847CA98}"/>
                </a:ext>
              </a:extLst>
            </p:cNvPr>
            <p:cNvSpPr>
              <a:spLocks noChangeArrowheads="1"/>
            </p:cNvSpPr>
            <p:nvPr/>
          </p:nvSpPr>
          <p:spPr bwMode="auto">
            <a:xfrm>
              <a:off x="4130676" y="4410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5" name="Oval 1255">
              <a:extLst>
                <a:ext uri="{FF2B5EF4-FFF2-40B4-BE49-F238E27FC236}">
                  <a16:creationId xmlns:a16="http://schemas.microsoft.com/office/drawing/2014/main" id="{7E275059-EDA9-4889-BFA1-DB32D2B59305}"/>
                </a:ext>
              </a:extLst>
            </p:cNvPr>
            <p:cNvSpPr>
              <a:spLocks noChangeArrowheads="1"/>
            </p:cNvSpPr>
            <p:nvPr/>
          </p:nvSpPr>
          <p:spPr bwMode="auto">
            <a:xfrm>
              <a:off x="4157664" y="4162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6" name="Oval 1256">
              <a:extLst>
                <a:ext uri="{FF2B5EF4-FFF2-40B4-BE49-F238E27FC236}">
                  <a16:creationId xmlns:a16="http://schemas.microsoft.com/office/drawing/2014/main" id="{4BEBA852-559A-4BFB-9D8F-1AF14B094C98}"/>
                </a:ext>
              </a:extLst>
            </p:cNvPr>
            <p:cNvSpPr>
              <a:spLocks noChangeArrowheads="1"/>
            </p:cNvSpPr>
            <p:nvPr/>
          </p:nvSpPr>
          <p:spPr bwMode="auto">
            <a:xfrm>
              <a:off x="4160839" y="4076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7" name="Oval 1257">
              <a:extLst>
                <a:ext uri="{FF2B5EF4-FFF2-40B4-BE49-F238E27FC236}">
                  <a16:creationId xmlns:a16="http://schemas.microsoft.com/office/drawing/2014/main" id="{E9F8A0CD-CC53-43DE-B26A-C9BBEFB38330}"/>
                </a:ext>
              </a:extLst>
            </p:cNvPr>
            <p:cNvSpPr>
              <a:spLocks noChangeArrowheads="1"/>
            </p:cNvSpPr>
            <p:nvPr/>
          </p:nvSpPr>
          <p:spPr bwMode="auto">
            <a:xfrm>
              <a:off x="4059239" y="4160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8" name="Oval 1258">
              <a:extLst>
                <a:ext uri="{FF2B5EF4-FFF2-40B4-BE49-F238E27FC236}">
                  <a16:creationId xmlns:a16="http://schemas.microsoft.com/office/drawing/2014/main" id="{8DFDA43D-C735-4270-B8DA-DAF97F1DAB31}"/>
                </a:ext>
              </a:extLst>
            </p:cNvPr>
            <p:cNvSpPr>
              <a:spLocks noChangeArrowheads="1"/>
            </p:cNvSpPr>
            <p:nvPr/>
          </p:nvSpPr>
          <p:spPr bwMode="auto">
            <a:xfrm>
              <a:off x="4154489" y="4713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19" name="Oval 1259">
              <a:extLst>
                <a:ext uri="{FF2B5EF4-FFF2-40B4-BE49-F238E27FC236}">
                  <a16:creationId xmlns:a16="http://schemas.microsoft.com/office/drawing/2014/main" id="{1BC2B940-08F9-4C67-A329-A9365515DCDE}"/>
                </a:ext>
              </a:extLst>
            </p:cNvPr>
            <p:cNvSpPr>
              <a:spLocks noChangeArrowheads="1"/>
            </p:cNvSpPr>
            <p:nvPr/>
          </p:nvSpPr>
          <p:spPr bwMode="auto">
            <a:xfrm>
              <a:off x="4068763" y="475297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0" name="Oval 1260">
              <a:extLst>
                <a:ext uri="{FF2B5EF4-FFF2-40B4-BE49-F238E27FC236}">
                  <a16:creationId xmlns:a16="http://schemas.microsoft.com/office/drawing/2014/main" id="{39AD5B6F-55BA-4363-B1B6-415759EFC682}"/>
                </a:ext>
              </a:extLst>
            </p:cNvPr>
            <p:cNvSpPr>
              <a:spLocks noChangeArrowheads="1"/>
            </p:cNvSpPr>
            <p:nvPr/>
          </p:nvSpPr>
          <p:spPr bwMode="auto">
            <a:xfrm>
              <a:off x="4057651" y="4684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1" name="Oval 1261">
              <a:extLst>
                <a:ext uri="{FF2B5EF4-FFF2-40B4-BE49-F238E27FC236}">
                  <a16:creationId xmlns:a16="http://schemas.microsoft.com/office/drawing/2014/main" id="{711B1DB0-CCED-4064-B4C5-F897C350D983}"/>
                </a:ext>
              </a:extLst>
            </p:cNvPr>
            <p:cNvSpPr>
              <a:spLocks noChangeArrowheads="1"/>
            </p:cNvSpPr>
            <p:nvPr/>
          </p:nvSpPr>
          <p:spPr bwMode="auto">
            <a:xfrm>
              <a:off x="4121151" y="4640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2" name="Oval 1262">
              <a:extLst>
                <a:ext uri="{FF2B5EF4-FFF2-40B4-BE49-F238E27FC236}">
                  <a16:creationId xmlns:a16="http://schemas.microsoft.com/office/drawing/2014/main" id="{070B05B4-EE2F-48BC-B301-9EA62A9F2C2A}"/>
                </a:ext>
              </a:extLst>
            </p:cNvPr>
            <p:cNvSpPr>
              <a:spLocks noChangeArrowheads="1"/>
            </p:cNvSpPr>
            <p:nvPr/>
          </p:nvSpPr>
          <p:spPr bwMode="auto">
            <a:xfrm>
              <a:off x="4144964" y="456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3" name="Oval 1263">
              <a:extLst>
                <a:ext uri="{FF2B5EF4-FFF2-40B4-BE49-F238E27FC236}">
                  <a16:creationId xmlns:a16="http://schemas.microsoft.com/office/drawing/2014/main" id="{6EE643BF-E5AC-453A-A09B-592497CDB48D}"/>
                </a:ext>
              </a:extLst>
            </p:cNvPr>
            <p:cNvSpPr>
              <a:spLocks noChangeArrowheads="1"/>
            </p:cNvSpPr>
            <p:nvPr/>
          </p:nvSpPr>
          <p:spPr bwMode="auto">
            <a:xfrm>
              <a:off x="4046539" y="457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4" name="Oval 1264">
              <a:extLst>
                <a:ext uri="{FF2B5EF4-FFF2-40B4-BE49-F238E27FC236}">
                  <a16:creationId xmlns:a16="http://schemas.microsoft.com/office/drawing/2014/main" id="{88591175-3977-4288-8432-E4C1AAF54B30}"/>
                </a:ext>
              </a:extLst>
            </p:cNvPr>
            <p:cNvSpPr>
              <a:spLocks noChangeArrowheads="1"/>
            </p:cNvSpPr>
            <p:nvPr/>
          </p:nvSpPr>
          <p:spPr bwMode="auto">
            <a:xfrm>
              <a:off x="4170364" y="4248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5" name="Oval 1265">
              <a:extLst>
                <a:ext uri="{FF2B5EF4-FFF2-40B4-BE49-F238E27FC236}">
                  <a16:creationId xmlns:a16="http://schemas.microsoft.com/office/drawing/2014/main" id="{7F623405-121B-4111-984E-4EC6CC493FB7}"/>
                </a:ext>
              </a:extLst>
            </p:cNvPr>
            <p:cNvSpPr>
              <a:spLocks noChangeArrowheads="1"/>
            </p:cNvSpPr>
            <p:nvPr/>
          </p:nvSpPr>
          <p:spPr bwMode="auto">
            <a:xfrm>
              <a:off x="4087814" y="4494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6" name="Oval 1266">
              <a:extLst>
                <a:ext uri="{FF2B5EF4-FFF2-40B4-BE49-F238E27FC236}">
                  <a16:creationId xmlns:a16="http://schemas.microsoft.com/office/drawing/2014/main" id="{E585223C-F3D3-471C-9C06-03BF78D92EAB}"/>
                </a:ext>
              </a:extLst>
            </p:cNvPr>
            <p:cNvSpPr>
              <a:spLocks noChangeArrowheads="1"/>
            </p:cNvSpPr>
            <p:nvPr/>
          </p:nvSpPr>
          <p:spPr bwMode="auto">
            <a:xfrm>
              <a:off x="4243389" y="4497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7" name="Oval 1267">
              <a:extLst>
                <a:ext uri="{FF2B5EF4-FFF2-40B4-BE49-F238E27FC236}">
                  <a16:creationId xmlns:a16="http://schemas.microsoft.com/office/drawing/2014/main" id="{D42A9305-B2F0-4E5F-9F99-CC585AAA7AAA}"/>
                </a:ext>
              </a:extLst>
            </p:cNvPr>
            <p:cNvSpPr>
              <a:spLocks noChangeArrowheads="1"/>
            </p:cNvSpPr>
            <p:nvPr/>
          </p:nvSpPr>
          <p:spPr bwMode="auto">
            <a:xfrm>
              <a:off x="4270376" y="4249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8" name="Oval 1268">
              <a:extLst>
                <a:ext uri="{FF2B5EF4-FFF2-40B4-BE49-F238E27FC236}">
                  <a16:creationId xmlns:a16="http://schemas.microsoft.com/office/drawing/2014/main" id="{050C4F8E-0148-4DDD-B4FD-6A3679B50E92}"/>
                </a:ext>
              </a:extLst>
            </p:cNvPr>
            <p:cNvSpPr>
              <a:spLocks noChangeArrowheads="1"/>
            </p:cNvSpPr>
            <p:nvPr/>
          </p:nvSpPr>
          <p:spPr bwMode="auto">
            <a:xfrm>
              <a:off x="4273551" y="4164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29" name="Oval 1269">
              <a:extLst>
                <a:ext uri="{FF2B5EF4-FFF2-40B4-BE49-F238E27FC236}">
                  <a16:creationId xmlns:a16="http://schemas.microsoft.com/office/drawing/2014/main" id="{B11F6AA8-EC0B-49C2-BE7A-CD4661ABA896}"/>
                </a:ext>
              </a:extLst>
            </p:cNvPr>
            <p:cNvSpPr>
              <a:spLocks noChangeArrowheads="1"/>
            </p:cNvSpPr>
            <p:nvPr/>
          </p:nvSpPr>
          <p:spPr bwMode="auto">
            <a:xfrm>
              <a:off x="3735389" y="4140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0" name="Oval 1270">
              <a:extLst>
                <a:ext uri="{FF2B5EF4-FFF2-40B4-BE49-F238E27FC236}">
                  <a16:creationId xmlns:a16="http://schemas.microsoft.com/office/drawing/2014/main" id="{F8BB068F-D98D-4FB1-A979-03AAB094CDE5}"/>
                </a:ext>
              </a:extLst>
            </p:cNvPr>
            <p:cNvSpPr>
              <a:spLocks noChangeArrowheads="1"/>
            </p:cNvSpPr>
            <p:nvPr/>
          </p:nvSpPr>
          <p:spPr bwMode="auto">
            <a:xfrm>
              <a:off x="4152901" y="483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1" name="Oval 1271">
              <a:extLst>
                <a:ext uri="{FF2B5EF4-FFF2-40B4-BE49-F238E27FC236}">
                  <a16:creationId xmlns:a16="http://schemas.microsoft.com/office/drawing/2014/main" id="{A626A9D3-6BF9-4408-A206-3EF333BFD8AF}"/>
                </a:ext>
              </a:extLst>
            </p:cNvPr>
            <p:cNvSpPr>
              <a:spLocks noChangeArrowheads="1"/>
            </p:cNvSpPr>
            <p:nvPr/>
          </p:nvSpPr>
          <p:spPr bwMode="auto">
            <a:xfrm>
              <a:off x="4233864" y="472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2" name="Oval 1272">
              <a:extLst>
                <a:ext uri="{FF2B5EF4-FFF2-40B4-BE49-F238E27FC236}">
                  <a16:creationId xmlns:a16="http://schemas.microsoft.com/office/drawing/2014/main" id="{1829DBAA-18D6-45FA-A42D-D46467335725}"/>
                </a:ext>
              </a:extLst>
            </p:cNvPr>
            <p:cNvSpPr>
              <a:spLocks noChangeArrowheads="1"/>
            </p:cNvSpPr>
            <p:nvPr/>
          </p:nvSpPr>
          <p:spPr bwMode="auto">
            <a:xfrm>
              <a:off x="4257676" y="4654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3" name="Oval 1273">
              <a:extLst>
                <a:ext uri="{FF2B5EF4-FFF2-40B4-BE49-F238E27FC236}">
                  <a16:creationId xmlns:a16="http://schemas.microsoft.com/office/drawing/2014/main" id="{145AEEF2-14F6-46C1-A57D-37528D2294D3}"/>
                </a:ext>
              </a:extLst>
            </p:cNvPr>
            <p:cNvSpPr>
              <a:spLocks noChangeArrowheads="1"/>
            </p:cNvSpPr>
            <p:nvPr/>
          </p:nvSpPr>
          <p:spPr bwMode="auto">
            <a:xfrm>
              <a:off x="4292601" y="4564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4" name="Oval 1274">
              <a:extLst>
                <a:ext uri="{FF2B5EF4-FFF2-40B4-BE49-F238E27FC236}">
                  <a16:creationId xmlns:a16="http://schemas.microsoft.com/office/drawing/2014/main" id="{AFF3F353-59F2-49D7-A8F3-4852F2A0BB84}"/>
                </a:ext>
              </a:extLst>
            </p:cNvPr>
            <p:cNvSpPr>
              <a:spLocks noChangeArrowheads="1"/>
            </p:cNvSpPr>
            <p:nvPr/>
          </p:nvSpPr>
          <p:spPr bwMode="auto">
            <a:xfrm>
              <a:off x="4316414" y="4324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5" name="Oval 1275">
              <a:extLst>
                <a:ext uri="{FF2B5EF4-FFF2-40B4-BE49-F238E27FC236}">
                  <a16:creationId xmlns:a16="http://schemas.microsoft.com/office/drawing/2014/main" id="{F0DA452F-981F-4782-813F-912B9C115CB1}"/>
                </a:ext>
              </a:extLst>
            </p:cNvPr>
            <p:cNvSpPr>
              <a:spLocks noChangeArrowheads="1"/>
            </p:cNvSpPr>
            <p:nvPr/>
          </p:nvSpPr>
          <p:spPr bwMode="auto">
            <a:xfrm>
              <a:off x="4306889" y="479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6" name="Oval 1276">
              <a:extLst>
                <a:ext uri="{FF2B5EF4-FFF2-40B4-BE49-F238E27FC236}">
                  <a16:creationId xmlns:a16="http://schemas.microsoft.com/office/drawing/2014/main" id="{0D0EFF6D-ECEB-4F2D-B55C-A0472645229A}"/>
                </a:ext>
              </a:extLst>
            </p:cNvPr>
            <p:cNvSpPr>
              <a:spLocks noChangeArrowheads="1"/>
            </p:cNvSpPr>
            <p:nvPr/>
          </p:nvSpPr>
          <p:spPr bwMode="auto">
            <a:xfrm>
              <a:off x="4378326" y="4803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7" name="Oval 1277">
              <a:extLst>
                <a:ext uri="{FF2B5EF4-FFF2-40B4-BE49-F238E27FC236}">
                  <a16:creationId xmlns:a16="http://schemas.microsoft.com/office/drawing/2014/main" id="{E76F8E49-BE54-4E5E-B860-A12FBCAF9A22}"/>
                </a:ext>
              </a:extLst>
            </p:cNvPr>
            <p:cNvSpPr>
              <a:spLocks noChangeArrowheads="1"/>
            </p:cNvSpPr>
            <p:nvPr/>
          </p:nvSpPr>
          <p:spPr bwMode="auto">
            <a:xfrm>
              <a:off x="4402139" y="4730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8" name="Oval 1278">
              <a:extLst>
                <a:ext uri="{FF2B5EF4-FFF2-40B4-BE49-F238E27FC236}">
                  <a16:creationId xmlns:a16="http://schemas.microsoft.com/office/drawing/2014/main" id="{5CA74C6F-4902-490E-99ED-F411ACEAF2E0}"/>
                </a:ext>
              </a:extLst>
            </p:cNvPr>
            <p:cNvSpPr>
              <a:spLocks noChangeArrowheads="1"/>
            </p:cNvSpPr>
            <p:nvPr/>
          </p:nvSpPr>
          <p:spPr bwMode="auto">
            <a:xfrm>
              <a:off x="4303714" y="473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39" name="Oval 1279">
              <a:extLst>
                <a:ext uri="{FF2B5EF4-FFF2-40B4-BE49-F238E27FC236}">
                  <a16:creationId xmlns:a16="http://schemas.microsoft.com/office/drawing/2014/main" id="{1F765E56-005C-4CDA-A55B-73CD18944943}"/>
                </a:ext>
              </a:extLst>
            </p:cNvPr>
            <p:cNvSpPr>
              <a:spLocks noChangeArrowheads="1"/>
            </p:cNvSpPr>
            <p:nvPr/>
          </p:nvSpPr>
          <p:spPr bwMode="auto">
            <a:xfrm>
              <a:off x="4614864" y="409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0" name="Oval 1280">
              <a:extLst>
                <a:ext uri="{FF2B5EF4-FFF2-40B4-BE49-F238E27FC236}">
                  <a16:creationId xmlns:a16="http://schemas.microsoft.com/office/drawing/2014/main" id="{D33A8CB0-F96C-4AFA-AA31-102088AF49EA}"/>
                </a:ext>
              </a:extLst>
            </p:cNvPr>
            <p:cNvSpPr>
              <a:spLocks noChangeArrowheads="1"/>
            </p:cNvSpPr>
            <p:nvPr/>
          </p:nvSpPr>
          <p:spPr bwMode="auto">
            <a:xfrm>
              <a:off x="4608514" y="4730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1" name="Oval 1281">
              <a:extLst>
                <a:ext uri="{FF2B5EF4-FFF2-40B4-BE49-F238E27FC236}">
                  <a16:creationId xmlns:a16="http://schemas.microsoft.com/office/drawing/2014/main" id="{F6E82A14-10B3-4D33-8440-DF299ADAC41C}"/>
                </a:ext>
              </a:extLst>
            </p:cNvPr>
            <p:cNvSpPr>
              <a:spLocks noChangeArrowheads="1"/>
            </p:cNvSpPr>
            <p:nvPr/>
          </p:nvSpPr>
          <p:spPr bwMode="auto">
            <a:xfrm>
              <a:off x="4522788" y="47704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2" name="Oval 1282">
              <a:extLst>
                <a:ext uri="{FF2B5EF4-FFF2-40B4-BE49-F238E27FC236}">
                  <a16:creationId xmlns:a16="http://schemas.microsoft.com/office/drawing/2014/main" id="{77E6CD37-7467-4AA9-9281-D55BA2CF6F8A}"/>
                </a:ext>
              </a:extLst>
            </p:cNvPr>
            <p:cNvSpPr>
              <a:spLocks noChangeArrowheads="1"/>
            </p:cNvSpPr>
            <p:nvPr/>
          </p:nvSpPr>
          <p:spPr bwMode="auto">
            <a:xfrm>
              <a:off x="4503739" y="465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3" name="Oval 1283">
              <a:extLst>
                <a:ext uri="{FF2B5EF4-FFF2-40B4-BE49-F238E27FC236}">
                  <a16:creationId xmlns:a16="http://schemas.microsoft.com/office/drawing/2014/main" id="{17B8715B-A3D2-4AD8-B944-A0CAE4DF8696}"/>
                </a:ext>
              </a:extLst>
            </p:cNvPr>
            <p:cNvSpPr>
              <a:spLocks noChangeArrowheads="1"/>
            </p:cNvSpPr>
            <p:nvPr/>
          </p:nvSpPr>
          <p:spPr bwMode="auto">
            <a:xfrm>
              <a:off x="4575176" y="465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4" name="Oval 1284">
              <a:extLst>
                <a:ext uri="{FF2B5EF4-FFF2-40B4-BE49-F238E27FC236}">
                  <a16:creationId xmlns:a16="http://schemas.microsoft.com/office/drawing/2014/main" id="{827645EB-A9FA-45FB-96A8-5E3A65C3DD73}"/>
                </a:ext>
              </a:extLst>
            </p:cNvPr>
            <p:cNvSpPr>
              <a:spLocks noChangeArrowheads="1"/>
            </p:cNvSpPr>
            <p:nvPr/>
          </p:nvSpPr>
          <p:spPr bwMode="auto">
            <a:xfrm>
              <a:off x="4598989" y="4584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5" name="Oval 1285">
              <a:extLst>
                <a:ext uri="{FF2B5EF4-FFF2-40B4-BE49-F238E27FC236}">
                  <a16:creationId xmlns:a16="http://schemas.microsoft.com/office/drawing/2014/main" id="{613F5E2E-EFA1-4421-8652-D0085629F7B9}"/>
                </a:ext>
              </a:extLst>
            </p:cNvPr>
            <p:cNvSpPr>
              <a:spLocks noChangeArrowheads="1"/>
            </p:cNvSpPr>
            <p:nvPr/>
          </p:nvSpPr>
          <p:spPr bwMode="auto">
            <a:xfrm>
              <a:off x="4500564" y="458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6" name="Oval 1286">
              <a:extLst>
                <a:ext uri="{FF2B5EF4-FFF2-40B4-BE49-F238E27FC236}">
                  <a16:creationId xmlns:a16="http://schemas.microsoft.com/office/drawing/2014/main" id="{3C70C4CF-312B-47FB-BD12-D2DB9C0B6A2D}"/>
                </a:ext>
              </a:extLst>
            </p:cNvPr>
            <p:cNvSpPr>
              <a:spLocks noChangeArrowheads="1"/>
            </p:cNvSpPr>
            <p:nvPr/>
          </p:nvSpPr>
          <p:spPr bwMode="auto">
            <a:xfrm>
              <a:off x="4752976" y="480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7" name="Oval 1287">
              <a:extLst>
                <a:ext uri="{FF2B5EF4-FFF2-40B4-BE49-F238E27FC236}">
                  <a16:creationId xmlns:a16="http://schemas.microsoft.com/office/drawing/2014/main" id="{CFCC8125-E44C-4C38-AEA0-4499D8133A28}"/>
                </a:ext>
              </a:extLst>
            </p:cNvPr>
            <p:cNvSpPr>
              <a:spLocks noChangeArrowheads="1"/>
            </p:cNvSpPr>
            <p:nvPr/>
          </p:nvSpPr>
          <p:spPr bwMode="auto">
            <a:xfrm>
              <a:off x="4656139" y="4778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8" name="Oval 1288">
              <a:extLst>
                <a:ext uri="{FF2B5EF4-FFF2-40B4-BE49-F238E27FC236}">
                  <a16:creationId xmlns:a16="http://schemas.microsoft.com/office/drawing/2014/main" id="{4A1BD696-C339-4674-A1DD-9E34441F8745}"/>
                </a:ext>
              </a:extLst>
            </p:cNvPr>
            <p:cNvSpPr>
              <a:spLocks noChangeArrowheads="1"/>
            </p:cNvSpPr>
            <p:nvPr/>
          </p:nvSpPr>
          <p:spPr bwMode="auto">
            <a:xfrm>
              <a:off x="4719639" y="473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49" name="Oval 1289">
              <a:extLst>
                <a:ext uri="{FF2B5EF4-FFF2-40B4-BE49-F238E27FC236}">
                  <a16:creationId xmlns:a16="http://schemas.microsoft.com/office/drawing/2014/main" id="{F6B5B3D0-CBB9-4FF6-A3E1-2D8A7543AE2D}"/>
                </a:ext>
              </a:extLst>
            </p:cNvPr>
            <p:cNvSpPr>
              <a:spLocks noChangeArrowheads="1"/>
            </p:cNvSpPr>
            <p:nvPr/>
          </p:nvSpPr>
          <p:spPr bwMode="auto">
            <a:xfrm>
              <a:off x="4743451" y="4660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0" name="Oval 1290">
              <a:extLst>
                <a:ext uri="{FF2B5EF4-FFF2-40B4-BE49-F238E27FC236}">
                  <a16:creationId xmlns:a16="http://schemas.microsoft.com/office/drawing/2014/main" id="{F4500809-E098-4820-A845-8BE75B54367E}"/>
                </a:ext>
              </a:extLst>
            </p:cNvPr>
            <p:cNvSpPr>
              <a:spLocks noChangeArrowheads="1"/>
            </p:cNvSpPr>
            <p:nvPr/>
          </p:nvSpPr>
          <p:spPr bwMode="auto">
            <a:xfrm>
              <a:off x="4645026" y="4665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1" name="Oval 1291">
              <a:extLst>
                <a:ext uri="{FF2B5EF4-FFF2-40B4-BE49-F238E27FC236}">
                  <a16:creationId xmlns:a16="http://schemas.microsoft.com/office/drawing/2014/main" id="{C7A279F3-3555-4ACA-828A-08E4B06CFB92}"/>
                </a:ext>
              </a:extLst>
            </p:cNvPr>
            <p:cNvSpPr>
              <a:spLocks noChangeArrowheads="1"/>
            </p:cNvSpPr>
            <p:nvPr/>
          </p:nvSpPr>
          <p:spPr bwMode="auto">
            <a:xfrm>
              <a:off x="4572001" y="48799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2" name="Oval 1292">
              <a:extLst>
                <a:ext uri="{FF2B5EF4-FFF2-40B4-BE49-F238E27FC236}">
                  <a16:creationId xmlns:a16="http://schemas.microsoft.com/office/drawing/2014/main" id="{8C844EFB-1C2B-4505-A4B5-50FA4E9E9D3F}"/>
                </a:ext>
              </a:extLst>
            </p:cNvPr>
            <p:cNvSpPr>
              <a:spLocks noChangeArrowheads="1"/>
            </p:cNvSpPr>
            <p:nvPr/>
          </p:nvSpPr>
          <p:spPr bwMode="auto">
            <a:xfrm>
              <a:off x="5524501" y="5310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3" name="Oval 1293">
              <a:extLst>
                <a:ext uri="{FF2B5EF4-FFF2-40B4-BE49-F238E27FC236}">
                  <a16:creationId xmlns:a16="http://schemas.microsoft.com/office/drawing/2014/main" id="{D51D3443-D15F-4BF0-A64E-C9F5F54A2D11}"/>
                </a:ext>
              </a:extLst>
            </p:cNvPr>
            <p:cNvSpPr>
              <a:spLocks noChangeArrowheads="1"/>
            </p:cNvSpPr>
            <p:nvPr/>
          </p:nvSpPr>
          <p:spPr bwMode="auto">
            <a:xfrm>
              <a:off x="4970464" y="519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4" name="Oval 1294">
              <a:extLst>
                <a:ext uri="{FF2B5EF4-FFF2-40B4-BE49-F238E27FC236}">
                  <a16:creationId xmlns:a16="http://schemas.microsoft.com/office/drawing/2014/main" id="{DE64B286-5DE8-4102-AAE4-0A2829613A51}"/>
                </a:ext>
              </a:extLst>
            </p:cNvPr>
            <p:cNvSpPr>
              <a:spLocks noChangeArrowheads="1"/>
            </p:cNvSpPr>
            <p:nvPr/>
          </p:nvSpPr>
          <p:spPr bwMode="auto">
            <a:xfrm>
              <a:off x="5005389" y="5332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5" name="Oval 1295">
              <a:extLst>
                <a:ext uri="{FF2B5EF4-FFF2-40B4-BE49-F238E27FC236}">
                  <a16:creationId xmlns:a16="http://schemas.microsoft.com/office/drawing/2014/main" id="{2745FDA6-08E5-498E-A79E-D8639DFBC4B9}"/>
                </a:ext>
              </a:extLst>
            </p:cNvPr>
            <p:cNvSpPr>
              <a:spLocks noChangeArrowheads="1"/>
            </p:cNvSpPr>
            <p:nvPr/>
          </p:nvSpPr>
          <p:spPr bwMode="auto">
            <a:xfrm>
              <a:off x="5032376" y="5084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6" name="Oval 1296">
              <a:extLst>
                <a:ext uri="{FF2B5EF4-FFF2-40B4-BE49-F238E27FC236}">
                  <a16:creationId xmlns:a16="http://schemas.microsoft.com/office/drawing/2014/main" id="{ED8E66EF-E21B-4397-B3B1-B385A4AADFB1}"/>
                </a:ext>
              </a:extLst>
            </p:cNvPr>
            <p:cNvSpPr>
              <a:spLocks noChangeArrowheads="1"/>
            </p:cNvSpPr>
            <p:nvPr/>
          </p:nvSpPr>
          <p:spPr bwMode="auto">
            <a:xfrm>
              <a:off x="5035551" y="4999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7" name="Oval 1297">
              <a:extLst>
                <a:ext uri="{FF2B5EF4-FFF2-40B4-BE49-F238E27FC236}">
                  <a16:creationId xmlns:a16="http://schemas.microsoft.com/office/drawing/2014/main" id="{98F9A052-35AF-4FAA-9B89-19B3485002F5}"/>
                </a:ext>
              </a:extLst>
            </p:cNvPr>
            <p:cNvSpPr>
              <a:spLocks noChangeArrowheads="1"/>
            </p:cNvSpPr>
            <p:nvPr/>
          </p:nvSpPr>
          <p:spPr bwMode="auto">
            <a:xfrm>
              <a:off x="4933951" y="508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8" name="Oval 1298">
              <a:extLst>
                <a:ext uri="{FF2B5EF4-FFF2-40B4-BE49-F238E27FC236}">
                  <a16:creationId xmlns:a16="http://schemas.microsoft.com/office/drawing/2014/main" id="{F4329613-AFDA-4521-8E60-C32FFF404C9E}"/>
                </a:ext>
              </a:extLst>
            </p:cNvPr>
            <p:cNvSpPr>
              <a:spLocks noChangeArrowheads="1"/>
            </p:cNvSpPr>
            <p:nvPr/>
          </p:nvSpPr>
          <p:spPr bwMode="auto">
            <a:xfrm>
              <a:off x="4924426" y="555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59" name="Oval 1299">
              <a:extLst>
                <a:ext uri="{FF2B5EF4-FFF2-40B4-BE49-F238E27FC236}">
                  <a16:creationId xmlns:a16="http://schemas.microsoft.com/office/drawing/2014/main" id="{E1C9D8F8-5E1D-4C64-950F-4B2FC415E183}"/>
                </a:ext>
              </a:extLst>
            </p:cNvPr>
            <p:cNvSpPr>
              <a:spLocks noChangeArrowheads="1"/>
            </p:cNvSpPr>
            <p:nvPr/>
          </p:nvSpPr>
          <p:spPr bwMode="auto">
            <a:xfrm>
              <a:off x="4995864" y="556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0" name="Oval 1300">
              <a:extLst>
                <a:ext uri="{FF2B5EF4-FFF2-40B4-BE49-F238E27FC236}">
                  <a16:creationId xmlns:a16="http://schemas.microsoft.com/office/drawing/2014/main" id="{62BB092D-1B85-49E5-A77E-BEFFC36AA45E}"/>
                </a:ext>
              </a:extLst>
            </p:cNvPr>
            <p:cNvSpPr>
              <a:spLocks noChangeArrowheads="1"/>
            </p:cNvSpPr>
            <p:nvPr/>
          </p:nvSpPr>
          <p:spPr bwMode="auto">
            <a:xfrm>
              <a:off x="5019676" y="5489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1" name="Oval 1301">
              <a:extLst>
                <a:ext uri="{FF2B5EF4-FFF2-40B4-BE49-F238E27FC236}">
                  <a16:creationId xmlns:a16="http://schemas.microsoft.com/office/drawing/2014/main" id="{25EEC83D-26F5-4436-96EB-6677358A98AE}"/>
                </a:ext>
              </a:extLst>
            </p:cNvPr>
            <p:cNvSpPr>
              <a:spLocks noChangeArrowheads="1"/>
            </p:cNvSpPr>
            <p:nvPr/>
          </p:nvSpPr>
          <p:spPr bwMode="auto">
            <a:xfrm>
              <a:off x="4921251" y="5494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2" name="Oval 1302">
              <a:extLst>
                <a:ext uri="{FF2B5EF4-FFF2-40B4-BE49-F238E27FC236}">
                  <a16:creationId xmlns:a16="http://schemas.microsoft.com/office/drawing/2014/main" id="{746B9419-97B7-4AD9-BF0B-1FA035DBEF28}"/>
                </a:ext>
              </a:extLst>
            </p:cNvPr>
            <p:cNvSpPr>
              <a:spLocks noChangeArrowheads="1"/>
            </p:cNvSpPr>
            <p:nvPr/>
          </p:nvSpPr>
          <p:spPr bwMode="auto">
            <a:xfrm>
              <a:off x="5054601" y="539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3" name="Oval 1303">
              <a:extLst>
                <a:ext uri="{FF2B5EF4-FFF2-40B4-BE49-F238E27FC236}">
                  <a16:creationId xmlns:a16="http://schemas.microsoft.com/office/drawing/2014/main" id="{78C82A15-9700-44F5-8882-EA71034CA27E}"/>
                </a:ext>
              </a:extLst>
            </p:cNvPr>
            <p:cNvSpPr>
              <a:spLocks noChangeArrowheads="1"/>
            </p:cNvSpPr>
            <p:nvPr/>
          </p:nvSpPr>
          <p:spPr bwMode="auto">
            <a:xfrm>
              <a:off x="5022851" y="522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4" name="Oval 1304">
              <a:extLst>
                <a:ext uri="{FF2B5EF4-FFF2-40B4-BE49-F238E27FC236}">
                  <a16:creationId xmlns:a16="http://schemas.microsoft.com/office/drawing/2014/main" id="{61C8BB42-845C-46A5-B9F6-A3722C06E44B}"/>
                </a:ext>
              </a:extLst>
            </p:cNvPr>
            <p:cNvSpPr>
              <a:spLocks noChangeArrowheads="1"/>
            </p:cNvSpPr>
            <p:nvPr/>
          </p:nvSpPr>
          <p:spPr bwMode="auto">
            <a:xfrm>
              <a:off x="5114926" y="5268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5" name="Oval 1305">
              <a:extLst>
                <a:ext uri="{FF2B5EF4-FFF2-40B4-BE49-F238E27FC236}">
                  <a16:creationId xmlns:a16="http://schemas.microsoft.com/office/drawing/2014/main" id="{860A50AD-358E-4D6E-AF37-D8407CB1AF73}"/>
                </a:ext>
              </a:extLst>
            </p:cNvPr>
            <p:cNvSpPr>
              <a:spLocks noChangeArrowheads="1"/>
            </p:cNvSpPr>
            <p:nvPr/>
          </p:nvSpPr>
          <p:spPr bwMode="auto">
            <a:xfrm>
              <a:off x="5149851" y="5408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6" name="Oval 1306">
              <a:extLst>
                <a:ext uri="{FF2B5EF4-FFF2-40B4-BE49-F238E27FC236}">
                  <a16:creationId xmlns:a16="http://schemas.microsoft.com/office/drawing/2014/main" id="{D4658AEA-2E56-4DDB-9B57-56C0BA37BA1B}"/>
                </a:ext>
              </a:extLst>
            </p:cNvPr>
            <p:cNvSpPr>
              <a:spLocks noChangeArrowheads="1"/>
            </p:cNvSpPr>
            <p:nvPr/>
          </p:nvSpPr>
          <p:spPr bwMode="auto">
            <a:xfrm>
              <a:off x="5176839" y="5160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7" name="Oval 1307">
              <a:extLst>
                <a:ext uri="{FF2B5EF4-FFF2-40B4-BE49-F238E27FC236}">
                  <a16:creationId xmlns:a16="http://schemas.microsoft.com/office/drawing/2014/main" id="{6442FCCD-973E-4FB9-8935-44F2FBA4553F}"/>
                </a:ext>
              </a:extLst>
            </p:cNvPr>
            <p:cNvSpPr>
              <a:spLocks noChangeArrowheads="1"/>
            </p:cNvSpPr>
            <p:nvPr/>
          </p:nvSpPr>
          <p:spPr bwMode="auto">
            <a:xfrm>
              <a:off x="5180014" y="5075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8" name="Oval 1308">
              <a:extLst>
                <a:ext uri="{FF2B5EF4-FFF2-40B4-BE49-F238E27FC236}">
                  <a16:creationId xmlns:a16="http://schemas.microsoft.com/office/drawing/2014/main" id="{1B8150D9-2789-4D0E-9906-C245C5C2D817}"/>
                </a:ext>
              </a:extLst>
            </p:cNvPr>
            <p:cNvSpPr>
              <a:spLocks noChangeArrowheads="1"/>
            </p:cNvSpPr>
            <p:nvPr/>
          </p:nvSpPr>
          <p:spPr bwMode="auto">
            <a:xfrm>
              <a:off x="5078414" y="515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69" name="Oval 1309">
              <a:extLst>
                <a:ext uri="{FF2B5EF4-FFF2-40B4-BE49-F238E27FC236}">
                  <a16:creationId xmlns:a16="http://schemas.microsoft.com/office/drawing/2014/main" id="{F96C5B52-8253-460C-A2D2-2C85830B8920}"/>
                </a:ext>
              </a:extLst>
            </p:cNvPr>
            <p:cNvSpPr>
              <a:spLocks noChangeArrowheads="1"/>
            </p:cNvSpPr>
            <p:nvPr/>
          </p:nvSpPr>
          <p:spPr bwMode="auto">
            <a:xfrm>
              <a:off x="5165726" y="5489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0" name="Oval 1310">
              <a:extLst>
                <a:ext uri="{FF2B5EF4-FFF2-40B4-BE49-F238E27FC236}">
                  <a16:creationId xmlns:a16="http://schemas.microsoft.com/office/drawing/2014/main" id="{298D4670-0595-4326-8B06-3B3B4AE733BB}"/>
                </a:ext>
              </a:extLst>
            </p:cNvPr>
            <p:cNvSpPr>
              <a:spLocks noChangeArrowheads="1"/>
            </p:cNvSpPr>
            <p:nvPr/>
          </p:nvSpPr>
          <p:spPr bwMode="auto">
            <a:xfrm>
              <a:off x="5065714" y="5570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1" name="Oval 1311">
              <a:extLst>
                <a:ext uri="{FF2B5EF4-FFF2-40B4-BE49-F238E27FC236}">
                  <a16:creationId xmlns:a16="http://schemas.microsoft.com/office/drawing/2014/main" id="{69E17214-7124-41BA-8A0F-8EAA543D73B9}"/>
                </a:ext>
              </a:extLst>
            </p:cNvPr>
            <p:cNvSpPr>
              <a:spLocks noChangeArrowheads="1"/>
            </p:cNvSpPr>
            <p:nvPr/>
          </p:nvSpPr>
          <p:spPr bwMode="auto">
            <a:xfrm>
              <a:off x="5189539" y="5246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2" name="Oval 1312">
              <a:extLst>
                <a:ext uri="{FF2B5EF4-FFF2-40B4-BE49-F238E27FC236}">
                  <a16:creationId xmlns:a16="http://schemas.microsoft.com/office/drawing/2014/main" id="{AF32AA19-B330-47CC-9BE8-CE084FB7E0AC}"/>
                </a:ext>
              </a:extLst>
            </p:cNvPr>
            <p:cNvSpPr>
              <a:spLocks noChangeArrowheads="1"/>
            </p:cNvSpPr>
            <p:nvPr/>
          </p:nvSpPr>
          <p:spPr bwMode="auto">
            <a:xfrm>
              <a:off x="5227639" y="5356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3" name="Oval 1313">
              <a:extLst>
                <a:ext uri="{FF2B5EF4-FFF2-40B4-BE49-F238E27FC236}">
                  <a16:creationId xmlns:a16="http://schemas.microsoft.com/office/drawing/2014/main" id="{A06EC58E-499F-4EF5-AFFD-EA22E0654F46}"/>
                </a:ext>
              </a:extLst>
            </p:cNvPr>
            <p:cNvSpPr>
              <a:spLocks noChangeArrowheads="1"/>
            </p:cNvSpPr>
            <p:nvPr/>
          </p:nvSpPr>
          <p:spPr bwMode="auto">
            <a:xfrm>
              <a:off x="5262564" y="5495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4" name="Oval 1314">
              <a:extLst>
                <a:ext uri="{FF2B5EF4-FFF2-40B4-BE49-F238E27FC236}">
                  <a16:creationId xmlns:a16="http://schemas.microsoft.com/office/drawing/2014/main" id="{06946B9B-1B62-4EBF-95EE-024DBED6EE4C}"/>
                </a:ext>
              </a:extLst>
            </p:cNvPr>
            <p:cNvSpPr>
              <a:spLocks noChangeArrowheads="1"/>
            </p:cNvSpPr>
            <p:nvPr/>
          </p:nvSpPr>
          <p:spPr bwMode="auto">
            <a:xfrm>
              <a:off x="5289551" y="524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5" name="Oval 1315">
              <a:extLst>
                <a:ext uri="{FF2B5EF4-FFF2-40B4-BE49-F238E27FC236}">
                  <a16:creationId xmlns:a16="http://schemas.microsoft.com/office/drawing/2014/main" id="{BB08BEA3-B3F1-489D-8305-19C291831AB9}"/>
                </a:ext>
              </a:extLst>
            </p:cNvPr>
            <p:cNvSpPr>
              <a:spLocks noChangeArrowheads="1"/>
            </p:cNvSpPr>
            <p:nvPr/>
          </p:nvSpPr>
          <p:spPr bwMode="auto">
            <a:xfrm>
              <a:off x="5292726" y="5162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6" name="Oval 1316">
              <a:extLst>
                <a:ext uri="{FF2B5EF4-FFF2-40B4-BE49-F238E27FC236}">
                  <a16:creationId xmlns:a16="http://schemas.microsoft.com/office/drawing/2014/main" id="{68AED601-519F-48F9-A3D8-064B88ED63D8}"/>
                </a:ext>
              </a:extLst>
            </p:cNvPr>
            <p:cNvSpPr>
              <a:spLocks noChangeArrowheads="1"/>
            </p:cNvSpPr>
            <p:nvPr/>
          </p:nvSpPr>
          <p:spPr bwMode="auto">
            <a:xfrm>
              <a:off x="5208589" y="512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7" name="Oval 1317">
              <a:extLst>
                <a:ext uri="{FF2B5EF4-FFF2-40B4-BE49-F238E27FC236}">
                  <a16:creationId xmlns:a16="http://schemas.microsoft.com/office/drawing/2014/main" id="{433E793C-F86E-4E46-B4B7-3C0A81232496}"/>
                </a:ext>
              </a:extLst>
            </p:cNvPr>
            <p:cNvSpPr>
              <a:spLocks noChangeArrowheads="1"/>
            </p:cNvSpPr>
            <p:nvPr/>
          </p:nvSpPr>
          <p:spPr bwMode="auto">
            <a:xfrm>
              <a:off x="5267326" y="5033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8" name="Oval 1318">
              <a:extLst>
                <a:ext uri="{FF2B5EF4-FFF2-40B4-BE49-F238E27FC236}">
                  <a16:creationId xmlns:a16="http://schemas.microsoft.com/office/drawing/2014/main" id="{8E5EDDD4-8E15-4212-8A26-E7F9D7AEE527}"/>
                </a:ext>
              </a:extLst>
            </p:cNvPr>
            <p:cNvSpPr>
              <a:spLocks noChangeArrowheads="1"/>
            </p:cNvSpPr>
            <p:nvPr/>
          </p:nvSpPr>
          <p:spPr bwMode="auto">
            <a:xfrm>
              <a:off x="5311776" y="556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79" name="Oval 1319">
              <a:extLst>
                <a:ext uri="{FF2B5EF4-FFF2-40B4-BE49-F238E27FC236}">
                  <a16:creationId xmlns:a16="http://schemas.microsoft.com/office/drawing/2014/main" id="{2B42047E-5027-4A9A-878E-70426BA6057A}"/>
                </a:ext>
              </a:extLst>
            </p:cNvPr>
            <p:cNvSpPr>
              <a:spLocks noChangeArrowheads="1"/>
            </p:cNvSpPr>
            <p:nvPr/>
          </p:nvSpPr>
          <p:spPr bwMode="auto">
            <a:xfrm>
              <a:off x="5399089" y="5376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0" name="Oval 1320">
              <a:extLst>
                <a:ext uri="{FF2B5EF4-FFF2-40B4-BE49-F238E27FC236}">
                  <a16:creationId xmlns:a16="http://schemas.microsoft.com/office/drawing/2014/main" id="{A79082AA-EFD8-48BE-9146-F3A7A0F5EE3F}"/>
                </a:ext>
              </a:extLst>
            </p:cNvPr>
            <p:cNvSpPr>
              <a:spLocks noChangeArrowheads="1"/>
            </p:cNvSpPr>
            <p:nvPr/>
          </p:nvSpPr>
          <p:spPr bwMode="auto">
            <a:xfrm>
              <a:off x="5372101" y="5432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1" name="Oval 1321">
              <a:extLst>
                <a:ext uri="{FF2B5EF4-FFF2-40B4-BE49-F238E27FC236}">
                  <a16:creationId xmlns:a16="http://schemas.microsoft.com/office/drawing/2014/main" id="{40F9BA8B-5755-4C6D-AC3E-09A0A15A3F4C}"/>
                </a:ext>
              </a:extLst>
            </p:cNvPr>
            <p:cNvSpPr>
              <a:spLocks noChangeArrowheads="1"/>
            </p:cNvSpPr>
            <p:nvPr/>
          </p:nvSpPr>
          <p:spPr bwMode="auto">
            <a:xfrm>
              <a:off x="5407026" y="5572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2" name="Oval 1322">
              <a:extLst>
                <a:ext uri="{FF2B5EF4-FFF2-40B4-BE49-F238E27FC236}">
                  <a16:creationId xmlns:a16="http://schemas.microsoft.com/office/drawing/2014/main" id="{F58C5C94-E55B-4803-988A-2F47340870E3}"/>
                </a:ext>
              </a:extLst>
            </p:cNvPr>
            <p:cNvSpPr>
              <a:spLocks noChangeArrowheads="1"/>
            </p:cNvSpPr>
            <p:nvPr/>
          </p:nvSpPr>
          <p:spPr bwMode="auto">
            <a:xfrm>
              <a:off x="5434014" y="5324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3" name="Oval 1323">
              <a:extLst>
                <a:ext uri="{FF2B5EF4-FFF2-40B4-BE49-F238E27FC236}">
                  <a16:creationId xmlns:a16="http://schemas.microsoft.com/office/drawing/2014/main" id="{B2EE587A-1616-4F43-A2B5-FDA63E98CAE2}"/>
                </a:ext>
              </a:extLst>
            </p:cNvPr>
            <p:cNvSpPr>
              <a:spLocks noChangeArrowheads="1"/>
            </p:cNvSpPr>
            <p:nvPr/>
          </p:nvSpPr>
          <p:spPr bwMode="auto">
            <a:xfrm>
              <a:off x="5437189" y="5238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4" name="Oval 1324">
              <a:extLst>
                <a:ext uri="{FF2B5EF4-FFF2-40B4-BE49-F238E27FC236}">
                  <a16:creationId xmlns:a16="http://schemas.microsoft.com/office/drawing/2014/main" id="{C619998A-B24E-47DB-9689-2418689631A1}"/>
                </a:ext>
              </a:extLst>
            </p:cNvPr>
            <p:cNvSpPr>
              <a:spLocks noChangeArrowheads="1"/>
            </p:cNvSpPr>
            <p:nvPr/>
          </p:nvSpPr>
          <p:spPr bwMode="auto">
            <a:xfrm>
              <a:off x="5335589" y="5322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5" name="Oval 1325">
              <a:extLst>
                <a:ext uri="{FF2B5EF4-FFF2-40B4-BE49-F238E27FC236}">
                  <a16:creationId xmlns:a16="http://schemas.microsoft.com/office/drawing/2014/main" id="{6CBD736F-6BAD-4764-9013-8EDF411DB5D4}"/>
                </a:ext>
              </a:extLst>
            </p:cNvPr>
            <p:cNvSpPr>
              <a:spLocks noChangeArrowheads="1"/>
            </p:cNvSpPr>
            <p:nvPr/>
          </p:nvSpPr>
          <p:spPr bwMode="auto">
            <a:xfrm>
              <a:off x="5411789" y="5110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6" name="Oval 1326">
              <a:extLst>
                <a:ext uri="{FF2B5EF4-FFF2-40B4-BE49-F238E27FC236}">
                  <a16:creationId xmlns:a16="http://schemas.microsoft.com/office/drawing/2014/main" id="{CE831D15-E26F-4918-9650-43B4D574641E}"/>
                </a:ext>
              </a:extLst>
            </p:cNvPr>
            <p:cNvSpPr>
              <a:spLocks noChangeArrowheads="1"/>
            </p:cNvSpPr>
            <p:nvPr/>
          </p:nvSpPr>
          <p:spPr bwMode="auto">
            <a:xfrm>
              <a:off x="5372101" y="501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7" name="Oval 1327">
              <a:extLst>
                <a:ext uri="{FF2B5EF4-FFF2-40B4-BE49-F238E27FC236}">
                  <a16:creationId xmlns:a16="http://schemas.microsoft.com/office/drawing/2014/main" id="{0AF130A4-1033-45BC-BDBB-2BBC03A486A2}"/>
                </a:ext>
              </a:extLst>
            </p:cNvPr>
            <p:cNvSpPr>
              <a:spLocks noChangeArrowheads="1"/>
            </p:cNvSpPr>
            <p:nvPr/>
          </p:nvSpPr>
          <p:spPr bwMode="auto">
            <a:xfrm>
              <a:off x="5424489" y="546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8" name="Oval 1328">
              <a:extLst>
                <a:ext uri="{FF2B5EF4-FFF2-40B4-BE49-F238E27FC236}">
                  <a16:creationId xmlns:a16="http://schemas.microsoft.com/office/drawing/2014/main" id="{B8EC83DB-D87F-445A-9F3E-812C11771914}"/>
                </a:ext>
              </a:extLst>
            </p:cNvPr>
            <p:cNvSpPr>
              <a:spLocks noChangeArrowheads="1"/>
            </p:cNvSpPr>
            <p:nvPr/>
          </p:nvSpPr>
          <p:spPr bwMode="auto">
            <a:xfrm>
              <a:off x="5395914" y="5205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89" name="Oval 1329">
              <a:extLst>
                <a:ext uri="{FF2B5EF4-FFF2-40B4-BE49-F238E27FC236}">
                  <a16:creationId xmlns:a16="http://schemas.microsoft.com/office/drawing/2014/main" id="{EC6C1DA2-9094-44CA-9036-6B23CC68EC63}"/>
                </a:ext>
              </a:extLst>
            </p:cNvPr>
            <p:cNvSpPr>
              <a:spLocks noChangeArrowheads="1"/>
            </p:cNvSpPr>
            <p:nvPr/>
          </p:nvSpPr>
          <p:spPr bwMode="auto">
            <a:xfrm>
              <a:off x="5603876" y="5426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0" name="Oval 1330">
              <a:extLst>
                <a:ext uri="{FF2B5EF4-FFF2-40B4-BE49-F238E27FC236}">
                  <a16:creationId xmlns:a16="http://schemas.microsoft.com/office/drawing/2014/main" id="{374858C6-B79D-46C7-BFE7-B44BA5F8466F}"/>
                </a:ext>
              </a:extLst>
            </p:cNvPr>
            <p:cNvSpPr>
              <a:spLocks noChangeArrowheads="1"/>
            </p:cNvSpPr>
            <p:nvPr/>
          </p:nvSpPr>
          <p:spPr bwMode="auto">
            <a:xfrm>
              <a:off x="5630864" y="5178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1" name="Oval 1331">
              <a:extLst>
                <a:ext uri="{FF2B5EF4-FFF2-40B4-BE49-F238E27FC236}">
                  <a16:creationId xmlns:a16="http://schemas.microsoft.com/office/drawing/2014/main" id="{705645B5-52C2-4EC7-B0B7-2690C0D25325}"/>
                </a:ext>
              </a:extLst>
            </p:cNvPr>
            <p:cNvSpPr>
              <a:spLocks noChangeArrowheads="1"/>
            </p:cNvSpPr>
            <p:nvPr/>
          </p:nvSpPr>
          <p:spPr bwMode="auto">
            <a:xfrm>
              <a:off x="5634039" y="5092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2" name="Oval 1332">
              <a:extLst>
                <a:ext uri="{FF2B5EF4-FFF2-40B4-BE49-F238E27FC236}">
                  <a16:creationId xmlns:a16="http://schemas.microsoft.com/office/drawing/2014/main" id="{3C6AD9BE-AF54-43DE-AD2E-BBC2EE276C57}"/>
                </a:ext>
              </a:extLst>
            </p:cNvPr>
            <p:cNvSpPr>
              <a:spLocks noChangeArrowheads="1"/>
            </p:cNvSpPr>
            <p:nvPr/>
          </p:nvSpPr>
          <p:spPr bwMode="auto">
            <a:xfrm>
              <a:off x="5549901" y="5051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3" name="Oval 1333">
              <a:extLst>
                <a:ext uri="{FF2B5EF4-FFF2-40B4-BE49-F238E27FC236}">
                  <a16:creationId xmlns:a16="http://schemas.microsoft.com/office/drawing/2014/main" id="{16C8D1D6-9765-45BB-8559-C080B3BB1A72}"/>
                </a:ext>
              </a:extLst>
            </p:cNvPr>
            <p:cNvSpPr>
              <a:spLocks noChangeArrowheads="1"/>
            </p:cNvSpPr>
            <p:nvPr/>
          </p:nvSpPr>
          <p:spPr bwMode="auto">
            <a:xfrm>
              <a:off x="5532439" y="5176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4" name="Oval 1334">
              <a:extLst>
                <a:ext uri="{FF2B5EF4-FFF2-40B4-BE49-F238E27FC236}">
                  <a16:creationId xmlns:a16="http://schemas.microsoft.com/office/drawing/2014/main" id="{4E20FB28-D6F5-450B-9D7B-07D0EAFD5488}"/>
                </a:ext>
              </a:extLst>
            </p:cNvPr>
            <p:cNvSpPr>
              <a:spLocks noChangeArrowheads="1"/>
            </p:cNvSpPr>
            <p:nvPr/>
          </p:nvSpPr>
          <p:spPr bwMode="auto">
            <a:xfrm>
              <a:off x="5653089" y="5492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5" name="Oval 1335">
              <a:extLst>
                <a:ext uri="{FF2B5EF4-FFF2-40B4-BE49-F238E27FC236}">
                  <a16:creationId xmlns:a16="http://schemas.microsoft.com/office/drawing/2014/main" id="{DA9117B3-421D-479A-ABDD-E170497B72F6}"/>
                </a:ext>
              </a:extLst>
            </p:cNvPr>
            <p:cNvSpPr>
              <a:spLocks noChangeArrowheads="1"/>
            </p:cNvSpPr>
            <p:nvPr/>
          </p:nvSpPr>
          <p:spPr bwMode="auto">
            <a:xfrm>
              <a:off x="5502276" y="5389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6" name="Oval 1336">
              <a:extLst>
                <a:ext uri="{FF2B5EF4-FFF2-40B4-BE49-F238E27FC236}">
                  <a16:creationId xmlns:a16="http://schemas.microsoft.com/office/drawing/2014/main" id="{C1E319E4-E6AD-4F37-BB09-DD91F26D5981}"/>
                </a:ext>
              </a:extLst>
            </p:cNvPr>
            <p:cNvSpPr>
              <a:spLocks noChangeArrowheads="1"/>
            </p:cNvSpPr>
            <p:nvPr/>
          </p:nvSpPr>
          <p:spPr bwMode="auto">
            <a:xfrm>
              <a:off x="5621339" y="5321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7" name="Oval 1337">
              <a:extLst>
                <a:ext uri="{FF2B5EF4-FFF2-40B4-BE49-F238E27FC236}">
                  <a16:creationId xmlns:a16="http://schemas.microsoft.com/office/drawing/2014/main" id="{1078D6A7-04CE-46BF-8F3D-E54DB2F7B05C}"/>
                </a:ext>
              </a:extLst>
            </p:cNvPr>
            <p:cNvSpPr>
              <a:spLocks noChangeArrowheads="1"/>
            </p:cNvSpPr>
            <p:nvPr/>
          </p:nvSpPr>
          <p:spPr bwMode="auto">
            <a:xfrm>
              <a:off x="5713414" y="536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8" name="Oval 1338">
              <a:extLst>
                <a:ext uri="{FF2B5EF4-FFF2-40B4-BE49-F238E27FC236}">
                  <a16:creationId xmlns:a16="http://schemas.microsoft.com/office/drawing/2014/main" id="{678DEC13-4FF4-4AEF-9A87-07CE59F131F4}"/>
                </a:ext>
              </a:extLst>
            </p:cNvPr>
            <p:cNvSpPr>
              <a:spLocks noChangeArrowheads="1"/>
            </p:cNvSpPr>
            <p:nvPr/>
          </p:nvSpPr>
          <p:spPr bwMode="auto">
            <a:xfrm>
              <a:off x="5694364" y="5127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99" name="Oval 1339">
              <a:extLst>
                <a:ext uri="{FF2B5EF4-FFF2-40B4-BE49-F238E27FC236}">
                  <a16:creationId xmlns:a16="http://schemas.microsoft.com/office/drawing/2014/main" id="{A1D61FC4-AA85-4C84-80B9-B1E887CB5801}"/>
                </a:ext>
              </a:extLst>
            </p:cNvPr>
            <p:cNvSpPr>
              <a:spLocks noChangeArrowheads="1"/>
            </p:cNvSpPr>
            <p:nvPr/>
          </p:nvSpPr>
          <p:spPr bwMode="auto">
            <a:xfrm>
              <a:off x="5676901" y="5253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0" name="Oval 1340">
              <a:extLst>
                <a:ext uri="{FF2B5EF4-FFF2-40B4-BE49-F238E27FC236}">
                  <a16:creationId xmlns:a16="http://schemas.microsoft.com/office/drawing/2014/main" id="{7C480B85-B870-42A0-9F7B-AE88115B8E7C}"/>
                </a:ext>
              </a:extLst>
            </p:cNvPr>
            <p:cNvSpPr>
              <a:spLocks noChangeArrowheads="1"/>
            </p:cNvSpPr>
            <p:nvPr/>
          </p:nvSpPr>
          <p:spPr bwMode="auto">
            <a:xfrm>
              <a:off x="5554664" y="4433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1" name="Oval 1341">
              <a:extLst>
                <a:ext uri="{FF2B5EF4-FFF2-40B4-BE49-F238E27FC236}">
                  <a16:creationId xmlns:a16="http://schemas.microsoft.com/office/drawing/2014/main" id="{2D78B5C7-ADCC-4395-841B-DED3501574C5}"/>
                </a:ext>
              </a:extLst>
            </p:cNvPr>
            <p:cNvSpPr>
              <a:spLocks noChangeArrowheads="1"/>
            </p:cNvSpPr>
            <p:nvPr/>
          </p:nvSpPr>
          <p:spPr bwMode="auto">
            <a:xfrm>
              <a:off x="5041901" y="4881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2" name="Oval 1342">
              <a:extLst>
                <a:ext uri="{FF2B5EF4-FFF2-40B4-BE49-F238E27FC236}">
                  <a16:creationId xmlns:a16="http://schemas.microsoft.com/office/drawing/2014/main" id="{A9A1B7B1-06AF-465C-9426-6C678F80B032}"/>
                </a:ext>
              </a:extLst>
            </p:cNvPr>
            <p:cNvSpPr>
              <a:spLocks noChangeArrowheads="1"/>
            </p:cNvSpPr>
            <p:nvPr/>
          </p:nvSpPr>
          <p:spPr bwMode="auto">
            <a:xfrm>
              <a:off x="5059364" y="4759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3" name="Oval 1343">
              <a:extLst>
                <a:ext uri="{FF2B5EF4-FFF2-40B4-BE49-F238E27FC236}">
                  <a16:creationId xmlns:a16="http://schemas.microsoft.com/office/drawing/2014/main" id="{0A8494F7-8C1B-48B1-886A-DA572A6355CE}"/>
                </a:ext>
              </a:extLst>
            </p:cNvPr>
            <p:cNvSpPr>
              <a:spLocks noChangeArrowheads="1"/>
            </p:cNvSpPr>
            <p:nvPr/>
          </p:nvSpPr>
          <p:spPr bwMode="auto">
            <a:xfrm>
              <a:off x="4973638" y="47990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4" name="Oval 1344">
              <a:extLst>
                <a:ext uri="{FF2B5EF4-FFF2-40B4-BE49-F238E27FC236}">
                  <a16:creationId xmlns:a16="http://schemas.microsoft.com/office/drawing/2014/main" id="{CA37464D-0DE0-45E6-BB57-516F7915C982}"/>
                </a:ext>
              </a:extLst>
            </p:cNvPr>
            <p:cNvSpPr>
              <a:spLocks noChangeArrowheads="1"/>
            </p:cNvSpPr>
            <p:nvPr/>
          </p:nvSpPr>
          <p:spPr bwMode="auto">
            <a:xfrm>
              <a:off x="4954589" y="4681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5" name="Oval 1345">
              <a:extLst>
                <a:ext uri="{FF2B5EF4-FFF2-40B4-BE49-F238E27FC236}">
                  <a16:creationId xmlns:a16="http://schemas.microsoft.com/office/drawing/2014/main" id="{A3F2458E-4571-4C78-A2F5-0CF3584E03FB}"/>
                </a:ext>
              </a:extLst>
            </p:cNvPr>
            <p:cNvSpPr>
              <a:spLocks noChangeArrowheads="1"/>
            </p:cNvSpPr>
            <p:nvPr/>
          </p:nvSpPr>
          <p:spPr bwMode="auto">
            <a:xfrm>
              <a:off x="5026026" y="4686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6" name="Oval 1346">
              <a:extLst>
                <a:ext uri="{FF2B5EF4-FFF2-40B4-BE49-F238E27FC236}">
                  <a16:creationId xmlns:a16="http://schemas.microsoft.com/office/drawing/2014/main" id="{0534B88A-E934-436C-AE8D-3AF846DBF731}"/>
                </a:ext>
              </a:extLst>
            </p:cNvPr>
            <p:cNvSpPr>
              <a:spLocks noChangeArrowheads="1"/>
            </p:cNvSpPr>
            <p:nvPr/>
          </p:nvSpPr>
          <p:spPr bwMode="auto">
            <a:xfrm>
              <a:off x="5049839" y="4613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7" name="Oval 1347">
              <a:extLst>
                <a:ext uri="{FF2B5EF4-FFF2-40B4-BE49-F238E27FC236}">
                  <a16:creationId xmlns:a16="http://schemas.microsoft.com/office/drawing/2014/main" id="{C0B2AF2E-734E-4F47-B6F6-54FF082A4AB1}"/>
                </a:ext>
              </a:extLst>
            </p:cNvPr>
            <p:cNvSpPr>
              <a:spLocks noChangeArrowheads="1"/>
            </p:cNvSpPr>
            <p:nvPr/>
          </p:nvSpPr>
          <p:spPr bwMode="auto">
            <a:xfrm>
              <a:off x="4951414" y="4618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8" name="Oval 1348">
              <a:extLst>
                <a:ext uri="{FF2B5EF4-FFF2-40B4-BE49-F238E27FC236}">
                  <a16:creationId xmlns:a16="http://schemas.microsoft.com/office/drawing/2014/main" id="{CBBD1E84-5796-435E-992C-B3AE3F9F8CE8}"/>
                </a:ext>
              </a:extLst>
            </p:cNvPr>
            <p:cNvSpPr>
              <a:spLocks noChangeArrowheads="1"/>
            </p:cNvSpPr>
            <p:nvPr/>
          </p:nvSpPr>
          <p:spPr bwMode="auto">
            <a:xfrm>
              <a:off x="5084764" y="452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09" name="Oval 1349">
              <a:extLst>
                <a:ext uri="{FF2B5EF4-FFF2-40B4-BE49-F238E27FC236}">
                  <a16:creationId xmlns:a16="http://schemas.microsoft.com/office/drawing/2014/main" id="{511D6ED4-ECF3-44D3-B7C2-4583FEB83F5A}"/>
                </a:ext>
              </a:extLst>
            </p:cNvPr>
            <p:cNvSpPr>
              <a:spLocks noChangeArrowheads="1"/>
            </p:cNvSpPr>
            <p:nvPr/>
          </p:nvSpPr>
          <p:spPr bwMode="auto">
            <a:xfrm>
              <a:off x="5145089" y="4392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0" name="Oval 1350">
              <a:extLst>
                <a:ext uri="{FF2B5EF4-FFF2-40B4-BE49-F238E27FC236}">
                  <a16:creationId xmlns:a16="http://schemas.microsoft.com/office/drawing/2014/main" id="{BDD3BB4D-D9EF-4BD3-B35D-688615A2CC15}"/>
                </a:ext>
              </a:extLst>
            </p:cNvPr>
            <p:cNvSpPr>
              <a:spLocks noChangeArrowheads="1"/>
            </p:cNvSpPr>
            <p:nvPr/>
          </p:nvSpPr>
          <p:spPr bwMode="auto">
            <a:xfrm>
              <a:off x="5180014" y="4532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1" name="Oval 1351">
              <a:extLst>
                <a:ext uri="{FF2B5EF4-FFF2-40B4-BE49-F238E27FC236}">
                  <a16:creationId xmlns:a16="http://schemas.microsoft.com/office/drawing/2014/main" id="{FC81131E-3B6B-4138-88C3-574D6EDAE3AE}"/>
                </a:ext>
              </a:extLst>
            </p:cNvPr>
            <p:cNvSpPr>
              <a:spLocks noChangeArrowheads="1"/>
            </p:cNvSpPr>
            <p:nvPr/>
          </p:nvSpPr>
          <p:spPr bwMode="auto">
            <a:xfrm>
              <a:off x="5207001" y="4284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2" name="Oval 1352">
              <a:extLst>
                <a:ext uri="{FF2B5EF4-FFF2-40B4-BE49-F238E27FC236}">
                  <a16:creationId xmlns:a16="http://schemas.microsoft.com/office/drawing/2014/main" id="{D6ECB080-3694-427E-9CCF-B632B58F979A}"/>
                </a:ext>
              </a:extLst>
            </p:cNvPr>
            <p:cNvSpPr>
              <a:spLocks noChangeArrowheads="1"/>
            </p:cNvSpPr>
            <p:nvPr/>
          </p:nvSpPr>
          <p:spPr bwMode="auto">
            <a:xfrm>
              <a:off x="5203826" y="4835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3" name="Oval 1353">
              <a:extLst>
                <a:ext uri="{FF2B5EF4-FFF2-40B4-BE49-F238E27FC236}">
                  <a16:creationId xmlns:a16="http://schemas.microsoft.com/office/drawing/2014/main" id="{9971D345-3E5B-42C4-BC72-AB881F3A93A0}"/>
                </a:ext>
              </a:extLst>
            </p:cNvPr>
            <p:cNvSpPr>
              <a:spLocks noChangeArrowheads="1"/>
            </p:cNvSpPr>
            <p:nvPr/>
          </p:nvSpPr>
          <p:spPr bwMode="auto">
            <a:xfrm>
              <a:off x="5118101" y="48752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4" name="Oval 1354">
              <a:extLst>
                <a:ext uri="{FF2B5EF4-FFF2-40B4-BE49-F238E27FC236}">
                  <a16:creationId xmlns:a16="http://schemas.microsoft.com/office/drawing/2014/main" id="{02CD3337-E172-474B-9A0F-96610F8F6768}"/>
                </a:ext>
              </a:extLst>
            </p:cNvPr>
            <p:cNvSpPr>
              <a:spLocks noChangeArrowheads="1"/>
            </p:cNvSpPr>
            <p:nvPr/>
          </p:nvSpPr>
          <p:spPr bwMode="auto">
            <a:xfrm>
              <a:off x="5106989" y="480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5" name="Oval 1355">
              <a:extLst>
                <a:ext uri="{FF2B5EF4-FFF2-40B4-BE49-F238E27FC236}">
                  <a16:creationId xmlns:a16="http://schemas.microsoft.com/office/drawing/2014/main" id="{2F61278C-F56F-4DC9-9033-3FADCA35F0E6}"/>
                </a:ext>
              </a:extLst>
            </p:cNvPr>
            <p:cNvSpPr>
              <a:spLocks noChangeArrowheads="1"/>
            </p:cNvSpPr>
            <p:nvPr/>
          </p:nvSpPr>
          <p:spPr bwMode="auto">
            <a:xfrm>
              <a:off x="5170489" y="4762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6" name="Oval 1356">
              <a:extLst>
                <a:ext uri="{FF2B5EF4-FFF2-40B4-BE49-F238E27FC236}">
                  <a16:creationId xmlns:a16="http://schemas.microsoft.com/office/drawing/2014/main" id="{F2A6989F-B857-4610-956F-3BD8522CC2F9}"/>
                </a:ext>
              </a:extLst>
            </p:cNvPr>
            <p:cNvSpPr>
              <a:spLocks noChangeArrowheads="1"/>
            </p:cNvSpPr>
            <p:nvPr/>
          </p:nvSpPr>
          <p:spPr bwMode="auto">
            <a:xfrm>
              <a:off x="5194301" y="468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7" name="Oval 1357">
              <a:extLst>
                <a:ext uri="{FF2B5EF4-FFF2-40B4-BE49-F238E27FC236}">
                  <a16:creationId xmlns:a16="http://schemas.microsoft.com/office/drawing/2014/main" id="{BED5FD61-2AAE-476F-B8DA-7C894BF4A393}"/>
                </a:ext>
              </a:extLst>
            </p:cNvPr>
            <p:cNvSpPr>
              <a:spLocks noChangeArrowheads="1"/>
            </p:cNvSpPr>
            <p:nvPr/>
          </p:nvSpPr>
          <p:spPr bwMode="auto">
            <a:xfrm>
              <a:off x="5095876" y="4694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8" name="Oval 1358">
              <a:extLst>
                <a:ext uri="{FF2B5EF4-FFF2-40B4-BE49-F238E27FC236}">
                  <a16:creationId xmlns:a16="http://schemas.microsoft.com/office/drawing/2014/main" id="{A4522AF1-7595-460E-94F0-78398B529184}"/>
                </a:ext>
              </a:extLst>
            </p:cNvPr>
            <p:cNvSpPr>
              <a:spLocks noChangeArrowheads="1"/>
            </p:cNvSpPr>
            <p:nvPr/>
          </p:nvSpPr>
          <p:spPr bwMode="auto">
            <a:xfrm>
              <a:off x="5219701" y="437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19" name="Oval 1359">
              <a:extLst>
                <a:ext uri="{FF2B5EF4-FFF2-40B4-BE49-F238E27FC236}">
                  <a16:creationId xmlns:a16="http://schemas.microsoft.com/office/drawing/2014/main" id="{B7FB0176-6F29-46EE-9996-67FCACB5F986}"/>
                </a:ext>
              </a:extLst>
            </p:cNvPr>
            <p:cNvSpPr>
              <a:spLocks noChangeArrowheads="1"/>
            </p:cNvSpPr>
            <p:nvPr/>
          </p:nvSpPr>
          <p:spPr bwMode="auto">
            <a:xfrm>
              <a:off x="5257801" y="447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0" name="Oval 1360">
              <a:extLst>
                <a:ext uri="{FF2B5EF4-FFF2-40B4-BE49-F238E27FC236}">
                  <a16:creationId xmlns:a16="http://schemas.microsoft.com/office/drawing/2014/main" id="{2DAB14F0-9026-4F27-B4CC-57F3FB0C0D03}"/>
                </a:ext>
              </a:extLst>
            </p:cNvPr>
            <p:cNvSpPr>
              <a:spLocks noChangeArrowheads="1"/>
            </p:cNvSpPr>
            <p:nvPr/>
          </p:nvSpPr>
          <p:spPr bwMode="auto">
            <a:xfrm>
              <a:off x="5292726" y="4619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1" name="Oval 1361">
              <a:extLst>
                <a:ext uri="{FF2B5EF4-FFF2-40B4-BE49-F238E27FC236}">
                  <a16:creationId xmlns:a16="http://schemas.microsoft.com/office/drawing/2014/main" id="{30490E12-6A74-4513-B54A-89B3E4FA7571}"/>
                </a:ext>
              </a:extLst>
            </p:cNvPr>
            <p:cNvSpPr>
              <a:spLocks noChangeArrowheads="1"/>
            </p:cNvSpPr>
            <p:nvPr/>
          </p:nvSpPr>
          <p:spPr bwMode="auto">
            <a:xfrm>
              <a:off x="5319714" y="437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2" name="Oval 1362">
              <a:extLst>
                <a:ext uri="{FF2B5EF4-FFF2-40B4-BE49-F238E27FC236}">
                  <a16:creationId xmlns:a16="http://schemas.microsoft.com/office/drawing/2014/main" id="{9A15C8DD-7FA1-43D1-8B3F-E361C2A83A5E}"/>
                </a:ext>
              </a:extLst>
            </p:cNvPr>
            <p:cNvSpPr>
              <a:spLocks noChangeArrowheads="1"/>
            </p:cNvSpPr>
            <p:nvPr/>
          </p:nvSpPr>
          <p:spPr bwMode="auto">
            <a:xfrm>
              <a:off x="5322889" y="4286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3" name="Oval 1363">
              <a:extLst>
                <a:ext uri="{FF2B5EF4-FFF2-40B4-BE49-F238E27FC236}">
                  <a16:creationId xmlns:a16="http://schemas.microsoft.com/office/drawing/2014/main" id="{D91882AE-BA2C-4A14-97EA-095803920DA4}"/>
                </a:ext>
              </a:extLst>
            </p:cNvPr>
            <p:cNvSpPr>
              <a:spLocks noChangeArrowheads="1"/>
            </p:cNvSpPr>
            <p:nvPr/>
          </p:nvSpPr>
          <p:spPr bwMode="auto">
            <a:xfrm>
              <a:off x="5238751" y="4244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4" name="Oval 1364">
              <a:extLst>
                <a:ext uri="{FF2B5EF4-FFF2-40B4-BE49-F238E27FC236}">
                  <a16:creationId xmlns:a16="http://schemas.microsoft.com/office/drawing/2014/main" id="{E5C4CA22-6070-4619-9303-30DAAEBBFD1A}"/>
                </a:ext>
              </a:extLst>
            </p:cNvPr>
            <p:cNvSpPr>
              <a:spLocks noChangeArrowheads="1"/>
            </p:cNvSpPr>
            <p:nvPr/>
          </p:nvSpPr>
          <p:spPr bwMode="auto">
            <a:xfrm>
              <a:off x="5202239" y="4956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5" name="Oval 1365">
              <a:extLst>
                <a:ext uri="{FF2B5EF4-FFF2-40B4-BE49-F238E27FC236}">
                  <a16:creationId xmlns:a16="http://schemas.microsoft.com/office/drawing/2014/main" id="{C8C3B82E-72D0-4B47-95A0-58F7A2B60FF4}"/>
                </a:ext>
              </a:extLst>
            </p:cNvPr>
            <p:cNvSpPr>
              <a:spLocks noChangeArrowheads="1"/>
            </p:cNvSpPr>
            <p:nvPr/>
          </p:nvSpPr>
          <p:spPr bwMode="auto">
            <a:xfrm>
              <a:off x="5283201" y="484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6" name="Oval 1366">
              <a:extLst>
                <a:ext uri="{FF2B5EF4-FFF2-40B4-BE49-F238E27FC236}">
                  <a16:creationId xmlns:a16="http://schemas.microsoft.com/office/drawing/2014/main" id="{4AD1A2EF-9C34-40C8-849E-928DE23A571D}"/>
                </a:ext>
              </a:extLst>
            </p:cNvPr>
            <p:cNvSpPr>
              <a:spLocks noChangeArrowheads="1"/>
            </p:cNvSpPr>
            <p:nvPr/>
          </p:nvSpPr>
          <p:spPr bwMode="auto">
            <a:xfrm>
              <a:off x="5307014" y="4776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7" name="Oval 1367">
              <a:extLst>
                <a:ext uri="{FF2B5EF4-FFF2-40B4-BE49-F238E27FC236}">
                  <a16:creationId xmlns:a16="http://schemas.microsoft.com/office/drawing/2014/main" id="{E542DE6D-0F7B-407B-939E-523E52416D43}"/>
                </a:ext>
              </a:extLst>
            </p:cNvPr>
            <p:cNvSpPr>
              <a:spLocks noChangeArrowheads="1"/>
            </p:cNvSpPr>
            <p:nvPr/>
          </p:nvSpPr>
          <p:spPr bwMode="auto">
            <a:xfrm>
              <a:off x="5341939" y="4686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8" name="Oval 1368">
              <a:extLst>
                <a:ext uri="{FF2B5EF4-FFF2-40B4-BE49-F238E27FC236}">
                  <a16:creationId xmlns:a16="http://schemas.microsoft.com/office/drawing/2014/main" id="{F0C8BB39-C5CE-4350-9292-F8C0D0C114B1}"/>
                </a:ext>
              </a:extLst>
            </p:cNvPr>
            <p:cNvSpPr>
              <a:spLocks noChangeArrowheads="1"/>
            </p:cNvSpPr>
            <p:nvPr/>
          </p:nvSpPr>
          <p:spPr bwMode="auto">
            <a:xfrm>
              <a:off x="5429251" y="4500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29" name="Oval 1369">
              <a:extLst>
                <a:ext uri="{FF2B5EF4-FFF2-40B4-BE49-F238E27FC236}">
                  <a16:creationId xmlns:a16="http://schemas.microsoft.com/office/drawing/2014/main" id="{5F945427-D08D-4D84-8238-9FDF080B5FE9}"/>
                </a:ext>
              </a:extLst>
            </p:cNvPr>
            <p:cNvSpPr>
              <a:spLocks noChangeArrowheads="1"/>
            </p:cNvSpPr>
            <p:nvPr/>
          </p:nvSpPr>
          <p:spPr bwMode="auto">
            <a:xfrm>
              <a:off x="5402264" y="4556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0" name="Oval 1370">
              <a:extLst>
                <a:ext uri="{FF2B5EF4-FFF2-40B4-BE49-F238E27FC236}">
                  <a16:creationId xmlns:a16="http://schemas.microsoft.com/office/drawing/2014/main" id="{A73EA620-9E79-4A38-9552-8FD8F1D1F89D}"/>
                </a:ext>
              </a:extLst>
            </p:cNvPr>
            <p:cNvSpPr>
              <a:spLocks noChangeArrowheads="1"/>
            </p:cNvSpPr>
            <p:nvPr/>
          </p:nvSpPr>
          <p:spPr bwMode="auto">
            <a:xfrm>
              <a:off x="5437189" y="4695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1" name="Oval 1371">
              <a:extLst>
                <a:ext uri="{FF2B5EF4-FFF2-40B4-BE49-F238E27FC236}">
                  <a16:creationId xmlns:a16="http://schemas.microsoft.com/office/drawing/2014/main" id="{2D65DB1E-2D3D-489C-BBB4-04F986F01E87}"/>
                </a:ext>
              </a:extLst>
            </p:cNvPr>
            <p:cNvSpPr>
              <a:spLocks noChangeArrowheads="1"/>
            </p:cNvSpPr>
            <p:nvPr/>
          </p:nvSpPr>
          <p:spPr bwMode="auto">
            <a:xfrm>
              <a:off x="5464176" y="4448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2" name="Oval 1372">
              <a:extLst>
                <a:ext uri="{FF2B5EF4-FFF2-40B4-BE49-F238E27FC236}">
                  <a16:creationId xmlns:a16="http://schemas.microsoft.com/office/drawing/2014/main" id="{B5858432-A499-447E-9993-6EDA3CA8D562}"/>
                </a:ext>
              </a:extLst>
            </p:cNvPr>
            <p:cNvSpPr>
              <a:spLocks noChangeArrowheads="1"/>
            </p:cNvSpPr>
            <p:nvPr/>
          </p:nvSpPr>
          <p:spPr bwMode="auto">
            <a:xfrm>
              <a:off x="5467351" y="4362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3" name="Oval 1373">
              <a:extLst>
                <a:ext uri="{FF2B5EF4-FFF2-40B4-BE49-F238E27FC236}">
                  <a16:creationId xmlns:a16="http://schemas.microsoft.com/office/drawing/2014/main" id="{FD8C2C61-55C9-4DFD-94B9-414D7CF433F6}"/>
                </a:ext>
              </a:extLst>
            </p:cNvPr>
            <p:cNvSpPr>
              <a:spLocks noChangeArrowheads="1"/>
            </p:cNvSpPr>
            <p:nvPr/>
          </p:nvSpPr>
          <p:spPr bwMode="auto">
            <a:xfrm>
              <a:off x="5365751" y="444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4" name="Oval 1374">
              <a:extLst>
                <a:ext uri="{FF2B5EF4-FFF2-40B4-BE49-F238E27FC236}">
                  <a16:creationId xmlns:a16="http://schemas.microsoft.com/office/drawing/2014/main" id="{35EF17F2-CE7E-4266-A296-4E2B5CF3B7E3}"/>
                </a:ext>
              </a:extLst>
            </p:cNvPr>
            <p:cNvSpPr>
              <a:spLocks noChangeArrowheads="1"/>
            </p:cNvSpPr>
            <p:nvPr/>
          </p:nvSpPr>
          <p:spPr bwMode="auto">
            <a:xfrm>
              <a:off x="5356226" y="4921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5" name="Oval 1375">
              <a:extLst>
                <a:ext uri="{FF2B5EF4-FFF2-40B4-BE49-F238E27FC236}">
                  <a16:creationId xmlns:a16="http://schemas.microsoft.com/office/drawing/2014/main" id="{7A1DEC93-3B23-4185-B8DD-E97CF1C9E4BA}"/>
                </a:ext>
              </a:extLst>
            </p:cNvPr>
            <p:cNvSpPr>
              <a:spLocks noChangeArrowheads="1"/>
            </p:cNvSpPr>
            <p:nvPr/>
          </p:nvSpPr>
          <p:spPr bwMode="auto">
            <a:xfrm>
              <a:off x="5427664" y="492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6" name="Oval 1376">
              <a:extLst>
                <a:ext uri="{FF2B5EF4-FFF2-40B4-BE49-F238E27FC236}">
                  <a16:creationId xmlns:a16="http://schemas.microsoft.com/office/drawing/2014/main" id="{31FABF2B-6821-4A03-B5D3-864119B2250D}"/>
                </a:ext>
              </a:extLst>
            </p:cNvPr>
            <p:cNvSpPr>
              <a:spLocks noChangeArrowheads="1"/>
            </p:cNvSpPr>
            <p:nvPr/>
          </p:nvSpPr>
          <p:spPr bwMode="auto">
            <a:xfrm>
              <a:off x="5451476" y="485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7" name="Oval 1377">
              <a:extLst>
                <a:ext uri="{FF2B5EF4-FFF2-40B4-BE49-F238E27FC236}">
                  <a16:creationId xmlns:a16="http://schemas.microsoft.com/office/drawing/2014/main" id="{65101EC0-8CA0-4806-959B-E88A1A397115}"/>
                </a:ext>
              </a:extLst>
            </p:cNvPr>
            <p:cNvSpPr>
              <a:spLocks noChangeArrowheads="1"/>
            </p:cNvSpPr>
            <p:nvPr/>
          </p:nvSpPr>
          <p:spPr bwMode="auto">
            <a:xfrm>
              <a:off x="5353051" y="4857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8" name="Oval 1378">
              <a:extLst>
                <a:ext uri="{FF2B5EF4-FFF2-40B4-BE49-F238E27FC236}">
                  <a16:creationId xmlns:a16="http://schemas.microsoft.com/office/drawing/2014/main" id="{881BEC48-F1FF-48D4-A0C4-DBD06D28E048}"/>
                </a:ext>
              </a:extLst>
            </p:cNvPr>
            <p:cNvSpPr>
              <a:spLocks noChangeArrowheads="1"/>
            </p:cNvSpPr>
            <p:nvPr/>
          </p:nvSpPr>
          <p:spPr bwMode="auto">
            <a:xfrm>
              <a:off x="5454651" y="4591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39" name="Oval 1379">
              <a:extLst>
                <a:ext uri="{FF2B5EF4-FFF2-40B4-BE49-F238E27FC236}">
                  <a16:creationId xmlns:a16="http://schemas.microsoft.com/office/drawing/2014/main" id="{AB4A9982-4A73-4A5B-83E9-2BBC61988E6C}"/>
                </a:ext>
              </a:extLst>
            </p:cNvPr>
            <p:cNvSpPr>
              <a:spLocks noChangeArrowheads="1"/>
            </p:cNvSpPr>
            <p:nvPr/>
          </p:nvSpPr>
          <p:spPr bwMode="auto">
            <a:xfrm>
              <a:off x="5426076" y="432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0" name="Oval 1380">
              <a:extLst>
                <a:ext uri="{FF2B5EF4-FFF2-40B4-BE49-F238E27FC236}">
                  <a16:creationId xmlns:a16="http://schemas.microsoft.com/office/drawing/2014/main" id="{6E64B7F1-C6AF-4050-A04B-D4A0CB9032A3}"/>
                </a:ext>
              </a:extLst>
            </p:cNvPr>
            <p:cNvSpPr>
              <a:spLocks noChangeArrowheads="1"/>
            </p:cNvSpPr>
            <p:nvPr/>
          </p:nvSpPr>
          <p:spPr bwMode="auto">
            <a:xfrm>
              <a:off x="5634039" y="454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1" name="Oval 1381">
              <a:extLst>
                <a:ext uri="{FF2B5EF4-FFF2-40B4-BE49-F238E27FC236}">
                  <a16:creationId xmlns:a16="http://schemas.microsoft.com/office/drawing/2014/main" id="{D9435BD7-7354-4993-8783-AD35A06BA308}"/>
                </a:ext>
              </a:extLst>
            </p:cNvPr>
            <p:cNvSpPr>
              <a:spLocks noChangeArrowheads="1"/>
            </p:cNvSpPr>
            <p:nvPr/>
          </p:nvSpPr>
          <p:spPr bwMode="auto">
            <a:xfrm>
              <a:off x="5661026" y="4302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2" name="Oval 1382">
              <a:extLst>
                <a:ext uri="{FF2B5EF4-FFF2-40B4-BE49-F238E27FC236}">
                  <a16:creationId xmlns:a16="http://schemas.microsoft.com/office/drawing/2014/main" id="{64EEE1AB-547B-4055-9B31-A945F850891F}"/>
                </a:ext>
              </a:extLst>
            </p:cNvPr>
            <p:cNvSpPr>
              <a:spLocks noChangeArrowheads="1"/>
            </p:cNvSpPr>
            <p:nvPr/>
          </p:nvSpPr>
          <p:spPr bwMode="auto">
            <a:xfrm>
              <a:off x="5562601" y="4300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3" name="Oval 1383">
              <a:extLst>
                <a:ext uri="{FF2B5EF4-FFF2-40B4-BE49-F238E27FC236}">
                  <a16:creationId xmlns:a16="http://schemas.microsoft.com/office/drawing/2014/main" id="{A85A673E-9FF2-4695-96B1-1FA69F4B2BD6}"/>
                </a:ext>
              </a:extLst>
            </p:cNvPr>
            <p:cNvSpPr>
              <a:spLocks noChangeArrowheads="1"/>
            </p:cNvSpPr>
            <p:nvPr/>
          </p:nvSpPr>
          <p:spPr bwMode="auto">
            <a:xfrm>
              <a:off x="5657851" y="485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4" name="Oval 1384">
              <a:extLst>
                <a:ext uri="{FF2B5EF4-FFF2-40B4-BE49-F238E27FC236}">
                  <a16:creationId xmlns:a16="http://schemas.microsoft.com/office/drawing/2014/main" id="{BCC0186A-866C-4980-85C4-3F48D98217DA}"/>
                </a:ext>
              </a:extLst>
            </p:cNvPr>
            <p:cNvSpPr>
              <a:spLocks noChangeArrowheads="1"/>
            </p:cNvSpPr>
            <p:nvPr/>
          </p:nvSpPr>
          <p:spPr bwMode="auto">
            <a:xfrm>
              <a:off x="5572126" y="48926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5" name="Oval 1385">
              <a:extLst>
                <a:ext uri="{FF2B5EF4-FFF2-40B4-BE49-F238E27FC236}">
                  <a16:creationId xmlns:a16="http://schemas.microsoft.com/office/drawing/2014/main" id="{9DDFF378-F2E4-4251-8527-30424D0FF32D}"/>
                </a:ext>
              </a:extLst>
            </p:cNvPr>
            <p:cNvSpPr>
              <a:spLocks noChangeArrowheads="1"/>
            </p:cNvSpPr>
            <p:nvPr/>
          </p:nvSpPr>
          <p:spPr bwMode="auto">
            <a:xfrm>
              <a:off x="5553076" y="477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6" name="Oval 1386">
              <a:extLst>
                <a:ext uri="{FF2B5EF4-FFF2-40B4-BE49-F238E27FC236}">
                  <a16:creationId xmlns:a16="http://schemas.microsoft.com/office/drawing/2014/main" id="{C24FE82F-89EB-4CAC-A033-457AEDBE0C62}"/>
                </a:ext>
              </a:extLst>
            </p:cNvPr>
            <p:cNvSpPr>
              <a:spLocks noChangeArrowheads="1"/>
            </p:cNvSpPr>
            <p:nvPr/>
          </p:nvSpPr>
          <p:spPr bwMode="auto">
            <a:xfrm>
              <a:off x="5624514" y="4779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7" name="Oval 1387">
              <a:extLst>
                <a:ext uri="{FF2B5EF4-FFF2-40B4-BE49-F238E27FC236}">
                  <a16:creationId xmlns:a16="http://schemas.microsoft.com/office/drawing/2014/main" id="{7A4EB64F-B9FD-437B-938B-AACABDEEA683}"/>
                </a:ext>
              </a:extLst>
            </p:cNvPr>
            <p:cNvSpPr>
              <a:spLocks noChangeArrowheads="1"/>
            </p:cNvSpPr>
            <p:nvPr/>
          </p:nvSpPr>
          <p:spPr bwMode="auto">
            <a:xfrm>
              <a:off x="5648326" y="470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8" name="Oval 1388">
              <a:extLst>
                <a:ext uri="{FF2B5EF4-FFF2-40B4-BE49-F238E27FC236}">
                  <a16:creationId xmlns:a16="http://schemas.microsoft.com/office/drawing/2014/main" id="{B5C26A2F-608B-4A61-A58B-FA10635701F7}"/>
                </a:ext>
              </a:extLst>
            </p:cNvPr>
            <p:cNvSpPr>
              <a:spLocks noChangeArrowheads="1"/>
            </p:cNvSpPr>
            <p:nvPr/>
          </p:nvSpPr>
          <p:spPr bwMode="auto">
            <a:xfrm>
              <a:off x="5549901" y="471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49" name="Oval 1389">
              <a:extLst>
                <a:ext uri="{FF2B5EF4-FFF2-40B4-BE49-F238E27FC236}">
                  <a16:creationId xmlns:a16="http://schemas.microsoft.com/office/drawing/2014/main" id="{D09CE83E-3052-481E-B570-241CA57B376C}"/>
                </a:ext>
              </a:extLst>
            </p:cNvPr>
            <p:cNvSpPr>
              <a:spLocks noChangeArrowheads="1"/>
            </p:cNvSpPr>
            <p:nvPr/>
          </p:nvSpPr>
          <p:spPr bwMode="auto">
            <a:xfrm>
              <a:off x="5683251" y="4616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0" name="Oval 1390">
              <a:extLst>
                <a:ext uri="{FF2B5EF4-FFF2-40B4-BE49-F238E27FC236}">
                  <a16:creationId xmlns:a16="http://schemas.microsoft.com/office/drawing/2014/main" id="{2F5FEE95-821D-4488-B712-C3541E1BDE75}"/>
                </a:ext>
              </a:extLst>
            </p:cNvPr>
            <p:cNvSpPr>
              <a:spLocks noChangeArrowheads="1"/>
            </p:cNvSpPr>
            <p:nvPr/>
          </p:nvSpPr>
          <p:spPr bwMode="auto">
            <a:xfrm>
              <a:off x="5532439" y="4513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1" name="Oval 1391">
              <a:extLst>
                <a:ext uri="{FF2B5EF4-FFF2-40B4-BE49-F238E27FC236}">
                  <a16:creationId xmlns:a16="http://schemas.microsoft.com/office/drawing/2014/main" id="{6E893427-3CD9-4CBC-8964-A73E4BAF6D80}"/>
                </a:ext>
              </a:extLst>
            </p:cNvPr>
            <p:cNvSpPr>
              <a:spLocks noChangeArrowheads="1"/>
            </p:cNvSpPr>
            <p:nvPr/>
          </p:nvSpPr>
          <p:spPr bwMode="auto">
            <a:xfrm>
              <a:off x="5651501" y="4445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2" name="Oval 1392">
              <a:extLst>
                <a:ext uri="{FF2B5EF4-FFF2-40B4-BE49-F238E27FC236}">
                  <a16:creationId xmlns:a16="http://schemas.microsoft.com/office/drawing/2014/main" id="{5692241C-370F-4991-B24D-5535062FFB2C}"/>
                </a:ext>
              </a:extLst>
            </p:cNvPr>
            <p:cNvSpPr>
              <a:spLocks noChangeArrowheads="1"/>
            </p:cNvSpPr>
            <p:nvPr/>
          </p:nvSpPr>
          <p:spPr bwMode="auto">
            <a:xfrm>
              <a:off x="5743576" y="448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3" name="Oval 1393">
              <a:extLst>
                <a:ext uri="{FF2B5EF4-FFF2-40B4-BE49-F238E27FC236}">
                  <a16:creationId xmlns:a16="http://schemas.microsoft.com/office/drawing/2014/main" id="{215A0C97-C6A4-4398-AEDC-934DF80029A0}"/>
                </a:ext>
              </a:extLst>
            </p:cNvPr>
            <p:cNvSpPr>
              <a:spLocks noChangeArrowheads="1"/>
            </p:cNvSpPr>
            <p:nvPr/>
          </p:nvSpPr>
          <p:spPr bwMode="auto">
            <a:xfrm>
              <a:off x="5724526" y="4251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4" name="Oval 1394">
              <a:extLst>
                <a:ext uri="{FF2B5EF4-FFF2-40B4-BE49-F238E27FC236}">
                  <a16:creationId xmlns:a16="http://schemas.microsoft.com/office/drawing/2014/main" id="{25F68690-8945-47AF-B231-425DE76CEAC0}"/>
                </a:ext>
              </a:extLst>
            </p:cNvPr>
            <p:cNvSpPr>
              <a:spLocks noChangeArrowheads="1"/>
            </p:cNvSpPr>
            <p:nvPr/>
          </p:nvSpPr>
          <p:spPr bwMode="auto">
            <a:xfrm>
              <a:off x="5707064" y="4376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5" name="Oval 1395">
              <a:extLst>
                <a:ext uri="{FF2B5EF4-FFF2-40B4-BE49-F238E27FC236}">
                  <a16:creationId xmlns:a16="http://schemas.microsoft.com/office/drawing/2014/main" id="{3A8AD89E-3B85-4116-8684-5F1D6B518EC7}"/>
                </a:ext>
              </a:extLst>
            </p:cNvPr>
            <p:cNvSpPr>
              <a:spLocks noChangeArrowheads="1"/>
            </p:cNvSpPr>
            <p:nvPr/>
          </p:nvSpPr>
          <p:spPr bwMode="auto">
            <a:xfrm>
              <a:off x="5705476" y="490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6" name="Oval 1396">
              <a:extLst>
                <a:ext uri="{FF2B5EF4-FFF2-40B4-BE49-F238E27FC236}">
                  <a16:creationId xmlns:a16="http://schemas.microsoft.com/office/drawing/2014/main" id="{463DCC0B-382F-41E1-B317-367757B39B11}"/>
                </a:ext>
              </a:extLst>
            </p:cNvPr>
            <p:cNvSpPr>
              <a:spLocks noChangeArrowheads="1"/>
            </p:cNvSpPr>
            <p:nvPr/>
          </p:nvSpPr>
          <p:spPr bwMode="auto">
            <a:xfrm>
              <a:off x="5694364" y="478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7" name="Oval 1397">
              <a:extLst>
                <a:ext uri="{FF2B5EF4-FFF2-40B4-BE49-F238E27FC236}">
                  <a16:creationId xmlns:a16="http://schemas.microsoft.com/office/drawing/2014/main" id="{F902E6E8-3343-47DC-BAA7-6694F60299CD}"/>
                </a:ext>
              </a:extLst>
            </p:cNvPr>
            <p:cNvSpPr>
              <a:spLocks noChangeArrowheads="1"/>
            </p:cNvSpPr>
            <p:nvPr/>
          </p:nvSpPr>
          <p:spPr bwMode="auto">
            <a:xfrm>
              <a:off x="5621338" y="50022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8" name="Oval 1398">
              <a:extLst>
                <a:ext uri="{FF2B5EF4-FFF2-40B4-BE49-F238E27FC236}">
                  <a16:creationId xmlns:a16="http://schemas.microsoft.com/office/drawing/2014/main" id="{48DF593D-6E15-41BD-9F4F-4B6599249907}"/>
                </a:ext>
              </a:extLst>
            </p:cNvPr>
            <p:cNvSpPr>
              <a:spLocks noChangeArrowheads="1"/>
            </p:cNvSpPr>
            <p:nvPr/>
          </p:nvSpPr>
          <p:spPr bwMode="auto">
            <a:xfrm>
              <a:off x="4975226" y="4067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59" name="Oval 1399">
              <a:extLst>
                <a:ext uri="{FF2B5EF4-FFF2-40B4-BE49-F238E27FC236}">
                  <a16:creationId xmlns:a16="http://schemas.microsoft.com/office/drawing/2014/main" id="{09EBF614-0E7C-42FC-BBE7-CBB5CCCB4921}"/>
                </a:ext>
              </a:extLst>
            </p:cNvPr>
            <p:cNvSpPr>
              <a:spLocks noChangeArrowheads="1"/>
            </p:cNvSpPr>
            <p:nvPr/>
          </p:nvSpPr>
          <p:spPr bwMode="auto">
            <a:xfrm>
              <a:off x="5132389" y="4229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0" name="Oval 1400">
              <a:extLst>
                <a:ext uri="{FF2B5EF4-FFF2-40B4-BE49-F238E27FC236}">
                  <a16:creationId xmlns:a16="http://schemas.microsoft.com/office/drawing/2014/main" id="{2C0FDCFA-835D-4AB1-B22F-A8F980B57006}"/>
                </a:ext>
              </a:extLst>
            </p:cNvPr>
            <p:cNvSpPr>
              <a:spLocks noChangeArrowheads="1"/>
            </p:cNvSpPr>
            <p:nvPr/>
          </p:nvSpPr>
          <p:spPr bwMode="auto">
            <a:xfrm>
              <a:off x="5518151" y="4059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1" name="Oval 1401">
              <a:extLst>
                <a:ext uri="{FF2B5EF4-FFF2-40B4-BE49-F238E27FC236}">
                  <a16:creationId xmlns:a16="http://schemas.microsoft.com/office/drawing/2014/main" id="{2940AF06-35C2-453F-9BFE-B55FB673651F}"/>
                </a:ext>
              </a:extLst>
            </p:cNvPr>
            <p:cNvSpPr>
              <a:spLocks noChangeArrowheads="1"/>
            </p:cNvSpPr>
            <p:nvPr/>
          </p:nvSpPr>
          <p:spPr bwMode="auto">
            <a:xfrm>
              <a:off x="5235576" y="4144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2" name="Oval 1402">
              <a:extLst>
                <a:ext uri="{FF2B5EF4-FFF2-40B4-BE49-F238E27FC236}">
                  <a16:creationId xmlns:a16="http://schemas.microsoft.com/office/drawing/2014/main" id="{ECFE609A-6E18-4F25-9C26-35B1B33AAB1B}"/>
                </a:ext>
              </a:extLst>
            </p:cNvPr>
            <p:cNvSpPr>
              <a:spLocks noChangeArrowheads="1"/>
            </p:cNvSpPr>
            <p:nvPr/>
          </p:nvSpPr>
          <p:spPr bwMode="auto">
            <a:xfrm>
              <a:off x="5151439" y="410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3" name="Oval 1403">
              <a:extLst>
                <a:ext uri="{FF2B5EF4-FFF2-40B4-BE49-F238E27FC236}">
                  <a16:creationId xmlns:a16="http://schemas.microsoft.com/office/drawing/2014/main" id="{690E474D-1C4C-4367-9CD3-DDC9E59B2CD1}"/>
                </a:ext>
              </a:extLst>
            </p:cNvPr>
            <p:cNvSpPr>
              <a:spLocks noChangeArrowheads="1"/>
            </p:cNvSpPr>
            <p:nvPr/>
          </p:nvSpPr>
          <p:spPr bwMode="auto">
            <a:xfrm>
              <a:off x="5380039" y="4221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4" name="Oval 1404">
              <a:extLst>
                <a:ext uri="{FF2B5EF4-FFF2-40B4-BE49-F238E27FC236}">
                  <a16:creationId xmlns:a16="http://schemas.microsoft.com/office/drawing/2014/main" id="{F8A35E4F-3D5A-41EA-80E9-F9151167F36A}"/>
                </a:ext>
              </a:extLst>
            </p:cNvPr>
            <p:cNvSpPr>
              <a:spLocks noChangeArrowheads="1"/>
            </p:cNvSpPr>
            <p:nvPr/>
          </p:nvSpPr>
          <p:spPr bwMode="auto">
            <a:xfrm>
              <a:off x="5354639" y="409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5" name="Oval 1405">
              <a:extLst>
                <a:ext uri="{FF2B5EF4-FFF2-40B4-BE49-F238E27FC236}">
                  <a16:creationId xmlns:a16="http://schemas.microsoft.com/office/drawing/2014/main" id="{7C8274C9-2D9A-40E8-9AAA-C10120F540D9}"/>
                </a:ext>
              </a:extLst>
            </p:cNvPr>
            <p:cNvSpPr>
              <a:spLocks noChangeArrowheads="1"/>
            </p:cNvSpPr>
            <p:nvPr/>
          </p:nvSpPr>
          <p:spPr bwMode="auto">
            <a:xfrm>
              <a:off x="5338764" y="4187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6" name="Oval 1406">
              <a:extLst>
                <a:ext uri="{FF2B5EF4-FFF2-40B4-BE49-F238E27FC236}">
                  <a16:creationId xmlns:a16="http://schemas.microsoft.com/office/drawing/2014/main" id="{732765E1-DA4B-4A99-B59C-683FDE3271C4}"/>
                </a:ext>
              </a:extLst>
            </p:cNvPr>
            <p:cNvSpPr>
              <a:spLocks noChangeArrowheads="1"/>
            </p:cNvSpPr>
            <p:nvPr/>
          </p:nvSpPr>
          <p:spPr bwMode="auto">
            <a:xfrm>
              <a:off x="5573714" y="4160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7" name="Oval 1407">
              <a:extLst>
                <a:ext uri="{FF2B5EF4-FFF2-40B4-BE49-F238E27FC236}">
                  <a16:creationId xmlns:a16="http://schemas.microsoft.com/office/drawing/2014/main" id="{508B2D45-1D85-476B-A40C-BF7BDCCC594C}"/>
                </a:ext>
              </a:extLst>
            </p:cNvPr>
            <p:cNvSpPr>
              <a:spLocks noChangeArrowheads="1"/>
            </p:cNvSpPr>
            <p:nvPr/>
          </p:nvSpPr>
          <p:spPr bwMode="auto">
            <a:xfrm>
              <a:off x="5576889" y="4075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8" name="Oval 1408">
              <a:extLst>
                <a:ext uri="{FF2B5EF4-FFF2-40B4-BE49-F238E27FC236}">
                  <a16:creationId xmlns:a16="http://schemas.microsoft.com/office/drawing/2014/main" id="{9EB5EE27-63D3-45A0-8B88-999B41BAD490}"/>
                </a:ext>
              </a:extLst>
            </p:cNvPr>
            <p:cNvSpPr>
              <a:spLocks noChangeArrowheads="1"/>
            </p:cNvSpPr>
            <p:nvPr/>
          </p:nvSpPr>
          <p:spPr bwMode="auto">
            <a:xfrm>
              <a:off x="5475289" y="4159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69" name="Oval 1409">
              <a:extLst>
                <a:ext uri="{FF2B5EF4-FFF2-40B4-BE49-F238E27FC236}">
                  <a16:creationId xmlns:a16="http://schemas.microsoft.com/office/drawing/2014/main" id="{FE5B5C91-3230-444C-8EF1-4AD2CC77106F}"/>
                </a:ext>
              </a:extLst>
            </p:cNvPr>
            <p:cNvSpPr>
              <a:spLocks noChangeArrowheads="1"/>
            </p:cNvSpPr>
            <p:nvPr/>
          </p:nvSpPr>
          <p:spPr bwMode="auto">
            <a:xfrm>
              <a:off x="5718176" y="4237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0" name="Oval 1410">
              <a:extLst>
                <a:ext uri="{FF2B5EF4-FFF2-40B4-BE49-F238E27FC236}">
                  <a16:creationId xmlns:a16="http://schemas.microsoft.com/office/drawing/2014/main" id="{2B1E03BA-C7C2-4E98-BF2F-2A6DA4FFFE93}"/>
                </a:ext>
              </a:extLst>
            </p:cNvPr>
            <p:cNvSpPr>
              <a:spLocks noChangeArrowheads="1"/>
            </p:cNvSpPr>
            <p:nvPr/>
          </p:nvSpPr>
          <p:spPr bwMode="auto">
            <a:xfrm>
              <a:off x="5721351" y="4151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1" name="Oval 1411">
              <a:extLst>
                <a:ext uri="{FF2B5EF4-FFF2-40B4-BE49-F238E27FC236}">
                  <a16:creationId xmlns:a16="http://schemas.microsoft.com/office/drawing/2014/main" id="{1B7AA314-6FA4-4428-8E4F-FB5E673CD333}"/>
                </a:ext>
              </a:extLst>
            </p:cNvPr>
            <p:cNvSpPr>
              <a:spLocks noChangeArrowheads="1"/>
            </p:cNvSpPr>
            <p:nvPr/>
          </p:nvSpPr>
          <p:spPr bwMode="auto">
            <a:xfrm>
              <a:off x="5637214" y="4110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2" name="Oval 1412">
              <a:extLst>
                <a:ext uri="{FF2B5EF4-FFF2-40B4-BE49-F238E27FC236}">
                  <a16:creationId xmlns:a16="http://schemas.microsoft.com/office/drawing/2014/main" id="{F30E03C8-4996-44EB-B00F-9DE6A5953358}"/>
                </a:ext>
              </a:extLst>
            </p:cNvPr>
            <p:cNvSpPr>
              <a:spLocks noChangeArrowheads="1"/>
            </p:cNvSpPr>
            <p:nvPr/>
          </p:nvSpPr>
          <p:spPr bwMode="auto">
            <a:xfrm>
              <a:off x="5619751" y="4235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3" name="Oval 1413">
              <a:extLst>
                <a:ext uri="{FF2B5EF4-FFF2-40B4-BE49-F238E27FC236}">
                  <a16:creationId xmlns:a16="http://schemas.microsoft.com/office/drawing/2014/main" id="{E9ABE036-E65F-497A-834F-D5B2168E98AC}"/>
                </a:ext>
              </a:extLst>
            </p:cNvPr>
            <p:cNvSpPr>
              <a:spLocks noChangeArrowheads="1"/>
            </p:cNvSpPr>
            <p:nvPr/>
          </p:nvSpPr>
          <p:spPr bwMode="auto">
            <a:xfrm>
              <a:off x="3803651" y="404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4" name="Oval 1414">
              <a:extLst>
                <a:ext uri="{FF2B5EF4-FFF2-40B4-BE49-F238E27FC236}">
                  <a16:creationId xmlns:a16="http://schemas.microsoft.com/office/drawing/2014/main" id="{F142B2FB-CB45-4BD9-BE96-D2E30313FB3B}"/>
                </a:ext>
              </a:extLst>
            </p:cNvPr>
            <p:cNvSpPr>
              <a:spLocks noChangeArrowheads="1"/>
            </p:cNvSpPr>
            <p:nvPr/>
          </p:nvSpPr>
          <p:spPr bwMode="auto">
            <a:xfrm>
              <a:off x="2251076" y="433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5" name="Oval 1415">
              <a:extLst>
                <a:ext uri="{FF2B5EF4-FFF2-40B4-BE49-F238E27FC236}">
                  <a16:creationId xmlns:a16="http://schemas.microsoft.com/office/drawing/2014/main" id="{B4609165-30A0-45F8-A72A-5460B2CB385E}"/>
                </a:ext>
              </a:extLst>
            </p:cNvPr>
            <p:cNvSpPr>
              <a:spLocks noChangeArrowheads="1"/>
            </p:cNvSpPr>
            <p:nvPr/>
          </p:nvSpPr>
          <p:spPr bwMode="auto">
            <a:xfrm>
              <a:off x="2286001" y="4478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6" name="Oval 1416">
              <a:extLst>
                <a:ext uri="{FF2B5EF4-FFF2-40B4-BE49-F238E27FC236}">
                  <a16:creationId xmlns:a16="http://schemas.microsoft.com/office/drawing/2014/main" id="{9ECC9B69-1E1E-4F8E-A56D-61DF43F936D1}"/>
                </a:ext>
              </a:extLst>
            </p:cNvPr>
            <p:cNvSpPr>
              <a:spLocks noChangeArrowheads="1"/>
            </p:cNvSpPr>
            <p:nvPr/>
          </p:nvSpPr>
          <p:spPr bwMode="auto">
            <a:xfrm>
              <a:off x="2312989" y="4230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7" name="Oval 1417">
              <a:extLst>
                <a:ext uri="{FF2B5EF4-FFF2-40B4-BE49-F238E27FC236}">
                  <a16:creationId xmlns:a16="http://schemas.microsoft.com/office/drawing/2014/main" id="{006AEE57-3E37-41F8-A3FA-94C96475DC9D}"/>
                </a:ext>
              </a:extLst>
            </p:cNvPr>
            <p:cNvSpPr>
              <a:spLocks noChangeArrowheads="1"/>
            </p:cNvSpPr>
            <p:nvPr/>
          </p:nvSpPr>
          <p:spPr bwMode="auto">
            <a:xfrm>
              <a:off x="2316164" y="4144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8" name="Oval 1418">
              <a:extLst>
                <a:ext uri="{FF2B5EF4-FFF2-40B4-BE49-F238E27FC236}">
                  <a16:creationId xmlns:a16="http://schemas.microsoft.com/office/drawing/2014/main" id="{B5D192FB-0652-4427-B50C-67F9B0BE3043}"/>
                </a:ext>
              </a:extLst>
            </p:cNvPr>
            <p:cNvSpPr>
              <a:spLocks noChangeArrowheads="1"/>
            </p:cNvSpPr>
            <p:nvPr/>
          </p:nvSpPr>
          <p:spPr bwMode="auto">
            <a:xfrm>
              <a:off x="2232026" y="410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79" name="Oval 1419">
              <a:extLst>
                <a:ext uri="{FF2B5EF4-FFF2-40B4-BE49-F238E27FC236}">
                  <a16:creationId xmlns:a16="http://schemas.microsoft.com/office/drawing/2014/main" id="{F7D9D1E3-C618-4E50-A84D-588EF7118A62}"/>
                </a:ext>
              </a:extLst>
            </p:cNvPr>
            <p:cNvSpPr>
              <a:spLocks noChangeArrowheads="1"/>
            </p:cNvSpPr>
            <p:nvPr/>
          </p:nvSpPr>
          <p:spPr bwMode="auto">
            <a:xfrm>
              <a:off x="2090739" y="441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0" name="Oval 1420">
              <a:extLst>
                <a:ext uri="{FF2B5EF4-FFF2-40B4-BE49-F238E27FC236}">
                  <a16:creationId xmlns:a16="http://schemas.microsoft.com/office/drawing/2014/main" id="{3003BFDD-A36B-4137-AEE0-FEA70F9228D8}"/>
                </a:ext>
              </a:extLst>
            </p:cNvPr>
            <p:cNvSpPr>
              <a:spLocks noChangeArrowheads="1"/>
            </p:cNvSpPr>
            <p:nvPr/>
          </p:nvSpPr>
          <p:spPr bwMode="auto">
            <a:xfrm>
              <a:off x="2170114" y="490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1" name="Oval 1421">
              <a:extLst>
                <a:ext uri="{FF2B5EF4-FFF2-40B4-BE49-F238E27FC236}">
                  <a16:creationId xmlns:a16="http://schemas.microsoft.com/office/drawing/2014/main" id="{30A8F22F-8059-4C34-ADED-34654FD38B61}"/>
                </a:ext>
              </a:extLst>
            </p:cNvPr>
            <p:cNvSpPr>
              <a:spLocks noChangeArrowheads="1"/>
            </p:cNvSpPr>
            <p:nvPr/>
          </p:nvSpPr>
          <p:spPr bwMode="auto">
            <a:xfrm>
              <a:off x="2144714" y="4349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2" name="Oval 1422">
              <a:extLst>
                <a:ext uri="{FF2B5EF4-FFF2-40B4-BE49-F238E27FC236}">
                  <a16:creationId xmlns:a16="http://schemas.microsoft.com/office/drawing/2014/main" id="{96D6D51B-7C16-4703-8CCA-0831C62544BA}"/>
                </a:ext>
              </a:extLst>
            </p:cNvPr>
            <p:cNvSpPr>
              <a:spLocks noChangeArrowheads="1"/>
            </p:cNvSpPr>
            <p:nvPr/>
          </p:nvSpPr>
          <p:spPr bwMode="auto">
            <a:xfrm>
              <a:off x="2214564" y="4229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3" name="Oval 1423">
              <a:extLst>
                <a:ext uri="{FF2B5EF4-FFF2-40B4-BE49-F238E27FC236}">
                  <a16:creationId xmlns:a16="http://schemas.microsoft.com/office/drawing/2014/main" id="{E91FE1FA-ECF2-4B73-9D3B-3E0170801859}"/>
                </a:ext>
              </a:extLst>
            </p:cNvPr>
            <p:cNvSpPr>
              <a:spLocks noChangeArrowheads="1"/>
            </p:cNvSpPr>
            <p:nvPr/>
          </p:nvSpPr>
          <p:spPr bwMode="auto">
            <a:xfrm>
              <a:off x="2309814" y="4781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4" name="Oval 1424">
              <a:extLst>
                <a:ext uri="{FF2B5EF4-FFF2-40B4-BE49-F238E27FC236}">
                  <a16:creationId xmlns:a16="http://schemas.microsoft.com/office/drawing/2014/main" id="{98072EBD-8626-487C-B478-7ECAFB2997AD}"/>
                </a:ext>
              </a:extLst>
            </p:cNvPr>
            <p:cNvSpPr>
              <a:spLocks noChangeArrowheads="1"/>
            </p:cNvSpPr>
            <p:nvPr/>
          </p:nvSpPr>
          <p:spPr bwMode="auto">
            <a:xfrm>
              <a:off x="2152651" y="4757738"/>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5" name="Oval 1425">
              <a:extLst>
                <a:ext uri="{FF2B5EF4-FFF2-40B4-BE49-F238E27FC236}">
                  <a16:creationId xmlns:a16="http://schemas.microsoft.com/office/drawing/2014/main" id="{E50D02F2-1420-426F-A6B6-13B9F96FCA7A}"/>
                </a:ext>
              </a:extLst>
            </p:cNvPr>
            <p:cNvSpPr>
              <a:spLocks noChangeArrowheads="1"/>
            </p:cNvSpPr>
            <p:nvPr/>
          </p:nvSpPr>
          <p:spPr bwMode="auto">
            <a:xfrm>
              <a:off x="2224088" y="48212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6" name="Oval 1426">
              <a:extLst>
                <a:ext uri="{FF2B5EF4-FFF2-40B4-BE49-F238E27FC236}">
                  <a16:creationId xmlns:a16="http://schemas.microsoft.com/office/drawing/2014/main" id="{F81D3486-BC59-4F86-97C0-09AFB65AFC27}"/>
                </a:ext>
              </a:extLst>
            </p:cNvPr>
            <p:cNvSpPr>
              <a:spLocks noChangeArrowheads="1"/>
            </p:cNvSpPr>
            <p:nvPr/>
          </p:nvSpPr>
          <p:spPr bwMode="auto">
            <a:xfrm>
              <a:off x="2205039" y="4703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7" name="Oval 1427">
              <a:extLst>
                <a:ext uri="{FF2B5EF4-FFF2-40B4-BE49-F238E27FC236}">
                  <a16:creationId xmlns:a16="http://schemas.microsoft.com/office/drawing/2014/main" id="{E40A463D-C94A-47A7-837A-CD1BE469C324}"/>
                </a:ext>
              </a:extLst>
            </p:cNvPr>
            <p:cNvSpPr>
              <a:spLocks noChangeArrowheads="1"/>
            </p:cNvSpPr>
            <p:nvPr/>
          </p:nvSpPr>
          <p:spPr bwMode="auto">
            <a:xfrm>
              <a:off x="2276476" y="470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8" name="Oval 1428">
              <a:extLst>
                <a:ext uri="{FF2B5EF4-FFF2-40B4-BE49-F238E27FC236}">
                  <a16:creationId xmlns:a16="http://schemas.microsoft.com/office/drawing/2014/main" id="{1249FC4A-349D-448F-B463-FFDC9EBE183E}"/>
                </a:ext>
              </a:extLst>
            </p:cNvPr>
            <p:cNvSpPr>
              <a:spLocks noChangeArrowheads="1"/>
            </p:cNvSpPr>
            <p:nvPr/>
          </p:nvSpPr>
          <p:spPr bwMode="auto">
            <a:xfrm>
              <a:off x="2300289" y="4635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89" name="Oval 1429">
              <a:extLst>
                <a:ext uri="{FF2B5EF4-FFF2-40B4-BE49-F238E27FC236}">
                  <a16:creationId xmlns:a16="http://schemas.microsoft.com/office/drawing/2014/main" id="{4A0DB237-9012-49BF-8B3B-D55C64159603}"/>
                </a:ext>
              </a:extLst>
            </p:cNvPr>
            <p:cNvSpPr>
              <a:spLocks noChangeArrowheads="1"/>
            </p:cNvSpPr>
            <p:nvPr/>
          </p:nvSpPr>
          <p:spPr bwMode="auto">
            <a:xfrm>
              <a:off x="2201864" y="4640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0" name="Oval 1430">
              <a:extLst>
                <a:ext uri="{FF2B5EF4-FFF2-40B4-BE49-F238E27FC236}">
                  <a16:creationId xmlns:a16="http://schemas.microsoft.com/office/drawing/2014/main" id="{3B106174-AA3D-4471-9279-84015E3BB765}"/>
                </a:ext>
              </a:extLst>
            </p:cNvPr>
            <p:cNvSpPr>
              <a:spLocks noChangeArrowheads="1"/>
            </p:cNvSpPr>
            <p:nvPr/>
          </p:nvSpPr>
          <p:spPr bwMode="auto">
            <a:xfrm>
              <a:off x="2103439" y="4603751"/>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1" name="Oval 1431">
              <a:extLst>
                <a:ext uri="{FF2B5EF4-FFF2-40B4-BE49-F238E27FC236}">
                  <a16:creationId xmlns:a16="http://schemas.microsoft.com/office/drawing/2014/main" id="{901CF346-88EF-4472-9D29-8F6DD230798D}"/>
                </a:ext>
              </a:extLst>
            </p:cNvPr>
            <p:cNvSpPr>
              <a:spLocks noChangeArrowheads="1"/>
            </p:cNvSpPr>
            <p:nvPr/>
          </p:nvSpPr>
          <p:spPr bwMode="auto">
            <a:xfrm>
              <a:off x="2108201" y="4689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2" name="Oval 1432">
              <a:extLst>
                <a:ext uri="{FF2B5EF4-FFF2-40B4-BE49-F238E27FC236}">
                  <a16:creationId xmlns:a16="http://schemas.microsoft.com/office/drawing/2014/main" id="{A6332A27-7DC7-4D85-891F-886C64BC69F3}"/>
                </a:ext>
              </a:extLst>
            </p:cNvPr>
            <p:cNvSpPr>
              <a:spLocks noChangeArrowheads="1"/>
            </p:cNvSpPr>
            <p:nvPr/>
          </p:nvSpPr>
          <p:spPr bwMode="auto">
            <a:xfrm>
              <a:off x="2335214" y="454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3" name="Oval 1433">
              <a:extLst>
                <a:ext uri="{FF2B5EF4-FFF2-40B4-BE49-F238E27FC236}">
                  <a16:creationId xmlns:a16="http://schemas.microsoft.com/office/drawing/2014/main" id="{0A582F82-C484-4D97-9223-C72886BBD6D7}"/>
                </a:ext>
              </a:extLst>
            </p:cNvPr>
            <p:cNvSpPr>
              <a:spLocks noChangeArrowheads="1"/>
            </p:cNvSpPr>
            <p:nvPr/>
          </p:nvSpPr>
          <p:spPr bwMode="auto">
            <a:xfrm>
              <a:off x="2184401" y="450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4" name="Oval 1434">
              <a:extLst>
                <a:ext uri="{FF2B5EF4-FFF2-40B4-BE49-F238E27FC236}">
                  <a16:creationId xmlns:a16="http://schemas.microsoft.com/office/drawing/2014/main" id="{98BDFDED-89B0-4EA2-B2F2-BCA69A4EA3E1}"/>
                </a:ext>
              </a:extLst>
            </p:cNvPr>
            <p:cNvSpPr>
              <a:spLocks noChangeArrowheads="1"/>
            </p:cNvSpPr>
            <p:nvPr/>
          </p:nvSpPr>
          <p:spPr bwMode="auto">
            <a:xfrm>
              <a:off x="2303464" y="437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5" name="Oval 1435">
              <a:extLst>
                <a:ext uri="{FF2B5EF4-FFF2-40B4-BE49-F238E27FC236}">
                  <a16:creationId xmlns:a16="http://schemas.microsoft.com/office/drawing/2014/main" id="{D259D621-56A4-4B4F-B13A-BEF8DFDBAAD2}"/>
                </a:ext>
              </a:extLst>
            </p:cNvPr>
            <p:cNvSpPr>
              <a:spLocks noChangeArrowheads="1"/>
            </p:cNvSpPr>
            <p:nvPr/>
          </p:nvSpPr>
          <p:spPr bwMode="auto">
            <a:xfrm>
              <a:off x="2395539" y="441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6" name="Oval 1436">
              <a:extLst>
                <a:ext uri="{FF2B5EF4-FFF2-40B4-BE49-F238E27FC236}">
                  <a16:creationId xmlns:a16="http://schemas.microsoft.com/office/drawing/2014/main" id="{7604BE5C-3CC7-434E-9C79-EFED065FBA05}"/>
                </a:ext>
              </a:extLst>
            </p:cNvPr>
            <p:cNvSpPr>
              <a:spLocks noChangeArrowheads="1"/>
            </p:cNvSpPr>
            <p:nvPr/>
          </p:nvSpPr>
          <p:spPr bwMode="auto">
            <a:xfrm>
              <a:off x="2430464" y="4554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7" name="Oval 1437">
              <a:extLst>
                <a:ext uri="{FF2B5EF4-FFF2-40B4-BE49-F238E27FC236}">
                  <a16:creationId xmlns:a16="http://schemas.microsoft.com/office/drawing/2014/main" id="{2D3F5878-ECC8-4D6B-9FD1-83FBC64CB46E}"/>
                </a:ext>
              </a:extLst>
            </p:cNvPr>
            <p:cNvSpPr>
              <a:spLocks noChangeArrowheads="1"/>
            </p:cNvSpPr>
            <p:nvPr/>
          </p:nvSpPr>
          <p:spPr bwMode="auto">
            <a:xfrm>
              <a:off x="2457451" y="4306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8" name="Oval 1438">
              <a:extLst>
                <a:ext uri="{FF2B5EF4-FFF2-40B4-BE49-F238E27FC236}">
                  <a16:creationId xmlns:a16="http://schemas.microsoft.com/office/drawing/2014/main" id="{61433862-D6FC-450C-B74A-699081AB234F}"/>
                </a:ext>
              </a:extLst>
            </p:cNvPr>
            <p:cNvSpPr>
              <a:spLocks noChangeArrowheads="1"/>
            </p:cNvSpPr>
            <p:nvPr/>
          </p:nvSpPr>
          <p:spPr bwMode="auto">
            <a:xfrm>
              <a:off x="2460626" y="4221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99" name="Oval 1439">
              <a:extLst>
                <a:ext uri="{FF2B5EF4-FFF2-40B4-BE49-F238E27FC236}">
                  <a16:creationId xmlns:a16="http://schemas.microsoft.com/office/drawing/2014/main" id="{65C6DC39-727A-48D8-94AA-F4E573054CE5}"/>
                </a:ext>
              </a:extLst>
            </p:cNvPr>
            <p:cNvSpPr>
              <a:spLocks noChangeArrowheads="1"/>
            </p:cNvSpPr>
            <p:nvPr/>
          </p:nvSpPr>
          <p:spPr bwMode="auto">
            <a:xfrm>
              <a:off x="2359026" y="4305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0" name="Oval 1440">
              <a:extLst>
                <a:ext uri="{FF2B5EF4-FFF2-40B4-BE49-F238E27FC236}">
                  <a16:creationId xmlns:a16="http://schemas.microsoft.com/office/drawing/2014/main" id="{79CECDC3-C6A6-4444-BD8B-D1D9446B9DAE}"/>
                </a:ext>
              </a:extLst>
            </p:cNvPr>
            <p:cNvSpPr>
              <a:spLocks noChangeArrowheads="1"/>
            </p:cNvSpPr>
            <p:nvPr/>
          </p:nvSpPr>
          <p:spPr bwMode="auto">
            <a:xfrm>
              <a:off x="2435226" y="409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1" name="Oval 1441">
              <a:extLst>
                <a:ext uri="{FF2B5EF4-FFF2-40B4-BE49-F238E27FC236}">
                  <a16:creationId xmlns:a16="http://schemas.microsoft.com/office/drawing/2014/main" id="{C4E46569-A091-4A41-B1E6-C6D8DE173031}"/>
                </a:ext>
              </a:extLst>
            </p:cNvPr>
            <p:cNvSpPr>
              <a:spLocks noChangeArrowheads="1"/>
            </p:cNvSpPr>
            <p:nvPr/>
          </p:nvSpPr>
          <p:spPr bwMode="auto">
            <a:xfrm>
              <a:off x="2454276" y="4857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2" name="Oval 1442">
              <a:extLst>
                <a:ext uri="{FF2B5EF4-FFF2-40B4-BE49-F238E27FC236}">
                  <a16:creationId xmlns:a16="http://schemas.microsoft.com/office/drawing/2014/main" id="{D4F95486-D7D2-4EF2-9550-4501E014759C}"/>
                </a:ext>
              </a:extLst>
            </p:cNvPr>
            <p:cNvSpPr>
              <a:spLocks noChangeArrowheads="1"/>
            </p:cNvSpPr>
            <p:nvPr/>
          </p:nvSpPr>
          <p:spPr bwMode="auto">
            <a:xfrm>
              <a:off x="2368551" y="48974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3" name="Oval 1443">
              <a:extLst>
                <a:ext uri="{FF2B5EF4-FFF2-40B4-BE49-F238E27FC236}">
                  <a16:creationId xmlns:a16="http://schemas.microsoft.com/office/drawing/2014/main" id="{4DAB5E2C-AA37-4CB3-861D-B330860CCA61}"/>
                </a:ext>
              </a:extLst>
            </p:cNvPr>
            <p:cNvSpPr>
              <a:spLocks noChangeArrowheads="1"/>
            </p:cNvSpPr>
            <p:nvPr/>
          </p:nvSpPr>
          <p:spPr bwMode="auto">
            <a:xfrm>
              <a:off x="2644776" y="4949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4" name="Oval 1444">
              <a:extLst>
                <a:ext uri="{FF2B5EF4-FFF2-40B4-BE49-F238E27FC236}">
                  <a16:creationId xmlns:a16="http://schemas.microsoft.com/office/drawing/2014/main" id="{99A1C313-9227-425B-9C08-A43A883BFC37}"/>
                </a:ext>
              </a:extLst>
            </p:cNvPr>
            <p:cNvSpPr>
              <a:spLocks noChangeArrowheads="1"/>
            </p:cNvSpPr>
            <p:nvPr/>
          </p:nvSpPr>
          <p:spPr bwMode="auto">
            <a:xfrm>
              <a:off x="2420939" y="478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5" name="Oval 1445">
              <a:extLst>
                <a:ext uri="{FF2B5EF4-FFF2-40B4-BE49-F238E27FC236}">
                  <a16:creationId xmlns:a16="http://schemas.microsoft.com/office/drawing/2014/main" id="{3F8A7200-477A-47BD-9FAE-D0AE8F5D414E}"/>
                </a:ext>
              </a:extLst>
            </p:cNvPr>
            <p:cNvSpPr>
              <a:spLocks noChangeArrowheads="1"/>
            </p:cNvSpPr>
            <p:nvPr/>
          </p:nvSpPr>
          <p:spPr bwMode="auto">
            <a:xfrm>
              <a:off x="2444751" y="471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6" name="Oval 1446">
              <a:extLst>
                <a:ext uri="{FF2B5EF4-FFF2-40B4-BE49-F238E27FC236}">
                  <a16:creationId xmlns:a16="http://schemas.microsoft.com/office/drawing/2014/main" id="{F82704C6-A2D6-4C99-A3F5-9D9ABCAD7DE2}"/>
                </a:ext>
              </a:extLst>
            </p:cNvPr>
            <p:cNvSpPr>
              <a:spLocks noChangeArrowheads="1"/>
            </p:cNvSpPr>
            <p:nvPr/>
          </p:nvSpPr>
          <p:spPr bwMode="auto">
            <a:xfrm>
              <a:off x="2433639" y="4660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7" name="Oval 1447">
              <a:extLst>
                <a:ext uri="{FF2B5EF4-FFF2-40B4-BE49-F238E27FC236}">
                  <a16:creationId xmlns:a16="http://schemas.microsoft.com/office/drawing/2014/main" id="{1515EE15-79A1-4222-8853-727B6FE27521}"/>
                </a:ext>
              </a:extLst>
            </p:cNvPr>
            <p:cNvSpPr>
              <a:spLocks noChangeArrowheads="1"/>
            </p:cNvSpPr>
            <p:nvPr/>
          </p:nvSpPr>
          <p:spPr bwMode="auto">
            <a:xfrm>
              <a:off x="2447926" y="4449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8" name="Oval 1448">
              <a:extLst>
                <a:ext uri="{FF2B5EF4-FFF2-40B4-BE49-F238E27FC236}">
                  <a16:creationId xmlns:a16="http://schemas.microsoft.com/office/drawing/2014/main" id="{4D046F9F-2756-4CF3-86D7-9D909DC24B45}"/>
                </a:ext>
              </a:extLst>
            </p:cNvPr>
            <p:cNvSpPr>
              <a:spLocks noChangeArrowheads="1"/>
            </p:cNvSpPr>
            <p:nvPr/>
          </p:nvSpPr>
          <p:spPr bwMode="auto">
            <a:xfrm>
              <a:off x="3524251" y="4143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09" name="Oval 1449">
              <a:extLst>
                <a:ext uri="{FF2B5EF4-FFF2-40B4-BE49-F238E27FC236}">
                  <a16:creationId xmlns:a16="http://schemas.microsoft.com/office/drawing/2014/main" id="{69D7024D-0D23-4E8A-B81A-D419121899A3}"/>
                </a:ext>
              </a:extLst>
            </p:cNvPr>
            <p:cNvSpPr>
              <a:spLocks noChangeArrowheads="1"/>
            </p:cNvSpPr>
            <p:nvPr/>
          </p:nvSpPr>
          <p:spPr bwMode="auto">
            <a:xfrm>
              <a:off x="3521076" y="4279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0" name="Oval 1450">
              <a:extLst>
                <a:ext uri="{FF2B5EF4-FFF2-40B4-BE49-F238E27FC236}">
                  <a16:creationId xmlns:a16="http://schemas.microsoft.com/office/drawing/2014/main" id="{98386EA2-EF42-4C9A-A8F3-37A4331575BC}"/>
                </a:ext>
              </a:extLst>
            </p:cNvPr>
            <p:cNvSpPr>
              <a:spLocks noChangeArrowheads="1"/>
            </p:cNvSpPr>
            <p:nvPr/>
          </p:nvSpPr>
          <p:spPr bwMode="auto">
            <a:xfrm>
              <a:off x="3543301" y="408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1" name="Oval 1451">
              <a:extLst>
                <a:ext uri="{FF2B5EF4-FFF2-40B4-BE49-F238E27FC236}">
                  <a16:creationId xmlns:a16="http://schemas.microsoft.com/office/drawing/2014/main" id="{C8C91062-E832-4DA3-9AA2-4148300E5EC3}"/>
                </a:ext>
              </a:extLst>
            </p:cNvPr>
            <p:cNvSpPr>
              <a:spLocks noChangeArrowheads="1"/>
            </p:cNvSpPr>
            <p:nvPr/>
          </p:nvSpPr>
          <p:spPr bwMode="auto">
            <a:xfrm>
              <a:off x="3527426" y="4841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2" name="Oval 1452">
              <a:extLst>
                <a:ext uri="{FF2B5EF4-FFF2-40B4-BE49-F238E27FC236}">
                  <a16:creationId xmlns:a16="http://schemas.microsoft.com/office/drawing/2014/main" id="{0DD8388E-E830-4F1E-978A-73D67041EF93}"/>
                </a:ext>
              </a:extLst>
            </p:cNvPr>
            <p:cNvSpPr>
              <a:spLocks noChangeArrowheads="1"/>
            </p:cNvSpPr>
            <p:nvPr/>
          </p:nvSpPr>
          <p:spPr bwMode="auto">
            <a:xfrm>
              <a:off x="3571876" y="4278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3" name="Oval 1453">
              <a:extLst>
                <a:ext uri="{FF2B5EF4-FFF2-40B4-BE49-F238E27FC236}">
                  <a16:creationId xmlns:a16="http://schemas.microsoft.com/office/drawing/2014/main" id="{F95002AC-20CE-4378-94D7-6CEE79B626F1}"/>
                </a:ext>
              </a:extLst>
            </p:cNvPr>
            <p:cNvSpPr>
              <a:spLocks noChangeArrowheads="1"/>
            </p:cNvSpPr>
            <p:nvPr/>
          </p:nvSpPr>
          <p:spPr bwMode="auto">
            <a:xfrm>
              <a:off x="3540126" y="4640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4" name="Oval 1454">
              <a:extLst>
                <a:ext uri="{FF2B5EF4-FFF2-40B4-BE49-F238E27FC236}">
                  <a16:creationId xmlns:a16="http://schemas.microsoft.com/office/drawing/2014/main" id="{BDBD2A96-D2C1-4FAA-90A7-12DD88ECCDE5}"/>
                </a:ext>
              </a:extLst>
            </p:cNvPr>
            <p:cNvSpPr>
              <a:spLocks noChangeArrowheads="1"/>
            </p:cNvSpPr>
            <p:nvPr/>
          </p:nvSpPr>
          <p:spPr bwMode="auto">
            <a:xfrm>
              <a:off x="3454401" y="46799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5" name="Oval 1455">
              <a:extLst>
                <a:ext uri="{FF2B5EF4-FFF2-40B4-BE49-F238E27FC236}">
                  <a16:creationId xmlns:a16="http://schemas.microsoft.com/office/drawing/2014/main" id="{2CEB7564-8D42-4FA4-8E70-1755F83A7DDF}"/>
                </a:ext>
              </a:extLst>
            </p:cNvPr>
            <p:cNvSpPr>
              <a:spLocks noChangeArrowheads="1"/>
            </p:cNvSpPr>
            <p:nvPr/>
          </p:nvSpPr>
          <p:spPr bwMode="auto">
            <a:xfrm>
              <a:off x="3435351" y="456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6" name="Oval 1456">
              <a:extLst>
                <a:ext uri="{FF2B5EF4-FFF2-40B4-BE49-F238E27FC236}">
                  <a16:creationId xmlns:a16="http://schemas.microsoft.com/office/drawing/2014/main" id="{F58E6618-4670-4245-8CA3-EB41E13E1CAE}"/>
                </a:ext>
              </a:extLst>
            </p:cNvPr>
            <p:cNvSpPr>
              <a:spLocks noChangeArrowheads="1"/>
            </p:cNvSpPr>
            <p:nvPr/>
          </p:nvSpPr>
          <p:spPr bwMode="auto">
            <a:xfrm>
              <a:off x="3506789" y="456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7" name="Oval 1457">
              <a:extLst>
                <a:ext uri="{FF2B5EF4-FFF2-40B4-BE49-F238E27FC236}">
                  <a16:creationId xmlns:a16="http://schemas.microsoft.com/office/drawing/2014/main" id="{B2AAF9D5-7150-4C32-B7EC-3540A371F534}"/>
                </a:ext>
              </a:extLst>
            </p:cNvPr>
            <p:cNvSpPr>
              <a:spLocks noChangeArrowheads="1"/>
            </p:cNvSpPr>
            <p:nvPr/>
          </p:nvSpPr>
          <p:spPr bwMode="auto">
            <a:xfrm>
              <a:off x="3530601" y="4494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8" name="Oval 1458">
              <a:extLst>
                <a:ext uri="{FF2B5EF4-FFF2-40B4-BE49-F238E27FC236}">
                  <a16:creationId xmlns:a16="http://schemas.microsoft.com/office/drawing/2014/main" id="{3BCBA218-75FB-4095-980F-696C9FF6A0B3}"/>
                </a:ext>
              </a:extLst>
            </p:cNvPr>
            <p:cNvSpPr>
              <a:spLocks noChangeArrowheads="1"/>
            </p:cNvSpPr>
            <p:nvPr/>
          </p:nvSpPr>
          <p:spPr bwMode="auto">
            <a:xfrm>
              <a:off x="3463926" y="4451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19" name="Oval 1459">
              <a:extLst>
                <a:ext uri="{FF2B5EF4-FFF2-40B4-BE49-F238E27FC236}">
                  <a16:creationId xmlns:a16="http://schemas.microsoft.com/office/drawing/2014/main" id="{85BC28FD-C826-4A9B-9747-1A48C999FC1B}"/>
                </a:ext>
              </a:extLst>
            </p:cNvPr>
            <p:cNvSpPr>
              <a:spLocks noChangeArrowheads="1"/>
            </p:cNvSpPr>
            <p:nvPr/>
          </p:nvSpPr>
          <p:spPr bwMode="auto">
            <a:xfrm>
              <a:off x="3565526" y="4403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0" name="Oval 1460">
              <a:extLst>
                <a:ext uri="{FF2B5EF4-FFF2-40B4-BE49-F238E27FC236}">
                  <a16:creationId xmlns:a16="http://schemas.microsoft.com/office/drawing/2014/main" id="{08592EB6-4CD2-497D-8680-D8CD37EEC25B}"/>
                </a:ext>
              </a:extLst>
            </p:cNvPr>
            <p:cNvSpPr>
              <a:spLocks noChangeArrowheads="1"/>
            </p:cNvSpPr>
            <p:nvPr/>
          </p:nvSpPr>
          <p:spPr bwMode="auto">
            <a:xfrm>
              <a:off x="3694114" y="4237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1" name="Oval 1461">
              <a:extLst>
                <a:ext uri="{FF2B5EF4-FFF2-40B4-BE49-F238E27FC236}">
                  <a16:creationId xmlns:a16="http://schemas.microsoft.com/office/drawing/2014/main" id="{D5D32739-FB7A-4C63-BDFD-B9492E7DD9EA}"/>
                </a:ext>
              </a:extLst>
            </p:cNvPr>
            <p:cNvSpPr>
              <a:spLocks noChangeArrowheads="1"/>
            </p:cNvSpPr>
            <p:nvPr/>
          </p:nvSpPr>
          <p:spPr bwMode="auto">
            <a:xfrm>
              <a:off x="3627439" y="419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2" name="Oval 1462">
              <a:extLst>
                <a:ext uri="{FF2B5EF4-FFF2-40B4-BE49-F238E27FC236}">
                  <a16:creationId xmlns:a16="http://schemas.microsoft.com/office/drawing/2014/main" id="{66F3F327-92A7-451F-9590-A61A29BBA75B}"/>
                </a:ext>
              </a:extLst>
            </p:cNvPr>
            <p:cNvSpPr>
              <a:spLocks noChangeArrowheads="1"/>
            </p:cNvSpPr>
            <p:nvPr/>
          </p:nvSpPr>
          <p:spPr bwMode="auto">
            <a:xfrm>
              <a:off x="3438526" y="447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3" name="Oval 1463">
              <a:extLst>
                <a:ext uri="{FF2B5EF4-FFF2-40B4-BE49-F238E27FC236}">
                  <a16:creationId xmlns:a16="http://schemas.microsoft.com/office/drawing/2014/main" id="{B979E8FD-65BF-4885-A7D0-2EE493C05E59}"/>
                </a:ext>
              </a:extLst>
            </p:cNvPr>
            <p:cNvSpPr>
              <a:spLocks noChangeArrowheads="1"/>
            </p:cNvSpPr>
            <p:nvPr/>
          </p:nvSpPr>
          <p:spPr bwMode="auto">
            <a:xfrm>
              <a:off x="3687764" y="4165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4" name="Oval 1464">
              <a:extLst>
                <a:ext uri="{FF2B5EF4-FFF2-40B4-BE49-F238E27FC236}">
                  <a16:creationId xmlns:a16="http://schemas.microsoft.com/office/drawing/2014/main" id="{77A9DD9D-3514-4F62-BFE2-FB2B6CDBF2DB}"/>
                </a:ext>
              </a:extLst>
            </p:cNvPr>
            <p:cNvSpPr>
              <a:spLocks noChangeArrowheads="1"/>
            </p:cNvSpPr>
            <p:nvPr/>
          </p:nvSpPr>
          <p:spPr bwMode="auto">
            <a:xfrm>
              <a:off x="3690939" y="4079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5" name="Oval 1465">
              <a:extLst>
                <a:ext uri="{FF2B5EF4-FFF2-40B4-BE49-F238E27FC236}">
                  <a16:creationId xmlns:a16="http://schemas.microsoft.com/office/drawing/2014/main" id="{13E73447-F3C0-46AF-BA91-3C9476E6A6AE}"/>
                </a:ext>
              </a:extLst>
            </p:cNvPr>
            <p:cNvSpPr>
              <a:spLocks noChangeArrowheads="1"/>
            </p:cNvSpPr>
            <p:nvPr/>
          </p:nvSpPr>
          <p:spPr bwMode="auto">
            <a:xfrm>
              <a:off x="3600451" y="4906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6" name="Oval 1466">
              <a:extLst>
                <a:ext uri="{FF2B5EF4-FFF2-40B4-BE49-F238E27FC236}">
                  <a16:creationId xmlns:a16="http://schemas.microsoft.com/office/drawing/2014/main" id="{A885595A-F122-4D5A-9B56-EF5055BAD13C}"/>
                </a:ext>
              </a:extLst>
            </p:cNvPr>
            <p:cNvSpPr>
              <a:spLocks noChangeArrowheads="1"/>
            </p:cNvSpPr>
            <p:nvPr/>
          </p:nvSpPr>
          <p:spPr bwMode="auto">
            <a:xfrm>
              <a:off x="2967039" y="3995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7" name="Oval 1467">
              <a:extLst>
                <a:ext uri="{FF2B5EF4-FFF2-40B4-BE49-F238E27FC236}">
                  <a16:creationId xmlns:a16="http://schemas.microsoft.com/office/drawing/2014/main" id="{8FE32DCD-5A56-4D4B-A4C6-A8E79F5073C3}"/>
                </a:ext>
              </a:extLst>
            </p:cNvPr>
            <p:cNvSpPr>
              <a:spLocks noChangeArrowheads="1"/>
            </p:cNvSpPr>
            <p:nvPr/>
          </p:nvSpPr>
          <p:spPr bwMode="auto">
            <a:xfrm>
              <a:off x="3684589" y="4716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8" name="Oval 1468">
              <a:extLst>
                <a:ext uri="{FF2B5EF4-FFF2-40B4-BE49-F238E27FC236}">
                  <a16:creationId xmlns:a16="http://schemas.microsoft.com/office/drawing/2014/main" id="{AC0B70E9-2BB3-4FAF-A80B-209C7B7DD8C6}"/>
                </a:ext>
              </a:extLst>
            </p:cNvPr>
            <p:cNvSpPr>
              <a:spLocks noChangeArrowheads="1"/>
            </p:cNvSpPr>
            <p:nvPr/>
          </p:nvSpPr>
          <p:spPr bwMode="auto">
            <a:xfrm>
              <a:off x="3598863" y="47561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29" name="Oval 1469">
              <a:extLst>
                <a:ext uri="{FF2B5EF4-FFF2-40B4-BE49-F238E27FC236}">
                  <a16:creationId xmlns:a16="http://schemas.microsoft.com/office/drawing/2014/main" id="{4630F932-9632-4CEB-89C2-22ABEA7249DC}"/>
                </a:ext>
              </a:extLst>
            </p:cNvPr>
            <p:cNvSpPr>
              <a:spLocks noChangeArrowheads="1"/>
            </p:cNvSpPr>
            <p:nvPr/>
          </p:nvSpPr>
          <p:spPr bwMode="auto">
            <a:xfrm>
              <a:off x="3146426" y="438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0" name="Oval 1470">
              <a:extLst>
                <a:ext uri="{FF2B5EF4-FFF2-40B4-BE49-F238E27FC236}">
                  <a16:creationId xmlns:a16="http://schemas.microsoft.com/office/drawing/2014/main" id="{3399019B-CEB0-4002-9154-EE0C94BC3C25}"/>
                </a:ext>
              </a:extLst>
            </p:cNvPr>
            <p:cNvSpPr>
              <a:spLocks noChangeArrowheads="1"/>
            </p:cNvSpPr>
            <p:nvPr/>
          </p:nvSpPr>
          <p:spPr bwMode="auto">
            <a:xfrm>
              <a:off x="3651251" y="464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1" name="Oval 1471">
              <a:extLst>
                <a:ext uri="{FF2B5EF4-FFF2-40B4-BE49-F238E27FC236}">
                  <a16:creationId xmlns:a16="http://schemas.microsoft.com/office/drawing/2014/main" id="{1730A4F9-0B9F-438F-81F2-CB27529FA1C2}"/>
                </a:ext>
              </a:extLst>
            </p:cNvPr>
            <p:cNvSpPr>
              <a:spLocks noChangeArrowheads="1"/>
            </p:cNvSpPr>
            <p:nvPr/>
          </p:nvSpPr>
          <p:spPr bwMode="auto">
            <a:xfrm>
              <a:off x="3675064" y="457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2" name="Oval 1472">
              <a:extLst>
                <a:ext uri="{FF2B5EF4-FFF2-40B4-BE49-F238E27FC236}">
                  <a16:creationId xmlns:a16="http://schemas.microsoft.com/office/drawing/2014/main" id="{79D14F10-9A7D-46F0-85C1-E615AF470D53}"/>
                </a:ext>
              </a:extLst>
            </p:cNvPr>
            <p:cNvSpPr>
              <a:spLocks noChangeArrowheads="1"/>
            </p:cNvSpPr>
            <p:nvPr/>
          </p:nvSpPr>
          <p:spPr bwMode="auto">
            <a:xfrm>
              <a:off x="3576639" y="4575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3" name="Oval 1473">
              <a:extLst>
                <a:ext uri="{FF2B5EF4-FFF2-40B4-BE49-F238E27FC236}">
                  <a16:creationId xmlns:a16="http://schemas.microsoft.com/office/drawing/2014/main" id="{4B1628D4-5548-448D-BA8C-8486C5F82712}"/>
                </a:ext>
              </a:extLst>
            </p:cNvPr>
            <p:cNvSpPr>
              <a:spLocks noChangeArrowheads="1"/>
            </p:cNvSpPr>
            <p:nvPr/>
          </p:nvSpPr>
          <p:spPr bwMode="auto">
            <a:xfrm>
              <a:off x="3678239" y="4308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4" name="Oval 1474">
              <a:extLst>
                <a:ext uri="{FF2B5EF4-FFF2-40B4-BE49-F238E27FC236}">
                  <a16:creationId xmlns:a16="http://schemas.microsoft.com/office/drawing/2014/main" id="{D60FB77D-FF0B-4B56-BD05-95F01B0D8836}"/>
                </a:ext>
              </a:extLst>
            </p:cNvPr>
            <p:cNvSpPr>
              <a:spLocks noChangeArrowheads="1"/>
            </p:cNvSpPr>
            <p:nvPr/>
          </p:nvSpPr>
          <p:spPr bwMode="auto">
            <a:xfrm>
              <a:off x="2592389" y="426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5" name="Oval 1475">
              <a:extLst>
                <a:ext uri="{FF2B5EF4-FFF2-40B4-BE49-F238E27FC236}">
                  <a16:creationId xmlns:a16="http://schemas.microsoft.com/office/drawing/2014/main" id="{91AB6FF4-0DD1-4C73-9861-A7E619E084E2}"/>
                </a:ext>
              </a:extLst>
            </p:cNvPr>
            <p:cNvSpPr>
              <a:spLocks noChangeArrowheads="1"/>
            </p:cNvSpPr>
            <p:nvPr/>
          </p:nvSpPr>
          <p:spPr bwMode="auto">
            <a:xfrm>
              <a:off x="2627314" y="4408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6" name="Oval 1476">
              <a:extLst>
                <a:ext uri="{FF2B5EF4-FFF2-40B4-BE49-F238E27FC236}">
                  <a16:creationId xmlns:a16="http://schemas.microsoft.com/office/drawing/2014/main" id="{C227A142-123D-492F-A18F-FB9E5B9970D2}"/>
                </a:ext>
              </a:extLst>
            </p:cNvPr>
            <p:cNvSpPr>
              <a:spLocks noChangeArrowheads="1"/>
            </p:cNvSpPr>
            <p:nvPr/>
          </p:nvSpPr>
          <p:spPr bwMode="auto">
            <a:xfrm>
              <a:off x="2654301" y="4160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7" name="Oval 1477">
              <a:extLst>
                <a:ext uri="{FF2B5EF4-FFF2-40B4-BE49-F238E27FC236}">
                  <a16:creationId xmlns:a16="http://schemas.microsoft.com/office/drawing/2014/main" id="{CD04B3A5-2159-4072-8315-D3F550E789DF}"/>
                </a:ext>
              </a:extLst>
            </p:cNvPr>
            <p:cNvSpPr>
              <a:spLocks noChangeArrowheads="1"/>
            </p:cNvSpPr>
            <p:nvPr/>
          </p:nvSpPr>
          <p:spPr bwMode="auto">
            <a:xfrm>
              <a:off x="2657476" y="4075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8" name="Oval 1478">
              <a:extLst>
                <a:ext uri="{FF2B5EF4-FFF2-40B4-BE49-F238E27FC236}">
                  <a16:creationId xmlns:a16="http://schemas.microsoft.com/office/drawing/2014/main" id="{6AE7AF34-0FE1-4878-97D0-4C614DBAD150}"/>
                </a:ext>
              </a:extLst>
            </p:cNvPr>
            <p:cNvSpPr>
              <a:spLocks noChangeArrowheads="1"/>
            </p:cNvSpPr>
            <p:nvPr/>
          </p:nvSpPr>
          <p:spPr bwMode="auto">
            <a:xfrm>
              <a:off x="2633664" y="483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39" name="Oval 1479">
              <a:extLst>
                <a:ext uri="{FF2B5EF4-FFF2-40B4-BE49-F238E27FC236}">
                  <a16:creationId xmlns:a16="http://schemas.microsoft.com/office/drawing/2014/main" id="{608DE1C5-1A6A-4885-8E01-CC35B29CAFC9}"/>
                </a:ext>
              </a:extLst>
            </p:cNvPr>
            <p:cNvSpPr>
              <a:spLocks noChangeArrowheads="1"/>
            </p:cNvSpPr>
            <p:nvPr/>
          </p:nvSpPr>
          <p:spPr bwMode="auto">
            <a:xfrm>
              <a:off x="2555876" y="4159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0" name="Oval 1480">
              <a:extLst>
                <a:ext uri="{FF2B5EF4-FFF2-40B4-BE49-F238E27FC236}">
                  <a16:creationId xmlns:a16="http://schemas.microsoft.com/office/drawing/2014/main" id="{80935CEC-445F-4E84-BCED-A03EC07924B9}"/>
                </a:ext>
              </a:extLst>
            </p:cNvPr>
            <p:cNvSpPr>
              <a:spLocks noChangeArrowheads="1"/>
            </p:cNvSpPr>
            <p:nvPr/>
          </p:nvSpPr>
          <p:spPr bwMode="auto">
            <a:xfrm>
              <a:off x="2651126" y="4711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1" name="Oval 1481">
              <a:extLst>
                <a:ext uri="{FF2B5EF4-FFF2-40B4-BE49-F238E27FC236}">
                  <a16:creationId xmlns:a16="http://schemas.microsoft.com/office/drawing/2014/main" id="{C237DC60-9ABD-4E16-BD02-1FF6B82A34AD}"/>
                </a:ext>
              </a:extLst>
            </p:cNvPr>
            <p:cNvSpPr>
              <a:spLocks noChangeArrowheads="1"/>
            </p:cNvSpPr>
            <p:nvPr/>
          </p:nvSpPr>
          <p:spPr bwMode="auto">
            <a:xfrm>
              <a:off x="2565401" y="47513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2" name="Oval 1482">
              <a:extLst>
                <a:ext uri="{FF2B5EF4-FFF2-40B4-BE49-F238E27FC236}">
                  <a16:creationId xmlns:a16="http://schemas.microsoft.com/office/drawing/2014/main" id="{F03F81B4-06CA-4664-A7EE-5D158061E0A0}"/>
                </a:ext>
              </a:extLst>
            </p:cNvPr>
            <p:cNvSpPr>
              <a:spLocks noChangeArrowheads="1"/>
            </p:cNvSpPr>
            <p:nvPr/>
          </p:nvSpPr>
          <p:spPr bwMode="auto">
            <a:xfrm>
              <a:off x="2546351" y="4633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3" name="Oval 1483">
              <a:extLst>
                <a:ext uri="{FF2B5EF4-FFF2-40B4-BE49-F238E27FC236}">
                  <a16:creationId xmlns:a16="http://schemas.microsoft.com/office/drawing/2014/main" id="{F1494126-F710-43CB-8D8F-A1412BD926B6}"/>
                </a:ext>
              </a:extLst>
            </p:cNvPr>
            <p:cNvSpPr>
              <a:spLocks noChangeArrowheads="1"/>
            </p:cNvSpPr>
            <p:nvPr/>
          </p:nvSpPr>
          <p:spPr bwMode="auto">
            <a:xfrm>
              <a:off x="2617789" y="4638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4" name="Oval 1484">
              <a:extLst>
                <a:ext uri="{FF2B5EF4-FFF2-40B4-BE49-F238E27FC236}">
                  <a16:creationId xmlns:a16="http://schemas.microsoft.com/office/drawing/2014/main" id="{067895B3-9DFD-4798-B721-1C6E710985A2}"/>
                </a:ext>
              </a:extLst>
            </p:cNvPr>
            <p:cNvSpPr>
              <a:spLocks noChangeArrowheads="1"/>
            </p:cNvSpPr>
            <p:nvPr/>
          </p:nvSpPr>
          <p:spPr bwMode="auto">
            <a:xfrm>
              <a:off x="2641601" y="4565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5" name="Oval 1485">
              <a:extLst>
                <a:ext uri="{FF2B5EF4-FFF2-40B4-BE49-F238E27FC236}">
                  <a16:creationId xmlns:a16="http://schemas.microsoft.com/office/drawing/2014/main" id="{28827ECD-88E7-4324-A423-6FC3C0BCB27F}"/>
                </a:ext>
              </a:extLst>
            </p:cNvPr>
            <p:cNvSpPr>
              <a:spLocks noChangeArrowheads="1"/>
            </p:cNvSpPr>
            <p:nvPr/>
          </p:nvSpPr>
          <p:spPr bwMode="auto">
            <a:xfrm>
              <a:off x="2543176" y="457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6" name="Oval 1486">
              <a:extLst>
                <a:ext uri="{FF2B5EF4-FFF2-40B4-BE49-F238E27FC236}">
                  <a16:creationId xmlns:a16="http://schemas.microsoft.com/office/drawing/2014/main" id="{2369A1F1-0069-4F17-BD6F-133C43DB1CB0}"/>
                </a:ext>
              </a:extLst>
            </p:cNvPr>
            <p:cNvSpPr>
              <a:spLocks noChangeArrowheads="1"/>
            </p:cNvSpPr>
            <p:nvPr/>
          </p:nvSpPr>
          <p:spPr bwMode="auto">
            <a:xfrm>
              <a:off x="2676526" y="4475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7" name="Oval 1487">
              <a:extLst>
                <a:ext uri="{FF2B5EF4-FFF2-40B4-BE49-F238E27FC236}">
                  <a16:creationId xmlns:a16="http://schemas.microsoft.com/office/drawing/2014/main" id="{18301946-AB79-48B2-B32A-F7BE1E523E49}"/>
                </a:ext>
              </a:extLst>
            </p:cNvPr>
            <p:cNvSpPr>
              <a:spLocks noChangeArrowheads="1"/>
            </p:cNvSpPr>
            <p:nvPr/>
          </p:nvSpPr>
          <p:spPr bwMode="auto">
            <a:xfrm>
              <a:off x="2525714" y="437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8" name="Oval 1488">
              <a:extLst>
                <a:ext uri="{FF2B5EF4-FFF2-40B4-BE49-F238E27FC236}">
                  <a16:creationId xmlns:a16="http://schemas.microsoft.com/office/drawing/2014/main" id="{11D50DB9-E3FE-4FE9-AB1A-99BE604FDBC4}"/>
                </a:ext>
              </a:extLst>
            </p:cNvPr>
            <p:cNvSpPr>
              <a:spLocks noChangeArrowheads="1"/>
            </p:cNvSpPr>
            <p:nvPr/>
          </p:nvSpPr>
          <p:spPr bwMode="auto">
            <a:xfrm>
              <a:off x="2644776" y="430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49" name="Oval 1489">
              <a:extLst>
                <a:ext uri="{FF2B5EF4-FFF2-40B4-BE49-F238E27FC236}">
                  <a16:creationId xmlns:a16="http://schemas.microsoft.com/office/drawing/2014/main" id="{9BB20CBF-0501-4FDD-ADEC-C9507175706B}"/>
                </a:ext>
              </a:extLst>
            </p:cNvPr>
            <p:cNvSpPr>
              <a:spLocks noChangeArrowheads="1"/>
            </p:cNvSpPr>
            <p:nvPr/>
          </p:nvSpPr>
          <p:spPr bwMode="auto">
            <a:xfrm>
              <a:off x="2736851" y="434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0" name="Oval 1490">
              <a:extLst>
                <a:ext uri="{FF2B5EF4-FFF2-40B4-BE49-F238E27FC236}">
                  <a16:creationId xmlns:a16="http://schemas.microsoft.com/office/drawing/2014/main" id="{4ADFBA3E-9146-4BB8-B2C5-934BAEF19573}"/>
                </a:ext>
              </a:extLst>
            </p:cNvPr>
            <p:cNvSpPr>
              <a:spLocks noChangeArrowheads="1"/>
            </p:cNvSpPr>
            <p:nvPr/>
          </p:nvSpPr>
          <p:spPr bwMode="auto">
            <a:xfrm>
              <a:off x="2771776" y="4484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1" name="Oval 1491">
              <a:extLst>
                <a:ext uri="{FF2B5EF4-FFF2-40B4-BE49-F238E27FC236}">
                  <a16:creationId xmlns:a16="http://schemas.microsoft.com/office/drawing/2014/main" id="{B09A40CA-A856-4AA5-B0B0-0842C2A2D8BA}"/>
                </a:ext>
              </a:extLst>
            </p:cNvPr>
            <p:cNvSpPr>
              <a:spLocks noChangeArrowheads="1"/>
            </p:cNvSpPr>
            <p:nvPr/>
          </p:nvSpPr>
          <p:spPr bwMode="auto">
            <a:xfrm>
              <a:off x="2798764" y="4237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2" name="Oval 1492">
              <a:extLst>
                <a:ext uri="{FF2B5EF4-FFF2-40B4-BE49-F238E27FC236}">
                  <a16:creationId xmlns:a16="http://schemas.microsoft.com/office/drawing/2014/main" id="{22C2C3A7-201E-41AF-A60E-90907AC6660C}"/>
                </a:ext>
              </a:extLst>
            </p:cNvPr>
            <p:cNvSpPr>
              <a:spLocks noChangeArrowheads="1"/>
            </p:cNvSpPr>
            <p:nvPr/>
          </p:nvSpPr>
          <p:spPr bwMode="auto">
            <a:xfrm>
              <a:off x="2801939" y="4151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3" name="Oval 1493">
              <a:extLst>
                <a:ext uri="{FF2B5EF4-FFF2-40B4-BE49-F238E27FC236}">
                  <a16:creationId xmlns:a16="http://schemas.microsoft.com/office/drawing/2014/main" id="{729A3597-784D-4A75-91B9-C11F223501B9}"/>
                </a:ext>
              </a:extLst>
            </p:cNvPr>
            <p:cNvSpPr>
              <a:spLocks noChangeArrowheads="1"/>
            </p:cNvSpPr>
            <p:nvPr/>
          </p:nvSpPr>
          <p:spPr bwMode="auto">
            <a:xfrm>
              <a:off x="2700339" y="4235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4" name="Oval 1494">
              <a:extLst>
                <a:ext uri="{FF2B5EF4-FFF2-40B4-BE49-F238E27FC236}">
                  <a16:creationId xmlns:a16="http://schemas.microsoft.com/office/drawing/2014/main" id="{2FBE1D12-99C3-4C67-93EB-828031A88397}"/>
                </a:ext>
              </a:extLst>
            </p:cNvPr>
            <p:cNvSpPr>
              <a:spLocks noChangeArrowheads="1"/>
            </p:cNvSpPr>
            <p:nvPr/>
          </p:nvSpPr>
          <p:spPr bwMode="auto">
            <a:xfrm>
              <a:off x="2795589" y="478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5" name="Oval 1495">
              <a:extLst>
                <a:ext uri="{FF2B5EF4-FFF2-40B4-BE49-F238E27FC236}">
                  <a16:creationId xmlns:a16="http://schemas.microsoft.com/office/drawing/2014/main" id="{3CCBFEAA-C7D0-4C47-A482-7D8F33A8F244}"/>
                </a:ext>
              </a:extLst>
            </p:cNvPr>
            <p:cNvSpPr>
              <a:spLocks noChangeArrowheads="1"/>
            </p:cNvSpPr>
            <p:nvPr/>
          </p:nvSpPr>
          <p:spPr bwMode="auto">
            <a:xfrm>
              <a:off x="2709863" y="48275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6" name="Oval 1496">
              <a:extLst>
                <a:ext uri="{FF2B5EF4-FFF2-40B4-BE49-F238E27FC236}">
                  <a16:creationId xmlns:a16="http://schemas.microsoft.com/office/drawing/2014/main" id="{71E091B6-1FA1-408C-9B7C-1711C2E76DBB}"/>
                </a:ext>
              </a:extLst>
            </p:cNvPr>
            <p:cNvSpPr>
              <a:spLocks noChangeArrowheads="1"/>
            </p:cNvSpPr>
            <p:nvPr/>
          </p:nvSpPr>
          <p:spPr bwMode="auto">
            <a:xfrm>
              <a:off x="2698751" y="4759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7" name="Oval 1497">
              <a:extLst>
                <a:ext uri="{FF2B5EF4-FFF2-40B4-BE49-F238E27FC236}">
                  <a16:creationId xmlns:a16="http://schemas.microsoft.com/office/drawing/2014/main" id="{6F64ACBE-35E5-4780-9B7C-2F9909B6E68A}"/>
                </a:ext>
              </a:extLst>
            </p:cNvPr>
            <p:cNvSpPr>
              <a:spLocks noChangeArrowheads="1"/>
            </p:cNvSpPr>
            <p:nvPr/>
          </p:nvSpPr>
          <p:spPr bwMode="auto">
            <a:xfrm>
              <a:off x="2762251" y="4714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8" name="Oval 1498">
              <a:extLst>
                <a:ext uri="{FF2B5EF4-FFF2-40B4-BE49-F238E27FC236}">
                  <a16:creationId xmlns:a16="http://schemas.microsoft.com/office/drawing/2014/main" id="{5A673048-9ECB-444D-95C5-636B97952C4C}"/>
                </a:ext>
              </a:extLst>
            </p:cNvPr>
            <p:cNvSpPr>
              <a:spLocks noChangeArrowheads="1"/>
            </p:cNvSpPr>
            <p:nvPr/>
          </p:nvSpPr>
          <p:spPr bwMode="auto">
            <a:xfrm>
              <a:off x="2786064" y="4641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59" name="Oval 1499">
              <a:extLst>
                <a:ext uri="{FF2B5EF4-FFF2-40B4-BE49-F238E27FC236}">
                  <a16:creationId xmlns:a16="http://schemas.microsoft.com/office/drawing/2014/main" id="{EDAE3C3C-65D8-421A-BE16-F34ED637E581}"/>
                </a:ext>
              </a:extLst>
            </p:cNvPr>
            <p:cNvSpPr>
              <a:spLocks noChangeArrowheads="1"/>
            </p:cNvSpPr>
            <p:nvPr/>
          </p:nvSpPr>
          <p:spPr bwMode="auto">
            <a:xfrm>
              <a:off x="2687639" y="464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0" name="Oval 1500">
              <a:extLst>
                <a:ext uri="{FF2B5EF4-FFF2-40B4-BE49-F238E27FC236}">
                  <a16:creationId xmlns:a16="http://schemas.microsoft.com/office/drawing/2014/main" id="{801CADB5-36C7-44D4-92E8-4524D64E8383}"/>
                </a:ext>
              </a:extLst>
            </p:cNvPr>
            <p:cNvSpPr>
              <a:spLocks noChangeArrowheads="1"/>
            </p:cNvSpPr>
            <p:nvPr/>
          </p:nvSpPr>
          <p:spPr bwMode="auto">
            <a:xfrm>
              <a:off x="2811464" y="432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1" name="Oval 1501">
              <a:extLst>
                <a:ext uri="{FF2B5EF4-FFF2-40B4-BE49-F238E27FC236}">
                  <a16:creationId xmlns:a16="http://schemas.microsoft.com/office/drawing/2014/main" id="{832F5DEF-64A3-4B11-9965-8DDE58B8551A}"/>
                </a:ext>
              </a:extLst>
            </p:cNvPr>
            <p:cNvSpPr>
              <a:spLocks noChangeArrowheads="1"/>
            </p:cNvSpPr>
            <p:nvPr/>
          </p:nvSpPr>
          <p:spPr bwMode="auto">
            <a:xfrm>
              <a:off x="2797176" y="4519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2" name="Oval 1502">
              <a:extLst>
                <a:ext uri="{FF2B5EF4-FFF2-40B4-BE49-F238E27FC236}">
                  <a16:creationId xmlns:a16="http://schemas.microsoft.com/office/drawing/2014/main" id="{CF2998FF-3569-4026-890D-F6D3B931EC9B}"/>
                </a:ext>
              </a:extLst>
            </p:cNvPr>
            <p:cNvSpPr>
              <a:spLocks noChangeArrowheads="1"/>
            </p:cNvSpPr>
            <p:nvPr/>
          </p:nvSpPr>
          <p:spPr bwMode="auto">
            <a:xfrm>
              <a:off x="2884489" y="457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3" name="Oval 1503">
              <a:extLst>
                <a:ext uri="{FF2B5EF4-FFF2-40B4-BE49-F238E27FC236}">
                  <a16:creationId xmlns:a16="http://schemas.microsoft.com/office/drawing/2014/main" id="{B857E825-1576-4F55-8DAC-EDA65BF5A9B2}"/>
                </a:ext>
              </a:extLst>
            </p:cNvPr>
            <p:cNvSpPr>
              <a:spLocks noChangeArrowheads="1"/>
            </p:cNvSpPr>
            <p:nvPr/>
          </p:nvSpPr>
          <p:spPr bwMode="auto">
            <a:xfrm>
              <a:off x="2911476" y="4324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4" name="Oval 1504">
              <a:extLst>
                <a:ext uri="{FF2B5EF4-FFF2-40B4-BE49-F238E27FC236}">
                  <a16:creationId xmlns:a16="http://schemas.microsoft.com/office/drawing/2014/main" id="{FA07EFE4-DADF-494D-985C-7BA443570EC6}"/>
                </a:ext>
              </a:extLst>
            </p:cNvPr>
            <p:cNvSpPr>
              <a:spLocks noChangeArrowheads="1"/>
            </p:cNvSpPr>
            <p:nvPr/>
          </p:nvSpPr>
          <p:spPr bwMode="auto">
            <a:xfrm>
              <a:off x="2747964" y="4090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5" name="Oval 1505">
              <a:extLst>
                <a:ext uri="{FF2B5EF4-FFF2-40B4-BE49-F238E27FC236}">
                  <a16:creationId xmlns:a16="http://schemas.microsoft.com/office/drawing/2014/main" id="{E520E19F-AE9C-4273-9820-A2F37A998F61}"/>
                </a:ext>
              </a:extLst>
            </p:cNvPr>
            <p:cNvSpPr>
              <a:spLocks noChangeArrowheads="1"/>
            </p:cNvSpPr>
            <p:nvPr/>
          </p:nvSpPr>
          <p:spPr bwMode="auto">
            <a:xfrm>
              <a:off x="2830514" y="419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6" name="Oval 1506">
              <a:extLst>
                <a:ext uri="{FF2B5EF4-FFF2-40B4-BE49-F238E27FC236}">
                  <a16:creationId xmlns:a16="http://schemas.microsoft.com/office/drawing/2014/main" id="{63B9B9B5-37A9-4B93-948C-9C27A6253D39}"/>
                </a:ext>
              </a:extLst>
            </p:cNvPr>
            <p:cNvSpPr>
              <a:spLocks noChangeArrowheads="1"/>
            </p:cNvSpPr>
            <p:nvPr/>
          </p:nvSpPr>
          <p:spPr bwMode="auto">
            <a:xfrm>
              <a:off x="2808289" y="4079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7" name="Oval 1507">
              <a:extLst>
                <a:ext uri="{FF2B5EF4-FFF2-40B4-BE49-F238E27FC236}">
                  <a16:creationId xmlns:a16="http://schemas.microsoft.com/office/drawing/2014/main" id="{54A2F467-59A4-4E6B-B5EE-E7AC6F06D4E1}"/>
                </a:ext>
              </a:extLst>
            </p:cNvPr>
            <p:cNvSpPr>
              <a:spLocks noChangeArrowheads="1"/>
            </p:cNvSpPr>
            <p:nvPr/>
          </p:nvSpPr>
          <p:spPr bwMode="auto">
            <a:xfrm>
              <a:off x="2794001" y="4908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8" name="Oval 1508">
              <a:extLst>
                <a:ext uri="{FF2B5EF4-FFF2-40B4-BE49-F238E27FC236}">
                  <a16:creationId xmlns:a16="http://schemas.microsoft.com/office/drawing/2014/main" id="{7FFEC8E3-1B93-4294-8EA9-B681776FF75F}"/>
                </a:ext>
              </a:extLst>
            </p:cNvPr>
            <p:cNvSpPr>
              <a:spLocks noChangeArrowheads="1"/>
            </p:cNvSpPr>
            <p:nvPr/>
          </p:nvSpPr>
          <p:spPr bwMode="auto">
            <a:xfrm>
              <a:off x="2874964" y="4802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69" name="Oval 1509">
              <a:extLst>
                <a:ext uri="{FF2B5EF4-FFF2-40B4-BE49-F238E27FC236}">
                  <a16:creationId xmlns:a16="http://schemas.microsoft.com/office/drawing/2014/main" id="{91EAD8D4-01E3-468A-8A75-951C976CCA73}"/>
                </a:ext>
              </a:extLst>
            </p:cNvPr>
            <p:cNvSpPr>
              <a:spLocks noChangeArrowheads="1"/>
            </p:cNvSpPr>
            <p:nvPr/>
          </p:nvSpPr>
          <p:spPr bwMode="auto">
            <a:xfrm>
              <a:off x="2898776" y="4729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0" name="Oval 1510">
              <a:extLst>
                <a:ext uri="{FF2B5EF4-FFF2-40B4-BE49-F238E27FC236}">
                  <a16:creationId xmlns:a16="http://schemas.microsoft.com/office/drawing/2014/main" id="{5FBB7FC6-BD04-478F-A29C-432437C65444}"/>
                </a:ext>
              </a:extLst>
            </p:cNvPr>
            <p:cNvSpPr>
              <a:spLocks noChangeArrowheads="1"/>
            </p:cNvSpPr>
            <p:nvPr/>
          </p:nvSpPr>
          <p:spPr bwMode="auto">
            <a:xfrm>
              <a:off x="2933701" y="4638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1" name="Oval 1511">
              <a:extLst>
                <a:ext uri="{FF2B5EF4-FFF2-40B4-BE49-F238E27FC236}">
                  <a16:creationId xmlns:a16="http://schemas.microsoft.com/office/drawing/2014/main" id="{364F294B-91C8-4541-8149-8CAA58457EEE}"/>
                </a:ext>
              </a:extLst>
            </p:cNvPr>
            <p:cNvSpPr>
              <a:spLocks noChangeArrowheads="1"/>
            </p:cNvSpPr>
            <p:nvPr/>
          </p:nvSpPr>
          <p:spPr bwMode="auto">
            <a:xfrm>
              <a:off x="3021014" y="445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2" name="Oval 1512">
              <a:extLst>
                <a:ext uri="{FF2B5EF4-FFF2-40B4-BE49-F238E27FC236}">
                  <a16:creationId xmlns:a16="http://schemas.microsoft.com/office/drawing/2014/main" id="{87E5E242-7069-4555-BE0B-9855EAAE19ED}"/>
                </a:ext>
              </a:extLst>
            </p:cNvPr>
            <p:cNvSpPr>
              <a:spLocks noChangeArrowheads="1"/>
            </p:cNvSpPr>
            <p:nvPr/>
          </p:nvSpPr>
          <p:spPr bwMode="auto">
            <a:xfrm>
              <a:off x="2994026" y="4508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3" name="Oval 1513">
              <a:extLst>
                <a:ext uri="{FF2B5EF4-FFF2-40B4-BE49-F238E27FC236}">
                  <a16:creationId xmlns:a16="http://schemas.microsoft.com/office/drawing/2014/main" id="{4FBFC737-EC27-483B-BE03-D4FBE3C62702}"/>
                </a:ext>
              </a:extLst>
            </p:cNvPr>
            <p:cNvSpPr>
              <a:spLocks noChangeArrowheads="1"/>
            </p:cNvSpPr>
            <p:nvPr/>
          </p:nvSpPr>
          <p:spPr bwMode="auto">
            <a:xfrm>
              <a:off x="3028951" y="464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4" name="Oval 1514">
              <a:extLst>
                <a:ext uri="{FF2B5EF4-FFF2-40B4-BE49-F238E27FC236}">
                  <a16:creationId xmlns:a16="http://schemas.microsoft.com/office/drawing/2014/main" id="{C5F5A5E4-88EA-4942-B226-9CA5B2FAA740}"/>
                </a:ext>
              </a:extLst>
            </p:cNvPr>
            <p:cNvSpPr>
              <a:spLocks noChangeArrowheads="1"/>
            </p:cNvSpPr>
            <p:nvPr/>
          </p:nvSpPr>
          <p:spPr bwMode="auto">
            <a:xfrm>
              <a:off x="3076576" y="4435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5" name="Oval 1515">
              <a:extLst>
                <a:ext uri="{FF2B5EF4-FFF2-40B4-BE49-F238E27FC236}">
                  <a16:creationId xmlns:a16="http://schemas.microsoft.com/office/drawing/2014/main" id="{FD672C42-7B47-40B1-8EA6-F7598ED96FC1}"/>
                </a:ext>
              </a:extLst>
            </p:cNvPr>
            <p:cNvSpPr>
              <a:spLocks noChangeArrowheads="1"/>
            </p:cNvSpPr>
            <p:nvPr/>
          </p:nvSpPr>
          <p:spPr bwMode="auto">
            <a:xfrm>
              <a:off x="3059114" y="4314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6" name="Oval 1516">
              <a:extLst>
                <a:ext uri="{FF2B5EF4-FFF2-40B4-BE49-F238E27FC236}">
                  <a16:creationId xmlns:a16="http://schemas.microsoft.com/office/drawing/2014/main" id="{4F30E802-A7F5-470B-BA65-C75E42B842E1}"/>
                </a:ext>
              </a:extLst>
            </p:cNvPr>
            <p:cNvSpPr>
              <a:spLocks noChangeArrowheads="1"/>
            </p:cNvSpPr>
            <p:nvPr/>
          </p:nvSpPr>
          <p:spPr bwMode="auto">
            <a:xfrm>
              <a:off x="2957514" y="439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7" name="Oval 1517">
              <a:extLst>
                <a:ext uri="{FF2B5EF4-FFF2-40B4-BE49-F238E27FC236}">
                  <a16:creationId xmlns:a16="http://schemas.microsoft.com/office/drawing/2014/main" id="{72471900-E6A3-4B40-97E9-DFBE1CF88034}"/>
                </a:ext>
              </a:extLst>
            </p:cNvPr>
            <p:cNvSpPr>
              <a:spLocks noChangeArrowheads="1"/>
            </p:cNvSpPr>
            <p:nvPr/>
          </p:nvSpPr>
          <p:spPr bwMode="auto">
            <a:xfrm>
              <a:off x="3033714" y="418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8" name="Oval 1518">
              <a:extLst>
                <a:ext uri="{FF2B5EF4-FFF2-40B4-BE49-F238E27FC236}">
                  <a16:creationId xmlns:a16="http://schemas.microsoft.com/office/drawing/2014/main" id="{FA4A4570-0904-4EE6-9B08-4981335F0920}"/>
                </a:ext>
              </a:extLst>
            </p:cNvPr>
            <p:cNvSpPr>
              <a:spLocks noChangeArrowheads="1"/>
            </p:cNvSpPr>
            <p:nvPr/>
          </p:nvSpPr>
          <p:spPr bwMode="auto">
            <a:xfrm>
              <a:off x="3089276" y="4090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79" name="Oval 1519">
              <a:extLst>
                <a:ext uri="{FF2B5EF4-FFF2-40B4-BE49-F238E27FC236}">
                  <a16:creationId xmlns:a16="http://schemas.microsoft.com/office/drawing/2014/main" id="{39894F83-BF64-4B86-9E0F-728559411040}"/>
                </a:ext>
              </a:extLst>
            </p:cNvPr>
            <p:cNvSpPr>
              <a:spLocks noChangeArrowheads="1"/>
            </p:cNvSpPr>
            <p:nvPr/>
          </p:nvSpPr>
          <p:spPr bwMode="auto">
            <a:xfrm>
              <a:off x="2947989" y="4873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0" name="Oval 1520">
              <a:extLst>
                <a:ext uri="{FF2B5EF4-FFF2-40B4-BE49-F238E27FC236}">
                  <a16:creationId xmlns:a16="http://schemas.microsoft.com/office/drawing/2014/main" id="{7FEAD33E-5A48-49BD-95B4-C8048A7208C7}"/>
                </a:ext>
              </a:extLst>
            </p:cNvPr>
            <p:cNvSpPr>
              <a:spLocks noChangeArrowheads="1"/>
            </p:cNvSpPr>
            <p:nvPr/>
          </p:nvSpPr>
          <p:spPr bwMode="auto">
            <a:xfrm>
              <a:off x="3019426" y="4878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1" name="Oval 1521">
              <a:extLst>
                <a:ext uri="{FF2B5EF4-FFF2-40B4-BE49-F238E27FC236}">
                  <a16:creationId xmlns:a16="http://schemas.microsoft.com/office/drawing/2014/main" id="{C39DF98C-6599-43A7-BCAE-4D0478FCB334}"/>
                </a:ext>
              </a:extLst>
            </p:cNvPr>
            <p:cNvSpPr>
              <a:spLocks noChangeArrowheads="1"/>
            </p:cNvSpPr>
            <p:nvPr/>
          </p:nvSpPr>
          <p:spPr bwMode="auto">
            <a:xfrm>
              <a:off x="3043239" y="480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2" name="Oval 1522">
              <a:extLst>
                <a:ext uri="{FF2B5EF4-FFF2-40B4-BE49-F238E27FC236}">
                  <a16:creationId xmlns:a16="http://schemas.microsoft.com/office/drawing/2014/main" id="{487CF024-5F40-43CE-A751-F6938C605C61}"/>
                </a:ext>
              </a:extLst>
            </p:cNvPr>
            <p:cNvSpPr>
              <a:spLocks noChangeArrowheads="1"/>
            </p:cNvSpPr>
            <p:nvPr/>
          </p:nvSpPr>
          <p:spPr bwMode="auto">
            <a:xfrm>
              <a:off x="2944814" y="4810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3" name="Oval 1523">
              <a:extLst>
                <a:ext uri="{FF2B5EF4-FFF2-40B4-BE49-F238E27FC236}">
                  <a16:creationId xmlns:a16="http://schemas.microsoft.com/office/drawing/2014/main" id="{6401931A-9015-42D1-BFAB-8BEA96BE2747}"/>
                </a:ext>
              </a:extLst>
            </p:cNvPr>
            <p:cNvSpPr>
              <a:spLocks noChangeArrowheads="1"/>
            </p:cNvSpPr>
            <p:nvPr/>
          </p:nvSpPr>
          <p:spPr bwMode="auto">
            <a:xfrm>
              <a:off x="3046414" y="4543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4" name="Oval 1524">
              <a:extLst>
                <a:ext uri="{FF2B5EF4-FFF2-40B4-BE49-F238E27FC236}">
                  <a16:creationId xmlns:a16="http://schemas.microsoft.com/office/drawing/2014/main" id="{D62C8BCE-411C-45D2-83C2-E9BFC940101B}"/>
                </a:ext>
              </a:extLst>
            </p:cNvPr>
            <p:cNvSpPr>
              <a:spLocks noChangeArrowheads="1"/>
            </p:cNvSpPr>
            <p:nvPr/>
          </p:nvSpPr>
          <p:spPr bwMode="auto">
            <a:xfrm>
              <a:off x="3017839" y="4281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5" name="Oval 1525">
              <a:extLst>
                <a:ext uri="{FF2B5EF4-FFF2-40B4-BE49-F238E27FC236}">
                  <a16:creationId xmlns:a16="http://schemas.microsoft.com/office/drawing/2014/main" id="{8086201D-32AE-4244-917D-0FEC67880715}"/>
                </a:ext>
              </a:extLst>
            </p:cNvPr>
            <p:cNvSpPr>
              <a:spLocks noChangeArrowheads="1"/>
            </p:cNvSpPr>
            <p:nvPr/>
          </p:nvSpPr>
          <p:spPr bwMode="auto">
            <a:xfrm>
              <a:off x="3225801" y="4502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6" name="Oval 1526">
              <a:extLst>
                <a:ext uri="{FF2B5EF4-FFF2-40B4-BE49-F238E27FC236}">
                  <a16:creationId xmlns:a16="http://schemas.microsoft.com/office/drawing/2014/main" id="{1B56CB14-5FFB-4605-9EC2-F4C2A6FF1051}"/>
                </a:ext>
              </a:extLst>
            </p:cNvPr>
            <p:cNvSpPr>
              <a:spLocks noChangeArrowheads="1"/>
            </p:cNvSpPr>
            <p:nvPr/>
          </p:nvSpPr>
          <p:spPr bwMode="auto">
            <a:xfrm>
              <a:off x="3252789" y="4254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7" name="Oval 1527">
              <a:extLst>
                <a:ext uri="{FF2B5EF4-FFF2-40B4-BE49-F238E27FC236}">
                  <a16:creationId xmlns:a16="http://schemas.microsoft.com/office/drawing/2014/main" id="{D37AC6A1-4116-43C3-9ABB-993D549D6216}"/>
                </a:ext>
              </a:extLst>
            </p:cNvPr>
            <p:cNvSpPr>
              <a:spLocks noChangeArrowheads="1"/>
            </p:cNvSpPr>
            <p:nvPr/>
          </p:nvSpPr>
          <p:spPr bwMode="auto">
            <a:xfrm>
              <a:off x="3255964" y="4168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8" name="Oval 1528">
              <a:extLst>
                <a:ext uri="{FF2B5EF4-FFF2-40B4-BE49-F238E27FC236}">
                  <a16:creationId xmlns:a16="http://schemas.microsoft.com/office/drawing/2014/main" id="{46594383-2774-4059-BF82-24AB420865F6}"/>
                </a:ext>
              </a:extLst>
            </p:cNvPr>
            <p:cNvSpPr>
              <a:spLocks noChangeArrowheads="1"/>
            </p:cNvSpPr>
            <p:nvPr/>
          </p:nvSpPr>
          <p:spPr bwMode="auto">
            <a:xfrm>
              <a:off x="3171826" y="4127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89" name="Oval 1529">
              <a:extLst>
                <a:ext uri="{FF2B5EF4-FFF2-40B4-BE49-F238E27FC236}">
                  <a16:creationId xmlns:a16="http://schemas.microsoft.com/office/drawing/2014/main" id="{259B3665-659B-40FA-869B-5E97A6E1BC64}"/>
                </a:ext>
              </a:extLst>
            </p:cNvPr>
            <p:cNvSpPr>
              <a:spLocks noChangeArrowheads="1"/>
            </p:cNvSpPr>
            <p:nvPr/>
          </p:nvSpPr>
          <p:spPr bwMode="auto">
            <a:xfrm>
              <a:off x="3109914" y="492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0" name="Oval 1530">
              <a:extLst>
                <a:ext uri="{FF2B5EF4-FFF2-40B4-BE49-F238E27FC236}">
                  <a16:creationId xmlns:a16="http://schemas.microsoft.com/office/drawing/2014/main" id="{7ADAD71E-1B49-4412-BC9C-FE7B18C9E937}"/>
                </a:ext>
              </a:extLst>
            </p:cNvPr>
            <p:cNvSpPr>
              <a:spLocks noChangeArrowheads="1"/>
            </p:cNvSpPr>
            <p:nvPr/>
          </p:nvSpPr>
          <p:spPr bwMode="auto">
            <a:xfrm>
              <a:off x="3124201" y="4319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1" name="Oval 1531">
              <a:extLst>
                <a:ext uri="{FF2B5EF4-FFF2-40B4-BE49-F238E27FC236}">
                  <a16:creationId xmlns:a16="http://schemas.microsoft.com/office/drawing/2014/main" id="{704A3002-81F6-4DB6-8ED2-CA5AE5CC311A}"/>
                </a:ext>
              </a:extLst>
            </p:cNvPr>
            <p:cNvSpPr>
              <a:spLocks noChangeArrowheads="1"/>
            </p:cNvSpPr>
            <p:nvPr/>
          </p:nvSpPr>
          <p:spPr bwMode="auto">
            <a:xfrm>
              <a:off x="3249614" y="4805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2" name="Oval 1532">
              <a:extLst>
                <a:ext uri="{FF2B5EF4-FFF2-40B4-BE49-F238E27FC236}">
                  <a16:creationId xmlns:a16="http://schemas.microsoft.com/office/drawing/2014/main" id="{F8286B87-B3F0-4858-8F69-3753ED43F7DA}"/>
                </a:ext>
              </a:extLst>
            </p:cNvPr>
            <p:cNvSpPr>
              <a:spLocks noChangeArrowheads="1"/>
            </p:cNvSpPr>
            <p:nvPr/>
          </p:nvSpPr>
          <p:spPr bwMode="auto">
            <a:xfrm>
              <a:off x="3163888" y="48450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3" name="Oval 1533">
              <a:extLst>
                <a:ext uri="{FF2B5EF4-FFF2-40B4-BE49-F238E27FC236}">
                  <a16:creationId xmlns:a16="http://schemas.microsoft.com/office/drawing/2014/main" id="{95B2CC23-0F75-4BC0-A2F1-30D7CC280BC8}"/>
                </a:ext>
              </a:extLst>
            </p:cNvPr>
            <p:cNvSpPr>
              <a:spLocks noChangeArrowheads="1"/>
            </p:cNvSpPr>
            <p:nvPr/>
          </p:nvSpPr>
          <p:spPr bwMode="auto">
            <a:xfrm>
              <a:off x="3144839" y="472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4" name="Oval 1534">
              <a:extLst>
                <a:ext uri="{FF2B5EF4-FFF2-40B4-BE49-F238E27FC236}">
                  <a16:creationId xmlns:a16="http://schemas.microsoft.com/office/drawing/2014/main" id="{0059A335-0918-4E0F-8BFC-84A8FC76C290}"/>
                </a:ext>
              </a:extLst>
            </p:cNvPr>
            <p:cNvSpPr>
              <a:spLocks noChangeArrowheads="1"/>
            </p:cNvSpPr>
            <p:nvPr/>
          </p:nvSpPr>
          <p:spPr bwMode="auto">
            <a:xfrm>
              <a:off x="3216276" y="4732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5" name="Oval 1535">
              <a:extLst>
                <a:ext uri="{FF2B5EF4-FFF2-40B4-BE49-F238E27FC236}">
                  <a16:creationId xmlns:a16="http://schemas.microsoft.com/office/drawing/2014/main" id="{6A203C25-0742-4A7A-B406-A6E5B29868F7}"/>
                </a:ext>
              </a:extLst>
            </p:cNvPr>
            <p:cNvSpPr>
              <a:spLocks noChangeArrowheads="1"/>
            </p:cNvSpPr>
            <p:nvPr/>
          </p:nvSpPr>
          <p:spPr bwMode="auto">
            <a:xfrm>
              <a:off x="3240089" y="465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6" name="Oval 1536">
              <a:extLst>
                <a:ext uri="{FF2B5EF4-FFF2-40B4-BE49-F238E27FC236}">
                  <a16:creationId xmlns:a16="http://schemas.microsoft.com/office/drawing/2014/main" id="{256E56F0-04D8-4602-8FC9-DB795F172129}"/>
                </a:ext>
              </a:extLst>
            </p:cNvPr>
            <p:cNvSpPr>
              <a:spLocks noChangeArrowheads="1"/>
            </p:cNvSpPr>
            <p:nvPr/>
          </p:nvSpPr>
          <p:spPr bwMode="auto">
            <a:xfrm>
              <a:off x="3141664" y="4664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7" name="Oval 1537">
              <a:extLst>
                <a:ext uri="{FF2B5EF4-FFF2-40B4-BE49-F238E27FC236}">
                  <a16:creationId xmlns:a16="http://schemas.microsoft.com/office/drawing/2014/main" id="{40F98A61-B97C-4041-BF20-75658B56FBDA}"/>
                </a:ext>
              </a:extLst>
            </p:cNvPr>
            <p:cNvSpPr>
              <a:spLocks noChangeArrowheads="1"/>
            </p:cNvSpPr>
            <p:nvPr/>
          </p:nvSpPr>
          <p:spPr bwMode="auto">
            <a:xfrm>
              <a:off x="3275014" y="4568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8" name="Oval 1538">
              <a:extLst>
                <a:ext uri="{FF2B5EF4-FFF2-40B4-BE49-F238E27FC236}">
                  <a16:creationId xmlns:a16="http://schemas.microsoft.com/office/drawing/2014/main" id="{5213ACB8-8FA6-44ED-A31E-EA6834F21B1B}"/>
                </a:ext>
              </a:extLst>
            </p:cNvPr>
            <p:cNvSpPr>
              <a:spLocks noChangeArrowheads="1"/>
            </p:cNvSpPr>
            <p:nvPr/>
          </p:nvSpPr>
          <p:spPr bwMode="auto">
            <a:xfrm>
              <a:off x="3124201" y="446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99" name="Oval 1539">
              <a:extLst>
                <a:ext uri="{FF2B5EF4-FFF2-40B4-BE49-F238E27FC236}">
                  <a16:creationId xmlns:a16="http://schemas.microsoft.com/office/drawing/2014/main" id="{28ACF48A-35F6-47E4-984A-8DDE588FA4A9}"/>
                </a:ext>
              </a:extLst>
            </p:cNvPr>
            <p:cNvSpPr>
              <a:spLocks noChangeArrowheads="1"/>
            </p:cNvSpPr>
            <p:nvPr/>
          </p:nvSpPr>
          <p:spPr bwMode="auto">
            <a:xfrm>
              <a:off x="3243264" y="439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0" name="Oval 1540">
              <a:extLst>
                <a:ext uri="{FF2B5EF4-FFF2-40B4-BE49-F238E27FC236}">
                  <a16:creationId xmlns:a16="http://schemas.microsoft.com/office/drawing/2014/main" id="{97C262AC-5CC8-4F8F-B89F-879847C91813}"/>
                </a:ext>
              </a:extLst>
            </p:cNvPr>
            <p:cNvSpPr>
              <a:spLocks noChangeArrowheads="1"/>
            </p:cNvSpPr>
            <p:nvPr/>
          </p:nvSpPr>
          <p:spPr bwMode="auto">
            <a:xfrm>
              <a:off x="3335339" y="4438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1" name="Oval 1541">
              <a:extLst>
                <a:ext uri="{FF2B5EF4-FFF2-40B4-BE49-F238E27FC236}">
                  <a16:creationId xmlns:a16="http://schemas.microsoft.com/office/drawing/2014/main" id="{97B0C99E-4BF4-4774-A76C-AE180E23434C}"/>
                </a:ext>
              </a:extLst>
            </p:cNvPr>
            <p:cNvSpPr>
              <a:spLocks noChangeArrowheads="1"/>
            </p:cNvSpPr>
            <p:nvPr/>
          </p:nvSpPr>
          <p:spPr bwMode="auto">
            <a:xfrm>
              <a:off x="3370264" y="4578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2" name="Oval 1542">
              <a:extLst>
                <a:ext uri="{FF2B5EF4-FFF2-40B4-BE49-F238E27FC236}">
                  <a16:creationId xmlns:a16="http://schemas.microsoft.com/office/drawing/2014/main" id="{67FF3582-B737-43D3-A19E-90DAAD81C854}"/>
                </a:ext>
              </a:extLst>
            </p:cNvPr>
            <p:cNvSpPr>
              <a:spLocks noChangeArrowheads="1"/>
            </p:cNvSpPr>
            <p:nvPr/>
          </p:nvSpPr>
          <p:spPr bwMode="auto">
            <a:xfrm>
              <a:off x="3397251" y="4330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3" name="Oval 1543">
              <a:extLst>
                <a:ext uri="{FF2B5EF4-FFF2-40B4-BE49-F238E27FC236}">
                  <a16:creationId xmlns:a16="http://schemas.microsoft.com/office/drawing/2014/main" id="{C455B091-E105-40B2-825E-18A8D23BFDB5}"/>
                </a:ext>
              </a:extLst>
            </p:cNvPr>
            <p:cNvSpPr>
              <a:spLocks noChangeArrowheads="1"/>
            </p:cNvSpPr>
            <p:nvPr/>
          </p:nvSpPr>
          <p:spPr bwMode="auto">
            <a:xfrm>
              <a:off x="3400426" y="4244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4" name="Oval 1544">
              <a:extLst>
                <a:ext uri="{FF2B5EF4-FFF2-40B4-BE49-F238E27FC236}">
                  <a16:creationId xmlns:a16="http://schemas.microsoft.com/office/drawing/2014/main" id="{6317A599-8E02-4650-A79F-6B1D1A4F492C}"/>
                </a:ext>
              </a:extLst>
            </p:cNvPr>
            <p:cNvSpPr>
              <a:spLocks noChangeArrowheads="1"/>
            </p:cNvSpPr>
            <p:nvPr/>
          </p:nvSpPr>
          <p:spPr bwMode="auto">
            <a:xfrm>
              <a:off x="3316289" y="420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5" name="Oval 1545">
              <a:extLst>
                <a:ext uri="{FF2B5EF4-FFF2-40B4-BE49-F238E27FC236}">
                  <a16:creationId xmlns:a16="http://schemas.microsoft.com/office/drawing/2014/main" id="{1C35F89E-7B4C-4C15-B286-6FA51F1698B2}"/>
                </a:ext>
              </a:extLst>
            </p:cNvPr>
            <p:cNvSpPr>
              <a:spLocks noChangeArrowheads="1"/>
            </p:cNvSpPr>
            <p:nvPr/>
          </p:nvSpPr>
          <p:spPr bwMode="auto">
            <a:xfrm>
              <a:off x="3298826" y="432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6" name="Oval 1546">
              <a:extLst>
                <a:ext uri="{FF2B5EF4-FFF2-40B4-BE49-F238E27FC236}">
                  <a16:creationId xmlns:a16="http://schemas.microsoft.com/office/drawing/2014/main" id="{6C0700C4-E6BE-41A7-9F62-33FB0BFE62E6}"/>
                </a:ext>
              </a:extLst>
            </p:cNvPr>
            <p:cNvSpPr>
              <a:spLocks noChangeArrowheads="1"/>
            </p:cNvSpPr>
            <p:nvPr/>
          </p:nvSpPr>
          <p:spPr bwMode="auto">
            <a:xfrm>
              <a:off x="3375026" y="4116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7" name="Oval 1547">
              <a:extLst>
                <a:ext uri="{FF2B5EF4-FFF2-40B4-BE49-F238E27FC236}">
                  <a16:creationId xmlns:a16="http://schemas.microsoft.com/office/drawing/2014/main" id="{7D000F4B-C510-47D4-9B46-3956A591549B}"/>
                </a:ext>
              </a:extLst>
            </p:cNvPr>
            <p:cNvSpPr>
              <a:spLocks noChangeArrowheads="1"/>
            </p:cNvSpPr>
            <p:nvPr/>
          </p:nvSpPr>
          <p:spPr bwMode="auto">
            <a:xfrm>
              <a:off x="3394076" y="4881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8" name="Oval 1548">
              <a:extLst>
                <a:ext uri="{FF2B5EF4-FFF2-40B4-BE49-F238E27FC236}">
                  <a16:creationId xmlns:a16="http://schemas.microsoft.com/office/drawing/2014/main" id="{698CCECA-D1F8-48E6-9585-66A1492BE249}"/>
                </a:ext>
              </a:extLst>
            </p:cNvPr>
            <p:cNvSpPr>
              <a:spLocks noChangeArrowheads="1"/>
            </p:cNvSpPr>
            <p:nvPr/>
          </p:nvSpPr>
          <p:spPr bwMode="auto">
            <a:xfrm>
              <a:off x="3308351" y="49212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09" name="Oval 1549">
              <a:extLst>
                <a:ext uri="{FF2B5EF4-FFF2-40B4-BE49-F238E27FC236}">
                  <a16:creationId xmlns:a16="http://schemas.microsoft.com/office/drawing/2014/main" id="{DC3325F8-8C27-4213-B1BE-94BCE600DE5F}"/>
                </a:ext>
              </a:extLst>
            </p:cNvPr>
            <p:cNvSpPr>
              <a:spLocks noChangeArrowheads="1"/>
            </p:cNvSpPr>
            <p:nvPr/>
          </p:nvSpPr>
          <p:spPr bwMode="auto">
            <a:xfrm>
              <a:off x="3297239" y="485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0" name="Oval 1550">
              <a:extLst>
                <a:ext uri="{FF2B5EF4-FFF2-40B4-BE49-F238E27FC236}">
                  <a16:creationId xmlns:a16="http://schemas.microsoft.com/office/drawing/2014/main" id="{32616A25-42A9-4DD1-B4D5-C313FFB99166}"/>
                </a:ext>
              </a:extLst>
            </p:cNvPr>
            <p:cNvSpPr>
              <a:spLocks noChangeArrowheads="1"/>
            </p:cNvSpPr>
            <p:nvPr/>
          </p:nvSpPr>
          <p:spPr bwMode="auto">
            <a:xfrm>
              <a:off x="3360739" y="4808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1" name="Oval 1551">
              <a:extLst>
                <a:ext uri="{FF2B5EF4-FFF2-40B4-BE49-F238E27FC236}">
                  <a16:creationId xmlns:a16="http://schemas.microsoft.com/office/drawing/2014/main" id="{A81AEA7E-C038-41EB-9BD1-2660D82A7FD3}"/>
                </a:ext>
              </a:extLst>
            </p:cNvPr>
            <p:cNvSpPr>
              <a:spLocks noChangeArrowheads="1"/>
            </p:cNvSpPr>
            <p:nvPr/>
          </p:nvSpPr>
          <p:spPr bwMode="auto">
            <a:xfrm>
              <a:off x="3384551" y="473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2" name="Oval 1552">
              <a:extLst>
                <a:ext uri="{FF2B5EF4-FFF2-40B4-BE49-F238E27FC236}">
                  <a16:creationId xmlns:a16="http://schemas.microsoft.com/office/drawing/2014/main" id="{98DA8E84-C70B-416F-B131-1F725A6FF272}"/>
                </a:ext>
              </a:extLst>
            </p:cNvPr>
            <p:cNvSpPr>
              <a:spLocks noChangeArrowheads="1"/>
            </p:cNvSpPr>
            <p:nvPr/>
          </p:nvSpPr>
          <p:spPr bwMode="auto">
            <a:xfrm>
              <a:off x="3286126" y="4740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3" name="Oval 1553">
              <a:extLst>
                <a:ext uri="{FF2B5EF4-FFF2-40B4-BE49-F238E27FC236}">
                  <a16:creationId xmlns:a16="http://schemas.microsoft.com/office/drawing/2014/main" id="{53A4BB05-FCD6-4D32-835C-B772FA6AFD2D}"/>
                </a:ext>
              </a:extLst>
            </p:cNvPr>
            <p:cNvSpPr>
              <a:spLocks noChangeArrowheads="1"/>
            </p:cNvSpPr>
            <p:nvPr/>
          </p:nvSpPr>
          <p:spPr bwMode="auto">
            <a:xfrm>
              <a:off x="3441701" y="437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4" name="Oval 1554">
              <a:extLst>
                <a:ext uri="{FF2B5EF4-FFF2-40B4-BE49-F238E27FC236}">
                  <a16:creationId xmlns:a16="http://schemas.microsoft.com/office/drawing/2014/main" id="{29A8F795-BD6E-49C4-A353-960FD75BCDA4}"/>
                </a:ext>
              </a:extLst>
            </p:cNvPr>
            <p:cNvSpPr>
              <a:spLocks noChangeArrowheads="1"/>
            </p:cNvSpPr>
            <p:nvPr/>
          </p:nvSpPr>
          <p:spPr bwMode="auto">
            <a:xfrm>
              <a:off x="3492501" y="4965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5" name="Oval 1555">
              <a:extLst>
                <a:ext uri="{FF2B5EF4-FFF2-40B4-BE49-F238E27FC236}">
                  <a16:creationId xmlns:a16="http://schemas.microsoft.com/office/drawing/2014/main" id="{F387EC53-7258-4F6E-804E-DACC36C76B7D}"/>
                </a:ext>
              </a:extLst>
            </p:cNvPr>
            <p:cNvSpPr>
              <a:spLocks noChangeArrowheads="1"/>
            </p:cNvSpPr>
            <p:nvPr/>
          </p:nvSpPr>
          <p:spPr bwMode="auto">
            <a:xfrm>
              <a:off x="3179764" y="496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6" name="Oval 1556">
              <a:extLst>
                <a:ext uri="{FF2B5EF4-FFF2-40B4-BE49-F238E27FC236}">
                  <a16:creationId xmlns:a16="http://schemas.microsoft.com/office/drawing/2014/main" id="{BEB02F10-8147-4E5E-BA8A-5957D16934EA}"/>
                </a:ext>
              </a:extLst>
            </p:cNvPr>
            <p:cNvSpPr>
              <a:spLocks noChangeArrowheads="1"/>
            </p:cNvSpPr>
            <p:nvPr/>
          </p:nvSpPr>
          <p:spPr bwMode="auto">
            <a:xfrm>
              <a:off x="2924176" y="4978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7" name="Oval 1557">
              <a:extLst>
                <a:ext uri="{FF2B5EF4-FFF2-40B4-BE49-F238E27FC236}">
                  <a16:creationId xmlns:a16="http://schemas.microsoft.com/office/drawing/2014/main" id="{66B93093-27EE-4DC6-9821-F9A30F21F03B}"/>
                </a:ext>
              </a:extLst>
            </p:cNvPr>
            <p:cNvSpPr>
              <a:spLocks noChangeArrowheads="1"/>
            </p:cNvSpPr>
            <p:nvPr/>
          </p:nvSpPr>
          <p:spPr bwMode="auto">
            <a:xfrm>
              <a:off x="2746376" y="4960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8" name="Oval 1558">
              <a:extLst>
                <a:ext uri="{FF2B5EF4-FFF2-40B4-BE49-F238E27FC236}">
                  <a16:creationId xmlns:a16="http://schemas.microsoft.com/office/drawing/2014/main" id="{79A72499-1215-4E7B-911B-B2E9D7C7BE19}"/>
                </a:ext>
              </a:extLst>
            </p:cNvPr>
            <p:cNvSpPr>
              <a:spLocks noChangeArrowheads="1"/>
            </p:cNvSpPr>
            <p:nvPr/>
          </p:nvSpPr>
          <p:spPr bwMode="auto">
            <a:xfrm>
              <a:off x="2517776" y="4943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19" name="Oval 1559">
              <a:extLst>
                <a:ext uri="{FF2B5EF4-FFF2-40B4-BE49-F238E27FC236}">
                  <a16:creationId xmlns:a16="http://schemas.microsoft.com/office/drawing/2014/main" id="{A55A50A8-1E89-4606-AC47-2A50A8D363BC}"/>
                </a:ext>
              </a:extLst>
            </p:cNvPr>
            <p:cNvSpPr>
              <a:spLocks noChangeArrowheads="1"/>
            </p:cNvSpPr>
            <p:nvPr/>
          </p:nvSpPr>
          <p:spPr bwMode="auto">
            <a:xfrm>
              <a:off x="2551113" y="48514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0" name="Oval 1560">
              <a:extLst>
                <a:ext uri="{FF2B5EF4-FFF2-40B4-BE49-F238E27FC236}">
                  <a16:creationId xmlns:a16="http://schemas.microsoft.com/office/drawing/2014/main" id="{66D5F3CB-FDC0-4429-B68E-912E319986DC}"/>
                </a:ext>
              </a:extLst>
            </p:cNvPr>
            <p:cNvSpPr>
              <a:spLocks noChangeArrowheads="1"/>
            </p:cNvSpPr>
            <p:nvPr/>
          </p:nvSpPr>
          <p:spPr bwMode="auto">
            <a:xfrm>
              <a:off x="2252663" y="49530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1" name="Oval 1561">
              <a:extLst>
                <a:ext uri="{FF2B5EF4-FFF2-40B4-BE49-F238E27FC236}">
                  <a16:creationId xmlns:a16="http://schemas.microsoft.com/office/drawing/2014/main" id="{CE2DC610-E63B-45DE-947C-F9F6DC240FDB}"/>
                </a:ext>
              </a:extLst>
            </p:cNvPr>
            <p:cNvSpPr>
              <a:spLocks noChangeArrowheads="1"/>
            </p:cNvSpPr>
            <p:nvPr/>
          </p:nvSpPr>
          <p:spPr bwMode="auto">
            <a:xfrm>
              <a:off x="3792539" y="457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2" name="Oval 1562">
              <a:extLst>
                <a:ext uri="{FF2B5EF4-FFF2-40B4-BE49-F238E27FC236}">
                  <a16:creationId xmlns:a16="http://schemas.microsoft.com/office/drawing/2014/main" id="{6D6C88D1-8A5F-4E90-8C51-68438F5BFB82}"/>
                </a:ext>
              </a:extLst>
            </p:cNvPr>
            <p:cNvSpPr>
              <a:spLocks noChangeArrowheads="1"/>
            </p:cNvSpPr>
            <p:nvPr/>
          </p:nvSpPr>
          <p:spPr bwMode="auto">
            <a:xfrm>
              <a:off x="3746501" y="446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3" name="Oval 1563">
              <a:extLst>
                <a:ext uri="{FF2B5EF4-FFF2-40B4-BE49-F238E27FC236}">
                  <a16:creationId xmlns:a16="http://schemas.microsoft.com/office/drawing/2014/main" id="{BB746368-21C8-4088-B35F-B03ABA6996F7}"/>
                </a:ext>
              </a:extLst>
            </p:cNvPr>
            <p:cNvSpPr>
              <a:spLocks noChangeArrowheads="1"/>
            </p:cNvSpPr>
            <p:nvPr/>
          </p:nvSpPr>
          <p:spPr bwMode="auto">
            <a:xfrm>
              <a:off x="3765551" y="49418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4" name="Oval 1564">
              <a:extLst>
                <a:ext uri="{FF2B5EF4-FFF2-40B4-BE49-F238E27FC236}">
                  <a16:creationId xmlns:a16="http://schemas.microsoft.com/office/drawing/2014/main" id="{F886230C-AB0F-4302-8B43-F72A886174A8}"/>
                </a:ext>
              </a:extLst>
            </p:cNvPr>
            <p:cNvSpPr>
              <a:spLocks noChangeArrowheads="1"/>
            </p:cNvSpPr>
            <p:nvPr/>
          </p:nvSpPr>
          <p:spPr bwMode="auto">
            <a:xfrm>
              <a:off x="3681414" y="4819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5" name="Oval 1565">
              <a:extLst>
                <a:ext uri="{FF2B5EF4-FFF2-40B4-BE49-F238E27FC236}">
                  <a16:creationId xmlns:a16="http://schemas.microsoft.com/office/drawing/2014/main" id="{7175AD40-5D8F-4CDE-8AC4-5859ABCA0729}"/>
                </a:ext>
              </a:extLst>
            </p:cNvPr>
            <p:cNvSpPr>
              <a:spLocks noChangeArrowheads="1"/>
            </p:cNvSpPr>
            <p:nvPr/>
          </p:nvSpPr>
          <p:spPr bwMode="auto">
            <a:xfrm>
              <a:off x="3783014" y="467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6" name="Oval 1566">
              <a:extLst>
                <a:ext uri="{FF2B5EF4-FFF2-40B4-BE49-F238E27FC236}">
                  <a16:creationId xmlns:a16="http://schemas.microsoft.com/office/drawing/2014/main" id="{FCBF0B08-5C38-41B1-AC29-9E983847FC77}"/>
                </a:ext>
              </a:extLst>
            </p:cNvPr>
            <p:cNvSpPr>
              <a:spLocks noChangeArrowheads="1"/>
            </p:cNvSpPr>
            <p:nvPr/>
          </p:nvSpPr>
          <p:spPr bwMode="auto">
            <a:xfrm>
              <a:off x="2136776" y="5041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7" name="Oval 1567">
              <a:extLst>
                <a:ext uri="{FF2B5EF4-FFF2-40B4-BE49-F238E27FC236}">
                  <a16:creationId xmlns:a16="http://schemas.microsoft.com/office/drawing/2014/main" id="{75F04568-5D36-4497-8EB6-13FB9F5DA864}"/>
                </a:ext>
              </a:extLst>
            </p:cNvPr>
            <p:cNvSpPr>
              <a:spLocks noChangeArrowheads="1"/>
            </p:cNvSpPr>
            <p:nvPr/>
          </p:nvSpPr>
          <p:spPr bwMode="auto">
            <a:xfrm>
              <a:off x="2127251" y="5184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8" name="Oval 1568">
              <a:extLst>
                <a:ext uri="{FF2B5EF4-FFF2-40B4-BE49-F238E27FC236}">
                  <a16:creationId xmlns:a16="http://schemas.microsoft.com/office/drawing/2014/main" id="{CBD48C3F-51CE-4A5A-823E-40A3D23BFEF5}"/>
                </a:ext>
              </a:extLst>
            </p:cNvPr>
            <p:cNvSpPr>
              <a:spLocks noChangeArrowheads="1"/>
            </p:cNvSpPr>
            <p:nvPr/>
          </p:nvSpPr>
          <p:spPr bwMode="auto">
            <a:xfrm>
              <a:off x="3195639" y="5072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29" name="Oval 1569">
              <a:extLst>
                <a:ext uri="{FF2B5EF4-FFF2-40B4-BE49-F238E27FC236}">
                  <a16:creationId xmlns:a16="http://schemas.microsoft.com/office/drawing/2014/main" id="{92A5961A-0F0D-4197-A6AD-246CF90781D3}"/>
                </a:ext>
              </a:extLst>
            </p:cNvPr>
            <p:cNvSpPr>
              <a:spLocks noChangeArrowheads="1"/>
            </p:cNvSpPr>
            <p:nvPr/>
          </p:nvSpPr>
          <p:spPr bwMode="auto">
            <a:xfrm>
              <a:off x="3206751" y="5576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0" name="Oval 1570">
              <a:extLst>
                <a:ext uri="{FF2B5EF4-FFF2-40B4-BE49-F238E27FC236}">
                  <a16:creationId xmlns:a16="http://schemas.microsoft.com/office/drawing/2014/main" id="{2632C4A7-078B-4E08-A4D1-C4F444EC3310}"/>
                </a:ext>
              </a:extLst>
            </p:cNvPr>
            <p:cNvSpPr>
              <a:spLocks noChangeArrowheads="1"/>
            </p:cNvSpPr>
            <p:nvPr/>
          </p:nvSpPr>
          <p:spPr bwMode="auto">
            <a:xfrm>
              <a:off x="3219451" y="5375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1" name="Oval 1571">
              <a:extLst>
                <a:ext uri="{FF2B5EF4-FFF2-40B4-BE49-F238E27FC236}">
                  <a16:creationId xmlns:a16="http://schemas.microsoft.com/office/drawing/2014/main" id="{FE1BEEA6-AF7C-4C3C-9919-1A9F9D48ABBA}"/>
                </a:ext>
              </a:extLst>
            </p:cNvPr>
            <p:cNvSpPr>
              <a:spLocks noChangeArrowheads="1"/>
            </p:cNvSpPr>
            <p:nvPr/>
          </p:nvSpPr>
          <p:spPr bwMode="auto">
            <a:xfrm>
              <a:off x="3133726" y="54149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2" name="Oval 1572">
              <a:extLst>
                <a:ext uri="{FF2B5EF4-FFF2-40B4-BE49-F238E27FC236}">
                  <a16:creationId xmlns:a16="http://schemas.microsoft.com/office/drawing/2014/main" id="{DA1D444E-8B8F-49D1-99E8-D81D4A7B34A5}"/>
                </a:ext>
              </a:extLst>
            </p:cNvPr>
            <p:cNvSpPr>
              <a:spLocks noChangeArrowheads="1"/>
            </p:cNvSpPr>
            <p:nvPr/>
          </p:nvSpPr>
          <p:spPr bwMode="auto">
            <a:xfrm>
              <a:off x="3114676" y="5297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3" name="Oval 1573">
              <a:extLst>
                <a:ext uri="{FF2B5EF4-FFF2-40B4-BE49-F238E27FC236}">
                  <a16:creationId xmlns:a16="http://schemas.microsoft.com/office/drawing/2014/main" id="{6CD2661B-DE54-4E7D-B45F-E604FB4D2032}"/>
                </a:ext>
              </a:extLst>
            </p:cNvPr>
            <p:cNvSpPr>
              <a:spLocks noChangeArrowheads="1"/>
            </p:cNvSpPr>
            <p:nvPr/>
          </p:nvSpPr>
          <p:spPr bwMode="auto">
            <a:xfrm>
              <a:off x="3186114" y="530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4" name="Oval 1574">
              <a:extLst>
                <a:ext uri="{FF2B5EF4-FFF2-40B4-BE49-F238E27FC236}">
                  <a16:creationId xmlns:a16="http://schemas.microsoft.com/office/drawing/2014/main" id="{4E65C781-4217-4116-83BA-48D1CA235285}"/>
                </a:ext>
              </a:extLst>
            </p:cNvPr>
            <p:cNvSpPr>
              <a:spLocks noChangeArrowheads="1"/>
            </p:cNvSpPr>
            <p:nvPr/>
          </p:nvSpPr>
          <p:spPr bwMode="auto">
            <a:xfrm>
              <a:off x="3209926" y="5229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5" name="Oval 1575">
              <a:extLst>
                <a:ext uri="{FF2B5EF4-FFF2-40B4-BE49-F238E27FC236}">
                  <a16:creationId xmlns:a16="http://schemas.microsoft.com/office/drawing/2014/main" id="{08B5D2EE-D055-4AD5-8148-0D7E45CA8544}"/>
                </a:ext>
              </a:extLst>
            </p:cNvPr>
            <p:cNvSpPr>
              <a:spLocks noChangeArrowheads="1"/>
            </p:cNvSpPr>
            <p:nvPr/>
          </p:nvSpPr>
          <p:spPr bwMode="auto">
            <a:xfrm>
              <a:off x="3143251" y="5186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6" name="Oval 1576">
              <a:extLst>
                <a:ext uri="{FF2B5EF4-FFF2-40B4-BE49-F238E27FC236}">
                  <a16:creationId xmlns:a16="http://schemas.microsoft.com/office/drawing/2014/main" id="{22B92F5D-C528-4655-824E-1933DB3F2F6E}"/>
                </a:ext>
              </a:extLst>
            </p:cNvPr>
            <p:cNvSpPr>
              <a:spLocks noChangeArrowheads="1"/>
            </p:cNvSpPr>
            <p:nvPr/>
          </p:nvSpPr>
          <p:spPr bwMode="auto">
            <a:xfrm>
              <a:off x="3244851" y="5138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7" name="Oval 1577">
              <a:extLst>
                <a:ext uri="{FF2B5EF4-FFF2-40B4-BE49-F238E27FC236}">
                  <a16:creationId xmlns:a16="http://schemas.microsoft.com/office/drawing/2014/main" id="{2EC582A4-A427-4092-9DCE-277D1581DF8F}"/>
                </a:ext>
              </a:extLst>
            </p:cNvPr>
            <p:cNvSpPr>
              <a:spLocks noChangeArrowheads="1"/>
            </p:cNvSpPr>
            <p:nvPr/>
          </p:nvSpPr>
          <p:spPr bwMode="auto">
            <a:xfrm>
              <a:off x="2825751" y="512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8" name="Oval 1578">
              <a:extLst>
                <a:ext uri="{FF2B5EF4-FFF2-40B4-BE49-F238E27FC236}">
                  <a16:creationId xmlns:a16="http://schemas.microsoft.com/office/drawing/2014/main" id="{F87E9937-12D0-4F02-B96D-BCEB140388F4}"/>
                </a:ext>
              </a:extLst>
            </p:cNvPr>
            <p:cNvSpPr>
              <a:spLocks noChangeArrowheads="1"/>
            </p:cNvSpPr>
            <p:nvPr/>
          </p:nvSpPr>
          <p:spPr bwMode="auto">
            <a:xfrm>
              <a:off x="3255964" y="5310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39" name="Oval 1579">
              <a:extLst>
                <a:ext uri="{FF2B5EF4-FFF2-40B4-BE49-F238E27FC236}">
                  <a16:creationId xmlns:a16="http://schemas.microsoft.com/office/drawing/2014/main" id="{C2DADAE1-2E68-4167-8491-27D794E5FB0C}"/>
                </a:ext>
              </a:extLst>
            </p:cNvPr>
            <p:cNvSpPr>
              <a:spLocks noChangeArrowheads="1"/>
            </p:cNvSpPr>
            <p:nvPr/>
          </p:nvSpPr>
          <p:spPr bwMode="auto">
            <a:xfrm>
              <a:off x="2306639" y="514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0" name="Oval 1580">
              <a:extLst>
                <a:ext uri="{FF2B5EF4-FFF2-40B4-BE49-F238E27FC236}">
                  <a16:creationId xmlns:a16="http://schemas.microsoft.com/office/drawing/2014/main" id="{96E28040-833A-4C3D-BC84-723F39F74820}"/>
                </a:ext>
              </a:extLst>
            </p:cNvPr>
            <p:cNvSpPr>
              <a:spLocks noChangeArrowheads="1"/>
            </p:cNvSpPr>
            <p:nvPr/>
          </p:nvSpPr>
          <p:spPr bwMode="auto">
            <a:xfrm>
              <a:off x="2312989" y="5568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1" name="Oval 1581">
              <a:extLst>
                <a:ext uri="{FF2B5EF4-FFF2-40B4-BE49-F238E27FC236}">
                  <a16:creationId xmlns:a16="http://schemas.microsoft.com/office/drawing/2014/main" id="{4A4D17F8-0440-4CAE-AABA-A3FF8B2DE578}"/>
                </a:ext>
              </a:extLst>
            </p:cNvPr>
            <p:cNvSpPr>
              <a:spLocks noChangeArrowheads="1"/>
            </p:cNvSpPr>
            <p:nvPr/>
          </p:nvSpPr>
          <p:spPr bwMode="auto">
            <a:xfrm>
              <a:off x="2330451" y="5446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2" name="Oval 1582">
              <a:extLst>
                <a:ext uri="{FF2B5EF4-FFF2-40B4-BE49-F238E27FC236}">
                  <a16:creationId xmlns:a16="http://schemas.microsoft.com/office/drawing/2014/main" id="{6EB3A9DA-1C19-451C-8E5A-7E9E8373CD42}"/>
                </a:ext>
              </a:extLst>
            </p:cNvPr>
            <p:cNvSpPr>
              <a:spLocks noChangeArrowheads="1"/>
            </p:cNvSpPr>
            <p:nvPr/>
          </p:nvSpPr>
          <p:spPr bwMode="auto">
            <a:xfrm>
              <a:off x="2244726" y="5486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3" name="Oval 1583">
              <a:extLst>
                <a:ext uri="{FF2B5EF4-FFF2-40B4-BE49-F238E27FC236}">
                  <a16:creationId xmlns:a16="http://schemas.microsoft.com/office/drawing/2014/main" id="{E6E64890-1CDE-46F4-9C66-9291D8F0EE82}"/>
                </a:ext>
              </a:extLst>
            </p:cNvPr>
            <p:cNvSpPr>
              <a:spLocks noChangeArrowheads="1"/>
            </p:cNvSpPr>
            <p:nvPr/>
          </p:nvSpPr>
          <p:spPr bwMode="auto">
            <a:xfrm>
              <a:off x="2225676" y="5368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4" name="Oval 1584">
              <a:extLst>
                <a:ext uri="{FF2B5EF4-FFF2-40B4-BE49-F238E27FC236}">
                  <a16:creationId xmlns:a16="http://schemas.microsoft.com/office/drawing/2014/main" id="{487E7959-5819-46D7-B1C1-644671124D14}"/>
                </a:ext>
              </a:extLst>
            </p:cNvPr>
            <p:cNvSpPr>
              <a:spLocks noChangeArrowheads="1"/>
            </p:cNvSpPr>
            <p:nvPr/>
          </p:nvSpPr>
          <p:spPr bwMode="auto">
            <a:xfrm>
              <a:off x="2297114" y="537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5" name="Oval 1585">
              <a:extLst>
                <a:ext uri="{FF2B5EF4-FFF2-40B4-BE49-F238E27FC236}">
                  <a16:creationId xmlns:a16="http://schemas.microsoft.com/office/drawing/2014/main" id="{AB0A2C76-198C-45E6-806D-4BEE4D726FBF}"/>
                </a:ext>
              </a:extLst>
            </p:cNvPr>
            <p:cNvSpPr>
              <a:spLocks noChangeArrowheads="1"/>
            </p:cNvSpPr>
            <p:nvPr/>
          </p:nvSpPr>
          <p:spPr bwMode="auto">
            <a:xfrm>
              <a:off x="2320926" y="5300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6" name="Oval 1586">
              <a:extLst>
                <a:ext uri="{FF2B5EF4-FFF2-40B4-BE49-F238E27FC236}">
                  <a16:creationId xmlns:a16="http://schemas.microsoft.com/office/drawing/2014/main" id="{5FB04ECB-24EC-4BD2-AB64-89F6BDD21410}"/>
                </a:ext>
              </a:extLst>
            </p:cNvPr>
            <p:cNvSpPr>
              <a:spLocks noChangeArrowheads="1"/>
            </p:cNvSpPr>
            <p:nvPr/>
          </p:nvSpPr>
          <p:spPr bwMode="auto">
            <a:xfrm>
              <a:off x="2222501" y="530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7" name="Oval 1587">
              <a:extLst>
                <a:ext uri="{FF2B5EF4-FFF2-40B4-BE49-F238E27FC236}">
                  <a16:creationId xmlns:a16="http://schemas.microsoft.com/office/drawing/2014/main" id="{B15A014E-CF8B-483D-AA60-620BCC7745D1}"/>
                </a:ext>
              </a:extLst>
            </p:cNvPr>
            <p:cNvSpPr>
              <a:spLocks noChangeArrowheads="1"/>
            </p:cNvSpPr>
            <p:nvPr/>
          </p:nvSpPr>
          <p:spPr bwMode="auto">
            <a:xfrm>
              <a:off x="2355851" y="521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8" name="Oval 1588">
              <a:extLst>
                <a:ext uri="{FF2B5EF4-FFF2-40B4-BE49-F238E27FC236}">
                  <a16:creationId xmlns:a16="http://schemas.microsoft.com/office/drawing/2014/main" id="{6612C28E-7C10-47AA-89BF-61E82FBDC023}"/>
                </a:ext>
              </a:extLst>
            </p:cNvPr>
            <p:cNvSpPr>
              <a:spLocks noChangeArrowheads="1"/>
            </p:cNvSpPr>
            <p:nvPr/>
          </p:nvSpPr>
          <p:spPr bwMode="auto">
            <a:xfrm>
              <a:off x="2205039" y="5106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49" name="Oval 1589">
              <a:extLst>
                <a:ext uri="{FF2B5EF4-FFF2-40B4-BE49-F238E27FC236}">
                  <a16:creationId xmlns:a16="http://schemas.microsoft.com/office/drawing/2014/main" id="{D7EC1E51-E67B-4D7C-BE90-F4D45180134F}"/>
                </a:ext>
              </a:extLst>
            </p:cNvPr>
            <p:cNvSpPr>
              <a:spLocks noChangeArrowheads="1"/>
            </p:cNvSpPr>
            <p:nvPr/>
          </p:nvSpPr>
          <p:spPr bwMode="auto">
            <a:xfrm>
              <a:off x="2324101" y="5038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0" name="Oval 1590">
              <a:extLst>
                <a:ext uri="{FF2B5EF4-FFF2-40B4-BE49-F238E27FC236}">
                  <a16:creationId xmlns:a16="http://schemas.microsoft.com/office/drawing/2014/main" id="{B288BD24-D9FD-42EF-87C9-EC615B647A34}"/>
                </a:ext>
              </a:extLst>
            </p:cNvPr>
            <p:cNvSpPr>
              <a:spLocks noChangeArrowheads="1"/>
            </p:cNvSpPr>
            <p:nvPr/>
          </p:nvSpPr>
          <p:spPr bwMode="auto">
            <a:xfrm>
              <a:off x="2416176" y="5080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1" name="Oval 1591">
              <a:extLst>
                <a:ext uri="{FF2B5EF4-FFF2-40B4-BE49-F238E27FC236}">
                  <a16:creationId xmlns:a16="http://schemas.microsoft.com/office/drawing/2014/main" id="{E3C77692-C23E-4E05-A355-22FF0A4BDFF2}"/>
                </a:ext>
              </a:extLst>
            </p:cNvPr>
            <p:cNvSpPr>
              <a:spLocks noChangeArrowheads="1"/>
            </p:cNvSpPr>
            <p:nvPr/>
          </p:nvSpPr>
          <p:spPr bwMode="auto">
            <a:xfrm>
              <a:off x="2451101" y="521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2" name="Oval 1592">
              <a:extLst>
                <a:ext uri="{FF2B5EF4-FFF2-40B4-BE49-F238E27FC236}">
                  <a16:creationId xmlns:a16="http://schemas.microsoft.com/office/drawing/2014/main" id="{E1AA2626-C878-42D7-A3FB-AFB83A46B4E2}"/>
                </a:ext>
              </a:extLst>
            </p:cNvPr>
            <p:cNvSpPr>
              <a:spLocks noChangeArrowheads="1"/>
            </p:cNvSpPr>
            <p:nvPr/>
          </p:nvSpPr>
          <p:spPr bwMode="auto">
            <a:xfrm>
              <a:off x="2474914" y="552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3" name="Oval 1593">
              <a:extLst>
                <a:ext uri="{FF2B5EF4-FFF2-40B4-BE49-F238E27FC236}">
                  <a16:creationId xmlns:a16="http://schemas.microsoft.com/office/drawing/2014/main" id="{F918297A-B396-426A-9DCB-91BBF73BB163}"/>
                </a:ext>
              </a:extLst>
            </p:cNvPr>
            <p:cNvSpPr>
              <a:spLocks noChangeArrowheads="1"/>
            </p:cNvSpPr>
            <p:nvPr/>
          </p:nvSpPr>
          <p:spPr bwMode="auto">
            <a:xfrm>
              <a:off x="2389188" y="55626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4" name="Oval 1594">
              <a:extLst>
                <a:ext uri="{FF2B5EF4-FFF2-40B4-BE49-F238E27FC236}">
                  <a16:creationId xmlns:a16="http://schemas.microsoft.com/office/drawing/2014/main" id="{7C6EFC3D-6994-4930-B580-5B8649593F24}"/>
                </a:ext>
              </a:extLst>
            </p:cNvPr>
            <p:cNvSpPr>
              <a:spLocks noChangeArrowheads="1"/>
            </p:cNvSpPr>
            <p:nvPr/>
          </p:nvSpPr>
          <p:spPr bwMode="auto">
            <a:xfrm>
              <a:off x="2378076" y="5494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5" name="Oval 1595">
              <a:extLst>
                <a:ext uri="{FF2B5EF4-FFF2-40B4-BE49-F238E27FC236}">
                  <a16:creationId xmlns:a16="http://schemas.microsoft.com/office/drawing/2014/main" id="{4612B493-73E5-4D0C-9B2D-36648E07A4D4}"/>
                </a:ext>
              </a:extLst>
            </p:cNvPr>
            <p:cNvSpPr>
              <a:spLocks noChangeArrowheads="1"/>
            </p:cNvSpPr>
            <p:nvPr/>
          </p:nvSpPr>
          <p:spPr bwMode="auto">
            <a:xfrm>
              <a:off x="2441576" y="5449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6" name="Oval 1596">
              <a:extLst>
                <a:ext uri="{FF2B5EF4-FFF2-40B4-BE49-F238E27FC236}">
                  <a16:creationId xmlns:a16="http://schemas.microsoft.com/office/drawing/2014/main" id="{54157F6C-CA11-4BA0-B0A4-1B7C983EE0D3}"/>
                </a:ext>
              </a:extLst>
            </p:cNvPr>
            <p:cNvSpPr>
              <a:spLocks noChangeArrowheads="1"/>
            </p:cNvSpPr>
            <p:nvPr/>
          </p:nvSpPr>
          <p:spPr bwMode="auto">
            <a:xfrm>
              <a:off x="2465389" y="5376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7" name="Oval 1597">
              <a:extLst>
                <a:ext uri="{FF2B5EF4-FFF2-40B4-BE49-F238E27FC236}">
                  <a16:creationId xmlns:a16="http://schemas.microsoft.com/office/drawing/2014/main" id="{E330875A-24D3-4AB3-A940-A254EA442FBD}"/>
                </a:ext>
              </a:extLst>
            </p:cNvPr>
            <p:cNvSpPr>
              <a:spLocks noChangeArrowheads="1"/>
            </p:cNvSpPr>
            <p:nvPr/>
          </p:nvSpPr>
          <p:spPr bwMode="auto">
            <a:xfrm>
              <a:off x="2366964" y="538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8" name="Oval 1598">
              <a:extLst>
                <a:ext uri="{FF2B5EF4-FFF2-40B4-BE49-F238E27FC236}">
                  <a16:creationId xmlns:a16="http://schemas.microsoft.com/office/drawing/2014/main" id="{0022EF04-9573-4EB7-8E15-E16CD5E14037}"/>
                </a:ext>
              </a:extLst>
            </p:cNvPr>
            <p:cNvSpPr>
              <a:spLocks noChangeArrowheads="1"/>
            </p:cNvSpPr>
            <p:nvPr/>
          </p:nvSpPr>
          <p:spPr bwMode="auto">
            <a:xfrm>
              <a:off x="2490789" y="5057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59" name="Oval 1599">
              <a:extLst>
                <a:ext uri="{FF2B5EF4-FFF2-40B4-BE49-F238E27FC236}">
                  <a16:creationId xmlns:a16="http://schemas.microsoft.com/office/drawing/2014/main" id="{EC71B9C6-D1B1-4B81-9A63-1B8A6B9DE39E}"/>
                </a:ext>
              </a:extLst>
            </p:cNvPr>
            <p:cNvSpPr>
              <a:spLocks noChangeArrowheads="1"/>
            </p:cNvSpPr>
            <p:nvPr/>
          </p:nvSpPr>
          <p:spPr bwMode="auto">
            <a:xfrm>
              <a:off x="2528889" y="5167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0" name="Oval 1600">
              <a:extLst>
                <a:ext uri="{FF2B5EF4-FFF2-40B4-BE49-F238E27FC236}">
                  <a16:creationId xmlns:a16="http://schemas.microsoft.com/office/drawing/2014/main" id="{BD195E4D-43EC-4A31-8EAA-14AB7B8E32C4}"/>
                </a:ext>
              </a:extLst>
            </p:cNvPr>
            <p:cNvSpPr>
              <a:spLocks noChangeArrowheads="1"/>
            </p:cNvSpPr>
            <p:nvPr/>
          </p:nvSpPr>
          <p:spPr bwMode="auto">
            <a:xfrm>
              <a:off x="2563814" y="5307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1" name="Oval 1601">
              <a:extLst>
                <a:ext uri="{FF2B5EF4-FFF2-40B4-BE49-F238E27FC236}">
                  <a16:creationId xmlns:a16="http://schemas.microsoft.com/office/drawing/2014/main" id="{13200F97-2D22-4B71-8E7D-A2A22EA41C84}"/>
                </a:ext>
              </a:extLst>
            </p:cNvPr>
            <p:cNvSpPr>
              <a:spLocks noChangeArrowheads="1"/>
            </p:cNvSpPr>
            <p:nvPr/>
          </p:nvSpPr>
          <p:spPr bwMode="auto">
            <a:xfrm>
              <a:off x="2590801" y="5059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2" name="Oval 1602">
              <a:extLst>
                <a:ext uri="{FF2B5EF4-FFF2-40B4-BE49-F238E27FC236}">
                  <a16:creationId xmlns:a16="http://schemas.microsoft.com/office/drawing/2014/main" id="{694F36EA-CE7D-4ECD-AA08-EC92658F61DE}"/>
                </a:ext>
              </a:extLst>
            </p:cNvPr>
            <p:cNvSpPr>
              <a:spLocks noChangeArrowheads="1"/>
            </p:cNvSpPr>
            <p:nvPr/>
          </p:nvSpPr>
          <p:spPr bwMode="auto">
            <a:xfrm>
              <a:off x="2554289" y="553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3" name="Oval 1603">
              <a:extLst>
                <a:ext uri="{FF2B5EF4-FFF2-40B4-BE49-F238E27FC236}">
                  <a16:creationId xmlns:a16="http://schemas.microsoft.com/office/drawing/2014/main" id="{7BCB5FE6-405F-41B1-A673-EF288F208DCB}"/>
                </a:ext>
              </a:extLst>
            </p:cNvPr>
            <p:cNvSpPr>
              <a:spLocks noChangeArrowheads="1"/>
            </p:cNvSpPr>
            <p:nvPr/>
          </p:nvSpPr>
          <p:spPr bwMode="auto">
            <a:xfrm>
              <a:off x="2578101" y="5464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4" name="Oval 1604">
              <a:extLst>
                <a:ext uri="{FF2B5EF4-FFF2-40B4-BE49-F238E27FC236}">
                  <a16:creationId xmlns:a16="http://schemas.microsoft.com/office/drawing/2014/main" id="{94CCFE46-437F-47F2-9993-08B1EFE09EB0}"/>
                </a:ext>
              </a:extLst>
            </p:cNvPr>
            <p:cNvSpPr>
              <a:spLocks noChangeArrowheads="1"/>
            </p:cNvSpPr>
            <p:nvPr/>
          </p:nvSpPr>
          <p:spPr bwMode="auto">
            <a:xfrm>
              <a:off x="2613026" y="537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5" name="Oval 1605">
              <a:extLst>
                <a:ext uri="{FF2B5EF4-FFF2-40B4-BE49-F238E27FC236}">
                  <a16:creationId xmlns:a16="http://schemas.microsoft.com/office/drawing/2014/main" id="{558C4260-009F-49DB-82B7-9317555C1F3A}"/>
                </a:ext>
              </a:extLst>
            </p:cNvPr>
            <p:cNvSpPr>
              <a:spLocks noChangeArrowheads="1"/>
            </p:cNvSpPr>
            <p:nvPr/>
          </p:nvSpPr>
          <p:spPr bwMode="auto">
            <a:xfrm>
              <a:off x="2700339" y="518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6" name="Oval 1606">
              <a:extLst>
                <a:ext uri="{FF2B5EF4-FFF2-40B4-BE49-F238E27FC236}">
                  <a16:creationId xmlns:a16="http://schemas.microsoft.com/office/drawing/2014/main" id="{06AAC612-EA18-4867-BDB2-E672E143E076}"/>
                </a:ext>
              </a:extLst>
            </p:cNvPr>
            <p:cNvSpPr>
              <a:spLocks noChangeArrowheads="1"/>
            </p:cNvSpPr>
            <p:nvPr/>
          </p:nvSpPr>
          <p:spPr bwMode="auto">
            <a:xfrm>
              <a:off x="2673351" y="5243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7" name="Oval 1607">
              <a:extLst>
                <a:ext uri="{FF2B5EF4-FFF2-40B4-BE49-F238E27FC236}">
                  <a16:creationId xmlns:a16="http://schemas.microsoft.com/office/drawing/2014/main" id="{9066A707-EE46-4FD2-BD73-048E2476270F}"/>
                </a:ext>
              </a:extLst>
            </p:cNvPr>
            <p:cNvSpPr>
              <a:spLocks noChangeArrowheads="1"/>
            </p:cNvSpPr>
            <p:nvPr/>
          </p:nvSpPr>
          <p:spPr bwMode="auto">
            <a:xfrm>
              <a:off x="2708276" y="5383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8" name="Oval 1608">
              <a:extLst>
                <a:ext uri="{FF2B5EF4-FFF2-40B4-BE49-F238E27FC236}">
                  <a16:creationId xmlns:a16="http://schemas.microsoft.com/office/drawing/2014/main" id="{BC3CFBE2-095E-4E68-B87C-A86460CE8BB5}"/>
                </a:ext>
              </a:extLst>
            </p:cNvPr>
            <p:cNvSpPr>
              <a:spLocks noChangeArrowheads="1"/>
            </p:cNvSpPr>
            <p:nvPr/>
          </p:nvSpPr>
          <p:spPr bwMode="auto">
            <a:xfrm>
              <a:off x="2735264" y="5135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69" name="Oval 1609">
              <a:extLst>
                <a:ext uri="{FF2B5EF4-FFF2-40B4-BE49-F238E27FC236}">
                  <a16:creationId xmlns:a16="http://schemas.microsoft.com/office/drawing/2014/main" id="{B946E925-502E-4C4A-8E85-C95A576103EC}"/>
                </a:ext>
              </a:extLst>
            </p:cNvPr>
            <p:cNvSpPr>
              <a:spLocks noChangeArrowheads="1"/>
            </p:cNvSpPr>
            <p:nvPr/>
          </p:nvSpPr>
          <p:spPr bwMode="auto">
            <a:xfrm>
              <a:off x="2738439" y="5049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0" name="Oval 1610">
              <a:extLst>
                <a:ext uri="{FF2B5EF4-FFF2-40B4-BE49-F238E27FC236}">
                  <a16:creationId xmlns:a16="http://schemas.microsoft.com/office/drawing/2014/main" id="{EB0F4FB3-C93D-44A8-AA87-6E6A4B179C75}"/>
                </a:ext>
              </a:extLst>
            </p:cNvPr>
            <p:cNvSpPr>
              <a:spLocks noChangeArrowheads="1"/>
            </p:cNvSpPr>
            <p:nvPr/>
          </p:nvSpPr>
          <p:spPr bwMode="auto">
            <a:xfrm>
              <a:off x="2636839" y="5133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1" name="Oval 1611">
              <a:extLst>
                <a:ext uri="{FF2B5EF4-FFF2-40B4-BE49-F238E27FC236}">
                  <a16:creationId xmlns:a16="http://schemas.microsoft.com/office/drawing/2014/main" id="{2421223E-B3FE-433E-87EC-FF4CF97E05FF}"/>
                </a:ext>
              </a:extLst>
            </p:cNvPr>
            <p:cNvSpPr>
              <a:spLocks noChangeArrowheads="1"/>
            </p:cNvSpPr>
            <p:nvPr/>
          </p:nvSpPr>
          <p:spPr bwMode="auto">
            <a:xfrm>
              <a:off x="2722564" y="5540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2" name="Oval 1612">
              <a:extLst>
                <a:ext uri="{FF2B5EF4-FFF2-40B4-BE49-F238E27FC236}">
                  <a16:creationId xmlns:a16="http://schemas.microsoft.com/office/drawing/2014/main" id="{D1AEF083-9D82-4871-B9F2-8C56BB3230EB}"/>
                </a:ext>
              </a:extLst>
            </p:cNvPr>
            <p:cNvSpPr>
              <a:spLocks noChangeArrowheads="1"/>
            </p:cNvSpPr>
            <p:nvPr/>
          </p:nvSpPr>
          <p:spPr bwMode="auto">
            <a:xfrm>
              <a:off x="2624139" y="554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3" name="Oval 1613">
              <a:extLst>
                <a:ext uri="{FF2B5EF4-FFF2-40B4-BE49-F238E27FC236}">
                  <a16:creationId xmlns:a16="http://schemas.microsoft.com/office/drawing/2014/main" id="{1255B15E-A364-41F5-B9BC-C8971C6B0AB2}"/>
                </a:ext>
              </a:extLst>
            </p:cNvPr>
            <p:cNvSpPr>
              <a:spLocks noChangeArrowheads="1"/>
            </p:cNvSpPr>
            <p:nvPr/>
          </p:nvSpPr>
          <p:spPr bwMode="auto">
            <a:xfrm>
              <a:off x="2725739" y="5278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4" name="Oval 1614">
              <a:extLst>
                <a:ext uri="{FF2B5EF4-FFF2-40B4-BE49-F238E27FC236}">
                  <a16:creationId xmlns:a16="http://schemas.microsoft.com/office/drawing/2014/main" id="{77013584-DCD9-4841-A557-EFD1EC1BBEEB}"/>
                </a:ext>
              </a:extLst>
            </p:cNvPr>
            <p:cNvSpPr>
              <a:spLocks noChangeArrowheads="1"/>
            </p:cNvSpPr>
            <p:nvPr/>
          </p:nvSpPr>
          <p:spPr bwMode="auto">
            <a:xfrm>
              <a:off x="2697164" y="5016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5" name="Oval 1615">
              <a:extLst>
                <a:ext uri="{FF2B5EF4-FFF2-40B4-BE49-F238E27FC236}">
                  <a16:creationId xmlns:a16="http://schemas.microsoft.com/office/drawing/2014/main" id="{F6ACACB7-DEDA-48A2-93F4-748944DF4E92}"/>
                </a:ext>
              </a:extLst>
            </p:cNvPr>
            <p:cNvSpPr>
              <a:spLocks noChangeArrowheads="1"/>
            </p:cNvSpPr>
            <p:nvPr/>
          </p:nvSpPr>
          <p:spPr bwMode="auto">
            <a:xfrm>
              <a:off x="2905126" y="523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6" name="Oval 1616">
              <a:extLst>
                <a:ext uri="{FF2B5EF4-FFF2-40B4-BE49-F238E27FC236}">
                  <a16:creationId xmlns:a16="http://schemas.microsoft.com/office/drawing/2014/main" id="{C2EBC84F-826B-4B12-8A80-B7507A1E4659}"/>
                </a:ext>
              </a:extLst>
            </p:cNvPr>
            <p:cNvSpPr>
              <a:spLocks noChangeArrowheads="1"/>
            </p:cNvSpPr>
            <p:nvPr/>
          </p:nvSpPr>
          <p:spPr bwMode="auto">
            <a:xfrm>
              <a:off x="2928939" y="5540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7" name="Oval 1617">
              <a:extLst>
                <a:ext uri="{FF2B5EF4-FFF2-40B4-BE49-F238E27FC236}">
                  <a16:creationId xmlns:a16="http://schemas.microsoft.com/office/drawing/2014/main" id="{A6ADC581-21D9-4F78-BAF1-1EC9E5C10F28}"/>
                </a:ext>
              </a:extLst>
            </p:cNvPr>
            <p:cNvSpPr>
              <a:spLocks noChangeArrowheads="1"/>
            </p:cNvSpPr>
            <p:nvPr/>
          </p:nvSpPr>
          <p:spPr bwMode="auto">
            <a:xfrm>
              <a:off x="2843213" y="55800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8" name="Oval 1618">
              <a:extLst>
                <a:ext uri="{FF2B5EF4-FFF2-40B4-BE49-F238E27FC236}">
                  <a16:creationId xmlns:a16="http://schemas.microsoft.com/office/drawing/2014/main" id="{176022AA-70F2-4405-9D9E-F68E29B79B45}"/>
                </a:ext>
              </a:extLst>
            </p:cNvPr>
            <p:cNvSpPr>
              <a:spLocks noChangeArrowheads="1"/>
            </p:cNvSpPr>
            <p:nvPr/>
          </p:nvSpPr>
          <p:spPr bwMode="auto">
            <a:xfrm>
              <a:off x="2824164" y="5462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79" name="Oval 1619">
              <a:extLst>
                <a:ext uri="{FF2B5EF4-FFF2-40B4-BE49-F238E27FC236}">
                  <a16:creationId xmlns:a16="http://schemas.microsoft.com/office/drawing/2014/main" id="{0F9F4220-2EFF-4631-BB10-E0DD0FD8686F}"/>
                </a:ext>
              </a:extLst>
            </p:cNvPr>
            <p:cNvSpPr>
              <a:spLocks noChangeArrowheads="1"/>
            </p:cNvSpPr>
            <p:nvPr/>
          </p:nvSpPr>
          <p:spPr bwMode="auto">
            <a:xfrm>
              <a:off x="2895601" y="546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0" name="Oval 1620">
              <a:extLst>
                <a:ext uri="{FF2B5EF4-FFF2-40B4-BE49-F238E27FC236}">
                  <a16:creationId xmlns:a16="http://schemas.microsoft.com/office/drawing/2014/main" id="{85EC6096-19FB-4394-9968-FB19E18A3EED}"/>
                </a:ext>
              </a:extLst>
            </p:cNvPr>
            <p:cNvSpPr>
              <a:spLocks noChangeArrowheads="1"/>
            </p:cNvSpPr>
            <p:nvPr/>
          </p:nvSpPr>
          <p:spPr bwMode="auto">
            <a:xfrm>
              <a:off x="2919414" y="5394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1" name="Oval 1621">
              <a:extLst>
                <a:ext uri="{FF2B5EF4-FFF2-40B4-BE49-F238E27FC236}">
                  <a16:creationId xmlns:a16="http://schemas.microsoft.com/office/drawing/2014/main" id="{486F2B40-F46D-4B26-9E8C-630131808F53}"/>
                </a:ext>
              </a:extLst>
            </p:cNvPr>
            <p:cNvSpPr>
              <a:spLocks noChangeArrowheads="1"/>
            </p:cNvSpPr>
            <p:nvPr/>
          </p:nvSpPr>
          <p:spPr bwMode="auto">
            <a:xfrm>
              <a:off x="2820989" y="539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2" name="Oval 1622">
              <a:extLst>
                <a:ext uri="{FF2B5EF4-FFF2-40B4-BE49-F238E27FC236}">
                  <a16:creationId xmlns:a16="http://schemas.microsoft.com/office/drawing/2014/main" id="{FB3C7039-757F-4BC5-A318-E19D7A5D340E}"/>
                </a:ext>
              </a:extLst>
            </p:cNvPr>
            <p:cNvSpPr>
              <a:spLocks noChangeArrowheads="1"/>
            </p:cNvSpPr>
            <p:nvPr/>
          </p:nvSpPr>
          <p:spPr bwMode="auto">
            <a:xfrm>
              <a:off x="2954339" y="530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3" name="Oval 1623">
              <a:extLst>
                <a:ext uri="{FF2B5EF4-FFF2-40B4-BE49-F238E27FC236}">
                  <a16:creationId xmlns:a16="http://schemas.microsoft.com/office/drawing/2014/main" id="{73CCF5E9-E7E1-496E-AD5F-342E3E5528B3}"/>
                </a:ext>
              </a:extLst>
            </p:cNvPr>
            <p:cNvSpPr>
              <a:spLocks noChangeArrowheads="1"/>
            </p:cNvSpPr>
            <p:nvPr/>
          </p:nvSpPr>
          <p:spPr bwMode="auto">
            <a:xfrm>
              <a:off x="2814639" y="529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4" name="Oval 1624">
              <a:extLst>
                <a:ext uri="{FF2B5EF4-FFF2-40B4-BE49-F238E27FC236}">
                  <a16:creationId xmlns:a16="http://schemas.microsoft.com/office/drawing/2014/main" id="{E6FBFC46-4D08-4093-8109-703CB2ADC6C6}"/>
                </a:ext>
              </a:extLst>
            </p:cNvPr>
            <p:cNvSpPr>
              <a:spLocks noChangeArrowheads="1"/>
            </p:cNvSpPr>
            <p:nvPr/>
          </p:nvSpPr>
          <p:spPr bwMode="auto">
            <a:xfrm>
              <a:off x="2922589" y="5132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5" name="Oval 1625">
              <a:extLst>
                <a:ext uri="{FF2B5EF4-FFF2-40B4-BE49-F238E27FC236}">
                  <a16:creationId xmlns:a16="http://schemas.microsoft.com/office/drawing/2014/main" id="{A15D1805-0BCB-4949-A0C9-77F12969822F}"/>
                </a:ext>
              </a:extLst>
            </p:cNvPr>
            <p:cNvSpPr>
              <a:spLocks noChangeArrowheads="1"/>
            </p:cNvSpPr>
            <p:nvPr/>
          </p:nvSpPr>
          <p:spPr bwMode="auto">
            <a:xfrm>
              <a:off x="3014664" y="517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6" name="Oval 1626">
              <a:extLst>
                <a:ext uri="{FF2B5EF4-FFF2-40B4-BE49-F238E27FC236}">
                  <a16:creationId xmlns:a16="http://schemas.microsoft.com/office/drawing/2014/main" id="{126DD735-0ADF-4A44-908F-2FDC0C205EB6}"/>
                </a:ext>
              </a:extLst>
            </p:cNvPr>
            <p:cNvSpPr>
              <a:spLocks noChangeArrowheads="1"/>
            </p:cNvSpPr>
            <p:nvPr/>
          </p:nvSpPr>
          <p:spPr bwMode="auto">
            <a:xfrm>
              <a:off x="3049589" y="5313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7" name="Oval 1627">
              <a:extLst>
                <a:ext uri="{FF2B5EF4-FFF2-40B4-BE49-F238E27FC236}">
                  <a16:creationId xmlns:a16="http://schemas.microsoft.com/office/drawing/2014/main" id="{F12F3EFE-FBC3-4F86-89D2-1921E64D0C56}"/>
                </a:ext>
              </a:extLst>
            </p:cNvPr>
            <p:cNvSpPr>
              <a:spLocks noChangeArrowheads="1"/>
            </p:cNvSpPr>
            <p:nvPr/>
          </p:nvSpPr>
          <p:spPr bwMode="auto">
            <a:xfrm>
              <a:off x="3076576" y="506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8" name="Oval 1628">
              <a:extLst>
                <a:ext uri="{FF2B5EF4-FFF2-40B4-BE49-F238E27FC236}">
                  <a16:creationId xmlns:a16="http://schemas.microsoft.com/office/drawing/2014/main" id="{D28F42A7-EAFA-492F-8BFA-95D02238131D}"/>
                </a:ext>
              </a:extLst>
            </p:cNvPr>
            <p:cNvSpPr>
              <a:spLocks noChangeArrowheads="1"/>
            </p:cNvSpPr>
            <p:nvPr/>
          </p:nvSpPr>
          <p:spPr bwMode="auto">
            <a:xfrm>
              <a:off x="2978151" y="506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89" name="Oval 1629">
              <a:extLst>
                <a:ext uri="{FF2B5EF4-FFF2-40B4-BE49-F238E27FC236}">
                  <a16:creationId xmlns:a16="http://schemas.microsoft.com/office/drawing/2014/main" id="{3226EF9F-2D14-466A-9A9A-D5547FB561D8}"/>
                </a:ext>
              </a:extLst>
            </p:cNvPr>
            <p:cNvSpPr>
              <a:spLocks noChangeArrowheads="1"/>
            </p:cNvSpPr>
            <p:nvPr/>
          </p:nvSpPr>
          <p:spPr bwMode="auto">
            <a:xfrm>
              <a:off x="3040064" y="554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0" name="Oval 1630">
              <a:extLst>
                <a:ext uri="{FF2B5EF4-FFF2-40B4-BE49-F238E27FC236}">
                  <a16:creationId xmlns:a16="http://schemas.microsoft.com/office/drawing/2014/main" id="{F56A960C-0161-4281-81A4-C227AC08B84A}"/>
                </a:ext>
              </a:extLst>
            </p:cNvPr>
            <p:cNvSpPr>
              <a:spLocks noChangeArrowheads="1"/>
            </p:cNvSpPr>
            <p:nvPr/>
          </p:nvSpPr>
          <p:spPr bwMode="auto">
            <a:xfrm>
              <a:off x="3063876" y="5470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1" name="Oval 1631">
              <a:extLst>
                <a:ext uri="{FF2B5EF4-FFF2-40B4-BE49-F238E27FC236}">
                  <a16:creationId xmlns:a16="http://schemas.microsoft.com/office/drawing/2014/main" id="{2FCBB645-B4B6-4C47-85E4-E56ED829C0F6}"/>
                </a:ext>
              </a:extLst>
            </p:cNvPr>
            <p:cNvSpPr>
              <a:spLocks noChangeArrowheads="1"/>
            </p:cNvSpPr>
            <p:nvPr/>
          </p:nvSpPr>
          <p:spPr bwMode="auto">
            <a:xfrm>
              <a:off x="2965451" y="5475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2" name="Oval 1632">
              <a:extLst>
                <a:ext uri="{FF2B5EF4-FFF2-40B4-BE49-F238E27FC236}">
                  <a16:creationId xmlns:a16="http://schemas.microsoft.com/office/drawing/2014/main" id="{04E09AEF-DD4C-4F28-918B-B888B6F649BC}"/>
                </a:ext>
              </a:extLst>
            </p:cNvPr>
            <p:cNvSpPr>
              <a:spLocks noChangeArrowheads="1"/>
            </p:cNvSpPr>
            <p:nvPr/>
          </p:nvSpPr>
          <p:spPr bwMode="auto">
            <a:xfrm>
              <a:off x="3121026" y="5108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3" name="Oval 1633">
              <a:extLst>
                <a:ext uri="{FF2B5EF4-FFF2-40B4-BE49-F238E27FC236}">
                  <a16:creationId xmlns:a16="http://schemas.microsoft.com/office/drawing/2014/main" id="{26421129-4BF2-4827-AB1A-4A20EED056CA}"/>
                </a:ext>
              </a:extLst>
            </p:cNvPr>
            <p:cNvSpPr>
              <a:spLocks noChangeArrowheads="1"/>
            </p:cNvSpPr>
            <p:nvPr/>
          </p:nvSpPr>
          <p:spPr bwMode="auto">
            <a:xfrm>
              <a:off x="3321051" y="5126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4" name="Oval 1634">
              <a:extLst>
                <a:ext uri="{FF2B5EF4-FFF2-40B4-BE49-F238E27FC236}">
                  <a16:creationId xmlns:a16="http://schemas.microsoft.com/office/drawing/2014/main" id="{43EF28D4-BAF4-4B48-9732-AEA668B45367}"/>
                </a:ext>
              </a:extLst>
            </p:cNvPr>
            <p:cNvSpPr>
              <a:spLocks noChangeArrowheads="1"/>
            </p:cNvSpPr>
            <p:nvPr/>
          </p:nvSpPr>
          <p:spPr bwMode="auto">
            <a:xfrm>
              <a:off x="3355976" y="5265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5" name="Oval 1635">
              <a:extLst>
                <a:ext uri="{FF2B5EF4-FFF2-40B4-BE49-F238E27FC236}">
                  <a16:creationId xmlns:a16="http://schemas.microsoft.com/office/drawing/2014/main" id="{46AD24B7-610C-4DB4-85D9-B27CCB3DB329}"/>
                </a:ext>
              </a:extLst>
            </p:cNvPr>
            <p:cNvSpPr>
              <a:spLocks noChangeArrowheads="1"/>
            </p:cNvSpPr>
            <p:nvPr/>
          </p:nvSpPr>
          <p:spPr bwMode="auto">
            <a:xfrm>
              <a:off x="3379789" y="5568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6" name="Oval 1636">
              <a:extLst>
                <a:ext uri="{FF2B5EF4-FFF2-40B4-BE49-F238E27FC236}">
                  <a16:creationId xmlns:a16="http://schemas.microsoft.com/office/drawing/2014/main" id="{39A36B60-5802-4DDB-B428-18D02434F6DE}"/>
                </a:ext>
              </a:extLst>
            </p:cNvPr>
            <p:cNvSpPr>
              <a:spLocks noChangeArrowheads="1"/>
            </p:cNvSpPr>
            <p:nvPr/>
          </p:nvSpPr>
          <p:spPr bwMode="auto">
            <a:xfrm>
              <a:off x="3275014" y="5491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7" name="Oval 1637">
              <a:extLst>
                <a:ext uri="{FF2B5EF4-FFF2-40B4-BE49-F238E27FC236}">
                  <a16:creationId xmlns:a16="http://schemas.microsoft.com/office/drawing/2014/main" id="{4775C90D-D636-4745-8E5B-BB7444A726BB}"/>
                </a:ext>
              </a:extLst>
            </p:cNvPr>
            <p:cNvSpPr>
              <a:spLocks noChangeArrowheads="1"/>
            </p:cNvSpPr>
            <p:nvPr/>
          </p:nvSpPr>
          <p:spPr bwMode="auto">
            <a:xfrm>
              <a:off x="3346451" y="5495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8" name="Oval 1638">
              <a:extLst>
                <a:ext uri="{FF2B5EF4-FFF2-40B4-BE49-F238E27FC236}">
                  <a16:creationId xmlns:a16="http://schemas.microsoft.com/office/drawing/2014/main" id="{1E67684A-6136-4DE3-8F55-D0A2FC7BCEE0}"/>
                </a:ext>
              </a:extLst>
            </p:cNvPr>
            <p:cNvSpPr>
              <a:spLocks noChangeArrowheads="1"/>
            </p:cNvSpPr>
            <p:nvPr/>
          </p:nvSpPr>
          <p:spPr bwMode="auto">
            <a:xfrm>
              <a:off x="3370264" y="5422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99" name="Oval 1639">
              <a:extLst>
                <a:ext uri="{FF2B5EF4-FFF2-40B4-BE49-F238E27FC236}">
                  <a16:creationId xmlns:a16="http://schemas.microsoft.com/office/drawing/2014/main" id="{219DBB8A-BDFB-460C-9726-23D1F6D1BFC5}"/>
                </a:ext>
              </a:extLst>
            </p:cNvPr>
            <p:cNvSpPr>
              <a:spLocks noChangeArrowheads="1"/>
            </p:cNvSpPr>
            <p:nvPr/>
          </p:nvSpPr>
          <p:spPr bwMode="auto">
            <a:xfrm>
              <a:off x="3271839" y="5427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0" name="Oval 1640">
              <a:extLst>
                <a:ext uri="{FF2B5EF4-FFF2-40B4-BE49-F238E27FC236}">
                  <a16:creationId xmlns:a16="http://schemas.microsoft.com/office/drawing/2014/main" id="{06356632-8985-44E0-88F0-13DACC0AFA14}"/>
                </a:ext>
              </a:extLst>
            </p:cNvPr>
            <p:cNvSpPr>
              <a:spLocks noChangeArrowheads="1"/>
            </p:cNvSpPr>
            <p:nvPr/>
          </p:nvSpPr>
          <p:spPr bwMode="auto">
            <a:xfrm>
              <a:off x="3405189" y="5332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1" name="Oval 1641">
              <a:extLst>
                <a:ext uri="{FF2B5EF4-FFF2-40B4-BE49-F238E27FC236}">
                  <a16:creationId xmlns:a16="http://schemas.microsoft.com/office/drawing/2014/main" id="{E31409F8-C279-4539-B276-7AD07AAAE29A}"/>
                </a:ext>
              </a:extLst>
            </p:cNvPr>
            <p:cNvSpPr>
              <a:spLocks noChangeArrowheads="1"/>
            </p:cNvSpPr>
            <p:nvPr/>
          </p:nvSpPr>
          <p:spPr bwMode="auto">
            <a:xfrm>
              <a:off x="3313114" y="521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2" name="Oval 1642">
              <a:extLst>
                <a:ext uri="{FF2B5EF4-FFF2-40B4-BE49-F238E27FC236}">
                  <a16:creationId xmlns:a16="http://schemas.microsoft.com/office/drawing/2014/main" id="{037E41FA-2A51-4EFC-B62A-1DB31B23A82C}"/>
                </a:ext>
              </a:extLst>
            </p:cNvPr>
            <p:cNvSpPr>
              <a:spLocks noChangeArrowheads="1"/>
            </p:cNvSpPr>
            <p:nvPr/>
          </p:nvSpPr>
          <p:spPr bwMode="auto">
            <a:xfrm>
              <a:off x="3373439" y="5160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3" name="Oval 1643">
              <a:extLst>
                <a:ext uri="{FF2B5EF4-FFF2-40B4-BE49-F238E27FC236}">
                  <a16:creationId xmlns:a16="http://schemas.microsoft.com/office/drawing/2014/main" id="{CA3B7B04-3F3B-4BC8-9900-44AA4E893051}"/>
                </a:ext>
              </a:extLst>
            </p:cNvPr>
            <p:cNvSpPr>
              <a:spLocks noChangeArrowheads="1"/>
            </p:cNvSpPr>
            <p:nvPr/>
          </p:nvSpPr>
          <p:spPr bwMode="auto">
            <a:xfrm>
              <a:off x="3465514" y="5202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4" name="Oval 1644">
              <a:extLst>
                <a:ext uri="{FF2B5EF4-FFF2-40B4-BE49-F238E27FC236}">
                  <a16:creationId xmlns:a16="http://schemas.microsoft.com/office/drawing/2014/main" id="{F8851F6F-5AC2-4201-99ED-77C4F3DA30EA}"/>
                </a:ext>
              </a:extLst>
            </p:cNvPr>
            <p:cNvSpPr>
              <a:spLocks noChangeArrowheads="1"/>
            </p:cNvSpPr>
            <p:nvPr/>
          </p:nvSpPr>
          <p:spPr bwMode="auto">
            <a:xfrm>
              <a:off x="3500439" y="5341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5" name="Oval 1645">
              <a:extLst>
                <a:ext uri="{FF2B5EF4-FFF2-40B4-BE49-F238E27FC236}">
                  <a16:creationId xmlns:a16="http://schemas.microsoft.com/office/drawing/2014/main" id="{AC2F01D8-1D7D-4AEC-8709-CA94B7B8B56D}"/>
                </a:ext>
              </a:extLst>
            </p:cNvPr>
            <p:cNvSpPr>
              <a:spLocks noChangeArrowheads="1"/>
            </p:cNvSpPr>
            <p:nvPr/>
          </p:nvSpPr>
          <p:spPr bwMode="auto">
            <a:xfrm>
              <a:off x="3527426" y="5094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6" name="Oval 1646">
              <a:extLst>
                <a:ext uri="{FF2B5EF4-FFF2-40B4-BE49-F238E27FC236}">
                  <a16:creationId xmlns:a16="http://schemas.microsoft.com/office/drawing/2014/main" id="{C5073A22-DCBA-4990-8323-E73FBB974D40}"/>
                </a:ext>
              </a:extLst>
            </p:cNvPr>
            <p:cNvSpPr>
              <a:spLocks noChangeArrowheads="1"/>
            </p:cNvSpPr>
            <p:nvPr/>
          </p:nvSpPr>
          <p:spPr bwMode="auto">
            <a:xfrm>
              <a:off x="3429001" y="5092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7" name="Oval 1647">
              <a:extLst>
                <a:ext uri="{FF2B5EF4-FFF2-40B4-BE49-F238E27FC236}">
                  <a16:creationId xmlns:a16="http://schemas.microsoft.com/office/drawing/2014/main" id="{05CF6BF9-AE96-4864-876C-61FF6F6C0C62}"/>
                </a:ext>
              </a:extLst>
            </p:cNvPr>
            <p:cNvSpPr>
              <a:spLocks noChangeArrowheads="1"/>
            </p:cNvSpPr>
            <p:nvPr/>
          </p:nvSpPr>
          <p:spPr bwMode="auto">
            <a:xfrm>
              <a:off x="3490914" y="5572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8" name="Oval 1648">
              <a:extLst>
                <a:ext uri="{FF2B5EF4-FFF2-40B4-BE49-F238E27FC236}">
                  <a16:creationId xmlns:a16="http://schemas.microsoft.com/office/drawing/2014/main" id="{44B24969-3C20-430A-9025-A310934589BF}"/>
                </a:ext>
              </a:extLst>
            </p:cNvPr>
            <p:cNvSpPr>
              <a:spLocks noChangeArrowheads="1"/>
            </p:cNvSpPr>
            <p:nvPr/>
          </p:nvSpPr>
          <p:spPr bwMode="auto">
            <a:xfrm>
              <a:off x="3514726" y="5499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09" name="Oval 1649">
              <a:extLst>
                <a:ext uri="{FF2B5EF4-FFF2-40B4-BE49-F238E27FC236}">
                  <a16:creationId xmlns:a16="http://schemas.microsoft.com/office/drawing/2014/main" id="{B6846030-FA02-4E98-A66F-4C671243A3A5}"/>
                </a:ext>
              </a:extLst>
            </p:cNvPr>
            <p:cNvSpPr>
              <a:spLocks noChangeArrowheads="1"/>
            </p:cNvSpPr>
            <p:nvPr/>
          </p:nvSpPr>
          <p:spPr bwMode="auto">
            <a:xfrm>
              <a:off x="3416301" y="5503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0" name="Oval 1650">
              <a:extLst>
                <a:ext uri="{FF2B5EF4-FFF2-40B4-BE49-F238E27FC236}">
                  <a16:creationId xmlns:a16="http://schemas.microsoft.com/office/drawing/2014/main" id="{7FDB0ED4-7085-41AC-BCCF-2E68523F36DF}"/>
                </a:ext>
              </a:extLst>
            </p:cNvPr>
            <p:cNvSpPr>
              <a:spLocks noChangeArrowheads="1"/>
            </p:cNvSpPr>
            <p:nvPr/>
          </p:nvSpPr>
          <p:spPr bwMode="auto">
            <a:xfrm>
              <a:off x="3540126" y="5180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1" name="Oval 1651">
              <a:extLst>
                <a:ext uri="{FF2B5EF4-FFF2-40B4-BE49-F238E27FC236}">
                  <a16:creationId xmlns:a16="http://schemas.microsoft.com/office/drawing/2014/main" id="{9C346524-1A65-4929-A30B-B3A5BD518F21}"/>
                </a:ext>
              </a:extLst>
            </p:cNvPr>
            <p:cNvSpPr>
              <a:spLocks noChangeArrowheads="1"/>
            </p:cNvSpPr>
            <p:nvPr/>
          </p:nvSpPr>
          <p:spPr bwMode="auto">
            <a:xfrm>
              <a:off x="3578226" y="5289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2" name="Oval 1652">
              <a:extLst>
                <a:ext uri="{FF2B5EF4-FFF2-40B4-BE49-F238E27FC236}">
                  <a16:creationId xmlns:a16="http://schemas.microsoft.com/office/drawing/2014/main" id="{8B0CAE89-8FC2-4287-9AFB-D85E1B91D4A9}"/>
                </a:ext>
              </a:extLst>
            </p:cNvPr>
            <p:cNvSpPr>
              <a:spLocks noChangeArrowheads="1"/>
            </p:cNvSpPr>
            <p:nvPr/>
          </p:nvSpPr>
          <p:spPr bwMode="auto">
            <a:xfrm>
              <a:off x="3613151" y="5429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3" name="Oval 1653">
              <a:extLst>
                <a:ext uri="{FF2B5EF4-FFF2-40B4-BE49-F238E27FC236}">
                  <a16:creationId xmlns:a16="http://schemas.microsoft.com/office/drawing/2014/main" id="{F0915C74-8EFB-4C18-9486-6BE7399D0FEB}"/>
                </a:ext>
              </a:extLst>
            </p:cNvPr>
            <p:cNvSpPr>
              <a:spLocks noChangeArrowheads="1"/>
            </p:cNvSpPr>
            <p:nvPr/>
          </p:nvSpPr>
          <p:spPr bwMode="auto">
            <a:xfrm>
              <a:off x="3640139" y="5181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4" name="Oval 1654">
              <a:extLst>
                <a:ext uri="{FF2B5EF4-FFF2-40B4-BE49-F238E27FC236}">
                  <a16:creationId xmlns:a16="http://schemas.microsoft.com/office/drawing/2014/main" id="{CCCF5329-A526-479B-8A68-DCAD2A969FF1}"/>
                </a:ext>
              </a:extLst>
            </p:cNvPr>
            <p:cNvSpPr>
              <a:spLocks noChangeArrowheads="1"/>
            </p:cNvSpPr>
            <p:nvPr/>
          </p:nvSpPr>
          <p:spPr bwMode="auto">
            <a:xfrm>
              <a:off x="3643314" y="5095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5" name="Oval 1655">
              <a:extLst>
                <a:ext uri="{FF2B5EF4-FFF2-40B4-BE49-F238E27FC236}">
                  <a16:creationId xmlns:a16="http://schemas.microsoft.com/office/drawing/2014/main" id="{9977CBA5-77D9-43F3-9410-B91F9D0BD588}"/>
                </a:ext>
              </a:extLst>
            </p:cNvPr>
            <p:cNvSpPr>
              <a:spLocks noChangeArrowheads="1"/>
            </p:cNvSpPr>
            <p:nvPr/>
          </p:nvSpPr>
          <p:spPr bwMode="auto">
            <a:xfrm>
              <a:off x="3559176" y="505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6" name="Oval 1656">
              <a:extLst>
                <a:ext uri="{FF2B5EF4-FFF2-40B4-BE49-F238E27FC236}">
                  <a16:creationId xmlns:a16="http://schemas.microsoft.com/office/drawing/2014/main" id="{077CCD9A-16AD-47F6-AC7B-E5FF2C429EFD}"/>
                </a:ext>
              </a:extLst>
            </p:cNvPr>
            <p:cNvSpPr>
              <a:spLocks noChangeArrowheads="1"/>
            </p:cNvSpPr>
            <p:nvPr/>
          </p:nvSpPr>
          <p:spPr bwMode="auto">
            <a:xfrm>
              <a:off x="3662364" y="5495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7" name="Oval 1657">
              <a:extLst>
                <a:ext uri="{FF2B5EF4-FFF2-40B4-BE49-F238E27FC236}">
                  <a16:creationId xmlns:a16="http://schemas.microsoft.com/office/drawing/2014/main" id="{1D9843E0-1668-4A34-A004-AFAC4B9229E7}"/>
                </a:ext>
              </a:extLst>
            </p:cNvPr>
            <p:cNvSpPr>
              <a:spLocks noChangeArrowheads="1"/>
            </p:cNvSpPr>
            <p:nvPr/>
          </p:nvSpPr>
          <p:spPr bwMode="auto">
            <a:xfrm>
              <a:off x="3749676" y="5310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8" name="Oval 1658">
              <a:extLst>
                <a:ext uri="{FF2B5EF4-FFF2-40B4-BE49-F238E27FC236}">
                  <a16:creationId xmlns:a16="http://schemas.microsoft.com/office/drawing/2014/main" id="{F910D71B-101B-4194-BC50-8D5031C5159A}"/>
                </a:ext>
              </a:extLst>
            </p:cNvPr>
            <p:cNvSpPr>
              <a:spLocks noChangeArrowheads="1"/>
            </p:cNvSpPr>
            <p:nvPr/>
          </p:nvSpPr>
          <p:spPr bwMode="auto">
            <a:xfrm>
              <a:off x="3722689" y="5365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19" name="Oval 1659">
              <a:extLst>
                <a:ext uri="{FF2B5EF4-FFF2-40B4-BE49-F238E27FC236}">
                  <a16:creationId xmlns:a16="http://schemas.microsoft.com/office/drawing/2014/main" id="{35F2D32D-9AB8-488D-8B5A-4943A4A200FB}"/>
                </a:ext>
              </a:extLst>
            </p:cNvPr>
            <p:cNvSpPr>
              <a:spLocks noChangeArrowheads="1"/>
            </p:cNvSpPr>
            <p:nvPr/>
          </p:nvSpPr>
          <p:spPr bwMode="auto">
            <a:xfrm>
              <a:off x="3757614" y="5505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0" name="Oval 1660">
              <a:extLst>
                <a:ext uri="{FF2B5EF4-FFF2-40B4-BE49-F238E27FC236}">
                  <a16:creationId xmlns:a16="http://schemas.microsoft.com/office/drawing/2014/main" id="{823B5D39-8DD0-4E84-BB78-7841B507FEB6}"/>
                </a:ext>
              </a:extLst>
            </p:cNvPr>
            <p:cNvSpPr>
              <a:spLocks noChangeArrowheads="1"/>
            </p:cNvSpPr>
            <p:nvPr/>
          </p:nvSpPr>
          <p:spPr bwMode="auto">
            <a:xfrm>
              <a:off x="3879851" y="5270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1" name="Oval 1661">
              <a:extLst>
                <a:ext uri="{FF2B5EF4-FFF2-40B4-BE49-F238E27FC236}">
                  <a16:creationId xmlns:a16="http://schemas.microsoft.com/office/drawing/2014/main" id="{53F9ED58-3438-4D0D-B3DB-39BCDB93C7AF}"/>
                </a:ext>
              </a:extLst>
            </p:cNvPr>
            <p:cNvSpPr>
              <a:spLocks noChangeArrowheads="1"/>
            </p:cNvSpPr>
            <p:nvPr/>
          </p:nvSpPr>
          <p:spPr bwMode="auto">
            <a:xfrm>
              <a:off x="3844926" y="5029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2" name="Oval 1662">
              <a:extLst>
                <a:ext uri="{FF2B5EF4-FFF2-40B4-BE49-F238E27FC236}">
                  <a16:creationId xmlns:a16="http://schemas.microsoft.com/office/drawing/2014/main" id="{E81F4716-402A-43E1-A286-4FDAF8DA199B}"/>
                </a:ext>
              </a:extLst>
            </p:cNvPr>
            <p:cNvSpPr>
              <a:spLocks noChangeArrowheads="1"/>
            </p:cNvSpPr>
            <p:nvPr/>
          </p:nvSpPr>
          <p:spPr bwMode="auto">
            <a:xfrm>
              <a:off x="3686176" y="5256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3" name="Oval 1663">
              <a:extLst>
                <a:ext uri="{FF2B5EF4-FFF2-40B4-BE49-F238E27FC236}">
                  <a16:creationId xmlns:a16="http://schemas.microsoft.com/office/drawing/2014/main" id="{134F9313-BABF-4B73-8B4E-6C677EF7F42E}"/>
                </a:ext>
              </a:extLst>
            </p:cNvPr>
            <p:cNvSpPr>
              <a:spLocks noChangeArrowheads="1"/>
            </p:cNvSpPr>
            <p:nvPr/>
          </p:nvSpPr>
          <p:spPr bwMode="auto">
            <a:xfrm>
              <a:off x="3775076" y="5400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4" name="Oval 1664">
              <a:extLst>
                <a:ext uri="{FF2B5EF4-FFF2-40B4-BE49-F238E27FC236}">
                  <a16:creationId xmlns:a16="http://schemas.microsoft.com/office/drawing/2014/main" id="{6E8ABF8B-5455-412B-8A52-8A1FAF3CA429}"/>
                </a:ext>
              </a:extLst>
            </p:cNvPr>
            <p:cNvSpPr>
              <a:spLocks noChangeArrowheads="1"/>
            </p:cNvSpPr>
            <p:nvPr/>
          </p:nvSpPr>
          <p:spPr bwMode="auto">
            <a:xfrm>
              <a:off x="3746501" y="5138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5" name="Oval 1665">
              <a:extLst>
                <a:ext uri="{FF2B5EF4-FFF2-40B4-BE49-F238E27FC236}">
                  <a16:creationId xmlns:a16="http://schemas.microsoft.com/office/drawing/2014/main" id="{4BF90DC7-4AA1-4EA0-9098-592CCDC86D82}"/>
                </a:ext>
              </a:extLst>
            </p:cNvPr>
            <p:cNvSpPr>
              <a:spLocks noChangeArrowheads="1"/>
            </p:cNvSpPr>
            <p:nvPr/>
          </p:nvSpPr>
          <p:spPr bwMode="auto">
            <a:xfrm>
              <a:off x="3286126" y="5019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6" name="Oval 1666">
              <a:extLst>
                <a:ext uri="{FF2B5EF4-FFF2-40B4-BE49-F238E27FC236}">
                  <a16:creationId xmlns:a16="http://schemas.microsoft.com/office/drawing/2014/main" id="{D89220C1-2BEE-4A79-A723-2A7404E5A469}"/>
                </a:ext>
              </a:extLst>
            </p:cNvPr>
            <p:cNvSpPr>
              <a:spLocks noChangeArrowheads="1"/>
            </p:cNvSpPr>
            <p:nvPr/>
          </p:nvSpPr>
          <p:spPr bwMode="auto">
            <a:xfrm>
              <a:off x="3378201" y="5060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7" name="Oval 1667">
              <a:extLst>
                <a:ext uri="{FF2B5EF4-FFF2-40B4-BE49-F238E27FC236}">
                  <a16:creationId xmlns:a16="http://schemas.microsoft.com/office/drawing/2014/main" id="{A7446192-1DBB-4911-B7A2-89FE4F4EDF46}"/>
                </a:ext>
              </a:extLst>
            </p:cNvPr>
            <p:cNvSpPr>
              <a:spLocks noChangeArrowheads="1"/>
            </p:cNvSpPr>
            <p:nvPr/>
          </p:nvSpPr>
          <p:spPr bwMode="auto">
            <a:xfrm>
              <a:off x="3452814" y="5038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8" name="Oval 1668">
              <a:extLst>
                <a:ext uri="{FF2B5EF4-FFF2-40B4-BE49-F238E27FC236}">
                  <a16:creationId xmlns:a16="http://schemas.microsoft.com/office/drawing/2014/main" id="{6A9A6D49-AEF3-4C17-A57F-C69B34992BAA}"/>
                </a:ext>
              </a:extLst>
            </p:cNvPr>
            <p:cNvSpPr>
              <a:spLocks noChangeArrowheads="1"/>
            </p:cNvSpPr>
            <p:nvPr/>
          </p:nvSpPr>
          <p:spPr bwMode="auto">
            <a:xfrm>
              <a:off x="3700464" y="5030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29" name="Oval 1669">
              <a:extLst>
                <a:ext uri="{FF2B5EF4-FFF2-40B4-BE49-F238E27FC236}">
                  <a16:creationId xmlns:a16="http://schemas.microsoft.com/office/drawing/2014/main" id="{8CB001EC-ECBE-430A-BDFC-5F7BAD8556F0}"/>
                </a:ext>
              </a:extLst>
            </p:cNvPr>
            <p:cNvSpPr>
              <a:spLocks noChangeArrowheads="1"/>
            </p:cNvSpPr>
            <p:nvPr/>
          </p:nvSpPr>
          <p:spPr bwMode="auto">
            <a:xfrm>
              <a:off x="2112964" y="538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0" name="Oval 1670">
              <a:extLst>
                <a:ext uri="{FF2B5EF4-FFF2-40B4-BE49-F238E27FC236}">
                  <a16:creationId xmlns:a16="http://schemas.microsoft.com/office/drawing/2014/main" id="{781D6BB1-0D49-4DB7-A990-49C5C27E393B}"/>
                </a:ext>
              </a:extLst>
            </p:cNvPr>
            <p:cNvSpPr>
              <a:spLocks noChangeArrowheads="1"/>
            </p:cNvSpPr>
            <p:nvPr/>
          </p:nvSpPr>
          <p:spPr bwMode="auto">
            <a:xfrm>
              <a:off x="2103439" y="5486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1" name="Oval 1671">
              <a:extLst>
                <a:ext uri="{FF2B5EF4-FFF2-40B4-BE49-F238E27FC236}">
                  <a16:creationId xmlns:a16="http://schemas.microsoft.com/office/drawing/2014/main" id="{BD7BDAB7-2A14-45DC-86E2-E62EE581049B}"/>
                </a:ext>
              </a:extLst>
            </p:cNvPr>
            <p:cNvSpPr>
              <a:spLocks noChangeArrowheads="1"/>
            </p:cNvSpPr>
            <p:nvPr/>
          </p:nvSpPr>
          <p:spPr bwMode="auto">
            <a:xfrm>
              <a:off x="3813176" y="3681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2" name="Oval 1672">
              <a:extLst>
                <a:ext uri="{FF2B5EF4-FFF2-40B4-BE49-F238E27FC236}">
                  <a16:creationId xmlns:a16="http://schemas.microsoft.com/office/drawing/2014/main" id="{91461F8D-A175-4BC2-90B4-9BA1D8AF5A3D}"/>
                </a:ext>
              </a:extLst>
            </p:cNvPr>
            <p:cNvSpPr>
              <a:spLocks noChangeArrowheads="1"/>
            </p:cNvSpPr>
            <p:nvPr/>
          </p:nvSpPr>
          <p:spPr bwMode="auto">
            <a:xfrm>
              <a:off x="3708401" y="4913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3" name="Oval 1673">
              <a:extLst>
                <a:ext uri="{FF2B5EF4-FFF2-40B4-BE49-F238E27FC236}">
                  <a16:creationId xmlns:a16="http://schemas.microsoft.com/office/drawing/2014/main" id="{25659B16-9DBC-4D3A-A2C8-03348B48E19A}"/>
                </a:ext>
              </a:extLst>
            </p:cNvPr>
            <p:cNvSpPr>
              <a:spLocks noChangeArrowheads="1"/>
            </p:cNvSpPr>
            <p:nvPr/>
          </p:nvSpPr>
          <p:spPr bwMode="auto">
            <a:xfrm>
              <a:off x="3914776" y="442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5" name="Oval 1675">
              <a:extLst>
                <a:ext uri="{FF2B5EF4-FFF2-40B4-BE49-F238E27FC236}">
                  <a16:creationId xmlns:a16="http://schemas.microsoft.com/office/drawing/2014/main" id="{64DB5CB4-384E-404C-A91B-9143C5D370B4}"/>
                </a:ext>
              </a:extLst>
            </p:cNvPr>
            <p:cNvSpPr>
              <a:spLocks noChangeArrowheads="1"/>
            </p:cNvSpPr>
            <p:nvPr/>
          </p:nvSpPr>
          <p:spPr bwMode="auto">
            <a:xfrm>
              <a:off x="2241551" y="599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6" name="Oval 1676">
              <a:extLst>
                <a:ext uri="{FF2B5EF4-FFF2-40B4-BE49-F238E27FC236}">
                  <a16:creationId xmlns:a16="http://schemas.microsoft.com/office/drawing/2014/main" id="{2AC43219-4413-42A7-B8C1-71BE488AC7C9}"/>
                </a:ext>
              </a:extLst>
            </p:cNvPr>
            <p:cNvSpPr>
              <a:spLocks noChangeArrowheads="1"/>
            </p:cNvSpPr>
            <p:nvPr/>
          </p:nvSpPr>
          <p:spPr bwMode="auto">
            <a:xfrm>
              <a:off x="2381251" y="5872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7" name="Oval 1677">
              <a:extLst>
                <a:ext uri="{FF2B5EF4-FFF2-40B4-BE49-F238E27FC236}">
                  <a16:creationId xmlns:a16="http://schemas.microsoft.com/office/drawing/2014/main" id="{B32924A8-99B5-44D5-ADEF-9ED32788CCA0}"/>
                </a:ext>
              </a:extLst>
            </p:cNvPr>
            <p:cNvSpPr>
              <a:spLocks noChangeArrowheads="1"/>
            </p:cNvSpPr>
            <p:nvPr/>
          </p:nvSpPr>
          <p:spPr bwMode="auto">
            <a:xfrm>
              <a:off x="2224089" y="5848351"/>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8" name="Oval 1678">
              <a:extLst>
                <a:ext uri="{FF2B5EF4-FFF2-40B4-BE49-F238E27FC236}">
                  <a16:creationId xmlns:a16="http://schemas.microsoft.com/office/drawing/2014/main" id="{7860317B-A5B3-42A7-8BDE-17D9086741A9}"/>
                </a:ext>
              </a:extLst>
            </p:cNvPr>
            <p:cNvSpPr>
              <a:spLocks noChangeArrowheads="1"/>
            </p:cNvSpPr>
            <p:nvPr/>
          </p:nvSpPr>
          <p:spPr bwMode="auto">
            <a:xfrm>
              <a:off x="2295526" y="59118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39" name="Oval 1679">
              <a:extLst>
                <a:ext uri="{FF2B5EF4-FFF2-40B4-BE49-F238E27FC236}">
                  <a16:creationId xmlns:a16="http://schemas.microsoft.com/office/drawing/2014/main" id="{F687FF38-CF5E-464E-A5D1-7C4B613DBC98}"/>
                </a:ext>
              </a:extLst>
            </p:cNvPr>
            <p:cNvSpPr>
              <a:spLocks noChangeArrowheads="1"/>
            </p:cNvSpPr>
            <p:nvPr/>
          </p:nvSpPr>
          <p:spPr bwMode="auto">
            <a:xfrm>
              <a:off x="2276476" y="5794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0" name="Oval 1680">
              <a:extLst>
                <a:ext uri="{FF2B5EF4-FFF2-40B4-BE49-F238E27FC236}">
                  <a16:creationId xmlns:a16="http://schemas.microsoft.com/office/drawing/2014/main" id="{D9D818AE-D1A5-4BA1-8AF4-7E46C9AC5FD5}"/>
                </a:ext>
              </a:extLst>
            </p:cNvPr>
            <p:cNvSpPr>
              <a:spLocks noChangeArrowheads="1"/>
            </p:cNvSpPr>
            <p:nvPr/>
          </p:nvSpPr>
          <p:spPr bwMode="auto">
            <a:xfrm>
              <a:off x="2347914" y="5799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1" name="Oval 1681">
              <a:extLst>
                <a:ext uri="{FF2B5EF4-FFF2-40B4-BE49-F238E27FC236}">
                  <a16:creationId xmlns:a16="http://schemas.microsoft.com/office/drawing/2014/main" id="{83F00E88-5BA4-4610-9012-AF7A6FC150E5}"/>
                </a:ext>
              </a:extLst>
            </p:cNvPr>
            <p:cNvSpPr>
              <a:spLocks noChangeArrowheads="1"/>
            </p:cNvSpPr>
            <p:nvPr/>
          </p:nvSpPr>
          <p:spPr bwMode="auto">
            <a:xfrm>
              <a:off x="2371726" y="5726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2" name="Oval 1682">
              <a:extLst>
                <a:ext uri="{FF2B5EF4-FFF2-40B4-BE49-F238E27FC236}">
                  <a16:creationId xmlns:a16="http://schemas.microsoft.com/office/drawing/2014/main" id="{FA3A67A8-B2CA-47B2-9958-1F39505CE6DB}"/>
                </a:ext>
              </a:extLst>
            </p:cNvPr>
            <p:cNvSpPr>
              <a:spLocks noChangeArrowheads="1"/>
            </p:cNvSpPr>
            <p:nvPr/>
          </p:nvSpPr>
          <p:spPr bwMode="auto">
            <a:xfrm>
              <a:off x="2273301" y="573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3" name="Oval 1683">
              <a:extLst>
                <a:ext uri="{FF2B5EF4-FFF2-40B4-BE49-F238E27FC236}">
                  <a16:creationId xmlns:a16="http://schemas.microsoft.com/office/drawing/2014/main" id="{E94AE5DB-A1C7-4829-BC59-495F688340B5}"/>
                </a:ext>
              </a:extLst>
            </p:cNvPr>
            <p:cNvSpPr>
              <a:spLocks noChangeArrowheads="1"/>
            </p:cNvSpPr>
            <p:nvPr/>
          </p:nvSpPr>
          <p:spPr bwMode="auto">
            <a:xfrm>
              <a:off x="2174876" y="5694363"/>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4" name="Oval 1684">
              <a:extLst>
                <a:ext uri="{FF2B5EF4-FFF2-40B4-BE49-F238E27FC236}">
                  <a16:creationId xmlns:a16="http://schemas.microsoft.com/office/drawing/2014/main" id="{A6482004-9AFF-459D-8801-4045D2146CEB}"/>
                </a:ext>
              </a:extLst>
            </p:cNvPr>
            <p:cNvSpPr>
              <a:spLocks noChangeArrowheads="1"/>
            </p:cNvSpPr>
            <p:nvPr/>
          </p:nvSpPr>
          <p:spPr bwMode="auto">
            <a:xfrm>
              <a:off x="2179639" y="5780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5" name="Oval 1685">
              <a:extLst>
                <a:ext uri="{FF2B5EF4-FFF2-40B4-BE49-F238E27FC236}">
                  <a16:creationId xmlns:a16="http://schemas.microsoft.com/office/drawing/2014/main" id="{AE72E803-52C7-4FDB-850D-25E8B84B02B8}"/>
                </a:ext>
              </a:extLst>
            </p:cNvPr>
            <p:cNvSpPr>
              <a:spLocks noChangeArrowheads="1"/>
            </p:cNvSpPr>
            <p:nvPr/>
          </p:nvSpPr>
          <p:spPr bwMode="auto">
            <a:xfrm>
              <a:off x="2406651" y="5635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6" name="Oval 1686">
              <a:extLst>
                <a:ext uri="{FF2B5EF4-FFF2-40B4-BE49-F238E27FC236}">
                  <a16:creationId xmlns:a16="http://schemas.microsoft.com/office/drawing/2014/main" id="{01322A19-7500-4DB4-B8D4-DC9125FA9F9B}"/>
                </a:ext>
              </a:extLst>
            </p:cNvPr>
            <p:cNvSpPr>
              <a:spLocks noChangeArrowheads="1"/>
            </p:cNvSpPr>
            <p:nvPr/>
          </p:nvSpPr>
          <p:spPr bwMode="auto">
            <a:xfrm>
              <a:off x="2255839" y="559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7" name="Oval 1687">
              <a:extLst>
                <a:ext uri="{FF2B5EF4-FFF2-40B4-BE49-F238E27FC236}">
                  <a16:creationId xmlns:a16="http://schemas.microsoft.com/office/drawing/2014/main" id="{95565AD7-39C3-48A8-B857-32238B846750}"/>
                </a:ext>
              </a:extLst>
            </p:cNvPr>
            <p:cNvSpPr>
              <a:spLocks noChangeArrowheads="1"/>
            </p:cNvSpPr>
            <p:nvPr/>
          </p:nvSpPr>
          <p:spPr bwMode="auto">
            <a:xfrm>
              <a:off x="2501901" y="5645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8" name="Oval 1688">
              <a:extLst>
                <a:ext uri="{FF2B5EF4-FFF2-40B4-BE49-F238E27FC236}">
                  <a16:creationId xmlns:a16="http://schemas.microsoft.com/office/drawing/2014/main" id="{BDD334B7-2937-4E01-82F3-7ADF2BF470D8}"/>
                </a:ext>
              </a:extLst>
            </p:cNvPr>
            <p:cNvSpPr>
              <a:spLocks noChangeArrowheads="1"/>
            </p:cNvSpPr>
            <p:nvPr/>
          </p:nvSpPr>
          <p:spPr bwMode="auto">
            <a:xfrm>
              <a:off x="2525714" y="594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49" name="Oval 1689">
              <a:extLst>
                <a:ext uri="{FF2B5EF4-FFF2-40B4-BE49-F238E27FC236}">
                  <a16:creationId xmlns:a16="http://schemas.microsoft.com/office/drawing/2014/main" id="{8E5E7698-7256-483B-BDBC-48CB4A4CA90A}"/>
                </a:ext>
              </a:extLst>
            </p:cNvPr>
            <p:cNvSpPr>
              <a:spLocks noChangeArrowheads="1"/>
            </p:cNvSpPr>
            <p:nvPr/>
          </p:nvSpPr>
          <p:spPr bwMode="auto">
            <a:xfrm>
              <a:off x="2439988" y="59880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0" name="Oval 1690">
              <a:extLst>
                <a:ext uri="{FF2B5EF4-FFF2-40B4-BE49-F238E27FC236}">
                  <a16:creationId xmlns:a16="http://schemas.microsoft.com/office/drawing/2014/main" id="{FA6FB5C4-D920-447F-8411-B677459F6E3F}"/>
                </a:ext>
              </a:extLst>
            </p:cNvPr>
            <p:cNvSpPr>
              <a:spLocks noChangeArrowheads="1"/>
            </p:cNvSpPr>
            <p:nvPr/>
          </p:nvSpPr>
          <p:spPr bwMode="auto">
            <a:xfrm>
              <a:off x="2716214" y="6040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1" name="Oval 1691">
              <a:extLst>
                <a:ext uri="{FF2B5EF4-FFF2-40B4-BE49-F238E27FC236}">
                  <a16:creationId xmlns:a16="http://schemas.microsoft.com/office/drawing/2014/main" id="{33F490A2-D5AF-4EB1-88C6-2A466508A5D1}"/>
                </a:ext>
              </a:extLst>
            </p:cNvPr>
            <p:cNvSpPr>
              <a:spLocks noChangeArrowheads="1"/>
            </p:cNvSpPr>
            <p:nvPr/>
          </p:nvSpPr>
          <p:spPr bwMode="auto">
            <a:xfrm>
              <a:off x="2492376" y="5875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2" name="Oval 1692">
              <a:extLst>
                <a:ext uri="{FF2B5EF4-FFF2-40B4-BE49-F238E27FC236}">
                  <a16:creationId xmlns:a16="http://schemas.microsoft.com/office/drawing/2014/main" id="{B1147CB8-1AED-471E-92A0-072C11E9D376}"/>
                </a:ext>
              </a:extLst>
            </p:cNvPr>
            <p:cNvSpPr>
              <a:spLocks noChangeArrowheads="1"/>
            </p:cNvSpPr>
            <p:nvPr/>
          </p:nvSpPr>
          <p:spPr bwMode="auto">
            <a:xfrm>
              <a:off x="2516189" y="5802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3" name="Oval 1693">
              <a:extLst>
                <a:ext uri="{FF2B5EF4-FFF2-40B4-BE49-F238E27FC236}">
                  <a16:creationId xmlns:a16="http://schemas.microsoft.com/office/drawing/2014/main" id="{F6B29953-ABDC-41EA-8C3F-34FEAE997A6A}"/>
                </a:ext>
              </a:extLst>
            </p:cNvPr>
            <p:cNvSpPr>
              <a:spLocks noChangeArrowheads="1"/>
            </p:cNvSpPr>
            <p:nvPr/>
          </p:nvSpPr>
          <p:spPr bwMode="auto">
            <a:xfrm>
              <a:off x="2505076" y="5751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4" name="Oval 1694">
              <a:extLst>
                <a:ext uri="{FF2B5EF4-FFF2-40B4-BE49-F238E27FC236}">
                  <a16:creationId xmlns:a16="http://schemas.microsoft.com/office/drawing/2014/main" id="{126FD057-0DAF-4783-99D0-CD45061B357C}"/>
                </a:ext>
              </a:extLst>
            </p:cNvPr>
            <p:cNvSpPr>
              <a:spLocks noChangeArrowheads="1"/>
            </p:cNvSpPr>
            <p:nvPr/>
          </p:nvSpPr>
          <p:spPr bwMode="auto">
            <a:xfrm>
              <a:off x="3598864" y="593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5" name="Oval 1695">
              <a:extLst>
                <a:ext uri="{FF2B5EF4-FFF2-40B4-BE49-F238E27FC236}">
                  <a16:creationId xmlns:a16="http://schemas.microsoft.com/office/drawing/2014/main" id="{CA5EFE45-C694-4E80-BC41-43DA59C577F0}"/>
                </a:ext>
              </a:extLst>
            </p:cNvPr>
            <p:cNvSpPr>
              <a:spLocks noChangeArrowheads="1"/>
            </p:cNvSpPr>
            <p:nvPr/>
          </p:nvSpPr>
          <p:spPr bwMode="auto">
            <a:xfrm>
              <a:off x="3611564" y="573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6" name="Oval 1696">
              <a:extLst>
                <a:ext uri="{FF2B5EF4-FFF2-40B4-BE49-F238E27FC236}">
                  <a16:creationId xmlns:a16="http://schemas.microsoft.com/office/drawing/2014/main" id="{54C1A68D-C953-4DBE-8487-7AE9DFFCBFC8}"/>
                </a:ext>
              </a:extLst>
            </p:cNvPr>
            <p:cNvSpPr>
              <a:spLocks noChangeArrowheads="1"/>
            </p:cNvSpPr>
            <p:nvPr/>
          </p:nvSpPr>
          <p:spPr bwMode="auto">
            <a:xfrm>
              <a:off x="3525838" y="57705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7" name="Oval 1697">
              <a:extLst>
                <a:ext uri="{FF2B5EF4-FFF2-40B4-BE49-F238E27FC236}">
                  <a16:creationId xmlns:a16="http://schemas.microsoft.com/office/drawing/2014/main" id="{3F1DC263-2DEB-4877-AB8B-D426366F6C3B}"/>
                </a:ext>
              </a:extLst>
            </p:cNvPr>
            <p:cNvSpPr>
              <a:spLocks noChangeArrowheads="1"/>
            </p:cNvSpPr>
            <p:nvPr/>
          </p:nvSpPr>
          <p:spPr bwMode="auto">
            <a:xfrm>
              <a:off x="3506789" y="5653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8" name="Oval 1698">
              <a:extLst>
                <a:ext uri="{FF2B5EF4-FFF2-40B4-BE49-F238E27FC236}">
                  <a16:creationId xmlns:a16="http://schemas.microsoft.com/office/drawing/2014/main" id="{DE922215-9809-4E39-8FA3-46F0983469C3}"/>
                </a:ext>
              </a:extLst>
            </p:cNvPr>
            <p:cNvSpPr>
              <a:spLocks noChangeArrowheads="1"/>
            </p:cNvSpPr>
            <p:nvPr/>
          </p:nvSpPr>
          <p:spPr bwMode="auto">
            <a:xfrm>
              <a:off x="3578226" y="5657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59" name="Oval 1699">
              <a:extLst>
                <a:ext uri="{FF2B5EF4-FFF2-40B4-BE49-F238E27FC236}">
                  <a16:creationId xmlns:a16="http://schemas.microsoft.com/office/drawing/2014/main" id="{C74F24C0-8854-447F-B5C4-B7DDE655D07C}"/>
                </a:ext>
              </a:extLst>
            </p:cNvPr>
            <p:cNvSpPr>
              <a:spLocks noChangeArrowheads="1"/>
            </p:cNvSpPr>
            <p:nvPr/>
          </p:nvSpPr>
          <p:spPr bwMode="auto">
            <a:xfrm>
              <a:off x="3602039" y="5584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0" name="Oval 1700">
              <a:extLst>
                <a:ext uri="{FF2B5EF4-FFF2-40B4-BE49-F238E27FC236}">
                  <a16:creationId xmlns:a16="http://schemas.microsoft.com/office/drawing/2014/main" id="{997BF6AE-98F6-4B46-9E32-40320DFE43E2}"/>
                </a:ext>
              </a:extLst>
            </p:cNvPr>
            <p:cNvSpPr>
              <a:spLocks noChangeArrowheads="1"/>
            </p:cNvSpPr>
            <p:nvPr/>
          </p:nvSpPr>
          <p:spPr bwMode="auto">
            <a:xfrm>
              <a:off x="3671889" y="599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1" name="Oval 1701">
              <a:extLst>
                <a:ext uri="{FF2B5EF4-FFF2-40B4-BE49-F238E27FC236}">
                  <a16:creationId xmlns:a16="http://schemas.microsoft.com/office/drawing/2014/main" id="{7D8307A3-0A29-4297-A120-1005DC43D79D}"/>
                </a:ext>
              </a:extLst>
            </p:cNvPr>
            <p:cNvSpPr>
              <a:spLocks noChangeArrowheads="1"/>
            </p:cNvSpPr>
            <p:nvPr/>
          </p:nvSpPr>
          <p:spPr bwMode="auto">
            <a:xfrm>
              <a:off x="3756026" y="580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2" name="Oval 1702">
              <a:extLst>
                <a:ext uri="{FF2B5EF4-FFF2-40B4-BE49-F238E27FC236}">
                  <a16:creationId xmlns:a16="http://schemas.microsoft.com/office/drawing/2014/main" id="{02D44D86-EA6F-48D7-874A-5037650D5601}"/>
                </a:ext>
              </a:extLst>
            </p:cNvPr>
            <p:cNvSpPr>
              <a:spLocks noChangeArrowheads="1"/>
            </p:cNvSpPr>
            <p:nvPr/>
          </p:nvSpPr>
          <p:spPr bwMode="auto">
            <a:xfrm>
              <a:off x="3670301" y="58467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3" name="Oval 1703">
              <a:extLst>
                <a:ext uri="{FF2B5EF4-FFF2-40B4-BE49-F238E27FC236}">
                  <a16:creationId xmlns:a16="http://schemas.microsoft.com/office/drawing/2014/main" id="{E2F50BAA-691F-4E55-8D9A-9E7B5C81182D}"/>
                </a:ext>
              </a:extLst>
            </p:cNvPr>
            <p:cNvSpPr>
              <a:spLocks noChangeArrowheads="1"/>
            </p:cNvSpPr>
            <p:nvPr/>
          </p:nvSpPr>
          <p:spPr bwMode="auto">
            <a:xfrm>
              <a:off x="3844926" y="5799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4" name="Oval 1704">
              <a:extLst>
                <a:ext uri="{FF2B5EF4-FFF2-40B4-BE49-F238E27FC236}">
                  <a16:creationId xmlns:a16="http://schemas.microsoft.com/office/drawing/2014/main" id="{BC0A4C1B-CA42-4391-92C5-AFF9BCC09FE1}"/>
                </a:ext>
              </a:extLst>
            </p:cNvPr>
            <p:cNvSpPr>
              <a:spLocks noChangeArrowheads="1"/>
            </p:cNvSpPr>
            <p:nvPr/>
          </p:nvSpPr>
          <p:spPr bwMode="auto">
            <a:xfrm>
              <a:off x="3746501" y="566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5" name="Oval 1705">
              <a:extLst>
                <a:ext uri="{FF2B5EF4-FFF2-40B4-BE49-F238E27FC236}">
                  <a16:creationId xmlns:a16="http://schemas.microsoft.com/office/drawing/2014/main" id="{81EC024D-1177-44C5-9D1D-E35261802986}"/>
                </a:ext>
              </a:extLst>
            </p:cNvPr>
            <p:cNvSpPr>
              <a:spLocks noChangeArrowheads="1"/>
            </p:cNvSpPr>
            <p:nvPr/>
          </p:nvSpPr>
          <p:spPr bwMode="auto">
            <a:xfrm>
              <a:off x="3648076" y="566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6" name="Oval 1706">
              <a:extLst>
                <a:ext uri="{FF2B5EF4-FFF2-40B4-BE49-F238E27FC236}">
                  <a16:creationId xmlns:a16="http://schemas.microsoft.com/office/drawing/2014/main" id="{BF91F53D-52C1-4E78-A586-77B2A536718F}"/>
                </a:ext>
              </a:extLst>
            </p:cNvPr>
            <p:cNvSpPr>
              <a:spLocks noChangeArrowheads="1"/>
            </p:cNvSpPr>
            <p:nvPr/>
          </p:nvSpPr>
          <p:spPr bwMode="auto">
            <a:xfrm>
              <a:off x="2705101" y="5924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7" name="Oval 1707">
              <a:extLst>
                <a:ext uri="{FF2B5EF4-FFF2-40B4-BE49-F238E27FC236}">
                  <a16:creationId xmlns:a16="http://schemas.microsoft.com/office/drawing/2014/main" id="{0FF3F0FF-99B6-4217-91F5-76C26F8EF018}"/>
                </a:ext>
              </a:extLst>
            </p:cNvPr>
            <p:cNvSpPr>
              <a:spLocks noChangeArrowheads="1"/>
            </p:cNvSpPr>
            <p:nvPr/>
          </p:nvSpPr>
          <p:spPr bwMode="auto">
            <a:xfrm>
              <a:off x="2722564" y="5802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8" name="Oval 1708">
              <a:extLst>
                <a:ext uri="{FF2B5EF4-FFF2-40B4-BE49-F238E27FC236}">
                  <a16:creationId xmlns:a16="http://schemas.microsoft.com/office/drawing/2014/main" id="{2E22E583-9973-4A24-A4E6-B110E1E093BA}"/>
                </a:ext>
              </a:extLst>
            </p:cNvPr>
            <p:cNvSpPr>
              <a:spLocks noChangeArrowheads="1"/>
            </p:cNvSpPr>
            <p:nvPr/>
          </p:nvSpPr>
          <p:spPr bwMode="auto">
            <a:xfrm>
              <a:off x="2636838" y="58420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69" name="Oval 1709">
              <a:extLst>
                <a:ext uri="{FF2B5EF4-FFF2-40B4-BE49-F238E27FC236}">
                  <a16:creationId xmlns:a16="http://schemas.microsoft.com/office/drawing/2014/main" id="{0614F541-A177-440B-8397-BD859F1B1A5A}"/>
                </a:ext>
              </a:extLst>
            </p:cNvPr>
            <p:cNvSpPr>
              <a:spLocks noChangeArrowheads="1"/>
            </p:cNvSpPr>
            <p:nvPr/>
          </p:nvSpPr>
          <p:spPr bwMode="auto">
            <a:xfrm>
              <a:off x="2617789" y="5724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0" name="Oval 1710">
              <a:extLst>
                <a:ext uri="{FF2B5EF4-FFF2-40B4-BE49-F238E27FC236}">
                  <a16:creationId xmlns:a16="http://schemas.microsoft.com/office/drawing/2014/main" id="{B8CFB870-27C5-4A39-9A66-C1A2CBC9B13C}"/>
                </a:ext>
              </a:extLst>
            </p:cNvPr>
            <p:cNvSpPr>
              <a:spLocks noChangeArrowheads="1"/>
            </p:cNvSpPr>
            <p:nvPr/>
          </p:nvSpPr>
          <p:spPr bwMode="auto">
            <a:xfrm>
              <a:off x="2689226" y="5729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1" name="Oval 1711">
              <a:extLst>
                <a:ext uri="{FF2B5EF4-FFF2-40B4-BE49-F238E27FC236}">
                  <a16:creationId xmlns:a16="http://schemas.microsoft.com/office/drawing/2014/main" id="{92985A6F-8974-44FB-9EC8-A34B2CE8B8FA}"/>
                </a:ext>
              </a:extLst>
            </p:cNvPr>
            <p:cNvSpPr>
              <a:spLocks noChangeArrowheads="1"/>
            </p:cNvSpPr>
            <p:nvPr/>
          </p:nvSpPr>
          <p:spPr bwMode="auto">
            <a:xfrm>
              <a:off x="2713039" y="565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2" name="Oval 1712">
              <a:extLst>
                <a:ext uri="{FF2B5EF4-FFF2-40B4-BE49-F238E27FC236}">
                  <a16:creationId xmlns:a16="http://schemas.microsoft.com/office/drawing/2014/main" id="{2F72D5D7-C690-4741-B563-0438BDA5AD11}"/>
                </a:ext>
              </a:extLst>
            </p:cNvPr>
            <p:cNvSpPr>
              <a:spLocks noChangeArrowheads="1"/>
            </p:cNvSpPr>
            <p:nvPr/>
          </p:nvSpPr>
          <p:spPr bwMode="auto">
            <a:xfrm>
              <a:off x="2614614" y="566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3" name="Oval 1713">
              <a:extLst>
                <a:ext uri="{FF2B5EF4-FFF2-40B4-BE49-F238E27FC236}">
                  <a16:creationId xmlns:a16="http://schemas.microsoft.com/office/drawing/2014/main" id="{25B13BDE-C077-4B84-B92A-3F5CBE62A403}"/>
                </a:ext>
              </a:extLst>
            </p:cNvPr>
            <p:cNvSpPr>
              <a:spLocks noChangeArrowheads="1"/>
            </p:cNvSpPr>
            <p:nvPr/>
          </p:nvSpPr>
          <p:spPr bwMode="auto">
            <a:xfrm>
              <a:off x="2867026" y="5878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4" name="Oval 1714">
              <a:extLst>
                <a:ext uri="{FF2B5EF4-FFF2-40B4-BE49-F238E27FC236}">
                  <a16:creationId xmlns:a16="http://schemas.microsoft.com/office/drawing/2014/main" id="{7B91BF49-26C5-4F15-A016-167941E35480}"/>
                </a:ext>
              </a:extLst>
            </p:cNvPr>
            <p:cNvSpPr>
              <a:spLocks noChangeArrowheads="1"/>
            </p:cNvSpPr>
            <p:nvPr/>
          </p:nvSpPr>
          <p:spPr bwMode="auto">
            <a:xfrm>
              <a:off x="2781301" y="59182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5" name="Oval 1715">
              <a:extLst>
                <a:ext uri="{FF2B5EF4-FFF2-40B4-BE49-F238E27FC236}">
                  <a16:creationId xmlns:a16="http://schemas.microsoft.com/office/drawing/2014/main" id="{BAD982A1-2B72-4694-91A2-095691D158B5}"/>
                </a:ext>
              </a:extLst>
            </p:cNvPr>
            <p:cNvSpPr>
              <a:spLocks noChangeArrowheads="1"/>
            </p:cNvSpPr>
            <p:nvPr/>
          </p:nvSpPr>
          <p:spPr bwMode="auto">
            <a:xfrm>
              <a:off x="2770189" y="5849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6" name="Oval 1716">
              <a:extLst>
                <a:ext uri="{FF2B5EF4-FFF2-40B4-BE49-F238E27FC236}">
                  <a16:creationId xmlns:a16="http://schemas.microsoft.com/office/drawing/2014/main" id="{53E1E1BA-F901-48AA-A9FF-37C755C73DF2}"/>
                </a:ext>
              </a:extLst>
            </p:cNvPr>
            <p:cNvSpPr>
              <a:spLocks noChangeArrowheads="1"/>
            </p:cNvSpPr>
            <p:nvPr/>
          </p:nvSpPr>
          <p:spPr bwMode="auto">
            <a:xfrm>
              <a:off x="2833689" y="5805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7" name="Oval 1717">
              <a:extLst>
                <a:ext uri="{FF2B5EF4-FFF2-40B4-BE49-F238E27FC236}">
                  <a16:creationId xmlns:a16="http://schemas.microsoft.com/office/drawing/2014/main" id="{7DC56305-FA3C-4312-B3D1-D8CB1C00F553}"/>
                </a:ext>
              </a:extLst>
            </p:cNvPr>
            <p:cNvSpPr>
              <a:spLocks noChangeArrowheads="1"/>
            </p:cNvSpPr>
            <p:nvPr/>
          </p:nvSpPr>
          <p:spPr bwMode="auto">
            <a:xfrm>
              <a:off x="2857501" y="5732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8" name="Oval 1718">
              <a:extLst>
                <a:ext uri="{FF2B5EF4-FFF2-40B4-BE49-F238E27FC236}">
                  <a16:creationId xmlns:a16="http://schemas.microsoft.com/office/drawing/2014/main" id="{148AD91F-43D8-43CB-A32F-6A85C77C52D7}"/>
                </a:ext>
              </a:extLst>
            </p:cNvPr>
            <p:cNvSpPr>
              <a:spLocks noChangeArrowheads="1"/>
            </p:cNvSpPr>
            <p:nvPr/>
          </p:nvSpPr>
          <p:spPr bwMode="auto">
            <a:xfrm>
              <a:off x="2759076" y="5737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79" name="Oval 1719">
              <a:extLst>
                <a:ext uri="{FF2B5EF4-FFF2-40B4-BE49-F238E27FC236}">
                  <a16:creationId xmlns:a16="http://schemas.microsoft.com/office/drawing/2014/main" id="{B223F6E3-3B90-4C85-A9C5-86871930A4AF}"/>
                </a:ext>
              </a:extLst>
            </p:cNvPr>
            <p:cNvSpPr>
              <a:spLocks noChangeArrowheads="1"/>
            </p:cNvSpPr>
            <p:nvPr/>
          </p:nvSpPr>
          <p:spPr bwMode="auto">
            <a:xfrm>
              <a:off x="2955926" y="5662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0" name="Oval 1720">
              <a:extLst>
                <a:ext uri="{FF2B5EF4-FFF2-40B4-BE49-F238E27FC236}">
                  <a16:creationId xmlns:a16="http://schemas.microsoft.com/office/drawing/2014/main" id="{9A7C181B-BB06-47E9-9F98-0FB9C8B6D734}"/>
                </a:ext>
              </a:extLst>
            </p:cNvPr>
            <p:cNvSpPr>
              <a:spLocks noChangeArrowheads="1"/>
            </p:cNvSpPr>
            <p:nvPr/>
          </p:nvSpPr>
          <p:spPr bwMode="auto">
            <a:xfrm>
              <a:off x="2865439" y="5999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1" name="Oval 1721">
              <a:extLst>
                <a:ext uri="{FF2B5EF4-FFF2-40B4-BE49-F238E27FC236}">
                  <a16:creationId xmlns:a16="http://schemas.microsoft.com/office/drawing/2014/main" id="{355B56B3-A1E6-4B8A-B4D4-F252A9EF070B}"/>
                </a:ext>
              </a:extLst>
            </p:cNvPr>
            <p:cNvSpPr>
              <a:spLocks noChangeArrowheads="1"/>
            </p:cNvSpPr>
            <p:nvPr/>
          </p:nvSpPr>
          <p:spPr bwMode="auto">
            <a:xfrm>
              <a:off x="2946401" y="5892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2" name="Oval 1722">
              <a:extLst>
                <a:ext uri="{FF2B5EF4-FFF2-40B4-BE49-F238E27FC236}">
                  <a16:creationId xmlns:a16="http://schemas.microsoft.com/office/drawing/2014/main" id="{D4BF4E2B-FE89-4AC8-831C-57078DBD5B34}"/>
                </a:ext>
              </a:extLst>
            </p:cNvPr>
            <p:cNvSpPr>
              <a:spLocks noChangeArrowheads="1"/>
            </p:cNvSpPr>
            <p:nvPr/>
          </p:nvSpPr>
          <p:spPr bwMode="auto">
            <a:xfrm>
              <a:off x="2970214" y="581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3" name="Oval 1723">
              <a:extLst>
                <a:ext uri="{FF2B5EF4-FFF2-40B4-BE49-F238E27FC236}">
                  <a16:creationId xmlns:a16="http://schemas.microsoft.com/office/drawing/2014/main" id="{08C00936-9F83-42C2-BD5E-D4F7B8A86DE6}"/>
                </a:ext>
              </a:extLst>
            </p:cNvPr>
            <p:cNvSpPr>
              <a:spLocks noChangeArrowheads="1"/>
            </p:cNvSpPr>
            <p:nvPr/>
          </p:nvSpPr>
          <p:spPr bwMode="auto">
            <a:xfrm>
              <a:off x="3005139" y="5729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4" name="Oval 1724">
              <a:extLst>
                <a:ext uri="{FF2B5EF4-FFF2-40B4-BE49-F238E27FC236}">
                  <a16:creationId xmlns:a16="http://schemas.microsoft.com/office/drawing/2014/main" id="{EE2BE5AF-E78B-4CA1-956B-2ED1E5EE4EBA}"/>
                </a:ext>
              </a:extLst>
            </p:cNvPr>
            <p:cNvSpPr>
              <a:spLocks noChangeArrowheads="1"/>
            </p:cNvSpPr>
            <p:nvPr/>
          </p:nvSpPr>
          <p:spPr bwMode="auto">
            <a:xfrm>
              <a:off x="3065464" y="559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5" name="Oval 1725">
              <a:extLst>
                <a:ext uri="{FF2B5EF4-FFF2-40B4-BE49-F238E27FC236}">
                  <a16:creationId xmlns:a16="http://schemas.microsoft.com/office/drawing/2014/main" id="{EE5932D5-4FAE-4C83-A510-56DC4C5C3521}"/>
                </a:ext>
              </a:extLst>
            </p:cNvPr>
            <p:cNvSpPr>
              <a:spLocks noChangeArrowheads="1"/>
            </p:cNvSpPr>
            <p:nvPr/>
          </p:nvSpPr>
          <p:spPr bwMode="auto">
            <a:xfrm>
              <a:off x="3100389" y="573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6" name="Oval 1726">
              <a:extLst>
                <a:ext uri="{FF2B5EF4-FFF2-40B4-BE49-F238E27FC236}">
                  <a16:creationId xmlns:a16="http://schemas.microsoft.com/office/drawing/2014/main" id="{28BE1E63-0260-440E-B6E5-E2683FC442CD}"/>
                </a:ext>
              </a:extLst>
            </p:cNvPr>
            <p:cNvSpPr>
              <a:spLocks noChangeArrowheads="1"/>
            </p:cNvSpPr>
            <p:nvPr/>
          </p:nvSpPr>
          <p:spPr bwMode="auto">
            <a:xfrm>
              <a:off x="3019426" y="5964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7" name="Oval 1727">
              <a:extLst>
                <a:ext uri="{FF2B5EF4-FFF2-40B4-BE49-F238E27FC236}">
                  <a16:creationId xmlns:a16="http://schemas.microsoft.com/office/drawing/2014/main" id="{65BF6051-3DCC-4E24-9E61-E0F20E571B92}"/>
                </a:ext>
              </a:extLst>
            </p:cNvPr>
            <p:cNvSpPr>
              <a:spLocks noChangeArrowheads="1"/>
            </p:cNvSpPr>
            <p:nvPr/>
          </p:nvSpPr>
          <p:spPr bwMode="auto">
            <a:xfrm>
              <a:off x="3090864" y="5969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8" name="Oval 1728">
              <a:extLst>
                <a:ext uri="{FF2B5EF4-FFF2-40B4-BE49-F238E27FC236}">
                  <a16:creationId xmlns:a16="http://schemas.microsoft.com/office/drawing/2014/main" id="{910E0A33-4D3E-4685-BC3C-88806F7962A2}"/>
                </a:ext>
              </a:extLst>
            </p:cNvPr>
            <p:cNvSpPr>
              <a:spLocks noChangeArrowheads="1"/>
            </p:cNvSpPr>
            <p:nvPr/>
          </p:nvSpPr>
          <p:spPr bwMode="auto">
            <a:xfrm>
              <a:off x="3114676" y="589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89" name="Oval 1729">
              <a:extLst>
                <a:ext uri="{FF2B5EF4-FFF2-40B4-BE49-F238E27FC236}">
                  <a16:creationId xmlns:a16="http://schemas.microsoft.com/office/drawing/2014/main" id="{CED22345-54B6-4D6E-B16E-B8309D28C0D5}"/>
                </a:ext>
              </a:extLst>
            </p:cNvPr>
            <p:cNvSpPr>
              <a:spLocks noChangeArrowheads="1"/>
            </p:cNvSpPr>
            <p:nvPr/>
          </p:nvSpPr>
          <p:spPr bwMode="auto">
            <a:xfrm>
              <a:off x="3016251" y="5900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0" name="Oval 1730">
              <a:extLst>
                <a:ext uri="{FF2B5EF4-FFF2-40B4-BE49-F238E27FC236}">
                  <a16:creationId xmlns:a16="http://schemas.microsoft.com/office/drawing/2014/main" id="{101DEEEF-0242-4DAB-B140-325CCD8ECCD5}"/>
                </a:ext>
              </a:extLst>
            </p:cNvPr>
            <p:cNvSpPr>
              <a:spLocks noChangeArrowheads="1"/>
            </p:cNvSpPr>
            <p:nvPr/>
          </p:nvSpPr>
          <p:spPr bwMode="auto">
            <a:xfrm>
              <a:off x="3117851" y="5634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1" name="Oval 1731">
              <a:extLst>
                <a:ext uri="{FF2B5EF4-FFF2-40B4-BE49-F238E27FC236}">
                  <a16:creationId xmlns:a16="http://schemas.microsoft.com/office/drawing/2014/main" id="{F13DB5BA-8E65-42E2-B0EA-431D34A8E1BF}"/>
                </a:ext>
              </a:extLst>
            </p:cNvPr>
            <p:cNvSpPr>
              <a:spLocks noChangeArrowheads="1"/>
            </p:cNvSpPr>
            <p:nvPr/>
          </p:nvSpPr>
          <p:spPr bwMode="auto">
            <a:xfrm>
              <a:off x="3297239" y="559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2" name="Oval 1732">
              <a:extLst>
                <a:ext uri="{FF2B5EF4-FFF2-40B4-BE49-F238E27FC236}">
                  <a16:creationId xmlns:a16="http://schemas.microsoft.com/office/drawing/2014/main" id="{6FD0FC4C-3236-4104-A02E-CD971A7C7281}"/>
                </a:ext>
              </a:extLst>
            </p:cNvPr>
            <p:cNvSpPr>
              <a:spLocks noChangeArrowheads="1"/>
            </p:cNvSpPr>
            <p:nvPr/>
          </p:nvSpPr>
          <p:spPr bwMode="auto">
            <a:xfrm>
              <a:off x="3181351" y="6016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3" name="Oval 1733">
              <a:extLst>
                <a:ext uri="{FF2B5EF4-FFF2-40B4-BE49-F238E27FC236}">
                  <a16:creationId xmlns:a16="http://schemas.microsoft.com/office/drawing/2014/main" id="{72BE78FD-8DDD-4198-98D3-FAF774A8DD79}"/>
                </a:ext>
              </a:extLst>
            </p:cNvPr>
            <p:cNvSpPr>
              <a:spLocks noChangeArrowheads="1"/>
            </p:cNvSpPr>
            <p:nvPr/>
          </p:nvSpPr>
          <p:spPr bwMode="auto">
            <a:xfrm>
              <a:off x="3321051" y="589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4" name="Oval 1734">
              <a:extLst>
                <a:ext uri="{FF2B5EF4-FFF2-40B4-BE49-F238E27FC236}">
                  <a16:creationId xmlns:a16="http://schemas.microsoft.com/office/drawing/2014/main" id="{2FC510BC-FDCC-45A5-A32A-9F71B5BC708E}"/>
                </a:ext>
              </a:extLst>
            </p:cNvPr>
            <p:cNvSpPr>
              <a:spLocks noChangeArrowheads="1"/>
            </p:cNvSpPr>
            <p:nvPr/>
          </p:nvSpPr>
          <p:spPr bwMode="auto">
            <a:xfrm>
              <a:off x="3235326" y="59356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5" name="Oval 1735">
              <a:extLst>
                <a:ext uri="{FF2B5EF4-FFF2-40B4-BE49-F238E27FC236}">
                  <a16:creationId xmlns:a16="http://schemas.microsoft.com/office/drawing/2014/main" id="{8D92BC45-0D90-43A2-B637-FAE20CC5E2EE}"/>
                </a:ext>
              </a:extLst>
            </p:cNvPr>
            <p:cNvSpPr>
              <a:spLocks noChangeArrowheads="1"/>
            </p:cNvSpPr>
            <p:nvPr/>
          </p:nvSpPr>
          <p:spPr bwMode="auto">
            <a:xfrm>
              <a:off x="3216276" y="5818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6" name="Oval 1736">
              <a:extLst>
                <a:ext uri="{FF2B5EF4-FFF2-40B4-BE49-F238E27FC236}">
                  <a16:creationId xmlns:a16="http://schemas.microsoft.com/office/drawing/2014/main" id="{8E560852-5C93-4995-A1D7-56FA300854B4}"/>
                </a:ext>
              </a:extLst>
            </p:cNvPr>
            <p:cNvSpPr>
              <a:spLocks noChangeArrowheads="1"/>
            </p:cNvSpPr>
            <p:nvPr/>
          </p:nvSpPr>
          <p:spPr bwMode="auto">
            <a:xfrm>
              <a:off x="3287714" y="582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7" name="Oval 1737">
              <a:extLst>
                <a:ext uri="{FF2B5EF4-FFF2-40B4-BE49-F238E27FC236}">
                  <a16:creationId xmlns:a16="http://schemas.microsoft.com/office/drawing/2014/main" id="{DF6E0374-CE13-4753-B1C5-6D891E28E142}"/>
                </a:ext>
              </a:extLst>
            </p:cNvPr>
            <p:cNvSpPr>
              <a:spLocks noChangeArrowheads="1"/>
            </p:cNvSpPr>
            <p:nvPr/>
          </p:nvSpPr>
          <p:spPr bwMode="auto">
            <a:xfrm>
              <a:off x="3311526" y="574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8" name="Oval 1738">
              <a:extLst>
                <a:ext uri="{FF2B5EF4-FFF2-40B4-BE49-F238E27FC236}">
                  <a16:creationId xmlns:a16="http://schemas.microsoft.com/office/drawing/2014/main" id="{335502B5-67BD-4472-A47B-E53F7E2019A3}"/>
                </a:ext>
              </a:extLst>
            </p:cNvPr>
            <p:cNvSpPr>
              <a:spLocks noChangeArrowheads="1"/>
            </p:cNvSpPr>
            <p:nvPr/>
          </p:nvSpPr>
          <p:spPr bwMode="auto">
            <a:xfrm>
              <a:off x="3213101" y="5754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99" name="Oval 1739">
              <a:extLst>
                <a:ext uri="{FF2B5EF4-FFF2-40B4-BE49-F238E27FC236}">
                  <a16:creationId xmlns:a16="http://schemas.microsoft.com/office/drawing/2014/main" id="{566672EE-2E5D-4ACA-9156-E20C2716A2F9}"/>
                </a:ext>
              </a:extLst>
            </p:cNvPr>
            <p:cNvSpPr>
              <a:spLocks noChangeArrowheads="1"/>
            </p:cNvSpPr>
            <p:nvPr/>
          </p:nvSpPr>
          <p:spPr bwMode="auto">
            <a:xfrm>
              <a:off x="3346451" y="5659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0" name="Oval 1740">
              <a:extLst>
                <a:ext uri="{FF2B5EF4-FFF2-40B4-BE49-F238E27FC236}">
                  <a16:creationId xmlns:a16="http://schemas.microsoft.com/office/drawing/2014/main" id="{5E1B787C-E2DE-4D1F-9E48-FC5D3A5ED61F}"/>
                </a:ext>
              </a:extLst>
            </p:cNvPr>
            <p:cNvSpPr>
              <a:spLocks noChangeArrowheads="1"/>
            </p:cNvSpPr>
            <p:nvPr/>
          </p:nvSpPr>
          <p:spPr bwMode="auto">
            <a:xfrm>
              <a:off x="3441701" y="566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1" name="Oval 1741">
              <a:extLst>
                <a:ext uri="{FF2B5EF4-FFF2-40B4-BE49-F238E27FC236}">
                  <a16:creationId xmlns:a16="http://schemas.microsoft.com/office/drawing/2014/main" id="{24E75387-DA88-4E24-9588-C3EFF42C5524}"/>
                </a:ext>
              </a:extLst>
            </p:cNvPr>
            <p:cNvSpPr>
              <a:spLocks noChangeArrowheads="1"/>
            </p:cNvSpPr>
            <p:nvPr/>
          </p:nvSpPr>
          <p:spPr bwMode="auto">
            <a:xfrm>
              <a:off x="3465514" y="597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2" name="Oval 1742">
              <a:extLst>
                <a:ext uri="{FF2B5EF4-FFF2-40B4-BE49-F238E27FC236}">
                  <a16:creationId xmlns:a16="http://schemas.microsoft.com/office/drawing/2014/main" id="{B1DFF460-0C12-4830-ADED-0440CF465720}"/>
                </a:ext>
              </a:extLst>
            </p:cNvPr>
            <p:cNvSpPr>
              <a:spLocks noChangeArrowheads="1"/>
            </p:cNvSpPr>
            <p:nvPr/>
          </p:nvSpPr>
          <p:spPr bwMode="auto">
            <a:xfrm>
              <a:off x="3379788" y="60118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3" name="Oval 1743">
              <a:extLst>
                <a:ext uri="{FF2B5EF4-FFF2-40B4-BE49-F238E27FC236}">
                  <a16:creationId xmlns:a16="http://schemas.microsoft.com/office/drawing/2014/main" id="{FC7D01E8-C187-445F-A143-0FB92964FA18}"/>
                </a:ext>
              </a:extLst>
            </p:cNvPr>
            <p:cNvSpPr>
              <a:spLocks noChangeArrowheads="1"/>
            </p:cNvSpPr>
            <p:nvPr/>
          </p:nvSpPr>
          <p:spPr bwMode="auto">
            <a:xfrm>
              <a:off x="3368676" y="5943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4" name="Oval 1744">
              <a:extLst>
                <a:ext uri="{FF2B5EF4-FFF2-40B4-BE49-F238E27FC236}">
                  <a16:creationId xmlns:a16="http://schemas.microsoft.com/office/drawing/2014/main" id="{B1198A1C-EB6C-4DE2-9DB5-F533E62C0503}"/>
                </a:ext>
              </a:extLst>
            </p:cNvPr>
            <p:cNvSpPr>
              <a:spLocks noChangeArrowheads="1"/>
            </p:cNvSpPr>
            <p:nvPr/>
          </p:nvSpPr>
          <p:spPr bwMode="auto">
            <a:xfrm>
              <a:off x="3432176" y="5899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5" name="Oval 1745">
              <a:extLst>
                <a:ext uri="{FF2B5EF4-FFF2-40B4-BE49-F238E27FC236}">
                  <a16:creationId xmlns:a16="http://schemas.microsoft.com/office/drawing/2014/main" id="{C895C4DB-E5FE-44A0-BA54-61C3FF196459}"/>
                </a:ext>
              </a:extLst>
            </p:cNvPr>
            <p:cNvSpPr>
              <a:spLocks noChangeArrowheads="1"/>
            </p:cNvSpPr>
            <p:nvPr/>
          </p:nvSpPr>
          <p:spPr bwMode="auto">
            <a:xfrm>
              <a:off x="3455989" y="5826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6" name="Oval 1746">
              <a:extLst>
                <a:ext uri="{FF2B5EF4-FFF2-40B4-BE49-F238E27FC236}">
                  <a16:creationId xmlns:a16="http://schemas.microsoft.com/office/drawing/2014/main" id="{AC24BC05-FF45-43B4-A2A3-3C6EFFB734BD}"/>
                </a:ext>
              </a:extLst>
            </p:cNvPr>
            <p:cNvSpPr>
              <a:spLocks noChangeArrowheads="1"/>
            </p:cNvSpPr>
            <p:nvPr/>
          </p:nvSpPr>
          <p:spPr bwMode="auto">
            <a:xfrm>
              <a:off x="3357564" y="5830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7" name="Oval 1747">
              <a:extLst>
                <a:ext uri="{FF2B5EF4-FFF2-40B4-BE49-F238E27FC236}">
                  <a16:creationId xmlns:a16="http://schemas.microsoft.com/office/drawing/2014/main" id="{8CC7ACEF-D646-42C0-BD92-456296FB2C27}"/>
                </a:ext>
              </a:extLst>
            </p:cNvPr>
            <p:cNvSpPr>
              <a:spLocks noChangeArrowheads="1"/>
            </p:cNvSpPr>
            <p:nvPr/>
          </p:nvSpPr>
          <p:spPr bwMode="auto">
            <a:xfrm>
              <a:off x="3902076" y="571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8" name="Oval 1748">
              <a:extLst>
                <a:ext uri="{FF2B5EF4-FFF2-40B4-BE49-F238E27FC236}">
                  <a16:creationId xmlns:a16="http://schemas.microsoft.com/office/drawing/2014/main" id="{6CE477B5-55C7-4162-93F3-83B4687DF619}"/>
                </a:ext>
              </a:extLst>
            </p:cNvPr>
            <p:cNvSpPr>
              <a:spLocks noChangeArrowheads="1"/>
            </p:cNvSpPr>
            <p:nvPr/>
          </p:nvSpPr>
          <p:spPr bwMode="auto">
            <a:xfrm>
              <a:off x="3925889" y="6019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09" name="Oval 1749">
              <a:extLst>
                <a:ext uri="{FF2B5EF4-FFF2-40B4-BE49-F238E27FC236}">
                  <a16:creationId xmlns:a16="http://schemas.microsoft.com/office/drawing/2014/main" id="{423A4203-942C-4458-ACF5-6B1A06E08D19}"/>
                </a:ext>
              </a:extLst>
            </p:cNvPr>
            <p:cNvSpPr>
              <a:spLocks noChangeArrowheads="1"/>
            </p:cNvSpPr>
            <p:nvPr/>
          </p:nvSpPr>
          <p:spPr bwMode="auto">
            <a:xfrm>
              <a:off x="3892551" y="594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0" name="Oval 1750">
              <a:extLst>
                <a:ext uri="{FF2B5EF4-FFF2-40B4-BE49-F238E27FC236}">
                  <a16:creationId xmlns:a16="http://schemas.microsoft.com/office/drawing/2014/main" id="{5ACA6017-F54B-42FB-A058-9F235996B6F5}"/>
                </a:ext>
              </a:extLst>
            </p:cNvPr>
            <p:cNvSpPr>
              <a:spLocks noChangeArrowheads="1"/>
            </p:cNvSpPr>
            <p:nvPr/>
          </p:nvSpPr>
          <p:spPr bwMode="auto">
            <a:xfrm>
              <a:off x="3916364" y="587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1" name="Oval 1751">
              <a:extLst>
                <a:ext uri="{FF2B5EF4-FFF2-40B4-BE49-F238E27FC236}">
                  <a16:creationId xmlns:a16="http://schemas.microsoft.com/office/drawing/2014/main" id="{4D70DF59-5DAB-4586-B934-C3D82B25B321}"/>
                </a:ext>
              </a:extLst>
            </p:cNvPr>
            <p:cNvSpPr>
              <a:spLocks noChangeArrowheads="1"/>
            </p:cNvSpPr>
            <p:nvPr/>
          </p:nvSpPr>
          <p:spPr bwMode="auto">
            <a:xfrm>
              <a:off x="3767139" y="592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2" name="Oval 1752">
              <a:extLst>
                <a:ext uri="{FF2B5EF4-FFF2-40B4-BE49-F238E27FC236}">
                  <a16:creationId xmlns:a16="http://schemas.microsoft.com/office/drawing/2014/main" id="{50B38E12-A6E7-45B9-BF41-06971ABD602E}"/>
                </a:ext>
              </a:extLst>
            </p:cNvPr>
            <p:cNvSpPr>
              <a:spLocks noChangeArrowheads="1"/>
            </p:cNvSpPr>
            <p:nvPr/>
          </p:nvSpPr>
          <p:spPr bwMode="auto">
            <a:xfrm>
              <a:off x="3919539" y="5611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3" name="Oval 1753">
              <a:extLst>
                <a:ext uri="{FF2B5EF4-FFF2-40B4-BE49-F238E27FC236}">
                  <a16:creationId xmlns:a16="http://schemas.microsoft.com/office/drawing/2014/main" id="{FDEB7BF0-4CB5-474E-8139-AEDC94EB018D}"/>
                </a:ext>
              </a:extLst>
            </p:cNvPr>
            <p:cNvSpPr>
              <a:spLocks noChangeArrowheads="1"/>
            </p:cNvSpPr>
            <p:nvPr/>
          </p:nvSpPr>
          <p:spPr bwMode="auto">
            <a:xfrm>
              <a:off x="4999039" y="600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4" name="Oval 1754">
              <a:extLst>
                <a:ext uri="{FF2B5EF4-FFF2-40B4-BE49-F238E27FC236}">
                  <a16:creationId xmlns:a16="http://schemas.microsoft.com/office/drawing/2014/main" id="{8DF3BD12-B63E-4F66-9217-A06FB8A5F5A8}"/>
                </a:ext>
              </a:extLst>
            </p:cNvPr>
            <p:cNvSpPr>
              <a:spLocks noChangeArrowheads="1"/>
            </p:cNvSpPr>
            <p:nvPr/>
          </p:nvSpPr>
          <p:spPr bwMode="auto">
            <a:xfrm>
              <a:off x="5011739" y="5802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5" name="Oval 1755">
              <a:extLst>
                <a:ext uri="{FF2B5EF4-FFF2-40B4-BE49-F238E27FC236}">
                  <a16:creationId xmlns:a16="http://schemas.microsoft.com/office/drawing/2014/main" id="{9D244C2A-3048-4ECD-BF9F-1AEAB8C4B652}"/>
                </a:ext>
              </a:extLst>
            </p:cNvPr>
            <p:cNvSpPr>
              <a:spLocks noChangeArrowheads="1"/>
            </p:cNvSpPr>
            <p:nvPr/>
          </p:nvSpPr>
          <p:spPr bwMode="auto">
            <a:xfrm>
              <a:off x="4926013" y="58420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6" name="Oval 1756">
              <a:extLst>
                <a:ext uri="{FF2B5EF4-FFF2-40B4-BE49-F238E27FC236}">
                  <a16:creationId xmlns:a16="http://schemas.microsoft.com/office/drawing/2014/main" id="{FC6D9ED9-BDE4-4A84-90F3-5D1CF1F7F8E6}"/>
                </a:ext>
              </a:extLst>
            </p:cNvPr>
            <p:cNvSpPr>
              <a:spLocks noChangeArrowheads="1"/>
            </p:cNvSpPr>
            <p:nvPr/>
          </p:nvSpPr>
          <p:spPr bwMode="auto">
            <a:xfrm>
              <a:off x="4906964" y="5724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7" name="Oval 1757">
              <a:extLst>
                <a:ext uri="{FF2B5EF4-FFF2-40B4-BE49-F238E27FC236}">
                  <a16:creationId xmlns:a16="http://schemas.microsoft.com/office/drawing/2014/main" id="{A6FFCA44-29A6-4AFD-8DFD-3F6BA3A9BEEB}"/>
                </a:ext>
              </a:extLst>
            </p:cNvPr>
            <p:cNvSpPr>
              <a:spLocks noChangeArrowheads="1"/>
            </p:cNvSpPr>
            <p:nvPr/>
          </p:nvSpPr>
          <p:spPr bwMode="auto">
            <a:xfrm>
              <a:off x="4978401" y="5729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8" name="Oval 1758">
              <a:extLst>
                <a:ext uri="{FF2B5EF4-FFF2-40B4-BE49-F238E27FC236}">
                  <a16:creationId xmlns:a16="http://schemas.microsoft.com/office/drawing/2014/main" id="{63CF11A8-33FD-4CDC-AE30-677FCAC18E2B}"/>
                </a:ext>
              </a:extLst>
            </p:cNvPr>
            <p:cNvSpPr>
              <a:spLocks noChangeArrowheads="1"/>
            </p:cNvSpPr>
            <p:nvPr/>
          </p:nvSpPr>
          <p:spPr bwMode="auto">
            <a:xfrm>
              <a:off x="5002214" y="5656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19" name="Oval 1759">
              <a:extLst>
                <a:ext uri="{FF2B5EF4-FFF2-40B4-BE49-F238E27FC236}">
                  <a16:creationId xmlns:a16="http://schemas.microsoft.com/office/drawing/2014/main" id="{D0C9E0AD-A348-4472-840C-18DDCDB9B609}"/>
                </a:ext>
              </a:extLst>
            </p:cNvPr>
            <p:cNvSpPr>
              <a:spLocks noChangeArrowheads="1"/>
            </p:cNvSpPr>
            <p:nvPr/>
          </p:nvSpPr>
          <p:spPr bwMode="auto">
            <a:xfrm>
              <a:off x="4935539" y="5613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0" name="Oval 1760">
              <a:extLst>
                <a:ext uri="{FF2B5EF4-FFF2-40B4-BE49-F238E27FC236}">
                  <a16:creationId xmlns:a16="http://schemas.microsoft.com/office/drawing/2014/main" id="{0CD8A658-A570-4953-81AE-65DB64512638}"/>
                </a:ext>
              </a:extLst>
            </p:cNvPr>
            <p:cNvSpPr>
              <a:spLocks noChangeArrowheads="1"/>
            </p:cNvSpPr>
            <p:nvPr/>
          </p:nvSpPr>
          <p:spPr bwMode="auto">
            <a:xfrm>
              <a:off x="5048251" y="5737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1" name="Oval 1761">
              <a:extLst>
                <a:ext uri="{FF2B5EF4-FFF2-40B4-BE49-F238E27FC236}">
                  <a16:creationId xmlns:a16="http://schemas.microsoft.com/office/drawing/2014/main" id="{19EA0830-445E-4EAC-BD57-83824C3F3FB0}"/>
                </a:ext>
              </a:extLst>
            </p:cNvPr>
            <p:cNvSpPr>
              <a:spLocks noChangeArrowheads="1"/>
            </p:cNvSpPr>
            <p:nvPr/>
          </p:nvSpPr>
          <p:spPr bwMode="auto">
            <a:xfrm>
              <a:off x="4105276" y="599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2" name="Oval 1762">
              <a:extLst>
                <a:ext uri="{FF2B5EF4-FFF2-40B4-BE49-F238E27FC236}">
                  <a16:creationId xmlns:a16="http://schemas.microsoft.com/office/drawing/2014/main" id="{F376C65D-633A-4086-ABC0-922E14FF6CE3}"/>
                </a:ext>
              </a:extLst>
            </p:cNvPr>
            <p:cNvSpPr>
              <a:spLocks noChangeArrowheads="1"/>
            </p:cNvSpPr>
            <p:nvPr/>
          </p:nvSpPr>
          <p:spPr bwMode="auto">
            <a:xfrm>
              <a:off x="4122739" y="5873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3" name="Oval 1763">
              <a:extLst>
                <a:ext uri="{FF2B5EF4-FFF2-40B4-BE49-F238E27FC236}">
                  <a16:creationId xmlns:a16="http://schemas.microsoft.com/office/drawing/2014/main" id="{52BC54BF-D6BC-4634-98CA-14F77D2547CE}"/>
                </a:ext>
              </a:extLst>
            </p:cNvPr>
            <p:cNvSpPr>
              <a:spLocks noChangeArrowheads="1"/>
            </p:cNvSpPr>
            <p:nvPr/>
          </p:nvSpPr>
          <p:spPr bwMode="auto">
            <a:xfrm>
              <a:off x="4037013" y="59134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4" name="Oval 1764">
              <a:extLst>
                <a:ext uri="{FF2B5EF4-FFF2-40B4-BE49-F238E27FC236}">
                  <a16:creationId xmlns:a16="http://schemas.microsoft.com/office/drawing/2014/main" id="{C506B443-3091-4ED6-BF1A-AC269D1D99AA}"/>
                </a:ext>
              </a:extLst>
            </p:cNvPr>
            <p:cNvSpPr>
              <a:spLocks noChangeArrowheads="1"/>
            </p:cNvSpPr>
            <p:nvPr/>
          </p:nvSpPr>
          <p:spPr bwMode="auto">
            <a:xfrm>
              <a:off x="4017964" y="579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5" name="Oval 1765">
              <a:extLst>
                <a:ext uri="{FF2B5EF4-FFF2-40B4-BE49-F238E27FC236}">
                  <a16:creationId xmlns:a16="http://schemas.microsoft.com/office/drawing/2014/main" id="{CCE6452E-DADF-4E00-B9E6-4F4B8881C4F5}"/>
                </a:ext>
              </a:extLst>
            </p:cNvPr>
            <p:cNvSpPr>
              <a:spLocks noChangeArrowheads="1"/>
            </p:cNvSpPr>
            <p:nvPr/>
          </p:nvSpPr>
          <p:spPr bwMode="auto">
            <a:xfrm>
              <a:off x="4089401" y="5800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6" name="Oval 1766">
              <a:extLst>
                <a:ext uri="{FF2B5EF4-FFF2-40B4-BE49-F238E27FC236}">
                  <a16:creationId xmlns:a16="http://schemas.microsoft.com/office/drawing/2014/main" id="{EAB853F8-57D1-481C-81EE-AB216D720F92}"/>
                </a:ext>
              </a:extLst>
            </p:cNvPr>
            <p:cNvSpPr>
              <a:spLocks noChangeArrowheads="1"/>
            </p:cNvSpPr>
            <p:nvPr/>
          </p:nvSpPr>
          <p:spPr bwMode="auto">
            <a:xfrm>
              <a:off x="4113214" y="5727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7" name="Oval 1767">
              <a:extLst>
                <a:ext uri="{FF2B5EF4-FFF2-40B4-BE49-F238E27FC236}">
                  <a16:creationId xmlns:a16="http://schemas.microsoft.com/office/drawing/2014/main" id="{52C9D077-C2A0-46AA-A75B-5CEFF3CC3EFE}"/>
                </a:ext>
              </a:extLst>
            </p:cNvPr>
            <p:cNvSpPr>
              <a:spLocks noChangeArrowheads="1"/>
            </p:cNvSpPr>
            <p:nvPr/>
          </p:nvSpPr>
          <p:spPr bwMode="auto">
            <a:xfrm>
              <a:off x="4014789" y="5732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8" name="Oval 1768">
              <a:extLst>
                <a:ext uri="{FF2B5EF4-FFF2-40B4-BE49-F238E27FC236}">
                  <a16:creationId xmlns:a16="http://schemas.microsoft.com/office/drawing/2014/main" id="{9942F330-449E-4649-BFFD-D39207CD2C39}"/>
                </a:ext>
              </a:extLst>
            </p:cNvPr>
            <p:cNvSpPr>
              <a:spLocks noChangeArrowheads="1"/>
            </p:cNvSpPr>
            <p:nvPr/>
          </p:nvSpPr>
          <p:spPr bwMode="auto">
            <a:xfrm>
              <a:off x="4148139" y="5637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29" name="Oval 1769">
              <a:extLst>
                <a:ext uri="{FF2B5EF4-FFF2-40B4-BE49-F238E27FC236}">
                  <a16:creationId xmlns:a16="http://schemas.microsoft.com/office/drawing/2014/main" id="{34D6D65B-3063-458D-B41A-91C8315F10DE}"/>
                </a:ext>
              </a:extLst>
            </p:cNvPr>
            <p:cNvSpPr>
              <a:spLocks noChangeArrowheads="1"/>
            </p:cNvSpPr>
            <p:nvPr/>
          </p:nvSpPr>
          <p:spPr bwMode="auto">
            <a:xfrm>
              <a:off x="4243389" y="5646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0" name="Oval 1770">
              <a:extLst>
                <a:ext uri="{FF2B5EF4-FFF2-40B4-BE49-F238E27FC236}">
                  <a16:creationId xmlns:a16="http://schemas.microsoft.com/office/drawing/2014/main" id="{53E0E7F2-D578-40DF-88A5-7D3B99EBDFC9}"/>
                </a:ext>
              </a:extLst>
            </p:cNvPr>
            <p:cNvSpPr>
              <a:spLocks noChangeArrowheads="1"/>
            </p:cNvSpPr>
            <p:nvPr/>
          </p:nvSpPr>
          <p:spPr bwMode="auto">
            <a:xfrm>
              <a:off x="4267201" y="5949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1" name="Oval 1771">
              <a:extLst>
                <a:ext uri="{FF2B5EF4-FFF2-40B4-BE49-F238E27FC236}">
                  <a16:creationId xmlns:a16="http://schemas.microsoft.com/office/drawing/2014/main" id="{8CE464B1-079C-4320-A304-DBFD65AF8702}"/>
                </a:ext>
              </a:extLst>
            </p:cNvPr>
            <p:cNvSpPr>
              <a:spLocks noChangeArrowheads="1"/>
            </p:cNvSpPr>
            <p:nvPr/>
          </p:nvSpPr>
          <p:spPr bwMode="auto">
            <a:xfrm>
              <a:off x="4181476" y="59896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2" name="Oval 1772">
              <a:extLst>
                <a:ext uri="{FF2B5EF4-FFF2-40B4-BE49-F238E27FC236}">
                  <a16:creationId xmlns:a16="http://schemas.microsoft.com/office/drawing/2014/main" id="{D53F34FB-7AD8-4A32-999B-D759C60F3871}"/>
                </a:ext>
              </a:extLst>
            </p:cNvPr>
            <p:cNvSpPr>
              <a:spLocks noChangeArrowheads="1"/>
            </p:cNvSpPr>
            <p:nvPr/>
          </p:nvSpPr>
          <p:spPr bwMode="auto">
            <a:xfrm>
              <a:off x="4170364" y="5921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3" name="Oval 1773">
              <a:extLst>
                <a:ext uri="{FF2B5EF4-FFF2-40B4-BE49-F238E27FC236}">
                  <a16:creationId xmlns:a16="http://schemas.microsoft.com/office/drawing/2014/main" id="{86B75889-9B66-4187-A8CE-96879F18D1EE}"/>
                </a:ext>
              </a:extLst>
            </p:cNvPr>
            <p:cNvSpPr>
              <a:spLocks noChangeArrowheads="1"/>
            </p:cNvSpPr>
            <p:nvPr/>
          </p:nvSpPr>
          <p:spPr bwMode="auto">
            <a:xfrm>
              <a:off x="4233864" y="5876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4" name="Oval 1774">
              <a:extLst>
                <a:ext uri="{FF2B5EF4-FFF2-40B4-BE49-F238E27FC236}">
                  <a16:creationId xmlns:a16="http://schemas.microsoft.com/office/drawing/2014/main" id="{8B580588-73B2-48A7-BCC1-151A118BB972}"/>
                </a:ext>
              </a:extLst>
            </p:cNvPr>
            <p:cNvSpPr>
              <a:spLocks noChangeArrowheads="1"/>
            </p:cNvSpPr>
            <p:nvPr/>
          </p:nvSpPr>
          <p:spPr bwMode="auto">
            <a:xfrm>
              <a:off x="4257676" y="5803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5" name="Oval 1775">
              <a:extLst>
                <a:ext uri="{FF2B5EF4-FFF2-40B4-BE49-F238E27FC236}">
                  <a16:creationId xmlns:a16="http://schemas.microsoft.com/office/drawing/2014/main" id="{BD68E576-E4B5-4CE0-853E-175AFAFEB3BF}"/>
                </a:ext>
              </a:extLst>
            </p:cNvPr>
            <p:cNvSpPr>
              <a:spLocks noChangeArrowheads="1"/>
            </p:cNvSpPr>
            <p:nvPr/>
          </p:nvSpPr>
          <p:spPr bwMode="auto">
            <a:xfrm>
              <a:off x="4159251" y="5808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6" name="Oval 1776">
              <a:extLst>
                <a:ext uri="{FF2B5EF4-FFF2-40B4-BE49-F238E27FC236}">
                  <a16:creationId xmlns:a16="http://schemas.microsoft.com/office/drawing/2014/main" id="{F7F457D2-425F-4979-9E5C-C9956487918B}"/>
                </a:ext>
              </a:extLst>
            </p:cNvPr>
            <p:cNvSpPr>
              <a:spLocks noChangeArrowheads="1"/>
            </p:cNvSpPr>
            <p:nvPr/>
          </p:nvSpPr>
          <p:spPr bwMode="auto">
            <a:xfrm>
              <a:off x="4321176" y="5594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7" name="Oval 1777">
              <a:extLst>
                <a:ext uri="{FF2B5EF4-FFF2-40B4-BE49-F238E27FC236}">
                  <a16:creationId xmlns:a16="http://schemas.microsoft.com/office/drawing/2014/main" id="{604F007D-97A3-4A55-8701-E9995EAF1D99}"/>
                </a:ext>
              </a:extLst>
            </p:cNvPr>
            <p:cNvSpPr>
              <a:spLocks noChangeArrowheads="1"/>
            </p:cNvSpPr>
            <p:nvPr/>
          </p:nvSpPr>
          <p:spPr bwMode="auto">
            <a:xfrm>
              <a:off x="4356101" y="5734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8" name="Oval 1778">
              <a:extLst>
                <a:ext uri="{FF2B5EF4-FFF2-40B4-BE49-F238E27FC236}">
                  <a16:creationId xmlns:a16="http://schemas.microsoft.com/office/drawing/2014/main" id="{567EF73B-E5B7-462D-ADDA-45ACEDA9DEB0}"/>
                </a:ext>
              </a:extLst>
            </p:cNvPr>
            <p:cNvSpPr>
              <a:spLocks noChangeArrowheads="1"/>
            </p:cNvSpPr>
            <p:nvPr/>
          </p:nvSpPr>
          <p:spPr bwMode="auto">
            <a:xfrm>
              <a:off x="4265614" y="6070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39" name="Oval 1779">
              <a:extLst>
                <a:ext uri="{FF2B5EF4-FFF2-40B4-BE49-F238E27FC236}">
                  <a16:creationId xmlns:a16="http://schemas.microsoft.com/office/drawing/2014/main" id="{9AF3EE4D-590A-4EAA-A206-AA01D5619101}"/>
                </a:ext>
              </a:extLst>
            </p:cNvPr>
            <p:cNvSpPr>
              <a:spLocks noChangeArrowheads="1"/>
            </p:cNvSpPr>
            <p:nvPr/>
          </p:nvSpPr>
          <p:spPr bwMode="auto">
            <a:xfrm>
              <a:off x="4346576" y="5964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0" name="Oval 1780">
              <a:extLst>
                <a:ext uri="{FF2B5EF4-FFF2-40B4-BE49-F238E27FC236}">
                  <a16:creationId xmlns:a16="http://schemas.microsoft.com/office/drawing/2014/main" id="{2A73A054-28E2-47D6-8AA9-DB31D2A443BE}"/>
                </a:ext>
              </a:extLst>
            </p:cNvPr>
            <p:cNvSpPr>
              <a:spLocks noChangeArrowheads="1"/>
            </p:cNvSpPr>
            <p:nvPr/>
          </p:nvSpPr>
          <p:spPr bwMode="auto">
            <a:xfrm>
              <a:off x="4370389" y="5891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1" name="Oval 1781">
              <a:extLst>
                <a:ext uri="{FF2B5EF4-FFF2-40B4-BE49-F238E27FC236}">
                  <a16:creationId xmlns:a16="http://schemas.microsoft.com/office/drawing/2014/main" id="{A465612C-A877-458E-AD65-26D24E35887A}"/>
                </a:ext>
              </a:extLst>
            </p:cNvPr>
            <p:cNvSpPr>
              <a:spLocks noChangeArrowheads="1"/>
            </p:cNvSpPr>
            <p:nvPr/>
          </p:nvSpPr>
          <p:spPr bwMode="auto">
            <a:xfrm>
              <a:off x="4405314" y="5800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2" name="Oval 1782">
              <a:extLst>
                <a:ext uri="{FF2B5EF4-FFF2-40B4-BE49-F238E27FC236}">
                  <a16:creationId xmlns:a16="http://schemas.microsoft.com/office/drawing/2014/main" id="{D37A66B5-6EFA-4F07-AEDD-942F24EAE77B}"/>
                </a:ext>
              </a:extLst>
            </p:cNvPr>
            <p:cNvSpPr>
              <a:spLocks noChangeArrowheads="1"/>
            </p:cNvSpPr>
            <p:nvPr/>
          </p:nvSpPr>
          <p:spPr bwMode="auto">
            <a:xfrm>
              <a:off x="4492626" y="561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3" name="Oval 1783">
              <a:extLst>
                <a:ext uri="{FF2B5EF4-FFF2-40B4-BE49-F238E27FC236}">
                  <a16:creationId xmlns:a16="http://schemas.microsoft.com/office/drawing/2014/main" id="{0D06AB1D-AC02-4AB8-885D-1A65885CFFC5}"/>
                </a:ext>
              </a:extLst>
            </p:cNvPr>
            <p:cNvSpPr>
              <a:spLocks noChangeArrowheads="1"/>
            </p:cNvSpPr>
            <p:nvPr/>
          </p:nvSpPr>
          <p:spPr bwMode="auto">
            <a:xfrm>
              <a:off x="4465639" y="567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4" name="Oval 1784">
              <a:extLst>
                <a:ext uri="{FF2B5EF4-FFF2-40B4-BE49-F238E27FC236}">
                  <a16:creationId xmlns:a16="http://schemas.microsoft.com/office/drawing/2014/main" id="{2DCC474B-D692-4E5C-8EAF-958C27800DEC}"/>
                </a:ext>
              </a:extLst>
            </p:cNvPr>
            <p:cNvSpPr>
              <a:spLocks noChangeArrowheads="1"/>
            </p:cNvSpPr>
            <p:nvPr/>
          </p:nvSpPr>
          <p:spPr bwMode="auto">
            <a:xfrm>
              <a:off x="4500564" y="5810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5" name="Oval 1785">
              <a:extLst>
                <a:ext uri="{FF2B5EF4-FFF2-40B4-BE49-F238E27FC236}">
                  <a16:creationId xmlns:a16="http://schemas.microsoft.com/office/drawing/2014/main" id="{4FE8D0FA-2EF8-4492-8383-76A50410F99F}"/>
                </a:ext>
              </a:extLst>
            </p:cNvPr>
            <p:cNvSpPr>
              <a:spLocks noChangeArrowheads="1"/>
            </p:cNvSpPr>
            <p:nvPr/>
          </p:nvSpPr>
          <p:spPr bwMode="auto">
            <a:xfrm>
              <a:off x="4419601" y="6035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6" name="Oval 1786">
              <a:extLst>
                <a:ext uri="{FF2B5EF4-FFF2-40B4-BE49-F238E27FC236}">
                  <a16:creationId xmlns:a16="http://schemas.microsoft.com/office/drawing/2014/main" id="{A4A4539E-6982-42FC-8034-599CBEE0D6D2}"/>
                </a:ext>
              </a:extLst>
            </p:cNvPr>
            <p:cNvSpPr>
              <a:spLocks noChangeArrowheads="1"/>
            </p:cNvSpPr>
            <p:nvPr/>
          </p:nvSpPr>
          <p:spPr bwMode="auto">
            <a:xfrm>
              <a:off x="4491039" y="6040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7" name="Oval 1787">
              <a:extLst>
                <a:ext uri="{FF2B5EF4-FFF2-40B4-BE49-F238E27FC236}">
                  <a16:creationId xmlns:a16="http://schemas.microsoft.com/office/drawing/2014/main" id="{675F553F-38BA-4F01-AEC6-02A54D72706F}"/>
                </a:ext>
              </a:extLst>
            </p:cNvPr>
            <p:cNvSpPr>
              <a:spLocks noChangeArrowheads="1"/>
            </p:cNvSpPr>
            <p:nvPr/>
          </p:nvSpPr>
          <p:spPr bwMode="auto">
            <a:xfrm>
              <a:off x="4514851" y="5967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8" name="Oval 1788">
              <a:extLst>
                <a:ext uri="{FF2B5EF4-FFF2-40B4-BE49-F238E27FC236}">
                  <a16:creationId xmlns:a16="http://schemas.microsoft.com/office/drawing/2014/main" id="{CF53A262-3EB2-4A13-B084-855EA75A7AE4}"/>
                </a:ext>
              </a:extLst>
            </p:cNvPr>
            <p:cNvSpPr>
              <a:spLocks noChangeArrowheads="1"/>
            </p:cNvSpPr>
            <p:nvPr/>
          </p:nvSpPr>
          <p:spPr bwMode="auto">
            <a:xfrm>
              <a:off x="4416426" y="597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49" name="Oval 1789">
              <a:extLst>
                <a:ext uri="{FF2B5EF4-FFF2-40B4-BE49-F238E27FC236}">
                  <a16:creationId xmlns:a16="http://schemas.microsoft.com/office/drawing/2014/main" id="{534CE32B-C1F8-4D9F-8DAC-12B050180919}"/>
                </a:ext>
              </a:extLst>
            </p:cNvPr>
            <p:cNvSpPr>
              <a:spLocks noChangeArrowheads="1"/>
            </p:cNvSpPr>
            <p:nvPr/>
          </p:nvSpPr>
          <p:spPr bwMode="auto">
            <a:xfrm>
              <a:off x="4518026" y="5705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0" name="Oval 1790">
              <a:extLst>
                <a:ext uri="{FF2B5EF4-FFF2-40B4-BE49-F238E27FC236}">
                  <a16:creationId xmlns:a16="http://schemas.microsoft.com/office/drawing/2014/main" id="{E5100BAE-77B3-4E27-98FC-6E4688067519}"/>
                </a:ext>
              </a:extLst>
            </p:cNvPr>
            <p:cNvSpPr>
              <a:spLocks noChangeArrowheads="1"/>
            </p:cNvSpPr>
            <p:nvPr/>
          </p:nvSpPr>
          <p:spPr bwMode="auto">
            <a:xfrm>
              <a:off x="4697414" y="5664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1" name="Oval 1791">
              <a:extLst>
                <a:ext uri="{FF2B5EF4-FFF2-40B4-BE49-F238E27FC236}">
                  <a16:creationId xmlns:a16="http://schemas.microsoft.com/office/drawing/2014/main" id="{9EC298F6-C12A-4BBE-91BF-DC504546A6D9}"/>
                </a:ext>
              </a:extLst>
            </p:cNvPr>
            <p:cNvSpPr>
              <a:spLocks noChangeArrowheads="1"/>
            </p:cNvSpPr>
            <p:nvPr/>
          </p:nvSpPr>
          <p:spPr bwMode="auto">
            <a:xfrm>
              <a:off x="4721226" y="5967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2" name="Oval 1792">
              <a:extLst>
                <a:ext uri="{FF2B5EF4-FFF2-40B4-BE49-F238E27FC236}">
                  <a16:creationId xmlns:a16="http://schemas.microsoft.com/office/drawing/2014/main" id="{2351127A-86FC-4CEA-A21F-6D5FBDBBC793}"/>
                </a:ext>
              </a:extLst>
            </p:cNvPr>
            <p:cNvSpPr>
              <a:spLocks noChangeArrowheads="1"/>
            </p:cNvSpPr>
            <p:nvPr/>
          </p:nvSpPr>
          <p:spPr bwMode="auto">
            <a:xfrm>
              <a:off x="4635501" y="60071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3" name="Oval 1793">
              <a:extLst>
                <a:ext uri="{FF2B5EF4-FFF2-40B4-BE49-F238E27FC236}">
                  <a16:creationId xmlns:a16="http://schemas.microsoft.com/office/drawing/2014/main" id="{BE48E7AD-4ABC-4484-8D8A-E1202952D7D3}"/>
                </a:ext>
              </a:extLst>
            </p:cNvPr>
            <p:cNvSpPr>
              <a:spLocks noChangeArrowheads="1"/>
            </p:cNvSpPr>
            <p:nvPr/>
          </p:nvSpPr>
          <p:spPr bwMode="auto">
            <a:xfrm>
              <a:off x="4616451" y="5889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4" name="Oval 1794">
              <a:extLst>
                <a:ext uri="{FF2B5EF4-FFF2-40B4-BE49-F238E27FC236}">
                  <a16:creationId xmlns:a16="http://schemas.microsoft.com/office/drawing/2014/main" id="{1A6A1DF7-964A-47A8-A297-2C2253D629CB}"/>
                </a:ext>
              </a:extLst>
            </p:cNvPr>
            <p:cNvSpPr>
              <a:spLocks noChangeArrowheads="1"/>
            </p:cNvSpPr>
            <p:nvPr/>
          </p:nvSpPr>
          <p:spPr bwMode="auto">
            <a:xfrm>
              <a:off x="4687889" y="5894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5" name="Oval 1795">
              <a:extLst>
                <a:ext uri="{FF2B5EF4-FFF2-40B4-BE49-F238E27FC236}">
                  <a16:creationId xmlns:a16="http://schemas.microsoft.com/office/drawing/2014/main" id="{1DA2FDC0-A725-4520-A352-46BEBEF1C2AA}"/>
                </a:ext>
              </a:extLst>
            </p:cNvPr>
            <p:cNvSpPr>
              <a:spLocks noChangeArrowheads="1"/>
            </p:cNvSpPr>
            <p:nvPr/>
          </p:nvSpPr>
          <p:spPr bwMode="auto">
            <a:xfrm>
              <a:off x="4711701" y="5821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6" name="Oval 1796">
              <a:extLst>
                <a:ext uri="{FF2B5EF4-FFF2-40B4-BE49-F238E27FC236}">
                  <a16:creationId xmlns:a16="http://schemas.microsoft.com/office/drawing/2014/main" id="{7ED2247C-1472-4773-8075-6C9B01771096}"/>
                </a:ext>
              </a:extLst>
            </p:cNvPr>
            <p:cNvSpPr>
              <a:spLocks noChangeArrowheads="1"/>
            </p:cNvSpPr>
            <p:nvPr/>
          </p:nvSpPr>
          <p:spPr bwMode="auto">
            <a:xfrm>
              <a:off x="4613276" y="5826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7" name="Oval 1797">
              <a:extLst>
                <a:ext uri="{FF2B5EF4-FFF2-40B4-BE49-F238E27FC236}">
                  <a16:creationId xmlns:a16="http://schemas.microsoft.com/office/drawing/2014/main" id="{B3672374-3AEC-4A26-8632-52CF39936988}"/>
                </a:ext>
              </a:extLst>
            </p:cNvPr>
            <p:cNvSpPr>
              <a:spLocks noChangeArrowheads="1"/>
            </p:cNvSpPr>
            <p:nvPr/>
          </p:nvSpPr>
          <p:spPr bwMode="auto">
            <a:xfrm>
              <a:off x="4746626" y="573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8" name="Oval 1798">
              <a:extLst>
                <a:ext uri="{FF2B5EF4-FFF2-40B4-BE49-F238E27FC236}">
                  <a16:creationId xmlns:a16="http://schemas.microsoft.com/office/drawing/2014/main" id="{87CB8537-32AB-405D-86B9-FB089E211921}"/>
                </a:ext>
              </a:extLst>
            </p:cNvPr>
            <p:cNvSpPr>
              <a:spLocks noChangeArrowheads="1"/>
            </p:cNvSpPr>
            <p:nvPr/>
          </p:nvSpPr>
          <p:spPr bwMode="auto">
            <a:xfrm>
              <a:off x="4595814" y="5627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59" name="Oval 1799">
              <a:extLst>
                <a:ext uri="{FF2B5EF4-FFF2-40B4-BE49-F238E27FC236}">
                  <a16:creationId xmlns:a16="http://schemas.microsoft.com/office/drawing/2014/main" id="{B4EEB3F1-BA40-429B-88F0-6CE90D884D24}"/>
                </a:ext>
              </a:extLst>
            </p:cNvPr>
            <p:cNvSpPr>
              <a:spLocks noChangeArrowheads="1"/>
            </p:cNvSpPr>
            <p:nvPr/>
          </p:nvSpPr>
          <p:spPr bwMode="auto">
            <a:xfrm>
              <a:off x="4806951" y="5600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0" name="Oval 1800">
              <a:extLst>
                <a:ext uri="{FF2B5EF4-FFF2-40B4-BE49-F238E27FC236}">
                  <a16:creationId xmlns:a16="http://schemas.microsoft.com/office/drawing/2014/main" id="{181534CA-B965-492A-8781-925770B7237D}"/>
                </a:ext>
              </a:extLst>
            </p:cNvPr>
            <p:cNvSpPr>
              <a:spLocks noChangeArrowheads="1"/>
            </p:cNvSpPr>
            <p:nvPr/>
          </p:nvSpPr>
          <p:spPr bwMode="auto">
            <a:xfrm>
              <a:off x="4841876" y="5740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1" name="Oval 1801">
              <a:extLst>
                <a:ext uri="{FF2B5EF4-FFF2-40B4-BE49-F238E27FC236}">
                  <a16:creationId xmlns:a16="http://schemas.microsoft.com/office/drawing/2014/main" id="{1D47445B-6D6F-4693-9EA2-0FD49A128A4F}"/>
                </a:ext>
              </a:extLst>
            </p:cNvPr>
            <p:cNvSpPr>
              <a:spLocks noChangeArrowheads="1"/>
            </p:cNvSpPr>
            <p:nvPr/>
          </p:nvSpPr>
          <p:spPr bwMode="auto">
            <a:xfrm>
              <a:off x="4865689" y="604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2" name="Oval 1802">
              <a:extLst>
                <a:ext uri="{FF2B5EF4-FFF2-40B4-BE49-F238E27FC236}">
                  <a16:creationId xmlns:a16="http://schemas.microsoft.com/office/drawing/2014/main" id="{1D7EBFD9-F818-4A60-8FBB-44293EA22EB4}"/>
                </a:ext>
              </a:extLst>
            </p:cNvPr>
            <p:cNvSpPr>
              <a:spLocks noChangeArrowheads="1"/>
            </p:cNvSpPr>
            <p:nvPr/>
          </p:nvSpPr>
          <p:spPr bwMode="auto">
            <a:xfrm>
              <a:off x="4768851" y="6015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3" name="Oval 1803">
              <a:extLst>
                <a:ext uri="{FF2B5EF4-FFF2-40B4-BE49-F238E27FC236}">
                  <a16:creationId xmlns:a16="http://schemas.microsoft.com/office/drawing/2014/main" id="{4C56516F-18DC-4AF3-87FB-465F8B439C5E}"/>
                </a:ext>
              </a:extLst>
            </p:cNvPr>
            <p:cNvSpPr>
              <a:spLocks noChangeArrowheads="1"/>
            </p:cNvSpPr>
            <p:nvPr/>
          </p:nvSpPr>
          <p:spPr bwMode="auto">
            <a:xfrm>
              <a:off x="4832351" y="5970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4" name="Oval 1804">
              <a:extLst>
                <a:ext uri="{FF2B5EF4-FFF2-40B4-BE49-F238E27FC236}">
                  <a16:creationId xmlns:a16="http://schemas.microsoft.com/office/drawing/2014/main" id="{F39DB04D-B568-4368-B8DF-7E366B34856B}"/>
                </a:ext>
              </a:extLst>
            </p:cNvPr>
            <p:cNvSpPr>
              <a:spLocks noChangeArrowheads="1"/>
            </p:cNvSpPr>
            <p:nvPr/>
          </p:nvSpPr>
          <p:spPr bwMode="auto">
            <a:xfrm>
              <a:off x="4856164" y="5897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5" name="Oval 1805">
              <a:extLst>
                <a:ext uri="{FF2B5EF4-FFF2-40B4-BE49-F238E27FC236}">
                  <a16:creationId xmlns:a16="http://schemas.microsoft.com/office/drawing/2014/main" id="{ACB5D9AD-661F-456F-B7A6-5CA285FC14D9}"/>
                </a:ext>
              </a:extLst>
            </p:cNvPr>
            <p:cNvSpPr>
              <a:spLocks noChangeArrowheads="1"/>
            </p:cNvSpPr>
            <p:nvPr/>
          </p:nvSpPr>
          <p:spPr bwMode="auto">
            <a:xfrm>
              <a:off x="4757739" y="5902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6" name="Oval 1806">
              <a:extLst>
                <a:ext uri="{FF2B5EF4-FFF2-40B4-BE49-F238E27FC236}">
                  <a16:creationId xmlns:a16="http://schemas.microsoft.com/office/drawing/2014/main" id="{09C13CF9-CCBE-4AE7-9E4A-E165EBBECAEE}"/>
                </a:ext>
              </a:extLst>
            </p:cNvPr>
            <p:cNvSpPr>
              <a:spLocks noChangeArrowheads="1"/>
            </p:cNvSpPr>
            <p:nvPr/>
          </p:nvSpPr>
          <p:spPr bwMode="auto">
            <a:xfrm>
              <a:off x="3563939" y="605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7" name="Oval 1807">
              <a:extLst>
                <a:ext uri="{FF2B5EF4-FFF2-40B4-BE49-F238E27FC236}">
                  <a16:creationId xmlns:a16="http://schemas.microsoft.com/office/drawing/2014/main" id="{8267CB7D-5B73-4EDA-8750-72725A4AFCFE}"/>
                </a:ext>
              </a:extLst>
            </p:cNvPr>
            <p:cNvSpPr>
              <a:spLocks noChangeArrowheads="1"/>
            </p:cNvSpPr>
            <p:nvPr/>
          </p:nvSpPr>
          <p:spPr bwMode="auto">
            <a:xfrm>
              <a:off x="3251201" y="605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8" name="Oval 1808">
              <a:extLst>
                <a:ext uri="{FF2B5EF4-FFF2-40B4-BE49-F238E27FC236}">
                  <a16:creationId xmlns:a16="http://schemas.microsoft.com/office/drawing/2014/main" id="{72A9D6E9-F433-408B-AC96-19DCA4110419}"/>
                </a:ext>
              </a:extLst>
            </p:cNvPr>
            <p:cNvSpPr>
              <a:spLocks noChangeArrowheads="1"/>
            </p:cNvSpPr>
            <p:nvPr/>
          </p:nvSpPr>
          <p:spPr bwMode="auto">
            <a:xfrm>
              <a:off x="2995614" y="606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69" name="Oval 1809">
              <a:extLst>
                <a:ext uri="{FF2B5EF4-FFF2-40B4-BE49-F238E27FC236}">
                  <a16:creationId xmlns:a16="http://schemas.microsoft.com/office/drawing/2014/main" id="{EA575DCE-3077-45F3-8874-61B05C38C038}"/>
                </a:ext>
              </a:extLst>
            </p:cNvPr>
            <p:cNvSpPr>
              <a:spLocks noChangeArrowheads="1"/>
            </p:cNvSpPr>
            <p:nvPr/>
          </p:nvSpPr>
          <p:spPr bwMode="auto">
            <a:xfrm>
              <a:off x="2817813" y="60515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0" name="Oval 1810">
              <a:extLst>
                <a:ext uri="{FF2B5EF4-FFF2-40B4-BE49-F238E27FC236}">
                  <a16:creationId xmlns:a16="http://schemas.microsoft.com/office/drawing/2014/main" id="{BBB0F629-6B4B-4198-B8EF-0BF57EDA4461}"/>
                </a:ext>
              </a:extLst>
            </p:cNvPr>
            <p:cNvSpPr>
              <a:spLocks noChangeArrowheads="1"/>
            </p:cNvSpPr>
            <p:nvPr/>
          </p:nvSpPr>
          <p:spPr bwMode="auto">
            <a:xfrm>
              <a:off x="2589214" y="6034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1" name="Oval 1811">
              <a:extLst>
                <a:ext uri="{FF2B5EF4-FFF2-40B4-BE49-F238E27FC236}">
                  <a16:creationId xmlns:a16="http://schemas.microsoft.com/office/drawing/2014/main" id="{7A8D4EF6-43FB-408A-8A84-7704A47899F7}"/>
                </a:ext>
              </a:extLst>
            </p:cNvPr>
            <p:cNvSpPr>
              <a:spLocks noChangeArrowheads="1"/>
            </p:cNvSpPr>
            <p:nvPr/>
          </p:nvSpPr>
          <p:spPr bwMode="auto">
            <a:xfrm>
              <a:off x="2622551" y="59420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2" name="Oval 1812">
              <a:extLst>
                <a:ext uri="{FF2B5EF4-FFF2-40B4-BE49-F238E27FC236}">
                  <a16:creationId xmlns:a16="http://schemas.microsoft.com/office/drawing/2014/main" id="{5556D732-AEFE-495F-A853-CFA5DEFD2017}"/>
                </a:ext>
              </a:extLst>
            </p:cNvPr>
            <p:cNvSpPr>
              <a:spLocks noChangeArrowheads="1"/>
            </p:cNvSpPr>
            <p:nvPr/>
          </p:nvSpPr>
          <p:spPr bwMode="auto">
            <a:xfrm>
              <a:off x="2324101" y="60436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3" name="Oval 1813">
              <a:extLst>
                <a:ext uri="{FF2B5EF4-FFF2-40B4-BE49-F238E27FC236}">
                  <a16:creationId xmlns:a16="http://schemas.microsoft.com/office/drawing/2014/main" id="{16DB5A2D-E7BA-4236-925D-6F6FC193F762}"/>
                </a:ext>
              </a:extLst>
            </p:cNvPr>
            <p:cNvSpPr>
              <a:spLocks noChangeArrowheads="1"/>
            </p:cNvSpPr>
            <p:nvPr/>
          </p:nvSpPr>
          <p:spPr bwMode="auto">
            <a:xfrm>
              <a:off x="5667376" y="5670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4" name="Oval 1814">
              <a:extLst>
                <a:ext uri="{FF2B5EF4-FFF2-40B4-BE49-F238E27FC236}">
                  <a16:creationId xmlns:a16="http://schemas.microsoft.com/office/drawing/2014/main" id="{B9CF78B4-5F7D-429D-8F4E-AB8CE5825ED4}"/>
                </a:ext>
              </a:extLst>
            </p:cNvPr>
            <p:cNvSpPr>
              <a:spLocks noChangeArrowheads="1"/>
            </p:cNvSpPr>
            <p:nvPr/>
          </p:nvSpPr>
          <p:spPr bwMode="auto">
            <a:xfrm>
              <a:off x="5148264" y="5692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5" name="Oval 1815">
              <a:extLst>
                <a:ext uri="{FF2B5EF4-FFF2-40B4-BE49-F238E27FC236}">
                  <a16:creationId xmlns:a16="http://schemas.microsoft.com/office/drawing/2014/main" id="{2DD3C00C-9082-4FC7-A5A9-2AC8D7877E20}"/>
                </a:ext>
              </a:extLst>
            </p:cNvPr>
            <p:cNvSpPr>
              <a:spLocks noChangeArrowheads="1"/>
            </p:cNvSpPr>
            <p:nvPr/>
          </p:nvSpPr>
          <p:spPr bwMode="auto">
            <a:xfrm>
              <a:off x="5172076" y="599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6" name="Oval 1816">
              <a:extLst>
                <a:ext uri="{FF2B5EF4-FFF2-40B4-BE49-F238E27FC236}">
                  <a16:creationId xmlns:a16="http://schemas.microsoft.com/office/drawing/2014/main" id="{87F84CE6-78CA-4977-A025-36E6AC12D350}"/>
                </a:ext>
              </a:extLst>
            </p:cNvPr>
            <p:cNvSpPr>
              <a:spLocks noChangeArrowheads="1"/>
            </p:cNvSpPr>
            <p:nvPr/>
          </p:nvSpPr>
          <p:spPr bwMode="auto">
            <a:xfrm>
              <a:off x="5067301" y="591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7" name="Oval 1817">
              <a:extLst>
                <a:ext uri="{FF2B5EF4-FFF2-40B4-BE49-F238E27FC236}">
                  <a16:creationId xmlns:a16="http://schemas.microsoft.com/office/drawing/2014/main" id="{43F505DB-A8F2-4B9B-B683-7347FD254F27}"/>
                </a:ext>
              </a:extLst>
            </p:cNvPr>
            <p:cNvSpPr>
              <a:spLocks noChangeArrowheads="1"/>
            </p:cNvSpPr>
            <p:nvPr/>
          </p:nvSpPr>
          <p:spPr bwMode="auto">
            <a:xfrm>
              <a:off x="5138739" y="592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8" name="Oval 1818">
              <a:extLst>
                <a:ext uri="{FF2B5EF4-FFF2-40B4-BE49-F238E27FC236}">
                  <a16:creationId xmlns:a16="http://schemas.microsoft.com/office/drawing/2014/main" id="{F7AC2F7E-8F99-4E31-8A29-65D8E68D624A}"/>
                </a:ext>
              </a:extLst>
            </p:cNvPr>
            <p:cNvSpPr>
              <a:spLocks noChangeArrowheads="1"/>
            </p:cNvSpPr>
            <p:nvPr/>
          </p:nvSpPr>
          <p:spPr bwMode="auto">
            <a:xfrm>
              <a:off x="5162551" y="5849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79" name="Oval 1819">
              <a:extLst>
                <a:ext uri="{FF2B5EF4-FFF2-40B4-BE49-F238E27FC236}">
                  <a16:creationId xmlns:a16="http://schemas.microsoft.com/office/drawing/2014/main" id="{30D5D482-CE40-4BFE-8AA1-C3E83E5C4B1F}"/>
                </a:ext>
              </a:extLst>
            </p:cNvPr>
            <p:cNvSpPr>
              <a:spLocks noChangeArrowheads="1"/>
            </p:cNvSpPr>
            <p:nvPr/>
          </p:nvSpPr>
          <p:spPr bwMode="auto">
            <a:xfrm>
              <a:off x="5064126" y="5854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0" name="Oval 1820">
              <a:extLst>
                <a:ext uri="{FF2B5EF4-FFF2-40B4-BE49-F238E27FC236}">
                  <a16:creationId xmlns:a16="http://schemas.microsoft.com/office/drawing/2014/main" id="{73926466-2FBB-4976-ADC9-53B706BA319F}"/>
                </a:ext>
              </a:extLst>
            </p:cNvPr>
            <p:cNvSpPr>
              <a:spLocks noChangeArrowheads="1"/>
            </p:cNvSpPr>
            <p:nvPr/>
          </p:nvSpPr>
          <p:spPr bwMode="auto">
            <a:xfrm>
              <a:off x="5197476" y="575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1" name="Oval 1821">
              <a:extLst>
                <a:ext uri="{FF2B5EF4-FFF2-40B4-BE49-F238E27FC236}">
                  <a16:creationId xmlns:a16="http://schemas.microsoft.com/office/drawing/2014/main" id="{28BD4823-09AB-4E42-8ED8-477DBDE204EC}"/>
                </a:ext>
              </a:extLst>
            </p:cNvPr>
            <p:cNvSpPr>
              <a:spLocks noChangeArrowheads="1"/>
            </p:cNvSpPr>
            <p:nvPr/>
          </p:nvSpPr>
          <p:spPr bwMode="auto">
            <a:xfrm>
              <a:off x="5165726" y="5588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2" name="Oval 1822">
              <a:extLst>
                <a:ext uri="{FF2B5EF4-FFF2-40B4-BE49-F238E27FC236}">
                  <a16:creationId xmlns:a16="http://schemas.microsoft.com/office/drawing/2014/main" id="{39F321A2-6181-4EE9-B499-0435A4A2F906}"/>
                </a:ext>
              </a:extLst>
            </p:cNvPr>
            <p:cNvSpPr>
              <a:spLocks noChangeArrowheads="1"/>
            </p:cNvSpPr>
            <p:nvPr/>
          </p:nvSpPr>
          <p:spPr bwMode="auto">
            <a:xfrm>
              <a:off x="5257801" y="5629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3" name="Oval 1823">
              <a:extLst>
                <a:ext uri="{FF2B5EF4-FFF2-40B4-BE49-F238E27FC236}">
                  <a16:creationId xmlns:a16="http://schemas.microsoft.com/office/drawing/2014/main" id="{86AAB06D-206D-4A79-86A6-A97A684A1758}"/>
                </a:ext>
              </a:extLst>
            </p:cNvPr>
            <p:cNvSpPr>
              <a:spLocks noChangeArrowheads="1"/>
            </p:cNvSpPr>
            <p:nvPr/>
          </p:nvSpPr>
          <p:spPr bwMode="auto">
            <a:xfrm>
              <a:off x="5292726" y="576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4" name="Oval 1824">
              <a:extLst>
                <a:ext uri="{FF2B5EF4-FFF2-40B4-BE49-F238E27FC236}">
                  <a16:creationId xmlns:a16="http://schemas.microsoft.com/office/drawing/2014/main" id="{B5708331-DA28-4D99-8DEC-F81F6F5EC180}"/>
                </a:ext>
              </a:extLst>
            </p:cNvPr>
            <p:cNvSpPr>
              <a:spLocks noChangeArrowheads="1"/>
            </p:cNvSpPr>
            <p:nvPr/>
          </p:nvSpPr>
          <p:spPr bwMode="auto">
            <a:xfrm>
              <a:off x="5283201" y="5999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5" name="Oval 1825">
              <a:extLst>
                <a:ext uri="{FF2B5EF4-FFF2-40B4-BE49-F238E27FC236}">
                  <a16:creationId xmlns:a16="http://schemas.microsoft.com/office/drawing/2014/main" id="{CFF07DA3-729B-485E-9FC9-573037E33809}"/>
                </a:ext>
              </a:extLst>
            </p:cNvPr>
            <p:cNvSpPr>
              <a:spLocks noChangeArrowheads="1"/>
            </p:cNvSpPr>
            <p:nvPr/>
          </p:nvSpPr>
          <p:spPr bwMode="auto">
            <a:xfrm>
              <a:off x="5307014" y="5926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6" name="Oval 1826">
              <a:extLst>
                <a:ext uri="{FF2B5EF4-FFF2-40B4-BE49-F238E27FC236}">
                  <a16:creationId xmlns:a16="http://schemas.microsoft.com/office/drawing/2014/main" id="{82E4ED18-D175-4F21-8B65-76DFD4C383D1}"/>
                </a:ext>
              </a:extLst>
            </p:cNvPr>
            <p:cNvSpPr>
              <a:spLocks noChangeArrowheads="1"/>
            </p:cNvSpPr>
            <p:nvPr/>
          </p:nvSpPr>
          <p:spPr bwMode="auto">
            <a:xfrm>
              <a:off x="5208589" y="5930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7" name="Oval 1827">
              <a:extLst>
                <a:ext uri="{FF2B5EF4-FFF2-40B4-BE49-F238E27FC236}">
                  <a16:creationId xmlns:a16="http://schemas.microsoft.com/office/drawing/2014/main" id="{9B1FDE26-BAE4-4AD9-93A1-1C591248E135}"/>
                </a:ext>
              </a:extLst>
            </p:cNvPr>
            <p:cNvSpPr>
              <a:spLocks noChangeArrowheads="1"/>
            </p:cNvSpPr>
            <p:nvPr/>
          </p:nvSpPr>
          <p:spPr bwMode="auto">
            <a:xfrm>
              <a:off x="5332414" y="5607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8" name="Oval 1828">
              <a:extLst>
                <a:ext uri="{FF2B5EF4-FFF2-40B4-BE49-F238E27FC236}">
                  <a16:creationId xmlns:a16="http://schemas.microsoft.com/office/drawing/2014/main" id="{30CA2B4D-BCC4-437E-AA4E-A814DA147A5A}"/>
                </a:ext>
              </a:extLst>
            </p:cNvPr>
            <p:cNvSpPr>
              <a:spLocks noChangeArrowheads="1"/>
            </p:cNvSpPr>
            <p:nvPr/>
          </p:nvSpPr>
          <p:spPr bwMode="auto">
            <a:xfrm>
              <a:off x="5370514" y="571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89" name="Oval 1829">
              <a:extLst>
                <a:ext uri="{FF2B5EF4-FFF2-40B4-BE49-F238E27FC236}">
                  <a16:creationId xmlns:a16="http://schemas.microsoft.com/office/drawing/2014/main" id="{97EFE573-03BC-4E94-8D91-8F1D623B2392}"/>
                </a:ext>
              </a:extLst>
            </p:cNvPr>
            <p:cNvSpPr>
              <a:spLocks noChangeArrowheads="1"/>
            </p:cNvSpPr>
            <p:nvPr/>
          </p:nvSpPr>
          <p:spPr bwMode="auto">
            <a:xfrm>
              <a:off x="5405439" y="5856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0" name="Oval 1830">
              <a:extLst>
                <a:ext uri="{FF2B5EF4-FFF2-40B4-BE49-F238E27FC236}">
                  <a16:creationId xmlns:a16="http://schemas.microsoft.com/office/drawing/2014/main" id="{DD34FC10-67A5-45E4-987F-CEB54EC4B224}"/>
                </a:ext>
              </a:extLst>
            </p:cNvPr>
            <p:cNvSpPr>
              <a:spLocks noChangeArrowheads="1"/>
            </p:cNvSpPr>
            <p:nvPr/>
          </p:nvSpPr>
          <p:spPr bwMode="auto">
            <a:xfrm>
              <a:off x="5432426" y="5608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1" name="Oval 1831">
              <a:extLst>
                <a:ext uri="{FF2B5EF4-FFF2-40B4-BE49-F238E27FC236}">
                  <a16:creationId xmlns:a16="http://schemas.microsoft.com/office/drawing/2014/main" id="{AC7332F6-3D90-4D63-976C-EEC85481426B}"/>
                </a:ext>
              </a:extLst>
            </p:cNvPr>
            <p:cNvSpPr>
              <a:spLocks noChangeArrowheads="1"/>
            </p:cNvSpPr>
            <p:nvPr/>
          </p:nvSpPr>
          <p:spPr bwMode="auto">
            <a:xfrm>
              <a:off x="5419726" y="601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2" name="Oval 1832">
              <a:extLst>
                <a:ext uri="{FF2B5EF4-FFF2-40B4-BE49-F238E27FC236}">
                  <a16:creationId xmlns:a16="http://schemas.microsoft.com/office/drawing/2014/main" id="{1B0ACED9-11B7-4EFC-89E7-536E88B09CC6}"/>
                </a:ext>
              </a:extLst>
            </p:cNvPr>
            <p:cNvSpPr>
              <a:spLocks noChangeArrowheads="1"/>
            </p:cNvSpPr>
            <p:nvPr/>
          </p:nvSpPr>
          <p:spPr bwMode="auto">
            <a:xfrm>
              <a:off x="5454651" y="5922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3" name="Oval 1833">
              <a:extLst>
                <a:ext uri="{FF2B5EF4-FFF2-40B4-BE49-F238E27FC236}">
                  <a16:creationId xmlns:a16="http://schemas.microsoft.com/office/drawing/2014/main" id="{78BFDCED-D55A-4E63-BF1B-02C381E04F7F}"/>
                </a:ext>
              </a:extLst>
            </p:cNvPr>
            <p:cNvSpPr>
              <a:spLocks noChangeArrowheads="1"/>
            </p:cNvSpPr>
            <p:nvPr/>
          </p:nvSpPr>
          <p:spPr bwMode="auto">
            <a:xfrm>
              <a:off x="5541964" y="5737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4" name="Oval 1834">
              <a:extLst>
                <a:ext uri="{FF2B5EF4-FFF2-40B4-BE49-F238E27FC236}">
                  <a16:creationId xmlns:a16="http://schemas.microsoft.com/office/drawing/2014/main" id="{56C3F9B3-2076-4002-B6C0-FDC466315023}"/>
                </a:ext>
              </a:extLst>
            </p:cNvPr>
            <p:cNvSpPr>
              <a:spLocks noChangeArrowheads="1"/>
            </p:cNvSpPr>
            <p:nvPr/>
          </p:nvSpPr>
          <p:spPr bwMode="auto">
            <a:xfrm>
              <a:off x="5514976" y="579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5" name="Oval 1835">
              <a:extLst>
                <a:ext uri="{FF2B5EF4-FFF2-40B4-BE49-F238E27FC236}">
                  <a16:creationId xmlns:a16="http://schemas.microsoft.com/office/drawing/2014/main" id="{ACE2CDF8-661E-4E34-B494-A1C00820E099}"/>
                </a:ext>
              </a:extLst>
            </p:cNvPr>
            <p:cNvSpPr>
              <a:spLocks noChangeArrowheads="1"/>
            </p:cNvSpPr>
            <p:nvPr/>
          </p:nvSpPr>
          <p:spPr bwMode="auto">
            <a:xfrm>
              <a:off x="5549901" y="593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6" name="Oval 1836">
              <a:extLst>
                <a:ext uri="{FF2B5EF4-FFF2-40B4-BE49-F238E27FC236}">
                  <a16:creationId xmlns:a16="http://schemas.microsoft.com/office/drawing/2014/main" id="{71E01441-E1BC-4268-8994-294B6E4DA79D}"/>
                </a:ext>
              </a:extLst>
            </p:cNvPr>
            <p:cNvSpPr>
              <a:spLocks noChangeArrowheads="1"/>
            </p:cNvSpPr>
            <p:nvPr/>
          </p:nvSpPr>
          <p:spPr bwMode="auto">
            <a:xfrm>
              <a:off x="5576889" y="5684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7" name="Oval 1837">
              <a:extLst>
                <a:ext uri="{FF2B5EF4-FFF2-40B4-BE49-F238E27FC236}">
                  <a16:creationId xmlns:a16="http://schemas.microsoft.com/office/drawing/2014/main" id="{4B51EC17-7AFE-4437-AC6D-0BA9BF4314ED}"/>
                </a:ext>
              </a:extLst>
            </p:cNvPr>
            <p:cNvSpPr>
              <a:spLocks noChangeArrowheads="1"/>
            </p:cNvSpPr>
            <p:nvPr/>
          </p:nvSpPr>
          <p:spPr bwMode="auto">
            <a:xfrm>
              <a:off x="5580064" y="559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8" name="Oval 1838">
              <a:extLst>
                <a:ext uri="{FF2B5EF4-FFF2-40B4-BE49-F238E27FC236}">
                  <a16:creationId xmlns:a16="http://schemas.microsoft.com/office/drawing/2014/main" id="{B678A713-4D31-4A61-AF4B-2E0CBDBDBCBB}"/>
                </a:ext>
              </a:extLst>
            </p:cNvPr>
            <p:cNvSpPr>
              <a:spLocks noChangeArrowheads="1"/>
            </p:cNvSpPr>
            <p:nvPr/>
          </p:nvSpPr>
          <p:spPr bwMode="auto">
            <a:xfrm>
              <a:off x="5478464" y="5683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99" name="Oval 1839">
              <a:extLst>
                <a:ext uri="{FF2B5EF4-FFF2-40B4-BE49-F238E27FC236}">
                  <a16:creationId xmlns:a16="http://schemas.microsoft.com/office/drawing/2014/main" id="{C7FBD611-4D80-419D-886A-488E054E5E47}"/>
                </a:ext>
              </a:extLst>
            </p:cNvPr>
            <p:cNvSpPr>
              <a:spLocks noChangeArrowheads="1"/>
            </p:cNvSpPr>
            <p:nvPr/>
          </p:nvSpPr>
          <p:spPr bwMode="auto">
            <a:xfrm>
              <a:off x="5567364" y="5827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0" name="Oval 1840">
              <a:extLst>
                <a:ext uri="{FF2B5EF4-FFF2-40B4-BE49-F238E27FC236}">
                  <a16:creationId xmlns:a16="http://schemas.microsoft.com/office/drawing/2014/main" id="{0CADA6FE-8A21-4EED-9621-737FA629F895}"/>
                </a:ext>
              </a:extLst>
            </p:cNvPr>
            <p:cNvSpPr>
              <a:spLocks noChangeArrowheads="1"/>
            </p:cNvSpPr>
            <p:nvPr/>
          </p:nvSpPr>
          <p:spPr bwMode="auto">
            <a:xfrm>
              <a:off x="5746751" y="578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1" name="Oval 1841">
              <a:extLst>
                <a:ext uri="{FF2B5EF4-FFF2-40B4-BE49-F238E27FC236}">
                  <a16:creationId xmlns:a16="http://schemas.microsoft.com/office/drawing/2014/main" id="{EC6F91DD-9FC6-4C9E-90EF-5C0A623E69AE}"/>
                </a:ext>
              </a:extLst>
            </p:cNvPr>
            <p:cNvSpPr>
              <a:spLocks noChangeArrowheads="1"/>
            </p:cNvSpPr>
            <p:nvPr/>
          </p:nvSpPr>
          <p:spPr bwMode="auto">
            <a:xfrm>
              <a:off x="5665789" y="6011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2" name="Oval 1842">
              <a:extLst>
                <a:ext uri="{FF2B5EF4-FFF2-40B4-BE49-F238E27FC236}">
                  <a16:creationId xmlns:a16="http://schemas.microsoft.com/office/drawing/2014/main" id="{27C13AD5-D02E-4E6B-AF1A-70BEB9BEBE2A}"/>
                </a:ext>
              </a:extLst>
            </p:cNvPr>
            <p:cNvSpPr>
              <a:spLocks noChangeArrowheads="1"/>
            </p:cNvSpPr>
            <p:nvPr/>
          </p:nvSpPr>
          <p:spPr bwMode="auto">
            <a:xfrm>
              <a:off x="5737226" y="6016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4" name="Oval 1844">
              <a:extLst>
                <a:ext uri="{FF2B5EF4-FFF2-40B4-BE49-F238E27FC236}">
                  <a16:creationId xmlns:a16="http://schemas.microsoft.com/office/drawing/2014/main" id="{6C0C4743-0C9C-46C7-B287-E27BD94D9F23}"/>
                </a:ext>
              </a:extLst>
            </p:cNvPr>
            <p:cNvSpPr>
              <a:spLocks noChangeArrowheads="1"/>
            </p:cNvSpPr>
            <p:nvPr/>
          </p:nvSpPr>
          <p:spPr bwMode="auto">
            <a:xfrm>
              <a:off x="5662614" y="594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5" name="Oval 1845">
              <a:extLst>
                <a:ext uri="{FF2B5EF4-FFF2-40B4-BE49-F238E27FC236}">
                  <a16:creationId xmlns:a16="http://schemas.microsoft.com/office/drawing/2014/main" id="{016271AF-4036-4041-8A7A-C0642D6ACFBE}"/>
                </a:ext>
              </a:extLst>
            </p:cNvPr>
            <p:cNvSpPr>
              <a:spLocks noChangeArrowheads="1"/>
            </p:cNvSpPr>
            <p:nvPr/>
          </p:nvSpPr>
          <p:spPr bwMode="auto">
            <a:xfrm>
              <a:off x="5645151" y="5749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7" name="Oval 1847">
              <a:extLst>
                <a:ext uri="{FF2B5EF4-FFF2-40B4-BE49-F238E27FC236}">
                  <a16:creationId xmlns:a16="http://schemas.microsoft.com/office/drawing/2014/main" id="{D3891BA9-451B-4205-808A-868DB5AE66C0}"/>
                </a:ext>
              </a:extLst>
            </p:cNvPr>
            <p:cNvSpPr>
              <a:spLocks noChangeArrowheads="1"/>
            </p:cNvSpPr>
            <p:nvPr/>
          </p:nvSpPr>
          <p:spPr bwMode="auto">
            <a:xfrm>
              <a:off x="3832226" y="6242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8" name="Oval 1848">
              <a:extLst>
                <a:ext uri="{FF2B5EF4-FFF2-40B4-BE49-F238E27FC236}">
                  <a16:creationId xmlns:a16="http://schemas.microsoft.com/office/drawing/2014/main" id="{5B6927B8-74CC-49A9-A95C-C58884E2F776}"/>
                </a:ext>
              </a:extLst>
            </p:cNvPr>
            <p:cNvSpPr>
              <a:spLocks noChangeArrowheads="1"/>
            </p:cNvSpPr>
            <p:nvPr/>
          </p:nvSpPr>
          <p:spPr bwMode="auto">
            <a:xfrm>
              <a:off x="3835401" y="6156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09" name="Oval 1849">
              <a:extLst>
                <a:ext uri="{FF2B5EF4-FFF2-40B4-BE49-F238E27FC236}">
                  <a16:creationId xmlns:a16="http://schemas.microsoft.com/office/drawing/2014/main" id="{91BCAC65-E3ED-4FDF-9C41-D1DF5D683D34}"/>
                </a:ext>
              </a:extLst>
            </p:cNvPr>
            <p:cNvSpPr>
              <a:spLocks noChangeArrowheads="1"/>
            </p:cNvSpPr>
            <p:nvPr/>
          </p:nvSpPr>
          <p:spPr bwMode="auto">
            <a:xfrm>
              <a:off x="3822701" y="6384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0" name="Oval 1850">
              <a:extLst>
                <a:ext uri="{FF2B5EF4-FFF2-40B4-BE49-F238E27FC236}">
                  <a16:creationId xmlns:a16="http://schemas.microsoft.com/office/drawing/2014/main" id="{E784225F-B1A1-4A62-B699-F46732AE7889}"/>
                </a:ext>
              </a:extLst>
            </p:cNvPr>
            <p:cNvSpPr>
              <a:spLocks noChangeArrowheads="1"/>
            </p:cNvSpPr>
            <p:nvPr/>
          </p:nvSpPr>
          <p:spPr bwMode="auto">
            <a:xfrm>
              <a:off x="4856164" y="613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1" name="Oval 1851">
              <a:extLst>
                <a:ext uri="{FF2B5EF4-FFF2-40B4-BE49-F238E27FC236}">
                  <a16:creationId xmlns:a16="http://schemas.microsoft.com/office/drawing/2014/main" id="{D69507DD-0300-40BC-B033-ED0B397E45FA}"/>
                </a:ext>
              </a:extLst>
            </p:cNvPr>
            <p:cNvSpPr>
              <a:spLocks noChangeArrowheads="1"/>
            </p:cNvSpPr>
            <p:nvPr/>
          </p:nvSpPr>
          <p:spPr bwMode="auto">
            <a:xfrm>
              <a:off x="4891089" y="6272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2" name="Oval 1852">
              <a:extLst>
                <a:ext uri="{FF2B5EF4-FFF2-40B4-BE49-F238E27FC236}">
                  <a16:creationId xmlns:a16="http://schemas.microsoft.com/office/drawing/2014/main" id="{E09E6A87-A245-4848-B751-5CAEEBCA7377}"/>
                </a:ext>
              </a:extLst>
            </p:cNvPr>
            <p:cNvSpPr>
              <a:spLocks noChangeArrowheads="1"/>
            </p:cNvSpPr>
            <p:nvPr/>
          </p:nvSpPr>
          <p:spPr bwMode="auto">
            <a:xfrm>
              <a:off x="4914901" y="657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3" name="Oval 1853">
              <a:extLst>
                <a:ext uri="{FF2B5EF4-FFF2-40B4-BE49-F238E27FC236}">
                  <a16:creationId xmlns:a16="http://schemas.microsoft.com/office/drawing/2014/main" id="{DDA0A421-6624-402D-B76C-C9843D0B1C33}"/>
                </a:ext>
              </a:extLst>
            </p:cNvPr>
            <p:cNvSpPr>
              <a:spLocks noChangeArrowheads="1"/>
            </p:cNvSpPr>
            <p:nvPr/>
          </p:nvSpPr>
          <p:spPr bwMode="auto">
            <a:xfrm>
              <a:off x="4829176" y="66151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4" name="Oval 1854">
              <a:extLst>
                <a:ext uri="{FF2B5EF4-FFF2-40B4-BE49-F238E27FC236}">
                  <a16:creationId xmlns:a16="http://schemas.microsoft.com/office/drawing/2014/main" id="{CCB28C2D-48B0-44C0-99FB-E2A90010FEC2}"/>
                </a:ext>
              </a:extLst>
            </p:cNvPr>
            <p:cNvSpPr>
              <a:spLocks noChangeArrowheads="1"/>
            </p:cNvSpPr>
            <p:nvPr/>
          </p:nvSpPr>
          <p:spPr bwMode="auto">
            <a:xfrm>
              <a:off x="4810126" y="649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5" name="Oval 1855">
              <a:extLst>
                <a:ext uri="{FF2B5EF4-FFF2-40B4-BE49-F238E27FC236}">
                  <a16:creationId xmlns:a16="http://schemas.microsoft.com/office/drawing/2014/main" id="{DBEE8ED1-A427-4A7B-B2FC-850AA54F1B0E}"/>
                </a:ext>
              </a:extLst>
            </p:cNvPr>
            <p:cNvSpPr>
              <a:spLocks noChangeArrowheads="1"/>
            </p:cNvSpPr>
            <p:nvPr/>
          </p:nvSpPr>
          <p:spPr bwMode="auto">
            <a:xfrm>
              <a:off x="4881564" y="6502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6" name="Oval 1856">
              <a:extLst>
                <a:ext uri="{FF2B5EF4-FFF2-40B4-BE49-F238E27FC236}">
                  <a16:creationId xmlns:a16="http://schemas.microsoft.com/office/drawing/2014/main" id="{9D2C3CE5-03BC-4742-B2D7-5171C8070C20}"/>
                </a:ext>
              </a:extLst>
            </p:cNvPr>
            <p:cNvSpPr>
              <a:spLocks noChangeArrowheads="1"/>
            </p:cNvSpPr>
            <p:nvPr/>
          </p:nvSpPr>
          <p:spPr bwMode="auto">
            <a:xfrm>
              <a:off x="4905376" y="642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7" name="Oval 1857">
              <a:extLst>
                <a:ext uri="{FF2B5EF4-FFF2-40B4-BE49-F238E27FC236}">
                  <a16:creationId xmlns:a16="http://schemas.microsoft.com/office/drawing/2014/main" id="{E3293E4B-CB15-479C-B473-FD0BEAEDCC78}"/>
                </a:ext>
              </a:extLst>
            </p:cNvPr>
            <p:cNvSpPr>
              <a:spLocks noChangeArrowheads="1"/>
            </p:cNvSpPr>
            <p:nvPr/>
          </p:nvSpPr>
          <p:spPr bwMode="auto">
            <a:xfrm>
              <a:off x="4838701" y="638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8" name="Oval 1858">
              <a:extLst>
                <a:ext uri="{FF2B5EF4-FFF2-40B4-BE49-F238E27FC236}">
                  <a16:creationId xmlns:a16="http://schemas.microsoft.com/office/drawing/2014/main" id="{2CFDEB2B-0948-4CA3-9FEF-C464DC9B5F41}"/>
                </a:ext>
              </a:extLst>
            </p:cNvPr>
            <p:cNvSpPr>
              <a:spLocks noChangeArrowheads="1"/>
            </p:cNvSpPr>
            <p:nvPr/>
          </p:nvSpPr>
          <p:spPr bwMode="auto">
            <a:xfrm>
              <a:off x="4940301" y="6338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19" name="Oval 1859">
              <a:extLst>
                <a:ext uri="{FF2B5EF4-FFF2-40B4-BE49-F238E27FC236}">
                  <a16:creationId xmlns:a16="http://schemas.microsoft.com/office/drawing/2014/main" id="{28CA70CA-5E8B-4C54-931C-A8D6BE77F8F2}"/>
                </a:ext>
              </a:extLst>
            </p:cNvPr>
            <p:cNvSpPr>
              <a:spLocks noChangeArrowheads="1"/>
            </p:cNvSpPr>
            <p:nvPr/>
          </p:nvSpPr>
          <p:spPr bwMode="auto">
            <a:xfrm>
              <a:off x="4908551" y="6167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0" name="Oval 1860">
              <a:extLst>
                <a:ext uri="{FF2B5EF4-FFF2-40B4-BE49-F238E27FC236}">
                  <a16:creationId xmlns:a16="http://schemas.microsoft.com/office/drawing/2014/main" id="{37012A6A-3623-49FA-9100-A8964BA96178}"/>
                </a:ext>
              </a:extLst>
            </p:cNvPr>
            <p:cNvSpPr>
              <a:spLocks noChangeArrowheads="1"/>
            </p:cNvSpPr>
            <p:nvPr/>
          </p:nvSpPr>
          <p:spPr bwMode="auto">
            <a:xfrm>
              <a:off x="4521201" y="6321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1" name="Oval 1861">
              <a:extLst>
                <a:ext uri="{FF2B5EF4-FFF2-40B4-BE49-F238E27FC236}">
                  <a16:creationId xmlns:a16="http://schemas.microsoft.com/office/drawing/2014/main" id="{A28989D8-572B-4928-8B94-7A2B845D08F9}"/>
                </a:ext>
              </a:extLst>
            </p:cNvPr>
            <p:cNvSpPr>
              <a:spLocks noChangeArrowheads="1"/>
            </p:cNvSpPr>
            <p:nvPr/>
          </p:nvSpPr>
          <p:spPr bwMode="auto">
            <a:xfrm>
              <a:off x="4951414" y="6510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2" name="Oval 1862">
              <a:extLst>
                <a:ext uri="{FF2B5EF4-FFF2-40B4-BE49-F238E27FC236}">
                  <a16:creationId xmlns:a16="http://schemas.microsoft.com/office/drawing/2014/main" id="{94B1B8D7-EC9C-4393-AEF0-2D408A26B0D7}"/>
                </a:ext>
              </a:extLst>
            </p:cNvPr>
            <p:cNvSpPr>
              <a:spLocks noChangeArrowheads="1"/>
            </p:cNvSpPr>
            <p:nvPr/>
          </p:nvSpPr>
          <p:spPr bwMode="auto">
            <a:xfrm>
              <a:off x="3967164" y="6203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3" name="Oval 1863">
              <a:extLst>
                <a:ext uri="{FF2B5EF4-FFF2-40B4-BE49-F238E27FC236}">
                  <a16:creationId xmlns:a16="http://schemas.microsoft.com/office/drawing/2014/main" id="{854D84C9-A3EF-4DB0-9C32-3DEBE0F2E724}"/>
                </a:ext>
              </a:extLst>
            </p:cNvPr>
            <p:cNvSpPr>
              <a:spLocks noChangeArrowheads="1"/>
            </p:cNvSpPr>
            <p:nvPr/>
          </p:nvSpPr>
          <p:spPr bwMode="auto">
            <a:xfrm>
              <a:off x="4002089" y="6343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4" name="Oval 1864">
              <a:extLst>
                <a:ext uri="{FF2B5EF4-FFF2-40B4-BE49-F238E27FC236}">
                  <a16:creationId xmlns:a16="http://schemas.microsoft.com/office/drawing/2014/main" id="{7DC90436-AD1D-46DB-B8C6-CBBD58374D9B}"/>
                </a:ext>
              </a:extLst>
            </p:cNvPr>
            <p:cNvSpPr>
              <a:spLocks noChangeArrowheads="1"/>
            </p:cNvSpPr>
            <p:nvPr/>
          </p:nvSpPr>
          <p:spPr bwMode="auto">
            <a:xfrm>
              <a:off x="4029076" y="6096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5" name="Oval 1865">
              <a:extLst>
                <a:ext uri="{FF2B5EF4-FFF2-40B4-BE49-F238E27FC236}">
                  <a16:creationId xmlns:a16="http://schemas.microsoft.com/office/drawing/2014/main" id="{1FC207E3-44F6-456A-ACDD-87A5455573AF}"/>
                </a:ext>
              </a:extLst>
            </p:cNvPr>
            <p:cNvSpPr>
              <a:spLocks noChangeArrowheads="1"/>
            </p:cNvSpPr>
            <p:nvPr/>
          </p:nvSpPr>
          <p:spPr bwMode="auto">
            <a:xfrm>
              <a:off x="3930651" y="6094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6" name="Oval 1866">
              <a:extLst>
                <a:ext uri="{FF2B5EF4-FFF2-40B4-BE49-F238E27FC236}">
                  <a16:creationId xmlns:a16="http://schemas.microsoft.com/office/drawing/2014/main" id="{AC4B5599-370A-4CDB-AAFB-8E4EBC6E05C8}"/>
                </a:ext>
              </a:extLst>
            </p:cNvPr>
            <p:cNvSpPr>
              <a:spLocks noChangeArrowheads="1"/>
            </p:cNvSpPr>
            <p:nvPr/>
          </p:nvSpPr>
          <p:spPr bwMode="auto">
            <a:xfrm>
              <a:off x="4025901" y="6646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7" name="Oval 1867">
              <a:extLst>
                <a:ext uri="{FF2B5EF4-FFF2-40B4-BE49-F238E27FC236}">
                  <a16:creationId xmlns:a16="http://schemas.microsoft.com/office/drawing/2014/main" id="{C25EAC43-4F65-452C-BAAC-731E7236610F}"/>
                </a:ext>
              </a:extLst>
            </p:cNvPr>
            <p:cNvSpPr>
              <a:spLocks noChangeArrowheads="1"/>
            </p:cNvSpPr>
            <p:nvPr/>
          </p:nvSpPr>
          <p:spPr bwMode="auto">
            <a:xfrm>
              <a:off x="3921126" y="6569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8" name="Oval 1868">
              <a:extLst>
                <a:ext uri="{FF2B5EF4-FFF2-40B4-BE49-F238E27FC236}">
                  <a16:creationId xmlns:a16="http://schemas.microsoft.com/office/drawing/2014/main" id="{E31B3B83-6409-4E6D-8DDA-BC7D99011C6D}"/>
                </a:ext>
              </a:extLst>
            </p:cNvPr>
            <p:cNvSpPr>
              <a:spLocks noChangeArrowheads="1"/>
            </p:cNvSpPr>
            <p:nvPr/>
          </p:nvSpPr>
          <p:spPr bwMode="auto">
            <a:xfrm>
              <a:off x="3992564" y="657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29" name="Oval 1869">
              <a:extLst>
                <a:ext uri="{FF2B5EF4-FFF2-40B4-BE49-F238E27FC236}">
                  <a16:creationId xmlns:a16="http://schemas.microsoft.com/office/drawing/2014/main" id="{829B8BA8-36B2-45AF-83E1-D3FB0BE61576}"/>
                </a:ext>
              </a:extLst>
            </p:cNvPr>
            <p:cNvSpPr>
              <a:spLocks noChangeArrowheads="1"/>
            </p:cNvSpPr>
            <p:nvPr/>
          </p:nvSpPr>
          <p:spPr bwMode="auto">
            <a:xfrm>
              <a:off x="4016376" y="6500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0" name="Oval 1870">
              <a:extLst>
                <a:ext uri="{FF2B5EF4-FFF2-40B4-BE49-F238E27FC236}">
                  <a16:creationId xmlns:a16="http://schemas.microsoft.com/office/drawing/2014/main" id="{5A98A40C-5F5B-418A-BCCB-FE4FED3F74EA}"/>
                </a:ext>
              </a:extLst>
            </p:cNvPr>
            <p:cNvSpPr>
              <a:spLocks noChangeArrowheads="1"/>
            </p:cNvSpPr>
            <p:nvPr/>
          </p:nvSpPr>
          <p:spPr bwMode="auto">
            <a:xfrm>
              <a:off x="3917951" y="6505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1" name="Oval 1871">
              <a:extLst>
                <a:ext uri="{FF2B5EF4-FFF2-40B4-BE49-F238E27FC236}">
                  <a16:creationId xmlns:a16="http://schemas.microsoft.com/office/drawing/2014/main" id="{69A47877-2C72-44B4-A84D-F83857E3EBEF}"/>
                </a:ext>
              </a:extLst>
            </p:cNvPr>
            <p:cNvSpPr>
              <a:spLocks noChangeArrowheads="1"/>
            </p:cNvSpPr>
            <p:nvPr/>
          </p:nvSpPr>
          <p:spPr bwMode="auto">
            <a:xfrm>
              <a:off x="4051301" y="641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2" name="Oval 1872">
              <a:extLst>
                <a:ext uri="{FF2B5EF4-FFF2-40B4-BE49-F238E27FC236}">
                  <a16:creationId xmlns:a16="http://schemas.microsoft.com/office/drawing/2014/main" id="{C2067CCE-CB21-463D-94AD-EE6373FA278C}"/>
                </a:ext>
              </a:extLst>
            </p:cNvPr>
            <p:cNvSpPr>
              <a:spLocks noChangeArrowheads="1"/>
            </p:cNvSpPr>
            <p:nvPr/>
          </p:nvSpPr>
          <p:spPr bwMode="auto">
            <a:xfrm>
              <a:off x="3900489" y="6307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3" name="Oval 1873">
              <a:extLst>
                <a:ext uri="{FF2B5EF4-FFF2-40B4-BE49-F238E27FC236}">
                  <a16:creationId xmlns:a16="http://schemas.microsoft.com/office/drawing/2014/main" id="{BEDAA707-97AF-4E8F-93B4-34AA6AD46652}"/>
                </a:ext>
              </a:extLst>
            </p:cNvPr>
            <p:cNvSpPr>
              <a:spLocks noChangeArrowheads="1"/>
            </p:cNvSpPr>
            <p:nvPr/>
          </p:nvSpPr>
          <p:spPr bwMode="auto">
            <a:xfrm>
              <a:off x="4019551" y="623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4" name="Oval 1874">
              <a:extLst>
                <a:ext uri="{FF2B5EF4-FFF2-40B4-BE49-F238E27FC236}">
                  <a16:creationId xmlns:a16="http://schemas.microsoft.com/office/drawing/2014/main" id="{C65D971A-9C13-4C01-A7F5-D88664D4CAB0}"/>
                </a:ext>
              </a:extLst>
            </p:cNvPr>
            <p:cNvSpPr>
              <a:spLocks noChangeArrowheads="1"/>
            </p:cNvSpPr>
            <p:nvPr/>
          </p:nvSpPr>
          <p:spPr bwMode="auto">
            <a:xfrm>
              <a:off x="4111626" y="6280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5" name="Oval 1875">
              <a:extLst>
                <a:ext uri="{FF2B5EF4-FFF2-40B4-BE49-F238E27FC236}">
                  <a16:creationId xmlns:a16="http://schemas.microsoft.com/office/drawing/2014/main" id="{605C8A23-3445-4EFF-9A4B-8B293DF7C246}"/>
                </a:ext>
              </a:extLst>
            </p:cNvPr>
            <p:cNvSpPr>
              <a:spLocks noChangeArrowheads="1"/>
            </p:cNvSpPr>
            <p:nvPr/>
          </p:nvSpPr>
          <p:spPr bwMode="auto">
            <a:xfrm>
              <a:off x="4146551" y="641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6" name="Oval 1876">
              <a:extLst>
                <a:ext uri="{FF2B5EF4-FFF2-40B4-BE49-F238E27FC236}">
                  <a16:creationId xmlns:a16="http://schemas.microsoft.com/office/drawing/2014/main" id="{0D6DFCF9-CBB4-402A-A531-E1CB397E1641}"/>
                </a:ext>
              </a:extLst>
            </p:cNvPr>
            <p:cNvSpPr>
              <a:spLocks noChangeArrowheads="1"/>
            </p:cNvSpPr>
            <p:nvPr/>
          </p:nvSpPr>
          <p:spPr bwMode="auto">
            <a:xfrm>
              <a:off x="4173539" y="617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7" name="Oval 1877">
              <a:extLst>
                <a:ext uri="{FF2B5EF4-FFF2-40B4-BE49-F238E27FC236}">
                  <a16:creationId xmlns:a16="http://schemas.microsoft.com/office/drawing/2014/main" id="{C8A3F1AB-F1EE-4852-803B-33FBD497B367}"/>
                </a:ext>
              </a:extLst>
            </p:cNvPr>
            <p:cNvSpPr>
              <a:spLocks noChangeArrowheads="1"/>
            </p:cNvSpPr>
            <p:nvPr/>
          </p:nvSpPr>
          <p:spPr bwMode="auto">
            <a:xfrm>
              <a:off x="4176714" y="6086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8" name="Oval 1878">
              <a:extLst>
                <a:ext uri="{FF2B5EF4-FFF2-40B4-BE49-F238E27FC236}">
                  <a16:creationId xmlns:a16="http://schemas.microsoft.com/office/drawing/2014/main" id="{A27D3B7D-8B0D-4D64-95C3-CE65BF35ADEC}"/>
                </a:ext>
              </a:extLst>
            </p:cNvPr>
            <p:cNvSpPr>
              <a:spLocks noChangeArrowheads="1"/>
            </p:cNvSpPr>
            <p:nvPr/>
          </p:nvSpPr>
          <p:spPr bwMode="auto">
            <a:xfrm>
              <a:off x="4075114" y="617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39" name="Oval 1879">
              <a:extLst>
                <a:ext uri="{FF2B5EF4-FFF2-40B4-BE49-F238E27FC236}">
                  <a16:creationId xmlns:a16="http://schemas.microsoft.com/office/drawing/2014/main" id="{C9B6167A-B2E5-4DD0-B86C-B1125FE7113D}"/>
                </a:ext>
              </a:extLst>
            </p:cNvPr>
            <p:cNvSpPr>
              <a:spLocks noChangeArrowheads="1"/>
            </p:cNvSpPr>
            <p:nvPr/>
          </p:nvSpPr>
          <p:spPr bwMode="auto">
            <a:xfrm>
              <a:off x="4137026" y="6650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0" name="Oval 1880">
              <a:extLst>
                <a:ext uri="{FF2B5EF4-FFF2-40B4-BE49-F238E27FC236}">
                  <a16:creationId xmlns:a16="http://schemas.microsoft.com/office/drawing/2014/main" id="{59A83E94-554D-4036-AC2D-979F30AA0DF7}"/>
                </a:ext>
              </a:extLst>
            </p:cNvPr>
            <p:cNvSpPr>
              <a:spLocks noChangeArrowheads="1"/>
            </p:cNvSpPr>
            <p:nvPr/>
          </p:nvSpPr>
          <p:spPr bwMode="auto">
            <a:xfrm>
              <a:off x="4160839" y="6577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1" name="Oval 1881">
              <a:extLst>
                <a:ext uri="{FF2B5EF4-FFF2-40B4-BE49-F238E27FC236}">
                  <a16:creationId xmlns:a16="http://schemas.microsoft.com/office/drawing/2014/main" id="{2E4C47E9-C0C3-4167-936B-614D1B4E918E}"/>
                </a:ext>
              </a:extLst>
            </p:cNvPr>
            <p:cNvSpPr>
              <a:spLocks noChangeArrowheads="1"/>
            </p:cNvSpPr>
            <p:nvPr/>
          </p:nvSpPr>
          <p:spPr bwMode="auto">
            <a:xfrm>
              <a:off x="4062414" y="658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2" name="Oval 1882">
              <a:extLst>
                <a:ext uri="{FF2B5EF4-FFF2-40B4-BE49-F238E27FC236}">
                  <a16:creationId xmlns:a16="http://schemas.microsoft.com/office/drawing/2014/main" id="{0B76A4E2-FDB7-475B-976C-641F3C139BF5}"/>
                </a:ext>
              </a:extLst>
            </p:cNvPr>
            <p:cNvSpPr>
              <a:spLocks noChangeArrowheads="1"/>
            </p:cNvSpPr>
            <p:nvPr/>
          </p:nvSpPr>
          <p:spPr bwMode="auto">
            <a:xfrm>
              <a:off x="4186239" y="625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3" name="Oval 1883">
              <a:extLst>
                <a:ext uri="{FF2B5EF4-FFF2-40B4-BE49-F238E27FC236}">
                  <a16:creationId xmlns:a16="http://schemas.microsoft.com/office/drawing/2014/main" id="{FE253737-15F6-4D50-9743-080F37651D5B}"/>
                </a:ext>
              </a:extLst>
            </p:cNvPr>
            <p:cNvSpPr>
              <a:spLocks noChangeArrowheads="1"/>
            </p:cNvSpPr>
            <p:nvPr/>
          </p:nvSpPr>
          <p:spPr bwMode="auto">
            <a:xfrm>
              <a:off x="4224339" y="6367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4" name="Oval 1884">
              <a:extLst>
                <a:ext uri="{FF2B5EF4-FFF2-40B4-BE49-F238E27FC236}">
                  <a16:creationId xmlns:a16="http://schemas.microsoft.com/office/drawing/2014/main" id="{356672B1-0D28-4A7C-B77B-A9E3E437B531}"/>
                </a:ext>
              </a:extLst>
            </p:cNvPr>
            <p:cNvSpPr>
              <a:spLocks noChangeArrowheads="1"/>
            </p:cNvSpPr>
            <p:nvPr/>
          </p:nvSpPr>
          <p:spPr bwMode="auto">
            <a:xfrm>
              <a:off x="4259264" y="650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5" name="Oval 1885">
              <a:extLst>
                <a:ext uri="{FF2B5EF4-FFF2-40B4-BE49-F238E27FC236}">
                  <a16:creationId xmlns:a16="http://schemas.microsoft.com/office/drawing/2014/main" id="{EE54A675-E022-4AFC-8D7B-EBAFC1B14520}"/>
                </a:ext>
              </a:extLst>
            </p:cNvPr>
            <p:cNvSpPr>
              <a:spLocks noChangeArrowheads="1"/>
            </p:cNvSpPr>
            <p:nvPr/>
          </p:nvSpPr>
          <p:spPr bwMode="auto">
            <a:xfrm>
              <a:off x="4286251" y="6259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6" name="Oval 1886">
              <a:extLst>
                <a:ext uri="{FF2B5EF4-FFF2-40B4-BE49-F238E27FC236}">
                  <a16:creationId xmlns:a16="http://schemas.microsoft.com/office/drawing/2014/main" id="{E4667BCF-3D56-48D0-B90A-5E7A0663B3AE}"/>
                </a:ext>
              </a:extLst>
            </p:cNvPr>
            <p:cNvSpPr>
              <a:spLocks noChangeArrowheads="1"/>
            </p:cNvSpPr>
            <p:nvPr/>
          </p:nvSpPr>
          <p:spPr bwMode="auto">
            <a:xfrm>
              <a:off x="4289426" y="6173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7" name="Oval 1887">
              <a:extLst>
                <a:ext uri="{FF2B5EF4-FFF2-40B4-BE49-F238E27FC236}">
                  <a16:creationId xmlns:a16="http://schemas.microsoft.com/office/drawing/2014/main" id="{3BC4D1DA-2C22-4F13-861E-8BBD45D8819F}"/>
                </a:ext>
              </a:extLst>
            </p:cNvPr>
            <p:cNvSpPr>
              <a:spLocks noChangeArrowheads="1"/>
            </p:cNvSpPr>
            <p:nvPr/>
          </p:nvSpPr>
          <p:spPr bwMode="auto">
            <a:xfrm>
              <a:off x="3751264" y="6149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8" name="Oval 1888">
              <a:extLst>
                <a:ext uri="{FF2B5EF4-FFF2-40B4-BE49-F238E27FC236}">
                  <a16:creationId xmlns:a16="http://schemas.microsoft.com/office/drawing/2014/main" id="{C7122083-16DD-41B8-B382-43016C28ABB5}"/>
                </a:ext>
              </a:extLst>
            </p:cNvPr>
            <p:cNvSpPr>
              <a:spLocks noChangeArrowheads="1"/>
            </p:cNvSpPr>
            <p:nvPr/>
          </p:nvSpPr>
          <p:spPr bwMode="auto">
            <a:xfrm>
              <a:off x="4273551" y="6664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49" name="Oval 1889">
              <a:extLst>
                <a:ext uri="{FF2B5EF4-FFF2-40B4-BE49-F238E27FC236}">
                  <a16:creationId xmlns:a16="http://schemas.microsoft.com/office/drawing/2014/main" id="{0748079F-D07E-44C4-9B0B-59C88315FE05}"/>
                </a:ext>
              </a:extLst>
            </p:cNvPr>
            <p:cNvSpPr>
              <a:spLocks noChangeArrowheads="1"/>
            </p:cNvSpPr>
            <p:nvPr/>
          </p:nvSpPr>
          <p:spPr bwMode="auto">
            <a:xfrm>
              <a:off x="4308476" y="657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0" name="Oval 1890">
              <a:extLst>
                <a:ext uri="{FF2B5EF4-FFF2-40B4-BE49-F238E27FC236}">
                  <a16:creationId xmlns:a16="http://schemas.microsoft.com/office/drawing/2014/main" id="{B81450EF-89A8-471E-9F45-76767DD9660C}"/>
                </a:ext>
              </a:extLst>
            </p:cNvPr>
            <p:cNvSpPr>
              <a:spLocks noChangeArrowheads="1"/>
            </p:cNvSpPr>
            <p:nvPr/>
          </p:nvSpPr>
          <p:spPr bwMode="auto">
            <a:xfrm>
              <a:off x="4395789" y="638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1" name="Oval 1891">
              <a:extLst>
                <a:ext uri="{FF2B5EF4-FFF2-40B4-BE49-F238E27FC236}">
                  <a16:creationId xmlns:a16="http://schemas.microsoft.com/office/drawing/2014/main" id="{68548791-4C0B-43F4-8FDA-3BAA6861FAB7}"/>
                </a:ext>
              </a:extLst>
            </p:cNvPr>
            <p:cNvSpPr>
              <a:spLocks noChangeArrowheads="1"/>
            </p:cNvSpPr>
            <p:nvPr/>
          </p:nvSpPr>
          <p:spPr bwMode="auto">
            <a:xfrm>
              <a:off x="4368801" y="644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2" name="Oval 1892">
              <a:extLst>
                <a:ext uri="{FF2B5EF4-FFF2-40B4-BE49-F238E27FC236}">
                  <a16:creationId xmlns:a16="http://schemas.microsoft.com/office/drawing/2014/main" id="{6DB7AD30-D62B-4265-B587-EC4EF9771B53}"/>
                </a:ext>
              </a:extLst>
            </p:cNvPr>
            <p:cNvSpPr>
              <a:spLocks noChangeArrowheads="1"/>
            </p:cNvSpPr>
            <p:nvPr/>
          </p:nvSpPr>
          <p:spPr bwMode="auto">
            <a:xfrm>
              <a:off x="4403726" y="6583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3" name="Oval 1893">
              <a:extLst>
                <a:ext uri="{FF2B5EF4-FFF2-40B4-BE49-F238E27FC236}">
                  <a16:creationId xmlns:a16="http://schemas.microsoft.com/office/drawing/2014/main" id="{E3554AD2-6D5D-48E5-B2E0-5638A6E86F74}"/>
                </a:ext>
              </a:extLst>
            </p:cNvPr>
            <p:cNvSpPr>
              <a:spLocks noChangeArrowheads="1"/>
            </p:cNvSpPr>
            <p:nvPr/>
          </p:nvSpPr>
          <p:spPr bwMode="auto">
            <a:xfrm>
              <a:off x="4430714" y="633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4" name="Oval 1894">
              <a:extLst>
                <a:ext uri="{FF2B5EF4-FFF2-40B4-BE49-F238E27FC236}">
                  <a16:creationId xmlns:a16="http://schemas.microsoft.com/office/drawing/2014/main" id="{1113CC0B-3E66-44DC-90A2-11A4E20B1F18}"/>
                </a:ext>
              </a:extLst>
            </p:cNvPr>
            <p:cNvSpPr>
              <a:spLocks noChangeArrowheads="1"/>
            </p:cNvSpPr>
            <p:nvPr/>
          </p:nvSpPr>
          <p:spPr bwMode="auto">
            <a:xfrm>
              <a:off x="4433889" y="6249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5" name="Oval 1895">
              <a:extLst>
                <a:ext uri="{FF2B5EF4-FFF2-40B4-BE49-F238E27FC236}">
                  <a16:creationId xmlns:a16="http://schemas.microsoft.com/office/drawing/2014/main" id="{12660F90-440C-4CE5-AB9F-F0D4AFD6A04A}"/>
                </a:ext>
              </a:extLst>
            </p:cNvPr>
            <p:cNvSpPr>
              <a:spLocks noChangeArrowheads="1"/>
            </p:cNvSpPr>
            <p:nvPr/>
          </p:nvSpPr>
          <p:spPr bwMode="auto">
            <a:xfrm>
              <a:off x="4332289" y="633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6" name="Oval 1896">
              <a:extLst>
                <a:ext uri="{FF2B5EF4-FFF2-40B4-BE49-F238E27FC236}">
                  <a16:creationId xmlns:a16="http://schemas.microsoft.com/office/drawing/2014/main" id="{387CD730-4728-496A-90BA-84A54F9DE265}"/>
                </a:ext>
              </a:extLst>
            </p:cNvPr>
            <p:cNvSpPr>
              <a:spLocks noChangeArrowheads="1"/>
            </p:cNvSpPr>
            <p:nvPr/>
          </p:nvSpPr>
          <p:spPr bwMode="auto">
            <a:xfrm>
              <a:off x="4408489" y="6121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7" name="Oval 1897">
              <a:extLst>
                <a:ext uri="{FF2B5EF4-FFF2-40B4-BE49-F238E27FC236}">
                  <a16:creationId xmlns:a16="http://schemas.microsoft.com/office/drawing/2014/main" id="{49D621B7-81CC-49CE-9013-A9AC514031D8}"/>
                </a:ext>
              </a:extLst>
            </p:cNvPr>
            <p:cNvSpPr>
              <a:spLocks noChangeArrowheads="1"/>
            </p:cNvSpPr>
            <p:nvPr/>
          </p:nvSpPr>
          <p:spPr bwMode="auto">
            <a:xfrm>
              <a:off x="4421189" y="6478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8" name="Oval 1898">
              <a:extLst>
                <a:ext uri="{FF2B5EF4-FFF2-40B4-BE49-F238E27FC236}">
                  <a16:creationId xmlns:a16="http://schemas.microsoft.com/office/drawing/2014/main" id="{DB7B4CFA-8080-46A6-9D3F-BAC6748BB154}"/>
                </a:ext>
              </a:extLst>
            </p:cNvPr>
            <p:cNvSpPr>
              <a:spLocks noChangeArrowheads="1"/>
            </p:cNvSpPr>
            <p:nvPr/>
          </p:nvSpPr>
          <p:spPr bwMode="auto">
            <a:xfrm>
              <a:off x="4392614" y="6216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59" name="Oval 1899">
              <a:extLst>
                <a:ext uri="{FF2B5EF4-FFF2-40B4-BE49-F238E27FC236}">
                  <a16:creationId xmlns:a16="http://schemas.microsoft.com/office/drawing/2014/main" id="{233F5215-1CF6-410B-BEE3-A6A61FAAC367}"/>
                </a:ext>
              </a:extLst>
            </p:cNvPr>
            <p:cNvSpPr>
              <a:spLocks noChangeArrowheads="1"/>
            </p:cNvSpPr>
            <p:nvPr/>
          </p:nvSpPr>
          <p:spPr bwMode="auto">
            <a:xfrm>
              <a:off x="4600576" y="6437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0" name="Oval 1900">
              <a:extLst>
                <a:ext uri="{FF2B5EF4-FFF2-40B4-BE49-F238E27FC236}">
                  <a16:creationId xmlns:a16="http://schemas.microsoft.com/office/drawing/2014/main" id="{FFAACEA0-CD5B-4128-81BD-BBFD478441E8}"/>
                </a:ext>
              </a:extLst>
            </p:cNvPr>
            <p:cNvSpPr>
              <a:spLocks noChangeArrowheads="1"/>
            </p:cNvSpPr>
            <p:nvPr/>
          </p:nvSpPr>
          <p:spPr bwMode="auto">
            <a:xfrm>
              <a:off x="4627564" y="6189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1" name="Oval 1901">
              <a:extLst>
                <a:ext uri="{FF2B5EF4-FFF2-40B4-BE49-F238E27FC236}">
                  <a16:creationId xmlns:a16="http://schemas.microsoft.com/office/drawing/2014/main" id="{5A6EE3C5-6CB5-4E96-B768-91C06C665773}"/>
                </a:ext>
              </a:extLst>
            </p:cNvPr>
            <p:cNvSpPr>
              <a:spLocks noChangeArrowheads="1"/>
            </p:cNvSpPr>
            <p:nvPr/>
          </p:nvSpPr>
          <p:spPr bwMode="auto">
            <a:xfrm>
              <a:off x="4630739" y="610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2" name="Oval 1902">
              <a:extLst>
                <a:ext uri="{FF2B5EF4-FFF2-40B4-BE49-F238E27FC236}">
                  <a16:creationId xmlns:a16="http://schemas.microsoft.com/office/drawing/2014/main" id="{3D526B62-19BD-4FE8-AC4F-109CB76A8199}"/>
                </a:ext>
              </a:extLst>
            </p:cNvPr>
            <p:cNvSpPr>
              <a:spLocks noChangeArrowheads="1"/>
            </p:cNvSpPr>
            <p:nvPr/>
          </p:nvSpPr>
          <p:spPr bwMode="auto">
            <a:xfrm>
              <a:off x="4529139" y="6188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3" name="Oval 1903">
              <a:extLst>
                <a:ext uri="{FF2B5EF4-FFF2-40B4-BE49-F238E27FC236}">
                  <a16:creationId xmlns:a16="http://schemas.microsoft.com/office/drawing/2014/main" id="{63165F26-8874-4D44-AC2E-A8535FFAA6D2}"/>
                </a:ext>
              </a:extLst>
            </p:cNvPr>
            <p:cNvSpPr>
              <a:spLocks noChangeArrowheads="1"/>
            </p:cNvSpPr>
            <p:nvPr/>
          </p:nvSpPr>
          <p:spPr bwMode="auto">
            <a:xfrm>
              <a:off x="4519614" y="6662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4" name="Oval 1904">
              <a:extLst>
                <a:ext uri="{FF2B5EF4-FFF2-40B4-BE49-F238E27FC236}">
                  <a16:creationId xmlns:a16="http://schemas.microsoft.com/office/drawing/2014/main" id="{D040EDE8-031B-442A-A150-E606C5EAFC88}"/>
                </a:ext>
              </a:extLst>
            </p:cNvPr>
            <p:cNvSpPr>
              <a:spLocks noChangeArrowheads="1"/>
            </p:cNvSpPr>
            <p:nvPr/>
          </p:nvSpPr>
          <p:spPr bwMode="auto">
            <a:xfrm>
              <a:off x="4591051" y="6667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5" name="Oval 1905">
              <a:extLst>
                <a:ext uri="{FF2B5EF4-FFF2-40B4-BE49-F238E27FC236}">
                  <a16:creationId xmlns:a16="http://schemas.microsoft.com/office/drawing/2014/main" id="{6FFB7D3F-70DD-4D7B-B82F-8E0F9B52A79E}"/>
                </a:ext>
              </a:extLst>
            </p:cNvPr>
            <p:cNvSpPr>
              <a:spLocks noChangeArrowheads="1"/>
            </p:cNvSpPr>
            <p:nvPr/>
          </p:nvSpPr>
          <p:spPr bwMode="auto">
            <a:xfrm>
              <a:off x="4614864" y="6594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6" name="Oval 1906">
              <a:extLst>
                <a:ext uri="{FF2B5EF4-FFF2-40B4-BE49-F238E27FC236}">
                  <a16:creationId xmlns:a16="http://schemas.microsoft.com/office/drawing/2014/main" id="{C315962D-3DF7-459D-8B24-C01B6A71FCCE}"/>
                </a:ext>
              </a:extLst>
            </p:cNvPr>
            <p:cNvSpPr>
              <a:spLocks noChangeArrowheads="1"/>
            </p:cNvSpPr>
            <p:nvPr/>
          </p:nvSpPr>
          <p:spPr bwMode="auto">
            <a:xfrm>
              <a:off x="4516439" y="6599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7" name="Oval 1907">
              <a:extLst>
                <a:ext uri="{FF2B5EF4-FFF2-40B4-BE49-F238E27FC236}">
                  <a16:creationId xmlns:a16="http://schemas.microsoft.com/office/drawing/2014/main" id="{8CFDF46D-C51B-435E-9D78-D70DDD0FDEB8}"/>
                </a:ext>
              </a:extLst>
            </p:cNvPr>
            <p:cNvSpPr>
              <a:spLocks noChangeArrowheads="1"/>
            </p:cNvSpPr>
            <p:nvPr/>
          </p:nvSpPr>
          <p:spPr bwMode="auto">
            <a:xfrm>
              <a:off x="4649789" y="6503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8" name="Oval 1908">
              <a:extLst>
                <a:ext uri="{FF2B5EF4-FFF2-40B4-BE49-F238E27FC236}">
                  <a16:creationId xmlns:a16="http://schemas.microsoft.com/office/drawing/2014/main" id="{A1998443-7C35-4386-AA12-57B2BB9902FC}"/>
                </a:ext>
              </a:extLst>
            </p:cNvPr>
            <p:cNvSpPr>
              <a:spLocks noChangeArrowheads="1"/>
            </p:cNvSpPr>
            <p:nvPr/>
          </p:nvSpPr>
          <p:spPr bwMode="auto">
            <a:xfrm>
              <a:off x="4510089" y="6496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69" name="Oval 1909">
              <a:extLst>
                <a:ext uri="{FF2B5EF4-FFF2-40B4-BE49-F238E27FC236}">
                  <a16:creationId xmlns:a16="http://schemas.microsoft.com/office/drawing/2014/main" id="{5A22CBE5-D8B3-4C82-854A-91BF0F0F1F97}"/>
                </a:ext>
              </a:extLst>
            </p:cNvPr>
            <p:cNvSpPr>
              <a:spLocks noChangeArrowheads="1"/>
            </p:cNvSpPr>
            <p:nvPr/>
          </p:nvSpPr>
          <p:spPr bwMode="auto">
            <a:xfrm>
              <a:off x="4618039" y="6332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0" name="Oval 1910">
              <a:extLst>
                <a:ext uri="{FF2B5EF4-FFF2-40B4-BE49-F238E27FC236}">
                  <a16:creationId xmlns:a16="http://schemas.microsoft.com/office/drawing/2014/main" id="{9A26E224-A8DD-49CA-9EB4-5E4F51CD9E5F}"/>
                </a:ext>
              </a:extLst>
            </p:cNvPr>
            <p:cNvSpPr>
              <a:spLocks noChangeArrowheads="1"/>
            </p:cNvSpPr>
            <p:nvPr/>
          </p:nvSpPr>
          <p:spPr bwMode="auto">
            <a:xfrm>
              <a:off x="4710114" y="6373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1" name="Oval 1911">
              <a:extLst>
                <a:ext uri="{FF2B5EF4-FFF2-40B4-BE49-F238E27FC236}">
                  <a16:creationId xmlns:a16="http://schemas.microsoft.com/office/drawing/2014/main" id="{780AA13A-A7DF-4EB2-95F5-5D7C645F2EFB}"/>
                </a:ext>
              </a:extLst>
            </p:cNvPr>
            <p:cNvSpPr>
              <a:spLocks noChangeArrowheads="1"/>
            </p:cNvSpPr>
            <p:nvPr/>
          </p:nvSpPr>
          <p:spPr bwMode="auto">
            <a:xfrm>
              <a:off x="4745039" y="6513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2" name="Oval 1912">
              <a:extLst>
                <a:ext uri="{FF2B5EF4-FFF2-40B4-BE49-F238E27FC236}">
                  <a16:creationId xmlns:a16="http://schemas.microsoft.com/office/drawing/2014/main" id="{E6E83DA6-C3C4-424F-B4DB-899B8F79A840}"/>
                </a:ext>
              </a:extLst>
            </p:cNvPr>
            <p:cNvSpPr>
              <a:spLocks noChangeArrowheads="1"/>
            </p:cNvSpPr>
            <p:nvPr/>
          </p:nvSpPr>
          <p:spPr bwMode="auto">
            <a:xfrm>
              <a:off x="4772026" y="6265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3" name="Oval 1913">
              <a:extLst>
                <a:ext uri="{FF2B5EF4-FFF2-40B4-BE49-F238E27FC236}">
                  <a16:creationId xmlns:a16="http://schemas.microsoft.com/office/drawing/2014/main" id="{549D0C49-AE50-4F54-BCB5-6BEAC0A60C52}"/>
                </a:ext>
              </a:extLst>
            </p:cNvPr>
            <p:cNvSpPr>
              <a:spLocks noChangeArrowheads="1"/>
            </p:cNvSpPr>
            <p:nvPr/>
          </p:nvSpPr>
          <p:spPr bwMode="auto">
            <a:xfrm>
              <a:off x="4775201" y="618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4" name="Oval 1914">
              <a:extLst>
                <a:ext uri="{FF2B5EF4-FFF2-40B4-BE49-F238E27FC236}">
                  <a16:creationId xmlns:a16="http://schemas.microsoft.com/office/drawing/2014/main" id="{E951F788-C822-4E86-970D-D41EE7772826}"/>
                </a:ext>
              </a:extLst>
            </p:cNvPr>
            <p:cNvSpPr>
              <a:spLocks noChangeArrowheads="1"/>
            </p:cNvSpPr>
            <p:nvPr/>
          </p:nvSpPr>
          <p:spPr bwMode="auto">
            <a:xfrm>
              <a:off x="4691064" y="613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5" name="Oval 1915">
              <a:extLst>
                <a:ext uri="{FF2B5EF4-FFF2-40B4-BE49-F238E27FC236}">
                  <a16:creationId xmlns:a16="http://schemas.microsoft.com/office/drawing/2014/main" id="{B6124A04-DD5E-46EB-ABD7-535BD6079A0C}"/>
                </a:ext>
              </a:extLst>
            </p:cNvPr>
            <p:cNvSpPr>
              <a:spLocks noChangeArrowheads="1"/>
            </p:cNvSpPr>
            <p:nvPr/>
          </p:nvSpPr>
          <p:spPr bwMode="auto">
            <a:xfrm>
              <a:off x="4673601" y="6264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6" name="Oval 1916">
              <a:extLst>
                <a:ext uri="{FF2B5EF4-FFF2-40B4-BE49-F238E27FC236}">
                  <a16:creationId xmlns:a16="http://schemas.microsoft.com/office/drawing/2014/main" id="{DB69FFF1-D35E-4891-B94C-B50FCACA4841}"/>
                </a:ext>
              </a:extLst>
            </p:cNvPr>
            <p:cNvSpPr>
              <a:spLocks noChangeArrowheads="1"/>
            </p:cNvSpPr>
            <p:nvPr/>
          </p:nvSpPr>
          <p:spPr bwMode="auto">
            <a:xfrm>
              <a:off x="4759326" y="6670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7" name="Oval 1917">
              <a:extLst>
                <a:ext uri="{FF2B5EF4-FFF2-40B4-BE49-F238E27FC236}">
                  <a16:creationId xmlns:a16="http://schemas.microsoft.com/office/drawing/2014/main" id="{872C7F7D-ACCA-40FC-9181-62BCEB037D87}"/>
                </a:ext>
              </a:extLst>
            </p:cNvPr>
            <p:cNvSpPr>
              <a:spLocks noChangeArrowheads="1"/>
            </p:cNvSpPr>
            <p:nvPr/>
          </p:nvSpPr>
          <p:spPr bwMode="auto">
            <a:xfrm>
              <a:off x="4660901" y="6675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8" name="Oval 1918">
              <a:extLst>
                <a:ext uri="{FF2B5EF4-FFF2-40B4-BE49-F238E27FC236}">
                  <a16:creationId xmlns:a16="http://schemas.microsoft.com/office/drawing/2014/main" id="{DB8122F2-4CCE-4166-8D2A-1E2D967CB257}"/>
                </a:ext>
              </a:extLst>
            </p:cNvPr>
            <p:cNvSpPr>
              <a:spLocks noChangeArrowheads="1"/>
            </p:cNvSpPr>
            <p:nvPr/>
          </p:nvSpPr>
          <p:spPr bwMode="auto">
            <a:xfrm>
              <a:off x="4816476" y="6308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79" name="Oval 1919">
              <a:extLst>
                <a:ext uri="{FF2B5EF4-FFF2-40B4-BE49-F238E27FC236}">
                  <a16:creationId xmlns:a16="http://schemas.microsoft.com/office/drawing/2014/main" id="{5CF0E706-EEF0-434F-AD90-6BFEC34029B5}"/>
                </a:ext>
              </a:extLst>
            </p:cNvPr>
            <p:cNvSpPr>
              <a:spLocks noChangeArrowheads="1"/>
            </p:cNvSpPr>
            <p:nvPr/>
          </p:nvSpPr>
          <p:spPr bwMode="auto">
            <a:xfrm>
              <a:off x="5570539" y="644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0" name="Oval 1920">
              <a:extLst>
                <a:ext uri="{FF2B5EF4-FFF2-40B4-BE49-F238E27FC236}">
                  <a16:creationId xmlns:a16="http://schemas.microsoft.com/office/drawing/2014/main" id="{FD3C13E5-6A73-4D02-A06F-36D5632DE7F8}"/>
                </a:ext>
              </a:extLst>
            </p:cNvPr>
            <p:cNvSpPr>
              <a:spLocks noChangeArrowheads="1"/>
            </p:cNvSpPr>
            <p:nvPr/>
          </p:nvSpPr>
          <p:spPr bwMode="auto">
            <a:xfrm>
              <a:off x="5016501" y="632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1" name="Oval 1921">
              <a:extLst>
                <a:ext uri="{FF2B5EF4-FFF2-40B4-BE49-F238E27FC236}">
                  <a16:creationId xmlns:a16="http://schemas.microsoft.com/office/drawing/2014/main" id="{428820EB-9625-4A2F-8093-7522F3111004}"/>
                </a:ext>
              </a:extLst>
            </p:cNvPr>
            <p:cNvSpPr>
              <a:spLocks noChangeArrowheads="1"/>
            </p:cNvSpPr>
            <p:nvPr/>
          </p:nvSpPr>
          <p:spPr bwMode="auto">
            <a:xfrm>
              <a:off x="5051426" y="6465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2" name="Oval 1922">
              <a:extLst>
                <a:ext uri="{FF2B5EF4-FFF2-40B4-BE49-F238E27FC236}">
                  <a16:creationId xmlns:a16="http://schemas.microsoft.com/office/drawing/2014/main" id="{AB7C338D-B2F7-4F57-907A-FA5FDB4E963A}"/>
                </a:ext>
              </a:extLst>
            </p:cNvPr>
            <p:cNvSpPr>
              <a:spLocks noChangeArrowheads="1"/>
            </p:cNvSpPr>
            <p:nvPr/>
          </p:nvSpPr>
          <p:spPr bwMode="auto">
            <a:xfrm>
              <a:off x="5065714" y="6623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3" name="Oval 1923">
              <a:extLst>
                <a:ext uri="{FF2B5EF4-FFF2-40B4-BE49-F238E27FC236}">
                  <a16:creationId xmlns:a16="http://schemas.microsoft.com/office/drawing/2014/main" id="{3FDBBD4C-BBAE-4552-BBCD-971AAF9B3124}"/>
                </a:ext>
              </a:extLst>
            </p:cNvPr>
            <p:cNvSpPr>
              <a:spLocks noChangeArrowheads="1"/>
            </p:cNvSpPr>
            <p:nvPr/>
          </p:nvSpPr>
          <p:spPr bwMode="auto">
            <a:xfrm>
              <a:off x="4967289" y="662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4" name="Oval 1924">
              <a:extLst>
                <a:ext uri="{FF2B5EF4-FFF2-40B4-BE49-F238E27FC236}">
                  <a16:creationId xmlns:a16="http://schemas.microsoft.com/office/drawing/2014/main" id="{F6FD11DA-BD5A-4F67-BACE-E1EB44CC4EB3}"/>
                </a:ext>
              </a:extLst>
            </p:cNvPr>
            <p:cNvSpPr>
              <a:spLocks noChangeArrowheads="1"/>
            </p:cNvSpPr>
            <p:nvPr/>
          </p:nvSpPr>
          <p:spPr bwMode="auto">
            <a:xfrm>
              <a:off x="5100639" y="653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5" name="Oval 1925">
              <a:extLst>
                <a:ext uri="{FF2B5EF4-FFF2-40B4-BE49-F238E27FC236}">
                  <a16:creationId xmlns:a16="http://schemas.microsoft.com/office/drawing/2014/main" id="{E454C6F0-E0A1-453E-B999-26CDA5B19CCA}"/>
                </a:ext>
              </a:extLst>
            </p:cNvPr>
            <p:cNvSpPr>
              <a:spLocks noChangeArrowheads="1"/>
            </p:cNvSpPr>
            <p:nvPr/>
          </p:nvSpPr>
          <p:spPr bwMode="auto">
            <a:xfrm>
              <a:off x="5008564" y="641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6" name="Oval 1926">
              <a:extLst>
                <a:ext uri="{FF2B5EF4-FFF2-40B4-BE49-F238E27FC236}">
                  <a16:creationId xmlns:a16="http://schemas.microsoft.com/office/drawing/2014/main" id="{525D79BB-CC71-4D0D-A32B-72ED5911C7CA}"/>
                </a:ext>
              </a:extLst>
            </p:cNvPr>
            <p:cNvSpPr>
              <a:spLocks noChangeArrowheads="1"/>
            </p:cNvSpPr>
            <p:nvPr/>
          </p:nvSpPr>
          <p:spPr bwMode="auto">
            <a:xfrm>
              <a:off x="5068889" y="6361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7" name="Oval 1927">
              <a:extLst>
                <a:ext uri="{FF2B5EF4-FFF2-40B4-BE49-F238E27FC236}">
                  <a16:creationId xmlns:a16="http://schemas.microsoft.com/office/drawing/2014/main" id="{26E53349-57BC-450F-9115-6DA292F0340F}"/>
                </a:ext>
              </a:extLst>
            </p:cNvPr>
            <p:cNvSpPr>
              <a:spLocks noChangeArrowheads="1"/>
            </p:cNvSpPr>
            <p:nvPr/>
          </p:nvSpPr>
          <p:spPr bwMode="auto">
            <a:xfrm>
              <a:off x="5160964" y="6402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8" name="Oval 1928">
              <a:extLst>
                <a:ext uri="{FF2B5EF4-FFF2-40B4-BE49-F238E27FC236}">
                  <a16:creationId xmlns:a16="http://schemas.microsoft.com/office/drawing/2014/main" id="{AC58ABF6-3194-4A1E-A654-F607AE23CE06}"/>
                </a:ext>
              </a:extLst>
            </p:cNvPr>
            <p:cNvSpPr>
              <a:spLocks noChangeArrowheads="1"/>
            </p:cNvSpPr>
            <p:nvPr/>
          </p:nvSpPr>
          <p:spPr bwMode="auto">
            <a:xfrm>
              <a:off x="5195889" y="6542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89" name="Oval 1929">
              <a:extLst>
                <a:ext uri="{FF2B5EF4-FFF2-40B4-BE49-F238E27FC236}">
                  <a16:creationId xmlns:a16="http://schemas.microsoft.com/office/drawing/2014/main" id="{E164530B-629D-4CEF-90EC-BEE0955F6AD8}"/>
                </a:ext>
              </a:extLst>
            </p:cNvPr>
            <p:cNvSpPr>
              <a:spLocks noChangeArrowheads="1"/>
            </p:cNvSpPr>
            <p:nvPr/>
          </p:nvSpPr>
          <p:spPr bwMode="auto">
            <a:xfrm>
              <a:off x="5222876" y="6294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0" name="Oval 1930">
              <a:extLst>
                <a:ext uri="{FF2B5EF4-FFF2-40B4-BE49-F238E27FC236}">
                  <a16:creationId xmlns:a16="http://schemas.microsoft.com/office/drawing/2014/main" id="{1468135A-9D64-47C7-A2E9-025F9243EA90}"/>
                </a:ext>
              </a:extLst>
            </p:cNvPr>
            <p:cNvSpPr>
              <a:spLocks noChangeArrowheads="1"/>
            </p:cNvSpPr>
            <p:nvPr/>
          </p:nvSpPr>
          <p:spPr bwMode="auto">
            <a:xfrm>
              <a:off x="5124451" y="6292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1" name="Oval 1931">
              <a:extLst>
                <a:ext uri="{FF2B5EF4-FFF2-40B4-BE49-F238E27FC236}">
                  <a16:creationId xmlns:a16="http://schemas.microsoft.com/office/drawing/2014/main" id="{35CE338F-961C-496F-8D93-3C6D059DA74D}"/>
                </a:ext>
              </a:extLst>
            </p:cNvPr>
            <p:cNvSpPr>
              <a:spLocks noChangeArrowheads="1"/>
            </p:cNvSpPr>
            <p:nvPr/>
          </p:nvSpPr>
          <p:spPr bwMode="auto">
            <a:xfrm>
              <a:off x="5235576" y="6380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2" name="Oval 1932">
              <a:extLst>
                <a:ext uri="{FF2B5EF4-FFF2-40B4-BE49-F238E27FC236}">
                  <a16:creationId xmlns:a16="http://schemas.microsoft.com/office/drawing/2014/main" id="{34A61038-5FAA-4EE6-A9AB-D169BDCEDC0F}"/>
                </a:ext>
              </a:extLst>
            </p:cNvPr>
            <p:cNvSpPr>
              <a:spLocks noChangeArrowheads="1"/>
            </p:cNvSpPr>
            <p:nvPr/>
          </p:nvSpPr>
          <p:spPr bwMode="auto">
            <a:xfrm>
              <a:off x="5273676" y="648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3" name="Oval 1933">
              <a:extLst>
                <a:ext uri="{FF2B5EF4-FFF2-40B4-BE49-F238E27FC236}">
                  <a16:creationId xmlns:a16="http://schemas.microsoft.com/office/drawing/2014/main" id="{691B41FB-9D87-412C-8BDE-2F5A8319C147}"/>
                </a:ext>
              </a:extLst>
            </p:cNvPr>
            <p:cNvSpPr>
              <a:spLocks noChangeArrowheads="1"/>
            </p:cNvSpPr>
            <p:nvPr/>
          </p:nvSpPr>
          <p:spPr bwMode="auto">
            <a:xfrm>
              <a:off x="5308601" y="662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4" name="Oval 1934">
              <a:extLst>
                <a:ext uri="{FF2B5EF4-FFF2-40B4-BE49-F238E27FC236}">
                  <a16:creationId xmlns:a16="http://schemas.microsoft.com/office/drawing/2014/main" id="{E8215BEF-92BC-4CBF-B5CE-7234C9B2F573}"/>
                </a:ext>
              </a:extLst>
            </p:cNvPr>
            <p:cNvSpPr>
              <a:spLocks noChangeArrowheads="1"/>
            </p:cNvSpPr>
            <p:nvPr/>
          </p:nvSpPr>
          <p:spPr bwMode="auto">
            <a:xfrm>
              <a:off x="5335589" y="6381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5" name="Oval 1935">
              <a:extLst>
                <a:ext uri="{FF2B5EF4-FFF2-40B4-BE49-F238E27FC236}">
                  <a16:creationId xmlns:a16="http://schemas.microsoft.com/office/drawing/2014/main" id="{E1B4EF1D-0036-4650-A984-C355659B185A}"/>
                </a:ext>
              </a:extLst>
            </p:cNvPr>
            <p:cNvSpPr>
              <a:spLocks noChangeArrowheads="1"/>
            </p:cNvSpPr>
            <p:nvPr/>
          </p:nvSpPr>
          <p:spPr bwMode="auto">
            <a:xfrm>
              <a:off x="5338764" y="6296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6" name="Oval 1936">
              <a:extLst>
                <a:ext uri="{FF2B5EF4-FFF2-40B4-BE49-F238E27FC236}">
                  <a16:creationId xmlns:a16="http://schemas.microsoft.com/office/drawing/2014/main" id="{18A0809D-6172-4DD3-B4B4-A3AB429FC93E}"/>
                </a:ext>
              </a:extLst>
            </p:cNvPr>
            <p:cNvSpPr>
              <a:spLocks noChangeArrowheads="1"/>
            </p:cNvSpPr>
            <p:nvPr/>
          </p:nvSpPr>
          <p:spPr bwMode="auto">
            <a:xfrm>
              <a:off x="5254626" y="625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7" name="Oval 1937">
              <a:extLst>
                <a:ext uri="{FF2B5EF4-FFF2-40B4-BE49-F238E27FC236}">
                  <a16:creationId xmlns:a16="http://schemas.microsoft.com/office/drawing/2014/main" id="{9718FFA2-E866-42F9-85A5-454F2D6D77BC}"/>
                </a:ext>
              </a:extLst>
            </p:cNvPr>
            <p:cNvSpPr>
              <a:spLocks noChangeArrowheads="1"/>
            </p:cNvSpPr>
            <p:nvPr/>
          </p:nvSpPr>
          <p:spPr bwMode="auto">
            <a:xfrm>
              <a:off x="5445126" y="6510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8" name="Oval 1938">
              <a:extLst>
                <a:ext uri="{FF2B5EF4-FFF2-40B4-BE49-F238E27FC236}">
                  <a16:creationId xmlns:a16="http://schemas.microsoft.com/office/drawing/2014/main" id="{582C3AC9-C149-4B50-99BD-836348718A62}"/>
                </a:ext>
              </a:extLst>
            </p:cNvPr>
            <p:cNvSpPr>
              <a:spLocks noChangeArrowheads="1"/>
            </p:cNvSpPr>
            <p:nvPr/>
          </p:nvSpPr>
          <p:spPr bwMode="auto">
            <a:xfrm>
              <a:off x="5418139" y="656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99" name="Oval 1939">
              <a:extLst>
                <a:ext uri="{FF2B5EF4-FFF2-40B4-BE49-F238E27FC236}">
                  <a16:creationId xmlns:a16="http://schemas.microsoft.com/office/drawing/2014/main" id="{DA0F3A23-6597-41F1-A431-2FF578D30065}"/>
                </a:ext>
              </a:extLst>
            </p:cNvPr>
            <p:cNvSpPr>
              <a:spLocks noChangeArrowheads="1"/>
            </p:cNvSpPr>
            <p:nvPr/>
          </p:nvSpPr>
          <p:spPr bwMode="auto">
            <a:xfrm>
              <a:off x="5480051" y="645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0" name="Oval 1940">
              <a:extLst>
                <a:ext uri="{FF2B5EF4-FFF2-40B4-BE49-F238E27FC236}">
                  <a16:creationId xmlns:a16="http://schemas.microsoft.com/office/drawing/2014/main" id="{AA30D8F5-A57C-4633-BB0E-8CA737ECAD29}"/>
                </a:ext>
              </a:extLst>
            </p:cNvPr>
            <p:cNvSpPr>
              <a:spLocks noChangeArrowheads="1"/>
            </p:cNvSpPr>
            <p:nvPr/>
          </p:nvSpPr>
          <p:spPr bwMode="auto">
            <a:xfrm>
              <a:off x="5483226" y="637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1" name="Oval 1941">
              <a:extLst>
                <a:ext uri="{FF2B5EF4-FFF2-40B4-BE49-F238E27FC236}">
                  <a16:creationId xmlns:a16="http://schemas.microsoft.com/office/drawing/2014/main" id="{956C7AA1-BAA4-4D32-964D-318C8E175B77}"/>
                </a:ext>
              </a:extLst>
            </p:cNvPr>
            <p:cNvSpPr>
              <a:spLocks noChangeArrowheads="1"/>
            </p:cNvSpPr>
            <p:nvPr/>
          </p:nvSpPr>
          <p:spPr bwMode="auto">
            <a:xfrm>
              <a:off x="5381626" y="6456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2" name="Oval 1942">
              <a:extLst>
                <a:ext uri="{FF2B5EF4-FFF2-40B4-BE49-F238E27FC236}">
                  <a16:creationId xmlns:a16="http://schemas.microsoft.com/office/drawing/2014/main" id="{AE5440BD-F0A4-42F3-8F85-3D7BB03B5B50}"/>
                </a:ext>
              </a:extLst>
            </p:cNvPr>
            <p:cNvSpPr>
              <a:spLocks noChangeArrowheads="1"/>
            </p:cNvSpPr>
            <p:nvPr/>
          </p:nvSpPr>
          <p:spPr bwMode="auto">
            <a:xfrm>
              <a:off x="5470526" y="6600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3" name="Oval 1943">
              <a:extLst>
                <a:ext uri="{FF2B5EF4-FFF2-40B4-BE49-F238E27FC236}">
                  <a16:creationId xmlns:a16="http://schemas.microsoft.com/office/drawing/2014/main" id="{56205E13-E8B4-42F7-9225-A0C9C559B4B6}"/>
                </a:ext>
              </a:extLst>
            </p:cNvPr>
            <p:cNvSpPr>
              <a:spLocks noChangeArrowheads="1"/>
            </p:cNvSpPr>
            <p:nvPr/>
          </p:nvSpPr>
          <p:spPr bwMode="auto">
            <a:xfrm>
              <a:off x="5441951" y="6338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4" name="Oval 1944">
              <a:extLst>
                <a:ext uri="{FF2B5EF4-FFF2-40B4-BE49-F238E27FC236}">
                  <a16:creationId xmlns:a16="http://schemas.microsoft.com/office/drawing/2014/main" id="{BF91FAF8-B0BE-4F22-9ABF-A09640AA930D}"/>
                </a:ext>
              </a:extLst>
            </p:cNvPr>
            <p:cNvSpPr>
              <a:spLocks noChangeArrowheads="1"/>
            </p:cNvSpPr>
            <p:nvPr/>
          </p:nvSpPr>
          <p:spPr bwMode="auto">
            <a:xfrm>
              <a:off x="5649914" y="6559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5" name="Oval 1945">
              <a:extLst>
                <a:ext uri="{FF2B5EF4-FFF2-40B4-BE49-F238E27FC236}">
                  <a16:creationId xmlns:a16="http://schemas.microsoft.com/office/drawing/2014/main" id="{FA9AFB48-F79D-4850-A0E7-A98DAD5A32C1}"/>
                </a:ext>
              </a:extLst>
            </p:cNvPr>
            <p:cNvSpPr>
              <a:spLocks noChangeArrowheads="1"/>
            </p:cNvSpPr>
            <p:nvPr/>
          </p:nvSpPr>
          <p:spPr bwMode="auto">
            <a:xfrm>
              <a:off x="5676901" y="6311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6" name="Oval 1946">
              <a:extLst>
                <a:ext uri="{FF2B5EF4-FFF2-40B4-BE49-F238E27FC236}">
                  <a16:creationId xmlns:a16="http://schemas.microsoft.com/office/drawing/2014/main" id="{F98D8F02-05E7-4EC8-BDC1-8CFA6B5B7A35}"/>
                </a:ext>
              </a:extLst>
            </p:cNvPr>
            <p:cNvSpPr>
              <a:spLocks noChangeArrowheads="1"/>
            </p:cNvSpPr>
            <p:nvPr/>
          </p:nvSpPr>
          <p:spPr bwMode="auto">
            <a:xfrm>
              <a:off x="5578476" y="6310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7" name="Oval 1947">
              <a:extLst>
                <a:ext uri="{FF2B5EF4-FFF2-40B4-BE49-F238E27FC236}">
                  <a16:creationId xmlns:a16="http://schemas.microsoft.com/office/drawing/2014/main" id="{3FBF6E67-0333-40A0-8058-FD42F151D977}"/>
                </a:ext>
              </a:extLst>
            </p:cNvPr>
            <p:cNvSpPr>
              <a:spLocks noChangeArrowheads="1"/>
            </p:cNvSpPr>
            <p:nvPr/>
          </p:nvSpPr>
          <p:spPr bwMode="auto">
            <a:xfrm>
              <a:off x="5699126" y="6626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8" name="Oval 1948">
              <a:extLst>
                <a:ext uri="{FF2B5EF4-FFF2-40B4-BE49-F238E27FC236}">
                  <a16:creationId xmlns:a16="http://schemas.microsoft.com/office/drawing/2014/main" id="{792965A5-BC43-4958-A4B7-CFBA4FC344E0}"/>
                </a:ext>
              </a:extLst>
            </p:cNvPr>
            <p:cNvSpPr>
              <a:spLocks noChangeArrowheads="1"/>
            </p:cNvSpPr>
            <p:nvPr/>
          </p:nvSpPr>
          <p:spPr bwMode="auto">
            <a:xfrm>
              <a:off x="5548314" y="6523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09" name="Oval 1949">
              <a:extLst>
                <a:ext uri="{FF2B5EF4-FFF2-40B4-BE49-F238E27FC236}">
                  <a16:creationId xmlns:a16="http://schemas.microsoft.com/office/drawing/2014/main" id="{68547F23-21EF-484F-A56E-3B3E19B1787B}"/>
                </a:ext>
              </a:extLst>
            </p:cNvPr>
            <p:cNvSpPr>
              <a:spLocks noChangeArrowheads="1"/>
            </p:cNvSpPr>
            <p:nvPr/>
          </p:nvSpPr>
          <p:spPr bwMode="auto">
            <a:xfrm>
              <a:off x="5667376" y="6454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1" name="Oval 1951">
              <a:extLst>
                <a:ext uri="{FF2B5EF4-FFF2-40B4-BE49-F238E27FC236}">
                  <a16:creationId xmlns:a16="http://schemas.microsoft.com/office/drawing/2014/main" id="{5E76549D-B3A9-4C83-81B2-798C1944D499}"/>
                </a:ext>
              </a:extLst>
            </p:cNvPr>
            <p:cNvSpPr>
              <a:spLocks noChangeArrowheads="1"/>
            </p:cNvSpPr>
            <p:nvPr/>
          </p:nvSpPr>
          <p:spPr bwMode="auto">
            <a:xfrm>
              <a:off x="5740401" y="626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2" name="Oval 1952">
              <a:extLst>
                <a:ext uri="{FF2B5EF4-FFF2-40B4-BE49-F238E27FC236}">
                  <a16:creationId xmlns:a16="http://schemas.microsoft.com/office/drawing/2014/main" id="{9649C4AF-A1D1-4828-9D60-41A6351015BE}"/>
                </a:ext>
              </a:extLst>
            </p:cNvPr>
            <p:cNvSpPr>
              <a:spLocks noChangeArrowheads="1"/>
            </p:cNvSpPr>
            <p:nvPr/>
          </p:nvSpPr>
          <p:spPr bwMode="auto">
            <a:xfrm>
              <a:off x="5722939" y="638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3" name="Oval 1953">
              <a:extLst>
                <a:ext uri="{FF2B5EF4-FFF2-40B4-BE49-F238E27FC236}">
                  <a16:creationId xmlns:a16="http://schemas.microsoft.com/office/drawing/2014/main" id="{8D3FA645-26FB-40CE-BC8B-235B481262BA}"/>
                </a:ext>
              </a:extLst>
            </p:cNvPr>
            <p:cNvSpPr>
              <a:spLocks noChangeArrowheads="1"/>
            </p:cNvSpPr>
            <p:nvPr/>
          </p:nvSpPr>
          <p:spPr bwMode="auto">
            <a:xfrm>
              <a:off x="4991101" y="607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4" name="Oval 1954">
              <a:extLst>
                <a:ext uri="{FF2B5EF4-FFF2-40B4-BE49-F238E27FC236}">
                  <a16:creationId xmlns:a16="http://schemas.microsoft.com/office/drawing/2014/main" id="{0AFC0D9D-0975-46A6-8541-5FC71D52FC87}"/>
                </a:ext>
              </a:extLst>
            </p:cNvPr>
            <p:cNvSpPr>
              <a:spLocks noChangeArrowheads="1"/>
            </p:cNvSpPr>
            <p:nvPr/>
          </p:nvSpPr>
          <p:spPr bwMode="auto">
            <a:xfrm>
              <a:off x="4981576" y="6219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5" name="Oval 1955">
              <a:extLst>
                <a:ext uri="{FF2B5EF4-FFF2-40B4-BE49-F238E27FC236}">
                  <a16:creationId xmlns:a16="http://schemas.microsoft.com/office/drawing/2014/main" id="{AFDFC80D-D36A-46F4-9A1D-DE8B89701E7B}"/>
                </a:ext>
              </a:extLst>
            </p:cNvPr>
            <p:cNvSpPr>
              <a:spLocks noChangeArrowheads="1"/>
            </p:cNvSpPr>
            <p:nvPr/>
          </p:nvSpPr>
          <p:spPr bwMode="auto">
            <a:xfrm>
              <a:off x="5073651" y="6261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6" name="Oval 1956">
              <a:extLst>
                <a:ext uri="{FF2B5EF4-FFF2-40B4-BE49-F238E27FC236}">
                  <a16:creationId xmlns:a16="http://schemas.microsoft.com/office/drawing/2014/main" id="{686BE74F-F02B-41FE-9072-49198638C1B5}"/>
                </a:ext>
              </a:extLst>
            </p:cNvPr>
            <p:cNvSpPr>
              <a:spLocks noChangeArrowheads="1"/>
            </p:cNvSpPr>
            <p:nvPr/>
          </p:nvSpPr>
          <p:spPr bwMode="auto">
            <a:xfrm>
              <a:off x="5135564" y="615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7" name="Oval 1957">
              <a:extLst>
                <a:ext uri="{FF2B5EF4-FFF2-40B4-BE49-F238E27FC236}">
                  <a16:creationId xmlns:a16="http://schemas.microsoft.com/office/drawing/2014/main" id="{000B893F-A134-4D6B-837C-EA73AF632157}"/>
                </a:ext>
              </a:extLst>
            </p:cNvPr>
            <p:cNvSpPr>
              <a:spLocks noChangeArrowheads="1"/>
            </p:cNvSpPr>
            <p:nvPr/>
          </p:nvSpPr>
          <p:spPr bwMode="auto">
            <a:xfrm>
              <a:off x="5037139" y="6151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8" name="Oval 1958">
              <a:extLst>
                <a:ext uri="{FF2B5EF4-FFF2-40B4-BE49-F238E27FC236}">
                  <a16:creationId xmlns:a16="http://schemas.microsoft.com/office/drawing/2014/main" id="{7C9F1E02-EF8D-4416-B30A-FDC739C74556}"/>
                </a:ext>
              </a:extLst>
            </p:cNvPr>
            <p:cNvSpPr>
              <a:spLocks noChangeArrowheads="1"/>
            </p:cNvSpPr>
            <p:nvPr/>
          </p:nvSpPr>
          <p:spPr bwMode="auto">
            <a:xfrm>
              <a:off x="5148264" y="623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19" name="Oval 1959">
              <a:extLst>
                <a:ext uri="{FF2B5EF4-FFF2-40B4-BE49-F238E27FC236}">
                  <a16:creationId xmlns:a16="http://schemas.microsoft.com/office/drawing/2014/main" id="{5C8603C7-DAC1-4C40-8AFD-6698C3C442CF}"/>
                </a:ext>
              </a:extLst>
            </p:cNvPr>
            <p:cNvSpPr>
              <a:spLocks noChangeArrowheads="1"/>
            </p:cNvSpPr>
            <p:nvPr/>
          </p:nvSpPr>
          <p:spPr bwMode="auto">
            <a:xfrm>
              <a:off x="5534026" y="606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0" name="Oval 1960">
              <a:extLst>
                <a:ext uri="{FF2B5EF4-FFF2-40B4-BE49-F238E27FC236}">
                  <a16:creationId xmlns:a16="http://schemas.microsoft.com/office/drawing/2014/main" id="{0118B114-EEBD-4EFA-B85F-9D537246B980}"/>
                </a:ext>
              </a:extLst>
            </p:cNvPr>
            <p:cNvSpPr>
              <a:spLocks noChangeArrowheads="1"/>
            </p:cNvSpPr>
            <p:nvPr/>
          </p:nvSpPr>
          <p:spPr bwMode="auto">
            <a:xfrm>
              <a:off x="5251451" y="6154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1" name="Oval 1961">
              <a:extLst>
                <a:ext uri="{FF2B5EF4-FFF2-40B4-BE49-F238E27FC236}">
                  <a16:creationId xmlns:a16="http://schemas.microsoft.com/office/drawing/2014/main" id="{051C4461-BAEF-4757-A3FB-D4B8AFB0B9F4}"/>
                </a:ext>
              </a:extLst>
            </p:cNvPr>
            <p:cNvSpPr>
              <a:spLocks noChangeArrowheads="1"/>
            </p:cNvSpPr>
            <p:nvPr/>
          </p:nvSpPr>
          <p:spPr bwMode="auto">
            <a:xfrm>
              <a:off x="5167314" y="6113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2" name="Oval 1962">
              <a:extLst>
                <a:ext uri="{FF2B5EF4-FFF2-40B4-BE49-F238E27FC236}">
                  <a16:creationId xmlns:a16="http://schemas.microsoft.com/office/drawing/2014/main" id="{BBBA3F56-202B-458F-8867-40B26FEC2A77}"/>
                </a:ext>
              </a:extLst>
            </p:cNvPr>
            <p:cNvSpPr>
              <a:spLocks noChangeArrowheads="1"/>
            </p:cNvSpPr>
            <p:nvPr/>
          </p:nvSpPr>
          <p:spPr bwMode="auto">
            <a:xfrm>
              <a:off x="5395914" y="623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3" name="Oval 1963">
              <a:extLst>
                <a:ext uri="{FF2B5EF4-FFF2-40B4-BE49-F238E27FC236}">
                  <a16:creationId xmlns:a16="http://schemas.microsoft.com/office/drawing/2014/main" id="{10538D56-ECA6-4365-B295-C8C46B5F89AB}"/>
                </a:ext>
              </a:extLst>
            </p:cNvPr>
            <p:cNvSpPr>
              <a:spLocks noChangeArrowheads="1"/>
            </p:cNvSpPr>
            <p:nvPr/>
          </p:nvSpPr>
          <p:spPr bwMode="auto">
            <a:xfrm>
              <a:off x="5370514" y="6102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4" name="Oval 1964">
              <a:extLst>
                <a:ext uri="{FF2B5EF4-FFF2-40B4-BE49-F238E27FC236}">
                  <a16:creationId xmlns:a16="http://schemas.microsoft.com/office/drawing/2014/main" id="{885A823B-FDC3-45D1-922F-B29BFB599CD6}"/>
                </a:ext>
              </a:extLst>
            </p:cNvPr>
            <p:cNvSpPr>
              <a:spLocks noChangeArrowheads="1"/>
            </p:cNvSpPr>
            <p:nvPr/>
          </p:nvSpPr>
          <p:spPr bwMode="auto">
            <a:xfrm>
              <a:off x="5354639" y="6197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5" name="Oval 1965">
              <a:extLst>
                <a:ext uri="{FF2B5EF4-FFF2-40B4-BE49-F238E27FC236}">
                  <a16:creationId xmlns:a16="http://schemas.microsoft.com/office/drawing/2014/main" id="{3C87CF47-E152-4E99-B6A3-CDDFC95A7632}"/>
                </a:ext>
              </a:extLst>
            </p:cNvPr>
            <p:cNvSpPr>
              <a:spLocks noChangeArrowheads="1"/>
            </p:cNvSpPr>
            <p:nvPr/>
          </p:nvSpPr>
          <p:spPr bwMode="auto">
            <a:xfrm>
              <a:off x="5589589" y="617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6" name="Oval 1966">
              <a:extLst>
                <a:ext uri="{FF2B5EF4-FFF2-40B4-BE49-F238E27FC236}">
                  <a16:creationId xmlns:a16="http://schemas.microsoft.com/office/drawing/2014/main" id="{8675350D-B0E1-4EEE-AC6D-0B0E74D00B74}"/>
                </a:ext>
              </a:extLst>
            </p:cNvPr>
            <p:cNvSpPr>
              <a:spLocks noChangeArrowheads="1"/>
            </p:cNvSpPr>
            <p:nvPr/>
          </p:nvSpPr>
          <p:spPr bwMode="auto">
            <a:xfrm>
              <a:off x="5592764" y="6084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7" name="Oval 1967">
              <a:extLst>
                <a:ext uri="{FF2B5EF4-FFF2-40B4-BE49-F238E27FC236}">
                  <a16:creationId xmlns:a16="http://schemas.microsoft.com/office/drawing/2014/main" id="{78EFB90F-0226-4263-93D7-75B75144089D}"/>
                </a:ext>
              </a:extLst>
            </p:cNvPr>
            <p:cNvSpPr>
              <a:spLocks noChangeArrowheads="1"/>
            </p:cNvSpPr>
            <p:nvPr/>
          </p:nvSpPr>
          <p:spPr bwMode="auto">
            <a:xfrm>
              <a:off x="5491164" y="616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8" name="Oval 1968">
              <a:extLst>
                <a:ext uri="{FF2B5EF4-FFF2-40B4-BE49-F238E27FC236}">
                  <a16:creationId xmlns:a16="http://schemas.microsoft.com/office/drawing/2014/main" id="{CD837311-5A72-44D8-8192-251684671E9A}"/>
                </a:ext>
              </a:extLst>
            </p:cNvPr>
            <p:cNvSpPr>
              <a:spLocks noChangeArrowheads="1"/>
            </p:cNvSpPr>
            <p:nvPr/>
          </p:nvSpPr>
          <p:spPr bwMode="auto">
            <a:xfrm>
              <a:off x="5734051" y="624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29" name="Oval 1969">
              <a:extLst>
                <a:ext uri="{FF2B5EF4-FFF2-40B4-BE49-F238E27FC236}">
                  <a16:creationId xmlns:a16="http://schemas.microsoft.com/office/drawing/2014/main" id="{04E19F86-29F4-49D9-A23A-A511E3E8A82D}"/>
                </a:ext>
              </a:extLst>
            </p:cNvPr>
            <p:cNvSpPr>
              <a:spLocks noChangeArrowheads="1"/>
            </p:cNvSpPr>
            <p:nvPr/>
          </p:nvSpPr>
          <p:spPr bwMode="auto">
            <a:xfrm>
              <a:off x="5737226" y="6161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0" name="Oval 1970">
              <a:extLst>
                <a:ext uri="{FF2B5EF4-FFF2-40B4-BE49-F238E27FC236}">
                  <a16:creationId xmlns:a16="http://schemas.microsoft.com/office/drawing/2014/main" id="{5386AFC2-51F3-48A2-B452-4BCBBFA382A1}"/>
                </a:ext>
              </a:extLst>
            </p:cNvPr>
            <p:cNvSpPr>
              <a:spLocks noChangeArrowheads="1"/>
            </p:cNvSpPr>
            <p:nvPr/>
          </p:nvSpPr>
          <p:spPr bwMode="auto">
            <a:xfrm>
              <a:off x="5653089" y="611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1" name="Oval 1971">
              <a:extLst>
                <a:ext uri="{FF2B5EF4-FFF2-40B4-BE49-F238E27FC236}">
                  <a16:creationId xmlns:a16="http://schemas.microsoft.com/office/drawing/2014/main" id="{C984A937-467D-490E-8570-27337649D739}"/>
                </a:ext>
              </a:extLst>
            </p:cNvPr>
            <p:cNvSpPr>
              <a:spLocks noChangeArrowheads="1"/>
            </p:cNvSpPr>
            <p:nvPr/>
          </p:nvSpPr>
          <p:spPr bwMode="auto">
            <a:xfrm>
              <a:off x="5635626" y="6245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2" name="Oval 1972">
              <a:extLst>
                <a:ext uri="{FF2B5EF4-FFF2-40B4-BE49-F238E27FC236}">
                  <a16:creationId xmlns:a16="http://schemas.microsoft.com/office/drawing/2014/main" id="{E83DCF19-0FF3-4142-803C-9F3E5AC6D0F9}"/>
                </a:ext>
              </a:extLst>
            </p:cNvPr>
            <p:cNvSpPr>
              <a:spLocks noChangeArrowheads="1"/>
            </p:cNvSpPr>
            <p:nvPr/>
          </p:nvSpPr>
          <p:spPr bwMode="auto">
            <a:xfrm>
              <a:off x="3819526" y="605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3" name="Oval 1973">
              <a:extLst>
                <a:ext uri="{FF2B5EF4-FFF2-40B4-BE49-F238E27FC236}">
                  <a16:creationId xmlns:a16="http://schemas.microsoft.com/office/drawing/2014/main" id="{5ADB9E24-F7A2-4EB8-8663-D69E35CB900F}"/>
                </a:ext>
              </a:extLst>
            </p:cNvPr>
            <p:cNvSpPr>
              <a:spLocks noChangeArrowheads="1"/>
            </p:cNvSpPr>
            <p:nvPr/>
          </p:nvSpPr>
          <p:spPr bwMode="auto">
            <a:xfrm>
              <a:off x="2266951" y="6348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4" name="Oval 1974">
              <a:extLst>
                <a:ext uri="{FF2B5EF4-FFF2-40B4-BE49-F238E27FC236}">
                  <a16:creationId xmlns:a16="http://schemas.microsoft.com/office/drawing/2014/main" id="{1924D8DB-CD4F-4348-B961-BA6A9D3B497C}"/>
                </a:ext>
              </a:extLst>
            </p:cNvPr>
            <p:cNvSpPr>
              <a:spLocks noChangeArrowheads="1"/>
            </p:cNvSpPr>
            <p:nvPr/>
          </p:nvSpPr>
          <p:spPr bwMode="auto">
            <a:xfrm>
              <a:off x="2301876" y="648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5" name="Oval 1975">
              <a:extLst>
                <a:ext uri="{FF2B5EF4-FFF2-40B4-BE49-F238E27FC236}">
                  <a16:creationId xmlns:a16="http://schemas.microsoft.com/office/drawing/2014/main" id="{EE208481-E535-4CA9-B53F-2E46CFBA9B06}"/>
                </a:ext>
              </a:extLst>
            </p:cNvPr>
            <p:cNvSpPr>
              <a:spLocks noChangeArrowheads="1"/>
            </p:cNvSpPr>
            <p:nvPr/>
          </p:nvSpPr>
          <p:spPr bwMode="auto">
            <a:xfrm>
              <a:off x="2328864" y="6240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6" name="Oval 1976">
              <a:extLst>
                <a:ext uri="{FF2B5EF4-FFF2-40B4-BE49-F238E27FC236}">
                  <a16:creationId xmlns:a16="http://schemas.microsoft.com/office/drawing/2014/main" id="{3FACA557-D6B4-49EB-937F-9EFED73D8D48}"/>
                </a:ext>
              </a:extLst>
            </p:cNvPr>
            <p:cNvSpPr>
              <a:spLocks noChangeArrowheads="1"/>
            </p:cNvSpPr>
            <p:nvPr/>
          </p:nvSpPr>
          <p:spPr bwMode="auto">
            <a:xfrm>
              <a:off x="2332039" y="6154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7" name="Oval 1977">
              <a:extLst>
                <a:ext uri="{FF2B5EF4-FFF2-40B4-BE49-F238E27FC236}">
                  <a16:creationId xmlns:a16="http://schemas.microsoft.com/office/drawing/2014/main" id="{BB43E588-12C9-4F5F-AD09-91B3D8BB979A}"/>
                </a:ext>
              </a:extLst>
            </p:cNvPr>
            <p:cNvSpPr>
              <a:spLocks noChangeArrowheads="1"/>
            </p:cNvSpPr>
            <p:nvPr/>
          </p:nvSpPr>
          <p:spPr bwMode="auto">
            <a:xfrm>
              <a:off x="2247901" y="6113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8" name="Oval 1978">
              <a:extLst>
                <a:ext uri="{FF2B5EF4-FFF2-40B4-BE49-F238E27FC236}">
                  <a16:creationId xmlns:a16="http://schemas.microsoft.com/office/drawing/2014/main" id="{926812B9-6389-4160-9C28-BFB8E6F98D1E}"/>
                </a:ext>
              </a:extLst>
            </p:cNvPr>
            <p:cNvSpPr>
              <a:spLocks noChangeArrowheads="1"/>
            </p:cNvSpPr>
            <p:nvPr/>
          </p:nvSpPr>
          <p:spPr bwMode="auto">
            <a:xfrm>
              <a:off x="2160589" y="6359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39" name="Oval 1979">
              <a:extLst>
                <a:ext uri="{FF2B5EF4-FFF2-40B4-BE49-F238E27FC236}">
                  <a16:creationId xmlns:a16="http://schemas.microsoft.com/office/drawing/2014/main" id="{28F1E04B-9374-4313-ABF3-55F64EE5F424}"/>
                </a:ext>
              </a:extLst>
            </p:cNvPr>
            <p:cNvSpPr>
              <a:spLocks noChangeArrowheads="1"/>
            </p:cNvSpPr>
            <p:nvPr/>
          </p:nvSpPr>
          <p:spPr bwMode="auto">
            <a:xfrm>
              <a:off x="2230439" y="623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0" name="Oval 1980">
              <a:extLst>
                <a:ext uri="{FF2B5EF4-FFF2-40B4-BE49-F238E27FC236}">
                  <a16:creationId xmlns:a16="http://schemas.microsoft.com/office/drawing/2014/main" id="{473BD28E-9B67-449D-953F-19567B274740}"/>
                </a:ext>
              </a:extLst>
            </p:cNvPr>
            <p:cNvSpPr>
              <a:spLocks noChangeArrowheads="1"/>
            </p:cNvSpPr>
            <p:nvPr/>
          </p:nvSpPr>
          <p:spPr bwMode="auto">
            <a:xfrm>
              <a:off x="2316164" y="6645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1" name="Oval 1981">
              <a:extLst>
                <a:ext uri="{FF2B5EF4-FFF2-40B4-BE49-F238E27FC236}">
                  <a16:creationId xmlns:a16="http://schemas.microsoft.com/office/drawing/2014/main" id="{EA0E56B4-46B0-4776-8A11-710406EF5960}"/>
                </a:ext>
              </a:extLst>
            </p:cNvPr>
            <p:cNvSpPr>
              <a:spLocks noChangeArrowheads="1"/>
            </p:cNvSpPr>
            <p:nvPr/>
          </p:nvSpPr>
          <p:spPr bwMode="auto">
            <a:xfrm>
              <a:off x="2217739" y="6650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2" name="Oval 1982">
              <a:extLst>
                <a:ext uri="{FF2B5EF4-FFF2-40B4-BE49-F238E27FC236}">
                  <a16:creationId xmlns:a16="http://schemas.microsoft.com/office/drawing/2014/main" id="{2FF26441-76F1-4708-A198-6848BDA40074}"/>
                </a:ext>
              </a:extLst>
            </p:cNvPr>
            <p:cNvSpPr>
              <a:spLocks noChangeArrowheads="1"/>
            </p:cNvSpPr>
            <p:nvPr/>
          </p:nvSpPr>
          <p:spPr bwMode="auto">
            <a:xfrm>
              <a:off x="2351089" y="6554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3" name="Oval 1983">
              <a:extLst>
                <a:ext uri="{FF2B5EF4-FFF2-40B4-BE49-F238E27FC236}">
                  <a16:creationId xmlns:a16="http://schemas.microsoft.com/office/drawing/2014/main" id="{6ECA45D0-FE7B-4C5A-8CA0-A356BED0A29B}"/>
                </a:ext>
              </a:extLst>
            </p:cNvPr>
            <p:cNvSpPr>
              <a:spLocks noChangeArrowheads="1"/>
            </p:cNvSpPr>
            <p:nvPr/>
          </p:nvSpPr>
          <p:spPr bwMode="auto">
            <a:xfrm>
              <a:off x="2200276" y="651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4" name="Oval 1984">
              <a:extLst>
                <a:ext uri="{FF2B5EF4-FFF2-40B4-BE49-F238E27FC236}">
                  <a16:creationId xmlns:a16="http://schemas.microsoft.com/office/drawing/2014/main" id="{2571E63E-6761-4C76-9E9D-82CEF58DDBB9}"/>
                </a:ext>
              </a:extLst>
            </p:cNvPr>
            <p:cNvSpPr>
              <a:spLocks noChangeArrowheads="1"/>
            </p:cNvSpPr>
            <p:nvPr/>
          </p:nvSpPr>
          <p:spPr bwMode="auto">
            <a:xfrm>
              <a:off x="2319339" y="6383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5" name="Oval 1985">
              <a:extLst>
                <a:ext uri="{FF2B5EF4-FFF2-40B4-BE49-F238E27FC236}">
                  <a16:creationId xmlns:a16="http://schemas.microsoft.com/office/drawing/2014/main" id="{34D5FAB4-632F-49F7-AED2-ED8E15E4D565}"/>
                </a:ext>
              </a:extLst>
            </p:cNvPr>
            <p:cNvSpPr>
              <a:spLocks noChangeArrowheads="1"/>
            </p:cNvSpPr>
            <p:nvPr/>
          </p:nvSpPr>
          <p:spPr bwMode="auto">
            <a:xfrm>
              <a:off x="2411414" y="6424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6" name="Oval 1986">
              <a:extLst>
                <a:ext uri="{FF2B5EF4-FFF2-40B4-BE49-F238E27FC236}">
                  <a16:creationId xmlns:a16="http://schemas.microsoft.com/office/drawing/2014/main" id="{E6EBBF4E-0064-475E-9F3D-08B3416EC48C}"/>
                </a:ext>
              </a:extLst>
            </p:cNvPr>
            <p:cNvSpPr>
              <a:spLocks noChangeArrowheads="1"/>
            </p:cNvSpPr>
            <p:nvPr/>
          </p:nvSpPr>
          <p:spPr bwMode="auto">
            <a:xfrm>
              <a:off x="2446339" y="6564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7" name="Oval 1987">
              <a:extLst>
                <a:ext uri="{FF2B5EF4-FFF2-40B4-BE49-F238E27FC236}">
                  <a16:creationId xmlns:a16="http://schemas.microsoft.com/office/drawing/2014/main" id="{F071F9D7-A2B8-4516-8A1A-0E252BAC5270}"/>
                </a:ext>
              </a:extLst>
            </p:cNvPr>
            <p:cNvSpPr>
              <a:spLocks noChangeArrowheads="1"/>
            </p:cNvSpPr>
            <p:nvPr/>
          </p:nvSpPr>
          <p:spPr bwMode="auto">
            <a:xfrm>
              <a:off x="2473326" y="6316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8" name="Oval 1988">
              <a:extLst>
                <a:ext uri="{FF2B5EF4-FFF2-40B4-BE49-F238E27FC236}">
                  <a16:creationId xmlns:a16="http://schemas.microsoft.com/office/drawing/2014/main" id="{0FF84F38-9384-4683-BC7C-30E00AB664BF}"/>
                </a:ext>
              </a:extLst>
            </p:cNvPr>
            <p:cNvSpPr>
              <a:spLocks noChangeArrowheads="1"/>
            </p:cNvSpPr>
            <p:nvPr/>
          </p:nvSpPr>
          <p:spPr bwMode="auto">
            <a:xfrm>
              <a:off x="2476501" y="623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49" name="Oval 1989">
              <a:extLst>
                <a:ext uri="{FF2B5EF4-FFF2-40B4-BE49-F238E27FC236}">
                  <a16:creationId xmlns:a16="http://schemas.microsoft.com/office/drawing/2014/main" id="{059271CE-AA7F-45A0-A8D5-D747C7EBBE20}"/>
                </a:ext>
              </a:extLst>
            </p:cNvPr>
            <p:cNvSpPr>
              <a:spLocks noChangeArrowheads="1"/>
            </p:cNvSpPr>
            <p:nvPr/>
          </p:nvSpPr>
          <p:spPr bwMode="auto">
            <a:xfrm>
              <a:off x="2374901" y="6315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0" name="Oval 1990">
              <a:extLst>
                <a:ext uri="{FF2B5EF4-FFF2-40B4-BE49-F238E27FC236}">
                  <a16:creationId xmlns:a16="http://schemas.microsoft.com/office/drawing/2014/main" id="{84721846-E35A-4FA5-979B-36EA058E9DD5}"/>
                </a:ext>
              </a:extLst>
            </p:cNvPr>
            <p:cNvSpPr>
              <a:spLocks noChangeArrowheads="1"/>
            </p:cNvSpPr>
            <p:nvPr/>
          </p:nvSpPr>
          <p:spPr bwMode="auto">
            <a:xfrm>
              <a:off x="2451101" y="6102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1" name="Oval 1991">
              <a:extLst>
                <a:ext uri="{FF2B5EF4-FFF2-40B4-BE49-F238E27FC236}">
                  <a16:creationId xmlns:a16="http://schemas.microsoft.com/office/drawing/2014/main" id="{AF50D1E3-9D0E-4E4E-A4D9-B786607645AA}"/>
                </a:ext>
              </a:extLst>
            </p:cNvPr>
            <p:cNvSpPr>
              <a:spLocks noChangeArrowheads="1"/>
            </p:cNvSpPr>
            <p:nvPr/>
          </p:nvSpPr>
          <p:spPr bwMode="auto">
            <a:xfrm>
              <a:off x="2449514" y="6670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2" name="Oval 1992">
              <a:extLst>
                <a:ext uri="{FF2B5EF4-FFF2-40B4-BE49-F238E27FC236}">
                  <a16:creationId xmlns:a16="http://schemas.microsoft.com/office/drawing/2014/main" id="{5584D15E-6BBB-4CDE-BCE0-2BCFD84469A7}"/>
                </a:ext>
              </a:extLst>
            </p:cNvPr>
            <p:cNvSpPr>
              <a:spLocks noChangeArrowheads="1"/>
            </p:cNvSpPr>
            <p:nvPr/>
          </p:nvSpPr>
          <p:spPr bwMode="auto">
            <a:xfrm>
              <a:off x="2463801" y="6459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3" name="Oval 1993">
              <a:extLst>
                <a:ext uri="{FF2B5EF4-FFF2-40B4-BE49-F238E27FC236}">
                  <a16:creationId xmlns:a16="http://schemas.microsoft.com/office/drawing/2014/main" id="{702055C9-B593-4529-8A56-527929F91FCF}"/>
                </a:ext>
              </a:extLst>
            </p:cNvPr>
            <p:cNvSpPr>
              <a:spLocks noChangeArrowheads="1"/>
            </p:cNvSpPr>
            <p:nvPr/>
          </p:nvSpPr>
          <p:spPr bwMode="auto">
            <a:xfrm>
              <a:off x="3497264" y="620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4" name="Oval 1994">
              <a:extLst>
                <a:ext uri="{FF2B5EF4-FFF2-40B4-BE49-F238E27FC236}">
                  <a16:creationId xmlns:a16="http://schemas.microsoft.com/office/drawing/2014/main" id="{7BEF79BF-4896-4A72-B91A-03A1067805E9}"/>
                </a:ext>
              </a:extLst>
            </p:cNvPr>
            <p:cNvSpPr>
              <a:spLocks noChangeArrowheads="1"/>
            </p:cNvSpPr>
            <p:nvPr/>
          </p:nvSpPr>
          <p:spPr bwMode="auto">
            <a:xfrm>
              <a:off x="3532189" y="6346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5" name="Oval 1995">
              <a:extLst>
                <a:ext uri="{FF2B5EF4-FFF2-40B4-BE49-F238E27FC236}">
                  <a16:creationId xmlns:a16="http://schemas.microsoft.com/office/drawing/2014/main" id="{5CF592C8-B937-43F7-99CD-D1F2DBC7272E}"/>
                </a:ext>
              </a:extLst>
            </p:cNvPr>
            <p:cNvSpPr>
              <a:spLocks noChangeArrowheads="1"/>
            </p:cNvSpPr>
            <p:nvPr/>
          </p:nvSpPr>
          <p:spPr bwMode="auto">
            <a:xfrm>
              <a:off x="3559176" y="6099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6" name="Oval 1996">
              <a:extLst>
                <a:ext uri="{FF2B5EF4-FFF2-40B4-BE49-F238E27FC236}">
                  <a16:creationId xmlns:a16="http://schemas.microsoft.com/office/drawing/2014/main" id="{A78BC27F-C317-4C90-B9B6-1A7880CA4D22}"/>
                </a:ext>
              </a:extLst>
            </p:cNvPr>
            <p:cNvSpPr>
              <a:spLocks noChangeArrowheads="1"/>
            </p:cNvSpPr>
            <p:nvPr/>
          </p:nvSpPr>
          <p:spPr bwMode="auto">
            <a:xfrm>
              <a:off x="3460751" y="6097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7" name="Oval 1997">
              <a:extLst>
                <a:ext uri="{FF2B5EF4-FFF2-40B4-BE49-F238E27FC236}">
                  <a16:creationId xmlns:a16="http://schemas.microsoft.com/office/drawing/2014/main" id="{E233BA22-1C31-4AD1-9D27-7E6A9FBC11D7}"/>
                </a:ext>
              </a:extLst>
            </p:cNvPr>
            <p:cNvSpPr>
              <a:spLocks noChangeArrowheads="1"/>
            </p:cNvSpPr>
            <p:nvPr/>
          </p:nvSpPr>
          <p:spPr bwMode="auto">
            <a:xfrm>
              <a:off x="3556001" y="6650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8" name="Oval 1998">
              <a:extLst>
                <a:ext uri="{FF2B5EF4-FFF2-40B4-BE49-F238E27FC236}">
                  <a16:creationId xmlns:a16="http://schemas.microsoft.com/office/drawing/2014/main" id="{8B663265-97D0-45EE-9745-C5FF06E82DE4}"/>
                </a:ext>
              </a:extLst>
            </p:cNvPr>
            <p:cNvSpPr>
              <a:spLocks noChangeArrowheads="1"/>
            </p:cNvSpPr>
            <p:nvPr/>
          </p:nvSpPr>
          <p:spPr bwMode="auto">
            <a:xfrm>
              <a:off x="3451226" y="657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59" name="Oval 1999">
              <a:extLst>
                <a:ext uri="{FF2B5EF4-FFF2-40B4-BE49-F238E27FC236}">
                  <a16:creationId xmlns:a16="http://schemas.microsoft.com/office/drawing/2014/main" id="{7A3F0787-5EAC-432E-AEA3-B932ECAEB90B}"/>
                </a:ext>
              </a:extLst>
            </p:cNvPr>
            <p:cNvSpPr>
              <a:spLocks noChangeArrowheads="1"/>
            </p:cNvSpPr>
            <p:nvPr/>
          </p:nvSpPr>
          <p:spPr bwMode="auto">
            <a:xfrm>
              <a:off x="3522664" y="6577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0" name="Oval 2000">
              <a:extLst>
                <a:ext uri="{FF2B5EF4-FFF2-40B4-BE49-F238E27FC236}">
                  <a16:creationId xmlns:a16="http://schemas.microsoft.com/office/drawing/2014/main" id="{B3B30AA4-8F12-43F4-81F8-1C26BB88C816}"/>
                </a:ext>
              </a:extLst>
            </p:cNvPr>
            <p:cNvSpPr>
              <a:spLocks noChangeArrowheads="1"/>
            </p:cNvSpPr>
            <p:nvPr/>
          </p:nvSpPr>
          <p:spPr bwMode="auto">
            <a:xfrm>
              <a:off x="3546476" y="6503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1" name="Oval 2001">
              <a:extLst>
                <a:ext uri="{FF2B5EF4-FFF2-40B4-BE49-F238E27FC236}">
                  <a16:creationId xmlns:a16="http://schemas.microsoft.com/office/drawing/2014/main" id="{6C099C7E-8404-421C-A227-373649358CAB}"/>
                </a:ext>
              </a:extLst>
            </p:cNvPr>
            <p:cNvSpPr>
              <a:spLocks noChangeArrowheads="1"/>
            </p:cNvSpPr>
            <p:nvPr/>
          </p:nvSpPr>
          <p:spPr bwMode="auto">
            <a:xfrm>
              <a:off x="3479801" y="646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2" name="Oval 2002">
              <a:extLst>
                <a:ext uri="{FF2B5EF4-FFF2-40B4-BE49-F238E27FC236}">
                  <a16:creationId xmlns:a16="http://schemas.microsoft.com/office/drawing/2014/main" id="{E92C733D-8B4C-4F20-89EA-71D69E371B62}"/>
                </a:ext>
              </a:extLst>
            </p:cNvPr>
            <p:cNvSpPr>
              <a:spLocks noChangeArrowheads="1"/>
            </p:cNvSpPr>
            <p:nvPr/>
          </p:nvSpPr>
          <p:spPr bwMode="auto">
            <a:xfrm>
              <a:off x="3581401" y="641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3" name="Oval 2003">
              <a:extLst>
                <a:ext uri="{FF2B5EF4-FFF2-40B4-BE49-F238E27FC236}">
                  <a16:creationId xmlns:a16="http://schemas.microsoft.com/office/drawing/2014/main" id="{1E884056-F958-450D-93FF-E2EA1D25181E}"/>
                </a:ext>
              </a:extLst>
            </p:cNvPr>
            <p:cNvSpPr>
              <a:spLocks noChangeArrowheads="1"/>
            </p:cNvSpPr>
            <p:nvPr/>
          </p:nvSpPr>
          <p:spPr bwMode="auto">
            <a:xfrm>
              <a:off x="3549651" y="6242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4" name="Oval 2004">
              <a:extLst>
                <a:ext uri="{FF2B5EF4-FFF2-40B4-BE49-F238E27FC236}">
                  <a16:creationId xmlns:a16="http://schemas.microsoft.com/office/drawing/2014/main" id="{86896A9D-3655-4AE7-AECF-06F5123573C1}"/>
                </a:ext>
              </a:extLst>
            </p:cNvPr>
            <p:cNvSpPr>
              <a:spLocks noChangeArrowheads="1"/>
            </p:cNvSpPr>
            <p:nvPr/>
          </p:nvSpPr>
          <p:spPr bwMode="auto">
            <a:xfrm>
              <a:off x="3641726" y="6283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5" name="Oval 2005">
              <a:extLst>
                <a:ext uri="{FF2B5EF4-FFF2-40B4-BE49-F238E27FC236}">
                  <a16:creationId xmlns:a16="http://schemas.microsoft.com/office/drawing/2014/main" id="{E027D3B1-5C17-41D8-9BE9-39FC78FB07EE}"/>
                </a:ext>
              </a:extLst>
            </p:cNvPr>
            <p:cNvSpPr>
              <a:spLocks noChangeArrowheads="1"/>
            </p:cNvSpPr>
            <p:nvPr/>
          </p:nvSpPr>
          <p:spPr bwMode="auto">
            <a:xfrm>
              <a:off x="3676651" y="6423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6" name="Oval 2006">
              <a:extLst>
                <a:ext uri="{FF2B5EF4-FFF2-40B4-BE49-F238E27FC236}">
                  <a16:creationId xmlns:a16="http://schemas.microsoft.com/office/drawing/2014/main" id="{12CC0CA3-250D-4644-A025-333E36526965}"/>
                </a:ext>
              </a:extLst>
            </p:cNvPr>
            <p:cNvSpPr>
              <a:spLocks noChangeArrowheads="1"/>
            </p:cNvSpPr>
            <p:nvPr/>
          </p:nvSpPr>
          <p:spPr bwMode="auto">
            <a:xfrm>
              <a:off x="3703639" y="6175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7" name="Oval 2007">
              <a:extLst>
                <a:ext uri="{FF2B5EF4-FFF2-40B4-BE49-F238E27FC236}">
                  <a16:creationId xmlns:a16="http://schemas.microsoft.com/office/drawing/2014/main" id="{3892AC10-26AC-48A8-BF07-6AB56E4A150D}"/>
                </a:ext>
              </a:extLst>
            </p:cNvPr>
            <p:cNvSpPr>
              <a:spLocks noChangeArrowheads="1"/>
            </p:cNvSpPr>
            <p:nvPr/>
          </p:nvSpPr>
          <p:spPr bwMode="auto">
            <a:xfrm>
              <a:off x="3706814" y="6089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8" name="Oval 2008">
              <a:extLst>
                <a:ext uri="{FF2B5EF4-FFF2-40B4-BE49-F238E27FC236}">
                  <a16:creationId xmlns:a16="http://schemas.microsoft.com/office/drawing/2014/main" id="{A22A08AB-C829-40C4-B296-0B722BFAEA93}"/>
                </a:ext>
              </a:extLst>
            </p:cNvPr>
            <p:cNvSpPr>
              <a:spLocks noChangeArrowheads="1"/>
            </p:cNvSpPr>
            <p:nvPr/>
          </p:nvSpPr>
          <p:spPr bwMode="auto">
            <a:xfrm>
              <a:off x="3605214" y="6173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69" name="Oval 2009">
              <a:extLst>
                <a:ext uri="{FF2B5EF4-FFF2-40B4-BE49-F238E27FC236}">
                  <a16:creationId xmlns:a16="http://schemas.microsoft.com/office/drawing/2014/main" id="{C96F8BF0-4ADA-4AF4-8F53-7FD2896065B4}"/>
                </a:ext>
              </a:extLst>
            </p:cNvPr>
            <p:cNvSpPr>
              <a:spLocks noChangeArrowheads="1"/>
            </p:cNvSpPr>
            <p:nvPr/>
          </p:nvSpPr>
          <p:spPr bwMode="auto">
            <a:xfrm>
              <a:off x="3162301" y="6396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0" name="Oval 2010">
              <a:extLst>
                <a:ext uri="{FF2B5EF4-FFF2-40B4-BE49-F238E27FC236}">
                  <a16:creationId xmlns:a16="http://schemas.microsoft.com/office/drawing/2014/main" id="{F86296F8-0BD8-4977-86B4-F5D861FA7F6F}"/>
                </a:ext>
              </a:extLst>
            </p:cNvPr>
            <p:cNvSpPr>
              <a:spLocks noChangeArrowheads="1"/>
            </p:cNvSpPr>
            <p:nvPr/>
          </p:nvSpPr>
          <p:spPr bwMode="auto">
            <a:xfrm>
              <a:off x="3667126" y="6653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1" name="Oval 2011">
              <a:extLst>
                <a:ext uri="{FF2B5EF4-FFF2-40B4-BE49-F238E27FC236}">
                  <a16:creationId xmlns:a16="http://schemas.microsoft.com/office/drawing/2014/main" id="{277604C7-F393-4147-915F-82FF2C352B18}"/>
                </a:ext>
              </a:extLst>
            </p:cNvPr>
            <p:cNvSpPr>
              <a:spLocks noChangeArrowheads="1"/>
            </p:cNvSpPr>
            <p:nvPr/>
          </p:nvSpPr>
          <p:spPr bwMode="auto">
            <a:xfrm>
              <a:off x="3690939" y="6580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2" name="Oval 2012">
              <a:extLst>
                <a:ext uri="{FF2B5EF4-FFF2-40B4-BE49-F238E27FC236}">
                  <a16:creationId xmlns:a16="http://schemas.microsoft.com/office/drawing/2014/main" id="{CA7C8F06-A6C1-4ABF-BD09-D3C49B1A3123}"/>
                </a:ext>
              </a:extLst>
            </p:cNvPr>
            <p:cNvSpPr>
              <a:spLocks noChangeArrowheads="1"/>
            </p:cNvSpPr>
            <p:nvPr/>
          </p:nvSpPr>
          <p:spPr bwMode="auto">
            <a:xfrm>
              <a:off x="3592514" y="6584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3" name="Oval 2013">
              <a:extLst>
                <a:ext uri="{FF2B5EF4-FFF2-40B4-BE49-F238E27FC236}">
                  <a16:creationId xmlns:a16="http://schemas.microsoft.com/office/drawing/2014/main" id="{13F433F5-7854-4CC4-98F5-4091A4AEF67B}"/>
                </a:ext>
              </a:extLst>
            </p:cNvPr>
            <p:cNvSpPr>
              <a:spLocks noChangeArrowheads="1"/>
            </p:cNvSpPr>
            <p:nvPr/>
          </p:nvSpPr>
          <p:spPr bwMode="auto">
            <a:xfrm>
              <a:off x="3694114" y="6318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4" name="Oval 2014">
              <a:extLst>
                <a:ext uri="{FF2B5EF4-FFF2-40B4-BE49-F238E27FC236}">
                  <a16:creationId xmlns:a16="http://schemas.microsoft.com/office/drawing/2014/main" id="{3B3B733A-B318-4A98-88DA-9028097D79A8}"/>
                </a:ext>
              </a:extLst>
            </p:cNvPr>
            <p:cNvSpPr>
              <a:spLocks noChangeArrowheads="1"/>
            </p:cNvSpPr>
            <p:nvPr/>
          </p:nvSpPr>
          <p:spPr bwMode="auto">
            <a:xfrm>
              <a:off x="2608264" y="6278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5" name="Oval 2015">
              <a:extLst>
                <a:ext uri="{FF2B5EF4-FFF2-40B4-BE49-F238E27FC236}">
                  <a16:creationId xmlns:a16="http://schemas.microsoft.com/office/drawing/2014/main" id="{78B80102-161B-4F30-B862-3AFA43130946}"/>
                </a:ext>
              </a:extLst>
            </p:cNvPr>
            <p:cNvSpPr>
              <a:spLocks noChangeArrowheads="1"/>
            </p:cNvSpPr>
            <p:nvPr/>
          </p:nvSpPr>
          <p:spPr bwMode="auto">
            <a:xfrm>
              <a:off x="2643189" y="6418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6" name="Oval 2016">
              <a:extLst>
                <a:ext uri="{FF2B5EF4-FFF2-40B4-BE49-F238E27FC236}">
                  <a16:creationId xmlns:a16="http://schemas.microsoft.com/office/drawing/2014/main" id="{221AA344-B264-4385-87DF-5DED8A0A1F14}"/>
                </a:ext>
              </a:extLst>
            </p:cNvPr>
            <p:cNvSpPr>
              <a:spLocks noChangeArrowheads="1"/>
            </p:cNvSpPr>
            <p:nvPr/>
          </p:nvSpPr>
          <p:spPr bwMode="auto">
            <a:xfrm>
              <a:off x="2670176" y="617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7" name="Oval 2017">
              <a:extLst>
                <a:ext uri="{FF2B5EF4-FFF2-40B4-BE49-F238E27FC236}">
                  <a16:creationId xmlns:a16="http://schemas.microsoft.com/office/drawing/2014/main" id="{226CD794-32A2-4069-9CE4-8948569658EA}"/>
                </a:ext>
              </a:extLst>
            </p:cNvPr>
            <p:cNvSpPr>
              <a:spLocks noChangeArrowheads="1"/>
            </p:cNvSpPr>
            <p:nvPr/>
          </p:nvSpPr>
          <p:spPr bwMode="auto">
            <a:xfrm>
              <a:off x="2673351" y="6084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8" name="Oval 2018">
              <a:extLst>
                <a:ext uri="{FF2B5EF4-FFF2-40B4-BE49-F238E27FC236}">
                  <a16:creationId xmlns:a16="http://schemas.microsoft.com/office/drawing/2014/main" id="{D0C834D4-CE4F-4F65-AE21-3D353B0C43E0}"/>
                </a:ext>
              </a:extLst>
            </p:cNvPr>
            <p:cNvSpPr>
              <a:spLocks noChangeArrowheads="1"/>
            </p:cNvSpPr>
            <p:nvPr/>
          </p:nvSpPr>
          <p:spPr bwMode="auto">
            <a:xfrm>
              <a:off x="2571751" y="616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79" name="Oval 2019">
              <a:extLst>
                <a:ext uri="{FF2B5EF4-FFF2-40B4-BE49-F238E27FC236}">
                  <a16:creationId xmlns:a16="http://schemas.microsoft.com/office/drawing/2014/main" id="{6049073A-97D3-4194-B9AC-410FE34E291C}"/>
                </a:ext>
              </a:extLst>
            </p:cNvPr>
            <p:cNvSpPr>
              <a:spLocks noChangeArrowheads="1"/>
            </p:cNvSpPr>
            <p:nvPr/>
          </p:nvSpPr>
          <p:spPr bwMode="auto">
            <a:xfrm>
              <a:off x="2562226" y="6643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0" name="Oval 2020">
              <a:extLst>
                <a:ext uri="{FF2B5EF4-FFF2-40B4-BE49-F238E27FC236}">
                  <a16:creationId xmlns:a16="http://schemas.microsoft.com/office/drawing/2014/main" id="{6F8C7F21-479E-46CB-BD8B-EA35017FC7A2}"/>
                </a:ext>
              </a:extLst>
            </p:cNvPr>
            <p:cNvSpPr>
              <a:spLocks noChangeArrowheads="1"/>
            </p:cNvSpPr>
            <p:nvPr/>
          </p:nvSpPr>
          <p:spPr bwMode="auto">
            <a:xfrm>
              <a:off x="2633664" y="6648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1" name="Oval 2021">
              <a:extLst>
                <a:ext uri="{FF2B5EF4-FFF2-40B4-BE49-F238E27FC236}">
                  <a16:creationId xmlns:a16="http://schemas.microsoft.com/office/drawing/2014/main" id="{1664E8A2-89B9-4B93-BE7A-7AB24915653E}"/>
                </a:ext>
              </a:extLst>
            </p:cNvPr>
            <p:cNvSpPr>
              <a:spLocks noChangeArrowheads="1"/>
            </p:cNvSpPr>
            <p:nvPr/>
          </p:nvSpPr>
          <p:spPr bwMode="auto">
            <a:xfrm>
              <a:off x="2657476" y="657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2" name="Oval 2022">
              <a:extLst>
                <a:ext uri="{FF2B5EF4-FFF2-40B4-BE49-F238E27FC236}">
                  <a16:creationId xmlns:a16="http://schemas.microsoft.com/office/drawing/2014/main" id="{1114EEF7-97E4-4292-9002-2D640FBAC959}"/>
                </a:ext>
              </a:extLst>
            </p:cNvPr>
            <p:cNvSpPr>
              <a:spLocks noChangeArrowheads="1"/>
            </p:cNvSpPr>
            <p:nvPr/>
          </p:nvSpPr>
          <p:spPr bwMode="auto">
            <a:xfrm>
              <a:off x="2559051" y="6580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3" name="Oval 2023">
              <a:extLst>
                <a:ext uri="{FF2B5EF4-FFF2-40B4-BE49-F238E27FC236}">
                  <a16:creationId xmlns:a16="http://schemas.microsoft.com/office/drawing/2014/main" id="{9D8E2A48-1861-464F-A89A-9A26F1580921}"/>
                </a:ext>
              </a:extLst>
            </p:cNvPr>
            <p:cNvSpPr>
              <a:spLocks noChangeArrowheads="1"/>
            </p:cNvSpPr>
            <p:nvPr/>
          </p:nvSpPr>
          <p:spPr bwMode="auto">
            <a:xfrm>
              <a:off x="2692401" y="6484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4" name="Oval 2024">
              <a:extLst>
                <a:ext uri="{FF2B5EF4-FFF2-40B4-BE49-F238E27FC236}">
                  <a16:creationId xmlns:a16="http://schemas.microsoft.com/office/drawing/2014/main" id="{1CAFABD0-7DAE-4216-A7D0-DCFD543807A5}"/>
                </a:ext>
              </a:extLst>
            </p:cNvPr>
            <p:cNvSpPr>
              <a:spLocks noChangeArrowheads="1"/>
            </p:cNvSpPr>
            <p:nvPr/>
          </p:nvSpPr>
          <p:spPr bwMode="auto">
            <a:xfrm>
              <a:off x="2541589" y="6381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5" name="Oval 2025">
              <a:extLst>
                <a:ext uri="{FF2B5EF4-FFF2-40B4-BE49-F238E27FC236}">
                  <a16:creationId xmlns:a16="http://schemas.microsoft.com/office/drawing/2014/main" id="{C059CBB2-BE9F-4E73-BF44-3FE67F5424F8}"/>
                </a:ext>
              </a:extLst>
            </p:cNvPr>
            <p:cNvSpPr>
              <a:spLocks noChangeArrowheads="1"/>
            </p:cNvSpPr>
            <p:nvPr/>
          </p:nvSpPr>
          <p:spPr bwMode="auto">
            <a:xfrm>
              <a:off x="2660651" y="6313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6" name="Oval 2026">
              <a:extLst>
                <a:ext uri="{FF2B5EF4-FFF2-40B4-BE49-F238E27FC236}">
                  <a16:creationId xmlns:a16="http://schemas.microsoft.com/office/drawing/2014/main" id="{3AF5B1A7-EBDA-48B6-884F-436C510E226C}"/>
                </a:ext>
              </a:extLst>
            </p:cNvPr>
            <p:cNvSpPr>
              <a:spLocks noChangeArrowheads="1"/>
            </p:cNvSpPr>
            <p:nvPr/>
          </p:nvSpPr>
          <p:spPr bwMode="auto">
            <a:xfrm>
              <a:off x="2752726" y="6354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7" name="Oval 2027">
              <a:extLst>
                <a:ext uri="{FF2B5EF4-FFF2-40B4-BE49-F238E27FC236}">
                  <a16:creationId xmlns:a16="http://schemas.microsoft.com/office/drawing/2014/main" id="{08D14A4A-39E3-4BE2-8C40-15F4115D7618}"/>
                </a:ext>
              </a:extLst>
            </p:cNvPr>
            <p:cNvSpPr>
              <a:spLocks noChangeArrowheads="1"/>
            </p:cNvSpPr>
            <p:nvPr/>
          </p:nvSpPr>
          <p:spPr bwMode="auto">
            <a:xfrm>
              <a:off x="2787651" y="6494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8" name="Oval 2028">
              <a:extLst>
                <a:ext uri="{FF2B5EF4-FFF2-40B4-BE49-F238E27FC236}">
                  <a16:creationId xmlns:a16="http://schemas.microsoft.com/office/drawing/2014/main" id="{12120CD2-9B0C-47DF-90A5-F1C7EE17DB67}"/>
                </a:ext>
              </a:extLst>
            </p:cNvPr>
            <p:cNvSpPr>
              <a:spLocks noChangeArrowheads="1"/>
            </p:cNvSpPr>
            <p:nvPr/>
          </p:nvSpPr>
          <p:spPr bwMode="auto">
            <a:xfrm>
              <a:off x="2814639" y="6246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89" name="Oval 2029">
              <a:extLst>
                <a:ext uri="{FF2B5EF4-FFF2-40B4-BE49-F238E27FC236}">
                  <a16:creationId xmlns:a16="http://schemas.microsoft.com/office/drawing/2014/main" id="{8721DB91-E5B0-4921-8EB0-E9FEC9B0104B}"/>
                </a:ext>
              </a:extLst>
            </p:cNvPr>
            <p:cNvSpPr>
              <a:spLocks noChangeArrowheads="1"/>
            </p:cNvSpPr>
            <p:nvPr/>
          </p:nvSpPr>
          <p:spPr bwMode="auto">
            <a:xfrm>
              <a:off x="2817814" y="6161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0" name="Oval 2030">
              <a:extLst>
                <a:ext uri="{FF2B5EF4-FFF2-40B4-BE49-F238E27FC236}">
                  <a16:creationId xmlns:a16="http://schemas.microsoft.com/office/drawing/2014/main" id="{F8595511-3FC2-468D-B9E9-06CA094C8666}"/>
                </a:ext>
              </a:extLst>
            </p:cNvPr>
            <p:cNvSpPr>
              <a:spLocks noChangeArrowheads="1"/>
            </p:cNvSpPr>
            <p:nvPr/>
          </p:nvSpPr>
          <p:spPr bwMode="auto">
            <a:xfrm>
              <a:off x="2716214" y="6245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1" name="Oval 2031">
              <a:extLst>
                <a:ext uri="{FF2B5EF4-FFF2-40B4-BE49-F238E27FC236}">
                  <a16:creationId xmlns:a16="http://schemas.microsoft.com/office/drawing/2014/main" id="{799DD7C3-B388-4527-87FC-8888FB479550}"/>
                </a:ext>
              </a:extLst>
            </p:cNvPr>
            <p:cNvSpPr>
              <a:spLocks noChangeArrowheads="1"/>
            </p:cNvSpPr>
            <p:nvPr/>
          </p:nvSpPr>
          <p:spPr bwMode="auto">
            <a:xfrm>
              <a:off x="2801939" y="665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2" name="Oval 2032">
              <a:extLst>
                <a:ext uri="{FF2B5EF4-FFF2-40B4-BE49-F238E27FC236}">
                  <a16:creationId xmlns:a16="http://schemas.microsoft.com/office/drawing/2014/main" id="{4F2940FC-0736-4F70-8B0B-0B0C94B65FE5}"/>
                </a:ext>
              </a:extLst>
            </p:cNvPr>
            <p:cNvSpPr>
              <a:spLocks noChangeArrowheads="1"/>
            </p:cNvSpPr>
            <p:nvPr/>
          </p:nvSpPr>
          <p:spPr bwMode="auto">
            <a:xfrm>
              <a:off x="2703514" y="6656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3" name="Oval 2033">
              <a:extLst>
                <a:ext uri="{FF2B5EF4-FFF2-40B4-BE49-F238E27FC236}">
                  <a16:creationId xmlns:a16="http://schemas.microsoft.com/office/drawing/2014/main" id="{CAEC15B6-E1B1-4F68-9804-F077D3EBFF44}"/>
                </a:ext>
              </a:extLst>
            </p:cNvPr>
            <p:cNvSpPr>
              <a:spLocks noChangeArrowheads="1"/>
            </p:cNvSpPr>
            <p:nvPr/>
          </p:nvSpPr>
          <p:spPr bwMode="auto">
            <a:xfrm>
              <a:off x="2827339" y="6332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4" name="Oval 2034">
              <a:extLst>
                <a:ext uri="{FF2B5EF4-FFF2-40B4-BE49-F238E27FC236}">
                  <a16:creationId xmlns:a16="http://schemas.microsoft.com/office/drawing/2014/main" id="{E920E1E3-4A22-4EC4-AC6E-C0B4D8DA272D}"/>
                </a:ext>
              </a:extLst>
            </p:cNvPr>
            <p:cNvSpPr>
              <a:spLocks noChangeArrowheads="1"/>
            </p:cNvSpPr>
            <p:nvPr/>
          </p:nvSpPr>
          <p:spPr bwMode="auto">
            <a:xfrm>
              <a:off x="2865439" y="6442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5" name="Oval 2035">
              <a:extLst>
                <a:ext uri="{FF2B5EF4-FFF2-40B4-BE49-F238E27FC236}">
                  <a16:creationId xmlns:a16="http://schemas.microsoft.com/office/drawing/2014/main" id="{8027E117-C730-434B-B451-7CE00A242C15}"/>
                </a:ext>
              </a:extLst>
            </p:cNvPr>
            <p:cNvSpPr>
              <a:spLocks noChangeArrowheads="1"/>
            </p:cNvSpPr>
            <p:nvPr/>
          </p:nvSpPr>
          <p:spPr bwMode="auto">
            <a:xfrm>
              <a:off x="2900364" y="658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6" name="Oval 2036">
              <a:extLst>
                <a:ext uri="{FF2B5EF4-FFF2-40B4-BE49-F238E27FC236}">
                  <a16:creationId xmlns:a16="http://schemas.microsoft.com/office/drawing/2014/main" id="{B8516B34-65B1-417C-BFB4-69300F5463F6}"/>
                </a:ext>
              </a:extLst>
            </p:cNvPr>
            <p:cNvSpPr>
              <a:spLocks noChangeArrowheads="1"/>
            </p:cNvSpPr>
            <p:nvPr/>
          </p:nvSpPr>
          <p:spPr bwMode="auto">
            <a:xfrm>
              <a:off x="2927351" y="6334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7" name="Oval 2037">
              <a:extLst>
                <a:ext uri="{FF2B5EF4-FFF2-40B4-BE49-F238E27FC236}">
                  <a16:creationId xmlns:a16="http://schemas.microsoft.com/office/drawing/2014/main" id="{1542375C-C191-4181-8877-E831180F921D}"/>
                </a:ext>
              </a:extLst>
            </p:cNvPr>
            <p:cNvSpPr>
              <a:spLocks noChangeArrowheads="1"/>
            </p:cNvSpPr>
            <p:nvPr/>
          </p:nvSpPr>
          <p:spPr bwMode="auto">
            <a:xfrm>
              <a:off x="2930526" y="6248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8" name="Oval 2038">
              <a:extLst>
                <a:ext uri="{FF2B5EF4-FFF2-40B4-BE49-F238E27FC236}">
                  <a16:creationId xmlns:a16="http://schemas.microsoft.com/office/drawing/2014/main" id="{DABBA2E5-5579-4200-8937-B09E8ECD24FE}"/>
                </a:ext>
              </a:extLst>
            </p:cNvPr>
            <p:cNvSpPr>
              <a:spLocks noChangeArrowheads="1"/>
            </p:cNvSpPr>
            <p:nvPr/>
          </p:nvSpPr>
          <p:spPr bwMode="auto">
            <a:xfrm>
              <a:off x="2846389" y="620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99" name="Oval 2039">
              <a:extLst>
                <a:ext uri="{FF2B5EF4-FFF2-40B4-BE49-F238E27FC236}">
                  <a16:creationId xmlns:a16="http://schemas.microsoft.com/office/drawing/2014/main" id="{5F71BB5B-DCCC-4BBF-B80D-495CBBA64766}"/>
                </a:ext>
              </a:extLst>
            </p:cNvPr>
            <p:cNvSpPr>
              <a:spLocks noChangeArrowheads="1"/>
            </p:cNvSpPr>
            <p:nvPr/>
          </p:nvSpPr>
          <p:spPr bwMode="auto">
            <a:xfrm>
              <a:off x="2905126" y="611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0" name="Oval 2040">
              <a:extLst>
                <a:ext uri="{FF2B5EF4-FFF2-40B4-BE49-F238E27FC236}">
                  <a16:creationId xmlns:a16="http://schemas.microsoft.com/office/drawing/2014/main" id="{3653F337-8012-4F3E-9DE0-F1D40BD4078B}"/>
                </a:ext>
              </a:extLst>
            </p:cNvPr>
            <p:cNvSpPr>
              <a:spLocks noChangeArrowheads="1"/>
            </p:cNvSpPr>
            <p:nvPr/>
          </p:nvSpPr>
          <p:spPr bwMode="auto">
            <a:xfrm>
              <a:off x="2949576" y="6648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1" name="Oval 2041">
              <a:extLst>
                <a:ext uri="{FF2B5EF4-FFF2-40B4-BE49-F238E27FC236}">
                  <a16:creationId xmlns:a16="http://schemas.microsoft.com/office/drawing/2014/main" id="{801CF88A-A538-46D6-9717-FCCBABA86B6E}"/>
                </a:ext>
              </a:extLst>
            </p:cNvPr>
            <p:cNvSpPr>
              <a:spLocks noChangeArrowheads="1"/>
            </p:cNvSpPr>
            <p:nvPr/>
          </p:nvSpPr>
          <p:spPr bwMode="auto">
            <a:xfrm>
              <a:off x="3036889" y="646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2" name="Oval 2042">
              <a:extLst>
                <a:ext uri="{FF2B5EF4-FFF2-40B4-BE49-F238E27FC236}">
                  <a16:creationId xmlns:a16="http://schemas.microsoft.com/office/drawing/2014/main" id="{2A1DC1E9-E237-465D-9C42-9344CBCC055E}"/>
                </a:ext>
              </a:extLst>
            </p:cNvPr>
            <p:cNvSpPr>
              <a:spLocks noChangeArrowheads="1"/>
            </p:cNvSpPr>
            <p:nvPr/>
          </p:nvSpPr>
          <p:spPr bwMode="auto">
            <a:xfrm>
              <a:off x="3009901" y="651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3" name="Oval 2043">
              <a:extLst>
                <a:ext uri="{FF2B5EF4-FFF2-40B4-BE49-F238E27FC236}">
                  <a16:creationId xmlns:a16="http://schemas.microsoft.com/office/drawing/2014/main" id="{59D4DC2F-259C-49CB-8440-464749F03FB0}"/>
                </a:ext>
              </a:extLst>
            </p:cNvPr>
            <p:cNvSpPr>
              <a:spLocks noChangeArrowheads="1"/>
            </p:cNvSpPr>
            <p:nvPr/>
          </p:nvSpPr>
          <p:spPr bwMode="auto">
            <a:xfrm>
              <a:off x="3044826" y="6657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4" name="Oval 2044">
              <a:extLst>
                <a:ext uri="{FF2B5EF4-FFF2-40B4-BE49-F238E27FC236}">
                  <a16:creationId xmlns:a16="http://schemas.microsoft.com/office/drawing/2014/main" id="{3040991B-585D-44B6-8301-C8B89869D656}"/>
                </a:ext>
              </a:extLst>
            </p:cNvPr>
            <p:cNvSpPr>
              <a:spLocks noChangeArrowheads="1"/>
            </p:cNvSpPr>
            <p:nvPr/>
          </p:nvSpPr>
          <p:spPr bwMode="auto">
            <a:xfrm>
              <a:off x="3071814" y="6410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5" name="Oval 2045">
              <a:extLst>
                <a:ext uri="{FF2B5EF4-FFF2-40B4-BE49-F238E27FC236}">
                  <a16:creationId xmlns:a16="http://schemas.microsoft.com/office/drawing/2014/main" id="{D877BB42-6246-4328-9BF9-F73430972AFB}"/>
                </a:ext>
              </a:extLst>
            </p:cNvPr>
            <p:cNvSpPr>
              <a:spLocks noChangeArrowheads="1"/>
            </p:cNvSpPr>
            <p:nvPr/>
          </p:nvSpPr>
          <p:spPr bwMode="auto">
            <a:xfrm>
              <a:off x="3074989" y="632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6" name="Oval 2046">
              <a:extLst>
                <a:ext uri="{FF2B5EF4-FFF2-40B4-BE49-F238E27FC236}">
                  <a16:creationId xmlns:a16="http://schemas.microsoft.com/office/drawing/2014/main" id="{2BAF2ED9-295F-4598-8FA3-34985BD62615}"/>
                </a:ext>
              </a:extLst>
            </p:cNvPr>
            <p:cNvSpPr>
              <a:spLocks noChangeArrowheads="1"/>
            </p:cNvSpPr>
            <p:nvPr/>
          </p:nvSpPr>
          <p:spPr bwMode="auto">
            <a:xfrm>
              <a:off x="2973389" y="6408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7" name="Oval 2047">
              <a:extLst>
                <a:ext uri="{FF2B5EF4-FFF2-40B4-BE49-F238E27FC236}">
                  <a16:creationId xmlns:a16="http://schemas.microsoft.com/office/drawing/2014/main" id="{D2C73AB6-E45C-49EC-8C69-569795697267}"/>
                </a:ext>
              </a:extLst>
            </p:cNvPr>
            <p:cNvSpPr>
              <a:spLocks noChangeArrowheads="1"/>
            </p:cNvSpPr>
            <p:nvPr/>
          </p:nvSpPr>
          <p:spPr bwMode="auto">
            <a:xfrm>
              <a:off x="3049589" y="619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8" name="Oval 2048">
              <a:extLst>
                <a:ext uri="{FF2B5EF4-FFF2-40B4-BE49-F238E27FC236}">
                  <a16:creationId xmlns:a16="http://schemas.microsoft.com/office/drawing/2014/main" id="{DB4A148F-0AAD-4671-A474-4F078F6E8F8E}"/>
                </a:ext>
              </a:extLst>
            </p:cNvPr>
            <p:cNvSpPr>
              <a:spLocks noChangeArrowheads="1"/>
            </p:cNvSpPr>
            <p:nvPr/>
          </p:nvSpPr>
          <p:spPr bwMode="auto">
            <a:xfrm>
              <a:off x="3105151" y="610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09" name="Oval 2049">
              <a:extLst>
                <a:ext uri="{FF2B5EF4-FFF2-40B4-BE49-F238E27FC236}">
                  <a16:creationId xmlns:a16="http://schemas.microsoft.com/office/drawing/2014/main" id="{DFFEC616-D707-42F6-9F66-F8A2AF821532}"/>
                </a:ext>
              </a:extLst>
            </p:cNvPr>
            <p:cNvSpPr>
              <a:spLocks noChangeArrowheads="1"/>
            </p:cNvSpPr>
            <p:nvPr/>
          </p:nvSpPr>
          <p:spPr bwMode="auto">
            <a:xfrm>
              <a:off x="3062289" y="6553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0" name="Oval 2050">
              <a:extLst>
                <a:ext uri="{FF2B5EF4-FFF2-40B4-BE49-F238E27FC236}">
                  <a16:creationId xmlns:a16="http://schemas.microsoft.com/office/drawing/2014/main" id="{2F5DD57E-1394-44C5-BA8B-0F33FFF24FD9}"/>
                </a:ext>
              </a:extLst>
            </p:cNvPr>
            <p:cNvSpPr>
              <a:spLocks noChangeArrowheads="1"/>
            </p:cNvSpPr>
            <p:nvPr/>
          </p:nvSpPr>
          <p:spPr bwMode="auto">
            <a:xfrm>
              <a:off x="3033714" y="6291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1" name="Oval 2051">
              <a:extLst>
                <a:ext uri="{FF2B5EF4-FFF2-40B4-BE49-F238E27FC236}">
                  <a16:creationId xmlns:a16="http://schemas.microsoft.com/office/drawing/2014/main" id="{F76AF0DB-F289-495F-9A83-5108E3CD45C1}"/>
                </a:ext>
              </a:extLst>
            </p:cNvPr>
            <p:cNvSpPr>
              <a:spLocks noChangeArrowheads="1"/>
            </p:cNvSpPr>
            <p:nvPr/>
          </p:nvSpPr>
          <p:spPr bwMode="auto">
            <a:xfrm>
              <a:off x="3241676" y="651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2" name="Oval 2052">
              <a:extLst>
                <a:ext uri="{FF2B5EF4-FFF2-40B4-BE49-F238E27FC236}">
                  <a16:creationId xmlns:a16="http://schemas.microsoft.com/office/drawing/2014/main" id="{007DE7E1-A425-41B9-95D7-4ADF15081FBB}"/>
                </a:ext>
              </a:extLst>
            </p:cNvPr>
            <p:cNvSpPr>
              <a:spLocks noChangeArrowheads="1"/>
            </p:cNvSpPr>
            <p:nvPr/>
          </p:nvSpPr>
          <p:spPr bwMode="auto">
            <a:xfrm>
              <a:off x="3268664" y="6264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3" name="Oval 2053">
              <a:extLst>
                <a:ext uri="{FF2B5EF4-FFF2-40B4-BE49-F238E27FC236}">
                  <a16:creationId xmlns:a16="http://schemas.microsoft.com/office/drawing/2014/main" id="{909E6CEF-5846-4C38-9074-67D3FCEA17AB}"/>
                </a:ext>
              </a:extLst>
            </p:cNvPr>
            <p:cNvSpPr>
              <a:spLocks noChangeArrowheads="1"/>
            </p:cNvSpPr>
            <p:nvPr/>
          </p:nvSpPr>
          <p:spPr bwMode="auto">
            <a:xfrm>
              <a:off x="3271839" y="6178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4" name="Oval 2054">
              <a:extLst>
                <a:ext uri="{FF2B5EF4-FFF2-40B4-BE49-F238E27FC236}">
                  <a16:creationId xmlns:a16="http://schemas.microsoft.com/office/drawing/2014/main" id="{ECE46108-6E0F-4AC5-8450-4D48E189C814}"/>
                </a:ext>
              </a:extLst>
            </p:cNvPr>
            <p:cNvSpPr>
              <a:spLocks noChangeArrowheads="1"/>
            </p:cNvSpPr>
            <p:nvPr/>
          </p:nvSpPr>
          <p:spPr bwMode="auto">
            <a:xfrm>
              <a:off x="3187701" y="6137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5" name="Oval 2055">
              <a:extLst>
                <a:ext uri="{FF2B5EF4-FFF2-40B4-BE49-F238E27FC236}">
                  <a16:creationId xmlns:a16="http://schemas.microsoft.com/office/drawing/2014/main" id="{1496FF5E-0D5D-448D-AE14-8875848293FF}"/>
                </a:ext>
              </a:extLst>
            </p:cNvPr>
            <p:cNvSpPr>
              <a:spLocks noChangeArrowheads="1"/>
            </p:cNvSpPr>
            <p:nvPr/>
          </p:nvSpPr>
          <p:spPr bwMode="auto">
            <a:xfrm>
              <a:off x="3170239" y="626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6" name="Oval 2056">
              <a:extLst>
                <a:ext uri="{FF2B5EF4-FFF2-40B4-BE49-F238E27FC236}">
                  <a16:creationId xmlns:a16="http://schemas.microsoft.com/office/drawing/2014/main" id="{A3AA4BDA-E609-411A-8F6D-C109E40A805A}"/>
                </a:ext>
              </a:extLst>
            </p:cNvPr>
            <p:cNvSpPr>
              <a:spLocks noChangeArrowheads="1"/>
            </p:cNvSpPr>
            <p:nvPr/>
          </p:nvSpPr>
          <p:spPr bwMode="auto">
            <a:xfrm>
              <a:off x="3255964" y="666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7" name="Oval 2057">
              <a:extLst>
                <a:ext uri="{FF2B5EF4-FFF2-40B4-BE49-F238E27FC236}">
                  <a16:creationId xmlns:a16="http://schemas.microsoft.com/office/drawing/2014/main" id="{EB172F31-F143-4D04-BA9A-5445627B878D}"/>
                </a:ext>
              </a:extLst>
            </p:cNvPr>
            <p:cNvSpPr>
              <a:spLocks noChangeArrowheads="1"/>
            </p:cNvSpPr>
            <p:nvPr/>
          </p:nvSpPr>
          <p:spPr bwMode="auto">
            <a:xfrm>
              <a:off x="3157539" y="6673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8" name="Oval 2058">
              <a:extLst>
                <a:ext uri="{FF2B5EF4-FFF2-40B4-BE49-F238E27FC236}">
                  <a16:creationId xmlns:a16="http://schemas.microsoft.com/office/drawing/2014/main" id="{80B941B8-0DAC-428A-A3BF-764DB248F59F}"/>
                </a:ext>
              </a:extLst>
            </p:cNvPr>
            <p:cNvSpPr>
              <a:spLocks noChangeArrowheads="1"/>
            </p:cNvSpPr>
            <p:nvPr/>
          </p:nvSpPr>
          <p:spPr bwMode="auto">
            <a:xfrm>
              <a:off x="3290889" y="6578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19" name="Oval 2059">
              <a:extLst>
                <a:ext uri="{FF2B5EF4-FFF2-40B4-BE49-F238E27FC236}">
                  <a16:creationId xmlns:a16="http://schemas.microsoft.com/office/drawing/2014/main" id="{6A36D2E1-B126-4EF8-ADC8-01E57CFA7096}"/>
                </a:ext>
              </a:extLst>
            </p:cNvPr>
            <p:cNvSpPr>
              <a:spLocks noChangeArrowheads="1"/>
            </p:cNvSpPr>
            <p:nvPr/>
          </p:nvSpPr>
          <p:spPr bwMode="auto">
            <a:xfrm>
              <a:off x="3140076" y="6475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0" name="Oval 2060">
              <a:extLst>
                <a:ext uri="{FF2B5EF4-FFF2-40B4-BE49-F238E27FC236}">
                  <a16:creationId xmlns:a16="http://schemas.microsoft.com/office/drawing/2014/main" id="{3D3ACE71-E097-447B-BB59-8D84C7DF09F2}"/>
                </a:ext>
              </a:extLst>
            </p:cNvPr>
            <p:cNvSpPr>
              <a:spLocks noChangeArrowheads="1"/>
            </p:cNvSpPr>
            <p:nvPr/>
          </p:nvSpPr>
          <p:spPr bwMode="auto">
            <a:xfrm>
              <a:off x="3259139" y="640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1" name="Oval 2061">
              <a:extLst>
                <a:ext uri="{FF2B5EF4-FFF2-40B4-BE49-F238E27FC236}">
                  <a16:creationId xmlns:a16="http://schemas.microsoft.com/office/drawing/2014/main" id="{82E985CF-391E-4F06-9FD8-8E4C8F40DB38}"/>
                </a:ext>
              </a:extLst>
            </p:cNvPr>
            <p:cNvSpPr>
              <a:spLocks noChangeArrowheads="1"/>
            </p:cNvSpPr>
            <p:nvPr/>
          </p:nvSpPr>
          <p:spPr bwMode="auto">
            <a:xfrm>
              <a:off x="3351214" y="6448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2" name="Oval 2062">
              <a:extLst>
                <a:ext uri="{FF2B5EF4-FFF2-40B4-BE49-F238E27FC236}">
                  <a16:creationId xmlns:a16="http://schemas.microsoft.com/office/drawing/2014/main" id="{F34C6E3B-F4AE-4251-85D3-DB0B32E1016A}"/>
                </a:ext>
              </a:extLst>
            </p:cNvPr>
            <p:cNvSpPr>
              <a:spLocks noChangeArrowheads="1"/>
            </p:cNvSpPr>
            <p:nvPr/>
          </p:nvSpPr>
          <p:spPr bwMode="auto">
            <a:xfrm>
              <a:off x="3386139" y="658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3" name="Oval 2063">
              <a:extLst>
                <a:ext uri="{FF2B5EF4-FFF2-40B4-BE49-F238E27FC236}">
                  <a16:creationId xmlns:a16="http://schemas.microsoft.com/office/drawing/2014/main" id="{B0C9FD48-1E69-427F-9F46-693BC87366C5}"/>
                </a:ext>
              </a:extLst>
            </p:cNvPr>
            <p:cNvSpPr>
              <a:spLocks noChangeArrowheads="1"/>
            </p:cNvSpPr>
            <p:nvPr/>
          </p:nvSpPr>
          <p:spPr bwMode="auto">
            <a:xfrm>
              <a:off x="3413126" y="6340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4" name="Oval 2064">
              <a:extLst>
                <a:ext uri="{FF2B5EF4-FFF2-40B4-BE49-F238E27FC236}">
                  <a16:creationId xmlns:a16="http://schemas.microsoft.com/office/drawing/2014/main" id="{25202A18-E34F-46F1-8D14-C9906F3CCFA8}"/>
                </a:ext>
              </a:extLst>
            </p:cNvPr>
            <p:cNvSpPr>
              <a:spLocks noChangeArrowheads="1"/>
            </p:cNvSpPr>
            <p:nvPr/>
          </p:nvSpPr>
          <p:spPr bwMode="auto">
            <a:xfrm>
              <a:off x="3416301" y="625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5" name="Oval 2065">
              <a:extLst>
                <a:ext uri="{FF2B5EF4-FFF2-40B4-BE49-F238E27FC236}">
                  <a16:creationId xmlns:a16="http://schemas.microsoft.com/office/drawing/2014/main" id="{D57CB0A7-4589-4FCF-B160-1DC1EC322DCC}"/>
                </a:ext>
              </a:extLst>
            </p:cNvPr>
            <p:cNvSpPr>
              <a:spLocks noChangeArrowheads="1"/>
            </p:cNvSpPr>
            <p:nvPr/>
          </p:nvSpPr>
          <p:spPr bwMode="auto">
            <a:xfrm>
              <a:off x="3332164" y="6213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6" name="Oval 2066">
              <a:extLst>
                <a:ext uri="{FF2B5EF4-FFF2-40B4-BE49-F238E27FC236}">
                  <a16:creationId xmlns:a16="http://schemas.microsoft.com/office/drawing/2014/main" id="{24CDFAEA-EFEB-4446-9D96-5290816061F2}"/>
                </a:ext>
              </a:extLst>
            </p:cNvPr>
            <p:cNvSpPr>
              <a:spLocks noChangeArrowheads="1"/>
            </p:cNvSpPr>
            <p:nvPr/>
          </p:nvSpPr>
          <p:spPr bwMode="auto">
            <a:xfrm>
              <a:off x="3314701" y="6338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7" name="Oval 2067">
              <a:extLst>
                <a:ext uri="{FF2B5EF4-FFF2-40B4-BE49-F238E27FC236}">
                  <a16:creationId xmlns:a16="http://schemas.microsoft.com/office/drawing/2014/main" id="{8F9DCD5D-6175-448D-920B-93870CBA7463}"/>
                </a:ext>
              </a:extLst>
            </p:cNvPr>
            <p:cNvSpPr>
              <a:spLocks noChangeArrowheads="1"/>
            </p:cNvSpPr>
            <p:nvPr/>
          </p:nvSpPr>
          <p:spPr bwMode="auto">
            <a:xfrm>
              <a:off x="3390901" y="6126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8" name="Oval 2068">
              <a:extLst>
                <a:ext uri="{FF2B5EF4-FFF2-40B4-BE49-F238E27FC236}">
                  <a16:creationId xmlns:a16="http://schemas.microsoft.com/office/drawing/2014/main" id="{87AAC5C1-6EFA-4715-9A43-1CBE2A863C0E}"/>
                </a:ext>
              </a:extLst>
            </p:cNvPr>
            <p:cNvSpPr>
              <a:spLocks noChangeArrowheads="1"/>
            </p:cNvSpPr>
            <p:nvPr/>
          </p:nvSpPr>
          <p:spPr bwMode="auto">
            <a:xfrm>
              <a:off x="3457576" y="6383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29" name="Oval 2069">
              <a:extLst>
                <a:ext uri="{FF2B5EF4-FFF2-40B4-BE49-F238E27FC236}">
                  <a16:creationId xmlns:a16="http://schemas.microsoft.com/office/drawing/2014/main" id="{2DCA8B5B-2403-441C-91A2-52DE9FDF98DB}"/>
                </a:ext>
              </a:extLst>
            </p:cNvPr>
            <p:cNvSpPr>
              <a:spLocks noChangeArrowheads="1"/>
            </p:cNvSpPr>
            <p:nvPr/>
          </p:nvSpPr>
          <p:spPr bwMode="auto">
            <a:xfrm>
              <a:off x="3808414" y="658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30" name="Oval 2070">
              <a:extLst>
                <a:ext uri="{FF2B5EF4-FFF2-40B4-BE49-F238E27FC236}">
                  <a16:creationId xmlns:a16="http://schemas.microsoft.com/office/drawing/2014/main" id="{64E79FFE-E675-4E5E-A1F0-DCE7DB7FC137}"/>
                </a:ext>
              </a:extLst>
            </p:cNvPr>
            <p:cNvSpPr>
              <a:spLocks noChangeArrowheads="1"/>
            </p:cNvSpPr>
            <p:nvPr/>
          </p:nvSpPr>
          <p:spPr bwMode="auto">
            <a:xfrm>
              <a:off x="3762376" y="6475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31" name="Oval 2071">
              <a:extLst>
                <a:ext uri="{FF2B5EF4-FFF2-40B4-BE49-F238E27FC236}">
                  <a16:creationId xmlns:a16="http://schemas.microsoft.com/office/drawing/2014/main" id="{ADD17533-BCDF-419B-B6E2-0AE67235A4E3}"/>
                </a:ext>
              </a:extLst>
            </p:cNvPr>
            <p:cNvSpPr>
              <a:spLocks noChangeArrowheads="1"/>
            </p:cNvSpPr>
            <p:nvPr/>
          </p:nvSpPr>
          <p:spPr bwMode="auto">
            <a:xfrm>
              <a:off x="3829051" y="5691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32" name="Oval 2072">
              <a:extLst>
                <a:ext uri="{FF2B5EF4-FFF2-40B4-BE49-F238E27FC236}">
                  <a16:creationId xmlns:a16="http://schemas.microsoft.com/office/drawing/2014/main" id="{362CC215-CA95-47C3-9ABA-11BF6D274937}"/>
                </a:ext>
              </a:extLst>
            </p:cNvPr>
            <p:cNvSpPr>
              <a:spLocks noChangeArrowheads="1"/>
            </p:cNvSpPr>
            <p:nvPr/>
          </p:nvSpPr>
          <p:spPr bwMode="auto">
            <a:xfrm>
              <a:off x="3930651" y="6432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33" name="Freeform 2073">
              <a:extLst>
                <a:ext uri="{FF2B5EF4-FFF2-40B4-BE49-F238E27FC236}">
                  <a16:creationId xmlns:a16="http://schemas.microsoft.com/office/drawing/2014/main" id="{059C84C0-BD7A-4FA1-9192-9DDB566D85B5}"/>
                </a:ext>
              </a:extLst>
            </p:cNvPr>
            <p:cNvSpPr>
              <a:spLocks/>
            </p:cNvSpPr>
            <p:nvPr/>
          </p:nvSpPr>
          <p:spPr bwMode="auto">
            <a:xfrm>
              <a:off x="2514601" y="552450"/>
              <a:ext cx="1698625" cy="1327150"/>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5434" name="Freeform 2074">
              <a:extLst>
                <a:ext uri="{FF2B5EF4-FFF2-40B4-BE49-F238E27FC236}">
                  <a16:creationId xmlns:a16="http://schemas.microsoft.com/office/drawing/2014/main" id="{5F120243-2527-4EAE-A095-BC4BFF761638}"/>
                </a:ext>
              </a:extLst>
            </p:cNvPr>
            <p:cNvSpPr>
              <a:spLocks/>
            </p:cNvSpPr>
            <p:nvPr/>
          </p:nvSpPr>
          <p:spPr bwMode="auto">
            <a:xfrm>
              <a:off x="2755901" y="2178051"/>
              <a:ext cx="1363663" cy="1012825"/>
            </a:xfrm>
            <a:custGeom>
              <a:avLst/>
              <a:gdLst>
                <a:gd name="T0" fmla="*/ 2147483646 w 859"/>
                <a:gd name="T1" fmla="*/ 2147483646 h 638"/>
                <a:gd name="T2" fmla="*/ 2147483646 w 859"/>
                <a:gd name="T3" fmla="*/ 2147483646 h 638"/>
                <a:gd name="T4" fmla="*/ 2147483646 w 859"/>
                <a:gd name="T5" fmla="*/ 2147483646 h 638"/>
                <a:gd name="T6" fmla="*/ 0 w 859"/>
                <a:gd name="T7" fmla="*/ 2147483646 h 638"/>
                <a:gd name="T8" fmla="*/ 2147483646 w 859"/>
                <a:gd name="T9" fmla="*/ 2147483646 h 638"/>
                <a:gd name="T10" fmla="*/ 2147483646 w 859"/>
                <a:gd name="T11" fmla="*/ 2147483646 h 638"/>
                <a:gd name="T12" fmla="*/ 2147483646 w 859"/>
                <a:gd name="T13" fmla="*/ 2147483646 h 638"/>
                <a:gd name="T14" fmla="*/ 2147483646 w 859"/>
                <a:gd name="T15" fmla="*/ 2147483646 h 638"/>
                <a:gd name="T16" fmla="*/ 2147483646 w 859"/>
                <a:gd name="T17" fmla="*/ 2147483646 h 638"/>
                <a:gd name="T18" fmla="*/ 2147483646 w 859"/>
                <a:gd name="T19" fmla="*/ 2147483646 h 638"/>
                <a:gd name="T20" fmla="*/ 2147483646 w 859"/>
                <a:gd name="T21" fmla="*/ 2147483646 h 638"/>
                <a:gd name="T22" fmla="*/ 2147483646 w 859"/>
                <a:gd name="T23" fmla="*/ 2147483646 h 638"/>
                <a:gd name="T24" fmla="*/ 2147483646 w 859"/>
                <a:gd name="T25" fmla="*/ 2147483646 h 638"/>
                <a:gd name="T26" fmla="*/ 2147483646 w 859"/>
                <a:gd name="T27" fmla="*/ 2147483646 h 638"/>
                <a:gd name="T28" fmla="*/ 2147483646 w 859"/>
                <a:gd name="T29" fmla="*/ 2147483646 h 6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59"/>
                <a:gd name="T46" fmla="*/ 0 h 638"/>
                <a:gd name="T47" fmla="*/ 859 w 859"/>
                <a:gd name="T48" fmla="*/ 638 h 6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59" h="638">
                  <a:moveTo>
                    <a:pt x="85" y="18"/>
                  </a:moveTo>
                  <a:cubicBezTo>
                    <a:pt x="41" y="42"/>
                    <a:pt x="11" y="84"/>
                    <a:pt x="9" y="141"/>
                  </a:cubicBezTo>
                  <a:cubicBezTo>
                    <a:pt x="7" y="198"/>
                    <a:pt x="74" y="317"/>
                    <a:pt x="73" y="362"/>
                  </a:cubicBezTo>
                  <a:cubicBezTo>
                    <a:pt x="72" y="407"/>
                    <a:pt x="0" y="383"/>
                    <a:pt x="0" y="412"/>
                  </a:cubicBezTo>
                  <a:cubicBezTo>
                    <a:pt x="0" y="441"/>
                    <a:pt x="30" y="525"/>
                    <a:pt x="75" y="535"/>
                  </a:cubicBezTo>
                  <a:cubicBezTo>
                    <a:pt x="120" y="545"/>
                    <a:pt x="197" y="454"/>
                    <a:pt x="273" y="470"/>
                  </a:cubicBezTo>
                  <a:cubicBezTo>
                    <a:pt x="349" y="486"/>
                    <a:pt x="476" y="630"/>
                    <a:pt x="529" y="634"/>
                  </a:cubicBezTo>
                  <a:cubicBezTo>
                    <a:pt x="582" y="638"/>
                    <a:pt x="553" y="502"/>
                    <a:pt x="591" y="491"/>
                  </a:cubicBezTo>
                  <a:cubicBezTo>
                    <a:pt x="629" y="480"/>
                    <a:pt x="730" y="594"/>
                    <a:pt x="760" y="568"/>
                  </a:cubicBezTo>
                  <a:cubicBezTo>
                    <a:pt x="790" y="542"/>
                    <a:pt x="758" y="399"/>
                    <a:pt x="771" y="334"/>
                  </a:cubicBezTo>
                  <a:cubicBezTo>
                    <a:pt x="784" y="269"/>
                    <a:pt x="859" y="213"/>
                    <a:pt x="837" y="178"/>
                  </a:cubicBezTo>
                  <a:cubicBezTo>
                    <a:pt x="815" y="143"/>
                    <a:pt x="683" y="150"/>
                    <a:pt x="637" y="121"/>
                  </a:cubicBezTo>
                  <a:cubicBezTo>
                    <a:pt x="591" y="92"/>
                    <a:pt x="613" y="8"/>
                    <a:pt x="562" y="4"/>
                  </a:cubicBezTo>
                  <a:cubicBezTo>
                    <a:pt x="511" y="0"/>
                    <a:pt x="408" y="94"/>
                    <a:pt x="329" y="96"/>
                  </a:cubicBezTo>
                  <a:cubicBezTo>
                    <a:pt x="250" y="98"/>
                    <a:pt x="136" y="34"/>
                    <a:pt x="85" y="18"/>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5435" name="Freeform 2075">
              <a:extLst>
                <a:ext uri="{FF2B5EF4-FFF2-40B4-BE49-F238E27FC236}">
                  <a16:creationId xmlns:a16="http://schemas.microsoft.com/office/drawing/2014/main" id="{842C68C3-E40D-4E4D-A276-87A229A79A26}"/>
                </a:ext>
              </a:extLst>
            </p:cNvPr>
            <p:cNvSpPr>
              <a:spLocks/>
            </p:cNvSpPr>
            <p:nvPr/>
          </p:nvSpPr>
          <p:spPr bwMode="auto">
            <a:xfrm>
              <a:off x="2530476" y="5573713"/>
              <a:ext cx="1528763" cy="1123950"/>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5436" name="Freeform 2076">
              <a:extLst>
                <a:ext uri="{FF2B5EF4-FFF2-40B4-BE49-F238E27FC236}">
                  <a16:creationId xmlns:a16="http://schemas.microsoft.com/office/drawing/2014/main" id="{0822F797-327A-4AA1-9FAB-ED5CB4C69363}"/>
                </a:ext>
              </a:extLst>
            </p:cNvPr>
            <p:cNvSpPr>
              <a:spLocks/>
            </p:cNvSpPr>
            <p:nvPr/>
          </p:nvSpPr>
          <p:spPr bwMode="auto">
            <a:xfrm>
              <a:off x="2665413" y="3783014"/>
              <a:ext cx="1363662" cy="1012825"/>
            </a:xfrm>
            <a:custGeom>
              <a:avLst/>
              <a:gdLst>
                <a:gd name="T0" fmla="*/ 2147483646 w 859"/>
                <a:gd name="T1" fmla="*/ 2147483646 h 638"/>
                <a:gd name="T2" fmla="*/ 2147483646 w 859"/>
                <a:gd name="T3" fmla="*/ 2147483646 h 638"/>
                <a:gd name="T4" fmla="*/ 2147483646 w 859"/>
                <a:gd name="T5" fmla="*/ 2147483646 h 638"/>
                <a:gd name="T6" fmla="*/ 0 w 859"/>
                <a:gd name="T7" fmla="*/ 2147483646 h 638"/>
                <a:gd name="T8" fmla="*/ 2147483646 w 859"/>
                <a:gd name="T9" fmla="*/ 2147483646 h 638"/>
                <a:gd name="T10" fmla="*/ 2147483646 w 859"/>
                <a:gd name="T11" fmla="*/ 2147483646 h 638"/>
                <a:gd name="T12" fmla="*/ 2147483646 w 859"/>
                <a:gd name="T13" fmla="*/ 2147483646 h 638"/>
                <a:gd name="T14" fmla="*/ 2147483646 w 859"/>
                <a:gd name="T15" fmla="*/ 2147483646 h 638"/>
                <a:gd name="T16" fmla="*/ 2147483646 w 859"/>
                <a:gd name="T17" fmla="*/ 2147483646 h 638"/>
                <a:gd name="T18" fmla="*/ 2147483646 w 859"/>
                <a:gd name="T19" fmla="*/ 2147483646 h 638"/>
                <a:gd name="T20" fmla="*/ 2147483646 w 859"/>
                <a:gd name="T21" fmla="*/ 2147483646 h 638"/>
                <a:gd name="T22" fmla="*/ 2147483646 w 859"/>
                <a:gd name="T23" fmla="*/ 2147483646 h 638"/>
                <a:gd name="T24" fmla="*/ 2147483646 w 859"/>
                <a:gd name="T25" fmla="*/ 2147483646 h 638"/>
                <a:gd name="T26" fmla="*/ 2147483646 w 859"/>
                <a:gd name="T27" fmla="*/ 2147483646 h 638"/>
                <a:gd name="T28" fmla="*/ 2147483646 w 859"/>
                <a:gd name="T29" fmla="*/ 2147483646 h 6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59"/>
                <a:gd name="T46" fmla="*/ 0 h 638"/>
                <a:gd name="T47" fmla="*/ 859 w 859"/>
                <a:gd name="T48" fmla="*/ 638 h 6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59" h="638">
                  <a:moveTo>
                    <a:pt x="85" y="18"/>
                  </a:moveTo>
                  <a:cubicBezTo>
                    <a:pt x="41" y="42"/>
                    <a:pt x="11" y="84"/>
                    <a:pt x="9" y="141"/>
                  </a:cubicBezTo>
                  <a:cubicBezTo>
                    <a:pt x="7" y="198"/>
                    <a:pt x="74" y="317"/>
                    <a:pt x="73" y="362"/>
                  </a:cubicBezTo>
                  <a:cubicBezTo>
                    <a:pt x="72" y="407"/>
                    <a:pt x="0" y="383"/>
                    <a:pt x="0" y="412"/>
                  </a:cubicBezTo>
                  <a:cubicBezTo>
                    <a:pt x="0" y="441"/>
                    <a:pt x="30" y="525"/>
                    <a:pt x="75" y="535"/>
                  </a:cubicBezTo>
                  <a:cubicBezTo>
                    <a:pt x="120" y="545"/>
                    <a:pt x="197" y="454"/>
                    <a:pt x="273" y="470"/>
                  </a:cubicBezTo>
                  <a:cubicBezTo>
                    <a:pt x="349" y="486"/>
                    <a:pt x="476" y="630"/>
                    <a:pt x="529" y="634"/>
                  </a:cubicBezTo>
                  <a:cubicBezTo>
                    <a:pt x="582" y="638"/>
                    <a:pt x="553" y="502"/>
                    <a:pt x="591" y="491"/>
                  </a:cubicBezTo>
                  <a:cubicBezTo>
                    <a:pt x="629" y="480"/>
                    <a:pt x="730" y="594"/>
                    <a:pt x="760" y="568"/>
                  </a:cubicBezTo>
                  <a:cubicBezTo>
                    <a:pt x="790" y="542"/>
                    <a:pt x="758" y="399"/>
                    <a:pt x="771" y="334"/>
                  </a:cubicBezTo>
                  <a:cubicBezTo>
                    <a:pt x="784" y="269"/>
                    <a:pt x="859" y="213"/>
                    <a:pt x="837" y="178"/>
                  </a:cubicBezTo>
                  <a:cubicBezTo>
                    <a:pt x="815" y="143"/>
                    <a:pt x="683" y="150"/>
                    <a:pt x="637" y="121"/>
                  </a:cubicBezTo>
                  <a:cubicBezTo>
                    <a:pt x="591" y="92"/>
                    <a:pt x="613" y="8"/>
                    <a:pt x="562" y="4"/>
                  </a:cubicBezTo>
                  <a:cubicBezTo>
                    <a:pt x="511" y="0"/>
                    <a:pt x="408" y="94"/>
                    <a:pt x="329" y="96"/>
                  </a:cubicBezTo>
                  <a:cubicBezTo>
                    <a:pt x="250" y="98"/>
                    <a:pt x="136" y="34"/>
                    <a:pt x="85" y="18"/>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5437" name="Oval 2077">
              <a:extLst>
                <a:ext uri="{FF2B5EF4-FFF2-40B4-BE49-F238E27FC236}">
                  <a16:creationId xmlns:a16="http://schemas.microsoft.com/office/drawing/2014/main" id="{F04F7714-326D-4642-8A3E-42ECCD602CB5}"/>
                </a:ext>
              </a:extLst>
            </p:cNvPr>
            <p:cNvSpPr>
              <a:spLocks noChangeArrowheads="1"/>
            </p:cNvSpPr>
            <p:nvPr/>
          </p:nvSpPr>
          <p:spPr bwMode="auto">
            <a:xfrm>
              <a:off x="3289301" y="3998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38" name="Oval 2078">
              <a:extLst>
                <a:ext uri="{FF2B5EF4-FFF2-40B4-BE49-F238E27FC236}">
                  <a16:creationId xmlns:a16="http://schemas.microsoft.com/office/drawing/2014/main" id="{879C870E-0977-49F1-9BF5-9A0917F43C2F}"/>
                </a:ext>
              </a:extLst>
            </p:cNvPr>
            <p:cNvSpPr>
              <a:spLocks noChangeArrowheads="1"/>
            </p:cNvSpPr>
            <p:nvPr/>
          </p:nvSpPr>
          <p:spPr bwMode="auto">
            <a:xfrm>
              <a:off x="2909889" y="3946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39" name="Oval 2079">
              <a:extLst>
                <a:ext uri="{FF2B5EF4-FFF2-40B4-BE49-F238E27FC236}">
                  <a16:creationId xmlns:a16="http://schemas.microsoft.com/office/drawing/2014/main" id="{ACA71F51-6000-4CCD-BE92-9A4D10156A4F}"/>
                </a:ext>
              </a:extLst>
            </p:cNvPr>
            <p:cNvSpPr>
              <a:spLocks noChangeArrowheads="1"/>
            </p:cNvSpPr>
            <p:nvPr/>
          </p:nvSpPr>
          <p:spPr bwMode="auto">
            <a:xfrm>
              <a:off x="2930526" y="4154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0" name="Oval 2080">
              <a:extLst>
                <a:ext uri="{FF2B5EF4-FFF2-40B4-BE49-F238E27FC236}">
                  <a16:creationId xmlns:a16="http://schemas.microsoft.com/office/drawing/2014/main" id="{69617DEB-8271-4479-A38B-147D6E78BDC0}"/>
                </a:ext>
              </a:extLst>
            </p:cNvPr>
            <p:cNvSpPr>
              <a:spLocks noChangeArrowheads="1"/>
            </p:cNvSpPr>
            <p:nvPr/>
          </p:nvSpPr>
          <p:spPr bwMode="auto">
            <a:xfrm>
              <a:off x="3863976" y="425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1" name="Oval 2081">
              <a:extLst>
                <a:ext uri="{FF2B5EF4-FFF2-40B4-BE49-F238E27FC236}">
                  <a16:creationId xmlns:a16="http://schemas.microsoft.com/office/drawing/2014/main" id="{F0863DCC-905C-489F-BBE9-00AC07CC616C}"/>
                </a:ext>
              </a:extLst>
            </p:cNvPr>
            <p:cNvSpPr>
              <a:spLocks noChangeArrowheads="1"/>
            </p:cNvSpPr>
            <p:nvPr/>
          </p:nvSpPr>
          <p:spPr bwMode="auto">
            <a:xfrm>
              <a:off x="3459164" y="4270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2" name="Oval 2082">
              <a:extLst>
                <a:ext uri="{FF2B5EF4-FFF2-40B4-BE49-F238E27FC236}">
                  <a16:creationId xmlns:a16="http://schemas.microsoft.com/office/drawing/2014/main" id="{BEF1A926-D1F7-48A6-981C-A469F3F7D572}"/>
                </a:ext>
              </a:extLst>
            </p:cNvPr>
            <p:cNvSpPr>
              <a:spLocks noChangeArrowheads="1"/>
            </p:cNvSpPr>
            <p:nvPr/>
          </p:nvSpPr>
          <p:spPr bwMode="auto">
            <a:xfrm>
              <a:off x="3644901" y="4456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3" name="Oval 2083">
              <a:extLst>
                <a:ext uri="{FF2B5EF4-FFF2-40B4-BE49-F238E27FC236}">
                  <a16:creationId xmlns:a16="http://schemas.microsoft.com/office/drawing/2014/main" id="{C73A3993-0FD8-4AB9-BD2D-DF20408E9889}"/>
                </a:ext>
              </a:extLst>
            </p:cNvPr>
            <p:cNvSpPr>
              <a:spLocks noChangeArrowheads="1"/>
            </p:cNvSpPr>
            <p:nvPr/>
          </p:nvSpPr>
          <p:spPr bwMode="auto">
            <a:xfrm>
              <a:off x="3694114" y="452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4" name="Oval 2084">
              <a:extLst>
                <a:ext uri="{FF2B5EF4-FFF2-40B4-BE49-F238E27FC236}">
                  <a16:creationId xmlns:a16="http://schemas.microsoft.com/office/drawing/2014/main" id="{6A8E5F1A-369A-402F-B414-6B1597CE75F8}"/>
                </a:ext>
              </a:extLst>
            </p:cNvPr>
            <p:cNvSpPr>
              <a:spLocks noChangeArrowheads="1"/>
            </p:cNvSpPr>
            <p:nvPr/>
          </p:nvSpPr>
          <p:spPr bwMode="auto">
            <a:xfrm>
              <a:off x="3662364" y="435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5" name="Oval 2085">
              <a:extLst>
                <a:ext uri="{FF2B5EF4-FFF2-40B4-BE49-F238E27FC236}">
                  <a16:creationId xmlns:a16="http://schemas.microsoft.com/office/drawing/2014/main" id="{DDBABF0F-E4D6-4CAB-9565-17510411E607}"/>
                </a:ext>
              </a:extLst>
            </p:cNvPr>
            <p:cNvSpPr>
              <a:spLocks noChangeArrowheads="1"/>
            </p:cNvSpPr>
            <p:nvPr/>
          </p:nvSpPr>
          <p:spPr bwMode="auto">
            <a:xfrm>
              <a:off x="3754439" y="4392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6" name="Oval 2086">
              <a:extLst>
                <a:ext uri="{FF2B5EF4-FFF2-40B4-BE49-F238E27FC236}">
                  <a16:creationId xmlns:a16="http://schemas.microsoft.com/office/drawing/2014/main" id="{938E6FC0-CBCC-4962-BA57-E75B5E18A150}"/>
                </a:ext>
              </a:extLst>
            </p:cNvPr>
            <p:cNvSpPr>
              <a:spLocks noChangeArrowheads="1"/>
            </p:cNvSpPr>
            <p:nvPr/>
          </p:nvSpPr>
          <p:spPr bwMode="auto">
            <a:xfrm>
              <a:off x="3789364" y="4532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7" name="Oval 2087">
              <a:extLst>
                <a:ext uri="{FF2B5EF4-FFF2-40B4-BE49-F238E27FC236}">
                  <a16:creationId xmlns:a16="http://schemas.microsoft.com/office/drawing/2014/main" id="{08ED03C5-F943-4CAD-B287-6AED7A04F45C}"/>
                </a:ext>
              </a:extLst>
            </p:cNvPr>
            <p:cNvSpPr>
              <a:spLocks noChangeArrowheads="1"/>
            </p:cNvSpPr>
            <p:nvPr/>
          </p:nvSpPr>
          <p:spPr bwMode="auto">
            <a:xfrm>
              <a:off x="3816351" y="4284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8" name="Oval 2088">
              <a:extLst>
                <a:ext uri="{FF2B5EF4-FFF2-40B4-BE49-F238E27FC236}">
                  <a16:creationId xmlns:a16="http://schemas.microsoft.com/office/drawing/2014/main" id="{20557DA3-FBB8-4BCB-8E1F-2710566E178B}"/>
                </a:ext>
              </a:extLst>
            </p:cNvPr>
            <p:cNvSpPr>
              <a:spLocks noChangeArrowheads="1"/>
            </p:cNvSpPr>
            <p:nvPr/>
          </p:nvSpPr>
          <p:spPr bwMode="auto">
            <a:xfrm>
              <a:off x="3589339" y="4206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49" name="Oval 2089">
              <a:extLst>
                <a:ext uri="{FF2B5EF4-FFF2-40B4-BE49-F238E27FC236}">
                  <a16:creationId xmlns:a16="http://schemas.microsoft.com/office/drawing/2014/main" id="{DB0B0913-954A-4059-9425-50FDC66C5F47}"/>
                </a:ext>
              </a:extLst>
            </p:cNvPr>
            <p:cNvSpPr>
              <a:spLocks noChangeArrowheads="1"/>
            </p:cNvSpPr>
            <p:nvPr/>
          </p:nvSpPr>
          <p:spPr bwMode="auto">
            <a:xfrm>
              <a:off x="3806826" y="4427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0" name="Oval 2090">
              <a:extLst>
                <a:ext uri="{FF2B5EF4-FFF2-40B4-BE49-F238E27FC236}">
                  <a16:creationId xmlns:a16="http://schemas.microsoft.com/office/drawing/2014/main" id="{43D53118-6F8B-4606-BDC4-5A29DC63C463}"/>
                </a:ext>
              </a:extLst>
            </p:cNvPr>
            <p:cNvSpPr>
              <a:spLocks noChangeArrowheads="1"/>
            </p:cNvSpPr>
            <p:nvPr/>
          </p:nvSpPr>
          <p:spPr bwMode="auto">
            <a:xfrm>
              <a:off x="3381376" y="4373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1" name="Oval 2091">
              <a:extLst>
                <a:ext uri="{FF2B5EF4-FFF2-40B4-BE49-F238E27FC236}">
                  <a16:creationId xmlns:a16="http://schemas.microsoft.com/office/drawing/2014/main" id="{DBBD8536-4582-491A-9398-73E5A9396232}"/>
                </a:ext>
              </a:extLst>
            </p:cNvPr>
            <p:cNvSpPr>
              <a:spLocks noChangeArrowheads="1"/>
            </p:cNvSpPr>
            <p:nvPr/>
          </p:nvSpPr>
          <p:spPr bwMode="auto">
            <a:xfrm>
              <a:off x="3384551" y="428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2" name="Oval 2092">
              <a:extLst>
                <a:ext uri="{FF2B5EF4-FFF2-40B4-BE49-F238E27FC236}">
                  <a16:creationId xmlns:a16="http://schemas.microsoft.com/office/drawing/2014/main" id="{48890786-F9A9-48F5-B72D-02E3234F5F2A}"/>
                </a:ext>
              </a:extLst>
            </p:cNvPr>
            <p:cNvSpPr>
              <a:spLocks noChangeArrowheads="1"/>
            </p:cNvSpPr>
            <p:nvPr/>
          </p:nvSpPr>
          <p:spPr bwMode="auto">
            <a:xfrm>
              <a:off x="3300414" y="4246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3" name="Oval 2093">
              <a:extLst>
                <a:ext uri="{FF2B5EF4-FFF2-40B4-BE49-F238E27FC236}">
                  <a16:creationId xmlns:a16="http://schemas.microsoft.com/office/drawing/2014/main" id="{9F30471C-7E4C-477B-8512-86191D4DA9B4}"/>
                </a:ext>
              </a:extLst>
            </p:cNvPr>
            <p:cNvSpPr>
              <a:spLocks noChangeArrowheads="1"/>
            </p:cNvSpPr>
            <p:nvPr/>
          </p:nvSpPr>
          <p:spPr bwMode="auto">
            <a:xfrm>
              <a:off x="3282951" y="437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4" name="Oval 2094">
              <a:extLst>
                <a:ext uri="{FF2B5EF4-FFF2-40B4-BE49-F238E27FC236}">
                  <a16:creationId xmlns:a16="http://schemas.microsoft.com/office/drawing/2014/main" id="{541697E3-E460-45E9-9AD6-97F6FEDC8A3E}"/>
                </a:ext>
              </a:extLst>
            </p:cNvPr>
            <p:cNvSpPr>
              <a:spLocks noChangeArrowheads="1"/>
            </p:cNvSpPr>
            <p:nvPr/>
          </p:nvSpPr>
          <p:spPr bwMode="auto">
            <a:xfrm>
              <a:off x="3371851" y="451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5" name="Oval 2095">
              <a:extLst>
                <a:ext uri="{FF2B5EF4-FFF2-40B4-BE49-F238E27FC236}">
                  <a16:creationId xmlns:a16="http://schemas.microsoft.com/office/drawing/2014/main" id="{BD784AF6-10AE-43EA-9738-86955E62C9FE}"/>
                </a:ext>
              </a:extLst>
            </p:cNvPr>
            <p:cNvSpPr>
              <a:spLocks noChangeArrowheads="1"/>
            </p:cNvSpPr>
            <p:nvPr/>
          </p:nvSpPr>
          <p:spPr bwMode="auto">
            <a:xfrm>
              <a:off x="3392489" y="4430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6" name="Oval 2096">
              <a:extLst>
                <a:ext uri="{FF2B5EF4-FFF2-40B4-BE49-F238E27FC236}">
                  <a16:creationId xmlns:a16="http://schemas.microsoft.com/office/drawing/2014/main" id="{8559DC95-57DE-4DAA-ACE5-E9CD0CA98086}"/>
                </a:ext>
              </a:extLst>
            </p:cNvPr>
            <p:cNvSpPr>
              <a:spLocks noChangeArrowheads="1"/>
            </p:cNvSpPr>
            <p:nvPr/>
          </p:nvSpPr>
          <p:spPr bwMode="auto">
            <a:xfrm>
              <a:off x="3525839" y="4449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7" name="Oval 2097">
              <a:extLst>
                <a:ext uri="{FF2B5EF4-FFF2-40B4-BE49-F238E27FC236}">
                  <a16:creationId xmlns:a16="http://schemas.microsoft.com/office/drawing/2014/main" id="{20E3C3A3-C807-4A51-BFDA-96EBCEC0FE4C}"/>
                </a:ext>
              </a:extLst>
            </p:cNvPr>
            <p:cNvSpPr>
              <a:spLocks noChangeArrowheads="1"/>
            </p:cNvSpPr>
            <p:nvPr/>
          </p:nvSpPr>
          <p:spPr bwMode="auto">
            <a:xfrm>
              <a:off x="3529014" y="4364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8" name="Oval 2098">
              <a:extLst>
                <a:ext uri="{FF2B5EF4-FFF2-40B4-BE49-F238E27FC236}">
                  <a16:creationId xmlns:a16="http://schemas.microsoft.com/office/drawing/2014/main" id="{8D595AB1-C659-4520-8826-4BBDD07A207B}"/>
                </a:ext>
              </a:extLst>
            </p:cNvPr>
            <p:cNvSpPr>
              <a:spLocks noChangeArrowheads="1"/>
            </p:cNvSpPr>
            <p:nvPr/>
          </p:nvSpPr>
          <p:spPr bwMode="auto">
            <a:xfrm>
              <a:off x="3444876" y="4322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59" name="Oval 2099">
              <a:extLst>
                <a:ext uri="{FF2B5EF4-FFF2-40B4-BE49-F238E27FC236}">
                  <a16:creationId xmlns:a16="http://schemas.microsoft.com/office/drawing/2014/main" id="{2EC014C2-4F04-4964-A480-A22E4DEE427F}"/>
                </a:ext>
              </a:extLst>
            </p:cNvPr>
            <p:cNvSpPr>
              <a:spLocks noChangeArrowheads="1"/>
            </p:cNvSpPr>
            <p:nvPr/>
          </p:nvSpPr>
          <p:spPr bwMode="auto">
            <a:xfrm>
              <a:off x="2898776" y="408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0" name="Oval 2100">
              <a:extLst>
                <a:ext uri="{FF2B5EF4-FFF2-40B4-BE49-F238E27FC236}">
                  <a16:creationId xmlns:a16="http://schemas.microsoft.com/office/drawing/2014/main" id="{D61CD2F2-5C67-41FF-AA01-9E93D4A2A7AC}"/>
                </a:ext>
              </a:extLst>
            </p:cNvPr>
            <p:cNvSpPr>
              <a:spLocks noChangeArrowheads="1"/>
            </p:cNvSpPr>
            <p:nvPr/>
          </p:nvSpPr>
          <p:spPr bwMode="auto">
            <a:xfrm>
              <a:off x="3503614" y="4235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1" name="Oval 2101">
              <a:extLst>
                <a:ext uri="{FF2B5EF4-FFF2-40B4-BE49-F238E27FC236}">
                  <a16:creationId xmlns:a16="http://schemas.microsoft.com/office/drawing/2014/main" id="{B478EFDB-930E-4ADA-9FC1-DF064B5B7527}"/>
                </a:ext>
              </a:extLst>
            </p:cNvPr>
            <p:cNvSpPr>
              <a:spLocks noChangeArrowheads="1"/>
            </p:cNvSpPr>
            <p:nvPr/>
          </p:nvSpPr>
          <p:spPr bwMode="auto">
            <a:xfrm>
              <a:off x="3579814" y="4464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2" name="Oval 2102">
              <a:extLst>
                <a:ext uri="{FF2B5EF4-FFF2-40B4-BE49-F238E27FC236}">
                  <a16:creationId xmlns:a16="http://schemas.microsoft.com/office/drawing/2014/main" id="{02D0EA06-C02D-42AF-B323-1A8C966332C7}"/>
                </a:ext>
              </a:extLst>
            </p:cNvPr>
            <p:cNvSpPr>
              <a:spLocks noChangeArrowheads="1"/>
            </p:cNvSpPr>
            <p:nvPr/>
          </p:nvSpPr>
          <p:spPr bwMode="auto">
            <a:xfrm>
              <a:off x="3529014" y="394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3" name="Oval 2103">
              <a:extLst>
                <a:ext uri="{FF2B5EF4-FFF2-40B4-BE49-F238E27FC236}">
                  <a16:creationId xmlns:a16="http://schemas.microsoft.com/office/drawing/2014/main" id="{420828AD-8425-41CE-A3D9-7BEC33EE6A72}"/>
                </a:ext>
              </a:extLst>
            </p:cNvPr>
            <p:cNvSpPr>
              <a:spLocks noChangeArrowheads="1"/>
            </p:cNvSpPr>
            <p:nvPr/>
          </p:nvSpPr>
          <p:spPr bwMode="auto">
            <a:xfrm>
              <a:off x="3219451" y="409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4" name="Oval 2104">
              <a:extLst>
                <a:ext uri="{FF2B5EF4-FFF2-40B4-BE49-F238E27FC236}">
                  <a16:creationId xmlns:a16="http://schemas.microsoft.com/office/drawing/2014/main" id="{5E143086-961A-4D9C-9EB8-0E355427E9DA}"/>
                </a:ext>
              </a:extLst>
            </p:cNvPr>
            <p:cNvSpPr>
              <a:spLocks noChangeArrowheads="1"/>
            </p:cNvSpPr>
            <p:nvPr/>
          </p:nvSpPr>
          <p:spPr bwMode="auto">
            <a:xfrm>
              <a:off x="2730501" y="4446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5" name="Oval 2105">
              <a:extLst>
                <a:ext uri="{FF2B5EF4-FFF2-40B4-BE49-F238E27FC236}">
                  <a16:creationId xmlns:a16="http://schemas.microsoft.com/office/drawing/2014/main" id="{D2DB0F29-3FF1-4E13-AF59-BA16A85C5F9A}"/>
                </a:ext>
              </a:extLst>
            </p:cNvPr>
            <p:cNvSpPr>
              <a:spLocks noChangeArrowheads="1"/>
            </p:cNvSpPr>
            <p:nvPr/>
          </p:nvSpPr>
          <p:spPr bwMode="auto">
            <a:xfrm>
              <a:off x="3022601" y="404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6" name="Oval 2106">
              <a:extLst>
                <a:ext uri="{FF2B5EF4-FFF2-40B4-BE49-F238E27FC236}">
                  <a16:creationId xmlns:a16="http://schemas.microsoft.com/office/drawing/2014/main" id="{C9FC0A4B-B6EC-4C42-B64F-436BB717D767}"/>
                </a:ext>
              </a:extLst>
            </p:cNvPr>
            <p:cNvSpPr>
              <a:spLocks noChangeArrowheads="1"/>
            </p:cNvSpPr>
            <p:nvPr/>
          </p:nvSpPr>
          <p:spPr bwMode="auto">
            <a:xfrm>
              <a:off x="3271839" y="412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7" name="Oval 2107">
              <a:extLst>
                <a:ext uri="{FF2B5EF4-FFF2-40B4-BE49-F238E27FC236}">
                  <a16:creationId xmlns:a16="http://schemas.microsoft.com/office/drawing/2014/main" id="{E8F0CA74-A6CF-421D-B00A-A7F41329C307}"/>
                </a:ext>
              </a:extLst>
            </p:cNvPr>
            <p:cNvSpPr>
              <a:spLocks noChangeArrowheads="1"/>
            </p:cNvSpPr>
            <p:nvPr/>
          </p:nvSpPr>
          <p:spPr bwMode="auto">
            <a:xfrm>
              <a:off x="3363914" y="417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8" name="Oval 2108">
              <a:extLst>
                <a:ext uri="{FF2B5EF4-FFF2-40B4-BE49-F238E27FC236}">
                  <a16:creationId xmlns:a16="http://schemas.microsoft.com/office/drawing/2014/main" id="{1F8EFBC4-1DAA-43E5-B6CF-9BE3A5804192}"/>
                </a:ext>
              </a:extLst>
            </p:cNvPr>
            <p:cNvSpPr>
              <a:spLocks noChangeArrowheads="1"/>
            </p:cNvSpPr>
            <p:nvPr/>
          </p:nvSpPr>
          <p:spPr bwMode="auto">
            <a:xfrm>
              <a:off x="2757489" y="3965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69" name="Oval 2109">
              <a:extLst>
                <a:ext uri="{FF2B5EF4-FFF2-40B4-BE49-F238E27FC236}">
                  <a16:creationId xmlns:a16="http://schemas.microsoft.com/office/drawing/2014/main" id="{E164BDAF-6947-4DCA-A963-D9A0CD70D57B}"/>
                </a:ext>
              </a:extLst>
            </p:cNvPr>
            <p:cNvSpPr>
              <a:spLocks noChangeArrowheads="1"/>
            </p:cNvSpPr>
            <p:nvPr/>
          </p:nvSpPr>
          <p:spPr bwMode="auto">
            <a:xfrm>
              <a:off x="3425826" y="4062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0" name="Oval 2110">
              <a:extLst>
                <a:ext uri="{FF2B5EF4-FFF2-40B4-BE49-F238E27FC236}">
                  <a16:creationId xmlns:a16="http://schemas.microsoft.com/office/drawing/2014/main" id="{8BB7F5D7-8EF1-4879-8460-C49D9EF69A8A}"/>
                </a:ext>
              </a:extLst>
            </p:cNvPr>
            <p:cNvSpPr>
              <a:spLocks noChangeArrowheads="1"/>
            </p:cNvSpPr>
            <p:nvPr/>
          </p:nvSpPr>
          <p:spPr bwMode="auto">
            <a:xfrm>
              <a:off x="3327401" y="4060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1" name="Oval 2111">
              <a:extLst>
                <a:ext uri="{FF2B5EF4-FFF2-40B4-BE49-F238E27FC236}">
                  <a16:creationId xmlns:a16="http://schemas.microsoft.com/office/drawing/2014/main" id="{4237C202-E726-4BE6-8655-0BBC4AA16B91}"/>
                </a:ext>
              </a:extLst>
            </p:cNvPr>
            <p:cNvSpPr>
              <a:spLocks noChangeArrowheads="1"/>
            </p:cNvSpPr>
            <p:nvPr/>
          </p:nvSpPr>
          <p:spPr bwMode="auto">
            <a:xfrm>
              <a:off x="3290889" y="4468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2" name="Oval 2112">
              <a:extLst>
                <a:ext uri="{FF2B5EF4-FFF2-40B4-BE49-F238E27FC236}">
                  <a16:creationId xmlns:a16="http://schemas.microsoft.com/office/drawing/2014/main" id="{F55C05DD-07C1-4D37-B3B7-6958C45E0DBD}"/>
                </a:ext>
              </a:extLst>
            </p:cNvPr>
            <p:cNvSpPr>
              <a:spLocks noChangeArrowheads="1"/>
            </p:cNvSpPr>
            <p:nvPr/>
          </p:nvSpPr>
          <p:spPr bwMode="auto">
            <a:xfrm>
              <a:off x="2990851" y="4151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3" name="Oval 2113">
              <a:extLst>
                <a:ext uri="{FF2B5EF4-FFF2-40B4-BE49-F238E27FC236}">
                  <a16:creationId xmlns:a16="http://schemas.microsoft.com/office/drawing/2014/main" id="{BCC24733-39EC-423F-894C-F3A0E27C22D6}"/>
                </a:ext>
              </a:extLst>
            </p:cNvPr>
            <p:cNvSpPr>
              <a:spLocks noChangeArrowheads="1"/>
            </p:cNvSpPr>
            <p:nvPr/>
          </p:nvSpPr>
          <p:spPr bwMode="auto">
            <a:xfrm>
              <a:off x="2994026" y="406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4" name="Oval 2114">
              <a:extLst>
                <a:ext uri="{FF2B5EF4-FFF2-40B4-BE49-F238E27FC236}">
                  <a16:creationId xmlns:a16="http://schemas.microsoft.com/office/drawing/2014/main" id="{754337C3-2359-4C8D-9E6B-01989D7702CE}"/>
                </a:ext>
              </a:extLst>
            </p:cNvPr>
            <p:cNvSpPr>
              <a:spLocks noChangeArrowheads="1"/>
            </p:cNvSpPr>
            <p:nvPr/>
          </p:nvSpPr>
          <p:spPr bwMode="auto">
            <a:xfrm>
              <a:off x="2909889" y="4024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5" name="Oval 2115">
              <a:extLst>
                <a:ext uri="{FF2B5EF4-FFF2-40B4-BE49-F238E27FC236}">
                  <a16:creationId xmlns:a16="http://schemas.microsoft.com/office/drawing/2014/main" id="{6F083833-4144-4748-B16C-641A578009F0}"/>
                </a:ext>
              </a:extLst>
            </p:cNvPr>
            <p:cNvSpPr>
              <a:spLocks noChangeArrowheads="1"/>
            </p:cNvSpPr>
            <p:nvPr/>
          </p:nvSpPr>
          <p:spPr bwMode="auto">
            <a:xfrm>
              <a:off x="2892426" y="4149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6" name="Oval 2116">
              <a:extLst>
                <a:ext uri="{FF2B5EF4-FFF2-40B4-BE49-F238E27FC236}">
                  <a16:creationId xmlns:a16="http://schemas.microsoft.com/office/drawing/2014/main" id="{95B54458-73A1-4E08-B541-46A35955CE2F}"/>
                </a:ext>
              </a:extLst>
            </p:cNvPr>
            <p:cNvSpPr>
              <a:spLocks noChangeArrowheads="1"/>
            </p:cNvSpPr>
            <p:nvPr/>
          </p:nvSpPr>
          <p:spPr bwMode="auto">
            <a:xfrm>
              <a:off x="2981326" y="4294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7" name="Oval 2117">
              <a:extLst>
                <a:ext uri="{FF2B5EF4-FFF2-40B4-BE49-F238E27FC236}">
                  <a16:creationId xmlns:a16="http://schemas.microsoft.com/office/drawing/2014/main" id="{A4ACF12A-8CE1-4FD0-80B0-32BE40393743}"/>
                </a:ext>
              </a:extLst>
            </p:cNvPr>
            <p:cNvSpPr>
              <a:spLocks noChangeArrowheads="1"/>
            </p:cNvSpPr>
            <p:nvPr/>
          </p:nvSpPr>
          <p:spPr bwMode="auto">
            <a:xfrm>
              <a:off x="2916239" y="4433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8" name="Oval 2118">
              <a:extLst>
                <a:ext uri="{FF2B5EF4-FFF2-40B4-BE49-F238E27FC236}">
                  <a16:creationId xmlns:a16="http://schemas.microsoft.com/office/drawing/2014/main" id="{2E4F89A0-9401-4EC8-9351-78C8D143E4FC}"/>
                </a:ext>
              </a:extLst>
            </p:cNvPr>
            <p:cNvSpPr>
              <a:spLocks noChangeArrowheads="1"/>
            </p:cNvSpPr>
            <p:nvPr/>
          </p:nvSpPr>
          <p:spPr bwMode="auto">
            <a:xfrm>
              <a:off x="3135314" y="422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79" name="Oval 2119">
              <a:extLst>
                <a:ext uri="{FF2B5EF4-FFF2-40B4-BE49-F238E27FC236}">
                  <a16:creationId xmlns:a16="http://schemas.microsoft.com/office/drawing/2014/main" id="{4F394C83-674E-42E7-ADAF-59AE973B929F}"/>
                </a:ext>
              </a:extLst>
            </p:cNvPr>
            <p:cNvSpPr>
              <a:spLocks noChangeArrowheads="1"/>
            </p:cNvSpPr>
            <p:nvPr/>
          </p:nvSpPr>
          <p:spPr bwMode="auto">
            <a:xfrm>
              <a:off x="3071814" y="4167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0" name="Oval 2120">
              <a:extLst>
                <a:ext uri="{FF2B5EF4-FFF2-40B4-BE49-F238E27FC236}">
                  <a16:creationId xmlns:a16="http://schemas.microsoft.com/office/drawing/2014/main" id="{FE5CCCB1-6DC7-4948-B9EA-A56BD6310D54}"/>
                </a:ext>
              </a:extLst>
            </p:cNvPr>
            <p:cNvSpPr>
              <a:spLocks noChangeArrowheads="1"/>
            </p:cNvSpPr>
            <p:nvPr/>
          </p:nvSpPr>
          <p:spPr bwMode="auto">
            <a:xfrm>
              <a:off x="3054351" y="4100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1" name="Oval 2121">
              <a:extLst>
                <a:ext uri="{FF2B5EF4-FFF2-40B4-BE49-F238E27FC236}">
                  <a16:creationId xmlns:a16="http://schemas.microsoft.com/office/drawing/2014/main" id="{C30BB746-53E7-4D51-BD40-FB9BAAFD06BD}"/>
                </a:ext>
              </a:extLst>
            </p:cNvPr>
            <p:cNvSpPr>
              <a:spLocks noChangeArrowheads="1"/>
            </p:cNvSpPr>
            <p:nvPr/>
          </p:nvSpPr>
          <p:spPr bwMode="auto">
            <a:xfrm>
              <a:off x="3036889" y="4225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2" name="Oval 2122">
              <a:extLst>
                <a:ext uri="{FF2B5EF4-FFF2-40B4-BE49-F238E27FC236}">
                  <a16:creationId xmlns:a16="http://schemas.microsoft.com/office/drawing/2014/main" id="{ED36A691-6863-42AC-B886-F8AC7994A039}"/>
                </a:ext>
              </a:extLst>
            </p:cNvPr>
            <p:cNvSpPr>
              <a:spLocks noChangeArrowheads="1"/>
            </p:cNvSpPr>
            <p:nvPr/>
          </p:nvSpPr>
          <p:spPr bwMode="auto">
            <a:xfrm>
              <a:off x="3113089" y="4013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3" name="Oval 2123">
              <a:extLst>
                <a:ext uri="{FF2B5EF4-FFF2-40B4-BE49-F238E27FC236}">
                  <a16:creationId xmlns:a16="http://schemas.microsoft.com/office/drawing/2014/main" id="{741CC83D-7921-4F8A-88EC-B443FD13B0A3}"/>
                </a:ext>
              </a:extLst>
            </p:cNvPr>
            <p:cNvSpPr>
              <a:spLocks noChangeArrowheads="1"/>
            </p:cNvSpPr>
            <p:nvPr/>
          </p:nvSpPr>
          <p:spPr bwMode="auto">
            <a:xfrm>
              <a:off x="3184526" y="4427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4" name="Oval 2124">
              <a:extLst>
                <a:ext uri="{FF2B5EF4-FFF2-40B4-BE49-F238E27FC236}">
                  <a16:creationId xmlns:a16="http://schemas.microsoft.com/office/drawing/2014/main" id="{C480E721-3241-41BA-89D7-1D828E341DFB}"/>
                </a:ext>
              </a:extLst>
            </p:cNvPr>
            <p:cNvSpPr>
              <a:spLocks noChangeArrowheads="1"/>
            </p:cNvSpPr>
            <p:nvPr/>
          </p:nvSpPr>
          <p:spPr bwMode="auto">
            <a:xfrm>
              <a:off x="3313114" y="4175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5" name="Oval 2125">
              <a:extLst>
                <a:ext uri="{FF2B5EF4-FFF2-40B4-BE49-F238E27FC236}">
                  <a16:creationId xmlns:a16="http://schemas.microsoft.com/office/drawing/2014/main" id="{42E92486-F560-4BC9-8C49-BF4F8FFCC368}"/>
                </a:ext>
              </a:extLst>
            </p:cNvPr>
            <p:cNvSpPr>
              <a:spLocks noChangeArrowheads="1"/>
            </p:cNvSpPr>
            <p:nvPr/>
          </p:nvSpPr>
          <p:spPr bwMode="auto">
            <a:xfrm>
              <a:off x="3059114" y="4232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6" name="Oval 2126">
              <a:extLst>
                <a:ext uri="{FF2B5EF4-FFF2-40B4-BE49-F238E27FC236}">
                  <a16:creationId xmlns:a16="http://schemas.microsoft.com/office/drawing/2014/main" id="{5A2AF896-7982-4130-A79E-DD0F1E191A41}"/>
                </a:ext>
              </a:extLst>
            </p:cNvPr>
            <p:cNvSpPr>
              <a:spLocks noChangeArrowheads="1"/>
            </p:cNvSpPr>
            <p:nvPr/>
          </p:nvSpPr>
          <p:spPr bwMode="auto">
            <a:xfrm>
              <a:off x="3094039" y="4371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7" name="Oval 2127">
              <a:extLst>
                <a:ext uri="{FF2B5EF4-FFF2-40B4-BE49-F238E27FC236}">
                  <a16:creationId xmlns:a16="http://schemas.microsoft.com/office/drawing/2014/main" id="{72F9D86E-F12D-4B72-A596-521466AE3963}"/>
                </a:ext>
              </a:extLst>
            </p:cNvPr>
            <p:cNvSpPr>
              <a:spLocks noChangeArrowheads="1"/>
            </p:cNvSpPr>
            <p:nvPr/>
          </p:nvSpPr>
          <p:spPr bwMode="auto">
            <a:xfrm>
              <a:off x="2857501" y="4478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8" name="Oval 2128">
              <a:extLst>
                <a:ext uri="{FF2B5EF4-FFF2-40B4-BE49-F238E27FC236}">
                  <a16:creationId xmlns:a16="http://schemas.microsoft.com/office/drawing/2014/main" id="{242CCC0D-9638-426C-BE2B-516090613967}"/>
                </a:ext>
              </a:extLst>
            </p:cNvPr>
            <p:cNvSpPr>
              <a:spLocks noChangeArrowheads="1"/>
            </p:cNvSpPr>
            <p:nvPr/>
          </p:nvSpPr>
          <p:spPr bwMode="auto">
            <a:xfrm>
              <a:off x="3413126" y="4632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89" name="Oval 2129">
              <a:extLst>
                <a:ext uri="{FF2B5EF4-FFF2-40B4-BE49-F238E27FC236}">
                  <a16:creationId xmlns:a16="http://schemas.microsoft.com/office/drawing/2014/main" id="{3CA27026-4AE1-47F8-92C4-AD28ED31CD9A}"/>
                </a:ext>
              </a:extLst>
            </p:cNvPr>
            <p:cNvSpPr>
              <a:spLocks noChangeArrowheads="1"/>
            </p:cNvSpPr>
            <p:nvPr/>
          </p:nvSpPr>
          <p:spPr bwMode="auto">
            <a:xfrm>
              <a:off x="3203576" y="4308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0" name="Oval 2130">
              <a:extLst>
                <a:ext uri="{FF2B5EF4-FFF2-40B4-BE49-F238E27FC236}">
                  <a16:creationId xmlns:a16="http://schemas.microsoft.com/office/drawing/2014/main" id="{B1A4544C-6827-4A7B-8B6F-AA73C351791F}"/>
                </a:ext>
              </a:extLst>
            </p:cNvPr>
            <p:cNvSpPr>
              <a:spLocks noChangeArrowheads="1"/>
            </p:cNvSpPr>
            <p:nvPr/>
          </p:nvSpPr>
          <p:spPr bwMode="auto">
            <a:xfrm>
              <a:off x="3238501" y="4448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1" name="Oval 2131">
              <a:extLst>
                <a:ext uri="{FF2B5EF4-FFF2-40B4-BE49-F238E27FC236}">
                  <a16:creationId xmlns:a16="http://schemas.microsoft.com/office/drawing/2014/main" id="{0EEEA95B-AC92-4673-B35A-CC9548F82A14}"/>
                </a:ext>
              </a:extLst>
            </p:cNvPr>
            <p:cNvSpPr>
              <a:spLocks noChangeArrowheads="1"/>
            </p:cNvSpPr>
            <p:nvPr/>
          </p:nvSpPr>
          <p:spPr bwMode="auto">
            <a:xfrm>
              <a:off x="2863851" y="3932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2" name="Oval 2132">
              <a:extLst>
                <a:ext uri="{FF2B5EF4-FFF2-40B4-BE49-F238E27FC236}">
                  <a16:creationId xmlns:a16="http://schemas.microsoft.com/office/drawing/2014/main" id="{05EBD2F2-9FFA-4416-896E-32919A47810F}"/>
                </a:ext>
              </a:extLst>
            </p:cNvPr>
            <p:cNvSpPr>
              <a:spLocks noChangeArrowheads="1"/>
            </p:cNvSpPr>
            <p:nvPr/>
          </p:nvSpPr>
          <p:spPr bwMode="auto">
            <a:xfrm>
              <a:off x="3167064" y="419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3" name="Oval 2133">
              <a:extLst>
                <a:ext uri="{FF2B5EF4-FFF2-40B4-BE49-F238E27FC236}">
                  <a16:creationId xmlns:a16="http://schemas.microsoft.com/office/drawing/2014/main" id="{A24D9F17-AC1B-4491-8DE0-6A4E579C9DF0}"/>
                </a:ext>
              </a:extLst>
            </p:cNvPr>
            <p:cNvSpPr>
              <a:spLocks noChangeArrowheads="1"/>
            </p:cNvSpPr>
            <p:nvPr/>
          </p:nvSpPr>
          <p:spPr bwMode="auto">
            <a:xfrm>
              <a:off x="3255964" y="4343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4" name="Oval 2134">
              <a:extLst>
                <a:ext uri="{FF2B5EF4-FFF2-40B4-BE49-F238E27FC236}">
                  <a16:creationId xmlns:a16="http://schemas.microsoft.com/office/drawing/2014/main" id="{A788274F-F48A-43F2-95AE-C3D1C0AC4BD8}"/>
                </a:ext>
              </a:extLst>
            </p:cNvPr>
            <p:cNvSpPr>
              <a:spLocks noChangeArrowheads="1"/>
            </p:cNvSpPr>
            <p:nvPr/>
          </p:nvSpPr>
          <p:spPr bwMode="auto">
            <a:xfrm>
              <a:off x="2871789" y="4286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5" name="Oval 2135">
              <a:extLst>
                <a:ext uri="{FF2B5EF4-FFF2-40B4-BE49-F238E27FC236}">
                  <a16:creationId xmlns:a16="http://schemas.microsoft.com/office/drawing/2014/main" id="{4CE22044-8D00-4F3C-9C49-20BA422EC1F4}"/>
                </a:ext>
              </a:extLst>
            </p:cNvPr>
            <p:cNvSpPr>
              <a:spLocks noChangeArrowheads="1"/>
            </p:cNvSpPr>
            <p:nvPr/>
          </p:nvSpPr>
          <p:spPr bwMode="auto">
            <a:xfrm>
              <a:off x="2833689" y="420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6" name="Oval 2136">
              <a:extLst>
                <a:ext uri="{FF2B5EF4-FFF2-40B4-BE49-F238E27FC236}">
                  <a16:creationId xmlns:a16="http://schemas.microsoft.com/office/drawing/2014/main" id="{44332115-EAB5-4DE4-A2D1-4A15CB9C0C85}"/>
                </a:ext>
              </a:extLst>
            </p:cNvPr>
            <p:cNvSpPr>
              <a:spLocks noChangeArrowheads="1"/>
            </p:cNvSpPr>
            <p:nvPr/>
          </p:nvSpPr>
          <p:spPr bwMode="auto">
            <a:xfrm>
              <a:off x="2749551" y="4162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7" name="Oval 2137">
              <a:extLst>
                <a:ext uri="{FF2B5EF4-FFF2-40B4-BE49-F238E27FC236}">
                  <a16:creationId xmlns:a16="http://schemas.microsoft.com/office/drawing/2014/main" id="{D7ED6599-228A-422D-9E8F-4C34C7A1188D}"/>
                </a:ext>
              </a:extLst>
            </p:cNvPr>
            <p:cNvSpPr>
              <a:spLocks noChangeArrowheads="1"/>
            </p:cNvSpPr>
            <p:nvPr/>
          </p:nvSpPr>
          <p:spPr bwMode="auto">
            <a:xfrm>
              <a:off x="2732089" y="428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8" name="Oval 2138">
              <a:extLst>
                <a:ext uri="{FF2B5EF4-FFF2-40B4-BE49-F238E27FC236}">
                  <a16:creationId xmlns:a16="http://schemas.microsoft.com/office/drawing/2014/main" id="{18656CEC-5EBC-4113-8A6F-831709E783CB}"/>
                </a:ext>
              </a:extLst>
            </p:cNvPr>
            <p:cNvSpPr>
              <a:spLocks noChangeArrowheads="1"/>
            </p:cNvSpPr>
            <p:nvPr/>
          </p:nvSpPr>
          <p:spPr bwMode="auto">
            <a:xfrm>
              <a:off x="2820989" y="443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499" name="Oval 2139">
              <a:extLst>
                <a:ext uri="{FF2B5EF4-FFF2-40B4-BE49-F238E27FC236}">
                  <a16:creationId xmlns:a16="http://schemas.microsoft.com/office/drawing/2014/main" id="{C97EB742-2452-445B-92D9-6B0418D3D71D}"/>
                </a:ext>
              </a:extLst>
            </p:cNvPr>
            <p:cNvSpPr>
              <a:spLocks noChangeArrowheads="1"/>
            </p:cNvSpPr>
            <p:nvPr/>
          </p:nvSpPr>
          <p:spPr bwMode="auto">
            <a:xfrm>
              <a:off x="2913064" y="447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0" name="Oval 2140">
              <a:extLst>
                <a:ext uri="{FF2B5EF4-FFF2-40B4-BE49-F238E27FC236}">
                  <a16:creationId xmlns:a16="http://schemas.microsoft.com/office/drawing/2014/main" id="{EAB209AB-2979-49B1-ACE3-332913B030DB}"/>
                </a:ext>
              </a:extLst>
            </p:cNvPr>
            <p:cNvSpPr>
              <a:spLocks noChangeArrowheads="1"/>
            </p:cNvSpPr>
            <p:nvPr/>
          </p:nvSpPr>
          <p:spPr bwMode="auto">
            <a:xfrm>
              <a:off x="2974976" y="4365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1" name="Oval 2141">
              <a:extLst>
                <a:ext uri="{FF2B5EF4-FFF2-40B4-BE49-F238E27FC236}">
                  <a16:creationId xmlns:a16="http://schemas.microsoft.com/office/drawing/2014/main" id="{5133086A-A5F9-4F0B-A43A-028EBB0EE80D}"/>
                </a:ext>
              </a:extLst>
            </p:cNvPr>
            <p:cNvSpPr>
              <a:spLocks noChangeArrowheads="1"/>
            </p:cNvSpPr>
            <p:nvPr/>
          </p:nvSpPr>
          <p:spPr bwMode="auto">
            <a:xfrm>
              <a:off x="2978151" y="4279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2" name="Oval 2142">
              <a:extLst>
                <a:ext uri="{FF2B5EF4-FFF2-40B4-BE49-F238E27FC236}">
                  <a16:creationId xmlns:a16="http://schemas.microsoft.com/office/drawing/2014/main" id="{7BD4FB61-A337-448F-961A-B0CDF996AFC5}"/>
                </a:ext>
              </a:extLst>
            </p:cNvPr>
            <p:cNvSpPr>
              <a:spLocks noChangeArrowheads="1"/>
            </p:cNvSpPr>
            <p:nvPr/>
          </p:nvSpPr>
          <p:spPr bwMode="auto">
            <a:xfrm>
              <a:off x="2894014" y="4238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3" name="Oval 2143">
              <a:extLst>
                <a:ext uri="{FF2B5EF4-FFF2-40B4-BE49-F238E27FC236}">
                  <a16:creationId xmlns:a16="http://schemas.microsoft.com/office/drawing/2014/main" id="{5B3748FD-D75A-4C21-9BC1-FCFCF4BCE904}"/>
                </a:ext>
              </a:extLst>
            </p:cNvPr>
            <p:cNvSpPr>
              <a:spLocks noChangeArrowheads="1"/>
            </p:cNvSpPr>
            <p:nvPr/>
          </p:nvSpPr>
          <p:spPr bwMode="auto">
            <a:xfrm>
              <a:off x="2876551" y="4364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4" name="Oval 2144">
              <a:extLst>
                <a:ext uri="{FF2B5EF4-FFF2-40B4-BE49-F238E27FC236}">
                  <a16:creationId xmlns:a16="http://schemas.microsoft.com/office/drawing/2014/main" id="{336EF84F-B040-4B1C-B947-04983CD17B48}"/>
                </a:ext>
              </a:extLst>
            </p:cNvPr>
            <p:cNvSpPr>
              <a:spLocks noChangeArrowheads="1"/>
            </p:cNvSpPr>
            <p:nvPr/>
          </p:nvSpPr>
          <p:spPr bwMode="auto">
            <a:xfrm>
              <a:off x="2981326" y="4213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5" name="Oval 2145">
              <a:extLst>
                <a:ext uri="{FF2B5EF4-FFF2-40B4-BE49-F238E27FC236}">
                  <a16:creationId xmlns:a16="http://schemas.microsoft.com/office/drawing/2014/main" id="{4B05910C-8574-40B6-8186-5AA4EE3E9279}"/>
                </a:ext>
              </a:extLst>
            </p:cNvPr>
            <p:cNvSpPr>
              <a:spLocks noChangeArrowheads="1"/>
            </p:cNvSpPr>
            <p:nvPr/>
          </p:nvSpPr>
          <p:spPr bwMode="auto">
            <a:xfrm>
              <a:off x="3019426" y="4408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6" name="Oval 2146">
              <a:extLst>
                <a:ext uri="{FF2B5EF4-FFF2-40B4-BE49-F238E27FC236}">
                  <a16:creationId xmlns:a16="http://schemas.microsoft.com/office/drawing/2014/main" id="{A51AB6FB-D820-4780-967A-8C7453A2C40A}"/>
                </a:ext>
              </a:extLst>
            </p:cNvPr>
            <p:cNvSpPr>
              <a:spLocks noChangeArrowheads="1"/>
            </p:cNvSpPr>
            <p:nvPr/>
          </p:nvSpPr>
          <p:spPr bwMode="auto">
            <a:xfrm>
              <a:off x="3670301" y="3984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7" name="Oval 2147">
              <a:extLst>
                <a:ext uri="{FF2B5EF4-FFF2-40B4-BE49-F238E27FC236}">
                  <a16:creationId xmlns:a16="http://schemas.microsoft.com/office/drawing/2014/main" id="{4AFEEB5B-565C-44E7-8033-F74E9AB73EF7}"/>
                </a:ext>
              </a:extLst>
            </p:cNvPr>
            <p:cNvSpPr>
              <a:spLocks noChangeArrowheads="1"/>
            </p:cNvSpPr>
            <p:nvPr/>
          </p:nvSpPr>
          <p:spPr bwMode="auto">
            <a:xfrm>
              <a:off x="3502026" y="387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8" name="Oval 2148">
              <a:extLst>
                <a:ext uri="{FF2B5EF4-FFF2-40B4-BE49-F238E27FC236}">
                  <a16:creationId xmlns:a16="http://schemas.microsoft.com/office/drawing/2014/main" id="{37AB272F-A850-4C03-A9D0-761B6647A796}"/>
                </a:ext>
              </a:extLst>
            </p:cNvPr>
            <p:cNvSpPr>
              <a:spLocks noChangeArrowheads="1"/>
            </p:cNvSpPr>
            <p:nvPr/>
          </p:nvSpPr>
          <p:spPr bwMode="auto">
            <a:xfrm>
              <a:off x="3451226" y="4181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09" name="Oval 2149">
              <a:extLst>
                <a:ext uri="{FF2B5EF4-FFF2-40B4-BE49-F238E27FC236}">
                  <a16:creationId xmlns:a16="http://schemas.microsoft.com/office/drawing/2014/main" id="{0C979C09-4CF4-4091-AFC3-134E33963F62}"/>
                </a:ext>
              </a:extLst>
            </p:cNvPr>
            <p:cNvSpPr>
              <a:spLocks noChangeArrowheads="1"/>
            </p:cNvSpPr>
            <p:nvPr/>
          </p:nvSpPr>
          <p:spPr bwMode="auto">
            <a:xfrm>
              <a:off x="3741739" y="4203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0" name="Oval 2150">
              <a:extLst>
                <a:ext uri="{FF2B5EF4-FFF2-40B4-BE49-F238E27FC236}">
                  <a16:creationId xmlns:a16="http://schemas.microsoft.com/office/drawing/2014/main" id="{794431ED-6F10-4E2A-A3B2-8B4F948EF244}"/>
                </a:ext>
              </a:extLst>
            </p:cNvPr>
            <p:cNvSpPr>
              <a:spLocks noChangeArrowheads="1"/>
            </p:cNvSpPr>
            <p:nvPr/>
          </p:nvSpPr>
          <p:spPr bwMode="auto">
            <a:xfrm>
              <a:off x="3468689" y="4076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1" name="Oval 2151">
              <a:extLst>
                <a:ext uri="{FF2B5EF4-FFF2-40B4-BE49-F238E27FC236}">
                  <a16:creationId xmlns:a16="http://schemas.microsoft.com/office/drawing/2014/main" id="{1C08C566-E16C-49B5-9F5F-27417D9EB0BB}"/>
                </a:ext>
              </a:extLst>
            </p:cNvPr>
            <p:cNvSpPr>
              <a:spLocks noChangeArrowheads="1"/>
            </p:cNvSpPr>
            <p:nvPr/>
          </p:nvSpPr>
          <p:spPr bwMode="auto">
            <a:xfrm>
              <a:off x="3643314" y="4084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2" name="Oval 2152">
              <a:extLst>
                <a:ext uri="{FF2B5EF4-FFF2-40B4-BE49-F238E27FC236}">
                  <a16:creationId xmlns:a16="http://schemas.microsoft.com/office/drawing/2014/main" id="{457399E5-0F1B-426B-ACE8-82CD41C581B4}"/>
                </a:ext>
              </a:extLst>
            </p:cNvPr>
            <p:cNvSpPr>
              <a:spLocks noChangeArrowheads="1"/>
            </p:cNvSpPr>
            <p:nvPr/>
          </p:nvSpPr>
          <p:spPr bwMode="auto">
            <a:xfrm>
              <a:off x="3524251" y="4194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3" name="Oval 2153">
              <a:extLst>
                <a:ext uri="{FF2B5EF4-FFF2-40B4-BE49-F238E27FC236}">
                  <a16:creationId xmlns:a16="http://schemas.microsoft.com/office/drawing/2014/main" id="{ABA259AA-D3FC-4E07-9085-3407BA02AC3B}"/>
                </a:ext>
              </a:extLst>
            </p:cNvPr>
            <p:cNvSpPr>
              <a:spLocks noChangeArrowheads="1"/>
            </p:cNvSpPr>
            <p:nvPr/>
          </p:nvSpPr>
          <p:spPr bwMode="auto">
            <a:xfrm>
              <a:off x="3622676" y="4010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4" name="Oval 2154">
              <a:extLst>
                <a:ext uri="{FF2B5EF4-FFF2-40B4-BE49-F238E27FC236}">
                  <a16:creationId xmlns:a16="http://schemas.microsoft.com/office/drawing/2014/main" id="{0D2FAD69-2CD7-47D1-BA7D-638E9B53A9BA}"/>
                </a:ext>
              </a:extLst>
            </p:cNvPr>
            <p:cNvSpPr>
              <a:spLocks noChangeArrowheads="1"/>
            </p:cNvSpPr>
            <p:nvPr/>
          </p:nvSpPr>
          <p:spPr bwMode="auto">
            <a:xfrm>
              <a:off x="3524251" y="4008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5" name="Oval 2155">
              <a:extLst>
                <a:ext uri="{FF2B5EF4-FFF2-40B4-BE49-F238E27FC236}">
                  <a16:creationId xmlns:a16="http://schemas.microsoft.com/office/drawing/2014/main" id="{58C72A92-2AA4-47E2-BE7B-C949AAFB9151}"/>
                </a:ext>
              </a:extLst>
            </p:cNvPr>
            <p:cNvSpPr>
              <a:spLocks noChangeArrowheads="1"/>
            </p:cNvSpPr>
            <p:nvPr/>
          </p:nvSpPr>
          <p:spPr bwMode="auto">
            <a:xfrm>
              <a:off x="3613151" y="4152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6" name="Oval 2156">
              <a:extLst>
                <a:ext uri="{FF2B5EF4-FFF2-40B4-BE49-F238E27FC236}">
                  <a16:creationId xmlns:a16="http://schemas.microsoft.com/office/drawing/2014/main" id="{69D92DA9-ED34-4FC3-A6CD-53999A63402F}"/>
                </a:ext>
              </a:extLst>
            </p:cNvPr>
            <p:cNvSpPr>
              <a:spLocks noChangeArrowheads="1"/>
            </p:cNvSpPr>
            <p:nvPr/>
          </p:nvSpPr>
          <p:spPr bwMode="auto">
            <a:xfrm>
              <a:off x="3187701" y="4098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7" name="Oval 2157">
              <a:extLst>
                <a:ext uri="{FF2B5EF4-FFF2-40B4-BE49-F238E27FC236}">
                  <a16:creationId xmlns:a16="http://schemas.microsoft.com/office/drawing/2014/main" id="{94A77A77-F3A5-4714-8C41-5D55E5AFAF22}"/>
                </a:ext>
              </a:extLst>
            </p:cNvPr>
            <p:cNvSpPr>
              <a:spLocks noChangeArrowheads="1"/>
            </p:cNvSpPr>
            <p:nvPr/>
          </p:nvSpPr>
          <p:spPr bwMode="auto">
            <a:xfrm>
              <a:off x="3190876" y="4013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8" name="Oval 2158">
              <a:extLst>
                <a:ext uri="{FF2B5EF4-FFF2-40B4-BE49-F238E27FC236}">
                  <a16:creationId xmlns:a16="http://schemas.microsoft.com/office/drawing/2014/main" id="{99731FD4-F1EE-4133-A4E6-95476C197D5F}"/>
                </a:ext>
              </a:extLst>
            </p:cNvPr>
            <p:cNvSpPr>
              <a:spLocks noChangeArrowheads="1"/>
            </p:cNvSpPr>
            <p:nvPr/>
          </p:nvSpPr>
          <p:spPr bwMode="auto">
            <a:xfrm>
              <a:off x="3106739" y="3971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19" name="Oval 2159">
              <a:extLst>
                <a:ext uri="{FF2B5EF4-FFF2-40B4-BE49-F238E27FC236}">
                  <a16:creationId xmlns:a16="http://schemas.microsoft.com/office/drawing/2014/main" id="{9534CE88-AAF3-45E0-9459-D05B03CAE079}"/>
                </a:ext>
              </a:extLst>
            </p:cNvPr>
            <p:cNvSpPr>
              <a:spLocks noChangeArrowheads="1"/>
            </p:cNvSpPr>
            <p:nvPr/>
          </p:nvSpPr>
          <p:spPr bwMode="auto">
            <a:xfrm>
              <a:off x="3089276" y="4097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0" name="Oval 2160">
              <a:extLst>
                <a:ext uri="{FF2B5EF4-FFF2-40B4-BE49-F238E27FC236}">
                  <a16:creationId xmlns:a16="http://schemas.microsoft.com/office/drawing/2014/main" id="{5A62C682-6BD9-4BC6-B525-43870FC5F15F}"/>
                </a:ext>
              </a:extLst>
            </p:cNvPr>
            <p:cNvSpPr>
              <a:spLocks noChangeArrowheads="1"/>
            </p:cNvSpPr>
            <p:nvPr/>
          </p:nvSpPr>
          <p:spPr bwMode="auto">
            <a:xfrm>
              <a:off x="3178176" y="4241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1" name="Oval 2161">
              <a:extLst>
                <a:ext uri="{FF2B5EF4-FFF2-40B4-BE49-F238E27FC236}">
                  <a16:creationId xmlns:a16="http://schemas.microsoft.com/office/drawing/2014/main" id="{AB08E481-DCF7-4628-8D08-27617FA9315E}"/>
                </a:ext>
              </a:extLst>
            </p:cNvPr>
            <p:cNvSpPr>
              <a:spLocks noChangeArrowheads="1"/>
            </p:cNvSpPr>
            <p:nvPr/>
          </p:nvSpPr>
          <p:spPr bwMode="auto">
            <a:xfrm>
              <a:off x="3270251" y="428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2" name="Oval 2162">
              <a:extLst>
                <a:ext uri="{FF2B5EF4-FFF2-40B4-BE49-F238E27FC236}">
                  <a16:creationId xmlns:a16="http://schemas.microsoft.com/office/drawing/2014/main" id="{CC73A6B6-40F6-4D05-B20E-2F5137A113BD}"/>
                </a:ext>
              </a:extLst>
            </p:cNvPr>
            <p:cNvSpPr>
              <a:spLocks noChangeArrowheads="1"/>
            </p:cNvSpPr>
            <p:nvPr/>
          </p:nvSpPr>
          <p:spPr bwMode="auto">
            <a:xfrm>
              <a:off x="3779839" y="408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3" name="Oval 2163">
              <a:extLst>
                <a:ext uri="{FF2B5EF4-FFF2-40B4-BE49-F238E27FC236}">
                  <a16:creationId xmlns:a16="http://schemas.microsoft.com/office/drawing/2014/main" id="{48DE2068-5861-4C5D-8188-8A73813AE2D3}"/>
                </a:ext>
              </a:extLst>
            </p:cNvPr>
            <p:cNvSpPr>
              <a:spLocks noChangeArrowheads="1"/>
            </p:cNvSpPr>
            <p:nvPr/>
          </p:nvSpPr>
          <p:spPr bwMode="auto">
            <a:xfrm>
              <a:off x="3463926" y="4017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4" name="Oval 2164">
              <a:extLst>
                <a:ext uri="{FF2B5EF4-FFF2-40B4-BE49-F238E27FC236}">
                  <a16:creationId xmlns:a16="http://schemas.microsoft.com/office/drawing/2014/main" id="{08EE9474-CFCC-4D04-9C26-BB3FA47A8DF8}"/>
                </a:ext>
              </a:extLst>
            </p:cNvPr>
            <p:cNvSpPr>
              <a:spLocks noChangeArrowheads="1"/>
            </p:cNvSpPr>
            <p:nvPr/>
          </p:nvSpPr>
          <p:spPr bwMode="auto">
            <a:xfrm>
              <a:off x="2947989" y="408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5" name="Oval 2165">
              <a:extLst>
                <a:ext uri="{FF2B5EF4-FFF2-40B4-BE49-F238E27FC236}">
                  <a16:creationId xmlns:a16="http://schemas.microsoft.com/office/drawing/2014/main" id="{DFC21470-9AD1-4A5C-8B68-A6C8E48D052E}"/>
                </a:ext>
              </a:extLst>
            </p:cNvPr>
            <p:cNvSpPr>
              <a:spLocks noChangeArrowheads="1"/>
            </p:cNvSpPr>
            <p:nvPr/>
          </p:nvSpPr>
          <p:spPr bwMode="auto">
            <a:xfrm>
              <a:off x="3233739" y="4173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6" name="Oval 2166">
              <a:extLst>
                <a:ext uri="{FF2B5EF4-FFF2-40B4-BE49-F238E27FC236}">
                  <a16:creationId xmlns:a16="http://schemas.microsoft.com/office/drawing/2014/main" id="{076A96DD-FA01-4ACC-AC50-85DFAE15BF9B}"/>
                </a:ext>
              </a:extLst>
            </p:cNvPr>
            <p:cNvSpPr>
              <a:spLocks noChangeArrowheads="1"/>
            </p:cNvSpPr>
            <p:nvPr/>
          </p:nvSpPr>
          <p:spPr bwMode="auto">
            <a:xfrm>
              <a:off x="3309939" y="3960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7" name="Oval 2167">
              <a:extLst>
                <a:ext uri="{FF2B5EF4-FFF2-40B4-BE49-F238E27FC236}">
                  <a16:creationId xmlns:a16="http://schemas.microsoft.com/office/drawing/2014/main" id="{2D99F27B-D3B6-4863-BC93-65BFAA9F74F3}"/>
                </a:ext>
              </a:extLst>
            </p:cNvPr>
            <p:cNvSpPr>
              <a:spLocks noChangeArrowheads="1"/>
            </p:cNvSpPr>
            <p:nvPr/>
          </p:nvSpPr>
          <p:spPr bwMode="auto">
            <a:xfrm>
              <a:off x="3411539" y="4627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28" name="Line 2168">
              <a:extLst>
                <a:ext uri="{FF2B5EF4-FFF2-40B4-BE49-F238E27FC236}">
                  <a16:creationId xmlns:a16="http://schemas.microsoft.com/office/drawing/2014/main" id="{B89F346C-43DC-4DE9-9644-4374D931A406}"/>
                </a:ext>
              </a:extLst>
            </p:cNvPr>
            <p:cNvSpPr>
              <a:spLocks noChangeShapeType="1"/>
            </p:cNvSpPr>
            <p:nvPr/>
          </p:nvSpPr>
          <p:spPr bwMode="auto">
            <a:xfrm flipH="1">
              <a:off x="3582989" y="1169988"/>
              <a:ext cx="985837" cy="3175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45529" name="Line 2169">
              <a:extLst>
                <a:ext uri="{FF2B5EF4-FFF2-40B4-BE49-F238E27FC236}">
                  <a16:creationId xmlns:a16="http://schemas.microsoft.com/office/drawing/2014/main" id="{DBB60199-C343-4E55-99B6-5082C9F84343}"/>
                </a:ext>
              </a:extLst>
            </p:cNvPr>
            <p:cNvSpPr>
              <a:spLocks noChangeShapeType="1"/>
            </p:cNvSpPr>
            <p:nvPr/>
          </p:nvSpPr>
          <p:spPr bwMode="auto">
            <a:xfrm flipH="1">
              <a:off x="3570288" y="4341814"/>
              <a:ext cx="798512" cy="7937"/>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45530" name="Text Box 2170">
              <a:extLst>
                <a:ext uri="{FF2B5EF4-FFF2-40B4-BE49-F238E27FC236}">
                  <a16:creationId xmlns:a16="http://schemas.microsoft.com/office/drawing/2014/main" id="{C8EF837D-0FC0-44EF-8037-2399103EECA4}"/>
                </a:ext>
              </a:extLst>
            </p:cNvPr>
            <p:cNvSpPr txBox="1">
              <a:spLocks noChangeArrowheads="1"/>
            </p:cNvSpPr>
            <p:nvPr/>
          </p:nvSpPr>
          <p:spPr bwMode="auto">
            <a:xfrm>
              <a:off x="4340226" y="4086225"/>
              <a:ext cx="758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a:latin typeface="Times New Roman" panose="02020603050405020304" pitchFamily="18" charset="0"/>
                </a:rPr>
                <a:t>H</a:t>
              </a:r>
              <a:r>
                <a:rPr lang="cs-CZ" altLang="cs-CZ" sz="2400" b="1" baseline="-25000">
                  <a:latin typeface="Times New Roman" panose="02020603050405020304" pitchFamily="18" charset="0"/>
                </a:rPr>
                <a:t>2</a:t>
              </a:r>
              <a:r>
                <a:rPr lang="cs-CZ" altLang="cs-CZ" sz="2400" b="1">
                  <a:latin typeface="Times New Roman" panose="02020603050405020304" pitchFamily="18" charset="0"/>
                </a:rPr>
                <a:t>O</a:t>
              </a:r>
              <a:endParaRPr lang="cs-CZ" altLang="cs-CZ" sz="2400">
                <a:latin typeface="Times New Roman" panose="02020603050405020304" pitchFamily="18" charset="0"/>
              </a:endParaRPr>
            </a:p>
          </p:txBody>
        </p:sp>
        <p:sp>
          <p:nvSpPr>
            <p:cNvPr id="145531" name="Text Box 2171">
              <a:extLst>
                <a:ext uri="{FF2B5EF4-FFF2-40B4-BE49-F238E27FC236}">
                  <a16:creationId xmlns:a16="http://schemas.microsoft.com/office/drawing/2014/main" id="{E47F3D77-5781-4C26-BF3C-90E482CD7717}"/>
                </a:ext>
              </a:extLst>
            </p:cNvPr>
            <p:cNvSpPr txBox="1">
              <a:spLocks noChangeArrowheads="1"/>
            </p:cNvSpPr>
            <p:nvPr/>
          </p:nvSpPr>
          <p:spPr bwMode="auto">
            <a:xfrm>
              <a:off x="4527551" y="946150"/>
              <a:ext cx="758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a:latin typeface="Times New Roman" panose="02020603050405020304" pitchFamily="18" charset="0"/>
                </a:rPr>
                <a:t>H</a:t>
              </a:r>
              <a:r>
                <a:rPr lang="cs-CZ" altLang="cs-CZ" sz="2400" b="1" baseline="-25000">
                  <a:latin typeface="Times New Roman" panose="02020603050405020304" pitchFamily="18" charset="0"/>
                </a:rPr>
                <a:t>2</a:t>
              </a:r>
              <a:r>
                <a:rPr lang="cs-CZ" altLang="cs-CZ" sz="2400" b="1">
                  <a:latin typeface="Times New Roman" panose="02020603050405020304" pitchFamily="18" charset="0"/>
                </a:rPr>
                <a:t>O</a:t>
              </a:r>
              <a:endParaRPr lang="cs-CZ" altLang="cs-CZ" sz="2400">
                <a:latin typeface="Times New Roman" panose="02020603050405020304" pitchFamily="18" charset="0"/>
              </a:endParaRPr>
            </a:p>
          </p:txBody>
        </p:sp>
      </p:grpSp>
      <p:sp>
        <p:nvSpPr>
          <p:cNvPr id="145533" name="Text Box 2173">
            <a:extLst>
              <a:ext uri="{FF2B5EF4-FFF2-40B4-BE49-F238E27FC236}">
                <a16:creationId xmlns:a16="http://schemas.microsoft.com/office/drawing/2014/main" id="{7A18396B-9189-490F-97F8-F69D47495FE6}"/>
              </a:ext>
            </a:extLst>
          </p:cNvPr>
          <p:cNvSpPr txBox="1">
            <a:spLocks noChangeArrowheads="1"/>
          </p:cNvSpPr>
          <p:nvPr/>
        </p:nvSpPr>
        <p:spPr bwMode="auto">
          <a:xfrm>
            <a:off x="5954713" y="965200"/>
            <a:ext cx="4144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a:latin typeface="Times New Roman" panose="02020603050405020304" pitchFamily="18" charset="0"/>
              </a:rPr>
              <a:t>Osmotický přesun vody z buňky</a:t>
            </a:r>
          </a:p>
        </p:txBody>
      </p:sp>
      <p:sp>
        <p:nvSpPr>
          <p:cNvPr id="145534" name="Text Box 2174">
            <a:extLst>
              <a:ext uri="{FF2B5EF4-FFF2-40B4-BE49-F238E27FC236}">
                <a16:creationId xmlns:a16="http://schemas.microsoft.com/office/drawing/2014/main" id="{5D8C383B-67DD-45DF-AA11-FB8F0A23D480}"/>
              </a:ext>
            </a:extLst>
          </p:cNvPr>
          <p:cNvSpPr txBox="1">
            <a:spLocks noChangeArrowheads="1"/>
          </p:cNvSpPr>
          <p:nvPr/>
        </p:nvSpPr>
        <p:spPr bwMode="auto">
          <a:xfrm>
            <a:off x="5913438" y="2568575"/>
            <a:ext cx="32115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a:latin typeface="Times New Roman" panose="02020603050405020304" pitchFamily="18" charset="0"/>
              </a:rPr>
              <a:t>Zmenšení objemu buňky</a:t>
            </a:r>
          </a:p>
        </p:txBody>
      </p:sp>
      <p:sp>
        <p:nvSpPr>
          <p:cNvPr id="145535" name="Text Box 2175">
            <a:extLst>
              <a:ext uri="{FF2B5EF4-FFF2-40B4-BE49-F238E27FC236}">
                <a16:creationId xmlns:a16="http://schemas.microsoft.com/office/drawing/2014/main" id="{0834E1F5-9767-4483-BDC5-4C0017E43987}"/>
              </a:ext>
            </a:extLst>
          </p:cNvPr>
          <p:cNvSpPr txBox="1">
            <a:spLocks noChangeArrowheads="1"/>
          </p:cNvSpPr>
          <p:nvPr/>
        </p:nvSpPr>
        <p:spPr bwMode="auto">
          <a:xfrm>
            <a:off x="5895976" y="3895726"/>
            <a:ext cx="455605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dirty="0">
                <a:latin typeface="Times New Roman" panose="02020603050405020304" pitchFamily="18" charset="0"/>
              </a:rPr>
              <a:t>Aktivní zvýšení osmotického tlaku </a:t>
            </a:r>
          </a:p>
          <a:p>
            <a:pPr>
              <a:spcBef>
                <a:spcPct val="0"/>
              </a:spcBef>
              <a:buFontTx/>
              <a:buNone/>
            </a:pPr>
            <a:r>
              <a:rPr lang="cs-CZ" altLang="cs-CZ" sz="2400" dirty="0">
                <a:latin typeface="Times New Roman" panose="02020603050405020304" pitchFamily="18" charset="0"/>
              </a:rPr>
              <a:t>v buňce a následný přesun vody…</a:t>
            </a:r>
          </a:p>
        </p:txBody>
      </p:sp>
      <p:sp>
        <p:nvSpPr>
          <p:cNvPr id="145536" name="Text Box 2176">
            <a:extLst>
              <a:ext uri="{FF2B5EF4-FFF2-40B4-BE49-F238E27FC236}">
                <a16:creationId xmlns:a16="http://schemas.microsoft.com/office/drawing/2014/main" id="{7095B50D-2219-4A6F-9997-B4C768C5587A}"/>
              </a:ext>
            </a:extLst>
          </p:cNvPr>
          <p:cNvSpPr txBox="1">
            <a:spLocks noChangeArrowheads="1"/>
          </p:cNvSpPr>
          <p:nvPr/>
        </p:nvSpPr>
        <p:spPr bwMode="auto">
          <a:xfrm>
            <a:off x="5881688" y="5621338"/>
            <a:ext cx="373692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dirty="0">
                <a:latin typeface="Times New Roman" panose="02020603050405020304" pitchFamily="18" charset="0"/>
              </a:rPr>
              <a:t>…zabrání „scvrknutí“ buňky</a:t>
            </a:r>
          </a:p>
        </p:txBody>
      </p:sp>
      <p:grpSp>
        <p:nvGrpSpPr>
          <p:cNvPr id="2179" name="Skupina 2178">
            <a:extLst>
              <a:ext uri="{FF2B5EF4-FFF2-40B4-BE49-F238E27FC236}">
                <a16:creationId xmlns:a16="http://schemas.microsoft.com/office/drawing/2014/main" id="{C4BEF041-3D55-4A30-9C48-926F3AD24C55}"/>
              </a:ext>
            </a:extLst>
          </p:cNvPr>
          <p:cNvGrpSpPr/>
          <p:nvPr/>
        </p:nvGrpSpPr>
        <p:grpSpPr>
          <a:xfrm>
            <a:off x="119336" y="3984626"/>
            <a:ext cx="1728787" cy="1636712"/>
            <a:chOff x="4583114" y="620713"/>
            <a:chExt cx="1728787" cy="1636712"/>
          </a:xfrm>
        </p:grpSpPr>
        <p:pic>
          <p:nvPicPr>
            <p:cNvPr id="2180" name="Picture 2" descr="http://www.gymhol.cz/projekt/biologie/nervova/mozek1.jpg">
              <a:extLst>
                <a:ext uri="{FF2B5EF4-FFF2-40B4-BE49-F238E27FC236}">
                  <a16:creationId xmlns:a16="http://schemas.microsoft.com/office/drawing/2014/main" id="{DCA7A766-DDE2-437A-A938-92A459968F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3114" y="620713"/>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81" name="Zaoblený obdélník 31">
              <a:extLst>
                <a:ext uri="{FF2B5EF4-FFF2-40B4-BE49-F238E27FC236}">
                  <a16:creationId xmlns:a16="http://schemas.microsoft.com/office/drawing/2014/main" id="{B269B881-3E92-4D2A-AEA1-4E92952FB095}"/>
                </a:ext>
              </a:extLst>
            </p:cNvPr>
            <p:cNvSpPr/>
            <p:nvPr/>
          </p:nvSpPr>
          <p:spPr>
            <a:xfrm>
              <a:off x="5159376" y="105251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2182" name="Volný tvar 59">
              <a:extLst>
                <a:ext uri="{FF2B5EF4-FFF2-40B4-BE49-F238E27FC236}">
                  <a16:creationId xmlns:a16="http://schemas.microsoft.com/office/drawing/2014/main" id="{DAD0646B-8E89-4C63-BCA1-6ED460FC1EEA}"/>
                </a:ext>
              </a:extLst>
            </p:cNvPr>
            <p:cNvSpPr/>
            <p:nvPr/>
          </p:nvSpPr>
          <p:spPr>
            <a:xfrm>
              <a:off x="4638675" y="1022351"/>
              <a:ext cx="141288" cy="80963"/>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2183" name="Volný tvar 60">
              <a:extLst>
                <a:ext uri="{FF2B5EF4-FFF2-40B4-BE49-F238E27FC236}">
                  <a16:creationId xmlns:a16="http://schemas.microsoft.com/office/drawing/2014/main" id="{6DB83642-79A6-45FF-8E44-FF85E93336E0}"/>
                </a:ext>
              </a:extLst>
            </p:cNvPr>
            <p:cNvSpPr/>
            <p:nvPr/>
          </p:nvSpPr>
          <p:spPr>
            <a:xfrm>
              <a:off x="4856164" y="806451"/>
              <a:ext cx="85725" cy="80963"/>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2184" name="Volný tvar 61">
              <a:extLst>
                <a:ext uri="{FF2B5EF4-FFF2-40B4-BE49-F238E27FC236}">
                  <a16:creationId xmlns:a16="http://schemas.microsoft.com/office/drawing/2014/main" id="{0C94F472-19D7-48BF-92FC-2897E771FF9A}"/>
                </a:ext>
              </a:extLst>
            </p:cNvPr>
            <p:cNvSpPr/>
            <p:nvPr/>
          </p:nvSpPr>
          <p:spPr>
            <a:xfrm>
              <a:off x="5251451" y="627064"/>
              <a:ext cx="23813" cy="1095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2185" name="Volný tvar 62">
              <a:extLst>
                <a:ext uri="{FF2B5EF4-FFF2-40B4-BE49-F238E27FC236}">
                  <a16:creationId xmlns:a16="http://schemas.microsoft.com/office/drawing/2014/main" id="{ED15A09A-53B4-418E-B832-F5FB8834D730}"/>
                </a:ext>
              </a:extLst>
            </p:cNvPr>
            <p:cNvSpPr/>
            <p:nvPr/>
          </p:nvSpPr>
          <p:spPr>
            <a:xfrm>
              <a:off x="5630864" y="650876"/>
              <a:ext cx="7937" cy="93663"/>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2186" name="Volný tvar 63">
              <a:extLst>
                <a:ext uri="{FF2B5EF4-FFF2-40B4-BE49-F238E27FC236}">
                  <a16:creationId xmlns:a16="http://schemas.microsoft.com/office/drawing/2014/main" id="{245A0119-BE6F-4422-A446-DCF2FF88C31D}"/>
                </a:ext>
              </a:extLst>
            </p:cNvPr>
            <p:cNvSpPr/>
            <p:nvPr/>
          </p:nvSpPr>
          <p:spPr>
            <a:xfrm>
              <a:off x="5964238" y="930276"/>
              <a:ext cx="100012" cy="17463"/>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sp>
        <p:nvSpPr>
          <p:cNvPr id="2187" name="Text Box 2172">
            <a:extLst>
              <a:ext uri="{FF2B5EF4-FFF2-40B4-BE49-F238E27FC236}">
                <a16:creationId xmlns:a16="http://schemas.microsoft.com/office/drawing/2014/main" id="{ED1A9857-C73B-48F0-8CB1-AE938313A768}"/>
              </a:ext>
            </a:extLst>
          </p:cNvPr>
          <p:cNvSpPr txBox="1">
            <a:spLocks noChangeArrowheads="1"/>
          </p:cNvSpPr>
          <p:nvPr/>
        </p:nvSpPr>
        <p:spPr bwMode="auto">
          <a:xfrm>
            <a:off x="2603612" y="0"/>
            <a:ext cx="537672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800" b="1" dirty="0">
                <a:latin typeface="Times New Roman" panose="02020603050405020304" pitchFamily="18" charset="0"/>
              </a:rPr>
              <a:t>Buňka v hypertonickém prostředí</a:t>
            </a:r>
            <a:endParaRPr lang="cs-CZ" altLang="cs-CZ" sz="2400" dirty="0">
              <a:latin typeface="Times New Roman" panose="02020603050405020304" pitchFamily="18" charset="0"/>
            </a:endParaRPr>
          </a:p>
        </p:txBody>
      </p:sp>
    </p:spTree>
    <p:custDataLst>
      <p:tags r:id="rId1"/>
    </p:custData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327" name="Freeform 1455">
            <a:extLst>
              <a:ext uri="{FF2B5EF4-FFF2-40B4-BE49-F238E27FC236}">
                <a16:creationId xmlns:a16="http://schemas.microsoft.com/office/drawing/2014/main" id="{FA1020DA-37A2-4E45-8FFB-4B385E519477}"/>
              </a:ext>
            </a:extLst>
          </p:cNvPr>
          <p:cNvSpPr>
            <a:spLocks/>
          </p:cNvSpPr>
          <p:nvPr/>
        </p:nvSpPr>
        <p:spPr bwMode="auto">
          <a:xfrm>
            <a:off x="3827463" y="4149726"/>
            <a:ext cx="3816350" cy="2879725"/>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1486" name="Freeform 1614">
            <a:extLst>
              <a:ext uri="{FF2B5EF4-FFF2-40B4-BE49-F238E27FC236}">
                <a16:creationId xmlns:a16="http://schemas.microsoft.com/office/drawing/2014/main" id="{A388AAB4-946A-4B2F-9BEC-DAA76F3898E3}"/>
              </a:ext>
            </a:extLst>
          </p:cNvPr>
          <p:cNvSpPr>
            <a:spLocks/>
          </p:cNvSpPr>
          <p:nvPr/>
        </p:nvSpPr>
        <p:spPr bwMode="auto">
          <a:xfrm>
            <a:off x="4222751" y="1701801"/>
            <a:ext cx="3097213" cy="2303463"/>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1487" name="Line 1615">
            <a:extLst>
              <a:ext uri="{FF2B5EF4-FFF2-40B4-BE49-F238E27FC236}">
                <a16:creationId xmlns:a16="http://schemas.microsoft.com/office/drawing/2014/main" id="{A99EF6C1-7B11-4004-A7F4-E8F599F14D2C}"/>
              </a:ext>
            </a:extLst>
          </p:cNvPr>
          <p:cNvSpPr>
            <a:spLocks noChangeShapeType="1"/>
          </p:cNvSpPr>
          <p:nvPr/>
        </p:nvSpPr>
        <p:spPr bwMode="auto">
          <a:xfrm flipV="1">
            <a:off x="5916613" y="4005264"/>
            <a:ext cx="0" cy="288925"/>
          </a:xfrm>
          <a:prstGeom prst="line">
            <a:avLst/>
          </a:prstGeom>
          <a:noFill/>
          <a:ln w="76200" cmpd="tri">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81488" name="Text Box 1616">
            <a:extLst>
              <a:ext uri="{FF2B5EF4-FFF2-40B4-BE49-F238E27FC236}">
                <a16:creationId xmlns:a16="http://schemas.microsoft.com/office/drawing/2014/main" id="{6EAEE100-238D-4F55-BA25-5B4D118EF640}"/>
              </a:ext>
            </a:extLst>
          </p:cNvPr>
          <p:cNvSpPr txBox="1">
            <a:spLocks noChangeArrowheads="1"/>
          </p:cNvSpPr>
          <p:nvPr/>
        </p:nvSpPr>
        <p:spPr bwMode="auto">
          <a:xfrm>
            <a:off x="5162551" y="2709863"/>
            <a:ext cx="8604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a:t>
            </a:r>
            <a:r>
              <a:rPr lang="cs-CZ" altLang="cs-CZ" sz="1800" baseline="-25000"/>
              <a:t>2</a:t>
            </a:r>
            <a:r>
              <a:rPr lang="cs-CZ" altLang="cs-CZ" sz="1800"/>
              <a:t>CO</a:t>
            </a:r>
            <a:r>
              <a:rPr lang="cs-CZ" altLang="cs-CZ" sz="1800" baseline="-25000"/>
              <a:t>3</a:t>
            </a:r>
          </a:p>
        </p:txBody>
      </p:sp>
      <p:sp>
        <p:nvSpPr>
          <p:cNvPr id="81489" name="Text Box 1617">
            <a:extLst>
              <a:ext uri="{FF2B5EF4-FFF2-40B4-BE49-F238E27FC236}">
                <a16:creationId xmlns:a16="http://schemas.microsoft.com/office/drawing/2014/main" id="{2AEB4578-477E-45EA-898E-4823BAC3CA18}"/>
              </a:ext>
            </a:extLst>
          </p:cNvPr>
          <p:cNvSpPr txBox="1">
            <a:spLocks noChangeArrowheads="1"/>
          </p:cNvSpPr>
          <p:nvPr/>
        </p:nvSpPr>
        <p:spPr bwMode="auto">
          <a:xfrm>
            <a:off x="4764089" y="3422651"/>
            <a:ext cx="6111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CO</a:t>
            </a:r>
            <a:r>
              <a:rPr lang="cs-CZ" altLang="cs-CZ" sz="1800" baseline="-25000"/>
              <a:t>2</a:t>
            </a:r>
            <a:endParaRPr lang="cs-CZ" altLang="cs-CZ" sz="1800"/>
          </a:p>
        </p:txBody>
      </p:sp>
      <p:sp>
        <p:nvSpPr>
          <p:cNvPr id="81490" name="Text Box 1618">
            <a:extLst>
              <a:ext uri="{FF2B5EF4-FFF2-40B4-BE49-F238E27FC236}">
                <a16:creationId xmlns:a16="http://schemas.microsoft.com/office/drawing/2014/main" id="{F4164D61-5829-4F84-B4D8-1B1EC4386F05}"/>
              </a:ext>
            </a:extLst>
          </p:cNvPr>
          <p:cNvSpPr txBox="1">
            <a:spLocks noChangeArrowheads="1"/>
          </p:cNvSpPr>
          <p:nvPr/>
        </p:nvSpPr>
        <p:spPr bwMode="auto">
          <a:xfrm>
            <a:off x="5878514" y="2349501"/>
            <a:ext cx="8270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HCO</a:t>
            </a:r>
            <a:r>
              <a:rPr lang="cs-CZ" altLang="cs-CZ" sz="1800" baseline="-25000"/>
              <a:t>3</a:t>
            </a:r>
            <a:r>
              <a:rPr lang="cs-CZ" altLang="cs-CZ" sz="1800" baseline="52000"/>
              <a:t>-</a:t>
            </a:r>
          </a:p>
        </p:txBody>
      </p:sp>
      <p:sp>
        <p:nvSpPr>
          <p:cNvPr id="81491" name="Text Box 1619">
            <a:extLst>
              <a:ext uri="{FF2B5EF4-FFF2-40B4-BE49-F238E27FC236}">
                <a16:creationId xmlns:a16="http://schemas.microsoft.com/office/drawing/2014/main" id="{FBC5BC6F-7A85-406E-932F-FFE868C3466A}"/>
              </a:ext>
            </a:extLst>
          </p:cNvPr>
          <p:cNvSpPr txBox="1">
            <a:spLocks noChangeArrowheads="1"/>
          </p:cNvSpPr>
          <p:nvPr/>
        </p:nvSpPr>
        <p:spPr bwMode="auto">
          <a:xfrm>
            <a:off x="4943475" y="2349501"/>
            <a:ext cx="438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a:t>
            </a:r>
            <a:r>
              <a:rPr lang="cs-CZ" altLang="cs-CZ" sz="1800" baseline="52000"/>
              <a:t>+</a:t>
            </a:r>
          </a:p>
        </p:txBody>
      </p:sp>
      <p:sp>
        <p:nvSpPr>
          <p:cNvPr id="81492" name="Text Box 1620">
            <a:extLst>
              <a:ext uri="{FF2B5EF4-FFF2-40B4-BE49-F238E27FC236}">
                <a16:creationId xmlns:a16="http://schemas.microsoft.com/office/drawing/2014/main" id="{C55E4ABB-3F0E-4039-80F7-695B9E7C2D30}"/>
              </a:ext>
            </a:extLst>
          </p:cNvPr>
          <p:cNvSpPr txBox="1">
            <a:spLocks noChangeArrowheads="1"/>
          </p:cNvSpPr>
          <p:nvPr/>
        </p:nvSpPr>
        <p:spPr bwMode="auto">
          <a:xfrm>
            <a:off x="4222750" y="1412876"/>
            <a:ext cx="565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Na</a:t>
            </a:r>
            <a:r>
              <a:rPr lang="cs-CZ" altLang="cs-CZ" sz="1800" baseline="52000"/>
              <a:t>+</a:t>
            </a:r>
          </a:p>
        </p:txBody>
      </p:sp>
      <p:sp>
        <p:nvSpPr>
          <p:cNvPr id="81493" name="Text Box 1621">
            <a:extLst>
              <a:ext uri="{FF2B5EF4-FFF2-40B4-BE49-F238E27FC236}">
                <a16:creationId xmlns:a16="http://schemas.microsoft.com/office/drawing/2014/main" id="{41E61B5A-1B00-4258-91C3-7414E79F44F2}"/>
              </a:ext>
            </a:extLst>
          </p:cNvPr>
          <p:cNvSpPr txBox="1">
            <a:spLocks noChangeArrowheads="1"/>
          </p:cNvSpPr>
          <p:nvPr/>
        </p:nvSpPr>
        <p:spPr bwMode="auto">
          <a:xfrm>
            <a:off x="4870450" y="1341438"/>
            <a:ext cx="438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a:t>
            </a:r>
            <a:r>
              <a:rPr lang="cs-CZ" altLang="cs-CZ" sz="1800" baseline="52000"/>
              <a:t>+</a:t>
            </a:r>
          </a:p>
        </p:txBody>
      </p:sp>
      <p:sp>
        <p:nvSpPr>
          <p:cNvPr id="81494" name="Text Box 1622">
            <a:extLst>
              <a:ext uri="{FF2B5EF4-FFF2-40B4-BE49-F238E27FC236}">
                <a16:creationId xmlns:a16="http://schemas.microsoft.com/office/drawing/2014/main" id="{2B8C99E8-55C7-4812-BF3B-A1A079AACC15}"/>
              </a:ext>
            </a:extLst>
          </p:cNvPr>
          <p:cNvSpPr txBox="1">
            <a:spLocks noChangeArrowheads="1"/>
          </p:cNvSpPr>
          <p:nvPr/>
        </p:nvSpPr>
        <p:spPr bwMode="auto">
          <a:xfrm>
            <a:off x="6953250" y="1412876"/>
            <a:ext cx="450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Cl</a:t>
            </a:r>
            <a:r>
              <a:rPr lang="cs-CZ" altLang="cs-CZ" sz="1800" baseline="52000"/>
              <a:t>-</a:t>
            </a:r>
          </a:p>
        </p:txBody>
      </p:sp>
      <p:sp>
        <p:nvSpPr>
          <p:cNvPr id="81495" name="Freeform 1623">
            <a:extLst>
              <a:ext uri="{FF2B5EF4-FFF2-40B4-BE49-F238E27FC236}">
                <a16:creationId xmlns:a16="http://schemas.microsoft.com/office/drawing/2014/main" id="{A6DD7A4A-D57B-4B6C-9F7C-D32637101AC4}"/>
              </a:ext>
            </a:extLst>
          </p:cNvPr>
          <p:cNvSpPr>
            <a:spLocks/>
          </p:cNvSpPr>
          <p:nvPr/>
        </p:nvSpPr>
        <p:spPr bwMode="auto">
          <a:xfrm>
            <a:off x="4510089" y="1773239"/>
            <a:ext cx="288925" cy="720725"/>
          </a:xfrm>
          <a:custGeom>
            <a:avLst/>
            <a:gdLst>
              <a:gd name="T0" fmla="*/ 0 w 182"/>
              <a:gd name="T1" fmla="*/ 0 h 454"/>
              <a:gd name="T2" fmla="*/ 2147483646 w 182"/>
              <a:gd name="T3" fmla="*/ 2147483646 h 454"/>
              <a:gd name="T4" fmla="*/ 2147483646 w 182"/>
              <a:gd name="T5" fmla="*/ 2147483646 h 454"/>
              <a:gd name="T6" fmla="*/ 0 60000 65536"/>
              <a:gd name="T7" fmla="*/ 0 60000 65536"/>
              <a:gd name="T8" fmla="*/ 0 60000 65536"/>
              <a:gd name="T9" fmla="*/ 0 w 182"/>
              <a:gd name="T10" fmla="*/ 0 h 454"/>
              <a:gd name="T11" fmla="*/ 182 w 182"/>
              <a:gd name="T12" fmla="*/ 454 h 454"/>
            </a:gdLst>
            <a:ahLst/>
            <a:cxnLst>
              <a:cxn ang="T6">
                <a:pos x="T0" y="T1"/>
              </a:cxn>
              <a:cxn ang="T7">
                <a:pos x="T2" y="T3"/>
              </a:cxn>
              <a:cxn ang="T8">
                <a:pos x="T4" y="T5"/>
              </a:cxn>
            </a:cxnLst>
            <a:rect l="T9" t="T10" r="T11" b="T12"/>
            <a:pathLst>
              <a:path w="182" h="454">
                <a:moveTo>
                  <a:pt x="0" y="0"/>
                </a:moveTo>
                <a:cubicBezTo>
                  <a:pt x="21" y="29"/>
                  <a:pt x="95" y="100"/>
                  <a:pt x="125" y="176"/>
                </a:cubicBezTo>
                <a:cubicBezTo>
                  <a:pt x="155" y="252"/>
                  <a:pt x="170" y="396"/>
                  <a:pt x="182" y="454"/>
                </a:cubicBezTo>
              </a:path>
            </a:pathLst>
          </a:custGeom>
          <a:noFill/>
          <a:ln w="2857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496" name="Freeform 1624">
            <a:extLst>
              <a:ext uri="{FF2B5EF4-FFF2-40B4-BE49-F238E27FC236}">
                <a16:creationId xmlns:a16="http://schemas.microsoft.com/office/drawing/2014/main" id="{77BF227F-730E-4D8C-A9C8-4A88B49EB490}"/>
              </a:ext>
            </a:extLst>
          </p:cNvPr>
          <p:cNvSpPr>
            <a:spLocks/>
          </p:cNvSpPr>
          <p:nvPr/>
        </p:nvSpPr>
        <p:spPr bwMode="auto">
          <a:xfrm>
            <a:off x="4727576" y="1703388"/>
            <a:ext cx="327025" cy="576262"/>
          </a:xfrm>
          <a:custGeom>
            <a:avLst/>
            <a:gdLst>
              <a:gd name="T0" fmla="*/ 2147483646 w 206"/>
              <a:gd name="T1" fmla="*/ 2147483646 h 363"/>
              <a:gd name="T2" fmla="*/ 2147483646 w 206"/>
              <a:gd name="T3" fmla="*/ 2147483646 h 363"/>
              <a:gd name="T4" fmla="*/ 2147483646 w 206"/>
              <a:gd name="T5" fmla="*/ 0 h 363"/>
              <a:gd name="T6" fmla="*/ 0 60000 65536"/>
              <a:gd name="T7" fmla="*/ 0 60000 65536"/>
              <a:gd name="T8" fmla="*/ 0 60000 65536"/>
              <a:gd name="T9" fmla="*/ 0 w 206"/>
              <a:gd name="T10" fmla="*/ 0 h 363"/>
              <a:gd name="T11" fmla="*/ 206 w 206"/>
              <a:gd name="T12" fmla="*/ 363 h 363"/>
            </a:gdLst>
            <a:ahLst/>
            <a:cxnLst>
              <a:cxn ang="T6">
                <a:pos x="T0" y="T1"/>
              </a:cxn>
              <a:cxn ang="T7">
                <a:pos x="T2" y="T3"/>
              </a:cxn>
              <a:cxn ang="T8">
                <a:pos x="T4" y="T5"/>
              </a:cxn>
            </a:cxnLst>
            <a:rect l="T9" t="T10" r="T11" b="T12"/>
            <a:pathLst>
              <a:path w="206" h="363">
                <a:moveTo>
                  <a:pt x="206" y="363"/>
                </a:moveTo>
                <a:cubicBezTo>
                  <a:pt x="176" y="337"/>
                  <a:pt x="46" y="267"/>
                  <a:pt x="23" y="206"/>
                </a:cubicBezTo>
                <a:cubicBezTo>
                  <a:pt x="0" y="145"/>
                  <a:pt x="60" y="43"/>
                  <a:pt x="70" y="0"/>
                </a:cubicBezTo>
              </a:path>
            </a:pathLst>
          </a:custGeom>
          <a:noFill/>
          <a:ln w="2857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497" name="Text Box 1625">
            <a:extLst>
              <a:ext uri="{FF2B5EF4-FFF2-40B4-BE49-F238E27FC236}">
                <a16:creationId xmlns:a16="http://schemas.microsoft.com/office/drawing/2014/main" id="{A3268E8C-9076-4383-AE6B-BEE27C266A98}"/>
              </a:ext>
            </a:extLst>
          </p:cNvPr>
          <p:cNvSpPr txBox="1">
            <a:spLocks noChangeArrowheads="1"/>
          </p:cNvSpPr>
          <p:nvPr/>
        </p:nvSpPr>
        <p:spPr bwMode="auto">
          <a:xfrm>
            <a:off x="4305300" y="2414588"/>
            <a:ext cx="565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Na</a:t>
            </a:r>
            <a:r>
              <a:rPr lang="cs-CZ" altLang="cs-CZ" sz="1800" baseline="52000"/>
              <a:t>+</a:t>
            </a:r>
          </a:p>
        </p:txBody>
      </p:sp>
      <p:sp>
        <p:nvSpPr>
          <p:cNvPr id="81499" name="Line 1627">
            <a:extLst>
              <a:ext uri="{FF2B5EF4-FFF2-40B4-BE49-F238E27FC236}">
                <a16:creationId xmlns:a16="http://schemas.microsoft.com/office/drawing/2014/main" id="{7F418D93-157D-4147-8FCD-05DDF279EC82}"/>
              </a:ext>
            </a:extLst>
          </p:cNvPr>
          <p:cNvSpPr>
            <a:spLocks noChangeShapeType="1"/>
          </p:cNvSpPr>
          <p:nvPr/>
        </p:nvSpPr>
        <p:spPr bwMode="auto">
          <a:xfrm flipV="1">
            <a:off x="6167439" y="1270000"/>
            <a:ext cx="217487" cy="10795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500" name="Line 1628">
            <a:extLst>
              <a:ext uri="{FF2B5EF4-FFF2-40B4-BE49-F238E27FC236}">
                <a16:creationId xmlns:a16="http://schemas.microsoft.com/office/drawing/2014/main" id="{9B5DCA5F-FA26-474A-88FC-9B8FE0A5C6C9}"/>
              </a:ext>
            </a:extLst>
          </p:cNvPr>
          <p:cNvSpPr>
            <a:spLocks noChangeShapeType="1"/>
          </p:cNvSpPr>
          <p:nvPr/>
        </p:nvSpPr>
        <p:spPr bwMode="auto">
          <a:xfrm flipH="1">
            <a:off x="6815138" y="1701801"/>
            <a:ext cx="215900" cy="1008063"/>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501" name="Line 1629">
            <a:extLst>
              <a:ext uri="{FF2B5EF4-FFF2-40B4-BE49-F238E27FC236}">
                <a16:creationId xmlns:a16="http://schemas.microsoft.com/office/drawing/2014/main" id="{E609A589-075F-4C8B-83ED-5191F7F4CD10}"/>
              </a:ext>
            </a:extLst>
          </p:cNvPr>
          <p:cNvSpPr>
            <a:spLocks noChangeShapeType="1"/>
          </p:cNvSpPr>
          <p:nvPr/>
        </p:nvSpPr>
        <p:spPr bwMode="auto">
          <a:xfrm flipH="1" flipV="1">
            <a:off x="5375276" y="2565400"/>
            <a:ext cx="142875" cy="2159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502" name="Line 1630">
            <a:extLst>
              <a:ext uri="{FF2B5EF4-FFF2-40B4-BE49-F238E27FC236}">
                <a16:creationId xmlns:a16="http://schemas.microsoft.com/office/drawing/2014/main" id="{69AEAEA8-23CB-467B-B077-2DA8639DC8DF}"/>
              </a:ext>
            </a:extLst>
          </p:cNvPr>
          <p:cNvSpPr>
            <a:spLocks noChangeShapeType="1"/>
          </p:cNvSpPr>
          <p:nvPr/>
        </p:nvSpPr>
        <p:spPr bwMode="auto">
          <a:xfrm flipV="1">
            <a:off x="5662613" y="2493964"/>
            <a:ext cx="215900" cy="28892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504" name="Text Box 1632">
            <a:extLst>
              <a:ext uri="{FF2B5EF4-FFF2-40B4-BE49-F238E27FC236}">
                <a16:creationId xmlns:a16="http://schemas.microsoft.com/office/drawing/2014/main" id="{6CC43C98-8C8E-46BF-B9C1-000BE3B05ABC}"/>
              </a:ext>
            </a:extLst>
          </p:cNvPr>
          <p:cNvSpPr txBox="1">
            <a:spLocks noChangeArrowheads="1"/>
          </p:cNvSpPr>
          <p:nvPr/>
        </p:nvSpPr>
        <p:spPr bwMode="auto">
          <a:xfrm>
            <a:off x="6599238" y="2630488"/>
            <a:ext cx="450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Cl</a:t>
            </a:r>
            <a:r>
              <a:rPr lang="cs-CZ" altLang="cs-CZ" sz="1800" baseline="52000"/>
              <a:t>-</a:t>
            </a:r>
          </a:p>
        </p:txBody>
      </p:sp>
      <p:sp>
        <p:nvSpPr>
          <p:cNvPr id="81505" name="Text Box 1633">
            <a:extLst>
              <a:ext uri="{FF2B5EF4-FFF2-40B4-BE49-F238E27FC236}">
                <a16:creationId xmlns:a16="http://schemas.microsoft.com/office/drawing/2014/main" id="{A7A58EBE-5AF2-4420-AD14-063A963488A6}"/>
              </a:ext>
            </a:extLst>
          </p:cNvPr>
          <p:cNvSpPr txBox="1">
            <a:spLocks noChangeArrowheads="1"/>
          </p:cNvSpPr>
          <p:nvPr/>
        </p:nvSpPr>
        <p:spPr bwMode="auto">
          <a:xfrm>
            <a:off x="6454775" y="2997201"/>
            <a:ext cx="577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2Cl</a:t>
            </a:r>
            <a:r>
              <a:rPr lang="cs-CZ" altLang="cs-CZ" sz="1800" baseline="52000"/>
              <a:t>-</a:t>
            </a:r>
          </a:p>
        </p:txBody>
      </p:sp>
      <p:sp>
        <p:nvSpPr>
          <p:cNvPr id="81506" name="Text Box 1634">
            <a:extLst>
              <a:ext uri="{FF2B5EF4-FFF2-40B4-BE49-F238E27FC236}">
                <a16:creationId xmlns:a16="http://schemas.microsoft.com/office/drawing/2014/main" id="{7053FA4F-F886-447B-9FB6-4F6C74A432F6}"/>
              </a:ext>
            </a:extLst>
          </p:cNvPr>
          <p:cNvSpPr txBox="1">
            <a:spLocks noChangeArrowheads="1"/>
          </p:cNvSpPr>
          <p:nvPr/>
        </p:nvSpPr>
        <p:spPr bwMode="auto">
          <a:xfrm>
            <a:off x="6310313" y="3278188"/>
            <a:ext cx="565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Na</a:t>
            </a:r>
            <a:r>
              <a:rPr lang="cs-CZ" altLang="cs-CZ" sz="1800" baseline="52000"/>
              <a:t>+</a:t>
            </a:r>
          </a:p>
        </p:txBody>
      </p:sp>
      <p:sp>
        <p:nvSpPr>
          <p:cNvPr id="81507" name="Text Box 1635">
            <a:extLst>
              <a:ext uri="{FF2B5EF4-FFF2-40B4-BE49-F238E27FC236}">
                <a16:creationId xmlns:a16="http://schemas.microsoft.com/office/drawing/2014/main" id="{A01E62E5-ECD9-4368-9CCE-2ED51605E6F8}"/>
              </a:ext>
            </a:extLst>
          </p:cNvPr>
          <p:cNvSpPr txBox="1">
            <a:spLocks noChangeArrowheads="1"/>
          </p:cNvSpPr>
          <p:nvPr/>
        </p:nvSpPr>
        <p:spPr bwMode="auto">
          <a:xfrm>
            <a:off x="5951538" y="3429001"/>
            <a:ext cx="425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K</a:t>
            </a:r>
            <a:r>
              <a:rPr lang="cs-CZ" altLang="cs-CZ" sz="1800" baseline="52000"/>
              <a:t>+</a:t>
            </a:r>
          </a:p>
        </p:txBody>
      </p:sp>
      <p:sp>
        <p:nvSpPr>
          <p:cNvPr id="81508" name="Line 1636">
            <a:extLst>
              <a:ext uri="{FF2B5EF4-FFF2-40B4-BE49-F238E27FC236}">
                <a16:creationId xmlns:a16="http://schemas.microsoft.com/office/drawing/2014/main" id="{010D5F41-2CB7-47E9-A7A6-8921283C0346}"/>
              </a:ext>
            </a:extLst>
          </p:cNvPr>
          <p:cNvSpPr>
            <a:spLocks noChangeShapeType="1"/>
          </p:cNvSpPr>
          <p:nvPr/>
        </p:nvSpPr>
        <p:spPr bwMode="auto">
          <a:xfrm flipH="1" flipV="1">
            <a:off x="6743700" y="3502026"/>
            <a:ext cx="647700" cy="1428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509" name="Freeform 1637">
            <a:extLst>
              <a:ext uri="{FF2B5EF4-FFF2-40B4-BE49-F238E27FC236}">
                <a16:creationId xmlns:a16="http://schemas.microsoft.com/office/drawing/2014/main" id="{AAFF874C-6553-454C-8C03-EECCA51E1F19}"/>
              </a:ext>
            </a:extLst>
          </p:cNvPr>
          <p:cNvSpPr>
            <a:spLocks/>
          </p:cNvSpPr>
          <p:nvPr/>
        </p:nvSpPr>
        <p:spPr bwMode="auto">
          <a:xfrm>
            <a:off x="6886576" y="3213100"/>
            <a:ext cx="574675" cy="361950"/>
          </a:xfrm>
          <a:custGeom>
            <a:avLst/>
            <a:gdLst>
              <a:gd name="T0" fmla="*/ 2147483646 w 362"/>
              <a:gd name="T1" fmla="*/ 0 h 228"/>
              <a:gd name="T2" fmla="*/ 2147483646 w 362"/>
              <a:gd name="T3" fmla="*/ 2147483646 h 228"/>
              <a:gd name="T4" fmla="*/ 0 w 362"/>
              <a:gd name="T5" fmla="*/ 2147483646 h 228"/>
              <a:gd name="T6" fmla="*/ 0 60000 65536"/>
              <a:gd name="T7" fmla="*/ 0 60000 65536"/>
              <a:gd name="T8" fmla="*/ 0 60000 65536"/>
              <a:gd name="T9" fmla="*/ 0 w 362"/>
              <a:gd name="T10" fmla="*/ 0 h 228"/>
              <a:gd name="T11" fmla="*/ 362 w 362"/>
              <a:gd name="T12" fmla="*/ 228 h 228"/>
            </a:gdLst>
            <a:ahLst/>
            <a:cxnLst>
              <a:cxn ang="T6">
                <a:pos x="T0" y="T1"/>
              </a:cxn>
              <a:cxn ang="T7">
                <a:pos x="T2" y="T3"/>
              </a:cxn>
              <a:cxn ang="T8">
                <a:pos x="T4" y="T5"/>
              </a:cxn>
            </a:cxnLst>
            <a:rect l="T9" t="T10" r="T11" b="T12"/>
            <a:pathLst>
              <a:path w="362" h="228">
                <a:moveTo>
                  <a:pt x="362" y="0"/>
                </a:moveTo>
                <a:lnTo>
                  <a:pt x="76" y="228"/>
                </a:lnTo>
                <a:lnTo>
                  <a:pt x="0" y="1"/>
                </a:lnTo>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510" name="Freeform 1638">
            <a:extLst>
              <a:ext uri="{FF2B5EF4-FFF2-40B4-BE49-F238E27FC236}">
                <a16:creationId xmlns:a16="http://schemas.microsoft.com/office/drawing/2014/main" id="{EE1C0A37-B71D-4E17-BE6E-B7EDEFEA2F43}"/>
              </a:ext>
            </a:extLst>
          </p:cNvPr>
          <p:cNvSpPr>
            <a:spLocks/>
          </p:cNvSpPr>
          <p:nvPr/>
        </p:nvSpPr>
        <p:spPr bwMode="auto">
          <a:xfrm>
            <a:off x="6310313" y="3592513"/>
            <a:ext cx="823912" cy="271462"/>
          </a:xfrm>
          <a:custGeom>
            <a:avLst/>
            <a:gdLst>
              <a:gd name="T0" fmla="*/ 2147483646 w 519"/>
              <a:gd name="T1" fmla="*/ 2147483646 h 171"/>
              <a:gd name="T2" fmla="*/ 2147483646 w 519"/>
              <a:gd name="T3" fmla="*/ 2147483646 h 171"/>
              <a:gd name="T4" fmla="*/ 0 w 519"/>
              <a:gd name="T5" fmla="*/ 2147483646 h 171"/>
              <a:gd name="T6" fmla="*/ 0 60000 65536"/>
              <a:gd name="T7" fmla="*/ 0 60000 65536"/>
              <a:gd name="T8" fmla="*/ 0 60000 65536"/>
              <a:gd name="T9" fmla="*/ 0 w 519"/>
              <a:gd name="T10" fmla="*/ 0 h 171"/>
              <a:gd name="T11" fmla="*/ 519 w 519"/>
              <a:gd name="T12" fmla="*/ 171 h 171"/>
            </a:gdLst>
            <a:ahLst/>
            <a:cxnLst>
              <a:cxn ang="T6">
                <a:pos x="T0" y="T1"/>
              </a:cxn>
              <a:cxn ang="T7">
                <a:pos x="T2" y="T3"/>
              </a:cxn>
              <a:cxn ang="T8">
                <a:pos x="T4" y="T5"/>
              </a:cxn>
            </a:cxnLst>
            <a:rect l="T9" t="T10" r="T11" b="T12"/>
            <a:pathLst>
              <a:path w="519" h="171">
                <a:moveTo>
                  <a:pt x="454" y="171"/>
                </a:moveTo>
                <a:cubicBezTo>
                  <a:pt x="452" y="146"/>
                  <a:pt x="519" y="46"/>
                  <a:pt x="443" y="23"/>
                </a:cubicBezTo>
                <a:cubicBezTo>
                  <a:pt x="367" y="0"/>
                  <a:pt x="92" y="32"/>
                  <a:pt x="0" y="34"/>
                </a:cubicBezTo>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511" name="Oval 1639">
            <a:extLst>
              <a:ext uri="{FF2B5EF4-FFF2-40B4-BE49-F238E27FC236}">
                <a16:creationId xmlns:a16="http://schemas.microsoft.com/office/drawing/2014/main" id="{0C190C97-E750-4759-B8EF-7BF78C3D76B7}"/>
              </a:ext>
            </a:extLst>
          </p:cNvPr>
          <p:cNvSpPr>
            <a:spLocks noChangeArrowheads="1"/>
          </p:cNvSpPr>
          <p:nvPr/>
        </p:nvSpPr>
        <p:spPr bwMode="auto">
          <a:xfrm>
            <a:off x="4583114" y="1917701"/>
            <a:ext cx="287337" cy="144463"/>
          </a:xfrm>
          <a:prstGeom prst="ellipse">
            <a:avLst/>
          </a:prstGeom>
          <a:solidFill>
            <a:srgbClr val="FF0000"/>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512" name="Oval 1640">
            <a:extLst>
              <a:ext uri="{FF2B5EF4-FFF2-40B4-BE49-F238E27FC236}">
                <a16:creationId xmlns:a16="http://schemas.microsoft.com/office/drawing/2014/main" id="{5FA26F89-6E33-4A76-860B-573A6F384719}"/>
              </a:ext>
            </a:extLst>
          </p:cNvPr>
          <p:cNvSpPr>
            <a:spLocks noChangeArrowheads="1"/>
          </p:cNvSpPr>
          <p:nvPr/>
        </p:nvSpPr>
        <p:spPr bwMode="auto">
          <a:xfrm>
            <a:off x="6888164" y="3500438"/>
            <a:ext cx="287337" cy="144462"/>
          </a:xfrm>
          <a:prstGeom prst="ellipse">
            <a:avLst/>
          </a:prstGeom>
          <a:solidFill>
            <a:srgbClr val="FF0000"/>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513" name="Text Box 1641">
            <a:extLst>
              <a:ext uri="{FF2B5EF4-FFF2-40B4-BE49-F238E27FC236}">
                <a16:creationId xmlns:a16="http://schemas.microsoft.com/office/drawing/2014/main" id="{6FE75C4B-7E30-4D24-98B4-FB99735DF3F7}"/>
              </a:ext>
            </a:extLst>
          </p:cNvPr>
          <p:cNvSpPr txBox="1">
            <a:spLocks noChangeArrowheads="1"/>
          </p:cNvSpPr>
          <p:nvPr/>
        </p:nvSpPr>
        <p:spPr bwMode="auto">
          <a:xfrm>
            <a:off x="5340350" y="3357563"/>
            <a:ext cx="6111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a:t>
            </a:r>
            <a:r>
              <a:rPr lang="cs-CZ" altLang="cs-CZ" sz="1800" baseline="-25000"/>
              <a:t>2</a:t>
            </a:r>
            <a:r>
              <a:rPr lang="cs-CZ" altLang="cs-CZ" sz="1800"/>
              <a:t>O</a:t>
            </a:r>
            <a:endParaRPr lang="cs-CZ" altLang="cs-CZ" sz="1800" baseline="-25000"/>
          </a:p>
        </p:txBody>
      </p:sp>
      <p:sp>
        <p:nvSpPr>
          <p:cNvPr id="81514" name="Line 1642">
            <a:extLst>
              <a:ext uri="{FF2B5EF4-FFF2-40B4-BE49-F238E27FC236}">
                <a16:creationId xmlns:a16="http://schemas.microsoft.com/office/drawing/2014/main" id="{C0BF5416-F10A-4BB5-932A-84E0D2CCF6DE}"/>
              </a:ext>
            </a:extLst>
          </p:cNvPr>
          <p:cNvSpPr>
            <a:spLocks noChangeShapeType="1"/>
          </p:cNvSpPr>
          <p:nvPr/>
        </p:nvSpPr>
        <p:spPr bwMode="auto">
          <a:xfrm flipV="1">
            <a:off x="5230813" y="3140076"/>
            <a:ext cx="215900" cy="28892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515" name="Line 1643">
            <a:extLst>
              <a:ext uri="{FF2B5EF4-FFF2-40B4-BE49-F238E27FC236}">
                <a16:creationId xmlns:a16="http://schemas.microsoft.com/office/drawing/2014/main" id="{36FA748C-CD9A-4F0E-B9CF-FC200C75392A}"/>
              </a:ext>
            </a:extLst>
          </p:cNvPr>
          <p:cNvSpPr>
            <a:spLocks noChangeShapeType="1"/>
          </p:cNvSpPr>
          <p:nvPr/>
        </p:nvSpPr>
        <p:spPr bwMode="auto">
          <a:xfrm flipH="1" flipV="1">
            <a:off x="5446713" y="3141664"/>
            <a:ext cx="215900" cy="2873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516" name="Text Box 1644">
            <a:extLst>
              <a:ext uri="{FF2B5EF4-FFF2-40B4-BE49-F238E27FC236}">
                <a16:creationId xmlns:a16="http://schemas.microsoft.com/office/drawing/2014/main" id="{1B280837-F69D-4529-8391-54546272CB8A}"/>
              </a:ext>
            </a:extLst>
          </p:cNvPr>
          <p:cNvSpPr txBox="1">
            <a:spLocks noChangeArrowheads="1"/>
          </p:cNvSpPr>
          <p:nvPr/>
        </p:nvSpPr>
        <p:spPr bwMode="auto">
          <a:xfrm>
            <a:off x="7319963" y="3716338"/>
            <a:ext cx="16954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Reakce buňky </a:t>
            </a:r>
          </a:p>
          <a:p>
            <a:pPr eaLnBrk="1" hangingPunct="1">
              <a:spcBef>
                <a:spcPct val="0"/>
              </a:spcBef>
              <a:buFontTx/>
              <a:buNone/>
            </a:pPr>
            <a:r>
              <a:rPr lang="cs-CZ" altLang="cs-CZ" sz="1800"/>
              <a:t>- příjem solutů</a:t>
            </a:r>
          </a:p>
        </p:txBody>
      </p:sp>
      <p:sp>
        <p:nvSpPr>
          <p:cNvPr id="81517" name="Text Box 1645">
            <a:extLst>
              <a:ext uri="{FF2B5EF4-FFF2-40B4-BE49-F238E27FC236}">
                <a16:creationId xmlns:a16="http://schemas.microsoft.com/office/drawing/2014/main" id="{49131CB8-E8A6-472C-817B-0EEBA8EBE8B0}"/>
              </a:ext>
            </a:extLst>
          </p:cNvPr>
          <p:cNvSpPr txBox="1">
            <a:spLocks noChangeArrowheads="1"/>
          </p:cNvSpPr>
          <p:nvPr/>
        </p:nvSpPr>
        <p:spPr bwMode="auto">
          <a:xfrm>
            <a:off x="4619625" y="4652963"/>
            <a:ext cx="23812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a:t>Vzestup intracelulární</a:t>
            </a:r>
          </a:p>
          <a:p>
            <a:pPr algn="ctr" eaLnBrk="1" hangingPunct="1">
              <a:spcBef>
                <a:spcPct val="0"/>
              </a:spcBef>
              <a:buFontTx/>
              <a:buNone/>
            </a:pPr>
            <a:r>
              <a:rPr lang="cs-CZ" altLang="cs-CZ" sz="1800"/>
              <a:t> osmolarity</a:t>
            </a:r>
          </a:p>
        </p:txBody>
      </p:sp>
      <p:sp>
        <p:nvSpPr>
          <p:cNvPr id="81518" name="Text Box 1646">
            <a:extLst>
              <a:ext uri="{FF2B5EF4-FFF2-40B4-BE49-F238E27FC236}">
                <a16:creationId xmlns:a16="http://schemas.microsoft.com/office/drawing/2014/main" id="{A6117570-E122-45E5-A44A-0D9C27E93A5A}"/>
              </a:ext>
            </a:extLst>
          </p:cNvPr>
          <p:cNvSpPr txBox="1">
            <a:spLocks noChangeArrowheads="1"/>
          </p:cNvSpPr>
          <p:nvPr/>
        </p:nvSpPr>
        <p:spPr bwMode="auto">
          <a:xfrm>
            <a:off x="4652620" y="6092848"/>
            <a:ext cx="230063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Zabránění ztrát vody</a:t>
            </a:r>
          </a:p>
        </p:txBody>
      </p:sp>
      <p:sp>
        <p:nvSpPr>
          <p:cNvPr id="81519" name="Line 1647">
            <a:extLst>
              <a:ext uri="{FF2B5EF4-FFF2-40B4-BE49-F238E27FC236}">
                <a16:creationId xmlns:a16="http://schemas.microsoft.com/office/drawing/2014/main" id="{4E6DF986-3A8F-4DC1-9D83-DE4E3BC7B7BC}"/>
              </a:ext>
            </a:extLst>
          </p:cNvPr>
          <p:cNvSpPr>
            <a:spLocks noChangeShapeType="1"/>
          </p:cNvSpPr>
          <p:nvPr/>
        </p:nvSpPr>
        <p:spPr bwMode="auto">
          <a:xfrm>
            <a:off x="5808663" y="5373688"/>
            <a:ext cx="21590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47491" name="AutoShape 1649">
            <a:extLst>
              <a:ext uri="{FF2B5EF4-FFF2-40B4-BE49-F238E27FC236}">
                <a16:creationId xmlns:a16="http://schemas.microsoft.com/office/drawing/2014/main" id="{B133DA1F-0061-4150-AA3E-FB13630FFB66}"/>
              </a:ext>
            </a:extLst>
          </p:cNvPr>
          <p:cNvSpPr>
            <a:spLocks noChangeArrowheads="1"/>
          </p:cNvSpPr>
          <p:nvPr/>
        </p:nvSpPr>
        <p:spPr bwMode="auto">
          <a:xfrm rot="16200000" flipH="1">
            <a:off x="7009607" y="958057"/>
            <a:ext cx="2924175" cy="1008062"/>
          </a:xfrm>
          <a:prstGeom prst="rightArrow">
            <a:avLst>
              <a:gd name="adj1" fmla="val 50000"/>
              <a:gd name="adj2" fmla="val 72520"/>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a:t>Hypertonické okolí buňky</a:t>
            </a:r>
          </a:p>
        </p:txBody>
      </p:sp>
      <p:sp>
        <p:nvSpPr>
          <p:cNvPr id="81522" name="AutoShape 1650">
            <a:extLst>
              <a:ext uri="{FF2B5EF4-FFF2-40B4-BE49-F238E27FC236}">
                <a16:creationId xmlns:a16="http://schemas.microsoft.com/office/drawing/2014/main" id="{CFFFF74D-CA97-47A1-8C73-B6C802F1D093}"/>
              </a:ext>
            </a:extLst>
          </p:cNvPr>
          <p:cNvSpPr>
            <a:spLocks noChangeArrowheads="1"/>
          </p:cNvSpPr>
          <p:nvPr/>
        </p:nvSpPr>
        <p:spPr bwMode="auto">
          <a:xfrm>
            <a:off x="6959600" y="2781300"/>
            <a:ext cx="2376488" cy="431800"/>
          </a:xfrm>
          <a:prstGeom prst="rightArrow">
            <a:avLst>
              <a:gd name="adj1" fmla="val 50000"/>
              <a:gd name="adj2" fmla="val 137592"/>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523" name="Text Box 1651">
            <a:extLst>
              <a:ext uri="{FF2B5EF4-FFF2-40B4-BE49-F238E27FC236}">
                <a16:creationId xmlns:a16="http://schemas.microsoft.com/office/drawing/2014/main" id="{834A9EC6-E40A-481F-B1E8-1595A8811BDE}"/>
              </a:ext>
            </a:extLst>
          </p:cNvPr>
          <p:cNvSpPr txBox="1">
            <a:spLocks noChangeArrowheads="1"/>
          </p:cNvSpPr>
          <p:nvPr/>
        </p:nvSpPr>
        <p:spPr bwMode="auto">
          <a:xfrm>
            <a:off x="9407525" y="2854326"/>
            <a:ext cx="611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a:t>
            </a:r>
            <a:r>
              <a:rPr lang="cs-CZ" altLang="cs-CZ" sz="1800" baseline="-25000"/>
              <a:t>2</a:t>
            </a:r>
            <a:r>
              <a:rPr lang="cs-CZ" altLang="cs-CZ" sz="1800"/>
              <a:t>O</a:t>
            </a:r>
          </a:p>
        </p:txBody>
      </p:sp>
      <p:sp>
        <p:nvSpPr>
          <p:cNvPr id="81524" name="Text Box 1652">
            <a:extLst>
              <a:ext uri="{FF2B5EF4-FFF2-40B4-BE49-F238E27FC236}">
                <a16:creationId xmlns:a16="http://schemas.microsoft.com/office/drawing/2014/main" id="{1E717C9D-FD11-4213-BBA5-4C4441729002}"/>
              </a:ext>
            </a:extLst>
          </p:cNvPr>
          <p:cNvSpPr txBox="1">
            <a:spLocks noChangeArrowheads="1"/>
          </p:cNvSpPr>
          <p:nvPr/>
        </p:nvSpPr>
        <p:spPr bwMode="auto">
          <a:xfrm>
            <a:off x="6096000" y="836613"/>
            <a:ext cx="8270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HCO</a:t>
            </a:r>
            <a:r>
              <a:rPr lang="cs-CZ" altLang="cs-CZ" sz="1800" baseline="-25000"/>
              <a:t>3</a:t>
            </a:r>
            <a:r>
              <a:rPr lang="cs-CZ" altLang="cs-CZ" sz="1800" baseline="52000"/>
              <a:t>-</a:t>
            </a:r>
          </a:p>
        </p:txBody>
      </p:sp>
      <p:sp>
        <p:nvSpPr>
          <p:cNvPr id="81525" name="AutoShape 1653">
            <a:extLst>
              <a:ext uri="{FF2B5EF4-FFF2-40B4-BE49-F238E27FC236}">
                <a16:creationId xmlns:a16="http://schemas.microsoft.com/office/drawing/2014/main" id="{8C3A6287-09D7-4F96-AA62-FB8305CFA11B}"/>
              </a:ext>
            </a:extLst>
          </p:cNvPr>
          <p:cNvSpPr>
            <a:spLocks noChangeArrowheads="1"/>
          </p:cNvSpPr>
          <p:nvPr/>
        </p:nvSpPr>
        <p:spPr bwMode="auto">
          <a:xfrm rot="10800000" flipH="1">
            <a:off x="6809921" y="5828869"/>
            <a:ext cx="1152525" cy="431800"/>
          </a:xfrm>
          <a:prstGeom prst="rightArrow">
            <a:avLst>
              <a:gd name="adj1" fmla="val 50000"/>
              <a:gd name="adj2" fmla="val 66728"/>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526" name="Text Box 1654">
            <a:extLst>
              <a:ext uri="{FF2B5EF4-FFF2-40B4-BE49-F238E27FC236}">
                <a16:creationId xmlns:a16="http://schemas.microsoft.com/office/drawing/2014/main" id="{68DDB87E-0968-4D40-8235-3169979F6576}"/>
              </a:ext>
            </a:extLst>
          </p:cNvPr>
          <p:cNvSpPr txBox="1">
            <a:spLocks noChangeArrowheads="1"/>
          </p:cNvSpPr>
          <p:nvPr/>
        </p:nvSpPr>
        <p:spPr bwMode="auto">
          <a:xfrm>
            <a:off x="8148639" y="5805488"/>
            <a:ext cx="611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a:t>
            </a:r>
            <a:r>
              <a:rPr lang="cs-CZ" altLang="cs-CZ" sz="1800" baseline="-25000"/>
              <a:t>2</a:t>
            </a:r>
            <a:r>
              <a:rPr lang="cs-CZ" altLang="cs-CZ" sz="1800"/>
              <a:t>O</a:t>
            </a:r>
          </a:p>
        </p:txBody>
      </p:sp>
      <p:sp>
        <p:nvSpPr>
          <p:cNvPr id="81527" name="Freeform 1655">
            <a:extLst>
              <a:ext uri="{FF2B5EF4-FFF2-40B4-BE49-F238E27FC236}">
                <a16:creationId xmlns:a16="http://schemas.microsoft.com/office/drawing/2014/main" id="{C86E3996-A687-4211-9F9F-E792864B12AF}"/>
              </a:ext>
            </a:extLst>
          </p:cNvPr>
          <p:cNvSpPr>
            <a:spLocks/>
          </p:cNvSpPr>
          <p:nvPr/>
        </p:nvSpPr>
        <p:spPr bwMode="auto">
          <a:xfrm>
            <a:off x="3863975" y="1341439"/>
            <a:ext cx="3816350" cy="2879725"/>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cxnSp>
        <p:nvCxnSpPr>
          <p:cNvPr id="42" name="Přímá spojovací šipka 41">
            <a:extLst>
              <a:ext uri="{FF2B5EF4-FFF2-40B4-BE49-F238E27FC236}">
                <a16:creationId xmlns:a16="http://schemas.microsoft.com/office/drawing/2014/main" id="{71A90984-AD1D-487F-B310-81C78E1F768E}"/>
              </a:ext>
            </a:extLst>
          </p:cNvPr>
          <p:cNvCxnSpPr/>
          <p:nvPr/>
        </p:nvCxnSpPr>
        <p:spPr>
          <a:xfrm>
            <a:off x="3863976" y="2997200"/>
            <a:ext cx="936625"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3" name="TextovéPole 42">
            <a:extLst>
              <a:ext uri="{FF2B5EF4-FFF2-40B4-BE49-F238E27FC236}">
                <a16:creationId xmlns:a16="http://schemas.microsoft.com/office/drawing/2014/main" id="{42930C15-79BA-49A0-9D17-1CC8CD06B80A}"/>
              </a:ext>
            </a:extLst>
          </p:cNvPr>
          <p:cNvSpPr txBox="1">
            <a:spLocks noChangeArrowheads="1"/>
          </p:cNvSpPr>
          <p:nvPr/>
        </p:nvSpPr>
        <p:spPr bwMode="auto">
          <a:xfrm>
            <a:off x="1631951" y="2781300"/>
            <a:ext cx="2030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Organické osmoly</a:t>
            </a:r>
          </a:p>
        </p:txBody>
      </p:sp>
      <p:grpSp>
        <p:nvGrpSpPr>
          <p:cNvPr id="45" name="Skupina 44">
            <a:extLst>
              <a:ext uri="{FF2B5EF4-FFF2-40B4-BE49-F238E27FC236}">
                <a16:creationId xmlns:a16="http://schemas.microsoft.com/office/drawing/2014/main" id="{B6AFDF60-7DEB-4B1C-A726-669C7317D280}"/>
              </a:ext>
            </a:extLst>
          </p:cNvPr>
          <p:cNvGrpSpPr/>
          <p:nvPr/>
        </p:nvGrpSpPr>
        <p:grpSpPr>
          <a:xfrm>
            <a:off x="119336" y="3984626"/>
            <a:ext cx="1728787" cy="1636712"/>
            <a:chOff x="4583114" y="620713"/>
            <a:chExt cx="1728787" cy="1636712"/>
          </a:xfrm>
        </p:grpSpPr>
        <p:pic>
          <p:nvPicPr>
            <p:cNvPr id="46" name="Picture 2" descr="http://www.gymhol.cz/projekt/biologie/nervova/mozek1.jpg">
              <a:extLst>
                <a:ext uri="{FF2B5EF4-FFF2-40B4-BE49-F238E27FC236}">
                  <a16:creationId xmlns:a16="http://schemas.microsoft.com/office/drawing/2014/main" id="{C0B3488D-BD6C-4155-9D1C-A6B8BEEEED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3114" y="620713"/>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 name="Zaoblený obdélník 31">
              <a:extLst>
                <a:ext uri="{FF2B5EF4-FFF2-40B4-BE49-F238E27FC236}">
                  <a16:creationId xmlns:a16="http://schemas.microsoft.com/office/drawing/2014/main" id="{1F8DBC50-4FBF-41DE-965F-4B112475C5C7}"/>
                </a:ext>
              </a:extLst>
            </p:cNvPr>
            <p:cNvSpPr/>
            <p:nvPr/>
          </p:nvSpPr>
          <p:spPr>
            <a:xfrm>
              <a:off x="5159376" y="105251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48" name="Volný tvar 59">
              <a:extLst>
                <a:ext uri="{FF2B5EF4-FFF2-40B4-BE49-F238E27FC236}">
                  <a16:creationId xmlns:a16="http://schemas.microsoft.com/office/drawing/2014/main" id="{2A96215C-CDE0-4EF3-83FA-6AA000098A65}"/>
                </a:ext>
              </a:extLst>
            </p:cNvPr>
            <p:cNvSpPr/>
            <p:nvPr/>
          </p:nvSpPr>
          <p:spPr>
            <a:xfrm>
              <a:off x="4638675" y="1022351"/>
              <a:ext cx="141288" cy="80963"/>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49" name="Volný tvar 60">
              <a:extLst>
                <a:ext uri="{FF2B5EF4-FFF2-40B4-BE49-F238E27FC236}">
                  <a16:creationId xmlns:a16="http://schemas.microsoft.com/office/drawing/2014/main" id="{509C2BE5-C7A7-47F0-A1D5-763D634B7F18}"/>
                </a:ext>
              </a:extLst>
            </p:cNvPr>
            <p:cNvSpPr/>
            <p:nvPr/>
          </p:nvSpPr>
          <p:spPr>
            <a:xfrm>
              <a:off x="4856164" y="806451"/>
              <a:ext cx="85725" cy="80963"/>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50" name="Volný tvar 61">
              <a:extLst>
                <a:ext uri="{FF2B5EF4-FFF2-40B4-BE49-F238E27FC236}">
                  <a16:creationId xmlns:a16="http://schemas.microsoft.com/office/drawing/2014/main" id="{C061FC9C-E1B3-429E-8A4F-325C192B59ED}"/>
                </a:ext>
              </a:extLst>
            </p:cNvPr>
            <p:cNvSpPr/>
            <p:nvPr/>
          </p:nvSpPr>
          <p:spPr>
            <a:xfrm>
              <a:off x="5251451" y="627064"/>
              <a:ext cx="23813" cy="1095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51" name="Volný tvar 62">
              <a:extLst>
                <a:ext uri="{FF2B5EF4-FFF2-40B4-BE49-F238E27FC236}">
                  <a16:creationId xmlns:a16="http://schemas.microsoft.com/office/drawing/2014/main" id="{D8F46F1F-E9AE-4067-9574-DAF4DA685336}"/>
                </a:ext>
              </a:extLst>
            </p:cNvPr>
            <p:cNvSpPr/>
            <p:nvPr/>
          </p:nvSpPr>
          <p:spPr>
            <a:xfrm>
              <a:off x="5630864" y="650876"/>
              <a:ext cx="7937" cy="93663"/>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52" name="Volný tvar 63">
              <a:extLst>
                <a:ext uri="{FF2B5EF4-FFF2-40B4-BE49-F238E27FC236}">
                  <a16:creationId xmlns:a16="http://schemas.microsoft.com/office/drawing/2014/main" id="{C40CF448-D0AA-461D-950C-0C88CC4D537B}"/>
                </a:ext>
              </a:extLst>
            </p:cNvPr>
            <p:cNvSpPr/>
            <p:nvPr/>
          </p:nvSpPr>
          <p:spPr>
            <a:xfrm>
              <a:off x="5964238" y="930276"/>
              <a:ext cx="100012" cy="17463"/>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sp>
        <p:nvSpPr>
          <p:cNvPr id="3" name="Obdélník 2">
            <a:extLst>
              <a:ext uri="{FF2B5EF4-FFF2-40B4-BE49-F238E27FC236}">
                <a16:creationId xmlns:a16="http://schemas.microsoft.com/office/drawing/2014/main" id="{A6EC66ED-083A-42D4-BEF9-21EC7EED4F8F}"/>
              </a:ext>
            </a:extLst>
          </p:cNvPr>
          <p:cNvSpPr/>
          <p:nvPr/>
        </p:nvSpPr>
        <p:spPr>
          <a:xfrm>
            <a:off x="7967663" y="5621338"/>
            <a:ext cx="180976" cy="8408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81522"/>
                                        </p:tgtEl>
                                        <p:attrNameLst>
                                          <p:attrName>style.visibility</p:attrName>
                                        </p:attrNameLst>
                                      </p:cBhvr>
                                      <p:to>
                                        <p:strVal val="visible"/>
                                      </p:to>
                                    </p:set>
                                    <p:animEffect transition="in" filter="checkerboard(across)">
                                      <p:cBhvr>
                                        <p:cTn id="7" dur="500"/>
                                        <p:tgtEl>
                                          <p:spTgt spid="8152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81523"/>
                                        </p:tgtEl>
                                        <p:attrNameLst>
                                          <p:attrName>style.visibility</p:attrName>
                                        </p:attrNameLst>
                                      </p:cBhvr>
                                      <p:to>
                                        <p:strVal val="visible"/>
                                      </p:to>
                                    </p:set>
                                    <p:animEffect transition="in" filter="checkerboard(across)">
                                      <p:cBhvr>
                                        <p:cTn id="10" dur="500"/>
                                        <p:tgtEl>
                                          <p:spTgt spid="81523"/>
                                        </p:tgtEl>
                                      </p:cBhvr>
                                    </p:animEffect>
                                  </p:childTnLst>
                                </p:cTn>
                              </p:par>
                              <p:par>
                                <p:cTn id="11" presetID="1" presetClass="exit" presetSubtype="0" fill="hold" nodeType="withEffect">
                                  <p:stCondLst>
                                    <p:cond delay="0"/>
                                  </p:stCondLst>
                                  <p:childTnLst>
                                    <p:set>
                                      <p:cBhvr>
                                        <p:cTn id="12" dur="1" fill="hold">
                                          <p:stCondLst>
                                            <p:cond delay="0"/>
                                          </p:stCondLst>
                                        </p:cTn>
                                        <p:tgtEl>
                                          <p:spTgt spid="81527"/>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8148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5" presetClass="entr" presetSubtype="10" fill="hold" grpId="0" nodeType="clickEffect">
                                  <p:stCondLst>
                                    <p:cond delay="0"/>
                                  </p:stCondLst>
                                  <p:childTnLst>
                                    <p:set>
                                      <p:cBhvr>
                                        <p:cTn id="18" dur="1" fill="hold">
                                          <p:stCondLst>
                                            <p:cond delay="0"/>
                                          </p:stCondLst>
                                        </p:cTn>
                                        <p:tgtEl>
                                          <p:spTgt spid="81516"/>
                                        </p:tgtEl>
                                        <p:attrNameLst>
                                          <p:attrName>style.visibility</p:attrName>
                                        </p:attrNameLst>
                                      </p:cBhvr>
                                      <p:to>
                                        <p:strVal val="visible"/>
                                      </p:to>
                                    </p:set>
                                    <p:animEffect transition="in" filter="checkerboard(across)">
                                      <p:cBhvr>
                                        <p:cTn id="19" dur="500"/>
                                        <p:tgtEl>
                                          <p:spTgt spid="81516"/>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81512"/>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81510"/>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81508"/>
                                        </p:tgtEl>
                                        <p:attrNameLst>
                                          <p:attrName>style.visibility</p:attrName>
                                        </p:attrNameLst>
                                      </p:cBhvr>
                                      <p:to>
                                        <p:strVal val="visible"/>
                                      </p:to>
                                    </p:set>
                                  </p:childTnLst>
                                </p:cTn>
                              </p:par>
                              <p:par>
                                <p:cTn id="28" presetID="5" presetClass="entr" presetSubtype="10" fill="hold" grpId="0" nodeType="withEffect">
                                  <p:stCondLst>
                                    <p:cond delay="0"/>
                                  </p:stCondLst>
                                  <p:childTnLst>
                                    <p:set>
                                      <p:cBhvr>
                                        <p:cTn id="29" dur="1" fill="hold">
                                          <p:stCondLst>
                                            <p:cond delay="0"/>
                                          </p:stCondLst>
                                        </p:cTn>
                                        <p:tgtEl>
                                          <p:spTgt spid="81507"/>
                                        </p:tgtEl>
                                        <p:attrNameLst>
                                          <p:attrName>style.visibility</p:attrName>
                                        </p:attrNameLst>
                                      </p:cBhvr>
                                      <p:to>
                                        <p:strVal val="visible"/>
                                      </p:to>
                                    </p:set>
                                    <p:animEffect transition="in" filter="checkerboard(across)">
                                      <p:cBhvr>
                                        <p:cTn id="30" dur="500"/>
                                        <p:tgtEl>
                                          <p:spTgt spid="81507"/>
                                        </p:tgtEl>
                                      </p:cBhvr>
                                    </p:animEffect>
                                  </p:childTnLst>
                                </p:cTn>
                              </p:par>
                              <p:par>
                                <p:cTn id="31" presetID="1" presetClass="entr" presetSubtype="0" fill="hold" nodeType="withEffect">
                                  <p:stCondLst>
                                    <p:cond delay="0"/>
                                  </p:stCondLst>
                                  <p:childTnLst>
                                    <p:set>
                                      <p:cBhvr>
                                        <p:cTn id="32" dur="1" fill="hold">
                                          <p:stCondLst>
                                            <p:cond delay="0"/>
                                          </p:stCondLst>
                                        </p:cTn>
                                        <p:tgtEl>
                                          <p:spTgt spid="8150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150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1505"/>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5" presetClass="entr" presetSubtype="10" fill="hold" grpId="0" nodeType="clickEffect">
                                  <p:stCondLst>
                                    <p:cond delay="0"/>
                                  </p:stCondLst>
                                  <p:childTnLst>
                                    <p:set>
                                      <p:cBhvr>
                                        <p:cTn id="40" dur="1" fill="hold">
                                          <p:stCondLst>
                                            <p:cond delay="0"/>
                                          </p:stCondLst>
                                        </p:cTn>
                                        <p:tgtEl>
                                          <p:spTgt spid="81511"/>
                                        </p:tgtEl>
                                        <p:attrNameLst>
                                          <p:attrName>style.visibility</p:attrName>
                                        </p:attrNameLst>
                                      </p:cBhvr>
                                      <p:to>
                                        <p:strVal val="visible"/>
                                      </p:to>
                                    </p:set>
                                    <p:animEffect transition="in" filter="checkerboard(across)">
                                      <p:cBhvr>
                                        <p:cTn id="41" dur="500"/>
                                        <p:tgtEl>
                                          <p:spTgt spid="81511"/>
                                        </p:tgtEl>
                                      </p:cBhvr>
                                    </p:animEffect>
                                  </p:childTnLst>
                                </p:cTn>
                              </p:par>
                              <p:par>
                                <p:cTn id="42" presetID="5" presetClass="entr" presetSubtype="10" fill="hold" grpId="0" nodeType="withEffect">
                                  <p:stCondLst>
                                    <p:cond delay="0"/>
                                  </p:stCondLst>
                                  <p:childTnLst>
                                    <p:set>
                                      <p:cBhvr>
                                        <p:cTn id="43" dur="1" fill="hold">
                                          <p:stCondLst>
                                            <p:cond delay="0"/>
                                          </p:stCondLst>
                                        </p:cTn>
                                        <p:tgtEl>
                                          <p:spTgt spid="81492"/>
                                        </p:tgtEl>
                                        <p:attrNameLst>
                                          <p:attrName>style.visibility</p:attrName>
                                        </p:attrNameLst>
                                      </p:cBhvr>
                                      <p:to>
                                        <p:strVal val="visible"/>
                                      </p:to>
                                    </p:set>
                                    <p:animEffect transition="in" filter="checkerboard(across)">
                                      <p:cBhvr>
                                        <p:cTn id="44" dur="500"/>
                                        <p:tgtEl>
                                          <p:spTgt spid="81492"/>
                                        </p:tgtEl>
                                      </p:cBhvr>
                                    </p:animEffect>
                                  </p:childTnLst>
                                </p:cTn>
                              </p:par>
                              <p:par>
                                <p:cTn id="45" presetID="5" presetClass="entr" presetSubtype="10" fill="hold" grpId="0" nodeType="withEffect">
                                  <p:stCondLst>
                                    <p:cond delay="0"/>
                                  </p:stCondLst>
                                  <p:childTnLst>
                                    <p:set>
                                      <p:cBhvr>
                                        <p:cTn id="46" dur="1" fill="hold">
                                          <p:stCondLst>
                                            <p:cond delay="0"/>
                                          </p:stCondLst>
                                        </p:cTn>
                                        <p:tgtEl>
                                          <p:spTgt spid="81491"/>
                                        </p:tgtEl>
                                        <p:attrNameLst>
                                          <p:attrName>style.visibility</p:attrName>
                                        </p:attrNameLst>
                                      </p:cBhvr>
                                      <p:to>
                                        <p:strVal val="visible"/>
                                      </p:to>
                                    </p:set>
                                    <p:animEffect transition="in" filter="checkerboard(across)">
                                      <p:cBhvr>
                                        <p:cTn id="47" dur="500"/>
                                        <p:tgtEl>
                                          <p:spTgt spid="81491"/>
                                        </p:tgtEl>
                                      </p:cBhvr>
                                    </p:animEffect>
                                  </p:childTnLst>
                                </p:cTn>
                              </p:par>
                              <p:par>
                                <p:cTn id="48" presetID="5" presetClass="entr" presetSubtype="10" fill="hold" nodeType="withEffect">
                                  <p:stCondLst>
                                    <p:cond delay="0"/>
                                  </p:stCondLst>
                                  <p:childTnLst>
                                    <p:set>
                                      <p:cBhvr>
                                        <p:cTn id="49" dur="1" fill="hold">
                                          <p:stCondLst>
                                            <p:cond delay="0"/>
                                          </p:stCondLst>
                                        </p:cTn>
                                        <p:tgtEl>
                                          <p:spTgt spid="81496"/>
                                        </p:tgtEl>
                                        <p:attrNameLst>
                                          <p:attrName>style.visibility</p:attrName>
                                        </p:attrNameLst>
                                      </p:cBhvr>
                                      <p:to>
                                        <p:strVal val="visible"/>
                                      </p:to>
                                    </p:set>
                                    <p:animEffect transition="in" filter="checkerboard(across)">
                                      <p:cBhvr>
                                        <p:cTn id="50" dur="500"/>
                                        <p:tgtEl>
                                          <p:spTgt spid="81496"/>
                                        </p:tgtEl>
                                      </p:cBhvr>
                                    </p:animEffect>
                                  </p:childTnLst>
                                </p:cTn>
                              </p:par>
                              <p:par>
                                <p:cTn id="51" presetID="5" presetClass="entr" presetSubtype="10" fill="hold" nodeType="withEffect">
                                  <p:stCondLst>
                                    <p:cond delay="0"/>
                                  </p:stCondLst>
                                  <p:childTnLst>
                                    <p:set>
                                      <p:cBhvr>
                                        <p:cTn id="52" dur="1" fill="hold">
                                          <p:stCondLst>
                                            <p:cond delay="0"/>
                                          </p:stCondLst>
                                        </p:cTn>
                                        <p:tgtEl>
                                          <p:spTgt spid="81495"/>
                                        </p:tgtEl>
                                        <p:attrNameLst>
                                          <p:attrName>style.visibility</p:attrName>
                                        </p:attrNameLst>
                                      </p:cBhvr>
                                      <p:to>
                                        <p:strVal val="visible"/>
                                      </p:to>
                                    </p:set>
                                    <p:animEffect transition="in" filter="checkerboard(across)">
                                      <p:cBhvr>
                                        <p:cTn id="53" dur="500"/>
                                        <p:tgtEl>
                                          <p:spTgt spid="81495"/>
                                        </p:tgtEl>
                                      </p:cBhvr>
                                    </p:animEffect>
                                  </p:childTnLst>
                                </p:cTn>
                              </p:par>
                              <p:par>
                                <p:cTn id="54" presetID="5" presetClass="entr" presetSubtype="10" fill="hold" grpId="0" nodeType="withEffect">
                                  <p:stCondLst>
                                    <p:cond delay="0"/>
                                  </p:stCondLst>
                                  <p:childTnLst>
                                    <p:set>
                                      <p:cBhvr>
                                        <p:cTn id="55" dur="1" fill="hold">
                                          <p:stCondLst>
                                            <p:cond delay="0"/>
                                          </p:stCondLst>
                                        </p:cTn>
                                        <p:tgtEl>
                                          <p:spTgt spid="81497"/>
                                        </p:tgtEl>
                                        <p:attrNameLst>
                                          <p:attrName>style.visibility</p:attrName>
                                        </p:attrNameLst>
                                      </p:cBhvr>
                                      <p:to>
                                        <p:strVal val="visible"/>
                                      </p:to>
                                    </p:set>
                                    <p:animEffect transition="in" filter="checkerboard(across)">
                                      <p:cBhvr>
                                        <p:cTn id="56" dur="500"/>
                                        <p:tgtEl>
                                          <p:spTgt spid="81497"/>
                                        </p:tgtEl>
                                      </p:cBhvr>
                                    </p:animEffect>
                                  </p:childTnLst>
                                </p:cTn>
                              </p:par>
                              <p:par>
                                <p:cTn id="57" presetID="5" presetClass="entr" presetSubtype="10" fill="hold" grpId="0" nodeType="withEffect">
                                  <p:stCondLst>
                                    <p:cond delay="0"/>
                                  </p:stCondLst>
                                  <p:childTnLst>
                                    <p:set>
                                      <p:cBhvr>
                                        <p:cTn id="58" dur="1" fill="hold">
                                          <p:stCondLst>
                                            <p:cond delay="0"/>
                                          </p:stCondLst>
                                        </p:cTn>
                                        <p:tgtEl>
                                          <p:spTgt spid="81493"/>
                                        </p:tgtEl>
                                        <p:attrNameLst>
                                          <p:attrName>style.visibility</p:attrName>
                                        </p:attrNameLst>
                                      </p:cBhvr>
                                      <p:to>
                                        <p:strVal val="visible"/>
                                      </p:to>
                                    </p:set>
                                    <p:animEffect transition="in" filter="checkerboard(across)">
                                      <p:cBhvr>
                                        <p:cTn id="59" dur="500"/>
                                        <p:tgtEl>
                                          <p:spTgt spid="81493"/>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5" presetClass="entr" presetSubtype="10" fill="hold" nodeType="clickEffect">
                                  <p:stCondLst>
                                    <p:cond delay="0"/>
                                  </p:stCondLst>
                                  <p:childTnLst>
                                    <p:set>
                                      <p:cBhvr>
                                        <p:cTn id="63" dur="1" fill="hold">
                                          <p:stCondLst>
                                            <p:cond delay="0"/>
                                          </p:stCondLst>
                                        </p:cTn>
                                        <p:tgtEl>
                                          <p:spTgt spid="81499"/>
                                        </p:tgtEl>
                                        <p:attrNameLst>
                                          <p:attrName>style.visibility</p:attrName>
                                        </p:attrNameLst>
                                      </p:cBhvr>
                                      <p:to>
                                        <p:strVal val="visible"/>
                                      </p:to>
                                    </p:set>
                                    <p:animEffect transition="in" filter="checkerboard(across)">
                                      <p:cBhvr>
                                        <p:cTn id="64" dur="500"/>
                                        <p:tgtEl>
                                          <p:spTgt spid="81499"/>
                                        </p:tgtEl>
                                      </p:cBhvr>
                                    </p:animEffect>
                                  </p:childTnLst>
                                </p:cTn>
                              </p:par>
                              <p:par>
                                <p:cTn id="65" presetID="5" presetClass="entr" presetSubtype="10" fill="hold" grpId="1" nodeType="withEffect">
                                  <p:stCondLst>
                                    <p:cond delay="0"/>
                                  </p:stCondLst>
                                  <p:childTnLst>
                                    <p:set>
                                      <p:cBhvr>
                                        <p:cTn id="66" dur="1" fill="hold">
                                          <p:stCondLst>
                                            <p:cond delay="0"/>
                                          </p:stCondLst>
                                        </p:cTn>
                                        <p:tgtEl>
                                          <p:spTgt spid="81491"/>
                                        </p:tgtEl>
                                        <p:attrNameLst>
                                          <p:attrName>style.visibility</p:attrName>
                                        </p:attrNameLst>
                                      </p:cBhvr>
                                      <p:to>
                                        <p:strVal val="visible"/>
                                      </p:to>
                                    </p:set>
                                    <p:animEffect transition="in" filter="checkerboard(across)">
                                      <p:cBhvr>
                                        <p:cTn id="67" dur="500"/>
                                        <p:tgtEl>
                                          <p:spTgt spid="81491"/>
                                        </p:tgtEl>
                                      </p:cBhvr>
                                    </p:animEffect>
                                  </p:childTnLst>
                                </p:cTn>
                              </p:par>
                              <p:par>
                                <p:cTn id="68" presetID="5" presetClass="entr" presetSubtype="10" fill="hold" nodeType="withEffect">
                                  <p:stCondLst>
                                    <p:cond delay="0"/>
                                  </p:stCondLst>
                                  <p:childTnLst>
                                    <p:set>
                                      <p:cBhvr>
                                        <p:cTn id="69" dur="1" fill="hold">
                                          <p:stCondLst>
                                            <p:cond delay="0"/>
                                          </p:stCondLst>
                                        </p:cTn>
                                        <p:tgtEl>
                                          <p:spTgt spid="81501"/>
                                        </p:tgtEl>
                                        <p:attrNameLst>
                                          <p:attrName>style.visibility</p:attrName>
                                        </p:attrNameLst>
                                      </p:cBhvr>
                                      <p:to>
                                        <p:strVal val="visible"/>
                                      </p:to>
                                    </p:set>
                                    <p:animEffect transition="in" filter="checkerboard(across)">
                                      <p:cBhvr>
                                        <p:cTn id="70" dur="500"/>
                                        <p:tgtEl>
                                          <p:spTgt spid="81501"/>
                                        </p:tgtEl>
                                      </p:cBhvr>
                                    </p:animEffect>
                                  </p:childTnLst>
                                </p:cTn>
                              </p:par>
                              <p:par>
                                <p:cTn id="71" presetID="5" presetClass="entr" presetSubtype="10" fill="hold" grpId="0" nodeType="withEffect">
                                  <p:stCondLst>
                                    <p:cond delay="0"/>
                                  </p:stCondLst>
                                  <p:childTnLst>
                                    <p:set>
                                      <p:cBhvr>
                                        <p:cTn id="72" dur="1" fill="hold">
                                          <p:stCondLst>
                                            <p:cond delay="0"/>
                                          </p:stCondLst>
                                        </p:cTn>
                                        <p:tgtEl>
                                          <p:spTgt spid="81488"/>
                                        </p:tgtEl>
                                        <p:attrNameLst>
                                          <p:attrName>style.visibility</p:attrName>
                                        </p:attrNameLst>
                                      </p:cBhvr>
                                      <p:to>
                                        <p:strVal val="visible"/>
                                      </p:to>
                                    </p:set>
                                    <p:animEffect transition="in" filter="checkerboard(across)">
                                      <p:cBhvr>
                                        <p:cTn id="73" dur="500"/>
                                        <p:tgtEl>
                                          <p:spTgt spid="81488"/>
                                        </p:tgtEl>
                                      </p:cBhvr>
                                    </p:animEffect>
                                  </p:childTnLst>
                                </p:cTn>
                              </p:par>
                              <p:par>
                                <p:cTn id="74" presetID="5" presetClass="entr" presetSubtype="10" fill="hold" nodeType="withEffect">
                                  <p:stCondLst>
                                    <p:cond delay="0"/>
                                  </p:stCondLst>
                                  <p:childTnLst>
                                    <p:set>
                                      <p:cBhvr>
                                        <p:cTn id="75" dur="1" fill="hold">
                                          <p:stCondLst>
                                            <p:cond delay="0"/>
                                          </p:stCondLst>
                                        </p:cTn>
                                        <p:tgtEl>
                                          <p:spTgt spid="81502"/>
                                        </p:tgtEl>
                                        <p:attrNameLst>
                                          <p:attrName>style.visibility</p:attrName>
                                        </p:attrNameLst>
                                      </p:cBhvr>
                                      <p:to>
                                        <p:strVal val="visible"/>
                                      </p:to>
                                    </p:set>
                                    <p:animEffect transition="in" filter="checkerboard(across)">
                                      <p:cBhvr>
                                        <p:cTn id="76" dur="500"/>
                                        <p:tgtEl>
                                          <p:spTgt spid="81502"/>
                                        </p:tgtEl>
                                      </p:cBhvr>
                                    </p:animEffect>
                                  </p:childTnLst>
                                </p:cTn>
                              </p:par>
                              <p:par>
                                <p:cTn id="77" presetID="5" presetClass="entr" presetSubtype="10" fill="hold" grpId="0" nodeType="withEffect">
                                  <p:stCondLst>
                                    <p:cond delay="0"/>
                                  </p:stCondLst>
                                  <p:childTnLst>
                                    <p:set>
                                      <p:cBhvr>
                                        <p:cTn id="78" dur="1" fill="hold">
                                          <p:stCondLst>
                                            <p:cond delay="0"/>
                                          </p:stCondLst>
                                        </p:cTn>
                                        <p:tgtEl>
                                          <p:spTgt spid="81490"/>
                                        </p:tgtEl>
                                        <p:attrNameLst>
                                          <p:attrName>style.visibility</p:attrName>
                                        </p:attrNameLst>
                                      </p:cBhvr>
                                      <p:to>
                                        <p:strVal val="visible"/>
                                      </p:to>
                                    </p:set>
                                    <p:animEffect transition="in" filter="checkerboard(across)">
                                      <p:cBhvr>
                                        <p:cTn id="79" dur="500"/>
                                        <p:tgtEl>
                                          <p:spTgt spid="81490"/>
                                        </p:tgtEl>
                                      </p:cBhvr>
                                    </p:animEffect>
                                  </p:childTnLst>
                                </p:cTn>
                              </p:par>
                              <p:par>
                                <p:cTn id="80" presetID="5" presetClass="entr" presetSubtype="10" fill="hold" nodeType="withEffect">
                                  <p:stCondLst>
                                    <p:cond delay="0"/>
                                  </p:stCondLst>
                                  <p:childTnLst>
                                    <p:set>
                                      <p:cBhvr>
                                        <p:cTn id="81" dur="1" fill="hold">
                                          <p:stCondLst>
                                            <p:cond delay="0"/>
                                          </p:stCondLst>
                                        </p:cTn>
                                        <p:tgtEl>
                                          <p:spTgt spid="81514"/>
                                        </p:tgtEl>
                                        <p:attrNameLst>
                                          <p:attrName>style.visibility</p:attrName>
                                        </p:attrNameLst>
                                      </p:cBhvr>
                                      <p:to>
                                        <p:strVal val="visible"/>
                                      </p:to>
                                    </p:set>
                                    <p:animEffect transition="in" filter="checkerboard(across)">
                                      <p:cBhvr>
                                        <p:cTn id="82" dur="500"/>
                                        <p:tgtEl>
                                          <p:spTgt spid="81514"/>
                                        </p:tgtEl>
                                      </p:cBhvr>
                                    </p:animEffect>
                                  </p:childTnLst>
                                </p:cTn>
                              </p:par>
                              <p:par>
                                <p:cTn id="83" presetID="5" presetClass="entr" presetSubtype="10" fill="hold" nodeType="withEffect">
                                  <p:stCondLst>
                                    <p:cond delay="0"/>
                                  </p:stCondLst>
                                  <p:childTnLst>
                                    <p:set>
                                      <p:cBhvr>
                                        <p:cTn id="84" dur="1" fill="hold">
                                          <p:stCondLst>
                                            <p:cond delay="0"/>
                                          </p:stCondLst>
                                        </p:cTn>
                                        <p:tgtEl>
                                          <p:spTgt spid="81515"/>
                                        </p:tgtEl>
                                        <p:attrNameLst>
                                          <p:attrName>style.visibility</p:attrName>
                                        </p:attrNameLst>
                                      </p:cBhvr>
                                      <p:to>
                                        <p:strVal val="visible"/>
                                      </p:to>
                                    </p:set>
                                    <p:animEffect transition="in" filter="checkerboard(across)">
                                      <p:cBhvr>
                                        <p:cTn id="85" dur="500"/>
                                        <p:tgtEl>
                                          <p:spTgt spid="81515"/>
                                        </p:tgtEl>
                                      </p:cBhvr>
                                    </p:animEffect>
                                  </p:childTnLst>
                                </p:cTn>
                              </p:par>
                              <p:par>
                                <p:cTn id="86" presetID="5" presetClass="entr" presetSubtype="10" fill="hold" grpId="0" nodeType="withEffect">
                                  <p:stCondLst>
                                    <p:cond delay="0"/>
                                  </p:stCondLst>
                                  <p:childTnLst>
                                    <p:set>
                                      <p:cBhvr>
                                        <p:cTn id="87" dur="1" fill="hold">
                                          <p:stCondLst>
                                            <p:cond delay="0"/>
                                          </p:stCondLst>
                                        </p:cTn>
                                        <p:tgtEl>
                                          <p:spTgt spid="81489"/>
                                        </p:tgtEl>
                                        <p:attrNameLst>
                                          <p:attrName>style.visibility</p:attrName>
                                        </p:attrNameLst>
                                      </p:cBhvr>
                                      <p:to>
                                        <p:strVal val="visible"/>
                                      </p:to>
                                    </p:set>
                                    <p:animEffect transition="in" filter="checkerboard(across)">
                                      <p:cBhvr>
                                        <p:cTn id="88" dur="500"/>
                                        <p:tgtEl>
                                          <p:spTgt spid="81489"/>
                                        </p:tgtEl>
                                      </p:cBhvr>
                                    </p:animEffect>
                                  </p:childTnLst>
                                </p:cTn>
                              </p:par>
                              <p:par>
                                <p:cTn id="89" presetID="5" presetClass="entr" presetSubtype="10" fill="hold" grpId="0" nodeType="withEffect">
                                  <p:stCondLst>
                                    <p:cond delay="0"/>
                                  </p:stCondLst>
                                  <p:childTnLst>
                                    <p:set>
                                      <p:cBhvr>
                                        <p:cTn id="90" dur="1" fill="hold">
                                          <p:stCondLst>
                                            <p:cond delay="0"/>
                                          </p:stCondLst>
                                        </p:cTn>
                                        <p:tgtEl>
                                          <p:spTgt spid="81513"/>
                                        </p:tgtEl>
                                        <p:attrNameLst>
                                          <p:attrName>style.visibility</p:attrName>
                                        </p:attrNameLst>
                                      </p:cBhvr>
                                      <p:to>
                                        <p:strVal val="visible"/>
                                      </p:to>
                                    </p:set>
                                    <p:animEffect transition="in" filter="checkerboard(across)">
                                      <p:cBhvr>
                                        <p:cTn id="91" dur="500"/>
                                        <p:tgtEl>
                                          <p:spTgt spid="81513"/>
                                        </p:tgtEl>
                                      </p:cBhvr>
                                    </p:animEffect>
                                  </p:childTnLst>
                                </p:cTn>
                              </p:par>
                            </p:childTnLst>
                          </p:cTn>
                        </p:par>
                      </p:childTnLst>
                    </p:cTn>
                  </p:par>
                  <p:par>
                    <p:cTn id="92" fill="hold" nodeType="clickPar">
                      <p:stCondLst>
                        <p:cond delay="indefinite"/>
                      </p:stCondLst>
                      <p:childTnLst>
                        <p:par>
                          <p:cTn id="93" fill="hold" nodeType="withGroup">
                            <p:stCondLst>
                              <p:cond delay="0"/>
                            </p:stCondLst>
                            <p:childTnLst>
                              <p:par>
                                <p:cTn id="94" presetID="5" presetClass="entr" presetSubtype="10" fill="hold" nodeType="clickEffect">
                                  <p:stCondLst>
                                    <p:cond delay="0"/>
                                  </p:stCondLst>
                                  <p:childTnLst>
                                    <p:set>
                                      <p:cBhvr>
                                        <p:cTn id="95" dur="1" fill="hold">
                                          <p:stCondLst>
                                            <p:cond delay="0"/>
                                          </p:stCondLst>
                                        </p:cTn>
                                        <p:tgtEl>
                                          <p:spTgt spid="81499"/>
                                        </p:tgtEl>
                                        <p:attrNameLst>
                                          <p:attrName>style.visibility</p:attrName>
                                        </p:attrNameLst>
                                      </p:cBhvr>
                                      <p:to>
                                        <p:strVal val="visible"/>
                                      </p:to>
                                    </p:set>
                                    <p:animEffect transition="in" filter="checkerboard(across)">
                                      <p:cBhvr>
                                        <p:cTn id="96" dur="500"/>
                                        <p:tgtEl>
                                          <p:spTgt spid="81499"/>
                                        </p:tgtEl>
                                      </p:cBhvr>
                                    </p:animEffect>
                                  </p:childTnLst>
                                </p:cTn>
                              </p:par>
                              <p:par>
                                <p:cTn id="97" presetID="5" presetClass="entr" presetSubtype="10" fill="hold" grpId="2" nodeType="withEffect">
                                  <p:stCondLst>
                                    <p:cond delay="0"/>
                                  </p:stCondLst>
                                  <p:childTnLst>
                                    <p:set>
                                      <p:cBhvr>
                                        <p:cTn id="98" dur="1" fill="hold">
                                          <p:stCondLst>
                                            <p:cond delay="0"/>
                                          </p:stCondLst>
                                        </p:cTn>
                                        <p:tgtEl>
                                          <p:spTgt spid="81491"/>
                                        </p:tgtEl>
                                        <p:attrNameLst>
                                          <p:attrName>style.visibility</p:attrName>
                                        </p:attrNameLst>
                                      </p:cBhvr>
                                      <p:to>
                                        <p:strVal val="visible"/>
                                      </p:to>
                                    </p:set>
                                    <p:animEffect transition="in" filter="checkerboard(across)">
                                      <p:cBhvr>
                                        <p:cTn id="99" dur="500"/>
                                        <p:tgtEl>
                                          <p:spTgt spid="81491"/>
                                        </p:tgtEl>
                                      </p:cBhvr>
                                    </p:animEffect>
                                  </p:childTnLst>
                                </p:cTn>
                              </p:par>
                              <p:par>
                                <p:cTn id="100" presetID="5" presetClass="entr" presetSubtype="10" fill="hold" nodeType="withEffect">
                                  <p:stCondLst>
                                    <p:cond delay="0"/>
                                  </p:stCondLst>
                                  <p:childTnLst>
                                    <p:set>
                                      <p:cBhvr>
                                        <p:cTn id="101" dur="1" fill="hold">
                                          <p:stCondLst>
                                            <p:cond delay="0"/>
                                          </p:stCondLst>
                                        </p:cTn>
                                        <p:tgtEl>
                                          <p:spTgt spid="81501"/>
                                        </p:tgtEl>
                                        <p:attrNameLst>
                                          <p:attrName>style.visibility</p:attrName>
                                        </p:attrNameLst>
                                      </p:cBhvr>
                                      <p:to>
                                        <p:strVal val="visible"/>
                                      </p:to>
                                    </p:set>
                                    <p:animEffect transition="in" filter="checkerboard(across)">
                                      <p:cBhvr>
                                        <p:cTn id="102" dur="500"/>
                                        <p:tgtEl>
                                          <p:spTgt spid="81501"/>
                                        </p:tgtEl>
                                      </p:cBhvr>
                                    </p:animEffect>
                                  </p:childTnLst>
                                </p:cTn>
                              </p:par>
                              <p:par>
                                <p:cTn id="103" presetID="5" presetClass="entr" presetSubtype="10" fill="hold" grpId="1" nodeType="withEffect">
                                  <p:stCondLst>
                                    <p:cond delay="0"/>
                                  </p:stCondLst>
                                  <p:childTnLst>
                                    <p:set>
                                      <p:cBhvr>
                                        <p:cTn id="104" dur="1" fill="hold">
                                          <p:stCondLst>
                                            <p:cond delay="0"/>
                                          </p:stCondLst>
                                        </p:cTn>
                                        <p:tgtEl>
                                          <p:spTgt spid="81488"/>
                                        </p:tgtEl>
                                        <p:attrNameLst>
                                          <p:attrName>style.visibility</p:attrName>
                                        </p:attrNameLst>
                                      </p:cBhvr>
                                      <p:to>
                                        <p:strVal val="visible"/>
                                      </p:to>
                                    </p:set>
                                    <p:animEffect transition="in" filter="checkerboard(across)">
                                      <p:cBhvr>
                                        <p:cTn id="105" dur="500"/>
                                        <p:tgtEl>
                                          <p:spTgt spid="81488"/>
                                        </p:tgtEl>
                                      </p:cBhvr>
                                    </p:animEffect>
                                  </p:childTnLst>
                                </p:cTn>
                              </p:par>
                              <p:par>
                                <p:cTn id="106" presetID="5" presetClass="entr" presetSubtype="10" fill="hold" nodeType="withEffect">
                                  <p:stCondLst>
                                    <p:cond delay="0"/>
                                  </p:stCondLst>
                                  <p:childTnLst>
                                    <p:set>
                                      <p:cBhvr>
                                        <p:cTn id="107" dur="1" fill="hold">
                                          <p:stCondLst>
                                            <p:cond delay="0"/>
                                          </p:stCondLst>
                                        </p:cTn>
                                        <p:tgtEl>
                                          <p:spTgt spid="81502"/>
                                        </p:tgtEl>
                                        <p:attrNameLst>
                                          <p:attrName>style.visibility</p:attrName>
                                        </p:attrNameLst>
                                      </p:cBhvr>
                                      <p:to>
                                        <p:strVal val="visible"/>
                                      </p:to>
                                    </p:set>
                                    <p:animEffect transition="in" filter="checkerboard(across)">
                                      <p:cBhvr>
                                        <p:cTn id="108" dur="500"/>
                                        <p:tgtEl>
                                          <p:spTgt spid="81502"/>
                                        </p:tgtEl>
                                      </p:cBhvr>
                                    </p:animEffect>
                                  </p:childTnLst>
                                </p:cTn>
                              </p:par>
                              <p:par>
                                <p:cTn id="109" presetID="5" presetClass="entr" presetSubtype="10" fill="hold" grpId="1" nodeType="withEffect">
                                  <p:stCondLst>
                                    <p:cond delay="0"/>
                                  </p:stCondLst>
                                  <p:childTnLst>
                                    <p:set>
                                      <p:cBhvr>
                                        <p:cTn id="110" dur="1" fill="hold">
                                          <p:stCondLst>
                                            <p:cond delay="0"/>
                                          </p:stCondLst>
                                        </p:cTn>
                                        <p:tgtEl>
                                          <p:spTgt spid="81490"/>
                                        </p:tgtEl>
                                        <p:attrNameLst>
                                          <p:attrName>style.visibility</p:attrName>
                                        </p:attrNameLst>
                                      </p:cBhvr>
                                      <p:to>
                                        <p:strVal val="visible"/>
                                      </p:to>
                                    </p:set>
                                    <p:animEffect transition="in" filter="checkerboard(across)">
                                      <p:cBhvr>
                                        <p:cTn id="111" dur="500"/>
                                        <p:tgtEl>
                                          <p:spTgt spid="81490"/>
                                        </p:tgtEl>
                                      </p:cBhvr>
                                    </p:animEffect>
                                  </p:childTnLst>
                                </p:cTn>
                              </p:par>
                              <p:par>
                                <p:cTn id="112" presetID="5" presetClass="entr" presetSubtype="10" fill="hold" nodeType="withEffect">
                                  <p:stCondLst>
                                    <p:cond delay="0"/>
                                  </p:stCondLst>
                                  <p:childTnLst>
                                    <p:set>
                                      <p:cBhvr>
                                        <p:cTn id="113" dur="1" fill="hold">
                                          <p:stCondLst>
                                            <p:cond delay="0"/>
                                          </p:stCondLst>
                                        </p:cTn>
                                        <p:tgtEl>
                                          <p:spTgt spid="81514"/>
                                        </p:tgtEl>
                                        <p:attrNameLst>
                                          <p:attrName>style.visibility</p:attrName>
                                        </p:attrNameLst>
                                      </p:cBhvr>
                                      <p:to>
                                        <p:strVal val="visible"/>
                                      </p:to>
                                    </p:set>
                                    <p:animEffect transition="in" filter="checkerboard(across)">
                                      <p:cBhvr>
                                        <p:cTn id="114" dur="500"/>
                                        <p:tgtEl>
                                          <p:spTgt spid="81514"/>
                                        </p:tgtEl>
                                      </p:cBhvr>
                                    </p:animEffect>
                                  </p:childTnLst>
                                </p:cTn>
                              </p:par>
                              <p:par>
                                <p:cTn id="115" presetID="5" presetClass="entr" presetSubtype="10" fill="hold" nodeType="withEffect">
                                  <p:stCondLst>
                                    <p:cond delay="0"/>
                                  </p:stCondLst>
                                  <p:childTnLst>
                                    <p:set>
                                      <p:cBhvr>
                                        <p:cTn id="116" dur="1" fill="hold">
                                          <p:stCondLst>
                                            <p:cond delay="0"/>
                                          </p:stCondLst>
                                        </p:cTn>
                                        <p:tgtEl>
                                          <p:spTgt spid="81515"/>
                                        </p:tgtEl>
                                        <p:attrNameLst>
                                          <p:attrName>style.visibility</p:attrName>
                                        </p:attrNameLst>
                                      </p:cBhvr>
                                      <p:to>
                                        <p:strVal val="visible"/>
                                      </p:to>
                                    </p:set>
                                    <p:animEffect transition="in" filter="checkerboard(across)">
                                      <p:cBhvr>
                                        <p:cTn id="117" dur="500"/>
                                        <p:tgtEl>
                                          <p:spTgt spid="81515"/>
                                        </p:tgtEl>
                                      </p:cBhvr>
                                    </p:animEffect>
                                  </p:childTnLst>
                                </p:cTn>
                              </p:par>
                              <p:par>
                                <p:cTn id="118" presetID="5" presetClass="entr" presetSubtype="10" fill="hold" grpId="1" nodeType="withEffect">
                                  <p:stCondLst>
                                    <p:cond delay="0"/>
                                  </p:stCondLst>
                                  <p:childTnLst>
                                    <p:set>
                                      <p:cBhvr>
                                        <p:cTn id="119" dur="1" fill="hold">
                                          <p:stCondLst>
                                            <p:cond delay="0"/>
                                          </p:stCondLst>
                                        </p:cTn>
                                        <p:tgtEl>
                                          <p:spTgt spid="81489"/>
                                        </p:tgtEl>
                                        <p:attrNameLst>
                                          <p:attrName>style.visibility</p:attrName>
                                        </p:attrNameLst>
                                      </p:cBhvr>
                                      <p:to>
                                        <p:strVal val="visible"/>
                                      </p:to>
                                    </p:set>
                                    <p:animEffect transition="in" filter="checkerboard(across)">
                                      <p:cBhvr>
                                        <p:cTn id="120" dur="500"/>
                                        <p:tgtEl>
                                          <p:spTgt spid="81489"/>
                                        </p:tgtEl>
                                      </p:cBhvr>
                                    </p:animEffect>
                                  </p:childTnLst>
                                </p:cTn>
                              </p:par>
                              <p:par>
                                <p:cTn id="121" presetID="5" presetClass="entr" presetSubtype="10" fill="hold" grpId="1" nodeType="withEffect">
                                  <p:stCondLst>
                                    <p:cond delay="0"/>
                                  </p:stCondLst>
                                  <p:childTnLst>
                                    <p:set>
                                      <p:cBhvr>
                                        <p:cTn id="122" dur="1" fill="hold">
                                          <p:stCondLst>
                                            <p:cond delay="0"/>
                                          </p:stCondLst>
                                        </p:cTn>
                                        <p:tgtEl>
                                          <p:spTgt spid="81513"/>
                                        </p:tgtEl>
                                        <p:attrNameLst>
                                          <p:attrName>style.visibility</p:attrName>
                                        </p:attrNameLst>
                                      </p:cBhvr>
                                      <p:to>
                                        <p:strVal val="visible"/>
                                      </p:to>
                                    </p:set>
                                    <p:animEffect transition="in" filter="checkerboard(across)">
                                      <p:cBhvr>
                                        <p:cTn id="123" dur="500"/>
                                        <p:tgtEl>
                                          <p:spTgt spid="81513"/>
                                        </p:tgtEl>
                                      </p:cBhvr>
                                    </p:animEffect>
                                  </p:childTnLst>
                                </p:cTn>
                              </p:par>
                              <p:par>
                                <p:cTn id="124" presetID="5" presetClass="entr" presetSubtype="10" fill="hold" grpId="0" nodeType="withEffect">
                                  <p:stCondLst>
                                    <p:cond delay="0"/>
                                  </p:stCondLst>
                                  <p:childTnLst>
                                    <p:set>
                                      <p:cBhvr>
                                        <p:cTn id="125" dur="1" fill="hold">
                                          <p:stCondLst>
                                            <p:cond delay="0"/>
                                          </p:stCondLst>
                                        </p:cTn>
                                        <p:tgtEl>
                                          <p:spTgt spid="81524"/>
                                        </p:tgtEl>
                                        <p:attrNameLst>
                                          <p:attrName>style.visibility</p:attrName>
                                        </p:attrNameLst>
                                      </p:cBhvr>
                                      <p:to>
                                        <p:strVal val="visible"/>
                                      </p:to>
                                    </p:set>
                                    <p:animEffect transition="in" filter="checkerboard(across)">
                                      <p:cBhvr>
                                        <p:cTn id="126" dur="500"/>
                                        <p:tgtEl>
                                          <p:spTgt spid="81524"/>
                                        </p:tgtEl>
                                      </p:cBhvr>
                                    </p:animEffect>
                                  </p:childTnLst>
                                </p:cTn>
                              </p:par>
                              <p:par>
                                <p:cTn id="127" presetID="5" presetClass="entr" presetSubtype="10" fill="hold" grpId="0" nodeType="withEffect">
                                  <p:stCondLst>
                                    <p:cond delay="0"/>
                                  </p:stCondLst>
                                  <p:childTnLst>
                                    <p:set>
                                      <p:cBhvr>
                                        <p:cTn id="128" dur="1" fill="hold">
                                          <p:stCondLst>
                                            <p:cond delay="0"/>
                                          </p:stCondLst>
                                        </p:cTn>
                                        <p:tgtEl>
                                          <p:spTgt spid="81494"/>
                                        </p:tgtEl>
                                        <p:attrNameLst>
                                          <p:attrName>style.visibility</p:attrName>
                                        </p:attrNameLst>
                                      </p:cBhvr>
                                      <p:to>
                                        <p:strVal val="visible"/>
                                      </p:to>
                                    </p:set>
                                    <p:animEffect transition="in" filter="checkerboard(across)">
                                      <p:cBhvr>
                                        <p:cTn id="129" dur="500"/>
                                        <p:tgtEl>
                                          <p:spTgt spid="81494"/>
                                        </p:tgtEl>
                                      </p:cBhvr>
                                    </p:animEffect>
                                  </p:childTnLst>
                                </p:cTn>
                              </p:par>
                              <p:par>
                                <p:cTn id="130" presetID="5" presetClass="entr" presetSubtype="10" fill="hold" nodeType="withEffect">
                                  <p:stCondLst>
                                    <p:cond delay="0"/>
                                  </p:stCondLst>
                                  <p:childTnLst>
                                    <p:set>
                                      <p:cBhvr>
                                        <p:cTn id="131" dur="1" fill="hold">
                                          <p:stCondLst>
                                            <p:cond delay="0"/>
                                          </p:stCondLst>
                                        </p:cTn>
                                        <p:tgtEl>
                                          <p:spTgt spid="81500"/>
                                        </p:tgtEl>
                                        <p:attrNameLst>
                                          <p:attrName>style.visibility</p:attrName>
                                        </p:attrNameLst>
                                      </p:cBhvr>
                                      <p:to>
                                        <p:strVal val="visible"/>
                                      </p:to>
                                    </p:set>
                                    <p:animEffect transition="in" filter="checkerboard(across)">
                                      <p:cBhvr>
                                        <p:cTn id="132" dur="500"/>
                                        <p:tgtEl>
                                          <p:spTgt spid="81500"/>
                                        </p:tgtEl>
                                      </p:cBhvr>
                                    </p:animEffect>
                                  </p:childTnLst>
                                </p:cTn>
                              </p:par>
                              <p:par>
                                <p:cTn id="133" presetID="5" presetClass="entr" presetSubtype="10" fill="hold" grpId="0" nodeType="withEffect">
                                  <p:stCondLst>
                                    <p:cond delay="0"/>
                                  </p:stCondLst>
                                  <p:childTnLst>
                                    <p:set>
                                      <p:cBhvr>
                                        <p:cTn id="134" dur="1" fill="hold">
                                          <p:stCondLst>
                                            <p:cond delay="0"/>
                                          </p:stCondLst>
                                        </p:cTn>
                                        <p:tgtEl>
                                          <p:spTgt spid="81504"/>
                                        </p:tgtEl>
                                        <p:attrNameLst>
                                          <p:attrName>style.visibility</p:attrName>
                                        </p:attrNameLst>
                                      </p:cBhvr>
                                      <p:to>
                                        <p:strVal val="visible"/>
                                      </p:to>
                                    </p:set>
                                    <p:animEffect transition="in" filter="checkerboard(across)">
                                      <p:cBhvr>
                                        <p:cTn id="135" dur="500"/>
                                        <p:tgtEl>
                                          <p:spTgt spid="81504"/>
                                        </p:tgtEl>
                                      </p:cBhvr>
                                    </p:animEffect>
                                  </p:childTnLst>
                                </p:cTn>
                              </p:par>
                            </p:childTnLst>
                          </p:cTn>
                        </p:par>
                      </p:childTnLst>
                    </p:cTn>
                  </p:par>
                  <p:par>
                    <p:cTn id="136" fill="hold" nodeType="clickPar">
                      <p:stCondLst>
                        <p:cond delay="indefinite"/>
                      </p:stCondLst>
                      <p:childTnLst>
                        <p:par>
                          <p:cTn id="137" fill="hold" nodeType="withGroup">
                            <p:stCondLst>
                              <p:cond delay="0"/>
                            </p:stCondLst>
                            <p:childTnLst>
                              <p:par>
                                <p:cTn id="138" presetID="5" presetClass="entr" presetSubtype="10" fill="hold" grpId="0" nodeType="clickEffect">
                                  <p:stCondLst>
                                    <p:cond delay="0"/>
                                  </p:stCondLst>
                                  <p:childTnLst>
                                    <p:set>
                                      <p:cBhvr>
                                        <p:cTn id="139" dur="1" fill="hold">
                                          <p:stCondLst>
                                            <p:cond delay="0"/>
                                          </p:stCondLst>
                                        </p:cTn>
                                        <p:tgtEl>
                                          <p:spTgt spid="43"/>
                                        </p:tgtEl>
                                        <p:attrNameLst>
                                          <p:attrName>style.visibility</p:attrName>
                                        </p:attrNameLst>
                                      </p:cBhvr>
                                      <p:to>
                                        <p:strVal val="visible"/>
                                      </p:to>
                                    </p:set>
                                    <p:animEffect transition="in" filter="checkerboard(across)">
                                      <p:cBhvr>
                                        <p:cTn id="140" dur="500"/>
                                        <p:tgtEl>
                                          <p:spTgt spid="43"/>
                                        </p:tgtEl>
                                      </p:cBhvr>
                                    </p:animEffect>
                                  </p:childTnLst>
                                </p:cTn>
                              </p:par>
                              <p:par>
                                <p:cTn id="141" presetID="5" presetClass="entr" presetSubtype="10" fill="hold" nodeType="withEffect">
                                  <p:stCondLst>
                                    <p:cond delay="0"/>
                                  </p:stCondLst>
                                  <p:childTnLst>
                                    <p:set>
                                      <p:cBhvr>
                                        <p:cTn id="142" dur="1" fill="hold">
                                          <p:stCondLst>
                                            <p:cond delay="0"/>
                                          </p:stCondLst>
                                        </p:cTn>
                                        <p:tgtEl>
                                          <p:spTgt spid="42"/>
                                        </p:tgtEl>
                                        <p:attrNameLst>
                                          <p:attrName>style.visibility</p:attrName>
                                        </p:attrNameLst>
                                      </p:cBhvr>
                                      <p:to>
                                        <p:strVal val="visible"/>
                                      </p:to>
                                    </p:set>
                                    <p:animEffect transition="in" filter="checkerboard(across)">
                                      <p:cBhvr>
                                        <p:cTn id="143" dur="500"/>
                                        <p:tgtEl>
                                          <p:spTgt spid="42"/>
                                        </p:tgtEl>
                                      </p:cBhvr>
                                    </p:animEffect>
                                  </p:childTnLst>
                                </p:cTn>
                              </p:par>
                            </p:childTnLst>
                          </p:cTn>
                        </p:par>
                      </p:childTnLst>
                    </p:cTn>
                  </p:par>
                  <p:par>
                    <p:cTn id="144" fill="hold" nodeType="clickPar">
                      <p:stCondLst>
                        <p:cond delay="indefinite"/>
                      </p:stCondLst>
                      <p:childTnLst>
                        <p:par>
                          <p:cTn id="145" fill="hold" nodeType="withGroup">
                            <p:stCondLst>
                              <p:cond delay="0"/>
                            </p:stCondLst>
                            <p:childTnLst>
                              <p:par>
                                <p:cTn id="146" presetID="5" presetClass="entr" presetSubtype="10" fill="hold" nodeType="clickEffect">
                                  <p:stCondLst>
                                    <p:cond delay="0"/>
                                  </p:stCondLst>
                                  <p:childTnLst>
                                    <p:set>
                                      <p:cBhvr>
                                        <p:cTn id="147" dur="1" fill="hold">
                                          <p:stCondLst>
                                            <p:cond delay="0"/>
                                          </p:stCondLst>
                                        </p:cTn>
                                        <p:tgtEl>
                                          <p:spTgt spid="81487"/>
                                        </p:tgtEl>
                                        <p:attrNameLst>
                                          <p:attrName>style.visibility</p:attrName>
                                        </p:attrNameLst>
                                      </p:cBhvr>
                                      <p:to>
                                        <p:strVal val="visible"/>
                                      </p:to>
                                    </p:set>
                                    <p:animEffect transition="in" filter="checkerboard(across)">
                                      <p:cBhvr>
                                        <p:cTn id="148" dur="500"/>
                                        <p:tgtEl>
                                          <p:spTgt spid="81487"/>
                                        </p:tgtEl>
                                      </p:cBhvr>
                                    </p:animEffect>
                                  </p:childTnLst>
                                </p:cTn>
                              </p:par>
                              <p:par>
                                <p:cTn id="149" presetID="5" presetClass="entr" presetSubtype="10" fill="hold" nodeType="withEffect">
                                  <p:stCondLst>
                                    <p:cond delay="0"/>
                                  </p:stCondLst>
                                  <p:childTnLst>
                                    <p:set>
                                      <p:cBhvr>
                                        <p:cTn id="150" dur="1" fill="hold">
                                          <p:stCondLst>
                                            <p:cond delay="0"/>
                                          </p:stCondLst>
                                        </p:cTn>
                                        <p:tgtEl>
                                          <p:spTgt spid="81327"/>
                                        </p:tgtEl>
                                        <p:attrNameLst>
                                          <p:attrName>style.visibility</p:attrName>
                                        </p:attrNameLst>
                                      </p:cBhvr>
                                      <p:to>
                                        <p:strVal val="visible"/>
                                      </p:to>
                                    </p:set>
                                    <p:animEffect transition="in" filter="checkerboard(across)">
                                      <p:cBhvr>
                                        <p:cTn id="151" dur="500"/>
                                        <p:tgtEl>
                                          <p:spTgt spid="81327"/>
                                        </p:tgtEl>
                                      </p:cBhvr>
                                    </p:animEffect>
                                  </p:childTnLst>
                                </p:cTn>
                              </p:par>
                              <p:par>
                                <p:cTn id="152" presetID="5" presetClass="entr" presetSubtype="10" fill="hold" grpId="0" nodeType="withEffect">
                                  <p:stCondLst>
                                    <p:cond delay="0"/>
                                  </p:stCondLst>
                                  <p:childTnLst>
                                    <p:set>
                                      <p:cBhvr>
                                        <p:cTn id="153" dur="1" fill="hold">
                                          <p:stCondLst>
                                            <p:cond delay="0"/>
                                          </p:stCondLst>
                                        </p:cTn>
                                        <p:tgtEl>
                                          <p:spTgt spid="81517"/>
                                        </p:tgtEl>
                                        <p:attrNameLst>
                                          <p:attrName>style.visibility</p:attrName>
                                        </p:attrNameLst>
                                      </p:cBhvr>
                                      <p:to>
                                        <p:strVal val="visible"/>
                                      </p:to>
                                    </p:set>
                                    <p:animEffect transition="in" filter="checkerboard(across)">
                                      <p:cBhvr>
                                        <p:cTn id="154" dur="500"/>
                                        <p:tgtEl>
                                          <p:spTgt spid="81517"/>
                                        </p:tgtEl>
                                      </p:cBhvr>
                                    </p:animEffect>
                                  </p:childTnLst>
                                </p:cTn>
                              </p:par>
                            </p:childTnLst>
                          </p:cTn>
                        </p:par>
                      </p:childTnLst>
                    </p:cTn>
                  </p:par>
                  <p:par>
                    <p:cTn id="155" fill="hold" nodeType="clickPar">
                      <p:stCondLst>
                        <p:cond delay="indefinite"/>
                      </p:stCondLst>
                      <p:childTnLst>
                        <p:par>
                          <p:cTn id="156" fill="hold" nodeType="withGroup">
                            <p:stCondLst>
                              <p:cond delay="0"/>
                            </p:stCondLst>
                            <p:childTnLst>
                              <p:par>
                                <p:cTn id="157" presetID="5" presetClass="entr" presetSubtype="10" fill="hold" nodeType="clickEffect">
                                  <p:stCondLst>
                                    <p:cond delay="0"/>
                                  </p:stCondLst>
                                  <p:childTnLst>
                                    <p:set>
                                      <p:cBhvr>
                                        <p:cTn id="158" dur="1" fill="hold">
                                          <p:stCondLst>
                                            <p:cond delay="0"/>
                                          </p:stCondLst>
                                        </p:cTn>
                                        <p:tgtEl>
                                          <p:spTgt spid="81519"/>
                                        </p:tgtEl>
                                        <p:attrNameLst>
                                          <p:attrName>style.visibility</p:attrName>
                                        </p:attrNameLst>
                                      </p:cBhvr>
                                      <p:to>
                                        <p:strVal val="visible"/>
                                      </p:to>
                                    </p:set>
                                    <p:animEffect transition="in" filter="checkerboard(across)">
                                      <p:cBhvr>
                                        <p:cTn id="159" dur="500"/>
                                        <p:tgtEl>
                                          <p:spTgt spid="81519"/>
                                        </p:tgtEl>
                                      </p:cBhvr>
                                    </p:animEffect>
                                  </p:childTnLst>
                                </p:cTn>
                              </p:par>
                              <p:par>
                                <p:cTn id="160" presetID="5" presetClass="entr" presetSubtype="10" fill="hold" grpId="0" nodeType="withEffect">
                                  <p:stCondLst>
                                    <p:cond delay="0"/>
                                  </p:stCondLst>
                                  <p:childTnLst>
                                    <p:set>
                                      <p:cBhvr>
                                        <p:cTn id="161" dur="1" fill="hold">
                                          <p:stCondLst>
                                            <p:cond delay="0"/>
                                          </p:stCondLst>
                                        </p:cTn>
                                        <p:tgtEl>
                                          <p:spTgt spid="81518"/>
                                        </p:tgtEl>
                                        <p:attrNameLst>
                                          <p:attrName>style.visibility</p:attrName>
                                        </p:attrNameLst>
                                      </p:cBhvr>
                                      <p:to>
                                        <p:strVal val="visible"/>
                                      </p:to>
                                    </p:set>
                                    <p:animEffect transition="in" filter="checkerboard(across)">
                                      <p:cBhvr>
                                        <p:cTn id="162" dur="500"/>
                                        <p:tgtEl>
                                          <p:spTgt spid="81518"/>
                                        </p:tgtEl>
                                      </p:cBhvr>
                                    </p:animEffect>
                                  </p:childTnLst>
                                </p:cTn>
                              </p:par>
                              <p:par>
                                <p:cTn id="163" presetID="5" presetClass="entr" presetSubtype="10" fill="hold" grpId="0" nodeType="withEffect">
                                  <p:stCondLst>
                                    <p:cond delay="0"/>
                                  </p:stCondLst>
                                  <p:childTnLst>
                                    <p:set>
                                      <p:cBhvr>
                                        <p:cTn id="164" dur="1" fill="hold">
                                          <p:stCondLst>
                                            <p:cond delay="0"/>
                                          </p:stCondLst>
                                        </p:cTn>
                                        <p:tgtEl>
                                          <p:spTgt spid="81525"/>
                                        </p:tgtEl>
                                        <p:attrNameLst>
                                          <p:attrName>style.visibility</p:attrName>
                                        </p:attrNameLst>
                                      </p:cBhvr>
                                      <p:to>
                                        <p:strVal val="visible"/>
                                      </p:to>
                                    </p:set>
                                    <p:animEffect transition="in" filter="checkerboard(across)">
                                      <p:cBhvr>
                                        <p:cTn id="165" dur="500"/>
                                        <p:tgtEl>
                                          <p:spTgt spid="81525"/>
                                        </p:tgtEl>
                                      </p:cBhvr>
                                    </p:animEffect>
                                  </p:childTnLst>
                                </p:cTn>
                              </p:par>
                              <p:par>
                                <p:cTn id="166" presetID="5" presetClass="entr" presetSubtype="10" fill="hold" grpId="0" nodeType="withEffect">
                                  <p:stCondLst>
                                    <p:cond delay="0"/>
                                  </p:stCondLst>
                                  <p:childTnLst>
                                    <p:set>
                                      <p:cBhvr>
                                        <p:cTn id="167" dur="1" fill="hold">
                                          <p:stCondLst>
                                            <p:cond delay="0"/>
                                          </p:stCondLst>
                                        </p:cTn>
                                        <p:tgtEl>
                                          <p:spTgt spid="81526"/>
                                        </p:tgtEl>
                                        <p:attrNameLst>
                                          <p:attrName>style.visibility</p:attrName>
                                        </p:attrNameLst>
                                      </p:cBhvr>
                                      <p:to>
                                        <p:strVal val="visible"/>
                                      </p:to>
                                    </p:set>
                                    <p:animEffect transition="in" filter="checkerboard(across)">
                                      <p:cBhvr>
                                        <p:cTn id="168" dur="500"/>
                                        <p:tgtEl>
                                          <p:spTgt spid="81526"/>
                                        </p:tgtEl>
                                      </p:cBhvr>
                                    </p:animEffect>
                                  </p:childTnLst>
                                </p:cTn>
                              </p:par>
                              <p:par>
                                <p:cTn id="169" presetID="10" presetClass="entr" presetSubtype="0" fill="hold" grpId="0" nodeType="withEffect">
                                  <p:stCondLst>
                                    <p:cond delay="0"/>
                                  </p:stCondLst>
                                  <p:childTnLst>
                                    <p:set>
                                      <p:cBhvr>
                                        <p:cTn id="170" dur="1" fill="hold">
                                          <p:stCondLst>
                                            <p:cond delay="0"/>
                                          </p:stCondLst>
                                        </p:cTn>
                                        <p:tgtEl>
                                          <p:spTgt spid="3"/>
                                        </p:tgtEl>
                                        <p:attrNameLst>
                                          <p:attrName>style.visibility</p:attrName>
                                        </p:attrNameLst>
                                      </p:cBhvr>
                                      <p:to>
                                        <p:strVal val="visible"/>
                                      </p:to>
                                    </p:set>
                                    <p:animEffect transition="in" filter="fade">
                                      <p:cBhvr>
                                        <p:cTn id="17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488" grpId="0"/>
      <p:bldP spid="81488" grpId="1"/>
      <p:bldP spid="81489" grpId="0"/>
      <p:bldP spid="81489" grpId="1"/>
      <p:bldP spid="81490" grpId="0"/>
      <p:bldP spid="81490" grpId="1"/>
      <p:bldP spid="81491" grpId="0"/>
      <p:bldP spid="81491" grpId="1"/>
      <p:bldP spid="81491" grpId="2"/>
      <p:bldP spid="81492" grpId="0"/>
      <p:bldP spid="81493" grpId="0"/>
      <p:bldP spid="81494" grpId="0"/>
      <p:bldP spid="81497" grpId="0"/>
      <p:bldP spid="81504" grpId="0"/>
      <p:bldP spid="81505" grpId="0"/>
      <p:bldP spid="81506" grpId="0"/>
      <p:bldP spid="81507" grpId="0"/>
      <p:bldP spid="81511" grpId="0" animBg="1"/>
      <p:bldP spid="81512" grpId="0" animBg="1"/>
      <p:bldP spid="81513" grpId="0"/>
      <p:bldP spid="81513" grpId="1"/>
      <p:bldP spid="81516" grpId="0"/>
      <p:bldP spid="81517" grpId="0"/>
      <p:bldP spid="81518" grpId="0"/>
      <p:bldP spid="81522" grpId="0" animBg="1"/>
      <p:bldP spid="81523" grpId="0"/>
      <p:bldP spid="81524" grpId="0"/>
      <p:bldP spid="81525" grpId="0" animBg="1"/>
      <p:bldP spid="81526" grpId="0"/>
      <p:bldP spid="43" grpId="0"/>
      <p:bldP spid="3"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87" name="Skupina 3186">
            <a:extLst>
              <a:ext uri="{FF2B5EF4-FFF2-40B4-BE49-F238E27FC236}">
                <a16:creationId xmlns:a16="http://schemas.microsoft.com/office/drawing/2014/main" id="{B3B3258F-00C5-48A6-8E84-41504DE3813E}"/>
              </a:ext>
            </a:extLst>
          </p:cNvPr>
          <p:cNvGrpSpPr/>
          <p:nvPr/>
        </p:nvGrpSpPr>
        <p:grpSpPr>
          <a:xfrm>
            <a:off x="4763852" y="95010"/>
            <a:ext cx="1728787" cy="1636712"/>
            <a:chOff x="4583114" y="620713"/>
            <a:chExt cx="1728787" cy="1636712"/>
          </a:xfrm>
        </p:grpSpPr>
        <p:pic>
          <p:nvPicPr>
            <p:cNvPr id="3188" name="Picture 2" descr="http://www.gymhol.cz/projekt/biologie/nervova/mozek1.jpg">
              <a:extLst>
                <a:ext uri="{FF2B5EF4-FFF2-40B4-BE49-F238E27FC236}">
                  <a16:creationId xmlns:a16="http://schemas.microsoft.com/office/drawing/2014/main" id="{78CBA6AD-428E-42AD-83B5-253D3C7E37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3114" y="620713"/>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89" name="Zaoblený obdélník 31">
              <a:extLst>
                <a:ext uri="{FF2B5EF4-FFF2-40B4-BE49-F238E27FC236}">
                  <a16:creationId xmlns:a16="http://schemas.microsoft.com/office/drawing/2014/main" id="{B434D6FF-4F94-4683-8C6B-A9063E4D0E6C}"/>
                </a:ext>
              </a:extLst>
            </p:cNvPr>
            <p:cNvSpPr/>
            <p:nvPr/>
          </p:nvSpPr>
          <p:spPr>
            <a:xfrm>
              <a:off x="5159376" y="105251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3190" name="Volný tvar 59">
              <a:extLst>
                <a:ext uri="{FF2B5EF4-FFF2-40B4-BE49-F238E27FC236}">
                  <a16:creationId xmlns:a16="http://schemas.microsoft.com/office/drawing/2014/main" id="{937B519F-EF93-4D84-A51C-8D14625A2B6D}"/>
                </a:ext>
              </a:extLst>
            </p:cNvPr>
            <p:cNvSpPr/>
            <p:nvPr/>
          </p:nvSpPr>
          <p:spPr>
            <a:xfrm>
              <a:off x="4638675" y="1022351"/>
              <a:ext cx="141288" cy="80963"/>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91" name="Volný tvar 60">
              <a:extLst>
                <a:ext uri="{FF2B5EF4-FFF2-40B4-BE49-F238E27FC236}">
                  <a16:creationId xmlns:a16="http://schemas.microsoft.com/office/drawing/2014/main" id="{870AD959-84C9-41AB-B28A-B2D5651EC906}"/>
                </a:ext>
              </a:extLst>
            </p:cNvPr>
            <p:cNvSpPr/>
            <p:nvPr/>
          </p:nvSpPr>
          <p:spPr>
            <a:xfrm>
              <a:off x="4856164" y="806451"/>
              <a:ext cx="85725" cy="80963"/>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92" name="Volný tvar 61">
              <a:extLst>
                <a:ext uri="{FF2B5EF4-FFF2-40B4-BE49-F238E27FC236}">
                  <a16:creationId xmlns:a16="http://schemas.microsoft.com/office/drawing/2014/main" id="{6371F3A7-3DDE-4327-9892-775EA731E284}"/>
                </a:ext>
              </a:extLst>
            </p:cNvPr>
            <p:cNvSpPr/>
            <p:nvPr/>
          </p:nvSpPr>
          <p:spPr>
            <a:xfrm>
              <a:off x="5251451" y="627064"/>
              <a:ext cx="23813" cy="1095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93" name="Volný tvar 62">
              <a:extLst>
                <a:ext uri="{FF2B5EF4-FFF2-40B4-BE49-F238E27FC236}">
                  <a16:creationId xmlns:a16="http://schemas.microsoft.com/office/drawing/2014/main" id="{8CE4ECBE-373A-481A-9EF3-2D923FC99D7B}"/>
                </a:ext>
              </a:extLst>
            </p:cNvPr>
            <p:cNvSpPr/>
            <p:nvPr/>
          </p:nvSpPr>
          <p:spPr>
            <a:xfrm>
              <a:off x="5630864" y="650876"/>
              <a:ext cx="7937" cy="93663"/>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94" name="Volný tvar 63">
              <a:extLst>
                <a:ext uri="{FF2B5EF4-FFF2-40B4-BE49-F238E27FC236}">
                  <a16:creationId xmlns:a16="http://schemas.microsoft.com/office/drawing/2014/main" id="{27DDB76D-2ED3-41A7-831A-81C6290DD274}"/>
                </a:ext>
              </a:extLst>
            </p:cNvPr>
            <p:cNvSpPr/>
            <p:nvPr/>
          </p:nvSpPr>
          <p:spPr>
            <a:xfrm>
              <a:off x="5964238" y="930276"/>
              <a:ext cx="100012" cy="17463"/>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grpSp>
        <p:nvGrpSpPr>
          <p:cNvPr id="3174" name="Skupina 3173">
            <a:extLst>
              <a:ext uri="{FF2B5EF4-FFF2-40B4-BE49-F238E27FC236}">
                <a16:creationId xmlns:a16="http://schemas.microsoft.com/office/drawing/2014/main" id="{DD3C9C7F-85BE-4730-8553-C19E32642308}"/>
              </a:ext>
            </a:extLst>
          </p:cNvPr>
          <p:cNvGrpSpPr/>
          <p:nvPr/>
        </p:nvGrpSpPr>
        <p:grpSpPr>
          <a:xfrm>
            <a:off x="6266395" y="944724"/>
            <a:ext cx="2601913" cy="1850834"/>
            <a:chOff x="6559551" y="2205039"/>
            <a:chExt cx="2601913" cy="1850834"/>
          </a:xfrm>
        </p:grpSpPr>
        <p:pic>
          <p:nvPicPr>
            <p:cNvPr id="3175" name="Obrázek 3174" descr="obrysHlavy.bmp">
              <a:extLst>
                <a:ext uri="{FF2B5EF4-FFF2-40B4-BE49-F238E27FC236}">
                  <a16:creationId xmlns:a16="http://schemas.microsoft.com/office/drawing/2014/main" id="{988CE6C2-1E0D-4610-86ED-4B9DF401CAD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070725" y="2205039"/>
              <a:ext cx="1905000" cy="1850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 name="Obrázek 3175" descr="mozek.bmp">
              <a:extLst>
                <a:ext uri="{FF2B5EF4-FFF2-40B4-BE49-F238E27FC236}">
                  <a16:creationId xmlns:a16="http://schemas.microsoft.com/office/drawing/2014/main" id="{14CE7B63-D583-44FC-8929-EDACA08F1A02}"/>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175501" y="2352676"/>
              <a:ext cx="1666875"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7" name="Zaoblený obdélník 30">
              <a:extLst>
                <a:ext uri="{FF2B5EF4-FFF2-40B4-BE49-F238E27FC236}">
                  <a16:creationId xmlns:a16="http://schemas.microsoft.com/office/drawing/2014/main" id="{B1C9474E-776D-4066-9C70-EA4A2E4048A9}"/>
                </a:ext>
              </a:extLst>
            </p:cNvPr>
            <p:cNvSpPr/>
            <p:nvPr/>
          </p:nvSpPr>
          <p:spPr>
            <a:xfrm>
              <a:off x="7680325" y="2852738"/>
              <a:ext cx="287338"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3178" name="TextovéPole 3177">
              <a:extLst>
                <a:ext uri="{FF2B5EF4-FFF2-40B4-BE49-F238E27FC236}">
                  <a16:creationId xmlns:a16="http://schemas.microsoft.com/office/drawing/2014/main" id="{7EF8B8F5-A065-4BE4-91B9-DC3DAFBA3317}"/>
                </a:ext>
              </a:extLst>
            </p:cNvPr>
            <p:cNvSpPr txBox="1">
              <a:spLocks noChangeArrowheads="1"/>
            </p:cNvSpPr>
            <p:nvPr/>
          </p:nvSpPr>
          <p:spPr bwMode="auto">
            <a:xfrm>
              <a:off x="8688389"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cxnSp>
          <p:nvCxnSpPr>
            <p:cNvPr id="3179" name="Přímá spojovací šipka 34">
              <a:extLst>
                <a:ext uri="{FF2B5EF4-FFF2-40B4-BE49-F238E27FC236}">
                  <a16:creationId xmlns:a16="http://schemas.microsoft.com/office/drawing/2014/main" id="{AD441227-9B61-487B-BF0B-30CFC9DE8C2E}"/>
                </a:ext>
              </a:extLst>
            </p:cNvPr>
            <p:cNvCxnSpPr/>
            <p:nvPr/>
          </p:nvCxnSpPr>
          <p:spPr>
            <a:xfrm flipH="1" flipV="1">
              <a:off x="7896227" y="2997202"/>
              <a:ext cx="862013" cy="4763"/>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180" name="TextovéPole 3179">
              <a:extLst>
                <a:ext uri="{FF2B5EF4-FFF2-40B4-BE49-F238E27FC236}">
                  <a16:creationId xmlns:a16="http://schemas.microsoft.com/office/drawing/2014/main" id="{4637FE4E-801D-4AFC-81E3-3C3062B83B17}"/>
                </a:ext>
              </a:extLst>
            </p:cNvPr>
            <p:cNvSpPr txBox="1">
              <a:spLocks noChangeArrowheads="1"/>
            </p:cNvSpPr>
            <p:nvPr/>
          </p:nvSpPr>
          <p:spPr bwMode="auto">
            <a:xfrm>
              <a:off x="6559551"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cxnSp>
          <p:nvCxnSpPr>
            <p:cNvPr id="3181" name="Přímá spojovací šipka 36">
              <a:extLst>
                <a:ext uri="{FF2B5EF4-FFF2-40B4-BE49-F238E27FC236}">
                  <a16:creationId xmlns:a16="http://schemas.microsoft.com/office/drawing/2014/main" id="{0E2643D6-0B14-48E9-9D5B-5CFBC678947D}"/>
                </a:ext>
              </a:extLst>
            </p:cNvPr>
            <p:cNvCxnSpPr/>
            <p:nvPr/>
          </p:nvCxnSpPr>
          <p:spPr>
            <a:xfrm flipV="1">
              <a:off x="7032625" y="2997200"/>
              <a:ext cx="719138" cy="25400"/>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182" name="Volný tvar 64">
              <a:extLst>
                <a:ext uri="{FF2B5EF4-FFF2-40B4-BE49-F238E27FC236}">
                  <a16:creationId xmlns:a16="http://schemas.microsoft.com/office/drawing/2014/main" id="{B8360C1F-BE1C-4B09-95F0-643E40C1A8E5}"/>
                </a:ext>
              </a:extLst>
            </p:cNvPr>
            <p:cNvSpPr/>
            <p:nvPr/>
          </p:nvSpPr>
          <p:spPr>
            <a:xfrm>
              <a:off x="7104064" y="2708276"/>
              <a:ext cx="212725" cy="78396"/>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83" name="Volný tvar 65">
              <a:extLst>
                <a:ext uri="{FF2B5EF4-FFF2-40B4-BE49-F238E27FC236}">
                  <a16:creationId xmlns:a16="http://schemas.microsoft.com/office/drawing/2014/main" id="{4241B002-F566-4CB1-9969-A813605FF834}"/>
                </a:ext>
              </a:extLst>
            </p:cNvPr>
            <p:cNvSpPr/>
            <p:nvPr/>
          </p:nvSpPr>
          <p:spPr>
            <a:xfrm>
              <a:off x="7319963" y="2420938"/>
              <a:ext cx="215900" cy="215900"/>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84" name="Volný tvar 66">
              <a:extLst>
                <a:ext uri="{FF2B5EF4-FFF2-40B4-BE49-F238E27FC236}">
                  <a16:creationId xmlns:a16="http://schemas.microsoft.com/office/drawing/2014/main" id="{5E06E9ED-2E6E-4C0F-811D-31F1069341C8}"/>
                </a:ext>
              </a:extLst>
            </p:cNvPr>
            <p:cNvSpPr/>
            <p:nvPr/>
          </p:nvSpPr>
          <p:spPr>
            <a:xfrm>
              <a:off x="7751764" y="2205039"/>
              <a:ext cx="73025" cy="2873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85" name="Volný tvar 67">
              <a:extLst>
                <a:ext uri="{FF2B5EF4-FFF2-40B4-BE49-F238E27FC236}">
                  <a16:creationId xmlns:a16="http://schemas.microsoft.com/office/drawing/2014/main" id="{125C3D5A-1BCF-49AC-8DD4-4976605A97FA}"/>
                </a:ext>
              </a:extLst>
            </p:cNvPr>
            <p:cNvSpPr/>
            <p:nvPr/>
          </p:nvSpPr>
          <p:spPr>
            <a:xfrm>
              <a:off x="8112125" y="2205039"/>
              <a:ext cx="71438" cy="308472"/>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86" name="Volný tvar 68">
              <a:extLst>
                <a:ext uri="{FF2B5EF4-FFF2-40B4-BE49-F238E27FC236}">
                  <a16:creationId xmlns:a16="http://schemas.microsoft.com/office/drawing/2014/main" id="{5ECB3EDC-4BB5-4D6B-805E-DF2D4C473630}"/>
                </a:ext>
              </a:extLst>
            </p:cNvPr>
            <p:cNvSpPr/>
            <p:nvPr/>
          </p:nvSpPr>
          <p:spPr>
            <a:xfrm flipV="1">
              <a:off x="8399464" y="2601912"/>
              <a:ext cx="288925" cy="114185"/>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grpSp>
        <p:nvGrpSpPr>
          <p:cNvPr id="4205" name="Skupina 4204">
            <a:extLst>
              <a:ext uri="{FF2B5EF4-FFF2-40B4-BE49-F238E27FC236}">
                <a16:creationId xmlns:a16="http://schemas.microsoft.com/office/drawing/2014/main" id="{EE5A398B-ED45-4A10-9348-0C91FDE3FB8C}"/>
              </a:ext>
            </a:extLst>
          </p:cNvPr>
          <p:cNvGrpSpPr/>
          <p:nvPr/>
        </p:nvGrpSpPr>
        <p:grpSpPr>
          <a:xfrm>
            <a:off x="3097279" y="2173288"/>
            <a:ext cx="1478905" cy="461665"/>
            <a:chOff x="3017514" y="2276872"/>
            <a:chExt cx="1478905" cy="461665"/>
          </a:xfrm>
        </p:grpSpPr>
        <p:sp>
          <p:nvSpPr>
            <p:cNvPr id="4184" name="Line 1605">
              <a:extLst>
                <a:ext uri="{FF2B5EF4-FFF2-40B4-BE49-F238E27FC236}">
                  <a16:creationId xmlns:a16="http://schemas.microsoft.com/office/drawing/2014/main" id="{9F99D6F2-D867-4944-B9E8-1EEC71358973}"/>
                </a:ext>
              </a:extLst>
            </p:cNvPr>
            <p:cNvSpPr>
              <a:spLocks noChangeShapeType="1"/>
            </p:cNvSpPr>
            <p:nvPr/>
          </p:nvSpPr>
          <p:spPr bwMode="auto">
            <a:xfrm flipH="1">
              <a:off x="3017514" y="2564904"/>
              <a:ext cx="702222" cy="0"/>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4185" name="Text Box 1608">
              <a:extLst>
                <a:ext uri="{FF2B5EF4-FFF2-40B4-BE49-F238E27FC236}">
                  <a16:creationId xmlns:a16="http://schemas.microsoft.com/office/drawing/2014/main" id="{9859880F-7B40-41DD-BD27-DBAFAD4023B0}"/>
                </a:ext>
              </a:extLst>
            </p:cNvPr>
            <p:cNvSpPr txBox="1">
              <a:spLocks noChangeArrowheads="1"/>
            </p:cNvSpPr>
            <p:nvPr/>
          </p:nvSpPr>
          <p:spPr bwMode="auto">
            <a:xfrm>
              <a:off x="3719736" y="2276872"/>
              <a:ext cx="776683" cy="461665"/>
            </a:xfrm>
            <a:prstGeom prst="rect">
              <a:avLst/>
            </a:prstGeom>
            <a:solidFill>
              <a:schemeClr val="bg1"/>
            </a:solid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dirty="0">
                  <a:solidFill>
                    <a:srgbClr val="FF0000"/>
                  </a:solidFill>
                  <a:latin typeface="Times New Roman" panose="02020603050405020304" pitchFamily="18" charset="0"/>
                </a:rPr>
                <a:t>H</a:t>
              </a:r>
              <a:r>
                <a:rPr lang="cs-CZ" altLang="cs-CZ" sz="2400" b="1" baseline="-25000" dirty="0">
                  <a:solidFill>
                    <a:srgbClr val="FF0000"/>
                  </a:solidFill>
                  <a:latin typeface="Times New Roman" panose="02020603050405020304" pitchFamily="18" charset="0"/>
                </a:rPr>
                <a:t>2</a:t>
              </a:r>
              <a:r>
                <a:rPr lang="cs-CZ" altLang="cs-CZ" sz="2400" b="1" dirty="0">
                  <a:solidFill>
                    <a:srgbClr val="FF0000"/>
                  </a:solidFill>
                  <a:latin typeface="Times New Roman" panose="02020603050405020304" pitchFamily="18" charset="0"/>
                </a:rPr>
                <a:t>O</a:t>
              </a:r>
              <a:endParaRPr lang="cs-CZ" altLang="cs-CZ" sz="2400" dirty="0">
                <a:solidFill>
                  <a:srgbClr val="FF0000"/>
                </a:solidFill>
                <a:latin typeface="Times New Roman" panose="02020603050405020304" pitchFamily="18" charset="0"/>
              </a:endParaRPr>
            </a:p>
          </p:txBody>
        </p:sp>
      </p:grpSp>
      <p:grpSp>
        <p:nvGrpSpPr>
          <p:cNvPr id="4197" name="Skupina 4196">
            <a:extLst>
              <a:ext uri="{FF2B5EF4-FFF2-40B4-BE49-F238E27FC236}">
                <a16:creationId xmlns:a16="http://schemas.microsoft.com/office/drawing/2014/main" id="{2E573752-8561-4A6F-97B3-B7AC6C00C3D4}"/>
              </a:ext>
            </a:extLst>
          </p:cNvPr>
          <p:cNvGrpSpPr/>
          <p:nvPr/>
        </p:nvGrpSpPr>
        <p:grpSpPr>
          <a:xfrm>
            <a:off x="1918817" y="2061543"/>
            <a:ext cx="2664296" cy="2160240"/>
            <a:chOff x="623392" y="3429000"/>
            <a:chExt cx="2886970" cy="2376264"/>
          </a:xfrm>
        </p:grpSpPr>
        <p:sp>
          <p:nvSpPr>
            <p:cNvPr id="3211" name="Oval 2">
              <a:extLst>
                <a:ext uri="{FF2B5EF4-FFF2-40B4-BE49-F238E27FC236}">
                  <a16:creationId xmlns:a16="http://schemas.microsoft.com/office/drawing/2014/main" id="{B7F0B3C0-B10A-4D42-9B3D-40B70E3987CB}"/>
                </a:ext>
              </a:extLst>
            </p:cNvPr>
            <p:cNvSpPr>
              <a:spLocks noChangeArrowheads="1"/>
            </p:cNvSpPr>
            <p:nvPr/>
          </p:nvSpPr>
          <p:spPr bwMode="auto">
            <a:xfrm>
              <a:off x="878855" y="40587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2" name="Oval 3">
              <a:extLst>
                <a:ext uri="{FF2B5EF4-FFF2-40B4-BE49-F238E27FC236}">
                  <a16:creationId xmlns:a16="http://schemas.microsoft.com/office/drawing/2014/main" id="{BA9A8B96-505F-4D1D-B169-850DE159278D}"/>
                </a:ext>
              </a:extLst>
            </p:cNvPr>
            <p:cNvSpPr>
              <a:spLocks noChangeArrowheads="1"/>
            </p:cNvSpPr>
            <p:nvPr/>
          </p:nvSpPr>
          <p:spPr bwMode="auto">
            <a:xfrm>
              <a:off x="926074" y="39823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4" name="Oval 5">
              <a:extLst>
                <a:ext uri="{FF2B5EF4-FFF2-40B4-BE49-F238E27FC236}">
                  <a16:creationId xmlns:a16="http://schemas.microsoft.com/office/drawing/2014/main" id="{416450A7-6EB2-4054-89DB-4588EC02BBB1}"/>
                </a:ext>
              </a:extLst>
            </p:cNvPr>
            <p:cNvSpPr>
              <a:spLocks noChangeArrowheads="1"/>
            </p:cNvSpPr>
            <p:nvPr/>
          </p:nvSpPr>
          <p:spPr bwMode="auto">
            <a:xfrm>
              <a:off x="846166" y="47613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5" name="Oval 6">
              <a:extLst>
                <a:ext uri="{FF2B5EF4-FFF2-40B4-BE49-F238E27FC236}">
                  <a16:creationId xmlns:a16="http://schemas.microsoft.com/office/drawing/2014/main" id="{8A066674-59D7-4B51-9F54-2F2E2657A449}"/>
                </a:ext>
              </a:extLst>
            </p:cNvPr>
            <p:cNvSpPr>
              <a:spLocks noChangeArrowheads="1"/>
            </p:cNvSpPr>
            <p:nvPr/>
          </p:nvSpPr>
          <p:spPr bwMode="auto">
            <a:xfrm>
              <a:off x="756572" y="41148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6" name="Oval 7">
              <a:extLst>
                <a:ext uri="{FF2B5EF4-FFF2-40B4-BE49-F238E27FC236}">
                  <a16:creationId xmlns:a16="http://schemas.microsoft.com/office/drawing/2014/main" id="{70BD3E84-8581-4EB6-85FF-2AC09FBEE31A}"/>
                </a:ext>
              </a:extLst>
            </p:cNvPr>
            <p:cNvSpPr>
              <a:spLocks noChangeArrowheads="1"/>
            </p:cNvSpPr>
            <p:nvPr/>
          </p:nvSpPr>
          <p:spPr bwMode="auto">
            <a:xfrm>
              <a:off x="817108" y="445718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8" name="Oval 9">
              <a:extLst>
                <a:ext uri="{FF2B5EF4-FFF2-40B4-BE49-F238E27FC236}">
                  <a16:creationId xmlns:a16="http://schemas.microsoft.com/office/drawing/2014/main" id="{8AF02674-10C0-467C-8A48-8249871F73E7}"/>
                </a:ext>
              </a:extLst>
            </p:cNvPr>
            <p:cNvSpPr>
              <a:spLocks noChangeArrowheads="1"/>
            </p:cNvSpPr>
            <p:nvPr/>
          </p:nvSpPr>
          <p:spPr bwMode="auto">
            <a:xfrm>
              <a:off x="745675" y="3925131"/>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1" name="Oval 12">
              <a:extLst>
                <a:ext uri="{FF2B5EF4-FFF2-40B4-BE49-F238E27FC236}">
                  <a16:creationId xmlns:a16="http://schemas.microsoft.com/office/drawing/2014/main" id="{A22EACC2-0435-4373-B72E-7541C12921B1}"/>
                </a:ext>
              </a:extLst>
            </p:cNvPr>
            <p:cNvSpPr>
              <a:spLocks noChangeArrowheads="1"/>
            </p:cNvSpPr>
            <p:nvPr/>
          </p:nvSpPr>
          <p:spPr bwMode="auto">
            <a:xfrm>
              <a:off x="909124" y="38308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2" name="Oval 13">
              <a:extLst>
                <a:ext uri="{FF2B5EF4-FFF2-40B4-BE49-F238E27FC236}">
                  <a16:creationId xmlns:a16="http://schemas.microsoft.com/office/drawing/2014/main" id="{B93AC3CD-7AF6-44F3-8020-6C47A9F00AB0}"/>
                </a:ext>
              </a:extLst>
            </p:cNvPr>
            <p:cNvSpPr>
              <a:spLocks noChangeArrowheads="1"/>
            </p:cNvSpPr>
            <p:nvPr/>
          </p:nvSpPr>
          <p:spPr bwMode="auto">
            <a:xfrm>
              <a:off x="878855" y="376349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3" name="Oval 14">
              <a:extLst>
                <a:ext uri="{FF2B5EF4-FFF2-40B4-BE49-F238E27FC236}">
                  <a16:creationId xmlns:a16="http://schemas.microsoft.com/office/drawing/2014/main" id="{A084F779-1FBB-4514-AA92-0FE227743848}"/>
                </a:ext>
              </a:extLst>
            </p:cNvPr>
            <p:cNvSpPr>
              <a:spLocks noChangeArrowheads="1"/>
            </p:cNvSpPr>
            <p:nvPr/>
          </p:nvSpPr>
          <p:spPr bwMode="auto">
            <a:xfrm>
              <a:off x="923652" y="43718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4" name="Oval 15">
              <a:extLst>
                <a:ext uri="{FF2B5EF4-FFF2-40B4-BE49-F238E27FC236}">
                  <a16:creationId xmlns:a16="http://schemas.microsoft.com/office/drawing/2014/main" id="{292D5D45-9D80-4A43-AB82-AEC5A37F31F5}"/>
                </a:ext>
              </a:extLst>
            </p:cNvPr>
            <p:cNvSpPr>
              <a:spLocks noChangeArrowheads="1"/>
            </p:cNvSpPr>
            <p:nvPr/>
          </p:nvSpPr>
          <p:spPr bwMode="auto">
            <a:xfrm>
              <a:off x="803790" y="4355036"/>
              <a:ext cx="26636" cy="21327"/>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7" name="Oval 18">
              <a:extLst>
                <a:ext uri="{FF2B5EF4-FFF2-40B4-BE49-F238E27FC236}">
                  <a16:creationId xmlns:a16="http://schemas.microsoft.com/office/drawing/2014/main" id="{B2175569-DC69-41A6-A273-61285AAF68C1}"/>
                </a:ext>
              </a:extLst>
            </p:cNvPr>
            <p:cNvSpPr>
              <a:spLocks noChangeArrowheads="1"/>
            </p:cNvSpPr>
            <p:nvPr/>
          </p:nvSpPr>
          <p:spPr bwMode="auto">
            <a:xfrm>
              <a:off x="898227" y="43202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9" name="Oval 20">
              <a:extLst>
                <a:ext uri="{FF2B5EF4-FFF2-40B4-BE49-F238E27FC236}">
                  <a16:creationId xmlns:a16="http://schemas.microsoft.com/office/drawing/2014/main" id="{03468990-67A0-4FD6-8DB2-0C21729092C2}"/>
                </a:ext>
              </a:extLst>
            </p:cNvPr>
            <p:cNvSpPr>
              <a:spLocks noChangeArrowheads="1"/>
            </p:cNvSpPr>
            <p:nvPr/>
          </p:nvSpPr>
          <p:spPr bwMode="auto">
            <a:xfrm>
              <a:off x="766258" y="50139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0" name="Oval 21">
              <a:extLst>
                <a:ext uri="{FF2B5EF4-FFF2-40B4-BE49-F238E27FC236}">
                  <a16:creationId xmlns:a16="http://schemas.microsoft.com/office/drawing/2014/main" id="{F3C0B31E-B754-44A9-AF79-77CD704F99E6}"/>
                </a:ext>
              </a:extLst>
            </p:cNvPr>
            <p:cNvSpPr>
              <a:spLocks noChangeArrowheads="1"/>
            </p:cNvSpPr>
            <p:nvPr/>
          </p:nvSpPr>
          <p:spPr bwMode="auto">
            <a:xfrm>
              <a:off x="766258" y="4246157"/>
              <a:ext cx="26636" cy="21327"/>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3" name="Oval 24">
              <a:extLst>
                <a:ext uri="{FF2B5EF4-FFF2-40B4-BE49-F238E27FC236}">
                  <a16:creationId xmlns:a16="http://schemas.microsoft.com/office/drawing/2014/main" id="{6B9F53E6-5067-4899-AE3B-1271B66BBDFF}"/>
                </a:ext>
              </a:extLst>
            </p:cNvPr>
            <p:cNvSpPr>
              <a:spLocks noChangeArrowheads="1"/>
            </p:cNvSpPr>
            <p:nvPr/>
          </p:nvSpPr>
          <p:spPr bwMode="auto">
            <a:xfrm>
              <a:off x="828005" y="41788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5" name="Oval 26">
              <a:extLst>
                <a:ext uri="{FF2B5EF4-FFF2-40B4-BE49-F238E27FC236}">
                  <a16:creationId xmlns:a16="http://schemas.microsoft.com/office/drawing/2014/main" id="{96B756A9-FFE8-4768-B04E-8003253F9673}"/>
                </a:ext>
              </a:extLst>
            </p:cNvPr>
            <p:cNvSpPr>
              <a:spLocks noChangeArrowheads="1"/>
            </p:cNvSpPr>
            <p:nvPr/>
          </p:nvSpPr>
          <p:spPr bwMode="auto">
            <a:xfrm>
              <a:off x="989032" y="411258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6" name="Oval 27">
              <a:extLst>
                <a:ext uri="{FF2B5EF4-FFF2-40B4-BE49-F238E27FC236}">
                  <a16:creationId xmlns:a16="http://schemas.microsoft.com/office/drawing/2014/main" id="{9026FBED-7F9E-4CDE-85D2-F3B1E56C5509}"/>
                </a:ext>
              </a:extLst>
            </p:cNvPr>
            <p:cNvSpPr>
              <a:spLocks noChangeArrowheads="1"/>
            </p:cNvSpPr>
            <p:nvPr/>
          </p:nvSpPr>
          <p:spPr bwMode="auto">
            <a:xfrm>
              <a:off x="1015668" y="421136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7" name="Oval 28">
              <a:extLst>
                <a:ext uri="{FF2B5EF4-FFF2-40B4-BE49-F238E27FC236}">
                  <a16:creationId xmlns:a16="http://schemas.microsoft.com/office/drawing/2014/main" id="{32CD3C2A-5B9E-4AE3-B659-223CCE73B850}"/>
                </a:ext>
              </a:extLst>
            </p:cNvPr>
            <p:cNvSpPr>
              <a:spLocks noChangeArrowheads="1"/>
            </p:cNvSpPr>
            <p:nvPr/>
          </p:nvSpPr>
          <p:spPr bwMode="auto">
            <a:xfrm>
              <a:off x="1036250" y="40362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8" name="Oval 29">
              <a:extLst>
                <a:ext uri="{FF2B5EF4-FFF2-40B4-BE49-F238E27FC236}">
                  <a16:creationId xmlns:a16="http://schemas.microsoft.com/office/drawing/2014/main" id="{5A505020-A958-42F0-AEE4-D1DBBB3437CF}"/>
                </a:ext>
              </a:extLst>
            </p:cNvPr>
            <p:cNvSpPr>
              <a:spLocks noChangeArrowheads="1"/>
            </p:cNvSpPr>
            <p:nvPr/>
          </p:nvSpPr>
          <p:spPr bwMode="auto">
            <a:xfrm>
              <a:off x="1038671" y="39756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9" name="Oval 30">
              <a:extLst>
                <a:ext uri="{FF2B5EF4-FFF2-40B4-BE49-F238E27FC236}">
                  <a16:creationId xmlns:a16="http://schemas.microsoft.com/office/drawing/2014/main" id="{F5BBDFC6-A7D0-4E27-9070-42ABB8A8F190}"/>
                </a:ext>
              </a:extLst>
            </p:cNvPr>
            <p:cNvSpPr>
              <a:spLocks noChangeArrowheads="1"/>
            </p:cNvSpPr>
            <p:nvPr/>
          </p:nvSpPr>
          <p:spPr bwMode="auto">
            <a:xfrm>
              <a:off x="1352250" y="38095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0" name="Oval 31">
              <a:extLst>
                <a:ext uri="{FF2B5EF4-FFF2-40B4-BE49-F238E27FC236}">
                  <a16:creationId xmlns:a16="http://schemas.microsoft.com/office/drawing/2014/main" id="{79AC4447-4B04-4994-A2D8-465FCF8E387D}"/>
                </a:ext>
              </a:extLst>
            </p:cNvPr>
            <p:cNvSpPr>
              <a:spLocks noChangeArrowheads="1"/>
            </p:cNvSpPr>
            <p:nvPr/>
          </p:nvSpPr>
          <p:spPr bwMode="auto">
            <a:xfrm>
              <a:off x="1031407" y="37388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1" name="Oval 32">
              <a:extLst>
                <a:ext uri="{FF2B5EF4-FFF2-40B4-BE49-F238E27FC236}">
                  <a16:creationId xmlns:a16="http://schemas.microsoft.com/office/drawing/2014/main" id="{7BB37E1B-20A6-4AD6-9E12-3B594E541ACF}"/>
                </a:ext>
              </a:extLst>
            </p:cNvPr>
            <p:cNvSpPr>
              <a:spLocks noChangeArrowheads="1"/>
            </p:cNvSpPr>
            <p:nvPr/>
          </p:nvSpPr>
          <p:spPr bwMode="auto">
            <a:xfrm>
              <a:off x="961185" y="40351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2" name="Oval 33">
              <a:extLst>
                <a:ext uri="{FF2B5EF4-FFF2-40B4-BE49-F238E27FC236}">
                  <a16:creationId xmlns:a16="http://schemas.microsoft.com/office/drawing/2014/main" id="{5C5C24E5-8C2F-4380-99F3-C27D7B036283}"/>
                </a:ext>
              </a:extLst>
            </p:cNvPr>
            <p:cNvSpPr>
              <a:spLocks noChangeArrowheads="1"/>
            </p:cNvSpPr>
            <p:nvPr/>
          </p:nvSpPr>
          <p:spPr bwMode="auto">
            <a:xfrm>
              <a:off x="1019299" y="388472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4" name="Oval 35">
              <a:extLst>
                <a:ext uri="{FF2B5EF4-FFF2-40B4-BE49-F238E27FC236}">
                  <a16:creationId xmlns:a16="http://schemas.microsoft.com/office/drawing/2014/main" id="{C8372091-6887-46BE-9333-4DCCD0A9B366}"/>
                </a:ext>
              </a:extLst>
            </p:cNvPr>
            <p:cNvSpPr>
              <a:spLocks noChangeArrowheads="1"/>
            </p:cNvSpPr>
            <p:nvPr/>
          </p:nvSpPr>
          <p:spPr bwMode="auto">
            <a:xfrm>
              <a:off x="1033828" y="44257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5" name="Oval 36">
              <a:extLst>
                <a:ext uri="{FF2B5EF4-FFF2-40B4-BE49-F238E27FC236}">
                  <a16:creationId xmlns:a16="http://schemas.microsoft.com/office/drawing/2014/main" id="{0F1EC124-ACA1-4368-A057-21667464FC7E}"/>
                </a:ext>
              </a:extLst>
            </p:cNvPr>
            <p:cNvSpPr>
              <a:spLocks noChangeArrowheads="1"/>
            </p:cNvSpPr>
            <p:nvPr/>
          </p:nvSpPr>
          <p:spPr bwMode="auto">
            <a:xfrm>
              <a:off x="968449" y="4453813"/>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6" name="Oval 37">
              <a:extLst>
                <a:ext uri="{FF2B5EF4-FFF2-40B4-BE49-F238E27FC236}">
                  <a16:creationId xmlns:a16="http://schemas.microsoft.com/office/drawing/2014/main" id="{A286100A-12FE-4660-A419-092127B73076}"/>
                </a:ext>
              </a:extLst>
            </p:cNvPr>
            <p:cNvSpPr>
              <a:spLocks noChangeArrowheads="1"/>
            </p:cNvSpPr>
            <p:nvPr/>
          </p:nvSpPr>
          <p:spPr bwMode="auto">
            <a:xfrm>
              <a:off x="1179115" y="44908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7" name="Oval 38">
              <a:extLst>
                <a:ext uri="{FF2B5EF4-FFF2-40B4-BE49-F238E27FC236}">
                  <a16:creationId xmlns:a16="http://schemas.microsoft.com/office/drawing/2014/main" id="{E7BB1A34-22C9-4642-B2B5-6B8AD0E5CC52}"/>
                </a:ext>
              </a:extLst>
            </p:cNvPr>
            <p:cNvSpPr>
              <a:spLocks noChangeArrowheads="1"/>
            </p:cNvSpPr>
            <p:nvPr/>
          </p:nvSpPr>
          <p:spPr bwMode="auto">
            <a:xfrm>
              <a:off x="1008403" y="437411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9" name="Oval 40">
              <a:extLst>
                <a:ext uri="{FF2B5EF4-FFF2-40B4-BE49-F238E27FC236}">
                  <a16:creationId xmlns:a16="http://schemas.microsoft.com/office/drawing/2014/main" id="{E8A17D8A-6099-43E3-A122-78CD0FA1DC2F}"/>
                </a:ext>
              </a:extLst>
            </p:cNvPr>
            <p:cNvSpPr>
              <a:spLocks noChangeArrowheads="1"/>
            </p:cNvSpPr>
            <p:nvPr/>
          </p:nvSpPr>
          <p:spPr bwMode="auto">
            <a:xfrm>
              <a:off x="1018089" y="428656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0" name="Oval 41">
              <a:extLst>
                <a:ext uri="{FF2B5EF4-FFF2-40B4-BE49-F238E27FC236}">
                  <a16:creationId xmlns:a16="http://schemas.microsoft.com/office/drawing/2014/main" id="{DCC11583-9456-464B-8A15-B22D97DE6635}"/>
                </a:ext>
              </a:extLst>
            </p:cNvPr>
            <p:cNvSpPr>
              <a:spLocks noChangeArrowheads="1"/>
            </p:cNvSpPr>
            <p:nvPr/>
          </p:nvSpPr>
          <p:spPr bwMode="auto">
            <a:xfrm>
              <a:off x="1028985" y="413727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1" name="Oval 42">
              <a:extLst>
                <a:ext uri="{FF2B5EF4-FFF2-40B4-BE49-F238E27FC236}">
                  <a16:creationId xmlns:a16="http://schemas.microsoft.com/office/drawing/2014/main" id="{49BAA732-8741-4F11-AF85-37F9DEBC7E8B}"/>
                </a:ext>
              </a:extLst>
            </p:cNvPr>
            <p:cNvSpPr>
              <a:spLocks noChangeArrowheads="1"/>
            </p:cNvSpPr>
            <p:nvPr/>
          </p:nvSpPr>
          <p:spPr bwMode="auto">
            <a:xfrm>
              <a:off x="1864387" y="388247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2" name="Oval 43">
              <a:extLst>
                <a:ext uri="{FF2B5EF4-FFF2-40B4-BE49-F238E27FC236}">
                  <a16:creationId xmlns:a16="http://schemas.microsoft.com/office/drawing/2014/main" id="{A601CC17-A8A0-413F-B622-8905A1BA7432}"/>
                </a:ext>
              </a:extLst>
            </p:cNvPr>
            <p:cNvSpPr>
              <a:spLocks noChangeArrowheads="1"/>
            </p:cNvSpPr>
            <p:nvPr/>
          </p:nvSpPr>
          <p:spPr bwMode="auto">
            <a:xfrm>
              <a:off x="1802640" y="379268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3" name="Oval 44">
              <a:extLst>
                <a:ext uri="{FF2B5EF4-FFF2-40B4-BE49-F238E27FC236}">
                  <a16:creationId xmlns:a16="http://schemas.microsoft.com/office/drawing/2014/main" id="{DBDC4241-07C4-44A1-AB66-AFF4ED399FDE}"/>
                </a:ext>
              </a:extLst>
            </p:cNvPr>
            <p:cNvSpPr>
              <a:spLocks noChangeArrowheads="1"/>
            </p:cNvSpPr>
            <p:nvPr/>
          </p:nvSpPr>
          <p:spPr bwMode="auto">
            <a:xfrm>
              <a:off x="1690042" y="376012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4" name="Oval 45">
              <a:extLst>
                <a:ext uri="{FF2B5EF4-FFF2-40B4-BE49-F238E27FC236}">
                  <a16:creationId xmlns:a16="http://schemas.microsoft.com/office/drawing/2014/main" id="{8A0A50A9-051D-49B3-B8C0-4E87493E7408}"/>
                </a:ext>
              </a:extLst>
            </p:cNvPr>
            <p:cNvSpPr>
              <a:spLocks noChangeArrowheads="1"/>
            </p:cNvSpPr>
            <p:nvPr/>
          </p:nvSpPr>
          <p:spPr bwMode="auto">
            <a:xfrm>
              <a:off x="1852280" y="44145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5" name="Oval 46">
              <a:extLst>
                <a:ext uri="{FF2B5EF4-FFF2-40B4-BE49-F238E27FC236}">
                  <a16:creationId xmlns:a16="http://schemas.microsoft.com/office/drawing/2014/main" id="{DF67F283-7A9F-44A1-91F1-BDB0419DB02A}"/>
                </a:ext>
              </a:extLst>
            </p:cNvPr>
            <p:cNvSpPr>
              <a:spLocks noChangeArrowheads="1"/>
            </p:cNvSpPr>
            <p:nvPr/>
          </p:nvSpPr>
          <p:spPr bwMode="auto">
            <a:xfrm>
              <a:off x="1789322" y="38813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6" name="Oval 47">
              <a:extLst>
                <a:ext uri="{FF2B5EF4-FFF2-40B4-BE49-F238E27FC236}">
                  <a16:creationId xmlns:a16="http://schemas.microsoft.com/office/drawing/2014/main" id="{B51244E5-5C2F-4236-B9AC-7BF81EA79344}"/>
                </a:ext>
              </a:extLst>
            </p:cNvPr>
            <p:cNvSpPr>
              <a:spLocks noChangeArrowheads="1"/>
            </p:cNvSpPr>
            <p:nvPr/>
          </p:nvSpPr>
          <p:spPr bwMode="auto">
            <a:xfrm>
              <a:off x="1910395" y="376574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7" name="Oval 48">
              <a:extLst>
                <a:ext uri="{FF2B5EF4-FFF2-40B4-BE49-F238E27FC236}">
                  <a16:creationId xmlns:a16="http://schemas.microsoft.com/office/drawing/2014/main" id="{F4B8AFB1-1475-48EE-84FB-4DEBAA7523F3}"/>
                </a:ext>
              </a:extLst>
            </p:cNvPr>
            <p:cNvSpPr>
              <a:spLocks noChangeArrowheads="1"/>
            </p:cNvSpPr>
            <p:nvPr/>
          </p:nvSpPr>
          <p:spPr bwMode="auto">
            <a:xfrm>
              <a:off x="1817169" y="366359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8" name="Oval 49">
              <a:extLst>
                <a:ext uri="{FF2B5EF4-FFF2-40B4-BE49-F238E27FC236}">
                  <a16:creationId xmlns:a16="http://schemas.microsoft.com/office/drawing/2014/main" id="{DA73241A-F554-4BAA-8B28-5E2075BF03B2}"/>
                </a:ext>
              </a:extLst>
            </p:cNvPr>
            <p:cNvSpPr>
              <a:spLocks noChangeArrowheads="1"/>
            </p:cNvSpPr>
            <p:nvPr/>
          </p:nvSpPr>
          <p:spPr bwMode="auto">
            <a:xfrm>
              <a:off x="1861966" y="42719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9" name="Oval 50">
              <a:extLst>
                <a:ext uri="{FF2B5EF4-FFF2-40B4-BE49-F238E27FC236}">
                  <a16:creationId xmlns:a16="http://schemas.microsoft.com/office/drawing/2014/main" id="{24B3677B-37C6-40B8-A086-831179107CDA}"/>
                </a:ext>
              </a:extLst>
            </p:cNvPr>
            <p:cNvSpPr>
              <a:spLocks noChangeArrowheads="1"/>
            </p:cNvSpPr>
            <p:nvPr/>
          </p:nvSpPr>
          <p:spPr bwMode="auto">
            <a:xfrm>
              <a:off x="1836541" y="42203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0" name="Oval 51">
              <a:extLst>
                <a:ext uri="{FF2B5EF4-FFF2-40B4-BE49-F238E27FC236}">
                  <a16:creationId xmlns:a16="http://schemas.microsoft.com/office/drawing/2014/main" id="{303B32A8-59FA-4B64-8AA5-95BAC088F035}"/>
                </a:ext>
              </a:extLst>
            </p:cNvPr>
            <p:cNvSpPr>
              <a:spLocks noChangeArrowheads="1"/>
            </p:cNvSpPr>
            <p:nvPr/>
          </p:nvSpPr>
          <p:spPr bwMode="auto">
            <a:xfrm>
              <a:off x="1803851" y="413840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1" name="Oval 52">
              <a:extLst>
                <a:ext uri="{FF2B5EF4-FFF2-40B4-BE49-F238E27FC236}">
                  <a16:creationId xmlns:a16="http://schemas.microsoft.com/office/drawing/2014/main" id="{CE65CD0F-E150-459C-9313-E66EFF11FFFD}"/>
                </a:ext>
              </a:extLst>
            </p:cNvPr>
            <p:cNvSpPr>
              <a:spLocks noChangeArrowheads="1"/>
            </p:cNvSpPr>
            <p:nvPr/>
          </p:nvSpPr>
          <p:spPr bwMode="auto">
            <a:xfrm>
              <a:off x="1998778" y="41238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2" name="Oval 53">
              <a:extLst>
                <a:ext uri="{FF2B5EF4-FFF2-40B4-BE49-F238E27FC236}">
                  <a16:creationId xmlns:a16="http://schemas.microsoft.com/office/drawing/2014/main" id="{2EFA5C00-19BE-4E15-9B6A-3909459E1E1F}"/>
                </a:ext>
              </a:extLst>
            </p:cNvPr>
            <p:cNvSpPr>
              <a:spLocks noChangeArrowheads="1"/>
            </p:cNvSpPr>
            <p:nvPr/>
          </p:nvSpPr>
          <p:spPr bwMode="auto">
            <a:xfrm>
              <a:off x="1497537" y="38297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3" name="Oval 54">
              <a:extLst>
                <a:ext uri="{FF2B5EF4-FFF2-40B4-BE49-F238E27FC236}">
                  <a16:creationId xmlns:a16="http://schemas.microsoft.com/office/drawing/2014/main" id="{AE90B471-AB6D-4E17-B4EB-CFD1FEDD7BF4}"/>
                </a:ext>
              </a:extLst>
            </p:cNvPr>
            <p:cNvSpPr>
              <a:spLocks noChangeArrowheads="1"/>
            </p:cNvSpPr>
            <p:nvPr/>
          </p:nvSpPr>
          <p:spPr bwMode="auto">
            <a:xfrm>
              <a:off x="1985460" y="376125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4" name="Oval 55">
              <a:extLst>
                <a:ext uri="{FF2B5EF4-FFF2-40B4-BE49-F238E27FC236}">
                  <a16:creationId xmlns:a16="http://schemas.microsoft.com/office/drawing/2014/main" id="{4AF59F90-EA72-4D86-9817-4085C702EA96}"/>
                </a:ext>
              </a:extLst>
            </p:cNvPr>
            <p:cNvSpPr>
              <a:spLocks noChangeArrowheads="1"/>
            </p:cNvSpPr>
            <p:nvPr/>
          </p:nvSpPr>
          <p:spPr bwMode="auto">
            <a:xfrm>
              <a:off x="1907973" y="44605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5" name="Oval 56">
              <a:extLst>
                <a:ext uri="{FF2B5EF4-FFF2-40B4-BE49-F238E27FC236}">
                  <a16:creationId xmlns:a16="http://schemas.microsoft.com/office/drawing/2014/main" id="{A67A2088-1DD4-41E0-9FC2-C50645C1F25C}"/>
                </a:ext>
              </a:extLst>
            </p:cNvPr>
            <p:cNvSpPr>
              <a:spLocks noChangeArrowheads="1"/>
            </p:cNvSpPr>
            <p:nvPr/>
          </p:nvSpPr>
          <p:spPr bwMode="auto">
            <a:xfrm>
              <a:off x="1122212" y="38162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6" name="Oval 57">
              <a:extLst>
                <a:ext uri="{FF2B5EF4-FFF2-40B4-BE49-F238E27FC236}">
                  <a16:creationId xmlns:a16="http://schemas.microsoft.com/office/drawing/2014/main" id="{4858C77B-DA4F-4EED-A8A9-2895C490C8F5}"/>
                </a:ext>
              </a:extLst>
            </p:cNvPr>
            <p:cNvSpPr>
              <a:spLocks noChangeArrowheads="1"/>
            </p:cNvSpPr>
            <p:nvPr/>
          </p:nvSpPr>
          <p:spPr bwMode="auto">
            <a:xfrm>
              <a:off x="1972142" y="43258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7" name="Oval 58">
              <a:extLst>
                <a:ext uri="{FF2B5EF4-FFF2-40B4-BE49-F238E27FC236}">
                  <a16:creationId xmlns:a16="http://schemas.microsoft.com/office/drawing/2014/main" id="{1D938AB1-4720-4AF7-B673-4215CAC9DB70}"/>
                </a:ext>
              </a:extLst>
            </p:cNvPr>
            <p:cNvSpPr>
              <a:spLocks noChangeArrowheads="1"/>
            </p:cNvSpPr>
            <p:nvPr/>
          </p:nvSpPr>
          <p:spPr bwMode="auto">
            <a:xfrm>
              <a:off x="1906762" y="4353913"/>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8" name="Oval 59">
              <a:extLst>
                <a:ext uri="{FF2B5EF4-FFF2-40B4-BE49-F238E27FC236}">
                  <a16:creationId xmlns:a16="http://schemas.microsoft.com/office/drawing/2014/main" id="{03CA21C8-C754-47FF-93B3-D57CD6561310}"/>
                </a:ext>
              </a:extLst>
            </p:cNvPr>
            <p:cNvSpPr>
              <a:spLocks noChangeArrowheads="1"/>
            </p:cNvSpPr>
            <p:nvPr/>
          </p:nvSpPr>
          <p:spPr bwMode="auto">
            <a:xfrm>
              <a:off x="2039943" y="43202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9" name="Oval 60">
              <a:extLst>
                <a:ext uri="{FF2B5EF4-FFF2-40B4-BE49-F238E27FC236}">
                  <a16:creationId xmlns:a16="http://schemas.microsoft.com/office/drawing/2014/main" id="{49D97CDC-1AD3-418D-9C05-E5F83764ECC8}"/>
                </a:ext>
              </a:extLst>
            </p:cNvPr>
            <p:cNvSpPr>
              <a:spLocks noChangeArrowheads="1"/>
            </p:cNvSpPr>
            <p:nvPr/>
          </p:nvSpPr>
          <p:spPr bwMode="auto">
            <a:xfrm>
              <a:off x="1964878" y="42225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0" name="Oval 61">
              <a:extLst>
                <a:ext uri="{FF2B5EF4-FFF2-40B4-BE49-F238E27FC236}">
                  <a16:creationId xmlns:a16="http://schemas.microsoft.com/office/drawing/2014/main" id="{E97E8D95-8C86-4A78-8AA8-D2886E1C5FCA}"/>
                </a:ext>
              </a:extLst>
            </p:cNvPr>
            <p:cNvSpPr>
              <a:spLocks noChangeArrowheads="1"/>
            </p:cNvSpPr>
            <p:nvPr/>
          </p:nvSpPr>
          <p:spPr bwMode="auto">
            <a:xfrm>
              <a:off x="1139162" y="40093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1" name="Oval 62">
              <a:extLst>
                <a:ext uri="{FF2B5EF4-FFF2-40B4-BE49-F238E27FC236}">
                  <a16:creationId xmlns:a16="http://schemas.microsoft.com/office/drawing/2014/main" id="{096749B1-97B2-4974-8EE1-DC14C91A6D7E}"/>
                </a:ext>
              </a:extLst>
            </p:cNvPr>
            <p:cNvSpPr>
              <a:spLocks noChangeArrowheads="1"/>
            </p:cNvSpPr>
            <p:nvPr/>
          </p:nvSpPr>
          <p:spPr bwMode="auto">
            <a:xfrm>
              <a:off x="1165798" y="410809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2" name="Oval 63">
              <a:extLst>
                <a:ext uri="{FF2B5EF4-FFF2-40B4-BE49-F238E27FC236}">
                  <a16:creationId xmlns:a16="http://schemas.microsoft.com/office/drawing/2014/main" id="{3A77E2FC-8E7F-44FB-840B-2BE6B18B68BC}"/>
                </a:ext>
              </a:extLst>
            </p:cNvPr>
            <p:cNvSpPr>
              <a:spLocks noChangeArrowheads="1"/>
            </p:cNvSpPr>
            <p:nvPr/>
          </p:nvSpPr>
          <p:spPr bwMode="auto">
            <a:xfrm>
              <a:off x="1188801" y="38723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3" name="Oval 64">
              <a:extLst>
                <a:ext uri="{FF2B5EF4-FFF2-40B4-BE49-F238E27FC236}">
                  <a16:creationId xmlns:a16="http://schemas.microsoft.com/office/drawing/2014/main" id="{9BC9346E-297C-4FD8-87BF-E8F99E81BEE5}"/>
                </a:ext>
              </a:extLst>
            </p:cNvPr>
            <p:cNvSpPr>
              <a:spLocks noChangeArrowheads="1"/>
            </p:cNvSpPr>
            <p:nvPr/>
          </p:nvSpPr>
          <p:spPr bwMode="auto">
            <a:xfrm>
              <a:off x="1076203" y="3728699"/>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4" name="Oval 65">
              <a:extLst>
                <a:ext uri="{FF2B5EF4-FFF2-40B4-BE49-F238E27FC236}">
                  <a16:creationId xmlns:a16="http://schemas.microsoft.com/office/drawing/2014/main" id="{19D56EB7-B042-453F-B82A-43B799EA1403}"/>
                </a:ext>
              </a:extLst>
            </p:cNvPr>
            <p:cNvSpPr>
              <a:spLocks noChangeArrowheads="1"/>
            </p:cNvSpPr>
            <p:nvPr/>
          </p:nvSpPr>
          <p:spPr bwMode="auto">
            <a:xfrm>
              <a:off x="1595606" y="377696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6" name="Oval 67">
              <a:extLst>
                <a:ext uri="{FF2B5EF4-FFF2-40B4-BE49-F238E27FC236}">
                  <a16:creationId xmlns:a16="http://schemas.microsoft.com/office/drawing/2014/main" id="{28B59F05-85E6-43E0-8D98-A5B174849943}"/>
                </a:ext>
              </a:extLst>
            </p:cNvPr>
            <p:cNvSpPr>
              <a:spLocks noChangeArrowheads="1"/>
            </p:cNvSpPr>
            <p:nvPr/>
          </p:nvSpPr>
          <p:spPr bwMode="auto">
            <a:xfrm>
              <a:off x="1111315" y="39318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7" name="Oval 68">
              <a:extLst>
                <a:ext uri="{FF2B5EF4-FFF2-40B4-BE49-F238E27FC236}">
                  <a16:creationId xmlns:a16="http://schemas.microsoft.com/office/drawing/2014/main" id="{6C4A82D0-4DF7-4FF5-9629-330FCF0D711D}"/>
                </a:ext>
              </a:extLst>
            </p:cNvPr>
            <p:cNvSpPr>
              <a:spLocks noChangeArrowheads="1"/>
            </p:cNvSpPr>
            <p:nvPr/>
          </p:nvSpPr>
          <p:spPr bwMode="auto">
            <a:xfrm>
              <a:off x="1169430" y="37814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8" name="Oval 69">
              <a:extLst>
                <a:ext uri="{FF2B5EF4-FFF2-40B4-BE49-F238E27FC236}">
                  <a16:creationId xmlns:a16="http://schemas.microsoft.com/office/drawing/2014/main" id="{4C74BF68-E481-4682-9074-0C32471A4390}"/>
                </a:ext>
              </a:extLst>
            </p:cNvPr>
            <p:cNvSpPr>
              <a:spLocks noChangeArrowheads="1"/>
            </p:cNvSpPr>
            <p:nvPr/>
          </p:nvSpPr>
          <p:spPr bwMode="auto">
            <a:xfrm>
              <a:off x="1083468" y="36276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9" name="Oval 70">
              <a:extLst>
                <a:ext uri="{FF2B5EF4-FFF2-40B4-BE49-F238E27FC236}">
                  <a16:creationId xmlns:a16="http://schemas.microsoft.com/office/drawing/2014/main" id="{43591906-5E0C-4B31-A83E-AA8BC6455893}"/>
                </a:ext>
              </a:extLst>
            </p:cNvPr>
            <p:cNvSpPr>
              <a:spLocks noChangeArrowheads="1"/>
            </p:cNvSpPr>
            <p:nvPr/>
          </p:nvSpPr>
          <p:spPr bwMode="auto">
            <a:xfrm>
              <a:off x="1183958" y="43224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0" name="Oval 71">
              <a:extLst>
                <a:ext uri="{FF2B5EF4-FFF2-40B4-BE49-F238E27FC236}">
                  <a16:creationId xmlns:a16="http://schemas.microsoft.com/office/drawing/2014/main" id="{97F97FA8-4096-44D4-BFBC-A41D57463556}"/>
                </a:ext>
              </a:extLst>
            </p:cNvPr>
            <p:cNvSpPr>
              <a:spLocks noChangeArrowheads="1"/>
            </p:cNvSpPr>
            <p:nvPr/>
          </p:nvSpPr>
          <p:spPr bwMode="auto">
            <a:xfrm>
              <a:off x="1118579" y="4350546"/>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1" name="Oval 72">
              <a:extLst>
                <a:ext uri="{FF2B5EF4-FFF2-40B4-BE49-F238E27FC236}">
                  <a16:creationId xmlns:a16="http://schemas.microsoft.com/office/drawing/2014/main" id="{880579E8-FB4D-4735-8DAB-9C0B5A07945E}"/>
                </a:ext>
              </a:extLst>
            </p:cNvPr>
            <p:cNvSpPr>
              <a:spLocks noChangeArrowheads="1"/>
            </p:cNvSpPr>
            <p:nvPr/>
          </p:nvSpPr>
          <p:spPr bwMode="auto">
            <a:xfrm>
              <a:off x="1104050" y="426748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2" name="Oval 73">
              <a:extLst>
                <a:ext uri="{FF2B5EF4-FFF2-40B4-BE49-F238E27FC236}">
                  <a16:creationId xmlns:a16="http://schemas.microsoft.com/office/drawing/2014/main" id="{777978C0-93E2-4BCC-8BF0-58723CAA0096}"/>
                </a:ext>
              </a:extLst>
            </p:cNvPr>
            <p:cNvSpPr>
              <a:spLocks noChangeArrowheads="1"/>
            </p:cNvSpPr>
            <p:nvPr/>
          </p:nvSpPr>
          <p:spPr bwMode="auto">
            <a:xfrm>
              <a:off x="1158533" y="42708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3" name="Oval 74">
              <a:extLst>
                <a:ext uri="{FF2B5EF4-FFF2-40B4-BE49-F238E27FC236}">
                  <a16:creationId xmlns:a16="http://schemas.microsoft.com/office/drawing/2014/main" id="{26B9FF07-3491-47BF-83D9-A1804BA4DB04}"/>
                </a:ext>
              </a:extLst>
            </p:cNvPr>
            <p:cNvSpPr>
              <a:spLocks noChangeArrowheads="1"/>
            </p:cNvSpPr>
            <p:nvPr/>
          </p:nvSpPr>
          <p:spPr bwMode="auto">
            <a:xfrm>
              <a:off x="1176694" y="421921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4" name="Oval 75">
              <a:extLst>
                <a:ext uri="{FF2B5EF4-FFF2-40B4-BE49-F238E27FC236}">
                  <a16:creationId xmlns:a16="http://schemas.microsoft.com/office/drawing/2014/main" id="{D41A611C-24B8-482D-AC1D-CBCF8AA8ACF2}"/>
                </a:ext>
              </a:extLst>
            </p:cNvPr>
            <p:cNvSpPr>
              <a:spLocks noChangeArrowheads="1"/>
            </p:cNvSpPr>
            <p:nvPr/>
          </p:nvSpPr>
          <p:spPr bwMode="auto">
            <a:xfrm>
              <a:off x="1101629" y="42225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5" name="Oval 76">
              <a:extLst>
                <a:ext uri="{FF2B5EF4-FFF2-40B4-BE49-F238E27FC236}">
                  <a16:creationId xmlns:a16="http://schemas.microsoft.com/office/drawing/2014/main" id="{7E909525-D479-4343-88CE-F45648FA357F}"/>
                </a:ext>
              </a:extLst>
            </p:cNvPr>
            <p:cNvSpPr>
              <a:spLocks noChangeArrowheads="1"/>
            </p:cNvSpPr>
            <p:nvPr/>
          </p:nvSpPr>
          <p:spPr bwMode="auto">
            <a:xfrm>
              <a:off x="1088311" y="40822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6" name="Oval 77">
              <a:extLst>
                <a:ext uri="{FF2B5EF4-FFF2-40B4-BE49-F238E27FC236}">
                  <a16:creationId xmlns:a16="http://schemas.microsoft.com/office/drawing/2014/main" id="{35DBE024-D81B-43C1-924D-6876C879713D}"/>
                </a:ext>
              </a:extLst>
            </p:cNvPr>
            <p:cNvSpPr>
              <a:spLocks noChangeArrowheads="1"/>
            </p:cNvSpPr>
            <p:nvPr/>
          </p:nvSpPr>
          <p:spPr bwMode="auto">
            <a:xfrm>
              <a:off x="1275974" y="41619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7" name="Oval 78">
              <a:extLst>
                <a:ext uri="{FF2B5EF4-FFF2-40B4-BE49-F238E27FC236}">
                  <a16:creationId xmlns:a16="http://schemas.microsoft.com/office/drawing/2014/main" id="{0BC5F63A-7453-4B30-98CD-8DE2E9E8701B}"/>
                </a:ext>
              </a:extLst>
            </p:cNvPr>
            <p:cNvSpPr>
              <a:spLocks noChangeArrowheads="1"/>
            </p:cNvSpPr>
            <p:nvPr/>
          </p:nvSpPr>
          <p:spPr bwMode="auto">
            <a:xfrm>
              <a:off x="1116158" y="386451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8" name="Oval 79">
              <a:extLst>
                <a:ext uri="{FF2B5EF4-FFF2-40B4-BE49-F238E27FC236}">
                  <a16:creationId xmlns:a16="http://schemas.microsoft.com/office/drawing/2014/main" id="{379A270B-FAB9-4F94-8212-6196266EF8CF}"/>
                </a:ext>
              </a:extLst>
            </p:cNvPr>
            <p:cNvSpPr>
              <a:spLocks noChangeArrowheads="1"/>
            </p:cNvSpPr>
            <p:nvPr/>
          </p:nvSpPr>
          <p:spPr bwMode="auto">
            <a:xfrm>
              <a:off x="755361" y="377247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9" name="Oval 80">
              <a:extLst>
                <a:ext uri="{FF2B5EF4-FFF2-40B4-BE49-F238E27FC236}">
                  <a16:creationId xmlns:a16="http://schemas.microsoft.com/office/drawing/2014/main" id="{6020EE7C-0AAE-4178-9109-99590A79614A}"/>
                </a:ext>
              </a:extLst>
            </p:cNvPr>
            <p:cNvSpPr>
              <a:spLocks noChangeArrowheads="1"/>
            </p:cNvSpPr>
            <p:nvPr/>
          </p:nvSpPr>
          <p:spPr bwMode="auto">
            <a:xfrm>
              <a:off x="1221491" y="398574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0" name="Oval 81">
              <a:extLst>
                <a:ext uri="{FF2B5EF4-FFF2-40B4-BE49-F238E27FC236}">
                  <a16:creationId xmlns:a16="http://schemas.microsoft.com/office/drawing/2014/main" id="{5BFA923B-25EF-4114-BBDD-977590C9BB43}"/>
                </a:ext>
              </a:extLst>
            </p:cNvPr>
            <p:cNvSpPr>
              <a:spLocks noChangeArrowheads="1"/>
            </p:cNvSpPr>
            <p:nvPr/>
          </p:nvSpPr>
          <p:spPr bwMode="auto">
            <a:xfrm>
              <a:off x="1249338" y="37679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1" name="Oval 82">
              <a:extLst>
                <a:ext uri="{FF2B5EF4-FFF2-40B4-BE49-F238E27FC236}">
                  <a16:creationId xmlns:a16="http://schemas.microsoft.com/office/drawing/2014/main" id="{C82B9732-8205-45A7-A515-6A224192EDEC}"/>
                </a:ext>
              </a:extLst>
            </p:cNvPr>
            <p:cNvSpPr>
              <a:spLocks noChangeArrowheads="1"/>
            </p:cNvSpPr>
            <p:nvPr/>
          </p:nvSpPr>
          <p:spPr bwMode="auto">
            <a:xfrm>
              <a:off x="1294135" y="43763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2" name="Oval 83">
              <a:extLst>
                <a:ext uri="{FF2B5EF4-FFF2-40B4-BE49-F238E27FC236}">
                  <a16:creationId xmlns:a16="http://schemas.microsoft.com/office/drawing/2014/main" id="{BE245737-223F-4E1F-B721-69630E4D5C65}"/>
                </a:ext>
              </a:extLst>
            </p:cNvPr>
            <p:cNvSpPr>
              <a:spLocks noChangeArrowheads="1"/>
            </p:cNvSpPr>
            <p:nvPr/>
          </p:nvSpPr>
          <p:spPr bwMode="auto">
            <a:xfrm>
              <a:off x="1228755" y="4404424"/>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3" name="Oval 84">
              <a:extLst>
                <a:ext uri="{FF2B5EF4-FFF2-40B4-BE49-F238E27FC236}">
                  <a16:creationId xmlns:a16="http://schemas.microsoft.com/office/drawing/2014/main" id="{C085AC2C-FA6F-4B84-8D52-78F8CAEE9975}"/>
                </a:ext>
              </a:extLst>
            </p:cNvPr>
            <p:cNvSpPr>
              <a:spLocks noChangeArrowheads="1"/>
            </p:cNvSpPr>
            <p:nvPr/>
          </p:nvSpPr>
          <p:spPr bwMode="auto">
            <a:xfrm>
              <a:off x="1268709" y="432472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4" name="Oval 85">
              <a:extLst>
                <a:ext uri="{FF2B5EF4-FFF2-40B4-BE49-F238E27FC236}">
                  <a16:creationId xmlns:a16="http://schemas.microsoft.com/office/drawing/2014/main" id="{E60F8650-8F4E-4FB8-8903-D63CD4846954}"/>
                </a:ext>
              </a:extLst>
            </p:cNvPr>
            <p:cNvSpPr>
              <a:spLocks noChangeArrowheads="1"/>
            </p:cNvSpPr>
            <p:nvPr/>
          </p:nvSpPr>
          <p:spPr bwMode="auto">
            <a:xfrm>
              <a:off x="1211805" y="42764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5" name="Oval 86">
              <a:extLst>
                <a:ext uri="{FF2B5EF4-FFF2-40B4-BE49-F238E27FC236}">
                  <a16:creationId xmlns:a16="http://schemas.microsoft.com/office/drawing/2014/main" id="{C1A72134-67A8-4A34-8F40-DCCBC64A452E}"/>
                </a:ext>
              </a:extLst>
            </p:cNvPr>
            <p:cNvSpPr>
              <a:spLocks noChangeArrowheads="1"/>
            </p:cNvSpPr>
            <p:nvPr/>
          </p:nvSpPr>
          <p:spPr bwMode="auto">
            <a:xfrm>
              <a:off x="1306242" y="404747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6" name="Oval 87">
              <a:extLst>
                <a:ext uri="{FF2B5EF4-FFF2-40B4-BE49-F238E27FC236}">
                  <a16:creationId xmlns:a16="http://schemas.microsoft.com/office/drawing/2014/main" id="{2A1BE145-3E6E-4C48-9CE2-6EE6430F4451}"/>
                </a:ext>
              </a:extLst>
            </p:cNvPr>
            <p:cNvSpPr>
              <a:spLocks noChangeArrowheads="1"/>
            </p:cNvSpPr>
            <p:nvPr/>
          </p:nvSpPr>
          <p:spPr bwMode="auto">
            <a:xfrm>
              <a:off x="1361936" y="42237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7" name="Oval 88">
              <a:extLst>
                <a:ext uri="{FF2B5EF4-FFF2-40B4-BE49-F238E27FC236}">
                  <a16:creationId xmlns:a16="http://schemas.microsoft.com/office/drawing/2014/main" id="{842738A7-7690-46C2-9C44-0446B6A872A8}"/>
                </a:ext>
              </a:extLst>
            </p:cNvPr>
            <p:cNvSpPr>
              <a:spLocks noChangeArrowheads="1"/>
            </p:cNvSpPr>
            <p:nvPr/>
          </p:nvSpPr>
          <p:spPr bwMode="auto">
            <a:xfrm>
              <a:off x="1384939" y="39879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9" name="Oval 90">
              <a:extLst>
                <a:ext uri="{FF2B5EF4-FFF2-40B4-BE49-F238E27FC236}">
                  <a16:creationId xmlns:a16="http://schemas.microsoft.com/office/drawing/2014/main" id="{5C22C5D1-CAAA-4CA9-B989-8B16CCEA6C8B}"/>
                </a:ext>
              </a:extLst>
            </p:cNvPr>
            <p:cNvSpPr>
              <a:spLocks noChangeArrowheads="1"/>
            </p:cNvSpPr>
            <p:nvPr/>
          </p:nvSpPr>
          <p:spPr bwMode="auto">
            <a:xfrm>
              <a:off x="2616249" y="44785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0" name="Oval 91">
              <a:extLst>
                <a:ext uri="{FF2B5EF4-FFF2-40B4-BE49-F238E27FC236}">
                  <a16:creationId xmlns:a16="http://schemas.microsoft.com/office/drawing/2014/main" id="{2C6E49C4-BE86-4449-97FC-103B1C520910}"/>
                </a:ext>
              </a:extLst>
            </p:cNvPr>
            <p:cNvSpPr>
              <a:spLocks noChangeArrowheads="1"/>
            </p:cNvSpPr>
            <p:nvPr/>
          </p:nvSpPr>
          <p:spPr bwMode="auto">
            <a:xfrm>
              <a:off x="1372832" y="433483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1" name="Oval 92">
              <a:extLst>
                <a:ext uri="{FF2B5EF4-FFF2-40B4-BE49-F238E27FC236}">
                  <a16:creationId xmlns:a16="http://schemas.microsoft.com/office/drawing/2014/main" id="{30E048F4-D66C-4454-9CAC-B38C4566A7AF}"/>
                </a:ext>
              </a:extLst>
            </p:cNvPr>
            <p:cNvSpPr>
              <a:spLocks noChangeArrowheads="1"/>
            </p:cNvSpPr>
            <p:nvPr/>
          </p:nvSpPr>
          <p:spPr bwMode="auto">
            <a:xfrm>
              <a:off x="1399468" y="42708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2" name="Oval 93">
              <a:extLst>
                <a:ext uri="{FF2B5EF4-FFF2-40B4-BE49-F238E27FC236}">
                  <a16:creationId xmlns:a16="http://schemas.microsoft.com/office/drawing/2014/main" id="{D6F36AC2-EC89-4A61-9AFD-BB1EA401319A}"/>
                </a:ext>
              </a:extLst>
            </p:cNvPr>
            <p:cNvSpPr>
              <a:spLocks noChangeArrowheads="1"/>
            </p:cNvSpPr>
            <p:nvPr/>
          </p:nvSpPr>
          <p:spPr bwMode="auto">
            <a:xfrm>
              <a:off x="1472111" y="42775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3" name="Oval 94">
              <a:extLst>
                <a:ext uri="{FF2B5EF4-FFF2-40B4-BE49-F238E27FC236}">
                  <a16:creationId xmlns:a16="http://schemas.microsoft.com/office/drawing/2014/main" id="{61EDAC8F-5EF7-4AB0-81DE-A82B56943C3E}"/>
                </a:ext>
              </a:extLst>
            </p:cNvPr>
            <p:cNvSpPr>
              <a:spLocks noChangeArrowheads="1"/>
            </p:cNvSpPr>
            <p:nvPr/>
          </p:nvSpPr>
          <p:spPr bwMode="auto">
            <a:xfrm>
              <a:off x="1417629" y="410135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4" name="Oval 95">
              <a:extLst>
                <a:ext uri="{FF2B5EF4-FFF2-40B4-BE49-F238E27FC236}">
                  <a16:creationId xmlns:a16="http://schemas.microsoft.com/office/drawing/2014/main" id="{BDF29DA8-0579-4271-B28D-61BF562FC055}"/>
                </a:ext>
              </a:extLst>
            </p:cNvPr>
            <p:cNvSpPr>
              <a:spLocks noChangeArrowheads="1"/>
            </p:cNvSpPr>
            <p:nvPr/>
          </p:nvSpPr>
          <p:spPr bwMode="auto">
            <a:xfrm>
              <a:off x="1475744" y="395094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5" name="Oval 96">
              <a:extLst>
                <a:ext uri="{FF2B5EF4-FFF2-40B4-BE49-F238E27FC236}">
                  <a16:creationId xmlns:a16="http://schemas.microsoft.com/office/drawing/2014/main" id="{E5869526-AEA9-4E2E-8A44-A82F9C0A639D}"/>
                </a:ext>
              </a:extLst>
            </p:cNvPr>
            <p:cNvSpPr>
              <a:spLocks noChangeArrowheads="1"/>
            </p:cNvSpPr>
            <p:nvPr/>
          </p:nvSpPr>
          <p:spPr bwMode="auto">
            <a:xfrm>
              <a:off x="1445475" y="38835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7" name="Oval 98">
              <a:extLst>
                <a:ext uri="{FF2B5EF4-FFF2-40B4-BE49-F238E27FC236}">
                  <a16:creationId xmlns:a16="http://schemas.microsoft.com/office/drawing/2014/main" id="{CF6315EC-E160-4B54-A0E4-852670E2E851}"/>
                </a:ext>
              </a:extLst>
            </p:cNvPr>
            <p:cNvSpPr>
              <a:spLocks noChangeArrowheads="1"/>
            </p:cNvSpPr>
            <p:nvPr/>
          </p:nvSpPr>
          <p:spPr bwMode="auto">
            <a:xfrm>
              <a:off x="1464847" y="44403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8" name="Oval 99">
              <a:extLst>
                <a:ext uri="{FF2B5EF4-FFF2-40B4-BE49-F238E27FC236}">
                  <a16:creationId xmlns:a16="http://schemas.microsoft.com/office/drawing/2014/main" id="{6FEA86CA-1D33-46EE-B2E9-9F3ED23358C5}"/>
                </a:ext>
              </a:extLst>
            </p:cNvPr>
            <p:cNvSpPr>
              <a:spLocks noChangeArrowheads="1"/>
            </p:cNvSpPr>
            <p:nvPr/>
          </p:nvSpPr>
          <p:spPr bwMode="auto">
            <a:xfrm>
              <a:off x="1483008" y="438871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0" name="Oval 101">
              <a:extLst>
                <a:ext uri="{FF2B5EF4-FFF2-40B4-BE49-F238E27FC236}">
                  <a16:creationId xmlns:a16="http://schemas.microsoft.com/office/drawing/2014/main" id="{ACC16256-7C5F-47CB-8808-79D5D6361B55}"/>
                </a:ext>
              </a:extLst>
            </p:cNvPr>
            <p:cNvSpPr>
              <a:spLocks noChangeArrowheads="1"/>
            </p:cNvSpPr>
            <p:nvPr/>
          </p:nvSpPr>
          <p:spPr bwMode="auto">
            <a:xfrm>
              <a:off x="1485430" y="42035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1" name="Oval 102">
              <a:extLst>
                <a:ext uri="{FF2B5EF4-FFF2-40B4-BE49-F238E27FC236}">
                  <a16:creationId xmlns:a16="http://schemas.microsoft.com/office/drawing/2014/main" id="{86C8F118-0D2D-435A-86FB-B677AD8C5211}"/>
                </a:ext>
              </a:extLst>
            </p:cNvPr>
            <p:cNvSpPr>
              <a:spLocks noChangeArrowheads="1"/>
            </p:cNvSpPr>
            <p:nvPr/>
          </p:nvSpPr>
          <p:spPr bwMode="auto">
            <a:xfrm>
              <a:off x="1622242" y="41743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3" name="Oval 104">
              <a:extLst>
                <a:ext uri="{FF2B5EF4-FFF2-40B4-BE49-F238E27FC236}">
                  <a16:creationId xmlns:a16="http://schemas.microsoft.com/office/drawing/2014/main" id="{DA47C1DA-4198-4076-BCF7-69F7E26A498E}"/>
                </a:ext>
              </a:extLst>
            </p:cNvPr>
            <p:cNvSpPr>
              <a:spLocks noChangeArrowheads="1"/>
            </p:cNvSpPr>
            <p:nvPr/>
          </p:nvSpPr>
          <p:spPr bwMode="auto">
            <a:xfrm>
              <a:off x="1567759" y="39980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4" name="Oval 105">
              <a:extLst>
                <a:ext uri="{FF2B5EF4-FFF2-40B4-BE49-F238E27FC236}">
                  <a16:creationId xmlns:a16="http://schemas.microsoft.com/office/drawing/2014/main" id="{6885F8F0-8207-452E-A640-65F528A1824D}"/>
                </a:ext>
              </a:extLst>
            </p:cNvPr>
            <p:cNvSpPr>
              <a:spLocks noChangeArrowheads="1"/>
            </p:cNvSpPr>
            <p:nvPr/>
          </p:nvSpPr>
          <p:spPr bwMode="auto">
            <a:xfrm>
              <a:off x="1625874" y="384768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5" name="Oval 106">
              <a:extLst>
                <a:ext uri="{FF2B5EF4-FFF2-40B4-BE49-F238E27FC236}">
                  <a16:creationId xmlns:a16="http://schemas.microsoft.com/office/drawing/2014/main" id="{C816597E-FC4D-44DA-A67F-6C977C5F56F9}"/>
                </a:ext>
              </a:extLst>
            </p:cNvPr>
            <p:cNvSpPr>
              <a:spLocks noChangeArrowheads="1"/>
            </p:cNvSpPr>
            <p:nvPr/>
          </p:nvSpPr>
          <p:spPr bwMode="auto">
            <a:xfrm>
              <a:off x="1640403" y="438871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6" name="Oval 107">
              <a:extLst>
                <a:ext uri="{FF2B5EF4-FFF2-40B4-BE49-F238E27FC236}">
                  <a16:creationId xmlns:a16="http://schemas.microsoft.com/office/drawing/2014/main" id="{FFEDD29C-2501-46D0-A323-336DCE6341F5}"/>
                </a:ext>
              </a:extLst>
            </p:cNvPr>
            <p:cNvSpPr>
              <a:spLocks noChangeArrowheads="1"/>
            </p:cNvSpPr>
            <p:nvPr/>
          </p:nvSpPr>
          <p:spPr bwMode="auto">
            <a:xfrm>
              <a:off x="1560495" y="433370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7" name="Oval 108">
              <a:extLst>
                <a:ext uri="{FF2B5EF4-FFF2-40B4-BE49-F238E27FC236}">
                  <a16:creationId xmlns:a16="http://schemas.microsoft.com/office/drawing/2014/main" id="{3C8092BF-9BCC-4BB8-BB9F-A3C489F1A72A}"/>
                </a:ext>
              </a:extLst>
            </p:cNvPr>
            <p:cNvSpPr>
              <a:spLocks noChangeArrowheads="1"/>
            </p:cNvSpPr>
            <p:nvPr/>
          </p:nvSpPr>
          <p:spPr bwMode="auto">
            <a:xfrm>
              <a:off x="1614977" y="43370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8" name="Oval 109">
              <a:extLst>
                <a:ext uri="{FF2B5EF4-FFF2-40B4-BE49-F238E27FC236}">
                  <a16:creationId xmlns:a16="http://schemas.microsoft.com/office/drawing/2014/main" id="{8F539ECF-D196-4ECD-83B1-62A9471E3754}"/>
                </a:ext>
              </a:extLst>
            </p:cNvPr>
            <p:cNvSpPr>
              <a:spLocks noChangeArrowheads="1"/>
            </p:cNvSpPr>
            <p:nvPr/>
          </p:nvSpPr>
          <p:spPr bwMode="auto">
            <a:xfrm>
              <a:off x="1633139" y="42854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9" name="Oval 110">
              <a:extLst>
                <a:ext uri="{FF2B5EF4-FFF2-40B4-BE49-F238E27FC236}">
                  <a16:creationId xmlns:a16="http://schemas.microsoft.com/office/drawing/2014/main" id="{0255E1F3-3658-47FF-AC14-B3376E9C96EA}"/>
                </a:ext>
              </a:extLst>
            </p:cNvPr>
            <p:cNvSpPr>
              <a:spLocks noChangeArrowheads="1"/>
            </p:cNvSpPr>
            <p:nvPr/>
          </p:nvSpPr>
          <p:spPr bwMode="auto">
            <a:xfrm>
              <a:off x="1544755" y="41485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0" name="Oval 111">
              <a:extLst>
                <a:ext uri="{FF2B5EF4-FFF2-40B4-BE49-F238E27FC236}">
                  <a16:creationId xmlns:a16="http://schemas.microsoft.com/office/drawing/2014/main" id="{3EE4F953-9126-4989-A5FB-F209CF7FF93F}"/>
                </a:ext>
              </a:extLst>
            </p:cNvPr>
            <p:cNvSpPr>
              <a:spLocks noChangeArrowheads="1"/>
            </p:cNvSpPr>
            <p:nvPr/>
          </p:nvSpPr>
          <p:spPr bwMode="auto">
            <a:xfrm>
              <a:off x="1705782" y="412942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1" name="Oval 112">
              <a:extLst>
                <a:ext uri="{FF2B5EF4-FFF2-40B4-BE49-F238E27FC236}">
                  <a16:creationId xmlns:a16="http://schemas.microsoft.com/office/drawing/2014/main" id="{97C101F1-BF1A-404C-8363-EE1A5C82040F}"/>
                </a:ext>
              </a:extLst>
            </p:cNvPr>
            <p:cNvSpPr>
              <a:spLocks noChangeArrowheads="1"/>
            </p:cNvSpPr>
            <p:nvPr/>
          </p:nvSpPr>
          <p:spPr bwMode="auto">
            <a:xfrm>
              <a:off x="1668249" y="417319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2" name="Oval 113">
              <a:extLst>
                <a:ext uri="{FF2B5EF4-FFF2-40B4-BE49-F238E27FC236}">
                  <a16:creationId xmlns:a16="http://schemas.microsoft.com/office/drawing/2014/main" id="{1AC50ABF-6F14-4049-AACB-E28013A0426C}"/>
                </a:ext>
              </a:extLst>
            </p:cNvPr>
            <p:cNvSpPr>
              <a:spLocks noChangeArrowheads="1"/>
            </p:cNvSpPr>
            <p:nvPr/>
          </p:nvSpPr>
          <p:spPr bwMode="auto">
            <a:xfrm>
              <a:off x="1753000" y="40530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3" name="Oval 114">
              <a:extLst>
                <a:ext uri="{FF2B5EF4-FFF2-40B4-BE49-F238E27FC236}">
                  <a16:creationId xmlns:a16="http://schemas.microsoft.com/office/drawing/2014/main" id="{AA997B95-9C8F-415B-9AF6-55E1BE526F23}"/>
                </a:ext>
              </a:extLst>
            </p:cNvPr>
            <p:cNvSpPr>
              <a:spLocks noChangeArrowheads="1"/>
            </p:cNvSpPr>
            <p:nvPr/>
          </p:nvSpPr>
          <p:spPr bwMode="auto">
            <a:xfrm>
              <a:off x="1772372" y="39139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5" name="Oval 116">
              <a:extLst>
                <a:ext uri="{FF2B5EF4-FFF2-40B4-BE49-F238E27FC236}">
                  <a16:creationId xmlns:a16="http://schemas.microsoft.com/office/drawing/2014/main" id="{BC4BD969-18CF-4FE8-A07E-6462BEC613EA}"/>
                </a:ext>
              </a:extLst>
            </p:cNvPr>
            <p:cNvSpPr>
              <a:spLocks noChangeArrowheads="1"/>
            </p:cNvSpPr>
            <p:nvPr/>
          </p:nvSpPr>
          <p:spPr bwMode="auto">
            <a:xfrm>
              <a:off x="1685200" y="4470650"/>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6" name="Oval 117">
              <a:extLst>
                <a:ext uri="{FF2B5EF4-FFF2-40B4-BE49-F238E27FC236}">
                  <a16:creationId xmlns:a16="http://schemas.microsoft.com/office/drawing/2014/main" id="{52CEE8D9-7BD9-492C-A9D9-6B9938725847}"/>
                </a:ext>
              </a:extLst>
            </p:cNvPr>
            <p:cNvSpPr>
              <a:spLocks noChangeArrowheads="1"/>
            </p:cNvSpPr>
            <p:nvPr/>
          </p:nvSpPr>
          <p:spPr bwMode="auto">
            <a:xfrm>
              <a:off x="1725154" y="43909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7" name="Oval 118">
              <a:extLst>
                <a:ext uri="{FF2B5EF4-FFF2-40B4-BE49-F238E27FC236}">
                  <a16:creationId xmlns:a16="http://schemas.microsoft.com/office/drawing/2014/main" id="{8197BF58-DCFC-47DE-AD3E-E3B210E22745}"/>
                </a:ext>
              </a:extLst>
            </p:cNvPr>
            <p:cNvSpPr>
              <a:spLocks noChangeArrowheads="1"/>
            </p:cNvSpPr>
            <p:nvPr/>
          </p:nvSpPr>
          <p:spPr bwMode="auto">
            <a:xfrm>
              <a:off x="1743314" y="43393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8" name="Oval 119">
              <a:extLst>
                <a:ext uri="{FF2B5EF4-FFF2-40B4-BE49-F238E27FC236}">
                  <a16:creationId xmlns:a16="http://schemas.microsoft.com/office/drawing/2014/main" id="{024EF14D-0B3C-4D7E-866F-3BCB8CE21C6C}"/>
                </a:ext>
              </a:extLst>
            </p:cNvPr>
            <p:cNvSpPr>
              <a:spLocks noChangeArrowheads="1"/>
            </p:cNvSpPr>
            <p:nvPr/>
          </p:nvSpPr>
          <p:spPr bwMode="auto">
            <a:xfrm>
              <a:off x="1668249" y="43426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9" name="Oval 120">
              <a:extLst>
                <a:ext uri="{FF2B5EF4-FFF2-40B4-BE49-F238E27FC236}">
                  <a16:creationId xmlns:a16="http://schemas.microsoft.com/office/drawing/2014/main" id="{B01ED0B6-459A-44E1-979C-8ED9F16E34BD}"/>
                </a:ext>
              </a:extLst>
            </p:cNvPr>
            <p:cNvSpPr>
              <a:spLocks noChangeArrowheads="1"/>
            </p:cNvSpPr>
            <p:nvPr/>
          </p:nvSpPr>
          <p:spPr bwMode="auto">
            <a:xfrm>
              <a:off x="2083529" y="42618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0" name="Oval 121">
              <a:extLst>
                <a:ext uri="{FF2B5EF4-FFF2-40B4-BE49-F238E27FC236}">
                  <a16:creationId xmlns:a16="http://schemas.microsoft.com/office/drawing/2014/main" id="{FDB94322-FCD2-450F-8D2C-80FBDF585087}"/>
                </a:ext>
              </a:extLst>
            </p:cNvPr>
            <p:cNvSpPr>
              <a:spLocks noChangeArrowheads="1"/>
            </p:cNvSpPr>
            <p:nvPr/>
          </p:nvSpPr>
          <p:spPr bwMode="auto">
            <a:xfrm>
              <a:off x="2104111" y="40867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1" name="Oval 122">
              <a:extLst>
                <a:ext uri="{FF2B5EF4-FFF2-40B4-BE49-F238E27FC236}">
                  <a16:creationId xmlns:a16="http://schemas.microsoft.com/office/drawing/2014/main" id="{3E367E95-E212-4CEC-B787-7D6A2DC79304}"/>
                </a:ext>
              </a:extLst>
            </p:cNvPr>
            <p:cNvSpPr>
              <a:spLocks noChangeArrowheads="1"/>
            </p:cNvSpPr>
            <p:nvPr/>
          </p:nvSpPr>
          <p:spPr bwMode="auto">
            <a:xfrm>
              <a:off x="1570181" y="358839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2" name="Oval 123">
              <a:extLst>
                <a:ext uri="{FF2B5EF4-FFF2-40B4-BE49-F238E27FC236}">
                  <a16:creationId xmlns:a16="http://schemas.microsoft.com/office/drawing/2014/main" id="{81D61BA2-6A00-40D1-8C8B-2A837941D00D}"/>
                </a:ext>
              </a:extLst>
            </p:cNvPr>
            <p:cNvSpPr>
              <a:spLocks noChangeArrowheads="1"/>
            </p:cNvSpPr>
            <p:nvPr/>
          </p:nvSpPr>
          <p:spPr bwMode="auto">
            <a:xfrm>
              <a:off x="2043575" y="39868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3" name="Oval 124">
              <a:extLst>
                <a:ext uri="{FF2B5EF4-FFF2-40B4-BE49-F238E27FC236}">
                  <a16:creationId xmlns:a16="http://schemas.microsoft.com/office/drawing/2014/main" id="{1D93C08E-3FA6-43E4-862A-FA388ED22A24}"/>
                </a:ext>
              </a:extLst>
            </p:cNvPr>
            <p:cNvSpPr>
              <a:spLocks noChangeArrowheads="1"/>
            </p:cNvSpPr>
            <p:nvPr/>
          </p:nvSpPr>
          <p:spPr bwMode="auto">
            <a:xfrm>
              <a:off x="2101690" y="44762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4" name="Oval 125">
              <a:extLst>
                <a:ext uri="{FF2B5EF4-FFF2-40B4-BE49-F238E27FC236}">
                  <a16:creationId xmlns:a16="http://schemas.microsoft.com/office/drawing/2014/main" id="{0835CAAF-6775-48A9-9986-F0E11CFD5B0A}"/>
                </a:ext>
              </a:extLst>
            </p:cNvPr>
            <p:cNvSpPr>
              <a:spLocks noChangeArrowheads="1"/>
            </p:cNvSpPr>
            <p:nvPr/>
          </p:nvSpPr>
          <p:spPr bwMode="auto">
            <a:xfrm>
              <a:off x="2076265" y="442462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5" name="Oval 126">
              <a:extLst>
                <a:ext uri="{FF2B5EF4-FFF2-40B4-BE49-F238E27FC236}">
                  <a16:creationId xmlns:a16="http://schemas.microsoft.com/office/drawing/2014/main" id="{E89A954C-B762-4C7B-B09D-29C26DCC72AF}"/>
                </a:ext>
              </a:extLst>
            </p:cNvPr>
            <p:cNvSpPr>
              <a:spLocks noChangeArrowheads="1"/>
            </p:cNvSpPr>
            <p:nvPr/>
          </p:nvSpPr>
          <p:spPr bwMode="auto">
            <a:xfrm>
              <a:off x="2094425" y="437299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7" name="Oval 128">
              <a:extLst>
                <a:ext uri="{FF2B5EF4-FFF2-40B4-BE49-F238E27FC236}">
                  <a16:creationId xmlns:a16="http://schemas.microsoft.com/office/drawing/2014/main" id="{1B89BDE6-CF81-4F27-9EBD-9B87B11C30AB}"/>
                </a:ext>
              </a:extLst>
            </p:cNvPr>
            <p:cNvSpPr>
              <a:spLocks noChangeArrowheads="1"/>
            </p:cNvSpPr>
            <p:nvPr/>
          </p:nvSpPr>
          <p:spPr bwMode="auto">
            <a:xfrm>
              <a:off x="2096847" y="41877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8" name="Oval 129">
              <a:extLst>
                <a:ext uri="{FF2B5EF4-FFF2-40B4-BE49-F238E27FC236}">
                  <a16:creationId xmlns:a16="http://schemas.microsoft.com/office/drawing/2014/main" id="{4EFC4C5F-BDE6-4092-B8A3-42BB8BDB9E69}"/>
                </a:ext>
              </a:extLst>
            </p:cNvPr>
            <p:cNvSpPr>
              <a:spLocks noChangeArrowheads="1"/>
            </p:cNvSpPr>
            <p:nvPr/>
          </p:nvSpPr>
          <p:spPr bwMode="auto">
            <a:xfrm>
              <a:off x="2920141" y="44650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9" name="Oval 130">
              <a:extLst>
                <a:ext uri="{FF2B5EF4-FFF2-40B4-BE49-F238E27FC236}">
                  <a16:creationId xmlns:a16="http://schemas.microsoft.com/office/drawing/2014/main" id="{BCBB8F53-CCC1-4687-AF3D-E0DB812E80A1}"/>
                </a:ext>
              </a:extLst>
            </p:cNvPr>
            <p:cNvSpPr>
              <a:spLocks noChangeArrowheads="1"/>
            </p:cNvSpPr>
            <p:nvPr/>
          </p:nvSpPr>
          <p:spPr bwMode="auto">
            <a:xfrm>
              <a:off x="2929827" y="43224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0" name="Oval 131">
              <a:extLst>
                <a:ext uri="{FF2B5EF4-FFF2-40B4-BE49-F238E27FC236}">
                  <a16:creationId xmlns:a16="http://schemas.microsoft.com/office/drawing/2014/main" id="{9E48535F-B5EA-4ACC-9641-4FC126D6C076}"/>
                </a:ext>
              </a:extLst>
            </p:cNvPr>
            <p:cNvSpPr>
              <a:spLocks noChangeArrowheads="1"/>
            </p:cNvSpPr>
            <p:nvPr/>
          </p:nvSpPr>
          <p:spPr bwMode="auto">
            <a:xfrm>
              <a:off x="2871712" y="418891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1" name="Oval 132">
              <a:extLst>
                <a:ext uri="{FF2B5EF4-FFF2-40B4-BE49-F238E27FC236}">
                  <a16:creationId xmlns:a16="http://schemas.microsoft.com/office/drawing/2014/main" id="{B4B61166-EFB3-4D82-92BE-642324F5992B}"/>
                </a:ext>
              </a:extLst>
            </p:cNvPr>
            <p:cNvSpPr>
              <a:spLocks noChangeArrowheads="1"/>
            </p:cNvSpPr>
            <p:nvPr/>
          </p:nvSpPr>
          <p:spPr bwMode="auto">
            <a:xfrm>
              <a:off x="2949199" y="41552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2" name="Oval 133">
              <a:extLst>
                <a:ext uri="{FF2B5EF4-FFF2-40B4-BE49-F238E27FC236}">
                  <a16:creationId xmlns:a16="http://schemas.microsoft.com/office/drawing/2014/main" id="{D8198E17-43F1-4022-924A-3F5AA2F4D0A8}"/>
                </a:ext>
              </a:extLst>
            </p:cNvPr>
            <p:cNvSpPr>
              <a:spLocks noChangeArrowheads="1"/>
            </p:cNvSpPr>
            <p:nvPr/>
          </p:nvSpPr>
          <p:spPr bwMode="auto">
            <a:xfrm>
              <a:off x="2957674" y="42764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3" name="Oval 134">
              <a:extLst>
                <a:ext uri="{FF2B5EF4-FFF2-40B4-BE49-F238E27FC236}">
                  <a16:creationId xmlns:a16="http://schemas.microsoft.com/office/drawing/2014/main" id="{F45CA901-2035-4162-AC2C-2EDDB5646676}"/>
                </a:ext>
              </a:extLst>
            </p:cNvPr>
            <p:cNvSpPr>
              <a:spLocks noChangeArrowheads="1"/>
            </p:cNvSpPr>
            <p:nvPr/>
          </p:nvSpPr>
          <p:spPr bwMode="auto">
            <a:xfrm>
              <a:off x="2207023" y="40598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4" name="Oval 135">
              <a:extLst>
                <a:ext uri="{FF2B5EF4-FFF2-40B4-BE49-F238E27FC236}">
                  <a16:creationId xmlns:a16="http://schemas.microsoft.com/office/drawing/2014/main" id="{838A8ABF-A916-4C2F-91D1-09EF3815BDB3}"/>
                </a:ext>
              </a:extLst>
            </p:cNvPr>
            <p:cNvSpPr>
              <a:spLocks noChangeArrowheads="1"/>
            </p:cNvSpPr>
            <p:nvPr/>
          </p:nvSpPr>
          <p:spPr bwMode="auto">
            <a:xfrm>
              <a:off x="2233659" y="41586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5" name="Oval 136">
              <a:extLst>
                <a:ext uri="{FF2B5EF4-FFF2-40B4-BE49-F238E27FC236}">
                  <a16:creationId xmlns:a16="http://schemas.microsoft.com/office/drawing/2014/main" id="{DD17C098-8C38-442C-8985-E29141A0458E}"/>
                </a:ext>
              </a:extLst>
            </p:cNvPr>
            <p:cNvSpPr>
              <a:spLocks noChangeArrowheads="1"/>
            </p:cNvSpPr>
            <p:nvPr/>
          </p:nvSpPr>
          <p:spPr bwMode="auto">
            <a:xfrm>
              <a:off x="2254241" y="39834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6" name="Oval 137">
              <a:extLst>
                <a:ext uri="{FF2B5EF4-FFF2-40B4-BE49-F238E27FC236}">
                  <a16:creationId xmlns:a16="http://schemas.microsoft.com/office/drawing/2014/main" id="{11BC6722-AC06-40CB-A5FE-A6F33129F158}"/>
                </a:ext>
              </a:extLst>
            </p:cNvPr>
            <p:cNvSpPr>
              <a:spLocks noChangeArrowheads="1"/>
            </p:cNvSpPr>
            <p:nvPr/>
          </p:nvSpPr>
          <p:spPr bwMode="auto">
            <a:xfrm>
              <a:off x="2256663" y="38813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7" name="Oval 138">
              <a:extLst>
                <a:ext uri="{FF2B5EF4-FFF2-40B4-BE49-F238E27FC236}">
                  <a16:creationId xmlns:a16="http://schemas.microsoft.com/office/drawing/2014/main" id="{E3E4F45C-ABAD-4728-81BB-11E6BC0BCBD1}"/>
                </a:ext>
              </a:extLst>
            </p:cNvPr>
            <p:cNvSpPr>
              <a:spLocks noChangeArrowheads="1"/>
            </p:cNvSpPr>
            <p:nvPr/>
          </p:nvSpPr>
          <p:spPr bwMode="auto">
            <a:xfrm>
              <a:off x="2179176" y="39823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8" name="Oval 139">
              <a:extLst>
                <a:ext uri="{FF2B5EF4-FFF2-40B4-BE49-F238E27FC236}">
                  <a16:creationId xmlns:a16="http://schemas.microsoft.com/office/drawing/2014/main" id="{42112D5B-D65E-4D4E-AA2B-ACCD3862B3C2}"/>
                </a:ext>
              </a:extLst>
            </p:cNvPr>
            <p:cNvSpPr>
              <a:spLocks noChangeArrowheads="1"/>
            </p:cNvSpPr>
            <p:nvPr/>
          </p:nvSpPr>
          <p:spPr bwMode="auto">
            <a:xfrm>
              <a:off x="2251820" y="437299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9" name="Oval 140">
              <a:extLst>
                <a:ext uri="{FF2B5EF4-FFF2-40B4-BE49-F238E27FC236}">
                  <a16:creationId xmlns:a16="http://schemas.microsoft.com/office/drawing/2014/main" id="{843C68EE-A5D1-4201-92B8-CC616E861F06}"/>
                </a:ext>
              </a:extLst>
            </p:cNvPr>
            <p:cNvSpPr>
              <a:spLocks noChangeArrowheads="1"/>
            </p:cNvSpPr>
            <p:nvPr/>
          </p:nvSpPr>
          <p:spPr bwMode="auto">
            <a:xfrm>
              <a:off x="1538702" y="42775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1" name="Oval 142">
              <a:extLst>
                <a:ext uri="{FF2B5EF4-FFF2-40B4-BE49-F238E27FC236}">
                  <a16:creationId xmlns:a16="http://schemas.microsoft.com/office/drawing/2014/main" id="{5E2E68A4-B921-4ED8-A7DF-ACA1594E5554}"/>
                </a:ext>
              </a:extLst>
            </p:cNvPr>
            <p:cNvSpPr>
              <a:spLocks noChangeArrowheads="1"/>
            </p:cNvSpPr>
            <p:nvPr/>
          </p:nvSpPr>
          <p:spPr bwMode="auto">
            <a:xfrm>
              <a:off x="2169490" y="427309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2" name="Oval 143">
              <a:extLst>
                <a:ext uri="{FF2B5EF4-FFF2-40B4-BE49-F238E27FC236}">
                  <a16:creationId xmlns:a16="http://schemas.microsoft.com/office/drawing/2014/main" id="{3323E258-0613-4E53-AD44-7A44F3A66589}"/>
                </a:ext>
              </a:extLst>
            </p:cNvPr>
            <p:cNvSpPr>
              <a:spLocks noChangeArrowheads="1"/>
            </p:cNvSpPr>
            <p:nvPr/>
          </p:nvSpPr>
          <p:spPr bwMode="auto">
            <a:xfrm>
              <a:off x="2271192" y="42057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3" name="Oval 144">
              <a:extLst>
                <a:ext uri="{FF2B5EF4-FFF2-40B4-BE49-F238E27FC236}">
                  <a16:creationId xmlns:a16="http://schemas.microsoft.com/office/drawing/2014/main" id="{1FABF721-1C4A-45D4-8B6E-31502A05BBED}"/>
                </a:ext>
              </a:extLst>
            </p:cNvPr>
            <p:cNvSpPr>
              <a:spLocks noChangeArrowheads="1"/>
            </p:cNvSpPr>
            <p:nvPr/>
          </p:nvSpPr>
          <p:spPr bwMode="auto">
            <a:xfrm>
              <a:off x="2156173" y="413278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5" name="Oval 146">
              <a:extLst>
                <a:ext uri="{FF2B5EF4-FFF2-40B4-BE49-F238E27FC236}">
                  <a16:creationId xmlns:a16="http://schemas.microsoft.com/office/drawing/2014/main" id="{5C1F67AE-FCC0-4C6F-BDE2-1E152CBAD3AA}"/>
                </a:ext>
              </a:extLst>
            </p:cNvPr>
            <p:cNvSpPr>
              <a:spLocks noChangeArrowheads="1"/>
            </p:cNvSpPr>
            <p:nvPr/>
          </p:nvSpPr>
          <p:spPr bwMode="auto">
            <a:xfrm>
              <a:off x="2317199" y="411370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6" name="Oval 147">
              <a:extLst>
                <a:ext uri="{FF2B5EF4-FFF2-40B4-BE49-F238E27FC236}">
                  <a16:creationId xmlns:a16="http://schemas.microsoft.com/office/drawing/2014/main" id="{B7E1702A-F12F-4751-AC62-07F2BD21ED8A}"/>
                </a:ext>
              </a:extLst>
            </p:cNvPr>
            <p:cNvSpPr>
              <a:spLocks noChangeArrowheads="1"/>
            </p:cNvSpPr>
            <p:nvPr/>
          </p:nvSpPr>
          <p:spPr bwMode="auto">
            <a:xfrm>
              <a:off x="2343835" y="421248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7" name="Oval 148">
              <a:extLst>
                <a:ext uri="{FF2B5EF4-FFF2-40B4-BE49-F238E27FC236}">
                  <a16:creationId xmlns:a16="http://schemas.microsoft.com/office/drawing/2014/main" id="{83A9DEC6-F347-48B4-A442-36A4DFADF82B}"/>
                </a:ext>
              </a:extLst>
            </p:cNvPr>
            <p:cNvSpPr>
              <a:spLocks noChangeArrowheads="1"/>
            </p:cNvSpPr>
            <p:nvPr/>
          </p:nvSpPr>
          <p:spPr bwMode="auto">
            <a:xfrm>
              <a:off x="2364418" y="403737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8" name="Oval 149">
              <a:extLst>
                <a:ext uri="{FF2B5EF4-FFF2-40B4-BE49-F238E27FC236}">
                  <a16:creationId xmlns:a16="http://schemas.microsoft.com/office/drawing/2014/main" id="{1CCE5002-C1FA-4547-95A2-EBA6949D28A0}"/>
                </a:ext>
              </a:extLst>
            </p:cNvPr>
            <p:cNvSpPr>
              <a:spLocks noChangeArrowheads="1"/>
            </p:cNvSpPr>
            <p:nvPr/>
          </p:nvSpPr>
          <p:spPr bwMode="auto">
            <a:xfrm>
              <a:off x="2366839" y="39767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9" name="Oval 150">
              <a:extLst>
                <a:ext uri="{FF2B5EF4-FFF2-40B4-BE49-F238E27FC236}">
                  <a16:creationId xmlns:a16="http://schemas.microsoft.com/office/drawing/2014/main" id="{E7DE7FB8-BD32-41F9-A60D-FE60A900306B}"/>
                </a:ext>
              </a:extLst>
            </p:cNvPr>
            <p:cNvSpPr>
              <a:spLocks noChangeArrowheads="1"/>
            </p:cNvSpPr>
            <p:nvPr/>
          </p:nvSpPr>
          <p:spPr bwMode="auto">
            <a:xfrm>
              <a:off x="2289353" y="40362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0" name="Oval 151">
              <a:extLst>
                <a:ext uri="{FF2B5EF4-FFF2-40B4-BE49-F238E27FC236}">
                  <a16:creationId xmlns:a16="http://schemas.microsoft.com/office/drawing/2014/main" id="{CB0353E8-2123-4186-ABF0-51C8531D3017}"/>
                </a:ext>
              </a:extLst>
            </p:cNvPr>
            <p:cNvSpPr>
              <a:spLocks noChangeArrowheads="1"/>
            </p:cNvSpPr>
            <p:nvPr/>
          </p:nvSpPr>
          <p:spPr bwMode="auto">
            <a:xfrm>
              <a:off x="2361996" y="44268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3" name="Oval 154">
              <a:extLst>
                <a:ext uri="{FF2B5EF4-FFF2-40B4-BE49-F238E27FC236}">
                  <a16:creationId xmlns:a16="http://schemas.microsoft.com/office/drawing/2014/main" id="{AD7A818C-2B47-4038-BB88-9F8D04737344}"/>
                </a:ext>
              </a:extLst>
            </p:cNvPr>
            <p:cNvSpPr>
              <a:spLocks noChangeArrowheads="1"/>
            </p:cNvSpPr>
            <p:nvPr/>
          </p:nvSpPr>
          <p:spPr bwMode="auto">
            <a:xfrm>
              <a:off x="1671882" y="41485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4" name="Oval 155">
              <a:extLst>
                <a:ext uri="{FF2B5EF4-FFF2-40B4-BE49-F238E27FC236}">
                  <a16:creationId xmlns:a16="http://schemas.microsoft.com/office/drawing/2014/main" id="{DFA5D3BF-7FFF-44F9-B6C4-0575DA116F60}"/>
                </a:ext>
              </a:extLst>
            </p:cNvPr>
            <p:cNvSpPr>
              <a:spLocks noChangeArrowheads="1"/>
            </p:cNvSpPr>
            <p:nvPr/>
          </p:nvSpPr>
          <p:spPr bwMode="auto">
            <a:xfrm>
              <a:off x="2403161" y="41754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6" name="Oval 157">
              <a:extLst>
                <a:ext uri="{FF2B5EF4-FFF2-40B4-BE49-F238E27FC236}">
                  <a16:creationId xmlns:a16="http://schemas.microsoft.com/office/drawing/2014/main" id="{17AF99DC-B355-4058-895F-2709D2E32197}"/>
                </a:ext>
              </a:extLst>
            </p:cNvPr>
            <p:cNvSpPr>
              <a:spLocks noChangeArrowheads="1"/>
            </p:cNvSpPr>
            <p:nvPr/>
          </p:nvSpPr>
          <p:spPr bwMode="auto">
            <a:xfrm>
              <a:off x="2450379" y="409911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7" name="Oval 158">
              <a:extLst>
                <a:ext uri="{FF2B5EF4-FFF2-40B4-BE49-F238E27FC236}">
                  <a16:creationId xmlns:a16="http://schemas.microsoft.com/office/drawing/2014/main" id="{AB775B93-B6B0-4A4B-BAC0-9994CDB9251A}"/>
                </a:ext>
              </a:extLst>
            </p:cNvPr>
            <p:cNvSpPr>
              <a:spLocks noChangeArrowheads="1"/>
            </p:cNvSpPr>
            <p:nvPr/>
          </p:nvSpPr>
          <p:spPr bwMode="auto">
            <a:xfrm>
              <a:off x="2452801" y="403850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8" name="Oval 159">
              <a:extLst>
                <a:ext uri="{FF2B5EF4-FFF2-40B4-BE49-F238E27FC236}">
                  <a16:creationId xmlns:a16="http://schemas.microsoft.com/office/drawing/2014/main" id="{11D4AD46-F60D-429F-A93E-D18727D0281F}"/>
                </a:ext>
              </a:extLst>
            </p:cNvPr>
            <p:cNvSpPr>
              <a:spLocks noChangeArrowheads="1"/>
            </p:cNvSpPr>
            <p:nvPr/>
          </p:nvSpPr>
          <p:spPr bwMode="auto">
            <a:xfrm>
              <a:off x="2540972" y="40546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9" name="Oval 160">
              <a:extLst>
                <a:ext uri="{FF2B5EF4-FFF2-40B4-BE49-F238E27FC236}">
                  <a16:creationId xmlns:a16="http://schemas.microsoft.com/office/drawing/2014/main" id="{4607C976-6B6C-4CD5-A81E-21F334482597}"/>
                </a:ext>
              </a:extLst>
            </p:cNvPr>
            <p:cNvSpPr>
              <a:spLocks noChangeArrowheads="1"/>
            </p:cNvSpPr>
            <p:nvPr/>
          </p:nvSpPr>
          <p:spPr bwMode="auto">
            <a:xfrm>
              <a:off x="2360785" y="451218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0" name="Oval 161">
              <a:extLst>
                <a:ext uri="{FF2B5EF4-FFF2-40B4-BE49-F238E27FC236}">
                  <a16:creationId xmlns:a16="http://schemas.microsoft.com/office/drawing/2014/main" id="{33EE98FA-C2AA-41A0-AC70-719AE14EE494}"/>
                </a:ext>
              </a:extLst>
            </p:cNvPr>
            <p:cNvSpPr>
              <a:spLocks noChangeArrowheads="1"/>
            </p:cNvSpPr>
            <p:nvPr/>
          </p:nvSpPr>
          <p:spPr bwMode="auto">
            <a:xfrm>
              <a:off x="2805123" y="50318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1" name="Oval 162">
              <a:extLst>
                <a:ext uri="{FF2B5EF4-FFF2-40B4-BE49-F238E27FC236}">
                  <a16:creationId xmlns:a16="http://schemas.microsoft.com/office/drawing/2014/main" id="{B0B94D16-5E5F-4BCD-86D9-E4A0F778B1F1}"/>
                </a:ext>
              </a:extLst>
            </p:cNvPr>
            <p:cNvSpPr>
              <a:spLocks noChangeArrowheads="1"/>
            </p:cNvSpPr>
            <p:nvPr/>
          </p:nvSpPr>
          <p:spPr bwMode="auto">
            <a:xfrm>
              <a:off x="2704632" y="492861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2" name="Oval 163">
              <a:extLst>
                <a:ext uri="{FF2B5EF4-FFF2-40B4-BE49-F238E27FC236}">
                  <a16:creationId xmlns:a16="http://schemas.microsoft.com/office/drawing/2014/main" id="{CA610AA3-E8E1-4341-8482-66FCCF90B11D}"/>
                </a:ext>
              </a:extLst>
            </p:cNvPr>
            <p:cNvSpPr>
              <a:spLocks noChangeArrowheads="1"/>
            </p:cNvSpPr>
            <p:nvPr/>
          </p:nvSpPr>
          <p:spPr bwMode="auto">
            <a:xfrm>
              <a:off x="2467329" y="43213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3" name="Oval 164">
              <a:extLst>
                <a:ext uri="{FF2B5EF4-FFF2-40B4-BE49-F238E27FC236}">
                  <a16:creationId xmlns:a16="http://schemas.microsoft.com/office/drawing/2014/main" id="{0E03B12B-4FA2-4C63-BFDC-DC9ECF8F3103}"/>
                </a:ext>
              </a:extLst>
            </p:cNvPr>
            <p:cNvSpPr>
              <a:spLocks noChangeArrowheads="1"/>
            </p:cNvSpPr>
            <p:nvPr/>
          </p:nvSpPr>
          <p:spPr bwMode="auto">
            <a:xfrm>
              <a:off x="2533920" y="41900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4" name="Oval 165">
              <a:extLst>
                <a:ext uri="{FF2B5EF4-FFF2-40B4-BE49-F238E27FC236}">
                  <a16:creationId xmlns:a16="http://schemas.microsoft.com/office/drawing/2014/main" id="{4E2897E0-ECAF-49A0-8F7A-004B6E11580D}"/>
                </a:ext>
              </a:extLst>
            </p:cNvPr>
            <p:cNvSpPr>
              <a:spLocks noChangeArrowheads="1"/>
            </p:cNvSpPr>
            <p:nvPr/>
          </p:nvSpPr>
          <p:spPr bwMode="auto">
            <a:xfrm>
              <a:off x="2513337" y="42293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5" name="Oval 166">
              <a:extLst>
                <a:ext uri="{FF2B5EF4-FFF2-40B4-BE49-F238E27FC236}">
                  <a16:creationId xmlns:a16="http://schemas.microsoft.com/office/drawing/2014/main" id="{9199EA07-33FB-46AC-B980-16CB1ADD87AA}"/>
                </a:ext>
              </a:extLst>
            </p:cNvPr>
            <p:cNvSpPr>
              <a:spLocks noChangeArrowheads="1"/>
            </p:cNvSpPr>
            <p:nvPr/>
          </p:nvSpPr>
          <p:spPr bwMode="auto">
            <a:xfrm>
              <a:off x="2539973" y="432809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7" name="Oval 168">
              <a:extLst>
                <a:ext uri="{FF2B5EF4-FFF2-40B4-BE49-F238E27FC236}">
                  <a16:creationId xmlns:a16="http://schemas.microsoft.com/office/drawing/2014/main" id="{81B0D9DC-77BA-442F-B011-175851BE16DE}"/>
                </a:ext>
              </a:extLst>
            </p:cNvPr>
            <p:cNvSpPr>
              <a:spLocks noChangeArrowheads="1"/>
            </p:cNvSpPr>
            <p:nvPr/>
          </p:nvSpPr>
          <p:spPr bwMode="auto">
            <a:xfrm>
              <a:off x="2485491" y="41518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1" name="Oval 172">
              <a:extLst>
                <a:ext uri="{FF2B5EF4-FFF2-40B4-BE49-F238E27FC236}">
                  <a16:creationId xmlns:a16="http://schemas.microsoft.com/office/drawing/2014/main" id="{517EF242-C319-42E2-8910-0A0A4F8E7B32}"/>
                </a:ext>
              </a:extLst>
            </p:cNvPr>
            <p:cNvSpPr>
              <a:spLocks noChangeArrowheads="1"/>
            </p:cNvSpPr>
            <p:nvPr/>
          </p:nvSpPr>
          <p:spPr bwMode="auto">
            <a:xfrm>
              <a:off x="2475805" y="44425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2" name="Oval 173">
              <a:extLst>
                <a:ext uri="{FF2B5EF4-FFF2-40B4-BE49-F238E27FC236}">
                  <a16:creationId xmlns:a16="http://schemas.microsoft.com/office/drawing/2014/main" id="{FB5DA1BD-2102-4062-8E5F-6EEAB8282F4A}"/>
                </a:ext>
              </a:extLst>
            </p:cNvPr>
            <p:cNvSpPr>
              <a:spLocks noChangeArrowheads="1"/>
            </p:cNvSpPr>
            <p:nvPr/>
          </p:nvSpPr>
          <p:spPr bwMode="auto">
            <a:xfrm>
              <a:off x="2690103" y="422482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3" name="Oval 174">
              <a:extLst>
                <a:ext uri="{FF2B5EF4-FFF2-40B4-BE49-F238E27FC236}">
                  <a16:creationId xmlns:a16="http://schemas.microsoft.com/office/drawing/2014/main" id="{D15A6125-E6C7-4CBD-BEDE-D9BCED649F35}"/>
                </a:ext>
              </a:extLst>
            </p:cNvPr>
            <p:cNvSpPr>
              <a:spLocks noChangeArrowheads="1"/>
            </p:cNvSpPr>
            <p:nvPr/>
          </p:nvSpPr>
          <p:spPr bwMode="auto">
            <a:xfrm>
              <a:off x="2708265" y="44392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5" name="Oval 176">
              <a:extLst>
                <a:ext uri="{FF2B5EF4-FFF2-40B4-BE49-F238E27FC236}">
                  <a16:creationId xmlns:a16="http://schemas.microsoft.com/office/drawing/2014/main" id="{5403A858-0333-452E-A997-6EB3F424B1DC}"/>
                </a:ext>
              </a:extLst>
            </p:cNvPr>
            <p:cNvSpPr>
              <a:spLocks noChangeArrowheads="1"/>
            </p:cNvSpPr>
            <p:nvPr/>
          </p:nvSpPr>
          <p:spPr bwMode="auto">
            <a:xfrm>
              <a:off x="2628357" y="438422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6" name="Oval 177">
              <a:extLst>
                <a:ext uri="{FF2B5EF4-FFF2-40B4-BE49-F238E27FC236}">
                  <a16:creationId xmlns:a16="http://schemas.microsoft.com/office/drawing/2014/main" id="{0693C427-E8D8-4084-9E40-7B43EF4E0F3D}"/>
                </a:ext>
              </a:extLst>
            </p:cNvPr>
            <p:cNvSpPr>
              <a:spLocks noChangeArrowheads="1"/>
            </p:cNvSpPr>
            <p:nvPr/>
          </p:nvSpPr>
          <p:spPr bwMode="auto">
            <a:xfrm>
              <a:off x="2648938" y="482984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7" name="Oval 178">
              <a:extLst>
                <a:ext uri="{FF2B5EF4-FFF2-40B4-BE49-F238E27FC236}">
                  <a16:creationId xmlns:a16="http://schemas.microsoft.com/office/drawing/2014/main" id="{DFAC19AA-E994-4E7B-B7CE-424E2EBD0883}"/>
                </a:ext>
              </a:extLst>
            </p:cNvPr>
            <p:cNvSpPr>
              <a:spLocks noChangeArrowheads="1"/>
            </p:cNvSpPr>
            <p:nvPr/>
          </p:nvSpPr>
          <p:spPr bwMode="auto">
            <a:xfrm>
              <a:off x="2701000" y="43359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8" name="Oval 179">
              <a:extLst>
                <a:ext uri="{FF2B5EF4-FFF2-40B4-BE49-F238E27FC236}">
                  <a16:creationId xmlns:a16="http://schemas.microsoft.com/office/drawing/2014/main" id="{B2385CA3-21E0-4E4D-B82B-16A5EC919865}"/>
                </a:ext>
              </a:extLst>
            </p:cNvPr>
            <p:cNvSpPr>
              <a:spLocks noChangeArrowheads="1"/>
            </p:cNvSpPr>
            <p:nvPr/>
          </p:nvSpPr>
          <p:spPr bwMode="auto">
            <a:xfrm>
              <a:off x="2625935" y="43393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1" name="Oval 182">
              <a:extLst>
                <a:ext uri="{FF2B5EF4-FFF2-40B4-BE49-F238E27FC236}">
                  <a16:creationId xmlns:a16="http://schemas.microsoft.com/office/drawing/2014/main" id="{82F4C095-229B-43B4-BB83-536825487AAD}"/>
                </a:ext>
              </a:extLst>
            </p:cNvPr>
            <p:cNvSpPr>
              <a:spLocks noChangeArrowheads="1"/>
            </p:cNvSpPr>
            <p:nvPr/>
          </p:nvSpPr>
          <p:spPr bwMode="auto">
            <a:xfrm>
              <a:off x="2703422" y="41507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2" name="Oval 183">
              <a:extLst>
                <a:ext uri="{FF2B5EF4-FFF2-40B4-BE49-F238E27FC236}">
                  <a16:creationId xmlns:a16="http://schemas.microsoft.com/office/drawing/2014/main" id="{91E60824-E60B-409A-AAFF-231686112086}"/>
                </a:ext>
              </a:extLst>
            </p:cNvPr>
            <p:cNvSpPr>
              <a:spLocks noChangeArrowheads="1"/>
            </p:cNvSpPr>
            <p:nvPr/>
          </p:nvSpPr>
          <p:spPr bwMode="auto">
            <a:xfrm>
              <a:off x="2773644" y="417993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4" name="Oval 185">
              <a:extLst>
                <a:ext uri="{FF2B5EF4-FFF2-40B4-BE49-F238E27FC236}">
                  <a16:creationId xmlns:a16="http://schemas.microsoft.com/office/drawing/2014/main" id="{1C726253-D0AF-42EC-A3E6-0948959C994D}"/>
                </a:ext>
              </a:extLst>
            </p:cNvPr>
            <p:cNvSpPr>
              <a:spLocks noChangeArrowheads="1"/>
            </p:cNvSpPr>
            <p:nvPr/>
          </p:nvSpPr>
          <p:spPr bwMode="auto">
            <a:xfrm>
              <a:off x="2818440" y="44930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6" name="Oval 187">
              <a:extLst>
                <a:ext uri="{FF2B5EF4-FFF2-40B4-BE49-F238E27FC236}">
                  <a16:creationId xmlns:a16="http://schemas.microsoft.com/office/drawing/2014/main" id="{B9B7B163-B411-4C58-8165-761A8C9B4E23}"/>
                </a:ext>
              </a:extLst>
            </p:cNvPr>
            <p:cNvSpPr>
              <a:spLocks noChangeArrowheads="1"/>
            </p:cNvSpPr>
            <p:nvPr/>
          </p:nvSpPr>
          <p:spPr bwMode="auto">
            <a:xfrm>
              <a:off x="3180448" y="52743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7" name="Oval 188">
              <a:extLst>
                <a:ext uri="{FF2B5EF4-FFF2-40B4-BE49-F238E27FC236}">
                  <a16:creationId xmlns:a16="http://schemas.microsoft.com/office/drawing/2014/main" id="{176E696E-452A-4B4E-B697-9CB9ECB58E74}"/>
                </a:ext>
              </a:extLst>
            </p:cNvPr>
            <p:cNvSpPr>
              <a:spLocks noChangeArrowheads="1"/>
            </p:cNvSpPr>
            <p:nvPr/>
          </p:nvSpPr>
          <p:spPr bwMode="auto">
            <a:xfrm>
              <a:off x="2481858" y="500719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9" name="Oval 190">
              <a:extLst>
                <a:ext uri="{FF2B5EF4-FFF2-40B4-BE49-F238E27FC236}">
                  <a16:creationId xmlns:a16="http://schemas.microsoft.com/office/drawing/2014/main" id="{3AD9387C-C9A1-49A7-A87B-2CE1DF423F23}"/>
                </a:ext>
              </a:extLst>
            </p:cNvPr>
            <p:cNvSpPr>
              <a:spLocks noChangeArrowheads="1"/>
            </p:cNvSpPr>
            <p:nvPr/>
          </p:nvSpPr>
          <p:spPr bwMode="auto">
            <a:xfrm>
              <a:off x="2058104" y="357379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0" name="Oval 191">
              <a:extLst>
                <a:ext uri="{FF2B5EF4-FFF2-40B4-BE49-F238E27FC236}">
                  <a16:creationId xmlns:a16="http://schemas.microsoft.com/office/drawing/2014/main" id="{57EBA214-26B4-4FA5-A8A8-76A0B261CD54}"/>
                </a:ext>
              </a:extLst>
            </p:cNvPr>
            <p:cNvSpPr>
              <a:spLocks noChangeArrowheads="1"/>
            </p:cNvSpPr>
            <p:nvPr/>
          </p:nvSpPr>
          <p:spPr bwMode="auto">
            <a:xfrm>
              <a:off x="2106533" y="36422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1" name="Oval 192">
              <a:extLst>
                <a:ext uri="{FF2B5EF4-FFF2-40B4-BE49-F238E27FC236}">
                  <a16:creationId xmlns:a16="http://schemas.microsoft.com/office/drawing/2014/main" id="{C844D621-ADBC-4817-8872-E296080D4FD8}"/>
                </a:ext>
              </a:extLst>
            </p:cNvPr>
            <p:cNvSpPr>
              <a:spLocks noChangeArrowheads="1"/>
            </p:cNvSpPr>
            <p:nvPr/>
          </p:nvSpPr>
          <p:spPr bwMode="auto">
            <a:xfrm>
              <a:off x="2127115" y="34671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2" name="Oval 193">
              <a:extLst>
                <a:ext uri="{FF2B5EF4-FFF2-40B4-BE49-F238E27FC236}">
                  <a16:creationId xmlns:a16="http://schemas.microsoft.com/office/drawing/2014/main" id="{6C91CBA3-96D4-494D-AC95-FD018254A927}"/>
                </a:ext>
              </a:extLst>
            </p:cNvPr>
            <p:cNvSpPr>
              <a:spLocks noChangeArrowheads="1"/>
            </p:cNvSpPr>
            <p:nvPr/>
          </p:nvSpPr>
          <p:spPr bwMode="auto">
            <a:xfrm>
              <a:off x="2052050" y="34660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3" name="Oval 194">
              <a:extLst>
                <a:ext uri="{FF2B5EF4-FFF2-40B4-BE49-F238E27FC236}">
                  <a16:creationId xmlns:a16="http://schemas.microsoft.com/office/drawing/2014/main" id="{059E3B92-F336-4D89-A8A9-344AADBEBC10}"/>
                </a:ext>
              </a:extLst>
            </p:cNvPr>
            <p:cNvSpPr>
              <a:spLocks noChangeArrowheads="1"/>
            </p:cNvSpPr>
            <p:nvPr/>
          </p:nvSpPr>
          <p:spPr bwMode="auto">
            <a:xfrm>
              <a:off x="2146487" y="37949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4" name="Oval 195">
              <a:extLst>
                <a:ext uri="{FF2B5EF4-FFF2-40B4-BE49-F238E27FC236}">
                  <a16:creationId xmlns:a16="http://schemas.microsoft.com/office/drawing/2014/main" id="{639FC5F9-5741-43A5-9E8F-1B724FB998A1}"/>
                </a:ext>
              </a:extLst>
            </p:cNvPr>
            <p:cNvSpPr>
              <a:spLocks noChangeArrowheads="1"/>
            </p:cNvSpPr>
            <p:nvPr/>
          </p:nvSpPr>
          <p:spPr bwMode="auto">
            <a:xfrm>
              <a:off x="2059314" y="3884722"/>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5" name="Oval 196">
              <a:extLst>
                <a:ext uri="{FF2B5EF4-FFF2-40B4-BE49-F238E27FC236}">
                  <a16:creationId xmlns:a16="http://schemas.microsoft.com/office/drawing/2014/main" id="{5E8A09D4-193B-4F38-9925-05DFF27FAA71}"/>
                </a:ext>
              </a:extLst>
            </p:cNvPr>
            <p:cNvSpPr>
              <a:spLocks noChangeArrowheads="1"/>
            </p:cNvSpPr>
            <p:nvPr/>
          </p:nvSpPr>
          <p:spPr bwMode="auto">
            <a:xfrm>
              <a:off x="2099268" y="38050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6" name="Oval 197">
              <a:extLst>
                <a:ext uri="{FF2B5EF4-FFF2-40B4-BE49-F238E27FC236}">
                  <a16:creationId xmlns:a16="http://schemas.microsoft.com/office/drawing/2014/main" id="{00C6D9E8-C9E5-4D28-83CD-D07640A90AAA}"/>
                </a:ext>
              </a:extLst>
            </p:cNvPr>
            <p:cNvSpPr>
              <a:spLocks noChangeArrowheads="1"/>
            </p:cNvSpPr>
            <p:nvPr/>
          </p:nvSpPr>
          <p:spPr bwMode="auto">
            <a:xfrm>
              <a:off x="2119851" y="377472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7" name="Oval 198">
              <a:extLst>
                <a:ext uri="{FF2B5EF4-FFF2-40B4-BE49-F238E27FC236}">
                  <a16:creationId xmlns:a16="http://schemas.microsoft.com/office/drawing/2014/main" id="{565825A9-4085-4E6E-BCD3-B11DD054233E}"/>
                </a:ext>
              </a:extLst>
            </p:cNvPr>
            <p:cNvSpPr>
              <a:spLocks noChangeArrowheads="1"/>
            </p:cNvSpPr>
            <p:nvPr/>
          </p:nvSpPr>
          <p:spPr bwMode="auto">
            <a:xfrm>
              <a:off x="2119851" y="35681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8" name="Oval 199">
              <a:extLst>
                <a:ext uri="{FF2B5EF4-FFF2-40B4-BE49-F238E27FC236}">
                  <a16:creationId xmlns:a16="http://schemas.microsoft.com/office/drawing/2014/main" id="{45319F62-4E0A-4FAC-8E32-877D66734DBB}"/>
                </a:ext>
              </a:extLst>
            </p:cNvPr>
            <p:cNvSpPr>
              <a:spLocks noChangeArrowheads="1"/>
            </p:cNvSpPr>
            <p:nvPr/>
          </p:nvSpPr>
          <p:spPr bwMode="auto">
            <a:xfrm>
              <a:off x="2934670" y="348849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9" name="Oval 200">
              <a:extLst>
                <a:ext uri="{FF2B5EF4-FFF2-40B4-BE49-F238E27FC236}">
                  <a16:creationId xmlns:a16="http://schemas.microsoft.com/office/drawing/2014/main" id="{5F089C06-48B6-44CB-8EF5-F8EDFBDEA333}"/>
                </a:ext>
              </a:extLst>
            </p:cNvPr>
            <p:cNvSpPr>
              <a:spLocks noChangeArrowheads="1"/>
            </p:cNvSpPr>
            <p:nvPr/>
          </p:nvSpPr>
          <p:spPr bwMode="auto">
            <a:xfrm>
              <a:off x="2952831" y="370288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0" name="Oval 201">
              <a:extLst>
                <a:ext uri="{FF2B5EF4-FFF2-40B4-BE49-F238E27FC236}">
                  <a16:creationId xmlns:a16="http://schemas.microsoft.com/office/drawing/2014/main" id="{42DF70B9-A0BE-42A8-BC00-C976675EA6A0}"/>
                </a:ext>
              </a:extLst>
            </p:cNvPr>
            <p:cNvSpPr>
              <a:spLocks noChangeArrowheads="1"/>
            </p:cNvSpPr>
            <p:nvPr/>
          </p:nvSpPr>
          <p:spPr bwMode="auto">
            <a:xfrm>
              <a:off x="2887451" y="3730943"/>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1" name="Oval 202">
              <a:extLst>
                <a:ext uri="{FF2B5EF4-FFF2-40B4-BE49-F238E27FC236}">
                  <a16:creationId xmlns:a16="http://schemas.microsoft.com/office/drawing/2014/main" id="{36C08CEF-1D7F-4081-A01F-D8E1D251263A}"/>
                </a:ext>
              </a:extLst>
            </p:cNvPr>
            <p:cNvSpPr>
              <a:spLocks noChangeArrowheads="1"/>
            </p:cNvSpPr>
            <p:nvPr/>
          </p:nvSpPr>
          <p:spPr bwMode="auto">
            <a:xfrm>
              <a:off x="1244495" y="41058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4" name="Oval 205">
              <a:extLst>
                <a:ext uri="{FF2B5EF4-FFF2-40B4-BE49-F238E27FC236}">
                  <a16:creationId xmlns:a16="http://schemas.microsoft.com/office/drawing/2014/main" id="{B65026B8-1DFF-437B-A76A-661D1AC953D0}"/>
                </a:ext>
              </a:extLst>
            </p:cNvPr>
            <p:cNvSpPr>
              <a:spLocks noChangeArrowheads="1"/>
            </p:cNvSpPr>
            <p:nvPr/>
          </p:nvSpPr>
          <p:spPr bwMode="auto">
            <a:xfrm>
              <a:off x="2230027" y="34402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6" name="Oval 207">
              <a:extLst>
                <a:ext uri="{FF2B5EF4-FFF2-40B4-BE49-F238E27FC236}">
                  <a16:creationId xmlns:a16="http://schemas.microsoft.com/office/drawing/2014/main" id="{0DE01BE2-5585-438C-B99E-734AD8D044AA}"/>
                </a:ext>
              </a:extLst>
            </p:cNvPr>
            <p:cNvSpPr>
              <a:spLocks noChangeArrowheads="1"/>
            </p:cNvSpPr>
            <p:nvPr/>
          </p:nvSpPr>
          <p:spPr bwMode="auto">
            <a:xfrm>
              <a:off x="2274824" y="375339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7" name="Oval 208">
              <a:extLst>
                <a:ext uri="{FF2B5EF4-FFF2-40B4-BE49-F238E27FC236}">
                  <a16:creationId xmlns:a16="http://schemas.microsoft.com/office/drawing/2014/main" id="{14A3297D-DF60-45AA-A3FE-70C2CCE548D4}"/>
                </a:ext>
              </a:extLst>
            </p:cNvPr>
            <p:cNvSpPr>
              <a:spLocks noChangeArrowheads="1"/>
            </p:cNvSpPr>
            <p:nvPr/>
          </p:nvSpPr>
          <p:spPr bwMode="auto">
            <a:xfrm>
              <a:off x="2209444" y="3781455"/>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8" name="Oval 209">
              <a:extLst>
                <a:ext uri="{FF2B5EF4-FFF2-40B4-BE49-F238E27FC236}">
                  <a16:creationId xmlns:a16="http://schemas.microsoft.com/office/drawing/2014/main" id="{1546F363-45F5-47E4-9F4B-353C10EE69BD}"/>
                </a:ext>
              </a:extLst>
            </p:cNvPr>
            <p:cNvSpPr>
              <a:spLocks noChangeArrowheads="1"/>
            </p:cNvSpPr>
            <p:nvPr/>
          </p:nvSpPr>
          <p:spPr bwMode="auto">
            <a:xfrm>
              <a:off x="2194916" y="36983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9" name="Oval 210">
              <a:extLst>
                <a:ext uri="{FF2B5EF4-FFF2-40B4-BE49-F238E27FC236}">
                  <a16:creationId xmlns:a16="http://schemas.microsoft.com/office/drawing/2014/main" id="{448DA4C3-8E21-4A1C-A491-C908FC3E3417}"/>
                </a:ext>
              </a:extLst>
            </p:cNvPr>
            <p:cNvSpPr>
              <a:spLocks noChangeArrowheads="1"/>
            </p:cNvSpPr>
            <p:nvPr/>
          </p:nvSpPr>
          <p:spPr bwMode="auto">
            <a:xfrm>
              <a:off x="2396956" y="370175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0" name="Oval 211">
              <a:extLst>
                <a:ext uri="{FF2B5EF4-FFF2-40B4-BE49-F238E27FC236}">
                  <a16:creationId xmlns:a16="http://schemas.microsoft.com/office/drawing/2014/main" id="{7FA89B1C-A9F9-4790-9DA1-835D922CA725}"/>
                </a:ext>
              </a:extLst>
            </p:cNvPr>
            <p:cNvSpPr>
              <a:spLocks noChangeArrowheads="1"/>
            </p:cNvSpPr>
            <p:nvPr/>
          </p:nvSpPr>
          <p:spPr bwMode="auto">
            <a:xfrm>
              <a:off x="2267560" y="36501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1" name="Oval 212">
              <a:extLst>
                <a:ext uri="{FF2B5EF4-FFF2-40B4-BE49-F238E27FC236}">
                  <a16:creationId xmlns:a16="http://schemas.microsoft.com/office/drawing/2014/main" id="{7FEEFD6F-B6E1-4EAB-BE5A-F5E21DA25506}"/>
                </a:ext>
              </a:extLst>
            </p:cNvPr>
            <p:cNvSpPr>
              <a:spLocks noChangeArrowheads="1"/>
            </p:cNvSpPr>
            <p:nvPr/>
          </p:nvSpPr>
          <p:spPr bwMode="auto">
            <a:xfrm>
              <a:off x="2192495" y="365349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4" name="Oval 215">
              <a:extLst>
                <a:ext uri="{FF2B5EF4-FFF2-40B4-BE49-F238E27FC236}">
                  <a16:creationId xmlns:a16="http://schemas.microsoft.com/office/drawing/2014/main" id="{A7257A73-09F3-49A7-A6B4-9E240705E0DD}"/>
                </a:ext>
              </a:extLst>
            </p:cNvPr>
            <p:cNvSpPr>
              <a:spLocks noChangeArrowheads="1"/>
            </p:cNvSpPr>
            <p:nvPr/>
          </p:nvSpPr>
          <p:spPr bwMode="auto">
            <a:xfrm>
              <a:off x="2340203" y="34941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5" name="Oval 216">
              <a:extLst>
                <a:ext uri="{FF2B5EF4-FFF2-40B4-BE49-F238E27FC236}">
                  <a16:creationId xmlns:a16="http://schemas.microsoft.com/office/drawing/2014/main" id="{48D33E2C-2270-4F9F-ABA5-F132EB06A3B5}"/>
                </a:ext>
              </a:extLst>
            </p:cNvPr>
            <p:cNvSpPr>
              <a:spLocks noChangeArrowheads="1"/>
            </p:cNvSpPr>
            <p:nvPr/>
          </p:nvSpPr>
          <p:spPr bwMode="auto">
            <a:xfrm>
              <a:off x="2366839" y="359288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6" name="Oval 217">
              <a:extLst>
                <a:ext uri="{FF2B5EF4-FFF2-40B4-BE49-F238E27FC236}">
                  <a16:creationId xmlns:a16="http://schemas.microsoft.com/office/drawing/2014/main" id="{FD1F2301-C5BE-42B0-A2DB-F21E168390DD}"/>
                </a:ext>
              </a:extLst>
            </p:cNvPr>
            <p:cNvSpPr>
              <a:spLocks noChangeArrowheads="1"/>
            </p:cNvSpPr>
            <p:nvPr/>
          </p:nvSpPr>
          <p:spPr bwMode="auto">
            <a:xfrm>
              <a:off x="2540972" y="38072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7" name="Oval 218">
              <a:extLst>
                <a:ext uri="{FF2B5EF4-FFF2-40B4-BE49-F238E27FC236}">
                  <a16:creationId xmlns:a16="http://schemas.microsoft.com/office/drawing/2014/main" id="{E296CB3E-11F8-4D42-95CA-F0CE08AF51BC}"/>
                </a:ext>
              </a:extLst>
            </p:cNvPr>
            <p:cNvSpPr>
              <a:spLocks noChangeArrowheads="1"/>
            </p:cNvSpPr>
            <p:nvPr/>
          </p:nvSpPr>
          <p:spPr bwMode="auto">
            <a:xfrm>
              <a:off x="2396956" y="39106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3" name="Oval 224">
              <a:extLst>
                <a:ext uri="{FF2B5EF4-FFF2-40B4-BE49-F238E27FC236}">
                  <a16:creationId xmlns:a16="http://schemas.microsoft.com/office/drawing/2014/main" id="{779CD8C5-4DD7-4174-962C-C50E01D6710D}"/>
                </a:ext>
              </a:extLst>
            </p:cNvPr>
            <p:cNvSpPr>
              <a:spLocks noChangeArrowheads="1"/>
            </p:cNvSpPr>
            <p:nvPr/>
          </p:nvSpPr>
          <p:spPr bwMode="auto">
            <a:xfrm>
              <a:off x="2452801" y="36546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4" name="Oval 225">
              <a:extLst>
                <a:ext uri="{FF2B5EF4-FFF2-40B4-BE49-F238E27FC236}">
                  <a16:creationId xmlns:a16="http://schemas.microsoft.com/office/drawing/2014/main" id="{A687FED7-AB58-4543-A3B4-B13130740D39}"/>
                </a:ext>
              </a:extLst>
            </p:cNvPr>
            <p:cNvSpPr>
              <a:spLocks noChangeArrowheads="1"/>
            </p:cNvSpPr>
            <p:nvPr/>
          </p:nvSpPr>
          <p:spPr bwMode="auto">
            <a:xfrm>
              <a:off x="2473383" y="347951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5" name="Oval 226">
              <a:extLst>
                <a:ext uri="{FF2B5EF4-FFF2-40B4-BE49-F238E27FC236}">
                  <a16:creationId xmlns:a16="http://schemas.microsoft.com/office/drawing/2014/main" id="{3119DC69-9F17-4699-9052-6BE7E0A2FEE5}"/>
                </a:ext>
              </a:extLst>
            </p:cNvPr>
            <p:cNvSpPr>
              <a:spLocks noChangeArrowheads="1"/>
            </p:cNvSpPr>
            <p:nvPr/>
          </p:nvSpPr>
          <p:spPr bwMode="auto">
            <a:xfrm>
              <a:off x="2612980" y="39106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6" name="Oval 227">
              <a:extLst>
                <a:ext uri="{FF2B5EF4-FFF2-40B4-BE49-F238E27FC236}">
                  <a16:creationId xmlns:a16="http://schemas.microsoft.com/office/drawing/2014/main" id="{ED3D8CEC-2DB2-44E0-BA40-B9E60A82A9F0}"/>
                </a:ext>
              </a:extLst>
            </p:cNvPr>
            <p:cNvSpPr>
              <a:spLocks noChangeArrowheads="1"/>
            </p:cNvSpPr>
            <p:nvPr/>
          </p:nvSpPr>
          <p:spPr bwMode="auto">
            <a:xfrm>
              <a:off x="2756996" y="39106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8" name="Oval 229">
              <a:extLst>
                <a:ext uri="{FF2B5EF4-FFF2-40B4-BE49-F238E27FC236}">
                  <a16:creationId xmlns:a16="http://schemas.microsoft.com/office/drawing/2014/main" id="{C8B986EF-F30A-4777-B5A7-9D90B54A2D12}"/>
                </a:ext>
              </a:extLst>
            </p:cNvPr>
            <p:cNvSpPr>
              <a:spLocks noChangeArrowheads="1"/>
            </p:cNvSpPr>
            <p:nvPr/>
          </p:nvSpPr>
          <p:spPr bwMode="auto">
            <a:xfrm>
              <a:off x="2490334" y="370175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9" name="Oval 230">
              <a:extLst>
                <a:ext uri="{FF2B5EF4-FFF2-40B4-BE49-F238E27FC236}">
                  <a16:creationId xmlns:a16="http://schemas.microsoft.com/office/drawing/2014/main" id="{A44DAC4C-8156-471C-BABD-18C1D7358688}"/>
                </a:ext>
              </a:extLst>
            </p:cNvPr>
            <p:cNvSpPr>
              <a:spLocks noChangeArrowheads="1"/>
            </p:cNvSpPr>
            <p:nvPr/>
          </p:nvSpPr>
          <p:spPr bwMode="auto">
            <a:xfrm>
              <a:off x="2556923" y="357043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2" name="Oval 233">
              <a:extLst>
                <a:ext uri="{FF2B5EF4-FFF2-40B4-BE49-F238E27FC236}">
                  <a16:creationId xmlns:a16="http://schemas.microsoft.com/office/drawing/2014/main" id="{21A605F9-76AA-4891-B6AC-4476AAED4A61}"/>
                </a:ext>
              </a:extLst>
            </p:cNvPr>
            <p:cNvSpPr>
              <a:spLocks noChangeArrowheads="1"/>
            </p:cNvSpPr>
            <p:nvPr/>
          </p:nvSpPr>
          <p:spPr bwMode="auto">
            <a:xfrm>
              <a:off x="2954042" y="383421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3" name="Oval 234">
              <a:extLst>
                <a:ext uri="{FF2B5EF4-FFF2-40B4-BE49-F238E27FC236}">
                  <a16:creationId xmlns:a16="http://schemas.microsoft.com/office/drawing/2014/main" id="{87025B77-C087-474F-A6A3-17E92D9D216B}"/>
                </a:ext>
              </a:extLst>
            </p:cNvPr>
            <p:cNvSpPr>
              <a:spLocks noChangeArrowheads="1"/>
            </p:cNvSpPr>
            <p:nvPr/>
          </p:nvSpPr>
          <p:spPr bwMode="auto">
            <a:xfrm>
              <a:off x="2540972" y="39106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5" name="Oval 236">
              <a:extLst>
                <a:ext uri="{FF2B5EF4-FFF2-40B4-BE49-F238E27FC236}">
                  <a16:creationId xmlns:a16="http://schemas.microsoft.com/office/drawing/2014/main" id="{DE877FF3-3C9A-4A80-87C3-C110D2D3A901}"/>
                </a:ext>
              </a:extLst>
            </p:cNvPr>
            <p:cNvSpPr>
              <a:spLocks noChangeArrowheads="1"/>
            </p:cNvSpPr>
            <p:nvPr/>
          </p:nvSpPr>
          <p:spPr bwMode="auto">
            <a:xfrm>
              <a:off x="2554502" y="34492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6" name="Oval 237">
              <a:extLst>
                <a:ext uri="{FF2B5EF4-FFF2-40B4-BE49-F238E27FC236}">
                  <a16:creationId xmlns:a16="http://schemas.microsoft.com/office/drawing/2014/main" id="{8D1585B6-D4E0-4FDA-9E2F-0C5709F8EBAF}"/>
                </a:ext>
              </a:extLst>
            </p:cNvPr>
            <p:cNvSpPr>
              <a:spLocks noChangeArrowheads="1"/>
            </p:cNvSpPr>
            <p:nvPr/>
          </p:nvSpPr>
          <p:spPr bwMode="auto">
            <a:xfrm>
              <a:off x="2713107" y="36052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7" name="Oval 238">
              <a:extLst>
                <a:ext uri="{FF2B5EF4-FFF2-40B4-BE49-F238E27FC236}">
                  <a16:creationId xmlns:a16="http://schemas.microsoft.com/office/drawing/2014/main" id="{8296C8EC-2FD1-4A31-BDDF-2110A55CBB23}"/>
                </a:ext>
              </a:extLst>
            </p:cNvPr>
            <p:cNvSpPr>
              <a:spLocks noChangeArrowheads="1"/>
            </p:cNvSpPr>
            <p:nvPr/>
          </p:nvSpPr>
          <p:spPr bwMode="auto">
            <a:xfrm>
              <a:off x="2733689" y="343012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8" name="Oval 239">
              <a:extLst>
                <a:ext uri="{FF2B5EF4-FFF2-40B4-BE49-F238E27FC236}">
                  <a16:creationId xmlns:a16="http://schemas.microsoft.com/office/drawing/2014/main" id="{709EF01F-AF95-405B-906A-AEA5AEA31090}"/>
                </a:ext>
              </a:extLst>
            </p:cNvPr>
            <p:cNvSpPr>
              <a:spLocks noChangeArrowheads="1"/>
            </p:cNvSpPr>
            <p:nvPr/>
          </p:nvSpPr>
          <p:spPr bwMode="auto">
            <a:xfrm>
              <a:off x="2658624" y="342900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9" name="Oval 240">
              <a:extLst>
                <a:ext uri="{FF2B5EF4-FFF2-40B4-BE49-F238E27FC236}">
                  <a16:creationId xmlns:a16="http://schemas.microsoft.com/office/drawing/2014/main" id="{F8434204-18E3-44ED-AC5C-DCA531B28AC2}"/>
                </a:ext>
              </a:extLst>
            </p:cNvPr>
            <p:cNvSpPr>
              <a:spLocks noChangeArrowheads="1"/>
            </p:cNvSpPr>
            <p:nvPr/>
          </p:nvSpPr>
          <p:spPr bwMode="auto">
            <a:xfrm>
              <a:off x="2651360" y="376461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0" name="Oval 241">
              <a:extLst>
                <a:ext uri="{FF2B5EF4-FFF2-40B4-BE49-F238E27FC236}">
                  <a16:creationId xmlns:a16="http://schemas.microsoft.com/office/drawing/2014/main" id="{FF2A548E-AB51-4786-AC4C-588A7BCDE1D8}"/>
                </a:ext>
              </a:extLst>
            </p:cNvPr>
            <p:cNvSpPr>
              <a:spLocks noChangeArrowheads="1"/>
            </p:cNvSpPr>
            <p:nvPr/>
          </p:nvSpPr>
          <p:spPr bwMode="auto">
            <a:xfrm>
              <a:off x="2705843" y="39826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1" name="Oval 242">
              <a:extLst>
                <a:ext uri="{FF2B5EF4-FFF2-40B4-BE49-F238E27FC236}">
                  <a16:creationId xmlns:a16="http://schemas.microsoft.com/office/drawing/2014/main" id="{35FB84C3-3007-4D48-ABB2-07ED7879DF4C}"/>
                </a:ext>
              </a:extLst>
            </p:cNvPr>
            <p:cNvSpPr>
              <a:spLocks noChangeArrowheads="1"/>
            </p:cNvSpPr>
            <p:nvPr/>
          </p:nvSpPr>
          <p:spPr bwMode="auto">
            <a:xfrm>
              <a:off x="2724004" y="371635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2" name="Oval 243">
              <a:extLst>
                <a:ext uri="{FF2B5EF4-FFF2-40B4-BE49-F238E27FC236}">
                  <a16:creationId xmlns:a16="http://schemas.microsoft.com/office/drawing/2014/main" id="{162C2980-1280-4DDC-B240-1CC69D0AB954}"/>
                </a:ext>
              </a:extLst>
            </p:cNvPr>
            <p:cNvSpPr>
              <a:spLocks noChangeArrowheads="1"/>
            </p:cNvSpPr>
            <p:nvPr/>
          </p:nvSpPr>
          <p:spPr bwMode="auto">
            <a:xfrm>
              <a:off x="2648938" y="39826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4" name="Oval 245">
              <a:extLst>
                <a:ext uri="{FF2B5EF4-FFF2-40B4-BE49-F238E27FC236}">
                  <a16:creationId xmlns:a16="http://schemas.microsoft.com/office/drawing/2014/main" id="{27EFAF32-944B-43B9-8A6D-FC2D810226B6}"/>
                </a:ext>
              </a:extLst>
            </p:cNvPr>
            <p:cNvSpPr>
              <a:spLocks noChangeArrowheads="1"/>
            </p:cNvSpPr>
            <p:nvPr/>
          </p:nvSpPr>
          <p:spPr bwMode="auto">
            <a:xfrm>
              <a:off x="2635621" y="357941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5" name="Oval 246">
              <a:extLst>
                <a:ext uri="{FF2B5EF4-FFF2-40B4-BE49-F238E27FC236}">
                  <a16:creationId xmlns:a16="http://schemas.microsoft.com/office/drawing/2014/main" id="{C92BD023-E63A-4A10-AF2C-F8C7947D8CF1}"/>
                </a:ext>
              </a:extLst>
            </p:cNvPr>
            <p:cNvSpPr>
              <a:spLocks noChangeArrowheads="1"/>
            </p:cNvSpPr>
            <p:nvPr/>
          </p:nvSpPr>
          <p:spPr bwMode="auto">
            <a:xfrm>
              <a:off x="2726425" y="353114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7" name="Oval 248">
              <a:extLst>
                <a:ext uri="{FF2B5EF4-FFF2-40B4-BE49-F238E27FC236}">
                  <a16:creationId xmlns:a16="http://schemas.microsoft.com/office/drawing/2014/main" id="{3D0F8173-D540-41E0-9C59-0AD9F7FD4330}"/>
                </a:ext>
              </a:extLst>
            </p:cNvPr>
            <p:cNvSpPr>
              <a:spLocks noChangeArrowheads="1"/>
            </p:cNvSpPr>
            <p:nvPr/>
          </p:nvSpPr>
          <p:spPr bwMode="auto">
            <a:xfrm>
              <a:off x="2823283" y="39826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8" name="Oval 249">
              <a:extLst>
                <a:ext uri="{FF2B5EF4-FFF2-40B4-BE49-F238E27FC236}">
                  <a16:creationId xmlns:a16="http://schemas.microsoft.com/office/drawing/2014/main" id="{61B7B033-54AC-4277-AE62-2B8BD97E3D22}"/>
                </a:ext>
              </a:extLst>
            </p:cNvPr>
            <p:cNvSpPr>
              <a:spLocks noChangeArrowheads="1"/>
            </p:cNvSpPr>
            <p:nvPr/>
          </p:nvSpPr>
          <p:spPr bwMode="auto">
            <a:xfrm>
              <a:off x="2843866" y="34840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0" name="Oval 251">
              <a:extLst>
                <a:ext uri="{FF2B5EF4-FFF2-40B4-BE49-F238E27FC236}">
                  <a16:creationId xmlns:a16="http://schemas.microsoft.com/office/drawing/2014/main" id="{C0229DC0-7B87-4C14-8C67-F5D12206534B}"/>
                </a:ext>
              </a:extLst>
            </p:cNvPr>
            <p:cNvSpPr>
              <a:spLocks noChangeArrowheads="1"/>
            </p:cNvSpPr>
            <p:nvPr/>
          </p:nvSpPr>
          <p:spPr bwMode="auto">
            <a:xfrm>
              <a:off x="2834180" y="38385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1" name="Oval 252">
              <a:extLst>
                <a:ext uri="{FF2B5EF4-FFF2-40B4-BE49-F238E27FC236}">
                  <a16:creationId xmlns:a16="http://schemas.microsoft.com/office/drawing/2014/main" id="{5670F657-1EC1-4430-ADA8-6366599CB805}"/>
                </a:ext>
              </a:extLst>
            </p:cNvPr>
            <p:cNvSpPr>
              <a:spLocks noChangeArrowheads="1"/>
            </p:cNvSpPr>
            <p:nvPr/>
          </p:nvSpPr>
          <p:spPr bwMode="auto">
            <a:xfrm>
              <a:off x="2759115" y="40546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2" name="Oval 253">
              <a:extLst>
                <a:ext uri="{FF2B5EF4-FFF2-40B4-BE49-F238E27FC236}">
                  <a16:creationId xmlns:a16="http://schemas.microsoft.com/office/drawing/2014/main" id="{2EF2C53D-DF84-444E-AA07-2C1444933959}"/>
                </a:ext>
              </a:extLst>
            </p:cNvPr>
            <p:cNvSpPr>
              <a:spLocks noChangeArrowheads="1"/>
            </p:cNvSpPr>
            <p:nvPr/>
          </p:nvSpPr>
          <p:spPr bwMode="auto">
            <a:xfrm>
              <a:off x="2877766" y="35143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3" name="Oval 254">
              <a:extLst>
                <a:ext uri="{FF2B5EF4-FFF2-40B4-BE49-F238E27FC236}">
                  <a16:creationId xmlns:a16="http://schemas.microsoft.com/office/drawing/2014/main" id="{377F5819-CB06-47DE-88D9-1790C6E90E55}"/>
                </a:ext>
              </a:extLst>
            </p:cNvPr>
            <p:cNvSpPr>
              <a:spLocks noChangeArrowheads="1"/>
            </p:cNvSpPr>
            <p:nvPr/>
          </p:nvSpPr>
          <p:spPr bwMode="auto">
            <a:xfrm>
              <a:off x="895805" y="35401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4" name="Oval 255">
              <a:extLst>
                <a:ext uri="{FF2B5EF4-FFF2-40B4-BE49-F238E27FC236}">
                  <a16:creationId xmlns:a16="http://schemas.microsoft.com/office/drawing/2014/main" id="{41D37AEC-32A4-46F4-9464-5E1C000E53E6}"/>
                </a:ext>
              </a:extLst>
            </p:cNvPr>
            <p:cNvSpPr>
              <a:spLocks noChangeArrowheads="1"/>
            </p:cNvSpPr>
            <p:nvPr/>
          </p:nvSpPr>
          <p:spPr bwMode="auto">
            <a:xfrm>
              <a:off x="922441" y="36389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6" name="Oval 257">
              <a:extLst>
                <a:ext uri="{FF2B5EF4-FFF2-40B4-BE49-F238E27FC236}">
                  <a16:creationId xmlns:a16="http://schemas.microsoft.com/office/drawing/2014/main" id="{F0F2E994-2F48-4971-8344-A393A8434A48}"/>
                </a:ext>
              </a:extLst>
            </p:cNvPr>
            <p:cNvSpPr>
              <a:spLocks noChangeArrowheads="1"/>
            </p:cNvSpPr>
            <p:nvPr/>
          </p:nvSpPr>
          <p:spPr bwMode="auto">
            <a:xfrm>
              <a:off x="818319" y="55392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7" name="Oval 258">
              <a:extLst>
                <a:ext uri="{FF2B5EF4-FFF2-40B4-BE49-F238E27FC236}">
                  <a16:creationId xmlns:a16="http://schemas.microsoft.com/office/drawing/2014/main" id="{25BB12A8-165A-45D4-8D17-759CAC54AAF7}"/>
                </a:ext>
              </a:extLst>
            </p:cNvPr>
            <p:cNvSpPr>
              <a:spLocks noChangeArrowheads="1"/>
            </p:cNvSpPr>
            <p:nvPr/>
          </p:nvSpPr>
          <p:spPr bwMode="auto">
            <a:xfrm>
              <a:off x="1750579" y="34851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8" name="Oval 259">
              <a:extLst>
                <a:ext uri="{FF2B5EF4-FFF2-40B4-BE49-F238E27FC236}">
                  <a16:creationId xmlns:a16="http://schemas.microsoft.com/office/drawing/2014/main" id="{CD50500C-D1E2-4E7D-96E2-10E67A2ADEC3}"/>
                </a:ext>
              </a:extLst>
            </p:cNvPr>
            <p:cNvSpPr>
              <a:spLocks noChangeArrowheads="1"/>
            </p:cNvSpPr>
            <p:nvPr/>
          </p:nvSpPr>
          <p:spPr bwMode="auto">
            <a:xfrm>
              <a:off x="1688832" y="364451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9" name="Oval 260">
              <a:extLst>
                <a:ext uri="{FF2B5EF4-FFF2-40B4-BE49-F238E27FC236}">
                  <a16:creationId xmlns:a16="http://schemas.microsoft.com/office/drawing/2014/main" id="{A49C6969-A771-45E6-9A9E-4DA115299347}"/>
                </a:ext>
              </a:extLst>
            </p:cNvPr>
            <p:cNvSpPr>
              <a:spLocks noChangeArrowheads="1"/>
            </p:cNvSpPr>
            <p:nvPr/>
          </p:nvSpPr>
          <p:spPr bwMode="auto">
            <a:xfrm>
              <a:off x="1710625" y="35659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0" name="Oval 261">
              <a:extLst>
                <a:ext uri="{FF2B5EF4-FFF2-40B4-BE49-F238E27FC236}">
                  <a16:creationId xmlns:a16="http://schemas.microsoft.com/office/drawing/2014/main" id="{DFDB43EA-876C-4ACD-9CD0-CF012BA7E5E5}"/>
                </a:ext>
              </a:extLst>
            </p:cNvPr>
            <p:cNvSpPr>
              <a:spLocks noChangeArrowheads="1"/>
            </p:cNvSpPr>
            <p:nvPr/>
          </p:nvSpPr>
          <p:spPr bwMode="auto">
            <a:xfrm>
              <a:off x="1468480" y="351992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1" name="Oval 262">
              <a:extLst>
                <a:ext uri="{FF2B5EF4-FFF2-40B4-BE49-F238E27FC236}">
                  <a16:creationId xmlns:a16="http://schemas.microsoft.com/office/drawing/2014/main" id="{67FA972F-469C-46D7-9486-62A28324E78D}"/>
                </a:ext>
              </a:extLst>
            </p:cNvPr>
            <p:cNvSpPr>
              <a:spLocks noChangeArrowheads="1"/>
            </p:cNvSpPr>
            <p:nvPr/>
          </p:nvSpPr>
          <p:spPr bwMode="auto">
            <a:xfrm>
              <a:off x="1045935" y="34368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4" name="Oval 265">
              <a:extLst>
                <a:ext uri="{FF2B5EF4-FFF2-40B4-BE49-F238E27FC236}">
                  <a16:creationId xmlns:a16="http://schemas.microsoft.com/office/drawing/2014/main" id="{2D64151D-9B9F-4041-9001-411401D5640B}"/>
                </a:ext>
              </a:extLst>
            </p:cNvPr>
            <p:cNvSpPr>
              <a:spLocks noChangeArrowheads="1"/>
            </p:cNvSpPr>
            <p:nvPr/>
          </p:nvSpPr>
          <p:spPr bwMode="auto">
            <a:xfrm>
              <a:off x="1490273" y="36983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5" name="Oval 266">
              <a:extLst>
                <a:ext uri="{FF2B5EF4-FFF2-40B4-BE49-F238E27FC236}">
                  <a16:creationId xmlns:a16="http://schemas.microsoft.com/office/drawing/2014/main" id="{6F449F65-0A6B-4296-B9C6-BFD739636966}"/>
                </a:ext>
              </a:extLst>
            </p:cNvPr>
            <p:cNvSpPr>
              <a:spLocks noChangeArrowheads="1"/>
            </p:cNvSpPr>
            <p:nvPr/>
          </p:nvSpPr>
          <p:spPr bwMode="auto">
            <a:xfrm>
              <a:off x="1692464" y="40665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7" name="Oval 268">
              <a:extLst>
                <a:ext uri="{FF2B5EF4-FFF2-40B4-BE49-F238E27FC236}">
                  <a16:creationId xmlns:a16="http://schemas.microsoft.com/office/drawing/2014/main" id="{E5EF01CB-D301-455F-B4EC-7A142460CD93}"/>
                </a:ext>
              </a:extLst>
            </p:cNvPr>
            <p:cNvSpPr>
              <a:spLocks noChangeArrowheads="1"/>
            </p:cNvSpPr>
            <p:nvPr/>
          </p:nvSpPr>
          <p:spPr bwMode="auto">
            <a:xfrm>
              <a:off x="1110104" y="358277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0" name="Oval 271">
              <a:extLst>
                <a:ext uri="{FF2B5EF4-FFF2-40B4-BE49-F238E27FC236}">
                  <a16:creationId xmlns:a16="http://schemas.microsoft.com/office/drawing/2014/main" id="{A860066B-69F4-4D53-B5B3-CA50DF2ACFDC}"/>
                </a:ext>
              </a:extLst>
            </p:cNvPr>
            <p:cNvSpPr>
              <a:spLocks noChangeArrowheads="1"/>
            </p:cNvSpPr>
            <p:nvPr/>
          </p:nvSpPr>
          <p:spPr bwMode="auto">
            <a:xfrm>
              <a:off x="1156112" y="34907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1" name="Oval 272">
              <a:extLst>
                <a:ext uri="{FF2B5EF4-FFF2-40B4-BE49-F238E27FC236}">
                  <a16:creationId xmlns:a16="http://schemas.microsoft.com/office/drawing/2014/main" id="{EB8B8981-88EF-403B-B37C-AF13836BDC79}"/>
                </a:ext>
              </a:extLst>
            </p:cNvPr>
            <p:cNvSpPr>
              <a:spLocks noChangeArrowheads="1"/>
            </p:cNvSpPr>
            <p:nvPr/>
          </p:nvSpPr>
          <p:spPr bwMode="auto">
            <a:xfrm>
              <a:off x="1182748" y="358951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2" name="Oval 273">
              <a:extLst>
                <a:ext uri="{FF2B5EF4-FFF2-40B4-BE49-F238E27FC236}">
                  <a16:creationId xmlns:a16="http://schemas.microsoft.com/office/drawing/2014/main" id="{4D7E97D8-0CF2-4C9C-AEE3-29D338E237AC}"/>
                </a:ext>
              </a:extLst>
            </p:cNvPr>
            <p:cNvSpPr>
              <a:spLocks noChangeArrowheads="1"/>
            </p:cNvSpPr>
            <p:nvPr/>
          </p:nvSpPr>
          <p:spPr bwMode="auto">
            <a:xfrm>
              <a:off x="766258" y="35457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4" name="Oval 275">
              <a:extLst>
                <a:ext uri="{FF2B5EF4-FFF2-40B4-BE49-F238E27FC236}">
                  <a16:creationId xmlns:a16="http://schemas.microsoft.com/office/drawing/2014/main" id="{4E9C3D6C-4793-4741-A890-46BFA70B6ABE}"/>
                </a:ext>
              </a:extLst>
            </p:cNvPr>
            <p:cNvSpPr>
              <a:spLocks noChangeArrowheads="1"/>
            </p:cNvSpPr>
            <p:nvPr/>
          </p:nvSpPr>
          <p:spPr bwMode="auto">
            <a:xfrm>
              <a:off x="1242073" y="35524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5" name="Oval 276">
              <a:extLst>
                <a:ext uri="{FF2B5EF4-FFF2-40B4-BE49-F238E27FC236}">
                  <a16:creationId xmlns:a16="http://schemas.microsoft.com/office/drawing/2014/main" id="{F1C87F42-C96B-4CCC-9628-1FFE29DA2516}"/>
                </a:ext>
              </a:extLst>
            </p:cNvPr>
            <p:cNvSpPr>
              <a:spLocks noChangeArrowheads="1"/>
            </p:cNvSpPr>
            <p:nvPr/>
          </p:nvSpPr>
          <p:spPr bwMode="auto">
            <a:xfrm>
              <a:off x="1268709" y="365124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6" name="Oval 277">
              <a:extLst>
                <a:ext uri="{FF2B5EF4-FFF2-40B4-BE49-F238E27FC236}">
                  <a16:creationId xmlns:a16="http://schemas.microsoft.com/office/drawing/2014/main" id="{EE65AB21-3BF9-4D4F-B34E-8A8654C497AA}"/>
                </a:ext>
              </a:extLst>
            </p:cNvPr>
            <p:cNvSpPr>
              <a:spLocks noChangeArrowheads="1"/>
            </p:cNvSpPr>
            <p:nvPr/>
          </p:nvSpPr>
          <p:spPr bwMode="auto">
            <a:xfrm>
              <a:off x="1289292" y="347614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7" name="Oval 278">
              <a:extLst>
                <a:ext uri="{FF2B5EF4-FFF2-40B4-BE49-F238E27FC236}">
                  <a16:creationId xmlns:a16="http://schemas.microsoft.com/office/drawing/2014/main" id="{0559E08A-9FA0-43B4-AED6-AF13878BD5DB}"/>
                </a:ext>
              </a:extLst>
            </p:cNvPr>
            <p:cNvSpPr>
              <a:spLocks noChangeArrowheads="1"/>
            </p:cNvSpPr>
            <p:nvPr/>
          </p:nvSpPr>
          <p:spPr bwMode="auto">
            <a:xfrm>
              <a:off x="1399468" y="353002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8" name="Oval 279">
              <a:extLst>
                <a:ext uri="{FF2B5EF4-FFF2-40B4-BE49-F238E27FC236}">
                  <a16:creationId xmlns:a16="http://schemas.microsoft.com/office/drawing/2014/main" id="{13902456-FE54-4C4E-8CF9-DF4ABF1948F5}"/>
                </a:ext>
              </a:extLst>
            </p:cNvPr>
            <p:cNvSpPr>
              <a:spLocks noChangeArrowheads="1"/>
            </p:cNvSpPr>
            <p:nvPr/>
          </p:nvSpPr>
          <p:spPr bwMode="auto">
            <a:xfrm>
              <a:off x="1401889" y="346940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9" name="Oval 280">
              <a:extLst>
                <a:ext uri="{FF2B5EF4-FFF2-40B4-BE49-F238E27FC236}">
                  <a16:creationId xmlns:a16="http://schemas.microsoft.com/office/drawing/2014/main" id="{45419007-8D03-4E3A-835F-29993C5A5E25}"/>
                </a:ext>
              </a:extLst>
            </p:cNvPr>
            <p:cNvSpPr>
              <a:spLocks noChangeArrowheads="1"/>
            </p:cNvSpPr>
            <p:nvPr/>
          </p:nvSpPr>
          <p:spPr bwMode="auto">
            <a:xfrm>
              <a:off x="1324403" y="35288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0" name="Oval 281">
              <a:extLst>
                <a:ext uri="{FF2B5EF4-FFF2-40B4-BE49-F238E27FC236}">
                  <a16:creationId xmlns:a16="http://schemas.microsoft.com/office/drawing/2014/main" id="{CA57DE22-478D-4A1C-94C4-D54407E78985}"/>
                </a:ext>
              </a:extLst>
            </p:cNvPr>
            <p:cNvSpPr>
              <a:spLocks noChangeArrowheads="1"/>
            </p:cNvSpPr>
            <p:nvPr/>
          </p:nvSpPr>
          <p:spPr bwMode="auto">
            <a:xfrm>
              <a:off x="1370410" y="34458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1" name="Oval 282">
              <a:extLst>
                <a:ext uri="{FF2B5EF4-FFF2-40B4-BE49-F238E27FC236}">
                  <a16:creationId xmlns:a16="http://schemas.microsoft.com/office/drawing/2014/main" id="{EB594156-ED99-42F0-818F-F49DA32DEAF8}"/>
                </a:ext>
              </a:extLst>
            </p:cNvPr>
            <p:cNvSpPr>
              <a:spLocks noChangeArrowheads="1"/>
            </p:cNvSpPr>
            <p:nvPr/>
          </p:nvSpPr>
          <p:spPr bwMode="auto">
            <a:xfrm>
              <a:off x="1529016" y="360186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2" name="Oval 283">
              <a:extLst>
                <a:ext uri="{FF2B5EF4-FFF2-40B4-BE49-F238E27FC236}">
                  <a16:creationId xmlns:a16="http://schemas.microsoft.com/office/drawing/2014/main" id="{880817DE-C64B-402C-A9CA-8F77A6F2CFDB}"/>
                </a:ext>
              </a:extLst>
            </p:cNvPr>
            <p:cNvSpPr>
              <a:spLocks noChangeArrowheads="1"/>
            </p:cNvSpPr>
            <p:nvPr/>
          </p:nvSpPr>
          <p:spPr bwMode="auto">
            <a:xfrm>
              <a:off x="1848648" y="35266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3" name="Oval 284">
              <a:extLst>
                <a:ext uri="{FF2B5EF4-FFF2-40B4-BE49-F238E27FC236}">
                  <a16:creationId xmlns:a16="http://schemas.microsoft.com/office/drawing/2014/main" id="{85DE9BED-ADF6-4FE1-92A0-87FF19737936}"/>
                </a:ext>
              </a:extLst>
            </p:cNvPr>
            <p:cNvSpPr>
              <a:spLocks noChangeArrowheads="1"/>
            </p:cNvSpPr>
            <p:nvPr/>
          </p:nvSpPr>
          <p:spPr bwMode="auto">
            <a:xfrm>
              <a:off x="1451530" y="35760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4" name="Oval 285">
              <a:extLst>
                <a:ext uri="{FF2B5EF4-FFF2-40B4-BE49-F238E27FC236}">
                  <a16:creationId xmlns:a16="http://schemas.microsoft.com/office/drawing/2014/main" id="{04DB9EDA-01A0-4FEF-BDF3-C0F907C2236D}"/>
                </a:ext>
              </a:extLst>
            </p:cNvPr>
            <p:cNvSpPr>
              <a:spLocks noChangeArrowheads="1"/>
            </p:cNvSpPr>
            <p:nvPr/>
          </p:nvSpPr>
          <p:spPr bwMode="auto">
            <a:xfrm>
              <a:off x="1542334" y="352777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5" name="Oval 286">
              <a:extLst>
                <a:ext uri="{FF2B5EF4-FFF2-40B4-BE49-F238E27FC236}">
                  <a16:creationId xmlns:a16="http://schemas.microsoft.com/office/drawing/2014/main" id="{18E4A626-6782-46BB-819B-04423624C057}"/>
                </a:ext>
              </a:extLst>
            </p:cNvPr>
            <p:cNvSpPr>
              <a:spLocks noChangeArrowheads="1"/>
            </p:cNvSpPr>
            <p:nvPr/>
          </p:nvSpPr>
          <p:spPr bwMode="auto">
            <a:xfrm>
              <a:off x="1612556" y="35569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6" name="Oval 287">
              <a:extLst>
                <a:ext uri="{FF2B5EF4-FFF2-40B4-BE49-F238E27FC236}">
                  <a16:creationId xmlns:a16="http://schemas.microsoft.com/office/drawing/2014/main" id="{2AB4F4A2-5C14-48C5-A8D9-691418E1CDB0}"/>
                </a:ext>
              </a:extLst>
            </p:cNvPr>
            <p:cNvSpPr>
              <a:spLocks noChangeArrowheads="1"/>
            </p:cNvSpPr>
            <p:nvPr/>
          </p:nvSpPr>
          <p:spPr bwMode="auto">
            <a:xfrm>
              <a:off x="1659775" y="34806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7" name="Oval 288">
              <a:extLst>
                <a:ext uri="{FF2B5EF4-FFF2-40B4-BE49-F238E27FC236}">
                  <a16:creationId xmlns:a16="http://schemas.microsoft.com/office/drawing/2014/main" id="{5DB9CBDF-1985-43E0-A3FF-8AE726532EF8}"/>
                </a:ext>
              </a:extLst>
            </p:cNvPr>
            <p:cNvSpPr>
              <a:spLocks noChangeArrowheads="1"/>
            </p:cNvSpPr>
            <p:nvPr/>
          </p:nvSpPr>
          <p:spPr bwMode="auto">
            <a:xfrm>
              <a:off x="1854701" y="34772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8" name="Oval 289">
              <a:extLst>
                <a:ext uri="{FF2B5EF4-FFF2-40B4-BE49-F238E27FC236}">
                  <a16:creationId xmlns:a16="http://schemas.microsoft.com/office/drawing/2014/main" id="{CA99F494-29CB-45C4-B603-AEDC0BDCFD85}"/>
                </a:ext>
              </a:extLst>
            </p:cNvPr>
            <p:cNvSpPr>
              <a:spLocks noChangeArrowheads="1"/>
            </p:cNvSpPr>
            <p:nvPr/>
          </p:nvSpPr>
          <p:spPr bwMode="auto">
            <a:xfrm>
              <a:off x="1584710" y="347951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9" name="Oval 290">
              <a:extLst>
                <a:ext uri="{FF2B5EF4-FFF2-40B4-BE49-F238E27FC236}">
                  <a16:creationId xmlns:a16="http://schemas.microsoft.com/office/drawing/2014/main" id="{0D7328F5-E27A-473D-94C5-4D351F84BA2F}"/>
                </a:ext>
              </a:extLst>
            </p:cNvPr>
            <p:cNvSpPr>
              <a:spLocks noChangeArrowheads="1"/>
            </p:cNvSpPr>
            <p:nvPr/>
          </p:nvSpPr>
          <p:spPr bwMode="auto">
            <a:xfrm>
              <a:off x="1693675" y="351094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0" name="Oval 291">
              <a:extLst>
                <a:ext uri="{FF2B5EF4-FFF2-40B4-BE49-F238E27FC236}">
                  <a16:creationId xmlns:a16="http://schemas.microsoft.com/office/drawing/2014/main" id="{48124246-4E95-48F7-9FB4-874BC975F841}"/>
                </a:ext>
              </a:extLst>
            </p:cNvPr>
            <p:cNvSpPr>
              <a:spLocks noChangeArrowheads="1"/>
            </p:cNvSpPr>
            <p:nvPr/>
          </p:nvSpPr>
          <p:spPr bwMode="auto">
            <a:xfrm>
              <a:off x="1932188" y="35906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1" name="Oval 292">
              <a:extLst>
                <a:ext uri="{FF2B5EF4-FFF2-40B4-BE49-F238E27FC236}">
                  <a16:creationId xmlns:a16="http://schemas.microsoft.com/office/drawing/2014/main" id="{9DBA8289-76CB-4E5B-9CC2-8B7475798794}"/>
                </a:ext>
              </a:extLst>
            </p:cNvPr>
            <p:cNvSpPr>
              <a:spLocks noChangeArrowheads="1"/>
            </p:cNvSpPr>
            <p:nvPr/>
          </p:nvSpPr>
          <p:spPr bwMode="auto">
            <a:xfrm>
              <a:off x="1907973" y="35143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2" name="Oval 293">
              <a:extLst>
                <a:ext uri="{FF2B5EF4-FFF2-40B4-BE49-F238E27FC236}">
                  <a16:creationId xmlns:a16="http://schemas.microsoft.com/office/drawing/2014/main" id="{FB286FE9-1FB5-4365-8A63-6EE6FA360E07}"/>
                </a:ext>
              </a:extLst>
            </p:cNvPr>
            <p:cNvSpPr>
              <a:spLocks noChangeArrowheads="1"/>
            </p:cNvSpPr>
            <p:nvPr/>
          </p:nvSpPr>
          <p:spPr bwMode="auto">
            <a:xfrm>
              <a:off x="1956402" y="365573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3" name="Oval 294">
              <a:extLst>
                <a:ext uri="{FF2B5EF4-FFF2-40B4-BE49-F238E27FC236}">
                  <a16:creationId xmlns:a16="http://schemas.microsoft.com/office/drawing/2014/main" id="{2136E72F-1BE2-4EDF-9FEE-C41CC5084DC6}"/>
                </a:ext>
              </a:extLst>
            </p:cNvPr>
            <p:cNvSpPr>
              <a:spLocks noChangeArrowheads="1"/>
            </p:cNvSpPr>
            <p:nvPr/>
          </p:nvSpPr>
          <p:spPr bwMode="auto">
            <a:xfrm>
              <a:off x="2045996" y="36804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4" name="Oval 295">
              <a:extLst>
                <a:ext uri="{FF2B5EF4-FFF2-40B4-BE49-F238E27FC236}">
                  <a16:creationId xmlns:a16="http://schemas.microsoft.com/office/drawing/2014/main" id="{274A2CB9-1C4D-4F53-BB92-8A5E843EEA0A}"/>
                </a:ext>
              </a:extLst>
            </p:cNvPr>
            <p:cNvSpPr>
              <a:spLocks noChangeArrowheads="1"/>
            </p:cNvSpPr>
            <p:nvPr/>
          </p:nvSpPr>
          <p:spPr bwMode="auto">
            <a:xfrm>
              <a:off x="1297767" y="374216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7" name="Oval 298">
              <a:extLst>
                <a:ext uri="{FF2B5EF4-FFF2-40B4-BE49-F238E27FC236}">
                  <a16:creationId xmlns:a16="http://schemas.microsoft.com/office/drawing/2014/main" id="{18310382-030F-4C4F-9E25-026896D66F39}"/>
                </a:ext>
              </a:extLst>
            </p:cNvPr>
            <p:cNvSpPr>
              <a:spLocks noChangeArrowheads="1"/>
            </p:cNvSpPr>
            <p:nvPr/>
          </p:nvSpPr>
          <p:spPr bwMode="auto">
            <a:xfrm>
              <a:off x="1256602" y="4498711"/>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0" name="Oval 301">
              <a:extLst>
                <a:ext uri="{FF2B5EF4-FFF2-40B4-BE49-F238E27FC236}">
                  <a16:creationId xmlns:a16="http://schemas.microsoft.com/office/drawing/2014/main" id="{3A74128E-9E14-4676-8FF6-9BB862061C57}"/>
                </a:ext>
              </a:extLst>
            </p:cNvPr>
            <p:cNvSpPr>
              <a:spLocks noChangeArrowheads="1"/>
            </p:cNvSpPr>
            <p:nvPr/>
          </p:nvSpPr>
          <p:spPr bwMode="auto">
            <a:xfrm>
              <a:off x="3429858" y="42293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1" name="Oval 302">
              <a:extLst>
                <a:ext uri="{FF2B5EF4-FFF2-40B4-BE49-F238E27FC236}">
                  <a16:creationId xmlns:a16="http://schemas.microsoft.com/office/drawing/2014/main" id="{15440EB4-6743-439A-A499-8C11121647CE}"/>
                </a:ext>
              </a:extLst>
            </p:cNvPr>
            <p:cNvSpPr>
              <a:spLocks noChangeArrowheads="1"/>
            </p:cNvSpPr>
            <p:nvPr/>
          </p:nvSpPr>
          <p:spPr bwMode="auto">
            <a:xfrm>
              <a:off x="3033950" y="42450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2" name="Oval 303">
              <a:extLst>
                <a:ext uri="{FF2B5EF4-FFF2-40B4-BE49-F238E27FC236}">
                  <a16:creationId xmlns:a16="http://schemas.microsoft.com/office/drawing/2014/main" id="{D9CED8CF-784E-46DF-9DEF-95AA7F6DE6EF}"/>
                </a:ext>
              </a:extLst>
            </p:cNvPr>
            <p:cNvSpPr>
              <a:spLocks noChangeArrowheads="1"/>
            </p:cNvSpPr>
            <p:nvPr/>
          </p:nvSpPr>
          <p:spPr bwMode="auto">
            <a:xfrm>
              <a:off x="2973020" y="407707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3" name="Oval 304">
              <a:extLst>
                <a:ext uri="{FF2B5EF4-FFF2-40B4-BE49-F238E27FC236}">
                  <a16:creationId xmlns:a16="http://schemas.microsoft.com/office/drawing/2014/main" id="{32737CC3-8F12-46B9-93CB-A0899EC4A2C5}"/>
                </a:ext>
              </a:extLst>
            </p:cNvPr>
            <p:cNvSpPr>
              <a:spLocks noChangeArrowheads="1"/>
            </p:cNvSpPr>
            <p:nvPr/>
          </p:nvSpPr>
          <p:spPr bwMode="auto">
            <a:xfrm>
              <a:off x="3052111" y="44594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4" name="Oval 305">
              <a:extLst>
                <a:ext uri="{FF2B5EF4-FFF2-40B4-BE49-F238E27FC236}">
                  <a16:creationId xmlns:a16="http://schemas.microsoft.com/office/drawing/2014/main" id="{A4495C26-FE55-4815-97D0-56817D9ADF1E}"/>
                </a:ext>
              </a:extLst>
            </p:cNvPr>
            <p:cNvSpPr>
              <a:spLocks noChangeArrowheads="1"/>
            </p:cNvSpPr>
            <p:nvPr/>
          </p:nvSpPr>
          <p:spPr bwMode="auto">
            <a:xfrm>
              <a:off x="2972203" y="44044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6" name="Oval 307">
              <a:extLst>
                <a:ext uri="{FF2B5EF4-FFF2-40B4-BE49-F238E27FC236}">
                  <a16:creationId xmlns:a16="http://schemas.microsoft.com/office/drawing/2014/main" id="{A532A0DB-2234-40EF-851B-1590F370DB11}"/>
                </a:ext>
              </a:extLst>
            </p:cNvPr>
            <p:cNvSpPr>
              <a:spLocks noChangeArrowheads="1"/>
            </p:cNvSpPr>
            <p:nvPr/>
          </p:nvSpPr>
          <p:spPr bwMode="auto">
            <a:xfrm>
              <a:off x="3044847" y="435615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7" name="Oval 308">
              <a:extLst>
                <a:ext uri="{FF2B5EF4-FFF2-40B4-BE49-F238E27FC236}">
                  <a16:creationId xmlns:a16="http://schemas.microsoft.com/office/drawing/2014/main" id="{A0870117-44C9-4136-B980-0F79A1716619}"/>
                </a:ext>
              </a:extLst>
            </p:cNvPr>
            <p:cNvSpPr>
              <a:spLocks noChangeArrowheads="1"/>
            </p:cNvSpPr>
            <p:nvPr/>
          </p:nvSpPr>
          <p:spPr bwMode="auto">
            <a:xfrm>
              <a:off x="2969782" y="43595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8" name="Oval 309">
              <a:extLst>
                <a:ext uri="{FF2B5EF4-FFF2-40B4-BE49-F238E27FC236}">
                  <a16:creationId xmlns:a16="http://schemas.microsoft.com/office/drawing/2014/main" id="{150EDC33-B8FF-434B-92FE-F9B480612C41}"/>
                </a:ext>
              </a:extLst>
            </p:cNvPr>
            <p:cNvSpPr>
              <a:spLocks noChangeArrowheads="1"/>
            </p:cNvSpPr>
            <p:nvPr/>
          </p:nvSpPr>
          <p:spPr bwMode="auto">
            <a:xfrm>
              <a:off x="3071483" y="429217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0" name="Oval 311">
              <a:extLst>
                <a:ext uri="{FF2B5EF4-FFF2-40B4-BE49-F238E27FC236}">
                  <a16:creationId xmlns:a16="http://schemas.microsoft.com/office/drawing/2014/main" id="{D3E58903-3CAE-480A-A442-7E31FD62D306}"/>
                </a:ext>
              </a:extLst>
            </p:cNvPr>
            <p:cNvSpPr>
              <a:spLocks noChangeArrowheads="1"/>
            </p:cNvSpPr>
            <p:nvPr/>
          </p:nvSpPr>
          <p:spPr bwMode="auto">
            <a:xfrm>
              <a:off x="3117490" y="42001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1" name="Oval 312">
              <a:extLst>
                <a:ext uri="{FF2B5EF4-FFF2-40B4-BE49-F238E27FC236}">
                  <a16:creationId xmlns:a16="http://schemas.microsoft.com/office/drawing/2014/main" id="{03C9E384-2E1B-49E0-B2F9-971F8C21F15F}"/>
                </a:ext>
              </a:extLst>
            </p:cNvPr>
            <p:cNvSpPr>
              <a:spLocks noChangeArrowheads="1"/>
            </p:cNvSpPr>
            <p:nvPr/>
          </p:nvSpPr>
          <p:spPr bwMode="auto">
            <a:xfrm>
              <a:off x="3144126" y="429891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3" name="Oval 314">
              <a:extLst>
                <a:ext uri="{FF2B5EF4-FFF2-40B4-BE49-F238E27FC236}">
                  <a16:creationId xmlns:a16="http://schemas.microsoft.com/office/drawing/2014/main" id="{2AA69398-2A5E-4CAD-9ED6-3FB034719813}"/>
                </a:ext>
              </a:extLst>
            </p:cNvPr>
            <p:cNvSpPr>
              <a:spLocks noChangeArrowheads="1"/>
            </p:cNvSpPr>
            <p:nvPr/>
          </p:nvSpPr>
          <p:spPr bwMode="auto">
            <a:xfrm>
              <a:off x="3167130" y="406319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4" name="Oval 315">
              <a:extLst>
                <a:ext uri="{FF2B5EF4-FFF2-40B4-BE49-F238E27FC236}">
                  <a16:creationId xmlns:a16="http://schemas.microsoft.com/office/drawing/2014/main" id="{82D1EC35-0A78-47A8-B7D7-D53E29B622C8}"/>
                </a:ext>
              </a:extLst>
            </p:cNvPr>
            <p:cNvSpPr>
              <a:spLocks noChangeArrowheads="1"/>
            </p:cNvSpPr>
            <p:nvPr/>
          </p:nvSpPr>
          <p:spPr bwMode="auto">
            <a:xfrm>
              <a:off x="3089643" y="41226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5" name="Oval 316">
              <a:extLst>
                <a:ext uri="{FF2B5EF4-FFF2-40B4-BE49-F238E27FC236}">
                  <a16:creationId xmlns:a16="http://schemas.microsoft.com/office/drawing/2014/main" id="{47A63C9A-8CC4-4724-8D03-A09BACC6D74B}"/>
                </a:ext>
              </a:extLst>
            </p:cNvPr>
            <p:cNvSpPr>
              <a:spLocks noChangeArrowheads="1"/>
            </p:cNvSpPr>
            <p:nvPr/>
          </p:nvSpPr>
          <p:spPr bwMode="auto">
            <a:xfrm>
              <a:off x="3155023" y="44100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6" name="Oval 317">
              <a:extLst>
                <a:ext uri="{FF2B5EF4-FFF2-40B4-BE49-F238E27FC236}">
                  <a16:creationId xmlns:a16="http://schemas.microsoft.com/office/drawing/2014/main" id="{882624B9-E193-4D31-97EB-1E6BFFC8597A}"/>
                </a:ext>
              </a:extLst>
            </p:cNvPr>
            <p:cNvSpPr>
              <a:spLocks noChangeArrowheads="1"/>
            </p:cNvSpPr>
            <p:nvPr/>
          </p:nvSpPr>
          <p:spPr bwMode="auto">
            <a:xfrm>
              <a:off x="3079957" y="44134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9" name="Oval 320">
              <a:extLst>
                <a:ext uri="{FF2B5EF4-FFF2-40B4-BE49-F238E27FC236}">
                  <a16:creationId xmlns:a16="http://schemas.microsoft.com/office/drawing/2014/main" id="{86A1D5C2-D4B1-4A3B-BF51-01C1C957D3C4}"/>
                </a:ext>
              </a:extLst>
            </p:cNvPr>
            <p:cNvSpPr>
              <a:spLocks noChangeArrowheads="1"/>
            </p:cNvSpPr>
            <p:nvPr/>
          </p:nvSpPr>
          <p:spPr bwMode="auto">
            <a:xfrm>
              <a:off x="3230088" y="43606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0" name="Oval 321">
              <a:extLst>
                <a:ext uri="{FF2B5EF4-FFF2-40B4-BE49-F238E27FC236}">
                  <a16:creationId xmlns:a16="http://schemas.microsoft.com/office/drawing/2014/main" id="{D726A9EE-BC09-4554-9230-9DFB3BF874F2}"/>
                </a:ext>
              </a:extLst>
            </p:cNvPr>
            <p:cNvSpPr>
              <a:spLocks noChangeArrowheads="1"/>
            </p:cNvSpPr>
            <p:nvPr/>
          </p:nvSpPr>
          <p:spPr bwMode="auto">
            <a:xfrm>
              <a:off x="3250670" y="41855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3" name="Oval 324">
              <a:extLst>
                <a:ext uri="{FF2B5EF4-FFF2-40B4-BE49-F238E27FC236}">
                  <a16:creationId xmlns:a16="http://schemas.microsoft.com/office/drawing/2014/main" id="{524070D1-3C02-4FC9-B82A-43F276929529}"/>
                </a:ext>
              </a:extLst>
            </p:cNvPr>
            <p:cNvSpPr>
              <a:spLocks noChangeArrowheads="1"/>
            </p:cNvSpPr>
            <p:nvPr/>
          </p:nvSpPr>
          <p:spPr bwMode="auto">
            <a:xfrm>
              <a:off x="3233720" y="403401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4" name="Oval 325">
              <a:extLst>
                <a:ext uri="{FF2B5EF4-FFF2-40B4-BE49-F238E27FC236}">
                  <a16:creationId xmlns:a16="http://schemas.microsoft.com/office/drawing/2014/main" id="{FB3473F4-1E95-4415-BD4B-77A3BE674F05}"/>
                </a:ext>
              </a:extLst>
            </p:cNvPr>
            <p:cNvSpPr>
              <a:spLocks noChangeArrowheads="1"/>
            </p:cNvSpPr>
            <p:nvPr/>
          </p:nvSpPr>
          <p:spPr bwMode="auto">
            <a:xfrm>
              <a:off x="3240985" y="447177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5" name="Oval 326">
              <a:extLst>
                <a:ext uri="{FF2B5EF4-FFF2-40B4-BE49-F238E27FC236}">
                  <a16:creationId xmlns:a16="http://schemas.microsoft.com/office/drawing/2014/main" id="{CA702837-9156-43D3-B63D-C0709944EB1A}"/>
                </a:ext>
              </a:extLst>
            </p:cNvPr>
            <p:cNvSpPr>
              <a:spLocks noChangeArrowheads="1"/>
            </p:cNvSpPr>
            <p:nvPr/>
          </p:nvSpPr>
          <p:spPr bwMode="auto">
            <a:xfrm>
              <a:off x="3267621" y="44077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6" name="Oval 327">
              <a:extLst>
                <a:ext uri="{FF2B5EF4-FFF2-40B4-BE49-F238E27FC236}">
                  <a16:creationId xmlns:a16="http://schemas.microsoft.com/office/drawing/2014/main" id="{124641BF-DC86-4F2D-8063-27920C1652F3}"/>
                </a:ext>
              </a:extLst>
            </p:cNvPr>
            <p:cNvSpPr>
              <a:spLocks noChangeArrowheads="1"/>
            </p:cNvSpPr>
            <p:nvPr/>
          </p:nvSpPr>
          <p:spPr bwMode="auto">
            <a:xfrm>
              <a:off x="3334210" y="42764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7" name="Oval 328">
              <a:extLst>
                <a:ext uri="{FF2B5EF4-FFF2-40B4-BE49-F238E27FC236}">
                  <a16:creationId xmlns:a16="http://schemas.microsoft.com/office/drawing/2014/main" id="{96A2AADD-6C2B-479B-92F5-72BC75655497}"/>
                </a:ext>
              </a:extLst>
            </p:cNvPr>
            <p:cNvSpPr>
              <a:spLocks noChangeArrowheads="1"/>
            </p:cNvSpPr>
            <p:nvPr/>
          </p:nvSpPr>
          <p:spPr bwMode="auto">
            <a:xfrm>
              <a:off x="3313628" y="431575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9" name="Oval 330">
              <a:extLst>
                <a:ext uri="{FF2B5EF4-FFF2-40B4-BE49-F238E27FC236}">
                  <a16:creationId xmlns:a16="http://schemas.microsoft.com/office/drawing/2014/main" id="{4078863F-41E6-4AB8-B453-8EE916B6D9BF}"/>
                </a:ext>
              </a:extLst>
            </p:cNvPr>
            <p:cNvSpPr>
              <a:spLocks noChangeArrowheads="1"/>
            </p:cNvSpPr>
            <p:nvPr/>
          </p:nvSpPr>
          <p:spPr bwMode="auto">
            <a:xfrm>
              <a:off x="3363268" y="41788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0" name="Oval 331">
              <a:extLst>
                <a:ext uri="{FF2B5EF4-FFF2-40B4-BE49-F238E27FC236}">
                  <a16:creationId xmlns:a16="http://schemas.microsoft.com/office/drawing/2014/main" id="{C98F77C8-EB9B-44FC-A0D3-296E45FBE529}"/>
                </a:ext>
              </a:extLst>
            </p:cNvPr>
            <p:cNvSpPr>
              <a:spLocks noChangeArrowheads="1"/>
            </p:cNvSpPr>
            <p:nvPr/>
          </p:nvSpPr>
          <p:spPr bwMode="auto">
            <a:xfrm>
              <a:off x="3285781" y="42382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1" name="Oval 332">
              <a:extLst>
                <a:ext uri="{FF2B5EF4-FFF2-40B4-BE49-F238E27FC236}">
                  <a16:creationId xmlns:a16="http://schemas.microsoft.com/office/drawing/2014/main" id="{E1F45E7E-85B1-4834-830F-3C2BB63AE9E6}"/>
                </a:ext>
              </a:extLst>
            </p:cNvPr>
            <p:cNvSpPr>
              <a:spLocks noChangeArrowheads="1"/>
            </p:cNvSpPr>
            <p:nvPr/>
          </p:nvSpPr>
          <p:spPr bwMode="auto">
            <a:xfrm>
              <a:off x="3343896" y="40878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4" name="Oval 335">
              <a:extLst>
                <a:ext uri="{FF2B5EF4-FFF2-40B4-BE49-F238E27FC236}">
                  <a16:creationId xmlns:a16="http://schemas.microsoft.com/office/drawing/2014/main" id="{130E41A8-A5DC-497E-8535-BC0505408B09}"/>
                </a:ext>
              </a:extLst>
            </p:cNvPr>
            <p:cNvSpPr>
              <a:spLocks noChangeArrowheads="1"/>
            </p:cNvSpPr>
            <p:nvPr/>
          </p:nvSpPr>
          <p:spPr bwMode="auto">
            <a:xfrm>
              <a:off x="3449230" y="40463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6" name="Oval 337">
              <a:extLst>
                <a:ext uri="{FF2B5EF4-FFF2-40B4-BE49-F238E27FC236}">
                  <a16:creationId xmlns:a16="http://schemas.microsoft.com/office/drawing/2014/main" id="{58B03314-44D4-4A40-B1A9-D63C99A18540}"/>
                </a:ext>
              </a:extLst>
            </p:cNvPr>
            <p:cNvSpPr>
              <a:spLocks noChangeArrowheads="1"/>
            </p:cNvSpPr>
            <p:nvPr/>
          </p:nvSpPr>
          <p:spPr bwMode="auto">
            <a:xfrm>
              <a:off x="3428647" y="447065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7" name="Oval 338">
              <a:extLst>
                <a:ext uri="{FF2B5EF4-FFF2-40B4-BE49-F238E27FC236}">
                  <a16:creationId xmlns:a16="http://schemas.microsoft.com/office/drawing/2014/main" id="{C252ABFF-FB75-4B00-A800-5AF0A803FD37}"/>
                </a:ext>
              </a:extLst>
            </p:cNvPr>
            <p:cNvSpPr>
              <a:spLocks noChangeArrowheads="1"/>
            </p:cNvSpPr>
            <p:nvPr/>
          </p:nvSpPr>
          <p:spPr bwMode="auto">
            <a:xfrm>
              <a:off x="3426225" y="44257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8" name="Oval 339">
              <a:extLst>
                <a:ext uri="{FF2B5EF4-FFF2-40B4-BE49-F238E27FC236}">
                  <a16:creationId xmlns:a16="http://schemas.microsoft.com/office/drawing/2014/main" id="{1DBF0A75-38C8-41F1-B6A2-2194C5F86B43}"/>
                </a:ext>
              </a:extLst>
            </p:cNvPr>
            <p:cNvSpPr>
              <a:spLocks noChangeArrowheads="1"/>
            </p:cNvSpPr>
            <p:nvPr/>
          </p:nvSpPr>
          <p:spPr bwMode="auto">
            <a:xfrm>
              <a:off x="3412908" y="42854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9" name="Oval 340">
              <a:extLst>
                <a:ext uri="{FF2B5EF4-FFF2-40B4-BE49-F238E27FC236}">
                  <a16:creationId xmlns:a16="http://schemas.microsoft.com/office/drawing/2014/main" id="{902A4199-35A5-4183-B18A-5827E3F6393C}"/>
                </a:ext>
              </a:extLst>
            </p:cNvPr>
            <p:cNvSpPr>
              <a:spLocks noChangeArrowheads="1"/>
            </p:cNvSpPr>
            <p:nvPr/>
          </p:nvSpPr>
          <p:spPr bwMode="auto">
            <a:xfrm>
              <a:off x="3452861" y="360971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0" name="Oval 341">
              <a:extLst>
                <a:ext uri="{FF2B5EF4-FFF2-40B4-BE49-F238E27FC236}">
                  <a16:creationId xmlns:a16="http://schemas.microsoft.com/office/drawing/2014/main" id="{63AF5A89-5269-423B-BA4D-11AEBF7DA5C5}"/>
                </a:ext>
              </a:extLst>
            </p:cNvPr>
            <p:cNvSpPr>
              <a:spLocks noChangeArrowheads="1"/>
            </p:cNvSpPr>
            <p:nvPr/>
          </p:nvSpPr>
          <p:spPr bwMode="auto">
            <a:xfrm>
              <a:off x="3030318" y="35266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1" name="Oval 342">
              <a:extLst>
                <a:ext uri="{FF2B5EF4-FFF2-40B4-BE49-F238E27FC236}">
                  <a16:creationId xmlns:a16="http://schemas.microsoft.com/office/drawing/2014/main" id="{B1D43616-0741-40A9-83CF-96129B079C01}"/>
                </a:ext>
              </a:extLst>
            </p:cNvPr>
            <p:cNvSpPr>
              <a:spLocks noChangeArrowheads="1"/>
            </p:cNvSpPr>
            <p:nvPr/>
          </p:nvSpPr>
          <p:spPr bwMode="auto">
            <a:xfrm>
              <a:off x="3056954" y="36254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2" name="Oval 343">
              <a:extLst>
                <a:ext uri="{FF2B5EF4-FFF2-40B4-BE49-F238E27FC236}">
                  <a16:creationId xmlns:a16="http://schemas.microsoft.com/office/drawing/2014/main" id="{892F6C4A-D204-4872-A116-3ACDEFA4275C}"/>
                </a:ext>
              </a:extLst>
            </p:cNvPr>
            <p:cNvSpPr>
              <a:spLocks noChangeArrowheads="1"/>
            </p:cNvSpPr>
            <p:nvPr/>
          </p:nvSpPr>
          <p:spPr bwMode="auto">
            <a:xfrm>
              <a:off x="2927648" y="392625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4" name="Oval 345">
              <a:extLst>
                <a:ext uri="{FF2B5EF4-FFF2-40B4-BE49-F238E27FC236}">
                  <a16:creationId xmlns:a16="http://schemas.microsoft.com/office/drawing/2014/main" id="{133B09AB-99B3-450C-89FA-137F7E4F09B0}"/>
                </a:ext>
              </a:extLst>
            </p:cNvPr>
            <p:cNvSpPr>
              <a:spLocks noChangeArrowheads="1"/>
            </p:cNvSpPr>
            <p:nvPr/>
          </p:nvSpPr>
          <p:spPr bwMode="auto">
            <a:xfrm>
              <a:off x="2995207" y="378482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5" name="Oval 346">
              <a:extLst>
                <a:ext uri="{FF2B5EF4-FFF2-40B4-BE49-F238E27FC236}">
                  <a16:creationId xmlns:a16="http://schemas.microsoft.com/office/drawing/2014/main" id="{8DCF0D8F-4B55-4496-87F9-9226632FDF08}"/>
                </a:ext>
              </a:extLst>
            </p:cNvPr>
            <p:cNvSpPr>
              <a:spLocks noChangeArrowheads="1"/>
            </p:cNvSpPr>
            <p:nvPr/>
          </p:nvSpPr>
          <p:spPr bwMode="auto">
            <a:xfrm>
              <a:off x="3067850" y="373655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7" name="Oval 348">
              <a:extLst>
                <a:ext uri="{FF2B5EF4-FFF2-40B4-BE49-F238E27FC236}">
                  <a16:creationId xmlns:a16="http://schemas.microsoft.com/office/drawing/2014/main" id="{3F600C2A-D982-4FA2-B236-52AAC8EC44DE}"/>
                </a:ext>
              </a:extLst>
            </p:cNvPr>
            <p:cNvSpPr>
              <a:spLocks noChangeArrowheads="1"/>
            </p:cNvSpPr>
            <p:nvPr/>
          </p:nvSpPr>
          <p:spPr bwMode="auto">
            <a:xfrm>
              <a:off x="3094486" y="367257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9" name="Oval 350">
              <a:extLst>
                <a:ext uri="{FF2B5EF4-FFF2-40B4-BE49-F238E27FC236}">
                  <a16:creationId xmlns:a16="http://schemas.microsoft.com/office/drawing/2014/main" id="{420B101D-4EE7-4F42-9B83-4B88545CE726}"/>
                </a:ext>
              </a:extLst>
            </p:cNvPr>
            <p:cNvSpPr>
              <a:spLocks noChangeArrowheads="1"/>
            </p:cNvSpPr>
            <p:nvPr/>
          </p:nvSpPr>
          <p:spPr bwMode="auto">
            <a:xfrm>
              <a:off x="3070272" y="355134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0" name="Oval 351">
              <a:extLst>
                <a:ext uri="{FF2B5EF4-FFF2-40B4-BE49-F238E27FC236}">
                  <a16:creationId xmlns:a16="http://schemas.microsoft.com/office/drawing/2014/main" id="{4DFD5C91-9661-47AC-BA12-42EF4A3FBFB8}"/>
                </a:ext>
              </a:extLst>
            </p:cNvPr>
            <p:cNvSpPr>
              <a:spLocks noChangeArrowheads="1"/>
            </p:cNvSpPr>
            <p:nvPr/>
          </p:nvSpPr>
          <p:spPr bwMode="auto">
            <a:xfrm>
              <a:off x="3140494" y="35805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1" name="Oval 352">
              <a:extLst>
                <a:ext uri="{FF2B5EF4-FFF2-40B4-BE49-F238E27FC236}">
                  <a16:creationId xmlns:a16="http://schemas.microsoft.com/office/drawing/2014/main" id="{FE98E82B-E6EB-4B3D-8033-666FFDB92067}"/>
                </a:ext>
              </a:extLst>
            </p:cNvPr>
            <p:cNvSpPr>
              <a:spLocks noChangeArrowheads="1"/>
            </p:cNvSpPr>
            <p:nvPr/>
          </p:nvSpPr>
          <p:spPr bwMode="auto">
            <a:xfrm>
              <a:off x="3167130" y="367931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2" name="Oval 353">
              <a:extLst>
                <a:ext uri="{FF2B5EF4-FFF2-40B4-BE49-F238E27FC236}">
                  <a16:creationId xmlns:a16="http://schemas.microsoft.com/office/drawing/2014/main" id="{97C9DDB7-5DBC-4ED7-AADB-87CFB09BAE17}"/>
                </a:ext>
              </a:extLst>
            </p:cNvPr>
            <p:cNvSpPr>
              <a:spLocks noChangeArrowheads="1"/>
            </p:cNvSpPr>
            <p:nvPr/>
          </p:nvSpPr>
          <p:spPr bwMode="auto">
            <a:xfrm>
              <a:off x="3187713" y="350420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4" name="Oval 355">
              <a:extLst>
                <a:ext uri="{FF2B5EF4-FFF2-40B4-BE49-F238E27FC236}">
                  <a16:creationId xmlns:a16="http://schemas.microsoft.com/office/drawing/2014/main" id="{4D38359B-90EA-4A01-94E8-DB48F542CAE5}"/>
                </a:ext>
              </a:extLst>
            </p:cNvPr>
            <p:cNvSpPr>
              <a:spLocks noChangeArrowheads="1"/>
            </p:cNvSpPr>
            <p:nvPr/>
          </p:nvSpPr>
          <p:spPr bwMode="auto">
            <a:xfrm>
              <a:off x="3185291" y="38937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5" name="Oval 356">
              <a:extLst>
                <a:ext uri="{FF2B5EF4-FFF2-40B4-BE49-F238E27FC236}">
                  <a16:creationId xmlns:a16="http://schemas.microsoft.com/office/drawing/2014/main" id="{E32F725A-AAE7-4B90-8A47-DC6C0863B542}"/>
                </a:ext>
              </a:extLst>
            </p:cNvPr>
            <p:cNvSpPr>
              <a:spLocks noChangeArrowheads="1"/>
            </p:cNvSpPr>
            <p:nvPr/>
          </p:nvSpPr>
          <p:spPr bwMode="auto">
            <a:xfrm>
              <a:off x="3119911" y="3921763"/>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7" name="Oval 358">
              <a:extLst>
                <a:ext uri="{FF2B5EF4-FFF2-40B4-BE49-F238E27FC236}">
                  <a16:creationId xmlns:a16="http://schemas.microsoft.com/office/drawing/2014/main" id="{6A253493-84F2-4B6F-A5CB-6487E3220A9D}"/>
                </a:ext>
              </a:extLst>
            </p:cNvPr>
            <p:cNvSpPr>
              <a:spLocks noChangeArrowheads="1"/>
            </p:cNvSpPr>
            <p:nvPr/>
          </p:nvSpPr>
          <p:spPr bwMode="auto">
            <a:xfrm>
              <a:off x="3178027" y="37904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8" name="Oval 359">
              <a:extLst>
                <a:ext uri="{FF2B5EF4-FFF2-40B4-BE49-F238E27FC236}">
                  <a16:creationId xmlns:a16="http://schemas.microsoft.com/office/drawing/2014/main" id="{ADDA0FCB-E0BE-49FF-B52E-1A6AFBC00660}"/>
                </a:ext>
              </a:extLst>
            </p:cNvPr>
            <p:cNvSpPr>
              <a:spLocks noChangeArrowheads="1"/>
            </p:cNvSpPr>
            <p:nvPr/>
          </p:nvSpPr>
          <p:spPr bwMode="auto">
            <a:xfrm>
              <a:off x="3102962" y="37938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71" name="Oval 362">
              <a:extLst>
                <a:ext uri="{FF2B5EF4-FFF2-40B4-BE49-F238E27FC236}">
                  <a16:creationId xmlns:a16="http://schemas.microsoft.com/office/drawing/2014/main" id="{652C7EF6-2189-4FAE-BFFC-D868D9ABC207}"/>
                </a:ext>
              </a:extLst>
            </p:cNvPr>
            <p:cNvSpPr>
              <a:spLocks noChangeArrowheads="1"/>
            </p:cNvSpPr>
            <p:nvPr/>
          </p:nvSpPr>
          <p:spPr bwMode="auto">
            <a:xfrm>
              <a:off x="3253092" y="37410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72" name="Oval 363">
              <a:extLst>
                <a:ext uri="{FF2B5EF4-FFF2-40B4-BE49-F238E27FC236}">
                  <a16:creationId xmlns:a16="http://schemas.microsoft.com/office/drawing/2014/main" id="{DC3108A1-8207-4592-AF22-8BC052CEC033}"/>
                </a:ext>
              </a:extLst>
            </p:cNvPr>
            <p:cNvSpPr>
              <a:spLocks noChangeArrowheads="1"/>
            </p:cNvSpPr>
            <p:nvPr/>
          </p:nvSpPr>
          <p:spPr bwMode="auto">
            <a:xfrm>
              <a:off x="3273674" y="35659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73" name="Oval 364">
              <a:extLst>
                <a:ext uri="{FF2B5EF4-FFF2-40B4-BE49-F238E27FC236}">
                  <a16:creationId xmlns:a16="http://schemas.microsoft.com/office/drawing/2014/main" id="{D610D1F7-478E-49D0-A0F7-F34D1310333A}"/>
                </a:ext>
              </a:extLst>
            </p:cNvPr>
            <p:cNvSpPr>
              <a:spLocks noChangeArrowheads="1"/>
            </p:cNvSpPr>
            <p:nvPr/>
          </p:nvSpPr>
          <p:spPr bwMode="auto">
            <a:xfrm>
              <a:off x="3276095" y="350532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74" name="Oval 365">
              <a:extLst>
                <a:ext uri="{FF2B5EF4-FFF2-40B4-BE49-F238E27FC236}">
                  <a16:creationId xmlns:a16="http://schemas.microsoft.com/office/drawing/2014/main" id="{911EE3F8-9B79-405F-A6EE-9DD6F03F53E8}"/>
                </a:ext>
              </a:extLst>
            </p:cNvPr>
            <p:cNvSpPr>
              <a:spLocks noChangeArrowheads="1"/>
            </p:cNvSpPr>
            <p:nvPr/>
          </p:nvSpPr>
          <p:spPr bwMode="auto">
            <a:xfrm>
              <a:off x="3184080" y="397900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75" name="Oval 366">
              <a:extLst>
                <a:ext uri="{FF2B5EF4-FFF2-40B4-BE49-F238E27FC236}">
                  <a16:creationId xmlns:a16="http://schemas.microsoft.com/office/drawing/2014/main" id="{A1BF42D1-0AD7-45B0-9EFD-223FB18B56CC}"/>
                </a:ext>
              </a:extLst>
            </p:cNvPr>
            <p:cNvSpPr>
              <a:spLocks noChangeArrowheads="1"/>
            </p:cNvSpPr>
            <p:nvPr/>
          </p:nvSpPr>
          <p:spPr bwMode="auto">
            <a:xfrm>
              <a:off x="3245827" y="39038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78" name="Oval 369">
              <a:extLst>
                <a:ext uri="{FF2B5EF4-FFF2-40B4-BE49-F238E27FC236}">
                  <a16:creationId xmlns:a16="http://schemas.microsoft.com/office/drawing/2014/main" id="{0FFAB2A9-5A3C-48D2-B847-C74453FCD985}"/>
                </a:ext>
              </a:extLst>
            </p:cNvPr>
            <p:cNvSpPr>
              <a:spLocks noChangeArrowheads="1"/>
            </p:cNvSpPr>
            <p:nvPr/>
          </p:nvSpPr>
          <p:spPr bwMode="auto">
            <a:xfrm>
              <a:off x="3357214" y="36568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0" name="Oval 371">
              <a:extLst>
                <a:ext uri="{FF2B5EF4-FFF2-40B4-BE49-F238E27FC236}">
                  <a16:creationId xmlns:a16="http://schemas.microsoft.com/office/drawing/2014/main" id="{C2D5A74E-5A28-4FCA-B371-3DEAEEF51631}"/>
                </a:ext>
              </a:extLst>
            </p:cNvPr>
            <p:cNvSpPr>
              <a:spLocks noChangeArrowheads="1"/>
            </p:cNvSpPr>
            <p:nvPr/>
          </p:nvSpPr>
          <p:spPr bwMode="auto">
            <a:xfrm>
              <a:off x="3363268" y="37949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1" name="Oval 372">
              <a:extLst>
                <a:ext uri="{FF2B5EF4-FFF2-40B4-BE49-F238E27FC236}">
                  <a16:creationId xmlns:a16="http://schemas.microsoft.com/office/drawing/2014/main" id="{0F4CDB52-2B67-4D79-B1C7-92424DF4144A}"/>
                </a:ext>
              </a:extLst>
            </p:cNvPr>
            <p:cNvSpPr>
              <a:spLocks noChangeArrowheads="1"/>
            </p:cNvSpPr>
            <p:nvPr/>
          </p:nvSpPr>
          <p:spPr bwMode="auto">
            <a:xfrm>
              <a:off x="3301521" y="39543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2" name="Oval 373">
              <a:extLst>
                <a:ext uri="{FF2B5EF4-FFF2-40B4-BE49-F238E27FC236}">
                  <a16:creationId xmlns:a16="http://schemas.microsoft.com/office/drawing/2014/main" id="{EBE13153-EEFA-4D07-BE97-420A88D8D32C}"/>
                </a:ext>
              </a:extLst>
            </p:cNvPr>
            <p:cNvSpPr>
              <a:spLocks noChangeArrowheads="1"/>
            </p:cNvSpPr>
            <p:nvPr/>
          </p:nvSpPr>
          <p:spPr bwMode="auto">
            <a:xfrm>
              <a:off x="3356003" y="395768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5" name="Oval 376">
              <a:extLst>
                <a:ext uri="{FF2B5EF4-FFF2-40B4-BE49-F238E27FC236}">
                  <a16:creationId xmlns:a16="http://schemas.microsoft.com/office/drawing/2014/main" id="{C4040CF1-66EC-4BA9-B71E-E3106854E690}"/>
                </a:ext>
              </a:extLst>
            </p:cNvPr>
            <p:cNvSpPr>
              <a:spLocks noChangeArrowheads="1"/>
            </p:cNvSpPr>
            <p:nvPr/>
          </p:nvSpPr>
          <p:spPr bwMode="auto">
            <a:xfrm>
              <a:off x="3376586" y="372084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6" name="Oval 377">
              <a:extLst>
                <a:ext uri="{FF2B5EF4-FFF2-40B4-BE49-F238E27FC236}">
                  <a16:creationId xmlns:a16="http://schemas.microsoft.com/office/drawing/2014/main" id="{14C13792-388E-4D50-B727-57D8F234ED8B}"/>
                </a:ext>
              </a:extLst>
            </p:cNvPr>
            <p:cNvSpPr>
              <a:spLocks noChangeArrowheads="1"/>
            </p:cNvSpPr>
            <p:nvPr/>
          </p:nvSpPr>
          <p:spPr bwMode="auto">
            <a:xfrm>
              <a:off x="3458915" y="351543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7" name="Oval 378">
              <a:extLst>
                <a:ext uri="{FF2B5EF4-FFF2-40B4-BE49-F238E27FC236}">
                  <a16:creationId xmlns:a16="http://schemas.microsoft.com/office/drawing/2014/main" id="{52E42F44-9444-4524-A812-D44D8BD94FE1}"/>
                </a:ext>
              </a:extLst>
            </p:cNvPr>
            <p:cNvSpPr>
              <a:spLocks noChangeArrowheads="1"/>
            </p:cNvSpPr>
            <p:nvPr/>
          </p:nvSpPr>
          <p:spPr bwMode="auto">
            <a:xfrm>
              <a:off x="3466179" y="3934111"/>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8" name="Oval 379">
              <a:extLst>
                <a:ext uri="{FF2B5EF4-FFF2-40B4-BE49-F238E27FC236}">
                  <a16:creationId xmlns:a16="http://schemas.microsoft.com/office/drawing/2014/main" id="{4CBF1FB1-E16B-4916-9ABE-52C960761264}"/>
                </a:ext>
              </a:extLst>
            </p:cNvPr>
            <p:cNvSpPr>
              <a:spLocks noChangeArrowheads="1"/>
            </p:cNvSpPr>
            <p:nvPr/>
          </p:nvSpPr>
          <p:spPr bwMode="auto">
            <a:xfrm>
              <a:off x="3451651" y="38510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9" name="Oval 380">
              <a:extLst>
                <a:ext uri="{FF2B5EF4-FFF2-40B4-BE49-F238E27FC236}">
                  <a16:creationId xmlns:a16="http://schemas.microsoft.com/office/drawing/2014/main" id="{4CC10524-BB8C-444C-94AA-C1362092F533}"/>
                </a:ext>
              </a:extLst>
            </p:cNvPr>
            <p:cNvSpPr>
              <a:spLocks noChangeArrowheads="1"/>
            </p:cNvSpPr>
            <p:nvPr/>
          </p:nvSpPr>
          <p:spPr bwMode="auto">
            <a:xfrm>
              <a:off x="3449230" y="380614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0" name="Oval 381">
              <a:extLst>
                <a:ext uri="{FF2B5EF4-FFF2-40B4-BE49-F238E27FC236}">
                  <a16:creationId xmlns:a16="http://schemas.microsoft.com/office/drawing/2014/main" id="{E359E41D-A4E2-4DE1-A31F-6686B3F83CFC}"/>
                </a:ext>
              </a:extLst>
            </p:cNvPr>
            <p:cNvSpPr>
              <a:spLocks noChangeArrowheads="1"/>
            </p:cNvSpPr>
            <p:nvPr/>
          </p:nvSpPr>
          <p:spPr bwMode="auto">
            <a:xfrm>
              <a:off x="3435911" y="366584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1" name="Oval 382">
              <a:extLst>
                <a:ext uri="{FF2B5EF4-FFF2-40B4-BE49-F238E27FC236}">
                  <a16:creationId xmlns:a16="http://schemas.microsoft.com/office/drawing/2014/main" id="{BEAF1E66-3474-4D33-9AD2-26CE5B857492}"/>
                </a:ext>
              </a:extLst>
            </p:cNvPr>
            <p:cNvSpPr>
              <a:spLocks noChangeArrowheads="1"/>
            </p:cNvSpPr>
            <p:nvPr/>
          </p:nvSpPr>
          <p:spPr bwMode="auto">
            <a:xfrm>
              <a:off x="3319681" y="34593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3" name="Oval 384">
              <a:extLst>
                <a:ext uri="{FF2B5EF4-FFF2-40B4-BE49-F238E27FC236}">
                  <a16:creationId xmlns:a16="http://schemas.microsoft.com/office/drawing/2014/main" id="{8D356DEE-51A6-4B8F-BA75-E3C7FCB2299B}"/>
                </a:ext>
              </a:extLst>
            </p:cNvPr>
            <p:cNvSpPr>
              <a:spLocks noChangeArrowheads="1"/>
            </p:cNvSpPr>
            <p:nvPr/>
          </p:nvSpPr>
          <p:spPr bwMode="auto">
            <a:xfrm>
              <a:off x="2832969" y="548872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4" name="Oval 385">
              <a:extLst>
                <a:ext uri="{FF2B5EF4-FFF2-40B4-BE49-F238E27FC236}">
                  <a16:creationId xmlns:a16="http://schemas.microsoft.com/office/drawing/2014/main" id="{0F705922-3A56-435F-AFAF-9C6420AA7B9C}"/>
                </a:ext>
              </a:extLst>
            </p:cNvPr>
            <p:cNvSpPr>
              <a:spLocks noChangeArrowheads="1"/>
            </p:cNvSpPr>
            <p:nvPr/>
          </p:nvSpPr>
          <p:spPr bwMode="auto">
            <a:xfrm>
              <a:off x="2667100" y="51542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5" name="Oval 386">
              <a:extLst>
                <a:ext uri="{FF2B5EF4-FFF2-40B4-BE49-F238E27FC236}">
                  <a16:creationId xmlns:a16="http://schemas.microsoft.com/office/drawing/2014/main" id="{BD2A1545-BD8D-4FB9-ACB5-4270ECA1B020}"/>
                </a:ext>
              </a:extLst>
            </p:cNvPr>
            <p:cNvSpPr>
              <a:spLocks noChangeArrowheads="1"/>
            </p:cNvSpPr>
            <p:nvPr/>
          </p:nvSpPr>
          <p:spPr bwMode="auto">
            <a:xfrm>
              <a:off x="2825705" y="53854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6" name="Oval 387">
              <a:extLst>
                <a:ext uri="{FF2B5EF4-FFF2-40B4-BE49-F238E27FC236}">
                  <a16:creationId xmlns:a16="http://schemas.microsoft.com/office/drawing/2014/main" id="{C872DEA9-F93E-40F7-BFA5-D3A90BBD0E19}"/>
                </a:ext>
              </a:extLst>
            </p:cNvPr>
            <p:cNvSpPr>
              <a:spLocks noChangeArrowheads="1"/>
            </p:cNvSpPr>
            <p:nvPr/>
          </p:nvSpPr>
          <p:spPr bwMode="auto">
            <a:xfrm>
              <a:off x="2852341" y="532148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8" name="Oval 389">
              <a:extLst>
                <a:ext uri="{FF2B5EF4-FFF2-40B4-BE49-F238E27FC236}">
                  <a16:creationId xmlns:a16="http://schemas.microsoft.com/office/drawing/2014/main" id="{B1DBA661-F519-431F-99A3-39B8842047C1}"/>
                </a:ext>
              </a:extLst>
            </p:cNvPr>
            <p:cNvSpPr>
              <a:spLocks noChangeArrowheads="1"/>
            </p:cNvSpPr>
            <p:nvPr/>
          </p:nvSpPr>
          <p:spPr bwMode="auto">
            <a:xfrm>
              <a:off x="2136801" y="53248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9" name="Oval 390">
              <a:extLst>
                <a:ext uri="{FF2B5EF4-FFF2-40B4-BE49-F238E27FC236}">
                  <a16:creationId xmlns:a16="http://schemas.microsoft.com/office/drawing/2014/main" id="{63B3CBF6-2687-4193-AD9B-97715A662F94}"/>
                </a:ext>
              </a:extLst>
            </p:cNvPr>
            <p:cNvSpPr>
              <a:spLocks noChangeArrowheads="1"/>
            </p:cNvSpPr>
            <p:nvPr/>
          </p:nvSpPr>
          <p:spPr bwMode="auto">
            <a:xfrm>
              <a:off x="2154962" y="55392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0" name="Oval 391">
              <a:extLst>
                <a:ext uri="{FF2B5EF4-FFF2-40B4-BE49-F238E27FC236}">
                  <a16:creationId xmlns:a16="http://schemas.microsoft.com/office/drawing/2014/main" id="{478DD9A6-A2C5-4F4C-9F79-D9B504BBD3AE}"/>
                </a:ext>
              </a:extLst>
            </p:cNvPr>
            <p:cNvSpPr>
              <a:spLocks noChangeArrowheads="1"/>
            </p:cNvSpPr>
            <p:nvPr/>
          </p:nvSpPr>
          <p:spPr bwMode="auto">
            <a:xfrm>
              <a:off x="2089582" y="5567301"/>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1" name="Oval 392">
              <a:extLst>
                <a:ext uri="{FF2B5EF4-FFF2-40B4-BE49-F238E27FC236}">
                  <a16:creationId xmlns:a16="http://schemas.microsoft.com/office/drawing/2014/main" id="{F4F39581-4BED-48DD-9D96-ADA2834686A0}"/>
                </a:ext>
              </a:extLst>
            </p:cNvPr>
            <p:cNvSpPr>
              <a:spLocks noChangeArrowheads="1"/>
            </p:cNvSpPr>
            <p:nvPr/>
          </p:nvSpPr>
          <p:spPr bwMode="auto">
            <a:xfrm>
              <a:off x="2075054" y="548423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2" name="Oval 393">
              <a:extLst>
                <a:ext uri="{FF2B5EF4-FFF2-40B4-BE49-F238E27FC236}">
                  <a16:creationId xmlns:a16="http://schemas.microsoft.com/office/drawing/2014/main" id="{38FFC474-D167-42EE-A62F-BB040C249E62}"/>
                </a:ext>
              </a:extLst>
            </p:cNvPr>
            <p:cNvSpPr>
              <a:spLocks noChangeArrowheads="1"/>
            </p:cNvSpPr>
            <p:nvPr/>
          </p:nvSpPr>
          <p:spPr bwMode="auto">
            <a:xfrm>
              <a:off x="2180387" y="52249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3" name="Oval 394">
              <a:extLst>
                <a:ext uri="{FF2B5EF4-FFF2-40B4-BE49-F238E27FC236}">
                  <a16:creationId xmlns:a16="http://schemas.microsoft.com/office/drawing/2014/main" id="{7861CAE8-BC89-473D-A47E-77A47BF31B3E}"/>
                </a:ext>
              </a:extLst>
            </p:cNvPr>
            <p:cNvSpPr>
              <a:spLocks noChangeArrowheads="1"/>
            </p:cNvSpPr>
            <p:nvPr/>
          </p:nvSpPr>
          <p:spPr bwMode="auto">
            <a:xfrm>
              <a:off x="1849858" y="52024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5" name="Oval 396">
              <a:extLst>
                <a:ext uri="{FF2B5EF4-FFF2-40B4-BE49-F238E27FC236}">
                  <a16:creationId xmlns:a16="http://schemas.microsoft.com/office/drawing/2014/main" id="{EB762EB4-ED40-4079-A80C-7A383DE2E4C0}"/>
                </a:ext>
              </a:extLst>
            </p:cNvPr>
            <p:cNvSpPr>
              <a:spLocks noChangeArrowheads="1"/>
            </p:cNvSpPr>
            <p:nvPr/>
          </p:nvSpPr>
          <p:spPr bwMode="auto">
            <a:xfrm>
              <a:off x="1966088" y="53248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6" name="Oval 397">
              <a:extLst>
                <a:ext uri="{FF2B5EF4-FFF2-40B4-BE49-F238E27FC236}">
                  <a16:creationId xmlns:a16="http://schemas.microsoft.com/office/drawing/2014/main" id="{E5D616D1-7C4A-437A-9CA4-3E7EB1EBAD78}"/>
                </a:ext>
              </a:extLst>
            </p:cNvPr>
            <p:cNvSpPr>
              <a:spLocks noChangeArrowheads="1"/>
            </p:cNvSpPr>
            <p:nvPr/>
          </p:nvSpPr>
          <p:spPr bwMode="auto">
            <a:xfrm>
              <a:off x="2202180" y="493984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7" name="Oval 398">
              <a:extLst>
                <a:ext uri="{FF2B5EF4-FFF2-40B4-BE49-F238E27FC236}">
                  <a16:creationId xmlns:a16="http://schemas.microsoft.com/office/drawing/2014/main" id="{753B2713-EFD0-49E3-AB6C-DD1796B33A28}"/>
                </a:ext>
              </a:extLst>
            </p:cNvPr>
            <p:cNvSpPr>
              <a:spLocks noChangeArrowheads="1"/>
            </p:cNvSpPr>
            <p:nvPr/>
          </p:nvSpPr>
          <p:spPr bwMode="auto">
            <a:xfrm>
              <a:off x="2031468" y="499035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8" name="Oval 399">
              <a:extLst>
                <a:ext uri="{FF2B5EF4-FFF2-40B4-BE49-F238E27FC236}">
                  <a16:creationId xmlns:a16="http://schemas.microsoft.com/office/drawing/2014/main" id="{4820E138-D463-4849-AC30-7C440DACCFEA}"/>
                </a:ext>
              </a:extLst>
            </p:cNvPr>
            <p:cNvSpPr>
              <a:spLocks noChangeArrowheads="1"/>
            </p:cNvSpPr>
            <p:nvPr/>
          </p:nvSpPr>
          <p:spPr bwMode="auto">
            <a:xfrm>
              <a:off x="2220341" y="527994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9" name="Oval 400">
              <a:extLst>
                <a:ext uri="{FF2B5EF4-FFF2-40B4-BE49-F238E27FC236}">
                  <a16:creationId xmlns:a16="http://schemas.microsoft.com/office/drawing/2014/main" id="{04D0B1BB-0509-48DD-BC33-9F62AFE818E4}"/>
                </a:ext>
              </a:extLst>
            </p:cNvPr>
            <p:cNvSpPr>
              <a:spLocks noChangeArrowheads="1"/>
            </p:cNvSpPr>
            <p:nvPr/>
          </p:nvSpPr>
          <p:spPr bwMode="auto">
            <a:xfrm>
              <a:off x="2246977" y="53787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0" name="Oval 401">
              <a:extLst>
                <a:ext uri="{FF2B5EF4-FFF2-40B4-BE49-F238E27FC236}">
                  <a16:creationId xmlns:a16="http://schemas.microsoft.com/office/drawing/2014/main" id="{A6CEB6F5-62EB-457D-8A93-7A23BDBB76DE}"/>
                </a:ext>
              </a:extLst>
            </p:cNvPr>
            <p:cNvSpPr>
              <a:spLocks noChangeArrowheads="1"/>
            </p:cNvSpPr>
            <p:nvPr/>
          </p:nvSpPr>
          <p:spPr bwMode="auto">
            <a:xfrm>
              <a:off x="2191284" y="557291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1" name="Oval 402">
              <a:extLst>
                <a:ext uri="{FF2B5EF4-FFF2-40B4-BE49-F238E27FC236}">
                  <a16:creationId xmlns:a16="http://schemas.microsoft.com/office/drawing/2014/main" id="{1F546A04-BB7A-4335-B915-082A9C0F4E84}"/>
                </a:ext>
              </a:extLst>
            </p:cNvPr>
            <p:cNvSpPr>
              <a:spLocks noChangeArrowheads="1"/>
            </p:cNvSpPr>
            <p:nvPr/>
          </p:nvSpPr>
          <p:spPr bwMode="auto">
            <a:xfrm>
              <a:off x="2239713" y="55414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2" name="Oval 403">
              <a:extLst>
                <a:ext uri="{FF2B5EF4-FFF2-40B4-BE49-F238E27FC236}">
                  <a16:creationId xmlns:a16="http://schemas.microsoft.com/office/drawing/2014/main" id="{CB7B16D9-81FE-4DA0-9623-281090B9FD54}"/>
                </a:ext>
              </a:extLst>
            </p:cNvPr>
            <p:cNvSpPr>
              <a:spLocks noChangeArrowheads="1"/>
            </p:cNvSpPr>
            <p:nvPr/>
          </p:nvSpPr>
          <p:spPr bwMode="auto">
            <a:xfrm>
              <a:off x="2257874" y="54898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3" name="Oval 404">
              <a:extLst>
                <a:ext uri="{FF2B5EF4-FFF2-40B4-BE49-F238E27FC236}">
                  <a16:creationId xmlns:a16="http://schemas.microsoft.com/office/drawing/2014/main" id="{B18BABDB-9C91-4748-ADA5-1B71BB1CBC55}"/>
                </a:ext>
              </a:extLst>
            </p:cNvPr>
            <p:cNvSpPr>
              <a:spLocks noChangeArrowheads="1"/>
            </p:cNvSpPr>
            <p:nvPr/>
          </p:nvSpPr>
          <p:spPr bwMode="auto">
            <a:xfrm>
              <a:off x="2182809" y="549321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4" name="Oval 405">
              <a:extLst>
                <a:ext uri="{FF2B5EF4-FFF2-40B4-BE49-F238E27FC236}">
                  <a16:creationId xmlns:a16="http://schemas.microsoft.com/office/drawing/2014/main" id="{8E862922-58AD-4639-B544-52E9F217DF98}"/>
                </a:ext>
              </a:extLst>
            </p:cNvPr>
            <p:cNvSpPr>
              <a:spLocks noChangeArrowheads="1"/>
            </p:cNvSpPr>
            <p:nvPr/>
          </p:nvSpPr>
          <p:spPr bwMode="auto">
            <a:xfrm>
              <a:off x="2277246" y="52642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5" name="Oval 406">
              <a:extLst>
                <a:ext uri="{FF2B5EF4-FFF2-40B4-BE49-F238E27FC236}">
                  <a16:creationId xmlns:a16="http://schemas.microsoft.com/office/drawing/2014/main" id="{EFCEEDF0-BA82-40AC-B523-FA8EEE7B8D1F}"/>
                </a:ext>
              </a:extLst>
            </p:cNvPr>
            <p:cNvSpPr>
              <a:spLocks noChangeArrowheads="1"/>
            </p:cNvSpPr>
            <p:nvPr/>
          </p:nvSpPr>
          <p:spPr bwMode="auto">
            <a:xfrm>
              <a:off x="2306303" y="53416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6" name="Oval 407">
              <a:extLst>
                <a:ext uri="{FF2B5EF4-FFF2-40B4-BE49-F238E27FC236}">
                  <a16:creationId xmlns:a16="http://schemas.microsoft.com/office/drawing/2014/main" id="{D8813F89-E814-45F0-8C15-E1CD75303265}"/>
                </a:ext>
              </a:extLst>
            </p:cNvPr>
            <p:cNvSpPr>
              <a:spLocks noChangeArrowheads="1"/>
            </p:cNvSpPr>
            <p:nvPr/>
          </p:nvSpPr>
          <p:spPr bwMode="auto">
            <a:xfrm>
              <a:off x="2332939" y="54404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7" name="Oval 408">
              <a:extLst>
                <a:ext uri="{FF2B5EF4-FFF2-40B4-BE49-F238E27FC236}">
                  <a16:creationId xmlns:a16="http://schemas.microsoft.com/office/drawing/2014/main" id="{BDF10F49-9060-4CFE-83D0-44C02A37DFCB}"/>
                </a:ext>
              </a:extLst>
            </p:cNvPr>
            <p:cNvSpPr>
              <a:spLocks noChangeArrowheads="1"/>
            </p:cNvSpPr>
            <p:nvPr/>
          </p:nvSpPr>
          <p:spPr bwMode="auto">
            <a:xfrm>
              <a:off x="2353521" y="52653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8" name="Oval 409">
              <a:extLst>
                <a:ext uri="{FF2B5EF4-FFF2-40B4-BE49-F238E27FC236}">
                  <a16:creationId xmlns:a16="http://schemas.microsoft.com/office/drawing/2014/main" id="{E11619D8-9744-4FD8-8528-9B7D361EF273}"/>
                </a:ext>
              </a:extLst>
            </p:cNvPr>
            <p:cNvSpPr>
              <a:spLocks noChangeArrowheads="1"/>
            </p:cNvSpPr>
            <p:nvPr/>
          </p:nvSpPr>
          <p:spPr bwMode="auto">
            <a:xfrm>
              <a:off x="2343835" y="55515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9" name="Oval 410">
              <a:extLst>
                <a:ext uri="{FF2B5EF4-FFF2-40B4-BE49-F238E27FC236}">
                  <a16:creationId xmlns:a16="http://schemas.microsoft.com/office/drawing/2014/main" id="{B575DF36-FCB4-4089-A5D5-95FF8EB11677}"/>
                </a:ext>
              </a:extLst>
            </p:cNvPr>
            <p:cNvSpPr>
              <a:spLocks noChangeArrowheads="1"/>
            </p:cNvSpPr>
            <p:nvPr/>
          </p:nvSpPr>
          <p:spPr bwMode="auto">
            <a:xfrm>
              <a:off x="2370471" y="54876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0" name="Oval 411">
              <a:extLst>
                <a:ext uri="{FF2B5EF4-FFF2-40B4-BE49-F238E27FC236}">
                  <a16:creationId xmlns:a16="http://schemas.microsoft.com/office/drawing/2014/main" id="{9127334E-7E4C-4B98-B02C-EA6155ABDBB8}"/>
                </a:ext>
              </a:extLst>
            </p:cNvPr>
            <p:cNvSpPr>
              <a:spLocks noChangeArrowheads="1"/>
            </p:cNvSpPr>
            <p:nvPr/>
          </p:nvSpPr>
          <p:spPr bwMode="auto">
            <a:xfrm>
              <a:off x="2587192" y="52642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1" name="Oval 412">
              <a:extLst>
                <a:ext uri="{FF2B5EF4-FFF2-40B4-BE49-F238E27FC236}">
                  <a16:creationId xmlns:a16="http://schemas.microsoft.com/office/drawing/2014/main" id="{8C810F50-020D-450B-BF41-2CDF3926CAA5}"/>
                </a:ext>
              </a:extLst>
            </p:cNvPr>
            <p:cNvSpPr>
              <a:spLocks noChangeArrowheads="1"/>
            </p:cNvSpPr>
            <p:nvPr/>
          </p:nvSpPr>
          <p:spPr bwMode="auto">
            <a:xfrm>
              <a:off x="2416479" y="53955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3" name="Oval 414">
              <a:extLst>
                <a:ext uri="{FF2B5EF4-FFF2-40B4-BE49-F238E27FC236}">
                  <a16:creationId xmlns:a16="http://schemas.microsoft.com/office/drawing/2014/main" id="{AFE177E2-18F0-4F9C-B6E6-8B3C07A87FD6}"/>
                </a:ext>
              </a:extLst>
            </p:cNvPr>
            <p:cNvSpPr>
              <a:spLocks noChangeArrowheads="1"/>
            </p:cNvSpPr>
            <p:nvPr/>
          </p:nvSpPr>
          <p:spPr bwMode="auto">
            <a:xfrm>
              <a:off x="2463698" y="53192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4" name="Oval 415">
              <a:extLst>
                <a:ext uri="{FF2B5EF4-FFF2-40B4-BE49-F238E27FC236}">
                  <a16:creationId xmlns:a16="http://schemas.microsoft.com/office/drawing/2014/main" id="{911F08A5-C652-49DD-B2BA-906C2616A331}"/>
                </a:ext>
              </a:extLst>
            </p:cNvPr>
            <p:cNvSpPr>
              <a:spLocks noChangeArrowheads="1"/>
            </p:cNvSpPr>
            <p:nvPr/>
          </p:nvSpPr>
          <p:spPr bwMode="auto">
            <a:xfrm>
              <a:off x="2388632" y="531811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5" name="Oval 416">
              <a:extLst>
                <a:ext uri="{FF2B5EF4-FFF2-40B4-BE49-F238E27FC236}">
                  <a16:creationId xmlns:a16="http://schemas.microsoft.com/office/drawing/2014/main" id="{27F376FB-35EC-4B51-B1B5-85789B9887B1}"/>
                </a:ext>
              </a:extLst>
            </p:cNvPr>
            <p:cNvSpPr>
              <a:spLocks noChangeArrowheads="1"/>
            </p:cNvSpPr>
            <p:nvPr/>
          </p:nvSpPr>
          <p:spPr bwMode="auto">
            <a:xfrm>
              <a:off x="2456433" y="542025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6" name="Oval 417">
              <a:extLst>
                <a:ext uri="{FF2B5EF4-FFF2-40B4-BE49-F238E27FC236}">
                  <a16:creationId xmlns:a16="http://schemas.microsoft.com/office/drawing/2014/main" id="{051C3359-AE08-40D1-AC21-8307C54EF329}"/>
                </a:ext>
              </a:extLst>
            </p:cNvPr>
            <p:cNvSpPr>
              <a:spLocks noChangeArrowheads="1"/>
            </p:cNvSpPr>
            <p:nvPr/>
          </p:nvSpPr>
          <p:spPr bwMode="auto">
            <a:xfrm>
              <a:off x="2585981" y="517107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7" name="Oval 418">
              <a:extLst>
                <a:ext uri="{FF2B5EF4-FFF2-40B4-BE49-F238E27FC236}">
                  <a16:creationId xmlns:a16="http://schemas.microsoft.com/office/drawing/2014/main" id="{CAEB9697-53D6-4FD9-9353-76A38B7C7147}"/>
                </a:ext>
              </a:extLst>
            </p:cNvPr>
            <p:cNvSpPr>
              <a:spLocks noChangeArrowheads="1"/>
            </p:cNvSpPr>
            <p:nvPr/>
          </p:nvSpPr>
          <p:spPr bwMode="auto">
            <a:xfrm>
              <a:off x="2585981" y="555383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8" name="Oval 419">
              <a:extLst>
                <a:ext uri="{FF2B5EF4-FFF2-40B4-BE49-F238E27FC236}">
                  <a16:creationId xmlns:a16="http://schemas.microsoft.com/office/drawing/2014/main" id="{E538EA3D-C5B6-4639-A907-E03903B7C444}"/>
                </a:ext>
              </a:extLst>
            </p:cNvPr>
            <p:cNvSpPr>
              <a:spLocks noChangeArrowheads="1"/>
            </p:cNvSpPr>
            <p:nvPr/>
          </p:nvSpPr>
          <p:spPr bwMode="auto">
            <a:xfrm>
              <a:off x="2604142" y="550219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9" name="Oval 420">
              <a:extLst>
                <a:ext uri="{FF2B5EF4-FFF2-40B4-BE49-F238E27FC236}">
                  <a16:creationId xmlns:a16="http://schemas.microsoft.com/office/drawing/2014/main" id="{911BD8A5-59AC-418D-A0B2-E5C8CA79015B}"/>
                </a:ext>
              </a:extLst>
            </p:cNvPr>
            <p:cNvSpPr>
              <a:spLocks noChangeArrowheads="1"/>
            </p:cNvSpPr>
            <p:nvPr/>
          </p:nvSpPr>
          <p:spPr bwMode="auto">
            <a:xfrm>
              <a:off x="2529077" y="550556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1" name="Oval 422">
              <a:extLst>
                <a:ext uri="{FF2B5EF4-FFF2-40B4-BE49-F238E27FC236}">
                  <a16:creationId xmlns:a16="http://schemas.microsoft.com/office/drawing/2014/main" id="{D369C36A-D989-453F-B823-1B68FCF0FAF2}"/>
                </a:ext>
              </a:extLst>
            </p:cNvPr>
            <p:cNvSpPr>
              <a:spLocks noChangeArrowheads="1"/>
            </p:cNvSpPr>
            <p:nvPr/>
          </p:nvSpPr>
          <p:spPr bwMode="auto">
            <a:xfrm>
              <a:off x="2513337" y="492749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2" name="Oval 423">
              <a:extLst>
                <a:ext uri="{FF2B5EF4-FFF2-40B4-BE49-F238E27FC236}">
                  <a16:creationId xmlns:a16="http://schemas.microsoft.com/office/drawing/2014/main" id="{8A3581C5-72E6-4816-A1B2-5D5297019A48}"/>
                </a:ext>
              </a:extLst>
            </p:cNvPr>
            <p:cNvSpPr>
              <a:spLocks noChangeArrowheads="1"/>
            </p:cNvSpPr>
            <p:nvPr/>
          </p:nvSpPr>
          <p:spPr bwMode="auto">
            <a:xfrm>
              <a:off x="2606563" y="53169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3" name="Oval 424">
              <a:extLst>
                <a:ext uri="{FF2B5EF4-FFF2-40B4-BE49-F238E27FC236}">
                  <a16:creationId xmlns:a16="http://schemas.microsoft.com/office/drawing/2014/main" id="{AB29CCF5-AE45-41C4-94E5-DE3624FD693B}"/>
                </a:ext>
              </a:extLst>
            </p:cNvPr>
            <p:cNvSpPr>
              <a:spLocks noChangeArrowheads="1"/>
            </p:cNvSpPr>
            <p:nvPr/>
          </p:nvSpPr>
          <p:spPr bwMode="auto">
            <a:xfrm>
              <a:off x="2747008" y="52024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5" name="Oval 426">
              <a:extLst>
                <a:ext uri="{FF2B5EF4-FFF2-40B4-BE49-F238E27FC236}">
                  <a16:creationId xmlns:a16="http://schemas.microsoft.com/office/drawing/2014/main" id="{2FECD295-D27D-4331-8AB1-F3A7681D61DC}"/>
                </a:ext>
              </a:extLst>
            </p:cNvPr>
            <p:cNvSpPr>
              <a:spLocks noChangeArrowheads="1"/>
            </p:cNvSpPr>
            <p:nvPr/>
          </p:nvSpPr>
          <p:spPr bwMode="auto">
            <a:xfrm>
              <a:off x="2714318" y="55560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7" name="Oval 428">
              <a:extLst>
                <a:ext uri="{FF2B5EF4-FFF2-40B4-BE49-F238E27FC236}">
                  <a16:creationId xmlns:a16="http://schemas.microsoft.com/office/drawing/2014/main" id="{32CE6554-FE66-4085-9688-37A5011EA1EC}"/>
                </a:ext>
              </a:extLst>
            </p:cNvPr>
            <p:cNvSpPr>
              <a:spLocks noChangeArrowheads="1"/>
            </p:cNvSpPr>
            <p:nvPr/>
          </p:nvSpPr>
          <p:spPr bwMode="auto">
            <a:xfrm>
              <a:off x="2030257" y="46334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8" name="Oval 429">
              <a:extLst>
                <a:ext uri="{FF2B5EF4-FFF2-40B4-BE49-F238E27FC236}">
                  <a16:creationId xmlns:a16="http://schemas.microsoft.com/office/drawing/2014/main" id="{5ED98FAF-CE50-42DC-A779-C71AB5E8F6E8}"/>
                </a:ext>
              </a:extLst>
            </p:cNvPr>
            <p:cNvSpPr>
              <a:spLocks noChangeArrowheads="1"/>
            </p:cNvSpPr>
            <p:nvPr/>
          </p:nvSpPr>
          <p:spPr bwMode="auto">
            <a:xfrm>
              <a:off x="2032679" y="457279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9" name="Oval 430">
              <a:extLst>
                <a:ext uri="{FF2B5EF4-FFF2-40B4-BE49-F238E27FC236}">
                  <a16:creationId xmlns:a16="http://schemas.microsoft.com/office/drawing/2014/main" id="{59C2268C-48BA-4506-A1CE-6D9F6AA5DDEE}"/>
                </a:ext>
              </a:extLst>
            </p:cNvPr>
            <p:cNvSpPr>
              <a:spLocks noChangeArrowheads="1"/>
            </p:cNvSpPr>
            <p:nvPr/>
          </p:nvSpPr>
          <p:spPr bwMode="auto">
            <a:xfrm>
              <a:off x="2022993" y="473443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0" name="Oval 431">
              <a:extLst>
                <a:ext uri="{FF2B5EF4-FFF2-40B4-BE49-F238E27FC236}">
                  <a16:creationId xmlns:a16="http://schemas.microsoft.com/office/drawing/2014/main" id="{5BDCDD4F-04BA-4956-8DA6-7F4BF86C21F3}"/>
                </a:ext>
              </a:extLst>
            </p:cNvPr>
            <p:cNvSpPr>
              <a:spLocks noChangeArrowheads="1"/>
            </p:cNvSpPr>
            <p:nvPr/>
          </p:nvSpPr>
          <p:spPr bwMode="auto">
            <a:xfrm>
              <a:off x="2837812" y="46547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1" name="Oval 432">
              <a:extLst>
                <a:ext uri="{FF2B5EF4-FFF2-40B4-BE49-F238E27FC236}">
                  <a16:creationId xmlns:a16="http://schemas.microsoft.com/office/drawing/2014/main" id="{033172E0-800A-4D86-9921-C3844B6E7DD7}"/>
                </a:ext>
              </a:extLst>
            </p:cNvPr>
            <p:cNvSpPr>
              <a:spLocks noChangeArrowheads="1"/>
            </p:cNvSpPr>
            <p:nvPr/>
          </p:nvSpPr>
          <p:spPr bwMode="auto">
            <a:xfrm>
              <a:off x="2855973" y="48691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2" name="Oval 433">
              <a:extLst>
                <a:ext uri="{FF2B5EF4-FFF2-40B4-BE49-F238E27FC236}">
                  <a16:creationId xmlns:a16="http://schemas.microsoft.com/office/drawing/2014/main" id="{7FE4B18E-943C-4D76-BE1A-169761276645}"/>
                </a:ext>
              </a:extLst>
            </p:cNvPr>
            <p:cNvSpPr>
              <a:spLocks noChangeArrowheads="1"/>
            </p:cNvSpPr>
            <p:nvPr/>
          </p:nvSpPr>
          <p:spPr bwMode="auto">
            <a:xfrm>
              <a:off x="2776065" y="48141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3" name="Oval 434">
              <a:extLst>
                <a:ext uri="{FF2B5EF4-FFF2-40B4-BE49-F238E27FC236}">
                  <a16:creationId xmlns:a16="http://schemas.microsoft.com/office/drawing/2014/main" id="{8B41F4E4-6B6F-4DB9-BCBB-EB65AC76F6E1}"/>
                </a:ext>
              </a:extLst>
            </p:cNvPr>
            <p:cNvSpPr>
              <a:spLocks noChangeArrowheads="1"/>
            </p:cNvSpPr>
            <p:nvPr/>
          </p:nvSpPr>
          <p:spPr bwMode="auto">
            <a:xfrm>
              <a:off x="2797858" y="473555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5" name="Oval 436">
              <a:extLst>
                <a:ext uri="{FF2B5EF4-FFF2-40B4-BE49-F238E27FC236}">
                  <a16:creationId xmlns:a16="http://schemas.microsoft.com/office/drawing/2014/main" id="{39905AEC-72A7-45A9-8497-32B2968351B2}"/>
                </a:ext>
              </a:extLst>
            </p:cNvPr>
            <p:cNvSpPr>
              <a:spLocks noChangeArrowheads="1"/>
            </p:cNvSpPr>
            <p:nvPr/>
          </p:nvSpPr>
          <p:spPr bwMode="auto">
            <a:xfrm>
              <a:off x="2555713" y="468953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6" name="Oval 437">
              <a:extLst>
                <a:ext uri="{FF2B5EF4-FFF2-40B4-BE49-F238E27FC236}">
                  <a16:creationId xmlns:a16="http://schemas.microsoft.com/office/drawing/2014/main" id="{098774F5-15DE-458E-9EF2-CB2C449A313A}"/>
                </a:ext>
              </a:extLst>
            </p:cNvPr>
            <p:cNvSpPr>
              <a:spLocks noChangeArrowheads="1"/>
            </p:cNvSpPr>
            <p:nvPr/>
          </p:nvSpPr>
          <p:spPr bwMode="auto">
            <a:xfrm>
              <a:off x="2133169" y="460646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7" name="Oval 438">
              <a:extLst>
                <a:ext uri="{FF2B5EF4-FFF2-40B4-BE49-F238E27FC236}">
                  <a16:creationId xmlns:a16="http://schemas.microsoft.com/office/drawing/2014/main" id="{78C6D0C7-BB83-4912-85EC-FAD797C505C0}"/>
                </a:ext>
              </a:extLst>
            </p:cNvPr>
            <p:cNvSpPr>
              <a:spLocks noChangeArrowheads="1"/>
            </p:cNvSpPr>
            <p:nvPr/>
          </p:nvSpPr>
          <p:spPr bwMode="auto">
            <a:xfrm>
              <a:off x="2159805" y="47052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0" name="Oval 441">
              <a:extLst>
                <a:ext uri="{FF2B5EF4-FFF2-40B4-BE49-F238E27FC236}">
                  <a16:creationId xmlns:a16="http://schemas.microsoft.com/office/drawing/2014/main" id="{E2D5A392-A117-406D-B945-FC44BF10BB6A}"/>
                </a:ext>
              </a:extLst>
            </p:cNvPr>
            <p:cNvSpPr>
              <a:spLocks noChangeArrowheads="1"/>
            </p:cNvSpPr>
            <p:nvPr/>
          </p:nvSpPr>
          <p:spPr bwMode="auto">
            <a:xfrm>
              <a:off x="2098058" y="48646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1" name="Oval 442">
              <a:extLst>
                <a:ext uri="{FF2B5EF4-FFF2-40B4-BE49-F238E27FC236}">
                  <a16:creationId xmlns:a16="http://schemas.microsoft.com/office/drawing/2014/main" id="{C7B7577E-EA7B-4A3C-B307-2E7C239B86FC}"/>
                </a:ext>
              </a:extLst>
            </p:cNvPr>
            <p:cNvSpPr>
              <a:spLocks noChangeArrowheads="1"/>
            </p:cNvSpPr>
            <p:nvPr/>
          </p:nvSpPr>
          <p:spPr bwMode="auto">
            <a:xfrm>
              <a:off x="2288142" y="513739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2" name="Oval 443">
              <a:extLst>
                <a:ext uri="{FF2B5EF4-FFF2-40B4-BE49-F238E27FC236}">
                  <a16:creationId xmlns:a16="http://schemas.microsoft.com/office/drawing/2014/main" id="{A8215D8A-F4A3-4AD8-B5CB-169D8436971B}"/>
                </a:ext>
              </a:extLst>
            </p:cNvPr>
            <p:cNvSpPr>
              <a:spLocks noChangeArrowheads="1"/>
            </p:cNvSpPr>
            <p:nvPr/>
          </p:nvSpPr>
          <p:spPr bwMode="auto">
            <a:xfrm>
              <a:off x="2032679" y="507453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3" name="Oval 444">
              <a:extLst>
                <a:ext uri="{FF2B5EF4-FFF2-40B4-BE49-F238E27FC236}">
                  <a16:creationId xmlns:a16="http://schemas.microsoft.com/office/drawing/2014/main" id="{E0D1E318-43A2-4559-9104-14F1F1EF6BC9}"/>
                </a:ext>
              </a:extLst>
            </p:cNvPr>
            <p:cNvSpPr>
              <a:spLocks noChangeArrowheads="1"/>
            </p:cNvSpPr>
            <p:nvPr/>
          </p:nvSpPr>
          <p:spPr bwMode="auto">
            <a:xfrm>
              <a:off x="2095636" y="48197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4" name="Oval 445">
              <a:extLst>
                <a:ext uri="{FF2B5EF4-FFF2-40B4-BE49-F238E27FC236}">
                  <a16:creationId xmlns:a16="http://schemas.microsoft.com/office/drawing/2014/main" id="{037DBB43-A377-4AEC-B27C-3E9236A5C737}"/>
                </a:ext>
              </a:extLst>
            </p:cNvPr>
            <p:cNvSpPr>
              <a:spLocks noChangeArrowheads="1"/>
            </p:cNvSpPr>
            <p:nvPr/>
          </p:nvSpPr>
          <p:spPr bwMode="auto">
            <a:xfrm>
              <a:off x="2197338" y="47523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5" name="Oval 446">
              <a:extLst>
                <a:ext uri="{FF2B5EF4-FFF2-40B4-BE49-F238E27FC236}">
                  <a16:creationId xmlns:a16="http://schemas.microsoft.com/office/drawing/2014/main" id="{E885E269-EBDA-41D2-857D-93EB7FB96EAE}"/>
                </a:ext>
              </a:extLst>
            </p:cNvPr>
            <p:cNvSpPr>
              <a:spLocks noChangeArrowheads="1"/>
            </p:cNvSpPr>
            <p:nvPr/>
          </p:nvSpPr>
          <p:spPr bwMode="auto">
            <a:xfrm>
              <a:off x="2082318" y="467942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6" name="Oval 447">
              <a:extLst>
                <a:ext uri="{FF2B5EF4-FFF2-40B4-BE49-F238E27FC236}">
                  <a16:creationId xmlns:a16="http://schemas.microsoft.com/office/drawing/2014/main" id="{6976451B-DBA6-4F10-ADEE-A4096949FC48}"/>
                </a:ext>
              </a:extLst>
            </p:cNvPr>
            <p:cNvSpPr>
              <a:spLocks noChangeArrowheads="1"/>
            </p:cNvSpPr>
            <p:nvPr/>
          </p:nvSpPr>
          <p:spPr bwMode="auto">
            <a:xfrm>
              <a:off x="2173123" y="46311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7" name="Oval 448">
              <a:extLst>
                <a:ext uri="{FF2B5EF4-FFF2-40B4-BE49-F238E27FC236}">
                  <a16:creationId xmlns:a16="http://schemas.microsoft.com/office/drawing/2014/main" id="{E7BEE8C3-355F-40D1-BBBE-B51ED875174B}"/>
                </a:ext>
              </a:extLst>
            </p:cNvPr>
            <p:cNvSpPr>
              <a:spLocks noChangeArrowheads="1"/>
            </p:cNvSpPr>
            <p:nvPr/>
          </p:nvSpPr>
          <p:spPr bwMode="auto">
            <a:xfrm>
              <a:off x="2243345" y="466034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8" name="Oval 449">
              <a:extLst>
                <a:ext uri="{FF2B5EF4-FFF2-40B4-BE49-F238E27FC236}">
                  <a16:creationId xmlns:a16="http://schemas.microsoft.com/office/drawing/2014/main" id="{ECC5083D-507C-4620-A5B2-DCDD8E0FD95A}"/>
                </a:ext>
              </a:extLst>
            </p:cNvPr>
            <p:cNvSpPr>
              <a:spLocks noChangeArrowheads="1"/>
            </p:cNvSpPr>
            <p:nvPr/>
          </p:nvSpPr>
          <p:spPr bwMode="auto">
            <a:xfrm>
              <a:off x="2269981" y="47591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9" name="Oval 450">
              <a:extLst>
                <a:ext uri="{FF2B5EF4-FFF2-40B4-BE49-F238E27FC236}">
                  <a16:creationId xmlns:a16="http://schemas.microsoft.com/office/drawing/2014/main" id="{59646BAB-01D7-4FEE-A306-19B4631A062F}"/>
                </a:ext>
              </a:extLst>
            </p:cNvPr>
            <p:cNvSpPr>
              <a:spLocks noChangeArrowheads="1"/>
            </p:cNvSpPr>
            <p:nvPr/>
          </p:nvSpPr>
          <p:spPr bwMode="auto">
            <a:xfrm>
              <a:off x="2290563" y="45840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0" name="Oval 451">
              <a:extLst>
                <a:ext uri="{FF2B5EF4-FFF2-40B4-BE49-F238E27FC236}">
                  <a16:creationId xmlns:a16="http://schemas.microsoft.com/office/drawing/2014/main" id="{6A8A3A24-928B-45CD-BD2F-28CCF9694F5E}"/>
                </a:ext>
              </a:extLst>
            </p:cNvPr>
            <p:cNvSpPr>
              <a:spLocks noChangeArrowheads="1"/>
            </p:cNvSpPr>
            <p:nvPr/>
          </p:nvSpPr>
          <p:spPr bwMode="auto">
            <a:xfrm>
              <a:off x="2292985" y="45234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1" name="Oval 452">
              <a:extLst>
                <a:ext uri="{FF2B5EF4-FFF2-40B4-BE49-F238E27FC236}">
                  <a16:creationId xmlns:a16="http://schemas.microsoft.com/office/drawing/2014/main" id="{46563B68-8B39-4672-8713-6BB3C2B5FA29}"/>
                </a:ext>
              </a:extLst>
            </p:cNvPr>
            <p:cNvSpPr>
              <a:spLocks noChangeArrowheads="1"/>
            </p:cNvSpPr>
            <p:nvPr/>
          </p:nvSpPr>
          <p:spPr bwMode="auto">
            <a:xfrm>
              <a:off x="2215498" y="458289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2" name="Oval 453">
              <a:extLst>
                <a:ext uri="{FF2B5EF4-FFF2-40B4-BE49-F238E27FC236}">
                  <a16:creationId xmlns:a16="http://schemas.microsoft.com/office/drawing/2014/main" id="{C91F59EE-E6D5-498D-9DE6-7383FCD10474}"/>
                </a:ext>
              </a:extLst>
            </p:cNvPr>
            <p:cNvSpPr>
              <a:spLocks noChangeArrowheads="1"/>
            </p:cNvSpPr>
            <p:nvPr/>
          </p:nvSpPr>
          <p:spPr bwMode="auto">
            <a:xfrm>
              <a:off x="2280877" y="487024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3" name="Oval 454">
              <a:extLst>
                <a:ext uri="{FF2B5EF4-FFF2-40B4-BE49-F238E27FC236}">
                  <a16:creationId xmlns:a16="http://schemas.microsoft.com/office/drawing/2014/main" id="{AED989CE-3D1E-4028-9C4B-0FB61289CD2B}"/>
                </a:ext>
              </a:extLst>
            </p:cNvPr>
            <p:cNvSpPr>
              <a:spLocks noChangeArrowheads="1"/>
            </p:cNvSpPr>
            <p:nvPr/>
          </p:nvSpPr>
          <p:spPr bwMode="auto">
            <a:xfrm>
              <a:off x="2205812" y="48736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4" name="Oval 455">
              <a:extLst>
                <a:ext uri="{FF2B5EF4-FFF2-40B4-BE49-F238E27FC236}">
                  <a16:creationId xmlns:a16="http://schemas.microsoft.com/office/drawing/2014/main" id="{880A637F-9A0B-4344-970A-32EBDCF41854}"/>
                </a:ext>
              </a:extLst>
            </p:cNvPr>
            <p:cNvSpPr>
              <a:spLocks noChangeArrowheads="1"/>
            </p:cNvSpPr>
            <p:nvPr/>
          </p:nvSpPr>
          <p:spPr bwMode="auto">
            <a:xfrm>
              <a:off x="2300249" y="46446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5" name="Oval 456">
              <a:extLst>
                <a:ext uri="{FF2B5EF4-FFF2-40B4-BE49-F238E27FC236}">
                  <a16:creationId xmlns:a16="http://schemas.microsoft.com/office/drawing/2014/main" id="{FA4A9C3F-490A-48C4-929B-91E6A3662E9A}"/>
                </a:ext>
              </a:extLst>
            </p:cNvPr>
            <p:cNvSpPr>
              <a:spLocks noChangeArrowheads="1"/>
            </p:cNvSpPr>
            <p:nvPr/>
          </p:nvSpPr>
          <p:spPr bwMode="auto">
            <a:xfrm>
              <a:off x="2329306" y="472208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6" name="Oval 457">
              <a:extLst>
                <a:ext uri="{FF2B5EF4-FFF2-40B4-BE49-F238E27FC236}">
                  <a16:creationId xmlns:a16="http://schemas.microsoft.com/office/drawing/2014/main" id="{BF481994-992E-4DDF-B10D-04D3080396F4}"/>
                </a:ext>
              </a:extLst>
            </p:cNvPr>
            <p:cNvSpPr>
              <a:spLocks noChangeArrowheads="1"/>
            </p:cNvSpPr>
            <p:nvPr/>
          </p:nvSpPr>
          <p:spPr bwMode="auto">
            <a:xfrm>
              <a:off x="2355942" y="482086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7" name="Oval 458">
              <a:extLst>
                <a:ext uri="{FF2B5EF4-FFF2-40B4-BE49-F238E27FC236}">
                  <a16:creationId xmlns:a16="http://schemas.microsoft.com/office/drawing/2014/main" id="{C8D1DB9A-4B67-4DA4-AABC-77EAF4450E45}"/>
                </a:ext>
              </a:extLst>
            </p:cNvPr>
            <p:cNvSpPr>
              <a:spLocks noChangeArrowheads="1"/>
            </p:cNvSpPr>
            <p:nvPr/>
          </p:nvSpPr>
          <p:spPr bwMode="auto">
            <a:xfrm>
              <a:off x="2376525" y="46457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9" name="Oval 460">
              <a:extLst>
                <a:ext uri="{FF2B5EF4-FFF2-40B4-BE49-F238E27FC236}">
                  <a16:creationId xmlns:a16="http://schemas.microsoft.com/office/drawing/2014/main" id="{89F40DDD-D972-4980-84D4-3AB8263267D6}"/>
                </a:ext>
              </a:extLst>
            </p:cNvPr>
            <p:cNvSpPr>
              <a:spLocks noChangeArrowheads="1"/>
            </p:cNvSpPr>
            <p:nvPr/>
          </p:nvSpPr>
          <p:spPr bwMode="auto">
            <a:xfrm>
              <a:off x="1968510" y="45683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0" name="Oval 461">
              <a:extLst>
                <a:ext uri="{FF2B5EF4-FFF2-40B4-BE49-F238E27FC236}">
                  <a16:creationId xmlns:a16="http://schemas.microsoft.com/office/drawing/2014/main" id="{00BA2A33-195A-4BC2-88A8-6B6617D25B4E}"/>
                </a:ext>
              </a:extLst>
            </p:cNvPr>
            <p:cNvSpPr>
              <a:spLocks noChangeArrowheads="1"/>
            </p:cNvSpPr>
            <p:nvPr/>
          </p:nvSpPr>
          <p:spPr bwMode="auto">
            <a:xfrm>
              <a:off x="2393475" y="48680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2" name="Oval 463">
              <a:extLst>
                <a:ext uri="{FF2B5EF4-FFF2-40B4-BE49-F238E27FC236}">
                  <a16:creationId xmlns:a16="http://schemas.microsoft.com/office/drawing/2014/main" id="{A41B1A58-3D3F-46A4-8798-3139FBBFB5F8}"/>
                </a:ext>
              </a:extLst>
            </p:cNvPr>
            <p:cNvSpPr>
              <a:spLocks noChangeArrowheads="1"/>
            </p:cNvSpPr>
            <p:nvPr/>
          </p:nvSpPr>
          <p:spPr bwMode="auto">
            <a:xfrm>
              <a:off x="2439483" y="47759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3" name="Oval 464">
              <a:extLst>
                <a:ext uri="{FF2B5EF4-FFF2-40B4-BE49-F238E27FC236}">
                  <a16:creationId xmlns:a16="http://schemas.microsoft.com/office/drawing/2014/main" id="{67B17096-70F0-4703-8C53-0ECB09BF5413}"/>
                </a:ext>
              </a:extLst>
            </p:cNvPr>
            <p:cNvSpPr>
              <a:spLocks noChangeArrowheads="1"/>
            </p:cNvSpPr>
            <p:nvPr/>
          </p:nvSpPr>
          <p:spPr bwMode="auto">
            <a:xfrm>
              <a:off x="2489122" y="463902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5" name="Oval 466">
              <a:extLst>
                <a:ext uri="{FF2B5EF4-FFF2-40B4-BE49-F238E27FC236}">
                  <a16:creationId xmlns:a16="http://schemas.microsoft.com/office/drawing/2014/main" id="{F6CFCCE4-2297-44EB-B895-655A94EA1AB3}"/>
                </a:ext>
              </a:extLst>
            </p:cNvPr>
            <p:cNvSpPr>
              <a:spLocks noChangeArrowheads="1"/>
            </p:cNvSpPr>
            <p:nvPr/>
          </p:nvSpPr>
          <p:spPr bwMode="auto">
            <a:xfrm>
              <a:off x="2615038" y="506668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6" name="Oval 467">
              <a:extLst>
                <a:ext uri="{FF2B5EF4-FFF2-40B4-BE49-F238E27FC236}">
                  <a16:creationId xmlns:a16="http://schemas.microsoft.com/office/drawing/2014/main" id="{8FCDBA52-05ED-497A-8902-E882BA8EDAEC}"/>
                </a:ext>
              </a:extLst>
            </p:cNvPr>
            <p:cNvSpPr>
              <a:spLocks noChangeArrowheads="1"/>
            </p:cNvSpPr>
            <p:nvPr/>
          </p:nvSpPr>
          <p:spPr bwMode="auto">
            <a:xfrm>
              <a:off x="1680357" y="50363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8" name="Oval 469">
              <a:extLst>
                <a:ext uri="{FF2B5EF4-FFF2-40B4-BE49-F238E27FC236}">
                  <a16:creationId xmlns:a16="http://schemas.microsoft.com/office/drawing/2014/main" id="{47013B99-0409-4DF1-B1D3-D93DFADF7CBE}"/>
                </a:ext>
              </a:extLst>
            </p:cNvPr>
            <p:cNvSpPr>
              <a:spLocks noChangeArrowheads="1"/>
            </p:cNvSpPr>
            <p:nvPr/>
          </p:nvSpPr>
          <p:spPr bwMode="auto">
            <a:xfrm>
              <a:off x="2561766" y="459524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9" name="Oval 470">
              <a:extLst>
                <a:ext uri="{FF2B5EF4-FFF2-40B4-BE49-F238E27FC236}">
                  <a16:creationId xmlns:a16="http://schemas.microsoft.com/office/drawing/2014/main" id="{DB9046AB-F0CA-41F4-9C60-5A502DCE02AD}"/>
                </a:ext>
              </a:extLst>
            </p:cNvPr>
            <p:cNvSpPr>
              <a:spLocks noChangeArrowheads="1"/>
            </p:cNvSpPr>
            <p:nvPr/>
          </p:nvSpPr>
          <p:spPr bwMode="auto">
            <a:xfrm>
              <a:off x="2631988" y="49802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0" name="Oval 471">
              <a:extLst>
                <a:ext uri="{FF2B5EF4-FFF2-40B4-BE49-F238E27FC236}">
                  <a16:creationId xmlns:a16="http://schemas.microsoft.com/office/drawing/2014/main" id="{7E1F78C6-4535-48EC-A02A-0F67FD26AC56}"/>
                </a:ext>
              </a:extLst>
            </p:cNvPr>
            <p:cNvSpPr>
              <a:spLocks noChangeArrowheads="1"/>
            </p:cNvSpPr>
            <p:nvPr/>
          </p:nvSpPr>
          <p:spPr bwMode="auto">
            <a:xfrm>
              <a:off x="2547237" y="48130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1" name="Oval 472">
              <a:extLst>
                <a:ext uri="{FF2B5EF4-FFF2-40B4-BE49-F238E27FC236}">
                  <a16:creationId xmlns:a16="http://schemas.microsoft.com/office/drawing/2014/main" id="{85317AD8-8C3E-481F-9FB7-1FD8E4CD097B}"/>
                </a:ext>
              </a:extLst>
            </p:cNvPr>
            <p:cNvSpPr>
              <a:spLocks noChangeArrowheads="1"/>
            </p:cNvSpPr>
            <p:nvPr/>
          </p:nvSpPr>
          <p:spPr bwMode="auto">
            <a:xfrm>
              <a:off x="2629567" y="46973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2" name="Oval 473">
              <a:extLst>
                <a:ext uri="{FF2B5EF4-FFF2-40B4-BE49-F238E27FC236}">
                  <a16:creationId xmlns:a16="http://schemas.microsoft.com/office/drawing/2014/main" id="{6654A6ED-6B43-4E71-BAEB-8F1D73FB11BF}"/>
                </a:ext>
              </a:extLst>
            </p:cNvPr>
            <p:cNvSpPr>
              <a:spLocks noChangeArrowheads="1"/>
            </p:cNvSpPr>
            <p:nvPr/>
          </p:nvSpPr>
          <p:spPr bwMode="auto">
            <a:xfrm>
              <a:off x="2699789" y="47265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4" name="Oval 475">
              <a:extLst>
                <a:ext uri="{FF2B5EF4-FFF2-40B4-BE49-F238E27FC236}">
                  <a16:creationId xmlns:a16="http://schemas.microsoft.com/office/drawing/2014/main" id="{989B0B00-8676-4296-BF3C-32ADA6F9B9A7}"/>
                </a:ext>
              </a:extLst>
            </p:cNvPr>
            <p:cNvSpPr>
              <a:spLocks noChangeArrowheads="1"/>
            </p:cNvSpPr>
            <p:nvPr/>
          </p:nvSpPr>
          <p:spPr bwMode="auto">
            <a:xfrm>
              <a:off x="2747008" y="465024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5" name="Oval 476">
              <a:extLst>
                <a:ext uri="{FF2B5EF4-FFF2-40B4-BE49-F238E27FC236}">
                  <a16:creationId xmlns:a16="http://schemas.microsoft.com/office/drawing/2014/main" id="{C0B819C3-8F09-4468-A8D7-FA7D5509B7CA}"/>
                </a:ext>
              </a:extLst>
            </p:cNvPr>
            <p:cNvSpPr>
              <a:spLocks noChangeArrowheads="1"/>
            </p:cNvSpPr>
            <p:nvPr/>
          </p:nvSpPr>
          <p:spPr bwMode="auto">
            <a:xfrm>
              <a:off x="2795437" y="51519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7" name="Oval 478">
              <a:extLst>
                <a:ext uri="{FF2B5EF4-FFF2-40B4-BE49-F238E27FC236}">
                  <a16:creationId xmlns:a16="http://schemas.microsoft.com/office/drawing/2014/main" id="{F4E3405E-F442-494D-AA9D-1AB7CC4FBBDA}"/>
                </a:ext>
              </a:extLst>
            </p:cNvPr>
            <p:cNvSpPr>
              <a:spLocks noChangeArrowheads="1"/>
            </p:cNvSpPr>
            <p:nvPr/>
          </p:nvSpPr>
          <p:spPr bwMode="auto">
            <a:xfrm>
              <a:off x="2984310" y="539780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8" name="Oval 479">
              <a:extLst>
                <a:ext uri="{FF2B5EF4-FFF2-40B4-BE49-F238E27FC236}">
                  <a16:creationId xmlns:a16="http://schemas.microsoft.com/office/drawing/2014/main" id="{C275FBAC-52AD-4D03-91A7-2A04679D7ECD}"/>
                </a:ext>
              </a:extLst>
            </p:cNvPr>
            <p:cNvSpPr>
              <a:spLocks noChangeArrowheads="1"/>
            </p:cNvSpPr>
            <p:nvPr/>
          </p:nvSpPr>
          <p:spPr bwMode="auto">
            <a:xfrm>
              <a:off x="2875345" y="55706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9" name="Oval 480">
              <a:extLst>
                <a:ext uri="{FF2B5EF4-FFF2-40B4-BE49-F238E27FC236}">
                  <a16:creationId xmlns:a16="http://schemas.microsoft.com/office/drawing/2014/main" id="{141336DD-CE00-49B9-8812-2854AA3D3C8C}"/>
                </a:ext>
              </a:extLst>
            </p:cNvPr>
            <p:cNvSpPr>
              <a:spLocks noChangeArrowheads="1"/>
            </p:cNvSpPr>
            <p:nvPr/>
          </p:nvSpPr>
          <p:spPr bwMode="auto">
            <a:xfrm>
              <a:off x="2894717" y="51104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0" name="Oval 481">
              <a:extLst>
                <a:ext uri="{FF2B5EF4-FFF2-40B4-BE49-F238E27FC236}">
                  <a16:creationId xmlns:a16="http://schemas.microsoft.com/office/drawing/2014/main" id="{85A0C1CD-C23A-4DC6-B49B-3876E4DB62D3}"/>
                </a:ext>
              </a:extLst>
            </p:cNvPr>
            <p:cNvSpPr>
              <a:spLocks noChangeArrowheads="1"/>
            </p:cNvSpPr>
            <p:nvPr/>
          </p:nvSpPr>
          <p:spPr bwMode="auto">
            <a:xfrm>
              <a:off x="3047268" y="54651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1" name="Oval 482">
              <a:extLst>
                <a:ext uri="{FF2B5EF4-FFF2-40B4-BE49-F238E27FC236}">
                  <a16:creationId xmlns:a16="http://schemas.microsoft.com/office/drawing/2014/main" id="{B85DF4F8-1AEC-405B-A0F6-7A15079833D3}"/>
                </a:ext>
              </a:extLst>
            </p:cNvPr>
            <p:cNvSpPr>
              <a:spLocks noChangeArrowheads="1"/>
            </p:cNvSpPr>
            <p:nvPr/>
          </p:nvSpPr>
          <p:spPr bwMode="auto">
            <a:xfrm>
              <a:off x="3059375" y="55224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2" name="Oval 483">
              <a:extLst>
                <a:ext uri="{FF2B5EF4-FFF2-40B4-BE49-F238E27FC236}">
                  <a16:creationId xmlns:a16="http://schemas.microsoft.com/office/drawing/2014/main" id="{A4AE60A0-ED35-40E2-AAB9-81621C2E3264}"/>
                </a:ext>
              </a:extLst>
            </p:cNvPr>
            <p:cNvSpPr>
              <a:spLocks noChangeArrowheads="1"/>
            </p:cNvSpPr>
            <p:nvPr/>
          </p:nvSpPr>
          <p:spPr bwMode="auto">
            <a:xfrm>
              <a:off x="2983099" y="55796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3" name="Oval 484">
              <a:extLst>
                <a:ext uri="{FF2B5EF4-FFF2-40B4-BE49-F238E27FC236}">
                  <a16:creationId xmlns:a16="http://schemas.microsoft.com/office/drawing/2014/main" id="{1EE88845-C856-4EDB-BACC-1FA9BFD651B8}"/>
                </a:ext>
              </a:extLst>
            </p:cNvPr>
            <p:cNvSpPr>
              <a:spLocks noChangeArrowheads="1"/>
            </p:cNvSpPr>
            <p:nvPr/>
          </p:nvSpPr>
          <p:spPr bwMode="auto">
            <a:xfrm>
              <a:off x="3077536" y="535066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4" name="Oval 485">
              <a:extLst>
                <a:ext uri="{FF2B5EF4-FFF2-40B4-BE49-F238E27FC236}">
                  <a16:creationId xmlns:a16="http://schemas.microsoft.com/office/drawing/2014/main" id="{D33BB99A-7DF1-4E5F-AB65-68A0565BA41E}"/>
                </a:ext>
              </a:extLst>
            </p:cNvPr>
            <p:cNvSpPr>
              <a:spLocks noChangeArrowheads="1"/>
            </p:cNvSpPr>
            <p:nvPr/>
          </p:nvSpPr>
          <p:spPr bwMode="auto">
            <a:xfrm>
              <a:off x="3096908" y="513178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6" name="Oval 487">
              <a:extLst>
                <a:ext uri="{FF2B5EF4-FFF2-40B4-BE49-F238E27FC236}">
                  <a16:creationId xmlns:a16="http://schemas.microsoft.com/office/drawing/2014/main" id="{75BAA1AC-70C9-415E-9A89-322D09A98853}"/>
                </a:ext>
              </a:extLst>
            </p:cNvPr>
            <p:cNvSpPr>
              <a:spLocks noChangeArrowheads="1"/>
            </p:cNvSpPr>
            <p:nvPr/>
          </p:nvSpPr>
          <p:spPr bwMode="auto">
            <a:xfrm>
              <a:off x="3064218" y="50352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8" name="Oval 489">
              <a:extLst>
                <a:ext uri="{FF2B5EF4-FFF2-40B4-BE49-F238E27FC236}">
                  <a16:creationId xmlns:a16="http://schemas.microsoft.com/office/drawing/2014/main" id="{2C54F045-F1C8-4444-BED4-B85D3A515312}"/>
                </a:ext>
              </a:extLst>
            </p:cNvPr>
            <p:cNvSpPr>
              <a:spLocks noChangeArrowheads="1"/>
            </p:cNvSpPr>
            <p:nvPr/>
          </p:nvSpPr>
          <p:spPr bwMode="auto">
            <a:xfrm>
              <a:off x="3190134" y="52126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0" name="Oval 491">
              <a:extLst>
                <a:ext uri="{FF2B5EF4-FFF2-40B4-BE49-F238E27FC236}">
                  <a16:creationId xmlns:a16="http://schemas.microsoft.com/office/drawing/2014/main" id="{83A902B8-97D6-43E8-B884-08A4CF55F683}"/>
                </a:ext>
              </a:extLst>
            </p:cNvPr>
            <p:cNvSpPr>
              <a:spLocks noChangeArrowheads="1"/>
            </p:cNvSpPr>
            <p:nvPr/>
          </p:nvSpPr>
          <p:spPr bwMode="auto">
            <a:xfrm>
              <a:off x="3263988" y="540566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1" name="Oval 492">
              <a:extLst>
                <a:ext uri="{FF2B5EF4-FFF2-40B4-BE49-F238E27FC236}">
                  <a16:creationId xmlns:a16="http://schemas.microsoft.com/office/drawing/2014/main" id="{7FF77B34-CB8D-4FF1-B551-1FA05911AB7D}"/>
                </a:ext>
              </a:extLst>
            </p:cNvPr>
            <p:cNvSpPr>
              <a:spLocks noChangeArrowheads="1"/>
            </p:cNvSpPr>
            <p:nvPr/>
          </p:nvSpPr>
          <p:spPr bwMode="auto">
            <a:xfrm>
              <a:off x="3261567" y="51519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2" name="Oval 493">
              <a:extLst>
                <a:ext uri="{FF2B5EF4-FFF2-40B4-BE49-F238E27FC236}">
                  <a16:creationId xmlns:a16="http://schemas.microsoft.com/office/drawing/2014/main" id="{B4DB5ECA-455C-4F11-B0D1-FC87C5DDDFE9}"/>
                </a:ext>
              </a:extLst>
            </p:cNvPr>
            <p:cNvSpPr>
              <a:spLocks noChangeArrowheads="1"/>
            </p:cNvSpPr>
            <p:nvPr/>
          </p:nvSpPr>
          <p:spPr bwMode="auto">
            <a:xfrm>
              <a:off x="3188923" y="54045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4" name="Oval 495">
              <a:extLst>
                <a:ext uri="{FF2B5EF4-FFF2-40B4-BE49-F238E27FC236}">
                  <a16:creationId xmlns:a16="http://schemas.microsoft.com/office/drawing/2014/main" id="{6C72FF51-E7F2-4E87-97FC-D2182FD7866A}"/>
                </a:ext>
              </a:extLst>
            </p:cNvPr>
            <p:cNvSpPr>
              <a:spLocks noChangeArrowheads="1"/>
            </p:cNvSpPr>
            <p:nvPr/>
          </p:nvSpPr>
          <p:spPr bwMode="auto">
            <a:xfrm>
              <a:off x="3225245" y="509698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5" name="Oval 496">
              <a:extLst>
                <a:ext uri="{FF2B5EF4-FFF2-40B4-BE49-F238E27FC236}">
                  <a16:creationId xmlns:a16="http://schemas.microsoft.com/office/drawing/2014/main" id="{21DDAE88-1B1A-4BA7-B9A9-9D69A6E45F80}"/>
                </a:ext>
              </a:extLst>
            </p:cNvPr>
            <p:cNvSpPr>
              <a:spLocks noChangeArrowheads="1"/>
            </p:cNvSpPr>
            <p:nvPr/>
          </p:nvSpPr>
          <p:spPr bwMode="auto">
            <a:xfrm>
              <a:off x="3393536" y="54775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6" name="Oval 497">
              <a:extLst>
                <a:ext uri="{FF2B5EF4-FFF2-40B4-BE49-F238E27FC236}">
                  <a16:creationId xmlns:a16="http://schemas.microsoft.com/office/drawing/2014/main" id="{4A7B0BDF-85D4-40FD-AFF5-5FABE813681B}"/>
                </a:ext>
              </a:extLst>
            </p:cNvPr>
            <p:cNvSpPr>
              <a:spLocks noChangeArrowheads="1"/>
            </p:cNvSpPr>
            <p:nvPr/>
          </p:nvSpPr>
          <p:spPr bwMode="auto">
            <a:xfrm>
              <a:off x="3414118" y="530239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8" name="Oval 499">
              <a:extLst>
                <a:ext uri="{FF2B5EF4-FFF2-40B4-BE49-F238E27FC236}">
                  <a16:creationId xmlns:a16="http://schemas.microsoft.com/office/drawing/2014/main" id="{07A065DB-8979-44F2-B641-3C91FB028EB6}"/>
                </a:ext>
              </a:extLst>
            </p:cNvPr>
            <p:cNvSpPr>
              <a:spLocks noChangeArrowheads="1"/>
            </p:cNvSpPr>
            <p:nvPr/>
          </p:nvSpPr>
          <p:spPr bwMode="auto">
            <a:xfrm>
              <a:off x="3352371" y="52126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1" name="Oval 502">
              <a:extLst>
                <a:ext uri="{FF2B5EF4-FFF2-40B4-BE49-F238E27FC236}">
                  <a16:creationId xmlns:a16="http://schemas.microsoft.com/office/drawing/2014/main" id="{E2B127C6-FF68-4064-8B41-1B7A444E7B20}"/>
                </a:ext>
              </a:extLst>
            </p:cNvPr>
            <p:cNvSpPr>
              <a:spLocks noChangeArrowheads="1"/>
            </p:cNvSpPr>
            <p:nvPr/>
          </p:nvSpPr>
          <p:spPr bwMode="auto">
            <a:xfrm>
              <a:off x="3316050" y="545168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2" name="Oval 503">
              <a:extLst>
                <a:ext uri="{FF2B5EF4-FFF2-40B4-BE49-F238E27FC236}">
                  <a16:creationId xmlns:a16="http://schemas.microsoft.com/office/drawing/2014/main" id="{8EF989E8-4752-45A4-9F34-CD39D06F3237}"/>
                </a:ext>
              </a:extLst>
            </p:cNvPr>
            <p:cNvSpPr>
              <a:spLocks noChangeArrowheads="1"/>
            </p:cNvSpPr>
            <p:nvPr/>
          </p:nvSpPr>
          <p:spPr bwMode="auto">
            <a:xfrm>
              <a:off x="3406854" y="54034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3" name="Oval 504">
              <a:extLst>
                <a:ext uri="{FF2B5EF4-FFF2-40B4-BE49-F238E27FC236}">
                  <a16:creationId xmlns:a16="http://schemas.microsoft.com/office/drawing/2014/main" id="{054E8084-7639-4F6E-A014-6EF884B6B588}"/>
                </a:ext>
              </a:extLst>
            </p:cNvPr>
            <p:cNvSpPr>
              <a:spLocks noChangeArrowheads="1"/>
            </p:cNvSpPr>
            <p:nvPr/>
          </p:nvSpPr>
          <p:spPr bwMode="auto">
            <a:xfrm>
              <a:off x="3477076" y="543260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4" name="Oval 505">
              <a:extLst>
                <a:ext uri="{FF2B5EF4-FFF2-40B4-BE49-F238E27FC236}">
                  <a16:creationId xmlns:a16="http://schemas.microsoft.com/office/drawing/2014/main" id="{DA777C1C-843F-470C-936D-D975B5FCE5A1}"/>
                </a:ext>
              </a:extLst>
            </p:cNvPr>
            <p:cNvSpPr>
              <a:spLocks noChangeArrowheads="1"/>
            </p:cNvSpPr>
            <p:nvPr/>
          </p:nvSpPr>
          <p:spPr bwMode="auto">
            <a:xfrm>
              <a:off x="3462547" y="526647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5" name="Oval 506">
              <a:extLst>
                <a:ext uri="{FF2B5EF4-FFF2-40B4-BE49-F238E27FC236}">
                  <a16:creationId xmlns:a16="http://schemas.microsoft.com/office/drawing/2014/main" id="{99AB9BE7-A2FC-4E94-9AED-E89DF48F8AA0}"/>
                </a:ext>
              </a:extLst>
            </p:cNvPr>
            <p:cNvSpPr>
              <a:spLocks noChangeArrowheads="1"/>
            </p:cNvSpPr>
            <p:nvPr/>
          </p:nvSpPr>
          <p:spPr bwMode="auto">
            <a:xfrm>
              <a:off x="3449230" y="53551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6" name="Oval 507">
              <a:extLst>
                <a:ext uri="{FF2B5EF4-FFF2-40B4-BE49-F238E27FC236}">
                  <a16:creationId xmlns:a16="http://schemas.microsoft.com/office/drawing/2014/main" id="{15A3B4C1-B1E7-4C7C-B7D4-AD3A47BF03D2}"/>
                </a:ext>
              </a:extLst>
            </p:cNvPr>
            <p:cNvSpPr>
              <a:spLocks noChangeArrowheads="1"/>
            </p:cNvSpPr>
            <p:nvPr/>
          </p:nvSpPr>
          <p:spPr bwMode="auto">
            <a:xfrm>
              <a:off x="3356003" y="47759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7" name="Oval 508">
              <a:extLst>
                <a:ext uri="{FF2B5EF4-FFF2-40B4-BE49-F238E27FC236}">
                  <a16:creationId xmlns:a16="http://schemas.microsoft.com/office/drawing/2014/main" id="{CB6CD9BF-8DD1-4D43-8626-FA948C81CB2D}"/>
                </a:ext>
              </a:extLst>
            </p:cNvPr>
            <p:cNvSpPr>
              <a:spLocks noChangeArrowheads="1"/>
            </p:cNvSpPr>
            <p:nvPr/>
          </p:nvSpPr>
          <p:spPr bwMode="auto">
            <a:xfrm>
              <a:off x="3069061" y="52249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8" name="Oval 509">
              <a:extLst>
                <a:ext uri="{FF2B5EF4-FFF2-40B4-BE49-F238E27FC236}">
                  <a16:creationId xmlns:a16="http://schemas.microsoft.com/office/drawing/2014/main" id="{5FD064D8-21C5-4B07-AB46-DA207B1C8C6F}"/>
                </a:ext>
              </a:extLst>
            </p:cNvPr>
            <p:cNvSpPr>
              <a:spLocks noChangeArrowheads="1"/>
            </p:cNvSpPr>
            <p:nvPr/>
          </p:nvSpPr>
          <p:spPr bwMode="auto">
            <a:xfrm>
              <a:off x="2997628" y="483882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9" name="Oval 510">
              <a:extLst>
                <a:ext uri="{FF2B5EF4-FFF2-40B4-BE49-F238E27FC236}">
                  <a16:creationId xmlns:a16="http://schemas.microsoft.com/office/drawing/2014/main" id="{73668488-8497-49C7-9703-2BBC8CC2544A}"/>
                </a:ext>
              </a:extLst>
            </p:cNvPr>
            <p:cNvSpPr>
              <a:spLocks noChangeArrowheads="1"/>
            </p:cNvSpPr>
            <p:nvPr/>
          </p:nvSpPr>
          <p:spPr bwMode="auto">
            <a:xfrm>
              <a:off x="2927406" y="47546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0" name="Oval 511">
              <a:extLst>
                <a:ext uri="{FF2B5EF4-FFF2-40B4-BE49-F238E27FC236}">
                  <a16:creationId xmlns:a16="http://schemas.microsoft.com/office/drawing/2014/main" id="{4F0741D6-D33A-4949-B9A0-095E3DEF06D2}"/>
                </a:ext>
              </a:extLst>
            </p:cNvPr>
            <p:cNvSpPr>
              <a:spLocks noChangeArrowheads="1"/>
            </p:cNvSpPr>
            <p:nvPr/>
          </p:nvSpPr>
          <p:spPr bwMode="auto">
            <a:xfrm>
              <a:off x="2963728" y="49443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1" name="Oval 512">
              <a:extLst>
                <a:ext uri="{FF2B5EF4-FFF2-40B4-BE49-F238E27FC236}">
                  <a16:creationId xmlns:a16="http://schemas.microsoft.com/office/drawing/2014/main" id="{5DFF1C66-73E7-4E2E-AEFB-28035B963044}"/>
                </a:ext>
              </a:extLst>
            </p:cNvPr>
            <p:cNvSpPr>
              <a:spLocks noChangeArrowheads="1"/>
            </p:cNvSpPr>
            <p:nvPr/>
          </p:nvSpPr>
          <p:spPr bwMode="auto">
            <a:xfrm>
              <a:off x="3043636" y="474677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2" name="Oval 513">
              <a:extLst>
                <a:ext uri="{FF2B5EF4-FFF2-40B4-BE49-F238E27FC236}">
                  <a16:creationId xmlns:a16="http://schemas.microsoft.com/office/drawing/2014/main" id="{0A5C9FD5-8453-4D94-AD5A-CC30197D277E}"/>
                </a:ext>
              </a:extLst>
            </p:cNvPr>
            <p:cNvSpPr>
              <a:spLocks noChangeArrowheads="1"/>
            </p:cNvSpPr>
            <p:nvPr/>
          </p:nvSpPr>
          <p:spPr bwMode="auto">
            <a:xfrm>
              <a:off x="3070272" y="48455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3" name="Oval 514">
              <a:extLst>
                <a:ext uri="{FF2B5EF4-FFF2-40B4-BE49-F238E27FC236}">
                  <a16:creationId xmlns:a16="http://schemas.microsoft.com/office/drawing/2014/main" id="{DED644B7-BF16-415C-9B5D-86301086FA17}"/>
                </a:ext>
              </a:extLst>
            </p:cNvPr>
            <p:cNvSpPr>
              <a:spLocks noChangeArrowheads="1"/>
            </p:cNvSpPr>
            <p:nvPr/>
          </p:nvSpPr>
          <p:spPr bwMode="auto">
            <a:xfrm>
              <a:off x="3134441" y="48477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4" name="Oval 515">
              <a:extLst>
                <a:ext uri="{FF2B5EF4-FFF2-40B4-BE49-F238E27FC236}">
                  <a16:creationId xmlns:a16="http://schemas.microsoft.com/office/drawing/2014/main" id="{7EFABABE-FDA3-4B41-9D3E-7B3DECE9973F}"/>
                </a:ext>
              </a:extLst>
            </p:cNvPr>
            <p:cNvSpPr>
              <a:spLocks noChangeArrowheads="1"/>
            </p:cNvSpPr>
            <p:nvPr/>
          </p:nvSpPr>
          <p:spPr bwMode="auto">
            <a:xfrm>
              <a:off x="3015789" y="46693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5" name="Oval 516">
              <a:extLst>
                <a:ext uri="{FF2B5EF4-FFF2-40B4-BE49-F238E27FC236}">
                  <a16:creationId xmlns:a16="http://schemas.microsoft.com/office/drawing/2014/main" id="{0C30059A-AB18-4376-85EF-8E04960B3B2C}"/>
                </a:ext>
              </a:extLst>
            </p:cNvPr>
            <p:cNvSpPr>
              <a:spLocks noChangeArrowheads="1"/>
            </p:cNvSpPr>
            <p:nvPr/>
          </p:nvSpPr>
          <p:spPr bwMode="auto">
            <a:xfrm>
              <a:off x="3115069" y="496678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6" name="Oval 517">
              <a:extLst>
                <a:ext uri="{FF2B5EF4-FFF2-40B4-BE49-F238E27FC236}">
                  <a16:creationId xmlns:a16="http://schemas.microsoft.com/office/drawing/2014/main" id="{5900FD82-1FBD-4004-B289-BBD026EA1E4B}"/>
                </a:ext>
              </a:extLst>
            </p:cNvPr>
            <p:cNvSpPr>
              <a:spLocks noChangeArrowheads="1"/>
            </p:cNvSpPr>
            <p:nvPr/>
          </p:nvSpPr>
          <p:spPr bwMode="auto">
            <a:xfrm>
              <a:off x="3176816" y="47321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7" name="Oval 518">
              <a:extLst>
                <a:ext uri="{FF2B5EF4-FFF2-40B4-BE49-F238E27FC236}">
                  <a16:creationId xmlns:a16="http://schemas.microsoft.com/office/drawing/2014/main" id="{A82D4371-EF0A-4338-9BD0-F980CF13D923}"/>
                </a:ext>
              </a:extLst>
            </p:cNvPr>
            <p:cNvSpPr>
              <a:spLocks noChangeArrowheads="1"/>
            </p:cNvSpPr>
            <p:nvPr/>
          </p:nvSpPr>
          <p:spPr bwMode="auto">
            <a:xfrm>
              <a:off x="3179237" y="467157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8" name="Oval 519">
              <a:extLst>
                <a:ext uri="{FF2B5EF4-FFF2-40B4-BE49-F238E27FC236}">
                  <a16:creationId xmlns:a16="http://schemas.microsoft.com/office/drawing/2014/main" id="{0590179F-7685-4B9F-97C4-4B9E7249A941}"/>
                </a:ext>
              </a:extLst>
            </p:cNvPr>
            <p:cNvSpPr>
              <a:spLocks noChangeArrowheads="1"/>
            </p:cNvSpPr>
            <p:nvPr/>
          </p:nvSpPr>
          <p:spPr bwMode="auto">
            <a:xfrm>
              <a:off x="3115069" y="464238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9" name="Oval 520">
              <a:extLst>
                <a:ext uri="{FF2B5EF4-FFF2-40B4-BE49-F238E27FC236}">
                  <a16:creationId xmlns:a16="http://schemas.microsoft.com/office/drawing/2014/main" id="{A6B95E9A-4978-44C3-9011-AEEC0B515182}"/>
                </a:ext>
              </a:extLst>
            </p:cNvPr>
            <p:cNvSpPr>
              <a:spLocks noChangeArrowheads="1"/>
            </p:cNvSpPr>
            <p:nvPr/>
          </p:nvSpPr>
          <p:spPr bwMode="auto">
            <a:xfrm>
              <a:off x="2973413" y="530015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0" name="Oval 521">
              <a:extLst>
                <a:ext uri="{FF2B5EF4-FFF2-40B4-BE49-F238E27FC236}">
                  <a16:creationId xmlns:a16="http://schemas.microsoft.com/office/drawing/2014/main" id="{17DA49B3-24E8-4806-A051-9CD7610D6A4C}"/>
                </a:ext>
              </a:extLst>
            </p:cNvPr>
            <p:cNvSpPr>
              <a:spLocks noChangeArrowheads="1"/>
            </p:cNvSpPr>
            <p:nvPr/>
          </p:nvSpPr>
          <p:spPr bwMode="auto">
            <a:xfrm>
              <a:off x="3239773" y="48623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1" name="Oval 522">
              <a:extLst>
                <a:ext uri="{FF2B5EF4-FFF2-40B4-BE49-F238E27FC236}">
                  <a16:creationId xmlns:a16="http://schemas.microsoft.com/office/drawing/2014/main" id="{B86C002B-B5A9-4857-85F3-6B1C43F66677}"/>
                </a:ext>
              </a:extLst>
            </p:cNvPr>
            <p:cNvSpPr>
              <a:spLocks noChangeArrowheads="1"/>
            </p:cNvSpPr>
            <p:nvPr/>
          </p:nvSpPr>
          <p:spPr bwMode="auto">
            <a:xfrm>
              <a:off x="3291835" y="498361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2" name="Oval 523">
              <a:extLst>
                <a:ext uri="{FF2B5EF4-FFF2-40B4-BE49-F238E27FC236}">
                  <a16:creationId xmlns:a16="http://schemas.microsoft.com/office/drawing/2014/main" id="{FE9A6CC1-1E41-456F-93AD-0AB7045010BD}"/>
                </a:ext>
              </a:extLst>
            </p:cNvPr>
            <p:cNvSpPr>
              <a:spLocks noChangeArrowheads="1"/>
            </p:cNvSpPr>
            <p:nvPr/>
          </p:nvSpPr>
          <p:spPr bwMode="auto">
            <a:xfrm>
              <a:off x="3289414" y="472545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3" name="Oval 524">
              <a:extLst>
                <a:ext uri="{FF2B5EF4-FFF2-40B4-BE49-F238E27FC236}">
                  <a16:creationId xmlns:a16="http://schemas.microsoft.com/office/drawing/2014/main" id="{63B2E40E-04E2-4231-B0FB-0E01057EAC76}"/>
                </a:ext>
              </a:extLst>
            </p:cNvPr>
            <p:cNvSpPr>
              <a:spLocks noChangeArrowheads="1"/>
            </p:cNvSpPr>
            <p:nvPr/>
          </p:nvSpPr>
          <p:spPr bwMode="auto">
            <a:xfrm>
              <a:off x="3178027" y="49645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5" name="Oval 526">
              <a:extLst>
                <a:ext uri="{FF2B5EF4-FFF2-40B4-BE49-F238E27FC236}">
                  <a16:creationId xmlns:a16="http://schemas.microsoft.com/office/drawing/2014/main" id="{51733EB4-FCA2-4283-A19B-DBBF1991E2A5}"/>
                </a:ext>
              </a:extLst>
            </p:cNvPr>
            <p:cNvSpPr>
              <a:spLocks noChangeArrowheads="1"/>
            </p:cNvSpPr>
            <p:nvPr/>
          </p:nvSpPr>
          <p:spPr bwMode="auto">
            <a:xfrm>
              <a:off x="3416540" y="48579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6" name="Oval 527">
              <a:extLst>
                <a:ext uri="{FF2B5EF4-FFF2-40B4-BE49-F238E27FC236}">
                  <a16:creationId xmlns:a16="http://schemas.microsoft.com/office/drawing/2014/main" id="{053E5EE6-7BD1-4134-9FF3-F9D38B9A9D5A}"/>
                </a:ext>
              </a:extLst>
            </p:cNvPr>
            <p:cNvSpPr>
              <a:spLocks noChangeArrowheads="1"/>
            </p:cNvSpPr>
            <p:nvPr/>
          </p:nvSpPr>
          <p:spPr bwMode="auto">
            <a:xfrm>
              <a:off x="3437122" y="468279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9" name="Oval 530">
              <a:extLst>
                <a:ext uri="{FF2B5EF4-FFF2-40B4-BE49-F238E27FC236}">
                  <a16:creationId xmlns:a16="http://schemas.microsoft.com/office/drawing/2014/main" id="{323D53FF-B06B-4E13-AD53-A2037BFB727F}"/>
                </a:ext>
              </a:extLst>
            </p:cNvPr>
            <p:cNvSpPr>
              <a:spLocks noChangeArrowheads="1"/>
            </p:cNvSpPr>
            <p:nvPr/>
          </p:nvSpPr>
          <p:spPr bwMode="auto">
            <a:xfrm>
              <a:off x="3369321" y="5100354"/>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0" name="Oval 531">
              <a:extLst>
                <a:ext uri="{FF2B5EF4-FFF2-40B4-BE49-F238E27FC236}">
                  <a16:creationId xmlns:a16="http://schemas.microsoft.com/office/drawing/2014/main" id="{9D34CFDE-0B4F-4138-BFCB-5C93B5E4D668}"/>
                </a:ext>
              </a:extLst>
            </p:cNvPr>
            <p:cNvSpPr>
              <a:spLocks noChangeArrowheads="1"/>
            </p:cNvSpPr>
            <p:nvPr/>
          </p:nvSpPr>
          <p:spPr bwMode="auto">
            <a:xfrm>
              <a:off x="3354793" y="50172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1" name="Oval 532">
              <a:extLst>
                <a:ext uri="{FF2B5EF4-FFF2-40B4-BE49-F238E27FC236}">
                  <a16:creationId xmlns:a16="http://schemas.microsoft.com/office/drawing/2014/main" id="{ADD14B79-7AF5-43FC-BEE6-12BCE9AD4A8D}"/>
                </a:ext>
              </a:extLst>
            </p:cNvPr>
            <p:cNvSpPr>
              <a:spLocks noChangeArrowheads="1"/>
            </p:cNvSpPr>
            <p:nvPr/>
          </p:nvSpPr>
          <p:spPr bwMode="auto">
            <a:xfrm>
              <a:off x="3409275" y="502065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2" name="Oval 533">
              <a:extLst>
                <a:ext uri="{FF2B5EF4-FFF2-40B4-BE49-F238E27FC236}">
                  <a16:creationId xmlns:a16="http://schemas.microsoft.com/office/drawing/2014/main" id="{34F557F5-35AB-4113-A126-96A8897C8E8B}"/>
                </a:ext>
              </a:extLst>
            </p:cNvPr>
            <p:cNvSpPr>
              <a:spLocks noChangeArrowheads="1"/>
            </p:cNvSpPr>
            <p:nvPr/>
          </p:nvSpPr>
          <p:spPr bwMode="auto">
            <a:xfrm>
              <a:off x="3427437" y="49690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3" name="Oval 534">
              <a:extLst>
                <a:ext uri="{FF2B5EF4-FFF2-40B4-BE49-F238E27FC236}">
                  <a16:creationId xmlns:a16="http://schemas.microsoft.com/office/drawing/2014/main" id="{B4F0702D-600B-45D5-B3D0-01A69D30574F}"/>
                </a:ext>
              </a:extLst>
            </p:cNvPr>
            <p:cNvSpPr>
              <a:spLocks noChangeArrowheads="1"/>
            </p:cNvSpPr>
            <p:nvPr/>
          </p:nvSpPr>
          <p:spPr bwMode="auto">
            <a:xfrm>
              <a:off x="3240985" y="49454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4" name="Oval 535">
              <a:extLst>
                <a:ext uri="{FF2B5EF4-FFF2-40B4-BE49-F238E27FC236}">
                  <a16:creationId xmlns:a16="http://schemas.microsoft.com/office/drawing/2014/main" id="{050DF072-752B-4703-8CD8-65C2B019F38C}"/>
                </a:ext>
              </a:extLst>
            </p:cNvPr>
            <p:cNvSpPr>
              <a:spLocks noChangeArrowheads="1"/>
            </p:cNvSpPr>
            <p:nvPr/>
          </p:nvSpPr>
          <p:spPr bwMode="auto">
            <a:xfrm>
              <a:off x="3454073" y="490504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5" name="Oval 536">
              <a:extLst>
                <a:ext uri="{FF2B5EF4-FFF2-40B4-BE49-F238E27FC236}">
                  <a16:creationId xmlns:a16="http://schemas.microsoft.com/office/drawing/2014/main" id="{15857F39-CD92-405A-8A23-6F967EDB7D37}"/>
                </a:ext>
              </a:extLst>
            </p:cNvPr>
            <p:cNvSpPr>
              <a:spLocks noChangeArrowheads="1"/>
            </p:cNvSpPr>
            <p:nvPr/>
          </p:nvSpPr>
          <p:spPr bwMode="auto">
            <a:xfrm>
              <a:off x="3339053" y="48320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6" name="Oval 537">
              <a:extLst>
                <a:ext uri="{FF2B5EF4-FFF2-40B4-BE49-F238E27FC236}">
                  <a16:creationId xmlns:a16="http://schemas.microsoft.com/office/drawing/2014/main" id="{482CE05E-210E-48F8-918A-9DC2804AAB0A}"/>
                </a:ext>
              </a:extLst>
            </p:cNvPr>
            <p:cNvSpPr>
              <a:spLocks noChangeArrowheads="1"/>
            </p:cNvSpPr>
            <p:nvPr/>
          </p:nvSpPr>
          <p:spPr bwMode="auto">
            <a:xfrm>
              <a:off x="3429858" y="478381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8" name="Oval 539">
              <a:extLst>
                <a:ext uri="{FF2B5EF4-FFF2-40B4-BE49-F238E27FC236}">
                  <a16:creationId xmlns:a16="http://schemas.microsoft.com/office/drawing/2014/main" id="{B593ABB1-F12E-4395-92CD-8993438F7047}"/>
                </a:ext>
              </a:extLst>
            </p:cNvPr>
            <p:cNvSpPr>
              <a:spLocks noChangeArrowheads="1"/>
            </p:cNvSpPr>
            <p:nvPr/>
          </p:nvSpPr>
          <p:spPr bwMode="auto">
            <a:xfrm>
              <a:off x="3471023" y="510596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1" name="Oval 542">
              <a:extLst>
                <a:ext uri="{FF2B5EF4-FFF2-40B4-BE49-F238E27FC236}">
                  <a16:creationId xmlns:a16="http://schemas.microsoft.com/office/drawing/2014/main" id="{EF3B65F6-712A-4CF9-9618-588DF76143A4}"/>
                </a:ext>
              </a:extLst>
            </p:cNvPr>
            <p:cNvSpPr>
              <a:spLocks noChangeArrowheads="1"/>
            </p:cNvSpPr>
            <p:nvPr/>
          </p:nvSpPr>
          <p:spPr bwMode="auto">
            <a:xfrm>
              <a:off x="2914088" y="45166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2" name="Oval 543">
              <a:extLst>
                <a:ext uri="{FF2B5EF4-FFF2-40B4-BE49-F238E27FC236}">
                  <a16:creationId xmlns:a16="http://schemas.microsoft.com/office/drawing/2014/main" id="{1E3DB0E3-E99D-4486-AC8B-705744B28BC7}"/>
                </a:ext>
              </a:extLst>
            </p:cNvPr>
            <p:cNvSpPr>
              <a:spLocks noChangeArrowheads="1"/>
            </p:cNvSpPr>
            <p:nvPr/>
          </p:nvSpPr>
          <p:spPr bwMode="auto">
            <a:xfrm>
              <a:off x="2906824" y="461769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5" name="Oval 546">
              <a:extLst>
                <a:ext uri="{FF2B5EF4-FFF2-40B4-BE49-F238E27FC236}">
                  <a16:creationId xmlns:a16="http://schemas.microsoft.com/office/drawing/2014/main" id="{34878AB0-6BDC-4E84-BD09-18A1F37EA55C}"/>
                </a:ext>
              </a:extLst>
            </p:cNvPr>
            <p:cNvSpPr>
              <a:spLocks noChangeArrowheads="1"/>
            </p:cNvSpPr>
            <p:nvPr/>
          </p:nvSpPr>
          <p:spPr bwMode="auto">
            <a:xfrm>
              <a:off x="3328157" y="451105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6" name="Oval 547">
              <a:extLst>
                <a:ext uri="{FF2B5EF4-FFF2-40B4-BE49-F238E27FC236}">
                  <a16:creationId xmlns:a16="http://schemas.microsoft.com/office/drawing/2014/main" id="{521DEA28-E7F7-41F4-B30E-5BB76EE283D8}"/>
                </a:ext>
              </a:extLst>
            </p:cNvPr>
            <p:cNvSpPr>
              <a:spLocks noChangeArrowheads="1"/>
            </p:cNvSpPr>
            <p:nvPr/>
          </p:nvSpPr>
          <p:spPr bwMode="auto">
            <a:xfrm>
              <a:off x="3048479" y="45424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7" name="Oval 548">
              <a:extLst>
                <a:ext uri="{FF2B5EF4-FFF2-40B4-BE49-F238E27FC236}">
                  <a16:creationId xmlns:a16="http://schemas.microsoft.com/office/drawing/2014/main" id="{74F8873C-D30A-431D-8372-7FDC1E59E982}"/>
                </a:ext>
              </a:extLst>
            </p:cNvPr>
            <p:cNvSpPr>
              <a:spLocks noChangeArrowheads="1"/>
            </p:cNvSpPr>
            <p:nvPr/>
          </p:nvSpPr>
          <p:spPr bwMode="auto">
            <a:xfrm>
              <a:off x="3222823" y="46255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8" name="Oval 549">
              <a:extLst>
                <a:ext uri="{FF2B5EF4-FFF2-40B4-BE49-F238E27FC236}">
                  <a16:creationId xmlns:a16="http://schemas.microsoft.com/office/drawing/2014/main" id="{98A00DB1-028F-45FD-86C2-A8EED7992E22}"/>
                </a:ext>
              </a:extLst>
            </p:cNvPr>
            <p:cNvSpPr>
              <a:spLocks noChangeArrowheads="1"/>
            </p:cNvSpPr>
            <p:nvPr/>
          </p:nvSpPr>
          <p:spPr bwMode="auto">
            <a:xfrm>
              <a:off x="2864448" y="43931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3759" name="Oval 550">
              <a:extLst>
                <a:ext uri="{FF2B5EF4-FFF2-40B4-BE49-F238E27FC236}">
                  <a16:creationId xmlns:a16="http://schemas.microsoft.com/office/drawing/2014/main" id="{3F872E25-CEB5-43FF-BD98-F164B1EDCCBA}"/>
                </a:ext>
              </a:extLst>
            </p:cNvPr>
            <p:cNvSpPr>
              <a:spLocks noChangeArrowheads="1"/>
            </p:cNvSpPr>
            <p:nvPr/>
          </p:nvSpPr>
          <p:spPr bwMode="auto">
            <a:xfrm>
              <a:off x="3191344" y="460197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0" name="Oval 551">
              <a:extLst>
                <a:ext uri="{FF2B5EF4-FFF2-40B4-BE49-F238E27FC236}">
                  <a16:creationId xmlns:a16="http://schemas.microsoft.com/office/drawing/2014/main" id="{E822D8BD-3167-480D-96FA-189ECEF5454D}"/>
                </a:ext>
              </a:extLst>
            </p:cNvPr>
            <p:cNvSpPr>
              <a:spLocks noChangeArrowheads="1"/>
            </p:cNvSpPr>
            <p:nvPr/>
          </p:nvSpPr>
          <p:spPr bwMode="auto">
            <a:xfrm>
              <a:off x="3370532" y="458289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3" name="Oval 554">
              <a:extLst>
                <a:ext uri="{FF2B5EF4-FFF2-40B4-BE49-F238E27FC236}">
                  <a16:creationId xmlns:a16="http://schemas.microsoft.com/office/drawing/2014/main" id="{C558DD7C-0B2C-401C-A8E7-3B24A51B1FB9}"/>
                </a:ext>
              </a:extLst>
            </p:cNvPr>
            <p:cNvSpPr>
              <a:spLocks noChangeArrowheads="1"/>
            </p:cNvSpPr>
            <p:nvPr/>
          </p:nvSpPr>
          <p:spPr bwMode="auto">
            <a:xfrm>
              <a:off x="3418961" y="454697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6" name="Oval 557">
              <a:extLst>
                <a:ext uri="{FF2B5EF4-FFF2-40B4-BE49-F238E27FC236}">
                  <a16:creationId xmlns:a16="http://schemas.microsoft.com/office/drawing/2014/main" id="{D7C78017-6C55-4DAA-8A8D-9DA2DB55BFFB}"/>
                </a:ext>
              </a:extLst>
            </p:cNvPr>
            <p:cNvSpPr>
              <a:spLocks noChangeArrowheads="1"/>
            </p:cNvSpPr>
            <p:nvPr/>
          </p:nvSpPr>
          <p:spPr bwMode="auto">
            <a:xfrm>
              <a:off x="836480" y="470861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8" name="Oval 559">
              <a:extLst>
                <a:ext uri="{FF2B5EF4-FFF2-40B4-BE49-F238E27FC236}">
                  <a16:creationId xmlns:a16="http://schemas.microsoft.com/office/drawing/2014/main" id="{726D5A3B-0988-4F3C-AD18-96A723CE37CF}"/>
                </a:ext>
              </a:extLst>
            </p:cNvPr>
            <p:cNvSpPr>
              <a:spLocks noChangeArrowheads="1"/>
            </p:cNvSpPr>
            <p:nvPr/>
          </p:nvSpPr>
          <p:spPr bwMode="auto">
            <a:xfrm>
              <a:off x="883698" y="46322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0" name="Oval 561">
              <a:extLst>
                <a:ext uri="{FF2B5EF4-FFF2-40B4-BE49-F238E27FC236}">
                  <a16:creationId xmlns:a16="http://schemas.microsoft.com/office/drawing/2014/main" id="{5B165013-25F9-4376-A37E-0B7CCC01BCC2}"/>
                </a:ext>
              </a:extLst>
            </p:cNvPr>
            <p:cNvSpPr>
              <a:spLocks noChangeArrowheads="1"/>
            </p:cNvSpPr>
            <p:nvPr/>
          </p:nvSpPr>
          <p:spPr bwMode="auto">
            <a:xfrm>
              <a:off x="796526" y="507790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1" name="Oval 562">
              <a:extLst>
                <a:ext uri="{FF2B5EF4-FFF2-40B4-BE49-F238E27FC236}">
                  <a16:creationId xmlns:a16="http://schemas.microsoft.com/office/drawing/2014/main" id="{4AF6152B-B12F-43C0-93EE-E3F9910E348B}"/>
                </a:ext>
              </a:extLst>
            </p:cNvPr>
            <p:cNvSpPr>
              <a:spLocks noChangeArrowheads="1"/>
            </p:cNvSpPr>
            <p:nvPr/>
          </p:nvSpPr>
          <p:spPr bwMode="auto">
            <a:xfrm>
              <a:off x="714196" y="47647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3" name="Oval 564">
              <a:extLst>
                <a:ext uri="{FF2B5EF4-FFF2-40B4-BE49-F238E27FC236}">
                  <a16:creationId xmlns:a16="http://schemas.microsoft.com/office/drawing/2014/main" id="{D74B0DF0-F68D-4E71-A537-8F892BF3CC93}"/>
                </a:ext>
              </a:extLst>
            </p:cNvPr>
            <p:cNvSpPr>
              <a:spLocks noChangeArrowheads="1"/>
            </p:cNvSpPr>
            <p:nvPr/>
          </p:nvSpPr>
          <p:spPr bwMode="auto">
            <a:xfrm>
              <a:off x="703299" y="4575039"/>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4" name="Oval 565">
              <a:extLst>
                <a:ext uri="{FF2B5EF4-FFF2-40B4-BE49-F238E27FC236}">
                  <a16:creationId xmlns:a16="http://schemas.microsoft.com/office/drawing/2014/main" id="{8CE581E1-17B1-4139-84F9-1CCCD728DE69}"/>
                </a:ext>
              </a:extLst>
            </p:cNvPr>
            <p:cNvSpPr>
              <a:spLocks noChangeArrowheads="1"/>
            </p:cNvSpPr>
            <p:nvPr/>
          </p:nvSpPr>
          <p:spPr bwMode="auto">
            <a:xfrm>
              <a:off x="808633" y="46311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5" name="Oval 566">
              <a:extLst>
                <a:ext uri="{FF2B5EF4-FFF2-40B4-BE49-F238E27FC236}">
                  <a16:creationId xmlns:a16="http://schemas.microsoft.com/office/drawing/2014/main" id="{0DE403AC-168B-4A71-B603-0824C472D860}"/>
                </a:ext>
              </a:extLst>
            </p:cNvPr>
            <p:cNvSpPr>
              <a:spLocks noChangeArrowheads="1"/>
            </p:cNvSpPr>
            <p:nvPr/>
          </p:nvSpPr>
          <p:spPr bwMode="auto">
            <a:xfrm>
              <a:off x="900648" y="48545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7" name="Oval 568">
              <a:extLst>
                <a:ext uri="{FF2B5EF4-FFF2-40B4-BE49-F238E27FC236}">
                  <a16:creationId xmlns:a16="http://schemas.microsoft.com/office/drawing/2014/main" id="{430D0DE0-719A-41A3-819F-1067B59693A3}"/>
                </a:ext>
              </a:extLst>
            </p:cNvPr>
            <p:cNvSpPr>
              <a:spLocks noChangeArrowheads="1"/>
            </p:cNvSpPr>
            <p:nvPr/>
          </p:nvSpPr>
          <p:spPr bwMode="auto">
            <a:xfrm>
              <a:off x="801369" y="49521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8" name="Oval 569">
              <a:extLst>
                <a:ext uri="{FF2B5EF4-FFF2-40B4-BE49-F238E27FC236}">
                  <a16:creationId xmlns:a16="http://schemas.microsoft.com/office/drawing/2014/main" id="{1BBAB550-A975-4C58-933C-4A6D8BACA1E1}"/>
                </a:ext>
              </a:extLst>
            </p:cNvPr>
            <p:cNvSpPr>
              <a:spLocks noChangeArrowheads="1"/>
            </p:cNvSpPr>
            <p:nvPr/>
          </p:nvSpPr>
          <p:spPr bwMode="auto">
            <a:xfrm>
              <a:off x="946656" y="47624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9" name="Oval 570">
              <a:extLst>
                <a:ext uri="{FF2B5EF4-FFF2-40B4-BE49-F238E27FC236}">
                  <a16:creationId xmlns:a16="http://schemas.microsoft.com/office/drawing/2014/main" id="{A1EC263A-8C39-4089-B7C2-0B150EC11562}"/>
                </a:ext>
              </a:extLst>
            </p:cNvPr>
            <p:cNvSpPr>
              <a:spLocks noChangeArrowheads="1"/>
            </p:cNvSpPr>
            <p:nvPr/>
          </p:nvSpPr>
          <p:spPr bwMode="auto">
            <a:xfrm>
              <a:off x="973292" y="48612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0" name="Oval 571">
              <a:extLst>
                <a:ext uri="{FF2B5EF4-FFF2-40B4-BE49-F238E27FC236}">
                  <a16:creationId xmlns:a16="http://schemas.microsoft.com/office/drawing/2014/main" id="{2A953E29-86C9-4CC7-BA9D-1AF5F2A4460D}"/>
                </a:ext>
              </a:extLst>
            </p:cNvPr>
            <p:cNvSpPr>
              <a:spLocks noChangeArrowheads="1"/>
            </p:cNvSpPr>
            <p:nvPr/>
          </p:nvSpPr>
          <p:spPr bwMode="auto">
            <a:xfrm>
              <a:off x="993875" y="46861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1" name="Oval 572">
              <a:extLst>
                <a:ext uri="{FF2B5EF4-FFF2-40B4-BE49-F238E27FC236}">
                  <a16:creationId xmlns:a16="http://schemas.microsoft.com/office/drawing/2014/main" id="{D00AFFB1-FCC6-422E-8821-C5C79AECC2DA}"/>
                </a:ext>
              </a:extLst>
            </p:cNvPr>
            <p:cNvSpPr>
              <a:spLocks noChangeArrowheads="1"/>
            </p:cNvSpPr>
            <p:nvPr/>
          </p:nvSpPr>
          <p:spPr bwMode="auto">
            <a:xfrm>
              <a:off x="996296" y="46255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2" name="Oval 573">
              <a:extLst>
                <a:ext uri="{FF2B5EF4-FFF2-40B4-BE49-F238E27FC236}">
                  <a16:creationId xmlns:a16="http://schemas.microsoft.com/office/drawing/2014/main" id="{C18CB75F-F877-477A-AAEF-334D6F5D7CFA}"/>
                </a:ext>
              </a:extLst>
            </p:cNvPr>
            <p:cNvSpPr>
              <a:spLocks noChangeArrowheads="1"/>
            </p:cNvSpPr>
            <p:nvPr/>
          </p:nvSpPr>
          <p:spPr bwMode="auto">
            <a:xfrm>
              <a:off x="918809" y="46850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4" name="Oval 575">
              <a:extLst>
                <a:ext uri="{FF2B5EF4-FFF2-40B4-BE49-F238E27FC236}">
                  <a16:creationId xmlns:a16="http://schemas.microsoft.com/office/drawing/2014/main" id="{7EEBAA55-18A1-42E0-BD30-8703D36CEA6A}"/>
                </a:ext>
              </a:extLst>
            </p:cNvPr>
            <p:cNvSpPr>
              <a:spLocks noChangeArrowheads="1"/>
            </p:cNvSpPr>
            <p:nvPr/>
          </p:nvSpPr>
          <p:spPr bwMode="auto">
            <a:xfrm>
              <a:off x="986610" y="47871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5" name="Oval 576">
              <a:extLst>
                <a:ext uri="{FF2B5EF4-FFF2-40B4-BE49-F238E27FC236}">
                  <a16:creationId xmlns:a16="http://schemas.microsoft.com/office/drawing/2014/main" id="{5D8DA0FA-38AE-44DF-A799-4A6E4C243B97}"/>
                </a:ext>
              </a:extLst>
            </p:cNvPr>
            <p:cNvSpPr>
              <a:spLocks noChangeArrowheads="1"/>
            </p:cNvSpPr>
            <p:nvPr/>
          </p:nvSpPr>
          <p:spPr bwMode="auto">
            <a:xfrm>
              <a:off x="1774793" y="460871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6" name="Oval 577">
              <a:extLst>
                <a:ext uri="{FF2B5EF4-FFF2-40B4-BE49-F238E27FC236}">
                  <a16:creationId xmlns:a16="http://schemas.microsoft.com/office/drawing/2014/main" id="{7EC2DC39-1637-4E4F-AE6A-89B8F5F29EAF}"/>
                </a:ext>
              </a:extLst>
            </p:cNvPr>
            <p:cNvSpPr>
              <a:spLocks noChangeArrowheads="1"/>
            </p:cNvSpPr>
            <p:nvPr/>
          </p:nvSpPr>
          <p:spPr bwMode="auto">
            <a:xfrm>
              <a:off x="1726364" y="510035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7" name="Oval 578">
              <a:extLst>
                <a:ext uri="{FF2B5EF4-FFF2-40B4-BE49-F238E27FC236}">
                  <a16:creationId xmlns:a16="http://schemas.microsoft.com/office/drawing/2014/main" id="{8BF565E5-101D-4008-B8AE-A11106A13472}"/>
                </a:ext>
              </a:extLst>
            </p:cNvPr>
            <p:cNvSpPr>
              <a:spLocks noChangeArrowheads="1"/>
            </p:cNvSpPr>
            <p:nvPr/>
          </p:nvSpPr>
          <p:spPr bwMode="auto">
            <a:xfrm>
              <a:off x="1822012" y="45323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8" name="Oval 579">
              <a:extLst>
                <a:ext uri="{FF2B5EF4-FFF2-40B4-BE49-F238E27FC236}">
                  <a16:creationId xmlns:a16="http://schemas.microsoft.com/office/drawing/2014/main" id="{7F49D7B1-00EC-4304-8E68-7F4634622B66}"/>
                </a:ext>
              </a:extLst>
            </p:cNvPr>
            <p:cNvSpPr>
              <a:spLocks noChangeArrowheads="1"/>
            </p:cNvSpPr>
            <p:nvPr/>
          </p:nvSpPr>
          <p:spPr bwMode="auto">
            <a:xfrm>
              <a:off x="1746947" y="45312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9" name="Oval 580">
              <a:extLst>
                <a:ext uri="{FF2B5EF4-FFF2-40B4-BE49-F238E27FC236}">
                  <a16:creationId xmlns:a16="http://schemas.microsoft.com/office/drawing/2014/main" id="{31E4F935-1794-4B67-B780-FD416053627C}"/>
                </a:ext>
              </a:extLst>
            </p:cNvPr>
            <p:cNvSpPr>
              <a:spLocks noChangeArrowheads="1"/>
            </p:cNvSpPr>
            <p:nvPr/>
          </p:nvSpPr>
          <p:spPr bwMode="auto">
            <a:xfrm>
              <a:off x="2199759" y="503749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1" name="Oval 582">
              <a:extLst>
                <a:ext uri="{FF2B5EF4-FFF2-40B4-BE49-F238E27FC236}">
                  <a16:creationId xmlns:a16="http://schemas.microsoft.com/office/drawing/2014/main" id="{0FFDC405-19ED-4A07-916E-F30FCDC053F5}"/>
                </a:ext>
              </a:extLst>
            </p:cNvPr>
            <p:cNvSpPr>
              <a:spLocks noChangeArrowheads="1"/>
            </p:cNvSpPr>
            <p:nvPr/>
          </p:nvSpPr>
          <p:spPr bwMode="auto">
            <a:xfrm>
              <a:off x="1134319" y="49578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2" name="Oval 583">
              <a:extLst>
                <a:ext uri="{FF2B5EF4-FFF2-40B4-BE49-F238E27FC236}">
                  <a16:creationId xmlns:a16="http://schemas.microsoft.com/office/drawing/2014/main" id="{B891AA74-50C5-4B6B-9EF1-B4FE12446877}"/>
                </a:ext>
              </a:extLst>
            </p:cNvPr>
            <p:cNvSpPr>
              <a:spLocks noChangeArrowheads="1"/>
            </p:cNvSpPr>
            <p:nvPr/>
          </p:nvSpPr>
          <p:spPr bwMode="auto">
            <a:xfrm>
              <a:off x="1761476" y="47883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3" name="Oval 584">
              <a:extLst>
                <a:ext uri="{FF2B5EF4-FFF2-40B4-BE49-F238E27FC236}">
                  <a16:creationId xmlns:a16="http://schemas.microsoft.com/office/drawing/2014/main" id="{19152EBC-6585-4F14-8546-24479E6F5E48}"/>
                </a:ext>
              </a:extLst>
            </p:cNvPr>
            <p:cNvSpPr>
              <a:spLocks noChangeArrowheads="1"/>
            </p:cNvSpPr>
            <p:nvPr/>
          </p:nvSpPr>
          <p:spPr bwMode="auto">
            <a:xfrm>
              <a:off x="1838962" y="47546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4" name="Oval 585">
              <a:extLst>
                <a:ext uri="{FF2B5EF4-FFF2-40B4-BE49-F238E27FC236}">
                  <a16:creationId xmlns:a16="http://schemas.microsoft.com/office/drawing/2014/main" id="{B8CA4E9B-5168-48A1-A685-BAD3C2CCEC4A}"/>
                </a:ext>
              </a:extLst>
            </p:cNvPr>
            <p:cNvSpPr>
              <a:spLocks noChangeArrowheads="1"/>
            </p:cNvSpPr>
            <p:nvPr/>
          </p:nvSpPr>
          <p:spPr bwMode="auto">
            <a:xfrm>
              <a:off x="2047207" y="521035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5" name="Oval 586">
              <a:extLst>
                <a:ext uri="{FF2B5EF4-FFF2-40B4-BE49-F238E27FC236}">
                  <a16:creationId xmlns:a16="http://schemas.microsoft.com/office/drawing/2014/main" id="{AE08B217-2072-401F-A25A-37B8F4FAE108}"/>
                </a:ext>
              </a:extLst>
            </p:cNvPr>
            <p:cNvSpPr>
              <a:spLocks noChangeArrowheads="1"/>
            </p:cNvSpPr>
            <p:nvPr/>
          </p:nvSpPr>
          <p:spPr bwMode="auto">
            <a:xfrm>
              <a:off x="1884970" y="46625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6" name="Oval 587">
              <a:extLst>
                <a:ext uri="{FF2B5EF4-FFF2-40B4-BE49-F238E27FC236}">
                  <a16:creationId xmlns:a16="http://schemas.microsoft.com/office/drawing/2014/main" id="{EA5429A6-4F4A-4EC1-A5C7-BD036BE85624}"/>
                </a:ext>
              </a:extLst>
            </p:cNvPr>
            <p:cNvSpPr>
              <a:spLocks noChangeArrowheads="1"/>
            </p:cNvSpPr>
            <p:nvPr/>
          </p:nvSpPr>
          <p:spPr bwMode="auto">
            <a:xfrm>
              <a:off x="1911606" y="47613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7" name="Oval 588">
              <a:extLst>
                <a:ext uri="{FF2B5EF4-FFF2-40B4-BE49-F238E27FC236}">
                  <a16:creationId xmlns:a16="http://schemas.microsoft.com/office/drawing/2014/main" id="{634D24B1-DD47-4E8C-AC42-2B1E90AC7770}"/>
                </a:ext>
              </a:extLst>
            </p:cNvPr>
            <p:cNvSpPr>
              <a:spLocks noChangeArrowheads="1"/>
            </p:cNvSpPr>
            <p:nvPr/>
          </p:nvSpPr>
          <p:spPr bwMode="auto">
            <a:xfrm>
              <a:off x="1932188" y="45862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8" name="Oval 589">
              <a:extLst>
                <a:ext uri="{FF2B5EF4-FFF2-40B4-BE49-F238E27FC236}">
                  <a16:creationId xmlns:a16="http://schemas.microsoft.com/office/drawing/2014/main" id="{E325F7C7-E166-4A10-AA09-96DC369D2F9B}"/>
                </a:ext>
              </a:extLst>
            </p:cNvPr>
            <p:cNvSpPr>
              <a:spLocks noChangeArrowheads="1"/>
            </p:cNvSpPr>
            <p:nvPr/>
          </p:nvSpPr>
          <p:spPr bwMode="auto">
            <a:xfrm>
              <a:off x="1934609" y="452565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9" name="Oval 590">
              <a:extLst>
                <a:ext uri="{FF2B5EF4-FFF2-40B4-BE49-F238E27FC236}">
                  <a16:creationId xmlns:a16="http://schemas.microsoft.com/office/drawing/2014/main" id="{C2B0A599-D4C4-4C5F-8F8A-AE44B2286C9D}"/>
                </a:ext>
              </a:extLst>
            </p:cNvPr>
            <p:cNvSpPr>
              <a:spLocks noChangeArrowheads="1"/>
            </p:cNvSpPr>
            <p:nvPr/>
          </p:nvSpPr>
          <p:spPr bwMode="auto">
            <a:xfrm>
              <a:off x="1857123" y="458514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0" name="Oval 591">
              <a:extLst>
                <a:ext uri="{FF2B5EF4-FFF2-40B4-BE49-F238E27FC236}">
                  <a16:creationId xmlns:a16="http://schemas.microsoft.com/office/drawing/2014/main" id="{53731EBA-05A9-4865-B317-878BAEA77D95}"/>
                </a:ext>
              </a:extLst>
            </p:cNvPr>
            <p:cNvSpPr>
              <a:spLocks noChangeArrowheads="1"/>
            </p:cNvSpPr>
            <p:nvPr/>
          </p:nvSpPr>
          <p:spPr bwMode="auto">
            <a:xfrm>
              <a:off x="1628296" y="480739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2" name="Oval 593">
              <a:extLst>
                <a:ext uri="{FF2B5EF4-FFF2-40B4-BE49-F238E27FC236}">
                  <a16:creationId xmlns:a16="http://schemas.microsoft.com/office/drawing/2014/main" id="{076F5A8F-384D-4212-845B-5989AB144E39}"/>
                </a:ext>
              </a:extLst>
            </p:cNvPr>
            <p:cNvSpPr>
              <a:spLocks noChangeArrowheads="1"/>
            </p:cNvSpPr>
            <p:nvPr/>
          </p:nvSpPr>
          <p:spPr bwMode="auto">
            <a:xfrm>
              <a:off x="1847437" y="48758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3" name="Oval 594">
              <a:extLst>
                <a:ext uri="{FF2B5EF4-FFF2-40B4-BE49-F238E27FC236}">
                  <a16:creationId xmlns:a16="http://schemas.microsoft.com/office/drawing/2014/main" id="{8A2835FC-7771-4650-B8C2-5C649E5F472F}"/>
                </a:ext>
              </a:extLst>
            </p:cNvPr>
            <p:cNvSpPr>
              <a:spLocks noChangeArrowheads="1"/>
            </p:cNvSpPr>
            <p:nvPr/>
          </p:nvSpPr>
          <p:spPr bwMode="auto">
            <a:xfrm>
              <a:off x="1924924" y="46872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4" name="Oval 595">
              <a:extLst>
                <a:ext uri="{FF2B5EF4-FFF2-40B4-BE49-F238E27FC236}">
                  <a16:creationId xmlns:a16="http://schemas.microsoft.com/office/drawing/2014/main" id="{9D3F7AB9-4BB5-4330-A0EF-956F263FAAAE}"/>
                </a:ext>
              </a:extLst>
            </p:cNvPr>
            <p:cNvSpPr>
              <a:spLocks noChangeArrowheads="1"/>
            </p:cNvSpPr>
            <p:nvPr/>
          </p:nvSpPr>
          <p:spPr bwMode="auto">
            <a:xfrm>
              <a:off x="1096786" y="46592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5" name="Oval 596">
              <a:extLst>
                <a:ext uri="{FF2B5EF4-FFF2-40B4-BE49-F238E27FC236}">
                  <a16:creationId xmlns:a16="http://schemas.microsoft.com/office/drawing/2014/main" id="{7245D16A-4A2A-4919-8686-EF565D4D2015}"/>
                </a:ext>
              </a:extLst>
            </p:cNvPr>
            <p:cNvSpPr>
              <a:spLocks noChangeArrowheads="1"/>
            </p:cNvSpPr>
            <p:nvPr/>
          </p:nvSpPr>
          <p:spPr bwMode="auto">
            <a:xfrm>
              <a:off x="1123422" y="47580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6" name="Oval 597">
              <a:extLst>
                <a:ext uri="{FF2B5EF4-FFF2-40B4-BE49-F238E27FC236}">
                  <a16:creationId xmlns:a16="http://schemas.microsoft.com/office/drawing/2014/main" id="{02F8CCB0-FFBB-4CA5-9212-58B7668FA833}"/>
                </a:ext>
              </a:extLst>
            </p:cNvPr>
            <p:cNvSpPr>
              <a:spLocks noChangeArrowheads="1"/>
            </p:cNvSpPr>
            <p:nvPr/>
          </p:nvSpPr>
          <p:spPr bwMode="auto">
            <a:xfrm>
              <a:off x="1144005" y="458289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7" name="Oval 598">
              <a:extLst>
                <a:ext uri="{FF2B5EF4-FFF2-40B4-BE49-F238E27FC236}">
                  <a16:creationId xmlns:a16="http://schemas.microsoft.com/office/drawing/2014/main" id="{F08A7782-1711-4955-AC68-06C94FADE2FE}"/>
                </a:ext>
              </a:extLst>
            </p:cNvPr>
            <p:cNvSpPr>
              <a:spLocks noChangeArrowheads="1"/>
            </p:cNvSpPr>
            <p:nvPr/>
          </p:nvSpPr>
          <p:spPr bwMode="auto">
            <a:xfrm>
              <a:off x="1146426" y="45222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8" name="Oval 599">
              <a:extLst>
                <a:ext uri="{FF2B5EF4-FFF2-40B4-BE49-F238E27FC236}">
                  <a16:creationId xmlns:a16="http://schemas.microsoft.com/office/drawing/2014/main" id="{8241A944-1CC5-467B-9EAD-EA07A88AD7C4}"/>
                </a:ext>
              </a:extLst>
            </p:cNvPr>
            <p:cNvSpPr>
              <a:spLocks noChangeArrowheads="1"/>
            </p:cNvSpPr>
            <p:nvPr/>
          </p:nvSpPr>
          <p:spPr bwMode="auto">
            <a:xfrm>
              <a:off x="1068940" y="45817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9" name="Oval 600">
              <a:extLst>
                <a:ext uri="{FF2B5EF4-FFF2-40B4-BE49-F238E27FC236}">
                  <a16:creationId xmlns:a16="http://schemas.microsoft.com/office/drawing/2014/main" id="{9A28901A-8E6F-4FD2-8BE9-F6D022EBDFCC}"/>
                </a:ext>
              </a:extLst>
            </p:cNvPr>
            <p:cNvSpPr>
              <a:spLocks noChangeArrowheads="1"/>
            </p:cNvSpPr>
            <p:nvPr/>
          </p:nvSpPr>
          <p:spPr bwMode="auto">
            <a:xfrm>
              <a:off x="1134319" y="48691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0" name="Oval 601">
              <a:extLst>
                <a:ext uri="{FF2B5EF4-FFF2-40B4-BE49-F238E27FC236}">
                  <a16:creationId xmlns:a16="http://schemas.microsoft.com/office/drawing/2014/main" id="{4D1602A7-159F-4948-AD58-D2B8057F7B21}"/>
                </a:ext>
              </a:extLst>
            </p:cNvPr>
            <p:cNvSpPr>
              <a:spLocks noChangeArrowheads="1"/>
            </p:cNvSpPr>
            <p:nvPr/>
          </p:nvSpPr>
          <p:spPr bwMode="auto">
            <a:xfrm>
              <a:off x="1059254" y="487249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1" name="Oval 602">
              <a:extLst>
                <a:ext uri="{FF2B5EF4-FFF2-40B4-BE49-F238E27FC236}">
                  <a16:creationId xmlns:a16="http://schemas.microsoft.com/office/drawing/2014/main" id="{5B42F455-96E5-4D59-A93B-AD255629B9D6}"/>
                </a:ext>
              </a:extLst>
            </p:cNvPr>
            <p:cNvSpPr>
              <a:spLocks noChangeArrowheads="1"/>
            </p:cNvSpPr>
            <p:nvPr/>
          </p:nvSpPr>
          <p:spPr bwMode="auto">
            <a:xfrm>
              <a:off x="1424894" y="492637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2" name="Oval 603">
              <a:extLst>
                <a:ext uri="{FF2B5EF4-FFF2-40B4-BE49-F238E27FC236}">
                  <a16:creationId xmlns:a16="http://schemas.microsoft.com/office/drawing/2014/main" id="{71A2E15F-3BE9-470C-8703-2A9335F475CC}"/>
                </a:ext>
              </a:extLst>
            </p:cNvPr>
            <p:cNvSpPr>
              <a:spLocks noChangeArrowheads="1"/>
            </p:cNvSpPr>
            <p:nvPr/>
          </p:nvSpPr>
          <p:spPr bwMode="auto">
            <a:xfrm>
              <a:off x="1045935" y="47321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3" name="Oval 604">
              <a:extLst>
                <a:ext uri="{FF2B5EF4-FFF2-40B4-BE49-F238E27FC236}">
                  <a16:creationId xmlns:a16="http://schemas.microsoft.com/office/drawing/2014/main" id="{193C2ABF-35E1-4525-B12F-400DABBDD8A5}"/>
                </a:ext>
              </a:extLst>
            </p:cNvPr>
            <p:cNvSpPr>
              <a:spLocks noChangeArrowheads="1"/>
            </p:cNvSpPr>
            <p:nvPr/>
          </p:nvSpPr>
          <p:spPr bwMode="auto">
            <a:xfrm>
              <a:off x="2022993" y="517556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4" name="Oval 605">
              <a:extLst>
                <a:ext uri="{FF2B5EF4-FFF2-40B4-BE49-F238E27FC236}">
                  <a16:creationId xmlns:a16="http://schemas.microsoft.com/office/drawing/2014/main" id="{62707771-9057-4D0B-88B6-B776CDC24D89}"/>
                </a:ext>
              </a:extLst>
            </p:cNvPr>
            <p:cNvSpPr>
              <a:spLocks noChangeArrowheads="1"/>
            </p:cNvSpPr>
            <p:nvPr/>
          </p:nvSpPr>
          <p:spPr bwMode="auto">
            <a:xfrm>
              <a:off x="1061675" y="50880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5" name="Oval 606">
              <a:extLst>
                <a:ext uri="{FF2B5EF4-FFF2-40B4-BE49-F238E27FC236}">
                  <a16:creationId xmlns:a16="http://schemas.microsoft.com/office/drawing/2014/main" id="{472EB9F5-7CA1-453C-BD03-3A2E769C685F}"/>
                </a:ext>
              </a:extLst>
            </p:cNvPr>
            <p:cNvSpPr>
              <a:spLocks noChangeArrowheads="1"/>
            </p:cNvSpPr>
            <p:nvPr/>
          </p:nvSpPr>
          <p:spPr bwMode="auto">
            <a:xfrm>
              <a:off x="1831698" y="50543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6" name="Oval 607">
              <a:extLst>
                <a:ext uri="{FF2B5EF4-FFF2-40B4-BE49-F238E27FC236}">
                  <a16:creationId xmlns:a16="http://schemas.microsoft.com/office/drawing/2014/main" id="{EF4141A3-8690-4489-B218-67ED9187AAE2}"/>
                </a:ext>
              </a:extLst>
            </p:cNvPr>
            <p:cNvSpPr>
              <a:spLocks noChangeArrowheads="1"/>
            </p:cNvSpPr>
            <p:nvPr/>
          </p:nvSpPr>
          <p:spPr bwMode="auto">
            <a:xfrm>
              <a:off x="1254181" y="463677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7" name="Oval 608">
              <a:extLst>
                <a:ext uri="{FF2B5EF4-FFF2-40B4-BE49-F238E27FC236}">
                  <a16:creationId xmlns:a16="http://schemas.microsoft.com/office/drawing/2014/main" id="{D1B648F5-7603-4F4D-B34A-08E4333C79D8}"/>
                </a:ext>
              </a:extLst>
            </p:cNvPr>
            <p:cNvSpPr>
              <a:spLocks noChangeArrowheads="1"/>
            </p:cNvSpPr>
            <p:nvPr/>
          </p:nvSpPr>
          <p:spPr bwMode="auto">
            <a:xfrm>
              <a:off x="1256602" y="45761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8" name="Oval 609">
              <a:extLst>
                <a:ext uri="{FF2B5EF4-FFF2-40B4-BE49-F238E27FC236}">
                  <a16:creationId xmlns:a16="http://schemas.microsoft.com/office/drawing/2014/main" id="{7B7BA7B9-D2C6-4D4F-80E3-C4A8EE213769}"/>
                </a:ext>
              </a:extLst>
            </p:cNvPr>
            <p:cNvSpPr>
              <a:spLocks noChangeArrowheads="1"/>
            </p:cNvSpPr>
            <p:nvPr/>
          </p:nvSpPr>
          <p:spPr bwMode="auto">
            <a:xfrm>
              <a:off x="1179115" y="463565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9" name="Oval 610">
              <a:extLst>
                <a:ext uri="{FF2B5EF4-FFF2-40B4-BE49-F238E27FC236}">
                  <a16:creationId xmlns:a16="http://schemas.microsoft.com/office/drawing/2014/main" id="{544103A9-62F0-4C38-8D02-60D92C8DBBC9}"/>
                </a:ext>
              </a:extLst>
            </p:cNvPr>
            <p:cNvSpPr>
              <a:spLocks noChangeArrowheads="1"/>
            </p:cNvSpPr>
            <p:nvPr/>
          </p:nvSpPr>
          <p:spPr bwMode="auto">
            <a:xfrm>
              <a:off x="1372832" y="500045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0" name="Oval 611">
              <a:extLst>
                <a:ext uri="{FF2B5EF4-FFF2-40B4-BE49-F238E27FC236}">
                  <a16:creationId xmlns:a16="http://schemas.microsoft.com/office/drawing/2014/main" id="{6BEA64D8-7546-4690-9319-D66454C9CEC4}"/>
                </a:ext>
              </a:extLst>
            </p:cNvPr>
            <p:cNvSpPr>
              <a:spLocks noChangeArrowheads="1"/>
            </p:cNvSpPr>
            <p:nvPr/>
          </p:nvSpPr>
          <p:spPr bwMode="auto">
            <a:xfrm>
              <a:off x="1147637" y="517668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1" name="Oval 612">
              <a:extLst>
                <a:ext uri="{FF2B5EF4-FFF2-40B4-BE49-F238E27FC236}">
                  <a16:creationId xmlns:a16="http://schemas.microsoft.com/office/drawing/2014/main" id="{3A1A6BDE-A463-4647-8750-76137721066D}"/>
                </a:ext>
              </a:extLst>
            </p:cNvPr>
            <p:cNvSpPr>
              <a:spLocks noChangeArrowheads="1"/>
            </p:cNvSpPr>
            <p:nvPr/>
          </p:nvSpPr>
          <p:spPr bwMode="auto">
            <a:xfrm>
              <a:off x="1319560" y="48736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2" name="Oval 613">
              <a:extLst>
                <a:ext uri="{FF2B5EF4-FFF2-40B4-BE49-F238E27FC236}">
                  <a16:creationId xmlns:a16="http://schemas.microsoft.com/office/drawing/2014/main" id="{EED1130A-8DFB-4A23-A7F8-0D113A9FAB3B}"/>
                </a:ext>
              </a:extLst>
            </p:cNvPr>
            <p:cNvSpPr>
              <a:spLocks noChangeArrowheads="1"/>
            </p:cNvSpPr>
            <p:nvPr/>
          </p:nvSpPr>
          <p:spPr bwMode="auto">
            <a:xfrm>
              <a:off x="1340143" y="469851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3" name="Oval 614">
              <a:extLst>
                <a:ext uri="{FF2B5EF4-FFF2-40B4-BE49-F238E27FC236}">
                  <a16:creationId xmlns:a16="http://schemas.microsoft.com/office/drawing/2014/main" id="{A0A379C0-8F21-41A2-A5D4-4F650816ECEA}"/>
                </a:ext>
              </a:extLst>
            </p:cNvPr>
            <p:cNvSpPr>
              <a:spLocks noChangeArrowheads="1"/>
            </p:cNvSpPr>
            <p:nvPr/>
          </p:nvSpPr>
          <p:spPr bwMode="auto">
            <a:xfrm>
              <a:off x="1342564" y="463789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4" name="Oval 615">
              <a:extLst>
                <a:ext uri="{FF2B5EF4-FFF2-40B4-BE49-F238E27FC236}">
                  <a16:creationId xmlns:a16="http://schemas.microsoft.com/office/drawing/2014/main" id="{46B040DE-3AB0-4E06-8FBD-4C005FEC78DC}"/>
                </a:ext>
              </a:extLst>
            </p:cNvPr>
            <p:cNvSpPr>
              <a:spLocks noChangeArrowheads="1"/>
            </p:cNvSpPr>
            <p:nvPr/>
          </p:nvSpPr>
          <p:spPr bwMode="auto">
            <a:xfrm>
              <a:off x="1278395" y="460871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5" name="Oval 616">
              <a:extLst>
                <a:ext uri="{FF2B5EF4-FFF2-40B4-BE49-F238E27FC236}">
                  <a16:creationId xmlns:a16="http://schemas.microsoft.com/office/drawing/2014/main" id="{330E4DDB-1ABD-4493-B2DC-E309E3B105EC}"/>
                </a:ext>
              </a:extLst>
            </p:cNvPr>
            <p:cNvSpPr>
              <a:spLocks noChangeArrowheads="1"/>
            </p:cNvSpPr>
            <p:nvPr/>
          </p:nvSpPr>
          <p:spPr bwMode="auto">
            <a:xfrm>
              <a:off x="1323192" y="454697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6" name="Oval 617">
              <a:extLst>
                <a:ext uri="{FF2B5EF4-FFF2-40B4-BE49-F238E27FC236}">
                  <a16:creationId xmlns:a16="http://schemas.microsoft.com/office/drawing/2014/main" id="{0E470711-9258-45F8-86CC-D32839B4681B}"/>
                </a:ext>
              </a:extLst>
            </p:cNvPr>
            <p:cNvSpPr>
              <a:spLocks noChangeArrowheads="1"/>
            </p:cNvSpPr>
            <p:nvPr/>
          </p:nvSpPr>
          <p:spPr bwMode="auto">
            <a:xfrm>
              <a:off x="1196066" y="47624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7" name="Oval 618">
              <a:extLst>
                <a:ext uri="{FF2B5EF4-FFF2-40B4-BE49-F238E27FC236}">
                  <a16:creationId xmlns:a16="http://schemas.microsoft.com/office/drawing/2014/main" id="{1C2BBD1A-A3C4-4BE8-BAE2-582939F07C0D}"/>
                </a:ext>
              </a:extLst>
            </p:cNvPr>
            <p:cNvSpPr>
              <a:spLocks noChangeArrowheads="1"/>
            </p:cNvSpPr>
            <p:nvPr/>
          </p:nvSpPr>
          <p:spPr bwMode="auto">
            <a:xfrm>
              <a:off x="1403100" y="482871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8" name="Oval 619">
              <a:extLst>
                <a:ext uri="{FF2B5EF4-FFF2-40B4-BE49-F238E27FC236}">
                  <a16:creationId xmlns:a16="http://schemas.microsoft.com/office/drawing/2014/main" id="{ED701469-6186-4707-9ADD-396C0199A4EE}"/>
                </a:ext>
              </a:extLst>
            </p:cNvPr>
            <p:cNvSpPr>
              <a:spLocks noChangeArrowheads="1"/>
            </p:cNvSpPr>
            <p:nvPr/>
          </p:nvSpPr>
          <p:spPr bwMode="auto">
            <a:xfrm>
              <a:off x="1297767" y="49521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9" name="Oval 620">
              <a:extLst>
                <a:ext uri="{FF2B5EF4-FFF2-40B4-BE49-F238E27FC236}">
                  <a16:creationId xmlns:a16="http://schemas.microsoft.com/office/drawing/2014/main" id="{10EF0FC5-6C01-44D3-B68B-8FECA3F041E1}"/>
                </a:ext>
              </a:extLst>
            </p:cNvPr>
            <p:cNvSpPr>
              <a:spLocks noChangeArrowheads="1"/>
            </p:cNvSpPr>
            <p:nvPr/>
          </p:nvSpPr>
          <p:spPr bwMode="auto">
            <a:xfrm>
              <a:off x="1452740" y="46917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0" name="Oval 621">
              <a:extLst>
                <a:ext uri="{FF2B5EF4-FFF2-40B4-BE49-F238E27FC236}">
                  <a16:creationId xmlns:a16="http://schemas.microsoft.com/office/drawing/2014/main" id="{07E702B0-FC31-4391-9B05-DEAD77ADD8E9}"/>
                </a:ext>
              </a:extLst>
            </p:cNvPr>
            <p:cNvSpPr>
              <a:spLocks noChangeArrowheads="1"/>
            </p:cNvSpPr>
            <p:nvPr/>
          </p:nvSpPr>
          <p:spPr bwMode="auto">
            <a:xfrm>
              <a:off x="1295345" y="51306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1" name="Oval 622">
              <a:extLst>
                <a:ext uri="{FF2B5EF4-FFF2-40B4-BE49-F238E27FC236}">
                  <a16:creationId xmlns:a16="http://schemas.microsoft.com/office/drawing/2014/main" id="{2FB53803-7411-4D92-A519-4B913E231875}"/>
                </a:ext>
              </a:extLst>
            </p:cNvPr>
            <p:cNvSpPr>
              <a:spLocks noChangeArrowheads="1"/>
            </p:cNvSpPr>
            <p:nvPr/>
          </p:nvSpPr>
          <p:spPr bwMode="auto">
            <a:xfrm>
              <a:off x="1433368" y="460085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2" name="Oval 623">
              <a:extLst>
                <a:ext uri="{FF2B5EF4-FFF2-40B4-BE49-F238E27FC236}">
                  <a16:creationId xmlns:a16="http://schemas.microsoft.com/office/drawing/2014/main" id="{665D4B62-EE8C-4184-B609-B7EBE86A6D01}"/>
                </a:ext>
              </a:extLst>
            </p:cNvPr>
            <p:cNvSpPr>
              <a:spLocks noChangeArrowheads="1"/>
            </p:cNvSpPr>
            <p:nvPr/>
          </p:nvSpPr>
          <p:spPr bwMode="auto">
            <a:xfrm>
              <a:off x="1475744" y="45335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3" name="Oval 624">
              <a:extLst>
                <a:ext uri="{FF2B5EF4-FFF2-40B4-BE49-F238E27FC236}">
                  <a16:creationId xmlns:a16="http://schemas.microsoft.com/office/drawing/2014/main" id="{BFAF3597-ED68-4895-B0E8-07FA71107381}"/>
                </a:ext>
              </a:extLst>
            </p:cNvPr>
            <p:cNvSpPr>
              <a:spLocks noChangeArrowheads="1"/>
            </p:cNvSpPr>
            <p:nvPr/>
          </p:nvSpPr>
          <p:spPr bwMode="auto">
            <a:xfrm>
              <a:off x="1443054" y="485341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4" name="Oval 625">
              <a:extLst>
                <a:ext uri="{FF2B5EF4-FFF2-40B4-BE49-F238E27FC236}">
                  <a16:creationId xmlns:a16="http://schemas.microsoft.com/office/drawing/2014/main" id="{61F35416-9FD8-4E0C-BC71-104470AEBC76}"/>
                </a:ext>
              </a:extLst>
            </p:cNvPr>
            <p:cNvSpPr>
              <a:spLocks noChangeArrowheads="1"/>
            </p:cNvSpPr>
            <p:nvPr/>
          </p:nvSpPr>
          <p:spPr bwMode="auto">
            <a:xfrm>
              <a:off x="1421261" y="46682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5" name="Oval 626">
              <a:extLst>
                <a:ext uri="{FF2B5EF4-FFF2-40B4-BE49-F238E27FC236}">
                  <a16:creationId xmlns:a16="http://schemas.microsoft.com/office/drawing/2014/main" id="{ECCF6641-5F27-427D-85E8-CA5283C2C62E}"/>
                </a:ext>
              </a:extLst>
            </p:cNvPr>
            <p:cNvSpPr>
              <a:spLocks noChangeArrowheads="1"/>
            </p:cNvSpPr>
            <p:nvPr/>
          </p:nvSpPr>
          <p:spPr bwMode="auto">
            <a:xfrm>
              <a:off x="1037461" y="518117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6" name="Oval 627">
              <a:extLst>
                <a:ext uri="{FF2B5EF4-FFF2-40B4-BE49-F238E27FC236}">
                  <a16:creationId xmlns:a16="http://schemas.microsoft.com/office/drawing/2014/main" id="{F8ACFCC1-18DB-4817-B25D-1908406D7609}"/>
                </a:ext>
              </a:extLst>
            </p:cNvPr>
            <p:cNvSpPr>
              <a:spLocks noChangeArrowheads="1"/>
            </p:cNvSpPr>
            <p:nvPr/>
          </p:nvSpPr>
          <p:spPr bwMode="auto">
            <a:xfrm>
              <a:off x="1600449" y="464912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7" name="Oval 628">
              <a:extLst>
                <a:ext uri="{FF2B5EF4-FFF2-40B4-BE49-F238E27FC236}">
                  <a16:creationId xmlns:a16="http://schemas.microsoft.com/office/drawing/2014/main" id="{A850E3A9-C205-4DB1-9EFE-E609439C420A}"/>
                </a:ext>
              </a:extLst>
            </p:cNvPr>
            <p:cNvSpPr>
              <a:spLocks noChangeArrowheads="1"/>
            </p:cNvSpPr>
            <p:nvPr/>
          </p:nvSpPr>
          <p:spPr bwMode="auto">
            <a:xfrm>
              <a:off x="1602870" y="458850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8" name="Oval 629">
              <a:extLst>
                <a:ext uri="{FF2B5EF4-FFF2-40B4-BE49-F238E27FC236}">
                  <a16:creationId xmlns:a16="http://schemas.microsoft.com/office/drawing/2014/main" id="{AE791EF9-3501-4F6F-93CA-8FC538FF08ED}"/>
                </a:ext>
              </a:extLst>
            </p:cNvPr>
            <p:cNvSpPr>
              <a:spLocks noChangeArrowheads="1"/>
            </p:cNvSpPr>
            <p:nvPr/>
          </p:nvSpPr>
          <p:spPr bwMode="auto">
            <a:xfrm>
              <a:off x="1538702" y="45593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9" name="Oval 630">
              <a:extLst>
                <a:ext uri="{FF2B5EF4-FFF2-40B4-BE49-F238E27FC236}">
                  <a16:creationId xmlns:a16="http://schemas.microsoft.com/office/drawing/2014/main" id="{9C324B73-A322-418E-8874-739D47AF8BC5}"/>
                </a:ext>
              </a:extLst>
            </p:cNvPr>
            <p:cNvSpPr>
              <a:spLocks noChangeArrowheads="1"/>
            </p:cNvSpPr>
            <p:nvPr/>
          </p:nvSpPr>
          <p:spPr bwMode="auto">
            <a:xfrm>
              <a:off x="1525383" y="464800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0" name="Oval 631">
              <a:extLst>
                <a:ext uri="{FF2B5EF4-FFF2-40B4-BE49-F238E27FC236}">
                  <a16:creationId xmlns:a16="http://schemas.microsoft.com/office/drawing/2014/main" id="{23B0A3EF-0F17-4AED-8AEE-0D1995374D00}"/>
                </a:ext>
              </a:extLst>
            </p:cNvPr>
            <p:cNvSpPr>
              <a:spLocks noChangeArrowheads="1"/>
            </p:cNvSpPr>
            <p:nvPr/>
          </p:nvSpPr>
          <p:spPr bwMode="auto">
            <a:xfrm>
              <a:off x="1510855" y="49364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2" name="Oval 633">
              <a:extLst>
                <a:ext uri="{FF2B5EF4-FFF2-40B4-BE49-F238E27FC236}">
                  <a16:creationId xmlns:a16="http://schemas.microsoft.com/office/drawing/2014/main" id="{4BC25DA8-857C-48C1-867E-CC31F7DAB2CD}"/>
                </a:ext>
              </a:extLst>
            </p:cNvPr>
            <p:cNvSpPr>
              <a:spLocks noChangeArrowheads="1"/>
            </p:cNvSpPr>
            <p:nvPr/>
          </p:nvSpPr>
          <p:spPr bwMode="auto">
            <a:xfrm>
              <a:off x="2198548" y="51407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3" name="Oval 634">
              <a:extLst>
                <a:ext uri="{FF2B5EF4-FFF2-40B4-BE49-F238E27FC236}">
                  <a16:creationId xmlns:a16="http://schemas.microsoft.com/office/drawing/2014/main" id="{A84006C6-F3D0-44AD-9744-B916209291AA}"/>
                </a:ext>
              </a:extLst>
            </p:cNvPr>
            <p:cNvSpPr>
              <a:spLocks noChangeArrowheads="1"/>
            </p:cNvSpPr>
            <p:nvPr/>
          </p:nvSpPr>
          <p:spPr bwMode="auto">
            <a:xfrm>
              <a:off x="2699789" y="50397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4" name="Oval 635">
              <a:extLst>
                <a:ext uri="{FF2B5EF4-FFF2-40B4-BE49-F238E27FC236}">
                  <a16:creationId xmlns:a16="http://schemas.microsoft.com/office/drawing/2014/main" id="{2B76D2CD-F4F9-42BD-BAE8-B6B7D1E4E144}"/>
                </a:ext>
              </a:extLst>
            </p:cNvPr>
            <p:cNvSpPr>
              <a:spLocks noChangeArrowheads="1"/>
            </p:cNvSpPr>
            <p:nvPr/>
          </p:nvSpPr>
          <p:spPr bwMode="auto">
            <a:xfrm>
              <a:off x="1690042" y="48781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5" name="Oval 636">
              <a:extLst>
                <a:ext uri="{FF2B5EF4-FFF2-40B4-BE49-F238E27FC236}">
                  <a16:creationId xmlns:a16="http://schemas.microsoft.com/office/drawing/2014/main" id="{7346B6EB-7896-41F3-ADD6-7950159BC3D5}"/>
                </a:ext>
              </a:extLst>
            </p:cNvPr>
            <p:cNvSpPr>
              <a:spLocks noChangeArrowheads="1"/>
            </p:cNvSpPr>
            <p:nvPr/>
          </p:nvSpPr>
          <p:spPr bwMode="auto">
            <a:xfrm>
              <a:off x="1703361" y="516096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6" name="Oval 637">
              <a:extLst>
                <a:ext uri="{FF2B5EF4-FFF2-40B4-BE49-F238E27FC236}">
                  <a16:creationId xmlns:a16="http://schemas.microsoft.com/office/drawing/2014/main" id="{1706CC76-2E31-49BA-9745-51EF15EB9567}"/>
                </a:ext>
              </a:extLst>
            </p:cNvPr>
            <p:cNvSpPr>
              <a:spLocks noChangeArrowheads="1"/>
            </p:cNvSpPr>
            <p:nvPr/>
          </p:nvSpPr>
          <p:spPr bwMode="auto">
            <a:xfrm>
              <a:off x="1713047" y="464238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7" name="Oval 638">
              <a:extLst>
                <a:ext uri="{FF2B5EF4-FFF2-40B4-BE49-F238E27FC236}">
                  <a16:creationId xmlns:a16="http://schemas.microsoft.com/office/drawing/2014/main" id="{1F69E9FF-18E7-4DA9-B4A3-1000EDA24217}"/>
                </a:ext>
              </a:extLst>
            </p:cNvPr>
            <p:cNvSpPr>
              <a:spLocks noChangeArrowheads="1"/>
            </p:cNvSpPr>
            <p:nvPr/>
          </p:nvSpPr>
          <p:spPr bwMode="auto">
            <a:xfrm>
              <a:off x="1648878" y="46132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8" name="Oval 639">
              <a:extLst>
                <a:ext uri="{FF2B5EF4-FFF2-40B4-BE49-F238E27FC236}">
                  <a16:creationId xmlns:a16="http://schemas.microsoft.com/office/drawing/2014/main" id="{F4832DE4-011C-4A45-A4B1-BBD46741BB8E}"/>
                </a:ext>
              </a:extLst>
            </p:cNvPr>
            <p:cNvSpPr>
              <a:spLocks noChangeArrowheads="1"/>
            </p:cNvSpPr>
            <p:nvPr/>
          </p:nvSpPr>
          <p:spPr bwMode="auto">
            <a:xfrm>
              <a:off x="1635560" y="470187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9" name="Oval 640">
              <a:extLst>
                <a:ext uri="{FF2B5EF4-FFF2-40B4-BE49-F238E27FC236}">
                  <a16:creationId xmlns:a16="http://schemas.microsoft.com/office/drawing/2014/main" id="{E1CBFE54-2C7A-45A5-8107-522EDBBB1746}"/>
                </a:ext>
              </a:extLst>
            </p:cNvPr>
            <p:cNvSpPr>
              <a:spLocks noChangeArrowheads="1"/>
            </p:cNvSpPr>
            <p:nvPr/>
          </p:nvSpPr>
          <p:spPr bwMode="auto">
            <a:xfrm>
              <a:off x="1693675" y="455146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0" name="Oval 641">
              <a:extLst>
                <a:ext uri="{FF2B5EF4-FFF2-40B4-BE49-F238E27FC236}">
                  <a16:creationId xmlns:a16="http://schemas.microsoft.com/office/drawing/2014/main" id="{464BFE39-BCC8-4D1E-B48E-010090B6D9A4}"/>
                </a:ext>
              </a:extLst>
            </p:cNvPr>
            <p:cNvSpPr>
              <a:spLocks noChangeArrowheads="1"/>
            </p:cNvSpPr>
            <p:nvPr/>
          </p:nvSpPr>
          <p:spPr bwMode="auto">
            <a:xfrm>
              <a:off x="1744526" y="47333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1" name="Oval 642">
              <a:extLst>
                <a:ext uri="{FF2B5EF4-FFF2-40B4-BE49-F238E27FC236}">
                  <a16:creationId xmlns:a16="http://schemas.microsoft.com/office/drawing/2014/main" id="{3552700F-EFCC-466A-B0B0-8A0C246456CF}"/>
                </a:ext>
              </a:extLst>
            </p:cNvPr>
            <p:cNvSpPr>
              <a:spLocks noChangeArrowheads="1"/>
            </p:cNvSpPr>
            <p:nvPr/>
          </p:nvSpPr>
          <p:spPr bwMode="auto">
            <a:xfrm>
              <a:off x="2012096" y="48736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3" name="Oval 644">
              <a:extLst>
                <a:ext uri="{FF2B5EF4-FFF2-40B4-BE49-F238E27FC236}">
                  <a16:creationId xmlns:a16="http://schemas.microsoft.com/office/drawing/2014/main" id="{4927A0B1-3861-4A4C-9BDC-9C2E92701219}"/>
                </a:ext>
              </a:extLst>
            </p:cNvPr>
            <p:cNvSpPr>
              <a:spLocks noChangeArrowheads="1"/>
            </p:cNvSpPr>
            <p:nvPr/>
          </p:nvSpPr>
          <p:spPr bwMode="auto">
            <a:xfrm>
              <a:off x="746886" y="55953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4" name="Oval 645">
              <a:extLst>
                <a:ext uri="{FF2B5EF4-FFF2-40B4-BE49-F238E27FC236}">
                  <a16:creationId xmlns:a16="http://schemas.microsoft.com/office/drawing/2014/main" id="{043D92BE-8E39-4337-BE0C-AC0372EE230C}"/>
                </a:ext>
              </a:extLst>
            </p:cNvPr>
            <p:cNvSpPr>
              <a:spLocks noChangeArrowheads="1"/>
            </p:cNvSpPr>
            <p:nvPr/>
          </p:nvSpPr>
          <p:spPr bwMode="auto">
            <a:xfrm>
              <a:off x="676664" y="50262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5" name="Oval 646">
              <a:extLst>
                <a:ext uri="{FF2B5EF4-FFF2-40B4-BE49-F238E27FC236}">
                  <a16:creationId xmlns:a16="http://schemas.microsoft.com/office/drawing/2014/main" id="{E6DC5A8C-BFF6-49E6-93C2-CF2A68BF4BE2}"/>
                </a:ext>
              </a:extLst>
            </p:cNvPr>
            <p:cNvSpPr>
              <a:spLocks noChangeArrowheads="1"/>
            </p:cNvSpPr>
            <p:nvPr/>
          </p:nvSpPr>
          <p:spPr bwMode="auto">
            <a:xfrm>
              <a:off x="1565338" y="558413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6" name="Oval 647">
              <a:extLst>
                <a:ext uri="{FF2B5EF4-FFF2-40B4-BE49-F238E27FC236}">
                  <a16:creationId xmlns:a16="http://schemas.microsoft.com/office/drawing/2014/main" id="{8D74AABF-ED8C-476F-8EC4-99495149A0F8}"/>
                </a:ext>
              </a:extLst>
            </p:cNvPr>
            <p:cNvSpPr>
              <a:spLocks noChangeArrowheads="1"/>
            </p:cNvSpPr>
            <p:nvPr/>
          </p:nvSpPr>
          <p:spPr bwMode="auto">
            <a:xfrm>
              <a:off x="1575024" y="54415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7" name="Oval 648">
              <a:extLst>
                <a:ext uri="{FF2B5EF4-FFF2-40B4-BE49-F238E27FC236}">
                  <a16:creationId xmlns:a16="http://schemas.microsoft.com/office/drawing/2014/main" id="{24627CDC-1FC5-4ECC-BDD8-D4902A17989E}"/>
                </a:ext>
              </a:extLst>
            </p:cNvPr>
            <p:cNvSpPr>
              <a:spLocks noChangeArrowheads="1"/>
            </p:cNvSpPr>
            <p:nvPr/>
          </p:nvSpPr>
          <p:spPr bwMode="auto">
            <a:xfrm>
              <a:off x="1509644" y="5469646"/>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0" name="Oval 651">
              <a:extLst>
                <a:ext uri="{FF2B5EF4-FFF2-40B4-BE49-F238E27FC236}">
                  <a16:creationId xmlns:a16="http://schemas.microsoft.com/office/drawing/2014/main" id="{69927850-5991-4A03-93AB-84C483BD0AE1}"/>
                </a:ext>
              </a:extLst>
            </p:cNvPr>
            <p:cNvSpPr>
              <a:spLocks noChangeArrowheads="1"/>
            </p:cNvSpPr>
            <p:nvPr/>
          </p:nvSpPr>
          <p:spPr bwMode="auto">
            <a:xfrm>
              <a:off x="1567759" y="533831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2" name="Oval 653">
              <a:extLst>
                <a:ext uri="{FF2B5EF4-FFF2-40B4-BE49-F238E27FC236}">
                  <a16:creationId xmlns:a16="http://schemas.microsoft.com/office/drawing/2014/main" id="{2E93FE4A-B34A-4FBA-8957-786384072699}"/>
                </a:ext>
              </a:extLst>
            </p:cNvPr>
            <p:cNvSpPr>
              <a:spLocks noChangeArrowheads="1"/>
            </p:cNvSpPr>
            <p:nvPr/>
          </p:nvSpPr>
          <p:spPr bwMode="auto">
            <a:xfrm>
              <a:off x="1594395" y="52743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3" name="Oval 654">
              <a:extLst>
                <a:ext uri="{FF2B5EF4-FFF2-40B4-BE49-F238E27FC236}">
                  <a16:creationId xmlns:a16="http://schemas.microsoft.com/office/drawing/2014/main" id="{6CFB821E-D1D3-407D-B820-6923A7C6F66E}"/>
                </a:ext>
              </a:extLst>
            </p:cNvPr>
            <p:cNvSpPr>
              <a:spLocks noChangeArrowheads="1"/>
            </p:cNvSpPr>
            <p:nvPr/>
          </p:nvSpPr>
          <p:spPr bwMode="auto">
            <a:xfrm>
              <a:off x="1274763" y="526199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4" name="Oval 655">
              <a:extLst>
                <a:ext uri="{FF2B5EF4-FFF2-40B4-BE49-F238E27FC236}">
                  <a16:creationId xmlns:a16="http://schemas.microsoft.com/office/drawing/2014/main" id="{B947356F-E4F8-4244-BBC0-DDC90DE60ACC}"/>
                </a:ext>
              </a:extLst>
            </p:cNvPr>
            <p:cNvSpPr>
              <a:spLocks noChangeArrowheads="1"/>
            </p:cNvSpPr>
            <p:nvPr/>
          </p:nvSpPr>
          <p:spPr bwMode="auto">
            <a:xfrm>
              <a:off x="1602870" y="53955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5" name="Oval 656">
              <a:extLst>
                <a:ext uri="{FF2B5EF4-FFF2-40B4-BE49-F238E27FC236}">
                  <a16:creationId xmlns:a16="http://schemas.microsoft.com/office/drawing/2014/main" id="{C69D9363-45EA-410C-80DC-AAFABB22077E}"/>
                </a:ext>
              </a:extLst>
            </p:cNvPr>
            <p:cNvSpPr>
              <a:spLocks noChangeArrowheads="1"/>
            </p:cNvSpPr>
            <p:nvPr/>
          </p:nvSpPr>
          <p:spPr bwMode="auto">
            <a:xfrm>
              <a:off x="878855" y="52777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6" name="Oval 657">
              <a:extLst>
                <a:ext uri="{FF2B5EF4-FFF2-40B4-BE49-F238E27FC236}">
                  <a16:creationId xmlns:a16="http://schemas.microsoft.com/office/drawing/2014/main" id="{9312B0C0-94DE-4DD8-95CE-C2F1C0EC83BF}"/>
                </a:ext>
              </a:extLst>
            </p:cNvPr>
            <p:cNvSpPr>
              <a:spLocks noChangeArrowheads="1"/>
            </p:cNvSpPr>
            <p:nvPr/>
          </p:nvSpPr>
          <p:spPr bwMode="auto">
            <a:xfrm>
              <a:off x="817108" y="543709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7" name="Oval 658">
              <a:extLst>
                <a:ext uri="{FF2B5EF4-FFF2-40B4-BE49-F238E27FC236}">
                  <a16:creationId xmlns:a16="http://schemas.microsoft.com/office/drawing/2014/main" id="{BCC7DCEE-BF4D-4887-A78A-34EF48FF60FF}"/>
                </a:ext>
              </a:extLst>
            </p:cNvPr>
            <p:cNvSpPr>
              <a:spLocks noChangeArrowheads="1"/>
            </p:cNvSpPr>
            <p:nvPr/>
          </p:nvSpPr>
          <p:spPr bwMode="auto">
            <a:xfrm>
              <a:off x="871591" y="54404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8" name="Oval 659">
              <a:extLst>
                <a:ext uri="{FF2B5EF4-FFF2-40B4-BE49-F238E27FC236}">
                  <a16:creationId xmlns:a16="http://schemas.microsoft.com/office/drawing/2014/main" id="{4F11932A-5869-4840-B4CD-995D1B5445E7}"/>
                </a:ext>
              </a:extLst>
            </p:cNvPr>
            <p:cNvSpPr>
              <a:spLocks noChangeArrowheads="1"/>
            </p:cNvSpPr>
            <p:nvPr/>
          </p:nvSpPr>
          <p:spPr bwMode="auto">
            <a:xfrm>
              <a:off x="889752" y="538882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9" name="Oval 660">
              <a:extLst>
                <a:ext uri="{FF2B5EF4-FFF2-40B4-BE49-F238E27FC236}">
                  <a16:creationId xmlns:a16="http://schemas.microsoft.com/office/drawing/2014/main" id="{5B37D104-9AD9-4D3A-9105-D721CD784442}"/>
                </a:ext>
              </a:extLst>
            </p:cNvPr>
            <p:cNvSpPr>
              <a:spLocks noChangeArrowheads="1"/>
            </p:cNvSpPr>
            <p:nvPr/>
          </p:nvSpPr>
          <p:spPr bwMode="auto">
            <a:xfrm>
              <a:off x="1049568" y="49993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0" name="Oval 661">
              <a:extLst>
                <a:ext uri="{FF2B5EF4-FFF2-40B4-BE49-F238E27FC236}">
                  <a16:creationId xmlns:a16="http://schemas.microsoft.com/office/drawing/2014/main" id="{C2AA9B0F-A67C-4D7B-8178-5CDD5661CA0B}"/>
                </a:ext>
              </a:extLst>
            </p:cNvPr>
            <p:cNvSpPr>
              <a:spLocks noChangeArrowheads="1"/>
            </p:cNvSpPr>
            <p:nvPr/>
          </p:nvSpPr>
          <p:spPr bwMode="auto">
            <a:xfrm>
              <a:off x="916388" y="53248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1" name="Oval 662">
              <a:extLst>
                <a:ext uri="{FF2B5EF4-FFF2-40B4-BE49-F238E27FC236}">
                  <a16:creationId xmlns:a16="http://schemas.microsoft.com/office/drawing/2014/main" id="{95D02017-DC90-4342-B720-DCE51C625101}"/>
                </a:ext>
              </a:extLst>
            </p:cNvPr>
            <p:cNvSpPr>
              <a:spLocks noChangeArrowheads="1"/>
            </p:cNvSpPr>
            <p:nvPr/>
          </p:nvSpPr>
          <p:spPr bwMode="auto">
            <a:xfrm>
              <a:off x="801369" y="52518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2" name="Oval 663">
              <a:extLst>
                <a:ext uri="{FF2B5EF4-FFF2-40B4-BE49-F238E27FC236}">
                  <a16:creationId xmlns:a16="http://schemas.microsoft.com/office/drawing/2014/main" id="{2871EB9E-AF07-49E8-9892-38114E189B89}"/>
                </a:ext>
              </a:extLst>
            </p:cNvPr>
            <p:cNvSpPr>
              <a:spLocks noChangeArrowheads="1"/>
            </p:cNvSpPr>
            <p:nvPr/>
          </p:nvSpPr>
          <p:spPr bwMode="auto">
            <a:xfrm>
              <a:off x="989032" y="533158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3" name="Oval 664">
              <a:extLst>
                <a:ext uri="{FF2B5EF4-FFF2-40B4-BE49-F238E27FC236}">
                  <a16:creationId xmlns:a16="http://schemas.microsoft.com/office/drawing/2014/main" id="{4D74875B-E24E-4B3F-A3E8-8B973D036548}"/>
                </a:ext>
              </a:extLst>
            </p:cNvPr>
            <p:cNvSpPr>
              <a:spLocks noChangeArrowheads="1"/>
            </p:cNvSpPr>
            <p:nvPr/>
          </p:nvSpPr>
          <p:spPr bwMode="auto">
            <a:xfrm>
              <a:off x="1007192" y="55459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4" name="Oval 665">
              <a:extLst>
                <a:ext uri="{FF2B5EF4-FFF2-40B4-BE49-F238E27FC236}">
                  <a16:creationId xmlns:a16="http://schemas.microsoft.com/office/drawing/2014/main" id="{CA92BABB-70E8-400A-9A43-75C59113B314}"/>
                </a:ext>
              </a:extLst>
            </p:cNvPr>
            <p:cNvSpPr>
              <a:spLocks noChangeArrowheads="1"/>
            </p:cNvSpPr>
            <p:nvPr/>
          </p:nvSpPr>
          <p:spPr bwMode="auto">
            <a:xfrm>
              <a:off x="941813" y="5574036"/>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5" name="Oval 666">
              <a:extLst>
                <a:ext uri="{FF2B5EF4-FFF2-40B4-BE49-F238E27FC236}">
                  <a16:creationId xmlns:a16="http://schemas.microsoft.com/office/drawing/2014/main" id="{F05D5F1E-5659-4794-9A94-6727653F7E72}"/>
                </a:ext>
              </a:extLst>
            </p:cNvPr>
            <p:cNvSpPr>
              <a:spLocks noChangeArrowheads="1"/>
            </p:cNvSpPr>
            <p:nvPr/>
          </p:nvSpPr>
          <p:spPr bwMode="auto">
            <a:xfrm>
              <a:off x="933338" y="552577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6" name="Oval 667">
              <a:extLst>
                <a:ext uri="{FF2B5EF4-FFF2-40B4-BE49-F238E27FC236}">
                  <a16:creationId xmlns:a16="http://schemas.microsoft.com/office/drawing/2014/main" id="{DE7C67ED-B22C-47F5-87B3-FA520DF06E33}"/>
                </a:ext>
              </a:extLst>
            </p:cNvPr>
            <p:cNvSpPr>
              <a:spLocks noChangeArrowheads="1"/>
            </p:cNvSpPr>
            <p:nvPr/>
          </p:nvSpPr>
          <p:spPr bwMode="auto">
            <a:xfrm>
              <a:off x="981767" y="54943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7" name="Oval 668">
              <a:extLst>
                <a:ext uri="{FF2B5EF4-FFF2-40B4-BE49-F238E27FC236}">
                  <a16:creationId xmlns:a16="http://schemas.microsoft.com/office/drawing/2014/main" id="{37F51A6D-B4C2-4899-B4B2-371576A188BD}"/>
                </a:ext>
              </a:extLst>
            </p:cNvPr>
            <p:cNvSpPr>
              <a:spLocks noChangeArrowheads="1"/>
            </p:cNvSpPr>
            <p:nvPr/>
          </p:nvSpPr>
          <p:spPr bwMode="auto">
            <a:xfrm>
              <a:off x="999928" y="54427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8" name="Oval 669">
              <a:extLst>
                <a:ext uri="{FF2B5EF4-FFF2-40B4-BE49-F238E27FC236}">
                  <a16:creationId xmlns:a16="http://schemas.microsoft.com/office/drawing/2014/main" id="{AC1499F8-33BF-4325-A300-5D06C7305598}"/>
                </a:ext>
              </a:extLst>
            </p:cNvPr>
            <p:cNvSpPr>
              <a:spLocks noChangeArrowheads="1"/>
            </p:cNvSpPr>
            <p:nvPr/>
          </p:nvSpPr>
          <p:spPr bwMode="auto">
            <a:xfrm>
              <a:off x="924863" y="54460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9" name="Oval 670">
              <a:extLst>
                <a:ext uri="{FF2B5EF4-FFF2-40B4-BE49-F238E27FC236}">
                  <a16:creationId xmlns:a16="http://schemas.microsoft.com/office/drawing/2014/main" id="{EAFB2000-E7A6-4140-9A11-9C34C41791EC}"/>
                </a:ext>
              </a:extLst>
            </p:cNvPr>
            <p:cNvSpPr>
              <a:spLocks noChangeArrowheads="1"/>
            </p:cNvSpPr>
            <p:nvPr/>
          </p:nvSpPr>
          <p:spPr bwMode="auto">
            <a:xfrm>
              <a:off x="1048357" y="529454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0" name="Oval 671">
              <a:extLst>
                <a:ext uri="{FF2B5EF4-FFF2-40B4-BE49-F238E27FC236}">
                  <a16:creationId xmlns:a16="http://schemas.microsoft.com/office/drawing/2014/main" id="{97829984-CE77-400E-AD5A-B3FA16A19F47}"/>
                </a:ext>
              </a:extLst>
            </p:cNvPr>
            <p:cNvSpPr>
              <a:spLocks noChangeArrowheads="1"/>
            </p:cNvSpPr>
            <p:nvPr/>
          </p:nvSpPr>
          <p:spPr bwMode="auto">
            <a:xfrm>
              <a:off x="1074993" y="53933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1" name="Oval 672">
              <a:extLst>
                <a:ext uri="{FF2B5EF4-FFF2-40B4-BE49-F238E27FC236}">
                  <a16:creationId xmlns:a16="http://schemas.microsoft.com/office/drawing/2014/main" id="{9054B546-08FB-4197-B818-40A83DD47369}"/>
                </a:ext>
              </a:extLst>
            </p:cNvPr>
            <p:cNvSpPr>
              <a:spLocks noChangeArrowheads="1"/>
            </p:cNvSpPr>
            <p:nvPr/>
          </p:nvSpPr>
          <p:spPr bwMode="auto">
            <a:xfrm>
              <a:off x="1067729" y="55560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2" name="Oval 673">
              <a:extLst>
                <a:ext uri="{FF2B5EF4-FFF2-40B4-BE49-F238E27FC236}">
                  <a16:creationId xmlns:a16="http://schemas.microsoft.com/office/drawing/2014/main" id="{B39401A3-80C5-4204-8ED1-C0CDA46ABE3A}"/>
                </a:ext>
              </a:extLst>
            </p:cNvPr>
            <p:cNvSpPr>
              <a:spLocks noChangeArrowheads="1"/>
            </p:cNvSpPr>
            <p:nvPr/>
          </p:nvSpPr>
          <p:spPr bwMode="auto">
            <a:xfrm>
              <a:off x="1085890" y="55044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3" name="Oval 674">
              <a:extLst>
                <a:ext uri="{FF2B5EF4-FFF2-40B4-BE49-F238E27FC236}">
                  <a16:creationId xmlns:a16="http://schemas.microsoft.com/office/drawing/2014/main" id="{D6155F55-60A4-455B-B1B4-65210086BF88}"/>
                </a:ext>
              </a:extLst>
            </p:cNvPr>
            <p:cNvSpPr>
              <a:spLocks noChangeArrowheads="1"/>
            </p:cNvSpPr>
            <p:nvPr/>
          </p:nvSpPr>
          <p:spPr bwMode="auto">
            <a:xfrm>
              <a:off x="1112526" y="54404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4" name="Oval 675">
              <a:extLst>
                <a:ext uri="{FF2B5EF4-FFF2-40B4-BE49-F238E27FC236}">
                  <a16:creationId xmlns:a16="http://schemas.microsoft.com/office/drawing/2014/main" id="{333C5DB8-85E8-4E5C-B489-98FE1DF0B3AF}"/>
                </a:ext>
              </a:extLst>
            </p:cNvPr>
            <p:cNvSpPr>
              <a:spLocks noChangeArrowheads="1"/>
            </p:cNvSpPr>
            <p:nvPr/>
          </p:nvSpPr>
          <p:spPr bwMode="auto">
            <a:xfrm>
              <a:off x="1179115" y="53091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6" name="Oval 677">
              <a:extLst>
                <a:ext uri="{FF2B5EF4-FFF2-40B4-BE49-F238E27FC236}">
                  <a16:creationId xmlns:a16="http://schemas.microsoft.com/office/drawing/2014/main" id="{DA7DD8BE-665D-4CFE-BB02-62AB6A0B5552}"/>
                </a:ext>
              </a:extLst>
            </p:cNvPr>
            <p:cNvSpPr>
              <a:spLocks noChangeArrowheads="1"/>
            </p:cNvSpPr>
            <p:nvPr/>
          </p:nvSpPr>
          <p:spPr bwMode="auto">
            <a:xfrm>
              <a:off x="1185169" y="544719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9" name="Oval 680">
              <a:extLst>
                <a:ext uri="{FF2B5EF4-FFF2-40B4-BE49-F238E27FC236}">
                  <a16:creationId xmlns:a16="http://schemas.microsoft.com/office/drawing/2014/main" id="{5922446A-691D-41D1-911E-88A27245DA03}"/>
                </a:ext>
              </a:extLst>
            </p:cNvPr>
            <p:cNvSpPr>
              <a:spLocks noChangeArrowheads="1"/>
            </p:cNvSpPr>
            <p:nvPr/>
          </p:nvSpPr>
          <p:spPr bwMode="auto">
            <a:xfrm>
              <a:off x="1196066" y="55583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0" name="Oval 681">
              <a:extLst>
                <a:ext uri="{FF2B5EF4-FFF2-40B4-BE49-F238E27FC236}">
                  <a16:creationId xmlns:a16="http://schemas.microsoft.com/office/drawing/2014/main" id="{3959E237-5D90-4DDE-BA00-36C29A3EC21F}"/>
                </a:ext>
              </a:extLst>
            </p:cNvPr>
            <p:cNvSpPr>
              <a:spLocks noChangeArrowheads="1"/>
            </p:cNvSpPr>
            <p:nvPr/>
          </p:nvSpPr>
          <p:spPr bwMode="auto">
            <a:xfrm>
              <a:off x="1121001" y="55616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1" name="Oval 682">
              <a:extLst>
                <a:ext uri="{FF2B5EF4-FFF2-40B4-BE49-F238E27FC236}">
                  <a16:creationId xmlns:a16="http://schemas.microsoft.com/office/drawing/2014/main" id="{806E7623-F70A-4942-A23B-9C9BBAFA757C}"/>
                </a:ext>
              </a:extLst>
            </p:cNvPr>
            <p:cNvSpPr>
              <a:spLocks noChangeArrowheads="1"/>
            </p:cNvSpPr>
            <p:nvPr/>
          </p:nvSpPr>
          <p:spPr bwMode="auto">
            <a:xfrm>
              <a:off x="1198487" y="537311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2" name="Oval 683">
              <a:extLst>
                <a:ext uri="{FF2B5EF4-FFF2-40B4-BE49-F238E27FC236}">
                  <a16:creationId xmlns:a16="http://schemas.microsoft.com/office/drawing/2014/main" id="{5734FC72-F4F7-4329-B65B-905F63DFDAAD}"/>
                </a:ext>
              </a:extLst>
            </p:cNvPr>
            <p:cNvSpPr>
              <a:spLocks noChangeArrowheads="1"/>
            </p:cNvSpPr>
            <p:nvPr/>
          </p:nvSpPr>
          <p:spPr bwMode="auto">
            <a:xfrm>
              <a:off x="1335300" y="534393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3" name="Oval 684">
              <a:extLst>
                <a:ext uri="{FF2B5EF4-FFF2-40B4-BE49-F238E27FC236}">
                  <a16:creationId xmlns:a16="http://schemas.microsoft.com/office/drawing/2014/main" id="{47A3FAA3-38EF-4CAB-B996-71236A2E4D00}"/>
                </a:ext>
              </a:extLst>
            </p:cNvPr>
            <p:cNvSpPr>
              <a:spLocks noChangeArrowheads="1"/>
            </p:cNvSpPr>
            <p:nvPr/>
          </p:nvSpPr>
          <p:spPr bwMode="auto">
            <a:xfrm>
              <a:off x="1353460" y="55583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4" name="Oval 685">
              <a:extLst>
                <a:ext uri="{FF2B5EF4-FFF2-40B4-BE49-F238E27FC236}">
                  <a16:creationId xmlns:a16="http://schemas.microsoft.com/office/drawing/2014/main" id="{39020C55-D10F-4FCC-92BC-EE543B005B1E}"/>
                </a:ext>
              </a:extLst>
            </p:cNvPr>
            <p:cNvSpPr>
              <a:spLocks noChangeArrowheads="1"/>
            </p:cNvSpPr>
            <p:nvPr/>
          </p:nvSpPr>
          <p:spPr bwMode="auto">
            <a:xfrm>
              <a:off x="1288081" y="5586383"/>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5" name="Oval 686">
              <a:extLst>
                <a:ext uri="{FF2B5EF4-FFF2-40B4-BE49-F238E27FC236}">
                  <a16:creationId xmlns:a16="http://schemas.microsoft.com/office/drawing/2014/main" id="{8989ADAA-387B-4C27-8ED7-57BF3EBD15A0}"/>
                </a:ext>
              </a:extLst>
            </p:cNvPr>
            <p:cNvSpPr>
              <a:spLocks noChangeArrowheads="1"/>
            </p:cNvSpPr>
            <p:nvPr/>
          </p:nvSpPr>
          <p:spPr bwMode="auto">
            <a:xfrm>
              <a:off x="1610134" y="51329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6" name="Oval 687">
              <a:extLst>
                <a:ext uri="{FF2B5EF4-FFF2-40B4-BE49-F238E27FC236}">
                  <a16:creationId xmlns:a16="http://schemas.microsoft.com/office/drawing/2014/main" id="{08B1B69D-39F5-4A29-B824-7DE98635F11F}"/>
                </a:ext>
              </a:extLst>
            </p:cNvPr>
            <p:cNvSpPr>
              <a:spLocks noChangeArrowheads="1"/>
            </p:cNvSpPr>
            <p:nvPr/>
          </p:nvSpPr>
          <p:spPr bwMode="auto">
            <a:xfrm>
              <a:off x="1746947" y="49387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7" name="Oval 688">
              <a:extLst>
                <a:ext uri="{FF2B5EF4-FFF2-40B4-BE49-F238E27FC236}">
                  <a16:creationId xmlns:a16="http://schemas.microsoft.com/office/drawing/2014/main" id="{3DFED30B-5565-4C67-AFA9-91C6939DFFCD}"/>
                </a:ext>
              </a:extLst>
            </p:cNvPr>
            <p:cNvSpPr>
              <a:spLocks noChangeArrowheads="1"/>
            </p:cNvSpPr>
            <p:nvPr/>
          </p:nvSpPr>
          <p:spPr bwMode="auto">
            <a:xfrm>
              <a:off x="1196066" y="50307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8" name="Oval 689">
              <a:extLst>
                <a:ext uri="{FF2B5EF4-FFF2-40B4-BE49-F238E27FC236}">
                  <a16:creationId xmlns:a16="http://schemas.microsoft.com/office/drawing/2014/main" id="{06709A28-D54A-4989-8E34-E47FE66FC6A1}"/>
                </a:ext>
              </a:extLst>
            </p:cNvPr>
            <p:cNvSpPr>
              <a:spLocks noChangeArrowheads="1"/>
            </p:cNvSpPr>
            <p:nvPr/>
          </p:nvSpPr>
          <p:spPr bwMode="auto">
            <a:xfrm>
              <a:off x="1271131" y="545842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0" name="Oval 691">
              <a:extLst>
                <a:ext uri="{FF2B5EF4-FFF2-40B4-BE49-F238E27FC236}">
                  <a16:creationId xmlns:a16="http://schemas.microsoft.com/office/drawing/2014/main" id="{FAC6C901-906F-497C-B16A-D5716FC9C11D}"/>
                </a:ext>
              </a:extLst>
            </p:cNvPr>
            <p:cNvSpPr>
              <a:spLocks noChangeArrowheads="1"/>
            </p:cNvSpPr>
            <p:nvPr/>
          </p:nvSpPr>
          <p:spPr bwMode="auto">
            <a:xfrm>
              <a:off x="1266288" y="53854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1" name="Oval 692">
              <a:extLst>
                <a:ext uri="{FF2B5EF4-FFF2-40B4-BE49-F238E27FC236}">
                  <a16:creationId xmlns:a16="http://schemas.microsoft.com/office/drawing/2014/main" id="{A409A60E-3272-4744-97CA-A95FD1475EFC}"/>
                </a:ext>
              </a:extLst>
            </p:cNvPr>
            <p:cNvSpPr>
              <a:spLocks noChangeArrowheads="1"/>
            </p:cNvSpPr>
            <p:nvPr/>
          </p:nvSpPr>
          <p:spPr bwMode="auto">
            <a:xfrm>
              <a:off x="978135" y="50992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3" name="Oval 694">
              <a:extLst>
                <a:ext uri="{FF2B5EF4-FFF2-40B4-BE49-F238E27FC236}">
                  <a16:creationId xmlns:a16="http://schemas.microsoft.com/office/drawing/2014/main" id="{3565E04F-962B-42B4-972D-B7CDB37B04DD}"/>
                </a:ext>
              </a:extLst>
            </p:cNvPr>
            <p:cNvSpPr>
              <a:spLocks noChangeArrowheads="1"/>
            </p:cNvSpPr>
            <p:nvPr/>
          </p:nvSpPr>
          <p:spPr bwMode="auto">
            <a:xfrm>
              <a:off x="1445475" y="539780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4" name="Oval 695">
              <a:extLst>
                <a:ext uri="{FF2B5EF4-FFF2-40B4-BE49-F238E27FC236}">
                  <a16:creationId xmlns:a16="http://schemas.microsoft.com/office/drawing/2014/main" id="{A886EE24-0803-45AE-B9E0-38E6222F0BBB}"/>
                </a:ext>
              </a:extLst>
            </p:cNvPr>
            <p:cNvSpPr>
              <a:spLocks noChangeArrowheads="1"/>
            </p:cNvSpPr>
            <p:nvPr/>
          </p:nvSpPr>
          <p:spPr bwMode="auto">
            <a:xfrm>
              <a:off x="1646456" y="49297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5" name="Oval 696">
              <a:extLst>
                <a:ext uri="{FF2B5EF4-FFF2-40B4-BE49-F238E27FC236}">
                  <a16:creationId xmlns:a16="http://schemas.microsoft.com/office/drawing/2014/main" id="{38F8B2BE-6ED6-4BD2-BA95-EC9A3687FCD5}"/>
                </a:ext>
              </a:extLst>
            </p:cNvPr>
            <p:cNvSpPr>
              <a:spLocks noChangeArrowheads="1"/>
            </p:cNvSpPr>
            <p:nvPr/>
          </p:nvSpPr>
          <p:spPr bwMode="auto">
            <a:xfrm>
              <a:off x="1401889" y="519464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7" name="Oval 698">
              <a:extLst>
                <a:ext uri="{FF2B5EF4-FFF2-40B4-BE49-F238E27FC236}">
                  <a16:creationId xmlns:a16="http://schemas.microsoft.com/office/drawing/2014/main" id="{4DC9AA58-F4EE-4933-94D4-7898DBBFCE87}"/>
                </a:ext>
              </a:extLst>
            </p:cNvPr>
            <p:cNvSpPr>
              <a:spLocks noChangeArrowheads="1"/>
            </p:cNvSpPr>
            <p:nvPr/>
          </p:nvSpPr>
          <p:spPr bwMode="auto">
            <a:xfrm>
              <a:off x="1390993" y="50812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9" name="Oval 700">
              <a:extLst>
                <a:ext uri="{FF2B5EF4-FFF2-40B4-BE49-F238E27FC236}">
                  <a16:creationId xmlns:a16="http://schemas.microsoft.com/office/drawing/2014/main" id="{ABC88DA7-70D5-47A7-A7FD-F88EF74BCE21}"/>
                </a:ext>
              </a:extLst>
            </p:cNvPr>
            <p:cNvSpPr>
              <a:spLocks noChangeArrowheads="1"/>
            </p:cNvSpPr>
            <p:nvPr/>
          </p:nvSpPr>
          <p:spPr bwMode="auto">
            <a:xfrm>
              <a:off x="1596817" y="50363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1" name="Oval 702">
              <a:extLst>
                <a:ext uri="{FF2B5EF4-FFF2-40B4-BE49-F238E27FC236}">
                  <a16:creationId xmlns:a16="http://schemas.microsoft.com/office/drawing/2014/main" id="{F211674A-3A08-471E-8A7A-E28F27DD0F05}"/>
                </a:ext>
              </a:extLst>
            </p:cNvPr>
            <p:cNvSpPr>
              <a:spLocks noChangeArrowheads="1"/>
            </p:cNvSpPr>
            <p:nvPr/>
          </p:nvSpPr>
          <p:spPr bwMode="auto">
            <a:xfrm>
              <a:off x="1697307" y="55785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2" name="Oval 703">
              <a:extLst>
                <a:ext uri="{FF2B5EF4-FFF2-40B4-BE49-F238E27FC236}">
                  <a16:creationId xmlns:a16="http://schemas.microsoft.com/office/drawing/2014/main" id="{DEA51522-F374-4A96-8A48-012D49CFA35F}"/>
                </a:ext>
              </a:extLst>
            </p:cNvPr>
            <p:cNvSpPr>
              <a:spLocks noChangeArrowheads="1"/>
            </p:cNvSpPr>
            <p:nvPr/>
          </p:nvSpPr>
          <p:spPr bwMode="auto">
            <a:xfrm>
              <a:off x="1617399" y="55235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3" name="Oval 704">
              <a:extLst>
                <a:ext uri="{FF2B5EF4-FFF2-40B4-BE49-F238E27FC236}">
                  <a16:creationId xmlns:a16="http://schemas.microsoft.com/office/drawing/2014/main" id="{78CAD5A3-CB2C-426F-A1B3-6D154D066A97}"/>
                </a:ext>
              </a:extLst>
            </p:cNvPr>
            <p:cNvSpPr>
              <a:spLocks noChangeArrowheads="1"/>
            </p:cNvSpPr>
            <p:nvPr/>
          </p:nvSpPr>
          <p:spPr bwMode="auto">
            <a:xfrm>
              <a:off x="2129537" y="513178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4" name="Oval 705">
              <a:extLst>
                <a:ext uri="{FF2B5EF4-FFF2-40B4-BE49-F238E27FC236}">
                  <a16:creationId xmlns:a16="http://schemas.microsoft.com/office/drawing/2014/main" id="{C620D0D0-0D06-405F-BA51-9087CCCF65DD}"/>
                </a:ext>
              </a:extLst>
            </p:cNvPr>
            <p:cNvSpPr>
              <a:spLocks noChangeArrowheads="1"/>
            </p:cNvSpPr>
            <p:nvPr/>
          </p:nvSpPr>
          <p:spPr bwMode="auto">
            <a:xfrm>
              <a:off x="1690042" y="547525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5" name="Oval 706">
              <a:extLst>
                <a:ext uri="{FF2B5EF4-FFF2-40B4-BE49-F238E27FC236}">
                  <a16:creationId xmlns:a16="http://schemas.microsoft.com/office/drawing/2014/main" id="{D2E9AA88-B955-42E9-B92A-A1B529BB07D7}"/>
                </a:ext>
              </a:extLst>
            </p:cNvPr>
            <p:cNvSpPr>
              <a:spLocks noChangeArrowheads="1"/>
            </p:cNvSpPr>
            <p:nvPr/>
          </p:nvSpPr>
          <p:spPr bwMode="auto">
            <a:xfrm>
              <a:off x="1518119" y="50700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6" name="Oval 707">
              <a:extLst>
                <a:ext uri="{FF2B5EF4-FFF2-40B4-BE49-F238E27FC236}">
                  <a16:creationId xmlns:a16="http://schemas.microsoft.com/office/drawing/2014/main" id="{F8786951-69EE-4E6D-8368-22ACEE2D45D3}"/>
                </a:ext>
              </a:extLst>
            </p:cNvPr>
            <p:cNvSpPr>
              <a:spLocks noChangeArrowheads="1"/>
            </p:cNvSpPr>
            <p:nvPr/>
          </p:nvSpPr>
          <p:spPr bwMode="auto">
            <a:xfrm>
              <a:off x="1716678" y="541127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9" name="Oval 710">
              <a:extLst>
                <a:ext uri="{FF2B5EF4-FFF2-40B4-BE49-F238E27FC236}">
                  <a16:creationId xmlns:a16="http://schemas.microsoft.com/office/drawing/2014/main" id="{AB909023-5ED0-4CB2-A1EA-2937A29ABF9F}"/>
                </a:ext>
              </a:extLst>
            </p:cNvPr>
            <p:cNvSpPr>
              <a:spLocks noChangeArrowheads="1"/>
            </p:cNvSpPr>
            <p:nvPr/>
          </p:nvSpPr>
          <p:spPr bwMode="auto">
            <a:xfrm>
              <a:off x="1762686" y="53192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1" name="Oval 712">
              <a:extLst>
                <a:ext uri="{FF2B5EF4-FFF2-40B4-BE49-F238E27FC236}">
                  <a16:creationId xmlns:a16="http://schemas.microsoft.com/office/drawing/2014/main" id="{DA1092B1-88F5-471B-8F7C-AC77E3BF2976}"/>
                </a:ext>
              </a:extLst>
            </p:cNvPr>
            <p:cNvSpPr>
              <a:spLocks noChangeArrowheads="1"/>
            </p:cNvSpPr>
            <p:nvPr/>
          </p:nvSpPr>
          <p:spPr bwMode="auto">
            <a:xfrm>
              <a:off x="1809905" y="52429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2" name="Oval 713">
              <a:extLst>
                <a:ext uri="{FF2B5EF4-FFF2-40B4-BE49-F238E27FC236}">
                  <a16:creationId xmlns:a16="http://schemas.microsoft.com/office/drawing/2014/main" id="{A033D429-D37B-4D47-A3FB-38C12ADB4D1E}"/>
                </a:ext>
              </a:extLst>
            </p:cNvPr>
            <p:cNvSpPr>
              <a:spLocks noChangeArrowheads="1"/>
            </p:cNvSpPr>
            <p:nvPr/>
          </p:nvSpPr>
          <p:spPr bwMode="auto">
            <a:xfrm>
              <a:off x="1734840" y="52417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3" name="Oval 714">
              <a:extLst>
                <a:ext uri="{FF2B5EF4-FFF2-40B4-BE49-F238E27FC236}">
                  <a16:creationId xmlns:a16="http://schemas.microsoft.com/office/drawing/2014/main" id="{3B24792A-A2E7-4DEA-AE8E-AEC5FA6B1B34}"/>
                </a:ext>
              </a:extLst>
            </p:cNvPr>
            <p:cNvSpPr>
              <a:spLocks noChangeArrowheads="1"/>
            </p:cNvSpPr>
            <p:nvPr/>
          </p:nvSpPr>
          <p:spPr bwMode="auto">
            <a:xfrm>
              <a:off x="1782058" y="558077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4" name="Oval 715">
              <a:extLst>
                <a:ext uri="{FF2B5EF4-FFF2-40B4-BE49-F238E27FC236}">
                  <a16:creationId xmlns:a16="http://schemas.microsoft.com/office/drawing/2014/main" id="{08607FA9-AC34-4C5C-8B9A-565996474978}"/>
                </a:ext>
              </a:extLst>
            </p:cNvPr>
            <p:cNvSpPr>
              <a:spLocks noChangeArrowheads="1"/>
            </p:cNvSpPr>
            <p:nvPr/>
          </p:nvSpPr>
          <p:spPr bwMode="auto">
            <a:xfrm>
              <a:off x="1800219" y="55291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5" name="Oval 716">
              <a:extLst>
                <a:ext uri="{FF2B5EF4-FFF2-40B4-BE49-F238E27FC236}">
                  <a16:creationId xmlns:a16="http://schemas.microsoft.com/office/drawing/2014/main" id="{998644E9-3118-4624-8DFA-EE2D9FD8E9BF}"/>
                </a:ext>
              </a:extLst>
            </p:cNvPr>
            <p:cNvSpPr>
              <a:spLocks noChangeArrowheads="1"/>
            </p:cNvSpPr>
            <p:nvPr/>
          </p:nvSpPr>
          <p:spPr bwMode="auto">
            <a:xfrm>
              <a:off x="1725154" y="553250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6" name="Oval 717">
              <a:extLst>
                <a:ext uri="{FF2B5EF4-FFF2-40B4-BE49-F238E27FC236}">
                  <a16:creationId xmlns:a16="http://schemas.microsoft.com/office/drawing/2014/main" id="{D19B7A62-0C05-4194-A4FF-1ED1669FCACE}"/>
                </a:ext>
              </a:extLst>
            </p:cNvPr>
            <p:cNvSpPr>
              <a:spLocks noChangeArrowheads="1"/>
            </p:cNvSpPr>
            <p:nvPr/>
          </p:nvSpPr>
          <p:spPr bwMode="auto">
            <a:xfrm>
              <a:off x="1819591" y="53035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7" name="Oval 718">
              <a:extLst>
                <a:ext uri="{FF2B5EF4-FFF2-40B4-BE49-F238E27FC236}">
                  <a16:creationId xmlns:a16="http://schemas.microsoft.com/office/drawing/2014/main" id="{3B4FDCB6-F816-464F-9F33-CDC6D4E031B2}"/>
                </a:ext>
              </a:extLst>
            </p:cNvPr>
            <p:cNvSpPr>
              <a:spLocks noChangeArrowheads="1"/>
            </p:cNvSpPr>
            <p:nvPr/>
          </p:nvSpPr>
          <p:spPr bwMode="auto">
            <a:xfrm>
              <a:off x="1848648" y="53809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8" name="Oval 719">
              <a:extLst>
                <a:ext uri="{FF2B5EF4-FFF2-40B4-BE49-F238E27FC236}">
                  <a16:creationId xmlns:a16="http://schemas.microsoft.com/office/drawing/2014/main" id="{38197F4E-885D-4FAA-B0F1-1EEA76FB5C78}"/>
                </a:ext>
              </a:extLst>
            </p:cNvPr>
            <p:cNvSpPr>
              <a:spLocks noChangeArrowheads="1"/>
            </p:cNvSpPr>
            <p:nvPr/>
          </p:nvSpPr>
          <p:spPr bwMode="auto">
            <a:xfrm>
              <a:off x="1875284" y="54797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1" name="Oval 722">
              <a:extLst>
                <a:ext uri="{FF2B5EF4-FFF2-40B4-BE49-F238E27FC236}">
                  <a16:creationId xmlns:a16="http://schemas.microsoft.com/office/drawing/2014/main" id="{525CD098-9CE7-4DE0-AD4B-1BA33C0DB463}"/>
                </a:ext>
              </a:extLst>
            </p:cNvPr>
            <p:cNvSpPr>
              <a:spLocks noChangeArrowheads="1"/>
            </p:cNvSpPr>
            <p:nvPr/>
          </p:nvSpPr>
          <p:spPr bwMode="auto">
            <a:xfrm>
              <a:off x="1886180" y="55908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2" name="Oval 723">
              <a:extLst>
                <a:ext uri="{FF2B5EF4-FFF2-40B4-BE49-F238E27FC236}">
                  <a16:creationId xmlns:a16="http://schemas.microsoft.com/office/drawing/2014/main" id="{4AB56D15-2C23-4DBF-94C2-C18420623245}"/>
                </a:ext>
              </a:extLst>
            </p:cNvPr>
            <p:cNvSpPr>
              <a:spLocks noChangeArrowheads="1"/>
            </p:cNvSpPr>
            <p:nvPr/>
          </p:nvSpPr>
          <p:spPr bwMode="auto">
            <a:xfrm>
              <a:off x="1912816" y="55268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3" name="Oval 724">
              <a:extLst>
                <a:ext uri="{FF2B5EF4-FFF2-40B4-BE49-F238E27FC236}">
                  <a16:creationId xmlns:a16="http://schemas.microsoft.com/office/drawing/2014/main" id="{B5B08C41-4273-4E54-8531-F5A5F1E7F2D4}"/>
                </a:ext>
              </a:extLst>
            </p:cNvPr>
            <p:cNvSpPr>
              <a:spLocks noChangeArrowheads="1"/>
            </p:cNvSpPr>
            <p:nvPr/>
          </p:nvSpPr>
          <p:spPr bwMode="auto">
            <a:xfrm>
              <a:off x="1947928" y="510596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5" name="Oval 726">
              <a:extLst>
                <a:ext uri="{FF2B5EF4-FFF2-40B4-BE49-F238E27FC236}">
                  <a16:creationId xmlns:a16="http://schemas.microsoft.com/office/drawing/2014/main" id="{CC091B2D-609C-4254-83B8-B915749E0DFE}"/>
                </a:ext>
              </a:extLst>
            </p:cNvPr>
            <p:cNvSpPr>
              <a:spLocks noChangeArrowheads="1"/>
            </p:cNvSpPr>
            <p:nvPr/>
          </p:nvSpPr>
          <p:spPr bwMode="auto">
            <a:xfrm>
              <a:off x="1985460" y="55336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7" name="Oval 728">
              <a:extLst>
                <a:ext uri="{FF2B5EF4-FFF2-40B4-BE49-F238E27FC236}">
                  <a16:creationId xmlns:a16="http://schemas.microsoft.com/office/drawing/2014/main" id="{1DE11B45-DE58-45E5-86C5-334CB9B27BEB}"/>
                </a:ext>
              </a:extLst>
            </p:cNvPr>
            <p:cNvSpPr>
              <a:spLocks noChangeArrowheads="1"/>
            </p:cNvSpPr>
            <p:nvPr/>
          </p:nvSpPr>
          <p:spPr bwMode="auto">
            <a:xfrm>
              <a:off x="2054472" y="53742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8" name="Oval 729">
              <a:extLst>
                <a:ext uri="{FF2B5EF4-FFF2-40B4-BE49-F238E27FC236}">
                  <a16:creationId xmlns:a16="http://schemas.microsoft.com/office/drawing/2014/main" id="{DA6D553A-3407-4EE8-88AA-37D4FE84615E}"/>
                </a:ext>
              </a:extLst>
            </p:cNvPr>
            <p:cNvSpPr>
              <a:spLocks noChangeArrowheads="1"/>
            </p:cNvSpPr>
            <p:nvPr/>
          </p:nvSpPr>
          <p:spPr bwMode="auto">
            <a:xfrm>
              <a:off x="1998778" y="545954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9" name="Oval 730">
              <a:extLst>
                <a:ext uri="{FF2B5EF4-FFF2-40B4-BE49-F238E27FC236}">
                  <a16:creationId xmlns:a16="http://schemas.microsoft.com/office/drawing/2014/main" id="{C77008A7-49B8-40E9-82D6-C2956E1865FF}"/>
                </a:ext>
              </a:extLst>
            </p:cNvPr>
            <p:cNvSpPr>
              <a:spLocks noChangeArrowheads="1"/>
            </p:cNvSpPr>
            <p:nvPr/>
          </p:nvSpPr>
          <p:spPr bwMode="auto">
            <a:xfrm>
              <a:off x="1976985" y="52743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0" name="Oval 731">
              <a:extLst>
                <a:ext uri="{FF2B5EF4-FFF2-40B4-BE49-F238E27FC236}">
                  <a16:creationId xmlns:a16="http://schemas.microsoft.com/office/drawing/2014/main" id="{4CA69DF4-7D37-4700-88C9-87E7D24ACEF1}"/>
                </a:ext>
              </a:extLst>
            </p:cNvPr>
            <p:cNvSpPr>
              <a:spLocks noChangeArrowheads="1"/>
            </p:cNvSpPr>
            <p:nvPr/>
          </p:nvSpPr>
          <p:spPr bwMode="auto">
            <a:xfrm>
              <a:off x="630656" y="533382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1" name="Oval 732">
              <a:extLst>
                <a:ext uri="{FF2B5EF4-FFF2-40B4-BE49-F238E27FC236}">
                  <a16:creationId xmlns:a16="http://schemas.microsoft.com/office/drawing/2014/main" id="{A4D3BF81-A126-451B-9A55-6EE6CD71587E}"/>
                </a:ext>
              </a:extLst>
            </p:cNvPr>
            <p:cNvSpPr>
              <a:spLocks noChangeArrowheads="1"/>
            </p:cNvSpPr>
            <p:nvPr/>
          </p:nvSpPr>
          <p:spPr bwMode="auto">
            <a:xfrm>
              <a:off x="648817" y="55482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2" name="Oval 733">
              <a:extLst>
                <a:ext uri="{FF2B5EF4-FFF2-40B4-BE49-F238E27FC236}">
                  <a16:creationId xmlns:a16="http://schemas.microsoft.com/office/drawing/2014/main" id="{B39DECA1-B1D9-4B4A-9504-0695B9A36353}"/>
                </a:ext>
              </a:extLst>
            </p:cNvPr>
            <p:cNvSpPr>
              <a:spLocks noChangeArrowheads="1"/>
            </p:cNvSpPr>
            <p:nvPr/>
          </p:nvSpPr>
          <p:spPr bwMode="auto">
            <a:xfrm>
              <a:off x="623392" y="54965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3" name="Oval 734">
              <a:extLst>
                <a:ext uri="{FF2B5EF4-FFF2-40B4-BE49-F238E27FC236}">
                  <a16:creationId xmlns:a16="http://schemas.microsoft.com/office/drawing/2014/main" id="{9DAC3C1F-2678-4096-8584-B79ADE408ECB}"/>
                </a:ext>
              </a:extLst>
            </p:cNvPr>
            <p:cNvSpPr>
              <a:spLocks noChangeArrowheads="1"/>
            </p:cNvSpPr>
            <p:nvPr/>
          </p:nvSpPr>
          <p:spPr bwMode="auto">
            <a:xfrm>
              <a:off x="641553" y="544495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5" name="Oval 736">
              <a:extLst>
                <a:ext uri="{FF2B5EF4-FFF2-40B4-BE49-F238E27FC236}">
                  <a16:creationId xmlns:a16="http://schemas.microsoft.com/office/drawing/2014/main" id="{A22EECED-D863-460B-A49D-FDC92FE4667C}"/>
                </a:ext>
              </a:extLst>
            </p:cNvPr>
            <p:cNvSpPr>
              <a:spLocks noChangeArrowheads="1"/>
            </p:cNvSpPr>
            <p:nvPr/>
          </p:nvSpPr>
          <p:spPr bwMode="auto">
            <a:xfrm>
              <a:off x="731146" y="54460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6" name="Oval 737">
              <a:extLst>
                <a:ext uri="{FF2B5EF4-FFF2-40B4-BE49-F238E27FC236}">
                  <a16:creationId xmlns:a16="http://schemas.microsoft.com/office/drawing/2014/main" id="{D2AFF9E2-A915-48C1-A119-94E13C63F7B0}"/>
                </a:ext>
              </a:extLst>
            </p:cNvPr>
            <p:cNvSpPr>
              <a:spLocks noChangeArrowheads="1"/>
            </p:cNvSpPr>
            <p:nvPr/>
          </p:nvSpPr>
          <p:spPr bwMode="auto">
            <a:xfrm>
              <a:off x="696036" y="53708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8" name="Oval 739">
              <a:extLst>
                <a:ext uri="{FF2B5EF4-FFF2-40B4-BE49-F238E27FC236}">
                  <a16:creationId xmlns:a16="http://schemas.microsoft.com/office/drawing/2014/main" id="{82992CC5-B246-44A0-B6B0-B7C2427DB366}"/>
                </a:ext>
              </a:extLst>
            </p:cNvPr>
            <p:cNvSpPr>
              <a:spLocks noChangeArrowheads="1"/>
            </p:cNvSpPr>
            <p:nvPr/>
          </p:nvSpPr>
          <p:spPr bwMode="auto">
            <a:xfrm>
              <a:off x="748097" y="36568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9" name="Oval 740">
              <a:extLst>
                <a:ext uri="{FF2B5EF4-FFF2-40B4-BE49-F238E27FC236}">
                  <a16:creationId xmlns:a16="http://schemas.microsoft.com/office/drawing/2014/main" id="{79C1F57D-5403-4140-A409-0F2DCDAA3F01}"/>
                </a:ext>
              </a:extLst>
            </p:cNvPr>
            <p:cNvSpPr>
              <a:spLocks noChangeArrowheads="1"/>
            </p:cNvSpPr>
            <p:nvPr/>
          </p:nvSpPr>
          <p:spPr bwMode="auto">
            <a:xfrm>
              <a:off x="842533" y="34783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0" name="Oval 741">
              <a:extLst>
                <a:ext uri="{FF2B5EF4-FFF2-40B4-BE49-F238E27FC236}">
                  <a16:creationId xmlns:a16="http://schemas.microsoft.com/office/drawing/2014/main" id="{4A1F0F3D-23EE-4556-A9FA-98D9590107ED}"/>
                </a:ext>
              </a:extLst>
            </p:cNvPr>
            <p:cNvSpPr>
              <a:spLocks noChangeArrowheads="1"/>
            </p:cNvSpPr>
            <p:nvPr/>
          </p:nvSpPr>
          <p:spPr bwMode="auto">
            <a:xfrm>
              <a:off x="2027836" y="424391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1" name="Oval 742">
              <a:extLst>
                <a:ext uri="{FF2B5EF4-FFF2-40B4-BE49-F238E27FC236}">
                  <a16:creationId xmlns:a16="http://schemas.microsoft.com/office/drawing/2014/main" id="{F8D7353D-C1D4-4575-B220-FBCD4157C386}"/>
                </a:ext>
              </a:extLst>
            </p:cNvPr>
            <p:cNvSpPr>
              <a:spLocks noChangeArrowheads="1"/>
            </p:cNvSpPr>
            <p:nvPr/>
          </p:nvSpPr>
          <p:spPr bwMode="auto">
            <a:xfrm>
              <a:off x="2105322" y="47681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2" name="Oval 743">
              <a:extLst>
                <a:ext uri="{FF2B5EF4-FFF2-40B4-BE49-F238E27FC236}">
                  <a16:creationId xmlns:a16="http://schemas.microsoft.com/office/drawing/2014/main" id="{F20DF004-7C40-460D-BF45-E4AF97B607EE}"/>
                </a:ext>
              </a:extLst>
            </p:cNvPr>
            <p:cNvSpPr>
              <a:spLocks noChangeArrowheads="1"/>
            </p:cNvSpPr>
            <p:nvPr/>
          </p:nvSpPr>
          <p:spPr bwMode="auto">
            <a:xfrm>
              <a:off x="1995146" y="353114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3" name="Oval 746">
              <a:extLst>
                <a:ext uri="{FF2B5EF4-FFF2-40B4-BE49-F238E27FC236}">
                  <a16:creationId xmlns:a16="http://schemas.microsoft.com/office/drawing/2014/main" id="{6BCB8CB6-BB0F-4DA1-97CF-B141489A28B1}"/>
                </a:ext>
              </a:extLst>
            </p:cNvPr>
            <p:cNvSpPr>
              <a:spLocks noChangeArrowheads="1"/>
            </p:cNvSpPr>
            <p:nvPr/>
          </p:nvSpPr>
          <p:spPr bwMode="auto">
            <a:xfrm>
              <a:off x="812265" y="577159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4" name="Oval 747">
              <a:extLst>
                <a:ext uri="{FF2B5EF4-FFF2-40B4-BE49-F238E27FC236}">
                  <a16:creationId xmlns:a16="http://schemas.microsoft.com/office/drawing/2014/main" id="{5A087793-0D4E-48DC-A804-655B938ABA56}"/>
                </a:ext>
              </a:extLst>
            </p:cNvPr>
            <p:cNvSpPr>
              <a:spLocks noChangeArrowheads="1"/>
            </p:cNvSpPr>
            <p:nvPr/>
          </p:nvSpPr>
          <p:spPr bwMode="auto">
            <a:xfrm>
              <a:off x="809844" y="57266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5" name="Oval 748">
              <a:extLst>
                <a:ext uri="{FF2B5EF4-FFF2-40B4-BE49-F238E27FC236}">
                  <a16:creationId xmlns:a16="http://schemas.microsoft.com/office/drawing/2014/main" id="{003A7B76-ADA2-4855-A202-A50554AF4C08}"/>
                </a:ext>
              </a:extLst>
            </p:cNvPr>
            <p:cNvSpPr>
              <a:spLocks noChangeArrowheads="1"/>
            </p:cNvSpPr>
            <p:nvPr/>
          </p:nvSpPr>
          <p:spPr bwMode="auto">
            <a:xfrm>
              <a:off x="734779" y="5700875"/>
              <a:ext cx="26636" cy="21327"/>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7" name="Oval 750">
              <a:extLst>
                <a:ext uri="{FF2B5EF4-FFF2-40B4-BE49-F238E27FC236}">
                  <a16:creationId xmlns:a16="http://schemas.microsoft.com/office/drawing/2014/main" id="{C375ED53-1C7C-4AAE-94E8-EE8B1BB3D587}"/>
                </a:ext>
              </a:extLst>
            </p:cNvPr>
            <p:cNvSpPr>
              <a:spLocks noChangeArrowheads="1"/>
            </p:cNvSpPr>
            <p:nvPr/>
          </p:nvSpPr>
          <p:spPr bwMode="auto">
            <a:xfrm>
              <a:off x="911545" y="56593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8" name="Oval 751">
              <a:extLst>
                <a:ext uri="{FF2B5EF4-FFF2-40B4-BE49-F238E27FC236}">
                  <a16:creationId xmlns:a16="http://schemas.microsoft.com/office/drawing/2014/main" id="{0D3876B2-8C07-4FC1-B80B-A7ED9C8A92FC}"/>
                </a:ext>
              </a:extLst>
            </p:cNvPr>
            <p:cNvSpPr>
              <a:spLocks noChangeArrowheads="1"/>
            </p:cNvSpPr>
            <p:nvPr/>
          </p:nvSpPr>
          <p:spPr bwMode="auto">
            <a:xfrm>
              <a:off x="647607" y="51093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9" name="Oval 752">
              <a:extLst>
                <a:ext uri="{FF2B5EF4-FFF2-40B4-BE49-F238E27FC236}">
                  <a16:creationId xmlns:a16="http://schemas.microsoft.com/office/drawing/2014/main" id="{BF4328DE-8179-4837-B371-3A897D516FCD}"/>
                </a:ext>
              </a:extLst>
            </p:cNvPr>
            <p:cNvSpPr>
              <a:spLocks noChangeArrowheads="1"/>
            </p:cNvSpPr>
            <p:nvPr/>
          </p:nvSpPr>
          <p:spPr bwMode="auto">
            <a:xfrm>
              <a:off x="984189" y="566607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0" name="Oval 757">
              <a:extLst>
                <a:ext uri="{FF2B5EF4-FFF2-40B4-BE49-F238E27FC236}">
                  <a16:creationId xmlns:a16="http://schemas.microsoft.com/office/drawing/2014/main" id="{0A5294F0-13B2-4268-AACA-81B899CE9B7A}"/>
                </a:ext>
              </a:extLst>
            </p:cNvPr>
            <p:cNvSpPr>
              <a:spLocks noChangeArrowheads="1"/>
            </p:cNvSpPr>
            <p:nvPr/>
          </p:nvSpPr>
          <p:spPr bwMode="auto">
            <a:xfrm>
              <a:off x="995085" y="57772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1" name="Oval 758">
              <a:extLst>
                <a:ext uri="{FF2B5EF4-FFF2-40B4-BE49-F238E27FC236}">
                  <a16:creationId xmlns:a16="http://schemas.microsoft.com/office/drawing/2014/main" id="{6586B26B-0E10-40D4-AB08-2B8C75C34A0B}"/>
                </a:ext>
              </a:extLst>
            </p:cNvPr>
            <p:cNvSpPr>
              <a:spLocks noChangeArrowheads="1"/>
            </p:cNvSpPr>
            <p:nvPr/>
          </p:nvSpPr>
          <p:spPr bwMode="auto">
            <a:xfrm>
              <a:off x="986610" y="574128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2" name="Oval 760">
              <a:extLst>
                <a:ext uri="{FF2B5EF4-FFF2-40B4-BE49-F238E27FC236}">
                  <a16:creationId xmlns:a16="http://schemas.microsoft.com/office/drawing/2014/main" id="{C2D06A41-DE7E-4632-9A59-256F3D45861A}"/>
                </a:ext>
              </a:extLst>
            </p:cNvPr>
            <p:cNvSpPr>
              <a:spLocks noChangeArrowheads="1"/>
            </p:cNvSpPr>
            <p:nvPr/>
          </p:nvSpPr>
          <p:spPr bwMode="auto">
            <a:xfrm>
              <a:off x="1830487" y="57266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3" name="Oval 761">
              <a:extLst>
                <a:ext uri="{FF2B5EF4-FFF2-40B4-BE49-F238E27FC236}">
                  <a16:creationId xmlns:a16="http://schemas.microsoft.com/office/drawing/2014/main" id="{0EA1CBE5-4924-44DB-8302-BD1D168583EA}"/>
                </a:ext>
              </a:extLst>
            </p:cNvPr>
            <p:cNvSpPr>
              <a:spLocks noChangeArrowheads="1"/>
            </p:cNvSpPr>
            <p:nvPr/>
          </p:nvSpPr>
          <p:spPr bwMode="auto">
            <a:xfrm>
              <a:off x="1765108" y="5754753"/>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4" name="Oval 762">
              <a:extLst>
                <a:ext uri="{FF2B5EF4-FFF2-40B4-BE49-F238E27FC236}">
                  <a16:creationId xmlns:a16="http://schemas.microsoft.com/office/drawing/2014/main" id="{63850962-F684-476B-9076-8321F490D78A}"/>
                </a:ext>
              </a:extLst>
            </p:cNvPr>
            <p:cNvSpPr>
              <a:spLocks noChangeArrowheads="1"/>
            </p:cNvSpPr>
            <p:nvPr/>
          </p:nvSpPr>
          <p:spPr bwMode="auto">
            <a:xfrm>
              <a:off x="1750579" y="56716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5" name="Oval 763">
              <a:extLst>
                <a:ext uri="{FF2B5EF4-FFF2-40B4-BE49-F238E27FC236}">
                  <a16:creationId xmlns:a16="http://schemas.microsoft.com/office/drawing/2014/main" id="{AF70AA4B-7D92-46F8-8732-8C489A814699}"/>
                </a:ext>
              </a:extLst>
            </p:cNvPr>
            <p:cNvSpPr>
              <a:spLocks noChangeArrowheads="1"/>
            </p:cNvSpPr>
            <p:nvPr/>
          </p:nvSpPr>
          <p:spPr bwMode="auto">
            <a:xfrm>
              <a:off x="1805062" y="567505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6" name="Oval 764">
              <a:extLst>
                <a:ext uri="{FF2B5EF4-FFF2-40B4-BE49-F238E27FC236}">
                  <a16:creationId xmlns:a16="http://schemas.microsoft.com/office/drawing/2014/main" id="{786B30A5-C10A-49A6-A02F-2C17A20E48B7}"/>
                </a:ext>
              </a:extLst>
            </p:cNvPr>
            <p:cNvSpPr>
              <a:spLocks noChangeArrowheads="1"/>
            </p:cNvSpPr>
            <p:nvPr/>
          </p:nvSpPr>
          <p:spPr bwMode="auto">
            <a:xfrm>
              <a:off x="1823222" y="56234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7" name="Oval 766">
              <a:extLst>
                <a:ext uri="{FF2B5EF4-FFF2-40B4-BE49-F238E27FC236}">
                  <a16:creationId xmlns:a16="http://schemas.microsoft.com/office/drawing/2014/main" id="{51BC0F4D-800F-496C-8F5E-23EB1F3BD60F}"/>
                </a:ext>
              </a:extLst>
            </p:cNvPr>
            <p:cNvSpPr>
              <a:spLocks noChangeArrowheads="1"/>
            </p:cNvSpPr>
            <p:nvPr/>
          </p:nvSpPr>
          <p:spPr bwMode="auto">
            <a:xfrm>
              <a:off x="1940663" y="578057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8" name="Oval 768">
              <a:extLst>
                <a:ext uri="{FF2B5EF4-FFF2-40B4-BE49-F238E27FC236}">
                  <a16:creationId xmlns:a16="http://schemas.microsoft.com/office/drawing/2014/main" id="{AFA71C78-CECE-480B-A4EC-D5A83A337827}"/>
                </a:ext>
              </a:extLst>
            </p:cNvPr>
            <p:cNvSpPr>
              <a:spLocks noChangeArrowheads="1"/>
            </p:cNvSpPr>
            <p:nvPr/>
          </p:nvSpPr>
          <p:spPr bwMode="auto">
            <a:xfrm>
              <a:off x="2008464" y="577495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9" name="Oval 769">
              <a:extLst>
                <a:ext uri="{FF2B5EF4-FFF2-40B4-BE49-F238E27FC236}">
                  <a16:creationId xmlns:a16="http://schemas.microsoft.com/office/drawing/2014/main" id="{8F9888EC-A896-4252-AEFF-66FC36A31369}"/>
                </a:ext>
              </a:extLst>
            </p:cNvPr>
            <p:cNvSpPr>
              <a:spLocks noChangeArrowheads="1"/>
            </p:cNvSpPr>
            <p:nvPr/>
          </p:nvSpPr>
          <p:spPr bwMode="auto">
            <a:xfrm>
              <a:off x="1933399" y="56773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0" name="Oval 770">
              <a:extLst>
                <a:ext uri="{FF2B5EF4-FFF2-40B4-BE49-F238E27FC236}">
                  <a16:creationId xmlns:a16="http://schemas.microsoft.com/office/drawing/2014/main" id="{1D5B9021-50BA-4809-BD58-3C4FD6E264C1}"/>
                </a:ext>
              </a:extLst>
            </p:cNvPr>
            <p:cNvSpPr>
              <a:spLocks noChangeArrowheads="1"/>
            </p:cNvSpPr>
            <p:nvPr/>
          </p:nvSpPr>
          <p:spPr bwMode="auto">
            <a:xfrm>
              <a:off x="1858334" y="568067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1" name="Oval 772">
              <a:extLst>
                <a:ext uri="{FF2B5EF4-FFF2-40B4-BE49-F238E27FC236}">
                  <a16:creationId xmlns:a16="http://schemas.microsoft.com/office/drawing/2014/main" id="{6F823EA7-5C29-44A8-8223-07CE2EEECD9F}"/>
                </a:ext>
              </a:extLst>
            </p:cNvPr>
            <p:cNvSpPr>
              <a:spLocks noChangeArrowheads="1"/>
            </p:cNvSpPr>
            <p:nvPr/>
          </p:nvSpPr>
          <p:spPr bwMode="auto">
            <a:xfrm>
              <a:off x="1152479" y="57772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2" name="Oval 774">
              <a:extLst>
                <a:ext uri="{FF2B5EF4-FFF2-40B4-BE49-F238E27FC236}">
                  <a16:creationId xmlns:a16="http://schemas.microsoft.com/office/drawing/2014/main" id="{3345DBBF-9C94-4D88-8B57-8439B477E6B8}"/>
                </a:ext>
              </a:extLst>
            </p:cNvPr>
            <p:cNvSpPr>
              <a:spLocks noChangeArrowheads="1"/>
            </p:cNvSpPr>
            <p:nvPr/>
          </p:nvSpPr>
          <p:spPr bwMode="auto">
            <a:xfrm>
              <a:off x="1072571" y="57222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3" name="Oval 775">
              <a:extLst>
                <a:ext uri="{FF2B5EF4-FFF2-40B4-BE49-F238E27FC236}">
                  <a16:creationId xmlns:a16="http://schemas.microsoft.com/office/drawing/2014/main" id="{9494724C-68B7-4F64-9482-0F81A4FF601F}"/>
                </a:ext>
              </a:extLst>
            </p:cNvPr>
            <p:cNvSpPr>
              <a:spLocks noChangeArrowheads="1"/>
            </p:cNvSpPr>
            <p:nvPr/>
          </p:nvSpPr>
          <p:spPr bwMode="auto">
            <a:xfrm>
              <a:off x="1127055" y="57255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4" name="Oval 776">
              <a:extLst>
                <a:ext uri="{FF2B5EF4-FFF2-40B4-BE49-F238E27FC236}">
                  <a16:creationId xmlns:a16="http://schemas.microsoft.com/office/drawing/2014/main" id="{52829BAB-14DA-4DCE-A282-47760E082E9C}"/>
                </a:ext>
              </a:extLst>
            </p:cNvPr>
            <p:cNvSpPr>
              <a:spLocks noChangeArrowheads="1"/>
            </p:cNvSpPr>
            <p:nvPr/>
          </p:nvSpPr>
          <p:spPr bwMode="auto">
            <a:xfrm>
              <a:off x="1145215" y="56739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5" name="Oval 777">
              <a:extLst>
                <a:ext uri="{FF2B5EF4-FFF2-40B4-BE49-F238E27FC236}">
                  <a16:creationId xmlns:a16="http://schemas.microsoft.com/office/drawing/2014/main" id="{3B3818FB-AE7E-4931-9D01-1F8647BBB976}"/>
                </a:ext>
              </a:extLst>
            </p:cNvPr>
            <p:cNvSpPr>
              <a:spLocks noChangeArrowheads="1"/>
            </p:cNvSpPr>
            <p:nvPr/>
          </p:nvSpPr>
          <p:spPr bwMode="auto">
            <a:xfrm>
              <a:off x="1070150" y="56773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6" name="Oval 778">
              <a:extLst>
                <a:ext uri="{FF2B5EF4-FFF2-40B4-BE49-F238E27FC236}">
                  <a16:creationId xmlns:a16="http://schemas.microsoft.com/office/drawing/2014/main" id="{4B1D701F-E0CA-4CA4-9ECF-DA9F1FF68B7F}"/>
                </a:ext>
              </a:extLst>
            </p:cNvPr>
            <p:cNvSpPr>
              <a:spLocks noChangeArrowheads="1"/>
            </p:cNvSpPr>
            <p:nvPr/>
          </p:nvSpPr>
          <p:spPr bwMode="auto">
            <a:xfrm>
              <a:off x="1244495" y="56166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7" name="Oval 781">
              <a:extLst>
                <a:ext uri="{FF2B5EF4-FFF2-40B4-BE49-F238E27FC236}">
                  <a16:creationId xmlns:a16="http://schemas.microsoft.com/office/drawing/2014/main" id="{E2B7317A-3671-4BEB-A8D1-3584B9641633}"/>
                </a:ext>
              </a:extLst>
            </p:cNvPr>
            <p:cNvSpPr>
              <a:spLocks noChangeArrowheads="1"/>
            </p:cNvSpPr>
            <p:nvPr/>
          </p:nvSpPr>
          <p:spPr bwMode="auto">
            <a:xfrm>
              <a:off x="1237230" y="57794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8" name="Oval 782">
              <a:extLst>
                <a:ext uri="{FF2B5EF4-FFF2-40B4-BE49-F238E27FC236}">
                  <a16:creationId xmlns:a16="http://schemas.microsoft.com/office/drawing/2014/main" id="{013875AA-F359-4B32-87C5-D4C1E4F1FB79}"/>
                </a:ext>
              </a:extLst>
            </p:cNvPr>
            <p:cNvSpPr>
              <a:spLocks noChangeArrowheads="1"/>
            </p:cNvSpPr>
            <p:nvPr/>
          </p:nvSpPr>
          <p:spPr bwMode="auto">
            <a:xfrm>
              <a:off x="1255392" y="572781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9" name="Oval 783">
              <a:extLst>
                <a:ext uri="{FF2B5EF4-FFF2-40B4-BE49-F238E27FC236}">
                  <a16:creationId xmlns:a16="http://schemas.microsoft.com/office/drawing/2014/main" id="{4C0EA24A-5627-4E1D-BC59-5B4B6C3D448F}"/>
                </a:ext>
              </a:extLst>
            </p:cNvPr>
            <p:cNvSpPr>
              <a:spLocks noChangeArrowheads="1"/>
            </p:cNvSpPr>
            <p:nvPr/>
          </p:nvSpPr>
          <p:spPr bwMode="auto">
            <a:xfrm>
              <a:off x="1180327" y="573118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0" name="Oval 784">
              <a:extLst>
                <a:ext uri="{FF2B5EF4-FFF2-40B4-BE49-F238E27FC236}">
                  <a16:creationId xmlns:a16="http://schemas.microsoft.com/office/drawing/2014/main" id="{E8E7D266-AFE7-48D7-8C98-E353B8B2C330}"/>
                </a:ext>
              </a:extLst>
            </p:cNvPr>
            <p:cNvSpPr>
              <a:spLocks noChangeArrowheads="1"/>
            </p:cNvSpPr>
            <p:nvPr/>
          </p:nvSpPr>
          <p:spPr bwMode="auto">
            <a:xfrm>
              <a:off x="1330457" y="56784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1" name="Oval 788">
              <a:extLst>
                <a:ext uri="{FF2B5EF4-FFF2-40B4-BE49-F238E27FC236}">
                  <a16:creationId xmlns:a16="http://schemas.microsoft.com/office/drawing/2014/main" id="{4B79BCE5-15BD-4DAC-9FEA-8E7FC297A4E1}"/>
                </a:ext>
              </a:extLst>
            </p:cNvPr>
            <p:cNvSpPr>
              <a:spLocks noChangeArrowheads="1"/>
            </p:cNvSpPr>
            <p:nvPr/>
          </p:nvSpPr>
          <p:spPr bwMode="auto">
            <a:xfrm>
              <a:off x="1367989" y="57255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2" name="Oval 789">
              <a:extLst>
                <a:ext uri="{FF2B5EF4-FFF2-40B4-BE49-F238E27FC236}">
                  <a16:creationId xmlns:a16="http://schemas.microsoft.com/office/drawing/2014/main" id="{B6AE7A17-4082-4ABD-8F10-BC183F8290E5}"/>
                </a:ext>
              </a:extLst>
            </p:cNvPr>
            <p:cNvSpPr>
              <a:spLocks noChangeArrowheads="1"/>
            </p:cNvSpPr>
            <p:nvPr/>
          </p:nvSpPr>
          <p:spPr bwMode="auto">
            <a:xfrm>
              <a:off x="1413997" y="56335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3" name="Oval 790">
              <a:extLst>
                <a:ext uri="{FF2B5EF4-FFF2-40B4-BE49-F238E27FC236}">
                  <a16:creationId xmlns:a16="http://schemas.microsoft.com/office/drawing/2014/main" id="{04438A59-911A-40B4-B434-C0A35FC1BBAD}"/>
                </a:ext>
              </a:extLst>
            </p:cNvPr>
            <p:cNvSpPr>
              <a:spLocks noChangeArrowheads="1"/>
            </p:cNvSpPr>
            <p:nvPr/>
          </p:nvSpPr>
          <p:spPr bwMode="auto">
            <a:xfrm>
              <a:off x="1440633" y="573230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4" name="Oval 792">
              <a:extLst>
                <a:ext uri="{FF2B5EF4-FFF2-40B4-BE49-F238E27FC236}">
                  <a16:creationId xmlns:a16="http://schemas.microsoft.com/office/drawing/2014/main" id="{17867003-9B71-4368-87EE-21ABA2276363}"/>
                </a:ext>
              </a:extLst>
            </p:cNvPr>
            <p:cNvSpPr>
              <a:spLocks noChangeArrowheads="1"/>
            </p:cNvSpPr>
            <p:nvPr/>
          </p:nvSpPr>
          <p:spPr bwMode="auto">
            <a:xfrm>
              <a:off x="1453951" y="56582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5" name="Oval 793">
              <a:extLst>
                <a:ext uri="{FF2B5EF4-FFF2-40B4-BE49-F238E27FC236}">
                  <a16:creationId xmlns:a16="http://schemas.microsoft.com/office/drawing/2014/main" id="{90A1875C-D655-4E02-9590-39B9FA2A3C59}"/>
                </a:ext>
              </a:extLst>
            </p:cNvPr>
            <p:cNvSpPr>
              <a:spLocks noChangeArrowheads="1"/>
            </p:cNvSpPr>
            <p:nvPr/>
          </p:nvSpPr>
          <p:spPr bwMode="auto">
            <a:xfrm>
              <a:off x="1590763" y="562903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6" name="Oval 798">
              <a:extLst>
                <a:ext uri="{FF2B5EF4-FFF2-40B4-BE49-F238E27FC236}">
                  <a16:creationId xmlns:a16="http://schemas.microsoft.com/office/drawing/2014/main" id="{841300ED-2988-4DAA-B214-F4265CCADABE}"/>
                </a:ext>
              </a:extLst>
            </p:cNvPr>
            <p:cNvSpPr>
              <a:spLocks noChangeArrowheads="1"/>
            </p:cNvSpPr>
            <p:nvPr/>
          </p:nvSpPr>
          <p:spPr bwMode="auto">
            <a:xfrm>
              <a:off x="1601660" y="57401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7" name="Oval 799">
              <a:extLst>
                <a:ext uri="{FF2B5EF4-FFF2-40B4-BE49-F238E27FC236}">
                  <a16:creationId xmlns:a16="http://schemas.microsoft.com/office/drawing/2014/main" id="{865DFA77-8218-499B-B5AF-9FA8C1D6A4C5}"/>
                </a:ext>
              </a:extLst>
            </p:cNvPr>
            <p:cNvSpPr>
              <a:spLocks noChangeArrowheads="1"/>
            </p:cNvSpPr>
            <p:nvPr/>
          </p:nvSpPr>
          <p:spPr bwMode="auto">
            <a:xfrm>
              <a:off x="1526595" y="574352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8" name="Oval 800">
              <a:extLst>
                <a:ext uri="{FF2B5EF4-FFF2-40B4-BE49-F238E27FC236}">
                  <a16:creationId xmlns:a16="http://schemas.microsoft.com/office/drawing/2014/main" id="{1B0FC09B-FE9A-4E19-A1AF-EC912DE2FE74}"/>
                </a:ext>
              </a:extLst>
            </p:cNvPr>
            <p:cNvSpPr>
              <a:spLocks noChangeArrowheads="1"/>
            </p:cNvSpPr>
            <p:nvPr/>
          </p:nvSpPr>
          <p:spPr bwMode="auto">
            <a:xfrm>
              <a:off x="1628296" y="567618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9" name="Oval 801">
              <a:extLst>
                <a:ext uri="{FF2B5EF4-FFF2-40B4-BE49-F238E27FC236}">
                  <a16:creationId xmlns:a16="http://schemas.microsoft.com/office/drawing/2014/main" id="{9CFDA638-10E9-4CB7-9722-91585D947E18}"/>
                </a:ext>
              </a:extLst>
            </p:cNvPr>
            <p:cNvSpPr>
              <a:spLocks noChangeArrowheads="1"/>
            </p:cNvSpPr>
            <p:nvPr/>
          </p:nvSpPr>
          <p:spPr bwMode="auto">
            <a:xfrm>
              <a:off x="1700939" y="56829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0" name="Oval 806">
              <a:extLst>
                <a:ext uri="{FF2B5EF4-FFF2-40B4-BE49-F238E27FC236}">
                  <a16:creationId xmlns:a16="http://schemas.microsoft.com/office/drawing/2014/main" id="{FCD6D9C9-9AA6-4767-849E-1A46A4F37E7B}"/>
                </a:ext>
              </a:extLst>
            </p:cNvPr>
            <p:cNvSpPr>
              <a:spLocks noChangeArrowheads="1"/>
            </p:cNvSpPr>
            <p:nvPr/>
          </p:nvSpPr>
          <p:spPr bwMode="auto">
            <a:xfrm>
              <a:off x="2025414" y="561781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1" name="Oval 807">
              <a:extLst>
                <a:ext uri="{FF2B5EF4-FFF2-40B4-BE49-F238E27FC236}">
                  <a16:creationId xmlns:a16="http://schemas.microsoft.com/office/drawing/2014/main" id="{A7F588F6-5663-4F73-969C-802C637B2BED}"/>
                </a:ext>
              </a:extLst>
            </p:cNvPr>
            <p:cNvSpPr>
              <a:spLocks noChangeArrowheads="1"/>
            </p:cNvSpPr>
            <p:nvPr/>
          </p:nvSpPr>
          <p:spPr bwMode="auto">
            <a:xfrm>
              <a:off x="2052050" y="571658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2" name="Oval 811">
              <a:extLst>
                <a:ext uri="{FF2B5EF4-FFF2-40B4-BE49-F238E27FC236}">
                  <a16:creationId xmlns:a16="http://schemas.microsoft.com/office/drawing/2014/main" id="{FC656956-A8E7-4A6A-B267-148EEA86E2BA}"/>
                </a:ext>
              </a:extLst>
            </p:cNvPr>
            <p:cNvSpPr>
              <a:spLocks noChangeArrowheads="1"/>
            </p:cNvSpPr>
            <p:nvPr/>
          </p:nvSpPr>
          <p:spPr bwMode="auto">
            <a:xfrm>
              <a:off x="2065368" y="56425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4" name="Oval 815">
              <a:extLst>
                <a:ext uri="{FF2B5EF4-FFF2-40B4-BE49-F238E27FC236}">
                  <a16:creationId xmlns:a16="http://schemas.microsoft.com/office/drawing/2014/main" id="{33452B2E-05F5-422C-949F-1169435C1492}"/>
                </a:ext>
              </a:extLst>
            </p:cNvPr>
            <p:cNvSpPr>
              <a:spLocks noChangeArrowheads="1"/>
            </p:cNvSpPr>
            <p:nvPr/>
          </p:nvSpPr>
          <p:spPr bwMode="auto">
            <a:xfrm>
              <a:off x="2818440" y="57222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5" name="Oval 816">
              <a:extLst>
                <a:ext uri="{FF2B5EF4-FFF2-40B4-BE49-F238E27FC236}">
                  <a16:creationId xmlns:a16="http://schemas.microsoft.com/office/drawing/2014/main" id="{60D8C1A9-F915-46F7-BF31-56F965963F83}"/>
                </a:ext>
              </a:extLst>
            </p:cNvPr>
            <p:cNvSpPr>
              <a:spLocks noChangeArrowheads="1"/>
            </p:cNvSpPr>
            <p:nvPr/>
          </p:nvSpPr>
          <p:spPr bwMode="auto">
            <a:xfrm>
              <a:off x="2888663" y="52429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7" name="Oval 818">
              <a:extLst>
                <a:ext uri="{FF2B5EF4-FFF2-40B4-BE49-F238E27FC236}">
                  <a16:creationId xmlns:a16="http://schemas.microsoft.com/office/drawing/2014/main" id="{E89621D8-DD8D-465F-BD67-9AE9E76579DA}"/>
                </a:ext>
              </a:extLst>
            </p:cNvPr>
            <p:cNvSpPr>
              <a:spLocks noChangeArrowheads="1"/>
            </p:cNvSpPr>
            <p:nvPr/>
          </p:nvSpPr>
          <p:spPr bwMode="auto">
            <a:xfrm>
              <a:off x="2926195" y="573118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8" name="Oval 819">
              <a:extLst>
                <a:ext uri="{FF2B5EF4-FFF2-40B4-BE49-F238E27FC236}">
                  <a16:creationId xmlns:a16="http://schemas.microsoft.com/office/drawing/2014/main" id="{D5D3F1A0-09BB-424A-AF13-3FC070A43273}"/>
                </a:ext>
              </a:extLst>
            </p:cNvPr>
            <p:cNvSpPr>
              <a:spLocks noChangeArrowheads="1"/>
            </p:cNvSpPr>
            <p:nvPr/>
          </p:nvSpPr>
          <p:spPr bwMode="auto">
            <a:xfrm>
              <a:off x="2202180" y="561332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99" name="Oval 822">
              <a:extLst>
                <a:ext uri="{FF2B5EF4-FFF2-40B4-BE49-F238E27FC236}">
                  <a16:creationId xmlns:a16="http://schemas.microsoft.com/office/drawing/2014/main" id="{96D2FBD2-7785-408D-B506-3242F63E9BBF}"/>
                </a:ext>
              </a:extLst>
            </p:cNvPr>
            <p:cNvSpPr>
              <a:spLocks noChangeArrowheads="1"/>
            </p:cNvSpPr>
            <p:nvPr/>
          </p:nvSpPr>
          <p:spPr bwMode="auto">
            <a:xfrm>
              <a:off x="2140433" y="577271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0" name="Oval 823">
              <a:extLst>
                <a:ext uri="{FF2B5EF4-FFF2-40B4-BE49-F238E27FC236}">
                  <a16:creationId xmlns:a16="http://schemas.microsoft.com/office/drawing/2014/main" id="{A6FF6300-EBDA-47AF-9A67-B713E6D2BE01}"/>
                </a:ext>
              </a:extLst>
            </p:cNvPr>
            <p:cNvSpPr>
              <a:spLocks noChangeArrowheads="1"/>
            </p:cNvSpPr>
            <p:nvPr/>
          </p:nvSpPr>
          <p:spPr bwMode="auto">
            <a:xfrm>
              <a:off x="2213077" y="57244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1" name="Oval 824">
              <a:extLst>
                <a:ext uri="{FF2B5EF4-FFF2-40B4-BE49-F238E27FC236}">
                  <a16:creationId xmlns:a16="http://schemas.microsoft.com/office/drawing/2014/main" id="{B50659BA-4030-420A-8689-9E02D4433119}"/>
                </a:ext>
              </a:extLst>
            </p:cNvPr>
            <p:cNvSpPr>
              <a:spLocks noChangeArrowheads="1"/>
            </p:cNvSpPr>
            <p:nvPr/>
          </p:nvSpPr>
          <p:spPr bwMode="auto">
            <a:xfrm>
              <a:off x="2138012" y="572781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2" name="Oval 825">
              <a:extLst>
                <a:ext uri="{FF2B5EF4-FFF2-40B4-BE49-F238E27FC236}">
                  <a16:creationId xmlns:a16="http://schemas.microsoft.com/office/drawing/2014/main" id="{4C3FF948-08CD-41C9-8FCF-007706C2A596}"/>
                </a:ext>
              </a:extLst>
            </p:cNvPr>
            <p:cNvSpPr>
              <a:spLocks noChangeArrowheads="1"/>
            </p:cNvSpPr>
            <p:nvPr/>
          </p:nvSpPr>
          <p:spPr bwMode="auto">
            <a:xfrm>
              <a:off x="2239713" y="56604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3" name="Oval 826">
              <a:extLst>
                <a:ext uri="{FF2B5EF4-FFF2-40B4-BE49-F238E27FC236}">
                  <a16:creationId xmlns:a16="http://schemas.microsoft.com/office/drawing/2014/main" id="{30525F5D-8557-4072-9DB4-706EB197A24D}"/>
                </a:ext>
              </a:extLst>
            </p:cNvPr>
            <p:cNvSpPr>
              <a:spLocks noChangeArrowheads="1"/>
            </p:cNvSpPr>
            <p:nvPr/>
          </p:nvSpPr>
          <p:spPr bwMode="auto">
            <a:xfrm>
              <a:off x="2312356" y="56672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4" name="Oval 831">
              <a:extLst>
                <a:ext uri="{FF2B5EF4-FFF2-40B4-BE49-F238E27FC236}">
                  <a16:creationId xmlns:a16="http://schemas.microsoft.com/office/drawing/2014/main" id="{55A3677A-E5DF-4680-8D8C-C81EA5EDB4BC}"/>
                </a:ext>
              </a:extLst>
            </p:cNvPr>
            <p:cNvSpPr>
              <a:spLocks noChangeArrowheads="1"/>
            </p:cNvSpPr>
            <p:nvPr/>
          </p:nvSpPr>
          <p:spPr bwMode="auto">
            <a:xfrm>
              <a:off x="2323253" y="57783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5" name="Oval 832">
              <a:extLst>
                <a:ext uri="{FF2B5EF4-FFF2-40B4-BE49-F238E27FC236}">
                  <a16:creationId xmlns:a16="http://schemas.microsoft.com/office/drawing/2014/main" id="{CFAF5489-EAD9-4A76-8D67-F8B98C1AC787}"/>
                </a:ext>
              </a:extLst>
            </p:cNvPr>
            <p:cNvSpPr>
              <a:spLocks noChangeArrowheads="1"/>
            </p:cNvSpPr>
            <p:nvPr/>
          </p:nvSpPr>
          <p:spPr bwMode="auto">
            <a:xfrm>
              <a:off x="2371682" y="563015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6" name="Oval 833">
              <a:extLst>
                <a:ext uri="{FF2B5EF4-FFF2-40B4-BE49-F238E27FC236}">
                  <a16:creationId xmlns:a16="http://schemas.microsoft.com/office/drawing/2014/main" id="{A4C60B37-468E-49B3-94E5-F30EE53433E8}"/>
                </a:ext>
              </a:extLst>
            </p:cNvPr>
            <p:cNvSpPr>
              <a:spLocks noChangeArrowheads="1"/>
            </p:cNvSpPr>
            <p:nvPr/>
          </p:nvSpPr>
          <p:spPr bwMode="auto">
            <a:xfrm>
              <a:off x="2398318" y="57289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7" name="Oval 837">
              <a:extLst>
                <a:ext uri="{FF2B5EF4-FFF2-40B4-BE49-F238E27FC236}">
                  <a16:creationId xmlns:a16="http://schemas.microsoft.com/office/drawing/2014/main" id="{795CFEAF-8562-4A82-B99E-6409295EECF1}"/>
                </a:ext>
              </a:extLst>
            </p:cNvPr>
            <p:cNvSpPr>
              <a:spLocks noChangeArrowheads="1"/>
            </p:cNvSpPr>
            <p:nvPr/>
          </p:nvSpPr>
          <p:spPr bwMode="auto">
            <a:xfrm>
              <a:off x="2426165" y="52170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09" name="Oval 839">
              <a:extLst>
                <a:ext uri="{FF2B5EF4-FFF2-40B4-BE49-F238E27FC236}">
                  <a16:creationId xmlns:a16="http://schemas.microsoft.com/office/drawing/2014/main" id="{127713B5-11A6-47B0-AACB-EF291F1B8A93}"/>
                </a:ext>
              </a:extLst>
            </p:cNvPr>
            <p:cNvSpPr>
              <a:spLocks noChangeArrowheads="1"/>
            </p:cNvSpPr>
            <p:nvPr/>
          </p:nvSpPr>
          <p:spPr bwMode="auto">
            <a:xfrm>
              <a:off x="2515758" y="51430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0" name="Oval 840">
              <a:extLst>
                <a:ext uri="{FF2B5EF4-FFF2-40B4-BE49-F238E27FC236}">
                  <a16:creationId xmlns:a16="http://schemas.microsoft.com/office/drawing/2014/main" id="{BF1EA0C2-A45B-4BC6-B772-819A8084D359}"/>
                </a:ext>
              </a:extLst>
            </p:cNvPr>
            <p:cNvSpPr>
              <a:spLocks noChangeArrowheads="1"/>
            </p:cNvSpPr>
            <p:nvPr/>
          </p:nvSpPr>
          <p:spPr bwMode="auto">
            <a:xfrm>
              <a:off x="2508494" y="57828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1" name="Oval 843">
              <a:extLst>
                <a:ext uri="{FF2B5EF4-FFF2-40B4-BE49-F238E27FC236}">
                  <a16:creationId xmlns:a16="http://schemas.microsoft.com/office/drawing/2014/main" id="{F63F95A7-1AA7-4D3A-A162-06F570463323}"/>
                </a:ext>
              </a:extLst>
            </p:cNvPr>
            <p:cNvSpPr>
              <a:spLocks noChangeArrowheads="1"/>
            </p:cNvSpPr>
            <p:nvPr/>
          </p:nvSpPr>
          <p:spPr bwMode="auto">
            <a:xfrm>
              <a:off x="2519391" y="53910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2" name="Oval 844">
              <a:extLst>
                <a:ext uri="{FF2B5EF4-FFF2-40B4-BE49-F238E27FC236}">
                  <a16:creationId xmlns:a16="http://schemas.microsoft.com/office/drawing/2014/main" id="{0F6FA484-3DF0-497B-AF85-C240020D4EAE}"/>
                </a:ext>
              </a:extLst>
            </p:cNvPr>
            <p:cNvSpPr>
              <a:spLocks noChangeArrowheads="1"/>
            </p:cNvSpPr>
            <p:nvPr/>
          </p:nvSpPr>
          <p:spPr bwMode="auto">
            <a:xfrm>
              <a:off x="2521812" y="57087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3" name="Oval 845">
              <a:extLst>
                <a:ext uri="{FF2B5EF4-FFF2-40B4-BE49-F238E27FC236}">
                  <a16:creationId xmlns:a16="http://schemas.microsoft.com/office/drawing/2014/main" id="{4D99A8B9-7A43-4E57-AFA2-46BE18ADD009}"/>
                </a:ext>
              </a:extLst>
            </p:cNvPr>
            <p:cNvSpPr>
              <a:spLocks noChangeArrowheads="1"/>
            </p:cNvSpPr>
            <p:nvPr/>
          </p:nvSpPr>
          <p:spPr bwMode="auto">
            <a:xfrm>
              <a:off x="2658624" y="56795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4" name="Oval 850">
              <a:extLst>
                <a:ext uri="{FF2B5EF4-FFF2-40B4-BE49-F238E27FC236}">
                  <a16:creationId xmlns:a16="http://schemas.microsoft.com/office/drawing/2014/main" id="{16097C1E-7237-4A17-9D9E-35145EABAEEF}"/>
                </a:ext>
              </a:extLst>
            </p:cNvPr>
            <p:cNvSpPr>
              <a:spLocks noChangeArrowheads="1"/>
            </p:cNvSpPr>
            <p:nvPr/>
          </p:nvSpPr>
          <p:spPr bwMode="auto">
            <a:xfrm>
              <a:off x="2696157" y="57266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9" name="Oval 868">
              <a:extLst>
                <a:ext uri="{FF2B5EF4-FFF2-40B4-BE49-F238E27FC236}">
                  <a16:creationId xmlns:a16="http://schemas.microsoft.com/office/drawing/2014/main" id="{634393B4-C723-4ABD-85C6-0D16C5D1C29E}"/>
                </a:ext>
              </a:extLst>
            </p:cNvPr>
            <p:cNvSpPr>
              <a:spLocks noChangeArrowheads="1"/>
            </p:cNvSpPr>
            <p:nvPr/>
          </p:nvSpPr>
          <p:spPr bwMode="auto">
            <a:xfrm>
              <a:off x="3006103" y="519239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2" name="Oval 873">
              <a:extLst>
                <a:ext uri="{FF2B5EF4-FFF2-40B4-BE49-F238E27FC236}">
                  <a16:creationId xmlns:a16="http://schemas.microsoft.com/office/drawing/2014/main" id="{BD61A7C1-D6D7-4C78-BF1C-92C00B2D2855}"/>
                </a:ext>
              </a:extLst>
            </p:cNvPr>
            <p:cNvSpPr>
              <a:spLocks noChangeArrowheads="1"/>
            </p:cNvSpPr>
            <p:nvPr/>
          </p:nvSpPr>
          <p:spPr bwMode="auto">
            <a:xfrm>
              <a:off x="2944356" y="55089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9" name="Oval 490">
              <a:extLst>
                <a:ext uri="{FF2B5EF4-FFF2-40B4-BE49-F238E27FC236}">
                  <a16:creationId xmlns:a16="http://schemas.microsoft.com/office/drawing/2014/main" id="{7151A024-1D38-4C7B-BB7F-8894207EF605}"/>
                </a:ext>
              </a:extLst>
            </p:cNvPr>
            <p:cNvSpPr>
              <a:spLocks noChangeArrowheads="1"/>
            </p:cNvSpPr>
            <p:nvPr/>
          </p:nvSpPr>
          <p:spPr bwMode="auto">
            <a:xfrm>
              <a:off x="3296064" y="55626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0" name="Oval 501">
              <a:extLst>
                <a:ext uri="{FF2B5EF4-FFF2-40B4-BE49-F238E27FC236}">
                  <a16:creationId xmlns:a16="http://schemas.microsoft.com/office/drawing/2014/main" id="{F3525CEE-DC24-493A-A42D-4D9067FE9887}"/>
                </a:ext>
              </a:extLst>
            </p:cNvPr>
            <p:cNvSpPr>
              <a:spLocks noChangeArrowheads="1"/>
            </p:cNvSpPr>
            <p:nvPr/>
          </p:nvSpPr>
          <p:spPr bwMode="auto">
            <a:xfrm>
              <a:off x="3483726" y="550657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18" name="Oval 864">
              <a:extLst>
                <a:ext uri="{FF2B5EF4-FFF2-40B4-BE49-F238E27FC236}">
                  <a16:creationId xmlns:a16="http://schemas.microsoft.com/office/drawing/2014/main" id="{B976E9A2-9155-45C2-81E7-9997E303D2E2}"/>
                </a:ext>
              </a:extLst>
            </p:cNvPr>
            <p:cNvSpPr>
              <a:spLocks noChangeArrowheads="1"/>
            </p:cNvSpPr>
            <p:nvPr/>
          </p:nvSpPr>
          <p:spPr bwMode="auto">
            <a:xfrm>
              <a:off x="3451037" y="56659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1" name="Oval 870">
              <a:extLst>
                <a:ext uri="{FF2B5EF4-FFF2-40B4-BE49-F238E27FC236}">
                  <a16:creationId xmlns:a16="http://schemas.microsoft.com/office/drawing/2014/main" id="{FF0B0A9B-5D60-459B-B448-350BCF4C8110}"/>
                </a:ext>
              </a:extLst>
            </p:cNvPr>
            <p:cNvSpPr>
              <a:spLocks noChangeArrowheads="1"/>
            </p:cNvSpPr>
            <p:nvPr/>
          </p:nvSpPr>
          <p:spPr bwMode="auto">
            <a:xfrm>
              <a:off x="3165305" y="573555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3" name="Oval 874">
              <a:extLst>
                <a:ext uri="{FF2B5EF4-FFF2-40B4-BE49-F238E27FC236}">
                  <a16:creationId xmlns:a16="http://schemas.microsoft.com/office/drawing/2014/main" id="{34A0F563-B6D3-4054-90B5-E348CB5546B7}"/>
                </a:ext>
              </a:extLst>
            </p:cNvPr>
            <p:cNvSpPr>
              <a:spLocks noChangeArrowheads="1"/>
            </p:cNvSpPr>
            <p:nvPr/>
          </p:nvSpPr>
          <p:spPr bwMode="auto">
            <a:xfrm>
              <a:off x="3178026" y="55459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5" name="Oval 877">
              <a:extLst>
                <a:ext uri="{FF2B5EF4-FFF2-40B4-BE49-F238E27FC236}">
                  <a16:creationId xmlns:a16="http://schemas.microsoft.com/office/drawing/2014/main" id="{D0CF4957-2F99-4E06-96F4-7DD61B69C813}"/>
                </a:ext>
              </a:extLst>
            </p:cNvPr>
            <p:cNvSpPr>
              <a:spLocks noChangeArrowheads="1"/>
            </p:cNvSpPr>
            <p:nvPr/>
          </p:nvSpPr>
          <p:spPr bwMode="auto">
            <a:xfrm>
              <a:off x="3271849" y="56221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6" name="Oval 880">
              <a:extLst>
                <a:ext uri="{FF2B5EF4-FFF2-40B4-BE49-F238E27FC236}">
                  <a16:creationId xmlns:a16="http://schemas.microsoft.com/office/drawing/2014/main" id="{30978405-EFA3-454D-AE45-EC6592A4975C}"/>
                </a:ext>
              </a:extLst>
            </p:cNvPr>
            <p:cNvSpPr>
              <a:spLocks noChangeArrowheads="1"/>
            </p:cNvSpPr>
            <p:nvPr/>
          </p:nvSpPr>
          <p:spPr bwMode="auto">
            <a:xfrm>
              <a:off x="3334807" y="575239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7" name="Oval 882">
              <a:extLst>
                <a:ext uri="{FF2B5EF4-FFF2-40B4-BE49-F238E27FC236}">
                  <a16:creationId xmlns:a16="http://schemas.microsoft.com/office/drawing/2014/main" id="{94881194-A20B-420F-9831-2FA547A98E4E}"/>
                </a:ext>
              </a:extLst>
            </p:cNvPr>
            <p:cNvSpPr>
              <a:spLocks noChangeArrowheads="1"/>
            </p:cNvSpPr>
            <p:nvPr/>
          </p:nvSpPr>
          <p:spPr bwMode="auto">
            <a:xfrm>
              <a:off x="3382025" y="56760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29" name="Oval 884">
              <a:extLst>
                <a:ext uri="{FF2B5EF4-FFF2-40B4-BE49-F238E27FC236}">
                  <a16:creationId xmlns:a16="http://schemas.microsoft.com/office/drawing/2014/main" id="{31FF3593-2495-4BDF-949D-63C96BA87030}"/>
                </a:ext>
              </a:extLst>
            </p:cNvPr>
            <p:cNvSpPr>
              <a:spLocks noChangeArrowheads="1"/>
            </p:cNvSpPr>
            <p:nvPr/>
          </p:nvSpPr>
          <p:spPr bwMode="auto">
            <a:xfrm>
              <a:off x="3306960" y="56749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1" name="Oval 891">
              <a:extLst>
                <a:ext uri="{FF2B5EF4-FFF2-40B4-BE49-F238E27FC236}">
                  <a16:creationId xmlns:a16="http://schemas.microsoft.com/office/drawing/2014/main" id="{0454DAB7-2AD5-4A1D-951B-1F311BB2C09B}"/>
                </a:ext>
              </a:extLst>
            </p:cNvPr>
            <p:cNvSpPr>
              <a:spLocks noChangeArrowheads="1"/>
            </p:cNvSpPr>
            <p:nvPr/>
          </p:nvSpPr>
          <p:spPr bwMode="auto">
            <a:xfrm>
              <a:off x="3434087" y="572209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3" name="Oval 1208">
              <a:extLst>
                <a:ext uri="{FF2B5EF4-FFF2-40B4-BE49-F238E27FC236}">
                  <a16:creationId xmlns:a16="http://schemas.microsoft.com/office/drawing/2014/main" id="{1F41140B-25CB-4414-8B52-E129BD189C06}"/>
                </a:ext>
              </a:extLst>
            </p:cNvPr>
            <p:cNvSpPr>
              <a:spLocks noChangeArrowheads="1"/>
            </p:cNvSpPr>
            <p:nvPr/>
          </p:nvSpPr>
          <p:spPr bwMode="auto">
            <a:xfrm>
              <a:off x="1996357" y="569863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4" name="Freeform 1453">
              <a:extLst>
                <a:ext uri="{FF2B5EF4-FFF2-40B4-BE49-F238E27FC236}">
                  <a16:creationId xmlns:a16="http://schemas.microsoft.com/office/drawing/2014/main" id="{8D39ACB7-FE14-46C8-868A-1F5B825B43C1}"/>
                </a:ext>
              </a:extLst>
            </p:cNvPr>
            <p:cNvSpPr>
              <a:spLocks/>
            </p:cNvSpPr>
            <p:nvPr/>
          </p:nvSpPr>
          <p:spPr bwMode="auto">
            <a:xfrm>
              <a:off x="1005981" y="3486246"/>
              <a:ext cx="1257945" cy="892362"/>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035" name="Freeform 1454">
              <a:extLst>
                <a:ext uri="{FF2B5EF4-FFF2-40B4-BE49-F238E27FC236}">
                  <a16:creationId xmlns:a16="http://schemas.microsoft.com/office/drawing/2014/main" id="{BB4FECA6-828F-46EE-85AF-9EEF9548B771}"/>
                </a:ext>
              </a:extLst>
            </p:cNvPr>
            <p:cNvSpPr>
              <a:spLocks/>
            </p:cNvSpPr>
            <p:nvPr/>
          </p:nvSpPr>
          <p:spPr bwMode="auto">
            <a:xfrm>
              <a:off x="903070" y="4587387"/>
              <a:ext cx="1490406" cy="1092161"/>
            </a:xfrm>
            <a:custGeom>
              <a:avLst/>
              <a:gdLst>
                <a:gd name="T0" fmla="*/ 2147483646 w 1231"/>
                <a:gd name="T1" fmla="*/ 2147483646 h 973"/>
                <a:gd name="T2" fmla="*/ 2147483646 w 1231"/>
                <a:gd name="T3" fmla="*/ 2147483646 h 973"/>
                <a:gd name="T4" fmla="*/ 2147483646 w 1231"/>
                <a:gd name="T5" fmla="*/ 2147483646 h 973"/>
                <a:gd name="T6" fmla="*/ 2147483646 w 1231"/>
                <a:gd name="T7" fmla="*/ 2147483646 h 973"/>
                <a:gd name="T8" fmla="*/ 2147483646 w 1231"/>
                <a:gd name="T9" fmla="*/ 2147483646 h 973"/>
                <a:gd name="T10" fmla="*/ 2147483646 w 1231"/>
                <a:gd name="T11" fmla="*/ 2147483646 h 973"/>
                <a:gd name="T12" fmla="*/ 2147483646 w 1231"/>
                <a:gd name="T13" fmla="*/ 2147483646 h 973"/>
                <a:gd name="T14" fmla="*/ 2147483646 w 1231"/>
                <a:gd name="T15" fmla="*/ 2147483646 h 973"/>
                <a:gd name="T16" fmla="*/ 2147483646 w 1231"/>
                <a:gd name="T17" fmla="*/ 2147483646 h 973"/>
                <a:gd name="T18" fmla="*/ 2147483646 w 1231"/>
                <a:gd name="T19" fmla="*/ 2147483646 h 973"/>
                <a:gd name="T20" fmla="*/ 2147483646 w 1231"/>
                <a:gd name="T21" fmla="*/ 2147483646 h 973"/>
                <a:gd name="T22" fmla="*/ 2147483646 w 1231"/>
                <a:gd name="T23" fmla="*/ 2147483646 h 97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31"/>
                <a:gd name="T37" fmla="*/ 0 h 973"/>
                <a:gd name="T38" fmla="*/ 1231 w 1231"/>
                <a:gd name="T39" fmla="*/ 973 h 97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31" h="973">
                  <a:moveTo>
                    <a:pt x="150" y="47"/>
                  </a:moveTo>
                  <a:cubicBezTo>
                    <a:pt x="82" y="85"/>
                    <a:pt x="54" y="138"/>
                    <a:pt x="32" y="242"/>
                  </a:cubicBezTo>
                  <a:cubicBezTo>
                    <a:pt x="10" y="346"/>
                    <a:pt x="0" y="568"/>
                    <a:pt x="17" y="672"/>
                  </a:cubicBezTo>
                  <a:cubicBezTo>
                    <a:pt x="34" y="776"/>
                    <a:pt x="63" y="819"/>
                    <a:pt x="135" y="867"/>
                  </a:cubicBezTo>
                  <a:cubicBezTo>
                    <a:pt x="207" y="915"/>
                    <a:pt x="310" y="947"/>
                    <a:pt x="447" y="960"/>
                  </a:cubicBezTo>
                  <a:cubicBezTo>
                    <a:pt x="584" y="973"/>
                    <a:pt x="833" y="971"/>
                    <a:pt x="955" y="944"/>
                  </a:cubicBezTo>
                  <a:cubicBezTo>
                    <a:pt x="1077" y="917"/>
                    <a:pt x="1136" y="861"/>
                    <a:pt x="1181" y="795"/>
                  </a:cubicBezTo>
                  <a:cubicBezTo>
                    <a:pt x="1226" y="729"/>
                    <a:pt x="1228" y="653"/>
                    <a:pt x="1227" y="549"/>
                  </a:cubicBezTo>
                  <a:cubicBezTo>
                    <a:pt x="1226" y="445"/>
                    <a:pt x="1231" y="257"/>
                    <a:pt x="1176" y="170"/>
                  </a:cubicBezTo>
                  <a:cubicBezTo>
                    <a:pt x="1121" y="83"/>
                    <a:pt x="1021" y="52"/>
                    <a:pt x="899" y="26"/>
                  </a:cubicBezTo>
                  <a:cubicBezTo>
                    <a:pt x="777" y="0"/>
                    <a:pt x="567" y="8"/>
                    <a:pt x="442" y="11"/>
                  </a:cubicBezTo>
                  <a:cubicBezTo>
                    <a:pt x="317" y="14"/>
                    <a:pt x="218" y="9"/>
                    <a:pt x="150" y="47"/>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036" name="Oval 1457">
              <a:extLst>
                <a:ext uri="{FF2B5EF4-FFF2-40B4-BE49-F238E27FC236}">
                  <a16:creationId xmlns:a16="http://schemas.microsoft.com/office/drawing/2014/main" id="{D396DA72-436D-46D7-9B6D-4D7DC4B57EBA}"/>
                </a:ext>
              </a:extLst>
            </p:cNvPr>
            <p:cNvSpPr>
              <a:spLocks noChangeArrowheads="1"/>
            </p:cNvSpPr>
            <p:nvPr/>
          </p:nvSpPr>
          <p:spPr bwMode="auto">
            <a:xfrm>
              <a:off x="1202120" y="41496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7" name="Oval 1458">
              <a:extLst>
                <a:ext uri="{FF2B5EF4-FFF2-40B4-BE49-F238E27FC236}">
                  <a16:creationId xmlns:a16="http://schemas.microsoft.com/office/drawing/2014/main" id="{FF860A6E-FE2D-49D2-90C0-7608E0BB837B}"/>
                </a:ext>
              </a:extLst>
            </p:cNvPr>
            <p:cNvSpPr>
              <a:spLocks noChangeArrowheads="1"/>
            </p:cNvSpPr>
            <p:nvPr/>
          </p:nvSpPr>
          <p:spPr bwMode="auto">
            <a:xfrm>
              <a:off x="1475744" y="424391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8" name="Oval 1459">
              <a:extLst>
                <a:ext uri="{FF2B5EF4-FFF2-40B4-BE49-F238E27FC236}">
                  <a16:creationId xmlns:a16="http://schemas.microsoft.com/office/drawing/2014/main" id="{6D23AECC-92A0-4B2F-B7B8-4BE70E68381B}"/>
                </a:ext>
              </a:extLst>
            </p:cNvPr>
            <p:cNvSpPr>
              <a:spLocks noChangeArrowheads="1"/>
            </p:cNvSpPr>
            <p:nvPr/>
          </p:nvSpPr>
          <p:spPr bwMode="auto">
            <a:xfrm>
              <a:off x="1508433" y="411370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39" name="Oval 1460">
              <a:extLst>
                <a:ext uri="{FF2B5EF4-FFF2-40B4-BE49-F238E27FC236}">
                  <a16:creationId xmlns:a16="http://schemas.microsoft.com/office/drawing/2014/main" id="{7CFA7D2D-18C5-4558-93FD-16D34E63270E}"/>
                </a:ext>
              </a:extLst>
            </p:cNvPr>
            <p:cNvSpPr>
              <a:spLocks noChangeArrowheads="1"/>
            </p:cNvSpPr>
            <p:nvPr/>
          </p:nvSpPr>
          <p:spPr bwMode="auto">
            <a:xfrm>
              <a:off x="1572602" y="41900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0" name="Oval 1461">
              <a:extLst>
                <a:ext uri="{FF2B5EF4-FFF2-40B4-BE49-F238E27FC236}">
                  <a16:creationId xmlns:a16="http://schemas.microsoft.com/office/drawing/2014/main" id="{90F72E14-EA93-4AD9-B8AE-28E6B9DD8A83}"/>
                </a:ext>
              </a:extLst>
            </p:cNvPr>
            <p:cNvSpPr>
              <a:spLocks noChangeArrowheads="1"/>
            </p:cNvSpPr>
            <p:nvPr/>
          </p:nvSpPr>
          <p:spPr bwMode="auto">
            <a:xfrm>
              <a:off x="1483008" y="40777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1" name="Oval 1462">
              <a:extLst>
                <a:ext uri="{FF2B5EF4-FFF2-40B4-BE49-F238E27FC236}">
                  <a16:creationId xmlns:a16="http://schemas.microsoft.com/office/drawing/2014/main" id="{3E64D789-ECF5-4514-BE3F-6882F114F2DD}"/>
                </a:ext>
              </a:extLst>
            </p:cNvPr>
            <p:cNvSpPr>
              <a:spLocks noChangeArrowheads="1"/>
            </p:cNvSpPr>
            <p:nvPr/>
          </p:nvSpPr>
          <p:spPr bwMode="auto">
            <a:xfrm>
              <a:off x="1286871" y="423044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2" name="Oval 1463">
              <a:extLst>
                <a:ext uri="{FF2B5EF4-FFF2-40B4-BE49-F238E27FC236}">
                  <a16:creationId xmlns:a16="http://schemas.microsoft.com/office/drawing/2014/main" id="{6D3E6B66-95E1-4B88-8AEC-67B0E1DA1B50}"/>
                </a:ext>
              </a:extLst>
            </p:cNvPr>
            <p:cNvSpPr>
              <a:spLocks noChangeArrowheads="1"/>
            </p:cNvSpPr>
            <p:nvPr/>
          </p:nvSpPr>
          <p:spPr bwMode="auto">
            <a:xfrm>
              <a:off x="1236020" y="40519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3" name="Oval 1464">
              <a:extLst>
                <a:ext uri="{FF2B5EF4-FFF2-40B4-BE49-F238E27FC236}">
                  <a16:creationId xmlns:a16="http://schemas.microsoft.com/office/drawing/2014/main" id="{A549BD82-F539-4495-BABA-88EEE1FF30ED}"/>
                </a:ext>
              </a:extLst>
            </p:cNvPr>
            <p:cNvSpPr>
              <a:spLocks noChangeArrowheads="1"/>
            </p:cNvSpPr>
            <p:nvPr/>
          </p:nvSpPr>
          <p:spPr bwMode="auto">
            <a:xfrm>
              <a:off x="1386150" y="41765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4" name="Oval 1465">
              <a:extLst>
                <a:ext uri="{FF2B5EF4-FFF2-40B4-BE49-F238E27FC236}">
                  <a16:creationId xmlns:a16="http://schemas.microsoft.com/office/drawing/2014/main" id="{AD6BF151-64CA-448C-97EE-18F403D5F631}"/>
                </a:ext>
              </a:extLst>
            </p:cNvPr>
            <p:cNvSpPr>
              <a:spLocks noChangeArrowheads="1"/>
            </p:cNvSpPr>
            <p:nvPr/>
          </p:nvSpPr>
          <p:spPr bwMode="auto">
            <a:xfrm>
              <a:off x="1399468" y="42237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5" name="Oval 1466">
              <a:extLst>
                <a:ext uri="{FF2B5EF4-FFF2-40B4-BE49-F238E27FC236}">
                  <a16:creationId xmlns:a16="http://schemas.microsoft.com/office/drawing/2014/main" id="{60807DE8-D278-4443-8EC3-E3924DC8EBDB}"/>
                </a:ext>
              </a:extLst>
            </p:cNvPr>
            <p:cNvSpPr>
              <a:spLocks noChangeArrowheads="1"/>
            </p:cNvSpPr>
            <p:nvPr/>
          </p:nvSpPr>
          <p:spPr bwMode="auto">
            <a:xfrm>
              <a:off x="1335300" y="41945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6" name="Oval 1467">
              <a:extLst>
                <a:ext uri="{FF2B5EF4-FFF2-40B4-BE49-F238E27FC236}">
                  <a16:creationId xmlns:a16="http://schemas.microsoft.com/office/drawing/2014/main" id="{8FB5646F-44AF-4A17-816C-9CAB8C9A8762}"/>
                </a:ext>
              </a:extLst>
            </p:cNvPr>
            <p:cNvSpPr>
              <a:spLocks noChangeArrowheads="1"/>
            </p:cNvSpPr>
            <p:nvPr/>
          </p:nvSpPr>
          <p:spPr bwMode="auto">
            <a:xfrm>
              <a:off x="1321981" y="428319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7" name="Oval 1468">
              <a:extLst>
                <a:ext uri="{FF2B5EF4-FFF2-40B4-BE49-F238E27FC236}">
                  <a16:creationId xmlns:a16="http://schemas.microsoft.com/office/drawing/2014/main" id="{B5983499-523B-49C2-B776-3BCE08DECF12}"/>
                </a:ext>
              </a:extLst>
            </p:cNvPr>
            <p:cNvSpPr>
              <a:spLocks noChangeArrowheads="1"/>
            </p:cNvSpPr>
            <p:nvPr/>
          </p:nvSpPr>
          <p:spPr bwMode="auto">
            <a:xfrm>
              <a:off x="1380096" y="413278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8" name="Oval 1469">
              <a:extLst>
                <a:ext uri="{FF2B5EF4-FFF2-40B4-BE49-F238E27FC236}">
                  <a16:creationId xmlns:a16="http://schemas.microsoft.com/office/drawing/2014/main" id="{B08175E9-97C0-4EF5-8311-F371E42AA9B0}"/>
                </a:ext>
              </a:extLst>
            </p:cNvPr>
            <p:cNvSpPr>
              <a:spLocks noChangeArrowheads="1"/>
            </p:cNvSpPr>
            <p:nvPr/>
          </p:nvSpPr>
          <p:spPr bwMode="auto">
            <a:xfrm>
              <a:off x="1484219" y="357043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49" name="Oval 1470">
              <a:extLst>
                <a:ext uri="{FF2B5EF4-FFF2-40B4-BE49-F238E27FC236}">
                  <a16:creationId xmlns:a16="http://schemas.microsoft.com/office/drawing/2014/main" id="{F0DA2802-C5D9-4593-A625-A85667BE9392}"/>
                </a:ext>
              </a:extLst>
            </p:cNvPr>
            <p:cNvSpPr>
              <a:spLocks noChangeArrowheads="1"/>
            </p:cNvSpPr>
            <p:nvPr/>
          </p:nvSpPr>
          <p:spPr bwMode="auto">
            <a:xfrm>
              <a:off x="1510855" y="366920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0" name="Oval 1471">
              <a:extLst>
                <a:ext uri="{FF2B5EF4-FFF2-40B4-BE49-F238E27FC236}">
                  <a16:creationId xmlns:a16="http://schemas.microsoft.com/office/drawing/2014/main" id="{351F9721-84AE-48BF-8C32-927C4BE76154}"/>
                </a:ext>
              </a:extLst>
            </p:cNvPr>
            <p:cNvSpPr>
              <a:spLocks noChangeArrowheads="1"/>
            </p:cNvSpPr>
            <p:nvPr/>
          </p:nvSpPr>
          <p:spPr bwMode="auto">
            <a:xfrm>
              <a:off x="1519330" y="402615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1" name="Oval 1472">
              <a:extLst>
                <a:ext uri="{FF2B5EF4-FFF2-40B4-BE49-F238E27FC236}">
                  <a16:creationId xmlns:a16="http://schemas.microsoft.com/office/drawing/2014/main" id="{9452C80A-F6CE-48BB-BA1A-28050E19870A}"/>
                </a:ext>
              </a:extLst>
            </p:cNvPr>
            <p:cNvSpPr>
              <a:spLocks noChangeArrowheads="1"/>
            </p:cNvSpPr>
            <p:nvPr/>
          </p:nvSpPr>
          <p:spPr bwMode="auto">
            <a:xfrm>
              <a:off x="1529016" y="38835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2" name="Oval 1473">
              <a:extLst>
                <a:ext uri="{FF2B5EF4-FFF2-40B4-BE49-F238E27FC236}">
                  <a16:creationId xmlns:a16="http://schemas.microsoft.com/office/drawing/2014/main" id="{CD09554B-4301-4A15-BD7A-69736BF59072}"/>
                </a:ext>
              </a:extLst>
            </p:cNvPr>
            <p:cNvSpPr>
              <a:spLocks noChangeArrowheads="1"/>
            </p:cNvSpPr>
            <p:nvPr/>
          </p:nvSpPr>
          <p:spPr bwMode="auto">
            <a:xfrm>
              <a:off x="1463636" y="3911661"/>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3" name="Oval 1474">
              <a:extLst>
                <a:ext uri="{FF2B5EF4-FFF2-40B4-BE49-F238E27FC236}">
                  <a16:creationId xmlns:a16="http://schemas.microsoft.com/office/drawing/2014/main" id="{F1CF939A-F955-4AC8-AC7D-0191784E59D1}"/>
                </a:ext>
              </a:extLst>
            </p:cNvPr>
            <p:cNvSpPr>
              <a:spLocks noChangeArrowheads="1"/>
            </p:cNvSpPr>
            <p:nvPr/>
          </p:nvSpPr>
          <p:spPr bwMode="auto">
            <a:xfrm>
              <a:off x="1449108" y="382859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4" name="Oval 1475">
              <a:extLst>
                <a:ext uri="{FF2B5EF4-FFF2-40B4-BE49-F238E27FC236}">
                  <a16:creationId xmlns:a16="http://schemas.microsoft.com/office/drawing/2014/main" id="{1D3782AB-CB6E-4CF0-94F0-1DDD547D704A}"/>
                </a:ext>
              </a:extLst>
            </p:cNvPr>
            <p:cNvSpPr>
              <a:spLocks noChangeArrowheads="1"/>
            </p:cNvSpPr>
            <p:nvPr/>
          </p:nvSpPr>
          <p:spPr bwMode="auto">
            <a:xfrm>
              <a:off x="1503590" y="38319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5" name="Oval 1476">
              <a:extLst>
                <a:ext uri="{FF2B5EF4-FFF2-40B4-BE49-F238E27FC236}">
                  <a16:creationId xmlns:a16="http://schemas.microsoft.com/office/drawing/2014/main" id="{2BD3C037-03D2-433F-BC2D-7DA9A3E57297}"/>
                </a:ext>
              </a:extLst>
            </p:cNvPr>
            <p:cNvSpPr>
              <a:spLocks noChangeArrowheads="1"/>
            </p:cNvSpPr>
            <p:nvPr/>
          </p:nvSpPr>
          <p:spPr bwMode="auto">
            <a:xfrm>
              <a:off x="1521752" y="37803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6" name="Oval 1477">
              <a:extLst>
                <a:ext uri="{FF2B5EF4-FFF2-40B4-BE49-F238E27FC236}">
                  <a16:creationId xmlns:a16="http://schemas.microsoft.com/office/drawing/2014/main" id="{13CC660C-2AC9-4F1F-A714-D42CB0AD7526}"/>
                </a:ext>
              </a:extLst>
            </p:cNvPr>
            <p:cNvSpPr>
              <a:spLocks noChangeArrowheads="1"/>
            </p:cNvSpPr>
            <p:nvPr/>
          </p:nvSpPr>
          <p:spPr bwMode="auto">
            <a:xfrm>
              <a:off x="1470901" y="37500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7" name="Oval 1478">
              <a:extLst>
                <a:ext uri="{FF2B5EF4-FFF2-40B4-BE49-F238E27FC236}">
                  <a16:creationId xmlns:a16="http://schemas.microsoft.com/office/drawing/2014/main" id="{D8C48909-33A8-4752-A074-11171B413C1A}"/>
                </a:ext>
              </a:extLst>
            </p:cNvPr>
            <p:cNvSpPr>
              <a:spLocks noChangeArrowheads="1"/>
            </p:cNvSpPr>
            <p:nvPr/>
          </p:nvSpPr>
          <p:spPr bwMode="auto">
            <a:xfrm>
              <a:off x="1548388" y="371635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8" name="Oval 1479">
              <a:extLst>
                <a:ext uri="{FF2B5EF4-FFF2-40B4-BE49-F238E27FC236}">
                  <a16:creationId xmlns:a16="http://schemas.microsoft.com/office/drawing/2014/main" id="{D6E8AC40-5445-4A73-887B-AFAB64B54022}"/>
                </a:ext>
              </a:extLst>
            </p:cNvPr>
            <p:cNvSpPr>
              <a:spLocks noChangeArrowheads="1"/>
            </p:cNvSpPr>
            <p:nvPr/>
          </p:nvSpPr>
          <p:spPr bwMode="auto">
            <a:xfrm>
              <a:off x="1524173" y="35951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59" name="Oval 1480">
              <a:extLst>
                <a:ext uri="{FF2B5EF4-FFF2-40B4-BE49-F238E27FC236}">
                  <a16:creationId xmlns:a16="http://schemas.microsoft.com/office/drawing/2014/main" id="{4AF9D832-4746-4DF7-AB6C-AC2B28F148C1}"/>
                </a:ext>
              </a:extLst>
            </p:cNvPr>
            <p:cNvSpPr>
              <a:spLocks noChangeArrowheads="1"/>
            </p:cNvSpPr>
            <p:nvPr/>
          </p:nvSpPr>
          <p:spPr bwMode="auto">
            <a:xfrm>
              <a:off x="1714045" y="400763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0" name="Oval 1481">
              <a:extLst>
                <a:ext uri="{FF2B5EF4-FFF2-40B4-BE49-F238E27FC236}">
                  <a16:creationId xmlns:a16="http://schemas.microsoft.com/office/drawing/2014/main" id="{9E1BB9A7-B112-42E1-A225-C50B5FE7677B}"/>
                </a:ext>
              </a:extLst>
            </p:cNvPr>
            <p:cNvSpPr>
              <a:spLocks noChangeArrowheads="1"/>
            </p:cNvSpPr>
            <p:nvPr/>
          </p:nvSpPr>
          <p:spPr bwMode="auto">
            <a:xfrm>
              <a:off x="1289292" y="378594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1" name="Oval 1482">
              <a:extLst>
                <a:ext uri="{FF2B5EF4-FFF2-40B4-BE49-F238E27FC236}">
                  <a16:creationId xmlns:a16="http://schemas.microsoft.com/office/drawing/2014/main" id="{B56DAD2F-D2A1-42D4-A3A4-C7C6C9673F26}"/>
                </a:ext>
              </a:extLst>
            </p:cNvPr>
            <p:cNvSpPr>
              <a:spLocks noChangeArrowheads="1"/>
            </p:cNvSpPr>
            <p:nvPr/>
          </p:nvSpPr>
          <p:spPr bwMode="auto">
            <a:xfrm>
              <a:off x="1309874" y="361084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2" name="Oval 1483">
              <a:extLst>
                <a:ext uri="{FF2B5EF4-FFF2-40B4-BE49-F238E27FC236}">
                  <a16:creationId xmlns:a16="http://schemas.microsoft.com/office/drawing/2014/main" id="{24280DE7-4BB2-4297-9540-2856047C9EDE}"/>
                </a:ext>
              </a:extLst>
            </p:cNvPr>
            <p:cNvSpPr>
              <a:spLocks noChangeArrowheads="1"/>
            </p:cNvSpPr>
            <p:nvPr/>
          </p:nvSpPr>
          <p:spPr bwMode="auto">
            <a:xfrm>
              <a:off x="1307453" y="40003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3" name="Oval 1484">
              <a:extLst>
                <a:ext uri="{FF2B5EF4-FFF2-40B4-BE49-F238E27FC236}">
                  <a16:creationId xmlns:a16="http://schemas.microsoft.com/office/drawing/2014/main" id="{AE055BFE-7168-45E6-AD77-A138F97099C8}"/>
                </a:ext>
              </a:extLst>
            </p:cNvPr>
            <p:cNvSpPr>
              <a:spLocks noChangeArrowheads="1"/>
            </p:cNvSpPr>
            <p:nvPr/>
          </p:nvSpPr>
          <p:spPr bwMode="auto">
            <a:xfrm>
              <a:off x="1282028" y="394870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4" name="Oval 1485">
              <a:extLst>
                <a:ext uri="{FF2B5EF4-FFF2-40B4-BE49-F238E27FC236}">
                  <a16:creationId xmlns:a16="http://schemas.microsoft.com/office/drawing/2014/main" id="{615BA050-3430-400E-AACF-E407FAECE2F1}"/>
                </a:ext>
              </a:extLst>
            </p:cNvPr>
            <p:cNvSpPr>
              <a:spLocks noChangeArrowheads="1"/>
            </p:cNvSpPr>
            <p:nvPr/>
          </p:nvSpPr>
          <p:spPr bwMode="auto">
            <a:xfrm>
              <a:off x="1380096" y="38981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5" name="Oval 1486">
              <a:extLst>
                <a:ext uri="{FF2B5EF4-FFF2-40B4-BE49-F238E27FC236}">
                  <a16:creationId xmlns:a16="http://schemas.microsoft.com/office/drawing/2014/main" id="{7CCBDDEE-4729-455E-A8F3-CDCBBE4E36D5}"/>
                </a:ext>
              </a:extLst>
            </p:cNvPr>
            <p:cNvSpPr>
              <a:spLocks noChangeArrowheads="1"/>
            </p:cNvSpPr>
            <p:nvPr/>
          </p:nvSpPr>
          <p:spPr bwMode="auto">
            <a:xfrm>
              <a:off x="1326824" y="38330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6" name="Oval 1487">
              <a:extLst>
                <a:ext uri="{FF2B5EF4-FFF2-40B4-BE49-F238E27FC236}">
                  <a16:creationId xmlns:a16="http://schemas.microsoft.com/office/drawing/2014/main" id="{9546FD73-F7A8-4EAB-ABD9-C6D7003E25C8}"/>
                </a:ext>
              </a:extLst>
            </p:cNvPr>
            <p:cNvSpPr>
              <a:spLocks noChangeArrowheads="1"/>
            </p:cNvSpPr>
            <p:nvPr/>
          </p:nvSpPr>
          <p:spPr bwMode="auto">
            <a:xfrm>
              <a:off x="1302610" y="371186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7" name="Oval 1488">
              <a:extLst>
                <a:ext uri="{FF2B5EF4-FFF2-40B4-BE49-F238E27FC236}">
                  <a16:creationId xmlns:a16="http://schemas.microsoft.com/office/drawing/2014/main" id="{2521D12C-D1A0-41BF-9789-CA92C9D12370}"/>
                </a:ext>
              </a:extLst>
            </p:cNvPr>
            <p:cNvSpPr>
              <a:spLocks noChangeArrowheads="1"/>
            </p:cNvSpPr>
            <p:nvPr/>
          </p:nvSpPr>
          <p:spPr bwMode="auto">
            <a:xfrm>
              <a:off x="1372832" y="37410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8" name="Oval 1489">
              <a:extLst>
                <a:ext uri="{FF2B5EF4-FFF2-40B4-BE49-F238E27FC236}">
                  <a16:creationId xmlns:a16="http://schemas.microsoft.com/office/drawing/2014/main" id="{ABA13D78-DE3C-4919-91DF-88A1A7793B59}"/>
                </a:ext>
              </a:extLst>
            </p:cNvPr>
            <p:cNvSpPr>
              <a:spLocks noChangeArrowheads="1"/>
            </p:cNvSpPr>
            <p:nvPr/>
          </p:nvSpPr>
          <p:spPr bwMode="auto">
            <a:xfrm>
              <a:off x="1399468" y="38398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69" name="Oval 1490">
              <a:extLst>
                <a:ext uri="{FF2B5EF4-FFF2-40B4-BE49-F238E27FC236}">
                  <a16:creationId xmlns:a16="http://schemas.microsoft.com/office/drawing/2014/main" id="{E90BA9DB-D382-4B10-802A-6450F31226B1}"/>
                </a:ext>
              </a:extLst>
            </p:cNvPr>
            <p:cNvSpPr>
              <a:spLocks noChangeArrowheads="1"/>
            </p:cNvSpPr>
            <p:nvPr/>
          </p:nvSpPr>
          <p:spPr bwMode="auto">
            <a:xfrm>
              <a:off x="1420051" y="366471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0" name="Oval 1491">
              <a:extLst>
                <a:ext uri="{FF2B5EF4-FFF2-40B4-BE49-F238E27FC236}">
                  <a16:creationId xmlns:a16="http://schemas.microsoft.com/office/drawing/2014/main" id="{79E557ED-449E-4CBD-9623-575CFB2DFD91}"/>
                </a:ext>
              </a:extLst>
            </p:cNvPr>
            <p:cNvSpPr>
              <a:spLocks noChangeArrowheads="1"/>
            </p:cNvSpPr>
            <p:nvPr/>
          </p:nvSpPr>
          <p:spPr bwMode="auto">
            <a:xfrm>
              <a:off x="1422472" y="360410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1" name="Oval 1492">
              <a:extLst>
                <a:ext uri="{FF2B5EF4-FFF2-40B4-BE49-F238E27FC236}">
                  <a16:creationId xmlns:a16="http://schemas.microsoft.com/office/drawing/2014/main" id="{7E676175-2180-4764-8270-F336FA9776D1}"/>
                </a:ext>
              </a:extLst>
            </p:cNvPr>
            <p:cNvSpPr>
              <a:spLocks noChangeArrowheads="1"/>
            </p:cNvSpPr>
            <p:nvPr/>
          </p:nvSpPr>
          <p:spPr bwMode="auto">
            <a:xfrm>
              <a:off x="1358303" y="35749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2" name="Oval 1493">
              <a:extLst>
                <a:ext uri="{FF2B5EF4-FFF2-40B4-BE49-F238E27FC236}">
                  <a16:creationId xmlns:a16="http://schemas.microsoft.com/office/drawing/2014/main" id="{5DDCEA09-0AA7-4708-8B26-3AEC2E835358}"/>
                </a:ext>
              </a:extLst>
            </p:cNvPr>
            <p:cNvSpPr>
              <a:spLocks noChangeArrowheads="1"/>
            </p:cNvSpPr>
            <p:nvPr/>
          </p:nvSpPr>
          <p:spPr bwMode="auto">
            <a:xfrm>
              <a:off x="1344986" y="366359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3" name="Oval 1494">
              <a:extLst>
                <a:ext uri="{FF2B5EF4-FFF2-40B4-BE49-F238E27FC236}">
                  <a16:creationId xmlns:a16="http://schemas.microsoft.com/office/drawing/2014/main" id="{48E78B4C-D6CF-4768-A337-02CDFBB09D37}"/>
                </a:ext>
              </a:extLst>
            </p:cNvPr>
            <p:cNvSpPr>
              <a:spLocks noChangeArrowheads="1"/>
            </p:cNvSpPr>
            <p:nvPr/>
          </p:nvSpPr>
          <p:spPr bwMode="auto">
            <a:xfrm>
              <a:off x="1417629" y="405421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4" name="Oval 1495">
              <a:extLst>
                <a:ext uri="{FF2B5EF4-FFF2-40B4-BE49-F238E27FC236}">
                  <a16:creationId xmlns:a16="http://schemas.microsoft.com/office/drawing/2014/main" id="{A56FAE56-D48C-4F75-A6F9-B6FBCEC51495}"/>
                </a:ext>
              </a:extLst>
            </p:cNvPr>
            <p:cNvSpPr>
              <a:spLocks noChangeArrowheads="1"/>
            </p:cNvSpPr>
            <p:nvPr/>
          </p:nvSpPr>
          <p:spPr bwMode="auto">
            <a:xfrm>
              <a:off x="1343774" y="403401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5" name="Oval 1496">
              <a:extLst>
                <a:ext uri="{FF2B5EF4-FFF2-40B4-BE49-F238E27FC236}">
                  <a16:creationId xmlns:a16="http://schemas.microsoft.com/office/drawing/2014/main" id="{9AB8E4BA-25BA-4F85-84AF-541DC1611943}"/>
                </a:ext>
              </a:extLst>
            </p:cNvPr>
            <p:cNvSpPr>
              <a:spLocks noChangeArrowheads="1"/>
            </p:cNvSpPr>
            <p:nvPr/>
          </p:nvSpPr>
          <p:spPr bwMode="auto">
            <a:xfrm>
              <a:off x="1451530" y="40048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6" name="Oval 1497">
              <a:extLst>
                <a:ext uri="{FF2B5EF4-FFF2-40B4-BE49-F238E27FC236}">
                  <a16:creationId xmlns:a16="http://schemas.microsoft.com/office/drawing/2014/main" id="{72FA11EF-4111-4295-A87F-B69D68B04E79}"/>
                </a:ext>
              </a:extLst>
            </p:cNvPr>
            <p:cNvSpPr>
              <a:spLocks noChangeArrowheads="1"/>
            </p:cNvSpPr>
            <p:nvPr/>
          </p:nvSpPr>
          <p:spPr bwMode="auto">
            <a:xfrm>
              <a:off x="1410365" y="395094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7" name="Oval 1498">
              <a:extLst>
                <a:ext uri="{FF2B5EF4-FFF2-40B4-BE49-F238E27FC236}">
                  <a16:creationId xmlns:a16="http://schemas.microsoft.com/office/drawing/2014/main" id="{9E3C2F32-661F-4849-B8BD-533DAB5365F3}"/>
                </a:ext>
              </a:extLst>
            </p:cNvPr>
            <p:cNvSpPr>
              <a:spLocks noChangeArrowheads="1"/>
            </p:cNvSpPr>
            <p:nvPr/>
          </p:nvSpPr>
          <p:spPr bwMode="auto">
            <a:xfrm>
              <a:off x="1335300" y="39543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8" name="Oval 1499">
              <a:extLst>
                <a:ext uri="{FF2B5EF4-FFF2-40B4-BE49-F238E27FC236}">
                  <a16:creationId xmlns:a16="http://schemas.microsoft.com/office/drawing/2014/main" id="{1E3473CB-31A3-4108-8B33-C08C9DC8EDD5}"/>
                </a:ext>
              </a:extLst>
            </p:cNvPr>
            <p:cNvSpPr>
              <a:spLocks noChangeArrowheads="1"/>
            </p:cNvSpPr>
            <p:nvPr/>
          </p:nvSpPr>
          <p:spPr bwMode="auto">
            <a:xfrm>
              <a:off x="1453951" y="369502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79" name="Oval 1500">
              <a:extLst>
                <a:ext uri="{FF2B5EF4-FFF2-40B4-BE49-F238E27FC236}">
                  <a16:creationId xmlns:a16="http://schemas.microsoft.com/office/drawing/2014/main" id="{9757BC38-54CA-482C-B6DE-75F04F4A568D}"/>
                </a:ext>
              </a:extLst>
            </p:cNvPr>
            <p:cNvSpPr>
              <a:spLocks noChangeArrowheads="1"/>
            </p:cNvSpPr>
            <p:nvPr/>
          </p:nvSpPr>
          <p:spPr bwMode="auto">
            <a:xfrm>
              <a:off x="1279605" y="4105848"/>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0" name="Oval 1501">
              <a:extLst>
                <a:ext uri="{FF2B5EF4-FFF2-40B4-BE49-F238E27FC236}">
                  <a16:creationId xmlns:a16="http://schemas.microsoft.com/office/drawing/2014/main" id="{0920ED09-8618-4539-889B-8E59D65AA911}"/>
                </a:ext>
              </a:extLst>
            </p:cNvPr>
            <p:cNvSpPr>
              <a:spLocks noChangeArrowheads="1"/>
            </p:cNvSpPr>
            <p:nvPr/>
          </p:nvSpPr>
          <p:spPr bwMode="auto">
            <a:xfrm>
              <a:off x="1630717" y="42506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1" name="Oval 1502">
              <a:extLst>
                <a:ext uri="{FF2B5EF4-FFF2-40B4-BE49-F238E27FC236}">
                  <a16:creationId xmlns:a16="http://schemas.microsoft.com/office/drawing/2014/main" id="{C139823F-5A51-43E9-BAC1-DBF2C6352E7E}"/>
                </a:ext>
              </a:extLst>
            </p:cNvPr>
            <p:cNvSpPr>
              <a:spLocks noChangeArrowheads="1"/>
            </p:cNvSpPr>
            <p:nvPr/>
          </p:nvSpPr>
          <p:spPr bwMode="auto">
            <a:xfrm>
              <a:off x="1194855" y="40654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2" name="Oval 1503">
              <a:extLst>
                <a:ext uri="{FF2B5EF4-FFF2-40B4-BE49-F238E27FC236}">
                  <a16:creationId xmlns:a16="http://schemas.microsoft.com/office/drawing/2014/main" id="{519C1AC5-C205-4D67-A41B-EF942539DD78}"/>
                </a:ext>
              </a:extLst>
            </p:cNvPr>
            <p:cNvSpPr>
              <a:spLocks noChangeArrowheads="1"/>
            </p:cNvSpPr>
            <p:nvPr/>
          </p:nvSpPr>
          <p:spPr bwMode="auto">
            <a:xfrm>
              <a:off x="1555652" y="42495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3" name="Oval 1504">
              <a:extLst>
                <a:ext uri="{FF2B5EF4-FFF2-40B4-BE49-F238E27FC236}">
                  <a16:creationId xmlns:a16="http://schemas.microsoft.com/office/drawing/2014/main" id="{1546BBB6-DC01-41EC-B6F2-7142C4F5AE65}"/>
                </a:ext>
              </a:extLst>
            </p:cNvPr>
            <p:cNvSpPr>
              <a:spLocks noChangeArrowheads="1"/>
            </p:cNvSpPr>
            <p:nvPr/>
          </p:nvSpPr>
          <p:spPr bwMode="auto">
            <a:xfrm>
              <a:off x="1743314" y="424391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4" name="Oval 1505">
              <a:extLst>
                <a:ext uri="{FF2B5EF4-FFF2-40B4-BE49-F238E27FC236}">
                  <a16:creationId xmlns:a16="http://schemas.microsoft.com/office/drawing/2014/main" id="{DA33C0EE-03E4-4AC4-8244-1C4E791B3625}"/>
                </a:ext>
              </a:extLst>
            </p:cNvPr>
            <p:cNvSpPr>
              <a:spLocks noChangeArrowheads="1"/>
            </p:cNvSpPr>
            <p:nvPr/>
          </p:nvSpPr>
          <p:spPr bwMode="auto">
            <a:xfrm>
              <a:off x="1765108" y="427646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5" name="Oval 1506">
              <a:extLst>
                <a:ext uri="{FF2B5EF4-FFF2-40B4-BE49-F238E27FC236}">
                  <a16:creationId xmlns:a16="http://schemas.microsoft.com/office/drawing/2014/main" id="{925D479C-B6DE-4F16-8715-03807EBD1E18}"/>
                </a:ext>
              </a:extLst>
            </p:cNvPr>
            <p:cNvSpPr>
              <a:spLocks noChangeArrowheads="1"/>
            </p:cNvSpPr>
            <p:nvPr/>
          </p:nvSpPr>
          <p:spPr bwMode="auto">
            <a:xfrm>
              <a:off x="1719100" y="420350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6" name="Oval 1507">
              <a:extLst>
                <a:ext uri="{FF2B5EF4-FFF2-40B4-BE49-F238E27FC236}">
                  <a16:creationId xmlns:a16="http://schemas.microsoft.com/office/drawing/2014/main" id="{5FC0AF02-BD5E-4D70-B411-62AD2318878F}"/>
                </a:ext>
              </a:extLst>
            </p:cNvPr>
            <p:cNvSpPr>
              <a:spLocks noChangeArrowheads="1"/>
            </p:cNvSpPr>
            <p:nvPr/>
          </p:nvSpPr>
          <p:spPr bwMode="auto">
            <a:xfrm>
              <a:off x="1920081" y="42686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7" name="Oval 1508">
              <a:extLst>
                <a:ext uri="{FF2B5EF4-FFF2-40B4-BE49-F238E27FC236}">
                  <a16:creationId xmlns:a16="http://schemas.microsoft.com/office/drawing/2014/main" id="{075F9FBC-E793-4508-883F-5E7FB1CDC7B5}"/>
                </a:ext>
              </a:extLst>
            </p:cNvPr>
            <p:cNvSpPr>
              <a:spLocks noChangeArrowheads="1"/>
            </p:cNvSpPr>
            <p:nvPr/>
          </p:nvSpPr>
          <p:spPr bwMode="auto">
            <a:xfrm>
              <a:off x="1889813" y="420125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8" name="Oval 1509">
              <a:extLst>
                <a:ext uri="{FF2B5EF4-FFF2-40B4-BE49-F238E27FC236}">
                  <a16:creationId xmlns:a16="http://schemas.microsoft.com/office/drawing/2014/main" id="{8DD91327-AEA9-4B42-A297-B2C903E35905}"/>
                </a:ext>
              </a:extLst>
            </p:cNvPr>
            <p:cNvSpPr>
              <a:spLocks noChangeArrowheads="1"/>
            </p:cNvSpPr>
            <p:nvPr/>
          </p:nvSpPr>
          <p:spPr bwMode="auto">
            <a:xfrm>
              <a:off x="1606503" y="370737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9" name="Oval 1510">
              <a:extLst>
                <a:ext uri="{FF2B5EF4-FFF2-40B4-BE49-F238E27FC236}">
                  <a16:creationId xmlns:a16="http://schemas.microsoft.com/office/drawing/2014/main" id="{1AD1F723-75FE-407A-A2A6-90F3EC0417EB}"/>
                </a:ext>
              </a:extLst>
            </p:cNvPr>
            <p:cNvSpPr>
              <a:spLocks noChangeArrowheads="1"/>
            </p:cNvSpPr>
            <p:nvPr/>
          </p:nvSpPr>
          <p:spPr bwMode="auto">
            <a:xfrm>
              <a:off x="1633139" y="380614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0" name="Oval 1511">
              <a:extLst>
                <a:ext uri="{FF2B5EF4-FFF2-40B4-BE49-F238E27FC236}">
                  <a16:creationId xmlns:a16="http://schemas.microsoft.com/office/drawing/2014/main" id="{57EF0147-6C28-48B5-865E-4120D42472A5}"/>
                </a:ext>
              </a:extLst>
            </p:cNvPr>
            <p:cNvSpPr>
              <a:spLocks noChangeArrowheads="1"/>
            </p:cNvSpPr>
            <p:nvPr/>
          </p:nvSpPr>
          <p:spPr bwMode="auto">
            <a:xfrm>
              <a:off x="1637982" y="410697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1" name="Oval 1512">
              <a:extLst>
                <a:ext uri="{FF2B5EF4-FFF2-40B4-BE49-F238E27FC236}">
                  <a16:creationId xmlns:a16="http://schemas.microsoft.com/office/drawing/2014/main" id="{C3005794-CA63-47C2-A7E2-18DBAAC1A8E6}"/>
                </a:ext>
              </a:extLst>
            </p:cNvPr>
            <p:cNvSpPr>
              <a:spLocks noChangeArrowheads="1"/>
            </p:cNvSpPr>
            <p:nvPr/>
          </p:nvSpPr>
          <p:spPr bwMode="auto">
            <a:xfrm>
              <a:off x="1651299" y="402054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2" name="Oval 1513">
              <a:extLst>
                <a:ext uri="{FF2B5EF4-FFF2-40B4-BE49-F238E27FC236}">
                  <a16:creationId xmlns:a16="http://schemas.microsoft.com/office/drawing/2014/main" id="{ACC89D66-A006-4DD2-B2BA-C08F67167F0B}"/>
                </a:ext>
              </a:extLst>
            </p:cNvPr>
            <p:cNvSpPr>
              <a:spLocks noChangeArrowheads="1"/>
            </p:cNvSpPr>
            <p:nvPr/>
          </p:nvSpPr>
          <p:spPr bwMode="auto">
            <a:xfrm>
              <a:off x="1585920" y="4048602"/>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3" name="Oval 1514">
              <a:extLst>
                <a:ext uri="{FF2B5EF4-FFF2-40B4-BE49-F238E27FC236}">
                  <a16:creationId xmlns:a16="http://schemas.microsoft.com/office/drawing/2014/main" id="{A8A9BA67-8B75-4E52-B86A-C4466B5DF642}"/>
                </a:ext>
              </a:extLst>
            </p:cNvPr>
            <p:cNvSpPr>
              <a:spLocks noChangeArrowheads="1"/>
            </p:cNvSpPr>
            <p:nvPr/>
          </p:nvSpPr>
          <p:spPr bwMode="auto">
            <a:xfrm>
              <a:off x="1571391" y="396554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4" name="Oval 1515">
              <a:extLst>
                <a:ext uri="{FF2B5EF4-FFF2-40B4-BE49-F238E27FC236}">
                  <a16:creationId xmlns:a16="http://schemas.microsoft.com/office/drawing/2014/main" id="{6D3982EB-05E0-43E2-80D2-3AB12E02F453}"/>
                </a:ext>
              </a:extLst>
            </p:cNvPr>
            <p:cNvSpPr>
              <a:spLocks noChangeArrowheads="1"/>
            </p:cNvSpPr>
            <p:nvPr/>
          </p:nvSpPr>
          <p:spPr bwMode="auto">
            <a:xfrm>
              <a:off x="1625874" y="39689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5" name="Oval 1516">
              <a:extLst>
                <a:ext uri="{FF2B5EF4-FFF2-40B4-BE49-F238E27FC236}">
                  <a16:creationId xmlns:a16="http://schemas.microsoft.com/office/drawing/2014/main" id="{8FB01512-5454-453F-9B13-BFE1F28600CF}"/>
                </a:ext>
              </a:extLst>
            </p:cNvPr>
            <p:cNvSpPr>
              <a:spLocks noChangeArrowheads="1"/>
            </p:cNvSpPr>
            <p:nvPr/>
          </p:nvSpPr>
          <p:spPr bwMode="auto">
            <a:xfrm>
              <a:off x="1644035" y="39172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6" name="Oval 1517">
              <a:extLst>
                <a:ext uri="{FF2B5EF4-FFF2-40B4-BE49-F238E27FC236}">
                  <a16:creationId xmlns:a16="http://schemas.microsoft.com/office/drawing/2014/main" id="{D7DAF711-6599-4406-9D92-146E2F218BD4}"/>
                </a:ext>
              </a:extLst>
            </p:cNvPr>
            <p:cNvSpPr>
              <a:spLocks noChangeArrowheads="1"/>
            </p:cNvSpPr>
            <p:nvPr/>
          </p:nvSpPr>
          <p:spPr bwMode="auto">
            <a:xfrm>
              <a:off x="1568970" y="392064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7" name="Oval 1518">
              <a:extLst>
                <a:ext uri="{FF2B5EF4-FFF2-40B4-BE49-F238E27FC236}">
                  <a16:creationId xmlns:a16="http://schemas.microsoft.com/office/drawing/2014/main" id="{790B5FD0-9F15-4C83-9A16-538958EC1F23}"/>
                </a:ext>
              </a:extLst>
            </p:cNvPr>
            <p:cNvSpPr>
              <a:spLocks noChangeArrowheads="1"/>
            </p:cNvSpPr>
            <p:nvPr/>
          </p:nvSpPr>
          <p:spPr bwMode="auto">
            <a:xfrm>
              <a:off x="1670671" y="385329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8" name="Oval 1519">
              <a:extLst>
                <a:ext uri="{FF2B5EF4-FFF2-40B4-BE49-F238E27FC236}">
                  <a16:creationId xmlns:a16="http://schemas.microsoft.com/office/drawing/2014/main" id="{27712FD5-58B5-48F2-8467-D4CC5F9B2260}"/>
                </a:ext>
              </a:extLst>
            </p:cNvPr>
            <p:cNvSpPr>
              <a:spLocks noChangeArrowheads="1"/>
            </p:cNvSpPr>
            <p:nvPr/>
          </p:nvSpPr>
          <p:spPr bwMode="auto">
            <a:xfrm>
              <a:off x="1555652" y="37803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9" name="Oval 1520">
              <a:extLst>
                <a:ext uri="{FF2B5EF4-FFF2-40B4-BE49-F238E27FC236}">
                  <a16:creationId xmlns:a16="http://schemas.microsoft.com/office/drawing/2014/main" id="{6A911EA4-CA23-4ABD-A377-E0D42BCFC1AD}"/>
                </a:ext>
              </a:extLst>
            </p:cNvPr>
            <p:cNvSpPr>
              <a:spLocks noChangeArrowheads="1"/>
            </p:cNvSpPr>
            <p:nvPr/>
          </p:nvSpPr>
          <p:spPr bwMode="auto">
            <a:xfrm>
              <a:off x="1646456" y="37320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0" name="Oval 1521">
              <a:extLst>
                <a:ext uri="{FF2B5EF4-FFF2-40B4-BE49-F238E27FC236}">
                  <a16:creationId xmlns:a16="http://schemas.microsoft.com/office/drawing/2014/main" id="{8B1EFF0E-6141-491B-9643-7ADA7D25BD31}"/>
                </a:ext>
              </a:extLst>
            </p:cNvPr>
            <p:cNvSpPr>
              <a:spLocks noChangeArrowheads="1"/>
            </p:cNvSpPr>
            <p:nvPr/>
          </p:nvSpPr>
          <p:spPr bwMode="auto">
            <a:xfrm>
              <a:off x="1716678" y="37197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1" name="Oval 1522">
              <a:extLst>
                <a:ext uri="{FF2B5EF4-FFF2-40B4-BE49-F238E27FC236}">
                  <a16:creationId xmlns:a16="http://schemas.microsoft.com/office/drawing/2014/main" id="{83615E9D-E363-4116-AAAA-613F9B69B7B1}"/>
                </a:ext>
              </a:extLst>
            </p:cNvPr>
            <p:cNvSpPr>
              <a:spLocks noChangeArrowheads="1"/>
            </p:cNvSpPr>
            <p:nvPr/>
          </p:nvSpPr>
          <p:spPr bwMode="auto">
            <a:xfrm>
              <a:off x="1743314" y="386002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2" name="Oval 1523">
              <a:extLst>
                <a:ext uri="{FF2B5EF4-FFF2-40B4-BE49-F238E27FC236}">
                  <a16:creationId xmlns:a16="http://schemas.microsoft.com/office/drawing/2014/main" id="{C4D1132B-E3F2-4970-B1C9-408096052BC6}"/>
                </a:ext>
              </a:extLst>
            </p:cNvPr>
            <p:cNvSpPr>
              <a:spLocks noChangeArrowheads="1"/>
            </p:cNvSpPr>
            <p:nvPr/>
          </p:nvSpPr>
          <p:spPr bwMode="auto">
            <a:xfrm>
              <a:off x="1763897" y="36849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3" name="Oval 1524">
              <a:extLst>
                <a:ext uri="{FF2B5EF4-FFF2-40B4-BE49-F238E27FC236}">
                  <a16:creationId xmlns:a16="http://schemas.microsoft.com/office/drawing/2014/main" id="{A709268A-E8DB-4D5B-B39A-F2F6A09248F1}"/>
                </a:ext>
              </a:extLst>
            </p:cNvPr>
            <p:cNvSpPr>
              <a:spLocks noChangeArrowheads="1"/>
            </p:cNvSpPr>
            <p:nvPr/>
          </p:nvSpPr>
          <p:spPr bwMode="auto">
            <a:xfrm>
              <a:off x="1688832" y="368380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4" name="Oval 1525">
              <a:extLst>
                <a:ext uri="{FF2B5EF4-FFF2-40B4-BE49-F238E27FC236}">
                  <a16:creationId xmlns:a16="http://schemas.microsoft.com/office/drawing/2014/main" id="{D0C451F4-C065-47B2-8D13-8855CBF5BF63}"/>
                </a:ext>
              </a:extLst>
            </p:cNvPr>
            <p:cNvSpPr>
              <a:spLocks noChangeArrowheads="1"/>
            </p:cNvSpPr>
            <p:nvPr/>
          </p:nvSpPr>
          <p:spPr bwMode="auto">
            <a:xfrm>
              <a:off x="2073843" y="384768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5" name="Oval 1526">
              <a:extLst>
                <a:ext uri="{FF2B5EF4-FFF2-40B4-BE49-F238E27FC236}">
                  <a16:creationId xmlns:a16="http://schemas.microsoft.com/office/drawing/2014/main" id="{72B645F8-ACD2-4F98-A81E-C97BD25C73A8}"/>
                </a:ext>
              </a:extLst>
            </p:cNvPr>
            <p:cNvSpPr>
              <a:spLocks noChangeArrowheads="1"/>
            </p:cNvSpPr>
            <p:nvPr/>
          </p:nvSpPr>
          <p:spPr bwMode="auto">
            <a:xfrm>
              <a:off x="1696096" y="4102481"/>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6" name="Oval 1527">
              <a:extLst>
                <a:ext uri="{FF2B5EF4-FFF2-40B4-BE49-F238E27FC236}">
                  <a16:creationId xmlns:a16="http://schemas.microsoft.com/office/drawing/2014/main" id="{199F212A-23B7-49AB-B58A-307DDFE2EC3B}"/>
                </a:ext>
              </a:extLst>
            </p:cNvPr>
            <p:cNvSpPr>
              <a:spLocks noChangeArrowheads="1"/>
            </p:cNvSpPr>
            <p:nvPr/>
          </p:nvSpPr>
          <p:spPr bwMode="auto">
            <a:xfrm>
              <a:off x="1625874" y="40463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7" name="Oval 1528">
              <a:extLst>
                <a:ext uri="{FF2B5EF4-FFF2-40B4-BE49-F238E27FC236}">
                  <a16:creationId xmlns:a16="http://schemas.microsoft.com/office/drawing/2014/main" id="{CE4F9F81-C0EA-4EC3-A6A0-C6BE30BCF47D}"/>
                </a:ext>
              </a:extLst>
            </p:cNvPr>
            <p:cNvSpPr>
              <a:spLocks noChangeArrowheads="1"/>
            </p:cNvSpPr>
            <p:nvPr/>
          </p:nvSpPr>
          <p:spPr bwMode="auto">
            <a:xfrm>
              <a:off x="1736050" y="402278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8" name="Oval 1529">
              <a:extLst>
                <a:ext uri="{FF2B5EF4-FFF2-40B4-BE49-F238E27FC236}">
                  <a16:creationId xmlns:a16="http://schemas.microsoft.com/office/drawing/2014/main" id="{9907BCFF-870B-4EDD-9E0E-001214E0592A}"/>
                </a:ext>
              </a:extLst>
            </p:cNvPr>
            <p:cNvSpPr>
              <a:spLocks noChangeArrowheads="1"/>
            </p:cNvSpPr>
            <p:nvPr/>
          </p:nvSpPr>
          <p:spPr bwMode="auto">
            <a:xfrm>
              <a:off x="1754211" y="397115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9" name="Oval 1530">
              <a:extLst>
                <a:ext uri="{FF2B5EF4-FFF2-40B4-BE49-F238E27FC236}">
                  <a16:creationId xmlns:a16="http://schemas.microsoft.com/office/drawing/2014/main" id="{3C645AFF-A0BE-4430-A118-B65911479059}"/>
                </a:ext>
              </a:extLst>
            </p:cNvPr>
            <p:cNvSpPr>
              <a:spLocks noChangeArrowheads="1"/>
            </p:cNvSpPr>
            <p:nvPr/>
          </p:nvSpPr>
          <p:spPr bwMode="auto">
            <a:xfrm>
              <a:off x="1679146" y="397451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0" name="Oval 1531">
              <a:extLst>
                <a:ext uri="{FF2B5EF4-FFF2-40B4-BE49-F238E27FC236}">
                  <a16:creationId xmlns:a16="http://schemas.microsoft.com/office/drawing/2014/main" id="{583A352F-497D-4905-B0BD-CD084453BEBC}"/>
                </a:ext>
              </a:extLst>
            </p:cNvPr>
            <p:cNvSpPr>
              <a:spLocks noChangeArrowheads="1"/>
            </p:cNvSpPr>
            <p:nvPr/>
          </p:nvSpPr>
          <p:spPr bwMode="auto">
            <a:xfrm>
              <a:off x="1773583" y="37455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1" name="Oval 1532">
              <a:extLst>
                <a:ext uri="{FF2B5EF4-FFF2-40B4-BE49-F238E27FC236}">
                  <a16:creationId xmlns:a16="http://schemas.microsoft.com/office/drawing/2014/main" id="{EBCFF5A0-B1B7-4DD1-AA89-B4DCE4222B71}"/>
                </a:ext>
              </a:extLst>
            </p:cNvPr>
            <p:cNvSpPr>
              <a:spLocks noChangeArrowheads="1"/>
            </p:cNvSpPr>
            <p:nvPr/>
          </p:nvSpPr>
          <p:spPr bwMode="auto">
            <a:xfrm>
              <a:off x="1802640" y="382298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2" name="Oval 1533">
              <a:extLst>
                <a:ext uri="{FF2B5EF4-FFF2-40B4-BE49-F238E27FC236}">
                  <a16:creationId xmlns:a16="http://schemas.microsoft.com/office/drawing/2014/main" id="{C0944197-B187-4A4A-BF6F-5CB3EC575DBC}"/>
                </a:ext>
              </a:extLst>
            </p:cNvPr>
            <p:cNvSpPr>
              <a:spLocks noChangeArrowheads="1"/>
            </p:cNvSpPr>
            <p:nvPr/>
          </p:nvSpPr>
          <p:spPr bwMode="auto">
            <a:xfrm>
              <a:off x="1700939" y="39116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3" name="Oval 1534">
              <a:extLst>
                <a:ext uri="{FF2B5EF4-FFF2-40B4-BE49-F238E27FC236}">
                  <a16:creationId xmlns:a16="http://schemas.microsoft.com/office/drawing/2014/main" id="{929E93B6-278E-4322-AEA2-1D84D5F539ED}"/>
                </a:ext>
              </a:extLst>
            </p:cNvPr>
            <p:cNvSpPr>
              <a:spLocks noChangeArrowheads="1"/>
            </p:cNvSpPr>
            <p:nvPr/>
          </p:nvSpPr>
          <p:spPr bwMode="auto">
            <a:xfrm>
              <a:off x="1169430" y="370512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4" name="Oval 1535">
              <a:extLst>
                <a:ext uri="{FF2B5EF4-FFF2-40B4-BE49-F238E27FC236}">
                  <a16:creationId xmlns:a16="http://schemas.microsoft.com/office/drawing/2014/main" id="{9A1C6D62-F342-470E-A38B-3C3E90BD092F}"/>
                </a:ext>
              </a:extLst>
            </p:cNvPr>
            <p:cNvSpPr>
              <a:spLocks noChangeArrowheads="1"/>
            </p:cNvSpPr>
            <p:nvPr/>
          </p:nvSpPr>
          <p:spPr bwMode="auto">
            <a:xfrm>
              <a:off x="1852280" y="368604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5" name="Oval 1536">
              <a:extLst>
                <a:ext uri="{FF2B5EF4-FFF2-40B4-BE49-F238E27FC236}">
                  <a16:creationId xmlns:a16="http://schemas.microsoft.com/office/drawing/2014/main" id="{889E8D98-B229-4C23-9008-A63C3F7DBFD5}"/>
                </a:ext>
              </a:extLst>
            </p:cNvPr>
            <p:cNvSpPr>
              <a:spLocks noChangeArrowheads="1"/>
            </p:cNvSpPr>
            <p:nvPr/>
          </p:nvSpPr>
          <p:spPr bwMode="auto">
            <a:xfrm>
              <a:off x="1788112" y="365686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6" name="Oval 1537">
              <a:extLst>
                <a:ext uri="{FF2B5EF4-FFF2-40B4-BE49-F238E27FC236}">
                  <a16:creationId xmlns:a16="http://schemas.microsoft.com/office/drawing/2014/main" id="{CB67886A-5787-421F-B9CD-0758FDE9024A}"/>
                </a:ext>
              </a:extLst>
            </p:cNvPr>
            <p:cNvSpPr>
              <a:spLocks noChangeArrowheads="1"/>
            </p:cNvSpPr>
            <p:nvPr/>
          </p:nvSpPr>
          <p:spPr bwMode="auto">
            <a:xfrm>
              <a:off x="1760265" y="41597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7" name="Oval 1538">
              <a:extLst>
                <a:ext uri="{FF2B5EF4-FFF2-40B4-BE49-F238E27FC236}">
                  <a16:creationId xmlns:a16="http://schemas.microsoft.com/office/drawing/2014/main" id="{E2C4ED32-8B76-4BA9-AF38-933639CBADFE}"/>
                </a:ext>
              </a:extLst>
            </p:cNvPr>
            <p:cNvSpPr>
              <a:spLocks noChangeArrowheads="1"/>
            </p:cNvSpPr>
            <p:nvPr/>
          </p:nvSpPr>
          <p:spPr bwMode="auto">
            <a:xfrm>
              <a:off x="1822012" y="408452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8" name="Oval 1539">
              <a:extLst>
                <a:ext uri="{FF2B5EF4-FFF2-40B4-BE49-F238E27FC236}">
                  <a16:creationId xmlns:a16="http://schemas.microsoft.com/office/drawing/2014/main" id="{1E346517-0613-4690-AC5F-DB422A41AC91}"/>
                </a:ext>
              </a:extLst>
            </p:cNvPr>
            <p:cNvSpPr>
              <a:spLocks noChangeArrowheads="1"/>
            </p:cNvSpPr>
            <p:nvPr/>
          </p:nvSpPr>
          <p:spPr bwMode="auto">
            <a:xfrm>
              <a:off x="1840173" y="40328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9" name="Oval 1540">
              <a:extLst>
                <a:ext uri="{FF2B5EF4-FFF2-40B4-BE49-F238E27FC236}">
                  <a16:creationId xmlns:a16="http://schemas.microsoft.com/office/drawing/2014/main" id="{0E61CAF7-F748-4018-9862-A531BB9E6708}"/>
                </a:ext>
              </a:extLst>
            </p:cNvPr>
            <p:cNvSpPr>
              <a:spLocks noChangeArrowheads="1"/>
            </p:cNvSpPr>
            <p:nvPr/>
          </p:nvSpPr>
          <p:spPr bwMode="auto">
            <a:xfrm>
              <a:off x="1893445" y="401717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0" name="Oval 1541">
              <a:extLst>
                <a:ext uri="{FF2B5EF4-FFF2-40B4-BE49-F238E27FC236}">
                  <a16:creationId xmlns:a16="http://schemas.microsoft.com/office/drawing/2014/main" id="{F90F5669-61F7-439B-A809-E49518251D50}"/>
                </a:ext>
              </a:extLst>
            </p:cNvPr>
            <p:cNvSpPr>
              <a:spLocks noChangeArrowheads="1"/>
            </p:cNvSpPr>
            <p:nvPr/>
          </p:nvSpPr>
          <p:spPr bwMode="auto">
            <a:xfrm>
              <a:off x="1210594" y="38308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1" name="Oval 1542">
              <a:extLst>
                <a:ext uri="{FF2B5EF4-FFF2-40B4-BE49-F238E27FC236}">
                  <a16:creationId xmlns:a16="http://schemas.microsoft.com/office/drawing/2014/main" id="{4BD70015-0B8D-461C-B818-78E3F500B35A}"/>
                </a:ext>
              </a:extLst>
            </p:cNvPr>
            <p:cNvSpPr>
              <a:spLocks noChangeArrowheads="1"/>
            </p:cNvSpPr>
            <p:nvPr/>
          </p:nvSpPr>
          <p:spPr bwMode="auto">
            <a:xfrm>
              <a:off x="1924924" y="39826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2" name="Oval 1543">
              <a:extLst>
                <a:ext uri="{FF2B5EF4-FFF2-40B4-BE49-F238E27FC236}">
                  <a16:creationId xmlns:a16="http://schemas.microsoft.com/office/drawing/2014/main" id="{E018C134-5A62-4420-A23D-A8F5DC124F35}"/>
                </a:ext>
              </a:extLst>
            </p:cNvPr>
            <p:cNvSpPr>
              <a:spLocks noChangeArrowheads="1"/>
            </p:cNvSpPr>
            <p:nvPr/>
          </p:nvSpPr>
          <p:spPr bwMode="auto">
            <a:xfrm>
              <a:off x="1443054" y="41451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3" name="Oval 1544">
              <a:extLst>
                <a:ext uri="{FF2B5EF4-FFF2-40B4-BE49-F238E27FC236}">
                  <a16:creationId xmlns:a16="http://schemas.microsoft.com/office/drawing/2014/main" id="{EF2479F8-2F89-4B8A-9159-77F2C88B155C}"/>
                </a:ext>
              </a:extLst>
            </p:cNvPr>
            <p:cNvSpPr>
              <a:spLocks noChangeArrowheads="1"/>
            </p:cNvSpPr>
            <p:nvPr/>
          </p:nvSpPr>
          <p:spPr bwMode="auto">
            <a:xfrm>
              <a:off x="1960035" y="38005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4" name="Oval 1545">
              <a:extLst>
                <a:ext uri="{FF2B5EF4-FFF2-40B4-BE49-F238E27FC236}">
                  <a16:creationId xmlns:a16="http://schemas.microsoft.com/office/drawing/2014/main" id="{90DB9F60-6685-4DF5-9BD2-26F70E62416C}"/>
                </a:ext>
              </a:extLst>
            </p:cNvPr>
            <p:cNvSpPr>
              <a:spLocks noChangeArrowheads="1"/>
            </p:cNvSpPr>
            <p:nvPr/>
          </p:nvSpPr>
          <p:spPr bwMode="auto">
            <a:xfrm>
              <a:off x="1962456" y="37399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5" name="Oval 1546">
              <a:extLst>
                <a:ext uri="{FF2B5EF4-FFF2-40B4-BE49-F238E27FC236}">
                  <a16:creationId xmlns:a16="http://schemas.microsoft.com/office/drawing/2014/main" id="{A1BBF4F2-7B8C-4B45-8F46-83094D155DE3}"/>
                </a:ext>
              </a:extLst>
            </p:cNvPr>
            <p:cNvSpPr>
              <a:spLocks noChangeArrowheads="1"/>
            </p:cNvSpPr>
            <p:nvPr/>
          </p:nvSpPr>
          <p:spPr bwMode="auto">
            <a:xfrm>
              <a:off x="1884970" y="39826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6" name="Oval 1547">
              <a:extLst>
                <a:ext uri="{FF2B5EF4-FFF2-40B4-BE49-F238E27FC236}">
                  <a16:creationId xmlns:a16="http://schemas.microsoft.com/office/drawing/2014/main" id="{CF142DBD-0358-4049-B9AD-1860D3327627}"/>
                </a:ext>
              </a:extLst>
            </p:cNvPr>
            <p:cNvSpPr>
              <a:spLocks noChangeArrowheads="1"/>
            </p:cNvSpPr>
            <p:nvPr/>
          </p:nvSpPr>
          <p:spPr bwMode="auto">
            <a:xfrm>
              <a:off x="1877706" y="41350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7" name="Oval 1548">
              <a:extLst>
                <a:ext uri="{FF2B5EF4-FFF2-40B4-BE49-F238E27FC236}">
                  <a16:creationId xmlns:a16="http://schemas.microsoft.com/office/drawing/2014/main" id="{8CE4429C-3035-45B3-A172-25FB76BFF85B}"/>
                </a:ext>
              </a:extLst>
            </p:cNvPr>
            <p:cNvSpPr>
              <a:spLocks noChangeArrowheads="1"/>
            </p:cNvSpPr>
            <p:nvPr/>
          </p:nvSpPr>
          <p:spPr bwMode="auto">
            <a:xfrm>
              <a:off x="1932188" y="413840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8" name="Oval 1549">
              <a:extLst>
                <a:ext uri="{FF2B5EF4-FFF2-40B4-BE49-F238E27FC236}">
                  <a16:creationId xmlns:a16="http://schemas.microsoft.com/office/drawing/2014/main" id="{4C7C644C-D2F5-4C98-A63C-2F4B7C5862CC}"/>
                </a:ext>
              </a:extLst>
            </p:cNvPr>
            <p:cNvSpPr>
              <a:spLocks noChangeArrowheads="1"/>
            </p:cNvSpPr>
            <p:nvPr/>
          </p:nvSpPr>
          <p:spPr bwMode="auto">
            <a:xfrm>
              <a:off x="1950349" y="40867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9" name="Oval 1550">
              <a:extLst>
                <a:ext uri="{FF2B5EF4-FFF2-40B4-BE49-F238E27FC236}">
                  <a16:creationId xmlns:a16="http://schemas.microsoft.com/office/drawing/2014/main" id="{2F6FF4EB-65A1-485B-AB2A-1F5FE9C3485B}"/>
                </a:ext>
              </a:extLst>
            </p:cNvPr>
            <p:cNvSpPr>
              <a:spLocks noChangeArrowheads="1"/>
            </p:cNvSpPr>
            <p:nvPr/>
          </p:nvSpPr>
          <p:spPr bwMode="auto">
            <a:xfrm>
              <a:off x="1875284" y="409013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0" name="Oval 1551">
              <a:extLst>
                <a:ext uri="{FF2B5EF4-FFF2-40B4-BE49-F238E27FC236}">
                  <a16:creationId xmlns:a16="http://schemas.microsoft.com/office/drawing/2014/main" id="{8C72471D-6332-4FB7-BCE4-3E8DF6E8F3F0}"/>
                </a:ext>
              </a:extLst>
            </p:cNvPr>
            <p:cNvSpPr>
              <a:spLocks noChangeArrowheads="1"/>
            </p:cNvSpPr>
            <p:nvPr/>
          </p:nvSpPr>
          <p:spPr bwMode="auto">
            <a:xfrm>
              <a:off x="1749368" y="381737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1" name="Oval 1552">
              <a:extLst>
                <a:ext uri="{FF2B5EF4-FFF2-40B4-BE49-F238E27FC236}">
                  <a16:creationId xmlns:a16="http://schemas.microsoft.com/office/drawing/2014/main" id="{E27A874F-D46F-4910-89D7-4D69442DCBBC}"/>
                </a:ext>
              </a:extLst>
            </p:cNvPr>
            <p:cNvSpPr>
              <a:spLocks noChangeArrowheads="1"/>
            </p:cNvSpPr>
            <p:nvPr/>
          </p:nvSpPr>
          <p:spPr bwMode="auto">
            <a:xfrm>
              <a:off x="1930978" y="376659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2" name="Oval 1553">
              <a:extLst>
                <a:ext uri="{FF2B5EF4-FFF2-40B4-BE49-F238E27FC236}">
                  <a16:creationId xmlns:a16="http://schemas.microsoft.com/office/drawing/2014/main" id="{247A479A-53B9-4593-BE9D-4BEFABE54613}"/>
                </a:ext>
              </a:extLst>
            </p:cNvPr>
            <p:cNvSpPr>
              <a:spLocks noChangeArrowheads="1"/>
            </p:cNvSpPr>
            <p:nvPr/>
          </p:nvSpPr>
          <p:spPr bwMode="auto">
            <a:xfrm>
              <a:off x="1579867" y="363216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3" name="Oval 1554">
              <a:extLst>
                <a:ext uri="{FF2B5EF4-FFF2-40B4-BE49-F238E27FC236}">
                  <a16:creationId xmlns:a16="http://schemas.microsoft.com/office/drawing/2014/main" id="{0A89AB70-1302-42E2-92DA-BEA7078B21F1}"/>
                </a:ext>
              </a:extLst>
            </p:cNvPr>
            <p:cNvSpPr>
              <a:spLocks noChangeArrowheads="1"/>
            </p:cNvSpPr>
            <p:nvPr/>
          </p:nvSpPr>
          <p:spPr bwMode="auto">
            <a:xfrm>
              <a:off x="1650089" y="366135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4" name="Oval 1555">
              <a:extLst>
                <a:ext uri="{FF2B5EF4-FFF2-40B4-BE49-F238E27FC236}">
                  <a16:creationId xmlns:a16="http://schemas.microsoft.com/office/drawing/2014/main" id="{F8B7B058-8BDA-4FF4-968B-B00E65F590D9}"/>
                </a:ext>
              </a:extLst>
            </p:cNvPr>
            <p:cNvSpPr>
              <a:spLocks noChangeArrowheads="1"/>
            </p:cNvSpPr>
            <p:nvPr/>
          </p:nvSpPr>
          <p:spPr bwMode="auto">
            <a:xfrm>
              <a:off x="1646456" y="36220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5" name="Oval 1556">
              <a:extLst>
                <a:ext uri="{FF2B5EF4-FFF2-40B4-BE49-F238E27FC236}">
                  <a16:creationId xmlns:a16="http://schemas.microsoft.com/office/drawing/2014/main" id="{445ADD35-2FE4-4F38-A1E8-813046183CA3}"/>
                </a:ext>
              </a:extLst>
            </p:cNvPr>
            <p:cNvSpPr>
              <a:spLocks noChangeArrowheads="1"/>
            </p:cNvSpPr>
            <p:nvPr/>
          </p:nvSpPr>
          <p:spPr bwMode="auto">
            <a:xfrm>
              <a:off x="1243284" y="367818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6" name="Oval 1557">
              <a:extLst>
                <a:ext uri="{FF2B5EF4-FFF2-40B4-BE49-F238E27FC236}">
                  <a16:creationId xmlns:a16="http://schemas.microsoft.com/office/drawing/2014/main" id="{536726A1-99BF-43EB-B67D-622B0B811B2F}"/>
                </a:ext>
              </a:extLst>
            </p:cNvPr>
            <p:cNvSpPr>
              <a:spLocks noChangeArrowheads="1"/>
            </p:cNvSpPr>
            <p:nvPr/>
          </p:nvSpPr>
          <p:spPr bwMode="auto">
            <a:xfrm>
              <a:off x="1467269" y="363553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7" name="Oval 1558">
              <a:extLst>
                <a:ext uri="{FF2B5EF4-FFF2-40B4-BE49-F238E27FC236}">
                  <a16:creationId xmlns:a16="http://schemas.microsoft.com/office/drawing/2014/main" id="{A18FEDBF-71E2-4CC8-A083-2BBE1B331F5E}"/>
                </a:ext>
              </a:extLst>
            </p:cNvPr>
            <p:cNvSpPr>
              <a:spLocks noChangeArrowheads="1"/>
            </p:cNvSpPr>
            <p:nvPr/>
          </p:nvSpPr>
          <p:spPr bwMode="auto">
            <a:xfrm>
              <a:off x="1704571" y="360971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8" name="Oval 1559">
              <a:extLst>
                <a:ext uri="{FF2B5EF4-FFF2-40B4-BE49-F238E27FC236}">
                  <a16:creationId xmlns:a16="http://schemas.microsoft.com/office/drawing/2014/main" id="{0B6DCDC3-66EA-4E59-A759-60BB7FCA1FB8}"/>
                </a:ext>
              </a:extLst>
            </p:cNvPr>
            <p:cNvSpPr>
              <a:spLocks noChangeArrowheads="1"/>
            </p:cNvSpPr>
            <p:nvPr/>
          </p:nvSpPr>
          <p:spPr bwMode="auto">
            <a:xfrm>
              <a:off x="1785690" y="358614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9" name="Oval 1560">
              <a:extLst>
                <a:ext uri="{FF2B5EF4-FFF2-40B4-BE49-F238E27FC236}">
                  <a16:creationId xmlns:a16="http://schemas.microsoft.com/office/drawing/2014/main" id="{7EEA2D1A-04DF-4AF3-8461-70D10983D46C}"/>
                </a:ext>
              </a:extLst>
            </p:cNvPr>
            <p:cNvSpPr>
              <a:spLocks noChangeArrowheads="1"/>
            </p:cNvSpPr>
            <p:nvPr/>
          </p:nvSpPr>
          <p:spPr bwMode="auto">
            <a:xfrm>
              <a:off x="1895866" y="36400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0" name="Oval 1561">
              <a:extLst>
                <a:ext uri="{FF2B5EF4-FFF2-40B4-BE49-F238E27FC236}">
                  <a16:creationId xmlns:a16="http://schemas.microsoft.com/office/drawing/2014/main" id="{6E293439-FFCC-4EDF-8A4C-CEF6C0EC1EED}"/>
                </a:ext>
              </a:extLst>
            </p:cNvPr>
            <p:cNvSpPr>
              <a:spLocks noChangeArrowheads="1"/>
            </p:cNvSpPr>
            <p:nvPr/>
          </p:nvSpPr>
          <p:spPr bwMode="auto">
            <a:xfrm>
              <a:off x="1864387" y="361645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1" name="Oval 1562">
              <a:extLst>
                <a:ext uri="{FF2B5EF4-FFF2-40B4-BE49-F238E27FC236}">
                  <a16:creationId xmlns:a16="http://schemas.microsoft.com/office/drawing/2014/main" id="{9828189D-EDB5-4CD7-8EDC-A8174E3C45E2}"/>
                </a:ext>
              </a:extLst>
            </p:cNvPr>
            <p:cNvSpPr>
              <a:spLocks noChangeArrowheads="1"/>
            </p:cNvSpPr>
            <p:nvPr/>
          </p:nvSpPr>
          <p:spPr bwMode="auto">
            <a:xfrm>
              <a:off x="1968510" y="359624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2" name="Oval 1563">
              <a:extLst>
                <a:ext uri="{FF2B5EF4-FFF2-40B4-BE49-F238E27FC236}">
                  <a16:creationId xmlns:a16="http://schemas.microsoft.com/office/drawing/2014/main" id="{99BD1467-E4D3-4D89-9934-14964DEA3DB5}"/>
                </a:ext>
              </a:extLst>
            </p:cNvPr>
            <p:cNvSpPr>
              <a:spLocks noChangeArrowheads="1"/>
            </p:cNvSpPr>
            <p:nvPr/>
          </p:nvSpPr>
          <p:spPr bwMode="auto">
            <a:xfrm>
              <a:off x="1891023" y="369614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3" name="Oval 1564">
              <a:extLst>
                <a:ext uri="{FF2B5EF4-FFF2-40B4-BE49-F238E27FC236}">
                  <a16:creationId xmlns:a16="http://schemas.microsoft.com/office/drawing/2014/main" id="{1F25B00C-8EC0-4FF4-ACA7-F0B7ECE13739}"/>
                </a:ext>
              </a:extLst>
            </p:cNvPr>
            <p:cNvSpPr>
              <a:spLocks noChangeArrowheads="1"/>
            </p:cNvSpPr>
            <p:nvPr/>
          </p:nvSpPr>
          <p:spPr bwMode="auto">
            <a:xfrm>
              <a:off x="1899499" y="405309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4" name="Oval 1565">
              <a:extLst>
                <a:ext uri="{FF2B5EF4-FFF2-40B4-BE49-F238E27FC236}">
                  <a16:creationId xmlns:a16="http://schemas.microsoft.com/office/drawing/2014/main" id="{C1631223-E9AE-4435-A916-916BCF962BF4}"/>
                </a:ext>
              </a:extLst>
            </p:cNvPr>
            <p:cNvSpPr>
              <a:spLocks noChangeArrowheads="1"/>
            </p:cNvSpPr>
            <p:nvPr/>
          </p:nvSpPr>
          <p:spPr bwMode="auto">
            <a:xfrm>
              <a:off x="2003621" y="38914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5" name="Oval 1566">
              <a:extLst>
                <a:ext uri="{FF2B5EF4-FFF2-40B4-BE49-F238E27FC236}">
                  <a16:creationId xmlns:a16="http://schemas.microsoft.com/office/drawing/2014/main" id="{0FEDB475-0703-47B3-99E8-38BC343AA77A}"/>
                </a:ext>
              </a:extLst>
            </p:cNvPr>
            <p:cNvSpPr>
              <a:spLocks noChangeArrowheads="1"/>
            </p:cNvSpPr>
            <p:nvPr/>
          </p:nvSpPr>
          <p:spPr bwMode="auto">
            <a:xfrm>
              <a:off x="1837751" y="3989111"/>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6" name="Oval 1567">
              <a:extLst>
                <a:ext uri="{FF2B5EF4-FFF2-40B4-BE49-F238E27FC236}">
                  <a16:creationId xmlns:a16="http://schemas.microsoft.com/office/drawing/2014/main" id="{19F77C23-4E04-4B75-9E12-C9AB2C41BDBD}"/>
                </a:ext>
              </a:extLst>
            </p:cNvPr>
            <p:cNvSpPr>
              <a:spLocks noChangeArrowheads="1"/>
            </p:cNvSpPr>
            <p:nvPr/>
          </p:nvSpPr>
          <p:spPr bwMode="auto">
            <a:xfrm>
              <a:off x="1829276" y="385553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7" name="Oval 1568">
              <a:extLst>
                <a:ext uri="{FF2B5EF4-FFF2-40B4-BE49-F238E27FC236}">
                  <a16:creationId xmlns:a16="http://schemas.microsoft.com/office/drawing/2014/main" id="{50E83A90-7DF7-4322-9F3E-8142DB19C1E0}"/>
                </a:ext>
              </a:extLst>
            </p:cNvPr>
            <p:cNvSpPr>
              <a:spLocks noChangeArrowheads="1"/>
            </p:cNvSpPr>
            <p:nvPr/>
          </p:nvSpPr>
          <p:spPr bwMode="auto">
            <a:xfrm>
              <a:off x="1840173" y="39826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8" name="Oval 1569">
              <a:extLst>
                <a:ext uri="{FF2B5EF4-FFF2-40B4-BE49-F238E27FC236}">
                  <a16:creationId xmlns:a16="http://schemas.microsoft.com/office/drawing/2014/main" id="{FFAC6E96-CEA5-4BA2-9DF4-9F8578B44FB9}"/>
                </a:ext>
              </a:extLst>
            </p:cNvPr>
            <p:cNvSpPr>
              <a:spLocks noChangeArrowheads="1"/>
            </p:cNvSpPr>
            <p:nvPr/>
          </p:nvSpPr>
          <p:spPr bwMode="auto">
            <a:xfrm>
              <a:off x="1522962" y="394533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9" name="Oval 1570">
              <a:extLst>
                <a:ext uri="{FF2B5EF4-FFF2-40B4-BE49-F238E27FC236}">
                  <a16:creationId xmlns:a16="http://schemas.microsoft.com/office/drawing/2014/main" id="{8049099C-7CA3-49FD-BF5B-38F2B885D858}"/>
                </a:ext>
              </a:extLst>
            </p:cNvPr>
            <p:cNvSpPr>
              <a:spLocks noChangeArrowheads="1"/>
            </p:cNvSpPr>
            <p:nvPr/>
          </p:nvSpPr>
          <p:spPr bwMode="auto">
            <a:xfrm>
              <a:off x="1851070" y="377696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0" name="Oval 1571">
              <a:extLst>
                <a:ext uri="{FF2B5EF4-FFF2-40B4-BE49-F238E27FC236}">
                  <a16:creationId xmlns:a16="http://schemas.microsoft.com/office/drawing/2014/main" id="{61B9B85E-46B6-4C32-A440-36CAA9178953}"/>
                </a:ext>
              </a:extLst>
            </p:cNvPr>
            <p:cNvSpPr>
              <a:spLocks noChangeArrowheads="1"/>
            </p:cNvSpPr>
            <p:nvPr/>
          </p:nvSpPr>
          <p:spPr bwMode="auto">
            <a:xfrm>
              <a:off x="1260235" y="38544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1" name="Oval 1572">
              <a:extLst>
                <a:ext uri="{FF2B5EF4-FFF2-40B4-BE49-F238E27FC236}">
                  <a16:creationId xmlns:a16="http://schemas.microsoft.com/office/drawing/2014/main" id="{96B5D0ED-F26A-418B-A655-B77060BF68A6}"/>
                </a:ext>
              </a:extLst>
            </p:cNvPr>
            <p:cNvSpPr>
              <a:spLocks noChangeArrowheads="1"/>
            </p:cNvSpPr>
            <p:nvPr/>
          </p:nvSpPr>
          <p:spPr bwMode="auto">
            <a:xfrm>
              <a:off x="1182748" y="393860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2" name="Oval 1573">
              <a:extLst>
                <a:ext uri="{FF2B5EF4-FFF2-40B4-BE49-F238E27FC236}">
                  <a16:creationId xmlns:a16="http://schemas.microsoft.com/office/drawing/2014/main" id="{F4EB62E8-3AD6-491D-9867-7C8CB28E8BCF}"/>
                </a:ext>
              </a:extLst>
            </p:cNvPr>
            <p:cNvSpPr>
              <a:spLocks noChangeArrowheads="1"/>
            </p:cNvSpPr>
            <p:nvPr/>
          </p:nvSpPr>
          <p:spPr bwMode="auto">
            <a:xfrm>
              <a:off x="1198487" y="37500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3" name="Oval 1574">
              <a:extLst>
                <a:ext uri="{FF2B5EF4-FFF2-40B4-BE49-F238E27FC236}">
                  <a16:creationId xmlns:a16="http://schemas.microsoft.com/office/drawing/2014/main" id="{466686F7-7114-4ECA-8E70-62FF26C19A0F}"/>
                </a:ext>
              </a:extLst>
            </p:cNvPr>
            <p:cNvSpPr>
              <a:spLocks noChangeArrowheads="1"/>
            </p:cNvSpPr>
            <p:nvPr/>
          </p:nvSpPr>
          <p:spPr bwMode="auto">
            <a:xfrm>
              <a:off x="1964878" y="404074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4" name="Oval 1575">
              <a:extLst>
                <a:ext uri="{FF2B5EF4-FFF2-40B4-BE49-F238E27FC236}">
                  <a16:creationId xmlns:a16="http://schemas.microsoft.com/office/drawing/2014/main" id="{10B7F429-F41A-40BD-A881-A947F7E0FB0D}"/>
                </a:ext>
              </a:extLst>
            </p:cNvPr>
            <p:cNvSpPr>
              <a:spLocks noChangeArrowheads="1"/>
            </p:cNvSpPr>
            <p:nvPr/>
          </p:nvSpPr>
          <p:spPr bwMode="auto">
            <a:xfrm>
              <a:off x="1554441" y="407890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5" name="Oval 1576">
              <a:extLst>
                <a:ext uri="{FF2B5EF4-FFF2-40B4-BE49-F238E27FC236}">
                  <a16:creationId xmlns:a16="http://schemas.microsoft.com/office/drawing/2014/main" id="{EC70BD6E-283D-41D5-ACE2-0B1F9EB2001C}"/>
                </a:ext>
              </a:extLst>
            </p:cNvPr>
            <p:cNvSpPr>
              <a:spLocks noChangeArrowheads="1"/>
            </p:cNvSpPr>
            <p:nvPr/>
          </p:nvSpPr>
          <p:spPr bwMode="auto">
            <a:xfrm>
              <a:off x="1792955" y="402839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6" name="Oval 1577">
              <a:extLst>
                <a:ext uri="{FF2B5EF4-FFF2-40B4-BE49-F238E27FC236}">
                  <a16:creationId xmlns:a16="http://schemas.microsoft.com/office/drawing/2014/main" id="{8E852A80-8EB4-443F-A956-8DBD4D4A7F7A}"/>
                </a:ext>
              </a:extLst>
            </p:cNvPr>
            <p:cNvSpPr>
              <a:spLocks noChangeArrowheads="1"/>
            </p:cNvSpPr>
            <p:nvPr/>
          </p:nvSpPr>
          <p:spPr bwMode="auto">
            <a:xfrm>
              <a:off x="1834119" y="372196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7" name="Oval 1578">
              <a:extLst>
                <a:ext uri="{FF2B5EF4-FFF2-40B4-BE49-F238E27FC236}">
                  <a16:creationId xmlns:a16="http://schemas.microsoft.com/office/drawing/2014/main" id="{A6A259EC-78FA-4E57-A153-3ED5DC0C3900}"/>
                </a:ext>
              </a:extLst>
            </p:cNvPr>
            <p:cNvSpPr>
              <a:spLocks noChangeArrowheads="1"/>
            </p:cNvSpPr>
            <p:nvPr/>
          </p:nvSpPr>
          <p:spPr bwMode="auto">
            <a:xfrm>
              <a:off x="2019360" y="360635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8" name="Oval 1579">
              <a:extLst>
                <a:ext uri="{FF2B5EF4-FFF2-40B4-BE49-F238E27FC236}">
                  <a16:creationId xmlns:a16="http://schemas.microsoft.com/office/drawing/2014/main" id="{29004C42-A629-42E8-82A0-6B39CCB054EA}"/>
                </a:ext>
              </a:extLst>
            </p:cNvPr>
            <p:cNvSpPr>
              <a:spLocks noChangeArrowheads="1"/>
            </p:cNvSpPr>
            <p:nvPr/>
          </p:nvSpPr>
          <p:spPr bwMode="auto">
            <a:xfrm>
              <a:off x="2013307" y="39106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9" name="Oval 1580">
              <a:extLst>
                <a:ext uri="{FF2B5EF4-FFF2-40B4-BE49-F238E27FC236}">
                  <a16:creationId xmlns:a16="http://schemas.microsoft.com/office/drawing/2014/main" id="{F9592A4A-B273-4547-B066-F9E4928F7AF1}"/>
                </a:ext>
              </a:extLst>
            </p:cNvPr>
            <p:cNvSpPr>
              <a:spLocks noChangeArrowheads="1"/>
            </p:cNvSpPr>
            <p:nvPr/>
          </p:nvSpPr>
          <p:spPr bwMode="auto">
            <a:xfrm>
              <a:off x="2031468" y="404747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0" name="Oval 1581">
              <a:extLst>
                <a:ext uri="{FF2B5EF4-FFF2-40B4-BE49-F238E27FC236}">
                  <a16:creationId xmlns:a16="http://schemas.microsoft.com/office/drawing/2014/main" id="{CB93A2FA-C205-4077-ADE0-866849F1C30E}"/>
                </a:ext>
              </a:extLst>
            </p:cNvPr>
            <p:cNvSpPr>
              <a:spLocks noChangeArrowheads="1"/>
            </p:cNvSpPr>
            <p:nvPr/>
          </p:nvSpPr>
          <p:spPr bwMode="auto">
            <a:xfrm>
              <a:off x="2013306" y="4183298"/>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1" name="Oval 1582">
              <a:extLst>
                <a:ext uri="{FF2B5EF4-FFF2-40B4-BE49-F238E27FC236}">
                  <a16:creationId xmlns:a16="http://schemas.microsoft.com/office/drawing/2014/main" id="{04B9056C-CEEB-4F55-9D82-F838295C0F89}"/>
                </a:ext>
              </a:extLst>
            </p:cNvPr>
            <p:cNvSpPr>
              <a:spLocks noChangeArrowheads="1"/>
            </p:cNvSpPr>
            <p:nvPr/>
          </p:nvSpPr>
          <p:spPr bwMode="auto">
            <a:xfrm>
              <a:off x="1231177" y="394421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2" name="Oval 1583">
              <a:extLst>
                <a:ext uri="{FF2B5EF4-FFF2-40B4-BE49-F238E27FC236}">
                  <a16:creationId xmlns:a16="http://schemas.microsoft.com/office/drawing/2014/main" id="{B05FA0AF-5F90-44D8-A829-EC97830EDEBE}"/>
                </a:ext>
              </a:extLst>
            </p:cNvPr>
            <p:cNvSpPr>
              <a:spLocks noChangeArrowheads="1"/>
            </p:cNvSpPr>
            <p:nvPr/>
          </p:nvSpPr>
          <p:spPr bwMode="auto">
            <a:xfrm>
              <a:off x="2006043" y="399584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3" name="Oval 1584">
              <a:extLst>
                <a:ext uri="{FF2B5EF4-FFF2-40B4-BE49-F238E27FC236}">
                  <a16:creationId xmlns:a16="http://schemas.microsoft.com/office/drawing/2014/main" id="{D51C05BD-9F88-4A02-8045-7498B961B452}"/>
                </a:ext>
              </a:extLst>
            </p:cNvPr>
            <p:cNvSpPr>
              <a:spLocks noChangeArrowheads="1"/>
            </p:cNvSpPr>
            <p:nvPr/>
          </p:nvSpPr>
          <p:spPr bwMode="auto">
            <a:xfrm>
              <a:off x="1682778" y="42641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4" name="Oval 1585">
              <a:extLst>
                <a:ext uri="{FF2B5EF4-FFF2-40B4-BE49-F238E27FC236}">
                  <a16:creationId xmlns:a16="http://schemas.microsoft.com/office/drawing/2014/main" id="{A7E034A9-565D-4C8D-B9B8-3121AF924336}"/>
                </a:ext>
              </a:extLst>
            </p:cNvPr>
            <p:cNvSpPr>
              <a:spLocks noChangeArrowheads="1"/>
            </p:cNvSpPr>
            <p:nvPr/>
          </p:nvSpPr>
          <p:spPr bwMode="auto">
            <a:xfrm>
              <a:off x="1926135" y="3961050"/>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5" name="Oval 1586">
              <a:extLst>
                <a:ext uri="{FF2B5EF4-FFF2-40B4-BE49-F238E27FC236}">
                  <a16:creationId xmlns:a16="http://schemas.microsoft.com/office/drawing/2014/main" id="{6DABA236-F04C-412E-A8C5-512B02E69D6E}"/>
                </a:ext>
              </a:extLst>
            </p:cNvPr>
            <p:cNvSpPr>
              <a:spLocks noChangeArrowheads="1"/>
            </p:cNvSpPr>
            <p:nvPr/>
          </p:nvSpPr>
          <p:spPr bwMode="auto">
            <a:xfrm>
              <a:off x="2053261" y="380502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6" name="Oval 1587">
              <a:extLst>
                <a:ext uri="{FF2B5EF4-FFF2-40B4-BE49-F238E27FC236}">
                  <a16:creationId xmlns:a16="http://schemas.microsoft.com/office/drawing/2014/main" id="{79E74C2E-FFED-4940-A845-8D1DBE12359B}"/>
                </a:ext>
              </a:extLst>
            </p:cNvPr>
            <p:cNvSpPr>
              <a:spLocks noChangeArrowheads="1"/>
            </p:cNvSpPr>
            <p:nvPr/>
          </p:nvSpPr>
          <p:spPr bwMode="auto">
            <a:xfrm>
              <a:off x="1706993" y="38005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7" name="Oval 1588">
              <a:extLst>
                <a:ext uri="{FF2B5EF4-FFF2-40B4-BE49-F238E27FC236}">
                  <a16:creationId xmlns:a16="http://schemas.microsoft.com/office/drawing/2014/main" id="{C09A75F4-9BFC-417C-94A9-2BB7F16F9E26}"/>
                </a:ext>
              </a:extLst>
            </p:cNvPr>
            <p:cNvSpPr>
              <a:spLocks noChangeArrowheads="1"/>
            </p:cNvSpPr>
            <p:nvPr/>
          </p:nvSpPr>
          <p:spPr bwMode="auto">
            <a:xfrm>
              <a:off x="2026625" y="375900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8" name="Oval 1589">
              <a:extLst>
                <a:ext uri="{FF2B5EF4-FFF2-40B4-BE49-F238E27FC236}">
                  <a16:creationId xmlns:a16="http://schemas.microsoft.com/office/drawing/2014/main" id="{31FBBA14-B062-4C1A-A8E8-47EF23F5F9FA}"/>
                </a:ext>
              </a:extLst>
            </p:cNvPr>
            <p:cNvSpPr>
              <a:spLocks noChangeArrowheads="1"/>
            </p:cNvSpPr>
            <p:nvPr/>
          </p:nvSpPr>
          <p:spPr bwMode="auto">
            <a:xfrm>
              <a:off x="1842594" y="357604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9" name="Oval 1590">
              <a:extLst>
                <a:ext uri="{FF2B5EF4-FFF2-40B4-BE49-F238E27FC236}">
                  <a16:creationId xmlns:a16="http://schemas.microsoft.com/office/drawing/2014/main" id="{9D887401-1C2B-4B10-8AD1-9B3CA08D66DA}"/>
                </a:ext>
              </a:extLst>
            </p:cNvPr>
            <p:cNvSpPr>
              <a:spLocks noChangeArrowheads="1"/>
            </p:cNvSpPr>
            <p:nvPr/>
          </p:nvSpPr>
          <p:spPr bwMode="auto">
            <a:xfrm>
              <a:off x="2123483" y="388696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0" name="Oval 1591">
              <a:extLst>
                <a:ext uri="{FF2B5EF4-FFF2-40B4-BE49-F238E27FC236}">
                  <a16:creationId xmlns:a16="http://schemas.microsoft.com/office/drawing/2014/main" id="{4D454F1C-39E7-4A25-87A6-BD57CC21EFDC}"/>
                </a:ext>
              </a:extLst>
            </p:cNvPr>
            <p:cNvSpPr>
              <a:spLocks noChangeArrowheads="1"/>
            </p:cNvSpPr>
            <p:nvPr/>
          </p:nvSpPr>
          <p:spPr bwMode="auto">
            <a:xfrm>
              <a:off x="2069000" y="371073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1" name="Oval 1592">
              <a:extLst>
                <a:ext uri="{FF2B5EF4-FFF2-40B4-BE49-F238E27FC236}">
                  <a16:creationId xmlns:a16="http://schemas.microsoft.com/office/drawing/2014/main" id="{A04C2F58-DC75-4ED9-AFF4-04E0572743F2}"/>
                </a:ext>
              </a:extLst>
            </p:cNvPr>
            <p:cNvSpPr>
              <a:spLocks noChangeArrowheads="1"/>
            </p:cNvSpPr>
            <p:nvPr/>
          </p:nvSpPr>
          <p:spPr bwMode="auto">
            <a:xfrm>
              <a:off x="2078686" y="415523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2" name="Oval 1593">
              <a:extLst>
                <a:ext uri="{FF2B5EF4-FFF2-40B4-BE49-F238E27FC236}">
                  <a16:creationId xmlns:a16="http://schemas.microsoft.com/office/drawing/2014/main" id="{B58790DE-7386-4752-B02D-59693598CF86}"/>
                </a:ext>
              </a:extLst>
            </p:cNvPr>
            <p:cNvSpPr>
              <a:spLocks noChangeArrowheads="1"/>
            </p:cNvSpPr>
            <p:nvPr/>
          </p:nvSpPr>
          <p:spPr bwMode="auto">
            <a:xfrm>
              <a:off x="2116218" y="4049724"/>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3" name="Oval 1594">
              <a:extLst>
                <a:ext uri="{FF2B5EF4-FFF2-40B4-BE49-F238E27FC236}">
                  <a16:creationId xmlns:a16="http://schemas.microsoft.com/office/drawing/2014/main" id="{6969F1F9-DBBF-431A-9944-7BBF9EFC8EF7}"/>
                </a:ext>
              </a:extLst>
            </p:cNvPr>
            <p:cNvSpPr>
              <a:spLocks noChangeArrowheads="1"/>
            </p:cNvSpPr>
            <p:nvPr/>
          </p:nvSpPr>
          <p:spPr bwMode="auto">
            <a:xfrm>
              <a:off x="2087161" y="399247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4" name="Oval 1595">
              <a:extLst>
                <a:ext uri="{FF2B5EF4-FFF2-40B4-BE49-F238E27FC236}">
                  <a16:creationId xmlns:a16="http://schemas.microsoft.com/office/drawing/2014/main" id="{2D33BF11-B7E8-42B7-BC91-2EBFA7760ACC}"/>
                </a:ext>
              </a:extLst>
            </p:cNvPr>
            <p:cNvSpPr>
              <a:spLocks noChangeArrowheads="1"/>
            </p:cNvSpPr>
            <p:nvPr/>
          </p:nvSpPr>
          <p:spPr bwMode="auto">
            <a:xfrm>
              <a:off x="1410365" y="377808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5" name="Oval 1596">
              <a:extLst>
                <a:ext uri="{FF2B5EF4-FFF2-40B4-BE49-F238E27FC236}">
                  <a16:creationId xmlns:a16="http://schemas.microsoft.com/office/drawing/2014/main" id="{E26E9935-B2BC-460B-BDFA-ABB3BFFC30A1}"/>
                </a:ext>
              </a:extLst>
            </p:cNvPr>
            <p:cNvSpPr>
              <a:spLocks noChangeArrowheads="1"/>
            </p:cNvSpPr>
            <p:nvPr/>
          </p:nvSpPr>
          <p:spPr bwMode="auto">
            <a:xfrm>
              <a:off x="1196066" y="365461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6" name="Oval 1597">
              <a:extLst>
                <a:ext uri="{FF2B5EF4-FFF2-40B4-BE49-F238E27FC236}">
                  <a16:creationId xmlns:a16="http://schemas.microsoft.com/office/drawing/2014/main" id="{4ED588EE-77A6-4E68-82FD-CB4FA8C3468C}"/>
                </a:ext>
              </a:extLst>
            </p:cNvPr>
            <p:cNvSpPr>
              <a:spLocks noChangeArrowheads="1"/>
            </p:cNvSpPr>
            <p:nvPr/>
          </p:nvSpPr>
          <p:spPr bwMode="auto">
            <a:xfrm>
              <a:off x="1296556" y="389706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7" name="Oval 1598">
              <a:extLst>
                <a:ext uri="{FF2B5EF4-FFF2-40B4-BE49-F238E27FC236}">
                  <a16:creationId xmlns:a16="http://schemas.microsoft.com/office/drawing/2014/main" id="{1F555EDA-124E-4FB5-A851-7C64AD93A01C}"/>
                </a:ext>
              </a:extLst>
            </p:cNvPr>
            <p:cNvSpPr>
              <a:spLocks noChangeArrowheads="1"/>
            </p:cNvSpPr>
            <p:nvPr/>
          </p:nvSpPr>
          <p:spPr bwMode="auto">
            <a:xfrm>
              <a:off x="1133108" y="414625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8" name="Oval 1599">
              <a:extLst>
                <a:ext uri="{FF2B5EF4-FFF2-40B4-BE49-F238E27FC236}">
                  <a16:creationId xmlns:a16="http://schemas.microsoft.com/office/drawing/2014/main" id="{34FCA106-EC19-42BD-8CF2-914287CEB1DE}"/>
                </a:ext>
              </a:extLst>
            </p:cNvPr>
            <p:cNvSpPr>
              <a:spLocks noChangeArrowheads="1"/>
            </p:cNvSpPr>
            <p:nvPr/>
          </p:nvSpPr>
          <p:spPr bwMode="auto">
            <a:xfrm>
              <a:off x="1078625" y="3993601"/>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9" name="Oval 1600">
              <a:extLst>
                <a:ext uri="{FF2B5EF4-FFF2-40B4-BE49-F238E27FC236}">
                  <a16:creationId xmlns:a16="http://schemas.microsoft.com/office/drawing/2014/main" id="{6802F17B-9AD2-4B49-8EA4-3668C2813A9E}"/>
                </a:ext>
              </a:extLst>
            </p:cNvPr>
            <p:cNvSpPr>
              <a:spLocks noChangeArrowheads="1"/>
            </p:cNvSpPr>
            <p:nvPr/>
          </p:nvSpPr>
          <p:spPr bwMode="auto">
            <a:xfrm>
              <a:off x="1756632" y="4101358"/>
              <a:ext cx="2784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0" name="Oval 1601">
              <a:extLst>
                <a:ext uri="{FF2B5EF4-FFF2-40B4-BE49-F238E27FC236}">
                  <a16:creationId xmlns:a16="http://schemas.microsoft.com/office/drawing/2014/main" id="{455A8D97-F7CB-418B-97E1-670E2162528D}"/>
                </a:ext>
              </a:extLst>
            </p:cNvPr>
            <p:cNvSpPr>
              <a:spLocks noChangeArrowheads="1"/>
            </p:cNvSpPr>
            <p:nvPr/>
          </p:nvSpPr>
          <p:spPr bwMode="auto">
            <a:xfrm>
              <a:off x="2031468" y="4094623"/>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1" name="Oval 1602">
              <a:extLst>
                <a:ext uri="{FF2B5EF4-FFF2-40B4-BE49-F238E27FC236}">
                  <a16:creationId xmlns:a16="http://schemas.microsoft.com/office/drawing/2014/main" id="{5AF653BF-DF21-43D2-9C90-47DA2145463C}"/>
                </a:ext>
              </a:extLst>
            </p:cNvPr>
            <p:cNvSpPr>
              <a:spLocks noChangeArrowheads="1"/>
            </p:cNvSpPr>
            <p:nvPr/>
          </p:nvSpPr>
          <p:spPr bwMode="auto">
            <a:xfrm>
              <a:off x="2135590" y="4001459"/>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2" name="Oval 1603">
              <a:extLst>
                <a:ext uri="{FF2B5EF4-FFF2-40B4-BE49-F238E27FC236}">
                  <a16:creationId xmlns:a16="http://schemas.microsoft.com/office/drawing/2014/main" id="{47D3A829-FB4A-4374-91E2-A0054EA82548}"/>
                </a:ext>
              </a:extLst>
            </p:cNvPr>
            <p:cNvSpPr>
              <a:spLocks noChangeArrowheads="1"/>
            </p:cNvSpPr>
            <p:nvPr/>
          </p:nvSpPr>
          <p:spPr bwMode="auto">
            <a:xfrm>
              <a:off x="2134380" y="37141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3" name="Oval 1604">
              <a:extLst>
                <a:ext uri="{FF2B5EF4-FFF2-40B4-BE49-F238E27FC236}">
                  <a16:creationId xmlns:a16="http://schemas.microsoft.com/office/drawing/2014/main" id="{6AA374C4-9E04-4ABA-B82B-391CC05C6AE2}"/>
                </a:ext>
              </a:extLst>
            </p:cNvPr>
            <p:cNvSpPr>
              <a:spLocks noChangeArrowheads="1"/>
            </p:cNvSpPr>
            <p:nvPr/>
          </p:nvSpPr>
          <p:spPr bwMode="auto">
            <a:xfrm>
              <a:off x="2004832" y="3697269"/>
              <a:ext cx="27847"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9" name="Oval 1480">
              <a:extLst>
                <a:ext uri="{FF2B5EF4-FFF2-40B4-BE49-F238E27FC236}">
                  <a16:creationId xmlns:a16="http://schemas.microsoft.com/office/drawing/2014/main" id="{1AC6C2F4-9DC7-4EC0-9016-70B683DFFAE4}"/>
                </a:ext>
              </a:extLst>
            </p:cNvPr>
            <p:cNvSpPr>
              <a:spLocks noChangeArrowheads="1"/>
            </p:cNvSpPr>
            <p:nvPr/>
          </p:nvSpPr>
          <p:spPr bwMode="auto">
            <a:xfrm>
              <a:off x="1866445" y="3717032"/>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0" name="Oval 1585">
              <a:extLst>
                <a:ext uri="{FF2B5EF4-FFF2-40B4-BE49-F238E27FC236}">
                  <a16:creationId xmlns:a16="http://schemas.microsoft.com/office/drawing/2014/main" id="{073FC226-C742-460B-844B-704DA145C10C}"/>
                </a:ext>
              </a:extLst>
            </p:cNvPr>
            <p:cNvSpPr>
              <a:spLocks noChangeArrowheads="1"/>
            </p:cNvSpPr>
            <p:nvPr/>
          </p:nvSpPr>
          <p:spPr bwMode="auto">
            <a:xfrm>
              <a:off x="1991544" y="38610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1" name="Oval 1567">
              <a:extLst>
                <a:ext uri="{FF2B5EF4-FFF2-40B4-BE49-F238E27FC236}">
                  <a16:creationId xmlns:a16="http://schemas.microsoft.com/office/drawing/2014/main" id="{00C80925-F66B-48BC-96B8-F79BDFDA944B}"/>
                </a:ext>
              </a:extLst>
            </p:cNvPr>
            <p:cNvSpPr>
              <a:spLocks noChangeArrowheads="1"/>
            </p:cNvSpPr>
            <p:nvPr/>
          </p:nvSpPr>
          <p:spPr bwMode="auto">
            <a:xfrm>
              <a:off x="1919536" y="38610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2" name="Oval 1567">
              <a:extLst>
                <a:ext uri="{FF2B5EF4-FFF2-40B4-BE49-F238E27FC236}">
                  <a16:creationId xmlns:a16="http://schemas.microsoft.com/office/drawing/2014/main" id="{788F4115-8FA9-42E5-B868-DD56CFC69946}"/>
                </a:ext>
              </a:extLst>
            </p:cNvPr>
            <p:cNvSpPr>
              <a:spLocks noChangeArrowheads="1"/>
            </p:cNvSpPr>
            <p:nvPr/>
          </p:nvSpPr>
          <p:spPr bwMode="auto">
            <a:xfrm>
              <a:off x="1847528" y="3910607"/>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3" name="Oval 1567">
              <a:extLst>
                <a:ext uri="{FF2B5EF4-FFF2-40B4-BE49-F238E27FC236}">
                  <a16:creationId xmlns:a16="http://schemas.microsoft.com/office/drawing/2014/main" id="{1DC201A9-7985-4CE2-AAD5-5C53DBBB4504}"/>
                </a:ext>
              </a:extLst>
            </p:cNvPr>
            <p:cNvSpPr>
              <a:spLocks noChangeArrowheads="1"/>
            </p:cNvSpPr>
            <p:nvPr/>
          </p:nvSpPr>
          <p:spPr bwMode="auto">
            <a:xfrm>
              <a:off x="1964908" y="393305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4" name="Oval 1567">
              <a:extLst>
                <a:ext uri="{FF2B5EF4-FFF2-40B4-BE49-F238E27FC236}">
                  <a16:creationId xmlns:a16="http://schemas.microsoft.com/office/drawing/2014/main" id="{67FC6E6C-2384-46A7-98BA-F9B0857A6BD7}"/>
                </a:ext>
              </a:extLst>
            </p:cNvPr>
            <p:cNvSpPr>
              <a:spLocks noChangeArrowheads="1"/>
            </p:cNvSpPr>
            <p:nvPr/>
          </p:nvSpPr>
          <p:spPr bwMode="auto">
            <a:xfrm>
              <a:off x="2082288" y="3861048"/>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5" name="Oval 1567">
              <a:extLst>
                <a:ext uri="{FF2B5EF4-FFF2-40B4-BE49-F238E27FC236}">
                  <a16:creationId xmlns:a16="http://schemas.microsoft.com/office/drawing/2014/main" id="{5BD05052-7212-4C4D-8D54-E071E065A91C}"/>
                </a:ext>
              </a:extLst>
            </p:cNvPr>
            <p:cNvSpPr>
              <a:spLocks noChangeArrowheads="1"/>
            </p:cNvSpPr>
            <p:nvPr/>
          </p:nvSpPr>
          <p:spPr bwMode="auto">
            <a:xfrm>
              <a:off x="2063552" y="3982615"/>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6" name="Oval 1567">
              <a:extLst>
                <a:ext uri="{FF2B5EF4-FFF2-40B4-BE49-F238E27FC236}">
                  <a16:creationId xmlns:a16="http://schemas.microsoft.com/office/drawing/2014/main" id="{BEA95399-6D58-435A-B9C5-96C2F262AF2B}"/>
                </a:ext>
              </a:extLst>
            </p:cNvPr>
            <p:cNvSpPr>
              <a:spLocks noChangeArrowheads="1"/>
            </p:cNvSpPr>
            <p:nvPr/>
          </p:nvSpPr>
          <p:spPr bwMode="auto">
            <a:xfrm>
              <a:off x="2108924" y="3933056"/>
              <a:ext cx="26636" cy="2244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4204" name="Vývojový diagram: postup 4203">
            <a:extLst>
              <a:ext uri="{FF2B5EF4-FFF2-40B4-BE49-F238E27FC236}">
                <a16:creationId xmlns:a16="http://schemas.microsoft.com/office/drawing/2014/main" id="{871CEB0F-66AE-4191-9576-AB5C0032DB2E}"/>
              </a:ext>
            </a:extLst>
          </p:cNvPr>
          <p:cNvSpPr/>
          <p:nvPr/>
        </p:nvSpPr>
        <p:spPr>
          <a:xfrm>
            <a:off x="1811524" y="2996952"/>
            <a:ext cx="2880320" cy="1871513"/>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6" name="TextovéPole 4205">
            <a:extLst>
              <a:ext uri="{FF2B5EF4-FFF2-40B4-BE49-F238E27FC236}">
                <a16:creationId xmlns:a16="http://schemas.microsoft.com/office/drawing/2014/main" id="{06CBE71F-8E0C-44AC-A4D5-399E40336065}"/>
              </a:ext>
            </a:extLst>
          </p:cNvPr>
          <p:cNvSpPr txBox="1">
            <a:spLocks noChangeArrowheads="1"/>
          </p:cNvSpPr>
          <p:nvPr/>
        </p:nvSpPr>
        <p:spPr bwMode="auto">
          <a:xfrm>
            <a:off x="-672752" y="1988840"/>
            <a:ext cx="2397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solidFill>
                  <a:srgbClr val="FF0000"/>
                </a:solidFill>
              </a:rPr>
              <a:t>Edém mozku,</a:t>
            </a:r>
          </a:p>
          <a:p>
            <a:pPr algn="r" eaLnBrk="1" hangingPunct="1">
              <a:spcBef>
                <a:spcPct val="0"/>
              </a:spcBef>
              <a:buFontTx/>
              <a:buNone/>
            </a:pPr>
            <a:r>
              <a:rPr lang="cs-CZ" altLang="cs-CZ" sz="1800" dirty="0" err="1">
                <a:solidFill>
                  <a:srgbClr val="FF0000"/>
                </a:solidFill>
              </a:rPr>
              <a:t>herniace</a:t>
            </a:r>
            <a:endParaRPr lang="cs-CZ" altLang="cs-CZ" sz="1800" dirty="0">
              <a:solidFill>
                <a:srgbClr val="FF0000"/>
              </a:solidFill>
            </a:endParaRPr>
          </a:p>
        </p:txBody>
      </p:sp>
      <p:grpSp>
        <p:nvGrpSpPr>
          <p:cNvPr id="3" name="Skupina 2">
            <a:extLst>
              <a:ext uri="{FF2B5EF4-FFF2-40B4-BE49-F238E27FC236}">
                <a16:creationId xmlns:a16="http://schemas.microsoft.com/office/drawing/2014/main" id="{9E251B32-DCBF-4643-B2BA-C9A3226AFA85}"/>
              </a:ext>
            </a:extLst>
          </p:cNvPr>
          <p:cNvGrpSpPr/>
          <p:nvPr/>
        </p:nvGrpSpPr>
        <p:grpSpPr>
          <a:xfrm>
            <a:off x="8976320" y="1088740"/>
            <a:ext cx="2477920" cy="1696579"/>
            <a:chOff x="8888466" y="610797"/>
            <a:chExt cx="2477920" cy="1696579"/>
          </a:xfrm>
        </p:grpSpPr>
        <p:sp>
          <p:nvSpPr>
            <p:cNvPr id="6182" name="Oval 2">
              <a:extLst>
                <a:ext uri="{FF2B5EF4-FFF2-40B4-BE49-F238E27FC236}">
                  <a16:creationId xmlns:a16="http://schemas.microsoft.com/office/drawing/2014/main" id="{DBA2A6C2-6E44-4E98-9778-AE4AB95F7E3A}"/>
                </a:ext>
              </a:extLst>
            </p:cNvPr>
            <p:cNvSpPr>
              <a:spLocks noChangeArrowheads="1"/>
            </p:cNvSpPr>
            <p:nvPr/>
          </p:nvSpPr>
          <p:spPr bwMode="auto">
            <a:xfrm>
              <a:off x="9050093" y="11039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3" name="Oval 3">
              <a:extLst>
                <a:ext uri="{FF2B5EF4-FFF2-40B4-BE49-F238E27FC236}">
                  <a16:creationId xmlns:a16="http://schemas.microsoft.com/office/drawing/2014/main" id="{0133F617-614F-4B13-B522-A618730AE125}"/>
                </a:ext>
              </a:extLst>
            </p:cNvPr>
            <p:cNvSpPr>
              <a:spLocks noChangeArrowheads="1"/>
            </p:cNvSpPr>
            <p:nvPr/>
          </p:nvSpPr>
          <p:spPr bwMode="auto">
            <a:xfrm>
              <a:off x="9073641" y="11806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4" name="Oval 4">
              <a:extLst>
                <a:ext uri="{FF2B5EF4-FFF2-40B4-BE49-F238E27FC236}">
                  <a16:creationId xmlns:a16="http://schemas.microsoft.com/office/drawing/2014/main" id="{B34A90D9-B325-4A25-A2C9-AA25299FC4BA}"/>
                </a:ext>
              </a:extLst>
            </p:cNvPr>
            <p:cNvSpPr>
              <a:spLocks noChangeArrowheads="1"/>
            </p:cNvSpPr>
            <p:nvPr/>
          </p:nvSpPr>
          <p:spPr bwMode="auto">
            <a:xfrm>
              <a:off x="9091837" y="10447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5" name="Oval 5">
              <a:extLst>
                <a:ext uri="{FF2B5EF4-FFF2-40B4-BE49-F238E27FC236}">
                  <a16:creationId xmlns:a16="http://schemas.microsoft.com/office/drawing/2014/main" id="{82A48077-5120-4BA6-A76D-3A31EA3BDBF0}"/>
                </a:ext>
              </a:extLst>
            </p:cNvPr>
            <p:cNvSpPr>
              <a:spLocks noChangeArrowheads="1"/>
            </p:cNvSpPr>
            <p:nvPr/>
          </p:nvSpPr>
          <p:spPr bwMode="auto">
            <a:xfrm>
              <a:off x="9093978" y="9976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6" name="Oval 6">
              <a:extLst>
                <a:ext uri="{FF2B5EF4-FFF2-40B4-BE49-F238E27FC236}">
                  <a16:creationId xmlns:a16="http://schemas.microsoft.com/office/drawing/2014/main" id="{C24D66AF-9F15-42D5-A490-55A6B757257A}"/>
                </a:ext>
              </a:extLst>
            </p:cNvPr>
            <p:cNvSpPr>
              <a:spLocks noChangeArrowheads="1"/>
            </p:cNvSpPr>
            <p:nvPr/>
          </p:nvSpPr>
          <p:spPr bwMode="auto">
            <a:xfrm>
              <a:off x="8994433" y="886153"/>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7" name="Oval 7">
              <a:extLst>
                <a:ext uri="{FF2B5EF4-FFF2-40B4-BE49-F238E27FC236}">
                  <a16:creationId xmlns:a16="http://schemas.microsoft.com/office/drawing/2014/main" id="{08B3736B-9A96-4A77-BEF7-065DD8D97B46}"/>
                </a:ext>
              </a:extLst>
            </p:cNvPr>
            <p:cNvSpPr>
              <a:spLocks noChangeArrowheads="1"/>
            </p:cNvSpPr>
            <p:nvPr/>
          </p:nvSpPr>
          <p:spPr bwMode="auto">
            <a:xfrm>
              <a:off x="9037248" y="9750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8" name="Oval 8">
              <a:extLst>
                <a:ext uri="{FF2B5EF4-FFF2-40B4-BE49-F238E27FC236}">
                  <a16:creationId xmlns:a16="http://schemas.microsoft.com/office/drawing/2014/main" id="{D7EA49D3-EB3F-4E33-9104-29CEE6547970}"/>
                </a:ext>
              </a:extLst>
            </p:cNvPr>
            <p:cNvSpPr>
              <a:spLocks noChangeArrowheads="1"/>
            </p:cNvSpPr>
            <p:nvPr/>
          </p:nvSpPr>
          <p:spPr bwMode="auto">
            <a:xfrm>
              <a:off x="8941985" y="114756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9" name="Oval 9">
              <a:extLst>
                <a:ext uri="{FF2B5EF4-FFF2-40B4-BE49-F238E27FC236}">
                  <a16:creationId xmlns:a16="http://schemas.microsoft.com/office/drawing/2014/main" id="{781879B9-0E9B-478B-ACAF-F344DE543E97}"/>
                </a:ext>
              </a:extLst>
            </p:cNvPr>
            <p:cNvSpPr>
              <a:spLocks noChangeArrowheads="1"/>
            </p:cNvSpPr>
            <p:nvPr/>
          </p:nvSpPr>
          <p:spPr bwMode="auto">
            <a:xfrm>
              <a:off x="8995503" y="14133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0" name="Oval 10">
              <a:extLst>
                <a:ext uri="{FF2B5EF4-FFF2-40B4-BE49-F238E27FC236}">
                  <a16:creationId xmlns:a16="http://schemas.microsoft.com/office/drawing/2014/main" id="{6137D21F-F76B-4FBF-898D-47687BC4D3D6}"/>
                </a:ext>
              </a:extLst>
            </p:cNvPr>
            <p:cNvSpPr>
              <a:spLocks noChangeArrowheads="1"/>
            </p:cNvSpPr>
            <p:nvPr/>
          </p:nvSpPr>
          <p:spPr bwMode="auto">
            <a:xfrm>
              <a:off x="8978377" y="11100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1" name="Oval 11">
              <a:extLst>
                <a:ext uri="{FF2B5EF4-FFF2-40B4-BE49-F238E27FC236}">
                  <a16:creationId xmlns:a16="http://schemas.microsoft.com/office/drawing/2014/main" id="{F2E109A2-6ED2-48CD-84F1-018FAB0BA7BA}"/>
                </a:ext>
              </a:extLst>
            </p:cNvPr>
            <p:cNvSpPr>
              <a:spLocks noChangeArrowheads="1"/>
            </p:cNvSpPr>
            <p:nvPr/>
          </p:nvSpPr>
          <p:spPr bwMode="auto">
            <a:xfrm>
              <a:off x="8932351" y="100030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2" name="Oval 12">
              <a:extLst>
                <a:ext uri="{FF2B5EF4-FFF2-40B4-BE49-F238E27FC236}">
                  <a16:creationId xmlns:a16="http://schemas.microsoft.com/office/drawing/2014/main" id="{19FFE169-38EA-4427-B628-E7B106E76DF4}"/>
                </a:ext>
              </a:extLst>
            </p:cNvPr>
            <p:cNvSpPr>
              <a:spLocks noChangeArrowheads="1"/>
            </p:cNvSpPr>
            <p:nvPr/>
          </p:nvSpPr>
          <p:spPr bwMode="auto">
            <a:xfrm>
              <a:off x="9025474" y="10438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3" name="Oval 13">
              <a:extLst>
                <a:ext uri="{FF2B5EF4-FFF2-40B4-BE49-F238E27FC236}">
                  <a16:creationId xmlns:a16="http://schemas.microsoft.com/office/drawing/2014/main" id="{15A5BB7C-23CD-4033-96C2-478ADF9E6B65}"/>
                </a:ext>
              </a:extLst>
            </p:cNvPr>
            <p:cNvSpPr>
              <a:spLocks noChangeArrowheads="1"/>
            </p:cNvSpPr>
            <p:nvPr/>
          </p:nvSpPr>
          <p:spPr bwMode="auto">
            <a:xfrm>
              <a:off x="8980518" y="9462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4" name="Oval 14">
              <a:extLst>
                <a:ext uri="{FF2B5EF4-FFF2-40B4-BE49-F238E27FC236}">
                  <a16:creationId xmlns:a16="http://schemas.microsoft.com/office/drawing/2014/main" id="{BC981548-0195-49F2-9AAC-926B762F8E4C}"/>
                </a:ext>
              </a:extLst>
            </p:cNvPr>
            <p:cNvSpPr>
              <a:spLocks noChangeArrowheads="1"/>
            </p:cNvSpPr>
            <p:nvPr/>
          </p:nvSpPr>
          <p:spPr bwMode="auto">
            <a:xfrm>
              <a:off x="9076852" y="9271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5" name="Oval 15">
              <a:extLst>
                <a:ext uri="{FF2B5EF4-FFF2-40B4-BE49-F238E27FC236}">
                  <a16:creationId xmlns:a16="http://schemas.microsoft.com/office/drawing/2014/main" id="{E35BB77E-B2C5-4211-8222-8B4B3E01DE54}"/>
                </a:ext>
              </a:extLst>
            </p:cNvPr>
            <p:cNvSpPr>
              <a:spLocks noChangeArrowheads="1"/>
            </p:cNvSpPr>
            <p:nvPr/>
          </p:nvSpPr>
          <p:spPr bwMode="auto">
            <a:xfrm>
              <a:off x="9050093" y="8748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6" name="Oval 16">
              <a:extLst>
                <a:ext uri="{FF2B5EF4-FFF2-40B4-BE49-F238E27FC236}">
                  <a16:creationId xmlns:a16="http://schemas.microsoft.com/office/drawing/2014/main" id="{8D9F0B51-4F3E-4645-A381-805881BEC61F}"/>
                </a:ext>
              </a:extLst>
            </p:cNvPr>
            <p:cNvSpPr>
              <a:spLocks noChangeArrowheads="1"/>
            </p:cNvSpPr>
            <p:nvPr/>
          </p:nvSpPr>
          <p:spPr bwMode="auto">
            <a:xfrm>
              <a:off x="9089696" y="13471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7" name="Oval 17">
              <a:extLst>
                <a:ext uri="{FF2B5EF4-FFF2-40B4-BE49-F238E27FC236}">
                  <a16:creationId xmlns:a16="http://schemas.microsoft.com/office/drawing/2014/main" id="{F1D4A580-2BC2-4B0A-BC11-F94297B87F00}"/>
                </a:ext>
              </a:extLst>
            </p:cNvPr>
            <p:cNvSpPr>
              <a:spLocks noChangeArrowheads="1"/>
            </p:cNvSpPr>
            <p:nvPr/>
          </p:nvSpPr>
          <p:spPr bwMode="auto">
            <a:xfrm>
              <a:off x="8983730" y="1334043"/>
              <a:ext cx="23548" cy="16557"/>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8" name="Oval 18">
              <a:extLst>
                <a:ext uri="{FF2B5EF4-FFF2-40B4-BE49-F238E27FC236}">
                  <a16:creationId xmlns:a16="http://schemas.microsoft.com/office/drawing/2014/main" id="{EF8CFC97-EF0B-40B1-9D78-A36ACF9EBC00}"/>
                </a:ext>
              </a:extLst>
            </p:cNvPr>
            <p:cNvSpPr>
              <a:spLocks noChangeArrowheads="1"/>
            </p:cNvSpPr>
            <p:nvPr/>
          </p:nvSpPr>
          <p:spPr bwMode="auto">
            <a:xfrm>
              <a:off x="9031896" y="1368898"/>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9" name="Oval 19">
              <a:extLst>
                <a:ext uri="{FF2B5EF4-FFF2-40B4-BE49-F238E27FC236}">
                  <a16:creationId xmlns:a16="http://schemas.microsoft.com/office/drawing/2014/main" id="{A9155D1A-F93F-402C-B2EF-5B36E8E4E360}"/>
                </a:ext>
              </a:extLst>
            </p:cNvPr>
            <p:cNvSpPr>
              <a:spLocks noChangeArrowheads="1"/>
            </p:cNvSpPr>
            <p:nvPr/>
          </p:nvSpPr>
          <p:spPr bwMode="auto">
            <a:xfrm>
              <a:off x="9019052" y="13044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0" name="Oval 20">
              <a:extLst>
                <a:ext uri="{FF2B5EF4-FFF2-40B4-BE49-F238E27FC236}">
                  <a16:creationId xmlns:a16="http://schemas.microsoft.com/office/drawing/2014/main" id="{A4BDE3C5-D093-4C5C-9706-C499E310509E}"/>
                </a:ext>
              </a:extLst>
            </p:cNvPr>
            <p:cNvSpPr>
              <a:spLocks noChangeArrowheads="1"/>
            </p:cNvSpPr>
            <p:nvPr/>
          </p:nvSpPr>
          <p:spPr bwMode="auto">
            <a:xfrm>
              <a:off x="9067219" y="13070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1" name="Oval 21">
              <a:extLst>
                <a:ext uri="{FF2B5EF4-FFF2-40B4-BE49-F238E27FC236}">
                  <a16:creationId xmlns:a16="http://schemas.microsoft.com/office/drawing/2014/main" id="{3DA540C2-16FC-4399-8F74-81E4E0A99506}"/>
                </a:ext>
              </a:extLst>
            </p:cNvPr>
            <p:cNvSpPr>
              <a:spLocks noChangeArrowheads="1"/>
            </p:cNvSpPr>
            <p:nvPr/>
          </p:nvSpPr>
          <p:spPr bwMode="auto">
            <a:xfrm>
              <a:off x="9083274" y="12669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2" name="Oval 22">
              <a:extLst>
                <a:ext uri="{FF2B5EF4-FFF2-40B4-BE49-F238E27FC236}">
                  <a16:creationId xmlns:a16="http://schemas.microsoft.com/office/drawing/2014/main" id="{974E8889-6796-4DF5-AEC4-9A423A6D9658}"/>
                </a:ext>
              </a:extLst>
            </p:cNvPr>
            <p:cNvSpPr>
              <a:spLocks noChangeArrowheads="1"/>
            </p:cNvSpPr>
            <p:nvPr/>
          </p:nvSpPr>
          <p:spPr bwMode="auto">
            <a:xfrm>
              <a:off x="9016911" y="12695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3" name="Oval 23">
              <a:extLst>
                <a:ext uri="{FF2B5EF4-FFF2-40B4-BE49-F238E27FC236}">
                  <a16:creationId xmlns:a16="http://schemas.microsoft.com/office/drawing/2014/main" id="{BDD2F2B7-6465-416F-B9D2-3ECEC0B1A1E0}"/>
                </a:ext>
              </a:extLst>
            </p:cNvPr>
            <p:cNvSpPr>
              <a:spLocks noChangeArrowheads="1"/>
            </p:cNvSpPr>
            <p:nvPr/>
          </p:nvSpPr>
          <p:spPr bwMode="auto">
            <a:xfrm>
              <a:off x="8950548" y="1249519"/>
              <a:ext cx="23548" cy="16556"/>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4" name="Oval 24">
              <a:extLst>
                <a:ext uri="{FF2B5EF4-FFF2-40B4-BE49-F238E27FC236}">
                  <a16:creationId xmlns:a16="http://schemas.microsoft.com/office/drawing/2014/main" id="{B8FE579C-0199-4884-9F84-A08B21899064}"/>
                </a:ext>
              </a:extLst>
            </p:cNvPr>
            <p:cNvSpPr>
              <a:spLocks noChangeArrowheads="1"/>
            </p:cNvSpPr>
            <p:nvPr/>
          </p:nvSpPr>
          <p:spPr bwMode="auto">
            <a:xfrm>
              <a:off x="8953759" y="12965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5" name="Oval 25">
              <a:extLst>
                <a:ext uri="{FF2B5EF4-FFF2-40B4-BE49-F238E27FC236}">
                  <a16:creationId xmlns:a16="http://schemas.microsoft.com/office/drawing/2014/main" id="{B1D43408-5A33-4D06-B46B-CBC4D4D47CD1}"/>
                </a:ext>
              </a:extLst>
            </p:cNvPr>
            <p:cNvSpPr>
              <a:spLocks noChangeArrowheads="1"/>
            </p:cNvSpPr>
            <p:nvPr/>
          </p:nvSpPr>
          <p:spPr bwMode="auto">
            <a:xfrm>
              <a:off x="9106823" y="12172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6" name="Oval 26">
              <a:extLst>
                <a:ext uri="{FF2B5EF4-FFF2-40B4-BE49-F238E27FC236}">
                  <a16:creationId xmlns:a16="http://schemas.microsoft.com/office/drawing/2014/main" id="{0DBA7300-2368-4B7A-A646-BE300AB667DF}"/>
                </a:ext>
              </a:extLst>
            </p:cNvPr>
            <p:cNvSpPr>
              <a:spLocks noChangeArrowheads="1"/>
            </p:cNvSpPr>
            <p:nvPr/>
          </p:nvSpPr>
          <p:spPr bwMode="auto">
            <a:xfrm>
              <a:off x="9005137" y="11972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7" name="Oval 27">
              <a:extLst>
                <a:ext uri="{FF2B5EF4-FFF2-40B4-BE49-F238E27FC236}">
                  <a16:creationId xmlns:a16="http://schemas.microsoft.com/office/drawing/2014/main" id="{E1AE8103-54A7-4761-8DB0-10CF2749E1ED}"/>
                </a:ext>
              </a:extLst>
            </p:cNvPr>
            <p:cNvSpPr>
              <a:spLocks noChangeArrowheads="1"/>
            </p:cNvSpPr>
            <p:nvPr/>
          </p:nvSpPr>
          <p:spPr bwMode="auto">
            <a:xfrm>
              <a:off x="9085415" y="11231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8" name="Oval 28">
              <a:extLst>
                <a:ext uri="{FF2B5EF4-FFF2-40B4-BE49-F238E27FC236}">
                  <a16:creationId xmlns:a16="http://schemas.microsoft.com/office/drawing/2014/main" id="{C5307C74-66EE-4852-8C0C-7F2009E1D1A7}"/>
                </a:ext>
              </a:extLst>
            </p:cNvPr>
            <p:cNvSpPr>
              <a:spLocks noChangeArrowheads="1"/>
            </p:cNvSpPr>
            <p:nvPr/>
          </p:nvSpPr>
          <p:spPr bwMode="auto">
            <a:xfrm>
              <a:off x="9147497" y="11458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9" name="Oval 29">
              <a:extLst>
                <a:ext uri="{FF2B5EF4-FFF2-40B4-BE49-F238E27FC236}">
                  <a16:creationId xmlns:a16="http://schemas.microsoft.com/office/drawing/2014/main" id="{848D0FA0-9379-4F73-9457-06092BB97AE6}"/>
                </a:ext>
              </a:extLst>
            </p:cNvPr>
            <p:cNvSpPr>
              <a:spLocks noChangeArrowheads="1"/>
            </p:cNvSpPr>
            <p:nvPr/>
          </p:nvSpPr>
          <p:spPr bwMode="auto">
            <a:xfrm>
              <a:off x="9171045" y="12225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0" name="Oval 30">
              <a:extLst>
                <a:ext uri="{FF2B5EF4-FFF2-40B4-BE49-F238E27FC236}">
                  <a16:creationId xmlns:a16="http://schemas.microsoft.com/office/drawing/2014/main" id="{2E1D7FC3-0EF1-40DF-A37E-8E04D787D003}"/>
                </a:ext>
              </a:extLst>
            </p:cNvPr>
            <p:cNvSpPr>
              <a:spLocks noChangeArrowheads="1"/>
            </p:cNvSpPr>
            <p:nvPr/>
          </p:nvSpPr>
          <p:spPr bwMode="auto">
            <a:xfrm>
              <a:off x="9189242" y="10865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1" name="Oval 31">
              <a:extLst>
                <a:ext uri="{FF2B5EF4-FFF2-40B4-BE49-F238E27FC236}">
                  <a16:creationId xmlns:a16="http://schemas.microsoft.com/office/drawing/2014/main" id="{585C0527-BC54-4806-B95B-1EB2039A83DB}"/>
                </a:ext>
              </a:extLst>
            </p:cNvPr>
            <p:cNvSpPr>
              <a:spLocks noChangeArrowheads="1"/>
            </p:cNvSpPr>
            <p:nvPr/>
          </p:nvSpPr>
          <p:spPr bwMode="auto">
            <a:xfrm>
              <a:off x="9191383" y="10395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2" name="Oval 32">
              <a:extLst>
                <a:ext uri="{FF2B5EF4-FFF2-40B4-BE49-F238E27FC236}">
                  <a16:creationId xmlns:a16="http://schemas.microsoft.com/office/drawing/2014/main" id="{2EE6C77F-9BCC-4383-8D03-5FA1CD91DC2C}"/>
                </a:ext>
              </a:extLst>
            </p:cNvPr>
            <p:cNvSpPr>
              <a:spLocks noChangeArrowheads="1"/>
            </p:cNvSpPr>
            <p:nvPr/>
          </p:nvSpPr>
          <p:spPr bwMode="auto">
            <a:xfrm>
              <a:off x="9468610" y="9105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3" name="Oval 33">
              <a:extLst>
                <a:ext uri="{FF2B5EF4-FFF2-40B4-BE49-F238E27FC236}">
                  <a16:creationId xmlns:a16="http://schemas.microsoft.com/office/drawing/2014/main" id="{37418740-6708-4AF9-A583-51224EB961CF}"/>
                </a:ext>
              </a:extLst>
            </p:cNvPr>
            <p:cNvSpPr>
              <a:spLocks noChangeArrowheads="1"/>
            </p:cNvSpPr>
            <p:nvPr/>
          </p:nvSpPr>
          <p:spPr bwMode="auto">
            <a:xfrm>
              <a:off x="9184960" y="8556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4" name="Oval 34">
              <a:extLst>
                <a:ext uri="{FF2B5EF4-FFF2-40B4-BE49-F238E27FC236}">
                  <a16:creationId xmlns:a16="http://schemas.microsoft.com/office/drawing/2014/main" id="{1DF05367-4C21-44E5-BD4A-BA72892A70F6}"/>
                </a:ext>
              </a:extLst>
            </p:cNvPr>
            <p:cNvSpPr>
              <a:spLocks noChangeArrowheads="1"/>
            </p:cNvSpPr>
            <p:nvPr/>
          </p:nvSpPr>
          <p:spPr bwMode="auto">
            <a:xfrm>
              <a:off x="9122878" y="10857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5" name="Oval 35">
              <a:extLst>
                <a:ext uri="{FF2B5EF4-FFF2-40B4-BE49-F238E27FC236}">
                  <a16:creationId xmlns:a16="http://schemas.microsoft.com/office/drawing/2014/main" id="{02630EAF-0051-4C82-BCF3-948D5B1E0734}"/>
                </a:ext>
              </a:extLst>
            </p:cNvPr>
            <p:cNvSpPr>
              <a:spLocks noChangeArrowheads="1"/>
            </p:cNvSpPr>
            <p:nvPr/>
          </p:nvSpPr>
          <p:spPr bwMode="auto">
            <a:xfrm>
              <a:off x="9174257" y="9689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6" name="Oval 36">
              <a:extLst>
                <a:ext uri="{FF2B5EF4-FFF2-40B4-BE49-F238E27FC236}">
                  <a16:creationId xmlns:a16="http://schemas.microsoft.com/office/drawing/2014/main" id="{1CEFAB1A-F2B2-449F-B218-0104EA0E455A}"/>
                </a:ext>
              </a:extLst>
            </p:cNvPr>
            <p:cNvSpPr>
              <a:spLocks noChangeArrowheads="1"/>
            </p:cNvSpPr>
            <p:nvPr/>
          </p:nvSpPr>
          <p:spPr bwMode="auto">
            <a:xfrm>
              <a:off x="9147497" y="9166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7" name="Oval 37">
              <a:extLst>
                <a:ext uri="{FF2B5EF4-FFF2-40B4-BE49-F238E27FC236}">
                  <a16:creationId xmlns:a16="http://schemas.microsoft.com/office/drawing/2014/main" id="{DE27886F-F16D-4CD9-8D33-0C000815222C}"/>
                </a:ext>
              </a:extLst>
            </p:cNvPr>
            <p:cNvSpPr>
              <a:spLocks noChangeArrowheads="1"/>
            </p:cNvSpPr>
            <p:nvPr/>
          </p:nvSpPr>
          <p:spPr bwMode="auto">
            <a:xfrm>
              <a:off x="9187101" y="13889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8" name="Oval 38">
              <a:extLst>
                <a:ext uri="{FF2B5EF4-FFF2-40B4-BE49-F238E27FC236}">
                  <a16:creationId xmlns:a16="http://schemas.microsoft.com/office/drawing/2014/main" id="{ECAADF1F-4029-46C6-BDAA-BD2E657FAD85}"/>
                </a:ext>
              </a:extLst>
            </p:cNvPr>
            <p:cNvSpPr>
              <a:spLocks noChangeArrowheads="1"/>
            </p:cNvSpPr>
            <p:nvPr/>
          </p:nvSpPr>
          <p:spPr bwMode="auto">
            <a:xfrm>
              <a:off x="9129300" y="141072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9" name="Oval 39">
              <a:extLst>
                <a:ext uri="{FF2B5EF4-FFF2-40B4-BE49-F238E27FC236}">
                  <a16:creationId xmlns:a16="http://schemas.microsoft.com/office/drawing/2014/main" id="{FF888204-58EF-4000-BB20-BE431C201F0B}"/>
                </a:ext>
              </a:extLst>
            </p:cNvPr>
            <p:cNvSpPr>
              <a:spLocks noChangeArrowheads="1"/>
            </p:cNvSpPr>
            <p:nvPr/>
          </p:nvSpPr>
          <p:spPr bwMode="auto">
            <a:xfrm>
              <a:off x="9315546" y="14394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0" name="Oval 40">
              <a:extLst>
                <a:ext uri="{FF2B5EF4-FFF2-40B4-BE49-F238E27FC236}">
                  <a16:creationId xmlns:a16="http://schemas.microsoft.com/office/drawing/2014/main" id="{06B8DF5D-6188-47C2-BF26-EEB72CAA64C4}"/>
                </a:ext>
              </a:extLst>
            </p:cNvPr>
            <p:cNvSpPr>
              <a:spLocks noChangeArrowheads="1"/>
            </p:cNvSpPr>
            <p:nvPr/>
          </p:nvSpPr>
          <p:spPr bwMode="auto">
            <a:xfrm>
              <a:off x="9164623" y="13488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1" name="Oval 41">
              <a:extLst>
                <a:ext uri="{FF2B5EF4-FFF2-40B4-BE49-F238E27FC236}">
                  <a16:creationId xmlns:a16="http://schemas.microsoft.com/office/drawing/2014/main" id="{BCE1DF33-1724-4C41-ADA8-6467AE07D364}"/>
                </a:ext>
              </a:extLst>
            </p:cNvPr>
            <p:cNvSpPr>
              <a:spLocks noChangeArrowheads="1"/>
            </p:cNvSpPr>
            <p:nvPr/>
          </p:nvSpPr>
          <p:spPr bwMode="auto">
            <a:xfrm>
              <a:off x="9180679" y="13087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2" name="Oval 42">
              <a:extLst>
                <a:ext uri="{FF2B5EF4-FFF2-40B4-BE49-F238E27FC236}">
                  <a16:creationId xmlns:a16="http://schemas.microsoft.com/office/drawing/2014/main" id="{16AF9E81-C182-446B-9338-B0387CB08EFC}"/>
                </a:ext>
              </a:extLst>
            </p:cNvPr>
            <p:cNvSpPr>
              <a:spLocks noChangeArrowheads="1"/>
            </p:cNvSpPr>
            <p:nvPr/>
          </p:nvSpPr>
          <p:spPr bwMode="auto">
            <a:xfrm>
              <a:off x="9173186" y="12808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3" name="Oval 43">
              <a:extLst>
                <a:ext uri="{FF2B5EF4-FFF2-40B4-BE49-F238E27FC236}">
                  <a16:creationId xmlns:a16="http://schemas.microsoft.com/office/drawing/2014/main" id="{776E2CAA-89A3-4D29-B126-D66175614D97}"/>
                </a:ext>
              </a:extLst>
            </p:cNvPr>
            <p:cNvSpPr>
              <a:spLocks noChangeArrowheads="1"/>
            </p:cNvSpPr>
            <p:nvPr/>
          </p:nvSpPr>
          <p:spPr bwMode="auto">
            <a:xfrm>
              <a:off x="9182820" y="11649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4" name="Oval 44">
              <a:extLst>
                <a:ext uri="{FF2B5EF4-FFF2-40B4-BE49-F238E27FC236}">
                  <a16:creationId xmlns:a16="http://schemas.microsoft.com/office/drawing/2014/main" id="{D6E53F8D-E075-4265-B0C1-1DA1DE536646}"/>
                </a:ext>
              </a:extLst>
            </p:cNvPr>
            <p:cNvSpPr>
              <a:spLocks noChangeArrowheads="1"/>
            </p:cNvSpPr>
            <p:nvPr/>
          </p:nvSpPr>
          <p:spPr bwMode="auto">
            <a:xfrm>
              <a:off x="9923520" y="9201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5" name="Oval 45">
              <a:extLst>
                <a:ext uri="{FF2B5EF4-FFF2-40B4-BE49-F238E27FC236}">
                  <a16:creationId xmlns:a16="http://schemas.microsoft.com/office/drawing/2014/main" id="{55499256-D600-4E69-AF6E-F6859138A601}"/>
                </a:ext>
              </a:extLst>
            </p:cNvPr>
            <p:cNvSpPr>
              <a:spLocks noChangeArrowheads="1"/>
            </p:cNvSpPr>
            <p:nvPr/>
          </p:nvSpPr>
          <p:spPr bwMode="auto">
            <a:xfrm>
              <a:off x="9866790" y="8974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6" name="Oval 46">
              <a:extLst>
                <a:ext uri="{FF2B5EF4-FFF2-40B4-BE49-F238E27FC236}">
                  <a16:creationId xmlns:a16="http://schemas.microsoft.com/office/drawing/2014/main" id="{596D7BE2-5E86-4E81-9753-9667124EFB14}"/>
                </a:ext>
              </a:extLst>
            </p:cNvPr>
            <p:cNvSpPr>
              <a:spLocks noChangeArrowheads="1"/>
            </p:cNvSpPr>
            <p:nvPr/>
          </p:nvSpPr>
          <p:spPr bwMode="auto">
            <a:xfrm>
              <a:off x="9767245" y="8722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7" name="Oval 47">
              <a:extLst>
                <a:ext uri="{FF2B5EF4-FFF2-40B4-BE49-F238E27FC236}">
                  <a16:creationId xmlns:a16="http://schemas.microsoft.com/office/drawing/2014/main" id="{6CCD7020-5AFB-4B11-9971-F92DAD378766}"/>
                </a:ext>
              </a:extLst>
            </p:cNvPr>
            <p:cNvSpPr>
              <a:spLocks noChangeArrowheads="1"/>
            </p:cNvSpPr>
            <p:nvPr/>
          </p:nvSpPr>
          <p:spPr bwMode="auto">
            <a:xfrm>
              <a:off x="9910675" y="13802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8" name="Oval 48">
              <a:extLst>
                <a:ext uri="{FF2B5EF4-FFF2-40B4-BE49-F238E27FC236}">
                  <a16:creationId xmlns:a16="http://schemas.microsoft.com/office/drawing/2014/main" id="{1FED1F65-47AF-4C5D-9A11-DC0934124936}"/>
                </a:ext>
              </a:extLst>
            </p:cNvPr>
            <p:cNvSpPr>
              <a:spLocks noChangeArrowheads="1"/>
            </p:cNvSpPr>
            <p:nvPr/>
          </p:nvSpPr>
          <p:spPr bwMode="auto">
            <a:xfrm>
              <a:off x="9906394" y="8495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9" name="Oval 49">
              <a:extLst>
                <a:ext uri="{FF2B5EF4-FFF2-40B4-BE49-F238E27FC236}">
                  <a16:creationId xmlns:a16="http://schemas.microsoft.com/office/drawing/2014/main" id="{7F01187D-20DC-489C-8C39-29B609CA770A}"/>
                </a:ext>
              </a:extLst>
            </p:cNvPr>
            <p:cNvSpPr>
              <a:spLocks noChangeArrowheads="1"/>
            </p:cNvSpPr>
            <p:nvPr/>
          </p:nvSpPr>
          <p:spPr bwMode="auto">
            <a:xfrm>
              <a:off x="9919238" y="12695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0" name="Oval 50">
              <a:extLst>
                <a:ext uri="{FF2B5EF4-FFF2-40B4-BE49-F238E27FC236}">
                  <a16:creationId xmlns:a16="http://schemas.microsoft.com/office/drawing/2014/main" id="{79AED546-3F15-44D3-8858-7BB0171A6647}"/>
                </a:ext>
              </a:extLst>
            </p:cNvPr>
            <p:cNvSpPr>
              <a:spLocks noChangeArrowheads="1"/>
            </p:cNvSpPr>
            <p:nvPr/>
          </p:nvSpPr>
          <p:spPr bwMode="auto">
            <a:xfrm>
              <a:off x="9608829" y="10107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1" name="Oval 51">
              <a:extLst>
                <a:ext uri="{FF2B5EF4-FFF2-40B4-BE49-F238E27FC236}">
                  <a16:creationId xmlns:a16="http://schemas.microsoft.com/office/drawing/2014/main" id="{4FA653DF-63F3-46F0-8E83-43BBD5C3F1C6}"/>
                </a:ext>
              </a:extLst>
            </p:cNvPr>
            <p:cNvSpPr>
              <a:spLocks noChangeArrowheads="1"/>
            </p:cNvSpPr>
            <p:nvPr/>
          </p:nvSpPr>
          <p:spPr bwMode="auto">
            <a:xfrm>
              <a:off x="9501792" y="11161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2" name="Oval 52">
              <a:extLst>
                <a:ext uri="{FF2B5EF4-FFF2-40B4-BE49-F238E27FC236}">
                  <a16:creationId xmlns:a16="http://schemas.microsoft.com/office/drawing/2014/main" id="{41325999-896C-43DB-8685-1555806ABD60}"/>
                </a:ext>
              </a:extLst>
            </p:cNvPr>
            <p:cNvSpPr>
              <a:spLocks noChangeArrowheads="1"/>
            </p:cNvSpPr>
            <p:nvPr/>
          </p:nvSpPr>
          <p:spPr bwMode="auto">
            <a:xfrm>
              <a:off x="9912816" y="11893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3" name="Oval 53">
              <a:extLst>
                <a:ext uri="{FF2B5EF4-FFF2-40B4-BE49-F238E27FC236}">
                  <a16:creationId xmlns:a16="http://schemas.microsoft.com/office/drawing/2014/main" id="{DAC0A945-D380-4A87-8DD4-D3BA7A499068}"/>
                </a:ext>
              </a:extLst>
            </p:cNvPr>
            <p:cNvSpPr>
              <a:spLocks noChangeArrowheads="1"/>
            </p:cNvSpPr>
            <p:nvPr/>
          </p:nvSpPr>
          <p:spPr bwMode="auto">
            <a:xfrm>
              <a:off x="9597055" y="9262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4" name="Oval 54">
              <a:extLst>
                <a:ext uri="{FF2B5EF4-FFF2-40B4-BE49-F238E27FC236}">
                  <a16:creationId xmlns:a16="http://schemas.microsoft.com/office/drawing/2014/main" id="{6964867C-57B4-4E8A-BD00-CDB7405E909E}"/>
                </a:ext>
              </a:extLst>
            </p:cNvPr>
            <p:cNvSpPr>
              <a:spLocks noChangeArrowheads="1"/>
            </p:cNvSpPr>
            <p:nvPr/>
          </p:nvSpPr>
          <p:spPr bwMode="auto">
            <a:xfrm>
              <a:off x="9396895" y="10961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5" name="Oval 55">
              <a:extLst>
                <a:ext uri="{FF2B5EF4-FFF2-40B4-BE49-F238E27FC236}">
                  <a16:creationId xmlns:a16="http://schemas.microsoft.com/office/drawing/2014/main" id="{8765BAEB-FA44-47FC-88D2-55AFFA7BE4C3}"/>
                </a:ext>
              </a:extLst>
            </p:cNvPr>
            <p:cNvSpPr>
              <a:spLocks noChangeArrowheads="1"/>
            </p:cNvSpPr>
            <p:nvPr/>
          </p:nvSpPr>
          <p:spPr bwMode="auto">
            <a:xfrm>
              <a:off x="9772596" y="9828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6" name="Oval 56">
              <a:extLst>
                <a:ext uri="{FF2B5EF4-FFF2-40B4-BE49-F238E27FC236}">
                  <a16:creationId xmlns:a16="http://schemas.microsoft.com/office/drawing/2014/main" id="{E0A9CB8C-5275-4573-84A4-12BEBAD98834}"/>
                </a:ext>
              </a:extLst>
            </p:cNvPr>
            <p:cNvSpPr>
              <a:spLocks noChangeArrowheads="1"/>
            </p:cNvSpPr>
            <p:nvPr/>
          </p:nvSpPr>
          <p:spPr bwMode="auto">
            <a:xfrm>
              <a:off x="9483595" y="9968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7" name="Oval 57">
              <a:extLst>
                <a:ext uri="{FF2B5EF4-FFF2-40B4-BE49-F238E27FC236}">
                  <a16:creationId xmlns:a16="http://schemas.microsoft.com/office/drawing/2014/main" id="{D2BF239B-D9C0-4741-B551-818266EC7E59}"/>
                </a:ext>
              </a:extLst>
            </p:cNvPr>
            <p:cNvSpPr>
              <a:spLocks noChangeArrowheads="1"/>
            </p:cNvSpPr>
            <p:nvPr/>
          </p:nvSpPr>
          <p:spPr bwMode="auto">
            <a:xfrm>
              <a:off x="9959913" y="14159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8" name="Oval 58">
              <a:extLst>
                <a:ext uri="{FF2B5EF4-FFF2-40B4-BE49-F238E27FC236}">
                  <a16:creationId xmlns:a16="http://schemas.microsoft.com/office/drawing/2014/main" id="{18B23480-D512-4EE6-99EF-51E2ACF4123C}"/>
                </a:ext>
              </a:extLst>
            </p:cNvPr>
            <p:cNvSpPr>
              <a:spLocks noChangeArrowheads="1"/>
            </p:cNvSpPr>
            <p:nvPr/>
          </p:nvSpPr>
          <p:spPr bwMode="auto">
            <a:xfrm>
              <a:off x="10003798" y="8913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9" name="Oval 59">
              <a:extLst>
                <a:ext uri="{FF2B5EF4-FFF2-40B4-BE49-F238E27FC236}">
                  <a16:creationId xmlns:a16="http://schemas.microsoft.com/office/drawing/2014/main" id="{22116041-119F-4A47-BEDB-0613314D8F56}"/>
                </a:ext>
              </a:extLst>
            </p:cNvPr>
            <p:cNvSpPr>
              <a:spLocks noChangeArrowheads="1"/>
            </p:cNvSpPr>
            <p:nvPr/>
          </p:nvSpPr>
          <p:spPr bwMode="auto">
            <a:xfrm>
              <a:off x="9977039" y="8390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0" name="Oval 60">
              <a:extLst>
                <a:ext uri="{FF2B5EF4-FFF2-40B4-BE49-F238E27FC236}">
                  <a16:creationId xmlns:a16="http://schemas.microsoft.com/office/drawing/2014/main" id="{813C1B8D-55B1-454F-9A1A-B34CFF2C66CA}"/>
                </a:ext>
              </a:extLst>
            </p:cNvPr>
            <p:cNvSpPr>
              <a:spLocks noChangeArrowheads="1"/>
            </p:cNvSpPr>
            <p:nvPr/>
          </p:nvSpPr>
          <p:spPr bwMode="auto">
            <a:xfrm>
              <a:off x="10016642" y="13113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1" name="Oval 61">
              <a:extLst>
                <a:ext uri="{FF2B5EF4-FFF2-40B4-BE49-F238E27FC236}">
                  <a16:creationId xmlns:a16="http://schemas.microsoft.com/office/drawing/2014/main" id="{DBC6EC59-27ED-4AC5-B958-80ADD02DD9D5}"/>
                </a:ext>
              </a:extLst>
            </p:cNvPr>
            <p:cNvSpPr>
              <a:spLocks noChangeArrowheads="1"/>
            </p:cNvSpPr>
            <p:nvPr/>
          </p:nvSpPr>
          <p:spPr bwMode="auto">
            <a:xfrm>
              <a:off x="9958842" y="1333172"/>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2" name="Oval 62">
              <a:extLst>
                <a:ext uri="{FF2B5EF4-FFF2-40B4-BE49-F238E27FC236}">
                  <a16:creationId xmlns:a16="http://schemas.microsoft.com/office/drawing/2014/main" id="{068F857F-FF19-44F4-B4DF-3F69FEEA6CAE}"/>
                </a:ext>
              </a:extLst>
            </p:cNvPr>
            <p:cNvSpPr>
              <a:spLocks noChangeArrowheads="1"/>
            </p:cNvSpPr>
            <p:nvPr/>
          </p:nvSpPr>
          <p:spPr bwMode="auto">
            <a:xfrm>
              <a:off x="10076583" y="13070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3" name="Oval 63">
              <a:extLst>
                <a:ext uri="{FF2B5EF4-FFF2-40B4-BE49-F238E27FC236}">
                  <a16:creationId xmlns:a16="http://schemas.microsoft.com/office/drawing/2014/main" id="{91EB79D5-018A-490F-B285-4BDC2708EEF9}"/>
                </a:ext>
              </a:extLst>
            </p:cNvPr>
            <p:cNvSpPr>
              <a:spLocks noChangeArrowheads="1"/>
            </p:cNvSpPr>
            <p:nvPr/>
          </p:nvSpPr>
          <p:spPr bwMode="auto">
            <a:xfrm>
              <a:off x="9725500" y="10456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4" name="Oval 64">
              <a:extLst>
                <a:ext uri="{FF2B5EF4-FFF2-40B4-BE49-F238E27FC236}">
                  <a16:creationId xmlns:a16="http://schemas.microsoft.com/office/drawing/2014/main" id="{76DFDB14-EA74-4BD6-ADA4-59690204508E}"/>
                </a:ext>
              </a:extLst>
            </p:cNvPr>
            <p:cNvSpPr>
              <a:spLocks noChangeArrowheads="1"/>
            </p:cNvSpPr>
            <p:nvPr/>
          </p:nvSpPr>
          <p:spPr bwMode="auto">
            <a:xfrm>
              <a:off x="9931012" y="10351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5" name="Oval 65">
              <a:extLst>
                <a:ext uri="{FF2B5EF4-FFF2-40B4-BE49-F238E27FC236}">
                  <a16:creationId xmlns:a16="http://schemas.microsoft.com/office/drawing/2014/main" id="{03048EC6-BA9F-491D-8B95-ECF68290C993}"/>
                </a:ext>
              </a:extLst>
            </p:cNvPr>
            <p:cNvSpPr>
              <a:spLocks noChangeArrowheads="1"/>
            </p:cNvSpPr>
            <p:nvPr/>
          </p:nvSpPr>
          <p:spPr bwMode="auto">
            <a:xfrm>
              <a:off x="10012361" y="10874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6" name="Oval 66">
              <a:extLst>
                <a:ext uri="{FF2B5EF4-FFF2-40B4-BE49-F238E27FC236}">
                  <a16:creationId xmlns:a16="http://schemas.microsoft.com/office/drawing/2014/main" id="{2C74FFFC-1957-4C40-801E-8060232098B7}"/>
                </a:ext>
              </a:extLst>
            </p:cNvPr>
            <p:cNvSpPr>
              <a:spLocks noChangeArrowheads="1"/>
            </p:cNvSpPr>
            <p:nvPr/>
          </p:nvSpPr>
          <p:spPr bwMode="auto">
            <a:xfrm>
              <a:off x="9280223" y="10656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7" name="Oval 67">
              <a:extLst>
                <a:ext uri="{FF2B5EF4-FFF2-40B4-BE49-F238E27FC236}">
                  <a16:creationId xmlns:a16="http://schemas.microsoft.com/office/drawing/2014/main" id="{D6F6E931-DC6B-4B8A-8DAF-649C9C07CD05}"/>
                </a:ext>
              </a:extLst>
            </p:cNvPr>
            <p:cNvSpPr>
              <a:spLocks noChangeArrowheads="1"/>
            </p:cNvSpPr>
            <p:nvPr/>
          </p:nvSpPr>
          <p:spPr bwMode="auto">
            <a:xfrm>
              <a:off x="9303772" y="11423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8" name="Oval 68">
              <a:extLst>
                <a:ext uri="{FF2B5EF4-FFF2-40B4-BE49-F238E27FC236}">
                  <a16:creationId xmlns:a16="http://schemas.microsoft.com/office/drawing/2014/main" id="{CD66939F-8D21-4EC7-AB86-2BDFB5B30A85}"/>
                </a:ext>
              </a:extLst>
            </p:cNvPr>
            <p:cNvSpPr>
              <a:spLocks noChangeArrowheads="1"/>
            </p:cNvSpPr>
            <p:nvPr/>
          </p:nvSpPr>
          <p:spPr bwMode="auto">
            <a:xfrm>
              <a:off x="9224564" y="84781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9" name="Oval 69">
              <a:extLst>
                <a:ext uri="{FF2B5EF4-FFF2-40B4-BE49-F238E27FC236}">
                  <a16:creationId xmlns:a16="http://schemas.microsoft.com/office/drawing/2014/main" id="{7862AFA0-FA9E-4ECD-AE9C-AFC9D7EB01E6}"/>
                </a:ext>
              </a:extLst>
            </p:cNvPr>
            <p:cNvSpPr>
              <a:spLocks noChangeArrowheads="1"/>
            </p:cNvSpPr>
            <p:nvPr/>
          </p:nvSpPr>
          <p:spPr bwMode="auto">
            <a:xfrm>
              <a:off x="9683756" y="8852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0" name="Oval 70">
              <a:extLst>
                <a:ext uri="{FF2B5EF4-FFF2-40B4-BE49-F238E27FC236}">
                  <a16:creationId xmlns:a16="http://schemas.microsoft.com/office/drawing/2014/main" id="{B3FA4211-63CB-4848-B9DC-1D5BA044DEE3}"/>
                </a:ext>
              </a:extLst>
            </p:cNvPr>
            <p:cNvSpPr>
              <a:spLocks noChangeArrowheads="1"/>
            </p:cNvSpPr>
            <p:nvPr/>
          </p:nvSpPr>
          <p:spPr bwMode="auto">
            <a:xfrm>
              <a:off x="9308053" y="13758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1" name="Oval 71">
              <a:extLst>
                <a:ext uri="{FF2B5EF4-FFF2-40B4-BE49-F238E27FC236}">
                  <a16:creationId xmlns:a16="http://schemas.microsoft.com/office/drawing/2014/main" id="{FD99F0AD-9DF5-49CF-9CD5-D7E53EB36A45}"/>
                </a:ext>
              </a:extLst>
            </p:cNvPr>
            <p:cNvSpPr>
              <a:spLocks noChangeArrowheads="1"/>
            </p:cNvSpPr>
            <p:nvPr/>
          </p:nvSpPr>
          <p:spPr bwMode="auto">
            <a:xfrm>
              <a:off x="9255605" y="10055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2" name="Oval 72">
              <a:extLst>
                <a:ext uri="{FF2B5EF4-FFF2-40B4-BE49-F238E27FC236}">
                  <a16:creationId xmlns:a16="http://schemas.microsoft.com/office/drawing/2014/main" id="{F396CD71-D4E5-420D-9404-57ECC537D6EB}"/>
                </a:ext>
              </a:extLst>
            </p:cNvPr>
            <p:cNvSpPr>
              <a:spLocks noChangeArrowheads="1"/>
            </p:cNvSpPr>
            <p:nvPr/>
          </p:nvSpPr>
          <p:spPr bwMode="auto">
            <a:xfrm>
              <a:off x="9306983" y="8887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3" name="Oval 73">
              <a:extLst>
                <a:ext uri="{FF2B5EF4-FFF2-40B4-BE49-F238E27FC236}">
                  <a16:creationId xmlns:a16="http://schemas.microsoft.com/office/drawing/2014/main" id="{840E78D9-4588-4D86-9B94-0B10E8D4A92F}"/>
                </a:ext>
              </a:extLst>
            </p:cNvPr>
            <p:cNvSpPr>
              <a:spLocks noChangeArrowheads="1"/>
            </p:cNvSpPr>
            <p:nvPr/>
          </p:nvSpPr>
          <p:spPr bwMode="auto">
            <a:xfrm>
              <a:off x="9230986" y="7693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4" name="Oval 74">
              <a:extLst>
                <a:ext uri="{FF2B5EF4-FFF2-40B4-BE49-F238E27FC236}">
                  <a16:creationId xmlns:a16="http://schemas.microsoft.com/office/drawing/2014/main" id="{8FB12BC3-C378-4E6E-ABE6-F4925F5B6808}"/>
                </a:ext>
              </a:extLst>
            </p:cNvPr>
            <p:cNvSpPr>
              <a:spLocks noChangeArrowheads="1"/>
            </p:cNvSpPr>
            <p:nvPr/>
          </p:nvSpPr>
          <p:spPr bwMode="auto">
            <a:xfrm>
              <a:off x="9319828" y="13087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5" name="Oval 75">
              <a:extLst>
                <a:ext uri="{FF2B5EF4-FFF2-40B4-BE49-F238E27FC236}">
                  <a16:creationId xmlns:a16="http://schemas.microsoft.com/office/drawing/2014/main" id="{C5A4B29D-C28E-44AF-91FF-359C74342FD0}"/>
                </a:ext>
              </a:extLst>
            </p:cNvPr>
            <p:cNvSpPr>
              <a:spLocks noChangeArrowheads="1"/>
            </p:cNvSpPr>
            <p:nvPr/>
          </p:nvSpPr>
          <p:spPr bwMode="auto">
            <a:xfrm>
              <a:off x="9262027" y="1330557"/>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6" name="Oval 76">
              <a:extLst>
                <a:ext uri="{FF2B5EF4-FFF2-40B4-BE49-F238E27FC236}">
                  <a16:creationId xmlns:a16="http://schemas.microsoft.com/office/drawing/2014/main" id="{13217CF8-9CD6-45AF-9EFD-EE8C81D7DA85}"/>
                </a:ext>
              </a:extLst>
            </p:cNvPr>
            <p:cNvSpPr>
              <a:spLocks noChangeArrowheads="1"/>
            </p:cNvSpPr>
            <p:nvPr/>
          </p:nvSpPr>
          <p:spPr bwMode="auto">
            <a:xfrm>
              <a:off x="9249183" y="12660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7" name="Oval 77">
              <a:extLst>
                <a:ext uri="{FF2B5EF4-FFF2-40B4-BE49-F238E27FC236}">
                  <a16:creationId xmlns:a16="http://schemas.microsoft.com/office/drawing/2014/main" id="{515542C2-EF42-412B-B8B2-7C7473F1E2FE}"/>
                </a:ext>
              </a:extLst>
            </p:cNvPr>
            <p:cNvSpPr>
              <a:spLocks noChangeArrowheads="1"/>
            </p:cNvSpPr>
            <p:nvPr/>
          </p:nvSpPr>
          <p:spPr bwMode="auto">
            <a:xfrm>
              <a:off x="9297349" y="12686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8" name="Oval 78">
              <a:extLst>
                <a:ext uri="{FF2B5EF4-FFF2-40B4-BE49-F238E27FC236}">
                  <a16:creationId xmlns:a16="http://schemas.microsoft.com/office/drawing/2014/main" id="{A0BC4111-EEFA-4153-A93E-69A2575683EE}"/>
                </a:ext>
              </a:extLst>
            </p:cNvPr>
            <p:cNvSpPr>
              <a:spLocks noChangeArrowheads="1"/>
            </p:cNvSpPr>
            <p:nvPr/>
          </p:nvSpPr>
          <p:spPr bwMode="auto">
            <a:xfrm>
              <a:off x="9247042" y="12312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9" name="Oval 79">
              <a:extLst>
                <a:ext uri="{FF2B5EF4-FFF2-40B4-BE49-F238E27FC236}">
                  <a16:creationId xmlns:a16="http://schemas.microsoft.com/office/drawing/2014/main" id="{96577AE3-AC40-4FDE-9F13-00D59A6A6560}"/>
                </a:ext>
              </a:extLst>
            </p:cNvPr>
            <p:cNvSpPr>
              <a:spLocks noChangeArrowheads="1"/>
            </p:cNvSpPr>
            <p:nvPr/>
          </p:nvSpPr>
          <p:spPr bwMode="auto">
            <a:xfrm>
              <a:off x="9235268" y="11222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0" name="Oval 80">
              <a:extLst>
                <a:ext uri="{FF2B5EF4-FFF2-40B4-BE49-F238E27FC236}">
                  <a16:creationId xmlns:a16="http://schemas.microsoft.com/office/drawing/2014/main" id="{65977BE2-D7AF-469D-B76F-6C04BC8D3D15}"/>
                </a:ext>
              </a:extLst>
            </p:cNvPr>
            <p:cNvSpPr>
              <a:spLocks noChangeArrowheads="1"/>
            </p:cNvSpPr>
            <p:nvPr/>
          </p:nvSpPr>
          <p:spPr bwMode="auto">
            <a:xfrm>
              <a:off x="9401176" y="11841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1" name="Oval 81">
              <a:extLst>
                <a:ext uri="{FF2B5EF4-FFF2-40B4-BE49-F238E27FC236}">
                  <a16:creationId xmlns:a16="http://schemas.microsoft.com/office/drawing/2014/main" id="{A8082B5B-6485-4AB7-8C32-7783BD892E92}"/>
                </a:ext>
              </a:extLst>
            </p:cNvPr>
            <p:cNvSpPr>
              <a:spLocks noChangeArrowheads="1"/>
            </p:cNvSpPr>
            <p:nvPr/>
          </p:nvSpPr>
          <p:spPr bwMode="auto">
            <a:xfrm>
              <a:off x="9776878" y="9314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2" name="Oval 82">
              <a:extLst>
                <a:ext uri="{FF2B5EF4-FFF2-40B4-BE49-F238E27FC236}">
                  <a16:creationId xmlns:a16="http://schemas.microsoft.com/office/drawing/2014/main" id="{9D6678E4-734C-4392-891F-28DBC1D7A00C}"/>
                </a:ext>
              </a:extLst>
            </p:cNvPr>
            <p:cNvSpPr>
              <a:spLocks noChangeArrowheads="1"/>
            </p:cNvSpPr>
            <p:nvPr/>
          </p:nvSpPr>
          <p:spPr bwMode="auto">
            <a:xfrm>
              <a:off x="8940915" y="8817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3" name="Oval 83">
              <a:extLst>
                <a:ext uri="{FF2B5EF4-FFF2-40B4-BE49-F238E27FC236}">
                  <a16:creationId xmlns:a16="http://schemas.microsoft.com/office/drawing/2014/main" id="{1A1C7689-F72F-474C-BAF1-78AB46596717}"/>
                </a:ext>
              </a:extLst>
            </p:cNvPr>
            <p:cNvSpPr>
              <a:spLocks noChangeArrowheads="1"/>
            </p:cNvSpPr>
            <p:nvPr/>
          </p:nvSpPr>
          <p:spPr bwMode="auto">
            <a:xfrm>
              <a:off x="9404387" y="9305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4" name="Oval 84">
              <a:extLst>
                <a:ext uri="{FF2B5EF4-FFF2-40B4-BE49-F238E27FC236}">
                  <a16:creationId xmlns:a16="http://schemas.microsoft.com/office/drawing/2014/main" id="{44EA07A1-CA8F-4551-A0AB-5FE569CFE3F8}"/>
                </a:ext>
              </a:extLst>
            </p:cNvPr>
            <p:cNvSpPr>
              <a:spLocks noChangeArrowheads="1"/>
            </p:cNvSpPr>
            <p:nvPr/>
          </p:nvSpPr>
          <p:spPr bwMode="auto">
            <a:xfrm>
              <a:off x="9377628" y="8783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5" name="Oval 85">
              <a:extLst>
                <a:ext uri="{FF2B5EF4-FFF2-40B4-BE49-F238E27FC236}">
                  <a16:creationId xmlns:a16="http://schemas.microsoft.com/office/drawing/2014/main" id="{E1B48DE8-F4CF-4E7C-804D-3739546C468B}"/>
                </a:ext>
              </a:extLst>
            </p:cNvPr>
            <p:cNvSpPr>
              <a:spLocks noChangeArrowheads="1"/>
            </p:cNvSpPr>
            <p:nvPr/>
          </p:nvSpPr>
          <p:spPr bwMode="auto">
            <a:xfrm>
              <a:off x="9417232" y="13505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6" name="Oval 86">
              <a:extLst>
                <a:ext uri="{FF2B5EF4-FFF2-40B4-BE49-F238E27FC236}">
                  <a16:creationId xmlns:a16="http://schemas.microsoft.com/office/drawing/2014/main" id="{17ED2378-166E-45A5-BE3E-0B57788B6669}"/>
                </a:ext>
              </a:extLst>
            </p:cNvPr>
            <p:cNvSpPr>
              <a:spLocks noChangeArrowheads="1"/>
            </p:cNvSpPr>
            <p:nvPr/>
          </p:nvSpPr>
          <p:spPr bwMode="auto">
            <a:xfrm>
              <a:off x="9359431" y="1372384"/>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7" name="Oval 87">
              <a:extLst>
                <a:ext uri="{FF2B5EF4-FFF2-40B4-BE49-F238E27FC236}">
                  <a16:creationId xmlns:a16="http://schemas.microsoft.com/office/drawing/2014/main" id="{6D3EA114-9093-4A4C-8B9B-59EE2382ED5C}"/>
                </a:ext>
              </a:extLst>
            </p:cNvPr>
            <p:cNvSpPr>
              <a:spLocks noChangeArrowheads="1"/>
            </p:cNvSpPr>
            <p:nvPr/>
          </p:nvSpPr>
          <p:spPr bwMode="auto">
            <a:xfrm>
              <a:off x="9351939" y="13349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8" name="Oval 88">
              <a:extLst>
                <a:ext uri="{FF2B5EF4-FFF2-40B4-BE49-F238E27FC236}">
                  <a16:creationId xmlns:a16="http://schemas.microsoft.com/office/drawing/2014/main" id="{24DAFC5A-1FB4-4732-A2DC-15AD5DEC3410}"/>
                </a:ext>
              </a:extLst>
            </p:cNvPr>
            <p:cNvSpPr>
              <a:spLocks noChangeArrowheads="1"/>
            </p:cNvSpPr>
            <p:nvPr/>
          </p:nvSpPr>
          <p:spPr bwMode="auto">
            <a:xfrm>
              <a:off x="9394754" y="13105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9" name="Oval 89">
              <a:extLst>
                <a:ext uri="{FF2B5EF4-FFF2-40B4-BE49-F238E27FC236}">
                  <a16:creationId xmlns:a16="http://schemas.microsoft.com/office/drawing/2014/main" id="{B64D59D4-1E0B-401E-978A-FBBF5C049DCA}"/>
                </a:ext>
              </a:extLst>
            </p:cNvPr>
            <p:cNvSpPr>
              <a:spLocks noChangeArrowheads="1"/>
            </p:cNvSpPr>
            <p:nvPr/>
          </p:nvSpPr>
          <p:spPr bwMode="auto">
            <a:xfrm>
              <a:off x="9410809" y="12704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0" name="Oval 90">
              <a:extLst>
                <a:ext uri="{FF2B5EF4-FFF2-40B4-BE49-F238E27FC236}">
                  <a16:creationId xmlns:a16="http://schemas.microsoft.com/office/drawing/2014/main" id="{C29113C7-8060-4FA5-B29D-FD5DFE660C2F}"/>
                </a:ext>
              </a:extLst>
            </p:cNvPr>
            <p:cNvSpPr>
              <a:spLocks noChangeArrowheads="1"/>
            </p:cNvSpPr>
            <p:nvPr/>
          </p:nvSpPr>
          <p:spPr bwMode="auto">
            <a:xfrm>
              <a:off x="9344446" y="12730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1" name="Oval 91">
              <a:extLst>
                <a:ext uri="{FF2B5EF4-FFF2-40B4-BE49-F238E27FC236}">
                  <a16:creationId xmlns:a16="http://schemas.microsoft.com/office/drawing/2014/main" id="{543E70EF-2E4E-4303-995F-F8CD346908FD}"/>
                </a:ext>
              </a:extLst>
            </p:cNvPr>
            <p:cNvSpPr>
              <a:spLocks noChangeArrowheads="1"/>
            </p:cNvSpPr>
            <p:nvPr/>
          </p:nvSpPr>
          <p:spPr bwMode="auto">
            <a:xfrm>
              <a:off x="9477173" y="12320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2" name="Oval 92">
              <a:extLst>
                <a:ext uri="{FF2B5EF4-FFF2-40B4-BE49-F238E27FC236}">
                  <a16:creationId xmlns:a16="http://schemas.microsoft.com/office/drawing/2014/main" id="{57F524FD-4FBF-49B7-8D3F-FE9D23591FAD}"/>
                </a:ext>
              </a:extLst>
            </p:cNvPr>
            <p:cNvSpPr>
              <a:spLocks noChangeArrowheads="1"/>
            </p:cNvSpPr>
            <p:nvPr/>
          </p:nvSpPr>
          <p:spPr bwMode="auto">
            <a:xfrm>
              <a:off x="9416162" y="14168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3" name="Oval 93">
              <a:extLst>
                <a:ext uri="{FF2B5EF4-FFF2-40B4-BE49-F238E27FC236}">
                  <a16:creationId xmlns:a16="http://schemas.microsoft.com/office/drawing/2014/main" id="{4382EACD-D9DD-4D93-BE78-49F3294C1D93}"/>
                </a:ext>
              </a:extLst>
            </p:cNvPr>
            <p:cNvSpPr>
              <a:spLocks noChangeArrowheads="1"/>
            </p:cNvSpPr>
            <p:nvPr/>
          </p:nvSpPr>
          <p:spPr bwMode="auto">
            <a:xfrm>
              <a:off x="9470750" y="13584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4" name="Oval 94">
              <a:extLst>
                <a:ext uri="{FF2B5EF4-FFF2-40B4-BE49-F238E27FC236}">
                  <a16:creationId xmlns:a16="http://schemas.microsoft.com/office/drawing/2014/main" id="{92E40C59-070B-4569-BB3D-C9D69EEC1EB3}"/>
                </a:ext>
              </a:extLst>
            </p:cNvPr>
            <p:cNvSpPr>
              <a:spLocks noChangeArrowheads="1"/>
            </p:cNvSpPr>
            <p:nvPr/>
          </p:nvSpPr>
          <p:spPr bwMode="auto">
            <a:xfrm>
              <a:off x="9486806" y="13183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5" name="Oval 95">
              <a:extLst>
                <a:ext uri="{FF2B5EF4-FFF2-40B4-BE49-F238E27FC236}">
                  <a16:creationId xmlns:a16="http://schemas.microsoft.com/office/drawing/2014/main" id="{FB1504F8-E308-43E4-A13F-1FE1B71C798A}"/>
                </a:ext>
              </a:extLst>
            </p:cNvPr>
            <p:cNvSpPr>
              <a:spLocks noChangeArrowheads="1"/>
            </p:cNvSpPr>
            <p:nvPr/>
          </p:nvSpPr>
          <p:spPr bwMode="auto">
            <a:xfrm>
              <a:off x="9551029" y="11972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6" name="Oval 96">
              <a:extLst>
                <a:ext uri="{FF2B5EF4-FFF2-40B4-BE49-F238E27FC236}">
                  <a16:creationId xmlns:a16="http://schemas.microsoft.com/office/drawing/2014/main" id="{90426188-7A09-42BF-A659-7AE6EA8D3A9B}"/>
                </a:ext>
              </a:extLst>
            </p:cNvPr>
            <p:cNvSpPr>
              <a:spLocks noChangeArrowheads="1"/>
            </p:cNvSpPr>
            <p:nvPr/>
          </p:nvSpPr>
          <p:spPr bwMode="auto">
            <a:xfrm>
              <a:off x="9537114" y="8722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7" name="Oval 97">
              <a:extLst>
                <a:ext uri="{FF2B5EF4-FFF2-40B4-BE49-F238E27FC236}">
                  <a16:creationId xmlns:a16="http://schemas.microsoft.com/office/drawing/2014/main" id="{BAAA265C-7C04-4E8C-8110-CDA0B1E757E1}"/>
                </a:ext>
              </a:extLst>
            </p:cNvPr>
            <p:cNvSpPr>
              <a:spLocks noChangeArrowheads="1"/>
            </p:cNvSpPr>
            <p:nvPr/>
          </p:nvSpPr>
          <p:spPr bwMode="auto">
            <a:xfrm>
              <a:off x="9519988" y="13976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8" name="Oval 98">
              <a:extLst>
                <a:ext uri="{FF2B5EF4-FFF2-40B4-BE49-F238E27FC236}">
                  <a16:creationId xmlns:a16="http://schemas.microsoft.com/office/drawing/2014/main" id="{4CEF4A30-C211-4158-9818-9EA831ED0A3A}"/>
                </a:ext>
              </a:extLst>
            </p:cNvPr>
            <p:cNvSpPr>
              <a:spLocks noChangeArrowheads="1"/>
            </p:cNvSpPr>
            <p:nvPr/>
          </p:nvSpPr>
          <p:spPr bwMode="auto">
            <a:xfrm>
              <a:off x="9568155" y="14002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9" name="Oval 99">
              <a:extLst>
                <a:ext uri="{FF2B5EF4-FFF2-40B4-BE49-F238E27FC236}">
                  <a16:creationId xmlns:a16="http://schemas.microsoft.com/office/drawing/2014/main" id="{46C8AC0B-9038-40B5-A628-32E56556E234}"/>
                </a:ext>
              </a:extLst>
            </p:cNvPr>
            <p:cNvSpPr>
              <a:spLocks noChangeArrowheads="1"/>
            </p:cNvSpPr>
            <p:nvPr/>
          </p:nvSpPr>
          <p:spPr bwMode="auto">
            <a:xfrm>
              <a:off x="9584210" y="13601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0" name="Oval 100">
              <a:extLst>
                <a:ext uri="{FF2B5EF4-FFF2-40B4-BE49-F238E27FC236}">
                  <a16:creationId xmlns:a16="http://schemas.microsoft.com/office/drawing/2014/main" id="{A9DF484C-2894-41D0-8A87-C329CDDE7FB5}"/>
                </a:ext>
              </a:extLst>
            </p:cNvPr>
            <p:cNvSpPr>
              <a:spLocks noChangeArrowheads="1"/>
            </p:cNvSpPr>
            <p:nvPr/>
          </p:nvSpPr>
          <p:spPr bwMode="auto">
            <a:xfrm>
              <a:off x="9517847" y="13627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1" name="Oval 101">
              <a:extLst>
                <a:ext uri="{FF2B5EF4-FFF2-40B4-BE49-F238E27FC236}">
                  <a16:creationId xmlns:a16="http://schemas.microsoft.com/office/drawing/2014/main" id="{3BC4B1FA-AA8B-4F67-B556-5CDDD1EA86CA}"/>
                </a:ext>
              </a:extLst>
            </p:cNvPr>
            <p:cNvSpPr>
              <a:spLocks noChangeArrowheads="1"/>
            </p:cNvSpPr>
            <p:nvPr/>
          </p:nvSpPr>
          <p:spPr bwMode="auto">
            <a:xfrm>
              <a:off x="10000587" y="11641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2" name="Oval 102">
              <a:extLst>
                <a:ext uri="{FF2B5EF4-FFF2-40B4-BE49-F238E27FC236}">
                  <a16:creationId xmlns:a16="http://schemas.microsoft.com/office/drawing/2014/main" id="{7D096D49-D95E-497E-8302-897849128C98}"/>
                </a:ext>
              </a:extLst>
            </p:cNvPr>
            <p:cNvSpPr>
              <a:spLocks noChangeArrowheads="1"/>
            </p:cNvSpPr>
            <p:nvPr/>
          </p:nvSpPr>
          <p:spPr bwMode="auto">
            <a:xfrm>
              <a:off x="9707304" y="119375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3" name="Oval 103">
              <a:extLst>
                <a:ext uri="{FF2B5EF4-FFF2-40B4-BE49-F238E27FC236}">
                  <a16:creationId xmlns:a16="http://schemas.microsoft.com/office/drawing/2014/main" id="{30129275-F15E-44F2-B358-3718BF6A837F}"/>
                </a:ext>
              </a:extLst>
            </p:cNvPr>
            <p:cNvSpPr>
              <a:spLocks noChangeArrowheads="1"/>
            </p:cNvSpPr>
            <p:nvPr/>
          </p:nvSpPr>
          <p:spPr bwMode="auto">
            <a:xfrm>
              <a:off x="9629166" y="14264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4" name="Oval 104">
              <a:extLst>
                <a:ext uri="{FF2B5EF4-FFF2-40B4-BE49-F238E27FC236}">
                  <a16:creationId xmlns:a16="http://schemas.microsoft.com/office/drawing/2014/main" id="{3AF7FC85-B90D-44E6-8CDB-6C50E85DCADF}"/>
                </a:ext>
              </a:extLst>
            </p:cNvPr>
            <p:cNvSpPr>
              <a:spLocks noChangeArrowheads="1"/>
            </p:cNvSpPr>
            <p:nvPr/>
          </p:nvSpPr>
          <p:spPr bwMode="auto">
            <a:xfrm>
              <a:off x="9710515" y="9401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5" name="Oval 105">
              <a:extLst>
                <a:ext uri="{FF2B5EF4-FFF2-40B4-BE49-F238E27FC236}">
                  <a16:creationId xmlns:a16="http://schemas.microsoft.com/office/drawing/2014/main" id="{D0BA2C59-FA9B-4419-B721-D9FF19B4C93F}"/>
                </a:ext>
              </a:extLst>
            </p:cNvPr>
            <p:cNvSpPr>
              <a:spLocks noChangeArrowheads="1"/>
            </p:cNvSpPr>
            <p:nvPr/>
          </p:nvSpPr>
          <p:spPr bwMode="auto">
            <a:xfrm>
              <a:off x="9723359" y="13601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6" name="Oval 106">
              <a:extLst>
                <a:ext uri="{FF2B5EF4-FFF2-40B4-BE49-F238E27FC236}">
                  <a16:creationId xmlns:a16="http://schemas.microsoft.com/office/drawing/2014/main" id="{57804587-730D-48EB-AE4E-ED727AF19585}"/>
                </a:ext>
              </a:extLst>
            </p:cNvPr>
            <p:cNvSpPr>
              <a:spLocks noChangeArrowheads="1"/>
            </p:cNvSpPr>
            <p:nvPr/>
          </p:nvSpPr>
          <p:spPr bwMode="auto">
            <a:xfrm>
              <a:off x="9665559" y="1381969"/>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7" name="Oval 107">
              <a:extLst>
                <a:ext uri="{FF2B5EF4-FFF2-40B4-BE49-F238E27FC236}">
                  <a16:creationId xmlns:a16="http://schemas.microsoft.com/office/drawing/2014/main" id="{8CD85CC7-3ECE-4413-9646-8D798EED7520}"/>
                </a:ext>
              </a:extLst>
            </p:cNvPr>
            <p:cNvSpPr>
              <a:spLocks noChangeArrowheads="1"/>
            </p:cNvSpPr>
            <p:nvPr/>
          </p:nvSpPr>
          <p:spPr bwMode="auto">
            <a:xfrm>
              <a:off x="9652714" y="13174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8" name="Oval 108">
              <a:extLst>
                <a:ext uri="{FF2B5EF4-FFF2-40B4-BE49-F238E27FC236}">
                  <a16:creationId xmlns:a16="http://schemas.microsoft.com/office/drawing/2014/main" id="{EDEB9E8C-3B78-4F06-B24D-C044CF6B51A9}"/>
                </a:ext>
              </a:extLst>
            </p:cNvPr>
            <p:cNvSpPr>
              <a:spLocks noChangeArrowheads="1"/>
            </p:cNvSpPr>
            <p:nvPr/>
          </p:nvSpPr>
          <p:spPr bwMode="auto">
            <a:xfrm>
              <a:off x="9716937" y="12800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9" name="Oval 109">
              <a:extLst>
                <a:ext uri="{FF2B5EF4-FFF2-40B4-BE49-F238E27FC236}">
                  <a16:creationId xmlns:a16="http://schemas.microsoft.com/office/drawing/2014/main" id="{94DFFBBA-EC48-405B-9939-A672DEEF63DD}"/>
                </a:ext>
              </a:extLst>
            </p:cNvPr>
            <p:cNvSpPr>
              <a:spLocks noChangeArrowheads="1"/>
            </p:cNvSpPr>
            <p:nvPr/>
          </p:nvSpPr>
          <p:spPr bwMode="auto">
            <a:xfrm>
              <a:off x="9650574" y="12826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0" name="Oval 110">
              <a:extLst>
                <a:ext uri="{FF2B5EF4-FFF2-40B4-BE49-F238E27FC236}">
                  <a16:creationId xmlns:a16="http://schemas.microsoft.com/office/drawing/2014/main" id="{06B3D2D6-F404-4174-8237-FCD75F331426}"/>
                </a:ext>
              </a:extLst>
            </p:cNvPr>
            <p:cNvSpPr>
              <a:spLocks noChangeArrowheads="1"/>
            </p:cNvSpPr>
            <p:nvPr/>
          </p:nvSpPr>
          <p:spPr bwMode="auto">
            <a:xfrm>
              <a:off x="9589562" y="11257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1" name="Oval 111">
              <a:extLst>
                <a:ext uri="{FF2B5EF4-FFF2-40B4-BE49-F238E27FC236}">
                  <a16:creationId xmlns:a16="http://schemas.microsoft.com/office/drawing/2014/main" id="{EB773837-DF5D-4BD4-8DA8-3E4673906D19}"/>
                </a:ext>
              </a:extLst>
            </p:cNvPr>
            <p:cNvSpPr>
              <a:spLocks noChangeArrowheads="1"/>
            </p:cNvSpPr>
            <p:nvPr/>
          </p:nvSpPr>
          <p:spPr bwMode="auto">
            <a:xfrm>
              <a:off x="9804708" y="12355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2" name="Oval 112">
              <a:extLst>
                <a:ext uri="{FF2B5EF4-FFF2-40B4-BE49-F238E27FC236}">
                  <a16:creationId xmlns:a16="http://schemas.microsoft.com/office/drawing/2014/main" id="{E4B5672D-69A3-4FCF-A078-3FBF18DE5EED}"/>
                </a:ext>
              </a:extLst>
            </p:cNvPr>
            <p:cNvSpPr>
              <a:spLocks noChangeArrowheads="1"/>
            </p:cNvSpPr>
            <p:nvPr/>
          </p:nvSpPr>
          <p:spPr bwMode="auto">
            <a:xfrm>
              <a:off x="9820764" y="14020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3" name="Oval 113">
              <a:extLst>
                <a:ext uri="{FF2B5EF4-FFF2-40B4-BE49-F238E27FC236}">
                  <a16:creationId xmlns:a16="http://schemas.microsoft.com/office/drawing/2014/main" id="{B6695010-0551-4892-B4C3-AFC4B5FDD791}"/>
                </a:ext>
              </a:extLst>
            </p:cNvPr>
            <p:cNvSpPr>
              <a:spLocks noChangeArrowheads="1"/>
            </p:cNvSpPr>
            <p:nvPr/>
          </p:nvSpPr>
          <p:spPr bwMode="auto">
            <a:xfrm>
              <a:off x="9762963" y="1423795"/>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4" name="Oval 114">
              <a:extLst>
                <a:ext uri="{FF2B5EF4-FFF2-40B4-BE49-F238E27FC236}">
                  <a16:creationId xmlns:a16="http://schemas.microsoft.com/office/drawing/2014/main" id="{CC22C807-98B1-44FB-AE0B-2607C4BE9CCC}"/>
                </a:ext>
              </a:extLst>
            </p:cNvPr>
            <p:cNvSpPr>
              <a:spLocks noChangeArrowheads="1"/>
            </p:cNvSpPr>
            <p:nvPr/>
          </p:nvSpPr>
          <p:spPr bwMode="auto">
            <a:xfrm>
              <a:off x="9755470" y="13863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5" name="Oval 115">
              <a:extLst>
                <a:ext uri="{FF2B5EF4-FFF2-40B4-BE49-F238E27FC236}">
                  <a16:creationId xmlns:a16="http://schemas.microsoft.com/office/drawing/2014/main" id="{EC2D22F3-2305-4D09-84F3-6A60C4C03C19}"/>
                </a:ext>
              </a:extLst>
            </p:cNvPr>
            <p:cNvSpPr>
              <a:spLocks noChangeArrowheads="1"/>
            </p:cNvSpPr>
            <p:nvPr/>
          </p:nvSpPr>
          <p:spPr bwMode="auto">
            <a:xfrm>
              <a:off x="9798285" y="13619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6" name="Oval 116">
              <a:extLst>
                <a:ext uri="{FF2B5EF4-FFF2-40B4-BE49-F238E27FC236}">
                  <a16:creationId xmlns:a16="http://schemas.microsoft.com/office/drawing/2014/main" id="{7ED90046-F9DA-44F7-A406-EB6C6B76F012}"/>
                </a:ext>
              </a:extLst>
            </p:cNvPr>
            <p:cNvSpPr>
              <a:spLocks noChangeArrowheads="1"/>
            </p:cNvSpPr>
            <p:nvPr/>
          </p:nvSpPr>
          <p:spPr bwMode="auto">
            <a:xfrm>
              <a:off x="9814341" y="13218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7" name="Oval 117">
              <a:extLst>
                <a:ext uri="{FF2B5EF4-FFF2-40B4-BE49-F238E27FC236}">
                  <a16:creationId xmlns:a16="http://schemas.microsoft.com/office/drawing/2014/main" id="{EE113508-2685-4B9F-8261-E25537C918F8}"/>
                </a:ext>
              </a:extLst>
            </p:cNvPr>
            <p:cNvSpPr>
              <a:spLocks noChangeArrowheads="1"/>
            </p:cNvSpPr>
            <p:nvPr/>
          </p:nvSpPr>
          <p:spPr bwMode="auto">
            <a:xfrm>
              <a:off x="9747978" y="13244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8" name="Oval 118">
              <a:extLst>
                <a:ext uri="{FF2B5EF4-FFF2-40B4-BE49-F238E27FC236}">
                  <a16:creationId xmlns:a16="http://schemas.microsoft.com/office/drawing/2014/main" id="{42A81B76-A1A7-4D4B-8328-4F374C9EBEC3}"/>
                </a:ext>
              </a:extLst>
            </p:cNvPr>
            <p:cNvSpPr>
              <a:spLocks noChangeArrowheads="1"/>
            </p:cNvSpPr>
            <p:nvPr/>
          </p:nvSpPr>
          <p:spPr bwMode="auto">
            <a:xfrm>
              <a:off x="10115117" y="12617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9" name="Oval 119">
              <a:extLst>
                <a:ext uri="{FF2B5EF4-FFF2-40B4-BE49-F238E27FC236}">
                  <a16:creationId xmlns:a16="http://schemas.microsoft.com/office/drawing/2014/main" id="{40B300BC-FAF8-43AB-8E6D-8037B7A2CB11}"/>
                </a:ext>
              </a:extLst>
            </p:cNvPr>
            <p:cNvSpPr>
              <a:spLocks noChangeArrowheads="1"/>
            </p:cNvSpPr>
            <p:nvPr/>
          </p:nvSpPr>
          <p:spPr bwMode="auto">
            <a:xfrm>
              <a:off x="10133313" y="11257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0" name="Oval 120">
              <a:extLst>
                <a:ext uri="{FF2B5EF4-FFF2-40B4-BE49-F238E27FC236}">
                  <a16:creationId xmlns:a16="http://schemas.microsoft.com/office/drawing/2014/main" id="{D490AE1F-1785-428B-BFEE-E9988F64D841}"/>
                </a:ext>
              </a:extLst>
            </p:cNvPr>
            <p:cNvSpPr>
              <a:spLocks noChangeArrowheads="1"/>
            </p:cNvSpPr>
            <p:nvPr/>
          </p:nvSpPr>
          <p:spPr bwMode="auto">
            <a:xfrm>
              <a:off x="10135454" y="10787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1" name="Oval 121">
              <a:extLst>
                <a:ext uri="{FF2B5EF4-FFF2-40B4-BE49-F238E27FC236}">
                  <a16:creationId xmlns:a16="http://schemas.microsoft.com/office/drawing/2014/main" id="{B7BED382-4BBC-4B6C-BFEA-148148B1E86C}"/>
                </a:ext>
              </a:extLst>
            </p:cNvPr>
            <p:cNvSpPr>
              <a:spLocks noChangeArrowheads="1"/>
            </p:cNvSpPr>
            <p:nvPr/>
          </p:nvSpPr>
          <p:spPr bwMode="auto">
            <a:xfrm>
              <a:off x="10066950" y="11249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2" name="Oval 122">
              <a:extLst>
                <a:ext uri="{FF2B5EF4-FFF2-40B4-BE49-F238E27FC236}">
                  <a16:creationId xmlns:a16="http://schemas.microsoft.com/office/drawing/2014/main" id="{8AAFFFD3-4A76-4CBD-949E-F5922E3C9032}"/>
                </a:ext>
              </a:extLst>
            </p:cNvPr>
            <p:cNvSpPr>
              <a:spLocks noChangeArrowheads="1"/>
            </p:cNvSpPr>
            <p:nvPr/>
          </p:nvSpPr>
          <p:spPr bwMode="auto">
            <a:xfrm>
              <a:off x="10131173" y="14281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3" name="Oval 123">
              <a:extLst>
                <a:ext uri="{FF2B5EF4-FFF2-40B4-BE49-F238E27FC236}">
                  <a16:creationId xmlns:a16="http://schemas.microsoft.com/office/drawing/2014/main" id="{6FD80568-64FD-4A4E-AC6A-924AD195E524}"/>
                </a:ext>
              </a:extLst>
            </p:cNvPr>
            <p:cNvSpPr>
              <a:spLocks noChangeArrowheads="1"/>
            </p:cNvSpPr>
            <p:nvPr/>
          </p:nvSpPr>
          <p:spPr bwMode="auto">
            <a:xfrm>
              <a:off x="10108694" y="13880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4" name="Oval 124">
              <a:extLst>
                <a:ext uri="{FF2B5EF4-FFF2-40B4-BE49-F238E27FC236}">
                  <a16:creationId xmlns:a16="http://schemas.microsoft.com/office/drawing/2014/main" id="{883E63CE-264B-46D6-AB5E-D192DAA54629}"/>
                </a:ext>
              </a:extLst>
            </p:cNvPr>
            <p:cNvSpPr>
              <a:spLocks noChangeArrowheads="1"/>
            </p:cNvSpPr>
            <p:nvPr/>
          </p:nvSpPr>
          <p:spPr bwMode="auto">
            <a:xfrm>
              <a:off x="10124750" y="13479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5" name="Oval 125">
              <a:extLst>
                <a:ext uri="{FF2B5EF4-FFF2-40B4-BE49-F238E27FC236}">
                  <a16:creationId xmlns:a16="http://schemas.microsoft.com/office/drawing/2014/main" id="{8EAD451A-8455-488E-8F9B-ACE0E80BC1CB}"/>
                </a:ext>
              </a:extLst>
            </p:cNvPr>
            <p:cNvSpPr>
              <a:spLocks noChangeArrowheads="1"/>
            </p:cNvSpPr>
            <p:nvPr/>
          </p:nvSpPr>
          <p:spPr bwMode="auto">
            <a:xfrm>
              <a:off x="10024135" y="13784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6" name="Oval 126">
              <a:extLst>
                <a:ext uri="{FF2B5EF4-FFF2-40B4-BE49-F238E27FC236}">
                  <a16:creationId xmlns:a16="http://schemas.microsoft.com/office/drawing/2014/main" id="{2E9AD22B-21B7-4BAF-A4F3-365AC318B1B3}"/>
                </a:ext>
              </a:extLst>
            </p:cNvPr>
            <p:cNvSpPr>
              <a:spLocks noChangeArrowheads="1"/>
            </p:cNvSpPr>
            <p:nvPr/>
          </p:nvSpPr>
          <p:spPr bwMode="auto">
            <a:xfrm>
              <a:off x="10126891" y="12042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7" name="Oval 127">
              <a:extLst>
                <a:ext uri="{FF2B5EF4-FFF2-40B4-BE49-F238E27FC236}">
                  <a16:creationId xmlns:a16="http://schemas.microsoft.com/office/drawing/2014/main" id="{ED41300B-EF13-4A0B-901D-F1CE0988DA75}"/>
                </a:ext>
              </a:extLst>
            </p:cNvPr>
            <p:cNvSpPr>
              <a:spLocks noChangeArrowheads="1"/>
            </p:cNvSpPr>
            <p:nvPr/>
          </p:nvSpPr>
          <p:spPr bwMode="auto">
            <a:xfrm>
              <a:off x="10854747" y="14194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8" name="Oval 128">
              <a:extLst>
                <a:ext uri="{FF2B5EF4-FFF2-40B4-BE49-F238E27FC236}">
                  <a16:creationId xmlns:a16="http://schemas.microsoft.com/office/drawing/2014/main" id="{DE6D79D8-1220-44A0-970F-7B524F908C82}"/>
                </a:ext>
              </a:extLst>
            </p:cNvPr>
            <p:cNvSpPr>
              <a:spLocks noChangeArrowheads="1"/>
            </p:cNvSpPr>
            <p:nvPr/>
          </p:nvSpPr>
          <p:spPr bwMode="auto">
            <a:xfrm>
              <a:off x="10863310" y="13087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9" name="Oval 129">
              <a:extLst>
                <a:ext uri="{FF2B5EF4-FFF2-40B4-BE49-F238E27FC236}">
                  <a16:creationId xmlns:a16="http://schemas.microsoft.com/office/drawing/2014/main" id="{BC7FC252-706B-4F91-8AD0-E3D4173761ED}"/>
                </a:ext>
              </a:extLst>
            </p:cNvPr>
            <p:cNvSpPr>
              <a:spLocks noChangeArrowheads="1"/>
            </p:cNvSpPr>
            <p:nvPr/>
          </p:nvSpPr>
          <p:spPr bwMode="auto">
            <a:xfrm>
              <a:off x="10805509" y="1330557"/>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0" name="Oval 130">
              <a:extLst>
                <a:ext uri="{FF2B5EF4-FFF2-40B4-BE49-F238E27FC236}">
                  <a16:creationId xmlns:a16="http://schemas.microsoft.com/office/drawing/2014/main" id="{88C1C48B-FAF0-4CE6-A99F-D7874E367DC7}"/>
                </a:ext>
              </a:extLst>
            </p:cNvPr>
            <p:cNvSpPr>
              <a:spLocks noChangeArrowheads="1"/>
            </p:cNvSpPr>
            <p:nvPr/>
          </p:nvSpPr>
          <p:spPr bwMode="auto">
            <a:xfrm>
              <a:off x="10792665" y="12660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1" name="Oval 131">
              <a:extLst>
                <a:ext uri="{FF2B5EF4-FFF2-40B4-BE49-F238E27FC236}">
                  <a16:creationId xmlns:a16="http://schemas.microsoft.com/office/drawing/2014/main" id="{2382320C-B904-4002-A473-55943252DA99}"/>
                </a:ext>
              </a:extLst>
            </p:cNvPr>
            <p:cNvSpPr>
              <a:spLocks noChangeArrowheads="1"/>
            </p:cNvSpPr>
            <p:nvPr/>
          </p:nvSpPr>
          <p:spPr bwMode="auto">
            <a:xfrm>
              <a:off x="10840832" y="12686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2" name="Oval 132">
              <a:extLst>
                <a:ext uri="{FF2B5EF4-FFF2-40B4-BE49-F238E27FC236}">
                  <a16:creationId xmlns:a16="http://schemas.microsoft.com/office/drawing/2014/main" id="{DD033D4C-4C05-4916-9CAA-34845730DB93}"/>
                </a:ext>
              </a:extLst>
            </p:cNvPr>
            <p:cNvSpPr>
              <a:spLocks noChangeArrowheads="1"/>
            </p:cNvSpPr>
            <p:nvPr/>
          </p:nvSpPr>
          <p:spPr bwMode="auto">
            <a:xfrm>
              <a:off x="10856888" y="12286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3" name="Oval 133">
              <a:extLst>
                <a:ext uri="{FF2B5EF4-FFF2-40B4-BE49-F238E27FC236}">
                  <a16:creationId xmlns:a16="http://schemas.microsoft.com/office/drawing/2014/main" id="{40A4C220-D649-43AA-9EEC-EBC18F3F1E3C}"/>
                </a:ext>
              </a:extLst>
            </p:cNvPr>
            <p:cNvSpPr>
              <a:spLocks noChangeArrowheads="1"/>
            </p:cNvSpPr>
            <p:nvPr/>
          </p:nvSpPr>
          <p:spPr bwMode="auto">
            <a:xfrm>
              <a:off x="10811932" y="12050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4" name="Oval 134">
              <a:extLst>
                <a:ext uri="{FF2B5EF4-FFF2-40B4-BE49-F238E27FC236}">
                  <a16:creationId xmlns:a16="http://schemas.microsoft.com/office/drawing/2014/main" id="{FC22FC86-3AA6-4B03-AA30-711F40FABF52}"/>
                </a:ext>
              </a:extLst>
            </p:cNvPr>
            <p:cNvSpPr>
              <a:spLocks noChangeArrowheads="1"/>
            </p:cNvSpPr>
            <p:nvPr/>
          </p:nvSpPr>
          <p:spPr bwMode="auto">
            <a:xfrm>
              <a:off x="10880436" y="11789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5" name="Oval 135">
              <a:extLst>
                <a:ext uri="{FF2B5EF4-FFF2-40B4-BE49-F238E27FC236}">
                  <a16:creationId xmlns:a16="http://schemas.microsoft.com/office/drawing/2014/main" id="{70D1A8AF-3370-4E4A-BB56-E043BA1FE116}"/>
                </a:ext>
              </a:extLst>
            </p:cNvPr>
            <p:cNvSpPr>
              <a:spLocks noChangeArrowheads="1"/>
            </p:cNvSpPr>
            <p:nvPr/>
          </p:nvSpPr>
          <p:spPr bwMode="auto">
            <a:xfrm>
              <a:off x="10597857" y="11693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6" name="Oval 136">
              <a:extLst>
                <a:ext uri="{FF2B5EF4-FFF2-40B4-BE49-F238E27FC236}">
                  <a16:creationId xmlns:a16="http://schemas.microsoft.com/office/drawing/2014/main" id="{8E2FC53E-0B13-40F1-BF01-10C7E40DC71C}"/>
                </a:ext>
              </a:extLst>
            </p:cNvPr>
            <p:cNvSpPr>
              <a:spLocks noChangeArrowheads="1"/>
            </p:cNvSpPr>
            <p:nvPr/>
          </p:nvSpPr>
          <p:spPr bwMode="auto">
            <a:xfrm>
              <a:off x="10887928" y="12730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7" name="Oval 137">
              <a:extLst>
                <a:ext uri="{FF2B5EF4-FFF2-40B4-BE49-F238E27FC236}">
                  <a16:creationId xmlns:a16="http://schemas.microsoft.com/office/drawing/2014/main" id="{32EBA7C6-DFC2-4B37-B734-0CCBA1286CA1}"/>
                </a:ext>
              </a:extLst>
            </p:cNvPr>
            <p:cNvSpPr>
              <a:spLocks noChangeArrowheads="1"/>
            </p:cNvSpPr>
            <p:nvPr/>
          </p:nvSpPr>
          <p:spPr bwMode="auto">
            <a:xfrm>
              <a:off x="10224295" y="11048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8" name="Oval 138">
              <a:extLst>
                <a:ext uri="{FF2B5EF4-FFF2-40B4-BE49-F238E27FC236}">
                  <a16:creationId xmlns:a16="http://schemas.microsoft.com/office/drawing/2014/main" id="{2C5BA86E-11D0-4BEF-95DC-F2946D42ABC5}"/>
                </a:ext>
              </a:extLst>
            </p:cNvPr>
            <p:cNvSpPr>
              <a:spLocks noChangeArrowheads="1"/>
            </p:cNvSpPr>
            <p:nvPr/>
          </p:nvSpPr>
          <p:spPr bwMode="auto">
            <a:xfrm>
              <a:off x="10247843" y="11815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9" name="Oval 139">
              <a:extLst>
                <a:ext uri="{FF2B5EF4-FFF2-40B4-BE49-F238E27FC236}">
                  <a16:creationId xmlns:a16="http://schemas.microsoft.com/office/drawing/2014/main" id="{A7B5AA9B-3787-4888-88BD-4F2D5589B994}"/>
                </a:ext>
              </a:extLst>
            </p:cNvPr>
            <p:cNvSpPr>
              <a:spLocks noChangeArrowheads="1"/>
            </p:cNvSpPr>
            <p:nvPr/>
          </p:nvSpPr>
          <p:spPr bwMode="auto">
            <a:xfrm>
              <a:off x="10266040" y="10456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0" name="Oval 140">
              <a:extLst>
                <a:ext uri="{FF2B5EF4-FFF2-40B4-BE49-F238E27FC236}">
                  <a16:creationId xmlns:a16="http://schemas.microsoft.com/office/drawing/2014/main" id="{DE19CA56-891F-4288-BA35-5AFC4B0F70E1}"/>
                </a:ext>
              </a:extLst>
            </p:cNvPr>
            <p:cNvSpPr>
              <a:spLocks noChangeArrowheads="1"/>
            </p:cNvSpPr>
            <p:nvPr/>
          </p:nvSpPr>
          <p:spPr bwMode="auto">
            <a:xfrm>
              <a:off x="10268181" y="9985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1" name="Oval 141">
              <a:extLst>
                <a:ext uri="{FF2B5EF4-FFF2-40B4-BE49-F238E27FC236}">
                  <a16:creationId xmlns:a16="http://schemas.microsoft.com/office/drawing/2014/main" id="{45C94225-8678-4219-BBE5-1666823B78B3}"/>
                </a:ext>
              </a:extLst>
            </p:cNvPr>
            <p:cNvSpPr>
              <a:spLocks noChangeArrowheads="1"/>
            </p:cNvSpPr>
            <p:nvPr/>
          </p:nvSpPr>
          <p:spPr bwMode="auto">
            <a:xfrm>
              <a:off x="10252125" y="14150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2" name="Oval 142">
              <a:extLst>
                <a:ext uri="{FF2B5EF4-FFF2-40B4-BE49-F238E27FC236}">
                  <a16:creationId xmlns:a16="http://schemas.microsoft.com/office/drawing/2014/main" id="{DE31A546-99C6-489B-B8DB-B43E28299E7D}"/>
                </a:ext>
              </a:extLst>
            </p:cNvPr>
            <p:cNvSpPr>
              <a:spLocks noChangeArrowheads="1"/>
            </p:cNvSpPr>
            <p:nvPr/>
          </p:nvSpPr>
          <p:spPr bwMode="auto">
            <a:xfrm>
              <a:off x="10199677" y="10447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3" name="Oval 143">
              <a:extLst>
                <a:ext uri="{FF2B5EF4-FFF2-40B4-BE49-F238E27FC236}">
                  <a16:creationId xmlns:a16="http://schemas.microsoft.com/office/drawing/2014/main" id="{8BD6E435-6C73-4A32-B64E-47548F851B22}"/>
                </a:ext>
              </a:extLst>
            </p:cNvPr>
            <p:cNvSpPr>
              <a:spLocks noChangeArrowheads="1"/>
            </p:cNvSpPr>
            <p:nvPr/>
          </p:nvSpPr>
          <p:spPr bwMode="auto">
            <a:xfrm>
              <a:off x="10263899" y="13479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4" name="Oval 144">
              <a:extLst>
                <a:ext uri="{FF2B5EF4-FFF2-40B4-BE49-F238E27FC236}">
                  <a16:creationId xmlns:a16="http://schemas.microsoft.com/office/drawing/2014/main" id="{CE1A0374-4C0C-4540-96DA-F24FFB4C4F5A}"/>
                </a:ext>
              </a:extLst>
            </p:cNvPr>
            <p:cNvSpPr>
              <a:spLocks noChangeArrowheads="1"/>
            </p:cNvSpPr>
            <p:nvPr/>
          </p:nvSpPr>
          <p:spPr bwMode="auto">
            <a:xfrm>
              <a:off x="10206098" y="1369770"/>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5" name="Oval 145">
              <a:extLst>
                <a:ext uri="{FF2B5EF4-FFF2-40B4-BE49-F238E27FC236}">
                  <a16:creationId xmlns:a16="http://schemas.microsoft.com/office/drawing/2014/main" id="{DDC0A527-7C4A-4449-93D3-96B895C66F36}"/>
                </a:ext>
              </a:extLst>
            </p:cNvPr>
            <p:cNvSpPr>
              <a:spLocks noChangeArrowheads="1"/>
            </p:cNvSpPr>
            <p:nvPr/>
          </p:nvSpPr>
          <p:spPr bwMode="auto">
            <a:xfrm>
              <a:off x="10193255" y="13052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6" name="Oval 146">
              <a:extLst>
                <a:ext uri="{FF2B5EF4-FFF2-40B4-BE49-F238E27FC236}">
                  <a16:creationId xmlns:a16="http://schemas.microsoft.com/office/drawing/2014/main" id="{C1E0A8E7-A675-41B6-BAD3-863B5B1B8B66}"/>
                </a:ext>
              </a:extLst>
            </p:cNvPr>
            <p:cNvSpPr>
              <a:spLocks noChangeArrowheads="1"/>
            </p:cNvSpPr>
            <p:nvPr/>
          </p:nvSpPr>
          <p:spPr bwMode="auto">
            <a:xfrm>
              <a:off x="10241421" y="13079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7" name="Oval 147">
              <a:extLst>
                <a:ext uri="{FF2B5EF4-FFF2-40B4-BE49-F238E27FC236}">
                  <a16:creationId xmlns:a16="http://schemas.microsoft.com/office/drawing/2014/main" id="{7DBEBCCF-EF1A-4876-BFDA-3383A7CB4DD9}"/>
                </a:ext>
              </a:extLst>
            </p:cNvPr>
            <p:cNvSpPr>
              <a:spLocks noChangeArrowheads="1"/>
            </p:cNvSpPr>
            <p:nvPr/>
          </p:nvSpPr>
          <p:spPr bwMode="auto">
            <a:xfrm>
              <a:off x="10257477" y="12678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8" name="Oval 148">
              <a:extLst>
                <a:ext uri="{FF2B5EF4-FFF2-40B4-BE49-F238E27FC236}">
                  <a16:creationId xmlns:a16="http://schemas.microsoft.com/office/drawing/2014/main" id="{95897416-4541-40E4-AF16-E02D8595F26B}"/>
                </a:ext>
              </a:extLst>
            </p:cNvPr>
            <p:cNvSpPr>
              <a:spLocks noChangeArrowheads="1"/>
            </p:cNvSpPr>
            <p:nvPr/>
          </p:nvSpPr>
          <p:spPr bwMode="auto">
            <a:xfrm>
              <a:off x="10191114" y="12704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9" name="Oval 149">
              <a:extLst>
                <a:ext uri="{FF2B5EF4-FFF2-40B4-BE49-F238E27FC236}">
                  <a16:creationId xmlns:a16="http://schemas.microsoft.com/office/drawing/2014/main" id="{A511E93D-4038-48A0-A00C-6D3FD33728D4}"/>
                </a:ext>
              </a:extLst>
            </p:cNvPr>
            <p:cNvSpPr>
              <a:spLocks noChangeArrowheads="1"/>
            </p:cNvSpPr>
            <p:nvPr/>
          </p:nvSpPr>
          <p:spPr bwMode="auto">
            <a:xfrm>
              <a:off x="10281025" y="12181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0" name="Oval 150">
              <a:extLst>
                <a:ext uri="{FF2B5EF4-FFF2-40B4-BE49-F238E27FC236}">
                  <a16:creationId xmlns:a16="http://schemas.microsoft.com/office/drawing/2014/main" id="{85A40284-2F7E-4144-B79A-74F9C524B219}"/>
                </a:ext>
              </a:extLst>
            </p:cNvPr>
            <p:cNvSpPr>
              <a:spLocks noChangeArrowheads="1"/>
            </p:cNvSpPr>
            <p:nvPr/>
          </p:nvSpPr>
          <p:spPr bwMode="auto">
            <a:xfrm>
              <a:off x="10179339" y="116151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1" name="Oval 151">
              <a:extLst>
                <a:ext uri="{FF2B5EF4-FFF2-40B4-BE49-F238E27FC236}">
                  <a16:creationId xmlns:a16="http://schemas.microsoft.com/office/drawing/2014/main" id="{8BA1C8F7-168F-4C36-8990-A99595AA2E45}"/>
                </a:ext>
              </a:extLst>
            </p:cNvPr>
            <p:cNvSpPr>
              <a:spLocks noChangeArrowheads="1"/>
            </p:cNvSpPr>
            <p:nvPr/>
          </p:nvSpPr>
          <p:spPr bwMode="auto">
            <a:xfrm>
              <a:off x="9008348" y="8025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2" name="Oval 152">
              <a:extLst>
                <a:ext uri="{FF2B5EF4-FFF2-40B4-BE49-F238E27FC236}">
                  <a16:creationId xmlns:a16="http://schemas.microsoft.com/office/drawing/2014/main" id="{0EABF4AC-EAFA-4F42-9600-03848D0023AA}"/>
                </a:ext>
              </a:extLst>
            </p:cNvPr>
            <p:cNvSpPr>
              <a:spLocks noChangeArrowheads="1"/>
            </p:cNvSpPr>
            <p:nvPr/>
          </p:nvSpPr>
          <p:spPr bwMode="auto">
            <a:xfrm>
              <a:off x="10321700" y="11466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3" name="Oval 153">
              <a:extLst>
                <a:ext uri="{FF2B5EF4-FFF2-40B4-BE49-F238E27FC236}">
                  <a16:creationId xmlns:a16="http://schemas.microsoft.com/office/drawing/2014/main" id="{BACA6AFD-5724-4D09-BACC-9B1D84C0CA2E}"/>
                </a:ext>
              </a:extLst>
            </p:cNvPr>
            <p:cNvSpPr>
              <a:spLocks noChangeArrowheads="1"/>
            </p:cNvSpPr>
            <p:nvPr/>
          </p:nvSpPr>
          <p:spPr bwMode="auto">
            <a:xfrm>
              <a:off x="10345248" y="12233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4" name="Oval 154">
              <a:extLst>
                <a:ext uri="{FF2B5EF4-FFF2-40B4-BE49-F238E27FC236}">
                  <a16:creationId xmlns:a16="http://schemas.microsoft.com/office/drawing/2014/main" id="{A2311E35-3DCF-446D-9916-4DFF0F41B420}"/>
                </a:ext>
              </a:extLst>
            </p:cNvPr>
            <p:cNvSpPr>
              <a:spLocks noChangeArrowheads="1"/>
            </p:cNvSpPr>
            <p:nvPr/>
          </p:nvSpPr>
          <p:spPr bwMode="auto">
            <a:xfrm>
              <a:off x="10363444" y="10874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5" name="Oval 155">
              <a:extLst>
                <a:ext uri="{FF2B5EF4-FFF2-40B4-BE49-F238E27FC236}">
                  <a16:creationId xmlns:a16="http://schemas.microsoft.com/office/drawing/2014/main" id="{AC86D8DD-56E1-44EC-AAAD-CD1163A5BB06}"/>
                </a:ext>
              </a:extLst>
            </p:cNvPr>
            <p:cNvSpPr>
              <a:spLocks noChangeArrowheads="1"/>
            </p:cNvSpPr>
            <p:nvPr/>
          </p:nvSpPr>
          <p:spPr bwMode="auto">
            <a:xfrm>
              <a:off x="10365585" y="10403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6" name="Oval 156">
              <a:extLst>
                <a:ext uri="{FF2B5EF4-FFF2-40B4-BE49-F238E27FC236}">
                  <a16:creationId xmlns:a16="http://schemas.microsoft.com/office/drawing/2014/main" id="{6D288FEF-5AF6-4DB4-97B7-B991B48C5BA3}"/>
                </a:ext>
              </a:extLst>
            </p:cNvPr>
            <p:cNvSpPr>
              <a:spLocks noChangeArrowheads="1"/>
            </p:cNvSpPr>
            <p:nvPr/>
          </p:nvSpPr>
          <p:spPr bwMode="auto">
            <a:xfrm>
              <a:off x="10297081" y="10865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7" name="Oval 157">
              <a:extLst>
                <a:ext uri="{FF2B5EF4-FFF2-40B4-BE49-F238E27FC236}">
                  <a16:creationId xmlns:a16="http://schemas.microsoft.com/office/drawing/2014/main" id="{C6B26C02-1BEE-4C7C-A992-0D87D5DC33F2}"/>
                </a:ext>
              </a:extLst>
            </p:cNvPr>
            <p:cNvSpPr>
              <a:spLocks noChangeArrowheads="1"/>
            </p:cNvSpPr>
            <p:nvPr/>
          </p:nvSpPr>
          <p:spPr bwMode="auto">
            <a:xfrm>
              <a:off x="10361303" y="13898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8" name="Oval 158">
              <a:extLst>
                <a:ext uri="{FF2B5EF4-FFF2-40B4-BE49-F238E27FC236}">
                  <a16:creationId xmlns:a16="http://schemas.microsoft.com/office/drawing/2014/main" id="{9381BB2F-B820-44F9-BADD-AA3177F52C40}"/>
                </a:ext>
              </a:extLst>
            </p:cNvPr>
            <p:cNvSpPr>
              <a:spLocks noChangeArrowheads="1"/>
            </p:cNvSpPr>
            <p:nvPr/>
          </p:nvSpPr>
          <p:spPr bwMode="auto">
            <a:xfrm>
              <a:off x="10303503" y="1411596"/>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9" name="Oval 159">
              <a:extLst>
                <a:ext uri="{FF2B5EF4-FFF2-40B4-BE49-F238E27FC236}">
                  <a16:creationId xmlns:a16="http://schemas.microsoft.com/office/drawing/2014/main" id="{6521374A-10E5-4F5F-951A-8E452B4AB363}"/>
                </a:ext>
              </a:extLst>
            </p:cNvPr>
            <p:cNvSpPr>
              <a:spLocks noChangeArrowheads="1"/>
            </p:cNvSpPr>
            <p:nvPr/>
          </p:nvSpPr>
          <p:spPr bwMode="auto">
            <a:xfrm>
              <a:off x="10296011" y="13741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0" name="Oval 160">
              <a:extLst>
                <a:ext uri="{FF2B5EF4-FFF2-40B4-BE49-F238E27FC236}">
                  <a16:creationId xmlns:a16="http://schemas.microsoft.com/office/drawing/2014/main" id="{CE9E0480-1467-42C0-83E7-A5B429FFB779}"/>
                </a:ext>
              </a:extLst>
            </p:cNvPr>
            <p:cNvSpPr>
              <a:spLocks noChangeArrowheads="1"/>
            </p:cNvSpPr>
            <p:nvPr/>
          </p:nvSpPr>
          <p:spPr bwMode="auto">
            <a:xfrm>
              <a:off x="10338826" y="13497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1" name="Oval 161">
              <a:extLst>
                <a:ext uri="{FF2B5EF4-FFF2-40B4-BE49-F238E27FC236}">
                  <a16:creationId xmlns:a16="http://schemas.microsoft.com/office/drawing/2014/main" id="{0768D3BB-1B38-4BA0-AB79-1E252E9B9A04}"/>
                </a:ext>
              </a:extLst>
            </p:cNvPr>
            <p:cNvSpPr>
              <a:spLocks noChangeArrowheads="1"/>
            </p:cNvSpPr>
            <p:nvPr/>
          </p:nvSpPr>
          <p:spPr bwMode="auto">
            <a:xfrm>
              <a:off x="10354881" y="13096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2" name="Oval 162">
              <a:extLst>
                <a:ext uri="{FF2B5EF4-FFF2-40B4-BE49-F238E27FC236}">
                  <a16:creationId xmlns:a16="http://schemas.microsoft.com/office/drawing/2014/main" id="{BDF25266-67B5-47DC-95BC-9779153E2D45}"/>
                </a:ext>
              </a:extLst>
            </p:cNvPr>
            <p:cNvSpPr>
              <a:spLocks noChangeArrowheads="1"/>
            </p:cNvSpPr>
            <p:nvPr/>
          </p:nvSpPr>
          <p:spPr bwMode="auto">
            <a:xfrm>
              <a:off x="10288518" y="13122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3" name="Oval 163">
              <a:extLst>
                <a:ext uri="{FF2B5EF4-FFF2-40B4-BE49-F238E27FC236}">
                  <a16:creationId xmlns:a16="http://schemas.microsoft.com/office/drawing/2014/main" id="{0E9AA205-D6CE-43CF-96CC-CC102D217FCE}"/>
                </a:ext>
              </a:extLst>
            </p:cNvPr>
            <p:cNvSpPr>
              <a:spLocks noChangeArrowheads="1"/>
            </p:cNvSpPr>
            <p:nvPr/>
          </p:nvSpPr>
          <p:spPr bwMode="auto">
            <a:xfrm>
              <a:off x="10372007" y="11344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4" name="Oval 164">
              <a:extLst>
                <a:ext uri="{FF2B5EF4-FFF2-40B4-BE49-F238E27FC236}">
                  <a16:creationId xmlns:a16="http://schemas.microsoft.com/office/drawing/2014/main" id="{A423A105-C8C0-465F-9A2E-B1DD666E4142}"/>
                </a:ext>
              </a:extLst>
            </p:cNvPr>
            <p:cNvSpPr>
              <a:spLocks noChangeArrowheads="1"/>
            </p:cNvSpPr>
            <p:nvPr/>
          </p:nvSpPr>
          <p:spPr bwMode="auto">
            <a:xfrm>
              <a:off x="10397696" y="11946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5" name="Oval 165">
              <a:extLst>
                <a:ext uri="{FF2B5EF4-FFF2-40B4-BE49-F238E27FC236}">
                  <a16:creationId xmlns:a16="http://schemas.microsoft.com/office/drawing/2014/main" id="{E4B77E00-7E56-473E-9BE7-9AE792639754}"/>
                </a:ext>
              </a:extLst>
            </p:cNvPr>
            <p:cNvSpPr>
              <a:spLocks noChangeArrowheads="1"/>
            </p:cNvSpPr>
            <p:nvPr/>
          </p:nvSpPr>
          <p:spPr bwMode="auto">
            <a:xfrm>
              <a:off x="10421244" y="12713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6" name="Oval 166">
              <a:extLst>
                <a:ext uri="{FF2B5EF4-FFF2-40B4-BE49-F238E27FC236}">
                  <a16:creationId xmlns:a16="http://schemas.microsoft.com/office/drawing/2014/main" id="{BD57A0BF-0CC3-48CF-AAA2-8F6DB1EA99B7}"/>
                </a:ext>
              </a:extLst>
            </p:cNvPr>
            <p:cNvSpPr>
              <a:spLocks noChangeArrowheads="1"/>
            </p:cNvSpPr>
            <p:nvPr/>
          </p:nvSpPr>
          <p:spPr bwMode="auto">
            <a:xfrm>
              <a:off x="10439441" y="11353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7" name="Oval 167">
              <a:extLst>
                <a:ext uri="{FF2B5EF4-FFF2-40B4-BE49-F238E27FC236}">
                  <a16:creationId xmlns:a16="http://schemas.microsoft.com/office/drawing/2014/main" id="{C3838F51-EB62-4A53-AEE8-0B561CC36046}"/>
                </a:ext>
              </a:extLst>
            </p:cNvPr>
            <p:cNvSpPr>
              <a:spLocks noChangeArrowheads="1"/>
            </p:cNvSpPr>
            <p:nvPr/>
          </p:nvSpPr>
          <p:spPr bwMode="auto">
            <a:xfrm>
              <a:off x="10441582" y="10883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8" name="Oval 168">
              <a:extLst>
                <a:ext uri="{FF2B5EF4-FFF2-40B4-BE49-F238E27FC236}">
                  <a16:creationId xmlns:a16="http://schemas.microsoft.com/office/drawing/2014/main" id="{43AD4559-62E7-4B35-B906-8633A5C5D09D}"/>
                </a:ext>
              </a:extLst>
            </p:cNvPr>
            <p:cNvSpPr>
              <a:spLocks noChangeArrowheads="1"/>
            </p:cNvSpPr>
            <p:nvPr/>
          </p:nvSpPr>
          <p:spPr bwMode="auto">
            <a:xfrm>
              <a:off x="10384852" y="10656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9" name="Oval 169">
              <a:extLst>
                <a:ext uri="{FF2B5EF4-FFF2-40B4-BE49-F238E27FC236}">
                  <a16:creationId xmlns:a16="http://schemas.microsoft.com/office/drawing/2014/main" id="{E3CE0054-C301-47CD-B54F-87DDEFC2D41A}"/>
                </a:ext>
              </a:extLst>
            </p:cNvPr>
            <p:cNvSpPr>
              <a:spLocks noChangeArrowheads="1"/>
            </p:cNvSpPr>
            <p:nvPr/>
          </p:nvSpPr>
          <p:spPr bwMode="auto">
            <a:xfrm>
              <a:off x="10424456" y="10177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0" name="Oval 170">
              <a:extLst>
                <a:ext uri="{FF2B5EF4-FFF2-40B4-BE49-F238E27FC236}">
                  <a16:creationId xmlns:a16="http://schemas.microsoft.com/office/drawing/2014/main" id="{187431A1-F67F-4FDB-B3BD-48C0DDC2EB37}"/>
                </a:ext>
              </a:extLst>
            </p:cNvPr>
            <p:cNvSpPr>
              <a:spLocks noChangeArrowheads="1"/>
            </p:cNvSpPr>
            <p:nvPr/>
          </p:nvSpPr>
          <p:spPr bwMode="auto">
            <a:xfrm>
              <a:off x="10360233" y="14560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1" name="Oval 171">
              <a:extLst>
                <a:ext uri="{FF2B5EF4-FFF2-40B4-BE49-F238E27FC236}">
                  <a16:creationId xmlns:a16="http://schemas.microsoft.com/office/drawing/2014/main" id="{F21C8332-494E-4DD5-8BC1-0E81B7F77C69}"/>
                </a:ext>
              </a:extLst>
            </p:cNvPr>
            <p:cNvSpPr>
              <a:spLocks noChangeArrowheads="1"/>
            </p:cNvSpPr>
            <p:nvPr/>
          </p:nvSpPr>
          <p:spPr bwMode="auto">
            <a:xfrm>
              <a:off x="10414822" y="13976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2" name="Oval 172">
              <a:extLst>
                <a:ext uri="{FF2B5EF4-FFF2-40B4-BE49-F238E27FC236}">
                  <a16:creationId xmlns:a16="http://schemas.microsoft.com/office/drawing/2014/main" id="{8D0DE360-D13E-4198-8EB3-1B424DEA9900}"/>
                </a:ext>
              </a:extLst>
            </p:cNvPr>
            <p:cNvSpPr>
              <a:spLocks noChangeArrowheads="1"/>
            </p:cNvSpPr>
            <p:nvPr/>
          </p:nvSpPr>
          <p:spPr bwMode="auto">
            <a:xfrm>
              <a:off x="10430878" y="13575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3" name="Oval 173">
              <a:extLst>
                <a:ext uri="{FF2B5EF4-FFF2-40B4-BE49-F238E27FC236}">
                  <a16:creationId xmlns:a16="http://schemas.microsoft.com/office/drawing/2014/main" id="{FC08194D-9724-406C-AB6D-D42369392580}"/>
                </a:ext>
              </a:extLst>
            </p:cNvPr>
            <p:cNvSpPr>
              <a:spLocks noChangeArrowheads="1"/>
            </p:cNvSpPr>
            <p:nvPr/>
          </p:nvSpPr>
          <p:spPr bwMode="auto">
            <a:xfrm>
              <a:off x="10454426" y="13079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4" name="Oval 174">
              <a:extLst>
                <a:ext uri="{FF2B5EF4-FFF2-40B4-BE49-F238E27FC236}">
                  <a16:creationId xmlns:a16="http://schemas.microsoft.com/office/drawing/2014/main" id="{AD6B6EAA-929E-4FAF-A599-7AD1CA486282}"/>
                </a:ext>
              </a:extLst>
            </p:cNvPr>
            <p:cNvSpPr>
              <a:spLocks noChangeArrowheads="1"/>
            </p:cNvSpPr>
            <p:nvPr/>
          </p:nvSpPr>
          <p:spPr bwMode="auto">
            <a:xfrm>
              <a:off x="10513297" y="12059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5" name="Oval 175">
              <a:extLst>
                <a:ext uri="{FF2B5EF4-FFF2-40B4-BE49-F238E27FC236}">
                  <a16:creationId xmlns:a16="http://schemas.microsoft.com/office/drawing/2014/main" id="{77EE000F-2D1B-41AD-9266-BC989D8FC708}"/>
                </a:ext>
              </a:extLst>
            </p:cNvPr>
            <p:cNvSpPr>
              <a:spLocks noChangeArrowheads="1"/>
            </p:cNvSpPr>
            <p:nvPr/>
          </p:nvSpPr>
          <p:spPr bwMode="auto">
            <a:xfrm>
              <a:off x="10495101" y="12364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6" name="Oval 176">
              <a:extLst>
                <a:ext uri="{FF2B5EF4-FFF2-40B4-BE49-F238E27FC236}">
                  <a16:creationId xmlns:a16="http://schemas.microsoft.com/office/drawing/2014/main" id="{B0BF81CE-5E2A-45A1-9427-9B201362F4BE}"/>
                </a:ext>
              </a:extLst>
            </p:cNvPr>
            <p:cNvSpPr>
              <a:spLocks noChangeArrowheads="1"/>
            </p:cNvSpPr>
            <p:nvPr/>
          </p:nvSpPr>
          <p:spPr bwMode="auto">
            <a:xfrm>
              <a:off x="10518649" y="13131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7" name="Oval 177">
              <a:extLst>
                <a:ext uri="{FF2B5EF4-FFF2-40B4-BE49-F238E27FC236}">
                  <a16:creationId xmlns:a16="http://schemas.microsoft.com/office/drawing/2014/main" id="{BE1F576A-6D3D-4223-BA64-EA1B5B8D3FF8}"/>
                </a:ext>
              </a:extLst>
            </p:cNvPr>
            <p:cNvSpPr>
              <a:spLocks noChangeArrowheads="1"/>
            </p:cNvSpPr>
            <p:nvPr/>
          </p:nvSpPr>
          <p:spPr bwMode="auto">
            <a:xfrm>
              <a:off x="10536845" y="11771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8" name="Oval 178">
              <a:extLst>
                <a:ext uri="{FF2B5EF4-FFF2-40B4-BE49-F238E27FC236}">
                  <a16:creationId xmlns:a16="http://schemas.microsoft.com/office/drawing/2014/main" id="{05E759A8-FBD4-4161-89F9-545D26062504}"/>
                </a:ext>
              </a:extLst>
            </p:cNvPr>
            <p:cNvSpPr>
              <a:spLocks noChangeArrowheads="1"/>
            </p:cNvSpPr>
            <p:nvPr/>
          </p:nvSpPr>
          <p:spPr bwMode="auto">
            <a:xfrm>
              <a:off x="10470482" y="11763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9" name="Oval 179">
              <a:extLst>
                <a:ext uri="{FF2B5EF4-FFF2-40B4-BE49-F238E27FC236}">
                  <a16:creationId xmlns:a16="http://schemas.microsoft.com/office/drawing/2014/main" id="{FBCF37E2-17B8-4F1B-85A9-7A2E772DB676}"/>
                </a:ext>
              </a:extLst>
            </p:cNvPr>
            <p:cNvSpPr>
              <a:spLocks noChangeArrowheads="1"/>
            </p:cNvSpPr>
            <p:nvPr/>
          </p:nvSpPr>
          <p:spPr bwMode="auto">
            <a:xfrm>
              <a:off x="10464059" y="14368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0" name="Oval 180">
              <a:extLst>
                <a:ext uri="{FF2B5EF4-FFF2-40B4-BE49-F238E27FC236}">
                  <a16:creationId xmlns:a16="http://schemas.microsoft.com/office/drawing/2014/main" id="{7CBF3135-D4C7-425D-9263-2A971C386AE9}"/>
                </a:ext>
              </a:extLst>
            </p:cNvPr>
            <p:cNvSpPr>
              <a:spLocks noChangeArrowheads="1"/>
            </p:cNvSpPr>
            <p:nvPr/>
          </p:nvSpPr>
          <p:spPr bwMode="auto">
            <a:xfrm>
              <a:off x="10512227" y="14394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1" name="Oval 181">
              <a:extLst>
                <a:ext uri="{FF2B5EF4-FFF2-40B4-BE49-F238E27FC236}">
                  <a16:creationId xmlns:a16="http://schemas.microsoft.com/office/drawing/2014/main" id="{F160E771-951C-4B43-A24A-CEC874092618}"/>
                </a:ext>
              </a:extLst>
            </p:cNvPr>
            <p:cNvSpPr>
              <a:spLocks noChangeArrowheads="1"/>
            </p:cNvSpPr>
            <p:nvPr/>
          </p:nvSpPr>
          <p:spPr bwMode="auto">
            <a:xfrm>
              <a:off x="10528282" y="13993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2" name="Oval 182">
              <a:extLst>
                <a:ext uri="{FF2B5EF4-FFF2-40B4-BE49-F238E27FC236}">
                  <a16:creationId xmlns:a16="http://schemas.microsoft.com/office/drawing/2014/main" id="{BD478180-E66E-41E9-98F3-2B5ED39A1A47}"/>
                </a:ext>
              </a:extLst>
            </p:cNvPr>
            <p:cNvSpPr>
              <a:spLocks noChangeArrowheads="1"/>
            </p:cNvSpPr>
            <p:nvPr/>
          </p:nvSpPr>
          <p:spPr bwMode="auto">
            <a:xfrm>
              <a:off x="10461919" y="14020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3" name="Oval 183">
              <a:extLst>
                <a:ext uri="{FF2B5EF4-FFF2-40B4-BE49-F238E27FC236}">
                  <a16:creationId xmlns:a16="http://schemas.microsoft.com/office/drawing/2014/main" id="{8CC9B2FA-4DD4-497B-BE2A-FFB205C7B0DA}"/>
                </a:ext>
              </a:extLst>
            </p:cNvPr>
            <p:cNvSpPr>
              <a:spLocks noChangeArrowheads="1"/>
            </p:cNvSpPr>
            <p:nvPr/>
          </p:nvSpPr>
          <p:spPr bwMode="auto">
            <a:xfrm>
              <a:off x="10530423" y="12556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4" name="Oval 184">
              <a:extLst>
                <a:ext uri="{FF2B5EF4-FFF2-40B4-BE49-F238E27FC236}">
                  <a16:creationId xmlns:a16="http://schemas.microsoft.com/office/drawing/2014/main" id="{C028164F-988E-4997-BA57-8C2026279289}"/>
                </a:ext>
              </a:extLst>
            </p:cNvPr>
            <p:cNvSpPr>
              <a:spLocks noChangeArrowheads="1"/>
            </p:cNvSpPr>
            <p:nvPr/>
          </p:nvSpPr>
          <p:spPr bwMode="auto">
            <a:xfrm>
              <a:off x="10651375" y="12329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5" name="Oval 185">
              <a:extLst>
                <a:ext uri="{FF2B5EF4-FFF2-40B4-BE49-F238E27FC236}">
                  <a16:creationId xmlns:a16="http://schemas.microsoft.com/office/drawing/2014/main" id="{C2B3E800-921A-4CC1-AC9E-5B751530636F}"/>
                </a:ext>
              </a:extLst>
            </p:cNvPr>
            <p:cNvSpPr>
              <a:spLocks noChangeArrowheads="1"/>
            </p:cNvSpPr>
            <p:nvPr/>
          </p:nvSpPr>
          <p:spPr bwMode="auto">
            <a:xfrm>
              <a:off x="10667431" y="13993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6" name="Oval 186">
              <a:extLst>
                <a:ext uri="{FF2B5EF4-FFF2-40B4-BE49-F238E27FC236}">
                  <a16:creationId xmlns:a16="http://schemas.microsoft.com/office/drawing/2014/main" id="{D8322A11-5FCA-48F8-AB2E-82E24355F94F}"/>
                </a:ext>
              </a:extLst>
            </p:cNvPr>
            <p:cNvSpPr>
              <a:spLocks noChangeArrowheads="1"/>
            </p:cNvSpPr>
            <p:nvPr/>
          </p:nvSpPr>
          <p:spPr bwMode="auto">
            <a:xfrm>
              <a:off x="10609630" y="1421181"/>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7" name="Oval 187">
              <a:extLst>
                <a:ext uri="{FF2B5EF4-FFF2-40B4-BE49-F238E27FC236}">
                  <a16:creationId xmlns:a16="http://schemas.microsoft.com/office/drawing/2014/main" id="{08124738-3590-41DB-858D-8088011E7387}"/>
                </a:ext>
              </a:extLst>
            </p:cNvPr>
            <p:cNvSpPr>
              <a:spLocks noChangeArrowheads="1"/>
            </p:cNvSpPr>
            <p:nvPr/>
          </p:nvSpPr>
          <p:spPr bwMode="auto">
            <a:xfrm>
              <a:off x="10596786" y="13566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8" name="Oval 188">
              <a:extLst>
                <a:ext uri="{FF2B5EF4-FFF2-40B4-BE49-F238E27FC236}">
                  <a16:creationId xmlns:a16="http://schemas.microsoft.com/office/drawing/2014/main" id="{3490AA02-EE9B-4CD2-9312-92783D8FA04E}"/>
                </a:ext>
              </a:extLst>
            </p:cNvPr>
            <p:cNvSpPr>
              <a:spLocks noChangeArrowheads="1"/>
            </p:cNvSpPr>
            <p:nvPr/>
          </p:nvSpPr>
          <p:spPr bwMode="auto">
            <a:xfrm>
              <a:off x="10644953" y="13593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9" name="Oval 189">
              <a:extLst>
                <a:ext uri="{FF2B5EF4-FFF2-40B4-BE49-F238E27FC236}">
                  <a16:creationId xmlns:a16="http://schemas.microsoft.com/office/drawing/2014/main" id="{4796B26A-52A8-45D1-A68E-CCA28D388464}"/>
                </a:ext>
              </a:extLst>
            </p:cNvPr>
            <p:cNvSpPr>
              <a:spLocks noChangeArrowheads="1"/>
            </p:cNvSpPr>
            <p:nvPr/>
          </p:nvSpPr>
          <p:spPr bwMode="auto">
            <a:xfrm>
              <a:off x="10661009" y="13192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0" name="Oval 190">
              <a:extLst>
                <a:ext uri="{FF2B5EF4-FFF2-40B4-BE49-F238E27FC236}">
                  <a16:creationId xmlns:a16="http://schemas.microsoft.com/office/drawing/2014/main" id="{EA167472-5533-47EB-ADAB-8644EF3DE552}"/>
                </a:ext>
              </a:extLst>
            </p:cNvPr>
            <p:cNvSpPr>
              <a:spLocks noChangeArrowheads="1"/>
            </p:cNvSpPr>
            <p:nvPr/>
          </p:nvSpPr>
          <p:spPr bwMode="auto">
            <a:xfrm>
              <a:off x="10594645" y="13218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1" name="Oval 191">
              <a:extLst>
                <a:ext uri="{FF2B5EF4-FFF2-40B4-BE49-F238E27FC236}">
                  <a16:creationId xmlns:a16="http://schemas.microsoft.com/office/drawing/2014/main" id="{5B7B3DD8-04DE-4E8E-A299-D3C6063965B2}"/>
                </a:ext>
              </a:extLst>
            </p:cNvPr>
            <p:cNvSpPr>
              <a:spLocks noChangeArrowheads="1"/>
            </p:cNvSpPr>
            <p:nvPr/>
          </p:nvSpPr>
          <p:spPr bwMode="auto">
            <a:xfrm>
              <a:off x="10684557" y="12695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2" name="Oval 192">
              <a:extLst>
                <a:ext uri="{FF2B5EF4-FFF2-40B4-BE49-F238E27FC236}">
                  <a16:creationId xmlns:a16="http://schemas.microsoft.com/office/drawing/2014/main" id="{5617702C-CBC6-40D2-AD93-427C733B35E7}"/>
                </a:ext>
              </a:extLst>
            </p:cNvPr>
            <p:cNvSpPr>
              <a:spLocks noChangeArrowheads="1"/>
            </p:cNvSpPr>
            <p:nvPr/>
          </p:nvSpPr>
          <p:spPr bwMode="auto">
            <a:xfrm>
              <a:off x="10582871" y="12129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3" name="Oval 193">
              <a:extLst>
                <a:ext uri="{FF2B5EF4-FFF2-40B4-BE49-F238E27FC236}">
                  <a16:creationId xmlns:a16="http://schemas.microsoft.com/office/drawing/2014/main" id="{71C45E8B-5016-4099-B37C-14385F5F3EFB}"/>
                </a:ext>
              </a:extLst>
            </p:cNvPr>
            <p:cNvSpPr>
              <a:spLocks noChangeArrowheads="1"/>
            </p:cNvSpPr>
            <p:nvPr/>
          </p:nvSpPr>
          <p:spPr bwMode="auto">
            <a:xfrm>
              <a:off x="10663149" y="11754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4" name="Oval 194">
              <a:extLst>
                <a:ext uri="{FF2B5EF4-FFF2-40B4-BE49-F238E27FC236}">
                  <a16:creationId xmlns:a16="http://schemas.microsoft.com/office/drawing/2014/main" id="{477CC7AE-D92E-4385-9FA9-68365DAD5343}"/>
                </a:ext>
              </a:extLst>
            </p:cNvPr>
            <p:cNvSpPr>
              <a:spLocks noChangeArrowheads="1"/>
            </p:cNvSpPr>
            <p:nvPr/>
          </p:nvSpPr>
          <p:spPr bwMode="auto">
            <a:xfrm>
              <a:off x="10725231" y="11981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5" name="Oval 195">
              <a:extLst>
                <a:ext uri="{FF2B5EF4-FFF2-40B4-BE49-F238E27FC236}">
                  <a16:creationId xmlns:a16="http://schemas.microsoft.com/office/drawing/2014/main" id="{0C04BB4C-F069-4AF0-B7AA-572F3ADC369E}"/>
                </a:ext>
              </a:extLst>
            </p:cNvPr>
            <p:cNvSpPr>
              <a:spLocks noChangeArrowheads="1"/>
            </p:cNvSpPr>
            <p:nvPr/>
          </p:nvSpPr>
          <p:spPr bwMode="auto">
            <a:xfrm>
              <a:off x="10748779" y="12747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6" name="Oval 196">
              <a:extLst>
                <a:ext uri="{FF2B5EF4-FFF2-40B4-BE49-F238E27FC236}">
                  <a16:creationId xmlns:a16="http://schemas.microsoft.com/office/drawing/2014/main" id="{25405831-30F8-40DB-800E-68789AAC5DAE}"/>
                </a:ext>
              </a:extLst>
            </p:cNvPr>
            <p:cNvSpPr>
              <a:spLocks noChangeArrowheads="1"/>
            </p:cNvSpPr>
            <p:nvPr/>
          </p:nvSpPr>
          <p:spPr bwMode="auto">
            <a:xfrm>
              <a:off x="10764835" y="14412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7" name="Oval 197">
              <a:extLst>
                <a:ext uri="{FF2B5EF4-FFF2-40B4-BE49-F238E27FC236}">
                  <a16:creationId xmlns:a16="http://schemas.microsoft.com/office/drawing/2014/main" id="{BF9B0049-0A0E-4582-AF5A-820654B2C8B1}"/>
                </a:ext>
              </a:extLst>
            </p:cNvPr>
            <p:cNvSpPr>
              <a:spLocks noChangeArrowheads="1"/>
            </p:cNvSpPr>
            <p:nvPr/>
          </p:nvSpPr>
          <p:spPr bwMode="auto">
            <a:xfrm>
              <a:off x="10699542" y="14255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8" name="Oval 198">
              <a:extLst>
                <a:ext uri="{FF2B5EF4-FFF2-40B4-BE49-F238E27FC236}">
                  <a16:creationId xmlns:a16="http://schemas.microsoft.com/office/drawing/2014/main" id="{5AEC91B5-FCC0-42C6-BC16-1F3D3030B3ED}"/>
                </a:ext>
              </a:extLst>
            </p:cNvPr>
            <p:cNvSpPr>
              <a:spLocks noChangeArrowheads="1"/>
            </p:cNvSpPr>
            <p:nvPr/>
          </p:nvSpPr>
          <p:spPr bwMode="auto">
            <a:xfrm>
              <a:off x="10742357" y="14011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9" name="Oval 199">
              <a:extLst>
                <a:ext uri="{FF2B5EF4-FFF2-40B4-BE49-F238E27FC236}">
                  <a16:creationId xmlns:a16="http://schemas.microsoft.com/office/drawing/2014/main" id="{8DA000E9-9A95-4B8F-AAFA-D1F7285B9E49}"/>
                </a:ext>
              </a:extLst>
            </p:cNvPr>
            <p:cNvSpPr>
              <a:spLocks noChangeArrowheads="1"/>
            </p:cNvSpPr>
            <p:nvPr/>
          </p:nvSpPr>
          <p:spPr bwMode="auto">
            <a:xfrm>
              <a:off x="10758413" y="13610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0" name="Oval 200">
              <a:extLst>
                <a:ext uri="{FF2B5EF4-FFF2-40B4-BE49-F238E27FC236}">
                  <a16:creationId xmlns:a16="http://schemas.microsoft.com/office/drawing/2014/main" id="{3D3F09D2-1991-41FA-95A9-181D07367128}"/>
                </a:ext>
              </a:extLst>
            </p:cNvPr>
            <p:cNvSpPr>
              <a:spLocks noChangeArrowheads="1"/>
            </p:cNvSpPr>
            <p:nvPr/>
          </p:nvSpPr>
          <p:spPr bwMode="auto">
            <a:xfrm>
              <a:off x="10692050" y="13636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1" name="Oval 201">
              <a:extLst>
                <a:ext uri="{FF2B5EF4-FFF2-40B4-BE49-F238E27FC236}">
                  <a16:creationId xmlns:a16="http://schemas.microsoft.com/office/drawing/2014/main" id="{B9BD6B32-FD09-423E-A4F0-32E8D9658548}"/>
                </a:ext>
              </a:extLst>
            </p:cNvPr>
            <p:cNvSpPr>
              <a:spLocks noChangeArrowheads="1"/>
            </p:cNvSpPr>
            <p:nvPr/>
          </p:nvSpPr>
          <p:spPr bwMode="auto">
            <a:xfrm>
              <a:off x="10796947" y="11623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2" name="Oval 202">
              <a:extLst>
                <a:ext uri="{FF2B5EF4-FFF2-40B4-BE49-F238E27FC236}">
                  <a16:creationId xmlns:a16="http://schemas.microsoft.com/office/drawing/2014/main" id="{D4FADA0F-AA3C-4437-BF03-499E668F5C4D}"/>
                </a:ext>
              </a:extLst>
            </p:cNvPr>
            <p:cNvSpPr>
              <a:spLocks noChangeArrowheads="1"/>
            </p:cNvSpPr>
            <p:nvPr/>
          </p:nvSpPr>
          <p:spPr bwMode="auto">
            <a:xfrm>
              <a:off x="10092639" y="7275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3" name="Oval 203">
              <a:extLst>
                <a:ext uri="{FF2B5EF4-FFF2-40B4-BE49-F238E27FC236}">
                  <a16:creationId xmlns:a16="http://schemas.microsoft.com/office/drawing/2014/main" id="{EF42AE4A-F9A8-4BAF-A3F5-EE8652235A29}"/>
                </a:ext>
              </a:extLst>
            </p:cNvPr>
            <p:cNvSpPr>
              <a:spLocks noChangeArrowheads="1"/>
            </p:cNvSpPr>
            <p:nvPr/>
          </p:nvSpPr>
          <p:spPr bwMode="auto">
            <a:xfrm>
              <a:off x="10066950" y="8225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4" name="Oval 204">
              <a:extLst>
                <a:ext uri="{FF2B5EF4-FFF2-40B4-BE49-F238E27FC236}">
                  <a16:creationId xmlns:a16="http://schemas.microsoft.com/office/drawing/2014/main" id="{A4B595D2-5406-4B28-8DD7-086CE5ADF1A5}"/>
                </a:ext>
              </a:extLst>
            </p:cNvPr>
            <p:cNvSpPr>
              <a:spLocks noChangeArrowheads="1"/>
            </p:cNvSpPr>
            <p:nvPr/>
          </p:nvSpPr>
          <p:spPr bwMode="auto">
            <a:xfrm>
              <a:off x="10153650" y="6447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5" name="Oval 205">
              <a:extLst>
                <a:ext uri="{FF2B5EF4-FFF2-40B4-BE49-F238E27FC236}">
                  <a16:creationId xmlns:a16="http://schemas.microsoft.com/office/drawing/2014/main" id="{2B0E357B-575C-4674-808F-7BCBCF07242A}"/>
                </a:ext>
              </a:extLst>
            </p:cNvPr>
            <p:cNvSpPr>
              <a:spLocks noChangeArrowheads="1"/>
            </p:cNvSpPr>
            <p:nvPr/>
          </p:nvSpPr>
          <p:spPr bwMode="auto">
            <a:xfrm>
              <a:off x="10087287" y="6439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6" name="Oval 206">
              <a:extLst>
                <a:ext uri="{FF2B5EF4-FFF2-40B4-BE49-F238E27FC236}">
                  <a16:creationId xmlns:a16="http://schemas.microsoft.com/office/drawing/2014/main" id="{DA9A79B6-BEAF-4B30-A38F-5DBAD66B4FCF}"/>
                </a:ext>
              </a:extLst>
            </p:cNvPr>
            <p:cNvSpPr>
              <a:spLocks noChangeArrowheads="1"/>
            </p:cNvSpPr>
            <p:nvPr/>
          </p:nvSpPr>
          <p:spPr bwMode="auto">
            <a:xfrm>
              <a:off x="10151510" y="9471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7" name="Oval 207">
              <a:extLst>
                <a:ext uri="{FF2B5EF4-FFF2-40B4-BE49-F238E27FC236}">
                  <a16:creationId xmlns:a16="http://schemas.microsoft.com/office/drawing/2014/main" id="{EC36564E-4BFF-4E26-B1F6-20738087B0DC}"/>
                </a:ext>
              </a:extLst>
            </p:cNvPr>
            <p:cNvSpPr>
              <a:spLocks noChangeArrowheads="1"/>
            </p:cNvSpPr>
            <p:nvPr/>
          </p:nvSpPr>
          <p:spPr bwMode="auto">
            <a:xfrm>
              <a:off x="10093709" y="96893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8" name="Oval 208">
              <a:extLst>
                <a:ext uri="{FF2B5EF4-FFF2-40B4-BE49-F238E27FC236}">
                  <a16:creationId xmlns:a16="http://schemas.microsoft.com/office/drawing/2014/main" id="{39DE9B23-CB61-4FEF-B1A1-B2E0F0461537}"/>
                </a:ext>
              </a:extLst>
            </p:cNvPr>
            <p:cNvSpPr>
              <a:spLocks noChangeArrowheads="1"/>
            </p:cNvSpPr>
            <p:nvPr/>
          </p:nvSpPr>
          <p:spPr bwMode="auto">
            <a:xfrm>
              <a:off x="10129032" y="9070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9" name="Oval 209">
              <a:extLst>
                <a:ext uri="{FF2B5EF4-FFF2-40B4-BE49-F238E27FC236}">
                  <a16:creationId xmlns:a16="http://schemas.microsoft.com/office/drawing/2014/main" id="{3A479852-5A53-422A-A790-6ABCE8F50BFA}"/>
                </a:ext>
              </a:extLst>
            </p:cNvPr>
            <p:cNvSpPr>
              <a:spLocks noChangeArrowheads="1"/>
            </p:cNvSpPr>
            <p:nvPr/>
          </p:nvSpPr>
          <p:spPr bwMode="auto">
            <a:xfrm>
              <a:off x="10137595" y="8390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0" name="Oval 210">
              <a:extLst>
                <a:ext uri="{FF2B5EF4-FFF2-40B4-BE49-F238E27FC236}">
                  <a16:creationId xmlns:a16="http://schemas.microsoft.com/office/drawing/2014/main" id="{4B665D74-165C-48CF-A4A0-388B8E5E5143}"/>
                </a:ext>
              </a:extLst>
            </p:cNvPr>
            <p:cNvSpPr>
              <a:spLocks noChangeArrowheads="1"/>
            </p:cNvSpPr>
            <p:nvPr/>
          </p:nvSpPr>
          <p:spPr bwMode="auto">
            <a:xfrm>
              <a:off x="10147228" y="7232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1" name="Oval 211">
              <a:extLst>
                <a:ext uri="{FF2B5EF4-FFF2-40B4-BE49-F238E27FC236}">
                  <a16:creationId xmlns:a16="http://schemas.microsoft.com/office/drawing/2014/main" id="{6A6AD8FB-A295-4C6C-B77A-54112719F66A}"/>
                </a:ext>
              </a:extLst>
            </p:cNvPr>
            <p:cNvSpPr>
              <a:spLocks noChangeArrowheads="1"/>
            </p:cNvSpPr>
            <p:nvPr/>
          </p:nvSpPr>
          <p:spPr bwMode="auto">
            <a:xfrm>
              <a:off x="10883647" y="8277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2" name="Oval 212">
              <a:extLst>
                <a:ext uri="{FF2B5EF4-FFF2-40B4-BE49-F238E27FC236}">
                  <a16:creationId xmlns:a16="http://schemas.microsoft.com/office/drawing/2014/main" id="{EC68063E-316D-44F0-9535-393A37154E0A}"/>
                </a:ext>
              </a:extLst>
            </p:cNvPr>
            <p:cNvSpPr>
              <a:spLocks noChangeArrowheads="1"/>
            </p:cNvSpPr>
            <p:nvPr/>
          </p:nvSpPr>
          <p:spPr bwMode="auto">
            <a:xfrm>
              <a:off x="10825846" y="84955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3" name="Oval 213">
              <a:extLst>
                <a:ext uri="{FF2B5EF4-FFF2-40B4-BE49-F238E27FC236}">
                  <a16:creationId xmlns:a16="http://schemas.microsoft.com/office/drawing/2014/main" id="{18010A1B-709E-48F1-B097-730352AA5075}"/>
                </a:ext>
              </a:extLst>
            </p:cNvPr>
            <p:cNvSpPr>
              <a:spLocks noChangeArrowheads="1"/>
            </p:cNvSpPr>
            <p:nvPr/>
          </p:nvSpPr>
          <p:spPr bwMode="auto">
            <a:xfrm>
              <a:off x="10813002" y="7850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4" name="Oval 214">
              <a:extLst>
                <a:ext uri="{FF2B5EF4-FFF2-40B4-BE49-F238E27FC236}">
                  <a16:creationId xmlns:a16="http://schemas.microsoft.com/office/drawing/2014/main" id="{D492F3D7-AF26-4A36-9E6A-8383EDBD43F6}"/>
                </a:ext>
              </a:extLst>
            </p:cNvPr>
            <p:cNvSpPr>
              <a:spLocks noChangeArrowheads="1"/>
            </p:cNvSpPr>
            <p:nvPr/>
          </p:nvSpPr>
          <p:spPr bwMode="auto">
            <a:xfrm>
              <a:off x="10861169" y="7876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5" name="Oval 215">
              <a:extLst>
                <a:ext uri="{FF2B5EF4-FFF2-40B4-BE49-F238E27FC236}">
                  <a16:creationId xmlns:a16="http://schemas.microsoft.com/office/drawing/2014/main" id="{83D7A0BF-67BB-4FA3-AF15-6DF60ABEEF0C}"/>
                </a:ext>
              </a:extLst>
            </p:cNvPr>
            <p:cNvSpPr>
              <a:spLocks noChangeArrowheads="1"/>
            </p:cNvSpPr>
            <p:nvPr/>
          </p:nvSpPr>
          <p:spPr bwMode="auto">
            <a:xfrm>
              <a:off x="10877225" y="7476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6" name="Oval 216">
              <a:extLst>
                <a:ext uri="{FF2B5EF4-FFF2-40B4-BE49-F238E27FC236}">
                  <a16:creationId xmlns:a16="http://schemas.microsoft.com/office/drawing/2014/main" id="{3E3FF1B7-ED78-4F6E-87E7-105755108A4D}"/>
                </a:ext>
              </a:extLst>
            </p:cNvPr>
            <p:cNvSpPr>
              <a:spLocks noChangeArrowheads="1"/>
            </p:cNvSpPr>
            <p:nvPr/>
          </p:nvSpPr>
          <p:spPr bwMode="auto">
            <a:xfrm>
              <a:off x="10832269" y="7240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7" name="Oval 217">
              <a:extLst>
                <a:ext uri="{FF2B5EF4-FFF2-40B4-BE49-F238E27FC236}">
                  <a16:creationId xmlns:a16="http://schemas.microsoft.com/office/drawing/2014/main" id="{70DF08D5-B246-4B6C-9D9B-529E6AD048D8}"/>
                </a:ext>
              </a:extLst>
            </p:cNvPr>
            <p:cNvSpPr>
              <a:spLocks noChangeArrowheads="1"/>
            </p:cNvSpPr>
            <p:nvPr/>
          </p:nvSpPr>
          <p:spPr bwMode="auto">
            <a:xfrm>
              <a:off x="10900773" y="6979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8" name="Oval 218">
              <a:extLst>
                <a:ext uri="{FF2B5EF4-FFF2-40B4-BE49-F238E27FC236}">
                  <a16:creationId xmlns:a16="http://schemas.microsoft.com/office/drawing/2014/main" id="{C63EC2FD-4CC3-4BF2-A257-E2F2FB4BEC34}"/>
                </a:ext>
              </a:extLst>
            </p:cNvPr>
            <p:cNvSpPr>
              <a:spLocks noChangeArrowheads="1"/>
            </p:cNvSpPr>
            <p:nvPr/>
          </p:nvSpPr>
          <p:spPr bwMode="auto">
            <a:xfrm>
              <a:off x="10618193" y="6883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9" name="Oval 219">
              <a:extLst>
                <a:ext uri="{FF2B5EF4-FFF2-40B4-BE49-F238E27FC236}">
                  <a16:creationId xmlns:a16="http://schemas.microsoft.com/office/drawing/2014/main" id="{9335F09C-219C-4485-AC6C-D4DBD1C29BF8}"/>
                </a:ext>
              </a:extLst>
            </p:cNvPr>
            <p:cNvSpPr>
              <a:spLocks noChangeArrowheads="1"/>
            </p:cNvSpPr>
            <p:nvPr/>
          </p:nvSpPr>
          <p:spPr bwMode="auto">
            <a:xfrm>
              <a:off x="10908266" y="7920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0" name="Oval 220">
              <a:extLst>
                <a:ext uri="{FF2B5EF4-FFF2-40B4-BE49-F238E27FC236}">
                  <a16:creationId xmlns:a16="http://schemas.microsoft.com/office/drawing/2014/main" id="{F16DF77C-7340-48C0-97B7-564C88F6CD7A}"/>
                </a:ext>
              </a:extLst>
            </p:cNvPr>
            <p:cNvSpPr>
              <a:spLocks noChangeArrowheads="1"/>
            </p:cNvSpPr>
            <p:nvPr/>
          </p:nvSpPr>
          <p:spPr bwMode="auto">
            <a:xfrm>
              <a:off x="10268181" y="7005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1" name="Oval 221">
              <a:extLst>
                <a:ext uri="{FF2B5EF4-FFF2-40B4-BE49-F238E27FC236}">
                  <a16:creationId xmlns:a16="http://schemas.microsoft.com/office/drawing/2014/main" id="{2C2B4BC9-4A82-4E89-99A1-0DC32E8E8B1B}"/>
                </a:ext>
              </a:extLst>
            </p:cNvPr>
            <p:cNvSpPr>
              <a:spLocks noChangeArrowheads="1"/>
            </p:cNvSpPr>
            <p:nvPr/>
          </p:nvSpPr>
          <p:spPr bwMode="auto">
            <a:xfrm>
              <a:off x="10272462" y="9340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2" name="Oval 222">
              <a:extLst>
                <a:ext uri="{FF2B5EF4-FFF2-40B4-BE49-F238E27FC236}">
                  <a16:creationId xmlns:a16="http://schemas.microsoft.com/office/drawing/2014/main" id="{FF2DD424-5547-461D-BB60-3F7FC5B9CB1C}"/>
                </a:ext>
              </a:extLst>
            </p:cNvPr>
            <p:cNvSpPr>
              <a:spLocks noChangeArrowheads="1"/>
            </p:cNvSpPr>
            <p:nvPr/>
          </p:nvSpPr>
          <p:spPr bwMode="auto">
            <a:xfrm>
              <a:off x="10284236" y="8669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3" name="Oval 223">
              <a:extLst>
                <a:ext uri="{FF2B5EF4-FFF2-40B4-BE49-F238E27FC236}">
                  <a16:creationId xmlns:a16="http://schemas.microsoft.com/office/drawing/2014/main" id="{8C51B0E5-125D-4A3E-9658-5A24F66F2F39}"/>
                </a:ext>
              </a:extLst>
            </p:cNvPr>
            <p:cNvSpPr>
              <a:spLocks noChangeArrowheads="1"/>
            </p:cNvSpPr>
            <p:nvPr/>
          </p:nvSpPr>
          <p:spPr bwMode="auto">
            <a:xfrm>
              <a:off x="10226436" y="888768"/>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4" name="Oval 224">
              <a:extLst>
                <a:ext uri="{FF2B5EF4-FFF2-40B4-BE49-F238E27FC236}">
                  <a16:creationId xmlns:a16="http://schemas.microsoft.com/office/drawing/2014/main" id="{F7355BAA-A12E-4EA9-BE06-E3DA46763C37}"/>
                </a:ext>
              </a:extLst>
            </p:cNvPr>
            <p:cNvSpPr>
              <a:spLocks noChangeArrowheads="1"/>
            </p:cNvSpPr>
            <p:nvPr/>
          </p:nvSpPr>
          <p:spPr bwMode="auto">
            <a:xfrm>
              <a:off x="10213591" y="8242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5" name="Oval 225">
              <a:extLst>
                <a:ext uri="{FF2B5EF4-FFF2-40B4-BE49-F238E27FC236}">
                  <a16:creationId xmlns:a16="http://schemas.microsoft.com/office/drawing/2014/main" id="{CAB97109-4B4B-4C45-90E1-F6AF86420F91}"/>
                </a:ext>
              </a:extLst>
            </p:cNvPr>
            <p:cNvSpPr>
              <a:spLocks noChangeArrowheads="1"/>
            </p:cNvSpPr>
            <p:nvPr/>
          </p:nvSpPr>
          <p:spPr bwMode="auto">
            <a:xfrm>
              <a:off x="10261759" y="8268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6" name="Oval 226">
              <a:extLst>
                <a:ext uri="{FF2B5EF4-FFF2-40B4-BE49-F238E27FC236}">
                  <a16:creationId xmlns:a16="http://schemas.microsoft.com/office/drawing/2014/main" id="{E5988D7A-245C-4FB1-AD48-F28B5D698AC1}"/>
                </a:ext>
              </a:extLst>
            </p:cNvPr>
            <p:cNvSpPr>
              <a:spLocks noChangeArrowheads="1"/>
            </p:cNvSpPr>
            <p:nvPr/>
          </p:nvSpPr>
          <p:spPr bwMode="auto">
            <a:xfrm>
              <a:off x="10277814" y="7868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7" name="Oval 227">
              <a:extLst>
                <a:ext uri="{FF2B5EF4-FFF2-40B4-BE49-F238E27FC236}">
                  <a16:creationId xmlns:a16="http://schemas.microsoft.com/office/drawing/2014/main" id="{070D33DB-667B-49C4-96CF-90AEBCCF28E2}"/>
                </a:ext>
              </a:extLst>
            </p:cNvPr>
            <p:cNvSpPr>
              <a:spLocks noChangeArrowheads="1"/>
            </p:cNvSpPr>
            <p:nvPr/>
          </p:nvSpPr>
          <p:spPr bwMode="auto">
            <a:xfrm>
              <a:off x="10211451" y="7894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8" name="Oval 228">
              <a:extLst>
                <a:ext uri="{FF2B5EF4-FFF2-40B4-BE49-F238E27FC236}">
                  <a16:creationId xmlns:a16="http://schemas.microsoft.com/office/drawing/2014/main" id="{6CE5B9BF-7F19-4C1E-879E-8FD642C7A5D3}"/>
                </a:ext>
              </a:extLst>
            </p:cNvPr>
            <p:cNvSpPr>
              <a:spLocks noChangeArrowheads="1"/>
            </p:cNvSpPr>
            <p:nvPr/>
          </p:nvSpPr>
          <p:spPr bwMode="auto">
            <a:xfrm>
              <a:off x="10301362" y="7371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9" name="Oval 229">
              <a:extLst>
                <a:ext uri="{FF2B5EF4-FFF2-40B4-BE49-F238E27FC236}">
                  <a16:creationId xmlns:a16="http://schemas.microsoft.com/office/drawing/2014/main" id="{3EFA6F68-3772-4F76-A517-3847CD58F5F3}"/>
                </a:ext>
              </a:extLst>
            </p:cNvPr>
            <p:cNvSpPr>
              <a:spLocks noChangeArrowheads="1"/>
            </p:cNvSpPr>
            <p:nvPr/>
          </p:nvSpPr>
          <p:spPr bwMode="auto">
            <a:xfrm>
              <a:off x="10199677" y="6805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0" name="Oval 230">
              <a:extLst>
                <a:ext uri="{FF2B5EF4-FFF2-40B4-BE49-F238E27FC236}">
                  <a16:creationId xmlns:a16="http://schemas.microsoft.com/office/drawing/2014/main" id="{0A312167-C42C-44DF-9334-1F6F88E5326A}"/>
                </a:ext>
              </a:extLst>
            </p:cNvPr>
            <p:cNvSpPr>
              <a:spLocks noChangeArrowheads="1"/>
            </p:cNvSpPr>
            <p:nvPr/>
          </p:nvSpPr>
          <p:spPr bwMode="auto">
            <a:xfrm>
              <a:off x="10279955" y="6430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1" name="Oval 231">
              <a:extLst>
                <a:ext uri="{FF2B5EF4-FFF2-40B4-BE49-F238E27FC236}">
                  <a16:creationId xmlns:a16="http://schemas.microsoft.com/office/drawing/2014/main" id="{7A6CA229-B5BF-47F7-9FAB-BD2DB2A3658C}"/>
                </a:ext>
              </a:extLst>
            </p:cNvPr>
            <p:cNvSpPr>
              <a:spLocks noChangeArrowheads="1"/>
            </p:cNvSpPr>
            <p:nvPr/>
          </p:nvSpPr>
          <p:spPr bwMode="auto">
            <a:xfrm>
              <a:off x="10342036" y="6656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2" name="Oval 232">
              <a:extLst>
                <a:ext uri="{FF2B5EF4-FFF2-40B4-BE49-F238E27FC236}">
                  <a16:creationId xmlns:a16="http://schemas.microsoft.com/office/drawing/2014/main" id="{D664B313-1DF3-4536-8786-D625F08D9DA5}"/>
                </a:ext>
              </a:extLst>
            </p:cNvPr>
            <p:cNvSpPr>
              <a:spLocks noChangeArrowheads="1"/>
            </p:cNvSpPr>
            <p:nvPr/>
          </p:nvSpPr>
          <p:spPr bwMode="auto">
            <a:xfrm>
              <a:off x="10365585" y="7423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3" name="Oval 233">
              <a:extLst>
                <a:ext uri="{FF2B5EF4-FFF2-40B4-BE49-F238E27FC236}">
                  <a16:creationId xmlns:a16="http://schemas.microsoft.com/office/drawing/2014/main" id="{DC722D02-4AC2-42CF-9C17-96E13DF990CE}"/>
                </a:ext>
              </a:extLst>
            </p:cNvPr>
            <p:cNvSpPr>
              <a:spLocks noChangeArrowheads="1"/>
            </p:cNvSpPr>
            <p:nvPr/>
          </p:nvSpPr>
          <p:spPr bwMode="auto">
            <a:xfrm>
              <a:off x="10381641" y="9088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4" name="Oval 234">
              <a:extLst>
                <a:ext uri="{FF2B5EF4-FFF2-40B4-BE49-F238E27FC236}">
                  <a16:creationId xmlns:a16="http://schemas.microsoft.com/office/drawing/2014/main" id="{BFA783A0-1871-4608-A011-7761A85FD60F}"/>
                </a:ext>
              </a:extLst>
            </p:cNvPr>
            <p:cNvSpPr>
              <a:spLocks noChangeArrowheads="1"/>
            </p:cNvSpPr>
            <p:nvPr/>
          </p:nvSpPr>
          <p:spPr bwMode="auto">
            <a:xfrm>
              <a:off x="10323840" y="93059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5" name="Oval 235">
              <a:extLst>
                <a:ext uri="{FF2B5EF4-FFF2-40B4-BE49-F238E27FC236}">
                  <a16:creationId xmlns:a16="http://schemas.microsoft.com/office/drawing/2014/main" id="{096A28F8-B551-46D8-8736-830EA79C1733}"/>
                </a:ext>
              </a:extLst>
            </p:cNvPr>
            <p:cNvSpPr>
              <a:spLocks noChangeArrowheads="1"/>
            </p:cNvSpPr>
            <p:nvPr/>
          </p:nvSpPr>
          <p:spPr bwMode="auto">
            <a:xfrm>
              <a:off x="10316347" y="8931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6" name="Oval 236">
              <a:extLst>
                <a:ext uri="{FF2B5EF4-FFF2-40B4-BE49-F238E27FC236}">
                  <a16:creationId xmlns:a16="http://schemas.microsoft.com/office/drawing/2014/main" id="{483EA7EE-714C-4361-97D2-FA1BA6682415}"/>
                </a:ext>
              </a:extLst>
            </p:cNvPr>
            <p:cNvSpPr>
              <a:spLocks noChangeArrowheads="1"/>
            </p:cNvSpPr>
            <p:nvPr/>
          </p:nvSpPr>
          <p:spPr bwMode="auto">
            <a:xfrm>
              <a:off x="10359162" y="8687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7" name="Oval 237">
              <a:extLst>
                <a:ext uri="{FF2B5EF4-FFF2-40B4-BE49-F238E27FC236}">
                  <a16:creationId xmlns:a16="http://schemas.microsoft.com/office/drawing/2014/main" id="{43921752-B6AA-4AAF-9251-75F9D49B6213}"/>
                </a:ext>
              </a:extLst>
            </p:cNvPr>
            <p:cNvSpPr>
              <a:spLocks noChangeArrowheads="1"/>
            </p:cNvSpPr>
            <p:nvPr/>
          </p:nvSpPr>
          <p:spPr bwMode="auto">
            <a:xfrm>
              <a:off x="10375218" y="8286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8" name="Oval 238">
              <a:extLst>
                <a:ext uri="{FF2B5EF4-FFF2-40B4-BE49-F238E27FC236}">
                  <a16:creationId xmlns:a16="http://schemas.microsoft.com/office/drawing/2014/main" id="{48F44946-8FF9-4A8C-BCBD-C7D906674A3D}"/>
                </a:ext>
              </a:extLst>
            </p:cNvPr>
            <p:cNvSpPr>
              <a:spLocks noChangeArrowheads="1"/>
            </p:cNvSpPr>
            <p:nvPr/>
          </p:nvSpPr>
          <p:spPr bwMode="auto">
            <a:xfrm>
              <a:off x="10308855" y="8312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9" name="Oval 239">
              <a:extLst>
                <a:ext uri="{FF2B5EF4-FFF2-40B4-BE49-F238E27FC236}">
                  <a16:creationId xmlns:a16="http://schemas.microsoft.com/office/drawing/2014/main" id="{ADC8CBAD-A272-4E20-A0BC-A01781234E4B}"/>
                </a:ext>
              </a:extLst>
            </p:cNvPr>
            <p:cNvSpPr>
              <a:spLocks noChangeArrowheads="1"/>
            </p:cNvSpPr>
            <p:nvPr/>
          </p:nvSpPr>
          <p:spPr bwMode="auto">
            <a:xfrm>
              <a:off x="10392344" y="6534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0" name="Oval 240">
              <a:extLst>
                <a:ext uri="{FF2B5EF4-FFF2-40B4-BE49-F238E27FC236}">
                  <a16:creationId xmlns:a16="http://schemas.microsoft.com/office/drawing/2014/main" id="{9C9F8659-8E0D-4B59-B9A4-CB01FDE94C74}"/>
                </a:ext>
              </a:extLst>
            </p:cNvPr>
            <p:cNvSpPr>
              <a:spLocks noChangeArrowheads="1"/>
            </p:cNvSpPr>
            <p:nvPr/>
          </p:nvSpPr>
          <p:spPr bwMode="auto">
            <a:xfrm>
              <a:off x="10418034" y="7136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1" name="Oval 241">
              <a:extLst>
                <a:ext uri="{FF2B5EF4-FFF2-40B4-BE49-F238E27FC236}">
                  <a16:creationId xmlns:a16="http://schemas.microsoft.com/office/drawing/2014/main" id="{1EAE1635-913B-4256-BDC9-9D826910BF35}"/>
                </a:ext>
              </a:extLst>
            </p:cNvPr>
            <p:cNvSpPr>
              <a:spLocks noChangeArrowheads="1"/>
            </p:cNvSpPr>
            <p:nvPr/>
          </p:nvSpPr>
          <p:spPr bwMode="auto">
            <a:xfrm>
              <a:off x="10441582" y="7903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2" name="Oval 242">
              <a:extLst>
                <a:ext uri="{FF2B5EF4-FFF2-40B4-BE49-F238E27FC236}">
                  <a16:creationId xmlns:a16="http://schemas.microsoft.com/office/drawing/2014/main" id="{F8B2FCF6-7596-4F78-8AF4-6A46EF5792B0}"/>
                </a:ext>
              </a:extLst>
            </p:cNvPr>
            <p:cNvSpPr>
              <a:spLocks noChangeArrowheads="1"/>
            </p:cNvSpPr>
            <p:nvPr/>
          </p:nvSpPr>
          <p:spPr bwMode="auto">
            <a:xfrm>
              <a:off x="10459778" y="6543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3" name="Oval 243">
              <a:extLst>
                <a:ext uri="{FF2B5EF4-FFF2-40B4-BE49-F238E27FC236}">
                  <a16:creationId xmlns:a16="http://schemas.microsoft.com/office/drawing/2014/main" id="{B0809F1E-CE80-40AE-859E-1A3CD9B097B8}"/>
                </a:ext>
              </a:extLst>
            </p:cNvPr>
            <p:cNvSpPr>
              <a:spLocks noChangeArrowheads="1"/>
            </p:cNvSpPr>
            <p:nvPr/>
          </p:nvSpPr>
          <p:spPr bwMode="auto">
            <a:xfrm>
              <a:off x="10380570" y="9750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4" name="Oval 244">
              <a:extLst>
                <a:ext uri="{FF2B5EF4-FFF2-40B4-BE49-F238E27FC236}">
                  <a16:creationId xmlns:a16="http://schemas.microsoft.com/office/drawing/2014/main" id="{4C3AF321-A4B1-4A7B-82BA-B2C4FD4264FE}"/>
                </a:ext>
              </a:extLst>
            </p:cNvPr>
            <p:cNvSpPr>
              <a:spLocks noChangeArrowheads="1"/>
            </p:cNvSpPr>
            <p:nvPr/>
          </p:nvSpPr>
          <p:spPr bwMode="auto">
            <a:xfrm>
              <a:off x="10435160" y="9166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5" name="Oval 245">
              <a:extLst>
                <a:ext uri="{FF2B5EF4-FFF2-40B4-BE49-F238E27FC236}">
                  <a16:creationId xmlns:a16="http://schemas.microsoft.com/office/drawing/2014/main" id="{57E3EC10-E0FA-4B95-BAC1-56790F2422F9}"/>
                </a:ext>
              </a:extLst>
            </p:cNvPr>
            <p:cNvSpPr>
              <a:spLocks noChangeArrowheads="1"/>
            </p:cNvSpPr>
            <p:nvPr/>
          </p:nvSpPr>
          <p:spPr bwMode="auto">
            <a:xfrm>
              <a:off x="10451215" y="8765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6" name="Oval 246">
              <a:extLst>
                <a:ext uri="{FF2B5EF4-FFF2-40B4-BE49-F238E27FC236}">
                  <a16:creationId xmlns:a16="http://schemas.microsoft.com/office/drawing/2014/main" id="{FFCBB174-0247-4A83-9670-ACD5D7FE27F9}"/>
                </a:ext>
              </a:extLst>
            </p:cNvPr>
            <p:cNvSpPr>
              <a:spLocks noChangeArrowheads="1"/>
            </p:cNvSpPr>
            <p:nvPr/>
          </p:nvSpPr>
          <p:spPr bwMode="auto">
            <a:xfrm>
              <a:off x="10474763" y="8268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7" name="Oval 247">
              <a:extLst>
                <a:ext uri="{FF2B5EF4-FFF2-40B4-BE49-F238E27FC236}">
                  <a16:creationId xmlns:a16="http://schemas.microsoft.com/office/drawing/2014/main" id="{C810CFE6-740C-44EB-B837-4DB824D75F35}"/>
                </a:ext>
              </a:extLst>
            </p:cNvPr>
            <p:cNvSpPr>
              <a:spLocks noChangeArrowheads="1"/>
            </p:cNvSpPr>
            <p:nvPr/>
          </p:nvSpPr>
          <p:spPr bwMode="auto">
            <a:xfrm>
              <a:off x="10533634" y="7249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8" name="Oval 248">
              <a:extLst>
                <a:ext uri="{FF2B5EF4-FFF2-40B4-BE49-F238E27FC236}">
                  <a16:creationId xmlns:a16="http://schemas.microsoft.com/office/drawing/2014/main" id="{3C3FF8F0-5D99-4791-8FF6-E378FA9918F0}"/>
                </a:ext>
              </a:extLst>
            </p:cNvPr>
            <p:cNvSpPr>
              <a:spLocks noChangeArrowheads="1"/>
            </p:cNvSpPr>
            <p:nvPr/>
          </p:nvSpPr>
          <p:spPr bwMode="auto">
            <a:xfrm>
              <a:off x="10515437" y="7554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9" name="Oval 249">
              <a:extLst>
                <a:ext uri="{FF2B5EF4-FFF2-40B4-BE49-F238E27FC236}">
                  <a16:creationId xmlns:a16="http://schemas.microsoft.com/office/drawing/2014/main" id="{CCDAD3A0-1050-41F9-BF7C-C8974CADE982}"/>
                </a:ext>
              </a:extLst>
            </p:cNvPr>
            <p:cNvSpPr>
              <a:spLocks noChangeArrowheads="1"/>
            </p:cNvSpPr>
            <p:nvPr/>
          </p:nvSpPr>
          <p:spPr bwMode="auto">
            <a:xfrm>
              <a:off x="10538986" y="8321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0" name="Oval 250">
              <a:extLst>
                <a:ext uri="{FF2B5EF4-FFF2-40B4-BE49-F238E27FC236}">
                  <a16:creationId xmlns:a16="http://schemas.microsoft.com/office/drawing/2014/main" id="{2209EEA6-494A-47D0-979F-2F5E5306D830}"/>
                </a:ext>
              </a:extLst>
            </p:cNvPr>
            <p:cNvSpPr>
              <a:spLocks noChangeArrowheads="1"/>
            </p:cNvSpPr>
            <p:nvPr/>
          </p:nvSpPr>
          <p:spPr bwMode="auto">
            <a:xfrm>
              <a:off x="10557182" y="6961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1" name="Oval 251">
              <a:extLst>
                <a:ext uri="{FF2B5EF4-FFF2-40B4-BE49-F238E27FC236}">
                  <a16:creationId xmlns:a16="http://schemas.microsoft.com/office/drawing/2014/main" id="{875B27E0-F24B-4AF3-856D-6017F43ED2C5}"/>
                </a:ext>
              </a:extLst>
            </p:cNvPr>
            <p:cNvSpPr>
              <a:spLocks noChangeArrowheads="1"/>
            </p:cNvSpPr>
            <p:nvPr/>
          </p:nvSpPr>
          <p:spPr bwMode="auto">
            <a:xfrm>
              <a:off x="10490819" y="6953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2" name="Oval 252">
              <a:extLst>
                <a:ext uri="{FF2B5EF4-FFF2-40B4-BE49-F238E27FC236}">
                  <a16:creationId xmlns:a16="http://schemas.microsoft.com/office/drawing/2014/main" id="{8DBAE52B-AEA2-467F-BE86-D631649308E2}"/>
                </a:ext>
              </a:extLst>
            </p:cNvPr>
            <p:cNvSpPr>
              <a:spLocks noChangeArrowheads="1"/>
            </p:cNvSpPr>
            <p:nvPr/>
          </p:nvSpPr>
          <p:spPr bwMode="auto">
            <a:xfrm>
              <a:off x="10484397" y="9558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3" name="Oval 253">
              <a:extLst>
                <a:ext uri="{FF2B5EF4-FFF2-40B4-BE49-F238E27FC236}">
                  <a16:creationId xmlns:a16="http://schemas.microsoft.com/office/drawing/2014/main" id="{C4A1F04F-27C1-4F50-94B4-300604CDE063}"/>
                </a:ext>
              </a:extLst>
            </p:cNvPr>
            <p:cNvSpPr>
              <a:spLocks noChangeArrowheads="1"/>
            </p:cNvSpPr>
            <p:nvPr/>
          </p:nvSpPr>
          <p:spPr bwMode="auto">
            <a:xfrm>
              <a:off x="10550760" y="7746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4" name="Oval 254">
              <a:extLst>
                <a:ext uri="{FF2B5EF4-FFF2-40B4-BE49-F238E27FC236}">
                  <a16:creationId xmlns:a16="http://schemas.microsoft.com/office/drawing/2014/main" id="{3ADB1916-4532-428F-83D7-365D51C05647}"/>
                </a:ext>
              </a:extLst>
            </p:cNvPr>
            <p:cNvSpPr>
              <a:spLocks noChangeArrowheads="1"/>
            </p:cNvSpPr>
            <p:nvPr/>
          </p:nvSpPr>
          <p:spPr bwMode="auto">
            <a:xfrm>
              <a:off x="10671712" y="7519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5" name="Oval 255">
              <a:extLst>
                <a:ext uri="{FF2B5EF4-FFF2-40B4-BE49-F238E27FC236}">
                  <a16:creationId xmlns:a16="http://schemas.microsoft.com/office/drawing/2014/main" id="{29348043-D93D-4687-AFDA-A43820B46DF0}"/>
                </a:ext>
              </a:extLst>
            </p:cNvPr>
            <p:cNvSpPr>
              <a:spLocks noChangeArrowheads="1"/>
            </p:cNvSpPr>
            <p:nvPr/>
          </p:nvSpPr>
          <p:spPr bwMode="auto">
            <a:xfrm>
              <a:off x="10617123" y="8756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6" name="Oval 256">
              <a:extLst>
                <a:ext uri="{FF2B5EF4-FFF2-40B4-BE49-F238E27FC236}">
                  <a16:creationId xmlns:a16="http://schemas.microsoft.com/office/drawing/2014/main" id="{02E09E0F-EF62-41C0-ABE6-23E4C3A3A4E6}"/>
                </a:ext>
              </a:extLst>
            </p:cNvPr>
            <p:cNvSpPr>
              <a:spLocks noChangeArrowheads="1"/>
            </p:cNvSpPr>
            <p:nvPr/>
          </p:nvSpPr>
          <p:spPr bwMode="auto">
            <a:xfrm>
              <a:off x="10665290" y="8783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7" name="Oval 257">
              <a:extLst>
                <a:ext uri="{FF2B5EF4-FFF2-40B4-BE49-F238E27FC236}">
                  <a16:creationId xmlns:a16="http://schemas.microsoft.com/office/drawing/2014/main" id="{FF5B4E8D-53CE-43E2-AF23-C04BD895C07D}"/>
                </a:ext>
              </a:extLst>
            </p:cNvPr>
            <p:cNvSpPr>
              <a:spLocks noChangeArrowheads="1"/>
            </p:cNvSpPr>
            <p:nvPr/>
          </p:nvSpPr>
          <p:spPr bwMode="auto">
            <a:xfrm>
              <a:off x="10681346" y="8382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8" name="Oval 258">
              <a:extLst>
                <a:ext uri="{FF2B5EF4-FFF2-40B4-BE49-F238E27FC236}">
                  <a16:creationId xmlns:a16="http://schemas.microsoft.com/office/drawing/2014/main" id="{3E450366-BCE5-4310-8439-80052ACC5B6E}"/>
                </a:ext>
              </a:extLst>
            </p:cNvPr>
            <p:cNvSpPr>
              <a:spLocks noChangeArrowheads="1"/>
            </p:cNvSpPr>
            <p:nvPr/>
          </p:nvSpPr>
          <p:spPr bwMode="auto">
            <a:xfrm>
              <a:off x="10614983" y="8408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9" name="Oval 259">
              <a:extLst>
                <a:ext uri="{FF2B5EF4-FFF2-40B4-BE49-F238E27FC236}">
                  <a16:creationId xmlns:a16="http://schemas.microsoft.com/office/drawing/2014/main" id="{2E934AC9-1816-4F26-8F32-2D7530E7957A}"/>
                </a:ext>
              </a:extLst>
            </p:cNvPr>
            <p:cNvSpPr>
              <a:spLocks noChangeArrowheads="1"/>
            </p:cNvSpPr>
            <p:nvPr/>
          </p:nvSpPr>
          <p:spPr bwMode="auto">
            <a:xfrm>
              <a:off x="10704894" y="7885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0" name="Oval 260">
              <a:extLst>
                <a:ext uri="{FF2B5EF4-FFF2-40B4-BE49-F238E27FC236}">
                  <a16:creationId xmlns:a16="http://schemas.microsoft.com/office/drawing/2014/main" id="{201F236D-9481-4C47-BB06-3730495C0077}"/>
                </a:ext>
              </a:extLst>
            </p:cNvPr>
            <p:cNvSpPr>
              <a:spLocks noChangeArrowheads="1"/>
            </p:cNvSpPr>
            <p:nvPr/>
          </p:nvSpPr>
          <p:spPr bwMode="auto">
            <a:xfrm>
              <a:off x="10603208" y="7319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1" name="Oval 261">
              <a:extLst>
                <a:ext uri="{FF2B5EF4-FFF2-40B4-BE49-F238E27FC236}">
                  <a16:creationId xmlns:a16="http://schemas.microsoft.com/office/drawing/2014/main" id="{31A9DDBF-023D-4774-8436-CEEAA4470D25}"/>
                </a:ext>
              </a:extLst>
            </p:cNvPr>
            <p:cNvSpPr>
              <a:spLocks noChangeArrowheads="1"/>
            </p:cNvSpPr>
            <p:nvPr/>
          </p:nvSpPr>
          <p:spPr bwMode="auto">
            <a:xfrm>
              <a:off x="10683487" y="6944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2" name="Oval 262">
              <a:extLst>
                <a:ext uri="{FF2B5EF4-FFF2-40B4-BE49-F238E27FC236}">
                  <a16:creationId xmlns:a16="http://schemas.microsoft.com/office/drawing/2014/main" id="{E893604F-666A-4A83-8D12-EE98B156A393}"/>
                </a:ext>
              </a:extLst>
            </p:cNvPr>
            <p:cNvSpPr>
              <a:spLocks noChangeArrowheads="1"/>
            </p:cNvSpPr>
            <p:nvPr/>
          </p:nvSpPr>
          <p:spPr bwMode="auto">
            <a:xfrm>
              <a:off x="10745569" y="7171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3" name="Oval 263">
              <a:extLst>
                <a:ext uri="{FF2B5EF4-FFF2-40B4-BE49-F238E27FC236}">
                  <a16:creationId xmlns:a16="http://schemas.microsoft.com/office/drawing/2014/main" id="{39C280D3-8B51-4286-9EED-A74D3A7FA997}"/>
                </a:ext>
              </a:extLst>
            </p:cNvPr>
            <p:cNvSpPr>
              <a:spLocks noChangeArrowheads="1"/>
            </p:cNvSpPr>
            <p:nvPr/>
          </p:nvSpPr>
          <p:spPr bwMode="auto">
            <a:xfrm>
              <a:off x="10769117" y="7937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4" name="Oval 264">
              <a:extLst>
                <a:ext uri="{FF2B5EF4-FFF2-40B4-BE49-F238E27FC236}">
                  <a16:creationId xmlns:a16="http://schemas.microsoft.com/office/drawing/2014/main" id="{F58081AC-4C30-4117-96FC-BB8996A755A6}"/>
                </a:ext>
              </a:extLst>
            </p:cNvPr>
            <p:cNvSpPr>
              <a:spLocks noChangeArrowheads="1"/>
            </p:cNvSpPr>
            <p:nvPr/>
          </p:nvSpPr>
          <p:spPr bwMode="auto">
            <a:xfrm>
              <a:off x="10778750" y="8800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5" name="Oval 265">
              <a:extLst>
                <a:ext uri="{FF2B5EF4-FFF2-40B4-BE49-F238E27FC236}">
                  <a16:creationId xmlns:a16="http://schemas.microsoft.com/office/drawing/2014/main" id="{4F6C97E4-FC07-40A2-AB05-8BD70F5DE00C}"/>
                </a:ext>
              </a:extLst>
            </p:cNvPr>
            <p:cNvSpPr>
              <a:spLocks noChangeArrowheads="1"/>
            </p:cNvSpPr>
            <p:nvPr/>
          </p:nvSpPr>
          <p:spPr bwMode="auto">
            <a:xfrm>
              <a:off x="10712387" y="8826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6" name="Oval 266">
              <a:extLst>
                <a:ext uri="{FF2B5EF4-FFF2-40B4-BE49-F238E27FC236}">
                  <a16:creationId xmlns:a16="http://schemas.microsoft.com/office/drawing/2014/main" id="{4E8B2662-8910-4D9E-B33E-46B3A77A789F}"/>
                </a:ext>
              </a:extLst>
            </p:cNvPr>
            <p:cNvSpPr>
              <a:spLocks noChangeArrowheads="1"/>
            </p:cNvSpPr>
            <p:nvPr/>
          </p:nvSpPr>
          <p:spPr bwMode="auto">
            <a:xfrm>
              <a:off x="10817283" y="6813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7" name="Oval 267">
              <a:extLst>
                <a:ext uri="{FF2B5EF4-FFF2-40B4-BE49-F238E27FC236}">
                  <a16:creationId xmlns:a16="http://schemas.microsoft.com/office/drawing/2014/main" id="{4769BD29-CDDF-47FD-90BE-72604D317C5B}"/>
                </a:ext>
              </a:extLst>
            </p:cNvPr>
            <p:cNvSpPr>
              <a:spLocks noChangeArrowheads="1"/>
            </p:cNvSpPr>
            <p:nvPr/>
          </p:nvSpPr>
          <p:spPr bwMode="auto">
            <a:xfrm>
              <a:off x="9065078" y="7014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8" name="Oval 268">
              <a:extLst>
                <a:ext uri="{FF2B5EF4-FFF2-40B4-BE49-F238E27FC236}">
                  <a16:creationId xmlns:a16="http://schemas.microsoft.com/office/drawing/2014/main" id="{06A0E817-CCFD-4E58-B1E8-10EE6E2197CC}"/>
                </a:ext>
              </a:extLst>
            </p:cNvPr>
            <p:cNvSpPr>
              <a:spLocks noChangeArrowheads="1"/>
            </p:cNvSpPr>
            <p:nvPr/>
          </p:nvSpPr>
          <p:spPr bwMode="auto">
            <a:xfrm>
              <a:off x="9088626" y="7781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9" name="Oval 269">
              <a:extLst>
                <a:ext uri="{FF2B5EF4-FFF2-40B4-BE49-F238E27FC236}">
                  <a16:creationId xmlns:a16="http://schemas.microsoft.com/office/drawing/2014/main" id="{DE84B0B2-A84B-4183-9EB5-3D23C84B32BC}"/>
                </a:ext>
              </a:extLst>
            </p:cNvPr>
            <p:cNvSpPr>
              <a:spLocks noChangeArrowheads="1"/>
            </p:cNvSpPr>
            <p:nvPr/>
          </p:nvSpPr>
          <p:spPr bwMode="auto">
            <a:xfrm>
              <a:off x="9106823" y="64216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0" name="Oval 270">
              <a:extLst>
                <a:ext uri="{FF2B5EF4-FFF2-40B4-BE49-F238E27FC236}">
                  <a16:creationId xmlns:a16="http://schemas.microsoft.com/office/drawing/2014/main" id="{734F97A1-0BFC-4536-A3C9-50E7118CE71C}"/>
                </a:ext>
              </a:extLst>
            </p:cNvPr>
            <p:cNvSpPr>
              <a:spLocks noChangeArrowheads="1"/>
            </p:cNvSpPr>
            <p:nvPr/>
          </p:nvSpPr>
          <p:spPr bwMode="auto">
            <a:xfrm>
              <a:off x="9100400" y="7205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1" name="Oval 271">
              <a:extLst>
                <a:ext uri="{FF2B5EF4-FFF2-40B4-BE49-F238E27FC236}">
                  <a16:creationId xmlns:a16="http://schemas.microsoft.com/office/drawing/2014/main" id="{FEAB58E0-FD3A-4B63-8EF0-B5AD408A444F}"/>
                </a:ext>
              </a:extLst>
            </p:cNvPr>
            <p:cNvSpPr>
              <a:spLocks noChangeArrowheads="1"/>
            </p:cNvSpPr>
            <p:nvPr/>
          </p:nvSpPr>
          <p:spPr bwMode="auto">
            <a:xfrm>
              <a:off x="9820764" y="6587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2" name="Oval 272">
              <a:extLst>
                <a:ext uri="{FF2B5EF4-FFF2-40B4-BE49-F238E27FC236}">
                  <a16:creationId xmlns:a16="http://schemas.microsoft.com/office/drawing/2014/main" id="{6D1522A3-038A-41CD-A043-106B7182980B}"/>
                </a:ext>
              </a:extLst>
            </p:cNvPr>
            <p:cNvSpPr>
              <a:spLocks noChangeArrowheads="1"/>
            </p:cNvSpPr>
            <p:nvPr/>
          </p:nvSpPr>
          <p:spPr bwMode="auto">
            <a:xfrm>
              <a:off x="9904253" y="7441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3" name="Oval 273">
              <a:extLst>
                <a:ext uri="{FF2B5EF4-FFF2-40B4-BE49-F238E27FC236}">
                  <a16:creationId xmlns:a16="http://schemas.microsoft.com/office/drawing/2014/main" id="{BB4E4361-381C-4BB5-9AE7-419625508371}"/>
                </a:ext>
              </a:extLst>
            </p:cNvPr>
            <p:cNvSpPr>
              <a:spLocks noChangeArrowheads="1"/>
            </p:cNvSpPr>
            <p:nvPr/>
          </p:nvSpPr>
          <p:spPr bwMode="auto">
            <a:xfrm>
              <a:off x="9785441" y="7214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4" name="Oval 274">
              <a:extLst>
                <a:ext uri="{FF2B5EF4-FFF2-40B4-BE49-F238E27FC236}">
                  <a16:creationId xmlns:a16="http://schemas.microsoft.com/office/drawing/2014/main" id="{E19ED245-D389-4266-8EFF-5A6933123719}"/>
                </a:ext>
              </a:extLst>
            </p:cNvPr>
            <p:cNvSpPr>
              <a:spLocks noChangeArrowheads="1"/>
            </p:cNvSpPr>
            <p:nvPr/>
          </p:nvSpPr>
          <p:spPr bwMode="auto">
            <a:xfrm>
              <a:off x="9571366" y="6857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5" name="Oval 275">
              <a:extLst>
                <a:ext uri="{FF2B5EF4-FFF2-40B4-BE49-F238E27FC236}">
                  <a16:creationId xmlns:a16="http://schemas.microsoft.com/office/drawing/2014/main" id="{B12A6237-02AF-4B57-B2F1-D43E78BBBF85}"/>
                </a:ext>
              </a:extLst>
            </p:cNvPr>
            <p:cNvSpPr>
              <a:spLocks noChangeArrowheads="1"/>
            </p:cNvSpPr>
            <p:nvPr/>
          </p:nvSpPr>
          <p:spPr bwMode="auto">
            <a:xfrm>
              <a:off x="9197805" y="6212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6" name="Oval 276">
              <a:extLst>
                <a:ext uri="{FF2B5EF4-FFF2-40B4-BE49-F238E27FC236}">
                  <a16:creationId xmlns:a16="http://schemas.microsoft.com/office/drawing/2014/main" id="{ED00DD04-E94D-448F-93A1-9217274C2607}"/>
                </a:ext>
              </a:extLst>
            </p:cNvPr>
            <p:cNvSpPr>
              <a:spLocks noChangeArrowheads="1"/>
            </p:cNvSpPr>
            <p:nvPr/>
          </p:nvSpPr>
          <p:spPr bwMode="auto">
            <a:xfrm>
              <a:off x="9221353" y="6979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7" name="Oval 277">
              <a:extLst>
                <a:ext uri="{FF2B5EF4-FFF2-40B4-BE49-F238E27FC236}">
                  <a16:creationId xmlns:a16="http://schemas.microsoft.com/office/drawing/2014/main" id="{8573723A-3494-4D50-992F-2B9FD138E26F}"/>
                </a:ext>
              </a:extLst>
            </p:cNvPr>
            <p:cNvSpPr>
              <a:spLocks noChangeArrowheads="1"/>
            </p:cNvSpPr>
            <p:nvPr/>
          </p:nvSpPr>
          <p:spPr bwMode="auto">
            <a:xfrm>
              <a:off x="9166764" y="8216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8" name="Oval 278">
              <a:extLst>
                <a:ext uri="{FF2B5EF4-FFF2-40B4-BE49-F238E27FC236}">
                  <a16:creationId xmlns:a16="http://schemas.microsoft.com/office/drawing/2014/main" id="{8C53175B-6C7B-46A5-A4FD-24362B0206B6}"/>
                </a:ext>
              </a:extLst>
            </p:cNvPr>
            <p:cNvSpPr>
              <a:spLocks noChangeArrowheads="1"/>
            </p:cNvSpPr>
            <p:nvPr/>
          </p:nvSpPr>
          <p:spPr bwMode="auto">
            <a:xfrm>
              <a:off x="9590632" y="8242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9" name="Oval 279">
              <a:extLst>
                <a:ext uri="{FF2B5EF4-FFF2-40B4-BE49-F238E27FC236}">
                  <a16:creationId xmlns:a16="http://schemas.microsoft.com/office/drawing/2014/main" id="{CCF4DE1F-987C-4062-9201-F6E37836D46B}"/>
                </a:ext>
              </a:extLst>
            </p:cNvPr>
            <p:cNvSpPr>
              <a:spLocks noChangeArrowheads="1"/>
            </p:cNvSpPr>
            <p:nvPr/>
          </p:nvSpPr>
          <p:spPr bwMode="auto">
            <a:xfrm>
              <a:off x="9164623" y="7868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0" name="Oval 280">
              <a:extLst>
                <a:ext uri="{FF2B5EF4-FFF2-40B4-BE49-F238E27FC236}">
                  <a16:creationId xmlns:a16="http://schemas.microsoft.com/office/drawing/2014/main" id="{3A030202-F2EE-42BB-BF0B-5E76D32BE68C}"/>
                </a:ext>
              </a:extLst>
            </p:cNvPr>
            <p:cNvSpPr>
              <a:spLocks noChangeArrowheads="1"/>
            </p:cNvSpPr>
            <p:nvPr/>
          </p:nvSpPr>
          <p:spPr bwMode="auto">
            <a:xfrm>
              <a:off x="9254534" y="7345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1" name="Oval 281">
              <a:extLst>
                <a:ext uri="{FF2B5EF4-FFF2-40B4-BE49-F238E27FC236}">
                  <a16:creationId xmlns:a16="http://schemas.microsoft.com/office/drawing/2014/main" id="{015D990A-B411-4521-AFB8-5750F7E47032}"/>
                </a:ext>
              </a:extLst>
            </p:cNvPr>
            <p:cNvSpPr>
              <a:spLocks noChangeArrowheads="1"/>
            </p:cNvSpPr>
            <p:nvPr/>
          </p:nvSpPr>
          <p:spPr bwMode="auto">
            <a:xfrm>
              <a:off x="9152849" y="6778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2" name="Oval 282">
              <a:extLst>
                <a:ext uri="{FF2B5EF4-FFF2-40B4-BE49-F238E27FC236}">
                  <a16:creationId xmlns:a16="http://schemas.microsoft.com/office/drawing/2014/main" id="{66AB9205-DA4E-48E7-9952-D1721ACB18FE}"/>
                </a:ext>
              </a:extLst>
            </p:cNvPr>
            <p:cNvSpPr>
              <a:spLocks noChangeArrowheads="1"/>
            </p:cNvSpPr>
            <p:nvPr/>
          </p:nvSpPr>
          <p:spPr bwMode="auto">
            <a:xfrm>
              <a:off x="9233127" y="6404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3" name="Oval 283">
              <a:extLst>
                <a:ext uri="{FF2B5EF4-FFF2-40B4-BE49-F238E27FC236}">
                  <a16:creationId xmlns:a16="http://schemas.microsoft.com/office/drawing/2014/main" id="{8AD4D9B9-EC70-4700-8ADD-824101AA1285}"/>
                </a:ext>
              </a:extLst>
            </p:cNvPr>
            <p:cNvSpPr>
              <a:spLocks noChangeArrowheads="1"/>
            </p:cNvSpPr>
            <p:nvPr/>
          </p:nvSpPr>
          <p:spPr bwMode="auto">
            <a:xfrm>
              <a:off x="9295209" y="6630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4" name="Oval 284">
              <a:extLst>
                <a:ext uri="{FF2B5EF4-FFF2-40B4-BE49-F238E27FC236}">
                  <a16:creationId xmlns:a16="http://schemas.microsoft.com/office/drawing/2014/main" id="{6A19D6CB-0727-4B83-A06D-A30286785206}"/>
                </a:ext>
              </a:extLst>
            </p:cNvPr>
            <p:cNvSpPr>
              <a:spLocks noChangeArrowheads="1"/>
            </p:cNvSpPr>
            <p:nvPr/>
          </p:nvSpPr>
          <p:spPr bwMode="auto">
            <a:xfrm>
              <a:off x="9318757" y="7397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5" name="Oval 285">
              <a:extLst>
                <a:ext uri="{FF2B5EF4-FFF2-40B4-BE49-F238E27FC236}">
                  <a16:creationId xmlns:a16="http://schemas.microsoft.com/office/drawing/2014/main" id="{9514DC5B-1846-41BF-99CB-424A67D4B901}"/>
                </a:ext>
              </a:extLst>
            </p:cNvPr>
            <p:cNvSpPr>
              <a:spLocks noChangeArrowheads="1"/>
            </p:cNvSpPr>
            <p:nvPr/>
          </p:nvSpPr>
          <p:spPr bwMode="auto">
            <a:xfrm>
              <a:off x="8950548" y="7057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6" name="Oval 286">
              <a:extLst>
                <a:ext uri="{FF2B5EF4-FFF2-40B4-BE49-F238E27FC236}">
                  <a16:creationId xmlns:a16="http://schemas.microsoft.com/office/drawing/2014/main" id="{C049FBEA-CE53-4B22-841A-2958C6CC4456}"/>
                </a:ext>
              </a:extLst>
            </p:cNvPr>
            <p:cNvSpPr>
              <a:spLocks noChangeArrowheads="1"/>
            </p:cNvSpPr>
            <p:nvPr/>
          </p:nvSpPr>
          <p:spPr bwMode="auto">
            <a:xfrm>
              <a:off x="9345517" y="6508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7" name="Oval 287">
              <a:extLst>
                <a:ext uri="{FF2B5EF4-FFF2-40B4-BE49-F238E27FC236}">
                  <a16:creationId xmlns:a16="http://schemas.microsoft.com/office/drawing/2014/main" id="{91478FC1-0CE5-41D6-B99A-76293C2BEE64}"/>
                </a:ext>
              </a:extLst>
            </p:cNvPr>
            <p:cNvSpPr>
              <a:spLocks noChangeArrowheads="1"/>
            </p:cNvSpPr>
            <p:nvPr/>
          </p:nvSpPr>
          <p:spPr bwMode="auto">
            <a:xfrm>
              <a:off x="9371206" y="7110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8" name="Oval 288">
              <a:extLst>
                <a:ext uri="{FF2B5EF4-FFF2-40B4-BE49-F238E27FC236}">
                  <a16:creationId xmlns:a16="http://schemas.microsoft.com/office/drawing/2014/main" id="{292AB7A9-8D68-46FC-A10E-3CB8D2FDC3A1}"/>
                </a:ext>
              </a:extLst>
            </p:cNvPr>
            <p:cNvSpPr>
              <a:spLocks noChangeArrowheads="1"/>
            </p:cNvSpPr>
            <p:nvPr/>
          </p:nvSpPr>
          <p:spPr bwMode="auto">
            <a:xfrm>
              <a:off x="9394754" y="7876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9" name="Oval 289">
              <a:extLst>
                <a:ext uri="{FF2B5EF4-FFF2-40B4-BE49-F238E27FC236}">
                  <a16:creationId xmlns:a16="http://schemas.microsoft.com/office/drawing/2014/main" id="{AD9CB3C6-8490-492B-8915-C5E14866596E}"/>
                </a:ext>
              </a:extLst>
            </p:cNvPr>
            <p:cNvSpPr>
              <a:spLocks noChangeArrowheads="1"/>
            </p:cNvSpPr>
            <p:nvPr/>
          </p:nvSpPr>
          <p:spPr bwMode="auto">
            <a:xfrm>
              <a:off x="9412950" y="6517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0" name="Oval 290">
              <a:extLst>
                <a:ext uri="{FF2B5EF4-FFF2-40B4-BE49-F238E27FC236}">
                  <a16:creationId xmlns:a16="http://schemas.microsoft.com/office/drawing/2014/main" id="{D71EB312-D136-4B16-A606-8A1E050564BC}"/>
                </a:ext>
              </a:extLst>
            </p:cNvPr>
            <p:cNvSpPr>
              <a:spLocks noChangeArrowheads="1"/>
            </p:cNvSpPr>
            <p:nvPr/>
          </p:nvSpPr>
          <p:spPr bwMode="auto">
            <a:xfrm>
              <a:off x="9510355" y="6935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1" name="Oval 291">
              <a:extLst>
                <a:ext uri="{FF2B5EF4-FFF2-40B4-BE49-F238E27FC236}">
                  <a16:creationId xmlns:a16="http://schemas.microsoft.com/office/drawing/2014/main" id="{3F13C62B-6178-4DE5-8D6F-D73F2903D5C7}"/>
                </a:ext>
              </a:extLst>
            </p:cNvPr>
            <p:cNvSpPr>
              <a:spLocks noChangeArrowheads="1"/>
            </p:cNvSpPr>
            <p:nvPr/>
          </p:nvSpPr>
          <p:spPr bwMode="auto">
            <a:xfrm>
              <a:off x="9512495" y="6465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2" name="Oval 292">
              <a:extLst>
                <a:ext uri="{FF2B5EF4-FFF2-40B4-BE49-F238E27FC236}">
                  <a16:creationId xmlns:a16="http://schemas.microsoft.com/office/drawing/2014/main" id="{B7335B92-5FB5-4590-B597-953569795C54}"/>
                </a:ext>
              </a:extLst>
            </p:cNvPr>
            <p:cNvSpPr>
              <a:spLocks noChangeArrowheads="1"/>
            </p:cNvSpPr>
            <p:nvPr/>
          </p:nvSpPr>
          <p:spPr bwMode="auto">
            <a:xfrm>
              <a:off x="9443991" y="6927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3" name="Oval 293">
              <a:extLst>
                <a:ext uri="{FF2B5EF4-FFF2-40B4-BE49-F238E27FC236}">
                  <a16:creationId xmlns:a16="http://schemas.microsoft.com/office/drawing/2014/main" id="{C2E9F15A-B4BC-47D7-8077-96A39B7F1719}"/>
                </a:ext>
              </a:extLst>
            </p:cNvPr>
            <p:cNvSpPr>
              <a:spLocks noChangeArrowheads="1"/>
            </p:cNvSpPr>
            <p:nvPr/>
          </p:nvSpPr>
          <p:spPr bwMode="auto">
            <a:xfrm>
              <a:off x="9503932" y="7720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4" name="Oval 294">
              <a:extLst>
                <a:ext uri="{FF2B5EF4-FFF2-40B4-BE49-F238E27FC236}">
                  <a16:creationId xmlns:a16="http://schemas.microsoft.com/office/drawing/2014/main" id="{76560904-CB0F-475C-AB64-27CF2413C888}"/>
                </a:ext>
              </a:extLst>
            </p:cNvPr>
            <p:cNvSpPr>
              <a:spLocks noChangeArrowheads="1"/>
            </p:cNvSpPr>
            <p:nvPr/>
          </p:nvSpPr>
          <p:spPr bwMode="auto">
            <a:xfrm>
              <a:off x="9484666" y="6282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5" name="Oval 295">
              <a:extLst>
                <a:ext uri="{FF2B5EF4-FFF2-40B4-BE49-F238E27FC236}">
                  <a16:creationId xmlns:a16="http://schemas.microsoft.com/office/drawing/2014/main" id="{DC0ACD8E-6B12-4160-90CD-FBB8D96E848F}"/>
                </a:ext>
              </a:extLst>
            </p:cNvPr>
            <p:cNvSpPr>
              <a:spLocks noChangeArrowheads="1"/>
            </p:cNvSpPr>
            <p:nvPr/>
          </p:nvSpPr>
          <p:spPr bwMode="auto">
            <a:xfrm>
              <a:off x="9624885" y="7493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6" name="Oval 296">
              <a:extLst>
                <a:ext uri="{FF2B5EF4-FFF2-40B4-BE49-F238E27FC236}">
                  <a16:creationId xmlns:a16="http://schemas.microsoft.com/office/drawing/2014/main" id="{496E7015-77A4-4297-8E11-EAB7BA6658DA}"/>
                </a:ext>
              </a:extLst>
            </p:cNvPr>
            <p:cNvSpPr>
              <a:spLocks noChangeArrowheads="1"/>
            </p:cNvSpPr>
            <p:nvPr/>
          </p:nvSpPr>
          <p:spPr bwMode="auto">
            <a:xfrm>
              <a:off x="9907464" y="6909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7" name="Oval 297">
              <a:extLst>
                <a:ext uri="{FF2B5EF4-FFF2-40B4-BE49-F238E27FC236}">
                  <a16:creationId xmlns:a16="http://schemas.microsoft.com/office/drawing/2014/main" id="{E5F071B0-2733-4359-9FBC-020274F2AEC6}"/>
                </a:ext>
              </a:extLst>
            </p:cNvPr>
            <p:cNvSpPr>
              <a:spLocks noChangeArrowheads="1"/>
            </p:cNvSpPr>
            <p:nvPr/>
          </p:nvSpPr>
          <p:spPr bwMode="auto">
            <a:xfrm>
              <a:off x="9775808" y="11144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8" name="Oval 298">
              <a:extLst>
                <a:ext uri="{FF2B5EF4-FFF2-40B4-BE49-F238E27FC236}">
                  <a16:creationId xmlns:a16="http://schemas.microsoft.com/office/drawing/2014/main" id="{A7C37C28-BBF3-45BB-8C0A-908C7E58AC94}"/>
                </a:ext>
              </a:extLst>
            </p:cNvPr>
            <p:cNvSpPr>
              <a:spLocks noChangeArrowheads="1"/>
            </p:cNvSpPr>
            <p:nvPr/>
          </p:nvSpPr>
          <p:spPr bwMode="auto">
            <a:xfrm>
              <a:off x="9636659" y="6918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9" name="Oval 299">
              <a:extLst>
                <a:ext uri="{FF2B5EF4-FFF2-40B4-BE49-F238E27FC236}">
                  <a16:creationId xmlns:a16="http://schemas.microsoft.com/office/drawing/2014/main" id="{E052C059-3D07-4730-987F-29DAE94F7880}"/>
                </a:ext>
              </a:extLst>
            </p:cNvPr>
            <p:cNvSpPr>
              <a:spLocks noChangeArrowheads="1"/>
            </p:cNvSpPr>
            <p:nvPr/>
          </p:nvSpPr>
          <p:spPr bwMode="auto">
            <a:xfrm>
              <a:off x="9698741" y="7144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0" name="Oval 300">
              <a:extLst>
                <a:ext uri="{FF2B5EF4-FFF2-40B4-BE49-F238E27FC236}">
                  <a16:creationId xmlns:a16="http://schemas.microsoft.com/office/drawing/2014/main" id="{C96DC085-ECB5-4F2B-8A7D-BB8D439E4998}"/>
                </a:ext>
              </a:extLst>
            </p:cNvPr>
            <p:cNvSpPr>
              <a:spLocks noChangeArrowheads="1"/>
            </p:cNvSpPr>
            <p:nvPr/>
          </p:nvSpPr>
          <p:spPr bwMode="auto">
            <a:xfrm>
              <a:off x="9740485" y="6552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1" name="Oval 301">
              <a:extLst>
                <a:ext uri="{FF2B5EF4-FFF2-40B4-BE49-F238E27FC236}">
                  <a16:creationId xmlns:a16="http://schemas.microsoft.com/office/drawing/2014/main" id="{FF382F4E-A5EE-4DDA-B17F-41A8906C0358}"/>
                </a:ext>
              </a:extLst>
            </p:cNvPr>
            <p:cNvSpPr>
              <a:spLocks noChangeArrowheads="1"/>
            </p:cNvSpPr>
            <p:nvPr/>
          </p:nvSpPr>
          <p:spPr bwMode="auto">
            <a:xfrm>
              <a:off x="9912816" y="6526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2" name="Oval 302">
              <a:extLst>
                <a:ext uri="{FF2B5EF4-FFF2-40B4-BE49-F238E27FC236}">
                  <a16:creationId xmlns:a16="http://schemas.microsoft.com/office/drawing/2014/main" id="{0E4A8783-E83A-4489-87B0-E1764EBB10B7}"/>
                </a:ext>
              </a:extLst>
            </p:cNvPr>
            <p:cNvSpPr>
              <a:spLocks noChangeArrowheads="1"/>
            </p:cNvSpPr>
            <p:nvPr/>
          </p:nvSpPr>
          <p:spPr bwMode="auto">
            <a:xfrm>
              <a:off x="9674122" y="6543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3" name="Oval 303">
              <a:extLst>
                <a:ext uri="{FF2B5EF4-FFF2-40B4-BE49-F238E27FC236}">
                  <a16:creationId xmlns:a16="http://schemas.microsoft.com/office/drawing/2014/main" id="{FB9BB1B9-8CD5-4D3A-A00E-1249CDCF75FA}"/>
                </a:ext>
              </a:extLst>
            </p:cNvPr>
            <p:cNvSpPr>
              <a:spLocks noChangeArrowheads="1"/>
            </p:cNvSpPr>
            <p:nvPr/>
          </p:nvSpPr>
          <p:spPr bwMode="auto">
            <a:xfrm>
              <a:off x="9770456" y="6787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4" name="Oval 304">
              <a:extLst>
                <a:ext uri="{FF2B5EF4-FFF2-40B4-BE49-F238E27FC236}">
                  <a16:creationId xmlns:a16="http://schemas.microsoft.com/office/drawing/2014/main" id="{99475A79-62DB-455D-9E9F-9152A666E0D2}"/>
                </a:ext>
              </a:extLst>
            </p:cNvPr>
            <p:cNvSpPr>
              <a:spLocks noChangeArrowheads="1"/>
            </p:cNvSpPr>
            <p:nvPr/>
          </p:nvSpPr>
          <p:spPr bwMode="auto">
            <a:xfrm>
              <a:off x="9981320" y="7406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5" name="Oval 305">
              <a:extLst>
                <a:ext uri="{FF2B5EF4-FFF2-40B4-BE49-F238E27FC236}">
                  <a16:creationId xmlns:a16="http://schemas.microsoft.com/office/drawing/2014/main" id="{6FE2C3A8-4555-4DA3-BC82-972BFA073CA3}"/>
                </a:ext>
              </a:extLst>
            </p:cNvPr>
            <p:cNvSpPr>
              <a:spLocks noChangeArrowheads="1"/>
            </p:cNvSpPr>
            <p:nvPr/>
          </p:nvSpPr>
          <p:spPr bwMode="auto">
            <a:xfrm>
              <a:off x="9959913" y="6813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6" name="Oval 306">
              <a:extLst>
                <a:ext uri="{FF2B5EF4-FFF2-40B4-BE49-F238E27FC236}">
                  <a16:creationId xmlns:a16="http://schemas.microsoft.com/office/drawing/2014/main" id="{E9245B74-E362-45D3-928E-8E067CF8DCE0}"/>
                </a:ext>
              </a:extLst>
            </p:cNvPr>
            <p:cNvSpPr>
              <a:spLocks noChangeArrowheads="1"/>
            </p:cNvSpPr>
            <p:nvPr/>
          </p:nvSpPr>
          <p:spPr bwMode="auto">
            <a:xfrm>
              <a:off x="9887127" y="14481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7" name="Oval 307">
              <a:extLst>
                <a:ext uri="{FF2B5EF4-FFF2-40B4-BE49-F238E27FC236}">
                  <a16:creationId xmlns:a16="http://schemas.microsoft.com/office/drawing/2014/main" id="{127D0B7D-4DCF-4CEF-B528-9CCD26E5D4CA}"/>
                </a:ext>
              </a:extLst>
            </p:cNvPr>
            <p:cNvSpPr>
              <a:spLocks noChangeArrowheads="1"/>
            </p:cNvSpPr>
            <p:nvPr/>
          </p:nvSpPr>
          <p:spPr bwMode="auto">
            <a:xfrm>
              <a:off x="9676263" y="14499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8" name="Oval 308">
              <a:extLst>
                <a:ext uri="{FF2B5EF4-FFF2-40B4-BE49-F238E27FC236}">
                  <a16:creationId xmlns:a16="http://schemas.microsoft.com/office/drawing/2014/main" id="{A543DF67-1BD1-45BA-BA15-3590637C15C1}"/>
                </a:ext>
              </a:extLst>
            </p:cNvPr>
            <p:cNvSpPr>
              <a:spLocks noChangeArrowheads="1"/>
            </p:cNvSpPr>
            <p:nvPr/>
          </p:nvSpPr>
          <p:spPr bwMode="auto">
            <a:xfrm>
              <a:off x="9503932" y="14551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9" name="Oval 309">
              <a:extLst>
                <a:ext uri="{FF2B5EF4-FFF2-40B4-BE49-F238E27FC236}">
                  <a16:creationId xmlns:a16="http://schemas.microsoft.com/office/drawing/2014/main" id="{90D9AB4E-2090-49B2-B801-D793C7011EE5}"/>
                </a:ext>
              </a:extLst>
            </p:cNvPr>
            <p:cNvSpPr>
              <a:spLocks noChangeArrowheads="1"/>
            </p:cNvSpPr>
            <p:nvPr/>
          </p:nvSpPr>
          <p:spPr bwMode="auto">
            <a:xfrm>
              <a:off x="9384050" y="1445580"/>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0" name="Oval 310">
              <a:extLst>
                <a:ext uri="{FF2B5EF4-FFF2-40B4-BE49-F238E27FC236}">
                  <a16:creationId xmlns:a16="http://schemas.microsoft.com/office/drawing/2014/main" id="{679A1918-CAE8-4F59-917B-7001FA53BE86}"/>
                </a:ext>
              </a:extLst>
            </p:cNvPr>
            <p:cNvSpPr>
              <a:spLocks noChangeArrowheads="1"/>
            </p:cNvSpPr>
            <p:nvPr/>
          </p:nvSpPr>
          <p:spPr bwMode="auto">
            <a:xfrm>
              <a:off x="9229916" y="14359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1" name="Oval 311">
              <a:extLst>
                <a:ext uri="{FF2B5EF4-FFF2-40B4-BE49-F238E27FC236}">
                  <a16:creationId xmlns:a16="http://schemas.microsoft.com/office/drawing/2014/main" id="{53B05003-CA3B-48F2-8095-2C9AF89E3705}"/>
                </a:ext>
              </a:extLst>
            </p:cNvPr>
            <p:cNvSpPr>
              <a:spLocks noChangeArrowheads="1"/>
            </p:cNvSpPr>
            <p:nvPr/>
          </p:nvSpPr>
          <p:spPr bwMode="auto">
            <a:xfrm>
              <a:off x="9252394" y="138545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2" name="Oval 312">
              <a:extLst>
                <a:ext uri="{FF2B5EF4-FFF2-40B4-BE49-F238E27FC236}">
                  <a16:creationId xmlns:a16="http://schemas.microsoft.com/office/drawing/2014/main" id="{35D90FB4-1286-4C95-9CC4-AB1711FE1DB9}"/>
                </a:ext>
              </a:extLst>
            </p:cNvPr>
            <p:cNvSpPr>
              <a:spLocks noChangeArrowheads="1"/>
            </p:cNvSpPr>
            <p:nvPr/>
          </p:nvSpPr>
          <p:spPr bwMode="auto">
            <a:xfrm>
              <a:off x="9051163" y="144122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3" name="Oval 313">
              <a:extLst>
                <a:ext uri="{FF2B5EF4-FFF2-40B4-BE49-F238E27FC236}">
                  <a16:creationId xmlns:a16="http://schemas.microsoft.com/office/drawing/2014/main" id="{8A2338DB-B95E-4FA5-ACC8-8801EDE262F4}"/>
                </a:ext>
              </a:extLst>
            </p:cNvPr>
            <p:cNvSpPr>
              <a:spLocks noChangeArrowheads="1"/>
            </p:cNvSpPr>
            <p:nvPr/>
          </p:nvSpPr>
          <p:spPr bwMode="auto">
            <a:xfrm>
              <a:off x="11305375" y="12364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4" name="Oval 314">
              <a:extLst>
                <a:ext uri="{FF2B5EF4-FFF2-40B4-BE49-F238E27FC236}">
                  <a16:creationId xmlns:a16="http://schemas.microsoft.com/office/drawing/2014/main" id="{F40F62CC-8591-452D-A3BC-0EF628CC2292}"/>
                </a:ext>
              </a:extLst>
            </p:cNvPr>
            <p:cNvSpPr>
              <a:spLocks noChangeArrowheads="1"/>
            </p:cNvSpPr>
            <p:nvPr/>
          </p:nvSpPr>
          <p:spPr bwMode="auto">
            <a:xfrm>
              <a:off x="10931814" y="11719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5" name="Oval 315">
              <a:extLst>
                <a:ext uri="{FF2B5EF4-FFF2-40B4-BE49-F238E27FC236}">
                  <a16:creationId xmlns:a16="http://schemas.microsoft.com/office/drawing/2014/main" id="{0BD9BC45-8B3E-46F8-9BC2-019ABC66B420}"/>
                </a:ext>
              </a:extLst>
            </p:cNvPr>
            <p:cNvSpPr>
              <a:spLocks noChangeArrowheads="1"/>
            </p:cNvSpPr>
            <p:nvPr/>
          </p:nvSpPr>
          <p:spPr bwMode="auto">
            <a:xfrm>
              <a:off x="10955362" y="12486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6" name="Oval 316">
              <a:extLst>
                <a:ext uri="{FF2B5EF4-FFF2-40B4-BE49-F238E27FC236}">
                  <a16:creationId xmlns:a16="http://schemas.microsoft.com/office/drawing/2014/main" id="{B0DD669E-E22F-4A0F-A726-6EBE10121DBB}"/>
                </a:ext>
              </a:extLst>
            </p:cNvPr>
            <p:cNvSpPr>
              <a:spLocks noChangeArrowheads="1"/>
            </p:cNvSpPr>
            <p:nvPr/>
          </p:nvSpPr>
          <p:spPr bwMode="auto">
            <a:xfrm>
              <a:off x="10973558" y="11127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7" name="Oval 317">
              <a:extLst>
                <a:ext uri="{FF2B5EF4-FFF2-40B4-BE49-F238E27FC236}">
                  <a16:creationId xmlns:a16="http://schemas.microsoft.com/office/drawing/2014/main" id="{26A4EE5D-AC4F-4DD0-900E-1AB1804B419B}"/>
                </a:ext>
              </a:extLst>
            </p:cNvPr>
            <p:cNvSpPr>
              <a:spLocks noChangeArrowheads="1"/>
            </p:cNvSpPr>
            <p:nvPr/>
          </p:nvSpPr>
          <p:spPr bwMode="auto">
            <a:xfrm>
              <a:off x="10975699" y="10656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8" name="Oval 318">
              <a:extLst>
                <a:ext uri="{FF2B5EF4-FFF2-40B4-BE49-F238E27FC236}">
                  <a16:creationId xmlns:a16="http://schemas.microsoft.com/office/drawing/2014/main" id="{003919F3-6784-4DDF-9EE0-3629681BBD27}"/>
                </a:ext>
              </a:extLst>
            </p:cNvPr>
            <p:cNvSpPr>
              <a:spLocks noChangeArrowheads="1"/>
            </p:cNvSpPr>
            <p:nvPr/>
          </p:nvSpPr>
          <p:spPr bwMode="auto">
            <a:xfrm>
              <a:off x="10971418" y="14150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9" name="Oval 319">
              <a:extLst>
                <a:ext uri="{FF2B5EF4-FFF2-40B4-BE49-F238E27FC236}">
                  <a16:creationId xmlns:a16="http://schemas.microsoft.com/office/drawing/2014/main" id="{DD91E777-2E2C-4554-880E-12A0BB20B617}"/>
                </a:ext>
              </a:extLst>
            </p:cNvPr>
            <p:cNvSpPr>
              <a:spLocks noChangeArrowheads="1"/>
            </p:cNvSpPr>
            <p:nvPr/>
          </p:nvSpPr>
          <p:spPr bwMode="auto">
            <a:xfrm>
              <a:off x="10900773" y="13723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0" name="Oval 320">
              <a:extLst>
                <a:ext uri="{FF2B5EF4-FFF2-40B4-BE49-F238E27FC236}">
                  <a16:creationId xmlns:a16="http://schemas.microsoft.com/office/drawing/2014/main" id="{95EE3E00-909C-4B3F-8747-D2E5854926B0}"/>
                </a:ext>
              </a:extLst>
            </p:cNvPr>
            <p:cNvSpPr>
              <a:spLocks noChangeArrowheads="1"/>
            </p:cNvSpPr>
            <p:nvPr/>
          </p:nvSpPr>
          <p:spPr bwMode="auto">
            <a:xfrm>
              <a:off x="10948940" y="13749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1" name="Oval 321">
              <a:extLst>
                <a:ext uri="{FF2B5EF4-FFF2-40B4-BE49-F238E27FC236}">
                  <a16:creationId xmlns:a16="http://schemas.microsoft.com/office/drawing/2014/main" id="{1F6DE265-C719-4890-9DF6-64FE4E5FE260}"/>
                </a:ext>
              </a:extLst>
            </p:cNvPr>
            <p:cNvSpPr>
              <a:spLocks noChangeArrowheads="1"/>
            </p:cNvSpPr>
            <p:nvPr/>
          </p:nvSpPr>
          <p:spPr bwMode="auto">
            <a:xfrm>
              <a:off x="10964995" y="13349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2" name="Oval 322">
              <a:extLst>
                <a:ext uri="{FF2B5EF4-FFF2-40B4-BE49-F238E27FC236}">
                  <a16:creationId xmlns:a16="http://schemas.microsoft.com/office/drawing/2014/main" id="{8BD765EC-A843-4122-B886-212AE95C8502}"/>
                </a:ext>
              </a:extLst>
            </p:cNvPr>
            <p:cNvSpPr>
              <a:spLocks noChangeArrowheads="1"/>
            </p:cNvSpPr>
            <p:nvPr/>
          </p:nvSpPr>
          <p:spPr bwMode="auto">
            <a:xfrm>
              <a:off x="10898632" y="13375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3" name="Oval 323">
              <a:extLst>
                <a:ext uri="{FF2B5EF4-FFF2-40B4-BE49-F238E27FC236}">
                  <a16:creationId xmlns:a16="http://schemas.microsoft.com/office/drawing/2014/main" id="{FF2465AA-AAAB-47EB-8D2E-4C9E3D8B1C5A}"/>
                </a:ext>
              </a:extLst>
            </p:cNvPr>
            <p:cNvSpPr>
              <a:spLocks noChangeArrowheads="1"/>
            </p:cNvSpPr>
            <p:nvPr/>
          </p:nvSpPr>
          <p:spPr bwMode="auto">
            <a:xfrm>
              <a:off x="10988544" y="12852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4" name="Oval 324">
              <a:extLst>
                <a:ext uri="{FF2B5EF4-FFF2-40B4-BE49-F238E27FC236}">
                  <a16:creationId xmlns:a16="http://schemas.microsoft.com/office/drawing/2014/main" id="{6BEF848E-B32C-4180-B423-39F1B30460E1}"/>
                </a:ext>
              </a:extLst>
            </p:cNvPr>
            <p:cNvSpPr>
              <a:spLocks noChangeArrowheads="1"/>
            </p:cNvSpPr>
            <p:nvPr/>
          </p:nvSpPr>
          <p:spPr bwMode="auto">
            <a:xfrm>
              <a:off x="10967136" y="11911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5" name="Oval 325">
              <a:extLst>
                <a:ext uri="{FF2B5EF4-FFF2-40B4-BE49-F238E27FC236}">
                  <a16:creationId xmlns:a16="http://schemas.microsoft.com/office/drawing/2014/main" id="{1BFBC0A1-DED3-4022-8663-7AE5E7CD192E}"/>
                </a:ext>
              </a:extLst>
            </p:cNvPr>
            <p:cNvSpPr>
              <a:spLocks noChangeArrowheads="1"/>
            </p:cNvSpPr>
            <p:nvPr/>
          </p:nvSpPr>
          <p:spPr bwMode="auto">
            <a:xfrm>
              <a:off x="11029218" y="12137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6" name="Oval 326">
              <a:extLst>
                <a:ext uri="{FF2B5EF4-FFF2-40B4-BE49-F238E27FC236}">
                  <a16:creationId xmlns:a16="http://schemas.microsoft.com/office/drawing/2014/main" id="{DC9A4054-CFB2-4845-BDAE-B27F8472CE79}"/>
                </a:ext>
              </a:extLst>
            </p:cNvPr>
            <p:cNvSpPr>
              <a:spLocks noChangeArrowheads="1"/>
            </p:cNvSpPr>
            <p:nvPr/>
          </p:nvSpPr>
          <p:spPr bwMode="auto">
            <a:xfrm>
              <a:off x="11052766" y="12904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7" name="Oval 327">
              <a:extLst>
                <a:ext uri="{FF2B5EF4-FFF2-40B4-BE49-F238E27FC236}">
                  <a16:creationId xmlns:a16="http://schemas.microsoft.com/office/drawing/2014/main" id="{8530D644-219C-48B0-BC3B-D19D426C0B18}"/>
                </a:ext>
              </a:extLst>
            </p:cNvPr>
            <p:cNvSpPr>
              <a:spLocks noChangeArrowheads="1"/>
            </p:cNvSpPr>
            <p:nvPr/>
          </p:nvSpPr>
          <p:spPr bwMode="auto">
            <a:xfrm>
              <a:off x="11070963" y="11545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8" name="Oval 328">
              <a:extLst>
                <a:ext uri="{FF2B5EF4-FFF2-40B4-BE49-F238E27FC236}">
                  <a16:creationId xmlns:a16="http://schemas.microsoft.com/office/drawing/2014/main" id="{DF1F2A04-8E59-4D4B-B23E-E9BA284BC1C4}"/>
                </a:ext>
              </a:extLst>
            </p:cNvPr>
            <p:cNvSpPr>
              <a:spLocks noChangeArrowheads="1"/>
            </p:cNvSpPr>
            <p:nvPr/>
          </p:nvSpPr>
          <p:spPr bwMode="auto">
            <a:xfrm>
              <a:off x="11073104" y="11074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9" name="Oval 329">
              <a:extLst>
                <a:ext uri="{FF2B5EF4-FFF2-40B4-BE49-F238E27FC236}">
                  <a16:creationId xmlns:a16="http://schemas.microsoft.com/office/drawing/2014/main" id="{C3BF45D0-2DB0-45D6-9A89-6956D485ACF6}"/>
                </a:ext>
              </a:extLst>
            </p:cNvPr>
            <p:cNvSpPr>
              <a:spLocks noChangeArrowheads="1"/>
            </p:cNvSpPr>
            <p:nvPr/>
          </p:nvSpPr>
          <p:spPr bwMode="auto">
            <a:xfrm>
              <a:off x="11004600" y="115366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0" name="Oval 330">
              <a:extLst>
                <a:ext uri="{FF2B5EF4-FFF2-40B4-BE49-F238E27FC236}">
                  <a16:creationId xmlns:a16="http://schemas.microsoft.com/office/drawing/2014/main" id="{63D4D612-1121-4BFB-929F-A2325E85243A}"/>
                </a:ext>
              </a:extLst>
            </p:cNvPr>
            <p:cNvSpPr>
              <a:spLocks noChangeArrowheads="1"/>
            </p:cNvSpPr>
            <p:nvPr/>
          </p:nvSpPr>
          <p:spPr bwMode="auto">
            <a:xfrm>
              <a:off x="11046344" y="14168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1" name="Oval 331">
              <a:extLst>
                <a:ext uri="{FF2B5EF4-FFF2-40B4-BE49-F238E27FC236}">
                  <a16:creationId xmlns:a16="http://schemas.microsoft.com/office/drawing/2014/main" id="{921AA011-AEF3-44F5-A9F0-20FFD4CA568E}"/>
                </a:ext>
              </a:extLst>
            </p:cNvPr>
            <p:cNvSpPr>
              <a:spLocks noChangeArrowheads="1"/>
            </p:cNvSpPr>
            <p:nvPr/>
          </p:nvSpPr>
          <p:spPr bwMode="auto">
            <a:xfrm>
              <a:off x="11062400" y="13767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2" name="Oval 332">
              <a:extLst>
                <a:ext uri="{FF2B5EF4-FFF2-40B4-BE49-F238E27FC236}">
                  <a16:creationId xmlns:a16="http://schemas.microsoft.com/office/drawing/2014/main" id="{3BC39B4C-C1AF-4139-ABDA-F08462581A25}"/>
                </a:ext>
              </a:extLst>
            </p:cNvPr>
            <p:cNvSpPr>
              <a:spLocks noChangeArrowheads="1"/>
            </p:cNvSpPr>
            <p:nvPr/>
          </p:nvSpPr>
          <p:spPr bwMode="auto">
            <a:xfrm>
              <a:off x="10996037" y="13793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3" name="Oval 333">
              <a:extLst>
                <a:ext uri="{FF2B5EF4-FFF2-40B4-BE49-F238E27FC236}">
                  <a16:creationId xmlns:a16="http://schemas.microsoft.com/office/drawing/2014/main" id="{CA92DFA6-12A8-4C8B-878A-921A120B90CC}"/>
                </a:ext>
              </a:extLst>
            </p:cNvPr>
            <p:cNvSpPr>
              <a:spLocks noChangeArrowheads="1"/>
            </p:cNvSpPr>
            <p:nvPr/>
          </p:nvSpPr>
          <p:spPr bwMode="auto">
            <a:xfrm>
              <a:off x="11079526" y="12015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4" name="Oval 334">
              <a:extLst>
                <a:ext uri="{FF2B5EF4-FFF2-40B4-BE49-F238E27FC236}">
                  <a16:creationId xmlns:a16="http://schemas.microsoft.com/office/drawing/2014/main" id="{A0EF9B7C-F325-4477-8B83-90D8AB2E292F}"/>
                </a:ext>
              </a:extLst>
            </p:cNvPr>
            <p:cNvSpPr>
              <a:spLocks noChangeArrowheads="1"/>
            </p:cNvSpPr>
            <p:nvPr/>
          </p:nvSpPr>
          <p:spPr bwMode="auto">
            <a:xfrm>
              <a:off x="11105215" y="12617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5" name="Oval 335">
              <a:extLst>
                <a:ext uri="{FF2B5EF4-FFF2-40B4-BE49-F238E27FC236}">
                  <a16:creationId xmlns:a16="http://schemas.microsoft.com/office/drawing/2014/main" id="{98F26905-232A-4C4D-9718-E68E85F2920A}"/>
                </a:ext>
              </a:extLst>
            </p:cNvPr>
            <p:cNvSpPr>
              <a:spLocks noChangeArrowheads="1"/>
            </p:cNvSpPr>
            <p:nvPr/>
          </p:nvSpPr>
          <p:spPr bwMode="auto">
            <a:xfrm>
              <a:off x="11128763" y="13384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6" name="Oval 336">
              <a:extLst>
                <a:ext uri="{FF2B5EF4-FFF2-40B4-BE49-F238E27FC236}">
                  <a16:creationId xmlns:a16="http://schemas.microsoft.com/office/drawing/2014/main" id="{399F3F5C-7837-46CB-8C92-5B0027405D69}"/>
                </a:ext>
              </a:extLst>
            </p:cNvPr>
            <p:cNvSpPr>
              <a:spLocks noChangeArrowheads="1"/>
            </p:cNvSpPr>
            <p:nvPr/>
          </p:nvSpPr>
          <p:spPr bwMode="auto">
            <a:xfrm>
              <a:off x="11146959" y="12024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7" name="Oval 337">
              <a:extLst>
                <a:ext uri="{FF2B5EF4-FFF2-40B4-BE49-F238E27FC236}">
                  <a16:creationId xmlns:a16="http://schemas.microsoft.com/office/drawing/2014/main" id="{437AE117-6328-4DF4-94B1-A8D15F79ABFA}"/>
                </a:ext>
              </a:extLst>
            </p:cNvPr>
            <p:cNvSpPr>
              <a:spLocks noChangeArrowheads="1"/>
            </p:cNvSpPr>
            <p:nvPr/>
          </p:nvSpPr>
          <p:spPr bwMode="auto">
            <a:xfrm>
              <a:off x="11149100" y="115541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8" name="Oval 338">
              <a:extLst>
                <a:ext uri="{FF2B5EF4-FFF2-40B4-BE49-F238E27FC236}">
                  <a16:creationId xmlns:a16="http://schemas.microsoft.com/office/drawing/2014/main" id="{8D770F59-BAD7-400E-98A1-71FF12606735}"/>
                </a:ext>
              </a:extLst>
            </p:cNvPr>
            <p:cNvSpPr>
              <a:spLocks noChangeArrowheads="1"/>
            </p:cNvSpPr>
            <p:nvPr/>
          </p:nvSpPr>
          <p:spPr bwMode="auto">
            <a:xfrm>
              <a:off x="11092370" y="11327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9" name="Oval 339">
              <a:extLst>
                <a:ext uri="{FF2B5EF4-FFF2-40B4-BE49-F238E27FC236}">
                  <a16:creationId xmlns:a16="http://schemas.microsoft.com/office/drawing/2014/main" id="{CAE9AFB3-3171-412A-B37F-02BDFF201B7E}"/>
                </a:ext>
              </a:extLst>
            </p:cNvPr>
            <p:cNvSpPr>
              <a:spLocks noChangeArrowheads="1"/>
            </p:cNvSpPr>
            <p:nvPr/>
          </p:nvSpPr>
          <p:spPr bwMode="auto">
            <a:xfrm>
              <a:off x="11131974" y="10848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0" name="Oval 340">
              <a:extLst>
                <a:ext uri="{FF2B5EF4-FFF2-40B4-BE49-F238E27FC236}">
                  <a16:creationId xmlns:a16="http://schemas.microsoft.com/office/drawing/2014/main" id="{0EF454A0-BE6E-490C-9ED3-BAD42A776404}"/>
                </a:ext>
              </a:extLst>
            </p:cNvPr>
            <p:cNvSpPr>
              <a:spLocks noChangeArrowheads="1"/>
            </p:cNvSpPr>
            <p:nvPr/>
          </p:nvSpPr>
          <p:spPr bwMode="auto">
            <a:xfrm>
              <a:off x="11138396" y="14246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1" name="Oval 341">
              <a:extLst>
                <a:ext uri="{FF2B5EF4-FFF2-40B4-BE49-F238E27FC236}">
                  <a16:creationId xmlns:a16="http://schemas.microsoft.com/office/drawing/2014/main" id="{DE698229-DB23-4027-A705-5CE3E2651830}"/>
                </a:ext>
              </a:extLst>
            </p:cNvPr>
            <p:cNvSpPr>
              <a:spLocks noChangeArrowheads="1"/>
            </p:cNvSpPr>
            <p:nvPr/>
          </p:nvSpPr>
          <p:spPr bwMode="auto">
            <a:xfrm>
              <a:off x="11161945" y="13749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2" name="Oval 342">
              <a:extLst>
                <a:ext uri="{FF2B5EF4-FFF2-40B4-BE49-F238E27FC236}">
                  <a16:creationId xmlns:a16="http://schemas.microsoft.com/office/drawing/2014/main" id="{E98ED3CC-F5E6-4D30-B332-4D1CF35E5682}"/>
                </a:ext>
              </a:extLst>
            </p:cNvPr>
            <p:cNvSpPr>
              <a:spLocks noChangeArrowheads="1"/>
            </p:cNvSpPr>
            <p:nvPr/>
          </p:nvSpPr>
          <p:spPr bwMode="auto">
            <a:xfrm>
              <a:off x="11220816" y="12730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3" name="Oval 343">
              <a:extLst>
                <a:ext uri="{FF2B5EF4-FFF2-40B4-BE49-F238E27FC236}">
                  <a16:creationId xmlns:a16="http://schemas.microsoft.com/office/drawing/2014/main" id="{06B42F92-F0E0-4535-AEB5-3B0A7532723E}"/>
                </a:ext>
              </a:extLst>
            </p:cNvPr>
            <p:cNvSpPr>
              <a:spLocks noChangeArrowheads="1"/>
            </p:cNvSpPr>
            <p:nvPr/>
          </p:nvSpPr>
          <p:spPr bwMode="auto">
            <a:xfrm>
              <a:off x="11202619" y="13035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4" name="Oval 344">
              <a:extLst>
                <a:ext uri="{FF2B5EF4-FFF2-40B4-BE49-F238E27FC236}">
                  <a16:creationId xmlns:a16="http://schemas.microsoft.com/office/drawing/2014/main" id="{5520B728-8456-4B23-BED0-E225B4755E44}"/>
                </a:ext>
              </a:extLst>
            </p:cNvPr>
            <p:cNvSpPr>
              <a:spLocks noChangeArrowheads="1"/>
            </p:cNvSpPr>
            <p:nvPr/>
          </p:nvSpPr>
          <p:spPr bwMode="auto">
            <a:xfrm>
              <a:off x="11226167" y="13802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5" name="Oval 345">
              <a:extLst>
                <a:ext uri="{FF2B5EF4-FFF2-40B4-BE49-F238E27FC236}">
                  <a16:creationId xmlns:a16="http://schemas.microsoft.com/office/drawing/2014/main" id="{6608A1F5-8B5D-4FC5-B539-DEA1AC06CE9C}"/>
                </a:ext>
              </a:extLst>
            </p:cNvPr>
            <p:cNvSpPr>
              <a:spLocks noChangeArrowheads="1"/>
            </p:cNvSpPr>
            <p:nvPr/>
          </p:nvSpPr>
          <p:spPr bwMode="auto">
            <a:xfrm>
              <a:off x="11244364" y="12442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6" name="Oval 346">
              <a:extLst>
                <a:ext uri="{FF2B5EF4-FFF2-40B4-BE49-F238E27FC236}">
                  <a16:creationId xmlns:a16="http://schemas.microsoft.com/office/drawing/2014/main" id="{FB91BC28-03B1-41EF-97A3-EBE9961867DB}"/>
                </a:ext>
              </a:extLst>
            </p:cNvPr>
            <p:cNvSpPr>
              <a:spLocks noChangeArrowheads="1"/>
            </p:cNvSpPr>
            <p:nvPr/>
          </p:nvSpPr>
          <p:spPr bwMode="auto">
            <a:xfrm>
              <a:off x="11246505" y="11972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7" name="Oval 347">
              <a:extLst>
                <a:ext uri="{FF2B5EF4-FFF2-40B4-BE49-F238E27FC236}">
                  <a16:creationId xmlns:a16="http://schemas.microsoft.com/office/drawing/2014/main" id="{DC17F9BA-DCA9-465B-A94F-75DAEE4CE410}"/>
                </a:ext>
              </a:extLst>
            </p:cNvPr>
            <p:cNvSpPr>
              <a:spLocks noChangeArrowheads="1"/>
            </p:cNvSpPr>
            <p:nvPr/>
          </p:nvSpPr>
          <p:spPr bwMode="auto">
            <a:xfrm>
              <a:off x="11178001" y="12434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8" name="Oval 348">
              <a:extLst>
                <a:ext uri="{FF2B5EF4-FFF2-40B4-BE49-F238E27FC236}">
                  <a16:creationId xmlns:a16="http://schemas.microsoft.com/office/drawing/2014/main" id="{23280E27-40B3-42F6-A98F-9598CCFAEEDC}"/>
                </a:ext>
              </a:extLst>
            </p:cNvPr>
            <p:cNvSpPr>
              <a:spLocks noChangeArrowheads="1"/>
            </p:cNvSpPr>
            <p:nvPr/>
          </p:nvSpPr>
          <p:spPr bwMode="auto">
            <a:xfrm>
              <a:off x="11229379" y="11266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9" name="Oval 349">
              <a:extLst>
                <a:ext uri="{FF2B5EF4-FFF2-40B4-BE49-F238E27FC236}">
                  <a16:creationId xmlns:a16="http://schemas.microsoft.com/office/drawing/2014/main" id="{77FE5E88-7093-4546-87F3-6C321F68E094}"/>
                </a:ext>
              </a:extLst>
            </p:cNvPr>
            <p:cNvSpPr>
              <a:spLocks noChangeArrowheads="1"/>
            </p:cNvSpPr>
            <p:nvPr/>
          </p:nvSpPr>
          <p:spPr bwMode="auto">
            <a:xfrm>
              <a:off x="11202619" y="10743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0" name="Oval 350">
              <a:extLst>
                <a:ext uri="{FF2B5EF4-FFF2-40B4-BE49-F238E27FC236}">
                  <a16:creationId xmlns:a16="http://schemas.microsoft.com/office/drawing/2014/main" id="{1C214821-24FB-4649-B653-A8CAF3E4AAF0}"/>
                </a:ext>
              </a:extLst>
            </p:cNvPr>
            <p:cNvSpPr>
              <a:spLocks noChangeArrowheads="1"/>
            </p:cNvSpPr>
            <p:nvPr/>
          </p:nvSpPr>
          <p:spPr bwMode="auto">
            <a:xfrm>
              <a:off x="11237942" y="13227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1" name="Oval 351">
              <a:extLst>
                <a:ext uri="{FF2B5EF4-FFF2-40B4-BE49-F238E27FC236}">
                  <a16:creationId xmlns:a16="http://schemas.microsoft.com/office/drawing/2014/main" id="{6F004CD2-91B4-4388-82E3-23EC659DE6F8}"/>
                </a:ext>
              </a:extLst>
            </p:cNvPr>
            <p:cNvSpPr>
              <a:spLocks noChangeArrowheads="1"/>
            </p:cNvSpPr>
            <p:nvPr/>
          </p:nvSpPr>
          <p:spPr bwMode="auto">
            <a:xfrm>
              <a:off x="11218675" y="11789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2" name="Oval 353">
              <a:extLst>
                <a:ext uri="{FF2B5EF4-FFF2-40B4-BE49-F238E27FC236}">
                  <a16:creationId xmlns:a16="http://schemas.microsoft.com/office/drawing/2014/main" id="{3CF82921-00CC-435E-9C76-8EC33D7C8520}"/>
                </a:ext>
              </a:extLst>
            </p:cNvPr>
            <p:cNvSpPr>
              <a:spLocks noChangeArrowheads="1"/>
            </p:cNvSpPr>
            <p:nvPr/>
          </p:nvSpPr>
          <p:spPr bwMode="auto">
            <a:xfrm>
              <a:off x="11322501" y="10944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3" name="Oval 354">
              <a:extLst>
                <a:ext uri="{FF2B5EF4-FFF2-40B4-BE49-F238E27FC236}">
                  <a16:creationId xmlns:a16="http://schemas.microsoft.com/office/drawing/2014/main" id="{3C9DCF62-FC16-47AB-84B6-84057F8293F8}"/>
                </a:ext>
              </a:extLst>
            </p:cNvPr>
            <p:cNvSpPr>
              <a:spLocks noChangeArrowheads="1"/>
            </p:cNvSpPr>
            <p:nvPr/>
          </p:nvSpPr>
          <p:spPr bwMode="auto">
            <a:xfrm>
              <a:off x="11310727" y="11632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4" name="Oval 355">
              <a:extLst>
                <a:ext uri="{FF2B5EF4-FFF2-40B4-BE49-F238E27FC236}">
                  <a16:creationId xmlns:a16="http://schemas.microsoft.com/office/drawing/2014/main" id="{2505378B-43F3-430C-8735-EF51990CA721}"/>
                </a:ext>
              </a:extLst>
            </p:cNvPr>
            <p:cNvSpPr>
              <a:spLocks noChangeArrowheads="1"/>
            </p:cNvSpPr>
            <p:nvPr/>
          </p:nvSpPr>
          <p:spPr bwMode="auto">
            <a:xfrm>
              <a:off x="11304305" y="14237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5" name="Oval 357">
              <a:extLst>
                <a:ext uri="{FF2B5EF4-FFF2-40B4-BE49-F238E27FC236}">
                  <a16:creationId xmlns:a16="http://schemas.microsoft.com/office/drawing/2014/main" id="{1F47C59D-9052-458C-BF7E-A8A16C58AFFE}"/>
                </a:ext>
              </a:extLst>
            </p:cNvPr>
            <p:cNvSpPr>
              <a:spLocks noChangeArrowheads="1"/>
            </p:cNvSpPr>
            <p:nvPr/>
          </p:nvSpPr>
          <p:spPr bwMode="auto">
            <a:xfrm>
              <a:off x="11302164" y="13889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6" name="Oval 358">
              <a:extLst>
                <a:ext uri="{FF2B5EF4-FFF2-40B4-BE49-F238E27FC236}">
                  <a16:creationId xmlns:a16="http://schemas.microsoft.com/office/drawing/2014/main" id="{72B841F5-9236-4015-B323-6DE9F39AE398}"/>
                </a:ext>
              </a:extLst>
            </p:cNvPr>
            <p:cNvSpPr>
              <a:spLocks noChangeArrowheads="1"/>
            </p:cNvSpPr>
            <p:nvPr/>
          </p:nvSpPr>
          <p:spPr bwMode="auto">
            <a:xfrm>
              <a:off x="11290390" y="12800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7" name="Oval 359">
              <a:extLst>
                <a:ext uri="{FF2B5EF4-FFF2-40B4-BE49-F238E27FC236}">
                  <a16:creationId xmlns:a16="http://schemas.microsoft.com/office/drawing/2014/main" id="{77862CB3-D298-4197-8FCB-EB009C79C57A}"/>
                </a:ext>
              </a:extLst>
            </p:cNvPr>
            <p:cNvSpPr>
              <a:spLocks noChangeArrowheads="1"/>
            </p:cNvSpPr>
            <p:nvPr/>
          </p:nvSpPr>
          <p:spPr bwMode="auto">
            <a:xfrm>
              <a:off x="11325712" y="7554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8" name="Oval 360">
              <a:extLst>
                <a:ext uri="{FF2B5EF4-FFF2-40B4-BE49-F238E27FC236}">
                  <a16:creationId xmlns:a16="http://schemas.microsoft.com/office/drawing/2014/main" id="{2D439837-3183-4D1B-AE74-228A16BD53FF}"/>
                </a:ext>
              </a:extLst>
            </p:cNvPr>
            <p:cNvSpPr>
              <a:spLocks noChangeArrowheads="1"/>
            </p:cNvSpPr>
            <p:nvPr/>
          </p:nvSpPr>
          <p:spPr bwMode="auto">
            <a:xfrm>
              <a:off x="10952151" y="6909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9" name="Oval 361">
              <a:extLst>
                <a:ext uri="{FF2B5EF4-FFF2-40B4-BE49-F238E27FC236}">
                  <a16:creationId xmlns:a16="http://schemas.microsoft.com/office/drawing/2014/main" id="{FD534932-DD92-47F1-9231-7D4D4FD7D7EC}"/>
                </a:ext>
              </a:extLst>
            </p:cNvPr>
            <p:cNvSpPr>
              <a:spLocks noChangeArrowheads="1"/>
            </p:cNvSpPr>
            <p:nvPr/>
          </p:nvSpPr>
          <p:spPr bwMode="auto">
            <a:xfrm>
              <a:off x="10975699" y="7676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0" name="Oval 362">
              <a:extLst>
                <a:ext uri="{FF2B5EF4-FFF2-40B4-BE49-F238E27FC236}">
                  <a16:creationId xmlns:a16="http://schemas.microsoft.com/office/drawing/2014/main" id="{2FEEC5E9-DFFC-427C-B1E5-5B3BD854003B}"/>
                </a:ext>
              </a:extLst>
            </p:cNvPr>
            <p:cNvSpPr>
              <a:spLocks noChangeArrowheads="1"/>
            </p:cNvSpPr>
            <p:nvPr/>
          </p:nvSpPr>
          <p:spPr bwMode="auto">
            <a:xfrm>
              <a:off x="10979981" y="10011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1" name="Oval 363">
              <a:extLst>
                <a:ext uri="{FF2B5EF4-FFF2-40B4-BE49-F238E27FC236}">
                  <a16:creationId xmlns:a16="http://schemas.microsoft.com/office/drawing/2014/main" id="{45B133C9-7FE8-489D-9E4E-13077C811556}"/>
                </a:ext>
              </a:extLst>
            </p:cNvPr>
            <p:cNvSpPr>
              <a:spLocks noChangeArrowheads="1"/>
            </p:cNvSpPr>
            <p:nvPr/>
          </p:nvSpPr>
          <p:spPr bwMode="auto">
            <a:xfrm>
              <a:off x="10991755" y="9340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2" name="Oval 364">
              <a:extLst>
                <a:ext uri="{FF2B5EF4-FFF2-40B4-BE49-F238E27FC236}">
                  <a16:creationId xmlns:a16="http://schemas.microsoft.com/office/drawing/2014/main" id="{2BCF670B-C288-4CBB-9A84-5E2C243DB07A}"/>
                </a:ext>
              </a:extLst>
            </p:cNvPr>
            <p:cNvSpPr>
              <a:spLocks noChangeArrowheads="1"/>
            </p:cNvSpPr>
            <p:nvPr/>
          </p:nvSpPr>
          <p:spPr bwMode="auto">
            <a:xfrm>
              <a:off x="10933954" y="95586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3" name="Oval 365">
              <a:extLst>
                <a:ext uri="{FF2B5EF4-FFF2-40B4-BE49-F238E27FC236}">
                  <a16:creationId xmlns:a16="http://schemas.microsoft.com/office/drawing/2014/main" id="{07ADFD6C-C637-4886-917F-7F69F5BD63A6}"/>
                </a:ext>
              </a:extLst>
            </p:cNvPr>
            <p:cNvSpPr>
              <a:spLocks noChangeArrowheads="1"/>
            </p:cNvSpPr>
            <p:nvPr/>
          </p:nvSpPr>
          <p:spPr bwMode="auto">
            <a:xfrm>
              <a:off x="10921110" y="8913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4" name="Oval 366">
              <a:extLst>
                <a:ext uri="{FF2B5EF4-FFF2-40B4-BE49-F238E27FC236}">
                  <a16:creationId xmlns:a16="http://schemas.microsoft.com/office/drawing/2014/main" id="{8B1EE621-63B3-42AE-925B-80CC4B5F16F5}"/>
                </a:ext>
              </a:extLst>
            </p:cNvPr>
            <p:cNvSpPr>
              <a:spLocks noChangeArrowheads="1"/>
            </p:cNvSpPr>
            <p:nvPr/>
          </p:nvSpPr>
          <p:spPr bwMode="auto">
            <a:xfrm>
              <a:off x="10969277" y="8939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5" name="Oval 367">
              <a:extLst>
                <a:ext uri="{FF2B5EF4-FFF2-40B4-BE49-F238E27FC236}">
                  <a16:creationId xmlns:a16="http://schemas.microsoft.com/office/drawing/2014/main" id="{D87047F3-68FA-4381-9416-60259CC0AF11}"/>
                </a:ext>
              </a:extLst>
            </p:cNvPr>
            <p:cNvSpPr>
              <a:spLocks noChangeArrowheads="1"/>
            </p:cNvSpPr>
            <p:nvPr/>
          </p:nvSpPr>
          <p:spPr bwMode="auto">
            <a:xfrm>
              <a:off x="10985333" y="8539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6" name="Oval 368">
              <a:extLst>
                <a:ext uri="{FF2B5EF4-FFF2-40B4-BE49-F238E27FC236}">
                  <a16:creationId xmlns:a16="http://schemas.microsoft.com/office/drawing/2014/main" id="{15C63C62-67F3-409C-925D-FE88152EAC6A}"/>
                </a:ext>
              </a:extLst>
            </p:cNvPr>
            <p:cNvSpPr>
              <a:spLocks noChangeArrowheads="1"/>
            </p:cNvSpPr>
            <p:nvPr/>
          </p:nvSpPr>
          <p:spPr bwMode="auto">
            <a:xfrm>
              <a:off x="10918970" y="8565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7" name="Oval 369">
              <a:extLst>
                <a:ext uri="{FF2B5EF4-FFF2-40B4-BE49-F238E27FC236}">
                  <a16:creationId xmlns:a16="http://schemas.microsoft.com/office/drawing/2014/main" id="{2F0BEB1E-09F8-4225-8E5A-4D4DE3D53302}"/>
                </a:ext>
              </a:extLst>
            </p:cNvPr>
            <p:cNvSpPr>
              <a:spLocks noChangeArrowheads="1"/>
            </p:cNvSpPr>
            <p:nvPr/>
          </p:nvSpPr>
          <p:spPr bwMode="auto">
            <a:xfrm>
              <a:off x="11008881" y="8042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8" name="Oval 370">
              <a:extLst>
                <a:ext uri="{FF2B5EF4-FFF2-40B4-BE49-F238E27FC236}">
                  <a16:creationId xmlns:a16="http://schemas.microsoft.com/office/drawing/2014/main" id="{333EDA0F-38CB-48A1-B63C-DC91241505C0}"/>
                </a:ext>
              </a:extLst>
            </p:cNvPr>
            <p:cNvSpPr>
              <a:spLocks noChangeArrowheads="1"/>
            </p:cNvSpPr>
            <p:nvPr/>
          </p:nvSpPr>
          <p:spPr bwMode="auto">
            <a:xfrm>
              <a:off x="10907195" y="7476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9" name="Oval 371">
              <a:extLst>
                <a:ext uri="{FF2B5EF4-FFF2-40B4-BE49-F238E27FC236}">
                  <a16:creationId xmlns:a16="http://schemas.microsoft.com/office/drawing/2014/main" id="{EB5667F7-B4B6-403A-8582-24B3FE177B63}"/>
                </a:ext>
              </a:extLst>
            </p:cNvPr>
            <p:cNvSpPr>
              <a:spLocks noChangeArrowheads="1"/>
            </p:cNvSpPr>
            <p:nvPr/>
          </p:nvSpPr>
          <p:spPr bwMode="auto">
            <a:xfrm>
              <a:off x="10987474" y="7101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0" name="Oval 372">
              <a:extLst>
                <a:ext uri="{FF2B5EF4-FFF2-40B4-BE49-F238E27FC236}">
                  <a16:creationId xmlns:a16="http://schemas.microsoft.com/office/drawing/2014/main" id="{BCD1B966-505C-4644-9237-61E6E3185416}"/>
                </a:ext>
              </a:extLst>
            </p:cNvPr>
            <p:cNvSpPr>
              <a:spLocks noChangeArrowheads="1"/>
            </p:cNvSpPr>
            <p:nvPr/>
          </p:nvSpPr>
          <p:spPr bwMode="auto">
            <a:xfrm>
              <a:off x="11049555" y="7327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1" name="Oval 373">
              <a:extLst>
                <a:ext uri="{FF2B5EF4-FFF2-40B4-BE49-F238E27FC236}">
                  <a16:creationId xmlns:a16="http://schemas.microsoft.com/office/drawing/2014/main" id="{736B58AD-F275-4DBB-A3EA-48F7CD1754BC}"/>
                </a:ext>
              </a:extLst>
            </p:cNvPr>
            <p:cNvSpPr>
              <a:spLocks noChangeArrowheads="1"/>
            </p:cNvSpPr>
            <p:nvPr/>
          </p:nvSpPr>
          <p:spPr bwMode="auto">
            <a:xfrm>
              <a:off x="11073104" y="8094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2" name="Oval 374">
              <a:extLst>
                <a:ext uri="{FF2B5EF4-FFF2-40B4-BE49-F238E27FC236}">
                  <a16:creationId xmlns:a16="http://schemas.microsoft.com/office/drawing/2014/main" id="{D90BEDB1-94B7-420A-B7C4-554D1C1E26D4}"/>
                </a:ext>
              </a:extLst>
            </p:cNvPr>
            <p:cNvSpPr>
              <a:spLocks noChangeArrowheads="1"/>
            </p:cNvSpPr>
            <p:nvPr/>
          </p:nvSpPr>
          <p:spPr bwMode="auto">
            <a:xfrm>
              <a:off x="11091300" y="6735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3" name="Oval 375">
              <a:extLst>
                <a:ext uri="{FF2B5EF4-FFF2-40B4-BE49-F238E27FC236}">
                  <a16:creationId xmlns:a16="http://schemas.microsoft.com/office/drawing/2014/main" id="{D4F5E21E-3EE2-4981-8699-95927F64406C}"/>
                </a:ext>
              </a:extLst>
            </p:cNvPr>
            <p:cNvSpPr>
              <a:spLocks noChangeArrowheads="1"/>
            </p:cNvSpPr>
            <p:nvPr/>
          </p:nvSpPr>
          <p:spPr bwMode="auto">
            <a:xfrm>
              <a:off x="11024936" y="6726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4" name="Oval 376">
              <a:extLst>
                <a:ext uri="{FF2B5EF4-FFF2-40B4-BE49-F238E27FC236}">
                  <a16:creationId xmlns:a16="http://schemas.microsoft.com/office/drawing/2014/main" id="{C4D2FE25-28E7-485F-866C-DF50550B6E72}"/>
                </a:ext>
              </a:extLst>
            </p:cNvPr>
            <p:cNvSpPr>
              <a:spLocks noChangeArrowheads="1"/>
            </p:cNvSpPr>
            <p:nvPr/>
          </p:nvSpPr>
          <p:spPr bwMode="auto">
            <a:xfrm>
              <a:off x="11089159" y="9759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5" name="Oval 377">
              <a:extLst>
                <a:ext uri="{FF2B5EF4-FFF2-40B4-BE49-F238E27FC236}">
                  <a16:creationId xmlns:a16="http://schemas.microsoft.com/office/drawing/2014/main" id="{7580992B-A5B9-4B79-B3EB-D9F5C246FF00}"/>
                </a:ext>
              </a:extLst>
            </p:cNvPr>
            <p:cNvSpPr>
              <a:spLocks noChangeArrowheads="1"/>
            </p:cNvSpPr>
            <p:nvPr/>
          </p:nvSpPr>
          <p:spPr bwMode="auto">
            <a:xfrm>
              <a:off x="11031359" y="997690"/>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6" name="Oval 378">
              <a:extLst>
                <a:ext uri="{FF2B5EF4-FFF2-40B4-BE49-F238E27FC236}">
                  <a16:creationId xmlns:a16="http://schemas.microsoft.com/office/drawing/2014/main" id="{4F8D3B05-AA48-445A-A1FF-171F193D6851}"/>
                </a:ext>
              </a:extLst>
            </p:cNvPr>
            <p:cNvSpPr>
              <a:spLocks noChangeArrowheads="1"/>
            </p:cNvSpPr>
            <p:nvPr/>
          </p:nvSpPr>
          <p:spPr bwMode="auto">
            <a:xfrm>
              <a:off x="11023866" y="9602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7" name="Oval 379">
              <a:extLst>
                <a:ext uri="{FF2B5EF4-FFF2-40B4-BE49-F238E27FC236}">
                  <a16:creationId xmlns:a16="http://schemas.microsoft.com/office/drawing/2014/main" id="{F2227757-D845-4BE0-BF17-84C6F41386E5}"/>
                </a:ext>
              </a:extLst>
            </p:cNvPr>
            <p:cNvSpPr>
              <a:spLocks noChangeArrowheads="1"/>
            </p:cNvSpPr>
            <p:nvPr/>
          </p:nvSpPr>
          <p:spPr bwMode="auto">
            <a:xfrm>
              <a:off x="11066681" y="9358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8" name="Oval 380">
              <a:extLst>
                <a:ext uri="{FF2B5EF4-FFF2-40B4-BE49-F238E27FC236}">
                  <a16:creationId xmlns:a16="http://schemas.microsoft.com/office/drawing/2014/main" id="{A6461841-7BF0-4A61-A523-379166EB5E18}"/>
                </a:ext>
              </a:extLst>
            </p:cNvPr>
            <p:cNvSpPr>
              <a:spLocks noChangeArrowheads="1"/>
            </p:cNvSpPr>
            <p:nvPr/>
          </p:nvSpPr>
          <p:spPr bwMode="auto">
            <a:xfrm>
              <a:off x="11082737" y="8957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9" name="Oval 381">
              <a:extLst>
                <a:ext uri="{FF2B5EF4-FFF2-40B4-BE49-F238E27FC236}">
                  <a16:creationId xmlns:a16="http://schemas.microsoft.com/office/drawing/2014/main" id="{96FB18F1-CC50-4B57-A085-313451E0370E}"/>
                </a:ext>
              </a:extLst>
            </p:cNvPr>
            <p:cNvSpPr>
              <a:spLocks noChangeArrowheads="1"/>
            </p:cNvSpPr>
            <p:nvPr/>
          </p:nvSpPr>
          <p:spPr bwMode="auto">
            <a:xfrm>
              <a:off x="11016373" y="8983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0" name="Oval 382">
              <a:extLst>
                <a:ext uri="{FF2B5EF4-FFF2-40B4-BE49-F238E27FC236}">
                  <a16:creationId xmlns:a16="http://schemas.microsoft.com/office/drawing/2014/main" id="{F8DD5677-A5CF-4926-A9B0-787AC9F842A4}"/>
                </a:ext>
              </a:extLst>
            </p:cNvPr>
            <p:cNvSpPr>
              <a:spLocks noChangeArrowheads="1"/>
            </p:cNvSpPr>
            <p:nvPr/>
          </p:nvSpPr>
          <p:spPr bwMode="auto">
            <a:xfrm>
              <a:off x="11099863" y="7205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1" name="Oval 383">
              <a:extLst>
                <a:ext uri="{FF2B5EF4-FFF2-40B4-BE49-F238E27FC236}">
                  <a16:creationId xmlns:a16="http://schemas.microsoft.com/office/drawing/2014/main" id="{80CCD8A5-AEFB-4D53-8C49-2E0F4A49FCDD}"/>
                </a:ext>
              </a:extLst>
            </p:cNvPr>
            <p:cNvSpPr>
              <a:spLocks noChangeArrowheads="1"/>
            </p:cNvSpPr>
            <p:nvPr/>
          </p:nvSpPr>
          <p:spPr bwMode="auto">
            <a:xfrm>
              <a:off x="11125552" y="7807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2" name="Oval 384">
              <a:extLst>
                <a:ext uri="{FF2B5EF4-FFF2-40B4-BE49-F238E27FC236}">
                  <a16:creationId xmlns:a16="http://schemas.microsoft.com/office/drawing/2014/main" id="{FE5FD83D-D5F6-47B8-AD66-76A55B8E80B1}"/>
                </a:ext>
              </a:extLst>
            </p:cNvPr>
            <p:cNvSpPr>
              <a:spLocks noChangeArrowheads="1"/>
            </p:cNvSpPr>
            <p:nvPr/>
          </p:nvSpPr>
          <p:spPr bwMode="auto">
            <a:xfrm>
              <a:off x="11149100" y="8573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3" name="Oval 385">
              <a:extLst>
                <a:ext uri="{FF2B5EF4-FFF2-40B4-BE49-F238E27FC236}">
                  <a16:creationId xmlns:a16="http://schemas.microsoft.com/office/drawing/2014/main" id="{C791591F-5F01-469F-A7FC-33C032ECE868}"/>
                </a:ext>
              </a:extLst>
            </p:cNvPr>
            <p:cNvSpPr>
              <a:spLocks noChangeArrowheads="1"/>
            </p:cNvSpPr>
            <p:nvPr/>
          </p:nvSpPr>
          <p:spPr bwMode="auto">
            <a:xfrm>
              <a:off x="11167297" y="7214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4" name="Oval 386">
              <a:extLst>
                <a:ext uri="{FF2B5EF4-FFF2-40B4-BE49-F238E27FC236}">
                  <a16:creationId xmlns:a16="http://schemas.microsoft.com/office/drawing/2014/main" id="{64557824-CAB2-40EF-8D5E-A895623D0D82}"/>
                </a:ext>
              </a:extLst>
            </p:cNvPr>
            <p:cNvSpPr>
              <a:spLocks noChangeArrowheads="1"/>
            </p:cNvSpPr>
            <p:nvPr/>
          </p:nvSpPr>
          <p:spPr bwMode="auto">
            <a:xfrm>
              <a:off x="11169437" y="6744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5" name="Oval 387">
              <a:extLst>
                <a:ext uri="{FF2B5EF4-FFF2-40B4-BE49-F238E27FC236}">
                  <a16:creationId xmlns:a16="http://schemas.microsoft.com/office/drawing/2014/main" id="{89F47C3B-8A67-41AD-874E-F029A5819B70}"/>
                </a:ext>
              </a:extLst>
            </p:cNvPr>
            <p:cNvSpPr>
              <a:spLocks noChangeArrowheads="1"/>
            </p:cNvSpPr>
            <p:nvPr/>
          </p:nvSpPr>
          <p:spPr bwMode="auto">
            <a:xfrm>
              <a:off x="11088089" y="10421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6" name="Oval 388">
              <a:extLst>
                <a:ext uri="{FF2B5EF4-FFF2-40B4-BE49-F238E27FC236}">
                  <a16:creationId xmlns:a16="http://schemas.microsoft.com/office/drawing/2014/main" id="{176E65A2-94E6-4C5E-8334-4E39F650FF3D}"/>
                </a:ext>
              </a:extLst>
            </p:cNvPr>
            <p:cNvSpPr>
              <a:spLocks noChangeArrowheads="1"/>
            </p:cNvSpPr>
            <p:nvPr/>
          </p:nvSpPr>
          <p:spPr bwMode="auto">
            <a:xfrm>
              <a:off x="11142678" y="9837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7" name="Oval 389">
              <a:extLst>
                <a:ext uri="{FF2B5EF4-FFF2-40B4-BE49-F238E27FC236}">
                  <a16:creationId xmlns:a16="http://schemas.microsoft.com/office/drawing/2014/main" id="{2A46055F-0E69-42AB-9571-DF3BD9205F6A}"/>
                </a:ext>
              </a:extLst>
            </p:cNvPr>
            <p:cNvSpPr>
              <a:spLocks noChangeArrowheads="1"/>
            </p:cNvSpPr>
            <p:nvPr/>
          </p:nvSpPr>
          <p:spPr bwMode="auto">
            <a:xfrm>
              <a:off x="11158734" y="9436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8" name="Oval 390">
              <a:extLst>
                <a:ext uri="{FF2B5EF4-FFF2-40B4-BE49-F238E27FC236}">
                  <a16:creationId xmlns:a16="http://schemas.microsoft.com/office/drawing/2014/main" id="{F1C7F9DE-8F5A-49DC-85BA-99C014E909CC}"/>
                </a:ext>
              </a:extLst>
            </p:cNvPr>
            <p:cNvSpPr>
              <a:spLocks noChangeArrowheads="1"/>
            </p:cNvSpPr>
            <p:nvPr/>
          </p:nvSpPr>
          <p:spPr bwMode="auto">
            <a:xfrm>
              <a:off x="11182282" y="8939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9" name="Oval 391">
              <a:extLst>
                <a:ext uri="{FF2B5EF4-FFF2-40B4-BE49-F238E27FC236}">
                  <a16:creationId xmlns:a16="http://schemas.microsoft.com/office/drawing/2014/main" id="{12461DCA-F20D-4187-B01D-8AB81FDA2944}"/>
                </a:ext>
              </a:extLst>
            </p:cNvPr>
            <p:cNvSpPr>
              <a:spLocks noChangeArrowheads="1"/>
            </p:cNvSpPr>
            <p:nvPr/>
          </p:nvSpPr>
          <p:spPr bwMode="auto">
            <a:xfrm>
              <a:off x="11241152" y="7920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0" name="Oval 392">
              <a:extLst>
                <a:ext uri="{FF2B5EF4-FFF2-40B4-BE49-F238E27FC236}">
                  <a16:creationId xmlns:a16="http://schemas.microsoft.com/office/drawing/2014/main" id="{0E0EB1FB-BFCC-4C80-B5B1-B6BE4C70BFC1}"/>
                </a:ext>
              </a:extLst>
            </p:cNvPr>
            <p:cNvSpPr>
              <a:spLocks noChangeArrowheads="1"/>
            </p:cNvSpPr>
            <p:nvPr/>
          </p:nvSpPr>
          <p:spPr bwMode="auto">
            <a:xfrm>
              <a:off x="11222956" y="8225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1" name="Oval 393">
              <a:extLst>
                <a:ext uri="{FF2B5EF4-FFF2-40B4-BE49-F238E27FC236}">
                  <a16:creationId xmlns:a16="http://schemas.microsoft.com/office/drawing/2014/main" id="{90D7192A-71BF-4B7D-B9C2-FAE881DE7032}"/>
                </a:ext>
              </a:extLst>
            </p:cNvPr>
            <p:cNvSpPr>
              <a:spLocks noChangeArrowheads="1"/>
            </p:cNvSpPr>
            <p:nvPr/>
          </p:nvSpPr>
          <p:spPr bwMode="auto">
            <a:xfrm>
              <a:off x="11246505" y="8992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2" name="Oval 394">
              <a:extLst>
                <a:ext uri="{FF2B5EF4-FFF2-40B4-BE49-F238E27FC236}">
                  <a16:creationId xmlns:a16="http://schemas.microsoft.com/office/drawing/2014/main" id="{E19326C5-8BAF-4A1C-B704-F83BF35522B6}"/>
                </a:ext>
              </a:extLst>
            </p:cNvPr>
            <p:cNvSpPr>
              <a:spLocks noChangeArrowheads="1"/>
            </p:cNvSpPr>
            <p:nvPr/>
          </p:nvSpPr>
          <p:spPr bwMode="auto">
            <a:xfrm>
              <a:off x="11264701" y="7632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3" name="Oval 395">
              <a:extLst>
                <a:ext uri="{FF2B5EF4-FFF2-40B4-BE49-F238E27FC236}">
                  <a16:creationId xmlns:a16="http://schemas.microsoft.com/office/drawing/2014/main" id="{6415925D-7127-44BC-9DA0-994451A54083}"/>
                </a:ext>
              </a:extLst>
            </p:cNvPr>
            <p:cNvSpPr>
              <a:spLocks noChangeArrowheads="1"/>
            </p:cNvSpPr>
            <p:nvPr/>
          </p:nvSpPr>
          <p:spPr bwMode="auto">
            <a:xfrm>
              <a:off x="11266841" y="7162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4" name="Oval 396">
              <a:extLst>
                <a:ext uri="{FF2B5EF4-FFF2-40B4-BE49-F238E27FC236}">
                  <a16:creationId xmlns:a16="http://schemas.microsoft.com/office/drawing/2014/main" id="{E16D60D7-AFA3-4CFA-B22F-7E3562D43FE3}"/>
                </a:ext>
              </a:extLst>
            </p:cNvPr>
            <p:cNvSpPr>
              <a:spLocks noChangeArrowheads="1"/>
            </p:cNvSpPr>
            <p:nvPr/>
          </p:nvSpPr>
          <p:spPr bwMode="auto">
            <a:xfrm>
              <a:off x="11198337" y="7624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5" name="Oval 397">
              <a:extLst>
                <a:ext uri="{FF2B5EF4-FFF2-40B4-BE49-F238E27FC236}">
                  <a16:creationId xmlns:a16="http://schemas.microsoft.com/office/drawing/2014/main" id="{DED0EAB2-EEC7-418C-9A54-FFCAC9E6A111}"/>
                </a:ext>
              </a:extLst>
            </p:cNvPr>
            <p:cNvSpPr>
              <a:spLocks noChangeArrowheads="1"/>
            </p:cNvSpPr>
            <p:nvPr/>
          </p:nvSpPr>
          <p:spPr bwMode="auto">
            <a:xfrm>
              <a:off x="11191915" y="10229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6" name="Oval 398">
              <a:extLst>
                <a:ext uri="{FF2B5EF4-FFF2-40B4-BE49-F238E27FC236}">
                  <a16:creationId xmlns:a16="http://schemas.microsoft.com/office/drawing/2014/main" id="{96107601-D706-4E79-82CA-B93A77B2B2C8}"/>
                </a:ext>
              </a:extLst>
            </p:cNvPr>
            <p:cNvSpPr>
              <a:spLocks noChangeArrowheads="1"/>
            </p:cNvSpPr>
            <p:nvPr/>
          </p:nvSpPr>
          <p:spPr bwMode="auto">
            <a:xfrm>
              <a:off x="11240082" y="10255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7" name="Oval 399">
              <a:extLst>
                <a:ext uri="{FF2B5EF4-FFF2-40B4-BE49-F238E27FC236}">
                  <a16:creationId xmlns:a16="http://schemas.microsoft.com/office/drawing/2014/main" id="{09738F46-22A8-4436-8ADE-74A6E8E31991}"/>
                </a:ext>
              </a:extLst>
            </p:cNvPr>
            <p:cNvSpPr>
              <a:spLocks noChangeArrowheads="1"/>
            </p:cNvSpPr>
            <p:nvPr/>
          </p:nvSpPr>
          <p:spPr bwMode="auto">
            <a:xfrm>
              <a:off x="11256138" y="9854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8" name="Oval 400">
              <a:extLst>
                <a:ext uri="{FF2B5EF4-FFF2-40B4-BE49-F238E27FC236}">
                  <a16:creationId xmlns:a16="http://schemas.microsoft.com/office/drawing/2014/main" id="{A13A49BE-C06F-4E24-873F-D6BE6D74E7AE}"/>
                </a:ext>
              </a:extLst>
            </p:cNvPr>
            <p:cNvSpPr>
              <a:spLocks noChangeArrowheads="1"/>
            </p:cNvSpPr>
            <p:nvPr/>
          </p:nvSpPr>
          <p:spPr bwMode="auto">
            <a:xfrm>
              <a:off x="11189774" y="9881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9" name="Oval 401">
              <a:extLst>
                <a:ext uri="{FF2B5EF4-FFF2-40B4-BE49-F238E27FC236}">
                  <a16:creationId xmlns:a16="http://schemas.microsoft.com/office/drawing/2014/main" id="{F212A19C-5811-427D-9931-52681F921F56}"/>
                </a:ext>
              </a:extLst>
            </p:cNvPr>
            <p:cNvSpPr>
              <a:spLocks noChangeArrowheads="1"/>
            </p:cNvSpPr>
            <p:nvPr/>
          </p:nvSpPr>
          <p:spPr bwMode="auto">
            <a:xfrm>
              <a:off x="11258278" y="8417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0" name="Oval 402">
              <a:extLst>
                <a:ext uri="{FF2B5EF4-FFF2-40B4-BE49-F238E27FC236}">
                  <a16:creationId xmlns:a16="http://schemas.microsoft.com/office/drawing/2014/main" id="{5339AF6D-7133-4CC0-A168-EC831CCAF068}"/>
                </a:ext>
              </a:extLst>
            </p:cNvPr>
            <p:cNvSpPr>
              <a:spLocks noChangeArrowheads="1"/>
            </p:cNvSpPr>
            <p:nvPr/>
          </p:nvSpPr>
          <p:spPr bwMode="auto">
            <a:xfrm>
              <a:off x="11239012" y="6979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1" name="Oval 403">
              <a:extLst>
                <a:ext uri="{FF2B5EF4-FFF2-40B4-BE49-F238E27FC236}">
                  <a16:creationId xmlns:a16="http://schemas.microsoft.com/office/drawing/2014/main" id="{D4251310-41B4-4850-A501-DD141EBC7429}"/>
                </a:ext>
              </a:extLst>
            </p:cNvPr>
            <p:cNvSpPr>
              <a:spLocks noChangeArrowheads="1"/>
            </p:cNvSpPr>
            <p:nvPr/>
          </p:nvSpPr>
          <p:spPr bwMode="auto">
            <a:xfrm>
              <a:off x="11331064" y="6822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2" name="Oval 404">
              <a:extLst>
                <a:ext uri="{FF2B5EF4-FFF2-40B4-BE49-F238E27FC236}">
                  <a16:creationId xmlns:a16="http://schemas.microsoft.com/office/drawing/2014/main" id="{5B385DBF-947B-469D-91E6-D8D9C111F114}"/>
                </a:ext>
              </a:extLst>
            </p:cNvPr>
            <p:cNvSpPr>
              <a:spLocks noChangeArrowheads="1"/>
            </p:cNvSpPr>
            <p:nvPr/>
          </p:nvSpPr>
          <p:spPr bwMode="auto">
            <a:xfrm>
              <a:off x="11337486" y="100727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3" name="Oval 405">
              <a:extLst>
                <a:ext uri="{FF2B5EF4-FFF2-40B4-BE49-F238E27FC236}">
                  <a16:creationId xmlns:a16="http://schemas.microsoft.com/office/drawing/2014/main" id="{D825AD80-BE93-45BA-BAAE-A4D2497DD3FF}"/>
                </a:ext>
              </a:extLst>
            </p:cNvPr>
            <p:cNvSpPr>
              <a:spLocks noChangeArrowheads="1"/>
            </p:cNvSpPr>
            <p:nvPr/>
          </p:nvSpPr>
          <p:spPr bwMode="auto">
            <a:xfrm>
              <a:off x="11324642" y="9427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4" name="Oval 406">
              <a:extLst>
                <a:ext uri="{FF2B5EF4-FFF2-40B4-BE49-F238E27FC236}">
                  <a16:creationId xmlns:a16="http://schemas.microsoft.com/office/drawing/2014/main" id="{E9474612-1D74-4461-BAF0-7A0411C474EC}"/>
                </a:ext>
              </a:extLst>
            </p:cNvPr>
            <p:cNvSpPr>
              <a:spLocks noChangeArrowheads="1"/>
            </p:cNvSpPr>
            <p:nvPr/>
          </p:nvSpPr>
          <p:spPr bwMode="auto">
            <a:xfrm>
              <a:off x="11322501" y="9079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5" name="Oval 407">
              <a:extLst>
                <a:ext uri="{FF2B5EF4-FFF2-40B4-BE49-F238E27FC236}">
                  <a16:creationId xmlns:a16="http://schemas.microsoft.com/office/drawing/2014/main" id="{8D633A57-02E7-4F6A-A84D-31BBD610A205}"/>
                </a:ext>
              </a:extLst>
            </p:cNvPr>
            <p:cNvSpPr>
              <a:spLocks noChangeArrowheads="1"/>
            </p:cNvSpPr>
            <p:nvPr/>
          </p:nvSpPr>
          <p:spPr bwMode="auto">
            <a:xfrm>
              <a:off x="11310727" y="7990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6" name="Oval 408">
              <a:extLst>
                <a:ext uri="{FF2B5EF4-FFF2-40B4-BE49-F238E27FC236}">
                  <a16:creationId xmlns:a16="http://schemas.microsoft.com/office/drawing/2014/main" id="{69719C5B-AA09-47FC-BE39-952CC87C926C}"/>
                </a:ext>
              </a:extLst>
            </p:cNvPr>
            <p:cNvSpPr>
              <a:spLocks noChangeArrowheads="1"/>
            </p:cNvSpPr>
            <p:nvPr/>
          </p:nvSpPr>
          <p:spPr bwMode="auto">
            <a:xfrm>
              <a:off x="10738076" y="19710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7" name="Oval 409">
              <a:extLst>
                <a:ext uri="{FF2B5EF4-FFF2-40B4-BE49-F238E27FC236}">
                  <a16:creationId xmlns:a16="http://schemas.microsoft.com/office/drawing/2014/main" id="{033E39B5-61D7-4A88-A808-47737201475A}"/>
                </a:ext>
              </a:extLst>
            </p:cNvPr>
            <p:cNvSpPr>
              <a:spLocks noChangeArrowheads="1"/>
            </p:cNvSpPr>
            <p:nvPr/>
          </p:nvSpPr>
          <p:spPr bwMode="auto">
            <a:xfrm>
              <a:off x="10761624" y="20477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8" name="Oval 410">
              <a:extLst>
                <a:ext uri="{FF2B5EF4-FFF2-40B4-BE49-F238E27FC236}">
                  <a16:creationId xmlns:a16="http://schemas.microsoft.com/office/drawing/2014/main" id="{EE68C366-C24D-4643-A388-0BA7E2E751BD}"/>
                </a:ext>
              </a:extLst>
            </p:cNvPr>
            <p:cNvSpPr>
              <a:spLocks noChangeArrowheads="1"/>
            </p:cNvSpPr>
            <p:nvPr/>
          </p:nvSpPr>
          <p:spPr bwMode="auto">
            <a:xfrm>
              <a:off x="10779821" y="19117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9" name="Oval 411">
              <a:extLst>
                <a:ext uri="{FF2B5EF4-FFF2-40B4-BE49-F238E27FC236}">
                  <a16:creationId xmlns:a16="http://schemas.microsoft.com/office/drawing/2014/main" id="{3CF1B355-C78E-4DF2-BFCA-E38530E399A5}"/>
                </a:ext>
              </a:extLst>
            </p:cNvPr>
            <p:cNvSpPr>
              <a:spLocks noChangeArrowheads="1"/>
            </p:cNvSpPr>
            <p:nvPr/>
          </p:nvSpPr>
          <p:spPr bwMode="auto">
            <a:xfrm>
              <a:off x="10713457" y="19108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0" name="Oval 412">
              <a:extLst>
                <a:ext uri="{FF2B5EF4-FFF2-40B4-BE49-F238E27FC236}">
                  <a16:creationId xmlns:a16="http://schemas.microsoft.com/office/drawing/2014/main" id="{95A8352A-5B6A-46E7-8FF1-A78DAFAD5CE8}"/>
                </a:ext>
              </a:extLst>
            </p:cNvPr>
            <p:cNvSpPr>
              <a:spLocks noChangeArrowheads="1"/>
            </p:cNvSpPr>
            <p:nvPr/>
          </p:nvSpPr>
          <p:spPr bwMode="auto">
            <a:xfrm>
              <a:off x="10777680" y="22141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1" name="Oval 413">
              <a:extLst>
                <a:ext uri="{FF2B5EF4-FFF2-40B4-BE49-F238E27FC236}">
                  <a16:creationId xmlns:a16="http://schemas.microsoft.com/office/drawing/2014/main" id="{8A470B64-86BC-4201-AAAB-6BB1C13CBA39}"/>
                </a:ext>
              </a:extLst>
            </p:cNvPr>
            <p:cNvSpPr>
              <a:spLocks noChangeArrowheads="1"/>
            </p:cNvSpPr>
            <p:nvPr/>
          </p:nvSpPr>
          <p:spPr bwMode="auto">
            <a:xfrm>
              <a:off x="10719879" y="2235922"/>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2" name="Oval 414">
              <a:extLst>
                <a:ext uri="{FF2B5EF4-FFF2-40B4-BE49-F238E27FC236}">
                  <a16:creationId xmlns:a16="http://schemas.microsoft.com/office/drawing/2014/main" id="{CBDAA2B5-284F-482A-8711-9D064FB8A028}"/>
                </a:ext>
              </a:extLst>
            </p:cNvPr>
            <p:cNvSpPr>
              <a:spLocks noChangeArrowheads="1"/>
            </p:cNvSpPr>
            <p:nvPr/>
          </p:nvSpPr>
          <p:spPr bwMode="auto">
            <a:xfrm>
              <a:off x="10707035" y="21714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3" name="Oval 415">
              <a:extLst>
                <a:ext uri="{FF2B5EF4-FFF2-40B4-BE49-F238E27FC236}">
                  <a16:creationId xmlns:a16="http://schemas.microsoft.com/office/drawing/2014/main" id="{B592AEA6-1C62-45C6-84E2-7C4F21864673}"/>
                </a:ext>
              </a:extLst>
            </p:cNvPr>
            <p:cNvSpPr>
              <a:spLocks noChangeArrowheads="1"/>
            </p:cNvSpPr>
            <p:nvPr/>
          </p:nvSpPr>
          <p:spPr bwMode="auto">
            <a:xfrm>
              <a:off x="10755202" y="21740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4" name="Oval 416">
              <a:extLst>
                <a:ext uri="{FF2B5EF4-FFF2-40B4-BE49-F238E27FC236}">
                  <a16:creationId xmlns:a16="http://schemas.microsoft.com/office/drawing/2014/main" id="{ABF7EBDA-AA90-4429-BFE9-8320F0FF46B7}"/>
                </a:ext>
              </a:extLst>
            </p:cNvPr>
            <p:cNvSpPr>
              <a:spLocks noChangeArrowheads="1"/>
            </p:cNvSpPr>
            <p:nvPr/>
          </p:nvSpPr>
          <p:spPr bwMode="auto">
            <a:xfrm>
              <a:off x="10771258" y="21339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5" name="Oval 417">
              <a:extLst>
                <a:ext uri="{FF2B5EF4-FFF2-40B4-BE49-F238E27FC236}">
                  <a16:creationId xmlns:a16="http://schemas.microsoft.com/office/drawing/2014/main" id="{E5C15888-B8A5-4B90-84A2-3C7E7B16A925}"/>
                </a:ext>
              </a:extLst>
            </p:cNvPr>
            <p:cNvSpPr>
              <a:spLocks noChangeArrowheads="1"/>
            </p:cNvSpPr>
            <p:nvPr/>
          </p:nvSpPr>
          <p:spPr bwMode="auto">
            <a:xfrm>
              <a:off x="10726302" y="21104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6" name="Oval 418">
              <a:extLst>
                <a:ext uri="{FF2B5EF4-FFF2-40B4-BE49-F238E27FC236}">
                  <a16:creationId xmlns:a16="http://schemas.microsoft.com/office/drawing/2014/main" id="{C713C5C3-A86E-438A-B56B-23FB5B11B6E8}"/>
                </a:ext>
              </a:extLst>
            </p:cNvPr>
            <p:cNvSpPr>
              <a:spLocks noChangeArrowheads="1"/>
            </p:cNvSpPr>
            <p:nvPr/>
          </p:nvSpPr>
          <p:spPr bwMode="auto">
            <a:xfrm>
              <a:off x="10794806" y="20843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7" name="Oval 419">
              <a:extLst>
                <a:ext uri="{FF2B5EF4-FFF2-40B4-BE49-F238E27FC236}">
                  <a16:creationId xmlns:a16="http://schemas.microsoft.com/office/drawing/2014/main" id="{6302BC83-6172-43F5-B852-399F46512F70}"/>
                </a:ext>
              </a:extLst>
            </p:cNvPr>
            <p:cNvSpPr>
              <a:spLocks noChangeArrowheads="1"/>
            </p:cNvSpPr>
            <p:nvPr/>
          </p:nvSpPr>
          <p:spPr bwMode="auto">
            <a:xfrm>
              <a:off x="10773398" y="19901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8" name="Oval 420">
              <a:extLst>
                <a:ext uri="{FF2B5EF4-FFF2-40B4-BE49-F238E27FC236}">
                  <a16:creationId xmlns:a16="http://schemas.microsoft.com/office/drawing/2014/main" id="{726E444C-8F29-43C7-B4FC-ED278EAC9AA6}"/>
                </a:ext>
              </a:extLst>
            </p:cNvPr>
            <p:cNvSpPr>
              <a:spLocks noChangeArrowheads="1"/>
            </p:cNvSpPr>
            <p:nvPr/>
          </p:nvSpPr>
          <p:spPr bwMode="auto">
            <a:xfrm>
              <a:off x="10512227" y="20747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9" name="Oval 421">
              <a:extLst>
                <a:ext uri="{FF2B5EF4-FFF2-40B4-BE49-F238E27FC236}">
                  <a16:creationId xmlns:a16="http://schemas.microsoft.com/office/drawing/2014/main" id="{51C7C426-A97E-4672-8748-2F6EC00B4A76}"/>
                </a:ext>
              </a:extLst>
            </p:cNvPr>
            <p:cNvSpPr>
              <a:spLocks noChangeArrowheads="1"/>
            </p:cNvSpPr>
            <p:nvPr/>
          </p:nvSpPr>
          <p:spPr bwMode="auto">
            <a:xfrm>
              <a:off x="10802298" y="21784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0" name="Oval 422">
              <a:extLst>
                <a:ext uri="{FF2B5EF4-FFF2-40B4-BE49-F238E27FC236}">
                  <a16:creationId xmlns:a16="http://schemas.microsoft.com/office/drawing/2014/main" id="{D0942F46-365C-413F-AD3F-6414D007D57F}"/>
                </a:ext>
              </a:extLst>
            </p:cNvPr>
            <p:cNvSpPr>
              <a:spLocks noChangeArrowheads="1"/>
            </p:cNvSpPr>
            <p:nvPr/>
          </p:nvSpPr>
          <p:spPr bwMode="auto">
            <a:xfrm>
              <a:off x="10138665" y="20102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1" name="Oval 423">
              <a:extLst>
                <a:ext uri="{FF2B5EF4-FFF2-40B4-BE49-F238E27FC236}">
                  <a16:creationId xmlns:a16="http://schemas.microsoft.com/office/drawing/2014/main" id="{772D091D-A127-41FB-9A0B-35CA1B49B6B2}"/>
                </a:ext>
              </a:extLst>
            </p:cNvPr>
            <p:cNvSpPr>
              <a:spLocks noChangeArrowheads="1"/>
            </p:cNvSpPr>
            <p:nvPr/>
          </p:nvSpPr>
          <p:spPr bwMode="auto">
            <a:xfrm>
              <a:off x="10162213" y="20869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2" name="Oval 424">
              <a:extLst>
                <a:ext uri="{FF2B5EF4-FFF2-40B4-BE49-F238E27FC236}">
                  <a16:creationId xmlns:a16="http://schemas.microsoft.com/office/drawing/2014/main" id="{3C247780-B5B8-4F08-9578-1F7042A061F6}"/>
                </a:ext>
              </a:extLst>
            </p:cNvPr>
            <p:cNvSpPr>
              <a:spLocks noChangeArrowheads="1"/>
            </p:cNvSpPr>
            <p:nvPr/>
          </p:nvSpPr>
          <p:spPr bwMode="auto">
            <a:xfrm>
              <a:off x="10180410" y="19509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3" name="Oval 425">
              <a:extLst>
                <a:ext uri="{FF2B5EF4-FFF2-40B4-BE49-F238E27FC236}">
                  <a16:creationId xmlns:a16="http://schemas.microsoft.com/office/drawing/2014/main" id="{C6E26CE2-2629-4E13-AE5D-6A5044671955}"/>
                </a:ext>
              </a:extLst>
            </p:cNvPr>
            <p:cNvSpPr>
              <a:spLocks noChangeArrowheads="1"/>
            </p:cNvSpPr>
            <p:nvPr/>
          </p:nvSpPr>
          <p:spPr bwMode="auto">
            <a:xfrm>
              <a:off x="10182551" y="19039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4" name="Oval 426">
              <a:extLst>
                <a:ext uri="{FF2B5EF4-FFF2-40B4-BE49-F238E27FC236}">
                  <a16:creationId xmlns:a16="http://schemas.microsoft.com/office/drawing/2014/main" id="{990A0175-C30E-49D9-AE61-4F7C4A938D50}"/>
                </a:ext>
              </a:extLst>
            </p:cNvPr>
            <p:cNvSpPr>
              <a:spLocks noChangeArrowheads="1"/>
            </p:cNvSpPr>
            <p:nvPr/>
          </p:nvSpPr>
          <p:spPr bwMode="auto">
            <a:xfrm>
              <a:off x="10114047" y="19501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5" name="Oval 427">
              <a:extLst>
                <a:ext uri="{FF2B5EF4-FFF2-40B4-BE49-F238E27FC236}">
                  <a16:creationId xmlns:a16="http://schemas.microsoft.com/office/drawing/2014/main" id="{4BFE43B5-1CEF-4D0E-A5CB-C11EA9EC7619}"/>
                </a:ext>
              </a:extLst>
            </p:cNvPr>
            <p:cNvSpPr>
              <a:spLocks noChangeArrowheads="1"/>
            </p:cNvSpPr>
            <p:nvPr/>
          </p:nvSpPr>
          <p:spPr bwMode="auto">
            <a:xfrm>
              <a:off x="10178269" y="22533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6" name="Oval 428">
              <a:extLst>
                <a:ext uri="{FF2B5EF4-FFF2-40B4-BE49-F238E27FC236}">
                  <a16:creationId xmlns:a16="http://schemas.microsoft.com/office/drawing/2014/main" id="{F6C2A711-D3E1-484B-9FBE-5C0923C8F7AA}"/>
                </a:ext>
              </a:extLst>
            </p:cNvPr>
            <p:cNvSpPr>
              <a:spLocks noChangeArrowheads="1"/>
            </p:cNvSpPr>
            <p:nvPr/>
          </p:nvSpPr>
          <p:spPr bwMode="auto">
            <a:xfrm>
              <a:off x="10120468" y="227513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7" name="Oval 429">
              <a:extLst>
                <a:ext uri="{FF2B5EF4-FFF2-40B4-BE49-F238E27FC236}">
                  <a16:creationId xmlns:a16="http://schemas.microsoft.com/office/drawing/2014/main" id="{2CB5FA28-9DD8-4B5B-8E5B-EB533E6180F0}"/>
                </a:ext>
              </a:extLst>
            </p:cNvPr>
            <p:cNvSpPr>
              <a:spLocks noChangeArrowheads="1"/>
            </p:cNvSpPr>
            <p:nvPr/>
          </p:nvSpPr>
          <p:spPr bwMode="auto">
            <a:xfrm>
              <a:off x="10107624" y="22106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8" name="Oval 430">
              <a:extLst>
                <a:ext uri="{FF2B5EF4-FFF2-40B4-BE49-F238E27FC236}">
                  <a16:creationId xmlns:a16="http://schemas.microsoft.com/office/drawing/2014/main" id="{FF0AAB6D-6618-4F7F-98C7-E2F7EFEF2B15}"/>
                </a:ext>
              </a:extLst>
            </p:cNvPr>
            <p:cNvSpPr>
              <a:spLocks noChangeArrowheads="1"/>
            </p:cNvSpPr>
            <p:nvPr/>
          </p:nvSpPr>
          <p:spPr bwMode="auto">
            <a:xfrm>
              <a:off x="10155791" y="22132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9" name="Oval 431">
              <a:extLst>
                <a:ext uri="{FF2B5EF4-FFF2-40B4-BE49-F238E27FC236}">
                  <a16:creationId xmlns:a16="http://schemas.microsoft.com/office/drawing/2014/main" id="{C255DAF5-7E84-460C-A32F-4B4D587366CE}"/>
                </a:ext>
              </a:extLst>
            </p:cNvPr>
            <p:cNvSpPr>
              <a:spLocks noChangeArrowheads="1"/>
            </p:cNvSpPr>
            <p:nvPr/>
          </p:nvSpPr>
          <p:spPr bwMode="auto">
            <a:xfrm>
              <a:off x="10171847" y="21731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0" name="Oval 432">
              <a:extLst>
                <a:ext uri="{FF2B5EF4-FFF2-40B4-BE49-F238E27FC236}">
                  <a16:creationId xmlns:a16="http://schemas.microsoft.com/office/drawing/2014/main" id="{A77A1DA5-6067-42E3-9237-12C18C4CEB62}"/>
                </a:ext>
              </a:extLst>
            </p:cNvPr>
            <p:cNvSpPr>
              <a:spLocks noChangeArrowheads="1"/>
            </p:cNvSpPr>
            <p:nvPr/>
          </p:nvSpPr>
          <p:spPr bwMode="auto">
            <a:xfrm>
              <a:off x="10105484" y="21757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1" name="Oval 433">
              <a:extLst>
                <a:ext uri="{FF2B5EF4-FFF2-40B4-BE49-F238E27FC236}">
                  <a16:creationId xmlns:a16="http://schemas.microsoft.com/office/drawing/2014/main" id="{266BE4B2-4885-4AE4-897A-6AAA22B80201}"/>
                </a:ext>
              </a:extLst>
            </p:cNvPr>
            <p:cNvSpPr>
              <a:spLocks noChangeArrowheads="1"/>
            </p:cNvSpPr>
            <p:nvPr/>
          </p:nvSpPr>
          <p:spPr bwMode="auto">
            <a:xfrm>
              <a:off x="10195395" y="21235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2" name="Oval 434">
              <a:extLst>
                <a:ext uri="{FF2B5EF4-FFF2-40B4-BE49-F238E27FC236}">
                  <a16:creationId xmlns:a16="http://schemas.microsoft.com/office/drawing/2014/main" id="{42C45EE8-8425-48AA-B117-0292D1F1D3F0}"/>
                </a:ext>
              </a:extLst>
            </p:cNvPr>
            <p:cNvSpPr>
              <a:spLocks noChangeArrowheads="1"/>
            </p:cNvSpPr>
            <p:nvPr/>
          </p:nvSpPr>
          <p:spPr bwMode="auto">
            <a:xfrm>
              <a:off x="10093709" y="20668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3" name="Oval 435">
              <a:extLst>
                <a:ext uri="{FF2B5EF4-FFF2-40B4-BE49-F238E27FC236}">
                  <a16:creationId xmlns:a16="http://schemas.microsoft.com/office/drawing/2014/main" id="{30F64DBC-9519-4613-A924-321FEDAE72A5}"/>
                </a:ext>
              </a:extLst>
            </p:cNvPr>
            <p:cNvSpPr>
              <a:spLocks noChangeArrowheads="1"/>
            </p:cNvSpPr>
            <p:nvPr/>
          </p:nvSpPr>
          <p:spPr bwMode="auto">
            <a:xfrm>
              <a:off x="10173988" y="20294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4" name="Oval 436">
              <a:extLst>
                <a:ext uri="{FF2B5EF4-FFF2-40B4-BE49-F238E27FC236}">
                  <a16:creationId xmlns:a16="http://schemas.microsoft.com/office/drawing/2014/main" id="{B4C91069-FFC2-4110-A6EF-A7F579A517B4}"/>
                </a:ext>
              </a:extLst>
            </p:cNvPr>
            <p:cNvSpPr>
              <a:spLocks noChangeArrowheads="1"/>
            </p:cNvSpPr>
            <p:nvPr/>
          </p:nvSpPr>
          <p:spPr bwMode="auto">
            <a:xfrm>
              <a:off x="10236070" y="20520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5" name="Oval 437">
              <a:extLst>
                <a:ext uri="{FF2B5EF4-FFF2-40B4-BE49-F238E27FC236}">
                  <a16:creationId xmlns:a16="http://schemas.microsoft.com/office/drawing/2014/main" id="{974E7633-5D0E-499F-B943-CB66E92CC4D6}"/>
                </a:ext>
              </a:extLst>
            </p:cNvPr>
            <p:cNvSpPr>
              <a:spLocks noChangeArrowheads="1"/>
            </p:cNvSpPr>
            <p:nvPr/>
          </p:nvSpPr>
          <p:spPr bwMode="auto">
            <a:xfrm>
              <a:off x="10259618" y="21287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6" name="Oval 438">
              <a:extLst>
                <a:ext uri="{FF2B5EF4-FFF2-40B4-BE49-F238E27FC236}">
                  <a16:creationId xmlns:a16="http://schemas.microsoft.com/office/drawing/2014/main" id="{F546F992-9A41-4F94-84B9-3B90CBA21644}"/>
                </a:ext>
              </a:extLst>
            </p:cNvPr>
            <p:cNvSpPr>
              <a:spLocks noChangeArrowheads="1"/>
            </p:cNvSpPr>
            <p:nvPr/>
          </p:nvSpPr>
          <p:spPr bwMode="auto">
            <a:xfrm>
              <a:off x="10277814" y="19928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7" name="Oval 439">
              <a:extLst>
                <a:ext uri="{FF2B5EF4-FFF2-40B4-BE49-F238E27FC236}">
                  <a16:creationId xmlns:a16="http://schemas.microsoft.com/office/drawing/2014/main" id="{C3182795-438E-4018-8D2A-9400718C6E37}"/>
                </a:ext>
              </a:extLst>
            </p:cNvPr>
            <p:cNvSpPr>
              <a:spLocks noChangeArrowheads="1"/>
            </p:cNvSpPr>
            <p:nvPr/>
          </p:nvSpPr>
          <p:spPr bwMode="auto">
            <a:xfrm>
              <a:off x="10279955" y="19457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8" name="Oval 440">
              <a:extLst>
                <a:ext uri="{FF2B5EF4-FFF2-40B4-BE49-F238E27FC236}">
                  <a16:creationId xmlns:a16="http://schemas.microsoft.com/office/drawing/2014/main" id="{6036023C-4F11-44AE-8CE0-C77463791174}"/>
                </a:ext>
              </a:extLst>
            </p:cNvPr>
            <p:cNvSpPr>
              <a:spLocks noChangeArrowheads="1"/>
            </p:cNvSpPr>
            <p:nvPr/>
          </p:nvSpPr>
          <p:spPr bwMode="auto">
            <a:xfrm>
              <a:off x="10211451" y="19919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19" name="Oval 441">
              <a:extLst>
                <a:ext uri="{FF2B5EF4-FFF2-40B4-BE49-F238E27FC236}">
                  <a16:creationId xmlns:a16="http://schemas.microsoft.com/office/drawing/2014/main" id="{48813BCC-7052-4DF7-8DC0-FFC8B6C14FA0}"/>
                </a:ext>
              </a:extLst>
            </p:cNvPr>
            <p:cNvSpPr>
              <a:spLocks noChangeArrowheads="1"/>
            </p:cNvSpPr>
            <p:nvPr/>
          </p:nvSpPr>
          <p:spPr bwMode="auto">
            <a:xfrm>
              <a:off x="10210381" y="22794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0" name="Oval 442">
              <a:extLst>
                <a:ext uri="{FF2B5EF4-FFF2-40B4-BE49-F238E27FC236}">
                  <a16:creationId xmlns:a16="http://schemas.microsoft.com/office/drawing/2014/main" id="{83E7786E-C987-4888-AAAF-CA4705DCFC9C}"/>
                </a:ext>
              </a:extLst>
            </p:cNvPr>
            <p:cNvSpPr>
              <a:spLocks noChangeArrowheads="1"/>
            </p:cNvSpPr>
            <p:nvPr/>
          </p:nvSpPr>
          <p:spPr bwMode="auto">
            <a:xfrm>
              <a:off x="10253196" y="22550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1" name="Oval 443">
              <a:extLst>
                <a:ext uri="{FF2B5EF4-FFF2-40B4-BE49-F238E27FC236}">
                  <a16:creationId xmlns:a16="http://schemas.microsoft.com/office/drawing/2014/main" id="{9389EFA6-9EC6-4FCD-9D59-19B8520861CF}"/>
                </a:ext>
              </a:extLst>
            </p:cNvPr>
            <p:cNvSpPr>
              <a:spLocks noChangeArrowheads="1"/>
            </p:cNvSpPr>
            <p:nvPr/>
          </p:nvSpPr>
          <p:spPr bwMode="auto">
            <a:xfrm>
              <a:off x="10269251" y="22150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2" name="Oval 444">
              <a:extLst>
                <a:ext uri="{FF2B5EF4-FFF2-40B4-BE49-F238E27FC236}">
                  <a16:creationId xmlns:a16="http://schemas.microsoft.com/office/drawing/2014/main" id="{87BEAE6B-DC29-416A-B9A6-B311BA64C5C4}"/>
                </a:ext>
              </a:extLst>
            </p:cNvPr>
            <p:cNvSpPr>
              <a:spLocks noChangeArrowheads="1"/>
            </p:cNvSpPr>
            <p:nvPr/>
          </p:nvSpPr>
          <p:spPr bwMode="auto">
            <a:xfrm>
              <a:off x="10202888" y="22176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3" name="Oval 445">
              <a:extLst>
                <a:ext uri="{FF2B5EF4-FFF2-40B4-BE49-F238E27FC236}">
                  <a16:creationId xmlns:a16="http://schemas.microsoft.com/office/drawing/2014/main" id="{E83818F3-B04C-446F-9DB6-DD210085B792}"/>
                </a:ext>
              </a:extLst>
            </p:cNvPr>
            <p:cNvSpPr>
              <a:spLocks noChangeArrowheads="1"/>
            </p:cNvSpPr>
            <p:nvPr/>
          </p:nvSpPr>
          <p:spPr bwMode="auto">
            <a:xfrm>
              <a:off x="10286377" y="20398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4" name="Oval 446">
              <a:extLst>
                <a:ext uri="{FF2B5EF4-FFF2-40B4-BE49-F238E27FC236}">
                  <a16:creationId xmlns:a16="http://schemas.microsoft.com/office/drawing/2014/main" id="{5CC4554D-FCA4-4190-9530-8D8973C91954}"/>
                </a:ext>
              </a:extLst>
            </p:cNvPr>
            <p:cNvSpPr>
              <a:spLocks noChangeArrowheads="1"/>
            </p:cNvSpPr>
            <p:nvPr/>
          </p:nvSpPr>
          <p:spPr bwMode="auto">
            <a:xfrm>
              <a:off x="10312066" y="20999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5" name="Oval 447">
              <a:extLst>
                <a:ext uri="{FF2B5EF4-FFF2-40B4-BE49-F238E27FC236}">
                  <a16:creationId xmlns:a16="http://schemas.microsoft.com/office/drawing/2014/main" id="{69BD41BF-F7A1-48CF-9744-97200B574E42}"/>
                </a:ext>
              </a:extLst>
            </p:cNvPr>
            <p:cNvSpPr>
              <a:spLocks noChangeArrowheads="1"/>
            </p:cNvSpPr>
            <p:nvPr/>
          </p:nvSpPr>
          <p:spPr bwMode="auto">
            <a:xfrm>
              <a:off x="10335614" y="21766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6" name="Oval 448">
              <a:extLst>
                <a:ext uri="{FF2B5EF4-FFF2-40B4-BE49-F238E27FC236}">
                  <a16:creationId xmlns:a16="http://schemas.microsoft.com/office/drawing/2014/main" id="{10DE9A32-AE60-4E5F-8B81-36BE111B28A9}"/>
                </a:ext>
              </a:extLst>
            </p:cNvPr>
            <p:cNvSpPr>
              <a:spLocks noChangeArrowheads="1"/>
            </p:cNvSpPr>
            <p:nvPr/>
          </p:nvSpPr>
          <p:spPr bwMode="auto">
            <a:xfrm>
              <a:off x="10353811" y="20407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7" name="Oval 449">
              <a:extLst>
                <a:ext uri="{FF2B5EF4-FFF2-40B4-BE49-F238E27FC236}">
                  <a16:creationId xmlns:a16="http://schemas.microsoft.com/office/drawing/2014/main" id="{4FDE3895-4348-4B5B-9F0C-0FF58CBC6A26}"/>
                </a:ext>
              </a:extLst>
            </p:cNvPr>
            <p:cNvSpPr>
              <a:spLocks noChangeArrowheads="1"/>
            </p:cNvSpPr>
            <p:nvPr/>
          </p:nvSpPr>
          <p:spPr bwMode="auto">
            <a:xfrm>
              <a:off x="10355952" y="19936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8" name="Oval 450">
              <a:extLst>
                <a:ext uri="{FF2B5EF4-FFF2-40B4-BE49-F238E27FC236}">
                  <a16:creationId xmlns:a16="http://schemas.microsoft.com/office/drawing/2014/main" id="{61ABFE9D-C10C-4922-B9A1-6B47C55CEB74}"/>
                </a:ext>
              </a:extLst>
            </p:cNvPr>
            <p:cNvSpPr>
              <a:spLocks noChangeArrowheads="1"/>
            </p:cNvSpPr>
            <p:nvPr/>
          </p:nvSpPr>
          <p:spPr bwMode="auto">
            <a:xfrm>
              <a:off x="10299221" y="19710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29" name="Oval 451">
              <a:extLst>
                <a:ext uri="{FF2B5EF4-FFF2-40B4-BE49-F238E27FC236}">
                  <a16:creationId xmlns:a16="http://schemas.microsoft.com/office/drawing/2014/main" id="{56EB22A0-48D3-4CD4-951A-E81A8E169D2B}"/>
                </a:ext>
              </a:extLst>
            </p:cNvPr>
            <p:cNvSpPr>
              <a:spLocks noChangeArrowheads="1"/>
            </p:cNvSpPr>
            <p:nvPr/>
          </p:nvSpPr>
          <p:spPr bwMode="auto">
            <a:xfrm>
              <a:off x="10338826" y="19230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0" name="Oval 452">
              <a:extLst>
                <a:ext uri="{FF2B5EF4-FFF2-40B4-BE49-F238E27FC236}">
                  <a16:creationId xmlns:a16="http://schemas.microsoft.com/office/drawing/2014/main" id="{63449087-F383-4939-9366-3364F7AA9632}"/>
                </a:ext>
              </a:extLst>
            </p:cNvPr>
            <p:cNvSpPr>
              <a:spLocks noChangeArrowheads="1"/>
            </p:cNvSpPr>
            <p:nvPr/>
          </p:nvSpPr>
          <p:spPr bwMode="auto">
            <a:xfrm>
              <a:off x="10345248" y="22629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1" name="Oval 453">
              <a:extLst>
                <a:ext uri="{FF2B5EF4-FFF2-40B4-BE49-F238E27FC236}">
                  <a16:creationId xmlns:a16="http://schemas.microsoft.com/office/drawing/2014/main" id="{0F8D16F0-22A0-4709-800B-A693E3136CEC}"/>
                </a:ext>
              </a:extLst>
            </p:cNvPr>
            <p:cNvSpPr>
              <a:spLocks noChangeArrowheads="1"/>
            </p:cNvSpPr>
            <p:nvPr/>
          </p:nvSpPr>
          <p:spPr bwMode="auto">
            <a:xfrm>
              <a:off x="10368796" y="22132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2" name="Oval 454">
              <a:extLst>
                <a:ext uri="{FF2B5EF4-FFF2-40B4-BE49-F238E27FC236}">
                  <a16:creationId xmlns:a16="http://schemas.microsoft.com/office/drawing/2014/main" id="{4938BDD1-9DCA-40A7-996E-61283BEB240B}"/>
                </a:ext>
              </a:extLst>
            </p:cNvPr>
            <p:cNvSpPr>
              <a:spLocks noChangeArrowheads="1"/>
            </p:cNvSpPr>
            <p:nvPr/>
          </p:nvSpPr>
          <p:spPr bwMode="auto">
            <a:xfrm>
              <a:off x="10427667" y="21113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3" name="Oval 455">
              <a:extLst>
                <a:ext uri="{FF2B5EF4-FFF2-40B4-BE49-F238E27FC236}">
                  <a16:creationId xmlns:a16="http://schemas.microsoft.com/office/drawing/2014/main" id="{01031A14-DFAE-4D9A-9DFC-672C4F811F0A}"/>
                </a:ext>
              </a:extLst>
            </p:cNvPr>
            <p:cNvSpPr>
              <a:spLocks noChangeArrowheads="1"/>
            </p:cNvSpPr>
            <p:nvPr/>
          </p:nvSpPr>
          <p:spPr bwMode="auto">
            <a:xfrm>
              <a:off x="10409471" y="21418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4" name="Oval 456">
              <a:extLst>
                <a:ext uri="{FF2B5EF4-FFF2-40B4-BE49-F238E27FC236}">
                  <a16:creationId xmlns:a16="http://schemas.microsoft.com/office/drawing/2014/main" id="{4290064F-FDA5-4FFA-AE8F-8B014135BC96}"/>
                </a:ext>
              </a:extLst>
            </p:cNvPr>
            <p:cNvSpPr>
              <a:spLocks noChangeArrowheads="1"/>
            </p:cNvSpPr>
            <p:nvPr/>
          </p:nvSpPr>
          <p:spPr bwMode="auto">
            <a:xfrm>
              <a:off x="10433019" y="22184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5" name="Oval 457">
              <a:extLst>
                <a:ext uri="{FF2B5EF4-FFF2-40B4-BE49-F238E27FC236}">
                  <a16:creationId xmlns:a16="http://schemas.microsoft.com/office/drawing/2014/main" id="{830BA1A6-DF48-43DD-8954-65BB413338C4}"/>
                </a:ext>
              </a:extLst>
            </p:cNvPr>
            <p:cNvSpPr>
              <a:spLocks noChangeArrowheads="1"/>
            </p:cNvSpPr>
            <p:nvPr/>
          </p:nvSpPr>
          <p:spPr bwMode="auto">
            <a:xfrm>
              <a:off x="10451215" y="20825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6" name="Oval 458">
              <a:extLst>
                <a:ext uri="{FF2B5EF4-FFF2-40B4-BE49-F238E27FC236}">
                  <a16:creationId xmlns:a16="http://schemas.microsoft.com/office/drawing/2014/main" id="{F36916F5-76DD-47D4-9B82-5734911F41A8}"/>
                </a:ext>
              </a:extLst>
            </p:cNvPr>
            <p:cNvSpPr>
              <a:spLocks noChangeArrowheads="1"/>
            </p:cNvSpPr>
            <p:nvPr/>
          </p:nvSpPr>
          <p:spPr bwMode="auto">
            <a:xfrm>
              <a:off x="10453356" y="20355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7" name="Oval 459">
              <a:extLst>
                <a:ext uri="{FF2B5EF4-FFF2-40B4-BE49-F238E27FC236}">
                  <a16:creationId xmlns:a16="http://schemas.microsoft.com/office/drawing/2014/main" id="{FA37A54A-1820-4265-BDED-513DA2D78DE7}"/>
                </a:ext>
              </a:extLst>
            </p:cNvPr>
            <p:cNvSpPr>
              <a:spLocks noChangeArrowheads="1"/>
            </p:cNvSpPr>
            <p:nvPr/>
          </p:nvSpPr>
          <p:spPr bwMode="auto">
            <a:xfrm>
              <a:off x="10384852" y="20816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8" name="Oval 460">
              <a:extLst>
                <a:ext uri="{FF2B5EF4-FFF2-40B4-BE49-F238E27FC236}">
                  <a16:creationId xmlns:a16="http://schemas.microsoft.com/office/drawing/2014/main" id="{F4D81BCE-21D4-4CFD-B0E1-EF86BFB5CA2C}"/>
                </a:ext>
              </a:extLst>
            </p:cNvPr>
            <p:cNvSpPr>
              <a:spLocks noChangeArrowheads="1"/>
            </p:cNvSpPr>
            <p:nvPr/>
          </p:nvSpPr>
          <p:spPr bwMode="auto">
            <a:xfrm>
              <a:off x="10436230" y="19649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39" name="Oval 461">
              <a:extLst>
                <a:ext uri="{FF2B5EF4-FFF2-40B4-BE49-F238E27FC236}">
                  <a16:creationId xmlns:a16="http://schemas.microsoft.com/office/drawing/2014/main" id="{7E8FB97F-B143-4DC8-AD62-E0A598E049F7}"/>
                </a:ext>
              </a:extLst>
            </p:cNvPr>
            <p:cNvSpPr>
              <a:spLocks noChangeArrowheads="1"/>
            </p:cNvSpPr>
            <p:nvPr/>
          </p:nvSpPr>
          <p:spPr bwMode="auto">
            <a:xfrm>
              <a:off x="10409471" y="19126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0" name="Oval 462">
              <a:extLst>
                <a:ext uri="{FF2B5EF4-FFF2-40B4-BE49-F238E27FC236}">
                  <a16:creationId xmlns:a16="http://schemas.microsoft.com/office/drawing/2014/main" id="{ABAB928A-10A3-4240-A3BE-F0E602A80111}"/>
                </a:ext>
              </a:extLst>
            </p:cNvPr>
            <p:cNvSpPr>
              <a:spLocks noChangeArrowheads="1"/>
            </p:cNvSpPr>
            <p:nvPr/>
          </p:nvSpPr>
          <p:spPr bwMode="auto">
            <a:xfrm>
              <a:off x="10444793" y="21609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1" name="Oval 463">
              <a:extLst>
                <a:ext uri="{FF2B5EF4-FFF2-40B4-BE49-F238E27FC236}">
                  <a16:creationId xmlns:a16="http://schemas.microsoft.com/office/drawing/2014/main" id="{8A32FC5A-047E-47D3-8086-A1160077AE91}"/>
                </a:ext>
              </a:extLst>
            </p:cNvPr>
            <p:cNvSpPr>
              <a:spLocks noChangeArrowheads="1"/>
            </p:cNvSpPr>
            <p:nvPr/>
          </p:nvSpPr>
          <p:spPr bwMode="auto">
            <a:xfrm>
              <a:off x="10425526" y="20172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2" name="Oval 464">
              <a:extLst>
                <a:ext uri="{FF2B5EF4-FFF2-40B4-BE49-F238E27FC236}">
                  <a16:creationId xmlns:a16="http://schemas.microsoft.com/office/drawing/2014/main" id="{6EEFCA9C-127E-4091-8F45-B424E369BF23}"/>
                </a:ext>
              </a:extLst>
            </p:cNvPr>
            <p:cNvSpPr>
              <a:spLocks noChangeArrowheads="1"/>
            </p:cNvSpPr>
            <p:nvPr/>
          </p:nvSpPr>
          <p:spPr bwMode="auto">
            <a:xfrm>
              <a:off x="10565745" y="21383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3" name="Oval 465">
              <a:extLst>
                <a:ext uri="{FF2B5EF4-FFF2-40B4-BE49-F238E27FC236}">
                  <a16:creationId xmlns:a16="http://schemas.microsoft.com/office/drawing/2014/main" id="{27418AA4-BB0D-45CF-A7BD-467D88A0DA27}"/>
                </a:ext>
              </a:extLst>
            </p:cNvPr>
            <p:cNvSpPr>
              <a:spLocks noChangeArrowheads="1"/>
            </p:cNvSpPr>
            <p:nvPr/>
          </p:nvSpPr>
          <p:spPr bwMode="auto">
            <a:xfrm>
              <a:off x="10583941" y="20023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4" name="Oval 466">
              <a:extLst>
                <a:ext uri="{FF2B5EF4-FFF2-40B4-BE49-F238E27FC236}">
                  <a16:creationId xmlns:a16="http://schemas.microsoft.com/office/drawing/2014/main" id="{2CDFF263-D389-4AFA-A4C9-50C63670AC3C}"/>
                </a:ext>
              </a:extLst>
            </p:cNvPr>
            <p:cNvSpPr>
              <a:spLocks noChangeArrowheads="1"/>
            </p:cNvSpPr>
            <p:nvPr/>
          </p:nvSpPr>
          <p:spPr bwMode="auto">
            <a:xfrm>
              <a:off x="10586082" y="19553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5" name="Oval 467">
              <a:extLst>
                <a:ext uri="{FF2B5EF4-FFF2-40B4-BE49-F238E27FC236}">
                  <a16:creationId xmlns:a16="http://schemas.microsoft.com/office/drawing/2014/main" id="{2B6BD5D9-8D13-4303-8400-35C8094931F3}"/>
                </a:ext>
              </a:extLst>
            </p:cNvPr>
            <p:cNvSpPr>
              <a:spLocks noChangeArrowheads="1"/>
            </p:cNvSpPr>
            <p:nvPr/>
          </p:nvSpPr>
          <p:spPr bwMode="auto">
            <a:xfrm>
              <a:off x="10529353" y="19326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6" name="Oval 468">
              <a:extLst>
                <a:ext uri="{FF2B5EF4-FFF2-40B4-BE49-F238E27FC236}">
                  <a16:creationId xmlns:a16="http://schemas.microsoft.com/office/drawing/2014/main" id="{7344C2F5-0755-4D88-B719-B3BBEAB5F921}"/>
                </a:ext>
              </a:extLst>
            </p:cNvPr>
            <p:cNvSpPr>
              <a:spLocks noChangeArrowheads="1"/>
            </p:cNvSpPr>
            <p:nvPr/>
          </p:nvSpPr>
          <p:spPr bwMode="auto">
            <a:xfrm>
              <a:off x="10517578" y="20015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7" name="Oval 469">
              <a:extLst>
                <a:ext uri="{FF2B5EF4-FFF2-40B4-BE49-F238E27FC236}">
                  <a16:creationId xmlns:a16="http://schemas.microsoft.com/office/drawing/2014/main" id="{E44D479D-DF81-4469-9315-E7B8F787AC8D}"/>
                </a:ext>
              </a:extLst>
            </p:cNvPr>
            <p:cNvSpPr>
              <a:spLocks noChangeArrowheads="1"/>
            </p:cNvSpPr>
            <p:nvPr/>
          </p:nvSpPr>
          <p:spPr bwMode="auto">
            <a:xfrm>
              <a:off x="10511156" y="22620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8" name="Oval 470">
              <a:extLst>
                <a:ext uri="{FF2B5EF4-FFF2-40B4-BE49-F238E27FC236}">
                  <a16:creationId xmlns:a16="http://schemas.microsoft.com/office/drawing/2014/main" id="{6371AD2C-E748-40ED-9C6F-D41253BB2729}"/>
                </a:ext>
              </a:extLst>
            </p:cNvPr>
            <p:cNvSpPr>
              <a:spLocks noChangeArrowheads="1"/>
            </p:cNvSpPr>
            <p:nvPr/>
          </p:nvSpPr>
          <p:spPr bwMode="auto">
            <a:xfrm>
              <a:off x="10559323" y="22646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49" name="Oval 471">
              <a:extLst>
                <a:ext uri="{FF2B5EF4-FFF2-40B4-BE49-F238E27FC236}">
                  <a16:creationId xmlns:a16="http://schemas.microsoft.com/office/drawing/2014/main" id="{E08ED819-C1DB-4A70-B3B3-69EB23D2831F}"/>
                </a:ext>
              </a:extLst>
            </p:cNvPr>
            <p:cNvSpPr>
              <a:spLocks noChangeArrowheads="1"/>
            </p:cNvSpPr>
            <p:nvPr/>
          </p:nvSpPr>
          <p:spPr bwMode="auto">
            <a:xfrm>
              <a:off x="10575378" y="22245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0" name="Oval 472">
              <a:extLst>
                <a:ext uri="{FF2B5EF4-FFF2-40B4-BE49-F238E27FC236}">
                  <a16:creationId xmlns:a16="http://schemas.microsoft.com/office/drawing/2014/main" id="{BAB79B1C-58C4-4442-AAD1-3B86456D7DFD}"/>
                </a:ext>
              </a:extLst>
            </p:cNvPr>
            <p:cNvSpPr>
              <a:spLocks noChangeArrowheads="1"/>
            </p:cNvSpPr>
            <p:nvPr/>
          </p:nvSpPr>
          <p:spPr bwMode="auto">
            <a:xfrm>
              <a:off x="10509015" y="22272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1" name="Oval 473">
              <a:extLst>
                <a:ext uri="{FF2B5EF4-FFF2-40B4-BE49-F238E27FC236}">
                  <a16:creationId xmlns:a16="http://schemas.microsoft.com/office/drawing/2014/main" id="{60396F83-8C66-41BB-80FC-A568642A01FF}"/>
                </a:ext>
              </a:extLst>
            </p:cNvPr>
            <p:cNvSpPr>
              <a:spLocks noChangeArrowheads="1"/>
            </p:cNvSpPr>
            <p:nvPr/>
          </p:nvSpPr>
          <p:spPr bwMode="auto">
            <a:xfrm>
              <a:off x="10598927" y="21749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2" name="Oval 474">
              <a:extLst>
                <a:ext uri="{FF2B5EF4-FFF2-40B4-BE49-F238E27FC236}">
                  <a16:creationId xmlns:a16="http://schemas.microsoft.com/office/drawing/2014/main" id="{8D869284-4F21-4D97-A535-9D5A4037FC5A}"/>
                </a:ext>
              </a:extLst>
            </p:cNvPr>
            <p:cNvSpPr>
              <a:spLocks noChangeArrowheads="1"/>
            </p:cNvSpPr>
            <p:nvPr/>
          </p:nvSpPr>
          <p:spPr bwMode="auto">
            <a:xfrm>
              <a:off x="10497241" y="21182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3" name="Oval 475">
              <a:extLst>
                <a:ext uri="{FF2B5EF4-FFF2-40B4-BE49-F238E27FC236}">
                  <a16:creationId xmlns:a16="http://schemas.microsoft.com/office/drawing/2014/main" id="{58AFA94D-F67E-47D4-9710-0A17410FFBE6}"/>
                </a:ext>
              </a:extLst>
            </p:cNvPr>
            <p:cNvSpPr>
              <a:spLocks noChangeArrowheads="1"/>
            </p:cNvSpPr>
            <p:nvPr/>
          </p:nvSpPr>
          <p:spPr bwMode="auto">
            <a:xfrm>
              <a:off x="10577519" y="20808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4" name="Oval 476">
              <a:extLst>
                <a:ext uri="{FF2B5EF4-FFF2-40B4-BE49-F238E27FC236}">
                  <a16:creationId xmlns:a16="http://schemas.microsoft.com/office/drawing/2014/main" id="{4AA7E287-DA7D-4812-ADCB-D8ECFA227FBC}"/>
                </a:ext>
              </a:extLst>
            </p:cNvPr>
            <p:cNvSpPr>
              <a:spLocks noChangeArrowheads="1"/>
            </p:cNvSpPr>
            <p:nvPr/>
          </p:nvSpPr>
          <p:spPr bwMode="auto">
            <a:xfrm>
              <a:off x="10639601" y="21034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5" name="Oval 477">
              <a:extLst>
                <a:ext uri="{FF2B5EF4-FFF2-40B4-BE49-F238E27FC236}">
                  <a16:creationId xmlns:a16="http://schemas.microsoft.com/office/drawing/2014/main" id="{61BC3880-40E6-4AED-9883-5E5AFEE1541F}"/>
                </a:ext>
              </a:extLst>
            </p:cNvPr>
            <p:cNvSpPr>
              <a:spLocks noChangeArrowheads="1"/>
            </p:cNvSpPr>
            <p:nvPr/>
          </p:nvSpPr>
          <p:spPr bwMode="auto">
            <a:xfrm>
              <a:off x="10663149" y="21801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6" name="Oval 478">
              <a:extLst>
                <a:ext uri="{FF2B5EF4-FFF2-40B4-BE49-F238E27FC236}">
                  <a16:creationId xmlns:a16="http://schemas.microsoft.com/office/drawing/2014/main" id="{BB3FB3B9-B053-4748-B056-274F72C6CCD2}"/>
                </a:ext>
              </a:extLst>
            </p:cNvPr>
            <p:cNvSpPr>
              <a:spLocks noChangeArrowheads="1"/>
            </p:cNvSpPr>
            <p:nvPr/>
          </p:nvSpPr>
          <p:spPr bwMode="auto">
            <a:xfrm>
              <a:off x="10681346" y="20442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7" name="Oval 479">
              <a:extLst>
                <a:ext uri="{FF2B5EF4-FFF2-40B4-BE49-F238E27FC236}">
                  <a16:creationId xmlns:a16="http://schemas.microsoft.com/office/drawing/2014/main" id="{2624274F-0D40-4E6B-8EE0-75AB08235A08}"/>
                </a:ext>
              </a:extLst>
            </p:cNvPr>
            <p:cNvSpPr>
              <a:spLocks noChangeArrowheads="1"/>
            </p:cNvSpPr>
            <p:nvPr/>
          </p:nvSpPr>
          <p:spPr bwMode="auto">
            <a:xfrm>
              <a:off x="10683487" y="19971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8" name="Oval 480">
              <a:extLst>
                <a:ext uri="{FF2B5EF4-FFF2-40B4-BE49-F238E27FC236}">
                  <a16:creationId xmlns:a16="http://schemas.microsoft.com/office/drawing/2014/main" id="{F2C25A60-EC8A-417D-8CB3-B53359E3D0AB}"/>
                </a:ext>
              </a:extLst>
            </p:cNvPr>
            <p:cNvSpPr>
              <a:spLocks noChangeArrowheads="1"/>
            </p:cNvSpPr>
            <p:nvPr/>
          </p:nvSpPr>
          <p:spPr bwMode="auto">
            <a:xfrm>
              <a:off x="10626757" y="19745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59" name="Oval 481">
              <a:extLst>
                <a:ext uri="{FF2B5EF4-FFF2-40B4-BE49-F238E27FC236}">
                  <a16:creationId xmlns:a16="http://schemas.microsoft.com/office/drawing/2014/main" id="{F808D98B-CEEE-480E-92FE-982D4D7CFD60}"/>
                </a:ext>
              </a:extLst>
            </p:cNvPr>
            <p:cNvSpPr>
              <a:spLocks noChangeArrowheads="1"/>
            </p:cNvSpPr>
            <p:nvPr/>
          </p:nvSpPr>
          <p:spPr bwMode="auto">
            <a:xfrm>
              <a:off x="10614983" y="20433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0" name="Oval 482">
              <a:extLst>
                <a:ext uri="{FF2B5EF4-FFF2-40B4-BE49-F238E27FC236}">
                  <a16:creationId xmlns:a16="http://schemas.microsoft.com/office/drawing/2014/main" id="{DE4636B1-FF7D-4C55-8495-3B7F6A63CA9E}"/>
                </a:ext>
              </a:extLst>
            </p:cNvPr>
            <p:cNvSpPr>
              <a:spLocks noChangeArrowheads="1"/>
            </p:cNvSpPr>
            <p:nvPr/>
          </p:nvSpPr>
          <p:spPr bwMode="auto">
            <a:xfrm>
              <a:off x="10666361" y="19265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1" name="Oval 483">
              <a:extLst>
                <a:ext uri="{FF2B5EF4-FFF2-40B4-BE49-F238E27FC236}">
                  <a16:creationId xmlns:a16="http://schemas.microsoft.com/office/drawing/2014/main" id="{4512A267-5176-4693-A038-9553395006B7}"/>
                </a:ext>
              </a:extLst>
            </p:cNvPr>
            <p:cNvSpPr>
              <a:spLocks noChangeArrowheads="1"/>
            </p:cNvSpPr>
            <p:nvPr/>
          </p:nvSpPr>
          <p:spPr bwMode="auto">
            <a:xfrm>
              <a:off x="10672783" y="22664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2" name="Oval 484">
              <a:extLst>
                <a:ext uri="{FF2B5EF4-FFF2-40B4-BE49-F238E27FC236}">
                  <a16:creationId xmlns:a16="http://schemas.microsoft.com/office/drawing/2014/main" id="{5D9E2D53-5D5B-4827-B6CE-BB19C1CEA7F8}"/>
                </a:ext>
              </a:extLst>
            </p:cNvPr>
            <p:cNvSpPr>
              <a:spLocks noChangeArrowheads="1"/>
            </p:cNvSpPr>
            <p:nvPr/>
          </p:nvSpPr>
          <p:spPr bwMode="auto">
            <a:xfrm>
              <a:off x="10606420" y="22690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3" name="Oval 485">
              <a:extLst>
                <a:ext uri="{FF2B5EF4-FFF2-40B4-BE49-F238E27FC236}">
                  <a16:creationId xmlns:a16="http://schemas.microsoft.com/office/drawing/2014/main" id="{39043AE0-AA02-4A5C-9617-2EBFB7191001}"/>
                </a:ext>
              </a:extLst>
            </p:cNvPr>
            <p:cNvSpPr>
              <a:spLocks noChangeArrowheads="1"/>
            </p:cNvSpPr>
            <p:nvPr/>
          </p:nvSpPr>
          <p:spPr bwMode="auto">
            <a:xfrm>
              <a:off x="10711317" y="20677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4" name="Oval 486">
              <a:extLst>
                <a:ext uri="{FF2B5EF4-FFF2-40B4-BE49-F238E27FC236}">
                  <a16:creationId xmlns:a16="http://schemas.microsoft.com/office/drawing/2014/main" id="{4629B408-CDE5-41FF-B52D-0D49E16FDB25}"/>
                </a:ext>
              </a:extLst>
            </p:cNvPr>
            <p:cNvSpPr>
              <a:spLocks noChangeArrowheads="1"/>
            </p:cNvSpPr>
            <p:nvPr/>
          </p:nvSpPr>
          <p:spPr bwMode="auto">
            <a:xfrm>
              <a:off x="10068020" y="15501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5" name="Oval 487">
              <a:extLst>
                <a:ext uri="{FF2B5EF4-FFF2-40B4-BE49-F238E27FC236}">
                  <a16:creationId xmlns:a16="http://schemas.microsoft.com/office/drawing/2014/main" id="{89C779FB-15AA-44B4-A33A-B1A4424EA471}"/>
                </a:ext>
              </a:extLst>
            </p:cNvPr>
            <p:cNvSpPr>
              <a:spLocks noChangeArrowheads="1"/>
            </p:cNvSpPr>
            <p:nvPr/>
          </p:nvSpPr>
          <p:spPr bwMode="auto">
            <a:xfrm>
              <a:off x="10070161" y="15030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6" name="Oval 488">
              <a:extLst>
                <a:ext uri="{FF2B5EF4-FFF2-40B4-BE49-F238E27FC236}">
                  <a16:creationId xmlns:a16="http://schemas.microsoft.com/office/drawing/2014/main" id="{D5B5F19D-B022-4CA5-B754-0052AFB33BED}"/>
                </a:ext>
              </a:extLst>
            </p:cNvPr>
            <p:cNvSpPr>
              <a:spLocks noChangeArrowheads="1"/>
            </p:cNvSpPr>
            <p:nvPr/>
          </p:nvSpPr>
          <p:spPr bwMode="auto">
            <a:xfrm>
              <a:off x="10065879" y="18525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7" name="Oval 489">
              <a:extLst>
                <a:ext uri="{FF2B5EF4-FFF2-40B4-BE49-F238E27FC236}">
                  <a16:creationId xmlns:a16="http://schemas.microsoft.com/office/drawing/2014/main" id="{5C4FBB20-6A7F-419C-AEE4-54A9DF0B550F}"/>
                </a:ext>
              </a:extLst>
            </p:cNvPr>
            <p:cNvSpPr>
              <a:spLocks noChangeArrowheads="1"/>
            </p:cNvSpPr>
            <p:nvPr/>
          </p:nvSpPr>
          <p:spPr bwMode="auto">
            <a:xfrm>
              <a:off x="10061598" y="16285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8" name="Oval 490">
              <a:extLst>
                <a:ext uri="{FF2B5EF4-FFF2-40B4-BE49-F238E27FC236}">
                  <a16:creationId xmlns:a16="http://schemas.microsoft.com/office/drawing/2014/main" id="{01D4E4CB-9EC0-407B-A452-EA680ED856AB}"/>
                </a:ext>
              </a:extLst>
            </p:cNvPr>
            <p:cNvSpPr>
              <a:spLocks noChangeArrowheads="1"/>
            </p:cNvSpPr>
            <p:nvPr/>
          </p:nvSpPr>
          <p:spPr bwMode="auto">
            <a:xfrm>
              <a:off x="10758413" y="14900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69" name="Oval 491">
              <a:extLst>
                <a:ext uri="{FF2B5EF4-FFF2-40B4-BE49-F238E27FC236}">
                  <a16:creationId xmlns:a16="http://schemas.microsoft.com/office/drawing/2014/main" id="{C8A71458-68A2-424B-B55E-266ECD3ECB00}"/>
                </a:ext>
              </a:extLst>
            </p:cNvPr>
            <p:cNvSpPr>
              <a:spLocks noChangeArrowheads="1"/>
            </p:cNvSpPr>
            <p:nvPr/>
          </p:nvSpPr>
          <p:spPr bwMode="auto">
            <a:xfrm>
              <a:off x="10781961" y="15667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0" name="Oval 492">
              <a:extLst>
                <a:ext uri="{FF2B5EF4-FFF2-40B4-BE49-F238E27FC236}">
                  <a16:creationId xmlns:a16="http://schemas.microsoft.com/office/drawing/2014/main" id="{B4482102-3E89-481D-AC0B-C440D7DB80D0}"/>
                </a:ext>
              </a:extLst>
            </p:cNvPr>
            <p:cNvSpPr>
              <a:spLocks noChangeArrowheads="1"/>
            </p:cNvSpPr>
            <p:nvPr/>
          </p:nvSpPr>
          <p:spPr bwMode="auto">
            <a:xfrm>
              <a:off x="10789454" y="18438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1" name="Oval 493">
              <a:extLst>
                <a:ext uri="{FF2B5EF4-FFF2-40B4-BE49-F238E27FC236}">
                  <a16:creationId xmlns:a16="http://schemas.microsoft.com/office/drawing/2014/main" id="{2D6C36B2-E91C-43A2-A2A6-B43A8F75880A}"/>
                </a:ext>
              </a:extLst>
            </p:cNvPr>
            <p:cNvSpPr>
              <a:spLocks noChangeArrowheads="1"/>
            </p:cNvSpPr>
            <p:nvPr/>
          </p:nvSpPr>
          <p:spPr bwMode="auto">
            <a:xfrm>
              <a:off x="10798017" y="17331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2" name="Oval 494">
              <a:extLst>
                <a:ext uri="{FF2B5EF4-FFF2-40B4-BE49-F238E27FC236}">
                  <a16:creationId xmlns:a16="http://schemas.microsoft.com/office/drawing/2014/main" id="{421DD20D-EB58-4375-8CF4-C7D0358435DF}"/>
                </a:ext>
              </a:extLst>
            </p:cNvPr>
            <p:cNvSpPr>
              <a:spLocks noChangeArrowheads="1"/>
            </p:cNvSpPr>
            <p:nvPr/>
          </p:nvSpPr>
          <p:spPr bwMode="auto">
            <a:xfrm>
              <a:off x="10740216" y="1754920"/>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3" name="Oval 495">
              <a:extLst>
                <a:ext uri="{FF2B5EF4-FFF2-40B4-BE49-F238E27FC236}">
                  <a16:creationId xmlns:a16="http://schemas.microsoft.com/office/drawing/2014/main" id="{1D014CD0-5AE3-4C97-99B7-B958579B9C5A}"/>
                </a:ext>
              </a:extLst>
            </p:cNvPr>
            <p:cNvSpPr>
              <a:spLocks noChangeArrowheads="1"/>
            </p:cNvSpPr>
            <p:nvPr/>
          </p:nvSpPr>
          <p:spPr bwMode="auto">
            <a:xfrm>
              <a:off x="10727372" y="16904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4" name="Oval 496">
              <a:extLst>
                <a:ext uri="{FF2B5EF4-FFF2-40B4-BE49-F238E27FC236}">
                  <a16:creationId xmlns:a16="http://schemas.microsoft.com/office/drawing/2014/main" id="{DFF3CB11-D886-4019-B0A0-C910B8C677CE}"/>
                </a:ext>
              </a:extLst>
            </p:cNvPr>
            <p:cNvSpPr>
              <a:spLocks noChangeArrowheads="1"/>
            </p:cNvSpPr>
            <p:nvPr/>
          </p:nvSpPr>
          <p:spPr bwMode="auto">
            <a:xfrm>
              <a:off x="10775539" y="16930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5" name="Oval 497">
              <a:extLst>
                <a:ext uri="{FF2B5EF4-FFF2-40B4-BE49-F238E27FC236}">
                  <a16:creationId xmlns:a16="http://schemas.microsoft.com/office/drawing/2014/main" id="{059D6A08-0185-4964-86AA-D34FF2E20821}"/>
                </a:ext>
              </a:extLst>
            </p:cNvPr>
            <p:cNvSpPr>
              <a:spLocks noChangeArrowheads="1"/>
            </p:cNvSpPr>
            <p:nvPr/>
          </p:nvSpPr>
          <p:spPr bwMode="auto">
            <a:xfrm>
              <a:off x="10791594" y="16529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6" name="Oval 498">
              <a:extLst>
                <a:ext uri="{FF2B5EF4-FFF2-40B4-BE49-F238E27FC236}">
                  <a16:creationId xmlns:a16="http://schemas.microsoft.com/office/drawing/2014/main" id="{D5D37A49-E22C-440A-9F02-4417435BB1FC}"/>
                </a:ext>
              </a:extLst>
            </p:cNvPr>
            <p:cNvSpPr>
              <a:spLocks noChangeArrowheads="1"/>
            </p:cNvSpPr>
            <p:nvPr/>
          </p:nvSpPr>
          <p:spPr bwMode="auto">
            <a:xfrm>
              <a:off x="10746639" y="16294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7" name="Oval 499">
              <a:extLst>
                <a:ext uri="{FF2B5EF4-FFF2-40B4-BE49-F238E27FC236}">
                  <a16:creationId xmlns:a16="http://schemas.microsoft.com/office/drawing/2014/main" id="{23406DAE-5242-43DE-8431-C32F9C7A6AA9}"/>
                </a:ext>
              </a:extLst>
            </p:cNvPr>
            <p:cNvSpPr>
              <a:spLocks noChangeArrowheads="1"/>
            </p:cNvSpPr>
            <p:nvPr/>
          </p:nvSpPr>
          <p:spPr bwMode="auto">
            <a:xfrm>
              <a:off x="10815143" y="16033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8" name="Oval 500">
              <a:extLst>
                <a:ext uri="{FF2B5EF4-FFF2-40B4-BE49-F238E27FC236}">
                  <a16:creationId xmlns:a16="http://schemas.microsoft.com/office/drawing/2014/main" id="{81FD9C84-DB39-4593-A430-E846AD2F6976}"/>
                </a:ext>
              </a:extLst>
            </p:cNvPr>
            <p:cNvSpPr>
              <a:spLocks noChangeArrowheads="1"/>
            </p:cNvSpPr>
            <p:nvPr/>
          </p:nvSpPr>
          <p:spPr bwMode="auto">
            <a:xfrm>
              <a:off x="10793735" y="15091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79" name="Oval 501">
              <a:extLst>
                <a:ext uri="{FF2B5EF4-FFF2-40B4-BE49-F238E27FC236}">
                  <a16:creationId xmlns:a16="http://schemas.microsoft.com/office/drawing/2014/main" id="{88FFFDB1-8AF0-4BE7-B8EA-E5DC27ABFDC5}"/>
                </a:ext>
              </a:extLst>
            </p:cNvPr>
            <p:cNvSpPr>
              <a:spLocks noChangeArrowheads="1"/>
            </p:cNvSpPr>
            <p:nvPr/>
          </p:nvSpPr>
          <p:spPr bwMode="auto">
            <a:xfrm>
              <a:off x="10532563" y="15937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0" name="Oval 502">
              <a:extLst>
                <a:ext uri="{FF2B5EF4-FFF2-40B4-BE49-F238E27FC236}">
                  <a16:creationId xmlns:a16="http://schemas.microsoft.com/office/drawing/2014/main" id="{EF028C73-E32E-45C9-93D4-A07EFC2E511A}"/>
                </a:ext>
              </a:extLst>
            </p:cNvPr>
            <p:cNvSpPr>
              <a:spLocks noChangeArrowheads="1"/>
            </p:cNvSpPr>
            <p:nvPr/>
          </p:nvSpPr>
          <p:spPr bwMode="auto">
            <a:xfrm>
              <a:off x="10822636" y="16974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1" name="Oval 503">
              <a:extLst>
                <a:ext uri="{FF2B5EF4-FFF2-40B4-BE49-F238E27FC236}">
                  <a16:creationId xmlns:a16="http://schemas.microsoft.com/office/drawing/2014/main" id="{C0F89F27-9FB7-4403-9278-74C291A9393E}"/>
                </a:ext>
              </a:extLst>
            </p:cNvPr>
            <p:cNvSpPr>
              <a:spLocks noChangeArrowheads="1"/>
            </p:cNvSpPr>
            <p:nvPr/>
          </p:nvSpPr>
          <p:spPr bwMode="auto">
            <a:xfrm>
              <a:off x="10159003" y="15292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2" name="Oval 504">
              <a:extLst>
                <a:ext uri="{FF2B5EF4-FFF2-40B4-BE49-F238E27FC236}">
                  <a16:creationId xmlns:a16="http://schemas.microsoft.com/office/drawing/2014/main" id="{FBD7090A-A866-461A-81CC-A28F86199640}"/>
                </a:ext>
              </a:extLst>
            </p:cNvPr>
            <p:cNvSpPr>
              <a:spLocks noChangeArrowheads="1"/>
            </p:cNvSpPr>
            <p:nvPr/>
          </p:nvSpPr>
          <p:spPr bwMode="auto">
            <a:xfrm>
              <a:off x="10182551" y="16059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3" name="Oval 505">
              <a:extLst>
                <a:ext uri="{FF2B5EF4-FFF2-40B4-BE49-F238E27FC236}">
                  <a16:creationId xmlns:a16="http://schemas.microsoft.com/office/drawing/2014/main" id="{8B70A9A9-2131-485E-8712-326DF8CE9AB5}"/>
                </a:ext>
              </a:extLst>
            </p:cNvPr>
            <p:cNvSpPr>
              <a:spLocks noChangeArrowheads="1"/>
            </p:cNvSpPr>
            <p:nvPr/>
          </p:nvSpPr>
          <p:spPr bwMode="auto">
            <a:xfrm>
              <a:off x="10200747" y="14699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4" name="Oval 506">
              <a:extLst>
                <a:ext uri="{FF2B5EF4-FFF2-40B4-BE49-F238E27FC236}">
                  <a16:creationId xmlns:a16="http://schemas.microsoft.com/office/drawing/2014/main" id="{6E7EB6F4-766D-4BBF-BE8A-C875723FEE05}"/>
                </a:ext>
              </a:extLst>
            </p:cNvPr>
            <p:cNvSpPr>
              <a:spLocks noChangeArrowheads="1"/>
            </p:cNvSpPr>
            <p:nvPr/>
          </p:nvSpPr>
          <p:spPr bwMode="auto">
            <a:xfrm>
              <a:off x="10186832" y="18394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5" name="Oval 507">
              <a:extLst>
                <a:ext uri="{FF2B5EF4-FFF2-40B4-BE49-F238E27FC236}">
                  <a16:creationId xmlns:a16="http://schemas.microsoft.com/office/drawing/2014/main" id="{E2486565-14B8-4640-AB63-56E61720F383}"/>
                </a:ext>
              </a:extLst>
            </p:cNvPr>
            <p:cNvSpPr>
              <a:spLocks noChangeArrowheads="1"/>
            </p:cNvSpPr>
            <p:nvPr/>
          </p:nvSpPr>
          <p:spPr bwMode="auto">
            <a:xfrm>
              <a:off x="10134384" y="14691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6" name="Oval 508">
              <a:extLst>
                <a:ext uri="{FF2B5EF4-FFF2-40B4-BE49-F238E27FC236}">
                  <a16:creationId xmlns:a16="http://schemas.microsoft.com/office/drawing/2014/main" id="{48720E26-DF44-42BC-9901-3E280AADF45D}"/>
                </a:ext>
              </a:extLst>
            </p:cNvPr>
            <p:cNvSpPr>
              <a:spLocks noChangeArrowheads="1"/>
            </p:cNvSpPr>
            <p:nvPr/>
          </p:nvSpPr>
          <p:spPr bwMode="auto">
            <a:xfrm>
              <a:off x="10198606" y="17723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7" name="Oval 509">
              <a:extLst>
                <a:ext uri="{FF2B5EF4-FFF2-40B4-BE49-F238E27FC236}">
                  <a16:creationId xmlns:a16="http://schemas.microsoft.com/office/drawing/2014/main" id="{69091467-64C9-4CA8-B519-78A01C28F412}"/>
                </a:ext>
              </a:extLst>
            </p:cNvPr>
            <p:cNvSpPr>
              <a:spLocks noChangeArrowheads="1"/>
            </p:cNvSpPr>
            <p:nvPr/>
          </p:nvSpPr>
          <p:spPr bwMode="auto">
            <a:xfrm>
              <a:off x="10140806" y="1794132"/>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8" name="Oval 510">
              <a:extLst>
                <a:ext uri="{FF2B5EF4-FFF2-40B4-BE49-F238E27FC236}">
                  <a16:creationId xmlns:a16="http://schemas.microsoft.com/office/drawing/2014/main" id="{86287CF3-48CB-4BD8-BAEA-9DB22A72D121}"/>
                </a:ext>
              </a:extLst>
            </p:cNvPr>
            <p:cNvSpPr>
              <a:spLocks noChangeArrowheads="1"/>
            </p:cNvSpPr>
            <p:nvPr/>
          </p:nvSpPr>
          <p:spPr bwMode="auto">
            <a:xfrm>
              <a:off x="10127961" y="17296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89" name="Oval 511">
              <a:extLst>
                <a:ext uri="{FF2B5EF4-FFF2-40B4-BE49-F238E27FC236}">
                  <a16:creationId xmlns:a16="http://schemas.microsoft.com/office/drawing/2014/main" id="{67A03A29-AE6A-4083-A04E-7519AF7AF806}"/>
                </a:ext>
              </a:extLst>
            </p:cNvPr>
            <p:cNvSpPr>
              <a:spLocks noChangeArrowheads="1"/>
            </p:cNvSpPr>
            <p:nvPr/>
          </p:nvSpPr>
          <p:spPr bwMode="auto">
            <a:xfrm>
              <a:off x="10176129" y="17322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0" name="Oval 512">
              <a:extLst>
                <a:ext uri="{FF2B5EF4-FFF2-40B4-BE49-F238E27FC236}">
                  <a16:creationId xmlns:a16="http://schemas.microsoft.com/office/drawing/2014/main" id="{B79407C3-6006-4F53-A3E5-2B1CA0A95266}"/>
                </a:ext>
              </a:extLst>
            </p:cNvPr>
            <p:cNvSpPr>
              <a:spLocks noChangeArrowheads="1"/>
            </p:cNvSpPr>
            <p:nvPr/>
          </p:nvSpPr>
          <p:spPr bwMode="auto">
            <a:xfrm>
              <a:off x="10192184" y="16921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1" name="Oval 513">
              <a:extLst>
                <a:ext uri="{FF2B5EF4-FFF2-40B4-BE49-F238E27FC236}">
                  <a16:creationId xmlns:a16="http://schemas.microsoft.com/office/drawing/2014/main" id="{A999F410-AB1F-4608-9191-45845DF37D34}"/>
                </a:ext>
              </a:extLst>
            </p:cNvPr>
            <p:cNvSpPr>
              <a:spLocks noChangeArrowheads="1"/>
            </p:cNvSpPr>
            <p:nvPr/>
          </p:nvSpPr>
          <p:spPr bwMode="auto">
            <a:xfrm>
              <a:off x="10125821" y="16947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2" name="Oval 514">
              <a:extLst>
                <a:ext uri="{FF2B5EF4-FFF2-40B4-BE49-F238E27FC236}">
                  <a16:creationId xmlns:a16="http://schemas.microsoft.com/office/drawing/2014/main" id="{16CD5E0F-011D-4AC8-A7A0-34114274ACD2}"/>
                </a:ext>
              </a:extLst>
            </p:cNvPr>
            <p:cNvSpPr>
              <a:spLocks noChangeArrowheads="1"/>
            </p:cNvSpPr>
            <p:nvPr/>
          </p:nvSpPr>
          <p:spPr bwMode="auto">
            <a:xfrm>
              <a:off x="10215732" y="16425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3" name="Oval 515">
              <a:extLst>
                <a:ext uri="{FF2B5EF4-FFF2-40B4-BE49-F238E27FC236}">
                  <a16:creationId xmlns:a16="http://schemas.microsoft.com/office/drawing/2014/main" id="{CA275188-70CC-43B2-B358-D4E9C7B5077E}"/>
                </a:ext>
              </a:extLst>
            </p:cNvPr>
            <p:cNvSpPr>
              <a:spLocks noChangeArrowheads="1"/>
            </p:cNvSpPr>
            <p:nvPr/>
          </p:nvSpPr>
          <p:spPr bwMode="auto">
            <a:xfrm>
              <a:off x="10114047" y="15858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4" name="Oval 516">
              <a:extLst>
                <a:ext uri="{FF2B5EF4-FFF2-40B4-BE49-F238E27FC236}">
                  <a16:creationId xmlns:a16="http://schemas.microsoft.com/office/drawing/2014/main" id="{E2960A24-BE14-4DA8-BB60-B7C03BECE25C}"/>
                </a:ext>
              </a:extLst>
            </p:cNvPr>
            <p:cNvSpPr>
              <a:spLocks noChangeArrowheads="1"/>
            </p:cNvSpPr>
            <p:nvPr/>
          </p:nvSpPr>
          <p:spPr bwMode="auto">
            <a:xfrm>
              <a:off x="10194325" y="15484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5" name="Oval 517">
              <a:extLst>
                <a:ext uri="{FF2B5EF4-FFF2-40B4-BE49-F238E27FC236}">
                  <a16:creationId xmlns:a16="http://schemas.microsoft.com/office/drawing/2014/main" id="{E1CED2F8-48A6-498C-91C1-9EDBD24F79B8}"/>
                </a:ext>
              </a:extLst>
            </p:cNvPr>
            <p:cNvSpPr>
              <a:spLocks noChangeArrowheads="1"/>
            </p:cNvSpPr>
            <p:nvPr/>
          </p:nvSpPr>
          <p:spPr bwMode="auto">
            <a:xfrm>
              <a:off x="10256406" y="15710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6" name="Oval 518">
              <a:extLst>
                <a:ext uri="{FF2B5EF4-FFF2-40B4-BE49-F238E27FC236}">
                  <a16:creationId xmlns:a16="http://schemas.microsoft.com/office/drawing/2014/main" id="{4272657E-5049-449A-AFFD-C479FE5B077A}"/>
                </a:ext>
              </a:extLst>
            </p:cNvPr>
            <p:cNvSpPr>
              <a:spLocks noChangeArrowheads="1"/>
            </p:cNvSpPr>
            <p:nvPr/>
          </p:nvSpPr>
          <p:spPr bwMode="auto">
            <a:xfrm>
              <a:off x="10279955" y="16477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7" name="Oval 519">
              <a:extLst>
                <a:ext uri="{FF2B5EF4-FFF2-40B4-BE49-F238E27FC236}">
                  <a16:creationId xmlns:a16="http://schemas.microsoft.com/office/drawing/2014/main" id="{CA8530E3-D56D-4CE0-B80A-57CD91AA47F0}"/>
                </a:ext>
              </a:extLst>
            </p:cNvPr>
            <p:cNvSpPr>
              <a:spLocks noChangeArrowheads="1"/>
            </p:cNvSpPr>
            <p:nvPr/>
          </p:nvSpPr>
          <p:spPr bwMode="auto">
            <a:xfrm>
              <a:off x="10298151" y="15118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8" name="Oval 520">
              <a:extLst>
                <a:ext uri="{FF2B5EF4-FFF2-40B4-BE49-F238E27FC236}">
                  <a16:creationId xmlns:a16="http://schemas.microsoft.com/office/drawing/2014/main" id="{738EB72E-22A9-420A-A106-9AD6B112AF62}"/>
                </a:ext>
              </a:extLst>
            </p:cNvPr>
            <p:cNvSpPr>
              <a:spLocks noChangeArrowheads="1"/>
            </p:cNvSpPr>
            <p:nvPr/>
          </p:nvSpPr>
          <p:spPr bwMode="auto">
            <a:xfrm>
              <a:off x="10300292" y="14647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99" name="Oval 521">
              <a:extLst>
                <a:ext uri="{FF2B5EF4-FFF2-40B4-BE49-F238E27FC236}">
                  <a16:creationId xmlns:a16="http://schemas.microsoft.com/office/drawing/2014/main" id="{72557171-39D3-45DA-888F-0B0847A54F6B}"/>
                </a:ext>
              </a:extLst>
            </p:cNvPr>
            <p:cNvSpPr>
              <a:spLocks noChangeArrowheads="1"/>
            </p:cNvSpPr>
            <p:nvPr/>
          </p:nvSpPr>
          <p:spPr bwMode="auto">
            <a:xfrm>
              <a:off x="10231788" y="15109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0" name="Oval 522">
              <a:extLst>
                <a:ext uri="{FF2B5EF4-FFF2-40B4-BE49-F238E27FC236}">
                  <a16:creationId xmlns:a16="http://schemas.microsoft.com/office/drawing/2014/main" id="{7FD67DC7-58E0-4F0E-8CB9-F0C68CF0E8C2}"/>
                </a:ext>
              </a:extLst>
            </p:cNvPr>
            <p:cNvSpPr>
              <a:spLocks noChangeArrowheads="1"/>
            </p:cNvSpPr>
            <p:nvPr/>
          </p:nvSpPr>
          <p:spPr bwMode="auto">
            <a:xfrm>
              <a:off x="10296011" y="18141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1" name="Oval 523">
              <a:extLst>
                <a:ext uri="{FF2B5EF4-FFF2-40B4-BE49-F238E27FC236}">
                  <a16:creationId xmlns:a16="http://schemas.microsoft.com/office/drawing/2014/main" id="{C6862E2E-C5AB-4A1D-93CE-F59A90C4DCB1}"/>
                </a:ext>
              </a:extLst>
            </p:cNvPr>
            <p:cNvSpPr>
              <a:spLocks noChangeArrowheads="1"/>
            </p:cNvSpPr>
            <p:nvPr/>
          </p:nvSpPr>
          <p:spPr bwMode="auto">
            <a:xfrm>
              <a:off x="10238210" y="1835958"/>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2" name="Oval 524">
              <a:extLst>
                <a:ext uri="{FF2B5EF4-FFF2-40B4-BE49-F238E27FC236}">
                  <a16:creationId xmlns:a16="http://schemas.microsoft.com/office/drawing/2014/main" id="{B3552D58-54D3-4430-91D5-E186A1570DF0}"/>
                </a:ext>
              </a:extLst>
            </p:cNvPr>
            <p:cNvSpPr>
              <a:spLocks noChangeArrowheads="1"/>
            </p:cNvSpPr>
            <p:nvPr/>
          </p:nvSpPr>
          <p:spPr bwMode="auto">
            <a:xfrm>
              <a:off x="10230717" y="17984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3" name="Oval 525">
              <a:extLst>
                <a:ext uri="{FF2B5EF4-FFF2-40B4-BE49-F238E27FC236}">
                  <a16:creationId xmlns:a16="http://schemas.microsoft.com/office/drawing/2014/main" id="{6C969F50-B57A-4C70-941B-1297B480EB4D}"/>
                </a:ext>
              </a:extLst>
            </p:cNvPr>
            <p:cNvSpPr>
              <a:spLocks noChangeArrowheads="1"/>
            </p:cNvSpPr>
            <p:nvPr/>
          </p:nvSpPr>
          <p:spPr bwMode="auto">
            <a:xfrm>
              <a:off x="10273532" y="17740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4" name="Oval 526">
              <a:extLst>
                <a:ext uri="{FF2B5EF4-FFF2-40B4-BE49-F238E27FC236}">
                  <a16:creationId xmlns:a16="http://schemas.microsoft.com/office/drawing/2014/main" id="{C4F12787-BCF8-48E1-A71F-E65754471383}"/>
                </a:ext>
              </a:extLst>
            </p:cNvPr>
            <p:cNvSpPr>
              <a:spLocks noChangeArrowheads="1"/>
            </p:cNvSpPr>
            <p:nvPr/>
          </p:nvSpPr>
          <p:spPr bwMode="auto">
            <a:xfrm>
              <a:off x="10289588" y="17340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5" name="Oval 527">
              <a:extLst>
                <a:ext uri="{FF2B5EF4-FFF2-40B4-BE49-F238E27FC236}">
                  <a16:creationId xmlns:a16="http://schemas.microsoft.com/office/drawing/2014/main" id="{E7151BA3-3419-4385-8748-DB1214886CDF}"/>
                </a:ext>
              </a:extLst>
            </p:cNvPr>
            <p:cNvSpPr>
              <a:spLocks noChangeArrowheads="1"/>
            </p:cNvSpPr>
            <p:nvPr/>
          </p:nvSpPr>
          <p:spPr bwMode="auto">
            <a:xfrm>
              <a:off x="10223225" y="17366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6" name="Oval 528">
              <a:extLst>
                <a:ext uri="{FF2B5EF4-FFF2-40B4-BE49-F238E27FC236}">
                  <a16:creationId xmlns:a16="http://schemas.microsoft.com/office/drawing/2014/main" id="{D713ED28-9C4F-4C8C-9276-D844471E9729}"/>
                </a:ext>
              </a:extLst>
            </p:cNvPr>
            <p:cNvSpPr>
              <a:spLocks noChangeArrowheads="1"/>
            </p:cNvSpPr>
            <p:nvPr/>
          </p:nvSpPr>
          <p:spPr bwMode="auto">
            <a:xfrm>
              <a:off x="10306714" y="15588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7" name="Oval 529">
              <a:extLst>
                <a:ext uri="{FF2B5EF4-FFF2-40B4-BE49-F238E27FC236}">
                  <a16:creationId xmlns:a16="http://schemas.microsoft.com/office/drawing/2014/main" id="{0F7C4244-4570-4191-82EB-B9AD7090FEC1}"/>
                </a:ext>
              </a:extLst>
            </p:cNvPr>
            <p:cNvSpPr>
              <a:spLocks noChangeArrowheads="1"/>
            </p:cNvSpPr>
            <p:nvPr/>
          </p:nvSpPr>
          <p:spPr bwMode="auto">
            <a:xfrm>
              <a:off x="10332403" y="16189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8" name="Oval 530">
              <a:extLst>
                <a:ext uri="{FF2B5EF4-FFF2-40B4-BE49-F238E27FC236}">
                  <a16:creationId xmlns:a16="http://schemas.microsoft.com/office/drawing/2014/main" id="{485D05AA-C9C4-4A80-BA37-2951230FF90D}"/>
                </a:ext>
              </a:extLst>
            </p:cNvPr>
            <p:cNvSpPr>
              <a:spLocks noChangeArrowheads="1"/>
            </p:cNvSpPr>
            <p:nvPr/>
          </p:nvSpPr>
          <p:spPr bwMode="auto">
            <a:xfrm>
              <a:off x="10355952" y="16956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09" name="Oval 531">
              <a:extLst>
                <a:ext uri="{FF2B5EF4-FFF2-40B4-BE49-F238E27FC236}">
                  <a16:creationId xmlns:a16="http://schemas.microsoft.com/office/drawing/2014/main" id="{6F8B1117-3079-4F62-8D38-E9E9BA02700B}"/>
                </a:ext>
              </a:extLst>
            </p:cNvPr>
            <p:cNvSpPr>
              <a:spLocks noChangeArrowheads="1"/>
            </p:cNvSpPr>
            <p:nvPr/>
          </p:nvSpPr>
          <p:spPr bwMode="auto">
            <a:xfrm>
              <a:off x="10374148" y="15597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0" name="Oval 532">
              <a:extLst>
                <a:ext uri="{FF2B5EF4-FFF2-40B4-BE49-F238E27FC236}">
                  <a16:creationId xmlns:a16="http://schemas.microsoft.com/office/drawing/2014/main" id="{9ED9435F-0D5A-47EA-BD0A-FF2DDF861887}"/>
                </a:ext>
              </a:extLst>
            </p:cNvPr>
            <p:cNvSpPr>
              <a:spLocks noChangeArrowheads="1"/>
            </p:cNvSpPr>
            <p:nvPr/>
          </p:nvSpPr>
          <p:spPr bwMode="auto">
            <a:xfrm>
              <a:off x="10376289" y="15126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1" name="Oval 533">
              <a:extLst>
                <a:ext uri="{FF2B5EF4-FFF2-40B4-BE49-F238E27FC236}">
                  <a16:creationId xmlns:a16="http://schemas.microsoft.com/office/drawing/2014/main" id="{119EB34F-3530-4321-93CE-DEA57AFC12E4}"/>
                </a:ext>
              </a:extLst>
            </p:cNvPr>
            <p:cNvSpPr>
              <a:spLocks noChangeArrowheads="1"/>
            </p:cNvSpPr>
            <p:nvPr/>
          </p:nvSpPr>
          <p:spPr bwMode="auto">
            <a:xfrm>
              <a:off x="10013431" y="14996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2" name="Oval 534">
              <a:extLst>
                <a:ext uri="{FF2B5EF4-FFF2-40B4-BE49-F238E27FC236}">
                  <a16:creationId xmlns:a16="http://schemas.microsoft.com/office/drawing/2014/main" id="{FB96342E-5C2C-49E8-B245-866D2D54843B}"/>
                </a:ext>
              </a:extLst>
            </p:cNvPr>
            <p:cNvSpPr>
              <a:spLocks noChangeArrowheads="1"/>
            </p:cNvSpPr>
            <p:nvPr/>
          </p:nvSpPr>
          <p:spPr bwMode="auto">
            <a:xfrm>
              <a:off x="10294940" y="18803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3" name="Oval 535">
              <a:extLst>
                <a:ext uri="{FF2B5EF4-FFF2-40B4-BE49-F238E27FC236}">
                  <a16:creationId xmlns:a16="http://schemas.microsoft.com/office/drawing/2014/main" id="{3041F004-B4D9-4AFD-8D1F-3E1096F1C33F}"/>
                </a:ext>
              </a:extLst>
            </p:cNvPr>
            <p:cNvSpPr>
              <a:spLocks noChangeArrowheads="1"/>
            </p:cNvSpPr>
            <p:nvPr/>
          </p:nvSpPr>
          <p:spPr bwMode="auto">
            <a:xfrm>
              <a:off x="10349529" y="18220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4" name="Oval 536">
              <a:extLst>
                <a:ext uri="{FF2B5EF4-FFF2-40B4-BE49-F238E27FC236}">
                  <a16:creationId xmlns:a16="http://schemas.microsoft.com/office/drawing/2014/main" id="{434B5CD7-4820-4244-98E4-D2045A4FB769}"/>
                </a:ext>
              </a:extLst>
            </p:cNvPr>
            <p:cNvSpPr>
              <a:spLocks noChangeArrowheads="1"/>
            </p:cNvSpPr>
            <p:nvPr/>
          </p:nvSpPr>
          <p:spPr bwMode="auto">
            <a:xfrm>
              <a:off x="10365585" y="17819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5" name="Oval 537">
              <a:extLst>
                <a:ext uri="{FF2B5EF4-FFF2-40B4-BE49-F238E27FC236}">
                  <a16:creationId xmlns:a16="http://schemas.microsoft.com/office/drawing/2014/main" id="{358CDC72-699D-473F-B9CF-AFAC14F5163C}"/>
                </a:ext>
              </a:extLst>
            </p:cNvPr>
            <p:cNvSpPr>
              <a:spLocks noChangeArrowheads="1"/>
            </p:cNvSpPr>
            <p:nvPr/>
          </p:nvSpPr>
          <p:spPr bwMode="auto">
            <a:xfrm>
              <a:off x="10389133" y="17322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6" name="Oval 538">
              <a:extLst>
                <a:ext uri="{FF2B5EF4-FFF2-40B4-BE49-F238E27FC236}">
                  <a16:creationId xmlns:a16="http://schemas.microsoft.com/office/drawing/2014/main" id="{5526F806-0B7F-42D3-85E3-1D9ABD15CD95}"/>
                </a:ext>
              </a:extLst>
            </p:cNvPr>
            <p:cNvSpPr>
              <a:spLocks noChangeArrowheads="1"/>
            </p:cNvSpPr>
            <p:nvPr/>
          </p:nvSpPr>
          <p:spPr bwMode="auto">
            <a:xfrm>
              <a:off x="10448004" y="16303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7" name="Oval 539">
              <a:extLst>
                <a:ext uri="{FF2B5EF4-FFF2-40B4-BE49-F238E27FC236}">
                  <a16:creationId xmlns:a16="http://schemas.microsoft.com/office/drawing/2014/main" id="{7D9DD459-3AA5-49EB-9016-692C56D6189E}"/>
                </a:ext>
              </a:extLst>
            </p:cNvPr>
            <p:cNvSpPr>
              <a:spLocks noChangeArrowheads="1"/>
            </p:cNvSpPr>
            <p:nvPr/>
          </p:nvSpPr>
          <p:spPr bwMode="auto">
            <a:xfrm>
              <a:off x="10429807" y="16608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8" name="Oval 540">
              <a:extLst>
                <a:ext uri="{FF2B5EF4-FFF2-40B4-BE49-F238E27FC236}">
                  <a16:creationId xmlns:a16="http://schemas.microsoft.com/office/drawing/2014/main" id="{8A26F103-7515-4339-9B45-969DCFA22C18}"/>
                </a:ext>
              </a:extLst>
            </p:cNvPr>
            <p:cNvSpPr>
              <a:spLocks noChangeArrowheads="1"/>
            </p:cNvSpPr>
            <p:nvPr/>
          </p:nvSpPr>
          <p:spPr bwMode="auto">
            <a:xfrm>
              <a:off x="10453356" y="17374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19" name="Oval 541">
              <a:extLst>
                <a:ext uri="{FF2B5EF4-FFF2-40B4-BE49-F238E27FC236}">
                  <a16:creationId xmlns:a16="http://schemas.microsoft.com/office/drawing/2014/main" id="{417A3517-0374-4085-AE84-E3FA48BF88E0}"/>
                </a:ext>
              </a:extLst>
            </p:cNvPr>
            <p:cNvSpPr>
              <a:spLocks noChangeArrowheads="1"/>
            </p:cNvSpPr>
            <p:nvPr/>
          </p:nvSpPr>
          <p:spPr bwMode="auto">
            <a:xfrm>
              <a:off x="10471552" y="16015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0" name="Oval 542">
              <a:extLst>
                <a:ext uri="{FF2B5EF4-FFF2-40B4-BE49-F238E27FC236}">
                  <a16:creationId xmlns:a16="http://schemas.microsoft.com/office/drawing/2014/main" id="{DE5ABEE2-B78A-49FE-8BCC-7814A1DCEE12}"/>
                </a:ext>
              </a:extLst>
            </p:cNvPr>
            <p:cNvSpPr>
              <a:spLocks noChangeArrowheads="1"/>
            </p:cNvSpPr>
            <p:nvPr/>
          </p:nvSpPr>
          <p:spPr bwMode="auto">
            <a:xfrm>
              <a:off x="10473693" y="15545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1" name="Oval 543">
              <a:extLst>
                <a:ext uri="{FF2B5EF4-FFF2-40B4-BE49-F238E27FC236}">
                  <a16:creationId xmlns:a16="http://schemas.microsoft.com/office/drawing/2014/main" id="{F23A13B8-6B68-4CD6-B774-212AA08A5E06}"/>
                </a:ext>
              </a:extLst>
            </p:cNvPr>
            <p:cNvSpPr>
              <a:spLocks noChangeArrowheads="1"/>
            </p:cNvSpPr>
            <p:nvPr/>
          </p:nvSpPr>
          <p:spPr bwMode="auto">
            <a:xfrm>
              <a:off x="10405189" y="16006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2" name="Oval 544">
              <a:extLst>
                <a:ext uri="{FF2B5EF4-FFF2-40B4-BE49-F238E27FC236}">
                  <a16:creationId xmlns:a16="http://schemas.microsoft.com/office/drawing/2014/main" id="{E0D7393A-6BA2-4AD5-B645-5D36D67EDC0E}"/>
                </a:ext>
              </a:extLst>
            </p:cNvPr>
            <p:cNvSpPr>
              <a:spLocks noChangeArrowheads="1"/>
            </p:cNvSpPr>
            <p:nvPr/>
          </p:nvSpPr>
          <p:spPr bwMode="auto">
            <a:xfrm>
              <a:off x="10456567" y="14839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3" name="Oval 545">
              <a:extLst>
                <a:ext uri="{FF2B5EF4-FFF2-40B4-BE49-F238E27FC236}">
                  <a16:creationId xmlns:a16="http://schemas.microsoft.com/office/drawing/2014/main" id="{76250825-D199-4176-ABEE-FE4E97457152}"/>
                </a:ext>
              </a:extLst>
            </p:cNvPr>
            <p:cNvSpPr>
              <a:spLocks noChangeArrowheads="1"/>
            </p:cNvSpPr>
            <p:nvPr/>
          </p:nvSpPr>
          <p:spPr bwMode="auto">
            <a:xfrm>
              <a:off x="10398767" y="18612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4" name="Oval 546">
              <a:extLst>
                <a:ext uri="{FF2B5EF4-FFF2-40B4-BE49-F238E27FC236}">
                  <a16:creationId xmlns:a16="http://schemas.microsoft.com/office/drawing/2014/main" id="{C62FA1F4-D6A3-4AD8-B933-21062EF47563}"/>
                </a:ext>
              </a:extLst>
            </p:cNvPr>
            <p:cNvSpPr>
              <a:spLocks noChangeArrowheads="1"/>
            </p:cNvSpPr>
            <p:nvPr/>
          </p:nvSpPr>
          <p:spPr bwMode="auto">
            <a:xfrm>
              <a:off x="10446933" y="18638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5" name="Oval 547">
              <a:extLst>
                <a:ext uri="{FF2B5EF4-FFF2-40B4-BE49-F238E27FC236}">
                  <a16:creationId xmlns:a16="http://schemas.microsoft.com/office/drawing/2014/main" id="{69C96251-D790-4A4D-8613-F5947C3B721A}"/>
                </a:ext>
              </a:extLst>
            </p:cNvPr>
            <p:cNvSpPr>
              <a:spLocks noChangeArrowheads="1"/>
            </p:cNvSpPr>
            <p:nvPr/>
          </p:nvSpPr>
          <p:spPr bwMode="auto">
            <a:xfrm>
              <a:off x="10462989" y="18237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6" name="Oval 548">
              <a:extLst>
                <a:ext uri="{FF2B5EF4-FFF2-40B4-BE49-F238E27FC236}">
                  <a16:creationId xmlns:a16="http://schemas.microsoft.com/office/drawing/2014/main" id="{3722D866-2398-426C-A3FF-A49E05117CF6}"/>
                </a:ext>
              </a:extLst>
            </p:cNvPr>
            <p:cNvSpPr>
              <a:spLocks noChangeArrowheads="1"/>
            </p:cNvSpPr>
            <p:nvPr/>
          </p:nvSpPr>
          <p:spPr bwMode="auto">
            <a:xfrm>
              <a:off x="10396626" y="18263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7" name="Oval 549">
              <a:extLst>
                <a:ext uri="{FF2B5EF4-FFF2-40B4-BE49-F238E27FC236}">
                  <a16:creationId xmlns:a16="http://schemas.microsoft.com/office/drawing/2014/main" id="{6960D44D-04E4-458C-8159-DA13419382FE}"/>
                </a:ext>
              </a:extLst>
            </p:cNvPr>
            <p:cNvSpPr>
              <a:spLocks noChangeArrowheads="1"/>
            </p:cNvSpPr>
            <p:nvPr/>
          </p:nvSpPr>
          <p:spPr bwMode="auto">
            <a:xfrm>
              <a:off x="10465130" y="16799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8" name="Oval 550">
              <a:extLst>
                <a:ext uri="{FF2B5EF4-FFF2-40B4-BE49-F238E27FC236}">
                  <a16:creationId xmlns:a16="http://schemas.microsoft.com/office/drawing/2014/main" id="{59498C92-2BFC-42EA-A095-5E4809C0DD28}"/>
                </a:ext>
              </a:extLst>
            </p:cNvPr>
            <p:cNvSpPr>
              <a:spLocks noChangeArrowheads="1"/>
            </p:cNvSpPr>
            <p:nvPr/>
          </p:nvSpPr>
          <p:spPr bwMode="auto">
            <a:xfrm>
              <a:off x="10445863" y="15362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29" name="Oval 551">
              <a:extLst>
                <a:ext uri="{FF2B5EF4-FFF2-40B4-BE49-F238E27FC236}">
                  <a16:creationId xmlns:a16="http://schemas.microsoft.com/office/drawing/2014/main" id="{6F8F0E5D-0E74-4E6A-8666-D56A95498049}"/>
                </a:ext>
              </a:extLst>
            </p:cNvPr>
            <p:cNvSpPr>
              <a:spLocks noChangeArrowheads="1"/>
            </p:cNvSpPr>
            <p:nvPr/>
          </p:nvSpPr>
          <p:spPr bwMode="auto">
            <a:xfrm>
              <a:off x="10586082" y="16573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0" name="Oval 552">
              <a:extLst>
                <a:ext uri="{FF2B5EF4-FFF2-40B4-BE49-F238E27FC236}">
                  <a16:creationId xmlns:a16="http://schemas.microsoft.com/office/drawing/2014/main" id="{D6392280-468C-42C7-A3D9-3E349458A82C}"/>
                </a:ext>
              </a:extLst>
            </p:cNvPr>
            <p:cNvSpPr>
              <a:spLocks noChangeArrowheads="1"/>
            </p:cNvSpPr>
            <p:nvPr/>
          </p:nvSpPr>
          <p:spPr bwMode="auto">
            <a:xfrm>
              <a:off x="10604279" y="15213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1" name="Oval 553">
              <a:extLst>
                <a:ext uri="{FF2B5EF4-FFF2-40B4-BE49-F238E27FC236}">
                  <a16:creationId xmlns:a16="http://schemas.microsoft.com/office/drawing/2014/main" id="{B984EDB6-A9F4-482A-97B7-6813A7D031DD}"/>
                </a:ext>
              </a:extLst>
            </p:cNvPr>
            <p:cNvSpPr>
              <a:spLocks noChangeArrowheads="1"/>
            </p:cNvSpPr>
            <p:nvPr/>
          </p:nvSpPr>
          <p:spPr bwMode="auto">
            <a:xfrm>
              <a:off x="10606420" y="14743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2" name="Oval 554">
              <a:extLst>
                <a:ext uri="{FF2B5EF4-FFF2-40B4-BE49-F238E27FC236}">
                  <a16:creationId xmlns:a16="http://schemas.microsoft.com/office/drawing/2014/main" id="{B42B3765-7A89-4FDA-9E6D-03851730C153}"/>
                </a:ext>
              </a:extLst>
            </p:cNvPr>
            <p:cNvSpPr>
              <a:spLocks noChangeArrowheads="1"/>
            </p:cNvSpPr>
            <p:nvPr/>
          </p:nvSpPr>
          <p:spPr bwMode="auto">
            <a:xfrm>
              <a:off x="10537916" y="15205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3" name="Oval 555">
              <a:extLst>
                <a:ext uri="{FF2B5EF4-FFF2-40B4-BE49-F238E27FC236}">
                  <a16:creationId xmlns:a16="http://schemas.microsoft.com/office/drawing/2014/main" id="{F271E53E-418D-475C-8C1C-19067B05B200}"/>
                </a:ext>
              </a:extLst>
            </p:cNvPr>
            <p:cNvSpPr>
              <a:spLocks noChangeArrowheads="1"/>
            </p:cNvSpPr>
            <p:nvPr/>
          </p:nvSpPr>
          <p:spPr bwMode="auto">
            <a:xfrm>
              <a:off x="10602138" y="18237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4" name="Oval 556">
              <a:extLst>
                <a:ext uri="{FF2B5EF4-FFF2-40B4-BE49-F238E27FC236}">
                  <a16:creationId xmlns:a16="http://schemas.microsoft.com/office/drawing/2014/main" id="{FF11A34F-D2F0-4E6F-AF10-8F5D7EBF495F}"/>
                </a:ext>
              </a:extLst>
            </p:cNvPr>
            <p:cNvSpPr>
              <a:spLocks noChangeArrowheads="1"/>
            </p:cNvSpPr>
            <p:nvPr/>
          </p:nvSpPr>
          <p:spPr bwMode="auto">
            <a:xfrm>
              <a:off x="10544337" y="184554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5" name="Oval 557">
              <a:extLst>
                <a:ext uri="{FF2B5EF4-FFF2-40B4-BE49-F238E27FC236}">
                  <a16:creationId xmlns:a16="http://schemas.microsoft.com/office/drawing/2014/main" id="{D9345244-AE19-4ECE-8A87-04DEB8FF7016}"/>
                </a:ext>
              </a:extLst>
            </p:cNvPr>
            <p:cNvSpPr>
              <a:spLocks noChangeArrowheads="1"/>
            </p:cNvSpPr>
            <p:nvPr/>
          </p:nvSpPr>
          <p:spPr bwMode="auto">
            <a:xfrm>
              <a:off x="10531493" y="17810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6" name="Oval 558">
              <a:extLst>
                <a:ext uri="{FF2B5EF4-FFF2-40B4-BE49-F238E27FC236}">
                  <a16:creationId xmlns:a16="http://schemas.microsoft.com/office/drawing/2014/main" id="{7FA0F989-2861-4E51-AC4B-5638BEAB96F5}"/>
                </a:ext>
              </a:extLst>
            </p:cNvPr>
            <p:cNvSpPr>
              <a:spLocks noChangeArrowheads="1"/>
            </p:cNvSpPr>
            <p:nvPr/>
          </p:nvSpPr>
          <p:spPr bwMode="auto">
            <a:xfrm>
              <a:off x="10579660" y="17836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7" name="Oval 559">
              <a:extLst>
                <a:ext uri="{FF2B5EF4-FFF2-40B4-BE49-F238E27FC236}">
                  <a16:creationId xmlns:a16="http://schemas.microsoft.com/office/drawing/2014/main" id="{64E49E1E-ECF0-4DFB-968C-66C42CBD7A84}"/>
                </a:ext>
              </a:extLst>
            </p:cNvPr>
            <p:cNvSpPr>
              <a:spLocks noChangeArrowheads="1"/>
            </p:cNvSpPr>
            <p:nvPr/>
          </p:nvSpPr>
          <p:spPr bwMode="auto">
            <a:xfrm>
              <a:off x="10595716" y="17435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8" name="Oval 560">
              <a:extLst>
                <a:ext uri="{FF2B5EF4-FFF2-40B4-BE49-F238E27FC236}">
                  <a16:creationId xmlns:a16="http://schemas.microsoft.com/office/drawing/2014/main" id="{B46B505D-31EF-4D1D-8BA4-7CC53DF98663}"/>
                </a:ext>
              </a:extLst>
            </p:cNvPr>
            <p:cNvSpPr>
              <a:spLocks noChangeArrowheads="1"/>
            </p:cNvSpPr>
            <p:nvPr/>
          </p:nvSpPr>
          <p:spPr bwMode="auto">
            <a:xfrm>
              <a:off x="10529353" y="17462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39" name="Oval 561">
              <a:extLst>
                <a:ext uri="{FF2B5EF4-FFF2-40B4-BE49-F238E27FC236}">
                  <a16:creationId xmlns:a16="http://schemas.microsoft.com/office/drawing/2014/main" id="{0703A291-2D4A-44E2-A4C9-9760C13BDED4}"/>
                </a:ext>
              </a:extLst>
            </p:cNvPr>
            <p:cNvSpPr>
              <a:spLocks noChangeArrowheads="1"/>
            </p:cNvSpPr>
            <p:nvPr/>
          </p:nvSpPr>
          <p:spPr bwMode="auto">
            <a:xfrm>
              <a:off x="10619264" y="16939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0" name="Oval 562">
              <a:extLst>
                <a:ext uri="{FF2B5EF4-FFF2-40B4-BE49-F238E27FC236}">
                  <a16:creationId xmlns:a16="http://schemas.microsoft.com/office/drawing/2014/main" id="{04C15605-9945-4A2B-BD81-E100CDC5543C}"/>
                </a:ext>
              </a:extLst>
            </p:cNvPr>
            <p:cNvSpPr>
              <a:spLocks noChangeArrowheads="1"/>
            </p:cNvSpPr>
            <p:nvPr/>
          </p:nvSpPr>
          <p:spPr bwMode="auto">
            <a:xfrm>
              <a:off x="10525071" y="16895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1" name="Oval 563">
              <a:extLst>
                <a:ext uri="{FF2B5EF4-FFF2-40B4-BE49-F238E27FC236}">
                  <a16:creationId xmlns:a16="http://schemas.microsoft.com/office/drawing/2014/main" id="{728EA8FE-7073-4714-A91A-3E67E70DC08A}"/>
                </a:ext>
              </a:extLst>
            </p:cNvPr>
            <p:cNvSpPr>
              <a:spLocks noChangeArrowheads="1"/>
            </p:cNvSpPr>
            <p:nvPr/>
          </p:nvSpPr>
          <p:spPr bwMode="auto">
            <a:xfrm>
              <a:off x="10597857" y="15998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2" name="Oval 564">
              <a:extLst>
                <a:ext uri="{FF2B5EF4-FFF2-40B4-BE49-F238E27FC236}">
                  <a16:creationId xmlns:a16="http://schemas.microsoft.com/office/drawing/2014/main" id="{05C4BB76-C750-4F1B-8E9F-88CC11C6EBBB}"/>
                </a:ext>
              </a:extLst>
            </p:cNvPr>
            <p:cNvSpPr>
              <a:spLocks noChangeArrowheads="1"/>
            </p:cNvSpPr>
            <p:nvPr/>
          </p:nvSpPr>
          <p:spPr bwMode="auto">
            <a:xfrm>
              <a:off x="10659938" y="16224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3" name="Oval 565">
              <a:extLst>
                <a:ext uri="{FF2B5EF4-FFF2-40B4-BE49-F238E27FC236}">
                  <a16:creationId xmlns:a16="http://schemas.microsoft.com/office/drawing/2014/main" id="{EFC3E921-0247-4E21-AE23-F84C21C48BB7}"/>
                </a:ext>
              </a:extLst>
            </p:cNvPr>
            <p:cNvSpPr>
              <a:spLocks noChangeArrowheads="1"/>
            </p:cNvSpPr>
            <p:nvPr/>
          </p:nvSpPr>
          <p:spPr bwMode="auto">
            <a:xfrm>
              <a:off x="10683487" y="16991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4" name="Oval 566">
              <a:extLst>
                <a:ext uri="{FF2B5EF4-FFF2-40B4-BE49-F238E27FC236}">
                  <a16:creationId xmlns:a16="http://schemas.microsoft.com/office/drawing/2014/main" id="{D9A2E05F-E158-4111-A2DE-64B2A34F50D1}"/>
                </a:ext>
              </a:extLst>
            </p:cNvPr>
            <p:cNvSpPr>
              <a:spLocks noChangeArrowheads="1"/>
            </p:cNvSpPr>
            <p:nvPr/>
          </p:nvSpPr>
          <p:spPr bwMode="auto">
            <a:xfrm>
              <a:off x="10701683" y="15632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5" name="Oval 567">
              <a:extLst>
                <a:ext uri="{FF2B5EF4-FFF2-40B4-BE49-F238E27FC236}">
                  <a16:creationId xmlns:a16="http://schemas.microsoft.com/office/drawing/2014/main" id="{1CB871CE-CBD3-4815-BA33-D410D98F4DC3}"/>
                </a:ext>
              </a:extLst>
            </p:cNvPr>
            <p:cNvSpPr>
              <a:spLocks noChangeArrowheads="1"/>
            </p:cNvSpPr>
            <p:nvPr/>
          </p:nvSpPr>
          <p:spPr bwMode="auto">
            <a:xfrm>
              <a:off x="10703824" y="15161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6" name="Oval 568">
              <a:extLst>
                <a:ext uri="{FF2B5EF4-FFF2-40B4-BE49-F238E27FC236}">
                  <a16:creationId xmlns:a16="http://schemas.microsoft.com/office/drawing/2014/main" id="{B3F57765-AD7C-4C7A-9B49-47ACE2CD7AC5}"/>
                </a:ext>
              </a:extLst>
            </p:cNvPr>
            <p:cNvSpPr>
              <a:spLocks noChangeArrowheads="1"/>
            </p:cNvSpPr>
            <p:nvPr/>
          </p:nvSpPr>
          <p:spPr bwMode="auto">
            <a:xfrm>
              <a:off x="10647094" y="14935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7" name="Oval 569">
              <a:extLst>
                <a:ext uri="{FF2B5EF4-FFF2-40B4-BE49-F238E27FC236}">
                  <a16:creationId xmlns:a16="http://schemas.microsoft.com/office/drawing/2014/main" id="{D3396BE9-2406-4CCE-8CEE-D58C17625159}"/>
                </a:ext>
              </a:extLst>
            </p:cNvPr>
            <p:cNvSpPr>
              <a:spLocks noChangeArrowheads="1"/>
            </p:cNvSpPr>
            <p:nvPr/>
          </p:nvSpPr>
          <p:spPr bwMode="auto">
            <a:xfrm>
              <a:off x="10635320" y="15623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8" name="Oval 570">
              <a:extLst>
                <a:ext uri="{FF2B5EF4-FFF2-40B4-BE49-F238E27FC236}">
                  <a16:creationId xmlns:a16="http://schemas.microsoft.com/office/drawing/2014/main" id="{8A6BA859-54B4-45D5-9271-47A1DB7D676E}"/>
                </a:ext>
              </a:extLst>
            </p:cNvPr>
            <p:cNvSpPr>
              <a:spLocks noChangeArrowheads="1"/>
            </p:cNvSpPr>
            <p:nvPr/>
          </p:nvSpPr>
          <p:spPr bwMode="auto">
            <a:xfrm>
              <a:off x="10699542" y="18655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49" name="Oval 571">
              <a:extLst>
                <a:ext uri="{FF2B5EF4-FFF2-40B4-BE49-F238E27FC236}">
                  <a16:creationId xmlns:a16="http://schemas.microsoft.com/office/drawing/2014/main" id="{605AB836-6A6A-4ED2-9131-C63B899008D7}"/>
                </a:ext>
              </a:extLst>
            </p:cNvPr>
            <p:cNvSpPr>
              <a:spLocks noChangeArrowheads="1"/>
            </p:cNvSpPr>
            <p:nvPr/>
          </p:nvSpPr>
          <p:spPr bwMode="auto">
            <a:xfrm>
              <a:off x="10634249" y="18499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0" name="Oval 572">
              <a:extLst>
                <a:ext uri="{FF2B5EF4-FFF2-40B4-BE49-F238E27FC236}">
                  <a16:creationId xmlns:a16="http://schemas.microsoft.com/office/drawing/2014/main" id="{DB948D1C-513D-4893-8965-9FB6379A03BD}"/>
                </a:ext>
              </a:extLst>
            </p:cNvPr>
            <p:cNvSpPr>
              <a:spLocks noChangeArrowheads="1"/>
            </p:cNvSpPr>
            <p:nvPr/>
          </p:nvSpPr>
          <p:spPr bwMode="auto">
            <a:xfrm>
              <a:off x="10677065" y="18255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1" name="Oval 573">
              <a:extLst>
                <a:ext uri="{FF2B5EF4-FFF2-40B4-BE49-F238E27FC236}">
                  <a16:creationId xmlns:a16="http://schemas.microsoft.com/office/drawing/2014/main" id="{D70F0FF7-D9B8-419B-944B-0ABE21435195}"/>
                </a:ext>
              </a:extLst>
            </p:cNvPr>
            <p:cNvSpPr>
              <a:spLocks noChangeArrowheads="1"/>
            </p:cNvSpPr>
            <p:nvPr/>
          </p:nvSpPr>
          <p:spPr bwMode="auto">
            <a:xfrm>
              <a:off x="10693120" y="17854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2" name="Oval 574">
              <a:extLst>
                <a:ext uri="{FF2B5EF4-FFF2-40B4-BE49-F238E27FC236}">
                  <a16:creationId xmlns:a16="http://schemas.microsoft.com/office/drawing/2014/main" id="{E7C35F57-9AB1-4A8D-91B0-1ECB633E6902}"/>
                </a:ext>
              </a:extLst>
            </p:cNvPr>
            <p:cNvSpPr>
              <a:spLocks noChangeArrowheads="1"/>
            </p:cNvSpPr>
            <p:nvPr/>
          </p:nvSpPr>
          <p:spPr bwMode="auto">
            <a:xfrm>
              <a:off x="10626757" y="17880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3" name="Oval 575">
              <a:extLst>
                <a:ext uri="{FF2B5EF4-FFF2-40B4-BE49-F238E27FC236}">
                  <a16:creationId xmlns:a16="http://schemas.microsoft.com/office/drawing/2014/main" id="{256406D9-ABC3-4565-A00C-EAF07F1AAC6C}"/>
                </a:ext>
              </a:extLst>
            </p:cNvPr>
            <p:cNvSpPr>
              <a:spLocks noChangeArrowheads="1"/>
            </p:cNvSpPr>
            <p:nvPr/>
          </p:nvSpPr>
          <p:spPr bwMode="auto">
            <a:xfrm>
              <a:off x="10731653" y="15867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4" name="Oval 576">
              <a:extLst>
                <a:ext uri="{FF2B5EF4-FFF2-40B4-BE49-F238E27FC236}">
                  <a16:creationId xmlns:a16="http://schemas.microsoft.com/office/drawing/2014/main" id="{175C0026-10C7-4353-8222-4EB2A8F966A9}"/>
                </a:ext>
              </a:extLst>
            </p:cNvPr>
            <p:cNvSpPr>
              <a:spLocks noChangeArrowheads="1"/>
            </p:cNvSpPr>
            <p:nvPr/>
          </p:nvSpPr>
          <p:spPr bwMode="auto">
            <a:xfrm>
              <a:off x="10577519" y="1905669"/>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5" name="Oval 577">
              <a:extLst>
                <a:ext uri="{FF2B5EF4-FFF2-40B4-BE49-F238E27FC236}">
                  <a16:creationId xmlns:a16="http://schemas.microsoft.com/office/drawing/2014/main" id="{9B3A05A8-E366-4543-9C51-3D159050B9EB}"/>
                </a:ext>
              </a:extLst>
            </p:cNvPr>
            <p:cNvSpPr>
              <a:spLocks noChangeArrowheads="1"/>
            </p:cNvSpPr>
            <p:nvPr/>
          </p:nvSpPr>
          <p:spPr bwMode="auto">
            <a:xfrm>
              <a:off x="11219745" y="21418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6" name="Oval 578">
              <a:extLst>
                <a:ext uri="{FF2B5EF4-FFF2-40B4-BE49-F238E27FC236}">
                  <a16:creationId xmlns:a16="http://schemas.microsoft.com/office/drawing/2014/main" id="{AB0CFE81-CDF7-4B51-8C9B-DA41109FDC22}"/>
                </a:ext>
              </a:extLst>
            </p:cNvPr>
            <p:cNvSpPr>
              <a:spLocks noChangeArrowheads="1"/>
            </p:cNvSpPr>
            <p:nvPr/>
          </p:nvSpPr>
          <p:spPr bwMode="auto">
            <a:xfrm>
              <a:off x="10846184" y="20773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7" name="Oval 579">
              <a:extLst>
                <a:ext uri="{FF2B5EF4-FFF2-40B4-BE49-F238E27FC236}">
                  <a16:creationId xmlns:a16="http://schemas.microsoft.com/office/drawing/2014/main" id="{C6625D41-B3A8-4B56-9C97-09C1347C1B49}"/>
                </a:ext>
              </a:extLst>
            </p:cNvPr>
            <p:cNvSpPr>
              <a:spLocks noChangeArrowheads="1"/>
            </p:cNvSpPr>
            <p:nvPr/>
          </p:nvSpPr>
          <p:spPr bwMode="auto">
            <a:xfrm>
              <a:off x="10869732" y="21540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8" name="Oval 580">
              <a:extLst>
                <a:ext uri="{FF2B5EF4-FFF2-40B4-BE49-F238E27FC236}">
                  <a16:creationId xmlns:a16="http://schemas.microsoft.com/office/drawing/2014/main" id="{2507E025-47E9-4A9A-AE09-1919D5B61CE5}"/>
                </a:ext>
              </a:extLst>
            </p:cNvPr>
            <p:cNvSpPr>
              <a:spLocks noChangeArrowheads="1"/>
            </p:cNvSpPr>
            <p:nvPr/>
          </p:nvSpPr>
          <p:spPr bwMode="auto">
            <a:xfrm>
              <a:off x="10887928" y="20180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59" name="Oval 581">
              <a:extLst>
                <a:ext uri="{FF2B5EF4-FFF2-40B4-BE49-F238E27FC236}">
                  <a16:creationId xmlns:a16="http://schemas.microsoft.com/office/drawing/2014/main" id="{06CD632D-A80C-468E-BD7F-B6B418AFFA1A}"/>
                </a:ext>
              </a:extLst>
            </p:cNvPr>
            <p:cNvSpPr>
              <a:spLocks noChangeArrowheads="1"/>
            </p:cNvSpPr>
            <p:nvPr/>
          </p:nvSpPr>
          <p:spPr bwMode="auto">
            <a:xfrm>
              <a:off x="10890069" y="19710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0" name="Oval 582">
              <a:extLst>
                <a:ext uri="{FF2B5EF4-FFF2-40B4-BE49-F238E27FC236}">
                  <a16:creationId xmlns:a16="http://schemas.microsoft.com/office/drawing/2014/main" id="{2D5F199A-07E1-4951-BEC7-354F0EF41775}"/>
                </a:ext>
              </a:extLst>
            </p:cNvPr>
            <p:cNvSpPr>
              <a:spLocks noChangeArrowheads="1"/>
            </p:cNvSpPr>
            <p:nvPr/>
          </p:nvSpPr>
          <p:spPr bwMode="auto">
            <a:xfrm>
              <a:off x="10821565" y="20172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1" name="Oval 583">
              <a:extLst>
                <a:ext uri="{FF2B5EF4-FFF2-40B4-BE49-F238E27FC236}">
                  <a16:creationId xmlns:a16="http://schemas.microsoft.com/office/drawing/2014/main" id="{1B475023-F10F-4C63-9221-C6845786065C}"/>
                </a:ext>
              </a:extLst>
            </p:cNvPr>
            <p:cNvSpPr>
              <a:spLocks noChangeArrowheads="1"/>
            </p:cNvSpPr>
            <p:nvPr/>
          </p:nvSpPr>
          <p:spPr bwMode="auto">
            <a:xfrm>
              <a:off x="10815143" y="22777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2" name="Oval 584">
              <a:extLst>
                <a:ext uri="{FF2B5EF4-FFF2-40B4-BE49-F238E27FC236}">
                  <a16:creationId xmlns:a16="http://schemas.microsoft.com/office/drawing/2014/main" id="{1D5F4166-92A1-4D3E-A399-397C99B04E48}"/>
                </a:ext>
              </a:extLst>
            </p:cNvPr>
            <p:cNvSpPr>
              <a:spLocks noChangeArrowheads="1"/>
            </p:cNvSpPr>
            <p:nvPr/>
          </p:nvSpPr>
          <p:spPr bwMode="auto">
            <a:xfrm>
              <a:off x="10863310" y="22803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3" name="Oval 585">
              <a:extLst>
                <a:ext uri="{FF2B5EF4-FFF2-40B4-BE49-F238E27FC236}">
                  <a16:creationId xmlns:a16="http://schemas.microsoft.com/office/drawing/2014/main" id="{38F6D660-7F52-4EEE-A06C-2A016C30CC25}"/>
                </a:ext>
              </a:extLst>
            </p:cNvPr>
            <p:cNvSpPr>
              <a:spLocks noChangeArrowheads="1"/>
            </p:cNvSpPr>
            <p:nvPr/>
          </p:nvSpPr>
          <p:spPr bwMode="auto">
            <a:xfrm>
              <a:off x="10879365" y="22402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4" name="Oval 586">
              <a:extLst>
                <a:ext uri="{FF2B5EF4-FFF2-40B4-BE49-F238E27FC236}">
                  <a16:creationId xmlns:a16="http://schemas.microsoft.com/office/drawing/2014/main" id="{05CF07C5-1AF2-49D9-82AD-1393872B950B}"/>
                </a:ext>
              </a:extLst>
            </p:cNvPr>
            <p:cNvSpPr>
              <a:spLocks noChangeArrowheads="1"/>
            </p:cNvSpPr>
            <p:nvPr/>
          </p:nvSpPr>
          <p:spPr bwMode="auto">
            <a:xfrm>
              <a:off x="10813002" y="22428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5" name="Oval 587">
              <a:extLst>
                <a:ext uri="{FF2B5EF4-FFF2-40B4-BE49-F238E27FC236}">
                  <a16:creationId xmlns:a16="http://schemas.microsoft.com/office/drawing/2014/main" id="{B3E6C817-1AF1-4970-B2A8-36FA2C4D519F}"/>
                </a:ext>
              </a:extLst>
            </p:cNvPr>
            <p:cNvSpPr>
              <a:spLocks noChangeArrowheads="1"/>
            </p:cNvSpPr>
            <p:nvPr/>
          </p:nvSpPr>
          <p:spPr bwMode="auto">
            <a:xfrm>
              <a:off x="10902914" y="219061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6" name="Oval 588">
              <a:extLst>
                <a:ext uri="{FF2B5EF4-FFF2-40B4-BE49-F238E27FC236}">
                  <a16:creationId xmlns:a16="http://schemas.microsoft.com/office/drawing/2014/main" id="{ED7C79EC-4D5A-40F0-865C-5448652CC6D6}"/>
                </a:ext>
              </a:extLst>
            </p:cNvPr>
            <p:cNvSpPr>
              <a:spLocks noChangeArrowheads="1"/>
            </p:cNvSpPr>
            <p:nvPr/>
          </p:nvSpPr>
          <p:spPr bwMode="auto">
            <a:xfrm>
              <a:off x="10881506" y="20965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7" name="Oval 589">
              <a:extLst>
                <a:ext uri="{FF2B5EF4-FFF2-40B4-BE49-F238E27FC236}">
                  <a16:creationId xmlns:a16="http://schemas.microsoft.com/office/drawing/2014/main" id="{D64BB67B-19FC-46ED-BC17-FBD133E4D940}"/>
                </a:ext>
              </a:extLst>
            </p:cNvPr>
            <p:cNvSpPr>
              <a:spLocks noChangeArrowheads="1"/>
            </p:cNvSpPr>
            <p:nvPr/>
          </p:nvSpPr>
          <p:spPr bwMode="auto">
            <a:xfrm>
              <a:off x="10943588" y="21191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8" name="Oval 590">
              <a:extLst>
                <a:ext uri="{FF2B5EF4-FFF2-40B4-BE49-F238E27FC236}">
                  <a16:creationId xmlns:a16="http://schemas.microsoft.com/office/drawing/2014/main" id="{C9A0D65F-10A5-46E3-8275-43969EB3BBC9}"/>
                </a:ext>
              </a:extLst>
            </p:cNvPr>
            <p:cNvSpPr>
              <a:spLocks noChangeArrowheads="1"/>
            </p:cNvSpPr>
            <p:nvPr/>
          </p:nvSpPr>
          <p:spPr bwMode="auto">
            <a:xfrm>
              <a:off x="10967136" y="21958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69" name="Oval 591">
              <a:extLst>
                <a:ext uri="{FF2B5EF4-FFF2-40B4-BE49-F238E27FC236}">
                  <a16:creationId xmlns:a16="http://schemas.microsoft.com/office/drawing/2014/main" id="{B2890633-7E29-486B-93ED-BCE1B9BF20EC}"/>
                </a:ext>
              </a:extLst>
            </p:cNvPr>
            <p:cNvSpPr>
              <a:spLocks noChangeArrowheads="1"/>
            </p:cNvSpPr>
            <p:nvPr/>
          </p:nvSpPr>
          <p:spPr bwMode="auto">
            <a:xfrm>
              <a:off x="10985333" y="20599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0" name="Oval 592">
              <a:extLst>
                <a:ext uri="{FF2B5EF4-FFF2-40B4-BE49-F238E27FC236}">
                  <a16:creationId xmlns:a16="http://schemas.microsoft.com/office/drawing/2014/main" id="{55270E6A-E596-4433-9654-F7E5C2125654}"/>
                </a:ext>
              </a:extLst>
            </p:cNvPr>
            <p:cNvSpPr>
              <a:spLocks noChangeArrowheads="1"/>
            </p:cNvSpPr>
            <p:nvPr/>
          </p:nvSpPr>
          <p:spPr bwMode="auto">
            <a:xfrm>
              <a:off x="10987474" y="20128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1" name="Oval 593">
              <a:extLst>
                <a:ext uri="{FF2B5EF4-FFF2-40B4-BE49-F238E27FC236}">
                  <a16:creationId xmlns:a16="http://schemas.microsoft.com/office/drawing/2014/main" id="{27128AAF-0A4B-4D3C-A148-CFB6452C0F2B}"/>
                </a:ext>
              </a:extLst>
            </p:cNvPr>
            <p:cNvSpPr>
              <a:spLocks noChangeArrowheads="1"/>
            </p:cNvSpPr>
            <p:nvPr/>
          </p:nvSpPr>
          <p:spPr bwMode="auto">
            <a:xfrm>
              <a:off x="10918970" y="20590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2" name="Oval 594">
              <a:extLst>
                <a:ext uri="{FF2B5EF4-FFF2-40B4-BE49-F238E27FC236}">
                  <a16:creationId xmlns:a16="http://schemas.microsoft.com/office/drawing/2014/main" id="{7A061DE8-876B-4D95-8ACF-F4B65491CFA3}"/>
                </a:ext>
              </a:extLst>
            </p:cNvPr>
            <p:cNvSpPr>
              <a:spLocks noChangeArrowheads="1"/>
            </p:cNvSpPr>
            <p:nvPr/>
          </p:nvSpPr>
          <p:spPr bwMode="auto">
            <a:xfrm>
              <a:off x="10977840" y="22402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3" name="Oval 595">
              <a:extLst>
                <a:ext uri="{FF2B5EF4-FFF2-40B4-BE49-F238E27FC236}">
                  <a16:creationId xmlns:a16="http://schemas.microsoft.com/office/drawing/2014/main" id="{D2F07CC5-034B-46B5-85E7-9220D1964413}"/>
                </a:ext>
              </a:extLst>
            </p:cNvPr>
            <p:cNvSpPr>
              <a:spLocks noChangeArrowheads="1"/>
            </p:cNvSpPr>
            <p:nvPr/>
          </p:nvSpPr>
          <p:spPr bwMode="auto">
            <a:xfrm>
              <a:off x="10910406" y="22847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4" name="Oval 596">
              <a:extLst>
                <a:ext uri="{FF2B5EF4-FFF2-40B4-BE49-F238E27FC236}">
                  <a16:creationId xmlns:a16="http://schemas.microsoft.com/office/drawing/2014/main" id="{AABE3C07-6C9C-4A76-8035-B48D2DFC88F7}"/>
                </a:ext>
              </a:extLst>
            </p:cNvPr>
            <p:cNvSpPr>
              <a:spLocks noChangeArrowheads="1"/>
            </p:cNvSpPr>
            <p:nvPr/>
          </p:nvSpPr>
          <p:spPr bwMode="auto">
            <a:xfrm>
              <a:off x="10993896" y="21069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5" name="Oval 597">
              <a:extLst>
                <a:ext uri="{FF2B5EF4-FFF2-40B4-BE49-F238E27FC236}">
                  <a16:creationId xmlns:a16="http://schemas.microsoft.com/office/drawing/2014/main" id="{C4DB94D4-9D09-46A0-88E8-6A0DC3230610}"/>
                </a:ext>
              </a:extLst>
            </p:cNvPr>
            <p:cNvSpPr>
              <a:spLocks noChangeArrowheads="1"/>
            </p:cNvSpPr>
            <p:nvPr/>
          </p:nvSpPr>
          <p:spPr bwMode="auto">
            <a:xfrm>
              <a:off x="11019585" y="21670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6" name="Oval 598">
              <a:extLst>
                <a:ext uri="{FF2B5EF4-FFF2-40B4-BE49-F238E27FC236}">
                  <a16:creationId xmlns:a16="http://schemas.microsoft.com/office/drawing/2014/main" id="{4D60793E-CB7F-4CB7-82BC-2A173C4CC6D5}"/>
                </a:ext>
              </a:extLst>
            </p:cNvPr>
            <p:cNvSpPr>
              <a:spLocks noChangeArrowheads="1"/>
            </p:cNvSpPr>
            <p:nvPr/>
          </p:nvSpPr>
          <p:spPr bwMode="auto">
            <a:xfrm>
              <a:off x="11043133" y="22437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7" name="Oval 599">
              <a:extLst>
                <a:ext uri="{FF2B5EF4-FFF2-40B4-BE49-F238E27FC236}">
                  <a16:creationId xmlns:a16="http://schemas.microsoft.com/office/drawing/2014/main" id="{5DB0DB38-D100-4178-92BC-8FA21D7E0A84}"/>
                </a:ext>
              </a:extLst>
            </p:cNvPr>
            <p:cNvSpPr>
              <a:spLocks noChangeArrowheads="1"/>
            </p:cNvSpPr>
            <p:nvPr/>
          </p:nvSpPr>
          <p:spPr bwMode="auto">
            <a:xfrm>
              <a:off x="11061329" y="21078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8" name="Oval 600">
              <a:extLst>
                <a:ext uri="{FF2B5EF4-FFF2-40B4-BE49-F238E27FC236}">
                  <a16:creationId xmlns:a16="http://schemas.microsoft.com/office/drawing/2014/main" id="{02B334B3-6E0C-4E5E-B461-B10EABA4483A}"/>
                </a:ext>
              </a:extLst>
            </p:cNvPr>
            <p:cNvSpPr>
              <a:spLocks noChangeArrowheads="1"/>
            </p:cNvSpPr>
            <p:nvPr/>
          </p:nvSpPr>
          <p:spPr bwMode="auto">
            <a:xfrm>
              <a:off x="11063470" y="20607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79" name="Oval 601">
              <a:extLst>
                <a:ext uri="{FF2B5EF4-FFF2-40B4-BE49-F238E27FC236}">
                  <a16:creationId xmlns:a16="http://schemas.microsoft.com/office/drawing/2014/main" id="{F82D1808-2280-4D37-8222-DB7FE48115F4}"/>
                </a:ext>
              </a:extLst>
            </p:cNvPr>
            <p:cNvSpPr>
              <a:spLocks noChangeArrowheads="1"/>
            </p:cNvSpPr>
            <p:nvPr/>
          </p:nvSpPr>
          <p:spPr bwMode="auto">
            <a:xfrm>
              <a:off x="11006740" y="20381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0" name="Oval 602">
              <a:extLst>
                <a:ext uri="{FF2B5EF4-FFF2-40B4-BE49-F238E27FC236}">
                  <a16:creationId xmlns:a16="http://schemas.microsoft.com/office/drawing/2014/main" id="{4BDFBA98-ACD9-4DDA-993D-E50DD815FA30}"/>
                </a:ext>
              </a:extLst>
            </p:cNvPr>
            <p:cNvSpPr>
              <a:spLocks noChangeArrowheads="1"/>
            </p:cNvSpPr>
            <p:nvPr/>
          </p:nvSpPr>
          <p:spPr bwMode="auto">
            <a:xfrm>
              <a:off x="11046344" y="19901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1" name="Oval 603">
              <a:extLst>
                <a:ext uri="{FF2B5EF4-FFF2-40B4-BE49-F238E27FC236}">
                  <a16:creationId xmlns:a16="http://schemas.microsoft.com/office/drawing/2014/main" id="{C3B99501-3889-4B71-BFD4-01E6FEC2B257}"/>
                </a:ext>
              </a:extLst>
            </p:cNvPr>
            <p:cNvSpPr>
              <a:spLocks noChangeArrowheads="1"/>
            </p:cNvSpPr>
            <p:nvPr/>
          </p:nvSpPr>
          <p:spPr bwMode="auto">
            <a:xfrm>
              <a:off x="11076314" y="22803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2" name="Oval 604">
              <a:extLst>
                <a:ext uri="{FF2B5EF4-FFF2-40B4-BE49-F238E27FC236}">
                  <a16:creationId xmlns:a16="http://schemas.microsoft.com/office/drawing/2014/main" id="{879E7E93-1441-4605-BD43-116B88635526}"/>
                </a:ext>
              </a:extLst>
            </p:cNvPr>
            <p:cNvSpPr>
              <a:spLocks noChangeArrowheads="1"/>
            </p:cNvSpPr>
            <p:nvPr/>
          </p:nvSpPr>
          <p:spPr bwMode="auto">
            <a:xfrm>
              <a:off x="11135185" y="21784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3" name="Oval 605">
              <a:extLst>
                <a:ext uri="{FF2B5EF4-FFF2-40B4-BE49-F238E27FC236}">
                  <a16:creationId xmlns:a16="http://schemas.microsoft.com/office/drawing/2014/main" id="{4C2A4119-A0D1-48BA-B4FD-1AA77D6AF9E8}"/>
                </a:ext>
              </a:extLst>
            </p:cNvPr>
            <p:cNvSpPr>
              <a:spLocks noChangeArrowheads="1"/>
            </p:cNvSpPr>
            <p:nvPr/>
          </p:nvSpPr>
          <p:spPr bwMode="auto">
            <a:xfrm>
              <a:off x="11116989" y="22089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4" name="Oval 606">
              <a:extLst>
                <a:ext uri="{FF2B5EF4-FFF2-40B4-BE49-F238E27FC236}">
                  <a16:creationId xmlns:a16="http://schemas.microsoft.com/office/drawing/2014/main" id="{6F2B83CE-40DD-4C37-AD6C-3CCE872839D5}"/>
                </a:ext>
              </a:extLst>
            </p:cNvPr>
            <p:cNvSpPr>
              <a:spLocks noChangeArrowheads="1"/>
            </p:cNvSpPr>
            <p:nvPr/>
          </p:nvSpPr>
          <p:spPr bwMode="auto">
            <a:xfrm>
              <a:off x="11140537" y="22855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5" name="Oval 607">
              <a:extLst>
                <a:ext uri="{FF2B5EF4-FFF2-40B4-BE49-F238E27FC236}">
                  <a16:creationId xmlns:a16="http://schemas.microsoft.com/office/drawing/2014/main" id="{F9CAD207-8DC7-4906-9B0E-F9454DA02543}"/>
                </a:ext>
              </a:extLst>
            </p:cNvPr>
            <p:cNvSpPr>
              <a:spLocks noChangeArrowheads="1"/>
            </p:cNvSpPr>
            <p:nvPr/>
          </p:nvSpPr>
          <p:spPr bwMode="auto">
            <a:xfrm>
              <a:off x="11158734" y="21496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6" name="Oval 608">
              <a:extLst>
                <a:ext uri="{FF2B5EF4-FFF2-40B4-BE49-F238E27FC236}">
                  <a16:creationId xmlns:a16="http://schemas.microsoft.com/office/drawing/2014/main" id="{C150FE7B-F139-4C5A-8781-0CC86C66C3D7}"/>
                </a:ext>
              </a:extLst>
            </p:cNvPr>
            <p:cNvSpPr>
              <a:spLocks noChangeArrowheads="1"/>
            </p:cNvSpPr>
            <p:nvPr/>
          </p:nvSpPr>
          <p:spPr bwMode="auto">
            <a:xfrm>
              <a:off x="11160874" y="21026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7" name="Oval 609">
              <a:extLst>
                <a:ext uri="{FF2B5EF4-FFF2-40B4-BE49-F238E27FC236}">
                  <a16:creationId xmlns:a16="http://schemas.microsoft.com/office/drawing/2014/main" id="{7898CDD6-8C4F-43BE-BE88-F87518A11C6D}"/>
                </a:ext>
              </a:extLst>
            </p:cNvPr>
            <p:cNvSpPr>
              <a:spLocks noChangeArrowheads="1"/>
            </p:cNvSpPr>
            <p:nvPr/>
          </p:nvSpPr>
          <p:spPr bwMode="auto">
            <a:xfrm>
              <a:off x="11092370" y="21487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8" name="Oval 610">
              <a:extLst>
                <a:ext uri="{FF2B5EF4-FFF2-40B4-BE49-F238E27FC236}">
                  <a16:creationId xmlns:a16="http://schemas.microsoft.com/office/drawing/2014/main" id="{866D58EC-8667-4C3A-AAEC-EC463ABFB62B}"/>
                </a:ext>
              </a:extLst>
            </p:cNvPr>
            <p:cNvSpPr>
              <a:spLocks noChangeArrowheads="1"/>
            </p:cNvSpPr>
            <p:nvPr/>
          </p:nvSpPr>
          <p:spPr bwMode="auto">
            <a:xfrm>
              <a:off x="11143748" y="20320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89" name="Oval 611">
              <a:extLst>
                <a:ext uri="{FF2B5EF4-FFF2-40B4-BE49-F238E27FC236}">
                  <a16:creationId xmlns:a16="http://schemas.microsoft.com/office/drawing/2014/main" id="{47DD71AD-C0E5-43A5-A107-861CF50D4EEC}"/>
                </a:ext>
              </a:extLst>
            </p:cNvPr>
            <p:cNvSpPr>
              <a:spLocks noChangeArrowheads="1"/>
            </p:cNvSpPr>
            <p:nvPr/>
          </p:nvSpPr>
          <p:spPr bwMode="auto">
            <a:xfrm>
              <a:off x="11116989" y="19797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0" name="Oval 612">
              <a:extLst>
                <a:ext uri="{FF2B5EF4-FFF2-40B4-BE49-F238E27FC236}">
                  <a16:creationId xmlns:a16="http://schemas.microsoft.com/office/drawing/2014/main" id="{83D46AC6-82EF-4178-B49D-1532573216B8}"/>
                </a:ext>
              </a:extLst>
            </p:cNvPr>
            <p:cNvSpPr>
              <a:spLocks noChangeArrowheads="1"/>
            </p:cNvSpPr>
            <p:nvPr/>
          </p:nvSpPr>
          <p:spPr bwMode="auto">
            <a:xfrm>
              <a:off x="11152311" y="22280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1" name="Oval 613">
              <a:extLst>
                <a:ext uri="{FF2B5EF4-FFF2-40B4-BE49-F238E27FC236}">
                  <a16:creationId xmlns:a16="http://schemas.microsoft.com/office/drawing/2014/main" id="{0FE2BB36-AB6C-4871-8126-95EB8FCD8CCF}"/>
                </a:ext>
              </a:extLst>
            </p:cNvPr>
            <p:cNvSpPr>
              <a:spLocks noChangeArrowheads="1"/>
            </p:cNvSpPr>
            <p:nvPr/>
          </p:nvSpPr>
          <p:spPr bwMode="auto">
            <a:xfrm>
              <a:off x="11133045" y="20843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2" name="Oval 614">
              <a:extLst>
                <a:ext uri="{FF2B5EF4-FFF2-40B4-BE49-F238E27FC236}">
                  <a16:creationId xmlns:a16="http://schemas.microsoft.com/office/drawing/2014/main" id="{15E5E494-A38B-4E79-8AE1-105C032844D7}"/>
                </a:ext>
              </a:extLst>
            </p:cNvPr>
            <p:cNvSpPr>
              <a:spLocks noChangeArrowheads="1"/>
            </p:cNvSpPr>
            <p:nvPr/>
          </p:nvSpPr>
          <p:spPr bwMode="auto">
            <a:xfrm>
              <a:off x="11273264" y="22054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3" name="Oval 615">
              <a:extLst>
                <a:ext uri="{FF2B5EF4-FFF2-40B4-BE49-F238E27FC236}">
                  <a16:creationId xmlns:a16="http://schemas.microsoft.com/office/drawing/2014/main" id="{843B2CE5-CB35-4BA7-BEED-3992E7C93810}"/>
                </a:ext>
              </a:extLst>
            </p:cNvPr>
            <p:cNvSpPr>
              <a:spLocks noChangeArrowheads="1"/>
            </p:cNvSpPr>
            <p:nvPr/>
          </p:nvSpPr>
          <p:spPr bwMode="auto">
            <a:xfrm>
              <a:off x="11291460" y="20694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4" name="Oval 616">
              <a:extLst>
                <a:ext uri="{FF2B5EF4-FFF2-40B4-BE49-F238E27FC236}">
                  <a16:creationId xmlns:a16="http://schemas.microsoft.com/office/drawing/2014/main" id="{5E3D584F-7745-40AF-BE06-5D8CE66664A0}"/>
                </a:ext>
              </a:extLst>
            </p:cNvPr>
            <p:cNvSpPr>
              <a:spLocks noChangeArrowheads="1"/>
            </p:cNvSpPr>
            <p:nvPr/>
          </p:nvSpPr>
          <p:spPr bwMode="auto">
            <a:xfrm>
              <a:off x="11293601" y="20224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5" name="Oval 617">
              <a:extLst>
                <a:ext uri="{FF2B5EF4-FFF2-40B4-BE49-F238E27FC236}">
                  <a16:creationId xmlns:a16="http://schemas.microsoft.com/office/drawing/2014/main" id="{6066E015-859B-4E7D-B56E-9859CF748713}"/>
                </a:ext>
              </a:extLst>
            </p:cNvPr>
            <p:cNvSpPr>
              <a:spLocks noChangeArrowheads="1"/>
            </p:cNvSpPr>
            <p:nvPr/>
          </p:nvSpPr>
          <p:spPr bwMode="auto">
            <a:xfrm>
              <a:off x="11236871" y="19997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6" name="Oval 618">
              <a:extLst>
                <a:ext uri="{FF2B5EF4-FFF2-40B4-BE49-F238E27FC236}">
                  <a16:creationId xmlns:a16="http://schemas.microsoft.com/office/drawing/2014/main" id="{BEBF3E67-B939-4215-86CD-D5F07CB22EA9}"/>
                </a:ext>
              </a:extLst>
            </p:cNvPr>
            <p:cNvSpPr>
              <a:spLocks noChangeArrowheads="1"/>
            </p:cNvSpPr>
            <p:nvPr/>
          </p:nvSpPr>
          <p:spPr bwMode="auto">
            <a:xfrm>
              <a:off x="11225097" y="20686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7" name="Oval 619">
              <a:extLst>
                <a:ext uri="{FF2B5EF4-FFF2-40B4-BE49-F238E27FC236}">
                  <a16:creationId xmlns:a16="http://schemas.microsoft.com/office/drawing/2014/main" id="{58709180-82BE-446B-93AF-322203B48312}"/>
                </a:ext>
              </a:extLst>
            </p:cNvPr>
            <p:cNvSpPr>
              <a:spLocks noChangeArrowheads="1"/>
            </p:cNvSpPr>
            <p:nvPr/>
          </p:nvSpPr>
          <p:spPr bwMode="auto">
            <a:xfrm>
              <a:off x="11306446" y="22420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8" name="Oval 620">
              <a:extLst>
                <a:ext uri="{FF2B5EF4-FFF2-40B4-BE49-F238E27FC236}">
                  <a16:creationId xmlns:a16="http://schemas.microsoft.com/office/drawing/2014/main" id="{A317C9C8-20DE-49E2-B116-909E34E9DBF3}"/>
                </a:ext>
              </a:extLst>
            </p:cNvPr>
            <p:cNvSpPr>
              <a:spLocks noChangeArrowheads="1"/>
            </p:cNvSpPr>
            <p:nvPr/>
          </p:nvSpPr>
          <p:spPr bwMode="auto">
            <a:xfrm>
              <a:off x="11204760" y="21853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799" name="Oval 621">
              <a:extLst>
                <a:ext uri="{FF2B5EF4-FFF2-40B4-BE49-F238E27FC236}">
                  <a16:creationId xmlns:a16="http://schemas.microsoft.com/office/drawing/2014/main" id="{DBD36B4D-F47C-49D4-911B-5EEB5458DAFA}"/>
                </a:ext>
              </a:extLst>
            </p:cNvPr>
            <p:cNvSpPr>
              <a:spLocks noChangeArrowheads="1"/>
            </p:cNvSpPr>
            <p:nvPr/>
          </p:nvSpPr>
          <p:spPr bwMode="auto">
            <a:xfrm>
              <a:off x="11285038" y="21479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0" name="Oval 623">
              <a:extLst>
                <a:ext uri="{FF2B5EF4-FFF2-40B4-BE49-F238E27FC236}">
                  <a16:creationId xmlns:a16="http://schemas.microsoft.com/office/drawing/2014/main" id="{7CE0461B-DB6E-4C9C-A710-89B8844699D4}"/>
                </a:ext>
              </a:extLst>
            </p:cNvPr>
            <p:cNvSpPr>
              <a:spLocks noChangeArrowheads="1"/>
            </p:cNvSpPr>
            <p:nvPr/>
          </p:nvSpPr>
          <p:spPr bwMode="auto">
            <a:xfrm>
              <a:off x="11334275" y="20416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1" name="Oval 624">
              <a:extLst>
                <a:ext uri="{FF2B5EF4-FFF2-40B4-BE49-F238E27FC236}">
                  <a16:creationId xmlns:a16="http://schemas.microsoft.com/office/drawing/2014/main" id="{B7E9E259-9210-4338-832E-4674FCC27945}"/>
                </a:ext>
              </a:extLst>
            </p:cNvPr>
            <p:cNvSpPr>
              <a:spLocks noChangeArrowheads="1"/>
            </p:cNvSpPr>
            <p:nvPr/>
          </p:nvSpPr>
          <p:spPr bwMode="auto">
            <a:xfrm>
              <a:off x="11322501" y="21104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2" name="Oval 625">
              <a:extLst>
                <a:ext uri="{FF2B5EF4-FFF2-40B4-BE49-F238E27FC236}">
                  <a16:creationId xmlns:a16="http://schemas.microsoft.com/office/drawing/2014/main" id="{8D3C609F-4703-4BAE-80EB-BBD4F4EA8DBF}"/>
                </a:ext>
              </a:extLst>
            </p:cNvPr>
            <p:cNvSpPr>
              <a:spLocks noChangeArrowheads="1"/>
            </p:cNvSpPr>
            <p:nvPr/>
          </p:nvSpPr>
          <p:spPr bwMode="auto">
            <a:xfrm>
              <a:off x="11240082" y="16608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3" name="Oval 626">
              <a:extLst>
                <a:ext uri="{FF2B5EF4-FFF2-40B4-BE49-F238E27FC236}">
                  <a16:creationId xmlns:a16="http://schemas.microsoft.com/office/drawing/2014/main" id="{D5CCCCC6-AB97-49CE-86DC-0361BB9E038F}"/>
                </a:ext>
              </a:extLst>
            </p:cNvPr>
            <p:cNvSpPr>
              <a:spLocks noChangeArrowheads="1"/>
            </p:cNvSpPr>
            <p:nvPr/>
          </p:nvSpPr>
          <p:spPr bwMode="auto">
            <a:xfrm>
              <a:off x="10866521" y="15963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4" name="Oval 627">
              <a:extLst>
                <a:ext uri="{FF2B5EF4-FFF2-40B4-BE49-F238E27FC236}">
                  <a16:creationId xmlns:a16="http://schemas.microsoft.com/office/drawing/2014/main" id="{E007FFF3-AA4D-4800-AB55-1E562BF034E2}"/>
                </a:ext>
              </a:extLst>
            </p:cNvPr>
            <p:cNvSpPr>
              <a:spLocks noChangeArrowheads="1"/>
            </p:cNvSpPr>
            <p:nvPr/>
          </p:nvSpPr>
          <p:spPr bwMode="auto">
            <a:xfrm>
              <a:off x="10890069" y="167301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5" name="Oval 628">
              <a:extLst>
                <a:ext uri="{FF2B5EF4-FFF2-40B4-BE49-F238E27FC236}">
                  <a16:creationId xmlns:a16="http://schemas.microsoft.com/office/drawing/2014/main" id="{64651450-14AE-4A05-A0DB-153534EC9EAE}"/>
                </a:ext>
              </a:extLst>
            </p:cNvPr>
            <p:cNvSpPr>
              <a:spLocks noChangeArrowheads="1"/>
            </p:cNvSpPr>
            <p:nvPr/>
          </p:nvSpPr>
          <p:spPr bwMode="auto">
            <a:xfrm>
              <a:off x="10894351" y="19065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6" name="Oval 629">
              <a:extLst>
                <a:ext uri="{FF2B5EF4-FFF2-40B4-BE49-F238E27FC236}">
                  <a16:creationId xmlns:a16="http://schemas.microsoft.com/office/drawing/2014/main" id="{A1BD075E-E3A0-4C36-8AF5-5EAAC144F8A8}"/>
                </a:ext>
              </a:extLst>
            </p:cNvPr>
            <p:cNvSpPr>
              <a:spLocks noChangeArrowheads="1"/>
            </p:cNvSpPr>
            <p:nvPr/>
          </p:nvSpPr>
          <p:spPr bwMode="auto">
            <a:xfrm>
              <a:off x="10906125" y="18394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7" name="Oval 630">
              <a:extLst>
                <a:ext uri="{FF2B5EF4-FFF2-40B4-BE49-F238E27FC236}">
                  <a16:creationId xmlns:a16="http://schemas.microsoft.com/office/drawing/2014/main" id="{54ACA374-DBF4-4FCE-A599-D49F1BC4C71B}"/>
                </a:ext>
              </a:extLst>
            </p:cNvPr>
            <p:cNvSpPr>
              <a:spLocks noChangeArrowheads="1"/>
            </p:cNvSpPr>
            <p:nvPr/>
          </p:nvSpPr>
          <p:spPr bwMode="auto">
            <a:xfrm>
              <a:off x="10848324" y="1861228"/>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8" name="Oval 631">
              <a:extLst>
                <a:ext uri="{FF2B5EF4-FFF2-40B4-BE49-F238E27FC236}">
                  <a16:creationId xmlns:a16="http://schemas.microsoft.com/office/drawing/2014/main" id="{800B29B2-3C21-48F5-8FAA-E66F4F973A7D}"/>
                </a:ext>
              </a:extLst>
            </p:cNvPr>
            <p:cNvSpPr>
              <a:spLocks noChangeArrowheads="1"/>
            </p:cNvSpPr>
            <p:nvPr/>
          </p:nvSpPr>
          <p:spPr bwMode="auto">
            <a:xfrm>
              <a:off x="10835480" y="17967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09" name="Oval 632">
              <a:extLst>
                <a:ext uri="{FF2B5EF4-FFF2-40B4-BE49-F238E27FC236}">
                  <a16:creationId xmlns:a16="http://schemas.microsoft.com/office/drawing/2014/main" id="{C4BEEE69-1F44-46F4-B982-FB3B79C1200E}"/>
                </a:ext>
              </a:extLst>
            </p:cNvPr>
            <p:cNvSpPr>
              <a:spLocks noChangeArrowheads="1"/>
            </p:cNvSpPr>
            <p:nvPr/>
          </p:nvSpPr>
          <p:spPr bwMode="auto">
            <a:xfrm>
              <a:off x="10883647" y="17993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0" name="Oval 633">
              <a:extLst>
                <a:ext uri="{FF2B5EF4-FFF2-40B4-BE49-F238E27FC236}">
                  <a16:creationId xmlns:a16="http://schemas.microsoft.com/office/drawing/2014/main" id="{07C6AC93-6341-4C97-ACBA-6CDB1B118785}"/>
                </a:ext>
              </a:extLst>
            </p:cNvPr>
            <p:cNvSpPr>
              <a:spLocks noChangeArrowheads="1"/>
            </p:cNvSpPr>
            <p:nvPr/>
          </p:nvSpPr>
          <p:spPr bwMode="auto">
            <a:xfrm>
              <a:off x="10899703" y="17592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1" name="Oval 634">
              <a:extLst>
                <a:ext uri="{FF2B5EF4-FFF2-40B4-BE49-F238E27FC236}">
                  <a16:creationId xmlns:a16="http://schemas.microsoft.com/office/drawing/2014/main" id="{E6AFE531-2C2B-46EC-AC8B-26F912733C51}"/>
                </a:ext>
              </a:extLst>
            </p:cNvPr>
            <p:cNvSpPr>
              <a:spLocks noChangeArrowheads="1"/>
            </p:cNvSpPr>
            <p:nvPr/>
          </p:nvSpPr>
          <p:spPr bwMode="auto">
            <a:xfrm>
              <a:off x="10833339" y="17618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2" name="Oval 635">
              <a:extLst>
                <a:ext uri="{FF2B5EF4-FFF2-40B4-BE49-F238E27FC236}">
                  <a16:creationId xmlns:a16="http://schemas.microsoft.com/office/drawing/2014/main" id="{F2A849B6-68A5-4068-A857-646421228ED8}"/>
                </a:ext>
              </a:extLst>
            </p:cNvPr>
            <p:cNvSpPr>
              <a:spLocks noChangeArrowheads="1"/>
            </p:cNvSpPr>
            <p:nvPr/>
          </p:nvSpPr>
          <p:spPr bwMode="auto">
            <a:xfrm>
              <a:off x="10923251" y="17096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3" name="Oval 636">
              <a:extLst>
                <a:ext uri="{FF2B5EF4-FFF2-40B4-BE49-F238E27FC236}">
                  <a16:creationId xmlns:a16="http://schemas.microsoft.com/office/drawing/2014/main" id="{F55B5532-7B58-4D26-A723-16E529FA60EB}"/>
                </a:ext>
              </a:extLst>
            </p:cNvPr>
            <p:cNvSpPr>
              <a:spLocks noChangeArrowheads="1"/>
            </p:cNvSpPr>
            <p:nvPr/>
          </p:nvSpPr>
          <p:spPr bwMode="auto">
            <a:xfrm>
              <a:off x="10861169" y="16442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4" name="Oval 637">
              <a:extLst>
                <a:ext uri="{FF2B5EF4-FFF2-40B4-BE49-F238E27FC236}">
                  <a16:creationId xmlns:a16="http://schemas.microsoft.com/office/drawing/2014/main" id="{42821BBA-E12E-4D73-A905-C96A1B4A94B2}"/>
                </a:ext>
              </a:extLst>
            </p:cNvPr>
            <p:cNvSpPr>
              <a:spLocks noChangeArrowheads="1"/>
            </p:cNvSpPr>
            <p:nvPr/>
          </p:nvSpPr>
          <p:spPr bwMode="auto">
            <a:xfrm>
              <a:off x="10901843" y="16154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5" name="Oval 638">
              <a:extLst>
                <a:ext uri="{FF2B5EF4-FFF2-40B4-BE49-F238E27FC236}">
                  <a16:creationId xmlns:a16="http://schemas.microsoft.com/office/drawing/2014/main" id="{8757B856-73B0-4FB7-B1EC-A2300D4442C7}"/>
                </a:ext>
              </a:extLst>
            </p:cNvPr>
            <p:cNvSpPr>
              <a:spLocks noChangeArrowheads="1"/>
            </p:cNvSpPr>
            <p:nvPr/>
          </p:nvSpPr>
          <p:spPr bwMode="auto">
            <a:xfrm>
              <a:off x="10963925" y="16381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6" name="Oval 639">
              <a:extLst>
                <a:ext uri="{FF2B5EF4-FFF2-40B4-BE49-F238E27FC236}">
                  <a16:creationId xmlns:a16="http://schemas.microsoft.com/office/drawing/2014/main" id="{DC65C554-533A-45F8-9936-FAA83B6830B4}"/>
                </a:ext>
              </a:extLst>
            </p:cNvPr>
            <p:cNvSpPr>
              <a:spLocks noChangeArrowheads="1"/>
            </p:cNvSpPr>
            <p:nvPr/>
          </p:nvSpPr>
          <p:spPr bwMode="auto">
            <a:xfrm>
              <a:off x="10987474" y="17148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7" name="Oval 640">
              <a:extLst>
                <a:ext uri="{FF2B5EF4-FFF2-40B4-BE49-F238E27FC236}">
                  <a16:creationId xmlns:a16="http://schemas.microsoft.com/office/drawing/2014/main" id="{C21A76AD-B17A-4B8A-9936-3BA9578B3898}"/>
                </a:ext>
              </a:extLst>
            </p:cNvPr>
            <p:cNvSpPr>
              <a:spLocks noChangeArrowheads="1"/>
            </p:cNvSpPr>
            <p:nvPr/>
          </p:nvSpPr>
          <p:spPr bwMode="auto">
            <a:xfrm>
              <a:off x="11005670" y="15789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8" name="Oval 641">
              <a:extLst>
                <a:ext uri="{FF2B5EF4-FFF2-40B4-BE49-F238E27FC236}">
                  <a16:creationId xmlns:a16="http://schemas.microsoft.com/office/drawing/2014/main" id="{5BDF0D60-447D-4343-A7B4-02FFAC7EA4AB}"/>
                </a:ext>
              </a:extLst>
            </p:cNvPr>
            <p:cNvSpPr>
              <a:spLocks noChangeArrowheads="1"/>
            </p:cNvSpPr>
            <p:nvPr/>
          </p:nvSpPr>
          <p:spPr bwMode="auto">
            <a:xfrm>
              <a:off x="10939306" y="15780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19" name="Oval 642">
              <a:extLst>
                <a:ext uri="{FF2B5EF4-FFF2-40B4-BE49-F238E27FC236}">
                  <a16:creationId xmlns:a16="http://schemas.microsoft.com/office/drawing/2014/main" id="{DDF48F1A-9DA8-4169-82A0-8F8CBBC08852}"/>
                </a:ext>
              </a:extLst>
            </p:cNvPr>
            <p:cNvSpPr>
              <a:spLocks noChangeArrowheads="1"/>
            </p:cNvSpPr>
            <p:nvPr/>
          </p:nvSpPr>
          <p:spPr bwMode="auto">
            <a:xfrm>
              <a:off x="11003529" y="18812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0" name="Oval 643">
              <a:extLst>
                <a:ext uri="{FF2B5EF4-FFF2-40B4-BE49-F238E27FC236}">
                  <a16:creationId xmlns:a16="http://schemas.microsoft.com/office/drawing/2014/main" id="{EA5278FE-7C4A-4A0D-9D59-2B00CCF45D70}"/>
                </a:ext>
              </a:extLst>
            </p:cNvPr>
            <p:cNvSpPr>
              <a:spLocks noChangeArrowheads="1"/>
            </p:cNvSpPr>
            <p:nvPr/>
          </p:nvSpPr>
          <p:spPr bwMode="auto">
            <a:xfrm>
              <a:off x="10945729" y="190305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1" name="Oval 644">
              <a:extLst>
                <a:ext uri="{FF2B5EF4-FFF2-40B4-BE49-F238E27FC236}">
                  <a16:creationId xmlns:a16="http://schemas.microsoft.com/office/drawing/2014/main" id="{D0A2A46A-94F7-403B-B7F0-3F43325C3BCA}"/>
                </a:ext>
              </a:extLst>
            </p:cNvPr>
            <p:cNvSpPr>
              <a:spLocks noChangeArrowheads="1"/>
            </p:cNvSpPr>
            <p:nvPr/>
          </p:nvSpPr>
          <p:spPr bwMode="auto">
            <a:xfrm>
              <a:off x="10938236" y="18655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2" name="Oval 645">
              <a:extLst>
                <a:ext uri="{FF2B5EF4-FFF2-40B4-BE49-F238E27FC236}">
                  <a16:creationId xmlns:a16="http://schemas.microsoft.com/office/drawing/2014/main" id="{55013605-0C91-42C0-A020-CCA46C79F213}"/>
                </a:ext>
              </a:extLst>
            </p:cNvPr>
            <p:cNvSpPr>
              <a:spLocks noChangeArrowheads="1"/>
            </p:cNvSpPr>
            <p:nvPr/>
          </p:nvSpPr>
          <p:spPr bwMode="auto">
            <a:xfrm>
              <a:off x="10981051" y="18411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3" name="Oval 646">
              <a:extLst>
                <a:ext uri="{FF2B5EF4-FFF2-40B4-BE49-F238E27FC236}">
                  <a16:creationId xmlns:a16="http://schemas.microsoft.com/office/drawing/2014/main" id="{5EA6F6AB-1482-4C60-B38F-FE98A5E14495}"/>
                </a:ext>
              </a:extLst>
            </p:cNvPr>
            <p:cNvSpPr>
              <a:spLocks noChangeArrowheads="1"/>
            </p:cNvSpPr>
            <p:nvPr/>
          </p:nvSpPr>
          <p:spPr bwMode="auto">
            <a:xfrm>
              <a:off x="10997107" y="18011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4" name="Oval 647">
              <a:extLst>
                <a:ext uri="{FF2B5EF4-FFF2-40B4-BE49-F238E27FC236}">
                  <a16:creationId xmlns:a16="http://schemas.microsoft.com/office/drawing/2014/main" id="{CCD0F6C6-FBB7-4E4A-985F-10419EB619B4}"/>
                </a:ext>
              </a:extLst>
            </p:cNvPr>
            <p:cNvSpPr>
              <a:spLocks noChangeArrowheads="1"/>
            </p:cNvSpPr>
            <p:nvPr/>
          </p:nvSpPr>
          <p:spPr bwMode="auto">
            <a:xfrm>
              <a:off x="10930743" y="18037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5" name="Oval 648">
              <a:extLst>
                <a:ext uri="{FF2B5EF4-FFF2-40B4-BE49-F238E27FC236}">
                  <a16:creationId xmlns:a16="http://schemas.microsoft.com/office/drawing/2014/main" id="{F947868F-57A6-4F38-838C-E987CE72F952}"/>
                </a:ext>
              </a:extLst>
            </p:cNvPr>
            <p:cNvSpPr>
              <a:spLocks noChangeArrowheads="1"/>
            </p:cNvSpPr>
            <p:nvPr/>
          </p:nvSpPr>
          <p:spPr bwMode="auto">
            <a:xfrm>
              <a:off x="11014233" y="16259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6" name="Oval 649">
              <a:extLst>
                <a:ext uri="{FF2B5EF4-FFF2-40B4-BE49-F238E27FC236}">
                  <a16:creationId xmlns:a16="http://schemas.microsoft.com/office/drawing/2014/main" id="{25988EEE-1EF2-4ECA-AD7A-AEAB2B4F370F}"/>
                </a:ext>
              </a:extLst>
            </p:cNvPr>
            <p:cNvSpPr>
              <a:spLocks noChangeArrowheads="1"/>
            </p:cNvSpPr>
            <p:nvPr/>
          </p:nvSpPr>
          <p:spPr bwMode="auto">
            <a:xfrm>
              <a:off x="11039922" y="16860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7" name="Oval 650">
              <a:extLst>
                <a:ext uri="{FF2B5EF4-FFF2-40B4-BE49-F238E27FC236}">
                  <a16:creationId xmlns:a16="http://schemas.microsoft.com/office/drawing/2014/main" id="{4B369586-79BC-42E6-9C0F-054C2C5F5096}"/>
                </a:ext>
              </a:extLst>
            </p:cNvPr>
            <p:cNvSpPr>
              <a:spLocks noChangeArrowheads="1"/>
            </p:cNvSpPr>
            <p:nvPr/>
          </p:nvSpPr>
          <p:spPr bwMode="auto">
            <a:xfrm>
              <a:off x="11063470" y="17627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8" name="Oval 651">
              <a:extLst>
                <a:ext uri="{FF2B5EF4-FFF2-40B4-BE49-F238E27FC236}">
                  <a16:creationId xmlns:a16="http://schemas.microsoft.com/office/drawing/2014/main" id="{70B15E53-2A92-4CB9-8627-5D31A9BA68EC}"/>
                </a:ext>
              </a:extLst>
            </p:cNvPr>
            <p:cNvSpPr>
              <a:spLocks noChangeArrowheads="1"/>
            </p:cNvSpPr>
            <p:nvPr/>
          </p:nvSpPr>
          <p:spPr bwMode="auto">
            <a:xfrm>
              <a:off x="11081667" y="16268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29" name="Oval 652">
              <a:extLst>
                <a:ext uri="{FF2B5EF4-FFF2-40B4-BE49-F238E27FC236}">
                  <a16:creationId xmlns:a16="http://schemas.microsoft.com/office/drawing/2014/main" id="{851AF679-60D5-4FFA-8AE2-40B405E0252C}"/>
                </a:ext>
              </a:extLst>
            </p:cNvPr>
            <p:cNvSpPr>
              <a:spLocks noChangeArrowheads="1"/>
            </p:cNvSpPr>
            <p:nvPr/>
          </p:nvSpPr>
          <p:spPr bwMode="auto">
            <a:xfrm>
              <a:off x="11083807" y="15797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0" name="Oval 653">
              <a:extLst>
                <a:ext uri="{FF2B5EF4-FFF2-40B4-BE49-F238E27FC236}">
                  <a16:creationId xmlns:a16="http://schemas.microsoft.com/office/drawing/2014/main" id="{04BEB9C6-1990-496B-98EC-F736BEE98F88}"/>
                </a:ext>
              </a:extLst>
            </p:cNvPr>
            <p:cNvSpPr>
              <a:spLocks noChangeArrowheads="1"/>
            </p:cNvSpPr>
            <p:nvPr/>
          </p:nvSpPr>
          <p:spPr bwMode="auto">
            <a:xfrm>
              <a:off x="11027077" y="15571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1" name="Oval 654">
              <a:extLst>
                <a:ext uri="{FF2B5EF4-FFF2-40B4-BE49-F238E27FC236}">
                  <a16:creationId xmlns:a16="http://schemas.microsoft.com/office/drawing/2014/main" id="{81A6F579-A078-41F2-8ED6-C6CC5737FFBE}"/>
                </a:ext>
              </a:extLst>
            </p:cNvPr>
            <p:cNvSpPr>
              <a:spLocks noChangeArrowheads="1"/>
            </p:cNvSpPr>
            <p:nvPr/>
          </p:nvSpPr>
          <p:spPr bwMode="auto">
            <a:xfrm>
              <a:off x="11002459" y="19474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2" name="Oval 655">
              <a:extLst>
                <a:ext uri="{FF2B5EF4-FFF2-40B4-BE49-F238E27FC236}">
                  <a16:creationId xmlns:a16="http://schemas.microsoft.com/office/drawing/2014/main" id="{D76730A2-0850-40DB-B5C6-662DCEA7B411}"/>
                </a:ext>
              </a:extLst>
            </p:cNvPr>
            <p:cNvSpPr>
              <a:spLocks noChangeArrowheads="1"/>
            </p:cNvSpPr>
            <p:nvPr/>
          </p:nvSpPr>
          <p:spPr bwMode="auto">
            <a:xfrm>
              <a:off x="11057048" y="18891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3" name="Oval 656">
              <a:extLst>
                <a:ext uri="{FF2B5EF4-FFF2-40B4-BE49-F238E27FC236}">
                  <a16:creationId xmlns:a16="http://schemas.microsoft.com/office/drawing/2014/main" id="{A2FAAA0A-4114-465E-B903-70A231B87825}"/>
                </a:ext>
              </a:extLst>
            </p:cNvPr>
            <p:cNvSpPr>
              <a:spLocks noChangeArrowheads="1"/>
            </p:cNvSpPr>
            <p:nvPr/>
          </p:nvSpPr>
          <p:spPr bwMode="auto">
            <a:xfrm>
              <a:off x="11073104" y="18490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4" name="Oval 657">
              <a:extLst>
                <a:ext uri="{FF2B5EF4-FFF2-40B4-BE49-F238E27FC236}">
                  <a16:creationId xmlns:a16="http://schemas.microsoft.com/office/drawing/2014/main" id="{BAF82E6C-1A83-4649-A1C6-5331FF733B21}"/>
                </a:ext>
              </a:extLst>
            </p:cNvPr>
            <p:cNvSpPr>
              <a:spLocks noChangeArrowheads="1"/>
            </p:cNvSpPr>
            <p:nvPr/>
          </p:nvSpPr>
          <p:spPr bwMode="auto">
            <a:xfrm>
              <a:off x="11096652" y="17993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5" name="Oval 658">
              <a:extLst>
                <a:ext uri="{FF2B5EF4-FFF2-40B4-BE49-F238E27FC236}">
                  <a16:creationId xmlns:a16="http://schemas.microsoft.com/office/drawing/2014/main" id="{44913A09-8F10-43D9-A9D3-A29E9BAF4CC4}"/>
                </a:ext>
              </a:extLst>
            </p:cNvPr>
            <p:cNvSpPr>
              <a:spLocks noChangeArrowheads="1"/>
            </p:cNvSpPr>
            <p:nvPr/>
          </p:nvSpPr>
          <p:spPr bwMode="auto">
            <a:xfrm>
              <a:off x="11155522" y="16974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6" name="Oval 659">
              <a:extLst>
                <a:ext uri="{FF2B5EF4-FFF2-40B4-BE49-F238E27FC236}">
                  <a16:creationId xmlns:a16="http://schemas.microsoft.com/office/drawing/2014/main" id="{9618AA42-BD1E-4F9D-B8EC-94A3AFF7CCD2}"/>
                </a:ext>
              </a:extLst>
            </p:cNvPr>
            <p:cNvSpPr>
              <a:spLocks noChangeArrowheads="1"/>
            </p:cNvSpPr>
            <p:nvPr/>
          </p:nvSpPr>
          <p:spPr bwMode="auto">
            <a:xfrm>
              <a:off x="11137326" y="17279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7" name="Oval 660">
              <a:extLst>
                <a:ext uri="{FF2B5EF4-FFF2-40B4-BE49-F238E27FC236}">
                  <a16:creationId xmlns:a16="http://schemas.microsoft.com/office/drawing/2014/main" id="{4201C342-3D7E-4713-A0F9-59E4611F79AB}"/>
                </a:ext>
              </a:extLst>
            </p:cNvPr>
            <p:cNvSpPr>
              <a:spLocks noChangeArrowheads="1"/>
            </p:cNvSpPr>
            <p:nvPr/>
          </p:nvSpPr>
          <p:spPr bwMode="auto">
            <a:xfrm>
              <a:off x="11160874" y="18045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8" name="Oval 661">
              <a:extLst>
                <a:ext uri="{FF2B5EF4-FFF2-40B4-BE49-F238E27FC236}">
                  <a16:creationId xmlns:a16="http://schemas.microsoft.com/office/drawing/2014/main" id="{E571B458-D491-4E26-ADC9-F8CA94363FE5}"/>
                </a:ext>
              </a:extLst>
            </p:cNvPr>
            <p:cNvSpPr>
              <a:spLocks noChangeArrowheads="1"/>
            </p:cNvSpPr>
            <p:nvPr/>
          </p:nvSpPr>
          <p:spPr bwMode="auto">
            <a:xfrm>
              <a:off x="11179071" y="16686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39" name="Oval 662">
              <a:extLst>
                <a:ext uri="{FF2B5EF4-FFF2-40B4-BE49-F238E27FC236}">
                  <a16:creationId xmlns:a16="http://schemas.microsoft.com/office/drawing/2014/main" id="{C6F69BD0-BF96-4260-ABB8-D9E4390B9318}"/>
                </a:ext>
              </a:extLst>
            </p:cNvPr>
            <p:cNvSpPr>
              <a:spLocks noChangeArrowheads="1"/>
            </p:cNvSpPr>
            <p:nvPr/>
          </p:nvSpPr>
          <p:spPr bwMode="auto">
            <a:xfrm>
              <a:off x="11181211" y="16215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0" name="Oval 663">
              <a:extLst>
                <a:ext uri="{FF2B5EF4-FFF2-40B4-BE49-F238E27FC236}">
                  <a16:creationId xmlns:a16="http://schemas.microsoft.com/office/drawing/2014/main" id="{7498F61B-3C9C-49B3-8BA8-824ACCD44364}"/>
                </a:ext>
              </a:extLst>
            </p:cNvPr>
            <p:cNvSpPr>
              <a:spLocks noChangeArrowheads="1"/>
            </p:cNvSpPr>
            <p:nvPr/>
          </p:nvSpPr>
          <p:spPr bwMode="auto">
            <a:xfrm>
              <a:off x="11112707" y="16677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1" name="Oval 664">
              <a:extLst>
                <a:ext uri="{FF2B5EF4-FFF2-40B4-BE49-F238E27FC236}">
                  <a16:creationId xmlns:a16="http://schemas.microsoft.com/office/drawing/2014/main" id="{BB58DE05-A5ED-46E5-8923-81A0D6EC3378}"/>
                </a:ext>
              </a:extLst>
            </p:cNvPr>
            <p:cNvSpPr>
              <a:spLocks noChangeArrowheads="1"/>
            </p:cNvSpPr>
            <p:nvPr/>
          </p:nvSpPr>
          <p:spPr bwMode="auto">
            <a:xfrm>
              <a:off x="11106285" y="19283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2" name="Oval 665">
              <a:extLst>
                <a:ext uri="{FF2B5EF4-FFF2-40B4-BE49-F238E27FC236}">
                  <a16:creationId xmlns:a16="http://schemas.microsoft.com/office/drawing/2014/main" id="{B708079E-40E3-4449-8A02-61F324E02AE2}"/>
                </a:ext>
              </a:extLst>
            </p:cNvPr>
            <p:cNvSpPr>
              <a:spLocks noChangeArrowheads="1"/>
            </p:cNvSpPr>
            <p:nvPr/>
          </p:nvSpPr>
          <p:spPr bwMode="auto">
            <a:xfrm>
              <a:off x="11154452" y="19309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3" name="Oval 666">
              <a:extLst>
                <a:ext uri="{FF2B5EF4-FFF2-40B4-BE49-F238E27FC236}">
                  <a16:creationId xmlns:a16="http://schemas.microsoft.com/office/drawing/2014/main" id="{725DB1E8-A8CA-4EAC-B64D-37200A53B888}"/>
                </a:ext>
              </a:extLst>
            </p:cNvPr>
            <p:cNvSpPr>
              <a:spLocks noChangeArrowheads="1"/>
            </p:cNvSpPr>
            <p:nvPr/>
          </p:nvSpPr>
          <p:spPr bwMode="auto">
            <a:xfrm>
              <a:off x="11170508" y="18908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4" name="Oval 667">
              <a:extLst>
                <a:ext uri="{FF2B5EF4-FFF2-40B4-BE49-F238E27FC236}">
                  <a16:creationId xmlns:a16="http://schemas.microsoft.com/office/drawing/2014/main" id="{50B385C2-5E98-42E5-BCB1-3B11F4152A92}"/>
                </a:ext>
              </a:extLst>
            </p:cNvPr>
            <p:cNvSpPr>
              <a:spLocks noChangeArrowheads="1"/>
            </p:cNvSpPr>
            <p:nvPr/>
          </p:nvSpPr>
          <p:spPr bwMode="auto">
            <a:xfrm>
              <a:off x="11104144" y="18934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5" name="Oval 668">
              <a:extLst>
                <a:ext uri="{FF2B5EF4-FFF2-40B4-BE49-F238E27FC236}">
                  <a16:creationId xmlns:a16="http://schemas.microsoft.com/office/drawing/2014/main" id="{54A243C8-6760-4024-B53E-5014687D827F}"/>
                </a:ext>
              </a:extLst>
            </p:cNvPr>
            <p:cNvSpPr>
              <a:spLocks noChangeArrowheads="1"/>
            </p:cNvSpPr>
            <p:nvPr/>
          </p:nvSpPr>
          <p:spPr bwMode="auto">
            <a:xfrm>
              <a:off x="11172648" y="17470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6" name="Oval 669">
              <a:extLst>
                <a:ext uri="{FF2B5EF4-FFF2-40B4-BE49-F238E27FC236}">
                  <a16:creationId xmlns:a16="http://schemas.microsoft.com/office/drawing/2014/main" id="{CB17C1AE-6261-407A-80AF-B8454314E13B}"/>
                </a:ext>
              </a:extLst>
            </p:cNvPr>
            <p:cNvSpPr>
              <a:spLocks noChangeArrowheads="1"/>
            </p:cNvSpPr>
            <p:nvPr/>
          </p:nvSpPr>
          <p:spPr bwMode="auto">
            <a:xfrm>
              <a:off x="11153382" y="16033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7" name="Oval 670">
              <a:extLst>
                <a:ext uri="{FF2B5EF4-FFF2-40B4-BE49-F238E27FC236}">
                  <a16:creationId xmlns:a16="http://schemas.microsoft.com/office/drawing/2014/main" id="{03D1AB13-C093-41EF-B105-C28016AB5939}"/>
                </a:ext>
              </a:extLst>
            </p:cNvPr>
            <p:cNvSpPr>
              <a:spLocks noChangeArrowheads="1"/>
            </p:cNvSpPr>
            <p:nvPr/>
          </p:nvSpPr>
          <p:spPr bwMode="auto">
            <a:xfrm>
              <a:off x="11293601" y="17244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8" name="Oval 671">
              <a:extLst>
                <a:ext uri="{FF2B5EF4-FFF2-40B4-BE49-F238E27FC236}">
                  <a16:creationId xmlns:a16="http://schemas.microsoft.com/office/drawing/2014/main" id="{A5ED1310-7C96-4831-A1B7-AF173FDAD296}"/>
                </a:ext>
              </a:extLst>
            </p:cNvPr>
            <p:cNvSpPr>
              <a:spLocks noChangeArrowheads="1"/>
            </p:cNvSpPr>
            <p:nvPr/>
          </p:nvSpPr>
          <p:spPr bwMode="auto">
            <a:xfrm>
              <a:off x="11311797" y="15884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49" name="Oval 672">
              <a:extLst>
                <a:ext uri="{FF2B5EF4-FFF2-40B4-BE49-F238E27FC236}">
                  <a16:creationId xmlns:a16="http://schemas.microsoft.com/office/drawing/2014/main" id="{ED75175A-1331-4741-83DD-EFB34A7424FF}"/>
                </a:ext>
              </a:extLst>
            </p:cNvPr>
            <p:cNvSpPr>
              <a:spLocks noChangeArrowheads="1"/>
            </p:cNvSpPr>
            <p:nvPr/>
          </p:nvSpPr>
          <p:spPr bwMode="auto">
            <a:xfrm>
              <a:off x="11245434" y="15876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0" name="Oval 673">
              <a:extLst>
                <a:ext uri="{FF2B5EF4-FFF2-40B4-BE49-F238E27FC236}">
                  <a16:creationId xmlns:a16="http://schemas.microsoft.com/office/drawing/2014/main" id="{F705DC5C-DA57-4054-A6FF-4C4DA0C997BB}"/>
                </a:ext>
              </a:extLst>
            </p:cNvPr>
            <p:cNvSpPr>
              <a:spLocks noChangeArrowheads="1"/>
            </p:cNvSpPr>
            <p:nvPr/>
          </p:nvSpPr>
          <p:spPr bwMode="auto">
            <a:xfrm>
              <a:off x="11309656" y="18908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1" name="Oval 674">
              <a:extLst>
                <a:ext uri="{FF2B5EF4-FFF2-40B4-BE49-F238E27FC236}">
                  <a16:creationId xmlns:a16="http://schemas.microsoft.com/office/drawing/2014/main" id="{97C45CCB-B006-466F-B10E-93E868BACECE}"/>
                </a:ext>
              </a:extLst>
            </p:cNvPr>
            <p:cNvSpPr>
              <a:spLocks noChangeArrowheads="1"/>
            </p:cNvSpPr>
            <p:nvPr/>
          </p:nvSpPr>
          <p:spPr bwMode="auto">
            <a:xfrm>
              <a:off x="11251856" y="1912640"/>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2" name="Oval 675">
              <a:extLst>
                <a:ext uri="{FF2B5EF4-FFF2-40B4-BE49-F238E27FC236}">
                  <a16:creationId xmlns:a16="http://schemas.microsoft.com/office/drawing/2014/main" id="{70431081-445C-4C2E-991E-163A2AEA32FB}"/>
                </a:ext>
              </a:extLst>
            </p:cNvPr>
            <p:cNvSpPr>
              <a:spLocks noChangeArrowheads="1"/>
            </p:cNvSpPr>
            <p:nvPr/>
          </p:nvSpPr>
          <p:spPr bwMode="auto">
            <a:xfrm>
              <a:off x="11239012" y="18481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3" name="Oval 676">
              <a:extLst>
                <a:ext uri="{FF2B5EF4-FFF2-40B4-BE49-F238E27FC236}">
                  <a16:creationId xmlns:a16="http://schemas.microsoft.com/office/drawing/2014/main" id="{05C31F1F-E8F8-4224-BCA3-C4928A0CEB9A}"/>
                </a:ext>
              </a:extLst>
            </p:cNvPr>
            <p:cNvSpPr>
              <a:spLocks noChangeArrowheads="1"/>
            </p:cNvSpPr>
            <p:nvPr/>
          </p:nvSpPr>
          <p:spPr bwMode="auto">
            <a:xfrm>
              <a:off x="11287179" y="18507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4" name="Oval 677">
              <a:extLst>
                <a:ext uri="{FF2B5EF4-FFF2-40B4-BE49-F238E27FC236}">
                  <a16:creationId xmlns:a16="http://schemas.microsoft.com/office/drawing/2014/main" id="{EDED42F2-1CCB-45B1-9585-2D3C728961EC}"/>
                </a:ext>
              </a:extLst>
            </p:cNvPr>
            <p:cNvSpPr>
              <a:spLocks noChangeArrowheads="1"/>
            </p:cNvSpPr>
            <p:nvPr/>
          </p:nvSpPr>
          <p:spPr bwMode="auto">
            <a:xfrm>
              <a:off x="11303234" y="18106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5" name="Oval 678">
              <a:extLst>
                <a:ext uri="{FF2B5EF4-FFF2-40B4-BE49-F238E27FC236}">
                  <a16:creationId xmlns:a16="http://schemas.microsoft.com/office/drawing/2014/main" id="{61B29AEA-1CCB-4BEF-BEED-AFC671647DFC}"/>
                </a:ext>
              </a:extLst>
            </p:cNvPr>
            <p:cNvSpPr>
              <a:spLocks noChangeArrowheads="1"/>
            </p:cNvSpPr>
            <p:nvPr/>
          </p:nvSpPr>
          <p:spPr bwMode="auto">
            <a:xfrm>
              <a:off x="11236871" y="18133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6" name="Oval 679">
              <a:extLst>
                <a:ext uri="{FF2B5EF4-FFF2-40B4-BE49-F238E27FC236}">
                  <a16:creationId xmlns:a16="http://schemas.microsoft.com/office/drawing/2014/main" id="{20167167-B0D3-4F4E-A1DF-5C304917B9A6}"/>
                </a:ext>
              </a:extLst>
            </p:cNvPr>
            <p:cNvSpPr>
              <a:spLocks noChangeArrowheads="1"/>
            </p:cNvSpPr>
            <p:nvPr/>
          </p:nvSpPr>
          <p:spPr bwMode="auto">
            <a:xfrm>
              <a:off x="11326782" y="17610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7" name="Oval 680">
              <a:extLst>
                <a:ext uri="{FF2B5EF4-FFF2-40B4-BE49-F238E27FC236}">
                  <a16:creationId xmlns:a16="http://schemas.microsoft.com/office/drawing/2014/main" id="{37ACE586-30A9-477F-97B9-AB99077DCD6F}"/>
                </a:ext>
              </a:extLst>
            </p:cNvPr>
            <p:cNvSpPr>
              <a:spLocks noChangeArrowheads="1"/>
            </p:cNvSpPr>
            <p:nvPr/>
          </p:nvSpPr>
          <p:spPr bwMode="auto">
            <a:xfrm>
              <a:off x="11225097" y="17043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8" name="Oval 681">
              <a:extLst>
                <a:ext uri="{FF2B5EF4-FFF2-40B4-BE49-F238E27FC236}">
                  <a16:creationId xmlns:a16="http://schemas.microsoft.com/office/drawing/2014/main" id="{AE4F8B13-9EFC-4096-9528-8FF14A15AF66}"/>
                </a:ext>
              </a:extLst>
            </p:cNvPr>
            <p:cNvSpPr>
              <a:spLocks noChangeArrowheads="1"/>
            </p:cNvSpPr>
            <p:nvPr/>
          </p:nvSpPr>
          <p:spPr bwMode="auto">
            <a:xfrm>
              <a:off x="11305375" y="166691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59" name="Oval 683">
              <a:extLst>
                <a:ext uri="{FF2B5EF4-FFF2-40B4-BE49-F238E27FC236}">
                  <a16:creationId xmlns:a16="http://schemas.microsoft.com/office/drawing/2014/main" id="{95C4AE77-FA92-4DD7-9B04-0A9DF076373F}"/>
                </a:ext>
              </a:extLst>
            </p:cNvPr>
            <p:cNvSpPr>
              <a:spLocks noChangeArrowheads="1"/>
            </p:cNvSpPr>
            <p:nvPr/>
          </p:nvSpPr>
          <p:spPr bwMode="auto">
            <a:xfrm>
              <a:off x="11342838" y="16294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0" name="Oval 684">
              <a:extLst>
                <a:ext uri="{FF2B5EF4-FFF2-40B4-BE49-F238E27FC236}">
                  <a16:creationId xmlns:a16="http://schemas.microsoft.com/office/drawing/2014/main" id="{9F393FFE-699C-493F-A856-958FA7A556ED}"/>
                </a:ext>
              </a:extLst>
            </p:cNvPr>
            <p:cNvSpPr>
              <a:spLocks noChangeArrowheads="1"/>
            </p:cNvSpPr>
            <p:nvPr/>
          </p:nvSpPr>
          <p:spPr bwMode="auto">
            <a:xfrm>
              <a:off x="11341768" y="19169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1" name="Oval 685">
              <a:extLst>
                <a:ext uri="{FF2B5EF4-FFF2-40B4-BE49-F238E27FC236}">
                  <a16:creationId xmlns:a16="http://schemas.microsoft.com/office/drawing/2014/main" id="{4197A257-111F-41AA-9BB0-E5BFFAA3DA8E}"/>
                </a:ext>
              </a:extLst>
            </p:cNvPr>
            <p:cNvSpPr>
              <a:spLocks noChangeArrowheads="1"/>
            </p:cNvSpPr>
            <p:nvPr/>
          </p:nvSpPr>
          <p:spPr bwMode="auto">
            <a:xfrm>
              <a:off x="11334275" y="18551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2" name="Oval 686">
              <a:extLst>
                <a:ext uri="{FF2B5EF4-FFF2-40B4-BE49-F238E27FC236}">
                  <a16:creationId xmlns:a16="http://schemas.microsoft.com/office/drawing/2014/main" id="{B638B05D-411F-42E3-A50F-59B87EC459E0}"/>
                </a:ext>
              </a:extLst>
            </p:cNvPr>
            <p:cNvSpPr>
              <a:spLocks noChangeArrowheads="1"/>
            </p:cNvSpPr>
            <p:nvPr/>
          </p:nvSpPr>
          <p:spPr bwMode="auto">
            <a:xfrm>
              <a:off x="11285037" y="1972765"/>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3" name="Oval 687">
              <a:extLst>
                <a:ext uri="{FF2B5EF4-FFF2-40B4-BE49-F238E27FC236}">
                  <a16:creationId xmlns:a16="http://schemas.microsoft.com/office/drawing/2014/main" id="{EFE5920B-813A-4AEB-8169-17EBDCC32CFE}"/>
                </a:ext>
              </a:extLst>
            </p:cNvPr>
            <p:cNvSpPr>
              <a:spLocks noChangeArrowheads="1"/>
            </p:cNvSpPr>
            <p:nvPr/>
          </p:nvSpPr>
          <p:spPr bwMode="auto">
            <a:xfrm>
              <a:off x="10849395" y="14595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4" name="Oval 688">
              <a:extLst>
                <a:ext uri="{FF2B5EF4-FFF2-40B4-BE49-F238E27FC236}">
                  <a16:creationId xmlns:a16="http://schemas.microsoft.com/office/drawing/2014/main" id="{0E709DE3-64FB-45FA-B907-186806583448}"/>
                </a:ext>
              </a:extLst>
            </p:cNvPr>
            <p:cNvSpPr>
              <a:spLocks noChangeArrowheads="1"/>
            </p:cNvSpPr>
            <p:nvPr/>
          </p:nvSpPr>
          <p:spPr bwMode="auto">
            <a:xfrm>
              <a:off x="10842972" y="15379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5" name="Oval 689">
              <a:extLst>
                <a:ext uri="{FF2B5EF4-FFF2-40B4-BE49-F238E27FC236}">
                  <a16:creationId xmlns:a16="http://schemas.microsoft.com/office/drawing/2014/main" id="{F4369329-D57D-44A7-9A2F-FCA7BB990445}"/>
                </a:ext>
              </a:extLst>
            </p:cNvPr>
            <p:cNvSpPr>
              <a:spLocks noChangeArrowheads="1"/>
            </p:cNvSpPr>
            <p:nvPr/>
          </p:nvSpPr>
          <p:spPr bwMode="auto">
            <a:xfrm>
              <a:off x="10905054" y="15606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6" name="Oval 690">
              <a:extLst>
                <a:ext uri="{FF2B5EF4-FFF2-40B4-BE49-F238E27FC236}">
                  <a16:creationId xmlns:a16="http://schemas.microsoft.com/office/drawing/2014/main" id="{9F94653A-80EA-48ED-9805-7371E66AFFA3}"/>
                </a:ext>
              </a:extLst>
            </p:cNvPr>
            <p:cNvSpPr>
              <a:spLocks noChangeArrowheads="1"/>
            </p:cNvSpPr>
            <p:nvPr/>
          </p:nvSpPr>
          <p:spPr bwMode="auto">
            <a:xfrm>
              <a:off x="10946799" y="15013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7" name="Oval 691">
              <a:extLst>
                <a:ext uri="{FF2B5EF4-FFF2-40B4-BE49-F238E27FC236}">
                  <a16:creationId xmlns:a16="http://schemas.microsoft.com/office/drawing/2014/main" id="{D0F58BD7-4445-4C30-A5BC-CA2428FCEF2F}"/>
                </a:ext>
              </a:extLst>
            </p:cNvPr>
            <p:cNvSpPr>
              <a:spLocks noChangeArrowheads="1"/>
            </p:cNvSpPr>
            <p:nvPr/>
          </p:nvSpPr>
          <p:spPr bwMode="auto">
            <a:xfrm>
              <a:off x="10880436" y="15004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8" name="Oval 692">
              <a:extLst>
                <a:ext uri="{FF2B5EF4-FFF2-40B4-BE49-F238E27FC236}">
                  <a16:creationId xmlns:a16="http://schemas.microsoft.com/office/drawing/2014/main" id="{FE80106F-6219-481C-AED1-F049A934C6B3}"/>
                </a:ext>
              </a:extLst>
            </p:cNvPr>
            <p:cNvSpPr>
              <a:spLocks noChangeArrowheads="1"/>
            </p:cNvSpPr>
            <p:nvPr/>
          </p:nvSpPr>
          <p:spPr bwMode="auto">
            <a:xfrm>
              <a:off x="10955362" y="15484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69" name="Oval 693">
              <a:extLst>
                <a:ext uri="{FF2B5EF4-FFF2-40B4-BE49-F238E27FC236}">
                  <a16:creationId xmlns:a16="http://schemas.microsoft.com/office/drawing/2014/main" id="{CC637E5D-056E-4DCF-9FB9-E67C3505F269}"/>
                </a:ext>
              </a:extLst>
            </p:cNvPr>
            <p:cNvSpPr>
              <a:spLocks noChangeArrowheads="1"/>
            </p:cNvSpPr>
            <p:nvPr/>
          </p:nvSpPr>
          <p:spPr bwMode="auto">
            <a:xfrm>
              <a:off x="11215463" y="14551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0" name="Oval 694">
              <a:extLst>
                <a:ext uri="{FF2B5EF4-FFF2-40B4-BE49-F238E27FC236}">
                  <a16:creationId xmlns:a16="http://schemas.microsoft.com/office/drawing/2014/main" id="{6623C18D-AAC4-4296-A70B-BDB816ED2E97}"/>
                </a:ext>
              </a:extLst>
            </p:cNvPr>
            <p:cNvSpPr>
              <a:spLocks noChangeArrowheads="1"/>
            </p:cNvSpPr>
            <p:nvPr/>
          </p:nvSpPr>
          <p:spPr bwMode="auto">
            <a:xfrm>
              <a:off x="11024936" y="15022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1" name="Oval 695">
              <a:extLst>
                <a:ext uri="{FF2B5EF4-FFF2-40B4-BE49-F238E27FC236}">
                  <a16:creationId xmlns:a16="http://schemas.microsoft.com/office/drawing/2014/main" id="{C5834A4F-730B-4C99-BDA6-B40EC8FF36F8}"/>
                </a:ext>
              </a:extLst>
            </p:cNvPr>
            <p:cNvSpPr>
              <a:spLocks noChangeArrowheads="1"/>
            </p:cNvSpPr>
            <p:nvPr/>
          </p:nvSpPr>
          <p:spPr bwMode="auto">
            <a:xfrm>
              <a:off x="10968207" y="14795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2" name="Oval 696">
              <a:extLst>
                <a:ext uri="{FF2B5EF4-FFF2-40B4-BE49-F238E27FC236}">
                  <a16:creationId xmlns:a16="http://schemas.microsoft.com/office/drawing/2014/main" id="{394B4A3E-9CC9-4680-9CD7-C92F24EE2419}"/>
                </a:ext>
              </a:extLst>
            </p:cNvPr>
            <p:cNvSpPr>
              <a:spLocks noChangeArrowheads="1"/>
            </p:cNvSpPr>
            <p:nvPr/>
          </p:nvSpPr>
          <p:spPr bwMode="auto">
            <a:xfrm>
              <a:off x="11122341" y="15440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3" name="Oval 697">
              <a:extLst>
                <a:ext uri="{FF2B5EF4-FFF2-40B4-BE49-F238E27FC236}">
                  <a16:creationId xmlns:a16="http://schemas.microsoft.com/office/drawing/2014/main" id="{89D82DF8-0C92-4121-805B-69ED28C02845}"/>
                </a:ext>
              </a:extLst>
            </p:cNvPr>
            <p:cNvSpPr>
              <a:spLocks noChangeArrowheads="1"/>
            </p:cNvSpPr>
            <p:nvPr/>
          </p:nvSpPr>
          <p:spPr bwMode="auto">
            <a:xfrm>
              <a:off x="11105215" y="14734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4" name="Oval 698">
              <a:extLst>
                <a:ext uri="{FF2B5EF4-FFF2-40B4-BE49-F238E27FC236}">
                  <a16:creationId xmlns:a16="http://schemas.microsoft.com/office/drawing/2014/main" id="{25CF5B7D-B484-454B-A39A-9C6602AFC199}"/>
                </a:ext>
              </a:extLst>
            </p:cNvPr>
            <p:cNvSpPr>
              <a:spLocks noChangeArrowheads="1"/>
            </p:cNvSpPr>
            <p:nvPr/>
          </p:nvSpPr>
          <p:spPr bwMode="auto">
            <a:xfrm>
              <a:off x="11094511" y="15257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5" name="Oval 699">
              <a:extLst>
                <a:ext uri="{FF2B5EF4-FFF2-40B4-BE49-F238E27FC236}">
                  <a16:creationId xmlns:a16="http://schemas.microsoft.com/office/drawing/2014/main" id="{126E7373-779E-45DD-861A-FD20C0C31A17}"/>
                </a:ext>
              </a:extLst>
            </p:cNvPr>
            <p:cNvSpPr>
              <a:spLocks noChangeArrowheads="1"/>
            </p:cNvSpPr>
            <p:nvPr/>
          </p:nvSpPr>
          <p:spPr bwMode="auto">
            <a:xfrm>
              <a:off x="11252927" y="15109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6" name="Oval 700">
              <a:extLst>
                <a:ext uri="{FF2B5EF4-FFF2-40B4-BE49-F238E27FC236}">
                  <a16:creationId xmlns:a16="http://schemas.microsoft.com/office/drawing/2014/main" id="{F0EA9722-C0EB-46B2-B93C-9244CF549B79}"/>
                </a:ext>
              </a:extLst>
            </p:cNvPr>
            <p:cNvSpPr>
              <a:spLocks noChangeArrowheads="1"/>
            </p:cNvSpPr>
            <p:nvPr/>
          </p:nvSpPr>
          <p:spPr bwMode="auto">
            <a:xfrm>
              <a:off x="11255068" y="14638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7" name="Oval 701">
              <a:extLst>
                <a:ext uri="{FF2B5EF4-FFF2-40B4-BE49-F238E27FC236}">
                  <a16:creationId xmlns:a16="http://schemas.microsoft.com/office/drawing/2014/main" id="{9F356701-08EA-49A1-9261-B2D0F1C7BC05}"/>
                </a:ext>
              </a:extLst>
            </p:cNvPr>
            <p:cNvSpPr>
              <a:spLocks noChangeArrowheads="1"/>
            </p:cNvSpPr>
            <p:nvPr/>
          </p:nvSpPr>
          <p:spPr bwMode="auto">
            <a:xfrm>
              <a:off x="11186564" y="15100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8" name="Oval 704">
              <a:extLst>
                <a:ext uri="{FF2B5EF4-FFF2-40B4-BE49-F238E27FC236}">
                  <a16:creationId xmlns:a16="http://schemas.microsoft.com/office/drawing/2014/main" id="{45817C9C-808E-4658-8452-5A78E0ECBDEF}"/>
                </a:ext>
              </a:extLst>
            </p:cNvPr>
            <p:cNvSpPr>
              <a:spLocks noChangeArrowheads="1"/>
            </p:cNvSpPr>
            <p:nvPr/>
          </p:nvSpPr>
          <p:spPr bwMode="auto">
            <a:xfrm>
              <a:off x="11295742" y="14830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79" name="Oval 705">
              <a:extLst>
                <a:ext uri="{FF2B5EF4-FFF2-40B4-BE49-F238E27FC236}">
                  <a16:creationId xmlns:a16="http://schemas.microsoft.com/office/drawing/2014/main" id="{7612EC0C-4BE7-42FD-8D63-58D96844E584}"/>
                </a:ext>
              </a:extLst>
            </p:cNvPr>
            <p:cNvSpPr>
              <a:spLocks noChangeArrowheads="1"/>
            </p:cNvSpPr>
            <p:nvPr/>
          </p:nvSpPr>
          <p:spPr bwMode="auto">
            <a:xfrm>
              <a:off x="11283967" y="15518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0" name="Oval 706">
              <a:extLst>
                <a:ext uri="{FF2B5EF4-FFF2-40B4-BE49-F238E27FC236}">
                  <a16:creationId xmlns:a16="http://schemas.microsoft.com/office/drawing/2014/main" id="{C9F58079-ABB1-4295-AACE-7C569EE46E09}"/>
                </a:ext>
              </a:extLst>
            </p:cNvPr>
            <p:cNvSpPr>
              <a:spLocks noChangeArrowheads="1"/>
            </p:cNvSpPr>
            <p:nvPr/>
          </p:nvSpPr>
          <p:spPr bwMode="auto">
            <a:xfrm>
              <a:off x="10059457" y="14490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1" name="Oval 707">
              <a:extLst>
                <a:ext uri="{FF2B5EF4-FFF2-40B4-BE49-F238E27FC236}">
                  <a16:creationId xmlns:a16="http://schemas.microsoft.com/office/drawing/2014/main" id="{57D930B6-37F9-419D-8628-6910C5139D14}"/>
                </a:ext>
              </a:extLst>
            </p:cNvPr>
            <p:cNvSpPr>
              <a:spLocks noChangeArrowheads="1"/>
            </p:cNvSpPr>
            <p:nvPr/>
          </p:nvSpPr>
          <p:spPr bwMode="auto">
            <a:xfrm>
              <a:off x="9012629" y="16085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2" name="Oval 708">
              <a:extLst>
                <a:ext uri="{FF2B5EF4-FFF2-40B4-BE49-F238E27FC236}">
                  <a16:creationId xmlns:a16="http://schemas.microsoft.com/office/drawing/2014/main" id="{DA6765AE-9CE4-4441-B391-33EC9C01D99A}"/>
                </a:ext>
              </a:extLst>
            </p:cNvPr>
            <p:cNvSpPr>
              <a:spLocks noChangeArrowheads="1"/>
            </p:cNvSpPr>
            <p:nvPr/>
          </p:nvSpPr>
          <p:spPr bwMode="auto">
            <a:xfrm>
              <a:off x="9036178" y="16852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3" name="Oval 709">
              <a:extLst>
                <a:ext uri="{FF2B5EF4-FFF2-40B4-BE49-F238E27FC236}">
                  <a16:creationId xmlns:a16="http://schemas.microsoft.com/office/drawing/2014/main" id="{8132A5BA-A406-4633-938B-388C7F2D81A9}"/>
                </a:ext>
              </a:extLst>
            </p:cNvPr>
            <p:cNvSpPr>
              <a:spLocks noChangeArrowheads="1"/>
            </p:cNvSpPr>
            <p:nvPr/>
          </p:nvSpPr>
          <p:spPr bwMode="auto">
            <a:xfrm>
              <a:off x="9054374" y="15492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4" name="Oval 710">
              <a:extLst>
                <a:ext uri="{FF2B5EF4-FFF2-40B4-BE49-F238E27FC236}">
                  <a16:creationId xmlns:a16="http://schemas.microsoft.com/office/drawing/2014/main" id="{16178302-3AB1-495E-9846-4EFE109BD4E8}"/>
                </a:ext>
              </a:extLst>
            </p:cNvPr>
            <p:cNvSpPr>
              <a:spLocks noChangeArrowheads="1"/>
            </p:cNvSpPr>
            <p:nvPr/>
          </p:nvSpPr>
          <p:spPr bwMode="auto">
            <a:xfrm>
              <a:off x="9056515" y="15022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5" name="Oval 711">
              <a:extLst>
                <a:ext uri="{FF2B5EF4-FFF2-40B4-BE49-F238E27FC236}">
                  <a16:creationId xmlns:a16="http://schemas.microsoft.com/office/drawing/2014/main" id="{52A13B71-D793-44B3-BC8B-A6915E8DC6EC}"/>
                </a:ext>
              </a:extLst>
            </p:cNvPr>
            <p:cNvSpPr>
              <a:spLocks noChangeArrowheads="1"/>
            </p:cNvSpPr>
            <p:nvPr/>
          </p:nvSpPr>
          <p:spPr bwMode="auto">
            <a:xfrm>
              <a:off x="8999785" y="14795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6" name="Oval 712">
              <a:extLst>
                <a:ext uri="{FF2B5EF4-FFF2-40B4-BE49-F238E27FC236}">
                  <a16:creationId xmlns:a16="http://schemas.microsoft.com/office/drawing/2014/main" id="{7B798749-6827-4DBE-A644-41A6C5B01A46}"/>
                </a:ext>
              </a:extLst>
            </p:cNvPr>
            <p:cNvSpPr>
              <a:spLocks noChangeArrowheads="1"/>
            </p:cNvSpPr>
            <p:nvPr/>
          </p:nvSpPr>
          <p:spPr bwMode="auto">
            <a:xfrm>
              <a:off x="8904522" y="16520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7" name="Oval 713">
              <a:extLst>
                <a:ext uri="{FF2B5EF4-FFF2-40B4-BE49-F238E27FC236}">
                  <a16:creationId xmlns:a16="http://schemas.microsoft.com/office/drawing/2014/main" id="{F5048616-B207-4D93-B7E6-279035B76E11}"/>
                </a:ext>
              </a:extLst>
            </p:cNvPr>
            <p:cNvSpPr>
              <a:spLocks noChangeArrowheads="1"/>
            </p:cNvSpPr>
            <p:nvPr/>
          </p:nvSpPr>
          <p:spPr bwMode="auto">
            <a:xfrm>
              <a:off x="8958041" y="19178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8" name="Oval 714">
              <a:extLst>
                <a:ext uri="{FF2B5EF4-FFF2-40B4-BE49-F238E27FC236}">
                  <a16:creationId xmlns:a16="http://schemas.microsoft.com/office/drawing/2014/main" id="{6DF68B9F-378F-45CC-8BB3-FA3B59492827}"/>
                </a:ext>
              </a:extLst>
            </p:cNvPr>
            <p:cNvSpPr>
              <a:spLocks noChangeArrowheads="1"/>
            </p:cNvSpPr>
            <p:nvPr/>
          </p:nvSpPr>
          <p:spPr bwMode="auto">
            <a:xfrm>
              <a:off x="8940915" y="16146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89" name="Oval 715">
              <a:extLst>
                <a:ext uri="{FF2B5EF4-FFF2-40B4-BE49-F238E27FC236}">
                  <a16:creationId xmlns:a16="http://schemas.microsoft.com/office/drawing/2014/main" id="{D4E37FF4-836F-4678-97C8-7286DBBE3A90}"/>
                </a:ext>
              </a:extLst>
            </p:cNvPr>
            <p:cNvSpPr>
              <a:spLocks noChangeArrowheads="1"/>
            </p:cNvSpPr>
            <p:nvPr/>
          </p:nvSpPr>
          <p:spPr bwMode="auto">
            <a:xfrm>
              <a:off x="8894888" y="150483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0" name="Oval 716">
              <a:extLst>
                <a:ext uri="{FF2B5EF4-FFF2-40B4-BE49-F238E27FC236}">
                  <a16:creationId xmlns:a16="http://schemas.microsoft.com/office/drawing/2014/main" id="{9AA7AD3B-BD1D-4C44-995E-8B8B8E090300}"/>
                </a:ext>
              </a:extLst>
            </p:cNvPr>
            <p:cNvSpPr>
              <a:spLocks noChangeArrowheads="1"/>
            </p:cNvSpPr>
            <p:nvPr/>
          </p:nvSpPr>
          <p:spPr bwMode="auto">
            <a:xfrm>
              <a:off x="8988011" y="15484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1" name="Oval 717">
              <a:extLst>
                <a:ext uri="{FF2B5EF4-FFF2-40B4-BE49-F238E27FC236}">
                  <a16:creationId xmlns:a16="http://schemas.microsoft.com/office/drawing/2014/main" id="{1750E0BD-339E-4708-9DEC-D68F2A1A9D0C}"/>
                </a:ext>
              </a:extLst>
            </p:cNvPr>
            <p:cNvSpPr>
              <a:spLocks noChangeArrowheads="1"/>
            </p:cNvSpPr>
            <p:nvPr/>
          </p:nvSpPr>
          <p:spPr bwMode="auto">
            <a:xfrm>
              <a:off x="9052234" y="18516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2" name="Oval 718">
              <a:extLst>
                <a:ext uri="{FF2B5EF4-FFF2-40B4-BE49-F238E27FC236}">
                  <a16:creationId xmlns:a16="http://schemas.microsoft.com/office/drawing/2014/main" id="{CF040388-2A4B-487E-9B8C-6F61B264952C}"/>
                </a:ext>
              </a:extLst>
            </p:cNvPr>
            <p:cNvSpPr>
              <a:spLocks noChangeArrowheads="1"/>
            </p:cNvSpPr>
            <p:nvPr/>
          </p:nvSpPr>
          <p:spPr bwMode="auto">
            <a:xfrm>
              <a:off x="8946266" y="1838572"/>
              <a:ext cx="23548" cy="16556"/>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3" name="Oval 719">
              <a:extLst>
                <a:ext uri="{FF2B5EF4-FFF2-40B4-BE49-F238E27FC236}">
                  <a16:creationId xmlns:a16="http://schemas.microsoft.com/office/drawing/2014/main" id="{A45E1131-3F49-415E-B9E5-C7EC106890C0}"/>
                </a:ext>
              </a:extLst>
            </p:cNvPr>
            <p:cNvSpPr>
              <a:spLocks noChangeArrowheads="1"/>
            </p:cNvSpPr>
            <p:nvPr/>
          </p:nvSpPr>
          <p:spPr bwMode="auto">
            <a:xfrm>
              <a:off x="8994433" y="1873428"/>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4" name="Oval 720">
              <a:extLst>
                <a:ext uri="{FF2B5EF4-FFF2-40B4-BE49-F238E27FC236}">
                  <a16:creationId xmlns:a16="http://schemas.microsoft.com/office/drawing/2014/main" id="{2940A296-5C2B-470D-BC53-5A5052FD1EA7}"/>
                </a:ext>
              </a:extLst>
            </p:cNvPr>
            <p:cNvSpPr>
              <a:spLocks noChangeArrowheads="1"/>
            </p:cNvSpPr>
            <p:nvPr/>
          </p:nvSpPr>
          <p:spPr bwMode="auto">
            <a:xfrm>
              <a:off x="8981589" y="18089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5" name="Oval 721">
              <a:extLst>
                <a:ext uri="{FF2B5EF4-FFF2-40B4-BE49-F238E27FC236}">
                  <a16:creationId xmlns:a16="http://schemas.microsoft.com/office/drawing/2014/main" id="{0F7EE3A8-0318-4FA6-B790-48DBB0824E90}"/>
                </a:ext>
              </a:extLst>
            </p:cNvPr>
            <p:cNvSpPr>
              <a:spLocks noChangeArrowheads="1"/>
            </p:cNvSpPr>
            <p:nvPr/>
          </p:nvSpPr>
          <p:spPr bwMode="auto">
            <a:xfrm>
              <a:off x="9029755" y="18115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6" name="Oval 722">
              <a:extLst>
                <a:ext uri="{FF2B5EF4-FFF2-40B4-BE49-F238E27FC236}">
                  <a16:creationId xmlns:a16="http://schemas.microsoft.com/office/drawing/2014/main" id="{9F669A95-DDB4-41DB-88B6-DDACAB4888D2}"/>
                </a:ext>
              </a:extLst>
            </p:cNvPr>
            <p:cNvSpPr>
              <a:spLocks noChangeArrowheads="1"/>
            </p:cNvSpPr>
            <p:nvPr/>
          </p:nvSpPr>
          <p:spPr bwMode="auto">
            <a:xfrm>
              <a:off x="9045811" y="17714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7" name="Oval 723">
              <a:extLst>
                <a:ext uri="{FF2B5EF4-FFF2-40B4-BE49-F238E27FC236}">
                  <a16:creationId xmlns:a16="http://schemas.microsoft.com/office/drawing/2014/main" id="{00D7FD91-B84C-49AE-B1E0-7F7555C03E11}"/>
                </a:ext>
              </a:extLst>
            </p:cNvPr>
            <p:cNvSpPr>
              <a:spLocks noChangeArrowheads="1"/>
            </p:cNvSpPr>
            <p:nvPr/>
          </p:nvSpPr>
          <p:spPr bwMode="auto">
            <a:xfrm>
              <a:off x="8979448" y="17740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8" name="Oval 724">
              <a:extLst>
                <a:ext uri="{FF2B5EF4-FFF2-40B4-BE49-F238E27FC236}">
                  <a16:creationId xmlns:a16="http://schemas.microsoft.com/office/drawing/2014/main" id="{2C890C6E-EA03-4563-976A-6AF5CF173839}"/>
                </a:ext>
              </a:extLst>
            </p:cNvPr>
            <p:cNvSpPr>
              <a:spLocks noChangeArrowheads="1"/>
            </p:cNvSpPr>
            <p:nvPr/>
          </p:nvSpPr>
          <p:spPr bwMode="auto">
            <a:xfrm>
              <a:off x="8913085" y="1754049"/>
              <a:ext cx="23548" cy="16557"/>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899" name="Oval 725">
              <a:extLst>
                <a:ext uri="{FF2B5EF4-FFF2-40B4-BE49-F238E27FC236}">
                  <a16:creationId xmlns:a16="http://schemas.microsoft.com/office/drawing/2014/main" id="{F90F75D3-119E-4F34-80B4-BB1F81AD2F3C}"/>
                </a:ext>
              </a:extLst>
            </p:cNvPr>
            <p:cNvSpPr>
              <a:spLocks noChangeArrowheads="1"/>
            </p:cNvSpPr>
            <p:nvPr/>
          </p:nvSpPr>
          <p:spPr bwMode="auto">
            <a:xfrm>
              <a:off x="8916296" y="18011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0" name="Oval 726">
              <a:extLst>
                <a:ext uri="{FF2B5EF4-FFF2-40B4-BE49-F238E27FC236}">
                  <a16:creationId xmlns:a16="http://schemas.microsoft.com/office/drawing/2014/main" id="{4C1CF270-460E-4A32-8658-47FC8EA6A6A8}"/>
                </a:ext>
              </a:extLst>
            </p:cNvPr>
            <p:cNvSpPr>
              <a:spLocks noChangeArrowheads="1"/>
            </p:cNvSpPr>
            <p:nvPr/>
          </p:nvSpPr>
          <p:spPr bwMode="auto">
            <a:xfrm>
              <a:off x="9069360" y="17218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1" name="Oval 727">
              <a:extLst>
                <a:ext uri="{FF2B5EF4-FFF2-40B4-BE49-F238E27FC236}">
                  <a16:creationId xmlns:a16="http://schemas.microsoft.com/office/drawing/2014/main" id="{887C6A38-A73C-4AAD-8CA8-19B54612CBC4}"/>
                </a:ext>
              </a:extLst>
            </p:cNvPr>
            <p:cNvSpPr>
              <a:spLocks noChangeArrowheads="1"/>
            </p:cNvSpPr>
            <p:nvPr/>
          </p:nvSpPr>
          <p:spPr bwMode="auto">
            <a:xfrm>
              <a:off x="8967674" y="17017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2" name="Oval 728">
              <a:extLst>
                <a:ext uri="{FF2B5EF4-FFF2-40B4-BE49-F238E27FC236}">
                  <a16:creationId xmlns:a16="http://schemas.microsoft.com/office/drawing/2014/main" id="{06323E63-B3F1-422C-BB39-8D89F24DEB03}"/>
                </a:ext>
              </a:extLst>
            </p:cNvPr>
            <p:cNvSpPr>
              <a:spLocks noChangeArrowheads="1"/>
            </p:cNvSpPr>
            <p:nvPr/>
          </p:nvSpPr>
          <p:spPr bwMode="auto">
            <a:xfrm>
              <a:off x="9047952" y="16276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3" name="Oval 729">
              <a:extLst>
                <a:ext uri="{FF2B5EF4-FFF2-40B4-BE49-F238E27FC236}">
                  <a16:creationId xmlns:a16="http://schemas.microsoft.com/office/drawing/2014/main" id="{A38E19AF-57BC-4029-A032-58DD470E13FB}"/>
                </a:ext>
              </a:extLst>
            </p:cNvPr>
            <p:cNvSpPr>
              <a:spLocks noChangeArrowheads="1"/>
            </p:cNvSpPr>
            <p:nvPr/>
          </p:nvSpPr>
          <p:spPr bwMode="auto">
            <a:xfrm>
              <a:off x="9110034" y="16503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4" name="Oval 730">
              <a:extLst>
                <a:ext uri="{FF2B5EF4-FFF2-40B4-BE49-F238E27FC236}">
                  <a16:creationId xmlns:a16="http://schemas.microsoft.com/office/drawing/2014/main" id="{D388E9E9-37FB-4A23-AED7-658CCB5CD7F9}"/>
                </a:ext>
              </a:extLst>
            </p:cNvPr>
            <p:cNvSpPr>
              <a:spLocks noChangeArrowheads="1"/>
            </p:cNvSpPr>
            <p:nvPr/>
          </p:nvSpPr>
          <p:spPr bwMode="auto">
            <a:xfrm>
              <a:off x="9133582" y="17270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5" name="Oval 731">
              <a:extLst>
                <a:ext uri="{FF2B5EF4-FFF2-40B4-BE49-F238E27FC236}">
                  <a16:creationId xmlns:a16="http://schemas.microsoft.com/office/drawing/2014/main" id="{3BC8C48B-DCC6-4609-BC17-5291A31BA619}"/>
                </a:ext>
              </a:extLst>
            </p:cNvPr>
            <p:cNvSpPr>
              <a:spLocks noChangeArrowheads="1"/>
            </p:cNvSpPr>
            <p:nvPr/>
          </p:nvSpPr>
          <p:spPr bwMode="auto">
            <a:xfrm>
              <a:off x="9151778" y="15911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6" name="Oval 732">
              <a:extLst>
                <a:ext uri="{FF2B5EF4-FFF2-40B4-BE49-F238E27FC236}">
                  <a16:creationId xmlns:a16="http://schemas.microsoft.com/office/drawing/2014/main" id="{5C094E2E-2CE4-444C-B0B4-56518181141C}"/>
                </a:ext>
              </a:extLst>
            </p:cNvPr>
            <p:cNvSpPr>
              <a:spLocks noChangeArrowheads="1"/>
            </p:cNvSpPr>
            <p:nvPr/>
          </p:nvSpPr>
          <p:spPr bwMode="auto">
            <a:xfrm>
              <a:off x="9153919" y="15440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7" name="Oval 733">
              <a:extLst>
                <a:ext uri="{FF2B5EF4-FFF2-40B4-BE49-F238E27FC236}">
                  <a16:creationId xmlns:a16="http://schemas.microsoft.com/office/drawing/2014/main" id="{5F5B83BD-54A5-4A5A-9DCB-A24313668DA6}"/>
                </a:ext>
              </a:extLst>
            </p:cNvPr>
            <p:cNvSpPr>
              <a:spLocks noChangeArrowheads="1"/>
            </p:cNvSpPr>
            <p:nvPr/>
          </p:nvSpPr>
          <p:spPr bwMode="auto">
            <a:xfrm>
              <a:off x="9085415" y="15902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8" name="Oval 734">
              <a:extLst>
                <a:ext uri="{FF2B5EF4-FFF2-40B4-BE49-F238E27FC236}">
                  <a16:creationId xmlns:a16="http://schemas.microsoft.com/office/drawing/2014/main" id="{6E63D9F0-5F64-447C-896F-1A27CBF0C1A5}"/>
                </a:ext>
              </a:extLst>
            </p:cNvPr>
            <p:cNvSpPr>
              <a:spLocks noChangeArrowheads="1"/>
            </p:cNvSpPr>
            <p:nvPr/>
          </p:nvSpPr>
          <p:spPr bwMode="auto">
            <a:xfrm>
              <a:off x="9136793" y="14734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09" name="Oval 735">
              <a:extLst>
                <a:ext uri="{FF2B5EF4-FFF2-40B4-BE49-F238E27FC236}">
                  <a16:creationId xmlns:a16="http://schemas.microsoft.com/office/drawing/2014/main" id="{B685AE7F-67D5-4A8E-89F4-F82908AED54D}"/>
                </a:ext>
              </a:extLst>
            </p:cNvPr>
            <p:cNvSpPr>
              <a:spLocks noChangeArrowheads="1"/>
            </p:cNvSpPr>
            <p:nvPr/>
          </p:nvSpPr>
          <p:spPr bwMode="auto">
            <a:xfrm>
              <a:off x="9149638" y="18934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0" name="Oval 736">
              <a:extLst>
                <a:ext uri="{FF2B5EF4-FFF2-40B4-BE49-F238E27FC236}">
                  <a16:creationId xmlns:a16="http://schemas.microsoft.com/office/drawing/2014/main" id="{95A75E79-5991-463E-8218-6AB30FE03B48}"/>
                </a:ext>
              </a:extLst>
            </p:cNvPr>
            <p:cNvSpPr>
              <a:spLocks noChangeArrowheads="1"/>
            </p:cNvSpPr>
            <p:nvPr/>
          </p:nvSpPr>
          <p:spPr bwMode="auto">
            <a:xfrm>
              <a:off x="9091837" y="1915254"/>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1" name="Oval 737">
              <a:extLst>
                <a:ext uri="{FF2B5EF4-FFF2-40B4-BE49-F238E27FC236}">
                  <a16:creationId xmlns:a16="http://schemas.microsoft.com/office/drawing/2014/main" id="{33689AE2-D75B-4F5C-B744-717C82727EFF}"/>
                </a:ext>
              </a:extLst>
            </p:cNvPr>
            <p:cNvSpPr>
              <a:spLocks noChangeArrowheads="1"/>
            </p:cNvSpPr>
            <p:nvPr/>
          </p:nvSpPr>
          <p:spPr bwMode="auto">
            <a:xfrm>
              <a:off x="9278083" y="19440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2" name="Oval 738">
              <a:extLst>
                <a:ext uri="{FF2B5EF4-FFF2-40B4-BE49-F238E27FC236}">
                  <a16:creationId xmlns:a16="http://schemas.microsoft.com/office/drawing/2014/main" id="{F34F446B-EFCD-4757-9043-58B332624114}"/>
                </a:ext>
              </a:extLst>
            </p:cNvPr>
            <p:cNvSpPr>
              <a:spLocks noChangeArrowheads="1"/>
            </p:cNvSpPr>
            <p:nvPr/>
          </p:nvSpPr>
          <p:spPr bwMode="auto">
            <a:xfrm>
              <a:off x="9127160" y="18533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3" name="Oval 739">
              <a:extLst>
                <a:ext uri="{FF2B5EF4-FFF2-40B4-BE49-F238E27FC236}">
                  <a16:creationId xmlns:a16="http://schemas.microsoft.com/office/drawing/2014/main" id="{71C57CAE-70E5-49F6-BAF3-D9C04D10A289}"/>
                </a:ext>
              </a:extLst>
            </p:cNvPr>
            <p:cNvSpPr>
              <a:spLocks noChangeArrowheads="1"/>
            </p:cNvSpPr>
            <p:nvPr/>
          </p:nvSpPr>
          <p:spPr bwMode="auto">
            <a:xfrm>
              <a:off x="9143215" y="18133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4" name="Oval 740">
              <a:extLst>
                <a:ext uri="{FF2B5EF4-FFF2-40B4-BE49-F238E27FC236}">
                  <a16:creationId xmlns:a16="http://schemas.microsoft.com/office/drawing/2014/main" id="{4D79FA37-A419-40CC-BC36-68DE6A00C700}"/>
                </a:ext>
              </a:extLst>
            </p:cNvPr>
            <p:cNvSpPr>
              <a:spLocks noChangeArrowheads="1"/>
            </p:cNvSpPr>
            <p:nvPr/>
          </p:nvSpPr>
          <p:spPr bwMode="auto">
            <a:xfrm>
              <a:off x="9135723" y="17854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5" name="Oval 741">
              <a:extLst>
                <a:ext uri="{FF2B5EF4-FFF2-40B4-BE49-F238E27FC236}">
                  <a16:creationId xmlns:a16="http://schemas.microsoft.com/office/drawing/2014/main" id="{0C689FCF-C77A-4670-9EDB-56E55905BA19}"/>
                </a:ext>
              </a:extLst>
            </p:cNvPr>
            <p:cNvSpPr>
              <a:spLocks noChangeArrowheads="1"/>
            </p:cNvSpPr>
            <p:nvPr/>
          </p:nvSpPr>
          <p:spPr bwMode="auto">
            <a:xfrm>
              <a:off x="9145356" y="16695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6" name="Oval 742">
              <a:extLst>
                <a:ext uri="{FF2B5EF4-FFF2-40B4-BE49-F238E27FC236}">
                  <a16:creationId xmlns:a16="http://schemas.microsoft.com/office/drawing/2014/main" id="{3153D2EE-217F-415B-ACC6-4E9897DC0970}"/>
                </a:ext>
              </a:extLst>
            </p:cNvPr>
            <p:cNvSpPr>
              <a:spLocks noChangeArrowheads="1"/>
            </p:cNvSpPr>
            <p:nvPr/>
          </p:nvSpPr>
          <p:spPr bwMode="auto">
            <a:xfrm>
              <a:off x="9842171" y="15309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7" name="Oval 743">
              <a:extLst>
                <a:ext uri="{FF2B5EF4-FFF2-40B4-BE49-F238E27FC236}">
                  <a16:creationId xmlns:a16="http://schemas.microsoft.com/office/drawing/2014/main" id="{64671A80-F0A4-41C3-B11A-97801A61CF23}"/>
                </a:ext>
              </a:extLst>
            </p:cNvPr>
            <p:cNvSpPr>
              <a:spLocks noChangeArrowheads="1"/>
            </p:cNvSpPr>
            <p:nvPr/>
          </p:nvSpPr>
          <p:spPr bwMode="auto">
            <a:xfrm>
              <a:off x="9865719" y="16076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8" name="Oval 744">
              <a:extLst>
                <a:ext uri="{FF2B5EF4-FFF2-40B4-BE49-F238E27FC236}">
                  <a16:creationId xmlns:a16="http://schemas.microsoft.com/office/drawing/2014/main" id="{83B0D530-4D39-4CF3-AC2A-12976EF1C2AB}"/>
                </a:ext>
              </a:extLst>
            </p:cNvPr>
            <p:cNvSpPr>
              <a:spLocks noChangeArrowheads="1"/>
            </p:cNvSpPr>
            <p:nvPr/>
          </p:nvSpPr>
          <p:spPr bwMode="auto">
            <a:xfrm>
              <a:off x="9883916" y="14717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19" name="Oval 745">
              <a:extLst>
                <a:ext uri="{FF2B5EF4-FFF2-40B4-BE49-F238E27FC236}">
                  <a16:creationId xmlns:a16="http://schemas.microsoft.com/office/drawing/2014/main" id="{58358B89-C5A4-4A66-8103-57891E5AB022}"/>
                </a:ext>
              </a:extLst>
            </p:cNvPr>
            <p:cNvSpPr>
              <a:spLocks noChangeArrowheads="1"/>
            </p:cNvSpPr>
            <p:nvPr/>
          </p:nvSpPr>
          <p:spPr bwMode="auto">
            <a:xfrm>
              <a:off x="9873212" y="18847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0" name="Oval 746">
              <a:extLst>
                <a:ext uri="{FF2B5EF4-FFF2-40B4-BE49-F238E27FC236}">
                  <a16:creationId xmlns:a16="http://schemas.microsoft.com/office/drawing/2014/main" id="{D4D35731-9E42-4CDB-A753-A90BF03E91ED}"/>
                </a:ext>
              </a:extLst>
            </p:cNvPr>
            <p:cNvSpPr>
              <a:spLocks noChangeArrowheads="1"/>
            </p:cNvSpPr>
            <p:nvPr/>
          </p:nvSpPr>
          <p:spPr bwMode="auto">
            <a:xfrm>
              <a:off x="9817552" y="14708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1" name="Oval 747">
              <a:extLst>
                <a:ext uri="{FF2B5EF4-FFF2-40B4-BE49-F238E27FC236}">
                  <a16:creationId xmlns:a16="http://schemas.microsoft.com/office/drawing/2014/main" id="{E6264213-EFBE-491C-A152-E7F898508B6D}"/>
                </a:ext>
              </a:extLst>
            </p:cNvPr>
            <p:cNvSpPr>
              <a:spLocks noChangeArrowheads="1"/>
            </p:cNvSpPr>
            <p:nvPr/>
          </p:nvSpPr>
          <p:spPr bwMode="auto">
            <a:xfrm>
              <a:off x="9881775" y="17740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2" name="Oval 748">
              <a:extLst>
                <a:ext uri="{FF2B5EF4-FFF2-40B4-BE49-F238E27FC236}">
                  <a16:creationId xmlns:a16="http://schemas.microsoft.com/office/drawing/2014/main" id="{5988A2DF-FDEE-4F98-953A-462829CE30A4}"/>
                </a:ext>
              </a:extLst>
            </p:cNvPr>
            <p:cNvSpPr>
              <a:spLocks noChangeArrowheads="1"/>
            </p:cNvSpPr>
            <p:nvPr/>
          </p:nvSpPr>
          <p:spPr bwMode="auto">
            <a:xfrm>
              <a:off x="9823974" y="179587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3" name="Oval 749">
              <a:extLst>
                <a:ext uri="{FF2B5EF4-FFF2-40B4-BE49-F238E27FC236}">
                  <a16:creationId xmlns:a16="http://schemas.microsoft.com/office/drawing/2014/main" id="{E0941517-25EC-4758-93B7-650F638A5E33}"/>
                </a:ext>
              </a:extLst>
            </p:cNvPr>
            <p:cNvSpPr>
              <a:spLocks noChangeArrowheads="1"/>
            </p:cNvSpPr>
            <p:nvPr/>
          </p:nvSpPr>
          <p:spPr bwMode="auto">
            <a:xfrm>
              <a:off x="9811130" y="17313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4" name="Oval 750">
              <a:extLst>
                <a:ext uri="{FF2B5EF4-FFF2-40B4-BE49-F238E27FC236}">
                  <a16:creationId xmlns:a16="http://schemas.microsoft.com/office/drawing/2014/main" id="{F78D2F5A-EB91-41DE-8EDB-2210090FD59F}"/>
                </a:ext>
              </a:extLst>
            </p:cNvPr>
            <p:cNvSpPr>
              <a:spLocks noChangeArrowheads="1"/>
            </p:cNvSpPr>
            <p:nvPr/>
          </p:nvSpPr>
          <p:spPr bwMode="auto">
            <a:xfrm>
              <a:off x="9859297" y="17340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5" name="Oval 751">
              <a:extLst>
                <a:ext uri="{FF2B5EF4-FFF2-40B4-BE49-F238E27FC236}">
                  <a16:creationId xmlns:a16="http://schemas.microsoft.com/office/drawing/2014/main" id="{5C4981E6-9AE1-4217-9F93-7DBE018A259B}"/>
                </a:ext>
              </a:extLst>
            </p:cNvPr>
            <p:cNvSpPr>
              <a:spLocks noChangeArrowheads="1"/>
            </p:cNvSpPr>
            <p:nvPr/>
          </p:nvSpPr>
          <p:spPr bwMode="auto">
            <a:xfrm>
              <a:off x="9830397" y="16703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6" name="Oval 752">
              <a:extLst>
                <a:ext uri="{FF2B5EF4-FFF2-40B4-BE49-F238E27FC236}">
                  <a16:creationId xmlns:a16="http://schemas.microsoft.com/office/drawing/2014/main" id="{31DB175A-A3C8-4967-8BCE-968C9B85AAB1}"/>
                </a:ext>
              </a:extLst>
            </p:cNvPr>
            <p:cNvSpPr>
              <a:spLocks noChangeArrowheads="1"/>
            </p:cNvSpPr>
            <p:nvPr/>
          </p:nvSpPr>
          <p:spPr bwMode="auto">
            <a:xfrm>
              <a:off x="9898901" y="16442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7" name="Oval 753">
              <a:extLst>
                <a:ext uri="{FF2B5EF4-FFF2-40B4-BE49-F238E27FC236}">
                  <a16:creationId xmlns:a16="http://schemas.microsoft.com/office/drawing/2014/main" id="{8CDF2A5F-C7D4-4B16-B28C-C91E02952D5A}"/>
                </a:ext>
              </a:extLst>
            </p:cNvPr>
            <p:cNvSpPr>
              <a:spLocks noChangeArrowheads="1"/>
            </p:cNvSpPr>
            <p:nvPr/>
          </p:nvSpPr>
          <p:spPr bwMode="auto">
            <a:xfrm>
              <a:off x="9877493" y="15501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8" name="Oval 754">
              <a:extLst>
                <a:ext uri="{FF2B5EF4-FFF2-40B4-BE49-F238E27FC236}">
                  <a16:creationId xmlns:a16="http://schemas.microsoft.com/office/drawing/2014/main" id="{9A504355-BC4A-42A5-8EA5-7FD5C56D4F87}"/>
                </a:ext>
              </a:extLst>
            </p:cNvPr>
            <p:cNvSpPr>
              <a:spLocks noChangeArrowheads="1"/>
            </p:cNvSpPr>
            <p:nvPr/>
          </p:nvSpPr>
          <p:spPr bwMode="auto">
            <a:xfrm>
              <a:off x="9939575" y="15728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29" name="Oval 755">
              <a:extLst>
                <a:ext uri="{FF2B5EF4-FFF2-40B4-BE49-F238E27FC236}">
                  <a16:creationId xmlns:a16="http://schemas.microsoft.com/office/drawing/2014/main" id="{F2E4F691-336A-4C89-8B2C-9A03057F2B87}"/>
                </a:ext>
              </a:extLst>
            </p:cNvPr>
            <p:cNvSpPr>
              <a:spLocks noChangeArrowheads="1"/>
            </p:cNvSpPr>
            <p:nvPr/>
          </p:nvSpPr>
          <p:spPr bwMode="auto">
            <a:xfrm>
              <a:off x="9963123" y="16494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0" name="Oval 756">
              <a:extLst>
                <a:ext uri="{FF2B5EF4-FFF2-40B4-BE49-F238E27FC236}">
                  <a16:creationId xmlns:a16="http://schemas.microsoft.com/office/drawing/2014/main" id="{05FB838B-D5A9-4310-85FE-C5D74C127EF2}"/>
                </a:ext>
              </a:extLst>
            </p:cNvPr>
            <p:cNvSpPr>
              <a:spLocks noChangeArrowheads="1"/>
            </p:cNvSpPr>
            <p:nvPr/>
          </p:nvSpPr>
          <p:spPr bwMode="auto">
            <a:xfrm>
              <a:off x="9981320" y="15135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1" name="Oval 757">
              <a:extLst>
                <a:ext uri="{FF2B5EF4-FFF2-40B4-BE49-F238E27FC236}">
                  <a16:creationId xmlns:a16="http://schemas.microsoft.com/office/drawing/2014/main" id="{024A5715-5940-4F68-A99D-CBF115B77EB8}"/>
                </a:ext>
              </a:extLst>
            </p:cNvPr>
            <p:cNvSpPr>
              <a:spLocks noChangeArrowheads="1"/>
            </p:cNvSpPr>
            <p:nvPr/>
          </p:nvSpPr>
          <p:spPr bwMode="auto">
            <a:xfrm>
              <a:off x="9983461" y="14664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2" name="Oval 758">
              <a:extLst>
                <a:ext uri="{FF2B5EF4-FFF2-40B4-BE49-F238E27FC236}">
                  <a16:creationId xmlns:a16="http://schemas.microsoft.com/office/drawing/2014/main" id="{FF76DD8E-B8BD-4B95-AC17-92634FC45E92}"/>
                </a:ext>
              </a:extLst>
            </p:cNvPr>
            <p:cNvSpPr>
              <a:spLocks noChangeArrowheads="1"/>
            </p:cNvSpPr>
            <p:nvPr/>
          </p:nvSpPr>
          <p:spPr bwMode="auto">
            <a:xfrm>
              <a:off x="9922449" y="19204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3" name="Oval 759">
              <a:extLst>
                <a:ext uri="{FF2B5EF4-FFF2-40B4-BE49-F238E27FC236}">
                  <a16:creationId xmlns:a16="http://schemas.microsoft.com/office/drawing/2014/main" id="{A1FCB049-3843-4EC4-9AD8-4089AEAD7D7A}"/>
                </a:ext>
              </a:extLst>
            </p:cNvPr>
            <p:cNvSpPr>
              <a:spLocks noChangeArrowheads="1"/>
            </p:cNvSpPr>
            <p:nvPr/>
          </p:nvSpPr>
          <p:spPr bwMode="auto">
            <a:xfrm>
              <a:off x="9914957" y="15126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4" name="Oval 760">
              <a:extLst>
                <a:ext uri="{FF2B5EF4-FFF2-40B4-BE49-F238E27FC236}">
                  <a16:creationId xmlns:a16="http://schemas.microsoft.com/office/drawing/2014/main" id="{2BD96D81-B90A-409E-B9EC-6E5B0F431EFE}"/>
                </a:ext>
              </a:extLst>
            </p:cNvPr>
            <p:cNvSpPr>
              <a:spLocks noChangeArrowheads="1"/>
            </p:cNvSpPr>
            <p:nvPr/>
          </p:nvSpPr>
          <p:spPr bwMode="auto">
            <a:xfrm>
              <a:off x="9979179" y="18159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5" name="Oval 761">
              <a:extLst>
                <a:ext uri="{FF2B5EF4-FFF2-40B4-BE49-F238E27FC236}">
                  <a16:creationId xmlns:a16="http://schemas.microsoft.com/office/drawing/2014/main" id="{A4D647B5-0C11-4C30-9E62-2C4F2906B797}"/>
                </a:ext>
              </a:extLst>
            </p:cNvPr>
            <p:cNvSpPr>
              <a:spLocks noChangeArrowheads="1"/>
            </p:cNvSpPr>
            <p:nvPr/>
          </p:nvSpPr>
          <p:spPr bwMode="auto">
            <a:xfrm>
              <a:off x="9921378" y="1837701"/>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6" name="Oval 762">
              <a:extLst>
                <a:ext uri="{FF2B5EF4-FFF2-40B4-BE49-F238E27FC236}">
                  <a16:creationId xmlns:a16="http://schemas.microsoft.com/office/drawing/2014/main" id="{7046CB05-15A5-42EC-B049-1C8F08ED81D3}"/>
                </a:ext>
              </a:extLst>
            </p:cNvPr>
            <p:cNvSpPr>
              <a:spLocks noChangeArrowheads="1"/>
            </p:cNvSpPr>
            <p:nvPr/>
          </p:nvSpPr>
          <p:spPr bwMode="auto">
            <a:xfrm>
              <a:off x="9616322" y="16346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7" name="Oval 763">
              <a:extLst>
                <a:ext uri="{FF2B5EF4-FFF2-40B4-BE49-F238E27FC236}">
                  <a16:creationId xmlns:a16="http://schemas.microsoft.com/office/drawing/2014/main" id="{007D8052-B5B1-4DAF-90B0-8570275DC996}"/>
                </a:ext>
              </a:extLst>
            </p:cNvPr>
            <p:cNvSpPr>
              <a:spLocks noChangeArrowheads="1"/>
            </p:cNvSpPr>
            <p:nvPr/>
          </p:nvSpPr>
          <p:spPr bwMode="auto">
            <a:xfrm>
              <a:off x="9956701" y="17758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8" name="Oval 764">
              <a:extLst>
                <a:ext uri="{FF2B5EF4-FFF2-40B4-BE49-F238E27FC236}">
                  <a16:creationId xmlns:a16="http://schemas.microsoft.com/office/drawing/2014/main" id="{5E101A09-003A-49BE-9F87-B7FC3BDBCC86}"/>
                </a:ext>
              </a:extLst>
            </p:cNvPr>
            <p:cNvSpPr>
              <a:spLocks noChangeArrowheads="1"/>
            </p:cNvSpPr>
            <p:nvPr/>
          </p:nvSpPr>
          <p:spPr bwMode="auto">
            <a:xfrm>
              <a:off x="9972757" y="17357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39" name="Oval 765">
              <a:extLst>
                <a:ext uri="{FF2B5EF4-FFF2-40B4-BE49-F238E27FC236}">
                  <a16:creationId xmlns:a16="http://schemas.microsoft.com/office/drawing/2014/main" id="{20018C18-CC16-4CEC-B1F2-9D4970A6E1FD}"/>
                </a:ext>
              </a:extLst>
            </p:cNvPr>
            <p:cNvSpPr>
              <a:spLocks noChangeArrowheads="1"/>
            </p:cNvSpPr>
            <p:nvPr/>
          </p:nvSpPr>
          <p:spPr bwMode="auto">
            <a:xfrm>
              <a:off x="9906394" y="17383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0" name="Oval 766">
              <a:extLst>
                <a:ext uri="{FF2B5EF4-FFF2-40B4-BE49-F238E27FC236}">
                  <a16:creationId xmlns:a16="http://schemas.microsoft.com/office/drawing/2014/main" id="{9700F54A-85C7-4DF4-BF32-033CAFDCE27A}"/>
                </a:ext>
              </a:extLst>
            </p:cNvPr>
            <p:cNvSpPr>
              <a:spLocks noChangeArrowheads="1"/>
            </p:cNvSpPr>
            <p:nvPr/>
          </p:nvSpPr>
          <p:spPr bwMode="auto">
            <a:xfrm>
              <a:off x="9974898" y="15919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1" name="Oval 767">
              <a:extLst>
                <a:ext uri="{FF2B5EF4-FFF2-40B4-BE49-F238E27FC236}">
                  <a16:creationId xmlns:a16="http://schemas.microsoft.com/office/drawing/2014/main" id="{9B5846E7-8A1D-4B35-92B9-0B43A592A9EF}"/>
                </a:ext>
              </a:extLst>
            </p:cNvPr>
            <p:cNvSpPr>
              <a:spLocks noChangeArrowheads="1"/>
            </p:cNvSpPr>
            <p:nvPr/>
          </p:nvSpPr>
          <p:spPr bwMode="auto">
            <a:xfrm>
              <a:off x="9242761" y="15701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2" name="Oval 768">
              <a:extLst>
                <a:ext uri="{FF2B5EF4-FFF2-40B4-BE49-F238E27FC236}">
                  <a16:creationId xmlns:a16="http://schemas.microsoft.com/office/drawing/2014/main" id="{FCEB21BC-EA73-4120-8F92-9838BB18963D}"/>
                </a:ext>
              </a:extLst>
            </p:cNvPr>
            <p:cNvSpPr>
              <a:spLocks noChangeArrowheads="1"/>
            </p:cNvSpPr>
            <p:nvPr/>
          </p:nvSpPr>
          <p:spPr bwMode="auto">
            <a:xfrm>
              <a:off x="9266309" y="16468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3" name="Oval 769">
              <a:extLst>
                <a:ext uri="{FF2B5EF4-FFF2-40B4-BE49-F238E27FC236}">
                  <a16:creationId xmlns:a16="http://schemas.microsoft.com/office/drawing/2014/main" id="{B4828041-2228-48A8-B311-8B1AFA8832D2}"/>
                </a:ext>
              </a:extLst>
            </p:cNvPr>
            <p:cNvSpPr>
              <a:spLocks noChangeArrowheads="1"/>
            </p:cNvSpPr>
            <p:nvPr/>
          </p:nvSpPr>
          <p:spPr bwMode="auto">
            <a:xfrm>
              <a:off x="9284505" y="15109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4" name="Oval 770">
              <a:extLst>
                <a:ext uri="{FF2B5EF4-FFF2-40B4-BE49-F238E27FC236}">
                  <a16:creationId xmlns:a16="http://schemas.microsoft.com/office/drawing/2014/main" id="{D83CBADE-FBB9-4EF3-8DAE-E0D46A4EDF98}"/>
                </a:ext>
              </a:extLst>
            </p:cNvPr>
            <p:cNvSpPr>
              <a:spLocks noChangeArrowheads="1"/>
            </p:cNvSpPr>
            <p:nvPr/>
          </p:nvSpPr>
          <p:spPr bwMode="auto">
            <a:xfrm>
              <a:off x="9286646" y="14638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5" name="Oval 771">
              <a:extLst>
                <a:ext uri="{FF2B5EF4-FFF2-40B4-BE49-F238E27FC236}">
                  <a16:creationId xmlns:a16="http://schemas.microsoft.com/office/drawing/2014/main" id="{9C4C64C6-A8E6-44D2-9429-1EF0B4F966FC}"/>
                </a:ext>
              </a:extLst>
            </p:cNvPr>
            <p:cNvSpPr>
              <a:spLocks noChangeArrowheads="1"/>
            </p:cNvSpPr>
            <p:nvPr/>
          </p:nvSpPr>
          <p:spPr bwMode="auto">
            <a:xfrm>
              <a:off x="9270590" y="18803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6" name="Oval 772">
              <a:extLst>
                <a:ext uri="{FF2B5EF4-FFF2-40B4-BE49-F238E27FC236}">
                  <a16:creationId xmlns:a16="http://schemas.microsoft.com/office/drawing/2014/main" id="{DFC96F5A-ED3A-4B09-9017-38F36FF71BBC}"/>
                </a:ext>
              </a:extLst>
            </p:cNvPr>
            <p:cNvSpPr>
              <a:spLocks noChangeArrowheads="1"/>
            </p:cNvSpPr>
            <p:nvPr/>
          </p:nvSpPr>
          <p:spPr bwMode="auto">
            <a:xfrm>
              <a:off x="9218142" y="15100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7" name="Oval 773">
              <a:extLst>
                <a:ext uri="{FF2B5EF4-FFF2-40B4-BE49-F238E27FC236}">
                  <a16:creationId xmlns:a16="http://schemas.microsoft.com/office/drawing/2014/main" id="{5032E08A-06A8-4BE9-80EE-57F9BC2EB42F}"/>
                </a:ext>
              </a:extLst>
            </p:cNvPr>
            <p:cNvSpPr>
              <a:spLocks noChangeArrowheads="1"/>
            </p:cNvSpPr>
            <p:nvPr/>
          </p:nvSpPr>
          <p:spPr bwMode="auto">
            <a:xfrm>
              <a:off x="9282364" y="18133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8" name="Oval 774">
              <a:extLst>
                <a:ext uri="{FF2B5EF4-FFF2-40B4-BE49-F238E27FC236}">
                  <a16:creationId xmlns:a16="http://schemas.microsoft.com/office/drawing/2014/main" id="{3E409A39-399E-479A-ACCF-5B63F4FC8025}"/>
                </a:ext>
              </a:extLst>
            </p:cNvPr>
            <p:cNvSpPr>
              <a:spLocks noChangeArrowheads="1"/>
            </p:cNvSpPr>
            <p:nvPr/>
          </p:nvSpPr>
          <p:spPr bwMode="auto">
            <a:xfrm>
              <a:off x="9224564" y="1835087"/>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49" name="Oval 775">
              <a:extLst>
                <a:ext uri="{FF2B5EF4-FFF2-40B4-BE49-F238E27FC236}">
                  <a16:creationId xmlns:a16="http://schemas.microsoft.com/office/drawing/2014/main" id="{3FFBFDA3-2CFE-41A7-AB96-4B8DFE5F1B9E}"/>
                </a:ext>
              </a:extLst>
            </p:cNvPr>
            <p:cNvSpPr>
              <a:spLocks noChangeArrowheads="1"/>
            </p:cNvSpPr>
            <p:nvPr/>
          </p:nvSpPr>
          <p:spPr bwMode="auto">
            <a:xfrm>
              <a:off x="9211719" y="17706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0" name="Oval 776">
              <a:extLst>
                <a:ext uri="{FF2B5EF4-FFF2-40B4-BE49-F238E27FC236}">
                  <a16:creationId xmlns:a16="http://schemas.microsoft.com/office/drawing/2014/main" id="{C4AF796C-81F7-44EB-8314-CDAAEF2B9F42}"/>
                </a:ext>
              </a:extLst>
            </p:cNvPr>
            <p:cNvSpPr>
              <a:spLocks noChangeArrowheads="1"/>
            </p:cNvSpPr>
            <p:nvPr/>
          </p:nvSpPr>
          <p:spPr bwMode="auto">
            <a:xfrm>
              <a:off x="9259887" y="17732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1" name="Oval 777">
              <a:extLst>
                <a:ext uri="{FF2B5EF4-FFF2-40B4-BE49-F238E27FC236}">
                  <a16:creationId xmlns:a16="http://schemas.microsoft.com/office/drawing/2014/main" id="{8353C89C-AD90-4E92-8F93-5CCD97900EE9}"/>
                </a:ext>
              </a:extLst>
            </p:cNvPr>
            <p:cNvSpPr>
              <a:spLocks noChangeArrowheads="1"/>
            </p:cNvSpPr>
            <p:nvPr/>
          </p:nvSpPr>
          <p:spPr bwMode="auto">
            <a:xfrm>
              <a:off x="9275942" y="17331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2" name="Oval 778">
              <a:extLst>
                <a:ext uri="{FF2B5EF4-FFF2-40B4-BE49-F238E27FC236}">
                  <a16:creationId xmlns:a16="http://schemas.microsoft.com/office/drawing/2014/main" id="{6950FB18-8640-41CD-9DB2-9BA4E6386ADE}"/>
                </a:ext>
              </a:extLst>
            </p:cNvPr>
            <p:cNvSpPr>
              <a:spLocks noChangeArrowheads="1"/>
            </p:cNvSpPr>
            <p:nvPr/>
          </p:nvSpPr>
          <p:spPr bwMode="auto">
            <a:xfrm>
              <a:off x="9209579" y="17357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3" name="Oval 779">
              <a:extLst>
                <a:ext uri="{FF2B5EF4-FFF2-40B4-BE49-F238E27FC236}">
                  <a16:creationId xmlns:a16="http://schemas.microsoft.com/office/drawing/2014/main" id="{BAB22D99-D2E8-436F-9478-9B861E854B93}"/>
                </a:ext>
              </a:extLst>
            </p:cNvPr>
            <p:cNvSpPr>
              <a:spLocks noChangeArrowheads="1"/>
            </p:cNvSpPr>
            <p:nvPr/>
          </p:nvSpPr>
          <p:spPr bwMode="auto">
            <a:xfrm>
              <a:off x="9299490" y="168346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4" name="Oval 780">
              <a:extLst>
                <a:ext uri="{FF2B5EF4-FFF2-40B4-BE49-F238E27FC236}">
                  <a16:creationId xmlns:a16="http://schemas.microsoft.com/office/drawing/2014/main" id="{4907F67E-2B40-491C-8C67-27792F8124E5}"/>
                </a:ext>
              </a:extLst>
            </p:cNvPr>
            <p:cNvSpPr>
              <a:spLocks noChangeArrowheads="1"/>
            </p:cNvSpPr>
            <p:nvPr/>
          </p:nvSpPr>
          <p:spPr bwMode="auto">
            <a:xfrm>
              <a:off x="9197805" y="16268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5" name="Oval 781">
              <a:extLst>
                <a:ext uri="{FF2B5EF4-FFF2-40B4-BE49-F238E27FC236}">
                  <a16:creationId xmlns:a16="http://schemas.microsoft.com/office/drawing/2014/main" id="{FA789F5F-4A72-4861-86D1-0A16A1AA75D3}"/>
                </a:ext>
              </a:extLst>
            </p:cNvPr>
            <p:cNvSpPr>
              <a:spLocks noChangeArrowheads="1"/>
            </p:cNvSpPr>
            <p:nvPr/>
          </p:nvSpPr>
          <p:spPr bwMode="auto">
            <a:xfrm>
              <a:off x="9278083" y="15893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6" name="Oval 782">
              <a:extLst>
                <a:ext uri="{FF2B5EF4-FFF2-40B4-BE49-F238E27FC236}">
                  <a16:creationId xmlns:a16="http://schemas.microsoft.com/office/drawing/2014/main" id="{5230CE39-D6EE-4C33-8F99-01ACA0A5CFE1}"/>
                </a:ext>
              </a:extLst>
            </p:cNvPr>
            <p:cNvSpPr>
              <a:spLocks noChangeArrowheads="1"/>
            </p:cNvSpPr>
            <p:nvPr/>
          </p:nvSpPr>
          <p:spPr bwMode="auto">
            <a:xfrm>
              <a:off x="9340164" y="16120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7" name="Oval 783">
              <a:extLst>
                <a:ext uri="{FF2B5EF4-FFF2-40B4-BE49-F238E27FC236}">
                  <a16:creationId xmlns:a16="http://schemas.microsoft.com/office/drawing/2014/main" id="{8453DE8B-EE87-47C2-A5FA-7D970A713E92}"/>
                </a:ext>
              </a:extLst>
            </p:cNvPr>
            <p:cNvSpPr>
              <a:spLocks noChangeArrowheads="1"/>
            </p:cNvSpPr>
            <p:nvPr/>
          </p:nvSpPr>
          <p:spPr bwMode="auto">
            <a:xfrm>
              <a:off x="9363713" y="16886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8" name="Oval 784">
              <a:extLst>
                <a:ext uri="{FF2B5EF4-FFF2-40B4-BE49-F238E27FC236}">
                  <a16:creationId xmlns:a16="http://schemas.microsoft.com/office/drawing/2014/main" id="{353D1935-1F0D-44D2-AB8A-ACAF5DFD0297}"/>
                </a:ext>
              </a:extLst>
            </p:cNvPr>
            <p:cNvSpPr>
              <a:spLocks noChangeArrowheads="1"/>
            </p:cNvSpPr>
            <p:nvPr/>
          </p:nvSpPr>
          <p:spPr bwMode="auto">
            <a:xfrm>
              <a:off x="9381909" y="15527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59" name="Oval 785">
              <a:extLst>
                <a:ext uri="{FF2B5EF4-FFF2-40B4-BE49-F238E27FC236}">
                  <a16:creationId xmlns:a16="http://schemas.microsoft.com/office/drawing/2014/main" id="{43CDA6D0-6206-432E-BAA7-15C166FC2C4C}"/>
                </a:ext>
              </a:extLst>
            </p:cNvPr>
            <p:cNvSpPr>
              <a:spLocks noChangeArrowheads="1"/>
            </p:cNvSpPr>
            <p:nvPr/>
          </p:nvSpPr>
          <p:spPr bwMode="auto">
            <a:xfrm>
              <a:off x="9384050" y="15057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0" name="Oval 786">
              <a:extLst>
                <a:ext uri="{FF2B5EF4-FFF2-40B4-BE49-F238E27FC236}">
                  <a16:creationId xmlns:a16="http://schemas.microsoft.com/office/drawing/2014/main" id="{212FCF0F-D4E5-48C3-9AD4-75B1B225FFF9}"/>
                </a:ext>
              </a:extLst>
            </p:cNvPr>
            <p:cNvSpPr>
              <a:spLocks noChangeArrowheads="1"/>
            </p:cNvSpPr>
            <p:nvPr/>
          </p:nvSpPr>
          <p:spPr bwMode="auto">
            <a:xfrm>
              <a:off x="9315546" y="15518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1" name="Oval 787">
              <a:extLst>
                <a:ext uri="{FF2B5EF4-FFF2-40B4-BE49-F238E27FC236}">
                  <a16:creationId xmlns:a16="http://schemas.microsoft.com/office/drawing/2014/main" id="{1D029AE2-9047-4448-82C8-587AE1DB0F3D}"/>
                </a:ext>
              </a:extLst>
            </p:cNvPr>
            <p:cNvSpPr>
              <a:spLocks noChangeArrowheads="1"/>
            </p:cNvSpPr>
            <p:nvPr/>
          </p:nvSpPr>
          <p:spPr bwMode="auto">
            <a:xfrm>
              <a:off x="9379769" y="18551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2" name="Oval 788">
              <a:extLst>
                <a:ext uri="{FF2B5EF4-FFF2-40B4-BE49-F238E27FC236}">
                  <a16:creationId xmlns:a16="http://schemas.microsoft.com/office/drawing/2014/main" id="{36574B75-9957-476F-B999-BE6947CADD16}"/>
                </a:ext>
              </a:extLst>
            </p:cNvPr>
            <p:cNvSpPr>
              <a:spLocks noChangeArrowheads="1"/>
            </p:cNvSpPr>
            <p:nvPr/>
          </p:nvSpPr>
          <p:spPr bwMode="auto">
            <a:xfrm>
              <a:off x="9321968" y="1876913"/>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3" name="Oval 789">
              <a:extLst>
                <a:ext uri="{FF2B5EF4-FFF2-40B4-BE49-F238E27FC236}">
                  <a16:creationId xmlns:a16="http://schemas.microsoft.com/office/drawing/2014/main" id="{122C21DA-50A3-41D6-9177-164AC7657E82}"/>
                </a:ext>
              </a:extLst>
            </p:cNvPr>
            <p:cNvSpPr>
              <a:spLocks noChangeArrowheads="1"/>
            </p:cNvSpPr>
            <p:nvPr/>
          </p:nvSpPr>
          <p:spPr bwMode="auto">
            <a:xfrm>
              <a:off x="9314475" y="18394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4" name="Oval 790">
              <a:extLst>
                <a:ext uri="{FF2B5EF4-FFF2-40B4-BE49-F238E27FC236}">
                  <a16:creationId xmlns:a16="http://schemas.microsoft.com/office/drawing/2014/main" id="{31899090-05C9-4927-A833-66C217130E8B}"/>
                </a:ext>
              </a:extLst>
            </p:cNvPr>
            <p:cNvSpPr>
              <a:spLocks noChangeArrowheads="1"/>
            </p:cNvSpPr>
            <p:nvPr/>
          </p:nvSpPr>
          <p:spPr bwMode="auto">
            <a:xfrm>
              <a:off x="9357291" y="18150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5" name="Oval 791">
              <a:extLst>
                <a:ext uri="{FF2B5EF4-FFF2-40B4-BE49-F238E27FC236}">
                  <a16:creationId xmlns:a16="http://schemas.microsoft.com/office/drawing/2014/main" id="{6148E29A-0E1B-49BA-8B96-EBAD2BDBC545}"/>
                </a:ext>
              </a:extLst>
            </p:cNvPr>
            <p:cNvSpPr>
              <a:spLocks noChangeArrowheads="1"/>
            </p:cNvSpPr>
            <p:nvPr/>
          </p:nvSpPr>
          <p:spPr bwMode="auto">
            <a:xfrm>
              <a:off x="9373346" y="17749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6" name="Oval 792">
              <a:extLst>
                <a:ext uri="{FF2B5EF4-FFF2-40B4-BE49-F238E27FC236}">
                  <a16:creationId xmlns:a16="http://schemas.microsoft.com/office/drawing/2014/main" id="{00F77E8A-6975-418A-AC17-EA6EBE81BBD5}"/>
                </a:ext>
              </a:extLst>
            </p:cNvPr>
            <p:cNvSpPr>
              <a:spLocks noChangeArrowheads="1"/>
            </p:cNvSpPr>
            <p:nvPr/>
          </p:nvSpPr>
          <p:spPr bwMode="auto">
            <a:xfrm>
              <a:off x="9306983" y="17775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7" name="Oval 793">
              <a:extLst>
                <a:ext uri="{FF2B5EF4-FFF2-40B4-BE49-F238E27FC236}">
                  <a16:creationId xmlns:a16="http://schemas.microsoft.com/office/drawing/2014/main" id="{ACDE5341-3184-423C-81F8-EEA93857D342}"/>
                </a:ext>
              </a:extLst>
            </p:cNvPr>
            <p:cNvSpPr>
              <a:spLocks noChangeArrowheads="1"/>
            </p:cNvSpPr>
            <p:nvPr/>
          </p:nvSpPr>
          <p:spPr bwMode="auto">
            <a:xfrm>
              <a:off x="9390473" y="15998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8" name="Oval 794">
              <a:extLst>
                <a:ext uri="{FF2B5EF4-FFF2-40B4-BE49-F238E27FC236}">
                  <a16:creationId xmlns:a16="http://schemas.microsoft.com/office/drawing/2014/main" id="{A89E24DC-17ED-45CB-B867-583AAEEABB8C}"/>
                </a:ext>
              </a:extLst>
            </p:cNvPr>
            <p:cNvSpPr>
              <a:spLocks noChangeArrowheads="1"/>
            </p:cNvSpPr>
            <p:nvPr/>
          </p:nvSpPr>
          <p:spPr bwMode="auto">
            <a:xfrm>
              <a:off x="9416162" y="16599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69" name="Oval 795">
              <a:extLst>
                <a:ext uri="{FF2B5EF4-FFF2-40B4-BE49-F238E27FC236}">
                  <a16:creationId xmlns:a16="http://schemas.microsoft.com/office/drawing/2014/main" id="{81F72381-ED56-4F2F-8D01-A7CA0243C405}"/>
                </a:ext>
              </a:extLst>
            </p:cNvPr>
            <p:cNvSpPr>
              <a:spLocks noChangeArrowheads="1"/>
            </p:cNvSpPr>
            <p:nvPr/>
          </p:nvSpPr>
          <p:spPr bwMode="auto">
            <a:xfrm>
              <a:off x="9439710" y="17366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0" name="Oval 796">
              <a:extLst>
                <a:ext uri="{FF2B5EF4-FFF2-40B4-BE49-F238E27FC236}">
                  <a16:creationId xmlns:a16="http://schemas.microsoft.com/office/drawing/2014/main" id="{5532C677-52F4-4A05-B8A5-651B5C6961D9}"/>
                </a:ext>
              </a:extLst>
            </p:cNvPr>
            <p:cNvSpPr>
              <a:spLocks noChangeArrowheads="1"/>
            </p:cNvSpPr>
            <p:nvPr/>
          </p:nvSpPr>
          <p:spPr bwMode="auto">
            <a:xfrm>
              <a:off x="9457906" y="16006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1" name="Oval 797">
              <a:extLst>
                <a:ext uri="{FF2B5EF4-FFF2-40B4-BE49-F238E27FC236}">
                  <a16:creationId xmlns:a16="http://schemas.microsoft.com/office/drawing/2014/main" id="{74582BD4-889B-4532-B8B2-7866BAF8B6F7}"/>
                </a:ext>
              </a:extLst>
            </p:cNvPr>
            <p:cNvSpPr>
              <a:spLocks noChangeArrowheads="1"/>
            </p:cNvSpPr>
            <p:nvPr/>
          </p:nvSpPr>
          <p:spPr bwMode="auto">
            <a:xfrm>
              <a:off x="9460047" y="15536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2" name="Oval 798">
              <a:extLst>
                <a:ext uri="{FF2B5EF4-FFF2-40B4-BE49-F238E27FC236}">
                  <a16:creationId xmlns:a16="http://schemas.microsoft.com/office/drawing/2014/main" id="{8EDAAB91-167D-4EC0-93A6-C1CB995950B4}"/>
                </a:ext>
              </a:extLst>
            </p:cNvPr>
            <p:cNvSpPr>
              <a:spLocks noChangeArrowheads="1"/>
            </p:cNvSpPr>
            <p:nvPr/>
          </p:nvSpPr>
          <p:spPr bwMode="auto">
            <a:xfrm>
              <a:off x="9403317" y="15309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3" name="Oval 799">
              <a:extLst>
                <a:ext uri="{FF2B5EF4-FFF2-40B4-BE49-F238E27FC236}">
                  <a16:creationId xmlns:a16="http://schemas.microsoft.com/office/drawing/2014/main" id="{AE044860-0067-488D-9BBF-3DE94679FB5E}"/>
                </a:ext>
              </a:extLst>
            </p:cNvPr>
            <p:cNvSpPr>
              <a:spLocks noChangeArrowheads="1"/>
            </p:cNvSpPr>
            <p:nvPr/>
          </p:nvSpPr>
          <p:spPr bwMode="auto">
            <a:xfrm>
              <a:off x="9442921" y="14830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4" name="Oval 800">
              <a:extLst>
                <a:ext uri="{FF2B5EF4-FFF2-40B4-BE49-F238E27FC236}">
                  <a16:creationId xmlns:a16="http://schemas.microsoft.com/office/drawing/2014/main" id="{0C095303-C452-40CB-9E4A-9DE0F6AD5439}"/>
                </a:ext>
              </a:extLst>
            </p:cNvPr>
            <p:cNvSpPr>
              <a:spLocks noChangeArrowheads="1"/>
            </p:cNvSpPr>
            <p:nvPr/>
          </p:nvSpPr>
          <p:spPr bwMode="auto">
            <a:xfrm>
              <a:off x="9378698" y="19213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5" name="Oval 801">
              <a:extLst>
                <a:ext uri="{FF2B5EF4-FFF2-40B4-BE49-F238E27FC236}">
                  <a16:creationId xmlns:a16="http://schemas.microsoft.com/office/drawing/2014/main" id="{A4F2B2A4-A205-46C9-9FFD-894B11645FFE}"/>
                </a:ext>
              </a:extLst>
            </p:cNvPr>
            <p:cNvSpPr>
              <a:spLocks noChangeArrowheads="1"/>
            </p:cNvSpPr>
            <p:nvPr/>
          </p:nvSpPr>
          <p:spPr bwMode="auto">
            <a:xfrm>
              <a:off x="9433288" y="18629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6" name="Oval 802">
              <a:extLst>
                <a:ext uri="{FF2B5EF4-FFF2-40B4-BE49-F238E27FC236}">
                  <a16:creationId xmlns:a16="http://schemas.microsoft.com/office/drawing/2014/main" id="{56500980-EA9A-4DE7-B7F3-87CE3E00B63D}"/>
                </a:ext>
              </a:extLst>
            </p:cNvPr>
            <p:cNvSpPr>
              <a:spLocks noChangeArrowheads="1"/>
            </p:cNvSpPr>
            <p:nvPr/>
          </p:nvSpPr>
          <p:spPr bwMode="auto">
            <a:xfrm>
              <a:off x="9449343" y="18228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7" name="Oval 803">
              <a:extLst>
                <a:ext uri="{FF2B5EF4-FFF2-40B4-BE49-F238E27FC236}">
                  <a16:creationId xmlns:a16="http://schemas.microsoft.com/office/drawing/2014/main" id="{2F0E1710-C6AC-46C4-B145-B8EC8BDF301E}"/>
                </a:ext>
              </a:extLst>
            </p:cNvPr>
            <p:cNvSpPr>
              <a:spLocks noChangeArrowheads="1"/>
            </p:cNvSpPr>
            <p:nvPr/>
          </p:nvSpPr>
          <p:spPr bwMode="auto">
            <a:xfrm>
              <a:off x="9472891" y="17732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8" name="Oval 804">
              <a:extLst>
                <a:ext uri="{FF2B5EF4-FFF2-40B4-BE49-F238E27FC236}">
                  <a16:creationId xmlns:a16="http://schemas.microsoft.com/office/drawing/2014/main" id="{7E2BF5EE-01E9-4C37-BE58-D20E1EDFF1D5}"/>
                </a:ext>
              </a:extLst>
            </p:cNvPr>
            <p:cNvSpPr>
              <a:spLocks noChangeArrowheads="1"/>
            </p:cNvSpPr>
            <p:nvPr/>
          </p:nvSpPr>
          <p:spPr bwMode="auto">
            <a:xfrm>
              <a:off x="9513565" y="17017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79" name="Oval 805">
              <a:extLst>
                <a:ext uri="{FF2B5EF4-FFF2-40B4-BE49-F238E27FC236}">
                  <a16:creationId xmlns:a16="http://schemas.microsoft.com/office/drawing/2014/main" id="{CDCD1282-6898-478F-82D0-FB911C9F2F8D}"/>
                </a:ext>
              </a:extLst>
            </p:cNvPr>
            <p:cNvSpPr>
              <a:spLocks noChangeArrowheads="1"/>
            </p:cNvSpPr>
            <p:nvPr/>
          </p:nvSpPr>
          <p:spPr bwMode="auto">
            <a:xfrm>
              <a:off x="9537114" y="17784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0" name="Oval 806">
              <a:extLst>
                <a:ext uri="{FF2B5EF4-FFF2-40B4-BE49-F238E27FC236}">
                  <a16:creationId xmlns:a16="http://schemas.microsoft.com/office/drawing/2014/main" id="{2A979865-D964-483A-B39D-6D9E549CCCB8}"/>
                </a:ext>
              </a:extLst>
            </p:cNvPr>
            <p:cNvSpPr>
              <a:spLocks noChangeArrowheads="1"/>
            </p:cNvSpPr>
            <p:nvPr/>
          </p:nvSpPr>
          <p:spPr bwMode="auto">
            <a:xfrm>
              <a:off x="9555310" y="16425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1" name="Oval 807">
              <a:extLst>
                <a:ext uri="{FF2B5EF4-FFF2-40B4-BE49-F238E27FC236}">
                  <a16:creationId xmlns:a16="http://schemas.microsoft.com/office/drawing/2014/main" id="{C07A6D00-AADD-4FE1-8E23-27068322D0DC}"/>
                </a:ext>
              </a:extLst>
            </p:cNvPr>
            <p:cNvSpPr>
              <a:spLocks noChangeArrowheads="1"/>
            </p:cNvSpPr>
            <p:nvPr/>
          </p:nvSpPr>
          <p:spPr bwMode="auto">
            <a:xfrm>
              <a:off x="9557451" y="15954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2" name="Oval 808">
              <a:extLst>
                <a:ext uri="{FF2B5EF4-FFF2-40B4-BE49-F238E27FC236}">
                  <a16:creationId xmlns:a16="http://schemas.microsoft.com/office/drawing/2014/main" id="{811ED70C-60A5-47D9-AF01-D33309DE2EB9}"/>
                </a:ext>
              </a:extLst>
            </p:cNvPr>
            <p:cNvSpPr>
              <a:spLocks noChangeArrowheads="1"/>
            </p:cNvSpPr>
            <p:nvPr/>
          </p:nvSpPr>
          <p:spPr bwMode="auto">
            <a:xfrm>
              <a:off x="9488947" y="16416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3" name="Oval 809">
              <a:extLst>
                <a:ext uri="{FF2B5EF4-FFF2-40B4-BE49-F238E27FC236}">
                  <a16:creationId xmlns:a16="http://schemas.microsoft.com/office/drawing/2014/main" id="{45B4E05C-6BFD-4FCD-A613-2FD7B04209E4}"/>
                </a:ext>
              </a:extLst>
            </p:cNvPr>
            <p:cNvSpPr>
              <a:spLocks noChangeArrowheads="1"/>
            </p:cNvSpPr>
            <p:nvPr/>
          </p:nvSpPr>
          <p:spPr bwMode="auto">
            <a:xfrm>
              <a:off x="9540325" y="15248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4" name="Oval 810">
              <a:extLst>
                <a:ext uri="{FF2B5EF4-FFF2-40B4-BE49-F238E27FC236}">
                  <a16:creationId xmlns:a16="http://schemas.microsoft.com/office/drawing/2014/main" id="{4560B90F-8A63-4C41-9D0E-88DF1DD751E3}"/>
                </a:ext>
              </a:extLst>
            </p:cNvPr>
            <p:cNvSpPr>
              <a:spLocks noChangeArrowheads="1"/>
            </p:cNvSpPr>
            <p:nvPr/>
          </p:nvSpPr>
          <p:spPr bwMode="auto">
            <a:xfrm>
              <a:off x="9577788" y="14725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5" name="Oval 811">
              <a:extLst>
                <a:ext uri="{FF2B5EF4-FFF2-40B4-BE49-F238E27FC236}">
                  <a16:creationId xmlns:a16="http://schemas.microsoft.com/office/drawing/2014/main" id="{7A0E0449-D265-425F-B5F9-C568C58B8D15}"/>
                </a:ext>
              </a:extLst>
            </p:cNvPr>
            <p:cNvSpPr>
              <a:spLocks noChangeArrowheads="1"/>
            </p:cNvSpPr>
            <p:nvPr/>
          </p:nvSpPr>
          <p:spPr bwMode="auto">
            <a:xfrm>
              <a:off x="9482525" y="19021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6" name="Oval 812">
              <a:extLst>
                <a:ext uri="{FF2B5EF4-FFF2-40B4-BE49-F238E27FC236}">
                  <a16:creationId xmlns:a16="http://schemas.microsoft.com/office/drawing/2014/main" id="{B3C943C8-CD68-476C-950D-21CE099FBCDB}"/>
                </a:ext>
              </a:extLst>
            </p:cNvPr>
            <p:cNvSpPr>
              <a:spLocks noChangeArrowheads="1"/>
            </p:cNvSpPr>
            <p:nvPr/>
          </p:nvSpPr>
          <p:spPr bwMode="auto">
            <a:xfrm>
              <a:off x="9530691" y="19047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7" name="Oval 813">
              <a:extLst>
                <a:ext uri="{FF2B5EF4-FFF2-40B4-BE49-F238E27FC236}">
                  <a16:creationId xmlns:a16="http://schemas.microsoft.com/office/drawing/2014/main" id="{E7C1FAEF-150A-430A-947C-C6858F91AE65}"/>
                </a:ext>
              </a:extLst>
            </p:cNvPr>
            <p:cNvSpPr>
              <a:spLocks noChangeArrowheads="1"/>
            </p:cNvSpPr>
            <p:nvPr/>
          </p:nvSpPr>
          <p:spPr bwMode="auto">
            <a:xfrm>
              <a:off x="9546747" y="18647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8" name="Oval 814">
              <a:extLst>
                <a:ext uri="{FF2B5EF4-FFF2-40B4-BE49-F238E27FC236}">
                  <a16:creationId xmlns:a16="http://schemas.microsoft.com/office/drawing/2014/main" id="{D2447A90-0128-497F-AAB6-E62EE18952FA}"/>
                </a:ext>
              </a:extLst>
            </p:cNvPr>
            <p:cNvSpPr>
              <a:spLocks noChangeArrowheads="1"/>
            </p:cNvSpPr>
            <p:nvPr/>
          </p:nvSpPr>
          <p:spPr bwMode="auto">
            <a:xfrm>
              <a:off x="9480384" y="18673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89" name="Oval 815">
              <a:extLst>
                <a:ext uri="{FF2B5EF4-FFF2-40B4-BE49-F238E27FC236}">
                  <a16:creationId xmlns:a16="http://schemas.microsoft.com/office/drawing/2014/main" id="{DC3DD71C-2073-468A-A8F8-F0EA8FB46883}"/>
                </a:ext>
              </a:extLst>
            </p:cNvPr>
            <p:cNvSpPr>
              <a:spLocks noChangeArrowheads="1"/>
            </p:cNvSpPr>
            <p:nvPr/>
          </p:nvSpPr>
          <p:spPr bwMode="auto">
            <a:xfrm>
              <a:off x="9548888" y="17209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0" name="Oval 816">
              <a:extLst>
                <a:ext uri="{FF2B5EF4-FFF2-40B4-BE49-F238E27FC236}">
                  <a16:creationId xmlns:a16="http://schemas.microsoft.com/office/drawing/2014/main" id="{ED61ACA0-4DB4-41E4-82B5-289E56A7EA28}"/>
                </a:ext>
              </a:extLst>
            </p:cNvPr>
            <p:cNvSpPr>
              <a:spLocks noChangeArrowheads="1"/>
            </p:cNvSpPr>
            <p:nvPr/>
          </p:nvSpPr>
          <p:spPr bwMode="auto">
            <a:xfrm>
              <a:off x="9529621" y="15771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1" name="Oval 817">
              <a:extLst>
                <a:ext uri="{FF2B5EF4-FFF2-40B4-BE49-F238E27FC236}">
                  <a16:creationId xmlns:a16="http://schemas.microsoft.com/office/drawing/2014/main" id="{B4036232-41E8-48E2-9336-95241974C06D}"/>
                </a:ext>
              </a:extLst>
            </p:cNvPr>
            <p:cNvSpPr>
              <a:spLocks noChangeArrowheads="1"/>
            </p:cNvSpPr>
            <p:nvPr/>
          </p:nvSpPr>
          <p:spPr bwMode="auto">
            <a:xfrm>
              <a:off x="9669840" y="16982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2" name="Oval 818">
              <a:extLst>
                <a:ext uri="{FF2B5EF4-FFF2-40B4-BE49-F238E27FC236}">
                  <a16:creationId xmlns:a16="http://schemas.microsoft.com/office/drawing/2014/main" id="{ABF05E7E-E4FE-4256-9C7D-28EF94B14EC7}"/>
                </a:ext>
              </a:extLst>
            </p:cNvPr>
            <p:cNvSpPr>
              <a:spLocks noChangeArrowheads="1"/>
            </p:cNvSpPr>
            <p:nvPr/>
          </p:nvSpPr>
          <p:spPr bwMode="auto">
            <a:xfrm>
              <a:off x="9688037" y="15623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3" name="Oval 819">
              <a:extLst>
                <a:ext uri="{FF2B5EF4-FFF2-40B4-BE49-F238E27FC236}">
                  <a16:creationId xmlns:a16="http://schemas.microsoft.com/office/drawing/2014/main" id="{B8FD0B86-D1B8-4DC3-BA27-9E15D36ABF29}"/>
                </a:ext>
              </a:extLst>
            </p:cNvPr>
            <p:cNvSpPr>
              <a:spLocks noChangeArrowheads="1"/>
            </p:cNvSpPr>
            <p:nvPr/>
          </p:nvSpPr>
          <p:spPr bwMode="auto">
            <a:xfrm>
              <a:off x="9690178" y="15152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4" name="Oval 820">
              <a:extLst>
                <a:ext uri="{FF2B5EF4-FFF2-40B4-BE49-F238E27FC236}">
                  <a16:creationId xmlns:a16="http://schemas.microsoft.com/office/drawing/2014/main" id="{C03DDC86-062A-4CBD-A92D-07B367DDEEC5}"/>
                </a:ext>
              </a:extLst>
            </p:cNvPr>
            <p:cNvSpPr>
              <a:spLocks noChangeArrowheads="1"/>
            </p:cNvSpPr>
            <p:nvPr/>
          </p:nvSpPr>
          <p:spPr bwMode="auto">
            <a:xfrm>
              <a:off x="9633448" y="14926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5" name="Oval 821">
              <a:extLst>
                <a:ext uri="{FF2B5EF4-FFF2-40B4-BE49-F238E27FC236}">
                  <a16:creationId xmlns:a16="http://schemas.microsoft.com/office/drawing/2014/main" id="{2C4A98A8-F17B-496C-B647-6AC8D7F49C67}"/>
                </a:ext>
              </a:extLst>
            </p:cNvPr>
            <p:cNvSpPr>
              <a:spLocks noChangeArrowheads="1"/>
            </p:cNvSpPr>
            <p:nvPr/>
          </p:nvSpPr>
          <p:spPr bwMode="auto">
            <a:xfrm>
              <a:off x="9591703" y="19309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6" name="Oval 822">
              <a:extLst>
                <a:ext uri="{FF2B5EF4-FFF2-40B4-BE49-F238E27FC236}">
                  <a16:creationId xmlns:a16="http://schemas.microsoft.com/office/drawing/2014/main" id="{15FB415D-DC83-484D-A64D-E569D761E926}"/>
                </a:ext>
              </a:extLst>
            </p:cNvPr>
            <p:cNvSpPr>
              <a:spLocks noChangeArrowheads="1"/>
            </p:cNvSpPr>
            <p:nvPr/>
          </p:nvSpPr>
          <p:spPr bwMode="auto">
            <a:xfrm>
              <a:off x="9621674" y="15614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7" name="Oval 823">
              <a:extLst>
                <a:ext uri="{FF2B5EF4-FFF2-40B4-BE49-F238E27FC236}">
                  <a16:creationId xmlns:a16="http://schemas.microsoft.com/office/drawing/2014/main" id="{663AAD01-7A06-428E-88B1-DA16C9957677}"/>
                </a:ext>
              </a:extLst>
            </p:cNvPr>
            <p:cNvSpPr>
              <a:spLocks noChangeArrowheads="1"/>
            </p:cNvSpPr>
            <p:nvPr/>
          </p:nvSpPr>
          <p:spPr bwMode="auto">
            <a:xfrm>
              <a:off x="9628095" y="1886498"/>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8" name="Oval 824">
              <a:extLst>
                <a:ext uri="{FF2B5EF4-FFF2-40B4-BE49-F238E27FC236}">
                  <a16:creationId xmlns:a16="http://schemas.microsoft.com/office/drawing/2014/main" id="{93C4A1C6-5E54-458A-990D-5E94DAF68534}"/>
                </a:ext>
              </a:extLst>
            </p:cNvPr>
            <p:cNvSpPr>
              <a:spLocks noChangeArrowheads="1"/>
            </p:cNvSpPr>
            <p:nvPr/>
          </p:nvSpPr>
          <p:spPr bwMode="auto">
            <a:xfrm>
              <a:off x="9615251" y="18220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999" name="Oval 825">
              <a:extLst>
                <a:ext uri="{FF2B5EF4-FFF2-40B4-BE49-F238E27FC236}">
                  <a16:creationId xmlns:a16="http://schemas.microsoft.com/office/drawing/2014/main" id="{54D5D273-D84D-43A5-BA7E-9ADAFAB78F8B}"/>
                </a:ext>
              </a:extLst>
            </p:cNvPr>
            <p:cNvSpPr>
              <a:spLocks noChangeArrowheads="1"/>
            </p:cNvSpPr>
            <p:nvPr/>
          </p:nvSpPr>
          <p:spPr bwMode="auto">
            <a:xfrm>
              <a:off x="9663418" y="18246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0" name="Oval 826">
              <a:extLst>
                <a:ext uri="{FF2B5EF4-FFF2-40B4-BE49-F238E27FC236}">
                  <a16:creationId xmlns:a16="http://schemas.microsoft.com/office/drawing/2014/main" id="{68A3746D-D1E7-4197-AC44-40708961AAD0}"/>
                </a:ext>
              </a:extLst>
            </p:cNvPr>
            <p:cNvSpPr>
              <a:spLocks noChangeArrowheads="1"/>
            </p:cNvSpPr>
            <p:nvPr/>
          </p:nvSpPr>
          <p:spPr bwMode="auto">
            <a:xfrm>
              <a:off x="9679474" y="17845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1" name="Oval 827">
              <a:extLst>
                <a:ext uri="{FF2B5EF4-FFF2-40B4-BE49-F238E27FC236}">
                  <a16:creationId xmlns:a16="http://schemas.microsoft.com/office/drawing/2014/main" id="{C0900E8D-C3D1-4BF4-8221-38323711B419}"/>
                </a:ext>
              </a:extLst>
            </p:cNvPr>
            <p:cNvSpPr>
              <a:spLocks noChangeArrowheads="1"/>
            </p:cNvSpPr>
            <p:nvPr/>
          </p:nvSpPr>
          <p:spPr bwMode="auto">
            <a:xfrm>
              <a:off x="9613111" y="17871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2" name="Oval 828">
              <a:extLst>
                <a:ext uri="{FF2B5EF4-FFF2-40B4-BE49-F238E27FC236}">
                  <a16:creationId xmlns:a16="http://schemas.microsoft.com/office/drawing/2014/main" id="{FCED46B0-404B-44CB-9455-9E2CF2E8857E}"/>
                </a:ext>
              </a:extLst>
            </p:cNvPr>
            <p:cNvSpPr>
              <a:spLocks noChangeArrowheads="1"/>
            </p:cNvSpPr>
            <p:nvPr/>
          </p:nvSpPr>
          <p:spPr bwMode="auto">
            <a:xfrm>
              <a:off x="9703022" y="17348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3" name="Oval 829">
              <a:extLst>
                <a:ext uri="{FF2B5EF4-FFF2-40B4-BE49-F238E27FC236}">
                  <a16:creationId xmlns:a16="http://schemas.microsoft.com/office/drawing/2014/main" id="{28FED359-5282-4679-853A-DE2AAA983BEB}"/>
                </a:ext>
              </a:extLst>
            </p:cNvPr>
            <p:cNvSpPr>
              <a:spLocks noChangeArrowheads="1"/>
            </p:cNvSpPr>
            <p:nvPr/>
          </p:nvSpPr>
          <p:spPr bwMode="auto">
            <a:xfrm>
              <a:off x="9601336" y="16782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4" name="Oval 830">
              <a:extLst>
                <a:ext uri="{FF2B5EF4-FFF2-40B4-BE49-F238E27FC236}">
                  <a16:creationId xmlns:a16="http://schemas.microsoft.com/office/drawing/2014/main" id="{BC101B97-1089-4BB8-A3FD-D62305D0BE37}"/>
                </a:ext>
              </a:extLst>
            </p:cNvPr>
            <p:cNvSpPr>
              <a:spLocks noChangeArrowheads="1"/>
            </p:cNvSpPr>
            <p:nvPr/>
          </p:nvSpPr>
          <p:spPr bwMode="auto">
            <a:xfrm>
              <a:off x="9681615" y="16407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5" name="Oval 831">
              <a:extLst>
                <a:ext uri="{FF2B5EF4-FFF2-40B4-BE49-F238E27FC236}">
                  <a16:creationId xmlns:a16="http://schemas.microsoft.com/office/drawing/2014/main" id="{5A451D4F-2543-4CF1-A2EC-1880DC5B3CF0}"/>
                </a:ext>
              </a:extLst>
            </p:cNvPr>
            <p:cNvSpPr>
              <a:spLocks noChangeArrowheads="1"/>
            </p:cNvSpPr>
            <p:nvPr/>
          </p:nvSpPr>
          <p:spPr bwMode="auto">
            <a:xfrm>
              <a:off x="9743697" y="16634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6" name="Oval 832">
              <a:extLst>
                <a:ext uri="{FF2B5EF4-FFF2-40B4-BE49-F238E27FC236}">
                  <a16:creationId xmlns:a16="http://schemas.microsoft.com/office/drawing/2014/main" id="{AA7D27A7-4B6F-4106-9190-C1229EFA0542}"/>
                </a:ext>
              </a:extLst>
            </p:cNvPr>
            <p:cNvSpPr>
              <a:spLocks noChangeArrowheads="1"/>
            </p:cNvSpPr>
            <p:nvPr/>
          </p:nvSpPr>
          <p:spPr bwMode="auto">
            <a:xfrm>
              <a:off x="9767245" y="17401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7" name="Oval 833">
              <a:extLst>
                <a:ext uri="{FF2B5EF4-FFF2-40B4-BE49-F238E27FC236}">
                  <a16:creationId xmlns:a16="http://schemas.microsoft.com/office/drawing/2014/main" id="{637073B5-7613-46FE-839E-45F7C8C041A9}"/>
                </a:ext>
              </a:extLst>
            </p:cNvPr>
            <p:cNvSpPr>
              <a:spLocks noChangeArrowheads="1"/>
            </p:cNvSpPr>
            <p:nvPr/>
          </p:nvSpPr>
          <p:spPr bwMode="auto">
            <a:xfrm>
              <a:off x="9785441" y="16041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8" name="Oval 834">
              <a:extLst>
                <a:ext uri="{FF2B5EF4-FFF2-40B4-BE49-F238E27FC236}">
                  <a16:creationId xmlns:a16="http://schemas.microsoft.com/office/drawing/2014/main" id="{BEFF5AAA-2C0C-469D-A91D-BF1499E3DD5B}"/>
                </a:ext>
              </a:extLst>
            </p:cNvPr>
            <p:cNvSpPr>
              <a:spLocks noChangeArrowheads="1"/>
            </p:cNvSpPr>
            <p:nvPr/>
          </p:nvSpPr>
          <p:spPr bwMode="auto">
            <a:xfrm>
              <a:off x="9787582" y="15571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09" name="Oval 835">
              <a:extLst>
                <a:ext uri="{FF2B5EF4-FFF2-40B4-BE49-F238E27FC236}">
                  <a16:creationId xmlns:a16="http://schemas.microsoft.com/office/drawing/2014/main" id="{5D54E9E4-9874-4511-BE33-069774E03B58}"/>
                </a:ext>
              </a:extLst>
            </p:cNvPr>
            <p:cNvSpPr>
              <a:spLocks noChangeArrowheads="1"/>
            </p:cNvSpPr>
            <p:nvPr/>
          </p:nvSpPr>
          <p:spPr bwMode="auto">
            <a:xfrm>
              <a:off x="9730852" y="15344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0" name="Oval 836">
              <a:extLst>
                <a:ext uri="{FF2B5EF4-FFF2-40B4-BE49-F238E27FC236}">
                  <a16:creationId xmlns:a16="http://schemas.microsoft.com/office/drawing/2014/main" id="{3D28FF71-B706-4566-BF21-0ECCBF77EAE2}"/>
                </a:ext>
              </a:extLst>
            </p:cNvPr>
            <p:cNvSpPr>
              <a:spLocks noChangeArrowheads="1"/>
            </p:cNvSpPr>
            <p:nvPr/>
          </p:nvSpPr>
          <p:spPr bwMode="auto">
            <a:xfrm>
              <a:off x="9719078" y="16033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1" name="Oval 837">
              <a:extLst>
                <a:ext uri="{FF2B5EF4-FFF2-40B4-BE49-F238E27FC236}">
                  <a16:creationId xmlns:a16="http://schemas.microsoft.com/office/drawing/2014/main" id="{A04E3EBB-B769-4C50-B902-2A8DED54BC49}"/>
                </a:ext>
              </a:extLst>
            </p:cNvPr>
            <p:cNvSpPr>
              <a:spLocks noChangeArrowheads="1"/>
            </p:cNvSpPr>
            <p:nvPr/>
          </p:nvSpPr>
          <p:spPr bwMode="auto">
            <a:xfrm>
              <a:off x="9770456" y="14865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2" name="Oval 838">
              <a:extLst>
                <a:ext uri="{FF2B5EF4-FFF2-40B4-BE49-F238E27FC236}">
                  <a16:creationId xmlns:a16="http://schemas.microsoft.com/office/drawing/2014/main" id="{BB54C466-372B-47CB-8FF4-8F6F13C611A6}"/>
                </a:ext>
              </a:extLst>
            </p:cNvPr>
            <p:cNvSpPr>
              <a:spLocks noChangeArrowheads="1"/>
            </p:cNvSpPr>
            <p:nvPr/>
          </p:nvSpPr>
          <p:spPr bwMode="auto">
            <a:xfrm>
              <a:off x="9783300" y="19065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3" name="Oval 839">
              <a:extLst>
                <a:ext uri="{FF2B5EF4-FFF2-40B4-BE49-F238E27FC236}">
                  <a16:creationId xmlns:a16="http://schemas.microsoft.com/office/drawing/2014/main" id="{E4620C92-43DE-44AA-AE3C-C826497EFDA1}"/>
                </a:ext>
              </a:extLst>
            </p:cNvPr>
            <p:cNvSpPr>
              <a:spLocks noChangeArrowheads="1"/>
            </p:cNvSpPr>
            <p:nvPr/>
          </p:nvSpPr>
          <p:spPr bwMode="auto">
            <a:xfrm>
              <a:off x="9725500" y="1928324"/>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4" name="Oval 840">
              <a:extLst>
                <a:ext uri="{FF2B5EF4-FFF2-40B4-BE49-F238E27FC236}">
                  <a16:creationId xmlns:a16="http://schemas.microsoft.com/office/drawing/2014/main" id="{AB0B6A91-540F-443C-9A35-CAD3AF068A12}"/>
                </a:ext>
              </a:extLst>
            </p:cNvPr>
            <p:cNvSpPr>
              <a:spLocks noChangeArrowheads="1"/>
            </p:cNvSpPr>
            <p:nvPr/>
          </p:nvSpPr>
          <p:spPr bwMode="auto">
            <a:xfrm>
              <a:off x="9718008" y="18908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5" name="Oval 841">
              <a:extLst>
                <a:ext uri="{FF2B5EF4-FFF2-40B4-BE49-F238E27FC236}">
                  <a16:creationId xmlns:a16="http://schemas.microsoft.com/office/drawing/2014/main" id="{528B1A2A-F84F-4919-BA5D-DEECFE40E038}"/>
                </a:ext>
              </a:extLst>
            </p:cNvPr>
            <p:cNvSpPr>
              <a:spLocks noChangeArrowheads="1"/>
            </p:cNvSpPr>
            <p:nvPr/>
          </p:nvSpPr>
          <p:spPr bwMode="auto">
            <a:xfrm>
              <a:off x="9760823" y="18664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6" name="Oval 842">
              <a:extLst>
                <a:ext uri="{FF2B5EF4-FFF2-40B4-BE49-F238E27FC236}">
                  <a16:creationId xmlns:a16="http://schemas.microsoft.com/office/drawing/2014/main" id="{9891B164-7DAC-451F-94CE-08B64C7A5032}"/>
                </a:ext>
              </a:extLst>
            </p:cNvPr>
            <p:cNvSpPr>
              <a:spLocks noChangeArrowheads="1"/>
            </p:cNvSpPr>
            <p:nvPr/>
          </p:nvSpPr>
          <p:spPr bwMode="auto">
            <a:xfrm>
              <a:off x="9776878" y="18263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7" name="Oval 843">
              <a:extLst>
                <a:ext uri="{FF2B5EF4-FFF2-40B4-BE49-F238E27FC236}">
                  <a16:creationId xmlns:a16="http://schemas.microsoft.com/office/drawing/2014/main" id="{E2DBA6F9-4DC0-4EF8-A4AC-BB8DB2514B7F}"/>
                </a:ext>
              </a:extLst>
            </p:cNvPr>
            <p:cNvSpPr>
              <a:spLocks noChangeArrowheads="1"/>
            </p:cNvSpPr>
            <p:nvPr/>
          </p:nvSpPr>
          <p:spPr bwMode="auto">
            <a:xfrm>
              <a:off x="9710515" y="18289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8" name="Oval 844">
              <a:extLst>
                <a:ext uri="{FF2B5EF4-FFF2-40B4-BE49-F238E27FC236}">
                  <a16:creationId xmlns:a16="http://schemas.microsoft.com/office/drawing/2014/main" id="{43F7A5A1-06FD-45D0-B444-A2E54FB090A1}"/>
                </a:ext>
              </a:extLst>
            </p:cNvPr>
            <p:cNvSpPr>
              <a:spLocks noChangeArrowheads="1"/>
            </p:cNvSpPr>
            <p:nvPr/>
          </p:nvSpPr>
          <p:spPr bwMode="auto">
            <a:xfrm>
              <a:off x="9815411" y="16276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19" name="Oval 845">
              <a:extLst>
                <a:ext uri="{FF2B5EF4-FFF2-40B4-BE49-F238E27FC236}">
                  <a16:creationId xmlns:a16="http://schemas.microsoft.com/office/drawing/2014/main" id="{C7B328BA-9BD2-450A-AB56-5E78826D554A}"/>
                </a:ext>
              </a:extLst>
            </p:cNvPr>
            <p:cNvSpPr>
              <a:spLocks noChangeArrowheads="1"/>
            </p:cNvSpPr>
            <p:nvPr/>
          </p:nvSpPr>
          <p:spPr bwMode="auto">
            <a:xfrm>
              <a:off x="9849663" y="19527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0" name="Oval 846">
              <a:extLst>
                <a:ext uri="{FF2B5EF4-FFF2-40B4-BE49-F238E27FC236}">
                  <a16:creationId xmlns:a16="http://schemas.microsoft.com/office/drawing/2014/main" id="{B11B3080-2247-40BE-A1A6-8F3FBEA25F35}"/>
                </a:ext>
              </a:extLst>
            </p:cNvPr>
            <p:cNvSpPr>
              <a:spLocks noChangeArrowheads="1"/>
            </p:cNvSpPr>
            <p:nvPr/>
          </p:nvSpPr>
          <p:spPr bwMode="auto">
            <a:xfrm>
              <a:off x="9638800" y="19544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1" name="Oval 847">
              <a:extLst>
                <a:ext uri="{FF2B5EF4-FFF2-40B4-BE49-F238E27FC236}">
                  <a16:creationId xmlns:a16="http://schemas.microsoft.com/office/drawing/2014/main" id="{D27A66FF-0697-45A5-8F77-8002BAB392A8}"/>
                </a:ext>
              </a:extLst>
            </p:cNvPr>
            <p:cNvSpPr>
              <a:spLocks noChangeArrowheads="1"/>
            </p:cNvSpPr>
            <p:nvPr/>
          </p:nvSpPr>
          <p:spPr bwMode="auto">
            <a:xfrm>
              <a:off x="9466469" y="19596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2" name="Oval 848">
              <a:extLst>
                <a:ext uri="{FF2B5EF4-FFF2-40B4-BE49-F238E27FC236}">
                  <a16:creationId xmlns:a16="http://schemas.microsoft.com/office/drawing/2014/main" id="{F2F7AF59-E30A-4415-B4E4-DB0374AF9373}"/>
                </a:ext>
              </a:extLst>
            </p:cNvPr>
            <p:cNvSpPr>
              <a:spLocks noChangeArrowheads="1"/>
            </p:cNvSpPr>
            <p:nvPr/>
          </p:nvSpPr>
          <p:spPr bwMode="auto">
            <a:xfrm>
              <a:off x="9346587" y="1950109"/>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3" name="Oval 849">
              <a:extLst>
                <a:ext uri="{FF2B5EF4-FFF2-40B4-BE49-F238E27FC236}">
                  <a16:creationId xmlns:a16="http://schemas.microsoft.com/office/drawing/2014/main" id="{83333962-A016-4360-9C20-54DEA6334130}"/>
                </a:ext>
              </a:extLst>
            </p:cNvPr>
            <p:cNvSpPr>
              <a:spLocks noChangeArrowheads="1"/>
            </p:cNvSpPr>
            <p:nvPr/>
          </p:nvSpPr>
          <p:spPr bwMode="auto">
            <a:xfrm>
              <a:off x="9192453" y="19405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4" name="Oval 850">
              <a:extLst>
                <a:ext uri="{FF2B5EF4-FFF2-40B4-BE49-F238E27FC236}">
                  <a16:creationId xmlns:a16="http://schemas.microsoft.com/office/drawing/2014/main" id="{A3DE4965-7280-4E06-8723-A27CAEA2859B}"/>
                </a:ext>
              </a:extLst>
            </p:cNvPr>
            <p:cNvSpPr>
              <a:spLocks noChangeArrowheads="1"/>
            </p:cNvSpPr>
            <p:nvPr/>
          </p:nvSpPr>
          <p:spPr bwMode="auto">
            <a:xfrm>
              <a:off x="9214930" y="188998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5" name="Oval 851">
              <a:extLst>
                <a:ext uri="{FF2B5EF4-FFF2-40B4-BE49-F238E27FC236}">
                  <a16:creationId xmlns:a16="http://schemas.microsoft.com/office/drawing/2014/main" id="{5C2164B0-D910-45AB-A103-CBFF4DA144D5}"/>
                </a:ext>
              </a:extLst>
            </p:cNvPr>
            <p:cNvSpPr>
              <a:spLocks noChangeArrowheads="1"/>
            </p:cNvSpPr>
            <p:nvPr/>
          </p:nvSpPr>
          <p:spPr bwMode="auto">
            <a:xfrm>
              <a:off x="9013699" y="1945752"/>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6" name="Oval 852">
              <a:extLst>
                <a:ext uri="{FF2B5EF4-FFF2-40B4-BE49-F238E27FC236}">
                  <a16:creationId xmlns:a16="http://schemas.microsoft.com/office/drawing/2014/main" id="{190BE402-45B4-48E1-8CD4-8C9D234E8F37}"/>
                </a:ext>
              </a:extLst>
            </p:cNvPr>
            <p:cNvSpPr>
              <a:spLocks noChangeArrowheads="1"/>
            </p:cNvSpPr>
            <p:nvPr/>
          </p:nvSpPr>
          <p:spPr bwMode="auto">
            <a:xfrm>
              <a:off x="10051965" y="17366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7" name="Oval 853">
              <a:extLst>
                <a:ext uri="{FF2B5EF4-FFF2-40B4-BE49-F238E27FC236}">
                  <a16:creationId xmlns:a16="http://schemas.microsoft.com/office/drawing/2014/main" id="{E6AB4CA2-8E7A-4BD2-88AC-C52DE1472244}"/>
                </a:ext>
              </a:extLst>
            </p:cNvPr>
            <p:cNvSpPr>
              <a:spLocks noChangeArrowheads="1"/>
            </p:cNvSpPr>
            <p:nvPr/>
          </p:nvSpPr>
          <p:spPr bwMode="auto">
            <a:xfrm>
              <a:off x="10020924" y="16782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8" name="Oval 854">
              <a:extLst>
                <a:ext uri="{FF2B5EF4-FFF2-40B4-BE49-F238E27FC236}">
                  <a16:creationId xmlns:a16="http://schemas.microsoft.com/office/drawing/2014/main" id="{E8D642E2-422A-4F8D-AF64-744EA61B6A76}"/>
                </a:ext>
              </a:extLst>
            </p:cNvPr>
            <p:cNvSpPr>
              <a:spLocks noChangeArrowheads="1"/>
            </p:cNvSpPr>
            <p:nvPr/>
          </p:nvSpPr>
          <p:spPr bwMode="auto">
            <a:xfrm>
              <a:off x="10033768" y="193965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29" name="Oval 855">
              <a:extLst>
                <a:ext uri="{FF2B5EF4-FFF2-40B4-BE49-F238E27FC236}">
                  <a16:creationId xmlns:a16="http://schemas.microsoft.com/office/drawing/2014/main" id="{C776BC02-B82E-4253-B75F-391803ECDDC5}"/>
                </a:ext>
              </a:extLst>
            </p:cNvPr>
            <p:cNvSpPr>
              <a:spLocks noChangeArrowheads="1"/>
            </p:cNvSpPr>
            <p:nvPr/>
          </p:nvSpPr>
          <p:spPr bwMode="auto">
            <a:xfrm>
              <a:off x="9977039" y="18725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0" name="Oval 856">
              <a:extLst>
                <a:ext uri="{FF2B5EF4-FFF2-40B4-BE49-F238E27FC236}">
                  <a16:creationId xmlns:a16="http://schemas.microsoft.com/office/drawing/2014/main" id="{8C55C9C7-B4A5-4FB6-B0B2-33A441CECEAB}"/>
                </a:ext>
              </a:extLst>
            </p:cNvPr>
            <p:cNvSpPr>
              <a:spLocks noChangeArrowheads="1"/>
            </p:cNvSpPr>
            <p:nvPr/>
          </p:nvSpPr>
          <p:spPr bwMode="auto">
            <a:xfrm>
              <a:off x="10045543" y="17941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1" name="Oval 857">
              <a:extLst>
                <a:ext uri="{FF2B5EF4-FFF2-40B4-BE49-F238E27FC236}">
                  <a16:creationId xmlns:a16="http://schemas.microsoft.com/office/drawing/2014/main" id="{DA869ED1-9F84-4414-AD9B-DDDCD15CB063}"/>
                </a:ext>
              </a:extLst>
            </p:cNvPr>
            <p:cNvSpPr>
              <a:spLocks noChangeArrowheads="1"/>
            </p:cNvSpPr>
            <p:nvPr/>
          </p:nvSpPr>
          <p:spPr bwMode="auto">
            <a:xfrm>
              <a:off x="8935562" y="19945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3" name="Oval 859">
              <a:extLst>
                <a:ext uri="{FF2B5EF4-FFF2-40B4-BE49-F238E27FC236}">
                  <a16:creationId xmlns:a16="http://schemas.microsoft.com/office/drawing/2014/main" id="{F4C7DDC1-5B3E-4DF5-8411-FE4A175F64CD}"/>
                </a:ext>
              </a:extLst>
            </p:cNvPr>
            <p:cNvSpPr>
              <a:spLocks noChangeArrowheads="1"/>
            </p:cNvSpPr>
            <p:nvPr/>
          </p:nvSpPr>
          <p:spPr bwMode="auto">
            <a:xfrm>
              <a:off x="8929140" y="20729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4" name="Oval 860">
              <a:extLst>
                <a:ext uri="{FF2B5EF4-FFF2-40B4-BE49-F238E27FC236}">
                  <a16:creationId xmlns:a16="http://schemas.microsoft.com/office/drawing/2014/main" id="{C25FD0DE-56E6-4283-89F2-53895B903F17}"/>
                </a:ext>
              </a:extLst>
            </p:cNvPr>
            <p:cNvSpPr>
              <a:spLocks noChangeArrowheads="1"/>
            </p:cNvSpPr>
            <p:nvPr/>
          </p:nvSpPr>
          <p:spPr bwMode="auto">
            <a:xfrm>
              <a:off x="9649504" y="20111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5" name="Oval 861">
              <a:extLst>
                <a:ext uri="{FF2B5EF4-FFF2-40B4-BE49-F238E27FC236}">
                  <a16:creationId xmlns:a16="http://schemas.microsoft.com/office/drawing/2014/main" id="{BBFB3416-5763-40B1-906F-4FA657A9280B}"/>
                </a:ext>
              </a:extLst>
            </p:cNvPr>
            <p:cNvSpPr>
              <a:spLocks noChangeArrowheads="1"/>
            </p:cNvSpPr>
            <p:nvPr/>
          </p:nvSpPr>
          <p:spPr bwMode="auto">
            <a:xfrm>
              <a:off x="9656996" y="22882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6" name="Oval 862">
              <a:extLst>
                <a:ext uri="{FF2B5EF4-FFF2-40B4-BE49-F238E27FC236}">
                  <a16:creationId xmlns:a16="http://schemas.microsoft.com/office/drawing/2014/main" id="{500D7CFB-22DE-423C-A3E4-4CFCAA227836}"/>
                </a:ext>
              </a:extLst>
            </p:cNvPr>
            <p:cNvSpPr>
              <a:spLocks noChangeArrowheads="1"/>
            </p:cNvSpPr>
            <p:nvPr/>
          </p:nvSpPr>
          <p:spPr bwMode="auto">
            <a:xfrm>
              <a:off x="9665559" y="21775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7" name="Oval 863">
              <a:extLst>
                <a:ext uri="{FF2B5EF4-FFF2-40B4-BE49-F238E27FC236}">
                  <a16:creationId xmlns:a16="http://schemas.microsoft.com/office/drawing/2014/main" id="{9CCB0FEF-C2EB-4B28-8A3A-B7E08D2864D6}"/>
                </a:ext>
              </a:extLst>
            </p:cNvPr>
            <p:cNvSpPr>
              <a:spLocks noChangeArrowheads="1"/>
            </p:cNvSpPr>
            <p:nvPr/>
          </p:nvSpPr>
          <p:spPr bwMode="auto">
            <a:xfrm>
              <a:off x="9607759" y="2199324"/>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8" name="Oval 864">
              <a:extLst>
                <a:ext uri="{FF2B5EF4-FFF2-40B4-BE49-F238E27FC236}">
                  <a16:creationId xmlns:a16="http://schemas.microsoft.com/office/drawing/2014/main" id="{8AAEEF55-E398-4752-A48C-EEB5188AC614}"/>
                </a:ext>
              </a:extLst>
            </p:cNvPr>
            <p:cNvSpPr>
              <a:spLocks noChangeArrowheads="1"/>
            </p:cNvSpPr>
            <p:nvPr/>
          </p:nvSpPr>
          <p:spPr bwMode="auto">
            <a:xfrm>
              <a:off x="9594914" y="21348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39" name="Oval 865">
              <a:extLst>
                <a:ext uri="{FF2B5EF4-FFF2-40B4-BE49-F238E27FC236}">
                  <a16:creationId xmlns:a16="http://schemas.microsoft.com/office/drawing/2014/main" id="{A2BE6052-E292-43DE-87C5-501753B3809E}"/>
                </a:ext>
              </a:extLst>
            </p:cNvPr>
            <p:cNvSpPr>
              <a:spLocks noChangeArrowheads="1"/>
            </p:cNvSpPr>
            <p:nvPr/>
          </p:nvSpPr>
          <p:spPr bwMode="auto">
            <a:xfrm>
              <a:off x="9643081" y="21374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0" name="Oval 866">
              <a:extLst>
                <a:ext uri="{FF2B5EF4-FFF2-40B4-BE49-F238E27FC236}">
                  <a16:creationId xmlns:a16="http://schemas.microsoft.com/office/drawing/2014/main" id="{0ED74F05-61E1-4B48-8D23-5DD903A6411A}"/>
                </a:ext>
              </a:extLst>
            </p:cNvPr>
            <p:cNvSpPr>
              <a:spLocks noChangeArrowheads="1"/>
            </p:cNvSpPr>
            <p:nvPr/>
          </p:nvSpPr>
          <p:spPr bwMode="auto">
            <a:xfrm>
              <a:off x="9659137" y="20973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1" name="Oval 867">
              <a:extLst>
                <a:ext uri="{FF2B5EF4-FFF2-40B4-BE49-F238E27FC236}">
                  <a16:creationId xmlns:a16="http://schemas.microsoft.com/office/drawing/2014/main" id="{CF9D3661-4353-4939-86CA-82501A17FB85}"/>
                </a:ext>
              </a:extLst>
            </p:cNvPr>
            <p:cNvSpPr>
              <a:spLocks noChangeArrowheads="1"/>
            </p:cNvSpPr>
            <p:nvPr/>
          </p:nvSpPr>
          <p:spPr bwMode="auto">
            <a:xfrm>
              <a:off x="9614181" y="20738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2" name="Oval 868">
              <a:extLst>
                <a:ext uri="{FF2B5EF4-FFF2-40B4-BE49-F238E27FC236}">
                  <a16:creationId xmlns:a16="http://schemas.microsoft.com/office/drawing/2014/main" id="{22168F99-5478-4CCB-9FF1-85D1014B98F1}"/>
                </a:ext>
              </a:extLst>
            </p:cNvPr>
            <p:cNvSpPr>
              <a:spLocks noChangeArrowheads="1"/>
            </p:cNvSpPr>
            <p:nvPr/>
          </p:nvSpPr>
          <p:spPr bwMode="auto">
            <a:xfrm>
              <a:off x="9682685" y="20477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3" name="Oval 869">
              <a:extLst>
                <a:ext uri="{FF2B5EF4-FFF2-40B4-BE49-F238E27FC236}">
                  <a16:creationId xmlns:a16="http://schemas.microsoft.com/office/drawing/2014/main" id="{8C867A33-66D1-40CB-81F5-8D3D3DF30E7A}"/>
                </a:ext>
              </a:extLst>
            </p:cNvPr>
            <p:cNvSpPr>
              <a:spLocks noChangeArrowheads="1"/>
            </p:cNvSpPr>
            <p:nvPr/>
          </p:nvSpPr>
          <p:spPr bwMode="auto">
            <a:xfrm>
              <a:off x="9400106" y="20381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4" name="Oval 870">
              <a:extLst>
                <a:ext uri="{FF2B5EF4-FFF2-40B4-BE49-F238E27FC236}">
                  <a16:creationId xmlns:a16="http://schemas.microsoft.com/office/drawing/2014/main" id="{8E98C784-863B-484F-B1AA-92A5E6B2B3BD}"/>
                </a:ext>
              </a:extLst>
            </p:cNvPr>
            <p:cNvSpPr>
              <a:spLocks noChangeArrowheads="1"/>
            </p:cNvSpPr>
            <p:nvPr/>
          </p:nvSpPr>
          <p:spPr bwMode="auto">
            <a:xfrm>
              <a:off x="9690178" y="21418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5" name="Oval 871">
              <a:extLst>
                <a:ext uri="{FF2B5EF4-FFF2-40B4-BE49-F238E27FC236}">
                  <a16:creationId xmlns:a16="http://schemas.microsoft.com/office/drawing/2014/main" id="{08796F2E-2BDC-4DFC-B981-3FA0D8634C8C}"/>
                </a:ext>
              </a:extLst>
            </p:cNvPr>
            <p:cNvSpPr>
              <a:spLocks noChangeArrowheads="1"/>
            </p:cNvSpPr>
            <p:nvPr/>
          </p:nvSpPr>
          <p:spPr bwMode="auto">
            <a:xfrm>
              <a:off x="9050093" y="20503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6" name="Oval 872">
              <a:extLst>
                <a:ext uri="{FF2B5EF4-FFF2-40B4-BE49-F238E27FC236}">
                  <a16:creationId xmlns:a16="http://schemas.microsoft.com/office/drawing/2014/main" id="{8EF02776-E19F-4DD4-8423-A2CB0EE6CC7C}"/>
                </a:ext>
              </a:extLst>
            </p:cNvPr>
            <p:cNvSpPr>
              <a:spLocks noChangeArrowheads="1"/>
            </p:cNvSpPr>
            <p:nvPr/>
          </p:nvSpPr>
          <p:spPr bwMode="auto">
            <a:xfrm>
              <a:off x="9054374" y="22838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7" name="Oval 873">
              <a:extLst>
                <a:ext uri="{FF2B5EF4-FFF2-40B4-BE49-F238E27FC236}">
                  <a16:creationId xmlns:a16="http://schemas.microsoft.com/office/drawing/2014/main" id="{88065F16-9809-42C2-877A-C0EB9095FE29}"/>
                </a:ext>
              </a:extLst>
            </p:cNvPr>
            <p:cNvSpPr>
              <a:spLocks noChangeArrowheads="1"/>
            </p:cNvSpPr>
            <p:nvPr/>
          </p:nvSpPr>
          <p:spPr bwMode="auto">
            <a:xfrm>
              <a:off x="9066148" y="22167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8" name="Oval 874">
              <a:extLst>
                <a:ext uri="{FF2B5EF4-FFF2-40B4-BE49-F238E27FC236}">
                  <a16:creationId xmlns:a16="http://schemas.microsoft.com/office/drawing/2014/main" id="{DA04AC76-6A74-45A9-B375-04608477AD7C}"/>
                </a:ext>
              </a:extLst>
            </p:cNvPr>
            <p:cNvSpPr>
              <a:spLocks noChangeArrowheads="1"/>
            </p:cNvSpPr>
            <p:nvPr/>
          </p:nvSpPr>
          <p:spPr bwMode="auto">
            <a:xfrm>
              <a:off x="9008348" y="2238536"/>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49" name="Oval 875">
              <a:extLst>
                <a:ext uri="{FF2B5EF4-FFF2-40B4-BE49-F238E27FC236}">
                  <a16:creationId xmlns:a16="http://schemas.microsoft.com/office/drawing/2014/main" id="{AB096BC4-5C91-4AD5-A655-F6EC73FF732F}"/>
                </a:ext>
              </a:extLst>
            </p:cNvPr>
            <p:cNvSpPr>
              <a:spLocks noChangeArrowheads="1"/>
            </p:cNvSpPr>
            <p:nvPr/>
          </p:nvSpPr>
          <p:spPr bwMode="auto">
            <a:xfrm>
              <a:off x="8995503" y="21740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0" name="Oval 876">
              <a:extLst>
                <a:ext uri="{FF2B5EF4-FFF2-40B4-BE49-F238E27FC236}">
                  <a16:creationId xmlns:a16="http://schemas.microsoft.com/office/drawing/2014/main" id="{91CA7C75-3C9B-4CAE-90E9-7C480FB63BB2}"/>
                </a:ext>
              </a:extLst>
            </p:cNvPr>
            <p:cNvSpPr>
              <a:spLocks noChangeArrowheads="1"/>
            </p:cNvSpPr>
            <p:nvPr/>
          </p:nvSpPr>
          <p:spPr bwMode="auto">
            <a:xfrm>
              <a:off x="9043671" y="21766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1" name="Oval 877">
              <a:extLst>
                <a:ext uri="{FF2B5EF4-FFF2-40B4-BE49-F238E27FC236}">
                  <a16:creationId xmlns:a16="http://schemas.microsoft.com/office/drawing/2014/main" id="{93A8E298-3DB9-4A51-936B-439027D2663C}"/>
                </a:ext>
              </a:extLst>
            </p:cNvPr>
            <p:cNvSpPr>
              <a:spLocks noChangeArrowheads="1"/>
            </p:cNvSpPr>
            <p:nvPr/>
          </p:nvSpPr>
          <p:spPr bwMode="auto">
            <a:xfrm>
              <a:off x="9059726" y="21365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2" name="Oval 878">
              <a:extLst>
                <a:ext uri="{FF2B5EF4-FFF2-40B4-BE49-F238E27FC236}">
                  <a16:creationId xmlns:a16="http://schemas.microsoft.com/office/drawing/2014/main" id="{4AC12D07-2265-4725-A969-A376A15706AA}"/>
                </a:ext>
              </a:extLst>
            </p:cNvPr>
            <p:cNvSpPr>
              <a:spLocks noChangeArrowheads="1"/>
            </p:cNvSpPr>
            <p:nvPr/>
          </p:nvSpPr>
          <p:spPr bwMode="auto">
            <a:xfrm>
              <a:off x="8993363" y="21391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3" name="Oval 879">
              <a:extLst>
                <a:ext uri="{FF2B5EF4-FFF2-40B4-BE49-F238E27FC236}">
                  <a16:creationId xmlns:a16="http://schemas.microsoft.com/office/drawing/2014/main" id="{BD602471-4139-4BF8-9FAE-14951E0DB50D}"/>
                </a:ext>
              </a:extLst>
            </p:cNvPr>
            <p:cNvSpPr>
              <a:spLocks noChangeArrowheads="1"/>
            </p:cNvSpPr>
            <p:nvPr/>
          </p:nvSpPr>
          <p:spPr bwMode="auto">
            <a:xfrm>
              <a:off x="9083274" y="20869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4" name="Oval 880">
              <a:extLst>
                <a:ext uri="{FF2B5EF4-FFF2-40B4-BE49-F238E27FC236}">
                  <a16:creationId xmlns:a16="http://schemas.microsoft.com/office/drawing/2014/main" id="{4CC216F9-DA8A-4DEA-A1FA-5E03328DF7DA}"/>
                </a:ext>
              </a:extLst>
            </p:cNvPr>
            <p:cNvSpPr>
              <a:spLocks noChangeArrowheads="1"/>
            </p:cNvSpPr>
            <p:nvPr/>
          </p:nvSpPr>
          <p:spPr bwMode="auto">
            <a:xfrm>
              <a:off x="8981589" y="20302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5" name="Oval 881">
              <a:extLst>
                <a:ext uri="{FF2B5EF4-FFF2-40B4-BE49-F238E27FC236}">
                  <a16:creationId xmlns:a16="http://schemas.microsoft.com/office/drawing/2014/main" id="{5C7E7F3E-D150-47B0-BE0A-81C67CB43785}"/>
                </a:ext>
              </a:extLst>
            </p:cNvPr>
            <p:cNvSpPr>
              <a:spLocks noChangeArrowheads="1"/>
            </p:cNvSpPr>
            <p:nvPr/>
          </p:nvSpPr>
          <p:spPr bwMode="auto">
            <a:xfrm>
              <a:off x="9061867" y="19928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6" name="Oval 882">
              <a:extLst>
                <a:ext uri="{FF2B5EF4-FFF2-40B4-BE49-F238E27FC236}">
                  <a16:creationId xmlns:a16="http://schemas.microsoft.com/office/drawing/2014/main" id="{3869624B-6416-4D49-B68B-891FFE215640}"/>
                </a:ext>
              </a:extLst>
            </p:cNvPr>
            <p:cNvSpPr>
              <a:spLocks noChangeArrowheads="1"/>
            </p:cNvSpPr>
            <p:nvPr/>
          </p:nvSpPr>
          <p:spPr bwMode="auto">
            <a:xfrm>
              <a:off x="9123949" y="20154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7" name="Oval 883">
              <a:extLst>
                <a:ext uri="{FF2B5EF4-FFF2-40B4-BE49-F238E27FC236}">
                  <a16:creationId xmlns:a16="http://schemas.microsoft.com/office/drawing/2014/main" id="{BB476F9E-9CE6-4A2B-8053-CBEEB9429C36}"/>
                </a:ext>
              </a:extLst>
            </p:cNvPr>
            <p:cNvSpPr>
              <a:spLocks noChangeArrowheads="1"/>
            </p:cNvSpPr>
            <p:nvPr/>
          </p:nvSpPr>
          <p:spPr bwMode="auto">
            <a:xfrm>
              <a:off x="9147497" y="20921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8" name="Oval 884">
              <a:extLst>
                <a:ext uri="{FF2B5EF4-FFF2-40B4-BE49-F238E27FC236}">
                  <a16:creationId xmlns:a16="http://schemas.microsoft.com/office/drawing/2014/main" id="{4D3D763F-AE18-4D42-86CC-4850E50649DB}"/>
                </a:ext>
              </a:extLst>
            </p:cNvPr>
            <p:cNvSpPr>
              <a:spLocks noChangeArrowheads="1"/>
            </p:cNvSpPr>
            <p:nvPr/>
          </p:nvSpPr>
          <p:spPr bwMode="auto">
            <a:xfrm>
              <a:off x="9163553" y="22585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59" name="Oval 885">
              <a:extLst>
                <a:ext uri="{FF2B5EF4-FFF2-40B4-BE49-F238E27FC236}">
                  <a16:creationId xmlns:a16="http://schemas.microsoft.com/office/drawing/2014/main" id="{A4D832D6-14AA-4923-8947-3B61BF49DCEB}"/>
                </a:ext>
              </a:extLst>
            </p:cNvPr>
            <p:cNvSpPr>
              <a:spLocks noChangeArrowheads="1"/>
            </p:cNvSpPr>
            <p:nvPr/>
          </p:nvSpPr>
          <p:spPr bwMode="auto">
            <a:xfrm>
              <a:off x="9105752" y="2280362"/>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0" name="Oval 886">
              <a:extLst>
                <a:ext uri="{FF2B5EF4-FFF2-40B4-BE49-F238E27FC236}">
                  <a16:creationId xmlns:a16="http://schemas.microsoft.com/office/drawing/2014/main" id="{9B847DF3-DA29-4E5E-977C-0DD4DAE1C481}"/>
                </a:ext>
              </a:extLst>
            </p:cNvPr>
            <p:cNvSpPr>
              <a:spLocks noChangeArrowheads="1"/>
            </p:cNvSpPr>
            <p:nvPr/>
          </p:nvSpPr>
          <p:spPr bwMode="auto">
            <a:xfrm>
              <a:off x="9098260" y="22428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1" name="Oval 887">
              <a:extLst>
                <a:ext uri="{FF2B5EF4-FFF2-40B4-BE49-F238E27FC236}">
                  <a16:creationId xmlns:a16="http://schemas.microsoft.com/office/drawing/2014/main" id="{AAFF24AD-38DC-4D8B-A952-5E78A5FF5630}"/>
                </a:ext>
              </a:extLst>
            </p:cNvPr>
            <p:cNvSpPr>
              <a:spLocks noChangeArrowheads="1"/>
            </p:cNvSpPr>
            <p:nvPr/>
          </p:nvSpPr>
          <p:spPr bwMode="auto">
            <a:xfrm>
              <a:off x="9141075" y="22184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2" name="Oval 888">
              <a:extLst>
                <a:ext uri="{FF2B5EF4-FFF2-40B4-BE49-F238E27FC236}">
                  <a16:creationId xmlns:a16="http://schemas.microsoft.com/office/drawing/2014/main" id="{2AB55002-D756-42CC-8362-D83E40ED8C77}"/>
                </a:ext>
              </a:extLst>
            </p:cNvPr>
            <p:cNvSpPr>
              <a:spLocks noChangeArrowheads="1"/>
            </p:cNvSpPr>
            <p:nvPr/>
          </p:nvSpPr>
          <p:spPr bwMode="auto">
            <a:xfrm>
              <a:off x="9157131" y="21784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3" name="Oval 889">
              <a:extLst>
                <a:ext uri="{FF2B5EF4-FFF2-40B4-BE49-F238E27FC236}">
                  <a16:creationId xmlns:a16="http://schemas.microsoft.com/office/drawing/2014/main" id="{8D861236-DEE2-49DB-A24B-4421F678EEAC}"/>
                </a:ext>
              </a:extLst>
            </p:cNvPr>
            <p:cNvSpPr>
              <a:spLocks noChangeArrowheads="1"/>
            </p:cNvSpPr>
            <p:nvPr/>
          </p:nvSpPr>
          <p:spPr bwMode="auto">
            <a:xfrm>
              <a:off x="9090767" y="21810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4" name="Oval 890">
              <a:extLst>
                <a:ext uri="{FF2B5EF4-FFF2-40B4-BE49-F238E27FC236}">
                  <a16:creationId xmlns:a16="http://schemas.microsoft.com/office/drawing/2014/main" id="{C9B8561A-08B6-42D9-8CFB-1EE28B1E041C}"/>
                </a:ext>
              </a:extLst>
            </p:cNvPr>
            <p:cNvSpPr>
              <a:spLocks noChangeArrowheads="1"/>
            </p:cNvSpPr>
            <p:nvPr/>
          </p:nvSpPr>
          <p:spPr bwMode="auto">
            <a:xfrm>
              <a:off x="9174257" y="20032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5" name="Oval 891">
              <a:extLst>
                <a:ext uri="{FF2B5EF4-FFF2-40B4-BE49-F238E27FC236}">
                  <a16:creationId xmlns:a16="http://schemas.microsoft.com/office/drawing/2014/main" id="{DD4AFD0C-7A31-4D68-87B0-A3EFA7D4AE40}"/>
                </a:ext>
              </a:extLst>
            </p:cNvPr>
            <p:cNvSpPr>
              <a:spLocks noChangeArrowheads="1"/>
            </p:cNvSpPr>
            <p:nvPr/>
          </p:nvSpPr>
          <p:spPr bwMode="auto">
            <a:xfrm>
              <a:off x="9199946" y="20633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6" name="Oval 892">
              <a:extLst>
                <a:ext uri="{FF2B5EF4-FFF2-40B4-BE49-F238E27FC236}">
                  <a16:creationId xmlns:a16="http://schemas.microsoft.com/office/drawing/2014/main" id="{8C8970D8-56EB-4DDA-8CDB-0F1F105E565A}"/>
                </a:ext>
              </a:extLst>
            </p:cNvPr>
            <p:cNvSpPr>
              <a:spLocks noChangeArrowheads="1"/>
            </p:cNvSpPr>
            <p:nvPr/>
          </p:nvSpPr>
          <p:spPr bwMode="auto">
            <a:xfrm>
              <a:off x="9223494" y="21400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7" name="Oval 893">
              <a:extLst>
                <a:ext uri="{FF2B5EF4-FFF2-40B4-BE49-F238E27FC236}">
                  <a16:creationId xmlns:a16="http://schemas.microsoft.com/office/drawing/2014/main" id="{91C5FCEC-8D3C-46C9-8854-949FEF84A054}"/>
                </a:ext>
              </a:extLst>
            </p:cNvPr>
            <p:cNvSpPr>
              <a:spLocks noChangeArrowheads="1"/>
            </p:cNvSpPr>
            <p:nvPr/>
          </p:nvSpPr>
          <p:spPr bwMode="auto">
            <a:xfrm>
              <a:off x="9241690" y="20041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8" name="Oval 894">
              <a:extLst>
                <a:ext uri="{FF2B5EF4-FFF2-40B4-BE49-F238E27FC236}">
                  <a16:creationId xmlns:a16="http://schemas.microsoft.com/office/drawing/2014/main" id="{09BC928C-83F5-455E-AC72-95DE7406382E}"/>
                </a:ext>
              </a:extLst>
            </p:cNvPr>
            <p:cNvSpPr>
              <a:spLocks noChangeArrowheads="1"/>
            </p:cNvSpPr>
            <p:nvPr/>
          </p:nvSpPr>
          <p:spPr bwMode="auto">
            <a:xfrm>
              <a:off x="9217072" y="22664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69" name="Oval 895">
              <a:extLst>
                <a:ext uri="{FF2B5EF4-FFF2-40B4-BE49-F238E27FC236}">
                  <a16:creationId xmlns:a16="http://schemas.microsoft.com/office/drawing/2014/main" id="{FB67D199-02F8-4BA5-83A1-5F0C5BD4AE68}"/>
                </a:ext>
              </a:extLst>
            </p:cNvPr>
            <p:cNvSpPr>
              <a:spLocks noChangeArrowheads="1"/>
            </p:cNvSpPr>
            <p:nvPr/>
          </p:nvSpPr>
          <p:spPr bwMode="auto">
            <a:xfrm>
              <a:off x="9233127" y="22263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0" name="Oval 896">
              <a:extLst>
                <a:ext uri="{FF2B5EF4-FFF2-40B4-BE49-F238E27FC236}">
                  <a16:creationId xmlns:a16="http://schemas.microsoft.com/office/drawing/2014/main" id="{09BE7967-8E59-40A8-9B20-006ECD39662D}"/>
                </a:ext>
              </a:extLst>
            </p:cNvPr>
            <p:cNvSpPr>
              <a:spLocks noChangeArrowheads="1"/>
            </p:cNvSpPr>
            <p:nvPr/>
          </p:nvSpPr>
          <p:spPr bwMode="auto">
            <a:xfrm>
              <a:off x="9256675" y="21766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1" name="Oval 897">
              <a:extLst>
                <a:ext uri="{FF2B5EF4-FFF2-40B4-BE49-F238E27FC236}">
                  <a16:creationId xmlns:a16="http://schemas.microsoft.com/office/drawing/2014/main" id="{3087DCA6-2E5B-4A4C-8768-E11F1BF839C5}"/>
                </a:ext>
              </a:extLst>
            </p:cNvPr>
            <p:cNvSpPr>
              <a:spLocks noChangeArrowheads="1"/>
            </p:cNvSpPr>
            <p:nvPr/>
          </p:nvSpPr>
          <p:spPr bwMode="auto">
            <a:xfrm>
              <a:off x="9315546" y="20747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2" name="Oval 898">
              <a:extLst>
                <a:ext uri="{FF2B5EF4-FFF2-40B4-BE49-F238E27FC236}">
                  <a16:creationId xmlns:a16="http://schemas.microsoft.com/office/drawing/2014/main" id="{E8103ABE-8505-490F-8067-535ACD27F26E}"/>
                </a:ext>
              </a:extLst>
            </p:cNvPr>
            <p:cNvSpPr>
              <a:spLocks noChangeArrowheads="1"/>
            </p:cNvSpPr>
            <p:nvPr/>
          </p:nvSpPr>
          <p:spPr bwMode="auto">
            <a:xfrm>
              <a:off x="9297349" y="21052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3" name="Oval 899">
              <a:extLst>
                <a:ext uri="{FF2B5EF4-FFF2-40B4-BE49-F238E27FC236}">
                  <a16:creationId xmlns:a16="http://schemas.microsoft.com/office/drawing/2014/main" id="{A777BB96-102D-411E-A598-BB0658473F5A}"/>
                </a:ext>
              </a:extLst>
            </p:cNvPr>
            <p:cNvSpPr>
              <a:spLocks noChangeArrowheads="1"/>
            </p:cNvSpPr>
            <p:nvPr/>
          </p:nvSpPr>
          <p:spPr bwMode="auto">
            <a:xfrm>
              <a:off x="9320898" y="21818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4" name="Oval 900">
              <a:extLst>
                <a:ext uri="{FF2B5EF4-FFF2-40B4-BE49-F238E27FC236}">
                  <a16:creationId xmlns:a16="http://schemas.microsoft.com/office/drawing/2014/main" id="{3EEADDE9-C508-4EC4-8DDA-450912B9C5EA}"/>
                </a:ext>
              </a:extLst>
            </p:cNvPr>
            <p:cNvSpPr>
              <a:spLocks noChangeArrowheads="1"/>
            </p:cNvSpPr>
            <p:nvPr/>
          </p:nvSpPr>
          <p:spPr bwMode="auto">
            <a:xfrm>
              <a:off x="9339094" y="20459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5" name="Oval 901">
              <a:extLst>
                <a:ext uri="{FF2B5EF4-FFF2-40B4-BE49-F238E27FC236}">
                  <a16:creationId xmlns:a16="http://schemas.microsoft.com/office/drawing/2014/main" id="{BA36A3B5-7143-4B63-8FE5-3D2B4C4AEA06}"/>
                </a:ext>
              </a:extLst>
            </p:cNvPr>
            <p:cNvSpPr>
              <a:spLocks noChangeArrowheads="1"/>
            </p:cNvSpPr>
            <p:nvPr/>
          </p:nvSpPr>
          <p:spPr bwMode="auto">
            <a:xfrm>
              <a:off x="9341235" y="19989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6" name="Oval 902">
              <a:extLst>
                <a:ext uri="{FF2B5EF4-FFF2-40B4-BE49-F238E27FC236}">
                  <a16:creationId xmlns:a16="http://schemas.microsoft.com/office/drawing/2014/main" id="{9FF1A517-6762-43A5-94AD-60C3A0E16FC2}"/>
                </a:ext>
              </a:extLst>
            </p:cNvPr>
            <p:cNvSpPr>
              <a:spLocks noChangeArrowheads="1"/>
            </p:cNvSpPr>
            <p:nvPr/>
          </p:nvSpPr>
          <p:spPr bwMode="auto">
            <a:xfrm>
              <a:off x="9272731" y="20450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7" name="Oval 903">
              <a:extLst>
                <a:ext uri="{FF2B5EF4-FFF2-40B4-BE49-F238E27FC236}">
                  <a16:creationId xmlns:a16="http://schemas.microsoft.com/office/drawing/2014/main" id="{40A8BC7D-4CC7-4230-8F2E-1ADA6AD9EE31}"/>
                </a:ext>
              </a:extLst>
            </p:cNvPr>
            <p:cNvSpPr>
              <a:spLocks noChangeArrowheads="1"/>
            </p:cNvSpPr>
            <p:nvPr/>
          </p:nvSpPr>
          <p:spPr bwMode="auto">
            <a:xfrm>
              <a:off x="9330531" y="22681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8" name="Oval 904">
              <a:extLst>
                <a:ext uri="{FF2B5EF4-FFF2-40B4-BE49-F238E27FC236}">
                  <a16:creationId xmlns:a16="http://schemas.microsoft.com/office/drawing/2014/main" id="{31E335BD-4F7D-4FAB-8160-CD36401B3D04}"/>
                </a:ext>
              </a:extLst>
            </p:cNvPr>
            <p:cNvSpPr>
              <a:spLocks noChangeArrowheads="1"/>
            </p:cNvSpPr>
            <p:nvPr/>
          </p:nvSpPr>
          <p:spPr bwMode="auto">
            <a:xfrm>
              <a:off x="9264168" y="22707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79" name="Oval 905">
              <a:extLst>
                <a:ext uri="{FF2B5EF4-FFF2-40B4-BE49-F238E27FC236}">
                  <a16:creationId xmlns:a16="http://schemas.microsoft.com/office/drawing/2014/main" id="{45CDB856-DC08-4C20-B8E1-72BB12C5BFCD}"/>
                </a:ext>
              </a:extLst>
            </p:cNvPr>
            <p:cNvSpPr>
              <a:spLocks noChangeArrowheads="1"/>
            </p:cNvSpPr>
            <p:nvPr/>
          </p:nvSpPr>
          <p:spPr bwMode="auto">
            <a:xfrm>
              <a:off x="9332672" y="21243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0" name="Oval 906">
              <a:extLst>
                <a:ext uri="{FF2B5EF4-FFF2-40B4-BE49-F238E27FC236}">
                  <a16:creationId xmlns:a16="http://schemas.microsoft.com/office/drawing/2014/main" id="{A6956E56-E70A-4240-B44F-C2109976E069}"/>
                </a:ext>
              </a:extLst>
            </p:cNvPr>
            <p:cNvSpPr>
              <a:spLocks noChangeArrowheads="1"/>
            </p:cNvSpPr>
            <p:nvPr/>
          </p:nvSpPr>
          <p:spPr bwMode="auto">
            <a:xfrm>
              <a:off x="9313405" y="19806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1" name="Oval 907">
              <a:extLst>
                <a:ext uri="{FF2B5EF4-FFF2-40B4-BE49-F238E27FC236}">
                  <a16:creationId xmlns:a16="http://schemas.microsoft.com/office/drawing/2014/main" id="{6506CDE3-9DDA-461B-8DC6-C9D08FA0EB64}"/>
                </a:ext>
              </a:extLst>
            </p:cNvPr>
            <p:cNvSpPr>
              <a:spLocks noChangeArrowheads="1"/>
            </p:cNvSpPr>
            <p:nvPr/>
          </p:nvSpPr>
          <p:spPr bwMode="auto">
            <a:xfrm>
              <a:off x="9453624" y="21017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2" name="Oval 908">
              <a:extLst>
                <a:ext uri="{FF2B5EF4-FFF2-40B4-BE49-F238E27FC236}">
                  <a16:creationId xmlns:a16="http://schemas.microsoft.com/office/drawing/2014/main" id="{5AD986AC-D937-4913-914D-41EF26A450CA}"/>
                </a:ext>
              </a:extLst>
            </p:cNvPr>
            <p:cNvSpPr>
              <a:spLocks noChangeArrowheads="1"/>
            </p:cNvSpPr>
            <p:nvPr/>
          </p:nvSpPr>
          <p:spPr bwMode="auto">
            <a:xfrm>
              <a:off x="9469680" y="22681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3" name="Oval 909">
              <a:extLst>
                <a:ext uri="{FF2B5EF4-FFF2-40B4-BE49-F238E27FC236}">
                  <a16:creationId xmlns:a16="http://schemas.microsoft.com/office/drawing/2014/main" id="{2E1BB073-8F9D-4B54-9CB6-E0A33D93D5D7}"/>
                </a:ext>
              </a:extLst>
            </p:cNvPr>
            <p:cNvSpPr>
              <a:spLocks noChangeArrowheads="1"/>
            </p:cNvSpPr>
            <p:nvPr/>
          </p:nvSpPr>
          <p:spPr bwMode="auto">
            <a:xfrm>
              <a:off x="9411879" y="2289948"/>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4" name="Oval 910">
              <a:extLst>
                <a:ext uri="{FF2B5EF4-FFF2-40B4-BE49-F238E27FC236}">
                  <a16:creationId xmlns:a16="http://schemas.microsoft.com/office/drawing/2014/main" id="{1ED6CA66-81E7-424A-B674-A5D27A26C4B2}"/>
                </a:ext>
              </a:extLst>
            </p:cNvPr>
            <p:cNvSpPr>
              <a:spLocks noChangeArrowheads="1"/>
            </p:cNvSpPr>
            <p:nvPr/>
          </p:nvSpPr>
          <p:spPr bwMode="auto">
            <a:xfrm>
              <a:off x="9399036" y="22254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5" name="Oval 911">
              <a:extLst>
                <a:ext uri="{FF2B5EF4-FFF2-40B4-BE49-F238E27FC236}">
                  <a16:creationId xmlns:a16="http://schemas.microsoft.com/office/drawing/2014/main" id="{840F1D12-64B9-4CC5-9048-680363ED0E65}"/>
                </a:ext>
              </a:extLst>
            </p:cNvPr>
            <p:cNvSpPr>
              <a:spLocks noChangeArrowheads="1"/>
            </p:cNvSpPr>
            <p:nvPr/>
          </p:nvSpPr>
          <p:spPr bwMode="auto">
            <a:xfrm>
              <a:off x="9447202" y="22280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6" name="Oval 912">
              <a:extLst>
                <a:ext uri="{FF2B5EF4-FFF2-40B4-BE49-F238E27FC236}">
                  <a16:creationId xmlns:a16="http://schemas.microsoft.com/office/drawing/2014/main" id="{81ED640B-D2AA-4CBC-B88C-E7D7FABFC6E0}"/>
                </a:ext>
              </a:extLst>
            </p:cNvPr>
            <p:cNvSpPr>
              <a:spLocks noChangeArrowheads="1"/>
            </p:cNvSpPr>
            <p:nvPr/>
          </p:nvSpPr>
          <p:spPr bwMode="auto">
            <a:xfrm>
              <a:off x="9463258" y="21879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7" name="Oval 913">
              <a:extLst>
                <a:ext uri="{FF2B5EF4-FFF2-40B4-BE49-F238E27FC236}">
                  <a16:creationId xmlns:a16="http://schemas.microsoft.com/office/drawing/2014/main" id="{DA5B0C15-ED12-4DD2-BD0A-13A5378D1BE0}"/>
                </a:ext>
              </a:extLst>
            </p:cNvPr>
            <p:cNvSpPr>
              <a:spLocks noChangeArrowheads="1"/>
            </p:cNvSpPr>
            <p:nvPr/>
          </p:nvSpPr>
          <p:spPr bwMode="auto">
            <a:xfrm>
              <a:off x="9396895" y="219061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8" name="Oval 914">
              <a:extLst>
                <a:ext uri="{FF2B5EF4-FFF2-40B4-BE49-F238E27FC236}">
                  <a16:creationId xmlns:a16="http://schemas.microsoft.com/office/drawing/2014/main" id="{CF0EF05B-6F86-47B9-A2BF-0A2E34CB5D70}"/>
                </a:ext>
              </a:extLst>
            </p:cNvPr>
            <p:cNvSpPr>
              <a:spLocks noChangeArrowheads="1"/>
            </p:cNvSpPr>
            <p:nvPr/>
          </p:nvSpPr>
          <p:spPr bwMode="auto">
            <a:xfrm>
              <a:off x="9486806" y="21383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89" name="Oval 915">
              <a:extLst>
                <a:ext uri="{FF2B5EF4-FFF2-40B4-BE49-F238E27FC236}">
                  <a16:creationId xmlns:a16="http://schemas.microsoft.com/office/drawing/2014/main" id="{29FC3D36-78E0-452A-B4C5-116D58810B48}"/>
                </a:ext>
              </a:extLst>
            </p:cNvPr>
            <p:cNvSpPr>
              <a:spLocks noChangeArrowheads="1"/>
            </p:cNvSpPr>
            <p:nvPr/>
          </p:nvSpPr>
          <p:spPr bwMode="auto">
            <a:xfrm>
              <a:off x="9392613" y="21339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0" name="Oval 916">
              <a:extLst>
                <a:ext uri="{FF2B5EF4-FFF2-40B4-BE49-F238E27FC236}">
                  <a16:creationId xmlns:a16="http://schemas.microsoft.com/office/drawing/2014/main" id="{05402CD4-8018-4C57-83C5-74CBB37E3068}"/>
                </a:ext>
              </a:extLst>
            </p:cNvPr>
            <p:cNvSpPr>
              <a:spLocks noChangeArrowheads="1"/>
            </p:cNvSpPr>
            <p:nvPr/>
          </p:nvSpPr>
          <p:spPr bwMode="auto">
            <a:xfrm>
              <a:off x="9465399" y="20442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1" name="Oval 917">
              <a:extLst>
                <a:ext uri="{FF2B5EF4-FFF2-40B4-BE49-F238E27FC236}">
                  <a16:creationId xmlns:a16="http://schemas.microsoft.com/office/drawing/2014/main" id="{F1D41110-A8F9-4C98-BA5B-0938402C1979}"/>
                </a:ext>
              </a:extLst>
            </p:cNvPr>
            <p:cNvSpPr>
              <a:spLocks noChangeArrowheads="1"/>
            </p:cNvSpPr>
            <p:nvPr/>
          </p:nvSpPr>
          <p:spPr bwMode="auto">
            <a:xfrm>
              <a:off x="9527481" y="20668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2" name="Oval 918">
              <a:extLst>
                <a:ext uri="{FF2B5EF4-FFF2-40B4-BE49-F238E27FC236}">
                  <a16:creationId xmlns:a16="http://schemas.microsoft.com/office/drawing/2014/main" id="{31A57609-4ECB-47CD-BF9B-1B0149E2C321}"/>
                </a:ext>
              </a:extLst>
            </p:cNvPr>
            <p:cNvSpPr>
              <a:spLocks noChangeArrowheads="1"/>
            </p:cNvSpPr>
            <p:nvPr/>
          </p:nvSpPr>
          <p:spPr bwMode="auto">
            <a:xfrm>
              <a:off x="9551029" y="21435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3" name="Oval 919">
              <a:extLst>
                <a:ext uri="{FF2B5EF4-FFF2-40B4-BE49-F238E27FC236}">
                  <a16:creationId xmlns:a16="http://schemas.microsoft.com/office/drawing/2014/main" id="{3097F1A3-EAC7-45FD-8A00-B87F77350903}"/>
                </a:ext>
              </a:extLst>
            </p:cNvPr>
            <p:cNvSpPr>
              <a:spLocks noChangeArrowheads="1"/>
            </p:cNvSpPr>
            <p:nvPr/>
          </p:nvSpPr>
          <p:spPr bwMode="auto">
            <a:xfrm>
              <a:off x="9569225" y="20076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4" name="Oval 920">
              <a:extLst>
                <a:ext uri="{FF2B5EF4-FFF2-40B4-BE49-F238E27FC236}">
                  <a16:creationId xmlns:a16="http://schemas.microsoft.com/office/drawing/2014/main" id="{81C20F90-AA6D-4D04-9292-EA21045BA54A}"/>
                </a:ext>
              </a:extLst>
            </p:cNvPr>
            <p:cNvSpPr>
              <a:spLocks noChangeArrowheads="1"/>
            </p:cNvSpPr>
            <p:nvPr/>
          </p:nvSpPr>
          <p:spPr bwMode="auto">
            <a:xfrm>
              <a:off x="9502862" y="20067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6" name="Oval 922">
              <a:extLst>
                <a:ext uri="{FF2B5EF4-FFF2-40B4-BE49-F238E27FC236}">
                  <a16:creationId xmlns:a16="http://schemas.microsoft.com/office/drawing/2014/main" id="{F4705487-B5AF-4B6C-A522-DB04B78193DB}"/>
                </a:ext>
              </a:extLst>
            </p:cNvPr>
            <p:cNvSpPr>
              <a:spLocks noChangeArrowheads="1"/>
            </p:cNvSpPr>
            <p:nvPr/>
          </p:nvSpPr>
          <p:spPr bwMode="auto">
            <a:xfrm>
              <a:off x="9544607" y="22699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7" name="Oval 923">
              <a:extLst>
                <a:ext uri="{FF2B5EF4-FFF2-40B4-BE49-F238E27FC236}">
                  <a16:creationId xmlns:a16="http://schemas.microsoft.com/office/drawing/2014/main" id="{E7DD4D14-B319-4800-B2B6-CF4B250B34A9}"/>
                </a:ext>
              </a:extLst>
            </p:cNvPr>
            <p:cNvSpPr>
              <a:spLocks noChangeArrowheads="1"/>
            </p:cNvSpPr>
            <p:nvPr/>
          </p:nvSpPr>
          <p:spPr bwMode="auto">
            <a:xfrm>
              <a:off x="9560662" y="22298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8" name="Oval 924">
              <a:extLst>
                <a:ext uri="{FF2B5EF4-FFF2-40B4-BE49-F238E27FC236}">
                  <a16:creationId xmlns:a16="http://schemas.microsoft.com/office/drawing/2014/main" id="{A528A6AE-9F0C-4781-943D-45D13E126FAB}"/>
                </a:ext>
              </a:extLst>
            </p:cNvPr>
            <p:cNvSpPr>
              <a:spLocks noChangeArrowheads="1"/>
            </p:cNvSpPr>
            <p:nvPr/>
          </p:nvSpPr>
          <p:spPr bwMode="auto">
            <a:xfrm>
              <a:off x="9494299" y="22324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099" name="Oval 925">
              <a:extLst>
                <a:ext uri="{FF2B5EF4-FFF2-40B4-BE49-F238E27FC236}">
                  <a16:creationId xmlns:a16="http://schemas.microsoft.com/office/drawing/2014/main" id="{856A884C-697C-4F36-B050-687D5498E413}"/>
                </a:ext>
              </a:extLst>
            </p:cNvPr>
            <p:cNvSpPr>
              <a:spLocks noChangeArrowheads="1"/>
            </p:cNvSpPr>
            <p:nvPr/>
          </p:nvSpPr>
          <p:spPr bwMode="auto">
            <a:xfrm>
              <a:off x="9599195" y="20311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0" name="Oval 926">
              <a:extLst>
                <a:ext uri="{FF2B5EF4-FFF2-40B4-BE49-F238E27FC236}">
                  <a16:creationId xmlns:a16="http://schemas.microsoft.com/office/drawing/2014/main" id="{8435C6F2-4620-44D6-8B51-AFA464270C17}"/>
                </a:ext>
              </a:extLst>
            </p:cNvPr>
            <p:cNvSpPr>
              <a:spLocks noChangeArrowheads="1"/>
            </p:cNvSpPr>
            <p:nvPr/>
          </p:nvSpPr>
          <p:spPr bwMode="auto">
            <a:xfrm>
              <a:off x="9734063" y="20407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1" name="Oval 927">
              <a:extLst>
                <a:ext uri="{FF2B5EF4-FFF2-40B4-BE49-F238E27FC236}">
                  <a16:creationId xmlns:a16="http://schemas.microsoft.com/office/drawing/2014/main" id="{1F54FBC9-655E-46E2-815F-3B1C65D408C0}"/>
                </a:ext>
              </a:extLst>
            </p:cNvPr>
            <p:cNvSpPr>
              <a:spLocks noChangeArrowheads="1"/>
            </p:cNvSpPr>
            <p:nvPr/>
          </p:nvSpPr>
          <p:spPr bwMode="auto">
            <a:xfrm>
              <a:off x="9757611" y="21174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2" name="Oval 928">
              <a:extLst>
                <a:ext uri="{FF2B5EF4-FFF2-40B4-BE49-F238E27FC236}">
                  <a16:creationId xmlns:a16="http://schemas.microsoft.com/office/drawing/2014/main" id="{884A6B7A-47AB-4FBC-8454-6D4501729E27}"/>
                </a:ext>
              </a:extLst>
            </p:cNvPr>
            <p:cNvSpPr>
              <a:spLocks noChangeArrowheads="1"/>
            </p:cNvSpPr>
            <p:nvPr/>
          </p:nvSpPr>
          <p:spPr bwMode="auto">
            <a:xfrm>
              <a:off x="9773667" y="22838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3" name="Oval 929">
              <a:extLst>
                <a:ext uri="{FF2B5EF4-FFF2-40B4-BE49-F238E27FC236}">
                  <a16:creationId xmlns:a16="http://schemas.microsoft.com/office/drawing/2014/main" id="{39634C83-3EA4-4D1C-80D4-5C7B7DDE0AB6}"/>
                </a:ext>
              </a:extLst>
            </p:cNvPr>
            <p:cNvSpPr>
              <a:spLocks noChangeArrowheads="1"/>
            </p:cNvSpPr>
            <p:nvPr/>
          </p:nvSpPr>
          <p:spPr bwMode="auto">
            <a:xfrm>
              <a:off x="9703022" y="22411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4" name="Oval 930">
              <a:extLst>
                <a:ext uri="{FF2B5EF4-FFF2-40B4-BE49-F238E27FC236}">
                  <a16:creationId xmlns:a16="http://schemas.microsoft.com/office/drawing/2014/main" id="{2163954F-64C6-4E74-BF66-EBC551BE9876}"/>
                </a:ext>
              </a:extLst>
            </p:cNvPr>
            <p:cNvSpPr>
              <a:spLocks noChangeArrowheads="1"/>
            </p:cNvSpPr>
            <p:nvPr/>
          </p:nvSpPr>
          <p:spPr bwMode="auto">
            <a:xfrm>
              <a:off x="9751189" y="22437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5" name="Oval 931">
              <a:extLst>
                <a:ext uri="{FF2B5EF4-FFF2-40B4-BE49-F238E27FC236}">
                  <a16:creationId xmlns:a16="http://schemas.microsoft.com/office/drawing/2014/main" id="{02D15831-2205-4A31-B7C5-812E16A80C8C}"/>
                </a:ext>
              </a:extLst>
            </p:cNvPr>
            <p:cNvSpPr>
              <a:spLocks noChangeArrowheads="1"/>
            </p:cNvSpPr>
            <p:nvPr/>
          </p:nvSpPr>
          <p:spPr bwMode="auto">
            <a:xfrm>
              <a:off x="9767245" y="22036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6" name="Oval 932">
              <a:extLst>
                <a:ext uri="{FF2B5EF4-FFF2-40B4-BE49-F238E27FC236}">
                  <a16:creationId xmlns:a16="http://schemas.microsoft.com/office/drawing/2014/main" id="{47F20ADB-8CB1-4BA8-8E48-4DFE598B9DAD}"/>
                </a:ext>
              </a:extLst>
            </p:cNvPr>
            <p:cNvSpPr>
              <a:spLocks noChangeArrowheads="1"/>
            </p:cNvSpPr>
            <p:nvPr/>
          </p:nvSpPr>
          <p:spPr bwMode="auto">
            <a:xfrm>
              <a:off x="9700882" y="22062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7" name="Oval 933">
              <a:extLst>
                <a:ext uri="{FF2B5EF4-FFF2-40B4-BE49-F238E27FC236}">
                  <a16:creationId xmlns:a16="http://schemas.microsoft.com/office/drawing/2014/main" id="{1DED4648-D632-4E59-8FF8-DF68F718363C}"/>
                </a:ext>
              </a:extLst>
            </p:cNvPr>
            <p:cNvSpPr>
              <a:spLocks noChangeArrowheads="1"/>
            </p:cNvSpPr>
            <p:nvPr/>
          </p:nvSpPr>
          <p:spPr bwMode="auto">
            <a:xfrm>
              <a:off x="9790793" y="21540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8" name="Oval 934">
              <a:extLst>
                <a:ext uri="{FF2B5EF4-FFF2-40B4-BE49-F238E27FC236}">
                  <a16:creationId xmlns:a16="http://schemas.microsoft.com/office/drawing/2014/main" id="{1C3D083A-FAA7-4FAD-B0B7-5040125E5904}"/>
                </a:ext>
              </a:extLst>
            </p:cNvPr>
            <p:cNvSpPr>
              <a:spLocks noChangeArrowheads="1"/>
            </p:cNvSpPr>
            <p:nvPr/>
          </p:nvSpPr>
          <p:spPr bwMode="auto">
            <a:xfrm>
              <a:off x="9728711" y="20886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09" name="Oval 935">
              <a:extLst>
                <a:ext uri="{FF2B5EF4-FFF2-40B4-BE49-F238E27FC236}">
                  <a16:creationId xmlns:a16="http://schemas.microsoft.com/office/drawing/2014/main" id="{A0504A68-5B9E-4C49-949B-E83DBF61A50D}"/>
                </a:ext>
              </a:extLst>
            </p:cNvPr>
            <p:cNvSpPr>
              <a:spLocks noChangeArrowheads="1"/>
            </p:cNvSpPr>
            <p:nvPr/>
          </p:nvSpPr>
          <p:spPr bwMode="auto">
            <a:xfrm>
              <a:off x="9769386" y="20599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0" name="Oval 936">
              <a:extLst>
                <a:ext uri="{FF2B5EF4-FFF2-40B4-BE49-F238E27FC236}">
                  <a16:creationId xmlns:a16="http://schemas.microsoft.com/office/drawing/2014/main" id="{565ACE9C-15B3-490D-9CDD-88B06BE90B06}"/>
                </a:ext>
              </a:extLst>
            </p:cNvPr>
            <p:cNvSpPr>
              <a:spLocks noChangeArrowheads="1"/>
            </p:cNvSpPr>
            <p:nvPr/>
          </p:nvSpPr>
          <p:spPr bwMode="auto">
            <a:xfrm>
              <a:off x="9831467" y="20825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1" name="Oval 937">
              <a:extLst>
                <a:ext uri="{FF2B5EF4-FFF2-40B4-BE49-F238E27FC236}">
                  <a16:creationId xmlns:a16="http://schemas.microsoft.com/office/drawing/2014/main" id="{45B192E1-CF46-4D6D-84F6-5306C9C02FD9}"/>
                </a:ext>
              </a:extLst>
            </p:cNvPr>
            <p:cNvSpPr>
              <a:spLocks noChangeArrowheads="1"/>
            </p:cNvSpPr>
            <p:nvPr/>
          </p:nvSpPr>
          <p:spPr bwMode="auto">
            <a:xfrm>
              <a:off x="9855016" y="21592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2" name="Oval 938">
              <a:extLst>
                <a:ext uri="{FF2B5EF4-FFF2-40B4-BE49-F238E27FC236}">
                  <a16:creationId xmlns:a16="http://schemas.microsoft.com/office/drawing/2014/main" id="{D05C4DEE-B69D-4625-9435-D40E644480A7}"/>
                </a:ext>
              </a:extLst>
            </p:cNvPr>
            <p:cNvSpPr>
              <a:spLocks noChangeArrowheads="1"/>
            </p:cNvSpPr>
            <p:nvPr/>
          </p:nvSpPr>
          <p:spPr bwMode="auto">
            <a:xfrm>
              <a:off x="9873212" y="20233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3" name="Oval 939">
              <a:extLst>
                <a:ext uri="{FF2B5EF4-FFF2-40B4-BE49-F238E27FC236}">
                  <a16:creationId xmlns:a16="http://schemas.microsoft.com/office/drawing/2014/main" id="{EA075B5B-825B-443A-9A6D-B09D890A1C8C}"/>
                </a:ext>
              </a:extLst>
            </p:cNvPr>
            <p:cNvSpPr>
              <a:spLocks noChangeArrowheads="1"/>
            </p:cNvSpPr>
            <p:nvPr/>
          </p:nvSpPr>
          <p:spPr bwMode="auto">
            <a:xfrm>
              <a:off x="9806848" y="20224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4" name="Oval 940">
              <a:extLst>
                <a:ext uri="{FF2B5EF4-FFF2-40B4-BE49-F238E27FC236}">
                  <a16:creationId xmlns:a16="http://schemas.microsoft.com/office/drawing/2014/main" id="{536916F1-2EED-4621-B652-4E122C205AEE}"/>
                </a:ext>
              </a:extLst>
            </p:cNvPr>
            <p:cNvSpPr>
              <a:spLocks noChangeArrowheads="1"/>
            </p:cNvSpPr>
            <p:nvPr/>
          </p:nvSpPr>
          <p:spPr bwMode="auto">
            <a:xfrm>
              <a:off x="9848593" y="22855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5" name="Oval 941">
              <a:extLst>
                <a:ext uri="{FF2B5EF4-FFF2-40B4-BE49-F238E27FC236}">
                  <a16:creationId xmlns:a16="http://schemas.microsoft.com/office/drawing/2014/main" id="{1CCD12A2-DFA8-4D88-B39F-C74A2C1D66BF}"/>
                </a:ext>
              </a:extLst>
            </p:cNvPr>
            <p:cNvSpPr>
              <a:spLocks noChangeArrowheads="1"/>
            </p:cNvSpPr>
            <p:nvPr/>
          </p:nvSpPr>
          <p:spPr bwMode="auto">
            <a:xfrm>
              <a:off x="9864649" y="22455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6" name="Oval 942">
              <a:extLst>
                <a:ext uri="{FF2B5EF4-FFF2-40B4-BE49-F238E27FC236}">
                  <a16:creationId xmlns:a16="http://schemas.microsoft.com/office/drawing/2014/main" id="{0601238B-B95C-4806-8F67-E804AB585D0D}"/>
                </a:ext>
              </a:extLst>
            </p:cNvPr>
            <p:cNvSpPr>
              <a:spLocks noChangeArrowheads="1"/>
            </p:cNvSpPr>
            <p:nvPr/>
          </p:nvSpPr>
          <p:spPr bwMode="auto">
            <a:xfrm>
              <a:off x="9798285" y="22481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7" name="Oval 943">
              <a:extLst>
                <a:ext uri="{FF2B5EF4-FFF2-40B4-BE49-F238E27FC236}">
                  <a16:creationId xmlns:a16="http://schemas.microsoft.com/office/drawing/2014/main" id="{F7F39744-D1C6-4BC4-9414-57DBEF7EA378}"/>
                </a:ext>
              </a:extLst>
            </p:cNvPr>
            <p:cNvSpPr>
              <a:spLocks noChangeArrowheads="1"/>
            </p:cNvSpPr>
            <p:nvPr/>
          </p:nvSpPr>
          <p:spPr bwMode="auto">
            <a:xfrm>
              <a:off x="9881775" y="20703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8" name="Oval 944">
              <a:extLst>
                <a:ext uri="{FF2B5EF4-FFF2-40B4-BE49-F238E27FC236}">
                  <a16:creationId xmlns:a16="http://schemas.microsoft.com/office/drawing/2014/main" id="{00EC4413-C8C3-4524-B59B-F2DC4ED6DB72}"/>
                </a:ext>
              </a:extLst>
            </p:cNvPr>
            <p:cNvSpPr>
              <a:spLocks noChangeArrowheads="1"/>
            </p:cNvSpPr>
            <p:nvPr/>
          </p:nvSpPr>
          <p:spPr bwMode="auto">
            <a:xfrm>
              <a:off x="9907464" y="21304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19" name="Oval 945">
              <a:extLst>
                <a:ext uri="{FF2B5EF4-FFF2-40B4-BE49-F238E27FC236}">
                  <a16:creationId xmlns:a16="http://schemas.microsoft.com/office/drawing/2014/main" id="{E0F1483A-C47B-4D99-AB89-B1BE8D1D7037}"/>
                </a:ext>
              </a:extLst>
            </p:cNvPr>
            <p:cNvSpPr>
              <a:spLocks noChangeArrowheads="1"/>
            </p:cNvSpPr>
            <p:nvPr/>
          </p:nvSpPr>
          <p:spPr bwMode="auto">
            <a:xfrm>
              <a:off x="9931012" y="22071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0" name="Oval 946">
              <a:extLst>
                <a:ext uri="{FF2B5EF4-FFF2-40B4-BE49-F238E27FC236}">
                  <a16:creationId xmlns:a16="http://schemas.microsoft.com/office/drawing/2014/main" id="{FD0842AC-95E2-4EF3-AA15-19A8E0B14265}"/>
                </a:ext>
              </a:extLst>
            </p:cNvPr>
            <p:cNvSpPr>
              <a:spLocks noChangeArrowheads="1"/>
            </p:cNvSpPr>
            <p:nvPr/>
          </p:nvSpPr>
          <p:spPr bwMode="auto">
            <a:xfrm>
              <a:off x="9949209" y="20712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1" name="Oval 947">
              <a:extLst>
                <a:ext uri="{FF2B5EF4-FFF2-40B4-BE49-F238E27FC236}">
                  <a16:creationId xmlns:a16="http://schemas.microsoft.com/office/drawing/2014/main" id="{4CBE391A-D6D4-4A9E-BA9B-3E476A22EA70}"/>
                </a:ext>
              </a:extLst>
            </p:cNvPr>
            <p:cNvSpPr>
              <a:spLocks noChangeArrowheads="1"/>
            </p:cNvSpPr>
            <p:nvPr/>
          </p:nvSpPr>
          <p:spPr bwMode="auto">
            <a:xfrm>
              <a:off x="9951350" y="20241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2" name="Oval 948">
              <a:extLst>
                <a:ext uri="{FF2B5EF4-FFF2-40B4-BE49-F238E27FC236}">
                  <a16:creationId xmlns:a16="http://schemas.microsoft.com/office/drawing/2014/main" id="{AFEA608D-A05C-4CAA-870E-6292A54706B6}"/>
                </a:ext>
              </a:extLst>
            </p:cNvPr>
            <p:cNvSpPr>
              <a:spLocks noChangeArrowheads="1"/>
            </p:cNvSpPr>
            <p:nvPr/>
          </p:nvSpPr>
          <p:spPr bwMode="auto">
            <a:xfrm>
              <a:off x="9894619" y="20015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4" name="Oval 950">
              <a:extLst>
                <a:ext uri="{FF2B5EF4-FFF2-40B4-BE49-F238E27FC236}">
                  <a16:creationId xmlns:a16="http://schemas.microsoft.com/office/drawing/2014/main" id="{A18D91BB-540C-4F7A-9677-44016C209B83}"/>
                </a:ext>
              </a:extLst>
            </p:cNvPr>
            <p:cNvSpPr>
              <a:spLocks noChangeArrowheads="1"/>
            </p:cNvSpPr>
            <p:nvPr/>
          </p:nvSpPr>
          <p:spPr bwMode="auto">
            <a:xfrm>
              <a:off x="9964194" y="22437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5" name="Oval 951">
              <a:extLst>
                <a:ext uri="{FF2B5EF4-FFF2-40B4-BE49-F238E27FC236}">
                  <a16:creationId xmlns:a16="http://schemas.microsoft.com/office/drawing/2014/main" id="{D8FD75D0-0163-4FE4-A2A0-A5975A3AF2BA}"/>
                </a:ext>
              </a:extLst>
            </p:cNvPr>
            <p:cNvSpPr>
              <a:spLocks noChangeArrowheads="1"/>
            </p:cNvSpPr>
            <p:nvPr/>
          </p:nvSpPr>
          <p:spPr bwMode="auto">
            <a:xfrm>
              <a:off x="10023064" y="21418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6" name="Oval 952">
              <a:extLst>
                <a:ext uri="{FF2B5EF4-FFF2-40B4-BE49-F238E27FC236}">
                  <a16:creationId xmlns:a16="http://schemas.microsoft.com/office/drawing/2014/main" id="{12F4CFD0-B9B5-4DEF-A88E-575B5E4BC3E3}"/>
                </a:ext>
              </a:extLst>
            </p:cNvPr>
            <p:cNvSpPr>
              <a:spLocks noChangeArrowheads="1"/>
            </p:cNvSpPr>
            <p:nvPr/>
          </p:nvSpPr>
          <p:spPr bwMode="auto">
            <a:xfrm>
              <a:off x="10004868" y="21723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7" name="Oval 953">
              <a:extLst>
                <a:ext uri="{FF2B5EF4-FFF2-40B4-BE49-F238E27FC236}">
                  <a16:creationId xmlns:a16="http://schemas.microsoft.com/office/drawing/2014/main" id="{C5039B8A-5E20-4FB9-A7EB-0EB428A8DA27}"/>
                </a:ext>
              </a:extLst>
            </p:cNvPr>
            <p:cNvSpPr>
              <a:spLocks noChangeArrowheads="1"/>
            </p:cNvSpPr>
            <p:nvPr/>
          </p:nvSpPr>
          <p:spPr bwMode="auto">
            <a:xfrm>
              <a:off x="10028417" y="22489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8" name="Oval 954">
              <a:extLst>
                <a:ext uri="{FF2B5EF4-FFF2-40B4-BE49-F238E27FC236}">
                  <a16:creationId xmlns:a16="http://schemas.microsoft.com/office/drawing/2014/main" id="{16F3875D-C524-489E-BC68-F85646BAAE5C}"/>
                </a:ext>
              </a:extLst>
            </p:cNvPr>
            <p:cNvSpPr>
              <a:spLocks noChangeArrowheads="1"/>
            </p:cNvSpPr>
            <p:nvPr/>
          </p:nvSpPr>
          <p:spPr bwMode="auto">
            <a:xfrm>
              <a:off x="10110835" y="21200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29" name="Oval 955">
              <a:extLst>
                <a:ext uri="{FF2B5EF4-FFF2-40B4-BE49-F238E27FC236}">
                  <a16:creationId xmlns:a16="http://schemas.microsoft.com/office/drawing/2014/main" id="{A3D340C1-AFB9-4A6A-8237-8129E391938B}"/>
                </a:ext>
              </a:extLst>
            </p:cNvPr>
            <p:cNvSpPr>
              <a:spLocks noChangeArrowheads="1"/>
            </p:cNvSpPr>
            <p:nvPr/>
          </p:nvSpPr>
          <p:spPr bwMode="auto">
            <a:xfrm>
              <a:off x="10087287" y="19875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0" name="Oval 956">
              <a:extLst>
                <a:ext uri="{FF2B5EF4-FFF2-40B4-BE49-F238E27FC236}">
                  <a16:creationId xmlns:a16="http://schemas.microsoft.com/office/drawing/2014/main" id="{3CCAD77B-FAE6-4510-8E5F-CAF14882B187}"/>
                </a:ext>
              </a:extLst>
            </p:cNvPr>
            <p:cNvSpPr>
              <a:spLocks noChangeArrowheads="1"/>
            </p:cNvSpPr>
            <p:nvPr/>
          </p:nvSpPr>
          <p:spPr bwMode="auto">
            <a:xfrm>
              <a:off x="9980249" y="21121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1" name="Oval 957">
              <a:extLst>
                <a:ext uri="{FF2B5EF4-FFF2-40B4-BE49-F238E27FC236}">
                  <a16:creationId xmlns:a16="http://schemas.microsoft.com/office/drawing/2014/main" id="{E2840A00-4185-4127-A540-1F7D57236FCF}"/>
                </a:ext>
              </a:extLst>
            </p:cNvPr>
            <p:cNvSpPr>
              <a:spLocks noChangeArrowheads="1"/>
            </p:cNvSpPr>
            <p:nvPr/>
          </p:nvSpPr>
          <p:spPr bwMode="auto">
            <a:xfrm>
              <a:off x="10040190" y="21914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2" name="Oval 958">
              <a:extLst>
                <a:ext uri="{FF2B5EF4-FFF2-40B4-BE49-F238E27FC236}">
                  <a16:creationId xmlns:a16="http://schemas.microsoft.com/office/drawing/2014/main" id="{A66E437F-C8B7-4A11-A314-30FD9851E356}"/>
                </a:ext>
              </a:extLst>
            </p:cNvPr>
            <p:cNvSpPr>
              <a:spLocks noChangeArrowheads="1"/>
            </p:cNvSpPr>
            <p:nvPr/>
          </p:nvSpPr>
          <p:spPr bwMode="auto">
            <a:xfrm>
              <a:off x="10020924" y="20477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3" name="Oval 959">
              <a:extLst>
                <a:ext uri="{FF2B5EF4-FFF2-40B4-BE49-F238E27FC236}">
                  <a16:creationId xmlns:a16="http://schemas.microsoft.com/office/drawing/2014/main" id="{81609D93-E0B1-463F-9852-BA62DC97B7DD}"/>
                </a:ext>
              </a:extLst>
            </p:cNvPr>
            <p:cNvSpPr>
              <a:spLocks noChangeArrowheads="1"/>
            </p:cNvSpPr>
            <p:nvPr/>
          </p:nvSpPr>
          <p:spPr bwMode="auto">
            <a:xfrm>
              <a:off x="9710515" y="19823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4" name="Oval 960">
              <a:extLst>
                <a:ext uri="{FF2B5EF4-FFF2-40B4-BE49-F238E27FC236}">
                  <a16:creationId xmlns:a16="http://schemas.microsoft.com/office/drawing/2014/main" id="{BA3BF251-7E59-4436-A3D2-9C62D873003C}"/>
                </a:ext>
              </a:extLst>
            </p:cNvPr>
            <p:cNvSpPr>
              <a:spLocks noChangeArrowheads="1"/>
            </p:cNvSpPr>
            <p:nvPr/>
          </p:nvSpPr>
          <p:spPr bwMode="auto">
            <a:xfrm>
              <a:off x="9772596" y="20050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5" name="Oval 961">
              <a:extLst>
                <a:ext uri="{FF2B5EF4-FFF2-40B4-BE49-F238E27FC236}">
                  <a16:creationId xmlns:a16="http://schemas.microsoft.com/office/drawing/2014/main" id="{E88F53F6-7BA2-487E-9C18-D97928D8E2D2}"/>
                </a:ext>
              </a:extLst>
            </p:cNvPr>
            <p:cNvSpPr>
              <a:spLocks noChangeArrowheads="1"/>
            </p:cNvSpPr>
            <p:nvPr/>
          </p:nvSpPr>
          <p:spPr bwMode="auto">
            <a:xfrm>
              <a:off x="9822904" y="19928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6" name="Oval 962">
              <a:extLst>
                <a:ext uri="{FF2B5EF4-FFF2-40B4-BE49-F238E27FC236}">
                  <a16:creationId xmlns:a16="http://schemas.microsoft.com/office/drawing/2014/main" id="{3990CB2B-4385-4A6E-9942-FD791BBAC40F}"/>
                </a:ext>
              </a:extLst>
            </p:cNvPr>
            <p:cNvSpPr>
              <a:spLocks noChangeArrowheads="1"/>
            </p:cNvSpPr>
            <p:nvPr/>
          </p:nvSpPr>
          <p:spPr bwMode="auto">
            <a:xfrm>
              <a:off x="9989883" y="19884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7" name="Oval 968">
              <a:extLst>
                <a:ext uri="{FF2B5EF4-FFF2-40B4-BE49-F238E27FC236}">
                  <a16:creationId xmlns:a16="http://schemas.microsoft.com/office/drawing/2014/main" id="{275C049D-5EDD-4BED-BC8E-C98371564156}"/>
                </a:ext>
              </a:extLst>
            </p:cNvPr>
            <p:cNvSpPr>
              <a:spLocks noChangeArrowheads="1"/>
            </p:cNvSpPr>
            <p:nvPr/>
          </p:nvSpPr>
          <p:spPr bwMode="auto">
            <a:xfrm>
              <a:off x="8919507" y="21810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8" name="Oval 969">
              <a:extLst>
                <a:ext uri="{FF2B5EF4-FFF2-40B4-BE49-F238E27FC236}">
                  <a16:creationId xmlns:a16="http://schemas.microsoft.com/office/drawing/2014/main" id="{A251F11D-D4A4-4566-8B8A-93C06A130C56}"/>
                </a:ext>
              </a:extLst>
            </p:cNvPr>
            <p:cNvSpPr>
              <a:spLocks noChangeArrowheads="1"/>
            </p:cNvSpPr>
            <p:nvPr/>
          </p:nvSpPr>
          <p:spPr bwMode="auto">
            <a:xfrm>
              <a:off x="8888466" y="21226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9" name="Oval 970">
              <a:extLst>
                <a:ext uri="{FF2B5EF4-FFF2-40B4-BE49-F238E27FC236}">
                  <a16:creationId xmlns:a16="http://schemas.microsoft.com/office/drawing/2014/main" id="{2F663D6E-7897-485D-928F-A8B630111EBB}"/>
                </a:ext>
              </a:extLst>
            </p:cNvPr>
            <p:cNvSpPr>
              <a:spLocks noChangeArrowheads="1"/>
            </p:cNvSpPr>
            <p:nvPr/>
          </p:nvSpPr>
          <p:spPr bwMode="auto">
            <a:xfrm>
              <a:off x="8913085" y="22385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0" name="Oval 971">
              <a:extLst>
                <a:ext uri="{FF2B5EF4-FFF2-40B4-BE49-F238E27FC236}">
                  <a16:creationId xmlns:a16="http://schemas.microsoft.com/office/drawing/2014/main" id="{E91ADD46-9EB7-497E-B835-084DC406E14C}"/>
                </a:ext>
              </a:extLst>
            </p:cNvPr>
            <p:cNvSpPr>
              <a:spLocks noChangeArrowheads="1"/>
            </p:cNvSpPr>
            <p:nvPr/>
          </p:nvSpPr>
          <p:spPr bwMode="auto">
            <a:xfrm>
              <a:off x="8934492" y="7920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1" name="Oval 972">
              <a:extLst>
                <a:ext uri="{FF2B5EF4-FFF2-40B4-BE49-F238E27FC236}">
                  <a16:creationId xmlns:a16="http://schemas.microsoft.com/office/drawing/2014/main" id="{A9B4E4E2-7A46-4AC3-BC81-7D5DABFF6B89}"/>
                </a:ext>
              </a:extLst>
            </p:cNvPr>
            <p:cNvSpPr>
              <a:spLocks noChangeArrowheads="1"/>
            </p:cNvSpPr>
            <p:nvPr/>
          </p:nvSpPr>
          <p:spPr bwMode="auto">
            <a:xfrm>
              <a:off x="8980518" y="6107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2" name="Oval 973">
              <a:extLst>
                <a:ext uri="{FF2B5EF4-FFF2-40B4-BE49-F238E27FC236}">
                  <a16:creationId xmlns:a16="http://schemas.microsoft.com/office/drawing/2014/main" id="{48C722B2-B03D-4DB8-B349-3E528DA77956}"/>
                </a:ext>
              </a:extLst>
            </p:cNvPr>
            <p:cNvSpPr>
              <a:spLocks noChangeArrowheads="1"/>
            </p:cNvSpPr>
            <p:nvPr/>
          </p:nvSpPr>
          <p:spPr bwMode="auto">
            <a:xfrm>
              <a:off x="9017982" y="6534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3" name="Oval 974">
              <a:extLst>
                <a:ext uri="{FF2B5EF4-FFF2-40B4-BE49-F238E27FC236}">
                  <a16:creationId xmlns:a16="http://schemas.microsoft.com/office/drawing/2014/main" id="{756EA7F6-D314-47BD-AC72-A7486E9EB5CF}"/>
                </a:ext>
              </a:extLst>
            </p:cNvPr>
            <p:cNvSpPr>
              <a:spLocks noChangeArrowheads="1"/>
            </p:cNvSpPr>
            <p:nvPr/>
          </p:nvSpPr>
          <p:spPr bwMode="auto">
            <a:xfrm>
              <a:off x="10065879" y="12477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4" name="Oval 975">
              <a:extLst>
                <a:ext uri="{FF2B5EF4-FFF2-40B4-BE49-F238E27FC236}">
                  <a16:creationId xmlns:a16="http://schemas.microsoft.com/office/drawing/2014/main" id="{112D0EC9-DBFA-4874-9A02-00460E1800BA}"/>
                </a:ext>
              </a:extLst>
            </p:cNvPr>
            <p:cNvSpPr>
              <a:spLocks noChangeArrowheads="1"/>
            </p:cNvSpPr>
            <p:nvPr/>
          </p:nvSpPr>
          <p:spPr bwMode="auto">
            <a:xfrm>
              <a:off x="9995235" y="19239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5" name="Oval 976">
              <a:extLst>
                <a:ext uri="{FF2B5EF4-FFF2-40B4-BE49-F238E27FC236}">
                  <a16:creationId xmlns:a16="http://schemas.microsoft.com/office/drawing/2014/main" id="{F155CB3E-9968-4AC4-8C7F-2A55BCD86658}"/>
                </a:ext>
              </a:extLst>
            </p:cNvPr>
            <p:cNvSpPr>
              <a:spLocks noChangeArrowheads="1"/>
            </p:cNvSpPr>
            <p:nvPr/>
          </p:nvSpPr>
          <p:spPr bwMode="auto">
            <a:xfrm>
              <a:off x="10134384" y="16547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6" name="Oval 977">
              <a:extLst>
                <a:ext uri="{FF2B5EF4-FFF2-40B4-BE49-F238E27FC236}">
                  <a16:creationId xmlns:a16="http://schemas.microsoft.com/office/drawing/2014/main" id="{282E811E-68D2-403A-BB2B-F5A7F686A57B}"/>
                </a:ext>
              </a:extLst>
            </p:cNvPr>
            <p:cNvSpPr>
              <a:spLocks noChangeArrowheads="1"/>
            </p:cNvSpPr>
            <p:nvPr/>
          </p:nvSpPr>
          <p:spPr bwMode="auto">
            <a:xfrm>
              <a:off x="10036980" y="6944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38" name="Freeform 2073">
              <a:extLst>
                <a:ext uri="{FF2B5EF4-FFF2-40B4-BE49-F238E27FC236}">
                  <a16:creationId xmlns:a16="http://schemas.microsoft.com/office/drawing/2014/main" id="{64DA1EF5-65B0-494A-AD61-92D33B054AB0}"/>
                </a:ext>
              </a:extLst>
            </p:cNvPr>
            <p:cNvSpPr>
              <a:spLocks/>
            </p:cNvSpPr>
            <p:nvPr/>
          </p:nvSpPr>
          <p:spPr bwMode="auto">
            <a:xfrm>
              <a:off x="9162482" y="659594"/>
              <a:ext cx="1145302" cy="728474"/>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dirty="0"/>
            </a:p>
          </p:txBody>
        </p:sp>
        <p:sp>
          <p:nvSpPr>
            <p:cNvPr id="8239" name="Freeform 2074">
              <a:extLst>
                <a:ext uri="{FF2B5EF4-FFF2-40B4-BE49-F238E27FC236}">
                  <a16:creationId xmlns:a16="http://schemas.microsoft.com/office/drawing/2014/main" id="{66B458F8-1E56-45C4-AE70-332126F5FDE1}"/>
                </a:ext>
              </a:extLst>
            </p:cNvPr>
            <p:cNvSpPr>
              <a:spLocks/>
            </p:cNvSpPr>
            <p:nvPr/>
          </p:nvSpPr>
          <p:spPr bwMode="auto">
            <a:xfrm>
              <a:off x="9325179" y="1551889"/>
              <a:ext cx="919453" cy="555941"/>
            </a:xfrm>
            <a:custGeom>
              <a:avLst/>
              <a:gdLst>
                <a:gd name="T0" fmla="*/ 2147483646 w 859"/>
                <a:gd name="T1" fmla="*/ 2147483646 h 638"/>
                <a:gd name="T2" fmla="*/ 2147483646 w 859"/>
                <a:gd name="T3" fmla="*/ 2147483646 h 638"/>
                <a:gd name="T4" fmla="*/ 2147483646 w 859"/>
                <a:gd name="T5" fmla="*/ 2147483646 h 638"/>
                <a:gd name="T6" fmla="*/ 0 w 859"/>
                <a:gd name="T7" fmla="*/ 2147483646 h 638"/>
                <a:gd name="T8" fmla="*/ 2147483646 w 859"/>
                <a:gd name="T9" fmla="*/ 2147483646 h 638"/>
                <a:gd name="T10" fmla="*/ 2147483646 w 859"/>
                <a:gd name="T11" fmla="*/ 2147483646 h 638"/>
                <a:gd name="T12" fmla="*/ 2147483646 w 859"/>
                <a:gd name="T13" fmla="*/ 2147483646 h 638"/>
                <a:gd name="T14" fmla="*/ 2147483646 w 859"/>
                <a:gd name="T15" fmla="*/ 2147483646 h 638"/>
                <a:gd name="T16" fmla="*/ 2147483646 w 859"/>
                <a:gd name="T17" fmla="*/ 2147483646 h 638"/>
                <a:gd name="T18" fmla="*/ 2147483646 w 859"/>
                <a:gd name="T19" fmla="*/ 2147483646 h 638"/>
                <a:gd name="T20" fmla="*/ 2147483646 w 859"/>
                <a:gd name="T21" fmla="*/ 2147483646 h 638"/>
                <a:gd name="T22" fmla="*/ 2147483646 w 859"/>
                <a:gd name="T23" fmla="*/ 2147483646 h 638"/>
                <a:gd name="T24" fmla="*/ 2147483646 w 859"/>
                <a:gd name="T25" fmla="*/ 2147483646 h 638"/>
                <a:gd name="T26" fmla="*/ 2147483646 w 859"/>
                <a:gd name="T27" fmla="*/ 2147483646 h 638"/>
                <a:gd name="T28" fmla="*/ 2147483646 w 859"/>
                <a:gd name="T29" fmla="*/ 2147483646 h 6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59"/>
                <a:gd name="T46" fmla="*/ 0 h 638"/>
                <a:gd name="T47" fmla="*/ 859 w 859"/>
                <a:gd name="T48" fmla="*/ 638 h 6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59" h="638">
                  <a:moveTo>
                    <a:pt x="85" y="18"/>
                  </a:moveTo>
                  <a:cubicBezTo>
                    <a:pt x="41" y="42"/>
                    <a:pt x="11" y="84"/>
                    <a:pt x="9" y="141"/>
                  </a:cubicBezTo>
                  <a:cubicBezTo>
                    <a:pt x="7" y="198"/>
                    <a:pt x="74" y="317"/>
                    <a:pt x="73" y="362"/>
                  </a:cubicBezTo>
                  <a:cubicBezTo>
                    <a:pt x="72" y="407"/>
                    <a:pt x="0" y="383"/>
                    <a:pt x="0" y="412"/>
                  </a:cubicBezTo>
                  <a:cubicBezTo>
                    <a:pt x="0" y="441"/>
                    <a:pt x="30" y="525"/>
                    <a:pt x="75" y="535"/>
                  </a:cubicBezTo>
                  <a:cubicBezTo>
                    <a:pt x="120" y="545"/>
                    <a:pt x="197" y="454"/>
                    <a:pt x="273" y="470"/>
                  </a:cubicBezTo>
                  <a:cubicBezTo>
                    <a:pt x="349" y="486"/>
                    <a:pt x="476" y="630"/>
                    <a:pt x="529" y="634"/>
                  </a:cubicBezTo>
                  <a:cubicBezTo>
                    <a:pt x="582" y="638"/>
                    <a:pt x="553" y="502"/>
                    <a:pt x="591" y="491"/>
                  </a:cubicBezTo>
                  <a:cubicBezTo>
                    <a:pt x="629" y="480"/>
                    <a:pt x="730" y="594"/>
                    <a:pt x="760" y="568"/>
                  </a:cubicBezTo>
                  <a:cubicBezTo>
                    <a:pt x="790" y="542"/>
                    <a:pt x="758" y="399"/>
                    <a:pt x="771" y="334"/>
                  </a:cubicBezTo>
                  <a:cubicBezTo>
                    <a:pt x="784" y="269"/>
                    <a:pt x="859" y="213"/>
                    <a:pt x="837" y="178"/>
                  </a:cubicBezTo>
                  <a:cubicBezTo>
                    <a:pt x="815" y="143"/>
                    <a:pt x="683" y="150"/>
                    <a:pt x="637" y="121"/>
                  </a:cubicBezTo>
                  <a:cubicBezTo>
                    <a:pt x="591" y="92"/>
                    <a:pt x="613" y="8"/>
                    <a:pt x="562" y="4"/>
                  </a:cubicBezTo>
                  <a:cubicBezTo>
                    <a:pt x="511" y="0"/>
                    <a:pt x="408" y="94"/>
                    <a:pt x="329" y="96"/>
                  </a:cubicBezTo>
                  <a:cubicBezTo>
                    <a:pt x="250" y="98"/>
                    <a:pt x="136" y="34"/>
                    <a:pt x="85" y="18"/>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330" name="Line 2168">
              <a:extLst>
                <a:ext uri="{FF2B5EF4-FFF2-40B4-BE49-F238E27FC236}">
                  <a16:creationId xmlns:a16="http://schemas.microsoft.com/office/drawing/2014/main" id="{DBB20CEB-082C-4CEA-94BC-A6E1BEA2C029}"/>
                </a:ext>
              </a:extLst>
            </p:cNvPr>
            <p:cNvSpPr>
              <a:spLocks noChangeShapeType="1"/>
            </p:cNvSpPr>
            <p:nvPr/>
          </p:nvSpPr>
          <p:spPr bwMode="auto">
            <a:xfrm flipH="1">
              <a:off x="9824606" y="998562"/>
              <a:ext cx="664703" cy="17428"/>
            </a:xfrm>
            <a:prstGeom prst="line">
              <a:avLst/>
            </a:prstGeom>
            <a:noFill/>
            <a:ln w="57150">
              <a:solidFill>
                <a:srgbClr val="FF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8331" name="Text Box 2171">
              <a:extLst>
                <a:ext uri="{FF2B5EF4-FFF2-40B4-BE49-F238E27FC236}">
                  <a16:creationId xmlns:a16="http://schemas.microsoft.com/office/drawing/2014/main" id="{1E10111F-8DFD-44B1-9712-EE98639A0546}"/>
                </a:ext>
              </a:extLst>
            </p:cNvPr>
            <p:cNvSpPr txBox="1">
              <a:spLocks noChangeArrowheads="1"/>
            </p:cNvSpPr>
            <p:nvPr/>
          </p:nvSpPr>
          <p:spPr bwMode="auto">
            <a:xfrm>
              <a:off x="10388860" y="754813"/>
              <a:ext cx="76495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dirty="0">
                  <a:solidFill>
                    <a:srgbClr val="FF0000"/>
                  </a:solidFill>
                  <a:latin typeface="Times New Roman" panose="02020603050405020304" pitchFamily="18" charset="0"/>
                </a:rPr>
                <a:t>H</a:t>
              </a:r>
              <a:r>
                <a:rPr lang="cs-CZ" altLang="cs-CZ" sz="2400" b="1" baseline="-25000" dirty="0">
                  <a:solidFill>
                    <a:srgbClr val="FF0000"/>
                  </a:solidFill>
                  <a:latin typeface="Times New Roman" panose="02020603050405020304" pitchFamily="18" charset="0"/>
                </a:rPr>
                <a:t>2</a:t>
              </a:r>
              <a:r>
                <a:rPr lang="cs-CZ" altLang="cs-CZ" sz="2400" b="1" dirty="0">
                  <a:solidFill>
                    <a:srgbClr val="FF0000"/>
                  </a:solidFill>
                  <a:latin typeface="Times New Roman" panose="02020603050405020304" pitchFamily="18" charset="0"/>
                </a:rPr>
                <a:t>O</a:t>
              </a:r>
              <a:endParaRPr lang="cs-CZ" altLang="cs-CZ" sz="2400" dirty="0">
                <a:solidFill>
                  <a:srgbClr val="FF0000"/>
                </a:solidFill>
                <a:latin typeface="Times New Roman" panose="02020603050405020304" pitchFamily="18" charset="0"/>
              </a:endParaRPr>
            </a:p>
          </p:txBody>
        </p:sp>
      </p:grpSp>
      <p:grpSp>
        <p:nvGrpSpPr>
          <p:cNvPr id="4198" name="Skupina 4197">
            <a:extLst>
              <a:ext uri="{FF2B5EF4-FFF2-40B4-BE49-F238E27FC236}">
                <a16:creationId xmlns:a16="http://schemas.microsoft.com/office/drawing/2014/main" id="{5A98E7B9-8CF3-4FED-8704-58786ED41D2D}"/>
              </a:ext>
            </a:extLst>
          </p:cNvPr>
          <p:cNvGrpSpPr/>
          <p:nvPr/>
        </p:nvGrpSpPr>
        <p:grpSpPr>
          <a:xfrm>
            <a:off x="-10918" y="2708920"/>
            <a:ext cx="2084387" cy="1998692"/>
            <a:chOff x="1884363" y="2420939"/>
            <a:chExt cx="2084387" cy="1998692"/>
          </a:xfrm>
        </p:grpSpPr>
        <p:pic>
          <p:nvPicPr>
            <p:cNvPr id="4199" name="Obrázek 4198" descr="obrysHlavy.bmp">
              <a:extLst>
                <a:ext uri="{FF2B5EF4-FFF2-40B4-BE49-F238E27FC236}">
                  <a16:creationId xmlns:a16="http://schemas.microsoft.com/office/drawing/2014/main" id="{594E91F7-8977-4AD5-BC60-379B070875F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92313" y="2565401"/>
              <a:ext cx="1905000"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00" name="TextovéPole 4199">
              <a:extLst>
                <a:ext uri="{FF2B5EF4-FFF2-40B4-BE49-F238E27FC236}">
                  <a16:creationId xmlns:a16="http://schemas.microsoft.com/office/drawing/2014/main" id="{9A6B0F06-A498-4EB4-9A7B-445C181A5A81}"/>
                </a:ext>
              </a:extLst>
            </p:cNvPr>
            <p:cNvSpPr txBox="1">
              <a:spLocks noChangeArrowheads="1"/>
            </p:cNvSpPr>
            <p:nvPr/>
          </p:nvSpPr>
          <p:spPr bwMode="auto">
            <a:xfrm>
              <a:off x="3432176" y="2420939"/>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pic>
          <p:nvPicPr>
            <p:cNvPr id="4201" name="Obrázek 4200" descr="mozek.bmp">
              <a:extLst>
                <a:ext uri="{FF2B5EF4-FFF2-40B4-BE49-F238E27FC236}">
                  <a16:creationId xmlns:a16="http://schemas.microsoft.com/office/drawing/2014/main" id="{9A3CB9B5-05FF-4797-A466-3970B97D5437}"/>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84363" y="2462244"/>
              <a:ext cx="2084387" cy="1957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02" name="Zaoblený obdélník 32">
              <a:extLst>
                <a:ext uri="{FF2B5EF4-FFF2-40B4-BE49-F238E27FC236}">
                  <a16:creationId xmlns:a16="http://schemas.microsoft.com/office/drawing/2014/main" id="{FDDE746C-7DD3-4FD3-9604-BFAC87813BAF}"/>
                </a:ext>
              </a:extLst>
            </p:cNvPr>
            <p:cNvSpPr/>
            <p:nvPr/>
          </p:nvSpPr>
          <p:spPr>
            <a:xfrm>
              <a:off x="2640013" y="2997200"/>
              <a:ext cx="431800" cy="2873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4203" name="Přímá spojovací šipka 42">
              <a:extLst>
                <a:ext uri="{FF2B5EF4-FFF2-40B4-BE49-F238E27FC236}">
                  <a16:creationId xmlns:a16="http://schemas.microsoft.com/office/drawing/2014/main" id="{3F2A18F7-E2C4-472C-B815-99408FEB2262}"/>
                </a:ext>
              </a:extLst>
            </p:cNvPr>
            <p:cNvCxnSpPr/>
            <p:nvPr/>
          </p:nvCxnSpPr>
          <p:spPr>
            <a:xfrm flipV="1">
              <a:off x="2855914" y="2708275"/>
              <a:ext cx="827087" cy="433388"/>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487" name="TextovéPole 10486">
            <a:extLst>
              <a:ext uri="{FF2B5EF4-FFF2-40B4-BE49-F238E27FC236}">
                <a16:creationId xmlns:a16="http://schemas.microsoft.com/office/drawing/2014/main" id="{3A0D901D-E4CA-4B45-A436-8C093A012423}"/>
              </a:ext>
            </a:extLst>
          </p:cNvPr>
          <p:cNvSpPr txBox="1"/>
          <p:nvPr/>
        </p:nvSpPr>
        <p:spPr>
          <a:xfrm>
            <a:off x="9012324" y="728700"/>
            <a:ext cx="2711624" cy="369332"/>
          </a:xfrm>
          <a:prstGeom prst="rect">
            <a:avLst/>
          </a:prstGeom>
          <a:noFill/>
        </p:spPr>
        <p:txBody>
          <a:bodyPr wrap="square" rtlCol="0">
            <a:spAutoFit/>
          </a:bodyPr>
          <a:lstStyle/>
          <a:p>
            <a:r>
              <a:rPr lang="cs-CZ" dirty="0"/>
              <a:t>Zvýšení osmolarity ECT</a:t>
            </a:r>
            <a:endParaRPr lang="en-US" dirty="0"/>
          </a:p>
        </p:txBody>
      </p:sp>
      <p:grpSp>
        <p:nvGrpSpPr>
          <p:cNvPr id="9" name="Skupina 8">
            <a:extLst>
              <a:ext uri="{FF2B5EF4-FFF2-40B4-BE49-F238E27FC236}">
                <a16:creationId xmlns:a16="http://schemas.microsoft.com/office/drawing/2014/main" id="{2ADFB893-9984-4904-B35C-813BC36E1FB8}"/>
              </a:ext>
            </a:extLst>
          </p:cNvPr>
          <p:cNvGrpSpPr/>
          <p:nvPr/>
        </p:nvGrpSpPr>
        <p:grpSpPr>
          <a:xfrm>
            <a:off x="2639616" y="3861048"/>
            <a:ext cx="7394106" cy="2581395"/>
            <a:chOff x="4784451" y="3144728"/>
            <a:chExt cx="7394106" cy="2581395"/>
          </a:xfrm>
        </p:grpSpPr>
        <p:grpSp>
          <p:nvGrpSpPr>
            <p:cNvPr id="3195" name="Skupina 3194">
              <a:extLst>
                <a:ext uri="{FF2B5EF4-FFF2-40B4-BE49-F238E27FC236}">
                  <a16:creationId xmlns:a16="http://schemas.microsoft.com/office/drawing/2014/main" id="{0AA40EE9-ACAD-4FB4-9374-95F275FB0E2B}"/>
                </a:ext>
              </a:extLst>
            </p:cNvPr>
            <p:cNvGrpSpPr/>
            <p:nvPr/>
          </p:nvGrpSpPr>
          <p:grpSpPr>
            <a:xfrm>
              <a:off x="4784451" y="3493875"/>
              <a:ext cx="4207334" cy="2232248"/>
              <a:chOff x="3324225" y="4232276"/>
              <a:chExt cx="3965576" cy="1860550"/>
            </a:xfrm>
          </p:grpSpPr>
          <p:sp>
            <p:nvSpPr>
              <p:cNvPr id="3196" name="TextovéPole 3195">
                <a:extLst>
                  <a:ext uri="{FF2B5EF4-FFF2-40B4-BE49-F238E27FC236}">
                    <a16:creationId xmlns:a16="http://schemas.microsoft.com/office/drawing/2014/main" id="{9851E95A-B70C-4C8C-B4A0-6507AEEAED7B}"/>
                  </a:ext>
                </a:extLst>
              </p:cNvPr>
              <p:cNvSpPr txBox="1">
                <a:spLocks noChangeArrowheads="1"/>
              </p:cNvSpPr>
              <p:nvPr/>
            </p:nvSpPr>
            <p:spPr bwMode="auto">
              <a:xfrm>
                <a:off x="3324225" y="5240339"/>
                <a:ext cx="14033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Na</a:t>
                </a:r>
                <a:r>
                  <a:rPr lang="cs-CZ" altLang="cs-CZ" sz="1200" baseline="30000"/>
                  <a:t>+</a:t>
                </a:r>
                <a:r>
                  <a:rPr lang="cs-CZ" altLang="cs-CZ" sz="1200"/>
                  <a:t>+K</a:t>
                </a:r>
                <a:r>
                  <a:rPr lang="cs-CZ" altLang="cs-CZ" sz="1200" baseline="30000"/>
                  <a:t>+</a:t>
                </a:r>
                <a:r>
                  <a:rPr lang="cs-CZ" altLang="cs-CZ" sz="1200"/>
                  <a:t> + Anionty</a:t>
                </a:r>
                <a:r>
                  <a:rPr lang="cs-CZ" altLang="cs-CZ" sz="1200" baseline="30000"/>
                  <a:t>-</a:t>
                </a:r>
              </a:p>
            </p:txBody>
          </p:sp>
          <p:sp>
            <p:nvSpPr>
              <p:cNvPr id="3197" name="TextovéPole 3196">
                <a:extLst>
                  <a:ext uri="{FF2B5EF4-FFF2-40B4-BE49-F238E27FC236}">
                    <a16:creationId xmlns:a16="http://schemas.microsoft.com/office/drawing/2014/main" id="{DEEC8975-AEDB-4250-A293-BF2679F83FB1}"/>
                  </a:ext>
                </a:extLst>
              </p:cNvPr>
              <p:cNvSpPr txBox="1">
                <a:spLocks noChangeArrowheads="1"/>
              </p:cNvSpPr>
              <p:nvPr/>
            </p:nvSpPr>
            <p:spPr bwMode="auto">
              <a:xfrm>
                <a:off x="6240464" y="4652964"/>
                <a:ext cx="10493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400"/>
                  <a:t>Organické </a:t>
                </a:r>
              </a:p>
              <a:p>
                <a:pPr eaLnBrk="1" hangingPunct="1">
                  <a:spcBef>
                    <a:spcPct val="0"/>
                  </a:spcBef>
                  <a:buFontTx/>
                  <a:buNone/>
                </a:pPr>
                <a:r>
                  <a:rPr lang="cs-CZ" altLang="cs-CZ" sz="1400"/>
                  <a:t>osmoly</a:t>
                </a:r>
                <a:endParaRPr lang="cs-CZ" altLang="cs-CZ" sz="1400" baseline="30000"/>
              </a:p>
            </p:txBody>
          </p:sp>
          <p:grpSp>
            <p:nvGrpSpPr>
              <p:cNvPr id="3198" name="Skupina 3197">
                <a:extLst>
                  <a:ext uri="{FF2B5EF4-FFF2-40B4-BE49-F238E27FC236}">
                    <a16:creationId xmlns:a16="http://schemas.microsoft.com/office/drawing/2014/main" id="{EBD4B0C8-2A8B-4AB7-883E-4BA8C4D7180C}"/>
                  </a:ext>
                </a:extLst>
              </p:cNvPr>
              <p:cNvGrpSpPr/>
              <p:nvPr/>
            </p:nvGrpSpPr>
            <p:grpSpPr>
              <a:xfrm>
                <a:off x="4583113" y="4232276"/>
                <a:ext cx="1770063" cy="1860550"/>
                <a:chOff x="4583113" y="4232276"/>
                <a:chExt cx="1770063" cy="1860550"/>
              </a:xfrm>
            </p:grpSpPr>
            <p:pic>
              <p:nvPicPr>
                <p:cNvPr id="3199" name="Picture 2" descr="http://www.gymhol.cz/projekt/biologie/nervova/mozek1.jpg">
                  <a:extLst>
                    <a:ext uri="{FF2B5EF4-FFF2-40B4-BE49-F238E27FC236}">
                      <a16:creationId xmlns:a16="http://schemas.microsoft.com/office/drawing/2014/main" id="{ED3EAC29-5E76-441B-A624-F42EFB4011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3113" y="4457701"/>
                  <a:ext cx="165735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00" name="Zaoblený obdélník 28">
                  <a:extLst>
                    <a:ext uri="{FF2B5EF4-FFF2-40B4-BE49-F238E27FC236}">
                      <a16:creationId xmlns:a16="http://schemas.microsoft.com/office/drawing/2014/main" id="{60F19ECC-E31A-4557-AD77-5F1538F2431E}"/>
                    </a:ext>
                  </a:extLst>
                </p:cNvPr>
                <p:cNvSpPr/>
                <p:nvPr/>
              </p:nvSpPr>
              <p:spPr>
                <a:xfrm>
                  <a:off x="5159376" y="486886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3201" name="Přímá spojovací šipka 37">
                  <a:extLst>
                    <a:ext uri="{FF2B5EF4-FFF2-40B4-BE49-F238E27FC236}">
                      <a16:creationId xmlns:a16="http://schemas.microsoft.com/office/drawing/2014/main" id="{4BE9D0B7-4E92-4E8B-9BB5-AE20B833FC1B}"/>
                    </a:ext>
                  </a:extLst>
                </p:cNvPr>
                <p:cNvCxnSpPr/>
                <p:nvPr/>
              </p:nvCxnSpPr>
              <p:spPr>
                <a:xfrm rot="5400000" flipH="1" flipV="1">
                  <a:off x="5393532" y="4383882"/>
                  <a:ext cx="504825" cy="611188"/>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02" name="Přímá spojovací šipka 25">
                  <a:extLst>
                    <a:ext uri="{FF2B5EF4-FFF2-40B4-BE49-F238E27FC236}">
                      <a16:creationId xmlns:a16="http://schemas.microsoft.com/office/drawing/2014/main" id="{822E5EEF-E530-4315-AD1E-8311F281956A}"/>
                    </a:ext>
                  </a:extLst>
                </p:cNvPr>
                <p:cNvCxnSpPr/>
                <p:nvPr/>
              </p:nvCxnSpPr>
              <p:spPr>
                <a:xfrm flipV="1">
                  <a:off x="5448300" y="4986339"/>
                  <a:ext cx="719138" cy="26987"/>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03" name="Přímá spojovací šipka 22">
                  <a:extLst>
                    <a:ext uri="{FF2B5EF4-FFF2-40B4-BE49-F238E27FC236}">
                      <a16:creationId xmlns:a16="http://schemas.microsoft.com/office/drawing/2014/main" id="{AD6350AD-9C17-4F48-A9D5-E0DEB3832616}"/>
                    </a:ext>
                  </a:extLst>
                </p:cNvPr>
                <p:cNvCxnSpPr/>
                <p:nvPr/>
              </p:nvCxnSpPr>
              <p:spPr>
                <a:xfrm rot="10800000" flipV="1">
                  <a:off x="4583114" y="5018089"/>
                  <a:ext cx="720725" cy="282575"/>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204" name="TextovéPole 3203">
                  <a:extLst>
                    <a:ext uri="{FF2B5EF4-FFF2-40B4-BE49-F238E27FC236}">
                      <a16:creationId xmlns:a16="http://schemas.microsoft.com/office/drawing/2014/main" id="{ED26F288-88B2-44A9-B71E-0BD851F5130E}"/>
                    </a:ext>
                  </a:extLst>
                </p:cNvPr>
                <p:cNvSpPr txBox="1">
                  <a:spLocks noChangeArrowheads="1"/>
                </p:cNvSpPr>
                <p:nvPr/>
              </p:nvSpPr>
              <p:spPr bwMode="auto">
                <a:xfrm>
                  <a:off x="5880101" y="4232276"/>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sp>
              <p:nvSpPr>
                <p:cNvPr id="3205" name="Volný tvar 69">
                  <a:extLst>
                    <a:ext uri="{FF2B5EF4-FFF2-40B4-BE49-F238E27FC236}">
                      <a16:creationId xmlns:a16="http://schemas.microsoft.com/office/drawing/2014/main" id="{D86E0A05-3294-418C-A72F-300B4819CC50}"/>
                    </a:ext>
                  </a:extLst>
                </p:cNvPr>
                <p:cNvSpPr/>
                <p:nvPr/>
              </p:nvSpPr>
              <p:spPr>
                <a:xfrm>
                  <a:off x="4659314" y="4832351"/>
                  <a:ext cx="141287" cy="79375"/>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06" name="Volný tvar 70">
                  <a:extLst>
                    <a:ext uri="{FF2B5EF4-FFF2-40B4-BE49-F238E27FC236}">
                      <a16:creationId xmlns:a16="http://schemas.microsoft.com/office/drawing/2014/main" id="{6379CC85-8AB1-41FC-995B-17FF12B8F39B}"/>
                    </a:ext>
                  </a:extLst>
                </p:cNvPr>
                <p:cNvSpPr/>
                <p:nvPr/>
              </p:nvSpPr>
              <p:spPr>
                <a:xfrm>
                  <a:off x="4800601" y="4643438"/>
                  <a:ext cx="85725" cy="80962"/>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07" name="Volný tvar 71">
                  <a:extLst>
                    <a:ext uri="{FF2B5EF4-FFF2-40B4-BE49-F238E27FC236}">
                      <a16:creationId xmlns:a16="http://schemas.microsoft.com/office/drawing/2014/main" id="{220FA6B9-80AF-4E11-857C-D68147265531}"/>
                    </a:ext>
                  </a:extLst>
                </p:cNvPr>
                <p:cNvSpPr/>
                <p:nvPr/>
              </p:nvSpPr>
              <p:spPr>
                <a:xfrm>
                  <a:off x="5195888" y="4437063"/>
                  <a:ext cx="23812" cy="107950"/>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08" name="Volný tvar 72">
                  <a:extLst>
                    <a:ext uri="{FF2B5EF4-FFF2-40B4-BE49-F238E27FC236}">
                      <a16:creationId xmlns:a16="http://schemas.microsoft.com/office/drawing/2014/main" id="{1DCDD516-1EEB-46D5-B55B-B8183506BC7A}"/>
                    </a:ext>
                  </a:extLst>
                </p:cNvPr>
                <p:cNvSpPr/>
                <p:nvPr/>
              </p:nvSpPr>
              <p:spPr>
                <a:xfrm>
                  <a:off x="5575300" y="4460876"/>
                  <a:ext cx="7938" cy="92075"/>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09" name="Volný tvar 73">
                  <a:extLst>
                    <a:ext uri="{FF2B5EF4-FFF2-40B4-BE49-F238E27FC236}">
                      <a16:creationId xmlns:a16="http://schemas.microsoft.com/office/drawing/2014/main" id="{AFF75B0F-3B8D-431B-B6D2-0792C3B7FE49}"/>
                    </a:ext>
                  </a:extLst>
                </p:cNvPr>
                <p:cNvSpPr/>
                <p:nvPr/>
              </p:nvSpPr>
              <p:spPr>
                <a:xfrm>
                  <a:off x="5922963" y="4738688"/>
                  <a:ext cx="101600" cy="19050"/>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grpSp>
        <p:sp>
          <p:nvSpPr>
            <p:cNvPr id="5" name="Šipka: dolů 4">
              <a:extLst>
                <a:ext uri="{FF2B5EF4-FFF2-40B4-BE49-F238E27FC236}">
                  <a16:creationId xmlns:a16="http://schemas.microsoft.com/office/drawing/2014/main" id="{FFAC2ED4-478E-4BD3-8DAE-DC485D6795B4}"/>
                </a:ext>
              </a:extLst>
            </p:cNvPr>
            <p:cNvSpPr/>
            <p:nvPr/>
          </p:nvSpPr>
          <p:spPr>
            <a:xfrm>
              <a:off x="10751840" y="4221088"/>
              <a:ext cx="324036" cy="288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Skupina 1">
              <a:extLst>
                <a:ext uri="{FF2B5EF4-FFF2-40B4-BE49-F238E27FC236}">
                  <a16:creationId xmlns:a16="http://schemas.microsoft.com/office/drawing/2014/main" id="{0ECAB950-A98B-43A7-99BF-E5E6DCBA033A}"/>
                </a:ext>
              </a:extLst>
            </p:cNvPr>
            <p:cNvGrpSpPr/>
            <p:nvPr/>
          </p:nvGrpSpPr>
          <p:grpSpPr>
            <a:xfrm>
              <a:off x="8763937" y="3629540"/>
              <a:ext cx="1609845" cy="1696579"/>
              <a:chOff x="11688394" y="3150656"/>
              <a:chExt cx="1609845" cy="1696579"/>
            </a:xfrm>
          </p:grpSpPr>
          <p:sp>
            <p:nvSpPr>
              <p:cNvPr id="8334" name="Oval 2">
                <a:extLst>
                  <a:ext uri="{FF2B5EF4-FFF2-40B4-BE49-F238E27FC236}">
                    <a16:creationId xmlns:a16="http://schemas.microsoft.com/office/drawing/2014/main" id="{2907AA9A-8D0A-4235-84E3-2E9D585C7E8B}"/>
                  </a:ext>
                </a:extLst>
              </p:cNvPr>
              <p:cNvSpPr>
                <a:spLocks noChangeArrowheads="1"/>
              </p:cNvSpPr>
              <p:nvPr/>
            </p:nvSpPr>
            <p:spPr bwMode="auto">
              <a:xfrm>
                <a:off x="11850021" y="36438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35" name="Oval 3">
                <a:extLst>
                  <a:ext uri="{FF2B5EF4-FFF2-40B4-BE49-F238E27FC236}">
                    <a16:creationId xmlns:a16="http://schemas.microsoft.com/office/drawing/2014/main" id="{55E50101-BB60-41FC-BC0E-789365659841}"/>
                  </a:ext>
                </a:extLst>
              </p:cNvPr>
              <p:cNvSpPr>
                <a:spLocks noChangeArrowheads="1"/>
              </p:cNvSpPr>
              <p:nvPr/>
            </p:nvSpPr>
            <p:spPr bwMode="auto">
              <a:xfrm>
                <a:off x="11873569" y="37205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36" name="Oval 4">
                <a:extLst>
                  <a:ext uri="{FF2B5EF4-FFF2-40B4-BE49-F238E27FC236}">
                    <a16:creationId xmlns:a16="http://schemas.microsoft.com/office/drawing/2014/main" id="{92F957E7-77CD-4873-B000-B1EB5DF5CF7B}"/>
                  </a:ext>
                </a:extLst>
              </p:cNvPr>
              <p:cNvSpPr>
                <a:spLocks noChangeArrowheads="1"/>
              </p:cNvSpPr>
              <p:nvPr/>
            </p:nvSpPr>
            <p:spPr bwMode="auto">
              <a:xfrm>
                <a:off x="11891765" y="35846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37" name="Oval 5">
                <a:extLst>
                  <a:ext uri="{FF2B5EF4-FFF2-40B4-BE49-F238E27FC236}">
                    <a16:creationId xmlns:a16="http://schemas.microsoft.com/office/drawing/2014/main" id="{E176EA74-43D3-44D4-A6D9-9A485A777CC1}"/>
                  </a:ext>
                </a:extLst>
              </p:cNvPr>
              <p:cNvSpPr>
                <a:spLocks noChangeArrowheads="1"/>
              </p:cNvSpPr>
              <p:nvPr/>
            </p:nvSpPr>
            <p:spPr bwMode="auto">
              <a:xfrm>
                <a:off x="11893906" y="35375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38" name="Oval 6">
                <a:extLst>
                  <a:ext uri="{FF2B5EF4-FFF2-40B4-BE49-F238E27FC236}">
                    <a16:creationId xmlns:a16="http://schemas.microsoft.com/office/drawing/2014/main" id="{C0DA1397-6FA5-4FDB-B2F0-C7C18C329CDA}"/>
                  </a:ext>
                </a:extLst>
              </p:cNvPr>
              <p:cNvSpPr>
                <a:spLocks noChangeArrowheads="1"/>
              </p:cNvSpPr>
              <p:nvPr/>
            </p:nvSpPr>
            <p:spPr bwMode="auto">
              <a:xfrm>
                <a:off x="11794361" y="3426012"/>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39" name="Oval 7">
                <a:extLst>
                  <a:ext uri="{FF2B5EF4-FFF2-40B4-BE49-F238E27FC236}">
                    <a16:creationId xmlns:a16="http://schemas.microsoft.com/office/drawing/2014/main" id="{D3EE41AC-0C65-4797-B94E-42240B544F38}"/>
                  </a:ext>
                </a:extLst>
              </p:cNvPr>
              <p:cNvSpPr>
                <a:spLocks noChangeArrowheads="1"/>
              </p:cNvSpPr>
              <p:nvPr/>
            </p:nvSpPr>
            <p:spPr bwMode="auto">
              <a:xfrm>
                <a:off x="11837176" y="35148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0" name="Oval 8">
                <a:extLst>
                  <a:ext uri="{FF2B5EF4-FFF2-40B4-BE49-F238E27FC236}">
                    <a16:creationId xmlns:a16="http://schemas.microsoft.com/office/drawing/2014/main" id="{27B97925-7F80-4CBE-B6F7-CE251D6427D4}"/>
                  </a:ext>
                </a:extLst>
              </p:cNvPr>
              <p:cNvSpPr>
                <a:spLocks noChangeArrowheads="1"/>
              </p:cNvSpPr>
              <p:nvPr/>
            </p:nvSpPr>
            <p:spPr bwMode="auto">
              <a:xfrm>
                <a:off x="11741913" y="36874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1" name="Oval 9">
                <a:extLst>
                  <a:ext uri="{FF2B5EF4-FFF2-40B4-BE49-F238E27FC236}">
                    <a16:creationId xmlns:a16="http://schemas.microsoft.com/office/drawing/2014/main" id="{79FE9753-AC50-40ED-9299-B3A5F51CA0F9}"/>
                  </a:ext>
                </a:extLst>
              </p:cNvPr>
              <p:cNvSpPr>
                <a:spLocks noChangeArrowheads="1"/>
              </p:cNvSpPr>
              <p:nvPr/>
            </p:nvSpPr>
            <p:spPr bwMode="auto">
              <a:xfrm>
                <a:off x="11795431" y="39531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2" name="Oval 10">
                <a:extLst>
                  <a:ext uri="{FF2B5EF4-FFF2-40B4-BE49-F238E27FC236}">
                    <a16:creationId xmlns:a16="http://schemas.microsoft.com/office/drawing/2014/main" id="{A64C31AB-4525-4323-9973-FBBB3E736A20}"/>
                  </a:ext>
                </a:extLst>
              </p:cNvPr>
              <p:cNvSpPr>
                <a:spLocks noChangeArrowheads="1"/>
              </p:cNvSpPr>
              <p:nvPr/>
            </p:nvSpPr>
            <p:spPr bwMode="auto">
              <a:xfrm>
                <a:off x="11778305" y="36499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3" name="Oval 11">
                <a:extLst>
                  <a:ext uri="{FF2B5EF4-FFF2-40B4-BE49-F238E27FC236}">
                    <a16:creationId xmlns:a16="http://schemas.microsoft.com/office/drawing/2014/main" id="{01DAFEEB-8EF7-486E-B29B-44C68DABC47F}"/>
                  </a:ext>
                </a:extLst>
              </p:cNvPr>
              <p:cNvSpPr>
                <a:spLocks noChangeArrowheads="1"/>
              </p:cNvSpPr>
              <p:nvPr/>
            </p:nvSpPr>
            <p:spPr bwMode="auto">
              <a:xfrm>
                <a:off x="11732279" y="3540163"/>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4" name="Oval 12">
                <a:extLst>
                  <a:ext uri="{FF2B5EF4-FFF2-40B4-BE49-F238E27FC236}">
                    <a16:creationId xmlns:a16="http://schemas.microsoft.com/office/drawing/2014/main" id="{92629228-3856-40C7-8E25-2EFDF07C4E0C}"/>
                  </a:ext>
                </a:extLst>
              </p:cNvPr>
              <p:cNvSpPr>
                <a:spLocks noChangeArrowheads="1"/>
              </p:cNvSpPr>
              <p:nvPr/>
            </p:nvSpPr>
            <p:spPr bwMode="auto">
              <a:xfrm>
                <a:off x="11825402" y="35837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5" name="Oval 13">
                <a:extLst>
                  <a:ext uri="{FF2B5EF4-FFF2-40B4-BE49-F238E27FC236}">
                    <a16:creationId xmlns:a16="http://schemas.microsoft.com/office/drawing/2014/main" id="{4EE780E3-D3ED-446A-8434-4E52496D7493}"/>
                  </a:ext>
                </a:extLst>
              </p:cNvPr>
              <p:cNvSpPr>
                <a:spLocks noChangeArrowheads="1"/>
              </p:cNvSpPr>
              <p:nvPr/>
            </p:nvSpPr>
            <p:spPr bwMode="auto">
              <a:xfrm>
                <a:off x="11780446" y="34861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6" name="Oval 14">
                <a:extLst>
                  <a:ext uri="{FF2B5EF4-FFF2-40B4-BE49-F238E27FC236}">
                    <a16:creationId xmlns:a16="http://schemas.microsoft.com/office/drawing/2014/main" id="{9EA42C0E-48AC-4CBA-A047-AA9032D40A40}"/>
                  </a:ext>
                </a:extLst>
              </p:cNvPr>
              <p:cNvSpPr>
                <a:spLocks noChangeArrowheads="1"/>
              </p:cNvSpPr>
              <p:nvPr/>
            </p:nvSpPr>
            <p:spPr bwMode="auto">
              <a:xfrm>
                <a:off x="11876780" y="346696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7" name="Oval 15">
                <a:extLst>
                  <a:ext uri="{FF2B5EF4-FFF2-40B4-BE49-F238E27FC236}">
                    <a16:creationId xmlns:a16="http://schemas.microsoft.com/office/drawing/2014/main" id="{08699935-91D9-413A-8B79-9FDDA5F06182}"/>
                  </a:ext>
                </a:extLst>
              </p:cNvPr>
              <p:cNvSpPr>
                <a:spLocks noChangeArrowheads="1"/>
              </p:cNvSpPr>
              <p:nvPr/>
            </p:nvSpPr>
            <p:spPr bwMode="auto">
              <a:xfrm>
                <a:off x="11850021" y="34146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8" name="Oval 16">
                <a:extLst>
                  <a:ext uri="{FF2B5EF4-FFF2-40B4-BE49-F238E27FC236}">
                    <a16:creationId xmlns:a16="http://schemas.microsoft.com/office/drawing/2014/main" id="{BD583298-1CA8-4FAC-A20B-E5C4AF3AF647}"/>
                  </a:ext>
                </a:extLst>
              </p:cNvPr>
              <p:cNvSpPr>
                <a:spLocks noChangeArrowheads="1"/>
              </p:cNvSpPr>
              <p:nvPr/>
            </p:nvSpPr>
            <p:spPr bwMode="auto">
              <a:xfrm>
                <a:off x="11889624" y="38869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9" name="Oval 17">
                <a:extLst>
                  <a:ext uri="{FF2B5EF4-FFF2-40B4-BE49-F238E27FC236}">
                    <a16:creationId xmlns:a16="http://schemas.microsoft.com/office/drawing/2014/main" id="{47F7B94C-0BE8-4816-9586-149A865927B9}"/>
                  </a:ext>
                </a:extLst>
              </p:cNvPr>
              <p:cNvSpPr>
                <a:spLocks noChangeArrowheads="1"/>
              </p:cNvSpPr>
              <p:nvPr/>
            </p:nvSpPr>
            <p:spPr bwMode="auto">
              <a:xfrm>
                <a:off x="11783658" y="3873902"/>
                <a:ext cx="23548" cy="16557"/>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0" name="Oval 18">
                <a:extLst>
                  <a:ext uri="{FF2B5EF4-FFF2-40B4-BE49-F238E27FC236}">
                    <a16:creationId xmlns:a16="http://schemas.microsoft.com/office/drawing/2014/main" id="{1D32CA5F-D096-4040-B4E0-4E178AE03912}"/>
                  </a:ext>
                </a:extLst>
              </p:cNvPr>
              <p:cNvSpPr>
                <a:spLocks noChangeArrowheads="1"/>
              </p:cNvSpPr>
              <p:nvPr/>
            </p:nvSpPr>
            <p:spPr bwMode="auto">
              <a:xfrm>
                <a:off x="11831824" y="3908757"/>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1" name="Oval 19">
                <a:extLst>
                  <a:ext uri="{FF2B5EF4-FFF2-40B4-BE49-F238E27FC236}">
                    <a16:creationId xmlns:a16="http://schemas.microsoft.com/office/drawing/2014/main" id="{EF2676BC-36C6-4FB1-B1B3-EDE2F47E4D4C}"/>
                  </a:ext>
                </a:extLst>
              </p:cNvPr>
              <p:cNvSpPr>
                <a:spLocks noChangeArrowheads="1"/>
              </p:cNvSpPr>
              <p:nvPr/>
            </p:nvSpPr>
            <p:spPr bwMode="auto">
              <a:xfrm>
                <a:off x="11818980" y="38442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2" name="Oval 20">
                <a:extLst>
                  <a:ext uri="{FF2B5EF4-FFF2-40B4-BE49-F238E27FC236}">
                    <a16:creationId xmlns:a16="http://schemas.microsoft.com/office/drawing/2014/main" id="{9025EE53-E1D4-4D03-8CD6-8B626FD036EC}"/>
                  </a:ext>
                </a:extLst>
              </p:cNvPr>
              <p:cNvSpPr>
                <a:spLocks noChangeArrowheads="1"/>
              </p:cNvSpPr>
              <p:nvPr/>
            </p:nvSpPr>
            <p:spPr bwMode="auto">
              <a:xfrm>
                <a:off x="11867147" y="38468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3" name="Oval 21">
                <a:extLst>
                  <a:ext uri="{FF2B5EF4-FFF2-40B4-BE49-F238E27FC236}">
                    <a16:creationId xmlns:a16="http://schemas.microsoft.com/office/drawing/2014/main" id="{30DA1E42-1F49-4766-8A97-C578C1E07547}"/>
                  </a:ext>
                </a:extLst>
              </p:cNvPr>
              <p:cNvSpPr>
                <a:spLocks noChangeArrowheads="1"/>
              </p:cNvSpPr>
              <p:nvPr/>
            </p:nvSpPr>
            <p:spPr bwMode="auto">
              <a:xfrm>
                <a:off x="11883202" y="38068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4" name="Oval 22">
                <a:extLst>
                  <a:ext uri="{FF2B5EF4-FFF2-40B4-BE49-F238E27FC236}">
                    <a16:creationId xmlns:a16="http://schemas.microsoft.com/office/drawing/2014/main" id="{86705F5E-F61A-4DE5-A6C2-1C1E65F7B024}"/>
                  </a:ext>
                </a:extLst>
              </p:cNvPr>
              <p:cNvSpPr>
                <a:spLocks noChangeArrowheads="1"/>
              </p:cNvSpPr>
              <p:nvPr/>
            </p:nvSpPr>
            <p:spPr bwMode="auto">
              <a:xfrm>
                <a:off x="11816839" y="38094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5" name="Oval 23">
                <a:extLst>
                  <a:ext uri="{FF2B5EF4-FFF2-40B4-BE49-F238E27FC236}">
                    <a16:creationId xmlns:a16="http://schemas.microsoft.com/office/drawing/2014/main" id="{B070494C-82E5-4181-B0FE-B35FC1484AD0}"/>
                  </a:ext>
                </a:extLst>
              </p:cNvPr>
              <p:cNvSpPr>
                <a:spLocks noChangeArrowheads="1"/>
              </p:cNvSpPr>
              <p:nvPr/>
            </p:nvSpPr>
            <p:spPr bwMode="auto">
              <a:xfrm>
                <a:off x="11750476" y="3789378"/>
                <a:ext cx="23548" cy="16556"/>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6" name="Oval 24">
                <a:extLst>
                  <a:ext uri="{FF2B5EF4-FFF2-40B4-BE49-F238E27FC236}">
                    <a16:creationId xmlns:a16="http://schemas.microsoft.com/office/drawing/2014/main" id="{ACA854B0-0E97-4193-A4F0-B76F8AF5E982}"/>
                  </a:ext>
                </a:extLst>
              </p:cNvPr>
              <p:cNvSpPr>
                <a:spLocks noChangeArrowheads="1"/>
              </p:cNvSpPr>
              <p:nvPr/>
            </p:nvSpPr>
            <p:spPr bwMode="auto">
              <a:xfrm>
                <a:off x="11753687" y="38364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7" name="Oval 25">
                <a:extLst>
                  <a:ext uri="{FF2B5EF4-FFF2-40B4-BE49-F238E27FC236}">
                    <a16:creationId xmlns:a16="http://schemas.microsoft.com/office/drawing/2014/main" id="{9FDED7A6-2C02-43E6-B16D-4934509A3125}"/>
                  </a:ext>
                </a:extLst>
              </p:cNvPr>
              <p:cNvSpPr>
                <a:spLocks noChangeArrowheads="1"/>
              </p:cNvSpPr>
              <p:nvPr/>
            </p:nvSpPr>
            <p:spPr bwMode="auto">
              <a:xfrm>
                <a:off x="11906751" y="37571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8" name="Oval 26">
                <a:extLst>
                  <a:ext uri="{FF2B5EF4-FFF2-40B4-BE49-F238E27FC236}">
                    <a16:creationId xmlns:a16="http://schemas.microsoft.com/office/drawing/2014/main" id="{0C6882E2-8804-4B17-8869-A5BC1476881D}"/>
                  </a:ext>
                </a:extLst>
              </p:cNvPr>
              <p:cNvSpPr>
                <a:spLocks noChangeArrowheads="1"/>
              </p:cNvSpPr>
              <p:nvPr/>
            </p:nvSpPr>
            <p:spPr bwMode="auto">
              <a:xfrm>
                <a:off x="11805065" y="37370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59" name="Oval 27">
                <a:extLst>
                  <a:ext uri="{FF2B5EF4-FFF2-40B4-BE49-F238E27FC236}">
                    <a16:creationId xmlns:a16="http://schemas.microsoft.com/office/drawing/2014/main" id="{2FC5ADB6-7759-4F83-A35C-32FD3D00D071}"/>
                  </a:ext>
                </a:extLst>
              </p:cNvPr>
              <p:cNvSpPr>
                <a:spLocks noChangeArrowheads="1"/>
              </p:cNvSpPr>
              <p:nvPr/>
            </p:nvSpPr>
            <p:spPr bwMode="auto">
              <a:xfrm>
                <a:off x="11885343" y="36630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0" name="Oval 28">
                <a:extLst>
                  <a:ext uri="{FF2B5EF4-FFF2-40B4-BE49-F238E27FC236}">
                    <a16:creationId xmlns:a16="http://schemas.microsoft.com/office/drawing/2014/main" id="{75EE1942-843F-4E35-AB67-94D3AF3B8585}"/>
                  </a:ext>
                </a:extLst>
              </p:cNvPr>
              <p:cNvSpPr>
                <a:spLocks noChangeArrowheads="1"/>
              </p:cNvSpPr>
              <p:nvPr/>
            </p:nvSpPr>
            <p:spPr bwMode="auto">
              <a:xfrm>
                <a:off x="11947425" y="36856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1" name="Oval 29">
                <a:extLst>
                  <a:ext uri="{FF2B5EF4-FFF2-40B4-BE49-F238E27FC236}">
                    <a16:creationId xmlns:a16="http://schemas.microsoft.com/office/drawing/2014/main" id="{93385DDB-05F5-4610-954F-CDDC92D46F40}"/>
                  </a:ext>
                </a:extLst>
              </p:cNvPr>
              <p:cNvSpPr>
                <a:spLocks noChangeArrowheads="1"/>
              </p:cNvSpPr>
              <p:nvPr/>
            </p:nvSpPr>
            <p:spPr bwMode="auto">
              <a:xfrm>
                <a:off x="11970973" y="37623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2" name="Oval 30">
                <a:extLst>
                  <a:ext uri="{FF2B5EF4-FFF2-40B4-BE49-F238E27FC236}">
                    <a16:creationId xmlns:a16="http://schemas.microsoft.com/office/drawing/2014/main" id="{2665C26F-D4D4-4608-89D1-0862B96C0242}"/>
                  </a:ext>
                </a:extLst>
              </p:cNvPr>
              <p:cNvSpPr>
                <a:spLocks noChangeArrowheads="1"/>
              </p:cNvSpPr>
              <p:nvPr/>
            </p:nvSpPr>
            <p:spPr bwMode="auto">
              <a:xfrm>
                <a:off x="11989170" y="36264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3" name="Oval 31">
                <a:extLst>
                  <a:ext uri="{FF2B5EF4-FFF2-40B4-BE49-F238E27FC236}">
                    <a16:creationId xmlns:a16="http://schemas.microsoft.com/office/drawing/2014/main" id="{5DCC2320-2234-4891-9E95-3B3B65DB4105}"/>
                  </a:ext>
                </a:extLst>
              </p:cNvPr>
              <p:cNvSpPr>
                <a:spLocks noChangeArrowheads="1"/>
              </p:cNvSpPr>
              <p:nvPr/>
            </p:nvSpPr>
            <p:spPr bwMode="auto">
              <a:xfrm>
                <a:off x="11991311" y="35793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4" name="Oval 32">
                <a:extLst>
                  <a:ext uri="{FF2B5EF4-FFF2-40B4-BE49-F238E27FC236}">
                    <a16:creationId xmlns:a16="http://schemas.microsoft.com/office/drawing/2014/main" id="{C7906150-7A28-4DE2-8D3E-2B150FE000EC}"/>
                  </a:ext>
                </a:extLst>
              </p:cNvPr>
              <p:cNvSpPr>
                <a:spLocks noChangeArrowheads="1"/>
              </p:cNvSpPr>
              <p:nvPr/>
            </p:nvSpPr>
            <p:spPr bwMode="auto">
              <a:xfrm>
                <a:off x="12268538" y="34504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5" name="Oval 33">
                <a:extLst>
                  <a:ext uri="{FF2B5EF4-FFF2-40B4-BE49-F238E27FC236}">
                    <a16:creationId xmlns:a16="http://schemas.microsoft.com/office/drawing/2014/main" id="{9DC745DF-DCE8-4CE2-885C-F13FEE46D9F3}"/>
                  </a:ext>
                </a:extLst>
              </p:cNvPr>
              <p:cNvSpPr>
                <a:spLocks noChangeArrowheads="1"/>
              </p:cNvSpPr>
              <p:nvPr/>
            </p:nvSpPr>
            <p:spPr bwMode="auto">
              <a:xfrm>
                <a:off x="11984888" y="33955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6" name="Oval 34">
                <a:extLst>
                  <a:ext uri="{FF2B5EF4-FFF2-40B4-BE49-F238E27FC236}">
                    <a16:creationId xmlns:a16="http://schemas.microsoft.com/office/drawing/2014/main" id="{0FF1A777-0459-433C-ADB7-2554E1C4F015}"/>
                  </a:ext>
                </a:extLst>
              </p:cNvPr>
              <p:cNvSpPr>
                <a:spLocks noChangeArrowheads="1"/>
              </p:cNvSpPr>
              <p:nvPr/>
            </p:nvSpPr>
            <p:spPr bwMode="auto">
              <a:xfrm>
                <a:off x="11922806" y="36255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7" name="Oval 35">
                <a:extLst>
                  <a:ext uri="{FF2B5EF4-FFF2-40B4-BE49-F238E27FC236}">
                    <a16:creationId xmlns:a16="http://schemas.microsoft.com/office/drawing/2014/main" id="{D789E096-575D-4A7F-81ED-9C357C37B20C}"/>
                  </a:ext>
                </a:extLst>
              </p:cNvPr>
              <p:cNvSpPr>
                <a:spLocks noChangeArrowheads="1"/>
              </p:cNvSpPr>
              <p:nvPr/>
            </p:nvSpPr>
            <p:spPr bwMode="auto">
              <a:xfrm>
                <a:off x="11974185" y="35087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8" name="Oval 36">
                <a:extLst>
                  <a:ext uri="{FF2B5EF4-FFF2-40B4-BE49-F238E27FC236}">
                    <a16:creationId xmlns:a16="http://schemas.microsoft.com/office/drawing/2014/main" id="{79A00D61-D2FF-4ED7-9920-A2C3C5190071}"/>
                  </a:ext>
                </a:extLst>
              </p:cNvPr>
              <p:cNvSpPr>
                <a:spLocks noChangeArrowheads="1"/>
              </p:cNvSpPr>
              <p:nvPr/>
            </p:nvSpPr>
            <p:spPr bwMode="auto">
              <a:xfrm>
                <a:off x="11947425" y="34565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9" name="Oval 37">
                <a:extLst>
                  <a:ext uri="{FF2B5EF4-FFF2-40B4-BE49-F238E27FC236}">
                    <a16:creationId xmlns:a16="http://schemas.microsoft.com/office/drawing/2014/main" id="{62983B8D-5FA4-4209-8783-4245A6ED1172}"/>
                  </a:ext>
                </a:extLst>
              </p:cNvPr>
              <p:cNvSpPr>
                <a:spLocks noChangeArrowheads="1"/>
              </p:cNvSpPr>
              <p:nvPr/>
            </p:nvSpPr>
            <p:spPr bwMode="auto">
              <a:xfrm>
                <a:off x="11987029" y="39287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0" name="Oval 38">
                <a:extLst>
                  <a:ext uri="{FF2B5EF4-FFF2-40B4-BE49-F238E27FC236}">
                    <a16:creationId xmlns:a16="http://schemas.microsoft.com/office/drawing/2014/main" id="{EDF58532-B2B0-42D7-BD5F-9560FCD5DE74}"/>
                  </a:ext>
                </a:extLst>
              </p:cNvPr>
              <p:cNvSpPr>
                <a:spLocks noChangeArrowheads="1"/>
              </p:cNvSpPr>
              <p:nvPr/>
            </p:nvSpPr>
            <p:spPr bwMode="auto">
              <a:xfrm>
                <a:off x="11929228" y="3950583"/>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1" name="Oval 39">
                <a:extLst>
                  <a:ext uri="{FF2B5EF4-FFF2-40B4-BE49-F238E27FC236}">
                    <a16:creationId xmlns:a16="http://schemas.microsoft.com/office/drawing/2014/main" id="{99F47475-09CC-4BCE-8ECB-7887C4C1E0BA}"/>
                  </a:ext>
                </a:extLst>
              </p:cNvPr>
              <p:cNvSpPr>
                <a:spLocks noChangeArrowheads="1"/>
              </p:cNvSpPr>
              <p:nvPr/>
            </p:nvSpPr>
            <p:spPr bwMode="auto">
              <a:xfrm>
                <a:off x="12115474" y="39793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2" name="Oval 40">
                <a:extLst>
                  <a:ext uri="{FF2B5EF4-FFF2-40B4-BE49-F238E27FC236}">
                    <a16:creationId xmlns:a16="http://schemas.microsoft.com/office/drawing/2014/main" id="{61EA5988-3D66-495C-A0F6-98D67A501B23}"/>
                  </a:ext>
                </a:extLst>
              </p:cNvPr>
              <p:cNvSpPr>
                <a:spLocks noChangeArrowheads="1"/>
              </p:cNvSpPr>
              <p:nvPr/>
            </p:nvSpPr>
            <p:spPr bwMode="auto">
              <a:xfrm>
                <a:off x="11964551" y="38887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3" name="Oval 41">
                <a:extLst>
                  <a:ext uri="{FF2B5EF4-FFF2-40B4-BE49-F238E27FC236}">
                    <a16:creationId xmlns:a16="http://schemas.microsoft.com/office/drawing/2014/main" id="{5502C017-F464-4B9B-B152-D2495370ED93}"/>
                  </a:ext>
                </a:extLst>
              </p:cNvPr>
              <p:cNvSpPr>
                <a:spLocks noChangeArrowheads="1"/>
              </p:cNvSpPr>
              <p:nvPr/>
            </p:nvSpPr>
            <p:spPr bwMode="auto">
              <a:xfrm>
                <a:off x="11980607" y="38486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4" name="Oval 42">
                <a:extLst>
                  <a:ext uri="{FF2B5EF4-FFF2-40B4-BE49-F238E27FC236}">
                    <a16:creationId xmlns:a16="http://schemas.microsoft.com/office/drawing/2014/main" id="{382F7421-E86A-45D5-A9D5-C3E8CB38116A}"/>
                  </a:ext>
                </a:extLst>
              </p:cNvPr>
              <p:cNvSpPr>
                <a:spLocks noChangeArrowheads="1"/>
              </p:cNvSpPr>
              <p:nvPr/>
            </p:nvSpPr>
            <p:spPr bwMode="auto">
              <a:xfrm>
                <a:off x="11973114" y="38207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5" name="Oval 43">
                <a:extLst>
                  <a:ext uri="{FF2B5EF4-FFF2-40B4-BE49-F238E27FC236}">
                    <a16:creationId xmlns:a16="http://schemas.microsoft.com/office/drawing/2014/main" id="{584DB65A-7166-4239-87C9-BFBA948C8CB7}"/>
                  </a:ext>
                </a:extLst>
              </p:cNvPr>
              <p:cNvSpPr>
                <a:spLocks noChangeArrowheads="1"/>
              </p:cNvSpPr>
              <p:nvPr/>
            </p:nvSpPr>
            <p:spPr bwMode="auto">
              <a:xfrm>
                <a:off x="11982748" y="37048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6" name="Oval 44">
                <a:extLst>
                  <a:ext uri="{FF2B5EF4-FFF2-40B4-BE49-F238E27FC236}">
                    <a16:creationId xmlns:a16="http://schemas.microsoft.com/office/drawing/2014/main" id="{B0E531C6-9930-4615-9F87-1A8979B205BA}"/>
                  </a:ext>
                </a:extLst>
              </p:cNvPr>
              <p:cNvSpPr>
                <a:spLocks noChangeArrowheads="1"/>
              </p:cNvSpPr>
              <p:nvPr/>
            </p:nvSpPr>
            <p:spPr bwMode="auto">
              <a:xfrm>
                <a:off x="12723448" y="34599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7" name="Oval 45">
                <a:extLst>
                  <a:ext uri="{FF2B5EF4-FFF2-40B4-BE49-F238E27FC236}">
                    <a16:creationId xmlns:a16="http://schemas.microsoft.com/office/drawing/2014/main" id="{2587DC94-DA3F-4C89-8A3E-E64128741F5D}"/>
                  </a:ext>
                </a:extLst>
              </p:cNvPr>
              <p:cNvSpPr>
                <a:spLocks noChangeArrowheads="1"/>
              </p:cNvSpPr>
              <p:nvPr/>
            </p:nvSpPr>
            <p:spPr bwMode="auto">
              <a:xfrm>
                <a:off x="12666718" y="34373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8" name="Oval 46">
                <a:extLst>
                  <a:ext uri="{FF2B5EF4-FFF2-40B4-BE49-F238E27FC236}">
                    <a16:creationId xmlns:a16="http://schemas.microsoft.com/office/drawing/2014/main" id="{A628F8E1-91D1-426B-AA42-F84E4A7A5CAA}"/>
                  </a:ext>
                </a:extLst>
              </p:cNvPr>
              <p:cNvSpPr>
                <a:spLocks noChangeArrowheads="1"/>
              </p:cNvSpPr>
              <p:nvPr/>
            </p:nvSpPr>
            <p:spPr bwMode="auto">
              <a:xfrm>
                <a:off x="12567173" y="34120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79" name="Oval 47">
                <a:extLst>
                  <a:ext uri="{FF2B5EF4-FFF2-40B4-BE49-F238E27FC236}">
                    <a16:creationId xmlns:a16="http://schemas.microsoft.com/office/drawing/2014/main" id="{B87C7850-3DE6-4B5B-BD60-C9FF20619DBC}"/>
                  </a:ext>
                </a:extLst>
              </p:cNvPr>
              <p:cNvSpPr>
                <a:spLocks noChangeArrowheads="1"/>
              </p:cNvSpPr>
              <p:nvPr/>
            </p:nvSpPr>
            <p:spPr bwMode="auto">
              <a:xfrm>
                <a:off x="12710603" y="39200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0" name="Oval 48">
                <a:extLst>
                  <a:ext uri="{FF2B5EF4-FFF2-40B4-BE49-F238E27FC236}">
                    <a16:creationId xmlns:a16="http://schemas.microsoft.com/office/drawing/2014/main" id="{ACB56214-5F02-476E-A1EA-FF07CCACF8A0}"/>
                  </a:ext>
                </a:extLst>
              </p:cNvPr>
              <p:cNvSpPr>
                <a:spLocks noChangeArrowheads="1"/>
              </p:cNvSpPr>
              <p:nvPr/>
            </p:nvSpPr>
            <p:spPr bwMode="auto">
              <a:xfrm>
                <a:off x="12706322" y="33894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1" name="Oval 49">
                <a:extLst>
                  <a:ext uri="{FF2B5EF4-FFF2-40B4-BE49-F238E27FC236}">
                    <a16:creationId xmlns:a16="http://schemas.microsoft.com/office/drawing/2014/main" id="{4188E969-C4A1-4CDA-AFE5-5FD0EF2A3605}"/>
                  </a:ext>
                </a:extLst>
              </p:cNvPr>
              <p:cNvSpPr>
                <a:spLocks noChangeArrowheads="1"/>
              </p:cNvSpPr>
              <p:nvPr/>
            </p:nvSpPr>
            <p:spPr bwMode="auto">
              <a:xfrm>
                <a:off x="12719166" y="38094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2" name="Oval 50">
                <a:extLst>
                  <a:ext uri="{FF2B5EF4-FFF2-40B4-BE49-F238E27FC236}">
                    <a16:creationId xmlns:a16="http://schemas.microsoft.com/office/drawing/2014/main" id="{8CC60025-B884-4FB3-88AA-36298F42A099}"/>
                  </a:ext>
                </a:extLst>
              </p:cNvPr>
              <p:cNvSpPr>
                <a:spLocks noChangeArrowheads="1"/>
              </p:cNvSpPr>
              <p:nvPr/>
            </p:nvSpPr>
            <p:spPr bwMode="auto">
              <a:xfrm>
                <a:off x="12408757" y="35506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3" name="Oval 51">
                <a:extLst>
                  <a:ext uri="{FF2B5EF4-FFF2-40B4-BE49-F238E27FC236}">
                    <a16:creationId xmlns:a16="http://schemas.microsoft.com/office/drawing/2014/main" id="{192898C8-EB8A-4975-809F-8EEEE199EC41}"/>
                  </a:ext>
                </a:extLst>
              </p:cNvPr>
              <p:cNvSpPr>
                <a:spLocks noChangeArrowheads="1"/>
              </p:cNvSpPr>
              <p:nvPr/>
            </p:nvSpPr>
            <p:spPr bwMode="auto">
              <a:xfrm>
                <a:off x="12301720" y="36560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4" name="Oval 52">
                <a:extLst>
                  <a:ext uri="{FF2B5EF4-FFF2-40B4-BE49-F238E27FC236}">
                    <a16:creationId xmlns:a16="http://schemas.microsoft.com/office/drawing/2014/main" id="{1652D8C0-B7F2-4227-B4EA-FB7C35FFBB6C}"/>
                  </a:ext>
                </a:extLst>
              </p:cNvPr>
              <p:cNvSpPr>
                <a:spLocks noChangeArrowheads="1"/>
              </p:cNvSpPr>
              <p:nvPr/>
            </p:nvSpPr>
            <p:spPr bwMode="auto">
              <a:xfrm>
                <a:off x="12712744" y="37292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5" name="Oval 53">
                <a:extLst>
                  <a:ext uri="{FF2B5EF4-FFF2-40B4-BE49-F238E27FC236}">
                    <a16:creationId xmlns:a16="http://schemas.microsoft.com/office/drawing/2014/main" id="{57C5E00C-DBF1-4661-9444-B0CE578C9681}"/>
                  </a:ext>
                </a:extLst>
              </p:cNvPr>
              <p:cNvSpPr>
                <a:spLocks noChangeArrowheads="1"/>
              </p:cNvSpPr>
              <p:nvPr/>
            </p:nvSpPr>
            <p:spPr bwMode="auto">
              <a:xfrm>
                <a:off x="12396983" y="34660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6" name="Oval 54">
                <a:extLst>
                  <a:ext uri="{FF2B5EF4-FFF2-40B4-BE49-F238E27FC236}">
                    <a16:creationId xmlns:a16="http://schemas.microsoft.com/office/drawing/2014/main" id="{626918DE-EE18-4AA1-B8B4-7F7070E6F57C}"/>
                  </a:ext>
                </a:extLst>
              </p:cNvPr>
              <p:cNvSpPr>
                <a:spLocks noChangeArrowheads="1"/>
              </p:cNvSpPr>
              <p:nvPr/>
            </p:nvSpPr>
            <p:spPr bwMode="auto">
              <a:xfrm>
                <a:off x="12196823" y="36360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7" name="Oval 55">
                <a:extLst>
                  <a:ext uri="{FF2B5EF4-FFF2-40B4-BE49-F238E27FC236}">
                    <a16:creationId xmlns:a16="http://schemas.microsoft.com/office/drawing/2014/main" id="{3F9CC898-FB8C-40D9-B103-F73E76E57AA6}"/>
                  </a:ext>
                </a:extLst>
              </p:cNvPr>
              <p:cNvSpPr>
                <a:spLocks noChangeArrowheads="1"/>
              </p:cNvSpPr>
              <p:nvPr/>
            </p:nvSpPr>
            <p:spPr bwMode="auto">
              <a:xfrm>
                <a:off x="12572524" y="35227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8" name="Oval 56">
                <a:extLst>
                  <a:ext uri="{FF2B5EF4-FFF2-40B4-BE49-F238E27FC236}">
                    <a16:creationId xmlns:a16="http://schemas.microsoft.com/office/drawing/2014/main" id="{0540D89A-D4BD-4C76-A83E-962022221FD2}"/>
                  </a:ext>
                </a:extLst>
              </p:cNvPr>
              <p:cNvSpPr>
                <a:spLocks noChangeArrowheads="1"/>
              </p:cNvSpPr>
              <p:nvPr/>
            </p:nvSpPr>
            <p:spPr bwMode="auto">
              <a:xfrm>
                <a:off x="12283523" y="35366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9" name="Oval 57">
                <a:extLst>
                  <a:ext uri="{FF2B5EF4-FFF2-40B4-BE49-F238E27FC236}">
                    <a16:creationId xmlns:a16="http://schemas.microsoft.com/office/drawing/2014/main" id="{57F24748-FA77-4650-8776-8DDA1F6F6181}"/>
                  </a:ext>
                </a:extLst>
              </p:cNvPr>
              <p:cNvSpPr>
                <a:spLocks noChangeArrowheads="1"/>
              </p:cNvSpPr>
              <p:nvPr/>
            </p:nvSpPr>
            <p:spPr bwMode="auto">
              <a:xfrm>
                <a:off x="12759841" y="39558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0" name="Oval 58">
                <a:extLst>
                  <a:ext uri="{FF2B5EF4-FFF2-40B4-BE49-F238E27FC236}">
                    <a16:creationId xmlns:a16="http://schemas.microsoft.com/office/drawing/2014/main" id="{BE5B25F5-6DB3-497C-A49F-02A1E49BC071}"/>
                  </a:ext>
                </a:extLst>
              </p:cNvPr>
              <p:cNvSpPr>
                <a:spLocks noChangeArrowheads="1"/>
              </p:cNvSpPr>
              <p:nvPr/>
            </p:nvSpPr>
            <p:spPr bwMode="auto">
              <a:xfrm>
                <a:off x="12803726" y="34312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1" name="Oval 59">
                <a:extLst>
                  <a:ext uri="{FF2B5EF4-FFF2-40B4-BE49-F238E27FC236}">
                    <a16:creationId xmlns:a16="http://schemas.microsoft.com/office/drawing/2014/main" id="{4B351FC0-B21A-4711-ACE6-A963EEBC7E32}"/>
                  </a:ext>
                </a:extLst>
              </p:cNvPr>
              <p:cNvSpPr>
                <a:spLocks noChangeArrowheads="1"/>
              </p:cNvSpPr>
              <p:nvPr/>
            </p:nvSpPr>
            <p:spPr bwMode="auto">
              <a:xfrm>
                <a:off x="12776967" y="33789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2" name="Oval 60">
                <a:extLst>
                  <a:ext uri="{FF2B5EF4-FFF2-40B4-BE49-F238E27FC236}">
                    <a16:creationId xmlns:a16="http://schemas.microsoft.com/office/drawing/2014/main" id="{E9EFD55E-9185-4491-B635-751F2F6B0F6B}"/>
                  </a:ext>
                </a:extLst>
              </p:cNvPr>
              <p:cNvSpPr>
                <a:spLocks noChangeArrowheads="1"/>
              </p:cNvSpPr>
              <p:nvPr/>
            </p:nvSpPr>
            <p:spPr bwMode="auto">
              <a:xfrm>
                <a:off x="12816570" y="38512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3" name="Oval 61">
                <a:extLst>
                  <a:ext uri="{FF2B5EF4-FFF2-40B4-BE49-F238E27FC236}">
                    <a16:creationId xmlns:a16="http://schemas.microsoft.com/office/drawing/2014/main" id="{D146A4C5-7310-4737-9208-C713456E8D8D}"/>
                  </a:ext>
                </a:extLst>
              </p:cNvPr>
              <p:cNvSpPr>
                <a:spLocks noChangeArrowheads="1"/>
              </p:cNvSpPr>
              <p:nvPr/>
            </p:nvSpPr>
            <p:spPr bwMode="auto">
              <a:xfrm>
                <a:off x="12758770" y="3873031"/>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4" name="Oval 62">
                <a:extLst>
                  <a:ext uri="{FF2B5EF4-FFF2-40B4-BE49-F238E27FC236}">
                    <a16:creationId xmlns:a16="http://schemas.microsoft.com/office/drawing/2014/main" id="{BA2D2F70-A192-4932-955E-60601D6BD813}"/>
                  </a:ext>
                </a:extLst>
              </p:cNvPr>
              <p:cNvSpPr>
                <a:spLocks noChangeArrowheads="1"/>
              </p:cNvSpPr>
              <p:nvPr/>
            </p:nvSpPr>
            <p:spPr bwMode="auto">
              <a:xfrm>
                <a:off x="12876511" y="38468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5" name="Oval 63">
                <a:extLst>
                  <a:ext uri="{FF2B5EF4-FFF2-40B4-BE49-F238E27FC236}">
                    <a16:creationId xmlns:a16="http://schemas.microsoft.com/office/drawing/2014/main" id="{DEC16094-9F04-4B15-9AEA-5B430AA5F940}"/>
                  </a:ext>
                </a:extLst>
              </p:cNvPr>
              <p:cNvSpPr>
                <a:spLocks noChangeArrowheads="1"/>
              </p:cNvSpPr>
              <p:nvPr/>
            </p:nvSpPr>
            <p:spPr bwMode="auto">
              <a:xfrm>
                <a:off x="12525428" y="35854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6" name="Oval 64">
                <a:extLst>
                  <a:ext uri="{FF2B5EF4-FFF2-40B4-BE49-F238E27FC236}">
                    <a16:creationId xmlns:a16="http://schemas.microsoft.com/office/drawing/2014/main" id="{DF870C7E-16E7-4A02-ADC2-504617F4A128}"/>
                  </a:ext>
                </a:extLst>
              </p:cNvPr>
              <p:cNvSpPr>
                <a:spLocks noChangeArrowheads="1"/>
              </p:cNvSpPr>
              <p:nvPr/>
            </p:nvSpPr>
            <p:spPr bwMode="auto">
              <a:xfrm>
                <a:off x="12730940" y="35750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7" name="Oval 65">
                <a:extLst>
                  <a:ext uri="{FF2B5EF4-FFF2-40B4-BE49-F238E27FC236}">
                    <a16:creationId xmlns:a16="http://schemas.microsoft.com/office/drawing/2014/main" id="{BF38771D-C5B1-4C43-A310-0DD1FED0A207}"/>
                  </a:ext>
                </a:extLst>
              </p:cNvPr>
              <p:cNvSpPr>
                <a:spLocks noChangeArrowheads="1"/>
              </p:cNvSpPr>
              <p:nvPr/>
            </p:nvSpPr>
            <p:spPr bwMode="auto">
              <a:xfrm>
                <a:off x="12812289" y="36273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8" name="Oval 66">
                <a:extLst>
                  <a:ext uri="{FF2B5EF4-FFF2-40B4-BE49-F238E27FC236}">
                    <a16:creationId xmlns:a16="http://schemas.microsoft.com/office/drawing/2014/main" id="{0BBC1DD7-01A5-4BC1-8651-FC82BC2B191C}"/>
                  </a:ext>
                </a:extLst>
              </p:cNvPr>
              <p:cNvSpPr>
                <a:spLocks noChangeArrowheads="1"/>
              </p:cNvSpPr>
              <p:nvPr/>
            </p:nvSpPr>
            <p:spPr bwMode="auto">
              <a:xfrm>
                <a:off x="12080151" y="36055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99" name="Oval 67">
                <a:extLst>
                  <a:ext uri="{FF2B5EF4-FFF2-40B4-BE49-F238E27FC236}">
                    <a16:creationId xmlns:a16="http://schemas.microsoft.com/office/drawing/2014/main" id="{C112C4A3-7FCC-4212-BFBF-8E93F3176C2C}"/>
                  </a:ext>
                </a:extLst>
              </p:cNvPr>
              <p:cNvSpPr>
                <a:spLocks noChangeArrowheads="1"/>
              </p:cNvSpPr>
              <p:nvPr/>
            </p:nvSpPr>
            <p:spPr bwMode="auto">
              <a:xfrm>
                <a:off x="12103700" y="36821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0" name="Oval 68">
                <a:extLst>
                  <a:ext uri="{FF2B5EF4-FFF2-40B4-BE49-F238E27FC236}">
                    <a16:creationId xmlns:a16="http://schemas.microsoft.com/office/drawing/2014/main" id="{29F894F9-8CE5-4856-9878-EA0EDA9CE241}"/>
                  </a:ext>
                </a:extLst>
              </p:cNvPr>
              <p:cNvSpPr>
                <a:spLocks noChangeArrowheads="1"/>
              </p:cNvSpPr>
              <p:nvPr/>
            </p:nvSpPr>
            <p:spPr bwMode="auto">
              <a:xfrm>
                <a:off x="12024492" y="3387672"/>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1" name="Oval 69">
                <a:extLst>
                  <a:ext uri="{FF2B5EF4-FFF2-40B4-BE49-F238E27FC236}">
                    <a16:creationId xmlns:a16="http://schemas.microsoft.com/office/drawing/2014/main" id="{E1D435D0-5DD8-4E7B-B2A5-1DA3C724B6F8}"/>
                  </a:ext>
                </a:extLst>
              </p:cNvPr>
              <p:cNvSpPr>
                <a:spLocks noChangeArrowheads="1"/>
              </p:cNvSpPr>
              <p:nvPr/>
            </p:nvSpPr>
            <p:spPr bwMode="auto">
              <a:xfrm>
                <a:off x="12483684" y="34251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2" name="Oval 70">
                <a:extLst>
                  <a:ext uri="{FF2B5EF4-FFF2-40B4-BE49-F238E27FC236}">
                    <a16:creationId xmlns:a16="http://schemas.microsoft.com/office/drawing/2014/main" id="{F2F8C8BF-57C8-4C1A-9207-9854D6A0AB67}"/>
                  </a:ext>
                </a:extLst>
              </p:cNvPr>
              <p:cNvSpPr>
                <a:spLocks noChangeArrowheads="1"/>
              </p:cNvSpPr>
              <p:nvPr/>
            </p:nvSpPr>
            <p:spPr bwMode="auto">
              <a:xfrm>
                <a:off x="12107981" y="39157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3" name="Oval 71">
                <a:extLst>
                  <a:ext uri="{FF2B5EF4-FFF2-40B4-BE49-F238E27FC236}">
                    <a16:creationId xmlns:a16="http://schemas.microsoft.com/office/drawing/2014/main" id="{90BB3B39-E24D-4EC1-BD85-E1E83041857E}"/>
                  </a:ext>
                </a:extLst>
              </p:cNvPr>
              <p:cNvSpPr>
                <a:spLocks noChangeArrowheads="1"/>
              </p:cNvSpPr>
              <p:nvPr/>
            </p:nvSpPr>
            <p:spPr bwMode="auto">
              <a:xfrm>
                <a:off x="12055533" y="35453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4" name="Oval 72">
                <a:extLst>
                  <a:ext uri="{FF2B5EF4-FFF2-40B4-BE49-F238E27FC236}">
                    <a16:creationId xmlns:a16="http://schemas.microsoft.com/office/drawing/2014/main" id="{F103E6DC-960B-4B35-B208-6415FE4A9857}"/>
                  </a:ext>
                </a:extLst>
              </p:cNvPr>
              <p:cNvSpPr>
                <a:spLocks noChangeArrowheads="1"/>
              </p:cNvSpPr>
              <p:nvPr/>
            </p:nvSpPr>
            <p:spPr bwMode="auto">
              <a:xfrm>
                <a:off x="12106911" y="34286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5" name="Oval 73">
                <a:extLst>
                  <a:ext uri="{FF2B5EF4-FFF2-40B4-BE49-F238E27FC236}">
                    <a16:creationId xmlns:a16="http://schemas.microsoft.com/office/drawing/2014/main" id="{F44D5B80-EE53-4CA3-A3AE-C87FC1EF6B6D}"/>
                  </a:ext>
                </a:extLst>
              </p:cNvPr>
              <p:cNvSpPr>
                <a:spLocks noChangeArrowheads="1"/>
              </p:cNvSpPr>
              <p:nvPr/>
            </p:nvSpPr>
            <p:spPr bwMode="auto">
              <a:xfrm>
                <a:off x="12030914" y="33092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6" name="Oval 74">
                <a:extLst>
                  <a:ext uri="{FF2B5EF4-FFF2-40B4-BE49-F238E27FC236}">
                    <a16:creationId xmlns:a16="http://schemas.microsoft.com/office/drawing/2014/main" id="{C4601601-7ED1-474B-A5D3-DFC06B4AABFD}"/>
                  </a:ext>
                </a:extLst>
              </p:cNvPr>
              <p:cNvSpPr>
                <a:spLocks noChangeArrowheads="1"/>
              </p:cNvSpPr>
              <p:nvPr/>
            </p:nvSpPr>
            <p:spPr bwMode="auto">
              <a:xfrm>
                <a:off x="12119756" y="38486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7" name="Oval 75">
                <a:extLst>
                  <a:ext uri="{FF2B5EF4-FFF2-40B4-BE49-F238E27FC236}">
                    <a16:creationId xmlns:a16="http://schemas.microsoft.com/office/drawing/2014/main" id="{5CF5E1C3-7C3F-4B99-B91C-D3A76B733276}"/>
                  </a:ext>
                </a:extLst>
              </p:cNvPr>
              <p:cNvSpPr>
                <a:spLocks noChangeArrowheads="1"/>
              </p:cNvSpPr>
              <p:nvPr/>
            </p:nvSpPr>
            <p:spPr bwMode="auto">
              <a:xfrm>
                <a:off x="12061955" y="3870416"/>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8" name="Oval 76">
                <a:extLst>
                  <a:ext uri="{FF2B5EF4-FFF2-40B4-BE49-F238E27FC236}">
                    <a16:creationId xmlns:a16="http://schemas.microsoft.com/office/drawing/2014/main" id="{516F3544-5C8F-46B9-959B-E77FC75A2C61}"/>
                  </a:ext>
                </a:extLst>
              </p:cNvPr>
              <p:cNvSpPr>
                <a:spLocks noChangeArrowheads="1"/>
              </p:cNvSpPr>
              <p:nvPr/>
            </p:nvSpPr>
            <p:spPr bwMode="auto">
              <a:xfrm>
                <a:off x="12049111" y="38059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09" name="Oval 77">
                <a:extLst>
                  <a:ext uri="{FF2B5EF4-FFF2-40B4-BE49-F238E27FC236}">
                    <a16:creationId xmlns:a16="http://schemas.microsoft.com/office/drawing/2014/main" id="{A778535D-8630-4B16-ACD4-C5CCF4CAFF61}"/>
                  </a:ext>
                </a:extLst>
              </p:cNvPr>
              <p:cNvSpPr>
                <a:spLocks noChangeArrowheads="1"/>
              </p:cNvSpPr>
              <p:nvPr/>
            </p:nvSpPr>
            <p:spPr bwMode="auto">
              <a:xfrm>
                <a:off x="12097277" y="38085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0" name="Oval 78">
                <a:extLst>
                  <a:ext uri="{FF2B5EF4-FFF2-40B4-BE49-F238E27FC236}">
                    <a16:creationId xmlns:a16="http://schemas.microsoft.com/office/drawing/2014/main" id="{41760F45-3C3A-4CFE-8764-E36B0EEEB70E}"/>
                  </a:ext>
                </a:extLst>
              </p:cNvPr>
              <p:cNvSpPr>
                <a:spLocks noChangeArrowheads="1"/>
              </p:cNvSpPr>
              <p:nvPr/>
            </p:nvSpPr>
            <p:spPr bwMode="auto">
              <a:xfrm>
                <a:off x="12046970" y="37710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1" name="Oval 79">
                <a:extLst>
                  <a:ext uri="{FF2B5EF4-FFF2-40B4-BE49-F238E27FC236}">
                    <a16:creationId xmlns:a16="http://schemas.microsoft.com/office/drawing/2014/main" id="{2F08104B-9D38-46C3-96F6-5333B4E2507F}"/>
                  </a:ext>
                </a:extLst>
              </p:cNvPr>
              <p:cNvSpPr>
                <a:spLocks noChangeArrowheads="1"/>
              </p:cNvSpPr>
              <p:nvPr/>
            </p:nvSpPr>
            <p:spPr bwMode="auto">
              <a:xfrm>
                <a:off x="12035196" y="36621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2" name="Oval 80">
                <a:extLst>
                  <a:ext uri="{FF2B5EF4-FFF2-40B4-BE49-F238E27FC236}">
                    <a16:creationId xmlns:a16="http://schemas.microsoft.com/office/drawing/2014/main" id="{2080A276-9664-4BD5-AEA7-5A11853C8748}"/>
                  </a:ext>
                </a:extLst>
              </p:cNvPr>
              <p:cNvSpPr>
                <a:spLocks noChangeArrowheads="1"/>
              </p:cNvSpPr>
              <p:nvPr/>
            </p:nvSpPr>
            <p:spPr bwMode="auto">
              <a:xfrm>
                <a:off x="12201104" y="37240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3" name="Oval 81">
                <a:extLst>
                  <a:ext uri="{FF2B5EF4-FFF2-40B4-BE49-F238E27FC236}">
                    <a16:creationId xmlns:a16="http://schemas.microsoft.com/office/drawing/2014/main" id="{FAC5059F-3CBB-41C3-9B20-249653930791}"/>
                  </a:ext>
                </a:extLst>
              </p:cNvPr>
              <p:cNvSpPr>
                <a:spLocks noChangeArrowheads="1"/>
              </p:cNvSpPr>
              <p:nvPr/>
            </p:nvSpPr>
            <p:spPr bwMode="auto">
              <a:xfrm>
                <a:off x="12576806" y="34713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4" name="Oval 82">
                <a:extLst>
                  <a:ext uri="{FF2B5EF4-FFF2-40B4-BE49-F238E27FC236}">
                    <a16:creationId xmlns:a16="http://schemas.microsoft.com/office/drawing/2014/main" id="{5F15D59E-E814-4A36-AD6D-5FE56CD45545}"/>
                  </a:ext>
                </a:extLst>
              </p:cNvPr>
              <p:cNvSpPr>
                <a:spLocks noChangeArrowheads="1"/>
              </p:cNvSpPr>
              <p:nvPr/>
            </p:nvSpPr>
            <p:spPr bwMode="auto">
              <a:xfrm>
                <a:off x="11740843" y="34216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5" name="Oval 83">
                <a:extLst>
                  <a:ext uri="{FF2B5EF4-FFF2-40B4-BE49-F238E27FC236}">
                    <a16:creationId xmlns:a16="http://schemas.microsoft.com/office/drawing/2014/main" id="{6B704BBF-61CF-4008-A606-81977AE1AF79}"/>
                  </a:ext>
                </a:extLst>
              </p:cNvPr>
              <p:cNvSpPr>
                <a:spLocks noChangeArrowheads="1"/>
              </p:cNvSpPr>
              <p:nvPr/>
            </p:nvSpPr>
            <p:spPr bwMode="auto">
              <a:xfrm>
                <a:off x="12204315" y="34704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6" name="Oval 84">
                <a:extLst>
                  <a:ext uri="{FF2B5EF4-FFF2-40B4-BE49-F238E27FC236}">
                    <a16:creationId xmlns:a16="http://schemas.microsoft.com/office/drawing/2014/main" id="{0FC95E74-3C1A-4CAF-982D-8E5BFEC50E56}"/>
                  </a:ext>
                </a:extLst>
              </p:cNvPr>
              <p:cNvSpPr>
                <a:spLocks noChangeArrowheads="1"/>
              </p:cNvSpPr>
              <p:nvPr/>
            </p:nvSpPr>
            <p:spPr bwMode="auto">
              <a:xfrm>
                <a:off x="12177556" y="34181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7" name="Oval 85">
                <a:extLst>
                  <a:ext uri="{FF2B5EF4-FFF2-40B4-BE49-F238E27FC236}">
                    <a16:creationId xmlns:a16="http://schemas.microsoft.com/office/drawing/2014/main" id="{B9D2A46C-AE7D-482F-9E79-E9B6BE81FB06}"/>
                  </a:ext>
                </a:extLst>
              </p:cNvPr>
              <p:cNvSpPr>
                <a:spLocks noChangeArrowheads="1"/>
              </p:cNvSpPr>
              <p:nvPr/>
            </p:nvSpPr>
            <p:spPr bwMode="auto">
              <a:xfrm>
                <a:off x="12217160" y="38904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8" name="Oval 86">
                <a:extLst>
                  <a:ext uri="{FF2B5EF4-FFF2-40B4-BE49-F238E27FC236}">
                    <a16:creationId xmlns:a16="http://schemas.microsoft.com/office/drawing/2014/main" id="{406007DC-1A8A-46E2-9F7B-4FD1B6576096}"/>
                  </a:ext>
                </a:extLst>
              </p:cNvPr>
              <p:cNvSpPr>
                <a:spLocks noChangeArrowheads="1"/>
              </p:cNvSpPr>
              <p:nvPr/>
            </p:nvSpPr>
            <p:spPr bwMode="auto">
              <a:xfrm>
                <a:off x="12159359" y="391224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9" name="Oval 87">
                <a:extLst>
                  <a:ext uri="{FF2B5EF4-FFF2-40B4-BE49-F238E27FC236}">
                    <a16:creationId xmlns:a16="http://schemas.microsoft.com/office/drawing/2014/main" id="{CAA827E6-7D8B-43B0-BB8B-7CFF2BC71664}"/>
                  </a:ext>
                </a:extLst>
              </p:cNvPr>
              <p:cNvSpPr>
                <a:spLocks noChangeArrowheads="1"/>
              </p:cNvSpPr>
              <p:nvPr/>
            </p:nvSpPr>
            <p:spPr bwMode="auto">
              <a:xfrm>
                <a:off x="12151867" y="38747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0" name="Oval 88">
                <a:extLst>
                  <a:ext uri="{FF2B5EF4-FFF2-40B4-BE49-F238E27FC236}">
                    <a16:creationId xmlns:a16="http://schemas.microsoft.com/office/drawing/2014/main" id="{F68EF3D1-7B3B-43F9-BCBA-2D5EE376BC1B}"/>
                  </a:ext>
                </a:extLst>
              </p:cNvPr>
              <p:cNvSpPr>
                <a:spLocks noChangeArrowheads="1"/>
              </p:cNvSpPr>
              <p:nvPr/>
            </p:nvSpPr>
            <p:spPr bwMode="auto">
              <a:xfrm>
                <a:off x="12194682" y="38503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1" name="Oval 89">
                <a:extLst>
                  <a:ext uri="{FF2B5EF4-FFF2-40B4-BE49-F238E27FC236}">
                    <a16:creationId xmlns:a16="http://schemas.microsoft.com/office/drawing/2014/main" id="{2C35D26C-21AA-4DD9-9572-5D7C81C21AD6}"/>
                  </a:ext>
                </a:extLst>
              </p:cNvPr>
              <p:cNvSpPr>
                <a:spLocks noChangeArrowheads="1"/>
              </p:cNvSpPr>
              <p:nvPr/>
            </p:nvSpPr>
            <p:spPr bwMode="auto">
              <a:xfrm>
                <a:off x="12210737" y="38102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2" name="Oval 90">
                <a:extLst>
                  <a:ext uri="{FF2B5EF4-FFF2-40B4-BE49-F238E27FC236}">
                    <a16:creationId xmlns:a16="http://schemas.microsoft.com/office/drawing/2014/main" id="{35935B16-6E73-436B-B801-1EA81A77783E}"/>
                  </a:ext>
                </a:extLst>
              </p:cNvPr>
              <p:cNvSpPr>
                <a:spLocks noChangeArrowheads="1"/>
              </p:cNvSpPr>
              <p:nvPr/>
            </p:nvSpPr>
            <p:spPr bwMode="auto">
              <a:xfrm>
                <a:off x="12144374" y="38129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3" name="Oval 91">
                <a:extLst>
                  <a:ext uri="{FF2B5EF4-FFF2-40B4-BE49-F238E27FC236}">
                    <a16:creationId xmlns:a16="http://schemas.microsoft.com/office/drawing/2014/main" id="{2B2254C0-253A-4BA9-885B-D643B0A14839}"/>
                  </a:ext>
                </a:extLst>
              </p:cNvPr>
              <p:cNvSpPr>
                <a:spLocks noChangeArrowheads="1"/>
              </p:cNvSpPr>
              <p:nvPr/>
            </p:nvSpPr>
            <p:spPr bwMode="auto">
              <a:xfrm>
                <a:off x="12277101" y="377195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4" name="Oval 92">
                <a:extLst>
                  <a:ext uri="{FF2B5EF4-FFF2-40B4-BE49-F238E27FC236}">
                    <a16:creationId xmlns:a16="http://schemas.microsoft.com/office/drawing/2014/main" id="{9D31FC28-0628-4303-91A4-FC3E154B7A36}"/>
                  </a:ext>
                </a:extLst>
              </p:cNvPr>
              <p:cNvSpPr>
                <a:spLocks noChangeArrowheads="1"/>
              </p:cNvSpPr>
              <p:nvPr/>
            </p:nvSpPr>
            <p:spPr bwMode="auto">
              <a:xfrm>
                <a:off x="12216090" y="39566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5" name="Oval 93">
                <a:extLst>
                  <a:ext uri="{FF2B5EF4-FFF2-40B4-BE49-F238E27FC236}">
                    <a16:creationId xmlns:a16="http://schemas.microsoft.com/office/drawing/2014/main" id="{69BEC8A3-E145-4289-A794-702E043DCEB3}"/>
                  </a:ext>
                </a:extLst>
              </p:cNvPr>
              <p:cNvSpPr>
                <a:spLocks noChangeArrowheads="1"/>
              </p:cNvSpPr>
              <p:nvPr/>
            </p:nvSpPr>
            <p:spPr bwMode="auto">
              <a:xfrm>
                <a:off x="12270678" y="38983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6" name="Oval 94">
                <a:extLst>
                  <a:ext uri="{FF2B5EF4-FFF2-40B4-BE49-F238E27FC236}">
                    <a16:creationId xmlns:a16="http://schemas.microsoft.com/office/drawing/2014/main" id="{CDD3AF66-D60D-4D74-AD86-89BE1649CE92}"/>
                  </a:ext>
                </a:extLst>
              </p:cNvPr>
              <p:cNvSpPr>
                <a:spLocks noChangeArrowheads="1"/>
              </p:cNvSpPr>
              <p:nvPr/>
            </p:nvSpPr>
            <p:spPr bwMode="auto">
              <a:xfrm>
                <a:off x="12286734" y="38582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7" name="Oval 95">
                <a:extLst>
                  <a:ext uri="{FF2B5EF4-FFF2-40B4-BE49-F238E27FC236}">
                    <a16:creationId xmlns:a16="http://schemas.microsoft.com/office/drawing/2014/main" id="{2190AAA9-8FBC-4FF1-94AD-5D453C3A702A}"/>
                  </a:ext>
                </a:extLst>
              </p:cNvPr>
              <p:cNvSpPr>
                <a:spLocks noChangeArrowheads="1"/>
              </p:cNvSpPr>
              <p:nvPr/>
            </p:nvSpPr>
            <p:spPr bwMode="auto">
              <a:xfrm>
                <a:off x="12350957" y="37370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8" name="Oval 96">
                <a:extLst>
                  <a:ext uri="{FF2B5EF4-FFF2-40B4-BE49-F238E27FC236}">
                    <a16:creationId xmlns:a16="http://schemas.microsoft.com/office/drawing/2014/main" id="{C9FA82BD-D1D7-4368-B0E8-0DA9E680B016}"/>
                  </a:ext>
                </a:extLst>
              </p:cNvPr>
              <p:cNvSpPr>
                <a:spLocks noChangeArrowheads="1"/>
              </p:cNvSpPr>
              <p:nvPr/>
            </p:nvSpPr>
            <p:spPr bwMode="auto">
              <a:xfrm>
                <a:off x="12337042" y="34120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9" name="Oval 97">
                <a:extLst>
                  <a:ext uri="{FF2B5EF4-FFF2-40B4-BE49-F238E27FC236}">
                    <a16:creationId xmlns:a16="http://schemas.microsoft.com/office/drawing/2014/main" id="{707B9292-CE76-41DF-A7A5-FFB1836B2A69}"/>
                  </a:ext>
                </a:extLst>
              </p:cNvPr>
              <p:cNvSpPr>
                <a:spLocks noChangeArrowheads="1"/>
              </p:cNvSpPr>
              <p:nvPr/>
            </p:nvSpPr>
            <p:spPr bwMode="auto">
              <a:xfrm>
                <a:off x="12319916" y="39375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0" name="Oval 98">
                <a:extLst>
                  <a:ext uri="{FF2B5EF4-FFF2-40B4-BE49-F238E27FC236}">
                    <a16:creationId xmlns:a16="http://schemas.microsoft.com/office/drawing/2014/main" id="{1445C201-C023-403C-8B6A-7C0F95174DFA}"/>
                  </a:ext>
                </a:extLst>
              </p:cNvPr>
              <p:cNvSpPr>
                <a:spLocks noChangeArrowheads="1"/>
              </p:cNvSpPr>
              <p:nvPr/>
            </p:nvSpPr>
            <p:spPr bwMode="auto">
              <a:xfrm>
                <a:off x="12368083" y="39401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1" name="Oval 99">
                <a:extLst>
                  <a:ext uri="{FF2B5EF4-FFF2-40B4-BE49-F238E27FC236}">
                    <a16:creationId xmlns:a16="http://schemas.microsoft.com/office/drawing/2014/main" id="{ED9AFC50-D352-4181-8321-EEB259D6292A}"/>
                  </a:ext>
                </a:extLst>
              </p:cNvPr>
              <p:cNvSpPr>
                <a:spLocks noChangeArrowheads="1"/>
              </p:cNvSpPr>
              <p:nvPr/>
            </p:nvSpPr>
            <p:spPr bwMode="auto">
              <a:xfrm>
                <a:off x="12384138" y="39000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2" name="Oval 100">
                <a:extLst>
                  <a:ext uri="{FF2B5EF4-FFF2-40B4-BE49-F238E27FC236}">
                    <a16:creationId xmlns:a16="http://schemas.microsoft.com/office/drawing/2014/main" id="{AA8797E5-1920-4C1A-88C4-1CC1E42782FE}"/>
                  </a:ext>
                </a:extLst>
              </p:cNvPr>
              <p:cNvSpPr>
                <a:spLocks noChangeArrowheads="1"/>
              </p:cNvSpPr>
              <p:nvPr/>
            </p:nvSpPr>
            <p:spPr bwMode="auto">
              <a:xfrm>
                <a:off x="12317775" y="39026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3" name="Oval 101">
                <a:extLst>
                  <a:ext uri="{FF2B5EF4-FFF2-40B4-BE49-F238E27FC236}">
                    <a16:creationId xmlns:a16="http://schemas.microsoft.com/office/drawing/2014/main" id="{362A420C-9264-489A-8803-9E1523C19C43}"/>
                  </a:ext>
                </a:extLst>
              </p:cNvPr>
              <p:cNvSpPr>
                <a:spLocks noChangeArrowheads="1"/>
              </p:cNvSpPr>
              <p:nvPr/>
            </p:nvSpPr>
            <p:spPr bwMode="auto">
              <a:xfrm>
                <a:off x="12800515" y="37039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4" name="Oval 102">
                <a:extLst>
                  <a:ext uri="{FF2B5EF4-FFF2-40B4-BE49-F238E27FC236}">
                    <a16:creationId xmlns:a16="http://schemas.microsoft.com/office/drawing/2014/main" id="{A901EB16-062A-49B6-9D92-85030D1F369A}"/>
                  </a:ext>
                </a:extLst>
              </p:cNvPr>
              <p:cNvSpPr>
                <a:spLocks noChangeArrowheads="1"/>
              </p:cNvSpPr>
              <p:nvPr/>
            </p:nvSpPr>
            <p:spPr bwMode="auto">
              <a:xfrm>
                <a:off x="12507232" y="373361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5" name="Oval 103">
                <a:extLst>
                  <a:ext uri="{FF2B5EF4-FFF2-40B4-BE49-F238E27FC236}">
                    <a16:creationId xmlns:a16="http://schemas.microsoft.com/office/drawing/2014/main" id="{84B7BC1B-229B-4016-A0E9-BD2FACF49D8E}"/>
                  </a:ext>
                </a:extLst>
              </p:cNvPr>
              <p:cNvSpPr>
                <a:spLocks noChangeArrowheads="1"/>
              </p:cNvSpPr>
              <p:nvPr/>
            </p:nvSpPr>
            <p:spPr bwMode="auto">
              <a:xfrm>
                <a:off x="12429094" y="39662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6" name="Oval 104">
                <a:extLst>
                  <a:ext uri="{FF2B5EF4-FFF2-40B4-BE49-F238E27FC236}">
                    <a16:creationId xmlns:a16="http://schemas.microsoft.com/office/drawing/2014/main" id="{8C8F8C77-411D-41DC-ABFD-17415108F4F3}"/>
                  </a:ext>
                </a:extLst>
              </p:cNvPr>
              <p:cNvSpPr>
                <a:spLocks noChangeArrowheads="1"/>
              </p:cNvSpPr>
              <p:nvPr/>
            </p:nvSpPr>
            <p:spPr bwMode="auto">
              <a:xfrm>
                <a:off x="12510443" y="34800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7" name="Oval 105">
                <a:extLst>
                  <a:ext uri="{FF2B5EF4-FFF2-40B4-BE49-F238E27FC236}">
                    <a16:creationId xmlns:a16="http://schemas.microsoft.com/office/drawing/2014/main" id="{B36F292A-DE32-46B0-A171-A7CE233DDD2B}"/>
                  </a:ext>
                </a:extLst>
              </p:cNvPr>
              <p:cNvSpPr>
                <a:spLocks noChangeArrowheads="1"/>
              </p:cNvSpPr>
              <p:nvPr/>
            </p:nvSpPr>
            <p:spPr bwMode="auto">
              <a:xfrm>
                <a:off x="12523287" y="39000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8" name="Oval 106">
                <a:extLst>
                  <a:ext uri="{FF2B5EF4-FFF2-40B4-BE49-F238E27FC236}">
                    <a16:creationId xmlns:a16="http://schemas.microsoft.com/office/drawing/2014/main" id="{FC9649DA-73BE-411C-AE4E-26F1951BD395}"/>
                  </a:ext>
                </a:extLst>
              </p:cNvPr>
              <p:cNvSpPr>
                <a:spLocks noChangeArrowheads="1"/>
              </p:cNvSpPr>
              <p:nvPr/>
            </p:nvSpPr>
            <p:spPr bwMode="auto">
              <a:xfrm>
                <a:off x="12465487" y="3921828"/>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9" name="Oval 107">
                <a:extLst>
                  <a:ext uri="{FF2B5EF4-FFF2-40B4-BE49-F238E27FC236}">
                    <a16:creationId xmlns:a16="http://schemas.microsoft.com/office/drawing/2014/main" id="{C0B5BCB0-923D-4A2C-B684-57A741F8C296}"/>
                  </a:ext>
                </a:extLst>
              </p:cNvPr>
              <p:cNvSpPr>
                <a:spLocks noChangeArrowheads="1"/>
              </p:cNvSpPr>
              <p:nvPr/>
            </p:nvSpPr>
            <p:spPr bwMode="auto">
              <a:xfrm>
                <a:off x="12452642" y="38573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0" name="Oval 108">
                <a:extLst>
                  <a:ext uri="{FF2B5EF4-FFF2-40B4-BE49-F238E27FC236}">
                    <a16:creationId xmlns:a16="http://schemas.microsoft.com/office/drawing/2014/main" id="{573A1BD1-078E-402D-B50D-A5FACDAE1ACF}"/>
                  </a:ext>
                </a:extLst>
              </p:cNvPr>
              <p:cNvSpPr>
                <a:spLocks noChangeArrowheads="1"/>
              </p:cNvSpPr>
              <p:nvPr/>
            </p:nvSpPr>
            <p:spPr bwMode="auto">
              <a:xfrm>
                <a:off x="12516865" y="38198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1" name="Oval 109">
                <a:extLst>
                  <a:ext uri="{FF2B5EF4-FFF2-40B4-BE49-F238E27FC236}">
                    <a16:creationId xmlns:a16="http://schemas.microsoft.com/office/drawing/2014/main" id="{21B8D5EB-FB33-4726-A6DE-84E89C566F83}"/>
                  </a:ext>
                </a:extLst>
              </p:cNvPr>
              <p:cNvSpPr>
                <a:spLocks noChangeArrowheads="1"/>
              </p:cNvSpPr>
              <p:nvPr/>
            </p:nvSpPr>
            <p:spPr bwMode="auto">
              <a:xfrm>
                <a:off x="12450502" y="38224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2" name="Oval 110">
                <a:extLst>
                  <a:ext uri="{FF2B5EF4-FFF2-40B4-BE49-F238E27FC236}">
                    <a16:creationId xmlns:a16="http://schemas.microsoft.com/office/drawing/2014/main" id="{85870008-78C9-43CF-BB30-7C81DB6F01B9}"/>
                  </a:ext>
                </a:extLst>
              </p:cNvPr>
              <p:cNvSpPr>
                <a:spLocks noChangeArrowheads="1"/>
              </p:cNvSpPr>
              <p:nvPr/>
            </p:nvSpPr>
            <p:spPr bwMode="auto">
              <a:xfrm>
                <a:off x="12389490" y="36656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3" name="Oval 111">
                <a:extLst>
                  <a:ext uri="{FF2B5EF4-FFF2-40B4-BE49-F238E27FC236}">
                    <a16:creationId xmlns:a16="http://schemas.microsoft.com/office/drawing/2014/main" id="{958C8BDC-2412-409F-944C-58C60FFF0EF0}"/>
                  </a:ext>
                </a:extLst>
              </p:cNvPr>
              <p:cNvSpPr>
                <a:spLocks noChangeArrowheads="1"/>
              </p:cNvSpPr>
              <p:nvPr/>
            </p:nvSpPr>
            <p:spPr bwMode="auto">
              <a:xfrm>
                <a:off x="12604636" y="37754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4" name="Oval 112">
                <a:extLst>
                  <a:ext uri="{FF2B5EF4-FFF2-40B4-BE49-F238E27FC236}">
                    <a16:creationId xmlns:a16="http://schemas.microsoft.com/office/drawing/2014/main" id="{5CE654B1-6D84-4C2D-9C02-C34ACACECC52}"/>
                  </a:ext>
                </a:extLst>
              </p:cNvPr>
              <p:cNvSpPr>
                <a:spLocks noChangeArrowheads="1"/>
              </p:cNvSpPr>
              <p:nvPr/>
            </p:nvSpPr>
            <p:spPr bwMode="auto">
              <a:xfrm>
                <a:off x="12620692" y="39418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5" name="Oval 113">
                <a:extLst>
                  <a:ext uri="{FF2B5EF4-FFF2-40B4-BE49-F238E27FC236}">
                    <a16:creationId xmlns:a16="http://schemas.microsoft.com/office/drawing/2014/main" id="{058C5E9C-456E-4DC4-A79A-15BDFF73DDA2}"/>
                  </a:ext>
                </a:extLst>
              </p:cNvPr>
              <p:cNvSpPr>
                <a:spLocks noChangeArrowheads="1"/>
              </p:cNvSpPr>
              <p:nvPr/>
            </p:nvSpPr>
            <p:spPr bwMode="auto">
              <a:xfrm>
                <a:off x="12562891" y="3963654"/>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6" name="Oval 114">
                <a:extLst>
                  <a:ext uri="{FF2B5EF4-FFF2-40B4-BE49-F238E27FC236}">
                    <a16:creationId xmlns:a16="http://schemas.microsoft.com/office/drawing/2014/main" id="{C3001371-4E28-49FE-A113-5CD3C9AF15AC}"/>
                  </a:ext>
                </a:extLst>
              </p:cNvPr>
              <p:cNvSpPr>
                <a:spLocks noChangeArrowheads="1"/>
              </p:cNvSpPr>
              <p:nvPr/>
            </p:nvSpPr>
            <p:spPr bwMode="auto">
              <a:xfrm>
                <a:off x="12555398" y="39261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7" name="Oval 115">
                <a:extLst>
                  <a:ext uri="{FF2B5EF4-FFF2-40B4-BE49-F238E27FC236}">
                    <a16:creationId xmlns:a16="http://schemas.microsoft.com/office/drawing/2014/main" id="{A5E8D180-DD36-4025-BBC8-562D62EEAC21}"/>
                  </a:ext>
                </a:extLst>
              </p:cNvPr>
              <p:cNvSpPr>
                <a:spLocks noChangeArrowheads="1"/>
              </p:cNvSpPr>
              <p:nvPr/>
            </p:nvSpPr>
            <p:spPr bwMode="auto">
              <a:xfrm>
                <a:off x="12598213" y="39017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8" name="Oval 116">
                <a:extLst>
                  <a:ext uri="{FF2B5EF4-FFF2-40B4-BE49-F238E27FC236}">
                    <a16:creationId xmlns:a16="http://schemas.microsoft.com/office/drawing/2014/main" id="{9D6617EA-A9A9-4FFC-BFA1-186804817A9B}"/>
                  </a:ext>
                </a:extLst>
              </p:cNvPr>
              <p:cNvSpPr>
                <a:spLocks noChangeArrowheads="1"/>
              </p:cNvSpPr>
              <p:nvPr/>
            </p:nvSpPr>
            <p:spPr bwMode="auto">
              <a:xfrm>
                <a:off x="12614269" y="38617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9" name="Oval 117">
                <a:extLst>
                  <a:ext uri="{FF2B5EF4-FFF2-40B4-BE49-F238E27FC236}">
                    <a16:creationId xmlns:a16="http://schemas.microsoft.com/office/drawing/2014/main" id="{A2F41009-1192-4C5C-A8B9-EEE57846B551}"/>
                  </a:ext>
                </a:extLst>
              </p:cNvPr>
              <p:cNvSpPr>
                <a:spLocks noChangeArrowheads="1"/>
              </p:cNvSpPr>
              <p:nvPr/>
            </p:nvSpPr>
            <p:spPr bwMode="auto">
              <a:xfrm>
                <a:off x="12547906" y="38643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0" name="Oval 118">
                <a:extLst>
                  <a:ext uri="{FF2B5EF4-FFF2-40B4-BE49-F238E27FC236}">
                    <a16:creationId xmlns:a16="http://schemas.microsoft.com/office/drawing/2014/main" id="{87E76D30-C4F5-4C06-B102-EF6C18DBBAE5}"/>
                  </a:ext>
                </a:extLst>
              </p:cNvPr>
              <p:cNvSpPr>
                <a:spLocks noChangeArrowheads="1"/>
              </p:cNvSpPr>
              <p:nvPr/>
            </p:nvSpPr>
            <p:spPr bwMode="auto">
              <a:xfrm>
                <a:off x="12915045" y="38015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1" name="Oval 119">
                <a:extLst>
                  <a:ext uri="{FF2B5EF4-FFF2-40B4-BE49-F238E27FC236}">
                    <a16:creationId xmlns:a16="http://schemas.microsoft.com/office/drawing/2014/main" id="{ADA02497-8369-4C3D-AC1D-1B42A316EB87}"/>
                  </a:ext>
                </a:extLst>
              </p:cNvPr>
              <p:cNvSpPr>
                <a:spLocks noChangeArrowheads="1"/>
              </p:cNvSpPr>
              <p:nvPr/>
            </p:nvSpPr>
            <p:spPr bwMode="auto">
              <a:xfrm>
                <a:off x="12933241" y="36656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2" name="Oval 120">
                <a:extLst>
                  <a:ext uri="{FF2B5EF4-FFF2-40B4-BE49-F238E27FC236}">
                    <a16:creationId xmlns:a16="http://schemas.microsoft.com/office/drawing/2014/main" id="{1E31F957-B319-4B51-A072-6059020844FF}"/>
                  </a:ext>
                </a:extLst>
              </p:cNvPr>
              <p:cNvSpPr>
                <a:spLocks noChangeArrowheads="1"/>
              </p:cNvSpPr>
              <p:nvPr/>
            </p:nvSpPr>
            <p:spPr bwMode="auto">
              <a:xfrm>
                <a:off x="12935382" y="36185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3" name="Oval 121">
                <a:extLst>
                  <a:ext uri="{FF2B5EF4-FFF2-40B4-BE49-F238E27FC236}">
                    <a16:creationId xmlns:a16="http://schemas.microsoft.com/office/drawing/2014/main" id="{9D345534-FA8E-49C3-ABB1-FD4043D69121}"/>
                  </a:ext>
                </a:extLst>
              </p:cNvPr>
              <p:cNvSpPr>
                <a:spLocks noChangeArrowheads="1"/>
              </p:cNvSpPr>
              <p:nvPr/>
            </p:nvSpPr>
            <p:spPr bwMode="auto">
              <a:xfrm>
                <a:off x="12866878" y="36647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4" name="Oval 122">
                <a:extLst>
                  <a:ext uri="{FF2B5EF4-FFF2-40B4-BE49-F238E27FC236}">
                    <a16:creationId xmlns:a16="http://schemas.microsoft.com/office/drawing/2014/main" id="{0BA99277-8ECF-48A5-AFE4-B7C33B60ED8A}"/>
                  </a:ext>
                </a:extLst>
              </p:cNvPr>
              <p:cNvSpPr>
                <a:spLocks noChangeArrowheads="1"/>
              </p:cNvSpPr>
              <p:nvPr/>
            </p:nvSpPr>
            <p:spPr bwMode="auto">
              <a:xfrm>
                <a:off x="12931101" y="39680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5" name="Oval 123">
                <a:extLst>
                  <a:ext uri="{FF2B5EF4-FFF2-40B4-BE49-F238E27FC236}">
                    <a16:creationId xmlns:a16="http://schemas.microsoft.com/office/drawing/2014/main" id="{C38E3466-F4F9-4513-8DDD-F06E4628B0E7}"/>
                  </a:ext>
                </a:extLst>
              </p:cNvPr>
              <p:cNvSpPr>
                <a:spLocks noChangeArrowheads="1"/>
              </p:cNvSpPr>
              <p:nvPr/>
            </p:nvSpPr>
            <p:spPr bwMode="auto">
              <a:xfrm>
                <a:off x="12908622" y="39279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6" name="Oval 124">
                <a:extLst>
                  <a:ext uri="{FF2B5EF4-FFF2-40B4-BE49-F238E27FC236}">
                    <a16:creationId xmlns:a16="http://schemas.microsoft.com/office/drawing/2014/main" id="{E42B7765-0139-420A-8E80-FFA8B622D786}"/>
                  </a:ext>
                </a:extLst>
              </p:cNvPr>
              <p:cNvSpPr>
                <a:spLocks noChangeArrowheads="1"/>
              </p:cNvSpPr>
              <p:nvPr/>
            </p:nvSpPr>
            <p:spPr bwMode="auto">
              <a:xfrm>
                <a:off x="12924678" y="38878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7" name="Oval 125">
                <a:extLst>
                  <a:ext uri="{FF2B5EF4-FFF2-40B4-BE49-F238E27FC236}">
                    <a16:creationId xmlns:a16="http://schemas.microsoft.com/office/drawing/2014/main" id="{5FDF0BC1-392D-4128-BC6E-15001558C164}"/>
                  </a:ext>
                </a:extLst>
              </p:cNvPr>
              <p:cNvSpPr>
                <a:spLocks noChangeArrowheads="1"/>
              </p:cNvSpPr>
              <p:nvPr/>
            </p:nvSpPr>
            <p:spPr bwMode="auto">
              <a:xfrm>
                <a:off x="12824063" y="391834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58" name="Oval 126">
                <a:extLst>
                  <a:ext uri="{FF2B5EF4-FFF2-40B4-BE49-F238E27FC236}">
                    <a16:creationId xmlns:a16="http://schemas.microsoft.com/office/drawing/2014/main" id="{DBCCD17E-FC66-465B-BDCA-8CE82BEE5A8F}"/>
                  </a:ext>
                </a:extLst>
              </p:cNvPr>
              <p:cNvSpPr>
                <a:spLocks noChangeArrowheads="1"/>
              </p:cNvSpPr>
              <p:nvPr/>
            </p:nvSpPr>
            <p:spPr bwMode="auto">
              <a:xfrm>
                <a:off x="12926819" y="37440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69" name="Oval 137">
                <a:extLst>
                  <a:ext uri="{FF2B5EF4-FFF2-40B4-BE49-F238E27FC236}">
                    <a16:creationId xmlns:a16="http://schemas.microsoft.com/office/drawing/2014/main" id="{76F7CF95-2B50-4C1C-8EFD-2446FECD37B1}"/>
                  </a:ext>
                </a:extLst>
              </p:cNvPr>
              <p:cNvSpPr>
                <a:spLocks noChangeArrowheads="1"/>
              </p:cNvSpPr>
              <p:nvPr/>
            </p:nvSpPr>
            <p:spPr bwMode="auto">
              <a:xfrm>
                <a:off x="13024223" y="36447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0" name="Oval 138">
                <a:extLst>
                  <a:ext uri="{FF2B5EF4-FFF2-40B4-BE49-F238E27FC236}">
                    <a16:creationId xmlns:a16="http://schemas.microsoft.com/office/drawing/2014/main" id="{8024FB7D-EB74-4B34-9EC5-83F893F0D2B7}"/>
                  </a:ext>
                </a:extLst>
              </p:cNvPr>
              <p:cNvSpPr>
                <a:spLocks noChangeArrowheads="1"/>
              </p:cNvSpPr>
              <p:nvPr/>
            </p:nvSpPr>
            <p:spPr bwMode="auto">
              <a:xfrm>
                <a:off x="13047771" y="37214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1" name="Oval 139">
                <a:extLst>
                  <a:ext uri="{FF2B5EF4-FFF2-40B4-BE49-F238E27FC236}">
                    <a16:creationId xmlns:a16="http://schemas.microsoft.com/office/drawing/2014/main" id="{5B1BEFEA-5840-45A3-8D36-B68ED7C1763C}"/>
                  </a:ext>
                </a:extLst>
              </p:cNvPr>
              <p:cNvSpPr>
                <a:spLocks noChangeArrowheads="1"/>
              </p:cNvSpPr>
              <p:nvPr/>
            </p:nvSpPr>
            <p:spPr bwMode="auto">
              <a:xfrm>
                <a:off x="13065968" y="35854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2" name="Oval 140">
                <a:extLst>
                  <a:ext uri="{FF2B5EF4-FFF2-40B4-BE49-F238E27FC236}">
                    <a16:creationId xmlns:a16="http://schemas.microsoft.com/office/drawing/2014/main" id="{48D69490-9607-4E20-AD76-506EA869FA4A}"/>
                  </a:ext>
                </a:extLst>
              </p:cNvPr>
              <p:cNvSpPr>
                <a:spLocks noChangeArrowheads="1"/>
              </p:cNvSpPr>
              <p:nvPr/>
            </p:nvSpPr>
            <p:spPr bwMode="auto">
              <a:xfrm>
                <a:off x="13068109" y="35384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3" name="Oval 141">
                <a:extLst>
                  <a:ext uri="{FF2B5EF4-FFF2-40B4-BE49-F238E27FC236}">
                    <a16:creationId xmlns:a16="http://schemas.microsoft.com/office/drawing/2014/main" id="{CDEC0E6E-2882-4850-9B6A-7162E7DA8063}"/>
                  </a:ext>
                </a:extLst>
              </p:cNvPr>
              <p:cNvSpPr>
                <a:spLocks noChangeArrowheads="1"/>
              </p:cNvSpPr>
              <p:nvPr/>
            </p:nvSpPr>
            <p:spPr bwMode="auto">
              <a:xfrm>
                <a:off x="13052053" y="39549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4" name="Oval 142">
                <a:extLst>
                  <a:ext uri="{FF2B5EF4-FFF2-40B4-BE49-F238E27FC236}">
                    <a16:creationId xmlns:a16="http://schemas.microsoft.com/office/drawing/2014/main" id="{952D6A10-204A-4F23-8944-F33A7A89F169}"/>
                  </a:ext>
                </a:extLst>
              </p:cNvPr>
              <p:cNvSpPr>
                <a:spLocks noChangeArrowheads="1"/>
              </p:cNvSpPr>
              <p:nvPr/>
            </p:nvSpPr>
            <p:spPr bwMode="auto">
              <a:xfrm>
                <a:off x="12999605" y="35846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5" name="Oval 143">
                <a:extLst>
                  <a:ext uri="{FF2B5EF4-FFF2-40B4-BE49-F238E27FC236}">
                    <a16:creationId xmlns:a16="http://schemas.microsoft.com/office/drawing/2014/main" id="{1B5AACFA-2FD2-4573-A41B-D7A39567C202}"/>
                  </a:ext>
                </a:extLst>
              </p:cNvPr>
              <p:cNvSpPr>
                <a:spLocks noChangeArrowheads="1"/>
              </p:cNvSpPr>
              <p:nvPr/>
            </p:nvSpPr>
            <p:spPr bwMode="auto">
              <a:xfrm>
                <a:off x="13063827" y="38878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6" name="Oval 144">
                <a:extLst>
                  <a:ext uri="{FF2B5EF4-FFF2-40B4-BE49-F238E27FC236}">
                    <a16:creationId xmlns:a16="http://schemas.microsoft.com/office/drawing/2014/main" id="{6B382F3A-FC20-497A-8F9F-9523595049CF}"/>
                  </a:ext>
                </a:extLst>
              </p:cNvPr>
              <p:cNvSpPr>
                <a:spLocks noChangeArrowheads="1"/>
              </p:cNvSpPr>
              <p:nvPr/>
            </p:nvSpPr>
            <p:spPr bwMode="auto">
              <a:xfrm>
                <a:off x="13006026" y="3909629"/>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7" name="Oval 145">
                <a:extLst>
                  <a:ext uri="{FF2B5EF4-FFF2-40B4-BE49-F238E27FC236}">
                    <a16:creationId xmlns:a16="http://schemas.microsoft.com/office/drawing/2014/main" id="{686F7D24-DB96-479D-B9AD-07E5E1E279C2}"/>
                  </a:ext>
                </a:extLst>
              </p:cNvPr>
              <p:cNvSpPr>
                <a:spLocks noChangeArrowheads="1"/>
              </p:cNvSpPr>
              <p:nvPr/>
            </p:nvSpPr>
            <p:spPr bwMode="auto">
              <a:xfrm>
                <a:off x="12993183" y="38451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8" name="Oval 146">
                <a:extLst>
                  <a:ext uri="{FF2B5EF4-FFF2-40B4-BE49-F238E27FC236}">
                    <a16:creationId xmlns:a16="http://schemas.microsoft.com/office/drawing/2014/main" id="{EA3B0FFD-317E-4CD1-B7F8-78D01822750D}"/>
                  </a:ext>
                </a:extLst>
              </p:cNvPr>
              <p:cNvSpPr>
                <a:spLocks noChangeArrowheads="1"/>
              </p:cNvSpPr>
              <p:nvPr/>
            </p:nvSpPr>
            <p:spPr bwMode="auto">
              <a:xfrm>
                <a:off x="13041349" y="38477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79" name="Oval 147">
                <a:extLst>
                  <a:ext uri="{FF2B5EF4-FFF2-40B4-BE49-F238E27FC236}">
                    <a16:creationId xmlns:a16="http://schemas.microsoft.com/office/drawing/2014/main" id="{A8CFB317-A399-4B2F-854D-EE69F66C181C}"/>
                  </a:ext>
                </a:extLst>
              </p:cNvPr>
              <p:cNvSpPr>
                <a:spLocks noChangeArrowheads="1"/>
              </p:cNvSpPr>
              <p:nvPr/>
            </p:nvSpPr>
            <p:spPr bwMode="auto">
              <a:xfrm>
                <a:off x="13057405" y="38076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0" name="Oval 148">
                <a:extLst>
                  <a:ext uri="{FF2B5EF4-FFF2-40B4-BE49-F238E27FC236}">
                    <a16:creationId xmlns:a16="http://schemas.microsoft.com/office/drawing/2014/main" id="{6B4291EF-C451-49DB-8951-B47520721F86}"/>
                  </a:ext>
                </a:extLst>
              </p:cNvPr>
              <p:cNvSpPr>
                <a:spLocks noChangeArrowheads="1"/>
              </p:cNvSpPr>
              <p:nvPr/>
            </p:nvSpPr>
            <p:spPr bwMode="auto">
              <a:xfrm>
                <a:off x="12991042" y="38102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1" name="Oval 149">
                <a:extLst>
                  <a:ext uri="{FF2B5EF4-FFF2-40B4-BE49-F238E27FC236}">
                    <a16:creationId xmlns:a16="http://schemas.microsoft.com/office/drawing/2014/main" id="{89152145-8C46-42E2-A69F-246F6FB230BB}"/>
                  </a:ext>
                </a:extLst>
              </p:cNvPr>
              <p:cNvSpPr>
                <a:spLocks noChangeArrowheads="1"/>
              </p:cNvSpPr>
              <p:nvPr/>
            </p:nvSpPr>
            <p:spPr bwMode="auto">
              <a:xfrm>
                <a:off x="13080953" y="37580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2" name="Oval 150">
                <a:extLst>
                  <a:ext uri="{FF2B5EF4-FFF2-40B4-BE49-F238E27FC236}">
                    <a16:creationId xmlns:a16="http://schemas.microsoft.com/office/drawing/2014/main" id="{32C495B8-F9A3-43F4-A296-BFA824F12F44}"/>
                  </a:ext>
                </a:extLst>
              </p:cNvPr>
              <p:cNvSpPr>
                <a:spLocks noChangeArrowheads="1"/>
              </p:cNvSpPr>
              <p:nvPr/>
            </p:nvSpPr>
            <p:spPr bwMode="auto">
              <a:xfrm>
                <a:off x="12979267" y="37013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3" name="Oval 151">
                <a:extLst>
                  <a:ext uri="{FF2B5EF4-FFF2-40B4-BE49-F238E27FC236}">
                    <a16:creationId xmlns:a16="http://schemas.microsoft.com/office/drawing/2014/main" id="{7B986CFD-66A4-476C-85A8-8C6E12B98CCA}"/>
                  </a:ext>
                </a:extLst>
              </p:cNvPr>
              <p:cNvSpPr>
                <a:spLocks noChangeArrowheads="1"/>
              </p:cNvSpPr>
              <p:nvPr/>
            </p:nvSpPr>
            <p:spPr bwMode="auto">
              <a:xfrm>
                <a:off x="11808276" y="33423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4" name="Oval 152">
                <a:extLst>
                  <a:ext uri="{FF2B5EF4-FFF2-40B4-BE49-F238E27FC236}">
                    <a16:creationId xmlns:a16="http://schemas.microsoft.com/office/drawing/2014/main" id="{CE8D192F-5159-4D69-9E6B-D0D892A50473}"/>
                  </a:ext>
                </a:extLst>
              </p:cNvPr>
              <p:cNvSpPr>
                <a:spLocks noChangeArrowheads="1"/>
              </p:cNvSpPr>
              <p:nvPr/>
            </p:nvSpPr>
            <p:spPr bwMode="auto">
              <a:xfrm>
                <a:off x="13121628" y="36865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5" name="Oval 153">
                <a:extLst>
                  <a:ext uri="{FF2B5EF4-FFF2-40B4-BE49-F238E27FC236}">
                    <a16:creationId xmlns:a16="http://schemas.microsoft.com/office/drawing/2014/main" id="{E62786F1-05D8-4709-80F0-63EE265D41F3}"/>
                  </a:ext>
                </a:extLst>
              </p:cNvPr>
              <p:cNvSpPr>
                <a:spLocks noChangeArrowheads="1"/>
              </p:cNvSpPr>
              <p:nvPr/>
            </p:nvSpPr>
            <p:spPr bwMode="auto">
              <a:xfrm>
                <a:off x="13145176" y="37632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6" name="Oval 154">
                <a:extLst>
                  <a:ext uri="{FF2B5EF4-FFF2-40B4-BE49-F238E27FC236}">
                    <a16:creationId xmlns:a16="http://schemas.microsoft.com/office/drawing/2014/main" id="{00FA141E-48AB-40E6-882C-FB18938F9DB9}"/>
                  </a:ext>
                </a:extLst>
              </p:cNvPr>
              <p:cNvSpPr>
                <a:spLocks noChangeArrowheads="1"/>
              </p:cNvSpPr>
              <p:nvPr/>
            </p:nvSpPr>
            <p:spPr bwMode="auto">
              <a:xfrm>
                <a:off x="13163372" y="36273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7" name="Oval 155">
                <a:extLst>
                  <a:ext uri="{FF2B5EF4-FFF2-40B4-BE49-F238E27FC236}">
                    <a16:creationId xmlns:a16="http://schemas.microsoft.com/office/drawing/2014/main" id="{6ADDC07F-C523-4CDF-B9A1-A2575BEE4633}"/>
                  </a:ext>
                </a:extLst>
              </p:cNvPr>
              <p:cNvSpPr>
                <a:spLocks noChangeArrowheads="1"/>
              </p:cNvSpPr>
              <p:nvPr/>
            </p:nvSpPr>
            <p:spPr bwMode="auto">
              <a:xfrm>
                <a:off x="13165513" y="35802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8" name="Oval 156">
                <a:extLst>
                  <a:ext uri="{FF2B5EF4-FFF2-40B4-BE49-F238E27FC236}">
                    <a16:creationId xmlns:a16="http://schemas.microsoft.com/office/drawing/2014/main" id="{AC67BE22-4271-4859-96FD-EF5A786D0EC4}"/>
                  </a:ext>
                </a:extLst>
              </p:cNvPr>
              <p:cNvSpPr>
                <a:spLocks noChangeArrowheads="1"/>
              </p:cNvSpPr>
              <p:nvPr/>
            </p:nvSpPr>
            <p:spPr bwMode="auto">
              <a:xfrm>
                <a:off x="13097009" y="36264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9" name="Oval 157">
                <a:extLst>
                  <a:ext uri="{FF2B5EF4-FFF2-40B4-BE49-F238E27FC236}">
                    <a16:creationId xmlns:a16="http://schemas.microsoft.com/office/drawing/2014/main" id="{D2F716F9-FAD6-4B9E-A78C-61BACD08C5B3}"/>
                  </a:ext>
                </a:extLst>
              </p:cNvPr>
              <p:cNvSpPr>
                <a:spLocks noChangeArrowheads="1"/>
              </p:cNvSpPr>
              <p:nvPr/>
            </p:nvSpPr>
            <p:spPr bwMode="auto">
              <a:xfrm>
                <a:off x="13161231" y="39296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0" name="Oval 158">
                <a:extLst>
                  <a:ext uri="{FF2B5EF4-FFF2-40B4-BE49-F238E27FC236}">
                    <a16:creationId xmlns:a16="http://schemas.microsoft.com/office/drawing/2014/main" id="{2C695C93-1BBE-4DC1-9C99-C4DB5BB21786}"/>
                  </a:ext>
                </a:extLst>
              </p:cNvPr>
              <p:cNvSpPr>
                <a:spLocks noChangeArrowheads="1"/>
              </p:cNvSpPr>
              <p:nvPr/>
            </p:nvSpPr>
            <p:spPr bwMode="auto">
              <a:xfrm>
                <a:off x="13103431" y="395145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1" name="Oval 159">
                <a:extLst>
                  <a:ext uri="{FF2B5EF4-FFF2-40B4-BE49-F238E27FC236}">
                    <a16:creationId xmlns:a16="http://schemas.microsoft.com/office/drawing/2014/main" id="{3C9739C0-8FD6-4DC5-B0DD-64A4B75BDCF3}"/>
                  </a:ext>
                </a:extLst>
              </p:cNvPr>
              <p:cNvSpPr>
                <a:spLocks noChangeArrowheads="1"/>
              </p:cNvSpPr>
              <p:nvPr/>
            </p:nvSpPr>
            <p:spPr bwMode="auto">
              <a:xfrm>
                <a:off x="13095939" y="39139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2" name="Oval 160">
                <a:extLst>
                  <a:ext uri="{FF2B5EF4-FFF2-40B4-BE49-F238E27FC236}">
                    <a16:creationId xmlns:a16="http://schemas.microsoft.com/office/drawing/2014/main" id="{CEE09C0B-9E0A-42B2-9404-FBB2040C5CA5}"/>
                  </a:ext>
                </a:extLst>
              </p:cNvPr>
              <p:cNvSpPr>
                <a:spLocks noChangeArrowheads="1"/>
              </p:cNvSpPr>
              <p:nvPr/>
            </p:nvSpPr>
            <p:spPr bwMode="auto">
              <a:xfrm>
                <a:off x="13138754" y="38895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3" name="Oval 161">
                <a:extLst>
                  <a:ext uri="{FF2B5EF4-FFF2-40B4-BE49-F238E27FC236}">
                    <a16:creationId xmlns:a16="http://schemas.microsoft.com/office/drawing/2014/main" id="{C622FC56-4A81-4EE4-998B-BFF324F3909D}"/>
                  </a:ext>
                </a:extLst>
              </p:cNvPr>
              <p:cNvSpPr>
                <a:spLocks noChangeArrowheads="1"/>
              </p:cNvSpPr>
              <p:nvPr/>
            </p:nvSpPr>
            <p:spPr bwMode="auto">
              <a:xfrm>
                <a:off x="13154809" y="38495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4" name="Oval 162">
                <a:extLst>
                  <a:ext uri="{FF2B5EF4-FFF2-40B4-BE49-F238E27FC236}">
                    <a16:creationId xmlns:a16="http://schemas.microsoft.com/office/drawing/2014/main" id="{34CA25A0-4524-474C-96BA-B2F4936D4430}"/>
                  </a:ext>
                </a:extLst>
              </p:cNvPr>
              <p:cNvSpPr>
                <a:spLocks noChangeArrowheads="1"/>
              </p:cNvSpPr>
              <p:nvPr/>
            </p:nvSpPr>
            <p:spPr bwMode="auto">
              <a:xfrm>
                <a:off x="13088446" y="38521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5" name="Oval 163">
                <a:extLst>
                  <a:ext uri="{FF2B5EF4-FFF2-40B4-BE49-F238E27FC236}">
                    <a16:creationId xmlns:a16="http://schemas.microsoft.com/office/drawing/2014/main" id="{F519B2F1-75F7-40E1-B9FD-E4D0A7176726}"/>
                  </a:ext>
                </a:extLst>
              </p:cNvPr>
              <p:cNvSpPr>
                <a:spLocks noChangeArrowheads="1"/>
              </p:cNvSpPr>
              <p:nvPr/>
            </p:nvSpPr>
            <p:spPr bwMode="auto">
              <a:xfrm>
                <a:off x="13171935" y="36743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6" name="Oval 164">
                <a:extLst>
                  <a:ext uri="{FF2B5EF4-FFF2-40B4-BE49-F238E27FC236}">
                    <a16:creationId xmlns:a16="http://schemas.microsoft.com/office/drawing/2014/main" id="{9E2A9821-A00F-4240-A159-ABDAE714EDB1}"/>
                  </a:ext>
                </a:extLst>
              </p:cNvPr>
              <p:cNvSpPr>
                <a:spLocks noChangeArrowheads="1"/>
              </p:cNvSpPr>
              <p:nvPr/>
            </p:nvSpPr>
            <p:spPr bwMode="auto">
              <a:xfrm>
                <a:off x="13197624" y="37344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7" name="Oval 165">
                <a:extLst>
                  <a:ext uri="{FF2B5EF4-FFF2-40B4-BE49-F238E27FC236}">
                    <a16:creationId xmlns:a16="http://schemas.microsoft.com/office/drawing/2014/main" id="{F051713F-D150-4DA1-BFD0-3AEE16ADF95C}"/>
                  </a:ext>
                </a:extLst>
              </p:cNvPr>
              <p:cNvSpPr>
                <a:spLocks noChangeArrowheads="1"/>
              </p:cNvSpPr>
              <p:nvPr/>
            </p:nvSpPr>
            <p:spPr bwMode="auto">
              <a:xfrm>
                <a:off x="13221172" y="38111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8" name="Oval 166">
                <a:extLst>
                  <a:ext uri="{FF2B5EF4-FFF2-40B4-BE49-F238E27FC236}">
                    <a16:creationId xmlns:a16="http://schemas.microsoft.com/office/drawing/2014/main" id="{1BAED18B-629E-4C39-A626-110B62C6371B}"/>
                  </a:ext>
                </a:extLst>
              </p:cNvPr>
              <p:cNvSpPr>
                <a:spLocks noChangeArrowheads="1"/>
              </p:cNvSpPr>
              <p:nvPr/>
            </p:nvSpPr>
            <p:spPr bwMode="auto">
              <a:xfrm>
                <a:off x="13239369" y="36752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9" name="Oval 167">
                <a:extLst>
                  <a:ext uri="{FF2B5EF4-FFF2-40B4-BE49-F238E27FC236}">
                    <a16:creationId xmlns:a16="http://schemas.microsoft.com/office/drawing/2014/main" id="{D9E74F4F-7376-4215-AC9D-4BC7B59BF826}"/>
                  </a:ext>
                </a:extLst>
              </p:cNvPr>
              <p:cNvSpPr>
                <a:spLocks noChangeArrowheads="1"/>
              </p:cNvSpPr>
              <p:nvPr/>
            </p:nvSpPr>
            <p:spPr bwMode="auto">
              <a:xfrm>
                <a:off x="13241510" y="36281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00" name="Oval 168">
                <a:extLst>
                  <a:ext uri="{FF2B5EF4-FFF2-40B4-BE49-F238E27FC236}">
                    <a16:creationId xmlns:a16="http://schemas.microsoft.com/office/drawing/2014/main" id="{E9C38BFE-4F52-4D93-B0F8-D0B102316C9F}"/>
                  </a:ext>
                </a:extLst>
              </p:cNvPr>
              <p:cNvSpPr>
                <a:spLocks noChangeArrowheads="1"/>
              </p:cNvSpPr>
              <p:nvPr/>
            </p:nvSpPr>
            <p:spPr bwMode="auto">
              <a:xfrm>
                <a:off x="13184780" y="36055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01" name="Oval 169">
                <a:extLst>
                  <a:ext uri="{FF2B5EF4-FFF2-40B4-BE49-F238E27FC236}">
                    <a16:creationId xmlns:a16="http://schemas.microsoft.com/office/drawing/2014/main" id="{B45F526B-5971-48DD-AC2D-5FF68C4847C5}"/>
                  </a:ext>
                </a:extLst>
              </p:cNvPr>
              <p:cNvSpPr>
                <a:spLocks noChangeArrowheads="1"/>
              </p:cNvSpPr>
              <p:nvPr/>
            </p:nvSpPr>
            <p:spPr bwMode="auto">
              <a:xfrm>
                <a:off x="13224384" y="35575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02" name="Oval 170">
                <a:extLst>
                  <a:ext uri="{FF2B5EF4-FFF2-40B4-BE49-F238E27FC236}">
                    <a16:creationId xmlns:a16="http://schemas.microsoft.com/office/drawing/2014/main" id="{F9488859-1B07-4AC4-993D-E39E715303CC}"/>
                  </a:ext>
                </a:extLst>
              </p:cNvPr>
              <p:cNvSpPr>
                <a:spLocks noChangeArrowheads="1"/>
              </p:cNvSpPr>
              <p:nvPr/>
            </p:nvSpPr>
            <p:spPr bwMode="auto">
              <a:xfrm>
                <a:off x="13160161" y="39958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03" name="Oval 171">
                <a:extLst>
                  <a:ext uri="{FF2B5EF4-FFF2-40B4-BE49-F238E27FC236}">
                    <a16:creationId xmlns:a16="http://schemas.microsoft.com/office/drawing/2014/main" id="{ADA49862-2AF7-461B-8B15-074544819E89}"/>
                  </a:ext>
                </a:extLst>
              </p:cNvPr>
              <p:cNvSpPr>
                <a:spLocks noChangeArrowheads="1"/>
              </p:cNvSpPr>
              <p:nvPr/>
            </p:nvSpPr>
            <p:spPr bwMode="auto">
              <a:xfrm>
                <a:off x="13214750" y="39375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04" name="Oval 172">
                <a:extLst>
                  <a:ext uri="{FF2B5EF4-FFF2-40B4-BE49-F238E27FC236}">
                    <a16:creationId xmlns:a16="http://schemas.microsoft.com/office/drawing/2014/main" id="{7F632398-E645-485A-9FD6-F418A536378A}"/>
                  </a:ext>
                </a:extLst>
              </p:cNvPr>
              <p:cNvSpPr>
                <a:spLocks noChangeArrowheads="1"/>
              </p:cNvSpPr>
              <p:nvPr/>
            </p:nvSpPr>
            <p:spPr bwMode="auto">
              <a:xfrm>
                <a:off x="13230806" y="38974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05" name="Oval 173">
                <a:extLst>
                  <a:ext uri="{FF2B5EF4-FFF2-40B4-BE49-F238E27FC236}">
                    <a16:creationId xmlns:a16="http://schemas.microsoft.com/office/drawing/2014/main" id="{340F8742-B1DA-43C6-92E6-975ADA57E60D}"/>
                  </a:ext>
                </a:extLst>
              </p:cNvPr>
              <p:cNvSpPr>
                <a:spLocks noChangeArrowheads="1"/>
              </p:cNvSpPr>
              <p:nvPr/>
            </p:nvSpPr>
            <p:spPr bwMode="auto">
              <a:xfrm>
                <a:off x="13254354" y="38477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10" name="Oval 178">
                <a:extLst>
                  <a:ext uri="{FF2B5EF4-FFF2-40B4-BE49-F238E27FC236}">
                    <a16:creationId xmlns:a16="http://schemas.microsoft.com/office/drawing/2014/main" id="{32A3AF73-7924-44D8-9F06-7ACB5743AF54}"/>
                  </a:ext>
                </a:extLst>
              </p:cNvPr>
              <p:cNvSpPr>
                <a:spLocks noChangeArrowheads="1"/>
              </p:cNvSpPr>
              <p:nvPr/>
            </p:nvSpPr>
            <p:spPr bwMode="auto">
              <a:xfrm>
                <a:off x="13270410" y="37161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11" name="Oval 179">
                <a:extLst>
                  <a:ext uri="{FF2B5EF4-FFF2-40B4-BE49-F238E27FC236}">
                    <a16:creationId xmlns:a16="http://schemas.microsoft.com/office/drawing/2014/main" id="{9A255BCC-FA80-40E2-B191-9D7FFA4F6BDC}"/>
                  </a:ext>
                </a:extLst>
              </p:cNvPr>
              <p:cNvSpPr>
                <a:spLocks noChangeArrowheads="1"/>
              </p:cNvSpPr>
              <p:nvPr/>
            </p:nvSpPr>
            <p:spPr bwMode="auto">
              <a:xfrm>
                <a:off x="13263987" y="39767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14" name="Oval 182">
                <a:extLst>
                  <a:ext uri="{FF2B5EF4-FFF2-40B4-BE49-F238E27FC236}">
                    <a16:creationId xmlns:a16="http://schemas.microsoft.com/office/drawing/2014/main" id="{FF19B3A5-3004-4F87-8195-18F976310638}"/>
                  </a:ext>
                </a:extLst>
              </p:cNvPr>
              <p:cNvSpPr>
                <a:spLocks noChangeArrowheads="1"/>
              </p:cNvSpPr>
              <p:nvPr/>
            </p:nvSpPr>
            <p:spPr bwMode="auto">
              <a:xfrm>
                <a:off x="13261847" y="39418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34" name="Oval 202">
                <a:extLst>
                  <a:ext uri="{FF2B5EF4-FFF2-40B4-BE49-F238E27FC236}">
                    <a16:creationId xmlns:a16="http://schemas.microsoft.com/office/drawing/2014/main" id="{188AF487-D1EE-471F-AB9C-008BCADFC7A1}"/>
                  </a:ext>
                </a:extLst>
              </p:cNvPr>
              <p:cNvSpPr>
                <a:spLocks noChangeArrowheads="1"/>
              </p:cNvSpPr>
              <p:nvPr/>
            </p:nvSpPr>
            <p:spPr bwMode="auto">
              <a:xfrm>
                <a:off x="12892567" y="32674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35" name="Oval 203">
                <a:extLst>
                  <a:ext uri="{FF2B5EF4-FFF2-40B4-BE49-F238E27FC236}">
                    <a16:creationId xmlns:a16="http://schemas.microsoft.com/office/drawing/2014/main" id="{94ECF3E6-2A2B-4544-B599-388C871B3993}"/>
                  </a:ext>
                </a:extLst>
              </p:cNvPr>
              <p:cNvSpPr>
                <a:spLocks noChangeArrowheads="1"/>
              </p:cNvSpPr>
              <p:nvPr/>
            </p:nvSpPr>
            <p:spPr bwMode="auto">
              <a:xfrm>
                <a:off x="12866878" y="33624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36" name="Oval 204">
                <a:extLst>
                  <a:ext uri="{FF2B5EF4-FFF2-40B4-BE49-F238E27FC236}">
                    <a16:creationId xmlns:a16="http://schemas.microsoft.com/office/drawing/2014/main" id="{F9D9E94A-D592-47D7-BF85-1A40B7FC62AE}"/>
                  </a:ext>
                </a:extLst>
              </p:cNvPr>
              <p:cNvSpPr>
                <a:spLocks noChangeArrowheads="1"/>
              </p:cNvSpPr>
              <p:nvPr/>
            </p:nvSpPr>
            <p:spPr bwMode="auto">
              <a:xfrm>
                <a:off x="12953578" y="31846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37" name="Oval 205">
                <a:extLst>
                  <a:ext uri="{FF2B5EF4-FFF2-40B4-BE49-F238E27FC236}">
                    <a16:creationId xmlns:a16="http://schemas.microsoft.com/office/drawing/2014/main" id="{B67E83F9-3DA1-461A-97CA-2F5F1CE6C937}"/>
                  </a:ext>
                </a:extLst>
              </p:cNvPr>
              <p:cNvSpPr>
                <a:spLocks noChangeArrowheads="1"/>
              </p:cNvSpPr>
              <p:nvPr/>
            </p:nvSpPr>
            <p:spPr bwMode="auto">
              <a:xfrm>
                <a:off x="12887215" y="31837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38" name="Oval 206">
                <a:extLst>
                  <a:ext uri="{FF2B5EF4-FFF2-40B4-BE49-F238E27FC236}">
                    <a16:creationId xmlns:a16="http://schemas.microsoft.com/office/drawing/2014/main" id="{27F0FA0F-1AFF-4D13-9BDD-FFE3D179FB44}"/>
                  </a:ext>
                </a:extLst>
              </p:cNvPr>
              <p:cNvSpPr>
                <a:spLocks noChangeArrowheads="1"/>
              </p:cNvSpPr>
              <p:nvPr/>
            </p:nvSpPr>
            <p:spPr bwMode="auto">
              <a:xfrm>
                <a:off x="12951438" y="34870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39" name="Oval 207">
                <a:extLst>
                  <a:ext uri="{FF2B5EF4-FFF2-40B4-BE49-F238E27FC236}">
                    <a16:creationId xmlns:a16="http://schemas.microsoft.com/office/drawing/2014/main" id="{B9227E65-83F9-4B13-9127-2A54BE0BBFB6}"/>
                  </a:ext>
                </a:extLst>
              </p:cNvPr>
              <p:cNvSpPr>
                <a:spLocks noChangeArrowheads="1"/>
              </p:cNvSpPr>
              <p:nvPr/>
            </p:nvSpPr>
            <p:spPr bwMode="auto">
              <a:xfrm>
                <a:off x="12893637" y="3508794"/>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40" name="Oval 208">
                <a:extLst>
                  <a:ext uri="{FF2B5EF4-FFF2-40B4-BE49-F238E27FC236}">
                    <a16:creationId xmlns:a16="http://schemas.microsoft.com/office/drawing/2014/main" id="{0556C131-CBF1-4E95-B567-42D5AECC2ABE}"/>
                  </a:ext>
                </a:extLst>
              </p:cNvPr>
              <p:cNvSpPr>
                <a:spLocks noChangeArrowheads="1"/>
              </p:cNvSpPr>
              <p:nvPr/>
            </p:nvSpPr>
            <p:spPr bwMode="auto">
              <a:xfrm>
                <a:off x="12928960" y="34469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41" name="Oval 209">
                <a:extLst>
                  <a:ext uri="{FF2B5EF4-FFF2-40B4-BE49-F238E27FC236}">
                    <a16:creationId xmlns:a16="http://schemas.microsoft.com/office/drawing/2014/main" id="{FD73D624-0855-433A-84AC-C609970D6050}"/>
                  </a:ext>
                </a:extLst>
              </p:cNvPr>
              <p:cNvSpPr>
                <a:spLocks noChangeArrowheads="1"/>
              </p:cNvSpPr>
              <p:nvPr/>
            </p:nvSpPr>
            <p:spPr bwMode="auto">
              <a:xfrm>
                <a:off x="12937523" y="33789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42" name="Oval 210">
                <a:extLst>
                  <a:ext uri="{FF2B5EF4-FFF2-40B4-BE49-F238E27FC236}">
                    <a16:creationId xmlns:a16="http://schemas.microsoft.com/office/drawing/2014/main" id="{4B726A1E-C7AA-415F-A6EC-69370EA43A44}"/>
                  </a:ext>
                </a:extLst>
              </p:cNvPr>
              <p:cNvSpPr>
                <a:spLocks noChangeArrowheads="1"/>
              </p:cNvSpPr>
              <p:nvPr/>
            </p:nvSpPr>
            <p:spPr bwMode="auto">
              <a:xfrm>
                <a:off x="12947156" y="32630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2" name="Oval 220">
                <a:extLst>
                  <a:ext uri="{FF2B5EF4-FFF2-40B4-BE49-F238E27FC236}">
                    <a16:creationId xmlns:a16="http://schemas.microsoft.com/office/drawing/2014/main" id="{AA70B1A4-BDBD-475C-8CC3-BA3E119AFDBF}"/>
                  </a:ext>
                </a:extLst>
              </p:cNvPr>
              <p:cNvSpPr>
                <a:spLocks noChangeArrowheads="1"/>
              </p:cNvSpPr>
              <p:nvPr/>
            </p:nvSpPr>
            <p:spPr bwMode="auto">
              <a:xfrm>
                <a:off x="13068109" y="32404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3" name="Oval 221">
                <a:extLst>
                  <a:ext uri="{FF2B5EF4-FFF2-40B4-BE49-F238E27FC236}">
                    <a16:creationId xmlns:a16="http://schemas.microsoft.com/office/drawing/2014/main" id="{C4C4CE65-C2F3-4E31-BA5D-AD064BC019A7}"/>
                  </a:ext>
                </a:extLst>
              </p:cNvPr>
              <p:cNvSpPr>
                <a:spLocks noChangeArrowheads="1"/>
              </p:cNvSpPr>
              <p:nvPr/>
            </p:nvSpPr>
            <p:spPr bwMode="auto">
              <a:xfrm>
                <a:off x="13072390" y="34739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4" name="Oval 222">
                <a:extLst>
                  <a:ext uri="{FF2B5EF4-FFF2-40B4-BE49-F238E27FC236}">
                    <a16:creationId xmlns:a16="http://schemas.microsoft.com/office/drawing/2014/main" id="{8880B39C-EEFE-4E92-823C-EA98324920E3}"/>
                  </a:ext>
                </a:extLst>
              </p:cNvPr>
              <p:cNvSpPr>
                <a:spLocks noChangeArrowheads="1"/>
              </p:cNvSpPr>
              <p:nvPr/>
            </p:nvSpPr>
            <p:spPr bwMode="auto">
              <a:xfrm>
                <a:off x="13084164" y="34068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5" name="Oval 223">
                <a:extLst>
                  <a:ext uri="{FF2B5EF4-FFF2-40B4-BE49-F238E27FC236}">
                    <a16:creationId xmlns:a16="http://schemas.microsoft.com/office/drawing/2014/main" id="{41246593-7D21-4E7C-BA0C-98AFCDACD9E6}"/>
                  </a:ext>
                </a:extLst>
              </p:cNvPr>
              <p:cNvSpPr>
                <a:spLocks noChangeArrowheads="1"/>
              </p:cNvSpPr>
              <p:nvPr/>
            </p:nvSpPr>
            <p:spPr bwMode="auto">
              <a:xfrm>
                <a:off x="13026364" y="3428627"/>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6" name="Oval 224">
                <a:extLst>
                  <a:ext uri="{FF2B5EF4-FFF2-40B4-BE49-F238E27FC236}">
                    <a16:creationId xmlns:a16="http://schemas.microsoft.com/office/drawing/2014/main" id="{DA082873-2DB9-42C6-A726-06FD6C59DC65}"/>
                  </a:ext>
                </a:extLst>
              </p:cNvPr>
              <p:cNvSpPr>
                <a:spLocks noChangeArrowheads="1"/>
              </p:cNvSpPr>
              <p:nvPr/>
            </p:nvSpPr>
            <p:spPr bwMode="auto">
              <a:xfrm>
                <a:off x="13013519" y="33641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7" name="Oval 225">
                <a:extLst>
                  <a:ext uri="{FF2B5EF4-FFF2-40B4-BE49-F238E27FC236}">
                    <a16:creationId xmlns:a16="http://schemas.microsoft.com/office/drawing/2014/main" id="{4B895E89-7D9D-40EB-8081-5C63D1719039}"/>
                  </a:ext>
                </a:extLst>
              </p:cNvPr>
              <p:cNvSpPr>
                <a:spLocks noChangeArrowheads="1"/>
              </p:cNvSpPr>
              <p:nvPr/>
            </p:nvSpPr>
            <p:spPr bwMode="auto">
              <a:xfrm>
                <a:off x="13061687" y="33667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8" name="Oval 226">
                <a:extLst>
                  <a:ext uri="{FF2B5EF4-FFF2-40B4-BE49-F238E27FC236}">
                    <a16:creationId xmlns:a16="http://schemas.microsoft.com/office/drawing/2014/main" id="{71367AC2-DEAD-460D-A5EC-7BE76CA3ED9E}"/>
                  </a:ext>
                </a:extLst>
              </p:cNvPr>
              <p:cNvSpPr>
                <a:spLocks noChangeArrowheads="1"/>
              </p:cNvSpPr>
              <p:nvPr/>
            </p:nvSpPr>
            <p:spPr bwMode="auto">
              <a:xfrm>
                <a:off x="13077742" y="33266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9" name="Oval 227">
                <a:extLst>
                  <a:ext uri="{FF2B5EF4-FFF2-40B4-BE49-F238E27FC236}">
                    <a16:creationId xmlns:a16="http://schemas.microsoft.com/office/drawing/2014/main" id="{FEFD78DA-7B8B-47CD-89B9-52E50E5B6F60}"/>
                  </a:ext>
                </a:extLst>
              </p:cNvPr>
              <p:cNvSpPr>
                <a:spLocks noChangeArrowheads="1"/>
              </p:cNvSpPr>
              <p:nvPr/>
            </p:nvSpPr>
            <p:spPr bwMode="auto">
              <a:xfrm>
                <a:off x="13011379" y="33292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0" name="Oval 228">
                <a:extLst>
                  <a:ext uri="{FF2B5EF4-FFF2-40B4-BE49-F238E27FC236}">
                    <a16:creationId xmlns:a16="http://schemas.microsoft.com/office/drawing/2014/main" id="{79205D69-CDB2-4889-88EF-082D9BCB08A5}"/>
                  </a:ext>
                </a:extLst>
              </p:cNvPr>
              <p:cNvSpPr>
                <a:spLocks noChangeArrowheads="1"/>
              </p:cNvSpPr>
              <p:nvPr/>
            </p:nvSpPr>
            <p:spPr bwMode="auto">
              <a:xfrm>
                <a:off x="13101290" y="32770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1" name="Oval 229">
                <a:extLst>
                  <a:ext uri="{FF2B5EF4-FFF2-40B4-BE49-F238E27FC236}">
                    <a16:creationId xmlns:a16="http://schemas.microsoft.com/office/drawing/2014/main" id="{E509682B-BF47-41B5-A29E-8816CB2498C1}"/>
                  </a:ext>
                </a:extLst>
              </p:cNvPr>
              <p:cNvSpPr>
                <a:spLocks noChangeArrowheads="1"/>
              </p:cNvSpPr>
              <p:nvPr/>
            </p:nvSpPr>
            <p:spPr bwMode="auto">
              <a:xfrm>
                <a:off x="12999605" y="32203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2" name="Oval 230">
                <a:extLst>
                  <a:ext uri="{FF2B5EF4-FFF2-40B4-BE49-F238E27FC236}">
                    <a16:creationId xmlns:a16="http://schemas.microsoft.com/office/drawing/2014/main" id="{01B8A21B-6DAB-4B85-83BA-7A7EDB70C83C}"/>
                  </a:ext>
                </a:extLst>
              </p:cNvPr>
              <p:cNvSpPr>
                <a:spLocks noChangeArrowheads="1"/>
              </p:cNvSpPr>
              <p:nvPr/>
            </p:nvSpPr>
            <p:spPr bwMode="auto">
              <a:xfrm>
                <a:off x="13079883" y="31828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3" name="Oval 231">
                <a:extLst>
                  <a:ext uri="{FF2B5EF4-FFF2-40B4-BE49-F238E27FC236}">
                    <a16:creationId xmlns:a16="http://schemas.microsoft.com/office/drawing/2014/main" id="{266BFD99-0485-4BB9-B435-D4533ED030F7}"/>
                  </a:ext>
                </a:extLst>
              </p:cNvPr>
              <p:cNvSpPr>
                <a:spLocks noChangeArrowheads="1"/>
              </p:cNvSpPr>
              <p:nvPr/>
            </p:nvSpPr>
            <p:spPr bwMode="auto">
              <a:xfrm>
                <a:off x="13141964" y="32055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4" name="Oval 232">
                <a:extLst>
                  <a:ext uri="{FF2B5EF4-FFF2-40B4-BE49-F238E27FC236}">
                    <a16:creationId xmlns:a16="http://schemas.microsoft.com/office/drawing/2014/main" id="{BC17D222-316B-48EE-BDCC-E14A06C2207A}"/>
                  </a:ext>
                </a:extLst>
              </p:cNvPr>
              <p:cNvSpPr>
                <a:spLocks noChangeArrowheads="1"/>
              </p:cNvSpPr>
              <p:nvPr/>
            </p:nvSpPr>
            <p:spPr bwMode="auto">
              <a:xfrm>
                <a:off x="13165513" y="32822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5" name="Oval 233">
                <a:extLst>
                  <a:ext uri="{FF2B5EF4-FFF2-40B4-BE49-F238E27FC236}">
                    <a16:creationId xmlns:a16="http://schemas.microsoft.com/office/drawing/2014/main" id="{EE700DD8-7739-4E56-88D1-0C934E25595B}"/>
                  </a:ext>
                </a:extLst>
              </p:cNvPr>
              <p:cNvSpPr>
                <a:spLocks noChangeArrowheads="1"/>
              </p:cNvSpPr>
              <p:nvPr/>
            </p:nvSpPr>
            <p:spPr bwMode="auto">
              <a:xfrm>
                <a:off x="13181569" y="34486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6" name="Oval 234">
                <a:extLst>
                  <a:ext uri="{FF2B5EF4-FFF2-40B4-BE49-F238E27FC236}">
                    <a16:creationId xmlns:a16="http://schemas.microsoft.com/office/drawing/2014/main" id="{D262C1AA-4BA5-4895-BD42-E0C1D2C7D98D}"/>
                  </a:ext>
                </a:extLst>
              </p:cNvPr>
              <p:cNvSpPr>
                <a:spLocks noChangeArrowheads="1"/>
              </p:cNvSpPr>
              <p:nvPr/>
            </p:nvSpPr>
            <p:spPr bwMode="auto">
              <a:xfrm>
                <a:off x="13123768" y="3470453"/>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7" name="Oval 235">
                <a:extLst>
                  <a:ext uri="{FF2B5EF4-FFF2-40B4-BE49-F238E27FC236}">
                    <a16:creationId xmlns:a16="http://schemas.microsoft.com/office/drawing/2014/main" id="{1F6AA0CB-88A7-4945-81EA-566AA88A38DE}"/>
                  </a:ext>
                </a:extLst>
              </p:cNvPr>
              <p:cNvSpPr>
                <a:spLocks noChangeArrowheads="1"/>
              </p:cNvSpPr>
              <p:nvPr/>
            </p:nvSpPr>
            <p:spPr bwMode="auto">
              <a:xfrm>
                <a:off x="13116275" y="34329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8" name="Oval 236">
                <a:extLst>
                  <a:ext uri="{FF2B5EF4-FFF2-40B4-BE49-F238E27FC236}">
                    <a16:creationId xmlns:a16="http://schemas.microsoft.com/office/drawing/2014/main" id="{3775AFD7-E75B-41E8-A6A1-BC6342F01AB5}"/>
                  </a:ext>
                </a:extLst>
              </p:cNvPr>
              <p:cNvSpPr>
                <a:spLocks noChangeArrowheads="1"/>
              </p:cNvSpPr>
              <p:nvPr/>
            </p:nvSpPr>
            <p:spPr bwMode="auto">
              <a:xfrm>
                <a:off x="13159090" y="34085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9" name="Oval 237">
                <a:extLst>
                  <a:ext uri="{FF2B5EF4-FFF2-40B4-BE49-F238E27FC236}">
                    <a16:creationId xmlns:a16="http://schemas.microsoft.com/office/drawing/2014/main" id="{20B447D8-2F35-4DB8-B9C2-6A640B4989C2}"/>
                  </a:ext>
                </a:extLst>
              </p:cNvPr>
              <p:cNvSpPr>
                <a:spLocks noChangeArrowheads="1"/>
              </p:cNvSpPr>
              <p:nvPr/>
            </p:nvSpPr>
            <p:spPr bwMode="auto">
              <a:xfrm>
                <a:off x="13175146" y="33685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0" name="Oval 238">
                <a:extLst>
                  <a:ext uri="{FF2B5EF4-FFF2-40B4-BE49-F238E27FC236}">
                    <a16:creationId xmlns:a16="http://schemas.microsoft.com/office/drawing/2014/main" id="{A1A4F2F7-B666-42C9-9296-0DCF87421D86}"/>
                  </a:ext>
                </a:extLst>
              </p:cNvPr>
              <p:cNvSpPr>
                <a:spLocks noChangeArrowheads="1"/>
              </p:cNvSpPr>
              <p:nvPr/>
            </p:nvSpPr>
            <p:spPr bwMode="auto">
              <a:xfrm>
                <a:off x="13108783" y="33711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1" name="Oval 239">
                <a:extLst>
                  <a:ext uri="{FF2B5EF4-FFF2-40B4-BE49-F238E27FC236}">
                    <a16:creationId xmlns:a16="http://schemas.microsoft.com/office/drawing/2014/main" id="{82F52783-E01D-46D3-8094-1703DBFB3994}"/>
                  </a:ext>
                </a:extLst>
              </p:cNvPr>
              <p:cNvSpPr>
                <a:spLocks noChangeArrowheads="1"/>
              </p:cNvSpPr>
              <p:nvPr/>
            </p:nvSpPr>
            <p:spPr bwMode="auto">
              <a:xfrm>
                <a:off x="13192272" y="31933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2" name="Oval 240">
                <a:extLst>
                  <a:ext uri="{FF2B5EF4-FFF2-40B4-BE49-F238E27FC236}">
                    <a16:creationId xmlns:a16="http://schemas.microsoft.com/office/drawing/2014/main" id="{2E41CBB6-60E2-40E0-B9CD-DEEEAD8C2AA3}"/>
                  </a:ext>
                </a:extLst>
              </p:cNvPr>
              <p:cNvSpPr>
                <a:spLocks noChangeArrowheads="1"/>
              </p:cNvSpPr>
              <p:nvPr/>
            </p:nvSpPr>
            <p:spPr bwMode="auto">
              <a:xfrm>
                <a:off x="13217962" y="32534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3" name="Oval 241">
                <a:extLst>
                  <a:ext uri="{FF2B5EF4-FFF2-40B4-BE49-F238E27FC236}">
                    <a16:creationId xmlns:a16="http://schemas.microsoft.com/office/drawing/2014/main" id="{3A97964E-9EB6-4EAD-B007-C71EFEBEB258}"/>
                  </a:ext>
                </a:extLst>
              </p:cNvPr>
              <p:cNvSpPr>
                <a:spLocks noChangeArrowheads="1"/>
              </p:cNvSpPr>
              <p:nvPr/>
            </p:nvSpPr>
            <p:spPr bwMode="auto">
              <a:xfrm>
                <a:off x="13241510" y="33301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4" name="Oval 242">
                <a:extLst>
                  <a:ext uri="{FF2B5EF4-FFF2-40B4-BE49-F238E27FC236}">
                    <a16:creationId xmlns:a16="http://schemas.microsoft.com/office/drawing/2014/main" id="{FBA0B983-B983-4131-AF0E-C66DE36A16D2}"/>
                  </a:ext>
                </a:extLst>
              </p:cNvPr>
              <p:cNvSpPr>
                <a:spLocks noChangeArrowheads="1"/>
              </p:cNvSpPr>
              <p:nvPr/>
            </p:nvSpPr>
            <p:spPr bwMode="auto">
              <a:xfrm>
                <a:off x="13259706" y="31942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5" name="Oval 243">
                <a:extLst>
                  <a:ext uri="{FF2B5EF4-FFF2-40B4-BE49-F238E27FC236}">
                    <a16:creationId xmlns:a16="http://schemas.microsoft.com/office/drawing/2014/main" id="{069BC870-2696-42BE-B18C-F5515CB5985B}"/>
                  </a:ext>
                </a:extLst>
              </p:cNvPr>
              <p:cNvSpPr>
                <a:spLocks noChangeArrowheads="1"/>
              </p:cNvSpPr>
              <p:nvPr/>
            </p:nvSpPr>
            <p:spPr bwMode="auto">
              <a:xfrm>
                <a:off x="13180498" y="35148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6" name="Oval 244">
                <a:extLst>
                  <a:ext uri="{FF2B5EF4-FFF2-40B4-BE49-F238E27FC236}">
                    <a16:creationId xmlns:a16="http://schemas.microsoft.com/office/drawing/2014/main" id="{1994CB8A-945A-4E54-B14B-488079587F91}"/>
                  </a:ext>
                </a:extLst>
              </p:cNvPr>
              <p:cNvSpPr>
                <a:spLocks noChangeArrowheads="1"/>
              </p:cNvSpPr>
              <p:nvPr/>
            </p:nvSpPr>
            <p:spPr bwMode="auto">
              <a:xfrm>
                <a:off x="13235088" y="34565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7" name="Oval 245">
                <a:extLst>
                  <a:ext uri="{FF2B5EF4-FFF2-40B4-BE49-F238E27FC236}">
                    <a16:creationId xmlns:a16="http://schemas.microsoft.com/office/drawing/2014/main" id="{50481067-32E1-4C96-BBBD-571574535669}"/>
                  </a:ext>
                </a:extLst>
              </p:cNvPr>
              <p:cNvSpPr>
                <a:spLocks noChangeArrowheads="1"/>
              </p:cNvSpPr>
              <p:nvPr/>
            </p:nvSpPr>
            <p:spPr bwMode="auto">
              <a:xfrm>
                <a:off x="13251143" y="34164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8" name="Oval 246">
                <a:extLst>
                  <a:ext uri="{FF2B5EF4-FFF2-40B4-BE49-F238E27FC236}">
                    <a16:creationId xmlns:a16="http://schemas.microsoft.com/office/drawing/2014/main" id="{C6F7650F-9F4B-4D3D-A8D4-ED61C7393F2A}"/>
                  </a:ext>
                </a:extLst>
              </p:cNvPr>
              <p:cNvSpPr>
                <a:spLocks noChangeArrowheads="1"/>
              </p:cNvSpPr>
              <p:nvPr/>
            </p:nvSpPr>
            <p:spPr bwMode="auto">
              <a:xfrm>
                <a:off x="13274691" y="33667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99" name="Oval 267">
                <a:extLst>
                  <a:ext uri="{FF2B5EF4-FFF2-40B4-BE49-F238E27FC236}">
                    <a16:creationId xmlns:a16="http://schemas.microsoft.com/office/drawing/2014/main" id="{49110430-E3FC-40ED-BF7A-23F8A0C5E6F0}"/>
                  </a:ext>
                </a:extLst>
              </p:cNvPr>
              <p:cNvSpPr>
                <a:spLocks noChangeArrowheads="1"/>
              </p:cNvSpPr>
              <p:nvPr/>
            </p:nvSpPr>
            <p:spPr bwMode="auto">
              <a:xfrm>
                <a:off x="11865006" y="32412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0" name="Oval 268">
                <a:extLst>
                  <a:ext uri="{FF2B5EF4-FFF2-40B4-BE49-F238E27FC236}">
                    <a16:creationId xmlns:a16="http://schemas.microsoft.com/office/drawing/2014/main" id="{A2835C78-C779-407C-BBEC-754A4FD93B49}"/>
                  </a:ext>
                </a:extLst>
              </p:cNvPr>
              <p:cNvSpPr>
                <a:spLocks noChangeArrowheads="1"/>
              </p:cNvSpPr>
              <p:nvPr/>
            </p:nvSpPr>
            <p:spPr bwMode="auto">
              <a:xfrm>
                <a:off x="11888554" y="33179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1" name="Oval 269">
                <a:extLst>
                  <a:ext uri="{FF2B5EF4-FFF2-40B4-BE49-F238E27FC236}">
                    <a16:creationId xmlns:a16="http://schemas.microsoft.com/office/drawing/2014/main" id="{DC31E082-71A0-4168-B217-C5D617D6A845}"/>
                  </a:ext>
                </a:extLst>
              </p:cNvPr>
              <p:cNvSpPr>
                <a:spLocks noChangeArrowheads="1"/>
              </p:cNvSpPr>
              <p:nvPr/>
            </p:nvSpPr>
            <p:spPr bwMode="auto">
              <a:xfrm>
                <a:off x="11906751" y="31820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2" name="Oval 270">
                <a:extLst>
                  <a:ext uri="{FF2B5EF4-FFF2-40B4-BE49-F238E27FC236}">
                    <a16:creationId xmlns:a16="http://schemas.microsoft.com/office/drawing/2014/main" id="{80F9A10E-A4AC-464C-90F7-0A2F333EB499}"/>
                  </a:ext>
                </a:extLst>
              </p:cNvPr>
              <p:cNvSpPr>
                <a:spLocks noChangeArrowheads="1"/>
              </p:cNvSpPr>
              <p:nvPr/>
            </p:nvSpPr>
            <p:spPr bwMode="auto">
              <a:xfrm>
                <a:off x="11900328" y="32604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3" name="Oval 271">
                <a:extLst>
                  <a:ext uri="{FF2B5EF4-FFF2-40B4-BE49-F238E27FC236}">
                    <a16:creationId xmlns:a16="http://schemas.microsoft.com/office/drawing/2014/main" id="{3D545F79-5795-4A03-84FC-5C8633594EF6}"/>
                  </a:ext>
                </a:extLst>
              </p:cNvPr>
              <p:cNvSpPr>
                <a:spLocks noChangeArrowheads="1"/>
              </p:cNvSpPr>
              <p:nvPr/>
            </p:nvSpPr>
            <p:spPr bwMode="auto">
              <a:xfrm>
                <a:off x="12620692" y="31985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4" name="Oval 272">
                <a:extLst>
                  <a:ext uri="{FF2B5EF4-FFF2-40B4-BE49-F238E27FC236}">
                    <a16:creationId xmlns:a16="http://schemas.microsoft.com/office/drawing/2014/main" id="{A7A23A72-0E60-458E-8B88-FC50648CE008}"/>
                  </a:ext>
                </a:extLst>
              </p:cNvPr>
              <p:cNvSpPr>
                <a:spLocks noChangeArrowheads="1"/>
              </p:cNvSpPr>
              <p:nvPr/>
            </p:nvSpPr>
            <p:spPr bwMode="auto">
              <a:xfrm>
                <a:off x="12704181" y="32839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5" name="Oval 273">
                <a:extLst>
                  <a:ext uri="{FF2B5EF4-FFF2-40B4-BE49-F238E27FC236}">
                    <a16:creationId xmlns:a16="http://schemas.microsoft.com/office/drawing/2014/main" id="{AB413CC3-20EC-4FF7-BDAB-F5A92CD625BF}"/>
                  </a:ext>
                </a:extLst>
              </p:cNvPr>
              <p:cNvSpPr>
                <a:spLocks noChangeArrowheads="1"/>
              </p:cNvSpPr>
              <p:nvPr/>
            </p:nvSpPr>
            <p:spPr bwMode="auto">
              <a:xfrm>
                <a:off x="12585369" y="32613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6" name="Oval 274">
                <a:extLst>
                  <a:ext uri="{FF2B5EF4-FFF2-40B4-BE49-F238E27FC236}">
                    <a16:creationId xmlns:a16="http://schemas.microsoft.com/office/drawing/2014/main" id="{42558BE8-5C6A-45DC-B62F-C56A4D76186A}"/>
                  </a:ext>
                </a:extLst>
              </p:cNvPr>
              <p:cNvSpPr>
                <a:spLocks noChangeArrowheads="1"/>
              </p:cNvSpPr>
              <p:nvPr/>
            </p:nvSpPr>
            <p:spPr bwMode="auto">
              <a:xfrm>
                <a:off x="12371294" y="32255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7" name="Oval 275">
                <a:extLst>
                  <a:ext uri="{FF2B5EF4-FFF2-40B4-BE49-F238E27FC236}">
                    <a16:creationId xmlns:a16="http://schemas.microsoft.com/office/drawing/2014/main" id="{F2BBDD94-6FA9-4E8A-A79F-2C4E913CB56F}"/>
                  </a:ext>
                </a:extLst>
              </p:cNvPr>
              <p:cNvSpPr>
                <a:spLocks noChangeArrowheads="1"/>
              </p:cNvSpPr>
              <p:nvPr/>
            </p:nvSpPr>
            <p:spPr bwMode="auto">
              <a:xfrm>
                <a:off x="11997733" y="31611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8" name="Oval 276">
                <a:extLst>
                  <a:ext uri="{FF2B5EF4-FFF2-40B4-BE49-F238E27FC236}">
                    <a16:creationId xmlns:a16="http://schemas.microsoft.com/office/drawing/2014/main" id="{4DE97DD3-0C6B-4BA7-99D0-8791C1482033}"/>
                  </a:ext>
                </a:extLst>
              </p:cNvPr>
              <p:cNvSpPr>
                <a:spLocks noChangeArrowheads="1"/>
              </p:cNvSpPr>
              <p:nvPr/>
            </p:nvSpPr>
            <p:spPr bwMode="auto">
              <a:xfrm>
                <a:off x="12021281" y="32377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9" name="Oval 277">
                <a:extLst>
                  <a:ext uri="{FF2B5EF4-FFF2-40B4-BE49-F238E27FC236}">
                    <a16:creationId xmlns:a16="http://schemas.microsoft.com/office/drawing/2014/main" id="{141E3DA4-A1CC-4198-846E-7EC8A16857A2}"/>
                  </a:ext>
                </a:extLst>
              </p:cNvPr>
              <p:cNvSpPr>
                <a:spLocks noChangeArrowheads="1"/>
              </p:cNvSpPr>
              <p:nvPr/>
            </p:nvSpPr>
            <p:spPr bwMode="auto">
              <a:xfrm>
                <a:off x="11966692" y="33615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0" name="Oval 278">
                <a:extLst>
                  <a:ext uri="{FF2B5EF4-FFF2-40B4-BE49-F238E27FC236}">
                    <a16:creationId xmlns:a16="http://schemas.microsoft.com/office/drawing/2014/main" id="{205DCDF3-E0A3-4A55-8F9B-72ACF8D59EA5}"/>
                  </a:ext>
                </a:extLst>
              </p:cNvPr>
              <p:cNvSpPr>
                <a:spLocks noChangeArrowheads="1"/>
              </p:cNvSpPr>
              <p:nvPr/>
            </p:nvSpPr>
            <p:spPr bwMode="auto">
              <a:xfrm>
                <a:off x="12390560" y="33641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1" name="Oval 279">
                <a:extLst>
                  <a:ext uri="{FF2B5EF4-FFF2-40B4-BE49-F238E27FC236}">
                    <a16:creationId xmlns:a16="http://schemas.microsoft.com/office/drawing/2014/main" id="{AE98F33C-C188-448E-9DB1-C9121BA35DA1}"/>
                  </a:ext>
                </a:extLst>
              </p:cNvPr>
              <p:cNvSpPr>
                <a:spLocks noChangeArrowheads="1"/>
              </p:cNvSpPr>
              <p:nvPr/>
            </p:nvSpPr>
            <p:spPr bwMode="auto">
              <a:xfrm>
                <a:off x="11964551" y="33266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2" name="Oval 280">
                <a:extLst>
                  <a:ext uri="{FF2B5EF4-FFF2-40B4-BE49-F238E27FC236}">
                    <a16:creationId xmlns:a16="http://schemas.microsoft.com/office/drawing/2014/main" id="{CC7C91EA-AFD6-4BE6-B7D2-0D531AA24FBB}"/>
                  </a:ext>
                </a:extLst>
              </p:cNvPr>
              <p:cNvSpPr>
                <a:spLocks noChangeArrowheads="1"/>
              </p:cNvSpPr>
              <p:nvPr/>
            </p:nvSpPr>
            <p:spPr bwMode="auto">
              <a:xfrm>
                <a:off x="12054462" y="32743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3" name="Oval 281">
                <a:extLst>
                  <a:ext uri="{FF2B5EF4-FFF2-40B4-BE49-F238E27FC236}">
                    <a16:creationId xmlns:a16="http://schemas.microsoft.com/office/drawing/2014/main" id="{AFE0C693-D8DC-4EEA-B4FA-65B18959E06F}"/>
                  </a:ext>
                </a:extLst>
              </p:cNvPr>
              <p:cNvSpPr>
                <a:spLocks noChangeArrowheads="1"/>
              </p:cNvSpPr>
              <p:nvPr/>
            </p:nvSpPr>
            <p:spPr bwMode="auto">
              <a:xfrm>
                <a:off x="11952777" y="32177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4" name="Oval 282">
                <a:extLst>
                  <a:ext uri="{FF2B5EF4-FFF2-40B4-BE49-F238E27FC236}">
                    <a16:creationId xmlns:a16="http://schemas.microsoft.com/office/drawing/2014/main" id="{01A27341-36CF-4398-A3AD-A8F3DE7A993B}"/>
                  </a:ext>
                </a:extLst>
              </p:cNvPr>
              <p:cNvSpPr>
                <a:spLocks noChangeArrowheads="1"/>
              </p:cNvSpPr>
              <p:nvPr/>
            </p:nvSpPr>
            <p:spPr bwMode="auto">
              <a:xfrm>
                <a:off x="12033055" y="31802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5" name="Oval 283">
                <a:extLst>
                  <a:ext uri="{FF2B5EF4-FFF2-40B4-BE49-F238E27FC236}">
                    <a16:creationId xmlns:a16="http://schemas.microsoft.com/office/drawing/2014/main" id="{64A66FB5-878B-4CC2-B028-56F6CA7AC925}"/>
                  </a:ext>
                </a:extLst>
              </p:cNvPr>
              <p:cNvSpPr>
                <a:spLocks noChangeArrowheads="1"/>
              </p:cNvSpPr>
              <p:nvPr/>
            </p:nvSpPr>
            <p:spPr bwMode="auto">
              <a:xfrm>
                <a:off x="12095137" y="32029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6" name="Oval 284">
                <a:extLst>
                  <a:ext uri="{FF2B5EF4-FFF2-40B4-BE49-F238E27FC236}">
                    <a16:creationId xmlns:a16="http://schemas.microsoft.com/office/drawing/2014/main" id="{AFC9C718-B905-4299-B9AE-B56D526092D0}"/>
                  </a:ext>
                </a:extLst>
              </p:cNvPr>
              <p:cNvSpPr>
                <a:spLocks noChangeArrowheads="1"/>
              </p:cNvSpPr>
              <p:nvPr/>
            </p:nvSpPr>
            <p:spPr bwMode="auto">
              <a:xfrm>
                <a:off x="12118685" y="32796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7" name="Oval 285">
                <a:extLst>
                  <a:ext uri="{FF2B5EF4-FFF2-40B4-BE49-F238E27FC236}">
                    <a16:creationId xmlns:a16="http://schemas.microsoft.com/office/drawing/2014/main" id="{CEEC80FB-7B69-41D6-A349-63E421E540E7}"/>
                  </a:ext>
                </a:extLst>
              </p:cNvPr>
              <p:cNvSpPr>
                <a:spLocks noChangeArrowheads="1"/>
              </p:cNvSpPr>
              <p:nvPr/>
            </p:nvSpPr>
            <p:spPr bwMode="auto">
              <a:xfrm>
                <a:off x="11750476" y="32456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8" name="Oval 286">
                <a:extLst>
                  <a:ext uri="{FF2B5EF4-FFF2-40B4-BE49-F238E27FC236}">
                    <a16:creationId xmlns:a16="http://schemas.microsoft.com/office/drawing/2014/main" id="{BF022CEF-640F-42B4-9B4A-077FA075DD3A}"/>
                  </a:ext>
                </a:extLst>
              </p:cNvPr>
              <p:cNvSpPr>
                <a:spLocks noChangeArrowheads="1"/>
              </p:cNvSpPr>
              <p:nvPr/>
            </p:nvSpPr>
            <p:spPr bwMode="auto">
              <a:xfrm>
                <a:off x="12145445" y="31907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9" name="Oval 287">
                <a:extLst>
                  <a:ext uri="{FF2B5EF4-FFF2-40B4-BE49-F238E27FC236}">
                    <a16:creationId xmlns:a16="http://schemas.microsoft.com/office/drawing/2014/main" id="{BB74F1D7-7030-4C65-B77F-339C5ACD09AC}"/>
                  </a:ext>
                </a:extLst>
              </p:cNvPr>
              <p:cNvSpPr>
                <a:spLocks noChangeArrowheads="1"/>
              </p:cNvSpPr>
              <p:nvPr/>
            </p:nvSpPr>
            <p:spPr bwMode="auto">
              <a:xfrm>
                <a:off x="12171134" y="32508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0" name="Oval 288">
                <a:extLst>
                  <a:ext uri="{FF2B5EF4-FFF2-40B4-BE49-F238E27FC236}">
                    <a16:creationId xmlns:a16="http://schemas.microsoft.com/office/drawing/2014/main" id="{AE7C81E3-BCF2-4891-8DE7-EC6706BF2F8C}"/>
                  </a:ext>
                </a:extLst>
              </p:cNvPr>
              <p:cNvSpPr>
                <a:spLocks noChangeArrowheads="1"/>
              </p:cNvSpPr>
              <p:nvPr/>
            </p:nvSpPr>
            <p:spPr bwMode="auto">
              <a:xfrm>
                <a:off x="12194682" y="33275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1" name="Oval 289">
                <a:extLst>
                  <a:ext uri="{FF2B5EF4-FFF2-40B4-BE49-F238E27FC236}">
                    <a16:creationId xmlns:a16="http://schemas.microsoft.com/office/drawing/2014/main" id="{9C020C27-657E-4CAB-9B29-04954ACEE3FE}"/>
                  </a:ext>
                </a:extLst>
              </p:cNvPr>
              <p:cNvSpPr>
                <a:spLocks noChangeArrowheads="1"/>
              </p:cNvSpPr>
              <p:nvPr/>
            </p:nvSpPr>
            <p:spPr bwMode="auto">
              <a:xfrm>
                <a:off x="12212878" y="31916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2" name="Oval 290">
                <a:extLst>
                  <a:ext uri="{FF2B5EF4-FFF2-40B4-BE49-F238E27FC236}">
                    <a16:creationId xmlns:a16="http://schemas.microsoft.com/office/drawing/2014/main" id="{1B300A08-0388-4DEF-983A-0A537BB4CBA4}"/>
                  </a:ext>
                </a:extLst>
              </p:cNvPr>
              <p:cNvSpPr>
                <a:spLocks noChangeArrowheads="1"/>
              </p:cNvSpPr>
              <p:nvPr/>
            </p:nvSpPr>
            <p:spPr bwMode="auto">
              <a:xfrm>
                <a:off x="12310283" y="32334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3" name="Oval 291">
                <a:extLst>
                  <a:ext uri="{FF2B5EF4-FFF2-40B4-BE49-F238E27FC236}">
                    <a16:creationId xmlns:a16="http://schemas.microsoft.com/office/drawing/2014/main" id="{2501E62B-D115-4457-A427-AAF785BB89BB}"/>
                  </a:ext>
                </a:extLst>
              </p:cNvPr>
              <p:cNvSpPr>
                <a:spLocks noChangeArrowheads="1"/>
              </p:cNvSpPr>
              <p:nvPr/>
            </p:nvSpPr>
            <p:spPr bwMode="auto">
              <a:xfrm>
                <a:off x="12312423" y="31863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4" name="Oval 292">
                <a:extLst>
                  <a:ext uri="{FF2B5EF4-FFF2-40B4-BE49-F238E27FC236}">
                    <a16:creationId xmlns:a16="http://schemas.microsoft.com/office/drawing/2014/main" id="{BF0C48AB-7CF8-4FE6-BBA3-74B0F6DF8721}"/>
                  </a:ext>
                </a:extLst>
              </p:cNvPr>
              <p:cNvSpPr>
                <a:spLocks noChangeArrowheads="1"/>
              </p:cNvSpPr>
              <p:nvPr/>
            </p:nvSpPr>
            <p:spPr bwMode="auto">
              <a:xfrm>
                <a:off x="12243919" y="32325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5" name="Oval 293">
                <a:extLst>
                  <a:ext uri="{FF2B5EF4-FFF2-40B4-BE49-F238E27FC236}">
                    <a16:creationId xmlns:a16="http://schemas.microsoft.com/office/drawing/2014/main" id="{A4664DEA-3AF3-4457-89C9-B4D4843332C7}"/>
                  </a:ext>
                </a:extLst>
              </p:cNvPr>
              <p:cNvSpPr>
                <a:spLocks noChangeArrowheads="1"/>
              </p:cNvSpPr>
              <p:nvPr/>
            </p:nvSpPr>
            <p:spPr bwMode="auto">
              <a:xfrm>
                <a:off x="12303860" y="33118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6" name="Oval 294">
                <a:extLst>
                  <a:ext uri="{FF2B5EF4-FFF2-40B4-BE49-F238E27FC236}">
                    <a16:creationId xmlns:a16="http://schemas.microsoft.com/office/drawing/2014/main" id="{E4641B6D-2A3B-4D04-89FE-A88D64A728B0}"/>
                  </a:ext>
                </a:extLst>
              </p:cNvPr>
              <p:cNvSpPr>
                <a:spLocks noChangeArrowheads="1"/>
              </p:cNvSpPr>
              <p:nvPr/>
            </p:nvSpPr>
            <p:spPr bwMode="auto">
              <a:xfrm>
                <a:off x="12284594" y="31680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7" name="Oval 295">
                <a:extLst>
                  <a:ext uri="{FF2B5EF4-FFF2-40B4-BE49-F238E27FC236}">
                    <a16:creationId xmlns:a16="http://schemas.microsoft.com/office/drawing/2014/main" id="{90AFEB17-6DAF-474E-ADE1-16E9D130D568}"/>
                  </a:ext>
                </a:extLst>
              </p:cNvPr>
              <p:cNvSpPr>
                <a:spLocks noChangeArrowheads="1"/>
              </p:cNvSpPr>
              <p:nvPr/>
            </p:nvSpPr>
            <p:spPr bwMode="auto">
              <a:xfrm>
                <a:off x="12424813" y="32892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8" name="Oval 296">
                <a:extLst>
                  <a:ext uri="{FF2B5EF4-FFF2-40B4-BE49-F238E27FC236}">
                    <a16:creationId xmlns:a16="http://schemas.microsoft.com/office/drawing/2014/main" id="{C238A401-838F-49BD-A065-0D8F2B8BBD5E}"/>
                  </a:ext>
                </a:extLst>
              </p:cNvPr>
              <p:cNvSpPr>
                <a:spLocks noChangeArrowheads="1"/>
              </p:cNvSpPr>
              <p:nvPr/>
            </p:nvSpPr>
            <p:spPr bwMode="auto">
              <a:xfrm>
                <a:off x="12707392" y="32308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29" name="Oval 297">
                <a:extLst>
                  <a:ext uri="{FF2B5EF4-FFF2-40B4-BE49-F238E27FC236}">
                    <a16:creationId xmlns:a16="http://schemas.microsoft.com/office/drawing/2014/main" id="{AF80FB71-D0A9-4ACA-8CD3-2841C64FEA01}"/>
                  </a:ext>
                </a:extLst>
              </p:cNvPr>
              <p:cNvSpPr>
                <a:spLocks noChangeArrowheads="1"/>
              </p:cNvSpPr>
              <p:nvPr/>
            </p:nvSpPr>
            <p:spPr bwMode="auto">
              <a:xfrm>
                <a:off x="12575736" y="36543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0" name="Oval 298">
                <a:extLst>
                  <a:ext uri="{FF2B5EF4-FFF2-40B4-BE49-F238E27FC236}">
                    <a16:creationId xmlns:a16="http://schemas.microsoft.com/office/drawing/2014/main" id="{26FB8961-6E7C-4771-85CB-78987683DBFB}"/>
                  </a:ext>
                </a:extLst>
              </p:cNvPr>
              <p:cNvSpPr>
                <a:spLocks noChangeArrowheads="1"/>
              </p:cNvSpPr>
              <p:nvPr/>
            </p:nvSpPr>
            <p:spPr bwMode="auto">
              <a:xfrm>
                <a:off x="12436587" y="32316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1" name="Oval 299">
                <a:extLst>
                  <a:ext uri="{FF2B5EF4-FFF2-40B4-BE49-F238E27FC236}">
                    <a16:creationId xmlns:a16="http://schemas.microsoft.com/office/drawing/2014/main" id="{632D00F1-F8C3-4A05-A9D2-4AD20AFC4B9C}"/>
                  </a:ext>
                </a:extLst>
              </p:cNvPr>
              <p:cNvSpPr>
                <a:spLocks noChangeArrowheads="1"/>
              </p:cNvSpPr>
              <p:nvPr/>
            </p:nvSpPr>
            <p:spPr bwMode="auto">
              <a:xfrm>
                <a:off x="12498669" y="325435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2" name="Oval 300">
                <a:extLst>
                  <a:ext uri="{FF2B5EF4-FFF2-40B4-BE49-F238E27FC236}">
                    <a16:creationId xmlns:a16="http://schemas.microsoft.com/office/drawing/2014/main" id="{B149997D-DEAA-48A7-ABF9-72722EADFB30}"/>
                  </a:ext>
                </a:extLst>
              </p:cNvPr>
              <p:cNvSpPr>
                <a:spLocks noChangeArrowheads="1"/>
              </p:cNvSpPr>
              <p:nvPr/>
            </p:nvSpPr>
            <p:spPr bwMode="auto">
              <a:xfrm>
                <a:off x="12540413" y="31950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3" name="Oval 301">
                <a:extLst>
                  <a:ext uri="{FF2B5EF4-FFF2-40B4-BE49-F238E27FC236}">
                    <a16:creationId xmlns:a16="http://schemas.microsoft.com/office/drawing/2014/main" id="{432D5BFD-E13C-46B9-A3D6-E88D4DDA0397}"/>
                  </a:ext>
                </a:extLst>
              </p:cNvPr>
              <p:cNvSpPr>
                <a:spLocks noChangeArrowheads="1"/>
              </p:cNvSpPr>
              <p:nvPr/>
            </p:nvSpPr>
            <p:spPr bwMode="auto">
              <a:xfrm>
                <a:off x="12712744" y="31924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4" name="Oval 302">
                <a:extLst>
                  <a:ext uri="{FF2B5EF4-FFF2-40B4-BE49-F238E27FC236}">
                    <a16:creationId xmlns:a16="http://schemas.microsoft.com/office/drawing/2014/main" id="{F2E53287-86C6-4B76-BEF7-3D3CA4F16082}"/>
                  </a:ext>
                </a:extLst>
              </p:cNvPr>
              <p:cNvSpPr>
                <a:spLocks noChangeArrowheads="1"/>
              </p:cNvSpPr>
              <p:nvPr/>
            </p:nvSpPr>
            <p:spPr bwMode="auto">
              <a:xfrm>
                <a:off x="12474050" y="31942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5" name="Oval 303">
                <a:extLst>
                  <a:ext uri="{FF2B5EF4-FFF2-40B4-BE49-F238E27FC236}">
                    <a16:creationId xmlns:a16="http://schemas.microsoft.com/office/drawing/2014/main" id="{8CBDF23E-FD7F-4E53-AAD5-23DC16A03B57}"/>
                  </a:ext>
                </a:extLst>
              </p:cNvPr>
              <p:cNvSpPr>
                <a:spLocks noChangeArrowheads="1"/>
              </p:cNvSpPr>
              <p:nvPr/>
            </p:nvSpPr>
            <p:spPr bwMode="auto">
              <a:xfrm>
                <a:off x="12570384" y="32186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6" name="Oval 304">
                <a:extLst>
                  <a:ext uri="{FF2B5EF4-FFF2-40B4-BE49-F238E27FC236}">
                    <a16:creationId xmlns:a16="http://schemas.microsoft.com/office/drawing/2014/main" id="{028CBABB-0BF3-4D76-A199-89072D6D7ED2}"/>
                  </a:ext>
                </a:extLst>
              </p:cNvPr>
              <p:cNvSpPr>
                <a:spLocks noChangeArrowheads="1"/>
              </p:cNvSpPr>
              <p:nvPr/>
            </p:nvSpPr>
            <p:spPr bwMode="auto">
              <a:xfrm>
                <a:off x="12781248" y="32804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7" name="Oval 305">
                <a:extLst>
                  <a:ext uri="{FF2B5EF4-FFF2-40B4-BE49-F238E27FC236}">
                    <a16:creationId xmlns:a16="http://schemas.microsoft.com/office/drawing/2014/main" id="{19BDB5C2-117C-4077-8D80-A66E3D3E9DD2}"/>
                  </a:ext>
                </a:extLst>
              </p:cNvPr>
              <p:cNvSpPr>
                <a:spLocks noChangeArrowheads="1"/>
              </p:cNvSpPr>
              <p:nvPr/>
            </p:nvSpPr>
            <p:spPr bwMode="auto">
              <a:xfrm>
                <a:off x="12759841" y="32212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8" name="Oval 306">
                <a:extLst>
                  <a:ext uri="{FF2B5EF4-FFF2-40B4-BE49-F238E27FC236}">
                    <a16:creationId xmlns:a16="http://schemas.microsoft.com/office/drawing/2014/main" id="{C68D92E9-1118-43F8-A7C4-45C4732E7BB2}"/>
                  </a:ext>
                </a:extLst>
              </p:cNvPr>
              <p:cNvSpPr>
                <a:spLocks noChangeArrowheads="1"/>
              </p:cNvSpPr>
              <p:nvPr/>
            </p:nvSpPr>
            <p:spPr bwMode="auto">
              <a:xfrm>
                <a:off x="12687055" y="39880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9" name="Oval 307">
                <a:extLst>
                  <a:ext uri="{FF2B5EF4-FFF2-40B4-BE49-F238E27FC236}">
                    <a16:creationId xmlns:a16="http://schemas.microsoft.com/office/drawing/2014/main" id="{01DE95FB-A072-4CCC-AC9E-BD00578FBBF3}"/>
                  </a:ext>
                </a:extLst>
              </p:cNvPr>
              <p:cNvSpPr>
                <a:spLocks noChangeArrowheads="1"/>
              </p:cNvSpPr>
              <p:nvPr/>
            </p:nvSpPr>
            <p:spPr bwMode="auto">
              <a:xfrm>
                <a:off x="12476191" y="39897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40" name="Oval 308">
                <a:extLst>
                  <a:ext uri="{FF2B5EF4-FFF2-40B4-BE49-F238E27FC236}">
                    <a16:creationId xmlns:a16="http://schemas.microsoft.com/office/drawing/2014/main" id="{EC8EE267-F232-4E41-B41B-6CE0BA313109}"/>
                  </a:ext>
                </a:extLst>
              </p:cNvPr>
              <p:cNvSpPr>
                <a:spLocks noChangeArrowheads="1"/>
              </p:cNvSpPr>
              <p:nvPr/>
            </p:nvSpPr>
            <p:spPr bwMode="auto">
              <a:xfrm>
                <a:off x="12303860" y="39950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41" name="Oval 309">
                <a:extLst>
                  <a:ext uri="{FF2B5EF4-FFF2-40B4-BE49-F238E27FC236}">
                    <a16:creationId xmlns:a16="http://schemas.microsoft.com/office/drawing/2014/main" id="{39BE4D14-249A-42EB-B62F-6863E33500E7}"/>
                  </a:ext>
                </a:extLst>
              </p:cNvPr>
              <p:cNvSpPr>
                <a:spLocks noChangeArrowheads="1"/>
              </p:cNvSpPr>
              <p:nvPr/>
            </p:nvSpPr>
            <p:spPr bwMode="auto">
              <a:xfrm>
                <a:off x="12183978" y="3985439"/>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42" name="Oval 310">
                <a:extLst>
                  <a:ext uri="{FF2B5EF4-FFF2-40B4-BE49-F238E27FC236}">
                    <a16:creationId xmlns:a16="http://schemas.microsoft.com/office/drawing/2014/main" id="{003E1C63-40A1-4FBA-91F2-47AD08B25FB1}"/>
                  </a:ext>
                </a:extLst>
              </p:cNvPr>
              <p:cNvSpPr>
                <a:spLocks noChangeArrowheads="1"/>
              </p:cNvSpPr>
              <p:nvPr/>
            </p:nvSpPr>
            <p:spPr bwMode="auto">
              <a:xfrm>
                <a:off x="12029844" y="39758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43" name="Oval 311">
                <a:extLst>
                  <a:ext uri="{FF2B5EF4-FFF2-40B4-BE49-F238E27FC236}">
                    <a16:creationId xmlns:a16="http://schemas.microsoft.com/office/drawing/2014/main" id="{CA593FC2-AE9F-4DC9-A475-C5A9651750A8}"/>
                  </a:ext>
                </a:extLst>
              </p:cNvPr>
              <p:cNvSpPr>
                <a:spLocks noChangeArrowheads="1"/>
              </p:cNvSpPr>
              <p:nvPr/>
            </p:nvSpPr>
            <p:spPr bwMode="auto">
              <a:xfrm>
                <a:off x="12052322" y="3925314"/>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44" name="Oval 312">
                <a:extLst>
                  <a:ext uri="{FF2B5EF4-FFF2-40B4-BE49-F238E27FC236}">
                    <a16:creationId xmlns:a16="http://schemas.microsoft.com/office/drawing/2014/main" id="{31B5958B-87B9-4245-98F1-F4B87C799E4A}"/>
                  </a:ext>
                </a:extLst>
              </p:cNvPr>
              <p:cNvSpPr>
                <a:spLocks noChangeArrowheads="1"/>
              </p:cNvSpPr>
              <p:nvPr/>
            </p:nvSpPr>
            <p:spPr bwMode="auto">
              <a:xfrm>
                <a:off x="11851091" y="3981082"/>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2" name="Oval 422">
                <a:extLst>
                  <a:ext uri="{FF2B5EF4-FFF2-40B4-BE49-F238E27FC236}">
                    <a16:creationId xmlns:a16="http://schemas.microsoft.com/office/drawing/2014/main" id="{D8A094B3-6581-44CD-B119-D598BBD164EE}"/>
                  </a:ext>
                </a:extLst>
              </p:cNvPr>
              <p:cNvSpPr>
                <a:spLocks noChangeArrowheads="1"/>
              </p:cNvSpPr>
              <p:nvPr/>
            </p:nvSpPr>
            <p:spPr bwMode="auto">
              <a:xfrm>
                <a:off x="12938593" y="45500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3" name="Oval 423">
                <a:extLst>
                  <a:ext uri="{FF2B5EF4-FFF2-40B4-BE49-F238E27FC236}">
                    <a16:creationId xmlns:a16="http://schemas.microsoft.com/office/drawing/2014/main" id="{61880AE1-1C68-4A99-8927-3FCBB8FD8238}"/>
                  </a:ext>
                </a:extLst>
              </p:cNvPr>
              <p:cNvSpPr>
                <a:spLocks noChangeArrowheads="1"/>
              </p:cNvSpPr>
              <p:nvPr/>
            </p:nvSpPr>
            <p:spPr bwMode="auto">
              <a:xfrm>
                <a:off x="12962141" y="46267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4" name="Oval 424">
                <a:extLst>
                  <a:ext uri="{FF2B5EF4-FFF2-40B4-BE49-F238E27FC236}">
                    <a16:creationId xmlns:a16="http://schemas.microsoft.com/office/drawing/2014/main" id="{85600310-8AA9-41DD-96D6-B7B763583721}"/>
                  </a:ext>
                </a:extLst>
              </p:cNvPr>
              <p:cNvSpPr>
                <a:spLocks noChangeArrowheads="1"/>
              </p:cNvSpPr>
              <p:nvPr/>
            </p:nvSpPr>
            <p:spPr bwMode="auto">
              <a:xfrm>
                <a:off x="12980338" y="44908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5" name="Oval 425">
                <a:extLst>
                  <a:ext uri="{FF2B5EF4-FFF2-40B4-BE49-F238E27FC236}">
                    <a16:creationId xmlns:a16="http://schemas.microsoft.com/office/drawing/2014/main" id="{A4BC907B-08AA-464C-93BB-1CABCBCFC330}"/>
                  </a:ext>
                </a:extLst>
              </p:cNvPr>
              <p:cNvSpPr>
                <a:spLocks noChangeArrowheads="1"/>
              </p:cNvSpPr>
              <p:nvPr/>
            </p:nvSpPr>
            <p:spPr bwMode="auto">
              <a:xfrm>
                <a:off x="12982479" y="444378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6" name="Oval 426">
                <a:extLst>
                  <a:ext uri="{FF2B5EF4-FFF2-40B4-BE49-F238E27FC236}">
                    <a16:creationId xmlns:a16="http://schemas.microsoft.com/office/drawing/2014/main" id="{949ACECE-A8DA-4DBE-84EF-2511AFC60100}"/>
                  </a:ext>
                </a:extLst>
              </p:cNvPr>
              <p:cNvSpPr>
                <a:spLocks noChangeArrowheads="1"/>
              </p:cNvSpPr>
              <p:nvPr/>
            </p:nvSpPr>
            <p:spPr bwMode="auto">
              <a:xfrm>
                <a:off x="12913975" y="44899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7" name="Oval 427">
                <a:extLst>
                  <a:ext uri="{FF2B5EF4-FFF2-40B4-BE49-F238E27FC236}">
                    <a16:creationId xmlns:a16="http://schemas.microsoft.com/office/drawing/2014/main" id="{3591717D-1573-4EFD-9905-83C4B635500F}"/>
                  </a:ext>
                </a:extLst>
              </p:cNvPr>
              <p:cNvSpPr>
                <a:spLocks noChangeArrowheads="1"/>
              </p:cNvSpPr>
              <p:nvPr/>
            </p:nvSpPr>
            <p:spPr bwMode="auto">
              <a:xfrm>
                <a:off x="12978197" y="47932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8" name="Oval 428">
                <a:extLst>
                  <a:ext uri="{FF2B5EF4-FFF2-40B4-BE49-F238E27FC236}">
                    <a16:creationId xmlns:a16="http://schemas.microsoft.com/office/drawing/2014/main" id="{88FA32CE-21CE-4C9D-9CD3-7AF532BB9FFD}"/>
                  </a:ext>
                </a:extLst>
              </p:cNvPr>
              <p:cNvSpPr>
                <a:spLocks noChangeArrowheads="1"/>
              </p:cNvSpPr>
              <p:nvPr/>
            </p:nvSpPr>
            <p:spPr bwMode="auto">
              <a:xfrm>
                <a:off x="12920396" y="4814993"/>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9" name="Oval 429">
                <a:extLst>
                  <a:ext uri="{FF2B5EF4-FFF2-40B4-BE49-F238E27FC236}">
                    <a16:creationId xmlns:a16="http://schemas.microsoft.com/office/drawing/2014/main" id="{8F8377AF-DF62-4C77-8C60-8F3D5F6820A2}"/>
                  </a:ext>
                </a:extLst>
              </p:cNvPr>
              <p:cNvSpPr>
                <a:spLocks noChangeArrowheads="1"/>
              </p:cNvSpPr>
              <p:nvPr/>
            </p:nvSpPr>
            <p:spPr bwMode="auto">
              <a:xfrm>
                <a:off x="12907552" y="47505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0" name="Oval 430">
                <a:extLst>
                  <a:ext uri="{FF2B5EF4-FFF2-40B4-BE49-F238E27FC236}">
                    <a16:creationId xmlns:a16="http://schemas.microsoft.com/office/drawing/2014/main" id="{5B6A98A7-41EC-4E95-A326-82CD26CB15E8}"/>
                  </a:ext>
                </a:extLst>
              </p:cNvPr>
              <p:cNvSpPr>
                <a:spLocks noChangeArrowheads="1"/>
              </p:cNvSpPr>
              <p:nvPr/>
            </p:nvSpPr>
            <p:spPr bwMode="auto">
              <a:xfrm>
                <a:off x="12955719" y="47531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1" name="Oval 431">
                <a:extLst>
                  <a:ext uri="{FF2B5EF4-FFF2-40B4-BE49-F238E27FC236}">
                    <a16:creationId xmlns:a16="http://schemas.microsoft.com/office/drawing/2014/main" id="{083AF2B6-9EEE-46CE-B139-A1EE80176E8F}"/>
                  </a:ext>
                </a:extLst>
              </p:cNvPr>
              <p:cNvSpPr>
                <a:spLocks noChangeArrowheads="1"/>
              </p:cNvSpPr>
              <p:nvPr/>
            </p:nvSpPr>
            <p:spPr bwMode="auto">
              <a:xfrm>
                <a:off x="12971775" y="47130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2" name="Oval 432">
                <a:extLst>
                  <a:ext uri="{FF2B5EF4-FFF2-40B4-BE49-F238E27FC236}">
                    <a16:creationId xmlns:a16="http://schemas.microsoft.com/office/drawing/2014/main" id="{EEF94EA0-3B03-4948-B826-7D068F9549D6}"/>
                  </a:ext>
                </a:extLst>
              </p:cNvPr>
              <p:cNvSpPr>
                <a:spLocks noChangeArrowheads="1"/>
              </p:cNvSpPr>
              <p:nvPr/>
            </p:nvSpPr>
            <p:spPr bwMode="auto">
              <a:xfrm>
                <a:off x="12905412" y="47156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3" name="Oval 433">
                <a:extLst>
                  <a:ext uri="{FF2B5EF4-FFF2-40B4-BE49-F238E27FC236}">
                    <a16:creationId xmlns:a16="http://schemas.microsoft.com/office/drawing/2014/main" id="{B7975726-BAA1-4819-BABC-D333C1989217}"/>
                  </a:ext>
                </a:extLst>
              </p:cNvPr>
              <p:cNvSpPr>
                <a:spLocks noChangeArrowheads="1"/>
              </p:cNvSpPr>
              <p:nvPr/>
            </p:nvSpPr>
            <p:spPr bwMode="auto">
              <a:xfrm>
                <a:off x="12995323" y="46633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4" name="Oval 434">
                <a:extLst>
                  <a:ext uri="{FF2B5EF4-FFF2-40B4-BE49-F238E27FC236}">
                    <a16:creationId xmlns:a16="http://schemas.microsoft.com/office/drawing/2014/main" id="{08117B0F-601D-4D8B-ABAF-7E4C676C8ACD}"/>
                  </a:ext>
                </a:extLst>
              </p:cNvPr>
              <p:cNvSpPr>
                <a:spLocks noChangeArrowheads="1"/>
              </p:cNvSpPr>
              <p:nvPr/>
            </p:nvSpPr>
            <p:spPr bwMode="auto">
              <a:xfrm>
                <a:off x="12893637" y="46067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5" name="Oval 435">
                <a:extLst>
                  <a:ext uri="{FF2B5EF4-FFF2-40B4-BE49-F238E27FC236}">
                    <a16:creationId xmlns:a16="http://schemas.microsoft.com/office/drawing/2014/main" id="{298DA5F9-FF2F-44FB-B3BB-C81105925522}"/>
                  </a:ext>
                </a:extLst>
              </p:cNvPr>
              <p:cNvSpPr>
                <a:spLocks noChangeArrowheads="1"/>
              </p:cNvSpPr>
              <p:nvPr/>
            </p:nvSpPr>
            <p:spPr bwMode="auto">
              <a:xfrm>
                <a:off x="12973916" y="45692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6" name="Oval 436">
                <a:extLst>
                  <a:ext uri="{FF2B5EF4-FFF2-40B4-BE49-F238E27FC236}">
                    <a16:creationId xmlns:a16="http://schemas.microsoft.com/office/drawing/2014/main" id="{685A62E1-6407-4296-BC83-E8DD2CB89578}"/>
                  </a:ext>
                </a:extLst>
              </p:cNvPr>
              <p:cNvSpPr>
                <a:spLocks noChangeArrowheads="1"/>
              </p:cNvSpPr>
              <p:nvPr/>
            </p:nvSpPr>
            <p:spPr bwMode="auto">
              <a:xfrm>
                <a:off x="13035998" y="45919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7" name="Oval 437">
                <a:extLst>
                  <a:ext uri="{FF2B5EF4-FFF2-40B4-BE49-F238E27FC236}">
                    <a16:creationId xmlns:a16="http://schemas.microsoft.com/office/drawing/2014/main" id="{8A83F043-7F58-4CEB-9402-132AB6DADF8A}"/>
                  </a:ext>
                </a:extLst>
              </p:cNvPr>
              <p:cNvSpPr>
                <a:spLocks noChangeArrowheads="1"/>
              </p:cNvSpPr>
              <p:nvPr/>
            </p:nvSpPr>
            <p:spPr bwMode="auto">
              <a:xfrm>
                <a:off x="13059546" y="46686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8" name="Oval 438">
                <a:extLst>
                  <a:ext uri="{FF2B5EF4-FFF2-40B4-BE49-F238E27FC236}">
                    <a16:creationId xmlns:a16="http://schemas.microsoft.com/office/drawing/2014/main" id="{BCACA9C4-EC12-4045-8F3C-0E1824253826}"/>
                  </a:ext>
                </a:extLst>
              </p:cNvPr>
              <p:cNvSpPr>
                <a:spLocks noChangeArrowheads="1"/>
              </p:cNvSpPr>
              <p:nvPr/>
            </p:nvSpPr>
            <p:spPr bwMode="auto">
              <a:xfrm>
                <a:off x="13077742" y="45326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9" name="Oval 439">
                <a:extLst>
                  <a:ext uri="{FF2B5EF4-FFF2-40B4-BE49-F238E27FC236}">
                    <a16:creationId xmlns:a16="http://schemas.microsoft.com/office/drawing/2014/main" id="{7FCF4345-1F93-4F90-82EA-491C29664B0A}"/>
                  </a:ext>
                </a:extLst>
              </p:cNvPr>
              <p:cNvSpPr>
                <a:spLocks noChangeArrowheads="1"/>
              </p:cNvSpPr>
              <p:nvPr/>
            </p:nvSpPr>
            <p:spPr bwMode="auto">
              <a:xfrm>
                <a:off x="13079883" y="44856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0" name="Oval 440">
                <a:extLst>
                  <a:ext uri="{FF2B5EF4-FFF2-40B4-BE49-F238E27FC236}">
                    <a16:creationId xmlns:a16="http://schemas.microsoft.com/office/drawing/2014/main" id="{747C2015-27E6-4BCB-B3E4-442CADA2626D}"/>
                  </a:ext>
                </a:extLst>
              </p:cNvPr>
              <p:cNvSpPr>
                <a:spLocks noChangeArrowheads="1"/>
              </p:cNvSpPr>
              <p:nvPr/>
            </p:nvSpPr>
            <p:spPr bwMode="auto">
              <a:xfrm>
                <a:off x="13011379" y="45317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1" name="Oval 441">
                <a:extLst>
                  <a:ext uri="{FF2B5EF4-FFF2-40B4-BE49-F238E27FC236}">
                    <a16:creationId xmlns:a16="http://schemas.microsoft.com/office/drawing/2014/main" id="{FD76F888-F5B3-47B6-8DBB-1F04B75CC4ED}"/>
                  </a:ext>
                </a:extLst>
              </p:cNvPr>
              <p:cNvSpPr>
                <a:spLocks noChangeArrowheads="1"/>
              </p:cNvSpPr>
              <p:nvPr/>
            </p:nvSpPr>
            <p:spPr bwMode="auto">
              <a:xfrm>
                <a:off x="13010309" y="48193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2" name="Oval 442">
                <a:extLst>
                  <a:ext uri="{FF2B5EF4-FFF2-40B4-BE49-F238E27FC236}">
                    <a16:creationId xmlns:a16="http://schemas.microsoft.com/office/drawing/2014/main" id="{A978BCC1-CB2D-4474-850B-CB4667021B2A}"/>
                  </a:ext>
                </a:extLst>
              </p:cNvPr>
              <p:cNvSpPr>
                <a:spLocks noChangeArrowheads="1"/>
              </p:cNvSpPr>
              <p:nvPr/>
            </p:nvSpPr>
            <p:spPr bwMode="auto">
              <a:xfrm>
                <a:off x="13053124" y="479495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3" name="Oval 443">
                <a:extLst>
                  <a:ext uri="{FF2B5EF4-FFF2-40B4-BE49-F238E27FC236}">
                    <a16:creationId xmlns:a16="http://schemas.microsoft.com/office/drawing/2014/main" id="{FA65EF53-C184-41A2-8E08-AD759FD8D62C}"/>
                  </a:ext>
                </a:extLst>
              </p:cNvPr>
              <p:cNvSpPr>
                <a:spLocks noChangeArrowheads="1"/>
              </p:cNvSpPr>
              <p:nvPr/>
            </p:nvSpPr>
            <p:spPr bwMode="auto">
              <a:xfrm>
                <a:off x="13069179" y="47548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4" name="Oval 444">
                <a:extLst>
                  <a:ext uri="{FF2B5EF4-FFF2-40B4-BE49-F238E27FC236}">
                    <a16:creationId xmlns:a16="http://schemas.microsoft.com/office/drawing/2014/main" id="{6AAF0D4A-6520-4774-8189-C0FEC224A357}"/>
                  </a:ext>
                </a:extLst>
              </p:cNvPr>
              <p:cNvSpPr>
                <a:spLocks noChangeArrowheads="1"/>
              </p:cNvSpPr>
              <p:nvPr/>
            </p:nvSpPr>
            <p:spPr bwMode="auto">
              <a:xfrm>
                <a:off x="13002816" y="47574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5" name="Oval 445">
                <a:extLst>
                  <a:ext uri="{FF2B5EF4-FFF2-40B4-BE49-F238E27FC236}">
                    <a16:creationId xmlns:a16="http://schemas.microsoft.com/office/drawing/2014/main" id="{76EDBB98-8FCA-4A6C-9AB8-EC4D5800665B}"/>
                  </a:ext>
                </a:extLst>
              </p:cNvPr>
              <p:cNvSpPr>
                <a:spLocks noChangeArrowheads="1"/>
              </p:cNvSpPr>
              <p:nvPr/>
            </p:nvSpPr>
            <p:spPr bwMode="auto">
              <a:xfrm>
                <a:off x="13086305" y="45797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6" name="Oval 446">
                <a:extLst>
                  <a:ext uri="{FF2B5EF4-FFF2-40B4-BE49-F238E27FC236}">
                    <a16:creationId xmlns:a16="http://schemas.microsoft.com/office/drawing/2014/main" id="{E5DC0546-D9D4-4127-A83B-F141BEC8BC0F}"/>
                  </a:ext>
                </a:extLst>
              </p:cNvPr>
              <p:cNvSpPr>
                <a:spLocks noChangeArrowheads="1"/>
              </p:cNvSpPr>
              <p:nvPr/>
            </p:nvSpPr>
            <p:spPr bwMode="auto">
              <a:xfrm>
                <a:off x="13111994" y="46398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7" name="Oval 447">
                <a:extLst>
                  <a:ext uri="{FF2B5EF4-FFF2-40B4-BE49-F238E27FC236}">
                    <a16:creationId xmlns:a16="http://schemas.microsoft.com/office/drawing/2014/main" id="{4D7B8A0B-9AF2-44BB-9D81-27289C9BEBEB}"/>
                  </a:ext>
                </a:extLst>
              </p:cNvPr>
              <p:cNvSpPr>
                <a:spLocks noChangeArrowheads="1"/>
              </p:cNvSpPr>
              <p:nvPr/>
            </p:nvSpPr>
            <p:spPr bwMode="auto">
              <a:xfrm>
                <a:off x="13135542" y="47165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8" name="Oval 448">
                <a:extLst>
                  <a:ext uri="{FF2B5EF4-FFF2-40B4-BE49-F238E27FC236}">
                    <a16:creationId xmlns:a16="http://schemas.microsoft.com/office/drawing/2014/main" id="{6EE5129F-6DC1-42FF-AECC-D19EDDD02C07}"/>
                  </a:ext>
                </a:extLst>
              </p:cNvPr>
              <p:cNvSpPr>
                <a:spLocks noChangeArrowheads="1"/>
              </p:cNvSpPr>
              <p:nvPr/>
            </p:nvSpPr>
            <p:spPr bwMode="auto">
              <a:xfrm>
                <a:off x="13153739" y="45805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9" name="Oval 449">
                <a:extLst>
                  <a:ext uri="{FF2B5EF4-FFF2-40B4-BE49-F238E27FC236}">
                    <a16:creationId xmlns:a16="http://schemas.microsoft.com/office/drawing/2014/main" id="{3CF510C1-B2C6-4926-B5AA-DE33648D0A3A}"/>
                  </a:ext>
                </a:extLst>
              </p:cNvPr>
              <p:cNvSpPr>
                <a:spLocks noChangeArrowheads="1"/>
              </p:cNvSpPr>
              <p:nvPr/>
            </p:nvSpPr>
            <p:spPr bwMode="auto">
              <a:xfrm>
                <a:off x="13155880" y="45335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0" name="Oval 450">
                <a:extLst>
                  <a:ext uri="{FF2B5EF4-FFF2-40B4-BE49-F238E27FC236}">
                    <a16:creationId xmlns:a16="http://schemas.microsoft.com/office/drawing/2014/main" id="{8E8E9522-5771-4B93-8540-231142E26093}"/>
                  </a:ext>
                </a:extLst>
              </p:cNvPr>
              <p:cNvSpPr>
                <a:spLocks noChangeArrowheads="1"/>
              </p:cNvSpPr>
              <p:nvPr/>
            </p:nvSpPr>
            <p:spPr bwMode="auto">
              <a:xfrm>
                <a:off x="13099149" y="45108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1" name="Oval 451">
                <a:extLst>
                  <a:ext uri="{FF2B5EF4-FFF2-40B4-BE49-F238E27FC236}">
                    <a16:creationId xmlns:a16="http://schemas.microsoft.com/office/drawing/2014/main" id="{0ABE2053-F658-43FF-A621-8F22492A4C76}"/>
                  </a:ext>
                </a:extLst>
              </p:cNvPr>
              <p:cNvSpPr>
                <a:spLocks noChangeArrowheads="1"/>
              </p:cNvSpPr>
              <p:nvPr/>
            </p:nvSpPr>
            <p:spPr bwMode="auto">
              <a:xfrm>
                <a:off x="13138754" y="44629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2" name="Oval 452">
                <a:extLst>
                  <a:ext uri="{FF2B5EF4-FFF2-40B4-BE49-F238E27FC236}">
                    <a16:creationId xmlns:a16="http://schemas.microsoft.com/office/drawing/2014/main" id="{3D17D0EC-CA96-41D2-A0E2-9960640BEB59}"/>
                  </a:ext>
                </a:extLst>
              </p:cNvPr>
              <p:cNvSpPr>
                <a:spLocks noChangeArrowheads="1"/>
              </p:cNvSpPr>
              <p:nvPr/>
            </p:nvSpPr>
            <p:spPr bwMode="auto">
              <a:xfrm>
                <a:off x="13145176" y="48027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3" name="Oval 453">
                <a:extLst>
                  <a:ext uri="{FF2B5EF4-FFF2-40B4-BE49-F238E27FC236}">
                    <a16:creationId xmlns:a16="http://schemas.microsoft.com/office/drawing/2014/main" id="{039485CE-CBCE-489C-BD7E-5B8EAA56DFD9}"/>
                  </a:ext>
                </a:extLst>
              </p:cNvPr>
              <p:cNvSpPr>
                <a:spLocks noChangeArrowheads="1"/>
              </p:cNvSpPr>
              <p:nvPr/>
            </p:nvSpPr>
            <p:spPr bwMode="auto">
              <a:xfrm>
                <a:off x="13168724" y="47531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4" name="Oval 454">
                <a:extLst>
                  <a:ext uri="{FF2B5EF4-FFF2-40B4-BE49-F238E27FC236}">
                    <a16:creationId xmlns:a16="http://schemas.microsoft.com/office/drawing/2014/main" id="{E5211AE1-36BE-4D3C-B83B-8ECE68A3079D}"/>
                  </a:ext>
                </a:extLst>
              </p:cNvPr>
              <p:cNvSpPr>
                <a:spLocks noChangeArrowheads="1"/>
              </p:cNvSpPr>
              <p:nvPr/>
            </p:nvSpPr>
            <p:spPr bwMode="auto">
              <a:xfrm>
                <a:off x="13227595" y="46511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5" name="Oval 455">
                <a:extLst>
                  <a:ext uri="{FF2B5EF4-FFF2-40B4-BE49-F238E27FC236}">
                    <a16:creationId xmlns:a16="http://schemas.microsoft.com/office/drawing/2014/main" id="{377AF3A0-444B-48CC-B2E9-A97E2E714E89}"/>
                  </a:ext>
                </a:extLst>
              </p:cNvPr>
              <p:cNvSpPr>
                <a:spLocks noChangeArrowheads="1"/>
              </p:cNvSpPr>
              <p:nvPr/>
            </p:nvSpPr>
            <p:spPr bwMode="auto">
              <a:xfrm>
                <a:off x="13209399" y="46816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6" name="Oval 456">
                <a:extLst>
                  <a:ext uri="{FF2B5EF4-FFF2-40B4-BE49-F238E27FC236}">
                    <a16:creationId xmlns:a16="http://schemas.microsoft.com/office/drawing/2014/main" id="{677B0E46-71DA-42CD-9B0B-3B038C977FF1}"/>
                  </a:ext>
                </a:extLst>
              </p:cNvPr>
              <p:cNvSpPr>
                <a:spLocks noChangeArrowheads="1"/>
              </p:cNvSpPr>
              <p:nvPr/>
            </p:nvSpPr>
            <p:spPr bwMode="auto">
              <a:xfrm>
                <a:off x="13232947" y="47583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7" name="Oval 457">
                <a:extLst>
                  <a:ext uri="{FF2B5EF4-FFF2-40B4-BE49-F238E27FC236}">
                    <a16:creationId xmlns:a16="http://schemas.microsoft.com/office/drawing/2014/main" id="{178F11E5-8A87-4802-BBE1-C2DFEDCB4A8A}"/>
                  </a:ext>
                </a:extLst>
              </p:cNvPr>
              <p:cNvSpPr>
                <a:spLocks noChangeArrowheads="1"/>
              </p:cNvSpPr>
              <p:nvPr/>
            </p:nvSpPr>
            <p:spPr bwMode="auto">
              <a:xfrm>
                <a:off x="13251143" y="46224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8" name="Oval 458">
                <a:extLst>
                  <a:ext uri="{FF2B5EF4-FFF2-40B4-BE49-F238E27FC236}">
                    <a16:creationId xmlns:a16="http://schemas.microsoft.com/office/drawing/2014/main" id="{EA383F89-5810-47C6-AA1D-60512B51A670}"/>
                  </a:ext>
                </a:extLst>
              </p:cNvPr>
              <p:cNvSpPr>
                <a:spLocks noChangeArrowheads="1"/>
              </p:cNvSpPr>
              <p:nvPr/>
            </p:nvSpPr>
            <p:spPr bwMode="auto">
              <a:xfrm>
                <a:off x="13253284" y="45753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9" name="Oval 459">
                <a:extLst>
                  <a:ext uri="{FF2B5EF4-FFF2-40B4-BE49-F238E27FC236}">
                    <a16:creationId xmlns:a16="http://schemas.microsoft.com/office/drawing/2014/main" id="{91235DA8-8225-4AC0-A2D2-E9BC37F7F244}"/>
                  </a:ext>
                </a:extLst>
              </p:cNvPr>
              <p:cNvSpPr>
                <a:spLocks noChangeArrowheads="1"/>
              </p:cNvSpPr>
              <p:nvPr/>
            </p:nvSpPr>
            <p:spPr bwMode="auto">
              <a:xfrm>
                <a:off x="13184780" y="46215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90" name="Oval 460">
                <a:extLst>
                  <a:ext uri="{FF2B5EF4-FFF2-40B4-BE49-F238E27FC236}">
                    <a16:creationId xmlns:a16="http://schemas.microsoft.com/office/drawing/2014/main" id="{ED69B7BB-8B88-4B79-9476-B4841CF9E3DF}"/>
                  </a:ext>
                </a:extLst>
              </p:cNvPr>
              <p:cNvSpPr>
                <a:spLocks noChangeArrowheads="1"/>
              </p:cNvSpPr>
              <p:nvPr/>
            </p:nvSpPr>
            <p:spPr bwMode="auto">
              <a:xfrm>
                <a:off x="13236158" y="45047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91" name="Oval 461">
                <a:extLst>
                  <a:ext uri="{FF2B5EF4-FFF2-40B4-BE49-F238E27FC236}">
                    <a16:creationId xmlns:a16="http://schemas.microsoft.com/office/drawing/2014/main" id="{FEF4C7B6-6BD2-431E-9EF2-E4129CFF3881}"/>
                  </a:ext>
                </a:extLst>
              </p:cNvPr>
              <p:cNvSpPr>
                <a:spLocks noChangeArrowheads="1"/>
              </p:cNvSpPr>
              <p:nvPr/>
            </p:nvSpPr>
            <p:spPr bwMode="auto">
              <a:xfrm>
                <a:off x="13209399" y="44524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92" name="Oval 462">
                <a:extLst>
                  <a:ext uri="{FF2B5EF4-FFF2-40B4-BE49-F238E27FC236}">
                    <a16:creationId xmlns:a16="http://schemas.microsoft.com/office/drawing/2014/main" id="{3FCF2CD4-9B17-4912-BE1A-E8672D4A17A4}"/>
                  </a:ext>
                </a:extLst>
              </p:cNvPr>
              <p:cNvSpPr>
                <a:spLocks noChangeArrowheads="1"/>
              </p:cNvSpPr>
              <p:nvPr/>
            </p:nvSpPr>
            <p:spPr bwMode="auto">
              <a:xfrm>
                <a:off x="13244721" y="47008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93" name="Oval 463">
                <a:extLst>
                  <a:ext uri="{FF2B5EF4-FFF2-40B4-BE49-F238E27FC236}">
                    <a16:creationId xmlns:a16="http://schemas.microsoft.com/office/drawing/2014/main" id="{11A79A6B-2AAB-444A-AEF7-B25C6A7BDB60}"/>
                  </a:ext>
                </a:extLst>
              </p:cNvPr>
              <p:cNvSpPr>
                <a:spLocks noChangeArrowheads="1"/>
              </p:cNvSpPr>
              <p:nvPr/>
            </p:nvSpPr>
            <p:spPr bwMode="auto">
              <a:xfrm>
                <a:off x="13225454" y="45570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16" name="Oval 486">
                <a:extLst>
                  <a:ext uri="{FF2B5EF4-FFF2-40B4-BE49-F238E27FC236}">
                    <a16:creationId xmlns:a16="http://schemas.microsoft.com/office/drawing/2014/main" id="{66A72DF6-7EFC-4B7F-9582-1407D1B233B5}"/>
                  </a:ext>
                </a:extLst>
              </p:cNvPr>
              <p:cNvSpPr>
                <a:spLocks noChangeArrowheads="1"/>
              </p:cNvSpPr>
              <p:nvPr/>
            </p:nvSpPr>
            <p:spPr bwMode="auto">
              <a:xfrm>
                <a:off x="12867948" y="40900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17" name="Oval 487">
                <a:extLst>
                  <a:ext uri="{FF2B5EF4-FFF2-40B4-BE49-F238E27FC236}">
                    <a16:creationId xmlns:a16="http://schemas.microsoft.com/office/drawing/2014/main" id="{2AB66DA6-B2E9-46CD-89CB-71C8B11B5B49}"/>
                  </a:ext>
                </a:extLst>
              </p:cNvPr>
              <p:cNvSpPr>
                <a:spLocks noChangeArrowheads="1"/>
              </p:cNvSpPr>
              <p:nvPr/>
            </p:nvSpPr>
            <p:spPr bwMode="auto">
              <a:xfrm>
                <a:off x="12870089" y="404295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18" name="Oval 488">
                <a:extLst>
                  <a:ext uri="{FF2B5EF4-FFF2-40B4-BE49-F238E27FC236}">
                    <a16:creationId xmlns:a16="http://schemas.microsoft.com/office/drawing/2014/main" id="{3B876520-65B7-43E9-86F8-EB30ABD5CE0E}"/>
                  </a:ext>
                </a:extLst>
              </p:cNvPr>
              <p:cNvSpPr>
                <a:spLocks noChangeArrowheads="1"/>
              </p:cNvSpPr>
              <p:nvPr/>
            </p:nvSpPr>
            <p:spPr bwMode="auto">
              <a:xfrm>
                <a:off x="12865807" y="43923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19" name="Oval 489">
                <a:extLst>
                  <a:ext uri="{FF2B5EF4-FFF2-40B4-BE49-F238E27FC236}">
                    <a16:creationId xmlns:a16="http://schemas.microsoft.com/office/drawing/2014/main" id="{5D7C70A2-BECB-413E-9E18-0B66FB73E327}"/>
                  </a:ext>
                </a:extLst>
              </p:cNvPr>
              <p:cNvSpPr>
                <a:spLocks noChangeArrowheads="1"/>
              </p:cNvSpPr>
              <p:nvPr/>
            </p:nvSpPr>
            <p:spPr bwMode="auto">
              <a:xfrm>
                <a:off x="12861526" y="41684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3" name="Oval 503">
                <a:extLst>
                  <a:ext uri="{FF2B5EF4-FFF2-40B4-BE49-F238E27FC236}">
                    <a16:creationId xmlns:a16="http://schemas.microsoft.com/office/drawing/2014/main" id="{6DD31641-3211-4F2A-829C-66068654A80A}"/>
                  </a:ext>
                </a:extLst>
              </p:cNvPr>
              <p:cNvSpPr>
                <a:spLocks noChangeArrowheads="1"/>
              </p:cNvSpPr>
              <p:nvPr/>
            </p:nvSpPr>
            <p:spPr bwMode="auto">
              <a:xfrm>
                <a:off x="12958931" y="40690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4" name="Oval 504">
                <a:extLst>
                  <a:ext uri="{FF2B5EF4-FFF2-40B4-BE49-F238E27FC236}">
                    <a16:creationId xmlns:a16="http://schemas.microsoft.com/office/drawing/2014/main" id="{2F802270-B7FE-4F2E-AD39-91A24A4939D0}"/>
                  </a:ext>
                </a:extLst>
              </p:cNvPr>
              <p:cNvSpPr>
                <a:spLocks noChangeArrowheads="1"/>
              </p:cNvSpPr>
              <p:nvPr/>
            </p:nvSpPr>
            <p:spPr bwMode="auto">
              <a:xfrm>
                <a:off x="12982479" y="41457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5" name="Oval 505">
                <a:extLst>
                  <a:ext uri="{FF2B5EF4-FFF2-40B4-BE49-F238E27FC236}">
                    <a16:creationId xmlns:a16="http://schemas.microsoft.com/office/drawing/2014/main" id="{929580A2-8738-45A4-92CB-0FF501D9C1C0}"/>
                  </a:ext>
                </a:extLst>
              </p:cNvPr>
              <p:cNvSpPr>
                <a:spLocks noChangeArrowheads="1"/>
              </p:cNvSpPr>
              <p:nvPr/>
            </p:nvSpPr>
            <p:spPr bwMode="auto">
              <a:xfrm>
                <a:off x="13000675" y="40098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6" name="Oval 506">
                <a:extLst>
                  <a:ext uri="{FF2B5EF4-FFF2-40B4-BE49-F238E27FC236}">
                    <a16:creationId xmlns:a16="http://schemas.microsoft.com/office/drawing/2014/main" id="{5592E95F-4496-43CE-AF21-260E4A69FA3B}"/>
                  </a:ext>
                </a:extLst>
              </p:cNvPr>
              <p:cNvSpPr>
                <a:spLocks noChangeArrowheads="1"/>
              </p:cNvSpPr>
              <p:nvPr/>
            </p:nvSpPr>
            <p:spPr bwMode="auto">
              <a:xfrm>
                <a:off x="12986760" y="43793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7" name="Oval 507">
                <a:extLst>
                  <a:ext uri="{FF2B5EF4-FFF2-40B4-BE49-F238E27FC236}">
                    <a16:creationId xmlns:a16="http://schemas.microsoft.com/office/drawing/2014/main" id="{85C70D3C-AF70-40AB-B550-E3902583FB17}"/>
                  </a:ext>
                </a:extLst>
              </p:cNvPr>
              <p:cNvSpPr>
                <a:spLocks noChangeArrowheads="1"/>
              </p:cNvSpPr>
              <p:nvPr/>
            </p:nvSpPr>
            <p:spPr bwMode="auto">
              <a:xfrm>
                <a:off x="12934312" y="40089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8" name="Oval 508">
                <a:extLst>
                  <a:ext uri="{FF2B5EF4-FFF2-40B4-BE49-F238E27FC236}">
                    <a16:creationId xmlns:a16="http://schemas.microsoft.com/office/drawing/2014/main" id="{136191B2-77BB-4917-83AC-7B0BE25B8069}"/>
                  </a:ext>
                </a:extLst>
              </p:cNvPr>
              <p:cNvSpPr>
                <a:spLocks noChangeArrowheads="1"/>
              </p:cNvSpPr>
              <p:nvPr/>
            </p:nvSpPr>
            <p:spPr bwMode="auto">
              <a:xfrm>
                <a:off x="12998534" y="43122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9" name="Oval 509">
                <a:extLst>
                  <a:ext uri="{FF2B5EF4-FFF2-40B4-BE49-F238E27FC236}">
                    <a16:creationId xmlns:a16="http://schemas.microsoft.com/office/drawing/2014/main" id="{30863F32-5823-4BE2-8983-F97E32CA5C4D}"/>
                  </a:ext>
                </a:extLst>
              </p:cNvPr>
              <p:cNvSpPr>
                <a:spLocks noChangeArrowheads="1"/>
              </p:cNvSpPr>
              <p:nvPr/>
            </p:nvSpPr>
            <p:spPr bwMode="auto">
              <a:xfrm>
                <a:off x="12940734" y="4333991"/>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0" name="Oval 510">
                <a:extLst>
                  <a:ext uri="{FF2B5EF4-FFF2-40B4-BE49-F238E27FC236}">
                    <a16:creationId xmlns:a16="http://schemas.microsoft.com/office/drawing/2014/main" id="{16CF3FE8-19CE-49E5-B8A2-820B718367C7}"/>
                  </a:ext>
                </a:extLst>
              </p:cNvPr>
              <p:cNvSpPr>
                <a:spLocks noChangeArrowheads="1"/>
              </p:cNvSpPr>
              <p:nvPr/>
            </p:nvSpPr>
            <p:spPr bwMode="auto">
              <a:xfrm>
                <a:off x="12927889" y="42695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1" name="Oval 511">
                <a:extLst>
                  <a:ext uri="{FF2B5EF4-FFF2-40B4-BE49-F238E27FC236}">
                    <a16:creationId xmlns:a16="http://schemas.microsoft.com/office/drawing/2014/main" id="{E6024FEB-21D7-4C16-818B-A8D609FBABDA}"/>
                  </a:ext>
                </a:extLst>
              </p:cNvPr>
              <p:cNvSpPr>
                <a:spLocks noChangeArrowheads="1"/>
              </p:cNvSpPr>
              <p:nvPr/>
            </p:nvSpPr>
            <p:spPr bwMode="auto">
              <a:xfrm>
                <a:off x="12976057" y="42721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2" name="Oval 512">
                <a:extLst>
                  <a:ext uri="{FF2B5EF4-FFF2-40B4-BE49-F238E27FC236}">
                    <a16:creationId xmlns:a16="http://schemas.microsoft.com/office/drawing/2014/main" id="{E9A447E9-8B9D-41EE-87B9-A58F29507A28}"/>
                  </a:ext>
                </a:extLst>
              </p:cNvPr>
              <p:cNvSpPr>
                <a:spLocks noChangeArrowheads="1"/>
              </p:cNvSpPr>
              <p:nvPr/>
            </p:nvSpPr>
            <p:spPr bwMode="auto">
              <a:xfrm>
                <a:off x="12992112" y="42320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3" name="Oval 513">
                <a:extLst>
                  <a:ext uri="{FF2B5EF4-FFF2-40B4-BE49-F238E27FC236}">
                    <a16:creationId xmlns:a16="http://schemas.microsoft.com/office/drawing/2014/main" id="{A075CFEE-283F-450C-96DF-6BA856D83D47}"/>
                  </a:ext>
                </a:extLst>
              </p:cNvPr>
              <p:cNvSpPr>
                <a:spLocks noChangeArrowheads="1"/>
              </p:cNvSpPr>
              <p:nvPr/>
            </p:nvSpPr>
            <p:spPr bwMode="auto">
              <a:xfrm>
                <a:off x="12925749" y="42346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4" name="Oval 514">
                <a:extLst>
                  <a:ext uri="{FF2B5EF4-FFF2-40B4-BE49-F238E27FC236}">
                    <a16:creationId xmlns:a16="http://schemas.microsoft.com/office/drawing/2014/main" id="{75A112E7-69CB-4B5E-9DEA-E9CD1B286599}"/>
                  </a:ext>
                </a:extLst>
              </p:cNvPr>
              <p:cNvSpPr>
                <a:spLocks noChangeArrowheads="1"/>
              </p:cNvSpPr>
              <p:nvPr/>
            </p:nvSpPr>
            <p:spPr bwMode="auto">
              <a:xfrm>
                <a:off x="13015660" y="41823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5" name="Oval 515">
                <a:extLst>
                  <a:ext uri="{FF2B5EF4-FFF2-40B4-BE49-F238E27FC236}">
                    <a16:creationId xmlns:a16="http://schemas.microsoft.com/office/drawing/2014/main" id="{9987AA73-44C5-497C-9392-C4CB75FBB613}"/>
                  </a:ext>
                </a:extLst>
              </p:cNvPr>
              <p:cNvSpPr>
                <a:spLocks noChangeArrowheads="1"/>
              </p:cNvSpPr>
              <p:nvPr/>
            </p:nvSpPr>
            <p:spPr bwMode="auto">
              <a:xfrm>
                <a:off x="12913975" y="41257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6" name="Oval 516">
                <a:extLst>
                  <a:ext uri="{FF2B5EF4-FFF2-40B4-BE49-F238E27FC236}">
                    <a16:creationId xmlns:a16="http://schemas.microsoft.com/office/drawing/2014/main" id="{2AE6297C-C183-4231-ADAC-D260181D7543}"/>
                  </a:ext>
                </a:extLst>
              </p:cNvPr>
              <p:cNvSpPr>
                <a:spLocks noChangeArrowheads="1"/>
              </p:cNvSpPr>
              <p:nvPr/>
            </p:nvSpPr>
            <p:spPr bwMode="auto">
              <a:xfrm>
                <a:off x="12994253" y="40882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7" name="Oval 517">
                <a:extLst>
                  <a:ext uri="{FF2B5EF4-FFF2-40B4-BE49-F238E27FC236}">
                    <a16:creationId xmlns:a16="http://schemas.microsoft.com/office/drawing/2014/main" id="{5D7EB227-38AB-47F2-818A-EC9178A561FD}"/>
                  </a:ext>
                </a:extLst>
              </p:cNvPr>
              <p:cNvSpPr>
                <a:spLocks noChangeArrowheads="1"/>
              </p:cNvSpPr>
              <p:nvPr/>
            </p:nvSpPr>
            <p:spPr bwMode="auto">
              <a:xfrm>
                <a:off x="13056334" y="41109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8" name="Oval 518">
                <a:extLst>
                  <a:ext uri="{FF2B5EF4-FFF2-40B4-BE49-F238E27FC236}">
                    <a16:creationId xmlns:a16="http://schemas.microsoft.com/office/drawing/2014/main" id="{ABA69FD1-F8B8-499D-AA65-8E0D66E32FDE}"/>
                  </a:ext>
                </a:extLst>
              </p:cNvPr>
              <p:cNvSpPr>
                <a:spLocks noChangeArrowheads="1"/>
              </p:cNvSpPr>
              <p:nvPr/>
            </p:nvSpPr>
            <p:spPr bwMode="auto">
              <a:xfrm>
                <a:off x="13079883" y="41875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9" name="Oval 519">
                <a:extLst>
                  <a:ext uri="{FF2B5EF4-FFF2-40B4-BE49-F238E27FC236}">
                    <a16:creationId xmlns:a16="http://schemas.microsoft.com/office/drawing/2014/main" id="{7E38C83C-B850-4C01-89FE-22E35C3F23D7}"/>
                  </a:ext>
                </a:extLst>
              </p:cNvPr>
              <p:cNvSpPr>
                <a:spLocks noChangeArrowheads="1"/>
              </p:cNvSpPr>
              <p:nvPr/>
            </p:nvSpPr>
            <p:spPr bwMode="auto">
              <a:xfrm>
                <a:off x="13098079" y="40516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0" name="Oval 520">
                <a:extLst>
                  <a:ext uri="{FF2B5EF4-FFF2-40B4-BE49-F238E27FC236}">
                    <a16:creationId xmlns:a16="http://schemas.microsoft.com/office/drawing/2014/main" id="{6E8A380E-D023-4A22-B40A-BD002E9C0327}"/>
                  </a:ext>
                </a:extLst>
              </p:cNvPr>
              <p:cNvSpPr>
                <a:spLocks noChangeArrowheads="1"/>
              </p:cNvSpPr>
              <p:nvPr/>
            </p:nvSpPr>
            <p:spPr bwMode="auto">
              <a:xfrm>
                <a:off x="13100220" y="40046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1" name="Oval 521">
                <a:extLst>
                  <a:ext uri="{FF2B5EF4-FFF2-40B4-BE49-F238E27FC236}">
                    <a16:creationId xmlns:a16="http://schemas.microsoft.com/office/drawing/2014/main" id="{FC62D6B1-24FD-4A40-B109-E45195F20DAF}"/>
                  </a:ext>
                </a:extLst>
              </p:cNvPr>
              <p:cNvSpPr>
                <a:spLocks noChangeArrowheads="1"/>
              </p:cNvSpPr>
              <p:nvPr/>
            </p:nvSpPr>
            <p:spPr bwMode="auto">
              <a:xfrm>
                <a:off x="13031716" y="40507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2" name="Oval 522">
                <a:extLst>
                  <a:ext uri="{FF2B5EF4-FFF2-40B4-BE49-F238E27FC236}">
                    <a16:creationId xmlns:a16="http://schemas.microsoft.com/office/drawing/2014/main" id="{0BF533C8-990F-4FD4-9603-505C186F0BB2}"/>
                  </a:ext>
                </a:extLst>
              </p:cNvPr>
              <p:cNvSpPr>
                <a:spLocks noChangeArrowheads="1"/>
              </p:cNvSpPr>
              <p:nvPr/>
            </p:nvSpPr>
            <p:spPr bwMode="auto">
              <a:xfrm>
                <a:off x="13095939" y="43540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3" name="Oval 523">
                <a:extLst>
                  <a:ext uri="{FF2B5EF4-FFF2-40B4-BE49-F238E27FC236}">
                    <a16:creationId xmlns:a16="http://schemas.microsoft.com/office/drawing/2014/main" id="{BC94FDF0-E1A9-4164-8185-142CB56AA1CF}"/>
                  </a:ext>
                </a:extLst>
              </p:cNvPr>
              <p:cNvSpPr>
                <a:spLocks noChangeArrowheads="1"/>
              </p:cNvSpPr>
              <p:nvPr/>
            </p:nvSpPr>
            <p:spPr bwMode="auto">
              <a:xfrm>
                <a:off x="13038138" y="4375817"/>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4" name="Oval 524">
                <a:extLst>
                  <a:ext uri="{FF2B5EF4-FFF2-40B4-BE49-F238E27FC236}">
                    <a16:creationId xmlns:a16="http://schemas.microsoft.com/office/drawing/2014/main" id="{DFFAB7FF-4031-4A88-9C8B-1A230E132BD1}"/>
                  </a:ext>
                </a:extLst>
              </p:cNvPr>
              <p:cNvSpPr>
                <a:spLocks noChangeArrowheads="1"/>
              </p:cNvSpPr>
              <p:nvPr/>
            </p:nvSpPr>
            <p:spPr bwMode="auto">
              <a:xfrm>
                <a:off x="13030645" y="43383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5" name="Oval 525">
                <a:extLst>
                  <a:ext uri="{FF2B5EF4-FFF2-40B4-BE49-F238E27FC236}">
                    <a16:creationId xmlns:a16="http://schemas.microsoft.com/office/drawing/2014/main" id="{15E84F85-F155-4AB5-9458-BDF4B2617F8C}"/>
                  </a:ext>
                </a:extLst>
              </p:cNvPr>
              <p:cNvSpPr>
                <a:spLocks noChangeArrowheads="1"/>
              </p:cNvSpPr>
              <p:nvPr/>
            </p:nvSpPr>
            <p:spPr bwMode="auto">
              <a:xfrm>
                <a:off x="13073460" y="43139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6" name="Oval 526">
                <a:extLst>
                  <a:ext uri="{FF2B5EF4-FFF2-40B4-BE49-F238E27FC236}">
                    <a16:creationId xmlns:a16="http://schemas.microsoft.com/office/drawing/2014/main" id="{593753D5-96D3-4F06-86F7-AEC7573ADBDD}"/>
                  </a:ext>
                </a:extLst>
              </p:cNvPr>
              <p:cNvSpPr>
                <a:spLocks noChangeArrowheads="1"/>
              </p:cNvSpPr>
              <p:nvPr/>
            </p:nvSpPr>
            <p:spPr bwMode="auto">
              <a:xfrm>
                <a:off x="13089516" y="42738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7" name="Oval 527">
                <a:extLst>
                  <a:ext uri="{FF2B5EF4-FFF2-40B4-BE49-F238E27FC236}">
                    <a16:creationId xmlns:a16="http://schemas.microsoft.com/office/drawing/2014/main" id="{E018F5A6-1594-4264-B0CA-FF4594FE941F}"/>
                  </a:ext>
                </a:extLst>
              </p:cNvPr>
              <p:cNvSpPr>
                <a:spLocks noChangeArrowheads="1"/>
              </p:cNvSpPr>
              <p:nvPr/>
            </p:nvSpPr>
            <p:spPr bwMode="auto">
              <a:xfrm>
                <a:off x="13023153" y="42764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8" name="Oval 528">
                <a:extLst>
                  <a:ext uri="{FF2B5EF4-FFF2-40B4-BE49-F238E27FC236}">
                    <a16:creationId xmlns:a16="http://schemas.microsoft.com/office/drawing/2014/main" id="{8E0A44D2-B667-4B84-B9DC-33A506ED7F01}"/>
                  </a:ext>
                </a:extLst>
              </p:cNvPr>
              <p:cNvSpPr>
                <a:spLocks noChangeArrowheads="1"/>
              </p:cNvSpPr>
              <p:nvPr/>
            </p:nvSpPr>
            <p:spPr bwMode="auto">
              <a:xfrm>
                <a:off x="13106642" y="40987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9" name="Oval 529">
                <a:extLst>
                  <a:ext uri="{FF2B5EF4-FFF2-40B4-BE49-F238E27FC236}">
                    <a16:creationId xmlns:a16="http://schemas.microsoft.com/office/drawing/2014/main" id="{810A6051-9D9E-4448-A2C2-F78687C48052}"/>
                  </a:ext>
                </a:extLst>
              </p:cNvPr>
              <p:cNvSpPr>
                <a:spLocks noChangeArrowheads="1"/>
              </p:cNvSpPr>
              <p:nvPr/>
            </p:nvSpPr>
            <p:spPr bwMode="auto">
              <a:xfrm>
                <a:off x="13132331" y="41588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0" name="Oval 530">
                <a:extLst>
                  <a:ext uri="{FF2B5EF4-FFF2-40B4-BE49-F238E27FC236}">
                    <a16:creationId xmlns:a16="http://schemas.microsoft.com/office/drawing/2014/main" id="{FD491A11-9C7C-4FA0-83DD-9782B38C5ABE}"/>
                  </a:ext>
                </a:extLst>
              </p:cNvPr>
              <p:cNvSpPr>
                <a:spLocks noChangeArrowheads="1"/>
              </p:cNvSpPr>
              <p:nvPr/>
            </p:nvSpPr>
            <p:spPr bwMode="auto">
              <a:xfrm>
                <a:off x="13155880" y="42355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1" name="Oval 531">
                <a:extLst>
                  <a:ext uri="{FF2B5EF4-FFF2-40B4-BE49-F238E27FC236}">
                    <a16:creationId xmlns:a16="http://schemas.microsoft.com/office/drawing/2014/main" id="{43D5EA82-2C9B-40AD-921B-0E572760289C}"/>
                  </a:ext>
                </a:extLst>
              </p:cNvPr>
              <p:cNvSpPr>
                <a:spLocks noChangeArrowheads="1"/>
              </p:cNvSpPr>
              <p:nvPr/>
            </p:nvSpPr>
            <p:spPr bwMode="auto">
              <a:xfrm>
                <a:off x="13174076" y="40995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2" name="Oval 532">
                <a:extLst>
                  <a:ext uri="{FF2B5EF4-FFF2-40B4-BE49-F238E27FC236}">
                    <a16:creationId xmlns:a16="http://schemas.microsoft.com/office/drawing/2014/main" id="{416A03A0-2C10-4066-885C-BE0F57E23411}"/>
                  </a:ext>
                </a:extLst>
              </p:cNvPr>
              <p:cNvSpPr>
                <a:spLocks noChangeArrowheads="1"/>
              </p:cNvSpPr>
              <p:nvPr/>
            </p:nvSpPr>
            <p:spPr bwMode="auto">
              <a:xfrm>
                <a:off x="13176217" y="40525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3" name="Oval 533">
                <a:extLst>
                  <a:ext uri="{FF2B5EF4-FFF2-40B4-BE49-F238E27FC236}">
                    <a16:creationId xmlns:a16="http://schemas.microsoft.com/office/drawing/2014/main" id="{753F88CF-B876-46EE-B2DF-6FD206E58BC1}"/>
                  </a:ext>
                </a:extLst>
              </p:cNvPr>
              <p:cNvSpPr>
                <a:spLocks noChangeArrowheads="1"/>
              </p:cNvSpPr>
              <p:nvPr/>
            </p:nvSpPr>
            <p:spPr bwMode="auto">
              <a:xfrm>
                <a:off x="12813359" y="40394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4" name="Oval 534">
                <a:extLst>
                  <a:ext uri="{FF2B5EF4-FFF2-40B4-BE49-F238E27FC236}">
                    <a16:creationId xmlns:a16="http://schemas.microsoft.com/office/drawing/2014/main" id="{7EC65F27-E894-421E-969C-39B295CA99B0}"/>
                  </a:ext>
                </a:extLst>
              </p:cNvPr>
              <p:cNvSpPr>
                <a:spLocks noChangeArrowheads="1"/>
              </p:cNvSpPr>
              <p:nvPr/>
            </p:nvSpPr>
            <p:spPr bwMode="auto">
              <a:xfrm>
                <a:off x="13094868" y="44202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5" name="Oval 535">
                <a:extLst>
                  <a:ext uri="{FF2B5EF4-FFF2-40B4-BE49-F238E27FC236}">
                    <a16:creationId xmlns:a16="http://schemas.microsoft.com/office/drawing/2014/main" id="{42DCE69F-106F-42A4-BE0A-1ECE1BC10DCE}"/>
                  </a:ext>
                </a:extLst>
              </p:cNvPr>
              <p:cNvSpPr>
                <a:spLocks noChangeArrowheads="1"/>
              </p:cNvSpPr>
              <p:nvPr/>
            </p:nvSpPr>
            <p:spPr bwMode="auto">
              <a:xfrm>
                <a:off x="13149457" y="43618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6" name="Oval 536">
                <a:extLst>
                  <a:ext uri="{FF2B5EF4-FFF2-40B4-BE49-F238E27FC236}">
                    <a16:creationId xmlns:a16="http://schemas.microsoft.com/office/drawing/2014/main" id="{A858E4A7-C583-49BD-9BD8-0A7385D64DC7}"/>
                  </a:ext>
                </a:extLst>
              </p:cNvPr>
              <p:cNvSpPr>
                <a:spLocks noChangeArrowheads="1"/>
              </p:cNvSpPr>
              <p:nvPr/>
            </p:nvSpPr>
            <p:spPr bwMode="auto">
              <a:xfrm>
                <a:off x="13165513" y="43217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7" name="Oval 537">
                <a:extLst>
                  <a:ext uri="{FF2B5EF4-FFF2-40B4-BE49-F238E27FC236}">
                    <a16:creationId xmlns:a16="http://schemas.microsoft.com/office/drawing/2014/main" id="{53D6275C-40D9-418C-B9D8-CB88F72D6122}"/>
                  </a:ext>
                </a:extLst>
              </p:cNvPr>
              <p:cNvSpPr>
                <a:spLocks noChangeArrowheads="1"/>
              </p:cNvSpPr>
              <p:nvPr/>
            </p:nvSpPr>
            <p:spPr bwMode="auto">
              <a:xfrm>
                <a:off x="13189061" y="42721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8" name="Oval 538">
                <a:extLst>
                  <a:ext uri="{FF2B5EF4-FFF2-40B4-BE49-F238E27FC236}">
                    <a16:creationId xmlns:a16="http://schemas.microsoft.com/office/drawing/2014/main" id="{20AC6B92-3800-4047-9C6F-CE56B41FA365}"/>
                  </a:ext>
                </a:extLst>
              </p:cNvPr>
              <p:cNvSpPr>
                <a:spLocks noChangeArrowheads="1"/>
              </p:cNvSpPr>
              <p:nvPr/>
            </p:nvSpPr>
            <p:spPr bwMode="auto">
              <a:xfrm>
                <a:off x="13247932" y="41701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9" name="Oval 539">
                <a:extLst>
                  <a:ext uri="{FF2B5EF4-FFF2-40B4-BE49-F238E27FC236}">
                    <a16:creationId xmlns:a16="http://schemas.microsoft.com/office/drawing/2014/main" id="{968DC587-8974-48CA-9485-BD990B812B62}"/>
                  </a:ext>
                </a:extLst>
              </p:cNvPr>
              <p:cNvSpPr>
                <a:spLocks noChangeArrowheads="1"/>
              </p:cNvSpPr>
              <p:nvPr/>
            </p:nvSpPr>
            <p:spPr bwMode="auto">
              <a:xfrm>
                <a:off x="13229735" y="42006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0" name="Oval 540">
                <a:extLst>
                  <a:ext uri="{FF2B5EF4-FFF2-40B4-BE49-F238E27FC236}">
                    <a16:creationId xmlns:a16="http://schemas.microsoft.com/office/drawing/2014/main" id="{E4DA08D0-DC3C-45AF-ACB3-07D35892E3ED}"/>
                  </a:ext>
                </a:extLst>
              </p:cNvPr>
              <p:cNvSpPr>
                <a:spLocks noChangeArrowheads="1"/>
              </p:cNvSpPr>
              <p:nvPr/>
            </p:nvSpPr>
            <p:spPr bwMode="auto">
              <a:xfrm>
                <a:off x="13253284" y="427735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1" name="Oval 541">
                <a:extLst>
                  <a:ext uri="{FF2B5EF4-FFF2-40B4-BE49-F238E27FC236}">
                    <a16:creationId xmlns:a16="http://schemas.microsoft.com/office/drawing/2014/main" id="{132E131A-25B1-4BBA-A44F-5718C338809A}"/>
                  </a:ext>
                </a:extLst>
              </p:cNvPr>
              <p:cNvSpPr>
                <a:spLocks noChangeArrowheads="1"/>
              </p:cNvSpPr>
              <p:nvPr/>
            </p:nvSpPr>
            <p:spPr bwMode="auto">
              <a:xfrm>
                <a:off x="13271480" y="41414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2" name="Oval 542">
                <a:extLst>
                  <a:ext uri="{FF2B5EF4-FFF2-40B4-BE49-F238E27FC236}">
                    <a16:creationId xmlns:a16="http://schemas.microsoft.com/office/drawing/2014/main" id="{A2E7EABD-83DE-42C9-93B0-DA93B381BEA4}"/>
                  </a:ext>
                </a:extLst>
              </p:cNvPr>
              <p:cNvSpPr>
                <a:spLocks noChangeArrowheads="1"/>
              </p:cNvSpPr>
              <p:nvPr/>
            </p:nvSpPr>
            <p:spPr bwMode="auto">
              <a:xfrm>
                <a:off x="13273621" y="40943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3" name="Oval 543">
                <a:extLst>
                  <a:ext uri="{FF2B5EF4-FFF2-40B4-BE49-F238E27FC236}">
                    <a16:creationId xmlns:a16="http://schemas.microsoft.com/office/drawing/2014/main" id="{70CBDB39-730B-4BF2-B0AE-51926CF2638D}"/>
                  </a:ext>
                </a:extLst>
              </p:cNvPr>
              <p:cNvSpPr>
                <a:spLocks noChangeArrowheads="1"/>
              </p:cNvSpPr>
              <p:nvPr/>
            </p:nvSpPr>
            <p:spPr bwMode="auto">
              <a:xfrm>
                <a:off x="13205117" y="41405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4" name="Oval 544">
                <a:extLst>
                  <a:ext uri="{FF2B5EF4-FFF2-40B4-BE49-F238E27FC236}">
                    <a16:creationId xmlns:a16="http://schemas.microsoft.com/office/drawing/2014/main" id="{69833870-DD35-4F83-93C1-D421BD9F08A0}"/>
                  </a:ext>
                </a:extLst>
              </p:cNvPr>
              <p:cNvSpPr>
                <a:spLocks noChangeArrowheads="1"/>
              </p:cNvSpPr>
              <p:nvPr/>
            </p:nvSpPr>
            <p:spPr bwMode="auto">
              <a:xfrm>
                <a:off x="13256495" y="40237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5" name="Oval 545">
                <a:extLst>
                  <a:ext uri="{FF2B5EF4-FFF2-40B4-BE49-F238E27FC236}">
                    <a16:creationId xmlns:a16="http://schemas.microsoft.com/office/drawing/2014/main" id="{39B412F9-109B-4C69-835F-CB134A2CFD0A}"/>
                  </a:ext>
                </a:extLst>
              </p:cNvPr>
              <p:cNvSpPr>
                <a:spLocks noChangeArrowheads="1"/>
              </p:cNvSpPr>
              <p:nvPr/>
            </p:nvSpPr>
            <p:spPr bwMode="auto">
              <a:xfrm>
                <a:off x="13198695" y="44010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6" name="Oval 546">
                <a:extLst>
                  <a:ext uri="{FF2B5EF4-FFF2-40B4-BE49-F238E27FC236}">
                    <a16:creationId xmlns:a16="http://schemas.microsoft.com/office/drawing/2014/main" id="{4709AD86-8E91-4FE2-85D8-B8344ABAAEAE}"/>
                  </a:ext>
                </a:extLst>
              </p:cNvPr>
              <p:cNvSpPr>
                <a:spLocks noChangeArrowheads="1"/>
              </p:cNvSpPr>
              <p:nvPr/>
            </p:nvSpPr>
            <p:spPr bwMode="auto">
              <a:xfrm>
                <a:off x="13246861" y="44037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7" name="Oval 547">
                <a:extLst>
                  <a:ext uri="{FF2B5EF4-FFF2-40B4-BE49-F238E27FC236}">
                    <a16:creationId xmlns:a16="http://schemas.microsoft.com/office/drawing/2014/main" id="{C40F4002-2FB0-4C0F-BC28-AA9249AEAE32}"/>
                  </a:ext>
                </a:extLst>
              </p:cNvPr>
              <p:cNvSpPr>
                <a:spLocks noChangeArrowheads="1"/>
              </p:cNvSpPr>
              <p:nvPr/>
            </p:nvSpPr>
            <p:spPr bwMode="auto">
              <a:xfrm>
                <a:off x="13262917" y="43636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8" name="Oval 548">
                <a:extLst>
                  <a:ext uri="{FF2B5EF4-FFF2-40B4-BE49-F238E27FC236}">
                    <a16:creationId xmlns:a16="http://schemas.microsoft.com/office/drawing/2014/main" id="{5EF084CA-29F3-41D3-AC23-CDC24BED4262}"/>
                  </a:ext>
                </a:extLst>
              </p:cNvPr>
              <p:cNvSpPr>
                <a:spLocks noChangeArrowheads="1"/>
              </p:cNvSpPr>
              <p:nvPr/>
            </p:nvSpPr>
            <p:spPr bwMode="auto">
              <a:xfrm>
                <a:off x="13196554" y="43662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9" name="Oval 549">
                <a:extLst>
                  <a:ext uri="{FF2B5EF4-FFF2-40B4-BE49-F238E27FC236}">
                    <a16:creationId xmlns:a16="http://schemas.microsoft.com/office/drawing/2014/main" id="{1488D088-D66A-4389-B997-00ED89B39476}"/>
                  </a:ext>
                </a:extLst>
              </p:cNvPr>
              <p:cNvSpPr>
                <a:spLocks noChangeArrowheads="1"/>
              </p:cNvSpPr>
              <p:nvPr/>
            </p:nvSpPr>
            <p:spPr bwMode="auto">
              <a:xfrm>
                <a:off x="13265058" y="42198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80" name="Oval 550">
                <a:extLst>
                  <a:ext uri="{FF2B5EF4-FFF2-40B4-BE49-F238E27FC236}">
                    <a16:creationId xmlns:a16="http://schemas.microsoft.com/office/drawing/2014/main" id="{E811B40E-58BF-47CC-B0C1-C610EFC43378}"/>
                  </a:ext>
                </a:extLst>
              </p:cNvPr>
              <p:cNvSpPr>
                <a:spLocks noChangeArrowheads="1"/>
              </p:cNvSpPr>
              <p:nvPr/>
            </p:nvSpPr>
            <p:spPr bwMode="auto">
              <a:xfrm>
                <a:off x="13245791" y="40760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2" name="Oval 706">
                <a:extLst>
                  <a:ext uri="{FF2B5EF4-FFF2-40B4-BE49-F238E27FC236}">
                    <a16:creationId xmlns:a16="http://schemas.microsoft.com/office/drawing/2014/main" id="{BD60559E-6858-4B36-8345-E0A9D4AA9244}"/>
                  </a:ext>
                </a:extLst>
              </p:cNvPr>
              <p:cNvSpPr>
                <a:spLocks noChangeArrowheads="1"/>
              </p:cNvSpPr>
              <p:nvPr/>
            </p:nvSpPr>
            <p:spPr bwMode="auto">
              <a:xfrm>
                <a:off x="12859385" y="39889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3" name="Oval 707">
                <a:extLst>
                  <a:ext uri="{FF2B5EF4-FFF2-40B4-BE49-F238E27FC236}">
                    <a16:creationId xmlns:a16="http://schemas.microsoft.com/office/drawing/2014/main" id="{CA0DB63C-8648-4FB5-9C9C-322BC9EAB23A}"/>
                  </a:ext>
                </a:extLst>
              </p:cNvPr>
              <p:cNvSpPr>
                <a:spLocks noChangeArrowheads="1"/>
              </p:cNvSpPr>
              <p:nvPr/>
            </p:nvSpPr>
            <p:spPr bwMode="auto">
              <a:xfrm>
                <a:off x="11812557" y="41483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4" name="Oval 708">
                <a:extLst>
                  <a:ext uri="{FF2B5EF4-FFF2-40B4-BE49-F238E27FC236}">
                    <a16:creationId xmlns:a16="http://schemas.microsoft.com/office/drawing/2014/main" id="{4DE196EB-475E-4A24-90AA-60D528881CEB}"/>
                  </a:ext>
                </a:extLst>
              </p:cNvPr>
              <p:cNvSpPr>
                <a:spLocks noChangeArrowheads="1"/>
              </p:cNvSpPr>
              <p:nvPr/>
            </p:nvSpPr>
            <p:spPr bwMode="auto">
              <a:xfrm>
                <a:off x="11836106" y="42250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5" name="Oval 709">
                <a:extLst>
                  <a:ext uri="{FF2B5EF4-FFF2-40B4-BE49-F238E27FC236}">
                    <a16:creationId xmlns:a16="http://schemas.microsoft.com/office/drawing/2014/main" id="{05BDD0BF-C40A-43F8-96C8-B2A0A1AEA762}"/>
                  </a:ext>
                </a:extLst>
              </p:cNvPr>
              <p:cNvSpPr>
                <a:spLocks noChangeArrowheads="1"/>
              </p:cNvSpPr>
              <p:nvPr/>
            </p:nvSpPr>
            <p:spPr bwMode="auto">
              <a:xfrm>
                <a:off x="11854302" y="40891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6" name="Oval 710">
                <a:extLst>
                  <a:ext uri="{FF2B5EF4-FFF2-40B4-BE49-F238E27FC236}">
                    <a16:creationId xmlns:a16="http://schemas.microsoft.com/office/drawing/2014/main" id="{56DC9307-9A6E-4C83-9B02-326C687A017B}"/>
                  </a:ext>
                </a:extLst>
              </p:cNvPr>
              <p:cNvSpPr>
                <a:spLocks noChangeArrowheads="1"/>
              </p:cNvSpPr>
              <p:nvPr/>
            </p:nvSpPr>
            <p:spPr bwMode="auto">
              <a:xfrm>
                <a:off x="11856443" y="40420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7" name="Oval 711">
                <a:extLst>
                  <a:ext uri="{FF2B5EF4-FFF2-40B4-BE49-F238E27FC236}">
                    <a16:creationId xmlns:a16="http://schemas.microsoft.com/office/drawing/2014/main" id="{46F562A2-A910-4723-9097-20F4C3697C8C}"/>
                  </a:ext>
                </a:extLst>
              </p:cNvPr>
              <p:cNvSpPr>
                <a:spLocks noChangeArrowheads="1"/>
              </p:cNvSpPr>
              <p:nvPr/>
            </p:nvSpPr>
            <p:spPr bwMode="auto">
              <a:xfrm>
                <a:off x="11799713" y="40194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8" name="Oval 712">
                <a:extLst>
                  <a:ext uri="{FF2B5EF4-FFF2-40B4-BE49-F238E27FC236}">
                    <a16:creationId xmlns:a16="http://schemas.microsoft.com/office/drawing/2014/main" id="{D2FFEB0E-DE72-40E3-8885-84BD375CCBFD}"/>
                  </a:ext>
                </a:extLst>
              </p:cNvPr>
              <p:cNvSpPr>
                <a:spLocks noChangeArrowheads="1"/>
              </p:cNvSpPr>
              <p:nvPr/>
            </p:nvSpPr>
            <p:spPr bwMode="auto">
              <a:xfrm>
                <a:off x="11704450" y="41919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9" name="Oval 713">
                <a:extLst>
                  <a:ext uri="{FF2B5EF4-FFF2-40B4-BE49-F238E27FC236}">
                    <a16:creationId xmlns:a16="http://schemas.microsoft.com/office/drawing/2014/main" id="{5BBB61B3-86F5-4865-A3AD-EC86F1036FCC}"/>
                  </a:ext>
                </a:extLst>
              </p:cNvPr>
              <p:cNvSpPr>
                <a:spLocks noChangeArrowheads="1"/>
              </p:cNvSpPr>
              <p:nvPr/>
            </p:nvSpPr>
            <p:spPr bwMode="auto">
              <a:xfrm>
                <a:off x="11757969" y="44577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0" name="Oval 714">
                <a:extLst>
                  <a:ext uri="{FF2B5EF4-FFF2-40B4-BE49-F238E27FC236}">
                    <a16:creationId xmlns:a16="http://schemas.microsoft.com/office/drawing/2014/main" id="{2F789B70-A256-4984-A6C8-AA86AC229BA3}"/>
                  </a:ext>
                </a:extLst>
              </p:cNvPr>
              <p:cNvSpPr>
                <a:spLocks noChangeArrowheads="1"/>
              </p:cNvSpPr>
              <p:nvPr/>
            </p:nvSpPr>
            <p:spPr bwMode="auto">
              <a:xfrm>
                <a:off x="11740843" y="41544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1" name="Oval 715">
                <a:extLst>
                  <a:ext uri="{FF2B5EF4-FFF2-40B4-BE49-F238E27FC236}">
                    <a16:creationId xmlns:a16="http://schemas.microsoft.com/office/drawing/2014/main" id="{336C3046-746B-48B5-8E46-5987751F1AEB}"/>
                  </a:ext>
                </a:extLst>
              </p:cNvPr>
              <p:cNvSpPr>
                <a:spLocks noChangeArrowheads="1"/>
              </p:cNvSpPr>
              <p:nvPr/>
            </p:nvSpPr>
            <p:spPr bwMode="auto">
              <a:xfrm>
                <a:off x="11694816" y="4044692"/>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2" name="Oval 716">
                <a:extLst>
                  <a:ext uri="{FF2B5EF4-FFF2-40B4-BE49-F238E27FC236}">
                    <a16:creationId xmlns:a16="http://schemas.microsoft.com/office/drawing/2014/main" id="{2EBA20D8-8584-4629-B785-C9A2FD70E759}"/>
                  </a:ext>
                </a:extLst>
              </p:cNvPr>
              <p:cNvSpPr>
                <a:spLocks noChangeArrowheads="1"/>
              </p:cNvSpPr>
              <p:nvPr/>
            </p:nvSpPr>
            <p:spPr bwMode="auto">
              <a:xfrm>
                <a:off x="11787939" y="40882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3" name="Oval 717">
                <a:extLst>
                  <a:ext uri="{FF2B5EF4-FFF2-40B4-BE49-F238E27FC236}">
                    <a16:creationId xmlns:a16="http://schemas.microsoft.com/office/drawing/2014/main" id="{6BCF3F6C-84BC-4B1B-9FE3-DA049B85361E}"/>
                  </a:ext>
                </a:extLst>
              </p:cNvPr>
              <p:cNvSpPr>
                <a:spLocks noChangeArrowheads="1"/>
              </p:cNvSpPr>
              <p:nvPr/>
            </p:nvSpPr>
            <p:spPr bwMode="auto">
              <a:xfrm>
                <a:off x="11852162" y="43915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4" name="Oval 718">
                <a:extLst>
                  <a:ext uri="{FF2B5EF4-FFF2-40B4-BE49-F238E27FC236}">
                    <a16:creationId xmlns:a16="http://schemas.microsoft.com/office/drawing/2014/main" id="{745370E6-B4C6-4C5E-9951-F90B319ECC8C}"/>
                  </a:ext>
                </a:extLst>
              </p:cNvPr>
              <p:cNvSpPr>
                <a:spLocks noChangeArrowheads="1"/>
              </p:cNvSpPr>
              <p:nvPr/>
            </p:nvSpPr>
            <p:spPr bwMode="auto">
              <a:xfrm>
                <a:off x="11746194" y="4378431"/>
                <a:ext cx="23548" cy="16556"/>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5" name="Oval 719">
                <a:extLst>
                  <a:ext uri="{FF2B5EF4-FFF2-40B4-BE49-F238E27FC236}">
                    <a16:creationId xmlns:a16="http://schemas.microsoft.com/office/drawing/2014/main" id="{59E02EFD-3BA5-439D-80E0-CBF540A373C3}"/>
                  </a:ext>
                </a:extLst>
              </p:cNvPr>
              <p:cNvSpPr>
                <a:spLocks noChangeArrowheads="1"/>
              </p:cNvSpPr>
              <p:nvPr/>
            </p:nvSpPr>
            <p:spPr bwMode="auto">
              <a:xfrm>
                <a:off x="11794361" y="4413287"/>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6" name="Oval 720">
                <a:extLst>
                  <a:ext uri="{FF2B5EF4-FFF2-40B4-BE49-F238E27FC236}">
                    <a16:creationId xmlns:a16="http://schemas.microsoft.com/office/drawing/2014/main" id="{5EC9C794-3675-4873-B27D-94A3A887812E}"/>
                  </a:ext>
                </a:extLst>
              </p:cNvPr>
              <p:cNvSpPr>
                <a:spLocks noChangeArrowheads="1"/>
              </p:cNvSpPr>
              <p:nvPr/>
            </p:nvSpPr>
            <p:spPr bwMode="auto">
              <a:xfrm>
                <a:off x="11781517" y="43488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7" name="Oval 721">
                <a:extLst>
                  <a:ext uri="{FF2B5EF4-FFF2-40B4-BE49-F238E27FC236}">
                    <a16:creationId xmlns:a16="http://schemas.microsoft.com/office/drawing/2014/main" id="{ADAB1FC2-84E8-4652-B332-B2B7B267EE66}"/>
                  </a:ext>
                </a:extLst>
              </p:cNvPr>
              <p:cNvSpPr>
                <a:spLocks noChangeArrowheads="1"/>
              </p:cNvSpPr>
              <p:nvPr/>
            </p:nvSpPr>
            <p:spPr bwMode="auto">
              <a:xfrm>
                <a:off x="11829683" y="43514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8" name="Oval 722">
                <a:extLst>
                  <a:ext uri="{FF2B5EF4-FFF2-40B4-BE49-F238E27FC236}">
                    <a16:creationId xmlns:a16="http://schemas.microsoft.com/office/drawing/2014/main" id="{64DEA8B1-B289-46FB-B0F1-8C704CFF418B}"/>
                  </a:ext>
                </a:extLst>
              </p:cNvPr>
              <p:cNvSpPr>
                <a:spLocks noChangeArrowheads="1"/>
              </p:cNvSpPr>
              <p:nvPr/>
            </p:nvSpPr>
            <p:spPr bwMode="auto">
              <a:xfrm>
                <a:off x="11845739" y="43113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9" name="Oval 723">
                <a:extLst>
                  <a:ext uri="{FF2B5EF4-FFF2-40B4-BE49-F238E27FC236}">
                    <a16:creationId xmlns:a16="http://schemas.microsoft.com/office/drawing/2014/main" id="{7AC766AE-D371-4242-A581-7826DB9474EA}"/>
                  </a:ext>
                </a:extLst>
              </p:cNvPr>
              <p:cNvSpPr>
                <a:spLocks noChangeArrowheads="1"/>
              </p:cNvSpPr>
              <p:nvPr/>
            </p:nvSpPr>
            <p:spPr bwMode="auto">
              <a:xfrm>
                <a:off x="11779376" y="43139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0" name="Oval 724">
                <a:extLst>
                  <a:ext uri="{FF2B5EF4-FFF2-40B4-BE49-F238E27FC236}">
                    <a16:creationId xmlns:a16="http://schemas.microsoft.com/office/drawing/2014/main" id="{D0C694DB-FA53-4328-A6A3-5AD07D16B289}"/>
                  </a:ext>
                </a:extLst>
              </p:cNvPr>
              <p:cNvSpPr>
                <a:spLocks noChangeArrowheads="1"/>
              </p:cNvSpPr>
              <p:nvPr/>
            </p:nvSpPr>
            <p:spPr bwMode="auto">
              <a:xfrm>
                <a:off x="11713013" y="4293908"/>
                <a:ext cx="23548" cy="16557"/>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1" name="Oval 725">
                <a:extLst>
                  <a:ext uri="{FF2B5EF4-FFF2-40B4-BE49-F238E27FC236}">
                    <a16:creationId xmlns:a16="http://schemas.microsoft.com/office/drawing/2014/main" id="{9411CEA1-3D62-49D3-9959-759D345731B5}"/>
                  </a:ext>
                </a:extLst>
              </p:cNvPr>
              <p:cNvSpPr>
                <a:spLocks noChangeArrowheads="1"/>
              </p:cNvSpPr>
              <p:nvPr/>
            </p:nvSpPr>
            <p:spPr bwMode="auto">
              <a:xfrm>
                <a:off x="11716224" y="43409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2" name="Oval 726">
                <a:extLst>
                  <a:ext uri="{FF2B5EF4-FFF2-40B4-BE49-F238E27FC236}">
                    <a16:creationId xmlns:a16="http://schemas.microsoft.com/office/drawing/2014/main" id="{604B1112-F300-4BF7-8E41-BBE783CBD00B}"/>
                  </a:ext>
                </a:extLst>
              </p:cNvPr>
              <p:cNvSpPr>
                <a:spLocks noChangeArrowheads="1"/>
              </p:cNvSpPr>
              <p:nvPr/>
            </p:nvSpPr>
            <p:spPr bwMode="auto">
              <a:xfrm>
                <a:off x="11869288" y="42616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3" name="Oval 727">
                <a:extLst>
                  <a:ext uri="{FF2B5EF4-FFF2-40B4-BE49-F238E27FC236}">
                    <a16:creationId xmlns:a16="http://schemas.microsoft.com/office/drawing/2014/main" id="{B4930CFA-63C5-40A9-9E6C-2E2C6727E4F6}"/>
                  </a:ext>
                </a:extLst>
              </p:cNvPr>
              <p:cNvSpPr>
                <a:spLocks noChangeArrowheads="1"/>
              </p:cNvSpPr>
              <p:nvPr/>
            </p:nvSpPr>
            <p:spPr bwMode="auto">
              <a:xfrm>
                <a:off x="11767602" y="42416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4" name="Oval 728">
                <a:extLst>
                  <a:ext uri="{FF2B5EF4-FFF2-40B4-BE49-F238E27FC236}">
                    <a16:creationId xmlns:a16="http://schemas.microsoft.com/office/drawing/2014/main" id="{C921BB16-E12A-4332-A2D7-C3821458EAEE}"/>
                  </a:ext>
                </a:extLst>
              </p:cNvPr>
              <p:cNvSpPr>
                <a:spLocks noChangeArrowheads="1"/>
              </p:cNvSpPr>
              <p:nvPr/>
            </p:nvSpPr>
            <p:spPr bwMode="auto">
              <a:xfrm>
                <a:off x="11847880" y="41675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5" name="Oval 729">
                <a:extLst>
                  <a:ext uri="{FF2B5EF4-FFF2-40B4-BE49-F238E27FC236}">
                    <a16:creationId xmlns:a16="http://schemas.microsoft.com/office/drawing/2014/main" id="{79D9DEAF-0822-4A72-82A0-DCB2D9A09A61}"/>
                  </a:ext>
                </a:extLst>
              </p:cNvPr>
              <p:cNvSpPr>
                <a:spLocks noChangeArrowheads="1"/>
              </p:cNvSpPr>
              <p:nvPr/>
            </p:nvSpPr>
            <p:spPr bwMode="auto">
              <a:xfrm>
                <a:off x="11909962" y="41902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6" name="Oval 730">
                <a:extLst>
                  <a:ext uri="{FF2B5EF4-FFF2-40B4-BE49-F238E27FC236}">
                    <a16:creationId xmlns:a16="http://schemas.microsoft.com/office/drawing/2014/main" id="{EC5D1912-4F5E-4BE9-B347-58C209226608}"/>
                  </a:ext>
                </a:extLst>
              </p:cNvPr>
              <p:cNvSpPr>
                <a:spLocks noChangeArrowheads="1"/>
              </p:cNvSpPr>
              <p:nvPr/>
            </p:nvSpPr>
            <p:spPr bwMode="auto">
              <a:xfrm>
                <a:off x="11933510" y="42668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7" name="Oval 731">
                <a:extLst>
                  <a:ext uri="{FF2B5EF4-FFF2-40B4-BE49-F238E27FC236}">
                    <a16:creationId xmlns:a16="http://schemas.microsoft.com/office/drawing/2014/main" id="{595EC14B-10AB-4F2C-A7C9-4EB30EE3B4A4}"/>
                  </a:ext>
                </a:extLst>
              </p:cNvPr>
              <p:cNvSpPr>
                <a:spLocks noChangeArrowheads="1"/>
              </p:cNvSpPr>
              <p:nvPr/>
            </p:nvSpPr>
            <p:spPr bwMode="auto">
              <a:xfrm>
                <a:off x="11951706" y="41309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8" name="Oval 732">
                <a:extLst>
                  <a:ext uri="{FF2B5EF4-FFF2-40B4-BE49-F238E27FC236}">
                    <a16:creationId xmlns:a16="http://schemas.microsoft.com/office/drawing/2014/main" id="{C09EFE8D-3E23-4E8C-BFBB-816ECA84CADA}"/>
                  </a:ext>
                </a:extLst>
              </p:cNvPr>
              <p:cNvSpPr>
                <a:spLocks noChangeArrowheads="1"/>
              </p:cNvSpPr>
              <p:nvPr/>
            </p:nvSpPr>
            <p:spPr bwMode="auto">
              <a:xfrm>
                <a:off x="11953847" y="408390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9" name="Oval 733">
                <a:extLst>
                  <a:ext uri="{FF2B5EF4-FFF2-40B4-BE49-F238E27FC236}">
                    <a16:creationId xmlns:a16="http://schemas.microsoft.com/office/drawing/2014/main" id="{AD6B5940-3763-4094-AC8B-1AF6A81F5EAF}"/>
                  </a:ext>
                </a:extLst>
              </p:cNvPr>
              <p:cNvSpPr>
                <a:spLocks noChangeArrowheads="1"/>
              </p:cNvSpPr>
              <p:nvPr/>
            </p:nvSpPr>
            <p:spPr bwMode="auto">
              <a:xfrm>
                <a:off x="11885343" y="41300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0" name="Oval 734">
                <a:extLst>
                  <a:ext uri="{FF2B5EF4-FFF2-40B4-BE49-F238E27FC236}">
                    <a16:creationId xmlns:a16="http://schemas.microsoft.com/office/drawing/2014/main" id="{EBB669A5-F3E7-425D-ADC8-28F857557093}"/>
                  </a:ext>
                </a:extLst>
              </p:cNvPr>
              <p:cNvSpPr>
                <a:spLocks noChangeArrowheads="1"/>
              </p:cNvSpPr>
              <p:nvPr/>
            </p:nvSpPr>
            <p:spPr bwMode="auto">
              <a:xfrm>
                <a:off x="11936721" y="40133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1" name="Oval 735">
                <a:extLst>
                  <a:ext uri="{FF2B5EF4-FFF2-40B4-BE49-F238E27FC236}">
                    <a16:creationId xmlns:a16="http://schemas.microsoft.com/office/drawing/2014/main" id="{4A5D6FBF-6409-43F9-9167-1BFDFA15F40E}"/>
                  </a:ext>
                </a:extLst>
              </p:cNvPr>
              <p:cNvSpPr>
                <a:spLocks noChangeArrowheads="1"/>
              </p:cNvSpPr>
              <p:nvPr/>
            </p:nvSpPr>
            <p:spPr bwMode="auto">
              <a:xfrm>
                <a:off x="11949566" y="44333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2" name="Oval 736">
                <a:extLst>
                  <a:ext uri="{FF2B5EF4-FFF2-40B4-BE49-F238E27FC236}">
                    <a16:creationId xmlns:a16="http://schemas.microsoft.com/office/drawing/2014/main" id="{E80C2AFA-6D7D-4EB2-A671-49F8FAF574AF}"/>
                  </a:ext>
                </a:extLst>
              </p:cNvPr>
              <p:cNvSpPr>
                <a:spLocks noChangeArrowheads="1"/>
              </p:cNvSpPr>
              <p:nvPr/>
            </p:nvSpPr>
            <p:spPr bwMode="auto">
              <a:xfrm>
                <a:off x="11891765" y="445511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3" name="Oval 737">
                <a:extLst>
                  <a:ext uri="{FF2B5EF4-FFF2-40B4-BE49-F238E27FC236}">
                    <a16:creationId xmlns:a16="http://schemas.microsoft.com/office/drawing/2014/main" id="{81490F41-5586-4B0D-83A2-60AD2E57DB33}"/>
                  </a:ext>
                </a:extLst>
              </p:cNvPr>
              <p:cNvSpPr>
                <a:spLocks noChangeArrowheads="1"/>
              </p:cNvSpPr>
              <p:nvPr/>
            </p:nvSpPr>
            <p:spPr bwMode="auto">
              <a:xfrm>
                <a:off x="12078011" y="448386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4" name="Oval 738">
                <a:extLst>
                  <a:ext uri="{FF2B5EF4-FFF2-40B4-BE49-F238E27FC236}">
                    <a16:creationId xmlns:a16="http://schemas.microsoft.com/office/drawing/2014/main" id="{D0120D4E-E6C6-460B-9304-4B18420ACA09}"/>
                  </a:ext>
                </a:extLst>
              </p:cNvPr>
              <p:cNvSpPr>
                <a:spLocks noChangeArrowheads="1"/>
              </p:cNvSpPr>
              <p:nvPr/>
            </p:nvSpPr>
            <p:spPr bwMode="auto">
              <a:xfrm>
                <a:off x="11927088" y="43932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5" name="Oval 739">
                <a:extLst>
                  <a:ext uri="{FF2B5EF4-FFF2-40B4-BE49-F238E27FC236}">
                    <a16:creationId xmlns:a16="http://schemas.microsoft.com/office/drawing/2014/main" id="{0017FDF7-EF38-4C58-B047-64B22E195693}"/>
                  </a:ext>
                </a:extLst>
              </p:cNvPr>
              <p:cNvSpPr>
                <a:spLocks noChangeArrowheads="1"/>
              </p:cNvSpPr>
              <p:nvPr/>
            </p:nvSpPr>
            <p:spPr bwMode="auto">
              <a:xfrm>
                <a:off x="11943143" y="43531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6" name="Oval 740">
                <a:extLst>
                  <a:ext uri="{FF2B5EF4-FFF2-40B4-BE49-F238E27FC236}">
                    <a16:creationId xmlns:a16="http://schemas.microsoft.com/office/drawing/2014/main" id="{9E9B5A4F-BD63-4468-A3F5-D1F637195900}"/>
                  </a:ext>
                </a:extLst>
              </p:cNvPr>
              <p:cNvSpPr>
                <a:spLocks noChangeArrowheads="1"/>
              </p:cNvSpPr>
              <p:nvPr/>
            </p:nvSpPr>
            <p:spPr bwMode="auto">
              <a:xfrm>
                <a:off x="11935651" y="43252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7" name="Oval 741">
                <a:extLst>
                  <a:ext uri="{FF2B5EF4-FFF2-40B4-BE49-F238E27FC236}">
                    <a16:creationId xmlns:a16="http://schemas.microsoft.com/office/drawing/2014/main" id="{710DA529-6753-44B0-A3C0-53C6E055B0E3}"/>
                  </a:ext>
                </a:extLst>
              </p:cNvPr>
              <p:cNvSpPr>
                <a:spLocks noChangeArrowheads="1"/>
              </p:cNvSpPr>
              <p:nvPr/>
            </p:nvSpPr>
            <p:spPr bwMode="auto">
              <a:xfrm>
                <a:off x="11945284" y="42093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8" name="Oval 742">
                <a:extLst>
                  <a:ext uri="{FF2B5EF4-FFF2-40B4-BE49-F238E27FC236}">
                    <a16:creationId xmlns:a16="http://schemas.microsoft.com/office/drawing/2014/main" id="{F650C762-437A-47D9-A578-B2EA3D1EB112}"/>
                  </a:ext>
                </a:extLst>
              </p:cNvPr>
              <p:cNvSpPr>
                <a:spLocks noChangeArrowheads="1"/>
              </p:cNvSpPr>
              <p:nvPr/>
            </p:nvSpPr>
            <p:spPr bwMode="auto">
              <a:xfrm>
                <a:off x="12642099" y="40708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9" name="Oval 743">
                <a:extLst>
                  <a:ext uri="{FF2B5EF4-FFF2-40B4-BE49-F238E27FC236}">
                    <a16:creationId xmlns:a16="http://schemas.microsoft.com/office/drawing/2014/main" id="{198F2623-993D-429C-8FEE-B018042DEDA1}"/>
                  </a:ext>
                </a:extLst>
              </p:cNvPr>
              <p:cNvSpPr>
                <a:spLocks noChangeArrowheads="1"/>
              </p:cNvSpPr>
              <p:nvPr/>
            </p:nvSpPr>
            <p:spPr bwMode="auto">
              <a:xfrm>
                <a:off x="12665647" y="41475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0" name="Oval 744">
                <a:extLst>
                  <a:ext uri="{FF2B5EF4-FFF2-40B4-BE49-F238E27FC236}">
                    <a16:creationId xmlns:a16="http://schemas.microsoft.com/office/drawing/2014/main" id="{515E2011-FEB8-48A6-8174-04212D7F3854}"/>
                  </a:ext>
                </a:extLst>
              </p:cNvPr>
              <p:cNvSpPr>
                <a:spLocks noChangeArrowheads="1"/>
              </p:cNvSpPr>
              <p:nvPr/>
            </p:nvSpPr>
            <p:spPr bwMode="auto">
              <a:xfrm>
                <a:off x="12683844" y="40115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1" name="Oval 745">
                <a:extLst>
                  <a:ext uri="{FF2B5EF4-FFF2-40B4-BE49-F238E27FC236}">
                    <a16:creationId xmlns:a16="http://schemas.microsoft.com/office/drawing/2014/main" id="{9FD2B699-0E4B-43AA-902E-C47E812A6051}"/>
                  </a:ext>
                </a:extLst>
              </p:cNvPr>
              <p:cNvSpPr>
                <a:spLocks noChangeArrowheads="1"/>
              </p:cNvSpPr>
              <p:nvPr/>
            </p:nvSpPr>
            <p:spPr bwMode="auto">
              <a:xfrm>
                <a:off x="12673140" y="44246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2" name="Oval 746">
                <a:extLst>
                  <a:ext uri="{FF2B5EF4-FFF2-40B4-BE49-F238E27FC236}">
                    <a16:creationId xmlns:a16="http://schemas.microsoft.com/office/drawing/2014/main" id="{39A95120-6C5C-48A2-85FB-A054288FE7A6}"/>
                  </a:ext>
                </a:extLst>
              </p:cNvPr>
              <p:cNvSpPr>
                <a:spLocks noChangeArrowheads="1"/>
              </p:cNvSpPr>
              <p:nvPr/>
            </p:nvSpPr>
            <p:spPr bwMode="auto">
              <a:xfrm>
                <a:off x="12617480" y="40107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3" name="Oval 747">
                <a:extLst>
                  <a:ext uri="{FF2B5EF4-FFF2-40B4-BE49-F238E27FC236}">
                    <a16:creationId xmlns:a16="http://schemas.microsoft.com/office/drawing/2014/main" id="{51BCA952-BFF2-435A-A569-9CAD22E92D76}"/>
                  </a:ext>
                </a:extLst>
              </p:cNvPr>
              <p:cNvSpPr>
                <a:spLocks noChangeArrowheads="1"/>
              </p:cNvSpPr>
              <p:nvPr/>
            </p:nvSpPr>
            <p:spPr bwMode="auto">
              <a:xfrm>
                <a:off x="12681703" y="43139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4" name="Oval 748">
                <a:extLst>
                  <a:ext uri="{FF2B5EF4-FFF2-40B4-BE49-F238E27FC236}">
                    <a16:creationId xmlns:a16="http://schemas.microsoft.com/office/drawing/2014/main" id="{EC1366FF-611A-4F8F-810A-AE77749A61A4}"/>
                  </a:ext>
                </a:extLst>
              </p:cNvPr>
              <p:cNvSpPr>
                <a:spLocks noChangeArrowheads="1"/>
              </p:cNvSpPr>
              <p:nvPr/>
            </p:nvSpPr>
            <p:spPr bwMode="auto">
              <a:xfrm>
                <a:off x="12623902" y="4335734"/>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5" name="Oval 749">
                <a:extLst>
                  <a:ext uri="{FF2B5EF4-FFF2-40B4-BE49-F238E27FC236}">
                    <a16:creationId xmlns:a16="http://schemas.microsoft.com/office/drawing/2014/main" id="{373D06B6-F732-4451-A4C7-45554AD2F6A2}"/>
                  </a:ext>
                </a:extLst>
              </p:cNvPr>
              <p:cNvSpPr>
                <a:spLocks noChangeArrowheads="1"/>
              </p:cNvSpPr>
              <p:nvPr/>
            </p:nvSpPr>
            <p:spPr bwMode="auto">
              <a:xfrm>
                <a:off x="12611058" y="427125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6" name="Oval 750">
                <a:extLst>
                  <a:ext uri="{FF2B5EF4-FFF2-40B4-BE49-F238E27FC236}">
                    <a16:creationId xmlns:a16="http://schemas.microsoft.com/office/drawing/2014/main" id="{1B9A9566-8A40-42BF-AEC8-00D6C8AB4D64}"/>
                  </a:ext>
                </a:extLst>
              </p:cNvPr>
              <p:cNvSpPr>
                <a:spLocks noChangeArrowheads="1"/>
              </p:cNvSpPr>
              <p:nvPr/>
            </p:nvSpPr>
            <p:spPr bwMode="auto">
              <a:xfrm>
                <a:off x="12659225" y="42738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7" name="Oval 751">
                <a:extLst>
                  <a:ext uri="{FF2B5EF4-FFF2-40B4-BE49-F238E27FC236}">
                    <a16:creationId xmlns:a16="http://schemas.microsoft.com/office/drawing/2014/main" id="{D12A53B4-AD02-43C0-9ECD-0418471D5ED2}"/>
                  </a:ext>
                </a:extLst>
              </p:cNvPr>
              <p:cNvSpPr>
                <a:spLocks noChangeArrowheads="1"/>
              </p:cNvSpPr>
              <p:nvPr/>
            </p:nvSpPr>
            <p:spPr bwMode="auto">
              <a:xfrm>
                <a:off x="12630325" y="42102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8" name="Oval 752">
                <a:extLst>
                  <a:ext uri="{FF2B5EF4-FFF2-40B4-BE49-F238E27FC236}">
                    <a16:creationId xmlns:a16="http://schemas.microsoft.com/office/drawing/2014/main" id="{2246099A-7DD7-4E25-BB16-06F0CC3506DF}"/>
                  </a:ext>
                </a:extLst>
              </p:cNvPr>
              <p:cNvSpPr>
                <a:spLocks noChangeArrowheads="1"/>
              </p:cNvSpPr>
              <p:nvPr/>
            </p:nvSpPr>
            <p:spPr bwMode="auto">
              <a:xfrm>
                <a:off x="12698829" y="41841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9" name="Oval 753">
                <a:extLst>
                  <a:ext uri="{FF2B5EF4-FFF2-40B4-BE49-F238E27FC236}">
                    <a16:creationId xmlns:a16="http://schemas.microsoft.com/office/drawing/2014/main" id="{1254759E-994D-4A5E-B7E8-9FEC802D8A11}"/>
                  </a:ext>
                </a:extLst>
              </p:cNvPr>
              <p:cNvSpPr>
                <a:spLocks noChangeArrowheads="1"/>
              </p:cNvSpPr>
              <p:nvPr/>
            </p:nvSpPr>
            <p:spPr bwMode="auto">
              <a:xfrm>
                <a:off x="12677421" y="40900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0" name="Oval 754">
                <a:extLst>
                  <a:ext uri="{FF2B5EF4-FFF2-40B4-BE49-F238E27FC236}">
                    <a16:creationId xmlns:a16="http://schemas.microsoft.com/office/drawing/2014/main" id="{A2E5A794-B377-401C-B2A4-8954433CCB51}"/>
                  </a:ext>
                </a:extLst>
              </p:cNvPr>
              <p:cNvSpPr>
                <a:spLocks noChangeArrowheads="1"/>
              </p:cNvSpPr>
              <p:nvPr/>
            </p:nvSpPr>
            <p:spPr bwMode="auto">
              <a:xfrm>
                <a:off x="12739503" y="411266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1" name="Oval 755">
                <a:extLst>
                  <a:ext uri="{FF2B5EF4-FFF2-40B4-BE49-F238E27FC236}">
                    <a16:creationId xmlns:a16="http://schemas.microsoft.com/office/drawing/2014/main" id="{B3C93BDF-976F-4249-ABBD-7663DC8B14DA}"/>
                  </a:ext>
                </a:extLst>
              </p:cNvPr>
              <p:cNvSpPr>
                <a:spLocks noChangeArrowheads="1"/>
              </p:cNvSpPr>
              <p:nvPr/>
            </p:nvSpPr>
            <p:spPr bwMode="auto">
              <a:xfrm>
                <a:off x="12763051" y="41893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2" name="Oval 756">
                <a:extLst>
                  <a:ext uri="{FF2B5EF4-FFF2-40B4-BE49-F238E27FC236}">
                    <a16:creationId xmlns:a16="http://schemas.microsoft.com/office/drawing/2014/main" id="{20051027-BD8E-47A2-B8EF-12267694AB5D}"/>
                  </a:ext>
                </a:extLst>
              </p:cNvPr>
              <p:cNvSpPr>
                <a:spLocks noChangeArrowheads="1"/>
              </p:cNvSpPr>
              <p:nvPr/>
            </p:nvSpPr>
            <p:spPr bwMode="auto">
              <a:xfrm>
                <a:off x="12781248" y="40534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3" name="Oval 757">
                <a:extLst>
                  <a:ext uri="{FF2B5EF4-FFF2-40B4-BE49-F238E27FC236}">
                    <a16:creationId xmlns:a16="http://schemas.microsoft.com/office/drawing/2014/main" id="{7A5A9AD0-7A0E-4AD8-9A54-FB5FDEE1058B}"/>
                  </a:ext>
                </a:extLst>
              </p:cNvPr>
              <p:cNvSpPr>
                <a:spLocks noChangeArrowheads="1"/>
              </p:cNvSpPr>
              <p:nvPr/>
            </p:nvSpPr>
            <p:spPr bwMode="auto">
              <a:xfrm>
                <a:off x="12783389" y="40063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4" name="Oval 758">
                <a:extLst>
                  <a:ext uri="{FF2B5EF4-FFF2-40B4-BE49-F238E27FC236}">
                    <a16:creationId xmlns:a16="http://schemas.microsoft.com/office/drawing/2014/main" id="{E9310DF3-464C-4409-B624-788583510B5D}"/>
                  </a:ext>
                </a:extLst>
              </p:cNvPr>
              <p:cNvSpPr>
                <a:spLocks noChangeArrowheads="1"/>
              </p:cNvSpPr>
              <p:nvPr/>
            </p:nvSpPr>
            <p:spPr bwMode="auto">
              <a:xfrm>
                <a:off x="12722377" y="446034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5" name="Oval 759">
                <a:extLst>
                  <a:ext uri="{FF2B5EF4-FFF2-40B4-BE49-F238E27FC236}">
                    <a16:creationId xmlns:a16="http://schemas.microsoft.com/office/drawing/2014/main" id="{38C67450-C4A8-47AE-98CC-32448A4D7247}"/>
                  </a:ext>
                </a:extLst>
              </p:cNvPr>
              <p:cNvSpPr>
                <a:spLocks noChangeArrowheads="1"/>
              </p:cNvSpPr>
              <p:nvPr/>
            </p:nvSpPr>
            <p:spPr bwMode="auto">
              <a:xfrm>
                <a:off x="12714885" y="40525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6" name="Oval 760">
                <a:extLst>
                  <a:ext uri="{FF2B5EF4-FFF2-40B4-BE49-F238E27FC236}">
                    <a16:creationId xmlns:a16="http://schemas.microsoft.com/office/drawing/2014/main" id="{7A07B9C8-471A-4EDF-BD63-18953A5D9CBA}"/>
                  </a:ext>
                </a:extLst>
              </p:cNvPr>
              <p:cNvSpPr>
                <a:spLocks noChangeArrowheads="1"/>
              </p:cNvSpPr>
              <p:nvPr/>
            </p:nvSpPr>
            <p:spPr bwMode="auto">
              <a:xfrm>
                <a:off x="12779107" y="435577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7" name="Oval 761">
                <a:extLst>
                  <a:ext uri="{FF2B5EF4-FFF2-40B4-BE49-F238E27FC236}">
                    <a16:creationId xmlns:a16="http://schemas.microsoft.com/office/drawing/2014/main" id="{E93DD72A-E5C4-4B7E-9E51-CFA0B716D888}"/>
                  </a:ext>
                </a:extLst>
              </p:cNvPr>
              <p:cNvSpPr>
                <a:spLocks noChangeArrowheads="1"/>
              </p:cNvSpPr>
              <p:nvPr/>
            </p:nvSpPr>
            <p:spPr bwMode="auto">
              <a:xfrm>
                <a:off x="12721306" y="4377560"/>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8" name="Oval 762">
                <a:extLst>
                  <a:ext uri="{FF2B5EF4-FFF2-40B4-BE49-F238E27FC236}">
                    <a16:creationId xmlns:a16="http://schemas.microsoft.com/office/drawing/2014/main" id="{16ACAF12-046E-4B6B-8791-798F45B07B35}"/>
                  </a:ext>
                </a:extLst>
              </p:cNvPr>
              <p:cNvSpPr>
                <a:spLocks noChangeArrowheads="1"/>
              </p:cNvSpPr>
              <p:nvPr/>
            </p:nvSpPr>
            <p:spPr bwMode="auto">
              <a:xfrm>
                <a:off x="12416250" y="41745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9" name="Oval 763">
                <a:extLst>
                  <a:ext uri="{FF2B5EF4-FFF2-40B4-BE49-F238E27FC236}">
                    <a16:creationId xmlns:a16="http://schemas.microsoft.com/office/drawing/2014/main" id="{75E1168B-A651-4AA2-9D5B-EAA00676AF53}"/>
                  </a:ext>
                </a:extLst>
              </p:cNvPr>
              <p:cNvSpPr>
                <a:spLocks noChangeArrowheads="1"/>
              </p:cNvSpPr>
              <p:nvPr/>
            </p:nvSpPr>
            <p:spPr bwMode="auto">
              <a:xfrm>
                <a:off x="12756629" y="43156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0" name="Oval 764">
                <a:extLst>
                  <a:ext uri="{FF2B5EF4-FFF2-40B4-BE49-F238E27FC236}">
                    <a16:creationId xmlns:a16="http://schemas.microsoft.com/office/drawing/2014/main" id="{0C8CE68A-069C-41C1-8E2F-6E2CFCEB958E}"/>
                  </a:ext>
                </a:extLst>
              </p:cNvPr>
              <p:cNvSpPr>
                <a:spLocks noChangeArrowheads="1"/>
              </p:cNvSpPr>
              <p:nvPr/>
            </p:nvSpPr>
            <p:spPr bwMode="auto">
              <a:xfrm>
                <a:off x="12772685" y="42756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1" name="Oval 765">
                <a:extLst>
                  <a:ext uri="{FF2B5EF4-FFF2-40B4-BE49-F238E27FC236}">
                    <a16:creationId xmlns:a16="http://schemas.microsoft.com/office/drawing/2014/main" id="{72E4F455-A4A2-4C58-AB83-1ED4600DF512}"/>
                  </a:ext>
                </a:extLst>
              </p:cNvPr>
              <p:cNvSpPr>
                <a:spLocks noChangeArrowheads="1"/>
              </p:cNvSpPr>
              <p:nvPr/>
            </p:nvSpPr>
            <p:spPr bwMode="auto">
              <a:xfrm>
                <a:off x="12706322" y="42782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2" name="Oval 766">
                <a:extLst>
                  <a:ext uri="{FF2B5EF4-FFF2-40B4-BE49-F238E27FC236}">
                    <a16:creationId xmlns:a16="http://schemas.microsoft.com/office/drawing/2014/main" id="{447972DC-95D2-4D0E-80A3-8FC8123B3C40}"/>
                  </a:ext>
                </a:extLst>
              </p:cNvPr>
              <p:cNvSpPr>
                <a:spLocks noChangeArrowheads="1"/>
              </p:cNvSpPr>
              <p:nvPr/>
            </p:nvSpPr>
            <p:spPr bwMode="auto">
              <a:xfrm>
                <a:off x="12774826" y="41318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3" name="Oval 767">
                <a:extLst>
                  <a:ext uri="{FF2B5EF4-FFF2-40B4-BE49-F238E27FC236}">
                    <a16:creationId xmlns:a16="http://schemas.microsoft.com/office/drawing/2014/main" id="{20EAA232-6370-4B67-856A-9BC7EE850F71}"/>
                  </a:ext>
                </a:extLst>
              </p:cNvPr>
              <p:cNvSpPr>
                <a:spLocks noChangeArrowheads="1"/>
              </p:cNvSpPr>
              <p:nvPr/>
            </p:nvSpPr>
            <p:spPr bwMode="auto">
              <a:xfrm>
                <a:off x="12042689" y="41100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4" name="Oval 768">
                <a:extLst>
                  <a:ext uri="{FF2B5EF4-FFF2-40B4-BE49-F238E27FC236}">
                    <a16:creationId xmlns:a16="http://schemas.microsoft.com/office/drawing/2014/main" id="{F27CBE60-7D16-4C7B-9C6C-7283DB43DB36}"/>
                  </a:ext>
                </a:extLst>
              </p:cNvPr>
              <p:cNvSpPr>
                <a:spLocks noChangeArrowheads="1"/>
              </p:cNvSpPr>
              <p:nvPr/>
            </p:nvSpPr>
            <p:spPr bwMode="auto">
              <a:xfrm>
                <a:off x="12066237" y="41867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5" name="Oval 769">
                <a:extLst>
                  <a:ext uri="{FF2B5EF4-FFF2-40B4-BE49-F238E27FC236}">
                    <a16:creationId xmlns:a16="http://schemas.microsoft.com/office/drawing/2014/main" id="{508DEA1E-7953-4307-9282-4509E5772857}"/>
                  </a:ext>
                </a:extLst>
              </p:cNvPr>
              <p:cNvSpPr>
                <a:spLocks noChangeArrowheads="1"/>
              </p:cNvSpPr>
              <p:nvPr/>
            </p:nvSpPr>
            <p:spPr bwMode="auto">
              <a:xfrm>
                <a:off x="12084433" y="40507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6" name="Oval 770">
                <a:extLst>
                  <a:ext uri="{FF2B5EF4-FFF2-40B4-BE49-F238E27FC236}">
                    <a16:creationId xmlns:a16="http://schemas.microsoft.com/office/drawing/2014/main" id="{281F6AB6-33C9-4359-A0FE-38B31BE6177D}"/>
                  </a:ext>
                </a:extLst>
              </p:cNvPr>
              <p:cNvSpPr>
                <a:spLocks noChangeArrowheads="1"/>
              </p:cNvSpPr>
              <p:nvPr/>
            </p:nvSpPr>
            <p:spPr bwMode="auto">
              <a:xfrm>
                <a:off x="12086574" y="40037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7" name="Oval 771">
                <a:extLst>
                  <a:ext uri="{FF2B5EF4-FFF2-40B4-BE49-F238E27FC236}">
                    <a16:creationId xmlns:a16="http://schemas.microsoft.com/office/drawing/2014/main" id="{46136CAA-A91D-4428-96E0-AADE67EE5783}"/>
                  </a:ext>
                </a:extLst>
              </p:cNvPr>
              <p:cNvSpPr>
                <a:spLocks noChangeArrowheads="1"/>
              </p:cNvSpPr>
              <p:nvPr/>
            </p:nvSpPr>
            <p:spPr bwMode="auto">
              <a:xfrm>
                <a:off x="12070518" y="442025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8" name="Oval 772">
                <a:extLst>
                  <a:ext uri="{FF2B5EF4-FFF2-40B4-BE49-F238E27FC236}">
                    <a16:creationId xmlns:a16="http://schemas.microsoft.com/office/drawing/2014/main" id="{03803F83-B675-439A-B35E-890D8290515E}"/>
                  </a:ext>
                </a:extLst>
              </p:cNvPr>
              <p:cNvSpPr>
                <a:spLocks noChangeArrowheads="1"/>
              </p:cNvSpPr>
              <p:nvPr/>
            </p:nvSpPr>
            <p:spPr bwMode="auto">
              <a:xfrm>
                <a:off x="12018070" y="40499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9" name="Oval 773">
                <a:extLst>
                  <a:ext uri="{FF2B5EF4-FFF2-40B4-BE49-F238E27FC236}">
                    <a16:creationId xmlns:a16="http://schemas.microsoft.com/office/drawing/2014/main" id="{C1B6BE69-31CC-48D7-AC59-8FE8F8F1F3A4}"/>
                  </a:ext>
                </a:extLst>
              </p:cNvPr>
              <p:cNvSpPr>
                <a:spLocks noChangeArrowheads="1"/>
              </p:cNvSpPr>
              <p:nvPr/>
            </p:nvSpPr>
            <p:spPr bwMode="auto">
              <a:xfrm>
                <a:off x="12082292" y="435316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0" name="Oval 774">
                <a:extLst>
                  <a:ext uri="{FF2B5EF4-FFF2-40B4-BE49-F238E27FC236}">
                    <a16:creationId xmlns:a16="http://schemas.microsoft.com/office/drawing/2014/main" id="{A5FB533D-D757-4B97-8E6B-923032F5E0C9}"/>
                  </a:ext>
                </a:extLst>
              </p:cNvPr>
              <p:cNvSpPr>
                <a:spLocks noChangeArrowheads="1"/>
              </p:cNvSpPr>
              <p:nvPr/>
            </p:nvSpPr>
            <p:spPr bwMode="auto">
              <a:xfrm>
                <a:off x="12024492" y="4374946"/>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1" name="Oval 775">
                <a:extLst>
                  <a:ext uri="{FF2B5EF4-FFF2-40B4-BE49-F238E27FC236}">
                    <a16:creationId xmlns:a16="http://schemas.microsoft.com/office/drawing/2014/main" id="{4E6403AD-F8E5-4635-A384-DB6ED745E78A}"/>
                  </a:ext>
                </a:extLst>
              </p:cNvPr>
              <p:cNvSpPr>
                <a:spLocks noChangeArrowheads="1"/>
              </p:cNvSpPr>
              <p:nvPr/>
            </p:nvSpPr>
            <p:spPr bwMode="auto">
              <a:xfrm>
                <a:off x="12011647" y="43104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2" name="Oval 776">
                <a:extLst>
                  <a:ext uri="{FF2B5EF4-FFF2-40B4-BE49-F238E27FC236}">
                    <a16:creationId xmlns:a16="http://schemas.microsoft.com/office/drawing/2014/main" id="{09BAFB85-6CBC-4D7B-A91E-EA080D7389E3}"/>
                  </a:ext>
                </a:extLst>
              </p:cNvPr>
              <p:cNvSpPr>
                <a:spLocks noChangeArrowheads="1"/>
              </p:cNvSpPr>
              <p:nvPr/>
            </p:nvSpPr>
            <p:spPr bwMode="auto">
              <a:xfrm>
                <a:off x="12059815" y="43130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3" name="Oval 777">
                <a:extLst>
                  <a:ext uri="{FF2B5EF4-FFF2-40B4-BE49-F238E27FC236}">
                    <a16:creationId xmlns:a16="http://schemas.microsoft.com/office/drawing/2014/main" id="{0F08C4E2-CF5A-46CD-B096-E55467E74C59}"/>
                  </a:ext>
                </a:extLst>
              </p:cNvPr>
              <p:cNvSpPr>
                <a:spLocks noChangeArrowheads="1"/>
              </p:cNvSpPr>
              <p:nvPr/>
            </p:nvSpPr>
            <p:spPr bwMode="auto">
              <a:xfrm>
                <a:off x="12075870" y="42729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4" name="Oval 778">
                <a:extLst>
                  <a:ext uri="{FF2B5EF4-FFF2-40B4-BE49-F238E27FC236}">
                    <a16:creationId xmlns:a16="http://schemas.microsoft.com/office/drawing/2014/main" id="{D612E465-BB42-49D4-9D2E-C76D2702E769}"/>
                  </a:ext>
                </a:extLst>
              </p:cNvPr>
              <p:cNvSpPr>
                <a:spLocks noChangeArrowheads="1"/>
              </p:cNvSpPr>
              <p:nvPr/>
            </p:nvSpPr>
            <p:spPr bwMode="auto">
              <a:xfrm>
                <a:off x="12009507" y="42756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5" name="Oval 779">
                <a:extLst>
                  <a:ext uri="{FF2B5EF4-FFF2-40B4-BE49-F238E27FC236}">
                    <a16:creationId xmlns:a16="http://schemas.microsoft.com/office/drawing/2014/main" id="{CA6BAEF5-1D9F-4E56-88A6-D2C68A0EE1B0}"/>
                  </a:ext>
                </a:extLst>
              </p:cNvPr>
              <p:cNvSpPr>
                <a:spLocks noChangeArrowheads="1"/>
              </p:cNvSpPr>
              <p:nvPr/>
            </p:nvSpPr>
            <p:spPr bwMode="auto">
              <a:xfrm>
                <a:off x="12099418" y="422332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6" name="Oval 780">
                <a:extLst>
                  <a:ext uri="{FF2B5EF4-FFF2-40B4-BE49-F238E27FC236}">
                    <a16:creationId xmlns:a16="http://schemas.microsoft.com/office/drawing/2014/main" id="{863F3411-AA70-4504-A350-D25667283ADA}"/>
                  </a:ext>
                </a:extLst>
              </p:cNvPr>
              <p:cNvSpPr>
                <a:spLocks noChangeArrowheads="1"/>
              </p:cNvSpPr>
              <p:nvPr/>
            </p:nvSpPr>
            <p:spPr bwMode="auto">
              <a:xfrm>
                <a:off x="11997733" y="41666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7" name="Oval 781">
                <a:extLst>
                  <a:ext uri="{FF2B5EF4-FFF2-40B4-BE49-F238E27FC236}">
                    <a16:creationId xmlns:a16="http://schemas.microsoft.com/office/drawing/2014/main" id="{9C417785-D4C9-4503-92A6-88A3AB89C92A}"/>
                  </a:ext>
                </a:extLst>
              </p:cNvPr>
              <p:cNvSpPr>
                <a:spLocks noChangeArrowheads="1"/>
              </p:cNvSpPr>
              <p:nvPr/>
            </p:nvSpPr>
            <p:spPr bwMode="auto">
              <a:xfrm>
                <a:off x="12078011" y="41292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8" name="Oval 782">
                <a:extLst>
                  <a:ext uri="{FF2B5EF4-FFF2-40B4-BE49-F238E27FC236}">
                    <a16:creationId xmlns:a16="http://schemas.microsoft.com/office/drawing/2014/main" id="{264830F1-CE3A-47BA-AED8-4E3043F28581}"/>
                  </a:ext>
                </a:extLst>
              </p:cNvPr>
              <p:cNvSpPr>
                <a:spLocks noChangeArrowheads="1"/>
              </p:cNvSpPr>
              <p:nvPr/>
            </p:nvSpPr>
            <p:spPr bwMode="auto">
              <a:xfrm>
                <a:off x="12140092" y="41518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9" name="Oval 783">
                <a:extLst>
                  <a:ext uri="{FF2B5EF4-FFF2-40B4-BE49-F238E27FC236}">
                    <a16:creationId xmlns:a16="http://schemas.microsoft.com/office/drawing/2014/main" id="{36478C00-C628-4EDC-B621-45FEE9FCFC26}"/>
                  </a:ext>
                </a:extLst>
              </p:cNvPr>
              <p:cNvSpPr>
                <a:spLocks noChangeArrowheads="1"/>
              </p:cNvSpPr>
              <p:nvPr/>
            </p:nvSpPr>
            <p:spPr bwMode="auto">
              <a:xfrm>
                <a:off x="12163641" y="42285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0" name="Oval 784">
                <a:extLst>
                  <a:ext uri="{FF2B5EF4-FFF2-40B4-BE49-F238E27FC236}">
                    <a16:creationId xmlns:a16="http://schemas.microsoft.com/office/drawing/2014/main" id="{67EC48D9-20A5-480A-91DF-2391015F03C7}"/>
                  </a:ext>
                </a:extLst>
              </p:cNvPr>
              <p:cNvSpPr>
                <a:spLocks noChangeArrowheads="1"/>
              </p:cNvSpPr>
              <p:nvPr/>
            </p:nvSpPr>
            <p:spPr bwMode="auto">
              <a:xfrm>
                <a:off x="12181837" y="40926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1" name="Oval 785">
                <a:extLst>
                  <a:ext uri="{FF2B5EF4-FFF2-40B4-BE49-F238E27FC236}">
                    <a16:creationId xmlns:a16="http://schemas.microsoft.com/office/drawing/2014/main" id="{69AB339F-A2DD-4908-BCB2-7B4A449FD8E5}"/>
                  </a:ext>
                </a:extLst>
              </p:cNvPr>
              <p:cNvSpPr>
                <a:spLocks noChangeArrowheads="1"/>
              </p:cNvSpPr>
              <p:nvPr/>
            </p:nvSpPr>
            <p:spPr bwMode="auto">
              <a:xfrm>
                <a:off x="12183978" y="40455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2" name="Oval 786">
                <a:extLst>
                  <a:ext uri="{FF2B5EF4-FFF2-40B4-BE49-F238E27FC236}">
                    <a16:creationId xmlns:a16="http://schemas.microsoft.com/office/drawing/2014/main" id="{ABA28BF3-B779-44B4-A7EE-E29045925977}"/>
                  </a:ext>
                </a:extLst>
              </p:cNvPr>
              <p:cNvSpPr>
                <a:spLocks noChangeArrowheads="1"/>
              </p:cNvSpPr>
              <p:nvPr/>
            </p:nvSpPr>
            <p:spPr bwMode="auto">
              <a:xfrm>
                <a:off x="12115474" y="40917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3" name="Oval 787">
                <a:extLst>
                  <a:ext uri="{FF2B5EF4-FFF2-40B4-BE49-F238E27FC236}">
                    <a16:creationId xmlns:a16="http://schemas.microsoft.com/office/drawing/2014/main" id="{9F9CD948-5DA3-4B3F-B193-7AB6154E5B2C}"/>
                  </a:ext>
                </a:extLst>
              </p:cNvPr>
              <p:cNvSpPr>
                <a:spLocks noChangeArrowheads="1"/>
              </p:cNvSpPr>
              <p:nvPr/>
            </p:nvSpPr>
            <p:spPr bwMode="auto">
              <a:xfrm>
                <a:off x="12179697" y="43949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4" name="Oval 788">
                <a:extLst>
                  <a:ext uri="{FF2B5EF4-FFF2-40B4-BE49-F238E27FC236}">
                    <a16:creationId xmlns:a16="http://schemas.microsoft.com/office/drawing/2014/main" id="{36264474-2A2B-44EA-A03A-8499FE182F6B}"/>
                  </a:ext>
                </a:extLst>
              </p:cNvPr>
              <p:cNvSpPr>
                <a:spLocks noChangeArrowheads="1"/>
              </p:cNvSpPr>
              <p:nvPr/>
            </p:nvSpPr>
            <p:spPr bwMode="auto">
              <a:xfrm>
                <a:off x="12121896" y="4416772"/>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5" name="Oval 789">
                <a:extLst>
                  <a:ext uri="{FF2B5EF4-FFF2-40B4-BE49-F238E27FC236}">
                    <a16:creationId xmlns:a16="http://schemas.microsoft.com/office/drawing/2014/main" id="{CF226AE5-6904-4BC3-9FAD-AF4C377269BF}"/>
                  </a:ext>
                </a:extLst>
              </p:cNvPr>
              <p:cNvSpPr>
                <a:spLocks noChangeArrowheads="1"/>
              </p:cNvSpPr>
              <p:nvPr/>
            </p:nvSpPr>
            <p:spPr bwMode="auto">
              <a:xfrm>
                <a:off x="12114403" y="43793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6" name="Oval 790">
                <a:extLst>
                  <a:ext uri="{FF2B5EF4-FFF2-40B4-BE49-F238E27FC236}">
                    <a16:creationId xmlns:a16="http://schemas.microsoft.com/office/drawing/2014/main" id="{77AED2D4-BD2D-477E-90B5-D4CF2710376A}"/>
                  </a:ext>
                </a:extLst>
              </p:cNvPr>
              <p:cNvSpPr>
                <a:spLocks noChangeArrowheads="1"/>
              </p:cNvSpPr>
              <p:nvPr/>
            </p:nvSpPr>
            <p:spPr bwMode="auto">
              <a:xfrm>
                <a:off x="12157219" y="43549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7" name="Oval 791">
                <a:extLst>
                  <a:ext uri="{FF2B5EF4-FFF2-40B4-BE49-F238E27FC236}">
                    <a16:creationId xmlns:a16="http://schemas.microsoft.com/office/drawing/2014/main" id="{A499619F-80BD-491C-8E1A-9C250C61045E}"/>
                  </a:ext>
                </a:extLst>
              </p:cNvPr>
              <p:cNvSpPr>
                <a:spLocks noChangeArrowheads="1"/>
              </p:cNvSpPr>
              <p:nvPr/>
            </p:nvSpPr>
            <p:spPr bwMode="auto">
              <a:xfrm>
                <a:off x="12173274" y="43148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8" name="Oval 792">
                <a:extLst>
                  <a:ext uri="{FF2B5EF4-FFF2-40B4-BE49-F238E27FC236}">
                    <a16:creationId xmlns:a16="http://schemas.microsoft.com/office/drawing/2014/main" id="{6F8A94CD-1325-48DB-92EC-65B9E6EB2B98}"/>
                  </a:ext>
                </a:extLst>
              </p:cNvPr>
              <p:cNvSpPr>
                <a:spLocks noChangeArrowheads="1"/>
              </p:cNvSpPr>
              <p:nvPr/>
            </p:nvSpPr>
            <p:spPr bwMode="auto">
              <a:xfrm>
                <a:off x="12106911" y="43174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9" name="Oval 793">
                <a:extLst>
                  <a:ext uri="{FF2B5EF4-FFF2-40B4-BE49-F238E27FC236}">
                    <a16:creationId xmlns:a16="http://schemas.microsoft.com/office/drawing/2014/main" id="{27AD0EAF-5A40-4978-B38B-D4BAD563C46A}"/>
                  </a:ext>
                </a:extLst>
              </p:cNvPr>
              <p:cNvSpPr>
                <a:spLocks noChangeArrowheads="1"/>
              </p:cNvSpPr>
              <p:nvPr/>
            </p:nvSpPr>
            <p:spPr bwMode="auto">
              <a:xfrm>
                <a:off x="12190401" y="41396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0" name="Oval 794">
                <a:extLst>
                  <a:ext uri="{FF2B5EF4-FFF2-40B4-BE49-F238E27FC236}">
                    <a16:creationId xmlns:a16="http://schemas.microsoft.com/office/drawing/2014/main" id="{816B4492-C68A-4632-90BD-2ABA1D8CA783}"/>
                  </a:ext>
                </a:extLst>
              </p:cNvPr>
              <p:cNvSpPr>
                <a:spLocks noChangeArrowheads="1"/>
              </p:cNvSpPr>
              <p:nvPr/>
            </p:nvSpPr>
            <p:spPr bwMode="auto">
              <a:xfrm>
                <a:off x="12216090" y="41997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1" name="Oval 795">
                <a:extLst>
                  <a:ext uri="{FF2B5EF4-FFF2-40B4-BE49-F238E27FC236}">
                    <a16:creationId xmlns:a16="http://schemas.microsoft.com/office/drawing/2014/main" id="{F2835816-4B0C-4C4B-A5A3-EB709C08EBD0}"/>
                  </a:ext>
                </a:extLst>
              </p:cNvPr>
              <p:cNvSpPr>
                <a:spLocks noChangeArrowheads="1"/>
              </p:cNvSpPr>
              <p:nvPr/>
            </p:nvSpPr>
            <p:spPr bwMode="auto">
              <a:xfrm>
                <a:off x="12239638" y="42764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2" name="Oval 796">
                <a:extLst>
                  <a:ext uri="{FF2B5EF4-FFF2-40B4-BE49-F238E27FC236}">
                    <a16:creationId xmlns:a16="http://schemas.microsoft.com/office/drawing/2014/main" id="{44657924-0F31-4B9E-A728-D9174BE0C420}"/>
                  </a:ext>
                </a:extLst>
              </p:cNvPr>
              <p:cNvSpPr>
                <a:spLocks noChangeArrowheads="1"/>
              </p:cNvSpPr>
              <p:nvPr/>
            </p:nvSpPr>
            <p:spPr bwMode="auto">
              <a:xfrm>
                <a:off x="12257834" y="41405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3" name="Oval 797">
                <a:extLst>
                  <a:ext uri="{FF2B5EF4-FFF2-40B4-BE49-F238E27FC236}">
                    <a16:creationId xmlns:a16="http://schemas.microsoft.com/office/drawing/2014/main" id="{B29A6D33-0DAB-4F54-9DBC-5FCEEAD62A65}"/>
                  </a:ext>
                </a:extLst>
              </p:cNvPr>
              <p:cNvSpPr>
                <a:spLocks noChangeArrowheads="1"/>
              </p:cNvSpPr>
              <p:nvPr/>
            </p:nvSpPr>
            <p:spPr bwMode="auto">
              <a:xfrm>
                <a:off x="12259975" y="40934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4" name="Oval 798">
                <a:extLst>
                  <a:ext uri="{FF2B5EF4-FFF2-40B4-BE49-F238E27FC236}">
                    <a16:creationId xmlns:a16="http://schemas.microsoft.com/office/drawing/2014/main" id="{9985DFB4-ED96-473C-B88C-83C59E2CB61B}"/>
                  </a:ext>
                </a:extLst>
              </p:cNvPr>
              <p:cNvSpPr>
                <a:spLocks noChangeArrowheads="1"/>
              </p:cNvSpPr>
              <p:nvPr/>
            </p:nvSpPr>
            <p:spPr bwMode="auto">
              <a:xfrm>
                <a:off x="12203245" y="40708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5" name="Oval 799">
                <a:extLst>
                  <a:ext uri="{FF2B5EF4-FFF2-40B4-BE49-F238E27FC236}">
                    <a16:creationId xmlns:a16="http://schemas.microsoft.com/office/drawing/2014/main" id="{F6227E97-9003-49A3-9CF5-04B23765A7E9}"/>
                  </a:ext>
                </a:extLst>
              </p:cNvPr>
              <p:cNvSpPr>
                <a:spLocks noChangeArrowheads="1"/>
              </p:cNvSpPr>
              <p:nvPr/>
            </p:nvSpPr>
            <p:spPr bwMode="auto">
              <a:xfrm>
                <a:off x="12242849" y="40229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6" name="Oval 800">
                <a:extLst>
                  <a:ext uri="{FF2B5EF4-FFF2-40B4-BE49-F238E27FC236}">
                    <a16:creationId xmlns:a16="http://schemas.microsoft.com/office/drawing/2014/main" id="{FF444421-CB01-4CCA-B61E-8CB9C72DC208}"/>
                  </a:ext>
                </a:extLst>
              </p:cNvPr>
              <p:cNvSpPr>
                <a:spLocks noChangeArrowheads="1"/>
              </p:cNvSpPr>
              <p:nvPr/>
            </p:nvSpPr>
            <p:spPr bwMode="auto">
              <a:xfrm>
                <a:off x="12178626" y="446121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7" name="Oval 801">
                <a:extLst>
                  <a:ext uri="{FF2B5EF4-FFF2-40B4-BE49-F238E27FC236}">
                    <a16:creationId xmlns:a16="http://schemas.microsoft.com/office/drawing/2014/main" id="{07F1408C-FA7B-4F8C-B1D7-05A71782C179}"/>
                  </a:ext>
                </a:extLst>
              </p:cNvPr>
              <p:cNvSpPr>
                <a:spLocks noChangeArrowheads="1"/>
              </p:cNvSpPr>
              <p:nvPr/>
            </p:nvSpPr>
            <p:spPr bwMode="auto">
              <a:xfrm>
                <a:off x="12233216" y="44028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8" name="Oval 802">
                <a:extLst>
                  <a:ext uri="{FF2B5EF4-FFF2-40B4-BE49-F238E27FC236}">
                    <a16:creationId xmlns:a16="http://schemas.microsoft.com/office/drawing/2014/main" id="{043AF7E6-1158-4463-A778-BB6DFE297627}"/>
                  </a:ext>
                </a:extLst>
              </p:cNvPr>
              <p:cNvSpPr>
                <a:spLocks noChangeArrowheads="1"/>
              </p:cNvSpPr>
              <p:nvPr/>
            </p:nvSpPr>
            <p:spPr bwMode="auto">
              <a:xfrm>
                <a:off x="12249271" y="436274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9" name="Oval 803">
                <a:extLst>
                  <a:ext uri="{FF2B5EF4-FFF2-40B4-BE49-F238E27FC236}">
                    <a16:creationId xmlns:a16="http://schemas.microsoft.com/office/drawing/2014/main" id="{67082766-7EAD-4041-8022-C8C061E4CF46}"/>
                  </a:ext>
                </a:extLst>
              </p:cNvPr>
              <p:cNvSpPr>
                <a:spLocks noChangeArrowheads="1"/>
              </p:cNvSpPr>
              <p:nvPr/>
            </p:nvSpPr>
            <p:spPr bwMode="auto">
              <a:xfrm>
                <a:off x="12272819" y="431307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0" name="Oval 804">
                <a:extLst>
                  <a:ext uri="{FF2B5EF4-FFF2-40B4-BE49-F238E27FC236}">
                    <a16:creationId xmlns:a16="http://schemas.microsoft.com/office/drawing/2014/main" id="{359EE142-4477-41D2-97D2-528D2B8601FC}"/>
                  </a:ext>
                </a:extLst>
              </p:cNvPr>
              <p:cNvSpPr>
                <a:spLocks noChangeArrowheads="1"/>
              </p:cNvSpPr>
              <p:nvPr/>
            </p:nvSpPr>
            <p:spPr bwMode="auto">
              <a:xfrm>
                <a:off x="12313493" y="42416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1" name="Oval 805">
                <a:extLst>
                  <a:ext uri="{FF2B5EF4-FFF2-40B4-BE49-F238E27FC236}">
                    <a16:creationId xmlns:a16="http://schemas.microsoft.com/office/drawing/2014/main" id="{8D19093F-7558-48B6-8B33-5DC566CB01D8}"/>
                  </a:ext>
                </a:extLst>
              </p:cNvPr>
              <p:cNvSpPr>
                <a:spLocks noChangeArrowheads="1"/>
              </p:cNvSpPr>
              <p:nvPr/>
            </p:nvSpPr>
            <p:spPr bwMode="auto">
              <a:xfrm>
                <a:off x="12337042" y="43183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2" name="Oval 806">
                <a:extLst>
                  <a:ext uri="{FF2B5EF4-FFF2-40B4-BE49-F238E27FC236}">
                    <a16:creationId xmlns:a16="http://schemas.microsoft.com/office/drawing/2014/main" id="{F8591803-E3B5-4FC5-BC50-CB126E20A154}"/>
                  </a:ext>
                </a:extLst>
              </p:cNvPr>
              <p:cNvSpPr>
                <a:spLocks noChangeArrowheads="1"/>
              </p:cNvSpPr>
              <p:nvPr/>
            </p:nvSpPr>
            <p:spPr bwMode="auto">
              <a:xfrm>
                <a:off x="12355238" y="41823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3" name="Oval 807">
                <a:extLst>
                  <a:ext uri="{FF2B5EF4-FFF2-40B4-BE49-F238E27FC236}">
                    <a16:creationId xmlns:a16="http://schemas.microsoft.com/office/drawing/2014/main" id="{4493DAD4-F02A-4428-A617-EE069F44BD4E}"/>
                  </a:ext>
                </a:extLst>
              </p:cNvPr>
              <p:cNvSpPr>
                <a:spLocks noChangeArrowheads="1"/>
              </p:cNvSpPr>
              <p:nvPr/>
            </p:nvSpPr>
            <p:spPr bwMode="auto">
              <a:xfrm>
                <a:off x="12357379" y="41353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4" name="Oval 808">
                <a:extLst>
                  <a:ext uri="{FF2B5EF4-FFF2-40B4-BE49-F238E27FC236}">
                    <a16:creationId xmlns:a16="http://schemas.microsoft.com/office/drawing/2014/main" id="{538707F5-1369-4BF0-8C29-7EF3F6759098}"/>
                  </a:ext>
                </a:extLst>
              </p:cNvPr>
              <p:cNvSpPr>
                <a:spLocks noChangeArrowheads="1"/>
              </p:cNvSpPr>
              <p:nvPr/>
            </p:nvSpPr>
            <p:spPr bwMode="auto">
              <a:xfrm>
                <a:off x="12288875" y="41814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5" name="Oval 809">
                <a:extLst>
                  <a:ext uri="{FF2B5EF4-FFF2-40B4-BE49-F238E27FC236}">
                    <a16:creationId xmlns:a16="http://schemas.microsoft.com/office/drawing/2014/main" id="{2D2A5258-D8A3-4399-9CED-0ED06965704A}"/>
                  </a:ext>
                </a:extLst>
              </p:cNvPr>
              <p:cNvSpPr>
                <a:spLocks noChangeArrowheads="1"/>
              </p:cNvSpPr>
              <p:nvPr/>
            </p:nvSpPr>
            <p:spPr bwMode="auto">
              <a:xfrm>
                <a:off x="12340253" y="406473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6" name="Oval 810">
                <a:extLst>
                  <a:ext uri="{FF2B5EF4-FFF2-40B4-BE49-F238E27FC236}">
                    <a16:creationId xmlns:a16="http://schemas.microsoft.com/office/drawing/2014/main" id="{4D2E6386-27D5-4D95-8BF4-F7AABA4C5CAB}"/>
                  </a:ext>
                </a:extLst>
              </p:cNvPr>
              <p:cNvSpPr>
                <a:spLocks noChangeArrowheads="1"/>
              </p:cNvSpPr>
              <p:nvPr/>
            </p:nvSpPr>
            <p:spPr bwMode="auto">
              <a:xfrm>
                <a:off x="12377716" y="40124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7" name="Oval 811">
                <a:extLst>
                  <a:ext uri="{FF2B5EF4-FFF2-40B4-BE49-F238E27FC236}">
                    <a16:creationId xmlns:a16="http://schemas.microsoft.com/office/drawing/2014/main" id="{A4481FE2-9DFD-465E-B2C7-734B8C4B0619}"/>
                  </a:ext>
                </a:extLst>
              </p:cNvPr>
              <p:cNvSpPr>
                <a:spLocks noChangeArrowheads="1"/>
              </p:cNvSpPr>
              <p:nvPr/>
            </p:nvSpPr>
            <p:spPr bwMode="auto">
              <a:xfrm>
                <a:off x="12282453" y="444204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8" name="Oval 812">
                <a:extLst>
                  <a:ext uri="{FF2B5EF4-FFF2-40B4-BE49-F238E27FC236}">
                    <a16:creationId xmlns:a16="http://schemas.microsoft.com/office/drawing/2014/main" id="{B093A196-7E89-4678-9977-6FD8EB8B8117}"/>
                  </a:ext>
                </a:extLst>
              </p:cNvPr>
              <p:cNvSpPr>
                <a:spLocks noChangeArrowheads="1"/>
              </p:cNvSpPr>
              <p:nvPr/>
            </p:nvSpPr>
            <p:spPr bwMode="auto">
              <a:xfrm>
                <a:off x="12330619" y="44446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9" name="Oval 813">
                <a:extLst>
                  <a:ext uri="{FF2B5EF4-FFF2-40B4-BE49-F238E27FC236}">
                    <a16:creationId xmlns:a16="http://schemas.microsoft.com/office/drawing/2014/main" id="{27F1B996-97A3-451C-AC68-58FF54BD1E6A}"/>
                  </a:ext>
                </a:extLst>
              </p:cNvPr>
              <p:cNvSpPr>
                <a:spLocks noChangeArrowheads="1"/>
              </p:cNvSpPr>
              <p:nvPr/>
            </p:nvSpPr>
            <p:spPr bwMode="auto">
              <a:xfrm>
                <a:off x="12346675" y="44045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0" name="Oval 814">
                <a:extLst>
                  <a:ext uri="{FF2B5EF4-FFF2-40B4-BE49-F238E27FC236}">
                    <a16:creationId xmlns:a16="http://schemas.microsoft.com/office/drawing/2014/main" id="{A41CF3E8-70CD-47FC-AB5D-9578AE7F15A6}"/>
                  </a:ext>
                </a:extLst>
              </p:cNvPr>
              <p:cNvSpPr>
                <a:spLocks noChangeArrowheads="1"/>
              </p:cNvSpPr>
              <p:nvPr/>
            </p:nvSpPr>
            <p:spPr bwMode="auto">
              <a:xfrm>
                <a:off x="12280312" y="44071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1" name="Oval 815">
                <a:extLst>
                  <a:ext uri="{FF2B5EF4-FFF2-40B4-BE49-F238E27FC236}">
                    <a16:creationId xmlns:a16="http://schemas.microsoft.com/office/drawing/2014/main" id="{6F82EEFB-0BA1-4C6E-8642-BADF3F0ECBD3}"/>
                  </a:ext>
                </a:extLst>
              </p:cNvPr>
              <p:cNvSpPr>
                <a:spLocks noChangeArrowheads="1"/>
              </p:cNvSpPr>
              <p:nvPr/>
            </p:nvSpPr>
            <p:spPr bwMode="auto">
              <a:xfrm>
                <a:off x="12348816" y="42607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2" name="Oval 816">
                <a:extLst>
                  <a:ext uri="{FF2B5EF4-FFF2-40B4-BE49-F238E27FC236}">
                    <a16:creationId xmlns:a16="http://schemas.microsoft.com/office/drawing/2014/main" id="{9EEBBD48-20C3-4F56-A2E6-DF4737282A73}"/>
                  </a:ext>
                </a:extLst>
              </p:cNvPr>
              <p:cNvSpPr>
                <a:spLocks noChangeArrowheads="1"/>
              </p:cNvSpPr>
              <p:nvPr/>
            </p:nvSpPr>
            <p:spPr bwMode="auto">
              <a:xfrm>
                <a:off x="12329549" y="41170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3" name="Oval 817">
                <a:extLst>
                  <a:ext uri="{FF2B5EF4-FFF2-40B4-BE49-F238E27FC236}">
                    <a16:creationId xmlns:a16="http://schemas.microsoft.com/office/drawing/2014/main" id="{D0875803-24BB-41D8-992B-C5D77A6804D4}"/>
                  </a:ext>
                </a:extLst>
              </p:cNvPr>
              <p:cNvSpPr>
                <a:spLocks noChangeArrowheads="1"/>
              </p:cNvSpPr>
              <p:nvPr/>
            </p:nvSpPr>
            <p:spPr bwMode="auto">
              <a:xfrm>
                <a:off x="12469768" y="423813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4" name="Oval 818">
                <a:extLst>
                  <a:ext uri="{FF2B5EF4-FFF2-40B4-BE49-F238E27FC236}">
                    <a16:creationId xmlns:a16="http://schemas.microsoft.com/office/drawing/2014/main" id="{AB6BAAEA-22F0-4A4A-825F-70E790D37A6A}"/>
                  </a:ext>
                </a:extLst>
              </p:cNvPr>
              <p:cNvSpPr>
                <a:spLocks noChangeArrowheads="1"/>
              </p:cNvSpPr>
              <p:nvPr/>
            </p:nvSpPr>
            <p:spPr bwMode="auto">
              <a:xfrm>
                <a:off x="12487965" y="41022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5" name="Oval 819">
                <a:extLst>
                  <a:ext uri="{FF2B5EF4-FFF2-40B4-BE49-F238E27FC236}">
                    <a16:creationId xmlns:a16="http://schemas.microsoft.com/office/drawing/2014/main" id="{0E655E9D-0C23-48DC-A880-A06E1E28AD5B}"/>
                  </a:ext>
                </a:extLst>
              </p:cNvPr>
              <p:cNvSpPr>
                <a:spLocks noChangeArrowheads="1"/>
              </p:cNvSpPr>
              <p:nvPr/>
            </p:nvSpPr>
            <p:spPr bwMode="auto">
              <a:xfrm>
                <a:off x="12490106" y="40551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6" name="Oval 820">
                <a:extLst>
                  <a:ext uri="{FF2B5EF4-FFF2-40B4-BE49-F238E27FC236}">
                    <a16:creationId xmlns:a16="http://schemas.microsoft.com/office/drawing/2014/main" id="{B8BCD1F7-B30C-4FA4-9236-4AE40810DE17}"/>
                  </a:ext>
                </a:extLst>
              </p:cNvPr>
              <p:cNvSpPr>
                <a:spLocks noChangeArrowheads="1"/>
              </p:cNvSpPr>
              <p:nvPr/>
            </p:nvSpPr>
            <p:spPr bwMode="auto">
              <a:xfrm>
                <a:off x="12433376" y="40324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7" name="Oval 821">
                <a:extLst>
                  <a:ext uri="{FF2B5EF4-FFF2-40B4-BE49-F238E27FC236}">
                    <a16:creationId xmlns:a16="http://schemas.microsoft.com/office/drawing/2014/main" id="{06FC2AE8-4996-4976-8E99-102718336EB5}"/>
                  </a:ext>
                </a:extLst>
              </p:cNvPr>
              <p:cNvSpPr>
                <a:spLocks noChangeArrowheads="1"/>
              </p:cNvSpPr>
              <p:nvPr/>
            </p:nvSpPr>
            <p:spPr bwMode="auto">
              <a:xfrm>
                <a:off x="12391631" y="44707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8" name="Oval 822">
                <a:extLst>
                  <a:ext uri="{FF2B5EF4-FFF2-40B4-BE49-F238E27FC236}">
                    <a16:creationId xmlns:a16="http://schemas.microsoft.com/office/drawing/2014/main" id="{26AB0343-DB14-41D9-9971-F4AA8714C466}"/>
                  </a:ext>
                </a:extLst>
              </p:cNvPr>
              <p:cNvSpPr>
                <a:spLocks noChangeArrowheads="1"/>
              </p:cNvSpPr>
              <p:nvPr/>
            </p:nvSpPr>
            <p:spPr bwMode="auto">
              <a:xfrm>
                <a:off x="12421602" y="41013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9" name="Oval 823">
                <a:extLst>
                  <a:ext uri="{FF2B5EF4-FFF2-40B4-BE49-F238E27FC236}">
                    <a16:creationId xmlns:a16="http://schemas.microsoft.com/office/drawing/2014/main" id="{F47C6E61-EE61-4792-96FC-F529FA84896C}"/>
                  </a:ext>
                </a:extLst>
              </p:cNvPr>
              <p:cNvSpPr>
                <a:spLocks noChangeArrowheads="1"/>
              </p:cNvSpPr>
              <p:nvPr/>
            </p:nvSpPr>
            <p:spPr bwMode="auto">
              <a:xfrm>
                <a:off x="12428023" y="4426357"/>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0" name="Oval 824">
                <a:extLst>
                  <a:ext uri="{FF2B5EF4-FFF2-40B4-BE49-F238E27FC236}">
                    <a16:creationId xmlns:a16="http://schemas.microsoft.com/office/drawing/2014/main" id="{9674C2EB-A6E1-412F-BB31-14F491A878BD}"/>
                  </a:ext>
                </a:extLst>
              </p:cNvPr>
              <p:cNvSpPr>
                <a:spLocks noChangeArrowheads="1"/>
              </p:cNvSpPr>
              <p:nvPr/>
            </p:nvSpPr>
            <p:spPr bwMode="auto">
              <a:xfrm>
                <a:off x="12415179" y="43618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1" name="Oval 825">
                <a:extLst>
                  <a:ext uri="{FF2B5EF4-FFF2-40B4-BE49-F238E27FC236}">
                    <a16:creationId xmlns:a16="http://schemas.microsoft.com/office/drawing/2014/main" id="{4E4DC79B-6FB0-42FD-B5CF-69C594396DC9}"/>
                  </a:ext>
                </a:extLst>
              </p:cNvPr>
              <p:cNvSpPr>
                <a:spLocks noChangeArrowheads="1"/>
              </p:cNvSpPr>
              <p:nvPr/>
            </p:nvSpPr>
            <p:spPr bwMode="auto">
              <a:xfrm>
                <a:off x="12463346" y="436448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2" name="Oval 826">
                <a:extLst>
                  <a:ext uri="{FF2B5EF4-FFF2-40B4-BE49-F238E27FC236}">
                    <a16:creationId xmlns:a16="http://schemas.microsoft.com/office/drawing/2014/main" id="{C964DA40-87C2-4A01-AA83-EC9E8280178A}"/>
                  </a:ext>
                </a:extLst>
              </p:cNvPr>
              <p:cNvSpPr>
                <a:spLocks noChangeArrowheads="1"/>
              </p:cNvSpPr>
              <p:nvPr/>
            </p:nvSpPr>
            <p:spPr bwMode="auto">
              <a:xfrm>
                <a:off x="12479402" y="43244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3" name="Oval 827">
                <a:extLst>
                  <a:ext uri="{FF2B5EF4-FFF2-40B4-BE49-F238E27FC236}">
                    <a16:creationId xmlns:a16="http://schemas.microsoft.com/office/drawing/2014/main" id="{B200CAFB-4545-41E3-A65E-95C5A493A970}"/>
                  </a:ext>
                </a:extLst>
              </p:cNvPr>
              <p:cNvSpPr>
                <a:spLocks noChangeArrowheads="1"/>
              </p:cNvSpPr>
              <p:nvPr/>
            </p:nvSpPr>
            <p:spPr bwMode="auto">
              <a:xfrm>
                <a:off x="12413039" y="43270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4" name="Oval 828">
                <a:extLst>
                  <a:ext uri="{FF2B5EF4-FFF2-40B4-BE49-F238E27FC236}">
                    <a16:creationId xmlns:a16="http://schemas.microsoft.com/office/drawing/2014/main" id="{AFED04F7-9DAE-4005-AD43-E33055C7C8C9}"/>
                  </a:ext>
                </a:extLst>
              </p:cNvPr>
              <p:cNvSpPr>
                <a:spLocks noChangeArrowheads="1"/>
              </p:cNvSpPr>
              <p:nvPr/>
            </p:nvSpPr>
            <p:spPr bwMode="auto">
              <a:xfrm>
                <a:off x="12502950" y="42747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5" name="Oval 829">
                <a:extLst>
                  <a:ext uri="{FF2B5EF4-FFF2-40B4-BE49-F238E27FC236}">
                    <a16:creationId xmlns:a16="http://schemas.microsoft.com/office/drawing/2014/main" id="{37A4B4DB-47DE-4395-AED3-594AE33806FB}"/>
                  </a:ext>
                </a:extLst>
              </p:cNvPr>
              <p:cNvSpPr>
                <a:spLocks noChangeArrowheads="1"/>
              </p:cNvSpPr>
              <p:nvPr/>
            </p:nvSpPr>
            <p:spPr bwMode="auto">
              <a:xfrm>
                <a:off x="12401264" y="42180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6" name="Oval 830">
                <a:extLst>
                  <a:ext uri="{FF2B5EF4-FFF2-40B4-BE49-F238E27FC236}">
                    <a16:creationId xmlns:a16="http://schemas.microsoft.com/office/drawing/2014/main" id="{3C217A0A-9227-4768-9960-0CDEC74B8430}"/>
                  </a:ext>
                </a:extLst>
              </p:cNvPr>
              <p:cNvSpPr>
                <a:spLocks noChangeArrowheads="1"/>
              </p:cNvSpPr>
              <p:nvPr/>
            </p:nvSpPr>
            <p:spPr bwMode="auto">
              <a:xfrm>
                <a:off x="12481543" y="418062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7" name="Oval 831">
                <a:extLst>
                  <a:ext uri="{FF2B5EF4-FFF2-40B4-BE49-F238E27FC236}">
                    <a16:creationId xmlns:a16="http://schemas.microsoft.com/office/drawing/2014/main" id="{49AF0966-38F3-41F2-9F5F-20A9B5674878}"/>
                  </a:ext>
                </a:extLst>
              </p:cNvPr>
              <p:cNvSpPr>
                <a:spLocks noChangeArrowheads="1"/>
              </p:cNvSpPr>
              <p:nvPr/>
            </p:nvSpPr>
            <p:spPr bwMode="auto">
              <a:xfrm>
                <a:off x="12543625" y="42032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8" name="Oval 832">
                <a:extLst>
                  <a:ext uri="{FF2B5EF4-FFF2-40B4-BE49-F238E27FC236}">
                    <a16:creationId xmlns:a16="http://schemas.microsoft.com/office/drawing/2014/main" id="{57A296A8-2FFB-4FC3-B7A9-BCBB4955D5F4}"/>
                  </a:ext>
                </a:extLst>
              </p:cNvPr>
              <p:cNvSpPr>
                <a:spLocks noChangeArrowheads="1"/>
              </p:cNvSpPr>
              <p:nvPr/>
            </p:nvSpPr>
            <p:spPr bwMode="auto">
              <a:xfrm>
                <a:off x="12567173" y="42799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9" name="Oval 833">
                <a:extLst>
                  <a:ext uri="{FF2B5EF4-FFF2-40B4-BE49-F238E27FC236}">
                    <a16:creationId xmlns:a16="http://schemas.microsoft.com/office/drawing/2014/main" id="{84FDD1BD-E664-4367-8655-DE5965A82762}"/>
                  </a:ext>
                </a:extLst>
              </p:cNvPr>
              <p:cNvSpPr>
                <a:spLocks noChangeArrowheads="1"/>
              </p:cNvSpPr>
              <p:nvPr/>
            </p:nvSpPr>
            <p:spPr bwMode="auto">
              <a:xfrm>
                <a:off x="12585369" y="414403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0" name="Oval 834">
                <a:extLst>
                  <a:ext uri="{FF2B5EF4-FFF2-40B4-BE49-F238E27FC236}">
                    <a16:creationId xmlns:a16="http://schemas.microsoft.com/office/drawing/2014/main" id="{185677FA-F46F-4B68-9AB7-BAE7993756F2}"/>
                  </a:ext>
                </a:extLst>
              </p:cNvPr>
              <p:cNvSpPr>
                <a:spLocks noChangeArrowheads="1"/>
              </p:cNvSpPr>
              <p:nvPr/>
            </p:nvSpPr>
            <p:spPr bwMode="auto">
              <a:xfrm>
                <a:off x="12587510" y="40969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1" name="Oval 835">
                <a:extLst>
                  <a:ext uri="{FF2B5EF4-FFF2-40B4-BE49-F238E27FC236}">
                    <a16:creationId xmlns:a16="http://schemas.microsoft.com/office/drawing/2014/main" id="{A68467B6-DBFB-4E56-9B6C-EB18D04BD565}"/>
                  </a:ext>
                </a:extLst>
              </p:cNvPr>
              <p:cNvSpPr>
                <a:spLocks noChangeArrowheads="1"/>
              </p:cNvSpPr>
              <p:nvPr/>
            </p:nvSpPr>
            <p:spPr bwMode="auto">
              <a:xfrm>
                <a:off x="12530780" y="40743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2" name="Oval 836">
                <a:extLst>
                  <a:ext uri="{FF2B5EF4-FFF2-40B4-BE49-F238E27FC236}">
                    <a16:creationId xmlns:a16="http://schemas.microsoft.com/office/drawing/2014/main" id="{321609B6-46B7-48DD-8C7B-E59E32ACBF95}"/>
                  </a:ext>
                </a:extLst>
              </p:cNvPr>
              <p:cNvSpPr>
                <a:spLocks noChangeArrowheads="1"/>
              </p:cNvSpPr>
              <p:nvPr/>
            </p:nvSpPr>
            <p:spPr bwMode="auto">
              <a:xfrm>
                <a:off x="12519006" y="414315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3" name="Oval 837">
                <a:extLst>
                  <a:ext uri="{FF2B5EF4-FFF2-40B4-BE49-F238E27FC236}">
                    <a16:creationId xmlns:a16="http://schemas.microsoft.com/office/drawing/2014/main" id="{FB0956B9-29EB-485C-88F4-229F8EA4B5B8}"/>
                  </a:ext>
                </a:extLst>
              </p:cNvPr>
              <p:cNvSpPr>
                <a:spLocks noChangeArrowheads="1"/>
              </p:cNvSpPr>
              <p:nvPr/>
            </p:nvSpPr>
            <p:spPr bwMode="auto">
              <a:xfrm>
                <a:off x="12570384" y="40263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4" name="Oval 838">
                <a:extLst>
                  <a:ext uri="{FF2B5EF4-FFF2-40B4-BE49-F238E27FC236}">
                    <a16:creationId xmlns:a16="http://schemas.microsoft.com/office/drawing/2014/main" id="{1268A4AE-77F6-45A0-B47A-299D1DAA49E3}"/>
                  </a:ext>
                </a:extLst>
              </p:cNvPr>
              <p:cNvSpPr>
                <a:spLocks noChangeArrowheads="1"/>
              </p:cNvSpPr>
              <p:nvPr/>
            </p:nvSpPr>
            <p:spPr bwMode="auto">
              <a:xfrm>
                <a:off x="12583228" y="444639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5" name="Oval 839">
                <a:extLst>
                  <a:ext uri="{FF2B5EF4-FFF2-40B4-BE49-F238E27FC236}">
                    <a16:creationId xmlns:a16="http://schemas.microsoft.com/office/drawing/2014/main" id="{F60EF64A-5ABD-4330-99AE-55C1F3E47580}"/>
                  </a:ext>
                </a:extLst>
              </p:cNvPr>
              <p:cNvSpPr>
                <a:spLocks noChangeArrowheads="1"/>
              </p:cNvSpPr>
              <p:nvPr/>
            </p:nvSpPr>
            <p:spPr bwMode="auto">
              <a:xfrm>
                <a:off x="12525428" y="446818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6" name="Oval 840">
                <a:extLst>
                  <a:ext uri="{FF2B5EF4-FFF2-40B4-BE49-F238E27FC236}">
                    <a16:creationId xmlns:a16="http://schemas.microsoft.com/office/drawing/2014/main" id="{AB8F0FEE-A2ED-4CB0-8AA6-CF0B78CE17A9}"/>
                  </a:ext>
                </a:extLst>
              </p:cNvPr>
              <p:cNvSpPr>
                <a:spLocks noChangeArrowheads="1"/>
              </p:cNvSpPr>
              <p:nvPr/>
            </p:nvSpPr>
            <p:spPr bwMode="auto">
              <a:xfrm>
                <a:off x="12517936" y="443071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7" name="Oval 841">
                <a:extLst>
                  <a:ext uri="{FF2B5EF4-FFF2-40B4-BE49-F238E27FC236}">
                    <a16:creationId xmlns:a16="http://schemas.microsoft.com/office/drawing/2014/main" id="{529ADE9B-E985-4393-A843-9B89782A2660}"/>
                  </a:ext>
                </a:extLst>
              </p:cNvPr>
              <p:cNvSpPr>
                <a:spLocks noChangeArrowheads="1"/>
              </p:cNvSpPr>
              <p:nvPr/>
            </p:nvSpPr>
            <p:spPr bwMode="auto">
              <a:xfrm>
                <a:off x="12560751" y="440631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8" name="Oval 842">
                <a:extLst>
                  <a:ext uri="{FF2B5EF4-FFF2-40B4-BE49-F238E27FC236}">
                    <a16:creationId xmlns:a16="http://schemas.microsoft.com/office/drawing/2014/main" id="{F96A56EC-1E81-496D-A1F5-6DF31211388C}"/>
                  </a:ext>
                </a:extLst>
              </p:cNvPr>
              <p:cNvSpPr>
                <a:spLocks noChangeArrowheads="1"/>
              </p:cNvSpPr>
              <p:nvPr/>
            </p:nvSpPr>
            <p:spPr bwMode="auto">
              <a:xfrm>
                <a:off x="12576806" y="436623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9" name="Oval 843">
                <a:extLst>
                  <a:ext uri="{FF2B5EF4-FFF2-40B4-BE49-F238E27FC236}">
                    <a16:creationId xmlns:a16="http://schemas.microsoft.com/office/drawing/2014/main" id="{FC6C6150-1F3B-4604-B456-DB0B19112FFD}"/>
                  </a:ext>
                </a:extLst>
              </p:cNvPr>
              <p:cNvSpPr>
                <a:spLocks noChangeArrowheads="1"/>
              </p:cNvSpPr>
              <p:nvPr/>
            </p:nvSpPr>
            <p:spPr bwMode="auto">
              <a:xfrm>
                <a:off x="12510443" y="436884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0" name="Oval 844">
                <a:extLst>
                  <a:ext uri="{FF2B5EF4-FFF2-40B4-BE49-F238E27FC236}">
                    <a16:creationId xmlns:a16="http://schemas.microsoft.com/office/drawing/2014/main" id="{532797B9-E0AA-47E7-9FB4-624B27B3D3C0}"/>
                  </a:ext>
                </a:extLst>
              </p:cNvPr>
              <p:cNvSpPr>
                <a:spLocks noChangeArrowheads="1"/>
              </p:cNvSpPr>
              <p:nvPr/>
            </p:nvSpPr>
            <p:spPr bwMode="auto">
              <a:xfrm>
                <a:off x="12615339" y="41675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1" name="Oval 845">
                <a:extLst>
                  <a:ext uri="{FF2B5EF4-FFF2-40B4-BE49-F238E27FC236}">
                    <a16:creationId xmlns:a16="http://schemas.microsoft.com/office/drawing/2014/main" id="{5AD35078-D832-4536-8EB0-753DFB84006D}"/>
                  </a:ext>
                </a:extLst>
              </p:cNvPr>
              <p:cNvSpPr>
                <a:spLocks noChangeArrowheads="1"/>
              </p:cNvSpPr>
              <p:nvPr/>
            </p:nvSpPr>
            <p:spPr bwMode="auto">
              <a:xfrm>
                <a:off x="12649591" y="449258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2" name="Oval 846">
                <a:extLst>
                  <a:ext uri="{FF2B5EF4-FFF2-40B4-BE49-F238E27FC236}">
                    <a16:creationId xmlns:a16="http://schemas.microsoft.com/office/drawing/2014/main" id="{E4FA846B-01BC-42F4-975F-21057C462A18}"/>
                  </a:ext>
                </a:extLst>
              </p:cNvPr>
              <p:cNvSpPr>
                <a:spLocks noChangeArrowheads="1"/>
              </p:cNvSpPr>
              <p:nvPr/>
            </p:nvSpPr>
            <p:spPr bwMode="auto">
              <a:xfrm>
                <a:off x="12438728" y="44943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3" name="Oval 847">
                <a:extLst>
                  <a:ext uri="{FF2B5EF4-FFF2-40B4-BE49-F238E27FC236}">
                    <a16:creationId xmlns:a16="http://schemas.microsoft.com/office/drawing/2014/main" id="{AFC9786E-4247-4D7A-9DB9-222854DB410E}"/>
                  </a:ext>
                </a:extLst>
              </p:cNvPr>
              <p:cNvSpPr>
                <a:spLocks noChangeArrowheads="1"/>
              </p:cNvSpPr>
              <p:nvPr/>
            </p:nvSpPr>
            <p:spPr bwMode="auto">
              <a:xfrm>
                <a:off x="12266397" y="44995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4" name="Oval 848">
                <a:extLst>
                  <a:ext uri="{FF2B5EF4-FFF2-40B4-BE49-F238E27FC236}">
                    <a16:creationId xmlns:a16="http://schemas.microsoft.com/office/drawing/2014/main" id="{9B8214F4-2730-483A-9C30-00C391C3A9AC}"/>
                  </a:ext>
                </a:extLst>
              </p:cNvPr>
              <p:cNvSpPr>
                <a:spLocks noChangeArrowheads="1"/>
              </p:cNvSpPr>
              <p:nvPr/>
            </p:nvSpPr>
            <p:spPr bwMode="auto">
              <a:xfrm>
                <a:off x="12146515" y="4489968"/>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5" name="Oval 849">
                <a:extLst>
                  <a:ext uri="{FF2B5EF4-FFF2-40B4-BE49-F238E27FC236}">
                    <a16:creationId xmlns:a16="http://schemas.microsoft.com/office/drawing/2014/main" id="{BED317AD-5576-4613-9657-63F23E89FF3D}"/>
                  </a:ext>
                </a:extLst>
              </p:cNvPr>
              <p:cNvSpPr>
                <a:spLocks noChangeArrowheads="1"/>
              </p:cNvSpPr>
              <p:nvPr/>
            </p:nvSpPr>
            <p:spPr bwMode="auto">
              <a:xfrm>
                <a:off x="11992381" y="448038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6" name="Oval 850">
                <a:extLst>
                  <a:ext uri="{FF2B5EF4-FFF2-40B4-BE49-F238E27FC236}">
                    <a16:creationId xmlns:a16="http://schemas.microsoft.com/office/drawing/2014/main" id="{D9B61248-AE90-41BB-8F9E-4A223ACD2831}"/>
                  </a:ext>
                </a:extLst>
              </p:cNvPr>
              <p:cNvSpPr>
                <a:spLocks noChangeArrowheads="1"/>
              </p:cNvSpPr>
              <p:nvPr/>
            </p:nvSpPr>
            <p:spPr bwMode="auto">
              <a:xfrm>
                <a:off x="12014858" y="4429843"/>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7" name="Oval 851">
                <a:extLst>
                  <a:ext uri="{FF2B5EF4-FFF2-40B4-BE49-F238E27FC236}">
                    <a16:creationId xmlns:a16="http://schemas.microsoft.com/office/drawing/2014/main" id="{73A13286-3F78-44B1-9007-50C52457AE17}"/>
                  </a:ext>
                </a:extLst>
              </p:cNvPr>
              <p:cNvSpPr>
                <a:spLocks noChangeArrowheads="1"/>
              </p:cNvSpPr>
              <p:nvPr/>
            </p:nvSpPr>
            <p:spPr bwMode="auto">
              <a:xfrm>
                <a:off x="11813627" y="4485611"/>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8" name="Oval 852">
                <a:extLst>
                  <a:ext uri="{FF2B5EF4-FFF2-40B4-BE49-F238E27FC236}">
                    <a16:creationId xmlns:a16="http://schemas.microsoft.com/office/drawing/2014/main" id="{BF375AF5-D8E9-46A3-9D82-3C5BD5E88CEA}"/>
                  </a:ext>
                </a:extLst>
              </p:cNvPr>
              <p:cNvSpPr>
                <a:spLocks noChangeArrowheads="1"/>
              </p:cNvSpPr>
              <p:nvPr/>
            </p:nvSpPr>
            <p:spPr bwMode="auto">
              <a:xfrm>
                <a:off x="12851893" y="42764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9" name="Oval 853">
                <a:extLst>
                  <a:ext uri="{FF2B5EF4-FFF2-40B4-BE49-F238E27FC236}">
                    <a16:creationId xmlns:a16="http://schemas.microsoft.com/office/drawing/2014/main" id="{16E01F68-9561-4666-9445-102833E25113}"/>
                  </a:ext>
                </a:extLst>
              </p:cNvPr>
              <p:cNvSpPr>
                <a:spLocks noChangeArrowheads="1"/>
              </p:cNvSpPr>
              <p:nvPr/>
            </p:nvSpPr>
            <p:spPr bwMode="auto">
              <a:xfrm>
                <a:off x="12820852" y="421809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0" name="Oval 854">
                <a:extLst>
                  <a:ext uri="{FF2B5EF4-FFF2-40B4-BE49-F238E27FC236}">
                    <a16:creationId xmlns:a16="http://schemas.microsoft.com/office/drawing/2014/main" id="{24304E82-8447-4A1A-AB6C-BFC21D791AC6}"/>
                  </a:ext>
                </a:extLst>
              </p:cNvPr>
              <p:cNvSpPr>
                <a:spLocks noChangeArrowheads="1"/>
              </p:cNvSpPr>
              <p:nvPr/>
            </p:nvSpPr>
            <p:spPr bwMode="auto">
              <a:xfrm>
                <a:off x="12833696" y="4479512"/>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1" name="Oval 855">
                <a:extLst>
                  <a:ext uri="{FF2B5EF4-FFF2-40B4-BE49-F238E27FC236}">
                    <a16:creationId xmlns:a16="http://schemas.microsoft.com/office/drawing/2014/main" id="{30A53F05-2889-45BD-B8AF-AB62C4AFBFB3}"/>
                  </a:ext>
                </a:extLst>
              </p:cNvPr>
              <p:cNvSpPr>
                <a:spLocks noChangeArrowheads="1"/>
              </p:cNvSpPr>
              <p:nvPr/>
            </p:nvSpPr>
            <p:spPr bwMode="auto">
              <a:xfrm>
                <a:off x="12776967" y="44124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2" name="Oval 856">
                <a:extLst>
                  <a:ext uri="{FF2B5EF4-FFF2-40B4-BE49-F238E27FC236}">
                    <a16:creationId xmlns:a16="http://schemas.microsoft.com/office/drawing/2014/main" id="{A20DB7B0-863E-473F-B237-4E548285A312}"/>
                  </a:ext>
                </a:extLst>
              </p:cNvPr>
              <p:cNvSpPr>
                <a:spLocks noChangeArrowheads="1"/>
              </p:cNvSpPr>
              <p:nvPr/>
            </p:nvSpPr>
            <p:spPr bwMode="auto">
              <a:xfrm>
                <a:off x="12845471" y="433399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3" name="Oval 857">
                <a:extLst>
                  <a:ext uri="{FF2B5EF4-FFF2-40B4-BE49-F238E27FC236}">
                    <a16:creationId xmlns:a16="http://schemas.microsoft.com/office/drawing/2014/main" id="{4B10FD84-DCE0-455C-B35F-FFF2206633D6}"/>
                  </a:ext>
                </a:extLst>
              </p:cNvPr>
              <p:cNvSpPr>
                <a:spLocks noChangeArrowheads="1"/>
              </p:cNvSpPr>
              <p:nvPr/>
            </p:nvSpPr>
            <p:spPr bwMode="auto">
              <a:xfrm>
                <a:off x="11735490" y="45344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5" name="Oval 859">
                <a:extLst>
                  <a:ext uri="{FF2B5EF4-FFF2-40B4-BE49-F238E27FC236}">
                    <a16:creationId xmlns:a16="http://schemas.microsoft.com/office/drawing/2014/main" id="{0F26166E-9A16-4382-BB25-30C99F0FDAFD}"/>
                  </a:ext>
                </a:extLst>
              </p:cNvPr>
              <p:cNvSpPr>
                <a:spLocks noChangeArrowheads="1"/>
              </p:cNvSpPr>
              <p:nvPr/>
            </p:nvSpPr>
            <p:spPr bwMode="auto">
              <a:xfrm>
                <a:off x="11729068" y="46128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6" name="Oval 860">
                <a:extLst>
                  <a:ext uri="{FF2B5EF4-FFF2-40B4-BE49-F238E27FC236}">
                    <a16:creationId xmlns:a16="http://schemas.microsoft.com/office/drawing/2014/main" id="{34AC776A-F10D-40CC-8D92-76B4AA5E6F00}"/>
                  </a:ext>
                </a:extLst>
              </p:cNvPr>
              <p:cNvSpPr>
                <a:spLocks noChangeArrowheads="1"/>
              </p:cNvSpPr>
              <p:nvPr/>
            </p:nvSpPr>
            <p:spPr bwMode="auto">
              <a:xfrm>
                <a:off x="12449432" y="45509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7" name="Oval 861">
                <a:extLst>
                  <a:ext uri="{FF2B5EF4-FFF2-40B4-BE49-F238E27FC236}">
                    <a16:creationId xmlns:a16="http://schemas.microsoft.com/office/drawing/2014/main" id="{F5E3DDDB-462C-4405-96C3-B0E11DF3BA05}"/>
                  </a:ext>
                </a:extLst>
              </p:cNvPr>
              <p:cNvSpPr>
                <a:spLocks noChangeArrowheads="1"/>
              </p:cNvSpPr>
              <p:nvPr/>
            </p:nvSpPr>
            <p:spPr bwMode="auto">
              <a:xfrm>
                <a:off x="12456924" y="48280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8" name="Oval 862">
                <a:extLst>
                  <a:ext uri="{FF2B5EF4-FFF2-40B4-BE49-F238E27FC236}">
                    <a16:creationId xmlns:a16="http://schemas.microsoft.com/office/drawing/2014/main" id="{6EFF1747-0A9B-4BE3-9D8F-B5827639BFD9}"/>
                  </a:ext>
                </a:extLst>
              </p:cNvPr>
              <p:cNvSpPr>
                <a:spLocks noChangeArrowheads="1"/>
              </p:cNvSpPr>
              <p:nvPr/>
            </p:nvSpPr>
            <p:spPr bwMode="auto">
              <a:xfrm>
                <a:off x="12465487" y="471739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9" name="Oval 863">
                <a:extLst>
                  <a:ext uri="{FF2B5EF4-FFF2-40B4-BE49-F238E27FC236}">
                    <a16:creationId xmlns:a16="http://schemas.microsoft.com/office/drawing/2014/main" id="{DA5EDC56-2537-4805-8EA1-8AE88B83DD6F}"/>
                  </a:ext>
                </a:extLst>
              </p:cNvPr>
              <p:cNvSpPr>
                <a:spLocks noChangeArrowheads="1"/>
              </p:cNvSpPr>
              <p:nvPr/>
            </p:nvSpPr>
            <p:spPr bwMode="auto">
              <a:xfrm>
                <a:off x="12407687" y="4739183"/>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0" name="Oval 864">
                <a:extLst>
                  <a:ext uri="{FF2B5EF4-FFF2-40B4-BE49-F238E27FC236}">
                    <a16:creationId xmlns:a16="http://schemas.microsoft.com/office/drawing/2014/main" id="{404056D7-8700-4630-AF8C-CDCC2EA58201}"/>
                  </a:ext>
                </a:extLst>
              </p:cNvPr>
              <p:cNvSpPr>
                <a:spLocks noChangeArrowheads="1"/>
              </p:cNvSpPr>
              <p:nvPr/>
            </p:nvSpPr>
            <p:spPr bwMode="auto">
              <a:xfrm>
                <a:off x="12394842" y="467470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1" name="Oval 865">
                <a:extLst>
                  <a:ext uri="{FF2B5EF4-FFF2-40B4-BE49-F238E27FC236}">
                    <a16:creationId xmlns:a16="http://schemas.microsoft.com/office/drawing/2014/main" id="{0B656B42-D4A0-4E83-9109-EB221E1E7D08}"/>
                  </a:ext>
                </a:extLst>
              </p:cNvPr>
              <p:cNvSpPr>
                <a:spLocks noChangeArrowheads="1"/>
              </p:cNvSpPr>
              <p:nvPr/>
            </p:nvSpPr>
            <p:spPr bwMode="auto">
              <a:xfrm>
                <a:off x="12443009" y="46773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2" name="Oval 866">
                <a:extLst>
                  <a:ext uri="{FF2B5EF4-FFF2-40B4-BE49-F238E27FC236}">
                    <a16:creationId xmlns:a16="http://schemas.microsoft.com/office/drawing/2014/main" id="{0C644270-5DC1-4C78-9351-B260CC2DB926}"/>
                  </a:ext>
                </a:extLst>
              </p:cNvPr>
              <p:cNvSpPr>
                <a:spLocks noChangeArrowheads="1"/>
              </p:cNvSpPr>
              <p:nvPr/>
            </p:nvSpPr>
            <p:spPr bwMode="auto">
              <a:xfrm>
                <a:off x="12459065" y="463723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3" name="Oval 867">
                <a:extLst>
                  <a:ext uri="{FF2B5EF4-FFF2-40B4-BE49-F238E27FC236}">
                    <a16:creationId xmlns:a16="http://schemas.microsoft.com/office/drawing/2014/main" id="{F4E32E60-443C-49FE-BE07-90C402C8F8CF}"/>
                  </a:ext>
                </a:extLst>
              </p:cNvPr>
              <p:cNvSpPr>
                <a:spLocks noChangeArrowheads="1"/>
              </p:cNvSpPr>
              <p:nvPr/>
            </p:nvSpPr>
            <p:spPr bwMode="auto">
              <a:xfrm>
                <a:off x="12414109" y="461370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4" name="Oval 868">
                <a:extLst>
                  <a:ext uri="{FF2B5EF4-FFF2-40B4-BE49-F238E27FC236}">
                    <a16:creationId xmlns:a16="http://schemas.microsoft.com/office/drawing/2014/main" id="{05D98BD1-876E-4CD6-972C-56AFBAE682B6}"/>
                  </a:ext>
                </a:extLst>
              </p:cNvPr>
              <p:cNvSpPr>
                <a:spLocks noChangeArrowheads="1"/>
              </p:cNvSpPr>
              <p:nvPr/>
            </p:nvSpPr>
            <p:spPr bwMode="auto">
              <a:xfrm>
                <a:off x="12482613" y="45875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5" name="Oval 869">
                <a:extLst>
                  <a:ext uri="{FF2B5EF4-FFF2-40B4-BE49-F238E27FC236}">
                    <a16:creationId xmlns:a16="http://schemas.microsoft.com/office/drawing/2014/main" id="{DB658939-6755-4C4C-A0A0-3F5DCEABE210}"/>
                  </a:ext>
                </a:extLst>
              </p:cNvPr>
              <p:cNvSpPr>
                <a:spLocks noChangeArrowheads="1"/>
              </p:cNvSpPr>
              <p:nvPr/>
            </p:nvSpPr>
            <p:spPr bwMode="auto">
              <a:xfrm>
                <a:off x="12200034" y="45779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6" name="Oval 870">
                <a:extLst>
                  <a:ext uri="{FF2B5EF4-FFF2-40B4-BE49-F238E27FC236}">
                    <a16:creationId xmlns:a16="http://schemas.microsoft.com/office/drawing/2014/main" id="{F912AB5E-C2D9-4122-947F-A262DE5E6B50}"/>
                  </a:ext>
                </a:extLst>
              </p:cNvPr>
              <p:cNvSpPr>
                <a:spLocks noChangeArrowheads="1"/>
              </p:cNvSpPr>
              <p:nvPr/>
            </p:nvSpPr>
            <p:spPr bwMode="auto">
              <a:xfrm>
                <a:off x="12490106" y="46816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7" name="Oval 871">
                <a:extLst>
                  <a:ext uri="{FF2B5EF4-FFF2-40B4-BE49-F238E27FC236}">
                    <a16:creationId xmlns:a16="http://schemas.microsoft.com/office/drawing/2014/main" id="{817390E8-A983-4C9A-AABF-C95DC792FCAC}"/>
                  </a:ext>
                </a:extLst>
              </p:cNvPr>
              <p:cNvSpPr>
                <a:spLocks noChangeArrowheads="1"/>
              </p:cNvSpPr>
              <p:nvPr/>
            </p:nvSpPr>
            <p:spPr bwMode="auto">
              <a:xfrm>
                <a:off x="11850021" y="45901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8" name="Oval 872">
                <a:extLst>
                  <a:ext uri="{FF2B5EF4-FFF2-40B4-BE49-F238E27FC236}">
                    <a16:creationId xmlns:a16="http://schemas.microsoft.com/office/drawing/2014/main" id="{2B8B645D-2007-4DF7-8FD6-559E915650FB}"/>
                  </a:ext>
                </a:extLst>
              </p:cNvPr>
              <p:cNvSpPr>
                <a:spLocks noChangeArrowheads="1"/>
              </p:cNvSpPr>
              <p:nvPr/>
            </p:nvSpPr>
            <p:spPr bwMode="auto">
              <a:xfrm>
                <a:off x="11854302" y="48237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9" name="Oval 873">
                <a:extLst>
                  <a:ext uri="{FF2B5EF4-FFF2-40B4-BE49-F238E27FC236}">
                    <a16:creationId xmlns:a16="http://schemas.microsoft.com/office/drawing/2014/main" id="{B0FA2791-8425-438F-94AA-EF91E1F50A19}"/>
                  </a:ext>
                </a:extLst>
              </p:cNvPr>
              <p:cNvSpPr>
                <a:spLocks noChangeArrowheads="1"/>
              </p:cNvSpPr>
              <p:nvPr/>
            </p:nvSpPr>
            <p:spPr bwMode="auto">
              <a:xfrm>
                <a:off x="11866076" y="475661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0" name="Oval 874">
                <a:extLst>
                  <a:ext uri="{FF2B5EF4-FFF2-40B4-BE49-F238E27FC236}">
                    <a16:creationId xmlns:a16="http://schemas.microsoft.com/office/drawing/2014/main" id="{BF8733AE-6DEF-4529-9758-C388593DEAB9}"/>
                  </a:ext>
                </a:extLst>
              </p:cNvPr>
              <p:cNvSpPr>
                <a:spLocks noChangeArrowheads="1"/>
              </p:cNvSpPr>
              <p:nvPr/>
            </p:nvSpPr>
            <p:spPr bwMode="auto">
              <a:xfrm>
                <a:off x="11808276" y="4778395"/>
                <a:ext cx="24619"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1" name="Oval 875">
                <a:extLst>
                  <a:ext uri="{FF2B5EF4-FFF2-40B4-BE49-F238E27FC236}">
                    <a16:creationId xmlns:a16="http://schemas.microsoft.com/office/drawing/2014/main" id="{7E965A51-9338-4968-BFCF-259BD1066AE3}"/>
                  </a:ext>
                </a:extLst>
              </p:cNvPr>
              <p:cNvSpPr>
                <a:spLocks noChangeArrowheads="1"/>
              </p:cNvSpPr>
              <p:nvPr/>
            </p:nvSpPr>
            <p:spPr bwMode="auto">
              <a:xfrm>
                <a:off x="11795431" y="471391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2" name="Oval 876">
                <a:extLst>
                  <a:ext uri="{FF2B5EF4-FFF2-40B4-BE49-F238E27FC236}">
                    <a16:creationId xmlns:a16="http://schemas.microsoft.com/office/drawing/2014/main" id="{46E2515B-67DC-4DED-9837-BF49FECDAD42}"/>
                  </a:ext>
                </a:extLst>
              </p:cNvPr>
              <p:cNvSpPr>
                <a:spLocks noChangeArrowheads="1"/>
              </p:cNvSpPr>
              <p:nvPr/>
            </p:nvSpPr>
            <p:spPr bwMode="auto">
              <a:xfrm>
                <a:off x="11843599" y="47165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3" name="Oval 877">
                <a:extLst>
                  <a:ext uri="{FF2B5EF4-FFF2-40B4-BE49-F238E27FC236}">
                    <a16:creationId xmlns:a16="http://schemas.microsoft.com/office/drawing/2014/main" id="{E647102F-BCA6-452B-A254-5874174D2902}"/>
                  </a:ext>
                </a:extLst>
              </p:cNvPr>
              <p:cNvSpPr>
                <a:spLocks noChangeArrowheads="1"/>
              </p:cNvSpPr>
              <p:nvPr/>
            </p:nvSpPr>
            <p:spPr bwMode="auto">
              <a:xfrm>
                <a:off x="11859654" y="46764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4" name="Oval 878">
                <a:extLst>
                  <a:ext uri="{FF2B5EF4-FFF2-40B4-BE49-F238E27FC236}">
                    <a16:creationId xmlns:a16="http://schemas.microsoft.com/office/drawing/2014/main" id="{33396725-A947-4E3C-9481-17D6B34182F2}"/>
                  </a:ext>
                </a:extLst>
              </p:cNvPr>
              <p:cNvSpPr>
                <a:spLocks noChangeArrowheads="1"/>
              </p:cNvSpPr>
              <p:nvPr/>
            </p:nvSpPr>
            <p:spPr bwMode="auto">
              <a:xfrm>
                <a:off x="11793291" y="467905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5" name="Oval 879">
                <a:extLst>
                  <a:ext uri="{FF2B5EF4-FFF2-40B4-BE49-F238E27FC236}">
                    <a16:creationId xmlns:a16="http://schemas.microsoft.com/office/drawing/2014/main" id="{05D52EF1-24E8-42B8-86E2-5415E05050CE}"/>
                  </a:ext>
                </a:extLst>
              </p:cNvPr>
              <p:cNvSpPr>
                <a:spLocks noChangeArrowheads="1"/>
              </p:cNvSpPr>
              <p:nvPr/>
            </p:nvSpPr>
            <p:spPr bwMode="auto">
              <a:xfrm>
                <a:off x="11883202" y="46267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6" name="Oval 880">
                <a:extLst>
                  <a:ext uri="{FF2B5EF4-FFF2-40B4-BE49-F238E27FC236}">
                    <a16:creationId xmlns:a16="http://schemas.microsoft.com/office/drawing/2014/main" id="{F8D3673D-5025-42A8-90F4-67824422C366}"/>
                  </a:ext>
                </a:extLst>
              </p:cNvPr>
              <p:cNvSpPr>
                <a:spLocks noChangeArrowheads="1"/>
              </p:cNvSpPr>
              <p:nvPr/>
            </p:nvSpPr>
            <p:spPr bwMode="auto">
              <a:xfrm>
                <a:off x="11781517" y="45701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7" name="Oval 881">
                <a:extLst>
                  <a:ext uri="{FF2B5EF4-FFF2-40B4-BE49-F238E27FC236}">
                    <a16:creationId xmlns:a16="http://schemas.microsoft.com/office/drawing/2014/main" id="{3A725AFA-D3DE-4E57-ADA6-B639E735C761}"/>
                  </a:ext>
                </a:extLst>
              </p:cNvPr>
              <p:cNvSpPr>
                <a:spLocks noChangeArrowheads="1"/>
              </p:cNvSpPr>
              <p:nvPr/>
            </p:nvSpPr>
            <p:spPr bwMode="auto">
              <a:xfrm>
                <a:off x="11861795" y="45326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8" name="Oval 882">
                <a:extLst>
                  <a:ext uri="{FF2B5EF4-FFF2-40B4-BE49-F238E27FC236}">
                    <a16:creationId xmlns:a16="http://schemas.microsoft.com/office/drawing/2014/main" id="{7D1967B0-35B6-4DA9-886A-8B709D2A235F}"/>
                  </a:ext>
                </a:extLst>
              </p:cNvPr>
              <p:cNvSpPr>
                <a:spLocks noChangeArrowheads="1"/>
              </p:cNvSpPr>
              <p:nvPr/>
            </p:nvSpPr>
            <p:spPr bwMode="auto">
              <a:xfrm>
                <a:off x="11923877" y="455532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9" name="Oval 883">
                <a:extLst>
                  <a:ext uri="{FF2B5EF4-FFF2-40B4-BE49-F238E27FC236}">
                    <a16:creationId xmlns:a16="http://schemas.microsoft.com/office/drawing/2014/main" id="{0C4A79A8-1939-412B-8BDA-8F94A4BED210}"/>
                  </a:ext>
                </a:extLst>
              </p:cNvPr>
              <p:cNvSpPr>
                <a:spLocks noChangeArrowheads="1"/>
              </p:cNvSpPr>
              <p:nvPr/>
            </p:nvSpPr>
            <p:spPr bwMode="auto">
              <a:xfrm>
                <a:off x="11947425" y="46320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0" name="Oval 884">
                <a:extLst>
                  <a:ext uri="{FF2B5EF4-FFF2-40B4-BE49-F238E27FC236}">
                    <a16:creationId xmlns:a16="http://schemas.microsoft.com/office/drawing/2014/main" id="{B9FC28FF-FDC7-418C-BCD9-41FBCD7BFE74}"/>
                  </a:ext>
                </a:extLst>
              </p:cNvPr>
              <p:cNvSpPr>
                <a:spLocks noChangeArrowheads="1"/>
              </p:cNvSpPr>
              <p:nvPr/>
            </p:nvSpPr>
            <p:spPr bwMode="auto">
              <a:xfrm>
                <a:off x="11963481" y="47984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1" name="Oval 885">
                <a:extLst>
                  <a:ext uri="{FF2B5EF4-FFF2-40B4-BE49-F238E27FC236}">
                    <a16:creationId xmlns:a16="http://schemas.microsoft.com/office/drawing/2014/main" id="{4ADDEE5D-ECEF-475F-BDC1-C8223C49E018}"/>
                  </a:ext>
                </a:extLst>
              </p:cNvPr>
              <p:cNvSpPr>
                <a:spLocks noChangeArrowheads="1"/>
              </p:cNvSpPr>
              <p:nvPr/>
            </p:nvSpPr>
            <p:spPr bwMode="auto">
              <a:xfrm>
                <a:off x="11905680" y="4820221"/>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2" name="Oval 886">
                <a:extLst>
                  <a:ext uri="{FF2B5EF4-FFF2-40B4-BE49-F238E27FC236}">
                    <a16:creationId xmlns:a16="http://schemas.microsoft.com/office/drawing/2014/main" id="{62C68708-1390-4C2A-9FEE-DBE09DF22351}"/>
                  </a:ext>
                </a:extLst>
              </p:cNvPr>
              <p:cNvSpPr>
                <a:spLocks noChangeArrowheads="1"/>
              </p:cNvSpPr>
              <p:nvPr/>
            </p:nvSpPr>
            <p:spPr bwMode="auto">
              <a:xfrm>
                <a:off x="11898188" y="478275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3" name="Oval 887">
                <a:extLst>
                  <a:ext uri="{FF2B5EF4-FFF2-40B4-BE49-F238E27FC236}">
                    <a16:creationId xmlns:a16="http://schemas.microsoft.com/office/drawing/2014/main" id="{A11BF74F-3726-44EE-BA79-721CEE2453B9}"/>
                  </a:ext>
                </a:extLst>
              </p:cNvPr>
              <p:cNvSpPr>
                <a:spLocks noChangeArrowheads="1"/>
              </p:cNvSpPr>
              <p:nvPr/>
            </p:nvSpPr>
            <p:spPr bwMode="auto">
              <a:xfrm>
                <a:off x="11941003" y="475835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4" name="Oval 888">
                <a:extLst>
                  <a:ext uri="{FF2B5EF4-FFF2-40B4-BE49-F238E27FC236}">
                    <a16:creationId xmlns:a16="http://schemas.microsoft.com/office/drawing/2014/main" id="{8059A820-C477-4FC7-8175-40BE828F665A}"/>
                  </a:ext>
                </a:extLst>
              </p:cNvPr>
              <p:cNvSpPr>
                <a:spLocks noChangeArrowheads="1"/>
              </p:cNvSpPr>
              <p:nvPr/>
            </p:nvSpPr>
            <p:spPr bwMode="auto">
              <a:xfrm>
                <a:off x="11957059" y="47182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5" name="Oval 889">
                <a:extLst>
                  <a:ext uri="{FF2B5EF4-FFF2-40B4-BE49-F238E27FC236}">
                    <a16:creationId xmlns:a16="http://schemas.microsoft.com/office/drawing/2014/main" id="{536EC25C-8A3F-42BD-93BC-4CA127A17EDE}"/>
                  </a:ext>
                </a:extLst>
              </p:cNvPr>
              <p:cNvSpPr>
                <a:spLocks noChangeArrowheads="1"/>
              </p:cNvSpPr>
              <p:nvPr/>
            </p:nvSpPr>
            <p:spPr bwMode="auto">
              <a:xfrm>
                <a:off x="12432704" y="44468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6" name="Oval 890">
                <a:extLst>
                  <a:ext uri="{FF2B5EF4-FFF2-40B4-BE49-F238E27FC236}">
                    <a16:creationId xmlns:a16="http://schemas.microsoft.com/office/drawing/2014/main" id="{414EEC03-BB09-4F57-99C6-DF2F7929C705}"/>
                  </a:ext>
                </a:extLst>
              </p:cNvPr>
              <p:cNvSpPr>
                <a:spLocks noChangeArrowheads="1"/>
              </p:cNvSpPr>
              <p:nvPr/>
            </p:nvSpPr>
            <p:spPr bwMode="auto">
              <a:xfrm>
                <a:off x="11974185" y="45431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7" name="Oval 891">
                <a:extLst>
                  <a:ext uri="{FF2B5EF4-FFF2-40B4-BE49-F238E27FC236}">
                    <a16:creationId xmlns:a16="http://schemas.microsoft.com/office/drawing/2014/main" id="{87B8E981-A297-45C7-A9BA-10A67C9222B1}"/>
                  </a:ext>
                </a:extLst>
              </p:cNvPr>
              <p:cNvSpPr>
                <a:spLocks noChangeArrowheads="1"/>
              </p:cNvSpPr>
              <p:nvPr/>
            </p:nvSpPr>
            <p:spPr bwMode="auto">
              <a:xfrm>
                <a:off x="11999874" y="46032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8" name="Oval 892">
                <a:extLst>
                  <a:ext uri="{FF2B5EF4-FFF2-40B4-BE49-F238E27FC236}">
                    <a16:creationId xmlns:a16="http://schemas.microsoft.com/office/drawing/2014/main" id="{9C36D619-D763-4017-98AE-079C40231980}"/>
                  </a:ext>
                </a:extLst>
              </p:cNvPr>
              <p:cNvSpPr>
                <a:spLocks noChangeArrowheads="1"/>
              </p:cNvSpPr>
              <p:nvPr/>
            </p:nvSpPr>
            <p:spPr bwMode="auto">
              <a:xfrm>
                <a:off x="12023422" y="46799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9" name="Oval 893">
                <a:extLst>
                  <a:ext uri="{FF2B5EF4-FFF2-40B4-BE49-F238E27FC236}">
                    <a16:creationId xmlns:a16="http://schemas.microsoft.com/office/drawing/2014/main" id="{5E261C64-F5B6-4FCC-9B46-229169BCD3E4}"/>
                  </a:ext>
                </a:extLst>
              </p:cNvPr>
              <p:cNvSpPr>
                <a:spLocks noChangeArrowheads="1"/>
              </p:cNvSpPr>
              <p:nvPr/>
            </p:nvSpPr>
            <p:spPr bwMode="auto">
              <a:xfrm>
                <a:off x="12041618" y="454399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0" name="Oval 894">
                <a:extLst>
                  <a:ext uri="{FF2B5EF4-FFF2-40B4-BE49-F238E27FC236}">
                    <a16:creationId xmlns:a16="http://schemas.microsoft.com/office/drawing/2014/main" id="{14A2C3E6-FD06-4B32-BEE7-725330D44DCB}"/>
                  </a:ext>
                </a:extLst>
              </p:cNvPr>
              <p:cNvSpPr>
                <a:spLocks noChangeArrowheads="1"/>
              </p:cNvSpPr>
              <p:nvPr/>
            </p:nvSpPr>
            <p:spPr bwMode="auto">
              <a:xfrm>
                <a:off x="12017000" y="48062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1" name="Oval 895">
                <a:extLst>
                  <a:ext uri="{FF2B5EF4-FFF2-40B4-BE49-F238E27FC236}">
                    <a16:creationId xmlns:a16="http://schemas.microsoft.com/office/drawing/2014/main" id="{3E4743D3-4B82-4DE7-8D38-C4199E0BF8E2}"/>
                  </a:ext>
                </a:extLst>
              </p:cNvPr>
              <p:cNvSpPr>
                <a:spLocks noChangeArrowheads="1"/>
              </p:cNvSpPr>
              <p:nvPr/>
            </p:nvSpPr>
            <p:spPr bwMode="auto">
              <a:xfrm>
                <a:off x="12033055" y="476619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2" name="Oval 896">
                <a:extLst>
                  <a:ext uri="{FF2B5EF4-FFF2-40B4-BE49-F238E27FC236}">
                    <a16:creationId xmlns:a16="http://schemas.microsoft.com/office/drawing/2014/main" id="{361E794C-B93B-49AB-8976-1FD6E068E448}"/>
                  </a:ext>
                </a:extLst>
              </p:cNvPr>
              <p:cNvSpPr>
                <a:spLocks noChangeArrowheads="1"/>
              </p:cNvSpPr>
              <p:nvPr/>
            </p:nvSpPr>
            <p:spPr bwMode="auto">
              <a:xfrm>
                <a:off x="12056603" y="47165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3" name="Oval 897">
                <a:extLst>
                  <a:ext uri="{FF2B5EF4-FFF2-40B4-BE49-F238E27FC236}">
                    <a16:creationId xmlns:a16="http://schemas.microsoft.com/office/drawing/2014/main" id="{8E7C7E4B-A794-4F4B-AF40-9B8B77EFFD19}"/>
                  </a:ext>
                </a:extLst>
              </p:cNvPr>
              <p:cNvSpPr>
                <a:spLocks noChangeArrowheads="1"/>
              </p:cNvSpPr>
              <p:nvPr/>
            </p:nvSpPr>
            <p:spPr bwMode="auto">
              <a:xfrm>
                <a:off x="12115474" y="461457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4" name="Oval 898">
                <a:extLst>
                  <a:ext uri="{FF2B5EF4-FFF2-40B4-BE49-F238E27FC236}">
                    <a16:creationId xmlns:a16="http://schemas.microsoft.com/office/drawing/2014/main" id="{136A219A-7479-4AF5-A663-232F7460231D}"/>
                  </a:ext>
                </a:extLst>
              </p:cNvPr>
              <p:cNvSpPr>
                <a:spLocks noChangeArrowheads="1"/>
              </p:cNvSpPr>
              <p:nvPr/>
            </p:nvSpPr>
            <p:spPr bwMode="auto">
              <a:xfrm>
                <a:off x="12097277" y="464507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5" name="Oval 899">
                <a:extLst>
                  <a:ext uri="{FF2B5EF4-FFF2-40B4-BE49-F238E27FC236}">
                    <a16:creationId xmlns:a16="http://schemas.microsoft.com/office/drawing/2014/main" id="{0B750ED1-B2E1-417A-9038-F769E39824BC}"/>
                  </a:ext>
                </a:extLst>
              </p:cNvPr>
              <p:cNvSpPr>
                <a:spLocks noChangeArrowheads="1"/>
              </p:cNvSpPr>
              <p:nvPr/>
            </p:nvSpPr>
            <p:spPr bwMode="auto">
              <a:xfrm>
                <a:off x="12120826" y="47217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6" name="Oval 900">
                <a:extLst>
                  <a:ext uri="{FF2B5EF4-FFF2-40B4-BE49-F238E27FC236}">
                    <a16:creationId xmlns:a16="http://schemas.microsoft.com/office/drawing/2014/main" id="{C7A034F3-6BF0-430B-B9FD-A9FB46BCD629}"/>
                  </a:ext>
                </a:extLst>
              </p:cNvPr>
              <p:cNvSpPr>
                <a:spLocks noChangeArrowheads="1"/>
              </p:cNvSpPr>
              <p:nvPr/>
            </p:nvSpPr>
            <p:spPr bwMode="auto">
              <a:xfrm>
                <a:off x="12139022" y="458582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7" name="Oval 901">
                <a:extLst>
                  <a:ext uri="{FF2B5EF4-FFF2-40B4-BE49-F238E27FC236}">
                    <a16:creationId xmlns:a16="http://schemas.microsoft.com/office/drawing/2014/main" id="{C2DBBE63-B4EE-4981-8F37-409B9979AFE6}"/>
                  </a:ext>
                </a:extLst>
              </p:cNvPr>
              <p:cNvSpPr>
                <a:spLocks noChangeArrowheads="1"/>
              </p:cNvSpPr>
              <p:nvPr/>
            </p:nvSpPr>
            <p:spPr bwMode="auto">
              <a:xfrm>
                <a:off x="12141163" y="45387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8" name="Oval 902">
                <a:extLst>
                  <a:ext uri="{FF2B5EF4-FFF2-40B4-BE49-F238E27FC236}">
                    <a16:creationId xmlns:a16="http://schemas.microsoft.com/office/drawing/2014/main" id="{366D9561-2BD6-49C4-93E3-7B85EAA155D1}"/>
                  </a:ext>
                </a:extLst>
              </p:cNvPr>
              <p:cNvSpPr>
                <a:spLocks noChangeArrowheads="1"/>
              </p:cNvSpPr>
              <p:nvPr/>
            </p:nvSpPr>
            <p:spPr bwMode="auto">
              <a:xfrm>
                <a:off x="12072659" y="458494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9" name="Oval 903">
                <a:extLst>
                  <a:ext uri="{FF2B5EF4-FFF2-40B4-BE49-F238E27FC236}">
                    <a16:creationId xmlns:a16="http://schemas.microsoft.com/office/drawing/2014/main" id="{3F492D6D-4EE5-4778-A2FC-5B822A1784F1}"/>
                  </a:ext>
                </a:extLst>
              </p:cNvPr>
              <p:cNvSpPr>
                <a:spLocks noChangeArrowheads="1"/>
              </p:cNvSpPr>
              <p:nvPr/>
            </p:nvSpPr>
            <p:spPr bwMode="auto">
              <a:xfrm>
                <a:off x="12130459" y="48080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0" name="Oval 904">
                <a:extLst>
                  <a:ext uri="{FF2B5EF4-FFF2-40B4-BE49-F238E27FC236}">
                    <a16:creationId xmlns:a16="http://schemas.microsoft.com/office/drawing/2014/main" id="{4A284A78-C570-4895-B4DB-4A7FC56A1394}"/>
                  </a:ext>
                </a:extLst>
              </p:cNvPr>
              <p:cNvSpPr>
                <a:spLocks noChangeArrowheads="1"/>
              </p:cNvSpPr>
              <p:nvPr/>
            </p:nvSpPr>
            <p:spPr bwMode="auto">
              <a:xfrm>
                <a:off x="12064096" y="481063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1" name="Oval 905">
                <a:extLst>
                  <a:ext uri="{FF2B5EF4-FFF2-40B4-BE49-F238E27FC236}">
                    <a16:creationId xmlns:a16="http://schemas.microsoft.com/office/drawing/2014/main" id="{6D0E2FEC-FD5D-4553-8546-16DC359A485F}"/>
                  </a:ext>
                </a:extLst>
              </p:cNvPr>
              <p:cNvSpPr>
                <a:spLocks noChangeArrowheads="1"/>
              </p:cNvSpPr>
              <p:nvPr/>
            </p:nvSpPr>
            <p:spPr bwMode="auto">
              <a:xfrm>
                <a:off x="12132600" y="46642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2" name="Oval 906">
                <a:extLst>
                  <a:ext uri="{FF2B5EF4-FFF2-40B4-BE49-F238E27FC236}">
                    <a16:creationId xmlns:a16="http://schemas.microsoft.com/office/drawing/2014/main" id="{BB8D4781-49C8-4B00-A437-D573EC7A2FEE}"/>
                  </a:ext>
                </a:extLst>
              </p:cNvPr>
              <p:cNvSpPr>
                <a:spLocks noChangeArrowheads="1"/>
              </p:cNvSpPr>
              <p:nvPr/>
            </p:nvSpPr>
            <p:spPr bwMode="auto">
              <a:xfrm>
                <a:off x="12113333" y="45204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3" name="Oval 907">
                <a:extLst>
                  <a:ext uri="{FF2B5EF4-FFF2-40B4-BE49-F238E27FC236}">
                    <a16:creationId xmlns:a16="http://schemas.microsoft.com/office/drawing/2014/main" id="{E28418D7-27F0-491A-BE70-6B44E43E44A4}"/>
                  </a:ext>
                </a:extLst>
              </p:cNvPr>
              <p:cNvSpPr>
                <a:spLocks noChangeArrowheads="1"/>
              </p:cNvSpPr>
              <p:nvPr/>
            </p:nvSpPr>
            <p:spPr bwMode="auto">
              <a:xfrm>
                <a:off x="12253552" y="464158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4" name="Oval 908">
                <a:extLst>
                  <a:ext uri="{FF2B5EF4-FFF2-40B4-BE49-F238E27FC236}">
                    <a16:creationId xmlns:a16="http://schemas.microsoft.com/office/drawing/2014/main" id="{3E229F01-1A85-45AF-ABCC-4EE034879767}"/>
                  </a:ext>
                </a:extLst>
              </p:cNvPr>
              <p:cNvSpPr>
                <a:spLocks noChangeArrowheads="1"/>
              </p:cNvSpPr>
              <p:nvPr/>
            </p:nvSpPr>
            <p:spPr bwMode="auto">
              <a:xfrm>
                <a:off x="12269608" y="480802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5" name="Oval 909">
                <a:extLst>
                  <a:ext uri="{FF2B5EF4-FFF2-40B4-BE49-F238E27FC236}">
                    <a16:creationId xmlns:a16="http://schemas.microsoft.com/office/drawing/2014/main" id="{D628A6D3-28E0-4393-B7A0-87907E3F60D6}"/>
                  </a:ext>
                </a:extLst>
              </p:cNvPr>
              <p:cNvSpPr>
                <a:spLocks noChangeArrowheads="1"/>
              </p:cNvSpPr>
              <p:nvPr/>
            </p:nvSpPr>
            <p:spPr bwMode="auto">
              <a:xfrm>
                <a:off x="12211807" y="4829807"/>
                <a:ext cx="2461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6" name="Oval 910">
                <a:extLst>
                  <a:ext uri="{FF2B5EF4-FFF2-40B4-BE49-F238E27FC236}">
                    <a16:creationId xmlns:a16="http://schemas.microsoft.com/office/drawing/2014/main" id="{94AD645D-DF2E-4BD8-9F4C-3B434E91EF38}"/>
                  </a:ext>
                </a:extLst>
              </p:cNvPr>
              <p:cNvSpPr>
                <a:spLocks noChangeArrowheads="1"/>
              </p:cNvSpPr>
              <p:nvPr/>
            </p:nvSpPr>
            <p:spPr bwMode="auto">
              <a:xfrm>
                <a:off x="12198964" y="476532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7" name="Oval 911">
                <a:extLst>
                  <a:ext uri="{FF2B5EF4-FFF2-40B4-BE49-F238E27FC236}">
                    <a16:creationId xmlns:a16="http://schemas.microsoft.com/office/drawing/2014/main" id="{3639FE89-1423-4B55-8F09-BD0E47C6AFC0}"/>
                  </a:ext>
                </a:extLst>
              </p:cNvPr>
              <p:cNvSpPr>
                <a:spLocks noChangeArrowheads="1"/>
              </p:cNvSpPr>
              <p:nvPr/>
            </p:nvSpPr>
            <p:spPr bwMode="auto">
              <a:xfrm>
                <a:off x="12247130" y="476793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8" name="Oval 912">
                <a:extLst>
                  <a:ext uri="{FF2B5EF4-FFF2-40B4-BE49-F238E27FC236}">
                    <a16:creationId xmlns:a16="http://schemas.microsoft.com/office/drawing/2014/main" id="{12405C2C-5AED-4AA0-9DDF-C13117D9868F}"/>
                  </a:ext>
                </a:extLst>
              </p:cNvPr>
              <p:cNvSpPr>
                <a:spLocks noChangeArrowheads="1"/>
              </p:cNvSpPr>
              <p:nvPr/>
            </p:nvSpPr>
            <p:spPr bwMode="auto">
              <a:xfrm>
                <a:off x="12263186" y="472785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9" name="Oval 913">
                <a:extLst>
                  <a:ext uri="{FF2B5EF4-FFF2-40B4-BE49-F238E27FC236}">
                    <a16:creationId xmlns:a16="http://schemas.microsoft.com/office/drawing/2014/main" id="{0AB875C5-6C5E-4929-801D-0690E05D6D09}"/>
                  </a:ext>
                </a:extLst>
              </p:cNvPr>
              <p:cNvSpPr>
                <a:spLocks noChangeArrowheads="1"/>
              </p:cNvSpPr>
              <p:nvPr/>
            </p:nvSpPr>
            <p:spPr bwMode="auto">
              <a:xfrm>
                <a:off x="12196823" y="473046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0" name="Oval 914">
                <a:extLst>
                  <a:ext uri="{FF2B5EF4-FFF2-40B4-BE49-F238E27FC236}">
                    <a16:creationId xmlns:a16="http://schemas.microsoft.com/office/drawing/2014/main" id="{E25D20D2-979D-4ABD-B8A5-402CC44F774E}"/>
                  </a:ext>
                </a:extLst>
              </p:cNvPr>
              <p:cNvSpPr>
                <a:spLocks noChangeArrowheads="1"/>
              </p:cNvSpPr>
              <p:nvPr/>
            </p:nvSpPr>
            <p:spPr bwMode="auto">
              <a:xfrm>
                <a:off x="12286734" y="467818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1" name="Oval 915">
                <a:extLst>
                  <a:ext uri="{FF2B5EF4-FFF2-40B4-BE49-F238E27FC236}">
                    <a16:creationId xmlns:a16="http://schemas.microsoft.com/office/drawing/2014/main" id="{E875BC7A-EE8E-488E-B232-EA0849990601}"/>
                  </a:ext>
                </a:extLst>
              </p:cNvPr>
              <p:cNvSpPr>
                <a:spLocks noChangeArrowheads="1"/>
              </p:cNvSpPr>
              <p:nvPr/>
            </p:nvSpPr>
            <p:spPr bwMode="auto">
              <a:xfrm>
                <a:off x="12192541" y="467382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2" name="Oval 916">
                <a:extLst>
                  <a:ext uri="{FF2B5EF4-FFF2-40B4-BE49-F238E27FC236}">
                    <a16:creationId xmlns:a16="http://schemas.microsoft.com/office/drawing/2014/main" id="{DB524279-E0D6-4AEE-BA13-18C0D3222228}"/>
                  </a:ext>
                </a:extLst>
              </p:cNvPr>
              <p:cNvSpPr>
                <a:spLocks noChangeArrowheads="1"/>
              </p:cNvSpPr>
              <p:nvPr/>
            </p:nvSpPr>
            <p:spPr bwMode="auto">
              <a:xfrm>
                <a:off x="12265327" y="458407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3" name="Oval 917">
                <a:extLst>
                  <a:ext uri="{FF2B5EF4-FFF2-40B4-BE49-F238E27FC236}">
                    <a16:creationId xmlns:a16="http://schemas.microsoft.com/office/drawing/2014/main" id="{3366D962-E141-44D0-9407-A9EA3E629282}"/>
                  </a:ext>
                </a:extLst>
              </p:cNvPr>
              <p:cNvSpPr>
                <a:spLocks noChangeArrowheads="1"/>
              </p:cNvSpPr>
              <p:nvPr/>
            </p:nvSpPr>
            <p:spPr bwMode="auto">
              <a:xfrm>
                <a:off x="12327409" y="460673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4" name="Oval 918">
                <a:extLst>
                  <a:ext uri="{FF2B5EF4-FFF2-40B4-BE49-F238E27FC236}">
                    <a16:creationId xmlns:a16="http://schemas.microsoft.com/office/drawing/2014/main" id="{1D8BB79B-9D13-4240-A586-0C7285B3E9C8}"/>
                  </a:ext>
                </a:extLst>
              </p:cNvPr>
              <p:cNvSpPr>
                <a:spLocks noChangeArrowheads="1"/>
              </p:cNvSpPr>
              <p:nvPr/>
            </p:nvSpPr>
            <p:spPr bwMode="auto">
              <a:xfrm>
                <a:off x="12350957" y="468341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5" name="Oval 919">
                <a:extLst>
                  <a:ext uri="{FF2B5EF4-FFF2-40B4-BE49-F238E27FC236}">
                    <a16:creationId xmlns:a16="http://schemas.microsoft.com/office/drawing/2014/main" id="{5FEDAE0E-B98C-4AD5-8988-48559D1FFAA3}"/>
                  </a:ext>
                </a:extLst>
              </p:cNvPr>
              <p:cNvSpPr>
                <a:spLocks noChangeArrowheads="1"/>
              </p:cNvSpPr>
              <p:nvPr/>
            </p:nvSpPr>
            <p:spPr bwMode="auto">
              <a:xfrm>
                <a:off x="12369153" y="45474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6" name="Oval 920">
                <a:extLst>
                  <a:ext uri="{FF2B5EF4-FFF2-40B4-BE49-F238E27FC236}">
                    <a16:creationId xmlns:a16="http://schemas.microsoft.com/office/drawing/2014/main" id="{6C6ED6D6-42E3-4FFA-8367-953AAE526221}"/>
                  </a:ext>
                </a:extLst>
              </p:cNvPr>
              <p:cNvSpPr>
                <a:spLocks noChangeArrowheads="1"/>
              </p:cNvSpPr>
              <p:nvPr/>
            </p:nvSpPr>
            <p:spPr bwMode="auto">
              <a:xfrm>
                <a:off x="12302790" y="454660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8" name="Oval 922">
                <a:extLst>
                  <a:ext uri="{FF2B5EF4-FFF2-40B4-BE49-F238E27FC236}">
                    <a16:creationId xmlns:a16="http://schemas.microsoft.com/office/drawing/2014/main" id="{F8F5390D-14ED-4CAD-A777-18EF6B515A15}"/>
                  </a:ext>
                </a:extLst>
              </p:cNvPr>
              <p:cNvSpPr>
                <a:spLocks noChangeArrowheads="1"/>
              </p:cNvSpPr>
              <p:nvPr/>
            </p:nvSpPr>
            <p:spPr bwMode="auto">
              <a:xfrm>
                <a:off x="12344535" y="48097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9" name="Oval 923">
                <a:extLst>
                  <a:ext uri="{FF2B5EF4-FFF2-40B4-BE49-F238E27FC236}">
                    <a16:creationId xmlns:a16="http://schemas.microsoft.com/office/drawing/2014/main" id="{04725512-B635-42C1-ABDE-E16AF51B9B88}"/>
                  </a:ext>
                </a:extLst>
              </p:cNvPr>
              <p:cNvSpPr>
                <a:spLocks noChangeArrowheads="1"/>
              </p:cNvSpPr>
              <p:nvPr/>
            </p:nvSpPr>
            <p:spPr bwMode="auto">
              <a:xfrm>
                <a:off x="12360590" y="476968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0" name="Oval 924">
                <a:extLst>
                  <a:ext uri="{FF2B5EF4-FFF2-40B4-BE49-F238E27FC236}">
                    <a16:creationId xmlns:a16="http://schemas.microsoft.com/office/drawing/2014/main" id="{DD02D46A-B68C-4504-99C4-9FF9736BB53F}"/>
                  </a:ext>
                </a:extLst>
              </p:cNvPr>
              <p:cNvSpPr>
                <a:spLocks noChangeArrowheads="1"/>
              </p:cNvSpPr>
              <p:nvPr/>
            </p:nvSpPr>
            <p:spPr bwMode="auto">
              <a:xfrm>
                <a:off x="12294227" y="47722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1" name="Oval 925">
                <a:extLst>
                  <a:ext uri="{FF2B5EF4-FFF2-40B4-BE49-F238E27FC236}">
                    <a16:creationId xmlns:a16="http://schemas.microsoft.com/office/drawing/2014/main" id="{37FE7A1A-DA42-4BC6-86A6-8E9E1912BFEA}"/>
                  </a:ext>
                </a:extLst>
              </p:cNvPr>
              <p:cNvSpPr>
                <a:spLocks noChangeArrowheads="1"/>
              </p:cNvSpPr>
              <p:nvPr/>
            </p:nvSpPr>
            <p:spPr bwMode="auto">
              <a:xfrm>
                <a:off x="12399123" y="457100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2" name="Oval 926">
                <a:extLst>
                  <a:ext uri="{FF2B5EF4-FFF2-40B4-BE49-F238E27FC236}">
                    <a16:creationId xmlns:a16="http://schemas.microsoft.com/office/drawing/2014/main" id="{F5B88FC0-A4DA-4CB7-BD9A-8EB33567A471}"/>
                  </a:ext>
                </a:extLst>
              </p:cNvPr>
              <p:cNvSpPr>
                <a:spLocks noChangeArrowheads="1"/>
              </p:cNvSpPr>
              <p:nvPr/>
            </p:nvSpPr>
            <p:spPr bwMode="auto">
              <a:xfrm>
                <a:off x="12533991" y="458059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3" name="Oval 927">
                <a:extLst>
                  <a:ext uri="{FF2B5EF4-FFF2-40B4-BE49-F238E27FC236}">
                    <a16:creationId xmlns:a16="http://schemas.microsoft.com/office/drawing/2014/main" id="{4FAA15AB-125D-4E35-B243-7CA91970B24F}"/>
                  </a:ext>
                </a:extLst>
              </p:cNvPr>
              <p:cNvSpPr>
                <a:spLocks noChangeArrowheads="1"/>
              </p:cNvSpPr>
              <p:nvPr/>
            </p:nvSpPr>
            <p:spPr bwMode="auto">
              <a:xfrm>
                <a:off x="12557539" y="465727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4" name="Oval 928">
                <a:extLst>
                  <a:ext uri="{FF2B5EF4-FFF2-40B4-BE49-F238E27FC236}">
                    <a16:creationId xmlns:a16="http://schemas.microsoft.com/office/drawing/2014/main" id="{2B85C86D-92DD-47EE-81FB-065E794C3153}"/>
                  </a:ext>
                </a:extLst>
              </p:cNvPr>
              <p:cNvSpPr>
                <a:spLocks noChangeArrowheads="1"/>
              </p:cNvSpPr>
              <p:nvPr/>
            </p:nvSpPr>
            <p:spPr bwMode="auto">
              <a:xfrm>
                <a:off x="12573595" y="482370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5" name="Oval 929">
                <a:extLst>
                  <a:ext uri="{FF2B5EF4-FFF2-40B4-BE49-F238E27FC236}">
                    <a16:creationId xmlns:a16="http://schemas.microsoft.com/office/drawing/2014/main" id="{8604076D-0489-4418-B79E-5611F5851E9E}"/>
                  </a:ext>
                </a:extLst>
              </p:cNvPr>
              <p:cNvSpPr>
                <a:spLocks noChangeArrowheads="1"/>
              </p:cNvSpPr>
              <p:nvPr/>
            </p:nvSpPr>
            <p:spPr bwMode="auto">
              <a:xfrm>
                <a:off x="12502950" y="47810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6" name="Oval 930">
                <a:extLst>
                  <a:ext uri="{FF2B5EF4-FFF2-40B4-BE49-F238E27FC236}">
                    <a16:creationId xmlns:a16="http://schemas.microsoft.com/office/drawing/2014/main" id="{0FFFED92-3DBB-44CA-B11F-D6FA12F1CF83}"/>
                  </a:ext>
                </a:extLst>
              </p:cNvPr>
              <p:cNvSpPr>
                <a:spLocks noChangeArrowheads="1"/>
              </p:cNvSpPr>
              <p:nvPr/>
            </p:nvSpPr>
            <p:spPr bwMode="auto">
              <a:xfrm>
                <a:off x="12551117" y="47836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7" name="Oval 931">
                <a:extLst>
                  <a:ext uri="{FF2B5EF4-FFF2-40B4-BE49-F238E27FC236}">
                    <a16:creationId xmlns:a16="http://schemas.microsoft.com/office/drawing/2014/main" id="{C8F68637-F51A-4EA2-9CE9-C9A0F76DDE51}"/>
                  </a:ext>
                </a:extLst>
              </p:cNvPr>
              <p:cNvSpPr>
                <a:spLocks noChangeArrowheads="1"/>
              </p:cNvSpPr>
              <p:nvPr/>
            </p:nvSpPr>
            <p:spPr bwMode="auto">
              <a:xfrm>
                <a:off x="12567173" y="47435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8" name="Oval 932">
                <a:extLst>
                  <a:ext uri="{FF2B5EF4-FFF2-40B4-BE49-F238E27FC236}">
                    <a16:creationId xmlns:a16="http://schemas.microsoft.com/office/drawing/2014/main" id="{1875E889-6B1B-47A2-BFD4-D621D1FDFE05}"/>
                  </a:ext>
                </a:extLst>
              </p:cNvPr>
              <p:cNvSpPr>
                <a:spLocks noChangeArrowheads="1"/>
              </p:cNvSpPr>
              <p:nvPr/>
            </p:nvSpPr>
            <p:spPr bwMode="auto">
              <a:xfrm>
                <a:off x="12500810" y="47461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9" name="Oval 933">
                <a:extLst>
                  <a:ext uri="{FF2B5EF4-FFF2-40B4-BE49-F238E27FC236}">
                    <a16:creationId xmlns:a16="http://schemas.microsoft.com/office/drawing/2014/main" id="{B1DC909E-D64A-4522-893D-597B6C370FE1}"/>
                  </a:ext>
                </a:extLst>
              </p:cNvPr>
              <p:cNvSpPr>
                <a:spLocks noChangeArrowheads="1"/>
              </p:cNvSpPr>
              <p:nvPr/>
            </p:nvSpPr>
            <p:spPr bwMode="auto">
              <a:xfrm>
                <a:off x="12590721" y="469387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0" name="Oval 934">
                <a:extLst>
                  <a:ext uri="{FF2B5EF4-FFF2-40B4-BE49-F238E27FC236}">
                    <a16:creationId xmlns:a16="http://schemas.microsoft.com/office/drawing/2014/main" id="{BCAE7248-0A20-4E18-9CE1-4A2D73DEBB49}"/>
                  </a:ext>
                </a:extLst>
              </p:cNvPr>
              <p:cNvSpPr>
                <a:spLocks noChangeArrowheads="1"/>
              </p:cNvSpPr>
              <p:nvPr/>
            </p:nvSpPr>
            <p:spPr bwMode="auto">
              <a:xfrm>
                <a:off x="12528639" y="462851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1" name="Oval 935">
                <a:extLst>
                  <a:ext uri="{FF2B5EF4-FFF2-40B4-BE49-F238E27FC236}">
                    <a16:creationId xmlns:a16="http://schemas.microsoft.com/office/drawing/2014/main" id="{710867E0-CF6F-4F3D-BC9F-C03682C8012F}"/>
                  </a:ext>
                </a:extLst>
              </p:cNvPr>
              <p:cNvSpPr>
                <a:spLocks noChangeArrowheads="1"/>
              </p:cNvSpPr>
              <p:nvPr/>
            </p:nvSpPr>
            <p:spPr bwMode="auto">
              <a:xfrm>
                <a:off x="12569314" y="459976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2" name="Oval 936">
                <a:extLst>
                  <a:ext uri="{FF2B5EF4-FFF2-40B4-BE49-F238E27FC236}">
                    <a16:creationId xmlns:a16="http://schemas.microsoft.com/office/drawing/2014/main" id="{AB8F40E9-ABCE-40BF-8DA3-DE28FDD8C802}"/>
                  </a:ext>
                </a:extLst>
              </p:cNvPr>
              <p:cNvSpPr>
                <a:spLocks noChangeArrowheads="1"/>
              </p:cNvSpPr>
              <p:nvPr/>
            </p:nvSpPr>
            <p:spPr bwMode="auto">
              <a:xfrm>
                <a:off x="12631395" y="4622418"/>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3" name="Oval 937">
                <a:extLst>
                  <a:ext uri="{FF2B5EF4-FFF2-40B4-BE49-F238E27FC236}">
                    <a16:creationId xmlns:a16="http://schemas.microsoft.com/office/drawing/2014/main" id="{CA275174-48E2-4BF4-8E49-E22187729903}"/>
                  </a:ext>
                </a:extLst>
              </p:cNvPr>
              <p:cNvSpPr>
                <a:spLocks noChangeArrowheads="1"/>
              </p:cNvSpPr>
              <p:nvPr/>
            </p:nvSpPr>
            <p:spPr bwMode="auto">
              <a:xfrm>
                <a:off x="12654944" y="469910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4" name="Oval 938">
                <a:extLst>
                  <a:ext uri="{FF2B5EF4-FFF2-40B4-BE49-F238E27FC236}">
                    <a16:creationId xmlns:a16="http://schemas.microsoft.com/office/drawing/2014/main" id="{D54B1030-A669-4FB3-9EB3-7D0C3E48C044}"/>
                  </a:ext>
                </a:extLst>
              </p:cNvPr>
              <p:cNvSpPr>
                <a:spLocks noChangeArrowheads="1"/>
              </p:cNvSpPr>
              <p:nvPr/>
            </p:nvSpPr>
            <p:spPr bwMode="auto">
              <a:xfrm>
                <a:off x="12673140" y="456316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5" name="Oval 939">
                <a:extLst>
                  <a:ext uri="{FF2B5EF4-FFF2-40B4-BE49-F238E27FC236}">
                    <a16:creationId xmlns:a16="http://schemas.microsoft.com/office/drawing/2014/main" id="{DEB88B8C-8356-484F-A5D3-37ABA63206E5}"/>
                  </a:ext>
                </a:extLst>
              </p:cNvPr>
              <p:cNvSpPr>
                <a:spLocks noChangeArrowheads="1"/>
              </p:cNvSpPr>
              <p:nvPr/>
            </p:nvSpPr>
            <p:spPr bwMode="auto">
              <a:xfrm>
                <a:off x="12606776" y="456229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6" name="Oval 940">
                <a:extLst>
                  <a:ext uri="{FF2B5EF4-FFF2-40B4-BE49-F238E27FC236}">
                    <a16:creationId xmlns:a16="http://schemas.microsoft.com/office/drawing/2014/main" id="{151E971A-CC23-4764-A36D-7FC845E778F7}"/>
                  </a:ext>
                </a:extLst>
              </p:cNvPr>
              <p:cNvSpPr>
                <a:spLocks noChangeArrowheads="1"/>
              </p:cNvSpPr>
              <p:nvPr/>
            </p:nvSpPr>
            <p:spPr bwMode="auto">
              <a:xfrm>
                <a:off x="12648521" y="482544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7" name="Oval 941">
                <a:extLst>
                  <a:ext uri="{FF2B5EF4-FFF2-40B4-BE49-F238E27FC236}">
                    <a16:creationId xmlns:a16="http://schemas.microsoft.com/office/drawing/2014/main" id="{500AD3DD-5D88-4548-9337-A1C7B6DFA87D}"/>
                  </a:ext>
                </a:extLst>
              </p:cNvPr>
              <p:cNvSpPr>
                <a:spLocks noChangeArrowheads="1"/>
              </p:cNvSpPr>
              <p:nvPr/>
            </p:nvSpPr>
            <p:spPr bwMode="auto">
              <a:xfrm>
                <a:off x="12664577" y="47853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8" name="Oval 942">
                <a:extLst>
                  <a:ext uri="{FF2B5EF4-FFF2-40B4-BE49-F238E27FC236}">
                    <a16:creationId xmlns:a16="http://schemas.microsoft.com/office/drawing/2014/main" id="{64D31306-E2A5-4134-B7B0-909A5D8F9831}"/>
                  </a:ext>
                </a:extLst>
              </p:cNvPr>
              <p:cNvSpPr>
                <a:spLocks noChangeArrowheads="1"/>
              </p:cNvSpPr>
              <p:nvPr/>
            </p:nvSpPr>
            <p:spPr bwMode="auto">
              <a:xfrm>
                <a:off x="12598213" y="478798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9" name="Oval 943">
                <a:extLst>
                  <a:ext uri="{FF2B5EF4-FFF2-40B4-BE49-F238E27FC236}">
                    <a16:creationId xmlns:a16="http://schemas.microsoft.com/office/drawing/2014/main" id="{11E3D18E-4438-4294-9D08-C062DEE9568B}"/>
                  </a:ext>
                </a:extLst>
              </p:cNvPr>
              <p:cNvSpPr>
                <a:spLocks noChangeArrowheads="1"/>
              </p:cNvSpPr>
              <p:nvPr/>
            </p:nvSpPr>
            <p:spPr bwMode="auto">
              <a:xfrm>
                <a:off x="12681703" y="461021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0" name="Oval 944">
                <a:extLst>
                  <a:ext uri="{FF2B5EF4-FFF2-40B4-BE49-F238E27FC236}">
                    <a16:creationId xmlns:a16="http://schemas.microsoft.com/office/drawing/2014/main" id="{4C07AA85-3D96-4E96-9BA2-45938E281474}"/>
                  </a:ext>
                </a:extLst>
              </p:cNvPr>
              <p:cNvSpPr>
                <a:spLocks noChangeArrowheads="1"/>
              </p:cNvSpPr>
              <p:nvPr/>
            </p:nvSpPr>
            <p:spPr bwMode="auto">
              <a:xfrm>
                <a:off x="12707392" y="467034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1" name="Oval 945">
                <a:extLst>
                  <a:ext uri="{FF2B5EF4-FFF2-40B4-BE49-F238E27FC236}">
                    <a16:creationId xmlns:a16="http://schemas.microsoft.com/office/drawing/2014/main" id="{DBA81C21-2559-4D1F-9411-63100DA41FDA}"/>
                  </a:ext>
                </a:extLst>
              </p:cNvPr>
              <p:cNvSpPr>
                <a:spLocks noChangeArrowheads="1"/>
              </p:cNvSpPr>
              <p:nvPr/>
            </p:nvSpPr>
            <p:spPr bwMode="auto">
              <a:xfrm>
                <a:off x="12730940" y="474702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2" name="Oval 946">
                <a:extLst>
                  <a:ext uri="{FF2B5EF4-FFF2-40B4-BE49-F238E27FC236}">
                    <a16:creationId xmlns:a16="http://schemas.microsoft.com/office/drawing/2014/main" id="{FC6C4229-E13D-4517-883A-1ED9677726E5}"/>
                  </a:ext>
                </a:extLst>
              </p:cNvPr>
              <p:cNvSpPr>
                <a:spLocks noChangeArrowheads="1"/>
              </p:cNvSpPr>
              <p:nvPr/>
            </p:nvSpPr>
            <p:spPr bwMode="auto">
              <a:xfrm>
                <a:off x="12749137" y="461109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3" name="Oval 947">
                <a:extLst>
                  <a:ext uri="{FF2B5EF4-FFF2-40B4-BE49-F238E27FC236}">
                    <a16:creationId xmlns:a16="http://schemas.microsoft.com/office/drawing/2014/main" id="{08839EDB-1713-4141-82FC-7BBF46F95E60}"/>
                  </a:ext>
                </a:extLst>
              </p:cNvPr>
              <p:cNvSpPr>
                <a:spLocks noChangeArrowheads="1"/>
              </p:cNvSpPr>
              <p:nvPr/>
            </p:nvSpPr>
            <p:spPr bwMode="auto">
              <a:xfrm>
                <a:off x="12751278" y="45640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4" name="Oval 948">
                <a:extLst>
                  <a:ext uri="{FF2B5EF4-FFF2-40B4-BE49-F238E27FC236}">
                    <a16:creationId xmlns:a16="http://schemas.microsoft.com/office/drawing/2014/main" id="{81696984-F5B1-4465-BC40-9C4F9B839420}"/>
                  </a:ext>
                </a:extLst>
              </p:cNvPr>
              <p:cNvSpPr>
                <a:spLocks noChangeArrowheads="1"/>
              </p:cNvSpPr>
              <p:nvPr/>
            </p:nvSpPr>
            <p:spPr bwMode="auto">
              <a:xfrm>
                <a:off x="12694547" y="454137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6" name="Oval 950">
                <a:extLst>
                  <a:ext uri="{FF2B5EF4-FFF2-40B4-BE49-F238E27FC236}">
                    <a16:creationId xmlns:a16="http://schemas.microsoft.com/office/drawing/2014/main" id="{63D82F67-6777-46B7-B851-5184ED987203}"/>
                  </a:ext>
                </a:extLst>
              </p:cNvPr>
              <p:cNvSpPr>
                <a:spLocks noChangeArrowheads="1"/>
              </p:cNvSpPr>
              <p:nvPr/>
            </p:nvSpPr>
            <p:spPr bwMode="auto">
              <a:xfrm>
                <a:off x="12764122" y="478362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7" name="Oval 951">
                <a:extLst>
                  <a:ext uri="{FF2B5EF4-FFF2-40B4-BE49-F238E27FC236}">
                    <a16:creationId xmlns:a16="http://schemas.microsoft.com/office/drawing/2014/main" id="{B8764E74-6813-4074-B60D-2D21D7C3BD84}"/>
                  </a:ext>
                </a:extLst>
              </p:cNvPr>
              <p:cNvSpPr>
                <a:spLocks noChangeArrowheads="1"/>
              </p:cNvSpPr>
              <p:nvPr/>
            </p:nvSpPr>
            <p:spPr bwMode="auto">
              <a:xfrm>
                <a:off x="12822992" y="468167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8" name="Oval 952">
                <a:extLst>
                  <a:ext uri="{FF2B5EF4-FFF2-40B4-BE49-F238E27FC236}">
                    <a16:creationId xmlns:a16="http://schemas.microsoft.com/office/drawing/2014/main" id="{6EA82B54-728F-48C2-86F7-1A5CBA25C5AD}"/>
                  </a:ext>
                </a:extLst>
              </p:cNvPr>
              <p:cNvSpPr>
                <a:spLocks noChangeArrowheads="1"/>
              </p:cNvSpPr>
              <p:nvPr/>
            </p:nvSpPr>
            <p:spPr bwMode="auto">
              <a:xfrm>
                <a:off x="12804796" y="47121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9" name="Oval 953">
                <a:extLst>
                  <a:ext uri="{FF2B5EF4-FFF2-40B4-BE49-F238E27FC236}">
                    <a16:creationId xmlns:a16="http://schemas.microsoft.com/office/drawing/2014/main" id="{71045B19-4F3E-40D3-9C0B-3AAED80A6B70}"/>
                  </a:ext>
                </a:extLst>
              </p:cNvPr>
              <p:cNvSpPr>
                <a:spLocks noChangeArrowheads="1"/>
              </p:cNvSpPr>
              <p:nvPr/>
            </p:nvSpPr>
            <p:spPr bwMode="auto">
              <a:xfrm>
                <a:off x="12828345" y="4788851"/>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0" name="Oval 954">
                <a:extLst>
                  <a:ext uri="{FF2B5EF4-FFF2-40B4-BE49-F238E27FC236}">
                    <a16:creationId xmlns:a16="http://schemas.microsoft.com/office/drawing/2014/main" id="{2456A652-9C39-4011-9B5C-3D27DD4CCD98}"/>
                  </a:ext>
                </a:extLst>
              </p:cNvPr>
              <p:cNvSpPr>
                <a:spLocks noChangeArrowheads="1"/>
              </p:cNvSpPr>
              <p:nvPr/>
            </p:nvSpPr>
            <p:spPr bwMode="auto">
              <a:xfrm>
                <a:off x="12910763" y="465988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1" name="Oval 955">
                <a:extLst>
                  <a:ext uri="{FF2B5EF4-FFF2-40B4-BE49-F238E27FC236}">
                    <a16:creationId xmlns:a16="http://schemas.microsoft.com/office/drawing/2014/main" id="{C803E72B-A407-471E-ACC8-E3539EFD5D43}"/>
                  </a:ext>
                </a:extLst>
              </p:cNvPr>
              <p:cNvSpPr>
                <a:spLocks noChangeArrowheads="1"/>
              </p:cNvSpPr>
              <p:nvPr/>
            </p:nvSpPr>
            <p:spPr bwMode="auto">
              <a:xfrm>
                <a:off x="12887215" y="452743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2" name="Oval 956">
                <a:extLst>
                  <a:ext uri="{FF2B5EF4-FFF2-40B4-BE49-F238E27FC236}">
                    <a16:creationId xmlns:a16="http://schemas.microsoft.com/office/drawing/2014/main" id="{52011B37-865B-4F22-BF07-5E56CF028DEE}"/>
                  </a:ext>
                </a:extLst>
              </p:cNvPr>
              <p:cNvSpPr>
                <a:spLocks noChangeArrowheads="1"/>
              </p:cNvSpPr>
              <p:nvPr/>
            </p:nvSpPr>
            <p:spPr bwMode="auto">
              <a:xfrm>
                <a:off x="12780177" y="465204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3" name="Oval 957">
                <a:extLst>
                  <a:ext uri="{FF2B5EF4-FFF2-40B4-BE49-F238E27FC236}">
                    <a16:creationId xmlns:a16="http://schemas.microsoft.com/office/drawing/2014/main" id="{3C2F89BA-ACEC-4725-A4A8-938528AD7A23}"/>
                  </a:ext>
                </a:extLst>
              </p:cNvPr>
              <p:cNvSpPr>
                <a:spLocks noChangeArrowheads="1"/>
              </p:cNvSpPr>
              <p:nvPr/>
            </p:nvSpPr>
            <p:spPr bwMode="auto">
              <a:xfrm>
                <a:off x="12840118" y="473134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4" name="Oval 958">
                <a:extLst>
                  <a:ext uri="{FF2B5EF4-FFF2-40B4-BE49-F238E27FC236}">
                    <a16:creationId xmlns:a16="http://schemas.microsoft.com/office/drawing/2014/main" id="{A36F1EAE-9F18-47E5-8393-8F5F1E548F71}"/>
                  </a:ext>
                </a:extLst>
              </p:cNvPr>
              <p:cNvSpPr>
                <a:spLocks noChangeArrowheads="1"/>
              </p:cNvSpPr>
              <p:nvPr/>
            </p:nvSpPr>
            <p:spPr bwMode="auto">
              <a:xfrm>
                <a:off x="12820852" y="458756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5" name="Oval 959">
                <a:extLst>
                  <a:ext uri="{FF2B5EF4-FFF2-40B4-BE49-F238E27FC236}">
                    <a16:creationId xmlns:a16="http://schemas.microsoft.com/office/drawing/2014/main" id="{91D8DD52-AB9B-4043-BDC3-725BC2E2B37D}"/>
                  </a:ext>
                </a:extLst>
              </p:cNvPr>
              <p:cNvSpPr>
                <a:spLocks noChangeArrowheads="1"/>
              </p:cNvSpPr>
              <p:nvPr/>
            </p:nvSpPr>
            <p:spPr bwMode="auto">
              <a:xfrm>
                <a:off x="12510443" y="45222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6" name="Oval 960">
                <a:extLst>
                  <a:ext uri="{FF2B5EF4-FFF2-40B4-BE49-F238E27FC236}">
                    <a16:creationId xmlns:a16="http://schemas.microsoft.com/office/drawing/2014/main" id="{F1488105-4E61-41DC-92F7-17F0AE39E892}"/>
                  </a:ext>
                </a:extLst>
              </p:cNvPr>
              <p:cNvSpPr>
                <a:spLocks noChangeArrowheads="1"/>
              </p:cNvSpPr>
              <p:nvPr/>
            </p:nvSpPr>
            <p:spPr bwMode="auto">
              <a:xfrm>
                <a:off x="12572524" y="454486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7" name="Oval 961">
                <a:extLst>
                  <a:ext uri="{FF2B5EF4-FFF2-40B4-BE49-F238E27FC236}">
                    <a16:creationId xmlns:a16="http://schemas.microsoft.com/office/drawing/2014/main" id="{035CC07A-D802-4249-91F4-9D2CC639BD58}"/>
                  </a:ext>
                </a:extLst>
              </p:cNvPr>
              <p:cNvSpPr>
                <a:spLocks noChangeArrowheads="1"/>
              </p:cNvSpPr>
              <p:nvPr/>
            </p:nvSpPr>
            <p:spPr bwMode="auto">
              <a:xfrm>
                <a:off x="12622832" y="453266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8" name="Oval 962">
                <a:extLst>
                  <a:ext uri="{FF2B5EF4-FFF2-40B4-BE49-F238E27FC236}">
                    <a16:creationId xmlns:a16="http://schemas.microsoft.com/office/drawing/2014/main" id="{B4551028-BD79-493C-AA11-8470D932A8D1}"/>
                  </a:ext>
                </a:extLst>
              </p:cNvPr>
              <p:cNvSpPr>
                <a:spLocks noChangeArrowheads="1"/>
              </p:cNvSpPr>
              <p:nvPr/>
            </p:nvSpPr>
            <p:spPr bwMode="auto">
              <a:xfrm>
                <a:off x="12789811" y="45283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9" name="Oval 968">
                <a:extLst>
                  <a:ext uri="{FF2B5EF4-FFF2-40B4-BE49-F238E27FC236}">
                    <a16:creationId xmlns:a16="http://schemas.microsoft.com/office/drawing/2014/main" id="{926BD92D-121F-4D84-9D85-D0D8422402CB}"/>
                  </a:ext>
                </a:extLst>
              </p:cNvPr>
              <p:cNvSpPr>
                <a:spLocks noChangeArrowheads="1"/>
              </p:cNvSpPr>
              <p:nvPr/>
            </p:nvSpPr>
            <p:spPr bwMode="auto">
              <a:xfrm>
                <a:off x="11719435" y="472088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0" name="Oval 969">
                <a:extLst>
                  <a:ext uri="{FF2B5EF4-FFF2-40B4-BE49-F238E27FC236}">
                    <a16:creationId xmlns:a16="http://schemas.microsoft.com/office/drawing/2014/main" id="{AAAB4E4D-348C-4192-89D9-09CABB1FAEB8}"/>
                  </a:ext>
                </a:extLst>
              </p:cNvPr>
              <p:cNvSpPr>
                <a:spLocks noChangeArrowheads="1"/>
              </p:cNvSpPr>
              <p:nvPr/>
            </p:nvSpPr>
            <p:spPr bwMode="auto">
              <a:xfrm>
                <a:off x="11688394" y="4662502"/>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1" name="Oval 970">
                <a:extLst>
                  <a:ext uri="{FF2B5EF4-FFF2-40B4-BE49-F238E27FC236}">
                    <a16:creationId xmlns:a16="http://schemas.microsoft.com/office/drawing/2014/main" id="{86DEB709-CB46-4366-9048-CADA912E5484}"/>
                  </a:ext>
                </a:extLst>
              </p:cNvPr>
              <p:cNvSpPr>
                <a:spLocks noChangeArrowheads="1"/>
              </p:cNvSpPr>
              <p:nvPr/>
            </p:nvSpPr>
            <p:spPr bwMode="auto">
              <a:xfrm>
                <a:off x="11713013" y="477839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2" name="Oval 971">
                <a:extLst>
                  <a:ext uri="{FF2B5EF4-FFF2-40B4-BE49-F238E27FC236}">
                    <a16:creationId xmlns:a16="http://schemas.microsoft.com/office/drawing/2014/main" id="{1DABC9E3-AE5F-43EC-8E1A-A5AC16702E21}"/>
                  </a:ext>
                </a:extLst>
              </p:cNvPr>
              <p:cNvSpPr>
                <a:spLocks noChangeArrowheads="1"/>
              </p:cNvSpPr>
              <p:nvPr/>
            </p:nvSpPr>
            <p:spPr bwMode="auto">
              <a:xfrm>
                <a:off x="11734420" y="3331903"/>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3" name="Oval 972">
                <a:extLst>
                  <a:ext uri="{FF2B5EF4-FFF2-40B4-BE49-F238E27FC236}">
                    <a16:creationId xmlns:a16="http://schemas.microsoft.com/office/drawing/2014/main" id="{75250A44-9DE0-4C47-AB66-9043C6AA8AFE}"/>
                  </a:ext>
                </a:extLst>
              </p:cNvPr>
              <p:cNvSpPr>
                <a:spLocks noChangeArrowheads="1"/>
              </p:cNvSpPr>
              <p:nvPr/>
            </p:nvSpPr>
            <p:spPr bwMode="auto">
              <a:xfrm>
                <a:off x="11780446" y="3150656"/>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4" name="Oval 973">
                <a:extLst>
                  <a:ext uri="{FF2B5EF4-FFF2-40B4-BE49-F238E27FC236}">
                    <a16:creationId xmlns:a16="http://schemas.microsoft.com/office/drawing/2014/main" id="{82A7AA4B-0D1F-46A2-9646-A44E2BE284AA}"/>
                  </a:ext>
                </a:extLst>
              </p:cNvPr>
              <p:cNvSpPr>
                <a:spLocks noChangeArrowheads="1"/>
              </p:cNvSpPr>
              <p:nvPr/>
            </p:nvSpPr>
            <p:spPr bwMode="auto">
              <a:xfrm>
                <a:off x="11817910" y="3193354"/>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5" name="Oval 974">
                <a:extLst>
                  <a:ext uri="{FF2B5EF4-FFF2-40B4-BE49-F238E27FC236}">
                    <a16:creationId xmlns:a16="http://schemas.microsoft.com/office/drawing/2014/main" id="{D7D237D5-C6AE-4BE1-981B-E958F31D7FBD}"/>
                  </a:ext>
                </a:extLst>
              </p:cNvPr>
              <p:cNvSpPr>
                <a:spLocks noChangeArrowheads="1"/>
              </p:cNvSpPr>
              <p:nvPr/>
            </p:nvSpPr>
            <p:spPr bwMode="auto">
              <a:xfrm>
                <a:off x="12865807" y="3787635"/>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6" name="Oval 975">
                <a:extLst>
                  <a:ext uri="{FF2B5EF4-FFF2-40B4-BE49-F238E27FC236}">
                    <a16:creationId xmlns:a16="http://schemas.microsoft.com/office/drawing/2014/main" id="{FF5C2393-D577-4EB1-ACC7-960544D6615C}"/>
                  </a:ext>
                </a:extLst>
              </p:cNvPr>
              <p:cNvSpPr>
                <a:spLocks noChangeArrowheads="1"/>
              </p:cNvSpPr>
              <p:nvPr/>
            </p:nvSpPr>
            <p:spPr bwMode="auto">
              <a:xfrm>
                <a:off x="12795163" y="4463827"/>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7" name="Oval 976">
                <a:extLst>
                  <a:ext uri="{FF2B5EF4-FFF2-40B4-BE49-F238E27FC236}">
                    <a16:creationId xmlns:a16="http://schemas.microsoft.com/office/drawing/2014/main" id="{D08A29AE-692B-4D27-A5D9-8C600C5E5627}"/>
                  </a:ext>
                </a:extLst>
              </p:cNvPr>
              <p:cNvSpPr>
                <a:spLocks noChangeArrowheads="1"/>
              </p:cNvSpPr>
              <p:nvPr/>
            </p:nvSpPr>
            <p:spPr bwMode="auto">
              <a:xfrm>
                <a:off x="12934312" y="4194570"/>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8" name="Oval 977">
                <a:extLst>
                  <a:ext uri="{FF2B5EF4-FFF2-40B4-BE49-F238E27FC236}">
                    <a16:creationId xmlns:a16="http://schemas.microsoft.com/office/drawing/2014/main" id="{5927C9FB-5133-4919-8A2D-069BE495DB30}"/>
                  </a:ext>
                </a:extLst>
              </p:cNvPr>
              <p:cNvSpPr>
                <a:spLocks noChangeArrowheads="1"/>
              </p:cNvSpPr>
              <p:nvPr/>
            </p:nvSpPr>
            <p:spPr bwMode="auto">
              <a:xfrm>
                <a:off x="12836908" y="3234309"/>
                <a:ext cx="23548" cy="17428"/>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90" name="Freeform 2073">
                <a:extLst>
                  <a:ext uri="{FF2B5EF4-FFF2-40B4-BE49-F238E27FC236}">
                    <a16:creationId xmlns:a16="http://schemas.microsoft.com/office/drawing/2014/main" id="{EEB3B4CE-B732-42E6-80FE-9BF286FEB22F}"/>
                  </a:ext>
                </a:extLst>
              </p:cNvPr>
              <p:cNvSpPr>
                <a:spLocks/>
              </p:cNvSpPr>
              <p:nvPr/>
            </p:nvSpPr>
            <p:spPr bwMode="auto">
              <a:xfrm>
                <a:off x="11962410" y="3199453"/>
                <a:ext cx="1145302" cy="728474"/>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dirty="0"/>
              </a:p>
            </p:txBody>
          </p:sp>
          <p:sp>
            <p:nvSpPr>
              <p:cNvPr id="10485" name="Freeform 2073">
                <a:extLst>
                  <a:ext uri="{FF2B5EF4-FFF2-40B4-BE49-F238E27FC236}">
                    <a16:creationId xmlns:a16="http://schemas.microsoft.com/office/drawing/2014/main" id="{874BEBF6-95EC-4586-963C-B358DF2A04FB}"/>
                  </a:ext>
                </a:extLst>
              </p:cNvPr>
              <p:cNvSpPr>
                <a:spLocks/>
              </p:cNvSpPr>
              <p:nvPr/>
            </p:nvSpPr>
            <p:spPr bwMode="auto">
              <a:xfrm>
                <a:off x="12000656" y="4073636"/>
                <a:ext cx="1145302" cy="728474"/>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dirty="0"/>
              </a:p>
            </p:txBody>
          </p:sp>
        </p:grpSp>
        <p:sp>
          <p:nvSpPr>
            <p:cNvPr id="6" name="TextovéPole 5">
              <a:extLst>
                <a:ext uri="{FF2B5EF4-FFF2-40B4-BE49-F238E27FC236}">
                  <a16:creationId xmlns:a16="http://schemas.microsoft.com/office/drawing/2014/main" id="{915EFDFC-F194-46A6-9544-A8F3067FED37}"/>
                </a:ext>
              </a:extLst>
            </p:cNvPr>
            <p:cNvSpPr txBox="1"/>
            <p:nvPr/>
          </p:nvSpPr>
          <p:spPr>
            <a:xfrm>
              <a:off x="10414361" y="3609542"/>
              <a:ext cx="1764196" cy="646331"/>
            </a:xfrm>
            <a:prstGeom prst="rect">
              <a:avLst/>
            </a:prstGeom>
            <a:noFill/>
          </p:spPr>
          <p:txBody>
            <a:bodyPr wrap="square" rtlCol="0">
              <a:spAutoFit/>
            </a:bodyPr>
            <a:lstStyle/>
            <a:p>
              <a:r>
                <a:rPr lang="cs-CZ" dirty="0"/>
                <a:t>Aktivní zvýšení osmolarity</a:t>
              </a:r>
              <a:endParaRPr lang="en-US" dirty="0"/>
            </a:p>
          </p:txBody>
        </p:sp>
        <p:sp>
          <p:nvSpPr>
            <p:cNvPr id="10486" name="TextovéPole 10485">
              <a:extLst>
                <a:ext uri="{FF2B5EF4-FFF2-40B4-BE49-F238E27FC236}">
                  <a16:creationId xmlns:a16="http://schemas.microsoft.com/office/drawing/2014/main" id="{A4991C2F-506D-4E04-A25D-86369C69586A}"/>
                </a:ext>
              </a:extLst>
            </p:cNvPr>
            <p:cNvSpPr txBox="1"/>
            <p:nvPr/>
          </p:nvSpPr>
          <p:spPr>
            <a:xfrm>
              <a:off x="10368136" y="4473116"/>
              <a:ext cx="1728193" cy="923330"/>
            </a:xfrm>
            <a:prstGeom prst="rect">
              <a:avLst/>
            </a:prstGeom>
            <a:noFill/>
          </p:spPr>
          <p:txBody>
            <a:bodyPr wrap="square" rtlCol="0">
              <a:spAutoFit/>
            </a:bodyPr>
            <a:lstStyle/>
            <a:p>
              <a:r>
                <a:rPr lang="cs-CZ" dirty="0"/>
                <a:t>Zabránění přesunů vody z buňky</a:t>
              </a:r>
              <a:endParaRPr lang="en-US" dirty="0"/>
            </a:p>
          </p:txBody>
        </p:sp>
        <p:sp>
          <p:nvSpPr>
            <p:cNvPr id="10488" name="TextovéPole 10487">
              <a:extLst>
                <a:ext uri="{FF2B5EF4-FFF2-40B4-BE49-F238E27FC236}">
                  <a16:creationId xmlns:a16="http://schemas.microsoft.com/office/drawing/2014/main" id="{5E5B1E97-1E59-452A-8BA4-5A04CB52D286}"/>
                </a:ext>
              </a:extLst>
            </p:cNvPr>
            <p:cNvSpPr txBox="1"/>
            <p:nvPr/>
          </p:nvSpPr>
          <p:spPr>
            <a:xfrm>
              <a:off x="6108339" y="3144728"/>
              <a:ext cx="5987989" cy="369332"/>
            </a:xfrm>
            <a:prstGeom prst="rect">
              <a:avLst/>
            </a:prstGeom>
            <a:noFill/>
          </p:spPr>
          <p:txBody>
            <a:bodyPr wrap="square" rtlCol="0">
              <a:spAutoFit/>
            </a:bodyPr>
            <a:lstStyle/>
            <a:p>
              <a:r>
                <a:rPr lang="cs-CZ" dirty="0"/>
                <a:t>Adaptace mozkových buněk na zvýšení osmolarity ECT</a:t>
              </a:r>
              <a:endParaRPr lang="en-US" dirty="0"/>
            </a:p>
          </p:txBody>
        </p:sp>
      </p:grpSp>
      <p:sp>
        <p:nvSpPr>
          <p:cNvPr id="10489" name="TextovéPole 10488">
            <a:extLst>
              <a:ext uri="{FF2B5EF4-FFF2-40B4-BE49-F238E27FC236}">
                <a16:creationId xmlns:a16="http://schemas.microsoft.com/office/drawing/2014/main" id="{6216773A-8616-4381-B7C4-50E455909D0B}"/>
              </a:ext>
            </a:extLst>
          </p:cNvPr>
          <p:cNvSpPr txBox="1"/>
          <p:nvPr/>
        </p:nvSpPr>
        <p:spPr>
          <a:xfrm>
            <a:off x="155340" y="1619508"/>
            <a:ext cx="5112568" cy="369332"/>
          </a:xfrm>
          <a:prstGeom prst="rect">
            <a:avLst/>
          </a:prstGeom>
          <a:noFill/>
        </p:spPr>
        <p:txBody>
          <a:bodyPr wrap="square" rtlCol="0">
            <a:spAutoFit/>
          </a:bodyPr>
          <a:lstStyle/>
          <a:p>
            <a:r>
              <a:rPr lang="cs-CZ" dirty="0"/>
              <a:t>Rychlá normalizace zvýšené osmolarity ECT</a:t>
            </a:r>
            <a:endParaRPr lang="en-US" dirty="0"/>
          </a:p>
        </p:txBody>
      </p:sp>
    </p:spTree>
    <p:custDataLst>
      <p:tags r:id="rId1"/>
    </p:custDataLst>
    <p:extLst>
      <p:ext uri="{BB962C8B-B14F-4D97-AF65-F5344CB8AC3E}">
        <p14:creationId xmlns:p14="http://schemas.microsoft.com/office/powerpoint/2010/main" val="196575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74"/>
                                        </p:tgtEl>
                                        <p:attrNameLst>
                                          <p:attrName>style.visibility</p:attrName>
                                        </p:attrNameLst>
                                      </p:cBhvr>
                                      <p:to>
                                        <p:strVal val="visible"/>
                                      </p:to>
                                    </p:set>
                                    <p:animEffect transition="in" filter="fade">
                                      <p:cBhvr>
                                        <p:cTn id="7" dur="500"/>
                                        <p:tgtEl>
                                          <p:spTgt spid="317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489"/>
                                        </p:tgtEl>
                                        <p:attrNameLst>
                                          <p:attrName>style.visibility</p:attrName>
                                        </p:attrNameLst>
                                      </p:cBhvr>
                                      <p:to>
                                        <p:strVal val="visible"/>
                                      </p:to>
                                    </p:set>
                                    <p:animEffect transition="in" filter="fade">
                                      <p:cBhvr>
                                        <p:cTn id="17" dur="500"/>
                                        <p:tgtEl>
                                          <p:spTgt spid="10489"/>
                                        </p:tgtEl>
                                      </p:cBhvr>
                                    </p:animEffect>
                                  </p:childTnLst>
                                </p:cTn>
                              </p:par>
                              <p:par>
                                <p:cTn id="18" presetID="10" presetClass="entr" presetSubtype="0" fill="hold" nodeType="withEffect">
                                  <p:stCondLst>
                                    <p:cond delay="0"/>
                                  </p:stCondLst>
                                  <p:childTnLst>
                                    <p:set>
                                      <p:cBhvr>
                                        <p:cTn id="19" dur="1" fill="hold">
                                          <p:stCondLst>
                                            <p:cond delay="0"/>
                                          </p:stCondLst>
                                        </p:cTn>
                                        <p:tgtEl>
                                          <p:spTgt spid="4197"/>
                                        </p:tgtEl>
                                        <p:attrNameLst>
                                          <p:attrName>style.visibility</p:attrName>
                                        </p:attrNameLst>
                                      </p:cBhvr>
                                      <p:to>
                                        <p:strVal val="visible"/>
                                      </p:to>
                                    </p:set>
                                    <p:animEffect transition="in" filter="fade">
                                      <p:cBhvr>
                                        <p:cTn id="20" dur="500"/>
                                        <p:tgtEl>
                                          <p:spTgt spid="4197"/>
                                        </p:tgtEl>
                                      </p:cBhvr>
                                    </p:animEffect>
                                  </p:childTnLst>
                                </p:cTn>
                              </p:par>
                              <p:par>
                                <p:cTn id="21" presetID="10" presetClass="entr" presetSubtype="0" fill="hold" nodeType="withEffect">
                                  <p:stCondLst>
                                    <p:cond delay="0"/>
                                  </p:stCondLst>
                                  <p:childTnLst>
                                    <p:set>
                                      <p:cBhvr>
                                        <p:cTn id="22" dur="1" fill="hold">
                                          <p:stCondLst>
                                            <p:cond delay="0"/>
                                          </p:stCondLst>
                                        </p:cTn>
                                        <p:tgtEl>
                                          <p:spTgt spid="4205"/>
                                        </p:tgtEl>
                                        <p:attrNameLst>
                                          <p:attrName>style.visibility</p:attrName>
                                        </p:attrNameLst>
                                      </p:cBhvr>
                                      <p:to>
                                        <p:strVal val="visible"/>
                                      </p:to>
                                    </p:set>
                                    <p:animEffect transition="in" filter="fade">
                                      <p:cBhvr>
                                        <p:cTn id="23" dur="500"/>
                                        <p:tgtEl>
                                          <p:spTgt spid="420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0" nodeType="clickEffect">
                                  <p:stCondLst>
                                    <p:cond delay="0"/>
                                  </p:stCondLst>
                                  <p:childTnLst>
                                    <p:animEffect transition="out" filter="fade">
                                      <p:cBhvr>
                                        <p:cTn id="27" dur="500"/>
                                        <p:tgtEl>
                                          <p:spTgt spid="4204"/>
                                        </p:tgtEl>
                                      </p:cBhvr>
                                    </p:animEffect>
                                    <p:set>
                                      <p:cBhvr>
                                        <p:cTn id="28" dur="1" fill="hold">
                                          <p:stCondLst>
                                            <p:cond delay="499"/>
                                          </p:stCondLst>
                                        </p:cTn>
                                        <p:tgtEl>
                                          <p:spTgt spid="4204"/>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198"/>
                                        </p:tgtEl>
                                        <p:attrNameLst>
                                          <p:attrName>style.visibility</p:attrName>
                                        </p:attrNameLst>
                                      </p:cBhvr>
                                      <p:to>
                                        <p:strVal val="visible"/>
                                      </p:to>
                                    </p:set>
                                    <p:animEffect transition="in" filter="fade">
                                      <p:cBhvr>
                                        <p:cTn id="33" dur="500"/>
                                        <p:tgtEl>
                                          <p:spTgt spid="419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206"/>
                                        </p:tgtEl>
                                        <p:attrNameLst>
                                          <p:attrName>style.visibility</p:attrName>
                                        </p:attrNameLst>
                                      </p:cBhvr>
                                      <p:to>
                                        <p:strVal val="visible"/>
                                      </p:to>
                                    </p:set>
                                    <p:animEffect transition="in" filter="fade">
                                      <p:cBhvr>
                                        <p:cTn id="36" dur="500"/>
                                        <p:tgtEl>
                                          <p:spTgt spid="4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04" grpId="0" animBg="1"/>
      <p:bldP spid="4206" grpId="0"/>
      <p:bldP spid="10489"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7" name="AutoShape 2" descr="B9781416024422000101/gr2.jpg is missing">
            <a:extLst>
              <a:ext uri="{FF2B5EF4-FFF2-40B4-BE49-F238E27FC236}">
                <a16:creationId xmlns:a16="http://schemas.microsoft.com/office/drawing/2014/main" id="{FDD0C9DD-7913-49F1-8F89-2C21CF900818}"/>
              </a:ext>
            </a:extLst>
          </p:cNvPr>
          <p:cNvSpPr>
            <a:spLocks noChangeAspect="1" noChangeArrowheads="1"/>
          </p:cNvSpPr>
          <p:nvPr/>
        </p:nvSpPr>
        <p:spPr bwMode="auto">
          <a:xfrm>
            <a:off x="1524000"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cs-CZ" altLang="cs-CZ" sz="1800"/>
          </a:p>
        </p:txBody>
      </p:sp>
      <p:sp>
        <p:nvSpPr>
          <p:cNvPr id="15" name="TextovéPole 14">
            <a:extLst>
              <a:ext uri="{FF2B5EF4-FFF2-40B4-BE49-F238E27FC236}">
                <a16:creationId xmlns:a16="http://schemas.microsoft.com/office/drawing/2014/main" id="{FD5308A6-E1CA-437F-A849-ADE0095119AD}"/>
              </a:ext>
            </a:extLst>
          </p:cNvPr>
          <p:cNvSpPr txBox="1">
            <a:spLocks noChangeArrowheads="1"/>
          </p:cNvSpPr>
          <p:nvPr/>
        </p:nvSpPr>
        <p:spPr bwMode="auto">
          <a:xfrm>
            <a:off x="7162702" y="790574"/>
            <a:ext cx="23971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Vzestup </a:t>
            </a:r>
            <a:r>
              <a:rPr lang="cs-CZ" altLang="cs-CZ" sz="1800" dirty="0" err="1"/>
              <a:t>P</a:t>
            </a:r>
            <a:r>
              <a:rPr lang="cs-CZ" altLang="cs-CZ" sz="1800" baseline="-25000" dirty="0" err="1"/>
              <a:t>Na</a:t>
            </a:r>
            <a:r>
              <a:rPr lang="cs-CZ" altLang="cs-CZ" sz="1200" dirty="0"/>
              <a:t>+</a:t>
            </a:r>
            <a:r>
              <a:rPr lang="cs-CZ" altLang="cs-CZ" sz="1800" dirty="0"/>
              <a:t> (vzestup osmolarity) </a:t>
            </a:r>
          </a:p>
        </p:txBody>
      </p:sp>
      <p:sp>
        <p:nvSpPr>
          <p:cNvPr id="16" name="TextovéPole 15">
            <a:extLst>
              <a:ext uri="{FF2B5EF4-FFF2-40B4-BE49-F238E27FC236}">
                <a16:creationId xmlns:a16="http://schemas.microsoft.com/office/drawing/2014/main" id="{7103E1DB-506B-42F7-B763-FFBAB61559EF}"/>
              </a:ext>
            </a:extLst>
          </p:cNvPr>
          <p:cNvSpPr txBox="1">
            <a:spLocks noChangeArrowheads="1"/>
          </p:cNvSpPr>
          <p:nvPr/>
        </p:nvSpPr>
        <p:spPr bwMode="auto">
          <a:xfrm>
            <a:off x="9727520" y="2634321"/>
            <a:ext cx="23987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Zmenšení objemu mozkových buněk,</a:t>
            </a:r>
            <a:r>
              <a:rPr lang="ru-RU" altLang="cs-CZ" sz="1800" dirty="0"/>
              <a:t> </a:t>
            </a:r>
            <a:r>
              <a:rPr lang="cs-CZ" altLang="cs-CZ" sz="1800" dirty="0"/>
              <a:t>protažení cév, nebezpečí ruptury  </a:t>
            </a:r>
          </a:p>
        </p:txBody>
      </p:sp>
      <p:sp>
        <p:nvSpPr>
          <p:cNvPr id="47" name="TextovéPole 46">
            <a:extLst>
              <a:ext uri="{FF2B5EF4-FFF2-40B4-BE49-F238E27FC236}">
                <a16:creationId xmlns:a16="http://schemas.microsoft.com/office/drawing/2014/main" id="{0968EB19-CAEE-4539-9007-382291EA23BF}"/>
              </a:ext>
            </a:extLst>
          </p:cNvPr>
          <p:cNvSpPr txBox="1">
            <a:spLocks noChangeArrowheads="1"/>
          </p:cNvSpPr>
          <p:nvPr/>
        </p:nvSpPr>
        <p:spPr bwMode="auto">
          <a:xfrm>
            <a:off x="1052937" y="4400127"/>
            <a:ext cx="2397126"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t>Rychlá normalizace: </a:t>
            </a:r>
          </a:p>
          <a:p>
            <a:pPr algn="r" eaLnBrk="1" hangingPunct="1">
              <a:spcBef>
                <a:spcPct val="0"/>
              </a:spcBef>
              <a:buFontTx/>
              <a:buNone/>
            </a:pPr>
            <a:r>
              <a:rPr lang="cs-CZ" altLang="cs-CZ" sz="1800" dirty="0"/>
              <a:t>Rychlý pokles </a:t>
            </a:r>
            <a:r>
              <a:rPr lang="cs-CZ" altLang="cs-CZ" sz="1800" dirty="0" err="1"/>
              <a:t>P</a:t>
            </a:r>
            <a:r>
              <a:rPr lang="cs-CZ" altLang="cs-CZ" sz="1800" baseline="-25000" dirty="0" err="1"/>
              <a:t>Na</a:t>
            </a:r>
            <a:r>
              <a:rPr lang="cs-CZ" altLang="cs-CZ" sz="1200" dirty="0"/>
              <a:t>+</a:t>
            </a:r>
            <a:r>
              <a:rPr lang="cs-CZ" altLang="cs-CZ" sz="1800" dirty="0"/>
              <a:t> (pokles osmolarity) </a:t>
            </a:r>
          </a:p>
        </p:txBody>
      </p:sp>
      <p:sp>
        <p:nvSpPr>
          <p:cNvPr id="48" name="TextovéPole 47">
            <a:extLst>
              <a:ext uri="{FF2B5EF4-FFF2-40B4-BE49-F238E27FC236}">
                <a16:creationId xmlns:a16="http://schemas.microsoft.com/office/drawing/2014/main" id="{78BAE0B6-DF67-449D-A645-C860BF541580}"/>
              </a:ext>
            </a:extLst>
          </p:cNvPr>
          <p:cNvSpPr txBox="1">
            <a:spLocks noChangeArrowheads="1"/>
          </p:cNvSpPr>
          <p:nvPr/>
        </p:nvSpPr>
        <p:spPr bwMode="auto">
          <a:xfrm>
            <a:off x="4176712" y="5991612"/>
            <a:ext cx="23971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dirty="0"/>
              <a:t>Téměř normální objem mozkových buněk</a:t>
            </a:r>
          </a:p>
        </p:txBody>
      </p:sp>
      <p:sp>
        <p:nvSpPr>
          <p:cNvPr id="49" name="TextovéPole 48">
            <a:extLst>
              <a:ext uri="{FF2B5EF4-FFF2-40B4-BE49-F238E27FC236}">
                <a16:creationId xmlns:a16="http://schemas.microsoft.com/office/drawing/2014/main" id="{6B625309-544E-49AE-98A2-FCC623EF836F}"/>
              </a:ext>
            </a:extLst>
          </p:cNvPr>
          <p:cNvSpPr txBox="1">
            <a:spLocks noChangeArrowheads="1"/>
          </p:cNvSpPr>
          <p:nvPr/>
        </p:nvSpPr>
        <p:spPr bwMode="auto">
          <a:xfrm>
            <a:off x="4124327" y="2786672"/>
            <a:ext cx="2397125"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cs-CZ" sz="1800" dirty="0" err="1"/>
              <a:t>Poz</a:t>
            </a:r>
            <a:r>
              <a:rPr lang="cs-CZ" altLang="cs-CZ" sz="1800" dirty="0"/>
              <a:t>volná normalizace: </a:t>
            </a:r>
          </a:p>
          <a:p>
            <a:pPr algn="ctr" eaLnBrk="1" hangingPunct="1">
              <a:spcBef>
                <a:spcPct val="0"/>
              </a:spcBef>
              <a:buFontTx/>
              <a:buNone/>
            </a:pPr>
            <a:r>
              <a:rPr lang="cs-CZ" altLang="cs-CZ" sz="1800" dirty="0"/>
              <a:t>pomalý pokles </a:t>
            </a:r>
            <a:r>
              <a:rPr lang="cs-CZ" altLang="cs-CZ" sz="1800" dirty="0" err="1"/>
              <a:t>P</a:t>
            </a:r>
            <a:r>
              <a:rPr lang="cs-CZ" altLang="cs-CZ" sz="1800" baseline="-25000" dirty="0" err="1"/>
              <a:t>Na</a:t>
            </a:r>
            <a:r>
              <a:rPr lang="cs-CZ" altLang="cs-CZ" sz="1200" dirty="0"/>
              <a:t>+</a:t>
            </a:r>
            <a:r>
              <a:rPr lang="cs-CZ" altLang="cs-CZ" sz="1800" dirty="0"/>
              <a:t> (a osmolarity) </a:t>
            </a:r>
          </a:p>
        </p:txBody>
      </p:sp>
      <p:sp>
        <p:nvSpPr>
          <p:cNvPr id="50" name="Šipka nahoru 49">
            <a:extLst>
              <a:ext uri="{FF2B5EF4-FFF2-40B4-BE49-F238E27FC236}">
                <a16:creationId xmlns:a16="http://schemas.microsoft.com/office/drawing/2014/main" id="{DB933B98-2741-4E52-9C84-7EE539CC80E9}"/>
              </a:ext>
            </a:extLst>
          </p:cNvPr>
          <p:cNvSpPr/>
          <p:nvPr/>
        </p:nvSpPr>
        <p:spPr>
          <a:xfrm>
            <a:off x="5159375" y="4077767"/>
            <a:ext cx="215900" cy="28733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51" name="Šipka nahoru 50">
            <a:extLst>
              <a:ext uri="{FF2B5EF4-FFF2-40B4-BE49-F238E27FC236}">
                <a16:creationId xmlns:a16="http://schemas.microsoft.com/office/drawing/2014/main" id="{FB189D5F-7CD1-4800-83BD-7FA1433AA763}"/>
              </a:ext>
            </a:extLst>
          </p:cNvPr>
          <p:cNvSpPr/>
          <p:nvPr/>
        </p:nvSpPr>
        <p:spPr>
          <a:xfrm>
            <a:off x="5087938" y="2420939"/>
            <a:ext cx="215900" cy="28733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49531" name="TextovéPole 51">
            <a:extLst>
              <a:ext uri="{FF2B5EF4-FFF2-40B4-BE49-F238E27FC236}">
                <a16:creationId xmlns:a16="http://schemas.microsoft.com/office/drawing/2014/main" id="{5B8CBB10-B7CC-4707-8935-59EFDEDB4ED7}"/>
              </a:ext>
            </a:extLst>
          </p:cNvPr>
          <p:cNvSpPr txBox="1">
            <a:spLocks noChangeArrowheads="1"/>
          </p:cNvSpPr>
          <p:nvPr/>
        </p:nvSpPr>
        <p:spPr bwMode="auto">
          <a:xfrm>
            <a:off x="4321176" y="-19998"/>
            <a:ext cx="23971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dirty="0"/>
              <a:t>Normální objem mozkových buněk</a:t>
            </a:r>
          </a:p>
        </p:txBody>
      </p:sp>
      <p:sp>
        <p:nvSpPr>
          <p:cNvPr id="53" name="TextovéPole 52">
            <a:extLst>
              <a:ext uri="{FF2B5EF4-FFF2-40B4-BE49-F238E27FC236}">
                <a16:creationId xmlns:a16="http://schemas.microsoft.com/office/drawing/2014/main" id="{F7E796A4-1BA9-43E7-8CDE-7B1CE48B3E22}"/>
              </a:ext>
            </a:extLst>
          </p:cNvPr>
          <p:cNvSpPr txBox="1">
            <a:spLocks noChangeArrowheads="1"/>
          </p:cNvSpPr>
          <p:nvPr/>
        </p:nvSpPr>
        <p:spPr bwMode="auto">
          <a:xfrm>
            <a:off x="-500966" y="2818606"/>
            <a:ext cx="2397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solidFill>
                  <a:srgbClr val="FF0000"/>
                </a:solidFill>
              </a:rPr>
              <a:t>Edém mozku,</a:t>
            </a:r>
          </a:p>
          <a:p>
            <a:pPr algn="r" eaLnBrk="1" hangingPunct="1">
              <a:spcBef>
                <a:spcPct val="0"/>
              </a:spcBef>
              <a:buFontTx/>
              <a:buNone/>
            </a:pPr>
            <a:r>
              <a:rPr lang="cs-CZ" altLang="cs-CZ" sz="1800" dirty="0" err="1">
                <a:solidFill>
                  <a:srgbClr val="FF0000"/>
                </a:solidFill>
              </a:rPr>
              <a:t>herniace</a:t>
            </a:r>
            <a:endParaRPr lang="cs-CZ" altLang="cs-CZ" sz="1800" dirty="0">
              <a:solidFill>
                <a:srgbClr val="FF0000"/>
              </a:solidFill>
            </a:endParaRPr>
          </a:p>
        </p:txBody>
      </p:sp>
      <p:sp>
        <p:nvSpPr>
          <p:cNvPr id="2" name="TextovéPole 1">
            <a:extLst>
              <a:ext uri="{FF2B5EF4-FFF2-40B4-BE49-F238E27FC236}">
                <a16:creationId xmlns:a16="http://schemas.microsoft.com/office/drawing/2014/main" id="{7F74A581-3CD8-41CF-BCE3-8A9A78FA5B32}"/>
              </a:ext>
            </a:extLst>
          </p:cNvPr>
          <p:cNvSpPr txBox="1"/>
          <p:nvPr/>
        </p:nvSpPr>
        <p:spPr>
          <a:xfrm>
            <a:off x="121316" y="68084"/>
            <a:ext cx="4106197" cy="1477328"/>
          </a:xfrm>
          <a:prstGeom prst="rect">
            <a:avLst/>
          </a:prstGeom>
          <a:solidFill>
            <a:schemeClr val="accent2">
              <a:lumMod val="20000"/>
              <a:lumOff val="80000"/>
            </a:schemeClr>
          </a:solidFill>
          <a:ln>
            <a:solidFill>
              <a:srgbClr val="FF0000"/>
            </a:solidFill>
          </a:ln>
        </p:spPr>
        <p:txBody>
          <a:bodyPr wrap="square" rtlCol="0">
            <a:spAutoFit/>
          </a:bodyPr>
          <a:lstStyle/>
          <a:p>
            <a:r>
              <a:rPr lang="cs-CZ" dirty="0"/>
              <a:t>Při léčení </a:t>
            </a:r>
            <a:r>
              <a:rPr lang="cs-CZ" dirty="0" err="1"/>
              <a:t>hyperosmolarity</a:t>
            </a:r>
            <a:r>
              <a:rPr lang="cs-CZ" dirty="0"/>
              <a:t>,</a:t>
            </a:r>
          </a:p>
          <a:p>
            <a:r>
              <a:rPr lang="cs-CZ" dirty="0"/>
              <a:t>trvající déle než 48 hod:</a:t>
            </a:r>
          </a:p>
          <a:p>
            <a:r>
              <a:rPr lang="cs-CZ" dirty="0">
                <a:solidFill>
                  <a:srgbClr val="FF0000"/>
                </a:solidFill>
              </a:rPr>
              <a:t>Pokles </a:t>
            </a:r>
            <a:r>
              <a:rPr lang="cs-CZ" dirty="0" err="1">
                <a:solidFill>
                  <a:srgbClr val="FF0000"/>
                </a:solidFill>
              </a:rPr>
              <a:t>P</a:t>
            </a:r>
            <a:r>
              <a:rPr lang="cs-CZ" sz="1400" dirty="0" err="1">
                <a:solidFill>
                  <a:srgbClr val="FF0000"/>
                </a:solidFill>
              </a:rPr>
              <a:t>Na</a:t>
            </a:r>
            <a:r>
              <a:rPr lang="cs-CZ" sz="1400" baseline="30000" dirty="0">
                <a:solidFill>
                  <a:srgbClr val="FF0000"/>
                </a:solidFill>
              </a:rPr>
              <a:t>+</a:t>
            </a:r>
            <a:r>
              <a:rPr lang="cs-CZ" dirty="0">
                <a:solidFill>
                  <a:srgbClr val="FF0000"/>
                </a:solidFill>
              </a:rPr>
              <a:t> max. 0,5 </a:t>
            </a:r>
            <a:r>
              <a:rPr lang="cs-CZ" dirty="0" err="1">
                <a:solidFill>
                  <a:srgbClr val="FF0000"/>
                </a:solidFill>
              </a:rPr>
              <a:t>mmol</a:t>
            </a:r>
            <a:r>
              <a:rPr lang="cs-CZ" dirty="0">
                <a:solidFill>
                  <a:srgbClr val="FF0000"/>
                </a:solidFill>
              </a:rPr>
              <a:t>/l/hod,</a:t>
            </a:r>
          </a:p>
          <a:p>
            <a:r>
              <a:rPr lang="cs-CZ" dirty="0">
                <a:solidFill>
                  <a:srgbClr val="FF0000"/>
                </a:solidFill>
              </a:rPr>
              <a:t>Za 24 hod maximální pokles </a:t>
            </a:r>
          </a:p>
          <a:p>
            <a:r>
              <a:rPr lang="cs-CZ" dirty="0">
                <a:solidFill>
                  <a:srgbClr val="FF0000"/>
                </a:solidFill>
              </a:rPr>
              <a:t>o 10 </a:t>
            </a:r>
            <a:r>
              <a:rPr lang="cs-CZ" dirty="0" err="1">
                <a:solidFill>
                  <a:srgbClr val="FF0000"/>
                </a:solidFill>
              </a:rPr>
              <a:t>mmol</a:t>
            </a:r>
            <a:endParaRPr lang="en-US" dirty="0">
              <a:solidFill>
                <a:srgbClr val="FF0000"/>
              </a:solidFill>
            </a:endParaRPr>
          </a:p>
        </p:txBody>
      </p:sp>
      <p:grpSp>
        <p:nvGrpSpPr>
          <p:cNvPr id="3229" name="Skupina 3228">
            <a:extLst>
              <a:ext uri="{FF2B5EF4-FFF2-40B4-BE49-F238E27FC236}">
                <a16:creationId xmlns:a16="http://schemas.microsoft.com/office/drawing/2014/main" id="{549DF776-0AF8-47B1-83DD-8DD9A257A7FD}"/>
              </a:ext>
            </a:extLst>
          </p:cNvPr>
          <p:cNvGrpSpPr/>
          <p:nvPr/>
        </p:nvGrpSpPr>
        <p:grpSpPr>
          <a:xfrm>
            <a:off x="7197044" y="2252651"/>
            <a:ext cx="2601913" cy="1850834"/>
            <a:chOff x="6559551" y="2205039"/>
            <a:chExt cx="2601913" cy="1850834"/>
          </a:xfrm>
        </p:grpSpPr>
        <p:pic>
          <p:nvPicPr>
            <p:cNvPr id="3230" name="Obrázek 3229" descr="obrysHlavy.bmp">
              <a:extLst>
                <a:ext uri="{FF2B5EF4-FFF2-40B4-BE49-F238E27FC236}">
                  <a16:creationId xmlns:a16="http://schemas.microsoft.com/office/drawing/2014/main" id="{116808F2-C471-4FCA-B32E-EDAC4D7CE04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70725" y="2205039"/>
              <a:ext cx="1905000" cy="1850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31" name="Obrázek 3230" descr="mozek.bmp">
              <a:extLst>
                <a:ext uri="{FF2B5EF4-FFF2-40B4-BE49-F238E27FC236}">
                  <a16:creationId xmlns:a16="http://schemas.microsoft.com/office/drawing/2014/main" id="{9243FDF4-CC55-4CBB-9E67-5398CDB8C2E7}"/>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175501" y="2352676"/>
              <a:ext cx="1666875"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32" name="Zaoblený obdélník 30">
              <a:extLst>
                <a:ext uri="{FF2B5EF4-FFF2-40B4-BE49-F238E27FC236}">
                  <a16:creationId xmlns:a16="http://schemas.microsoft.com/office/drawing/2014/main" id="{A5D50664-45A9-4D51-AB61-BF115D4E5B54}"/>
                </a:ext>
              </a:extLst>
            </p:cNvPr>
            <p:cNvSpPr/>
            <p:nvPr/>
          </p:nvSpPr>
          <p:spPr>
            <a:xfrm>
              <a:off x="7680325" y="2852738"/>
              <a:ext cx="287338"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3233" name="TextovéPole 3232">
              <a:extLst>
                <a:ext uri="{FF2B5EF4-FFF2-40B4-BE49-F238E27FC236}">
                  <a16:creationId xmlns:a16="http://schemas.microsoft.com/office/drawing/2014/main" id="{F6AC6C78-FE0E-41AF-BD04-3D6AE12CB198}"/>
                </a:ext>
              </a:extLst>
            </p:cNvPr>
            <p:cNvSpPr txBox="1">
              <a:spLocks noChangeArrowheads="1"/>
            </p:cNvSpPr>
            <p:nvPr/>
          </p:nvSpPr>
          <p:spPr bwMode="auto">
            <a:xfrm>
              <a:off x="8688389"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cxnSp>
          <p:nvCxnSpPr>
            <p:cNvPr id="3234" name="Přímá spojovací šipka 34">
              <a:extLst>
                <a:ext uri="{FF2B5EF4-FFF2-40B4-BE49-F238E27FC236}">
                  <a16:creationId xmlns:a16="http://schemas.microsoft.com/office/drawing/2014/main" id="{14CB2B91-E522-48A6-A0E0-7E3FA20FA00C}"/>
                </a:ext>
              </a:extLst>
            </p:cNvPr>
            <p:cNvCxnSpPr/>
            <p:nvPr/>
          </p:nvCxnSpPr>
          <p:spPr>
            <a:xfrm flipH="1" flipV="1">
              <a:off x="7896227" y="2997202"/>
              <a:ext cx="862013" cy="4763"/>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235" name="TextovéPole 3234">
              <a:extLst>
                <a:ext uri="{FF2B5EF4-FFF2-40B4-BE49-F238E27FC236}">
                  <a16:creationId xmlns:a16="http://schemas.microsoft.com/office/drawing/2014/main" id="{7E2B376B-7A6C-4684-B3C4-88464E498527}"/>
                </a:ext>
              </a:extLst>
            </p:cNvPr>
            <p:cNvSpPr txBox="1">
              <a:spLocks noChangeArrowheads="1"/>
            </p:cNvSpPr>
            <p:nvPr/>
          </p:nvSpPr>
          <p:spPr bwMode="auto">
            <a:xfrm>
              <a:off x="6559551"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cxnSp>
          <p:nvCxnSpPr>
            <p:cNvPr id="3236" name="Přímá spojovací šipka 36">
              <a:extLst>
                <a:ext uri="{FF2B5EF4-FFF2-40B4-BE49-F238E27FC236}">
                  <a16:creationId xmlns:a16="http://schemas.microsoft.com/office/drawing/2014/main" id="{F9E4C818-C79B-4409-ABD5-9E5376CFBB96}"/>
                </a:ext>
              </a:extLst>
            </p:cNvPr>
            <p:cNvCxnSpPr/>
            <p:nvPr/>
          </p:nvCxnSpPr>
          <p:spPr>
            <a:xfrm flipV="1">
              <a:off x="7032625" y="2997200"/>
              <a:ext cx="719138" cy="25400"/>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237" name="Volný tvar 64">
              <a:extLst>
                <a:ext uri="{FF2B5EF4-FFF2-40B4-BE49-F238E27FC236}">
                  <a16:creationId xmlns:a16="http://schemas.microsoft.com/office/drawing/2014/main" id="{BB57B238-569E-4D27-916A-A03FD0687711}"/>
                </a:ext>
              </a:extLst>
            </p:cNvPr>
            <p:cNvSpPr/>
            <p:nvPr/>
          </p:nvSpPr>
          <p:spPr>
            <a:xfrm>
              <a:off x="7104064" y="2708276"/>
              <a:ext cx="212725" cy="78396"/>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38" name="Volný tvar 65">
              <a:extLst>
                <a:ext uri="{FF2B5EF4-FFF2-40B4-BE49-F238E27FC236}">
                  <a16:creationId xmlns:a16="http://schemas.microsoft.com/office/drawing/2014/main" id="{35E3AFB2-AD1B-479F-980C-1D8EB15D5C52}"/>
                </a:ext>
              </a:extLst>
            </p:cNvPr>
            <p:cNvSpPr/>
            <p:nvPr/>
          </p:nvSpPr>
          <p:spPr>
            <a:xfrm>
              <a:off x="7319963" y="2420938"/>
              <a:ext cx="215900" cy="215900"/>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39" name="Volný tvar 66">
              <a:extLst>
                <a:ext uri="{FF2B5EF4-FFF2-40B4-BE49-F238E27FC236}">
                  <a16:creationId xmlns:a16="http://schemas.microsoft.com/office/drawing/2014/main" id="{0EC41452-0B9D-400D-A882-4CD7120A0DCB}"/>
                </a:ext>
              </a:extLst>
            </p:cNvPr>
            <p:cNvSpPr/>
            <p:nvPr/>
          </p:nvSpPr>
          <p:spPr>
            <a:xfrm>
              <a:off x="7751764" y="2205039"/>
              <a:ext cx="73025" cy="2873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40" name="Volný tvar 67">
              <a:extLst>
                <a:ext uri="{FF2B5EF4-FFF2-40B4-BE49-F238E27FC236}">
                  <a16:creationId xmlns:a16="http://schemas.microsoft.com/office/drawing/2014/main" id="{C531AEED-382E-4BB0-912A-BA50D0C7ACE5}"/>
                </a:ext>
              </a:extLst>
            </p:cNvPr>
            <p:cNvSpPr/>
            <p:nvPr/>
          </p:nvSpPr>
          <p:spPr>
            <a:xfrm>
              <a:off x="8112125" y="2205039"/>
              <a:ext cx="71438" cy="308472"/>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41" name="Volný tvar 68">
              <a:extLst>
                <a:ext uri="{FF2B5EF4-FFF2-40B4-BE49-F238E27FC236}">
                  <a16:creationId xmlns:a16="http://schemas.microsoft.com/office/drawing/2014/main" id="{2926E78C-A93D-4660-A2EB-13531A193171}"/>
                </a:ext>
              </a:extLst>
            </p:cNvPr>
            <p:cNvSpPr/>
            <p:nvPr/>
          </p:nvSpPr>
          <p:spPr>
            <a:xfrm flipV="1">
              <a:off x="8399464" y="2601912"/>
              <a:ext cx="288925" cy="114185"/>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grpSp>
        <p:nvGrpSpPr>
          <p:cNvPr id="3242" name="Skupina 3241">
            <a:extLst>
              <a:ext uri="{FF2B5EF4-FFF2-40B4-BE49-F238E27FC236}">
                <a16:creationId xmlns:a16="http://schemas.microsoft.com/office/drawing/2014/main" id="{7AED96F7-D7CC-4964-AE22-6253F8D0C310}"/>
              </a:ext>
            </a:extLst>
          </p:cNvPr>
          <p:cNvGrpSpPr/>
          <p:nvPr/>
        </p:nvGrpSpPr>
        <p:grpSpPr>
          <a:xfrm>
            <a:off x="4583114" y="620713"/>
            <a:ext cx="1728787" cy="1636712"/>
            <a:chOff x="4583114" y="620713"/>
            <a:chExt cx="1728787" cy="1636712"/>
          </a:xfrm>
        </p:grpSpPr>
        <p:pic>
          <p:nvPicPr>
            <p:cNvPr id="3243" name="Picture 2" descr="http://www.gymhol.cz/projekt/biologie/nervova/mozek1.jpg">
              <a:extLst>
                <a:ext uri="{FF2B5EF4-FFF2-40B4-BE49-F238E27FC236}">
                  <a16:creationId xmlns:a16="http://schemas.microsoft.com/office/drawing/2014/main" id="{FB5C1527-EEB9-4BC7-BF52-DCB19365AF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3114" y="620713"/>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44" name="Zaoblený obdélník 31">
              <a:extLst>
                <a:ext uri="{FF2B5EF4-FFF2-40B4-BE49-F238E27FC236}">
                  <a16:creationId xmlns:a16="http://schemas.microsoft.com/office/drawing/2014/main" id="{666ACF4A-80FF-40D7-A01D-6E603F92C630}"/>
                </a:ext>
              </a:extLst>
            </p:cNvPr>
            <p:cNvSpPr/>
            <p:nvPr/>
          </p:nvSpPr>
          <p:spPr>
            <a:xfrm>
              <a:off x="5159376" y="105251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3245" name="Volný tvar 59">
              <a:extLst>
                <a:ext uri="{FF2B5EF4-FFF2-40B4-BE49-F238E27FC236}">
                  <a16:creationId xmlns:a16="http://schemas.microsoft.com/office/drawing/2014/main" id="{3C2A77B1-0503-4D67-BC89-CC24486445A0}"/>
                </a:ext>
              </a:extLst>
            </p:cNvPr>
            <p:cNvSpPr/>
            <p:nvPr/>
          </p:nvSpPr>
          <p:spPr>
            <a:xfrm>
              <a:off x="4638675" y="1022351"/>
              <a:ext cx="141288" cy="80963"/>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46" name="Volný tvar 60">
              <a:extLst>
                <a:ext uri="{FF2B5EF4-FFF2-40B4-BE49-F238E27FC236}">
                  <a16:creationId xmlns:a16="http://schemas.microsoft.com/office/drawing/2014/main" id="{AE642B99-D94E-48C6-920B-F45C65A16247}"/>
                </a:ext>
              </a:extLst>
            </p:cNvPr>
            <p:cNvSpPr/>
            <p:nvPr/>
          </p:nvSpPr>
          <p:spPr>
            <a:xfrm>
              <a:off x="4856164" y="806451"/>
              <a:ext cx="85725" cy="80963"/>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47" name="Volný tvar 61">
              <a:extLst>
                <a:ext uri="{FF2B5EF4-FFF2-40B4-BE49-F238E27FC236}">
                  <a16:creationId xmlns:a16="http://schemas.microsoft.com/office/drawing/2014/main" id="{60D8ADF7-4241-4E49-9879-045A3D01DE40}"/>
                </a:ext>
              </a:extLst>
            </p:cNvPr>
            <p:cNvSpPr/>
            <p:nvPr/>
          </p:nvSpPr>
          <p:spPr>
            <a:xfrm>
              <a:off x="5251451" y="627064"/>
              <a:ext cx="23813" cy="1095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48" name="Volný tvar 62">
              <a:extLst>
                <a:ext uri="{FF2B5EF4-FFF2-40B4-BE49-F238E27FC236}">
                  <a16:creationId xmlns:a16="http://schemas.microsoft.com/office/drawing/2014/main" id="{3C0E2310-C3AD-47BA-BA26-2C92E4D9DAA9}"/>
                </a:ext>
              </a:extLst>
            </p:cNvPr>
            <p:cNvSpPr/>
            <p:nvPr/>
          </p:nvSpPr>
          <p:spPr>
            <a:xfrm>
              <a:off x="5630864" y="650876"/>
              <a:ext cx="7937" cy="93663"/>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49" name="Volný tvar 63">
              <a:extLst>
                <a:ext uri="{FF2B5EF4-FFF2-40B4-BE49-F238E27FC236}">
                  <a16:creationId xmlns:a16="http://schemas.microsoft.com/office/drawing/2014/main" id="{F1AFCB20-A2DC-41EA-AE6E-2651B701C286}"/>
                </a:ext>
              </a:extLst>
            </p:cNvPr>
            <p:cNvSpPr/>
            <p:nvPr/>
          </p:nvSpPr>
          <p:spPr>
            <a:xfrm>
              <a:off x="5964238" y="930276"/>
              <a:ext cx="100012" cy="17463"/>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grpSp>
        <p:nvGrpSpPr>
          <p:cNvPr id="3262" name="Skupina 3261">
            <a:extLst>
              <a:ext uri="{FF2B5EF4-FFF2-40B4-BE49-F238E27FC236}">
                <a16:creationId xmlns:a16="http://schemas.microsoft.com/office/drawing/2014/main" id="{836773B0-2F92-46F6-8F1A-E57DC82CB156}"/>
              </a:ext>
            </a:extLst>
          </p:cNvPr>
          <p:cNvGrpSpPr/>
          <p:nvPr/>
        </p:nvGrpSpPr>
        <p:grpSpPr>
          <a:xfrm>
            <a:off x="3324225" y="4232276"/>
            <a:ext cx="3965576" cy="1860550"/>
            <a:chOff x="3324225" y="4232276"/>
            <a:chExt cx="3965576" cy="1860550"/>
          </a:xfrm>
        </p:grpSpPr>
        <p:sp>
          <p:nvSpPr>
            <p:cNvPr id="3263" name="TextovéPole 3262">
              <a:extLst>
                <a:ext uri="{FF2B5EF4-FFF2-40B4-BE49-F238E27FC236}">
                  <a16:creationId xmlns:a16="http://schemas.microsoft.com/office/drawing/2014/main" id="{F1ECD281-981F-456B-9C28-B9BF11309E29}"/>
                </a:ext>
              </a:extLst>
            </p:cNvPr>
            <p:cNvSpPr txBox="1">
              <a:spLocks noChangeArrowheads="1"/>
            </p:cNvSpPr>
            <p:nvPr/>
          </p:nvSpPr>
          <p:spPr bwMode="auto">
            <a:xfrm>
              <a:off x="3324225" y="5240339"/>
              <a:ext cx="14033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Na</a:t>
              </a:r>
              <a:r>
                <a:rPr lang="cs-CZ" altLang="cs-CZ" sz="1200" baseline="30000"/>
                <a:t>+</a:t>
              </a:r>
              <a:r>
                <a:rPr lang="cs-CZ" altLang="cs-CZ" sz="1200"/>
                <a:t>+K</a:t>
              </a:r>
              <a:r>
                <a:rPr lang="cs-CZ" altLang="cs-CZ" sz="1200" baseline="30000"/>
                <a:t>+</a:t>
              </a:r>
              <a:r>
                <a:rPr lang="cs-CZ" altLang="cs-CZ" sz="1200"/>
                <a:t> + Anionty</a:t>
              </a:r>
              <a:r>
                <a:rPr lang="cs-CZ" altLang="cs-CZ" sz="1200" baseline="30000"/>
                <a:t>-</a:t>
              </a:r>
            </a:p>
          </p:txBody>
        </p:sp>
        <p:sp>
          <p:nvSpPr>
            <p:cNvPr id="3264" name="TextovéPole 3263">
              <a:extLst>
                <a:ext uri="{FF2B5EF4-FFF2-40B4-BE49-F238E27FC236}">
                  <a16:creationId xmlns:a16="http://schemas.microsoft.com/office/drawing/2014/main" id="{4900054E-A726-4B2C-9D23-A827ABED5EDB}"/>
                </a:ext>
              </a:extLst>
            </p:cNvPr>
            <p:cNvSpPr txBox="1">
              <a:spLocks noChangeArrowheads="1"/>
            </p:cNvSpPr>
            <p:nvPr/>
          </p:nvSpPr>
          <p:spPr bwMode="auto">
            <a:xfrm>
              <a:off x="6240464" y="4652964"/>
              <a:ext cx="10493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400"/>
                <a:t>Organické </a:t>
              </a:r>
            </a:p>
            <a:p>
              <a:pPr eaLnBrk="1" hangingPunct="1">
                <a:spcBef>
                  <a:spcPct val="0"/>
                </a:spcBef>
                <a:buFontTx/>
                <a:buNone/>
              </a:pPr>
              <a:r>
                <a:rPr lang="cs-CZ" altLang="cs-CZ" sz="1400"/>
                <a:t>osmoly</a:t>
              </a:r>
              <a:endParaRPr lang="cs-CZ" altLang="cs-CZ" sz="1400" baseline="30000"/>
            </a:p>
          </p:txBody>
        </p:sp>
        <p:grpSp>
          <p:nvGrpSpPr>
            <p:cNvPr id="3265" name="Skupina 3264">
              <a:extLst>
                <a:ext uri="{FF2B5EF4-FFF2-40B4-BE49-F238E27FC236}">
                  <a16:creationId xmlns:a16="http://schemas.microsoft.com/office/drawing/2014/main" id="{0A146901-2744-4B6A-A69C-024940DC6DFD}"/>
                </a:ext>
              </a:extLst>
            </p:cNvPr>
            <p:cNvGrpSpPr/>
            <p:nvPr/>
          </p:nvGrpSpPr>
          <p:grpSpPr>
            <a:xfrm>
              <a:off x="4583113" y="4232276"/>
              <a:ext cx="1770063" cy="1860550"/>
              <a:chOff x="4583113" y="4232276"/>
              <a:chExt cx="1770063" cy="1860550"/>
            </a:xfrm>
          </p:grpSpPr>
          <p:pic>
            <p:nvPicPr>
              <p:cNvPr id="3266" name="Picture 2" descr="http://www.gymhol.cz/projekt/biologie/nervova/mozek1.jpg">
                <a:extLst>
                  <a:ext uri="{FF2B5EF4-FFF2-40B4-BE49-F238E27FC236}">
                    <a16:creationId xmlns:a16="http://schemas.microsoft.com/office/drawing/2014/main" id="{53F96ABF-0C34-4544-9C54-68E41B430D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3113" y="4457701"/>
                <a:ext cx="165735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67" name="Zaoblený obdélník 28">
                <a:extLst>
                  <a:ext uri="{FF2B5EF4-FFF2-40B4-BE49-F238E27FC236}">
                    <a16:creationId xmlns:a16="http://schemas.microsoft.com/office/drawing/2014/main" id="{62E429C0-A358-4D40-B380-AA32201509D1}"/>
                  </a:ext>
                </a:extLst>
              </p:cNvPr>
              <p:cNvSpPr/>
              <p:nvPr/>
            </p:nvSpPr>
            <p:spPr>
              <a:xfrm>
                <a:off x="5159376" y="486886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3268" name="Přímá spojovací šipka 37">
                <a:extLst>
                  <a:ext uri="{FF2B5EF4-FFF2-40B4-BE49-F238E27FC236}">
                    <a16:creationId xmlns:a16="http://schemas.microsoft.com/office/drawing/2014/main" id="{BBA7EBAD-F817-4F71-B300-F0D1D67C79D5}"/>
                  </a:ext>
                </a:extLst>
              </p:cNvPr>
              <p:cNvCxnSpPr/>
              <p:nvPr/>
            </p:nvCxnSpPr>
            <p:spPr>
              <a:xfrm rot="5400000" flipH="1" flipV="1">
                <a:off x="5393532" y="4383882"/>
                <a:ext cx="504825" cy="611188"/>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69" name="Přímá spojovací šipka 25">
                <a:extLst>
                  <a:ext uri="{FF2B5EF4-FFF2-40B4-BE49-F238E27FC236}">
                    <a16:creationId xmlns:a16="http://schemas.microsoft.com/office/drawing/2014/main" id="{9C522A26-348B-4E30-B995-E8754C3176B9}"/>
                  </a:ext>
                </a:extLst>
              </p:cNvPr>
              <p:cNvCxnSpPr/>
              <p:nvPr/>
            </p:nvCxnSpPr>
            <p:spPr>
              <a:xfrm flipV="1">
                <a:off x="5448300" y="4986339"/>
                <a:ext cx="719138" cy="26987"/>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70" name="Přímá spojovací šipka 22">
                <a:extLst>
                  <a:ext uri="{FF2B5EF4-FFF2-40B4-BE49-F238E27FC236}">
                    <a16:creationId xmlns:a16="http://schemas.microsoft.com/office/drawing/2014/main" id="{8972250B-FC01-430E-8057-C25B65016CB3}"/>
                  </a:ext>
                </a:extLst>
              </p:cNvPr>
              <p:cNvCxnSpPr/>
              <p:nvPr/>
            </p:nvCxnSpPr>
            <p:spPr>
              <a:xfrm rot="10800000" flipV="1">
                <a:off x="4583114" y="5018089"/>
                <a:ext cx="720725" cy="282575"/>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271" name="TextovéPole 3270">
                <a:extLst>
                  <a:ext uri="{FF2B5EF4-FFF2-40B4-BE49-F238E27FC236}">
                    <a16:creationId xmlns:a16="http://schemas.microsoft.com/office/drawing/2014/main" id="{64FFC4BA-3541-4B00-ADF4-C576A5F1041B}"/>
                  </a:ext>
                </a:extLst>
              </p:cNvPr>
              <p:cNvSpPr txBox="1">
                <a:spLocks noChangeArrowheads="1"/>
              </p:cNvSpPr>
              <p:nvPr/>
            </p:nvSpPr>
            <p:spPr bwMode="auto">
              <a:xfrm>
                <a:off x="5880101" y="4232276"/>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sp>
            <p:nvSpPr>
              <p:cNvPr id="3272" name="Volný tvar 69">
                <a:extLst>
                  <a:ext uri="{FF2B5EF4-FFF2-40B4-BE49-F238E27FC236}">
                    <a16:creationId xmlns:a16="http://schemas.microsoft.com/office/drawing/2014/main" id="{AFB8555E-E0C5-4A04-AB6F-5AAFF1799558}"/>
                  </a:ext>
                </a:extLst>
              </p:cNvPr>
              <p:cNvSpPr/>
              <p:nvPr/>
            </p:nvSpPr>
            <p:spPr>
              <a:xfrm>
                <a:off x="4659314" y="4832351"/>
                <a:ext cx="141287" cy="79375"/>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73" name="Volný tvar 70">
                <a:extLst>
                  <a:ext uri="{FF2B5EF4-FFF2-40B4-BE49-F238E27FC236}">
                    <a16:creationId xmlns:a16="http://schemas.microsoft.com/office/drawing/2014/main" id="{E8DB036C-73D0-45A0-8C5B-ACF35515E463}"/>
                  </a:ext>
                </a:extLst>
              </p:cNvPr>
              <p:cNvSpPr/>
              <p:nvPr/>
            </p:nvSpPr>
            <p:spPr>
              <a:xfrm>
                <a:off x="4800601" y="4643438"/>
                <a:ext cx="85725" cy="80962"/>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74" name="Volný tvar 71">
                <a:extLst>
                  <a:ext uri="{FF2B5EF4-FFF2-40B4-BE49-F238E27FC236}">
                    <a16:creationId xmlns:a16="http://schemas.microsoft.com/office/drawing/2014/main" id="{A2E66B9F-1B05-4E9B-8F2C-36929D066E2A}"/>
                  </a:ext>
                </a:extLst>
              </p:cNvPr>
              <p:cNvSpPr/>
              <p:nvPr/>
            </p:nvSpPr>
            <p:spPr>
              <a:xfrm>
                <a:off x="5195888" y="4437063"/>
                <a:ext cx="23812" cy="107950"/>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75" name="Volný tvar 72">
                <a:extLst>
                  <a:ext uri="{FF2B5EF4-FFF2-40B4-BE49-F238E27FC236}">
                    <a16:creationId xmlns:a16="http://schemas.microsoft.com/office/drawing/2014/main" id="{429F2A28-BBE5-4502-B75B-E377C15AE9C9}"/>
                  </a:ext>
                </a:extLst>
              </p:cNvPr>
              <p:cNvSpPr/>
              <p:nvPr/>
            </p:nvSpPr>
            <p:spPr>
              <a:xfrm>
                <a:off x="5575300" y="4460876"/>
                <a:ext cx="7938" cy="92075"/>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276" name="Volný tvar 73">
                <a:extLst>
                  <a:ext uri="{FF2B5EF4-FFF2-40B4-BE49-F238E27FC236}">
                    <a16:creationId xmlns:a16="http://schemas.microsoft.com/office/drawing/2014/main" id="{640BBEA5-3DB4-4B56-A3D7-80F1615EB276}"/>
                  </a:ext>
                </a:extLst>
              </p:cNvPr>
              <p:cNvSpPr/>
              <p:nvPr/>
            </p:nvSpPr>
            <p:spPr>
              <a:xfrm>
                <a:off x="5922963" y="4738688"/>
                <a:ext cx="101600" cy="19050"/>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grpSp>
      <p:grpSp>
        <p:nvGrpSpPr>
          <p:cNvPr id="27" name="Skupina 26">
            <a:extLst>
              <a:ext uri="{FF2B5EF4-FFF2-40B4-BE49-F238E27FC236}">
                <a16:creationId xmlns:a16="http://schemas.microsoft.com/office/drawing/2014/main" id="{A5BD2AF9-387D-436A-87FF-EEE06C0CB894}"/>
              </a:ext>
            </a:extLst>
          </p:cNvPr>
          <p:cNvGrpSpPr/>
          <p:nvPr/>
        </p:nvGrpSpPr>
        <p:grpSpPr>
          <a:xfrm>
            <a:off x="6306849" y="1507353"/>
            <a:ext cx="1201738" cy="906462"/>
            <a:chOff x="10328011" y="1716088"/>
            <a:chExt cx="1201738" cy="906462"/>
          </a:xfrm>
        </p:grpSpPr>
        <p:sp>
          <p:nvSpPr>
            <p:cNvPr id="13" name="Šipka nahoru 12">
              <a:extLst>
                <a:ext uri="{FF2B5EF4-FFF2-40B4-BE49-F238E27FC236}">
                  <a16:creationId xmlns:a16="http://schemas.microsoft.com/office/drawing/2014/main" id="{82C94CDF-A559-4412-9426-94F164EF681D}"/>
                </a:ext>
              </a:extLst>
            </p:cNvPr>
            <p:cNvSpPr/>
            <p:nvPr/>
          </p:nvSpPr>
          <p:spPr>
            <a:xfrm rot="7530760">
              <a:off x="10759017" y="1707357"/>
              <a:ext cx="217487" cy="10795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4" name="Ohnutá šipka 13">
              <a:extLst>
                <a:ext uri="{FF2B5EF4-FFF2-40B4-BE49-F238E27FC236}">
                  <a16:creationId xmlns:a16="http://schemas.microsoft.com/office/drawing/2014/main" id="{2A2B539F-7EBA-468E-98F3-255AEF53479C}"/>
                </a:ext>
              </a:extLst>
            </p:cNvPr>
            <p:cNvSpPr/>
            <p:nvPr/>
          </p:nvSpPr>
          <p:spPr>
            <a:xfrm rot="12849552" flipH="1">
              <a:off x="10942374" y="1716088"/>
              <a:ext cx="587375" cy="906462"/>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solidFill>
                  <a:schemeClr val="tx1"/>
                </a:solidFill>
              </a:endParaRPr>
            </a:p>
          </p:txBody>
        </p:sp>
      </p:grpSp>
      <p:grpSp>
        <p:nvGrpSpPr>
          <p:cNvPr id="10" name="Skupina 9">
            <a:extLst>
              <a:ext uri="{FF2B5EF4-FFF2-40B4-BE49-F238E27FC236}">
                <a16:creationId xmlns:a16="http://schemas.microsoft.com/office/drawing/2014/main" id="{FFA50508-9DB7-41FA-9D48-678B8F4D3A03}"/>
              </a:ext>
            </a:extLst>
          </p:cNvPr>
          <p:cNvGrpSpPr/>
          <p:nvPr/>
        </p:nvGrpSpPr>
        <p:grpSpPr>
          <a:xfrm>
            <a:off x="6960096" y="4011017"/>
            <a:ext cx="2606676" cy="1146175"/>
            <a:chOff x="6462713" y="5157788"/>
            <a:chExt cx="2606676" cy="1146175"/>
          </a:xfrm>
        </p:grpSpPr>
        <p:sp>
          <p:nvSpPr>
            <p:cNvPr id="17" name="Šipka nahoru 16">
              <a:extLst>
                <a:ext uri="{FF2B5EF4-FFF2-40B4-BE49-F238E27FC236}">
                  <a16:creationId xmlns:a16="http://schemas.microsoft.com/office/drawing/2014/main" id="{467A8224-5C9E-4112-963C-267E0F1D3D40}"/>
                </a:ext>
              </a:extLst>
            </p:cNvPr>
            <p:cNvSpPr/>
            <p:nvPr/>
          </p:nvSpPr>
          <p:spPr>
            <a:xfrm rot="15091514">
              <a:off x="6894513" y="4816475"/>
              <a:ext cx="215900" cy="10795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8" name="Ohnutá šipka 17">
              <a:extLst>
                <a:ext uri="{FF2B5EF4-FFF2-40B4-BE49-F238E27FC236}">
                  <a16:creationId xmlns:a16="http://schemas.microsoft.com/office/drawing/2014/main" id="{F6F959CC-111D-4539-B25B-F3F41AF14DAC}"/>
                </a:ext>
              </a:extLst>
            </p:cNvPr>
            <p:cNvSpPr/>
            <p:nvPr/>
          </p:nvSpPr>
          <p:spPr>
            <a:xfrm rot="20410306" flipH="1">
              <a:off x="6953250" y="5157788"/>
              <a:ext cx="585788" cy="90805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solidFill>
                  <a:schemeClr val="tx1"/>
                </a:solidFill>
              </a:endParaRPr>
            </a:p>
          </p:txBody>
        </p:sp>
        <p:sp>
          <p:nvSpPr>
            <p:cNvPr id="19" name="TextovéPole 18">
              <a:extLst>
                <a:ext uri="{FF2B5EF4-FFF2-40B4-BE49-F238E27FC236}">
                  <a16:creationId xmlns:a16="http://schemas.microsoft.com/office/drawing/2014/main" id="{AE2C014F-E309-40AB-854F-CE0BA4257BB6}"/>
                </a:ext>
              </a:extLst>
            </p:cNvPr>
            <p:cNvSpPr txBox="1">
              <a:spLocks noChangeArrowheads="1"/>
            </p:cNvSpPr>
            <p:nvPr/>
          </p:nvSpPr>
          <p:spPr bwMode="auto">
            <a:xfrm>
              <a:off x="6672264" y="5934075"/>
              <a:ext cx="2397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Adaptační změny</a:t>
              </a:r>
            </a:p>
          </p:txBody>
        </p:sp>
      </p:grpSp>
      <p:grpSp>
        <p:nvGrpSpPr>
          <p:cNvPr id="3283" name="Skupina 3282">
            <a:extLst>
              <a:ext uri="{FF2B5EF4-FFF2-40B4-BE49-F238E27FC236}">
                <a16:creationId xmlns:a16="http://schemas.microsoft.com/office/drawing/2014/main" id="{4ACE8AF1-E44A-4DBA-A2A3-C8D3077C391F}"/>
              </a:ext>
            </a:extLst>
          </p:cNvPr>
          <p:cNvGrpSpPr/>
          <p:nvPr/>
        </p:nvGrpSpPr>
        <p:grpSpPr>
          <a:xfrm>
            <a:off x="1884363" y="2420939"/>
            <a:ext cx="2084387" cy="1998692"/>
            <a:chOff x="1884363" y="2420939"/>
            <a:chExt cx="2084387" cy="1998692"/>
          </a:xfrm>
        </p:grpSpPr>
        <p:pic>
          <p:nvPicPr>
            <p:cNvPr id="3284" name="Obrázek 3283" descr="obrysHlavy.bmp">
              <a:extLst>
                <a:ext uri="{FF2B5EF4-FFF2-40B4-BE49-F238E27FC236}">
                  <a16:creationId xmlns:a16="http://schemas.microsoft.com/office/drawing/2014/main" id="{6BCA321F-3741-4B59-8BA5-196F6CBFF89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92313" y="2565401"/>
              <a:ext cx="1905000"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85" name="TextovéPole 3284">
              <a:extLst>
                <a:ext uri="{FF2B5EF4-FFF2-40B4-BE49-F238E27FC236}">
                  <a16:creationId xmlns:a16="http://schemas.microsoft.com/office/drawing/2014/main" id="{C5239C00-2E52-41EA-84BC-5F1B3CFF5618}"/>
                </a:ext>
              </a:extLst>
            </p:cNvPr>
            <p:cNvSpPr txBox="1">
              <a:spLocks noChangeArrowheads="1"/>
            </p:cNvSpPr>
            <p:nvPr/>
          </p:nvSpPr>
          <p:spPr bwMode="auto">
            <a:xfrm>
              <a:off x="3432176" y="2420939"/>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pic>
          <p:nvPicPr>
            <p:cNvPr id="3286" name="Obrázek 3285" descr="mozek.bmp">
              <a:extLst>
                <a:ext uri="{FF2B5EF4-FFF2-40B4-BE49-F238E27FC236}">
                  <a16:creationId xmlns:a16="http://schemas.microsoft.com/office/drawing/2014/main" id="{0B743FFE-6666-4317-A728-65429C9EBEDA}"/>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84363" y="2462244"/>
              <a:ext cx="2084387" cy="1957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87" name="Zaoblený obdélník 32">
              <a:extLst>
                <a:ext uri="{FF2B5EF4-FFF2-40B4-BE49-F238E27FC236}">
                  <a16:creationId xmlns:a16="http://schemas.microsoft.com/office/drawing/2014/main" id="{1F65BF77-4F55-45DF-8E81-C5FC12FD972B}"/>
                </a:ext>
              </a:extLst>
            </p:cNvPr>
            <p:cNvSpPr/>
            <p:nvPr/>
          </p:nvSpPr>
          <p:spPr>
            <a:xfrm>
              <a:off x="2640013" y="2997200"/>
              <a:ext cx="431800" cy="2873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3288" name="Přímá spojovací šipka 42">
              <a:extLst>
                <a:ext uri="{FF2B5EF4-FFF2-40B4-BE49-F238E27FC236}">
                  <a16:creationId xmlns:a16="http://schemas.microsoft.com/office/drawing/2014/main" id="{98E01A7B-D7BC-40F5-9AC1-1AF49F97A771}"/>
                </a:ext>
              </a:extLst>
            </p:cNvPr>
            <p:cNvCxnSpPr/>
            <p:nvPr/>
          </p:nvCxnSpPr>
          <p:spPr>
            <a:xfrm flipV="1">
              <a:off x="2855914" y="2708275"/>
              <a:ext cx="827087" cy="433388"/>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2" name="Skupina 11">
            <a:extLst>
              <a:ext uri="{FF2B5EF4-FFF2-40B4-BE49-F238E27FC236}">
                <a16:creationId xmlns:a16="http://schemas.microsoft.com/office/drawing/2014/main" id="{3C20D96E-7F54-4FC2-90BD-FB7F26AA9F9B}"/>
              </a:ext>
            </a:extLst>
          </p:cNvPr>
          <p:cNvGrpSpPr/>
          <p:nvPr/>
        </p:nvGrpSpPr>
        <p:grpSpPr>
          <a:xfrm>
            <a:off x="3197037" y="3988409"/>
            <a:ext cx="966788" cy="912812"/>
            <a:chOff x="3394075" y="3894138"/>
            <a:chExt cx="966788" cy="912812"/>
          </a:xfrm>
        </p:grpSpPr>
        <p:sp>
          <p:nvSpPr>
            <p:cNvPr id="45" name="Šipka nahoru 44">
              <a:extLst>
                <a:ext uri="{FF2B5EF4-FFF2-40B4-BE49-F238E27FC236}">
                  <a16:creationId xmlns:a16="http://schemas.microsoft.com/office/drawing/2014/main" id="{1601132A-CD47-4E0E-8576-ADD4103881F0}"/>
                </a:ext>
              </a:extLst>
            </p:cNvPr>
            <p:cNvSpPr/>
            <p:nvPr/>
          </p:nvSpPr>
          <p:spPr>
            <a:xfrm rot="19711806">
              <a:off x="4144963" y="3894138"/>
              <a:ext cx="215900" cy="91281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46" name="Ohnutá šipka 45">
              <a:extLst>
                <a:ext uri="{FF2B5EF4-FFF2-40B4-BE49-F238E27FC236}">
                  <a16:creationId xmlns:a16="http://schemas.microsoft.com/office/drawing/2014/main" id="{3D195525-608A-4FA5-8039-7C36BD7E8E4C}"/>
                </a:ext>
              </a:extLst>
            </p:cNvPr>
            <p:cNvSpPr/>
            <p:nvPr/>
          </p:nvSpPr>
          <p:spPr>
            <a:xfrm rot="3430598" flipH="1">
              <a:off x="3602832" y="3860007"/>
              <a:ext cx="495300" cy="91281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solidFill>
                  <a:schemeClr val="tx1"/>
                </a:solidFill>
              </a:endParaRPr>
            </a:p>
          </p:txBody>
        </p:sp>
      </p:grpSp>
      <p:sp>
        <p:nvSpPr>
          <p:cNvPr id="3289" name="TextovéPole 3288">
            <a:extLst>
              <a:ext uri="{FF2B5EF4-FFF2-40B4-BE49-F238E27FC236}">
                <a16:creationId xmlns:a16="http://schemas.microsoft.com/office/drawing/2014/main" id="{7164FBEC-4E7F-4848-BDD7-ED9345F7F46C}"/>
              </a:ext>
            </a:extLst>
          </p:cNvPr>
          <p:cNvSpPr txBox="1"/>
          <p:nvPr/>
        </p:nvSpPr>
        <p:spPr>
          <a:xfrm>
            <a:off x="10411763" y="168275"/>
            <a:ext cx="1535420" cy="646331"/>
          </a:xfrm>
          <a:prstGeom prst="rect">
            <a:avLst/>
          </a:prstGeom>
          <a:noFill/>
        </p:spPr>
        <p:txBody>
          <a:bodyPr wrap="none" rtlCol="0">
            <a:spAutoFit/>
          </a:bodyPr>
          <a:lstStyle/>
          <a:p>
            <a:r>
              <a:rPr lang="cs-CZ" sz="3600" dirty="0"/>
              <a:t>CAVE!</a:t>
            </a:r>
            <a:endParaRPr lang="en-US" sz="36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3262"/>
                                        </p:tgtEl>
                                        <p:attrNameLst>
                                          <p:attrName>style.visibility</p:attrName>
                                        </p:attrNameLst>
                                      </p:cBhvr>
                                      <p:to>
                                        <p:strVal val="visible"/>
                                      </p:to>
                                    </p:set>
                                    <p:animEffect transition="in" filter="fade">
                                      <p:cBhvr>
                                        <p:cTn id="10" dur="500"/>
                                        <p:tgtEl>
                                          <p:spTgt spid="326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8"/>
                                        </p:tgtEl>
                                        <p:attrNameLst>
                                          <p:attrName>style.visibility</p:attrName>
                                        </p:attrNameLst>
                                      </p:cBhvr>
                                      <p:to>
                                        <p:strVal val="visible"/>
                                      </p:to>
                                    </p:set>
                                    <p:animEffect transition="in" filter="fade">
                                      <p:cBhvr>
                                        <p:cTn id="13" dur="500"/>
                                        <p:tgtEl>
                                          <p:spTgt spid="4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7"/>
                                        </p:tgtEl>
                                        <p:attrNameLst>
                                          <p:attrName>style.visibility</p:attrName>
                                        </p:attrNameLst>
                                      </p:cBhvr>
                                      <p:to>
                                        <p:strVal val="visible"/>
                                      </p:to>
                                    </p:set>
                                    <p:animEffect transition="in" filter="fade">
                                      <p:cBhvr>
                                        <p:cTn id="18" dur="500"/>
                                        <p:tgtEl>
                                          <p:spTgt spid="47"/>
                                        </p:tgtEl>
                                      </p:cBhvr>
                                    </p:animEffect>
                                  </p:childTnLst>
                                </p:cTn>
                              </p:par>
                              <p:par>
                                <p:cTn id="19" presetID="10"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nodeType="withEffect">
                                  <p:stCondLst>
                                    <p:cond delay="0"/>
                                  </p:stCondLst>
                                  <p:childTnLst>
                                    <p:set>
                                      <p:cBhvr>
                                        <p:cTn id="23" dur="1" fill="hold">
                                          <p:stCondLst>
                                            <p:cond delay="0"/>
                                          </p:stCondLst>
                                        </p:cTn>
                                        <p:tgtEl>
                                          <p:spTgt spid="3283"/>
                                        </p:tgtEl>
                                        <p:attrNameLst>
                                          <p:attrName>style.visibility</p:attrName>
                                        </p:attrNameLst>
                                      </p:cBhvr>
                                      <p:to>
                                        <p:strVal val="visible"/>
                                      </p:to>
                                    </p:set>
                                    <p:animEffect transition="in" filter="fade">
                                      <p:cBhvr>
                                        <p:cTn id="24" dur="500"/>
                                        <p:tgtEl>
                                          <p:spTgt spid="328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3"/>
                                        </p:tgtEl>
                                        <p:attrNameLst>
                                          <p:attrName>style.visibility</p:attrName>
                                        </p:attrNameLst>
                                      </p:cBhvr>
                                      <p:to>
                                        <p:strVal val="visible"/>
                                      </p:to>
                                    </p:set>
                                    <p:animEffect transition="in" filter="fade">
                                      <p:cBhvr>
                                        <p:cTn id="27" dur="500"/>
                                        <p:tgtEl>
                                          <p:spTgt spid="5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0"/>
                                        </p:tgtEl>
                                        <p:attrNameLst>
                                          <p:attrName>style.visibility</p:attrName>
                                        </p:attrNameLst>
                                      </p:cBhvr>
                                      <p:to>
                                        <p:strVal val="visible"/>
                                      </p:to>
                                    </p:set>
                                    <p:animEffect transition="in" filter="fade">
                                      <p:cBhvr>
                                        <p:cTn id="32" dur="500"/>
                                        <p:tgtEl>
                                          <p:spTgt spid="5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9"/>
                                        </p:tgtEl>
                                        <p:attrNameLst>
                                          <p:attrName>style.visibility</p:attrName>
                                        </p:attrNameLst>
                                      </p:cBhvr>
                                      <p:to>
                                        <p:strVal val="visible"/>
                                      </p:to>
                                    </p:set>
                                    <p:animEffect transition="in" filter="fade">
                                      <p:cBhvr>
                                        <p:cTn id="35" dur="500"/>
                                        <p:tgtEl>
                                          <p:spTgt spid="4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1"/>
                                        </p:tgtEl>
                                        <p:attrNameLst>
                                          <p:attrName>style.visibility</p:attrName>
                                        </p:attrNameLst>
                                      </p:cBhvr>
                                      <p:to>
                                        <p:strVal val="visible"/>
                                      </p:to>
                                    </p:set>
                                    <p:animEffect transition="in" filter="fade">
                                      <p:cBhvr>
                                        <p:cTn id="38" dur="500"/>
                                        <p:tgtEl>
                                          <p:spTgt spid="5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fade">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8" grpId="0"/>
      <p:bldP spid="49" grpId="0"/>
      <p:bldP spid="50" grpId="0" animBg="1"/>
      <p:bldP spid="51" grpId="0" animBg="1"/>
      <p:bldP spid="53" grpId="0"/>
      <p:bldP spid="2"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29" name="Text Box 1609">
            <a:extLst>
              <a:ext uri="{FF2B5EF4-FFF2-40B4-BE49-F238E27FC236}">
                <a16:creationId xmlns:a16="http://schemas.microsoft.com/office/drawing/2014/main" id="{FDB7AEE3-D86A-45BE-B4BF-5B9F6B89E40F}"/>
              </a:ext>
            </a:extLst>
          </p:cNvPr>
          <p:cNvSpPr txBox="1">
            <a:spLocks noChangeArrowheads="1"/>
          </p:cNvSpPr>
          <p:nvPr/>
        </p:nvSpPr>
        <p:spPr bwMode="auto">
          <a:xfrm>
            <a:off x="4089401" y="7099"/>
            <a:ext cx="523887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800" b="1" dirty="0">
                <a:latin typeface="Times New Roman" panose="02020603050405020304" pitchFamily="18" charset="0"/>
              </a:rPr>
              <a:t>Buňka v hypotonickém prostředí</a:t>
            </a:r>
            <a:endParaRPr lang="cs-CZ" altLang="cs-CZ" sz="2400" dirty="0">
              <a:latin typeface="Times New Roman" panose="02020603050405020304" pitchFamily="18" charset="0"/>
            </a:endParaRPr>
          </a:p>
        </p:txBody>
      </p:sp>
      <p:sp>
        <p:nvSpPr>
          <p:cNvPr id="152530" name="Text Box 1610">
            <a:extLst>
              <a:ext uri="{FF2B5EF4-FFF2-40B4-BE49-F238E27FC236}">
                <a16:creationId xmlns:a16="http://schemas.microsoft.com/office/drawing/2014/main" id="{3F7BA61E-D704-4D3E-AED5-0DCC9B5EBF59}"/>
              </a:ext>
            </a:extLst>
          </p:cNvPr>
          <p:cNvSpPr txBox="1">
            <a:spLocks noChangeArrowheads="1"/>
          </p:cNvSpPr>
          <p:nvPr/>
        </p:nvSpPr>
        <p:spPr bwMode="auto">
          <a:xfrm>
            <a:off x="5991226" y="1028700"/>
            <a:ext cx="4314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a:latin typeface="Times New Roman" panose="02020603050405020304" pitchFamily="18" charset="0"/>
              </a:rPr>
              <a:t>Osmotický přesun vody do buňky</a:t>
            </a:r>
          </a:p>
        </p:txBody>
      </p:sp>
      <p:sp>
        <p:nvSpPr>
          <p:cNvPr id="152531" name="Text Box 1611">
            <a:extLst>
              <a:ext uri="{FF2B5EF4-FFF2-40B4-BE49-F238E27FC236}">
                <a16:creationId xmlns:a16="http://schemas.microsoft.com/office/drawing/2014/main" id="{982AF018-0173-437F-9CE8-B204B3B40DA8}"/>
              </a:ext>
            </a:extLst>
          </p:cNvPr>
          <p:cNvSpPr txBox="1">
            <a:spLocks noChangeArrowheads="1"/>
          </p:cNvSpPr>
          <p:nvPr/>
        </p:nvSpPr>
        <p:spPr bwMode="auto">
          <a:xfrm>
            <a:off x="5949951" y="2632075"/>
            <a:ext cx="3059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a:latin typeface="Times New Roman" panose="02020603050405020304" pitchFamily="18" charset="0"/>
              </a:rPr>
              <a:t>Zvětšení objemu buňky</a:t>
            </a:r>
          </a:p>
        </p:txBody>
      </p:sp>
      <p:pic>
        <p:nvPicPr>
          <p:cNvPr id="2" name="p3">
            <a:hlinkClick r:id="" action="ppaction://media"/>
            <a:extLst>
              <a:ext uri="{FF2B5EF4-FFF2-40B4-BE49-F238E27FC236}">
                <a16:creationId xmlns:a16="http://schemas.microsoft.com/office/drawing/2014/main" id="{90C2D2C8-8DB1-4608-B826-A73DD54FA09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91357" y="2716213"/>
            <a:ext cx="304800" cy="304800"/>
          </a:xfrm>
          <a:prstGeom prst="rect">
            <a:avLst/>
          </a:prstGeom>
        </p:spPr>
      </p:pic>
      <p:sp>
        <p:nvSpPr>
          <p:cNvPr id="2480" name="Oval 802">
            <a:extLst>
              <a:ext uri="{FF2B5EF4-FFF2-40B4-BE49-F238E27FC236}">
                <a16:creationId xmlns:a16="http://schemas.microsoft.com/office/drawing/2014/main" id="{D26D7914-04D5-4B7B-AE7F-6DC98CABF33A}"/>
              </a:ext>
            </a:extLst>
          </p:cNvPr>
          <p:cNvSpPr>
            <a:spLocks noChangeArrowheads="1"/>
          </p:cNvSpPr>
          <p:nvPr/>
        </p:nvSpPr>
        <p:spPr bwMode="auto">
          <a:xfrm>
            <a:off x="5073343" y="24466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nvGrpSpPr>
          <p:cNvPr id="4" name="Skupina 3">
            <a:extLst>
              <a:ext uri="{FF2B5EF4-FFF2-40B4-BE49-F238E27FC236}">
                <a16:creationId xmlns:a16="http://schemas.microsoft.com/office/drawing/2014/main" id="{655E560F-75C5-403F-BB02-5DDCE36656D5}"/>
              </a:ext>
            </a:extLst>
          </p:cNvPr>
          <p:cNvGrpSpPr/>
          <p:nvPr/>
        </p:nvGrpSpPr>
        <p:grpSpPr>
          <a:xfrm>
            <a:off x="1950868" y="546100"/>
            <a:ext cx="3133102" cy="3482975"/>
            <a:chOff x="1950868" y="546100"/>
            <a:chExt cx="3133102" cy="3482975"/>
          </a:xfrm>
        </p:grpSpPr>
        <p:sp>
          <p:nvSpPr>
            <p:cNvPr id="1959" name="Oval 26">
              <a:extLst>
                <a:ext uri="{FF2B5EF4-FFF2-40B4-BE49-F238E27FC236}">
                  <a16:creationId xmlns:a16="http://schemas.microsoft.com/office/drawing/2014/main" id="{94CA8768-7867-48C7-B34B-C682A54F4B49}"/>
                </a:ext>
              </a:extLst>
            </p:cNvPr>
            <p:cNvSpPr>
              <a:spLocks noChangeArrowheads="1"/>
            </p:cNvSpPr>
            <p:nvPr/>
          </p:nvSpPr>
          <p:spPr bwMode="auto">
            <a:xfrm>
              <a:off x="2528889" y="150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0" name="Oval 27">
              <a:extLst>
                <a:ext uri="{FF2B5EF4-FFF2-40B4-BE49-F238E27FC236}">
                  <a16:creationId xmlns:a16="http://schemas.microsoft.com/office/drawing/2014/main" id="{AB5D1D72-CA6E-4461-96BF-B4355FDF689F}"/>
                </a:ext>
              </a:extLst>
            </p:cNvPr>
            <p:cNvSpPr>
              <a:spLocks noChangeArrowheads="1"/>
            </p:cNvSpPr>
            <p:nvPr/>
          </p:nvSpPr>
          <p:spPr bwMode="auto">
            <a:xfrm>
              <a:off x="2563814" y="1641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1" name="Oval 28">
              <a:extLst>
                <a:ext uri="{FF2B5EF4-FFF2-40B4-BE49-F238E27FC236}">
                  <a16:creationId xmlns:a16="http://schemas.microsoft.com/office/drawing/2014/main" id="{36FF9458-7356-40DB-8B30-B768CD285156}"/>
                </a:ext>
              </a:extLst>
            </p:cNvPr>
            <p:cNvSpPr>
              <a:spLocks noChangeArrowheads="1"/>
            </p:cNvSpPr>
            <p:nvPr/>
          </p:nvSpPr>
          <p:spPr bwMode="auto">
            <a:xfrm>
              <a:off x="2590801" y="1393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2" name="Oval 29">
              <a:extLst>
                <a:ext uri="{FF2B5EF4-FFF2-40B4-BE49-F238E27FC236}">
                  <a16:creationId xmlns:a16="http://schemas.microsoft.com/office/drawing/2014/main" id="{5165F51D-4444-4DDC-B022-3FC1FC0FDEAE}"/>
                </a:ext>
              </a:extLst>
            </p:cNvPr>
            <p:cNvSpPr>
              <a:spLocks noChangeArrowheads="1"/>
            </p:cNvSpPr>
            <p:nvPr/>
          </p:nvSpPr>
          <p:spPr bwMode="auto">
            <a:xfrm>
              <a:off x="2593976" y="130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3" name="Oval 30">
              <a:extLst>
                <a:ext uri="{FF2B5EF4-FFF2-40B4-BE49-F238E27FC236}">
                  <a16:creationId xmlns:a16="http://schemas.microsoft.com/office/drawing/2014/main" id="{21F06B17-9851-41D5-B9C8-BFC9477024B2}"/>
                </a:ext>
              </a:extLst>
            </p:cNvPr>
            <p:cNvSpPr>
              <a:spLocks noChangeArrowheads="1"/>
            </p:cNvSpPr>
            <p:nvPr/>
          </p:nvSpPr>
          <p:spPr bwMode="auto">
            <a:xfrm>
              <a:off x="3005139" y="107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4" name="Oval 31">
              <a:extLst>
                <a:ext uri="{FF2B5EF4-FFF2-40B4-BE49-F238E27FC236}">
                  <a16:creationId xmlns:a16="http://schemas.microsoft.com/office/drawing/2014/main" id="{B3FCD3D0-A820-44D0-A4EA-1E16AF1788EB}"/>
                </a:ext>
              </a:extLst>
            </p:cNvPr>
            <p:cNvSpPr>
              <a:spLocks noChangeArrowheads="1"/>
            </p:cNvSpPr>
            <p:nvPr/>
          </p:nvSpPr>
          <p:spPr bwMode="auto">
            <a:xfrm>
              <a:off x="2584451" y="97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5" name="Oval 33">
              <a:extLst>
                <a:ext uri="{FF2B5EF4-FFF2-40B4-BE49-F238E27FC236}">
                  <a16:creationId xmlns:a16="http://schemas.microsoft.com/office/drawing/2014/main" id="{C652E19A-C2A1-4386-84DB-220F52B2D315}"/>
                </a:ext>
              </a:extLst>
            </p:cNvPr>
            <p:cNvSpPr>
              <a:spLocks noChangeArrowheads="1"/>
            </p:cNvSpPr>
            <p:nvPr/>
          </p:nvSpPr>
          <p:spPr bwMode="auto">
            <a:xfrm>
              <a:off x="2568576" y="1179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6" name="Oval 34">
              <a:extLst>
                <a:ext uri="{FF2B5EF4-FFF2-40B4-BE49-F238E27FC236}">
                  <a16:creationId xmlns:a16="http://schemas.microsoft.com/office/drawing/2014/main" id="{B357519C-E564-4CDE-A518-686AC77DD3E3}"/>
                </a:ext>
              </a:extLst>
            </p:cNvPr>
            <p:cNvSpPr>
              <a:spLocks noChangeArrowheads="1"/>
            </p:cNvSpPr>
            <p:nvPr/>
          </p:nvSpPr>
          <p:spPr bwMode="auto">
            <a:xfrm>
              <a:off x="2528889" y="1084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7" name="Oval 40">
              <a:extLst>
                <a:ext uri="{FF2B5EF4-FFF2-40B4-BE49-F238E27FC236}">
                  <a16:creationId xmlns:a16="http://schemas.microsoft.com/office/drawing/2014/main" id="{1D7A30DA-E4CE-4016-83BD-512E4D23C1A6}"/>
                </a:ext>
              </a:extLst>
            </p:cNvPr>
            <p:cNvSpPr>
              <a:spLocks noChangeArrowheads="1"/>
            </p:cNvSpPr>
            <p:nvPr/>
          </p:nvSpPr>
          <p:spPr bwMode="auto">
            <a:xfrm>
              <a:off x="2566989" y="174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8" name="Oval 41">
              <a:extLst>
                <a:ext uri="{FF2B5EF4-FFF2-40B4-BE49-F238E27FC236}">
                  <a16:creationId xmlns:a16="http://schemas.microsoft.com/office/drawing/2014/main" id="{AFA35CB0-5305-4545-A2AD-DA8F1E80D07E}"/>
                </a:ext>
              </a:extLst>
            </p:cNvPr>
            <p:cNvSpPr>
              <a:spLocks noChangeArrowheads="1"/>
            </p:cNvSpPr>
            <p:nvPr/>
          </p:nvSpPr>
          <p:spPr bwMode="auto">
            <a:xfrm>
              <a:off x="2581276" y="1536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9" name="Oval 42">
              <a:extLst>
                <a:ext uri="{FF2B5EF4-FFF2-40B4-BE49-F238E27FC236}">
                  <a16:creationId xmlns:a16="http://schemas.microsoft.com/office/drawing/2014/main" id="{193BE1D8-E128-4671-9C19-FD0FF9ED37B5}"/>
                </a:ext>
              </a:extLst>
            </p:cNvPr>
            <p:cNvSpPr>
              <a:spLocks noChangeArrowheads="1"/>
            </p:cNvSpPr>
            <p:nvPr/>
          </p:nvSpPr>
          <p:spPr bwMode="auto">
            <a:xfrm>
              <a:off x="3676651" y="1176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0" name="Oval 43">
              <a:extLst>
                <a:ext uri="{FF2B5EF4-FFF2-40B4-BE49-F238E27FC236}">
                  <a16:creationId xmlns:a16="http://schemas.microsoft.com/office/drawing/2014/main" id="{A9F40D4F-BA8E-46F4-BED9-38B8B4864B65}"/>
                </a:ext>
              </a:extLst>
            </p:cNvPr>
            <p:cNvSpPr>
              <a:spLocks noChangeArrowheads="1"/>
            </p:cNvSpPr>
            <p:nvPr/>
          </p:nvSpPr>
          <p:spPr bwMode="auto">
            <a:xfrm>
              <a:off x="3595689" y="104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1" name="Oval 44">
              <a:extLst>
                <a:ext uri="{FF2B5EF4-FFF2-40B4-BE49-F238E27FC236}">
                  <a16:creationId xmlns:a16="http://schemas.microsoft.com/office/drawing/2014/main" id="{C2CF4FE4-A6CC-480D-B54E-9E17E897F7B0}"/>
                </a:ext>
              </a:extLst>
            </p:cNvPr>
            <p:cNvSpPr>
              <a:spLocks noChangeArrowheads="1"/>
            </p:cNvSpPr>
            <p:nvPr/>
          </p:nvSpPr>
          <p:spPr bwMode="auto">
            <a:xfrm>
              <a:off x="3448051" y="1003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2" name="Oval 46">
              <a:extLst>
                <a:ext uri="{FF2B5EF4-FFF2-40B4-BE49-F238E27FC236}">
                  <a16:creationId xmlns:a16="http://schemas.microsoft.com/office/drawing/2014/main" id="{C46B3296-F203-4A91-B3D3-E473C6967BD7}"/>
                </a:ext>
              </a:extLst>
            </p:cNvPr>
            <p:cNvSpPr>
              <a:spLocks noChangeArrowheads="1"/>
            </p:cNvSpPr>
            <p:nvPr/>
          </p:nvSpPr>
          <p:spPr bwMode="auto">
            <a:xfrm>
              <a:off x="3578226"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3" name="Oval 47">
              <a:extLst>
                <a:ext uri="{FF2B5EF4-FFF2-40B4-BE49-F238E27FC236}">
                  <a16:creationId xmlns:a16="http://schemas.microsoft.com/office/drawing/2014/main" id="{16D49A3E-B4E1-4C0B-B5C6-4494DA0B5E11}"/>
                </a:ext>
              </a:extLst>
            </p:cNvPr>
            <p:cNvSpPr>
              <a:spLocks noChangeArrowheads="1"/>
            </p:cNvSpPr>
            <p:nvPr/>
          </p:nvSpPr>
          <p:spPr bwMode="auto">
            <a:xfrm>
              <a:off x="3736976" y="1011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4" name="Oval 48">
              <a:extLst>
                <a:ext uri="{FF2B5EF4-FFF2-40B4-BE49-F238E27FC236}">
                  <a16:creationId xmlns:a16="http://schemas.microsoft.com/office/drawing/2014/main" id="{F566B578-7606-41F0-842C-7ABD3A50ADEE}"/>
                </a:ext>
              </a:extLst>
            </p:cNvPr>
            <p:cNvSpPr>
              <a:spLocks noChangeArrowheads="1"/>
            </p:cNvSpPr>
            <p:nvPr/>
          </p:nvSpPr>
          <p:spPr bwMode="auto">
            <a:xfrm>
              <a:off x="3614739"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5" name="Oval 49">
              <a:extLst>
                <a:ext uri="{FF2B5EF4-FFF2-40B4-BE49-F238E27FC236}">
                  <a16:creationId xmlns:a16="http://schemas.microsoft.com/office/drawing/2014/main" id="{AE71E1B6-91D6-4A41-B134-A2B40315B0F5}"/>
                </a:ext>
              </a:extLst>
            </p:cNvPr>
            <p:cNvSpPr>
              <a:spLocks noChangeArrowheads="1"/>
            </p:cNvSpPr>
            <p:nvPr/>
          </p:nvSpPr>
          <p:spPr bwMode="auto">
            <a:xfrm>
              <a:off x="3673476" y="172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6" name="Oval 50">
              <a:extLst>
                <a:ext uri="{FF2B5EF4-FFF2-40B4-BE49-F238E27FC236}">
                  <a16:creationId xmlns:a16="http://schemas.microsoft.com/office/drawing/2014/main" id="{1EE5F5C3-4E92-4845-974E-4D88888C5227}"/>
                </a:ext>
              </a:extLst>
            </p:cNvPr>
            <p:cNvSpPr>
              <a:spLocks noChangeArrowheads="1"/>
            </p:cNvSpPr>
            <p:nvPr/>
          </p:nvSpPr>
          <p:spPr bwMode="auto">
            <a:xfrm>
              <a:off x="3640139" y="1654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7" name="Oval 51">
              <a:extLst>
                <a:ext uri="{FF2B5EF4-FFF2-40B4-BE49-F238E27FC236}">
                  <a16:creationId xmlns:a16="http://schemas.microsoft.com/office/drawing/2014/main" id="{EBDB9FD8-80D8-4019-B115-7B1485C9456A}"/>
                </a:ext>
              </a:extLst>
            </p:cNvPr>
            <p:cNvSpPr>
              <a:spLocks noChangeArrowheads="1"/>
            </p:cNvSpPr>
            <p:nvPr/>
          </p:nvSpPr>
          <p:spPr bwMode="auto">
            <a:xfrm>
              <a:off x="3597276" y="1538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8" name="Oval 52">
              <a:extLst>
                <a:ext uri="{FF2B5EF4-FFF2-40B4-BE49-F238E27FC236}">
                  <a16:creationId xmlns:a16="http://schemas.microsoft.com/office/drawing/2014/main" id="{5D6F340D-2344-4C7F-923D-F585A0638FCC}"/>
                </a:ext>
              </a:extLst>
            </p:cNvPr>
            <p:cNvSpPr>
              <a:spLocks noChangeArrowheads="1"/>
            </p:cNvSpPr>
            <p:nvPr/>
          </p:nvSpPr>
          <p:spPr bwMode="auto">
            <a:xfrm>
              <a:off x="3852864" y="1517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9" name="Oval 53">
              <a:extLst>
                <a:ext uri="{FF2B5EF4-FFF2-40B4-BE49-F238E27FC236}">
                  <a16:creationId xmlns:a16="http://schemas.microsoft.com/office/drawing/2014/main" id="{E254AF8C-FAC0-4D35-B6D4-20D150EB19A9}"/>
                </a:ext>
              </a:extLst>
            </p:cNvPr>
            <p:cNvSpPr>
              <a:spLocks noChangeArrowheads="1"/>
            </p:cNvSpPr>
            <p:nvPr/>
          </p:nvSpPr>
          <p:spPr bwMode="auto">
            <a:xfrm>
              <a:off x="3195639" y="1101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0" name="Oval 54">
              <a:extLst>
                <a:ext uri="{FF2B5EF4-FFF2-40B4-BE49-F238E27FC236}">
                  <a16:creationId xmlns:a16="http://schemas.microsoft.com/office/drawing/2014/main" id="{AFEF6056-400E-413C-A100-7F43877231E9}"/>
                </a:ext>
              </a:extLst>
            </p:cNvPr>
            <p:cNvSpPr>
              <a:spLocks noChangeArrowheads="1"/>
            </p:cNvSpPr>
            <p:nvPr/>
          </p:nvSpPr>
          <p:spPr bwMode="auto">
            <a:xfrm>
              <a:off x="3835401" y="1004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1" name="Oval 56">
              <a:extLst>
                <a:ext uri="{FF2B5EF4-FFF2-40B4-BE49-F238E27FC236}">
                  <a16:creationId xmlns:a16="http://schemas.microsoft.com/office/drawing/2014/main" id="{88C6FA73-7DFA-4EF7-8A9E-F0C58772C078}"/>
                </a:ext>
              </a:extLst>
            </p:cNvPr>
            <p:cNvSpPr>
              <a:spLocks noChangeArrowheads="1"/>
            </p:cNvSpPr>
            <p:nvPr/>
          </p:nvSpPr>
          <p:spPr bwMode="auto">
            <a:xfrm>
              <a:off x="2703514" y="108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2" name="Oval 60">
              <a:extLst>
                <a:ext uri="{FF2B5EF4-FFF2-40B4-BE49-F238E27FC236}">
                  <a16:creationId xmlns:a16="http://schemas.microsoft.com/office/drawing/2014/main" id="{71FD6733-5581-4833-8256-5ABAEDA23D8C}"/>
                </a:ext>
              </a:extLst>
            </p:cNvPr>
            <p:cNvSpPr>
              <a:spLocks noChangeArrowheads="1"/>
            </p:cNvSpPr>
            <p:nvPr/>
          </p:nvSpPr>
          <p:spPr bwMode="auto">
            <a:xfrm>
              <a:off x="3808414"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3" name="Oval 61">
              <a:extLst>
                <a:ext uri="{FF2B5EF4-FFF2-40B4-BE49-F238E27FC236}">
                  <a16:creationId xmlns:a16="http://schemas.microsoft.com/office/drawing/2014/main" id="{8AE526ED-EA22-479F-9874-5D5CC6B3DFC4}"/>
                </a:ext>
              </a:extLst>
            </p:cNvPr>
            <p:cNvSpPr>
              <a:spLocks noChangeArrowheads="1"/>
            </p:cNvSpPr>
            <p:nvPr/>
          </p:nvSpPr>
          <p:spPr bwMode="auto">
            <a:xfrm>
              <a:off x="2725739" y="1355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4" name="Oval 62">
              <a:extLst>
                <a:ext uri="{FF2B5EF4-FFF2-40B4-BE49-F238E27FC236}">
                  <a16:creationId xmlns:a16="http://schemas.microsoft.com/office/drawing/2014/main" id="{845372CB-03AF-4E08-8008-644FC9559676}"/>
                </a:ext>
              </a:extLst>
            </p:cNvPr>
            <p:cNvSpPr>
              <a:spLocks noChangeArrowheads="1"/>
            </p:cNvSpPr>
            <p:nvPr/>
          </p:nvSpPr>
          <p:spPr bwMode="auto">
            <a:xfrm>
              <a:off x="2760664" y="149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5" name="Oval 63">
              <a:extLst>
                <a:ext uri="{FF2B5EF4-FFF2-40B4-BE49-F238E27FC236}">
                  <a16:creationId xmlns:a16="http://schemas.microsoft.com/office/drawing/2014/main" id="{AA8E7744-AD7E-4031-8209-C07406991B08}"/>
                </a:ext>
              </a:extLst>
            </p:cNvPr>
            <p:cNvSpPr>
              <a:spLocks noChangeArrowheads="1"/>
            </p:cNvSpPr>
            <p:nvPr/>
          </p:nvSpPr>
          <p:spPr bwMode="auto">
            <a:xfrm>
              <a:off x="2790826" y="1162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6" name="Oval 64">
              <a:extLst>
                <a:ext uri="{FF2B5EF4-FFF2-40B4-BE49-F238E27FC236}">
                  <a16:creationId xmlns:a16="http://schemas.microsoft.com/office/drawing/2014/main" id="{CB01FF7E-F842-4576-A2F5-1CC55A40B9A9}"/>
                </a:ext>
              </a:extLst>
            </p:cNvPr>
            <p:cNvSpPr>
              <a:spLocks noChangeArrowheads="1"/>
            </p:cNvSpPr>
            <p:nvPr/>
          </p:nvSpPr>
          <p:spPr bwMode="auto">
            <a:xfrm>
              <a:off x="2643188" y="9588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7" name="Oval 65">
              <a:extLst>
                <a:ext uri="{FF2B5EF4-FFF2-40B4-BE49-F238E27FC236}">
                  <a16:creationId xmlns:a16="http://schemas.microsoft.com/office/drawing/2014/main" id="{9422C0C3-CFBC-4864-8F7D-F9F01918704E}"/>
                </a:ext>
              </a:extLst>
            </p:cNvPr>
            <p:cNvSpPr>
              <a:spLocks noChangeArrowheads="1"/>
            </p:cNvSpPr>
            <p:nvPr/>
          </p:nvSpPr>
          <p:spPr bwMode="auto">
            <a:xfrm>
              <a:off x="3324226"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8" name="Oval 67">
              <a:extLst>
                <a:ext uri="{FF2B5EF4-FFF2-40B4-BE49-F238E27FC236}">
                  <a16:creationId xmlns:a16="http://schemas.microsoft.com/office/drawing/2014/main" id="{544C23E5-2DC0-4932-9ABE-B94647EF3E63}"/>
                </a:ext>
              </a:extLst>
            </p:cNvPr>
            <p:cNvSpPr>
              <a:spLocks noChangeArrowheads="1"/>
            </p:cNvSpPr>
            <p:nvPr/>
          </p:nvSpPr>
          <p:spPr bwMode="auto">
            <a:xfrm>
              <a:off x="2689226" y="124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9" name="Oval 68">
              <a:extLst>
                <a:ext uri="{FF2B5EF4-FFF2-40B4-BE49-F238E27FC236}">
                  <a16:creationId xmlns:a16="http://schemas.microsoft.com/office/drawing/2014/main" id="{436FDBCE-29DD-40ED-96E1-1EED3A75A1AF}"/>
                </a:ext>
              </a:extLst>
            </p:cNvPr>
            <p:cNvSpPr>
              <a:spLocks noChangeArrowheads="1"/>
            </p:cNvSpPr>
            <p:nvPr/>
          </p:nvSpPr>
          <p:spPr bwMode="auto">
            <a:xfrm>
              <a:off x="2765426" y="1033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0" name="Oval 69">
              <a:extLst>
                <a:ext uri="{FF2B5EF4-FFF2-40B4-BE49-F238E27FC236}">
                  <a16:creationId xmlns:a16="http://schemas.microsoft.com/office/drawing/2014/main" id="{93D32F81-B991-4EC9-B7CD-D40162DBD287}"/>
                </a:ext>
              </a:extLst>
            </p:cNvPr>
            <p:cNvSpPr>
              <a:spLocks noChangeArrowheads="1"/>
            </p:cNvSpPr>
            <p:nvPr/>
          </p:nvSpPr>
          <p:spPr bwMode="auto">
            <a:xfrm>
              <a:off x="2652714"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1" name="Oval 72">
              <a:extLst>
                <a:ext uri="{FF2B5EF4-FFF2-40B4-BE49-F238E27FC236}">
                  <a16:creationId xmlns:a16="http://schemas.microsoft.com/office/drawing/2014/main" id="{91500A1E-0C88-412B-A62B-99D7BB61F9EB}"/>
                </a:ext>
              </a:extLst>
            </p:cNvPr>
            <p:cNvSpPr>
              <a:spLocks noChangeArrowheads="1"/>
            </p:cNvSpPr>
            <p:nvPr/>
          </p:nvSpPr>
          <p:spPr bwMode="auto">
            <a:xfrm>
              <a:off x="2679701" y="1720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2" name="Oval 73">
              <a:extLst>
                <a:ext uri="{FF2B5EF4-FFF2-40B4-BE49-F238E27FC236}">
                  <a16:creationId xmlns:a16="http://schemas.microsoft.com/office/drawing/2014/main" id="{E19C3335-05D1-4AB7-98B8-2178F60D403F}"/>
                </a:ext>
              </a:extLst>
            </p:cNvPr>
            <p:cNvSpPr>
              <a:spLocks noChangeArrowheads="1"/>
            </p:cNvSpPr>
            <p:nvPr/>
          </p:nvSpPr>
          <p:spPr bwMode="auto">
            <a:xfrm>
              <a:off x="2751139"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3" name="Oval 74">
              <a:extLst>
                <a:ext uri="{FF2B5EF4-FFF2-40B4-BE49-F238E27FC236}">
                  <a16:creationId xmlns:a16="http://schemas.microsoft.com/office/drawing/2014/main" id="{754AD05E-1DB8-4C72-BD25-F04524BFED9B}"/>
                </a:ext>
              </a:extLst>
            </p:cNvPr>
            <p:cNvSpPr>
              <a:spLocks noChangeArrowheads="1"/>
            </p:cNvSpPr>
            <p:nvPr/>
          </p:nvSpPr>
          <p:spPr bwMode="auto">
            <a:xfrm>
              <a:off x="2774951" y="1652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4" name="Oval 75">
              <a:extLst>
                <a:ext uri="{FF2B5EF4-FFF2-40B4-BE49-F238E27FC236}">
                  <a16:creationId xmlns:a16="http://schemas.microsoft.com/office/drawing/2014/main" id="{0F39F48D-A6E5-401F-B8D3-0877AE77BF39}"/>
                </a:ext>
              </a:extLst>
            </p:cNvPr>
            <p:cNvSpPr>
              <a:spLocks noChangeArrowheads="1"/>
            </p:cNvSpPr>
            <p:nvPr/>
          </p:nvSpPr>
          <p:spPr bwMode="auto">
            <a:xfrm>
              <a:off x="2676526"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5" name="Oval 76">
              <a:extLst>
                <a:ext uri="{FF2B5EF4-FFF2-40B4-BE49-F238E27FC236}">
                  <a16:creationId xmlns:a16="http://schemas.microsoft.com/office/drawing/2014/main" id="{37A21A2C-809A-48AE-A049-7B358CBFA4AA}"/>
                </a:ext>
              </a:extLst>
            </p:cNvPr>
            <p:cNvSpPr>
              <a:spLocks noChangeArrowheads="1"/>
            </p:cNvSpPr>
            <p:nvPr/>
          </p:nvSpPr>
          <p:spPr bwMode="auto">
            <a:xfrm>
              <a:off x="2659064" y="1458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6" name="Oval 77">
              <a:extLst>
                <a:ext uri="{FF2B5EF4-FFF2-40B4-BE49-F238E27FC236}">
                  <a16:creationId xmlns:a16="http://schemas.microsoft.com/office/drawing/2014/main" id="{984A3BE2-4C7D-4F06-BE9D-0F68AF117691}"/>
                </a:ext>
              </a:extLst>
            </p:cNvPr>
            <p:cNvSpPr>
              <a:spLocks noChangeArrowheads="1"/>
            </p:cNvSpPr>
            <p:nvPr/>
          </p:nvSpPr>
          <p:spPr bwMode="auto">
            <a:xfrm>
              <a:off x="2905126" y="157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7" name="Oval 78">
              <a:extLst>
                <a:ext uri="{FF2B5EF4-FFF2-40B4-BE49-F238E27FC236}">
                  <a16:creationId xmlns:a16="http://schemas.microsoft.com/office/drawing/2014/main" id="{BE256730-D5DB-4458-9FA5-F6D68B3850DB}"/>
                </a:ext>
              </a:extLst>
            </p:cNvPr>
            <p:cNvSpPr>
              <a:spLocks noChangeArrowheads="1"/>
            </p:cNvSpPr>
            <p:nvPr/>
          </p:nvSpPr>
          <p:spPr bwMode="auto">
            <a:xfrm>
              <a:off x="2695576" y="115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8" name="Oval 80">
              <a:extLst>
                <a:ext uri="{FF2B5EF4-FFF2-40B4-BE49-F238E27FC236}">
                  <a16:creationId xmlns:a16="http://schemas.microsoft.com/office/drawing/2014/main" id="{D96A0B61-C424-4B65-A20A-E25371BBC753}"/>
                </a:ext>
              </a:extLst>
            </p:cNvPr>
            <p:cNvSpPr>
              <a:spLocks noChangeArrowheads="1"/>
            </p:cNvSpPr>
            <p:nvPr/>
          </p:nvSpPr>
          <p:spPr bwMode="auto">
            <a:xfrm>
              <a:off x="2833689" y="1322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9" name="Oval 81">
              <a:extLst>
                <a:ext uri="{FF2B5EF4-FFF2-40B4-BE49-F238E27FC236}">
                  <a16:creationId xmlns:a16="http://schemas.microsoft.com/office/drawing/2014/main" id="{9508A18B-2916-4A14-A887-3A6B82F8DAFB}"/>
                </a:ext>
              </a:extLst>
            </p:cNvPr>
            <p:cNvSpPr>
              <a:spLocks noChangeArrowheads="1"/>
            </p:cNvSpPr>
            <p:nvPr/>
          </p:nvSpPr>
          <p:spPr bwMode="auto">
            <a:xfrm>
              <a:off x="2870201" y="1014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0" name="Oval 85">
              <a:extLst>
                <a:ext uri="{FF2B5EF4-FFF2-40B4-BE49-F238E27FC236}">
                  <a16:creationId xmlns:a16="http://schemas.microsoft.com/office/drawing/2014/main" id="{BC98B702-349B-4DFC-BEDE-BBE1418028E4}"/>
                </a:ext>
              </a:extLst>
            </p:cNvPr>
            <p:cNvSpPr>
              <a:spLocks noChangeArrowheads="1"/>
            </p:cNvSpPr>
            <p:nvPr/>
          </p:nvSpPr>
          <p:spPr bwMode="auto">
            <a:xfrm>
              <a:off x="2820989"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1" name="Oval 86">
              <a:extLst>
                <a:ext uri="{FF2B5EF4-FFF2-40B4-BE49-F238E27FC236}">
                  <a16:creationId xmlns:a16="http://schemas.microsoft.com/office/drawing/2014/main" id="{69E8023F-A699-400E-A46A-DB2241ECA706}"/>
                </a:ext>
              </a:extLst>
            </p:cNvPr>
            <p:cNvSpPr>
              <a:spLocks noChangeArrowheads="1"/>
            </p:cNvSpPr>
            <p:nvPr/>
          </p:nvSpPr>
          <p:spPr bwMode="auto">
            <a:xfrm>
              <a:off x="2944814" y="140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2" name="Oval 87">
              <a:extLst>
                <a:ext uri="{FF2B5EF4-FFF2-40B4-BE49-F238E27FC236}">
                  <a16:creationId xmlns:a16="http://schemas.microsoft.com/office/drawing/2014/main" id="{C098E7A7-BBE3-49B2-9B94-E76ECC94A403}"/>
                </a:ext>
              </a:extLst>
            </p:cNvPr>
            <p:cNvSpPr>
              <a:spLocks noChangeArrowheads="1"/>
            </p:cNvSpPr>
            <p:nvPr/>
          </p:nvSpPr>
          <p:spPr bwMode="auto">
            <a:xfrm>
              <a:off x="3017839"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3" name="Oval 88">
              <a:extLst>
                <a:ext uri="{FF2B5EF4-FFF2-40B4-BE49-F238E27FC236}">
                  <a16:creationId xmlns:a16="http://schemas.microsoft.com/office/drawing/2014/main" id="{75E1BC00-E0AF-4FBA-AC91-AB9F9A0947AE}"/>
                </a:ext>
              </a:extLst>
            </p:cNvPr>
            <p:cNvSpPr>
              <a:spLocks noChangeArrowheads="1"/>
            </p:cNvSpPr>
            <p:nvPr/>
          </p:nvSpPr>
          <p:spPr bwMode="auto">
            <a:xfrm>
              <a:off x="3048001" y="1325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4" name="Oval 92">
              <a:extLst>
                <a:ext uri="{FF2B5EF4-FFF2-40B4-BE49-F238E27FC236}">
                  <a16:creationId xmlns:a16="http://schemas.microsoft.com/office/drawing/2014/main" id="{7F16AFF1-B55E-4340-AB3D-D17B681F0D87}"/>
                </a:ext>
              </a:extLst>
            </p:cNvPr>
            <p:cNvSpPr>
              <a:spLocks noChangeArrowheads="1"/>
            </p:cNvSpPr>
            <p:nvPr/>
          </p:nvSpPr>
          <p:spPr bwMode="auto">
            <a:xfrm>
              <a:off x="3067051"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5" name="Oval 93">
              <a:extLst>
                <a:ext uri="{FF2B5EF4-FFF2-40B4-BE49-F238E27FC236}">
                  <a16:creationId xmlns:a16="http://schemas.microsoft.com/office/drawing/2014/main" id="{9FF8B333-A12F-4AD7-A11E-D837EB018EE0}"/>
                </a:ext>
              </a:extLst>
            </p:cNvPr>
            <p:cNvSpPr>
              <a:spLocks noChangeArrowheads="1"/>
            </p:cNvSpPr>
            <p:nvPr/>
          </p:nvSpPr>
          <p:spPr bwMode="auto">
            <a:xfrm>
              <a:off x="3162301"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6" name="Oval 94">
              <a:extLst>
                <a:ext uri="{FF2B5EF4-FFF2-40B4-BE49-F238E27FC236}">
                  <a16:creationId xmlns:a16="http://schemas.microsoft.com/office/drawing/2014/main" id="{BA86AC10-2876-448B-8A51-B3F3B8458423}"/>
                </a:ext>
              </a:extLst>
            </p:cNvPr>
            <p:cNvSpPr>
              <a:spLocks noChangeArrowheads="1"/>
            </p:cNvSpPr>
            <p:nvPr/>
          </p:nvSpPr>
          <p:spPr bwMode="auto">
            <a:xfrm>
              <a:off x="3090864" y="148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7" name="Oval 95">
              <a:extLst>
                <a:ext uri="{FF2B5EF4-FFF2-40B4-BE49-F238E27FC236}">
                  <a16:creationId xmlns:a16="http://schemas.microsoft.com/office/drawing/2014/main" id="{8E18EB9A-3141-43E4-AB66-D14934EB7553}"/>
                </a:ext>
              </a:extLst>
            </p:cNvPr>
            <p:cNvSpPr>
              <a:spLocks noChangeArrowheads="1"/>
            </p:cNvSpPr>
            <p:nvPr/>
          </p:nvSpPr>
          <p:spPr bwMode="auto">
            <a:xfrm>
              <a:off x="3167064" y="127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8" name="Oval 96">
              <a:extLst>
                <a:ext uri="{FF2B5EF4-FFF2-40B4-BE49-F238E27FC236}">
                  <a16:creationId xmlns:a16="http://schemas.microsoft.com/office/drawing/2014/main" id="{40CC4FCB-A48E-433B-BCD4-91A6A0F2ABBE}"/>
                </a:ext>
              </a:extLst>
            </p:cNvPr>
            <p:cNvSpPr>
              <a:spLocks noChangeArrowheads="1"/>
            </p:cNvSpPr>
            <p:nvPr/>
          </p:nvSpPr>
          <p:spPr bwMode="auto">
            <a:xfrm>
              <a:off x="3127376" y="117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9" name="Oval 101">
              <a:extLst>
                <a:ext uri="{FF2B5EF4-FFF2-40B4-BE49-F238E27FC236}">
                  <a16:creationId xmlns:a16="http://schemas.microsoft.com/office/drawing/2014/main" id="{178BD8A3-224C-4940-965C-0C8FD81CE47A}"/>
                </a:ext>
              </a:extLst>
            </p:cNvPr>
            <p:cNvSpPr>
              <a:spLocks noChangeArrowheads="1"/>
            </p:cNvSpPr>
            <p:nvPr/>
          </p:nvSpPr>
          <p:spPr bwMode="auto">
            <a:xfrm>
              <a:off x="3179764" y="163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0" name="Oval 102">
              <a:extLst>
                <a:ext uri="{FF2B5EF4-FFF2-40B4-BE49-F238E27FC236}">
                  <a16:creationId xmlns:a16="http://schemas.microsoft.com/office/drawing/2014/main" id="{02ED1B00-84A2-476F-89BE-502DC5B5CCC1}"/>
                </a:ext>
              </a:extLst>
            </p:cNvPr>
            <p:cNvSpPr>
              <a:spLocks noChangeArrowheads="1"/>
            </p:cNvSpPr>
            <p:nvPr/>
          </p:nvSpPr>
          <p:spPr bwMode="auto">
            <a:xfrm>
              <a:off x="3359151" y="158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1" name="Oval 104">
              <a:extLst>
                <a:ext uri="{FF2B5EF4-FFF2-40B4-BE49-F238E27FC236}">
                  <a16:creationId xmlns:a16="http://schemas.microsoft.com/office/drawing/2014/main" id="{1E971774-06A5-4FDA-89B7-0879BF5358E7}"/>
                </a:ext>
              </a:extLst>
            </p:cNvPr>
            <p:cNvSpPr>
              <a:spLocks noChangeArrowheads="1"/>
            </p:cNvSpPr>
            <p:nvPr/>
          </p:nvSpPr>
          <p:spPr bwMode="auto">
            <a:xfrm>
              <a:off x="3287714" y="133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2" name="Oval 105">
              <a:extLst>
                <a:ext uri="{FF2B5EF4-FFF2-40B4-BE49-F238E27FC236}">
                  <a16:creationId xmlns:a16="http://schemas.microsoft.com/office/drawing/2014/main" id="{8F3A3ABC-1FAC-48AE-A6B6-5A6D4F5DCD65}"/>
                </a:ext>
              </a:extLst>
            </p:cNvPr>
            <p:cNvSpPr>
              <a:spLocks noChangeArrowheads="1"/>
            </p:cNvSpPr>
            <p:nvPr/>
          </p:nvSpPr>
          <p:spPr bwMode="auto">
            <a:xfrm>
              <a:off x="3363914"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3" name="Oval 109">
              <a:extLst>
                <a:ext uri="{FF2B5EF4-FFF2-40B4-BE49-F238E27FC236}">
                  <a16:creationId xmlns:a16="http://schemas.microsoft.com/office/drawing/2014/main" id="{21D85A1E-B598-4C64-A6BD-84E9DAC68405}"/>
                </a:ext>
              </a:extLst>
            </p:cNvPr>
            <p:cNvSpPr>
              <a:spLocks noChangeArrowheads="1"/>
            </p:cNvSpPr>
            <p:nvPr/>
          </p:nvSpPr>
          <p:spPr bwMode="auto">
            <a:xfrm>
              <a:off x="3373439" y="1746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4" name="Oval 110">
              <a:extLst>
                <a:ext uri="{FF2B5EF4-FFF2-40B4-BE49-F238E27FC236}">
                  <a16:creationId xmlns:a16="http://schemas.microsoft.com/office/drawing/2014/main" id="{F9747AF2-8C75-4AEA-A87B-BBAF370C2F37}"/>
                </a:ext>
              </a:extLst>
            </p:cNvPr>
            <p:cNvSpPr>
              <a:spLocks noChangeArrowheads="1"/>
            </p:cNvSpPr>
            <p:nvPr/>
          </p:nvSpPr>
          <p:spPr bwMode="auto">
            <a:xfrm>
              <a:off x="3257551" y="155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5" name="Oval 111">
              <a:extLst>
                <a:ext uri="{FF2B5EF4-FFF2-40B4-BE49-F238E27FC236}">
                  <a16:creationId xmlns:a16="http://schemas.microsoft.com/office/drawing/2014/main" id="{FE784BC5-6770-4A33-98C8-19B4B9636330}"/>
                </a:ext>
              </a:extLst>
            </p:cNvPr>
            <p:cNvSpPr>
              <a:spLocks noChangeArrowheads="1"/>
            </p:cNvSpPr>
            <p:nvPr/>
          </p:nvSpPr>
          <p:spPr bwMode="auto">
            <a:xfrm>
              <a:off x="3468689" y="152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6" name="Oval 112">
              <a:extLst>
                <a:ext uri="{FF2B5EF4-FFF2-40B4-BE49-F238E27FC236}">
                  <a16:creationId xmlns:a16="http://schemas.microsoft.com/office/drawing/2014/main" id="{C8B2A218-416B-4BDC-881C-AEAADC623721}"/>
                </a:ext>
              </a:extLst>
            </p:cNvPr>
            <p:cNvSpPr>
              <a:spLocks noChangeArrowheads="1"/>
            </p:cNvSpPr>
            <p:nvPr/>
          </p:nvSpPr>
          <p:spPr bwMode="auto">
            <a:xfrm>
              <a:off x="3419476" y="1587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7" name="Oval 113">
              <a:extLst>
                <a:ext uri="{FF2B5EF4-FFF2-40B4-BE49-F238E27FC236}">
                  <a16:creationId xmlns:a16="http://schemas.microsoft.com/office/drawing/2014/main" id="{BDC1B38F-CF1C-43EC-B10F-C85D92886FFA}"/>
                </a:ext>
              </a:extLst>
            </p:cNvPr>
            <p:cNvSpPr>
              <a:spLocks noChangeArrowheads="1"/>
            </p:cNvSpPr>
            <p:nvPr/>
          </p:nvSpPr>
          <p:spPr bwMode="auto">
            <a:xfrm>
              <a:off x="3530601"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8" name="Oval 114">
              <a:extLst>
                <a:ext uri="{FF2B5EF4-FFF2-40B4-BE49-F238E27FC236}">
                  <a16:creationId xmlns:a16="http://schemas.microsoft.com/office/drawing/2014/main" id="{62E37780-7EB8-4A5C-AB3D-F338F0E1491E}"/>
                </a:ext>
              </a:extLst>
            </p:cNvPr>
            <p:cNvSpPr>
              <a:spLocks noChangeArrowheads="1"/>
            </p:cNvSpPr>
            <p:nvPr/>
          </p:nvSpPr>
          <p:spPr bwMode="auto">
            <a:xfrm>
              <a:off x="3556001" y="1220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9" name="Oval 120">
              <a:extLst>
                <a:ext uri="{FF2B5EF4-FFF2-40B4-BE49-F238E27FC236}">
                  <a16:creationId xmlns:a16="http://schemas.microsoft.com/office/drawing/2014/main" id="{3C522454-0FA4-4EDD-A123-1653AAE6685A}"/>
                </a:ext>
              </a:extLst>
            </p:cNvPr>
            <p:cNvSpPr>
              <a:spLocks noChangeArrowheads="1"/>
            </p:cNvSpPr>
            <p:nvPr/>
          </p:nvSpPr>
          <p:spPr bwMode="auto">
            <a:xfrm>
              <a:off x="3963989" y="171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0" name="Oval 121">
              <a:extLst>
                <a:ext uri="{FF2B5EF4-FFF2-40B4-BE49-F238E27FC236}">
                  <a16:creationId xmlns:a16="http://schemas.microsoft.com/office/drawing/2014/main" id="{13904F77-25B5-4688-ABB8-33E270F31342}"/>
                </a:ext>
              </a:extLst>
            </p:cNvPr>
            <p:cNvSpPr>
              <a:spLocks noChangeArrowheads="1"/>
            </p:cNvSpPr>
            <p:nvPr/>
          </p:nvSpPr>
          <p:spPr bwMode="auto">
            <a:xfrm>
              <a:off x="3990976" y="1465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1" name="Oval 122">
              <a:extLst>
                <a:ext uri="{FF2B5EF4-FFF2-40B4-BE49-F238E27FC236}">
                  <a16:creationId xmlns:a16="http://schemas.microsoft.com/office/drawing/2014/main" id="{7F931957-32F7-44A0-9825-16F69364BC7F}"/>
                </a:ext>
              </a:extLst>
            </p:cNvPr>
            <p:cNvSpPr>
              <a:spLocks noChangeArrowheads="1"/>
            </p:cNvSpPr>
            <p:nvPr/>
          </p:nvSpPr>
          <p:spPr bwMode="auto">
            <a:xfrm>
              <a:off x="3290889" y="76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2" name="Oval 123">
              <a:extLst>
                <a:ext uri="{FF2B5EF4-FFF2-40B4-BE49-F238E27FC236}">
                  <a16:creationId xmlns:a16="http://schemas.microsoft.com/office/drawing/2014/main" id="{0290BE3B-02E3-4ABA-9879-2D42E9597F10}"/>
                </a:ext>
              </a:extLst>
            </p:cNvPr>
            <p:cNvSpPr>
              <a:spLocks noChangeArrowheads="1"/>
            </p:cNvSpPr>
            <p:nvPr/>
          </p:nvSpPr>
          <p:spPr bwMode="auto">
            <a:xfrm>
              <a:off x="3911601" y="1323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3" name="Oval 128">
              <a:extLst>
                <a:ext uri="{FF2B5EF4-FFF2-40B4-BE49-F238E27FC236}">
                  <a16:creationId xmlns:a16="http://schemas.microsoft.com/office/drawing/2014/main" id="{BC72B604-865F-45F8-80A4-D76120AB6A5E}"/>
                </a:ext>
              </a:extLst>
            </p:cNvPr>
            <p:cNvSpPr>
              <a:spLocks noChangeArrowheads="1"/>
            </p:cNvSpPr>
            <p:nvPr/>
          </p:nvSpPr>
          <p:spPr bwMode="auto">
            <a:xfrm>
              <a:off x="3981451" y="1608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4" name="Oval 134">
              <a:extLst>
                <a:ext uri="{FF2B5EF4-FFF2-40B4-BE49-F238E27FC236}">
                  <a16:creationId xmlns:a16="http://schemas.microsoft.com/office/drawing/2014/main" id="{6185149E-19E2-419F-9EC2-C3E60CDDFFA2}"/>
                </a:ext>
              </a:extLst>
            </p:cNvPr>
            <p:cNvSpPr>
              <a:spLocks noChangeArrowheads="1"/>
            </p:cNvSpPr>
            <p:nvPr/>
          </p:nvSpPr>
          <p:spPr bwMode="auto">
            <a:xfrm>
              <a:off x="4125914" y="142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5" name="Oval 135">
              <a:extLst>
                <a:ext uri="{FF2B5EF4-FFF2-40B4-BE49-F238E27FC236}">
                  <a16:creationId xmlns:a16="http://schemas.microsoft.com/office/drawing/2014/main" id="{92BBB6CB-894D-4B90-A71D-EFDE53DE58D2}"/>
                </a:ext>
              </a:extLst>
            </p:cNvPr>
            <p:cNvSpPr>
              <a:spLocks noChangeArrowheads="1"/>
            </p:cNvSpPr>
            <p:nvPr/>
          </p:nvSpPr>
          <p:spPr bwMode="auto">
            <a:xfrm>
              <a:off x="4160839" y="1566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6" name="Oval 136">
              <a:extLst>
                <a:ext uri="{FF2B5EF4-FFF2-40B4-BE49-F238E27FC236}">
                  <a16:creationId xmlns:a16="http://schemas.microsoft.com/office/drawing/2014/main" id="{6062ABB1-3E90-4E54-A0E0-8DC04E1C793D}"/>
                </a:ext>
              </a:extLst>
            </p:cNvPr>
            <p:cNvSpPr>
              <a:spLocks noChangeArrowheads="1"/>
            </p:cNvSpPr>
            <p:nvPr/>
          </p:nvSpPr>
          <p:spPr bwMode="auto">
            <a:xfrm>
              <a:off x="4187826" y="131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7" name="Oval 137">
              <a:extLst>
                <a:ext uri="{FF2B5EF4-FFF2-40B4-BE49-F238E27FC236}">
                  <a16:creationId xmlns:a16="http://schemas.microsoft.com/office/drawing/2014/main" id="{E4BC8347-8F27-484B-8307-E8BCC775B82D}"/>
                </a:ext>
              </a:extLst>
            </p:cNvPr>
            <p:cNvSpPr>
              <a:spLocks noChangeArrowheads="1"/>
            </p:cNvSpPr>
            <p:nvPr/>
          </p:nvSpPr>
          <p:spPr bwMode="auto">
            <a:xfrm>
              <a:off x="4191001"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8" name="Oval 138">
              <a:extLst>
                <a:ext uri="{FF2B5EF4-FFF2-40B4-BE49-F238E27FC236}">
                  <a16:creationId xmlns:a16="http://schemas.microsoft.com/office/drawing/2014/main" id="{1748C1C6-1DBF-475B-946C-5016EED45EA6}"/>
                </a:ext>
              </a:extLst>
            </p:cNvPr>
            <p:cNvSpPr>
              <a:spLocks noChangeArrowheads="1"/>
            </p:cNvSpPr>
            <p:nvPr/>
          </p:nvSpPr>
          <p:spPr bwMode="auto">
            <a:xfrm>
              <a:off x="4089401" y="1317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9" name="Oval 140">
              <a:extLst>
                <a:ext uri="{FF2B5EF4-FFF2-40B4-BE49-F238E27FC236}">
                  <a16:creationId xmlns:a16="http://schemas.microsoft.com/office/drawing/2014/main" id="{59510221-A0CC-4DE9-815C-FC9BCACBA086}"/>
                </a:ext>
              </a:extLst>
            </p:cNvPr>
            <p:cNvSpPr>
              <a:spLocks noChangeArrowheads="1"/>
            </p:cNvSpPr>
            <p:nvPr/>
          </p:nvSpPr>
          <p:spPr bwMode="auto">
            <a:xfrm>
              <a:off x="3249614"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0" name="Oval 142">
              <a:extLst>
                <a:ext uri="{FF2B5EF4-FFF2-40B4-BE49-F238E27FC236}">
                  <a16:creationId xmlns:a16="http://schemas.microsoft.com/office/drawing/2014/main" id="{CE5DD93C-4EDD-472B-9F47-3B93D17D3CF3}"/>
                </a:ext>
              </a:extLst>
            </p:cNvPr>
            <p:cNvSpPr>
              <a:spLocks noChangeArrowheads="1"/>
            </p:cNvSpPr>
            <p:nvPr/>
          </p:nvSpPr>
          <p:spPr bwMode="auto">
            <a:xfrm>
              <a:off x="4076701" y="172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1" name="Oval 144">
              <a:extLst>
                <a:ext uri="{FF2B5EF4-FFF2-40B4-BE49-F238E27FC236}">
                  <a16:creationId xmlns:a16="http://schemas.microsoft.com/office/drawing/2014/main" id="{C2785B19-4B04-4D2F-A8FE-58946235E4F0}"/>
                </a:ext>
              </a:extLst>
            </p:cNvPr>
            <p:cNvSpPr>
              <a:spLocks noChangeArrowheads="1"/>
            </p:cNvSpPr>
            <p:nvPr/>
          </p:nvSpPr>
          <p:spPr bwMode="auto">
            <a:xfrm>
              <a:off x="4059239" y="153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2" name="Oval 147">
              <a:extLst>
                <a:ext uri="{FF2B5EF4-FFF2-40B4-BE49-F238E27FC236}">
                  <a16:creationId xmlns:a16="http://schemas.microsoft.com/office/drawing/2014/main" id="{1B32A046-AC6C-4F80-A4A0-517276263343}"/>
                </a:ext>
              </a:extLst>
            </p:cNvPr>
            <p:cNvSpPr>
              <a:spLocks noChangeArrowheads="1"/>
            </p:cNvSpPr>
            <p:nvPr/>
          </p:nvSpPr>
          <p:spPr bwMode="auto">
            <a:xfrm>
              <a:off x="4305301" y="1643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3" name="Oval 154">
              <a:extLst>
                <a:ext uri="{FF2B5EF4-FFF2-40B4-BE49-F238E27FC236}">
                  <a16:creationId xmlns:a16="http://schemas.microsoft.com/office/drawing/2014/main" id="{4688224F-9F7D-40D4-BE87-6E0E60D272C2}"/>
                </a:ext>
              </a:extLst>
            </p:cNvPr>
            <p:cNvSpPr>
              <a:spLocks noChangeArrowheads="1"/>
            </p:cNvSpPr>
            <p:nvPr/>
          </p:nvSpPr>
          <p:spPr bwMode="auto">
            <a:xfrm>
              <a:off x="3424239" y="155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4" name="Oval 190">
              <a:extLst>
                <a:ext uri="{FF2B5EF4-FFF2-40B4-BE49-F238E27FC236}">
                  <a16:creationId xmlns:a16="http://schemas.microsoft.com/office/drawing/2014/main" id="{71BC3B23-0459-40D4-BC1B-C09BCB5825A5}"/>
                </a:ext>
              </a:extLst>
            </p:cNvPr>
            <p:cNvSpPr>
              <a:spLocks noChangeArrowheads="1"/>
            </p:cNvSpPr>
            <p:nvPr/>
          </p:nvSpPr>
          <p:spPr bwMode="auto">
            <a:xfrm>
              <a:off x="3930651" y="73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5" name="Oval 191">
              <a:extLst>
                <a:ext uri="{FF2B5EF4-FFF2-40B4-BE49-F238E27FC236}">
                  <a16:creationId xmlns:a16="http://schemas.microsoft.com/office/drawing/2014/main" id="{C949D3C5-FF9F-4148-A40A-26E13E66ABF8}"/>
                </a:ext>
              </a:extLst>
            </p:cNvPr>
            <p:cNvSpPr>
              <a:spLocks noChangeArrowheads="1"/>
            </p:cNvSpPr>
            <p:nvPr/>
          </p:nvSpPr>
          <p:spPr bwMode="auto">
            <a:xfrm>
              <a:off x="3994151" y="83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6" name="Oval 192">
              <a:extLst>
                <a:ext uri="{FF2B5EF4-FFF2-40B4-BE49-F238E27FC236}">
                  <a16:creationId xmlns:a16="http://schemas.microsoft.com/office/drawing/2014/main" id="{4F356945-C876-4E28-9A19-BA6FC1F94011}"/>
                </a:ext>
              </a:extLst>
            </p:cNvPr>
            <p:cNvSpPr>
              <a:spLocks noChangeArrowheads="1"/>
            </p:cNvSpPr>
            <p:nvPr/>
          </p:nvSpPr>
          <p:spPr bwMode="auto">
            <a:xfrm>
              <a:off x="4021139" y="58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7" name="Oval 193">
              <a:extLst>
                <a:ext uri="{FF2B5EF4-FFF2-40B4-BE49-F238E27FC236}">
                  <a16:creationId xmlns:a16="http://schemas.microsoft.com/office/drawing/2014/main" id="{39D598D8-A80A-44D0-B3E3-FBFB850C5CAA}"/>
                </a:ext>
              </a:extLst>
            </p:cNvPr>
            <p:cNvSpPr>
              <a:spLocks noChangeArrowheads="1"/>
            </p:cNvSpPr>
            <p:nvPr/>
          </p:nvSpPr>
          <p:spPr bwMode="auto">
            <a:xfrm>
              <a:off x="3922714" y="58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8" name="Oval 194">
              <a:extLst>
                <a:ext uri="{FF2B5EF4-FFF2-40B4-BE49-F238E27FC236}">
                  <a16:creationId xmlns:a16="http://schemas.microsoft.com/office/drawing/2014/main" id="{3A80FD1E-463A-4715-BF1A-1DBB09291D3F}"/>
                </a:ext>
              </a:extLst>
            </p:cNvPr>
            <p:cNvSpPr>
              <a:spLocks noChangeArrowheads="1"/>
            </p:cNvSpPr>
            <p:nvPr/>
          </p:nvSpPr>
          <p:spPr bwMode="auto">
            <a:xfrm>
              <a:off x="4046539" y="105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9" name="Oval 195">
              <a:extLst>
                <a:ext uri="{FF2B5EF4-FFF2-40B4-BE49-F238E27FC236}">
                  <a16:creationId xmlns:a16="http://schemas.microsoft.com/office/drawing/2014/main" id="{F9007428-050D-4643-9C3D-72B412283C58}"/>
                </a:ext>
              </a:extLst>
            </p:cNvPr>
            <p:cNvSpPr>
              <a:spLocks noChangeArrowheads="1"/>
            </p:cNvSpPr>
            <p:nvPr/>
          </p:nvSpPr>
          <p:spPr bwMode="auto">
            <a:xfrm>
              <a:off x="3932238" y="11795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0" name="Oval 196">
              <a:extLst>
                <a:ext uri="{FF2B5EF4-FFF2-40B4-BE49-F238E27FC236}">
                  <a16:creationId xmlns:a16="http://schemas.microsoft.com/office/drawing/2014/main" id="{839E121E-4D3A-4919-B9E4-7A43F2D8FD66}"/>
                </a:ext>
              </a:extLst>
            </p:cNvPr>
            <p:cNvSpPr>
              <a:spLocks noChangeArrowheads="1"/>
            </p:cNvSpPr>
            <p:nvPr/>
          </p:nvSpPr>
          <p:spPr bwMode="auto">
            <a:xfrm>
              <a:off x="3984626" y="106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1" name="Oval 197">
              <a:extLst>
                <a:ext uri="{FF2B5EF4-FFF2-40B4-BE49-F238E27FC236}">
                  <a16:creationId xmlns:a16="http://schemas.microsoft.com/office/drawing/2014/main" id="{67091206-0A7E-43F6-A1CF-7B50CA0E0CE2}"/>
                </a:ext>
              </a:extLst>
            </p:cNvPr>
            <p:cNvSpPr>
              <a:spLocks noChangeArrowheads="1"/>
            </p:cNvSpPr>
            <p:nvPr/>
          </p:nvSpPr>
          <p:spPr bwMode="auto">
            <a:xfrm>
              <a:off x="4011614" y="102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2" name="Oval 198">
              <a:extLst>
                <a:ext uri="{FF2B5EF4-FFF2-40B4-BE49-F238E27FC236}">
                  <a16:creationId xmlns:a16="http://schemas.microsoft.com/office/drawing/2014/main" id="{A4C2941C-D65C-491C-BB2C-A14C193C122F}"/>
                </a:ext>
              </a:extLst>
            </p:cNvPr>
            <p:cNvSpPr>
              <a:spLocks noChangeArrowheads="1"/>
            </p:cNvSpPr>
            <p:nvPr/>
          </p:nvSpPr>
          <p:spPr bwMode="auto">
            <a:xfrm>
              <a:off x="4011614" y="73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3" name="Oval 202">
              <a:extLst>
                <a:ext uri="{FF2B5EF4-FFF2-40B4-BE49-F238E27FC236}">
                  <a16:creationId xmlns:a16="http://schemas.microsoft.com/office/drawing/2014/main" id="{3EB88DA7-8D11-4ECD-873A-C20916D18EBC}"/>
                </a:ext>
              </a:extLst>
            </p:cNvPr>
            <p:cNvSpPr>
              <a:spLocks noChangeArrowheads="1"/>
            </p:cNvSpPr>
            <p:nvPr/>
          </p:nvSpPr>
          <p:spPr bwMode="auto">
            <a:xfrm>
              <a:off x="2863851" y="149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4" name="Oval 205">
              <a:extLst>
                <a:ext uri="{FF2B5EF4-FFF2-40B4-BE49-F238E27FC236}">
                  <a16:creationId xmlns:a16="http://schemas.microsoft.com/office/drawing/2014/main" id="{FB328F7B-2310-478C-B1E2-AF8AEC5D0E16}"/>
                </a:ext>
              </a:extLst>
            </p:cNvPr>
            <p:cNvSpPr>
              <a:spLocks noChangeArrowheads="1"/>
            </p:cNvSpPr>
            <p:nvPr/>
          </p:nvSpPr>
          <p:spPr bwMode="auto">
            <a:xfrm>
              <a:off x="4156076" y="550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5" name="Oval 208">
              <a:extLst>
                <a:ext uri="{FF2B5EF4-FFF2-40B4-BE49-F238E27FC236}">
                  <a16:creationId xmlns:a16="http://schemas.microsoft.com/office/drawing/2014/main" id="{3DCD77A2-7DF8-4730-A787-7B59B58A07E9}"/>
                </a:ext>
              </a:extLst>
            </p:cNvPr>
            <p:cNvSpPr>
              <a:spLocks noChangeArrowheads="1"/>
            </p:cNvSpPr>
            <p:nvPr/>
          </p:nvSpPr>
          <p:spPr bwMode="auto">
            <a:xfrm>
              <a:off x="4129088" y="10334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6" name="Oval 209">
              <a:extLst>
                <a:ext uri="{FF2B5EF4-FFF2-40B4-BE49-F238E27FC236}">
                  <a16:creationId xmlns:a16="http://schemas.microsoft.com/office/drawing/2014/main" id="{41F490BC-C30D-4083-8224-3B88DA341200}"/>
                </a:ext>
              </a:extLst>
            </p:cNvPr>
            <p:cNvSpPr>
              <a:spLocks noChangeArrowheads="1"/>
            </p:cNvSpPr>
            <p:nvPr/>
          </p:nvSpPr>
          <p:spPr bwMode="auto">
            <a:xfrm>
              <a:off x="4110039" y="91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7" name="Oval 210">
              <a:extLst>
                <a:ext uri="{FF2B5EF4-FFF2-40B4-BE49-F238E27FC236}">
                  <a16:creationId xmlns:a16="http://schemas.microsoft.com/office/drawing/2014/main" id="{7ADC78D8-D10C-40EF-A86F-20CE3160A48B}"/>
                </a:ext>
              </a:extLst>
            </p:cNvPr>
            <p:cNvSpPr>
              <a:spLocks noChangeArrowheads="1"/>
            </p:cNvSpPr>
            <p:nvPr/>
          </p:nvSpPr>
          <p:spPr bwMode="auto">
            <a:xfrm>
              <a:off x="4181476" y="920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8" name="Oval 211">
              <a:extLst>
                <a:ext uri="{FF2B5EF4-FFF2-40B4-BE49-F238E27FC236}">
                  <a16:creationId xmlns:a16="http://schemas.microsoft.com/office/drawing/2014/main" id="{D4C27042-E599-46ED-AD7F-06C46D09134E}"/>
                </a:ext>
              </a:extLst>
            </p:cNvPr>
            <p:cNvSpPr>
              <a:spLocks noChangeArrowheads="1"/>
            </p:cNvSpPr>
            <p:nvPr/>
          </p:nvSpPr>
          <p:spPr bwMode="auto">
            <a:xfrm>
              <a:off x="4205289"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9" name="Oval 212">
              <a:extLst>
                <a:ext uri="{FF2B5EF4-FFF2-40B4-BE49-F238E27FC236}">
                  <a16:creationId xmlns:a16="http://schemas.microsoft.com/office/drawing/2014/main" id="{A142F0A3-4ECC-43B5-91FE-8EF29A1B425C}"/>
                </a:ext>
              </a:extLst>
            </p:cNvPr>
            <p:cNvSpPr>
              <a:spLocks noChangeArrowheads="1"/>
            </p:cNvSpPr>
            <p:nvPr/>
          </p:nvSpPr>
          <p:spPr bwMode="auto">
            <a:xfrm>
              <a:off x="4106864" y="85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0" name="Oval 214">
              <a:extLst>
                <a:ext uri="{FF2B5EF4-FFF2-40B4-BE49-F238E27FC236}">
                  <a16:creationId xmlns:a16="http://schemas.microsoft.com/office/drawing/2014/main" id="{97F2F174-1F68-4094-A9F9-A774EA89C3AA}"/>
                </a:ext>
              </a:extLst>
            </p:cNvPr>
            <p:cNvSpPr>
              <a:spLocks noChangeArrowheads="1"/>
            </p:cNvSpPr>
            <p:nvPr/>
          </p:nvSpPr>
          <p:spPr bwMode="auto">
            <a:xfrm>
              <a:off x="4089401" y="654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1" name="Oval 215">
              <a:extLst>
                <a:ext uri="{FF2B5EF4-FFF2-40B4-BE49-F238E27FC236}">
                  <a16:creationId xmlns:a16="http://schemas.microsoft.com/office/drawing/2014/main" id="{C304A72E-BB33-4CD9-B6BD-AE66022AC9CC}"/>
                </a:ext>
              </a:extLst>
            </p:cNvPr>
            <p:cNvSpPr>
              <a:spLocks noChangeArrowheads="1"/>
            </p:cNvSpPr>
            <p:nvPr/>
          </p:nvSpPr>
          <p:spPr bwMode="auto">
            <a:xfrm>
              <a:off x="4300539" y="62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2" name="Oval 218">
              <a:extLst>
                <a:ext uri="{FF2B5EF4-FFF2-40B4-BE49-F238E27FC236}">
                  <a16:creationId xmlns:a16="http://schemas.microsoft.com/office/drawing/2014/main" id="{8BC3B776-CBB6-4F75-9487-AF7C180B8572}"/>
                </a:ext>
              </a:extLst>
            </p:cNvPr>
            <p:cNvSpPr>
              <a:spLocks noChangeArrowheads="1"/>
            </p:cNvSpPr>
            <p:nvPr/>
          </p:nvSpPr>
          <p:spPr bwMode="auto">
            <a:xfrm>
              <a:off x="4262439" y="1041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3" name="Oval 258">
              <a:extLst>
                <a:ext uri="{FF2B5EF4-FFF2-40B4-BE49-F238E27FC236}">
                  <a16:creationId xmlns:a16="http://schemas.microsoft.com/office/drawing/2014/main" id="{BF42A9E2-8979-43F4-88CD-1C033688384E}"/>
                </a:ext>
              </a:extLst>
            </p:cNvPr>
            <p:cNvSpPr>
              <a:spLocks noChangeArrowheads="1"/>
            </p:cNvSpPr>
            <p:nvPr/>
          </p:nvSpPr>
          <p:spPr bwMode="auto">
            <a:xfrm>
              <a:off x="3527426" y="614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4" name="Oval 259">
              <a:extLst>
                <a:ext uri="{FF2B5EF4-FFF2-40B4-BE49-F238E27FC236}">
                  <a16:creationId xmlns:a16="http://schemas.microsoft.com/office/drawing/2014/main" id="{F0B5512F-953E-4B0C-8BF7-22206663A925}"/>
                </a:ext>
              </a:extLst>
            </p:cNvPr>
            <p:cNvSpPr>
              <a:spLocks noChangeArrowheads="1"/>
            </p:cNvSpPr>
            <p:nvPr/>
          </p:nvSpPr>
          <p:spPr bwMode="auto">
            <a:xfrm>
              <a:off x="3446464" y="839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5" name="Oval 260">
              <a:extLst>
                <a:ext uri="{FF2B5EF4-FFF2-40B4-BE49-F238E27FC236}">
                  <a16:creationId xmlns:a16="http://schemas.microsoft.com/office/drawing/2014/main" id="{629A18F9-FE62-4019-8331-89F2D2EA0912}"/>
                </a:ext>
              </a:extLst>
            </p:cNvPr>
            <p:cNvSpPr>
              <a:spLocks noChangeArrowheads="1"/>
            </p:cNvSpPr>
            <p:nvPr/>
          </p:nvSpPr>
          <p:spPr bwMode="auto">
            <a:xfrm>
              <a:off x="3475039" y="728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6" name="Oval 261">
              <a:extLst>
                <a:ext uri="{FF2B5EF4-FFF2-40B4-BE49-F238E27FC236}">
                  <a16:creationId xmlns:a16="http://schemas.microsoft.com/office/drawing/2014/main" id="{8073B2C7-2247-4B54-8080-F4FCC70D4E3A}"/>
                </a:ext>
              </a:extLst>
            </p:cNvPr>
            <p:cNvSpPr>
              <a:spLocks noChangeArrowheads="1"/>
            </p:cNvSpPr>
            <p:nvPr/>
          </p:nvSpPr>
          <p:spPr bwMode="auto">
            <a:xfrm>
              <a:off x="3157539" y="66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7" name="Oval 262">
              <a:extLst>
                <a:ext uri="{FF2B5EF4-FFF2-40B4-BE49-F238E27FC236}">
                  <a16:creationId xmlns:a16="http://schemas.microsoft.com/office/drawing/2014/main" id="{1FA29E4A-7B3A-486F-8B42-D1653520265C}"/>
                </a:ext>
              </a:extLst>
            </p:cNvPr>
            <p:cNvSpPr>
              <a:spLocks noChangeArrowheads="1"/>
            </p:cNvSpPr>
            <p:nvPr/>
          </p:nvSpPr>
          <p:spPr bwMode="auto">
            <a:xfrm>
              <a:off x="2603501" y="546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8" name="Oval 263">
              <a:extLst>
                <a:ext uri="{FF2B5EF4-FFF2-40B4-BE49-F238E27FC236}">
                  <a16:creationId xmlns:a16="http://schemas.microsoft.com/office/drawing/2014/main" id="{84F8E15F-2274-4AB0-AD2B-A5EEC3372971}"/>
                </a:ext>
              </a:extLst>
            </p:cNvPr>
            <p:cNvSpPr>
              <a:spLocks noChangeArrowheads="1"/>
            </p:cNvSpPr>
            <p:nvPr/>
          </p:nvSpPr>
          <p:spPr bwMode="auto">
            <a:xfrm>
              <a:off x="2638426" y="685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9" name="Oval 264">
              <a:extLst>
                <a:ext uri="{FF2B5EF4-FFF2-40B4-BE49-F238E27FC236}">
                  <a16:creationId xmlns:a16="http://schemas.microsoft.com/office/drawing/2014/main" id="{D1F6AF1C-A896-422D-9804-6543E3434607}"/>
                </a:ext>
              </a:extLst>
            </p:cNvPr>
            <p:cNvSpPr>
              <a:spLocks noChangeArrowheads="1"/>
            </p:cNvSpPr>
            <p:nvPr/>
          </p:nvSpPr>
          <p:spPr bwMode="auto">
            <a:xfrm>
              <a:off x="2557464"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0" name="Oval 265">
              <a:extLst>
                <a:ext uri="{FF2B5EF4-FFF2-40B4-BE49-F238E27FC236}">
                  <a16:creationId xmlns:a16="http://schemas.microsoft.com/office/drawing/2014/main" id="{6D03AC9C-EB6B-4261-9BFD-2596BEE7D1BE}"/>
                </a:ext>
              </a:extLst>
            </p:cNvPr>
            <p:cNvSpPr>
              <a:spLocks noChangeArrowheads="1"/>
            </p:cNvSpPr>
            <p:nvPr/>
          </p:nvSpPr>
          <p:spPr bwMode="auto">
            <a:xfrm>
              <a:off x="3186114" y="91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1" name="Oval 266">
              <a:extLst>
                <a:ext uri="{FF2B5EF4-FFF2-40B4-BE49-F238E27FC236}">
                  <a16:creationId xmlns:a16="http://schemas.microsoft.com/office/drawing/2014/main" id="{AC23D517-20D0-4C51-AD1B-06D5AE4F1818}"/>
                </a:ext>
              </a:extLst>
            </p:cNvPr>
            <p:cNvSpPr>
              <a:spLocks noChangeArrowheads="1"/>
            </p:cNvSpPr>
            <p:nvPr/>
          </p:nvSpPr>
          <p:spPr bwMode="auto">
            <a:xfrm>
              <a:off x="3451226" y="1436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2" name="Oval 267">
              <a:extLst>
                <a:ext uri="{FF2B5EF4-FFF2-40B4-BE49-F238E27FC236}">
                  <a16:creationId xmlns:a16="http://schemas.microsoft.com/office/drawing/2014/main" id="{DDBFA8B3-0155-43AC-983B-4413B58113E4}"/>
                </a:ext>
              </a:extLst>
            </p:cNvPr>
            <p:cNvSpPr>
              <a:spLocks noChangeArrowheads="1"/>
            </p:cNvSpPr>
            <p:nvPr/>
          </p:nvSpPr>
          <p:spPr bwMode="auto">
            <a:xfrm>
              <a:off x="2554289"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3" name="Oval 268">
              <a:extLst>
                <a:ext uri="{FF2B5EF4-FFF2-40B4-BE49-F238E27FC236}">
                  <a16:creationId xmlns:a16="http://schemas.microsoft.com/office/drawing/2014/main" id="{1AAF274E-DBBB-42D2-BCB4-75BF4B601E53}"/>
                </a:ext>
              </a:extLst>
            </p:cNvPr>
            <p:cNvSpPr>
              <a:spLocks noChangeArrowheads="1"/>
            </p:cNvSpPr>
            <p:nvPr/>
          </p:nvSpPr>
          <p:spPr bwMode="auto">
            <a:xfrm>
              <a:off x="2687639" y="75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4" name="Oval 269">
              <a:extLst>
                <a:ext uri="{FF2B5EF4-FFF2-40B4-BE49-F238E27FC236}">
                  <a16:creationId xmlns:a16="http://schemas.microsoft.com/office/drawing/2014/main" id="{9F0D2AA5-AB62-496F-85C5-B518BC51C7EC}"/>
                </a:ext>
              </a:extLst>
            </p:cNvPr>
            <p:cNvSpPr>
              <a:spLocks noChangeArrowheads="1"/>
            </p:cNvSpPr>
            <p:nvPr/>
          </p:nvSpPr>
          <p:spPr bwMode="auto">
            <a:xfrm>
              <a:off x="3922270" y="2057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5" name="Oval 270">
              <a:extLst>
                <a:ext uri="{FF2B5EF4-FFF2-40B4-BE49-F238E27FC236}">
                  <a16:creationId xmlns:a16="http://schemas.microsoft.com/office/drawing/2014/main" id="{EB53812F-3843-4127-9037-4135498C2879}"/>
                </a:ext>
              </a:extLst>
            </p:cNvPr>
            <p:cNvSpPr>
              <a:spLocks noChangeArrowheads="1"/>
            </p:cNvSpPr>
            <p:nvPr/>
          </p:nvSpPr>
          <p:spPr bwMode="auto">
            <a:xfrm>
              <a:off x="2655889" y="58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6" name="Oval 271">
              <a:extLst>
                <a:ext uri="{FF2B5EF4-FFF2-40B4-BE49-F238E27FC236}">
                  <a16:creationId xmlns:a16="http://schemas.microsoft.com/office/drawing/2014/main" id="{270832F9-EDDC-44B2-BCA7-68FB2A1A3601}"/>
                </a:ext>
              </a:extLst>
            </p:cNvPr>
            <p:cNvSpPr>
              <a:spLocks noChangeArrowheads="1"/>
            </p:cNvSpPr>
            <p:nvPr/>
          </p:nvSpPr>
          <p:spPr bwMode="auto">
            <a:xfrm>
              <a:off x="2747964"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7" name="Oval 272">
              <a:extLst>
                <a:ext uri="{FF2B5EF4-FFF2-40B4-BE49-F238E27FC236}">
                  <a16:creationId xmlns:a16="http://schemas.microsoft.com/office/drawing/2014/main" id="{2B662E40-5288-44D0-8722-CCDD10689374}"/>
                </a:ext>
              </a:extLst>
            </p:cNvPr>
            <p:cNvSpPr>
              <a:spLocks noChangeArrowheads="1"/>
            </p:cNvSpPr>
            <p:nvPr/>
          </p:nvSpPr>
          <p:spPr bwMode="auto">
            <a:xfrm>
              <a:off x="2782889" y="76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8" name="Oval 275">
              <a:extLst>
                <a:ext uri="{FF2B5EF4-FFF2-40B4-BE49-F238E27FC236}">
                  <a16:creationId xmlns:a16="http://schemas.microsoft.com/office/drawing/2014/main" id="{BA56D72F-75EE-459C-9718-DF2B43F69C88}"/>
                </a:ext>
              </a:extLst>
            </p:cNvPr>
            <p:cNvSpPr>
              <a:spLocks noChangeArrowheads="1"/>
            </p:cNvSpPr>
            <p:nvPr/>
          </p:nvSpPr>
          <p:spPr bwMode="auto">
            <a:xfrm>
              <a:off x="2860676" y="709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9" name="Oval 276">
              <a:extLst>
                <a:ext uri="{FF2B5EF4-FFF2-40B4-BE49-F238E27FC236}">
                  <a16:creationId xmlns:a16="http://schemas.microsoft.com/office/drawing/2014/main" id="{B797FBD0-94E0-4F86-AEFC-B78745F13D34}"/>
                </a:ext>
              </a:extLst>
            </p:cNvPr>
            <p:cNvSpPr>
              <a:spLocks noChangeArrowheads="1"/>
            </p:cNvSpPr>
            <p:nvPr/>
          </p:nvSpPr>
          <p:spPr bwMode="auto">
            <a:xfrm>
              <a:off x="2895601" y="84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0" name="Oval 277">
              <a:extLst>
                <a:ext uri="{FF2B5EF4-FFF2-40B4-BE49-F238E27FC236}">
                  <a16:creationId xmlns:a16="http://schemas.microsoft.com/office/drawing/2014/main" id="{AD459971-D6E1-4E9B-B6DB-B3212F1B172D}"/>
                </a:ext>
              </a:extLst>
            </p:cNvPr>
            <p:cNvSpPr>
              <a:spLocks noChangeArrowheads="1"/>
            </p:cNvSpPr>
            <p:nvPr/>
          </p:nvSpPr>
          <p:spPr bwMode="auto">
            <a:xfrm>
              <a:off x="2922589" y="601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1" name="Oval 278">
              <a:extLst>
                <a:ext uri="{FF2B5EF4-FFF2-40B4-BE49-F238E27FC236}">
                  <a16:creationId xmlns:a16="http://schemas.microsoft.com/office/drawing/2014/main" id="{DECD7A31-7DAD-4079-8C42-6E5862292D87}"/>
                </a:ext>
              </a:extLst>
            </p:cNvPr>
            <p:cNvSpPr>
              <a:spLocks noChangeArrowheads="1"/>
            </p:cNvSpPr>
            <p:nvPr/>
          </p:nvSpPr>
          <p:spPr bwMode="auto">
            <a:xfrm>
              <a:off x="3067051" y="677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2" name="Oval 279">
              <a:extLst>
                <a:ext uri="{FF2B5EF4-FFF2-40B4-BE49-F238E27FC236}">
                  <a16:creationId xmlns:a16="http://schemas.microsoft.com/office/drawing/2014/main" id="{FEF8D72C-00F3-4FA4-A5FE-89D34F441C97}"/>
                </a:ext>
              </a:extLst>
            </p:cNvPr>
            <p:cNvSpPr>
              <a:spLocks noChangeArrowheads="1"/>
            </p:cNvSpPr>
            <p:nvPr/>
          </p:nvSpPr>
          <p:spPr bwMode="auto">
            <a:xfrm>
              <a:off x="3070226" y="59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3" name="Oval 280">
              <a:extLst>
                <a:ext uri="{FF2B5EF4-FFF2-40B4-BE49-F238E27FC236}">
                  <a16:creationId xmlns:a16="http://schemas.microsoft.com/office/drawing/2014/main" id="{CEC1F968-52D2-4C70-A0B4-0F38C7A6B97D}"/>
                </a:ext>
              </a:extLst>
            </p:cNvPr>
            <p:cNvSpPr>
              <a:spLocks noChangeArrowheads="1"/>
            </p:cNvSpPr>
            <p:nvPr/>
          </p:nvSpPr>
          <p:spPr bwMode="auto">
            <a:xfrm>
              <a:off x="2968626" y="67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4" name="Oval 282">
              <a:extLst>
                <a:ext uri="{FF2B5EF4-FFF2-40B4-BE49-F238E27FC236}">
                  <a16:creationId xmlns:a16="http://schemas.microsoft.com/office/drawing/2014/main" id="{87A3037E-7597-47F4-BEA9-577635C752D2}"/>
                </a:ext>
              </a:extLst>
            </p:cNvPr>
            <p:cNvSpPr>
              <a:spLocks noChangeArrowheads="1"/>
            </p:cNvSpPr>
            <p:nvPr/>
          </p:nvSpPr>
          <p:spPr bwMode="auto">
            <a:xfrm>
              <a:off x="3236914" y="77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5" name="Oval 283">
              <a:extLst>
                <a:ext uri="{FF2B5EF4-FFF2-40B4-BE49-F238E27FC236}">
                  <a16:creationId xmlns:a16="http://schemas.microsoft.com/office/drawing/2014/main" id="{F8A6AF07-954A-47F2-9FDD-B6632B3E262E}"/>
                </a:ext>
              </a:extLst>
            </p:cNvPr>
            <p:cNvSpPr>
              <a:spLocks noChangeArrowheads="1"/>
            </p:cNvSpPr>
            <p:nvPr/>
          </p:nvSpPr>
          <p:spPr bwMode="auto">
            <a:xfrm>
              <a:off x="3656014" y="673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6" name="Oval 284">
              <a:extLst>
                <a:ext uri="{FF2B5EF4-FFF2-40B4-BE49-F238E27FC236}">
                  <a16:creationId xmlns:a16="http://schemas.microsoft.com/office/drawing/2014/main" id="{7CC5ECA7-EA07-4789-B30F-D5D652BD3568}"/>
                </a:ext>
              </a:extLst>
            </p:cNvPr>
            <p:cNvSpPr>
              <a:spLocks noChangeArrowheads="1"/>
            </p:cNvSpPr>
            <p:nvPr/>
          </p:nvSpPr>
          <p:spPr bwMode="auto">
            <a:xfrm>
              <a:off x="3135314" y="74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7" name="Oval 285">
              <a:extLst>
                <a:ext uri="{FF2B5EF4-FFF2-40B4-BE49-F238E27FC236}">
                  <a16:creationId xmlns:a16="http://schemas.microsoft.com/office/drawing/2014/main" id="{AF8E74F0-E4F2-44B3-A01D-501D922FB102}"/>
                </a:ext>
              </a:extLst>
            </p:cNvPr>
            <p:cNvSpPr>
              <a:spLocks noChangeArrowheads="1"/>
            </p:cNvSpPr>
            <p:nvPr/>
          </p:nvSpPr>
          <p:spPr bwMode="auto">
            <a:xfrm>
              <a:off x="3254376" y="674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8" name="Oval 286">
              <a:extLst>
                <a:ext uri="{FF2B5EF4-FFF2-40B4-BE49-F238E27FC236}">
                  <a16:creationId xmlns:a16="http://schemas.microsoft.com/office/drawing/2014/main" id="{D8B8F249-4A24-4D83-A2FC-FC72BD223457}"/>
                </a:ext>
              </a:extLst>
            </p:cNvPr>
            <p:cNvSpPr>
              <a:spLocks noChangeArrowheads="1"/>
            </p:cNvSpPr>
            <p:nvPr/>
          </p:nvSpPr>
          <p:spPr bwMode="auto">
            <a:xfrm>
              <a:off x="3346451" y="71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9" name="Oval 287">
              <a:extLst>
                <a:ext uri="{FF2B5EF4-FFF2-40B4-BE49-F238E27FC236}">
                  <a16:creationId xmlns:a16="http://schemas.microsoft.com/office/drawing/2014/main" id="{9060958B-EE62-4120-AF48-E0B6AB929296}"/>
                </a:ext>
              </a:extLst>
            </p:cNvPr>
            <p:cNvSpPr>
              <a:spLocks noChangeArrowheads="1"/>
            </p:cNvSpPr>
            <p:nvPr/>
          </p:nvSpPr>
          <p:spPr bwMode="auto">
            <a:xfrm>
              <a:off x="3408364" y="60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0" name="Oval 288">
              <a:extLst>
                <a:ext uri="{FF2B5EF4-FFF2-40B4-BE49-F238E27FC236}">
                  <a16:creationId xmlns:a16="http://schemas.microsoft.com/office/drawing/2014/main" id="{0AE006EA-4F22-4E04-8AEF-3AD679E80E05}"/>
                </a:ext>
              </a:extLst>
            </p:cNvPr>
            <p:cNvSpPr>
              <a:spLocks noChangeArrowheads="1"/>
            </p:cNvSpPr>
            <p:nvPr/>
          </p:nvSpPr>
          <p:spPr bwMode="auto">
            <a:xfrm>
              <a:off x="3663951" y="603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1" name="Oval 289">
              <a:extLst>
                <a:ext uri="{FF2B5EF4-FFF2-40B4-BE49-F238E27FC236}">
                  <a16:creationId xmlns:a16="http://schemas.microsoft.com/office/drawing/2014/main" id="{BA79052D-C402-4347-A1F7-1AC50E3360C8}"/>
                </a:ext>
              </a:extLst>
            </p:cNvPr>
            <p:cNvSpPr>
              <a:spLocks noChangeArrowheads="1"/>
            </p:cNvSpPr>
            <p:nvPr/>
          </p:nvSpPr>
          <p:spPr bwMode="auto">
            <a:xfrm>
              <a:off x="3309939" y="606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2" name="Oval 290">
              <a:extLst>
                <a:ext uri="{FF2B5EF4-FFF2-40B4-BE49-F238E27FC236}">
                  <a16:creationId xmlns:a16="http://schemas.microsoft.com/office/drawing/2014/main" id="{2E0967EB-2CBF-4D15-95B6-FDB0255929ED}"/>
                </a:ext>
              </a:extLst>
            </p:cNvPr>
            <p:cNvSpPr>
              <a:spLocks noChangeArrowheads="1"/>
            </p:cNvSpPr>
            <p:nvPr/>
          </p:nvSpPr>
          <p:spPr bwMode="auto">
            <a:xfrm>
              <a:off x="3452814" y="65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3" name="Oval 291">
              <a:extLst>
                <a:ext uri="{FF2B5EF4-FFF2-40B4-BE49-F238E27FC236}">
                  <a16:creationId xmlns:a16="http://schemas.microsoft.com/office/drawing/2014/main" id="{6F1F2E1C-7F51-4865-88EB-AE605495A4A8}"/>
                </a:ext>
              </a:extLst>
            </p:cNvPr>
            <p:cNvSpPr>
              <a:spLocks noChangeArrowheads="1"/>
            </p:cNvSpPr>
            <p:nvPr/>
          </p:nvSpPr>
          <p:spPr bwMode="auto">
            <a:xfrm>
              <a:off x="3765551" y="763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4" name="Oval 292">
              <a:extLst>
                <a:ext uri="{FF2B5EF4-FFF2-40B4-BE49-F238E27FC236}">
                  <a16:creationId xmlns:a16="http://schemas.microsoft.com/office/drawing/2014/main" id="{292A1AB4-3F6A-42C9-B1EB-11893C311CCF}"/>
                </a:ext>
              </a:extLst>
            </p:cNvPr>
            <p:cNvSpPr>
              <a:spLocks noChangeArrowheads="1"/>
            </p:cNvSpPr>
            <p:nvPr/>
          </p:nvSpPr>
          <p:spPr bwMode="auto">
            <a:xfrm>
              <a:off x="3733801" y="65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5" name="Oval 293">
              <a:extLst>
                <a:ext uri="{FF2B5EF4-FFF2-40B4-BE49-F238E27FC236}">
                  <a16:creationId xmlns:a16="http://schemas.microsoft.com/office/drawing/2014/main" id="{14FA6226-2B80-409D-9151-15FB557F6D2C}"/>
                </a:ext>
              </a:extLst>
            </p:cNvPr>
            <p:cNvSpPr>
              <a:spLocks noChangeArrowheads="1"/>
            </p:cNvSpPr>
            <p:nvPr/>
          </p:nvSpPr>
          <p:spPr bwMode="auto">
            <a:xfrm>
              <a:off x="3797301" y="855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6" name="Oval 294">
              <a:extLst>
                <a:ext uri="{FF2B5EF4-FFF2-40B4-BE49-F238E27FC236}">
                  <a16:creationId xmlns:a16="http://schemas.microsoft.com/office/drawing/2014/main" id="{CF432605-F174-44B3-B903-5869A622CD21}"/>
                </a:ext>
              </a:extLst>
            </p:cNvPr>
            <p:cNvSpPr>
              <a:spLocks noChangeArrowheads="1"/>
            </p:cNvSpPr>
            <p:nvPr/>
          </p:nvSpPr>
          <p:spPr bwMode="auto">
            <a:xfrm>
              <a:off x="3914776" y="890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7" name="Oval 295">
              <a:extLst>
                <a:ext uri="{FF2B5EF4-FFF2-40B4-BE49-F238E27FC236}">
                  <a16:creationId xmlns:a16="http://schemas.microsoft.com/office/drawing/2014/main" id="{85386E9C-F252-43CB-991F-60C6FB6A04DE}"/>
                </a:ext>
              </a:extLst>
            </p:cNvPr>
            <p:cNvSpPr>
              <a:spLocks noChangeArrowheads="1"/>
            </p:cNvSpPr>
            <p:nvPr/>
          </p:nvSpPr>
          <p:spPr bwMode="auto">
            <a:xfrm>
              <a:off x="2933701"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8" name="Oval 741">
              <a:extLst>
                <a:ext uri="{FF2B5EF4-FFF2-40B4-BE49-F238E27FC236}">
                  <a16:creationId xmlns:a16="http://schemas.microsoft.com/office/drawing/2014/main" id="{4B804443-35CF-43CE-93FC-5994C670EA52}"/>
                </a:ext>
              </a:extLst>
            </p:cNvPr>
            <p:cNvSpPr>
              <a:spLocks noChangeArrowheads="1"/>
            </p:cNvSpPr>
            <p:nvPr/>
          </p:nvSpPr>
          <p:spPr bwMode="auto">
            <a:xfrm>
              <a:off x="3890964"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9" name="Oval 743">
              <a:extLst>
                <a:ext uri="{FF2B5EF4-FFF2-40B4-BE49-F238E27FC236}">
                  <a16:creationId xmlns:a16="http://schemas.microsoft.com/office/drawing/2014/main" id="{9673E561-65DC-4581-9ECF-761EDA13F1DA}"/>
                </a:ext>
              </a:extLst>
            </p:cNvPr>
            <p:cNvSpPr>
              <a:spLocks noChangeArrowheads="1"/>
            </p:cNvSpPr>
            <p:nvPr/>
          </p:nvSpPr>
          <p:spPr bwMode="auto">
            <a:xfrm>
              <a:off x="3848101" y="67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0" name="Oval 753">
              <a:extLst>
                <a:ext uri="{FF2B5EF4-FFF2-40B4-BE49-F238E27FC236}">
                  <a16:creationId xmlns:a16="http://schemas.microsoft.com/office/drawing/2014/main" id="{C8841A0A-68B2-48CC-BCC8-DA40AE3EA854}"/>
                </a:ext>
              </a:extLst>
            </p:cNvPr>
            <p:cNvSpPr>
              <a:spLocks noChangeArrowheads="1"/>
            </p:cNvSpPr>
            <p:nvPr/>
          </p:nvSpPr>
          <p:spPr bwMode="auto">
            <a:xfrm>
              <a:off x="4023520" y="872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1" name="Oval 754">
              <a:extLst>
                <a:ext uri="{FF2B5EF4-FFF2-40B4-BE49-F238E27FC236}">
                  <a16:creationId xmlns:a16="http://schemas.microsoft.com/office/drawing/2014/main" id="{D91C06E0-0F23-4CC7-9112-A91834C5BE06}"/>
                </a:ext>
              </a:extLst>
            </p:cNvPr>
            <p:cNvSpPr>
              <a:spLocks noChangeArrowheads="1"/>
            </p:cNvSpPr>
            <p:nvPr/>
          </p:nvSpPr>
          <p:spPr bwMode="auto">
            <a:xfrm>
              <a:off x="3937795" y="91217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2" name="Oval 755">
              <a:extLst>
                <a:ext uri="{FF2B5EF4-FFF2-40B4-BE49-F238E27FC236}">
                  <a16:creationId xmlns:a16="http://schemas.microsoft.com/office/drawing/2014/main" id="{B69F90B5-7471-43CD-89EE-829E664FFC8F}"/>
                </a:ext>
              </a:extLst>
            </p:cNvPr>
            <p:cNvSpPr>
              <a:spLocks noChangeArrowheads="1"/>
            </p:cNvSpPr>
            <p:nvPr/>
          </p:nvSpPr>
          <p:spPr bwMode="auto">
            <a:xfrm>
              <a:off x="4237833" y="1023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3" name="Oval 756">
              <a:extLst>
                <a:ext uri="{FF2B5EF4-FFF2-40B4-BE49-F238E27FC236}">
                  <a16:creationId xmlns:a16="http://schemas.microsoft.com/office/drawing/2014/main" id="{A10D7372-C83E-440E-A1B3-C82DF40AB879}"/>
                </a:ext>
              </a:extLst>
            </p:cNvPr>
            <p:cNvSpPr>
              <a:spLocks noChangeArrowheads="1"/>
            </p:cNvSpPr>
            <p:nvPr/>
          </p:nvSpPr>
          <p:spPr bwMode="auto">
            <a:xfrm>
              <a:off x="3990183" y="79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4" name="Oval 765">
              <a:extLst>
                <a:ext uri="{FF2B5EF4-FFF2-40B4-BE49-F238E27FC236}">
                  <a16:creationId xmlns:a16="http://schemas.microsoft.com/office/drawing/2014/main" id="{2ED3D875-0EAC-4948-8E16-3D41D9548D68}"/>
                </a:ext>
              </a:extLst>
            </p:cNvPr>
            <p:cNvSpPr>
              <a:spLocks noChangeArrowheads="1"/>
            </p:cNvSpPr>
            <p:nvPr/>
          </p:nvSpPr>
          <p:spPr bwMode="auto">
            <a:xfrm>
              <a:off x="4858545" y="1205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5" name="Oval 771">
              <a:extLst>
                <a:ext uri="{FF2B5EF4-FFF2-40B4-BE49-F238E27FC236}">
                  <a16:creationId xmlns:a16="http://schemas.microsoft.com/office/drawing/2014/main" id="{80E33EE6-6A9E-4150-A566-F355C4282F55}"/>
                </a:ext>
              </a:extLst>
            </p:cNvPr>
            <p:cNvSpPr>
              <a:spLocks noChangeArrowheads="1"/>
            </p:cNvSpPr>
            <p:nvPr/>
          </p:nvSpPr>
          <p:spPr bwMode="auto">
            <a:xfrm>
              <a:off x="4743648" y="760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6" name="Oval 773">
              <a:extLst>
                <a:ext uri="{FF2B5EF4-FFF2-40B4-BE49-F238E27FC236}">
                  <a16:creationId xmlns:a16="http://schemas.microsoft.com/office/drawing/2014/main" id="{41A79351-298A-4CA7-ADFD-3DA24F790BE7}"/>
                </a:ext>
              </a:extLst>
            </p:cNvPr>
            <p:cNvSpPr>
              <a:spLocks noChangeArrowheads="1"/>
            </p:cNvSpPr>
            <p:nvPr/>
          </p:nvSpPr>
          <p:spPr bwMode="auto">
            <a:xfrm>
              <a:off x="4134645" y="76612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7" name="Oval 779">
              <a:extLst>
                <a:ext uri="{FF2B5EF4-FFF2-40B4-BE49-F238E27FC236}">
                  <a16:creationId xmlns:a16="http://schemas.microsoft.com/office/drawing/2014/main" id="{2E9D7ECA-DFB3-4859-939A-7D3C628D6BD2}"/>
                </a:ext>
              </a:extLst>
            </p:cNvPr>
            <p:cNvSpPr>
              <a:spLocks noChangeArrowheads="1"/>
            </p:cNvSpPr>
            <p:nvPr/>
          </p:nvSpPr>
          <p:spPr bwMode="auto">
            <a:xfrm>
              <a:off x="4348957" y="172338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8" name="Oval 780">
              <a:extLst>
                <a:ext uri="{FF2B5EF4-FFF2-40B4-BE49-F238E27FC236}">
                  <a16:creationId xmlns:a16="http://schemas.microsoft.com/office/drawing/2014/main" id="{795FDA94-21EC-44AF-B2BB-9D1DE2F9F06E}"/>
                </a:ext>
              </a:extLst>
            </p:cNvPr>
            <p:cNvSpPr>
              <a:spLocks noChangeArrowheads="1"/>
            </p:cNvSpPr>
            <p:nvPr/>
          </p:nvSpPr>
          <p:spPr bwMode="auto">
            <a:xfrm>
              <a:off x="4988720" y="646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9" name="Oval 785">
              <a:extLst>
                <a:ext uri="{FF2B5EF4-FFF2-40B4-BE49-F238E27FC236}">
                  <a16:creationId xmlns:a16="http://schemas.microsoft.com/office/drawing/2014/main" id="{A3EFC8F8-D6B5-4190-BDDA-80E1722C99E7}"/>
                </a:ext>
              </a:extLst>
            </p:cNvPr>
            <p:cNvSpPr>
              <a:spLocks noChangeArrowheads="1"/>
            </p:cNvSpPr>
            <p:nvPr/>
          </p:nvSpPr>
          <p:spPr bwMode="auto">
            <a:xfrm>
              <a:off x="4499770" y="1421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2100" name="Oval 786">
              <a:extLst>
                <a:ext uri="{FF2B5EF4-FFF2-40B4-BE49-F238E27FC236}">
                  <a16:creationId xmlns:a16="http://schemas.microsoft.com/office/drawing/2014/main" id="{F9658578-09A4-434D-854B-1C2DA0139609}"/>
                </a:ext>
              </a:extLst>
            </p:cNvPr>
            <p:cNvSpPr>
              <a:spLocks noChangeArrowheads="1"/>
            </p:cNvSpPr>
            <p:nvPr/>
          </p:nvSpPr>
          <p:spPr bwMode="auto">
            <a:xfrm>
              <a:off x="4444208" y="8169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1" name="Oval 791">
              <a:extLst>
                <a:ext uri="{FF2B5EF4-FFF2-40B4-BE49-F238E27FC236}">
                  <a16:creationId xmlns:a16="http://schemas.microsoft.com/office/drawing/2014/main" id="{77DB26FB-740E-42F2-92ED-D67DF96999B0}"/>
                </a:ext>
              </a:extLst>
            </p:cNvPr>
            <p:cNvSpPr>
              <a:spLocks noChangeArrowheads="1"/>
            </p:cNvSpPr>
            <p:nvPr/>
          </p:nvSpPr>
          <p:spPr bwMode="auto">
            <a:xfrm>
              <a:off x="4612483" y="820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2" name="Oval 795">
              <a:extLst>
                <a:ext uri="{FF2B5EF4-FFF2-40B4-BE49-F238E27FC236}">
                  <a16:creationId xmlns:a16="http://schemas.microsoft.com/office/drawing/2014/main" id="{FE9F435C-3146-485B-A3B8-6D1F35FE89CE}"/>
                </a:ext>
              </a:extLst>
            </p:cNvPr>
            <p:cNvSpPr>
              <a:spLocks noChangeArrowheads="1"/>
            </p:cNvSpPr>
            <p:nvPr/>
          </p:nvSpPr>
          <p:spPr bwMode="auto">
            <a:xfrm>
              <a:off x="5017295" y="14217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3" name="Oval 802">
              <a:extLst>
                <a:ext uri="{FF2B5EF4-FFF2-40B4-BE49-F238E27FC236}">
                  <a16:creationId xmlns:a16="http://schemas.microsoft.com/office/drawing/2014/main" id="{46723BC7-47C4-4847-BC01-C0041F397B57}"/>
                </a:ext>
              </a:extLst>
            </p:cNvPr>
            <p:cNvSpPr>
              <a:spLocks noChangeArrowheads="1"/>
            </p:cNvSpPr>
            <p:nvPr/>
          </p:nvSpPr>
          <p:spPr bwMode="auto">
            <a:xfrm>
              <a:off x="4963320" y="896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4" name="Oval 803">
              <a:extLst>
                <a:ext uri="{FF2B5EF4-FFF2-40B4-BE49-F238E27FC236}">
                  <a16:creationId xmlns:a16="http://schemas.microsoft.com/office/drawing/2014/main" id="{2AB953A1-5BE7-4EBD-BBE6-31A1EB3C9EE4}"/>
                </a:ext>
              </a:extLst>
            </p:cNvPr>
            <p:cNvSpPr>
              <a:spLocks noChangeArrowheads="1"/>
            </p:cNvSpPr>
            <p:nvPr/>
          </p:nvSpPr>
          <p:spPr bwMode="auto">
            <a:xfrm>
              <a:off x="4929983" y="823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5" name="Oval 859">
              <a:extLst>
                <a:ext uri="{FF2B5EF4-FFF2-40B4-BE49-F238E27FC236}">
                  <a16:creationId xmlns:a16="http://schemas.microsoft.com/office/drawing/2014/main" id="{2597184C-692F-48BD-AF30-5F357416A609}"/>
                </a:ext>
              </a:extLst>
            </p:cNvPr>
            <p:cNvSpPr>
              <a:spLocks noChangeArrowheads="1"/>
            </p:cNvSpPr>
            <p:nvPr/>
          </p:nvSpPr>
          <p:spPr bwMode="auto">
            <a:xfrm>
              <a:off x="4749008" y="9836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6" name="Oval 860">
              <a:extLst>
                <a:ext uri="{FF2B5EF4-FFF2-40B4-BE49-F238E27FC236}">
                  <a16:creationId xmlns:a16="http://schemas.microsoft.com/office/drawing/2014/main" id="{6D9F9945-B7E2-42B4-9B3C-1262D0CAFD98}"/>
                </a:ext>
              </a:extLst>
            </p:cNvPr>
            <p:cNvSpPr>
              <a:spLocks noChangeArrowheads="1"/>
            </p:cNvSpPr>
            <p:nvPr/>
          </p:nvSpPr>
          <p:spPr bwMode="auto">
            <a:xfrm>
              <a:off x="4493420" y="993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7" name="Oval 861">
              <a:extLst>
                <a:ext uri="{FF2B5EF4-FFF2-40B4-BE49-F238E27FC236}">
                  <a16:creationId xmlns:a16="http://schemas.microsoft.com/office/drawing/2014/main" id="{7BB5DF51-8B7A-46EB-BFA6-DCD0315BD2B8}"/>
                </a:ext>
              </a:extLst>
            </p:cNvPr>
            <p:cNvSpPr>
              <a:spLocks noChangeArrowheads="1"/>
            </p:cNvSpPr>
            <p:nvPr/>
          </p:nvSpPr>
          <p:spPr bwMode="auto">
            <a:xfrm>
              <a:off x="4156870" y="122808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8" name="Oval 968">
              <a:extLst>
                <a:ext uri="{FF2B5EF4-FFF2-40B4-BE49-F238E27FC236}">
                  <a16:creationId xmlns:a16="http://schemas.microsoft.com/office/drawing/2014/main" id="{4E879232-6F2B-4F0F-97A0-2E2F684D152D}"/>
                </a:ext>
              </a:extLst>
            </p:cNvPr>
            <p:cNvSpPr>
              <a:spLocks noChangeArrowheads="1"/>
            </p:cNvSpPr>
            <p:nvPr/>
          </p:nvSpPr>
          <p:spPr bwMode="auto">
            <a:xfrm>
              <a:off x="5049045" y="1932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9" name="Oval 1109">
              <a:extLst>
                <a:ext uri="{FF2B5EF4-FFF2-40B4-BE49-F238E27FC236}">
                  <a16:creationId xmlns:a16="http://schemas.microsoft.com/office/drawing/2014/main" id="{27F53BAA-5738-47ED-A816-6C8F64D75297}"/>
                </a:ext>
              </a:extLst>
            </p:cNvPr>
            <p:cNvSpPr>
              <a:spLocks noChangeArrowheads="1"/>
            </p:cNvSpPr>
            <p:nvPr/>
          </p:nvSpPr>
          <p:spPr bwMode="auto">
            <a:xfrm>
              <a:off x="3909220" y="1348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0" name="Oval 1110">
              <a:extLst>
                <a:ext uri="{FF2B5EF4-FFF2-40B4-BE49-F238E27FC236}">
                  <a16:creationId xmlns:a16="http://schemas.microsoft.com/office/drawing/2014/main" id="{FD426F81-CE0A-4A5A-9C02-F59C48A53FAE}"/>
                </a:ext>
              </a:extLst>
            </p:cNvPr>
            <p:cNvSpPr>
              <a:spLocks noChangeArrowheads="1"/>
            </p:cNvSpPr>
            <p:nvPr/>
          </p:nvSpPr>
          <p:spPr bwMode="auto">
            <a:xfrm>
              <a:off x="3944145" y="1488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1" name="Oval 1111">
              <a:extLst>
                <a:ext uri="{FF2B5EF4-FFF2-40B4-BE49-F238E27FC236}">
                  <a16:creationId xmlns:a16="http://schemas.microsoft.com/office/drawing/2014/main" id="{7A450D0F-5321-4A59-85DF-FE5FB850DF06}"/>
                </a:ext>
              </a:extLst>
            </p:cNvPr>
            <p:cNvSpPr>
              <a:spLocks noChangeArrowheads="1"/>
            </p:cNvSpPr>
            <p:nvPr/>
          </p:nvSpPr>
          <p:spPr bwMode="auto">
            <a:xfrm>
              <a:off x="3974308" y="1155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2" name="Oval 1113">
              <a:extLst>
                <a:ext uri="{FF2B5EF4-FFF2-40B4-BE49-F238E27FC236}">
                  <a16:creationId xmlns:a16="http://schemas.microsoft.com/office/drawing/2014/main" id="{24AF68FE-F6E6-4D54-9BFD-4DBCDAC3276E}"/>
                </a:ext>
              </a:extLst>
            </p:cNvPr>
            <p:cNvSpPr>
              <a:spLocks noChangeArrowheads="1"/>
            </p:cNvSpPr>
            <p:nvPr/>
          </p:nvSpPr>
          <p:spPr bwMode="auto">
            <a:xfrm>
              <a:off x="3948908" y="10264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3" name="Oval 1115">
              <a:extLst>
                <a:ext uri="{FF2B5EF4-FFF2-40B4-BE49-F238E27FC236}">
                  <a16:creationId xmlns:a16="http://schemas.microsoft.com/office/drawing/2014/main" id="{A5844535-4F20-4252-B312-E1883AEBAB49}"/>
                </a:ext>
              </a:extLst>
            </p:cNvPr>
            <p:cNvSpPr>
              <a:spLocks noChangeArrowheads="1"/>
            </p:cNvSpPr>
            <p:nvPr/>
          </p:nvSpPr>
          <p:spPr bwMode="auto">
            <a:xfrm>
              <a:off x="4890295" y="17821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4" name="Oval 1116">
              <a:extLst>
                <a:ext uri="{FF2B5EF4-FFF2-40B4-BE49-F238E27FC236}">
                  <a16:creationId xmlns:a16="http://schemas.microsoft.com/office/drawing/2014/main" id="{18510ACB-9A2B-4B9A-B3DD-BE899A92683B}"/>
                </a:ext>
              </a:extLst>
            </p:cNvPr>
            <p:cNvSpPr>
              <a:spLocks noChangeArrowheads="1"/>
            </p:cNvSpPr>
            <p:nvPr/>
          </p:nvSpPr>
          <p:spPr bwMode="auto">
            <a:xfrm>
              <a:off x="3934620" y="1718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5" name="Oval 1120">
              <a:extLst>
                <a:ext uri="{FF2B5EF4-FFF2-40B4-BE49-F238E27FC236}">
                  <a16:creationId xmlns:a16="http://schemas.microsoft.com/office/drawing/2014/main" id="{F7385149-254E-488B-9A98-B49A62622F67}"/>
                </a:ext>
              </a:extLst>
            </p:cNvPr>
            <p:cNvSpPr>
              <a:spLocks noChangeArrowheads="1"/>
            </p:cNvSpPr>
            <p:nvPr/>
          </p:nvSpPr>
          <p:spPr bwMode="auto">
            <a:xfrm>
              <a:off x="4069558" y="10931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6" name="Oval 1121">
              <a:extLst>
                <a:ext uri="{FF2B5EF4-FFF2-40B4-BE49-F238E27FC236}">
                  <a16:creationId xmlns:a16="http://schemas.microsoft.com/office/drawing/2014/main" id="{B8A5CC1A-A541-4C47-98C4-8B8BD1E15569}"/>
                </a:ext>
              </a:extLst>
            </p:cNvPr>
            <p:cNvSpPr>
              <a:spLocks noChangeArrowheads="1"/>
            </p:cNvSpPr>
            <p:nvPr/>
          </p:nvSpPr>
          <p:spPr bwMode="auto">
            <a:xfrm>
              <a:off x="5004595" y="10915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7" name="Oval 1122">
              <a:extLst>
                <a:ext uri="{FF2B5EF4-FFF2-40B4-BE49-F238E27FC236}">
                  <a16:creationId xmlns:a16="http://schemas.microsoft.com/office/drawing/2014/main" id="{BF9D3D6A-1432-40E1-8E5F-E5D2E0B15AC3}"/>
                </a:ext>
              </a:extLst>
            </p:cNvPr>
            <p:cNvSpPr>
              <a:spLocks noChangeArrowheads="1"/>
            </p:cNvSpPr>
            <p:nvPr/>
          </p:nvSpPr>
          <p:spPr bwMode="auto">
            <a:xfrm>
              <a:off x="4060033" y="1567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8" name="Oval 1123">
              <a:extLst>
                <a:ext uri="{FF2B5EF4-FFF2-40B4-BE49-F238E27FC236}">
                  <a16:creationId xmlns:a16="http://schemas.microsoft.com/office/drawing/2014/main" id="{2FDFE649-2120-44BA-9257-A525E3EDAD87}"/>
                </a:ext>
              </a:extLst>
            </p:cNvPr>
            <p:cNvSpPr>
              <a:spLocks noChangeArrowheads="1"/>
            </p:cNvSpPr>
            <p:nvPr/>
          </p:nvSpPr>
          <p:spPr bwMode="auto">
            <a:xfrm>
              <a:off x="4609308" y="1202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9" name="Oval 1124">
              <a:extLst>
                <a:ext uri="{FF2B5EF4-FFF2-40B4-BE49-F238E27FC236}">
                  <a16:creationId xmlns:a16="http://schemas.microsoft.com/office/drawing/2014/main" id="{9425AE16-DE68-4DB5-B3AC-942317A6C079}"/>
                </a:ext>
              </a:extLst>
            </p:cNvPr>
            <p:cNvSpPr>
              <a:spLocks noChangeArrowheads="1"/>
            </p:cNvSpPr>
            <p:nvPr/>
          </p:nvSpPr>
          <p:spPr bwMode="auto">
            <a:xfrm>
              <a:off x="4348958" y="1175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0" name="Oval 1125">
              <a:extLst>
                <a:ext uri="{FF2B5EF4-FFF2-40B4-BE49-F238E27FC236}">
                  <a16:creationId xmlns:a16="http://schemas.microsoft.com/office/drawing/2014/main" id="{E8FEB614-270F-4006-80EE-151985919B75}"/>
                </a:ext>
              </a:extLst>
            </p:cNvPr>
            <p:cNvSpPr>
              <a:spLocks noChangeArrowheads="1"/>
            </p:cNvSpPr>
            <p:nvPr/>
          </p:nvSpPr>
          <p:spPr bwMode="auto">
            <a:xfrm>
              <a:off x="5010945" y="1266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1" name="Oval 1126">
              <a:extLst>
                <a:ext uri="{FF2B5EF4-FFF2-40B4-BE49-F238E27FC236}">
                  <a16:creationId xmlns:a16="http://schemas.microsoft.com/office/drawing/2014/main" id="{880531A7-D0A6-4D5D-A0E2-F45283E8096D}"/>
                </a:ext>
              </a:extLst>
            </p:cNvPr>
            <p:cNvSpPr>
              <a:spLocks noChangeArrowheads="1"/>
            </p:cNvSpPr>
            <p:nvPr/>
          </p:nvSpPr>
          <p:spPr bwMode="auto">
            <a:xfrm>
              <a:off x="4714083" y="1336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2" name="Oval 1127">
              <a:extLst>
                <a:ext uri="{FF2B5EF4-FFF2-40B4-BE49-F238E27FC236}">
                  <a16:creationId xmlns:a16="http://schemas.microsoft.com/office/drawing/2014/main" id="{A1BE7504-847A-46CF-A552-9DDC22539C23}"/>
                </a:ext>
              </a:extLst>
            </p:cNvPr>
            <p:cNvSpPr>
              <a:spLocks noChangeArrowheads="1"/>
            </p:cNvSpPr>
            <p:nvPr/>
          </p:nvSpPr>
          <p:spPr bwMode="auto">
            <a:xfrm>
              <a:off x="4031458" y="18773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3" name="Oval 1135">
              <a:extLst>
                <a:ext uri="{FF2B5EF4-FFF2-40B4-BE49-F238E27FC236}">
                  <a16:creationId xmlns:a16="http://schemas.microsoft.com/office/drawing/2014/main" id="{A89627BF-09AF-48E7-A5E7-9317466A1DB9}"/>
                </a:ext>
              </a:extLst>
            </p:cNvPr>
            <p:cNvSpPr>
              <a:spLocks noChangeArrowheads="1"/>
            </p:cNvSpPr>
            <p:nvPr/>
          </p:nvSpPr>
          <p:spPr bwMode="auto">
            <a:xfrm>
              <a:off x="4622008" y="1797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4" name="Oval 1136">
              <a:extLst>
                <a:ext uri="{FF2B5EF4-FFF2-40B4-BE49-F238E27FC236}">
                  <a16:creationId xmlns:a16="http://schemas.microsoft.com/office/drawing/2014/main" id="{39EB9F68-00AF-4C88-B027-36CD783240F0}"/>
                </a:ext>
              </a:extLst>
            </p:cNvPr>
            <p:cNvSpPr>
              <a:spLocks noChangeArrowheads="1"/>
            </p:cNvSpPr>
            <p:nvPr/>
          </p:nvSpPr>
          <p:spPr bwMode="auto">
            <a:xfrm>
              <a:off x="4677570" y="1966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5" name="Oval 1137">
              <a:extLst>
                <a:ext uri="{FF2B5EF4-FFF2-40B4-BE49-F238E27FC236}">
                  <a16:creationId xmlns:a16="http://schemas.microsoft.com/office/drawing/2014/main" id="{51449829-C132-4C0D-B01F-CC03DF39C9BC}"/>
                </a:ext>
              </a:extLst>
            </p:cNvPr>
            <p:cNvSpPr>
              <a:spLocks noChangeArrowheads="1"/>
            </p:cNvSpPr>
            <p:nvPr/>
          </p:nvSpPr>
          <p:spPr bwMode="auto">
            <a:xfrm>
              <a:off x="4542633" y="16741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6" name="Oval 1138">
              <a:extLst>
                <a:ext uri="{FF2B5EF4-FFF2-40B4-BE49-F238E27FC236}">
                  <a16:creationId xmlns:a16="http://schemas.microsoft.com/office/drawing/2014/main" id="{6318A49B-8B1B-4266-9701-1D02F8CD0E38}"/>
                </a:ext>
              </a:extLst>
            </p:cNvPr>
            <p:cNvSpPr>
              <a:spLocks noChangeArrowheads="1"/>
            </p:cNvSpPr>
            <p:nvPr/>
          </p:nvSpPr>
          <p:spPr bwMode="auto">
            <a:xfrm>
              <a:off x="4253708" y="18424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7" name="Oval 1148">
              <a:extLst>
                <a:ext uri="{FF2B5EF4-FFF2-40B4-BE49-F238E27FC236}">
                  <a16:creationId xmlns:a16="http://schemas.microsoft.com/office/drawing/2014/main" id="{38075CC8-B19D-479F-AFBA-B999FC2F6E37}"/>
                </a:ext>
              </a:extLst>
            </p:cNvPr>
            <p:cNvSpPr>
              <a:spLocks noChangeArrowheads="1"/>
            </p:cNvSpPr>
            <p:nvPr/>
          </p:nvSpPr>
          <p:spPr bwMode="auto">
            <a:xfrm>
              <a:off x="3294043" y="2044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8" name="Oval 1155">
              <a:extLst>
                <a:ext uri="{FF2B5EF4-FFF2-40B4-BE49-F238E27FC236}">
                  <a16:creationId xmlns:a16="http://schemas.microsoft.com/office/drawing/2014/main" id="{99C3A382-D37F-496A-8544-96FCED46A78C}"/>
                </a:ext>
              </a:extLst>
            </p:cNvPr>
            <p:cNvSpPr>
              <a:spLocks noChangeArrowheads="1"/>
            </p:cNvSpPr>
            <p:nvPr/>
          </p:nvSpPr>
          <p:spPr bwMode="auto">
            <a:xfrm>
              <a:off x="4004470" y="1991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9" name="Oval 1158">
              <a:extLst>
                <a:ext uri="{FF2B5EF4-FFF2-40B4-BE49-F238E27FC236}">
                  <a16:creationId xmlns:a16="http://schemas.microsoft.com/office/drawing/2014/main" id="{B7E5307F-FD2D-4007-BAF6-C4BFA94A8083}"/>
                </a:ext>
              </a:extLst>
            </p:cNvPr>
            <p:cNvSpPr>
              <a:spLocks noChangeArrowheads="1"/>
            </p:cNvSpPr>
            <p:nvPr/>
          </p:nvSpPr>
          <p:spPr bwMode="auto">
            <a:xfrm>
              <a:off x="4699795" y="21123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0" name="Oval 1164">
              <a:extLst>
                <a:ext uri="{FF2B5EF4-FFF2-40B4-BE49-F238E27FC236}">
                  <a16:creationId xmlns:a16="http://schemas.microsoft.com/office/drawing/2014/main" id="{9DC7ABB9-47B7-499C-A0BF-9AE5129DF41D}"/>
                </a:ext>
              </a:extLst>
            </p:cNvPr>
            <p:cNvSpPr>
              <a:spLocks noChangeArrowheads="1"/>
            </p:cNvSpPr>
            <p:nvPr/>
          </p:nvSpPr>
          <p:spPr bwMode="auto">
            <a:xfrm>
              <a:off x="4974433" y="16011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1" name="Oval 1168">
              <a:extLst>
                <a:ext uri="{FF2B5EF4-FFF2-40B4-BE49-F238E27FC236}">
                  <a16:creationId xmlns:a16="http://schemas.microsoft.com/office/drawing/2014/main" id="{71DCA18C-E5BE-4DB9-9CAD-08C4E9AB3FA0}"/>
                </a:ext>
              </a:extLst>
            </p:cNvPr>
            <p:cNvSpPr>
              <a:spLocks noChangeArrowheads="1"/>
            </p:cNvSpPr>
            <p:nvPr/>
          </p:nvSpPr>
          <p:spPr bwMode="auto">
            <a:xfrm>
              <a:off x="4418808" y="2171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2" name="Oval 1175">
              <a:extLst>
                <a:ext uri="{FF2B5EF4-FFF2-40B4-BE49-F238E27FC236}">
                  <a16:creationId xmlns:a16="http://schemas.microsoft.com/office/drawing/2014/main" id="{9E7D12A9-C765-4920-B547-C73C2951D5A9}"/>
                </a:ext>
              </a:extLst>
            </p:cNvPr>
            <p:cNvSpPr>
              <a:spLocks noChangeArrowheads="1"/>
            </p:cNvSpPr>
            <p:nvPr/>
          </p:nvSpPr>
          <p:spPr bwMode="auto">
            <a:xfrm>
              <a:off x="4175941" y="2231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3" name="Oval 1177">
              <a:extLst>
                <a:ext uri="{FF2B5EF4-FFF2-40B4-BE49-F238E27FC236}">
                  <a16:creationId xmlns:a16="http://schemas.microsoft.com/office/drawing/2014/main" id="{06D07394-5E53-4F00-BD52-8D0988E9639D}"/>
                </a:ext>
              </a:extLst>
            </p:cNvPr>
            <p:cNvSpPr>
              <a:spLocks noChangeArrowheads="1"/>
            </p:cNvSpPr>
            <p:nvPr/>
          </p:nvSpPr>
          <p:spPr bwMode="auto">
            <a:xfrm>
              <a:off x="4248945" y="2028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4" name="Oval 1179">
              <a:extLst>
                <a:ext uri="{FF2B5EF4-FFF2-40B4-BE49-F238E27FC236}">
                  <a16:creationId xmlns:a16="http://schemas.microsoft.com/office/drawing/2014/main" id="{710C3405-52DB-4663-B9A0-F000425EFF61}"/>
                </a:ext>
              </a:extLst>
            </p:cNvPr>
            <p:cNvSpPr>
              <a:spLocks noChangeArrowheads="1"/>
            </p:cNvSpPr>
            <p:nvPr/>
          </p:nvSpPr>
          <p:spPr bwMode="auto">
            <a:xfrm>
              <a:off x="4563270" y="2247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5" name="Oval 1183">
              <a:extLst>
                <a:ext uri="{FF2B5EF4-FFF2-40B4-BE49-F238E27FC236}">
                  <a16:creationId xmlns:a16="http://schemas.microsoft.com/office/drawing/2014/main" id="{F50A8BF8-1F9D-4DD5-B098-B3A350BB8B4A}"/>
                </a:ext>
              </a:extLst>
            </p:cNvPr>
            <p:cNvSpPr>
              <a:spLocks noChangeArrowheads="1"/>
            </p:cNvSpPr>
            <p:nvPr/>
          </p:nvSpPr>
          <p:spPr bwMode="auto">
            <a:xfrm>
              <a:off x="4869658" y="2199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6" name="Oval 1189">
              <a:extLst>
                <a:ext uri="{FF2B5EF4-FFF2-40B4-BE49-F238E27FC236}">
                  <a16:creationId xmlns:a16="http://schemas.microsoft.com/office/drawing/2014/main" id="{4DFF87E9-C940-4559-B37D-F5FF1C9E745A}"/>
                </a:ext>
              </a:extLst>
            </p:cNvPr>
            <p:cNvSpPr>
              <a:spLocks noChangeArrowheads="1"/>
            </p:cNvSpPr>
            <p:nvPr/>
          </p:nvSpPr>
          <p:spPr bwMode="auto">
            <a:xfrm>
              <a:off x="4918870" y="2266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7" name="Oval 1190">
              <a:extLst>
                <a:ext uri="{FF2B5EF4-FFF2-40B4-BE49-F238E27FC236}">
                  <a16:creationId xmlns:a16="http://schemas.microsoft.com/office/drawing/2014/main" id="{27A07B07-0246-406B-8098-13E61C16D3DE}"/>
                </a:ext>
              </a:extLst>
            </p:cNvPr>
            <p:cNvSpPr>
              <a:spLocks noChangeArrowheads="1"/>
            </p:cNvSpPr>
            <p:nvPr/>
          </p:nvSpPr>
          <p:spPr bwMode="auto">
            <a:xfrm>
              <a:off x="4883945" y="1966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8" name="Oval 1191">
              <a:extLst>
                <a:ext uri="{FF2B5EF4-FFF2-40B4-BE49-F238E27FC236}">
                  <a16:creationId xmlns:a16="http://schemas.microsoft.com/office/drawing/2014/main" id="{41BECB48-EBB1-44EE-A5D8-6187ECB1BE0E}"/>
                </a:ext>
              </a:extLst>
            </p:cNvPr>
            <p:cNvSpPr>
              <a:spLocks noChangeArrowheads="1"/>
            </p:cNvSpPr>
            <p:nvPr/>
          </p:nvSpPr>
          <p:spPr bwMode="auto">
            <a:xfrm>
              <a:off x="4979195" y="2136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9" name="Oval 1192">
              <a:extLst>
                <a:ext uri="{FF2B5EF4-FFF2-40B4-BE49-F238E27FC236}">
                  <a16:creationId xmlns:a16="http://schemas.microsoft.com/office/drawing/2014/main" id="{78B114EA-99FD-4757-AE4F-11814A1015D5}"/>
                </a:ext>
              </a:extLst>
            </p:cNvPr>
            <p:cNvSpPr>
              <a:spLocks noChangeArrowheads="1"/>
            </p:cNvSpPr>
            <p:nvPr/>
          </p:nvSpPr>
          <p:spPr bwMode="auto">
            <a:xfrm>
              <a:off x="5014120" y="2275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0" name="Oval 1196">
              <a:extLst>
                <a:ext uri="{FF2B5EF4-FFF2-40B4-BE49-F238E27FC236}">
                  <a16:creationId xmlns:a16="http://schemas.microsoft.com/office/drawing/2014/main" id="{71953EC7-AC08-4205-926F-6391E2555A90}"/>
                </a:ext>
              </a:extLst>
            </p:cNvPr>
            <p:cNvSpPr>
              <a:spLocks noChangeArrowheads="1"/>
            </p:cNvSpPr>
            <p:nvPr/>
          </p:nvSpPr>
          <p:spPr bwMode="auto">
            <a:xfrm>
              <a:off x="4726783" y="1555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1" name="Oval 1204">
              <a:extLst>
                <a:ext uri="{FF2B5EF4-FFF2-40B4-BE49-F238E27FC236}">
                  <a16:creationId xmlns:a16="http://schemas.microsoft.com/office/drawing/2014/main" id="{C2B87D57-C668-4C57-B4DE-0B30065BFF5E}"/>
                </a:ext>
              </a:extLst>
            </p:cNvPr>
            <p:cNvSpPr>
              <a:spLocks noChangeArrowheads="1"/>
            </p:cNvSpPr>
            <p:nvPr/>
          </p:nvSpPr>
          <p:spPr bwMode="auto">
            <a:xfrm>
              <a:off x="4874420" y="1455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2" name="Oval 1205">
              <a:extLst>
                <a:ext uri="{FF2B5EF4-FFF2-40B4-BE49-F238E27FC236}">
                  <a16:creationId xmlns:a16="http://schemas.microsoft.com/office/drawing/2014/main" id="{D604DD07-D464-4839-9BA8-674EBF4A0FB2}"/>
                </a:ext>
              </a:extLst>
            </p:cNvPr>
            <p:cNvSpPr>
              <a:spLocks noChangeArrowheads="1"/>
            </p:cNvSpPr>
            <p:nvPr/>
          </p:nvSpPr>
          <p:spPr bwMode="auto">
            <a:xfrm>
              <a:off x="4310858" y="14487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0" name="Freeform 1453">
              <a:extLst>
                <a:ext uri="{FF2B5EF4-FFF2-40B4-BE49-F238E27FC236}">
                  <a16:creationId xmlns:a16="http://schemas.microsoft.com/office/drawing/2014/main" id="{8096BAFA-71DD-475F-A0F5-D20C69AD792B}"/>
                </a:ext>
              </a:extLst>
            </p:cNvPr>
            <p:cNvSpPr>
              <a:spLocks/>
            </p:cNvSpPr>
            <p:nvPr/>
          </p:nvSpPr>
          <p:spPr bwMode="auto">
            <a:xfrm>
              <a:off x="2551113" y="615951"/>
              <a:ext cx="1649412" cy="1262063"/>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161" name="Freeform 1454">
              <a:extLst>
                <a:ext uri="{FF2B5EF4-FFF2-40B4-BE49-F238E27FC236}">
                  <a16:creationId xmlns:a16="http://schemas.microsoft.com/office/drawing/2014/main" id="{9D3EB671-B9F8-47F3-88AF-DB033520B9CB}"/>
                </a:ext>
              </a:extLst>
            </p:cNvPr>
            <p:cNvSpPr>
              <a:spLocks/>
            </p:cNvSpPr>
            <p:nvPr/>
          </p:nvSpPr>
          <p:spPr bwMode="auto">
            <a:xfrm>
              <a:off x="2294792" y="2098675"/>
              <a:ext cx="2327275" cy="1700213"/>
            </a:xfrm>
            <a:custGeom>
              <a:avLst/>
              <a:gdLst>
                <a:gd name="T0" fmla="*/ 2147483646 w 1231"/>
                <a:gd name="T1" fmla="*/ 2147483646 h 973"/>
                <a:gd name="T2" fmla="*/ 2147483646 w 1231"/>
                <a:gd name="T3" fmla="*/ 2147483646 h 973"/>
                <a:gd name="T4" fmla="*/ 2147483646 w 1231"/>
                <a:gd name="T5" fmla="*/ 2147483646 h 973"/>
                <a:gd name="T6" fmla="*/ 2147483646 w 1231"/>
                <a:gd name="T7" fmla="*/ 2147483646 h 973"/>
                <a:gd name="T8" fmla="*/ 2147483646 w 1231"/>
                <a:gd name="T9" fmla="*/ 2147483646 h 973"/>
                <a:gd name="T10" fmla="*/ 2147483646 w 1231"/>
                <a:gd name="T11" fmla="*/ 2147483646 h 973"/>
                <a:gd name="T12" fmla="*/ 2147483646 w 1231"/>
                <a:gd name="T13" fmla="*/ 2147483646 h 973"/>
                <a:gd name="T14" fmla="*/ 2147483646 w 1231"/>
                <a:gd name="T15" fmla="*/ 2147483646 h 973"/>
                <a:gd name="T16" fmla="*/ 2147483646 w 1231"/>
                <a:gd name="T17" fmla="*/ 2147483646 h 973"/>
                <a:gd name="T18" fmla="*/ 2147483646 w 1231"/>
                <a:gd name="T19" fmla="*/ 2147483646 h 973"/>
                <a:gd name="T20" fmla="*/ 2147483646 w 1231"/>
                <a:gd name="T21" fmla="*/ 2147483646 h 973"/>
                <a:gd name="T22" fmla="*/ 2147483646 w 1231"/>
                <a:gd name="T23" fmla="*/ 2147483646 h 97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31"/>
                <a:gd name="T37" fmla="*/ 0 h 973"/>
                <a:gd name="T38" fmla="*/ 1231 w 1231"/>
                <a:gd name="T39" fmla="*/ 973 h 97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31" h="973">
                  <a:moveTo>
                    <a:pt x="150" y="47"/>
                  </a:moveTo>
                  <a:cubicBezTo>
                    <a:pt x="82" y="85"/>
                    <a:pt x="54" y="138"/>
                    <a:pt x="32" y="242"/>
                  </a:cubicBezTo>
                  <a:cubicBezTo>
                    <a:pt x="10" y="346"/>
                    <a:pt x="0" y="568"/>
                    <a:pt x="17" y="672"/>
                  </a:cubicBezTo>
                  <a:cubicBezTo>
                    <a:pt x="34" y="776"/>
                    <a:pt x="63" y="819"/>
                    <a:pt x="135" y="867"/>
                  </a:cubicBezTo>
                  <a:cubicBezTo>
                    <a:pt x="207" y="915"/>
                    <a:pt x="310" y="947"/>
                    <a:pt x="447" y="960"/>
                  </a:cubicBezTo>
                  <a:cubicBezTo>
                    <a:pt x="584" y="973"/>
                    <a:pt x="833" y="971"/>
                    <a:pt x="955" y="944"/>
                  </a:cubicBezTo>
                  <a:cubicBezTo>
                    <a:pt x="1077" y="917"/>
                    <a:pt x="1136" y="861"/>
                    <a:pt x="1181" y="795"/>
                  </a:cubicBezTo>
                  <a:cubicBezTo>
                    <a:pt x="1226" y="729"/>
                    <a:pt x="1228" y="653"/>
                    <a:pt x="1227" y="549"/>
                  </a:cubicBezTo>
                  <a:cubicBezTo>
                    <a:pt x="1226" y="445"/>
                    <a:pt x="1231" y="257"/>
                    <a:pt x="1176" y="170"/>
                  </a:cubicBezTo>
                  <a:cubicBezTo>
                    <a:pt x="1121" y="83"/>
                    <a:pt x="1021" y="52"/>
                    <a:pt x="899" y="26"/>
                  </a:cubicBezTo>
                  <a:cubicBezTo>
                    <a:pt x="777" y="0"/>
                    <a:pt x="567" y="8"/>
                    <a:pt x="442" y="11"/>
                  </a:cubicBezTo>
                  <a:cubicBezTo>
                    <a:pt x="317" y="14"/>
                    <a:pt x="218" y="9"/>
                    <a:pt x="150" y="47"/>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162" name="Oval 1457">
              <a:extLst>
                <a:ext uri="{FF2B5EF4-FFF2-40B4-BE49-F238E27FC236}">
                  <a16:creationId xmlns:a16="http://schemas.microsoft.com/office/drawing/2014/main" id="{B4B677DE-F4B8-45B0-AA44-7FD28834441A}"/>
                </a:ext>
              </a:extLst>
            </p:cNvPr>
            <p:cNvSpPr>
              <a:spLocks noChangeArrowheads="1"/>
            </p:cNvSpPr>
            <p:nvPr/>
          </p:nvSpPr>
          <p:spPr bwMode="auto">
            <a:xfrm>
              <a:off x="2808289" y="155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3" name="Oval 1458">
              <a:extLst>
                <a:ext uri="{FF2B5EF4-FFF2-40B4-BE49-F238E27FC236}">
                  <a16:creationId xmlns:a16="http://schemas.microsoft.com/office/drawing/2014/main" id="{07B46708-9203-4EE0-AA17-12A8422FAE31}"/>
                </a:ext>
              </a:extLst>
            </p:cNvPr>
            <p:cNvSpPr>
              <a:spLocks noChangeArrowheads="1"/>
            </p:cNvSpPr>
            <p:nvPr/>
          </p:nvSpPr>
          <p:spPr bwMode="auto">
            <a:xfrm>
              <a:off x="3167064"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4" name="Oval 1459">
              <a:extLst>
                <a:ext uri="{FF2B5EF4-FFF2-40B4-BE49-F238E27FC236}">
                  <a16:creationId xmlns:a16="http://schemas.microsoft.com/office/drawing/2014/main" id="{4AE0147A-9ED4-4AC4-950B-90C7A1A0768C}"/>
                </a:ext>
              </a:extLst>
            </p:cNvPr>
            <p:cNvSpPr>
              <a:spLocks noChangeArrowheads="1"/>
            </p:cNvSpPr>
            <p:nvPr/>
          </p:nvSpPr>
          <p:spPr bwMode="auto">
            <a:xfrm>
              <a:off x="3209926" y="1503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5" name="Oval 1460">
              <a:extLst>
                <a:ext uri="{FF2B5EF4-FFF2-40B4-BE49-F238E27FC236}">
                  <a16:creationId xmlns:a16="http://schemas.microsoft.com/office/drawing/2014/main" id="{A3313045-4998-46F7-B81A-D8A0A28A442A}"/>
                </a:ext>
              </a:extLst>
            </p:cNvPr>
            <p:cNvSpPr>
              <a:spLocks noChangeArrowheads="1"/>
            </p:cNvSpPr>
            <p:nvPr/>
          </p:nvSpPr>
          <p:spPr bwMode="auto">
            <a:xfrm>
              <a:off x="3294064" y="1611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6" name="Oval 1461">
              <a:extLst>
                <a:ext uri="{FF2B5EF4-FFF2-40B4-BE49-F238E27FC236}">
                  <a16:creationId xmlns:a16="http://schemas.microsoft.com/office/drawing/2014/main" id="{1AB8AAEF-302A-460D-A0B6-7B0BE1175066}"/>
                </a:ext>
              </a:extLst>
            </p:cNvPr>
            <p:cNvSpPr>
              <a:spLocks noChangeArrowheads="1"/>
            </p:cNvSpPr>
            <p:nvPr/>
          </p:nvSpPr>
          <p:spPr bwMode="auto">
            <a:xfrm>
              <a:off x="3176589" y="145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7" name="Oval 1462">
              <a:extLst>
                <a:ext uri="{FF2B5EF4-FFF2-40B4-BE49-F238E27FC236}">
                  <a16:creationId xmlns:a16="http://schemas.microsoft.com/office/drawing/2014/main" id="{5335A3C8-8C9F-4C89-AABB-0B481495D844}"/>
                </a:ext>
              </a:extLst>
            </p:cNvPr>
            <p:cNvSpPr>
              <a:spLocks noChangeArrowheads="1"/>
            </p:cNvSpPr>
            <p:nvPr/>
          </p:nvSpPr>
          <p:spPr bwMode="auto">
            <a:xfrm>
              <a:off x="2919414" y="1668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8" name="Oval 1463">
              <a:extLst>
                <a:ext uri="{FF2B5EF4-FFF2-40B4-BE49-F238E27FC236}">
                  <a16:creationId xmlns:a16="http://schemas.microsoft.com/office/drawing/2014/main" id="{1537D449-99A8-41AF-8EB8-CF2A10C351F9}"/>
                </a:ext>
              </a:extLst>
            </p:cNvPr>
            <p:cNvSpPr>
              <a:spLocks noChangeArrowheads="1"/>
            </p:cNvSpPr>
            <p:nvPr/>
          </p:nvSpPr>
          <p:spPr bwMode="auto">
            <a:xfrm>
              <a:off x="2852739" y="1416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9" name="Oval 1464">
              <a:extLst>
                <a:ext uri="{FF2B5EF4-FFF2-40B4-BE49-F238E27FC236}">
                  <a16:creationId xmlns:a16="http://schemas.microsoft.com/office/drawing/2014/main" id="{710D1166-BE3B-4DDD-816E-AE4092E34DC6}"/>
                </a:ext>
              </a:extLst>
            </p:cNvPr>
            <p:cNvSpPr>
              <a:spLocks noChangeArrowheads="1"/>
            </p:cNvSpPr>
            <p:nvPr/>
          </p:nvSpPr>
          <p:spPr bwMode="auto">
            <a:xfrm>
              <a:off x="3049589" y="1592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0" name="Oval 1465">
              <a:extLst>
                <a:ext uri="{FF2B5EF4-FFF2-40B4-BE49-F238E27FC236}">
                  <a16:creationId xmlns:a16="http://schemas.microsoft.com/office/drawing/2014/main" id="{039F799B-1125-402F-A130-7B00463E9FE4}"/>
                </a:ext>
              </a:extLst>
            </p:cNvPr>
            <p:cNvSpPr>
              <a:spLocks noChangeArrowheads="1"/>
            </p:cNvSpPr>
            <p:nvPr/>
          </p:nvSpPr>
          <p:spPr bwMode="auto">
            <a:xfrm>
              <a:off x="3067051"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1" name="Oval 1466">
              <a:extLst>
                <a:ext uri="{FF2B5EF4-FFF2-40B4-BE49-F238E27FC236}">
                  <a16:creationId xmlns:a16="http://schemas.microsoft.com/office/drawing/2014/main" id="{429574DC-8B9C-4490-AB38-4F8454C9BE30}"/>
                </a:ext>
              </a:extLst>
            </p:cNvPr>
            <p:cNvSpPr>
              <a:spLocks noChangeArrowheads="1"/>
            </p:cNvSpPr>
            <p:nvPr/>
          </p:nvSpPr>
          <p:spPr bwMode="auto">
            <a:xfrm>
              <a:off x="2982914" y="1617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2" name="Oval 1467">
              <a:extLst>
                <a:ext uri="{FF2B5EF4-FFF2-40B4-BE49-F238E27FC236}">
                  <a16:creationId xmlns:a16="http://schemas.microsoft.com/office/drawing/2014/main" id="{84DDDB1E-B32B-4496-92B9-D939329FDC33}"/>
                </a:ext>
              </a:extLst>
            </p:cNvPr>
            <p:cNvSpPr>
              <a:spLocks noChangeArrowheads="1"/>
            </p:cNvSpPr>
            <p:nvPr/>
          </p:nvSpPr>
          <p:spPr bwMode="auto">
            <a:xfrm>
              <a:off x="2965451" y="174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3" name="Oval 1468">
              <a:extLst>
                <a:ext uri="{FF2B5EF4-FFF2-40B4-BE49-F238E27FC236}">
                  <a16:creationId xmlns:a16="http://schemas.microsoft.com/office/drawing/2014/main" id="{5F9DA2DA-85B4-4BBA-9BED-76BDF1FB7F2B}"/>
                </a:ext>
              </a:extLst>
            </p:cNvPr>
            <p:cNvSpPr>
              <a:spLocks noChangeArrowheads="1"/>
            </p:cNvSpPr>
            <p:nvPr/>
          </p:nvSpPr>
          <p:spPr bwMode="auto">
            <a:xfrm>
              <a:off x="3041651" y="153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4" name="Oval 1469">
              <a:extLst>
                <a:ext uri="{FF2B5EF4-FFF2-40B4-BE49-F238E27FC236}">
                  <a16:creationId xmlns:a16="http://schemas.microsoft.com/office/drawing/2014/main" id="{E29CA378-6933-483C-9924-A5A1A651EC1A}"/>
                </a:ext>
              </a:extLst>
            </p:cNvPr>
            <p:cNvSpPr>
              <a:spLocks noChangeArrowheads="1"/>
            </p:cNvSpPr>
            <p:nvPr/>
          </p:nvSpPr>
          <p:spPr bwMode="auto">
            <a:xfrm>
              <a:off x="3178176" y="73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5" name="Oval 1470">
              <a:extLst>
                <a:ext uri="{FF2B5EF4-FFF2-40B4-BE49-F238E27FC236}">
                  <a16:creationId xmlns:a16="http://schemas.microsoft.com/office/drawing/2014/main" id="{160140D5-B836-43FA-A59E-9F88D82BE50D}"/>
                </a:ext>
              </a:extLst>
            </p:cNvPr>
            <p:cNvSpPr>
              <a:spLocks noChangeArrowheads="1"/>
            </p:cNvSpPr>
            <p:nvPr/>
          </p:nvSpPr>
          <p:spPr bwMode="auto">
            <a:xfrm>
              <a:off x="3213101" y="874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6" name="Oval 1471">
              <a:extLst>
                <a:ext uri="{FF2B5EF4-FFF2-40B4-BE49-F238E27FC236}">
                  <a16:creationId xmlns:a16="http://schemas.microsoft.com/office/drawing/2014/main" id="{849F4880-7E36-45D5-8A64-35A061262828}"/>
                </a:ext>
              </a:extLst>
            </p:cNvPr>
            <p:cNvSpPr>
              <a:spLocks noChangeArrowheads="1"/>
            </p:cNvSpPr>
            <p:nvPr/>
          </p:nvSpPr>
          <p:spPr bwMode="auto">
            <a:xfrm>
              <a:off x="3224214" y="1379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7" name="Oval 1472">
              <a:extLst>
                <a:ext uri="{FF2B5EF4-FFF2-40B4-BE49-F238E27FC236}">
                  <a16:creationId xmlns:a16="http://schemas.microsoft.com/office/drawing/2014/main" id="{93300396-FF92-4AFC-BAC1-4FC4AC809BD1}"/>
                </a:ext>
              </a:extLst>
            </p:cNvPr>
            <p:cNvSpPr>
              <a:spLocks noChangeArrowheads="1"/>
            </p:cNvSpPr>
            <p:nvPr/>
          </p:nvSpPr>
          <p:spPr bwMode="auto">
            <a:xfrm>
              <a:off x="3236914" y="117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8" name="Oval 1473">
              <a:extLst>
                <a:ext uri="{FF2B5EF4-FFF2-40B4-BE49-F238E27FC236}">
                  <a16:creationId xmlns:a16="http://schemas.microsoft.com/office/drawing/2014/main" id="{054E6F28-D14D-4085-834D-7BF8CA771142}"/>
                </a:ext>
              </a:extLst>
            </p:cNvPr>
            <p:cNvSpPr>
              <a:spLocks noChangeArrowheads="1"/>
            </p:cNvSpPr>
            <p:nvPr/>
          </p:nvSpPr>
          <p:spPr bwMode="auto">
            <a:xfrm>
              <a:off x="3151188" y="12176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9" name="Oval 1474">
              <a:extLst>
                <a:ext uri="{FF2B5EF4-FFF2-40B4-BE49-F238E27FC236}">
                  <a16:creationId xmlns:a16="http://schemas.microsoft.com/office/drawing/2014/main" id="{D40E1397-3514-44A9-93CC-AA2A0DBD8770}"/>
                </a:ext>
              </a:extLst>
            </p:cNvPr>
            <p:cNvSpPr>
              <a:spLocks noChangeArrowheads="1"/>
            </p:cNvSpPr>
            <p:nvPr/>
          </p:nvSpPr>
          <p:spPr bwMode="auto">
            <a:xfrm>
              <a:off x="3132139" y="110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0" name="Oval 1475">
              <a:extLst>
                <a:ext uri="{FF2B5EF4-FFF2-40B4-BE49-F238E27FC236}">
                  <a16:creationId xmlns:a16="http://schemas.microsoft.com/office/drawing/2014/main" id="{80F0E8B2-5F75-4A3B-9320-5BBA32B76710}"/>
                </a:ext>
              </a:extLst>
            </p:cNvPr>
            <p:cNvSpPr>
              <a:spLocks noChangeArrowheads="1"/>
            </p:cNvSpPr>
            <p:nvPr/>
          </p:nvSpPr>
          <p:spPr bwMode="auto">
            <a:xfrm>
              <a:off x="3203576" y="1104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1" name="Oval 1476">
              <a:extLst>
                <a:ext uri="{FF2B5EF4-FFF2-40B4-BE49-F238E27FC236}">
                  <a16:creationId xmlns:a16="http://schemas.microsoft.com/office/drawing/2014/main" id="{72ABC24D-F384-4191-956F-563B074F0E61}"/>
                </a:ext>
              </a:extLst>
            </p:cNvPr>
            <p:cNvSpPr>
              <a:spLocks noChangeArrowheads="1"/>
            </p:cNvSpPr>
            <p:nvPr/>
          </p:nvSpPr>
          <p:spPr bwMode="auto">
            <a:xfrm>
              <a:off x="3227389" y="1031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2" name="Oval 1477">
              <a:extLst>
                <a:ext uri="{FF2B5EF4-FFF2-40B4-BE49-F238E27FC236}">
                  <a16:creationId xmlns:a16="http://schemas.microsoft.com/office/drawing/2014/main" id="{E462F418-9CFC-4F83-ABA9-7F1A52EBD28A}"/>
                </a:ext>
              </a:extLst>
            </p:cNvPr>
            <p:cNvSpPr>
              <a:spLocks noChangeArrowheads="1"/>
            </p:cNvSpPr>
            <p:nvPr/>
          </p:nvSpPr>
          <p:spPr bwMode="auto">
            <a:xfrm>
              <a:off x="3160714"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3" name="Oval 1478">
              <a:extLst>
                <a:ext uri="{FF2B5EF4-FFF2-40B4-BE49-F238E27FC236}">
                  <a16:creationId xmlns:a16="http://schemas.microsoft.com/office/drawing/2014/main" id="{C8BE7D23-3A0E-4787-92EE-7D2386718BBB}"/>
                </a:ext>
              </a:extLst>
            </p:cNvPr>
            <p:cNvSpPr>
              <a:spLocks noChangeArrowheads="1"/>
            </p:cNvSpPr>
            <p:nvPr/>
          </p:nvSpPr>
          <p:spPr bwMode="auto">
            <a:xfrm>
              <a:off x="3262314" y="94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4" name="Oval 1479">
              <a:extLst>
                <a:ext uri="{FF2B5EF4-FFF2-40B4-BE49-F238E27FC236}">
                  <a16:creationId xmlns:a16="http://schemas.microsoft.com/office/drawing/2014/main" id="{7A0EC4B2-C33D-46C8-BE0E-D1022A90BF24}"/>
                </a:ext>
              </a:extLst>
            </p:cNvPr>
            <p:cNvSpPr>
              <a:spLocks noChangeArrowheads="1"/>
            </p:cNvSpPr>
            <p:nvPr/>
          </p:nvSpPr>
          <p:spPr bwMode="auto">
            <a:xfrm>
              <a:off x="3230564" y="769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5" name="Oval 1480">
              <a:extLst>
                <a:ext uri="{FF2B5EF4-FFF2-40B4-BE49-F238E27FC236}">
                  <a16:creationId xmlns:a16="http://schemas.microsoft.com/office/drawing/2014/main" id="{3C6FE646-A9BA-4C95-AE7D-BA98F05D5855}"/>
                </a:ext>
              </a:extLst>
            </p:cNvPr>
            <p:cNvSpPr>
              <a:spLocks noChangeArrowheads="1"/>
            </p:cNvSpPr>
            <p:nvPr/>
          </p:nvSpPr>
          <p:spPr bwMode="auto">
            <a:xfrm>
              <a:off x="3273426" y="1112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6" name="Oval 1481">
              <a:extLst>
                <a:ext uri="{FF2B5EF4-FFF2-40B4-BE49-F238E27FC236}">
                  <a16:creationId xmlns:a16="http://schemas.microsoft.com/office/drawing/2014/main" id="{97A49F56-9107-4547-A1AC-620E7D465802}"/>
                </a:ext>
              </a:extLst>
            </p:cNvPr>
            <p:cNvSpPr>
              <a:spLocks noChangeArrowheads="1"/>
            </p:cNvSpPr>
            <p:nvPr/>
          </p:nvSpPr>
          <p:spPr bwMode="auto">
            <a:xfrm>
              <a:off x="2922589" y="103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7" name="Oval 1482">
              <a:extLst>
                <a:ext uri="{FF2B5EF4-FFF2-40B4-BE49-F238E27FC236}">
                  <a16:creationId xmlns:a16="http://schemas.microsoft.com/office/drawing/2014/main" id="{934BB83C-400C-4DCC-A679-B8C8EBA440FC}"/>
                </a:ext>
              </a:extLst>
            </p:cNvPr>
            <p:cNvSpPr>
              <a:spLocks noChangeArrowheads="1"/>
            </p:cNvSpPr>
            <p:nvPr/>
          </p:nvSpPr>
          <p:spPr bwMode="auto">
            <a:xfrm>
              <a:off x="2949576" y="792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8" name="Oval 1483">
              <a:extLst>
                <a:ext uri="{FF2B5EF4-FFF2-40B4-BE49-F238E27FC236}">
                  <a16:creationId xmlns:a16="http://schemas.microsoft.com/office/drawing/2014/main" id="{3F8F9A7C-96FF-4D99-90E9-8B3FF2152D68}"/>
                </a:ext>
              </a:extLst>
            </p:cNvPr>
            <p:cNvSpPr>
              <a:spLocks noChangeArrowheads="1"/>
            </p:cNvSpPr>
            <p:nvPr/>
          </p:nvSpPr>
          <p:spPr bwMode="auto">
            <a:xfrm>
              <a:off x="2946401" y="1343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9" name="Oval 1484">
              <a:extLst>
                <a:ext uri="{FF2B5EF4-FFF2-40B4-BE49-F238E27FC236}">
                  <a16:creationId xmlns:a16="http://schemas.microsoft.com/office/drawing/2014/main" id="{7850163D-DFE3-4041-B092-E20BF7F43400}"/>
                </a:ext>
              </a:extLst>
            </p:cNvPr>
            <p:cNvSpPr>
              <a:spLocks noChangeArrowheads="1"/>
            </p:cNvSpPr>
            <p:nvPr/>
          </p:nvSpPr>
          <p:spPr bwMode="auto">
            <a:xfrm>
              <a:off x="2913064" y="1270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0" name="Oval 1485">
              <a:extLst>
                <a:ext uri="{FF2B5EF4-FFF2-40B4-BE49-F238E27FC236}">
                  <a16:creationId xmlns:a16="http://schemas.microsoft.com/office/drawing/2014/main" id="{A3CB3104-EFC3-4718-8CC7-29BEC692A1F9}"/>
                </a:ext>
              </a:extLst>
            </p:cNvPr>
            <p:cNvSpPr>
              <a:spLocks noChangeArrowheads="1"/>
            </p:cNvSpPr>
            <p:nvPr/>
          </p:nvSpPr>
          <p:spPr bwMode="auto">
            <a:xfrm>
              <a:off x="3041651" y="1198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1" name="Oval 1486">
              <a:extLst>
                <a:ext uri="{FF2B5EF4-FFF2-40B4-BE49-F238E27FC236}">
                  <a16:creationId xmlns:a16="http://schemas.microsoft.com/office/drawing/2014/main" id="{894D66D7-9620-4387-81BA-B12436646A44}"/>
                </a:ext>
              </a:extLst>
            </p:cNvPr>
            <p:cNvSpPr>
              <a:spLocks noChangeArrowheads="1"/>
            </p:cNvSpPr>
            <p:nvPr/>
          </p:nvSpPr>
          <p:spPr bwMode="auto">
            <a:xfrm>
              <a:off x="2971801" y="110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2" name="Oval 1487">
              <a:extLst>
                <a:ext uri="{FF2B5EF4-FFF2-40B4-BE49-F238E27FC236}">
                  <a16:creationId xmlns:a16="http://schemas.microsoft.com/office/drawing/2014/main" id="{6713B796-F71C-4B8A-A75C-53969B3153FB}"/>
                </a:ext>
              </a:extLst>
            </p:cNvPr>
            <p:cNvSpPr>
              <a:spLocks noChangeArrowheads="1"/>
            </p:cNvSpPr>
            <p:nvPr/>
          </p:nvSpPr>
          <p:spPr bwMode="auto">
            <a:xfrm>
              <a:off x="2940051" y="935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3" name="Oval 1488">
              <a:extLst>
                <a:ext uri="{FF2B5EF4-FFF2-40B4-BE49-F238E27FC236}">
                  <a16:creationId xmlns:a16="http://schemas.microsoft.com/office/drawing/2014/main" id="{AEFFE9AE-3BD8-42C7-9240-2861ED80475A}"/>
                </a:ext>
              </a:extLst>
            </p:cNvPr>
            <p:cNvSpPr>
              <a:spLocks noChangeArrowheads="1"/>
            </p:cNvSpPr>
            <p:nvPr/>
          </p:nvSpPr>
          <p:spPr bwMode="auto">
            <a:xfrm>
              <a:off x="3032126" y="97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4" name="Oval 1489">
              <a:extLst>
                <a:ext uri="{FF2B5EF4-FFF2-40B4-BE49-F238E27FC236}">
                  <a16:creationId xmlns:a16="http://schemas.microsoft.com/office/drawing/2014/main" id="{C0C2414C-4ABA-4C77-A0E9-EC4540D9B9D5}"/>
                </a:ext>
              </a:extLst>
            </p:cNvPr>
            <p:cNvSpPr>
              <a:spLocks noChangeArrowheads="1"/>
            </p:cNvSpPr>
            <p:nvPr/>
          </p:nvSpPr>
          <p:spPr bwMode="auto">
            <a:xfrm>
              <a:off x="3067051" y="111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5" name="Oval 1490">
              <a:extLst>
                <a:ext uri="{FF2B5EF4-FFF2-40B4-BE49-F238E27FC236}">
                  <a16:creationId xmlns:a16="http://schemas.microsoft.com/office/drawing/2014/main" id="{D84420B6-52FE-449D-83B2-C36A4BCA0BDC}"/>
                </a:ext>
              </a:extLst>
            </p:cNvPr>
            <p:cNvSpPr>
              <a:spLocks noChangeArrowheads="1"/>
            </p:cNvSpPr>
            <p:nvPr/>
          </p:nvSpPr>
          <p:spPr bwMode="auto">
            <a:xfrm>
              <a:off x="3094039" y="86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6" name="Oval 1491">
              <a:extLst>
                <a:ext uri="{FF2B5EF4-FFF2-40B4-BE49-F238E27FC236}">
                  <a16:creationId xmlns:a16="http://schemas.microsoft.com/office/drawing/2014/main" id="{1D8BA08C-8099-43E4-9770-5B3634D02DC0}"/>
                </a:ext>
              </a:extLst>
            </p:cNvPr>
            <p:cNvSpPr>
              <a:spLocks noChangeArrowheads="1"/>
            </p:cNvSpPr>
            <p:nvPr/>
          </p:nvSpPr>
          <p:spPr bwMode="auto">
            <a:xfrm>
              <a:off x="3097214" y="78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7" name="Oval 1492">
              <a:extLst>
                <a:ext uri="{FF2B5EF4-FFF2-40B4-BE49-F238E27FC236}">
                  <a16:creationId xmlns:a16="http://schemas.microsoft.com/office/drawing/2014/main" id="{C86496D8-7F86-4923-A6E1-5AD7A940F3CC}"/>
                </a:ext>
              </a:extLst>
            </p:cNvPr>
            <p:cNvSpPr>
              <a:spLocks noChangeArrowheads="1"/>
            </p:cNvSpPr>
            <p:nvPr/>
          </p:nvSpPr>
          <p:spPr bwMode="auto">
            <a:xfrm>
              <a:off x="3013076" y="741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8" name="Oval 1493">
              <a:extLst>
                <a:ext uri="{FF2B5EF4-FFF2-40B4-BE49-F238E27FC236}">
                  <a16:creationId xmlns:a16="http://schemas.microsoft.com/office/drawing/2014/main" id="{6510393A-062F-4F07-BEBD-E37851CEA564}"/>
                </a:ext>
              </a:extLst>
            </p:cNvPr>
            <p:cNvSpPr>
              <a:spLocks noChangeArrowheads="1"/>
            </p:cNvSpPr>
            <p:nvPr/>
          </p:nvSpPr>
          <p:spPr bwMode="auto">
            <a:xfrm>
              <a:off x="2995614"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9" name="Oval 1494">
              <a:extLst>
                <a:ext uri="{FF2B5EF4-FFF2-40B4-BE49-F238E27FC236}">
                  <a16:creationId xmlns:a16="http://schemas.microsoft.com/office/drawing/2014/main" id="{630EB1DB-8481-4CD4-96D2-E80C1EAF7293}"/>
                </a:ext>
              </a:extLst>
            </p:cNvPr>
            <p:cNvSpPr>
              <a:spLocks noChangeArrowheads="1"/>
            </p:cNvSpPr>
            <p:nvPr/>
          </p:nvSpPr>
          <p:spPr bwMode="auto">
            <a:xfrm>
              <a:off x="3090864" y="1419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0" name="Oval 1495">
              <a:extLst>
                <a:ext uri="{FF2B5EF4-FFF2-40B4-BE49-F238E27FC236}">
                  <a16:creationId xmlns:a16="http://schemas.microsoft.com/office/drawing/2014/main" id="{3BAE13DD-5F92-44DC-954F-87DFB3CC2500}"/>
                </a:ext>
              </a:extLst>
            </p:cNvPr>
            <p:cNvSpPr>
              <a:spLocks noChangeArrowheads="1"/>
            </p:cNvSpPr>
            <p:nvPr/>
          </p:nvSpPr>
          <p:spPr bwMode="auto">
            <a:xfrm>
              <a:off x="2994026" y="1390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1" name="Oval 1496">
              <a:extLst>
                <a:ext uri="{FF2B5EF4-FFF2-40B4-BE49-F238E27FC236}">
                  <a16:creationId xmlns:a16="http://schemas.microsoft.com/office/drawing/2014/main" id="{E2E13158-B037-4D3F-BA2A-A749983137AD}"/>
                </a:ext>
              </a:extLst>
            </p:cNvPr>
            <p:cNvSpPr>
              <a:spLocks noChangeArrowheads="1"/>
            </p:cNvSpPr>
            <p:nvPr/>
          </p:nvSpPr>
          <p:spPr bwMode="auto">
            <a:xfrm>
              <a:off x="3135314" y="134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2" name="Oval 1497">
              <a:extLst>
                <a:ext uri="{FF2B5EF4-FFF2-40B4-BE49-F238E27FC236}">
                  <a16:creationId xmlns:a16="http://schemas.microsoft.com/office/drawing/2014/main" id="{E3F1CA5D-B9DC-4FBB-A79D-8693C4FA1F41}"/>
                </a:ext>
              </a:extLst>
            </p:cNvPr>
            <p:cNvSpPr>
              <a:spLocks noChangeArrowheads="1"/>
            </p:cNvSpPr>
            <p:nvPr/>
          </p:nvSpPr>
          <p:spPr bwMode="auto">
            <a:xfrm>
              <a:off x="3081339" y="127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3" name="Oval 1498">
              <a:extLst>
                <a:ext uri="{FF2B5EF4-FFF2-40B4-BE49-F238E27FC236}">
                  <a16:creationId xmlns:a16="http://schemas.microsoft.com/office/drawing/2014/main" id="{A3BFC3CF-3BCD-42D3-B8F9-097EE2F5E952}"/>
                </a:ext>
              </a:extLst>
            </p:cNvPr>
            <p:cNvSpPr>
              <a:spLocks noChangeArrowheads="1"/>
            </p:cNvSpPr>
            <p:nvPr/>
          </p:nvSpPr>
          <p:spPr bwMode="auto">
            <a:xfrm>
              <a:off x="2982914" y="1277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4" name="Oval 1499">
              <a:extLst>
                <a:ext uri="{FF2B5EF4-FFF2-40B4-BE49-F238E27FC236}">
                  <a16:creationId xmlns:a16="http://schemas.microsoft.com/office/drawing/2014/main" id="{58533F42-37DA-41A9-B70D-830E974096CE}"/>
                </a:ext>
              </a:extLst>
            </p:cNvPr>
            <p:cNvSpPr>
              <a:spLocks noChangeArrowheads="1"/>
            </p:cNvSpPr>
            <p:nvPr/>
          </p:nvSpPr>
          <p:spPr bwMode="auto">
            <a:xfrm>
              <a:off x="3138489"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5" name="Oval 1500">
              <a:extLst>
                <a:ext uri="{FF2B5EF4-FFF2-40B4-BE49-F238E27FC236}">
                  <a16:creationId xmlns:a16="http://schemas.microsoft.com/office/drawing/2014/main" id="{662C142F-3E31-4B8A-9904-59340AB18FCC}"/>
                </a:ext>
              </a:extLst>
            </p:cNvPr>
            <p:cNvSpPr>
              <a:spLocks noChangeArrowheads="1"/>
            </p:cNvSpPr>
            <p:nvPr/>
          </p:nvSpPr>
          <p:spPr bwMode="auto">
            <a:xfrm>
              <a:off x="2909888" y="14922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6" name="Oval 1501">
              <a:extLst>
                <a:ext uri="{FF2B5EF4-FFF2-40B4-BE49-F238E27FC236}">
                  <a16:creationId xmlns:a16="http://schemas.microsoft.com/office/drawing/2014/main" id="{BE509462-23ED-4250-96BA-DAE8227CF664}"/>
                </a:ext>
              </a:extLst>
            </p:cNvPr>
            <p:cNvSpPr>
              <a:spLocks noChangeArrowheads="1"/>
            </p:cNvSpPr>
            <p:nvPr/>
          </p:nvSpPr>
          <p:spPr bwMode="auto">
            <a:xfrm>
              <a:off x="3370264" y="1697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7" name="Oval 1502">
              <a:extLst>
                <a:ext uri="{FF2B5EF4-FFF2-40B4-BE49-F238E27FC236}">
                  <a16:creationId xmlns:a16="http://schemas.microsoft.com/office/drawing/2014/main" id="{CF73A58D-4852-4407-86F5-0FD92F46689A}"/>
                </a:ext>
              </a:extLst>
            </p:cNvPr>
            <p:cNvSpPr>
              <a:spLocks noChangeArrowheads="1"/>
            </p:cNvSpPr>
            <p:nvPr/>
          </p:nvSpPr>
          <p:spPr bwMode="auto">
            <a:xfrm>
              <a:off x="2798764" y="1435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8" name="Oval 1503">
              <a:extLst>
                <a:ext uri="{FF2B5EF4-FFF2-40B4-BE49-F238E27FC236}">
                  <a16:creationId xmlns:a16="http://schemas.microsoft.com/office/drawing/2014/main" id="{85CE19FB-AC25-4FE9-B04F-FF5E19B361EA}"/>
                </a:ext>
              </a:extLst>
            </p:cNvPr>
            <p:cNvSpPr>
              <a:spLocks noChangeArrowheads="1"/>
            </p:cNvSpPr>
            <p:nvPr/>
          </p:nvSpPr>
          <p:spPr bwMode="auto">
            <a:xfrm>
              <a:off x="3271839" y="1695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9" name="Oval 1504">
              <a:extLst>
                <a:ext uri="{FF2B5EF4-FFF2-40B4-BE49-F238E27FC236}">
                  <a16:creationId xmlns:a16="http://schemas.microsoft.com/office/drawing/2014/main" id="{7AD189C7-1DFC-4DA2-ADE0-5231F3CFB1D8}"/>
                </a:ext>
              </a:extLst>
            </p:cNvPr>
            <p:cNvSpPr>
              <a:spLocks noChangeArrowheads="1"/>
            </p:cNvSpPr>
            <p:nvPr/>
          </p:nvSpPr>
          <p:spPr bwMode="auto">
            <a:xfrm>
              <a:off x="3517901"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0" name="Oval 1505">
              <a:extLst>
                <a:ext uri="{FF2B5EF4-FFF2-40B4-BE49-F238E27FC236}">
                  <a16:creationId xmlns:a16="http://schemas.microsoft.com/office/drawing/2014/main" id="{19C37ED8-19F3-446B-8963-9782E5FDE802}"/>
                </a:ext>
              </a:extLst>
            </p:cNvPr>
            <p:cNvSpPr>
              <a:spLocks noChangeArrowheads="1"/>
            </p:cNvSpPr>
            <p:nvPr/>
          </p:nvSpPr>
          <p:spPr bwMode="auto">
            <a:xfrm>
              <a:off x="3546476"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1" name="Oval 1506">
              <a:extLst>
                <a:ext uri="{FF2B5EF4-FFF2-40B4-BE49-F238E27FC236}">
                  <a16:creationId xmlns:a16="http://schemas.microsoft.com/office/drawing/2014/main" id="{F4C4E043-5F6D-466E-8D72-577D7CC1D13F}"/>
                </a:ext>
              </a:extLst>
            </p:cNvPr>
            <p:cNvSpPr>
              <a:spLocks noChangeArrowheads="1"/>
            </p:cNvSpPr>
            <p:nvPr/>
          </p:nvSpPr>
          <p:spPr bwMode="auto">
            <a:xfrm>
              <a:off x="3486151" y="163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2" name="Oval 1507">
              <a:extLst>
                <a:ext uri="{FF2B5EF4-FFF2-40B4-BE49-F238E27FC236}">
                  <a16:creationId xmlns:a16="http://schemas.microsoft.com/office/drawing/2014/main" id="{3E4F1410-9F04-4E4B-857D-856A62E42996}"/>
                </a:ext>
              </a:extLst>
            </p:cNvPr>
            <p:cNvSpPr>
              <a:spLocks noChangeArrowheads="1"/>
            </p:cNvSpPr>
            <p:nvPr/>
          </p:nvSpPr>
          <p:spPr bwMode="auto">
            <a:xfrm>
              <a:off x="3749676" y="1722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3" name="Oval 1508">
              <a:extLst>
                <a:ext uri="{FF2B5EF4-FFF2-40B4-BE49-F238E27FC236}">
                  <a16:creationId xmlns:a16="http://schemas.microsoft.com/office/drawing/2014/main" id="{A3F2C8FE-5270-4760-AFE9-946ACB039C73}"/>
                </a:ext>
              </a:extLst>
            </p:cNvPr>
            <p:cNvSpPr>
              <a:spLocks noChangeArrowheads="1"/>
            </p:cNvSpPr>
            <p:nvPr/>
          </p:nvSpPr>
          <p:spPr bwMode="auto">
            <a:xfrm>
              <a:off x="3709989" y="1627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4" name="Oval 1509">
              <a:extLst>
                <a:ext uri="{FF2B5EF4-FFF2-40B4-BE49-F238E27FC236}">
                  <a16:creationId xmlns:a16="http://schemas.microsoft.com/office/drawing/2014/main" id="{C823F6E1-C801-4A01-92DB-81F3F3041B97}"/>
                </a:ext>
              </a:extLst>
            </p:cNvPr>
            <p:cNvSpPr>
              <a:spLocks noChangeArrowheads="1"/>
            </p:cNvSpPr>
            <p:nvPr/>
          </p:nvSpPr>
          <p:spPr bwMode="auto">
            <a:xfrm>
              <a:off x="3338514" y="928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5" name="Oval 1510">
              <a:extLst>
                <a:ext uri="{FF2B5EF4-FFF2-40B4-BE49-F238E27FC236}">
                  <a16:creationId xmlns:a16="http://schemas.microsoft.com/office/drawing/2014/main" id="{EB58C329-CEB5-4381-AD45-E649F7A5C820}"/>
                </a:ext>
              </a:extLst>
            </p:cNvPr>
            <p:cNvSpPr>
              <a:spLocks noChangeArrowheads="1"/>
            </p:cNvSpPr>
            <p:nvPr/>
          </p:nvSpPr>
          <p:spPr bwMode="auto">
            <a:xfrm>
              <a:off x="3373439" y="1068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6" name="Oval 1511">
              <a:extLst>
                <a:ext uri="{FF2B5EF4-FFF2-40B4-BE49-F238E27FC236}">
                  <a16:creationId xmlns:a16="http://schemas.microsoft.com/office/drawing/2014/main" id="{4B497044-182D-4D01-9134-054732F29F76}"/>
                </a:ext>
              </a:extLst>
            </p:cNvPr>
            <p:cNvSpPr>
              <a:spLocks noChangeArrowheads="1"/>
            </p:cNvSpPr>
            <p:nvPr/>
          </p:nvSpPr>
          <p:spPr bwMode="auto">
            <a:xfrm>
              <a:off x="3379789" y="149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7" name="Oval 1512">
              <a:extLst>
                <a:ext uri="{FF2B5EF4-FFF2-40B4-BE49-F238E27FC236}">
                  <a16:creationId xmlns:a16="http://schemas.microsoft.com/office/drawing/2014/main" id="{960B3A19-C7C0-4764-9935-812874143120}"/>
                </a:ext>
              </a:extLst>
            </p:cNvPr>
            <p:cNvSpPr>
              <a:spLocks noChangeArrowheads="1"/>
            </p:cNvSpPr>
            <p:nvPr/>
          </p:nvSpPr>
          <p:spPr bwMode="auto">
            <a:xfrm>
              <a:off x="3397251" y="1371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8" name="Oval 1513">
              <a:extLst>
                <a:ext uri="{FF2B5EF4-FFF2-40B4-BE49-F238E27FC236}">
                  <a16:creationId xmlns:a16="http://schemas.microsoft.com/office/drawing/2014/main" id="{7A08961C-9252-4BFD-9512-6C7B649E5F9C}"/>
                </a:ext>
              </a:extLst>
            </p:cNvPr>
            <p:cNvSpPr>
              <a:spLocks noChangeArrowheads="1"/>
            </p:cNvSpPr>
            <p:nvPr/>
          </p:nvSpPr>
          <p:spPr bwMode="auto">
            <a:xfrm>
              <a:off x="3311526" y="14112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9" name="Oval 1514">
              <a:extLst>
                <a:ext uri="{FF2B5EF4-FFF2-40B4-BE49-F238E27FC236}">
                  <a16:creationId xmlns:a16="http://schemas.microsoft.com/office/drawing/2014/main" id="{D394BBD0-42B7-42B5-9612-7FA76621C021}"/>
                </a:ext>
              </a:extLst>
            </p:cNvPr>
            <p:cNvSpPr>
              <a:spLocks noChangeArrowheads="1"/>
            </p:cNvSpPr>
            <p:nvPr/>
          </p:nvSpPr>
          <p:spPr bwMode="auto">
            <a:xfrm>
              <a:off x="3292476" y="1293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0" name="Oval 1515">
              <a:extLst>
                <a:ext uri="{FF2B5EF4-FFF2-40B4-BE49-F238E27FC236}">
                  <a16:creationId xmlns:a16="http://schemas.microsoft.com/office/drawing/2014/main" id="{A5E6A306-95D3-4258-A8FB-324FEE18CD21}"/>
                </a:ext>
              </a:extLst>
            </p:cNvPr>
            <p:cNvSpPr>
              <a:spLocks noChangeArrowheads="1"/>
            </p:cNvSpPr>
            <p:nvPr/>
          </p:nvSpPr>
          <p:spPr bwMode="auto">
            <a:xfrm>
              <a:off x="3363914" y="1298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1" name="Oval 1516">
              <a:extLst>
                <a:ext uri="{FF2B5EF4-FFF2-40B4-BE49-F238E27FC236}">
                  <a16:creationId xmlns:a16="http://schemas.microsoft.com/office/drawing/2014/main" id="{49815018-006D-487C-9124-1A739AAE42D9}"/>
                </a:ext>
              </a:extLst>
            </p:cNvPr>
            <p:cNvSpPr>
              <a:spLocks noChangeArrowheads="1"/>
            </p:cNvSpPr>
            <p:nvPr/>
          </p:nvSpPr>
          <p:spPr bwMode="auto">
            <a:xfrm>
              <a:off x="3387726" y="1225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2" name="Oval 1517">
              <a:extLst>
                <a:ext uri="{FF2B5EF4-FFF2-40B4-BE49-F238E27FC236}">
                  <a16:creationId xmlns:a16="http://schemas.microsoft.com/office/drawing/2014/main" id="{28F42B4F-208B-49AE-B66D-90B179D9D258}"/>
                </a:ext>
              </a:extLst>
            </p:cNvPr>
            <p:cNvSpPr>
              <a:spLocks noChangeArrowheads="1"/>
            </p:cNvSpPr>
            <p:nvPr/>
          </p:nvSpPr>
          <p:spPr bwMode="auto">
            <a:xfrm>
              <a:off x="3289301" y="1230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3" name="Oval 1518">
              <a:extLst>
                <a:ext uri="{FF2B5EF4-FFF2-40B4-BE49-F238E27FC236}">
                  <a16:creationId xmlns:a16="http://schemas.microsoft.com/office/drawing/2014/main" id="{26DF7917-4698-44C5-8A60-52BC95BD83CC}"/>
                </a:ext>
              </a:extLst>
            </p:cNvPr>
            <p:cNvSpPr>
              <a:spLocks noChangeArrowheads="1"/>
            </p:cNvSpPr>
            <p:nvPr/>
          </p:nvSpPr>
          <p:spPr bwMode="auto">
            <a:xfrm>
              <a:off x="3422651" y="1135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4" name="Oval 1519">
              <a:extLst>
                <a:ext uri="{FF2B5EF4-FFF2-40B4-BE49-F238E27FC236}">
                  <a16:creationId xmlns:a16="http://schemas.microsoft.com/office/drawing/2014/main" id="{70EDBD91-EA4F-42B1-82FE-7E127C6603E2}"/>
                </a:ext>
              </a:extLst>
            </p:cNvPr>
            <p:cNvSpPr>
              <a:spLocks noChangeArrowheads="1"/>
            </p:cNvSpPr>
            <p:nvPr/>
          </p:nvSpPr>
          <p:spPr bwMode="auto">
            <a:xfrm>
              <a:off x="3271839" y="1031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5" name="Oval 1520">
              <a:extLst>
                <a:ext uri="{FF2B5EF4-FFF2-40B4-BE49-F238E27FC236}">
                  <a16:creationId xmlns:a16="http://schemas.microsoft.com/office/drawing/2014/main" id="{B5FEF1E1-C696-4F76-ABB1-6F5444510CD0}"/>
                </a:ext>
              </a:extLst>
            </p:cNvPr>
            <p:cNvSpPr>
              <a:spLocks noChangeArrowheads="1"/>
            </p:cNvSpPr>
            <p:nvPr/>
          </p:nvSpPr>
          <p:spPr bwMode="auto">
            <a:xfrm>
              <a:off x="3390901" y="96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6" name="Oval 1521">
              <a:extLst>
                <a:ext uri="{FF2B5EF4-FFF2-40B4-BE49-F238E27FC236}">
                  <a16:creationId xmlns:a16="http://schemas.microsoft.com/office/drawing/2014/main" id="{3C0C6542-DC3C-426D-A4BA-8CA9DE4047DE}"/>
                </a:ext>
              </a:extLst>
            </p:cNvPr>
            <p:cNvSpPr>
              <a:spLocks noChangeArrowheads="1"/>
            </p:cNvSpPr>
            <p:nvPr/>
          </p:nvSpPr>
          <p:spPr bwMode="auto">
            <a:xfrm>
              <a:off x="3482976" y="94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7" name="Oval 1522">
              <a:extLst>
                <a:ext uri="{FF2B5EF4-FFF2-40B4-BE49-F238E27FC236}">
                  <a16:creationId xmlns:a16="http://schemas.microsoft.com/office/drawing/2014/main" id="{1CD5E92D-03A2-4313-9970-FEB6CC682FAC}"/>
                </a:ext>
              </a:extLst>
            </p:cNvPr>
            <p:cNvSpPr>
              <a:spLocks noChangeArrowheads="1"/>
            </p:cNvSpPr>
            <p:nvPr/>
          </p:nvSpPr>
          <p:spPr bwMode="auto">
            <a:xfrm>
              <a:off x="3517901" y="1144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8" name="Oval 1523">
              <a:extLst>
                <a:ext uri="{FF2B5EF4-FFF2-40B4-BE49-F238E27FC236}">
                  <a16:creationId xmlns:a16="http://schemas.microsoft.com/office/drawing/2014/main" id="{D96D470F-7C77-4D80-9112-5A1D28EAE11F}"/>
                </a:ext>
              </a:extLst>
            </p:cNvPr>
            <p:cNvSpPr>
              <a:spLocks noChangeArrowheads="1"/>
            </p:cNvSpPr>
            <p:nvPr/>
          </p:nvSpPr>
          <p:spPr bwMode="auto">
            <a:xfrm>
              <a:off x="3544889" y="89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9" name="Oval 1524">
              <a:extLst>
                <a:ext uri="{FF2B5EF4-FFF2-40B4-BE49-F238E27FC236}">
                  <a16:creationId xmlns:a16="http://schemas.microsoft.com/office/drawing/2014/main" id="{7446658D-AF73-4DFD-A701-71049EA2D911}"/>
                </a:ext>
              </a:extLst>
            </p:cNvPr>
            <p:cNvSpPr>
              <a:spLocks noChangeArrowheads="1"/>
            </p:cNvSpPr>
            <p:nvPr/>
          </p:nvSpPr>
          <p:spPr bwMode="auto">
            <a:xfrm>
              <a:off x="3446464" y="895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0" name="Oval 1525">
              <a:extLst>
                <a:ext uri="{FF2B5EF4-FFF2-40B4-BE49-F238E27FC236}">
                  <a16:creationId xmlns:a16="http://schemas.microsoft.com/office/drawing/2014/main" id="{B9509591-6BCA-427C-840E-0DD55B7382D2}"/>
                </a:ext>
              </a:extLst>
            </p:cNvPr>
            <p:cNvSpPr>
              <a:spLocks noChangeArrowheads="1"/>
            </p:cNvSpPr>
            <p:nvPr/>
          </p:nvSpPr>
          <p:spPr bwMode="auto">
            <a:xfrm>
              <a:off x="3951289"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1" name="Oval 1526">
              <a:extLst>
                <a:ext uri="{FF2B5EF4-FFF2-40B4-BE49-F238E27FC236}">
                  <a16:creationId xmlns:a16="http://schemas.microsoft.com/office/drawing/2014/main" id="{FCB71724-E6AA-483A-A0AB-859EB6F15291}"/>
                </a:ext>
              </a:extLst>
            </p:cNvPr>
            <p:cNvSpPr>
              <a:spLocks noChangeArrowheads="1"/>
            </p:cNvSpPr>
            <p:nvPr/>
          </p:nvSpPr>
          <p:spPr bwMode="auto">
            <a:xfrm>
              <a:off x="3455988" y="14874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2" name="Oval 1527">
              <a:extLst>
                <a:ext uri="{FF2B5EF4-FFF2-40B4-BE49-F238E27FC236}">
                  <a16:creationId xmlns:a16="http://schemas.microsoft.com/office/drawing/2014/main" id="{428E5E09-5ADE-4D54-BA59-3AC5FA426C77}"/>
                </a:ext>
              </a:extLst>
            </p:cNvPr>
            <p:cNvSpPr>
              <a:spLocks noChangeArrowheads="1"/>
            </p:cNvSpPr>
            <p:nvPr/>
          </p:nvSpPr>
          <p:spPr bwMode="auto">
            <a:xfrm>
              <a:off x="3363914" y="140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3" name="Oval 1528">
              <a:extLst>
                <a:ext uri="{FF2B5EF4-FFF2-40B4-BE49-F238E27FC236}">
                  <a16:creationId xmlns:a16="http://schemas.microsoft.com/office/drawing/2014/main" id="{D3C6EF7B-F235-4700-AB1C-288140C22721}"/>
                </a:ext>
              </a:extLst>
            </p:cNvPr>
            <p:cNvSpPr>
              <a:spLocks noChangeArrowheads="1"/>
            </p:cNvSpPr>
            <p:nvPr/>
          </p:nvSpPr>
          <p:spPr bwMode="auto">
            <a:xfrm>
              <a:off x="3508376" y="1374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4" name="Oval 1529">
              <a:extLst>
                <a:ext uri="{FF2B5EF4-FFF2-40B4-BE49-F238E27FC236}">
                  <a16:creationId xmlns:a16="http://schemas.microsoft.com/office/drawing/2014/main" id="{4DFA94CE-9139-4C0C-A853-F7B8A1A7B074}"/>
                </a:ext>
              </a:extLst>
            </p:cNvPr>
            <p:cNvSpPr>
              <a:spLocks noChangeArrowheads="1"/>
            </p:cNvSpPr>
            <p:nvPr/>
          </p:nvSpPr>
          <p:spPr bwMode="auto">
            <a:xfrm>
              <a:off x="3532189" y="1301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5" name="Oval 1530">
              <a:extLst>
                <a:ext uri="{FF2B5EF4-FFF2-40B4-BE49-F238E27FC236}">
                  <a16:creationId xmlns:a16="http://schemas.microsoft.com/office/drawing/2014/main" id="{35E0EF99-49BF-4CAA-81FC-DF6DFFB0F5DE}"/>
                </a:ext>
              </a:extLst>
            </p:cNvPr>
            <p:cNvSpPr>
              <a:spLocks noChangeArrowheads="1"/>
            </p:cNvSpPr>
            <p:nvPr/>
          </p:nvSpPr>
          <p:spPr bwMode="auto">
            <a:xfrm>
              <a:off x="3433764" y="130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6" name="Oval 1531">
              <a:extLst>
                <a:ext uri="{FF2B5EF4-FFF2-40B4-BE49-F238E27FC236}">
                  <a16:creationId xmlns:a16="http://schemas.microsoft.com/office/drawing/2014/main" id="{CC242DDD-4BE3-4D05-AC70-DD86ACC9DC90}"/>
                </a:ext>
              </a:extLst>
            </p:cNvPr>
            <p:cNvSpPr>
              <a:spLocks noChangeArrowheads="1"/>
            </p:cNvSpPr>
            <p:nvPr/>
          </p:nvSpPr>
          <p:spPr bwMode="auto">
            <a:xfrm>
              <a:off x="3557589" y="982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7" name="Oval 1532">
              <a:extLst>
                <a:ext uri="{FF2B5EF4-FFF2-40B4-BE49-F238E27FC236}">
                  <a16:creationId xmlns:a16="http://schemas.microsoft.com/office/drawing/2014/main" id="{0DC77E54-51D4-436D-A922-9A1768C5E05B}"/>
                </a:ext>
              </a:extLst>
            </p:cNvPr>
            <p:cNvSpPr>
              <a:spLocks noChangeArrowheads="1"/>
            </p:cNvSpPr>
            <p:nvPr/>
          </p:nvSpPr>
          <p:spPr bwMode="auto">
            <a:xfrm>
              <a:off x="3595689" y="109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8" name="Oval 1533">
              <a:extLst>
                <a:ext uri="{FF2B5EF4-FFF2-40B4-BE49-F238E27FC236}">
                  <a16:creationId xmlns:a16="http://schemas.microsoft.com/office/drawing/2014/main" id="{3FE9727D-12E6-4EFB-B0B6-7C623CCCFB8D}"/>
                </a:ext>
              </a:extLst>
            </p:cNvPr>
            <p:cNvSpPr>
              <a:spLocks noChangeArrowheads="1"/>
            </p:cNvSpPr>
            <p:nvPr/>
          </p:nvSpPr>
          <p:spPr bwMode="auto">
            <a:xfrm>
              <a:off x="3462339" y="1217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9" name="Oval 1534">
              <a:extLst>
                <a:ext uri="{FF2B5EF4-FFF2-40B4-BE49-F238E27FC236}">
                  <a16:creationId xmlns:a16="http://schemas.microsoft.com/office/drawing/2014/main" id="{E4AE44E9-4A87-482A-9983-DACF8E374A99}"/>
                </a:ext>
              </a:extLst>
            </p:cNvPr>
            <p:cNvSpPr>
              <a:spLocks noChangeArrowheads="1"/>
            </p:cNvSpPr>
            <p:nvPr/>
          </p:nvSpPr>
          <p:spPr bwMode="auto">
            <a:xfrm>
              <a:off x="2765426" y="92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0" name="Oval 1535">
              <a:extLst>
                <a:ext uri="{FF2B5EF4-FFF2-40B4-BE49-F238E27FC236}">
                  <a16:creationId xmlns:a16="http://schemas.microsoft.com/office/drawing/2014/main" id="{8F2B9885-A41E-4983-A0A0-BAFD50110AFE}"/>
                </a:ext>
              </a:extLst>
            </p:cNvPr>
            <p:cNvSpPr>
              <a:spLocks noChangeArrowheads="1"/>
            </p:cNvSpPr>
            <p:nvPr/>
          </p:nvSpPr>
          <p:spPr bwMode="auto">
            <a:xfrm>
              <a:off x="3660776" y="89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1" name="Oval 1536">
              <a:extLst>
                <a:ext uri="{FF2B5EF4-FFF2-40B4-BE49-F238E27FC236}">
                  <a16:creationId xmlns:a16="http://schemas.microsoft.com/office/drawing/2014/main" id="{5AB25AB9-B9CD-4B7C-9B64-E931AB913E18}"/>
                </a:ext>
              </a:extLst>
            </p:cNvPr>
            <p:cNvSpPr>
              <a:spLocks noChangeArrowheads="1"/>
            </p:cNvSpPr>
            <p:nvPr/>
          </p:nvSpPr>
          <p:spPr bwMode="auto">
            <a:xfrm>
              <a:off x="3576639" y="8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2" name="Oval 1537">
              <a:extLst>
                <a:ext uri="{FF2B5EF4-FFF2-40B4-BE49-F238E27FC236}">
                  <a16:creationId xmlns:a16="http://schemas.microsoft.com/office/drawing/2014/main" id="{3F968D21-F182-4FD3-8C9B-8DD6CF65E8D5}"/>
                </a:ext>
              </a:extLst>
            </p:cNvPr>
            <p:cNvSpPr>
              <a:spLocks noChangeArrowheads="1"/>
            </p:cNvSpPr>
            <p:nvPr/>
          </p:nvSpPr>
          <p:spPr bwMode="auto">
            <a:xfrm>
              <a:off x="3540126" y="1568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3" name="Oval 1538">
              <a:extLst>
                <a:ext uri="{FF2B5EF4-FFF2-40B4-BE49-F238E27FC236}">
                  <a16:creationId xmlns:a16="http://schemas.microsoft.com/office/drawing/2014/main" id="{715D4B0D-C1BC-4FC6-81FD-C419E1CC37FD}"/>
                </a:ext>
              </a:extLst>
            </p:cNvPr>
            <p:cNvSpPr>
              <a:spLocks noChangeArrowheads="1"/>
            </p:cNvSpPr>
            <p:nvPr/>
          </p:nvSpPr>
          <p:spPr bwMode="auto">
            <a:xfrm>
              <a:off x="3621089" y="1462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4" name="Oval 1539">
              <a:extLst>
                <a:ext uri="{FF2B5EF4-FFF2-40B4-BE49-F238E27FC236}">
                  <a16:creationId xmlns:a16="http://schemas.microsoft.com/office/drawing/2014/main" id="{C9945893-0A57-419D-827A-46D7884CE873}"/>
                </a:ext>
              </a:extLst>
            </p:cNvPr>
            <p:cNvSpPr>
              <a:spLocks noChangeArrowheads="1"/>
            </p:cNvSpPr>
            <p:nvPr/>
          </p:nvSpPr>
          <p:spPr bwMode="auto">
            <a:xfrm>
              <a:off x="3644901" y="1389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5" name="Oval 1540">
              <a:extLst>
                <a:ext uri="{FF2B5EF4-FFF2-40B4-BE49-F238E27FC236}">
                  <a16:creationId xmlns:a16="http://schemas.microsoft.com/office/drawing/2014/main" id="{C2522E51-385F-4884-B163-D7FA7ED052C8}"/>
                </a:ext>
              </a:extLst>
            </p:cNvPr>
            <p:cNvSpPr>
              <a:spLocks noChangeArrowheads="1"/>
            </p:cNvSpPr>
            <p:nvPr/>
          </p:nvSpPr>
          <p:spPr bwMode="auto">
            <a:xfrm>
              <a:off x="3714751" y="1366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6" name="Oval 1541">
              <a:extLst>
                <a:ext uri="{FF2B5EF4-FFF2-40B4-BE49-F238E27FC236}">
                  <a16:creationId xmlns:a16="http://schemas.microsoft.com/office/drawing/2014/main" id="{7DB9AD96-4DF0-4A09-8A6D-1A9215F860E1}"/>
                </a:ext>
              </a:extLst>
            </p:cNvPr>
            <p:cNvSpPr>
              <a:spLocks noChangeArrowheads="1"/>
            </p:cNvSpPr>
            <p:nvPr/>
          </p:nvSpPr>
          <p:spPr bwMode="auto">
            <a:xfrm>
              <a:off x="2819401" y="1103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7" name="Oval 1542">
              <a:extLst>
                <a:ext uri="{FF2B5EF4-FFF2-40B4-BE49-F238E27FC236}">
                  <a16:creationId xmlns:a16="http://schemas.microsoft.com/office/drawing/2014/main" id="{CB6B24F5-B732-4A69-BF73-B53A7DCFB367}"/>
                </a:ext>
              </a:extLst>
            </p:cNvPr>
            <p:cNvSpPr>
              <a:spLocks noChangeArrowheads="1"/>
            </p:cNvSpPr>
            <p:nvPr/>
          </p:nvSpPr>
          <p:spPr bwMode="auto">
            <a:xfrm>
              <a:off x="3756026" y="1108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8" name="Oval 1543">
              <a:extLst>
                <a:ext uri="{FF2B5EF4-FFF2-40B4-BE49-F238E27FC236}">
                  <a16:creationId xmlns:a16="http://schemas.microsoft.com/office/drawing/2014/main" id="{9C163CD9-46D4-45B5-B897-73F6F088FAFB}"/>
                </a:ext>
              </a:extLst>
            </p:cNvPr>
            <p:cNvSpPr>
              <a:spLocks noChangeArrowheads="1"/>
            </p:cNvSpPr>
            <p:nvPr/>
          </p:nvSpPr>
          <p:spPr bwMode="auto">
            <a:xfrm>
              <a:off x="3124201" y="154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9" name="Oval 1544">
              <a:extLst>
                <a:ext uri="{FF2B5EF4-FFF2-40B4-BE49-F238E27FC236}">
                  <a16:creationId xmlns:a16="http://schemas.microsoft.com/office/drawing/2014/main" id="{0A858F1E-E45A-49A4-A74D-6B685933B4C2}"/>
                </a:ext>
              </a:extLst>
            </p:cNvPr>
            <p:cNvSpPr>
              <a:spLocks noChangeArrowheads="1"/>
            </p:cNvSpPr>
            <p:nvPr/>
          </p:nvSpPr>
          <p:spPr bwMode="auto">
            <a:xfrm>
              <a:off x="3802064" y="1060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0" name="Oval 1545">
              <a:extLst>
                <a:ext uri="{FF2B5EF4-FFF2-40B4-BE49-F238E27FC236}">
                  <a16:creationId xmlns:a16="http://schemas.microsoft.com/office/drawing/2014/main" id="{8A5B31E8-A366-43BC-8893-B200186D1FA3}"/>
                </a:ext>
              </a:extLst>
            </p:cNvPr>
            <p:cNvSpPr>
              <a:spLocks noChangeArrowheads="1"/>
            </p:cNvSpPr>
            <p:nvPr/>
          </p:nvSpPr>
          <p:spPr bwMode="auto">
            <a:xfrm>
              <a:off x="3805239" y="97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1" name="Oval 1546">
              <a:extLst>
                <a:ext uri="{FF2B5EF4-FFF2-40B4-BE49-F238E27FC236}">
                  <a16:creationId xmlns:a16="http://schemas.microsoft.com/office/drawing/2014/main" id="{ABB80072-604F-47F6-BA0E-C6C76BBCAB33}"/>
                </a:ext>
              </a:extLst>
            </p:cNvPr>
            <p:cNvSpPr>
              <a:spLocks noChangeArrowheads="1"/>
            </p:cNvSpPr>
            <p:nvPr/>
          </p:nvSpPr>
          <p:spPr bwMode="auto">
            <a:xfrm>
              <a:off x="3703639" y="105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2" name="Oval 1547">
              <a:extLst>
                <a:ext uri="{FF2B5EF4-FFF2-40B4-BE49-F238E27FC236}">
                  <a16:creationId xmlns:a16="http://schemas.microsoft.com/office/drawing/2014/main" id="{34E2034F-D63D-40AB-8C48-D834A10CF231}"/>
                </a:ext>
              </a:extLst>
            </p:cNvPr>
            <p:cNvSpPr>
              <a:spLocks noChangeArrowheads="1"/>
            </p:cNvSpPr>
            <p:nvPr/>
          </p:nvSpPr>
          <p:spPr bwMode="auto">
            <a:xfrm>
              <a:off x="3694114" y="1533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3" name="Oval 1548">
              <a:extLst>
                <a:ext uri="{FF2B5EF4-FFF2-40B4-BE49-F238E27FC236}">
                  <a16:creationId xmlns:a16="http://schemas.microsoft.com/office/drawing/2014/main" id="{DC161A94-0B32-4B89-B7A0-D988DA8C76D6}"/>
                </a:ext>
              </a:extLst>
            </p:cNvPr>
            <p:cNvSpPr>
              <a:spLocks noChangeArrowheads="1"/>
            </p:cNvSpPr>
            <p:nvPr/>
          </p:nvSpPr>
          <p:spPr bwMode="auto">
            <a:xfrm>
              <a:off x="3765551" y="1538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4" name="Oval 1549">
              <a:extLst>
                <a:ext uri="{FF2B5EF4-FFF2-40B4-BE49-F238E27FC236}">
                  <a16:creationId xmlns:a16="http://schemas.microsoft.com/office/drawing/2014/main" id="{8A96E115-E92D-4737-8CF4-C51A985CE001}"/>
                </a:ext>
              </a:extLst>
            </p:cNvPr>
            <p:cNvSpPr>
              <a:spLocks noChangeArrowheads="1"/>
            </p:cNvSpPr>
            <p:nvPr/>
          </p:nvSpPr>
          <p:spPr bwMode="auto">
            <a:xfrm>
              <a:off x="3789364" y="1465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5" name="Oval 1550">
              <a:extLst>
                <a:ext uri="{FF2B5EF4-FFF2-40B4-BE49-F238E27FC236}">
                  <a16:creationId xmlns:a16="http://schemas.microsoft.com/office/drawing/2014/main" id="{06002276-D946-45DC-807F-2DB2982E8DC2}"/>
                </a:ext>
              </a:extLst>
            </p:cNvPr>
            <p:cNvSpPr>
              <a:spLocks noChangeArrowheads="1"/>
            </p:cNvSpPr>
            <p:nvPr/>
          </p:nvSpPr>
          <p:spPr bwMode="auto">
            <a:xfrm>
              <a:off x="3690939" y="1470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6" name="Oval 1551">
              <a:extLst>
                <a:ext uri="{FF2B5EF4-FFF2-40B4-BE49-F238E27FC236}">
                  <a16:creationId xmlns:a16="http://schemas.microsoft.com/office/drawing/2014/main" id="{68680AC7-0696-47AA-98F4-4FFB461E07AD}"/>
                </a:ext>
              </a:extLst>
            </p:cNvPr>
            <p:cNvSpPr>
              <a:spLocks noChangeArrowheads="1"/>
            </p:cNvSpPr>
            <p:nvPr/>
          </p:nvSpPr>
          <p:spPr bwMode="auto">
            <a:xfrm>
              <a:off x="3525839" y="1084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7" name="Oval 1552">
              <a:extLst>
                <a:ext uri="{FF2B5EF4-FFF2-40B4-BE49-F238E27FC236}">
                  <a16:creationId xmlns:a16="http://schemas.microsoft.com/office/drawing/2014/main" id="{F6038323-DF6C-4FE4-8039-3BE5CD0B5F53}"/>
                </a:ext>
              </a:extLst>
            </p:cNvPr>
            <p:cNvSpPr>
              <a:spLocks noChangeArrowheads="1"/>
            </p:cNvSpPr>
            <p:nvPr/>
          </p:nvSpPr>
          <p:spPr bwMode="auto">
            <a:xfrm>
              <a:off x="3763964" y="94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8" name="Oval 1553">
              <a:extLst>
                <a:ext uri="{FF2B5EF4-FFF2-40B4-BE49-F238E27FC236}">
                  <a16:creationId xmlns:a16="http://schemas.microsoft.com/office/drawing/2014/main" id="{409FD0F6-2712-4185-896D-29C15466CCDC}"/>
                </a:ext>
              </a:extLst>
            </p:cNvPr>
            <p:cNvSpPr>
              <a:spLocks noChangeArrowheads="1"/>
            </p:cNvSpPr>
            <p:nvPr/>
          </p:nvSpPr>
          <p:spPr bwMode="auto">
            <a:xfrm>
              <a:off x="3303589" y="822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9" name="Oval 1554">
              <a:extLst>
                <a:ext uri="{FF2B5EF4-FFF2-40B4-BE49-F238E27FC236}">
                  <a16:creationId xmlns:a16="http://schemas.microsoft.com/office/drawing/2014/main" id="{305B3EDA-329F-49DF-8342-154C8DEC2463}"/>
                </a:ext>
              </a:extLst>
            </p:cNvPr>
            <p:cNvSpPr>
              <a:spLocks noChangeArrowheads="1"/>
            </p:cNvSpPr>
            <p:nvPr/>
          </p:nvSpPr>
          <p:spPr bwMode="auto">
            <a:xfrm>
              <a:off x="3395664" y="863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0" name="Oval 1555">
              <a:extLst>
                <a:ext uri="{FF2B5EF4-FFF2-40B4-BE49-F238E27FC236}">
                  <a16:creationId xmlns:a16="http://schemas.microsoft.com/office/drawing/2014/main" id="{0E304D16-050A-401E-948E-F313F568A717}"/>
                </a:ext>
              </a:extLst>
            </p:cNvPr>
            <p:cNvSpPr>
              <a:spLocks noChangeArrowheads="1"/>
            </p:cNvSpPr>
            <p:nvPr/>
          </p:nvSpPr>
          <p:spPr bwMode="auto">
            <a:xfrm>
              <a:off x="3390901" y="808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1" name="Oval 1556">
              <a:extLst>
                <a:ext uri="{FF2B5EF4-FFF2-40B4-BE49-F238E27FC236}">
                  <a16:creationId xmlns:a16="http://schemas.microsoft.com/office/drawing/2014/main" id="{AE45D070-19A2-4C40-A046-19D4AD529BF2}"/>
                </a:ext>
              </a:extLst>
            </p:cNvPr>
            <p:cNvSpPr>
              <a:spLocks noChangeArrowheads="1"/>
            </p:cNvSpPr>
            <p:nvPr/>
          </p:nvSpPr>
          <p:spPr bwMode="auto">
            <a:xfrm>
              <a:off x="2862264" y="887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2" name="Oval 1557">
              <a:extLst>
                <a:ext uri="{FF2B5EF4-FFF2-40B4-BE49-F238E27FC236}">
                  <a16:creationId xmlns:a16="http://schemas.microsoft.com/office/drawing/2014/main" id="{65C3F36B-A2A0-415B-AEEB-EEEE7691596A}"/>
                </a:ext>
              </a:extLst>
            </p:cNvPr>
            <p:cNvSpPr>
              <a:spLocks noChangeArrowheads="1"/>
            </p:cNvSpPr>
            <p:nvPr/>
          </p:nvSpPr>
          <p:spPr bwMode="auto">
            <a:xfrm>
              <a:off x="3155951" y="827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3" name="Oval 1558">
              <a:extLst>
                <a:ext uri="{FF2B5EF4-FFF2-40B4-BE49-F238E27FC236}">
                  <a16:creationId xmlns:a16="http://schemas.microsoft.com/office/drawing/2014/main" id="{15BBFE24-7756-444E-9C93-2C3EEEA12A3F}"/>
                </a:ext>
              </a:extLst>
            </p:cNvPr>
            <p:cNvSpPr>
              <a:spLocks noChangeArrowheads="1"/>
            </p:cNvSpPr>
            <p:nvPr/>
          </p:nvSpPr>
          <p:spPr bwMode="auto">
            <a:xfrm>
              <a:off x="3467101" y="790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4" name="Oval 1559">
              <a:extLst>
                <a:ext uri="{FF2B5EF4-FFF2-40B4-BE49-F238E27FC236}">
                  <a16:creationId xmlns:a16="http://schemas.microsoft.com/office/drawing/2014/main" id="{F4F0A7E7-C503-4B22-8F62-4EEB7C250774}"/>
                </a:ext>
              </a:extLst>
            </p:cNvPr>
            <p:cNvSpPr>
              <a:spLocks noChangeArrowheads="1"/>
            </p:cNvSpPr>
            <p:nvPr/>
          </p:nvSpPr>
          <p:spPr bwMode="auto">
            <a:xfrm>
              <a:off x="3573464" y="75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5" name="Oval 1560">
              <a:extLst>
                <a:ext uri="{FF2B5EF4-FFF2-40B4-BE49-F238E27FC236}">
                  <a16:creationId xmlns:a16="http://schemas.microsoft.com/office/drawing/2014/main" id="{BF4B192E-6051-4F37-AB09-FB07C30FF515}"/>
                </a:ext>
              </a:extLst>
            </p:cNvPr>
            <p:cNvSpPr>
              <a:spLocks noChangeArrowheads="1"/>
            </p:cNvSpPr>
            <p:nvPr/>
          </p:nvSpPr>
          <p:spPr bwMode="auto">
            <a:xfrm>
              <a:off x="3717926" y="83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6" name="Oval 1561">
              <a:extLst>
                <a:ext uri="{FF2B5EF4-FFF2-40B4-BE49-F238E27FC236}">
                  <a16:creationId xmlns:a16="http://schemas.microsoft.com/office/drawing/2014/main" id="{BAAA8E21-798A-4C54-AC82-98020D07E005}"/>
                </a:ext>
              </a:extLst>
            </p:cNvPr>
            <p:cNvSpPr>
              <a:spLocks noChangeArrowheads="1"/>
            </p:cNvSpPr>
            <p:nvPr/>
          </p:nvSpPr>
          <p:spPr bwMode="auto">
            <a:xfrm>
              <a:off x="3676651" y="80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7" name="Oval 1562">
              <a:extLst>
                <a:ext uri="{FF2B5EF4-FFF2-40B4-BE49-F238E27FC236}">
                  <a16:creationId xmlns:a16="http://schemas.microsoft.com/office/drawing/2014/main" id="{2DDC5203-68F7-4CF5-9BE9-26FB868D29E0}"/>
                </a:ext>
              </a:extLst>
            </p:cNvPr>
            <p:cNvSpPr>
              <a:spLocks noChangeArrowheads="1"/>
            </p:cNvSpPr>
            <p:nvPr/>
          </p:nvSpPr>
          <p:spPr bwMode="auto">
            <a:xfrm>
              <a:off x="3813176" y="77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8" name="Oval 1563">
              <a:extLst>
                <a:ext uri="{FF2B5EF4-FFF2-40B4-BE49-F238E27FC236}">
                  <a16:creationId xmlns:a16="http://schemas.microsoft.com/office/drawing/2014/main" id="{EFCB1AC6-49CD-49E3-8FDC-0EDCFB8531AE}"/>
                </a:ext>
              </a:extLst>
            </p:cNvPr>
            <p:cNvSpPr>
              <a:spLocks noChangeArrowheads="1"/>
            </p:cNvSpPr>
            <p:nvPr/>
          </p:nvSpPr>
          <p:spPr bwMode="auto">
            <a:xfrm>
              <a:off x="3711576" y="91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9" name="Oval 1564">
              <a:extLst>
                <a:ext uri="{FF2B5EF4-FFF2-40B4-BE49-F238E27FC236}">
                  <a16:creationId xmlns:a16="http://schemas.microsoft.com/office/drawing/2014/main" id="{714F8547-401F-4A0C-B3EE-E650E1FF82AA}"/>
                </a:ext>
              </a:extLst>
            </p:cNvPr>
            <p:cNvSpPr>
              <a:spLocks noChangeArrowheads="1"/>
            </p:cNvSpPr>
            <p:nvPr/>
          </p:nvSpPr>
          <p:spPr bwMode="auto">
            <a:xfrm>
              <a:off x="3722689"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0" name="Oval 1565">
              <a:extLst>
                <a:ext uri="{FF2B5EF4-FFF2-40B4-BE49-F238E27FC236}">
                  <a16:creationId xmlns:a16="http://schemas.microsoft.com/office/drawing/2014/main" id="{64B62871-5BDE-48FE-B705-FD6237FCF8F3}"/>
                </a:ext>
              </a:extLst>
            </p:cNvPr>
            <p:cNvSpPr>
              <a:spLocks noChangeArrowheads="1"/>
            </p:cNvSpPr>
            <p:nvPr/>
          </p:nvSpPr>
          <p:spPr bwMode="auto">
            <a:xfrm>
              <a:off x="3859214" y="1189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1" name="Oval 1566">
              <a:extLst>
                <a:ext uri="{FF2B5EF4-FFF2-40B4-BE49-F238E27FC236}">
                  <a16:creationId xmlns:a16="http://schemas.microsoft.com/office/drawing/2014/main" id="{CBD3C968-CB63-4678-9815-6AC0DDE62583}"/>
                </a:ext>
              </a:extLst>
            </p:cNvPr>
            <p:cNvSpPr>
              <a:spLocks noChangeArrowheads="1"/>
            </p:cNvSpPr>
            <p:nvPr/>
          </p:nvSpPr>
          <p:spPr bwMode="auto">
            <a:xfrm>
              <a:off x="3641726" y="13271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2" name="Oval 1567">
              <a:extLst>
                <a:ext uri="{FF2B5EF4-FFF2-40B4-BE49-F238E27FC236}">
                  <a16:creationId xmlns:a16="http://schemas.microsoft.com/office/drawing/2014/main" id="{E931FDB9-023B-4873-A6EA-D6ED3A66963C}"/>
                </a:ext>
              </a:extLst>
            </p:cNvPr>
            <p:cNvSpPr>
              <a:spLocks noChangeArrowheads="1"/>
            </p:cNvSpPr>
            <p:nvPr/>
          </p:nvSpPr>
          <p:spPr bwMode="auto">
            <a:xfrm>
              <a:off x="3630614" y="1138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3" name="Oval 1568">
              <a:extLst>
                <a:ext uri="{FF2B5EF4-FFF2-40B4-BE49-F238E27FC236}">
                  <a16:creationId xmlns:a16="http://schemas.microsoft.com/office/drawing/2014/main" id="{111AE2DB-BF7F-4009-A193-7A3E673C105A}"/>
                </a:ext>
              </a:extLst>
            </p:cNvPr>
            <p:cNvSpPr>
              <a:spLocks noChangeArrowheads="1"/>
            </p:cNvSpPr>
            <p:nvPr/>
          </p:nvSpPr>
          <p:spPr bwMode="auto">
            <a:xfrm>
              <a:off x="3644901" y="108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4" name="Oval 1569">
              <a:extLst>
                <a:ext uri="{FF2B5EF4-FFF2-40B4-BE49-F238E27FC236}">
                  <a16:creationId xmlns:a16="http://schemas.microsoft.com/office/drawing/2014/main" id="{EB6C2BD3-9605-4F62-AA55-8E502F7AE7F2}"/>
                </a:ext>
              </a:extLst>
            </p:cNvPr>
            <p:cNvSpPr>
              <a:spLocks noChangeArrowheads="1"/>
            </p:cNvSpPr>
            <p:nvPr/>
          </p:nvSpPr>
          <p:spPr bwMode="auto">
            <a:xfrm>
              <a:off x="3228976" y="1265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5" name="Oval 1570">
              <a:extLst>
                <a:ext uri="{FF2B5EF4-FFF2-40B4-BE49-F238E27FC236}">
                  <a16:creationId xmlns:a16="http://schemas.microsoft.com/office/drawing/2014/main" id="{55B709B9-09D4-40BF-9566-351F742DF3A9}"/>
                </a:ext>
              </a:extLst>
            </p:cNvPr>
            <p:cNvSpPr>
              <a:spLocks noChangeArrowheads="1"/>
            </p:cNvSpPr>
            <p:nvPr/>
          </p:nvSpPr>
          <p:spPr bwMode="auto">
            <a:xfrm>
              <a:off x="3659189"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6" name="Oval 1571">
              <a:extLst>
                <a:ext uri="{FF2B5EF4-FFF2-40B4-BE49-F238E27FC236}">
                  <a16:creationId xmlns:a16="http://schemas.microsoft.com/office/drawing/2014/main" id="{1BF7BD39-D05F-4C4F-B3C2-C18DCDAB8FF5}"/>
                </a:ext>
              </a:extLst>
            </p:cNvPr>
            <p:cNvSpPr>
              <a:spLocks noChangeArrowheads="1"/>
            </p:cNvSpPr>
            <p:nvPr/>
          </p:nvSpPr>
          <p:spPr bwMode="auto">
            <a:xfrm>
              <a:off x="2884489" y="1136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7" name="Oval 1572">
              <a:extLst>
                <a:ext uri="{FF2B5EF4-FFF2-40B4-BE49-F238E27FC236}">
                  <a16:creationId xmlns:a16="http://schemas.microsoft.com/office/drawing/2014/main" id="{BC589FF5-E101-44BB-AB85-97038C7FAC1E}"/>
                </a:ext>
              </a:extLst>
            </p:cNvPr>
            <p:cNvSpPr>
              <a:spLocks noChangeArrowheads="1"/>
            </p:cNvSpPr>
            <p:nvPr/>
          </p:nvSpPr>
          <p:spPr bwMode="auto">
            <a:xfrm>
              <a:off x="2782889" y="125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8" name="Oval 1573">
              <a:extLst>
                <a:ext uri="{FF2B5EF4-FFF2-40B4-BE49-F238E27FC236}">
                  <a16:creationId xmlns:a16="http://schemas.microsoft.com/office/drawing/2014/main" id="{F8604F9C-585D-4E1A-8E40-7A03BA2B5301}"/>
                </a:ext>
              </a:extLst>
            </p:cNvPr>
            <p:cNvSpPr>
              <a:spLocks noChangeArrowheads="1"/>
            </p:cNvSpPr>
            <p:nvPr/>
          </p:nvSpPr>
          <p:spPr bwMode="auto">
            <a:xfrm>
              <a:off x="2803526"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9" name="Oval 1574">
              <a:extLst>
                <a:ext uri="{FF2B5EF4-FFF2-40B4-BE49-F238E27FC236}">
                  <a16:creationId xmlns:a16="http://schemas.microsoft.com/office/drawing/2014/main" id="{AE2B9D54-CD8B-4619-8ED1-B2E6A58BA656}"/>
                </a:ext>
              </a:extLst>
            </p:cNvPr>
            <p:cNvSpPr>
              <a:spLocks noChangeArrowheads="1"/>
            </p:cNvSpPr>
            <p:nvPr/>
          </p:nvSpPr>
          <p:spPr bwMode="auto">
            <a:xfrm>
              <a:off x="3808414" y="140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0" name="Oval 1575">
              <a:extLst>
                <a:ext uri="{FF2B5EF4-FFF2-40B4-BE49-F238E27FC236}">
                  <a16:creationId xmlns:a16="http://schemas.microsoft.com/office/drawing/2014/main" id="{84CF4E94-544A-43DD-8CF4-CDEACBD0572D}"/>
                </a:ext>
              </a:extLst>
            </p:cNvPr>
            <p:cNvSpPr>
              <a:spLocks noChangeArrowheads="1"/>
            </p:cNvSpPr>
            <p:nvPr/>
          </p:nvSpPr>
          <p:spPr bwMode="auto">
            <a:xfrm>
              <a:off x="3270251" y="145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1" name="Oval 1576">
              <a:extLst>
                <a:ext uri="{FF2B5EF4-FFF2-40B4-BE49-F238E27FC236}">
                  <a16:creationId xmlns:a16="http://schemas.microsoft.com/office/drawing/2014/main" id="{084A8D81-68C0-45BA-A08D-D64F700A0530}"/>
                </a:ext>
              </a:extLst>
            </p:cNvPr>
            <p:cNvSpPr>
              <a:spLocks noChangeArrowheads="1"/>
            </p:cNvSpPr>
            <p:nvPr/>
          </p:nvSpPr>
          <p:spPr bwMode="auto">
            <a:xfrm>
              <a:off x="3582989" y="138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2" name="Oval 1577">
              <a:extLst>
                <a:ext uri="{FF2B5EF4-FFF2-40B4-BE49-F238E27FC236}">
                  <a16:creationId xmlns:a16="http://schemas.microsoft.com/office/drawing/2014/main" id="{0A31D8F9-5436-4F77-A4FB-A93E4C8EBA82}"/>
                </a:ext>
              </a:extLst>
            </p:cNvPr>
            <p:cNvSpPr>
              <a:spLocks noChangeArrowheads="1"/>
            </p:cNvSpPr>
            <p:nvPr/>
          </p:nvSpPr>
          <p:spPr bwMode="auto">
            <a:xfrm>
              <a:off x="3636964" y="949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3" name="Oval 1578">
              <a:extLst>
                <a:ext uri="{FF2B5EF4-FFF2-40B4-BE49-F238E27FC236}">
                  <a16:creationId xmlns:a16="http://schemas.microsoft.com/office/drawing/2014/main" id="{1C535C86-5383-44D4-B3A4-6A7DFAC3AA2D}"/>
                </a:ext>
              </a:extLst>
            </p:cNvPr>
            <p:cNvSpPr>
              <a:spLocks noChangeArrowheads="1"/>
            </p:cNvSpPr>
            <p:nvPr/>
          </p:nvSpPr>
          <p:spPr bwMode="auto">
            <a:xfrm>
              <a:off x="3879851" y="78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4" name="Oval 1579">
              <a:extLst>
                <a:ext uri="{FF2B5EF4-FFF2-40B4-BE49-F238E27FC236}">
                  <a16:creationId xmlns:a16="http://schemas.microsoft.com/office/drawing/2014/main" id="{D3454F2B-0085-4EA2-9914-21A21403CE0E}"/>
                </a:ext>
              </a:extLst>
            </p:cNvPr>
            <p:cNvSpPr>
              <a:spLocks noChangeArrowheads="1"/>
            </p:cNvSpPr>
            <p:nvPr/>
          </p:nvSpPr>
          <p:spPr bwMode="auto">
            <a:xfrm>
              <a:off x="3871914" y="110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5" name="Oval 1580">
              <a:extLst>
                <a:ext uri="{FF2B5EF4-FFF2-40B4-BE49-F238E27FC236}">
                  <a16:creationId xmlns:a16="http://schemas.microsoft.com/office/drawing/2014/main" id="{42905299-67EE-4624-94CA-9E40673B77D5}"/>
                </a:ext>
              </a:extLst>
            </p:cNvPr>
            <p:cNvSpPr>
              <a:spLocks noChangeArrowheads="1"/>
            </p:cNvSpPr>
            <p:nvPr/>
          </p:nvSpPr>
          <p:spPr bwMode="auto">
            <a:xfrm>
              <a:off x="3895726" y="140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6" name="Oval 1581">
              <a:extLst>
                <a:ext uri="{FF2B5EF4-FFF2-40B4-BE49-F238E27FC236}">
                  <a16:creationId xmlns:a16="http://schemas.microsoft.com/office/drawing/2014/main" id="{AA4FBA0B-21BE-4CCF-8B54-9F20866C5278}"/>
                </a:ext>
              </a:extLst>
            </p:cNvPr>
            <p:cNvSpPr>
              <a:spLocks noChangeArrowheads="1"/>
            </p:cNvSpPr>
            <p:nvPr/>
          </p:nvSpPr>
          <p:spPr bwMode="auto">
            <a:xfrm>
              <a:off x="3871913" y="16017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7" name="Oval 1582">
              <a:extLst>
                <a:ext uri="{FF2B5EF4-FFF2-40B4-BE49-F238E27FC236}">
                  <a16:creationId xmlns:a16="http://schemas.microsoft.com/office/drawing/2014/main" id="{DD83D311-0C8B-4632-BBDD-F3598270434E}"/>
                </a:ext>
              </a:extLst>
            </p:cNvPr>
            <p:cNvSpPr>
              <a:spLocks noChangeArrowheads="1"/>
            </p:cNvSpPr>
            <p:nvPr/>
          </p:nvSpPr>
          <p:spPr bwMode="auto">
            <a:xfrm>
              <a:off x="2846389" y="1263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8" name="Oval 1583">
              <a:extLst>
                <a:ext uri="{FF2B5EF4-FFF2-40B4-BE49-F238E27FC236}">
                  <a16:creationId xmlns:a16="http://schemas.microsoft.com/office/drawing/2014/main" id="{1060A0F4-C2D8-464A-881F-C78C8C05F3CE}"/>
                </a:ext>
              </a:extLst>
            </p:cNvPr>
            <p:cNvSpPr>
              <a:spLocks noChangeArrowheads="1"/>
            </p:cNvSpPr>
            <p:nvPr/>
          </p:nvSpPr>
          <p:spPr bwMode="auto">
            <a:xfrm>
              <a:off x="3862389" y="1336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9" name="Oval 1584">
              <a:extLst>
                <a:ext uri="{FF2B5EF4-FFF2-40B4-BE49-F238E27FC236}">
                  <a16:creationId xmlns:a16="http://schemas.microsoft.com/office/drawing/2014/main" id="{DB8B8B5A-C45A-47FA-85A1-424ACDA0A101}"/>
                </a:ext>
              </a:extLst>
            </p:cNvPr>
            <p:cNvSpPr>
              <a:spLocks noChangeArrowheads="1"/>
            </p:cNvSpPr>
            <p:nvPr/>
          </p:nvSpPr>
          <p:spPr bwMode="auto">
            <a:xfrm>
              <a:off x="3438526" y="171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0" name="Oval 1585">
              <a:extLst>
                <a:ext uri="{FF2B5EF4-FFF2-40B4-BE49-F238E27FC236}">
                  <a16:creationId xmlns:a16="http://schemas.microsoft.com/office/drawing/2014/main" id="{1A6C9547-DC40-4DA5-82E6-FD864695F52E}"/>
                </a:ext>
              </a:extLst>
            </p:cNvPr>
            <p:cNvSpPr>
              <a:spLocks noChangeArrowheads="1"/>
            </p:cNvSpPr>
            <p:nvPr/>
          </p:nvSpPr>
          <p:spPr bwMode="auto">
            <a:xfrm>
              <a:off x="3757614" y="1287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1" name="Oval 1586">
              <a:extLst>
                <a:ext uri="{FF2B5EF4-FFF2-40B4-BE49-F238E27FC236}">
                  <a16:creationId xmlns:a16="http://schemas.microsoft.com/office/drawing/2014/main" id="{80566D28-19FE-43E7-93A5-AA89592C9892}"/>
                </a:ext>
              </a:extLst>
            </p:cNvPr>
            <p:cNvSpPr>
              <a:spLocks noChangeArrowheads="1"/>
            </p:cNvSpPr>
            <p:nvPr/>
          </p:nvSpPr>
          <p:spPr bwMode="auto">
            <a:xfrm>
              <a:off x="3924301" y="106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2" name="Oval 1587">
              <a:extLst>
                <a:ext uri="{FF2B5EF4-FFF2-40B4-BE49-F238E27FC236}">
                  <a16:creationId xmlns:a16="http://schemas.microsoft.com/office/drawing/2014/main" id="{22FFD95C-9F67-4B8D-86AA-D64D5E7887AF}"/>
                </a:ext>
              </a:extLst>
            </p:cNvPr>
            <p:cNvSpPr>
              <a:spLocks noChangeArrowheads="1"/>
            </p:cNvSpPr>
            <p:nvPr/>
          </p:nvSpPr>
          <p:spPr bwMode="auto">
            <a:xfrm>
              <a:off x="3470276" y="1060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3" name="Oval 1588">
              <a:extLst>
                <a:ext uri="{FF2B5EF4-FFF2-40B4-BE49-F238E27FC236}">
                  <a16:creationId xmlns:a16="http://schemas.microsoft.com/office/drawing/2014/main" id="{D2384081-4E6D-4822-ABC7-365780875407}"/>
                </a:ext>
              </a:extLst>
            </p:cNvPr>
            <p:cNvSpPr>
              <a:spLocks noChangeArrowheads="1"/>
            </p:cNvSpPr>
            <p:nvPr/>
          </p:nvSpPr>
          <p:spPr bwMode="auto">
            <a:xfrm>
              <a:off x="3889376" y="100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4" name="Oval 1589">
              <a:extLst>
                <a:ext uri="{FF2B5EF4-FFF2-40B4-BE49-F238E27FC236}">
                  <a16:creationId xmlns:a16="http://schemas.microsoft.com/office/drawing/2014/main" id="{6686DE22-1A10-4554-B2A6-DF077FDB1903}"/>
                </a:ext>
              </a:extLst>
            </p:cNvPr>
            <p:cNvSpPr>
              <a:spLocks noChangeArrowheads="1"/>
            </p:cNvSpPr>
            <p:nvPr/>
          </p:nvSpPr>
          <p:spPr bwMode="auto">
            <a:xfrm>
              <a:off x="3648076" y="74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5" name="Oval 1590">
              <a:extLst>
                <a:ext uri="{FF2B5EF4-FFF2-40B4-BE49-F238E27FC236}">
                  <a16:creationId xmlns:a16="http://schemas.microsoft.com/office/drawing/2014/main" id="{14A176E9-BAF3-4742-AB46-B615E1C3EA83}"/>
                </a:ext>
              </a:extLst>
            </p:cNvPr>
            <p:cNvSpPr>
              <a:spLocks noChangeArrowheads="1"/>
            </p:cNvSpPr>
            <p:nvPr/>
          </p:nvSpPr>
          <p:spPr bwMode="auto">
            <a:xfrm>
              <a:off x="4016376" y="118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6" name="Oval 1591">
              <a:extLst>
                <a:ext uri="{FF2B5EF4-FFF2-40B4-BE49-F238E27FC236}">
                  <a16:creationId xmlns:a16="http://schemas.microsoft.com/office/drawing/2014/main" id="{CB7E03D8-B44A-46AE-B522-10D2A8841E4E}"/>
                </a:ext>
              </a:extLst>
            </p:cNvPr>
            <p:cNvSpPr>
              <a:spLocks noChangeArrowheads="1"/>
            </p:cNvSpPr>
            <p:nvPr/>
          </p:nvSpPr>
          <p:spPr bwMode="auto">
            <a:xfrm>
              <a:off x="3944939" y="93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7" name="Oval 1592">
              <a:extLst>
                <a:ext uri="{FF2B5EF4-FFF2-40B4-BE49-F238E27FC236}">
                  <a16:creationId xmlns:a16="http://schemas.microsoft.com/office/drawing/2014/main" id="{7489B301-8861-425D-BFE7-4552947B687E}"/>
                </a:ext>
              </a:extLst>
            </p:cNvPr>
            <p:cNvSpPr>
              <a:spLocks noChangeArrowheads="1"/>
            </p:cNvSpPr>
            <p:nvPr/>
          </p:nvSpPr>
          <p:spPr bwMode="auto">
            <a:xfrm>
              <a:off x="3957639" y="156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8" name="Oval 1593">
              <a:extLst>
                <a:ext uri="{FF2B5EF4-FFF2-40B4-BE49-F238E27FC236}">
                  <a16:creationId xmlns:a16="http://schemas.microsoft.com/office/drawing/2014/main" id="{39745CB0-68A3-4589-9254-73842F8DE5AC}"/>
                </a:ext>
              </a:extLst>
            </p:cNvPr>
            <p:cNvSpPr>
              <a:spLocks noChangeArrowheads="1"/>
            </p:cNvSpPr>
            <p:nvPr/>
          </p:nvSpPr>
          <p:spPr bwMode="auto">
            <a:xfrm>
              <a:off x="4006851" y="1412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9" name="Oval 1594">
              <a:extLst>
                <a:ext uri="{FF2B5EF4-FFF2-40B4-BE49-F238E27FC236}">
                  <a16:creationId xmlns:a16="http://schemas.microsoft.com/office/drawing/2014/main" id="{4642438C-77F7-4936-98BC-46EDF3CE8292}"/>
                </a:ext>
              </a:extLst>
            </p:cNvPr>
            <p:cNvSpPr>
              <a:spLocks noChangeArrowheads="1"/>
            </p:cNvSpPr>
            <p:nvPr/>
          </p:nvSpPr>
          <p:spPr bwMode="auto">
            <a:xfrm>
              <a:off x="3968751" y="133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0" name="Oval 1595">
              <a:extLst>
                <a:ext uri="{FF2B5EF4-FFF2-40B4-BE49-F238E27FC236}">
                  <a16:creationId xmlns:a16="http://schemas.microsoft.com/office/drawing/2014/main" id="{5A8A3091-7E4D-4B1D-800C-D7DB1A6897C8}"/>
                </a:ext>
              </a:extLst>
            </p:cNvPr>
            <p:cNvSpPr>
              <a:spLocks noChangeArrowheads="1"/>
            </p:cNvSpPr>
            <p:nvPr/>
          </p:nvSpPr>
          <p:spPr bwMode="auto">
            <a:xfrm>
              <a:off x="3081339" y="1028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1" name="Oval 1596">
              <a:extLst>
                <a:ext uri="{FF2B5EF4-FFF2-40B4-BE49-F238E27FC236}">
                  <a16:creationId xmlns:a16="http://schemas.microsoft.com/office/drawing/2014/main" id="{272DA15F-6D30-413A-AE69-F1C06D52D21F}"/>
                </a:ext>
              </a:extLst>
            </p:cNvPr>
            <p:cNvSpPr>
              <a:spLocks noChangeArrowheads="1"/>
            </p:cNvSpPr>
            <p:nvPr/>
          </p:nvSpPr>
          <p:spPr bwMode="auto">
            <a:xfrm>
              <a:off x="2800351" y="854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2" name="Oval 1597">
              <a:extLst>
                <a:ext uri="{FF2B5EF4-FFF2-40B4-BE49-F238E27FC236}">
                  <a16:creationId xmlns:a16="http://schemas.microsoft.com/office/drawing/2014/main" id="{980409DA-1314-4A79-94F6-6C6386F98D3A}"/>
                </a:ext>
              </a:extLst>
            </p:cNvPr>
            <p:cNvSpPr>
              <a:spLocks noChangeArrowheads="1"/>
            </p:cNvSpPr>
            <p:nvPr/>
          </p:nvSpPr>
          <p:spPr bwMode="auto">
            <a:xfrm>
              <a:off x="2932114" y="1196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3" name="Oval 1598">
              <a:extLst>
                <a:ext uri="{FF2B5EF4-FFF2-40B4-BE49-F238E27FC236}">
                  <a16:creationId xmlns:a16="http://schemas.microsoft.com/office/drawing/2014/main" id="{A2DB9600-EE59-4574-8AB5-B9BED557F3CA}"/>
                </a:ext>
              </a:extLst>
            </p:cNvPr>
            <p:cNvSpPr>
              <a:spLocks noChangeArrowheads="1"/>
            </p:cNvSpPr>
            <p:nvPr/>
          </p:nvSpPr>
          <p:spPr bwMode="auto">
            <a:xfrm>
              <a:off x="2717801" y="154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4" name="Oval 1599">
              <a:extLst>
                <a:ext uri="{FF2B5EF4-FFF2-40B4-BE49-F238E27FC236}">
                  <a16:creationId xmlns:a16="http://schemas.microsoft.com/office/drawing/2014/main" id="{14CF408B-7CD0-4B35-8EA0-B38865CFD883}"/>
                </a:ext>
              </a:extLst>
            </p:cNvPr>
            <p:cNvSpPr>
              <a:spLocks noChangeArrowheads="1"/>
            </p:cNvSpPr>
            <p:nvPr/>
          </p:nvSpPr>
          <p:spPr bwMode="auto">
            <a:xfrm>
              <a:off x="2646364" y="133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5" name="Oval 1600">
              <a:extLst>
                <a:ext uri="{FF2B5EF4-FFF2-40B4-BE49-F238E27FC236}">
                  <a16:creationId xmlns:a16="http://schemas.microsoft.com/office/drawing/2014/main" id="{2FDA4C89-7AF2-479F-AE68-563BAD8214A9}"/>
                </a:ext>
              </a:extLst>
            </p:cNvPr>
            <p:cNvSpPr>
              <a:spLocks noChangeArrowheads="1"/>
            </p:cNvSpPr>
            <p:nvPr/>
          </p:nvSpPr>
          <p:spPr bwMode="auto">
            <a:xfrm>
              <a:off x="3535363" y="14859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6" name="Oval 1601">
              <a:extLst>
                <a:ext uri="{FF2B5EF4-FFF2-40B4-BE49-F238E27FC236}">
                  <a16:creationId xmlns:a16="http://schemas.microsoft.com/office/drawing/2014/main" id="{358FCCD1-1A0C-4BC3-9289-0DDD8C76F33F}"/>
                </a:ext>
              </a:extLst>
            </p:cNvPr>
            <p:cNvSpPr>
              <a:spLocks noChangeArrowheads="1"/>
            </p:cNvSpPr>
            <p:nvPr/>
          </p:nvSpPr>
          <p:spPr bwMode="auto">
            <a:xfrm>
              <a:off x="3895726" y="1476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7" name="Oval 1602">
              <a:extLst>
                <a:ext uri="{FF2B5EF4-FFF2-40B4-BE49-F238E27FC236}">
                  <a16:creationId xmlns:a16="http://schemas.microsoft.com/office/drawing/2014/main" id="{9F0DC88D-40F9-4C12-A0E8-09154757BA51}"/>
                </a:ext>
              </a:extLst>
            </p:cNvPr>
            <p:cNvSpPr>
              <a:spLocks noChangeArrowheads="1"/>
            </p:cNvSpPr>
            <p:nvPr/>
          </p:nvSpPr>
          <p:spPr bwMode="auto">
            <a:xfrm>
              <a:off x="4032251" y="1344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8" name="Oval 1603">
              <a:extLst>
                <a:ext uri="{FF2B5EF4-FFF2-40B4-BE49-F238E27FC236}">
                  <a16:creationId xmlns:a16="http://schemas.microsoft.com/office/drawing/2014/main" id="{81C47692-DEEB-4C2A-B6BD-8D0D50FE7D11}"/>
                </a:ext>
              </a:extLst>
            </p:cNvPr>
            <p:cNvSpPr>
              <a:spLocks noChangeArrowheads="1"/>
            </p:cNvSpPr>
            <p:nvPr/>
          </p:nvSpPr>
          <p:spPr bwMode="auto">
            <a:xfrm>
              <a:off x="4030664" y="938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9" name="Oval 1604">
              <a:extLst>
                <a:ext uri="{FF2B5EF4-FFF2-40B4-BE49-F238E27FC236}">
                  <a16:creationId xmlns:a16="http://schemas.microsoft.com/office/drawing/2014/main" id="{DA6DAEFB-16D9-414B-8F69-13DB03C45D05}"/>
                </a:ext>
              </a:extLst>
            </p:cNvPr>
            <p:cNvSpPr>
              <a:spLocks noChangeArrowheads="1"/>
            </p:cNvSpPr>
            <p:nvPr/>
          </p:nvSpPr>
          <p:spPr bwMode="auto">
            <a:xfrm>
              <a:off x="3860801" y="914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0" name="Oval 753">
              <a:extLst>
                <a:ext uri="{FF2B5EF4-FFF2-40B4-BE49-F238E27FC236}">
                  <a16:creationId xmlns:a16="http://schemas.microsoft.com/office/drawing/2014/main" id="{35DAD9D4-B4D1-4855-AC46-6E4B8F0D5563}"/>
                </a:ext>
              </a:extLst>
            </p:cNvPr>
            <p:cNvSpPr>
              <a:spLocks noChangeArrowheads="1"/>
            </p:cNvSpPr>
            <p:nvPr/>
          </p:nvSpPr>
          <p:spPr bwMode="auto">
            <a:xfrm>
              <a:off x="2065168" y="2232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1" name="Oval 754">
              <a:extLst>
                <a:ext uri="{FF2B5EF4-FFF2-40B4-BE49-F238E27FC236}">
                  <a16:creationId xmlns:a16="http://schemas.microsoft.com/office/drawing/2014/main" id="{28DD11CD-993E-45D2-B1DC-F948604FACAC}"/>
                </a:ext>
              </a:extLst>
            </p:cNvPr>
            <p:cNvSpPr>
              <a:spLocks noChangeArrowheads="1"/>
            </p:cNvSpPr>
            <p:nvPr/>
          </p:nvSpPr>
          <p:spPr bwMode="auto">
            <a:xfrm>
              <a:off x="1979443" y="227171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2" name="Oval 755">
              <a:extLst>
                <a:ext uri="{FF2B5EF4-FFF2-40B4-BE49-F238E27FC236}">
                  <a16:creationId xmlns:a16="http://schemas.microsoft.com/office/drawing/2014/main" id="{346DF2F7-5EC1-466B-B81C-18BB59DF257B}"/>
                </a:ext>
              </a:extLst>
            </p:cNvPr>
            <p:cNvSpPr>
              <a:spLocks noChangeArrowheads="1"/>
            </p:cNvSpPr>
            <p:nvPr/>
          </p:nvSpPr>
          <p:spPr bwMode="auto">
            <a:xfrm>
              <a:off x="2279481" y="2382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3" name="Oval 756">
              <a:extLst>
                <a:ext uri="{FF2B5EF4-FFF2-40B4-BE49-F238E27FC236}">
                  <a16:creationId xmlns:a16="http://schemas.microsoft.com/office/drawing/2014/main" id="{07030941-63A9-4F1A-904E-42ABE5F7D8E7}"/>
                </a:ext>
              </a:extLst>
            </p:cNvPr>
            <p:cNvSpPr>
              <a:spLocks noChangeArrowheads="1"/>
            </p:cNvSpPr>
            <p:nvPr/>
          </p:nvSpPr>
          <p:spPr bwMode="auto">
            <a:xfrm>
              <a:off x="2031831" y="2159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4" name="Oval 765">
              <a:extLst>
                <a:ext uri="{FF2B5EF4-FFF2-40B4-BE49-F238E27FC236}">
                  <a16:creationId xmlns:a16="http://schemas.microsoft.com/office/drawing/2014/main" id="{5A96ED46-F583-4E4B-9E55-E64C850C0798}"/>
                </a:ext>
              </a:extLst>
            </p:cNvPr>
            <p:cNvSpPr>
              <a:spLocks noChangeArrowheads="1"/>
            </p:cNvSpPr>
            <p:nvPr/>
          </p:nvSpPr>
          <p:spPr bwMode="auto">
            <a:xfrm>
              <a:off x="2900193" y="2565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5" name="Oval 771">
              <a:extLst>
                <a:ext uri="{FF2B5EF4-FFF2-40B4-BE49-F238E27FC236}">
                  <a16:creationId xmlns:a16="http://schemas.microsoft.com/office/drawing/2014/main" id="{415D43B2-B698-43BB-AB93-352758B31D8E}"/>
                </a:ext>
              </a:extLst>
            </p:cNvPr>
            <p:cNvSpPr>
              <a:spLocks noChangeArrowheads="1"/>
            </p:cNvSpPr>
            <p:nvPr/>
          </p:nvSpPr>
          <p:spPr bwMode="auto">
            <a:xfrm>
              <a:off x="2244556" y="2208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6" name="Oval 773">
              <a:extLst>
                <a:ext uri="{FF2B5EF4-FFF2-40B4-BE49-F238E27FC236}">
                  <a16:creationId xmlns:a16="http://schemas.microsoft.com/office/drawing/2014/main" id="{E5E3A828-A367-468F-8401-343DC578FD8F}"/>
                </a:ext>
              </a:extLst>
            </p:cNvPr>
            <p:cNvSpPr>
              <a:spLocks noChangeArrowheads="1"/>
            </p:cNvSpPr>
            <p:nvPr/>
          </p:nvSpPr>
          <p:spPr bwMode="auto">
            <a:xfrm>
              <a:off x="2176293" y="21256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7" name="Oval 779">
              <a:extLst>
                <a:ext uri="{FF2B5EF4-FFF2-40B4-BE49-F238E27FC236}">
                  <a16:creationId xmlns:a16="http://schemas.microsoft.com/office/drawing/2014/main" id="{038D5B67-D5F6-4AB8-ACE8-0EDD0DA0EE11}"/>
                </a:ext>
              </a:extLst>
            </p:cNvPr>
            <p:cNvSpPr>
              <a:spLocks noChangeArrowheads="1"/>
            </p:cNvSpPr>
            <p:nvPr/>
          </p:nvSpPr>
          <p:spPr bwMode="auto">
            <a:xfrm>
              <a:off x="2390605" y="30829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8" name="Oval 780">
              <a:extLst>
                <a:ext uri="{FF2B5EF4-FFF2-40B4-BE49-F238E27FC236}">
                  <a16:creationId xmlns:a16="http://schemas.microsoft.com/office/drawing/2014/main" id="{580825CA-A45D-4769-B7B5-7B3859B63DA4}"/>
                </a:ext>
              </a:extLst>
            </p:cNvPr>
            <p:cNvSpPr>
              <a:spLocks noChangeArrowheads="1"/>
            </p:cNvSpPr>
            <p:nvPr/>
          </p:nvSpPr>
          <p:spPr bwMode="auto">
            <a:xfrm>
              <a:off x="3236913" y="2756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9" name="Oval 785">
              <a:extLst>
                <a:ext uri="{FF2B5EF4-FFF2-40B4-BE49-F238E27FC236}">
                  <a16:creationId xmlns:a16="http://schemas.microsoft.com/office/drawing/2014/main" id="{1A286DDB-26B4-4AC7-BF34-2D5C44449D5C}"/>
                </a:ext>
              </a:extLst>
            </p:cNvPr>
            <p:cNvSpPr>
              <a:spLocks noChangeArrowheads="1"/>
            </p:cNvSpPr>
            <p:nvPr/>
          </p:nvSpPr>
          <p:spPr bwMode="auto">
            <a:xfrm>
              <a:off x="2541418" y="2781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0" name="Oval 786">
              <a:extLst>
                <a:ext uri="{FF2B5EF4-FFF2-40B4-BE49-F238E27FC236}">
                  <a16:creationId xmlns:a16="http://schemas.microsoft.com/office/drawing/2014/main" id="{694F46CF-306A-479B-BD89-28DC9BA95886}"/>
                </a:ext>
              </a:extLst>
            </p:cNvPr>
            <p:cNvSpPr>
              <a:spLocks noChangeArrowheads="1"/>
            </p:cNvSpPr>
            <p:nvPr/>
          </p:nvSpPr>
          <p:spPr bwMode="auto">
            <a:xfrm>
              <a:off x="2485856" y="21764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1" name="Oval 791">
              <a:extLst>
                <a:ext uri="{FF2B5EF4-FFF2-40B4-BE49-F238E27FC236}">
                  <a16:creationId xmlns:a16="http://schemas.microsoft.com/office/drawing/2014/main" id="{6581C0C0-008C-454C-9057-BA5DDF791527}"/>
                </a:ext>
              </a:extLst>
            </p:cNvPr>
            <p:cNvSpPr>
              <a:spLocks noChangeArrowheads="1"/>
            </p:cNvSpPr>
            <p:nvPr/>
          </p:nvSpPr>
          <p:spPr bwMode="auto">
            <a:xfrm>
              <a:off x="2654131" y="2179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2" name="Oval 795">
              <a:extLst>
                <a:ext uri="{FF2B5EF4-FFF2-40B4-BE49-F238E27FC236}">
                  <a16:creationId xmlns:a16="http://schemas.microsoft.com/office/drawing/2014/main" id="{6AD0277F-436B-4F05-92DE-92D3D84E5C50}"/>
                </a:ext>
              </a:extLst>
            </p:cNvPr>
            <p:cNvSpPr>
              <a:spLocks noChangeArrowheads="1"/>
            </p:cNvSpPr>
            <p:nvPr/>
          </p:nvSpPr>
          <p:spPr bwMode="auto">
            <a:xfrm>
              <a:off x="3420269" y="27749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3" name="Oval 802">
              <a:extLst>
                <a:ext uri="{FF2B5EF4-FFF2-40B4-BE49-F238E27FC236}">
                  <a16:creationId xmlns:a16="http://schemas.microsoft.com/office/drawing/2014/main" id="{5FC35BE2-DE9F-44F0-8F13-A384FB86887D}"/>
                </a:ext>
              </a:extLst>
            </p:cNvPr>
            <p:cNvSpPr>
              <a:spLocks noChangeArrowheads="1"/>
            </p:cNvSpPr>
            <p:nvPr/>
          </p:nvSpPr>
          <p:spPr bwMode="auto">
            <a:xfrm>
              <a:off x="3004968" y="2255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4" name="Oval 803">
              <a:extLst>
                <a:ext uri="{FF2B5EF4-FFF2-40B4-BE49-F238E27FC236}">
                  <a16:creationId xmlns:a16="http://schemas.microsoft.com/office/drawing/2014/main" id="{B36034B7-24FA-406A-BE91-1F621DBE18B2}"/>
                </a:ext>
              </a:extLst>
            </p:cNvPr>
            <p:cNvSpPr>
              <a:spLocks noChangeArrowheads="1"/>
            </p:cNvSpPr>
            <p:nvPr/>
          </p:nvSpPr>
          <p:spPr bwMode="auto">
            <a:xfrm>
              <a:off x="3227389" y="29735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5" name="Oval 859">
              <a:extLst>
                <a:ext uri="{FF2B5EF4-FFF2-40B4-BE49-F238E27FC236}">
                  <a16:creationId xmlns:a16="http://schemas.microsoft.com/office/drawing/2014/main" id="{D49C70BF-26E0-4A3B-AA3C-A23D874E401C}"/>
                </a:ext>
              </a:extLst>
            </p:cNvPr>
            <p:cNvSpPr>
              <a:spLocks noChangeArrowheads="1"/>
            </p:cNvSpPr>
            <p:nvPr/>
          </p:nvSpPr>
          <p:spPr bwMode="auto">
            <a:xfrm>
              <a:off x="2790656" y="234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6" name="Oval 860">
              <a:extLst>
                <a:ext uri="{FF2B5EF4-FFF2-40B4-BE49-F238E27FC236}">
                  <a16:creationId xmlns:a16="http://schemas.microsoft.com/office/drawing/2014/main" id="{AF6256EC-6550-4338-A330-CADCFA683DA9}"/>
                </a:ext>
              </a:extLst>
            </p:cNvPr>
            <p:cNvSpPr>
              <a:spLocks noChangeArrowheads="1"/>
            </p:cNvSpPr>
            <p:nvPr/>
          </p:nvSpPr>
          <p:spPr bwMode="auto">
            <a:xfrm>
              <a:off x="2535068" y="235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7" name="Oval 861">
              <a:extLst>
                <a:ext uri="{FF2B5EF4-FFF2-40B4-BE49-F238E27FC236}">
                  <a16:creationId xmlns:a16="http://schemas.microsoft.com/office/drawing/2014/main" id="{387D592B-83D5-4B31-A354-C1FCCBC36E6D}"/>
                </a:ext>
              </a:extLst>
            </p:cNvPr>
            <p:cNvSpPr>
              <a:spLocks noChangeArrowheads="1"/>
            </p:cNvSpPr>
            <p:nvPr/>
          </p:nvSpPr>
          <p:spPr bwMode="auto">
            <a:xfrm>
              <a:off x="2198518" y="25876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8" name="Oval 968">
              <a:extLst>
                <a:ext uri="{FF2B5EF4-FFF2-40B4-BE49-F238E27FC236}">
                  <a16:creationId xmlns:a16="http://schemas.microsoft.com/office/drawing/2014/main" id="{166F66DC-05B6-484D-AE84-65CD540ACD26}"/>
                </a:ext>
              </a:extLst>
            </p:cNvPr>
            <p:cNvSpPr>
              <a:spLocks noChangeArrowheads="1"/>
            </p:cNvSpPr>
            <p:nvPr/>
          </p:nvSpPr>
          <p:spPr bwMode="auto">
            <a:xfrm>
              <a:off x="3090693" y="329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9" name="Oval 1109">
              <a:extLst>
                <a:ext uri="{FF2B5EF4-FFF2-40B4-BE49-F238E27FC236}">
                  <a16:creationId xmlns:a16="http://schemas.microsoft.com/office/drawing/2014/main" id="{4CEB5CC6-E48E-4660-A52C-D4537A215D25}"/>
                </a:ext>
              </a:extLst>
            </p:cNvPr>
            <p:cNvSpPr>
              <a:spLocks noChangeArrowheads="1"/>
            </p:cNvSpPr>
            <p:nvPr/>
          </p:nvSpPr>
          <p:spPr bwMode="auto">
            <a:xfrm>
              <a:off x="1950868" y="270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0" name="Oval 1110">
              <a:extLst>
                <a:ext uri="{FF2B5EF4-FFF2-40B4-BE49-F238E27FC236}">
                  <a16:creationId xmlns:a16="http://schemas.microsoft.com/office/drawing/2014/main" id="{EAE8992B-B9EA-42A3-8381-7C92F484DF93}"/>
                </a:ext>
              </a:extLst>
            </p:cNvPr>
            <p:cNvSpPr>
              <a:spLocks noChangeArrowheads="1"/>
            </p:cNvSpPr>
            <p:nvPr/>
          </p:nvSpPr>
          <p:spPr bwMode="auto">
            <a:xfrm>
              <a:off x="1985793" y="2847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1" name="Oval 1111">
              <a:extLst>
                <a:ext uri="{FF2B5EF4-FFF2-40B4-BE49-F238E27FC236}">
                  <a16:creationId xmlns:a16="http://schemas.microsoft.com/office/drawing/2014/main" id="{BF657EE0-D42F-44D2-B218-432842F1AD36}"/>
                </a:ext>
              </a:extLst>
            </p:cNvPr>
            <p:cNvSpPr>
              <a:spLocks noChangeArrowheads="1"/>
            </p:cNvSpPr>
            <p:nvPr/>
          </p:nvSpPr>
          <p:spPr bwMode="auto">
            <a:xfrm>
              <a:off x="2015956"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2" name="Oval 1113">
              <a:extLst>
                <a:ext uri="{FF2B5EF4-FFF2-40B4-BE49-F238E27FC236}">
                  <a16:creationId xmlns:a16="http://schemas.microsoft.com/office/drawing/2014/main" id="{258093DD-AEF9-4677-9096-EF356B34E1A6}"/>
                </a:ext>
              </a:extLst>
            </p:cNvPr>
            <p:cNvSpPr>
              <a:spLocks noChangeArrowheads="1"/>
            </p:cNvSpPr>
            <p:nvPr/>
          </p:nvSpPr>
          <p:spPr bwMode="auto">
            <a:xfrm>
              <a:off x="1990556" y="2386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3" name="Oval 1115">
              <a:extLst>
                <a:ext uri="{FF2B5EF4-FFF2-40B4-BE49-F238E27FC236}">
                  <a16:creationId xmlns:a16="http://schemas.microsoft.com/office/drawing/2014/main" id="{31C6E0A6-1DC8-4DB6-A826-4A374F2D6926}"/>
                </a:ext>
              </a:extLst>
            </p:cNvPr>
            <p:cNvSpPr>
              <a:spLocks noChangeArrowheads="1"/>
            </p:cNvSpPr>
            <p:nvPr/>
          </p:nvSpPr>
          <p:spPr bwMode="auto">
            <a:xfrm>
              <a:off x="2931943" y="3141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4" name="Oval 1116">
              <a:extLst>
                <a:ext uri="{FF2B5EF4-FFF2-40B4-BE49-F238E27FC236}">
                  <a16:creationId xmlns:a16="http://schemas.microsoft.com/office/drawing/2014/main" id="{6A3F80FE-617E-4A62-8F3A-F5848528934F}"/>
                </a:ext>
              </a:extLst>
            </p:cNvPr>
            <p:cNvSpPr>
              <a:spLocks noChangeArrowheads="1"/>
            </p:cNvSpPr>
            <p:nvPr/>
          </p:nvSpPr>
          <p:spPr bwMode="auto">
            <a:xfrm>
              <a:off x="1976268" y="30781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5" name="Oval 1120">
              <a:extLst>
                <a:ext uri="{FF2B5EF4-FFF2-40B4-BE49-F238E27FC236}">
                  <a16:creationId xmlns:a16="http://schemas.microsoft.com/office/drawing/2014/main" id="{3FDE244B-322B-47FD-9F05-05FCC19FDB6E}"/>
                </a:ext>
              </a:extLst>
            </p:cNvPr>
            <p:cNvSpPr>
              <a:spLocks noChangeArrowheads="1"/>
            </p:cNvSpPr>
            <p:nvPr/>
          </p:nvSpPr>
          <p:spPr bwMode="auto">
            <a:xfrm>
              <a:off x="2111206" y="2452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6" name="Oval 1121">
              <a:extLst>
                <a:ext uri="{FF2B5EF4-FFF2-40B4-BE49-F238E27FC236}">
                  <a16:creationId xmlns:a16="http://schemas.microsoft.com/office/drawing/2014/main" id="{A12D5347-2CC7-46F4-A852-B71899043EDA}"/>
                </a:ext>
              </a:extLst>
            </p:cNvPr>
            <p:cNvSpPr>
              <a:spLocks noChangeArrowheads="1"/>
            </p:cNvSpPr>
            <p:nvPr/>
          </p:nvSpPr>
          <p:spPr bwMode="auto">
            <a:xfrm>
              <a:off x="3237794" y="24777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7" name="Oval 1122">
              <a:extLst>
                <a:ext uri="{FF2B5EF4-FFF2-40B4-BE49-F238E27FC236}">
                  <a16:creationId xmlns:a16="http://schemas.microsoft.com/office/drawing/2014/main" id="{D7B241ED-1E7D-4C1B-8F73-7E98DA65F513}"/>
                </a:ext>
              </a:extLst>
            </p:cNvPr>
            <p:cNvSpPr>
              <a:spLocks noChangeArrowheads="1"/>
            </p:cNvSpPr>
            <p:nvPr/>
          </p:nvSpPr>
          <p:spPr bwMode="auto">
            <a:xfrm>
              <a:off x="2101681" y="292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8" name="Oval 1123">
              <a:extLst>
                <a:ext uri="{FF2B5EF4-FFF2-40B4-BE49-F238E27FC236}">
                  <a16:creationId xmlns:a16="http://schemas.microsoft.com/office/drawing/2014/main" id="{E2296531-BF54-47FD-8880-93209EEBF8ED}"/>
                </a:ext>
              </a:extLst>
            </p:cNvPr>
            <p:cNvSpPr>
              <a:spLocks noChangeArrowheads="1"/>
            </p:cNvSpPr>
            <p:nvPr/>
          </p:nvSpPr>
          <p:spPr bwMode="auto">
            <a:xfrm>
              <a:off x="2650956" y="256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9" name="Oval 1124">
              <a:extLst>
                <a:ext uri="{FF2B5EF4-FFF2-40B4-BE49-F238E27FC236}">
                  <a16:creationId xmlns:a16="http://schemas.microsoft.com/office/drawing/2014/main" id="{BE58553A-612D-479D-853D-EE800292FD0C}"/>
                </a:ext>
              </a:extLst>
            </p:cNvPr>
            <p:cNvSpPr>
              <a:spLocks noChangeArrowheads="1"/>
            </p:cNvSpPr>
            <p:nvPr/>
          </p:nvSpPr>
          <p:spPr bwMode="auto">
            <a:xfrm>
              <a:off x="2390606" y="25352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0" name="Oval 1125">
              <a:extLst>
                <a:ext uri="{FF2B5EF4-FFF2-40B4-BE49-F238E27FC236}">
                  <a16:creationId xmlns:a16="http://schemas.microsoft.com/office/drawing/2014/main" id="{6613EAE4-41D9-4693-97F3-2894890A508A}"/>
                </a:ext>
              </a:extLst>
            </p:cNvPr>
            <p:cNvSpPr>
              <a:spLocks noChangeArrowheads="1"/>
            </p:cNvSpPr>
            <p:nvPr/>
          </p:nvSpPr>
          <p:spPr bwMode="auto">
            <a:xfrm>
              <a:off x="3052593" y="2625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1" name="Oval 1126">
              <a:extLst>
                <a:ext uri="{FF2B5EF4-FFF2-40B4-BE49-F238E27FC236}">
                  <a16:creationId xmlns:a16="http://schemas.microsoft.com/office/drawing/2014/main" id="{B9FE3DE3-E5F5-4847-8381-97EDD1C72BCA}"/>
                </a:ext>
              </a:extLst>
            </p:cNvPr>
            <p:cNvSpPr>
              <a:spLocks noChangeArrowheads="1"/>
            </p:cNvSpPr>
            <p:nvPr/>
          </p:nvSpPr>
          <p:spPr bwMode="auto">
            <a:xfrm>
              <a:off x="2755731" y="2695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2" name="Oval 1127">
              <a:extLst>
                <a:ext uri="{FF2B5EF4-FFF2-40B4-BE49-F238E27FC236}">
                  <a16:creationId xmlns:a16="http://schemas.microsoft.com/office/drawing/2014/main" id="{4F0B49F5-F39A-460C-9F3D-6CA181508B8B}"/>
                </a:ext>
              </a:extLst>
            </p:cNvPr>
            <p:cNvSpPr>
              <a:spLocks noChangeArrowheads="1"/>
            </p:cNvSpPr>
            <p:nvPr/>
          </p:nvSpPr>
          <p:spPr bwMode="auto">
            <a:xfrm>
              <a:off x="2073106" y="3236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3" name="Oval 1135">
              <a:extLst>
                <a:ext uri="{FF2B5EF4-FFF2-40B4-BE49-F238E27FC236}">
                  <a16:creationId xmlns:a16="http://schemas.microsoft.com/office/drawing/2014/main" id="{7F54AF1F-DD16-44E6-9B85-1A1CBEC786B5}"/>
                </a:ext>
              </a:extLst>
            </p:cNvPr>
            <p:cNvSpPr>
              <a:spLocks noChangeArrowheads="1"/>
            </p:cNvSpPr>
            <p:nvPr/>
          </p:nvSpPr>
          <p:spPr bwMode="auto">
            <a:xfrm>
              <a:off x="2663656" y="31575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4" name="Oval 1136">
              <a:extLst>
                <a:ext uri="{FF2B5EF4-FFF2-40B4-BE49-F238E27FC236}">
                  <a16:creationId xmlns:a16="http://schemas.microsoft.com/office/drawing/2014/main" id="{8E852446-7BBB-4BAA-A466-7A1A7A65B423}"/>
                </a:ext>
              </a:extLst>
            </p:cNvPr>
            <p:cNvSpPr>
              <a:spLocks noChangeArrowheads="1"/>
            </p:cNvSpPr>
            <p:nvPr/>
          </p:nvSpPr>
          <p:spPr bwMode="auto">
            <a:xfrm>
              <a:off x="2719218" y="3325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5" name="Oval 1137">
              <a:extLst>
                <a:ext uri="{FF2B5EF4-FFF2-40B4-BE49-F238E27FC236}">
                  <a16:creationId xmlns:a16="http://schemas.microsoft.com/office/drawing/2014/main" id="{A0D3F49D-3903-4E44-BA8A-28A18EDD1471}"/>
                </a:ext>
              </a:extLst>
            </p:cNvPr>
            <p:cNvSpPr>
              <a:spLocks noChangeArrowheads="1"/>
            </p:cNvSpPr>
            <p:nvPr/>
          </p:nvSpPr>
          <p:spPr bwMode="auto">
            <a:xfrm>
              <a:off x="2584281" y="30337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6" name="Oval 1138">
              <a:extLst>
                <a:ext uri="{FF2B5EF4-FFF2-40B4-BE49-F238E27FC236}">
                  <a16:creationId xmlns:a16="http://schemas.microsoft.com/office/drawing/2014/main" id="{9A8BE68C-1AE5-4D33-A539-5ED2A8F87B0B}"/>
                </a:ext>
              </a:extLst>
            </p:cNvPr>
            <p:cNvSpPr>
              <a:spLocks noChangeArrowheads="1"/>
            </p:cNvSpPr>
            <p:nvPr/>
          </p:nvSpPr>
          <p:spPr bwMode="auto">
            <a:xfrm>
              <a:off x="2295356" y="3201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7" name="Oval 1148">
              <a:extLst>
                <a:ext uri="{FF2B5EF4-FFF2-40B4-BE49-F238E27FC236}">
                  <a16:creationId xmlns:a16="http://schemas.microsoft.com/office/drawing/2014/main" id="{0597678A-82BD-4A9F-8D05-C063153438BB}"/>
                </a:ext>
              </a:extLst>
            </p:cNvPr>
            <p:cNvSpPr>
              <a:spLocks noChangeArrowheads="1"/>
            </p:cNvSpPr>
            <p:nvPr/>
          </p:nvSpPr>
          <p:spPr bwMode="auto">
            <a:xfrm>
              <a:off x="1971506" y="33734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8" name="Oval 1155">
              <a:extLst>
                <a:ext uri="{FF2B5EF4-FFF2-40B4-BE49-F238E27FC236}">
                  <a16:creationId xmlns:a16="http://schemas.microsoft.com/office/drawing/2014/main" id="{6AA33647-A067-49D9-920D-76ED1852FBAB}"/>
                </a:ext>
              </a:extLst>
            </p:cNvPr>
            <p:cNvSpPr>
              <a:spLocks noChangeArrowheads="1"/>
            </p:cNvSpPr>
            <p:nvPr/>
          </p:nvSpPr>
          <p:spPr bwMode="auto">
            <a:xfrm>
              <a:off x="3537703" y="26230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9" name="Oval 1158">
              <a:extLst>
                <a:ext uri="{FF2B5EF4-FFF2-40B4-BE49-F238E27FC236}">
                  <a16:creationId xmlns:a16="http://schemas.microsoft.com/office/drawing/2014/main" id="{F746A8E3-0EC9-4B92-B02C-17EB2DCC2A94}"/>
                </a:ext>
              </a:extLst>
            </p:cNvPr>
            <p:cNvSpPr>
              <a:spLocks noChangeArrowheads="1"/>
            </p:cNvSpPr>
            <p:nvPr/>
          </p:nvSpPr>
          <p:spPr bwMode="auto">
            <a:xfrm>
              <a:off x="2741443" y="34718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0" name="Oval 1164">
              <a:extLst>
                <a:ext uri="{FF2B5EF4-FFF2-40B4-BE49-F238E27FC236}">
                  <a16:creationId xmlns:a16="http://schemas.microsoft.com/office/drawing/2014/main" id="{C18C48B4-685D-4CA7-9218-11913B8C789B}"/>
                </a:ext>
              </a:extLst>
            </p:cNvPr>
            <p:cNvSpPr>
              <a:spLocks noChangeArrowheads="1"/>
            </p:cNvSpPr>
            <p:nvPr/>
          </p:nvSpPr>
          <p:spPr bwMode="auto">
            <a:xfrm>
              <a:off x="3511551" y="2382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1" name="Oval 1168">
              <a:extLst>
                <a:ext uri="{FF2B5EF4-FFF2-40B4-BE49-F238E27FC236}">
                  <a16:creationId xmlns:a16="http://schemas.microsoft.com/office/drawing/2014/main" id="{008AA0C4-4672-4626-A689-E5A61C0C270D}"/>
                </a:ext>
              </a:extLst>
            </p:cNvPr>
            <p:cNvSpPr>
              <a:spLocks noChangeArrowheads="1"/>
            </p:cNvSpPr>
            <p:nvPr/>
          </p:nvSpPr>
          <p:spPr bwMode="auto">
            <a:xfrm>
              <a:off x="2460456" y="3530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2" name="Oval 1175">
              <a:extLst>
                <a:ext uri="{FF2B5EF4-FFF2-40B4-BE49-F238E27FC236}">
                  <a16:creationId xmlns:a16="http://schemas.microsoft.com/office/drawing/2014/main" id="{9545ED1E-CC2C-4A11-99FF-40361DD39F01}"/>
                </a:ext>
              </a:extLst>
            </p:cNvPr>
            <p:cNvSpPr>
              <a:spLocks noChangeArrowheads="1"/>
            </p:cNvSpPr>
            <p:nvPr/>
          </p:nvSpPr>
          <p:spPr bwMode="auto">
            <a:xfrm>
              <a:off x="2509668" y="3597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3" name="Oval 1177">
              <a:extLst>
                <a:ext uri="{FF2B5EF4-FFF2-40B4-BE49-F238E27FC236}">
                  <a16:creationId xmlns:a16="http://schemas.microsoft.com/office/drawing/2014/main" id="{13D63FF3-1B0C-4648-8AF7-4F8F6DBD99E5}"/>
                </a:ext>
              </a:extLst>
            </p:cNvPr>
            <p:cNvSpPr>
              <a:spLocks noChangeArrowheads="1"/>
            </p:cNvSpPr>
            <p:nvPr/>
          </p:nvSpPr>
          <p:spPr bwMode="auto">
            <a:xfrm>
              <a:off x="2290593" y="338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4" name="Oval 1179">
              <a:extLst>
                <a:ext uri="{FF2B5EF4-FFF2-40B4-BE49-F238E27FC236}">
                  <a16:creationId xmlns:a16="http://schemas.microsoft.com/office/drawing/2014/main" id="{3601EC3D-B44F-4E51-BD76-9EBFB0B38241}"/>
                </a:ext>
              </a:extLst>
            </p:cNvPr>
            <p:cNvSpPr>
              <a:spLocks noChangeArrowheads="1"/>
            </p:cNvSpPr>
            <p:nvPr/>
          </p:nvSpPr>
          <p:spPr bwMode="auto">
            <a:xfrm>
              <a:off x="2604918" y="360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5" name="Oval 1183">
              <a:extLst>
                <a:ext uri="{FF2B5EF4-FFF2-40B4-BE49-F238E27FC236}">
                  <a16:creationId xmlns:a16="http://schemas.microsoft.com/office/drawing/2014/main" id="{E1DF76B4-0B6F-4A41-AB5C-25881D27A8D9}"/>
                </a:ext>
              </a:extLst>
            </p:cNvPr>
            <p:cNvSpPr>
              <a:spLocks noChangeArrowheads="1"/>
            </p:cNvSpPr>
            <p:nvPr/>
          </p:nvSpPr>
          <p:spPr bwMode="auto">
            <a:xfrm>
              <a:off x="2911306" y="3559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6" name="Oval 1189">
              <a:extLst>
                <a:ext uri="{FF2B5EF4-FFF2-40B4-BE49-F238E27FC236}">
                  <a16:creationId xmlns:a16="http://schemas.microsoft.com/office/drawing/2014/main" id="{1DD5D10B-3D89-4815-915C-7EE6E173B65D}"/>
                </a:ext>
              </a:extLst>
            </p:cNvPr>
            <p:cNvSpPr>
              <a:spLocks noChangeArrowheads="1"/>
            </p:cNvSpPr>
            <p:nvPr/>
          </p:nvSpPr>
          <p:spPr bwMode="auto">
            <a:xfrm>
              <a:off x="2960518" y="362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7" name="Oval 1190">
              <a:extLst>
                <a:ext uri="{FF2B5EF4-FFF2-40B4-BE49-F238E27FC236}">
                  <a16:creationId xmlns:a16="http://schemas.microsoft.com/office/drawing/2014/main" id="{DF71F7FD-F181-4099-ADE7-E2E91AA7AD52}"/>
                </a:ext>
              </a:extLst>
            </p:cNvPr>
            <p:cNvSpPr>
              <a:spLocks noChangeArrowheads="1"/>
            </p:cNvSpPr>
            <p:nvPr/>
          </p:nvSpPr>
          <p:spPr bwMode="auto">
            <a:xfrm>
              <a:off x="2925593" y="3325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8" name="Oval 1191">
              <a:extLst>
                <a:ext uri="{FF2B5EF4-FFF2-40B4-BE49-F238E27FC236}">
                  <a16:creationId xmlns:a16="http://schemas.microsoft.com/office/drawing/2014/main" id="{8D78B5E5-D84B-47B5-83D7-2E6A246274A7}"/>
                </a:ext>
              </a:extLst>
            </p:cNvPr>
            <p:cNvSpPr>
              <a:spLocks noChangeArrowheads="1"/>
            </p:cNvSpPr>
            <p:nvPr/>
          </p:nvSpPr>
          <p:spPr bwMode="auto">
            <a:xfrm>
              <a:off x="3481734" y="3244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9" name="Oval 1192">
              <a:extLst>
                <a:ext uri="{FF2B5EF4-FFF2-40B4-BE49-F238E27FC236}">
                  <a16:creationId xmlns:a16="http://schemas.microsoft.com/office/drawing/2014/main" id="{918F9731-43AB-49ED-B28F-CDBF9C7119B6}"/>
                </a:ext>
              </a:extLst>
            </p:cNvPr>
            <p:cNvSpPr>
              <a:spLocks noChangeArrowheads="1"/>
            </p:cNvSpPr>
            <p:nvPr/>
          </p:nvSpPr>
          <p:spPr bwMode="auto">
            <a:xfrm>
              <a:off x="3219451" y="34869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0" name="Oval 1196">
              <a:extLst>
                <a:ext uri="{FF2B5EF4-FFF2-40B4-BE49-F238E27FC236}">
                  <a16:creationId xmlns:a16="http://schemas.microsoft.com/office/drawing/2014/main" id="{674CD157-6653-4ED3-A04F-F725D7EE1213}"/>
                </a:ext>
              </a:extLst>
            </p:cNvPr>
            <p:cNvSpPr>
              <a:spLocks noChangeArrowheads="1"/>
            </p:cNvSpPr>
            <p:nvPr/>
          </p:nvSpPr>
          <p:spPr bwMode="auto">
            <a:xfrm>
              <a:off x="2768431" y="2914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1" name="Oval 1204">
              <a:extLst>
                <a:ext uri="{FF2B5EF4-FFF2-40B4-BE49-F238E27FC236}">
                  <a16:creationId xmlns:a16="http://schemas.microsoft.com/office/drawing/2014/main" id="{55C89789-F077-40A6-8269-CC82251375A7}"/>
                </a:ext>
              </a:extLst>
            </p:cNvPr>
            <p:cNvSpPr>
              <a:spLocks noChangeArrowheads="1"/>
            </p:cNvSpPr>
            <p:nvPr/>
          </p:nvSpPr>
          <p:spPr bwMode="auto">
            <a:xfrm>
              <a:off x="2916068" y="2814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2" name="Oval 1205">
              <a:extLst>
                <a:ext uri="{FF2B5EF4-FFF2-40B4-BE49-F238E27FC236}">
                  <a16:creationId xmlns:a16="http://schemas.microsoft.com/office/drawing/2014/main" id="{A5F3B6B1-AEE3-4E17-8564-2F9EFF3685B3}"/>
                </a:ext>
              </a:extLst>
            </p:cNvPr>
            <p:cNvSpPr>
              <a:spLocks noChangeArrowheads="1"/>
            </p:cNvSpPr>
            <p:nvPr/>
          </p:nvSpPr>
          <p:spPr bwMode="auto">
            <a:xfrm>
              <a:off x="2352506" y="2808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3" name="Oval 753">
              <a:extLst>
                <a:ext uri="{FF2B5EF4-FFF2-40B4-BE49-F238E27FC236}">
                  <a16:creationId xmlns:a16="http://schemas.microsoft.com/office/drawing/2014/main" id="{3D1DA6D9-8D2F-429E-8EA3-7A5B61B6F93B}"/>
                </a:ext>
              </a:extLst>
            </p:cNvPr>
            <p:cNvSpPr>
              <a:spLocks noChangeArrowheads="1"/>
            </p:cNvSpPr>
            <p:nvPr/>
          </p:nvSpPr>
          <p:spPr bwMode="auto">
            <a:xfrm>
              <a:off x="2092326" y="695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4" name="Oval 754">
              <a:extLst>
                <a:ext uri="{FF2B5EF4-FFF2-40B4-BE49-F238E27FC236}">
                  <a16:creationId xmlns:a16="http://schemas.microsoft.com/office/drawing/2014/main" id="{45AEAC44-4BEE-4BEE-866C-B0D2098D277A}"/>
                </a:ext>
              </a:extLst>
            </p:cNvPr>
            <p:cNvSpPr>
              <a:spLocks noChangeArrowheads="1"/>
            </p:cNvSpPr>
            <p:nvPr/>
          </p:nvSpPr>
          <p:spPr bwMode="auto">
            <a:xfrm>
              <a:off x="2006601" y="73501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5" name="Oval 755">
              <a:extLst>
                <a:ext uri="{FF2B5EF4-FFF2-40B4-BE49-F238E27FC236}">
                  <a16:creationId xmlns:a16="http://schemas.microsoft.com/office/drawing/2014/main" id="{9F87BEFB-5F7C-41FB-9982-304DEDDC4100}"/>
                </a:ext>
              </a:extLst>
            </p:cNvPr>
            <p:cNvSpPr>
              <a:spLocks noChangeArrowheads="1"/>
            </p:cNvSpPr>
            <p:nvPr/>
          </p:nvSpPr>
          <p:spPr bwMode="auto">
            <a:xfrm>
              <a:off x="2306639" y="846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6" name="Oval 756">
              <a:extLst>
                <a:ext uri="{FF2B5EF4-FFF2-40B4-BE49-F238E27FC236}">
                  <a16:creationId xmlns:a16="http://schemas.microsoft.com/office/drawing/2014/main" id="{043D32C8-89AE-48C3-9DE3-C830B6865D3A}"/>
                </a:ext>
              </a:extLst>
            </p:cNvPr>
            <p:cNvSpPr>
              <a:spLocks noChangeArrowheads="1"/>
            </p:cNvSpPr>
            <p:nvPr/>
          </p:nvSpPr>
          <p:spPr bwMode="auto">
            <a:xfrm>
              <a:off x="2058989"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7" name="Oval 765">
              <a:extLst>
                <a:ext uri="{FF2B5EF4-FFF2-40B4-BE49-F238E27FC236}">
                  <a16:creationId xmlns:a16="http://schemas.microsoft.com/office/drawing/2014/main" id="{AB3F7C20-C69F-4FDB-A594-D8C7050A5F26}"/>
                </a:ext>
              </a:extLst>
            </p:cNvPr>
            <p:cNvSpPr>
              <a:spLocks noChangeArrowheads="1"/>
            </p:cNvSpPr>
            <p:nvPr/>
          </p:nvSpPr>
          <p:spPr bwMode="auto">
            <a:xfrm>
              <a:off x="2927351" y="1028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8" name="Oval 771">
              <a:extLst>
                <a:ext uri="{FF2B5EF4-FFF2-40B4-BE49-F238E27FC236}">
                  <a16:creationId xmlns:a16="http://schemas.microsoft.com/office/drawing/2014/main" id="{ED69C74C-C1FE-4CF4-A446-C9C8DA80AA5D}"/>
                </a:ext>
              </a:extLst>
            </p:cNvPr>
            <p:cNvSpPr>
              <a:spLocks noChangeArrowheads="1"/>
            </p:cNvSpPr>
            <p:nvPr/>
          </p:nvSpPr>
          <p:spPr bwMode="auto">
            <a:xfrm>
              <a:off x="2271714" y="671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9" name="Oval 773">
              <a:extLst>
                <a:ext uri="{FF2B5EF4-FFF2-40B4-BE49-F238E27FC236}">
                  <a16:creationId xmlns:a16="http://schemas.microsoft.com/office/drawing/2014/main" id="{76EB7E17-588F-4BB9-9DDA-6B934168F1B1}"/>
                </a:ext>
              </a:extLst>
            </p:cNvPr>
            <p:cNvSpPr>
              <a:spLocks noChangeArrowheads="1"/>
            </p:cNvSpPr>
            <p:nvPr/>
          </p:nvSpPr>
          <p:spPr bwMode="auto">
            <a:xfrm>
              <a:off x="2203451" y="5889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0" name="Oval 779">
              <a:extLst>
                <a:ext uri="{FF2B5EF4-FFF2-40B4-BE49-F238E27FC236}">
                  <a16:creationId xmlns:a16="http://schemas.microsoft.com/office/drawing/2014/main" id="{CCC57A9A-E534-44AD-B20E-6117750636DA}"/>
                </a:ext>
              </a:extLst>
            </p:cNvPr>
            <p:cNvSpPr>
              <a:spLocks noChangeArrowheads="1"/>
            </p:cNvSpPr>
            <p:nvPr/>
          </p:nvSpPr>
          <p:spPr bwMode="auto">
            <a:xfrm>
              <a:off x="2417763" y="15462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1" name="Oval 780">
              <a:extLst>
                <a:ext uri="{FF2B5EF4-FFF2-40B4-BE49-F238E27FC236}">
                  <a16:creationId xmlns:a16="http://schemas.microsoft.com/office/drawing/2014/main" id="{69FF2EE5-3891-4B87-8691-491708B3D072}"/>
                </a:ext>
              </a:extLst>
            </p:cNvPr>
            <p:cNvSpPr>
              <a:spLocks noChangeArrowheads="1"/>
            </p:cNvSpPr>
            <p:nvPr/>
          </p:nvSpPr>
          <p:spPr bwMode="auto">
            <a:xfrm>
              <a:off x="2336801" y="596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2" name="Oval 785">
              <a:extLst>
                <a:ext uri="{FF2B5EF4-FFF2-40B4-BE49-F238E27FC236}">
                  <a16:creationId xmlns:a16="http://schemas.microsoft.com/office/drawing/2014/main" id="{A6B55C37-2F10-4CDB-A0E6-EE7834D2E88F}"/>
                </a:ext>
              </a:extLst>
            </p:cNvPr>
            <p:cNvSpPr>
              <a:spLocks noChangeArrowheads="1"/>
            </p:cNvSpPr>
            <p:nvPr/>
          </p:nvSpPr>
          <p:spPr bwMode="auto">
            <a:xfrm>
              <a:off x="2568576" y="124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3" name="Oval 786">
              <a:extLst>
                <a:ext uri="{FF2B5EF4-FFF2-40B4-BE49-F238E27FC236}">
                  <a16:creationId xmlns:a16="http://schemas.microsoft.com/office/drawing/2014/main" id="{217826B8-7918-42D6-9D96-C36872268B57}"/>
                </a:ext>
              </a:extLst>
            </p:cNvPr>
            <p:cNvSpPr>
              <a:spLocks noChangeArrowheads="1"/>
            </p:cNvSpPr>
            <p:nvPr/>
          </p:nvSpPr>
          <p:spPr bwMode="auto">
            <a:xfrm>
              <a:off x="4552258" y="674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4" name="Oval 791">
              <a:extLst>
                <a:ext uri="{FF2B5EF4-FFF2-40B4-BE49-F238E27FC236}">
                  <a16:creationId xmlns:a16="http://schemas.microsoft.com/office/drawing/2014/main" id="{2C9C1BC5-968A-405D-A964-BCF76D7E5E5C}"/>
                </a:ext>
              </a:extLst>
            </p:cNvPr>
            <p:cNvSpPr>
              <a:spLocks noChangeArrowheads="1"/>
            </p:cNvSpPr>
            <p:nvPr/>
          </p:nvSpPr>
          <p:spPr bwMode="auto">
            <a:xfrm>
              <a:off x="2681289" y="6429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5" name="Oval 795">
              <a:extLst>
                <a:ext uri="{FF2B5EF4-FFF2-40B4-BE49-F238E27FC236}">
                  <a16:creationId xmlns:a16="http://schemas.microsoft.com/office/drawing/2014/main" id="{894CB7DE-05B2-427D-BC92-BC708368625C}"/>
                </a:ext>
              </a:extLst>
            </p:cNvPr>
            <p:cNvSpPr>
              <a:spLocks noChangeArrowheads="1"/>
            </p:cNvSpPr>
            <p:nvPr/>
          </p:nvSpPr>
          <p:spPr bwMode="auto">
            <a:xfrm>
              <a:off x="3086101" y="12446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6" name="Oval 802">
              <a:extLst>
                <a:ext uri="{FF2B5EF4-FFF2-40B4-BE49-F238E27FC236}">
                  <a16:creationId xmlns:a16="http://schemas.microsoft.com/office/drawing/2014/main" id="{44CFD32D-1E3C-4F10-A75B-E75952E8291D}"/>
                </a:ext>
              </a:extLst>
            </p:cNvPr>
            <p:cNvSpPr>
              <a:spLocks noChangeArrowheads="1"/>
            </p:cNvSpPr>
            <p:nvPr/>
          </p:nvSpPr>
          <p:spPr bwMode="auto">
            <a:xfrm>
              <a:off x="3032126" y="719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7" name="Oval 803">
              <a:extLst>
                <a:ext uri="{FF2B5EF4-FFF2-40B4-BE49-F238E27FC236}">
                  <a16:creationId xmlns:a16="http://schemas.microsoft.com/office/drawing/2014/main" id="{FFF9C556-2DFC-4F92-A9CD-A671525D0F5C}"/>
                </a:ext>
              </a:extLst>
            </p:cNvPr>
            <p:cNvSpPr>
              <a:spLocks noChangeArrowheads="1"/>
            </p:cNvSpPr>
            <p:nvPr/>
          </p:nvSpPr>
          <p:spPr bwMode="auto">
            <a:xfrm>
              <a:off x="2998789" y="646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8" name="Oval 859">
              <a:extLst>
                <a:ext uri="{FF2B5EF4-FFF2-40B4-BE49-F238E27FC236}">
                  <a16:creationId xmlns:a16="http://schemas.microsoft.com/office/drawing/2014/main" id="{544C507A-3976-49DF-A5EC-EEB3F24449E7}"/>
                </a:ext>
              </a:extLst>
            </p:cNvPr>
            <p:cNvSpPr>
              <a:spLocks noChangeArrowheads="1"/>
            </p:cNvSpPr>
            <p:nvPr/>
          </p:nvSpPr>
          <p:spPr bwMode="auto">
            <a:xfrm>
              <a:off x="2817814" y="806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9" name="Oval 860">
              <a:extLst>
                <a:ext uri="{FF2B5EF4-FFF2-40B4-BE49-F238E27FC236}">
                  <a16:creationId xmlns:a16="http://schemas.microsoft.com/office/drawing/2014/main" id="{62C0BDC0-E78B-42D0-A13B-51C7ACCF6A51}"/>
                </a:ext>
              </a:extLst>
            </p:cNvPr>
            <p:cNvSpPr>
              <a:spLocks noChangeArrowheads="1"/>
            </p:cNvSpPr>
            <p:nvPr/>
          </p:nvSpPr>
          <p:spPr bwMode="auto">
            <a:xfrm>
              <a:off x="2562226"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0" name="Oval 861">
              <a:extLst>
                <a:ext uri="{FF2B5EF4-FFF2-40B4-BE49-F238E27FC236}">
                  <a16:creationId xmlns:a16="http://schemas.microsoft.com/office/drawing/2014/main" id="{D77D43AC-9B45-48CD-A08A-080D15E3FD9F}"/>
                </a:ext>
              </a:extLst>
            </p:cNvPr>
            <p:cNvSpPr>
              <a:spLocks noChangeArrowheads="1"/>
            </p:cNvSpPr>
            <p:nvPr/>
          </p:nvSpPr>
          <p:spPr bwMode="auto">
            <a:xfrm>
              <a:off x="2225676" y="10509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1" name="Oval 968">
              <a:extLst>
                <a:ext uri="{FF2B5EF4-FFF2-40B4-BE49-F238E27FC236}">
                  <a16:creationId xmlns:a16="http://schemas.microsoft.com/office/drawing/2014/main" id="{EAD1E679-EA41-4F77-A819-5BEC510956A6}"/>
                </a:ext>
              </a:extLst>
            </p:cNvPr>
            <p:cNvSpPr>
              <a:spLocks noChangeArrowheads="1"/>
            </p:cNvSpPr>
            <p:nvPr/>
          </p:nvSpPr>
          <p:spPr bwMode="auto">
            <a:xfrm>
              <a:off x="3117851" y="1755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2" name="Oval 1109">
              <a:extLst>
                <a:ext uri="{FF2B5EF4-FFF2-40B4-BE49-F238E27FC236}">
                  <a16:creationId xmlns:a16="http://schemas.microsoft.com/office/drawing/2014/main" id="{CDF7F60B-358F-4B64-878C-248C4232E3E9}"/>
                </a:ext>
              </a:extLst>
            </p:cNvPr>
            <p:cNvSpPr>
              <a:spLocks noChangeArrowheads="1"/>
            </p:cNvSpPr>
            <p:nvPr/>
          </p:nvSpPr>
          <p:spPr bwMode="auto">
            <a:xfrm>
              <a:off x="1978026" y="1171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3" name="Oval 1110">
              <a:extLst>
                <a:ext uri="{FF2B5EF4-FFF2-40B4-BE49-F238E27FC236}">
                  <a16:creationId xmlns:a16="http://schemas.microsoft.com/office/drawing/2014/main" id="{7E663ABB-41A3-4768-84B7-C77252422441}"/>
                </a:ext>
              </a:extLst>
            </p:cNvPr>
            <p:cNvSpPr>
              <a:spLocks noChangeArrowheads="1"/>
            </p:cNvSpPr>
            <p:nvPr/>
          </p:nvSpPr>
          <p:spPr bwMode="auto">
            <a:xfrm>
              <a:off x="2012951" y="131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4" name="Oval 1111">
              <a:extLst>
                <a:ext uri="{FF2B5EF4-FFF2-40B4-BE49-F238E27FC236}">
                  <a16:creationId xmlns:a16="http://schemas.microsoft.com/office/drawing/2014/main" id="{68047138-8FEF-46B0-9EB8-269FD481A753}"/>
                </a:ext>
              </a:extLst>
            </p:cNvPr>
            <p:cNvSpPr>
              <a:spLocks noChangeArrowheads="1"/>
            </p:cNvSpPr>
            <p:nvPr/>
          </p:nvSpPr>
          <p:spPr bwMode="auto">
            <a:xfrm>
              <a:off x="2043114"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5" name="Oval 1113">
              <a:extLst>
                <a:ext uri="{FF2B5EF4-FFF2-40B4-BE49-F238E27FC236}">
                  <a16:creationId xmlns:a16="http://schemas.microsoft.com/office/drawing/2014/main" id="{A5EAF304-1F9D-4F88-949B-0FD0F9CDCF99}"/>
                </a:ext>
              </a:extLst>
            </p:cNvPr>
            <p:cNvSpPr>
              <a:spLocks noChangeArrowheads="1"/>
            </p:cNvSpPr>
            <p:nvPr/>
          </p:nvSpPr>
          <p:spPr bwMode="auto">
            <a:xfrm>
              <a:off x="2017714" y="8493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6" name="Oval 1115">
              <a:extLst>
                <a:ext uri="{FF2B5EF4-FFF2-40B4-BE49-F238E27FC236}">
                  <a16:creationId xmlns:a16="http://schemas.microsoft.com/office/drawing/2014/main" id="{EB4F88BC-F617-4567-B75B-79BB76642E51}"/>
                </a:ext>
              </a:extLst>
            </p:cNvPr>
            <p:cNvSpPr>
              <a:spLocks noChangeArrowheads="1"/>
            </p:cNvSpPr>
            <p:nvPr/>
          </p:nvSpPr>
          <p:spPr bwMode="auto">
            <a:xfrm>
              <a:off x="2959101" y="1604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7" name="Oval 1116">
              <a:extLst>
                <a:ext uri="{FF2B5EF4-FFF2-40B4-BE49-F238E27FC236}">
                  <a16:creationId xmlns:a16="http://schemas.microsoft.com/office/drawing/2014/main" id="{5BE437CD-A737-420F-B3EC-2FA74AE69CC6}"/>
                </a:ext>
              </a:extLst>
            </p:cNvPr>
            <p:cNvSpPr>
              <a:spLocks noChangeArrowheads="1"/>
            </p:cNvSpPr>
            <p:nvPr/>
          </p:nvSpPr>
          <p:spPr bwMode="auto">
            <a:xfrm>
              <a:off x="2003426" y="15414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8" name="Oval 1120">
              <a:extLst>
                <a:ext uri="{FF2B5EF4-FFF2-40B4-BE49-F238E27FC236}">
                  <a16:creationId xmlns:a16="http://schemas.microsoft.com/office/drawing/2014/main" id="{A48BDCCE-E6D5-4B0A-BB16-9B3AD7CB010A}"/>
                </a:ext>
              </a:extLst>
            </p:cNvPr>
            <p:cNvSpPr>
              <a:spLocks noChangeArrowheads="1"/>
            </p:cNvSpPr>
            <p:nvPr/>
          </p:nvSpPr>
          <p:spPr bwMode="auto">
            <a:xfrm>
              <a:off x="2138364" y="915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9" name="Oval 1121">
              <a:extLst>
                <a:ext uri="{FF2B5EF4-FFF2-40B4-BE49-F238E27FC236}">
                  <a16:creationId xmlns:a16="http://schemas.microsoft.com/office/drawing/2014/main" id="{C85CEF12-524E-4CF0-8959-E0FFEFF49F1F}"/>
                </a:ext>
              </a:extLst>
            </p:cNvPr>
            <p:cNvSpPr>
              <a:spLocks noChangeArrowheads="1"/>
            </p:cNvSpPr>
            <p:nvPr/>
          </p:nvSpPr>
          <p:spPr bwMode="auto">
            <a:xfrm>
              <a:off x="3073401" y="914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0" name="Oval 1122">
              <a:extLst>
                <a:ext uri="{FF2B5EF4-FFF2-40B4-BE49-F238E27FC236}">
                  <a16:creationId xmlns:a16="http://schemas.microsoft.com/office/drawing/2014/main" id="{222F9AA0-41C0-407B-8388-6EBBBCFA85FA}"/>
                </a:ext>
              </a:extLst>
            </p:cNvPr>
            <p:cNvSpPr>
              <a:spLocks noChangeArrowheads="1"/>
            </p:cNvSpPr>
            <p:nvPr/>
          </p:nvSpPr>
          <p:spPr bwMode="auto">
            <a:xfrm>
              <a:off x="2128839" y="1390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1" name="Oval 1123">
              <a:extLst>
                <a:ext uri="{FF2B5EF4-FFF2-40B4-BE49-F238E27FC236}">
                  <a16:creationId xmlns:a16="http://schemas.microsoft.com/office/drawing/2014/main" id="{786E5311-BDCC-44B2-AD06-9787AB407DE8}"/>
                </a:ext>
              </a:extLst>
            </p:cNvPr>
            <p:cNvSpPr>
              <a:spLocks noChangeArrowheads="1"/>
            </p:cNvSpPr>
            <p:nvPr/>
          </p:nvSpPr>
          <p:spPr bwMode="auto">
            <a:xfrm>
              <a:off x="2678114" y="1025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2" name="Oval 1124">
              <a:extLst>
                <a:ext uri="{FF2B5EF4-FFF2-40B4-BE49-F238E27FC236}">
                  <a16:creationId xmlns:a16="http://schemas.microsoft.com/office/drawing/2014/main" id="{8B4ED3BF-3410-4DE1-8104-70372AF20AB3}"/>
                </a:ext>
              </a:extLst>
            </p:cNvPr>
            <p:cNvSpPr>
              <a:spLocks noChangeArrowheads="1"/>
            </p:cNvSpPr>
            <p:nvPr/>
          </p:nvSpPr>
          <p:spPr bwMode="auto">
            <a:xfrm>
              <a:off x="2417764" y="9985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3" name="Oval 1125">
              <a:extLst>
                <a:ext uri="{FF2B5EF4-FFF2-40B4-BE49-F238E27FC236}">
                  <a16:creationId xmlns:a16="http://schemas.microsoft.com/office/drawing/2014/main" id="{F06A9D38-BF07-4169-A30D-3A50A65E5CCD}"/>
                </a:ext>
              </a:extLst>
            </p:cNvPr>
            <p:cNvSpPr>
              <a:spLocks noChangeArrowheads="1"/>
            </p:cNvSpPr>
            <p:nvPr/>
          </p:nvSpPr>
          <p:spPr bwMode="auto">
            <a:xfrm>
              <a:off x="3079751" y="108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4" name="Oval 1126">
              <a:extLst>
                <a:ext uri="{FF2B5EF4-FFF2-40B4-BE49-F238E27FC236}">
                  <a16:creationId xmlns:a16="http://schemas.microsoft.com/office/drawing/2014/main" id="{39A73505-61D2-4073-A949-F2CF6D7D887F}"/>
                </a:ext>
              </a:extLst>
            </p:cNvPr>
            <p:cNvSpPr>
              <a:spLocks noChangeArrowheads="1"/>
            </p:cNvSpPr>
            <p:nvPr/>
          </p:nvSpPr>
          <p:spPr bwMode="auto">
            <a:xfrm>
              <a:off x="2782889" y="115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5" name="Oval 1127">
              <a:extLst>
                <a:ext uri="{FF2B5EF4-FFF2-40B4-BE49-F238E27FC236}">
                  <a16:creationId xmlns:a16="http://schemas.microsoft.com/office/drawing/2014/main" id="{98432041-F099-4E7B-896D-406AD173BF44}"/>
                </a:ext>
              </a:extLst>
            </p:cNvPr>
            <p:cNvSpPr>
              <a:spLocks noChangeArrowheads="1"/>
            </p:cNvSpPr>
            <p:nvPr/>
          </p:nvSpPr>
          <p:spPr bwMode="auto">
            <a:xfrm>
              <a:off x="2100264" y="1700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6" name="Oval 1135">
              <a:extLst>
                <a:ext uri="{FF2B5EF4-FFF2-40B4-BE49-F238E27FC236}">
                  <a16:creationId xmlns:a16="http://schemas.microsoft.com/office/drawing/2014/main" id="{2B8C3403-0221-4493-A89E-A931D0DB2994}"/>
                </a:ext>
              </a:extLst>
            </p:cNvPr>
            <p:cNvSpPr>
              <a:spLocks noChangeArrowheads="1"/>
            </p:cNvSpPr>
            <p:nvPr/>
          </p:nvSpPr>
          <p:spPr bwMode="auto">
            <a:xfrm>
              <a:off x="2690814" y="1620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7" name="Oval 1136">
              <a:extLst>
                <a:ext uri="{FF2B5EF4-FFF2-40B4-BE49-F238E27FC236}">
                  <a16:creationId xmlns:a16="http://schemas.microsoft.com/office/drawing/2014/main" id="{C2E7B316-EE45-4ABB-BCC5-D93EE69B81F7}"/>
                </a:ext>
              </a:extLst>
            </p:cNvPr>
            <p:cNvSpPr>
              <a:spLocks noChangeArrowheads="1"/>
            </p:cNvSpPr>
            <p:nvPr/>
          </p:nvSpPr>
          <p:spPr bwMode="auto">
            <a:xfrm>
              <a:off x="2746376" y="1789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8" name="Oval 1137">
              <a:extLst>
                <a:ext uri="{FF2B5EF4-FFF2-40B4-BE49-F238E27FC236}">
                  <a16:creationId xmlns:a16="http://schemas.microsoft.com/office/drawing/2014/main" id="{DC63197F-52A2-4181-86E4-922D421B7817}"/>
                </a:ext>
              </a:extLst>
            </p:cNvPr>
            <p:cNvSpPr>
              <a:spLocks noChangeArrowheads="1"/>
            </p:cNvSpPr>
            <p:nvPr/>
          </p:nvSpPr>
          <p:spPr bwMode="auto">
            <a:xfrm>
              <a:off x="2611439" y="1497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9" name="Oval 1138">
              <a:extLst>
                <a:ext uri="{FF2B5EF4-FFF2-40B4-BE49-F238E27FC236}">
                  <a16:creationId xmlns:a16="http://schemas.microsoft.com/office/drawing/2014/main" id="{42D28819-EF0E-485E-B243-F4D27249A718}"/>
                </a:ext>
              </a:extLst>
            </p:cNvPr>
            <p:cNvSpPr>
              <a:spLocks noChangeArrowheads="1"/>
            </p:cNvSpPr>
            <p:nvPr/>
          </p:nvSpPr>
          <p:spPr bwMode="auto">
            <a:xfrm>
              <a:off x="2322514" y="1665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0" name="Oval 1148">
              <a:extLst>
                <a:ext uri="{FF2B5EF4-FFF2-40B4-BE49-F238E27FC236}">
                  <a16:creationId xmlns:a16="http://schemas.microsoft.com/office/drawing/2014/main" id="{1AF4D5FE-5C4C-46B9-8CD3-49745947C632}"/>
                </a:ext>
              </a:extLst>
            </p:cNvPr>
            <p:cNvSpPr>
              <a:spLocks noChangeArrowheads="1"/>
            </p:cNvSpPr>
            <p:nvPr/>
          </p:nvSpPr>
          <p:spPr bwMode="auto">
            <a:xfrm>
              <a:off x="1998664" y="1836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1" name="Oval 1155">
              <a:extLst>
                <a:ext uri="{FF2B5EF4-FFF2-40B4-BE49-F238E27FC236}">
                  <a16:creationId xmlns:a16="http://schemas.microsoft.com/office/drawing/2014/main" id="{C9F44C4A-268F-4D6E-A7DB-E1AEF733BC96}"/>
                </a:ext>
              </a:extLst>
            </p:cNvPr>
            <p:cNvSpPr>
              <a:spLocks noChangeArrowheads="1"/>
            </p:cNvSpPr>
            <p:nvPr/>
          </p:nvSpPr>
          <p:spPr bwMode="auto">
            <a:xfrm>
              <a:off x="2073276" y="1814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2" name="Oval 1158">
              <a:extLst>
                <a:ext uri="{FF2B5EF4-FFF2-40B4-BE49-F238E27FC236}">
                  <a16:creationId xmlns:a16="http://schemas.microsoft.com/office/drawing/2014/main" id="{DAECF805-AED4-4561-874B-5196683CDFBA}"/>
                </a:ext>
              </a:extLst>
            </p:cNvPr>
            <p:cNvSpPr>
              <a:spLocks noChangeArrowheads="1"/>
            </p:cNvSpPr>
            <p:nvPr/>
          </p:nvSpPr>
          <p:spPr bwMode="auto">
            <a:xfrm>
              <a:off x="2768601" y="19351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3" name="Oval 1164">
              <a:extLst>
                <a:ext uri="{FF2B5EF4-FFF2-40B4-BE49-F238E27FC236}">
                  <a16:creationId xmlns:a16="http://schemas.microsoft.com/office/drawing/2014/main" id="{EB769374-A0F1-4575-8FD4-F1C4EDD503CE}"/>
                </a:ext>
              </a:extLst>
            </p:cNvPr>
            <p:cNvSpPr>
              <a:spLocks noChangeArrowheads="1"/>
            </p:cNvSpPr>
            <p:nvPr/>
          </p:nvSpPr>
          <p:spPr bwMode="auto">
            <a:xfrm>
              <a:off x="3043239" y="1423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4" name="Oval 1168">
              <a:extLst>
                <a:ext uri="{FF2B5EF4-FFF2-40B4-BE49-F238E27FC236}">
                  <a16:creationId xmlns:a16="http://schemas.microsoft.com/office/drawing/2014/main" id="{A8F09BF2-046D-4BF7-B299-F10997B930DE}"/>
                </a:ext>
              </a:extLst>
            </p:cNvPr>
            <p:cNvSpPr>
              <a:spLocks noChangeArrowheads="1"/>
            </p:cNvSpPr>
            <p:nvPr/>
          </p:nvSpPr>
          <p:spPr bwMode="auto">
            <a:xfrm>
              <a:off x="2487614" y="1993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5" name="Oval 1175">
              <a:extLst>
                <a:ext uri="{FF2B5EF4-FFF2-40B4-BE49-F238E27FC236}">
                  <a16:creationId xmlns:a16="http://schemas.microsoft.com/office/drawing/2014/main" id="{A20A7F6B-44FC-41B8-BC1B-A97C4604B7F0}"/>
                </a:ext>
              </a:extLst>
            </p:cNvPr>
            <p:cNvSpPr>
              <a:spLocks noChangeArrowheads="1"/>
            </p:cNvSpPr>
            <p:nvPr/>
          </p:nvSpPr>
          <p:spPr bwMode="auto">
            <a:xfrm>
              <a:off x="3251599" y="22922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6" name="Oval 1177">
              <a:extLst>
                <a:ext uri="{FF2B5EF4-FFF2-40B4-BE49-F238E27FC236}">
                  <a16:creationId xmlns:a16="http://schemas.microsoft.com/office/drawing/2014/main" id="{6CC9A03F-C03A-4164-AF13-4905052DFEE3}"/>
                </a:ext>
              </a:extLst>
            </p:cNvPr>
            <p:cNvSpPr>
              <a:spLocks noChangeArrowheads="1"/>
            </p:cNvSpPr>
            <p:nvPr/>
          </p:nvSpPr>
          <p:spPr bwMode="auto">
            <a:xfrm>
              <a:off x="2317751" y="185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7" name="Oval 1179">
              <a:extLst>
                <a:ext uri="{FF2B5EF4-FFF2-40B4-BE49-F238E27FC236}">
                  <a16:creationId xmlns:a16="http://schemas.microsoft.com/office/drawing/2014/main" id="{8C7BE5FD-3A93-4FE2-A101-FA92D8C77DC4}"/>
                </a:ext>
              </a:extLst>
            </p:cNvPr>
            <p:cNvSpPr>
              <a:spLocks noChangeArrowheads="1"/>
            </p:cNvSpPr>
            <p:nvPr/>
          </p:nvSpPr>
          <p:spPr bwMode="auto">
            <a:xfrm>
              <a:off x="2632076" y="207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8" name="Oval 1183">
              <a:extLst>
                <a:ext uri="{FF2B5EF4-FFF2-40B4-BE49-F238E27FC236}">
                  <a16:creationId xmlns:a16="http://schemas.microsoft.com/office/drawing/2014/main" id="{6BD9EFD1-4894-4B52-81EF-44708B538883}"/>
                </a:ext>
              </a:extLst>
            </p:cNvPr>
            <p:cNvSpPr>
              <a:spLocks noChangeArrowheads="1"/>
            </p:cNvSpPr>
            <p:nvPr/>
          </p:nvSpPr>
          <p:spPr bwMode="auto">
            <a:xfrm>
              <a:off x="2938464" y="202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9" name="Oval 1190">
              <a:extLst>
                <a:ext uri="{FF2B5EF4-FFF2-40B4-BE49-F238E27FC236}">
                  <a16:creationId xmlns:a16="http://schemas.microsoft.com/office/drawing/2014/main" id="{D1631338-2F58-48D7-B3F2-15FCD0A00F45}"/>
                </a:ext>
              </a:extLst>
            </p:cNvPr>
            <p:cNvSpPr>
              <a:spLocks noChangeArrowheads="1"/>
            </p:cNvSpPr>
            <p:nvPr/>
          </p:nvSpPr>
          <p:spPr bwMode="auto">
            <a:xfrm>
              <a:off x="2952751" y="1789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0" name="Oval 1191">
              <a:extLst>
                <a:ext uri="{FF2B5EF4-FFF2-40B4-BE49-F238E27FC236}">
                  <a16:creationId xmlns:a16="http://schemas.microsoft.com/office/drawing/2014/main" id="{5C7C6C01-7907-4DD5-B17B-E2AD8A15EECC}"/>
                </a:ext>
              </a:extLst>
            </p:cNvPr>
            <p:cNvSpPr>
              <a:spLocks noChangeArrowheads="1"/>
            </p:cNvSpPr>
            <p:nvPr/>
          </p:nvSpPr>
          <p:spPr bwMode="auto">
            <a:xfrm>
              <a:off x="3048001" y="195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1" name="Oval 1196">
              <a:extLst>
                <a:ext uri="{FF2B5EF4-FFF2-40B4-BE49-F238E27FC236}">
                  <a16:creationId xmlns:a16="http://schemas.microsoft.com/office/drawing/2014/main" id="{09BE8BD1-CBF5-42D1-AFDF-1E2A514A5BCB}"/>
                </a:ext>
              </a:extLst>
            </p:cNvPr>
            <p:cNvSpPr>
              <a:spLocks noChangeArrowheads="1"/>
            </p:cNvSpPr>
            <p:nvPr/>
          </p:nvSpPr>
          <p:spPr bwMode="auto">
            <a:xfrm>
              <a:off x="2795589" y="137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2" name="Oval 1204">
              <a:extLst>
                <a:ext uri="{FF2B5EF4-FFF2-40B4-BE49-F238E27FC236}">
                  <a16:creationId xmlns:a16="http://schemas.microsoft.com/office/drawing/2014/main" id="{A058A188-7087-4FBE-B3A3-DA065A1E19C7}"/>
                </a:ext>
              </a:extLst>
            </p:cNvPr>
            <p:cNvSpPr>
              <a:spLocks noChangeArrowheads="1"/>
            </p:cNvSpPr>
            <p:nvPr/>
          </p:nvSpPr>
          <p:spPr bwMode="auto">
            <a:xfrm>
              <a:off x="2943226" y="12779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3" name="Oval 1205">
              <a:extLst>
                <a:ext uri="{FF2B5EF4-FFF2-40B4-BE49-F238E27FC236}">
                  <a16:creationId xmlns:a16="http://schemas.microsoft.com/office/drawing/2014/main" id="{9E5B30A9-311E-45A6-9E29-FA79DC87675D}"/>
                </a:ext>
              </a:extLst>
            </p:cNvPr>
            <p:cNvSpPr>
              <a:spLocks noChangeArrowheads="1"/>
            </p:cNvSpPr>
            <p:nvPr/>
          </p:nvSpPr>
          <p:spPr bwMode="auto">
            <a:xfrm>
              <a:off x="2379664" y="1271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4" name="Oval 753">
              <a:extLst>
                <a:ext uri="{FF2B5EF4-FFF2-40B4-BE49-F238E27FC236}">
                  <a16:creationId xmlns:a16="http://schemas.microsoft.com/office/drawing/2014/main" id="{10A73479-23D3-4570-A9EE-B78308B83007}"/>
                </a:ext>
              </a:extLst>
            </p:cNvPr>
            <p:cNvSpPr>
              <a:spLocks noChangeArrowheads="1"/>
            </p:cNvSpPr>
            <p:nvPr/>
          </p:nvSpPr>
          <p:spPr bwMode="auto">
            <a:xfrm>
              <a:off x="2052639" y="3658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7" name="Oval 756">
              <a:extLst>
                <a:ext uri="{FF2B5EF4-FFF2-40B4-BE49-F238E27FC236}">
                  <a16:creationId xmlns:a16="http://schemas.microsoft.com/office/drawing/2014/main" id="{5583E088-069F-468E-97CD-19C14BC1E834}"/>
                </a:ext>
              </a:extLst>
            </p:cNvPr>
            <p:cNvSpPr>
              <a:spLocks noChangeArrowheads="1"/>
            </p:cNvSpPr>
            <p:nvPr/>
          </p:nvSpPr>
          <p:spPr bwMode="auto">
            <a:xfrm>
              <a:off x="2060406" y="3237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9" name="Oval 771">
              <a:extLst>
                <a:ext uri="{FF2B5EF4-FFF2-40B4-BE49-F238E27FC236}">
                  <a16:creationId xmlns:a16="http://schemas.microsoft.com/office/drawing/2014/main" id="{4835F5B9-505B-4E91-AC60-0F17D4793312}"/>
                </a:ext>
              </a:extLst>
            </p:cNvPr>
            <p:cNvSpPr>
              <a:spLocks noChangeArrowheads="1"/>
            </p:cNvSpPr>
            <p:nvPr/>
          </p:nvSpPr>
          <p:spPr bwMode="auto">
            <a:xfrm>
              <a:off x="2395539" y="394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0" name="Oval 773">
              <a:extLst>
                <a:ext uri="{FF2B5EF4-FFF2-40B4-BE49-F238E27FC236}">
                  <a16:creationId xmlns:a16="http://schemas.microsoft.com/office/drawing/2014/main" id="{F915F854-0A3E-4C6F-A5A3-E0880CA1E63C}"/>
                </a:ext>
              </a:extLst>
            </p:cNvPr>
            <p:cNvSpPr>
              <a:spLocks noChangeArrowheads="1"/>
            </p:cNvSpPr>
            <p:nvPr/>
          </p:nvSpPr>
          <p:spPr bwMode="auto">
            <a:xfrm>
              <a:off x="2327276" y="38671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2" name="Oval 780">
              <a:extLst>
                <a:ext uri="{FF2B5EF4-FFF2-40B4-BE49-F238E27FC236}">
                  <a16:creationId xmlns:a16="http://schemas.microsoft.com/office/drawing/2014/main" id="{DC9EA4B8-28EF-45CC-9F08-8D575E336FC8}"/>
                </a:ext>
              </a:extLst>
            </p:cNvPr>
            <p:cNvSpPr>
              <a:spLocks noChangeArrowheads="1"/>
            </p:cNvSpPr>
            <p:nvPr/>
          </p:nvSpPr>
          <p:spPr bwMode="auto">
            <a:xfrm>
              <a:off x="2460626" y="3875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4" name="Oval 786">
              <a:extLst>
                <a:ext uri="{FF2B5EF4-FFF2-40B4-BE49-F238E27FC236}">
                  <a16:creationId xmlns:a16="http://schemas.microsoft.com/office/drawing/2014/main" id="{935B14A2-2AA3-4441-9901-272A6F3B3E25}"/>
                </a:ext>
              </a:extLst>
            </p:cNvPr>
            <p:cNvSpPr>
              <a:spLocks noChangeArrowheads="1"/>
            </p:cNvSpPr>
            <p:nvPr/>
          </p:nvSpPr>
          <p:spPr bwMode="auto">
            <a:xfrm>
              <a:off x="2636839" y="391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5" name="Oval 791">
              <a:extLst>
                <a:ext uri="{FF2B5EF4-FFF2-40B4-BE49-F238E27FC236}">
                  <a16:creationId xmlns:a16="http://schemas.microsoft.com/office/drawing/2014/main" id="{6EC254DB-7582-42B3-913A-1FE5155E195E}"/>
                </a:ext>
              </a:extLst>
            </p:cNvPr>
            <p:cNvSpPr>
              <a:spLocks noChangeArrowheads="1"/>
            </p:cNvSpPr>
            <p:nvPr/>
          </p:nvSpPr>
          <p:spPr bwMode="auto">
            <a:xfrm>
              <a:off x="2805114" y="392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7" name="Oval 802">
              <a:extLst>
                <a:ext uri="{FF2B5EF4-FFF2-40B4-BE49-F238E27FC236}">
                  <a16:creationId xmlns:a16="http://schemas.microsoft.com/office/drawing/2014/main" id="{D80CBFAA-4E31-49CD-A97B-AE8B9529CEE0}"/>
                </a:ext>
              </a:extLst>
            </p:cNvPr>
            <p:cNvSpPr>
              <a:spLocks noChangeArrowheads="1"/>
            </p:cNvSpPr>
            <p:nvPr/>
          </p:nvSpPr>
          <p:spPr bwMode="auto">
            <a:xfrm>
              <a:off x="3155951" y="3997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8" name="Oval 803">
              <a:extLst>
                <a:ext uri="{FF2B5EF4-FFF2-40B4-BE49-F238E27FC236}">
                  <a16:creationId xmlns:a16="http://schemas.microsoft.com/office/drawing/2014/main" id="{2E96FF25-325C-4EA2-BA7E-FB337399F440}"/>
                </a:ext>
              </a:extLst>
            </p:cNvPr>
            <p:cNvSpPr>
              <a:spLocks noChangeArrowheads="1"/>
            </p:cNvSpPr>
            <p:nvPr/>
          </p:nvSpPr>
          <p:spPr bwMode="auto">
            <a:xfrm>
              <a:off x="3122614" y="392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2" name="Oval 1155">
              <a:extLst>
                <a:ext uri="{FF2B5EF4-FFF2-40B4-BE49-F238E27FC236}">
                  <a16:creationId xmlns:a16="http://schemas.microsoft.com/office/drawing/2014/main" id="{7130E4B6-680C-40D2-A42D-2B8C5746495B}"/>
                </a:ext>
              </a:extLst>
            </p:cNvPr>
            <p:cNvSpPr>
              <a:spLocks noChangeArrowheads="1"/>
            </p:cNvSpPr>
            <p:nvPr/>
          </p:nvSpPr>
          <p:spPr bwMode="auto">
            <a:xfrm>
              <a:off x="3647412" y="34183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6" name="Oval 1175">
              <a:extLst>
                <a:ext uri="{FF2B5EF4-FFF2-40B4-BE49-F238E27FC236}">
                  <a16:creationId xmlns:a16="http://schemas.microsoft.com/office/drawing/2014/main" id="{9F3C621D-FD17-4A96-8B33-101F15A58ECD}"/>
                </a:ext>
              </a:extLst>
            </p:cNvPr>
            <p:cNvSpPr>
              <a:spLocks noChangeArrowheads="1"/>
            </p:cNvSpPr>
            <p:nvPr/>
          </p:nvSpPr>
          <p:spPr bwMode="auto">
            <a:xfrm>
              <a:off x="3309939" y="3189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7" name="Oval 753">
              <a:extLst>
                <a:ext uri="{FF2B5EF4-FFF2-40B4-BE49-F238E27FC236}">
                  <a16:creationId xmlns:a16="http://schemas.microsoft.com/office/drawing/2014/main" id="{D2219E11-5FC0-4355-8FA9-4312E669CE34}"/>
                </a:ext>
              </a:extLst>
            </p:cNvPr>
            <p:cNvSpPr>
              <a:spLocks noChangeArrowheads="1"/>
            </p:cNvSpPr>
            <p:nvPr/>
          </p:nvSpPr>
          <p:spPr bwMode="auto">
            <a:xfrm>
              <a:off x="3703639" y="2205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8" name="Oval 754">
              <a:extLst>
                <a:ext uri="{FF2B5EF4-FFF2-40B4-BE49-F238E27FC236}">
                  <a16:creationId xmlns:a16="http://schemas.microsoft.com/office/drawing/2014/main" id="{A9A15778-1F0B-4529-A98D-8CE1F252C2B8}"/>
                </a:ext>
              </a:extLst>
            </p:cNvPr>
            <p:cNvSpPr>
              <a:spLocks noChangeArrowheads="1"/>
            </p:cNvSpPr>
            <p:nvPr/>
          </p:nvSpPr>
          <p:spPr bwMode="auto">
            <a:xfrm>
              <a:off x="3780733" y="257254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9" name="Oval 755">
              <a:extLst>
                <a:ext uri="{FF2B5EF4-FFF2-40B4-BE49-F238E27FC236}">
                  <a16:creationId xmlns:a16="http://schemas.microsoft.com/office/drawing/2014/main" id="{D1FC7A8B-DAAD-48DC-9190-03743CA91AF0}"/>
                </a:ext>
              </a:extLst>
            </p:cNvPr>
            <p:cNvSpPr>
              <a:spLocks noChangeArrowheads="1"/>
            </p:cNvSpPr>
            <p:nvPr/>
          </p:nvSpPr>
          <p:spPr bwMode="auto">
            <a:xfrm>
              <a:off x="4080771" y="26836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0" name="Oval 756">
              <a:extLst>
                <a:ext uri="{FF2B5EF4-FFF2-40B4-BE49-F238E27FC236}">
                  <a16:creationId xmlns:a16="http://schemas.microsoft.com/office/drawing/2014/main" id="{A5635275-0D6D-4B94-A6C1-043819ED58A5}"/>
                </a:ext>
              </a:extLst>
            </p:cNvPr>
            <p:cNvSpPr>
              <a:spLocks noChangeArrowheads="1"/>
            </p:cNvSpPr>
            <p:nvPr/>
          </p:nvSpPr>
          <p:spPr bwMode="auto">
            <a:xfrm>
              <a:off x="3489069" y="2051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1" name="Oval 765">
              <a:extLst>
                <a:ext uri="{FF2B5EF4-FFF2-40B4-BE49-F238E27FC236}">
                  <a16:creationId xmlns:a16="http://schemas.microsoft.com/office/drawing/2014/main" id="{4D3AE8D4-974F-4BBA-9872-DFE670B9996E}"/>
                </a:ext>
              </a:extLst>
            </p:cNvPr>
            <p:cNvSpPr>
              <a:spLocks noChangeArrowheads="1"/>
            </p:cNvSpPr>
            <p:nvPr/>
          </p:nvSpPr>
          <p:spPr bwMode="auto">
            <a:xfrm>
              <a:off x="4701483" y="2866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2" name="Oval 771">
              <a:extLst>
                <a:ext uri="{FF2B5EF4-FFF2-40B4-BE49-F238E27FC236}">
                  <a16:creationId xmlns:a16="http://schemas.microsoft.com/office/drawing/2014/main" id="{3E2FDE0E-DC9A-40DA-9474-70897D50F5CB}"/>
                </a:ext>
              </a:extLst>
            </p:cNvPr>
            <p:cNvSpPr>
              <a:spLocks noChangeArrowheads="1"/>
            </p:cNvSpPr>
            <p:nvPr/>
          </p:nvSpPr>
          <p:spPr bwMode="auto">
            <a:xfrm>
              <a:off x="4045846" y="2509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3" name="Oval 773">
              <a:extLst>
                <a:ext uri="{FF2B5EF4-FFF2-40B4-BE49-F238E27FC236}">
                  <a16:creationId xmlns:a16="http://schemas.microsoft.com/office/drawing/2014/main" id="{5ACB66B3-C036-430D-84D4-2338661E1DA3}"/>
                </a:ext>
              </a:extLst>
            </p:cNvPr>
            <p:cNvSpPr>
              <a:spLocks noChangeArrowheads="1"/>
            </p:cNvSpPr>
            <p:nvPr/>
          </p:nvSpPr>
          <p:spPr bwMode="auto">
            <a:xfrm>
              <a:off x="3866773" y="235843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4" name="Oval 779">
              <a:extLst>
                <a:ext uri="{FF2B5EF4-FFF2-40B4-BE49-F238E27FC236}">
                  <a16:creationId xmlns:a16="http://schemas.microsoft.com/office/drawing/2014/main" id="{4421B818-0D14-48CE-A9B8-D5273890DF75}"/>
                </a:ext>
              </a:extLst>
            </p:cNvPr>
            <p:cNvSpPr>
              <a:spLocks noChangeArrowheads="1"/>
            </p:cNvSpPr>
            <p:nvPr/>
          </p:nvSpPr>
          <p:spPr bwMode="auto">
            <a:xfrm>
              <a:off x="4191895" y="338375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5" name="Oval 780">
              <a:extLst>
                <a:ext uri="{FF2B5EF4-FFF2-40B4-BE49-F238E27FC236}">
                  <a16:creationId xmlns:a16="http://schemas.microsoft.com/office/drawing/2014/main" id="{B9275FD2-29F1-4DB8-8570-7EC99DCEC90A}"/>
                </a:ext>
              </a:extLst>
            </p:cNvPr>
            <p:cNvSpPr>
              <a:spLocks noChangeArrowheads="1"/>
            </p:cNvSpPr>
            <p:nvPr/>
          </p:nvSpPr>
          <p:spPr bwMode="auto">
            <a:xfrm>
              <a:off x="4110933" y="2434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6" name="Oval 785">
              <a:extLst>
                <a:ext uri="{FF2B5EF4-FFF2-40B4-BE49-F238E27FC236}">
                  <a16:creationId xmlns:a16="http://schemas.microsoft.com/office/drawing/2014/main" id="{399EEBA7-F433-473E-93E8-CAF1062C8346}"/>
                </a:ext>
              </a:extLst>
            </p:cNvPr>
            <p:cNvSpPr>
              <a:spLocks noChangeArrowheads="1"/>
            </p:cNvSpPr>
            <p:nvPr/>
          </p:nvSpPr>
          <p:spPr bwMode="auto">
            <a:xfrm>
              <a:off x="4342708" y="30821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7" name="Oval 786">
              <a:extLst>
                <a:ext uri="{FF2B5EF4-FFF2-40B4-BE49-F238E27FC236}">
                  <a16:creationId xmlns:a16="http://schemas.microsoft.com/office/drawing/2014/main" id="{EDB06AD5-B043-412A-B18D-56DA0562D8BA}"/>
                </a:ext>
              </a:extLst>
            </p:cNvPr>
            <p:cNvSpPr>
              <a:spLocks noChangeArrowheads="1"/>
            </p:cNvSpPr>
            <p:nvPr/>
          </p:nvSpPr>
          <p:spPr bwMode="auto">
            <a:xfrm>
              <a:off x="4287146" y="2477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8" name="Oval 791">
              <a:extLst>
                <a:ext uri="{FF2B5EF4-FFF2-40B4-BE49-F238E27FC236}">
                  <a16:creationId xmlns:a16="http://schemas.microsoft.com/office/drawing/2014/main" id="{25AD4E1C-9001-4F65-972B-5659FF31BFF8}"/>
                </a:ext>
              </a:extLst>
            </p:cNvPr>
            <p:cNvSpPr>
              <a:spLocks noChangeArrowheads="1"/>
            </p:cNvSpPr>
            <p:nvPr/>
          </p:nvSpPr>
          <p:spPr bwMode="auto">
            <a:xfrm>
              <a:off x="4455421" y="2480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9" name="Oval 795">
              <a:extLst>
                <a:ext uri="{FF2B5EF4-FFF2-40B4-BE49-F238E27FC236}">
                  <a16:creationId xmlns:a16="http://schemas.microsoft.com/office/drawing/2014/main" id="{C6972668-D4CA-4A55-A4FA-63AA889E3BF3}"/>
                </a:ext>
              </a:extLst>
            </p:cNvPr>
            <p:cNvSpPr>
              <a:spLocks noChangeArrowheads="1"/>
            </p:cNvSpPr>
            <p:nvPr/>
          </p:nvSpPr>
          <p:spPr bwMode="auto">
            <a:xfrm>
              <a:off x="4860233" y="30821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1" name="Oval 803">
              <a:extLst>
                <a:ext uri="{FF2B5EF4-FFF2-40B4-BE49-F238E27FC236}">
                  <a16:creationId xmlns:a16="http://schemas.microsoft.com/office/drawing/2014/main" id="{D4D45E57-1CCF-44F3-95EA-109C1266580E}"/>
                </a:ext>
              </a:extLst>
            </p:cNvPr>
            <p:cNvSpPr>
              <a:spLocks noChangeArrowheads="1"/>
            </p:cNvSpPr>
            <p:nvPr/>
          </p:nvSpPr>
          <p:spPr bwMode="auto">
            <a:xfrm>
              <a:off x="4772921" y="2483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2" name="Oval 859">
              <a:extLst>
                <a:ext uri="{FF2B5EF4-FFF2-40B4-BE49-F238E27FC236}">
                  <a16:creationId xmlns:a16="http://schemas.microsoft.com/office/drawing/2014/main" id="{6F2D1DF2-4EF6-4E2E-8D9E-2F9BF83D6D46}"/>
                </a:ext>
              </a:extLst>
            </p:cNvPr>
            <p:cNvSpPr>
              <a:spLocks noChangeArrowheads="1"/>
            </p:cNvSpPr>
            <p:nvPr/>
          </p:nvSpPr>
          <p:spPr bwMode="auto">
            <a:xfrm>
              <a:off x="4591946" y="2643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3" name="Oval 860">
              <a:extLst>
                <a:ext uri="{FF2B5EF4-FFF2-40B4-BE49-F238E27FC236}">
                  <a16:creationId xmlns:a16="http://schemas.microsoft.com/office/drawing/2014/main" id="{17D7F800-E2FA-4D62-B0C2-17E639C9305F}"/>
                </a:ext>
              </a:extLst>
            </p:cNvPr>
            <p:cNvSpPr>
              <a:spLocks noChangeArrowheads="1"/>
            </p:cNvSpPr>
            <p:nvPr/>
          </p:nvSpPr>
          <p:spPr bwMode="auto">
            <a:xfrm>
              <a:off x="4336358" y="2653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4" name="Oval 861">
              <a:extLst>
                <a:ext uri="{FF2B5EF4-FFF2-40B4-BE49-F238E27FC236}">
                  <a16:creationId xmlns:a16="http://schemas.microsoft.com/office/drawing/2014/main" id="{38199238-4EE1-40C6-917E-95AB2BAE27A5}"/>
                </a:ext>
              </a:extLst>
            </p:cNvPr>
            <p:cNvSpPr>
              <a:spLocks noChangeArrowheads="1"/>
            </p:cNvSpPr>
            <p:nvPr/>
          </p:nvSpPr>
          <p:spPr bwMode="auto">
            <a:xfrm>
              <a:off x="3999808" y="288845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5" name="Oval 968">
              <a:extLst>
                <a:ext uri="{FF2B5EF4-FFF2-40B4-BE49-F238E27FC236}">
                  <a16:creationId xmlns:a16="http://schemas.microsoft.com/office/drawing/2014/main" id="{EF0DAB8A-BFF5-47D9-8932-9E9A87A4B478}"/>
                </a:ext>
              </a:extLst>
            </p:cNvPr>
            <p:cNvSpPr>
              <a:spLocks noChangeArrowheads="1"/>
            </p:cNvSpPr>
            <p:nvPr/>
          </p:nvSpPr>
          <p:spPr bwMode="auto">
            <a:xfrm>
              <a:off x="4891983" y="35933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6" name="Oval 1109">
              <a:extLst>
                <a:ext uri="{FF2B5EF4-FFF2-40B4-BE49-F238E27FC236}">
                  <a16:creationId xmlns:a16="http://schemas.microsoft.com/office/drawing/2014/main" id="{21723D9D-091F-4127-971A-E79DBB0CD339}"/>
                </a:ext>
              </a:extLst>
            </p:cNvPr>
            <p:cNvSpPr>
              <a:spLocks noChangeArrowheads="1"/>
            </p:cNvSpPr>
            <p:nvPr/>
          </p:nvSpPr>
          <p:spPr bwMode="auto">
            <a:xfrm>
              <a:off x="3390901" y="2964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7" name="Oval 1110">
              <a:extLst>
                <a:ext uri="{FF2B5EF4-FFF2-40B4-BE49-F238E27FC236}">
                  <a16:creationId xmlns:a16="http://schemas.microsoft.com/office/drawing/2014/main" id="{99604B75-2E4B-4F35-A0A2-A6B2365C8D1B}"/>
                </a:ext>
              </a:extLst>
            </p:cNvPr>
            <p:cNvSpPr>
              <a:spLocks noChangeArrowheads="1"/>
            </p:cNvSpPr>
            <p:nvPr/>
          </p:nvSpPr>
          <p:spPr bwMode="auto">
            <a:xfrm>
              <a:off x="3600451" y="29410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8" name="Oval 1111">
              <a:extLst>
                <a:ext uri="{FF2B5EF4-FFF2-40B4-BE49-F238E27FC236}">
                  <a16:creationId xmlns:a16="http://schemas.microsoft.com/office/drawing/2014/main" id="{499735B3-9174-4D3D-A907-0D01889F2BA0}"/>
                </a:ext>
              </a:extLst>
            </p:cNvPr>
            <p:cNvSpPr>
              <a:spLocks noChangeArrowheads="1"/>
            </p:cNvSpPr>
            <p:nvPr/>
          </p:nvSpPr>
          <p:spPr bwMode="auto">
            <a:xfrm>
              <a:off x="3817246" y="2815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9" name="Oval 1113">
              <a:extLst>
                <a:ext uri="{FF2B5EF4-FFF2-40B4-BE49-F238E27FC236}">
                  <a16:creationId xmlns:a16="http://schemas.microsoft.com/office/drawing/2014/main" id="{33EAA565-C3FD-470B-914B-8A5DA3DA37BC}"/>
                </a:ext>
              </a:extLst>
            </p:cNvPr>
            <p:cNvSpPr>
              <a:spLocks noChangeArrowheads="1"/>
            </p:cNvSpPr>
            <p:nvPr/>
          </p:nvSpPr>
          <p:spPr bwMode="auto">
            <a:xfrm>
              <a:off x="3738564" y="2057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0" name="Oval 1115">
              <a:extLst>
                <a:ext uri="{FF2B5EF4-FFF2-40B4-BE49-F238E27FC236}">
                  <a16:creationId xmlns:a16="http://schemas.microsoft.com/office/drawing/2014/main" id="{C29F3BD3-9A41-4EDF-9818-F388EE29B2AC}"/>
                </a:ext>
              </a:extLst>
            </p:cNvPr>
            <p:cNvSpPr>
              <a:spLocks noChangeArrowheads="1"/>
            </p:cNvSpPr>
            <p:nvPr/>
          </p:nvSpPr>
          <p:spPr bwMode="auto">
            <a:xfrm>
              <a:off x="4733233" y="3442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1" name="Oval 1116">
              <a:extLst>
                <a:ext uri="{FF2B5EF4-FFF2-40B4-BE49-F238E27FC236}">
                  <a16:creationId xmlns:a16="http://schemas.microsoft.com/office/drawing/2014/main" id="{DCB82C6B-8F57-4F73-81AA-E92C4ED237EC}"/>
                </a:ext>
              </a:extLst>
            </p:cNvPr>
            <p:cNvSpPr>
              <a:spLocks noChangeArrowheads="1"/>
            </p:cNvSpPr>
            <p:nvPr/>
          </p:nvSpPr>
          <p:spPr bwMode="auto">
            <a:xfrm>
              <a:off x="3429001" y="3470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2" name="Oval 1120">
              <a:extLst>
                <a:ext uri="{FF2B5EF4-FFF2-40B4-BE49-F238E27FC236}">
                  <a16:creationId xmlns:a16="http://schemas.microsoft.com/office/drawing/2014/main" id="{58BC0F54-E714-4ABD-AA6A-52C6E3025E2A}"/>
                </a:ext>
              </a:extLst>
            </p:cNvPr>
            <p:cNvSpPr>
              <a:spLocks noChangeArrowheads="1"/>
            </p:cNvSpPr>
            <p:nvPr/>
          </p:nvSpPr>
          <p:spPr bwMode="auto">
            <a:xfrm>
              <a:off x="3912496" y="2753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3" name="Oval 1121">
              <a:extLst>
                <a:ext uri="{FF2B5EF4-FFF2-40B4-BE49-F238E27FC236}">
                  <a16:creationId xmlns:a16="http://schemas.microsoft.com/office/drawing/2014/main" id="{B90B35D7-F39C-488F-B55F-54075B801553}"/>
                </a:ext>
              </a:extLst>
            </p:cNvPr>
            <p:cNvSpPr>
              <a:spLocks noChangeArrowheads="1"/>
            </p:cNvSpPr>
            <p:nvPr/>
          </p:nvSpPr>
          <p:spPr bwMode="auto">
            <a:xfrm>
              <a:off x="4847533" y="27519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4" name="Oval 1122">
              <a:extLst>
                <a:ext uri="{FF2B5EF4-FFF2-40B4-BE49-F238E27FC236}">
                  <a16:creationId xmlns:a16="http://schemas.microsoft.com/office/drawing/2014/main" id="{9321526F-47FF-4AD6-9241-F30B0A7DBBAA}"/>
                </a:ext>
              </a:extLst>
            </p:cNvPr>
            <p:cNvSpPr>
              <a:spLocks noChangeArrowheads="1"/>
            </p:cNvSpPr>
            <p:nvPr/>
          </p:nvSpPr>
          <p:spPr bwMode="auto">
            <a:xfrm>
              <a:off x="3902971" y="3228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5" name="Oval 1123">
              <a:extLst>
                <a:ext uri="{FF2B5EF4-FFF2-40B4-BE49-F238E27FC236}">
                  <a16:creationId xmlns:a16="http://schemas.microsoft.com/office/drawing/2014/main" id="{ABEFA48E-B8FE-4421-9678-44AD9FB3B02C}"/>
                </a:ext>
              </a:extLst>
            </p:cNvPr>
            <p:cNvSpPr>
              <a:spLocks noChangeArrowheads="1"/>
            </p:cNvSpPr>
            <p:nvPr/>
          </p:nvSpPr>
          <p:spPr bwMode="auto">
            <a:xfrm>
              <a:off x="4452246" y="2863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6" name="Oval 1124">
              <a:extLst>
                <a:ext uri="{FF2B5EF4-FFF2-40B4-BE49-F238E27FC236}">
                  <a16:creationId xmlns:a16="http://schemas.microsoft.com/office/drawing/2014/main" id="{60B92E92-FB24-480F-9B51-66D557D5B45C}"/>
                </a:ext>
              </a:extLst>
            </p:cNvPr>
            <p:cNvSpPr>
              <a:spLocks noChangeArrowheads="1"/>
            </p:cNvSpPr>
            <p:nvPr/>
          </p:nvSpPr>
          <p:spPr bwMode="auto">
            <a:xfrm>
              <a:off x="4191896" y="28360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7" name="Oval 1125">
              <a:extLst>
                <a:ext uri="{FF2B5EF4-FFF2-40B4-BE49-F238E27FC236}">
                  <a16:creationId xmlns:a16="http://schemas.microsoft.com/office/drawing/2014/main" id="{76268164-E729-43BB-BC98-9F2CA8979BEB}"/>
                </a:ext>
              </a:extLst>
            </p:cNvPr>
            <p:cNvSpPr>
              <a:spLocks noChangeArrowheads="1"/>
            </p:cNvSpPr>
            <p:nvPr/>
          </p:nvSpPr>
          <p:spPr bwMode="auto">
            <a:xfrm>
              <a:off x="4853883" y="2926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8" name="Oval 1126">
              <a:extLst>
                <a:ext uri="{FF2B5EF4-FFF2-40B4-BE49-F238E27FC236}">
                  <a16:creationId xmlns:a16="http://schemas.microsoft.com/office/drawing/2014/main" id="{1A80681E-6E28-4D6C-94AC-2D2B458B907E}"/>
                </a:ext>
              </a:extLst>
            </p:cNvPr>
            <p:cNvSpPr>
              <a:spLocks noChangeArrowheads="1"/>
            </p:cNvSpPr>
            <p:nvPr/>
          </p:nvSpPr>
          <p:spPr bwMode="auto">
            <a:xfrm>
              <a:off x="4557021" y="29964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9" name="Oval 1127">
              <a:extLst>
                <a:ext uri="{FF2B5EF4-FFF2-40B4-BE49-F238E27FC236}">
                  <a16:creationId xmlns:a16="http://schemas.microsoft.com/office/drawing/2014/main" id="{8FD8A557-1D44-4D36-879A-877500422A5C}"/>
                </a:ext>
              </a:extLst>
            </p:cNvPr>
            <p:cNvSpPr>
              <a:spLocks noChangeArrowheads="1"/>
            </p:cNvSpPr>
            <p:nvPr/>
          </p:nvSpPr>
          <p:spPr bwMode="auto">
            <a:xfrm>
              <a:off x="3874396" y="35377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0" name="Oval 1135">
              <a:extLst>
                <a:ext uri="{FF2B5EF4-FFF2-40B4-BE49-F238E27FC236}">
                  <a16:creationId xmlns:a16="http://schemas.microsoft.com/office/drawing/2014/main" id="{2BFC4736-01AA-402C-B7C0-D893C31AA3A1}"/>
                </a:ext>
              </a:extLst>
            </p:cNvPr>
            <p:cNvSpPr>
              <a:spLocks noChangeArrowheads="1"/>
            </p:cNvSpPr>
            <p:nvPr/>
          </p:nvSpPr>
          <p:spPr bwMode="auto">
            <a:xfrm>
              <a:off x="4464946" y="34583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1" name="Oval 1136">
              <a:extLst>
                <a:ext uri="{FF2B5EF4-FFF2-40B4-BE49-F238E27FC236}">
                  <a16:creationId xmlns:a16="http://schemas.microsoft.com/office/drawing/2014/main" id="{0A9658CD-6608-411A-B487-FCC6666A40DB}"/>
                </a:ext>
              </a:extLst>
            </p:cNvPr>
            <p:cNvSpPr>
              <a:spLocks noChangeArrowheads="1"/>
            </p:cNvSpPr>
            <p:nvPr/>
          </p:nvSpPr>
          <p:spPr bwMode="auto">
            <a:xfrm>
              <a:off x="4520508" y="3626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2" name="Oval 1137">
              <a:extLst>
                <a:ext uri="{FF2B5EF4-FFF2-40B4-BE49-F238E27FC236}">
                  <a16:creationId xmlns:a16="http://schemas.microsoft.com/office/drawing/2014/main" id="{9E3CC323-A458-441E-9E5B-2B7A48B5C172}"/>
                </a:ext>
              </a:extLst>
            </p:cNvPr>
            <p:cNvSpPr>
              <a:spLocks noChangeArrowheads="1"/>
            </p:cNvSpPr>
            <p:nvPr/>
          </p:nvSpPr>
          <p:spPr bwMode="auto">
            <a:xfrm>
              <a:off x="4385571" y="33345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3" name="Oval 1138">
              <a:extLst>
                <a:ext uri="{FF2B5EF4-FFF2-40B4-BE49-F238E27FC236}">
                  <a16:creationId xmlns:a16="http://schemas.microsoft.com/office/drawing/2014/main" id="{65AAF7EF-8D5E-4BCE-9E78-D5D2BBF7F38F}"/>
                </a:ext>
              </a:extLst>
            </p:cNvPr>
            <p:cNvSpPr>
              <a:spLocks noChangeArrowheads="1"/>
            </p:cNvSpPr>
            <p:nvPr/>
          </p:nvSpPr>
          <p:spPr bwMode="auto">
            <a:xfrm>
              <a:off x="4096646" y="35028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4" name="Oval 1148">
              <a:extLst>
                <a:ext uri="{FF2B5EF4-FFF2-40B4-BE49-F238E27FC236}">
                  <a16:creationId xmlns:a16="http://schemas.microsoft.com/office/drawing/2014/main" id="{EB3F26D7-A1D7-4045-9FB7-EF9940783672}"/>
                </a:ext>
              </a:extLst>
            </p:cNvPr>
            <p:cNvSpPr>
              <a:spLocks noChangeArrowheads="1"/>
            </p:cNvSpPr>
            <p:nvPr/>
          </p:nvSpPr>
          <p:spPr bwMode="auto">
            <a:xfrm>
              <a:off x="3394076" y="3734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5" name="Oval 1155">
              <a:extLst>
                <a:ext uri="{FF2B5EF4-FFF2-40B4-BE49-F238E27FC236}">
                  <a16:creationId xmlns:a16="http://schemas.microsoft.com/office/drawing/2014/main" id="{580B312B-D91F-4E73-8A77-C5F4F3F3AE81}"/>
                </a:ext>
              </a:extLst>
            </p:cNvPr>
            <p:cNvSpPr>
              <a:spLocks noChangeArrowheads="1"/>
            </p:cNvSpPr>
            <p:nvPr/>
          </p:nvSpPr>
          <p:spPr bwMode="auto">
            <a:xfrm>
              <a:off x="3847408" y="3652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6" name="Oval 1158">
              <a:extLst>
                <a:ext uri="{FF2B5EF4-FFF2-40B4-BE49-F238E27FC236}">
                  <a16:creationId xmlns:a16="http://schemas.microsoft.com/office/drawing/2014/main" id="{CFB61740-9E42-4F26-9F6D-F42DFF67269C}"/>
                </a:ext>
              </a:extLst>
            </p:cNvPr>
            <p:cNvSpPr>
              <a:spLocks noChangeArrowheads="1"/>
            </p:cNvSpPr>
            <p:nvPr/>
          </p:nvSpPr>
          <p:spPr bwMode="auto">
            <a:xfrm>
              <a:off x="4542733" y="3772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7" name="Oval 1164">
              <a:extLst>
                <a:ext uri="{FF2B5EF4-FFF2-40B4-BE49-F238E27FC236}">
                  <a16:creationId xmlns:a16="http://schemas.microsoft.com/office/drawing/2014/main" id="{75AA31E3-728C-4B2E-9F11-EA8ABCDBC515}"/>
                </a:ext>
              </a:extLst>
            </p:cNvPr>
            <p:cNvSpPr>
              <a:spLocks noChangeArrowheads="1"/>
            </p:cNvSpPr>
            <p:nvPr/>
          </p:nvSpPr>
          <p:spPr bwMode="auto">
            <a:xfrm>
              <a:off x="4817371" y="3261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8" name="Oval 1168">
              <a:extLst>
                <a:ext uri="{FF2B5EF4-FFF2-40B4-BE49-F238E27FC236}">
                  <a16:creationId xmlns:a16="http://schemas.microsoft.com/office/drawing/2014/main" id="{AD6D94E3-1FB0-4E91-99AD-ADAC701CDD4E}"/>
                </a:ext>
              </a:extLst>
            </p:cNvPr>
            <p:cNvSpPr>
              <a:spLocks noChangeArrowheads="1"/>
            </p:cNvSpPr>
            <p:nvPr/>
          </p:nvSpPr>
          <p:spPr bwMode="auto">
            <a:xfrm>
              <a:off x="4261746" y="3831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9" name="Oval 1175">
              <a:extLst>
                <a:ext uri="{FF2B5EF4-FFF2-40B4-BE49-F238E27FC236}">
                  <a16:creationId xmlns:a16="http://schemas.microsoft.com/office/drawing/2014/main" id="{7957ECC7-D98B-49C4-AEA7-648570F2CD02}"/>
                </a:ext>
              </a:extLst>
            </p:cNvPr>
            <p:cNvSpPr>
              <a:spLocks noChangeArrowheads="1"/>
            </p:cNvSpPr>
            <p:nvPr/>
          </p:nvSpPr>
          <p:spPr bwMode="auto">
            <a:xfrm>
              <a:off x="4310958" y="3898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0" name="Oval 1177">
              <a:extLst>
                <a:ext uri="{FF2B5EF4-FFF2-40B4-BE49-F238E27FC236}">
                  <a16:creationId xmlns:a16="http://schemas.microsoft.com/office/drawing/2014/main" id="{23CCCDED-DD08-487F-9EFB-A4CCEC7C42E7}"/>
                </a:ext>
              </a:extLst>
            </p:cNvPr>
            <p:cNvSpPr>
              <a:spLocks noChangeArrowheads="1"/>
            </p:cNvSpPr>
            <p:nvPr/>
          </p:nvSpPr>
          <p:spPr bwMode="auto">
            <a:xfrm>
              <a:off x="4091883" y="3688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1" name="Oval 1179">
              <a:extLst>
                <a:ext uri="{FF2B5EF4-FFF2-40B4-BE49-F238E27FC236}">
                  <a16:creationId xmlns:a16="http://schemas.microsoft.com/office/drawing/2014/main" id="{BF322077-4A24-4854-AF5B-0E96818DE7C2}"/>
                </a:ext>
              </a:extLst>
            </p:cNvPr>
            <p:cNvSpPr>
              <a:spLocks noChangeArrowheads="1"/>
            </p:cNvSpPr>
            <p:nvPr/>
          </p:nvSpPr>
          <p:spPr bwMode="auto">
            <a:xfrm>
              <a:off x="4406208" y="39076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2" name="Oval 1183">
              <a:extLst>
                <a:ext uri="{FF2B5EF4-FFF2-40B4-BE49-F238E27FC236}">
                  <a16:creationId xmlns:a16="http://schemas.microsoft.com/office/drawing/2014/main" id="{7CE4A935-29EA-45CA-AF7E-CA3020494ADD}"/>
                </a:ext>
              </a:extLst>
            </p:cNvPr>
            <p:cNvSpPr>
              <a:spLocks noChangeArrowheads="1"/>
            </p:cNvSpPr>
            <p:nvPr/>
          </p:nvSpPr>
          <p:spPr bwMode="auto">
            <a:xfrm>
              <a:off x="4712596" y="3860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3" name="Oval 1189">
              <a:extLst>
                <a:ext uri="{FF2B5EF4-FFF2-40B4-BE49-F238E27FC236}">
                  <a16:creationId xmlns:a16="http://schemas.microsoft.com/office/drawing/2014/main" id="{7D6A0AAF-DB44-462C-A5E6-A88139115778}"/>
                </a:ext>
              </a:extLst>
            </p:cNvPr>
            <p:cNvSpPr>
              <a:spLocks noChangeArrowheads="1"/>
            </p:cNvSpPr>
            <p:nvPr/>
          </p:nvSpPr>
          <p:spPr bwMode="auto">
            <a:xfrm>
              <a:off x="4761808" y="3926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4" name="Oval 1190">
              <a:extLst>
                <a:ext uri="{FF2B5EF4-FFF2-40B4-BE49-F238E27FC236}">
                  <a16:creationId xmlns:a16="http://schemas.microsoft.com/office/drawing/2014/main" id="{F1630A92-478F-405C-94EE-3C6965AB5853}"/>
                </a:ext>
              </a:extLst>
            </p:cNvPr>
            <p:cNvSpPr>
              <a:spLocks noChangeArrowheads="1"/>
            </p:cNvSpPr>
            <p:nvPr/>
          </p:nvSpPr>
          <p:spPr bwMode="auto">
            <a:xfrm>
              <a:off x="4726883" y="3626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5" name="Oval 1191">
              <a:extLst>
                <a:ext uri="{FF2B5EF4-FFF2-40B4-BE49-F238E27FC236}">
                  <a16:creationId xmlns:a16="http://schemas.microsoft.com/office/drawing/2014/main" id="{76FDEFA6-9949-42AC-880F-75C160745C61}"/>
                </a:ext>
              </a:extLst>
            </p:cNvPr>
            <p:cNvSpPr>
              <a:spLocks noChangeArrowheads="1"/>
            </p:cNvSpPr>
            <p:nvPr/>
          </p:nvSpPr>
          <p:spPr bwMode="auto">
            <a:xfrm>
              <a:off x="4822133" y="3796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6" name="Oval 1192">
              <a:extLst>
                <a:ext uri="{FF2B5EF4-FFF2-40B4-BE49-F238E27FC236}">
                  <a16:creationId xmlns:a16="http://schemas.microsoft.com/office/drawing/2014/main" id="{19420670-C59D-45DF-BA50-391BA3F28927}"/>
                </a:ext>
              </a:extLst>
            </p:cNvPr>
            <p:cNvSpPr>
              <a:spLocks noChangeArrowheads="1"/>
            </p:cNvSpPr>
            <p:nvPr/>
          </p:nvSpPr>
          <p:spPr bwMode="auto">
            <a:xfrm>
              <a:off x="4857058" y="3936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7" name="Oval 1196">
              <a:extLst>
                <a:ext uri="{FF2B5EF4-FFF2-40B4-BE49-F238E27FC236}">
                  <a16:creationId xmlns:a16="http://schemas.microsoft.com/office/drawing/2014/main" id="{AB803DCA-3F6B-43C3-9F00-36BC0276BAA9}"/>
                </a:ext>
              </a:extLst>
            </p:cNvPr>
            <p:cNvSpPr>
              <a:spLocks noChangeArrowheads="1"/>
            </p:cNvSpPr>
            <p:nvPr/>
          </p:nvSpPr>
          <p:spPr bwMode="auto">
            <a:xfrm>
              <a:off x="4569721" y="32154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8" name="Oval 1204">
              <a:extLst>
                <a:ext uri="{FF2B5EF4-FFF2-40B4-BE49-F238E27FC236}">
                  <a16:creationId xmlns:a16="http://schemas.microsoft.com/office/drawing/2014/main" id="{2437A4C6-1FFC-4A18-B1FA-69F546863805}"/>
                </a:ext>
              </a:extLst>
            </p:cNvPr>
            <p:cNvSpPr>
              <a:spLocks noChangeArrowheads="1"/>
            </p:cNvSpPr>
            <p:nvPr/>
          </p:nvSpPr>
          <p:spPr bwMode="auto">
            <a:xfrm>
              <a:off x="4717358" y="3115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9" name="Oval 1205">
              <a:extLst>
                <a:ext uri="{FF2B5EF4-FFF2-40B4-BE49-F238E27FC236}">
                  <a16:creationId xmlns:a16="http://schemas.microsoft.com/office/drawing/2014/main" id="{037821D8-55D5-4FBD-90E1-F624DF5CC6BB}"/>
                </a:ext>
              </a:extLst>
            </p:cNvPr>
            <p:cNvSpPr>
              <a:spLocks noChangeArrowheads="1"/>
            </p:cNvSpPr>
            <p:nvPr/>
          </p:nvSpPr>
          <p:spPr bwMode="auto">
            <a:xfrm>
              <a:off x="4153796" y="31091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23" name="Oval 756">
              <a:extLst>
                <a:ext uri="{FF2B5EF4-FFF2-40B4-BE49-F238E27FC236}">
                  <a16:creationId xmlns:a16="http://schemas.microsoft.com/office/drawing/2014/main" id="{095098B8-085C-4924-AB9E-454150B4A11C}"/>
                </a:ext>
              </a:extLst>
            </p:cNvPr>
            <p:cNvSpPr>
              <a:spLocks noChangeArrowheads="1"/>
            </p:cNvSpPr>
            <p:nvPr/>
          </p:nvSpPr>
          <p:spPr bwMode="auto">
            <a:xfrm>
              <a:off x="3573048" y="37719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26" name="Oval 773">
              <a:extLst>
                <a:ext uri="{FF2B5EF4-FFF2-40B4-BE49-F238E27FC236}">
                  <a16:creationId xmlns:a16="http://schemas.microsoft.com/office/drawing/2014/main" id="{FD4CC2ED-8216-4668-82DC-CE5A15B06D89}"/>
                </a:ext>
              </a:extLst>
            </p:cNvPr>
            <p:cNvSpPr>
              <a:spLocks noChangeArrowheads="1"/>
            </p:cNvSpPr>
            <p:nvPr/>
          </p:nvSpPr>
          <p:spPr bwMode="auto">
            <a:xfrm>
              <a:off x="3786288" y="390020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28" name="Oval 780">
              <a:extLst>
                <a:ext uri="{FF2B5EF4-FFF2-40B4-BE49-F238E27FC236}">
                  <a16:creationId xmlns:a16="http://schemas.microsoft.com/office/drawing/2014/main" id="{6067D563-7ECF-4B66-BC16-997E08DEF8F3}"/>
                </a:ext>
              </a:extLst>
            </p:cNvPr>
            <p:cNvSpPr>
              <a:spLocks noChangeArrowheads="1"/>
            </p:cNvSpPr>
            <p:nvPr/>
          </p:nvSpPr>
          <p:spPr bwMode="auto">
            <a:xfrm>
              <a:off x="4023519" y="386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2576" name="Line 1605">
            <a:extLst>
              <a:ext uri="{FF2B5EF4-FFF2-40B4-BE49-F238E27FC236}">
                <a16:creationId xmlns:a16="http://schemas.microsoft.com/office/drawing/2014/main" id="{153725CD-EBB9-4C66-B442-C42B5147E178}"/>
              </a:ext>
            </a:extLst>
          </p:cNvPr>
          <p:cNvSpPr>
            <a:spLocks noChangeShapeType="1"/>
          </p:cNvSpPr>
          <p:nvPr/>
        </p:nvSpPr>
        <p:spPr bwMode="auto">
          <a:xfrm flipH="1" flipV="1">
            <a:off x="3600205" y="1260500"/>
            <a:ext cx="1265656" cy="826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577" name="Text Box 1608">
            <a:extLst>
              <a:ext uri="{FF2B5EF4-FFF2-40B4-BE49-F238E27FC236}">
                <a16:creationId xmlns:a16="http://schemas.microsoft.com/office/drawing/2014/main" id="{A7A6A601-314A-4AA9-A573-0197D9083DFD}"/>
              </a:ext>
            </a:extLst>
          </p:cNvPr>
          <p:cNvSpPr txBox="1">
            <a:spLocks noChangeArrowheads="1"/>
          </p:cNvSpPr>
          <p:nvPr/>
        </p:nvSpPr>
        <p:spPr bwMode="auto">
          <a:xfrm>
            <a:off x="4856165" y="1001225"/>
            <a:ext cx="758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dirty="0">
                <a:latin typeface="Times New Roman" panose="02020603050405020304" pitchFamily="18" charset="0"/>
              </a:rPr>
              <a:t>H</a:t>
            </a:r>
            <a:r>
              <a:rPr lang="cs-CZ" altLang="cs-CZ" sz="2400" b="1" baseline="-25000" dirty="0">
                <a:latin typeface="Times New Roman" panose="02020603050405020304" pitchFamily="18" charset="0"/>
              </a:rPr>
              <a:t>2</a:t>
            </a:r>
            <a:r>
              <a:rPr lang="cs-CZ" altLang="cs-CZ" sz="2400" b="1" dirty="0">
                <a:latin typeface="Times New Roman" panose="02020603050405020304" pitchFamily="18" charset="0"/>
              </a:rPr>
              <a:t>O</a:t>
            </a:r>
            <a:endParaRPr lang="cs-CZ" altLang="cs-CZ" sz="2400" dirty="0">
              <a:latin typeface="Times New Roman" panose="02020603050405020304" pitchFamily="18" charset="0"/>
            </a:endParaRPr>
          </a:p>
        </p:txBody>
      </p:sp>
      <p:sp>
        <p:nvSpPr>
          <p:cNvPr id="2656" name="Oval 192">
            <a:extLst>
              <a:ext uri="{FF2B5EF4-FFF2-40B4-BE49-F238E27FC236}">
                <a16:creationId xmlns:a16="http://schemas.microsoft.com/office/drawing/2014/main" id="{235A91CD-A0ED-46AA-9467-A545EF6BC478}"/>
              </a:ext>
            </a:extLst>
          </p:cNvPr>
          <p:cNvSpPr>
            <a:spLocks noChangeArrowheads="1"/>
          </p:cNvSpPr>
          <p:nvPr/>
        </p:nvSpPr>
        <p:spPr bwMode="auto">
          <a:xfrm>
            <a:off x="4001475" y="39274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7" name="Oval 193">
            <a:extLst>
              <a:ext uri="{FF2B5EF4-FFF2-40B4-BE49-F238E27FC236}">
                <a16:creationId xmlns:a16="http://schemas.microsoft.com/office/drawing/2014/main" id="{460AC1E7-BCE0-44B4-8B9C-D9626F87621F}"/>
              </a:ext>
            </a:extLst>
          </p:cNvPr>
          <p:cNvSpPr>
            <a:spLocks noChangeArrowheads="1"/>
          </p:cNvSpPr>
          <p:nvPr/>
        </p:nvSpPr>
        <p:spPr bwMode="auto">
          <a:xfrm>
            <a:off x="3903050" y="39258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4" name="Oval 205">
            <a:extLst>
              <a:ext uri="{FF2B5EF4-FFF2-40B4-BE49-F238E27FC236}">
                <a16:creationId xmlns:a16="http://schemas.microsoft.com/office/drawing/2014/main" id="{38EE71F1-4A4D-47F0-9C71-B5C138C9AB0C}"/>
              </a:ext>
            </a:extLst>
          </p:cNvPr>
          <p:cNvSpPr>
            <a:spLocks noChangeArrowheads="1"/>
          </p:cNvSpPr>
          <p:nvPr/>
        </p:nvSpPr>
        <p:spPr bwMode="auto">
          <a:xfrm>
            <a:off x="4136412" y="3889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7" name="Oval 262">
            <a:extLst>
              <a:ext uri="{FF2B5EF4-FFF2-40B4-BE49-F238E27FC236}">
                <a16:creationId xmlns:a16="http://schemas.microsoft.com/office/drawing/2014/main" id="{DC30E167-1DCD-416D-9203-1C1AFE44C6B3}"/>
              </a:ext>
            </a:extLst>
          </p:cNvPr>
          <p:cNvSpPr>
            <a:spLocks noChangeArrowheads="1"/>
          </p:cNvSpPr>
          <p:nvPr/>
        </p:nvSpPr>
        <p:spPr bwMode="auto">
          <a:xfrm>
            <a:off x="2583837" y="38846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5" name="Oval 270">
            <a:extLst>
              <a:ext uri="{FF2B5EF4-FFF2-40B4-BE49-F238E27FC236}">
                <a16:creationId xmlns:a16="http://schemas.microsoft.com/office/drawing/2014/main" id="{27351FB4-ECDF-439D-AE4C-8DC71E44A4BF}"/>
              </a:ext>
            </a:extLst>
          </p:cNvPr>
          <p:cNvSpPr>
            <a:spLocks noChangeArrowheads="1"/>
          </p:cNvSpPr>
          <p:nvPr/>
        </p:nvSpPr>
        <p:spPr bwMode="auto">
          <a:xfrm>
            <a:off x="2636225" y="39195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2" name="Oval 279">
            <a:extLst>
              <a:ext uri="{FF2B5EF4-FFF2-40B4-BE49-F238E27FC236}">
                <a16:creationId xmlns:a16="http://schemas.microsoft.com/office/drawing/2014/main" id="{B4B94344-B4D8-4721-83BD-A7C10C852698}"/>
              </a:ext>
            </a:extLst>
          </p:cNvPr>
          <p:cNvSpPr>
            <a:spLocks noChangeArrowheads="1"/>
          </p:cNvSpPr>
          <p:nvPr/>
        </p:nvSpPr>
        <p:spPr bwMode="auto">
          <a:xfrm>
            <a:off x="3050562" y="39306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2" name="Oval 773">
            <a:extLst>
              <a:ext uri="{FF2B5EF4-FFF2-40B4-BE49-F238E27FC236}">
                <a16:creationId xmlns:a16="http://schemas.microsoft.com/office/drawing/2014/main" id="{6B1EB41B-1E0F-4C16-A859-1474CB7BB63C}"/>
              </a:ext>
            </a:extLst>
          </p:cNvPr>
          <p:cNvSpPr>
            <a:spLocks noChangeArrowheads="1"/>
          </p:cNvSpPr>
          <p:nvPr/>
        </p:nvSpPr>
        <p:spPr bwMode="auto">
          <a:xfrm>
            <a:off x="2183787" y="392748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4" name="Oval 780">
            <a:extLst>
              <a:ext uri="{FF2B5EF4-FFF2-40B4-BE49-F238E27FC236}">
                <a16:creationId xmlns:a16="http://schemas.microsoft.com/office/drawing/2014/main" id="{C0EC12AD-600E-471D-BA40-192D9A8E2E19}"/>
              </a:ext>
            </a:extLst>
          </p:cNvPr>
          <p:cNvSpPr>
            <a:spLocks noChangeArrowheads="1"/>
          </p:cNvSpPr>
          <p:nvPr/>
        </p:nvSpPr>
        <p:spPr bwMode="auto">
          <a:xfrm>
            <a:off x="2317137" y="39354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nvGrpSpPr>
          <p:cNvPr id="6" name="Skupina 5">
            <a:extLst>
              <a:ext uri="{FF2B5EF4-FFF2-40B4-BE49-F238E27FC236}">
                <a16:creationId xmlns:a16="http://schemas.microsoft.com/office/drawing/2014/main" id="{0C4DB5CE-158F-4E35-A705-37D20F722754}"/>
              </a:ext>
            </a:extLst>
          </p:cNvPr>
          <p:cNvGrpSpPr/>
          <p:nvPr/>
        </p:nvGrpSpPr>
        <p:grpSpPr>
          <a:xfrm>
            <a:off x="2043955" y="3969060"/>
            <a:ext cx="2789141" cy="2974442"/>
            <a:chOff x="847800" y="3406886"/>
            <a:chExt cx="2789141" cy="2974442"/>
          </a:xfrm>
        </p:grpSpPr>
        <p:grpSp>
          <p:nvGrpSpPr>
            <p:cNvPr id="3084" name="Skupina 3083">
              <a:extLst>
                <a:ext uri="{FF2B5EF4-FFF2-40B4-BE49-F238E27FC236}">
                  <a16:creationId xmlns:a16="http://schemas.microsoft.com/office/drawing/2014/main" id="{E5FA266B-C69B-4D0A-8C27-5763EE992507}"/>
                </a:ext>
              </a:extLst>
            </p:cNvPr>
            <p:cNvGrpSpPr/>
            <p:nvPr/>
          </p:nvGrpSpPr>
          <p:grpSpPr>
            <a:xfrm>
              <a:off x="847800" y="3509392"/>
              <a:ext cx="2789141" cy="2681589"/>
              <a:chOff x="847800" y="3509392"/>
              <a:chExt cx="2789141" cy="2681589"/>
            </a:xfrm>
          </p:grpSpPr>
          <p:sp>
            <p:nvSpPr>
              <p:cNvPr id="3085" name="Oval 1293">
                <a:extLst>
                  <a:ext uri="{FF2B5EF4-FFF2-40B4-BE49-F238E27FC236}">
                    <a16:creationId xmlns:a16="http://schemas.microsoft.com/office/drawing/2014/main" id="{55306715-2E29-4B41-81E7-94AEB941882C}"/>
                  </a:ext>
                </a:extLst>
              </p:cNvPr>
              <p:cNvSpPr>
                <a:spLocks noChangeArrowheads="1"/>
              </p:cNvSpPr>
              <p:nvPr/>
            </p:nvSpPr>
            <p:spPr bwMode="auto">
              <a:xfrm rot="17477461">
                <a:off x="2622126" y="51405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6" name="Oval 1310">
                <a:extLst>
                  <a:ext uri="{FF2B5EF4-FFF2-40B4-BE49-F238E27FC236}">
                    <a16:creationId xmlns:a16="http://schemas.microsoft.com/office/drawing/2014/main" id="{9C3A2AAA-415E-4AEF-8732-C0EAD9AD518C}"/>
                  </a:ext>
                </a:extLst>
              </p:cNvPr>
              <p:cNvSpPr>
                <a:spLocks noChangeArrowheads="1"/>
              </p:cNvSpPr>
              <p:nvPr/>
            </p:nvSpPr>
            <p:spPr bwMode="auto">
              <a:xfrm rot="17477461">
                <a:off x="2085196" y="51068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7" name="Oval 1320">
                <a:extLst>
                  <a:ext uri="{FF2B5EF4-FFF2-40B4-BE49-F238E27FC236}">
                    <a16:creationId xmlns:a16="http://schemas.microsoft.com/office/drawing/2014/main" id="{2AC26849-BB78-43E1-BE33-9B6F89321C09}"/>
                  </a:ext>
                </a:extLst>
              </p:cNvPr>
              <p:cNvSpPr>
                <a:spLocks noChangeArrowheads="1"/>
              </p:cNvSpPr>
              <p:nvPr/>
            </p:nvSpPr>
            <p:spPr bwMode="auto">
              <a:xfrm rot="17477461">
                <a:off x="2393421" y="49128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8" name="Oval 1321">
                <a:extLst>
                  <a:ext uri="{FF2B5EF4-FFF2-40B4-BE49-F238E27FC236}">
                    <a16:creationId xmlns:a16="http://schemas.microsoft.com/office/drawing/2014/main" id="{8A955CED-4F82-42C1-AA9A-FCF6F0DC4A29}"/>
                  </a:ext>
                </a:extLst>
              </p:cNvPr>
              <p:cNvSpPr>
                <a:spLocks noChangeArrowheads="1"/>
              </p:cNvSpPr>
              <p:nvPr/>
            </p:nvSpPr>
            <p:spPr bwMode="auto">
              <a:xfrm rot="17477461">
                <a:off x="3402822" y="535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9" name="Oval 1329">
                <a:extLst>
                  <a:ext uri="{FF2B5EF4-FFF2-40B4-BE49-F238E27FC236}">
                    <a16:creationId xmlns:a16="http://schemas.microsoft.com/office/drawing/2014/main" id="{D0A5CA97-BA99-41FA-A710-8513ECA62B73}"/>
                  </a:ext>
                </a:extLst>
              </p:cNvPr>
              <p:cNvSpPr>
                <a:spLocks noChangeArrowheads="1"/>
              </p:cNvSpPr>
              <p:nvPr/>
            </p:nvSpPr>
            <p:spPr bwMode="auto">
              <a:xfrm rot="17477461">
                <a:off x="3571097" y="5362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0" name="Oval 1380">
                <a:extLst>
                  <a:ext uri="{FF2B5EF4-FFF2-40B4-BE49-F238E27FC236}">
                    <a16:creationId xmlns:a16="http://schemas.microsoft.com/office/drawing/2014/main" id="{612FD9F3-81C8-4335-8D6C-3438778B1A10}"/>
                  </a:ext>
                </a:extLst>
              </p:cNvPr>
              <p:cNvSpPr>
                <a:spLocks noChangeArrowheads="1"/>
              </p:cNvSpPr>
              <p:nvPr/>
            </p:nvSpPr>
            <p:spPr bwMode="auto">
              <a:xfrm rot="17477461">
                <a:off x="1127934" y="5336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1" name="Oval 1381">
                <a:extLst>
                  <a:ext uri="{FF2B5EF4-FFF2-40B4-BE49-F238E27FC236}">
                    <a16:creationId xmlns:a16="http://schemas.microsoft.com/office/drawing/2014/main" id="{D5C73FAC-7813-4A9C-BCAF-4853C259768B}"/>
                  </a:ext>
                </a:extLst>
              </p:cNvPr>
              <p:cNvSpPr>
                <a:spLocks noChangeArrowheads="1"/>
              </p:cNvSpPr>
              <p:nvPr/>
            </p:nvSpPr>
            <p:spPr bwMode="auto">
              <a:xfrm rot="17477461">
                <a:off x="1093008" y="4459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2" name="Oval 1389">
                <a:extLst>
                  <a:ext uri="{FF2B5EF4-FFF2-40B4-BE49-F238E27FC236}">
                    <a16:creationId xmlns:a16="http://schemas.microsoft.com/office/drawing/2014/main" id="{E1B024DD-B926-4A55-A282-6987B304C5EE}"/>
                  </a:ext>
                </a:extLst>
              </p:cNvPr>
              <p:cNvSpPr>
                <a:spLocks noChangeArrowheads="1"/>
              </p:cNvSpPr>
              <p:nvPr/>
            </p:nvSpPr>
            <p:spPr bwMode="auto">
              <a:xfrm rot="17477461">
                <a:off x="1431146" y="46514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3" name="Oval 1392">
                <a:extLst>
                  <a:ext uri="{FF2B5EF4-FFF2-40B4-BE49-F238E27FC236}">
                    <a16:creationId xmlns:a16="http://schemas.microsoft.com/office/drawing/2014/main" id="{E9D8E54D-190C-4343-9C55-CECB2C783877}"/>
                  </a:ext>
                </a:extLst>
              </p:cNvPr>
              <p:cNvSpPr>
                <a:spLocks noChangeArrowheads="1"/>
              </p:cNvSpPr>
              <p:nvPr/>
            </p:nvSpPr>
            <p:spPr bwMode="auto">
              <a:xfrm rot="17477461">
                <a:off x="2367772" y="53416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4" name="Oval 1402">
                <a:extLst>
                  <a:ext uri="{FF2B5EF4-FFF2-40B4-BE49-F238E27FC236}">
                    <a16:creationId xmlns:a16="http://schemas.microsoft.com/office/drawing/2014/main" id="{1D8D5917-524F-4CED-91DF-E937CE99F3C5}"/>
                  </a:ext>
                </a:extLst>
              </p:cNvPr>
              <p:cNvSpPr>
                <a:spLocks noChangeArrowheads="1"/>
              </p:cNvSpPr>
              <p:nvPr/>
            </p:nvSpPr>
            <p:spPr bwMode="auto">
              <a:xfrm rot="17477461">
                <a:off x="1959784" y="5251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5" name="Oval 1408">
                <a:extLst>
                  <a:ext uri="{FF2B5EF4-FFF2-40B4-BE49-F238E27FC236}">
                    <a16:creationId xmlns:a16="http://schemas.microsoft.com/office/drawing/2014/main" id="{9C3BF556-C45B-4533-94A7-F91879B5163A}"/>
                  </a:ext>
                </a:extLst>
              </p:cNvPr>
              <p:cNvSpPr>
                <a:spLocks noChangeArrowheads="1"/>
              </p:cNvSpPr>
              <p:nvPr/>
            </p:nvSpPr>
            <p:spPr bwMode="auto">
              <a:xfrm rot="17477461">
                <a:off x="1070500" y="48270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6" name="Oval 1419">
                <a:extLst>
                  <a:ext uri="{FF2B5EF4-FFF2-40B4-BE49-F238E27FC236}">
                    <a16:creationId xmlns:a16="http://schemas.microsoft.com/office/drawing/2014/main" id="{7F8A9050-B902-4844-97D1-200B21A66721}"/>
                  </a:ext>
                </a:extLst>
              </p:cNvPr>
              <p:cNvSpPr>
                <a:spLocks noChangeArrowheads="1"/>
              </p:cNvSpPr>
              <p:nvPr/>
            </p:nvSpPr>
            <p:spPr bwMode="auto">
              <a:xfrm rot="17477461">
                <a:off x="1730589" y="51246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7" name="Oval 1420">
                <a:extLst>
                  <a:ext uri="{FF2B5EF4-FFF2-40B4-BE49-F238E27FC236}">
                    <a16:creationId xmlns:a16="http://schemas.microsoft.com/office/drawing/2014/main" id="{70C94C21-53AD-4306-A13F-7B863DE3D498}"/>
                  </a:ext>
                </a:extLst>
              </p:cNvPr>
              <p:cNvSpPr>
                <a:spLocks noChangeArrowheads="1"/>
              </p:cNvSpPr>
              <p:nvPr/>
            </p:nvSpPr>
            <p:spPr bwMode="auto">
              <a:xfrm rot="17477461">
                <a:off x="1369233" y="4992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8" name="Oval 1426">
                <a:extLst>
                  <a:ext uri="{FF2B5EF4-FFF2-40B4-BE49-F238E27FC236}">
                    <a16:creationId xmlns:a16="http://schemas.microsoft.com/office/drawing/2014/main" id="{8FF77BAD-C307-4356-8FD6-6E33F279C767}"/>
                  </a:ext>
                </a:extLst>
              </p:cNvPr>
              <p:cNvSpPr>
                <a:spLocks noChangeArrowheads="1"/>
              </p:cNvSpPr>
              <p:nvPr/>
            </p:nvSpPr>
            <p:spPr bwMode="auto">
              <a:xfrm rot="17477461">
                <a:off x="2139289" y="48063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9" name="Oval 765">
                <a:extLst>
                  <a:ext uri="{FF2B5EF4-FFF2-40B4-BE49-F238E27FC236}">
                    <a16:creationId xmlns:a16="http://schemas.microsoft.com/office/drawing/2014/main" id="{65F0E7E4-B67D-44DD-8434-F2CF9581FAA1}"/>
                  </a:ext>
                </a:extLst>
              </p:cNvPr>
              <p:cNvSpPr>
                <a:spLocks noChangeArrowheads="1"/>
              </p:cNvSpPr>
              <p:nvPr/>
            </p:nvSpPr>
            <p:spPr bwMode="auto">
              <a:xfrm rot="17477461">
                <a:off x="1826434" y="3620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0" name="Oval 779">
                <a:extLst>
                  <a:ext uri="{FF2B5EF4-FFF2-40B4-BE49-F238E27FC236}">
                    <a16:creationId xmlns:a16="http://schemas.microsoft.com/office/drawing/2014/main" id="{CEC59CE7-8A32-498B-BC8D-ADB5A8E762B9}"/>
                  </a:ext>
                </a:extLst>
              </p:cNvPr>
              <p:cNvSpPr>
                <a:spLocks noChangeArrowheads="1"/>
              </p:cNvSpPr>
              <p:nvPr/>
            </p:nvSpPr>
            <p:spPr bwMode="auto">
              <a:xfrm rot="17477461">
                <a:off x="1672447" y="489369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1" name="Oval 785">
                <a:extLst>
                  <a:ext uri="{FF2B5EF4-FFF2-40B4-BE49-F238E27FC236}">
                    <a16:creationId xmlns:a16="http://schemas.microsoft.com/office/drawing/2014/main" id="{F49C32F8-7393-40EB-9CFC-1741232810F5}"/>
                  </a:ext>
                </a:extLst>
              </p:cNvPr>
              <p:cNvSpPr>
                <a:spLocks noChangeArrowheads="1"/>
              </p:cNvSpPr>
              <p:nvPr/>
            </p:nvSpPr>
            <p:spPr bwMode="auto">
              <a:xfrm rot="17477461">
                <a:off x="1467659" y="38368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2" name="Oval 795">
                <a:extLst>
                  <a:ext uri="{FF2B5EF4-FFF2-40B4-BE49-F238E27FC236}">
                    <a16:creationId xmlns:a16="http://schemas.microsoft.com/office/drawing/2014/main" id="{A65AE8CF-47D9-47F2-B84C-08D76EE83FAF}"/>
                  </a:ext>
                </a:extLst>
              </p:cNvPr>
              <p:cNvSpPr>
                <a:spLocks noChangeArrowheads="1"/>
              </p:cNvSpPr>
              <p:nvPr/>
            </p:nvSpPr>
            <p:spPr bwMode="auto">
              <a:xfrm rot="17477461">
                <a:off x="2410372" y="395830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3" name="Oval 861">
                <a:extLst>
                  <a:ext uri="{FF2B5EF4-FFF2-40B4-BE49-F238E27FC236}">
                    <a16:creationId xmlns:a16="http://schemas.microsoft.com/office/drawing/2014/main" id="{AA04702B-83EE-4A82-814D-8E8F157E4885}"/>
                  </a:ext>
                </a:extLst>
              </p:cNvPr>
              <p:cNvSpPr>
                <a:spLocks noChangeArrowheads="1"/>
              </p:cNvSpPr>
              <p:nvPr/>
            </p:nvSpPr>
            <p:spPr bwMode="auto">
              <a:xfrm rot="17477461">
                <a:off x="1124759" y="364312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4" name="Oval 1109">
                <a:extLst>
                  <a:ext uri="{FF2B5EF4-FFF2-40B4-BE49-F238E27FC236}">
                    <a16:creationId xmlns:a16="http://schemas.microsoft.com/office/drawing/2014/main" id="{B58B0F5A-F290-4216-9615-75FE4BD2D52D}"/>
                  </a:ext>
                </a:extLst>
              </p:cNvPr>
              <p:cNvSpPr>
                <a:spLocks noChangeArrowheads="1"/>
              </p:cNvSpPr>
              <p:nvPr/>
            </p:nvSpPr>
            <p:spPr bwMode="auto">
              <a:xfrm rot="17477461">
                <a:off x="877109" y="37637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5" name="Oval 1110">
                <a:extLst>
                  <a:ext uri="{FF2B5EF4-FFF2-40B4-BE49-F238E27FC236}">
                    <a16:creationId xmlns:a16="http://schemas.microsoft.com/office/drawing/2014/main" id="{442CFED3-C58B-4EA1-A09B-D8E894325539}"/>
                  </a:ext>
                </a:extLst>
              </p:cNvPr>
              <p:cNvSpPr>
                <a:spLocks noChangeArrowheads="1"/>
              </p:cNvSpPr>
              <p:nvPr/>
            </p:nvSpPr>
            <p:spPr bwMode="auto">
              <a:xfrm rot="17477461">
                <a:off x="912034" y="3903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6" name="Oval 1111">
                <a:extLst>
                  <a:ext uri="{FF2B5EF4-FFF2-40B4-BE49-F238E27FC236}">
                    <a16:creationId xmlns:a16="http://schemas.microsoft.com/office/drawing/2014/main" id="{B58AFEDC-C0A1-4191-A6E1-07696D244FF3}"/>
                  </a:ext>
                </a:extLst>
              </p:cNvPr>
              <p:cNvSpPr>
                <a:spLocks noChangeArrowheads="1"/>
              </p:cNvSpPr>
              <p:nvPr/>
            </p:nvSpPr>
            <p:spPr bwMode="auto">
              <a:xfrm rot="17477461">
                <a:off x="942197" y="3543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3107" name="Oval 1115">
                <a:extLst>
                  <a:ext uri="{FF2B5EF4-FFF2-40B4-BE49-F238E27FC236}">
                    <a16:creationId xmlns:a16="http://schemas.microsoft.com/office/drawing/2014/main" id="{10589266-CF7A-44DD-9634-329F4596A99E}"/>
                  </a:ext>
                </a:extLst>
              </p:cNvPr>
              <p:cNvSpPr>
                <a:spLocks noChangeArrowheads="1"/>
              </p:cNvSpPr>
              <p:nvPr/>
            </p:nvSpPr>
            <p:spPr bwMode="auto">
              <a:xfrm rot="17477461">
                <a:off x="1858184" y="419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8" name="Oval 1116">
                <a:extLst>
                  <a:ext uri="{FF2B5EF4-FFF2-40B4-BE49-F238E27FC236}">
                    <a16:creationId xmlns:a16="http://schemas.microsoft.com/office/drawing/2014/main" id="{15054981-574E-4077-BF32-6970D22AED71}"/>
                  </a:ext>
                </a:extLst>
              </p:cNvPr>
              <p:cNvSpPr>
                <a:spLocks noChangeArrowheads="1"/>
              </p:cNvSpPr>
              <p:nvPr/>
            </p:nvSpPr>
            <p:spPr bwMode="auto">
              <a:xfrm rot="17477461">
                <a:off x="902509" y="413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9" name="Oval 1122">
                <a:extLst>
                  <a:ext uri="{FF2B5EF4-FFF2-40B4-BE49-F238E27FC236}">
                    <a16:creationId xmlns:a16="http://schemas.microsoft.com/office/drawing/2014/main" id="{8AAD2198-8706-4E3B-B2B6-F9918171FFD9}"/>
                  </a:ext>
                </a:extLst>
              </p:cNvPr>
              <p:cNvSpPr>
                <a:spLocks noChangeArrowheads="1"/>
              </p:cNvSpPr>
              <p:nvPr/>
            </p:nvSpPr>
            <p:spPr bwMode="auto">
              <a:xfrm rot="17477461">
                <a:off x="1027922" y="39828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0" name="Oval 1123">
                <a:extLst>
                  <a:ext uri="{FF2B5EF4-FFF2-40B4-BE49-F238E27FC236}">
                    <a16:creationId xmlns:a16="http://schemas.microsoft.com/office/drawing/2014/main" id="{2AD2610C-F12D-42EB-A0E6-094F355EE1BB}"/>
                  </a:ext>
                </a:extLst>
              </p:cNvPr>
              <p:cNvSpPr>
                <a:spLocks noChangeArrowheads="1"/>
              </p:cNvSpPr>
              <p:nvPr/>
            </p:nvSpPr>
            <p:spPr bwMode="auto">
              <a:xfrm rot="17477461">
                <a:off x="1577197" y="36177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1" name="Oval 1124">
                <a:extLst>
                  <a:ext uri="{FF2B5EF4-FFF2-40B4-BE49-F238E27FC236}">
                    <a16:creationId xmlns:a16="http://schemas.microsoft.com/office/drawing/2014/main" id="{DD78C63B-21A2-443F-AC79-FE92467A6AF5}"/>
                  </a:ext>
                </a:extLst>
              </p:cNvPr>
              <p:cNvSpPr>
                <a:spLocks noChangeArrowheads="1"/>
              </p:cNvSpPr>
              <p:nvPr/>
            </p:nvSpPr>
            <p:spPr bwMode="auto">
              <a:xfrm rot="17477461">
                <a:off x="2189971" y="3990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2" name="Oval 1125">
                <a:extLst>
                  <a:ext uri="{FF2B5EF4-FFF2-40B4-BE49-F238E27FC236}">
                    <a16:creationId xmlns:a16="http://schemas.microsoft.com/office/drawing/2014/main" id="{6DDABFFC-66F3-4E2D-A270-7F27DA5D6A2F}"/>
                  </a:ext>
                </a:extLst>
              </p:cNvPr>
              <p:cNvSpPr>
                <a:spLocks noChangeArrowheads="1"/>
              </p:cNvSpPr>
              <p:nvPr/>
            </p:nvSpPr>
            <p:spPr bwMode="auto">
              <a:xfrm rot="17477461">
                <a:off x="1978834" y="36812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3" name="Oval 1135">
                <a:extLst>
                  <a:ext uri="{FF2B5EF4-FFF2-40B4-BE49-F238E27FC236}">
                    <a16:creationId xmlns:a16="http://schemas.microsoft.com/office/drawing/2014/main" id="{C8C8DF5C-0A0B-47CC-BD5C-B18102339050}"/>
                  </a:ext>
                </a:extLst>
              </p:cNvPr>
              <p:cNvSpPr>
                <a:spLocks noChangeArrowheads="1"/>
              </p:cNvSpPr>
              <p:nvPr/>
            </p:nvSpPr>
            <p:spPr bwMode="auto">
              <a:xfrm rot="17477461">
                <a:off x="2131731" y="44174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4" name="Oval 1137">
                <a:extLst>
                  <a:ext uri="{FF2B5EF4-FFF2-40B4-BE49-F238E27FC236}">
                    <a16:creationId xmlns:a16="http://schemas.microsoft.com/office/drawing/2014/main" id="{E1823C6B-EA13-4468-BD18-02EF864EBC43}"/>
                  </a:ext>
                </a:extLst>
              </p:cNvPr>
              <p:cNvSpPr>
                <a:spLocks noChangeArrowheads="1"/>
              </p:cNvSpPr>
              <p:nvPr/>
            </p:nvSpPr>
            <p:spPr bwMode="auto">
              <a:xfrm rot="17477461">
                <a:off x="1510522" y="408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5" name="Oval 1138">
                <a:extLst>
                  <a:ext uri="{FF2B5EF4-FFF2-40B4-BE49-F238E27FC236}">
                    <a16:creationId xmlns:a16="http://schemas.microsoft.com/office/drawing/2014/main" id="{3C06FB79-2BFB-4795-9CD6-B6DD02FF45BB}"/>
                  </a:ext>
                </a:extLst>
              </p:cNvPr>
              <p:cNvSpPr>
                <a:spLocks noChangeArrowheads="1"/>
              </p:cNvSpPr>
              <p:nvPr/>
            </p:nvSpPr>
            <p:spPr bwMode="auto">
              <a:xfrm rot="17477461">
                <a:off x="1221597" y="4257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6" name="Oval 1148">
                <a:extLst>
                  <a:ext uri="{FF2B5EF4-FFF2-40B4-BE49-F238E27FC236}">
                    <a16:creationId xmlns:a16="http://schemas.microsoft.com/office/drawing/2014/main" id="{E687C6DA-C910-4B88-B5DC-434A1A6BAA9B}"/>
                  </a:ext>
                </a:extLst>
              </p:cNvPr>
              <p:cNvSpPr>
                <a:spLocks noChangeArrowheads="1"/>
              </p:cNvSpPr>
              <p:nvPr/>
            </p:nvSpPr>
            <p:spPr bwMode="auto">
              <a:xfrm rot="17477461">
                <a:off x="897747" y="442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7" name="Oval 1158">
                <a:extLst>
                  <a:ext uri="{FF2B5EF4-FFF2-40B4-BE49-F238E27FC236}">
                    <a16:creationId xmlns:a16="http://schemas.microsoft.com/office/drawing/2014/main" id="{DA657404-A318-46BF-ABCB-8EDEC2E437EB}"/>
                  </a:ext>
                </a:extLst>
              </p:cNvPr>
              <p:cNvSpPr>
                <a:spLocks noChangeArrowheads="1"/>
              </p:cNvSpPr>
              <p:nvPr/>
            </p:nvSpPr>
            <p:spPr bwMode="auto">
              <a:xfrm rot="17477461">
                <a:off x="1667684" y="4527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8" name="Oval 1164">
                <a:extLst>
                  <a:ext uri="{FF2B5EF4-FFF2-40B4-BE49-F238E27FC236}">
                    <a16:creationId xmlns:a16="http://schemas.microsoft.com/office/drawing/2014/main" id="{D87ECC0E-02FE-46DF-9340-A1B92F43680A}"/>
                  </a:ext>
                </a:extLst>
              </p:cNvPr>
              <p:cNvSpPr>
                <a:spLocks noChangeArrowheads="1"/>
              </p:cNvSpPr>
              <p:nvPr/>
            </p:nvSpPr>
            <p:spPr bwMode="auto">
              <a:xfrm rot="17477461">
                <a:off x="1942322" y="401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9" name="Oval 1183">
                <a:extLst>
                  <a:ext uri="{FF2B5EF4-FFF2-40B4-BE49-F238E27FC236}">
                    <a16:creationId xmlns:a16="http://schemas.microsoft.com/office/drawing/2014/main" id="{A58B2901-BC67-4216-ADE9-50D937E9EF7B}"/>
                  </a:ext>
                </a:extLst>
              </p:cNvPr>
              <p:cNvSpPr>
                <a:spLocks noChangeArrowheads="1"/>
              </p:cNvSpPr>
              <p:nvPr/>
            </p:nvSpPr>
            <p:spPr bwMode="auto">
              <a:xfrm rot="17477461">
                <a:off x="1045384" y="46433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0" name="Oval 1189">
                <a:extLst>
                  <a:ext uri="{FF2B5EF4-FFF2-40B4-BE49-F238E27FC236}">
                    <a16:creationId xmlns:a16="http://schemas.microsoft.com/office/drawing/2014/main" id="{5C45FAEB-01BC-41CC-A124-38285E9AE977}"/>
                  </a:ext>
                </a:extLst>
              </p:cNvPr>
              <p:cNvSpPr>
                <a:spLocks noChangeArrowheads="1"/>
              </p:cNvSpPr>
              <p:nvPr/>
            </p:nvSpPr>
            <p:spPr bwMode="auto">
              <a:xfrm rot="17477461">
                <a:off x="1886759" y="4681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1" name="Oval 1191">
                <a:extLst>
                  <a:ext uri="{FF2B5EF4-FFF2-40B4-BE49-F238E27FC236}">
                    <a16:creationId xmlns:a16="http://schemas.microsoft.com/office/drawing/2014/main" id="{129D1F61-F8E3-4262-BB6A-D4BB6CA22038}"/>
                  </a:ext>
                </a:extLst>
              </p:cNvPr>
              <p:cNvSpPr>
                <a:spLocks noChangeArrowheads="1"/>
              </p:cNvSpPr>
              <p:nvPr/>
            </p:nvSpPr>
            <p:spPr bwMode="auto">
              <a:xfrm rot="17477461">
                <a:off x="2267759" y="4635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2" name="Oval 1192">
                <a:extLst>
                  <a:ext uri="{FF2B5EF4-FFF2-40B4-BE49-F238E27FC236}">
                    <a16:creationId xmlns:a16="http://schemas.microsoft.com/office/drawing/2014/main" id="{8C6E49D0-8380-4514-993B-28ED54F0F1FC}"/>
                  </a:ext>
                </a:extLst>
              </p:cNvPr>
              <p:cNvSpPr>
                <a:spLocks noChangeArrowheads="1"/>
              </p:cNvSpPr>
              <p:nvPr/>
            </p:nvSpPr>
            <p:spPr bwMode="auto">
              <a:xfrm rot="17477461">
                <a:off x="2244030" y="35220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3" name="Oval 1204">
                <a:extLst>
                  <a:ext uri="{FF2B5EF4-FFF2-40B4-BE49-F238E27FC236}">
                    <a16:creationId xmlns:a16="http://schemas.microsoft.com/office/drawing/2014/main" id="{259DD063-3C4B-4046-BB0F-F9844D49997E}"/>
                  </a:ext>
                </a:extLst>
              </p:cNvPr>
              <p:cNvSpPr>
                <a:spLocks noChangeArrowheads="1"/>
              </p:cNvSpPr>
              <p:nvPr/>
            </p:nvSpPr>
            <p:spPr bwMode="auto">
              <a:xfrm rot="17477461">
                <a:off x="1842309" y="387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4" name="Oval 1205">
                <a:extLst>
                  <a:ext uri="{FF2B5EF4-FFF2-40B4-BE49-F238E27FC236}">
                    <a16:creationId xmlns:a16="http://schemas.microsoft.com/office/drawing/2014/main" id="{5BE0EA00-53FA-4E84-8470-BCC309847862}"/>
                  </a:ext>
                </a:extLst>
              </p:cNvPr>
              <p:cNvSpPr>
                <a:spLocks noChangeArrowheads="1"/>
              </p:cNvSpPr>
              <p:nvPr/>
            </p:nvSpPr>
            <p:spPr bwMode="auto">
              <a:xfrm rot="17477461">
                <a:off x="1278747" y="3863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5" name="Oval 753">
                <a:extLst>
                  <a:ext uri="{FF2B5EF4-FFF2-40B4-BE49-F238E27FC236}">
                    <a16:creationId xmlns:a16="http://schemas.microsoft.com/office/drawing/2014/main" id="{10183902-6A57-49EE-8135-A1BBC9C826F1}"/>
                  </a:ext>
                </a:extLst>
              </p:cNvPr>
              <p:cNvSpPr>
                <a:spLocks noChangeArrowheads="1"/>
              </p:cNvSpPr>
              <p:nvPr/>
            </p:nvSpPr>
            <p:spPr bwMode="auto">
              <a:xfrm rot="17477461">
                <a:off x="2432494" y="3618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6" name="Oval 755">
                <a:extLst>
                  <a:ext uri="{FF2B5EF4-FFF2-40B4-BE49-F238E27FC236}">
                    <a16:creationId xmlns:a16="http://schemas.microsoft.com/office/drawing/2014/main" id="{FD3C4233-9F11-4F8C-A4DE-F15B5C1AB08A}"/>
                  </a:ext>
                </a:extLst>
              </p:cNvPr>
              <p:cNvSpPr>
                <a:spLocks noChangeArrowheads="1"/>
              </p:cNvSpPr>
              <p:nvPr/>
            </p:nvSpPr>
            <p:spPr bwMode="auto">
              <a:xfrm rot="17477461">
                <a:off x="2792391" y="37173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7" name="Oval 765">
                <a:extLst>
                  <a:ext uri="{FF2B5EF4-FFF2-40B4-BE49-F238E27FC236}">
                    <a16:creationId xmlns:a16="http://schemas.microsoft.com/office/drawing/2014/main" id="{8168ACE0-67B8-415F-8BA0-9CF67877716F}"/>
                  </a:ext>
                </a:extLst>
              </p:cNvPr>
              <p:cNvSpPr>
                <a:spLocks noChangeArrowheads="1"/>
              </p:cNvSpPr>
              <p:nvPr/>
            </p:nvSpPr>
            <p:spPr bwMode="auto">
              <a:xfrm rot="17477461">
                <a:off x="3413103" y="38999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8" name="Oval 771">
                <a:extLst>
                  <a:ext uri="{FF2B5EF4-FFF2-40B4-BE49-F238E27FC236}">
                    <a16:creationId xmlns:a16="http://schemas.microsoft.com/office/drawing/2014/main" id="{16E64DDC-06D4-4888-8005-671FC10D99FF}"/>
                  </a:ext>
                </a:extLst>
              </p:cNvPr>
              <p:cNvSpPr>
                <a:spLocks noChangeArrowheads="1"/>
              </p:cNvSpPr>
              <p:nvPr/>
            </p:nvSpPr>
            <p:spPr bwMode="auto">
              <a:xfrm rot="17477461">
                <a:off x="2757466" y="35427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9" name="Oval 779">
                <a:extLst>
                  <a:ext uri="{FF2B5EF4-FFF2-40B4-BE49-F238E27FC236}">
                    <a16:creationId xmlns:a16="http://schemas.microsoft.com/office/drawing/2014/main" id="{73F7C812-59E1-4E37-86A8-A347A4F704DC}"/>
                  </a:ext>
                </a:extLst>
              </p:cNvPr>
              <p:cNvSpPr>
                <a:spLocks noChangeArrowheads="1"/>
              </p:cNvSpPr>
              <p:nvPr/>
            </p:nvSpPr>
            <p:spPr bwMode="auto">
              <a:xfrm rot="17477461">
                <a:off x="2903515" y="441744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0" name="Oval 785">
                <a:extLst>
                  <a:ext uri="{FF2B5EF4-FFF2-40B4-BE49-F238E27FC236}">
                    <a16:creationId xmlns:a16="http://schemas.microsoft.com/office/drawing/2014/main" id="{90ABA147-063B-4897-91F4-1E2FD3664467}"/>
                  </a:ext>
                </a:extLst>
              </p:cNvPr>
              <p:cNvSpPr>
                <a:spLocks noChangeArrowheads="1"/>
              </p:cNvSpPr>
              <p:nvPr/>
            </p:nvSpPr>
            <p:spPr bwMode="auto">
              <a:xfrm rot="17477461">
                <a:off x="3054328" y="41158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1" name="Oval 786">
                <a:extLst>
                  <a:ext uri="{FF2B5EF4-FFF2-40B4-BE49-F238E27FC236}">
                    <a16:creationId xmlns:a16="http://schemas.microsoft.com/office/drawing/2014/main" id="{DEC29C06-2125-4166-99A9-53A12CB2542B}"/>
                  </a:ext>
                </a:extLst>
              </p:cNvPr>
              <p:cNvSpPr>
                <a:spLocks noChangeArrowheads="1"/>
              </p:cNvSpPr>
              <p:nvPr/>
            </p:nvSpPr>
            <p:spPr bwMode="auto">
              <a:xfrm rot="17477461">
                <a:off x="2998766" y="3510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2" name="Oval 791">
                <a:extLst>
                  <a:ext uri="{FF2B5EF4-FFF2-40B4-BE49-F238E27FC236}">
                    <a16:creationId xmlns:a16="http://schemas.microsoft.com/office/drawing/2014/main" id="{BB90454E-2452-4415-89F3-2AAA7409D819}"/>
                  </a:ext>
                </a:extLst>
              </p:cNvPr>
              <p:cNvSpPr>
                <a:spLocks noChangeArrowheads="1"/>
              </p:cNvSpPr>
              <p:nvPr/>
            </p:nvSpPr>
            <p:spPr bwMode="auto">
              <a:xfrm rot="17477461">
                <a:off x="3167041" y="35141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3" name="Oval 795">
                <a:extLst>
                  <a:ext uri="{FF2B5EF4-FFF2-40B4-BE49-F238E27FC236}">
                    <a16:creationId xmlns:a16="http://schemas.microsoft.com/office/drawing/2014/main" id="{D904958D-4C0C-44DB-830E-4FBD6BE3A92C}"/>
                  </a:ext>
                </a:extLst>
              </p:cNvPr>
              <p:cNvSpPr>
                <a:spLocks noChangeArrowheads="1"/>
              </p:cNvSpPr>
              <p:nvPr/>
            </p:nvSpPr>
            <p:spPr bwMode="auto">
              <a:xfrm rot="17477461">
                <a:off x="3571853" y="411581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4" name="Oval 802">
                <a:extLst>
                  <a:ext uri="{FF2B5EF4-FFF2-40B4-BE49-F238E27FC236}">
                    <a16:creationId xmlns:a16="http://schemas.microsoft.com/office/drawing/2014/main" id="{EE3545BC-B6BC-4444-A4A6-8A9D7BB419C5}"/>
                  </a:ext>
                </a:extLst>
              </p:cNvPr>
              <p:cNvSpPr>
                <a:spLocks noChangeArrowheads="1"/>
              </p:cNvSpPr>
              <p:nvPr/>
            </p:nvSpPr>
            <p:spPr bwMode="auto">
              <a:xfrm rot="17477461">
                <a:off x="3517878" y="35903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5" name="Oval 859">
                <a:extLst>
                  <a:ext uri="{FF2B5EF4-FFF2-40B4-BE49-F238E27FC236}">
                    <a16:creationId xmlns:a16="http://schemas.microsoft.com/office/drawing/2014/main" id="{E1C5288B-6235-4D0A-AE19-DB27FA2374E5}"/>
                  </a:ext>
                </a:extLst>
              </p:cNvPr>
              <p:cNvSpPr>
                <a:spLocks noChangeArrowheads="1"/>
              </p:cNvSpPr>
              <p:nvPr/>
            </p:nvSpPr>
            <p:spPr bwMode="auto">
              <a:xfrm rot="17477461">
                <a:off x="3303566" y="36776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6" name="Oval 860">
                <a:extLst>
                  <a:ext uri="{FF2B5EF4-FFF2-40B4-BE49-F238E27FC236}">
                    <a16:creationId xmlns:a16="http://schemas.microsoft.com/office/drawing/2014/main" id="{E3CCBB60-8ACC-4B33-AFD5-F3E7E1769E24}"/>
                  </a:ext>
                </a:extLst>
              </p:cNvPr>
              <p:cNvSpPr>
                <a:spLocks noChangeArrowheads="1"/>
              </p:cNvSpPr>
              <p:nvPr/>
            </p:nvSpPr>
            <p:spPr bwMode="auto">
              <a:xfrm rot="17477461">
                <a:off x="3047978" y="3687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7" name="Oval 968">
                <a:extLst>
                  <a:ext uri="{FF2B5EF4-FFF2-40B4-BE49-F238E27FC236}">
                    <a16:creationId xmlns:a16="http://schemas.microsoft.com/office/drawing/2014/main" id="{DFFC4606-7B99-43D7-BCFF-06788D191DCA}"/>
                  </a:ext>
                </a:extLst>
              </p:cNvPr>
              <p:cNvSpPr>
                <a:spLocks noChangeArrowheads="1"/>
              </p:cNvSpPr>
              <p:nvPr/>
            </p:nvSpPr>
            <p:spPr bwMode="auto">
              <a:xfrm rot="17477461">
                <a:off x="3603603" y="46269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8" name="Oval 1110">
                <a:extLst>
                  <a:ext uri="{FF2B5EF4-FFF2-40B4-BE49-F238E27FC236}">
                    <a16:creationId xmlns:a16="http://schemas.microsoft.com/office/drawing/2014/main" id="{34C40D05-F0E4-427D-AA5E-E59147D6ADF9}"/>
                  </a:ext>
                </a:extLst>
              </p:cNvPr>
              <p:cNvSpPr>
                <a:spLocks noChangeArrowheads="1"/>
              </p:cNvSpPr>
              <p:nvPr/>
            </p:nvSpPr>
            <p:spPr bwMode="auto">
              <a:xfrm rot="17477461">
                <a:off x="2498703" y="4182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9" name="Oval 1111">
                <a:extLst>
                  <a:ext uri="{FF2B5EF4-FFF2-40B4-BE49-F238E27FC236}">
                    <a16:creationId xmlns:a16="http://schemas.microsoft.com/office/drawing/2014/main" id="{00812A7B-A719-4875-B2CE-C625A50BA3AB}"/>
                  </a:ext>
                </a:extLst>
              </p:cNvPr>
              <p:cNvSpPr>
                <a:spLocks noChangeArrowheads="1"/>
              </p:cNvSpPr>
              <p:nvPr/>
            </p:nvSpPr>
            <p:spPr bwMode="auto">
              <a:xfrm rot="17477461">
                <a:off x="2202307" y="3665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0" name="Oval 1120">
                <a:extLst>
                  <a:ext uri="{FF2B5EF4-FFF2-40B4-BE49-F238E27FC236}">
                    <a16:creationId xmlns:a16="http://schemas.microsoft.com/office/drawing/2014/main" id="{AEB58D69-38E6-4FD9-A9BD-E8C65579CD7D}"/>
                  </a:ext>
                </a:extLst>
              </p:cNvPr>
              <p:cNvSpPr>
                <a:spLocks noChangeArrowheads="1"/>
              </p:cNvSpPr>
              <p:nvPr/>
            </p:nvSpPr>
            <p:spPr bwMode="auto">
              <a:xfrm rot="17477461">
                <a:off x="2624116" y="3787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1" name="Oval 1121">
                <a:extLst>
                  <a:ext uri="{FF2B5EF4-FFF2-40B4-BE49-F238E27FC236}">
                    <a16:creationId xmlns:a16="http://schemas.microsoft.com/office/drawing/2014/main" id="{A320241B-538B-4B8A-961D-268E810BA8CC}"/>
                  </a:ext>
                </a:extLst>
              </p:cNvPr>
              <p:cNvSpPr>
                <a:spLocks noChangeArrowheads="1"/>
              </p:cNvSpPr>
              <p:nvPr/>
            </p:nvSpPr>
            <p:spPr bwMode="auto">
              <a:xfrm rot="17477461">
                <a:off x="3559153" y="378561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2" name="Oval 1124">
                <a:extLst>
                  <a:ext uri="{FF2B5EF4-FFF2-40B4-BE49-F238E27FC236}">
                    <a16:creationId xmlns:a16="http://schemas.microsoft.com/office/drawing/2014/main" id="{EB6CFF0B-938A-4184-BC5A-88C6C5FC060E}"/>
                  </a:ext>
                </a:extLst>
              </p:cNvPr>
              <p:cNvSpPr>
                <a:spLocks noChangeArrowheads="1"/>
              </p:cNvSpPr>
              <p:nvPr/>
            </p:nvSpPr>
            <p:spPr bwMode="auto">
              <a:xfrm rot="17477461">
                <a:off x="2903516" y="3869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3" name="Oval 1125">
                <a:extLst>
                  <a:ext uri="{FF2B5EF4-FFF2-40B4-BE49-F238E27FC236}">
                    <a16:creationId xmlns:a16="http://schemas.microsoft.com/office/drawing/2014/main" id="{25A0BB7B-3BC0-47E4-BFAC-73B5D486C0AA}"/>
                  </a:ext>
                </a:extLst>
              </p:cNvPr>
              <p:cNvSpPr>
                <a:spLocks noChangeArrowheads="1"/>
              </p:cNvSpPr>
              <p:nvPr/>
            </p:nvSpPr>
            <p:spPr bwMode="auto">
              <a:xfrm rot="17477461">
                <a:off x="3565503" y="39602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4" name="Oval 1126">
                <a:extLst>
                  <a:ext uri="{FF2B5EF4-FFF2-40B4-BE49-F238E27FC236}">
                    <a16:creationId xmlns:a16="http://schemas.microsoft.com/office/drawing/2014/main" id="{116B35BE-1DC7-4814-854A-342CAB7AD775}"/>
                  </a:ext>
                </a:extLst>
              </p:cNvPr>
              <p:cNvSpPr>
                <a:spLocks noChangeArrowheads="1"/>
              </p:cNvSpPr>
              <p:nvPr/>
            </p:nvSpPr>
            <p:spPr bwMode="auto">
              <a:xfrm rot="17477461">
                <a:off x="3268641" y="4030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5" name="Oval 1127">
                <a:extLst>
                  <a:ext uri="{FF2B5EF4-FFF2-40B4-BE49-F238E27FC236}">
                    <a16:creationId xmlns:a16="http://schemas.microsoft.com/office/drawing/2014/main" id="{69D068B3-70AA-4593-B908-50DEB7EE6DE8}"/>
                  </a:ext>
                </a:extLst>
              </p:cNvPr>
              <p:cNvSpPr>
                <a:spLocks noChangeArrowheads="1"/>
              </p:cNvSpPr>
              <p:nvPr/>
            </p:nvSpPr>
            <p:spPr bwMode="auto">
              <a:xfrm rot="17477461">
                <a:off x="2586016" y="4571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6" name="Oval 1136">
                <a:extLst>
                  <a:ext uri="{FF2B5EF4-FFF2-40B4-BE49-F238E27FC236}">
                    <a16:creationId xmlns:a16="http://schemas.microsoft.com/office/drawing/2014/main" id="{2978C9F1-426F-4930-8FB0-F6937FB43D70}"/>
                  </a:ext>
                </a:extLst>
              </p:cNvPr>
              <p:cNvSpPr>
                <a:spLocks noChangeArrowheads="1"/>
              </p:cNvSpPr>
              <p:nvPr/>
            </p:nvSpPr>
            <p:spPr bwMode="auto">
              <a:xfrm rot="17477461">
                <a:off x="3232128" y="46603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7" name="Oval 1137">
                <a:extLst>
                  <a:ext uri="{FF2B5EF4-FFF2-40B4-BE49-F238E27FC236}">
                    <a16:creationId xmlns:a16="http://schemas.microsoft.com/office/drawing/2014/main" id="{F95CD1E8-D08D-4A57-949C-0FCE61E9C0CC}"/>
                  </a:ext>
                </a:extLst>
              </p:cNvPr>
              <p:cNvSpPr>
                <a:spLocks noChangeArrowheads="1"/>
              </p:cNvSpPr>
              <p:nvPr/>
            </p:nvSpPr>
            <p:spPr bwMode="auto">
              <a:xfrm rot="17477461">
                <a:off x="3097191" y="436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8" name="Oval 1164">
                <a:extLst>
                  <a:ext uri="{FF2B5EF4-FFF2-40B4-BE49-F238E27FC236}">
                    <a16:creationId xmlns:a16="http://schemas.microsoft.com/office/drawing/2014/main" id="{F3C5E662-9A77-4776-841E-A854686B39AA}"/>
                  </a:ext>
                </a:extLst>
              </p:cNvPr>
              <p:cNvSpPr>
                <a:spLocks noChangeArrowheads="1"/>
              </p:cNvSpPr>
              <p:nvPr/>
            </p:nvSpPr>
            <p:spPr bwMode="auto">
              <a:xfrm rot="17477461">
                <a:off x="3528991" y="4295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9" name="Oval 1175">
                <a:extLst>
                  <a:ext uri="{FF2B5EF4-FFF2-40B4-BE49-F238E27FC236}">
                    <a16:creationId xmlns:a16="http://schemas.microsoft.com/office/drawing/2014/main" id="{57DC6FFA-E12E-4B4E-BEE8-83DA33E39B45}"/>
                  </a:ext>
                </a:extLst>
              </p:cNvPr>
              <p:cNvSpPr>
                <a:spLocks noChangeArrowheads="1"/>
              </p:cNvSpPr>
              <p:nvPr/>
            </p:nvSpPr>
            <p:spPr bwMode="auto">
              <a:xfrm rot="17477461">
                <a:off x="2689902" y="49703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0" name="Oval 1177">
                <a:extLst>
                  <a:ext uri="{FF2B5EF4-FFF2-40B4-BE49-F238E27FC236}">
                    <a16:creationId xmlns:a16="http://schemas.microsoft.com/office/drawing/2014/main" id="{97B10EF5-391C-4F6D-B3D7-3627F0F45885}"/>
                  </a:ext>
                </a:extLst>
              </p:cNvPr>
              <p:cNvSpPr>
                <a:spLocks noChangeArrowheads="1"/>
              </p:cNvSpPr>
              <p:nvPr/>
            </p:nvSpPr>
            <p:spPr bwMode="auto">
              <a:xfrm rot="17477461">
                <a:off x="2803503" y="47222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1" name="Oval 1179">
                <a:extLst>
                  <a:ext uri="{FF2B5EF4-FFF2-40B4-BE49-F238E27FC236}">
                    <a16:creationId xmlns:a16="http://schemas.microsoft.com/office/drawing/2014/main" id="{636C5CEF-BFC1-423F-A2E8-1CA24ACA7B24}"/>
                  </a:ext>
                </a:extLst>
              </p:cNvPr>
              <p:cNvSpPr>
                <a:spLocks noChangeArrowheads="1"/>
              </p:cNvSpPr>
              <p:nvPr/>
            </p:nvSpPr>
            <p:spPr bwMode="auto">
              <a:xfrm rot="17477461">
                <a:off x="3117828" y="49413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2" name="Oval 1189">
                <a:extLst>
                  <a:ext uri="{FF2B5EF4-FFF2-40B4-BE49-F238E27FC236}">
                    <a16:creationId xmlns:a16="http://schemas.microsoft.com/office/drawing/2014/main" id="{69889E06-E97B-43E3-8FC2-58F16D82BBC3}"/>
                  </a:ext>
                </a:extLst>
              </p:cNvPr>
              <p:cNvSpPr>
                <a:spLocks noChangeArrowheads="1"/>
              </p:cNvSpPr>
              <p:nvPr/>
            </p:nvSpPr>
            <p:spPr bwMode="auto">
              <a:xfrm rot="17477461">
                <a:off x="3397990" y="5086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3" name="Oval 1190">
                <a:extLst>
                  <a:ext uri="{FF2B5EF4-FFF2-40B4-BE49-F238E27FC236}">
                    <a16:creationId xmlns:a16="http://schemas.microsoft.com/office/drawing/2014/main" id="{E80E5F64-65E8-4EB1-A75A-035C6B785E0D}"/>
                  </a:ext>
                </a:extLst>
              </p:cNvPr>
              <p:cNvSpPr>
                <a:spLocks noChangeArrowheads="1"/>
              </p:cNvSpPr>
              <p:nvPr/>
            </p:nvSpPr>
            <p:spPr bwMode="auto">
              <a:xfrm rot="17477461">
                <a:off x="3438503" y="46603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4" name="Oval 1191">
                <a:extLst>
                  <a:ext uri="{FF2B5EF4-FFF2-40B4-BE49-F238E27FC236}">
                    <a16:creationId xmlns:a16="http://schemas.microsoft.com/office/drawing/2014/main" id="{B6C11B8E-4784-4124-A99D-87EC5EBADA9E}"/>
                  </a:ext>
                </a:extLst>
              </p:cNvPr>
              <p:cNvSpPr>
                <a:spLocks noChangeArrowheads="1"/>
              </p:cNvSpPr>
              <p:nvPr/>
            </p:nvSpPr>
            <p:spPr bwMode="auto">
              <a:xfrm rot="17477461">
                <a:off x="3533753" y="4830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5" name="Oval 1192">
                <a:extLst>
                  <a:ext uri="{FF2B5EF4-FFF2-40B4-BE49-F238E27FC236}">
                    <a16:creationId xmlns:a16="http://schemas.microsoft.com/office/drawing/2014/main" id="{93198AE3-6613-4E97-A419-511037DC26A8}"/>
                  </a:ext>
                </a:extLst>
              </p:cNvPr>
              <p:cNvSpPr>
                <a:spLocks noChangeArrowheads="1"/>
              </p:cNvSpPr>
              <p:nvPr/>
            </p:nvSpPr>
            <p:spPr bwMode="auto">
              <a:xfrm rot="17477461">
                <a:off x="3568678" y="49698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6" name="Oval 1196">
                <a:extLst>
                  <a:ext uri="{FF2B5EF4-FFF2-40B4-BE49-F238E27FC236}">
                    <a16:creationId xmlns:a16="http://schemas.microsoft.com/office/drawing/2014/main" id="{2EB604C0-1C94-4948-8915-255BE0C0B8CE}"/>
                  </a:ext>
                </a:extLst>
              </p:cNvPr>
              <p:cNvSpPr>
                <a:spLocks noChangeArrowheads="1"/>
              </p:cNvSpPr>
              <p:nvPr/>
            </p:nvSpPr>
            <p:spPr bwMode="auto">
              <a:xfrm rot="17477461">
                <a:off x="3281341" y="42491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7" name="Oval 1205">
                <a:extLst>
                  <a:ext uri="{FF2B5EF4-FFF2-40B4-BE49-F238E27FC236}">
                    <a16:creationId xmlns:a16="http://schemas.microsoft.com/office/drawing/2014/main" id="{F793889A-6ED9-4754-98B0-201A684497D0}"/>
                  </a:ext>
                </a:extLst>
              </p:cNvPr>
              <p:cNvSpPr>
                <a:spLocks noChangeArrowheads="1"/>
              </p:cNvSpPr>
              <p:nvPr/>
            </p:nvSpPr>
            <p:spPr bwMode="auto">
              <a:xfrm rot="17477461">
                <a:off x="2865416" y="4142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8" name="Oval 1320">
                <a:extLst>
                  <a:ext uri="{FF2B5EF4-FFF2-40B4-BE49-F238E27FC236}">
                    <a16:creationId xmlns:a16="http://schemas.microsoft.com/office/drawing/2014/main" id="{68AC3C5E-E152-4EF0-9FB6-81360037A027}"/>
                  </a:ext>
                </a:extLst>
              </p:cNvPr>
              <p:cNvSpPr>
                <a:spLocks noChangeArrowheads="1"/>
              </p:cNvSpPr>
              <p:nvPr/>
            </p:nvSpPr>
            <p:spPr bwMode="auto">
              <a:xfrm rot="17477461">
                <a:off x="2341886" y="607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9" name="Oval 1389">
                <a:extLst>
                  <a:ext uri="{FF2B5EF4-FFF2-40B4-BE49-F238E27FC236}">
                    <a16:creationId xmlns:a16="http://schemas.microsoft.com/office/drawing/2014/main" id="{097DAD40-CF88-4010-87EC-44199ED48C0D}"/>
                  </a:ext>
                </a:extLst>
              </p:cNvPr>
              <p:cNvSpPr>
                <a:spLocks noChangeArrowheads="1"/>
              </p:cNvSpPr>
              <p:nvPr/>
            </p:nvSpPr>
            <p:spPr bwMode="auto">
              <a:xfrm rot="17477461">
                <a:off x="1351013" y="55191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0" name="Oval 1408">
                <a:extLst>
                  <a:ext uri="{FF2B5EF4-FFF2-40B4-BE49-F238E27FC236}">
                    <a16:creationId xmlns:a16="http://schemas.microsoft.com/office/drawing/2014/main" id="{50BF6E3C-E611-49B8-9D8C-6FC13AF5649A}"/>
                  </a:ext>
                </a:extLst>
              </p:cNvPr>
              <p:cNvSpPr>
                <a:spLocks noChangeArrowheads="1"/>
              </p:cNvSpPr>
              <p:nvPr/>
            </p:nvSpPr>
            <p:spPr bwMode="auto">
              <a:xfrm rot="17477461">
                <a:off x="1018965" y="59924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1" name="Oval 1420">
                <a:extLst>
                  <a:ext uri="{FF2B5EF4-FFF2-40B4-BE49-F238E27FC236}">
                    <a16:creationId xmlns:a16="http://schemas.microsoft.com/office/drawing/2014/main" id="{E58B21BA-3A69-4A70-8321-C3057D17A96A}"/>
                  </a:ext>
                </a:extLst>
              </p:cNvPr>
              <p:cNvSpPr>
                <a:spLocks noChangeArrowheads="1"/>
              </p:cNvSpPr>
              <p:nvPr/>
            </p:nvSpPr>
            <p:spPr bwMode="auto">
              <a:xfrm rot="17477461">
                <a:off x="1317698" y="61576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2" name="Oval 1426">
                <a:extLst>
                  <a:ext uri="{FF2B5EF4-FFF2-40B4-BE49-F238E27FC236}">
                    <a16:creationId xmlns:a16="http://schemas.microsoft.com/office/drawing/2014/main" id="{4EA9E1D4-5FF0-4876-A750-33CD3FC4695F}"/>
                  </a:ext>
                </a:extLst>
              </p:cNvPr>
              <p:cNvSpPr>
                <a:spLocks noChangeArrowheads="1"/>
              </p:cNvSpPr>
              <p:nvPr/>
            </p:nvSpPr>
            <p:spPr bwMode="auto">
              <a:xfrm rot="17477461">
                <a:off x="2087754" y="59717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3" name="Oval 779">
                <a:extLst>
                  <a:ext uri="{FF2B5EF4-FFF2-40B4-BE49-F238E27FC236}">
                    <a16:creationId xmlns:a16="http://schemas.microsoft.com/office/drawing/2014/main" id="{031408E2-7E1D-4993-A107-D74BF8F593C2}"/>
                  </a:ext>
                </a:extLst>
              </p:cNvPr>
              <p:cNvSpPr>
                <a:spLocks noChangeArrowheads="1"/>
              </p:cNvSpPr>
              <p:nvPr/>
            </p:nvSpPr>
            <p:spPr bwMode="auto">
              <a:xfrm rot="17477461">
                <a:off x="1620912" y="605909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4" name="Oval 1115">
                <a:extLst>
                  <a:ext uri="{FF2B5EF4-FFF2-40B4-BE49-F238E27FC236}">
                    <a16:creationId xmlns:a16="http://schemas.microsoft.com/office/drawing/2014/main" id="{93862B99-048D-4794-B001-C6352E7AB5DD}"/>
                  </a:ext>
                </a:extLst>
              </p:cNvPr>
              <p:cNvSpPr>
                <a:spLocks noChangeArrowheads="1"/>
              </p:cNvSpPr>
              <p:nvPr/>
            </p:nvSpPr>
            <p:spPr bwMode="auto">
              <a:xfrm rot="17477461">
                <a:off x="1806649" y="53625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5" name="Oval 1116">
                <a:extLst>
                  <a:ext uri="{FF2B5EF4-FFF2-40B4-BE49-F238E27FC236}">
                    <a16:creationId xmlns:a16="http://schemas.microsoft.com/office/drawing/2014/main" id="{7A71F9BA-094A-4688-9C79-1E9720488D86}"/>
                  </a:ext>
                </a:extLst>
              </p:cNvPr>
              <p:cNvSpPr>
                <a:spLocks noChangeArrowheads="1"/>
              </p:cNvSpPr>
              <p:nvPr/>
            </p:nvSpPr>
            <p:spPr bwMode="auto">
              <a:xfrm rot="17477461">
                <a:off x="903836" y="50142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6" name="Oval 1127">
                <a:extLst>
                  <a:ext uri="{FF2B5EF4-FFF2-40B4-BE49-F238E27FC236}">
                    <a16:creationId xmlns:a16="http://schemas.microsoft.com/office/drawing/2014/main" id="{9199368E-0F9B-426E-9517-68014C229DF1}"/>
                  </a:ext>
                </a:extLst>
              </p:cNvPr>
              <p:cNvSpPr>
                <a:spLocks noChangeArrowheads="1"/>
              </p:cNvSpPr>
              <p:nvPr/>
            </p:nvSpPr>
            <p:spPr bwMode="auto">
              <a:xfrm rot="17477461">
                <a:off x="947812" y="5457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7" name="Oval 1135">
                <a:extLst>
                  <a:ext uri="{FF2B5EF4-FFF2-40B4-BE49-F238E27FC236}">
                    <a16:creationId xmlns:a16="http://schemas.microsoft.com/office/drawing/2014/main" id="{258C4B72-E5FB-4D15-BDD1-0E3AACED2C1F}"/>
                  </a:ext>
                </a:extLst>
              </p:cNvPr>
              <p:cNvSpPr>
                <a:spLocks noChangeArrowheads="1"/>
              </p:cNvSpPr>
              <p:nvPr/>
            </p:nvSpPr>
            <p:spPr bwMode="auto">
              <a:xfrm rot="17477461">
                <a:off x="2080196" y="55828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8" name="Oval 1136">
                <a:extLst>
                  <a:ext uri="{FF2B5EF4-FFF2-40B4-BE49-F238E27FC236}">
                    <a16:creationId xmlns:a16="http://schemas.microsoft.com/office/drawing/2014/main" id="{0C74B7A3-54C5-4023-8942-0C45B06861ED}"/>
                  </a:ext>
                </a:extLst>
              </p:cNvPr>
              <p:cNvSpPr>
                <a:spLocks noChangeArrowheads="1"/>
              </p:cNvSpPr>
              <p:nvPr/>
            </p:nvSpPr>
            <p:spPr bwMode="auto">
              <a:xfrm rot="17477461">
                <a:off x="1593924" y="55467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9" name="Oval 1137">
                <a:extLst>
                  <a:ext uri="{FF2B5EF4-FFF2-40B4-BE49-F238E27FC236}">
                    <a16:creationId xmlns:a16="http://schemas.microsoft.com/office/drawing/2014/main" id="{7CC978DF-78A0-4DAB-9080-1E7789CF9821}"/>
                  </a:ext>
                </a:extLst>
              </p:cNvPr>
              <p:cNvSpPr>
                <a:spLocks noChangeArrowheads="1"/>
              </p:cNvSpPr>
              <p:nvPr/>
            </p:nvSpPr>
            <p:spPr bwMode="auto">
              <a:xfrm rot="17477461">
                <a:off x="1458987" y="5254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0" name="Oval 1148">
                <a:extLst>
                  <a:ext uri="{FF2B5EF4-FFF2-40B4-BE49-F238E27FC236}">
                    <a16:creationId xmlns:a16="http://schemas.microsoft.com/office/drawing/2014/main" id="{236E3819-B56A-408E-AF06-431F8F7D66BB}"/>
                  </a:ext>
                </a:extLst>
              </p:cNvPr>
              <p:cNvSpPr>
                <a:spLocks noChangeArrowheads="1"/>
              </p:cNvSpPr>
              <p:nvPr/>
            </p:nvSpPr>
            <p:spPr bwMode="auto">
              <a:xfrm rot="17477461">
                <a:off x="846212" y="55943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1" name="Oval 1158">
                <a:extLst>
                  <a:ext uri="{FF2B5EF4-FFF2-40B4-BE49-F238E27FC236}">
                    <a16:creationId xmlns:a16="http://schemas.microsoft.com/office/drawing/2014/main" id="{7AD1C7B2-8AF8-4B99-A328-0E9ABF3A131E}"/>
                  </a:ext>
                </a:extLst>
              </p:cNvPr>
              <p:cNvSpPr>
                <a:spLocks noChangeArrowheads="1"/>
              </p:cNvSpPr>
              <p:nvPr/>
            </p:nvSpPr>
            <p:spPr bwMode="auto">
              <a:xfrm rot="17477461">
                <a:off x="1616149" y="56927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2" name="Oval 1177">
                <a:extLst>
                  <a:ext uri="{FF2B5EF4-FFF2-40B4-BE49-F238E27FC236}">
                    <a16:creationId xmlns:a16="http://schemas.microsoft.com/office/drawing/2014/main" id="{6BEEE697-9322-47E4-A44C-BCC46C76A42D}"/>
                  </a:ext>
                </a:extLst>
              </p:cNvPr>
              <p:cNvSpPr>
                <a:spLocks noChangeArrowheads="1"/>
              </p:cNvSpPr>
              <p:nvPr/>
            </p:nvSpPr>
            <p:spPr bwMode="auto">
              <a:xfrm rot="17477461">
                <a:off x="1165299" y="5608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3" name="Oval 1179">
                <a:extLst>
                  <a:ext uri="{FF2B5EF4-FFF2-40B4-BE49-F238E27FC236}">
                    <a16:creationId xmlns:a16="http://schemas.microsoft.com/office/drawing/2014/main" id="{E6B370BF-47C2-4360-95C2-31E7D57B6617}"/>
                  </a:ext>
                </a:extLst>
              </p:cNvPr>
              <p:cNvSpPr>
                <a:spLocks noChangeArrowheads="1"/>
              </p:cNvSpPr>
              <p:nvPr/>
            </p:nvSpPr>
            <p:spPr bwMode="auto">
              <a:xfrm rot="17477461">
                <a:off x="1479624" y="5827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4" name="Oval 1183">
                <a:extLst>
                  <a:ext uri="{FF2B5EF4-FFF2-40B4-BE49-F238E27FC236}">
                    <a16:creationId xmlns:a16="http://schemas.microsoft.com/office/drawing/2014/main" id="{BECEAEBC-3105-4CAD-A5C3-8EF3A44620F9}"/>
                  </a:ext>
                </a:extLst>
              </p:cNvPr>
              <p:cNvSpPr>
                <a:spLocks noChangeArrowheads="1"/>
              </p:cNvSpPr>
              <p:nvPr/>
            </p:nvSpPr>
            <p:spPr bwMode="auto">
              <a:xfrm rot="17477461">
                <a:off x="993849" y="5808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5" name="Oval 1189">
                <a:extLst>
                  <a:ext uri="{FF2B5EF4-FFF2-40B4-BE49-F238E27FC236}">
                    <a16:creationId xmlns:a16="http://schemas.microsoft.com/office/drawing/2014/main" id="{AE975ACE-B2AB-4401-9982-8DF3B133194E}"/>
                  </a:ext>
                </a:extLst>
              </p:cNvPr>
              <p:cNvSpPr>
                <a:spLocks noChangeArrowheads="1"/>
              </p:cNvSpPr>
              <p:nvPr/>
            </p:nvSpPr>
            <p:spPr bwMode="auto">
              <a:xfrm rot="17477461">
                <a:off x="1835224" y="5846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6" name="Oval 1191">
                <a:extLst>
                  <a:ext uri="{FF2B5EF4-FFF2-40B4-BE49-F238E27FC236}">
                    <a16:creationId xmlns:a16="http://schemas.microsoft.com/office/drawing/2014/main" id="{2D9B83BF-64DB-4C27-899B-945122A36177}"/>
                  </a:ext>
                </a:extLst>
              </p:cNvPr>
              <p:cNvSpPr>
                <a:spLocks noChangeArrowheads="1"/>
              </p:cNvSpPr>
              <p:nvPr/>
            </p:nvSpPr>
            <p:spPr bwMode="auto">
              <a:xfrm rot="17477461">
                <a:off x="2216224" y="5800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7" name="Oval 785">
                <a:extLst>
                  <a:ext uri="{FF2B5EF4-FFF2-40B4-BE49-F238E27FC236}">
                    <a16:creationId xmlns:a16="http://schemas.microsoft.com/office/drawing/2014/main" id="{86082155-D057-415C-A02E-6573FC1F59B4}"/>
                  </a:ext>
                </a:extLst>
              </p:cNvPr>
              <p:cNvSpPr>
                <a:spLocks noChangeArrowheads="1"/>
              </p:cNvSpPr>
              <p:nvPr/>
            </p:nvSpPr>
            <p:spPr bwMode="auto">
              <a:xfrm rot="17477461">
                <a:off x="3002793" y="5281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8" name="Oval 968">
                <a:extLst>
                  <a:ext uri="{FF2B5EF4-FFF2-40B4-BE49-F238E27FC236}">
                    <a16:creationId xmlns:a16="http://schemas.microsoft.com/office/drawing/2014/main" id="{8332EBE3-D4BB-4644-BE39-A235F5067C03}"/>
                  </a:ext>
                </a:extLst>
              </p:cNvPr>
              <p:cNvSpPr>
                <a:spLocks noChangeArrowheads="1"/>
              </p:cNvSpPr>
              <p:nvPr/>
            </p:nvSpPr>
            <p:spPr bwMode="auto">
              <a:xfrm rot="17477461">
                <a:off x="3552068" y="57923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9" name="Oval 1115">
                <a:extLst>
                  <a:ext uri="{FF2B5EF4-FFF2-40B4-BE49-F238E27FC236}">
                    <a16:creationId xmlns:a16="http://schemas.microsoft.com/office/drawing/2014/main" id="{435395ED-EC6D-4857-8BD6-61613FC44B79}"/>
                  </a:ext>
                </a:extLst>
              </p:cNvPr>
              <p:cNvSpPr>
                <a:spLocks noChangeArrowheads="1"/>
              </p:cNvSpPr>
              <p:nvPr/>
            </p:nvSpPr>
            <p:spPr bwMode="auto">
              <a:xfrm rot="17477461">
                <a:off x="3393318" y="56415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0" name="Oval 1116">
                <a:extLst>
                  <a:ext uri="{FF2B5EF4-FFF2-40B4-BE49-F238E27FC236}">
                    <a16:creationId xmlns:a16="http://schemas.microsoft.com/office/drawing/2014/main" id="{BC1B7B97-4892-4DF7-9F55-43571DE03E0F}"/>
                  </a:ext>
                </a:extLst>
              </p:cNvPr>
              <p:cNvSpPr>
                <a:spLocks noChangeArrowheads="1"/>
              </p:cNvSpPr>
              <p:nvPr/>
            </p:nvSpPr>
            <p:spPr bwMode="auto">
              <a:xfrm rot="17477461">
                <a:off x="2437643" y="55780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1" name="Oval 1122">
                <a:extLst>
                  <a:ext uri="{FF2B5EF4-FFF2-40B4-BE49-F238E27FC236}">
                    <a16:creationId xmlns:a16="http://schemas.microsoft.com/office/drawing/2014/main" id="{853ECDC0-F2D2-4197-AD29-776FD9706AEF}"/>
                  </a:ext>
                </a:extLst>
              </p:cNvPr>
              <p:cNvSpPr>
                <a:spLocks noChangeArrowheads="1"/>
              </p:cNvSpPr>
              <p:nvPr/>
            </p:nvSpPr>
            <p:spPr bwMode="auto">
              <a:xfrm rot="17477461">
                <a:off x="2563056" y="54272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2" name="Oval 1126">
                <a:extLst>
                  <a:ext uri="{FF2B5EF4-FFF2-40B4-BE49-F238E27FC236}">
                    <a16:creationId xmlns:a16="http://schemas.microsoft.com/office/drawing/2014/main" id="{8051E1CE-8B2F-4779-8B10-3CB8673C521C}"/>
                  </a:ext>
                </a:extLst>
              </p:cNvPr>
              <p:cNvSpPr>
                <a:spLocks noChangeArrowheads="1"/>
              </p:cNvSpPr>
              <p:nvPr/>
            </p:nvSpPr>
            <p:spPr bwMode="auto">
              <a:xfrm rot="17477461">
                <a:off x="3217106" y="5195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3" name="Oval 1135">
                <a:extLst>
                  <a:ext uri="{FF2B5EF4-FFF2-40B4-BE49-F238E27FC236}">
                    <a16:creationId xmlns:a16="http://schemas.microsoft.com/office/drawing/2014/main" id="{07BDF7C2-AA23-4B23-9A39-045B6A43EA0F}"/>
                  </a:ext>
                </a:extLst>
              </p:cNvPr>
              <p:cNvSpPr>
                <a:spLocks noChangeArrowheads="1"/>
              </p:cNvSpPr>
              <p:nvPr/>
            </p:nvSpPr>
            <p:spPr bwMode="auto">
              <a:xfrm rot="17477461">
                <a:off x="3125031" y="56574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4" name="Oval 1137">
                <a:extLst>
                  <a:ext uri="{FF2B5EF4-FFF2-40B4-BE49-F238E27FC236}">
                    <a16:creationId xmlns:a16="http://schemas.microsoft.com/office/drawing/2014/main" id="{5390F398-A8CE-4602-BA74-3579CE4F34D1}"/>
                  </a:ext>
                </a:extLst>
              </p:cNvPr>
              <p:cNvSpPr>
                <a:spLocks noChangeArrowheads="1"/>
              </p:cNvSpPr>
              <p:nvPr/>
            </p:nvSpPr>
            <p:spPr bwMode="auto">
              <a:xfrm rot="17477461">
                <a:off x="3045656" y="55336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5" name="Oval 1138">
                <a:extLst>
                  <a:ext uri="{FF2B5EF4-FFF2-40B4-BE49-F238E27FC236}">
                    <a16:creationId xmlns:a16="http://schemas.microsoft.com/office/drawing/2014/main" id="{D401C7E6-054B-47E1-BFBD-353A7435186F}"/>
                  </a:ext>
                </a:extLst>
              </p:cNvPr>
              <p:cNvSpPr>
                <a:spLocks noChangeArrowheads="1"/>
              </p:cNvSpPr>
              <p:nvPr/>
            </p:nvSpPr>
            <p:spPr bwMode="auto">
              <a:xfrm rot="17477461">
                <a:off x="2756731" y="57019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6" name="Oval 1155">
                <a:extLst>
                  <a:ext uri="{FF2B5EF4-FFF2-40B4-BE49-F238E27FC236}">
                    <a16:creationId xmlns:a16="http://schemas.microsoft.com/office/drawing/2014/main" id="{301B7583-877B-47A2-90E6-85F22D149262}"/>
                  </a:ext>
                </a:extLst>
              </p:cNvPr>
              <p:cNvSpPr>
                <a:spLocks noChangeArrowheads="1"/>
              </p:cNvSpPr>
              <p:nvPr/>
            </p:nvSpPr>
            <p:spPr bwMode="auto">
              <a:xfrm rot="17477461">
                <a:off x="2507493" y="58511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7" name="Oval 1158">
                <a:extLst>
                  <a:ext uri="{FF2B5EF4-FFF2-40B4-BE49-F238E27FC236}">
                    <a16:creationId xmlns:a16="http://schemas.microsoft.com/office/drawing/2014/main" id="{705140F6-72BA-4688-B4FD-29491E23C6FE}"/>
                  </a:ext>
                </a:extLst>
              </p:cNvPr>
              <p:cNvSpPr>
                <a:spLocks noChangeArrowheads="1"/>
              </p:cNvSpPr>
              <p:nvPr/>
            </p:nvSpPr>
            <p:spPr bwMode="auto">
              <a:xfrm rot="17477461">
                <a:off x="3202818" y="59717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8" name="Oval 1164">
                <a:extLst>
                  <a:ext uri="{FF2B5EF4-FFF2-40B4-BE49-F238E27FC236}">
                    <a16:creationId xmlns:a16="http://schemas.microsoft.com/office/drawing/2014/main" id="{6377DA54-FB59-433B-A859-3BDD6EE603A0}"/>
                  </a:ext>
                </a:extLst>
              </p:cNvPr>
              <p:cNvSpPr>
                <a:spLocks noChangeArrowheads="1"/>
              </p:cNvSpPr>
              <p:nvPr/>
            </p:nvSpPr>
            <p:spPr bwMode="auto">
              <a:xfrm rot="17477461">
                <a:off x="3477456" y="5460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9" name="Oval 1168">
                <a:extLst>
                  <a:ext uri="{FF2B5EF4-FFF2-40B4-BE49-F238E27FC236}">
                    <a16:creationId xmlns:a16="http://schemas.microsoft.com/office/drawing/2014/main" id="{830C118F-5F7B-4536-AC96-DBD1BC258736}"/>
                  </a:ext>
                </a:extLst>
              </p:cNvPr>
              <p:cNvSpPr>
                <a:spLocks noChangeArrowheads="1"/>
              </p:cNvSpPr>
              <p:nvPr/>
            </p:nvSpPr>
            <p:spPr bwMode="auto">
              <a:xfrm rot="17477461">
                <a:off x="2921831" y="6030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0" name="Oval 1175">
                <a:extLst>
                  <a:ext uri="{FF2B5EF4-FFF2-40B4-BE49-F238E27FC236}">
                    <a16:creationId xmlns:a16="http://schemas.microsoft.com/office/drawing/2014/main" id="{DBD3568B-D9A9-41D8-97A0-1A0EF82816CE}"/>
                  </a:ext>
                </a:extLst>
              </p:cNvPr>
              <p:cNvSpPr>
                <a:spLocks noChangeArrowheads="1"/>
              </p:cNvSpPr>
              <p:nvPr/>
            </p:nvSpPr>
            <p:spPr bwMode="auto">
              <a:xfrm rot="17477461">
                <a:off x="2638367" y="61357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1" name="Oval 1177">
                <a:extLst>
                  <a:ext uri="{FF2B5EF4-FFF2-40B4-BE49-F238E27FC236}">
                    <a16:creationId xmlns:a16="http://schemas.microsoft.com/office/drawing/2014/main" id="{9C06C1ED-1DE5-4B79-9805-5B3F861C614E}"/>
                  </a:ext>
                </a:extLst>
              </p:cNvPr>
              <p:cNvSpPr>
                <a:spLocks noChangeArrowheads="1"/>
              </p:cNvSpPr>
              <p:nvPr/>
            </p:nvSpPr>
            <p:spPr bwMode="auto">
              <a:xfrm rot="17477461">
                <a:off x="2751968" y="5887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2" name="Oval 1179">
                <a:extLst>
                  <a:ext uri="{FF2B5EF4-FFF2-40B4-BE49-F238E27FC236}">
                    <a16:creationId xmlns:a16="http://schemas.microsoft.com/office/drawing/2014/main" id="{766B690A-0067-4B56-80D9-10BE7D48C166}"/>
                  </a:ext>
                </a:extLst>
              </p:cNvPr>
              <p:cNvSpPr>
                <a:spLocks noChangeArrowheads="1"/>
              </p:cNvSpPr>
              <p:nvPr/>
            </p:nvSpPr>
            <p:spPr bwMode="auto">
              <a:xfrm rot="17477461">
                <a:off x="3066293" y="61067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3" name="Oval 1183">
                <a:extLst>
                  <a:ext uri="{FF2B5EF4-FFF2-40B4-BE49-F238E27FC236}">
                    <a16:creationId xmlns:a16="http://schemas.microsoft.com/office/drawing/2014/main" id="{63BCC4FB-9FBE-4124-A0C8-37D7CA31C559}"/>
                  </a:ext>
                </a:extLst>
              </p:cNvPr>
              <p:cNvSpPr>
                <a:spLocks noChangeArrowheads="1"/>
              </p:cNvSpPr>
              <p:nvPr/>
            </p:nvSpPr>
            <p:spPr bwMode="auto">
              <a:xfrm rot="17477461">
                <a:off x="3372681" y="60590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4" name="Oval 1191">
                <a:extLst>
                  <a:ext uri="{FF2B5EF4-FFF2-40B4-BE49-F238E27FC236}">
                    <a16:creationId xmlns:a16="http://schemas.microsoft.com/office/drawing/2014/main" id="{361C29F7-EEA2-4F57-ACDF-BF526832A8B8}"/>
                  </a:ext>
                </a:extLst>
              </p:cNvPr>
              <p:cNvSpPr>
                <a:spLocks noChangeArrowheads="1"/>
              </p:cNvSpPr>
              <p:nvPr/>
            </p:nvSpPr>
            <p:spPr bwMode="auto">
              <a:xfrm rot="17477461">
                <a:off x="3482218" y="59955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5" name="Oval 1192">
                <a:extLst>
                  <a:ext uri="{FF2B5EF4-FFF2-40B4-BE49-F238E27FC236}">
                    <a16:creationId xmlns:a16="http://schemas.microsoft.com/office/drawing/2014/main" id="{74121989-B9FE-49E2-8443-23B72F570B68}"/>
                  </a:ext>
                </a:extLst>
              </p:cNvPr>
              <p:cNvSpPr>
                <a:spLocks noChangeArrowheads="1"/>
              </p:cNvSpPr>
              <p:nvPr/>
            </p:nvSpPr>
            <p:spPr bwMode="auto">
              <a:xfrm rot="17477461">
                <a:off x="3517143" y="6135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6" name="Oval 1196">
                <a:extLst>
                  <a:ext uri="{FF2B5EF4-FFF2-40B4-BE49-F238E27FC236}">
                    <a16:creationId xmlns:a16="http://schemas.microsoft.com/office/drawing/2014/main" id="{40014D1E-0606-4842-866C-DBC8D149AEBA}"/>
                  </a:ext>
                </a:extLst>
              </p:cNvPr>
              <p:cNvSpPr>
                <a:spLocks noChangeArrowheads="1"/>
              </p:cNvSpPr>
              <p:nvPr/>
            </p:nvSpPr>
            <p:spPr bwMode="auto">
              <a:xfrm rot="17477461">
                <a:off x="3229806" y="54145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7" name="Oval 1205">
                <a:extLst>
                  <a:ext uri="{FF2B5EF4-FFF2-40B4-BE49-F238E27FC236}">
                    <a16:creationId xmlns:a16="http://schemas.microsoft.com/office/drawing/2014/main" id="{8B33BA2D-1D28-4FCF-BCE4-BB40F1957A9E}"/>
                  </a:ext>
                </a:extLst>
              </p:cNvPr>
              <p:cNvSpPr>
                <a:spLocks noChangeArrowheads="1"/>
              </p:cNvSpPr>
              <p:nvPr/>
            </p:nvSpPr>
            <p:spPr bwMode="auto">
              <a:xfrm rot="17477461">
                <a:off x="2813881" y="53082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198" name="Skupina 3197">
              <a:extLst>
                <a:ext uri="{FF2B5EF4-FFF2-40B4-BE49-F238E27FC236}">
                  <a16:creationId xmlns:a16="http://schemas.microsoft.com/office/drawing/2014/main" id="{C725545F-8FDB-44AB-B1F3-B26ED74EBEFF}"/>
                </a:ext>
              </a:extLst>
            </p:cNvPr>
            <p:cNvGrpSpPr/>
            <p:nvPr/>
          </p:nvGrpSpPr>
          <p:grpSpPr>
            <a:xfrm>
              <a:off x="994693" y="4725144"/>
              <a:ext cx="2235848" cy="1656184"/>
              <a:chOff x="1027888" y="986762"/>
              <a:chExt cx="2235848" cy="1656184"/>
            </a:xfrm>
          </p:grpSpPr>
          <p:pic>
            <p:nvPicPr>
              <p:cNvPr id="3199"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83A3B52C-E31C-4F07-A354-0BA38EDB71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7888" y="986762"/>
                <a:ext cx="2235848" cy="1656184"/>
              </a:xfrm>
              <a:prstGeom prst="rect">
                <a:avLst/>
              </a:prstGeom>
              <a:noFill/>
              <a:extLst>
                <a:ext uri="{909E8E84-426E-40DD-AFC4-6F175D3DCCD1}">
                  <a14:hiddenFill xmlns:a14="http://schemas.microsoft.com/office/drawing/2010/main">
                    <a:solidFill>
                      <a:srgbClr val="FFFFFF"/>
                    </a:solidFill>
                  </a14:hiddenFill>
                </a:ext>
              </a:extLst>
            </p:spPr>
          </p:pic>
          <p:sp>
            <p:nvSpPr>
              <p:cNvPr id="3200" name="Oval 1293">
                <a:extLst>
                  <a:ext uri="{FF2B5EF4-FFF2-40B4-BE49-F238E27FC236}">
                    <a16:creationId xmlns:a16="http://schemas.microsoft.com/office/drawing/2014/main" id="{627D3236-22FD-4CC2-97A0-33CEB293D3D7}"/>
                  </a:ext>
                </a:extLst>
              </p:cNvPr>
              <p:cNvSpPr>
                <a:spLocks noChangeArrowheads="1"/>
              </p:cNvSpPr>
              <p:nvPr/>
            </p:nvSpPr>
            <p:spPr bwMode="auto">
              <a:xfrm rot="17477461">
                <a:off x="2492588" y="2004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1" name="Oval 1310">
                <a:extLst>
                  <a:ext uri="{FF2B5EF4-FFF2-40B4-BE49-F238E27FC236}">
                    <a16:creationId xmlns:a16="http://schemas.microsoft.com/office/drawing/2014/main" id="{2F33C33E-3B77-4441-A065-DD832F584EEA}"/>
                  </a:ext>
                </a:extLst>
              </p:cNvPr>
              <p:cNvSpPr>
                <a:spLocks noChangeArrowheads="1"/>
              </p:cNvSpPr>
              <p:nvPr/>
            </p:nvSpPr>
            <p:spPr bwMode="auto">
              <a:xfrm rot="17477461">
                <a:off x="1779190"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2" name="Oval 1320">
                <a:extLst>
                  <a:ext uri="{FF2B5EF4-FFF2-40B4-BE49-F238E27FC236}">
                    <a16:creationId xmlns:a16="http://schemas.microsoft.com/office/drawing/2014/main" id="{0296A2B3-E325-4F73-A173-86BA2D9F67E7}"/>
                  </a:ext>
                </a:extLst>
              </p:cNvPr>
              <p:cNvSpPr>
                <a:spLocks noChangeArrowheads="1"/>
              </p:cNvSpPr>
              <p:nvPr/>
            </p:nvSpPr>
            <p:spPr bwMode="auto">
              <a:xfrm rot="17477461">
                <a:off x="2263883"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3" name="Oval 1392">
                <a:extLst>
                  <a:ext uri="{FF2B5EF4-FFF2-40B4-BE49-F238E27FC236}">
                    <a16:creationId xmlns:a16="http://schemas.microsoft.com/office/drawing/2014/main" id="{674EE545-6529-4005-AE54-0B02770E70A0}"/>
                  </a:ext>
                </a:extLst>
              </p:cNvPr>
              <p:cNvSpPr>
                <a:spLocks noChangeArrowheads="1"/>
              </p:cNvSpPr>
              <p:nvPr/>
            </p:nvSpPr>
            <p:spPr bwMode="auto">
              <a:xfrm rot="17477461">
                <a:off x="2092657"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4" name="Oval 1426">
                <a:extLst>
                  <a:ext uri="{FF2B5EF4-FFF2-40B4-BE49-F238E27FC236}">
                    <a16:creationId xmlns:a16="http://schemas.microsoft.com/office/drawing/2014/main" id="{002C55AE-E4A5-49D2-B63E-D912716A4E6A}"/>
                  </a:ext>
                </a:extLst>
              </p:cNvPr>
              <p:cNvSpPr>
                <a:spLocks noChangeArrowheads="1"/>
              </p:cNvSpPr>
              <p:nvPr/>
            </p:nvSpPr>
            <p:spPr bwMode="auto">
              <a:xfrm rot="17477461">
                <a:off x="2009751"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5" name="Oval 779">
                <a:extLst>
                  <a:ext uri="{FF2B5EF4-FFF2-40B4-BE49-F238E27FC236}">
                    <a16:creationId xmlns:a16="http://schemas.microsoft.com/office/drawing/2014/main" id="{6D47E5B8-957C-4049-B437-37B9D9F90646}"/>
                  </a:ext>
                </a:extLst>
              </p:cNvPr>
              <p:cNvSpPr>
                <a:spLocks noChangeArrowheads="1"/>
              </p:cNvSpPr>
              <p:nvPr/>
            </p:nvSpPr>
            <p:spPr bwMode="auto">
              <a:xfrm rot="17477461">
                <a:off x="1274629" y="175780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6" name="Oval 1189">
                <a:extLst>
                  <a:ext uri="{FF2B5EF4-FFF2-40B4-BE49-F238E27FC236}">
                    <a16:creationId xmlns:a16="http://schemas.microsoft.com/office/drawing/2014/main" id="{1D0DC1EE-AD5E-49AB-A686-12ADC7FFB195}"/>
                  </a:ext>
                </a:extLst>
              </p:cNvPr>
              <p:cNvSpPr>
                <a:spLocks noChangeArrowheads="1"/>
              </p:cNvSpPr>
              <p:nvPr/>
            </p:nvSpPr>
            <p:spPr bwMode="auto">
              <a:xfrm rot="17477461">
                <a:off x="1635174" y="15454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7" name="Oval 1191">
                <a:extLst>
                  <a:ext uri="{FF2B5EF4-FFF2-40B4-BE49-F238E27FC236}">
                    <a16:creationId xmlns:a16="http://schemas.microsoft.com/office/drawing/2014/main" id="{8574F863-B4B2-4D0D-BCC9-7CC2AAE58157}"/>
                  </a:ext>
                </a:extLst>
              </p:cNvPr>
              <p:cNvSpPr>
                <a:spLocks noChangeArrowheads="1"/>
              </p:cNvSpPr>
              <p:nvPr/>
            </p:nvSpPr>
            <p:spPr bwMode="auto">
              <a:xfrm rot="17477461">
                <a:off x="2138221" y="14996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8" name="Oval 1127">
                <a:extLst>
                  <a:ext uri="{FF2B5EF4-FFF2-40B4-BE49-F238E27FC236}">
                    <a16:creationId xmlns:a16="http://schemas.microsoft.com/office/drawing/2014/main" id="{D6523B0E-3084-4C21-B0F0-28A813D695D8}"/>
                  </a:ext>
                </a:extLst>
              </p:cNvPr>
              <p:cNvSpPr>
                <a:spLocks noChangeArrowheads="1"/>
              </p:cNvSpPr>
              <p:nvPr/>
            </p:nvSpPr>
            <p:spPr bwMode="auto">
              <a:xfrm rot="17477461">
                <a:off x="2456478" y="14355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9" name="Oval 1155">
                <a:extLst>
                  <a:ext uri="{FF2B5EF4-FFF2-40B4-BE49-F238E27FC236}">
                    <a16:creationId xmlns:a16="http://schemas.microsoft.com/office/drawing/2014/main" id="{2F11DB68-FED9-429C-AF08-4EB2DF0F9C40}"/>
                  </a:ext>
                </a:extLst>
              </p:cNvPr>
              <p:cNvSpPr>
                <a:spLocks noChangeArrowheads="1"/>
              </p:cNvSpPr>
              <p:nvPr/>
            </p:nvSpPr>
            <p:spPr bwMode="auto">
              <a:xfrm rot="17477461">
                <a:off x="2961061" y="1562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0" name="Oval 1168">
                <a:extLst>
                  <a:ext uri="{FF2B5EF4-FFF2-40B4-BE49-F238E27FC236}">
                    <a16:creationId xmlns:a16="http://schemas.microsoft.com/office/drawing/2014/main" id="{423982E0-C2C8-4A78-89D8-7B063F8FFA94}"/>
                  </a:ext>
                </a:extLst>
              </p:cNvPr>
              <p:cNvSpPr>
                <a:spLocks noChangeArrowheads="1"/>
              </p:cNvSpPr>
              <p:nvPr/>
            </p:nvSpPr>
            <p:spPr bwMode="auto">
              <a:xfrm rot="17477461">
                <a:off x="2731324"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1" name="Oval 1175">
                <a:extLst>
                  <a:ext uri="{FF2B5EF4-FFF2-40B4-BE49-F238E27FC236}">
                    <a16:creationId xmlns:a16="http://schemas.microsoft.com/office/drawing/2014/main" id="{164616FB-E077-411F-8AEE-2E3DAF337B68}"/>
                  </a:ext>
                </a:extLst>
              </p:cNvPr>
              <p:cNvSpPr>
                <a:spLocks noChangeArrowheads="1"/>
              </p:cNvSpPr>
              <p:nvPr/>
            </p:nvSpPr>
            <p:spPr bwMode="auto">
              <a:xfrm rot="17477461">
                <a:off x="2889053" y="1834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2" name="Oval 1177">
                <a:extLst>
                  <a:ext uri="{FF2B5EF4-FFF2-40B4-BE49-F238E27FC236}">
                    <a16:creationId xmlns:a16="http://schemas.microsoft.com/office/drawing/2014/main" id="{DF780EA4-E589-468E-B963-300DCE71B670}"/>
                  </a:ext>
                </a:extLst>
              </p:cNvPr>
              <p:cNvSpPr>
                <a:spLocks noChangeArrowheads="1"/>
              </p:cNvSpPr>
              <p:nvPr/>
            </p:nvSpPr>
            <p:spPr bwMode="auto">
              <a:xfrm rot="17477461">
                <a:off x="2400494"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3" name="Oval 1109">
                <a:extLst>
                  <a:ext uri="{FF2B5EF4-FFF2-40B4-BE49-F238E27FC236}">
                    <a16:creationId xmlns:a16="http://schemas.microsoft.com/office/drawing/2014/main" id="{F62D7026-DF22-4FDB-A5F6-F8690A33368A}"/>
                  </a:ext>
                </a:extLst>
              </p:cNvPr>
              <p:cNvSpPr>
                <a:spLocks noChangeArrowheads="1"/>
              </p:cNvSpPr>
              <p:nvPr/>
            </p:nvSpPr>
            <p:spPr bwMode="auto">
              <a:xfrm rot="17477461">
                <a:off x="2285775" y="2355621"/>
                <a:ext cx="45719" cy="4571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4" name="Oval 1138">
                <a:extLst>
                  <a:ext uri="{FF2B5EF4-FFF2-40B4-BE49-F238E27FC236}">
                    <a16:creationId xmlns:a16="http://schemas.microsoft.com/office/drawing/2014/main" id="{8D2251F5-660D-4B00-8FAB-B6BB43A77838}"/>
                  </a:ext>
                </a:extLst>
              </p:cNvPr>
              <p:cNvSpPr>
                <a:spLocks noChangeArrowheads="1"/>
              </p:cNvSpPr>
              <p:nvPr/>
            </p:nvSpPr>
            <p:spPr bwMode="auto">
              <a:xfrm rot="17477461">
                <a:off x="2297606"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5" name="Oval 1320">
                <a:extLst>
                  <a:ext uri="{FF2B5EF4-FFF2-40B4-BE49-F238E27FC236}">
                    <a16:creationId xmlns:a16="http://schemas.microsoft.com/office/drawing/2014/main" id="{3B6F70BA-44E5-47EF-9D63-E33A71A1B9D0}"/>
                  </a:ext>
                </a:extLst>
              </p:cNvPr>
              <p:cNvSpPr>
                <a:spLocks noChangeArrowheads="1"/>
              </p:cNvSpPr>
              <p:nvPr/>
            </p:nvSpPr>
            <p:spPr bwMode="auto">
              <a:xfrm rot="17477461">
                <a:off x="2622637" y="1963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6" name="Oval 1321">
                <a:extLst>
                  <a:ext uri="{FF2B5EF4-FFF2-40B4-BE49-F238E27FC236}">
                    <a16:creationId xmlns:a16="http://schemas.microsoft.com/office/drawing/2014/main" id="{9C80D709-0189-4224-9D16-830E10EF01C0}"/>
                  </a:ext>
                </a:extLst>
              </p:cNvPr>
              <p:cNvSpPr>
                <a:spLocks noChangeArrowheads="1"/>
              </p:cNvSpPr>
              <p:nvPr/>
            </p:nvSpPr>
            <p:spPr bwMode="auto">
              <a:xfrm rot="17477461">
                <a:off x="1989318"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7" name="Oval 1389">
                <a:extLst>
                  <a:ext uri="{FF2B5EF4-FFF2-40B4-BE49-F238E27FC236}">
                    <a16:creationId xmlns:a16="http://schemas.microsoft.com/office/drawing/2014/main" id="{596F305C-5610-44BC-92E0-EA3BA9E5D778}"/>
                  </a:ext>
                </a:extLst>
              </p:cNvPr>
              <p:cNvSpPr>
                <a:spLocks noChangeArrowheads="1"/>
              </p:cNvSpPr>
              <p:nvPr/>
            </p:nvSpPr>
            <p:spPr bwMode="auto">
              <a:xfrm rot="17477461">
                <a:off x="1491158" y="1662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8" name="Oval 1426">
                <a:extLst>
                  <a:ext uri="{FF2B5EF4-FFF2-40B4-BE49-F238E27FC236}">
                    <a16:creationId xmlns:a16="http://schemas.microsoft.com/office/drawing/2014/main" id="{F40731D9-2A05-4DE2-9F20-D51D781D9310}"/>
                  </a:ext>
                </a:extLst>
              </p:cNvPr>
              <p:cNvSpPr>
                <a:spLocks noChangeArrowheads="1"/>
              </p:cNvSpPr>
              <p:nvPr/>
            </p:nvSpPr>
            <p:spPr bwMode="auto">
              <a:xfrm rot="17477461">
                <a:off x="2368505" y="21669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9" name="Oval 779">
                <a:extLst>
                  <a:ext uri="{FF2B5EF4-FFF2-40B4-BE49-F238E27FC236}">
                    <a16:creationId xmlns:a16="http://schemas.microsoft.com/office/drawing/2014/main" id="{E2781EF5-6068-48B8-B760-3BD330FFB5B5}"/>
                  </a:ext>
                </a:extLst>
              </p:cNvPr>
              <p:cNvSpPr>
                <a:spLocks noChangeArrowheads="1"/>
              </p:cNvSpPr>
              <p:nvPr/>
            </p:nvSpPr>
            <p:spPr bwMode="auto">
              <a:xfrm rot="17477461">
                <a:off x="1418645" y="196458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0" name="Oval 968">
                <a:extLst>
                  <a:ext uri="{FF2B5EF4-FFF2-40B4-BE49-F238E27FC236}">
                    <a16:creationId xmlns:a16="http://schemas.microsoft.com/office/drawing/2014/main" id="{01E40BE6-7A06-4993-A85D-CEFAE6274B2C}"/>
                  </a:ext>
                </a:extLst>
              </p:cNvPr>
              <p:cNvSpPr>
                <a:spLocks noChangeArrowheads="1"/>
              </p:cNvSpPr>
              <p:nvPr/>
            </p:nvSpPr>
            <p:spPr bwMode="auto">
              <a:xfrm rot="17477461">
                <a:off x="2246150" y="1418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1" name="Oval 1115">
                <a:extLst>
                  <a:ext uri="{FF2B5EF4-FFF2-40B4-BE49-F238E27FC236}">
                    <a16:creationId xmlns:a16="http://schemas.microsoft.com/office/drawing/2014/main" id="{FCD00B17-1CF8-4E8D-80A7-1D0A262AD9B5}"/>
                  </a:ext>
                </a:extLst>
              </p:cNvPr>
              <p:cNvSpPr>
                <a:spLocks noChangeArrowheads="1"/>
              </p:cNvSpPr>
              <p:nvPr/>
            </p:nvSpPr>
            <p:spPr bwMode="auto">
              <a:xfrm rot="17477461">
                <a:off x="2087400" y="1202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2" name="Oval 1135">
                <a:extLst>
                  <a:ext uri="{FF2B5EF4-FFF2-40B4-BE49-F238E27FC236}">
                    <a16:creationId xmlns:a16="http://schemas.microsoft.com/office/drawing/2014/main" id="{A6EC3D45-96C7-4DB1-ACEA-1621C803F5FC}"/>
                  </a:ext>
                </a:extLst>
              </p:cNvPr>
              <p:cNvSpPr>
                <a:spLocks noChangeArrowheads="1"/>
              </p:cNvSpPr>
              <p:nvPr/>
            </p:nvSpPr>
            <p:spPr bwMode="auto">
              <a:xfrm rot="17477461">
                <a:off x="2360947"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3" name="Oval 1136">
                <a:extLst>
                  <a:ext uri="{FF2B5EF4-FFF2-40B4-BE49-F238E27FC236}">
                    <a16:creationId xmlns:a16="http://schemas.microsoft.com/office/drawing/2014/main" id="{A726A56B-F5B9-40EC-A4C6-D493AC84FD8D}"/>
                  </a:ext>
                </a:extLst>
              </p:cNvPr>
              <p:cNvSpPr>
                <a:spLocks noChangeArrowheads="1"/>
              </p:cNvSpPr>
              <p:nvPr/>
            </p:nvSpPr>
            <p:spPr bwMode="auto">
              <a:xfrm rot="17477461">
                <a:off x="1874675"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4" name="Oval 1158">
                <a:extLst>
                  <a:ext uri="{FF2B5EF4-FFF2-40B4-BE49-F238E27FC236}">
                    <a16:creationId xmlns:a16="http://schemas.microsoft.com/office/drawing/2014/main" id="{CEE29F87-E9B2-40AF-B80A-B8548944BD52}"/>
                  </a:ext>
                </a:extLst>
              </p:cNvPr>
              <p:cNvSpPr>
                <a:spLocks noChangeArrowheads="1"/>
              </p:cNvSpPr>
              <p:nvPr/>
            </p:nvSpPr>
            <p:spPr bwMode="auto">
              <a:xfrm rot="17477461">
                <a:off x="1896900"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5" name="Oval 1179">
                <a:extLst>
                  <a:ext uri="{FF2B5EF4-FFF2-40B4-BE49-F238E27FC236}">
                    <a16:creationId xmlns:a16="http://schemas.microsoft.com/office/drawing/2014/main" id="{329E65E5-6692-4E7F-97D4-4468D1A70BCA}"/>
                  </a:ext>
                </a:extLst>
              </p:cNvPr>
              <p:cNvSpPr>
                <a:spLocks noChangeArrowheads="1"/>
              </p:cNvSpPr>
              <p:nvPr/>
            </p:nvSpPr>
            <p:spPr bwMode="auto">
              <a:xfrm rot="17477461">
                <a:off x="1707182" y="2067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6" name="Oval 1189">
                <a:extLst>
                  <a:ext uri="{FF2B5EF4-FFF2-40B4-BE49-F238E27FC236}">
                    <a16:creationId xmlns:a16="http://schemas.microsoft.com/office/drawing/2014/main" id="{542DDA2F-64DC-4D15-8642-D27293C16ED6}"/>
                  </a:ext>
                </a:extLst>
              </p:cNvPr>
              <p:cNvSpPr>
                <a:spLocks noChangeArrowheads="1"/>
              </p:cNvSpPr>
              <p:nvPr/>
            </p:nvSpPr>
            <p:spPr bwMode="auto">
              <a:xfrm rot="17477461">
                <a:off x="1995214"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7" name="Oval 1190">
                <a:extLst>
                  <a:ext uri="{FF2B5EF4-FFF2-40B4-BE49-F238E27FC236}">
                    <a16:creationId xmlns:a16="http://schemas.microsoft.com/office/drawing/2014/main" id="{8F5DE4CC-22FD-46FF-9F97-0EC0682C6807}"/>
                  </a:ext>
                </a:extLst>
              </p:cNvPr>
              <p:cNvSpPr>
                <a:spLocks noChangeArrowheads="1"/>
              </p:cNvSpPr>
              <p:nvPr/>
            </p:nvSpPr>
            <p:spPr bwMode="auto">
              <a:xfrm rot="17477461">
                <a:off x="1707182" y="1878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8" name="Oval 1191">
                <a:extLst>
                  <a:ext uri="{FF2B5EF4-FFF2-40B4-BE49-F238E27FC236}">
                    <a16:creationId xmlns:a16="http://schemas.microsoft.com/office/drawing/2014/main" id="{89EA6074-D828-4D5F-8CA1-80C458B3DC07}"/>
                  </a:ext>
                </a:extLst>
              </p:cNvPr>
              <p:cNvSpPr>
                <a:spLocks noChangeArrowheads="1"/>
              </p:cNvSpPr>
              <p:nvPr/>
            </p:nvSpPr>
            <p:spPr bwMode="auto">
              <a:xfrm rot="17477461">
                <a:off x="228324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9" name="Oval 779">
                <a:extLst>
                  <a:ext uri="{FF2B5EF4-FFF2-40B4-BE49-F238E27FC236}">
                    <a16:creationId xmlns:a16="http://schemas.microsoft.com/office/drawing/2014/main" id="{615D2A83-8339-4C4A-8CC3-1316A9046FC9}"/>
                  </a:ext>
                </a:extLst>
              </p:cNvPr>
              <p:cNvSpPr>
                <a:spLocks noChangeArrowheads="1"/>
              </p:cNvSpPr>
              <p:nvPr/>
            </p:nvSpPr>
            <p:spPr bwMode="auto">
              <a:xfrm rot="17477461">
                <a:off x="2655445" y="13476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0" name="Oval 803">
                <a:extLst>
                  <a:ext uri="{FF2B5EF4-FFF2-40B4-BE49-F238E27FC236}">
                    <a16:creationId xmlns:a16="http://schemas.microsoft.com/office/drawing/2014/main" id="{B6640551-26E8-4700-9D0C-24B568B4F4D4}"/>
                  </a:ext>
                </a:extLst>
              </p:cNvPr>
              <p:cNvSpPr>
                <a:spLocks noChangeArrowheads="1"/>
              </p:cNvSpPr>
              <p:nvPr/>
            </p:nvSpPr>
            <p:spPr bwMode="auto">
              <a:xfrm rot="17477461">
                <a:off x="206722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1" name="Oval 1110">
                <a:extLst>
                  <a:ext uri="{FF2B5EF4-FFF2-40B4-BE49-F238E27FC236}">
                    <a16:creationId xmlns:a16="http://schemas.microsoft.com/office/drawing/2014/main" id="{142E5B38-9528-4935-BE2A-E2EE28CC9000}"/>
                  </a:ext>
                </a:extLst>
              </p:cNvPr>
              <p:cNvSpPr>
                <a:spLocks noChangeArrowheads="1"/>
              </p:cNvSpPr>
              <p:nvPr/>
            </p:nvSpPr>
            <p:spPr bwMode="auto">
              <a:xfrm rot="17477461">
                <a:off x="2309411" y="135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2" name="Oval 1116">
                <a:extLst>
                  <a:ext uri="{FF2B5EF4-FFF2-40B4-BE49-F238E27FC236}">
                    <a16:creationId xmlns:a16="http://schemas.microsoft.com/office/drawing/2014/main" id="{717E1FC8-CD78-47CC-8642-B20D85E3EF3F}"/>
                  </a:ext>
                </a:extLst>
              </p:cNvPr>
              <p:cNvSpPr>
                <a:spLocks noChangeArrowheads="1"/>
              </p:cNvSpPr>
              <p:nvPr/>
            </p:nvSpPr>
            <p:spPr bwMode="auto">
              <a:xfrm rot="17477461">
                <a:off x="2718394" y="1594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3" name="Oval 1121">
                <a:extLst>
                  <a:ext uri="{FF2B5EF4-FFF2-40B4-BE49-F238E27FC236}">
                    <a16:creationId xmlns:a16="http://schemas.microsoft.com/office/drawing/2014/main" id="{0D9CEAB2-AD94-48A5-BE1C-F2B2E195D1B6}"/>
                  </a:ext>
                </a:extLst>
              </p:cNvPr>
              <p:cNvSpPr>
                <a:spLocks noChangeArrowheads="1"/>
              </p:cNvSpPr>
              <p:nvPr/>
            </p:nvSpPr>
            <p:spPr bwMode="auto">
              <a:xfrm rot="17477461">
                <a:off x="1346637" y="16605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4" name="Oval 1127">
                <a:extLst>
                  <a:ext uri="{FF2B5EF4-FFF2-40B4-BE49-F238E27FC236}">
                    <a16:creationId xmlns:a16="http://schemas.microsoft.com/office/drawing/2014/main" id="{3C953A8B-0EEA-4253-9B2C-849F8465DD16}"/>
                  </a:ext>
                </a:extLst>
              </p:cNvPr>
              <p:cNvSpPr>
                <a:spLocks noChangeArrowheads="1"/>
              </p:cNvSpPr>
              <p:nvPr/>
            </p:nvSpPr>
            <p:spPr bwMode="auto">
              <a:xfrm rot="17477461">
                <a:off x="2815232"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5" name="Oval 1137">
                <a:extLst>
                  <a:ext uri="{FF2B5EF4-FFF2-40B4-BE49-F238E27FC236}">
                    <a16:creationId xmlns:a16="http://schemas.microsoft.com/office/drawing/2014/main" id="{BE56F4FE-3C0F-4D4D-8752-B5A8DCE96C38}"/>
                  </a:ext>
                </a:extLst>
              </p:cNvPr>
              <p:cNvSpPr>
                <a:spLocks noChangeArrowheads="1"/>
              </p:cNvSpPr>
              <p:nvPr/>
            </p:nvSpPr>
            <p:spPr bwMode="auto">
              <a:xfrm rot="17477461">
                <a:off x="2615381" y="1703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6" name="Oval 1155">
                <a:extLst>
                  <a:ext uri="{FF2B5EF4-FFF2-40B4-BE49-F238E27FC236}">
                    <a16:creationId xmlns:a16="http://schemas.microsoft.com/office/drawing/2014/main" id="{3A61A8A8-2B90-4E9F-844F-A08FA6F003B4}"/>
                  </a:ext>
                </a:extLst>
              </p:cNvPr>
              <p:cNvSpPr>
                <a:spLocks noChangeArrowheads="1"/>
              </p:cNvSpPr>
              <p:nvPr/>
            </p:nvSpPr>
            <p:spPr bwMode="auto">
              <a:xfrm rot="17477461">
                <a:off x="300332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7" name="Oval 1164">
                <a:extLst>
                  <a:ext uri="{FF2B5EF4-FFF2-40B4-BE49-F238E27FC236}">
                    <a16:creationId xmlns:a16="http://schemas.microsoft.com/office/drawing/2014/main" id="{37E6AB7D-63DE-4123-9A8E-8D2A32F9482E}"/>
                  </a:ext>
                </a:extLst>
              </p:cNvPr>
              <p:cNvSpPr>
                <a:spLocks noChangeArrowheads="1"/>
              </p:cNvSpPr>
              <p:nvPr/>
            </p:nvSpPr>
            <p:spPr bwMode="auto">
              <a:xfrm rot="17477461">
                <a:off x="1816208" y="1394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8" name="Oval 1204">
                <a:extLst>
                  <a:ext uri="{FF2B5EF4-FFF2-40B4-BE49-F238E27FC236}">
                    <a16:creationId xmlns:a16="http://schemas.microsoft.com/office/drawing/2014/main" id="{111D0AE1-E230-42A6-A78B-B17A483AACD5}"/>
                  </a:ext>
                </a:extLst>
              </p:cNvPr>
              <p:cNvSpPr>
                <a:spLocks noChangeArrowheads="1"/>
              </p:cNvSpPr>
              <p:nvPr/>
            </p:nvSpPr>
            <p:spPr bwMode="auto">
              <a:xfrm rot="17477461">
                <a:off x="1573050"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239" name="Skupina 3238">
              <a:extLst>
                <a:ext uri="{FF2B5EF4-FFF2-40B4-BE49-F238E27FC236}">
                  <a16:creationId xmlns:a16="http://schemas.microsoft.com/office/drawing/2014/main" id="{9DC1B738-8596-4FF2-A529-3C9CCCF73D05}"/>
                </a:ext>
              </a:extLst>
            </p:cNvPr>
            <p:cNvGrpSpPr/>
            <p:nvPr/>
          </p:nvGrpSpPr>
          <p:grpSpPr>
            <a:xfrm>
              <a:off x="1415480" y="3406886"/>
              <a:ext cx="1509984" cy="1118507"/>
              <a:chOff x="5001520" y="1011887"/>
              <a:chExt cx="1509984" cy="1118507"/>
            </a:xfrm>
          </p:grpSpPr>
          <p:pic>
            <p:nvPicPr>
              <p:cNvPr id="3240"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6CDC3344-06C4-4B69-B386-FF72467A3EF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3241" name="Oval 1293">
                <a:extLst>
                  <a:ext uri="{FF2B5EF4-FFF2-40B4-BE49-F238E27FC236}">
                    <a16:creationId xmlns:a16="http://schemas.microsoft.com/office/drawing/2014/main" id="{B774971E-423F-4F7E-8059-F472B6B726FD}"/>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2" name="Oval 1310">
                <a:extLst>
                  <a:ext uri="{FF2B5EF4-FFF2-40B4-BE49-F238E27FC236}">
                    <a16:creationId xmlns:a16="http://schemas.microsoft.com/office/drawing/2014/main" id="{8D733E30-C1D9-4C1E-82A7-6FB4961B2409}"/>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3" name="Oval 1320">
                <a:extLst>
                  <a:ext uri="{FF2B5EF4-FFF2-40B4-BE49-F238E27FC236}">
                    <a16:creationId xmlns:a16="http://schemas.microsoft.com/office/drawing/2014/main" id="{81715FC4-1A41-4C94-AC3D-85FFE85B4063}"/>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4" name="Oval 1392">
                <a:extLst>
                  <a:ext uri="{FF2B5EF4-FFF2-40B4-BE49-F238E27FC236}">
                    <a16:creationId xmlns:a16="http://schemas.microsoft.com/office/drawing/2014/main" id="{FEB06713-1256-49E6-A232-B85BA2EE391E}"/>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5" name="Oval 1426">
                <a:extLst>
                  <a:ext uri="{FF2B5EF4-FFF2-40B4-BE49-F238E27FC236}">
                    <a16:creationId xmlns:a16="http://schemas.microsoft.com/office/drawing/2014/main" id="{64A2F8D8-6FC5-445E-81F9-1B8BC570A8B1}"/>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6" name="Oval 779">
                <a:extLst>
                  <a:ext uri="{FF2B5EF4-FFF2-40B4-BE49-F238E27FC236}">
                    <a16:creationId xmlns:a16="http://schemas.microsoft.com/office/drawing/2014/main" id="{76122C5D-9B14-436F-B4A0-2C001FC5AF83}"/>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7" name="Oval 1189">
                <a:extLst>
                  <a:ext uri="{FF2B5EF4-FFF2-40B4-BE49-F238E27FC236}">
                    <a16:creationId xmlns:a16="http://schemas.microsoft.com/office/drawing/2014/main" id="{2738FFA3-352B-4DAD-B516-19795138D261}"/>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8" name="Oval 1191">
                <a:extLst>
                  <a:ext uri="{FF2B5EF4-FFF2-40B4-BE49-F238E27FC236}">
                    <a16:creationId xmlns:a16="http://schemas.microsoft.com/office/drawing/2014/main" id="{2D7C36E9-1994-4C54-864D-C049FD7FFED7}"/>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9" name="Oval 1127">
                <a:extLst>
                  <a:ext uri="{FF2B5EF4-FFF2-40B4-BE49-F238E27FC236}">
                    <a16:creationId xmlns:a16="http://schemas.microsoft.com/office/drawing/2014/main" id="{379A8A7D-7CD0-4DA8-9B41-A358F5E88D16}"/>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0" name="Oval 1155">
                <a:extLst>
                  <a:ext uri="{FF2B5EF4-FFF2-40B4-BE49-F238E27FC236}">
                    <a16:creationId xmlns:a16="http://schemas.microsoft.com/office/drawing/2014/main" id="{50E64F6A-87B2-4DC5-A0C9-EE2928EB2D68}"/>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1" name="Oval 1168">
                <a:extLst>
                  <a:ext uri="{FF2B5EF4-FFF2-40B4-BE49-F238E27FC236}">
                    <a16:creationId xmlns:a16="http://schemas.microsoft.com/office/drawing/2014/main" id="{ACC0B4E8-282C-476E-B02D-C5F833C8F5FB}"/>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2" name="Oval 1175">
                <a:extLst>
                  <a:ext uri="{FF2B5EF4-FFF2-40B4-BE49-F238E27FC236}">
                    <a16:creationId xmlns:a16="http://schemas.microsoft.com/office/drawing/2014/main" id="{A3D16654-594A-4164-969A-7740354284BB}"/>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3" name="Oval 1177">
                <a:extLst>
                  <a:ext uri="{FF2B5EF4-FFF2-40B4-BE49-F238E27FC236}">
                    <a16:creationId xmlns:a16="http://schemas.microsoft.com/office/drawing/2014/main" id="{6A23C0D4-5E40-4734-9A30-66C4BE9961CE}"/>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4" name="Oval 1109">
                <a:extLst>
                  <a:ext uri="{FF2B5EF4-FFF2-40B4-BE49-F238E27FC236}">
                    <a16:creationId xmlns:a16="http://schemas.microsoft.com/office/drawing/2014/main" id="{F4ECD6C7-D9F6-4048-BE35-1F49E660C47E}"/>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5" name="Oval 1138">
                <a:extLst>
                  <a:ext uri="{FF2B5EF4-FFF2-40B4-BE49-F238E27FC236}">
                    <a16:creationId xmlns:a16="http://schemas.microsoft.com/office/drawing/2014/main" id="{AD936369-4FB4-4A22-AE26-4A4009231074}"/>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6" name="Oval 1320">
                <a:extLst>
                  <a:ext uri="{FF2B5EF4-FFF2-40B4-BE49-F238E27FC236}">
                    <a16:creationId xmlns:a16="http://schemas.microsoft.com/office/drawing/2014/main" id="{FC944AF5-D0BB-42D0-8C67-3C0B0FCFB284}"/>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7" name="Oval 1321">
                <a:extLst>
                  <a:ext uri="{FF2B5EF4-FFF2-40B4-BE49-F238E27FC236}">
                    <a16:creationId xmlns:a16="http://schemas.microsoft.com/office/drawing/2014/main" id="{17CD20BA-8A0D-4BED-B37D-FEA73B21541B}"/>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8" name="Oval 1389">
                <a:extLst>
                  <a:ext uri="{FF2B5EF4-FFF2-40B4-BE49-F238E27FC236}">
                    <a16:creationId xmlns:a16="http://schemas.microsoft.com/office/drawing/2014/main" id="{50F1D3F6-1A21-4ADE-A086-6C19284E0876}"/>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9" name="Oval 1426">
                <a:extLst>
                  <a:ext uri="{FF2B5EF4-FFF2-40B4-BE49-F238E27FC236}">
                    <a16:creationId xmlns:a16="http://schemas.microsoft.com/office/drawing/2014/main" id="{1B1F1257-385E-4D2B-99FC-D947A7DDB326}"/>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0" name="Oval 779">
                <a:extLst>
                  <a:ext uri="{FF2B5EF4-FFF2-40B4-BE49-F238E27FC236}">
                    <a16:creationId xmlns:a16="http://schemas.microsoft.com/office/drawing/2014/main" id="{272EE56B-0E24-46B9-B59E-C8761354D19E}"/>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1" name="Oval 968">
                <a:extLst>
                  <a:ext uri="{FF2B5EF4-FFF2-40B4-BE49-F238E27FC236}">
                    <a16:creationId xmlns:a16="http://schemas.microsoft.com/office/drawing/2014/main" id="{741E07A1-0ECF-4AD7-A3AA-1B88271ADCD7}"/>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2" name="Oval 1115">
                <a:extLst>
                  <a:ext uri="{FF2B5EF4-FFF2-40B4-BE49-F238E27FC236}">
                    <a16:creationId xmlns:a16="http://schemas.microsoft.com/office/drawing/2014/main" id="{EF02CF1F-3D88-455C-8705-53D42EE6E68A}"/>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3" name="Oval 1135">
                <a:extLst>
                  <a:ext uri="{FF2B5EF4-FFF2-40B4-BE49-F238E27FC236}">
                    <a16:creationId xmlns:a16="http://schemas.microsoft.com/office/drawing/2014/main" id="{F3287995-362E-421F-9992-2525719FC071}"/>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4" name="Oval 1136">
                <a:extLst>
                  <a:ext uri="{FF2B5EF4-FFF2-40B4-BE49-F238E27FC236}">
                    <a16:creationId xmlns:a16="http://schemas.microsoft.com/office/drawing/2014/main" id="{13E5F2C1-E6FC-41BB-A208-EC9643015FA7}"/>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5" name="Oval 1158">
                <a:extLst>
                  <a:ext uri="{FF2B5EF4-FFF2-40B4-BE49-F238E27FC236}">
                    <a16:creationId xmlns:a16="http://schemas.microsoft.com/office/drawing/2014/main" id="{1F8D5691-7EC8-4BE1-BAD5-740A9AE6D601}"/>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6" name="Oval 1179">
                <a:extLst>
                  <a:ext uri="{FF2B5EF4-FFF2-40B4-BE49-F238E27FC236}">
                    <a16:creationId xmlns:a16="http://schemas.microsoft.com/office/drawing/2014/main" id="{5AEC8E88-2CCB-46E7-926B-E99A77584B28}"/>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7" name="Oval 1189">
                <a:extLst>
                  <a:ext uri="{FF2B5EF4-FFF2-40B4-BE49-F238E27FC236}">
                    <a16:creationId xmlns:a16="http://schemas.microsoft.com/office/drawing/2014/main" id="{F3D9388D-517C-44B2-8830-3140E2F52613}"/>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8" name="Oval 1190">
                <a:extLst>
                  <a:ext uri="{FF2B5EF4-FFF2-40B4-BE49-F238E27FC236}">
                    <a16:creationId xmlns:a16="http://schemas.microsoft.com/office/drawing/2014/main" id="{CFC205EC-C509-488A-8E7B-EC5DAF9FDA4B}"/>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9" name="Oval 1191">
                <a:extLst>
                  <a:ext uri="{FF2B5EF4-FFF2-40B4-BE49-F238E27FC236}">
                    <a16:creationId xmlns:a16="http://schemas.microsoft.com/office/drawing/2014/main" id="{746497F2-B16C-4C0A-A3F3-4D46351F231B}"/>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0" name="Oval 779">
                <a:extLst>
                  <a:ext uri="{FF2B5EF4-FFF2-40B4-BE49-F238E27FC236}">
                    <a16:creationId xmlns:a16="http://schemas.microsoft.com/office/drawing/2014/main" id="{1ECB5A8B-CDC2-4E7C-AF43-191B1D48CB76}"/>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1" name="Oval 803">
                <a:extLst>
                  <a:ext uri="{FF2B5EF4-FFF2-40B4-BE49-F238E27FC236}">
                    <a16:creationId xmlns:a16="http://schemas.microsoft.com/office/drawing/2014/main" id="{E8BCF5F9-5CAC-4DEC-9239-C4845AFC4AAF}"/>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2" name="Oval 1110">
                <a:extLst>
                  <a:ext uri="{FF2B5EF4-FFF2-40B4-BE49-F238E27FC236}">
                    <a16:creationId xmlns:a16="http://schemas.microsoft.com/office/drawing/2014/main" id="{6BF2EC5D-9DD6-4C45-A9FC-9DD9B2B22D56}"/>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3" name="Oval 1116">
                <a:extLst>
                  <a:ext uri="{FF2B5EF4-FFF2-40B4-BE49-F238E27FC236}">
                    <a16:creationId xmlns:a16="http://schemas.microsoft.com/office/drawing/2014/main" id="{CDF93DBE-B8D1-4790-898C-705E6695DF4F}"/>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4" name="Oval 1121">
                <a:extLst>
                  <a:ext uri="{FF2B5EF4-FFF2-40B4-BE49-F238E27FC236}">
                    <a16:creationId xmlns:a16="http://schemas.microsoft.com/office/drawing/2014/main" id="{C010C980-9159-40C8-B85F-D55834D24310}"/>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5" name="Oval 1127">
                <a:extLst>
                  <a:ext uri="{FF2B5EF4-FFF2-40B4-BE49-F238E27FC236}">
                    <a16:creationId xmlns:a16="http://schemas.microsoft.com/office/drawing/2014/main" id="{B5CB4BF9-3CE2-4824-979A-22D3CE8C68D5}"/>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6" name="Oval 1137">
                <a:extLst>
                  <a:ext uri="{FF2B5EF4-FFF2-40B4-BE49-F238E27FC236}">
                    <a16:creationId xmlns:a16="http://schemas.microsoft.com/office/drawing/2014/main" id="{64585497-3FA1-43D3-9D83-060C42BDAA8B}"/>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7" name="Oval 1155">
                <a:extLst>
                  <a:ext uri="{FF2B5EF4-FFF2-40B4-BE49-F238E27FC236}">
                    <a16:creationId xmlns:a16="http://schemas.microsoft.com/office/drawing/2014/main" id="{C3992C09-D87C-4CAF-9FB3-1FC13ED68B3A}"/>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8" name="Oval 1164">
                <a:extLst>
                  <a:ext uri="{FF2B5EF4-FFF2-40B4-BE49-F238E27FC236}">
                    <a16:creationId xmlns:a16="http://schemas.microsoft.com/office/drawing/2014/main" id="{6C09EEFA-830C-4649-B607-DC0D61558CD1}"/>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9" name="Oval 1204">
                <a:extLst>
                  <a:ext uri="{FF2B5EF4-FFF2-40B4-BE49-F238E27FC236}">
                    <a16:creationId xmlns:a16="http://schemas.microsoft.com/office/drawing/2014/main" id="{05817B9E-405E-473D-9E18-0DABEB618D9C}"/>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3280" name="Šipka: doprava 3279">
              <a:extLst>
                <a:ext uri="{FF2B5EF4-FFF2-40B4-BE49-F238E27FC236}">
                  <a16:creationId xmlns:a16="http://schemas.microsoft.com/office/drawing/2014/main" id="{AEEE2F8C-9268-481E-A198-02248D49F1C9}"/>
                </a:ext>
              </a:extLst>
            </p:cNvPr>
            <p:cNvSpPr/>
            <p:nvPr/>
          </p:nvSpPr>
          <p:spPr>
            <a:xfrm rot="5400000">
              <a:off x="1883532" y="4585774"/>
              <a:ext cx="576064" cy="432048"/>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81" name="TextovéPole 3280">
              <a:extLst>
                <a:ext uri="{FF2B5EF4-FFF2-40B4-BE49-F238E27FC236}">
                  <a16:creationId xmlns:a16="http://schemas.microsoft.com/office/drawing/2014/main" id="{3CCA8791-CD2D-45F7-A4B5-960CD06F2B4C}"/>
                </a:ext>
              </a:extLst>
            </p:cNvPr>
            <p:cNvSpPr txBox="1"/>
            <p:nvPr/>
          </p:nvSpPr>
          <p:spPr>
            <a:xfrm>
              <a:off x="911424" y="4247800"/>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282" name="Přímá spojnice se šipkou 3281">
              <a:extLst>
                <a:ext uri="{FF2B5EF4-FFF2-40B4-BE49-F238E27FC236}">
                  <a16:creationId xmlns:a16="http://schemas.microsoft.com/office/drawing/2014/main" id="{2F39AC54-D997-4862-9929-F40F63522337}"/>
                </a:ext>
              </a:extLst>
            </p:cNvPr>
            <p:cNvCxnSpPr>
              <a:cxnSpLocks/>
            </p:cNvCxnSpPr>
            <p:nvPr/>
          </p:nvCxnSpPr>
          <p:spPr>
            <a:xfrm flipH="1">
              <a:off x="1427863" y="4175792"/>
              <a:ext cx="237775" cy="180020"/>
            </a:xfrm>
            <a:prstGeom prst="straightConnector1">
              <a:avLst/>
            </a:prstGeom>
            <a:ln w="57150">
              <a:solidFill>
                <a:srgbClr val="FF0000"/>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sp>
          <p:nvSpPr>
            <p:cNvPr id="3283" name="TextovéPole 3282">
              <a:extLst>
                <a:ext uri="{FF2B5EF4-FFF2-40B4-BE49-F238E27FC236}">
                  <a16:creationId xmlns:a16="http://schemas.microsoft.com/office/drawing/2014/main" id="{C93A9ADF-7B21-4E94-A0EE-4F67CC2D273F}"/>
                </a:ext>
              </a:extLst>
            </p:cNvPr>
            <p:cNvSpPr txBox="1"/>
            <p:nvPr/>
          </p:nvSpPr>
          <p:spPr>
            <a:xfrm>
              <a:off x="2796015" y="4355812"/>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284" name="Přímá spojnice se šipkou 3283">
              <a:extLst>
                <a:ext uri="{FF2B5EF4-FFF2-40B4-BE49-F238E27FC236}">
                  <a16:creationId xmlns:a16="http://schemas.microsoft.com/office/drawing/2014/main" id="{AC6B4776-4465-49F9-A01A-39604E2F4705}"/>
                </a:ext>
              </a:extLst>
            </p:cNvPr>
            <p:cNvCxnSpPr>
              <a:cxnSpLocks/>
            </p:cNvCxnSpPr>
            <p:nvPr/>
          </p:nvCxnSpPr>
          <p:spPr>
            <a:xfrm>
              <a:off x="2695502" y="4254066"/>
              <a:ext cx="181098" cy="178400"/>
            </a:xfrm>
            <a:prstGeom prst="straightConnector1">
              <a:avLst/>
            </a:prstGeom>
            <a:ln w="57150">
              <a:solidFill>
                <a:srgbClr val="FF0000"/>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sp>
        <p:nvSpPr>
          <p:cNvPr id="3287" name="TextovéPole 3286">
            <a:extLst>
              <a:ext uri="{FF2B5EF4-FFF2-40B4-BE49-F238E27FC236}">
                <a16:creationId xmlns:a16="http://schemas.microsoft.com/office/drawing/2014/main" id="{B446A097-6EB8-49EC-AE8F-6133821051BA}"/>
              </a:ext>
            </a:extLst>
          </p:cNvPr>
          <p:cNvSpPr txBox="1"/>
          <p:nvPr/>
        </p:nvSpPr>
        <p:spPr>
          <a:xfrm>
            <a:off x="5735960" y="4428905"/>
            <a:ext cx="2989665" cy="646331"/>
          </a:xfrm>
          <a:prstGeom prst="rect">
            <a:avLst/>
          </a:prstGeom>
          <a:noFill/>
        </p:spPr>
        <p:txBody>
          <a:bodyPr wrap="none" rtlCol="0">
            <a:spAutoFit/>
          </a:bodyPr>
          <a:lstStyle/>
          <a:p>
            <a:r>
              <a:rPr lang="cs-CZ" dirty="0"/>
              <a:t>Střední objem erytrocytu</a:t>
            </a:r>
          </a:p>
          <a:p>
            <a:r>
              <a:rPr lang="cs-CZ" dirty="0"/>
              <a:t>MCV </a:t>
            </a:r>
            <a:r>
              <a:rPr lang="cs-CZ" sz="1400" dirty="0"/>
              <a:t>(</a:t>
            </a:r>
            <a:r>
              <a:rPr lang="cs-CZ" sz="1400" b="1" dirty="0" err="1"/>
              <a:t>M</a:t>
            </a:r>
            <a:r>
              <a:rPr lang="cs-CZ" sz="1400" dirty="0" err="1"/>
              <a:t>ean</a:t>
            </a:r>
            <a:r>
              <a:rPr lang="cs-CZ" sz="1400" dirty="0"/>
              <a:t> </a:t>
            </a:r>
            <a:r>
              <a:rPr lang="cs-CZ" sz="1400" b="1" dirty="0" err="1"/>
              <a:t>C</a:t>
            </a:r>
            <a:r>
              <a:rPr lang="cs-CZ" sz="1400" dirty="0" err="1"/>
              <a:t>orpuscular</a:t>
            </a:r>
            <a:r>
              <a:rPr lang="cs-CZ" sz="1400" dirty="0"/>
              <a:t> </a:t>
            </a:r>
            <a:r>
              <a:rPr lang="cs-CZ" sz="1400" b="1" dirty="0" err="1"/>
              <a:t>V</a:t>
            </a:r>
            <a:r>
              <a:rPr lang="cs-CZ" sz="1400" dirty="0" err="1"/>
              <a:t>olume</a:t>
            </a:r>
            <a:r>
              <a:rPr lang="cs-CZ" sz="1400" dirty="0"/>
              <a:t>)</a:t>
            </a:r>
            <a:endParaRPr lang="en-US"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87"/>
                                        </p:tgtEl>
                                        <p:attrNameLst>
                                          <p:attrName>style.visibility</p:attrName>
                                        </p:attrNameLst>
                                      </p:cBhvr>
                                      <p:to>
                                        <p:strVal val="visible"/>
                                      </p:to>
                                    </p:set>
                                    <p:animEffect transition="in" filter="fade">
                                      <p:cBhvr>
                                        <p:cTn id="10" dur="500"/>
                                        <p:tgtEl>
                                          <p:spTgt spid="3287"/>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1" fill="hold" display="0">
                  <p:stCondLst>
                    <p:cond delay="indefinite"/>
                  </p:stCondLst>
                  <p:endCondLst>
                    <p:cond evt="onStopAudio" delay="0">
                      <p:tgtEl>
                        <p:sldTgt/>
                      </p:tgtEl>
                    </p:cond>
                  </p:endCondLst>
                </p:cTn>
                <p:tgtEl>
                  <p:spTgt spid="2"/>
                </p:tgtEl>
              </p:cMediaNode>
            </p:audio>
          </p:childTnLst>
        </p:cTn>
      </p:par>
    </p:tnLst>
    <p:bldLst>
      <p:bldP spid="3287"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210" name="Text Box 1610">
            <a:extLst>
              <a:ext uri="{FF2B5EF4-FFF2-40B4-BE49-F238E27FC236}">
                <a16:creationId xmlns:a16="http://schemas.microsoft.com/office/drawing/2014/main" id="{C9092B89-B734-4F5A-B231-3D5CABB396F8}"/>
              </a:ext>
            </a:extLst>
          </p:cNvPr>
          <p:cNvSpPr txBox="1">
            <a:spLocks noChangeArrowheads="1"/>
          </p:cNvSpPr>
          <p:nvPr/>
        </p:nvSpPr>
        <p:spPr bwMode="auto">
          <a:xfrm>
            <a:off x="5991226" y="1028700"/>
            <a:ext cx="4314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a:latin typeface="Times New Roman" panose="02020603050405020304" pitchFamily="18" charset="0"/>
              </a:rPr>
              <a:t>Osmotický přesun vody do buňky</a:t>
            </a:r>
          </a:p>
        </p:txBody>
      </p:sp>
      <p:sp>
        <p:nvSpPr>
          <p:cNvPr id="155212" name="Text Box 1612">
            <a:extLst>
              <a:ext uri="{FF2B5EF4-FFF2-40B4-BE49-F238E27FC236}">
                <a16:creationId xmlns:a16="http://schemas.microsoft.com/office/drawing/2014/main" id="{3E167662-369D-4C22-BF1C-26EB357B8B9C}"/>
              </a:ext>
            </a:extLst>
          </p:cNvPr>
          <p:cNvSpPr txBox="1">
            <a:spLocks noChangeArrowheads="1"/>
          </p:cNvSpPr>
          <p:nvPr/>
        </p:nvSpPr>
        <p:spPr bwMode="auto">
          <a:xfrm>
            <a:off x="5747936" y="2598003"/>
            <a:ext cx="448712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dirty="0">
                <a:latin typeface="Times New Roman" panose="02020603050405020304" pitchFamily="18" charset="0"/>
              </a:rPr>
              <a:t>Aktivní snížení osmotického tlaku </a:t>
            </a:r>
          </a:p>
          <a:p>
            <a:pPr>
              <a:spcBef>
                <a:spcPct val="0"/>
              </a:spcBef>
              <a:buFontTx/>
              <a:buNone/>
            </a:pPr>
            <a:r>
              <a:rPr lang="cs-CZ" altLang="cs-CZ" sz="2400" dirty="0">
                <a:latin typeface="Times New Roman" panose="02020603050405020304" pitchFamily="18" charset="0"/>
              </a:rPr>
              <a:t>v buňce…</a:t>
            </a:r>
          </a:p>
        </p:txBody>
      </p:sp>
      <p:sp>
        <p:nvSpPr>
          <p:cNvPr id="155213" name="Text Box 1613">
            <a:extLst>
              <a:ext uri="{FF2B5EF4-FFF2-40B4-BE49-F238E27FC236}">
                <a16:creationId xmlns:a16="http://schemas.microsoft.com/office/drawing/2014/main" id="{7CC3CE93-B445-42CB-9FB6-6A71FADBE803}"/>
              </a:ext>
            </a:extLst>
          </p:cNvPr>
          <p:cNvSpPr txBox="1">
            <a:spLocks noChangeArrowheads="1"/>
          </p:cNvSpPr>
          <p:nvPr/>
        </p:nvSpPr>
        <p:spPr bwMode="auto">
          <a:xfrm>
            <a:off x="5333954" y="5042459"/>
            <a:ext cx="67201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dirty="0">
                <a:latin typeface="Times New Roman" panose="02020603050405020304" pitchFamily="18" charset="0"/>
              </a:rPr>
              <a:t>…zabrání přesunům vody do buňky a edému buňky</a:t>
            </a:r>
          </a:p>
        </p:txBody>
      </p:sp>
      <p:grpSp>
        <p:nvGrpSpPr>
          <p:cNvPr id="1615" name="Skupina 1614">
            <a:extLst>
              <a:ext uri="{FF2B5EF4-FFF2-40B4-BE49-F238E27FC236}">
                <a16:creationId xmlns:a16="http://schemas.microsoft.com/office/drawing/2014/main" id="{B8D4DB5F-CB89-4B61-8F21-CB6A77586336}"/>
              </a:ext>
            </a:extLst>
          </p:cNvPr>
          <p:cNvGrpSpPr/>
          <p:nvPr/>
        </p:nvGrpSpPr>
        <p:grpSpPr>
          <a:xfrm>
            <a:off x="119336" y="3984626"/>
            <a:ext cx="1728787" cy="1636712"/>
            <a:chOff x="4583114" y="620713"/>
            <a:chExt cx="1728787" cy="1636712"/>
          </a:xfrm>
        </p:grpSpPr>
        <p:pic>
          <p:nvPicPr>
            <p:cNvPr id="1616" name="Picture 2" descr="http://www.gymhol.cz/projekt/biologie/nervova/mozek1.jpg">
              <a:extLst>
                <a:ext uri="{FF2B5EF4-FFF2-40B4-BE49-F238E27FC236}">
                  <a16:creationId xmlns:a16="http://schemas.microsoft.com/office/drawing/2014/main" id="{FAEF3D58-303D-45EC-8EAA-3D4BBFBC00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3114" y="620713"/>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17" name="Zaoblený obdélník 31">
              <a:extLst>
                <a:ext uri="{FF2B5EF4-FFF2-40B4-BE49-F238E27FC236}">
                  <a16:creationId xmlns:a16="http://schemas.microsoft.com/office/drawing/2014/main" id="{5212F884-B994-4D23-8A49-36186B80ADD4}"/>
                </a:ext>
              </a:extLst>
            </p:cNvPr>
            <p:cNvSpPr/>
            <p:nvPr/>
          </p:nvSpPr>
          <p:spPr>
            <a:xfrm>
              <a:off x="5159376" y="105251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618" name="Volný tvar 59">
              <a:extLst>
                <a:ext uri="{FF2B5EF4-FFF2-40B4-BE49-F238E27FC236}">
                  <a16:creationId xmlns:a16="http://schemas.microsoft.com/office/drawing/2014/main" id="{E8B21C9C-ED75-463B-8874-71D967A946D9}"/>
                </a:ext>
              </a:extLst>
            </p:cNvPr>
            <p:cNvSpPr/>
            <p:nvPr/>
          </p:nvSpPr>
          <p:spPr>
            <a:xfrm>
              <a:off x="4638675" y="1022351"/>
              <a:ext cx="141288" cy="80963"/>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1619" name="Volný tvar 60">
              <a:extLst>
                <a:ext uri="{FF2B5EF4-FFF2-40B4-BE49-F238E27FC236}">
                  <a16:creationId xmlns:a16="http://schemas.microsoft.com/office/drawing/2014/main" id="{4AA4D5DD-E43B-4821-9865-AEA2281E4421}"/>
                </a:ext>
              </a:extLst>
            </p:cNvPr>
            <p:cNvSpPr/>
            <p:nvPr/>
          </p:nvSpPr>
          <p:spPr>
            <a:xfrm>
              <a:off x="4856164" y="806451"/>
              <a:ext cx="85725" cy="80963"/>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1620" name="Volný tvar 61">
              <a:extLst>
                <a:ext uri="{FF2B5EF4-FFF2-40B4-BE49-F238E27FC236}">
                  <a16:creationId xmlns:a16="http://schemas.microsoft.com/office/drawing/2014/main" id="{DA1FB7F3-E497-4D9A-ABEB-6D4A49728059}"/>
                </a:ext>
              </a:extLst>
            </p:cNvPr>
            <p:cNvSpPr/>
            <p:nvPr/>
          </p:nvSpPr>
          <p:spPr>
            <a:xfrm>
              <a:off x="5251451" y="627064"/>
              <a:ext cx="23813" cy="1095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1621" name="Volný tvar 62">
              <a:extLst>
                <a:ext uri="{FF2B5EF4-FFF2-40B4-BE49-F238E27FC236}">
                  <a16:creationId xmlns:a16="http://schemas.microsoft.com/office/drawing/2014/main" id="{788E07C6-A100-4993-A60B-5560CC49BA87}"/>
                </a:ext>
              </a:extLst>
            </p:cNvPr>
            <p:cNvSpPr/>
            <p:nvPr/>
          </p:nvSpPr>
          <p:spPr>
            <a:xfrm>
              <a:off x="5630864" y="650876"/>
              <a:ext cx="7937" cy="93663"/>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1622" name="Volný tvar 63">
              <a:extLst>
                <a:ext uri="{FF2B5EF4-FFF2-40B4-BE49-F238E27FC236}">
                  <a16:creationId xmlns:a16="http://schemas.microsoft.com/office/drawing/2014/main" id="{C672F1E3-15AF-441C-A560-7EF11E3CCB26}"/>
                </a:ext>
              </a:extLst>
            </p:cNvPr>
            <p:cNvSpPr/>
            <p:nvPr/>
          </p:nvSpPr>
          <p:spPr>
            <a:xfrm>
              <a:off x="5964238" y="930276"/>
              <a:ext cx="100012" cy="17463"/>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sp>
        <p:nvSpPr>
          <p:cNvPr id="1773" name="Oval 968">
            <a:extLst>
              <a:ext uri="{FF2B5EF4-FFF2-40B4-BE49-F238E27FC236}">
                <a16:creationId xmlns:a16="http://schemas.microsoft.com/office/drawing/2014/main" id="{A15B0004-9991-4EE6-A1C8-797EF682348E}"/>
              </a:ext>
            </a:extLst>
          </p:cNvPr>
          <p:cNvSpPr>
            <a:spLocks noChangeArrowheads="1"/>
          </p:cNvSpPr>
          <p:nvPr/>
        </p:nvSpPr>
        <p:spPr bwMode="auto">
          <a:xfrm>
            <a:off x="5049045" y="1932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5" name="Oval 802">
            <a:extLst>
              <a:ext uri="{FF2B5EF4-FFF2-40B4-BE49-F238E27FC236}">
                <a16:creationId xmlns:a16="http://schemas.microsoft.com/office/drawing/2014/main" id="{19C33CAF-091A-42A7-AF01-591CFA5F2E05}"/>
              </a:ext>
            </a:extLst>
          </p:cNvPr>
          <p:cNvSpPr>
            <a:spLocks noChangeArrowheads="1"/>
          </p:cNvSpPr>
          <p:nvPr/>
        </p:nvSpPr>
        <p:spPr bwMode="auto">
          <a:xfrm>
            <a:off x="5073343" y="24466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8" name="Line 1605">
            <a:extLst>
              <a:ext uri="{FF2B5EF4-FFF2-40B4-BE49-F238E27FC236}">
                <a16:creationId xmlns:a16="http://schemas.microsoft.com/office/drawing/2014/main" id="{407A3367-4A66-465F-BE9A-6489E738A6BC}"/>
              </a:ext>
            </a:extLst>
          </p:cNvPr>
          <p:cNvSpPr>
            <a:spLocks noChangeShapeType="1"/>
          </p:cNvSpPr>
          <p:nvPr/>
        </p:nvSpPr>
        <p:spPr bwMode="auto">
          <a:xfrm flipH="1" flipV="1">
            <a:off x="3600205" y="1260500"/>
            <a:ext cx="1265656" cy="826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39" name="Text Box 1608">
            <a:extLst>
              <a:ext uri="{FF2B5EF4-FFF2-40B4-BE49-F238E27FC236}">
                <a16:creationId xmlns:a16="http://schemas.microsoft.com/office/drawing/2014/main" id="{359BBB51-4619-43B8-A618-4D8D31A3F14E}"/>
              </a:ext>
            </a:extLst>
          </p:cNvPr>
          <p:cNvSpPr txBox="1">
            <a:spLocks noChangeArrowheads="1"/>
          </p:cNvSpPr>
          <p:nvPr/>
        </p:nvSpPr>
        <p:spPr bwMode="auto">
          <a:xfrm>
            <a:off x="4856165" y="1001225"/>
            <a:ext cx="758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dirty="0">
                <a:latin typeface="Times New Roman" panose="02020603050405020304" pitchFamily="18" charset="0"/>
              </a:rPr>
              <a:t>H</a:t>
            </a:r>
            <a:r>
              <a:rPr lang="cs-CZ" altLang="cs-CZ" sz="2400" b="1" baseline="-25000" dirty="0">
                <a:latin typeface="Times New Roman" panose="02020603050405020304" pitchFamily="18" charset="0"/>
              </a:rPr>
              <a:t>2</a:t>
            </a:r>
            <a:r>
              <a:rPr lang="cs-CZ" altLang="cs-CZ" sz="2400" b="1" dirty="0">
                <a:latin typeface="Times New Roman" panose="02020603050405020304" pitchFamily="18" charset="0"/>
              </a:rPr>
              <a:t>O</a:t>
            </a:r>
            <a:endParaRPr lang="cs-CZ" altLang="cs-CZ" sz="2400" dirty="0">
              <a:latin typeface="Times New Roman" panose="02020603050405020304" pitchFamily="18" charset="0"/>
            </a:endParaRPr>
          </a:p>
        </p:txBody>
      </p:sp>
      <p:grpSp>
        <p:nvGrpSpPr>
          <p:cNvPr id="14" name="Skupina 13">
            <a:extLst>
              <a:ext uri="{FF2B5EF4-FFF2-40B4-BE49-F238E27FC236}">
                <a16:creationId xmlns:a16="http://schemas.microsoft.com/office/drawing/2014/main" id="{1F2FFD45-82C7-45F4-9C95-70B00A7831CB}"/>
              </a:ext>
            </a:extLst>
          </p:cNvPr>
          <p:cNvGrpSpPr/>
          <p:nvPr/>
        </p:nvGrpSpPr>
        <p:grpSpPr>
          <a:xfrm>
            <a:off x="1950868" y="546100"/>
            <a:ext cx="3102940" cy="6329281"/>
            <a:chOff x="1950868" y="546100"/>
            <a:chExt cx="3102940" cy="6329281"/>
          </a:xfrm>
        </p:grpSpPr>
        <p:sp>
          <p:nvSpPr>
            <p:cNvPr id="1624" name="Oval 26">
              <a:extLst>
                <a:ext uri="{FF2B5EF4-FFF2-40B4-BE49-F238E27FC236}">
                  <a16:creationId xmlns:a16="http://schemas.microsoft.com/office/drawing/2014/main" id="{F8758D42-ABCD-425D-8B49-FCA571B0E652}"/>
                </a:ext>
              </a:extLst>
            </p:cNvPr>
            <p:cNvSpPr>
              <a:spLocks noChangeArrowheads="1"/>
            </p:cNvSpPr>
            <p:nvPr/>
          </p:nvSpPr>
          <p:spPr bwMode="auto">
            <a:xfrm>
              <a:off x="2528889" y="150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5" name="Oval 27">
              <a:extLst>
                <a:ext uri="{FF2B5EF4-FFF2-40B4-BE49-F238E27FC236}">
                  <a16:creationId xmlns:a16="http://schemas.microsoft.com/office/drawing/2014/main" id="{E685210B-2E44-4802-9FCE-717A63992921}"/>
                </a:ext>
              </a:extLst>
            </p:cNvPr>
            <p:cNvSpPr>
              <a:spLocks noChangeArrowheads="1"/>
            </p:cNvSpPr>
            <p:nvPr/>
          </p:nvSpPr>
          <p:spPr bwMode="auto">
            <a:xfrm>
              <a:off x="2563814" y="1641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6" name="Oval 28">
              <a:extLst>
                <a:ext uri="{FF2B5EF4-FFF2-40B4-BE49-F238E27FC236}">
                  <a16:creationId xmlns:a16="http://schemas.microsoft.com/office/drawing/2014/main" id="{13466720-FC4B-4448-8618-EF78FEFB6BAA}"/>
                </a:ext>
              </a:extLst>
            </p:cNvPr>
            <p:cNvSpPr>
              <a:spLocks noChangeArrowheads="1"/>
            </p:cNvSpPr>
            <p:nvPr/>
          </p:nvSpPr>
          <p:spPr bwMode="auto">
            <a:xfrm>
              <a:off x="2590801" y="1393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7" name="Oval 29">
              <a:extLst>
                <a:ext uri="{FF2B5EF4-FFF2-40B4-BE49-F238E27FC236}">
                  <a16:creationId xmlns:a16="http://schemas.microsoft.com/office/drawing/2014/main" id="{5574BECE-C863-4B2A-BC15-269B9AFBC71C}"/>
                </a:ext>
              </a:extLst>
            </p:cNvPr>
            <p:cNvSpPr>
              <a:spLocks noChangeArrowheads="1"/>
            </p:cNvSpPr>
            <p:nvPr/>
          </p:nvSpPr>
          <p:spPr bwMode="auto">
            <a:xfrm>
              <a:off x="2593976" y="130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8" name="Oval 30">
              <a:extLst>
                <a:ext uri="{FF2B5EF4-FFF2-40B4-BE49-F238E27FC236}">
                  <a16:creationId xmlns:a16="http://schemas.microsoft.com/office/drawing/2014/main" id="{27C76890-A0AF-4A5B-835A-DF030D4EFD41}"/>
                </a:ext>
              </a:extLst>
            </p:cNvPr>
            <p:cNvSpPr>
              <a:spLocks noChangeArrowheads="1"/>
            </p:cNvSpPr>
            <p:nvPr/>
          </p:nvSpPr>
          <p:spPr bwMode="auto">
            <a:xfrm>
              <a:off x="3005139" y="107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9" name="Oval 31">
              <a:extLst>
                <a:ext uri="{FF2B5EF4-FFF2-40B4-BE49-F238E27FC236}">
                  <a16:creationId xmlns:a16="http://schemas.microsoft.com/office/drawing/2014/main" id="{F988A3C0-D1FE-494C-AD6D-31D7BDEAC23F}"/>
                </a:ext>
              </a:extLst>
            </p:cNvPr>
            <p:cNvSpPr>
              <a:spLocks noChangeArrowheads="1"/>
            </p:cNvSpPr>
            <p:nvPr/>
          </p:nvSpPr>
          <p:spPr bwMode="auto">
            <a:xfrm>
              <a:off x="2584451" y="97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0" name="Oval 33">
              <a:extLst>
                <a:ext uri="{FF2B5EF4-FFF2-40B4-BE49-F238E27FC236}">
                  <a16:creationId xmlns:a16="http://schemas.microsoft.com/office/drawing/2014/main" id="{2D0AB642-0746-43F4-AE2F-B2EBD465B7C6}"/>
                </a:ext>
              </a:extLst>
            </p:cNvPr>
            <p:cNvSpPr>
              <a:spLocks noChangeArrowheads="1"/>
            </p:cNvSpPr>
            <p:nvPr/>
          </p:nvSpPr>
          <p:spPr bwMode="auto">
            <a:xfrm>
              <a:off x="2568576" y="1179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1" name="Oval 34">
              <a:extLst>
                <a:ext uri="{FF2B5EF4-FFF2-40B4-BE49-F238E27FC236}">
                  <a16:creationId xmlns:a16="http://schemas.microsoft.com/office/drawing/2014/main" id="{4F46F3E0-D42C-4EAB-B86E-601DF5D0970E}"/>
                </a:ext>
              </a:extLst>
            </p:cNvPr>
            <p:cNvSpPr>
              <a:spLocks noChangeArrowheads="1"/>
            </p:cNvSpPr>
            <p:nvPr/>
          </p:nvSpPr>
          <p:spPr bwMode="auto">
            <a:xfrm>
              <a:off x="2528889" y="1084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2" name="Oval 40">
              <a:extLst>
                <a:ext uri="{FF2B5EF4-FFF2-40B4-BE49-F238E27FC236}">
                  <a16:creationId xmlns:a16="http://schemas.microsoft.com/office/drawing/2014/main" id="{E8993906-5B1B-4B1C-BD2A-02CA3D7348CC}"/>
                </a:ext>
              </a:extLst>
            </p:cNvPr>
            <p:cNvSpPr>
              <a:spLocks noChangeArrowheads="1"/>
            </p:cNvSpPr>
            <p:nvPr/>
          </p:nvSpPr>
          <p:spPr bwMode="auto">
            <a:xfrm>
              <a:off x="2566989" y="174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3" name="Oval 41">
              <a:extLst>
                <a:ext uri="{FF2B5EF4-FFF2-40B4-BE49-F238E27FC236}">
                  <a16:creationId xmlns:a16="http://schemas.microsoft.com/office/drawing/2014/main" id="{AF6317A5-4140-4A44-A39D-4DC470CAA5DB}"/>
                </a:ext>
              </a:extLst>
            </p:cNvPr>
            <p:cNvSpPr>
              <a:spLocks noChangeArrowheads="1"/>
            </p:cNvSpPr>
            <p:nvPr/>
          </p:nvSpPr>
          <p:spPr bwMode="auto">
            <a:xfrm>
              <a:off x="2581276" y="1536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4" name="Oval 42">
              <a:extLst>
                <a:ext uri="{FF2B5EF4-FFF2-40B4-BE49-F238E27FC236}">
                  <a16:creationId xmlns:a16="http://schemas.microsoft.com/office/drawing/2014/main" id="{C28C61CF-D445-4EA2-AECE-01EBF673CF28}"/>
                </a:ext>
              </a:extLst>
            </p:cNvPr>
            <p:cNvSpPr>
              <a:spLocks noChangeArrowheads="1"/>
            </p:cNvSpPr>
            <p:nvPr/>
          </p:nvSpPr>
          <p:spPr bwMode="auto">
            <a:xfrm>
              <a:off x="3676651" y="1176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5" name="Oval 43">
              <a:extLst>
                <a:ext uri="{FF2B5EF4-FFF2-40B4-BE49-F238E27FC236}">
                  <a16:creationId xmlns:a16="http://schemas.microsoft.com/office/drawing/2014/main" id="{FBB5CC38-E03B-430C-8A67-4064EB4F2D95}"/>
                </a:ext>
              </a:extLst>
            </p:cNvPr>
            <p:cNvSpPr>
              <a:spLocks noChangeArrowheads="1"/>
            </p:cNvSpPr>
            <p:nvPr/>
          </p:nvSpPr>
          <p:spPr bwMode="auto">
            <a:xfrm>
              <a:off x="3595689" y="104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6" name="Oval 44">
              <a:extLst>
                <a:ext uri="{FF2B5EF4-FFF2-40B4-BE49-F238E27FC236}">
                  <a16:creationId xmlns:a16="http://schemas.microsoft.com/office/drawing/2014/main" id="{5DFBFC53-10EA-4609-A4C0-7DCDBAC7D57E}"/>
                </a:ext>
              </a:extLst>
            </p:cNvPr>
            <p:cNvSpPr>
              <a:spLocks noChangeArrowheads="1"/>
            </p:cNvSpPr>
            <p:nvPr/>
          </p:nvSpPr>
          <p:spPr bwMode="auto">
            <a:xfrm>
              <a:off x="3448051" y="1003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7" name="Oval 46">
              <a:extLst>
                <a:ext uri="{FF2B5EF4-FFF2-40B4-BE49-F238E27FC236}">
                  <a16:creationId xmlns:a16="http://schemas.microsoft.com/office/drawing/2014/main" id="{AC5D33F9-3BBA-4E3B-BB1C-06882EFA9144}"/>
                </a:ext>
              </a:extLst>
            </p:cNvPr>
            <p:cNvSpPr>
              <a:spLocks noChangeArrowheads="1"/>
            </p:cNvSpPr>
            <p:nvPr/>
          </p:nvSpPr>
          <p:spPr bwMode="auto">
            <a:xfrm>
              <a:off x="3578226"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8" name="Oval 47">
              <a:extLst>
                <a:ext uri="{FF2B5EF4-FFF2-40B4-BE49-F238E27FC236}">
                  <a16:creationId xmlns:a16="http://schemas.microsoft.com/office/drawing/2014/main" id="{F0DCD02D-6FDA-49CF-B762-16CF1349E8BA}"/>
                </a:ext>
              </a:extLst>
            </p:cNvPr>
            <p:cNvSpPr>
              <a:spLocks noChangeArrowheads="1"/>
            </p:cNvSpPr>
            <p:nvPr/>
          </p:nvSpPr>
          <p:spPr bwMode="auto">
            <a:xfrm>
              <a:off x="3736976" y="1011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9" name="Oval 48">
              <a:extLst>
                <a:ext uri="{FF2B5EF4-FFF2-40B4-BE49-F238E27FC236}">
                  <a16:creationId xmlns:a16="http://schemas.microsoft.com/office/drawing/2014/main" id="{B9D485EB-88C3-4443-9A2B-06C52851491F}"/>
                </a:ext>
              </a:extLst>
            </p:cNvPr>
            <p:cNvSpPr>
              <a:spLocks noChangeArrowheads="1"/>
            </p:cNvSpPr>
            <p:nvPr/>
          </p:nvSpPr>
          <p:spPr bwMode="auto">
            <a:xfrm>
              <a:off x="3614739"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0" name="Oval 49">
              <a:extLst>
                <a:ext uri="{FF2B5EF4-FFF2-40B4-BE49-F238E27FC236}">
                  <a16:creationId xmlns:a16="http://schemas.microsoft.com/office/drawing/2014/main" id="{9D2A64E6-C3EE-4C21-8DD4-96B56B499E17}"/>
                </a:ext>
              </a:extLst>
            </p:cNvPr>
            <p:cNvSpPr>
              <a:spLocks noChangeArrowheads="1"/>
            </p:cNvSpPr>
            <p:nvPr/>
          </p:nvSpPr>
          <p:spPr bwMode="auto">
            <a:xfrm>
              <a:off x="3673476" y="172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1" name="Oval 50">
              <a:extLst>
                <a:ext uri="{FF2B5EF4-FFF2-40B4-BE49-F238E27FC236}">
                  <a16:creationId xmlns:a16="http://schemas.microsoft.com/office/drawing/2014/main" id="{09124FC5-551A-4A24-8195-6067F0EAF727}"/>
                </a:ext>
              </a:extLst>
            </p:cNvPr>
            <p:cNvSpPr>
              <a:spLocks noChangeArrowheads="1"/>
            </p:cNvSpPr>
            <p:nvPr/>
          </p:nvSpPr>
          <p:spPr bwMode="auto">
            <a:xfrm>
              <a:off x="3640139" y="1654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2" name="Oval 51">
              <a:extLst>
                <a:ext uri="{FF2B5EF4-FFF2-40B4-BE49-F238E27FC236}">
                  <a16:creationId xmlns:a16="http://schemas.microsoft.com/office/drawing/2014/main" id="{810EB2F4-BBA0-47E9-8665-A52D705C0279}"/>
                </a:ext>
              </a:extLst>
            </p:cNvPr>
            <p:cNvSpPr>
              <a:spLocks noChangeArrowheads="1"/>
            </p:cNvSpPr>
            <p:nvPr/>
          </p:nvSpPr>
          <p:spPr bwMode="auto">
            <a:xfrm>
              <a:off x="3597276" y="1538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3" name="Oval 52">
              <a:extLst>
                <a:ext uri="{FF2B5EF4-FFF2-40B4-BE49-F238E27FC236}">
                  <a16:creationId xmlns:a16="http://schemas.microsoft.com/office/drawing/2014/main" id="{13FA1103-CF1E-4805-A08F-ACEFDD463201}"/>
                </a:ext>
              </a:extLst>
            </p:cNvPr>
            <p:cNvSpPr>
              <a:spLocks noChangeArrowheads="1"/>
            </p:cNvSpPr>
            <p:nvPr/>
          </p:nvSpPr>
          <p:spPr bwMode="auto">
            <a:xfrm>
              <a:off x="3852864" y="1517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4" name="Oval 53">
              <a:extLst>
                <a:ext uri="{FF2B5EF4-FFF2-40B4-BE49-F238E27FC236}">
                  <a16:creationId xmlns:a16="http://schemas.microsoft.com/office/drawing/2014/main" id="{2755AF8F-4A71-433A-B5AC-714CC9A2E291}"/>
                </a:ext>
              </a:extLst>
            </p:cNvPr>
            <p:cNvSpPr>
              <a:spLocks noChangeArrowheads="1"/>
            </p:cNvSpPr>
            <p:nvPr/>
          </p:nvSpPr>
          <p:spPr bwMode="auto">
            <a:xfrm>
              <a:off x="3195639" y="1101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5" name="Oval 54">
              <a:extLst>
                <a:ext uri="{FF2B5EF4-FFF2-40B4-BE49-F238E27FC236}">
                  <a16:creationId xmlns:a16="http://schemas.microsoft.com/office/drawing/2014/main" id="{DCEB1834-3338-4AA9-BC38-1F73F1ECBC03}"/>
                </a:ext>
              </a:extLst>
            </p:cNvPr>
            <p:cNvSpPr>
              <a:spLocks noChangeArrowheads="1"/>
            </p:cNvSpPr>
            <p:nvPr/>
          </p:nvSpPr>
          <p:spPr bwMode="auto">
            <a:xfrm>
              <a:off x="3835401" y="1004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6" name="Oval 56">
              <a:extLst>
                <a:ext uri="{FF2B5EF4-FFF2-40B4-BE49-F238E27FC236}">
                  <a16:creationId xmlns:a16="http://schemas.microsoft.com/office/drawing/2014/main" id="{221CCC90-907E-4286-84D8-9020341274C0}"/>
                </a:ext>
              </a:extLst>
            </p:cNvPr>
            <p:cNvSpPr>
              <a:spLocks noChangeArrowheads="1"/>
            </p:cNvSpPr>
            <p:nvPr/>
          </p:nvSpPr>
          <p:spPr bwMode="auto">
            <a:xfrm>
              <a:off x="2703514" y="108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7" name="Oval 60">
              <a:extLst>
                <a:ext uri="{FF2B5EF4-FFF2-40B4-BE49-F238E27FC236}">
                  <a16:creationId xmlns:a16="http://schemas.microsoft.com/office/drawing/2014/main" id="{D8CA54B4-4244-4E4D-8D35-D36D557B1B84}"/>
                </a:ext>
              </a:extLst>
            </p:cNvPr>
            <p:cNvSpPr>
              <a:spLocks noChangeArrowheads="1"/>
            </p:cNvSpPr>
            <p:nvPr/>
          </p:nvSpPr>
          <p:spPr bwMode="auto">
            <a:xfrm>
              <a:off x="3808414"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8" name="Oval 61">
              <a:extLst>
                <a:ext uri="{FF2B5EF4-FFF2-40B4-BE49-F238E27FC236}">
                  <a16:creationId xmlns:a16="http://schemas.microsoft.com/office/drawing/2014/main" id="{44694C42-6758-491E-9CD5-D399F04DB734}"/>
                </a:ext>
              </a:extLst>
            </p:cNvPr>
            <p:cNvSpPr>
              <a:spLocks noChangeArrowheads="1"/>
            </p:cNvSpPr>
            <p:nvPr/>
          </p:nvSpPr>
          <p:spPr bwMode="auto">
            <a:xfrm>
              <a:off x="2725739" y="1355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9" name="Oval 62">
              <a:extLst>
                <a:ext uri="{FF2B5EF4-FFF2-40B4-BE49-F238E27FC236}">
                  <a16:creationId xmlns:a16="http://schemas.microsoft.com/office/drawing/2014/main" id="{BF6DAF25-640E-4735-ACD2-A92FA72433DA}"/>
                </a:ext>
              </a:extLst>
            </p:cNvPr>
            <p:cNvSpPr>
              <a:spLocks noChangeArrowheads="1"/>
            </p:cNvSpPr>
            <p:nvPr/>
          </p:nvSpPr>
          <p:spPr bwMode="auto">
            <a:xfrm>
              <a:off x="2760664" y="149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0" name="Oval 63">
              <a:extLst>
                <a:ext uri="{FF2B5EF4-FFF2-40B4-BE49-F238E27FC236}">
                  <a16:creationId xmlns:a16="http://schemas.microsoft.com/office/drawing/2014/main" id="{2C218210-03B5-4B5B-A0BC-0420F58FC7DD}"/>
                </a:ext>
              </a:extLst>
            </p:cNvPr>
            <p:cNvSpPr>
              <a:spLocks noChangeArrowheads="1"/>
            </p:cNvSpPr>
            <p:nvPr/>
          </p:nvSpPr>
          <p:spPr bwMode="auto">
            <a:xfrm>
              <a:off x="2790826" y="1162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1" name="Oval 64">
              <a:extLst>
                <a:ext uri="{FF2B5EF4-FFF2-40B4-BE49-F238E27FC236}">
                  <a16:creationId xmlns:a16="http://schemas.microsoft.com/office/drawing/2014/main" id="{FCAB3F92-011E-43C1-BF08-09FB53D45AB4}"/>
                </a:ext>
              </a:extLst>
            </p:cNvPr>
            <p:cNvSpPr>
              <a:spLocks noChangeArrowheads="1"/>
            </p:cNvSpPr>
            <p:nvPr/>
          </p:nvSpPr>
          <p:spPr bwMode="auto">
            <a:xfrm>
              <a:off x="2643188" y="9588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2" name="Oval 65">
              <a:extLst>
                <a:ext uri="{FF2B5EF4-FFF2-40B4-BE49-F238E27FC236}">
                  <a16:creationId xmlns:a16="http://schemas.microsoft.com/office/drawing/2014/main" id="{A37AE3A9-7286-4607-BEB6-00981F50AF09}"/>
                </a:ext>
              </a:extLst>
            </p:cNvPr>
            <p:cNvSpPr>
              <a:spLocks noChangeArrowheads="1"/>
            </p:cNvSpPr>
            <p:nvPr/>
          </p:nvSpPr>
          <p:spPr bwMode="auto">
            <a:xfrm>
              <a:off x="3324226"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3" name="Oval 67">
              <a:extLst>
                <a:ext uri="{FF2B5EF4-FFF2-40B4-BE49-F238E27FC236}">
                  <a16:creationId xmlns:a16="http://schemas.microsoft.com/office/drawing/2014/main" id="{FDC28162-E19E-4822-A09D-50E2907C4452}"/>
                </a:ext>
              </a:extLst>
            </p:cNvPr>
            <p:cNvSpPr>
              <a:spLocks noChangeArrowheads="1"/>
            </p:cNvSpPr>
            <p:nvPr/>
          </p:nvSpPr>
          <p:spPr bwMode="auto">
            <a:xfrm>
              <a:off x="2689226" y="124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4" name="Oval 68">
              <a:extLst>
                <a:ext uri="{FF2B5EF4-FFF2-40B4-BE49-F238E27FC236}">
                  <a16:creationId xmlns:a16="http://schemas.microsoft.com/office/drawing/2014/main" id="{6A684D56-2506-4DD3-93CF-6DC6C9B54EA8}"/>
                </a:ext>
              </a:extLst>
            </p:cNvPr>
            <p:cNvSpPr>
              <a:spLocks noChangeArrowheads="1"/>
            </p:cNvSpPr>
            <p:nvPr/>
          </p:nvSpPr>
          <p:spPr bwMode="auto">
            <a:xfrm>
              <a:off x="2765426" y="1033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5" name="Oval 69">
              <a:extLst>
                <a:ext uri="{FF2B5EF4-FFF2-40B4-BE49-F238E27FC236}">
                  <a16:creationId xmlns:a16="http://schemas.microsoft.com/office/drawing/2014/main" id="{D4D16088-0162-46A0-9957-6FA36466F19E}"/>
                </a:ext>
              </a:extLst>
            </p:cNvPr>
            <p:cNvSpPr>
              <a:spLocks noChangeArrowheads="1"/>
            </p:cNvSpPr>
            <p:nvPr/>
          </p:nvSpPr>
          <p:spPr bwMode="auto">
            <a:xfrm>
              <a:off x="2652714"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6" name="Oval 72">
              <a:extLst>
                <a:ext uri="{FF2B5EF4-FFF2-40B4-BE49-F238E27FC236}">
                  <a16:creationId xmlns:a16="http://schemas.microsoft.com/office/drawing/2014/main" id="{62CFDCE8-EB5F-41CF-AB2F-51D286CC7EAC}"/>
                </a:ext>
              </a:extLst>
            </p:cNvPr>
            <p:cNvSpPr>
              <a:spLocks noChangeArrowheads="1"/>
            </p:cNvSpPr>
            <p:nvPr/>
          </p:nvSpPr>
          <p:spPr bwMode="auto">
            <a:xfrm>
              <a:off x="2679701" y="1720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7" name="Oval 73">
              <a:extLst>
                <a:ext uri="{FF2B5EF4-FFF2-40B4-BE49-F238E27FC236}">
                  <a16:creationId xmlns:a16="http://schemas.microsoft.com/office/drawing/2014/main" id="{530F3229-2D27-42BA-9263-8ED9B7499623}"/>
                </a:ext>
              </a:extLst>
            </p:cNvPr>
            <p:cNvSpPr>
              <a:spLocks noChangeArrowheads="1"/>
            </p:cNvSpPr>
            <p:nvPr/>
          </p:nvSpPr>
          <p:spPr bwMode="auto">
            <a:xfrm>
              <a:off x="2751139"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8" name="Oval 74">
              <a:extLst>
                <a:ext uri="{FF2B5EF4-FFF2-40B4-BE49-F238E27FC236}">
                  <a16:creationId xmlns:a16="http://schemas.microsoft.com/office/drawing/2014/main" id="{64005074-223E-406D-B8EF-19AE4B520A79}"/>
                </a:ext>
              </a:extLst>
            </p:cNvPr>
            <p:cNvSpPr>
              <a:spLocks noChangeArrowheads="1"/>
            </p:cNvSpPr>
            <p:nvPr/>
          </p:nvSpPr>
          <p:spPr bwMode="auto">
            <a:xfrm>
              <a:off x="2774951" y="1652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9" name="Oval 75">
              <a:extLst>
                <a:ext uri="{FF2B5EF4-FFF2-40B4-BE49-F238E27FC236}">
                  <a16:creationId xmlns:a16="http://schemas.microsoft.com/office/drawing/2014/main" id="{7EE0BCA3-5023-4669-88CC-944F04CD8F2C}"/>
                </a:ext>
              </a:extLst>
            </p:cNvPr>
            <p:cNvSpPr>
              <a:spLocks noChangeArrowheads="1"/>
            </p:cNvSpPr>
            <p:nvPr/>
          </p:nvSpPr>
          <p:spPr bwMode="auto">
            <a:xfrm>
              <a:off x="2676526"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0" name="Oval 76">
              <a:extLst>
                <a:ext uri="{FF2B5EF4-FFF2-40B4-BE49-F238E27FC236}">
                  <a16:creationId xmlns:a16="http://schemas.microsoft.com/office/drawing/2014/main" id="{5D5EE722-24B2-40E7-8D23-5EF7AC70D771}"/>
                </a:ext>
              </a:extLst>
            </p:cNvPr>
            <p:cNvSpPr>
              <a:spLocks noChangeArrowheads="1"/>
            </p:cNvSpPr>
            <p:nvPr/>
          </p:nvSpPr>
          <p:spPr bwMode="auto">
            <a:xfrm>
              <a:off x="2659064" y="1458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1" name="Oval 77">
              <a:extLst>
                <a:ext uri="{FF2B5EF4-FFF2-40B4-BE49-F238E27FC236}">
                  <a16:creationId xmlns:a16="http://schemas.microsoft.com/office/drawing/2014/main" id="{65156E7C-AA41-4A40-8D81-D83D984C73F0}"/>
                </a:ext>
              </a:extLst>
            </p:cNvPr>
            <p:cNvSpPr>
              <a:spLocks noChangeArrowheads="1"/>
            </p:cNvSpPr>
            <p:nvPr/>
          </p:nvSpPr>
          <p:spPr bwMode="auto">
            <a:xfrm>
              <a:off x="2905126" y="157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2" name="Oval 78">
              <a:extLst>
                <a:ext uri="{FF2B5EF4-FFF2-40B4-BE49-F238E27FC236}">
                  <a16:creationId xmlns:a16="http://schemas.microsoft.com/office/drawing/2014/main" id="{E284BBA0-6489-4749-8AFD-5BA9A182B78E}"/>
                </a:ext>
              </a:extLst>
            </p:cNvPr>
            <p:cNvSpPr>
              <a:spLocks noChangeArrowheads="1"/>
            </p:cNvSpPr>
            <p:nvPr/>
          </p:nvSpPr>
          <p:spPr bwMode="auto">
            <a:xfrm>
              <a:off x="2695576" y="115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3" name="Oval 80">
              <a:extLst>
                <a:ext uri="{FF2B5EF4-FFF2-40B4-BE49-F238E27FC236}">
                  <a16:creationId xmlns:a16="http://schemas.microsoft.com/office/drawing/2014/main" id="{FA34E448-3046-44E2-A542-EC2E0866BA1C}"/>
                </a:ext>
              </a:extLst>
            </p:cNvPr>
            <p:cNvSpPr>
              <a:spLocks noChangeArrowheads="1"/>
            </p:cNvSpPr>
            <p:nvPr/>
          </p:nvSpPr>
          <p:spPr bwMode="auto">
            <a:xfrm>
              <a:off x="2833689" y="1322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4" name="Oval 81">
              <a:extLst>
                <a:ext uri="{FF2B5EF4-FFF2-40B4-BE49-F238E27FC236}">
                  <a16:creationId xmlns:a16="http://schemas.microsoft.com/office/drawing/2014/main" id="{5126982B-28F0-435E-AFD1-DACA8F92B36B}"/>
                </a:ext>
              </a:extLst>
            </p:cNvPr>
            <p:cNvSpPr>
              <a:spLocks noChangeArrowheads="1"/>
            </p:cNvSpPr>
            <p:nvPr/>
          </p:nvSpPr>
          <p:spPr bwMode="auto">
            <a:xfrm>
              <a:off x="2870201" y="1014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5" name="Oval 85">
              <a:extLst>
                <a:ext uri="{FF2B5EF4-FFF2-40B4-BE49-F238E27FC236}">
                  <a16:creationId xmlns:a16="http://schemas.microsoft.com/office/drawing/2014/main" id="{1FF17918-3EE2-40A2-ABE7-EE4D6224A908}"/>
                </a:ext>
              </a:extLst>
            </p:cNvPr>
            <p:cNvSpPr>
              <a:spLocks noChangeArrowheads="1"/>
            </p:cNvSpPr>
            <p:nvPr/>
          </p:nvSpPr>
          <p:spPr bwMode="auto">
            <a:xfrm>
              <a:off x="2820989"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6" name="Oval 86">
              <a:extLst>
                <a:ext uri="{FF2B5EF4-FFF2-40B4-BE49-F238E27FC236}">
                  <a16:creationId xmlns:a16="http://schemas.microsoft.com/office/drawing/2014/main" id="{3D5183A9-9BD4-40B6-848C-7304C9DD5CD4}"/>
                </a:ext>
              </a:extLst>
            </p:cNvPr>
            <p:cNvSpPr>
              <a:spLocks noChangeArrowheads="1"/>
            </p:cNvSpPr>
            <p:nvPr/>
          </p:nvSpPr>
          <p:spPr bwMode="auto">
            <a:xfrm>
              <a:off x="2944814" y="140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7" name="Oval 87">
              <a:extLst>
                <a:ext uri="{FF2B5EF4-FFF2-40B4-BE49-F238E27FC236}">
                  <a16:creationId xmlns:a16="http://schemas.microsoft.com/office/drawing/2014/main" id="{C1818AA3-0363-431B-A4BD-65BCA8C1F86C}"/>
                </a:ext>
              </a:extLst>
            </p:cNvPr>
            <p:cNvSpPr>
              <a:spLocks noChangeArrowheads="1"/>
            </p:cNvSpPr>
            <p:nvPr/>
          </p:nvSpPr>
          <p:spPr bwMode="auto">
            <a:xfrm>
              <a:off x="3017839"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8" name="Oval 88">
              <a:extLst>
                <a:ext uri="{FF2B5EF4-FFF2-40B4-BE49-F238E27FC236}">
                  <a16:creationId xmlns:a16="http://schemas.microsoft.com/office/drawing/2014/main" id="{33E2FBBB-47CE-49C7-A626-7ACFEA65781E}"/>
                </a:ext>
              </a:extLst>
            </p:cNvPr>
            <p:cNvSpPr>
              <a:spLocks noChangeArrowheads="1"/>
            </p:cNvSpPr>
            <p:nvPr/>
          </p:nvSpPr>
          <p:spPr bwMode="auto">
            <a:xfrm>
              <a:off x="3048001" y="1325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 name="Oval 92">
              <a:extLst>
                <a:ext uri="{FF2B5EF4-FFF2-40B4-BE49-F238E27FC236}">
                  <a16:creationId xmlns:a16="http://schemas.microsoft.com/office/drawing/2014/main" id="{FD7DCCD8-83C3-4B09-997A-282AADB14FD8}"/>
                </a:ext>
              </a:extLst>
            </p:cNvPr>
            <p:cNvSpPr>
              <a:spLocks noChangeArrowheads="1"/>
            </p:cNvSpPr>
            <p:nvPr/>
          </p:nvSpPr>
          <p:spPr bwMode="auto">
            <a:xfrm>
              <a:off x="3067051"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0" name="Oval 93">
              <a:extLst>
                <a:ext uri="{FF2B5EF4-FFF2-40B4-BE49-F238E27FC236}">
                  <a16:creationId xmlns:a16="http://schemas.microsoft.com/office/drawing/2014/main" id="{B58127DC-AC6F-447B-ACB9-AAC26702ADE7}"/>
                </a:ext>
              </a:extLst>
            </p:cNvPr>
            <p:cNvSpPr>
              <a:spLocks noChangeArrowheads="1"/>
            </p:cNvSpPr>
            <p:nvPr/>
          </p:nvSpPr>
          <p:spPr bwMode="auto">
            <a:xfrm>
              <a:off x="3162301"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1" name="Oval 94">
              <a:extLst>
                <a:ext uri="{FF2B5EF4-FFF2-40B4-BE49-F238E27FC236}">
                  <a16:creationId xmlns:a16="http://schemas.microsoft.com/office/drawing/2014/main" id="{559A9A80-75BE-402C-844A-D7AF5CF328F8}"/>
                </a:ext>
              </a:extLst>
            </p:cNvPr>
            <p:cNvSpPr>
              <a:spLocks noChangeArrowheads="1"/>
            </p:cNvSpPr>
            <p:nvPr/>
          </p:nvSpPr>
          <p:spPr bwMode="auto">
            <a:xfrm>
              <a:off x="3090864" y="148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2" name="Oval 95">
              <a:extLst>
                <a:ext uri="{FF2B5EF4-FFF2-40B4-BE49-F238E27FC236}">
                  <a16:creationId xmlns:a16="http://schemas.microsoft.com/office/drawing/2014/main" id="{7B8B4280-EB9A-4358-8638-2EBD93A312F9}"/>
                </a:ext>
              </a:extLst>
            </p:cNvPr>
            <p:cNvSpPr>
              <a:spLocks noChangeArrowheads="1"/>
            </p:cNvSpPr>
            <p:nvPr/>
          </p:nvSpPr>
          <p:spPr bwMode="auto">
            <a:xfrm>
              <a:off x="3167064" y="127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3" name="Oval 96">
              <a:extLst>
                <a:ext uri="{FF2B5EF4-FFF2-40B4-BE49-F238E27FC236}">
                  <a16:creationId xmlns:a16="http://schemas.microsoft.com/office/drawing/2014/main" id="{B664273F-69D5-473C-8D95-0ABB4AB2A9D8}"/>
                </a:ext>
              </a:extLst>
            </p:cNvPr>
            <p:cNvSpPr>
              <a:spLocks noChangeArrowheads="1"/>
            </p:cNvSpPr>
            <p:nvPr/>
          </p:nvSpPr>
          <p:spPr bwMode="auto">
            <a:xfrm>
              <a:off x="3127376" y="117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4" name="Oval 101">
              <a:extLst>
                <a:ext uri="{FF2B5EF4-FFF2-40B4-BE49-F238E27FC236}">
                  <a16:creationId xmlns:a16="http://schemas.microsoft.com/office/drawing/2014/main" id="{DAE314FF-8C87-4373-8DD3-F639F45D2F97}"/>
                </a:ext>
              </a:extLst>
            </p:cNvPr>
            <p:cNvSpPr>
              <a:spLocks noChangeArrowheads="1"/>
            </p:cNvSpPr>
            <p:nvPr/>
          </p:nvSpPr>
          <p:spPr bwMode="auto">
            <a:xfrm>
              <a:off x="3179764" y="163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5" name="Oval 102">
              <a:extLst>
                <a:ext uri="{FF2B5EF4-FFF2-40B4-BE49-F238E27FC236}">
                  <a16:creationId xmlns:a16="http://schemas.microsoft.com/office/drawing/2014/main" id="{B898CEF6-6E27-4F6F-84A2-F7BE4B77F6B9}"/>
                </a:ext>
              </a:extLst>
            </p:cNvPr>
            <p:cNvSpPr>
              <a:spLocks noChangeArrowheads="1"/>
            </p:cNvSpPr>
            <p:nvPr/>
          </p:nvSpPr>
          <p:spPr bwMode="auto">
            <a:xfrm>
              <a:off x="3359151" y="158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6" name="Oval 104">
              <a:extLst>
                <a:ext uri="{FF2B5EF4-FFF2-40B4-BE49-F238E27FC236}">
                  <a16:creationId xmlns:a16="http://schemas.microsoft.com/office/drawing/2014/main" id="{DB6990A8-9C2A-4BDF-97BF-ED5CB5F8463B}"/>
                </a:ext>
              </a:extLst>
            </p:cNvPr>
            <p:cNvSpPr>
              <a:spLocks noChangeArrowheads="1"/>
            </p:cNvSpPr>
            <p:nvPr/>
          </p:nvSpPr>
          <p:spPr bwMode="auto">
            <a:xfrm>
              <a:off x="3287714" y="133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7" name="Oval 105">
              <a:extLst>
                <a:ext uri="{FF2B5EF4-FFF2-40B4-BE49-F238E27FC236}">
                  <a16:creationId xmlns:a16="http://schemas.microsoft.com/office/drawing/2014/main" id="{0926A7EB-A149-427F-8179-C8A4746A36D6}"/>
                </a:ext>
              </a:extLst>
            </p:cNvPr>
            <p:cNvSpPr>
              <a:spLocks noChangeArrowheads="1"/>
            </p:cNvSpPr>
            <p:nvPr/>
          </p:nvSpPr>
          <p:spPr bwMode="auto">
            <a:xfrm>
              <a:off x="3363914"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8" name="Oval 109">
              <a:extLst>
                <a:ext uri="{FF2B5EF4-FFF2-40B4-BE49-F238E27FC236}">
                  <a16:creationId xmlns:a16="http://schemas.microsoft.com/office/drawing/2014/main" id="{6BAF2F0D-C68D-4847-B57E-290968E4F440}"/>
                </a:ext>
              </a:extLst>
            </p:cNvPr>
            <p:cNvSpPr>
              <a:spLocks noChangeArrowheads="1"/>
            </p:cNvSpPr>
            <p:nvPr/>
          </p:nvSpPr>
          <p:spPr bwMode="auto">
            <a:xfrm>
              <a:off x="3373439" y="1746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9" name="Oval 110">
              <a:extLst>
                <a:ext uri="{FF2B5EF4-FFF2-40B4-BE49-F238E27FC236}">
                  <a16:creationId xmlns:a16="http://schemas.microsoft.com/office/drawing/2014/main" id="{6C448115-9AA3-424B-A38F-44EC7BC94B55}"/>
                </a:ext>
              </a:extLst>
            </p:cNvPr>
            <p:cNvSpPr>
              <a:spLocks noChangeArrowheads="1"/>
            </p:cNvSpPr>
            <p:nvPr/>
          </p:nvSpPr>
          <p:spPr bwMode="auto">
            <a:xfrm>
              <a:off x="3257551" y="155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0" name="Oval 111">
              <a:extLst>
                <a:ext uri="{FF2B5EF4-FFF2-40B4-BE49-F238E27FC236}">
                  <a16:creationId xmlns:a16="http://schemas.microsoft.com/office/drawing/2014/main" id="{58CEDA58-48D3-4DA5-B622-A647355EBD1D}"/>
                </a:ext>
              </a:extLst>
            </p:cNvPr>
            <p:cNvSpPr>
              <a:spLocks noChangeArrowheads="1"/>
            </p:cNvSpPr>
            <p:nvPr/>
          </p:nvSpPr>
          <p:spPr bwMode="auto">
            <a:xfrm>
              <a:off x="3468689" y="152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1" name="Oval 112">
              <a:extLst>
                <a:ext uri="{FF2B5EF4-FFF2-40B4-BE49-F238E27FC236}">
                  <a16:creationId xmlns:a16="http://schemas.microsoft.com/office/drawing/2014/main" id="{027499C5-8881-4531-8912-4813CE8EC437}"/>
                </a:ext>
              </a:extLst>
            </p:cNvPr>
            <p:cNvSpPr>
              <a:spLocks noChangeArrowheads="1"/>
            </p:cNvSpPr>
            <p:nvPr/>
          </p:nvSpPr>
          <p:spPr bwMode="auto">
            <a:xfrm>
              <a:off x="3419476" y="1587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2" name="Oval 113">
              <a:extLst>
                <a:ext uri="{FF2B5EF4-FFF2-40B4-BE49-F238E27FC236}">
                  <a16:creationId xmlns:a16="http://schemas.microsoft.com/office/drawing/2014/main" id="{E6D18203-35FA-4ADC-AC18-704A3F9F2EF3}"/>
                </a:ext>
              </a:extLst>
            </p:cNvPr>
            <p:cNvSpPr>
              <a:spLocks noChangeArrowheads="1"/>
            </p:cNvSpPr>
            <p:nvPr/>
          </p:nvSpPr>
          <p:spPr bwMode="auto">
            <a:xfrm>
              <a:off x="3530601"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3" name="Oval 114">
              <a:extLst>
                <a:ext uri="{FF2B5EF4-FFF2-40B4-BE49-F238E27FC236}">
                  <a16:creationId xmlns:a16="http://schemas.microsoft.com/office/drawing/2014/main" id="{FADD8D55-BAE6-45ED-ACFB-5BFEDBE01BB0}"/>
                </a:ext>
              </a:extLst>
            </p:cNvPr>
            <p:cNvSpPr>
              <a:spLocks noChangeArrowheads="1"/>
            </p:cNvSpPr>
            <p:nvPr/>
          </p:nvSpPr>
          <p:spPr bwMode="auto">
            <a:xfrm>
              <a:off x="3556001" y="1220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4" name="Oval 120">
              <a:extLst>
                <a:ext uri="{FF2B5EF4-FFF2-40B4-BE49-F238E27FC236}">
                  <a16:creationId xmlns:a16="http://schemas.microsoft.com/office/drawing/2014/main" id="{0BE3E2D7-F79C-4F8B-8562-77D570EAABC6}"/>
                </a:ext>
              </a:extLst>
            </p:cNvPr>
            <p:cNvSpPr>
              <a:spLocks noChangeArrowheads="1"/>
            </p:cNvSpPr>
            <p:nvPr/>
          </p:nvSpPr>
          <p:spPr bwMode="auto">
            <a:xfrm>
              <a:off x="3963989" y="171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5" name="Oval 121">
              <a:extLst>
                <a:ext uri="{FF2B5EF4-FFF2-40B4-BE49-F238E27FC236}">
                  <a16:creationId xmlns:a16="http://schemas.microsoft.com/office/drawing/2014/main" id="{7E0DCB5A-298E-407C-9040-4E44EC1DE3B7}"/>
                </a:ext>
              </a:extLst>
            </p:cNvPr>
            <p:cNvSpPr>
              <a:spLocks noChangeArrowheads="1"/>
            </p:cNvSpPr>
            <p:nvPr/>
          </p:nvSpPr>
          <p:spPr bwMode="auto">
            <a:xfrm>
              <a:off x="3990976" y="1465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6" name="Oval 122">
              <a:extLst>
                <a:ext uri="{FF2B5EF4-FFF2-40B4-BE49-F238E27FC236}">
                  <a16:creationId xmlns:a16="http://schemas.microsoft.com/office/drawing/2014/main" id="{A7D363D0-198A-4F81-A2A1-8EA6887B71B7}"/>
                </a:ext>
              </a:extLst>
            </p:cNvPr>
            <p:cNvSpPr>
              <a:spLocks noChangeArrowheads="1"/>
            </p:cNvSpPr>
            <p:nvPr/>
          </p:nvSpPr>
          <p:spPr bwMode="auto">
            <a:xfrm>
              <a:off x="3290889" y="76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7" name="Oval 123">
              <a:extLst>
                <a:ext uri="{FF2B5EF4-FFF2-40B4-BE49-F238E27FC236}">
                  <a16:creationId xmlns:a16="http://schemas.microsoft.com/office/drawing/2014/main" id="{B2B05A84-FBD7-4458-9E26-71A107FD302A}"/>
                </a:ext>
              </a:extLst>
            </p:cNvPr>
            <p:cNvSpPr>
              <a:spLocks noChangeArrowheads="1"/>
            </p:cNvSpPr>
            <p:nvPr/>
          </p:nvSpPr>
          <p:spPr bwMode="auto">
            <a:xfrm>
              <a:off x="3911601" y="1323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8" name="Oval 128">
              <a:extLst>
                <a:ext uri="{FF2B5EF4-FFF2-40B4-BE49-F238E27FC236}">
                  <a16:creationId xmlns:a16="http://schemas.microsoft.com/office/drawing/2014/main" id="{46C58546-1283-40D2-BDB6-7FC30422E4B2}"/>
                </a:ext>
              </a:extLst>
            </p:cNvPr>
            <p:cNvSpPr>
              <a:spLocks noChangeArrowheads="1"/>
            </p:cNvSpPr>
            <p:nvPr/>
          </p:nvSpPr>
          <p:spPr bwMode="auto">
            <a:xfrm>
              <a:off x="3981451" y="1608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9" name="Oval 134">
              <a:extLst>
                <a:ext uri="{FF2B5EF4-FFF2-40B4-BE49-F238E27FC236}">
                  <a16:creationId xmlns:a16="http://schemas.microsoft.com/office/drawing/2014/main" id="{AC40737C-73D5-4393-9706-EB19098C7D22}"/>
                </a:ext>
              </a:extLst>
            </p:cNvPr>
            <p:cNvSpPr>
              <a:spLocks noChangeArrowheads="1"/>
            </p:cNvSpPr>
            <p:nvPr/>
          </p:nvSpPr>
          <p:spPr bwMode="auto">
            <a:xfrm>
              <a:off x="4125914" y="142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0" name="Oval 135">
              <a:extLst>
                <a:ext uri="{FF2B5EF4-FFF2-40B4-BE49-F238E27FC236}">
                  <a16:creationId xmlns:a16="http://schemas.microsoft.com/office/drawing/2014/main" id="{DEDA28C3-A5D5-40AD-B536-A0B347F5F5F7}"/>
                </a:ext>
              </a:extLst>
            </p:cNvPr>
            <p:cNvSpPr>
              <a:spLocks noChangeArrowheads="1"/>
            </p:cNvSpPr>
            <p:nvPr/>
          </p:nvSpPr>
          <p:spPr bwMode="auto">
            <a:xfrm>
              <a:off x="4160839" y="1566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1" name="Oval 136">
              <a:extLst>
                <a:ext uri="{FF2B5EF4-FFF2-40B4-BE49-F238E27FC236}">
                  <a16:creationId xmlns:a16="http://schemas.microsoft.com/office/drawing/2014/main" id="{5184A5E0-6705-464A-8342-CDD7FE3D546E}"/>
                </a:ext>
              </a:extLst>
            </p:cNvPr>
            <p:cNvSpPr>
              <a:spLocks noChangeArrowheads="1"/>
            </p:cNvSpPr>
            <p:nvPr/>
          </p:nvSpPr>
          <p:spPr bwMode="auto">
            <a:xfrm>
              <a:off x="4187826" y="131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2" name="Oval 137">
              <a:extLst>
                <a:ext uri="{FF2B5EF4-FFF2-40B4-BE49-F238E27FC236}">
                  <a16:creationId xmlns:a16="http://schemas.microsoft.com/office/drawing/2014/main" id="{B45F1CA5-839E-44DA-90E0-8531151448C3}"/>
                </a:ext>
              </a:extLst>
            </p:cNvPr>
            <p:cNvSpPr>
              <a:spLocks noChangeArrowheads="1"/>
            </p:cNvSpPr>
            <p:nvPr/>
          </p:nvSpPr>
          <p:spPr bwMode="auto">
            <a:xfrm>
              <a:off x="4191001"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3" name="Oval 138">
              <a:extLst>
                <a:ext uri="{FF2B5EF4-FFF2-40B4-BE49-F238E27FC236}">
                  <a16:creationId xmlns:a16="http://schemas.microsoft.com/office/drawing/2014/main" id="{EE164A89-997C-4278-B58D-25A085B500C4}"/>
                </a:ext>
              </a:extLst>
            </p:cNvPr>
            <p:cNvSpPr>
              <a:spLocks noChangeArrowheads="1"/>
            </p:cNvSpPr>
            <p:nvPr/>
          </p:nvSpPr>
          <p:spPr bwMode="auto">
            <a:xfrm>
              <a:off x="4089401" y="1317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4" name="Oval 140">
              <a:extLst>
                <a:ext uri="{FF2B5EF4-FFF2-40B4-BE49-F238E27FC236}">
                  <a16:creationId xmlns:a16="http://schemas.microsoft.com/office/drawing/2014/main" id="{46D9AEA7-5518-4A90-B3F2-81BAE91D7E29}"/>
                </a:ext>
              </a:extLst>
            </p:cNvPr>
            <p:cNvSpPr>
              <a:spLocks noChangeArrowheads="1"/>
            </p:cNvSpPr>
            <p:nvPr/>
          </p:nvSpPr>
          <p:spPr bwMode="auto">
            <a:xfrm>
              <a:off x="3249614"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5" name="Oval 142">
              <a:extLst>
                <a:ext uri="{FF2B5EF4-FFF2-40B4-BE49-F238E27FC236}">
                  <a16:creationId xmlns:a16="http://schemas.microsoft.com/office/drawing/2014/main" id="{DFBBF656-23BE-4F3C-92F2-FFAF7A91785E}"/>
                </a:ext>
              </a:extLst>
            </p:cNvPr>
            <p:cNvSpPr>
              <a:spLocks noChangeArrowheads="1"/>
            </p:cNvSpPr>
            <p:nvPr/>
          </p:nvSpPr>
          <p:spPr bwMode="auto">
            <a:xfrm>
              <a:off x="4076701" y="172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6" name="Oval 144">
              <a:extLst>
                <a:ext uri="{FF2B5EF4-FFF2-40B4-BE49-F238E27FC236}">
                  <a16:creationId xmlns:a16="http://schemas.microsoft.com/office/drawing/2014/main" id="{48FFF055-9F92-4B88-9C46-CDF317FED5BA}"/>
                </a:ext>
              </a:extLst>
            </p:cNvPr>
            <p:cNvSpPr>
              <a:spLocks noChangeArrowheads="1"/>
            </p:cNvSpPr>
            <p:nvPr/>
          </p:nvSpPr>
          <p:spPr bwMode="auto">
            <a:xfrm>
              <a:off x="4059239" y="153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7" name="Oval 147">
              <a:extLst>
                <a:ext uri="{FF2B5EF4-FFF2-40B4-BE49-F238E27FC236}">
                  <a16:creationId xmlns:a16="http://schemas.microsoft.com/office/drawing/2014/main" id="{79B57B45-A89C-4735-931D-B7F22128A9A6}"/>
                </a:ext>
              </a:extLst>
            </p:cNvPr>
            <p:cNvSpPr>
              <a:spLocks noChangeArrowheads="1"/>
            </p:cNvSpPr>
            <p:nvPr/>
          </p:nvSpPr>
          <p:spPr bwMode="auto">
            <a:xfrm>
              <a:off x="4305301" y="1643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8" name="Oval 154">
              <a:extLst>
                <a:ext uri="{FF2B5EF4-FFF2-40B4-BE49-F238E27FC236}">
                  <a16:creationId xmlns:a16="http://schemas.microsoft.com/office/drawing/2014/main" id="{925CE00E-F916-4573-8F59-1E5D765AD680}"/>
                </a:ext>
              </a:extLst>
            </p:cNvPr>
            <p:cNvSpPr>
              <a:spLocks noChangeArrowheads="1"/>
            </p:cNvSpPr>
            <p:nvPr/>
          </p:nvSpPr>
          <p:spPr bwMode="auto">
            <a:xfrm>
              <a:off x="3424239" y="155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9" name="Oval 190">
              <a:extLst>
                <a:ext uri="{FF2B5EF4-FFF2-40B4-BE49-F238E27FC236}">
                  <a16:creationId xmlns:a16="http://schemas.microsoft.com/office/drawing/2014/main" id="{88A1A4E9-129E-4AF9-BFFB-CB61F8E8EED6}"/>
                </a:ext>
              </a:extLst>
            </p:cNvPr>
            <p:cNvSpPr>
              <a:spLocks noChangeArrowheads="1"/>
            </p:cNvSpPr>
            <p:nvPr/>
          </p:nvSpPr>
          <p:spPr bwMode="auto">
            <a:xfrm>
              <a:off x="3930651" y="73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0" name="Oval 191">
              <a:extLst>
                <a:ext uri="{FF2B5EF4-FFF2-40B4-BE49-F238E27FC236}">
                  <a16:creationId xmlns:a16="http://schemas.microsoft.com/office/drawing/2014/main" id="{68F23B3B-C882-4FB8-8634-83405B34C522}"/>
                </a:ext>
              </a:extLst>
            </p:cNvPr>
            <p:cNvSpPr>
              <a:spLocks noChangeArrowheads="1"/>
            </p:cNvSpPr>
            <p:nvPr/>
          </p:nvSpPr>
          <p:spPr bwMode="auto">
            <a:xfrm>
              <a:off x="3994151" y="83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1" name="Oval 192">
              <a:extLst>
                <a:ext uri="{FF2B5EF4-FFF2-40B4-BE49-F238E27FC236}">
                  <a16:creationId xmlns:a16="http://schemas.microsoft.com/office/drawing/2014/main" id="{F7EB81FD-4170-4000-BB71-E861D4764DA4}"/>
                </a:ext>
              </a:extLst>
            </p:cNvPr>
            <p:cNvSpPr>
              <a:spLocks noChangeArrowheads="1"/>
            </p:cNvSpPr>
            <p:nvPr/>
          </p:nvSpPr>
          <p:spPr bwMode="auto">
            <a:xfrm>
              <a:off x="4021139" y="58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2" name="Oval 193">
              <a:extLst>
                <a:ext uri="{FF2B5EF4-FFF2-40B4-BE49-F238E27FC236}">
                  <a16:creationId xmlns:a16="http://schemas.microsoft.com/office/drawing/2014/main" id="{99AAA1CB-CD26-4A25-9202-96E9BF5BCE61}"/>
                </a:ext>
              </a:extLst>
            </p:cNvPr>
            <p:cNvSpPr>
              <a:spLocks noChangeArrowheads="1"/>
            </p:cNvSpPr>
            <p:nvPr/>
          </p:nvSpPr>
          <p:spPr bwMode="auto">
            <a:xfrm>
              <a:off x="3922714" y="58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3" name="Oval 194">
              <a:extLst>
                <a:ext uri="{FF2B5EF4-FFF2-40B4-BE49-F238E27FC236}">
                  <a16:creationId xmlns:a16="http://schemas.microsoft.com/office/drawing/2014/main" id="{BB627B63-FF50-4887-93F8-AAF2D1DFBB0F}"/>
                </a:ext>
              </a:extLst>
            </p:cNvPr>
            <p:cNvSpPr>
              <a:spLocks noChangeArrowheads="1"/>
            </p:cNvSpPr>
            <p:nvPr/>
          </p:nvSpPr>
          <p:spPr bwMode="auto">
            <a:xfrm>
              <a:off x="4046539" y="105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4" name="Oval 195">
              <a:extLst>
                <a:ext uri="{FF2B5EF4-FFF2-40B4-BE49-F238E27FC236}">
                  <a16:creationId xmlns:a16="http://schemas.microsoft.com/office/drawing/2014/main" id="{2D6CD04D-DFE2-49A2-A0E7-835C020B190C}"/>
                </a:ext>
              </a:extLst>
            </p:cNvPr>
            <p:cNvSpPr>
              <a:spLocks noChangeArrowheads="1"/>
            </p:cNvSpPr>
            <p:nvPr/>
          </p:nvSpPr>
          <p:spPr bwMode="auto">
            <a:xfrm>
              <a:off x="3932238" y="11795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5" name="Oval 196">
              <a:extLst>
                <a:ext uri="{FF2B5EF4-FFF2-40B4-BE49-F238E27FC236}">
                  <a16:creationId xmlns:a16="http://schemas.microsoft.com/office/drawing/2014/main" id="{112762C3-B0C1-4B18-8954-342F1E23C5C6}"/>
                </a:ext>
              </a:extLst>
            </p:cNvPr>
            <p:cNvSpPr>
              <a:spLocks noChangeArrowheads="1"/>
            </p:cNvSpPr>
            <p:nvPr/>
          </p:nvSpPr>
          <p:spPr bwMode="auto">
            <a:xfrm>
              <a:off x="3984626" y="106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6" name="Oval 197">
              <a:extLst>
                <a:ext uri="{FF2B5EF4-FFF2-40B4-BE49-F238E27FC236}">
                  <a16:creationId xmlns:a16="http://schemas.microsoft.com/office/drawing/2014/main" id="{0B0355F9-7B37-4322-ACD2-A4ED355C341D}"/>
                </a:ext>
              </a:extLst>
            </p:cNvPr>
            <p:cNvSpPr>
              <a:spLocks noChangeArrowheads="1"/>
            </p:cNvSpPr>
            <p:nvPr/>
          </p:nvSpPr>
          <p:spPr bwMode="auto">
            <a:xfrm>
              <a:off x="4011614" y="102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7" name="Oval 198">
              <a:extLst>
                <a:ext uri="{FF2B5EF4-FFF2-40B4-BE49-F238E27FC236}">
                  <a16:creationId xmlns:a16="http://schemas.microsoft.com/office/drawing/2014/main" id="{66329877-237F-449D-B39A-2D444B9C9276}"/>
                </a:ext>
              </a:extLst>
            </p:cNvPr>
            <p:cNvSpPr>
              <a:spLocks noChangeArrowheads="1"/>
            </p:cNvSpPr>
            <p:nvPr/>
          </p:nvSpPr>
          <p:spPr bwMode="auto">
            <a:xfrm>
              <a:off x="4011614" y="73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8" name="Oval 202">
              <a:extLst>
                <a:ext uri="{FF2B5EF4-FFF2-40B4-BE49-F238E27FC236}">
                  <a16:creationId xmlns:a16="http://schemas.microsoft.com/office/drawing/2014/main" id="{53CECC54-2F34-4D78-B118-1DA943173C61}"/>
                </a:ext>
              </a:extLst>
            </p:cNvPr>
            <p:cNvSpPr>
              <a:spLocks noChangeArrowheads="1"/>
            </p:cNvSpPr>
            <p:nvPr/>
          </p:nvSpPr>
          <p:spPr bwMode="auto">
            <a:xfrm>
              <a:off x="2863851" y="149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9" name="Oval 205">
              <a:extLst>
                <a:ext uri="{FF2B5EF4-FFF2-40B4-BE49-F238E27FC236}">
                  <a16:creationId xmlns:a16="http://schemas.microsoft.com/office/drawing/2014/main" id="{2BCAFF70-C245-453E-AE0C-383660B5793D}"/>
                </a:ext>
              </a:extLst>
            </p:cNvPr>
            <p:cNvSpPr>
              <a:spLocks noChangeArrowheads="1"/>
            </p:cNvSpPr>
            <p:nvPr/>
          </p:nvSpPr>
          <p:spPr bwMode="auto">
            <a:xfrm>
              <a:off x="4156076" y="550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0" name="Oval 208">
              <a:extLst>
                <a:ext uri="{FF2B5EF4-FFF2-40B4-BE49-F238E27FC236}">
                  <a16:creationId xmlns:a16="http://schemas.microsoft.com/office/drawing/2014/main" id="{D3C3E975-DCBD-4557-B343-409020FEA44D}"/>
                </a:ext>
              </a:extLst>
            </p:cNvPr>
            <p:cNvSpPr>
              <a:spLocks noChangeArrowheads="1"/>
            </p:cNvSpPr>
            <p:nvPr/>
          </p:nvSpPr>
          <p:spPr bwMode="auto">
            <a:xfrm>
              <a:off x="4129088" y="10334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1" name="Oval 209">
              <a:extLst>
                <a:ext uri="{FF2B5EF4-FFF2-40B4-BE49-F238E27FC236}">
                  <a16:creationId xmlns:a16="http://schemas.microsoft.com/office/drawing/2014/main" id="{4425EFDF-3777-4BC4-931A-D8C3FD9900B1}"/>
                </a:ext>
              </a:extLst>
            </p:cNvPr>
            <p:cNvSpPr>
              <a:spLocks noChangeArrowheads="1"/>
            </p:cNvSpPr>
            <p:nvPr/>
          </p:nvSpPr>
          <p:spPr bwMode="auto">
            <a:xfrm>
              <a:off x="4110039" y="91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3" name="Oval 211">
              <a:extLst>
                <a:ext uri="{FF2B5EF4-FFF2-40B4-BE49-F238E27FC236}">
                  <a16:creationId xmlns:a16="http://schemas.microsoft.com/office/drawing/2014/main" id="{E5C70D48-E6A0-41C9-BFA6-F49AEF20A147}"/>
                </a:ext>
              </a:extLst>
            </p:cNvPr>
            <p:cNvSpPr>
              <a:spLocks noChangeArrowheads="1"/>
            </p:cNvSpPr>
            <p:nvPr/>
          </p:nvSpPr>
          <p:spPr bwMode="auto">
            <a:xfrm>
              <a:off x="4205289"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4" name="Oval 212">
              <a:extLst>
                <a:ext uri="{FF2B5EF4-FFF2-40B4-BE49-F238E27FC236}">
                  <a16:creationId xmlns:a16="http://schemas.microsoft.com/office/drawing/2014/main" id="{6F175D4A-40B5-4D8B-8CAF-E8819713CF7A}"/>
                </a:ext>
              </a:extLst>
            </p:cNvPr>
            <p:cNvSpPr>
              <a:spLocks noChangeArrowheads="1"/>
            </p:cNvSpPr>
            <p:nvPr/>
          </p:nvSpPr>
          <p:spPr bwMode="auto">
            <a:xfrm>
              <a:off x="4106864" y="85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6" name="Oval 215">
              <a:extLst>
                <a:ext uri="{FF2B5EF4-FFF2-40B4-BE49-F238E27FC236}">
                  <a16:creationId xmlns:a16="http://schemas.microsoft.com/office/drawing/2014/main" id="{61A77E13-95F4-4E03-BA35-AA62ABE11D30}"/>
                </a:ext>
              </a:extLst>
            </p:cNvPr>
            <p:cNvSpPr>
              <a:spLocks noChangeArrowheads="1"/>
            </p:cNvSpPr>
            <p:nvPr/>
          </p:nvSpPr>
          <p:spPr bwMode="auto">
            <a:xfrm>
              <a:off x="4300539" y="62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7" name="Oval 218">
              <a:extLst>
                <a:ext uri="{FF2B5EF4-FFF2-40B4-BE49-F238E27FC236}">
                  <a16:creationId xmlns:a16="http://schemas.microsoft.com/office/drawing/2014/main" id="{B0155E76-2659-4BC0-B789-44DF97EC83F1}"/>
                </a:ext>
              </a:extLst>
            </p:cNvPr>
            <p:cNvSpPr>
              <a:spLocks noChangeArrowheads="1"/>
            </p:cNvSpPr>
            <p:nvPr/>
          </p:nvSpPr>
          <p:spPr bwMode="auto">
            <a:xfrm>
              <a:off x="4262439" y="1041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8" name="Oval 258">
              <a:extLst>
                <a:ext uri="{FF2B5EF4-FFF2-40B4-BE49-F238E27FC236}">
                  <a16:creationId xmlns:a16="http://schemas.microsoft.com/office/drawing/2014/main" id="{0F58A5DA-44A7-4139-AECF-13878CA7BD17}"/>
                </a:ext>
              </a:extLst>
            </p:cNvPr>
            <p:cNvSpPr>
              <a:spLocks noChangeArrowheads="1"/>
            </p:cNvSpPr>
            <p:nvPr/>
          </p:nvSpPr>
          <p:spPr bwMode="auto">
            <a:xfrm>
              <a:off x="3527426" y="614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9" name="Oval 259">
              <a:extLst>
                <a:ext uri="{FF2B5EF4-FFF2-40B4-BE49-F238E27FC236}">
                  <a16:creationId xmlns:a16="http://schemas.microsoft.com/office/drawing/2014/main" id="{638ED4B8-D302-46B6-8E42-C41AF1AF87BC}"/>
                </a:ext>
              </a:extLst>
            </p:cNvPr>
            <p:cNvSpPr>
              <a:spLocks noChangeArrowheads="1"/>
            </p:cNvSpPr>
            <p:nvPr/>
          </p:nvSpPr>
          <p:spPr bwMode="auto">
            <a:xfrm>
              <a:off x="3446464" y="839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0" name="Oval 260">
              <a:extLst>
                <a:ext uri="{FF2B5EF4-FFF2-40B4-BE49-F238E27FC236}">
                  <a16:creationId xmlns:a16="http://schemas.microsoft.com/office/drawing/2014/main" id="{0ACC9E8C-4869-47EB-9C03-822DA119C835}"/>
                </a:ext>
              </a:extLst>
            </p:cNvPr>
            <p:cNvSpPr>
              <a:spLocks noChangeArrowheads="1"/>
            </p:cNvSpPr>
            <p:nvPr/>
          </p:nvSpPr>
          <p:spPr bwMode="auto">
            <a:xfrm>
              <a:off x="3475039" y="728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1" name="Oval 261">
              <a:extLst>
                <a:ext uri="{FF2B5EF4-FFF2-40B4-BE49-F238E27FC236}">
                  <a16:creationId xmlns:a16="http://schemas.microsoft.com/office/drawing/2014/main" id="{D6B17F28-6BD0-4660-A6F9-7F93A738D269}"/>
                </a:ext>
              </a:extLst>
            </p:cNvPr>
            <p:cNvSpPr>
              <a:spLocks noChangeArrowheads="1"/>
            </p:cNvSpPr>
            <p:nvPr/>
          </p:nvSpPr>
          <p:spPr bwMode="auto">
            <a:xfrm>
              <a:off x="3157539" y="66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2" name="Oval 262">
              <a:extLst>
                <a:ext uri="{FF2B5EF4-FFF2-40B4-BE49-F238E27FC236}">
                  <a16:creationId xmlns:a16="http://schemas.microsoft.com/office/drawing/2014/main" id="{7A001925-035C-4FAE-85B2-363FAB80D82F}"/>
                </a:ext>
              </a:extLst>
            </p:cNvPr>
            <p:cNvSpPr>
              <a:spLocks noChangeArrowheads="1"/>
            </p:cNvSpPr>
            <p:nvPr/>
          </p:nvSpPr>
          <p:spPr bwMode="auto">
            <a:xfrm>
              <a:off x="2603501" y="546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3" name="Oval 263">
              <a:extLst>
                <a:ext uri="{FF2B5EF4-FFF2-40B4-BE49-F238E27FC236}">
                  <a16:creationId xmlns:a16="http://schemas.microsoft.com/office/drawing/2014/main" id="{F3951EE7-F4FF-4293-8E5A-E146EAD2454F}"/>
                </a:ext>
              </a:extLst>
            </p:cNvPr>
            <p:cNvSpPr>
              <a:spLocks noChangeArrowheads="1"/>
            </p:cNvSpPr>
            <p:nvPr/>
          </p:nvSpPr>
          <p:spPr bwMode="auto">
            <a:xfrm>
              <a:off x="2638426" y="685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4" name="Oval 264">
              <a:extLst>
                <a:ext uri="{FF2B5EF4-FFF2-40B4-BE49-F238E27FC236}">
                  <a16:creationId xmlns:a16="http://schemas.microsoft.com/office/drawing/2014/main" id="{A1443BB6-2247-4323-9D0B-ADC6D5954C32}"/>
                </a:ext>
              </a:extLst>
            </p:cNvPr>
            <p:cNvSpPr>
              <a:spLocks noChangeArrowheads="1"/>
            </p:cNvSpPr>
            <p:nvPr/>
          </p:nvSpPr>
          <p:spPr bwMode="auto">
            <a:xfrm>
              <a:off x="2557464"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5" name="Oval 265">
              <a:extLst>
                <a:ext uri="{FF2B5EF4-FFF2-40B4-BE49-F238E27FC236}">
                  <a16:creationId xmlns:a16="http://schemas.microsoft.com/office/drawing/2014/main" id="{6F88AB76-6334-4D2C-8B27-58D3591CF5C1}"/>
                </a:ext>
              </a:extLst>
            </p:cNvPr>
            <p:cNvSpPr>
              <a:spLocks noChangeArrowheads="1"/>
            </p:cNvSpPr>
            <p:nvPr/>
          </p:nvSpPr>
          <p:spPr bwMode="auto">
            <a:xfrm>
              <a:off x="3186114" y="91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6" name="Oval 266">
              <a:extLst>
                <a:ext uri="{FF2B5EF4-FFF2-40B4-BE49-F238E27FC236}">
                  <a16:creationId xmlns:a16="http://schemas.microsoft.com/office/drawing/2014/main" id="{FB9E5793-999C-4ED9-9888-2CDC2D67ABEE}"/>
                </a:ext>
              </a:extLst>
            </p:cNvPr>
            <p:cNvSpPr>
              <a:spLocks noChangeArrowheads="1"/>
            </p:cNvSpPr>
            <p:nvPr/>
          </p:nvSpPr>
          <p:spPr bwMode="auto">
            <a:xfrm>
              <a:off x="3451226" y="1436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7" name="Oval 267">
              <a:extLst>
                <a:ext uri="{FF2B5EF4-FFF2-40B4-BE49-F238E27FC236}">
                  <a16:creationId xmlns:a16="http://schemas.microsoft.com/office/drawing/2014/main" id="{CA72DFD0-07FA-4AA8-8121-DA94AFEB0517}"/>
                </a:ext>
              </a:extLst>
            </p:cNvPr>
            <p:cNvSpPr>
              <a:spLocks noChangeArrowheads="1"/>
            </p:cNvSpPr>
            <p:nvPr/>
          </p:nvSpPr>
          <p:spPr bwMode="auto">
            <a:xfrm>
              <a:off x="2554289"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8" name="Oval 268">
              <a:extLst>
                <a:ext uri="{FF2B5EF4-FFF2-40B4-BE49-F238E27FC236}">
                  <a16:creationId xmlns:a16="http://schemas.microsoft.com/office/drawing/2014/main" id="{67F5D60D-5777-46DB-B4BE-5E75DED404D5}"/>
                </a:ext>
              </a:extLst>
            </p:cNvPr>
            <p:cNvSpPr>
              <a:spLocks noChangeArrowheads="1"/>
            </p:cNvSpPr>
            <p:nvPr/>
          </p:nvSpPr>
          <p:spPr bwMode="auto">
            <a:xfrm>
              <a:off x="2687639" y="75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9" name="Oval 269">
              <a:extLst>
                <a:ext uri="{FF2B5EF4-FFF2-40B4-BE49-F238E27FC236}">
                  <a16:creationId xmlns:a16="http://schemas.microsoft.com/office/drawing/2014/main" id="{DB40311D-47AB-45A7-A67D-30E4ECC207F2}"/>
                </a:ext>
              </a:extLst>
            </p:cNvPr>
            <p:cNvSpPr>
              <a:spLocks noChangeArrowheads="1"/>
            </p:cNvSpPr>
            <p:nvPr/>
          </p:nvSpPr>
          <p:spPr bwMode="auto">
            <a:xfrm>
              <a:off x="3922270" y="2057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1" name="Oval 271">
              <a:extLst>
                <a:ext uri="{FF2B5EF4-FFF2-40B4-BE49-F238E27FC236}">
                  <a16:creationId xmlns:a16="http://schemas.microsoft.com/office/drawing/2014/main" id="{B6FC1877-5EAF-4B68-B5E2-F1DBE1B405B8}"/>
                </a:ext>
              </a:extLst>
            </p:cNvPr>
            <p:cNvSpPr>
              <a:spLocks noChangeArrowheads="1"/>
            </p:cNvSpPr>
            <p:nvPr/>
          </p:nvSpPr>
          <p:spPr bwMode="auto">
            <a:xfrm>
              <a:off x="2747964"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2" name="Oval 272">
              <a:extLst>
                <a:ext uri="{FF2B5EF4-FFF2-40B4-BE49-F238E27FC236}">
                  <a16:creationId xmlns:a16="http://schemas.microsoft.com/office/drawing/2014/main" id="{F243DD02-96A9-42BD-B2B9-22205CBC91F4}"/>
                </a:ext>
              </a:extLst>
            </p:cNvPr>
            <p:cNvSpPr>
              <a:spLocks noChangeArrowheads="1"/>
            </p:cNvSpPr>
            <p:nvPr/>
          </p:nvSpPr>
          <p:spPr bwMode="auto">
            <a:xfrm>
              <a:off x="2782889" y="76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3" name="Oval 275">
              <a:extLst>
                <a:ext uri="{FF2B5EF4-FFF2-40B4-BE49-F238E27FC236}">
                  <a16:creationId xmlns:a16="http://schemas.microsoft.com/office/drawing/2014/main" id="{32CA2231-8CA9-4CE5-B67D-38C41734A2B9}"/>
                </a:ext>
              </a:extLst>
            </p:cNvPr>
            <p:cNvSpPr>
              <a:spLocks noChangeArrowheads="1"/>
            </p:cNvSpPr>
            <p:nvPr/>
          </p:nvSpPr>
          <p:spPr bwMode="auto">
            <a:xfrm>
              <a:off x="2860676" y="709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4" name="Oval 276">
              <a:extLst>
                <a:ext uri="{FF2B5EF4-FFF2-40B4-BE49-F238E27FC236}">
                  <a16:creationId xmlns:a16="http://schemas.microsoft.com/office/drawing/2014/main" id="{D46F0024-A894-4973-A64A-20BF1B57B02E}"/>
                </a:ext>
              </a:extLst>
            </p:cNvPr>
            <p:cNvSpPr>
              <a:spLocks noChangeArrowheads="1"/>
            </p:cNvSpPr>
            <p:nvPr/>
          </p:nvSpPr>
          <p:spPr bwMode="auto">
            <a:xfrm>
              <a:off x="2895601" y="84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5" name="Oval 277">
              <a:extLst>
                <a:ext uri="{FF2B5EF4-FFF2-40B4-BE49-F238E27FC236}">
                  <a16:creationId xmlns:a16="http://schemas.microsoft.com/office/drawing/2014/main" id="{221CBE39-F253-41F5-855E-E9EAD27C11CB}"/>
                </a:ext>
              </a:extLst>
            </p:cNvPr>
            <p:cNvSpPr>
              <a:spLocks noChangeArrowheads="1"/>
            </p:cNvSpPr>
            <p:nvPr/>
          </p:nvSpPr>
          <p:spPr bwMode="auto">
            <a:xfrm>
              <a:off x="2922589" y="601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6" name="Oval 278">
              <a:extLst>
                <a:ext uri="{FF2B5EF4-FFF2-40B4-BE49-F238E27FC236}">
                  <a16:creationId xmlns:a16="http://schemas.microsoft.com/office/drawing/2014/main" id="{7B745718-C2B7-41E1-BD00-ADB03E03375D}"/>
                </a:ext>
              </a:extLst>
            </p:cNvPr>
            <p:cNvSpPr>
              <a:spLocks noChangeArrowheads="1"/>
            </p:cNvSpPr>
            <p:nvPr/>
          </p:nvSpPr>
          <p:spPr bwMode="auto">
            <a:xfrm>
              <a:off x="3067051" y="677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7" name="Oval 279">
              <a:extLst>
                <a:ext uri="{FF2B5EF4-FFF2-40B4-BE49-F238E27FC236}">
                  <a16:creationId xmlns:a16="http://schemas.microsoft.com/office/drawing/2014/main" id="{8D8E8B31-176A-47E5-9445-89DF8E1F8EDE}"/>
                </a:ext>
              </a:extLst>
            </p:cNvPr>
            <p:cNvSpPr>
              <a:spLocks noChangeArrowheads="1"/>
            </p:cNvSpPr>
            <p:nvPr/>
          </p:nvSpPr>
          <p:spPr bwMode="auto">
            <a:xfrm>
              <a:off x="3070226" y="59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8" name="Oval 280">
              <a:extLst>
                <a:ext uri="{FF2B5EF4-FFF2-40B4-BE49-F238E27FC236}">
                  <a16:creationId xmlns:a16="http://schemas.microsoft.com/office/drawing/2014/main" id="{5E21CB78-94CF-455A-BA6D-5B1EDDC4A94D}"/>
                </a:ext>
              </a:extLst>
            </p:cNvPr>
            <p:cNvSpPr>
              <a:spLocks noChangeArrowheads="1"/>
            </p:cNvSpPr>
            <p:nvPr/>
          </p:nvSpPr>
          <p:spPr bwMode="auto">
            <a:xfrm>
              <a:off x="2968626" y="67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9" name="Oval 282">
              <a:extLst>
                <a:ext uri="{FF2B5EF4-FFF2-40B4-BE49-F238E27FC236}">
                  <a16:creationId xmlns:a16="http://schemas.microsoft.com/office/drawing/2014/main" id="{96A9C7B6-843D-4B71-B983-8F53F0D944EE}"/>
                </a:ext>
              </a:extLst>
            </p:cNvPr>
            <p:cNvSpPr>
              <a:spLocks noChangeArrowheads="1"/>
            </p:cNvSpPr>
            <p:nvPr/>
          </p:nvSpPr>
          <p:spPr bwMode="auto">
            <a:xfrm>
              <a:off x="3236914" y="77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0" name="Oval 283">
              <a:extLst>
                <a:ext uri="{FF2B5EF4-FFF2-40B4-BE49-F238E27FC236}">
                  <a16:creationId xmlns:a16="http://schemas.microsoft.com/office/drawing/2014/main" id="{F5B4D667-F1F1-493C-8EAE-16197F6226C0}"/>
                </a:ext>
              </a:extLst>
            </p:cNvPr>
            <p:cNvSpPr>
              <a:spLocks noChangeArrowheads="1"/>
            </p:cNvSpPr>
            <p:nvPr/>
          </p:nvSpPr>
          <p:spPr bwMode="auto">
            <a:xfrm>
              <a:off x="3656014" y="673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1" name="Oval 284">
              <a:extLst>
                <a:ext uri="{FF2B5EF4-FFF2-40B4-BE49-F238E27FC236}">
                  <a16:creationId xmlns:a16="http://schemas.microsoft.com/office/drawing/2014/main" id="{458C6CF9-28C1-4627-80D4-6FF0902DE600}"/>
                </a:ext>
              </a:extLst>
            </p:cNvPr>
            <p:cNvSpPr>
              <a:spLocks noChangeArrowheads="1"/>
            </p:cNvSpPr>
            <p:nvPr/>
          </p:nvSpPr>
          <p:spPr bwMode="auto">
            <a:xfrm>
              <a:off x="3135314" y="74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2" name="Oval 285">
              <a:extLst>
                <a:ext uri="{FF2B5EF4-FFF2-40B4-BE49-F238E27FC236}">
                  <a16:creationId xmlns:a16="http://schemas.microsoft.com/office/drawing/2014/main" id="{06CCF702-7BED-43C0-B589-D8CFD74F0D4F}"/>
                </a:ext>
              </a:extLst>
            </p:cNvPr>
            <p:cNvSpPr>
              <a:spLocks noChangeArrowheads="1"/>
            </p:cNvSpPr>
            <p:nvPr/>
          </p:nvSpPr>
          <p:spPr bwMode="auto">
            <a:xfrm>
              <a:off x="3254376" y="674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3" name="Oval 286">
              <a:extLst>
                <a:ext uri="{FF2B5EF4-FFF2-40B4-BE49-F238E27FC236}">
                  <a16:creationId xmlns:a16="http://schemas.microsoft.com/office/drawing/2014/main" id="{2D2BCEE0-287E-4992-95CC-824AB195DCC7}"/>
                </a:ext>
              </a:extLst>
            </p:cNvPr>
            <p:cNvSpPr>
              <a:spLocks noChangeArrowheads="1"/>
            </p:cNvSpPr>
            <p:nvPr/>
          </p:nvSpPr>
          <p:spPr bwMode="auto">
            <a:xfrm>
              <a:off x="3346451" y="71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4" name="Oval 287">
              <a:extLst>
                <a:ext uri="{FF2B5EF4-FFF2-40B4-BE49-F238E27FC236}">
                  <a16:creationId xmlns:a16="http://schemas.microsoft.com/office/drawing/2014/main" id="{3CD6EBD1-7E59-4D5C-88AD-1396A835AE23}"/>
                </a:ext>
              </a:extLst>
            </p:cNvPr>
            <p:cNvSpPr>
              <a:spLocks noChangeArrowheads="1"/>
            </p:cNvSpPr>
            <p:nvPr/>
          </p:nvSpPr>
          <p:spPr bwMode="auto">
            <a:xfrm>
              <a:off x="3408364" y="60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5" name="Oval 288">
              <a:extLst>
                <a:ext uri="{FF2B5EF4-FFF2-40B4-BE49-F238E27FC236}">
                  <a16:creationId xmlns:a16="http://schemas.microsoft.com/office/drawing/2014/main" id="{DCA24AEF-19F6-4C43-8547-146CEF7DC6F7}"/>
                </a:ext>
              </a:extLst>
            </p:cNvPr>
            <p:cNvSpPr>
              <a:spLocks noChangeArrowheads="1"/>
            </p:cNvSpPr>
            <p:nvPr/>
          </p:nvSpPr>
          <p:spPr bwMode="auto">
            <a:xfrm>
              <a:off x="3663951" y="603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6" name="Oval 289">
              <a:extLst>
                <a:ext uri="{FF2B5EF4-FFF2-40B4-BE49-F238E27FC236}">
                  <a16:creationId xmlns:a16="http://schemas.microsoft.com/office/drawing/2014/main" id="{9732E8ED-0A45-4ABB-BC95-C70C6F043ADD}"/>
                </a:ext>
              </a:extLst>
            </p:cNvPr>
            <p:cNvSpPr>
              <a:spLocks noChangeArrowheads="1"/>
            </p:cNvSpPr>
            <p:nvPr/>
          </p:nvSpPr>
          <p:spPr bwMode="auto">
            <a:xfrm>
              <a:off x="3309939" y="606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7" name="Oval 290">
              <a:extLst>
                <a:ext uri="{FF2B5EF4-FFF2-40B4-BE49-F238E27FC236}">
                  <a16:creationId xmlns:a16="http://schemas.microsoft.com/office/drawing/2014/main" id="{B11610E1-832D-49AA-B4C5-DA35D0B26B94}"/>
                </a:ext>
              </a:extLst>
            </p:cNvPr>
            <p:cNvSpPr>
              <a:spLocks noChangeArrowheads="1"/>
            </p:cNvSpPr>
            <p:nvPr/>
          </p:nvSpPr>
          <p:spPr bwMode="auto">
            <a:xfrm>
              <a:off x="3452814" y="65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8" name="Oval 291">
              <a:extLst>
                <a:ext uri="{FF2B5EF4-FFF2-40B4-BE49-F238E27FC236}">
                  <a16:creationId xmlns:a16="http://schemas.microsoft.com/office/drawing/2014/main" id="{97195680-CEA1-4A48-AE74-D7BF2D146806}"/>
                </a:ext>
              </a:extLst>
            </p:cNvPr>
            <p:cNvSpPr>
              <a:spLocks noChangeArrowheads="1"/>
            </p:cNvSpPr>
            <p:nvPr/>
          </p:nvSpPr>
          <p:spPr bwMode="auto">
            <a:xfrm>
              <a:off x="3765551" y="763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9" name="Oval 292">
              <a:extLst>
                <a:ext uri="{FF2B5EF4-FFF2-40B4-BE49-F238E27FC236}">
                  <a16:creationId xmlns:a16="http://schemas.microsoft.com/office/drawing/2014/main" id="{068444F6-6D80-4E7D-80D4-AC58D19692B5}"/>
                </a:ext>
              </a:extLst>
            </p:cNvPr>
            <p:cNvSpPr>
              <a:spLocks noChangeArrowheads="1"/>
            </p:cNvSpPr>
            <p:nvPr/>
          </p:nvSpPr>
          <p:spPr bwMode="auto">
            <a:xfrm>
              <a:off x="3733801" y="65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0" name="Oval 293">
              <a:extLst>
                <a:ext uri="{FF2B5EF4-FFF2-40B4-BE49-F238E27FC236}">
                  <a16:creationId xmlns:a16="http://schemas.microsoft.com/office/drawing/2014/main" id="{AF5E3E11-529B-4C59-9B83-DEC212DEA250}"/>
                </a:ext>
              </a:extLst>
            </p:cNvPr>
            <p:cNvSpPr>
              <a:spLocks noChangeArrowheads="1"/>
            </p:cNvSpPr>
            <p:nvPr/>
          </p:nvSpPr>
          <p:spPr bwMode="auto">
            <a:xfrm>
              <a:off x="3797301" y="855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1" name="Oval 294">
              <a:extLst>
                <a:ext uri="{FF2B5EF4-FFF2-40B4-BE49-F238E27FC236}">
                  <a16:creationId xmlns:a16="http://schemas.microsoft.com/office/drawing/2014/main" id="{56817DCA-92FA-4190-9D37-8EC954774471}"/>
                </a:ext>
              </a:extLst>
            </p:cNvPr>
            <p:cNvSpPr>
              <a:spLocks noChangeArrowheads="1"/>
            </p:cNvSpPr>
            <p:nvPr/>
          </p:nvSpPr>
          <p:spPr bwMode="auto">
            <a:xfrm>
              <a:off x="3914776" y="890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2" name="Oval 295">
              <a:extLst>
                <a:ext uri="{FF2B5EF4-FFF2-40B4-BE49-F238E27FC236}">
                  <a16:creationId xmlns:a16="http://schemas.microsoft.com/office/drawing/2014/main" id="{DC82E7F1-E148-4D93-B130-21F1651C93CD}"/>
                </a:ext>
              </a:extLst>
            </p:cNvPr>
            <p:cNvSpPr>
              <a:spLocks noChangeArrowheads="1"/>
            </p:cNvSpPr>
            <p:nvPr/>
          </p:nvSpPr>
          <p:spPr bwMode="auto">
            <a:xfrm>
              <a:off x="2933701"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3" name="Oval 741">
              <a:extLst>
                <a:ext uri="{FF2B5EF4-FFF2-40B4-BE49-F238E27FC236}">
                  <a16:creationId xmlns:a16="http://schemas.microsoft.com/office/drawing/2014/main" id="{6C1E59CE-5855-4722-B842-3BDCB097614E}"/>
                </a:ext>
              </a:extLst>
            </p:cNvPr>
            <p:cNvSpPr>
              <a:spLocks noChangeArrowheads="1"/>
            </p:cNvSpPr>
            <p:nvPr/>
          </p:nvSpPr>
          <p:spPr bwMode="auto">
            <a:xfrm>
              <a:off x="3890964"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4" name="Oval 743">
              <a:extLst>
                <a:ext uri="{FF2B5EF4-FFF2-40B4-BE49-F238E27FC236}">
                  <a16:creationId xmlns:a16="http://schemas.microsoft.com/office/drawing/2014/main" id="{408BD745-7F0E-45C2-BB2B-C7A0B8A9F33D}"/>
                </a:ext>
              </a:extLst>
            </p:cNvPr>
            <p:cNvSpPr>
              <a:spLocks noChangeArrowheads="1"/>
            </p:cNvSpPr>
            <p:nvPr/>
          </p:nvSpPr>
          <p:spPr bwMode="auto">
            <a:xfrm>
              <a:off x="3848101" y="67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5" name="Oval 753">
              <a:extLst>
                <a:ext uri="{FF2B5EF4-FFF2-40B4-BE49-F238E27FC236}">
                  <a16:creationId xmlns:a16="http://schemas.microsoft.com/office/drawing/2014/main" id="{239FE7DD-025B-4AC8-83C9-EF4B49F75CC9}"/>
                </a:ext>
              </a:extLst>
            </p:cNvPr>
            <p:cNvSpPr>
              <a:spLocks noChangeArrowheads="1"/>
            </p:cNvSpPr>
            <p:nvPr/>
          </p:nvSpPr>
          <p:spPr bwMode="auto">
            <a:xfrm>
              <a:off x="4023520" y="872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6" name="Oval 754">
              <a:extLst>
                <a:ext uri="{FF2B5EF4-FFF2-40B4-BE49-F238E27FC236}">
                  <a16:creationId xmlns:a16="http://schemas.microsoft.com/office/drawing/2014/main" id="{9D9066AF-C03A-4A03-A097-0AAF88ADE4AA}"/>
                </a:ext>
              </a:extLst>
            </p:cNvPr>
            <p:cNvSpPr>
              <a:spLocks noChangeArrowheads="1"/>
            </p:cNvSpPr>
            <p:nvPr/>
          </p:nvSpPr>
          <p:spPr bwMode="auto">
            <a:xfrm>
              <a:off x="3937795" y="91217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7" name="Oval 755">
              <a:extLst>
                <a:ext uri="{FF2B5EF4-FFF2-40B4-BE49-F238E27FC236}">
                  <a16:creationId xmlns:a16="http://schemas.microsoft.com/office/drawing/2014/main" id="{812093E2-6CB1-4423-9511-983F4F40354C}"/>
                </a:ext>
              </a:extLst>
            </p:cNvPr>
            <p:cNvSpPr>
              <a:spLocks noChangeArrowheads="1"/>
            </p:cNvSpPr>
            <p:nvPr/>
          </p:nvSpPr>
          <p:spPr bwMode="auto">
            <a:xfrm>
              <a:off x="4237833" y="1023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8" name="Oval 756">
              <a:extLst>
                <a:ext uri="{FF2B5EF4-FFF2-40B4-BE49-F238E27FC236}">
                  <a16:creationId xmlns:a16="http://schemas.microsoft.com/office/drawing/2014/main" id="{773BFEC8-E7FA-4B97-91C9-20DA6A26FE7E}"/>
                </a:ext>
              </a:extLst>
            </p:cNvPr>
            <p:cNvSpPr>
              <a:spLocks noChangeArrowheads="1"/>
            </p:cNvSpPr>
            <p:nvPr/>
          </p:nvSpPr>
          <p:spPr bwMode="auto">
            <a:xfrm>
              <a:off x="3990183" y="79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9" name="Oval 765">
              <a:extLst>
                <a:ext uri="{FF2B5EF4-FFF2-40B4-BE49-F238E27FC236}">
                  <a16:creationId xmlns:a16="http://schemas.microsoft.com/office/drawing/2014/main" id="{85ECA32C-69BB-4A71-82BC-389DF547AE35}"/>
                </a:ext>
              </a:extLst>
            </p:cNvPr>
            <p:cNvSpPr>
              <a:spLocks noChangeArrowheads="1"/>
            </p:cNvSpPr>
            <p:nvPr/>
          </p:nvSpPr>
          <p:spPr bwMode="auto">
            <a:xfrm>
              <a:off x="4858545" y="1205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0" name="Oval 771">
              <a:extLst>
                <a:ext uri="{FF2B5EF4-FFF2-40B4-BE49-F238E27FC236}">
                  <a16:creationId xmlns:a16="http://schemas.microsoft.com/office/drawing/2014/main" id="{E87C070E-76FC-43F9-A1C9-95DBAA3A95C6}"/>
                </a:ext>
              </a:extLst>
            </p:cNvPr>
            <p:cNvSpPr>
              <a:spLocks noChangeArrowheads="1"/>
            </p:cNvSpPr>
            <p:nvPr/>
          </p:nvSpPr>
          <p:spPr bwMode="auto">
            <a:xfrm>
              <a:off x="4743648" y="760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1" name="Oval 773">
              <a:extLst>
                <a:ext uri="{FF2B5EF4-FFF2-40B4-BE49-F238E27FC236}">
                  <a16:creationId xmlns:a16="http://schemas.microsoft.com/office/drawing/2014/main" id="{EA894053-240F-494B-ACB0-7D1B68041C00}"/>
                </a:ext>
              </a:extLst>
            </p:cNvPr>
            <p:cNvSpPr>
              <a:spLocks noChangeArrowheads="1"/>
            </p:cNvSpPr>
            <p:nvPr/>
          </p:nvSpPr>
          <p:spPr bwMode="auto">
            <a:xfrm>
              <a:off x="4134645" y="76612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2" name="Oval 779">
              <a:extLst>
                <a:ext uri="{FF2B5EF4-FFF2-40B4-BE49-F238E27FC236}">
                  <a16:creationId xmlns:a16="http://schemas.microsoft.com/office/drawing/2014/main" id="{3E75DCDF-CE14-4D50-B8BF-1C0741A54A2D}"/>
                </a:ext>
              </a:extLst>
            </p:cNvPr>
            <p:cNvSpPr>
              <a:spLocks noChangeArrowheads="1"/>
            </p:cNvSpPr>
            <p:nvPr/>
          </p:nvSpPr>
          <p:spPr bwMode="auto">
            <a:xfrm>
              <a:off x="4348957" y="172338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3" name="Oval 780">
              <a:extLst>
                <a:ext uri="{FF2B5EF4-FFF2-40B4-BE49-F238E27FC236}">
                  <a16:creationId xmlns:a16="http://schemas.microsoft.com/office/drawing/2014/main" id="{7F7DA31D-2D70-4CDA-A39C-53BA56613520}"/>
                </a:ext>
              </a:extLst>
            </p:cNvPr>
            <p:cNvSpPr>
              <a:spLocks noChangeArrowheads="1"/>
            </p:cNvSpPr>
            <p:nvPr/>
          </p:nvSpPr>
          <p:spPr bwMode="auto">
            <a:xfrm>
              <a:off x="4988720" y="646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4" name="Oval 785">
              <a:extLst>
                <a:ext uri="{FF2B5EF4-FFF2-40B4-BE49-F238E27FC236}">
                  <a16:creationId xmlns:a16="http://schemas.microsoft.com/office/drawing/2014/main" id="{E304FE1E-BB07-466D-B65B-A9179C984093}"/>
                </a:ext>
              </a:extLst>
            </p:cNvPr>
            <p:cNvSpPr>
              <a:spLocks noChangeArrowheads="1"/>
            </p:cNvSpPr>
            <p:nvPr/>
          </p:nvSpPr>
          <p:spPr bwMode="auto">
            <a:xfrm>
              <a:off x="4499770" y="1421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1765" name="Oval 786">
              <a:extLst>
                <a:ext uri="{FF2B5EF4-FFF2-40B4-BE49-F238E27FC236}">
                  <a16:creationId xmlns:a16="http://schemas.microsoft.com/office/drawing/2014/main" id="{F1EA4F9D-F492-4AB6-87EF-6D1FBB4037D3}"/>
                </a:ext>
              </a:extLst>
            </p:cNvPr>
            <p:cNvSpPr>
              <a:spLocks noChangeArrowheads="1"/>
            </p:cNvSpPr>
            <p:nvPr/>
          </p:nvSpPr>
          <p:spPr bwMode="auto">
            <a:xfrm>
              <a:off x="4444208" y="8169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6" name="Oval 791">
              <a:extLst>
                <a:ext uri="{FF2B5EF4-FFF2-40B4-BE49-F238E27FC236}">
                  <a16:creationId xmlns:a16="http://schemas.microsoft.com/office/drawing/2014/main" id="{34B5F591-8A60-492F-BA91-899439BF6CFF}"/>
                </a:ext>
              </a:extLst>
            </p:cNvPr>
            <p:cNvSpPr>
              <a:spLocks noChangeArrowheads="1"/>
            </p:cNvSpPr>
            <p:nvPr/>
          </p:nvSpPr>
          <p:spPr bwMode="auto">
            <a:xfrm>
              <a:off x="4612483" y="820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7" name="Oval 795">
              <a:extLst>
                <a:ext uri="{FF2B5EF4-FFF2-40B4-BE49-F238E27FC236}">
                  <a16:creationId xmlns:a16="http://schemas.microsoft.com/office/drawing/2014/main" id="{1A70A952-A0A9-45FB-B6B3-3DF17CEA147E}"/>
                </a:ext>
              </a:extLst>
            </p:cNvPr>
            <p:cNvSpPr>
              <a:spLocks noChangeArrowheads="1"/>
            </p:cNvSpPr>
            <p:nvPr/>
          </p:nvSpPr>
          <p:spPr bwMode="auto">
            <a:xfrm>
              <a:off x="5017295" y="14217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8" name="Oval 802">
              <a:extLst>
                <a:ext uri="{FF2B5EF4-FFF2-40B4-BE49-F238E27FC236}">
                  <a16:creationId xmlns:a16="http://schemas.microsoft.com/office/drawing/2014/main" id="{E60DB07A-39E8-41D2-8D9A-B2CCFBEB58F6}"/>
                </a:ext>
              </a:extLst>
            </p:cNvPr>
            <p:cNvSpPr>
              <a:spLocks noChangeArrowheads="1"/>
            </p:cNvSpPr>
            <p:nvPr/>
          </p:nvSpPr>
          <p:spPr bwMode="auto">
            <a:xfrm>
              <a:off x="4963320" y="896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9" name="Oval 803">
              <a:extLst>
                <a:ext uri="{FF2B5EF4-FFF2-40B4-BE49-F238E27FC236}">
                  <a16:creationId xmlns:a16="http://schemas.microsoft.com/office/drawing/2014/main" id="{16425AD8-E146-4CB7-BFB6-327CC866B841}"/>
                </a:ext>
              </a:extLst>
            </p:cNvPr>
            <p:cNvSpPr>
              <a:spLocks noChangeArrowheads="1"/>
            </p:cNvSpPr>
            <p:nvPr/>
          </p:nvSpPr>
          <p:spPr bwMode="auto">
            <a:xfrm>
              <a:off x="4929983" y="823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0" name="Oval 859">
              <a:extLst>
                <a:ext uri="{FF2B5EF4-FFF2-40B4-BE49-F238E27FC236}">
                  <a16:creationId xmlns:a16="http://schemas.microsoft.com/office/drawing/2014/main" id="{96FCB56A-75D4-4E7B-B520-3EF1E2A5D582}"/>
                </a:ext>
              </a:extLst>
            </p:cNvPr>
            <p:cNvSpPr>
              <a:spLocks noChangeArrowheads="1"/>
            </p:cNvSpPr>
            <p:nvPr/>
          </p:nvSpPr>
          <p:spPr bwMode="auto">
            <a:xfrm>
              <a:off x="4749008" y="9836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1" name="Oval 860">
              <a:extLst>
                <a:ext uri="{FF2B5EF4-FFF2-40B4-BE49-F238E27FC236}">
                  <a16:creationId xmlns:a16="http://schemas.microsoft.com/office/drawing/2014/main" id="{6EE10FEF-9C52-422C-A1E8-AB6D51EA62F3}"/>
                </a:ext>
              </a:extLst>
            </p:cNvPr>
            <p:cNvSpPr>
              <a:spLocks noChangeArrowheads="1"/>
            </p:cNvSpPr>
            <p:nvPr/>
          </p:nvSpPr>
          <p:spPr bwMode="auto">
            <a:xfrm>
              <a:off x="4493420" y="993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2" name="Oval 861">
              <a:extLst>
                <a:ext uri="{FF2B5EF4-FFF2-40B4-BE49-F238E27FC236}">
                  <a16:creationId xmlns:a16="http://schemas.microsoft.com/office/drawing/2014/main" id="{F834BF6B-010B-4864-985E-316219782346}"/>
                </a:ext>
              </a:extLst>
            </p:cNvPr>
            <p:cNvSpPr>
              <a:spLocks noChangeArrowheads="1"/>
            </p:cNvSpPr>
            <p:nvPr/>
          </p:nvSpPr>
          <p:spPr bwMode="auto">
            <a:xfrm>
              <a:off x="4156870" y="122808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4" name="Oval 1109">
              <a:extLst>
                <a:ext uri="{FF2B5EF4-FFF2-40B4-BE49-F238E27FC236}">
                  <a16:creationId xmlns:a16="http://schemas.microsoft.com/office/drawing/2014/main" id="{EFA93AD6-9CB0-4849-902D-6FF8EFD8C90A}"/>
                </a:ext>
              </a:extLst>
            </p:cNvPr>
            <p:cNvSpPr>
              <a:spLocks noChangeArrowheads="1"/>
            </p:cNvSpPr>
            <p:nvPr/>
          </p:nvSpPr>
          <p:spPr bwMode="auto">
            <a:xfrm>
              <a:off x="3909220" y="1348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5" name="Oval 1110">
              <a:extLst>
                <a:ext uri="{FF2B5EF4-FFF2-40B4-BE49-F238E27FC236}">
                  <a16:creationId xmlns:a16="http://schemas.microsoft.com/office/drawing/2014/main" id="{30B30BC0-1EA0-46E9-9B95-0AB3F8CF7D10}"/>
                </a:ext>
              </a:extLst>
            </p:cNvPr>
            <p:cNvSpPr>
              <a:spLocks noChangeArrowheads="1"/>
            </p:cNvSpPr>
            <p:nvPr/>
          </p:nvSpPr>
          <p:spPr bwMode="auto">
            <a:xfrm>
              <a:off x="3944145" y="1488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6" name="Oval 1111">
              <a:extLst>
                <a:ext uri="{FF2B5EF4-FFF2-40B4-BE49-F238E27FC236}">
                  <a16:creationId xmlns:a16="http://schemas.microsoft.com/office/drawing/2014/main" id="{FEA904B0-46B6-4E7B-BB03-41F3A6C1C468}"/>
                </a:ext>
              </a:extLst>
            </p:cNvPr>
            <p:cNvSpPr>
              <a:spLocks noChangeArrowheads="1"/>
            </p:cNvSpPr>
            <p:nvPr/>
          </p:nvSpPr>
          <p:spPr bwMode="auto">
            <a:xfrm>
              <a:off x="3974308" y="1155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7" name="Oval 1113">
              <a:extLst>
                <a:ext uri="{FF2B5EF4-FFF2-40B4-BE49-F238E27FC236}">
                  <a16:creationId xmlns:a16="http://schemas.microsoft.com/office/drawing/2014/main" id="{4E26B9F1-0703-4D57-9A57-BAAA369611DA}"/>
                </a:ext>
              </a:extLst>
            </p:cNvPr>
            <p:cNvSpPr>
              <a:spLocks noChangeArrowheads="1"/>
            </p:cNvSpPr>
            <p:nvPr/>
          </p:nvSpPr>
          <p:spPr bwMode="auto">
            <a:xfrm>
              <a:off x="3948908" y="10264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8" name="Oval 1115">
              <a:extLst>
                <a:ext uri="{FF2B5EF4-FFF2-40B4-BE49-F238E27FC236}">
                  <a16:creationId xmlns:a16="http://schemas.microsoft.com/office/drawing/2014/main" id="{30E586E6-D190-4A3B-A870-F488EB4A3D66}"/>
                </a:ext>
              </a:extLst>
            </p:cNvPr>
            <p:cNvSpPr>
              <a:spLocks noChangeArrowheads="1"/>
            </p:cNvSpPr>
            <p:nvPr/>
          </p:nvSpPr>
          <p:spPr bwMode="auto">
            <a:xfrm>
              <a:off x="4890295" y="17821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9" name="Oval 1116">
              <a:extLst>
                <a:ext uri="{FF2B5EF4-FFF2-40B4-BE49-F238E27FC236}">
                  <a16:creationId xmlns:a16="http://schemas.microsoft.com/office/drawing/2014/main" id="{F5D8F32D-8AAF-4976-9E52-6B16A21FFBEC}"/>
                </a:ext>
              </a:extLst>
            </p:cNvPr>
            <p:cNvSpPr>
              <a:spLocks noChangeArrowheads="1"/>
            </p:cNvSpPr>
            <p:nvPr/>
          </p:nvSpPr>
          <p:spPr bwMode="auto">
            <a:xfrm>
              <a:off x="3934620" y="1718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0" name="Oval 1120">
              <a:extLst>
                <a:ext uri="{FF2B5EF4-FFF2-40B4-BE49-F238E27FC236}">
                  <a16:creationId xmlns:a16="http://schemas.microsoft.com/office/drawing/2014/main" id="{92350BB8-DCDA-4CFA-AFC7-227B60F214E0}"/>
                </a:ext>
              </a:extLst>
            </p:cNvPr>
            <p:cNvSpPr>
              <a:spLocks noChangeArrowheads="1"/>
            </p:cNvSpPr>
            <p:nvPr/>
          </p:nvSpPr>
          <p:spPr bwMode="auto">
            <a:xfrm>
              <a:off x="4069558" y="10931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1" name="Oval 1121">
              <a:extLst>
                <a:ext uri="{FF2B5EF4-FFF2-40B4-BE49-F238E27FC236}">
                  <a16:creationId xmlns:a16="http://schemas.microsoft.com/office/drawing/2014/main" id="{C360D405-3979-4ED9-9FFF-55172008E571}"/>
                </a:ext>
              </a:extLst>
            </p:cNvPr>
            <p:cNvSpPr>
              <a:spLocks noChangeArrowheads="1"/>
            </p:cNvSpPr>
            <p:nvPr/>
          </p:nvSpPr>
          <p:spPr bwMode="auto">
            <a:xfrm>
              <a:off x="5004595" y="10915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2" name="Oval 1122">
              <a:extLst>
                <a:ext uri="{FF2B5EF4-FFF2-40B4-BE49-F238E27FC236}">
                  <a16:creationId xmlns:a16="http://schemas.microsoft.com/office/drawing/2014/main" id="{342B0340-EB92-439C-9492-69C309D9AC45}"/>
                </a:ext>
              </a:extLst>
            </p:cNvPr>
            <p:cNvSpPr>
              <a:spLocks noChangeArrowheads="1"/>
            </p:cNvSpPr>
            <p:nvPr/>
          </p:nvSpPr>
          <p:spPr bwMode="auto">
            <a:xfrm>
              <a:off x="4060033" y="1567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3" name="Oval 1123">
              <a:extLst>
                <a:ext uri="{FF2B5EF4-FFF2-40B4-BE49-F238E27FC236}">
                  <a16:creationId xmlns:a16="http://schemas.microsoft.com/office/drawing/2014/main" id="{9D0E0268-C377-4DCF-83EA-F11DA80B3890}"/>
                </a:ext>
              </a:extLst>
            </p:cNvPr>
            <p:cNvSpPr>
              <a:spLocks noChangeArrowheads="1"/>
            </p:cNvSpPr>
            <p:nvPr/>
          </p:nvSpPr>
          <p:spPr bwMode="auto">
            <a:xfrm>
              <a:off x="4609308" y="1202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4" name="Oval 1124">
              <a:extLst>
                <a:ext uri="{FF2B5EF4-FFF2-40B4-BE49-F238E27FC236}">
                  <a16:creationId xmlns:a16="http://schemas.microsoft.com/office/drawing/2014/main" id="{46554F26-4638-4A97-BFE4-44E1ED8C9313}"/>
                </a:ext>
              </a:extLst>
            </p:cNvPr>
            <p:cNvSpPr>
              <a:spLocks noChangeArrowheads="1"/>
            </p:cNvSpPr>
            <p:nvPr/>
          </p:nvSpPr>
          <p:spPr bwMode="auto">
            <a:xfrm>
              <a:off x="4348958" y="1175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6" name="Oval 1126">
              <a:extLst>
                <a:ext uri="{FF2B5EF4-FFF2-40B4-BE49-F238E27FC236}">
                  <a16:creationId xmlns:a16="http://schemas.microsoft.com/office/drawing/2014/main" id="{15C6D598-1C7B-4F81-A4D6-B772FA6D0F43}"/>
                </a:ext>
              </a:extLst>
            </p:cNvPr>
            <p:cNvSpPr>
              <a:spLocks noChangeArrowheads="1"/>
            </p:cNvSpPr>
            <p:nvPr/>
          </p:nvSpPr>
          <p:spPr bwMode="auto">
            <a:xfrm>
              <a:off x="4714083" y="1336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7" name="Oval 1127">
              <a:extLst>
                <a:ext uri="{FF2B5EF4-FFF2-40B4-BE49-F238E27FC236}">
                  <a16:creationId xmlns:a16="http://schemas.microsoft.com/office/drawing/2014/main" id="{F14DFCE2-F0FB-4978-909B-FC9E21C7E67A}"/>
                </a:ext>
              </a:extLst>
            </p:cNvPr>
            <p:cNvSpPr>
              <a:spLocks noChangeArrowheads="1"/>
            </p:cNvSpPr>
            <p:nvPr/>
          </p:nvSpPr>
          <p:spPr bwMode="auto">
            <a:xfrm>
              <a:off x="4031458" y="18773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8" name="Oval 1135">
              <a:extLst>
                <a:ext uri="{FF2B5EF4-FFF2-40B4-BE49-F238E27FC236}">
                  <a16:creationId xmlns:a16="http://schemas.microsoft.com/office/drawing/2014/main" id="{B9D7DB57-1963-4B2A-BD84-62C05DC337C9}"/>
                </a:ext>
              </a:extLst>
            </p:cNvPr>
            <p:cNvSpPr>
              <a:spLocks noChangeArrowheads="1"/>
            </p:cNvSpPr>
            <p:nvPr/>
          </p:nvSpPr>
          <p:spPr bwMode="auto">
            <a:xfrm>
              <a:off x="4622008" y="1797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9" name="Oval 1136">
              <a:extLst>
                <a:ext uri="{FF2B5EF4-FFF2-40B4-BE49-F238E27FC236}">
                  <a16:creationId xmlns:a16="http://schemas.microsoft.com/office/drawing/2014/main" id="{0E4BCAD4-43A2-421A-B3C7-5AB0277E11BD}"/>
                </a:ext>
              </a:extLst>
            </p:cNvPr>
            <p:cNvSpPr>
              <a:spLocks noChangeArrowheads="1"/>
            </p:cNvSpPr>
            <p:nvPr/>
          </p:nvSpPr>
          <p:spPr bwMode="auto">
            <a:xfrm>
              <a:off x="4677570" y="1966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0" name="Oval 1137">
              <a:extLst>
                <a:ext uri="{FF2B5EF4-FFF2-40B4-BE49-F238E27FC236}">
                  <a16:creationId xmlns:a16="http://schemas.microsoft.com/office/drawing/2014/main" id="{BEBCE9C2-1A71-4E74-9FD6-535BDCDF2CE4}"/>
                </a:ext>
              </a:extLst>
            </p:cNvPr>
            <p:cNvSpPr>
              <a:spLocks noChangeArrowheads="1"/>
            </p:cNvSpPr>
            <p:nvPr/>
          </p:nvSpPr>
          <p:spPr bwMode="auto">
            <a:xfrm>
              <a:off x="4542633" y="16741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1" name="Oval 1138">
              <a:extLst>
                <a:ext uri="{FF2B5EF4-FFF2-40B4-BE49-F238E27FC236}">
                  <a16:creationId xmlns:a16="http://schemas.microsoft.com/office/drawing/2014/main" id="{726BDCC9-F60D-40F9-B751-32AAB617AE90}"/>
                </a:ext>
              </a:extLst>
            </p:cNvPr>
            <p:cNvSpPr>
              <a:spLocks noChangeArrowheads="1"/>
            </p:cNvSpPr>
            <p:nvPr/>
          </p:nvSpPr>
          <p:spPr bwMode="auto">
            <a:xfrm>
              <a:off x="4253708" y="18424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2" name="Oval 1148">
              <a:extLst>
                <a:ext uri="{FF2B5EF4-FFF2-40B4-BE49-F238E27FC236}">
                  <a16:creationId xmlns:a16="http://schemas.microsoft.com/office/drawing/2014/main" id="{511160E9-BB43-4687-932C-9F3AB1F7406A}"/>
                </a:ext>
              </a:extLst>
            </p:cNvPr>
            <p:cNvSpPr>
              <a:spLocks noChangeArrowheads="1"/>
            </p:cNvSpPr>
            <p:nvPr/>
          </p:nvSpPr>
          <p:spPr bwMode="auto">
            <a:xfrm>
              <a:off x="3294043" y="2044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3" name="Oval 1155">
              <a:extLst>
                <a:ext uri="{FF2B5EF4-FFF2-40B4-BE49-F238E27FC236}">
                  <a16:creationId xmlns:a16="http://schemas.microsoft.com/office/drawing/2014/main" id="{A2551ADD-7AD8-4273-A02D-31E76AD822E1}"/>
                </a:ext>
              </a:extLst>
            </p:cNvPr>
            <p:cNvSpPr>
              <a:spLocks noChangeArrowheads="1"/>
            </p:cNvSpPr>
            <p:nvPr/>
          </p:nvSpPr>
          <p:spPr bwMode="auto">
            <a:xfrm>
              <a:off x="4004470" y="1991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4" name="Oval 1158">
              <a:extLst>
                <a:ext uri="{FF2B5EF4-FFF2-40B4-BE49-F238E27FC236}">
                  <a16:creationId xmlns:a16="http://schemas.microsoft.com/office/drawing/2014/main" id="{516E09C6-62CF-4730-8260-0B9437C61987}"/>
                </a:ext>
              </a:extLst>
            </p:cNvPr>
            <p:cNvSpPr>
              <a:spLocks noChangeArrowheads="1"/>
            </p:cNvSpPr>
            <p:nvPr/>
          </p:nvSpPr>
          <p:spPr bwMode="auto">
            <a:xfrm>
              <a:off x="4699795" y="21123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5" name="Oval 1164">
              <a:extLst>
                <a:ext uri="{FF2B5EF4-FFF2-40B4-BE49-F238E27FC236}">
                  <a16:creationId xmlns:a16="http://schemas.microsoft.com/office/drawing/2014/main" id="{FBA340C9-597C-4BED-8DB0-8C7A75C043D3}"/>
                </a:ext>
              </a:extLst>
            </p:cNvPr>
            <p:cNvSpPr>
              <a:spLocks noChangeArrowheads="1"/>
            </p:cNvSpPr>
            <p:nvPr/>
          </p:nvSpPr>
          <p:spPr bwMode="auto">
            <a:xfrm>
              <a:off x="4974433" y="16011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6" name="Oval 1168">
              <a:extLst>
                <a:ext uri="{FF2B5EF4-FFF2-40B4-BE49-F238E27FC236}">
                  <a16:creationId xmlns:a16="http://schemas.microsoft.com/office/drawing/2014/main" id="{AE312D47-4AE2-45AD-93A7-3D27474009CD}"/>
                </a:ext>
              </a:extLst>
            </p:cNvPr>
            <p:cNvSpPr>
              <a:spLocks noChangeArrowheads="1"/>
            </p:cNvSpPr>
            <p:nvPr/>
          </p:nvSpPr>
          <p:spPr bwMode="auto">
            <a:xfrm>
              <a:off x="4418808" y="2171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7" name="Oval 1175">
              <a:extLst>
                <a:ext uri="{FF2B5EF4-FFF2-40B4-BE49-F238E27FC236}">
                  <a16:creationId xmlns:a16="http://schemas.microsoft.com/office/drawing/2014/main" id="{9284C3E1-B9E3-4328-9F3B-9F6AD5AFC87B}"/>
                </a:ext>
              </a:extLst>
            </p:cNvPr>
            <p:cNvSpPr>
              <a:spLocks noChangeArrowheads="1"/>
            </p:cNvSpPr>
            <p:nvPr/>
          </p:nvSpPr>
          <p:spPr bwMode="auto">
            <a:xfrm>
              <a:off x="4175941" y="2231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8" name="Oval 1177">
              <a:extLst>
                <a:ext uri="{FF2B5EF4-FFF2-40B4-BE49-F238E27FC236}">
                  <a16:creationId xmlns:a16="http://schemas.microsoft.com/office/drawing/2014/main" id="{E1D292F4-281B-49C4-A56D-CF7F78F9CDCB}"/>
                </a:ext>
              </a:extLst>
            </p:cNvPr>
            <p:cNvSpPr>
              <a:spLocks noChangeArrowheads="1"/>
            </p:cNvSpPr>
            <p:nvPr/>
          </p:nvSpPr>
          <p:spPr bwMode="auto">
            <a:xfrm>
              <a:off x="4248945" y="2028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9" name="Oval 1179">
              <a:extLst>
                <a:ext uri="{FF2B5EF4-FFF2-40B4-BE49-F238E27FC236}">
                  <a16:creationId xmlns:a16="http://schemas.microsoft.com/office/drawing/2014/main" id="{2DB3381A-6526-4253-A1E8-307119FBB0DA}"/>
                </a:ext>
              </a:extLst>
            </p:cNvPr>
            <p:cNvSpPr>
              <a:spLocks noChangeArrowheads="1"/>
            </p:cNvSpPr>
            <p:nvPr/>
          </p:nvSpPr>
          <p:spPr bwMode="auto">
            <a:xfrm>
              <a:off x="4563270" y="2247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0" name="Oval 1183">
              <a:extLst>
                <a:ext uri="{FF2B5EF4-FFF2-40B4-BE49-F238E27FC236}">
                  <a16:creationId xmlns:a16="http://schemas.microsoft.com/office/drawing/2014/main" id="{3F63401A-F1C1-429D-8A10-81258415F044}"/>
                </a:ext>
              </a:extLst>
            </p:cNvPr>
            <p:cNvSpPr>
              <a:spLocks noChangeArrowheads="1"/>
            </p:cNvSpPr>
            <p:nvPr/>
          </p:nvSpPr>
          <p:spPr bwMode="auto">
            <a:xfrm>
              <a:off x="4869658" y="2199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1" name="Oval 1189">
              <a:extLst>
                <a:ext uri="{FF2B5EF4-FFF2-40B4-BE49-F238E27FC236}">
                  <a16:creationId xmlns:a16="http://schemas.microsoft.com/office/drawing/2014/main" id="{28DE4C41-2A1F-488C-8551-6A99C7391AFD}"/>
                </a:ext>
              </a:extLst>
            </p:cNvPr>
            <p:cNvSpPr>
              <a:spLocks noChangeArrowheads="1"/>
            </p:cNvSpPr>
            <p:nvPr/>
          </p:nvSpPr>
          <p:spPr bwMode="auto">
            <a:xfrm>
              <a:off x="4918870" y="2266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2" name="Oval 1190">
              <a:extLst>
                <a:ext uri="{FF2B5EF4-FFF2-40B4-BE49-F238E27FC236}">
                  <a16:creationId xmlns:a16="http://schemas.microsoft.com/office/drawing/2014/main" id="{16A17D6F-81AF-46FA-AE95-AFD8E18A1291}"/>
                </a:ext>
              </a:extLst>
            </p:cNvPr>
            <p:cNvSpPr>
              <a:spLocks noChangeArrowheads="1"/>
            </p:cNvSpPr>
            <p:nvPr/>
          </p:nvSpPr>
          <p:spPr bwMode="auto">
            <a:xfrm>
              <a:off x="4883945" y="1966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3" name="Oval 1191">
              <a:extLst>
                <a:ext uri="{FF2B5EF4-FFF2-40B4-BE49-F238E27FC236}">
                  <a16:creationId xmlns:a16="http://schemas.microsoft.com/office/drawing/2014/main" id="{BCE9DF20-468C-4349-AD32-035AEC2DC125}"/>
                </a:ext>
              </a:extLst>
            </p:cNvPr>
            <p:cNvSpPr>
              <a:spLocks noChangeArrowheads="1"/>
            </p:cNvSpPr>
            <p:nvPr/>
          </p:nvSpPr>
          <p:spPr bwMode="auto">
            <a:xfrm>
              <a:off x="4979195" y="2136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4" name="Oval 1192">
              <a:extLst>
                <a:ext uri="{FF2B5EF4-FFF2-40B4-BE49-F238E27FC236}">
                  <a16:creationId xmlns:a16="http://schemas.microsoft.com/office/drawing/2014/main" id="{2B4BA943-E560-4090-8A0D-2C77DBA9452C}"/>
                </a:ext>
              </a:extLst>
            </p:cNvPr>
            <p:cNvSpPr>
              <a:spLocks noChangeArrowheads="1"/>
            </p:cNvSpPr>
            <p:nvPr/>
          </p:nvSpPr>
          <p:spPr bwMode="auto">
            <a:xfrm>
              <a:off x="5014120" y="2275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5" name="Oval 1196">
              <a:extLst>
                <a:ext uri="{FF2B5EF4-FFF2-40B4-BE49-F238E27FC236}">
                  <a16:creationId xmlns:a16="http://schemas.microsoft.com/office/drawing/2014/main" id="{2E26FB4F-BBAA-4953-B74B-6F56EF22F5A8}"/>
                </a:ext>
              </a:extLst>
            </p:cNvPr>
            <p:cNvSpPr>
              <a:spLocks noChangeArrowheads="1"/>
            </p:cNvSpPr>
            <p:nvPr/>
          </p:nvSpPr>
          <p:spPr bwMode="auto">
            <a:xfrm>
              <a:off x="4726783" y="1555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6" name="Oval 1204">
              <a:extLst>
                <a:ext uri="{FF2B5EF4-FFF2-40B4-BE49-F238E27FC236}">
                  <a16:creationId xmlns:a16="http://schemas.microsoft.com/office/drawing/2014/main" id="{9AF59ADB-2374-4F4A-B2C7-D6B9779541DF}"/>
                </a:ext>
              </a:extLst>
            </p:cNvPr>
            <p:cNvSpPr>
              <a:spLocks noChangeArrowheads="1"/>
            </p:cNvSpPr>
            <p:nvPr/>
          </p:nvSpPr>
          <p:spPr bwMode="auto">
            <a:xfrm>
              <a:off x="4874420" y="1455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7" name="Oval 1205">
              <a:extLst>
                <a:ext uri="{FF2B5EF4-FFF2-40B4-BE49-F238E27FC236}">
                  <a16:creationId xmlns:a16="http://schemas.microsoft.com/office/drawing/2014/main" id="{55865092-CF96-4C9C-8CBA-FCAF63466B2E}"/>
                </a:ext>
              </a:extLst>
            </p:cNvPr>
            <p:cNvSpPr>
              <a:spLocks noChangeArrowheads="1"/>
            </p:cNvSpPr>
            <p:nvPr/>
          </p:nvSpPr>
          <p:spPr bwMode="auto">
            <a:xfrm>
              <a:off x="4310858" y="14487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8" name="Oval 1293">
              <a:extLst>
                <a:ext uri="{FF2B5EF4-FFF2-40B4-BE49-F238E27FC236}">
                  <a16:creationId xmlns:a16="http://schemas.microsoft.com/office/drawing/2014/main" id="{5E6019BA-CCC3-4457-9DDB-0485B8F1AED0}"/>
                </a:ext>
              </a:extLst>
            </p:cNvPr>
            <p:cNvSpPr>
              <a:spLocks noChangeArrowheads="1"/>
            </p:cNvSpPr>
            <p:nvPr/>
          </p:nvSpPr>
          <p:spPr bwMode="auto">
            <a:xfrm>
              <a:off x="3846868" y="58265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9" name="Oval 1303">
              <a:extLst>
                <a:ext uri="{FF2B5EF4-FFF2-40B4-BE49-F238E27FC236}">
                  <a16:creationId xmlns:a16="http://schemas.microsoft.com/office/drawing/2014/main" id="{2FBC51BC-5324-4091-9D12-7143DE9F5B81}"/>
                </a:ext>
              </a:extLst>
            </p:cNvPr>
            <p:cNvSpPr>
              <a:spLocks noChangeArrowheads="1"/>
            </p:cNvSpPr>
            <p:nvPr/>
          </p:nvSpPr>
          <p:spPr bwMode="auto">
            <a:xfrm>
              <a:off x="4173539" y="602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0" name="Oval 1310">
              <a:extLst>
                <a:ext uri="{FF2B5EF4-FFF2-40B4-BE49-F238E27FC236}">
                  <a16:creationId xmlns:a16="http://schemas.microsoft.com/office/drawing/2014/main" id="{D6703AC9-9290-4337-B543-7A8F9E080C7D}"/>
                </a:ext>
              </a:extLst>
            </p:cNvPr>
            <p:cNvSpPr>
              <a:spLocks noChangeArrowheads="1"/>
            </p:cNvSpPr>
            <p:nvPr/>
          </p:nvSpPr>
          <p:spPr bwMode="auto">
            <a:xfrm>
              <a:off x="3309938" y="57928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1" name="Oval 1320">
              <a:extLst>
                <a:ext uri="{FF2B5EF4-FFF2-40B4-BE49-F238E27FC236}">
                  <a16:creationId xmlns:a16="http://schemas.microsoft.com/office/drawing/2014/main" id="{244F0712-0CAA-4CA1-827F-257C275D787A}"/>
                </a:ext>
              </a:extLst>
            </p:cNvPr>
            <p:cNvSpPr>
              <a:spLocks noChangeArrowheads="1"/>
            </p:cNvSpPr>
            <p:nvPr/>
          </p:nvSpPr>
          <p:spPr bwMode="auto">
            <a:xfrm>
              <a:off x="3618163" y="55988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2" name="Oval 1321">
              <a:extLst>
                <a:ext uri="{FF2B5EF4-FFF2-40B4-BE49-F238E27FC236}">
                  <a16:creationId xmlns:a16="http://schemas.microsoft.com/office/drawing/2014/main" id="{4150C9E2-1E7A-4F13-AF00-EE58BF1F8BB9}"/>
                </a:ext>
              </a:extLst>
            </p:cNvPr>
            <p:cNvSpPr>
              <a:spLocks noChangeArrowheads="1"/>
            </p:cNvSpPr>
            <p:nvPr/>
          </p:nvSpPr>
          <p:spPr bwMode="auto">
            <a:xfrm>
              <a:off x="4627564" y="6045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3" name="Oval 1329">
              <a:extLst>
                <a:ext uri="{FF2B5EF4-FFF2-40B4-BE49-F238E27FC236}">
                  <a16:creationId xmlns:a16="http://schemas.microsoft.com/office/drawing/2014/main" id="{9BC84395-FB82-4A9C-A994-C5C170811179}"/>
                </a:ext>
              </a:extLst>
            </p:cNvPr>
            <p:cNvSpPr>
              <a:spLocks noChangeArrowheads="1"/>
            </p:cNvSpPr>
            <p:nvPr/>
          </p:nvSpPr>
          <p:spPr bwMode="auto">
            <a:xfrm>
              <a:off x="4795839" y="604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4" name="Oval 1380">
              <a:extLst>
                <a:ext uri="{FF2B5EF4-FFF2-40B4-BE49-F238E27FC236}">
                  <a16:creationId xmlns:a16="http://schemas.microsoft.com/office/drawing/2014/main" id="{4389DC8D-3F6A-443E-9D08-7FB64DC2825F}"/>
                </a:ext>
              </a:extLst>
            </p:cNvPr>
            <p:cNvSpPr>
              <a:spLocks noChangeArrowheads="1"/>
            </p:cNvSpPr>
            <p:nvPr/>
          </p:nvSpPr>
          <p:spPr bwMode="auto">
            <a:xfrm>
              <a:off x="2352676" y="6022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5" name="Oval 1381">
              <a:extLst>
                <a:ext uri="{FF2B5EF4-FFF2-40B4-BE49-F238E27FC236}">
                  <a16:creationId xmlns:a16="http://schemas.microsoft.com/office/drawing/2014/main" id="{8F071DB0-ED61-4E30-AA9E-B48E8976BCA7}"/>
                </a:ext>
              </a:extLst>
            </p:cNvPr>
            <p:cNvSpPr>
              <a:spLocks noChangeArrowheads="1"/>
            </p:cNvSpPr>
            <p:nvPr/>
          </p:nvSpPr>
          <p:spPr bwMode="auto">
            <a:xfrm>
              <a:off x="2317750" y="5145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6" name="Oval 1389">
              <a:extLst>
                <a:ext uri="{FF2B5EF4-FFF2-40B4-BE49-F238E27FC236}">
                  <a16:creationId xmlns:a16="http://schemas.microsoft.com/office/drawing/2014/main" id="{A0BEE64E-8890-4D3B-84CA-1666950679AE}"/>
                </a:ext>
              </a:extLst>
            </p:cNvPr>
            <p:cNvSpPr>
              <a:spLocks noChangeArrowheads="1"/>
            </p:cNvSpPr>
            <p:nvPr/>
          </p:nvSpPr>
          <p:spPr bwMode="auto">
            <a:xfrm>
              <a:off x="2655888" y="5337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7" name="Oval 1392">
              <a:extLst>
                <a:ext uri="{FF2B5EF4-FFF2-40B4-BE49-F238E27FC236}">
                  <a16:creationId xmlns:a16="http://schemas.microsoft.com/office/drawing/2014/main" id="{03411C81-972F-4224-9A25-3180C934A90E}"/>
                </a:ext>
              </a:extLst>
            </p:cNvPr>
            <p:cNvSpPr>
              <a:spLocks noChangeArrowheads="1"/>
            </p:cNvSpPr>
            <p:nvPr/>
          </p:nvSpPr>
          <p:spPr bwMode="auto">
            <a:xfrm>
              <a:off x="3592514" y="602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8" name="Oval 1402">
              <a:extLst>
                <a:ext uri="{FF2B5EF4-FFF2-40B4-BE49-F238E27FC236}">
                  <a16:creationId xmlns:a16="http://schemas.microsoft.com/office/drawing/2014/main" id="{0910D55F-7B42-4CF4-ADCF-743B78AF25F7}"/>
                </a:ext>
              </a:extLst>
            </p:cNvPr>
            <p:cNvSpPr>
              <a:spLocks noChangeArrowheads="1"/>
            </p:cNvSpPr>
            <p:nvPr/>
          </p:nvSpPr>
          <p:spPr bwMode="auto">
            <a:xfrm>
              <a:off x="3184526" y="5937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9" name="Oval 1408">
              <a:extLst>
                <a:ext uri="{FF2B5EF4-FFF2-40B4-BE49-F238E27FC236}">
                  <a16:creationId xmlns:a16="http://schemas.microsoft.com/office/drawing/2014/main" id="{DF8BE191-0080-4E61-979B-0BF813B97641}"/>
                </a:ext>
              </a:extLst>
            </p:cNvPr>
            <p:cNvSpPr>
              <a:spLocks noChangeArrowheads="1"/>
            </p:cNvSpPr>
            <p:nvPr/>
          </p:nvSpPr>
          <p:spPr bwMode="auto">
            <a:xfrm>
              <a:off x="2295242" y="55130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0" name="Oval 1409">
              <a:extLst>
                <a:ext uri="{FF2B5EF4-FFF2-40B4-BE49-F238E27FC236}">
                  <a16:creationId xmlns:a16="http://schemas.microsoft.com/office/drawing/2014/main" id="{B5B695B9-47E8-4CCB-B333-0B05C7E20F27}"/>
                </a:ext>
              </a:extLst>
            </p:cNvPr>
            <p:cNvSpPr>
              <a:spLocks noChangeArrowheads="1"/>
            </p:cNvSpPr>
            <p:nvPr/>
          </p:nvSpPr>
          <p:spPr bwMode="auto">
            <a:xfrm>
              <a:off x="2670176" y="6026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1" name="Oval 1419">
              <a:extLst>
                <a:ext uri="{FF2B5EF4-FFF2-40B4-BE49-F238E27FC236}">
                  <a16:creationId xmlns:a16="http://schemas.microsoft.com/office/drawing/2014/main" id="{5AE16D45-4E21-4B7E-B815-EB9BE4346D67}"/>
                </a:ext>
              </a:extLst>
            </p:cNvPr>
            <p:cNvSpPr>
              <a:spLocks noChangeArrowheads="1"/>
            </p:cNvSpPr>
            <p:nvPr/>
          </p:nvSpPr>
          <p:spPr bwMode="auto">
            <a:xfrm>
              <a:off x="2955331" y="5810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2" name="Oval 1420">
              <a:extLst>
                <a:ext uri="{FF2B5EF4-FFF2-40B4-BE49-F238E27FC236}">
                  <a16:creationId xmlns:a16="http://schemas.microsoft.com/office/drawing/2014/main" id="{8B68B1DE-3B58-4A42-8CFE-6E3C7BBAFC89}"/>
                </a:ext>
              </a:extLst>
            </p:cNvPr>
            <p:cNvSpPr>
              <a:spLocks noChangeArrowheads="1"/>
            </p:cNvSpPr>
            <p:nvPr/>
          </p:nvSpPr>
          <p:spPr bwMode="auto">
            <a:xfrm>
              <a:off x="2593975" y="56782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3" name="Oval 1426">
              <a:extLst>
                <a:ext uri="{FF2B5EF4-FFF2-40B4-BE49-F238E27FC236}">
                  <a16:creationId xmlns:a16="http://schemas.microsoft.com/office/drawing/2014/main" id="{323C03EB-6CF9-4CBE-9A61-9026BC288912}"/>
                </a:ext>
              </a:extLst>
            </p:cNvPr>
            <p:cNvSpPr>
              <a:spLocks noChangeArrowheads="1"/>
            </p:cNvSpPr>
            <p:nvPr/>
          </p:nvSpPr>
          <p:spPr bwMode="auto">
            <a:xfrm>
              <a:off x="3364031" y="54923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4" name="Oval 1438">
              <a:extLst>
                <a:ext uri="{FF2B5EF4-FFF2-40B4-BE49-F238E27FC236}">
                  <a16:creationId xmlns:a16="http://schemas.microsoft.com/office/drawing/2014/main" id="{00F64C53-16FB-4A1A-AD01-26BD0EB57129}"/>
                </a:ext>
              </a:extLst>
            </p:cNvPr>
            <p:cNvSpPr>
              <a:spLocks noChangeArrowheads="1"/>
            </p:cNvSpPr>
            <p:nvPr/>
          </p:nvSpPr>
          <p:spPr bwMode="auto">
            <a:xfrm>
              <a:off x="3438525" y="4791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5" name="Freeform 1453">
              <a:extLst>
                <a:ext uri="{FF2B5EF4-FFF2-40B4-BE49-F238E27FC236}">
                  <a16:creationId xmlns:a16="http://schemas.microsoft.com/office/drawing/2014/main" id="{029959E5-7F0C-4DA4-A393-3BBC231B3E73}"/>
                </a:ext>
              </a:extLst>
            </p:cNvPr>
            <p:cNvSpPr>
              <a:spLocks/>
            </p:cNvSpPr>
            <p:nvPr/>
          </p:nvSpPr>
          <p:spPr bwMode="auto">
            <a:xfrm>
              <a:off x="2551113" y="615951"/>
              <a:ext cx="1649412" cy="1262063"/>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827" name="Oval 1457">
              <a:extLst>
                <a:ext uri="{FF2B5EF4-FFF2-40B4-BE49-F238E27FC236}">
                  <a16:creationId xmlns:a16="http://schemas.microsoft.com/office/drawing/2014/main" id="{A30CF59B-2314-4242-BBD1-1CE2A22CAB02}"/>
                </a:ext>
              </a:extLst>
            </p:cNvPr>
            <p:cNvSpPr>
              <a:spLocks noChangeArrowheads="1"/>
            </p:cNvSpPr>
            <p:nvPr/>
          </p:nvSpPr>
          <p:spPr bwMode="auto">
            <a:xfrm>
              <a:off x="2808289" y="155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8" name="Oval 1458">
              <a:extLst>
                <a:ext uri="{FF2B5EF4-FFF2-40B4-BE49-F238E27FC236}">
                  <a16:creationId xmlns:a16="http://schemas.microsoft.com/office/drawing/2014/main" id="{E14651B7-DE63-461A-A0C5-18FA057A07F0}"/>
                </a:ext>
              </a:extLst>
            </p:cNvPr>
            <p:cNvSpPr>
              <a:spLocks noChangeArrowheads="1"/>
            </p:cNvSpPr>
            <p:nvPr/>
          </p:nvSpPr>
          <p:spPr bwMode="auto">
            <a:xfrm>
              <a:off x="3167064"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9" name="Oval 1459">
              <a:extLst>
                <a:ext uri="{FF2B5EF4-FFF2-40B4-BE49-F238E27FC236}">
                  <a16:creationId xmlns:a16="http://schemas.microsoft.com/office/drawing/2014/main" id="{7068289B-D0C7-4874-AE45-D52F242CD99E}"/>
                </a:ext>
              </a:extLst>
            </p:cNvPr>
            <p:cNvSpPr>
              <a:spLocks noChangeArrowheads="1"/>
            </p:cNvSpPr>
            <p:nvPr/>
          </p:nvSpPr>
          <p:spPr bwMode="auto">
            <a:xfrm>
              <a:off x="3209926" y="1503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0" name="Oval 1460">
              <a:extLst>
                <a:ext uri="{FF2B5EF4-FFF2-40B4-BE49-F238E27FC236}">
                  <a16:creationId xmlns:a16="http://schemas.microsoft.com/office/drawing/2014/main" id="{B1B92B37-6D12-4AF1-B3FB-2D2586053772}"/>
                </a:ext>
              </a:extLst>
            </p:cNvPr>
            <p:cNvSpPr>
              <a:spLocks noChangeArrowheads="1"/>
            </p:cNvSpPr>
            <p:nvPr/>
          </p:nvSpPr>
          <p:spPr bwMode="auto">
            <a:xfrm>
              <a:off x="3294064" y="1611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1" name="Oval 1461">
              <a:extLst>
                <a:ext uri="{FF2B5EF4-FFF2-40B4-BE49-F238E27FC236}">
                  <a16:creationId xmlns:a16="http://schemas.microsoft.com/office/drawing/2014/main" id="{F05C203E-F6D6-4000-8A38-71B7662C2975}"/>
                </a:ext>
              </a:extLst>
            </p:cNvPr>
            <p:cNvSpPr>
              <a:spLocks noChangeArrowheads="1"/>
            </p:cNvSpPr>
            <p:nvPr/>
          </p:nvSpPr>
          <p:spPr bwMode="auto">
            <a:xfrm>
              <a:off x="3176589" y="145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2" name="Oval 1462">
              <a:extLst>
                <a:ext uri="{FF2B5EF4-FFF2-40B4-BE49-F238E27FC236}">
                  <a16:creationId xmlns:a16="http://schemas.microsoft.com/office/drawing/2014/main" id="{E68036F1-7085-4BE8-B6F0-9DB784B9B9BB}"/>
                </a:ext>
              </a:extLst>
            </p:cNvPr>
            <p:cNvSpPr>
              <a:spLocks noChangeArrowheads="1"/>
            </p:cNvSpPr>
            <p:nvPr/>
          </p:nvSpPr>
          <p:spPr bwMode="auto">
            <a:xfrm>
              <a:off x="2919414" y="1668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3" name="Oval 1463">
              <a:extLst>
                <a:ext uri="{FF2B5EF4-FFF2-40B4-BE49-F238E27FC236}">
                  <a16:creationId xmlns:a16="http://schemas.microsoft.com/office/drawing/2014/main" id="{D7345863-BA46-4D82-95FA-EAFFD44AC8B1}"/>
                </a:ext>
              </a:extLst>
            </p:cNvPr>
            <p:cNvSpPr>
              <a:spLocks noChangeArrowheads="1"/>
            </p:cNvSpPr>
            <p:nvPr/>
          </p:nvSpPr>
          <p:spPr bwMode="auto">
            <a:xfrm>
              <a:off x="2852739" y="1416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4" name="Oval 1464">
              <a:extLst>
                <a:ext uri="{FF2B5EF4-FFF2-40B4-BE49-F238E27FC236}">
                  <a16:creationId xmlns:a16="http://schemas.microsoft.com/office/drawing/2014/main" id="{578D6EA5-FD07-42DC-8EE2-99B4E836E8CD}"/>
                </a:ext>
              </a:extLst>
            </p:cNvPr>
            <p:cNvSpPr>
              <a:spLocks noChangeArrowheads="1"/>
            </p:cNvSpPr>
            <p:nvPr/>
          </p:nvSpPr>
          <p:spPr bwMode="auto">
            <a:xfrm>
              <a:off x="3049589" y="1592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5" name="Oval 1465">
              <a:extLst>
                <a:ext uri="{FF2B5EF4-FFF2-40B4-BE49-F238E27FC236}">
                  <a16:creationId xmlns:a16="http://schemas.microsoft.com/office/drawing/2014/main" id="{5878FEA6-D57F-4F36-BB05-55CB7D196A16}"/>
                </a:ext>
              </a:extLst>
            </p:cNvPr>
            <p:cNvSpPr>
              <a:spLocks noChangeArrowheads="1"/>
            </p:cNvSpPr>
            <p:nvPr/>
          </p:nvSpPr>
          <p:spPr bwMode="auto">
            <a:xfrm>
              <a:off x="3067051"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6" name="Oval 1466">
              <a:extLst>
                <a:ext uri="{FF2B5EF4-FFF2-40B4-BE49-F238E27FC236}">
                  <a16:creationId xmlns:a16="http://schemas.microsoft.com/office/drawing/2014/main" id="{03CACB25-D690-46EC-A479-4918DEEF5273}"/>
                </a:ext>
              </a:extLst>
            </p:cNvPr>
            <p:cNvSpPr>
              <a:spLocks noChangeArrowheads="1"/>
            </p:cNvSpPr>
            <p:nvPr/>
          </p:nvSpPr>
          <p:spPr bwMode="auto">
            <a:xfrm>
              <a:off x="2982914" y="1617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7" name="Oval 1467">
              <a:extLst>
                <a:ext uri="{FF2B5EF4-FFF2-40B4-BE49-F238E27FC236}">
                  <a16:creationId xmlns:a16="http://schemas.microsoft.com/office/drawing/2014/main" id="{50AE7CF6-273B-4292-82B5-E7BD4A1772EE}"/>
                </a:ext>
              </a:extLst>
            </p:cNvPr>
            <p:cNvSpPr>
              <a:spLocks noChangeArrowheads="1"/>
            </p:cNvSpPr>
            <p:nvPr/>
          </p:nvSpPr>
          <p:spPr bwMode="auto">
            <a:xfrm>
              <a:off x="2965451" y="174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8" name="Oval 1468">
              <a:extLst>
                <a:ext uri="{FF2B5EF4-FFF2-40B4-BE49-F238E27FC236}">
                  <a16:creationId xmlns:a16="http://schemas.microsoft.com/office/drawing/2014/main" id="{77E5832E-5610-4907-B421-F84CD992852A}"/>
                </a:ext>
              </a:extLst>
            </p:cNvPr>
            <p:cNvSpPr>
              <a:spLocks noChangeArrowheads="1"/>
            </p:cNvSpPr>
            <p:nvPr/>
          </p:nvSpPr>
          <p:spPr bwMode="auto">
            <a:xfrm>
              <a:off x="3041651" y="153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9" name="Oval 1469">
              <a:extLst>
                <a:ext uri="{FF2B5EF4-FFF2-40B4-BE49-F238E27FC236}">
                  <a16:creationId xmlns:a16="http://schemas.microsoft.com/office/drawing/2014/main" id="{1AF1AD0B-57E3-4561-B5CC-3AA8BDB6DC46}"/>
                </a:ext>
              </a:extLst>
            </p:cNvPr>
            <p:cNvSpPr>
              <a:spLocks noChangeArrowheads="1"/>
            </p:cNvSpPr>
            <p:nvPr/>
          </p:nvSpPr>
          <p:spPr bwMode="auto">
            <a:xfrm>
              <a:off x="3178176" y="73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0" name="Oval 1470">
              <a:extLst>
                <a:ext uri="{FF2B5EF4-FFF2-40B4-BE49-F238E27FC236}">
                  <a16:creationId xmlns:a16="http://schemas.microsoft.com/office/drawing/2014/main" id="{E9440400-3D40-4D37-82AC-6DF8D91EE4F5}"/>
                </a:ext>
              </a:extLst>
            </p:cNvPr>
            <p:cNvSpPr>
              <a:spLocks noChangeArrowheads="1"/>
            </p:cNvSpPr>
            <p:nvPr/>
          </p:nvSpPr>
          <p:spPr bwMode="auto">
            <a:xfrm>
              <a:off x="3213101" y="874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1" name="Oval 1471">
              <a:extLst>
                <a:ext uri="{FF2B5EF4-FFF2-40B4-BE49-F238E27FC236}">
                  <a16:creationId xmlns:a16="http://schemas.microsoft.com/office/drawing/2014/main" id="{93C497C7-52DA-4291-AEF9-C916EBD49EB8}"/>
                </a:ext>
              </a:extLst>
            </p:cNvPr>
            <p:cNvSpPr>
              <a:spLocks noChangeArrowheads="1"/>
            </p:cNvSpPr>
            <p:nvPr/>
          </p:nvSpPr>
          <p:spPr bwMode="auto">
            <a:xfrm>
              <a:off x="3224214" y="1379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2" name="Oval 1472">
              <a:extLst>
                <a:ext uri="{FF2B5EF4-FFF2-40B4-BE49-F238E27FC236}">
                  <a16:creationId xmlns:a16="http://schemas.microsoft.com/office/drawing/2014/main" id="{78ACB989-EDE6-4041-9292-E8166527ED37}"/>
                </a:ext>
              </a:extLst>
            </p:cNvPr>
            <p:cNvSpPr>
              <a:spLocks noChangeArrowheads="1"/>
            </p:cNvSpPr>
            <p:nvPr/>
          </p:nvSpPr>
          <p:spPr bwMode="auto">
            <a:xfrm>
              <a:off x="3236914" y="117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3" name="Oval 1473">
              <a:extLst>
                <a:ext uri="{FF2B5EF4-FFF2-40B4-BE49-F238E27FC236}">
                  <a16:creationId xmlns:a16="http://schemas.microsoft.com/office/drawing/2014/main" id="{E710B68D-D0D3-4975-B47A-DEF8EEEB03E5}"/>
                </a:ext>
              </a:extLst>
            </p:cNvPr>
            <p:cNvSpPr>
              <a:spLocks noChangeArrowheads="1"/>
            </p:cNvSpPr>
            <p:nvPr/>
          </p:nvSpPr>
          <p:spPr bwMode="auto">
            <a:xfrm>
              <a:off x="3151188" y="12176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4" name="Oval 1474">
              <a:extLst>
                <a:ext uri="{FF2B5EF4-FFF2-40B4-BE49-F238E27FC236}">
                  <a16:creationId xmlns:a16="http://schemas.microsoft.com/office/drawing/2014/main" id="{8C336627-9F32-4CD4-B58E-1399EFB008C9}"/>
                </a:ext>
              </a:extLst>
            </p:cNvPr>
            <p:cNvSpPr>
              <a:spLocks noChangeArrowheads="1"/>
            </p:cNvSpPr>
            <p:nvPr/>
          </p:nvSpPr>
          <p:spPr bwMode="auto">
            <a:xfrm>
              <a:off x="3132139" y="110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5" name="Oval 1475">
              <a:extLst>
                <a:ext uri="{FF2B5EF4-FFF2-40B4-BE49-F238E27FC236}">
                  <a16:creationId xmlns:a16="http://schemas.microsoft.com/office/drawing/2014/main" id="{596A9D68-F284-4468-8CE4-6AAC50882602}"/>
                </a:ext>
              </a:extLst>
            </p:cNvPr>
            <p:cNvSpPr>
              <a:spLocks noChangeArrowheads="1"/>
            </p:cNvSpPr>
            <p:nvPr/>
          </p:nvSpPr>
          <p:spPr bwMode="auto">
            <a:xfrm>
              <a:off x="3203576" y="1104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6" name="Oval 1476">
              <a:extLst>
                <a:ext uri="{FF2B5EF4-FFF2-40B4-BE49-F238E27FC236}">
                  <a16:creationId xmlns:a16="http://schemas.microsoft.com/office/drawing/2014/main" id="{1AD001DA-09E1-43FC-82F5-ED5CF0A8A952}"/>
                </a:ext>
              </a:extLst>
            </p:cNvPr>
            <p:cNvSpPr>
              <a:spLocks noChangeArrowheads="1"/>
            </p:cNvSpPr>
            <p:nvPr/>
          </p:nvSpPr>
          <p:spPr bwMode="auto">
            <a:xfrm>
              <a:off x="3227389" y="1031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7" name="Oval 1477">
              <a:extLst>
                <a:ext uri="{FF2B5EF4-FFF2-40B4-BE49-F238E27FC236}">
                  <a16:creationId xmlns:a16="http://schemas.microsoft.com/office/drawing/2014/main" id="{65A65588-F28C-4A39-9532-A0DFD1F5372B}"/>
                </a:ext>
              </a:extLst>
            </p:cNvPr>
            <p:cNvSpPr>
              <a:spLocks noChangeArrowheads="1"/>
            </p:cNvSpPr>
            <p:nvPr/>
          </p:nvSpPr>
          <p:spPr bwMode="auto">
            <a:xfrm>
              <a:off x="3160714"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8" name="Oval 1478">
              <a:extLst>
                <a:ext uri="{FF2B5EF4-FFF2-40B4-BE49-F238E27FC236}">
                  <a16:creationId xmlns:a16="http://schemas.microsoft.com/office/drawing/2014/main" id="{F0AE2E02-11B9-47AD-8898-4C1AB20E9CF0}"/>
                </a:ext>
              </a:extLst>
            </p:cNvPr>
            <p:cNvSpPr>
              <a:spLocks noChangeArrowheads="1"/>
            </p:cNvSpPr>
            <p:nvPr/>
          </p:nvSpPr>
          <p:spPr bwMode="auto">
            <a:xfrm>
              <a:off x="3262314" y="94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9" name="Oval 1479">
              <a:extLst>
                <a:ext uri="{FF2B5EF4-FFF2-40B4-BE49-F238E27FC236}">
                  <a16:creationId xmlns:a16="http://schemas.microsoft.com/office/drawing/2014/main" id="{20620802-7439-4FAF-BAB4-BC6292E577A4}"/>
                </a:ext>
              </a:extLst>
            </p:cNvPr>
            <p:cNvSpPr>
              <a:spLocks noChangeArrowheads="1"/>
            </p:cNvSpPr>
            <p:nvPr/>
          </p:nvSpPr>
          <p:spPr bwMode="auto">
            <a:xfrm>
              <a:off x="3230564" y="769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0" name="Oval 1480">
              <a:extLst>
                <a:ext uri="{FF2B5EF4-FFF2-40B4-BE49-F238E27FC236}">
                  <a16:creationId xmlns:a16="http://schemas.microsoft.com/office/drawing/2014/main" id="{436E3A3C-070D-4A37-80BF-089F45ED300D}"/>
                </a:ext>
              </a:extLst>
            </p:cNvPr>
            <p:cNvSpPr>
              <a:spLocks noChangeArrowheads="1"/>
            </p:cNvSpPr>
            <p:nvPr/>
          </p:nvSpPr>
          <p:spPr bwMode="auto">
            <a:xfrm>
              <a:off x="3273426" y="1112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1" name="Oval 1481">
              <a:extLst>
                <a:ext uri="{FF2B5EF4-FFF2-40B4-BE49-F238E27FC236}">
                  <a16:creationId xmlns:a16="http://schemas.microsoft.com/office/drawing/2014/main" id="{DCD2B873-B9FC-4AC1-AC49-4FDEC61741D4}"/>
                </a:ext>
              </a:extLst>
            </p:cNvPr>
            <p:cNvSpPr>
              <a:spLocks noChangeArrowheads="1"/>
            </p:cNvSpPr>
            <p:nvPr/>
          </p:nvSpPr>
          <p:spPr bwMode="auto">
            <a:xfrm>
              <a:off x="2922589" y="103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2" name="Oval 1482">
              <a:extLst>
                <a:ext uri="{FF2B5EF4-FFF2-40B4-BE49-F238E27FC236}">
                  <a16:creationId xmlns:a16="http://schemas.microsoft.com/office/drawing/2014/main" id="{71E6ABCD-F260-4B4E-86F2-8DF72D14AD26}"/>
                </a:ext>
              </a:extLst>
            </p:cNvPr>
            <p:cNvSpPr>
              <a:spLocks noChangeArrowheads="1"/>
            </p:cNvSpPr>
            <p:nvPr/>
          </p:nvSpPr>
          <p:spPr bwMode="auto">
            <a:xfrm>
              <a:off x="2949576" y="792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3" name="Oval 1483">
              <a:extLst>
                <a:ext uri="{FF2B5EF4-FFF2-40B4-BE49-F238E27FC236}">
                  <a16:creationId xmlns:a16="http://schemas.microsoft.com/office/drawing/2014/main" id="{EF3ACF4A-159F-41BC-A27E-90231560986A}"/>
                </a:ext>
              </a:extLst>
            </p:cNvPr>
            <p:cNvSpPr>
              <a:spLocks noChangeArrowheads="1"/>
            </p:cNvSpPr>
            <p:nvPr/>
          </p:nvSpPr>
          <p:spPr bwMode="auto">
            <a:xfrm>
              <a:off x="2946401" y="1343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4" name="Oval 1484">
              <a:extLst>
                <a:ext uri="{FF2B5EF4-FFF2-40B4-BE49-F238E27FC236}">
                  <a16:creationId xmlns:a16="http://schemas.microsoft.com/office/drawing/2014/main" id="{F4134C71-B79A-47F4-B153-4E1BA47539D2}"/>
                </a:ext>
              </a:extLst>
            </p:cNvPr>
            <p:cNvSpPr>
              <a:spLocks noChangeArrowheads="1"/>
            </p:cNvSpPr>
            <p:nvPr/>
          </p:nvSpPr>
          <p:spPr bwMode="auto">
            <a:xfrm>
              <a:off x="2913064" y="1270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5" name="Oval 1485">
              <a:extLst>
                <a:ext uri="{FF2B5EF4-FFF2-40B4-BE49-F238E27FC236}">
                  <a16:creationId xmlns:a16="http://schemas.microsoft.com/office/drawing/2014/main" id="{35E8CEE7-A931-4396-AEAD-526964D8950D}"/>
                </a:ext>
              </a:extLst>
            </p:cNvPr>
            <p:cNvSpPr>
              <a:spLocks noChangeArrowheads="1"/>
            </p:cNvSpPr>
            <p:nvPr/>
          </p:nvSpPr>
          <p:spPr bwMode="auto">
            <a:xfrm>
              <a:off x="3041651" y="1198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6" name="Oval 1486">
              <a:extLst>
                <a:ext uri="{FF2B5EF4-FFF2-40B4-BE49-F238E27FC236}">
                  <a16:creationId xmlns:a16="http://schemas.microsoft.com/office/drawing/2014/main" id="{4497321F-5A64-414D-8937-293F05B04258}"/>
                </a:ext>
              </a:extLst>
            </p:cNvPr>
            <p:cNvSpPr>
              <a:spLocks noChangeArrowheads="1"/>
            </p:cNvSpPr>
            <p:nvPr/>
          </p:nvSpPr>
          <p:spPr bwMode="auto">
            <a:xfrm>
              <a:off x="2971801" y="110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7" name="Oval 1487">
              <a:extLst>
                <a:ext uri="{FF2B5EF4-FFF2-40B4-BE49-F238E27FC236}">
                  <a16:creationId xmlns:a16="http://schemas.microsoft.com/office/drawing/2014/main" id="{F0E4BCC8-4D2D-473B-807D-6B2E76D444D3}"/>
                </a:ext>
              </a:extLst>
            </p:cNvPr>
            <p:cNvSpPr>
              <a:spLocks noChangeArrowheads="1"/>
            </p:cNvSpPr>
            <p:nvPr/>
          </p:nvSpPr>
          <p:spPr bwMode="auto">
            <a:xfrm>
              <a:off x="2940051" y="935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8" name="Oval 1488">
              <a:extLst>
                <a:ext uri="{FF2B5EF4-FFF2-40B4-BE49-F238E27FC236}">
                  <a16:creationId xmlns:a16="http://schemas.microsoft.com/office/drawing/2014/main" id="{542270FF-273B-4559-A065-E259F9DD5395}"/>
                </a:ext>
              </a:extLst>
            </p:cNvPr>
            <p:cNvSpPr>
              <a:spLocks noChangeArrowheads="1"/>
            </p:cNvSpPr>
            <p:nvPr/>
          </p:nvSpPr>
          <p:spPr bwMode="auto">
            <a:xfrm>
              <a:off x="3032126" y="97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9" name="Oval 1489">
              <a:extLst>
                <a:ext uri="{FF2B5EF4-FFF2-40B4-BE49-F238E27FC236}">
                  <a16:creationId xmlns:a16="http://schemas.microsoft.com/office/drawing/2014/main" id="{B16D82B9-60C2-4A87-AE71-2A8DFAF98F95}"/>
                </a:ext>
              </a:extLst>
            </p:cNvPr>
            <p:cNvSpPr>
              <a:spLocks noChangeArrowheads="1"/>
            </p:cNvSpPr>
            <p:nvPr/>
          </p:nvSpPr>
          <p:spPr bwMode="auto">
            <a:xfrm>
              <a:off x="3067051" y="111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0" name="Oval 1490">
              <a:extLst>
                <a:ext uri="{FF2B5EF4-FFF2-40B4-BE49-F238E27FC236}">
                  <a16:creationId xmlns:a16="http://schemas.microsoft.com/office/drawing/2014/main" id="{726CF2E0-D5B4-475C-AC4D-3BFBF2A7EF50}"/>
                </a:ext>
              </a:extLst>
            </p:cNvPr>
            <p:cNvSpPr>
              <a:spLocks noChangeArrowheads="1"/>
            </p:cNvSpPr>
            <p:nvPr/>
          </p:nvSpPr>
          <p:spPr bwMode="auto">
            <a:xfrm>
              <a:off x="3094039" y="86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1" name="Oval 1491">
              <a:extLst>
                <a:ext uri="{FF2B5EF4-FFF2-40B4-BE49-F238E27FC236}">
                  <a16:creationId xmlns:a16="http://schemas.microsoft.com/office/drawing/2014/main" id="{B2903E34-1517-4CBB-B0D7-1FB4B9B9B4C5}"/>
                </a:ext>
              </a:extLst>
            </p:cNvPr>
            <p:cNvSpPr>
              <a:spLocks noChangeArrowheads="1"/>
            </p:cNvSpPr>
            <p:nvPr/>
          </p:nvSpPr>
          <p:spPr bwMode="auto">
            <a:xfrm>
              <a:off x="3097214" y="78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2" name="Oval 1492">
              <a:extLst>
                <a:ext uri="{FF2B5EF4-FFF2-40B4-BE49-F238E27FC236}">
                  <a16:creationId xmlns:a16="http://schemas.microsoft.com/office/drawing/2014/main" id="{11A6F93E-4F62-40DB-8ABC-CBB58245308C}"/>
                </a:ext>
              </a:extLst>
            </p:cNvPr>
            <p:cNvSpPr>
              <a:spLocks noChangeArrowheads="1"/>
            </p:cNvSpPr>
            <p:nvPr/>
          </p:nvSpPr>
          <p:spPr bwMode="auto">
            <a:xfrm>
              <a:off x="3013076" y="741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3" name="Oval 1493">
              <a:extLst>
                <a:ext uri="{FF2B5EF4-FFF2-40B4-BE49-F238E27FC236}">
                  <a16:creationId xmlns:a16="http://schemas.microsoft.com/office/drawing/2014/main" id="{18DA3289-B966-4797-A5C2-F61CB96BDF43}"/>
                </a:ext>
              </a:extLst>
            </p:cNvPr>
            <p:cNvSpPr>
              <a:spLocks noChangeArrowheads="1"/>
            </p:cNvSpPr>
            <p:nvPr/>
          </p:nvSpPr>
          <p:spPr bwMode="auto">
            <a:xfrm>
              <a:off x="2995614"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4" name="Oval 1494">
              <a:extLst>
                <a:ext uri="{FF2B5EF4-FFF2-40B4-BE49-F238E27FC236}">
                  <a16:creationId xmlns:a16="http://schemas.microsoft.com/office/drawing/2014/main" id="{949D3DF3-0255-42EE-AA2B-583182FD52AD}"/>
                </a:ext>
              </a:extLst>
            </p:cNvPr>
            <p:cNvSpPr>
              <a:spLocks noChangeArrowheads="1"/>
            </p:cNvSpPr>
            <p:nvPr/>
          </p:nvSpPr>
          <p:spPr bwMode="auto">
            <a:xfrm>
              <a:off x="3090864" y="1419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5" name="Oval 1495">
              <a:extLst>
                <a:ext uri="{FF2B5EF4-FFF2-40B4-BE49-F238E27FC236}">
                  <a16:creationId xmlns:a16="http://schemas.microsoft.com/office/drawing/2014/main" id="{57B60D33-719A-4E0C-95EE-CFBA45DD8CD5}"/>
                </a:ext>
              </a:extLst>
            </p:cNvPr>
            <p:cNvSpPr>
              <a:spLocks noChangeArrowheads="1"/>
            </p:cNvSpPr>
            <p:nvPr/>
          </p:nvSpPr>
          <p:spPr bwMode="auto">
            <a:xfrm>
              <a:off x="2994026" y="1390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6" name="Oval 1496">
              <a:extLst>
                <a:ext uri="{FF2B5EF4-FFF2-40B4-BE49-F238E27FC236}">
                  <a16:creationId xmlns:a16="http://schemas.microsoft.com/office/drawing/2014/main" id="{F3175C69-245B-4400-A44D-CC8DAA0C043C}"/>
                </a:ext>
              </a:extLst>
            </p:cNvPr>
            <p:cNvSpPr>
              <a:spLocks noChangeArrowheads="1"/>
            </p:cNvSpPr>
            <p:nvPr/>
          </p:nvSpPr>
          <p:spPr bwMode="auto">
            <a:xfrm>
              <a:off x="3135314" y="134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7" name="Oval 1497">
              <a:extLst>
                <a:ext uri="{FF2B5EF4-FFF2-40B4-BE49-F238E27FC236}">
                  <a16:creationId xmlns:a16="http://schemas.microsoft.com/office/drawing/2014/main" id="{D15EDB4C-A8E5-4669-86F7-D034B77BBE7C}"/>
                </a:ext>
              </a:extLst>
            </p:cNvPr>
            <p:cNvSpPr>
              <a:spLocks noChangeArrowheads="1"/>
            </p:cNvSpPr>
            <p:nvPr/>
          </p:nvSpPr>
          <p:spPr bwMode="auto">
            <a:xfrm>
              <a:off x="3081339" y="127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8" name="Oval 1498">
              <a:extLst>
                <a:ext uri="{FF2B5EF4-FFF2-40B4-BE49-F238E27FC236}">
                  <a16:creationId xmlns:a16="http://schemas.microsoft.com/office/drawing/2014/main" id="{E2D10E17-4D6B-42D1-AC31-6CAE72727978}"/>
                </a:ext>
              </a:extLst>
            </p:cNvPr>
            <p:cNvSpPr>
              <a:spLocks noChangeArrowheads="1"/>
            </p:cNvSpPr>
            <p:nvPr/>
          </p:nvSpPr>
          <p:spPr bwMode="auto">
            <a:xfrm>
              <a:off x="2982914" y="1277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9" name="Oval 1499">
              <a:extLst>
                <a:ext uri="{FF2B5EF4-FFF2-40B4-BE49-F238E27FC236}">
                  <a16:creationId xmlns:a16="http://schemas.microsoft.com/office/drawing/2014/main" id="{744D01B4-B7C9-49E9-B07F-973A285D98D7}"/>
                </a:ext>
              </a:extLst>
            </p:cNvPr>
            <p:cNvSpPr>
              <a:spLocks noChangeArrowheads="1"/>
            </p:cNvSpPr>
            <p:nvPr/>
          </p:nvSpPr>
          <p:spPr bwMode="auto">
            <a:xfrm>
              <a:off x="3138489"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0" name="Oval 1500">
              <a:extLst>
                <a:ext uri="{FF2B5EF4-FFF2-40B4-BE49-F238E27FC236}">
                  <a16:creationId xmlns:a16="http://schemas.microsoft.com/office/drawing/2014/main" id="{D2926504-A372-4A68-906D-59D6BC28F7E0}"/>
                </a:ext>
              </a:extLst>
            </p:cNvPr>
            <p:cNvSpPr>
              <a:spLocks noChangeArrowheads="1"/>
            </p:cNvSpPr>
            <p:nvPr/>
          </p:nvSpPr>
          <p:spPr bwMode="auto">
            <a:xfrm>
              <a:off x="2909888" y="14922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1" name="Oval 1501">
              <a:extLst>
                <a:ext uri="{FF2B5EF4-FFF2-40B4-BE49-F238E27FC236}">
                  <a16:creationId xmlns:a16="http://schemas.microsoft.com/office/drawing/2014/main" id="{68E1A52A-39F4-4687-8398-1165AF0C43C3}"/>
                </a:ext>
              </a:extLst>
            </p:cNvPr>
            <p:cNvSpPr>
              <a:spLocks noChangeArrowheads="1"/>
            </p:cNvSpPr>
            <p:nvPr/>
          </p:nvSpPr>
          <p:spPr bwMode="auto">
            <a:xfrm>
              <a:off x="3370264" y="1697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2" name="Oval 1502">
              <a:extLst>
                <a:ext uri="{FF2B5EF4-FFF2-40B4-BE49-F238E27FC236}">
                  <a16:creationId xmlns:a16="http://schemas.microsoft.com/office/drawing/2014/main" id="{06B7C65C-9673-4828-8869-7B29782C0E2C}"/>
                </a:ext>
              </a:extLst>
            </p:cNvPr>
            <p:cNvSpPr>
              <a:spLocks noChangeArrowheads="1"/>
            </p:cNvSpPr>
            <p:nvPr/>
          </p:nvSpPr>
          <p:spPr bwMode="auto">
            <a:xfrm>
              <a:off x="2798764" y="1435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3" name="Oval 1503">
              <a:extLst>
                <a:ext uri="{FF2B5EF4-FFF2-40B4-BE49-F238E27FC236}">
                  <a16:creationId xmlns:a16="http://schemas.microsoft.com/office/drawing/2014/main" id="{89DFD274-F241-4DF7-B195-7C5604FC9AB1}"/>
                </a:ext>
              </a:extLst>
            </p:cNvPr>
            <p:cNvSpPr>
              <a:spLocks noChangeArrowheads="1"/>
            </p:cNvSpPr>
            <p:nvPr/>
          </p:nvSpPr>
          <p:spPr bwMode="auto">
            <a:xfrm>
              <a:off x="3271839" y="1695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4" name="Oval 1504">
              <a:extLst>
                <a:ext uri="{FF2B5EF4-FFF2-40B4-BE49-F238E27FC236}">
                  <a16:creationId xmlns:a16="http://schemas.microsoft.com/office/drawing/2014/main" id="{DC81FD76-0391-4934-A879-9F52636B628C}"/>
                </a:ext>
              </a:extLst>
            </p:cNvPr>
            <p:cNvSpPr>
              <a:spLocks noChangeArrowheads="1"/>
            </p:cNvSpPr>
            <p:nvPr/>
          </p:nvSpPr>
          <p:spPr bwMode="auto">
            <a:xfrm>
              <a:off x="3517901"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5" name="Oval 1505">
              <a:extLst>
                <a:ext uri="{FF2B5EF4-FFF2-40B4-BE49-F238E27FC236}">
                  <a16:creationId xmlns:a16="http://schemas.microsoft.com/office/drawing/2014/main" id="{CAC7EE18-A9D5-4B5E-B3DE-466DFD2E6693}"/>
                </a:ext>
              </a:extLst>
            </p:cNvPr>
            <p:cNvSpPr>
              <a:spLocks noChangeArrowheads="1"/>
            </p:cNvSpPr>
            <p:nvPr/>
          </p:nvSpPr>
          <p:spPr bwMode="auto">
            <a:xfrm>
              <a:off x="3546476"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6" name="Oval 1506">
              <a:extLst>
                <a:ext uri="{FF2B5EF4-FFF2-40B4-BE49-F238E27FC236}">
                  <a16:creationId xmlns:a16="http://schemas.microsoft.com/office/drawing/2014/main" id="{65345402-95EC-490A-B80E-A26F77308D71}"/>
                </a:ext>
              </a:extLst>
            </p:cNvPr>
            <p:cNvSpPr>
              <a:spLocks noChangeArrowheads="1"/>
            </p:cNvSpPr>
            <p:nvPr/>
          </p:nvSpPr>
          <p:spPr bwMode="auto">
            <a:xfrm>
              <a:off x="3486151" y="163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7" name="Oval 1507">
              <a:extLst>
                <a:ext uri="{FF2B5EF4-FFF2-40B4-BE49-F238E27FC236}">
                  <a16:creationId xmlns:a16="http://schemas.microsoft.com/office/drawing/2014/main" id="{79E06FBD-C32F-4AAA-B01F-E182EFE44024}"/>
                </a:ext>
              </a:extLst>
            </p:cNvPr>
            <p:cNvSpPr>
              <a:spLocks noChangeArrowheads="1"/>
            </p:cNvSpPr>
            <p:nvPr/>
          </p:nvSpPr>
          <p:spPr bwMode="auto">
            <a:xfrm>
              <a:off x="3749676" y="1722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8" name="Oval 1508">
              <a:extLst>
                <a:ext uri="{FF2B5EF4-FFF2-40B4-BE49-F238E27FC236}">
                  <a16:creationId xmlns:a16="http://schemas.microsoft.com/office/drawing/2014/main" id="{4BF86CFE-267A-43A6-A0C8-15E2DBFF1A9A}"/>
                </a:ext>
              </a:extLst>
            </p:cNvPr>
            <p:cNvSpPr>
              <a:spLocks noChangeArrowheads="1"/>
            </p:cNvSpPr>
            <p:nvPr/>
          </p:nvSpPr>
          <p:spPr bwMode="auto">
            <a:xfrm>
              <a:off x="3709989" y="1627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9" name="Oval 1509">
              <a:extLst>
                <a:ext uri="{FF2B5EF4-FFF2-40B4-BE49-F238E27FC236}">
                  <a16:creationId xmlns:a16="http://schemas.microsoft.com/office/drawing/2014/main" id="{4D9489A7-5368-49F9-BF03-86682D177F2D}"/>
                </a:ext>
              </a:extLst>
            </p:cNvPr>
            <p:cNvSpPr>
              <a:spLocks noChangeArrowheads="1"/>
            </p:cNvSpPr>
            <p:nvPr/>
          </p:nvSpPr>
          <p:spPr bwMode="auto">
            <a:xfrm>
              <a:off x="3338514" y="928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0" name="Oval 1510">
              <a:extLst>
                <a:ext uri="{FF2B5EF4-FFF2-40B4-BE49-F238E27FC236}">
                  <a16:creationId xmlns:a16="http://schemas.microsoft.com/office/drawing/2014/main" id="{1256DF93-9945-43E5-BF0D-2991723E0DD0}"/>
                </a:ext>
              </a:extLst>
            </p:cNvPr>
            <p:cNvSpPr>
              <a:spLocks noChangeArrowheads="1"/>
            </p:cNvSpPr>
            <p:nvPr/>
          </p:nvSpPr>
          <p:spPr bwMode="auto">
            <a:xfrm>
              <a:off x="3373439" y="1068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1" name="Oval 1511">
              <a:extLst>
                <a:ext uri="{FF2B5EF4-FFF2-40B4-BE49-F238E27FC236}">
                  <a16:creationId xmlns:a16="http://schemas.microsoft.com/office/drawing/2014/main" id="{80FFE6D8-AAEA-4F3E-8A0A-0BEE420ADDC5}"/>
                </a:ext>
              </a:extLst>
            </p:cNvPr>
            <p:cNvSpPr>
              <a:spLocks noChangeArrowheads="1"/>
            </p:cNvSpPr>
            <p:nvPr/>
          </p:nvSpPr>
          <p:spPr bwMode="auto">
            <a:xfrm>
              <a:off x="3379789" y="149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2" name="Oval 1512">
              <a:extLst>
                <a:ext uri="{FF2B5EF4-FFF2-40B4-BE49-F238E27FC236}">
                  <a16:creationId xmlns:a16="http://schemas.microsoft.com/office/drawing/2014/main" id="{2B99BC9F-E951-4A18-9F45-53568E2634FD}"/>
                </a:ext>
              </a:extLst>
            </p:cNvPr>
            <p:cNvSpPr>
              <a:spLocks noChangeArrowheads="1"/>
            </p:cNvSpPr>
            <p:nvPr/>
          </p:nvSpPr>
          <p:spPr bwMode="auto">
            <a:xfrm>
              <a:off x="3397251" y="1371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3" name="Oval 1513">
              <a:extLst>
                <a:ext uri="{FF2B5EF4-FFF2-40B4-BE49-F238E27FC236}">
                  <a16:creationId xmlns:a16="http://schemas.microsoft.com/office/drawing/2014/main" id="{9B2CD9DD-0A10-4A5A-8A50-00302DC15DC5}"/>
                </a:ext>
              </a:extLst>
            </p:cNvPr>
            <p:cNvSpPr>
              <a:spLocks noChangeArrowheads="1"/>
            </p:cNvSpPr>
            <p:nvPr/>
          </p:nvSpPr>
          <p:spPr bwMode="auto">
            <a:xfrm>
              <a:off x="3311526" y="14112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4" name="Oval 1514">
              <a:extLst>
                <a:ext uri="{FF2B5EF4-FFF2-40B4-BE49-F238E27FC236}">
                  <a16:creationId xmlns:a16="http://schemas.microsoft.com/office/drawing/2014/main" id="{871A92E1-9C2B-4D02-AEEF-FC0A69F293B8}"/>
                </a:ext>
              </a:extLst>
            </p:cNvPr>
            <p:cNvSpPr>
              <a:spLocks noChangeArrowheads="1"/>
            </p:cNvSpPr>
            <p:nvPr/>
          </p:nvSpPr>
          <p:spPr bwMode="auto">
            <a:xfrm>
              <a:off x="3292476" y="1293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5" name="Oval 1515">
              <a:extLst>
                <a:ext uri="{FF2B5EF4-FFF2-40B4-BE49-F238E27FC236}">
                  <a16:creationId xmlns:a16="http://schemas.microsoft.com/office/drawing/2014/main" id="{002D8C02-58C7-41FF-B8CD-E4A32AE7C04C}"/>
                </a:ext>
              </a:extLst>
            </p:cNvPr>
            <p:cNvSpPr>
              <a:spLocks noChangeArrowheads="1"/>
            </p:cNvSpPr>
            <p:nvPr/>
          </p:nvSpPr>
          <p:spPr bwMode="auto">
            <a:xfrm>
              <a:off x="3363914" y="1298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6" name="Oval 1516">
              <a:extLst>
                <a:ext uri="{FF2B5EF4-FFF2-40B4-BE49-F238E27FC236}">
                  <a16:creationId xmlns:a16="http://schemas.microsoft.com/office/drawing/2014/main" id="{0B841255-85E7-4C37-AF4E-B8492798BD1B}"/>
                </a:ext>
              </a:extLst>
            </p:cNvPr>
            <p:cNvSpPr>
              <a:spLocks noChangeArrowheads="1"/>
            </p:cNvSpPr>
            <p:nvPr/>
          </p:nvSpPr>
          <p:spPr bwMode="auto">
            <a:xfrm>
              <a:off x="3387726" y="1225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7" name="Oval 1517">
              <a:extLst>
                <a:ext uri="{FF2B5EF4-FFF2-40B4-BE49-F238E27FC236}">
                  <a16:creationId xmlns:a16="http://schemas.microsoft.com/office/drawing/2014/main" id="{7C8FD1A4-D12B-4812-83D9-88F9C95C7AC4}"/>
                </a:ext>
              </a:extLst>
            </p:cNvPr>
            <p:cNvSpPr>
              <a:spLocks noChangeArrowheads="1"/>
            </p:cNvSpPr>
            <p:nvPr/>
          </p:nvSpPr>
          <p:spPr bwMode="auto">
            <a:xfrm>
              <a:off x="3289301" y="1230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8" name="Oval 1518">
              <a:extLst>
                <a:ext uri="{FF2B5EF4-FFF2-40B4-BE49-F238E27FC236}">
                  <a16:creationId xmlns:a16="http://schemas.microsoft.com/office/drawing/2014/main" id="{CB0C7251-90AA-4253-9DCC-000169B5F202}"/>
                </a:ext>
              </a:extLst>
            </p:cNvPr>
            <p:cNvSpPr>
              <a:spLocks noChangeArrowheads="1"/>
            </p:cNvSpPr>
            <p:nvPr/>
          </p:nvSpPr>
          <p:spPr bwMode="auto">
            <a:xfrm>
              <a:off x="3422651" y="1135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9" name="Oval 1519">
              <a:extLst>
                <a:ext uri="{FF2B5EF4-FFF2-40B4-BE49-F238E27FC236}">
                  <a16:creationId xmlns:a16="http://schemas.microsoft.com/office/drawing/2014/main" id="{DF0E9778-F427-4CD7-82BD-830C8DE3C934}"/>
                </a:ext>
              </a:extLst>
            </p:cNvPr>
            <p:cNvSpPr>
              <a:spLocks noChangeArrowheads="1"/>
            </p:cNvSpPr>
            <p:nvPr/>
          </p:nvSpPr>
          <p:spPr bwMode="auto">
            <a:xfrm>
              <a:off x="3271839" y="1031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0" name="Oval 1520">
              <a:extLst>
                <a:ext uri="{FF2B5EF4-FFF2-40B4-BE49-F238E27FC236}">
                  <a16:creationId xmlns:a16="http://schemas.microsoft.com/office/drawing/2014/main" id="{1285B261-6C39-4FE9-B995-A57796F0FA2B}"/>
                </a:ext>
              </a:extLst>
            </p:cNvPr>
            <p:cNvSpPr>
              <a:spLocks noChangeArrowheads="1"/>
            </p:cNvSpPr>
            <p:nvPr/>
          </p:nvSpPr>
          <p:spPr bwMode="auto">
            <a:xfrm>
              <a:off x="3390901" y="96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1" name="Oval 1521">
              <a:extLst>
                <a:ext uri="{FF2B5EF4-FFF2-40B4-BE49-F238E27FC236}">
                  <a16:creationId xmlns:a16="http://schemas.microsoft.com/office/drawing/2014/main" id="{7838A591-0C05-496F-8FDB-98F290CD36A7}"/>
                </a:ext>
              </a:extLst>
            </p:cNvPr>
            <p:cNvSpPr>
              <a:spLocks noChangeArrowheads="1"/>
            </p:cNvSpPr>
            <p:nvPr/>
          </p:nvSpPr>
          <p:spPr bwMode="auto">
            <a:xfrm>
              <a:off x="3482976" y="94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2" name="Oval 1522">
              <a:extLst>
                <a:ext uri="{FF2B5EF4-FFF2-40B4-BE49-F238E27FC236}">
                  <a16:creationId xmlns:a16="http://schemas.microsoft.com/office/drawing/2014/main" id="{51D79AD0-7465-42A7-8943-A684F6858E3D}"/>
                </a:ext>
              </a:extLst>
            </p:cNvPr>
            <p:cNvSpPr>
              <a:spLocks noChangeArrowheads="1"/>
            </p:cNvSpPr>
            <p:nvPr/>
          </p:nvSpPr>
          <p:spPr bwMode="auto">
            <a:xfrm>
              <a:off x="3517901" y="1144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3" name="Oval 1523">
              <a:extLst>
                <a:ext uri="{FF2B5EF4-FFF2-40B4-BE49-F238E27FC236}">
                  <a16:creationId xmlns:a16="http://schemas.microsoft.com/office/drawing/2014/main" id="{7F18B793-659F-4CF2-A751-6B80652D0715}"/>
                </a:ext>
              </a:extLst>
            </p:cNvPr>
            <p:cNvSpPr>
              <a:spLocks noChangeArrowheads="1"/>
            </p:cNvSpPr>
            <p:nvPr/>
          </p:nvSpPr>
          <p:spPr bwMode="auto">
            <a:xfrm>
              <a:off x="3544889" y="89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4" name="Oval 1524">
              <a:extLst>
                <a:ext uri="{FF2B5EF4-FFF2-40B4-BE49-F238E27FC236}">
                  <a16:creationId xmlns:a16="http://schemas.microsoft.com/office/drawing/2014/main" id="{1905B202-2BCC-4EED-8FF8-4E12A9F118C6}"/>
                </a:ext>
              </a:extLst>
            </p:cNvPr>
            <p:cNvSpPr>
              <a:spLocks noChangeArrowheads="1"/>
            </p:cNvSpPr>
            <p:nvPr/>
          </p:nvSpPr>
          <p:spPr bwMode="auto">
            <a:xfrm>
              <a:off x="3446464" y="895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5" name="Oval 1525">
              <a:extLst>
                <a:ext uri="{FF2B5EF4-FFF2-40B4-BE49-F238E27FC236}">
                  <a16:creationId xmlns:a16="http://schemas.microsoft.com/office/drawing/2014/main" id="{56DC34C0-C8A5-42FA-9975-2EF7833D20C7}"/>
                </a:ext>
              </a:extLst>
            </p:cNvPr>
            <p:cNvSpPr>
              <a:spLocks noChangeArrowheads="1"/>
            </p:cNvSpPr>
            <p:nvPr/>
          </p:nvSpPr>
          <p:spPr bwMode="auto">
            <a:xfrm>
              <a:off x="3951289"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6" name="Oval 1526">
              <a:extLst>
                <a:ext uri="{FF2B5EF4-FFF2-40B4-BE49-F238E27FC236}">
                  <a16:creationId xmlns:a16="http://schemas.microsoft.com/office/drawing/2014/main" id="{9C539B83-F1A7-440C-899D-08E6E86082B0}"/>
                </a:ext>
              </a:extLst>
            </p:cNvPr>
            <p:cNvSpPr>
              <a:spLocks noChangeArrowheads="1"/>
            </p:cNvSpPr>
            <p:nvPr/>
          </p:nvSpPr>
          <p:spPr bwMode="auto">
            <a:xfrm>
              <a:off x="3455988" y="14874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7" name="Oval 1527">
              <a:extLst>
                <a:ext uri="{FF2B5EF4-FFF2-40B4-BE49-F238E27FC236}">
                  <a16:creationId xmlns:a16="http://schemas.microsoft.com/office/drawing/2014/main" id="{DAE87937-BF6B-49D6-A9A7-7D6F322BDB00}"/>
                </a:ext>
              </a:extLst>
            </p:cNvPr>
            <p:cNvSpPr>
              <a:spLocks noChangeArrowheads="1"/>
            </p:cNvSpPr>
            <p:nvPr/>
          </p:nvSpPr>
          <p:spPr bwMode="auto">
            <a:xfrm>
              <a:off x="3363914" y="140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8" name="Oval 1528">
              <a:extLst>
                <a:ext uri="{FF2B5EF4-FFF2-40B4-BE49-F238E27FC236}">
                  <a16:creationId xmlns:a16="http://schemas.microsoft.com/office/drawing/2014/main" id="{3BE41BA8-FBF4-4A94-93A9-22466D3CD869}"/>
                </a:ext>
              </a:extLst>
            </p:cNvPr>
            <p:cNvSpPr>
              <a:spLocks noChangeArrowheads="1"/>
            </p:cNvSpPr>
            <p:nvPr/>
          </p:nvSpPr>
          <p:spPr bwMode="auto">
            <a:xfrm>
              <a:off x="3508376" y="1374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9" name="Oval 1529">
              <a:extLst>
                <a:ext uri="{FF2B5EF4-FFF2-40B4-BE49-F238E27FC236}">
                  <a16:creationId xmlns:a16="http://schemas.microsoft.com/office/drawing/2014/main" id="{6A740FFC-6130-4B84-8818-B91DFE4DA0AC}"/>
                </a:ext>
              </a:extLst>
            </p:cNvPr>
            <p:cNvSpPr>
              <a:spLocks noChangeArrowheads="1"/>
            </p:cNvSpPr>
            <p:nvPr/>
          </p:nvSpPr>
          <p:spPr bwMode="auto">
            <a:xfrm>
              <a:off x="3532189" y="1301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0" name="Oval 1530">
              <a:extLst>
                <a:ext uri="{FF2B5EF4-FFF2-40B4-BE49-F238E27FC236}">
                  <a16:creationId xmlns:a16="http://schemas.microsoft.com/office/drawing/2014/main" id="{0BD6C121-A721-4C14-82AB-7E9F54EEED07}"/>
                </a:ext>
              </a:extLst>
            </p:cNvPr>
            <p:cNvSpPr>
              <a:spLocks noChangeArrowheads="1"/>
            </p:cNvSpPr>
            <p:nvPr/>
          </p:nvSpPr>
          <p:spPr bwMode="auto">
            <a:xfrm>
              <a:off x="3433764" y="130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1" name="Oval 1531">
              <a:extLst>
                <a:ext uri="{FF2B5EF4-FFF2-40B4-BE49-F238E27FC236}">
                  <a16:creationId xmlns:a16="http://schemas.microsoft.com/office/drawing/2014/main" id="{14D2545E-D02C-4729-96AA-F497B8D72C64}"/>
                </a:ext>
              </a:extLst>
            </p:cNvPr>
            <p:cNvSpPr>
              <a:spLocks noChangeArrowheads="1"/>
            </p:cNvSpPr>
            <p:nvPr/>
          </p:nvSpPr>
          <p:spPr bwMode="auto">
            <a:xfrm>
              <a:off x="3557589" y="982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2" name="Oval 1532">
              <a:extLst>
                <a:ext uri="{FF2B5EF4-FFF2-40B4-BE49-F238E27FC236}">
                  <a16:creationId xmlns:a16="http://schemas.microsoft.com/office/drawing/2014/main" id="{14C01790-DE52-4A95-8150-A1BD9D2412DB}"/>
                </a:ext>
              </a:extLst>
            </p:cNvPr>
            <p:cNvSpPr>
              <a:spLocks noChangeArrowheads="1"/>
            </p:cNvSpPr>
            <p:nvPr/>
          </p:nvSpPr>
          <p:spPr bwMode="auto">
            <a:xfrm>
              <a:off x="3595689" y="109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3" name="Oval 1533">
              <a:extLst>
                <a:ext uri="{FF2B5EF4-FFF2-40B4-BE49-F238E27FC236}">
                  <a16:creationId xmlns:a16="http://schemas.microsoft.com/office/drawing/2014/main" id="{45C41BCF-32EE-4FC0-AB9E-E0830D04F0F9}"/>
                </a:ext>
              </a:extLst>
            </p:cNvPr>
            <p:cNvSpPr>
              <a:spLocks noChangeArrowheads="1"/>
            </p:cNvSpPr>
            <p:nvPr/>
          </p:nvSpPr>
          <p:spPr bwMode="auto">
            <a:xfrm>
              <a:off x="3462339" y="1217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4" name="Oval 1534">
              <a:extLst>
                <a:ext uri="{FF2B5EF4-FFF2-40B4-BE49-F238E27FC236}">
                  <a16:creationId xmlns:a16="http://schemas.microsoft.com/office/drawing/2014/main" id="{BB9510FC-C676-45A2-8C07-685941EF6CBF}"/>
                </a:ext>
              </a:extLst>
            </p:cNvPr>
            <p:cNvSpPr>
              <a:spLocks noChangeArrowheads="1"/>
            </p:cNvSpPr>
            <p:nvPr/>
          </p:nvSpPr>
          <p:spPr bwMode="auto">
            <a:xfrm>
              <a:off x="2765426" y="92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5" name="Oval 1535">
              <a:extLst>
                <a:ext uri="{FF2B5EF4-FFF2-40B4-BE49-F238E27FC236}">
                  <a16:creationId xmlns:a16="http://schemas.microsoft.com/office/drawing/2014/main" id="{A2BE2396-FD55-4D2E-B380-86AFAA0062AC}"/>
                </a:ext>
              </a:extLst>
            </p:cNvPr>
            <p:cNvSpPr>
              <a:spLocks noChangeArrowheads="1"/>
            </p:cNvSpPr>
            <p:nvPr/>
          </p:nvSpPr>
          <p:spPr bwMode="auto">
            <a:xfrm>
              <a:off x="3660776" y="89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6" name="Oval 1536">
              <a:extLst>
                <a:ext uri="{FF2B5EF4-FFF2-40B4-BE49-F238E27FC236}">
                  <a16:creationId xmlns:a16="http://schemas.microsoft.com/office/drawing/2014/main" id="{D79CA27F-A6DB-493B-9B58-B99A2244A0AE}"/>
                </a:ext>
              </a:extLst>
            </p:cNvPr>
            <p:cNvSpPr>
              <a:spLocks noChangeArrowheads="1"/>
            </p:cNvSpPr>
            <p:nvPr/>
          </p:nvSpPr>
          <p:spPr bwMode="auto">
            <a:xfrm>
              <a:off x="3576639" y="8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7" name="Oval 1537">
              <a:extLst>
                <a:ext uri="{FF2B5EF4-FFF2-40B4-BE49-F238E27FC236}">
                  <a16:creationId xmlns:a16="http://schemas.microsoft.com/office/drawing/2014/main" id="{FAFABBA7-7C95-4C7F-968E-5CFF6CA7D8A5}"/>
                </a:ext>
              </a:extLst>
            </p:cNvPr>
            <p:cNvSpPr>
              <a:spLocks noChangeArrowheads="1"/>
            </p:cNvSpPr>
            <p:nvPr/>
          </p:nvSpPr>
          <p:spPr bwMode="auto">
            <a:xfrm>
              <a:off x="3540126" y="1568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8" name="Oval 1538">
              <a:extLst>
                <a:ext uri="{FF2B5EF4-FFF2-40B4-BE49-F238E27FC236}">
                  <a16:creationId xmlns:a16="http://schemas.microsoft.com/office/drawing/2014/main" id="{4F4CEF7B-98EB-4CF0-996E-10A796A98C12}"/>
                </a:ext>
              </a:extLst>
            </p:cNvPr>
            <p:cNvSpPr>
              <a:spLocks noChangeArrowheads="1"/>
            </p:cNvSpPr>
            <p:nvPr/>
          </p:nvSpPr>
          <p:spPr bwMode="auto">
            <a:xfrm>
              <a:off x="3621089" y="1462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9" name="Oval 1539">
              <a:extLst>
                <a:ext uri="{FF2B5EF4-FFF2-40B4-BE49-F238E27FC236}">
                  <a16:creationId xmlns:a16="http://schemas.microsoft.com/office/drawing/2014/main" id="{89EDFC71-5DC5-46EA-85B4-34D41E7AB3FC}"/>
                </a:ext>
              </a:extLst>
            </p:cNvPr>
            <p:cNvSpPr>
              <a:spLocks noChangeArrowheads="1"/>
            </p:cNvSpPr>
            <p:nvPr/>
          </p:nvSpPr>
          <p:spPr bwMode="auto">
            <a:xfrm>
              <a:off x="3644901" y="1389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0" name="Oval 1540">
              <a:extLst>
                <a:ext uri="{FF2B5EF4-FFF2-40B4-BE49-F238E27FC236}">
                  <a16:creationId xmlns:a16="http://schemas.microsoft.com/office/drawing/2014/main" id="{8DD5A4B7-48BF-4CDD-9FA0-E86E599ABBA7}"/>
                </a:ext>
              </a:extLst>
            </p:cNvPr>
            <p:cNvSpPr>
              <a:spLocks noChangeArrowheads="1"/>
            </p:cNvSpPr>
            <p:nvPr/>
          </p:nvSpPr>
          <p:spPr bwMode="auto">
            <a:xfrm>
              <a:off x="3714751" y="1366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1" name="Oval 1541">
              <a:extLst>
                <a:ext uri="{FF2B5EF4-FFF2-40B4-BE49-F238E27FC236}">
                  <a16:creationId xmlns:a16="http://schemas.microsoft.com/office/drawing/2014/main" id="{1E096BA3-7633-4630-BAAD-659FB6AC3A26}"/>
                </a:ext>
              </a:extLst>
            </p:cNvPr>
            <p:cNvSpPr>
              <a:spLocks noChangeArrowheads="1"/>
            </p:cNvSpPr>
            <p:nvPr/>
          </p:nvSpPr>
          <p:spPr bwMode="auto">
            <a:xfrm>
              <a:off x="2819401" y="1103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2" name="Oval 1542">
              <a:extLst>
                <a:ext uri="{FF2B5EF4-FFF2-40B4-BE49-F238E27FC236}">
                  <a16:creationId xmlns:a16="http://schemas.microsoft.com/office/drawing/2014/main" id="{9B021ABA-C6FA-4D3F-ACD0-25BD9890C827}"/>
                </a:ext>
              </a:extLst>
            </p:cNvPr>
            <p:cNvSpPr>
              <a:spLocks noChangeArrowheads="1"/>
            </p:cNvSpPr>
            <p:nvPr/>
          </p:nvSpPr>
          <p:spPr bwMode="auto">
            <a:xfrm>
              <a:off x="3756026" y="1108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3" name="Oval 1543">
              <a:extLst>
                <a:ext uri="{FF2B5EF4-FFF2-40B4-BE49-F238E27FC236}">
                  <a16:creationId xmlns:a16="http://schemas.microsoft.com/office/drawing/2014/main" id="{68408EE2-B3DA-4A28-B3A7-FF189A9CC639}"/>
                </a:ext>
              </a:extLst>
            </p:cNvPr>
            <p:cNvSpPr>
              <a:spLocks noChangeArrowheads="1"/>
            </p:cNvSpPr>
            <p:nvPr/>
          </p:nvSpPr>
          <p:spPr bwMode="auto">
            <a:xfrm>
              <a:off x="3124201" y="154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4" name="Oval 1544">
              <a:extLst>
                <a:ext uri="{FF2B5EF4-FFF2-40B4-BE49-F238E27FC236}">
                  <a16:creationId xmlns:a16="http://schemas.microsoft.com/office/drawing/2014/main" id="{1253FC99-B923-4177-84D8-7AAA20B74770}"/>
                </a:ext>
              </a:extLst>
            </p:cNvPr>
            <p:cNvSpPr>
              <a:spLocks noChangeArrowheads="1"/>
            </p:cNvSpPr>
            <p:nvPr/>
          </p:nvSpPr>
          <p:spPr bwMode="auto">
            <a:xfrm>
              <a:off x="3802064" y="1060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5" name="Oval 1545">
              <a:extLst>
                <a:ext uri="{FF2B5EF4-FFF2-40B4-BE49-F238E27FC236}">
                  <a16:creationId xmlns:a16="http://schemas.microsoft.com/office/drawing/2014/main" id="{C3DDA256-61E1-44A3-ADA5-6023ADAC8BE9}"/>
                </a:ext>
              </a:extLst>
            </p:cNvPr>
            <p:cNvSpPr>
              <a:spLocks noChangeArrowheads="1"/>
            </p:cNvSpPr>
            <p:nvPr/>
          </p:nvSpPr>
          <p:spPr bwMode="auto">
            <a:xfrm>
              <a:off x="3805239" y="97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6" name="Oval 1546">
              <a:extLst>
                <a:ext uri="{FF2B5EF4-FFF2-40B4-BE49-F238E27FC236}">
                  <a16:creationId xmlns:a16="http://schemas.microsoft.com/office/drawing/2014/main" id="{127270C9-2CCE-4B34-AFA0-C397ECB3F23E}"/>
                </a:ext>
              </a:extLst>
            </p:cNvPr>
            <p:cNvSpPr>
              <a:spLocks noChangeArrowheads="1"/>
            </p:cNvSpPr>
            <p:nvPr/>
          </p:nvSpPr>
          <p:spPr bwMode="auto">
            <a:xfrm>
              <a:off x="3703639" y="105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7" name="Oval 1547">
              <a:extLst>
                <a:ext uri="{FF2B5EF4-FFF2-40B4-BE49-F238E27FC236}">
                  <a16:creationId xmlns:a16="http://schemas.microsoft.com/office/drawing/2014/main" id="{0B749FDB-EFE0-44FB-BF9B-B9A35A3C23B1}"/>
                </a:ext>
              </a:extLst>
            </p:cNvPr>
            <p:cNvSpPr>
              <a:spLocks noChangeArrowheads="1"/>
            </p:cNvSpPr>
            <p:nvPr/>
          </p:nvSpPr>
          <p:spPr bwMode="auto">
            <a:xfrm>
              <a:off x="3694114" y="1533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8" name="Oval 1548">
              <a:extLst>
                <a:ext uri="{FF2B5EF4-FFF2-40B4-BE49-F238E27FC236}">
                  <a16:creationId xmlns:a16="http://schemas.microsoft.com/office/drawing/2014/main" id="{7BC16491-DEB3-4F6D-A061-75F00015595E}"/>
                </a:ext>
              </a:extLst>
            </p:cNvPr>
            <p:cNvSpPr>
              <a:spLocks noChangeArrowheads="1"/>
            </p:cNvSpPr>
            <p:nvPr/>
          </p:nvSpPr>
          <p:spPr bwMode="auto">
            <a:xfrm>
              <a:off x="3765551" y="1538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9" name="Oval 1549">
              <a:extLst>
                <a:ext uri="{FF2B5EF4-FFF2-40B4-BE49-F238E27FC236}">
                  <a16:creationId xmlns:a16="http://schemas.microsoft.com/office/drawing/2014/main" id="{6B735519-BA92-450E-8E29-3617CD3AB892}"/>
                </a:ext>
              </a:extLst>
            </p:cNvPr>
            <p:cNvSpPr>
              <a:spLocks noChangeArrowheads="1"/>
            </p:cNvSpPr>
            <p:nvPr/>
          </p:nvSpPr>
          <p:spPr bwMode="auto">
            <a:xfrm>
              <a:off x="3789364" y="1465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0" name="Oval 1550">
              <a:extLst>
                <a:ext uri="{FF2B5EF4-FFF2-40B4-BE49-F238E27FC236}">
                  <a16:creationId xmlns:a16="http://schemas.microsoft.com/office/drawing/2014/main" id="{3A04C46F-C921-493E-BE54-2BCC60BD51AA}"/>
                </a:ext>
              </a:extLst>
            </p:cNvPr>
            <p:cNvSpPr>
              <a:spLocks noChangeArrowheads="1"/>
            </p:cNvSpPr>
            <p:nvPr/>
          </p:nvSpPr>
          <p:spPr bwMode="auto">
            <a:xfrm>
              <a:off x="3690939" y="1470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1" name="Oval 1551">
              <a:extLst>
                <a:ext uri="{FF2B5EF4-FFF2-40B4-BE49-F238E27FC236}">
                  <a16:creationId xmlns:a16="http://schemas.microsoft.com/office/drawing/2014/main" id="{728A2EA7-8C9F-42E2-8883-D8C45BAFC2FB}"/>
                </a:ext>
              </a:extLst>
            </p:cNvPr>
            <p:cNvSpPr>
              <a:spLocks noChangeArrowheads="1"/>
            </p:cNvSpPr>
            <p:nvPr/>
          </p:nvSpPr>
          <p:spPr bwMode="auto">
            <a:xfrm>
              <a:off x="3525839" y="1084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2" name="Oval 1552">
              <a:extLst>
                <a:ext uri="{FF2B5EF4-FFF2-40B4-BE49-F238E27FC236}">
                  <a16:creationId xmlns:a16="http://schemas.microsoft.com/office/drawing/2014/main" id="{CA24BC16-E91A-4CF3-99CA-0359FED186D4}"/>
                </a:ext>
              </a:extLst>
            </p:cNvPr>
            <p:cNvSpPr>
              <a:spLocks noChangeArrowheads="1"/>
            </p:cNvSpPr>
            <p:nvPr/>
          </p:nvSpPr>
          <p:spPr bwMode="auto">
            <a:xfrm>
              <a:off x="3763964" y="94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3" name="Oval 1553">
              <a:extLst>
                <a:ext uri="{FF2B5EF4-FFF2-40B4-BE49-F238E27FC236}">
                  <a16:creationId xmlns:a16="http://schemas.microsoft.com/office/drawing/2014/main" id="{6991A632-F79E-44A0-A7EC-875129551122}"/>
                </a:ext>
              </a:extLst>
            </p:cNvPr>
            <p:cNvSpPr>
              <a:spLocks noChangeArrowheads="1"/>
            </p:cNvSpPr>
            <p:nvPr/>
          </p:nvSpPr>
          <p:spPr bwMode="auto">
            <a:xfrm>
              <a:off x="3303589" y="822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4" name="Oval 1554">
              <a:extLst>
                <a:ext uri="{FF2B5EF4-FFF2-40B4-BE49-F238E27FC236}">
                  <a16:creationId xmlns:a16="http://schemas.microsoft.com/office/drawing/2014/main" id="{8481CB6C-A2D4-4D00-800A-695F17A67019}"/>
                </a:ext>
              </a:extLst>
            </p:cNvPr>
            <p:cNvSpPr>
              <a:spLocks noChangeArrowheads="1"/>
            </p:cNvSpPr>
            <p:nvPr/>
          </p:nvSpPr>
          <p:spPr bwMode="auto">
            <a:xfrm>
              <a:off x="3395664" y="863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5" name="Oval 1555">
              <a:extLst>
                <a:ext uri="{FF2B5EF4-FFF2-40B4-BE49-F238E27FC236}">
                  <a16:creationId xmlns:a16="http://schemas.microsoft.com/office/drawing/2014/main" id="{A6CF9692-CC6C-4821-A176-75DCD52CD904}"/>
                </a:ext>
              </a:extLst>
            </p:cNvPr>
            <p:cNvSpPr>
              <a:spLocks noChangeArrowheads="1"/>
            </p:cNvSpPr>
            <p:nvPr/>
          </p:nvSpPr>
          <p:spPr bwMode="auto">
            <a:xfrm>
              <a:off x="3390901" y="808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6" name="Oval 1556">
              <a:extLst>
                <a:ext uri="{FF2B5EF4-FFF2-40B4-BE49-F238E27FC236}">
                  <a16:creationId xmlns:a16="http://schemas.microsoft.com/office/drawing/2014/main" id="{8ADF00D9-13EA-4C8B-BD11-ADE457EDFAF0}"/>
                </a:ext>
              </a:extLst>
            </p:cNvPr>
            <p:cNvSpPr>
              <a:spLocks noChangeArrowheads="1"/>
            </p:cNvSpPr>
            <p:nvPr/>
          </p:nvSpPr>
          <p:spPr bwMode="auto">
            <a:xfrm>
              <a:off x="2862264" y="887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7" name="Oval 1557">
              <a:extLst>
                <a:ext uri="{FF2B5EF4-FFF2-40B4-BE49-F238E27FC236}">
                  <a16:creationId xmlns:a16="http://schemas.microsoft.com/office/drawing/2014/main" id="{0E2CA1A5-3E33-44CC-8A83-A528C90B825C}"/>
                </a:ext>
              </a:extLst>
            </p:cNvPr>
            <p:cNvSpPr>
              <a:spLocks noChangeArrowheads="1"/>
            </p:cNvSpPr>
            <p:nvPr/>
          </p:nvSpPr>
          <p:spPr bwMode="auto">
            <a:xfrm>
              <a:off x="3155951" y="827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8" name="Oval 1558">
              <a:extLst>
                <a:ext uri="{FF2B5EF4-FFF2-40B4-BE49-F238E27FC236}">
                  <a16:creationId xmlns:a16="http://schemas.microsoft.com/office/drawing/2014/main" id="{0C6FD970-69C0-4269-B9FF-34F899487359}"/>
                </a:ext>
              </a:extLst>
            </p:cNvPr>
            <p:cNvSpPr>
              <a:spLocks noChangeArrowheads="1"/>
            </p:cNvSpPr>
            <p:nvPr/>
          </p:nvSpPr>
          <p:spPr bwMode="auto">
            <a:xfrm>
              <a:off x="3467101" y="790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9" name="Oval 1559">
              <a:extLst>
                <a:ext uri="{FF2B5EF4-FFF2-40B4-BE49-F238E27FC236}">
                  <a16:creationId xmlns:a16="http://schemas.microsoft.com/office/drawing/2014/main" id="{8929B567-4750-4D3B-B652-71644BC367CB}"/>
                </a:ext>
              </a:extLst>
            </p:cNvPr>
            <p:cNvSpPr>
              <a:spLocks noChangeArrowheads="1"/>
            </p:cNvSpPr>
            <p:nvPr/>
          </p:nvSpPr>
          <p:spPr bwMode="auto">
            <a:xfrm>
              <a:off x="3573464" y="75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0" name="Oval 1560">
              <a:extLst>
                <a:ext uri="{FF2B5EF4-FFF2-40B4-BE49-F238E27FC236}">
                  <a16:creationId xmlns:a16="http://schemas.microsoft.com/office/drawing/2014/main" id="{7C18A2DE-44A6-444D-992C-AF95C9BC4610}"/>
                </a:ext>
              </a:extLst>
            </p:cNvPr>
            <p:cNvSpPr>
              <a:spLocks noChangeArrowheads="1"/>
            </p:cNvSpPr>
            <p:nvPr/>
          </p:nvSpPr>
          <p:spPr bwMode="auto">
            <a:xfrm>
              <a:off x="3717926" y="83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1" name="Oval 1561">
              <a:extLst>
                <a:ext uri="{FF2B5EF4-FFF2-40B4-BE49-F238E27FC236}">
                  <a16:creationId xmlns:a16="http://schemas.microsoft.com/office/drawing/2014/main" id="{85A5CBA2-FF9F-4543-8132-4CC22E48E5CF}"/>
                </a:ext>
              </a:extLst>
            </p:cNvPr>
            <p:cNvSpPr>
              <a:spLocks noChangeArrowheads="1"/>
            </p:cNvSpPr>
            <p:nvPr/>
          </p:nvSpPr>
          <p:spPr bwMode="auto">
            <a:xfrm>
              <a:off x="3676651" y="80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2" name="Oval 1562">
              <a:extLst>
                <a:ext uri="{FF2B5EF4-FFF2-40B4-BE49-F238E27FC236}">
                  <a16:creationId xmlns:a16="http://schemas.microsoft.com/office/drawing/2014/main" id="{525D7E86-89CE-4E0B-8E23-237F24132AFA}"/>
                </a:ext>
              </a:extLst>
            </p:cNvPr>
            <p:cNvSpPr>
              <a:spLocks noChangeArrowheads="1"/>
            </p:cNvSpPr>
            <p:nvPr/>
          </p:nvSpPr>
          <p:spPr bwMode="auto">
            <a:xfrm>
              <a:off x="3813176" y="77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3" name="Oval 1563">
              <a:extLst>
                <a:ext uri="{FF2B5EF4-FFF2-40B4-BE49-F238E27FC236}">
                  <a16:creationId xmlns:a16="http://schemas.microsoft.com/office/drawing/2014/main" id="{2D51619B-F95D-4140-A0B0-0420B12AAC7A}"/>
                </a:ext>
              </a:extLst>
            </p:cNvPr>
            <p:cNvSpPr>
              <a:spLocks noChangeArrowheads="1"/>
            </p:cNvSpPr>
            <p:nvPr/>
          </p:nvSpPr>
          <p:spPr bwMode="auto">
            <a:xfrm>
              <a:off x="3711576" y="91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4" name="Oval 1564">
              <a:extLst>
                <a:ext uri="{FF2B5EF4-FFF2-40B4-BE49-F238E27FC236}">
                  <a16:creationId xmlns:a16="http://schemas.microsoft.com/office/drawing/2014/main" id="{413980BC-B7D4-4C4C-9936-05B5261212DF}"/>
                </a:ext>
              </a:extLst>
            </p:cNvPr>
            <p:cNvSpPr>
              <a:spLocks noChangeArrowheads="1"/>
            </p:cNvSpPr>
            <p:nvPr/>
          </p:nvSpPr>
          <p:spPr bwMode="auto">
            <a:xfrm>
              <a:off x="3722689"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5" name="Oval 1565">
              <a:extLst>
                <a:ext uri="{FF2B5EF4-FFF2-40B4-BE49-F238E27FC236}">
                  <a16:creationId xmlns:a16="http://schemas.microsoft.com/office/drawing/2014/main" id="{02864D24-9582-4F34-AB02-42911E3611EA}"/>
                </a:ext>
              </a:extLst>
            </p:cNvPr>
            <p:cNvSpPr>
              <a:spLocks noChangeArrowheads="1"/>
            </p:cNvSpPr>
            <p:nvPr/>
          </p:nvSpPr>
          <p:spPr bwMode="auto">
            <a:xfrm>
              <a:off x="3859214" y="1189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6" name="Oval 1566">
              <a:extLst>
                <a:ext uri="{FF2B5EF4-FFF2-40B4-BE49-F238E27FC236}">
                  <a16:creationId xmlns:a16="http://schemas.microsoft.com/office/drawing/2014/main" id="{79BCBAA2-0AD6-46B4-91E8-4F4FD31413FF}"/>
                </a:ext>
              </a:extLst>
            </p:cNvPr>
            <p:cNvSpPr>
              <a:spLocks noChangeArrowheads="1"/>
            </p:cNvSpPr>
            <p:nvPr/>
          </p:nvSpPr>
          <p:spPr bwMode="auto">
            <a:xfrm>
              <a:off x="3641726" y="13271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7" name="Oval 1567">
              <a:extLst>
                <a:ext uri="{FF2B5EF4-FFF2-40B4-BE49-F238E27FC236}">
                  <a16:creationId xmlns:a16="http://schemas.microsoft.com/office/drawing/2014/main" id="{0AFD2107-C913-4F4E-B42C-0A9D55D5B5A1}"/>
                </a:ext>
              </a:extLst>
            </p:cNvPr>
            <p:cNvSpPr>
              <a:spLocks noChangeArrowheads="1"/>
            </p:cNvSpPr>
            <p:nvPr/>
          </p:nvSpPr>
          <p:spPr bwMode="auto">
            <a:xfrm>
              <a:off x="3630614" y="1138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8" name="Oval 1568">
              <a:extLst>
                <a:ext uri="{FF2B5EF4-FFF2-40B4-BE49-F238E27FC236}">
                  <a16:creationId xmlns:a16="http://schemas.microsoft.com/office/drawing/2014/main" id="{AF9EB914-D049-4AB0-A0BA-763DE52EA0B9}"/>
                </a:ext>
              </a:extLst>
            </p:cNvPr>
            <p:cNvSpPr>
              <a:spLocks noChangeArrowheads="1"/>
            </p:cNvSpPr>
            <p:nvPr/>
          </p:nvSpPr>
          <p:spPr bwMode="auto">
            <a:xfrm>
              <a:off x="3644901" y="108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9" name="Oval 1569">
              <a:extLst>
                <a:ext uri="{FF2B5EF4-FFF2-40B4-BE49-F238E27FC236}">
                  <a16:creationId xmlns:a16="http://schemas.microsoft.com/office/drawing/2014/main" id="{B2E55517-5D6D-461F-A02E-ECA46FE1E7F1}"/>
                </a:ext>
              </a:extLst>
            </p:cNvPr>
            <p:cNvSpPr>
              <a:spLocks noChangeArrowheads="1"/>
            </p:cNvSpPr>
            <p:nvPr/>
          </p:nvSpPr>
          <p:spPr bwMode="auto">
            <a:xfrm>
              <a:off x="3228976" y="1265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0" name="Oval 1570">
              <a:extLst>
                <a:ext uri="{FF2B5EF4-FFF2-40B4-BE49-F238E27FC236}">
                  <a16:creationId xmlns:a16="http://schemas.microsoft.com/office/drawing/2014/main" id="{BF70C318-C2C8-4B4F-881A-2D0F0BB284CA}"/>
                </a:ext>
              </a:extLst>
            </p:cNvPr>
            <p:cNvSpPr>
              <a:spLocks noChangeArrowheads="1"/>
            </p:cNvSpPr>
            <p:nvPr/>
          </p:nvSpPr>
          <p:spPr bwMode="auto">
            <a:xfrm>
              <a:off x="3659189"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1" name="Oval 1571">
              <a:extLst>
                <a:ext uri="{FF2B5EF4-FFF2-40B4-BE49-F238E27FC236}">
                  <a16:creationId xmlns:a16="http://schemas.microsoft.com/office/drawing/2014/main" id="{3243A811-1817-4A4B-A00C-00B25B45CBF1}"/>
                </a:ext>
              </a:extLst>
            </p:cNvPr>
            <p:cNvSpPr>
              <a:spLocks noChangeArrowheads="1"/>
            </p:cNvSpPr>
            <p:nvPr/>
          </p:nvSpPr>
          <p:spPr bwMode="auto">
            <a:xfrm>
              <a:off x="2884489" y="1136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2" name="Oval 1572">
              <a:extLst>
                <a:ext uri="{FF2B5EF4-FFF2-40B4-BE49-F238E27FC236}">
                  <a16:creationId xmlns:a16="http://schemas.microsoft.com/office/drawing/2014/main" id="{D21628D7-E98F-474B-8A09-BF577F465D96}"/>
                </a:ext>
              </a:extLst>
            </p:cNvPr>
            <p:cNvSpPr>
              <a:spLocks noChangeArrowheads="1"/>
            </p:cNvSpPr>
            <p:nvPr/>
          </p:nvSpPr>
          <p:spPr bwMode="auto">
            <a:xfrm>
              <a:off x="2782889" y="125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3" name="Oval 1573">
              <a:extLst>
                <a:ext uri="{FF2B5EF4-FFF2-40B4-BE49-F238E27FC236}">
                  <a16:creationId xmlns:a16="http://schemas.microsoft.com/office/drawing/2014/main" id="{4204ACC9-0DBE-4BE3-B7C5-5EE64D90120A}"/>
                </a:ext>
              </a:extLst>
            </p:cNvPr>
            <p:cNvSpPr>
              <a:spLocks noChangeArrowheads="1"/>
            </p:cNvSpPr>
            <p:nvPr/>
          </p:nvSpPr>
          <p:spPr bwMode="auto">
            <a:xfrm>
              <a:off x="2803526"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4" name="Oval 1574">
              <a:extLst>
                <a:ext uri="{FF2B5EF4-FFF2-40B4-BE49-F238E27FC236}">
                  <a16:creationId xmlns:a16="http://schemas.microsoft.com/office/drawing/2014/main" id="{77050E59-5BD5-4674-B73B-1433231C7622}"/>
                </a:ext>
              </a:extLst>
            </p:cNvPr>
            <p:cNvSpPr>
              <a:spLocks noChangeArrowheads="1"/>
            </p:cNvSpPr>
            <p:nvPr/>
          </p:nvSpPr>
          <p:spPr bwMode="auto">
            <a:xfrm>
              <a:off x="3808414" y="140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5" name="Oval 1575">
              <a:extLst>
                <a:ext uri="{FF2B5EF4-FFF2-40B4-BE49-F238E27FC236}">
                  <a16:creationId xmlns:a16="http://schemas.microsoft.com/office/drawing/2014/main" id="{54E2EDDD-504C-4F09-8587-3695404BB8A6}"/>
                </a:ext>
              </a:extLst>
            </p:cNvPr>
            <p:cNvSpPr>
              <a:spLocks noChangeArrowheads="1"/>
            </p:cNvSpPr>
            <p:nvPr/>
          </p:nvSpPr>
          <p:spPr bwMode="auto">
            <a:xfrm>
              <a:off x="3270251" y="145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6" name="Oval 1576">
              <a:extLst>
                <a:ext uri="{FF2B5EF4-FFF2-40B4-BE49-F238E27FC236}">
                  <a16:creationId xmlns:a16="http://schemas.microsoft.com/office/drawing/2014/main" id="{9D773078-ECF7-47B9-B9F7-F6D9CE78108A}"/>
                </a:ext>
              </a:extLst>
            </p:cNvPr>
            <p:cNvSpPr>
              <a:spLocks noChangeArrowheads="1"/>
            </p:cNvSpPr>
            <p:nvPr/>
          </p:nvSpPr>
          <p:spPr bwMode="auto">
            <a:xfrm>
              <a:off x="3582989" y="138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7" name="Oval 1577">
              <a:extLst>
                <a:ext uri="{FF2B5EF4-FFF2-40B4-BE49-F238E27FC236}">
                  <a16:creationId xmlns:a16="http://schemas.microsoft.com/office/drawing/2014/main" id="{1783799C-0D8A-48DF-998C-56A4773E0B7E}"/>
                </a:ext>
              </a:extLst>
            </p:cNvPr>
            <p:cNvSpPr>
              <a:spLocks noChangeArrowheads="1"/>
            </p:cNvSpPr>
            <p:nvPr/>
          </p:nvSpPr>
          <p:spPr bwMode="auto">
            <a:xfrm>
              <a:off x="3636964" y="949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8" name="Oval 1578">
              <a:extLst>
                <a:ext uri="{FF2B5EF4-FFF2-40B4-BE49-F238E27FC236}">
                  <a16:creationId xmlns:a16="http://schemas.microsoft.com/office/drawing/2014/main" id="{4674532D-F779-44B1-869E-D0F50DDADBD4}"/>
                </a:ext>
              </a:extLst>
            </p:cNvPr>
            <p:cNvSpPr>
              <a:spLocks noChangeArrowheads="1"/>
            </p:cNvSpPr>
            <p:nvPr/>
          </p:nvSpPr>
          <p:spPr bwMode="auto">
            <a:xfrm>
              <a:off x="3879851" y="78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9" name="Oval 1579">
              <a:extLst>
                <a:ext uri="{FF2B5EF4-FFF2-40B4-BE49-F238E27FC236}">
                  <a16:creationId xmlns:a16="http://schemas.microsoft.com/office/drawing/2014/main" id="{C3F7EDFF-EF29-4150-8329-E6A3C2F50F63}"/>
                </a:ext>
              </a:extLst>
            </p:cNvPr>
            <p:cNvSpPr>
              <a:spLocks noChangeArrowheads="1"/>
            </p:cNvSpPr>
            <p:nvPr/>
          </p:nvSpPr>
          <p:spPr bwMode="auto">
            <a:xfrm>
              <a:off x="3871914" y="110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0" name="Oval 1580">
              <a:extLst>
                <a:ext uri="{FF2B5EF4-FFF2-40B4-BE49-F238E27FC236}">
                  <a16:creationId xmlns:a16="http://schemas.microsoft.com/office/drawing/2014/main" id="{5BF8D12B-C50A-4838-A05F-23BF93E731EA}"/>
                </a:ext>
              </a:extLst>
            </p:cNvPr>
            <p:cNvSpPr>
              <a:spLocks noChangeArrowheads="1"/>
            </p:cNvSpPr>
            <p:nvPr/>
          </p:nvSpPr>
          <p:spPr bwMode="auto">
            <a:xfrm>
              <a:off x="3895726" y="140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1" name="Oval 1581">
              <a:extLst>
                <a:ext uri="{FF2B5EF4-FFF2-40B4-BE49-F238E27FC236}">
                  <a16:creationId xmlns:a16="http://schemas.microsoft.com/office/drawing/2014/main" id="{BF85DB2F-A0C9-4A3E-B48C-887E24E35F05}"/>
                </a:ext>
              </a:extLst>
            </p:cNvPr>
            <p:cNvSpPr>
              <a:spLocks noChangeArrowheads="1"/>
            </p:cNvSpPr>
            <p:nvPr/>
          </p:nvSpPr>
          <p:spPr bwMode="auto">
            <a:xfrm>
              <a:off x="3871913" y="16017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2" name="Oval 1582">
              <a:extLst>
                <a:ext uri="{FF2B5EF4-FFF2-40B4-BE49-F238E27FC236}">
                  <a16:creationId xmlns:a16="http://schemas.microsoft.com/office/drawing/2014/main" id="{7A6D4610-03BE-4DD7-9052-80ED05EDECA3}"/>
                </a:ext>
              </a:extLst>
            </p:cNvPr>
            <p:cNvSpPr>
              <a:spLocks noChangeArrowheads="1"/>
            </p:cNvSpPr>
            <p:nvPr/>
          </p:nvSpPr>
          <p:spPr bwMode="auto">
            <a:xfrm>
              <a:off x="2846389" y="1263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3" name="Oval 1583">
              <a:extLst>
                <a:ext uri="{FF2B5EF4-FFF2-40B4-BE49-F238E27FC236}">
                  <a16:creationId xmlns:a16="http://schemas.microsoft.com/office/drawing/2014/main" id="{BAF31A19-B473-4392-956E-507A31FEBD0D}"/>
                </a:ext>
              </a:extLst>
            </p:cNvPr>
            <p:cNvSpPr>
              <a:spLocks noChangeArrowheads="1"/>
            </p:cNvSpPr>
            <p:nvPr/>
          </p:nvSpPr>
          <p:spPr bwMode="auto">
            <a:xfrm>
              <a:off x="3862389" y="1336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4" name="Oval 1584">
              <a:extLst>
                <a:ext uri="{FF2B5EF4-FFF2-40B4-BE49-F238E27FC236}">
                  <a16:creationId xmlns:a16="http://schemas.microsoft.com/office/drawing/2014/main" id="{8CFD5FBF-5D0D-4767-A85C-5A22239D16F0}"/>
                </a:ext>
              </a:extLst>
            </p:cNvPr>
            <p:cNvSpPr>
              <a:spLocks noChangeArrowheads="1"/>
            </p:cNvSpPr>
            <p:nvPr/>
          </p:nvSpPr>
          <p:spPr bwMode="auto">
            <a:xfrm>
              <a:off x="3438526" y="171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5" name="Oval 1585">
              <a:extLst>
                <a:ext uri="{FF2B5EF4-FFF2-40B4-BE49-F238E27FC236}">
                  <a16:creationId xmlns:a16="http://schemas.microsoft.com/office/drawing/2014/main" id="{E180DB64-15DF-4CD2-935D-B91853C91293}"/>
                </a:ext>
              </a:extLst>
            </p:cNvPr>
            <p:cNvSpPr>
              <a:spLocks noChangeArrowheads="1"/>
            </p:cNvSpPr>
            <p:nvPr/>
          </p:nvSpPr>
          <p:spPr bwMode="auto">
            <a:xfrm>
              <a:off x="3757614" y="1287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6" name="Oval 1586">
              <a:extLst>
                <a:ext uri="{FF2B5EF4-FFF2-40B4-BE49-F238E27FC236}">
                  <a16:creationId xmlns:a16="http://schemas.microsoft.com/office/drawing/2014/main" id="{E56C1520-A119-4F94-B03B-D7EFB1054628}"/>
                </a:ext>
              </a:extLst>
            </p:cNvPr>
            <p:cNvSpPr>
              <a:spLocks noChangeArrowheads="1"/>
            </p:cNvSpPr>
            <p:nvPr/>
          </p:nvSpPr>
          <p:spPr bwMode="auto">
            <a:xfrm>
              <a:off x="3924301" y="106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7" name="Oval 1587">
              <a:extLst>
                <a:ext uri="{FF2B5EF4-FFF2-40B4-BE49-F238E27FC236}">
                  <a16:creationId xmlns:a16="http://schemas.microsoft.com/office/drawing/2014/main" id="{2EA99427-9203-497B-B1BD-2DEC2CD3BCB3}"/>
                </a:ext>
              </a:extLst>
            </p:cNvPr>
            <p:cNvSpPr>
              <a:spLocks noChangeArrowheads="1"/>
            </p:cNvSpPr>
            <p:nvPr/>
          </p:nvSpPr>
          <p:spPr bwMode="auto">
            <a:xfrm>
              <a:off x="3470276" y="1060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8" name="Oval 1588">
              <a:extLst>
                <a:ext uri="{FF2B5EF4-FFF2-40B4-BE49-F238E27FC236}">
                  <a16:creationId xmlns:a16="http://schemas.microsoft.com/office/drawing/2014/main" id="{A3328024-38A0-46E1-9D65-165DC573DD86}"/>
                </a:ext>
              </a:extLst>
            </p:cNvPr>
            <p:cNvSpPr>
              <a:spLocks noChangeArrowheads="1"/>
            </p:cNvSpPr>
            <p:nvPr/>
          </p:nvSpPr>
          <p:spPr bwMode="auto">
            <a:xfrm>
              <a:off x="3889376" y="100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9" name="Oval 1589">
              <a:extLst>
                <a:ext uri="{FF2B5EF4-FFF2-40B4-BE49-F238E27FC236}">
                  <a16:creationId xmlns:a16="http://schemas.microsoft.com/office/drawing/2014/main" id="{626C2CCA-2BDC-4E7E-9F5D-3D56F96C56C9}"/>
                </a:ext>
              </a:extLst>
            </p:cNvPr>
            <p:cNvSpPr>
              <a:spLocks noChangeArrowheads="1"/>
            </p:cNvSpPr>
            <p:nvPr/>
          </p:nvSpPr>
          <p:spPr bwMode="auto">
            <a:xfrm>
              <a:off x="3648076" y="74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0" name="Oval 1590">
              <a:extLst>
                <a:ext uri="{FF2B5EF4-FFF2-40B4-BE49-F238E27FC236}">
                  <a16:creationId xmlns:a16="http://schemas.microsoft.com/office/drawing/2014/main" id="{13067A32-B9EC-498C-96C3-84A6E58ABE2F}"/>
                </a:ext>
              </a:extLst>
            </p:cNvPr>
            <p:cNvSpPr>
              <a:spLocks noChangeArrowheads="1"/>
            </p:cNvSpPr>
            <p:nvPr/>
          </p:nvSpPr>
          <p:spPr bwMode="auto">
            <a:xfrm>
              <a:off x="4016376" y="118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1" name="Oval 1591">
              <a:extLst>
                <a:ext uri="{FF2B5EF4-FFF2-40B4-BE49-F238E27FC236}">
                  <a16:creationId xmlns:a16="http://schemas.microsoft.com/office/drawing/2014/main" id="{2B7AE7B8-001E-4917-97B5-ADC4BE1CEDB7}"/>
                </a:ext>
              </a:extLst>
            </p:cNvPr>
            <p:cNvSpPr>
              <a:spLocks noChangeArrowheads="1"/>
            </p:cNvSpPr>
            <p:nvPr/>
          </p:nvSpPr>
          <p:spPr bwMode="auto">
            <a:xfrm>
              <a:off x="3944939" y="93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2" name="Oval 1592">
              <a:extLst>
                <a:ext uri="{FF2B5EF4-FFF2-40B4-BE49-F238E27FC236}">
                  <a16:creationId xmlns:a16="http://schemas.microsoft.com/office/drawing/2014/main" id="{B3B68566-D89C-40F4-8490-E1011FDE71F4}"/>
                </a:ext>
              </a:extLst>
            </p:cNvPr>
            <p:cNvSpPr>
              <a:spLocks noChangeArrowheads="1"/>
            </p:cNvSpPr>
            <p:nvPr/>
          </p:nvSpPr>
          <p:spPr bwMode="auto">
            <a:xfrm>
              <a:off x="3957639" y="156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3" name="Oval 1593">
              <a:extLst>
                <a:ext uri="{FF2B5EF4-FFF2-40B4-BE49-F238E27FC236}">
                  <a16:creationId xmlns:a16="http://schemas.microsoft.com/office/drawing/2014/main" id="{11CD4FBE-06F2-4925-B94A-F688017FCD53}"/>
                </a:ext>
              </a:extLst>
            </p:cNvPr>
            <p:cNvSpPr>
              <a:spLocks noChangeArrowheads="1"/>
            </p:cNvSpPr>
            <p:nvPr/>
          </p:nvSpPr>
          <p:spPr bwMode="auto">
            <a:xfrm>
              <a:off x="4006851" y="1412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4" name="Oval 1594">
              <a:extLst>
                <a:ext uri="{FF2B5EF4-FFF2-40B4-BE49-F238E27FC236}">
                  <a16:creationId xmlns:a16="http://schemas.microsoft.com/office/drawing/2014/main" id="{6DA8B4F0-C177-4FE9-8B66-CD4CA0652EB3}"/>
                </a:ext>
              </a:extLst>
            </p:cNvPr>
            <p:cNvSpPr>
              <a:spLocks noChangeArrowheads="1"/>
            </p:cNvSpPr>
            <p:nvPr/>
          </p:nvSpPr>
          <p:spPr bwMode="auto">
            <a:xfrm>
              <a:off x="3968751" y="133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5" name="Oval 1595">
              <a:extLst>
                <a:ext uri="{FF2B5EF4-FFF2-40B4-BE49-F238E27FC236}">
                  <a16:creationId xmlns:a16="http://schemas.microsoft.com/office/drawing/2014/main" id="{EB97D468-EA2A-46B7-8BD4-9D470FB15288}"/>
                </a:ext>
              </a:extLst>
            </p:cNvPr>
            <p:cNvSpPr>
              <a:spLocks noChangeArrowheads="1"/>
            </p:cNvSpPr>
            <p:nvPr/>
          </p:nvSpPr>
          <p:spPr bwMode="auto">
            <a:xfrm>
              <a:off x="3081339" y="1028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6" name="Oval 1596">
              <a:extLst>
                <a:ext uri="{FF2B5EF4-FFF2-40B4-BE49-F238E27FC236}">
                  <a16:creationId xmlns:a16="http://schemas.microsoft.com/office/drawing/2014/main" id="{00DD37F6-B915-4935-9579-CB4F42B2DB6B}"/>
                </a:ext>
              </a:extLst>
            </p:cNvPr>
            <p:cNvSpPr>
              <a:spLocks noChangeArrowheads="1"/>
            </p:cNvSpPr>
            <p:nvPr/>
          </p:nvSpPr>
          <p:spPr bwMode="auto">
            <a:xfrm>
              <a:off x="2800351" y="854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7" name="Oval 1597">
              <a:extLst>
                <a:ext uri="{FF2B5EF4-FFF2-40B4-BE49-F238E27FC236}">
                  <a16:creationId xmlns:a16="http://schemas.microsoft.com/office/drawing/2014/main" id="{6D533C1B-7A6C-4B83-BD8A-EDA971D9A0DF}"/>
                </a:ext>
              </a:extLst>
            </p:cNvPr>
            <p:cNvSpPr>
              <a:spLocks noChangeArrowheads="1"/>
            </p:cNvSpPr>
            <p:nvPr/>
          </p:nvSpPr>
          <p:spPr bwMode="auto">
            <a:xfrm>
              <a:off x="2932114" y="1196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8" name="Oval 1598">
              <a:extLst>
                <a:ext uri="{FF2B5EF4-FFF2-40B4-BE49-F238E27FC236}">
                  <a16:creationId xmlns:a16="http://schemas.microsoft.com/office/drawing/2014/main" id="{3B34199E-0B95-4AF8-B497-81B8A12CBE33}"/>
                </a:ext>
              </a:extLst>
            </p:cNvPr>
            <p:cNvSpPr>
              <a:spLocks noChangeArrowheads="1"/>
            </p:cNvSpPr>
            <p:nvPr/>
          </p:nvSpPr>
          <p:spPr bwMode="auto">
            <a:xfrm>
              <a:off x="2717801" y="154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9" name="Oval 1599">
              <a:extLst>
                <a:ext uri="{FF2B5EF4-FFF2-40B4-BE49-F238E27FC236}">
                  <a16:creationId xmlns:a16="http://schemas.microsoft.com/office/drawing/2014/main" id="{C8D803E5-4D36-49BC-939C-FA5EEEE0F006}"/>
                </a:ext>
              </a:extLst>
            </p:cNvPr>
            <p:cNvSpPr>
              <a:spLocks noChangeArrowheads="1"/>
            </p:cNvSpPr>
            <p:nvPr/>
          </p:nvSpPr>
          <p:spPr bwMode="auto">
            <a:xfrm>
              <a:off x="2646364" y="133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0" name="Oval 1600">
              <a:extLst>
                <a:ext uri="{FF2B5EF4-FFF2-40B4-BE49-F238E27FC236}">
                  <a16:creationId xmlns:a16="http://schemas.microsoft.com/office/drawing/2014/main" id="{3DE0B951-E1B4-4448-A9F6-C3CCE8A20635}"/>
                </a:ext>
              </a:extLst>
            </p:cNvPr>
            <p:cNvSpPr>
              <a:spLocks noChangeArrowheads="1"/>
            </p:cNvSpPr>
            <p:nvPr/>
          </p:nvSpPr>
          <p:spPr bwMode="auto">
            <a:xfrm>
              <a:off x="3535363" y="14859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1" name="Oval 1601">
              <a:extLst>
                <a:ext uri="{FF2B5EF4-FFF2-40B4-BE49-F238E27FC236}">
                  <a16:creationId xmlns:a16="http://schemas.microsoft.com/office/drawing/2014/main" id="{41F4EAFA-9757-469D-B8D2-C25DC1C6254A}"/>
                </a:ext>
              </a:extLst>
            </p:cNvPr>
            <p:cNvSpPr>
              <a:spLocks noChangeArrowheads="1"/>
            </p:cNvSpPr>
            <p:nvPr/>
          </p:nvSpPr>
          <p:spPr bwMode="auto">
            <a:xfrm>
              <a:off x="3895726" y="1476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2" name="Oval 1602">
              <a:extLst>
                <a:ext uri="{FF2B5EF4-FFF2-40B4-BE49-F238E27FC236}">
                  <a16:creationId xmlns:a16="http://schemas.microsoft.com/office/drawing/2014/main" id="{1AEC4806-0105-4B71-9E12-CC2426D22E56}"/>
                </a:ext>
              </a:extLst>
            </p:cNvPr>
            <p:cNvSpPr>
              <a:spLocks noChangeArrowheads="1"/>
            </p:cNvSpPr>
            <p:nvPr/>
          </p:nvSpPr>
          <p:spPr bwMode="auto">
            <a:xfrm>
              <a:off x="4032251" y="1344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3" name="Oval 1603">
              <a:extLst>
                <a:ext uri="{FF2B5EF4-FFF2-40B4-BE49-F238E27FC236}">
                  <a16:creationId xmlns:a16="http://schemas.microsoft.com/office/drawing/2014/main" id="{6AD6ECB6-3CDC-4459-9430-D2D1426717C0}"/>
                </a:ext>
              </a:extLst>
            </p:cNvPr>
            <p:cNvSpPr>
              <a:spLocks noChangeArrowheads="1"/>
            </p:cNvSpPr>
            <p:nvPr/>
          </p:nvSpPr>
          <p:spPr bwMode="auto">
            <a:xfrm>
              <a:off x="4030664" y="938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4" name="Oval 1604">
              <a:extLst>
                <a:ext uri="{FF2B5EF4-FFF2-40B4-BE49-F238E27FC236}">
                  <a16:creationId xmlns:a16="http://schemas.microsoft.com/office/drawing/2014/main" id="{6F16C468-3610-4026-B511-CD8FB27BFEDF}"/>
                </a:ext>
              </a:extLst>
            </p:cNvPr>
            <p:cNvSpPr>
              <a:spLocks noChangeArrowheads="1"/>
            </p:cNvSpPr>
            <p:nvPr/>
          </p:nvSpPr>
          <p:spPr bwMode="auto">
            <a:xfrm>
              <a:off x="3860801" y="914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5" name="Oval 753">
              <a:extLst>
                <a:ext uri="{FF2B5EF4-FFF2-40B4-BE49-F238E27FC236}">
                  <a16:creationId xmlns:a16="http://schemas.microsoft.com/office/drawing/2014/main" id="{469C6E8B-4B50-4015-B0C8-5D1F7A723E2F}"/>
                </a:ext>
              </a:extLst>
            </p:cNvPr>
            <p:cNvSpPr>
              <a:spLocks noChangeArrowheads="1"/>
            </p:cNvSpPr>
            <p:nvPr/>
          </p:nvSpPr>
          <p:spPr bwMode="auto">
            <a:xfrm>
              <a:off x="2065168" y="2232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6" name="Oval 754">
              <a:extLst>
                <a:ext uri="{FF2B5EF4-FFF2-40B4-BE49-F238E27FC236}">
                  <a16:creationId xmlns:a16="http://schemas.microsoft.com/office/drawing/2014/main" id="{BE6463FC-9C9D-4239-B48D-97C72D4A216D}"/>
                </a:ext>
              </a:extLst>
            </p:cNvPr>
            <p:cNvSpPr>
              <a:spLocks noChangeArrowheads="1"/>
            </p:cNvSpPr>
            <p:nvPr/>
          </p:nvSpPr>
          <p:spPr bwMode="auto">
            <a:xfrm>
              <a:off x="1979443" y="227171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7" name="Oval 755">
              <a:extLst>
                <a:ext uri="{FF2B5EF4-FFF2-40B4-BE49-F238E27FC236}">
                  <a16:creationId xmlns:a16="http://schemas.microsoft.com/office/drawing/2014/main" id="{76709110-E041-465D-803B-2D735F29B7FA}"/>
                </a:ext>
              </a:extLst>
            </p:cNvPr>
            <p:cNvSpPr>
              <a:spLocks noChangeArrowheads="1"/>
            </p:cNvSpPr>
            <p:nvPr/>
          </p:nvSpPr>
          <p:spPr bwMode="auto">
            <a:xfrm>
              <a:off x="2279481" y="2382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8" name="Oval 756">
              <a:extLst>
                <a:ext uri="{FF2B5EF4-FFF2-40B4-BE49-F238E27FC236}">
                  <a16:creationId xmlns:a16="http://schemas.microsoft.com/office/drawing/2014/main" id="{36E93326-BA98-4C29-B7FA-5BF5D9305EBE}"/>
                </a:ext>
              </a:extLst>
            </p:cNvPr>
            <p:cNvSpPr>
              <a:spLocks noChangeArrowheads="1"/>
            </p:cNvSpPr>
            <p:nvPr/>
          </p:nvSpPr>
          <p:spPr bwMode="auto">
            <a:xfrm>
              <a:off x="2031831" y="2159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9" name="Oval 765">
              <a:extLst>
                <a:ext uri="{FF2B5EF4-FFF2-40B4-BE49-F238E27FC236}">
                  <a16:creationId xmlns:a16="http://schemas.microsoft.com/office/drawing/2014/main" id="{62C74477-16EE-4E29-A5E9-98FE27288C82}"/>
                </a:ext>
              </a:extLst>
            </p:cNvPr>
            <p:cNvSpPr>
              <a:spLocks noChangeArrowheads="1"/>
            </p:cNvSpPr>
            <p:nvPr/>
          </p:nvSpPr>
          <p:spPr bwMode="auto">
            <a:xfrm>
              <a:off x="2900193" y="2565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0" name="Oval 771">
              <a:extLst>
                <a:ext uri="{FF2B5EF4-FFF2-40B4-BE49-F238E27FC236}">
                  <a16:creationId xmlns:a16="http://schemas.microsoft.com/office/drawing/2014/main" id="{1265F3DF-44C9-48F6-971C-EAF27E5FF15F}"/>
                </a:ext>
              </a:extLst>
            </p:cNvPr>
            <p:cNvSpPr>
              <a:spLocks noChangeArrowheads="1"/>
            </p:cNvSpPr>
            <p:nvPr/>
          </p:nvSpPr>
          <p:spPr bwMode="auto">
            <a:xfrm>
              <a:off x="2244556" y="2208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1" name="Oval 773">
              <a:extLst>
                <a:ext uri="{FF2B5EF4-FFF2-40B4-BE49-F238E27FC236}">
                  <a16:creationId xmlns:a16="http://schemas.microsoft.com/office/drawing/2014/main" id="{45244F2D-2E52-4BAA-82F6-3AAAAD9E8325}"/>
                </a:ext>
              </a:extLst>
            </p:cNvPr>
            <p:cNvSpPr>
              <a:spLocks noChangeArrowheads="1"/>
            </p:cNvSpPr>
            <p:nvPr/>
          </p:nvSpPr>
          <p:spPr bwMode="auto">
            <a:xfrm>
              <a:off x="2176293" y="21256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2" name="Oval 779">
              <a:extLst>
                <a:ext uri="{FF2B5EF4-FFF2-40B4-BE49-F238E27FC236}">
                  <a16:creationId xmlns:a16="http://schemas.microsoft.com/office/drawing/2014/main" id="{CD28F722-2934-41F4-A387-F7F74A900493}"/>
                </a:ext>
              </a:extLst>
            </p:cNvPr>
            <p:cNvSpPr>
              <a:spLocks noChangeArrowheads="1"/>
            </p:cNvSpPr>
            <p:nvPr/>
          </p:nvSpPr>
          <p:spPr bwMode="auto">
            <a:xfrm>
              <a:off x="2390605" y="30829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3" name="Oval 780">
              <a:extLst>
                <a:ext uri="{FF2B5EF4-FFF2-40B4-BE49-F238E27FC236}">
                  <a16:creationId xmlns:a16="http://schemas.microsoft.com/office/drawing/2014/main" id="{155271AC-20AA-49CA-A200-4AE8BB6B9B16}"/>
                </a:ext>
              </a:extLst>
            </p:cNvPr>
            <p:cNvSpPr>
              <a:spLocks noChangeArrowheads="1"/>
            </p:cNvSpPr>
            <p:nvPr/>
          </p:nvSpPr>
          <p:spPr bwMode="auto">
            <a:xfrm>
              <a:off x="3236913" y="2756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4" name="Oval 785">
              <a:extLst>
                <a:ext uri="{FF2B5EF4-FFF2-40B4-BE49-F238E27FC236}">
                  <a16:creationId xmlns:a16="http://schemas.microsoft.com/office/drawing/2014/main" id="{59567C95-7239-44F8-9A42-DEF43F244092}"/>
                </a:ext>
              </a:extLst>
            </p:cNvPr>
            <p:cNvSpPr>
              <a:spLocks noChangeArrowheads="1"/>
            </p:cNvSpPr>
            <p:nvPr/>
          </p:nvSpPr>
          <p:spPr bwMode="auto">
            <a:xfrm>
              <a:off x="2541418" y="2781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5" name="Oval 786">
              <a:extLst>
                <a:ext uri="{FF2B5EF4-FFF2-40B4-BE49-F238E27FC236}">
                  <a16:creationId xmlns:a16="http://schemas.microsoft.com/office/drawing/2014/main" id="{5A652750-2F1B-4E6C-AAE5-860873B1829F}"/>
                </a:ext>
              </a:extLst>
            </p:cNvPr>
            <p:cNvSpPr>
              <a:spLocks noChangeArrowheads="1"/>
            </p:cNvSpPr>
            <p:nvPr/>
          </p:nvSpPr>
          <p:spPr bwMode="auto">
            <a:xfrm>
              <a:off x="2485856" y="21764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6" name="Oval 791">
              <a:extLst>
                <a:ext uri="{FF2B5EF4-FFF2-40B4-BE49-F238E27FC236}">
                  <a16:creationId xmlns:a16="http://schemas.microsoft.com/office/drawing/2014/main" id="{BF9CB167-75C0-4816-9813-54E5732E77F4}"/>
                </a:ext>
              </a:extLst>
            </p:cNvPr>
            <p:cNvSpPr>
              <a:spLocks noChangeArrowheads="1"/>
            </p:cNvSpPr>
            <p:nvPr/>
          </p:nvSpPr>
          <p:spPr bwMode="auto">
            <a:xfrm>
              <a:off x="2654131" y="2179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7" name="Oval 795">
              <a:extLst>
                <a:ext uri="{FF2B5EF4-FFF2-40B4-BE49-F238E27FC236}">
                  <a16:creationId xmlns:a16="http://schemas.microsoft.com/office/drawing/2014/main" id="{0582A18A-01F3-43AD-94A5-57FBA6D9F9D4}"/>
                </a:ext>
              </a:extLst>
            </p:cNvPr>
            <p:cNvSpPr>
              <a:spLocks noChangeArrowheads="1"/>
            </p:cNvSpPr>
            <p:nvPr/>
          </p:nvSpPr>
          <p:spPr bwMode="auto">
            <a:xfrm>
              <a:off x="3420269" y="27749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8" name="Oval 802">
              <a:extLst>
                <a:ext uri="{FF2B5EF4-FFF2-40B4-BE49-F238E27FC236}">
                  <a16:creationId xmlns:a16="http://schemas.microsoft.com/office/drawing/2014/main" id="{105C8081-41F6-4EC8-8F50-6C577CBF998B}"/>
                </a:ext>
              </a:extLst>
            </p:cNvPr>
            <p:cNvSpPr>
              <a:spLocks noChangeArrowheads="1"/>
            </p:cNvSpPr>
            <p:nvPr/>
          </p:nvSpPr>
          <p:spPr bwMode="auto">
            <a:xfrm>
              <a:off x="3004968" y="2255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9" name="Oval 803">
              <a:extLst>
                <a:ext uri="{FF2B5EF4-FFF2-40B4-BE49-F238E27FC236}">
                  <a16:creationId xmlns:a16="http://schemas.microsoft.com/office/drawing/2014/main" id="{296B0182-0806-4695-8029-7012A30791A9}"/>
                </a:ext>
              </a:extLst>
            </p:cNvPr>
            <p:cNvSpPr>
              <a:spLocks noChangeArrowheads="1"/>
            </p:cNvSpPr>
            <p:nvPr/>
          </p:nvSpPr>
          <p:spPr bwMode="auto">
            <a:xfrm>
              <a:off x="3227389" y="29735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0" name="Oval 859">
              <a:extLst>
                <a:ext uri="{FF2B5EF4-FFF2-40B4-BE49-F238E27FC236}">
                  <a16:creationId xmlns:a16="http://schemas.microsoft.com/office/drawing/2014/main" id="{4E979B89-A7F9-4C26-ABCB-481DF66FDA55}"/>
                </a:ext>
              </a:extLst>
            </p:cNvPr>
            <p:cNvSpPr>
              <a:spLocks noChangeArrowheads="1"/>
            </p:cNvSpPr>
            <p:nvPr/>
          </p:nvSpPr>
          <p:spPr bwMode="auto">
            <a:xfrm>
              <a:off x="2790656" y="234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1" name="Oval 860">
              <a:extLst>
                <a:ext uri="{FF2B5EF4-FFF2-40B4-BE49-F238E27FC236}">
                  <a16:creationId xmlns:a16="http://schemas.microsoft.com/office/drawing/2014/main" id="{8474D7F0-404A-437A-8331-8211B6D06B74}"/>
                </a:ext>
              </a:extLst>
            </p:cNvPr>
            <p:cNvSpPr>
              <a:spLocks noChangeArrowheads="1"/>
            </p:cNvSpPr>
            <p:nvPr/>
          </p:nvSpPr>
          <p:spPr bwMode="auto">
            <a:xfrm>
              <a:off x="2535068" y="235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2" name="Oval 861">
              <a:extLst>
                <a:ext uri="{FF2B5EF4-FFF2-40B4-BE49-F238E27FC236}">
                  <a16:creationId xmlns:a16="http://schemas.microsoft.com/office/drawing/2014/main" id="{799229FB-6966-4C82-A75D-71E7653F4EF6}"/>
                </a:ext>
              </a:extLst>
            </p:cNvPr>
            <p:cNvSpPr>
              <a:spLocks noChangeArrowheads="1"/>
            </p:cNvSpPr>
            <p:nvPr/>
          </p:nvSpPr>
          <p:spPr bwMode="auto">
            <a:xfrm>
              <a:off x="2198518" y="25876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3" name="Oval 968">
              <a:extLst>
                <a:ext uri="{FF2B5EF4-FFF2-40B4-BE49-F238E27FC236}">
                  <a16:creationId xmlns:a16="http://schemas.microsoft.com/office/drawing/2014/main" id="{A6B55D10-BF70-42D2-98DA-3995C2BACC7A}"/>
                </a:ext>
              </a:extLst>
            </p:cNvPr>
            <p:cNvSpPr>
              <a:spLocks noChangeArrowheads="1"/>
            </p:cNvSpPr>
            <p:nvPr/>
          </p:nvSpPr>
          <p:spPr bwMode="auto">
            <a:xfrm>
              <a:off x="3090693" y="329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4" name="Oval 1109">
              <a:extLst>
                <a:ext uri="{FF2B5EF4-FFF2-40B4-BE49-F238E27FC236}">
                  <a16:creationId xmlns:a16="http://schemas.microsoft.com/office/drawing/2014/main" id="{391CDA2B-83B7-4BC7-BC11-35C0B8BCFABA}"/>
                </a:ext>
              </a:extLst>
            </p:cNvPr>
            <p:cNvSpPr>
              <a:spLocks noChangeArrowheads="1"/>
            </p:cNvSpPr>
            <p:nvPr/>
          </p:nvSpPr>
          <p:spPr bwMode="auto">
            <a:xfrm>
              <a:off x="1950868" y="270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5" name="Oval 1110">
              <a:extLst>
                <a:ext uri="{FF2B5EF4-FFF2-40B4-BE49-F238E27FC236}">
                  <a16:creationId xmlns:a16="http://schemas.microsoft.com/office/drawing/2014/main" id="{9E528AC9-EA61-401B-B3E7-678B88BB2162}"/>
                </a:ext>
              </a:extLst>
            </p:cNvPr>
            <p:cNvSpPr>
              <a:spLocks noChangeArrowheads="1"/>
            </p:cNvSpPr>
            <p:nvPr/>
          </p:nvSpPr>
          <p:spPr bwMode="auto">
            <a:xfrm>
              <a:off x="1985793" y="2847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6" name="Oval 1111">
              <a:extLst>
                <a:ext uri="{FF2B5EF4-FFF2-40B4-BE49-F238E27FC236}">
                  <a16:creationId xmlns:a16="http://schemas.microsoft.com/office/drawing/2014/main" id="{C3B1D009-FB20-41A9-B368-E8DC5070C0BB}"/>
                </a:ext>
              </a:extLst>
            </p:cNvPr>
            <p:cNvSpPr>
              <a:spLocks noChangeArrowheads="1"/>
            </p:cNvSpPr>
            <p:nvPr/>
          </p:nvSpPr>
          <p:spPr bwMode="auto">
            <a:xfrm>
              <a:off x="2015956"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1997" name="Oval 1113">
              <a:extLst>
                <a:ext uri="{FF2B5EF4-FFF2-40B4-BE49-F238E27FC236}">
                  <a16:creationId xmlns:a16="http://schemas.microsoft.com/office/drawing/2014/main" id="{A354D32A-E985-4A59-8685-EACB68FE310B}"/>
                </a:ext>
              </a:extLst>
            </p:cNvPr>
            <p:cNvSpPr>
              <a:spLocks noChangeArrowheads="1"/>
            </p:cNvSpPr>
            <p:nvPr/>
          </p:nvSpPr>
          <p:spPr bwMode="auto">
            <a:xfrm>
              <a:off x="1990556" y="2386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8" name="Oval 1115">
              <a:extLst>
                <a:ext uri="{FF2B5EF4-FFF2-40B4-BE49-F238E27FC236}">
                  <a16:creationId xmlns:a16="http://schemas.microsoft.com/office/drawing/2014/main" id="{046A4E50-A339-4A3E-A722-2C89642F70C6}"/>
                </a:ext>
              </a:extLst>
            </p:cNvPr>
            <p:cNvSpPr>
              <a:spLocks noChangeArrowheads="1"/>
            </p:cNvSpPr>
            <p:nvPr/>
          </p:nvSpPr>
          <p:spPr bwMode="auto">
            <a:xfrm>
              <a:off x="2931943" y="3141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9" name="Oval 1116">
              <a:extLst>
                <a:ext uri="{FF2B5EF4-FFF2-40B4-BE49-F238E27FC236}">
                  <a16:creationId xmlns:a16="http://schemas.microsoft.com/office/drawing/2014/main" id="{B905C46F-1515-4528-8442-BCF7CA0FB98C}"/>
                </a:ext>
              </a:extLst>
            </p:cNvPr>
            <p:cNvSpPr>
              <a:spLocks noChangeArrowheads="1"/>
            </p:cNvSpPr>
            <p:nvPr/>
          </p:nvSpPr>
          <p:spPr bwMode="auto">
            <a:xfrm>
              <a:off x="1976268" y="30781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0" name="Oval 1120">
              <a:extLst>
                <a:ext uri="{FF2B5EF4-FFF2-40B4-BE49-F238E27FC236}">
                  <a16:creationId xmlns:a16="http://schemas.microsoft.com/office/drawing/2014/main" id="{4D857127-8D81-46CD-A7A7-5DFBC70D1B7D}"/>
                </a:ext>
              </a:extLst>
            </p:cNvPr>
            <p:cNvSpPr>
              <a:spLocks noChangeArrowheads="1"/>
            </p:cNvSpPr>
            <p:nvPr/>
          </p:nvSpPr>
          <p:spPr bwMode="auto">
            <a:xfrm>
              <a:off x="2111206" y="2452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1" name="Oval 1121">
              <a:extLst>
                <a:ext uri="{FF2B5EF4-FFF2-40B4-BE49-F238E27FC236}">
                  <a16:creationId xmlns:a16="http://schemas.microsoft.com/office/drawing/2014/main" id="{BE3CB8C7-9478-4679-92A5-0CA630CDA7A0}"/>
                </a:ext>
              </a:extLst>
            </p:cNvPr>
            <p:cNvSpPr>
              <a:spLocks noChangeArrowheads="1"/>
            </p:cNvSpPr>
            <p:nvPr/>
          </p:nvSpPr>
          <p:spPr bwMode="auto">
            <a:xfrm>
              <a:off x="3237794" y="24777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2" name="Oval 1122">
              <a:extLst>
                <a:ext uri="{FF2B5EF4-FFF2-40B4-BE49-F238E27FC236}">
                  <a16:creationId xmlns:a16="http://schemas.microsoft.com/office/drawing/2014/main" id="{DF3F5E1E-EC32-41A7-AEA7-57C429F4B32E}"/>
                </a:ext>
              </a:extLst>
            </p:cNvPr>
            <p:cNvSpPr>
              <a:spLocks noChangeArrowheads="1"/>
            </p:cNvSpPr>
            <p:nvPr/>
          </p:nvSpPr>
          <p:spPr bwMode="auto">
            <a:xfrm>
              <a:off x="2101681" y="292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3" name="Oval 1123">
              <a:extLst>
                <a:ext uri="{FF2B5EF4-FFF2-40B4-BE49-F238E27FC236}">
                  <a16:creationId xmlns:a16="http://schemas.microsoft.com/office/drawing/2014/main" id="{0C6DC568-D0AF-4C42-B63E-5828F5DA17C1}"/>
                </a:ext>
              </a:extLst>
            </p:cNvPr>
            <p:cNvSpPr>
              <a:spLocks noChangeArrowheads="1"/>
            </p:cNvSpPr>
            <p:nvPr/>
          </p:nvSpPr>
          <p:spPr bwMode="auto">
            <a:xfrm>
              <a:off x="2650956" y="256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4" name="Oval 1124">
              <a:extLst>
                <a:ext uri="{FF2B5EF4-FFF2-40B4-BE49-F238E27FC236}">
                  <a16:creationId xmlns:a16="http://schemas.microsoft.com/office/drawing/2014/main" id="{475BA60E-CFAC-492D-B3B5-1B1352C2C830}"/>
                </a:ext>
              </a:extLst>
            </p:cNvPr>
            <p:cNvSpPr>
              <a:spLocks noChangeArrowheads="1"/>
            </p:cNvSpPr>
            <p:nvPr/>
          </p:nvSpPr>
          <p:spPr bwMode="auto">
            <a:xfrm>
              <a:off x="2390606" y="25352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5" name="Oval 1125">
              <a:extLst>
                <a:ext uri="{FF2B5EF4-FFF2-40B4-BE49-F238E27FC236}">
                  <a16:creationId xmlns:a16="http://schemas.microsoft.com/office/drawing/2014/main" id="{4F4AEEDA-DC1C-41B4-AA82-637DEB8DB070}"/>
                </a:ext>
              </a:extLst>
            </p:cNvPr>
            <p:cNvSpPr>
              <a:spLocks noChangeArrowheads="1"/>
            </p:cNvSpPr>
            <p:nvPr/>
          </p:nvSpPr>
          <p:spPr bwMode="auto">
            <a:xfrm>
              <a:off x="3052593" y="2625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6" name="Oval 1126">
              <a:extLst>
                <a:ext uri="{FF2B5EF4-FFF2-40B4-BE49-F238E27FC236}">
                  <a16:creationId xmlns:a16="http://schemas.microsoft.com/office/drawing/2014/main" id="{8BD3DB18-A6B2-4E6A-B5D6-DC02AF42220A}"/>
                </a:ext>
              </a:extLst>
            </p:cNvPr>
            <p:cNvSpPr>
              <a:spLocks noChangeArrowheads="1"/>
            </p:cNvSpPr>
            <p:nvPr/>
          </p:nvSpPr>
          <p:spPr bwMode="auto">
            <a:xfrm>
              <a:off x="2755731" y="2695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7" name="Oval 1127">
              <a:extLst>
                <a:ext uri="{FF2B5EF4-FFF2-40B4-BE49-F238E27FC236}">
                  <a16:creationId xmlns:a16="http://schemas.microsoft.com/office/drawing/2014/main" id="{03D4203F-8ACE-4E44-9FED-57788F3A328A}"/>
                </a:ext>
              </a:extLst>
            </p:cNvPr>
            <p:cNvSpPr>
              <a:spLocks noChangeArrowheads="1"/>
            </p:cNvSpPr>
            <p:nvPr/>
          </p:nvSpPr>
          <p:spPr bwMode="auto">
            <a:xfrm>
              <a:off x="2073106" y="3236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8" name="Oval 1135">
              <a:extLst>
                <a:ext uri="{FF2B5EF4-FFF2-40B4-BE49-F238E27FC236}">
                  <a16:creationId xmlns:a16="http://schemas.microsoft.com/office/drawing/2014/main" id="{B0C2B92D-D96B-4547-A4F8-F6B04E79978F}"/>
                </a:ext>
              </a:extLst>
            </p:cNvPr>
            <p:cNvSpPr>
              <a:spLocks noChangeArrowheads="1"/>
            </p:cNvSpPr>
            <p:nvPr/>
          </p:nvSpPr>
          <p:spPr bwMode="auto">
            <a:xfrm>
              <a:off x="2663656" y="31575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9" name="Oval 1136">
              <a:extLst>
                <a:ext uri="{FF2B5EF4-FFF2-40B4-BE49-F238E27FC236}">
                  <a16:creationId xmlns:a16="http://schemas.microsoft.com/office/drawing/2014/main" id="{A87678E2-2774-4C6C-8B50-EF2F0E3EB212}"/>
                </a:ext>
              </a:extLst>
            </p:cNvPr>
            <p:cNvSpPr>
              <a:spLocks noChangeArrowheads="1"/>
            </p:cNvSpPr>
            <p:nvPr/>
          </p:nvSpPr>
          <p:spPr bwMode="auto">
            <a:xfrm>
              <a:off x="2719218" y="3325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0" name="Oval 1137">
              <a:extLst>
                <a:ext uri="{FF2B5EF4-FFF2-40B4-BE49-F238E27FC236}">
                  <a16:creationId xmlns:a16="http://schemas.microsoft.com/office/drawing/2014/main" id="{7A67C78D-D99B-4CF4-A854-7E3690EF96DE}"/>
                </a:ext>
              </a:extLst>
            </p:cNvPr>
            <p:cNvSpPr>
              <a:spLocks noChangeArrowheads="1"/>
            </p:cNvSpPr>
            <p:nvPr/>
          </p:nvSpPr>
          <p:spPr bwMode="auto">
            <a:xfrm>
              <a:off x="2584281" y="30337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1" name="Oval 1138">
              <a:extLst>
                <a:ext uri="{FF2B5EF4-FFF2-40B4-BE49-F238E27FC236}">
                  <a16:creationId xmlns:a16="http://schemas.microsoft.com/office/drawing/2014/main" id="{F09DAE8B-0622-4780-93F2-95C62F63247E}"/>
                </a:ext>
              </a:extLst>
            </p:cNvPr>
            <p:cNvSpPr>
              <a:spLocks noChangeArrowheads="1"/>
            </p:cNvSpPr>
            <p:nvPr/>
          </p:nvSpPr>
          <p:spPr bwMode="auto">
            <a:xfrm>
              <a:off x="2295356" y="3201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2" name="Oval 1148">
              <a:extLst>
                <a:ext uri="{FF2B5EF4-FFF2-40B4-BE49-F238E27FC236}">
                  <a16:creationId xmlns:a16="http://schemas.microsoft.com/office/drawing/2014/main" id="{60CFEEC8-9628-42EE-9FA2-5A7417AF2CDD}"/>
                </a:ext>
              </a:extLst>
            </p:cNvPr>
            <p:cNvSpPr>
              <a:spLocks noChangeArrowheads="1"/>
            </p:cNvSpPr>
            <p:nvPr/>
          </p:nvSpPr>
          <p:spPr bwMode="auto">
            <a:xfrm>
              <a:off x="1971506" y="33734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3" name="Oval 1155">
              <a:extLst>
                <a:ext uri="{FF2B5EF4-FFF2-40B4-BE49-F238E27FC236}">
                  <a16:creationId xmlns:a16="http://schemas.microsoft.com/office/drawing/2014/main" id="{373A413E-1A47-453C-97D2-085A37B640F1}"/>
                </a:ext>
              </a:extLst>
            </p:cNvPr>
            <p:cNvSpPr>
              <a:spLocks noChangeArrowheads="1"/>
            </p:cNvSpPr>
            <p:nvPr/>
          </p:nvSpPr>
          <p:spPr bwMode="auto">
            <a:xfrm>
              <a:off x="3537703" y="26230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4" name="Oval 1158">
              <a:extLst>
                <a:ext uri="{FF2B5EF4-FFF2-40B4-BE49-F238E27FC236}">
                  <a16:creationId xmlns:a16="http://schemas.microsoft.com/office/drawing/2014/main" id="{DEE5B9BB-5E0F-4BF1-9346-CD92D67B9221}"/>
                </a:ext>
              </a:extLst>
            </p:cNvPr>
            <p:cNvSpPr>
              <a:spLocks noChangeArrowheads="1"/>
            </p:cNvSpPr>
            <p:nvPr/>
          </p:nvSpPr>
          <p:spPr bwMode="auto">
            <a:xfrm>
              <a:off x="2741443" y="34718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5" name="Oval 1164">
              <a:extLst>
                <a:ext uri="{FF2B5EF4-FFF2-40B4-BE49-F238E27FC236}">
                  <a16:creationId xmlns:a16="http://schemas.microsoft.com/office/drawing/2014/main" id="{A5E99241-178C-45B9-BEA4-A1AF153B3CB8}"/>
                </a:ext>
              </a:extLst>
            </p:cNvPr>
            <p:cNvSpPr>
              <a:spLocks noChangeArrowheads="1"/>
            </p:cNvSpPr>
            <p:nvPr/>
          </p:nvSpPr>
          <p:spPr bwMode="auto">
            <a:xfrm>
              <a:off x="3511551" y="2382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6" name="Oval 1168">
              <a:extLst>
                <a:ext uri="{FF2B5EF4-FFF2-40B4-BE49-F238E27FC236}">
                  <a16:creationId xmlns:a16="http://schemas.microsoft.com/office/drawing/2014/main" id="{8F46073B-7FDE-4759-BB98-0A79B9504763}"/>
                </a:ext>
              </a:extLst>
            </p:cNvPr>
            <p:cNvSpPr>
              <a:spLocks noChangeArrowheads="1"/>
            </p:cNvSpPr>
            <p:nvPr/>
          </p:nvSpPr>
          <p:spPr bwMode="auto">
            <a:xfrm>
              <a:off x="2460456" y="3530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7" name="Oval 1175">
              <a:extLst>
                <a:ext uri="{FF2B5EF4-FFF2-40B4-BE49-F238E27FC236}">
                  <a16:creationId xmlns:a16="http://schemas.microsoft.com/office/drawing/2014/main" id="{15F6081F-E873-464A-A0B9-7917A70B7840}"/>
                </a:ext>
              </a:extLst>
            </p:cNvPr>
            <p:cNvSpPr>
              <a:spLocks noChangeArrowheads="1"/>
            </p:cNvSpPr>
            <p:nvPr/>
          </p:nvSpPr>
          <p:spPr bwMode="auto">
            <a:xfrm>
              <a:off x="2509668" y="3597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8" name="Oval 1177">
              <a:extLst>
                <a:ext uri="{FF2B5EF4-FFF2-40B4-BE49-F238E27FC236}">
                  <a16:creationId xmlns:a16="http://schemas.microsoft.com/office/drawing/2014/main" id="{4D16C5CC-9008-4CE2-810A-009EC14ADBF3}"/>
                </a:ext>
              </a:extLst>
            </p:cNvPr>
            <p:cNvSpPr>
              <a:spLocks noChangeArrowheads="1"/>
            </p:cNvSpPr>
            <p:nvPr/>
          </p:nvSpPr>
          <p:spPr bwMode="auto">
            <a:xfrm>
              <a:off x="2290593" y="338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9" name="Oval 1179">
              <a:extLst>
                <a:ext uri="{FF2B5EF4-FFF2-40B4-BE49-F238E27FC236}">
                  <a16:creationId xmlns:a16="http://schemas.microsoft.com/office/drawing/2014/main" id="{ED581742-AC65-4A8D-8B96-178D6502E5CC}"/>
                </a:ext>
              </a:extLst>
            </p:cNvPr>
            <p:cNvSpPr>
              <a:spLocks noChangeArrowheads="1"/>
            </p:cNvSpPr>
            <p:nvPr/>
          </p:nvSpPr>
          <p:spPr bwMode="auto">
            <a:xfrm>
              <a:off x="2604918" y="360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0" name="Oval 1183">
              <a:extLst>
                <a:ext uri="{FF2B5EF4-FFF2-40B4-BE49-F238E27FC236}">
                  <a16:creationId xmlns:a16="http://schemas.microsoft.com/office/drawing/2014/main" id="{370C62BF-CFBB-4626-A823-ABB19B8B4CE6}"/>
                </a:ext>
              </a:extLst>
            </p:cNvPr>
            <p:cNvSpPr>
              <a:spLocks noChangeArrowheads="1"/>
            </p:cNvSpPr>
            <p:nvPr/>
          </p:nvSpPr>
          <p:spPr bwMode="auto">
            <a:xfrm>
              <a:off x="2911306" y="3559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1" name="Oval 1189">
              <a:extLst>
                <a:ext uri="{FF2B5EF4-FFF2-40B4-BE49-F238E27FC236}">
                  <a16:creationId xmlns:a16="http://schemas.microsoft.com/office/drawing/2014/main" id="{1F19B81C-082F-44B0-A41C-F048ADB16410}"/>
                </a:ext>
              </a:extLst>
            </p:cNvPr>
            <p:cNvSpPr>
              <a:spLocks noChangeArrowheads="1"/>
            </p:cNvSpPr>
            <p:nvPr/>
          </p:nvSpPr>
          <p:spPr bwMode="auto">
            <a:xfrm>
              <a:off x="2960518" y="362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2" name="Oval 1190">
              <a:extLst>
                <a:ext uri="{FF2B5EF4-FFF2-40B4-BE49-F238E27FC236}">
                  <a16:creationId xmlns:a16="http://schemas.microsoft.com/office/drawing/2014/main" id="{05AED752-B59C-4525-B258-450AE6502F22}"/>
                </a:ext>
              </a:extLst>
            </p:cNvPr>
            <p:cNvSpPr>
              <a:spLocks noChangeArrowheads="1"/>
            </p:cNvSpPr>
            <p:nvPr/>
          </p:nvSpPr>
          <p:spPr bwMode="auto">
            <a:xfrm>
              <a:off x="2925593" y="3325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3" name="Oval 1191">
              <a:extLst>
                <a:ext uri="{FF2B5EF4-FFF2-40B4-BE49-F238E27FC236}">
                  <a16:creationId xmlns:a16="http://schemas.microsoft.com/office/drawing/2014/main" id="{2556569C-26BE-454B-9E08-DE2253DA7FCF}"/>
                </a:ext>
              </a:extLst>
            </p:cNvPr>
            <p:cNvSpPr>
              <a:spLocks noChangeArrowheads="1"/>
            </p:cNvSpPr>
            <p:nvPr/>
          </p:nvSpPr>
          <p:spPr bwMode="auto">
            <a:xfrm>
              <a:off x="3481734" y="3244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4" name="Oval 1192">
              <a:extLst>
                <a:ext uri="{FF2B5EF4-FFF2-40B4-BE49-F238E27FC236}">
                  <a16:creationId xmlns:a16="http://schemas.microsoft.com/office/drawing/2014/main" id="{412D3850-1BB4-491B-864F-20DC6C9A7DD1}"/>
                </a:ext>
              </a:extLst>
            </p:cNvPr>
            <p:cNvSpPr>
              <a:spLocks noChangeArrowheads="1"/>
            </p:cNvSpPr>
            <p:nvPr/>
          </p:nvSpPr>
          <p:spPr bwMode="auto">
            <a:xfrm>
              <a:off x="3219451" y="34869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5" name="Oval 1196">
              <a:extLst>
                <a:ext uri="{FF2B5EF4-FFF2-40B4-BE49-F238E27FC236}">
                  <a16:creationId xmlns:a16="http://schemas.microsoft.com/office/drawing/2014/main" id="{B4536B93-01AF-4F59-A947-87225AA23906}"/>
                </a:ext>
              </a:extLst>
            </p:cNvPr>
            <p:cNvSpPr>
              <a:spLocks noChangeArrowheads="1"/>
            </p:cNvSpPr>
            <p:nvPr/>
          </p:nvSpPr>
          <p:spPr bwMode="auto">
            <a:xfrm>
              <a:off x="2768431" y="2914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6" name="Oval 1204">
              <a:extLst>
                <a:ext uri="{FF2B5EF4-FFF2-40B4-BE49-F238E27FC236}">
                  <a16:creationId xmlns:a16="http://schemas.microsoft.com/office/drawing/2014/main" id="{39A6EE32-0A98-44B1-BE77-37878C257D66}"/>
                </a:ext>
              </a:extLst>
            </p:cNvPr>
            <p:cNvSpPr>
              <a:spLocks noChangeArrowheads="1"/>
            </p:cNvSpPr>
            <p:nvPr/>
          </p:nvSpPr>
          <p:spPr bwMode="auto">
            <a:xfrm>
              <a:off x="2916068" y="2814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7" name="Oval 1205">
              <a:extLst>
                <a:ext uri="{FF2B5EF4-FFF2-40B4-BE49-F238E27FC236}">
                  <a16:creationId xmlns:a16="http://schemas.microsoft.com/office/drawing/2014/main" id="{EE9ACDF9-5B7C-466E-8C2A-5BFA9F4E71D4}"/>
                </a:ext>
              </a:extLst>
            </p:cNvPr>
            <p:cNvSpPr>
              <a:spLocks noChangeArrowheads="1"/>
            </p:cNvSpPr>
            <p:nvPr/>
          </p:nvSpPr>
          <p:spPr bwMode="auto">
            <a:xfrm>
              <a:off x="2352506" y="2808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8" name="Oval 753">
              <a:extLst>
                <a:ext uri="{FF2B5EF4-FFF2-40B4-BE49-F238E27FC236}">
                  <a16:creationId xmlns:a16="http://schemas.microsoft.com/office/drawing/2014/main" id="{48D41B68-126E-44A7-A1A2-5B4E180A89FC}"/>
                </a:ext>
              </a:extLst>
            </p:cNvPr>
            <p:cNvSpPr>
              <a:spLocks noChangeArrowheads="1"/>
            </p:cNvSpPr>
            <p:nvPr/>
          </p:nvSpPr>
          <p:spPr bwMode="auto">
            <a:xfrm>
              <a:off x="2092326" y="695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9" name="Oval 754">
              <a:extLst>
                <a:ext uri="{FF2B5EF4-FFF2-40B4-BE49-F238E27FC236}">
                  <a16:creationId xmlns:a16="http://schemas.microsoft.com/office/drawing/2014/main" id="{CE942906-B2C0-4783-802E-8C03483724E4}"/>
                </a:ext>
              </a:extLst>
            </p:cNvPr>
            <p:cNvSpPr>
              <a:spLocks noChangeArrowheads="1"/>
            </p:cNvSpPr>
            <p:nvPr/>
          </p:nvSpPr>
          <p:spPr bwMode="auto">
            <a:xfrm>
              <a:off x="2006601" y="73501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0" name="Oval 755">
              <a:extLst>
                <a:ext uri="{FF2B5EF4-FFF2-40B4-BE49-F238E27FC236}">
                  <a16:creationId xmlns:a16="http://schemas.microsoft.com/office/drawing/2014/main" id="{3AA0B837-4632-42C2-B98F-264490230373}"/>
                </a:ext>
              </a:extLst>
            </p:cNvPr>
            <p:cNvSpPr>
              <a:spLocks noChangeArrowheads="1"/>
            </p:cNvSpPr>
            <p:nvPr/>
          </p:nvSpPr>
          <p:spPr bwMode="auto">
            <a:xfrm>
              <a:off x="2306639" y="846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2" name="Oval 765">
              <a:extLst>
                <a:ext uri="{FF2B5EF4-FFF2-40B4-BE49-F238E27FC236}">
                  <a16:creationId xmlns:a16="http://schemas.microsoft.com/office/drawing/2014/main" id="{CEF42885-CA49-4D87-9E9F-EEBD9DC5C735}"/>
                </a:ext>
              </a:extLst>
            </p:cNvPr>
            <p:cNvSpPr>
              <a:spLocks noChangeArrowheads="1"/>
            </p:cNvSpPr>
            <p:nvPr/>
          </p:nvSpPr>
          <p:spPr bwMode="auto">
            <a:xfrm>
              <a:off x="2927351" y="1028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3" name="Oval 771">
              <a:extLst>
                <a:ext uri="{FF2B5EF4-FFF2-40B4-BE49-F238E27FC236}">
                  <a16:creationId xmlns:a16="http://schemas.microsoft.com/office/drawing/2014/main" id="{2103D4F3-DCBD-46BD-93EA-65313B301566}"/>
                </a:ext>
              </a:extLst>
            </p:cNvPr>
            <p:cNvSpPr>
              <a:spLocks noChangeArrowheads="1"/>
            </p:cNvSpPr>
            <p:nvPr/>
          </p:nvSpPr>
          <p:spPr bwMode="auto">
            <a:xfrm>
              <a:off x="2271714" y="671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4" name="Oval 773">
              <a:extLst>
                <a:ext uri="{FF2B5EF4-FFF2-40B4-BE49-F238E27FC236}">
                  <a16:creationId xmlns:a16="http://schemas.microsoft.com/office/drawing/2014/main" id="{027ADDBB-C3B1-484C-AD54-9880FFA5B1E1}"/>
                </a:ext>
              </a:extLst>
            </p:cNvPr>
            <p:cNvSpPr>
              <a:spLocks noChangeArrowheads="1"/>
            </p:cNvSpPr>
            <p:nvPr/>
          </p:nvSpPr>
          <p:spPr bwMode="auto">
            <a:xfrm>
              <a:off x="2203451" y="5889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5" name="Oval 779">
              <a:extLst>
                <a:ext uri="{FF2B5EF4-FFF2-40B4-BE49-F238E27FC236}">
                  <a16:creationId xmlns:a16="http://schemas.microsoft.com/office/drawing/2014/main" id="{B6C87F76-9B3A-43E9-83F8-471C2F807013}"/>
                </a:ext>
              </a:extLst>
            </p:cNvPr>
            <p:cNvSpPr>
              <a:spLocks noChangeArrowheads="1"/>
            </p:cNvSpPr>
            <p:nvPr/>
          </p:nvSpPr>
          <p:spPr bwMode="auto">
            <a:xfrm>
              <a:off x="2417763" y="15462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7" name="Oval 785">
              <a:extLst>
                <a:ext uri="{FF2B5EF4-FFF2-40B4-BE49-F238E27FC236}">
                  <a16:creationId xmlns:a16="http://schemas.microsoft.com/office/drawing/2014/main" id="{4FAA5D36-7E16-4EC9-847E-EA5C6F1DA486}"/>
                </a:ext>
              </a:extLst>
            </p:cNvPr>
            <p:cNvSpPr>
              <a:spLocks noChangeArrowheads="1"/>
            </p:cNvSpPr>
            <p:nvPr/>
          </p:nvSpPr>
          <p:spPr bwMode="auto">
            <a:xfrm>
              <a:off x="2568576" y="124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8" name="Oval 786">
              <a:extLst>
                <a:ext uri="{FF2B5EF4-FFF2-40B4-BE49-F238E27FC236}">
                  <a16:creationId xmlns:a16="http://schemas.microsoft.com/office/drawing/2014/main" id="{4F125ED8-EAD8-4C49-9E1F-3DB40B699A66}"/>
                </a:ext>
              </a:extLst>
            </p:cNvPr>
            <p:cNvSpPr>
              <a:spLocks noChangeArrowheads="1"/>
            </p:cNvSpPr>
            <p:nvPr/>
          </p:nvSpPr>
          <p:spPr bwMode="auto">
            <a:xfrm>
              <a:off x="4552258" y="674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0" name="Oval 795">
              <a:extLst>
                <a:ext uri="{FF2B5EF4-FFF2-40B4-BE49-F238E27FC236}">
                  <a16:creationId xmlns:a16="http://schemas.microsoft.com/office/drawing/2014/main" id="{A07A0347-D983-4B0D-AD75-8661E50691E1}"/>
                </a:ext>
              </a:extLst>
            </p:cNvPr>
            <p:cNvSpPr>
              <a:spLocks noChangeArrowheads="1"/>
            </p:cNvSpPr>
            <p:nvPr/>
          </p:nvSpPr>
          <p:spPr bwMode="auto">
            <a:xfrm>
              <a:off x="3086101" y="12446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1" name="Oval 802">
              <a:extLst>
                <a:ext uri="{FF2B5EF4-FFF2-40B4-BE49-F238E27FC236}">
                  <a16:creationId xmlns:a16="http://schemas.microsoft.com/office/drawing/2014/main" id="{29AD237D-73D7-4D85-8060-97BCEBA19159}"/>
                </a:ext>
              </a:extLst>
            </p:cNvPr>
            <p:cNvSpPr>
              <a:spLocks noChangeArrowheads="1"/>
            </p:cNvSpPr>
            <p:nvPr/>
          </p:nvSpPr>
          <p:spPr bwMode="auto">
            <a:xfrm>
              <a:off x="3032126" y="719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2" name="Oval 803">
              <a:extLst>
                <a:ext uri="{FF2B5EF4-FFF2-40B4-BE49-F238E27FC236}">
                  <a16:creationId xmlns:a16="http://schemas.microsoft.com/office/drawing/2014/main" id="{7AC5E343-3CD2-4BF6-B862-640D0A355C91}"/>
                </a:ext>
              </a:extLst>
            </p:cNvPr>
            <p:cNvSpPr>
              <a:spLocks noChangeArrowheads="1"/>
            </p:cNvSpPr>
            <p:nvPr/>
          </p:nvSpPr>
          <p:spPr bwMode="auto">
            <a:xfrm>
              <a:off x="2998789" y="646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3" name="Oval 859">
              <a:extLst>
                <a:ext uri="{FF2B5EF4-FFF2-40B4-BE49-F238E27FC236}">
                  <a16:creationId xmlns:a16="http://schemas.microsoft.com/office/drawing/2014/main" id="{1CE96431-39F8-4BA1-BD94-B80521E06DB5}"/>
                </a:ext>
              </a:extLst>
            </p:cNvPr>
            <p:cNvSpPr>
              <a:spLocks noChangeArrowheads="1"/>
            </p:cNvSpPr>
            <p:nvPr/>
          </p:nvSpPr>
          <p:spPr bwMode="auto">
            <a:xfrm>
              <a:off x="2817814" y="806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4" name="Oval 860">
              <a:extLst>
                <a:ext uri="{FF2B5EF4-FFF2-40B4-BE49-F238E27FC236}">
                  <a16:creationId xmlns:a16="http://schemas.microsoft.com/office/drawing/2014/main" id="{69BB1F5B-BD3C-4260-80AA-81B771685A26}"/>
                </a:ext>
              </a:extLst>
            </p:cNvPr>
            <p:cNvSpPr>
              <a:spLocks noChangeArrowheads="1"/>
            </p:cNvSpPr>
            <p:nvPr/>
          </p:nvSpPr>
          <p:spPr bwMode="auto">
            <a:xfrm>
              <a:off x="2562226"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5" name="Oval 861">
              <a:extLst>
                <a:ext uri="{FF2B5EF4-FFF2-40B4-BE49-F238E27FC236}">
                  <a16:creationId xmlns:a16="http://schemas.microsoft.com/office/drawing/2014/main" id="{4E673739-DA09-4C5C-AA1F-6B29F5F8779C}"/>
                </a:ext>
              </a:extLst>
            </p:cNvPr>
            <p:cNvSpPr>
              <a:spLocks noChangeArrowheads="1"/>
            </p:cNvSpPr>
            <p:nvPr/>
          </p:nvSpPr>
          <p:spPr bwMode="auto">
            <a:xfrm>
              <a:off x="2225676" y="10509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6" name="Oval 968">
              <a:extLst>
                <a:ext uri="{FF2B5EF4-FFF2-40B4-BE49-F238E27FC236}">
                  <a16:creationId xmlns:a16="http://schemas.microsoft.com/office/drawing/2014/main" id="{A3477B3D-7986-4B39-A3B5-FC708E10A6C0}"/>
                </a:ext>
              </a:extLst>
            </p:cNvPr>
            <p:cNvSpPr>
              <a:spLocks noChangeArrowheads="1"/>
            </p:cNvSpPr>
            <p:nvPr/>
          </p:nvSpPr>
          <p:spPr bwMode="auto">
            <a:xfrm>
              <a:off x="3117851" y="1755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7" name="Oval 1109">
              <a:extLst>
                <a:ext uri="{FF2B5EF4-FFF2-40B4-BE49-F238E27FC236}">
                  <a16:creationId xmlns:a16="http://schemas.microsoft.com/office/drawing/2014/main" id="{07D59965-4510-4D04-B9E6-18C70BBD0C41}"/>
                </a:ext>
              </a:extLst>
            </p:cNvPr>
            <p:cNvSpPr>
              <a:spLocks noChangeArrowheads="1"/>
            </p:cNvSpPr>
            <p:nvPr/>
          </p:nvSpPr>
          <p:spPr bwMode="auto">
            <a:xfrm>
              <a:off x="1978026" y="1171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8" name="Oval 1110">
              <a:extLst>
                <a:ext uri="{FF2B5EF4-FFF2-40B4-BE49-F238E27FC236}">
                  <a16:creationId xmlns:a16="http://schemas.microsoft.com/office/drawing/2014/main" id="{CA480BDB-9028-4FD4-8312-DB406DC202A2}"/>
                </a:ext>
              </a:extLst>
            </p:cNvPr>
            <p:cNvSpPr>
              <a:spLocks noChangeArrowheads="1"/>
            </p:cNvSpPr>
            <p:nvPr/>
          </p:nvSpPr>
          <p:spPr bwMode="auto">
            <a:xfrm>
              <a:off x="2012951" y="131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9" name="Oval 1111">
              <a:extLst>
                <a:ext uri="{FF2B5EF4-FFF2-40B4-BE49-F238E27FC236}">
                  <a16:creationId xmlns:a16="http://schemas.microsoft.com/office/drawing/2014/main" id="{F7AF0481-17FF-42A8-AF4C-13EC88E744F1}"/>
                </a:ext>
              </a:extLst>
            </p:cNvPr>
            <p:cNvSpPr>
              <a:spLocks noChangeArrowheads="1"/>
            </p:cNvSpPr>
            <p:nvPr/>
          </p:nvSpPr>
          <p:spPr bwMode="auto">
            <a:xfrm>
              <a:off x="2043114"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0" name="Oval 1113">
              <a:extLst>
                <a:ext uri="{FF2B5EF4-FFF2-40B4-BE49-F238E27FC236}">
                  <a16:creationId xmlns:a16="http://schemas.microsoft.com/office/drawing/2014/main" id="{8EF0D966-B10A-43A2-B704-A96572DBA47A}"/>
                </a:ext>
              </a:extLst>
            </p:cNvPr>
            <p:cNvSpPr>
              <a:spLocks noChangeArrowheads="1"/>
            </p:cNvSpPr>
            <p:nvPr/>
          </p:nvSpPr>
          <p:spPr bwMode="auto">
            <a:xfrm>
              <a:off x="2017714" y="8493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1" name="Oval 1115">
              <a:extLst>
                <a:ext uri="{FF2B5EF4-FFF2-40B4-BE49-F238E27FC236}">
                  <a16:creationId xmlns:a16="http://schemas.microsoft.com/office/drawing/2014/main" id="{13FCDC12-83EC-4195-86EE-FF2E655DF8AD}"/>
                </a:ext>
              </a:extLst>
            </p:cNvPr>
            <p:cNvSpPr>
              <a:spLocks noChangeArrowheads="1"/>
            </p:cNvSpPr>
            <p:nvPr/>
          </p:nvSpPr>
          <p:spPr bwMode="auto">
            <a:xfrm>
              <a:off x="2959101" y="1604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2" name="Oval 1116">
              <a:extLst>
                <a:ext uri="{FF2B5EF4-FFF2-40B4-BE49-F238E27FC236}">
                  <a16:creationId xmlns:a16="http://schemas.microsoft.com/office/drawing/2014/main" id="{9C2DC1E6-4BC2-4A6A-909B-2B1CC9604BAE}"/>
                </a:ext>
              </a:extLst>
            </p:cNvPr>
            <p:cNvSpPr>
              <a:spLocks noChangeArrowheads="1"/>
            </p:cNvSpPr>
            <p:nvPr/>
          </p:nvSpPr>
          <p:spPr bwMode="auto">
            <a:xfrm>
              <a:off x="2003426" y="15414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3" name="Oval 1120">
              <a:extLst>
                <a:ext uri="{FF2B5EF4-FFF2-40B4-BE49-F238E27FC236}">
                  <a16:creationId xmlns:a16="http://schemas.microsoft.com/office/drawing/2014/main" id="{A1EAF72A-F4B2-4F62-88CD-294015AC619E}"/>
                </a:ext>
              </a:extLst>
            </p:cNvPr>
            <p:cNvSpPr>
              <a:spLocks noChangeArrowheads="1"/>
            </p:cNvSpPr>
            <p:nvPr/>
          </p:nvSpPr>
          <p:spPr bwMode="auto">
            <a:xfrm>
              <a:off x="2138364" y="915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4" name="Oval 1121">
              <a:extLst>
                <a:ext uri="{FF2B5EF4-FFF2-40B4-BE49-F238E27FC236}">
                  <a16:creationId xmlns:a16="http://schemas.microsoft.com/office/drawing/2014/main" id="{5B8B0BC7-74A9-4020-AB9F-ED066C7528AB}"/>
                </a:ext>
              </a:extLst>
            </p:cNvPr>
            <p:cNvSpPr>
              <a:spLocks noChangeArrowheads="1"/>
            </p:cNvSpPr>
            <p:nvPr/>
          </p:nvSpPr>
          <p:spPr bwMode="auto">
            <a:xfrm>
              <a:off x="3073401" y="914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5" name="Oval 1122">
              <a:extLst>
                <a:ext uri="{FF2B5EF4-FFF2-40B4-BE49-F238E27FC236}">
                  <a16:creationId xmlns:a16="http://schemas.microsoft.com/office/drawing/2014/main" id="{49C61C7B-192C-4E0A-9ACB-A8C8ACDE49FD}"/>
                </a:ext>
              </a:extLst>
            </p:cNvPr>
            <p:cNvSpPr>
              <a:spLocks noChangeArrowheads="1"/>
            </p:cNvSpPr>
            <p:nvPr/>
          </p:nvSpPr>
          <p:spPr bwMode="auto">
            <a:xfrm>
              <a:off x="2128839" y="1390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6" name="Oval 1123">
              <a:extLst>
                <a:ext uri="{FF2B5EF4-FFF2-40B4-BE49-F238E27FC236}">
                  <a16:creationId xmlns:a16="http://schemas.microsoft.com/office/drawing/2014/main" id="{0E7F079D-EBF0-4B94-90F9-826E3F915389}"/>
                </a:ext>
              </a:extLst>
            </p:cNvPr>
            <p:cNvSpPr>
              <a:spLocks noChangeArrowheads="1"/>
            </p:cNvSpPr>
            <p:nvPr/>
          </p:nvSpPr>
          <p:spPr bwMode="auto">
            <a:xfrm>
              <a:off x="2678114" y="1025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7" name="Oval 1124">
              <a:extLst>
                <a:ext uri="{FF2B5EF4-FFF2-40B4-BE49-F238E27FC236}">
                  <a16:creationId xmlns:a16="http://schemas.microsoft.com/office/drawing/2014/main" id="{26F6F631-0DFA-492C-A90D-7C69ABE915D5}"/>
                </a:ext>
              </a:extLst>
            </p:cNvPr>
            <p:cNvSpPr>
              <a:spLocks noChangeArrowheads="1"/>
            </p:cNvSpPr>
            <p:nvPr/>
          </p:nvSpPr>
          <p:spPr bwMode="auto">
            <a:xfrm>
              <a:off x="2417764" y="9985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8" name="Oval 1125">
              <a:extLst>
                <a:ext uri="{FF2B5EF4-FFF2-40B4-BE49-F238E27FC236}">
                  <a16:creationId xmlns:a16="http://schemas.microsoft.com/office/drawing/2014/main" id="{726DDD60-D2D5-4038-BBB2-A4C856BC1393}"/>
                </a:ext>
              </a:extLst>
            </p:cNvPr>
            <p:cNvSpPr>
              <a:spLocks noChangeArrowheads="1"/>
            </p:cNvSpPr>
            <p:nvPr/>
          </p:nvSpPr>
          <p:spPr bwMode="auto">
            <a:xfrm>
              <a:off x="3079751" y="108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9" name="Oval 1126">
              <a:extLst>
                <a:ext uri="{FF2B5EF4-FFF2-40B4-BE49-F238E27FC236}">
                  <a16:creationId xmlns:a16="http://schemas.microsoft.com/office/drawing/2014/main" id="{EC2C49FD-A5D4-45CE-B9F1-AE97EF517F98}"/>
                </a:ext>
              </a:extLst>
            </p:cNvPr>
            <p:cNvSpPr>
              <a:spLocks noChangeArrowheads="1"/>
            </p:cNvSpPr>
            <p:nvPr/>
          </p:nvSpPr>
          <p:spPr bwMode="auto">
            <a:xfrm>
              <a:off x="2782889" y="115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0" name="Oval 1127">
              <a:extLst>
                <a:ext uri="{FF2B5EF4-FFF2-40B4-BE49-F238E27FC236}">
                  <a16:creationId xmlns:a16="http://schemas.microsoft.com/office/drawing/2014/main" id="{B077CDD4-2AE0-45B2-B933-904F6EFF669B}"/>
                </a:ext>
              </a:extLst>
            </p:cNvPr>
            <p:cNvSpPr>
              <a:spLocks noChangeArrowheads="1"/>
            </p:cNvSpPr>
            <p:nvPr/>
          </p:nvSpPr>
          <p:spPr bwMode="auto">
            <a:xfrm>
              <a:off x="2100264" y="1700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1" name="Oval 1135">
              <a:extLst>
                <a:ext uri="{FF2B5EF4-FFF2-40B4-BE49-F238E27FC236}">
                  <a16:creationId xmlns:a16="http://schemas.microsoft.com/office/drawing/2014/main" id="{61ED350D-52B4-43F0-BB1F-FA43759A0F09}"/>
                </a:ext>
              </a:extLst>
            </p:cNvPr>
            <p:cNvSpPr>
              <a:spLocks noChangeArrowheads="1"/>
            </p:cNvSpPr>
            <p:nvPr/>
          </p:nvSpPr>
          <p:spPr bwMode="auto">
            <a:xfrm>
              <a:off x="2690814" y="1620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2" name="Oval 1136">
              <a:extLst>
                <a:ext uri="{FF2B5EF4-FFF2-40B4-BE49-F238E27FC236}">
                  <a16:creationId xmlns:a16="http://schemas.microsoft.com/office/drawing/2014/main" id="{9B6819A2-4BF0-4416-8B33-2716EAB407E9}"/>
                </a:ext>
              </a:extLst>
            </p:cNvPr>
            <p:cNvSpPr>
              <a:spLocks noChangeArrowheads="1"/>
            </p:cNvSpPr>
            <p:nvPr/>
          </p:nvSpPr>
          <p:spPr bwMode="auto">
            <a:xfrm>
              <a:off x="2746376" y="1789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3" name="Oval 1137">
              <a:extLst>
                <a:ext uri="{FF2B5EF4-FFF2-40B4-BE49-F238E27FC236}">
                  <a16:creationId xmlns:a16="http://schemas.microsoft.com/office/drawing/2014/main" id="{81761D29-B004-42A1-94D3-436755E01541}"/>
                </a:ext>
              </a:extLst>
            </p:cNvPr>
            <p:cNvSpPr>
              <a:spLocks noChangeArrowheads="1"/>
            </p:cNvSpPr>
            <p:nvPr/>
          </p:nvSpPr>
          <p:spPr bwMode="auto">
            <a:xfrm>
              <a:off x="2611439" y="1497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4" name="Oval 1138">
              <a:extLst>
                <a:ext uri="{FF2B5EF4-FFF2-40B4-BE49-F238E27FC236}">
                  <a16:creationId xmlns:a16="http://schemas.microsoft.com/office/drawing/2014/main" id="{D2947E63-7187-4F23-AA4C-482541323518}"/>
                </a:ext>
              </a:extLst>
            </p:cNvPr>
            <p:cNvSpPr>
              <a:spLocks noChangeArrowheads="1"/>
            </p:cNvSpPr>
            <p:nvPr/>
          </p:nvSpPr>
          <p:spPr bwMode="auto">
            <a:xfrm>
              <a:off x="2322514" y="1665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5" name="Oval 1148">
              <a:extLst>
                <a:ext uri="{FF2B5EF4-FFF2-40B4-BE49-F238E27FC236}">
                  <a16:creationId xmlns:a16="http://schemas.microsoft.com/office/drawing/2014/main" id="{A3B408BE-B84A-477F-8B5E-24134C819E40}"/>
                </a:ext>
              </a:extLst>
            </p:cNvPr>
            <p:cNvSpPr>
              <a:spLocks noChangeArrowheads="1"/>
            </p:cNvSpPr>
            <p:nvPr/>
          </p:nvSpPr>
          <p:spPr bwMode="auto">
            <a:xfrm>
              <a:off x="1998664" y="1836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6" name="Oval 1155">
              <a:extLst>
                <a:ext uri="{FF2B5EF4-FFF2-40B4-BE49-F238E27FC236}">
                  <a16:creationId xmlns:a16="http://schemas.microsoft.com/office/drawing/2014/main" id="{C5BB4C01-3E7E-4DAC-B46F-2851A266EAD0}"/>
                </a:ext>
              </a:extLst>
            </p:cNvPr>
            <p:cNvSpPr>
              <a:spLocks noChangeArrowheads="1"/>
            </p:cNvSpPr>
            <p:nvPr/>
          </p:nvSpPr>
          <p:spPr bwMode="auto">
            <a:xfrm>
              <a:off x="2073276" y="1814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7" name="Oval 1158">
              <a:extLst>
                <a:ext uri="{FF2B5EF4-FFF2-40B4-BE49-F238E27FC236}">
                  <a16:creationId xmlns:a16="http://schemas.microsoft.com/office/drawing/2014/main" id="{6A96AE02-E15C-44D8-8D12-42EA90A7F768}"/>
                </a:ext>
              </a:extLst>
            </p:cNvPr>
            <p:cNvSpPr>
              <a:spLocks noChangeArrowheads="1"/>
            </p:cNvSpPr>
            <p:nvPr/>
          </p:nvSpPr>
          <p:spPr bwMode="auto">
            <a:xfrm>
              <a:off x="2768601" y="19351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8" name="Oval 1164">
              <a:extLst>
                <a:ext uri="{FF2B5EF4-FFF2-40B4-BE49-F238E27FC236}">
                  <a16:creationId xmlns:a16="http://schemas.microsoft.com/office/drawing/2014/main" id="{8B75B064-19DA-4CF6-9EC1-E75BF6DF0281}"/>
                </a:ext>
              </a:extLst>
            </p:cNvPr>
            <p:cNvSpPr>
              <a:spLocks noChangeArrowheads="1"/>
            </p:cNvSpPr>
            <p:nvPr/>
          </p:nvSpPr>
          <p:spPr bwMode="auto">
            <a:xfrm>
              <a:off x="3043239" y="1423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9" name="Oval 1168">
              <a:extLst>
                <a:ext uri="{FF2B5EF4-FFF2-40B4-BE49-F238E27FC236}">
                  <a16:creationId xmlns:a16="http://schemas.microsoft.com/office/drawing/2014/main" id="{8AD0768B-828E-4A42-B105-02A91658E930}"/>
                </a:ext>
              </a:extLst>
            </p:cNvPr>
            <p:cNvSpPr>
              <a:spLocks noChangeArrowheads="1"/>
            </p:cNvSpPr>
            <p:nvPr/>
          </p:nvSpPr>
          <p:spPr bwMode="auto">
            <a:xfrm>
              <a:off x="2487614" y="1993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0" name="Oval 1175">
              <a:extLst>
                <a:ext uri="{FF2B5EF4-FFF2-40B4-BE49-F238E27FC236}">
                  <a16:creationId xmlns:a16="http://schemas.microsoft.com/office/drawing/2014/main" id="{53A6F1AC-0B4C-4961-8A06-E76B64B6268D}"/>
                </a:ext>
              </a:extLst>
            </p:cNvPr>
            <p:cNvSpPr>
              <a:spLocks noChangeArrowheads="1"/>
            </p:cNvSpPr>
            <p:nvPr/>
          </p:nvSpPr>
          <p:spPr bwMode="auto">
            <a:xfrm>
              <a:off x="3251599" y="22922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1" name="Oval 1177">
              <a:extLst>
                <a:ext uri="{FF2B5EF4-FFF2-40B4-BE49-F238E27FC236}">
                  <a16:creationId xmlns:a16="http://schemas.microsoft.com/office/drawing/2014/main" id="{E1F3CFAE-D8D6-4446-811C-0481DCA1577D}"/>
                </a:ext>
              </a:extLst>
            </p:cNvPr>
            <p:cNvSpPr>
              <a:spLocks noChangeArrowheads="1"/>
            </p:cNvSpPr>
            <p:nvPr/>
          </p:nvSpPr>
          <p:spPr bwMode="auto">
            <a:xfrm>
              <a:off x="2317751" y="185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2" name="Oval 1179">
              <a:extLst>
                <a:ext uri="{FF2B5EF4-FFF2-40B4-BE49-F238E27FC236}">
                  <a16:creationId xmlns:a16="http://schemas.microsoft.com/office/drawing/2014/main" id="{F41E50AE-4B2A-4893-BED8-3736E831E49A}"/>
                </a:ext>
              </a:extLst>
            </p:cNvPr>
            <p:cNvSpPr>
              <a:spLocks noChangeArrowheads="1"/>
            </p:cNvSpPr>
            <p:nvPr/>
          </p:nvSpPr>
          <p:spPr bwMode="auto">
            <a:xfrm>
              <a:off x="2632076" y="207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3" name="Oval 1183">
              <a:extLst>
                <a:ext uri="{FF2B5EF4-FFF2-40B4-BE49-F238E27FC236}">
                  <a16:creationId xmlns:a16="http://schemas.microsoft.com/office/drawing/2014/main" id="{409F88DF-12BB-47FA-ACC3-EB4297479C47}"/>
                </a:ext>
              </a:extLst>
            </p:cNvPr>
            <p:cNvSpPr>
              <a:spLocks noChangeArrowheads="1"/>
            </p:cNvSpPr>
            <p:nvPr/>
          </p:nvSpPr>
          <p:spPr bwMode="auto">
            <a:xfrm>
              <a:off x="2938464" y="202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4" name="Oval 1190">
              <a:extLst>
                <a:ext uri="{FF2B5EF4-FFF2-40B4-BE49-F238E27FC236}">
                  <a16:creationId xmlns:a16="http://schemas.microsoft.com/office/drawing/2014/main" id="{538844CB-CEA6-47FC-8B2A-347301F05D1B}"/>
                </a:ext>
              </a:extLst>
            </p:cNvPr>
            <p:cNvSpPr>
              <a:spLocks noChangeArrowheads="1"/>
            </p:cNvSpPr>
            <p:nvPr/>
          </p:nvSpPr>
          <p:spPr bwMode="auto">
            <a:xfrm>
              <a:off x="2952751" y="1789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5" name="Oval 1191">
              <a:extLst>
                <a:ext uri="{FF2B5EF4-FFF2-40B4-BE49-F238E27FC236}">
                  <a16:creationId xmlns:a16="http://schemas.microsoft.com/office/drawing/2014/main" id="{E587C82D-3CE0-42DF-BA28-D026CC519CFC}"/>
                </a:ext>
              </a:extLst>
            </p:cNvPr>
            <p:cNvSpPr>
              <a:spLocks noChangeArrowheads="1"/>
            </p:cNvSpPr>
            <p:nvPr/>
          </p:nvSpPr>
          <p:spPr bwMode="auto">
            <a:xfrm>
              <a:off x="3048001" y="195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6" name="Oval 1196">
              <a:extLst>
                <a:ext uri="{FF2B5EF4-FFF2-40B4-BE49-F238E27FC236}">
                  <a16:creationId xmlns:a16="http://schemas.microsoft.com/office/drawing/2014/main" id="{80928DB5-F402-4C66-9F57-BCDF7AB0F93A}"/>
                </a:ext>
              </a:extLst>
            </p:cNvPr>
            <p:cNvSpPr>
              <a:spLocks noChangeArrowheads="1"/>
            </p:cNvSpPr>
            <p:nvPr/>
          </p:nvSpPr>
          <p:spPr bwMode="auto">
            <a:xfrm>
              <a:off x="2795589" y="137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7" name="Oval 1204">
              <a:extLst>
                <a:ext uri="{FF2B5EF4-FFF2-40B4-BE49-F238E27FC236}">
                  <a16:creationId xmlns:a16="http://schemas.microsoft.com/office/drawing/2014/main" id="{A4EBCBCB-F51B-4115-8810-BBB8DD166B6C}"/>
                </a:ext>
              </a:extLst>
            </p:cNvPr>
            <p:cNvSpPr>
              <a:spLocks noChangeArrowheads="1"/>
            </p:cNvSpPr>
            <p:nvPr/>
          </p:nvSpPr>
          <p:spPr bwMode="auto">
            <a:xfrm>
              <a:off x="2943226" y="12779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8" name="Oval 1205">
              <a:extLst>
                <a:ext uri="{FF2B5EF4-FFF2-40B4-BE49-F238E27FC236}">
                  <a16:creationId xmlns:a16="http://schemas.microsoft.com/office/drawing/2014/main" id="{7834122A-B560-4A9B-90DF-8484AF3A1074}"/>
                </a:ext>
              </a:extLst>
            </p:cNvPr>
            <p:cNvSpPr>
              <a:spLocks noChangeArrowheads="1"/>
            </p:cNvSpPr>
            <p:nvPr/>
          </p:nvSpPr>
          <p:spPr bwMode="auto">
            <a:xfrm>
              <a:off x="2379664" y="1271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9" name="Oval 753">
              <a:extLst>
                <a:ext uri="{FF2B5EF4-FFF2-40B4-BE49-F238E27FC236}">
                  <a16:creationId xmlns:a16="http://schemas.microsoft.com/office/drawing/2014/main" id="{14072966-BAF3-46F4-97C2-1AD1DBB381AA}"/>
                </a:ext>
              </a:extLst>
            </p:cNvPr>
            <p:cNvSpPr>
              <a:spLocks noChangeArrowheads="1"/>
            </p:cNvSpPr>
            <p:nvPr/>
          </p:nvSpPr>
          <p:spPr bwMode="auto">
            <a:xfrm>
              <a:off x="2052639" y="3658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0" name="Oval 754">
              <a:extLst>
                <a:ext uri="{FF2B5EF4-FFF2-40B4-BE49-F238E27FC236}">
                  <a16:creationId xmlns:a16="http://schemas.microsoft.com/office/drawing/2014/main" id="{8B8C7908-38DA-4694-926C-9A0D81ED8C28}"/>
                </a:ext>
              </a:extLst>
            </p:cNvPr>
            <p:cNvSpPr>
              <a:spLocks noChangeArrowheads="1"/>
            </p:cNvSpPr>
            <p:nvPr/>
          </p:nvSpPr>
          <p:spPr bwMode="auto">
            <a:xfrm>
              <a:off x="2130426" y="40132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1" name="Oval 755">
              <a:extLst>
                <a:ext uri="{FF2B5EF4-FFF2-40B4-BE49-F238E27FC236}">
                  <a16:creationId xmlns:a16="http://schemas.microsoft.com/office/drawing/2014/main" id="{96546CEF-7BED-4F51-951A-E5002F758069}"/>
                </a:ext>
              </a:extLst>
            </p:cNvPr>
            <p:cNvSpPr>
              <a:spLocks noChangeArrowheads="1"/>
            </p:cNvSpPr>
            <p:nvPr/>
          </p:nvSpPr>
          <p:spPr bwMode="auto">
            <a:xfrm>
              <a:off x="2430464" y="4124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2" name="Oval 756">
              <a:extLst>
                <a:ext uri="{FF2B5EF4-FFF2-40B4-BE49-F238E27FC236}">
                  <a16:creationId xmlns:a16="http://schemas.microsoft.com/office/drawing/2014/main" id="{F049429C-6E56-4257-965E-598EE55F7806}"/>
                </a:ext>
              </a:extLst>
            </p:cNvPr>
            <p:cNvSpPr>
              <a:spLocks noChangeArrowheads="1"/>
            </p:cNvSpPr>
            <p:nvPr/>
          </p:nvSpPr>
          <p:spPr bwMode="auto">
            <a:xfrm>
              <a:off x="2060406" y="3237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3" name="Oval 765">
              <a:extLst>
                <a:ext uri="{FF2B5EF4-FFF2-40B4-BE49-F238E27FC236}">
                  <a16:creationId xmlns:a16="http://schemas.microsoft.com/office/drawing/2014/main" id="{3DF91511-5EF5-4D83-B57D-DC620C719F24}"/>
                </a:ext>
              </a:extLst>
            </p:cNvPr>
            <p:cNvSpPr>
              <a:spLocks noChangeArrowheads="1"/>
            </p:cNvSpPr>
            <p:nvPr/>
          </p:nvSpPr>
          <p:spPr bwMode="auto">
            <a:xfrm>
              <a:off x="3051176" y="4306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4" name="Oval 771">
              <a:extLst>
                <a:ext uri="{FF2B5EF4-FFF2-40B4-BE49-F238E27FC236}">
                  <a16:creationId xmlns:a16="http://schemas.microsoft.com/office/drawing/2014/main" id="{8F7B7204-D89D-497F-8145-363CA6F5F92B}"/>
                </a:ext>
              </a:extLst>
            </p:cNvPr>
            <p:cNvSpPr>
              <a:spLocks noChangeArrowheads="1"/>
            </p:cNvSpPr>
            <p:nvPr/>
          </p:nvSpPr>
          <p:spPr bwMode="auto">
            <a:xfrm>
              <a:off x="2395539" y="394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5" name="Oval 773">
              <a:extLst>
                <a:ext uri="{FF2B5EF4-FFF2-40B4-BE49-F238E27FC236}">
                  <a16:creationId xmlns:a16="http://schemas.microsoft.com/office/drawing/2014/main" id="{68D60568-78D1-4644-9604-28B9BF667FED}"/>
                </a:ext>
              </a:extLst>
            </p:cNvPr>
            <p:cNvSpPr>
              <a:spLocks noChangeArrowheads="1"/>
            </p:cNvSpPr>
            <p:nvPr/>
          </p:nvSpPr>
          <p:spPr bwMode="auto">
            <a:xfrm>
              <a:off x="2327276" y="38671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6" name="Oval 779">
              <a:extLst>
                <a:ext uri="{FF2B5EF4-FFF2-40B4-BE49-F238E27FC236}">
                  <a16:creationId xmlns:a16="http://schemas.microsoft.com/office/drawing/2014/main" id="{1F228276-9954-4BAA-BBA8-B83EBB608968}"/>
                </a:ext>
              </a:extLst>
            </p:cNvPr>
            <p:cNvSpPr>
              <a:spLocks noChangeArrowheads="1"/>
            </p:cNvSpPr>
            <p:nvPr/>
          </p:nvSpPr>
          <p:spPr bwMode="auto">
            <a:xfrm>
              <a:off x="2897189" y="557968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7" name="Oval 780">
              <a:extLst>
                <a:ext uri="{FF2B5EF4-FFF2-40B4-BE49-F238E27FC236}">
                  <a16:creationId xmlns:a16="http://schemas.microsoft.com/office/drawing/2014/main" id="{07D169AB-B0A5-4E62-B673-6C7977A01A3E}"/>
                </a:ext>
              </a:extLst>
            </p:cNvPr>
            <p:cNvSpPr>
              <a:spLocks noChangeArrowheads="1"/>
            </p:cNvSpPr>
            <p:nvPr/>
          </p:nvSpPr>
          <p:spPr bwMode="auto">
            <a:xfrm>
              <a:off x="2460626" y="3875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8" name="Oval 785">
              <a:extLst>
                <a:ext uri="{FF2B5EF4-FFF2-40B4-BE49-F238E27FC236}">
                  <a16:creationId xmlns:a16="http://schemas.microsoft.com/office/drawing/2014/main" id="{207F9C1C-CB40-4430-86A0-00BD6F52AD09}"/>
                </a:ext>
              </a:extLst>
            </p:cNvPr>
            <p:cNvSpPr>
              <a:spLocks noChangeArrowheads="1"/>
            </p:cNvSpPr>
            <p:nvPr/>
          </p:nvSpPr>
          <p:spPr bwMode="auto">
            <a:xfrm>
              <a:off x="2692401" y="4522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9" name="Oval 786">
              <a:extLst>
                <a:ext uri="{FF2B5EF4-FFF2-40B4-BE49-F238E27FC236}">
                  <a16:creationId xmlns:a16="http://schemas.microsoft.com/office/drawing/2014/main" id="{BBE4E821-27B6-4957-98A7-FC6B6149CA66}"/>
                </a:ext>
              </a:extLst>
            </p:cNvPr>
            <p:cNvSpPr>
              <a:spLocks noChangeArrowheads="1"/>
            </p:cNvSpPr>
            <p:nvPr/>
          </p:nvSpPr>
          <p:spPr bwMode="auto">
            <a:xfrm>
              <a:off x="2636839" y="391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0" name="Oval 791">
              <a:extLst>
                <a:ext uri="{FF2B5EF4-FFF2-40B4-BE49-F238E27FC236}">
                  <a16:creationId xmlns:a16="http://schemas.microsoft.com/office/drawing/2014/main" id="{B5418BB9-A5FE-4269-A380-B3199D44D395}"/>
                </a:ext>
              </a:extLst>
            </p:cNvPr>
            <p:cNvSpPr>
              <a:spLocks noChangeArrowheads="1"/>
            </p:cNvSpPr>
            <p:nvPr/>
          </p:nvSpPr>
          <p:spPr bwMode="auto">
            <a:xfrm>
              <a:off x="2863851" y="39683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1" name="Oval 795">
              <a:extLst>
                <a:ext uri="{FF2B5EF4-FFF2-40B4-BE49-F238E27FC236}">
                  <a16:creationId xmlns:a16="http://schemas.microsoft.com/office/drawing/2014/main" id="{EBC58EE7-6FF0-4647-B093-8538BDCA0950}"/>
                </a:ext>
              </a:extLst>
            </p:cNvPr>
            <p:cNvSpPr>
              <a:spLocks noChangeArrowheads="1"/>
            </p:cNvSpPr>
            <p:nvPr/>
          </p:nvSpPr>
          <p:spPr bwMode="auto">
            <a:xfrm>
              <a:off x="3635114" y="464429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2" name="Oval 802">
              <a:extLst>
                <a:ext uri="{FF2B5EF4-FFF2-40B4-BE49-F238E27FC236}">
                  <a16:creationId xmlns:a16="http://schemas.microsoft.com/office/drawing/2014/main" id="{F69C1CF9-7C4F-4A05-8701-87585D6B8F75}"/>
                </a:ext>
              </a:extLst>
            </p:cNvPr>
            <p:cNvSpPr>
              <a:spLocks noChangeArrowheads="1"/>
            </p:cNvSpPr>
            <p:nvPr/>
          </p:nvSpPr>
          <p:spPr bwMode="auto">
            <a:xfrm>
              <a:off x="3155951" y="3997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3" name="Oval 803">
              <a:extLst>
                <a:ext uri="{FF2B5EF4-FFF2-40B4-BE49-F238E27FC236}">
                  <a16:creationId xmlns:a16="http://schemas.microsoft.com/office/drawing/2014/main" id="{5CCABC59-6C1F-4725-BD1A-4788EE9D2239}"/>
                </a:ext>
              </a:extLst>
            </p:cNvPr>
            <p:cNvSpPr>
              <a:spLocks noChangeArrowheads="1"/>
            </p:cNvSpPr>
            <p:nvPr/>
          </p:nvSpPr>
          <p:spPr bwMode="auto">
            <a:xfrm>
              <a:off x="3122614" y="392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4" name="Oval 859">
              <a:extLst>
                <a:ext uri="{FF2B5EF4-FFF2-40B4-BE49-F238E27FC236}">
                  <a16:creationId xmlns:a16="http://schemas.microsoft.com/office/drawing/2014/main" id="{53B75A02-0DB6-49FF-9318-30BD0410C9B0}"/>
                </a:ext>
              </a:extLst>
            </p:cNvPr>
            <p:cNvSpPr>
              <a:spLocks noChangeArrowheads="1"/>
            </p:cNvSpPr>
            <p:nvPr/>
          </p:nvSpPr>
          <p:spPr bwMode="auto">
            <a:xfrm>
              <a:off x="2941639" y="4084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5" name="Oval 860">
              <a:extLst>
                <a:ext uri="{FF2B5EF4-FFF2-40B4-BE49-F238E27FC236}">
                  <a16:creationId xmlns:a16="http://schemas.microsoft.com/office/drawing/2014/main" id="{1A406562-19D9-4E63-9241-3081324B70CC}"/>
                </a:ext>
              </a:extLst>
            </p:cNvPr>
            <p:cNvSpPr>
              <a:spLocks noChangeArrowheads="1"/>
            </p:cNvSpPr>
            <p:nvPr/>
          </p:nvSpPr>
          <p:spPr bwMode="auto">
            <a:xfrm>
              <a:off x="2686051" y="409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6" name="Oval 861">
              <a:extLst>
                <a:ext uri="{FF2B5EF4-FFF2-40B4-BE49-F238E27FC236}">
                  <a16:creationId xmlns:a16="http://schemas.microsoft.com/office/drawing/2014/main" id="{967E561C-5120-47F4-B731-AE84FAFFBF70}"/>
                </a:ext>
              </a:extLst>
            </p:cNvPr>
            <p:cNvSpPr>
              <a:spLocks noChangeArrowheads="1"/>
            </p:cNvSpPr>
            <p:nvPr/>
          </p:nvSpPr>
          <p:spPr bwMode="auto">
            <a:xfrm>
              <a:off x="2349501" y="432911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7" name="Oval 968">
              <a:extLst>
                <a:ext uri="{FF2B5EF4-FFF2-40B4-BE49-F238E27FC236}">
                  <a16:creationId xmlns:a16="http://schemas.microsoft.com/office/drawing/2014/main" id="{F2E076D1-39BA-4183-89E1-6EB707CEC405}"/>
                </a:ext>
              </a:extLst>
            </p:cNvPr>
            <p:cNvSpPr>
              <a:spLocks noChangeArrowheads="1"/>
            </p:cNvSpPr>
            <p:nvPr/>
          </p:nvSpPr>
          <p:spPr bwMode="auto">
            <a:xfrm>
              <a:off x="3241676" y="5033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8" name="Oval 1109">
              <a:extLst>
                <a:ext uri="{FF2B5EF4-FFF2-40B4-BE49-F238E27FC236}">
                  <a16:creationId xmlns:a16="http://schemas.microsoft.com/office/drawing/2014/main" id="{02F4CFBB-1CA1-4771-B0F2-F7E8409586F7}"/>
                </a:ext>
              </a:extLst>
            </p:cNvPr>
            <p:cNvSpPr>
              <a:spLocks noChangeArrowheads="1"/>
            </p:cNvSpPr>
            <p:nvPr/>
          </p:nvSpPr>
          <p:spPr bwMode="auto">
            <a:xfrm>
              <a:off x="2101851" y="4449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9" name="Oval 1110">
              <a:extLst>
                <a:ext uri="{FF2B5EF4-FFF2-40B4-BE49-F238E27FC236}">
                  <a16:creationId xmlns:a16="http://schemas.microsoft.com/office/drawing/2014/main" id="{8E9F8896-462D-430D-A7CB-C28A37728B1B}"/>
                </a:ext>
              </a:extLst>
            </p:cNvPr>
            <p:cNvSpPr>
              <a:spLocks noChangeArrowheads="1"/>
            </p:cNvSpPr>
            <p:nvPr/>
          </p:nvSpPr>
          <p:spPr bwMode="auto">
            <a:xfrm>
              <a:off x="2136776" y="458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0" name="Oval 1111">
              <a:extLst>
                <a:ext uri="{FF2B5EF4-FFF2-40B4-BE49-F238E27FC236}">
                  <a16:creationId xmlns:a16="http://schemas.microsoft.com/office/drawing/2014/main" id="{E79EB654-D77E-4258-BA57-0E4916A65B3F}"/>
                </a:ext>
              </a:extLst>
            </p:cNvPr>
            <p:cNvSpPr>
              <a:spLocks noChangeArrowheads="1"/>
            </p:cNvSpPr>
            <p:nvPr/>
          </p:nvSpPr>
          <p:spPr bwMode="auto">
            <a:xfrm>
              <a:off x="2166939" y="425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1" name="Oval 1113">
              <a:extLst>
                <a:ext uri="{FF2B5EF4-FFF2-40B4-BE49-F238E27FC236}">
                  <a16:creationId xmlns:a16="http://schemas.microsoft.com/office/drawing/2014/main" id="{B76389BD-4DB7-443D-8065-FA33520FB0D1}"/>
                </a:ext>
              </a:extLst>
            </p:cNvPr>
            <p:cNvSpPr>
              <a:spLocks noChangeArrowheads="1"/>
            </p:cNvSpPr>
            <p:nvPr/>
          </p:nvSpPr>
          <p:spPr bwMode="auto">
            <a:xfrm>
              <a:off x="2141539" y="4127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2" name="Oval 1115">
              <a:extLst>
                <a:ext uri="{FF2B5EF4-FFF2-40B4-BE49-F238E27FC236}">
                  <a16:creationId xmlns:a16="http://schemas.microsoft.com/office/drawing/2014/main" id="{155E1689-0FCB-4EE3-B77A-FA8DBCD83C5A}"/>
                </a:ext>
              </a:extLst>
            </p:cNvPr>
            <p:cNvSpPr>
              <a:spLocks noChangeArrowheads="1"/>
            </p:cNvSpPr>
            <p:nvPr/>
          </p:nvSpPr>
          <p:spPr bwMode="auto">
            <a:xfrm>
              <a:off x="3082926" y="488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3" name="Oval 1116">
              <a:extLst>
                <a:ext uri="{FF2B5EF4-FFF2-40B4-BE49-F238E27FC236}">
                  <a16:creationId xmlns:a16="http://schemas.microsoft.com/office/drawing/2014/main" id="{5C8CD337-B848-43CC-A103-6687DBA7D26A}"/>
                </a:ext>
              </a:extLst>
            </p:cNvPr>
            <p:cNvSpPr>
              <a:spLocks noChangeArrowheads="1"/>
            </p:cNvSpPr>
            <p:nvPr/>
          </p:nvSpPr>
          <p:spPr bwMode="auto">
            <a:xfrm>
              <a:off x="2127251" y="4819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4" name="Oval 1120">
              <a:extLst>
                <a:ext uri="{FF2B5EF4-FFF2-40B4-BE49-F238E27FC236}">
                  <a16:creationId xmlns:a16="http://schemas.microsoft.com/office/drawing/2014/main" id="{79D7518C-7207-46EA-93C2-6620A40AA6D7}"/>
                </a:ext>
              </a:extLst>
            </p:cNvPr>
            <p:cNvSpPr>
              <a:spLocks noChangeArrowheads="1"/>
            </p:cNvSpPr>
            <p:nvPr/>
          </p:nvSpPr>
          <p:spPr bwMode="auto">
            <a:xfrm>
              <a:off x="2262189" y="4194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5" name="Oval 1121">
              <a:extLst>
                <a:ext uri="{FF2B5EF4-FFF2-40B4-BE49-F238E27FC236}">
                  <a16:creationId xmlns:a16="http://schemas.microsoft.com/office/drawing/2014/main" id="{649F481D-1423-4E1C-BC4D-157CCB625A42}"/>
                </a:ext>
              </a:extLst>
            </p:cNvPr>
            <p:cNvSpPr>
              <a:spLocks noChangeArrowheads="1"/>
            </p:cNvSpPr>
            <p:nvPr/>
          </p:nvSpPr>
          <p:spPr bwMode="auto">
            <a:xfrm>
              <a:off x="3197226" y="41925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6" name="Oval 1122">
              <a:extLst>
                <a:ext uri="{FF2B5EF4-FFF2-40B4-BE49-F238E27FC236}">
                  <a16:creationId xmlns:a16="http://schemas.microsoft.com/office/drawing/2014/main" id="{3E32B213-EB00-4E67-9D70-13BC5B02DCDC}"/>
                </a:ext>
              </a:extLst>
            </p:cNvPr>
            <p:cNvSpPr>
              <a:spLocks noChangeArrowheads="1"/>
            </p:cNvSpPr>
            <p:nvPr/>
          </p:nvSpPr>
          <p:spPr bwMode="auto">
            <a:xfrm>
              <a:off x="2252664" y="4668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7" name="Oval 1123">
              <a:extLst>
                <a:ext uri="{FF2B5EF4-FFF2-40B4-BE49-F238E27FC236}">
                  <a16:creationId xmlns:a16="http://schemas.microsoft.com/office/drawing/2014/main" id="{A6245418-169D-41B5-9D5A-B24516409A64}"/>
                </a:ext>
              </a:extLst>
            </p:cNvPr>
            <p:cNvSpPr>
              <a:spLocks noChangeArrowheads="1"/>
            </p:cNvSpPr>
            <p:nvPr/>
          </p:nvSpPr>
          <p:spPr bwMode="auto">
            <a:xfrm>
              <a:off x="2801939" y="430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8" name="Oval 1124">
              <a:extLst>
                <a:ext uri="{FF2B5EF4-FFF2-40B4-BE49-F238E27FC236}">
                  <a16:creationId xmlns:a16="http://schemas.microsoft.com/office/drawing/2014/main" id="{7EB1C930-E241-4283-9128-83292D67A214}"/>
                </a:ext>
              </a:extLst>
            </p:cNvPr>
            <p:cNvSpPr>
              <a:spLocks noChangeArrowheads="1"/>
            </p:cNvSpPr>
            <p:nvPr/>
          </p:nvSpPr>
          <p:spPr bwMode="auto">
            <a:xfrm>
              <a:off x="3414713" y="4676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9" name="Oval 1125">
              <a:extLst>
                <a:ext uri="{FF2B5EF4-FFF2-40B4-BE49-F238E27FC236}">
                  <a16:creationId xmlns:a16="http://schemas.microsoft.com/office/drawing/2014/main" id="{5C8CF5F4-A0CE-4037-821F-2746CD56C77E}"/>
                </a:ext>
              </a:extLst>
            </p:cNvPr>
            <p:cNvSpPr>
              <a:spLocks noChangeArrowheads="1"/>
            </p:cNvSpPr>
            <p:nvPr/>
          </p:nvSpPr>
          <p:spPr bwMode="auto">
            <a:xfrm>
              <a:off x="3203576" y="4367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0" name="Oval 1126">
              <a:extLst>
                <a:ext uri="{FF2B5EF4-FFF2-40B4-BE49-F238E27FC236}">
                  <a16:creationId xmlns:a16="http://schemas.microsoft.com/office/drawing/2014/main" id="{5BA841F1-BC0A-4292-AB79-2F391AF61326}"/>
                </a:ext>
              </a:extLst>
            </p:cNvPr>
            <p:cNvSpPr>
              <a:spLocks noChangeArrowheads="1"/>
            </p:cNvSpPr>
            <p:nvPr/>
          </p:nvSpPr>
          <p:spPr bwMode="auto">
            <a:xfrm>
              <a:off x="2906714" y="443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1" name="Oval 1127">
              <a:extLst>
                <a:ext uri="{FF2B5EF4-FFF2-40B4-BE49-F238E27FC236}">
                  <a16:creationId xmlns:a16="http://schemas.microsoft.com/office/drawing/2014/main" id="{9D9E1CEC-EB8F-4381-A6FE-77FAF410CD54}"/>
                </a:ext>
              </a:extLst>
            </p:cNvPr>
            <p:cNvSpPr>
              <a:spLocks noChangeArrowheads="1"/>
            </p:cNvSpPr>
            <p:nvPr/>
          </p:nvSpPr>
          <p:spPr bwMode="auto">
            <a:xfrm>
              <a:off x="2224089" y="4978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2" name="Oval 1135">
              <a:extLst>
                <a:ext uri="{FF2B5EF4-FFF2-40B4-BE49-F238E27FC236}">
                  <a16:creationId xmlns:a16="http://schemas.microsoft.com/office/drawing/2014/main" id="{41C2AFDB-F4ED-4930-AA85-C8DA6BF701C4}"/>
                </a:ext>
              </a:extLst>
            </p:cNvPr>
            <p:cNvSpPr>
              <a:spLocks noChangeArrowheads="1"/>
            </p:cNvSpPr>
            <p:nvPr/>
          </p:nvSpPr>
          <p:spPr bwMode="auto">
            <a:xfrm>
              <a:off x="3356473" y="5103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3" name="Oval 1136">
              <a:extLst>
                <a:ext uri="{FF2B5EF4-FFF2-40B4-BE49-F238E27FC236}">
                  <a16:creationId xmlns:a16="http://schemas.microsoft.com/office/drawing/2014/main" id="{3E2E59E2-9F77-4AD4-B587-2294D82E4687}"/>
                </a:ext>
              </a:extLst>
            </p:cNvPr>
            <p:cNvSpPr>
              <a:spLocks noChangeArrowheads="1"/>
            </p:cNvSpPr>
            <p:nvPr/>
          </p:nvSpPr>
          <p:spPr bwMode="auto">
            <a:xfrm>
              <a:off x="2870201" y="5067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4" name="Oval 1137">
              <a:extLst>
                <a:ext uri="{FF2B5EF4-FFF2-40B4-BE49-F238E27FC236}">
                  <a16:creationId xmlns:a16="http://schemas.microsoft.com/office/drawing/2014/main" id="{11ABC7E3-E7E5-4B5C-9DE3-6F05A743896A}"/>
                </a:ext>
              </a:extLst>
            </p:cNvPr>
            <p:cNvSpPr>
              <a:spLocks noChangeArrowheads="1"/>
            </p:cNvSpPr>
            <p:nvPr/>
          </p:nvSpPr>
          <p:spPr bwMode="auto">
            <a:xfrm>
              <a:off x="2735264" y="477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5" name="Oval 1138">
              <a:extLst>
                <a:ext uri="{FF2B5EF4-FFF2-40B4-BE49-F238E27FC236}">
                  <a16:creationId xmlns:a16="http://schemas.microsoft.com/office/drawing/2014/main" id="{6725FD7C-9864-40FF-A814-0F0859A96E85}"/>
                </a:ext>
              </a:extLst>
            </p:cNvPr>
            <p:cNvSpPr>
              <a:spLocks noChangeArrowheads="1"/>
            </p:cNvSpPr>
            <p:nvPr/>
          </p:nvSpPr>
          <p:spPr bwMode="auto">
            <a:xfrm>
              <a:off x="2446339" y="4943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6" name="Oval 1148">
              <a:extLst>
                <a:ext uri="{FF2B5EF4-FFF2-40B4-BE49-F238E27FC236}">
                  <a16:creationId xmlns:a16="http://schemas.microsoft.com/office/drawing/2014/main" id="{2BC60F00-FD20-4C0F-BB80-AB2EE77B3D0A}"/>
                </a:ext>
              </a:extLst>
            </p:cNvPr>
            <p:cNvSpPr>
              <a:spLocks noChangeArrowheads="1"/>
            </p:cNvSpPr>
            <p:nvPr/>
          </p:nvSpPr>
          <p:spPr bwMode="auto">
            <a:xfrm>
              <a:off x="2122489" y="5114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7" name="Oval 1155">
              <a:extLst>
                <a:ext uri="{FF2B5EF4-FFF2-40B4-BE49-F238E27FC236}">
                  <a16:creationId xmlns:a16="http://schemas.microsoft.com/office/drawing/2014/main" id="{B8ED678B-F69B-486E-83C9-ADF70DB1FDEA}"/>
                </a:ext>
              </a:extLst>
            </p:cNvPr>
            <p:cNvSpPr>
              <a:spLocks noChangeArrowheads="1"/>
            </p:cNvSpPr>
            <p:nvPr/>
          </p:nvSpPr>
          <p:spPr bwMode="auto">
            <a:xfrm>
              <a:off x="3647412" y="34183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8" name="Oval 1158">
              <a:extLst>
                <a:ext uri="{FF2B5EF4-FFF2-40B4-BE49-F238E27FC236}">
                  <a16:creationId xmlns:a16="http://schemas.microsoft.com/office/drawing/2014/main" id="{4342B2F6-22E3-42C5-A539-0F91CD13E7CB}"/>
                </a:ext>
              </a:extLst>
            </p:cNvPr>
            <p:cNvSpPr>
              <a:spLocks noChangeArrowheads="1"/>
            </p:cNvSpPr>
            <p:nvPr/>
          </p:nvSpPr>
          <p:spPr bwMode="auto">
            <a:xfrm>
              <a:off x="2892426" y="5213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9" name="Oval 1164">
              <a:extLst>
                <a:ext uri="{FF2B5EF4-FFF2-40B4-BE49-F238E27FC236}">
                  <a16:creationId xmlns:a16="http://schemas.microsoft.com/office/drawing/2014/main" id="{BD3C9AE9-2487-4A31-8C86-E855C26A9646}"/>
                </a:ext>
              </a:extLst>
            </p:cNvPr>
            <p:cNvSpPr>
              <a:spLocks noChangeArrowheads="1"/>
            </p:cNvSpPr>
            <p:nvPr/>
          </p:nvSpPr>
          <p:spPr bwMode="auto">
            <a:xfrm>
              <a:off x="3167064" y="470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0" name="Oval 1168">
              <a:extLst>
                <a:ext uri="{FF2B5EF4-FFF2-40B4-BE49-F238E27FC236}">
                  <a16:creationId xmlns:a16="http://schemas.microsoft.com/office/drawing/2014/main" id="{79CF6612-6E33-4C79-8596-B01ED61DB879}"/>
                </a:ext>
              </a:extLst>
            </p:cNvPr>
            <p:cNvSpPr>
              <a:spLocks noChangeArrowheads="1"/>
            </p:cNvSpPr>
            <p:nvPr/>
          </p:nvSpPr>
          <p:spPr bwMode="auto">
            <a:xfrm>
              <a:off x="2028627" y="54134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1" name="Oval 1175">
              <a:extLst>
                <a:ext uri="{FF2B5EF4-FFF2-40B4-BE49-F238E27FC236}">
                  <a16:creationId xmlns:a16="http://schemas.microsoft.com/office/drawing/2014/main" id="{68E824CE-234E-4203-B957-51EE1939D4EB}"/>
                </a:ext>
              </a:extLst>
            </p:cNvPr>
            <p:cNvSpPr>
              <a:spLocks noChangeArrowheads="1"/>
            </p:cNvSpPr>
            <p:nvPr/>
          </p:nvSpPr>
          <p:spPr bwMode="auto">
            <a:xfrm>
              <a:off x="3309939" y="3189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2" name="Oval 1177">
              <a:extLst>
                <a:ext uri="{FF2B5EF4-FFF2-40B4-BE49-F238E27FC236}">
                  <a16:creationId xmlns:a16="http://schemas.microsoft.com/office/drawing/2014/main" id="{8F920935-F876-4DBB-B6A9-465A97410A06}"/>
                </a:ext>
              </a:extLst>
            </p:cNvPr>
            <p:cNvSpPr>
              <a:spLocks noChangeArrowheads="1"/>
            </p:cNvSpPr>
            <p:nvPr/>
          </p:nvSpPr>
          <p:spPr bwMode="auto">
            <a:xfrm>
              <a:off x="2441576" y="512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3" name="Oval 1179">
              <a:extLst>
                <a:ext uri="{FF2B5EF4-FFF2-40B4-BE49-F238E27FC236}">
                  <a16:creationId xmlns:a16="http://schemas.microsoft.com/office/drawing/2014/main" id="{470AB0D2-7672-4D46-96B1-7356EB2F11CA}"/>
                </a:ext>
              </a:extLst>
            </p:cNvPr>
            <p:cNvSpPr>
              <a:spLocks noChangeArrowheads="1"/>
            </p:cNvSpPr>
            <p:nvPr/>
          </p:nvSpPr>
          <p:spPr bwMode="auto">
            <a:xfrm>
              <a:off x="2755901" y="5348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4" name="Oval 1183">
              <a:extLst>
                <a:ext uri="{FF2B5EF4-FFF2-40B4-BE49-F238E27FC236}">
                  <a16:creationId xmlns:a16="http://schemas.microsoft.com/office/drawing/2014/main" id="{272EB0CF-197A-42F7-8C48-1C6D6C700FDA}"/>
                </a:ext>
              </a:extLst>
            </p:cNvPr>
            <p:cNvSpPr>
              <a:spLocks noChangeArrowheads="1"/>
            </p:cNvSpPr>
            <p:nvPr/>
          </p:nvSpPr>
          <p:spPr bwMode="auto">
            <a:xfrm>
              <a:off x="2270126" y="53293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5" name="Oval 1189">
              <a:extLst>
                <a:ext uri="{FF2B5EF4-FFF2-40B4-BE49-F238E27FC236}">
                  <a16:creationId xmlns:a16="http://schemas.microsoft.com/office/drawing/2014/main" id="{D72D1BE6-1301-49A6-A00F-B34E3DA71A31}"/>
                </a:ext>
              </a:extLst>
            </p:cNvPr>
            <p:cNvSpPr>
              <a:spLocks noChangeArrowheads="1"/>
            </p:cNvSpPr>
            <p:nvPr/>
          </p:nvSpPr>
          <p:spPr bwMode="auto">
            <a:xfrm>
              <a:off x="3111501" y="5367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6" name="Oval 1190">
              <a:extLst>
                <a:ext uri="{FF2B5EF4-FFF2-40B4-BE49-F238E27FC236}">
                  <a16:creationId xmlns:a16="http://schemas.microsoft.com/office/drawing/2014/main" id="{BC3E1D0E-20B6-47B2-8C1F-87C6A053EA3F}"/>
                </a:ext>
              </a:extLst>
            </p:cNvPr>
            <p:cNvSpPr>
              <a:spLocks noChangeArrowheads="1"/>
            </p:cNvSpPr>
            <p:nvPr/>
          </p:nvSpPr>
          <p:spPr bwMode="auto">
            <a:xfrm>
              <a:off x="3076576" y="5067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7" name="Oval 1191">
              <a:extLst>
                <a:ext uri="{FF2B5EF4-FFF2-40B4-BE49-F238E27FC236}">
                  <a16:creationId xmlns:a16="http://schemas.microsoft.com/office/drawing/2014/main" id="{D6DDFDEE-1F23-4987-A152-B93F8E103DD3}"/>
                </a:ext>
              </a:extLst>
            </p:cNvPr>
            <p:cNvSpPr>
              <a:spLocks noChangeArrowheads="1"/>
            </p:cNvSpPr>
            <p:nvPr/>
          </p:nvSpPr>
          <p:spPr bwMode="auto">
            <a:xfrm>
              <a:off x="3492501" y="5321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8" name="Oval 1192">
              <a:extLst>
                <a:ext uri="{FF2B5EF4-FFF2-40B4-BE49-F238E27FC236}">
                  <a16:creationId xmlns:a16="http://schemas.microsoft.com/office/drawing/2014/main" id="{BCACC936-A252-428E-922F-56EA724053E4}"/>
                </a:ext>
              </a:extLst>
            </p:cNvPr>
            <p:cNvSpPr>
              <a:spLocks noChangeArrowheads="1"/>
            </p:cNvSpPr>
            <p:nvPr/>
          </p:nvSpPr>
          <p:spPr bwMode="auto">
            <a:xfrm>
              <a:off x="3468772" y="4207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9" name="Oval 1196">
              <a:extLst>
                <a:ext uri="{FF2B5EF4-FFF2-40B4-BE49-F238E27FC236}">
                  <a16:creationId xmlns:a16="http://schemas.microsoft.com/office/drawing/2014/main" id="{2CDA2C61-63B7-48A0-B6E9-7CF2450999B8}"/>
                </a:ext>
              </a:extLst>
            </p:cNvPr>
            <p:cNvSpPr>
              <a:spLocks noChangeArrowheads="1"/>
            </p:cNvSpPr>
            <p:nvPr/>
          </p:nvSpPr>
          <p:spPr bwMode="auto">
            <a:xfrm>
              <a:off x="2919414" y="4656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0" name="Oval 1204">
              <a:extLst>
                <a:ext uri="{FF2B5EF4-FFF2-40B4-BE49-F238E27FC236}">
                  <a16:creationId xmlns:a16="http://schemas.microsoft.com/office/drawing/2014/main" id="{9FF0AE97-DDD5-4938-BBF5-C354C7442819}"/>
                </a:ext>
              </a:extLst>
            </p:cNvPr>
            <p:cNvSpPr>
              <a:spLocks noChangeArrowheads="1"/>
            </p:cNvSpPr>
            <p:nvPr/>
          </p:nvSpPr>
          <p:spPr bwMode="auto">
            <a:xfrm>
              <a:off x="3067051" y="4556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1" name="Oval 1205">
              <a:extLst>
                <a:ext uri="{FF2B5EF4-FFF2-40B4-BE49-F238E27FC236}">
                  <a16:creationId xmlns:a16="http://schemas.microsoft.com/office/drawing/2014/main" id="{EE8CE895-959F-432F-8562-A793A8147FE4}"/>
                </a:ext>
              </a:extLst>
            </p:cNvPr>
            <p:cNvSpPr>
              <a:spLocks noChangeArrowheads="1"/>
            </p:cNvSpPr>
            <p:nvPr/>
          </p:nvSpPr>
          <p:spPr bwMode="auto">
            <a:xfrm>
              <a:off x="2503489" y="454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2" name="Oval 753">
              <a:extLst>
                <a:ext uri="{FF2B5EF4-FFF2-40B4-BE49-F238E27FC236}">
                  <a16:creationId xmlns:a16="http://schemas.microsoft.com/office/drawing/2014/main" id="{57279664-0399-4F37-AA82-3DC15D348050}"/>
                </a:ext>
              </a:extLst>
            </p:cNvPr>
            <p:cNvSpPr>
              <a:spLocks noChangeArrowheads="1"/>
            </p:cNvSpPr>
            <p:nvPr/>
          </p:nvSpPr>
          <p:spPr bwMode="auto">
            <a:xfrm>
              <a:off x="3703639" y="2205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3" name="Oval 754">
              <a:extLst>
                <a:ext uri="{FF2B5EF4-FFF2-40B4-BE49-F238E27FC236}">
                  <a16:creationId xmlns:a16="http://schemas.microsoft.com/office/drawing/2014/main" id="{EE91D312-EE43-4129-A3FB-DDE98066C506}"/>
                </a:ext>
              </a:extLst>
            </p:cNvPr>
            <p:cNvSpPr>
              <a:spLocks noChangeArrowheads="1"/>
            </p:cNvSpPr>
            <p:nvPr/>
          </p:nvSpPr>
          <p:spPr bwMode="auto">
            <a:xfrm>
              <a:off x="3780733" y="257254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4" name="Oval 755">
              <a:extLst>
                <a:ext uri="{FF2B5EF4-FFF2-40B4-BE49-F238E27FC236}">
                  <a16:creationId xmlns:a16="http://schemas.microsoft.com/office/drawing/2014/main" id="{59792EA0-9DED-4339-B150-93485BAD486B}"/>
                </a:ext>
              </a:extLst>
            </p:cNvPr>
            <p:cNvSpPr>
              <a:spLocks noChangeArrowheads="1"/>
            </p:cNvSpPr>
            <p:nvPr/>
          </p:nvSpPr>
          <p:spPr bwMode="auto">
            <a:xfrm>
              <a:off x="4080771" y="26836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5" name="Oval 756">
              <a:extLst>
                <a:ext uri="{FF2B5EF4-FFF2-40B4-BE49-F238E27FC236}">
                  <a16:creationId xmlns:a16="http://schemas.microsoft.com/office/drawing/2014/main" id="{206CD54C-A12E-4157-BFCE-DBBE998CA475}"/>
                </a:ext>
              </a:extLst>
            </p:cNvPr>
            <p:cNvSpPr>
              <a:spLocks noChangeArrowheads="1"/>
            </p:cNvSpPr>
            <p:nvPr/>
          </p:nvSpPr>
          <p:spPr bwMode="auto">
            <a:xfrm>
              <a:off x="3489069" y="2051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6" name="Oval 765">
              <a:extLst>
                <a:ext uri="{FF2B5EF4-FFF2-40B4-BE49-F238E27FC236}">
                  <a16:creationId xmlns:a16="http://schemas.microsoft.com/office/drawing/2014/main" id="{17193D2C-5055-4156-9775-47B5B6EAC74A}"/>
                </a:ext>
              </a:extLst>
            </p:cNvPr>
            <p:cNvSpPr>
              <a:spLocks noChangeArrowheads="1"/>
            </p:cNvSpPr>
            <p:nvPr/>
          </p:nvSpPr>
          <p:spPr bwMode="auto">
            <a:xfrm>
              <a:off x="4701483" y="2866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7" name="Oval 771">
              <a:extLst>
                <a:ext uri="{FF2B5EF4-FFF2-40B4-BE49-F238E27FC236}">
                  <a16:creationId xmlns:a16="http://schemas.microsoft.com/office/drawing/2014/main" id="{530BB755-9B6F-4D31-BEB6-79861A71730F}"/>
                </a:ext>
              </a:extLst>
            </p:cNvPr>
            <p:cNvSpPr>
              <a:spLocks noChangeArrowheads="1"/>
            </p:cNvSpPr>
            <p:nvPr/>
          </p:nvSpPr>
          <p:spPr bwMode="auto">
            <a:xfrm>
              <a:off x="4045846" y="2509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8" name="Oval 773">
              <a:extLst>
                <a:ext uri="{FF2B5EF4-FFF2-40B4-BE49-F238E27FC236}">
                  <a16:creationId xmlns:a16="http://schemas.microsoft.com/office/drawing/2014/main" id="{C9F4FA80-0B8E-44FC-95AF-F224D8B8A35D}"/>
                </a:ext>
              </a:extLst>
            </p:cNvPr>
            <p:cNvSpPr>
              <a:spLocks noChangeArrowheads="1"/>
            </p:cNvSpPr>
            <p:nvPr/>
          </p:nvSpPr>
          <p:spPr bwMode="auto">
            <a:xfrm>
              <a:off x="3866773" y="235843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9" name="Oval 779">
              <a:extLst>
                <a:ext uri="{FF2B5EF4-FFF2-40B4-BE49-F238E27FC236}">
                  <a16:creationId xmlns:a16="http://schemas.microsoft.com/office/drawing/2014/main" id="{694C35C8-9CDE-437B-84A4-2D11D8525A9F}"/>
                </a:ext>
              </a:extLst>
            </p:cNvPr>
            <p:cNvSpPr>
              <a:spLocks noChangeArrowheads="1"/>
            </p:cNvSpPr>
            <p:nvPr/>
          </p:nvSpPr>
          <p:spPr bwMode="auto">
            <a:xfrm>
              <a:off x="4191895" y="338375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0" name="Oval 780">
              <a:extLst>
                <a:ext uri="{FF2B5EF4-FFF2-40B4-BE49-F238E27FC236}">
                  <a16:creationId xmlns:a16="http://schemas.microsoft.com/office/drawing/2014/main" id="{714F905E-9FC3-495F-82CE-BB7A63536B45}"/>
                </a:ext>
              </a:extLst>
            </p:cNvPr>
            <p:cNvSpPr>
              <a:spLocks noChangeArrowheads="1"/>
            </p:cNvSpPr>
            <p:nvPr/>
          </p:nvSpPr>
          <p:spPr bwMode="auto">
            <a:xfrm>
              <a:off x="4110933" y="2434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1" name="Oval 785">
              <a:extLst>
                <a:ext uri="{FF2B5EF4-FFF2-40B4-BE49-F238E27FC236}">
                  <a16:creationId xmlns:a16="http://schemas.microsoft.com/office/drawing/2014/main" id="{DA8DEB9C-1C0A-4D77-9C71-6FFBF71E90F5}"/>
                </a:ext>
              </a:extLst>
            </p:cNvPr>
            <p:cNvSpPr>
              <a:spLocks noChangeArrowheads="1"/>
            </p:cNvSpPr>
            <p:nvPr/>
          </p:nvSpPr>
          <p:spPr bwMode="auto">
            <a:xfrm>
              <a:off x="4342708" y="30821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2" name="Oval 786">
              <a:extLst>
                <a:ext uri="{FF2B5EF4-FFF2-40B4-BE49-F238E27FC236}">
                  <a16:creationId xmlns:a16="http://schemas.microsoft.com/office/drawing/2014/main" id="{05268499-66E1-4C17-9993-D24169B34E89}"/>
                </a:ext>
              </a:extLst>
            </p:cNvPr>
            <p:cNvSpPr>
              <a:spLocks noChangeArrowheads="1"/>
            </p:cNvSpPr>
            <p:nvPr/>
          </p:nvSpPr>
          <p:spPr bwMode="auto">
            <a:xfrm>
              <a:off x="4287146" y="2477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3" name="Oval 791">
              <a:extLst>
                <a:ext uri="{FF2B5EF4-FFF2-40B4-BE49-F238E27FC236}">
                  <a16:creationId xmlns:a16="http://schemas.microsoft.com/office/drawing/2014/main" id="{1A2D40DA-F48D-4B0A-AAEE-73CC5FFF069B}"/>
                </a:ext>
              </a:extLst>
            </p:cNvPr>
            <p:cNvSpPr>
              <a:spLocks noChangeArrowheads="1"/>
            </p:cNvSpPr>
            <p:nvPr/>
          </p:nvSpPr>
          <p:spPr bwMode="auto">
            <a:xfrm>
              <a:off x="4455421" y="2480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4" name="Oval 795">
              <a:extLst>
                <a:ext uri="{FF2B5EF4-FFF2-40B4-BE49-F238E27FC236}">
                  <a16:creationId xmlns:a16="http://schemas.microsoft.com/office/drawing/2014/main" id="{A6FADEA3-9A3E-41C5-BCDB-111B54EBBA84}"/>
                </a:ext>
              </a:extLst>
            </p:cNvPr>
            <p:cNvSpPr>
              <a:spLocks noChangeArrowheads="1"/>
            </p:cNvSpPr>
            <p:nvPr/>
          </p:nvSpPr>
          <p:spPr bwMode="auto">
            <a:xfrm>
              <a:off x="4860233" y="30821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6" name="Oval 803">
              <a:extLst>
                <a:ext uri="{FF2B5EF4-FFF2-40B4-BE49-F238E27FC236}">
                  <a16:creationId xmlns:a16="http://schemas.microsoft.com/office/drawing/2014/main" id="{33B7201B-EF94-4C94-838E-4B91817D9900}"/>
                </a:ext>
              </a:extLst>
            </p:cNvPr>
            <p:cNvSpPr>
              <a:spLocks noChangeArrowheads="1"/>
            </p:cNvSpPr>
            <p:nvPr/>
          </p:nvSpPr>
          <p:spPr bwMode="auto">
            <a:xfrm>
              <a:off x="4772921" y="2483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7" name="Oval 859">
              <a:extLst>
                <a:ext uri="{FF2B5EF4-FFF2-40B4-BE49-F238E27FC236}">
                  <a16:creationId xmlns:a16="http://schemas.microsoft.com/office/drawing/2014/main" id="{EF86FE47-5F8D-4625-9732-55A9576E0A0B}"/>
                </a:ext>
              </a:extLst>
            </p:cNvPr>
            <p:cNvSpPr>
              <a:spLocks noChangeArrowheads="1"/>
            </p:cNvSpPr>
            <p:nvPr/>
          </p:nvSpPr>
          <p:spPr bwMode="auto">
            <a:xfrm>
              <a:off x="4591946" y="2643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8" name="Oval 860">
              <a:extLst>
                <a:ext uri="{FF2B5EF4-FFF2-40B4-BE49-F238E27FC236}">
                  <a16:creationId xmlns:a16="http://schemas.microsoft.com/office/drawing/2014/main" id="{8A2DF870-1C18-4F19-8B1F-381DFB87EA57}"/>
                </a:ext>
              </a:extLst>
            </p:cNvPr>
            <p:cNvSpPr>
              <a:spLocks noChangeArrowheads="1"/>
            </p:cNvSpPr>
            <p:nvPr/>
          </p:nvSpPr>
          <p:spPr bwMode="auto">
            <a:xfrm>
              <a:off x="4336358" y="2653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9" name="Oval 861">
              <a:extLst>
                <a:ext uri="{FF2B5EF4-FFF2-40B4-BE49-F238E27FC236}">
                  <a16:creationId xmlns:a16="http://schemas.microsoft.com/office/drawing/2014/main" id="{A476657C-1AA5-4B8B-8F6B-5E83864FB9BA}"/>
                </a:ext>
              </a:extLst>
            </p:cNvPr>
            <p:cNvSpPr>
              <a:spLocks noChangeArrowheads="1"/>
            </p:cNvSpPr>
            <p:nvPr/>
          </p:nvSpPr>
          <p:spPr bwMode="auto">
            <a:xfrm>
              <a:off x="3999808" y="288845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0" name="Oval 968">
              <a:extLst>
                <a:ext uri="{FF2B5EF4-FFF2-40B4-BE49-F238E27FC236}">
                  <a16:creationId xmlns:a16="http://schemas.microsoft.com/office/drawing/2014/main" id="{48ACF311-A0E3-40C9-B725-DD7023EFF294}"/>
                </a:ext>
              </a:extLst>
            </p:cNvPr>
            <p:cNvSpPr>
              <a:spLocks noChangeArrowheads="1"/>
            </p:cNvSpPr>
            <p:nvPr/>
          </p:nvSpPr>
          <p:spPr bwMode="auto">
            <a:xfrm>
              <a:off x="4891983" y="35933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1" name="Oval 1109">
              <a:extLst>
                <a:ext uri="{FF2B5EF4-FFF2-40B4-BE49-F238E27FC236}">
                  <a16:creationId xmlns:a16="http://schemas.microsoft.com/office/drawing/2014/main" id="{667224CE-A359-4D54-BD17-27567476379A}"/>
                </a:ext>
              </a:extLst>
            </p:cNvPr>
            <p:cNvSpPr>
              <a:spLocks noChangeArrowheads="1"/>
            </p:cNvSpPr>
            <p:nvPr/>
          </p:nvSpPr>
          <p:spPr bwMode="auto">
            <a:xfrm>
              <a:off x="3390901" y="2964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2" name="Oval 1110">
              <a:extLst>
                <a:ext uri="{FF2B5EF4-FFF2-40B4-BE49-F238E27FC236}">
                  <a16:creationId xmlns:a16="http://schemas.microsoft.com/office/drawing/2014/main" id="{0CF37332-5E33-44C5-9A32-99D70CB00B23}"/>
                </a:ext>
              </a:extLst>
            </p:cNvPr>
            <p:cNvSpPr>
              <a:spLocks noChangeArrowheads="1"/>
            </p:cNvSpPr>
            <p:nvPr/>
          </p:nvSpPr>
          <p:spPr bwMode="auto">
            <a:xfrm>
              <a:off x="3600451" y="29410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3" name="Oval 1111">
              <a:extLst>
                <a:ext uri="{FF2B5EF4-FFF2-40B4-BE49-F238E27FC236}">
                  <a16:creationId xmlns:a16="http://schemas.microsoft.com/office/drawing/2014/main" id="{8C0F30A5-728E-4ADB-B506-6FFE417DC96E}"/>
                </a:ext>
              </a:extLst>
            </p:cNvPr>
            <p:cNvSpPr>
              <a:spLocks noChangeArrowheads="1"/>
            </p:cNvSpPr>
            <p:nvPr/>
          </p:nvSpPr>
          <p:spPr bwMode="auto">
            <a:xfrm>
              <a:off x="3817246" y="2815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4" name="Oval 1113">
              <a:extLst>
                <a:ext uri="{FF2B5EF4-FFF2-40B4-BE49-F238E27FC236}">
                  <a16:creationId xmlns:a16="http://schemas.microsoft.com/office/drawing/2014/main" id="{059BED65-5840-4911-ACFB-B92C28DA73F2}"/>
                </a:ext>
              </a:extLst>
            </p:cNvPr>
            <p:cNvSpPr>
              <a:spLocks noChangeArrowheads="1"/>
            </p:cNvSpPr>
            <p:nvPr/>
          </p:nvSpPr>
          <p:spPr bwMode="auto">
            <a:xfrm>
              <a:off x="3738564" y="2057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5" name="Oval 1115">
              <a:extLst>
                <a:ext uri="{FF2B5EF4-FFF2-40B4-BE49-F238E27FC236}">
                  <a16:creationId xmlns:a16="http://schemas.microsoft.com/office/drawing/2014/main" id="{DFB72C86-6D9E-4576-96A4-3BAD39BB33C1}"/>
                </a:ext>
              </a:extLst>
            </p:cNvPr>
            <p:cNvSpPr>
              <a:spLocks noChangeArrowheads="1"/>
            </p:cNvSpPr>
            <p:nvPr/>
          </p:nvSpPr>
          <p:spPr bwMode="auto">
            <a:xfrm>
              <a:off x="4733233" y="3442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6" name="Oval 1116">
              <a:extLst>
                <a:ext uri="{FF2B5EF4-FFF2-40B4-BE49-F238E27FC236}">
                  <a16:creationId xmlns:a16="http://schemas.microsoft.com/office/drawing/2014/main" id="{5CEA8227-29B4-42CF-A3B9-1397D8C2727A}"/>
                </a:ext>
              </a:extLst>
            </p:cNvPr>
            <p:cNvSpPr>
              <a:spLocks noChangeArrowheads="1"/>
            </p:cNvSpPr>
            <p:nvPr/>
          </p:nvSpPr>
          <p:spPr bwMode="auto">
            <a:xfrm>
              <a:off x="3429001" y="3470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7" name="Oval 1120">
              <a:extLst>
                <a:ext uri="{FF2B5EF4-FFF2-40B4-BE49-F238E27FC236}">
                  <a16:creationId xmlns:a16="http://schemas.microsoft.com/office/drawing/2014/main" id="{CA8F857E-91E2-4FEB-B50E-D77925B5CE0B}"/>
                </a:ext>
              </a:extLst>
            </p:cNvPr>
            <p:cNvSpPr>
              <a:spLocks noChangeArrowheads="1"/>
            </p:cNvSpPr>
            <p:nvPr/>
          </p:nvSpPr>
          <p:spPr bwMode="auto">
            <a:xfrm>
              <a:off x="3912496" y="2753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8" name="Oval 1121">
              <a:extLst>
                <a:ext uri="{FF2B5EF4-FFF2-40B4-BE49-F238E27FC236}">
                  <a16:creationId xmlns:a16="http://schemas.microsoft.com/office/drawing/2014/main" id="{464053AD-D2F0-4392-AD59-61C181805CD2}"/>
                </a:ext>
              </a:extLst>
            </p:cNvPr>
            <p:cNvSpPr>
              <a:spLocks noChangeArrowheads="1"/>
            </p:cNvSpPr>
            <p:nvPr/>
          </p:nvSpPr>
          <p:spPr bwMode="auto">
            <a:xfrm>
              <a:off x="4847533" y="27519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9" name="Oval 1122">
              <a:extLst>
                <a:ext uri="{FF2B5EF4-FFF2-40B4-BE49-F238E27FC236}">
                  <a16:creationId xmlns:a16="http://schemas.microsoft.com/office/drawing/2014/main" id="{F6D20A63-4DDE-40D1-B4BC-F0D437C44902}"/>
                </a:ext>
              </a:extLst>
            </p:cNvPr>
            <p:cNvSpPr>
              <a:spLocks noChangeArrowheads="1"/>
            </p:cNvSpPr>
            <p:nvPr/>
          </p:nvSpPr>
          <p:spPr bwMode="auto">
            <a:xfrm>
              <a:off x="3902971" y="3228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0" name="Oval 1123">
              <a:extLst>
                <a:ext uri="{FF2B5EF4-FFF2-40B4-BE49-F238E27FC236}">
                  <a16:creationId xmlns:a16="http://schemas.microsoft.com/office/drawing/2014/main" id="{7D3015A5-A4C3-4E01-9957-3FFC2C595EC2}"/>
                </a:ext>
              </a:extLst>
            </p:cNvPr>
            <p:cNvSpPr>
              <a:spLocks noChangeArrowheads="1"/>
            </p:cNvSpPr>
            <p:nvPr/>
          </p:nvSpPr>
          <p:spPr bwMode="auto">
            <a:xfrm>
              <a:off x="4452246" y="2863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1" name="Oval 1124">
              <a:extLst>
                <a:ext uri="{FF2B5EF4-FFF2-40B4-BE49-F238E27FC236}">
                  <a16:creationId xmlns:a16="http://schemas.microsoft.com/office/drawing/2014/main" id="{35C2DEA3-4278-496A-B604-2C5950031C5D}"/>
                </a:ext>
              </a:extLst>
            </p:cNvPr>
            <p:cNvSpPr>
              <a:spLocks noChangeArrowheads="1"/>
            </p:cNvSpPr>
            <p:nvPr/>
          </p:nvSpPr>
          <p:spPr bwMode="auto">
            <a:xfrm>
              <a:off x="4191896" y="28360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2" name="Oval 1125">
              <a:extLst>
                <a:ext uri="{FF2B5EF4-FFF2-40B4-BE49-F238E27FC236}">
                  <a16:creationId xmlns:a16="http://schemas.microsoft.com/office/drawing/2014/main" id="{4B2BD0CF-509E-4C65-8B33-F760CA0F2330}"/>
                </a:ext>
              </a:extLst>
            </p:cNvPr>
            <p:cNvSpPr>
              <a:spLocks noChangeArrowheads="1"/>
            </p:cNvSpPr>
            <p:nvPr/>
          </p:nvSpPr>
          <p:spPr bwMode="auto">
            <a:xfrm>
              <a:off x="4853883" y="2926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3" name="Oval 1126">
              <a:extLst>
                <a:ext uri="{FF2B5EF4-FFF2-40B4-BE49-F238E27FC236}">
                  <a16:creationId xmlns:a16="http://schemas.microsoft.com/office/drawing/2014/main" id="{BE514EC8-D3F1-4A18-9BFB-D999EB5406BB}"/>
                </a:ext>
              </a:extLst>
            </p:cNvPr>
            <p:cNvSpPr>
              <a:spLocks noChangeArrowheads="1"/>
            </p:cNvSpPr>
            <p:nvPr/>
          </p:nvSpPr>
          <p:spPr bwMode="auto">
            <a:xfrm>
              <a:off x="4557021" y="29964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4" name="Oval 1127">
              <a:extLst>
                <a:ext uri="{FF2B5EF4-FFF2-40B4-BE49-F238E27FC236}">
                  <a16:creationId xmlns:a16="http://schemas.microsoft.com/office/drawing/2014/main" id="{08076406-8CF2-41E3-BEF4-14C691D15AC7}"/>
                </a:ext>
              </a:extLst>
            </p:cNvPr>
            <p:cNvSpPr>
              <a:spLocks noChangeArrowheads="1"/>
            </p:cNvSpPr>
            <p:nvPr/>
          </p:nvSpPr>
          <p:spPr bwMode="auto">
            <a:xfrm>
              <a:off x="3874396" y="35377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5" name="Oval 1135">
              <a:extLst>
                <a:ext uri="{FF2B5EF4-FFF2-40B4-BE49-F238E27FC236}">
                  <a16:creationId xmlns:a16="http://schemas.microsoft.com/office/drawing/2014/main" id="{2136E999-1926-43B9-B8B6-9015DD8054CE}"/>
                </a:ext>
              </a:extLst>
            </p:cNvPr>
            <p:cNvSpPr>
              <a:spLocks noChangeArrowheads="1"/>
            </p:cNvSpPr>
            <p:nvPr/>
          </p:nvSpPr>
          <p:spPr bwMode="auto">
            <a:xfrm>
              <a:off x="4464946" y="34583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6" name="Oval 1136">
              <a:extLst>
                <a:ext uri="{FF2B5EF4-FFF2-40B4-BE49-F238E27FC236}">
                  <a16:creationId xmlns:a16="http://schemas.microsoft.com/office/drawing/2014/main" id="{64705DB8-50F0-4D04-AFB6-4F1F4EC67229}"/>
                </a:ext>
              </a:extLst>
            </p:cNvPr>
            <p:cNvSpPr>
              <a:spLocks noChangeArrowheads="1"/>
            </p:cNvSpPr>
            <p:nvPr/>
          </p:nvSpPr>
          <p:spPr bwMode="auto">
            <a:xfrm>
              <a:off x="4520508" y="3626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7" name="Oval 1137">
              <a:extLst>
                <a:ext uri="{FF2B5EF4-FFF2-40B4-BE49-F238E27FC236}">
                  <a16:creationId xmlns:a16="http://schemas.microsoft.com/office/drawing/2014/main" id="{0E753815-524C-4315-89DC-D6023359F486}"/>
                </a:ext>
              </a:extLst>
            </p:cNvPr>
            <p:cNvSpPr>
              <a:spLocks noChangeArrowheads="1"/>
            </p:cNvSpPr>
            <p:nvPr/>
          </p:nvSpPr>
          <p:spPr bwMode="auto">
            <a:xfrm>
              <a:off x="4385571" y="33345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8" name="Oval 1138">
              <a:extLst>
                <a:ext uri="{FF2B5EF4-FFF2-40B4-BE49-F238E27FC236}">
                  <a16:creationId xmlns:a16="http://schemas.microsoft.com/office/drawing/2014/main" id="{F71999CD-5135-47EA-818B-C824FA8F4850}"/>
                </a:ext>
              </a:extLst>
            </p:cNvPr>
            <p:cNvSpPr>
              <a:spLocks noChangeArrowheads="1"/>
            </p:cNvSpPr>
            <p:nvPr/>
          </p:nvSpPr>
          <p:spPr bwMode="auto">
            <a:xfrm>
              <a:off x="4096646" y="35028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9" name="Oval 1148">
              <a:extLst>
                <a:ext uri="{FF2B5EF4-FFF2-40B4-BE49-F238E27FC236}">
                  <a16:creationId xmlns:a16="http://schemas.microsoft.com/office/drawing/2014/main" id="{0F78E5E8-3A79-4616-888C-BA82E7D4CF0E}"/>
                </a:ext>
              </a:extLst>
            </p:cNvPr>
            <p:cNvSpPr>
              <a:spLocks noChangeArrowheads="1"/>
            </p:cNvSpPr>
            <p:nvPr/>
          </p:nvSpPr>
          <p:spPr bwMode="auto">
            <a:xfrm>
              <a:off x="3394076" y="3734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0" name="Oval 1155">
              <a:extLst>
                <a:ext uri="{FF2B5EF4-FFF2-40B4-BE49-F238E27FC236}">
                  <a16:creationId xmlns:a16="http://schemas.microsoft.com/office/drawing/2014/main" id="{8A3755D8-1B08-4B7A-A928-5B72369D7326}"/>
                </a:ext>
              </a:extLst>
            </p:cNvPr>
            <p:cNvSpPr>
              <a:spLocks noChangeArrowheads="1"/>
            </p:cNvSpPr>
            <p:nvPr/>
          </p:nvSpPr>
          <p:spPr bwMode="auto">
            <a:xfrm>
              <a:off x="3847408" y="3652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1" name="Oval 1158">
              <a:extLst>
                <a:ext uri="{FF2B5EF4-FFF2-40B4-BE49-F238E27FC236}">
                  <a16:creationId xmlns:a16="http://schemas.microsoft.com/office/drawing/2014/main" id="{299175A1-D85E-40AA-8E1E-9D8BA54EBB21}"/>
                </a:ext>
              </a:extLst>
            </p:cNvPr>
            <p:cNvSpPr>
              <a:spLocks noChangeArrowheads="1"/>
            </p:cNvSpPr>
            <p:nvPr/>
          </p:nvSpPr>
          <p:spPr bwMode="auto">
            <a:xfrm>
              <a:off x="4542733" y="3772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2" name="Oval 1164">
              <a:extLst>
                <a:ext uri="{FF2B5EF4-FFF2-40B4-BE49-F238E27FC236}">
                  <a16:creationId xmlns:a16="http://schemas.microsoft.com/office/drawing/2014/main" id="{6DE1EB5B-530E-48DB-B2EB-0BA7F6D51971}"/>
                </a:ext>
              </a:extLst>
            </p:cNvPr>
            <p:cNvSpPr>
              <a:spLocks noChangeArrowheads="1"/>
            </p:cNvSpPr>
            <p:nvPr/>
          </p:nvSpPr>
          <p:spPr bwMode="auto">
            <a:xfrm>
              <a:off x="4817371" y="3261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3" name="Oval 1168">
              <a:extLst>
                <a:ext uri="{FF2B5EF4-FFF2-40B4-BE49-F238E27FC236}">
                  <a16:creationId xmlns:a16="http://schemas.microsoft.com/office/drawing/2014/main" id="{30745101-CAEF-4BCF-8884-EF18A736B1F1}"/>
                </a:ext>
              </a:extLst>
            </p:cNvPr>
            <p:cNvSpPr>
              <a:spLocks noChangeArrowheads="1"/>
            </p:cNvSpPr>
            <p:nvPr/>
          </p:nvSpPr>
          <p:spPr bwMode="auto">
            <a:xfrm>
              <a:off x="4261746" y="3831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4" name="Oval 1175">
              <a:extLst>
                <a:ext uri="{FF2B5EF4-FFF2-40B4-BE49-F238E27FC236}">
                  <a16:creationId xmlns:a16="http://schemas.microsoft.com/office/drawing/2014/main" id="{6B6EBFC4-3F7D-4C90-9FCC-D82F74CA99DD}"/>
                </a:ext>
              </a:extLst>
            </p:cNvPr>
            <p:cNvSpPr>
              <a:spLocks noChangeArrowheads="1"/>
            </p:cNvSpPr>
            <p:nvPr/>
          </p:nvSpPr>
          <p:spPr bwMode="auto">
            <a:xfrm>
              <a:off x="4310958" y="3898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5" name="Oval 1177">
              <a:extLst>
                <a:ext uri="{FF2B5EF4-FFF2-40B4-BE49-F238E27FC236}">
                  <a16:creationId xmlns:a16="http://schemas.microsoft.com/office/drawing/2014/main" id="{AE57C408-2DDD-42CD-AFCD-FDD04EE3D738}"/>
                </a:ext>
              </a:extLst>
            </p:cNvPr>
            <p:cNvSpPr>
              <a:spLocks noChangeArrowheads="1"/>
            </p:cNvSpPr>
            <p:nvPr/>
          </p:nvSpPr>
          <p:spPr bwMode="auto">
            <a:xfrm>
              <a:off x="4091883" y="3688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6" name="Oval 1179">
              <a:extLst>
                <a:ext uri="{FF2B5EF4-FFF2-40B4-BE49-F238E27FC236}">
                  <a16:creationId xmlns:a16="http://schemas.microsoft.com/office/drawing/2014/main" id="{C3BACC80-73CA-4F8A-86A3-96A223F26741}"/>
                </a:ext>
              </a:extLst>
            </p:cNvPr>
            <p:cNvSpPr>
              <a:spLocks noChangeArrowheads="1"/>
            </p:cNvSpPr>
            <p:nvPr/>
          </p:nvSpPr>
          <p:spPr bwMode="auto">
            <a:xfrm>
              <a:off x="4406208" y="39076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7" name="Oval 1183">
              <a:extLst>
                <a:ext uri="{FF2B5EF4-FFF2-40B4-BE49-F238E27FC236}">
                  <a16:creationId xmlns:a16="http://schemas.microsoft.com/office/drawing/2014/main" id="{B971BE9B-B201-4DAE-8FF4-A054BEB1BC87}"/>
                </a:ext>
              </a:extLst>
            </p:cNvPr>
            <p:cNvSpPr>
              <a:spLocks noChangeArrowheads="1"/>
            </p:cNvSpPr>
            <p:nvPr/>
          </p:nvSpPr>
          <p:spPr bwMode="auto">
            <a:xfrm>
              <a:off x="4712596" y="3860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8" name="Oval 1189">
              <a:extLst>
                <a:ext uri="{FF2B5EF4-FFF2-40B4-BE49-F238E27FC236}">
                  <a16:creationId xmlns:a16="http://schemas.microsoft.com/office/drawing/2014/main" id="{CF4E0BF2-356B-4146-A510-BE098BFE4571}"/>
                </a:ext>
              </a:extLst>
            </p:cNvPr>
            <p:cNvSpPr>
              <a:spLocks noChangeArrowheads="1"/>
            </p:cNvSpPr>
            <p:nvPr/>
          </p:nvSpPr>
          <p:spPr bwMode="auto">
            <a:xfrm>
              <a:off x="4761808" y="3926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9" name="Oval 1190">
              <a:extLst>
                <a:ext uri="{FF2B5EF4-FFF2-40B4-BE49-F238E27FC236}">
                  <a16:creationId xmlns:a16="http://schemas.microsoft.com/office/drawing/2014/main" id="{27B0AF4C-76F6-461F-A2FD-67D463D3D181}"/>
                </a:ext>
              </a:extLst>
            </p:cNvPr>
            <p:cNvSpPr>
              <a:spLocks noChangeArrowheads="1"/>
            </p:cNvSpPr>
            <p:nvPr/>
          </p:nvSpPr>
          <p:spPr bwMode="auto">
            <a:xfrm>
              <a:off x="4726883" y="3626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0" name="Oval 1191">
              <a:extLst>
                <a:ext uri="{FF2B5EF4-FFF2-40B4-BE49-F238E27FC236}">
                  <a16:creationId xmlns:a16="http://schemas.microsoft.com/office/drawing/2014/main" id="{1601986C-C263-45FD-8B6A-6E7CE71AB688}"/>
                </a:ext>
              </a:extLst>
            </p:cNvPr>
            <p:cNvSpPr>
              <a:spLocks noChangeArrowheads="1"/>
            </p:cNvSpPr>
            <p:nvPr/>
          </p:nvSpPr>
          <p:spPr bwMode="auto">
            <a:xfrm>
              <a:off x="4822133" y="3796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1" name="Oval 1192">
              <a:extLst>
                <a:ext uri="{FF2B5EF4-FFF2-40B4-BE49-F238E27FC236}">
                  <a16:creationId xmlns:a16="http://schemas.microsoft.com/office/drawing/2014/main" id="{119A88CE-6707-4E69-9CDF-A8DDBFC71EE7}"/>
                </a:ext>
              </a:extLst>
            </p:cNvPr>
            <p:cNvSpPr>
              <a:spLocks noChangeArrowheads="1"/>
            </p:cNvSpPr>
            <p:nvPr/>
          </p:nvSpPr>
          <p:spPr bwMode="auto">
            <a:xfrm>
              <a:off x="4857058" y="3936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2" name="Oval 1196">
              <a:extLst>
                <a:ext uri="{FF2B5EF4-FFF2-40B4-BE49-F238E27FC236}">
                  <a16:creationId xmlns:a16="http://schemas.microsoft.com/office/drawing/2014/main" id="{C5665B30-21A5-499F-A7E0-197F7796F28A}"/>
                </a:ext>
              </a:extLst>
            </p:cNvPr>
            <p:cNvSpPr>
              <a:spLocks noChangeArrowheads="1"/>
            </p:cNvSpPr>
            <p:nvPr/>
          </p:nvSpPr>
          <p:spPr bwMode="auto">
            <a:xfrm>
              <a:off x="4569721" y="32154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3" name="Oval 1204">
              <a:extLst>
                <a:ext uri="{FF2B5EF4-FFF2-40B4-BE49-F238E27FC236}">
                  <a16:creationId xmlns:a16="http://schemas.microsoft.com/office/drawing/2014/main" id="{7AFADE2E-870A-4902-8DFF-DB050847A124}"/>
                </a:ext>
              </a:extLst>
            </p:cNvPr>
            <p:cNvSpPr>
              <a:spLocks noChangeArrowheads="1"/>
            </p:cNvSpPr>
            <p:nvPr/>
          </p:nvSpPr>
          <p:spPr bwMode="auto">
            <a:xfrm>
              <a:off x="4717358" y="3115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4" name="Oval 1205">
              <a:extLst>
                <a:ext uri="{FF2B5EF4-FFF2-40B4-BE49-F238E27FC236}">
                  <a16:creationId xmlns:a16="http://schemas.microsoft.com/office/drawing/2014/main" id="{EB375C19-8FBE-434F-B8D9-A36F86D385E1}"/>
                </a:ext>
              </a:extLst>
            </p:cNvPr>
            <p:cNvSpPr>
              <a:spLocks noChangeArrowheads="1"/>
            </p:cNvSpPr>
            <p:nvPr/>
          </p:nvSpPr>
          <p:spPr bwMode="auto">
            <a:xfrm>
              <a:off x="4153796" y="31091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5" name="Oval 753">
              <a:extLst>
                <a:ext uri="{FF2B5EF4-FFF2-40B4-BE49-F238E27FC236}">
                  <a16:creationId xmlns:a16="http://schemas.microsoft.com/office/drawing/2014/main" id="{8DF47014-A6D4-4F56-9FE4-B961C4093A42}"/>
                </a:ext>
              </a:extLst>
            </p:cNvPr>
            <p:cNvSpPr>
              <a:spLocks noChangeArrowheads="1"/>
            </p:cNvSpPr>
            <p:nvPr/>
          </p:nvSpPr>
          <p:spPr bwMode="auto">
            <a:xfrm>
              <a:off x="3657236" y="43045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6" name="Oval 754">
              <a:extLst>
                <a:ext uri="{FF2B5EF4-FFF2-40B4-BE49-F238E27FC236}">
                  <a16:creationId xmlns:a16="http://schemas.microsoft.com/office/drawing/2014/main" id="{D1C47B5F-8290-4C69-9DB7-CD6F90249DD3}"/>
                </a:ext>
              </a:extLst>
            </p:cNvPr>
            <p:cNvSpPr>
              <a:spLocks noChangeArrowheads="1"/>
            </p:cNvSpPr>
            <p:nvPr/>
          </p:nvSpPr>
          <p:spPr bwMode="auto">
            <a:xfrm>
              <a:off x="3326607" y="404196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7" name="Oval 755">
              <a:extLst>
                <a:ext uri="{FF2B5EF4-FFF2-40B4-BE49-F238E27FC236}">
                  <a16:creationId xmlns:a16="http://schemas.microsoft.com/office/drawing/2014/main" id="{BE930759-DC4B-4DFE-9872-089AF9EFBBEF}"/>
                </a:ext>
              </a:extLst>
            </p:cNvPr>
            <p:cNvSpPr>
              <a:spLocks noChangeArrowheads="1"/>
            </p:cNvSpPr>
            <p:nvPr/>
          </p:nvSpPr>
          <p:spPr bwMode="auto">
            <a:xfrm>
              <a:off x="4017133" y="44033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8" name="Oval 756">
              <a:extLst>
                <a:ext uri="{FF2B5EF4-FFF2-40B4-BE49-F238E27FC236}">
                  <a16:creationId xmlns:a16="http://schemas.microsoft.com/office/drawing/2014/main" id="{E5CCFBC8-162C-42F6-BE7F-881942D24411}"/>
                </a:ext>
              </a:extLst>
            </p:cNvPr>
            <p:cNvSpPr>
              <a:spLocks noChangeArrowheads="1"/>
            </p:cNvSpPr>
            <p:nvPr/>
          </p:nvSpPr>
          <p:spPr bwMode="auto">
            <a:xfrm>
              <a:off x="3573048" y="37719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9" name="Oval 765">
              <a:extLst>
                <a:ext uri="{FF2B5EF4-FFF2-40B4-BE49-F238E27FC236}">
                  <a16:creationId xmlns:a16="http://schemas.microsoft.com/office/drawing/2014/main" id="{3AC1BB74-2514-42AC-A068-A01A405BA559}"/>
                </a:ext>
              </a:extLst>
            </p:cNvPr>
            <p:cNvSpPr>
              <a:spLocks noChangeArrowheads="1"/>
            </p:cNvSpPr>
            <p:nvPr/>
          </p:nvSpPr>
          <p:spPr bwMode="auto">
            <a:xfrm>
              <a:off x="4637845" y="45859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0" name="Oval 771">
              <a:extLst>
                <a:ext uri="{FF2B5EF4-FFF2-40B4-BE49-F238E27FC236}">
                  <a16:creationId xmlns:a16="http://schemas.microsoft.com/office/drawing/2014/main" id="{514B64DA-23ED-439C-B653-BF824F9E69F9}"/>
                </a:ext>
              </a:extLst>
            </p:cNvPr>
            <p:cNvSpPr>
              <a:spLocks noChangeArrowheads="1"/>
            </p:cNvSpPr>
            <p:nvPr/>
          </p:nvSpPr>
          <p:spPr bwMode="auto">
            <a:xfrm>
              <a:off x="3982208" y="42287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1" name="Oval 773">
              <a:extLst>
                <a:ext uri="{FF2B5EF4-FFF2-40B4-BE49-F238E27FC236}">
                  <a16:creationId xmlns:a16="http://schemas.microsoft.com/office/drawing/2014/main" id="{069F4F51-0ABE-4460-9679-CDED111B2C0E}"/>
                </a:ext>
              </a:extLst>
            </p:cNvPr>
            <p:cNvSpPr>
              <a:spLocks noChangeArrowheads="1"/>
            </p:cNvSpPr>
            <p:nvPr/>
          </p:nvSpPr>
          <p:spPr bwMode="auto">
            <a:xfrm>
              <a:off x="3786288" y="390020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2" name="Oval 779">
              <a:extLst>
                <a:ext uri="{FF2B5EF4-FFF2-40B4-BE49-F238E27FC236}">
                  <a16:creationId xmlns:a16="http://schemas.microsoft.com/office/drawing/2014/main" id="{70A021CA-49FC-4327-B9FC-C627D979F18E}"/>
                </a:ext>
              </a:extLst>
            </p:cNvPr>
            <p:cNvSpPr>
              <a:spLocks noChangeArrowheads="1"/>
            </p:cNvSpPr>
            <p:nvPr/>
          </p:nvSpPr>
          <p:spPr bwMode="auto">
            <a:xfrm>
              <a:off x="4128257" y="510343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3" name="Oval 780">
              <a:extLst>
                <a:ext uri="{FF2B5EF4-FFF2-40B4-BE49-F238E27FC236}">
                  <a16:creationId xmlns:a16="http://schemas.microsoft.com/office/drawing/2014/main" id="{9527A742-FB95-4790-B98D-49AA500A5C5F}"/>
                </a:ext>
              </a:extLst>
            </p:cNvPr>
            <p:cNvSpPr>
              <a:spLocks noChangeArrowheads="1"/>
            </p:cNvSpPr>
            <p:nvPr/>
          </p:nvSpPr>
          <p:spPr bwMode="auto">
            <a:xfrm>
              <a:off x="4023519" y="386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4" name="Oval 785">
              <a:extLst>
                <a:ext uri="{FF2B5EF4-FFF2-40B4-BE49-F238E27FC236}">
                  <a16:creationId xmlns:a16="http://schemas.microsoft.com/office/drawing/2014/main" id="{B738C3F0-6CD2-4DB2-8D38-436B3ABAC9B1}"/>
                </a:ext>
              </a:extLst>
            </p:cNvPr>
            <p:cNvSpPr>
              <a:spLocks noChangeArrowheads="1"/>
            </p:cNvSpPr>
            <p:nvPr/>
          </p:nvSpPr>
          <p:spPr bwMode="auto">
            <a:xfrm>
              <a:off x="4279070" y="4801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5" name="Oval 786">
              <a:extLst>
                <a:ext uri="{FF2B5EF4-FFF2-40B4-BE49-F238E27FC236}">
                  <a16:creationId xmlns:a16="http://schemas.microsoft.com/office/drawing/2014/main" id="{F762016C-F03D-4B69-89B4-35E6B90356B7}"/>
                </a:ext>
              </a:extLst>
            </p:cNvPr>
            <p:cNvSpPr>
              <a:spLocks noChangeArrowheads="1"/>
            </p:cNvSpPr>
            <p:nvPr/>
          </p:nvSpPr>
          <p:spPr bwMode="auto">
            <a:xfrm>
              <a:off x="4223508" y="41969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6" name="Oval 791">
              <a:extLst>
                <a:ext uri="{FF2B5EF4-FFF2-40B4-BE49-F238E27FC236}">
                  <a16:creationId xmlns:a16="http://schemas.microsoft.com/office/drawing/2014/main" id="{0C47AB37-3A00-4C8A-9CA3-16189FE5C553}"/>
                </a:ext>
              </a:extLst>
            </p:cNvPr>
            <p:cNvSpPr>
              <a:spLocks noChangeArrowheads="1"/>
            </p:cNvSpPr>
            <p:nvPr/>
          </p:nvSpPr>
          <p:spPr bwMode="auto">
            <a:xfrm>
              <a:off x="4391783" y="42001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7" name="Oval 795">
              <a:extLst>
                <a:ext uri="{FF2B5EF4-FFF2-40B4-BE49-F238E27FC236}">
                  <a16:creationId xmlns:a16="http://schemas.microsoft.com/office/drawing/2014/main" id="{0C33F5A6-7E9E-473C-B817-D6D223C6A6DE}"/>
                </a:ext>
              </a:extLst>
            </p:cNvPr>
            <p:cNvSpPr>
              <a:spLocks noChangeArrowheads="1"/>
            </p:cNvSpPr>
            <p:nvPr/>
          </p:nvSpPr>
          <p:spPr bwMode="auto">
            <a:xfrm>
              <a:off x="4796595" y="480180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8" name="Oval 802">
              <a:extLst>
                <a:ext uri="{FF2B5EF4-FFF2-40B4-BE49-F238E27FC236}">
                  <a16:creationId xmlns:a16="http://schemas.microsoft.com/office/drawing/2014/main" id="{D3EA3BBE-6718-4304-AE48-781A9A9A708B}"/>
                </a:ext>
              </a:extLst>
            </p:cNvPr>
            <p:cNvSpPr>
              <a:spLocks noChangeArrowheads="1"/>
            </p:cNvSpPr>
            <p:nvPr/>
          </p:nvSpPr>
          <p:spPr bwMode="auto">
            <a:xfrm>
              <a:off x="4742620" y="42763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9" name="Oval 803">
              <a:extLst>
                <a:ext uri="{FF2B5EF4-FFF2-40B4-BE49-F238E27FC236}">
                  <a16:creationId xmlns:a16="http://schemas.microsoft.com/office/drawing/2014/main" id="{E607B1D5-C65D-465D-B033-308910CA7903}"/>
                </a:ext>
              </a:extLst>
            </p:cNvPr>
            <p:cNvSpPr>
              <a:spLocks noChangeArrowheads="1"/>
            </p:cNvSpPr>
            <p:nvPr/>
          </p:nvSpPr>
          <p:spPr bwMode="auto">
            <a:xfrm>
              <a:off x="4709283" y="42033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0" name="Oval 859">
              <a:extLst>
                <a:ext uri="{FF2B5EF4-FFF2-40B4-BE49-F238E27FC236}">
                  <a16:creationId xmlns:a16="http://schemas.microsoft.com/office/drawing/2014/main" id="{4E8D36D0-0E0F-478B-B82E-DF2263DFB194}"/>
                </a:ext>
              </a:extLst>
            </p:cNvPr>
            <p:cNvSpPr>
              <a:spLocks noChangeArrowheads="1"/>
            </p:cNvSpPr>
            <p:nvPr/>
          </p:nvSpPr>
          <p:spPr bwMode="auto">
            <a:xfrm>
              <a:off x="4528308" y="43636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1" name="Oval 860">
              <a:extLst>
                <a:ext uri="{FF2B5EF4-FFF2-40B4-BE49-F238E27FC236}">
                  <a16:creationId xmlns:a16="http://schemas.microsoft.com/office/drawing/2014/main" id="{D19D9770-9BDD-49B4-9E7C-53AB0151DF3F}"/>
                </a:ext>
              </a:extLst>
            </p:cNvPr>
            <p:cNvSpPr>
              <a:spLocks noChangeArrowheads="1"/>
            </p:cNvSpPr>
            <p:nvPr/>
          </p:nvSpPr>
          <p:spPr bwMode="auto">
            <a:xfrm>
              <a:off x="4272720" y="4373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2" name="Oval 861">
              <a:extLst>
                <a:ext uri="{FF2B5EF4-FFF2-40B4-BE49-F238E27FC236}">
                  <a16:creationId xmlns:a16="http://schemas.microsoft.com/office/drawing/2014/main" id="{921717EF-092F-4B82-A9E2-B7D3084B52FB}"/>
                </a:ext>
              </a:extLst>
            </p:cNvPr>
            <p:cNvSpPr>
              <a:spLocks noChangeArrowheads="1"/>
            </p:cNvSpPr>
            <p:nvPr/>
          </p:nvSpPr>
          <p:spPr bwMode="auto">
            <a:xfrm>
              <a:off x="3936170" y="46081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3" name="Oval 968">
              <a:extLst>
                <a:ext uri="{FF2B5EF4-FFF2-40B4-BE49-F238E27FC236}">
                  <a16:creationId xmlns:a16="http://schemas.microsoft.com/office/drawing/2014/main" id="{14F0CD78-D69C-40A6-BE30-BA5721FE98FA}"/>
                </a:ext>
              </a:extLst>
            </p:cNvPr>
            <p:cNvSpPr>
              <a:spLocks noChangeArrowheads="1"/>
            </p:cNvSpPr>
            <p:nvPr/>
          </p:nvSpPr>
          <p:spPr bwMode="auto">
            <a:xfrm>
              <a:off x="4828345" y="5312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4" name="Oval 1109">
              <a:extLst>
                <a:ext uri="{FF2B5EF4-FFF2-40B4-BE49-F238E27FC236}">
                  <a16:creationId xmlns:a16="http://schemas.microsoft.com/office/drawing/2014/main" id="{6DB60ACF-B1CE-4515-812A-17C85AEECD6F}"/>
                </a:ext>
              </a:extLst>
            </p:cNvPr>
            <p:cNvSpPr>
              <a:spLocks noChangeArrowheads="1"/>
            </p:cNvSpPr>
            <p:nvPr/>
          </p:nvSpPr>
          <p:spPr bwMode="auto">
            <a:xfrm>
              <a:off x="3688520" y="4728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5" name="Oval 1110">
              <a:extLst>
                <a:ext uri="{FF2B5EF4-FFF2-40B4-BE49-F238E27FC236}">
                  <a16:creationId xmlns:a16="http://schemas.microsoft.com/office/drawing/2014/main" id="{E3F228BD-0E8C-4910-A012-6DE479096066}"/>
                </a:ext>
              </a:extLst>
            </p:cNvPr>
            <p:cNvSpPr>
              <a:spLocks noChangeArrowheads="1"/>
            </p:cNvSpPr>
            <p:nvPr/>
          </p:nvSpPr>
          <p:spPr bwMode="auto">
            <a:xfrm>
              <a:off x="3723445" y="48684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6" name="Oval 1111">
              <a:extLst>
                <a:ext uri="{FF2B5EF4-FFF2-40B4-BE49-F238E27FC236}">
                  <a16:creationId xmlns:a16="http://schemas.microsoft.com/office/drawing/2014/main" id="{7FBCBA4D-010B-4FC3-8B75-D8B7E90DDFCA}"/>
                </a:ext>
              </a:extLst>
            </p:cNvPr>
            <p:cNvSpPr>
              <a:spLocks noChangeArrowheads="1"/>
            </p:cNvSpPr>
            <p:nvPr/>
          </p:nvSpPr>
          <p:spPr bwMode="auto">
            <a:xfrm>
              <a:off x="3427049" y="4351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7" name="Oval 1113">
              <a:extLst>
                <a:ext uri="{FF2B5EF4-FFF2-40B4-BE49-F238E27FC236}">
                  <a16:creationId xmlns:a16="http://schemas.microsoft.com/office/drawing/2014/main" id="{0B39DB39-21D0-49BE-98D1-54B69E7A56CC}"/>
                </a:ext>
              </a:extLst>
            </p:cNvPr>
            <p:cNvSpPr>
              <a:spLocks noChangeArrowheads="1"/>
            </p:cNvSpPr>
            <p:nvPr/>
          </p:nvSpPr>
          <p:spPr bwMode="auto">
            <a:xfrm>
              <a:off x="3552826" y="40280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8" name="Oval 1115">
              <a:extLst>
                <a:ext uri="{FF2B5EF4-FFF2-40B4-BE49-F238E27FC236}">
                  <a16:creationId xmlns:a16="http://schemas.microsoft.com/office/drawing/2014/main" id="{0E192208-AA29-4482-8C05-DE2CCB5E1B48}"/>
                </a:ext>
              </a:extLst>
            </p:cNvPr>
            <p:cNvSpPr>
              <a:spLocks noChangeArrowheads="1"/>
            </p:cNvSpPr>
            <p:nvPr/>
          </p:nvSpPr>
          <p:spPr bwMode="auto">
            <a:xfrm>
              <a:off x="4669595" y="51621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9" name="Oval 1116">
              <a:extLst>
                <a:ext uri="{FF2B5EF4-FFF2-40B4-BE49-F238E27FC236}">
                  <a16:creationId xmlns:a16="http://schemas.microsoft.com/office/drawing/2014/main" id="{95ABED87-F9A8-45FB-ACA9-EC7E00697888}"/>
                </a:ext>
              </a:extLst>
            </p:cNvPr>
            <p:cNvSpPr>
              <a:spLocks noChangeArrowheads="1"/>
            </p:cNvSpPr>
            <p:nvPr/>
          </p:nvSpPr>
          <p:spPr bwMode="auto">
            <a:xfrm>
              <a:off x="3713920" y="50986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0" name="Oval 1120">
              <a:extLst>
                <a:ext uri="{FF2B5EF4-FFF2-40B4-BE49-F238E27FC236}">
                  <a16:creationId xmlns:a16="http://schemas.microsoft.com/office/drawing/2014/main" id="{5AB455C1-73D3-400E-8C4E-0BF2C6BF3C56}"/>
                </a:ext>
              </a:extLst>
            </p:cNvPr>
            <p:cNvSpPr>
              <a:spLocks noChangeArrowheads="1"/>
            </p:cNvSpPr>
            <p:nvPr/>
          </p:nvSpPr>
          <p:spPr bwMode="auto">
            <a:xfrm>
              <a:off x="3848858" y="44731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1" name="Oval 1121">
              <a:extLst>
                <a:ext uri="{FF2B5EF4-FFF2-40B4-BE49-F238E27FC236}">
                  <a16:creationId xmlns:a16="http://schemas.microsoft.com/office/drawing/2014/main" id="{2E3EEEBC-D383-4293-B6E8-03D7A093E7C3}"/>
                </a:ext>
              </a:extLst>
            </p:cNvPr>
            <p:cNvSpPr>
              <a:spLocks noChangeArrowheads="1"/>
            </p:cNvSpPr>
            <p:nvPr/>
          </p:nvSpPr>
          <p:spPr bwMode="auto">
            <a:xfrm>
              <a:off x="4783895" y="447160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2" name="Oval 1122">
              <a:extLst>
                <a:ext uri="{FF2B5EF4-FFF2-40B4-BE49-F238E27FC236}">
                  <a16:creationId xmlns:a16="http://schemas.microsoft.com/office/drawing/2014/main" id="{F9781449-16E0-454F-9B08-B7EE182B31CA}"/>
                </a:ext>
              </a:extLst>
            </p:cNvPr>
            <p:cNvSpPr>
              <a:spLocks noChangeArrowheads="1"/>
            </p:cNvSpPr>
            <p:nvPr/>
          </p:nvSpPr>
          <p:spPr bwMode="auto">
            <a:xfrm>
              <a:off x="3839333" y="4947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3" name="Oval 1123">
              <a:extLst>
                <a:ext uri="{FF2B5EF4-FFF2-40B4-BE49-F238E27FC236}">
                  <a16:creationId xmlns:a16="http://schemas.microsoft.com/office/drawing/2014/main" id="{DFA1550C-AE1D-43C3-830D-A30609AE2DB5}"/>
                </a:ext>
              </a:extLst>
            </p:cNvPr>
            <p:cNvSpPr>
              <a:spLocks noChangeArrowheads="1"/>
            </p:cNvSpPr>
            <p:nvPr/>
          </p:nvSpPr>
          <p:spPr bwMode="auto">
            <a:xfrm>
              <a:off x="4388608" y="45827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4" name="Oval 1124">
              <a:extLst>
                <a:ext uri="{FF2B5EF4-FFF2-40B4-BE49-F238E27FC236}">
                  <a16:creationId xmlns:a16="http://schemas.microsoft.com/office/drawing/2014/main" id="{AC7354BD-DAC1-4BD8-9258-2D36A7AA881B}"/>
                </a:ext>
              </a:extLst>
            </p:cNvPr>
            <p:cNvSpPr>
              <a:spLocks noChangeArrowheads="1"/>
            </p:cNvSpPr>
            <p:nvPr/>
          </p:nvSpPr>
          <p:spPr bwMode="auto">
            <a:xfrm>
              <a:off x="4128258" y="45557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5" name="Oval 1125">
              <a:extLst>
                <a:ext uri="{FF2B5EF4-FFF2-40B4-BE49-F238E27FC236}">
                  <a16:creationId xmlns:a16="http://schemas.microsoft.com/office/drawing/2014/main" id="{BEF9710D-5415-4475-965A-F40939F5D792}"/>
                </a:ext>
              </a:extLst>
            </p:cNvPr>
            <p:cNvSpPr>
              <a:spLocks noChangeArrowheads="1"/>
            </p:cNvSpPr>
            <p:nvPr/>
          </p:nvSpPr>
          <p:spPr bwMode="auto">
            <a:xfrm>
              <a:off x="4790245" y="4646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6" name="Oval 1126">
              <a:extLst>
                <a:ext uri="{FF2B5EF4-FFF2-40B4-BE49-F238E27FC236}">
                  <a16:creationId xmlns:a16="http://schemas.microsoft.com/office/drawing/2014/main" id="{FB1E9D17-CB55-4834-8967-9D2ED40466A4}"/>
                </a:ext>
              </a:extLst>
            </p:cNvPr>
            <p:cNvSpPr>
              <a:spLocks noChangeArrowheads="1"/>
            </p:cNvSpPr>
            <p:nvPr/>
          </p:nvSpPr>
          <p:spPr bwMode="auto">
            <a:xfrm>
              <a:off x="4493383" y="47160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7" name="Oval 1127">
              <a:extLst>
                <a:ext uri="{FF2B5EF4-FFF2-40B4-BE49-F238E27FC236}">
                  <a16:creationId xmlns:a16="http://schemas.microsoft.com/office/drawing/2014/main" id="{0F12FCBF-6785-4AF5-B871-C2B6655DC2BC}"/>
                </a:ext>
              </a:extLst>
            </p:cNvPr>
            <p:cNvSpPr>
              <a:spLocks noChangeArrowheads="1"/>
            </p:cNvSpPr>
            <p:nvPr/>
          </p:nvSpPr>
          <p:spPr bwMode="auto">
            <a:xfrm>
              <a:off x="3810758" y="52574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8" name="Oval 1135">
              <a:extLst>
                <a:ext uri="{FF2B5EF4-FFF2-40B4-BE49-F238E27FC236}">
                  <a16:creationId xmlns:a16="http://schemas.microsoft.com/office/drawing/2014/main" id="{CAAA4F22-A3AF-4E30-8279-1C200B995CB9}"/>
                </a:ext>
              </a:extLst>
            </p:cNvPr>
            <p:cNvSpPr>
              <a:spLocks noChangeArrowheads="1"/>
            </p:cNvSpPr>
            <p:nvPr/>
          </p:nvSpPr>
          <p:spPr bwMode="auto">
            <a:xfrm>
              <a:off x="4401308" y="5178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9" name="Oval 1136">
              <a:extLst>
                <a:ext uri="{FF2B5EF4-FFF2-40B4-BE49-F238E27FC236}">
                  <a16:creationId xmlns:a16="http://schemas.microsoft.com/office/drawing/2014/main" id="{F19BDA2E-5450-44FA-B930-B3D26252554C}"/>
                </a:ext>
              </a:extLst>
            </p:cNvPr>
            <p:cNvSpPr>
              <a:spLocks noChangeArrowheads="1"/>
            </p:cNvSpPr>
            <p:nvPr/>
          </p:nvSpPr>
          <p:spPr bwMode="auto">
            <a:xfrm>
              <a:off x="4456870" y="53463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0" name="Oval 1137">
              <a:extLst>
                <a:ext uri="{FF2B5EF4-FFF2-40B4-BE49-F238E27FC236}">
                  <a16:creationId xmlns:a16="http://schemas.microsoft.com/office/drawing/2014/main" id="{A6768F2F-A665-4A09-9E02-0105A9BED6C4}"/>
                </a:ext>
              </a:extLst>
            </p:cNvPr>
            <p:cNvSpPr>
              <a:spLocks noChangeArrowheads="1"/>
            </p:cNvSpPr>
            <p:nvPr/>
          </p:nvSpPr>
          <p:spPr bwMode="auto">
            <a:xfrm>
              <a:off x="4321933" y="5054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1" name="Oval 1138">
              <a:extLst>
                <a:ext uri="{FF2B5EF4-FFF2-40B4-BE49-F238E27FC236}">
                  <a16:creationId xmlns:a16="http://schemas.microsoft.com/office/drawing/2014/main" id="{605A7946-39A2-4EA7-BB11-0E08519D7D4E}"/>
                </a:ext>
              </a:extLst>
            </p:cNvPr>
            <p:cNvSpPr>
              <a:spLocks noChangeArrowheads="1"/>
            </p:cNvSpPr>
            <p:nvPr/>
          </p:nvSpPr>
          <p:spPr bwMode="auto">
            <a:xfrm>
              <a:off x="4033008" y="5222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2" name="Oval 1148">
              <a:extLst>
                <a:ext uri="{FF2B5EF4-FFF2-40B4-BE49-F238E27FC236}">
                  <a16:creationId xmlns:a16="http://schemas.microsoft.com/office/drawing/2014/main" id="{8D892582-9BDC-4F2F-886F-250572E56573}"/>
                </a:ext>
              </a:extLst>
            </p:cNvPr>
            <p:cNvSpPr>
              <a:spLocks noChangeArrowheads="1"/>
            </p:cNvSpPr>
            <p:nvPr/>
          </p:nvSpPr>
          <p:spPr bwMode="auto">
            <a:xfrm>
              <a:off x="4366420" y="58245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3" name="Oval 1155">
              <a:extLst>
                <a:ext uri="{FF2B5EF4-FFF2-40B4-BE49-F238E27FC236}">
                  <a16:creationId xmlns:a16="http://schemas.microsoft.com/office/drawing/2014/main" id="{5DAC8AD9-0B3A-4650-A380-1C66590EF604}"/>
                </a:ext>
              </a:extLst>
            </p:cNvPr>
            <p:cNvSpPr>
              <a:spLocks noChangeArrowheads="1"/>
            </p:cNvSpPr>
            <p:nvPr/>
          </p:nvSpPr>
          <p:spPr bwMode="auto">
            <a:xfrm>
              <a:off x="3783770" y="53717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4" name="Oval 1158">
              <a:extLst>
                <a:ext uri="{FF2B5EF4-FFF2-40B4-BE49-F238E27FC236}">
                  <a16:creationId xmlns:a16="http://schemas.microsoft.com/office/drawing/2014/main" id="{1F0AB4F5-31A3-4483-8182-848EB1F2DC42}"/>
                </a:ext>
              </a:extLst>
            </p:cNvPr>
            <p:cNvSpPr>
              <a:spLocks noChangeArrowheads="1"/>
            </p:cNvSpPr>
            <p:nvPr/>
          </p:nvSpPr>
          <p:spPr bwMode="auto">
            <a:xfrm>
              <a:off x="4479095" y="54923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5" name="Oval 1164">
              <a:extLst>
                <a:ext uri="{FF2B5EF4-FFF2-40B4-BE49-F238E27FC236}">
                  <a16:creationId xmlns:a16="http://schemas.microsoft.com/office/drawing/2014/main" id="{B8EC387A-A161-4AEB-B1DC-9C5518F2DA8B}"/>
                </a:ext>
              </a:extLst>
            </p:cNvPr>
            <p:cNvSpPr>
              <a:spLocks noChangeArrowheads="1"/>
            </p:cNvSpPr>
            <p:nvPr/>
          </p:nvSpPr>
          <p:spPr bwMode="auto">
            <a:xfrm>
              <a:off x="4753733" y="49811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6" name="Oval 1168">
              <a:extLst>
                <a:ext uri="{FF2B5EF4-FFF2-40B4-BE49-F238E27FC236}">
                  <a16:creationId xmlns:a16="http://schemas.microsoft.com/office/drawing/2014/main" id="{2AB0F515-B8A3-4BA0-BC49-FDD98F287761}"/>
                </a:ext>
              </a:extLst>
            </p:cNvPr>
            <p:cNvSpPr>
              <a:spLocks noChangeArrowheads="1"/>
            </p:cNvSpPr>
            <p:nvPr/>
          </p:nvSpPr>
          <p:spPr bwMode="auto">
            <a:xfrm>
              <a:off x="4198108" y="5551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7" name="Oval 1175">
              <a:extLst>
                <a:ext uri="{FF2B5EF4-FFF2-40B4-BE49-F238E27FC236}">
                  <a16:creationId xmlns:a16="http://schemas.microsoft.com/office/drawing/2014/main" id="{1AF50144-1ECC-486D-A617-65C8E1682568}"/>
                </a:ext>
              </a:extLst>
            </p:cNvPr>
            <p:cNvSpPr>
              <a:spLocks noChangeArrowheads="1"/>
            </p:cNvSpPr>
            <p:nvPr/>
          </p:nvSpPr>
          <p:spPr bwMode="auto">
            <a:xfrm>
              <a:off x="3914644" y="5656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8" name="Oval 1177">
              <a:extLst>
                <a:ext uri="{FF2B5EF4-FFF2-40B4-BE49-F238E27FC236}">
                  <a16:creationId xmlns:a16="http://schemas.microsoft.com/office/drawing/2014/main" id="{368CB040-2A68-4B5C-ADEB-FF05DE75CC31}"/>
                </a:ext>
              </a:extLst>
            </p:cNvPr>
            <p:cNvSpPr>
              <a:spLocks noChangeArrowheads="1"/>
            </p:cNvSpPr>
            <p:nvPr/>
          </p:nvSpPr>
          <p:spPr bwMode="auto">
            <a:xfrm>
              <a:off x="4028245" y="540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9" name="Oval 1179">
              <a:extLst>
                <a:ext uri="{FF2B5EF4-FFF2-40B4-BE49-F238E27FC236}">
                  <a16:creationId xmlns:a16="http://schemas.microsoft.com/office/drawing/2014/main" id="{E684169D-FC9D-4CCC-BC2B-F02AB9225514}"/>
                </a:ext>
              </a:extLst>
            </p:cNvPr>
            <p:cNvSpPr>
              <a:spLocks noChangeArrowheads="1"/>
            </p:cNvSpPr>
            <p:nvPr/>
          </p:nvSpPr>
          <p:spPr bwMode="auto">
            <a:xfrm>
              <a:off x="4342570" y="56273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0" name="Oval 1183">
              <a:extLst>
                <a:ext uri="{FF2B5EF4-FFF2-40B4-BE49-F238E27FC236}">
                  <a16:creationId xmlns:a16="http://schemas.microsoft.com/office/drawing/2014/main" id="{C7C3A3D7-9298-4BEE-84D2-EEED65F61BF5}"/>
                </a:ext>
              </a:extLst>
            </p:cNvPr>
            <p:cNvSpPr>
              <a:spLocks noChangeArrowheads="1"/>
            </p:cNvSpPr>
            <p:nvPr/>
          </p:nvSpPr>
          <p:spPr bwMode="auto">
            <a:xfrm>
              <a:off x="4648958" y="5579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1" name="Oval 1189">
              <a:extLst>
                <a:ext uri="{FF2B5EF4-FFF2-40B4-BE49-F238E27FC236}">
                  <a16:creationId xmlns:a16="http://schemas.microsoft.com/office/drawing/2014/main" id="{921962E6-9A09-4773-BBBE-2A91ADAEA548}"/>
                </a:ext>
              </a:extLst>
            </p:cNvPr>
            <p:cNvSpPr>
              <a:spLocks noChangeArrowheads="1"/>
            </p:cNvSpPr>
            <p:nvPr/>
          </p:nvSpPr>
          <p:spPr bwMode="auto">
            <a:xfrm>
              <a:off x="4622732" y="5772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2" name="Oval 1190">
              <a:extLst>
                <a:ext uri="{FF2B5EF4-FFF2-40B4-BE49-F238E27FC236}">
                  <a16:creationId xmlns:a16="http://schemas.microsoft.com/office/drawing/2014/main" id="{B651E253-109B-4B16-8A32-AAD3E3E5F92E}"/>
                </a:ext>
              </a:extLst>
            </p:cNvPr>
            <p:cNvSpPr>
              <a:spLocks noChangeArrowheads="1"/>
            </p:cNvSpPr>
            <p:nvPr/>
          </p:nvSpPr>
          <p:spPr bwMode="auto">
            <a:xfrm>
              <a:off x="4663245" y="53463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3" name="Oval 1191">
              <a:extLst>
                <a:ext uri="{FF2B5EF4-FFF2-40B4-BE49-F238E27FC236}">
                  <a16:creationId xmlns:a16="http://schemas.microsoft.com/office/drawing/2014/main" id="{B8EBC086-A4A4-4ADF-A3B5-1769EC836663}"/>
                </a:ext>
              </a:extLst>
            </p:cNvPr>
            <p:cNvSpPr>
              <a:spLocks noChangeArrowheads="1"/>
            </p:cNvSpPr>
            <p:nvPr/>
          </p:nvSpPr>
          <p:spPr bwMode="auto">
            <a:xfrm>
              <a:off x="4758495" y="5516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4" name="Oval 1192">
              <a:extLst>
                <a:ext uri="{FF2B5EF4-FFF2-40B4-BE49-F238E27FC236}">
                  <a16:creationId xmlns:a16="http://schemas.microsoft.com/office/drawing/2014/main" id="{8E08AB48-ECD9-4121-ADF8-41B09FA7D596}"/>
                </a:ext>
              </a:extLst>
            </p:cNvPr>
            <p:cNvSpPr>
              <a:spLocks noChangeArrowheads="1"/>
            </p:cNvSpPr>
            <p:nvPr/>
          </p:nvSpPr>
          <p:spPr bwMode="auto">
            <a:xfrm>
              <a:off x="4793420" y="5655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5" name="Oval 1196">
              <a:extLst>
                <a:ext uri="{FF2B5EF4-FFF2-40B4-BE49-F238E27FC236}">
                  <a16:creationId xmlns:a16="http://schemas.microsoft.com/office/drawing/2014/main" id="{B6DBA470-F388-46F9-B7A8-A6CFA683357D}"/>
                </a:ext>
              </a:extLst>
            </p:cNvPr>
            <p:cNvSpPr>
              <a:spLocks noChangeArrowheads="1"/>
            </p:cNvSpPr>
            <p:nvPr/>
          </p:nvSpPr>
          <p:spPr bwMode="auto">
            <a:xfrm>
              <a:off x="4506083" y="49351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6" name="Oval 1204">
              <a:extLst>
                <a:ext uri="{FF2B5EF4-FFF2-40B4-BE49-F238E27FC236}">
                  <a16:creationId xmlns:a16="http://schemas.microsoft.com/office/drawing/2014/main" id="{DC299B91-A804-47B0-AA57-ED6AE5EAFD16}"/>
                </a:ext>
              </a:extLst>
            </p:cNvPr>
            <p:cNvSpPr>
              <a:spLocks noChangeArrowheads="1"/>
            </p:cNvSpPr>
            <p:nvPr/>
          </p:nvSpPr>
          <p:spPr bwMode="auto">
            <a:xfrm>
              <a:off x="4653720" y="48351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7" name="Oval 1205">
              <a:extLst>
                <a:ext uri="{FF2B5EF4-FFF2-40B4-BE49-F238E27FC236}">
                  <a16:creationId xmlns:a16="http://schemas.microsoft.com/office/drawing/2014/main" id="{D240C8BD-95C6-41C4-A2AD-5ABA3CD034F6}"/>
                </a:ext>
              </a:extLst>
            </p:cNvPr>
            <p:cNvSpPr>
              <a:spLocks noChangeArrowheads="1"/>
            </p:cNvSpPr>
            <p:nvPr/>
          </p:nvSpPr>
          <p:spPr bwMode="auto">
            <a:xfrm>
              <a:off x="4090158" y="48287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4" name="Oval 1320">
              <a:extLst>
                <a:ext uri="{FF2B5EF4-FFF2-40B4-BE49-F238E27FC236}">
                  <a16:creationId xmlns:a16="http://schemas.microsoft.com/office/drawing/2014/main" id="{5ABCA06F-4298-42A9-853D-29F1D5A1E5EC}"/>
                </a:ext>
              </a:extLst>
            </p:cNvPr>
            <p:cNvSpPr>
              <a:spLocks noChangeArrowheads="1"/>
            </p:cNvSpPr>
            <p:nvPr/>
          </p:nvSpPr>
          <p:spPr bwMode="auto">
            <a:xfrm>
              <a:off x="3566628" y="6764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8" name="Oval 1381">
              <a:extLst>
                <a:ext uri="{FF2B5EF4-FFF2-40B4-BE49-F238E27FC236}">
                  <a16:creationId xmlns:a16="http://schemas.microsoft.com/office/drawing/2014/main" id="{0D2772E1-76D9-4CFF-AB46-946243167F3B}"/>
                </a:ext>
              </a:extLst>
            </p:cNvPr>
            <p:cNvSpPr>
              <a:spLocks noChangeArrowheads="1"/>
            </p:cNvSpPr>
            <p:nvPr/>
          </p:nvSpPr>
          <p:spPr bwMode="auto">
            <a:xfrm>
              <a:off x="2266215" y="63104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9" name="Oval 1389">
              <a:extLst>
                <a:ext uri="{FF2B5EF4-FFF2-40B4-BE49-F238E27FC236}">
                  <a16:creationId xmlns:a16="http://schemas.microsoft.com/office/drawing/2014/main" id="{F75B0A10-27AA-4341-89C7-F070455977A0}"/>
                </a:ext>
              </a:extLst>
            </p:cNvPr>
            <p:cNvSpPr>
              <a:spLocks noChangeArrowheads="1"/>
            </p:cNvSpPr>
            <p:nvPr/>
          </p:nvSpPr>
          <p:spPr bwMode="auto">
            <a:xfrm>
              <a:off x="2604353" y="65027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2" name="Oval 1408">
              <a:extLst>
                <a:ext uri="{FF2B5EF4-FFF2-40B4-BE49-F238E27FC236}">
                  <a16:creationId xmlns:a16="http://schemas.microsoft.com/office/drawing/2014/main" id="{8CA24747-BEA3-4492-9F21-58819B29878F}"/>
                </a:ext>
              </a:extLst>
            </p:cNvPr>
            <p:cNvSpPr>
              <a:spLocks noChangeArrowheads="1"/>
            </p:cNvSpPr>
            <p:nvPr/>
          </p:nvSpPr>
          <p:spPr bwMode="auto">
            <a:xfrm>
              <a:off x="2243707" y="66784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5" name="Oval 1420">
              <a:extLst>
                <a:ext uri="{FF2B5EF4-FFF2-40B4-BE49-F238E27FC236}">
                  <a16:creationId xmlns:a16="http://schemas.microsoft.com/office/drawing/2014/main" id="{C366C029-5BD5-4543-AB3A-762921FA0DDB}"/>
                </a:ext>
              </a:extLst>
            </p:cNvPr>
            <p:cNvSpPr>
              <a:spLocks noChangeArrowheads="1"/>
            </p:cNvSpPr>
            <p:nvPr/>
          </p:nvSpPr>
          <p:spPr bwMode="auto">
            <a:xfrm>
              <a:off x="2542440" y="68436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6" name="Oval 1426">
              <a:extLst>
                <a:ext uri="{FF2B5EF4-FFF2-40B4-BE49-F238E27FC236}">
                  <a16:creationId xmlns:a16="http://schemas.microsoft.com/office/drawing/2014/main" id="{46989440-3009-4D2C-94A4-CF5BAD548927}"/>
                </a:ext>
              </a:extLst>
            </p:cNvPr>
            <p:cNvSpPr>
              <a:spLocks noChangeArrowheads="1"/>
            </p:cNvSpPr>
            <p:nvPr/>
          </p:nvSpPr>
          <p:spPr bwMode="auto">
            <a:xfrm>
              <a:off x="3312496" y="66577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7" name="Oval 1438">
              <a:extLst>
                <a:ext uri="{FF2B5EF4-FFF2-40B4-BE49-F238E27FC236}">
                  <a16:creationId xmlns:a16="http://schemas.microsoft.com/office/drawing/2014/main" id="{4FDFBD02-D9E4-45F7-AFBA-9DBB778C7161}"/>
                </a:ext>
              </a:extLst>
            </p:cNvPr>
            <p:cNvSpPr>
              <a:spLocks noChangeArrowheads="1"/>
            </p:cNvSpPr>
            <p:nvPr/>
          </p:nvSpPr>
          <p:spPr bwMode="auto">
            <a:xfrm>
              <a:off x="3386990" y="59564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8" name="Oval 779">
              <a:extLst>
                <a:ext uri="{FF2B5EF4-FFF2-40B4-BE49-F238E27FC236}">
                  <a16:creationId xmlns:a16="http://schemas.microsoft.com/office/drawing/2014/main" id="{5E4AA27D-F594-44C9-9CC9-956E9DEB162C}"/>
                </a:ext>
              </a:extLst>
            </p:cNvPr>
            <p:cNvSpPr>
              <a:spLocks noChangeArrowheads="1"/>
            </p:cNvSpPr>
            <p:nvPr/>
          </p:nvSpPr>
          <p:spPr bwMode="auto">
            <a:xfrm>
              <a:off x="2845654" y="674507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9" name="Oval 968">
              <a:extLst>
                <a:ext uri="{FF2B5EF4-FFF2-40B4-BE49-F238E27FC236}">
                  <a16:creationId xmlns:a16="http://schemas.microsoft.com/office/drawing/2014/main" id="{F9CFDE9C-825C-4F11-9C04-983C4A1CD78D}"/>
                </a:ext>
              </a:extLst>
            </p:cNvPr>
            <p:cNvSpPr>
              <a:spLocks noChangeArrowheads="1"/>
            </p:cNvSpPr>
            <p:nvPr/>
          </p:nvSpPr>
          <p:spPr bwMode="auto">
            <a:xfrm>
              <a:off x="3190141" y="6199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0" name="Oval 1115">
              <a:extLst>
                <a:ext uri="{FF2B5EF4-FFF2-40B4-BE49-F238E27FC236}">
                  <a16:creationId xmlns:a16="http://schemas.microsoft.com/office/drawing/2014/main" id="{E0773726-824A-435F-A3F8-0E9C88C1381C}"/>
                </a:ext>
              </a:extLst>
            </p:cNvPr>
            <p:cNvSpPr>
              <a:spLocks noChangeArrowheads="1"/>
            </p:cNvSpPr>
            <p:nvPr/>
          </p:nvSpPr>
          <p:spPr bwMode="auto">
            <a:xfrm>
              <a:off x="3031391" y="60485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1" name="Oval 1116">
              <a:extLst>
                <a:ext uri="{FF2B5EF4-FFF2-40B4-BE49-F238E27FC236}">
                  <a16:creationId xmlns:a16="http://schemas.microsoft.com/office/drawing/2014/main" id="{324333A7-34DA-49F2-B9A6-1127306558CD}"/>
                </a:ext>
              </a:extLst>
            </p:cNvPr>
            <p:cNvSpPr>
              <a:spLocks noChangeArrowheads="1"/>
            </p:cNvSpPr>
            <p:nvPr/>
          </p:nvSpPr>
          <p:spPr bwMode="auto">
            <a:xfrm>
              <a:off x="2075716" y="5985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2" name="Oval 1127">
              <a:extLst>
                <a:ext uri="{FF2B5EF4-FFF2-40B4-BE49-F238E27FC236}">
                  <a16:creationId xmlns:a16="http://schemas.microsoft.com/office/drawing/2014/main" id="{6C1BF36A-9F72-4585-B1DE-1A43D24EBDF5}"/>
                </a:ext>
              </a:extLst>
            </p:cNvPr>
            <p:cNvSpPr>
              <a:spLocks noChangeArrowheads="1"/>
            </p:cNvSpPr>
            <p:nvPr/>
          </p:nvSpPr>
          <p:spPr bwMode="auto">
            <a:xfrm>
              <a:off x="2172554" y="61437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3" name="Oval 1135">
              <a:extLst>
                <a:ext uri="{FF2B5EF4-FFF2-40B4-BE49-F238E27FC236}">
                  <a16:creationId xmlns:a16="http://schemas.microsoft.com/office/drawing/2014/main" id="{902E83F6-5226-4A17-A86F-15223CBD9DF7}"/>
                </a:ext>
              </a:extLst>
            </p:cNvPr>
            <p:cNvSpPr>
              <a:spLocks noChangeArrowheads="1"/>
            </p:cNvSpPr>
            <p:nvPr/>
          </p:nvSpPr>
          <p:spPr bwMode="auto">
            <a:xfrm>
              <a:off x="3304938" y="6268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4" name="Oval 1136">
              <a:extLst>
                <a:ext uri="{FF2B5EF4-FFF2-40B4-BE49-F238E27FC236}">
                  <a16:creationId xmlns:a16="http://schemas.microsoft.com/office/drawing/2014/main" id="{FF5AC35F-514E-4904-94B9-48C1D0C807F5}"/>
                </a:ext>
              </a:extLst>
            </p:cNvPr>
            <p:cNvSpPr>
              <a:spLocks noChangeArrowheads="1"/>
            </p:cNvSpPr>
            <p:nvPr/>
          </p:nvSpPr>
          <p:spPr bwMode="auto">
            <a:xfrm>
              <a:off x="2818666" y="62326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5" name="Oval 1137">
              <a:extLst>
                <a:ext uri="{FF2B5EF4-FFF2-40B4-BE49-F238E27FC236}">
                  <a16:creationId xmlns:a16="http://schemas.microsoft.com/office/drawing/2014/main" id="{163D8CB5-ADE6-4734-B008-675C3CE68451}"/>
                </a:ext>
              </a:extLst>
            </p:cNvPr>
            <p:cNvSpPr>
              <a:spLocks noChangeArrowheads="1"/>
            </p:cNvSpPr>
            <p:nvPr/>
          </p:nvSpPr>
          <p:spPr bwMode="auto">
            <a:xfrm>
              <a:off x="2683729" y="59405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6" name="Oval 1138">
              <a:extLst>
                <a:ext uri="{FF2B5EF4-FFF2-40B4-BE49-F238E27FC236}">
                  <a16:creationId xmlns:a16="http://schemas.microsoft.com/office/drawing/2014/main" id="{6D53DCD5-52C4-468C-B0F7-29FE6DC511F7}"/>
                </a:ext>
              </a:extLst>
            </p:cNvPr>
            <p:cNvSpPr>
              <a:spLocks noChangeArrowheads="1"/>
            </p:cNvSpPr>
            <p:nvPr/>
          </p:nvSpPr>
          <p:spPr bwMode="auto">
            <a:xfrm>
              <a:off x="2394804" y="6108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7" name="Oval 1148">
              <a:extLst>
                <a:ext uri="{FF2B5EF4-FFF2-40B4-BE49-F238E27FC236}">
                  <a16:creationId xmlns:a16="http://schemas.microsoft.com/office/drawing/2014/main" id="{4E6510CB-5619-4B17-85B1-0F865CF0CB40}"/>
                </a:ext>
              </a:extLst>
            </p:cNvPr>
            <p:cNvSpPr>
              <a:spLocks noChangeArrowheads="1"/>
            </p:cNvSpPr>
            <p:nvPr/>
          </p:nvSpPr>
          <p:spPr bwMode="auto">
            <a:xfrm>
              <a:off x="2070954" y="62803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8" name="Oval 1158">
              <a:extLst>
                <a:ext uri="{FF2B5EF4-FFF2-40B4-BE49-F238E27FC236}">
                  <a16:creationId xmlns:a16="http://schemas.microsoft.com/office/drawing/2014/main" id="{F47471A9-959B-422B-B6B4-553E586934A2}"/>
                </a:ext>
              </a:extLst>
            </p:cNvPr>
            <p:cNvSpPr>
              <a:spLocks noChangeArrowheads="1"/>
            </p:cNvSpPr>
            <p:nvPr/>
          </p:nvSpPr>
          <p:spPr bwMode="auto">
            <a:xfrm>
              <a:off x="2840891" y="6378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9" name="Oval 1164">
              <a:extLst>
                <a:ext uri="{FF2B5EF4-FFF2-40B4-BE49-F238E27FC236}">
                  <a16:creationId xmlns:a16="http://schemas.microsoft.com/office/drawing/2014/main" id="{96019E68-38EF-43AA-ABEF-61184D51357F}"/>
                </a:ext>
              </a:extLst>
            </p:cNvPr>
            <p:cNvSpPr>
              <a:spLocks noChangeArrowheads="1"/>
            </p:cNvSpPr>
            <p:nvPr/>
          </p:nvSpPr>
          <p:spPr bwMode="auto">
            <a:xfrm>
              <a:off x="3115529" y="58675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0" name="Oval 1177">
              <a:extLst>
                <a:ext uri="{FF2B5EF4-FFF2-40B4-BE49-F238E27FC236}">
                  <a16:creationId xmlns:a16="http://schemas.microsoft.com/office/drawing/2014/main" id="{4B319DFB-EE20-4500-BD3C-FD0A704F5C9C}"/>
                </a:ext>
              </a:extLst>
            </p:cNvPr>
            <p:cNvSpPr>
              <a:spLocks noChangeArrowheads="1"/>
            </p:cNvSpPr>
            <p:nvPr/>
          </p:nvSpPr>
          <p:spPr bwMode="auto">
            <a:xfrm>
              <a:off x="2390041" y="6294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1" name="Oval 1179">
              <a:extLst>
                <a:ext uri="{FF2B5EF4-FFF2-40B4-BE49-F238E27FC236}">
                  <a16:creationId xmlns:a16="http://schemas.microsoft.com/office/drawing/2014/main" id="{8622CF55-5ADB-4F58-A294-4939D7EA826E}"/>
                </a:ext>
              </a:extLst>
            </p:cNvPr>
            <p:cNvSpPr>
              <a:spLocks noChangeArrowheads="1"/>
            </p:cNvSpPr>
            <p:nvPr/>
          </p:nvSpPr>
          <p:spPr bwMode="auto">
            <a:xfrm>
              <a:off x="2704366" y="6513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2" name="Oval 1183">
              <a:extLst>
                <a:ext uri="{FF2B5EF4-FFF2-40B4-BE49-F238E27FC236}">
                  <a16:creationId xmlns:a16="http://schemas.microsoft.com/office/drawing/2014/main" id="{A0E8DE15-AEE7-4EEF-9EAA-11D638EAF86A}"/>
                </a:ext>
              </a:extLst>
            </p:cNvPr>
            <p:cNvSpPr>
              <a:spLocks noChangeArrowheads="1"/>
            </p:cNvSpPr>
            <p:nvPr/>
          </p:nvSpPr>
          <p:spPr bwMode="auto">
            <a:xfrm>
              <a:off x="2218591" y="64947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3" name="Oval 1189">
              <a:extLst>
                <a:ext uri="{FF2B5EF4-FFF2-40B4-BE49-F238E27FC236}">
                  <a16:creationId xmlns:a16="http://schemas.microsoft.com/office/drawing/2014/main" id="{3890FC6B-4EF1-4E87-A30F-91903417D63C}"/>
                </a:ext>
              </a:extLst>
            </p:cNvPr>
            <p:cNvSpPr>
              <a:spLocks noChangeArrowheads="1"/>
            </p:cNvSpPr>
            <p:nvPr/>
          </p:nvSpPr>
          <p:spPr bwMode="auto">
            <a:xfrm>
              <a:off x="3059966" y="6532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4" name="Oval 1190">
              <a:extLst>
                <a:ext uri="{FF2B5EF4-FFF2-40B4-BE49-F238E27FC236}">
                  <a16:creationId xmlns:a16="http://schemas.microsoft.com/office/drawing/2014/main" id="{D03927F0-22A7-4CEE-9410-1586A7190D1D}"/>
                </a:ext>
              </a:extLst>
            </p:cNvPr>
            <p:cNvSpPr>
              <a:spLocks noChangeArrowheads="1"/>
            </p:cNvSpPr>
            <p:nvPr/>
          </p:nvSpPr>
          <p:spPr bwMode="auto">
            <a:xfrm>
              <a:off x="3025041" y="62326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5" name="Oval 1191">
              <a:extLst>
                <a:ext uri="{FF2B5EF4-FFF2-40B4-BE49-F238E27FC236}">
                  <a16:creationId xmlns:a16="http://schemas.microsoft.com/office/drawing/2014/main" id="{86E1E44B-E96F-4B3E-BABA-51C7418F008C}"/>
                </a:ext>
              </a:extLst>
            </p:cNvPr>
            <p:cNvSpPr>
              <a:spLocks noChangeArrowheads="1"/>
            </p:cNvSpPr>
            <p:nvPr/>
          </p:nvSpPr>
          <p:spPr bwMode="auto">
            <a:xfrm>
              <a:off x="3440966" y="6486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6" name="Oval 779">
              <a:extLst>
                <a:ext uri="{FF2B5EF4-FFF2-40B4-BE49-F238E27FC236}">
                  <a16:creationId xmlns:a16="http://schemas.microsoft.com/office/drawing/2014/main" id="{0BFED854-7353-4D89-8FAF-4B7CEE6F5CA6}"/>
                </a:ext>
              </a:extLst>
            </p:cNvPr>
            <p:cNvSpPr>
              <a:spLocks noChangeArrowheads="1"/>
            </p:cNvSpPr>
            <p:nvPr/>
          </p:nvSpPr>
          <p:spPr bwMode="auto">
            <a:xfrm>
              <a:off x="4076722" y="626882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7" name="Oval 785">
              <a:extLst>
                <a:ext uri="{FF2B5EF4-FFF2-40B4-BE49-F238E27FC236}">
                  <a16:creationId xmlns:a16="http://schemas.microsoft.com/office/drawing/2014/main" id="{1E940CF5-C9A0-492C-A816-F72627B10B7C}"/>
                </a:ext>
              </a:extLst>
            </p:cNvPr>
            <p:cNvSpPr>
              <a:spLocks noChangeArrowheads="1"/>
            </p:cNvSpPr>
            <p:nvPr/>
          </p:nvSpPr>
          <p:spPr bwMode="auto">
            <a:xfrm>
              <a:off x="4227535" y="59672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8" name="Oval 795">
              <a:extLst>
                <a:ext uri="{FF2B5EF4-FFF2-40B4-BE49-F238E27FC236}">
                  <a16:creationId xmlns:a16="http://schemas.microsoft.com/office/drawing/2014/main" id="{832C4678-44CF-45FE-92DC-8107409C819B}"/>
                </a:ext>
              </a:extLst>
            </p:cNvPr>
            <p:cNvSpPr>
              <a:spLocks noChangeArrowheads="1"/>
            </p:cNvSpPr>
            <p:nvPr/>
          </p:nvSpPr>
          <p:spPr bwMode="auto">
            <a:xfrm>
              <a:off x="4745060" y="596720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9" name="Oval 968">
              <a:extLst>
                <a:ext uri="{FF2B5EF4-FFF2-40B4-BE49-F238E27FC236}">
                  <a16:creationId xmlns:a16="http://schemas.microsoft.com/office/drawing/2014/main" id="{1B210C37-1470-4A99-8577-C8F557534332}"/>
                </a:ext>
              </a:extLst>
            </p:cNvPr>
            <p:cNvSpPr>
              <a:spLocks noChangeArrowheads="1"/>
            </p:cNvSpPr>
            <p:nvPr/>
          </p:nvSpPr>
          <p:spPr bwMode="auto">
            <a:xfrm>
              <a:off x="4776810" y="64783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0" name="Oval 1109">
              <a:extLst>
                <a:ext uri="{FF2B5EF4-FFF2-40B4-BE49-F238E27FC236}">
                  <a16:creationId xmlns:a16="http://schemas.microsoft.com/office/drawing/2014/main" id="{9B12CC3C-4442-4272-A2C9-C6B39B4A084B}"/>
                </a:ext>
              </a:extLst>
            </p:cNvPr>
            <p:cNvSpPr>
              <a:spLocks noChangeArrowheads="1"/>
            </p:cNvSpPr>
            <p:nvPr/>
          </p:nvSpPr>
          <p:spPr bwMode="auto">
            <a:xfrm>
              <a:off x="3636985" y="58941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1" name="Oval 1110">
              <a:extLst>
                <a:ext uri="{FF2B5EF4-FFF2-40B4-BE49-F238E27FC236}">
                  <a16:creationId xmlns:a16="http://schemas.microsoft.com/office/drawing/2014/main" id="{C0F47FD5-5024-4DBF-8EBD-BC8D43DE714D}"/>
                </a:ext>
              </a:extLst>
            </p:cNvPr>
            <p:cNvSpPr>
              <a:spLocks noChangeArrowheads="1"/>
            </p:cNvSpPr>
            <p:nvPr/>
          </p:nvSpPr>
          <p:spPr bwMode="auto">
            <a:xfrm>
              <a:off x="3671910" y="60338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2" name="Oval 1115">
              <a:extLst>
                <a:ext uri="{FF2B5EF4-FFF2-40B4-BE49-F238E27FC236}">
                  <a16:creationId xmlns:a16="http://schemas.microsoft.com/office/drawing/2014/main" id="{9A6F6B46-6305-44A7-99A6-E6C4C6277638}"/>
                </a:ext>
              </a:extLst>
            </p:cNvPr>
            <p:cNvSpPr>
              <a:spLocks noChangeArrowheads="1"/>
            </p:cNvSpPr>
            <p:nvPr/>
          </p:nvSpPr>
          <p:spPr bwMode="auto">
            <a:xfrm>
              <a:off x="4618060" y="63275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3" name="Oval 1116">
              <a:extLst>
                <a:ext uri="{FF2B5EF4-FFF2-40B4-BE49-F238E27FC236}">
                  <a16:creationId xmlns:a16="http://schemas.microsoft.com/office/drawing/2014/main" id="{BCB79D61-8AB2-457C-90A7-0651A57845A9}"/>
                </a:ext>
              </a:extLst>
            </p:cNvPr>
            <p:cNvSpPr>
              <a:spLocks noChangeArrowheads="1"/>
            </p:cNvSpPr>
            <p:nvPr/>
          </p:nvSpPr>
          <p:spPr bwMode="auto">
            <a:xfrm>
              <a:off x="3662385" y="62640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4" name="Oval 1122">
              <a:extLst>
                <a:ext uri="{FF2B5EF4-FFF2-40B4-BE49-F238E27FC236}">
                  <a16:creationId xmlns:a16="http://schemas.microsoft.com/office/drawing/2014/main" id="{D03821BC-0AF8-4691-9B49-B3E35555E30A}"/>
                </a:ext>
              </a:extLst>
            </p:cNvPr>
            <p:cNvSpPr>
              <a:spLocks noChangeArrowheads="1"/>
            </p:cNvSpPr>
            <p:nvPr/>
          </p:nvSpPr>
          <p:spPr bwMode="auto">
            <a:xfrm>
              <a:off x="3787798" y="61132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5" name="Oval 1126">
              <a:extLst>
                <a:ext uri="{FF2B5EF4-FFF2-40B4-BE49-F238E27FC236}">
                  <a16:creationId xmlns:a16="http://schemas.microsoft.com/office/drawing/2014/main" id="{3F624D0D-65E7-4AD3-BB24-60D6EB08615F}"/>
                </a:ext>
              </a:extLst>
            </p:cNvPr>
            <p:cNvSpPr>
              <a:spLocks noChangeArrowheads="1"/>
            </p:cNvSpPr>
            <p:nvPr/>
          </p:nvSpPr>
          <p:spPr bwMode="auto">
            <a:xfrm>
              <a:off x="4441848" y="58814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6" name="Oval 1127">
              <a:extLst>
                <a:ext uri="{FF2B5EF4-FFF2-40B4-BE49-F238E27FC236}">
                  <a16:creationId xmlns:a16="http://schemas.microsoft.com/office/drawing/2014/main" id="{35CB9EF3-6587-4987-8A48-23D089F3B39E}"/>
                </a:ext>
              </a:extLst>
            </p:cNvPr>
            <p:cNvSpPr>
              <a:spLocks noChangeArrowheads="1"/>
            </p:cNvSpPr>
            <p:nvPr/>
          </p:nvSpPr>
          <p:spPr bwMode="auto">
            <a:xfrm>
              <a:off x="3759223" y="64228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7" name="Oval 1135">
              <a:extLst>
                <a:ext uri="{FF2B5EF4-FFF2-40B4-BE49-F238E27FC236}">
                  <a16:creationId xmlns:a16="http://schemas.microsoft.com/office/drawing/2014/main" id="{128DC0F2-975D-4424-8272-D55D01822A83}"/>
                </a:ext>
              </a:extLst>
            </p:cNvPr>
            <p:cNvSpPr>
              <a:spLocks noChangeArrowheads="1"/>
            </p:cNvSpPr>
            <p:nvPr/>
          </p:nvSpPr>
          <p:spPr bwMode="auto">
            <a:xfrm>
              <a:off x="4349773" y="63434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8" name="Oval 1136">
              <a:extLst>
                <a:ext uri="{FF2B5EF4-FFF2-40B4-BE49-F238E27FC236}">
                  <a16:creationId xmlns:a16="http://schemas.microsoft.com/office/drawing/2014/main" id="{B623B128-CE56-4589-9F12-9D579FD1901E}"/>
                </a:ext>
              </a:extLst>
            </p:cNvPr>
            <p:cNvSpPr>
              <a:spLocks noChangeArrowheads="1"/>
            </p:cNvSpPr>
            <p:nvPr/>
          </p:nvSpPr>
          <p:spPr bwMode="auto">
            <a:xfrm>
              <a:off x="4405335" y="6511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9" name="Oval 1137">
              <a:extLst>
                <a:ext uri="{FF2B5EF4-FFF2-40B4-BE49-F238E27FC236}">
                  <a16:creationId xmlns:a16="http://schemas.microsoft.com/office/drawing/2014/main" id="{0C354F37-E4D5-4619-BC3F-CE5EB2A65967}"/>
                </a:ext>
              </a:extLst>
            </p:cNvPr>
            <p:cNvSpPr>
              <a:spLocks noChangeArrowheads="1"/>
            </p:cNvSpPr>
            <p:nvPr/>
          </p:nvSpPr>
          <p:spPr bwMode="auto">
            <a:xfrm>
              <a:off x="4270398" y="62196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0" name="Oval 1138">
              <a:extLst>
                <a:ext uri="{FF2B5EF4-FFF2-40B4-BE49-F238E27FC236}">
                  <a16:creationId xmlns:a16="http://schemas.microsoft.com/office/drawing/2014/main" id="{E996EB0D-2F99-4C3B-A0E7-1F47ABFEF5ED}"/>
                </a:ext>
              </a:extLst>
            </p:cNvPr>
            <p:cNvSpPr>
              <a:spLocks noChangeArrowheads="1"/>
            </p:cNvSpPr>
            <p:nvPr/>
          </p:nvSpPr>
          <p:spPr bwMode="auto">
            <a:xfrm>
              <a:off x="3981473" y="63878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2" name="Oval 1155">
              <a:extLst>
                <a:ext uri="{FF2B5EF4-FFF2-40B4-BE49-F238E27FC236}">
                  <a16:creationId xmlns:a16="http://schemas.microsoft.com/office/drawing/2014/main" id="{959AFA15-04D1-4D6B-ADA1-E543663DC7AA}"/>
                </a:ext>
              </a:extLst>
            </p:cNvPr>
            <p:cNvSpPr>
              <a:spLocks noChangeArrowheads="1"/>
            </p:cNvSpPr>
            <p:nvPr/>
          </p:nvSpPr>
          <p:spPr bwMode="auto">
            <a:xfrm>
              <a:off x="3732235" y="65371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3" name="Oval 1158">
              <a:extLst>
                <a:ext uri="{FF2B5EF4-FFF2-40B4-BE49-F238E27FC236}">
                  <a16:creationId xmlns:a16="http://schemas.microsoft.com/office/drawing/2014/main" id="{43B9FDDB-5486-4CD7-94BE-76F360D554E6}"/>
                </a:ext>
              </a:extLst>
            </p:cNvPr>
            <p:cNvSpPr>
              <a:spLocks noChangeArrowheads="1"/>
            </p:cNvSpPr>
            <p:nvPr/>
          </p:nvSpPr>
          <p:spPr bwMode="auto">
            <a:xfrm>
              <a:off x="4427560" y="66577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4" name="Oval 1164">
              <a:extLst>
                <a:ext uri="{FF2B5EF4-FFF2-40B4-BE49-F238E27FC236}">
                  <a16:creationId xmlns:a16="http://schemas.microsoft.com/office/drawing/2014/main" id="{CC0DBCDC-BD1B-4FB6-A28F-0ED381005BA7}"/>
                </a:ext>
              </a:extLst>
            </p:cNvPr>
            <p:cNvSpPr>
              <a:spLocks noChangeArrowheads="1"/>
            </p:cNvSpPr>
            <p:nvPr/>
          </p:nvSpPr>
          <p:spPr bwMode="auto">
            <a:xfrm>
              <a:off x="4702198" y="61465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5" name="Oval 1168">
              <a:extLst>
                <a:ext uri="{FF2B5EF4-FFF2-40B4-BE49-F238E27FC236}">
                  <a16:creationId xmlns:a16="http://schemas.microsoft.com/office/drawing/2014/main" id="{18EFDB0F-40E6-4F47-A441-003F7BC5671B}"/>
                </a:ext>
              </a:extLst>
            </p:cNvPr>
            <p:cNvSpPr>
              <a:spLocks noChangeArrowheads="1"/>
            </p:cNvSpPr>
            <p:nvPr/>
          </p:nvSpPr>
          <p:spPr bwMode="auto">
            <a:xfrm>
              <a:off x="4146573" y="67165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6" name="Oval 1175">
              <a:extLst>
                <a:ext uri="{FF2B5EF4-FFF2-40B4-BE49-F238E27FC236}">
                  <a16:creationId xmlns:a16="http://schemas.microsoft.com/office/drawing/2014/main" id="{EED3A0AC-0492-4828-B398-C239D8219297}"/>
                </a:ext>
              </a:extLst>
            </p:cNvPr>
            <p:cNvSpPr>
              <a:spLocks noChangeArrowheads="1"/>
            </p:cNvSpPr>
            <p:nvPr/>
          </p:nvSpPr>
          <p:spPr bwMode="auto">
            <a:xfrm>
              <a:off x="3863109" y="68216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7" name="Oval 1177">
              <a:extLst>
                <a:ext uri="{FF2B5EF4-FFF2-40B4-BE49-F238E27FC236}">
                  <a16:creationId xmlns:a16="http://schemas.microsoft.com/office/drawing/2014/main" id="{0B732196-C3B7-4186-A486-F6A4A9AFB232}"/>
                </a:ext>
              </a:extLst>
            </p:cNvPr>
            <p:cNvSpPr>
              <a:spLocks noChangeArrowheads="1"/>
            </p:cNvSpPr>
            <p:nvPr/>
          </p:nvSpPr>
          <p:spPr bwMode="auto">
            <a:xfrm>
              <a:off x="3976710" y="65736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8" name="Oval 1179">
              <a:extLst>
                <a:ext uri="{FF2B5EF4-FFF2-40B4-BE49-F238E27FC236}">
                  <a16:creationId xmlns:a16="http://schemas.microsoft.com/office/drawing/2014/main" id="{72E83048-4A45-4E10-8362-4023503B44D7}"/>
                </a:ext>
              </a:extLst>
            </p:cNvPr>
            <p:cNvSpPr>
              <a:spLocks noChangeArrowheads="1"/>
            </p:cNvSpPr>
            <p:nvPr/>
          </p:nvSpPr>
          <p:spPr bwMode="auto">
            <a:xfrm>
              <a:off x="4291035" y="67927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9" name="Oval 1183">
              <a:extLst>
                <a:ext uri="{FF2B5EF4-FFF2-40B4-BE49-F238E27FC236}">
                  <a16:creationId xmlns:a16="http://schemas.microsoft.com/office/drawing/2014/main" id="{77A81509-64A5-441B-9FAD-C30035D6C6E1}"/>
                </a:ext>
              </a:extLst>
            </p:cNvPr>
            <p:cNvSpPr>
              <a:spLocks noChangeArrowheads="1"/>
            </p:cNvSpPr>
            <p:nvPr/>
          </p:nvSpPr>
          <p:spPr bwMode="auto">
            <a:xfrm>
              <a:off x="4597423" y="67450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1" name="Oval 1190">
              <a:extLst>
                <a:ext uri="{FF2B5EF4-FFF2-40B4-BE49-F238E27FC236}">
                  <a16:creationId xmlns:a16="http://schemas.microsoft.com/office/drawing/2014/main" id="{DAFF4A02-9D3C-483B-93AB-D79504313D88}"/>
                </a:ext>
              </a:extLst>
            </p:cNvPr>
            <p:cNvSpPr>
              <a:spLocks noChangeArrowheads="1"/>
            </p:cNvSpPr>
            <p:nvPr/>
          </p:nvSpPr>
          <p:spPr bwMode="auto">
            <a:xfrm>
              <a:off x="4611710" y="6511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2" name="Oval 1191">
              <a:extLst>
                <a:ext uri="{FF2B5EF4-FFF2-40B4-BE49-F238E27FC236}">
                  <a16:creationId xmlns:a16="http://schemas.microsoft.com/office/drawing/2014/main" id="{AC919D4E-D8AF-4EEB-B071-A5CB2D803A5F}"/>
                </a:ext>
              </a:extLst>
            </p:cNvPr>
            <p:cNvSpPr>
              <a:spLocks noChangeArrowheads="1"/>
            </p:cNvSpPr>
            <p:nvPr/>
          </p:nvSpPr>
          <p:spPr bwMode="auto">
            <a:xfrm>
              <a:off x="4706960" y="66815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3" name="Oval 1192">
              <a:extLst>
                <a:ext uri="{FF2B5EF4-FFF2-40B4-BE49-F238E27FC236}">
                  <a16:creationId xmlns:a16="http://schemas.microsoft.com/office/drawing/2014/main" id="{D8F0EABD-5628-414E-AB2F-CC41AB0FC160}"/>
                </a:ext>
              </a:extLst>
            </p:cNvPr>
            <p:cNvSpPr>
              <a:spLocks noChangeArrowheads="1"/>
            </p:cNvSpPr>
            <p:nvPr/>
          </p:nvSpPr>
          <p:spPr bwMode="auto">
            <a:xfrm>
              <a:off x="4741885" y="68212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4" name="Oval 1196">
              <a:extLst>
                <a:ext uri="{FF2B5EF4-FFF2-40B4-BE49-F238E27FC236}">
                  <a16:creationId xmlns:a16="http://schemas.microsoft.com/office/drawing/2014/main" id="{332849C5-A77A-4EFD-9FAD-5629FF233133}"/>
                </a:ext>
              </a:extLst>
            </p:cNvPr>
            <p:cNvSpPr>
              <a:spLocks noChangeArrowheads="1"/>
            </p:cNvSpPr>
            <p:nvPr/>
          </p:nvSpPr>
          <p:spPr bwMode="auto">
            <a:xfrm>
              <a:off x="4454548" y="61005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5" name="Oval 1204">
              <a:extLst>
                <a:ext uri="{FF2B5EF4-FFF2-40B4-BE49-F238E27FC236}">
                  <a16:creationId xmlns:a16="http://schemas.microsoft.com/office/drawing/2014/main" id="{7BBB852F-28E1-4B13-A695-A8244F97059E}"/>
                </a:ext>
              </a:extLst>
            </p:cNvPr>
            <p:cNvSpPr>
              <a:spLocks noChangeArrowheads="1"/>
            </p:cNvSpPr>
            <p:nvPr/>
          </p:nvSpPr>
          <p:spPr bwMode="auto">
            <a:xfrm>
              <a:off x="4602185" y="60005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6" name="Oval 1205">
              <a:extLst>
                <a:ext uri="{FF2B5EF4-FFF2-40B4-BE49-F238E27FC236}">
                  <a16:creationId xmlns:a16="http://schemas.microsoft.com/office/drawing/2014/main" id="{D7C42C72-91FA-48CA-AC0A-06EC82FCEE88}"/>
                </a:ext>
              </a:extLst>
            </p:cNvPr>
            <p:cNvSpPr>
              <a:spLocks noChangeArrowheads="1"/>
            </p:cNvSpPr>
            <p:nvPr/>
          </p:nvSpPr>
          <p:spPr bwMode="auto">
            <a:xfrm>
              <a:off x="4038623" y="59941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7" name="Freeform 1453">
              <a:extLst>
                <a:ext uri="{FF2B5EF4-FFF2-40B4-BE49-F238E27FC236}">
                  <a16:creationId xmlns:a16="http://schemas.microsoft.com/office/drawing/2014/main" id="{182842F7-F201-41D0-8D2B-5F048FCD47B6}"/>
                </a:ext>
              </a:extLst>
            </p:cNvPr>
            <p:cNvSpPr>
              <a:spLocks/>
            </p:cNvSpPr>
            <p:nvPr/>
          </p:nvSpPr>
          <p:spPr bwMode="auto">
            <a:xfrm>
              <a:off x="2425160" y="2555875"/>
              <a:ext cx="1798632" cy="1367234"/>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319" name="Oval 1121">
              <a:extLst>
                <a:ext uri="{FF2B5EF4-FFF2-40B4-BE49-F238E27FC236}">
                  <a16:creationId xmlns:a16="http://schemas.microsoft.com/office/drawing/2014/main" id="{ED3F7B46-973D-4F38-ADD7-72699FA95D28}"/>
                </a:ext>
              </a:extLst>
            </p:cNvPr>
            <p:cNvSpPr>
              <a:spLocks noChangeArrowheads="1"/>
            </p:cNvSpPr>
            <p:nvPr/>
          </p:nvSpPr>
          <p:spPr bwMode="auto">
            <a:xfrm>
              <a:off x="4999933" y="29043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nvGrpSpPr>
            <p:cNvPr id="13" name="Skupina 12">
              <a:extLst>
                <a:ext uri="{FF2B5EF4-FFF2-40B4-BE49-F238E27FC236}">
                  <a16:creationId xmlns:a16="http://schemas.microsoft.com/office/drawing/2014/main" id="{80F196C1-F749-475A-8494-690949AB8535}"/>
                </a:ext>
              </a:extLst>
            </p:cNvPr>
            <p:cNvGrpSpPr/>
            <p:nvPr/>
          </p:nvGrpSpPr>
          <p:grpSpPr>
            <a:xfrm rot="1672053">
              <a:off x="3794747" y="3601406"/>
              <a:ext cx="731177" cy="170658"/>
              <a:chOff x="5436831" y="3704430"/>
              <a:chExt cx="731177" cy="170658"/>
            </a:xfrm>
          </p:grpSpPr>
          <p:cxnSp>
            <p:nvCxnSpPr>
              <p:cNvPr id="11" name="Přímá spojnice se šipkou 10">
                <a:extLst>
                  <a:ext uri="{FF2B5EF4-FFF2-40B4-BE49-F238E27FC236}">
                    <a16:creationId xmlns:a16="http://schemas.microsoft.com/office/drawing/2014/main" id="{28225C4F-F0E3-46B2-BC3C-708654115786}"/>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23" name="Oval 1121">
                <a:extLst>
                  <a:ext uri="{FF2B5EF4-FFF2-40B4-BE49-F238E27FC236}">
                    <a16:creationId xmlns:a16="http://schemas.microsoft.com/office/drawing/2014/main" id="{871FCA60-443E-47DE-901D-9C1951360D14}"/>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 name="Ovál 11">
                <a:extLst>
                  <a:ext uri="{FF2B5EF4-FFF2-40B4-BE49-F238E27FC236}">
                    <a16:creationId xmlns:a16="http://schemas.microsoft.com/office/drawing/2014/main" id="{9BEC251F-B7DE-4AF6-A566-6D0D429EEF15}"/>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26" name="Skupina 2325">
              <a:extLst>
                <a:ext uri="{FF2B5EF4-FFF2-40B4-BE49-F238E27FC236}">
                  <a16:creationId xmlns:a16="http://schemas.microsoft.com/office/drawing/2014/main" id="{6EF1F18C-56BC-4191-AA4E-2CACE27BA083}"/>
                </a:ext>
              </a:extLst>
            </p:cNvPr>
            <p:cNvGrpSpPr/>
            <p:nvPr/>
          </p:nvGrpSpPr>
          <p:grpSpPr>
            <a:xfrm>
              <a:off x="3841853" y="3175392"/>
              <a:ext cx="731177" cy="170658"/>
              <a:chOff x="5436831" y="3704430"/>
              <a:chExt cx="731177" cy="170658"/>
            </a:xfrm>
          </p:grpSpPr>
          <p:cxnSp>
            <p:nvCxnSpPr>
              <p:cNvPr id="2327" name="Přímá spojnice se šipkou 2326">
                <a:extLst>
                  <a:ext uri="{FF2B5EF4-FFF2-40B4-BE49-F238E27FC236}">
                    <a16:creationId xmlns:a16="http://schemas.microsoft.com/office/drawing/2014/main" id="{47976EB2-3AB6-472F-B585-EB81E1B789C8}"/>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28" name="Oval 1121">
                <a:extLst>
                  <a:ext uri="{FF2B5EF4-FFF2-40B4-BE49-F238E27FC236}">
                    <a16:creationId xmlns:a16="http://schemas.microsoft.com/office/drawing/2014/main" id="{636B6964-1109-483C-8F20-3413029599EB}"/>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9" name="Ovál 2328">
                <a:extLst>
                  <a:ext uri="{FF2B5EF4-FFF2-40B4-BE49-F238E27FC236}">
                    <a16:creationId xmlns:a16="http://schemas.microsoft.com/office/drawing/2014/main" id="{3719CC60-6541-4E7D-852A-ED569EF822A7}"/>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30" name="Skupina 2329">
              <a:extLst>
                <a:ext uri="{FF2B5EF4-FFF2-40B4-BE49-F238E27FC236}">
                  <a16:creationId xmlns:a16="http://schemas.microsoft.com/office/drawing/2014/main" id="{F84DCB41-5563-46A3-A838-5EC59737D02B}"/>
                </a:ext>
              </a:extLst>
            </p:cNvPr>
            <p:cNvGrpSpPr/>
            <p:nvPr/>
          </p:nvGrpSpPr>
          <p:grpSpPr>
            <a:xfrm rot="18576221">
              <a:off x="3695635" y="2553832"/>
              <a:ext cx="731177" cy="170658"/>
              <a:chOff x="5436831" y="3704430"/>
              <a:chExt cx="731177" cy="170658"/>
            </a:xfrm>
          </p:grpSpPr>
          <p:cxnSp>
            <p:nvCxnSpPr>
              <p:cNvPr id="2331" name="Přímá spojnice se šipkou 2330">
                <a:extLst>
                  <a:ext uri="{FF2B5EF4-FFF2-40B4-BE49-F238E27FC236}">
                    <a16:creationId xmlns:a16="http://schemas.microsoft.com/office/drawing/2014/main" id="{74BE02CE-602B-45F4-8002-90BDBC0EC8B8}"/>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32" name="Oval 1121">
                <a:extLst>
                  <a:ext uri="{FF2B5EF4-FFF2-40B4-BE49-F238E27FC236}">
                    <a16:creationId xmlns:a16="http://schemas.microsoft.com/office/drawing/2014/main" id="{705DABA2-BF4D-403F-B44F-39F6963E96C3}"/>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3" name="Ovál 2332">
                <a:extLst>
                  <a:ext uri="{FF2B5EF4-FFF2-40B4-BE49-F238E27FC236}">
                    <a16:creationId xmlns:a16="http://schemas.microsoft.com/office/drawing/2014/main" id="{5AFE1E80-8628-4080-AF4D-FC171D4A8756}"/>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34" name="Skupina 2333">
              <a:extLst>
                <a:ext uri="{FF2B5EF4-FFF2-40B4-BE49-F238E27FC236}">
                  <a16:creationId xmlns:a16="http://schemas.microsoft.com/office/drawing/2014/main" id="{4E521595-2C5D-4C49-884E-4970BDB4DDFC}"/>
                </a:ext>
              </a:extLst>
            </p:cNvPr>
            <p:cNvGrpSpPr/>
            <p:nvPr/>
          </p:nvGrpSpPr>
          <p:grpSpPr>
            <a:xfrm rot="16752853">
              <a:off x="3357055" y="2469472"/>
              <a:ext cx="731177" cy="170658"/>
              <a:chOff x="5436831" y="3704430"/>
              <a:chExt cx="731177" cy="170658"/>
            </a:xfrm>
          </p:grpSpPr>
          <p:cxnSp>
            <p:nvCxnSpPr>
              <p:cNvPr id="2335" name="Přímá spojnice se šipkou 2334">
                <a:extLst>
                  <a:ext uri="{FF2B5EF4-FFF2-40B4-BE49-F238E27FC236}">
                    <a16:creationId xmlns:a16="http://schemas.microsoft.com/office/drawing/2014/main" id="{13A2E093-EEA5-41F2-8DBA-E5DA7B6B934F}"/>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36" name="Oval 1121">
                <a:extLst>
                  <a:ext uri="{FF2B5EF4-FFF2-40B4-BE49-F238E27FC236}">
                    <a16:creationId xmlns:a16="http://schemas.microsoft.com/office/drawing/2014/main" id="{481FF627-F72D-46EB-8743-80EB9ED0F2EF}"/>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7" name="Ovál 2336">
                <a:extLst>
                  <a:ext uri="{FF2B5EF4-FFF2-40B4-BE49-F238E27FC236}">
                    <a16:creationId xmlns:a16="http://schemas.microsoft.com/office/drawing/2014/main" id="{2AE801A6-C076-485F-AA8D-F46D80BBA7ED}"/>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38" name="Skupina 2337">
              <a:extLst>
                <a:ext uri="{FF2B5EF4-FFF2-40B4-BE49-F238E27FC236}">
                  <a16:creationId xmlns:a16="http://schemas.microsoft.com/office/drawing/2014/main" id="{02E468CC-D513-4442-AC3F-6A1EF558D39B}"/>
                </a:ext>
              </a:extLst>
            </p:cNvPr>
            <p:cNvGrpSpPr/>
            <p:nvPr/>
          </p:nvGrpSpPr>
          <p:grpSpPr>
            <a:xfrm rot="15613245">
              <a:off x="2779236" y="2350594"/>
              <a:ext cx="731177" cy="170658"/>
              <a:chOff x="5436831" y="3704430"/>
              <a:chExt cx="731177" cy="170658"/>
            </a:xfrm>
          </p:grpSpPr>
          <p:cxnSp>
            <p:nvCxnSpPr>
              <p:cNvPr id="2339" name="Přímá spojnice se šipkou 2338">
                <a:extLst>
                  <a:ext uri="{FF2B5EF4-FFF2-40B4-BE49-F238E27FC236}">
                    <a16:creationId xmlns:a16="http://schemas.microsoft.com/office/drawing/2014/main" id="{3C9AF560-EA62-4DE1-A313-3719CD75F02F}"/>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40" name="Oval 1121">
                <a:extLst>
                  <a:ext uri="{FF2B5EF4-FFF2-40B4-BE49-F238E27FC236}">
                    <a16:creationId xmlns:a16="http://schemas.microsoft.com/office/drawing/2014/main" id="{21FF4827-4E07-48C0-AFA1-9FDC11DBE6FE}"/>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1" name="Ovál 2340">
                <a:extLst>
                  <a:ext uri="{FF2B5EF4-FFF2-40B4-BE49-F238E27FC236}">
                    <a16:creationId xmlns:a16="http://schemas.microsoft.com/office/drawing/2014/main" id="{C831B2D6-56EC-40C8-BF09-8FCD03BBFA23}"/>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42" name="Skupina 2341">
              <a:extLst>
                <a:ext uri="{FF2B5EF4-FFF2-40B4-BE49-F238E27FC236}">
                  <a16:creationId xmlns:a16="http://schemas.microsoft.com/office/drawing/2014/main" id="{E4E9DCBE-91AD-4EA9-AA8C-F06BDD02C3B0}"/>
                </a:ext>
              </a:extLst>
            </p:cNvPr>
            <p:cNvGrpSpPr/>
            <p:nvPr/>
          </p:nvGrpSpPr>
          <p:grpSpPr>
            <a:xfrm rot="13541332">
              <a:off x="2265116" y="2487955"/>
              <a:ext cx="731177" cy="170658"/>
              <a:chOff x="5436831" y="3704430"/>
              <a:chExt cx="731177" cy="170658"/>
            </a:xfrm>
          </p:grpSpPr>
          <p:cxnSp>
            <p:nvCxnSpPr>
              <p:cNvPr id="2343" name="Přímá spojnice se šipkou 2342">
                <a:extLst>
                  <a:ext uri="{FF2B5EF4-FFF2-40B4-BE49-F238E27FC236}">
                    <a16:creationId xmlns:a16="http://schemas.microsoft.com/office/drawing/2014/main" id="{46D32712-6585-4C14-B930-B98FC89942C3}"/>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44" name="Oval 1121">
                <a:extLst>
                  <a:ext uri="{FF2B5EF4-FFF2-40B4-BE49-F238E27FC236}">
                    <a16:creationId xmlns:a16="http://schemas.microsoft.com/office/drawing/2014/main" id="{7C73648C-4BB7-42B4-81F2-82EF6ABEF0AC}"/>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5" name="Ovál 2344">
                <a:extLst>
                  <a:ext uri="{FF2B5EF4-FFF2-40B4-BE49-F238E27FC236}">
                    <a16:creationId xmlns:a16="http://schemas.microsoft.com/office/drawing/2014/main" id="{1B8F5DAD-352C-419C-A014-6A31466CC82C}"/>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46" name="Skupina 2345">
              <a:extLst>
                <a:ext uri="{FF2B5EF4-FFF2-40B4-BE49-F238E27FC236}">
                  <a16:creationId xmlns:a16="http://schemas.microsoft.com/office/drawing/2014/main" id="{DB96F1CD-2B0A-49F9-919F-771EB49A1473}"/>
                </a:ext>
              </a:extLst>
            </p:cNvPr>
            <p:cNvGrpSpPr/>
            <p:nvPr/>
          </p:nvGrpSpPr>
          <p:grpSpPr>
            <a:xfrm rot="11328177">
              <a:off x="2128650" y="2870651"/>
              <a:ext cx="731177" cy="170658"/>
              <a:chOff x="5436831" y="3704430"/>
              <a:chExt cx="731177" cy="170658"/>
            </a:xfrm>
          </p:grpSpPr>
          <p:cxnSp>
            <p:nvCxnSpPr>
              <p:cNvPr id="2347" name="Přímá spojnice se šipkou 2346">
                <a:extLst>
                  <a:ext uri="{FF2B5EF4-FFF2-40B4-BE49-F238E27FC236}">
                    <a16:creationId xmlns:a16="http://schemas.microsoft.com/office/drawing/2014/main" id="{401EBA7A-E672-45F0-B1F0-71089DC1D67F}"/>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48" name="Oval 1121">
                <a:extLst>
                  <a:ext uri="{FF2B5EF4-FFF2-40B4-BE49-F238E27FC236}">
                    <a16:creationId xmlns:a16="http://schemas.microsoft.com/office/drawing/2014/main" id="{D9E70ED4-9417-4D17-B8E5-D020F80D7784}"/>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9" name="Ovál 2348">
                <a:extLst>
                  <a:ext uri="{FF2B5EF4-FFF2-40B4-BE49-F238E27FC236}">
                    <a16:creationId xmlns:a16="http://schemas.microsoft.com/office/drawing/2014/main" id="{6835083A-4FCC-4967-B37A-007021B8C534}"/>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50" name="Skupina 2349">
              <a:extLst>
                <a:ext uri="{FF2B5EF4-FFF2-40B4-BE49-F238E27FC236}">
                  <a16:creationId xmlns:a16="http://schemas.microsoft.com/office/drawing/2014/main" id="{1FF01C98-4A9C-4C55-B8B3-C2D5492F9F56}"/>
                </a:ext>
              </a:extLst>
            </p:cNvPr>
            <p:cNvGrpSpPr/>
            <p:nvPr/>
          </p:nvGrpSpPr>
          <p:grpSpPr>
            <a:xfrm rot="9986851">
              <a:off x="1992184" y="3253347"/>
              <a:ext cx="731177" cy="170658"/>
              <a:chOff x="5436831" y="3704430"/>
              <a:chExt cx="731177" cy="170658"/>
            </a:xfrm>
          </p:grpSpPr>
          <p:cxnSp>
            <p:nvCxnSpPr>
              <p:cNvPr id="2351" name="Přímá spojnice se šipkou 2350">
                <a:extLst>
                  <a:ext uri="{FF2B5EF4-FFF2-40B4-BE49-F238E27FC236}">
                    <a16:creationId xmlns:a16="http://schemas.microsoft.com/office/drawing/2014/main" id="{FF0BAB33-76BD-4E38-8212-BD5CB058FD5F}"/>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52" name="Oval 1121">
                <a:extLst>
                  <a:ext uri="{FF2B5EF4-FFF2-40B4-BE49-F238E27FC236}">
                    <a16:creationId xmlns:a16="http://schemas.microsoft.com/office/drawing/2014/main" id="{B84B7405-445C-4BDF-9B32-52E973552F94}"/>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3" name="Ovál 2352">
                <a:extLst>
                  <a:ext uri="{FF2B5EF4-FFF2-40B4-BE49-F238E27FC236}">
                    <a16:creationId xmlns:a16="http://schemas.microsoft.com/office/drawing/2014/main" id="{E8805832-3661-4E6B-BF85-AEABFDFBE6BE}"/>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54" name="Skupina 2353">
              <a:extLst>
                <a:ext uri="{FF2B5EF4-FFF2-40B4-BE49-F238E27FC236}">
                  <a16:creationId xmlns:a16="http://schemas.microsoft.com/office/drawing/2014/main" id="{D01F48F8-FFA2-49E2-AB23-512115D5769C}"/>
                </a:ext>
              </a:extLst>
            </p:cNvPr>
            <p:cNvGrpSpPr/>
            <p:nvPr/>
          </p:nvGrpSpPr>
          <p:grpSpPr>
            <a:xfrm rot="7823518">
              <a:off x="2044139" y="3730013"/>
              <a:ext cx="731178" cy="170658"/>
              <a:chOff x="5436830" y="3704430"/>
              <a:chExt cx="731178" cy="170658"/>
            </a:xfrm>
          </p:grpSpPr>
          <p:cxnSp>
            <p:nvCxnSpPr>
              <p:cNvPr id="2355" name="Přímá spojnice se šipkou 2354">
                <a:extLst>
                  <a:ext uri="{FF2B5EF4-FFF2-40B4-BE49-F238E27FC236}">
                    <a16:creationId xmlns:a16="http://schemas.microsoft.com/office/drawing/2014/main" id="{CFBA9A62-8591-4BA5-AA0A-18B7487774C7}"/>
                  </a:ext>
                </a:extLst>
              </p:cNvPr>
              <p:cNvCxnSpPr>
                <a:cxnSpLocks/>
              </p:cNvCxnSpPr>
              <p:nvPr/>
            </p:nvCxnSpPr>
            <p:spPr>
              <a:xfrm flipV="1">
                <a:off x="5436830" y="3802328"/>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56" name="Oval 1121">
                <a:extLst>
                  <a:ext uri="{FF2B5EF4-FFF2-40B4-BE49-F238E27FC236}">
                    <a16:creationId xmlns:a16="http://schemas.microsoft.com/office/drawing/2014/main" id="{A21DD58D-EAF3-4A4C-9330-B0D50D4429FC}"/>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7" name="Ovál 2356">
                <a:extLst>
                  <a:ext uri="{FF2B5EF4-FFF2-40B4-BE49-F238E27FC236}">
                    <a16:creationId xmlns:a16="http://schemas.microsoft.com/office/drawing/2014/main" id="{644F20E5-8FFA-4632-ABA7-D0CC261F3711}"/>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58" name="Skupina 2357">
              <a:extLst>
                <a:ext uri="{FF2B5EF4-FFF2-40B4-BE49-F238E27FC236}">
                  <a16:creationId xmlns:a16="http://schemas.microsoft.com/office/drawing/2014/main" id="{958A569B-E07B-4420-92AD-3D78A75B8D91}"/>
                </a:ext>
              </a:extLst>
            </p:cNvPr>
            <p:cNvGrpSpPr/>
            <p:nvPr/>
          </p:nvGrpSpPr>
          <p:grpSpPr>
            <a:xfrm rot="5400000">
              <a:off x="2801512" y="3882413"/>
              <a:ext cx="731178" cy="170658"/>
              <a:chOff x="5436830" y="3704430"/>
              <a:chExt cx="731178" cy="170658"/>
            </a:xfrm>
          </p:grpSpPr>
          <p:cxnSp>
            <p:nvCxnSpPr>
              <p:cNvPr id="2359" name="Přímá spojnice se šipkou 2358">
                <a:extLst>
                  <a:ext uri="{FF2B5EF4-FFF2-40B4-BE49-F238E27FC236}">
                    <a16:creationId xmlns:a16="http://schemas.microsoft.com/office/drawing/2014/main" id="{15823305-3E23-4B0E-B21F-9A07A56DF40A}"/>
                  </a:ext>
                </a:extLst>
              </p:cNvPr>
              <p:cNvCxnSpPr>
                <a:cxnSpLocks/>
              </p:cNvCxnSpPr>
              <p:nvPr/>
            </p:nvCxnSpPr>
            <p:spPr>
              <a:xfrm flipV="1">
                <a:off x="5436830" y="3802328"/>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60" name="Oval 1121">
                <a:extLst>
                  <a:ext uri="{FF2B5EF4-FFF2-40B4-BE49-F238E27FC236}">
                    <a16:creationId xmlns:a16="http://schemas.microsoft.com/office/drawing/2014/main" id="{AF54A63C-02DA-481D-A467-8D86D63789B7}"/>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1" name="Ovál 2360">
                <a:extLst>
                  <a:ext uri="{FF2B5EF4-FFF2-40B4-BE49-F238E27FC236}">
                    <a16:creationId xmlns:a16="http://schemas.microsoft.com/office/drawing/2014/main" id="{904F3688-40FE-4FBF-9CEA-3117B250B0BB}"/>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62" name="Skupina 2361">
              <a:extLst>
                <a:ext uri="{FF2B5EF4-FFF2-40B4-BE49-F238E27FC236}">
                  <a16:creationId xmlns:a16="http://schemas.microsoft.com/office/drawing/2014/main" id="{FD6B5D08-4111-4BCA-A177-DC0CEEE04743}"/>
                </a:ext>
              </a:extLst>
            </p:cNvPr>
            <p:cNvGrpSpPr/>
            <p:nvPr/>
          </p:nvGrpSpPr>
          <p:grpSpPr>
            <a:xfrm rot="3868279">
              <a:off x="3253238" y="3893716"/>
              <a:ext cx="731178" cy="170658"/>
              <a:chOff x="5436830" y="3704430"/>
              <a:chExt cx="731178" cy="170658"/>
            </a:xfrm>
          </p:grpSpPr>
          <p:cxnSp>
            <p:nvCxnSpPr>
              <p:cNvPr id="2363" name="Přímá spojnice se šipkou 2362">
                <a:extLst>
                  <a:ext uri="{FF2B5EF4-FFF2-40B4-BE49-F238E27FC236}">
                    <a16:creationId xmlns:a16="http://schemas.microsoft.com/office/drawing/2014/main" id="{3E9292BC-3132-48E8-9275-87704C779CF8}"/>
                  </a:ext>
                </a:extLst>
              </p:cNvPr>
              <p:cNvCxnSpPr>
                <a:cxnSpLocks/>
              </p:cNvCxnSpPr>
              <p:nvPr/>
            </p:nvCxnSpPr>
            <p:spPr>
              <a:xfrm flipV="1">
                <a:off x="5436830" y="3802328"/>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64" name="Oval 1121">
                <a:extLst>
                  <a:ext uri="{FF2B5EF4-FFF2-40B4-BE49-F238E27FC236}">
                    <a16:creationId xmlns:a16="http://schemas.microsoft.com/office/drawing/2014/main" id="{782114CA-6D99-4C37-8023-BCE1A5727CB2}"/>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5" name="Ovál 2364">
                <a:extLst>
                  <a:ext uri="{FF2B5EF4-FFF2-40B4-BE49-F238E27FC236}">
                    <a16:creationId xmlns:a16="http://schemas.microsoft.com/office/drawing/2014/main" id="{F1022A02-0D50-49D5-AED5-A713A746B5FA}"/>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66" name="Freeform 1453">
              <a:extLst>
                <a:ext uri="{FF2B5EF4-FFF2-40B4-BE49-F238E27FC236}">
                  <a16:creationId xmlns:a16="http://schemas.microsoft.com/office/drawing/2014/main" id="{EE952BBD-0460-422D-ABD6-D43EB42759B8}"/>
                </a:ext>
              </a:extLst>
            </p:cNvPr>
            <p:cNvSpPr>
              <a:spLocks/>
            </p:cNvSpPr>
            <p:nvPr/>
          </p:nvSpPr>
          <p:spPr bwMode="auto">
            <a:xfrm>
              <a:off x="2478237" y="4582045"/>
              <a:ext cx="1871535" cy="1390303"/>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 name="Vývojový diagram: postup 14">
            <a:extLst>
              <a:ext uri="{FF2B5EF4-FFF2-40B4-BE49-F238E27FC236}">
                <a16:creationId xmlns:a16="http://schemas.microsoft.com/office/drawing/2014/main" id="{77A52832-FAF5-41AA-A802-480CF0E35CFF}"/>
              </a:ext>
            </a:extLst>
          </p:cNvPr>
          <p:cNvSpPr/>
          <p:nvPr/>
        </p:nvSpPr>
        <p:spPr>
          <a:xfrm>
            <a:off x="1947945" y="4585220"/>
            <a:ext cx="10256168" cy="2346116"/>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69" name="Text Box 1609">
            <a:extLst>
              <a:ext uri="{FF2B5EF4-FFF2-40B4-BE49-F238E27FC236}">
                <a16:creationId xmlns:a16="http://schemas.microsoft.com/office/drawing/2014/main" id="{CC4AAF27-87C1-44C9-874C-9E3E2C8F75EA}"/>
              </a:ext>
            </a:extLst>
          </p:cNvPr>
          <p:cNvSpPr txBox="1">
            <a:spLocks noChangeArrowheads="1"/>
          </p:cNvSpPr>
          <p:nvPr/>
        </p:nvSpPr>
        <p:spPr bwMode="auto">
          <a:xfrm>
            <a:off x="4089401" y="7099"/>
            <a:ext cx="523887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800" b="1">
                <a:latin typeface="Times New Roman" panose="02020603050405020304" pitchFamily="18" charset="0"/>
              </a:rPr>
              <a:t>Buňka </a:t>
            </a:r>
            <a:r>
              <a:rPr lang="cs-CZ" altLang="cs-CZ" sz="2800" b="1" dirty="0">
                <a:latin typeface="Times New Roman" panose="02020603050405020304" pitchFamily="18" charset="0"/>
              </a:rPr>
              <a:t>v hypotonickém prostředí</a:t>
            </a:r>
            <a:endParaRPr lang="cs-CZ" altLang="cs-CZ" sz="2400" dirty="0">
              <a:latin typeface="Times New Roman" panose="02020603050405020304" pitchFamily="18"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5"/>
                                        </p:tgtEl>
                                      </p:cBhvr>
                                    </p:animEffect>
                                    <p:set>
                                      <p:cBhvr>
                                        <p:cTn id="7"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Freeform 2">
            <a:extLst>
              <a:ext uri="{FF2B5EF4-FFF2-40B4-BE49-F238E27FC236}">
                <a16:creationId xmlns:a16="http://schemas.microsoft.com/office/drawing/2014/main" id="{8CC390BC-391E-4C72-8484-9B290950B2B1}"/>
              </a:ext>
            </a:extLst>
          </p:cNvPr>
          <p:cNvSpPr>
            <a:spLocks/>
          </p:cNvSpPr>
          <p:nvPr/>
        </p:nvSpPr>
        <p:spPr bwMode="auto">
          <a:xfrm>
            <a:off x="4151313" y="3860801"/>
            <a:ext cx="3816350" cy="2879725"/>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1923" name="Freeform 3">
            <a:extLst>
              <a:ext uri="{FF2B5EF4-FFF2-40B4-BE49-F238E27FC236}">
                <a16:creationId xmlns:a16="http://schemas.microsoft.com/office/drawing/2014/main" id="{08856DA2-F29C-494E-A810-85116AD8951A}"/>
              </a:ext>
            </a:extLst>
          </p:cNvPr>
          <p:cNvSpPr>
            <a:spLocks/>
          </p:cNvSpPr>
          <p:nvPr/>
        </p:nvSpPr>
        <p:spPr bwMode="auto">
          <a:xfrm>
            <a:off x="3216276" y="792164"/>
            <a:ext cx="5616575" cy="2852737"/>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1924" name="Line 4">
            <a:extLst>
              <a:ext uri="{FF2B5EF4-FFF2-40B4-BE49-F238E27FC236}">
                <a16:creationId xmlns:a16="http://schemas.microsoft.com/office/drawing/2014/main" id="{BA80A25F-07C2-4ECB-A3CB-AEBCDE835397}"/>
              </a:ext>
            </a:extLst>
          </p:cNvPr>
          <p:cNvSpPr>
            <a:spLocks noChangeShapeType="1"/>
          </p:cNvSpPr>
          <p:nvPr/>
        </p:nvSpPr>
        <p:spPr bwMode="auto">
          <a:xfrm flipV="1">
            <a:off x="5808663" y="3644901"/>
            <a:ext cx="0" cy="358775"/>
          </a:xfrm>
          <a:prstGeom prst="line">
            <a:avLst/>
          </a:prstGeom>
          <a:noFill/>
          <a:ln w="76200" cmpd="tri">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81931" name="Text Box 11">
            <a:extLst>
              <a:ext uri="{FF2B5EF4-FFF2-40B4-BE49-F238E27FC236}">
                <a16:creationId xmlns:a16="http://schemas.microsoft.com/office/drawing/2014/main" id="{FFBBF57C-6754-4A0A-8DE2-D8C6C32952EC}"/>
              </a:ext>
            </a:extLst>
          </p:cNvPr>
          <p:cNvSpPr txBox="1">
            <a:spLocks noChangeArrowheads="1"/>
          </p:cNvSpPr>
          <p:nvPr/>
        </p:nvSpPr>
        <p:spPr bwMode="auto">
          <a:xfrm>
            <a:off x="6810375" y="503238"/>
            <a:ext cx="450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Cl</a:t>
            </a:r>
            <a:r>
              <a:rPr lang="cs-CZ" altLang="cs-CZ" sz="1800" baseline="52000"/>
              <a:t>-</a:t>
            </a:r>
          </a:p>
        </p:txBody>
      </p:sp>
      <p:sp>
        <p:nvSpPr>
          <p:cNvPr id="81932" name="Freeform 12">
            <a:extLst>
              <a:ext uri="{FF2B5EF4-FFF2-40B4-BE49-F238E27FC236}">
                <a16:creationId xmlns:a16="http://schemas.microsoft.com/office/drawing/2014/main" id="{B13A6DEF-9679-45D9-B2F1-068CB75A2B77}"/>
              </a:ext>
            </a:extLst>
          </p:cNvPr>
          <p:cNvSpPr>
            <a:spLocks/>
          </p:cNvSpPr>
          <p:nvPr/>
        </p:nvSpPr>
        <p:spPr bwMode="auto">
          <a:xfrm>
            <a:off x="4367214" y="863600"/>
            <a:ext cx="288925" cy="731838"/>
          </a:xfrm>
          <a:custGeom>
            <a:avLst/>
            <a:gdLst>
              <a:gd name="T0" fmla="*/ 0 w 182"/>
              <a:gd name="T1" fmla="*/ 0 h 454"/>
              <a:gd name="T2" fmla="*/ 2147483646 w 182"/>
              <a:gd name="T3" fmla="*/ 2147483646 h 454"/>
              <a:gd name="T4" fmla="*/ 2147483646 w 182"/>
              <a:gd name="T5" fmla="*/ 2147483646 h 454"/>
              <a:gd name="T6" fmla="*/ 0 60000 65536"/>
              <a:gd name="T7" fmla="*/ 0 60000 65536"/>
              <a:gd name="T8" fmla="*/ 0 60000 65536"/>
              <a:gd name="T9" fmla="*/ 0 w 182"/>
              <a:gd name="T10" fmla="*/ 0 h 454"/>
              <a:gd name="T11" fmla="*/ 182 w 182"/>
              <a:gd name="T12" fmla="*/ 454 h 454"/>
            </a:gdLst>
            <a:ahLst/>
            <a:cxnLst>
              <a:cxn ang="T6">
                <a:pos x="T0" y="T1"/>
              </a:cxn>
              <a:cxn ang="T7">
                <a:pos x="T2" y="T3"/>
              </a:cxn>
              <a:cxn ang="T8">
                <a:pos x="T4" y="T5"/>
              </a:cxn>
            </a:cxnLst>
            <a:rect l="T9" t="T10" r="T11" b="T12"/>
            <a:pathLst>
              <a:path w="182" h="454">
                <a:moveTo>
                  <a:pt x="0" y="0"/>
                </a:moveTo>
                <a:cubicBezTo>
                  <a:pt x="21" y="29"/>
                  <a:pt x="95" y="100"/>
                  <a:pt x="125" y="176"/>
                </a:cubicBezTo>
                <a:cubicBezTo>
                  <a:pt x="155" y="252"/>
                  <a:pt x="170" y="396"/>
                  <a:pt x="182" y="454"/>
                </a:cubicBezTo>
              </a:path>
            </a:pathLst>
          </a:custGeom>
          <a:noFill/>
          <a:ln w="28575">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933" name="Freeform 13">
            <a:extLst>
              <a:ext uri="{FF2B5EF4-FFF2-40B4-BE49-F238E27FC236}">
                <a16:creationId xmlns:a16="http://schemas.microsoft.com/office/drawing/2014/main" id="{45A6766B-6BD9-4DC3-81BA-AE21056D6B54}"/>
              </a:ext>
            </a:extLst>
          </p:cNvPr>
          <p:cNvSpPr>
            <a:spLocks/>
          </p:cNvSpPr>
          <p:nvPr/>
        </p:nvSpPr>
        <p:spPr bwMode="auto">
          <a:xfrm>
            <a:off x="4584701" y="793750"/>
            <a:ext cx="327025" cy="585788"/>
          </a:xfrm>
          <a:custGeom>
            <a:avLst/>
            <a:gdLst>
              <a:gd name="T0" fmla="*/ 2147483646 w 206"/>
              <a:gd name="T1" fmla="*/ 2147483646 h 363"/>
              <a:gd name="T2" fmla="*/ 2147483646 w 206"/>
              <a:gd name="T3" fmla="*/ 2147483646 h 363"/>
              <a:gd name="T4" fmla="*/ 2147483646 w 206"/>
              <a:gd name="T5" fmla="*/ 0 h 363"/>
              <a:gd name="T6" fmla="*/ 0 60000 65536"/>
              <a:gd name="T7" fmla="*/ 0 60000 65536"/>
              <a:gd name="T8" fmla="*/ 0 60000 65536"/>
              <a:gd name="T9" fmla="*/ 0 w 206"/>
              <a:gd name="T10" fmla="*/ 0 h 363"/>
              <a:gd name="T11" fmla="*/ 206 w 206"/>
              <a:gd name="T12" fmla="*/ 363 h 363"/>
            </a:gdLst>
            <a:ahLst/>
            <a:cxnLst>
              <a:cxn ang="T6">
                <a:pos x="T0" y="T1"/>
              </a:cxn>
              <a:cxn ang="T7">
                <a:pos x="T2" y="T3"/>
              </a:cxn>
              <a:cxn ang="T8">
                <a:pos x="T4" y="T5"/>
              </a:cxn>
            </a:cxnLst>
            <a:rect l="T9" t="T10" r="T11" b="T12"/>
            <a:pathLst>
              <a:path w="206" h="363">
                <a:moveTo>
                  <a:pt x="206" y="363"/>
                </a:moveTo>
                <a:cubicBezTo>
                  <a:pt x="176" y="337"/>
                  <a:pt x="46" y="267"/>
                  <a:pt x="23" y="206"/>
                </a:cubicBezTo>
                <a:cubicBezTo>
                  <a:pt x="0" y="145"/>
                  <a:pt x="60" y="43"/>
                  <a:pt x="70" y="0"/>
                </a:cubicBezTo>
              </a:path>
            </a:pathLst>
          </a:custGeom>
          <a:noFill/>
          <a:ln w="2857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935" name="Line 15">
            <a:extLst>
              <a:ext uri="{FF2B5EF4-FFF2-40B4-BE49-F238E27FC236}">
                <a16:creationId xmlns:a16="http://schemas.microsoft.com/office/drawing/2014/main" id="{56A2CE40-A45A-42E3-9EDD-BEDECED7B1D7}"/>
              </a:ext>
            </a:extLst>
          </p:cNvPr>
          <p:cNvSpPr>
            <a:spLocks noChangeShapeType="1"/>
          </p:cNvSpPr>
          <p:nvPr/>
        </p:nvSpPr>
        <p:spPr bwMode="auto">
          <a:xfrm flipV="1">
            <a:off x="6167439" y="360363"/>
            <a:ext cx="217487" cy="1096962"/>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936" name="Line 16">
            <a:extLst>
              <a:ext uri="{FF2B5EF4-FFF2-40B4-BE49-F238E27FC236}">
                <a16:creationId xmlns:a16="http://schemas.microsoft.com/office/drawing/2014/main" id="{AB813994-FBF7-42CD-B353-781DEF7E8ACF}"/>
              </a:ext>
            </a:extLst>
          </p:cNvPr>
          <p:cNvSpPr>
            <a:spLocks noChangeShapeType="1"/>
          </p:cNvSpPr>
          <p:nvPr/>
        </p:nvSpPr>
        <p:spPr bwMode="auto">
          <a:xfrm flipH="1">
            <a:off x="6672263" y="792164"/>
            <a:ext cx="215900" cy="1023937"/>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940" name="Text Box 20">
            <a:extLst>
              <a:ext uri="{FF2B5EF4-FFF2-40B4-BE49-F238E27FC236}">
                <a16:creationId xmlns:a16="http://schemas.microsoft.com/office/drawing/2014/main" id="{C980195E-CA40-446F-8C9B-6E4FE3E1BD1E}"/>
              </a:ext>
            </a:extLst>
          </p:cNvPr>
          <p:cNvSpPr txBox="1">
            <a:spLocks noChangeArrowheads="1"/>
          </p:cNvSpPr>
          <p:nvPr/>
        </p:nvSpPr>
        <p:spPr bwMode="auto">
          <a:xfrm>
            <a:off x="6456363" y="1720851"/>
            <a:ext cx="450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Cl</a:t>
            </a:r>
            <a:r>
              <a:rPr lang="cs-CZ" altLang="cs-CZ" sz="1800" baseline="52000"/>
              <a:t>-</a:t>
            </a:r>
          </a:p>
        </p:txBody>
      </p:sp>
      <p:sp>
        <p:nvSpPr>
          <p:cNvPr id="81941" name="Text Box 21">
            <a:extLst>
              <a:ext uri="{FF2B5EF4-FFF2-40B4-BE49-F238E27FC236}">
                <a16:creationId xmlns:a16="http://schemas.microsoft.com/office/drawing/2014/main" id="{40F7CEDC-77DD-472C-B1BF-BC1AC0C79ABA}"/>
              </a:ext>
            </a:extLst>
          </p:cNvPr>
          <p:cNvSpPr txBox="1">
            <a:spLocks noChangeArrowheads="1"/>
          </p:cNvSpPr>
          <p:nvPr/>
        </p:nvSpPr>
        <p:spPr bwMode="auto">
          <a:xfrm>
            <a:off x="4800600" y="1295401"/>
            <a:ext cx="450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Cl</a:t>
            </a:r>
            <a:r>
              <a:rPr lang="cs-CZ" altLang="cs-CZ" sz="1800" baseline="52000"/>
              <a:t>-</a:t>
            </a:r>
          </a:p>
        </p:txBody>
      </p:sp>
      <p:sp>
        <p:nvSpPr>
          <p:cNvPr id="81943" name="Text Box 23">
            <a:extLst>
              <a:ext uri="{FF2B5EF4-FFF2-40B4-BE49-F238E27FC236}">
                <a16:creationId xmlns:a16="http://schemas.microsoft.com/office/drawing/2014/main" id="{00EE6814-BF0C-486D-8D40-C9C4101785F6}"/>
              </a:ext>
            </a:extLst>
          </p:cNvPr>
          <p:cNvSpPr txBox="1">
            <a:spLocks noChangeArrowheads="1"/>
          </p:cNvSpPr>
          <p:nvPr/>
        </p:nvSpPr>
        <p:spPr bwMode="auto">
          <a:xfrm>
            <a:off x="6024563" y="1511301"/>
            <a:ext cx="425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K</a:t>
            </a:r>
            <a:r>
              <a:rPr lang="cs-CZ" altLang="cs-CZ" sz="1800" baseline="52000"/>
              <a:t>+</a:t>
            </a:r>
          </a:p>
        </p:txBody>
      </p:sp>
      <p:sp>
        <p:nvSpPr>
          <p:cNvPr id="81947" name="Text Box 27">
            <a:extLst>
              <a:ext uri="{FF2B5EF4-FFF2-40B4-BE49-F238E27FC236}">
                <a16:creationId xmlns:a16="http://schemas.microsoft.com/office/drawing/2014/main" id="{043F49A8-271D-49A6-81FF-A3A9E9D7EA27}"/>
              </a:ext>
            </a:extLst>
          </p:cNvPr>
          <p:cNvSpPr txBox="1">
            <a:spLocks noChangeArrowheads="1"/>
          </p:cNvSpPr>
          <p:nvPr/>
        </p:nvSpPr>
        <p:spPr bwMode="auto">
          <a:xfrm>
            <a:off x="6167438" y="1"/>
            <a:ext cx="425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K</a:t>
            </a:r>
            <a:r>
              <a:rPr lang="cs-CZ" altLang="cs-CZ" sz="1800" baseline="52000"/>
              <a:t>+</a:t>
            </a:r>
          </a:p>
        </p:txBody>
      </p:sp>
      <p:sp>
        <p:nvSpPr>
          <p:cNvPr id="81948" name="Text Box 28">
            <a:extLst>
              <a:ext uri="{FF2B5EF4-FFF2-40B4-BE49-F238E27FC236}">
                <a16:creationId xmlns:a16="http://schemas.microsoft.com/office/drawing/2014/main" id="{45990B49-A30B-4C32-BABC-3DC3B0F3DF04}"/>
              </a:ext>
            </a:extLst>
          </p:cNvPr>
          <p:cNvSpPr txBox="1">
            <a:spLocks noChangeArrowheads="1"/>
          </p:cNvSpPr>
          <p:nvPr/>
        </p:nvSpPr>
        <p:spPr bwMode="auto">
          <a:xfrm>
            <a:off x="4584700" y="360363"/>
            <a:ext cx="450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Cl</a:t>
            </a:r>
            <a:r>
              <a:rPr lang="cs-CZ" altLang="cs-CZ" sz="1800" baseline="52000"/>
              <a:t>-</a:t>
            </a:r>
          </a:p>
        </p:txBody>
      </p:sp>
      <p:sp>
        <p:nvSpPr>
          <p:cNvPr id="81949" name="Text Box 29">
            <a:extLst>
              <a:ext uri="{FF2B5EF4-FFF2-40B4-BE49-F238E27FC236}">
                <a16:creationId xmlns:a16="http://schemas.microsoft.com/office/drawing/2014/main" id="{2046D962-39F5-44AE-AF1F-1CA144324F83}"/>
              </a:ext>
            </a:extLst>
          </p:cNvPr>
          <p:cNvSpPr txBox="1">
            <a:spLocks noChangeArrowheads="1"/>
          </p:cNvSpPr>
          <p:nvPr/>
        </p:nvSpPr>
        <p:spPr bwMode="auto">
          <a:xfrm>
            <a:off x="4079875" y="503238"/>
            <a:ext cx="425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K</a:t>
            </a:r>
            <a:r>
              <a:rPr lang="cs-CZ" altLang="cs-CZ" sz="1800" baseline="52000"/>
              <a:t>+</a:t>
            </a:r>
          </a:p>
        </p:txBody>
      </p:sp>
      <p:sp>
        <p:nvSpPr>
          <p:cNvPr id="81950" name="Text Box 30">
            <a:extLst>
              <a:ext uri="{FF2B5EF4-FFF2-40B4-BE49-F238E27FC236}">
                <a16:creationId xmlns:a16="http://schemas.microsoft.com/office/drawing/2014/main" id="{0EEA9658-ADA4-46EB-B9FA-FB90B4290868}"/>
              </a:ext>
            </a:extLst>
          </p:cNvPr>
          <p:cNvSpPr txBox="1">
            <a:spLocks noChangeArrowheads="1"/>
          </p:cNvSpPr>
          <p:nvPr/>
        </p:nvSpPr>
        <p:spPr bwMode="auto">
          <a:xfrm>
            <a:off x="4446588" y="1584326"/>
            <a:ext cx="425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K</a:t>
            </a:r>
            <a:r>
              <a:rPr lang="cs-CZ" altLang="cs-CZ" sz="1800" baseline="52000"/>
              <a:t>+</a:t>
            </a:r>
          </a:p>
        </p:txBody>
      </p:sp>
      <p:sp>
        <p:nvSpPr>
          <p:cNvPr id="81951" name="Oval 31">
            <a:extLst>
              <a:ext uri="{FF2B5EF4-FFF2-40B4-BE49-F238E27FC236}">
                <a16:creationId xmlns:a16="http://schemas.microsoft.com/office/drawing/2014/main" id="{FE0A6B67-B810-4D8F-BEE3-ED8077E47F04}"/>
              </a:ext>
            </a:extLst>
          </p:cNvPr>
          <p:cNvSpPr>
            <a:spLocks noChangeArrowheads="1"/>
          </p:cNvSpPr>
          <p:nvPr/>
        </p:nvSpPr>
        <p:spPr bwMode="auto">
          <a:xfrm>
            <a:off x="4440239" y="1008063"/>
            <a:ext cx="287337" cy="146050"/>
          </a:xfrm>
          <a:prstGeom prst="ellipse">
            <a:avLst/>
          </a:prstGeom>
          <a:solidFill>
            <a:srgbClr val="FF0000"/>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952" name="Text Box 32">
            <a:extLst>
              <a:ext uri="{FF2B5EF4-FFF2-40B4-BE49-F238E27FC236}">
                <a16:creationId xmlns:a16="http://schemas.microsoft.com/office/drawing/2014/main" id="{8A6F46CE-0E78-4C7B-A2A6-2490632E5480}"/>
              </a:ext>
            </a:extLst>
          </p:cNvPr>
          <p:cNvSpPr txBox="1">
            <a:spLocks noChangeArrowheads="1"/>
          </p:cNvSpPr>
          <p:nvPr/>
        </p:nvSpPr>
        <p:spPr bwMode="auto">
          <a:xfrm>
            <a:off x="5232400" y="4365626"/>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výdej solutů</a:t>
            </a:r>
          </a:p>
        </p:txBody>
      </p:sp>
      <p:sp>
        <p:nvSpPr>
          <p:cNvPr id="81953" name="Text Box 33">
            <a:extLst>
              <a:ext uri="{FF2B5EF4-FFF2-40B4-BE49-F238E27FC236}">
                <a16:creationId xmlns:a16="http://schemas.microsoft.com/office/drawing/2014/main" id="{578774DA-0CDF-47D8-8E30-2F54E56834A7}"/>
              </a:ext>
            </a:extLst>
          </p:cNvPr>
          <p:cNvSpPr txBox="1">
            <a:spLocks noChangeArrowheads="1"/>
          </p:cNvSpPr>
          <p:nvPr/>
        </p:nvSpPr>
        <p:spPr bwMode="auto">
          <a:xfrm>
            <a:off x="5016500" y="4724401"/>
            <a:ext cx="1974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Pokles osmolarity</a:t>
            </a:r>
          </a:p>
        </p:txBody>
      </p:sp>
      <p:sp>
        <p:nvSpPr>
          <p:cNvPr id="81954" name="Text Box 34">
            <a:extLst>
              <a:ext uri="{FF2B5EF4-FFF2-40B4-BE49-F238E27FC236}">
                <a16:creationId xmlns:a16="http://schemas.microsoft.com/office/drawing/2014/main" id="{AA78F3CC-0C0D-42CA-BCA5-B61A129DFBDD}"/>
              </a:ext>
            </a:extLst>
          </p:cNvPr>
          <p:cNvSpPr txBox="1">
            <a:spLocks noChangeArrowheads="1"/>
          </p:cNvSpPr>
          <p:nvPr/>
        </p:nvSpPr>
        <p:spPr bwMode="auto">
          <a:xfrm>
            <a:off x="4810125" y="5541613"/>
            <a:ext cx="27494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Zabránění edému buňky </a:t>
            </a:r>
          </a:p>
        </p:txBody>
      </p:sp>
      <p:sp>
        <p:nvSpPr>
          <p:cNvPr id="81955" name="Line 35">
            <a:extLst>
              <a:ext uri="{FF2B5EF4-FFF2-40B4-BE49-F238E27FC236}">
                <a16:creationId xmlns:a16="http://schemas.microsoft.com/office/drawing/2014/main" id="{06C0122B-16EE-48C7-BE11-D8F50731AA31}"/>
              </a:ext>
            </a:extLst>
          </p:cNvPr>
          <p:cNvSpPr>
            <a:spLocks noChangeShapeType="1"/>
          </p:cNvSpPr>
          <p:nvPr/>
        </p:nvSpPr>
        <p:spPr bwMode="auto">
          <a:xfrm>
            <a:off x="5735638" y="5013326"/>
            <a:ext cx="215900"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6694" name="AutoShape 37">
            <a:extLst>
              <a:ext uri="{FF2B5EF4-FFF2-40B4-BE49-F238E27FC236}">
                <a16:creationId xmlns:a16="http://schemas.microsoft.com/office/drawing/2014/main" id="{315B14DF-8DE5-490B-AD42-AA903EC0D398}"/>
              </a:ext>
            </a:extLst>
          </p:cNvPr>
          <p:cNvSpPr>
            <a:spLocks noChangeArrowheads="1"/>
          </p:cNvSpPr>
          <p:nvPr/>
        </p:nvSpPr>
        <p:spPr bwMode="auto">
          <a:xfrm rot="16200000" flipH="1">
            <a:off x="8306595" y="958057"/>
            <a:ext cx="2924175" cy="1008063"/>
          </a:xfrm>
          <a:prstGeom prst="rightArrow">
            <a:avLst>
              <a:gd name="adj1" fmla="val 50000"/>
              <a:gd name="adj2" fmla="val 72520"/>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a:t>Hypotonické okolí buňky</a:t>
            </a:r>
          </a:p>
        </p:txBody>
      </p:sp>
      <p:sp>
        <p:nvSpPr>
          <p:cNvPr id="81958" name="AutoShape 38">
            <a:extLst>
              <a:ext uri="{FF2B5EF4-FFF2-40B4-BE49-F238E27FC236}">
                <a16:creationId xmlns:a16="http://schemas.microsoft.com/office/drawing/2014/main" id="{83335AB5-FA56-4598-B6F9-6D67CE91C738}"/>
              </a:ext>
            </a:extLst>
          </p:cNvPr>
          <p:cNvSpPr>
            <a:spLocks noChangeArrowheads="1"/>
          </p:cNvSpPr>
          <p:nvPr/>
        </p:nvSpPr>
        <p:spPr bwMode="auto">
          <a:xfrm flipH="1">
            <a:off x="7248526" y="2781300"/>
            <a:ext cx="2879725" cy="431800"/>
          </a:xfrm>
          <a:prstGeom prst="rightArrow">
            <a:avLst>
              <a:gd name="adj1" fmla="val 50000"/>
              <a:gd name="adj2" fmla="val 166728"/>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959" name="Text Box 39">
            <a:extLst>
              <a:ext uri="{FF2B5EF4-FFF2-40B4-BE49-F238E27FC236}">
                <a16:creationId xmlns:a16="http://schemas.microsoft.com/office/drawing/2014/main" id="{24271426-B63B-44BD-B07E-B04FC2199C90}"/>
              </a:ext>
            </a:extLst>
          </p:cNvPr>
          <p:cNvSpPr txBox="1">
            <a:spLocks noChangeArrowheads="1"/>
          </p:cNvSpPr>
          <p:nvPr/>
        </p:nvSpPr>
        <p:spPr bwMode="auto">
          <a:xfrm>
            <a:off x="10056814" y="2852738"/>
            <a:ext cx="611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H</a:t>
            </a:r>
            <a:r>
              <a:rPr lang="cs-CZ" altLang="cs-CZ" sz="1800" baseline="-25000"/>
              <a:t>2</a:t>
            </a:r>
            <a:r>
              <a:rPr lang="cs-CZ" altLang="cs-CZ" sz="1800"/>
              <a:t>O</a:t>
            </a:r>
          </a:p>
        </p:txBody>
      </p:sp>
      <p:sp>
        <p:nvSpPr>
          <p:cNvPr id="81960" name="Freeform 40">
            <a:extLst>
              <a:ext uri="{FF2B5EF4-FFF2-40B4-BE49-F238E27FC236}">
                <a16:creationId xmlns:a16="http://schemas.microsoft.com/office/drawing/2014/main" id="{DFD4990A-142B-4021-A584-D0B068F6628D}"/>
              </a:ext>
            </a:extLst>
          </p:cNvPr>
          <p:cNvSpPr>
            <a:spLocks/>
          </p:cNvSpPr>
          <p:nvPr/>
        </p:nvSpPr>
        <p:spPr bwMode="auto">
          <a:xfrm>
            <a:off x="3648076" y="765176"/>
            <a:ext cx="4392613" cy="2951163"/>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1961" name="Text Box 41">
            <a:extLst>
              <a:ext uri="{FF2B5EF4-FFF2-40B4-BE49-F238E27FC236}">
                <a16:creationId xmlns:a16="http://schemas.microsoft.com/office/drawing/2014/main" id="{9F97F68D-884A-4489-B795-4229B7DE0997}"/>
              </a:ext>
            </a:extLst>
          </p:cNvPr>
          <p:cNvSpPr txBox="1">
            <a:spLocks noChangeArrowheads="1"/>
          </p:cNvSpPr>
          <p:nvPr/>
        </p:nvSpPr>
        <p:spPr bwMode="auto">
          <a:xfrm>
            <a:off x="7535863" y="3573463"/>
            <a:ext cx="16954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Reakce buňky </a:t>
            </a:r>
          </a:p>
          <a:p>
            <a:pPr eaLnBrk="1" hangingPunct="1">
              <a:spcBef>
                <a:spcPct val="0"/>
              </a:spcBef>
              <a:buFontTx/>
              <a:buNone/>
            </a:pPr>
            <a:r>
              <a:rPr lang="cs-CZ" altLang="cs-CZ" sz="1800"/>
              <a:t>- výdej solutů</a:t>
            </a:r>
          </a:p>
        </p:txBody>
      </p:sp>
      <p:sp>
        <p:nvSpPr>
          <p:cNvPr id="81962" name="AutoShape 42">
            <a:extLst>
              <a:ext uri="{FF2B5EF4-FFF2-40B4-BE49-F238E27FC236}">
                <a16:creationId xmlns:a16="http://schemas.microsoft.com/office/drawing/2014/main" id="{429B0E48-FEC6-4594-A0A3-5D18266FE31C}"/>
              </a:ext>
            </a:extLst>
          </p:cNvPr>
          <p:cNvSpPr>
            <a:spLocks noChangeArrowheads="1"/>
          </p:cNvSpPr>
          <p:nvPr/>
        </p:nvSpPr>
        <p:spPr bwMode="auto">
          <a:xfrm rot="11129389">
            <a:off x="7035800" y="6000978"/>
            <a:ext cx="1223963" cy="431800"/>
          </a:xfrm>
          <a:prstGeom prst="rightArrow">
            <a:avLst>
              <a:gd name="adj1" fmla="val 50000"/>
              <a:gd name="adj2" fmla="val 70864"/>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963" name="Text Box 43">
            <a:extLst>
              <a:ext uri="{FF2B5EF4-FFF2-40B4-BE49-F238E27FC236}">
                <a16:creationId xmlns:a16="http://schemas.microsoft.com/office/drawing/2014/main" id="{2EC847A8-EF7E-4A9A-AB3A-8AFD0B3817F8}"/>
              </a:ext>
            </a:extLst>
          </p:cNvPr>
          <p:cNvSpPr txBox="1">
            <a:spLocks noChangeArrowheads="1"/>
          </p:cNvSpPr>
          <p:nvPr/>
        </p:nvSpPr>
        <p:spPr bwMode="auto">
          <a:xfrm>
            <a:off x="8296198" y="6182940"/>
            <a:ext cx="611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H</a:t>
            </a:r>
            <a:r>
              <a:rPr lang="cs-CZ" altLang="cs-CZ" sz="1800" baseline="-25000" dirty="0"/>
              <a:t>2</a:t>
            </a:r>
            <a:r>
              <a:rPr lang="cs-CZ" altLang="cs-CZ" sz="1800" dirty="0"/>
              <a:t>O</a:t>
            </a:r>
          </a:p>
        </p:txBody>
      </p:sp>
      <p:sp>
        <p:nvSpPr>
          <p:cNvPr id="29" name="Line 15">
            <a:extLst>
              <a:ext uri="{FF2B5EF4-FFF2-40B4-BE49-F238E27FC236}">
                <a16:creationId xmlns:a16="http://schemas.microsoft.com/office/drawing/2014/main" id="{E209ADAC-4DFE-47B2-9EF4-CA6F04222341}"/>
              </a:ext>
            </a:extLst>
          </p:cNvPr>
          <p:cNvSpPr>
            <a:spLocks noChangeShapeType="1"/>
          </p:cNvSpPr>
          <p:nvPr/>
        </p:nvSpPr>
        <p:spPr bwMode="auto">
          <a:xfrm flipH="1" flipV="1">
            <a:off x="3216276" y="1412875"/>
            <a:ext cx="792163" cy="59213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 name="Text Box 29">
            <a:extLst>
              <a:ext uri="{FF2B5EF4-FFF2-40B4-BE49-F238E27FC236}">
                <a16:creationId xmlns:a16="http://schemas.microsoft.com/office/drawing/2014/main" id="{F1D884D6-110A-41ED-AEE0-E06A1BC06AE6}"/>
              </a:ext>
            </a:extLst>
          </p:cNvPr>
          <p:cNvSpPr txBox="1">
            <a:spLocks noChangeArrowheads="1"/>
          </p:cNvSpPr>
          <p:nvPr/>
        </p:nvSpPr>
        <p:spPr bwMode="auto">
          <a:xfrm>
            <a:off x="3935413" y="2060575"/>
            <a:ext cx="203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a:t>Organické osmoly</a:t>
            </a:r>
          </a:p>
        </p:txBody>
      </p:sp>
      <p:grpSp>
        <p:nvGrpSpPr>
          <p:cNvPr id="32" name="Skupina 31">
            <a:extLst>
              <a:ext uri="{FF2B5EF4-FFF2-40B4-BE49-F238E27FC236}">
                <a16:creationId xmlns:a16="http://schemas.microsoft.com/office/drawing/2014/main" id="{AE6B3CB8-0F7D-4EAF-B1AB-4F89DCFC5B57}"/>
              </a:ext>
            </a:extLst>
          </p:cNvPr>
          <p:cNvGrpSpPr/>
          <p:nvPr/>
        </p:nvGrpSpPr>
        <p:grpSpPr>
          <a:xfrm>
            <a:off x="119336" y="3984626"/>
            <a:ext cx="1728787" cy="1636712"/>
            <a:chOff x="4583114" y="620713"/>
            <a:chExt cx="1728787" cy="1636712"/>
          </a:xfrm>
        </p:grpSpPr>
        <p:pic>
          <p:nvPicPr>
            <p:cNvPr id="33" name="Picture 2" descr="http://www.gymhol.cz/projekt/biologie/nervova/mozek1.jpg">
              <a:extLst>
                <a:ext uri="{FF2B5EF4-FFF2-40B4-BE49-F238E27FC236}">
                  <a16:creationId xmlns:a16="http://schemas.microsoft.com/office/drawing/2014/main" id="{EE2791B7-94FD-4440-B80E-1CF0B70A17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3114" y="620713"/>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Zaoblený obdélník 31">
              <a:extLst>
                <a:ext uri="{FF2B5EF4-FFF2-40B4-BE49-F238E27FC236}">
                  <a16:creationId xmlns:a16="http://schemas.microsoft.com/office/drawing/2014/main" id="{0027E1E4-BB38-4341-A743-22A0D07E51C5}"/>
                </a:ext>
              </a:extLst>
            </p:cNvPr>
            <p:cNvSpPr/>
            <p:nvPr/>
          </p:nvSpPr>
          <p:spPr>
            <a:xfrm>
              <a:off x="5159376" y="105251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35" name="Volný tvar 59">
              <a:extLst>
                <a:ext uri="{FF2B5EF4-FFF2-40B4-BE49-F238E27FC236}">
                  <a16:creationId xmlns:a16="http://schemas.microsoft.com/office/drawing/2014/main" id="{79D71470-8D13-4E99-89ED-F32C84069C03}"/>
                </a:ext>
              </a:extLst>
            </p:cNvPr>
            <p:cNvSpPr/>
            <p:nvPr/>
          </p:nvSpPr>
          <p:spPr>
            <a:xfrm>
              <a:off x="4638675" y="1022351"/>
              <a:ext cx="141288" cy="80963"/>
            </a:xfrm>
            <a:custGeom>
              <a:avLst/>
              <a:gdLst>
                <a:gd name="connsiteX0" fmla="*/ 0 w 140777"/>
                <a:gd name="connsiteY0" fmla="*/ 0 h 80075"/>
                <a:gd name="connsiteX1" fmla="*/ 54244 w 140777"/>
                <a:gd name="connsiteY1" fmla="*/ 69743 h 80075"/>
                <a:gd name="connsiteX2" fmla="*/ 131736 w 140777"/>
                <a:gd name="connsiteY2" fmla="*/ 61993 h 80075"/>
                <a:gd name="connsiteX3" fmla="*/ 108488 w 140777"/>
                <a:gd name="connsiteY3" fmla="*/ 54244 h 80075"/>
              </a:gdLst>
              <a:ahLst/>
              <a:cxnLst>
                <a:cxn ang="0">
                  <a:pos x="connsiteX0" y="connsiteY0"/>
                </a:cxn>
                <a:cxn ang="0">
                  <a:pos x="connsiteX1" y="connsiteY1"/>
                </a:cxn>
                <a:cxn ang="0">
                  <a:pos x="connsiteX2" y="connsiteY2"/>
                </a:cxn>
                <a:cxn ang="0">
                  <a:pos x="connsiteX3" y="connsiteY3"/>
                </a:cxn>
              </a:cxnLst>
              <a:rect l="l" t="t" r="r" b="b"/>
              <a:pathLst>
                <a:path w="140777" h="80075">
                  <a:moveTo>
                    <a:pt x="0" y="0"/>
                  </a:moveTo>
                  <a:cubicBezTo>
                    <a:pt x="16144" y="29705"/>
                    <a:pt x="32288" y="59411"/>
                    <a:pt x="54244" y="69743"/>
                  </a:cubicBezTo>
                  <a:cubicBezTo>
                    <a:pt x="76200" y="80075"/>
                    <a:pt x="122695" y="64576"/>
                    <a:pt x="131736" y="61993"/>
                  </a:cubicBezTo>
                  <a:cubicBezTo>
                    <a:pt x="140777" y="59410"/>
                    <a:pt x="124632" y="56827"/>
                    <a:pt x="108488" y="5424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6" name="Volný tvar 60">
              <a:extLst>
                <a:ext uri="{FF2B5EF4-FFF2-40B4-BE49-F238E27FC236}">
                  <a16:creationId xmlns:a16="http://schemas.microsoft.com/office/drawing/2014/main" id="{7008E1A6-0352-44BD-ABE7-349DBC3078BA}"/>
                </a:ext>
              </a:extLst>
            </p:cNvPr>
            <p:cNvSpPr/>
            <p:nvPr/>
          </p:nvSpPr>
          <p:spPr>
            <a:xfrm>
              <a:off x="4856164" y="806451"/>
              <a:ext cx="85725" cy="80963"/>
            </a:xfrm>
            <a:custGeom>
              <a:avLst/>
              <a:gdLst>
                <a:gd name="connsiteX0" fmla="*/ 0 w 85240"/>
                <a:gd name="connsiteY0" fmla="*/ 0 h 81366"/>
                <a:gd name="connsiteX1" fmla="*/ 61993 w 85240"/>
                <a:gd name="connsiteY1" fmla="*/ 69742 h 81366"/>
                <a:gd name="connsiteX2" fmla="*/ 85240 w 85240"/>
                <a:gd name="connsiteY2" fmla="*/ 69742 h 81366"/>
              </a:gdLst>
              <a:ahLst/>
              <a:cxnLst>
                <a:cxn ang="0">
                  <a:pos x="connsiteX0" y="connsiteY0"/>
                </a:cxn>
                <a:cxn ang="0">
                  <a:pos x="connsiteX1" y="connsiteY1"/>
                </a:cxn>
                <a:cxn ang="0">
                  <a:pos x="connsiteX2" y="connsiteY2"/>
                </a:cxn>
              </a:cxnLst>
              <a:rect l="l" t="t" r="r" b="b"/>
              <a:pathLst>
                <a:path w="85240" h="81366">
                  <a:moveTo>
                    <a:pt x="0" y="0"/>
                  </a:moveTo>
                  <a:cubicBezTo>
                    <a:pt x="23893" y="29059"/>
                    <a:pt x="47786" y="58118"/>
                    <a:pt x="61993" y="69742"/>
                  </a:cubicBezTo>
                  <a:cubicBezTo>
                    <a:pt x="76200" y="81366"/>
                    <a:pt x="80720" y="75554"/>
                    <a:pt x="85240" y="69742"/>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7" name="Volný tvar 61">
              <a:extLst>
                <a:ext uri="{FF2B5EF4-FFF2-40B4-BE49-F238E27FC236}">
                  <a16:creationId xmlns:a16="http://schemas.microsoft.com/office/drawing/2014/main" id="{04EC7B9E-9872-4010-8A43-9658AF95B24D}"/>
                </a:ext>
              </a:extLst>
            </p:cNvPr>
            <p:cNvSpPr/>
            <p:nvPr/>
          </p:nvSpPr>
          <p:spPr>
            <a:xfrm>
              <a:off x="5251451" y="627064"/>
              <a:ext cx="23813" cy="109537"/>
            </a:xfrm>
            <a:custGeom>
              <a:avLst/>
              <a:gdLst>
                <a:gd name="connsiteX0" fmla="*/ 0 w 23248"/>
                <a:gd name="connsiteY0" fmla="*/ 0 h 108488"/>
                <a:gd name="connsiteX1" fmla="*/ 23248 w 23248"/>
                <a:gd name="connsiteY1" fmla="*/ 108488 h 108488"/>
                <a:gd name="connsiteX2" fmla="*/ 23248 w 23248"/>
                <a:gd name="connsiteY2" fmla="*/ 108488 h 108488"/>
                <a:gd name="connsiteX3" fmla="*/ 23248 w 23248"/>
                <a:gd name="connsiteY3" fmla="*/ 92990 h 108488"/>
              </a:gdLst>
              <a:ahLst/>
              <a:cxnLst>
                <a:cxn ang="0">
                  <a:pos x="connsiteX0" y="connsiteY0"/>
                </a:cxn>
                <a:cxn ang="0">
                  <a:pos x="connsiteX1" y="connsiteY1"/>
                </a:cxn>
                <a:cxn ang="0">
                  <a:pos x="connsiteX2" y="connsiteY2"/>
                </a:cxn>
                <a:cxn ang="0">
                  <a:pos x="connsiteX3" y="connsiteY3"/>
                </a:cxn>
              </a:cxnLst>
              <a:rect l="l" t="t" r="r" b="b"/>
              <a:pathLst>
                <a:path w="23248" h="108488">
                  <a:moveTo>
                    <a:pt x="0" y="0"/>
                  </a:moveTo>
                  <a:lnTo>
                    <a:pt x="23248" y="108488"/>
                  </a:lnTo>
                  <a:lnTo>
                    <a:pt x="23248" y="108488"/>
                  </a:lnTo>
                  <a:lnTo>
                    <a:pt x="23248"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8" name="Volný tvar 62">
              <a:extLst>
                <a:ext uri="{FF2B5EF4-FFF2-40B4-BE49-F238E27FC236}">
                  <a16:creationId xmlns:a16="http://schemas.microsoft.com/office/drawing/2014/main" id="{1B12A49E-53B5-43B9-B1AB-F7A3B858759A}"/>
                </a:ext>
              </a:extLst>
            </p:cNvPr>
            <p:cNvSpPr/>
            <p:nvPr/>
          </p:nvSpPr>
          <p:spPr>
            <a:xfrm>
              <a:off x="5630864" y="650876"/>
              <a:ext cx="7937" cy="93663"/>
            </a:xfrm>
            <a:custGeom>
              <a:avLst/>
              <a:gdLst>
                <a:gd name="connsiteX0" fmla="*/ 0 w 7749"/>
                <a:gd name="connsiteY0" fmla="*/ 0 h 92990"/>
                <a:gd name="connsiteX1" fmla="*/ 7749 w 7749"/>
                <a:gd name="connsiteY1" fmla="*/ 92990 h 92990"/>
                <a:gd name="connsiteX2" fmla="*/ 7749 w 7749"/>
                <a:gd name="connsiteY2" fmla="*/ 92990 h 92990"/>
              </a:gdLst>
              <a:ahLst/>
              <a:cxnLst>
                <a:cxn ang="0">
                  <a:pos x="connsiteX0" y="connsiteY0"/>
                </a:cxn>
                <a:cxn ang="0">
                  <a:pos x="connsiteX1" y="connsiteY1"/>
                </a:cxn>
                <a:cxn ang="0">
                  <a:pos x="connsiteX2" y="connsiteY2"/>
                </a:cxn>
              </a:cxnLst>
              <a:rect l="l" t="t" r="r" b="b"/>
              <a:pathLst>
                <a:path w="7749" h="92990">
                  <a:moveTo>
                    <a:pt x="0" y="0"/>
                  </a:moveTo>
                  <a:lnTo>
                    <a:pt x="7749" y="92990"/>
                  </a:lnTo>
                  <a:lnTo>
                    <a:pt x="7749" y="92990"/>
                  </a:ln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9" name="Volný tvar 63">
              <a:extLst>
                <a:ext uri="{FF2B5EF4-FFF2-40B4-BE49-F238E27FC236}">
                  <a16:creationId xmlns:a16="http://schemas.microsoft.com/office/drawing/2014/main" id="{D9666204-C19F-4B10-A96F-2385BCBE67EA}"/>
                </a:ext>
              </a:extLst>
            </p:cNvPr>
            <p:cNvSpPr/>
            <p:nvPr/>
          </p:nvSpPr>
          <p:spPr>
            <a:xfrm>
              <a:off x="5964238" y="930276"/>
              <a:ext cx="100012" cy="17463"/>
            </a:xfrm>
            <a:custGeom>
              <a:avLst/>
              <a:gdLst>
                <a:gd name="connsiteX0" fmla="*/ 100738 w 100738"/>
                <a:gd name="connsiteY0" fmla="*/ 0 h 18082"/>
                <a:gd name="connsiteX1" fmla="*/ 15498 w 100738"/>
                <a:gd name="connsiteY1" fmla="*/ 15499 h 18082"/>
                <a:gd name="connsiteX2" fmla="*/ 7749 w 100738"/>
                <a:gd name="connsiteY2" fmla="*/ 15499 h 18082"/>
              </a:gdLst>
              <a:ahLst/>
              <a:cxnLst>
                <a:cxn ang="0">
                  <a:pos x="connsiteX0" y="connsiteY0"/>
                </a:cxn>
                <a:cxn ang="0">
                  <a:pos x="connsiteX1" y="connsiteY1"/>
                </a:cxn>
                <a:cxn ang="0">
                  <a:pos x="connsiteX2" y="connsiteY2"/>
                </a:cxn>
              </a:cxnLst>
              <a:rect l="l" t="t" r="r" b="b"/>
              <a:pathLst>
                <a:path w="100738" h="18082">
                  <a:moveTo>
                    <a:pt x="100738" y="0"/>
                  </a:moveTo>
                  <a:lnTo>
                    <a:pt x="15498" y="15499"/>
                  </a:lnTo>
                  <a:cubicBezTo>
                    <a:pt x="0" y="18082"/>
                    <a:pt x="3874" y="16790"/>
                    <a:pt x="7749" y="15499"/>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grpSp>
      <p:sp>
        <p:nvSpPr>
          <p:cNvPr id="3" name="Obdélník: se zakulacenými rohy 2">
            <a:extLst>
              <a:ext uri="{FF2B5EF4-FFF2-40B4-BE49-F238E27FC236}">
                <a16:creationId xmlns:a16="http://schemas.microsoft.com/office/drawing/2014/main" id="{865951EB-74AE-424C-A0B2-7A78D46A175B}"/>
              </a:ext>
            </a:extLst>
          </p:cNvPr>
          <p:cNvSpPr/>
          <p:nvPr/>
        </p:nvSpPr>
        <p:spPr>
          <a:xfrm>
            <a:off x="6780213" y="5910945"/>
            <a:ext cx="287895" cy="5069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81958"/>
                                        </p:tgtEl>
                                        <p:attrNameLst>
                                          <p:attrName>style.visibility</p:attrName>
                                        </p:attrNameLst>
                                      </p:cBhvr>
                                      <p:to>
                                        <p:strVal val="visible"/>
                                      </p:to>
                                    </p:set>
                                    <p:animEffect transition="in" filter="checkerboard(across)">
                                      <p:cBhvr>
                                        <p:cTn id="7" dur="500"/>
                                        <p:tgtEl>
                                          <p:spTgt spid="81958"/>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81959"/>
                                        </p:tgtEl>
                                        <p:attrNameLst>
                                          <p:attrName>style.visibility</p:attrName>
                                        </p:attrNameLst>
                                      </p:cBhvr>
                                      <p:to>
                                        <p:strVal val="visible"/>
                                      </p:to>
                                    </p:set>
                                    <p:animEffect transition="in" filter="checkerboard(across)">
                                      <p:cBhvr>
                                        <p:cTn id="10" dur="500"/>
                                        <p:tgtEl>
                                          <p:spTgt spid="81959"/>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nodeType="clickEffect">
                                  <p:stCondLst>
                                    <p:cond delay="0"/>
                                  </p:stCondLst>
                                  <p:childTnLst>
                                    <p:set>
                                      <p:cBhvr>
                                        <p:cTn id="14" dur="1" fill="hold">
                                          <p:stCondLst>
                                            <p:cond delay="0"/>
                                          </p:stCondLst>
                                        </p:cTn>
                                        <p:tgtEl>
                                          <p:spTgt spid="81960"/>
                                        </p:tgtEl>
                                        <p:attrNameLst>
                                          <p:attrName>style.visibility</p:attrName>
                                        </p:attrNameLst>
                                      </p:cBhvr>
                                      <p:to>
                                        <p:strVal val="hidden"/>
                                      </p:to>
                                    </p:set>
                                  </p:childTnLst>
                                </p:cTn>
                              </p:par>
                              <p:par>
                                <p:cTn id="15" presetID="1" presetClass="entr" presetSubtype="0" fill="hold" nodeType="withEffect">
                                  <p:stCondLst>
                                    <p:cond delay="0"/>
                                  </p:stCondLst>
                                  <p:childTnLst>
                                    <p:set>
                                      <p:cBhvr>
                                        <p:cTn id="16" dur="1" fill="hold">
                                          <p:stCondLst>
                                            <p:cond delay="0"/>
                                          </p:stCondLst>
                                        </p:cTn>
                                        <p:tgtEl>
                                          <p:spTgt spid="81923"/>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5" presetClass="entr" presetSubtype="10" fill="hold" grpId="0" nodeType="clickEffect">
                                  <p:stCondLst>
                                    <p:cond delay="0"/>
                                  </p:stCondLst>
                                  <p:childTnLst>
                                    <p:set>
                                      <p:cBhvr>
                                        <p:cTn id="20" dur="1" fill="hold">
                                          <p:stCondLst>
                                            <p:cond delay="0"/>
                                          </p:stCondLst>
                                        </p:cTn>
                                        <p:tgtEl>
                                          <p:spTgt spid="81961"/>
                                        </p:tgtEl>
                                        <p:attrNameLst>
                                          <p:attrName>style.visibility</p:attrName>
                                        </p:attrNameLst>
                                      </p:cBhvr>
                                      <p:to>
                                        <p:strVal val="visible"/>
                                      </p:to>
                                    </p:set>
                                    <p:animEffect transition="in" filter="checkerboard(across)">
                                      <p:cBhvr>
                                        <p:cTn id="21" dur="500"/>
                                        <p:tgtEl>
                                          <p:spTgt spid="81961"/>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8195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81950"/>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81932"/>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81941"/>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81933"/>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81948"/>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81949"/>
                                        </p:tgtEl>
                                        <p:attrNameLst>
                                          <p:attrName>style.visibility</p:attrName>
                                        </p:attrNameLst>
                                      </p:cBhvr>
                                      <p:to>
                                        <p:strVal val="visible"/>
                                      </p:to>
                                    </p:set>
                                  </p:childTnLst>
                                </p:cTn>
                              </p:par>
                              <p:par>
                                <p:cTn id="38" presetID="5" presetClass="entr" presetSubtype="10" fill="hold" nodeType="withEffect">
                                  <p:stCondLst>
                                    <p:cond delay="0"/>
                                  </p:stCondLst>
                                  <p:childTnLst>
                                    <p:set>
                                      <p:cBhvr>
                                        <p:cTn id="39" dur="1" fill="hold">
                                          <p:stCondLst>
                                            <p:cond delay="0"/>
                                          </p:stCondLst>
                                        </p:cTn>
                                        <p:tgtEl>
                                          <p:spTgt spid="81935"/>
                                        </p:tgtEl>
                                        <p:attrNameLst>
                                          <p:attrName>style.visibility</p:attrName>
                                        </p:attrNameLst>
                                      </p:cBhvr>
                                      <p:to>
                                        <p:strVal val="visible"/>
                                      </p:to>
                                    </p:set>
                                    <p:animEffect transition="in" filter="checkerboard(across)">
                                      <p:cBhvr>
                                        <p:cTn id="40" dur="500"/>
                                        <p:tgtEl>
                                          <p:spTgt spid="81935"/>
                                        </p:tgtEl>
                                      </p:cBhvr>
                                    </p:animEffect>
                                  </p:childTnLst>
                                </p:cTn>
                              </p:par>
                              <p:par>
                                <p:cTn id="41" presetID="5" presetClass="entr" presetSubtype="10" fill="hold" grpId="0" nodeType="withEffect">
                                  <p:stCondLst>
                                    <p:cond delay="0"/>
                                  </p:stCondLst>
                                  <p:childTnLst>
                                    <p:set>
                                      <p:cBhvr>
                                        <p:cTn id="42" dur="1" fill="hold">
                                          <p:stCondLst>
                                            <p:cond delay="0"/>
                                          </p:stCondLst>
                                        </p:cTn>
                                        <p:tgtEl>
                                          <p:spTgt spid="81943"/>
                                        </p:tgtEl>
                                        <p:attrNameLst>
                                          <p:attrName>style.visibility</p:attrName>
                                        </p:attrNameLst>
                                      </p:cBhvr>
                                      <p:to>
                                        <p:strVal val="visible"/>
                                      </p:to>
                                    </p:set>
                                    <p:animEffect transition="in" filter="checkerboard(across)">
                                      <p:cBhvr>
                                        <p:cTn id="43" dur="500"/>
                                        <p:tgtEl>
                                          <p:spTgt spid="81943"/>
                                        </p:tgtEl>
                                      </p:cBhvr>
                                    </p:animEffect>
                                  </p:childTnLst>
                                </p:cTn>
                              </p:par>
                              <p:par>
                                <p:cTn id="44" presetID="5" presetClass="entr" presetSubtype="10" fill="hold" grpId="0" nodeType="withEffect">
                                  <p:stCondLst>
                                    <p:cond delay="0"/>
                                  </p:stCondLst>
                                  <p:childTnLst>
                                    <p:set>
                                      <p:cBhvr>
                                        <p:cTn id="45" dur="1" fill="hold">
                                          <p:stCondLst>
                                            <p:cond delay="0"/>
                                          </p:stCondLst>
                                        </p:cTn>
                                        <p:tgtEl>
                                          <p:spTgt spid="81940"/>
                                        </p:tgtEl>
                                        <p:attrNameLst>
                                          <p:attrName>style.visibility</p:attrName>
                                        </p:attrNameLst>
                                      </p:cBhvr>
                                      <p:to>
                                        <p:strVal val="visible"/>
                                      </p:to>
                                    </p:set>
                                    <p:animEffect transition="in" filter="checkerboard(across)">
                                      <p:cBhvr>
                                        <p:cTn id="46" dur="500"/>
                                        <p:tgtEl>
                                          <p:spTgt spid="81940"/>
                                        </p:tgtEl>
                                      </p:cBhvr>
                                    </p:animEffect>
                                  </p:childTnLst>
                                </p:cTn>
                              </p:par>
                              <p:par>
                                <p:cTn id="47" presetID="5" presetClass="entr" presetSubtype="10" fill="hold" nodeType="withEffect">
                                  <p:stCondLst>
                                    <p:cond delay="0"/>
                                  </p:stCondLst>
                                  <p:childTnLst>
                                    <p:set>
                                      <p:cBhvr>
                                        <p:cTn id="48" dur="1" fill="hold">
                                          <p:stCondLst>
                                            <p:cond delay="0"/>
                                          </p:stCondLst>
                                        </p:cTn>
                                        <p:tgtEl>
                                          <p:spTgt spid="81936"/>
                                        </p:tgtEl>
                                        <p:attrNameLst>
                                          <p:attrName>style.visibility</p:attrName>
                                        </p:attrNameLst>
                                      </p:cBhvr>
                                      <p:to>
                                        <p:strVal val="visible"/>
                                      </p:to>
                                    </p:set>
                                    <p:animEffect transition="in" filter="checkerboard(across)">
                                      <p:cBhvr>
                                        <p:cTn id="49" dur="500"/>
                                        <p:tgtEl>
                                          <p:spTgt spid="81936"/>
                                        </p:tgtEl>
                                      </p:cBhvr>
                                    </p:animEffect>
                                  </p:childTnLst>
                                </p:cTn>
                              </p:par>
                              <p:par>
                                <p:cTn id="50" presetID="5" presetClass="entr" presetSubtype="10" fill="hold" grpId="0" nodeType="withEffect">
                                  <p:stCondLst>
                                    <p:cond delay="0"/>
                                  </p:stCondLst>
                                  <p:childTnLst>
                                    <p:set>
                                      <p:cBhvr>
                                        <p:cTn id="51" dur="1" fill="hold">
                                          <p:stCondLst>
                                            <p:cond delay="0"/>
                                          </p:stCondLst>
                                        </p:cTn>
                                        <p:tgtEl>
                                          <p:spTgt spid="81931"/>
                                        </p:tgtEl>
                                        <p:attrNameLst>
                                          <p:attrName>style.visibility</p:attrName>
                                        </p:attrNameLst>
                                      </p:cBhvr>
                                      <p:to>
                                        <p:strVal val="visible"/>
                                      </p:to>
                                    </p:set>
                                    <p:animEffect transition="in" filter="checkerboard(across)">
                                      <p:cBhvr>
                                        <p:cTn id="52" dur="500"/>
                                        <p:tgtEl>
                                          <p:spTgt spid="81931"/>
                                        </p:tgtEl>
                                      </p:cBhvr>
                                    </p:animEffect>
                                  </p:childTnLst>
                                </p:cTn>
                              </p:par>
                              <p:par>
                                <p:cTn id="53" presetID="5" presetClass="entr" presetSubtype="10" fill="hold" grpId="0" nodeType="withEffect">
                                  <p:stCondLst>
                                    <p:cond delay="0"/>
                                  </p:stCondLst>
                                  <p:childTnLst>
                                    <p:set>
                                      <p:cBhvr>
                                        <p:cTn id="54" dur="1" fill="hold">
                                          <p:stCondLst>
                                            <p:cond delay="0"/>
                                          </p:stCondLst>
                                        </p:cTn>
                                        <p:tgtEl>
                                          <p:spTgt spid="81947"/>
                                        </p:tgtEl>
                                        <p:attrNameLst>
                                          <p:attrName>style.visibility</p:attrName>
                                        </p:attrNameLst>
                                      </p:cBhvr>
                                      <p:to>
                                        <p:strVal val="visible"/>
                                      </p:to>
                                    </p:set>
                                    <p:animEffect transition="in" filter="checkerboard(across)">
                                      <p:cBhvr>
                                        <p:cTn id="55" dur="500"/>
                                        <p:tgtEl>
                                          <p:spTgt spid="81947"/>
                                        </p:tgtEl>
                                      </p:cBhvr>
                                    </p:animEffect>
                                  </p:childTnLst>
                                </p:cTn>
                              </p:par>
                            </p:childTnLst>
                          </p:cTn>
                        </p:par>
                      </p:childTnLst>
                    </p:cTn>
                  </p:par>
                  <p:par>
                    <p:cTn id="56" fill="hold" nodeType="clickPar">
                      <p:stCondLst>
                        <p:cond delay="indefinite"/>
                      </p:stCondLst>
                      <p:childTnLst>
                        <p:par>
                          <p:cTn id="57" fill="hold" nodeType="withGroup">
                            <p:stCondLst>
                              <p:cond delay="0"/>
                            </p:stCondLst>
                            <p:childTnLst>
                              <p:par>
                                <p:cTn id="58" presetID="5" presetClass="entr" presetSubtype="10" fill="hold" nodeType="clickEffect">
                                  <p:stCondLst>
                                    <p:cond delay="0"/>
                                  </p:stCondLst>
                                  <p:childTnLst>
                                    <p:set>
                                      <p:cBhvr>
                                        <p:cTn id="59" dur="1" fill="hold">
                                          <p:stCondLst>
                                            <p:cond delay="0"/>
                                          </p:stCondLst>
                                        </p:cTn>
                                        <p:tgtEl>
                                          <p:spTgt spid="29"/>
                                        </p:tgtEl>
                                        <p:attrNameLst>
                                          <p:attrName>style.visibility</p:attrName>
                                        </p:attrNameLst>
                                      </p:cBhvr>
                                      <p:to>
                                        <p:strVal val="visible"/>
                                      </p:to>
                                    </p:set>
                                    <p:animEffect transition="in" filter="checkerboard(across)">
                                      <p:cBhvr>
                                        <p:cTn id="60" dur="500"/>
                                        <p:tgtEl>
                                          <p:spTgt spid="29"/>
                                        </p:tgtEl>
                                      </p:cBhvr>
                                    </p:animEffect>
                                  </p:childTnLst>
                                </p:cTn>
                              </p:par>
                              <p:par>
                                <p:cTn id="61" presetID="1"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5" presetClass="entr" presetSubtype="10" fill="hold" nodeType="clickEffect">
                                  <p:stCondLst>
                                    <p:cond delay="0"/>
                                  </p:stCondLst>
                                  <p:childTnLst>
                                    <p:set>
                                      <p:cBhvr>
                                        <p:cTn id="66" dur="1" fill="hold">
                                          <p:stCondLst>
                                            <p:cond delay="0"/>
                                          </p:stCondLst>
                                        </p:cTn>
                                        <p:tgtEl>
                                          <p:spTgt spid="81924"/>
                                        </p:tgtEl>
                                        <p:attrNameLst>
                                          <p:attrName>style.visibility</p:attrName>
                                        </p:attrNameLst>
                                      </p:cBhvr>
                                      <p:to>
                                        <p:strVal val="visible"/>
                                      </p:to>
                                    </p:set>
                                    <p:animEffect transition="in" filter="checkerboard(across)">
                                      <p:cBhvr>
                                        <p:cTn id="67" dur="500"/>
                                        <p:tgtEl>
                                          <p:spTgt spid="81924"/>
                                        </p:tgtEl>
                                      </p:cBhvr>
                                    </p:animEffect>
                                  </p:childTnLst>
                                </p:cTn>
                              </p:par>
                              <p:par>
                                <p:cTn id="68" presetID="5" presetClass="entr" presetSubtype="10" fill="hold" nodeType="withEffect">
                                  <p:stCondLst>
                                    <p:cond delay="0"/>
                                  </p:stCondLst>
                                  <p:childTnLst>
                                    <p:set>
                                      <p:cBhvr>
                                        <p:cTn id="69" dur="1" fill="hold">
                                          <p:stCondLst>
                                            <p:cond delay="0"/>
                                          </p:stCondLst>
                                        </p:cTn>
                                        <p:tgtEl>
                                          <p:spTgt spid="81922"/>
                                        </p:tgtEl>
                                        <p:attrNameLst>
                                          <p:attrName>style.visibility</p:attrName>
                                        </p:attrNameLst>
                                      </p:cBhvr>
                                      <p:to>
                                        <p:strVal val="visible"/>
                                      </p:to>
                                    </p:set>
                                    <p:animEffect transition="in" filter="checkerboard(across)">
                                      <p:cBhvr>
                                        <p:cTn id="70" dur="500"/>
                                        <p:tgtEl>
                                          <p:spTgt spid="81922"/>
                                        </p:tgtEl>
                                      </p:cBhvr>
                                    </p:animEffect>
                                  </p:childTnLst>
                                </p:cTn>
                              </p:par>
                              <p:par>
                                <p:cTn id="71" presetID="5" presetClass="entr" presetSubtype="10" fill="hold" grpId="0" nodeType="withEffect">
                                  <p:stCondLst>
                                    <p:cond delay="0"/>
                                  </p:stCondLst>
                                  <p:childTnLst>
                                    <p:set>
                                      <p:cBhvr>
                                        <p:cTn id="72" dur="1" fill="hold">
                                          <p:stCondLst>
                                            <p:cond delay="0"/>
                                          </p:stCondLst>
                                        </p:cTn>
                                        <p:tgtEl>
                                          <p:spTgt spid="81952"/>
                                        </p:tgtEl>
                                        <p:attrNameLst>
                                          <p:attrName>style.visibility</p:attrName>
                                        </p:attrNameLst>
                                      </p:cBhvr>
                                      <p:to>
                                        <p:strVal val="visible"/>
                                      </p:to>
                                    </p:set>
                                    <p:animEffect transition="in" filter="checkerboard(across)">
                                      <p:cBhvr>
                                        <p:cTn id="73" dur="500"/>
                                        <p:tgtEl>
                                          <p:spTgt spid="81952"/>
                                        </p:tgtEl>
                                      </p:cBhvr>
                                    </p:animEffect>
                                  </p:childTnLst>
                                </p:cTn>
                              </p:par>
                              <p:par>
                                <p:cTn id="74" presetID="5" presetClass="entr" presetSubtype="10" fill="hold" grpId="0" nodeType="withEffect">
                                  <p:stCondLst>
                                    <p:cond delay="0"/>
                                  </p:stCondLst>
                                  <p:childTnLst>
                                    <p:set>
                                      <p:cBhvr>
                                        <p:cTn id="75" dur="1" fill="hold">
                                          <p:stCondLst>
                                            <p:cond delay="0"/>
                                          </p:stCondLst>
                                        </p:cTn>
                                        <p:tgtEl>
                                          <p:spTgt spid="81953"/>
                                        </p:tgtEl>
                                        <p:attrNameLst>
                                          <p:attrName>style.visibility</p:attrName>
                                        </p:attrNameLst>
                                      </p:cBhvr>
                                      <p:to>
                                        <p:strVal val="visible"/>
                                      </p:to>
                                    </p:set>
                                    <p:animEffect transition="in" filter="checkerboard(across)">
                                      <p:cBhvr>
                                        <p:cTn id="76" dur="500"/>
                                        <p:tgtEl>
                                          <p:spTgt spid="81953"/>
                                        </p:tgtEl>
                                      </p:cBhvr>
                                    </p:animEffect>
                                  </p:childTnLst>
                                </p:cTn>
                              </p:par>
                              <p:par>
                                <p:cTn id="77" presetID="5" presetClass="entr" presetSubtype="10" fill="hold" nodeType="withEffect">
                                  <p:stCondLst>
                                    <p:cond delay="0"/>
                                  </p:stCondLst>
                                  <p:childTnLst>
                                    <p:set>
                                      <p:cBhvr>
                                        <p:cTn id="78" dur="1" fill="hold">
                                          <p:stCondLst>
                                            <p:cond delay="0"/>
                                          </p:stCondLst>
                                        </p:cTn>
                                        <p:tgtEl>
                                          <p:spTgt spid="81955"/>
                                        </p:tgtEl>
                                        <p:attrNameLst>
                                          <p:attrName>style.visibility</p:attrName>
                                        </p:attrNameLst>
                                      </p:cBhvr>
                                      <p:to>
                                        <p:strVal val="visible"/>
                                      </p:to>
                                    </p:set>
                                    <p:animEffect transition="in" filter="checkerboard(across)">
                                      <p:cBhvr>
                                        <p:cTn id="79" dur="500"/>
                                        <p:tgtEl>
                                          <p:spTgt spid="81955"/>
                                        </p:tgtEl>
                                      </p:cBhvr>
                                    </p:animEffect>
                                  </p:childTnLst>
                                </p:cTn>
                              </p:par>
                              <p:par>
                                <p:cTn id="80" presetID="5" presetClass="entr" presetSubtype="10" fill="hold" grpId="0" nodeType="withEffect">
                                  <p:stCondLst>
                                    <p:cond delay="0"/>
                                  </p:stCondLst>
                                  <p:childTnLst>
                                    <p:set>
                                      <p:cBhvr>
                                        <p:cTn id="81" dur="1" fill="hold">
                                          <p:stCondLst>
                                            <p:cond delay="0"/>
                                          </p:stCondLst>
                                        </p:cTn>
                                        <p:tgtEl>
                                          <p:spTgt spid="81954"/>
                                        </p:tgtEl>
                                        <p:attrNameLst>
                                          <p:attrName>style.visibility</p:attrName>
                                        </p:attrNameLst>
                                      </p:cBhvr>
                                      <p:to>
                                        <p:strVal val="visible"/>
                                      </p:to>
                                    </p:set>
                                    <p:animEffect transition="in" filter="checkerboard(across)">
                                      <p:cBhvr>
                                        <p:cTn id="82" dur="500"/>
                                        <p:tgtEl>
                                          <p:spTgt spid="81954"/>
                                        </p:tgtEl>
                                      </p:cBhvr>
                                    </p:animEffect>
                                  </p:childTnLst>
                                </p:cTn>
                              </p:par>
                              <p:par>
                                <p:cTn id="83" presetID="5" presetClass="entr" presetSubtype="10" fill="hold" grpId="0" nodeType="withEffect">
                                  <p:stCondLst>
                                    <p:cond delay="0"/>
                                  </p:stCondLst>
                                  <p:childTnLst>
                                    <p:set>
                                      <p:cBhvr>
                                        <p:cTn id="84" dur="1" fill="hold">
                                          <p:stCondLst>
                                            <p:cond delay="0"/>
                                          </p:stCondLst>
                                        </p:cTn>
                                        <p:tgtEl>
                                          <p:spTgt spid="81962"/>
                                        </p:tgtEl>
                                        <p:attrNameLst>
                                          <p:attrName>style.visibility</p:attrName>
                                        </p:attrNameLst>
                                      </p:cBhvr>
                                      <p:to>
                                        <p:strVal val="visible"/>
                                      </p:to>
                                    </p:set>
                                    <p:animEffect transition="in" filter="checkerboard(across)">
                                      <p:cBhvr>
                                        <p:cTn id="85" dur="500"/>
                                        <p:tgtEl>
                                          <p:spTgt spid="81962"/>
                                        </p:tgtEl>
                                      </p:cBhvr>
                                    </p:animEffect>
                                  </p:childTnLst>
                                </p:cTn>
                              </p:par>
                              <p:par>
                                <p:cTn id="86" presetID="5" presetClass="entr" presetSubtype="10" fill="hold" grpId="0" nodeType="withEffect">
                                  <p:stCondLst>
                                    <p:cond delay="0"/>
                                  </p:stCondLst>
                                  <p:childTnLst>
                                    <p:set>
                                      <p:cBhvr>
                                        <p:cTn id="87" dur="1" fill="hold">
                                          <p:stCondLst>
                                            <p:cond delay="0"/>
                                          </p:stCondLst>
                                        </p:cTn>
                                        <p:tgtEl>
                                          <p:spTgt spid="81963"/>
                                        </p:tgtEl>
                                        <p:attrNameLst>
                                          <p:attrName>style.visibility</p:attrName>
                                        </p:attrNameLst>
                                      </p:cBhvr>
                                      <p:to>
                                        <p:strVal val="visible"/>
                                      </p:to>
                                    </p:set>
                                    <p:animEffect transition="in" filter="checkerboard(across)">
                                      <p:cBhvr>
                                        <p:cTn id="88" dur="500"/>
                                        <p:tgtEl>
                                          <p:spTgt spid="81963"/>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3"/>
                                        </p:tgtEl>
                                        <p:attrNameLst>
                                          <p:attrName>style.visibility</p:attrName>
                                        </p:attrNameLst>
                                      </p:cBhvr>
                                      <p:to>
                                        <p:strVal val="visible"/>
                                      </p:to>
                                    </p:set>
                                    <p:animEffect transition="in" filter="fade">
                                      <p:cBhvr>
                                        <p:cTn id="9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31" grpId="0"/>
      <p:bldP spid="81940" grpId="0"/>
      <p:bldP spid="81941" grpId="0"/>
      <p:bldP spid="81943" grpId="0"/>
      <p:bldP spid="81947" grpId="0"/>
      <p:bldP spid="81948" grpId="0"/>
      <p:bldP spid="81949" grpId="0"/>
      <p:bldP spid="81950" grpId="0"/>
      <p:bldP spid="81951" grpId="0" animBg="1"/>
      <p:bldP spid="81952" grpId="0"/>
      <p:bldP spid="81953" grpId="0"/>
      <p:bldP spid="81954" grpId="0"/>
      <p:bldP spid="81958" grpId="0" animBg="1"/>
      <p:bldP spid="81959" grpId="0"/>
      <p:bldP spid="81961" grpId="0"/>
      <p:bldP spid="81962" grpId="0" animBg="1"/>
      <p:bldP spid="81963" grpId="0"/>
      <p:bldP spid="30" grpId="0"/>
      <p:bldP spid="3"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4" name="Line 1605">
            <a:extLst>
              <a:ext uri="{FF2B5EF4-FFF2-40B4-BE49-F238E27FC236}">
                <a16:creationId xmlns:a16="http://schemas.microsoft.com/office/drawing/2014/main" id="{1B53F532-6E02-45A8-8600-11B45DC916A1}"/>
              </a:ext>
            </a:extLst>
          </p:cNvPr>
          <p:cNvSpPr>
            <a:spLocks noChangeShapeType="1"/>
          </p:cNvSpPr>
          <p:nvPr/>
        </p:nvSpPr>
        <p:spPr bwMode="auto">
          <a:xfrm flipH="1">
            <a:off x="10426898" y="1484784"/>
            <a:ext cx="920750" cy="0"/>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605" name="Line 1606">
            <a:extLst>
              <a:ext uri="{FF2B5EF4-FFF2-40B4-BE49-F238E27FC236}">
                <a16:creationId xmlns:a16="http://schemas.microsoft.com/office/drawing/2014/main" id="{B3671A87-B662-47D6-B79C-65AB3D23B1F3}"/>
              </a:ext>
            </a:extLst>
          </p:cNvPr>
          <p:cNvSpPr>
            <a:spLocks noChangeShapeType="1"/>
          </p:cNvSpPr>
          <p:nvPr/>
        </p:nvSpPr>
        <p:spPr bwMode="auto">
          <a:xfrm flipH="1">
            <a:off x="3791744" y="4316382"/>
            <a:ext cx="1224136" cy="369331"/>
          </a:xfrm>
          <a:prstGeom prst="line">
            <a:avLst/>
          </a:prstGeom>
          <a:noFill/>
          <a:ln w="57150">
            <a:solidFill>
              <a:srgbClr val="FF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solidFill>
                <a:srgbClr val="FF0000"/>
              </a:solidFill>
            </a:endParaRPr>
          </a:p>
        </p:txBody>
      </p:sp>
      <p:sp>
        <p:nvSpPr>
          <p:cNvPr id="1606" name="Text Box 1607">
            <a:extLst>
              <a:ext uri="{FF2B5EF4-FFF2-40B4-BE49-F238E27FC236}">
                <a16:creationId xmlns:a16="http://schemas.microsoft.com/office/drawing/2014/main" id="{4CBAE68E-0151-4DD7-A07F-66CB39AADBFB}"/>
              </a:ext>
            </a:extLst>
          </p:cNvPr>
          <p:cNvSpPr txBox="1">
            <a:spLocks noChangeArrowheads="1"/>
          </p:cNvSpPr>
          <p:nvPr/>
        </p:nvSpPr>
        <p:spPr bwMode="auto">
          <a:xfrm>
            <a:off x="11280576" y="1207293"/>
            <a:ext cx="758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dirty="0">
                <a:solidFill>
                  <a:srgbClr val="FF0000"/>
                </a:solidFill>
                <a:latin typeface="Times New Roman" panose="02020603050405020304" pitchFamily="18" charset="0"/>
              </a:rPr>
              <a:t>H</a:t>
            </a:r>
            <a:r>
              <a:rPr lang="cs-CZ" altLang="cs-CZ" sz="2400" b="1" baseline="-25000" dirty="0">
                <a:solidFill>
                  <a:srgbClr val="FF0000"/>
                </a:solidFill>
                <a:latin typeface="Times New Roman" panose="02020603050405020304" pitchFamily="18" charset="0"/>
              </a:rPr>
              <a:t>2</a:t>
            </a:r>
            <a:r>
              <a:rPr lang="cs-CZ" altLang="cs-CZ" sz="2400" b="1" dirty="0">
                <a:solidFill>
                  <a:srgbClr val="FF0000"/>
                </a:solidFill>
                <a:latin typeface="Times New Roman" panose="02020603050405020304" pitchFamily="18" charset="0"/>
              </a:rPr>
              <a:t>O</a:t>
            </a:r>
            <a:endParaRPr lang="cs-CZ" altLang="cs-CZ" sz="2400" dirty="0">
              <a:solidFill>
                <a:srgbClr val="FF0000"/>
              </a:solidFill>
              <a:latin typeface="Times New Roman" panose="02020603050405020304" pitchFamily="18" charset="0"/>
            </a:endParaRPr>
          </a:p>
        </p:txBody>
      </p:sp>
      <p:sp>
        <p:nvSpPr>
          <p:cNvPr id="1607" name="Text Box 1608">
            <a:extLst>
              <a:ext uri="{FF2B5EF4-FFF2-40B4-BE49-F238E27FC236}">
                <a16:creationId xmlns:a16="http://schemas.microsoft.com/office/drawing/2014/main" id="{4A715AB2-72E0-4D3F-A7AC-D1529C0424E7}"/>
              </a:ext>
            </a:extLst>
          </p:cNvPr>
          <p:cNvSpPr txBox="1">
            <a:spLocks noChangeArrowheads="1"/>
          </p:cNvSpPr>
          <p:nvPr/>
        </p:nvSpPr>
        <p:spPr bwMode="auto">
          <a:xfrm>
            <a:off x="5015880" y="4076139"/>
            <a:ext cx="758825" cy="45720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dirty="0">
                <a:solidFill>
                  <a:srgbClr val="FF0000"/>
                </a:solidFill>
                <a:latin typeface="Times New Roman" panose="02020603050405020304" pitchFamily="18" charset="0"/>
              </a:rPr>
              <a:t>H</a:t>
            </a:r>
            <a:r>
              <a:rPr lang="cs-CZ" altLang="cs-CZ" sz="2400" b="1" baseline="-25000" dirty="0">
                <a:solidFill>
                  <a:srgbClr val="FF0000"/>
                </a:solidFill>
                <a:latin typeface="Times New Roman" panose="02020603050405020304" pitchFamily="18" charset="0"/>
              </a:rPr>
              <a:t>2</a:t>
            </a:r>
            <a:r>
              <a:rPr lang="cs-CZ" altLang="cs-CZ" sz="2400" b="1" dirty="0">
                <a:solidFill>
                  <a:srgbClr val="FF0000"/>
                </a:solidFill>
                <a:latin typeface="Times New Roman" panose="02020603050405020304" pitchFamily="18" charset="0"/>
              </a:rPr>
              <a:t>O</a:t>
            </a:r>
            <a:endParaRPr lang="cs-CZ" altLang="cs-CZ" sz="2400" dirty="0">
              <a:solidFill>
                <a:srgbClr val="FF0000"/>
              </a:solidFill>
              <a:latin typeface="Times New Roman" panose="02020603050405020304" pitchFamily="18" charset="0"/>
            </a:endParaRPr>
          </a:p>
        </p:txBody>
      </p:sp>
      <p:pic>
        <p:nvPicPr>
          <p:cNvPr id="1934" name="Picture 2" descr="http://www.gymhol.cz/projekt/biologie/nervova/mozek1.jpg">
            <a:extLst>
              <a:ext uri="{FF2B5EF4-FFF2-40B4-BE49-F238E27FC236}">
                <a16:creationId xmlns:a16="http://schemas.microsoft.com/office/drawing/2014/main" id="{EEEA422B-B548-470C-BA0E-9795849A24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67213" y="203267"/>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935" name="Skupina 1934">
            <a:extLst>
              <a:ext uri="{FF2B5EF4-FFF2-40B4-BE49-F238E27FC236}">
                <a16:creationId xmlns:a16="http://schemas.microsoft.com/office/drawing/2014/main" id="{A26970AD-1917-457A-B529-38350F4219AC}"/>
              </a:ext>
            </a:extLst>
          </p:cNvPr>
          <p:cNvGrpSpPr/>
          <p:nvPr/>
        </p:nvGrpSpPr>
        <p:grpSpPr>
          <a:xfrm>
            <a:off x="6514523" y="1435893"/>
            <a:ext cx="2601913" cy="1636713"/>
            <a:chOff x="6559551" y="2492376"/>
            <a:chExt cx="2601913" cy="1636713"/>
          </a:xfrm>
        </p:grpSpPr>
        <p:sp>
          <p:nvSpPr>
            <p:cNvPr id="1936" name="TextovéPole 1935">
              <a:extLst>
                <a:ext uri="{FF2B5EF4-FFF2-40B4-BE49-F238E27FC236}">
                  <a16:creationId xmlns:a16="http://schemas.microsoft.com/office/drawing/2014/main" id="{662944A4-D175-4385-8286-EF0910D58377}"/>
                </a:ext>
              </a:extLst>
            </p:cNvPr>
            <p:cNvSpPr txBox="1">
              <a:spLocks noChangeArrowheads="1"/>
            </p:cNvSpPr>
            <p:nvPr/>
          </p:nvSpPr>
          <p:spPr bwMode="auto">
            <a:xfrm>
              <a:off x="6559551"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grpSp>
          <p:nvGrpSpPr>
            <p:cNvPr id="1937" name="Skupina 1936">
              <a:extLst>
                <a:ext uri="{FF2B5EF4-FFF2-40B4-BE49-F238E27FC236}">
                  <a16:creationId xmlns:a16="http://schemas.microsoft.com/office/drawing/2014/main" id="{35B8E3F2-06E6-4890-93C3-A88AC3B9C3E3}"/>
                </a:ext>
              </a:extLst>
            </p:cNvPr>
            <p:cNvGrpSpPr/>
            <p:nvPr/>
          </p:nvGrpSpPr>
          <p:grpSpPr>
            <a:xfrm>
              <a:off x="7032625" y="2492376"/>
              <a:ext cx="2128839" cy="1636713"/>
              <a:chOff x="7032625" y="2492376"/>
              <a:chExt cx="2128839" cy="1636713"/>
            </a:xfrm>
          </p:grpSpPr>
          <p:pic>
            <p:nvPicPr>
              <p:cNvPr id="1938" name="Picture 2" descr="http://www.gymhol.cz/projekt/biologie/nervova/mozek1.jpg">
                <a:extLst>
                  <a:ext uri="{FF2B5EF4-FFF2-40B4-BE49-F238E27FC236}">
                    <a16:creationId xmlns:a16="http://schemas.microsoft.com/office/drawing/2014/main" id="{A65DC609-8FC2-4035-AD52-E99B6FA1E7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4064" y="2492376"/>
                <a:ext cx="1728787"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39" name="Volný tvar 5">
                <a:extLst>
                  <a:ext uri="{FF2B5EF4-FFF2-40B4-BE49-F238E27FC236}">
                    <a16:creationId xmlns:a16="http://schemas.microsoft.com/office/drawing/2014/main" id="{CA532EBF-A7EF-42AC-B0A8-63120980AA8B}"/>
                  </a:ext>
                </a:extLst>
              </p:cNvPr>
              <p:cNvSpPr/>
              <p:nvPr/>
            </p:nvSpPr>
            <p:spPr>
              <a:xfrm>
                <a:off x="7146925" y="2565400"/>
                <a:ext cx="1397000" cy="1295400"/>
              </a:xfrm>
              <a:custGeom>
                <a:avLst/>
                <a:gdLst>
                  <a:gd name="connsiteX0" fmla="*/ 585062 w 1542082"/>
                  <a:gd name="connsiteY0" fmla="*/ 1162372 h 1379349"/>
                  <a:gd name="connsiteX1" fmla="*/ 499821 w 1542082"/>
                  <a:gd name="connsiteY1" fmla="*/ 1232115 h 1379349"/>
                  <a:gd name="connsiteX2" fmla="*/ 290594 w 1542082"/>
                  <a:gd name="connsiteY2" fmla="*/ 1177871 h 1379349"/>
                  <a:gd name="connsiteX3" fmla="*/ 189855 w 1542082"/>
                  <a:gd name="connsiteY3" fmla="*/ 1061633 h 1379349"/>
                  <a:gd name="connsiteX4" fmla="*/ 81367 w 1542082"/>
                  <a:gd name="connsiteY4" fmla="*/ 937647 h 1379349"/>
                  <a:gd name="connsiteX5" fmla="*/ 11624 w 1542082"/>
                  <a:gd name="connsiteY5" fmla="*/ 782664 h 1379349"/>
                  <a:gd name="connsiteX6" fmla="*/ 11624 w 1542082"/>
                  <a:gd name="connsiteY6" fmla="*/ 658677 h 1379349"/>
                  <a:gd name="connsiteX7" fmla="*/ 42621 w 1542082"/>
                  <a:gd name="connsiteY7" fmla="*/ 557938 h 1379349"/>
                  <a:gd name="connsiteX8" fmla="*/ 112363 w 1542082"/>
                  <a:gd name="connsiteY8" fmla="*/ 348711 h 1379349"/>
                  <a:gd name="connsiteX9" fmla="*/ 213102 w 1542082"/>
                  <a:gd name="connsiteY9" fmla="*/ 255721 h 1379349"/>
                  <a:gd name="connsiteX10" fmla="*/ 267346 w 1542082"/>
                  <a:gd name="connsiteY10" fmla="*/ 185979 h 1379349"/>
                  <a:gd name="connsiteX11" fmla="*/ 383584 w 1542082"/>
                  <a:gd name="connsiteY11" fmla="*/ 116237 h 1379349"/>
                  <a:gd name="connsiteX12" fmla="*/ 476573 w 1542082"/>
                  <a:gd name="connsiteY12" fmla="*/ 61993 h 1379349"/>
                  <a:gd name="connsiteX13" fmla="*/ 623807 w 1542082"/>
                  <a:gd name="connsiteY13" fmla="*/ 46494 h 1379349"/>
                  <a:gd name="connsiteX14" fmla="*/ 755543 w 1542082"/>
                  <a:gd name="connsiteY14" fmla="*/ 7749 h 1379349"/>
                  <a:gd name="connsiteX15" fmla="*/ 871780 w 1542082"/>
                  <a:gd name="connsiteY15" fmla="*/ 7749 h 1379349"/>
                  <a:gd name="connsiteX16" fmla="*/ 1026763 w 1542082"/>
                  <a:gd name="connsiteY16" fmla="*/ 54243 h 1379349"/>
                  <a:gd name="connsiteX17" fmla="*/ 1166248 w 1542082"/>
                  <a:gd name="connsiteY17" fmla="*/ 69742 h 1379349"/>
                  <a:gd name="connsiteX18" fmla="*/ 1305733 w 1542082"/>
                  <a:gd name="connsiteY18" fmla="*/ 170481 h 1379349"/>
                  <a:gd name="connsiteX19" fmla="*/ 1414221 w 1542082"/>
                  <a:gd name="connsiteY19" fmla="*/ 271220 h 1379349"/>
                  <a:gd name="connsiteX20" fmla="*/ 1445218 w 1542082"/>
                  <a:gd name="connsiteY20" fmla="*/ 348711 h 1379349"/>
                  <a:gd name="connsiteX21" fmla="*/ 1522709 w 1542082"/>
                  <a:gd name="connsiteY21" fmla="*/ 449450 h 1379349"/>
                  <a:gd name="connsiteX22" fmla="*/ 1530458 w 1542082"/>
                  <a:gd name="connsiteY22" fmla="*/ 650928 h 1379349"/>
                  <a:gd name="connsiteX23" fmla="*/ 1452967 w 1542082"/>
                  <a:gd name="connsiteY23" fmla="*/ 759416 h 1379349"/>
                  <a:gd name="connsiteX24" fmla="*/ 1290234 w 1542082"/>
                  <a:gd name="connsiteY24" fmla="*/ 805911 h 1379349"/>
                  <a:gd name="connsiteX25" fmla="*/ 1251489 w 1542082"/>
                  <a:gd name="connsiteY25" fmla="*/ 968643 h 1379349"/>
                  <a:gd name="connsiteX26" fmla="*/ 1073258 w 1542082"/>
                  <a:gd name="connsiteY26" fmla="*/ 1046135 h 1379349"/>
                  <a:gd name="connsiteX27" fmla="*/ 887279 w 1542082"/>
                  <a:gd name="connsiteY27" fmla="*/ 1030637 h 1379349"/>
                  <a:gd name="connsiteX28" fmla="*/ 817536 w 1542082"/>
                  <a:gd name="connsiteY28" fmla="*/ 1139125 h 1379349"/>
                  <a:gd name="connsiteX29" fmla="*/ 701299 w 1542082"/>
                  <a:gd name="connsiteY29" fmla="*/ 1301857 h 1379349"/>
                  <a:gd name="connsiteX30" fmla="*/ 678051 w 1542082"/>
                  <a:gd name="connsiteY30" fmla="*/ 1379349 h 137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42082" h="1379349">
                    <a:moveTo>
                      <a:pt x="585062" y="1162372"/>
                    </a:moveTo>
                    <a:cubicBezTo>
                      <a:pt x="566980" y="1195952"/>
                      <a:pt x="548899" y="1229532"/>
                      <a:pt x="499821" y="1232115"/>
                    </a:cubicBezTo>
                    <a:cubicBezTo>
                      <a:pt x="450743" y="1234698"/>
                      <a:pt x="342255" y="1206285"/>
                      <a:pt x="290594" y="1177871"/>
                    </a:cubicBezTo>
                    <a:cubicBezTo>
                      <a:pt x="238933" y="1149457"/>
                      <a:pt x="189855" y="1061633"/>
                      <a:pt x="189855" y="1061633"/>
                    </a:cubicBezTo>
                    <a:cubicBezTo>
                      <a:pt x="154984" y="1021596"/>
                      <a:pt x="111072" y="984142"/>
                      <a:pt x="81367" y="937647"/>
                    </a:cubicBezTo>
                    <a:cubicBezTo>
                      <a:pt x="51662" y="891152"/>
                      <a:pt x="23248" y="829159"/>
                      <a:pt x="11624" y="782664"/>
                    </a:cubicBezTo>
                    <a:cubicBezTo>
                      <a:pt x="0" y="736169"/>
                      <a:pt x="6458" y="696131"/>
                      <a:pt x="11624" y="658677"/>
                    </a:cubicBezTo>
                    <a:cubicBezTo>
                      <a:pt x="16790" y="621223"/>
                      <a:pt x="25831" y="609599"/>
                      <a:pt x="42621" y="557938"/>
                    </a:cubicBezTo>
                    <a:cubicBezTo>
                      <a:pt x="59411" y="506277"/>
                      <a:pt x="83950" y="399081"/>
                      <a:pt x="112363" y="348711"/>
                    </a:cubicBezTo>
                    <a:cubicBezTo>
                      <a:pt x="140777" y="298342"/>
                      <a:pt x="187272" y="282843"/>
                      <a:pt x="213102" y="255721"/>
                    </a:cubicBezTo>
                    <a:cubicBezTo>
                      <a:pt x="238932" y="228599"/>
                      <a:pt x="238932" y="209226"/>
                      <a:pt x="267346" y="185979"/>
                    </a:cubicBezTo>
                    <a:cubicBezTo>
                      <a:pt x="295760" y="162732"/>
                      <a:pt x="383584" y="116237"/>
                      <a:pt x="383584" y="116237"/>
                    </a:cubicBezTo>
                    <a:cubicBezTo>
                      <a:pt x="418455" y="95573"/>
                      <a:pt x="436536" y="73617"/>
                      <a:pt x="476573" y="61993"/>
                    </a:cubicBezTo>
                    <a:cubicBezTo>
                      <a:pt x="516610" y="50369"/>
                      <a:pt x="577312" y="55535"/>
                      <a:pt x="623807" y="46494"/>
                    </a:cubicBezTo>
                    <a:cubicBezTo>
                      <a:pt x="670302" y="37453"/>
                      <a:pt x="714214" y="14206"/>
                      <a:pt x="755543" y="7749"/>
                    </a:cubicBezTo>
                    <a:cubicBezTo>
                      <a:pt x="796872" y="1292"/>
                      <a:pt x="826577" y="0"/>
                      <a:pt x="871780" y="7749"/>
                    </a:cubicBezTo>
                    <a:cubicBezTo>
                      <a:pt x="916983" y="15498"/>
                      <a:pt x="977685" y="43911"/>
                      <a:pt x="1026763" y="54243"/>
                    </a:cubicBezTo>
                    <a:cubicBezTo>
                      <a:pt x="1075841" y="64575"/>
                      <a:pt x="1119753" y="50369"/>
                      <a:pt x="1166248" y="69742"/>
                    </a:cubicBezTo>
                    <a:cubicBezTo>
                      <a:pt x="1212743" y="89115"/>
                      <a:pt x="1264404" y="136901"/>
                      <a:pt x="1305733" y="170481"/>
                    </a:cubicBezTo>
                    <a:cubicBezTo>
                      <a:pt x="1347062" y="204061"/>
                      <a:pt x="1390974" y="241515"/>
                      <a:pt x="1414221" y="271220"/>
                    </a:cubicBezTo>
                    <a:cubicBezTo>
                      <a:pt x="1437468" y="300925"/>
                      <a:pt x="1427137" y="319006"/>
                      <a:pt x="1445218" y="348711"/>
                    </a:cubicBezTo>
                    <a:cubicBezTo>
                      <a:pt x="1463299" y="378416"/>
                      <a:pt x="1508502" y="399081"/>
                      <a:pt x="1522709" y="449450"/>
                    </a:cubicBezTo>
                    <a:cubicBezTo>
                      <a:pt x="1536916" y="499819"/>
                      <a:pt x="1542082" y="599267"/>
                      <a:pt x="1530458" y="650928"/>
                    </a:cubicBezTo>
                    <a:cubicBezTo>
                      <a:pt x="1518834" y="702589"/>
                      <a:pt x="1493004" y="733586"/>
                      <a:pt x="1452967" y="759416"/>
                    </a:cubicBezTo>
                    <a:cubicBezTo>
                      <a:pt x="1412930" y="785247"/>
                      <a:pt x="1323814" y="771040"/>
                      <a:pt x="1290234" y="805911"/>
                    </a:cubicBezTo>
                    <a:cubicBezTo>
                      <a:pt x="1256654" y="840782"/>
                      <a:pt x="1287652" y="928606"/>
                      <a:pt x="1251489" y="968643"/>
                    </a:cubicBezTo>
                    <a:cubicBezTo>
                      <a:pt x="1215326" y="1008680"/>
                      <a:pt x="1133960" y="1035803"/>
                      <a:pt x="1073258" y="1046135"/>
                    </a:cubicBezTo>
                    <a:cubicBezTo>
                      <a:pt x="1012556" y="1056467"/>
                      <a:pt x="929899" y="1015139"/>
                      <a:pt x="887279" y="1030637"/>
                    </a:cubicBezTo>
                    <a:cubicBezTo>
                      <a:pt x="844659" y="1046135"/>
                      <a:pt x="848533" y="1093922"/>
                      <a:pt x="817536" y="1139125"/>
                    </a:cubicBezTo>
                    <a:cubicBezTo>
                      <a:pt x="786539" y="1184328"/>
                      <a:pt x="724546" y="1261820"/>
                      <a:pt x="701299" y="1301857"/>
                    </a:cubicBezTo>
                    <a:cubicBezTo>
                      <a:pt x="678052" y="1341894"/>
                      <a:pt x="678051" y="1360621"/>
                      <a:pt x="678051" y="1379349"/>
                    </a:cubicBezTo>
                  </a:path>
                </a:pathLst>
              </a:custGeom>
              <a:ln w="76200"/>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1940" name="Zaoblený obdélník 30">
                <a:extLst>
                  <a:ext uri="{FF2B5EF4-FFF2-40B4-BE49-F238E27FC236}">
                    <a16:creationId xmlns:a16="http://schemas.microsoft.com/office/drawing/2014/main" id="{55F92D9F-F660-407B-BDEC-95F3D236E40F}"/>
                  </a:ext>
                </a:extLst>
              </p:cNvPr>
              <p:cNvSpPr/>
              <p:nvPr/>
            </p:nvSpPr>
            <p:spPr>
              <a:xfrm>
                <a:off x="7535863" y="2852738"/>
                <a:ext cx="576262" cy="3603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941" name="TextovéPole 1940">
                <a:extLst>
                  <a:ext uri="{FF2B5EF4-FFF2-40B4-BE49-F238E27FC236}">
                    <a16:creationId xmlns:a16="http://schemas.microsoft.com/office/drawing/2014/main" id="{DA617ED2-5F47-41E0-BED8-77EFFE96447A}"/>
                  </a:ext>
                </a:extLst>
              </p:cNvPr>
              <p:cNvSpPr txBox="1">
                <a:spLocks noChangeArrowheads="1"/>
              </p:cNvSpPr>
              <p:nvPr/>
            </p:nvSpPr>
            <p:spPr bwMode="auto">
              <a:xfrm>
                <a:off x="8688389"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cxnSp>
            <p:nvCxnSpPr>
              <p:cNvPr id="1942" name="Přímá spojovací šipka 34">
                <a:extLst>
                  <a:ext uri="{FF2B5EF4-FFF2-40B4-BE49-F238E27FC236}">
                    <a16:creationId xmlns:a16="http://schemas.microsoft.com/office/drawing/2014/main" id="{8490952B-81B6-43B7-8950-2044E05D4C89}"/>
                  </a:ext>
                </a:extLst>
              </p:cNvPr>
              <p:cNvCxnSpPr/>
              <p:nvPr/>
            </p:nvCxnSpPr>
            <p:spPr>
              <a:xfrm rot="10800000">
                <a:off x="7896226" y="2997201"/>
                <a:ext cx="862013" cy="4763"/>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43" name="Přímá spojovací šipka 36">
                <a:extLst>
                  <a:ext uri="{FF2B5EF4-FFF2-40B4-BE49-F238E27FC236}">
                    <a16:creationId xmlns:a16="http://schemas.microsoft.com/office/drawing/2014/main" id="{CCCC1311-F76F-4039-B151-834D2A7B89CC}"/>
                  </a:ext>
                </a:extLst>
              </p:cNvPr>
              <p:cNvCxnSpPr/>
              <p:nvPr/>
            </p:nvCxnSpPr>
            <p:spPr>
              <a:xfrm flipV="1">
                <a:off x="7032625" y="2997200"/>
                <a:ext cx="719138" cy="254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grpSp>
        <p:nvGrpSpPr>
          <p:cNvPr id="1944" name="Skupina 1943">
            <a:extLst>
              <a:ext uri="{FF2B5EF4-FFF2-40B4-BE49-F238E27FC236}">
                <a16:creationId xmlns:a16="http://schemas.microsoft.com/office/drawing/2014/main" id="{DD5A9003-17D9-4B1F-849A-ADAE00F05206}"/>
              </a:ext>
            </a:extLst>
          </p:cNvPr>
          <p:cNvGrpSpPr/>
          <p:nvPr/>
        </p:nvGrpSpPr>
        <p:grpSpPr>
          <a:xfrm>
            <a:off x="9264352" y="1051009"/>
            <a:ext cx="2145542" cy="2385134"/>
            <a:chOff x="1950868" y="546100"/>
            <a:chExt cx="3133102" cy="3482975"/>
          </a:xfrm>
        </p:grpSpPr>
        <p:sp>
          <p:nvSpPr>
            <p:cNvPr id="1945" name="Oval 26">
              <a:extLst>
                <a:ext uri="{FF2B5EF4-FFF2-40B4-BE49-F238E27FC236}">
                  <a16:creationId xmlns:a16="http://schemas.microsoft.com/office/drawing/2014/main" id="{D0C2B5BF-C97F-4EB5-88CD-6BB46BC26BAA}"/>
                </a:ext>
              </a:extLst>
            </p:cNvPr>
            <p:cNvSpPr>
              <a:spLocks noChangeArrowheads="1"/>
            </p:cNvSpPr>
            <p:nvPr/>
          </p:nvSpPr>
          <p:spPr bwMode="auto">
            <a:xfrm>
              <a:off x="2528889" y="1501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6" name="Oval 27">
              <a:extLst>
                <a:ext uri="{FF2B5EF4-FFF2-40B4-BE49-F238E27FC236}">
                  <a16:creationId xmlns:a16="http://schemas.microsoft.com/office/drawing/2014/main" id="{F5D5AB78-65D0-4016-8D45-F54DBB82DED1}"/>
                </a:ext>
              </a:extLst>
            </p:cNvPr>
            <p:cNvSpPr>
              <a:spLocks noChangeArrowheads="1"/>
            </p:cNvSpPr>
            <p:nvPr/>
          </p:nvSpPr>
          <p:spPr bwMode="auto">
            <a:xfrm>
              <a:off x="2563814" y="1641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7" name="Oval 28">
              <a:extLst>
                <a:ext uri="{FF2B5EF4-FFF2-40B4-BE49-F238E27FC236}">
                  <a16:creationId xmlns:a16="http://schemas.microsoft.com/office/drawing/2014/main" id="{0DEEDAC8-3D10-41CE-8CAE-1C729B44B02B}"/>
                </a:ext>
              </a:extLst>
            </p:cNvPr>
            <p:cNvSpPr>
              <a:spLocks noChangeArrowheads="1"/>
            </p:cNvSpPr>
            <p:nvPr/>
          </p:nvSpPr>
          <p:spPr bwMode="auto">
            <a:xfrm>
              <a:off x="2590801" y="1393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8" name="Oval 29">
              <a:extLst>
                <a:ext uri="{FF2B5EF4-FFF2-40B4-BE49-F238E27FC236}">
                  <a16:creationId xmlns:a16="http://schemas.microsoft.com/office/drawing/2014/main" id="{ED4DCA56-AC01-4098-9FF0-EB6EFBBB4F46}"/>
                </a:ext>
              </a:extLst>
            </p:cNvPr>
            <p:cNvSpPr>
              <a:spLocks noChangeArrowheads="1"/>
            </p:cNvSpPr>
            <p:nvPr/>
          </p:nvSpPr>
          <p:spPr bwMode="auto">
            <a:xfrm>
              <a:off x="2593976" y="1308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9" name="Oval 30">
              <a:extLst>
                <a:ext uri="{FF2B5EF4-FFF2-40B4-BE49-F238E27FC236}">
                  <a16:creationId xmlns:a16="http://schemas.microsoft.com/office/drawing/2014/main" id="{5BD24610-1078-48EC-882D-B4BC9D02E7F2}"/>
                </a:ext>
              </a:extLst>
            </p:cNvPr>
            <p:cNvSpPr>
              <a:spLocks noChangeArrowheads="1"/>
            </p:cNvSpPr>
            <p:nvPr/>
          </p:nvSpPr>
          <p:spPr bwMode="auto">
            <a:xfrm>
              <a:off x="3005139" y="107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0" name="Oval 31">
              <a:extLst>
                <a:ext uri="{FF2B5EF4-FFF2-40B4-BE49-F238E27FC236}">
                  <a16:creationId xmlns:a16="http://schemas.microsoft.com/office/drawing/2014/main" id="{5B8A0B39-B479-468C-9552-C39191AA6A8A}"/>
                </a:ext>
              </a:extLst>
            </p:cNvPr>
            <p:cNvSpPr>
              <a:spLocks noChangeArrowheads="1"/>
            </p:cNvSpPr>
            <p:nvPr/>
          </p:nvSpPr>
          <p:spPr bwMode="auto">
            <a:xfrm>
              <a:off x="2584451" y="973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1" name="Oval 33">
              <a:extLst>
                <a:ext uri="{FF2B5EF4-FFF2-40B4-BE49-F238E27FC236}">
                  <a16:creationId xmlns:a16="http://schemas.microsoft.com/office/drawing/2014/main" id="{DF5D9565-9766-45EC-B7A5-AB907EE6B5E0}"/>
                </a:ext>
              </a:extLst>
            </p:cNvPr>
            <p:cNvSpPr>
              <a:spLocks noChangeArrowheads="1"/>
            </p:cNvSpPr>
            <p:nvPr/>
          </p:nvSpPr>
          <p:spPr bwMode="auto">
            <a:xfrm>
              <a:off x="2568576" y="1179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2" name="Oval 34">
              <a:extLst>
                <a:ext uri="{FF2B5EF4-FFF2-40B4-BE49-F238E27FC236}">
                  <a16:creationId xmlns:a16="http://schemas.microsoft.com/office/drawing/2014/main" id="{674D6192-3FCB-4CE2-BC3C-C0C9897EC51A}"/>
                </a:ext>
              </a:extLst>
            </p:cNvPr>
            <p:cNvSpPr>
              <a:spLocks noChangeArrowheads="1"/>
            </p:cNvSpPr>
            <p:nvPr/>
          </p:nvSpPr>
          <p:spPr bwMode="auto">
            <a:xfrm>
              <a:off x="2528889" y="1084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3" name="Oval 40">
              <a:extLst>
                <a:ext uri="{FF2B5EF4-FFF2-40B4-BE49-F238E27FC236}">
                  <a16:creationId xmlns:a16="http://schemas.microsoft.com/office/drawing/2014/main" id="{4CCD6983-15F2-404C-961F-1C08E7B90F2E}"/>
                </a:ext>
              </a:extLst>
            </p:cNvPr>
            <p:cNvSpPr>
              <a:spLocks noChangeArrowheads="1"/>
            </p:cNvSpPr>
            <p:nvPr/>
          </p:nvSpPr>
          <p:spPr bwMode="auto">
            <a:xfrm>
              <a:off x="2566989" y="1747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4" name="Oval 41">
              <a:extLst>
                <a:ext uri="{FF2B5EF4-FFF2-40B4-BE49-F238E27FC236}">
                  <a16:creationId xmlns:a16="http://schemas.microsoft.com/office/drawing/2014/main" id="{BDEB7656-440D-4966-8E88-AE914FC461E0}"/>
                </a:ext>
              </a:extLst>
            </p:cNvPr>
            <p:cNvSpPr>
              <a:spLocks noChangeArrowheads="1"/>
            </p:cNvSpPr>
            <p:nvPr/>
          </p:nvSpPr>
          <p:spPr bwMode="auto">
            <a:xfrm>
              <a:off x="2581276" y="1536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5" name="Oval 42">
              <a:extLst>
                <a:ext uri="{FF2B5EF4-FFF2-40B4-BE49-F238E27FC236}">
                  <a16:creationId xmlns:a16="http://schemas.microsoft.com/office/drawing/2014/main" id="{C0D7945C-87DD-486F-85E6-1C41F2F70A6A}"/>
                </a:ext>
              </a:extLst>
            </p:cNvPr>
            <p:cNvSpPr>
              <a:spLocks noChangeArrowheads="1"/>
            </p:cNvSpPr>
            <p:nvPr/>
          </p:nvSpPr>
          <p:spPr bwMode="auto">
            <a:xfrm>
              <a:off x="3676651" y="1176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6" name="Oval 43">
              <a:extLst>
                <a:ext uri="{FF2B5EF4-FFF2-40B4-BE49-F238E27FC236}">
                  <a16:creationId xmlns:a16="http://schemas.microsoft.com/office/drawing/2014/main" id="{53A5F925-E11C-4672-B689-682CDA7FE494}"/>
                </a:ext>
              </a:extLst>
            </p:cNvPr>
            <p:cNvSpPr>
              <a:spLocks noChangeArrowheads="1"/>
            </p:cNvSpPr>
            <p:nvPr/>
          </p:nvSpPr>
          <p:spPr bwMode="auto">
            <a:xfrm>
              <a:off x="3595689" y="10493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7" name="Oval 44">
              <a:extLst>
                <a:ext uri="{FF2B5EF4-FFF2-40B4-BE49-F238E27FC236}">
                  <a16:creationId xmlns:a16="http://schemas.microsoft.com/office/drawing/2014/main" id="{4CC7F29E-D19E-431D-AF99-293C89332530}"/>
                </a:ext>
              </a:extLst>
            </p:cNvPr>
            <p:cNvSpPr>
              <a:spLocks noChangeArrowheads="1"/>
            </p:cNvSpPr>
            <p:nvPr/>
          </p:nvSpPr>
          <p:spPr bwMode="auto">
            <a:xfrm>
              <a:off x="3448051" y="1003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8" name="Oval 46">
              <a:extLst>
                <a:ext uri="{FF2B5EF4-FFF2-40B4-BE49-F238E27FC236}">
                  <a16:creationId xmlns:a16="http://schemas.microsoft.com/office/drawing/2014/main" id="{F6BF22D0-A7AA-4A0F-9BC3-FB290E5086F2}"/>
                </a:ext>
              </a:extLst>
            </p:cNvPr>
            <p:cNvSpPr>
              <a:spLocks noChangeArrowheads="1"/>
            </p:cNvSpPr>
            <p:nvPr/>
          </p:nvSpPr>
          <p:spPr bwMode="auto">
            <a:xfrm>
              <a:off x="3578226"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9" name="Oval 47">
              <a:extLst>
                <a:ext uri="{FF2B5EF4-FFF2-40B4-BE49-F238E27FC236}">
                  <a16:creationId xmlns:a16="http://schemas.microsoft.com/office/drawing/2014/main" id="{A8D598E7-D9FF-4601-B0ED-B05E5B71BADC}"/>
                </a:ext>
              </a:extLst>
            </p:cNvPr>
            <p:cNvSpPr>
              <a:spLocks noChangeArrowheads="1"/>
            </p:cNvSpPr>
            <p:nvPr/>
          </p:nvSpPr>
          <p:spPr bwMode="auto">
            <a:xfrm>
              <a:off x="3736976" y="1011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0" name="Oval 48">
              <a:extLst>
                <a:ext uri="{FF2B5EF4-FFF2-40B4-BE49-F238E27FC236}">
                  <a16:creationId xmlns:a16="http://schemas.microsoft.com/office/drawing/2014/main" id="{E2F6846F-35C2-4F4D-827C-491476B09192}"/>
                </a:ext>
              </a:extLst>
            </p:cNvPr>
            <p:cNvSpPr>
              <a:spLocks noChangeArrowheads="1"/>
            </p:cNvSpPr>
            <p:nvPr/>
          </p:nvSpPr>
          <p:spPr bwMode="auto">
            <a:xfrm>
              <a:off x="3614739"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1" name="Oval 49">
              <a:extLst>
                <a:ext uri="{FF2B5EF4-FFF2-40B4-BE49-F238E27FC236}">
                  <a16:creationId xmlns:a16="http://schemas.microsoft.com/office/drawing/2014/main" id="{CD5BF7A1-4680-4703-9588-A36C83CB766F}"/>
                </a:ext>
              </a:extLst>
            </p:cNvPr>
            <p:cNvSpPr>
              <a:spLocks noChangeArrowheads="1"/>
            </p:cNvSpPr>
            <p:nvPr/>
          </p:nvSpPr>
          <p:spPr bwMode="auto">
            <a:xfrm>
              <a:off x="3673476" y="172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2" name="Oval 50">
              <a:extLst>
                <a:ext uri="{FF2B5EF4-FFF2-40B4-BE49-F238E27FC236}">
                  <a16:creationId xmlns:a16="http://schemas.microsoft.com/office/drawing/2014/main" id="{3BA83A2A-995B-4E0C-9CD4-38543E96D0AC}"/>
                </a:ext>
              </a:extLst>
            </p:cNvPr>
            <p:cNvSpPr>
              <a:spLocks noChangeArrowheads="1"/>
            </p:cNvSpPr>
            <p:nvPr/>
          </p:nvSpPr>
          <p:spPr bwMode="auto">
            <a:xfrm>
              <a:off x="3640139" y="1654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3" name="Oval 51">
              <a:extLst>
                <a:ext uri="{FF2B5EF4-FFF2-40B4-BE49-F238E27FC236}">
                  <a16:creationId xmlns:a16="http://schemas.microsoft.com/office/drawing/2014/main" id="{6F932513-312F-4640-9830-454DDD60F7F5}"/>
                </a:ext>
              </a:extLst>
            </p:cNvPr>
            <p:cNvSpPr>
              <a:spLocks noChangeArrowheads="1"/>
            </p:cNvSpPr>
            <p:nvPr/>
          </p:nvSpPr>
          <p:spPr bwMode="auto">
            <a:xfrm>
              <a:off x="3597276" y="1538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4" name="Oval 52">
              <a:extLst>
                <a:ext uri="{FF2B5EF4-FFF2-40B4-BE49-F238E27FC236}">
                  <a16:creationId xmlns:a16="http://schemas.microsoft.com/office/drawing/2014/main" id="{9E1689F1-215F-479C-980C-7A7857C186CA}"/>
                </a:ext>
              </a:extLst>
            </p:cNvPr>
            <p:cNvSpPr>
              <a:spLocks noChangeArrowheads="1"/>
            </p:cNvSpPr>
            <p:nvPr/>
          </p:nvSpPr>
          <p:spPr bwMode="auto">
            <a:xfrm>
              <a:off x="3852864" y="1517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5" name="Oval 53">
              <a:extLst>
                <a:ext uri="{FF2B5EF4-FFF2-40B4-BE49-F238E27FC236}">
                  <a16:creationId xmlns:a16="http://schemas.microsoft.com/office/drawing/2014/main" id="{FD6DE38C-9CFA-4E3A-9D58-E02BD1C478DB}"/>
                </a:ext>
              </a:extLst>
            </p:cNvPr>
            <p:cNvSpPr>
              <a:spLocks noChangeArrowheads="1"/>
            </p:cNvSpPr>
            <p:nvPr/>
          </p:nvSpPr>
          <p:spPr bwMode="auto">
            <a:xfrm>
              <a:off x="3195639" y="1101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6" name="Oval 54">
              <a:extLst>
                <a:ext uri="{FF2B5EF4-FFF2-40B4-BE49-F238E27FC236}">
                  <a16:creationId xmlns:a16="http://schemas.microsoft.com/office/drawing/2014/main" id="{83063D80-7DCE-43D4-A258-A0880D6F8589}"/>
                </a:ext>
              </a:extLst>
            </p:cNvPr>
            <p:cNvSpPr>
              <a:spLocks noChangeArrowheads="1"/>
            </p:cNvSpPr>
            <p:nvPr/>
          </p:nvSpPr>
          <p:spPr bwMode="auto">
            <a:xfrm>
              <a:off x="3835401" y="1004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7" name="Oval 56">
              <a:extLst>
                <a:ext uri="{FF2B5EF4-FFF2-40B4-BE49-F238E27FC236}">
                  <a16:creationId xmlns:a16="http://schemas.microsoft.com/office/drawing/2014/main" id="{14F0F352-1662-4AC5-BC5D-B8EE6FE7175E}"/>
                </a:ext>
              </a:extLst>
            </p:cNvPr>
            <p:cNvSpPr>
              <a:spLocks noChangeArrowheads="1"/>
            </p:cNvSpPr>
            <p:nvPr/>
          </p:nvSpPr>
          <p:spPr bwMode="auto">
            <a:xfrm>
              <a:off x="2703514" y="108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8" name="Oval 60">
              <a:extLst>
                <a:ext uri="{FF2B5EF4-FFF2-40B4-BE49-F238E27FC236}">
                  <a16:creationId xmlns:a16="http://schemas.microsoft.com/office/drawing/2014/main" id="{0024FD56-135A-422C-AC87-4FCDD74086EA}"/>
                </a:ext>
              </a:extLst>
            </p:cNvPr>
            <p:cNvSpPr>
              <a:spLocks noChangeArrowheads="1"/>
            </p:cNvSpPr>
            <p:nvPr/>
          </p:nvSpPr>
          <p:spPr bwMode="auto">
            <a:xfrm>
              <a:off x="3808414"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9" name="Oval 61">
              <a:extLst>
                <a:ext uri="{FF2B5EF4-FFF2-40B4-BE49-F238E27FC236}">
                  <a16:creationId xmlns:a16="http://schemas.microsoft.com/office/drawing/2014/main" id="{E913FE72-7310-42E0-A6AD-F54DDBF80744}"/>
                </a:ext>
              </a:extLst>
            </p:cNvPr>
            <p:cNvSpPr>
              <a:spLocks noChangeArrowheads="1"/>
            </p:cNvSpPr>
            <p:nvPr/>
          </p:nvSpPr>
          <p:spPr bwMode="auto">
            <a:xfrm>
              <a:off x="2725739" y="1355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0" name="Oval 62">
              <a:extLst>
                <a:ext uri="{FF2B5EF4-FFF2-40B4-BE49-F238E27FC236}">
                  <a16:creationId xmlns:a16="http://schemas.microsoft.com/office/drawing/2014/main" id="{476CD126-02A6-4363-BA30-2B09FEA39454}"/>
                </a:ext>
              </a:extLst>
            </p:cNvPr>
            <p:cNvSpPr>
              <a:spLocks noChangeArrowheads="1"/>
            </p:cNvSpPr>
            <p:nvPr/>
          </p:nvSpPr>
          <p:spPr bwMode="auto">
            <a:xfrm>
              <a:off x="2760664" y="1495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1" name="Oval 63">
              <a:extLst>
                <a:ext uri="{FF2B5EF4-FFF2-40B4-BE49-F238E27FC236}">
                  <a16:creationId xmlns:a16="http://schemas.microsoft.com/office/drawing/2014/main" id="{AE55ED21-E106-4D8E-A3F4-FFE3D91897BF}"/>
                </a:ext>
              </a:extLst>
            </p:cNvPr>
            <p:cNvSpPr>
              <a:spLocks noChangeArrowheads="1"/>
            </p:cNvSpPr>
            <p:nvPr/>
          </p:nvSpPr>
          <p:spPr bwMode="auto">
            <a:xfrm>
              <a:off x="2790826" y="1162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2" name="Oval 64">
              <a:extLst>
                <a:ext uri="{FF2B5EF4-FFF2-40B4-BE49-F238E27FC236}">
                  <a16:creationId xmlns:a16="http://schemas.microsoft.com/office/drawing/2014/main" id="{CFFDC900-CB8C-4FAF-B87A-72E9C522E254}"/>
                </a:ext>
              </a:extLst>
            </p:cNvPr>
            <p:cNvSpPr>
              <a:spLocks noChangeArrowheads="1"/>
            </p:cNvSpPr>
            <p:nvPr/>
          </p:nvSpPr>
          <p:spPr bwMode="auto">
            <a:xfrm>
              <a:off x="2643188" y="9588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3" name="Oval 65">
              <a:extLst>
                <a:ext uri="{FF2B5EF4-FFF2-40B4-BE49-F238E27FC236}">
                  <a16:creationId xmlns:a16="http://schemas.microsoft.com/office/drawing/2014/main" id="{8530540F-F463-46D4-9C35-96FD341C795F}"/>
                </a:ext>
              </a:extLst>
            </p:cNvPr>
            <p:cNvSpPr>
              <a:spLocks noChangeArrowheads="1"/>
            </p:cNvSpPr>
            <p:nvPr/>
          </p:nvSpPr>
          <p:spPr bwMode="auto">
            <a:xfrm>
              <a:off x="3324226"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4" name="Oval 67">
              <a:extLst>
                <a:ext uri="{FF2B5EF4-FFF2-40B4-BE49-F238E27FC236}">
                  <a16:creationId xmlns:a16="http://schemas.microsoft.com/office/drawing/2014/main" id="{FC02CBAE-FC7B-4B8B-993E-3C6ABF1F6CBC}"/>
                </a:ext>
              </a:extLst>
            </p:cNvPr>
            <p:cNvSpPr>
              <a:spLocks noChangeArrowheads="1"/>
            </p:cNvSpPr>
            <p:nvPr/>
          </p:nvSpPr>
          <p:spPr bwMode="auto">
            <a:xfrm>
              <a:off x="2689226" y="124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5" name="Oval 68">
              <a:extLst>
                <a:ext uri="{FF2B5EF4-FFF2-40B4-BE49-F238E27FC236}">
                  <a16:creationId xmlns:a16="http://schemas.microsoft.com/office/drawing/2014/main" id="{0EAEE58F-D089-4BB1-A092-9AC157CCC40D}"/>
                </a:ext>
              </a:extLst>
            </p:cNvPr>
            <p:cNvSpPr>
              <a:spLocks noChangeArrowheads="1"/>
            </p:cNvSpPr>
            <p:nvPr/>
          </p:nvSpPr>
          <p:spPr bwMode="auto">
            <a:xfrm>
              <a:off x="2765426" y="1033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6" name="Oval 69">
              <a:extLst>
                <a:ext uri="{FF2B5EF4-FFF2-40B4-BE49-F238E27FC236}">
                  <a16:creationId xmlns:a16="http://schemas.microsoft.com/office/drawing/2014/main" id="{69F6F44C-6B20-4827-BD1F-0B3D7FBD2EE7}"/>
                </a:ext>
              </a:extLst>
            </p:cNvPr>
            <p:cNvSpPr>
              <a:spLocks noChangeArrowheads="1"/>
            </p:cNvSpPr>
            <p:nvPr/>
          </p:nvSpPr>
          <p:spPr bwMode="auto">
            <a:xfrm>
              <a:off x="2652714"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7" name="Oval 72">
              <a:extLst>
                <a:ext uri="{FF2B5EF4-FFF2-40B4-BE49-F238E27FC236}">
                  <a16:creationId xmlns:a16="http://schemas.microsoft.com/office/drawing/2014/main" id="{0A29A0B7-3FFB-4325-92ED-B0CF73AE018A}"/>
                </a:ext>
              </a:extLst>
            </p:cNvPr>
            <p:cNvSpPr>
              <a:spLocks noChangeArrowheads="1"/>
            </p:cNvSpPr>
            <p:nvPr/>
          </p:nvSpPr>
          <p:spPr bwMode="auto">
            <a:xfrm>
              <a:off x="2679701" y="1720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8" name="Oval 73">
              <a:extLst>
                <a:ext uri="{FF2B5EF4-FFF2-40B4-BE49-F238E27FC236}">
                  <a16:creationId xmlns:a16="http://schemas.microsoft.com/office/drawing/2014/main" id="{1CCC1A55-94C4-4A48-B638-6E91743DEE17}"/>
                </a:ext>
              </a:extLst>
            </p:cNvPr>
            <p:cNvSpPr>
              <a:spLocks noChangeArrowheads="1"/>
            </p:cNvSpPr>
            <p:nvPr/>
          </p:nvSpPr>
          <p:spPr bwMode="auto">
            <a:xfrm>
              <a:off x="2751139"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9" name="Oval 74">
              <a:extLst>
                <a:ext uri="{FF2B5EF4-FFF2-40B4-BE49-F238E27FC236}">
                  <a16:creationId xmlns:a16="http://schemas.microsoft.com/office/drawing/2014/main" id="{19C4D9BB-F929-4F99-9D5B-F29C43F505F6}"/>
                </a:ext>
              </a:extLst>
            </p:cNvPr>
            <p:cNvSpPr>
              <a:spLocks noChangeArrowheads="1"/>
            </p:cNvSpPr>
            <p:nvPr/>
          </p:nvSpPr>
          <p:spPr bwMode="auto">
            <a:xfrm>
              <a:off x="2774951" y="1652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0" name="Oval 75">
              <a:extLst>
                <a:ext uri="{FF2B5EF4-FFF2-40B4-BE49-F238E27FC236}">
                  <a16:creationId xmlns:a16="http://schemas.microsoft.com/office/drawing/2014/main" id="{79BC7DFB-4083-46CA-9320-1472205E429C}"/>
                </a:ext>
              </a:extLst>
            </p:cNvPr>
            <p:cNvSpPr>
              <a:spLocks noChangeArrowheads="1"/>
            </p:cNvSpPr>
            <p:nvPr/>
          </p:nvSpPr>
          <p:spPr bwMode="auto">
            <a:xfrm>
              <a:off x="2676526" y="165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1" name="Oval 76">
              <a:extLst>
                <a:ext uri="{FF2B5EF4-FFF2-40B4-BE49-F238E27FC236}">
                  <a16:creationId xmlns:a16="http://schemas.microsoft.com/office/drawing/2014/main" id="{27435F09-866A-431F-95E0-6511D89FE064}"/>
                </a:ext>
              </a:extLst>
            </p:cNvPr>
            <p:cNvSpPr>
              <a:spLocks noChangeArrowheads="1"/>
            </p:cNvSpPr>
            <p:nvPr/>
          </p:nvSpPr>
          <p:spPr bwMode="auto">
            <a:xfrm>
              <a:off x="2659064" y="1458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2" name="Oval 77">
              <a:extLst>
                <a:ext uri="{FF2B5EF4-FFF2-40B4-BE49-F238E27FC236}">
                  <a16:creationId xmlns:a16="http://schemas.microsoft.com/office/drawing/2014/main" id="{7C25A919-8B51-4BCC-8444-2073DBA1D05B}"/>
                </a:ext>
              </a:extLst>
            </p:cNvPr>
            <p:cNvSpPr>
              <a:spLocks noChangeArrowheads="1"/>
            </p:cNvSpPr>
            <p:nvPr/>
          </p:nvSpPr>
          <p:spPr bwMode="auto">
            <a:xfrm>
              <a:off x="2905126" y="157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3" name="Oval 78">
              <a:extLst>
                <a:ext uri="{FF2B5EF4-FFF2-40B4-BE49-F238E27FC236}">
                  <a16:creationId xmlns:a16="http://schemas.microsoft.com/office/drawing/2014/main" id="{AE2365C6-DF69-4281-917E-0FBAEE3497DF}"/>
                </a:ext>
              </a:extLst>
            </p:cNvPr>
            <p:cNvSpPr>
              <a:spLocks noChangeArrowheads="1"/>
            </p:cNvSpPr>
            <p:nvPr/>
          </p:nvSpPr>
          <p:spPr bwMode="auto">
            <a:xfrm>
              <a:off x="2695576" y="1150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4" name="Oval 80">
              <a:extLst>
                <a:ext uri="{FF2B5EF4-FFF2-40B4-BE49-F238E27FC236}">
                  <a16:creationId xmlns:a16="http://schemas.microsoft.com/office/drawing/2014/main" id="{19568F8F-61F2-42A0-8B5E-CF22CC44A0A7}"/>
                </a:ext>
              </a:extLst>
            </p:cNvPr>
            <p:cNvSpPr>
              <a:spLocks noChangeArrowheads="1"/>
            </p:cNvSpPr>
            <p:nvPr/>
          </p:nvSpPr>
          <p:spPr bwMode="auto">
            <a:xfrm>
              <a:off x="2833689" y="1322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5" name="Oval 81">
              <a:extLst>
                <a:ext uri="{FF2B5EF4-FFF2-40B4-BE49-F238E27FC236}">
                  <a16:creationId xmlns:a16="http://schemas.microsoft.com/office/drawing/2014/main" id="{4342AA61-FCE5-4D1A-A5C6-B1D78D87886F}"/>
                </a:ext>
              </a:extLst>
            </p:cNvPr>
            <p:cNvSpPr>
              <a:spLocks noChangeArrowheads="1"/>
            </p:cNvSpPr>
            <p:nvPr/>
          </p:nvSpPr>
          <p:spPr bwMode="auto">
            <a:xfrm>
              <a:off x="2870201" y="1014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6" name="Oval 85">
              <a:extLst>
                <a:ext uri="{FF2B5EF4-FFF2-40B4-BE49-F238E27FC236}">
                  <a16:creationId xmlns:a16="http://schemas.microsoft.com/office/drawing/2014/main" id="{E422AC7E-2579-49E6-9DBC-6547F5534725}"/>
                </a:ext>
              </a:extLst>
            </p:cNvPr>
            <p:cNvSpPr>
              <a:spLocks noChangeArrowheads="1"/>
            </p:cNvSpPr>
            <p:nvPr/>
          </p:nvSpPr>
          <p:spPr bwMode="auto">
            <a:xfrm>
              <a:off x="2820989"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7" name="Oval 86">
              <a:extLst>
                <a:ext uri="{FF2B5EF4-FFF2-40B4-BE49-F238E27FC236}">
                  <a16:creationId xmlns:a16="http://schemas.microsoft.com/office/drawing/2014/main" id="{B54AE9D6-D914-4654-83F9-878EDFE1CD56}"/>
                </a:ext>
              </a:extLst>
            </p:cNvPr>
            <p:cNvSpPr>
              <a:spLocks noChangeArrowheads="1"/>
            </p:cNvSpPr>
            <p:nvPr/>
          </p:nvSpPr>
          <p:spPr bwMode="auto">
            <a:xfrm>
              <a:off x="2944814" y="140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8" name="Oval 87">
              <a:extLst>
                <a:ext uri="{FF2B5EF4-FFF2-40B4-BE49-F238E27FC236}">
                  <a16:creationId xmlns:a16="http://schemas.microsoft.com/office/drawing/2014/main" id="{2B992EB0-4704-4C9D-B62D-9E1B3AE7B9B6}"/>
                </a:ext>
              </a:extLst>
            </p:cNvPr>
            <p:cNvSpPr>
              <a:spLocks noChangeArrowheads="1"/>
            </p:cNvSpPr>
            <p:nvPr/>
          </p:nvSpPr>
          <p:spPr bwMode="auto">
            <a:xfrm>
              <a:off x="3017839"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9" name="Oval 88">
              <a:extLst>
                <a:ext uri="{FF2B5EF4-FFF2-40B4-BE49-F238E27FC236}">
                  <a16:creationId xmlns:a16="http://schemas.microsoft.com/office/drawing/2014/main" id="{95955DD8-F16D-43E0-BEFE-FD05EE154C19}"/>
                </a:ext>
              </a:extLst>
            </p:cNvPr>
            <p:cNvSpPr>
              <a:spLocks noChangeArrowheads="1"/>
            </p:cNvSpPr>
            <p:nvPr/>
          </p:nvSpPr>
          <p:spPr bwMode="auto">
            <a:xfrm>
              <a:off x="3048001" y="1325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0" name="Oval 92">
              <a:extLst>
                <a:ext uri="{FF2B5EF4-FFF2-40B4-BE49-F238E27FC236}">
                  <a16:creationId xmlns:a16="http://schemas.microsoft.com/office/drawing/2014/main" id="{63E9B324-A317-40C3-9F0B-BA9E008BDE45}"/>
                </a:ext>
              </a:extLst>
            </p:cNvPr>
            <p:cNvSpPr>
              <a:spLocks noChangeArrowheads="1"/>
            </p:cNvSpPr>
            <p:nvPr/>
          </p:nvSpPr>
          <p:spPr bwMode="auto">
            <a:xfrm>
              <a:off x="3067051" y="1725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1" name="Oval 93">
              <a:extLst>
                <a:ext uri="{FF2B5EF4-FFF2-40B4-BE49-F238E27FC236}">
                  <a16:creationId xmlns:a16="http://schemas.microsoft.com/office/drawing/2014/main" id="{2A7F91AF-BE4D-444E-B0A0-204A4D3BDAB2}"/>
                </a:ext>
              </a:extLst>
            </p:cNvPr>
            <p:cNvSpPr>
              <a:spLocks noChangeArrowheads="1"/>
            </p:cNvSpPr>
            <p:nvPr/>
          </p:nvSpPr>
          <p:spPr bwMode="auto">
            <a:xfrm>
              <a:off x="3162301"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2" name="Oval 94">
              <a:extLst>
                <a:ext uri="{FF2B5EF4-FFF2-40B4-BE49-F238E27FC236}">
                  <a16:creationId xmlns:a16="http://schemas.microsoft.com/office/drawing/2014/main" id="{E80F9848-56D5-4F97-B64C-6450D36AD8AF}"/>
                </a:ext>
              </a:extLst>
            </p:cNvPr>
            <p:cNvSpPr>
              <a:spLocks noChangeArrowheads="1"/>
            </p:cNvSpPr>
            <p:nvPr/>
          </p:nvSpPr>
          <p:spPr bwMode="auto">
            <a:xfrm>
              <a:off x="3090864" y="1485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3" name="Oval 95">
              <a:extLst>
                <a:ext uri="{FF2B5EF4-FFF2-40B4-BE49-F238E27FC236}">
                  <a16:creationId xmlns:a16="http://schemas.microsoft.com/office/drawing/2014/main" id="{A414F18B-1819-49F3-8EC9-94E8FEA763C6}"/>
                </a:ext>
              </a:extLst>
            </p:cNvPr>
            <p:cNvSpPr>
              <a:spLocks noChangeArrowheads="1"/>
            </p:cNvSpPr>
            <p:nvPr/>
          </p:nvSpPr>
          <p:spPr bwMode="auto">
            <a:xfrm>
              <a:off x="3167064" y="127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4" name="Oval 96">
              <a:extLst>
                <a:ext uri="{FF2B5EF4-FFF2-40B4-BE49-F238E27FC236}">
                  <a16:creationId xmlns:a16="http://schemas.microsoft.com/office/drawing/2014/main" id="{24A74F0C-0A33-4928-BEE6-3E3C7CDF507D}"/>
                </a:ext>
              </a:extLst>
            </p:cNvPr>
            <p:cNvSpPr>
              <a:spLocks noChangeArrowheads="1"/>
            </p:cNvSpPr>
            <p:nvPr/>
          </p:nvSpPr>
          <p:spPr bwMode="auto">
            <a:xfrm>
              <a:off x="3127376" y="117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5" name="Oval 101">
              <a:extLst>
                <a:ext uri="{FF2B5EF4-FFF2-40B4-BE49-F238E27FC236}">
                  <a16:creationId xmlns:a16="http://schemas.microsoft.com/office/drawing/2014/main" id="{DCDA16FA-0B30-4B19-A8A2-0081342E7C3C}"/>
                </a:ext>
              </a:extLst>
            </p:cNvPr>
            <p:cNvSpPr>
              <a:spLocks noChangeArrowheads="1"/>
            </p:cNvSpPr>
            <p:nvPr/>
          </p:nvSpPr>
          <p:spPr bwMode="auto">
            <a:xfrm>
              <a:off x="3179764" y="163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6" name="Oval 102">
              <a:extLst>
                <a:ext uri="{FF2B5EF4-FFF2-40B4-BE49-F238E27FC236}">
                  <a16:creationId xmlns:a16="http://schemas.microsoft.com/office/drawing/2014/main" id="{4B91AB44-9B5C-484D-8D00-E37E2B1424B0}"/>
                </a:ext>
              </a:extLst>
            </p:cNvPr>
            <p:cNvSpPr>
              <a:spLocks noChangeArrowheads="1"/>
            </p:cNvSpPr>
            <p:nvPr/>
          </p:nvSpPr>
          <p:spPr bwMode="auto">
            <a:xfrm>
              <a:off x="3359151" y="1589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7" name="Oval 104">
              <a:extLst>
                <a:ext uri="{FF2B5EF4-FFF2-40B4-BE49-F238E27FC236}">
                  <a16:creationId xmlns:a16="http://schemas.microsoft.com/office/drawing/2014/main" id="{C29B224D-46AA-4520-B63C-5BE0F29860D6}"/>
                </a:ext>
              </a:extLst>
            </p:cNvPr>
            <p:cNvSpPr>
              <a:spLocks noChangeArrowheads="1"/>
            </p:cNvSpPr>
            <p:nvPr/>
          </p:nvSpPr>
          <p:spPr bwMode="auto">
            <a:xfrm>
              <a:off x="3287714" y="133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8" name="Oval 105">
              <a:extLst>
                <a:ext uri="{FF2B5EF4-FFF2-40B4-BE49-F238E27FC236}">
                  <a16:creationId xmlns:a16="http://schemas.microsoft.com/office/drawing/2014/main" id="{44EDC9B1-5CE5-4C56-B89C-036FDEC018DF}"/>
                </a:ext>
              </a:extLst>
            </p:cNvPr>
            <p:cNvSpPr>
              <a:spLocks noChangeArrowheads="1"/>
            </p:cNvSpPr>
            <p:nvPr/>
          </p:nvSpPr>
          <p:spPr bwMode="auto">
            <a:xfrm>
              <a:off x="3363914"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9" name="Oval 109">
              <a:extLst>
                <a:ext uri="{FF2B5EF4-FFF2-40B4-BE49-F238E27FC236}">
                  <a16:creationId xmlns:a16="http://schemas.microsoft.com/office/drawing/2014/main" id="{AFD788C2-7FDF-488F-82A0-ACF9A20DA380}"/>
                </a:ext>
              </a:extLst>
            </p:cNvPr>
            <p:cNvSpPr>
              <a:spLocks noChangeArrowheads="1"/>
            </p:cNvSpPr>
            <p:nvPr/>
          </p:nvSpPr>
          <p:spPr bwMode="auto">
            <a:xfrm>
              <a:off x="3373439" y="1746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0" name="Oval 110">
              <a:extLst>
                <a:ext uri="{FF2B5EF4-FFF2-40B4-BE49-F238E27FC236}">
                  <a16:creationId xmlns:a16="http://schemas.microsoft.com/office/drawing/2014/main" id="{3F0A6C36-061F-4B74-B703-4F8444F9D2C7}"/>
                </a:ext>
              </a:extLst>
            </p:cNvPr>
            <p:cNvSpPr>
              <a:spLocks noChangeArrowheads="1"/>
            </p:cNvSpPr>
            <p:nvPr/>
          </p:nvSpPr>
          <p:spPr bwMode="auto">
            <a:xfrm>
              <a:off x="3257551" y="155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1" name="Oval 111">
              <a:extLst>
                <a:ext uri="{FF2B5EF4-FFF2-40B4-BE49-F238E27FC236}">
                  <a16:creationId xmlns:a16="http://schemas.microsoft.com/office/drawing/2014/main" id="{F3395A06-0853-4419-B3DB-C9C4EF73E2C1}"/>
                </a:ext>
              </a:extLst>
            </p:cNvPr>
            <p:cNvSpPr>
              <a:spLocks noChangeArrowheads="1"/>
            </p:cNvSpPr>
            <p:nvPr/>
          </p:nvSpPr>
          <p:spPr bwMode="auto">
            <a:xfrm>
              <a:off x="3468689" y="1525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2" name="Oval 112">
              <a:extLst>
                <a:ext uri="{FF2B5EF4-FFF2-40B4-BE49-F238E27FC236}">
                  <a16:creationId xmlns:a16="http://schemas.microsoft.com/office/drawing/2014/main" id="{42547899-359C-477C-B968-03A7623FA4C0}"/>
                </a:ext>
              </a:extLst>
            </p:cNvPr>
            <p:cNvSpPr>
              <a:spLocks noChangeArrowheads="1"/>
            </p:cNvSpPr>
            <p:nvPr/>
          </p:nvSpPr>
          <p:spPr bwMode="auto">
            <a:xfrm>
              <a:off x="3419476" y="1587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3" name="Oval 113">
              <a:extLst>
                <a:ext uri="{FF2B5EF4-FFF2-40B4-BE49-F238E27FC236}">
                  <a16:creationId xmlns:a16="http://schemas.microsoft.com/office/drawing/2014/main" id="{5EFDBDCF-C3FB-427B-BCB0-9E4EC7896AB9}"/>
                </a:ext>
              </a:extLst>
            </p:cNvPr>
            <p:cNvSpPr>
              <a:spLocks noChangeArrowheads="1"/>
            </p:cNvSpPr>
            <p:nvPr/>
          </p:nvSpPr>
          <p:spPr bwMode="auto">
            <a:xfrm>
              <a:off x="3530601"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4" name="Oval 114">
              <a:extLst>
                <a:ext uri="{FF2B5EF4-FFF2-40B4-BE49-F238E27FC236}">
                  <a16:creationId xmlns:a16="http://schemas.microsoft.com/office/drawing/2014/main" id="{4A1383F4-2D7E-4BB3-A3A9-FBAABF9ECAD7}"/>
                </a:ext>
              </a:extLst>
            </p:cNvPr>
            <p:cNvSpPr>
              <a:spLocks noChangeArrowheads="1"/>
            </p:cNvSpPr>
            <p:nvPr/>
          </p:nvSpPr>
          <p:spPr bwMode="auto">
            <a:xfrm>
              <a:off x="3556001" y="1220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5" name="Oval 120">
              <a:extLst>
                <a:ext uri="{FF2B5EF4-FFF2-40B4-BE49-F238E27FC236}">
                  <a16:creationId xmlns:a16="http://schemas.microsoft.com/office/drawing/2014/main" id="{8F77E115-5952-463C-B5EA-BF7AE871C99B}"/>
                </a:ext>
              </a:extLst>
            </p:cNvPr>
            <p:cNvSpPr>
              <a:spLocks noChangeArrowheads="1"/>
            </p:cNvSpPr>
            <p:nvPr/>
          </p:nvSpPr>
          <p:spPr bwMode="auto">
            <a:xfrm>
              <a:off x="3963989" y="1712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6" name="Oval 121">
              <a:extLst>
                <a:ext uri="{FF2B5EF4-FFF2-40B4-BE49-F238E27FC236}">
                  <a16:creationId xmlns:a16="http://schemas.microsoft.com/office/drawing/2014/main" id="{0B2C0C39-5C26-48AE-AB44-F81808847B2C}"/>
                </a:ext>
              </a:extLst>
            </p:cNvPr>
            <p:cNvSpPr>
              <a:spLocks noChangeArrowheads="1"/>
            </p:cNvSpPr>
            <p:nvPr/>
          </p:nvSpPr>
          <p:spPr bwMode="auto">
            <a:xfrm>
              <a:off x="3990976" y="1465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7" name="Oval 122">
              <a:extLst>
                <a:ext uri="{FF2B5EF4-FFF2-40B4-BE49-F238E27FC236}">
                  <a16:creationId xmlns:a16="http://schemas.microsoft.com/office/drawing/2014/main" id="{9575AE9C-9E16-4AE9-9D41-73A20BB10AF2}"/>
                </a:ext>
              </a:extLst>
            </p:cNvPr>
            <p:cNvSpPr>
              <a:spLocks noChangeArrowheads="1"/>
            </p:cNvSpPr>
            <p:nvPr/>
          </p:nvSpPr>
          <p:spPr bwMode="auto">
            <a:xfrm>
              <a:off x="3290889" y="76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8" name="Oval 123">
              <a:extLst>
                <a:ext uri="{FF2B5EF4-FFF2-40B4-BE49-F238E27FC236}">
                  <a16:creationId xmlns:a16="http://schemas.microsoft.com/office/drawing/2014/main" id="{C1997D92-93AC-422F-82E7-ED536B8DB646}"/>
                </a:ext>
              </a:extLst>
            </p:cNvPr>
            <p:cNvSpPr>
              <a:spLocks noChangeArrowheads="1"/>
            </p:cNvSpPr>
            <p:nvPr/>
          </p:nvSpPr>
          <p:spPr bwMode="auto">
            <a:xfrm>
              <a:off x="3911601" y="1323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9" name="Oval 128">
              <a:extLst>
                <a:ext uri="{FF2B5EF4-FFF2-40B4-BE49-F238E27FC236}">
                  <a16:creationId xmlns:a16="http://schemas.microsoft.com/office/drawing/2014/main" id="{9F4937DB-06F1-41B2-A129-A34155C3C045}"/>
                </a:ext>
              </a:extLst>
            </p:cNvPr>
            <p:cNvSpPr>
              <a:spLocks noChangeArrowheads="1"/>
            </p:cNvSpPr>
            <p:nvPr/>
          </p:nvSpPr>
          <p:spPr bwMode="auto">
            <a:xfrm>
              <a:off x="3981451" y="1608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0" name="Oval 134">
              <a:extLst>
                <a:ext uri="{FF2B5EF4-FFF2-40B4-BE49-F238E27FC236}">
                  <a16:creationId xmlns:a16="http://schemas.microsoft.com/office/drawing/2014/main" id="{D899EAD0-A2B6-4866-A033-67ADDEDB6D24}"/>
                </a:ext>
              </a:extLst>
            </p:cNvPr>
            <p:cNvSpPr>
              <a:spLocks noChangeArrowheads="1"/>
            </p:cNvSpPr>
            <p:nvPr/>
          </p:nvSpPr>
          <p:spPr bwMode="auto">
            <a:xfrm>
              <a:off x="4125914" y="142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1" name="Oval 135">
              <a:extLst>
                <a:ext uri="{FF2B5EF4-FFF2-40B4-BE49-F238E27FC236}">
                  <a16:creationId xmlns:a16="http://schemas.microsoft.com/office/drawing/2014/main" id="{8485E154-4B25-410B-B987-26BEBCA9FEC8}"/>
                </a:ext>
              </a:extLst>
            </p:cNvPr>
            <p:cNvSpPr>
              <a:spLocks noChangeArrowheads="1"/>
            </p:cNvSpPr>
            <p:nvPr/>
          </p:nvSpPr>
          <p:spPr bwMode="auto">
            <a:xfrm>
              <a:off x="4160839" y="1566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2" name="Oval 136">
              <a:extLst>
                <a:ext uri="{FF2B5EF4-FFF2-40B4-BE49-F238E27FC236}">
                  <a16:creationId xmlns:a16="http://schemas.microsoft.com/office/drawing/2014/main" id="{CE06DAFA-365F-44C2-A293-096962C57024}"/>
                </a:ext>
              </a:extLst>
            </p:cNvPr>
            <p:cNvSpPr>
              <a:spLocks noChangeArrowheads="1"/>
            </p:cNvSpPr>
            <p:nvPr/>
          </p:nvSpPr>
          <p:spPr bwMode="auto">
            <a:xfrm>
              <a:off x="4187826" y="131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3" name="Oval 137">
              <a:extLst>
                <a:ext uri="{FF2B5EF4-FFF2-40B4-BE49-F238E27FC236}">
                  <a16:creationId xmlns:a16="http://schemas.microsoft.com/office/drawing/2014/main" id="{AAC9B45C-B574-4DB5-ADDC-E22668CA8780}"/>
                </a:ext>
              </a:extLst>
            </p:cNvPr>
            <p:cNvSpPr>
              <a:spLocks noChangeArrowheads="1"/>
            </p:cNvSpPr>
            <p:nvPr/>
          </p:nvSpPr>
          <p:spPr bwMode="auto">
            <a:xfrm>
              <a:off x="4191001" y="1174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4" name="Oval 138">
              <a:extLst>
                <a:ext uri="{FF2B5EF4-FFF2-40B4-BE49-F238E27FC236}">
                  <a16:creationId xmlns:a16="http://schemas.microsoft.com/office/drawing/2014/main" id="{453B4E94-D4D2-4AD3-9D75-985A049F0AF2}"/>
                </a:ext>
              </a:extLst>
            </p:cNvPr>
            <p:cNvSpPr>
              <a:spLocks noChangeArrowheads="1"/>
            </p:cNvSpPr>
            <p:nvPr/>
          </p:nvSpPr>
          <p:spPr bwMode="auto">
            <a:xfrm>
              <a:off x="4089401" y="1317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5" name="Oval 140">
              <a:extLst>
                <a:ext uri="{FF2B5EF4-FFF2-40B4-BE49-F238E27FC236}">
                  <a16:creationId xmlns:a16="http://schemas.microsoft.com/office/drawing/2014/main" id="{27A63F80-470D-458E-8094-B59EE67CC3FA}"/>
                </a:ext>
              </a:extLst>
            </p:cNvPr>
            <p:cNvSpPr>
              <a:spLocks noChangeArrowheads="1"/>
            </p:cNvSpPr>
            <p:nvPr/>
          </p:nvSpPr>
          <p:spPr bwMode="auto">
            <a:xfrm>
              <a:off x="3249614" y="1735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6" name="Oval 142">
              <a:extLst>
                <a:ext uri="{FF2B5EF4-FFF2-40B4-BE49-F238E27FC236}">
                  <a16:creationId xmlns:a16="http://schemas.microsoft.com/office/drawing/2014/main" id="{EC9E9316-16AA-49ED-A4D5-9A7C182677DA}"/>
                </a:ext>
              </a:extLst>
            </p:cNvPr>
            <p:cNvSpPr>
              <a:spLocks noChangeArrowheads="1"/>
            </p:cNvSpPr>
            <p:nvPr/>
          </p:nvSpPr>
          <p:spPr bwMode="auto">
            <a:xfrm>
              <a:off x="4076701" y="1728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7" name="Oval 144">
              <a:extLst>
                <a:ext uri="{FF2B5EF4-FFF2-40B4-BE49-F238E27FC236}">
                  <a16:creationId xmlns:a16="http://schemas.microsoft.com/office/drawing/2014/main" id="{38C05838-D921-4631-BEB8-C97408DBCB13}"/>
                </a:ext>
              </a:extLst>
            </p:cNvPr>
            <p:cNvSpPr>
              <a:spLocks noChangeArrowheads="1"/>
            </p:cNvSpPr>
            <p:nvPr/>
          </p:nvSpPr>
          <p:spPr bwMode="auto">
            <a:xfrm>
              <a:off x="4059239" y="153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8" name="Oval 147">
              <a:extLst>
                <a:ext uri="{FF2B5EF4-FFF2-40B4-BE49-F238E27FC236}">
                  <a16:creationId xmlns:a16="http://schemas.microsoft.com/office/drawing/2014/main" id="{032FE3F5-5533-4BAE-A242-389085F84804}"/>
                </a:ext>
              </a:extLst>
            </p:cNvPr>
            <p:cNvSpPr>
              <a:spLocks noChangeArrowheads="1"/>
            </p:cNvSpPr>
            <p:nvPr/>
          </p:nvSpPr>
          <p:spPr bwMode="auto">
            <a:xfrm>
              <a:off x="4305301" y="1643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9" name="Oval 154">
              <a:extLst>
                <a:ext uri="{FF2B5EF4-FFF2-40B4-BE49-F238E27FC236}">
                  <a16:creationId xmlns:a16="http://schemas.microsoft.com/office/drawing/2014/main" id="{C08E9E7E-E0FD-495C-A766-782C5236B1B5}"/>
                </a:ext>
              </a:extLst>
            </p:cNvPr>
            <p:cNvSpPr>
              <a:spLocks noChangeArrowheads="1"/>
            </p:cNvSpPr>
            <p:nvPr/>
          </p:nvSpPr>
          <p:spPr bwMode="auto">
            <a:xfrm>
              <a:off x="3424239" y="1552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0" name="Oval 190">
              <a:extLst>
                <a:ext uri="{FF2B5EF4-FFF2-40B4-BE49-F238E27FC236}">
                  <a16:creationId xmlns:a16="http://schemas.microsoft.com/office/drawing/2014/main" id="{25567142-BAAB-4D1C-9EFA-D1C06FB82CF9}"/>
                </a:ext>
              </a:extLst>
            </p:cNvPr>
            <p:cNvSpPr>
              <a:spLocks noChangeArrowheads="1"/>
            </p:cNvSpPr>
            <p:nvPr/>
          </p:nvSpPr>
          <p:spPr bwMode="auto">
            <a:xfrm>
              <a:off x="3930651" y="739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1" name="Oval 191">
              <a:extLst>
                <a:ext uri="{FF2B5EF4-FFF2-40B4-BE49-F238E27FC236}">
                  <a16:creationId xmlns:a16="http://schemas.microsoft.com/office/drawing/2014/main" id="{82C8DEA0-BA5E-4E94-A532-CDDDBE5D2A95}"/>
                </a:ext>
              </a:extLst>
            </p:cNvPr>
            <p:cNvSpPr>
              <a:spLocks noChangeArrowheads="1"/>
            </p:cNvSpPr>
            <p:nvPr/>
          </p:nvSpPr>
          <p:spPr bwMode="auto">
            <a:xfrm>
              <a:off x="3994151" y="83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2" name="Oval 192">
              <a:extLst>
                <a:ext uri="{FF2B5EF4-FFF2-40B4-BE49-F238E27FC236}">
                  <a16:creationId xmlns:a16="http://schemas.microsoft.com/office/drawing/2014/main" id="{7C187807-7C06-4473-A73E-798D9D0089EB}"/>
                </a:ext>
              </a:extLst>
            </p:cNvPr>
            <p:cNvSpPr>
              <a:spLocks noChangeArrowheads="1"/>
            </p:cNvSpPr>
            <p:nvPr/>
          </p:nvSpPr>
          <p:spPr bwMode="auto">
            <a:xfrm>
              <a:off x="4021139" y="588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3" name="Oval 193">
              <a:extLst>
                <a:ext uri="{FF2B5EF4-FFF2-40B4-BE49-F238E27FC236}">
                  <a16:creationId xmlns:a16="http://schemas.microsoft.com/office/drawing/2014/main" id="{80CAC214-3275-4836-8438-C083BF9D7958}"/>
                </a:ext>
              </a:extLst>
            </p:cNvPr>
            <p:cNvSpPr>
              <a:spLocks noChangeArrowheads="1"/>
            </p:cNvSpPr>
            <p:nvPr/>
          </p:nvSpPr>
          <p:spPr bwMode="auto">
            <a:xfrm>
              <a:off x="3922714" y="587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4" name="Oval 194">
              <a:extLst>
                <a:ext uri="{FF2B5EF4-FFF2-40B4-BE49-F238E27FC236}">
                  <a16:creationId xmlns:a16="http://schemas.microsoft.com/office/drawing/2014/main" id="{AA142A54-C242-4BA7-A460-2A0AEE1D4C63}"/>
                </a:ext>
              </a:extLst>
            </p:cNvPr>
            <p:cNvSpPr>
              <a:spLocks noChangeArrowheads="1"/>
            </p:cNvSpPr>
            <p:nvPr/>
          </p:nvSpPr>
          <p:spPr bwMode="auto">
            <a:xfrm>
              <a:off x="4046539" y="1052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5" name="Oval 195">
              <a:extLst>
                <a:ext uri="{FF2B5EF4-FFF2-40B4-BE49-F238E27FC236}">
                  <a16:creationId xmlns:a16="http://schemas.microsoft.com/office/drawing/2014/main" id="{C44D87EC-9386-4810-82B5-DD8401BD9DC6}"/>
                </a:ext>
              </a:extLst>
            </p:cNvPr>
            <p:cNvSpPr>
              <a:spLocks noChangeArrowheads="1"/>
            </p:cNvSpPr>
            <p:nvPr/>
          </p:nvSpPr>
          <p:spPr bwMode="auto">
            <a:xfrm>
              <a:off x="3932238" y="11795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6" name="Oval 196">
              <a:extLst>
                <a:ext uri="{FF2B5EF4-FFF2-40B4-BE49-F238E27FC236}">
                  <a16:creationId xmlns:a16="http://schemas.microsoft.com/office/drawing/2014/main" id="{72759327-ADCF-45A3-A671-DB140C464EB9}"/>
                </a:ext>
              </a:extLst>
            </p:cNvPr>
            <p:cNvSpPr>
              <a:spLocks noChangeArrowheads="1"/>
            </p:cNvSpPr>
            <p:nvPr/>
          </p:nvSpPr>
          <p:spPr bwMode="auto">
            <a:xfrm>
              <a:off x="3984626" y="106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7" name="Oval 197">
              <a:extLst>
                <a:ext uri="{FF2B5EF4-FFF2-40B4-BE49-F238E27FC236}">
                  <a16:creationId xmlns:a16="http://schemas.microsoft.com/office/drawing/2014/main" id="{2B35F55E-7450-4745-A0D0-F831D3B01564}"/>
                </a:ext>
              </a:extLst>
            </p:cNvPr>
            <p:cNvSpPr>
              <a:spLocks noChangeArrowheads="1"/>
            </p:cNvSpPr>
            <p:nvPr/>
          </p:nvSpPr>
          <p:spPr bwMode="auto">
            <a:xfrm>
              <a:off x="4011614" y="1023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8" name="Oval 198">
              <a:extLst>
                <a:ext uri="{FF2B5EF4-FFF2-40B4-BE49-F238E27FC236}">
                  <a16:creationId xmlns:a16="http://schemas.microsoft.com/office/drawing/2014/main" id="{537EFF52-9564-47F9-A3D5-204E6BCF6124}"/>
                </a:ext>
              </a:extLst>
            </p:cNvPr>
            <p:cNvSpPr>
              <a:spLocks noChangeArrowheads="1"/>
            </p:cNvSpPr>
            <p:nvPr/>
          </p:nvSpPr>
          <p:spPr bwMode="auto">
            <a:xfrm>
              <a:off x="4011614" y="73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9" name="Oval 202">
              <a:extLst>
                <a:ext uri="{FF2B5EF4-FFF2-40B4-BE49-F238E27FC236}">
                  <a16:creationId xmlns:a16="http://schemas.microsoft.com/office/drawing/2014/main" id="{582E8D57-8E48-45C0-8C33-6865B760685D}"/>
                </a:ext>
              </a:extLst>
            </p:cNvPr>
            <p:cNvSpPr>
              <a:spLocks noChangeArrowheads="1"/>
            </p:cNvSpPr>
            <p:nvPr/>
          </p:nvSpPr>
          <p:spPr bwMode="auto">
            <a:xfrm>
              <a:off x="2863851" y="1492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0" name="Oval 205">
              <a:extLst>
                <a:ext uri="{FF2B5EF4-FFF2-40B4-BE49-F238E27FC236}">
                  <a16:creationId xmlns:a16="http://schemas.microsoft.com/office/drawing/2014/main" id="{534C2909-C7D9-46BB-AC6D-596F7E32C83C}"/>
                </a:ext>
              </a:extLst>
            </p:cNvPr>
            <p:cNvSpPr>
              <a:spLocks noChangeArrowheads="1"/>
            </p:cNvSpPr>
            <p:nvPr/>
          </p:nvSpPr>
          <p:spPr bwMode="auto">
            <a:xfrm>
              <a:off x="4156076" y="550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1" name="Oval 208">
              <a:extLst>
                <a:ext uri="{FF2B5EF4-FFF2-40B4-BE49-F238E27FC236}">
                  <a16:creationId xmlns:a16="http://schemas.microsoft.com/office/drawing/2014/main" id="{314A9B0A-32B4-47DF-97FF-1B8D5AA6970C}"/>
                </a:ext>
              </a:extLst>
            </p:cNvPr>
            <p:cNvSpPr>
              <a:spLocks noChangeArrowheads="1"/>
            </p:cNvSpPr>
            <p:nvPr/>
          </p:nvSpPr>
          <p:spPr bwMode="auto">
            <a:xfrm>
              <a:off x="4129088" y="10334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2" name="Oval 209">
              <a:extLst>
                <a:ext uri="{FF2B5EF4-FFF2-40B4-BE49-F238E27FC236}">
                  <a16:creationId xmlns:a16="http://schemas.microsoft.com/office/drawing/2014/main" id="{E84D205B-C58B-4823-93BE-65E0C5C70810}"/>
                </a:ext>
              </a:extLst>
            </p:cNvPr>
            <p:cNvSpPr>
              <a:spLocks noChangeArrowheads="1"/>
            </p:cNvSpPr>
            <p:nvPr/>
          </p:nvSpPr>
          <p:spPr bwMode="auto">
            <a:xfrm>
              <a:off x="4110039" y="91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3" name="Oval 210">
              <a:extLst>
                <a:ext uri="{FF2B5EF4-FFF2-40B4-BE49-F238E27FC236}">
                  <a16:creationId xmlns:a16="http://schemas.microsoft.com/office/drawing/2014/main" id="{5B76CE55-BFF7-4C83-883C-CABA6F4B133D}"/>
                </a:ext>
              </a:extLst>
            </p:cNvPr>
            <p:cNvSpPr>
              <a:spLocks noChangeArrowheads="1"/>
            </p:cNvSpPr>
            <p:nvPr/>
          </p:nvSpPr>
          <p:spPr bwMode="auto">
            <a:xfrm>
              <a:off x="4181476" y="920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4" name="Oval 211">
              <a:extLst>
                <a:ext uri="{FF2B5EF4-FFF2-40B4-BE49-F238E27FC236}">
                  <a16:creationId xmlns:a16="http://schemas.microsoft.com/office/drawing/2014/main" id="{9DC24CF9-DC99-48B8-950E-7DE00954BCA1}"/>
                </a:ext>
              </a:extLst>
            </p:cNvPr>
            <p:cNvSpPr>
              <a:spLocks noChangeArrowheads="1"/>
            </p:cNvSpPr>
            <p:nvPr/>
          </p:nvSpPr>
          <p:spPr bwMode="auto">
            <a:xfrm>
              <a:off x="4205289"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5" name="Oval 212">
              <a:extLst>
                <a:ext uri="{FF2B5EF4-FFF2-40B4-BE49-F238E27FC236}">
                  <a16:creationId xmlns:a16="http://schemas.microsoft.com/office/drawing/2014/main" id="{59C0817B-02CC-4414-A26D-F09F1F0D4D8C}"/>
                </a:ext>
              </a:extLst>
            </p:cNvPr>
            <p:cNvSpPr>
              <a:spLocks noChangeArrowheads="1"/>
            </p:cNvSpPr>
            <p:nvPr/>
          </p:nvSpPr>
          <p:spPr bwMode="auto">
            <a:xfrm>
              <a:off x="4106864" y="852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6" name="Oval 214">
              <a:extLst>
                <a:ext uri="{FF2B5EF4-FFF2-40B4-BE49-F238E27FC236}">
                  <a16:creationId xmlns:a16="http://schemas.microsoft.com/office/drawing/2014/main" id="{29945163-D511-4021-9D61-19443F25BC36}"/>
                </a:ext>
              </a:extLst>
            </p:cNvPr>
            <p:cNvSpPr>
              <a:spLocks noChangeArrowheads="1"/>
            </p:cNvSpPr>
            <p:nvPr/>
          </p:nvSpPr>
          <p:spPr bwMode="auto">
            <a:xfrm>
              <a:off x="4089401" y="654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7" name="Oval 215">
              <a:extLst>
                <a:ext uri="{FF2B5EF4-FFF2-40B4-BE49-F238E27FC236}">
                  <a16:creationId xmlns:a16="http://schemas.microsoft.com/office/drawing/2014/main" id="{224A3D08-21C3-46F3-8835-16680FB16E8C}"/>
                </a:ext>
              </a:extLst>
            </p:cNvPr>
            <p:cNvSpPr>
              <a:spLocks noChangeArrowheads="1"/>
            </p:cNvSpPr>
            <p:nvPr/>
          </p:nvSpPr>
          <p:spPr bwMode="auto">
            <a:xfrm>
              <a:off x="4300539" y="627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8" name="Oval 218">
              <a:extLst>
                <a:ext uri="{FF2B5EF4-FFF2-40B4-BE49-F238E27FC236}">
                  <a16:creationId xmlns:a16="http://schemas.microsoft.com/office/drawing/2014/main" id="{6A5D16B3-4512-4361-838E-235334176B58}"/>
                </a:ext>
              </a:extLst>
            </p:cNvPr>
            <p:cNvSpPr>
              <a:spLocks noChangeArrowheads="1"/>
            </p:cNvSpPr>
            <p:nvPr/>
          </p:nvSpPr>
          <p:spPr bwMode="auto">
            <a:xfrm>
              <a:off x="4262439" y="1041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9" name="Oval 258">
              <a:extLst>
                <a:ext uri="{FF2B5EF4-FFF2-40B4-BE49-F238E27FC236}">
                  <a16:creationId xmlns:a16="http://schemas.microsoft.com/office/drawing/2014/main" id="{8C201555-D927-4A56-A01E-008C3FA4D4B6}"/>
                </a:ext>
              </a:extLst>
            </p:cNvPr>
            <p:cNvSpPr>
              <a:spLocks noChangeArrowheads="1"/>
            </p:cNvSpPr>
            <p:nvPr/>
          </p:nvSpPr>
          <p:spPr bwMode="auto">
            <a:xfrm>
              <a:off x="3527426" y="614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0" name="Oval 259">
              <a:extLst>
                <a:ext uri="{FF2B5EF4-FFF2-40B4-BE49-F238E27FC236}">
                  <a16:creationId xmlns:a16="http://schemas.microsoft.com/office/drawing/2014/main" id="{BEEF0107-9C1D-41E9-BBED-234B8E4A5BF4}"/>
                </a:ext>
              </a:extLst>
            </p:cNvPr>
            <p:cNvSpPr>
              <a:spLocks noChangeArrowheads="1"/>
            </p:cNvSpPr>
            <p:nvPr/>
          </p:nvSpPr>
          <p:spPr bwMode="auto">
            <a:xfrm>
              <a:off x="3446464" y="839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1" name="Oval 260">
              <a:extLst>
                <a:ext uri="{FF2B5EF4-FFF2-40B4-BE49-F238E27FC236}">
                  <a16:creationId xmlns:a16="http://schemas.microsoft.com/office/drawing/2014/main" id="{F1D5A4D2-199B-439B-BC25-388288D3DC74}"/>
                </a:ext>
              </a:extLst>
            </p:cNvPr>
            <p:cNvSpPr>
              <a:spLocks noChangeArrowheads="1"/>
            </p:cNvSpPr>
            <p:nvPr/>
          </p:nvSpPr>
          <p:spPr bwMode="auto">
            <a:xfrm>
              <a:off x="3475039" y="728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2" name="Oval 261">
              <a:extLst>
                <a:ext uri="{FF2B5EF4-FFF2-40B4-BE49-F238E27FC236}">
                  <a16:creationId xmlns:a16="http://schemas.microsoft.com/office/drawing/2014/main" id="{85E262AB-F6A5-4D2E-A038-1BDBEEFF0594}"/>
                </a:ext>
              </a:extLst>
            </p:cNvPr>
            <p:cNvSpPr>
              <a:spLocks noChangeArrowheads="1"/>
            </p:cNvSpPr>
            <p:nvPr/>
          </p:nvSpPr>
          <p:spPr bwMode="auto">
            <a:xfrm>
              <a:off x="3157539" y="663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3" name="Oval 262">
              <a:extLst>
                <a:ext uri="{FF2B5EF4-FFF2-40B4-BE49-F238E27FC236}">
                  <a16:creationId xmlns:a16="http://schemas.microsoft.com/office/drawing/2014/main" id="{DAC21BF6-CACF-4DF9-8FD4-84309FC71989}"/>
                </a:ext>
              </a:extLst>
            </p:cNvPr>
            <p:cNvSpPr>
              <a:spLocks noChangeArrowheads="1"/>
            </p:cNvSpPr>
            <p:nvPr/>
          </p:nvSpPr>
          <p:spPr bwMode="auto">
            <a:xfrm>
              <a:off x="2603501" y="546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4" name="Oval 263">
              <a:extLst>
                <a:ext uri="{FF2B5EF4-FFF2-40B4-BE49-F238E27FC236}">
                  <a16:creationId xmlns:a16="http://schemas.microsoft.com/office/drawing/2014/main" id="{23E3D50A-6E13-433C-8489-9491277F423B}"/>
                </a:ext>
              </a:extLst>
            </p:cNvPr>
            <p:cNvSpPr>
              <a:spLocks noChangeArrowheads="1"/>
            </p:cNvSpPr>
            <p:nvPr/>
          </p:nvSpPr>
          <p:spPr bwMode="auto">
            <a:xfrm>
              <a:off x="2638426" y="685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5" name="Oval 264">
              <a:extLst>
                <a:ext uri="{FF2B5EF4-FFF2-40B4-BE49-F238E27FC236}">
                  <a16:creationId xmlns:a16="http://schemas.microsoft.com/office/drawing/2014/main" id="{EE7F1CB2-3860-41B3-B275-C9238139752C}"/>
                </a:ext>
              </a:extLst>
            </p:cNvPr>
            <p:cNvSpPr>
              <a:spLocks noChangeArrowheads="1"/>
            </p:cNvSpPr>
            <p:nvPr/>
          </p:nvSpPr>
          <p:spPr bwMode="auto">
            <a:xfrm>
              <a:off x="2557464"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6" name="Oval 265">
              <a:extLst>
                <a:ext uri="{FF2B5EF4-FFF2-40B4-BE49-F238E27FC236}">
                  <a16:creationId xmlns:a16="http://schemas.microsoft.com/office/drawing/2014/main" id="{6826EC65-B1AA-4B3B-8AB3-BEA5BBC34ADE}"/>
                </a:ext>
              </a:extLst>
            </p:cNvPr>
            <p:cNvSpPr>
              <a:spLocks noChangeArrowheads="1"/>
            </p:cNvSpPr>
            <p:nvPr/>
          </p:nvSpPr>
          <p:spPr bwMode="auto">
            <a:xfrm>
              <a:off x="3186114" y="915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7" name="Oval 266">
              <a:extLst>
                <a:ext uri="{FF2B5EF4-FFF2-40B4-BE49-F238E27FC236}">
                  <a16:creationId xmlns:a16="http://schemas.microsoft.com/office/drawing/2014/main" id="{95CF8B71-E0E0-4A61-9D5D-A0B5F7B8F501}"/>
                </a:ext>
              </a:extLst>
            </p:cNvPr>
            <p:cNvSpPr>
              <a:spLocks noChangeArrowheads="1"/>
            </p:cNvSpPr>
            <p:nvPr/>
          </p:nvSpPr>
          <p:spPr bwMode="auto">
            <a:xfrm>
              <a:off x="3451226" y="1436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8" name="Oval 267">
              <a:extLst>
                <a:ext uri="{FF2B5EF4-FFF2-40B4-BE49-F238E27FC236}">
                  <a16:creationId xmlns:a16="http://schemas.microsoft.com/office/drawing/2014/main" id="{0D566C32-3B6E-4C1D-AE30-5A015333EF30}"/>
                </a:ext>
              </a:extLst>
            </p:cNvPr>
            <p:cNvSpPr>
              <a:spLocks noChangeArrowheads="1"/>
            </p:cNvSpPr>
            <p:nvPr/>
          </p:nvSpPr>
          <p:spPr bwMode="auto">
            <a:xfrm>
              <a:off x="2554289" y="84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9" name="Oval 268">
              <a:extLst>
                <a:ext uri="{FF2B5EF4-FFF2-40B4-BE49-F238E27FC236}">
                  <a16:creationId xmlns:a16="http://schemas.microsoft.com/office/drawing/2014/main" id="{C68E920F-DA18-41FE-9CE7-523580222AAC}"/>
                </a:ext>
              </a:extLst>
            </p:cNvPr>
            <p:cNvSpPr>
              <a:spLocks noChangeArrowheads="1"/>
            </p:cNvSpPr>
            <p:nvPr/>
          </p:nvSpPr>
          <p:spPr bwMode="auto">
            <a:xfrm>
              <a:off x="2687639" y="75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0" name="Oval 269">
              <a:extLst>
                <a:ext uri="{FF2B5EF4-FFF2-40B4-BE49-F238E27FC236}">
                  <a16:creationId xmlns:a16="http://schemas.microsoft.com/office/drawing/2014/main" id="{7C764C8E-D7E5-429B-93BD-48E1EFC9E8AD}"/>
                </a:ext>
              </a:extLst>
            </p:cNvPr>
            <p:cNvSpPr>
              <a:spLocks noChangeArrowheads="1"/>
            </p:cNvSpPr>
            <p:nvPr/>
          </p:nvSpPr>
          <p:spPr bwMode="auto">
            <a:xfrm>
              <a:off x="3922270" y="2057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1" name="Oval 270">
              <a:extLst>
                <a:ext uri="{FF2B5EF4-FFF2-40B4-BE49-F238E27FC236}">
                  <a16:creationId xmlns:a16="http://schemas.microsoft.com/office/drawing/2014/main" id="{09E30B07-049B-4E0F-B6A0-244D8136C59F}"/>
                </a:ext>
              </a:extLst>
            </p:cNvPr>
            <p:cNvSpPr>
              <a:spLocks noChangeArrowheads="1"/>
            </p:cNvSpPr>
            <p:nvPr/>
          </p:nvSpPr>
          <p:spPr bwMode="auto">
            <a:xfrm>
              <a:off x="2655889" y="58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2" name="Oval 271">
              <a:extLst>
                <a:ext uri="{FF2B5EF4-FFF2-40B4-BE49-F238E27FC236}">
                  <a16:creationId xmlns:a16="http://schemas.microsoft.com/office/drawing/2014/main" id="{E161D7F8-4105-43EC-8174-5C92AB667186}"/>
                </a:ext>
              </a:extLst>
            </p:cNvPr>
            <p:cNvSpPr>
              <a:spLocks noChangeArrowheads="1"/>
            </p:cNvSpPr>
            <p:nvPr/>
          </p:nvSpPr>
          <p:spPr bwMode="auto">
            <a:xfrm>
              <a:off x="2747964"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3" name="Oval 272">
              <a:extLst>
                <a:ext uri="{FF2B5EF4-FFF2-40B4-BE49-F238E27FC236}">
                  <a16:creationId xmlns:a16="http://schemas.microsoft.com/office/drawing/2014/main" id="{EB225A85-BBF4-4A3A-BF0E-4658C0A769C1}"/>
                </a:ext>
              </a:extLst>
            </p:cNvPr>
            <p:cNvSpPr>
              <a:spLocks noChangeArrowheads="1"/>
            </p:cNvSpPr>
            <p:nvPr/>
          </p:nvSpPr>
          <p:spPr bwMode="auto">
            <a:xfrm>
              <a:off x="2782889" y="762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4" name="Oval 275">
              <a:extLst>
                <a:ext uri="{FF2B5EF4-FFF2-40B4-BE49-F238E27FC236}">
                  <a16:creationId xmlns:a16="http://schemas.microsoft.com/office/drawing/2014/main" id="{2BDE8313-70B2-4E86-9E2A-CB5CE0F18744}"/>
                </a:ext>
              </a:extLst>
            </p:cNvPr>
            <p:cNvSpPr>
              <a:spLocks noChangeArrowheads="1"/>
            </p:cNvSpPr>
            <p:nvPr/>
          </p:nvSpPr>
          <p:spPr bwMode="auto">
            <a:xfrm>
              <a:off x="2860676" y="709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5" name="Oval 276">
              <a:extLst>
                <a:ext uri="{FF2B5EF4-FFF2-40B4-BE49-F238E27FC236}">
                  <a16:creationId xmlns:a16="http://schemas.microsoft.com/office/drawing/2014/main" id="{7D24924F-5D8C-4FB7-BB11-503AF7EDCD89}"/>
                </a:ext>
              </a:extLst>
            </p:cNvPr>
            <p:cNvSpPr>
              <a:spLocks noChangeArrowheads="1"/>
            </p:cNvSpPr>
            <p:nvPr/>
          </p:nvSpPr>
          <p:spPr bwMode="auto">
            <a:xfrm>
              <a:off x="2895601" y="849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6" name="Oval 277">
              <a:extLst>
                <a:ext uri="{FF2B5EF4-FFF2-40B4-BE49-F238E27FC236}">
                  <a16:creationId xmlns:a16="http://schemas.microsoft.com/office/drawing/2014/main" id="{57DDC94C-064B-4075-8E8B-503E754DAE23}"/>
                </a:ext>
              </a:extLst>
            </p:cNvPr>
            <p:cNvSpPr>
              <a:spLocks noChangeArrowheads="1"/>
            </p:cNvSpPr>
            <p:nvPr/>
          </p:nvSpPr>
          <p:spPr bwMode="auto">
            <a:xfrm>
              <a:off x="2922589" y="601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7" name="Oval 278">
              <a:extLst>
                <a:ext uri="{FF2B5EF4-FFF2-40B4-BE49-F238E27FC236}">
                  <a16:creationId xmlns:a16="http://schemas.microsoft.com/office/drawing/2014/main" id="{AECBD2FD-0A1F-444B-826D-BDECAC34AC6E}"/>
                </a:ext>
              </a:extLst>
            </p:cNvPr>
            <p:cNvSpPr>
              <a:spLocks noChangeArrowheads="1"/>
            </p:cNvSpPr>
            <p:nvPr/>
          </p:nvSpPr>
          <p:spPr bwMode="auto">
            <a:xfrm>
              <a:off x="3067051" y="677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8" name="Oval 279">
              <a:extLst>
                <a:ext uri="{FF2B5EF4-FFF2-40B4-BE49-F238E27FC236}">
                  <a16:creationId xmlns:a16="http://schemas.microsoft.com/office/drawing/2014/main" id="{38076FEB-A33F-4355-98C7-FCE3C56DFF7C}"/>
                </a:ext>
              </a:extLst>
            </p:cNvPr>
            <p:cNvSpPr>
              <a:spLocks noChangeArrowheads="1"/>
            </p:cNvSpPr>
            <p:nvPr/>
          </p:nvSpPr>
          <p:spPr bwMode="auto">
            <a:xfrm>
              <a:off x="3070226" y="592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9" name="Oval 280">
              <a:extLst>
                <a:ext uri="{FF2B5EF4-FFF2-40B4-BE49-F238E27FC236}">
                  <a16:creationId xmlns:a16="http://schemas.microsoft.com/office/drawing/2014/main" id="{5EE052AC-5459-476D-8445-D6F51EB8975C}"/>
                </a:ext>
              </a:extLst>
            </p:cNvPr>
            <p:cNvSpPr>
              <a:spLocks noChangeArrowheads="1"/>
            </p:cNvSpPr>
            <p:nvPr/>
          </p:nvSpPr>
          <p:spPr bwMode="auto">
            <a:xfrm>
              <a:off x="2968626" y="676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0" name="Oval 282">
              <a:extLst>
                <a:ext uri="{FF2B5EF4-FFF2-40B4-BE49-F238E27FC236}">
                  <a16:creationId xmlns:a16="http://schemas.microsoft.com/office/drawing/2014/main" id="{A92DD451-7C2A-46AF-8B68-47E3D6FD01E5}"/>
                </a:ext>
              </a:extLst>
            </p:cNvPr>
            <p:cNvSpPr>
              <a:spLocks noChangeArrowheads="1"/>
            </p:cNvSpPr>
            <p:nvPr/>
          </p:nvSpPr>
          <p:spPr bwMode="auto">
            <a:xfrm>
              <a:off x="3236914" y="77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1" name="Oval 283">
              <a:extLst>
                <a:ext uri="{FF2B5EF4-FFF2-40B4-BE49-F238E27FC236}">
                  <a16:creationId xmlns:a16="http://schemas.microsoft.com/office/drawing/2014/main" id="{939C43F3-989B-45BA-9338-EEE10719F147}"/>
                </a:ext>
              </a:extLst>
            </p:cNvPr>
            <p:cNvSpPr>
              <a:spLocks noChangeArrowheads="1"/>
            </p:cNvSpPr>
            <p:nvPr/>
          </p:nvSpPr>
          <p:spPr bwMode="auto">
            <a:xfrm>
              <a:off x="3656014" y="673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2" name="Oval 284">
              <a:extLst>
                <a:ext uri="{FF2B5EF4-FFF2-40B4-BE49-F238E27FC236}">
                  <a16:creationId xmlns:a16="http://schemas.microsoft.com/office/drawing/2014/main" id="{D7F834B7-AEA2-4321-A9EF-D2F2D80C31EE}"/>
                </a:ext>
              </a:extLst>
            </p:cNvPr>
            <p:cNvSpPr>
              <a:spLocks noChangeArrowheads="1"/>
            </p:cNvSpPr>
            <p:nvPr/>
          </p:nvSpPr>
          <p:spPr bwMode="auto">
            <a:xfrm>
              <a:off x="3135314" y="74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3" name="Oval 285">
              <a:extLst>
                <a:ext uri="{FF2B5EF4-FFF2-40B4-BE49-F238E27FC236}">
                  <a16:creationId xmlns:a16="http://schemas.microsoft.com/office/drawing/2014/main" id="{2C19EE51-E24A-4D25-BD8F-1A7655695E4B}"/>
                </a:ext>
              </a:extLst>
            </p:cNvPr>
            <p:cNvSpPr>
              <a:spLocks noChangeArrowheads="1"/>
            </p:cNvSpPr>
            <p:nvPr/>
          </p:nvSpPr>
          <p:spPr bwMode="auto">
            <a:xfrm>
              <a:off x="3254376" y="674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4" name="Oval 286">
              <a:extLst>
                <a:ext uri="{FF2B5EF4-FFF2-40B4-BE49-F238E27FC236}">
                  <a16:creationId xmlns:a16="http://schemas.microsoft.com/office/drawing/2014/main" id="{07680418-6A01-450B-9BB5-0580B05F8CBC}"/>
                </a:ext>
              </a:extLst>
            </p:cNvPr>
            <p:cNvSpPr>
              <a:spLocks noChangeArrowheads="1"/>
            </p:cNvSpPr>
            <p:nvPr/>
          </p:nvSpPr>
          <p:spPr bwMode="auto">
            <a:xfrm>
              <a:off x="3346451" y="715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5" name="Oval 287">
              <a:extLst>
                <a:ext uri="{FF2B5EF4-FFF2-40B4-BE49-F238E27FC236}">
                  <a16:creationId xmlns:a16="http://schemas.microsoft.com/office/drawing/2014/main" id="{D5A9DBB3-F43A-44C4-87A0-B0AA92D8D39F}"/>
                </a:ext>
              </a:extLst>
            </p:cNvPr>
            <p:cNvSpPr>
              <a:spLocks noChangeArrowheads="1"/>
            </p:cNvSpPr>
            <p:nvPr/>
          </p:nvSpPr>
          <p:spPr bwMode="auto">
            <a:xfrm>
              <a:off x="3408364" y="608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6" name="Oval 288">
              <a:extLst>
                <a:ext uri="{FF2B5EF4-FFF2-40B4-BE49-F238E27FC236}">
                  <a16:creationId xmlns:a16="http://schemas.microsoft.com/office/drawing/2014/main" id="{F5118DCC-6CC9-46FC-B839-4A13538B2C93}"/>
                </a:ext>
              </a:extLst>
            </p:cNvPr>
            <p:cNvSpPr>
              <a:spLocks noChangeArrowheads="1"/>
            </p:cNvSpPr>
            <p:nvPr/>
          </p:nvSpPr>
          <p:spPr bwMode="auto">
            <a:xfrm>
              <a:off x="3663951" y="603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7" name="Oval 289">
              <a:extLst>
                <a:ext uri="{FF2B5EF4-FFF2-40B4-BE49-F238E27FC236}">
                  <a16:creationId xmlns:a16="http://schemas.microsoft.com/office/drawing/2014/main" id="{48FC1A07-F77B-453E-B1B7-C737881F2003}"/>
                </a:ext>
              </a:extLst>
            </p:cNvPr>
            <p:cNvSpPr>
              <a:spLocks noChangeArrowheads="1"/>
            </p:cNvSpPr>
            <p:nvPr/>
          </p:nvSpPr>
          <p:spPr bwMode="auto">
            <a:xfrm>
              <a:off x="3309939" y="606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8" name="Oval 290">
              <a:extLst>
                <a:ext uri="{FF2B5EF4-FFF2-40B4-BE49-F238E27FC236}">
                  <a16:creationId xmlns:a16="http://schemas.microsoft.com/office/drawing/2014/main" id="{3F67F4FB-AB55-40CF-BA78-9BD65713E181}"/>
                </a:ext>
              </a:extLst>
            </p:cNvPr>
            <p:cNvSpPr>
              <a:spLocks noChangeArrowheads="1"/>
            </p:cNvSpPr>
            <p:nvPr/>
          </p:nvSpPr>
          <p:spPr bwMode="auto">
            <a:xfrm>
              <a:off x="3452814" y="650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9" name="Oval 291">
              <a:extLst>
                <a:ext uri="{FF2B5EF4-FFF2-40B4-BE49-F238E27FC236}">
                  <a16:creationId xmlns:a16="http://schemas.microsoft.com/office/drawing/2014/main" id="{C88F4667-F659-471E-A851-EA42FD6C1B6D}"/>
                </a:ext>
              </a:extLst>
            </p:cNvPr>
            <p:cNvSpPr>
              <a:spLocks noChangeArrowheads="1"/>
            </p:cNvSpPr>
            <p:nvPr/>
          </p:nvSpPr>
          <p:spPr bwMode="auto">
            <a:xfrm>
              <a:off x="3765551" y="763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0" name="Oval 292">
              <a:extLst>
                <a:ext uri="{FF2B5EF4-FFF2-40B4-BE49-F238E27FC236}">
                  <a16:creationId xmlns:a16="http://schemas.microsoft.com/office/drawing/2014/main" id="{AB11811C-B5D7-4839-8E6B-1140F0033BE6}"/>
                </a:ext>
              </a:extLst>
            </p:cNvPr>
            <p:cNvSpPr>
              <a:spLocks noChangeArrowheads="1"/>
            </p:cNvSpPr>
            <p:nvPr/>
          </p:nvSpPr>
          <p:spPr bwMode="auto">
            <a:xfrm>
              <a:off x="3733801" y="655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1" name="Oval 293">
              <a:extLst>
                <a:ext uri="{FF2B5EF4-FFF2-40B4-BE49-F238E27FC236}">
                  <a16:creationId xmlns:a16="http://schemas.microsoft.com/office/drawing/2014/main" id="{A5FD5370-D04D-48ED-9A9A-62331F248D6E}"/>
                </a:ext>
              </a:extLst>
            </p:cNvPr>
            <p:cNvSpPr>
              <a:spLocks noChangeArrowheads="1"/>
            </p:cNvSpPr>
            <p:nvPr/>
          </p:nvSpPr>
          <p:spPr bwMode="auto">
            <a:xfrm>
              <a:off x="3797301" y="855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2" name="Oval 294">
              <a:extLst>
                <a:ext uri="{FF2B5EF4-FFF2-40B4-BE49-F238E27FC236}">
                  <a16:creationId xmlns:a16="http://schemas.microsoft.com/office/drawing/2014/main" id="{4B1C58D3-AEF7-4015-BE31-75E0F3D2C8DB}"/>
                </a:ext>
              </a:extLst>
            </p:cNvPr>
            <p:cNvSpPr>
              <a:spLocks noChangeArrowheads="1"/>
            </p:cNvSpPr>
            <p:nvPr/>
          </p:nvSpPr>
          <p:spPr bwMode="auto">
            <a:xfrm>
              <a:off x="3914776" y="890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3" name="Oval 295">
              <a:extLst>
                <a:ext uri="{FF2B5EF4-FFF2-40B4-BE49-F238E27FC236}">
                  <a16:creationId xmlns:a16="http://schemas.microsoft.com/office/drawing/2014/main" id="{C1E77E06-C78E-41C5-8BFD-5F25C7F0C9CB}"/>
                </a:ext>
              </a:extLst>
            </p:cNvPr>
            <p:cNvSpPr>
              <a:spLocks noChangeArrowheads="1"/>
            </p:cNvSpPr>
            <p:nvPr/>
          </p:nvSpPr>
          <p:spPr bwMode="auto">
            <a:xfrm>
              <a:off x="2933701"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4" name="Oval 741">
              <a:extLst>
                <a:ext uri="{FF2B5EF4-FFF2-40B4-BE49-F238E27FC236}">
                  <a16:creationId xmlns:a16="http://schemas.microsoft.com/office/drawing/2014/main" id="{2D14C906-7597-4A3B-A6C3-9E7002ED209C}"/>
                </a:ext>
              </a:extLst>
            </p:cNvPr>
            <p:cNvSpPr>
              <a:spLocks noChangeArrowheads="1"/>
            </p:cNvSpPr>
            <p:nvPr/>
          </p:nvSpPr>
          <p:spPr bwMode="auto">
            <a:xfrm>
              <a:off x="3890964"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5" name="Oval 743">
              <a:extLst>
                <a:ext uri="{FF2B5EF4-FFF2-40B4-BE49-F238E27FC236}">
                  <a16:creationId xmlns:a16="http://schemas.microsoft.com/office/drawing/2014/main" id="{5A12934C-DCDD-4F6B-9B41-E953995C13B3}"/>
                </a:ext>
              </a:extLst>
            </p:cNvPr>
            <p:cNvSpPr>
              <a:spLocks noChangeArrowheads="1"/>
            </p:cNvSpPr>
            <p:nvPr/>
          </p:nvSpPr>
          <p:spPr bwMode="auto">
            <a:xfrm>
              <a:off x="3848101" y="679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6" name="Oval 753">
              <a:extLst>
                <a:ext uri="{FF2B5EF4-FFF2-40B4-BE49-F238E27FC236}">
                  <a16:creationId xmlns:a16="http://schemas.microsoft.com/office/drawing/2014/main" id="{37CD29AD-63E3-4F6B-99D2-C8D90EFC2B23}"/>
                </a:ext>
              </a:extLst>
            </p:cNvPr>
            <p:cNvSpPr>
              <a:spLocks noChangeArrowheads="1"/>
            </p:cNvSpPr>
            <p:nvPr/>
          </p:nvSpPr>
          <p:spPr bwMode="auto">
            <a:xfrm>
              <a:off x="4023520" y="872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7" name="Oval 754">
              <a:extLst>
                <a:ext uri="{FF2B5EF4-FFF2-40B4-BE49-F238E27FC236}">
                  <a16:creationId xmlns:a16="http://schemas.microsoft.com/office/drawing/2014/main" id="{92C743D8-B447-4F23-BF53-D99224A3F83C}"/>
                </a:ext>
              </a:extLst>
            </p:cNvPr>
            <p:cNvSpPr>
              <a:spLocks noChangeArrowheads="1"/>
            </p:cNvSpPr>
            <p:nvPr/>
          </p:nvSpPr>
          <p:spPr bwMode="auto">
            <a:xfrm>
              <a:off x="3937795" y="91217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8" name="Oval 755">
              <a:extLst>
                <a:ext uri="{FF2B5EF4-FFF2-40B4-BE49-F238E27FC236}">
                  <a16:creationId xmlns:a16="http://schemas.microsoft.com/office/drawing/2014/main" id="{E95829D9-9F39-4D85-814A-0D2F70F38468}"/>
                </a:ext>
              </a:extLst>
            </p:cNvPr>
            <p:cNvSpPr>
              <a:spLocks noChangeArrowheads="1"/>
            </p:cNvSpPr>
            <p:nvPr/>
          </p:nvSpPr>
          <p:spPr bwMode="auto">
            <a:xfrm>
              <a:off x="4237833" y="1023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9" name="Oval 756">
              <a:extLst>
                <a:ext uri="{FF2B5EF4-FFF2-40B4-BE49-F238E27FC236}">
                  <a16:creationId xmlns:a16="http://schemas.microsoft.com/office/drawing/2014/main" id="{7689CAB6-9077-43B4-B664-0464E570F906}"/>
                </a:ext>
              </a:extLst>
            </p:cNvPr>
            <p:cNvSpPr>
              <a:spLocks noChangeArrowheads="1"/>
            </p:cNvSpPr>
            <p:nvPr/>
          </p:nvSpPr>
          <p:spPr bwMode="auto">
            <a:xfrm>
              <a:off x="3990183" y="79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0" name="Oval 765">
              <a:extLst>
                <a:ext uri="{FF2B5EF4-FFF2-40B4-BE49-F238E27FC236}">
                  <a16:creationId xmlns:a16="http://schemas.microsoft.com/office/drawing/2014/main" id="{EBD4199E-020B-4248-B7FC-D19CFE88D811}"/>
                </a:ext>
              </a:extLst>
            </p:cNvPr>
            <p:cNvSpPr>
              <a:spLocks noChangeArrowheads="1"/>
            </p:cNvSpPr>
            <p:nvPr/>
          </p:nvSpPr>
          <p:spPr bwMode="auto">
            <a:xfrm>
              <a:off x="4858545" y="1205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1" name="Oval 771">
              <a:extLst>
                <a:ext uri="{FF2B5EF4-FFF2-40B4-BE49-F238E27FC236}">
                  <a16:creationId xmlns:a16="http://schemas.microsoft.com/office/drawing/2014/main" id="{5173635A-3FF2-45AB-BD15-CBF0F1AD80E1}"/>
                </a:ext>
              </a:extLst>
            </p:cNvPr>
            <p:cNvSpPr>
              <a:spLocks noChangeArrowheads="1"/>
            </p:cNvSpPr>
            <p:nvPr/>
          </p:nvSpPr>
          <p:spPr bwMode="auto">
            <a:xfrm>
              <a:off x="4743648" y="760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2" name="Oval 773">
              <a:extLst>
                <a:ext uri="{FF2B5EF4-FFF2-40B4-BE49-F238E27FC236}">
                  <a16:creationId xmlns:a16="http://schemas.microsoft.com/office/drawing/2014/main" id="{CC2FFDEA-80EA-4118-B1F7-8AB3E374045D}"/>
                </a:ext>
              </a:extLst>
            </p:cNvPr>
            <p:cNvSpPr>
              <a:spLocks noChangeArrowheads="1"/>
            </p:cNvSpPr>
            <p:nvPr/>
          </p:nvSpPr>
          <p:spPr bwMode="auto">
            <a:xfrm>
              <a:off x="4134645" y="76612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3" name="Oval 779">
              <a:extLst>
                <a:ext uri="{FF2B5EF4-FFF2-40B4-BE49-F238E27FC236}">
                  <a16:creationId xmlns:a16="http://schemas.microsoft.com/office/drawing/2014/main" id="{E1615B45-5091-45A9-BB0B-32954102AE47}"/>
                </a:ext>
              </a:extLst>
            </p:cNvPr>
            <p:cNvSpPr>
              <a:spLocks noChangeArrowheads="1"/>
            </p:cNvSpPr>
            <p:nvPr/>
          </p:nvSpPr>
          <p:spPr bwMode="auto">
            <a:xfrm>
              <a:off x="4348957" y="172338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4" name="Oval 780">
              <a:extLst>
                <a:ext uri="{FF2B5EF4-FFF2-40B4-BE49-F238E27FC236}">
                  <a16:creationId xmlns:a16="http://schemas.microsoft.com/office/drawing/2014/main" id="{681CE893-9757-4199-9FEE-81C10D2CB9AC}"/>
                </a:ext>
              </a:extLst>
            </p:cNvPr>
            <p:cNvSpPr>
              <a:spLocks noChangeArrowheads="1"/>
            </p:cNvSpPr>
            <p:nvPr/>
          </p:nvSpPr>
          <p:spPr bwMode="auto">
            <a:xfrm>
              <a:off x="4988720" y="646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5" name="Oval 785">
              <a:extLst>
                <a:ext uri="{FF2B5EF4-FFF2-40B4-BE49-F238E27FC236}">
                  <a16:creationId xmlns:a16="http://schemas.microsoft.com/office/drawing/2014/main" id="{A898EC23-C3FF-45A5-8BD0-2E22AD728799}"/>
                </a:ext>
              </a:extLst>
            </p:cNvPr>
            <p:cNvSpPr>
              <a:spLocks noChangeArrowheads="1"/>
            </p:cNvSpPr>
            <p:nvPr/>
          </p:nvSpPr>
          <p:spPr bwMode="auto">
            <a:xfrm>
              <a:off x="4499770" y="1421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2086" name="Oval 786">
              <a:extLst>
                <a:ext uri="{FF2B5EF4-FFF2-40B4-BE49-F238E27FC236}">
                  <a16:creationId xmlns:a16="http://schemas.microsoft.com/office/drawing/2014/main" id="{E259DEE3-4785-480E-A5D5-6090579178DD}"/>
                </a:ext>
              </a:extLst>
            </p:cNvPr>
            <p:cNvSpPr>
              <a:spLocks noChangeArrowheads="1"/>
            </p:cNvSpPr>
            <p:nvPr/>
          </p:nvSpPr>
          <p:spPr bwMode="auto">
            <a:xfrm>
              <a:off x="4444208" y="8169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7" name="Oval 791">
              <a:extLst>
                <a:ext uri="{FF2B5EF4-FFF2-40B4-BE49-F238E27FC236}">
                  <a16:creationId xmlns:a16="http://schemas.microsoft.com/office/drawing/2014/main" id="{B3CC2D1A-CDF1-4AD4-8047-96F1DAD1B8A7}"/>
                </a:ext>
              </a:extLst>
            </p:cNvPr>
            <p:cNvSpPr>
              <a:spLocks noChangeArrowheads="1"/>
            </p:cNvSpPr>
            <p:nvPr/>
          </p:nvSpPr>
          <p:spPr bwMode="auto">
            <a:xfrm>
              <a:off x="4612483" y="820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8" name="Oval 795">
              <a:extLst>
                <a:ext uri="{FF2B5EF4-FFF2-40B4-BE49-F238E27FC236}">
                  <a16:creationId xmlns:a16="http://schemas.microsoft.com/office/drawing/2014/main" id="{D01A2969-5C23-4BF7-B181-59A53425324B}"/>
                </a:ext>
              </a:extLst>
            </p:cNvPr>
            <p:cNvSpPr>
              <a:spLocks noChangeArrowheads="1"/>
            </p:cNvSpPr>
            <p:nvPr/>
          </p:nvSpPr>
          <p:spPr bwMode="auto">
            <a:xfrm>
              <a:off x="5017295" y="14217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9" name="Oval 802">
              <a:extLst>
                <a:ext uri="{FF2B5EF4-FFF2-40B4-BE49-F238E27FC236}">
                  <a16:creationId xmlns:a16="http://schemas.microsoft.com/office/drawing/2014/main" id="{BE704FD3-EBC3-40A8-BE2C-2047C8E21AAC}"/>
                </a:ext>
              </a:extLst>
            </p:cNvPr>
            <p:cNvSpPr>
              <a:spLocks noChangeArrowheads="1"/>
            </p:cNvSpPr>
            <p:nvPr/>
          </p:nvSpPr>
          <p:spPr bwMode="auto">
            <a:xfrm>
              <a:off x="4963320" y="896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0" name="Oval 803">
              <a:extLst>
                <a:ext uri="{FF2B5EF4-FFF2-40B4-BE49-F238E27FC236}">
                  <a16:creationId xmlns:a16="http://schemas.microsoft.com/office/drawing/2014/main" id="{1EBAA57E-E165-4CD9-AA13-48F5AC5181D7}"/>
                </a:ext>
              </a:extLst>
            </p:cNvPr>
            <p:cNvSpPr>
              <a:spLocks noChangeArrowheads="1"/>
            </p:cNvSpPr>
            <p:nvPr/>
          </p:nvSpPr>
          <p:spPr bwMode="auto">
            <a:xfrm>
              <a:off x="4929983" y="823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1" name="Oval 859">
              <a:extLst>
                <a:ext uri="{FF2B5EF4-FFF2-40B4-BE49-F238E27FC236}">
                  <a16:creationId xmlns:a16="http://schemas.microsoft.com/office/drawing/2014/main" id="{EDCD5073-50C1-4A70-BF9D-2C3F9E44C5CD}"/>
                </a:ext>
              </a:extLst>
            </p:cNvPr>
            <p:cNvSpPr>
              <a:spLocks noChangeArrowheads="1"/>
            </p:cNvSpPr>
            <p:nvPr/>
          </p:nvSpPr>
          <p:spPr bwMode="auto">
            <a:xfrm>
              <a:off x="4749008" y="9836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2" name="Oval 860">
              <a:extLst>
                <a:ext uri="{FF2B5EF4-FFF2-40B4-BE49-F238E27FC236}">
                  <a16:creationId xmlns:a16="http://schemas.microsoft.com/office/drawing/2014/main" id="{955A55C0-11CF-4F44-BFDF-E4F6FE57B1F6}"/>
                </a:ext>
              </a:extLst>
            </p:cNvPr>
            <p:cNvSpPr>
              <a:spLocks noChangeArrowheads="1"/>
            </p:cNvSpPr>
            <p:nvPr/>
          </p:nvSpPr>
          <p:spPr bwMode="auto">
            <a:xfrm>
              <a:off x="4493420" y="993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3" name="Oval 861">
              <a:extLst>
                <a:ext uri="{FF2B5EF4-FFF2-40B4-BE49-F238E27FC236}">
                  <a16:creationId xmlns:a16="http://schemas.microsoft.com/office/drawing/2014/main" id="{A87FFE11-C5E9-4351-AE15-C383C0FE16CC}"/>
                </a:ext>
              </a:extLst>
            </p:cNvPr>
            <p:cNvSpPr>
              <a:spLocks noChangeArrowheads="1"/>
            </p:cNvSpPr>
            <p:nvPr/>
          </p:nvSpPr>
          <p:spPr bwMode="auto">
            <a:xfrm>
              <a:off x="4156870" y="122808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4" name="Oval 968">
              <a:extLst>
                <a:ext uri="{FF2B5EF4-FFF2-40B4-BE49-F238E27FC236}">
                  <a16:creationId xmlns:a16="http://schemas.microsoft.com/office/drawing/2014/main" id="{0122CE36-26E2-4D60-ABF0-00974313D599}"/>
                </a:ext>
              </a:extLst>
            </p:cNvPr>
            <p:cNvSpPr>
              <a:spLocks noChangeArrowheads="1"/>
            </p:cNvSpPr>
            <p:nvPr/>
          </p:nvSpPr>
          <p:spPr bwMode="auto">
            <a:xfrm>
              <a:off x="5049045" y="1932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5" name="Oval 1109">
              <a:extLst>
                <a:ext uri="{FF2B5EF4-FFF2-40B4-BE49-F238E27FC236}">
                  <a16:creationId xmlns:a16="http://schemas.microsoft.com/office/drawing/2014/main" id="{E4DD9095-F592-46AF-8F25-D5A88BC1099A}"/>
                </a:ext>
              </a:extLst>
            </p:cNvPr>
            <p:cNvSpPr>
              <a:spLocks noChangeArrowheads="1"/>
            </p:cNvSpPr>
            <p:nvPr/>
          </p:nvSpPr>
          <p:spPr bwMode="auto">
            <a:xfrm>
              <a:off x="3909220" y="1348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6" name="Oval 1110">
              <a:extLst>
                <a:ext uri="{FF2B5EF4-FFF2-40B4-BE49-F238E27FC236}">
                  <a16:creationId xmlns:a16="http://schemas.microsoft.com/office/drawing/2014/main" id="{30C43C7F-CF13-453D-8A98-B0080312BAE3}"/>
                </a:ext>
              </a:extLst>
            </p:cNvPr>
            <p:cNvSpPr>
              <a:spLocks noChangeArrowheads="1"/>
            </p:cNvSpPr>
            <p:nvPr/>
          </p:nvSpPr>
          <p:spPr bwMode="auto">
            <a:xfrm>
              <a:off x="3944145" y="1488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7" name="Oval 1111">
              <a:extLst>
                <a:ext uri="{FF2B5EF4-FFF2-40B4-BE49-F238E27FC236}">
                  <a16:creationId xmlns:a16="http://schemas.microsoft.com/office/drawing/2014/main" id="{03BE3980-7342-46D5-8620-4A2E7524E725}"/>
                </a:ext>
              </a:extLst>
            </p:cNvPr>
            <p:cNvSpPr>
              <a:spLocks noChangeArrowheads="1"/>
            </p:cNvSpPr>
            <p:nvPr/>
          </p:nvSpPr>
          <p:spPr bwMode="auto">
            <a:xfrm>
              <a:off x="3974308" y="1155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8" name="Oval 1113">
              <a:extLst>
                <a:ext uri="{FF2B5EF4-FFF2-40B4-BE49-F238E27FC236}">
                  <a16:creationId xmlns:a16="http://schemas.microsoft.com/office/drawing/2014/main" id="{D66B81F8-BB07-4440-B562-ECCFCF294F5A}"/>
                </a:ext>
              </a:extLst>
            </p:cNvPr>
            <p:cNvSpPr>
              <a:spLocks noChangeArrowheads="1"/>
            </p:cNvSpPr>
            <p:nvPr/>
          </p:nvSpPr>
          <p:spPr bwMode="auto">
            <a:xfrm>
              <a:off x="3948908" y="10264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9" name="Oval 1115">
              <a:extLst>
                <a:ext uri="{FF2B5EF4-FFF2-40B4-BE49-F238E27FC236}">
                  <a16:creationId xmlns:a16="http://schemas.microsoft.com/office/drawing/2014/main" id="{A4902A47-D343-4DA5-81B1-02C58A73A7F3}"/>
                </a:ext>
              </a:extLst>
            </p:cNvPr>
            <p:cNvSpPr>
              <a:spLocks noChangeArrowheads="1"/>
            </p:cNvSpPr>
            <p:nvPr/>
          </p:nvSpPr>
          <p:spPr bwMode="auto">
            <a:xfrm>
              <a:off x="4890295" y="17821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0" name="Oval 1116">
              <a:extLst>
                <a:ext uri="{FF2B5EF4-FFF2-40B4-BE49-F238E27FC236}">
                  <a16:creationId xmlns:a16="http://schemas.microsoft.com/office/drawing/2014/main" id="{61332E6F-6482-462B-84C4-55C8B046FCFD}"/>
                </a:ext>
              </a:extLst>
            </p:cNvPr>
            <p:cNvSpPr>
              <a:spLocks noChangeArrowheads="1"/>
            </p:cNvSpPr>
            <p:nvPr/>
          </p:nvSpPr>
          <p:spPr bwMode="auto">
            <a:xfrm>
              <a:off x="3934620" y="1718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1" name="Oval 1120">
              <a:extLst>
                <a:ext uri="{FF2B5EF4-FFF2-40B4-BE49-F238E27FC236}">
                  <a16:creationId xmlns:a16="http://schemas.microsoft.com/office/drawing/2014/main" id="{8B0A746A-6ED0-4229-8FC0-3B9F9828C4F2}"/>
                </a:ext>
              </a:extLst>
            </p:cNvPr>
            <p:cNvSpPr>
              <a:spLocks noChangeArrowheads="1"/>
            </p:cNvSpPr>
            <p:nvPr/>
          </p:nvSpPr>
          <p:spPr bwMode="auto">
            <a:xfrm>
              <a:off x="4069558" y="10931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2" name="Oval 1121">
              <a:extLst>
                <a:ext uri="{FF2B5EF4-FFF2-40B4-BE49-F238E27FC236}">
                  <a16:creationId xmlns:a16="http://schemas.microsoft.com/office/drawing/2014/main" id="{DDA11C7C-D212-4676-A417-1C50C99163B9}"/>
                </a:ext>
              </a:extLst>
            </p:cNvPr>
            <p:cNvSpPr>
              <a:spLocks noChangeArrowheads="1"/>
            </p:cNvSpPr>
            <p:nvPr/>
          </p:nvSpPr>
          <p:spPr bwMode="auto">
            <a:xfrm>
              <a:off x="5004595" y="10915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3" name="Oval 1122">
              <a:extLst>
                <a:ext uri="{FF2B5EF4-FFF2-40B4-BE49-F238E27FC236}">
                  <a16:creationId xmlns:a16="http://schemas.microsoft.com/office/drawing/2014/main" id="{25BB4A77-A18B-4DBC-8EEC-3F0EDFA680B6}"/>
                </a:ext>
              </a:extLst>
            </p:cNvPr>
            <p:cNvSpPr>
              <a:spLocks noChangeArrowheads="1"/>
            </p:cNvSpPr>
            <p:nvPr/>
          </p:nvSpPr>
          <p:spPr bwMode="auto">
            <a:xfrm>
              <a:off x="4060033" y="1567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4" name="Oval 1123">
              <a:extLst>
                <a:ext uri="{FF2B5EF4-FFF2-40B4-BE49-F238E27FC236}">
                  <a16:creationId xmlns:a16="http://schemas.microsoft.com/office/drawing/2014/main" id="{ADB672BA-6330-437A-A470-8A7F159F45D8}"/>
                </a:ext>
              </a:extLst>
            </p:cNvPr>
            <p:cNvSpPr>
              <a:spLocks noChangeArrowheads="1"/>
            </p:cNvSpPr>
            <p:nvPr/>
          </p:nvSpPr>
          <p:spPr bwMode="auto">
            <a:xfrm>
              <a:off x="4609308" y="1202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5" name="Oval 1124">
              <a:extLst>
                <a:ext uri="{FF2B5EF4-FFF2-40B4-BE49-F238E27FC236}">
                  <a16:creationId xmlns:a16="http://schemas.microsoft.com/office/drawing/2014/main" id="{168A3651-5A93-4990-B774-CF0DC7BFAF3C}"/>
                </a:ext>
              </a:extLst>
            </p:cNvPr>
            <p:cNvSpPr>
              <a:spLocks noChangeArrowheads="1"/>
            </p:cNvSpPr>
            <p:nvPr/>
          </p:nvSpPr>
          <p:spPr bwMode="auto">
            <a:xfrm>
              <a:off x="4348958" y="1175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6" name="Oval 1125">
              <a:extLst>
                <a:ext uri="{FF2B5EF4-FFF2-40B4-BE49-F238E27FC236}">
                  <a16:creationId xmlns:a16="http://schemas.microsoft.com/office/drawing/2014/main" id="{47DD63B5-9661-48BF-A35C-C95511110CC4}"/>
                </a:ext>
              </a:extLst>
            </p:cNvPr>
            <p:cNvSpPr>
              <a:spLocks noChangeArrowheads="1"/>
            </p:cNvSpPr>
            <p:nvPr/>
          </p:nvSpPr>
          <p:spPr bwMode="auto">
            <a:xfrm>
              <a:off x="5010945" y="1266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7" name="Oval 1126">
              <a:extLst>
                <a:ext uri="{FF2B5EF4-FFF2-40B4-BE49-F238E27FC236}">
                  <a16:creationId xmlns:a16="http://schemas.microsoft.com/office/drawing/2014/main" id="{59E71392-E589-4240-9B74-E003530A816E}"/>
                </a:ext>
              </a:extLst>
            </p:cNvPr>
            <p:cNvSpPr>
              <a:spLocks noChangeArrowheads="1"/>
            </p:cNvSpPr>
            <p:nvPr/>
          </p:nvSpPr>
          <p:spPr bwMode="auto">
            <a:xfrm>
              <a:off x="4714083" y="1336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8" name="Oval 1127">
              <a:extLst>
                <a:ext uri="{FF2B5EF4-FFF2-40B4-BE49-F238E27FC236}">
                  <a16:creationId xmlns:a16="http://schemas.microsoft.com/office/drawing/2014/main" id="{403C467B-2313-496A-BDA7-3EE2BDB50232}"/>
                </a:ext>
              </a:extLst>
            </p:cNvPr>
            <p:cNvSpPr>
              <a:spLocks noChangeArrowheads="1"/>
            </p:cNvSpPr>
            <p:nvPr/>
          </p:nvSpPr>
          <p:spPr bwMode="auto">
            <a:xfrm>
              <a:off x="4031458" y="18773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9" name="Oval 1135">
              <a:extLst>
                <a:ext uri="{FF2B5EF4-FFF2-40B4-BE49-F238E27FC236}">
                  <a16:creationId xmlns:a16="http://schemas.microsoft.com/office/drawing/2014/main" id="{2A704D56-8435-4AA4-8A7B-E0AA6CB1F7B4}"/>
                </a:ext>
              </a:extLst>
            </p:cNvPr>
            <p:cNvSpPr>
              <a:spLocks noChangeArrowheads="1"/>
            </p:cNvSpPr>
            <p:nvPr/>
          </p:nvSpPr>
          <p:spPr bwMode="auto">
            <a:xfrm>
              <a:off x="4622008" y="1797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0" name="Oval 1136">
              <a:extLst>
                <a:ext uri="{FF2B5EF4-FFF2-40B4-BE49-F238E27FC236}">
                  <a16:creationId xmlns:a16="http://schemas.microsoft.com/office/drawing/2014/main" id="{BA4A97A2-EAAD-42DF-B498-01A22C39BA05}"/>
                </a:ext>
              </a:extLst>
            </p:cNvPr>
            <p:cNvSpPr>
              <a:spLocks noChangeArrowheads="1"/>
            </p:cNvSpPr>
            <p:nvPr/>
          </p:nvSpPr>
          <p:spPr bwMode="auto">
            <a:xfrm>
              <a:off x="4677570" y="1966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1" name="Oval 1137">
              <a:extLst>
                <a:ext uri="{FF2B5EF4-FFF2-40B4-BE49-F238E27FC236}">
                  <a16:creationId xmlns:a16="http://schemas.microsoft.com/office/drawing/2014/main" id="{843F63B9-FFB1-4191-A616-F084C4BD29C9}"/>
                </a:ext>
              </a:extLst>
            </p:cNvPr>
            <p:cNvSpPr>
              <a:spLocks noChangeArrowheads="1"/>
            </p:cNvSpPr>
            <p:nvPr/>
          </p:nvSpPr>
          <p:spPr bwMode="auto">
            <a:xfrm>
              <a:off x="4542633" y="16741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2" name="Oval 1138">
              <a:extLst>
                <a:ext uri="{FF2B5EF4-FFF2-40B4-BE49-F238E27FC236}">
                  <a16:creationId xmlns:a16="http://schemas.microsoft.com/office/drawing/2014/main" id="{FB5D7743-D2A2-4567-92D9-C7E1C0348DF3}"/>
                </a:ext>
              </a:extLst>
            </p:cNvPr>
            <p:cNvSpPr>
              <a:spLocks noChangeArrowheads="1"/>
            </p:cNvSpPr>
            <p:nvPr/>
          </p:nvSpPr>
          <p:spPr bwMode="auto">
            <a:xfrm>
              <a:off x="4253708" y="18424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3" name="Oval 1148">
              <a:extLst>
                <a:ext uri="{FF2B5EF4-FFF2-40B4-BE49-F238E27FC236}">
                  <a16:creationId xmlns:a16="http://schemas.microsoft.com/office/drawing/2014/main" id="{D2F26A57-1399-4856-B9AE-9F042D7BDEC3}"/>
                </a:ext>
              </a:extLst>
            </p:cNvPr>
            <p:cNvSpPr>
              <a:spLocks noChangeArrowheads="1"/>
            </p:cNvSpPr>
            <p:nvPr/>
          </p:nvSpPr>
          <p:spPr bwMode="auto">
            <a:xfrm>
              <a:off x="3294043" y="2044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4" name="Oval 1155">
              <a:extLst>
                <a:ext uri="{FF2B5EF4-FFF2-40B4-BE49-F238E27FC236}">
                  <a16:creationId xmlns:a16="http://schemas.microsoft.com/office/drawing/2014/main" id="{BCDC9F24-2E6D-428E-812B-9667C9CDBEA8}"/>
                </a:ext>
              </a:extLst>
            </p:cNvPr>
            <p:cNvSpPr>
              <a:spLocks noChangeArrowheads="1"/>
            </p:cNvSpPr>
            <p:nvPr/>
          </p:nvSpPr>
          <p:spPr bwMode="auto">
            <a:xfrm>
              <a:off x="4004470" y="1991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5" name="Oval 1158">
              <a:extLst>
                <a:ext uri="{FF2B5EF4-FFF2-40B4-BE49-F238E27FC236}">
                  <a16:creationId xmlns:a16="http://schemas.microsoft.com/office/drawing/2014/main" id="{C42CC261-5D62-4805-B512-2FF5F3899583}"/>
                </a:ext>
              </a:extLst>
            </p:cNvPr>
            <p:cNvSpPr>
              <a:spLocks noChangeArrowheads="1"/>
            </p:cNvSpPr>
            <p:nvPr/>
          </p:nvSpPr>
          <p:spPr bwMode="auto">
            <a:xfrm>
              <a:off x="4699795" y="21123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6" name="Oval 1164">
              <a:extLst>
                <a:ext uri="{FF2B5EF4-FFF2-40B4-BE49-F238E27FC236}">
                  <a16:creationId xmlns:a16="http://schemas.microsoft.com/office/drawing/2014/main" id="{A8839D48-D496-4045-AB02-48DD87FC5C19}"/>
                </a:ext>
              </a:extLst>
            </p:cNvPr>
            <p:cNvSpPr>
              <a:spLocks noChangeArrowheads="1"/>
            </p:cNvSpPr>
            <p:nvPr/>
          </p:nvSpPr>
          <p:spPr bwMode="auto">
            <a:xfrm>
              <a:off x="4974433" y="16011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7" name="Oval 1168">
              <a:extLst>
                <a:ext uri="{FF2B5EF4-FFF2-40B4-BE49-F238E27FC236}">
                  <a16:creationId xmlns:a16="http://schemas.microsoft.com/office/drawing/2014/main" id="{0536AD15-08A5-4995-A37A-4C9C05236FA7}"/>
                </a:ext>
              </a:extLst>
            </p:cNvPr>
            <p:cNvSpPr>
              <a:spLocks noChangeArrowheads="1"/>
            </p:cNvSpPr>
            <p:nvPr/>
          </p:nvSpPr>
          <p:spPr bwMode="auto">
            <a:xfrm>
              <a:off x="4418808" y="2171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8" name="Oval 1175">
              <a:extLst>
                <a:ext uri="{FF2B5EF4-FFF2-40B4-BE49-F238E27FC236}">
                  <a16:creationId xmlns:a16="http://schemas.microsoft.com/office/drawing/2014/main" id="{53DCAD8A-0F6E-46AB-8BE8-23E3BD5A2785}"/>
                </a:ext>
              </a:extLst>
            </p:cNvPr>
            <p:cNvSpPr>
              <a:spLocks noChangeArrowheads="1"/>
            </p:cNvSpPr>
            <p:nvPr/>
          </p:nvSpPr>
          <p:spPr bwMode="auto">
            <a:xfrm>
              <a:off x="4175941" y="2231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9" name="Oval 1177">
              <a:extLst>
                <a:ext uri="{FF2B5EF4-FFF2-40B4-BE49-F238E27FC236}">
                  <a16:creationId xmlns:a16="http://schemas.microsoft.com/office/drawing/2014/main" id="{EC8ADB82-5DE3-4AC5-9B1B-0875FAC11496}"/>
                </a:ext>
              </a:extLst>
            </p:cNvPr>
            <p:cNvSpPr>
              <a:spLocks noChangeArrowheads="1"/>
            </p:cNvSpPr>
            <p:nvPr/>
          </p:nvSpPr>
          <p:spPr bwMode="auto">
            <a:xfrm>
              <a:off x="4248945" y="2028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0" name="Oval 1179">
              <a:extLst>
                <a:ext uri="{FF2B5EF4-FFF2-40B4-BE49-F238E27FC236}">
                  <a16:creationId xmlns:a16="http://schemas.microsoft.com/office/drawing/2014/main" id="{0D6E160C-9424-4411-9DAC-89B56C94BD51}"/>
                </a:ext>
              </a:extLst>
            </p:cNvPr>
            <p:cNvSpPr>
              <a:spLocks noChangeArrowheads="1"/>
            </p:cNvSpPr>
            <p:nvPr/>
          </p:nvSpPr>
          <p:spPr bwMode="auto">
            <a:xfrm>
              <a:off x="4563270" y="2247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1" name="Oval 1183">
              <a:extLst>
                <a:ext uri="{FF2B5EF4-FFF2-40B4-BE49-F238E27FC236}">
                  <a16:creationId xmlns:a16="http://schemas.microsoft.com/office/drawing/2014/main" id="{66ACCFE2-BC7C-4226-8D3E-8698F554878C}"/>
                </a:ext>
              </a:extLst>
            </p:cNvPr>
            <p:cNvSpPr>
              <a:spLocks noChangeArrowheads="1"/>
            </p:cNvSpPr>
            <p:nvPr/>
          </p:nvSpPr>
          <p:spPr bwMode="auto">
            <a:xfrm>
              <a:off x="4869658" y="2199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2" name="Oval 1189">
              <a:extLst>
                <a:ext uri="{FF2B5EF4-FFF2-40B4-BE49-F238E27FC236}">
                  <a16:creationId xmlns:a16="http://schemas.microsoft.com/office/drawing/2014/main" id="{2B099622-CB5F-4407-9652-D5F806C18059}"/>
                </a:ext>
              </a:extLst>
            </p:cNvPr>
            <p:cNvSpPr>
              <a:spLocks noChangeArrowheads="1"/>
            </p:cNvSpPr>
            <p:nvPr/>
          </p:nvSpPr>
          <p:spPr bwMode="auto">
            <a:xfrm>
              <a:off x="4918870" y="2266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3" name="Oval 1190">
              <a:extLst>
                <a:ext uri="{FF2B5EF4-FFF2-40B4-BE49-F238E27FC236}">
                  <a16:creationId xmlns:a16="http://schemas.microsoft.com/office/drawing/2014/main" id="{77005C10-C883-4589-B75D-524633D14B79}"/>
                </a:ext>
              </a:extLst>
            </p:cNvPr>
            <p:cNvSpPr>
              <a:spLocks noChangeArrowheads="1"/>
            </p:cNvSpPr>
            <p:nvPr/>
          </p:nvSpPr>
          <p:spPr bwMode="auto">
            <a:xfrm>
              <a:off x="4883945" y="1966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4" name="Oval 1191">
              <a:extLst>
                <a:ext uri="{FF2B5EF4-FFF2-40B4-BE49-F238E27FC236}">
                  <a16:creationId xmlns:a16="http://schemas.microsoft.com/office/drawing/2014/main" id="{ABB235AB-6FDA-470C-B38A-FB2F2869D679}"/>
                </a:ext>
              </a:extLst>
            </p:cNvPr>
            <p:cNvSpPr>
              <a:spLocks noChangeArrowheads="1"/>
            </p:cNvSpPr>
            <p:nvPr/>
          </p:nvSpPr>
          <p:spPr bwMode="auto">
            <a:xfrm>
              <a:off x="4979195" y="2136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5" name="Oval 1192">
              <a:extLst>
                <a:ext uri="{FF2B5EF4-FFF2-40B4-BE49-F238E27FC236}">
                  <a16:creationId xmlns:a16="http://schemas.microsoft.com/office/drawing/2014/main" id="{2FA793D5-1C92-4E3C-9DE6-7CEE32E6F7D0}"/>
                </a:ext>
              </a:extLst>
            </p:cNvPr>
            <p:cNvSpPr>
              <a:spLocks noChangeArrowheads="1"/>
            </p:cNvSpPr>
            <p:nvPr/>
          </p:nvSpPr>
          <p:spPr bwMode="auto">
            <a:xfrm>
              <a:off x="5014120" y="2275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6" name="Oval 1196">
              <a:extLst>
                <a:ext uri="{FF2B5EF4-FFF2-40B4-BE49-F238E27FC236}">
                  <a16:creationId xmlns:a16="http://schemas.microsoft.com/office/drawing/2014/main" id="{648609CA-2309-4E60-AAFF-B6F1709EF375}"/>
                </a:ext>
              </a:extLst>
            </p:cNvPr>
            <p:cNvSpPr>
              <a:spLocks noChangeArrowheads="1"/>
            </p:cNvSpPr>
            <p:nvPr/>
          </p:nvSpPr>
          <p:spPr bwMode="auto">
            <a:xfrm>
              <a:off x="4726783" y="1555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7" name="Oval 1204">
              <a:extLst>
                <a:ext uri="{FF2B5EF4-FFF2-40B4-BE49-F238E27FC236}">
                  <a16:creationId xmlns:a16="http://schemas.microsoft.com/office/drawing/2014/main" id="{EA064BE2-415E-4EF9-903A-32E73410AA23}"/>
                </a:ext>
              </a:extLst>
            </p:cNvPr>
            <p:cNvSpPr>
              <a:spLocks noChangeArrowheads="1"/>
            </p:cNvSpPr>
            <p:nvPr/>
          </p:nvSpPr>
          <p:spPr bwMode="auto">
            <a:xfrm>
              <a:off x="4874420" y="1455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8" name="Oval 1205">
              <a:extLst>
                <a:ext uri="{FF2B5EF4-FFF2-40B4-BE49-F238E27FC236}">
                  <a16:creationId xmlns:a16="http://schemas.microsoft.com/office/drawing/2014/main" id="{C53014D8-6C5D-4BF6-91CD-D43E60D5C4E5}"/>
                </a:ext>
              </a:extLst>
            </p:cNvPr>
            <p:cNvSpPr>
              <a:spLocks noChangeArrowheads="1"/>
            </p:cNvSpPr>
            <p:nvPr/>
          </p:nvSpPr>
          <p:spPr bwMode="auto">
            <a:xfrm>
              <a:off x="4310858" y="14487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9" name="Freeform 1453">
              <a:extLst>
                <a:ext uri="{FF2B5EF4-FFF2-40B4-BE49-F238E27FC236}">
                  <a16:creationId xmlns:a16="http://schemas.microsoft.com/office/drawing/2014/main" id="{88DE8FF0-4B55-4863-86B5-44947254BD07}"/>
                </a:ext>
              </a:extLst>
            </p:cNvPr>
            <p:cNvSpPr>
              <a:spLocks/>
            </p:cNvSpPr>
            <p:nvPr/>
          </p:nvSpPr>
          <p:spPr bwMode="auto">
            <a:xfrm>
              <a:off x="2551113" y="615951"/>
              <a:ext cx="1649412" cy="1262063"/>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130" name="Freeform 1454">
              <a:extLst>
                <a:ext uri="{FF2B5EF4-FFF2-40B4-BE49-F238E27FC236}">
                  <a16:creationId xmlns:a16="http://schemas.microsoft.com/office/drawing/2014/main" id="{46BEBA03-9200-471E-8308-E75948A6E681}"/>
                </a:ext>
              </a:extLst>
            </p:cNvPr>
            <p:cNvSpPr>
              <a:spLocks/>
            </p:cNvSpPr>
            <p:nvPr/>
          </p:nvSpPr>
          <p:spPr bwMode="auto">
            <a:xfrm>
              <a:off x="2294792" y="2098675"/>
              <a:ext cx="2327275" cy="1700213"/>
            </a:xfrm>
            <a:custGeom>
              <a:avLst/>
              <a:gdLst>
                <a:gd name="T0" fmla="*/ 2147483646 w 1231"/>
                <a:gd name="T1" fmla="*/ 2147483646 h 973"/>
                <a:gd name="T2" fmla="*/ 2147483646 w 1231"/>
                <a:gd name="T3" fmla="*/ 2147483646 h 973"/>
                <a:gd name="T4" fmla="*/ 2147483646 w 1231"/>
                <a:gd name="T5" fmla="*/ 2147483646 h 973"/>
                <a:gd name="T6" fmla="*/ 2147483646 w 1231"/>
                <a:gd name="T7" fmla="*/ 2147483646 h 973"/>
                <a:gd name="T8" fmla="*/ 2147483646 w 1231"/>
                <a:gd name="T9" fmla="*/ 2147483646 h 973"/>
                <a:gd name="T10" fmla="*/ 2147483646 w 1231"/>
                <a:gd name="T11" fmla="*/ 2147483646 h 973"/>
                <a:gd name="T12" fmla="*/ 2147483646 w 1231"/>
                <a:gd name="T13" fmla="*/ 2147483646 h 973"/>
                <a:gd name="T14" fmla="*/ 2147483646 w 1231"/>
                <a:gd name="T15" fmla="*/ 2147483646 h 973"/>
                <a:gd name="T16" fmla="*/ 2147483646 w 1231"/>
                <a:gd name="T17" fmla="*/ 2147483646 h 973"/>
                <a:gd name="T18" fmla="*/ 2147483646 w 1231"/>
                <a:gd name="T19" fmla="*/ 2147483646 h 973"/>
                <a:gd name="T20" fmla="*/ 2147483646 w 1231"/>
                <a:gd name="T21" fmla="*/ 2147483646 h 973"/>
                <a:gd name="T22" fmla="*/ 2147483646 w 1231"/>
                <a:gd name="T23" fmla="*/ 2147483646 h 97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31"/>
                <a:gd name="T37" fmla="*/ 0 h 973"/>
                <a:gd name="T38" fmla="*/ 1231 w 1231"/>
                <a:gd name="T39" fmla="*/ 973 h 97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31" h="973">
                  <a:moveTo>
                    <a:pt x="150" y="47"/>
                  </a:moveTo>
                  <a:cubicBezTo>
                    <a:pt x="82" y="85"/>
                    <a:pt x="54" y="138"/>
                    <a:pt x="32" y="242"/>
                  </a:cubicBezTo>
                  <a:cubicBezTo>
                    <a:pt x="10" y="346"/>
                    <a:pt x="0" y="568"/>
                    <a:pt x="17" y="672"/>
                  </a:cubicBezTo>
                  <a:cubicBezTo>
                    <a:pt x="34" y="776"/>
                    <a:pt x="63" y="819"/>
                    <a:pt x="135" y="867"/>
                  </a:cubicBezTo>
                  <a:cubicBezTo>
                    <a:pt x="207" y="915"/>
                    <a:pt x="310" y="947"/>
                    <a:pt x="447" y="960"/>
                  </a:cubicBezTo>
                  <a:cubicBezTo>
                    <a:pt x="584" y="973"/>
                    <a:pt x="833" y="971"/>
                    <a:pt x="955" y="944"/>
                  </a:cubicBezTo>
                  <a:cubicBezTo>
                    <a:pt x="1077" y="917"/>
                    <a:pt x="1136" y="861"/>
                    <a:pt x="1181" y="795"/>
                  </a:cubicBezTo>
                  <a:cubicBezTo>
                    <a:pt x="1226" y="729"/>
                    <a:pt x="1228" y="653"/>
                    <a:pt x="1227" y="549"/>
                  </a:cubicBezTo>
                  <a:cubicBezTo>
                    <a:pt x="1226" y="445"/>
                    <a:pt x="1231" y="257"/>
                    <a:pt x="1176" y="170"/>
                  </a:cubicBezTo>
                  <a:cubicBezTo>
                    <a:pt x="1121" y="83"/>
                    <a:pt x="1021" y="52"/>
                    <a:pt x="899" y="26"/>
                  </a:cubicBezTo>
                  <a:cubicBezTo>
                    <a:pt x="777" y="0"/>
                    <a:pt x="567" y="8"/>
                    <a:pt x="442" y="11"/>
                  </a:cubicBezTo>
                  <a:cubicBezTo>
                    <a:pt x="317" y="14"/>
                    <a:pt x="218" y="9"/>
                    <a:pt x="150" y="47"/>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131" name="Oval 1457">
              <a:extLst>
                <a:ext uri="{FF2B5EF4-FFF2-40B4-BE49-F238E27FC236}">
                  <a16:creationId xmlns:a16="http://schemas.microsoft.com/office/drawing/2014/main" id="{1FA2EFFC-7078-46DA-B153-DB172100B87D}"/>
                </a:ext>
              </a:extLst>
            </p:cNvPr>
            <p:cNvSpPr>
              <a:spLocks noChangeArrowheads="1"/>
            </p:cNvSpPr>
            <p:nvPr/>
          </p:nvSpPr>
          <p:spPr bwMode="auto">
            <a:xfrm>
              <a:off x="2808289" y="1554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2" name="Oval 1458">
              <a:extLst>
                <a:ext uri="{FF2B5EF4-FFF2-40B4-BE49-F238E27FC236}">
                  <a16:creationId xmlns:a16="http://schemas.microsoft.com/office/drawing/2014/main" id="{A571C823-CE1F-41F4-A20E-56DA11B20087}"/>
                </a:ext>
              </a:extLst>
            </p:cNvPr>
            <p:cNvSpPr>
              <a:spLocks noChangeArrowheads="1"/>
            </p:cNvSpPr>
            <p:nvPr/>
          </p:nvSpPr>
          <p:spPr bwMode="auto">
            <a:xfrm>
              <a:off x="3167064"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3" name="Oval 1459">
              <a:extLst>
                <a:ext uri="{FF2B5EF4-FFF2-40B4-BE49-F238E27FC236}">
                  <a16:creationId xmlns:a16="http://schemas.microsoft.com/office/drawing/2014/main" id="{8842C44A-6431-46E6-8623-BB7273ABE77E}"/>
                </a:ext>
              </a:extLst>
            </p:cNvPr>
            <p:cNvSpPr>
              <a:spLocks noChangeArrowheads="1"/>
            </p:cNvSpPr>
            <p:nvPr/>
          </p:nvSpPr>
          <p:spPr bwMode="auto">
            <a:xfrm>
              <a:off x="3209926" y="1503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4" name="Oval 1460">
              <a:extLst>
                <a:ext uri="{FF2B5EF4-FFF2-40B4-BE49-F238E27FC236}">
                  <a16:creationId xmlns:a16="http://schemas.microsoft.com/office/drawing/2014/main" id="{48663BAD-67FB-4D7F-9BDD-97408F58638C}"/>
                </a:ext>
              </a:extLst>
            </p:cNvPr>
            <p:cNvSpPr>
              <a:spLocks noChangeArrowheads="1"/>
            </p:cNvSpPr>
            <p:nvPr/>
          </p:nvSpPr>
          <p:spPr bwMode="auto">
            <a:xfrm>
              <a:off x="3294064" y="1611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5" name="Oval 1461">
              <a:extLst>
                <a:ext uri="{FF2B5EF4-FFF2-40B4-BE49-F238E27FC236}">
                  <a16:creationId xmlns:a16="http://schemas.microsoft.com/office/drawing/2014/main" id="{85F39485-8098-4D73-A537-F8BA5A96966C}"/>
                </a:ext>
              </a:extLst>
            </p:cNvPr>
            <p:cNvSpPr>
              <a:spLocks noChangeArrowheads="1"/>
            </p:cNvSpPr>
            <p:nvPr/>
          </p:nvSpPr>
          <p:spPr bwMode="auto">
            <a:xfrm>
              <a:off x="3176589" y="145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6" name="Oval 1462">
              <a:extLst>
                <a:ext uri="{FF2B5EF4-FFF2-40B4-BE49-F238E27FC236}">
                  <a16:creationId xmlns:a16="http://schemas.microsoft.com/office/drawing/2014/main" id="{D9A38638-6C12-4133-AB1A-007F7F400E65}"/>
                </a:ext>
              </a:extLst>
            </p:cNvPr>
            <p:cNvSpPr>
              <a:spLocks noChangeArrowheads="1"/>
            </p:cNvSpPr>
            <p:nvPr/>
          </p:nvSpPr>
          <p:spPr bwMode="auto">
            <a:xfrm>
              <a:off x="2919414" y="1668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7" name="Oval 1463">
              <a:extLst>
                <a:ext uri="{FF2B5EF4-FFF2-40B4-BE49-F238E27FC236}">
                  <a16:creationId xmlns:a16="http://schemas.microsoft.com/office/drawing/2014/main" id="{F564A967-BC26-47D6-84A9-2CF2D46CD2D5}"/>
                </a:ext>
              </a:extLst>
            </p:cNvPr>
            <p:cNvSpPr>
              <a:spLocks noChangeArrowheads="1"/>
            </p:cNvSpPr>
            <p:nvPr/>
          </p:nvSpPr>
          <p:spPr bwMode="auto">
            <a:xfrm>
              <a:off x="2852739" y="1416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8" name="Oval 1464">
              <a:extLst>
                <a:ext uri="{FF2B5EF4-FFF2-40B4-BE49-F238E27FC236}">
                  <a16:creationId xmlns:a16="http://schemas.microsoft.com/office/drawing/2014/main" id="{83E8DEAD-F449-4BA4-A989-1A35DD1C3E69}"/>
                </a:ext>
              </a:extLst>
            </p:cNvPr>
            <p:cNvSpPr>
              <a:spLocks noChangeArrowheads="1"/>
            </p:cNvSpPr>
            <p:nvPr/>
          </p:nvSpPr>
          <p:spPr bwMode="auto">
            <a:xfrm>
              <a:off x="3049589" y="1592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9" name="Oval 1465">
              <a:extLst>
                <a:ext uri="{FF2B5EF4-FFF2-40B4-BE49-F238E27FC236}">
                  <a16:creationId xmlns:a16="http://schemas.microsoft.com/office/drawing/2014/main" id="{7E122652-A75C-4023-BF08-14C74DB51500}"/>
                </a:ext>
              </a:extLst>
            </p:cNvPr>
            <p:cNvSpPr>
              <a:spLocks noChangeArrowheads="1"/>
            </p:cNvSpPr>
            <p:nvPr/>
          </p:nvSpPr>
          <p:spPr bwMode="auto">
            <a:xfrm>
              <a:off x="3067051" y="165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0" name="Oval 1466">
              <a:extLst>
                <a:ext uri="{FF2B5EF4-FFF2-40B4-BE49-F238E27FC236}">
                  <a16:creationId xmlns:a16="http://schemas.microsoft.com/office/drawing/2014/main" id="{356D8ABA-5328-40F5-917B-A95655BA82DB}"/>
                </a:ext>
              </a:extLst>
            </p:cNvPr>
            <p:cNvSpPr>
              <a:spLocks noChangeArrowheads="1"/>
            </p:cNvSpPr>
            <p:nvPr/>
          </p:nvSpPr>
          <p:spPr bwMode="auto">
            <a:xfrm>
              <a:off x="2982914" y="1617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1" name="Oval 1467">
              <a:extLst>
                <a:ext uri="{FF2B5EF4-FFF2-40B4-BE49-F238E27FC236}">
                  <a16:creationId xmlns:a16="http://schemas.microsoft.com/office/drawing/2014/main" id="{DECF742E-5A1D-495F-B582-68B9787E4AFB}"/>
                </a:ext>
              </a:extLst>
            </p:cNvPr>
            <p:cNvSpPr>
              <a:spLocks noChangeArrowheads="1"/>
            </p:cNvSpPr>
            <p:nvPr/>
          </p:nvSpPr>
          <p:spPr bwMode="auto">
            <a:xfrm>
              <a:off x="2965451" y="1743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2" name="Oval 1468">
              <a:extLst>
                <a:ext uri="{FF2B5EF4-FFF2-40B4-BE49-F238E27FC236}">
                  <a16:creationId xmlns:a16="http://schemas.microsoft.com/office/drawing/2014/main" id="{71907D5B-CABA-4892-8E66-FD10FED33C01}"/>
                </a:ext>
              </a:extLst>
            </p:cNvPr>
            <p:cNvSpPr>
              <a:spLocks noChangeArrowheads="1"/>
            </p:cNvSpPr>
            <p:nvPr/>
          </p:nvSpPr>
          <p:spPr bwMode="auto">
            <a:xfrm>
              <a:off x="3041651" y="1530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3" name="Oval 1469">
              <a:extLst>
                <a:ext uri="{FF2B5EF4-FFF2-40B4-BE49-F238E27FC236}">
                  <a16:creationId xmlns:a16="http://schemas.microsoft.com/office/drawing/2014/main" id="{3DB8C1CE-0E4F-4FB2-AA6E-32183DE8A5A0}"/>
                </a:ext>
              </a:extLst>
            </p:cNvPr>
            <p:cNvSpPr>
              <a:spLocks noChangeArrowheads="1"/>
            </p:cNvSpPr>
            <p:nvPr/>
          </p:nvSpPr>
          <p:spPr bwMode="auto">
            <a:xfrm>
              <a:off x="3178176" y="735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4" name="Oval 1470">
              <a:extLst>
                <a:ext uri="{FF2B5EF4-FFF2-40B4-BE49-F238E27FC236}">
                  <a16:creationId xmlns:a16="http://schemas.microsoft.com/office/drawing/2014/main" id="{684D4517-86DC-49AA-BA7E-AFAB74756F63}"/>
                </a:ext>
              </a:extLst>
            </p:cNvPr>
            <p:cNvSpPr>
              <a:spLocks noChangeArrowheads="1"/>
            </p:cNvSpPr>
            <p:nvPr/>
          </p:nvSpPr>
          <p:spPr bwMode="auto">
            <a:xfrm>
              <a:off x="3213101" y="874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5" name="Oval 1471">
              <a:extLst>
                <a:ext uri="{FF2B5EF4-FFF2-40B4-BE49-F238E27FC236}">
                  <a16:creationId xmlns:a16="http://schemas.microsoft.com/office/drawing/2014/main" id="{41F868F2-26A4-46E2-AE91-61C3ECD086B6}"/>
                </a:ext>
              </a:extLst>
            </p:cNvPr>
            <p:cNvSpPr>
              <a:spLocks noChangeArrowheads="1"/>
            </p:cNvSpPr>
            <p:nvPr/>
          </p:nvSpPr>
          <p:spPr bwMode="auto">
            <a:xfrm>
              <a:off x="3224214" y="1379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6" name="Oval 1472">
              <a:extLst>
                <a:ext uri="{FF2B5EF4-FFF2-40B4-BE49-F238E27FC236}">
                  <a16:creationId xmlns:a16="http://schemas.microsoft.com/office/drawing/2014/main" id="{060D3342-1389-43E5-BF5F-C175E2DEB1D8}"/>
                </a:ext>
              </a:extLst>
            </p:cNvPr>
            <p:cNvSpPr>
              <a:spLocks noChangeArrowheads="1"/>
            </p:cNvSpPr>
            <p:nvPr/>
          </p:nvSpPr>
          <p:spPr bwMode="auto">
            <a:xfrm>
              <a:off x="3236914" y="1177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7" name="Oval 1473">
              <a:extLst>
                <a:ext uri="{FF2B5EF4-FFF2-40B4-BE49-F238E27FC236}">
                  <a16:creationId xmlns:a16="http://schemas.microsoft.com/office/drawing/2014/main" id="{B52CB5FF-4BB4-4CE8-A3A2-BD6C029940A8}"/>
                </a:ext>
              </a:extLst>
            </p:cNvPr>
            <p:cNvSpPr>
              <a:spLocks noChangeArrowheads="1"/>
            </p:cNvSpPr>
            <p:nvPr/>
          </p:nvSpPr>
          <p:spPr bwMode="auto">
            <a:xfrm>
              <a:off x="3151188" y="12176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8" name="Oval 1474">
              <a:extLst>
                <a:ext uri="{FF2B5EF4-FFF2-40B4-BE49-F238E27FC236}">
                  <a16:creationId xmlns:a16="http://schemas.microsoft.com/office/drawing/2014/main" id="{B64B9525-4BCF-4FB3-9FF4-93E3DA0E27C2}"/>
                </a:ext>
              </a:extLst>
            </p:cNvPr>
            <p:cNvSpPr>
              <a:spLocks noChangeArrowheads="1"/>
            </p:cNvSpPr>
            <p:nvPr/>
          </p:nvSpPr>
          <p:spPr bwMode="auto">
            <a:xfrm>
              <a:off x="3132139" y="110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9" name="Oval 1475">
              <a:extLst>
                <a:ext uri="{FF2B5EF4-FFF2-40B4-BE49-F238E27FC236}">
                  <a16:creationId xmlns:a16="http://schemas.microsoft.com/office/drawing/2014/main" id="{22F004C5-D2F7-4A7B-9EAE-F37555925E0D}"/>
                </a:ext>
              </a:extLst>
            </p:cNvPr>
            <p:cNvSpPr>
              <a:spLocks noChangeArrowheads="1"/>
            </p:cNvSpPr>
            <p:nvPr/>
          </p:nvSpPr>
          <p:spPr bwMode="auto">
            <a:xfrm>
              <a:off x="3203576" y="1104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0" name="Oval 1476">
              <a:extLst>
                <a:ext uri="{FF2B5EF4-FFF2-40B4-BE49-F238E27FC236}">
                  <a16:creationId xmlns:a16="http://schemas.microsoft.com/office/drawing/2014/main" id="{347C01AC-44B7-4E60-8B9F-3B47EF3D5E22}"/>
                </a:ext>
              </a:extLst>
            </p:cNvPr>
            <p:cNvSpPr>
              <a:spLocks noChangeArrowheads="1"/>
            </p:cNvSpPr>
            <p:nvPr/>
          </p:nvSpPr>
          <p:spPr bwMode="auto">
            <a:xfrm>
              <a:off x="3227389" y="1031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1" name="Oval 1477">
              <a:extLst>
                <a:ext uri="{FF2B5EF4-FFF2-40B4-BE49-F238E27FC236}">
                  <a16:creationId xmlns:a16="http://schemas.microsoft.com/office/drawing/2014/main" id="{2E937AF6-21EC-415D-9C16-E8A596E05B33}"/>
                </a:ext>
              </a:extLst>
            </p:cNvPr>
            <p:cNvSpPr>
              <a:spLocks noChangeArrowheads="1"/>
            </p:cNvSpPr>
            <p:nvPr/>
          </p:nvSpPr>
          <p:spPr bwMode="auto">
            <a:xfrm>
              <a:off x="3160714"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2" name="Oval 1478">
              <a:extLst>
                <a:ext uri="{FF2B5EF4-FFF2-40B4-BE49-F238E27FC236}">
                  <a16:creationId xmlns:a16="http://schemas.microsoft.com/office/drawing/2014/main" id="{8585A569-67C7-4621-9192-A55C06F61159}"/>
                </a:ext>
              </a:extLst>
            </p:cNvPr>
            <p:cNvSpPr>
              <a:spLocks noChangeArrowheads="1"/>
            </p:cNvSpPr>
            <p:nvPr/>
          </p:nvSpPr>
          <p:spPr bwMode="auto">
            <a:xfrm>
              <a:off x="3262314" y="94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3" name="Oval 1479">
              <a:extLst>
                <a:ext uri="{FF2B5EF4-FFF2-40B4-BE49-F238E27FC236}">
                  <a16:creationId xmlns:a16="http://schemas.microsoft.com/office/drawing/2014/main" id="{1F6915D1-9890-47E6-AF3F-543B9B75D328}"/>
                </a:ext>
              </a:extLst>
            </p:cNvPr>
            <p:cNvSpPr>
              <a:spLocks noChangeArrowheads="1"/>
            </p:cNvSpPr>
            <p:nvPr/>
          </p:nvSpPr>
          <p:spPr bwMode="auto">
            <a:xfrm>
              <a:off x="3230564" y="769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4" name="Oval 1480">
              <a:extLst>
                <a:ext uri="{FF2B5EF4-FFF2-40B4-BE49-F238E27FC236}">
                  <a16:creationId xmlns:a16="http://schemas.microsoft.com/office/drawing/2014/main" id="{9AFACDD3-60CE-41F7-B7CA-0703A5FECCE3}"/>
                </a:ext>
              </a:extLst>
            </p:cNvPr>
            <p:cNvSpPr>
              <a:spLocks noChangeArrowheads="1"/>
            </p:cNvSpPr>
            <p:nvPr/>
          </p:nvSpPr>
          <p:spPr bwMode="auto">
            <a:xfrm>
              <a:off x="3273426" y="1112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5" name="Oval 1481">
              <a:extLst>
                <a:ext uri="{FF2B5EF4-FFF2-40B4-BE49-F238E27FC236}">
                  <a16:creationId xmlns:a16="http://schemas.microsoft.com/office/drawing/2014/main" id="{347BE30D-C38E-443B-B996-CB0090FE3606}"/>
                </a:ext>
              </a:extLst>
            </p:cNvPr>
            <p:cNvSpPr>
              <a:spLocks noChangeArrowheads="1"/>
            </p:cNvSpPr>
            <p:nvPr/>
          </p:nvSpPr>
          <p:spPr bwMode="auto">
            <a:xfrm>
              <a:off x="2922589" y="1039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6" name="Oval 1482">
              <a:extLst>
                <a:ext uri="{FF2B5EF4-FFF2-40B4-BE49-F238E27FC236}">
                  <a16:creationId xmlns:a16="http://schemas.microsoft.com/office/drawing/2014/main" id="{6C4330DE-03B0-4C7F-8C44-C8604F0D0332}"/>
                </a:ext>
              </a:extLst>
            </p:cNvPr>
            <p:cNvSpPr>
              <a:spLocks noChangeArrowheads="1"/>
            </p:cNvSpPr>
            <p:nvPr/>
          </p:nvSpPr>
          <p:spPr bwMode="auto">
            <a:xfrm>
              <a:off x="2949576" y="792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7" name="Oval 1483">
              <a:extLst>
                <a:ext uri="{FF2B5EF4-FFF2-40B4-BE49-F238E27FC236}">
                  <a16:creationId xmlns:a16="http://schemas.microsoft.com/office/drawing/2014/main" id="{28B0461D-0499-4C4A-B633-84B095F8BEA4}"/>
                </a:ext>
              </a:extLst>
            </p:cNvPr>
            <p:cNvSpPr>
              <a:spLocks noChangeArrowheads="1"/>
            </p:cNvSpPr>
            <p:nvPr/>
          </p:nvSpPr>
          <p:spPr bwMode="auto">
            <a:xfrm>
              <a:off x="2946401" y="1343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8" name="Oval 1484">
              <a:extLst>
                <a:ext uri="{FF2B5EF4-FFF2-40B4-BE49-F238E27FC236}">
                  <a16:creationId xmlns:a16="http://schemas.microsoft.com/office/drawing/2014/main" id="{D08857A5-2472-4E0D-97DF-EF53A66274EC}"/>
                </a:ext>
              </a:extLst>
            </p:cNvPr>
            <p:cNvSpPr>
              <a:spLocks noChangeArrowheads="1"/>
            </p:cNvSpPr>
            <p:nvPr/>
          </p:nvSpPr>
          <p:spPr bwMode="auto">
            <a:xfrm>
              <a:off x="2913064" y="1270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9" name="Oval 1485">
              <a:extLst>
                <a:ext uri="{FF2B5EF4-FFF2-40B4-BE49-F238E27FC236}">
                  <a16:creationId xmlns:a16="http://schemas.microsoft.com/office/drawing/2014/main" id="{85E739DD-D6DF-407F-A2C6-59F727829324}"/>
                </a:ext>
              </a:extLst>
            </p:cNvPr>
            <p:cNvSpPr>
              <a:spLocks noChangeArrowheads="1"/>
            </p:cNvSpPr>
            <p:nvPr/>
          </p:nvSpPr>
          <p:spPr bwMode="auto">
            <a:xfrm>
              <a:off x="3041651" y="1198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0" name="Oval 1486">
              <a:extLst>
                <a:ext uri="{FF2B5EF4-FFF2-40B4-BE49-F238E27FC236}">
                  <a16:creationId xmlns:a16="http://schemas.microsoft.com/office/drawing/2014/main" id="{603205FE-12E7-4EC7-8C81-D16473E01BE5}"/>
                </a:ext>
              </a:extLst>
            </p:cNvPr>
            <p:cNvSpPr>
              <a:spLocks noChangeArrowheads="1"/>
            </p:cNvSpPr>
            <p:nvPr/>
          </p:nvSpPr>
          <p:spPr bwMode="auto">
            <a:xfrm>
              <a:off x="2971801" y="110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1" name="Oval 1487">
              <a:extLst>
                <a:ext uri="{FF2B5EF4-FFF2-40B4-BE49-F238E27FC236}">
                  <a16:creationId xmlns:a16="http://schemas.microsoft.com/office/drawing/2014/main" id="{3807BAC8-159E-4BD7-AF90-4DC4D32FE0DE}"/>
                </a:ext>
              </a:extLst>
            </p:cNvPr>
            <p:cNvSpPr>
              <a:spLocks noChangeArrowheads="1"/>
            </p:cNvSpPr>
            <p:nvPr/>
          </p:nvSpPr>
          <p:spPr bwMode="auto">
            <a:xfrm>
              <a:off x="2940051" y="935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2" name="Oval 1488">
              <a:extLst>
                <a:ext uri="{FF2B5EF4-FFF2-40B4-BE49-F238E27FC236}">
                  <a16:creationId xmlns:a16="http://schemas.microsoft.com/office/drawing/2014/main" id="{559B16E4-D025-4815-9C2A-303DBA2DCA41}"/>
                </a:ext>
              </a:extLst>
            </p:cNvPr>
            <p:cNvSpPr>
              <a:spLocks noChangeArrowheads="1"/>
            </p:cNvSpPr>
            <p:nvPr/>
          </p:nvSpPr>
          <p:spPr bwMode="auto">
            <a:xfrm>
              <a:off x="3032126" y="97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3" name="Oval 1489">
              <a:extLst>
                <a:ext uri="{FF2B5EF4-FFF2-40B4-BE49-F238E27FC236}">
                  <a16:creationId xmlns:a16="http://schemas.microsoft.com/office/drawing/2014/main" id="{5C6014D9-E6CC-4681-9C18-CB6907E0ECB3}"/>
                </a:ext>
              </a:extLst>
            </p:cNvPr>
            <p:cNvSpPr>
              <a:spLocks noChangeArrowheads="1"/>
            </p:cNvSpPr>
            <p:nvPr/>
          </p:nvSpPr>
          <p:spPr bwMode="auto">
            <a:xfrm>
              <a:off x="3067051" y="1116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4" name="Oval 1490">
              <a:extLst>
                <a:ext uri="{FF2B5EF4-FFF2-40B4-BE49-F238E27FC236}">
                  <a16:creationId xmlns:a16="http://schemas.microsoft.com/office/drawing/2014/main" id="{5E70D8D5-2D83-43CC-8B81-9B2507B8FB8A}"/>
                </a:ext>
              </a:extLst>
            </p:cNvPr>
            <p:cNvSpPr>
              <a:spLocks noChangeArrowheads="1"/>
            </p:cNvSpPr>
            <p:nvPr/>
          </p:nvSpPr>
          <p:spPr bwMode="auto">
            <a:xfrm>
              <a:off x="3094039" y="86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5" name="Oval 1491">
              <a:extLst>
                <a:ext uri="{FF2B5EF4-FFF2-40B4-BE49-F238E27FC236}">
                  <a16:creationId xmlns:a16="http://schemas.microsoft.com/office/drawing/2014/main" id="{C906BDE4-0F01-497C-9372-2160DACE6824}"/>
                </a:ext>
              </a:extLst>
            </p:cNvPr>
            <p:cNvSpPr>
              <a:spLocks noChangeArrowheads="1"/>
            </p:cNvSpPr>
            <p:nvPr/>
          </p:nvSpPr>
          <p:spPr bwMode="auto">
            <a:xfrm>
              <a:off x="3097214" y="78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6" name="Oval 1492">
              <a:extLst>
                <a:ext uri="{FF2B5EF4-FFF2-40B4-BE49-F238E27FC236}">
                  <a16:creationId xmlns:a16="http://schemas.microsoft.com/office/drawing/2014/main" id="{933AA192-B270-45C5-84A5-93A644EC4863}"/>
                </a:ext>
              </a:extLst>
            </p:cNvPr>
            <p:cNvSpPr>
              <a:spLocks noChangeArrowheads="1"/>
            </p:cNvSpPr>
            <p:nvPr/>
          </p:nvSpPr>
          <p:spPr bwMode="auto">
            <a:xfrm>
              <a:off x="3013076" y="741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7" name="Oval 1493">
              <a:extLst>
                <a:ext uri="{FF2B5EF4-FFF2-40B4-BE49-F238E27FC236}">
                  <a16:creationId xmlns:a16="http://schemas.microsoft.com/office/drawing/2014/main" id="{DAFCF55C-16E9-487A-B88B-9F63EE843919}"/>
                </a:ext>
              </a:extLst>
            </p:cNvPr>
            <p:cNvSpPr>
              <a:spLocks noChangeArrowheads="1"/>
            </p:cNvSpPr>
            <p:nvPr/>
          </p:nvSpPr>
          <p:spPr bwMode="auto">
            <a:xfrm>
              <a:off x="2995614" y="866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8" name="Oval 1494">
              <a:extLst>
                <a:ext uri="{FF2B5EF4-FFF2-40B4-BE49-F238E27FC236}">
                  <a16:creationId xmlns:a16="http://schemas.microsoft.com/office/drawing/2014/main" id="{3E4B6D15-C62A-444C-BFEC-3C36FC0C8B1F}"/>
                </a:ext>
              </a:extLst>
            </p:cNvPr>
            <p:cNvSpPr>
              <a:spLocks noChangeArrowheads="1"/>
            </p:cNvSpPr>
            <p:nvPr/>
          </p:nvSpPr>
          <p:spPr bwMode="auto">
            <a:xfrm>
              <a:off x="3090864" y="1419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9" name="Oval 1495">
              <a:extLst>
                <a:ext uri="{FF2B5EF4-FFF2-40B4-BE49-F238E27FC236}">
                  <a16:creationId xmlns:a16="http://schemas.microsoft.com/office/drawing/2014/main" id="{C74C6F98-32DC-4F3F-B40C-B7FD04305D65}"/>
                </a:ext>
              </a:extLst>
            </p:cNvPr>
            <p:cNvSpPr>
              <a:spLocks noChangeArrowheads="1"/>
            </p:cNvSpPr>
            <p:nvPr/>
          </p:nvSpPr>
          <p:spPr bwMode="auto">
            <a:xfrm>
              <a:off x="2994026" y="1390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0" name="Oval 1496">
              <a:extLst>
                <a:ext uri="{FF2B5EF4-FFF2-40B4-BE49-F238E27FC236}">
                  <a16:creationId xmlns:a16="http://schemas.microsoft.com/office/drawing/2014/main" id="{97A07780-4709-446C-9422-BF89F10DED6E}"/>
                </a:ext>
              </a:extLst>
            </p:cNvPr>
            <p:cNvSpPr>
              <a:spLocks noChangeArrowheads="1"/>
            </p:cNvSpPr>
            <p:nvPr/>
          </p:nvSpPr>
          <p:spPr bwMode="auto">
            <a:xfrm>
              <a:off x="3135314" y="134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1" name="Oval 1497">
              <a:extLst>
                <a:ext uri="{FF2B5EF4-FFF2-40B4-BE49-F238E27FC236}">
                  <a16:creationId xmlns:a16="http://schemas.microsoft.com/office/drawing/2014/main" id="{A396BA9F-CD0E-4E37-B580-C723809F1895}"/>
                </a:ext>
              </a:extLst>
            </p:cNvPr>
            <p:cNvSpPr>
              <a:spLocks noChangeArrowheads="1"/>
            </p:cNvSpPr>
            <p:nvPr/>
          </p:nvSpPr>
          <p:spPr bwMode="auto">
            <a:xfrm>
              <a:off x="3081339" y="1273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2" name="Oval 1498">
              <a:extLst>
                <a:ext uri="{FF2B5EF4-FFF2-40B4-BE49-F238E27FC236}">
                  <a16:creationId xmlns:a16="http://schemas.microsoft.com/office/drawing/2014/main" id="{CF0994FE-1DFC-4B11-9F01-17D67F079FF5}"/>
                </a:ext>
              </a:extLst>
            </p:cNvPr>
            <p:cNvSpPr>
              <a:spLocks noChangeArrowheads="1"/>
            </p:cNvSpPr>
            <p:nvPr/>
          </p:nvSpPr>
          <p:spPr bwMode="auto">
            <a:xfrm>
              <a:off x="2982914" y="1277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3" name="Oval 1499">
              <a:extLst>
                <a:ext uri="{FF2B5EF4-FFF2-40B4-BE49-F238E27FC236}">
                  <a16:creationId xmlns:a16="http://schemas.microsoft.com/office/drawing/2014/main" id="{5DD3AFFB-9507-4543-BCA4-A08C614A5218}"/>
                </a:ext>
              </a:extLst>
            </p:cNvPr>
            <p:cNvSpPr>
              <a:spLocks noChangeArrowheads="1"/>
            </p:cNvSpPr>
            <p:nvPr/>
          </p:nvSpPr>
          <p:spPr bwMode="auto">
            <a:xfrm>
              <a:off x="3138489" y="9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4" name="Oval 1500">
              <a:extLst>
                <a:ext uri="{FF2B5EF4-FFF2-40B4-BE49-F238E27FC236}">
                  <a16:creationId xmlns:a16="http://schemas.microsoft.com/office/drawing/2014/main" id="{3B0904DA-46EE-4385-9549-BA42E0394E73}"/>
                </a:ext>
              </a:extLst>
            </p:cNvPr>
            <p:cNvSpPr>
              <a:spLocks noChangeArrowheads="1"/>
            </p:cNvSpPr>
            <p:nvPr/>
          </p:nvSpPr>
          <p:spPr bwMode="auto">
            <a:xfrm>
              <a:off x="2909888" y="149225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5" name="Oval 1501">
              <a:extLst>
                <a:ext uri="{FF2B5EF4-FFF2-40B4-BE49-F238E27FC236}">
                  <a16:creationId xmlns:a16="http://schemas.microsoft.com/office/drawing/2014/main" id="{0B1EB606-3D9F-414E-8449-73C117300009}"/>
                </a:ext>
              </a:extLst>
            </p:cNvPr>
            <p:cNvSpPr>
              <a:spLocks noChangeArrowheads="1"/>
            </p:cNvSpPr>
            <p:nvPr/>
          </p:nvSpPr>
          <p:spPr bwMode="auto">
            <a:xfrm>
              <a:off x="3370264" y="1697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6" name="Oval 1502">
              <a:extLst>
                <a:ext uri="{FF2B5EF4-FFF2-40B4-BE49-F238E27FC236}">
                  <a16:creationId xmlns:a16="http://schemas.microsoft.com/office/drawing/2014/main" id="{BF99E409-6DAC-4266-9B15-16BD8AE7B477}"/>
                </a:ext>
              </a:extLst>
            </p:cNvPr>
            <p:cNvSpPr>
              <a:spLocks noChangeArrowheads="1"/>
            </p:cNvSpPr>
            <p:nvPr/>
          </p:nvSpPr>
          <p:spPr bwMode="auto">
            <a:xfrm>
              <a:off x="2798764" y="1435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7" name="Oval 1503">
              <a:extLst>
                <a:ext uri="{FF2B5EF4-FFF2-40B4-BE49-F238E27FC236}">
                  <a16:creationId xmlns:a16="http://schemas.microsoft.com/office/drawing/2014/main" id="{06D60307-A9A8-49F3-BBA6-DEA466A6C72D}"/>
                </a:ext>
              </a:extLst>
            </p:cNvPr>
            <p:cNvSpPr>
              <a:spLocks noChangeArrowheads="1"/>
            </p:cNvSpPr>
            <p:nvPr/>
          </p:nvSpPr>
          <p:spPr bwMode="auto">
            <a:xfrm>
              <a:off x="3271839" y="1695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8" name="Oval 1504">
              <a:extLst>
                <a:ext uri="{FF2B5EF4-FFF2-40B4-BE49-F238E27FC236}">
                  <a16:creationId xmlns:a16="http://schemas.microsoft.com/office/drawing/2014/main" id="{1CA38B53-E7EB-43DD-909C-106C99113320}"/>
                </a:ext>
              </a:extLst>
            </p:cNvPr>
            <p:cNvSpPr>
              <a:spLocks noChangeArrowheads="1"/>
            </p:cNvSpPr>
            <p:nvPr/>
          </p:nvSpPr>
          <p:spPr bwMode="auto">
            <a:xfrm>
              <a:off x="3517901" y="1687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9" name="Oval 1505">
              <a:extLst>
                <a:ext uri="{FF2B5EF4-FFF2-40B4-BE49-F238E27FC236}">
                  <a16:creationId xmlns:a16="http://schemas.microsoft.com/office/drawing/2014/main" id="{881239AF-BE84-4312-90A0-D2A25DFA7CD4}"/>
                </a:ext>
              </a:extLst>
            </p:cNvPr>
            <p:cNvSpPr>
              <a:spLocks noChangeArrowheads="1"/>
            </p:cNvSpPr>
            <p:nvPr/>
          </p:nvSpPr>
          <p:spPr bwMode="auto">
            <a:xfrm>
              <a:off x="3546476" y="1733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0" name="Oval 1506">
              <a:extLst>
                <a:ext uri="{FF2B5EF4-FFF2-40B4-BE49-F238E27FC236}">
                  <a16:creationId xmlns:a16="http://schemas.microsoft.com/office/drawing/2014/main" id="{D58032B9-7E62-413C-BC7D-0D9C688205EE}"/>
                </a:ext>
              </a:extLst>
            </p:cNvPr>
            <p:cNvSpPr>
              <a:spLocks noChangeArrowheads="1"/>
            </p:cNvSpPr>
            <p:nvPr/>
          </p:nvSpPr>
          <p:spPr bwMode="auto">
            <a:xfrm>
              <a:off x="3486151" y="163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1" name="Oval 1507">
              <a:extLst>
                <a:ext uri="{FF2B5EF4-FFF2-40B4-BE49-F238E27FC236}">
                  <a16:creationId xmlns:a16="http://schemas.microsoft.com/office/drawing/2014/main" id="{4040CF05-A6CE-4428-B5E6-84B4EC871FCF}"/>
                </a:ext>
              </a:extLst>
            </p:cNvPr>
            <p:cNvSpPr>
              <a:spLocks noChangeArrowheads="1"/>
            </p:cNvSpPr>
            <p:nvPr/>
          </p:nvSpPr>
          <p:spPr bwMode="auto">
            <a:xfrm>
              <a:off x="3749676" y="1722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2" name="Oval 1508">
              <a:extLst>
                <a:ext uri="{FF2B5EF4-FFF2-40B4-BE49-F238E27FC236}">
                  <a16:creationId xmlns:a16="http://schemas.microsoft.com/office/drawing/2014/main" id="{51B74B7B-D8B1-4701-A49B-3AE3774ADC83}"/>
                </a:ext>
              </a:extLst>
            </p:cNvPr>
            <p:cNvSpPr>
              <a:spLocks noChangeArrowheads="1"/>
            </p:cNvSpPr>
            <p:nvPr/>
          </p:nvSpPr>
          <p:spPr bwMode="auto">
            <a:xfrm>
              <a:off x="3709989" y="1627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3" name="Oval 1509">
              <a:extLst>
                <a:ext uri="{FF2B5EF4-FFF2-40B4-BE49-F238E27FC236}">
                  <a16:creationId xmlns:a16="http://schemas.microsoft.com/office/drawing/2014/main" id="{35720F6B-3C65-49CB-B65C-998DC9C593B6}"/>
                </a:ext>
              </a:extLst>
            </p:cNvPr>
            <p:cNvSpPr>
              <a:spLocks noChangeArrowheads="1"/>
            </p:cNvSpPr>
            <p:nvPr/>
          </p:nvSpPr>
          <p:spPr bwMode="auto">
            <a:xfrm>
              <a:off x="3338514" y="928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4" name="Oval 1510">
              <a:extLst>
                <a:ext uri="{FF2B5EF4-FFF2-40B4-BE49-F238E27FC236}">
                  <a16:creationId xmlns:a16="http://schemas.microsoft.com/office/drawing/2014/main" id="{188964B3-9B1F-4A46-B1B8-A2CF3D9462DB}"/>
                </a:ext>
              </a:extLst>
            </p:cNvPr>
            <p:cNvSpPr>
              <a:spLocks noChangeArrowheads="1"/>
            </p:cNvSpPr>
            <p:nvPr/>
          </p:nvSpPr>
          <p:spPr bwMode="auto">
            <a:xfrm>
              <a:off x="3373439" y="1068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5" name="Oval 1511">
              <a:extLst>
                <a:ext uri="{FF2B5EF4-FFF2-40B4-BE49-F238E27FC236}">
                  <a16:creationId xmlns:a16="http://schemas.microsoft.com/office/drawing/2014/main" id="{959CB355-F7B9-4334-8648-DCB427C0C0ED}"/>
                </a:ext>
              </a:extLst>
            </p:cNvPr>
            <p:cNvSpPr>
              <a:spLocks noChangeArrowheads="1"/>
            </p:cNvSpPr>
            <p:nvPr/>
          </p:nvSpPr>
          <p:spPr bwMode="auto">
            <a:xfrm>
              <a:off x="3379789" y="1493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6" name="Oval 1512">
              <a:extLst>
                <a:ext uri="{FF2B5EF4-FFF2-40B4-BE49-F238E27FC236}">
                  <a16:creationId xmlns:a16="http://schemas.microsoft.com/office/drawing/2014/main" id="{BCBF1360-7ADF-40CE-AA56-073B6A49D815}"/>
                </a:ext>
              </a:extLst>
            </p:cNvPr>
            <p:cNvSpPr>
              <a:spLocks noChangeArrowheads="1"/>
            </p:cNvSpPr>
            <p:nvPr/>
          </p:nvSpPr>
          <p:spPr bwMode="auto">
            <a:xfrm>
              <a:off x="3397251" y="1371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7" name="Oval 1513">
              <a:extLst>
                <a:ext uri="{FF2B5EF4-FFF2-40B4-BE49-F238E27FC236}">
                  <a16:creationId xmlns:a16="http://schemas.microsoft.com/office/drawing/2014/main" id="{33874411-14DC-4435-96D2-B55535EFBA6C}"/>
                </a:ext>
              </a:extLst>
            </p:cNvPr>
            <p:cNvSpPr>
              <a:spLocks noChangeArrowheads="1"/>
            </p:cNvSpPr>
            <p:nvPr/>
          </p:nvSpPr>
          <p:spPr bwMode="auto">
            <a:xfrm>
              <a:off x="3311526" y="141128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8" name="Oval 1514">
              <a:extLst>
                <a:ext uri="{FF2B5EF4-FFF2-40B4-BE49-F238E27FC236}">
                  <a16:creationId xmlns:a16="http://schemas.microsoft.com/office/drawing/2014/main" id="{B18704E3-C626-42E4-8C38-9CFAE887B1CB}"/>
                </a:ext>
              </a:extLst>
            </p:cNvPr>
            <p:cNvSpPr>
              <a:spLocks noChangeArrowheads="1"/>
            </p:cNvSpPr>
            <p:nvPr/>
          </p:nvSpPr>
          <p:spPr bwMode="auto">
            <a:xfrm>
              <a:off x="3292476" y="1293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9" name="Oval 1515">
              <a:extLst>
                <a:ext uri="{FF2B5EF4-FFF2-40B4-BE49-F238E27FC236}">
                  <a16:creationId xmlns:a16="http://schemas.microsoft.com/office/drawing/2014/main" id="{787CDF94-419C-4ABB-86CC-3EEAD56269E5}"/>
                </a:ext>
              </a:extLst>
            </p:cNvPr>
            <p:cNvSpPr>
              <a:spLocks noChangeArrowheads="1"/>
            </p:cNvSpPr>
            <p:nvPr/>
          </p:nvSpPr>
          <p:spPr bwMode="auto">
            <a:xfrm>
              <a:off x="3363914" y="1298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0" name="Oval 1516">
              <a:extLst>
                <a:ext uri="{FF2B5EF4-FFF2-40B4-BE49-F238E27FC236}">
                  <a16:creationId xmlns:a16="http://schemas.microsoft.com/office/drawing/2014/main" id="{5F32CCBB-E6E4-4D5F-8BA0-5B955DFE9EF1}"/>
                </a:ext>
              </a:extLst>
            </p:cNvPr>
            <p:cNvSpPr>
              <a:spLocks noChangeArrowheads="1"/>
            </p:cNvSpPr>
            <p:nvPr/>
          </p:nvSpPr>
          <p:spPr bwMode="auto">
            <a:xfrm>
              <a:off x="3387726" y="12255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1" name="Oval 1517">
              <a:extLst>
                <a:ext uri="{FF2B5EF4-FFF2-40B4-BE49-F238E27FC236}">
                  <a16:creationId xmlns:a16="http://schemas.microsoft.com/office/drawing/2014/main" id="{E063DA96-199B-4DFE-AEBF-8B76D5B2AE9E}"/>
                </a:ext>
              </a:extLst>
            </p:cNvPr>
            <p:cNvSpPr>
              <a:spLocks noChangeArrowheads="1"/>
            </p:cNvSpPr>
            <p:nvPr/>
          </p:nvSpPr>
          <p:spPr bwMode="auto">
            <a:xfrm>
              <a:off x="3289301" y="1230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2" name="Oval 1518">
              <a:extLst>
                <a:ext uri="{FF2B5EF4-FFF2-40B4-BE49-F238E27FC236}">
                  <a16:creationId xmlns:a16="http://schemas.microsoft.com/office/drawing/2014/main" id="{BDB2174D-E83F-457E-88BF-E2552ED36C5F}"/>
                </a:ext>
              </a:extLst>
            </p:cNvPr>
            <p:cNvSpPr>
              <a:spLocks noChangeArrowheads="1"/>
            </p:cNvSpPr>
            <p:nvPr/>
          </p:nvSpPr>
          <p:spPr bwMode="auto">
            <a:xfrm>
              <a:off x="3422651" y="1135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3" name="Oval 1519">
              <a:extLst>
                <a:ext uri="{FF2B5EF4-FFF2-40B4-BE49-F238E27FC236}">
                  <a16:creationId xmlns:a16="http://schemas.microsoft.com/office/drawing/2014/main" id="{0D5C5AEB-232C-4C8E-B773-09401E25980A}"/>
                </a:ext>
              </a:extLst>
            </p:cNvPr>
            <p:cNvSpPr>
              <a:spLocks noChangeArrowheads="1"/>
            </p:cNvSpPr>
            <p:nvPr/>
          </p:nvSpPr>
          <p:spPr bwMode="auto">
            <a:xfrm>
              <a:off x="3271839" y="1031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4" name="Oval 1520">
              <a:extLst>
                <a:ext uri="{FF2B5EF4-FFF2-40B4-BE49-F238E27FC236}">
                  <a16:creationId xmlns:a16="http://schemas.microsoft.com/office/drawing/2014/main" id="{51F655B5-D550-475A-B766-9BC98A19F9BB}"/>
                </a:ext>
              </a:extLst>
            </p:cNvPr>
            <p:cNvSpPr>
              <a:spLocks noChangeArrowheads="1"/>
            </p:cNvSpPr>
            <p:nvPr/>
          </p:nvSpPr>
          <p:spPr bwMode="auto">
            <a:xfrm>
              <a:off x="3390901" y="96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5" name="Oval 1521">
              <a:extLst>
                <a:ext uri="{FF2B5EF4-FFF2-40B4-BE49-F238E27FC236}">
                  <a16:creationId xmlns:a16="http://schemas.microsoft.com/office/drawing/2014/main" id="{E80BF9A3-F27B-4AE5-93EA-9D0120F7DDDA}"/>
                </a:ext>
              </a:extLst>
            </p:cNvPr>
            <p:cNvSpPr>
              <a:spLocks noChangeArrowheads="1"/>
            </p:cNvSpPr>
            <p:nvPr/>
          </p:nvSpPr>
          <p:spPr bwMode="auto">
            <a:xfrm>
              <a:off x="3482976" y="946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6" name="Oval 1522">
              <a:extLst>
                <a:ext uri="{FF2B5EF4-FFF2-40B4-BE49-F238E27FC236}">
                  <a16:creationId xmlns:a16="http://schemas.microsoft.com/office/drawing/2014/main" id="{B24CA041-429E-4C50-B285-0429AACD1E9C}"/>
                </a:ext>
              </a:extLst>
            </p:cNvPr>
            <p:cNvSpPr>
              <a:spLocks noChangeArrowheads="1"/>
            </p:cNvSpPr>
            <p:nvPr/>
          </p:nvSpPr>
          <p:spPr bwMode="auto">
            <a:xfrm>
              <a:off x="3517901" y="11445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7" name="Oval 1523">
              <a:extLst>
                <a:ext uri="{FF2B5EF4-FFF2-40B4-BE49-F238E27FC236}">
                  <a16:creationId xmlns:a16="http://schemas.microsoft.com/office/drawing/2014/main" id="{057ED600-248C-4846-8657-C6072FFAE4A3}"/>
                </a:ext>
              </a:extLst>
            </p:cNvPr>
            <p:cNvSpPr>
              <a:spLocks noChangeArrowheads="1"/>
            </p:cNvSpPr>
            <p:nvPr/>
          </p:nvSpPr>
          <p:spPr bwMode="auto">
            <a:xfrm>
              <a:off x="3544889" y="896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8" name="Oval 1524">
              <a:extLst>
                <a:ext uri="{FF2B5EF4-FFF2-40B4-BE49-F238E27FC236}">
                  <a16:creationId xmlns:a16="http://schemas.microsoft.com/office/drawing/2014/main" id="{9B247D10-4FD6-490A-8649-8D014AEC62CE}"/>
                </a:ext>
              </a:extLst>
            </p:cNvPr>
            <p:cNvSpPr>
              <a:spLocks noChangeArrowheads="1"/>
            </p:cNvSpPr>
            <p:nvPr/>
          </p:nvSpPr>
          <p:spPr bwMode="auto">
            <a:xfrm>
              <a:off x="3446464" y="895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9" name="Oval 1525">
              <a:extLst>
                <a:ext uri="{FF2B5EF4-FFF2-40B4-BE49-F238E27FC236}">
                  <a16:creationId xmlns:a16="http://schemas.microsoft.com/office/drawing/2014/main" id="{24D518C2-DE85-4059-87B9-F8781262473A}"/>
                </a:ext>
              </a:extLst>
            </p:cNvPr>
            <p:cNvSpPr>
              <a:spLocks noChangeArrowheads="1"/>
            </p:cNvSpPr>
            <p:nvPr/>
          </p:nvSpPr>
          <p:spPr bwMode="auto">
            <a:xfrm>
              <a:off x="3951289" y="1127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0" name="Oval 1526">
              <a:extLst>
                <a:ext uri="{FF2B5EF4-FFF2-40B4-BE49-F238E27FC236}">
                  <a16:creationId xmlns:a16="http://schemas.microsoft.com/office/drawing/2014/main" id="{26DD6FBA-E9CA-4A85-835A-9190DD5A9A2E}"/>
                </a:ext>
              </a:extLst>
            </p:cNvPr>
            <p:cNvSpPr>
              <a:spLocks noChangeArrowheads="1"/>
            </p:cNvSpPr>
            <p:nvPr/>
          </p:nvSpPr>
          <p:spPr bwMode="auto">
            <a:xfrm>
              <a:off x="3455988" y="14874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1" name="Oval 1527">
              <a:extLst>
                <a:ext uri="{FF2B5EF4-FFF2-40B4-BE49-F238E27FC236}">
                  <a16:creationId xmlns:a16="http://schemas.microsoft.com/office/drawing/2014/main" id="{F22011FB-A4FF-4BA0-A881-68DD2E03B13F}"/>
                </a:ext>
              </a:extLst>
            </p:cNvPr>
            <p:cNvSpPr>
              <a:spLocks noChangeArrowheads="1"/>
            </p:cNvSpPr>
            <p:nvPr/>
          </p:nvSpPr>
          <p:spPr bwMode="auto">
            <a:xfrm>
              <a:off x="3363914" y="1408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2" name="Oval 1528">
              <a:extLst>
                <a:ext uri="{FF2B5EF4-FFF2-40B4-BE49-F238E27FC236}">
                  <a16:creationId xmlns:a16="http://schemas.microsoft.com/office/drawing/2014/main" id="{9BC4F2ED-D228-46DF-867C-E49EF4B6EBD0}"/>
                </a:ext>
              </a:extLst>
            </p:cNvPr>
            <p:cNvSpPr>
              <a:spLocks noChangeArrowheads="1"/>
            </p:cNvSpPr>
            <p:nvPr/>
          </p:nvSpPr>
          <p:spPr bwMode="auto">
            <a:xfrm>
              <a:off x="3508376" y="1374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3" name="Oval 1529">
              <a:extLst>
                <a:ext uri="{FF2B5EF4-FFF2-40B4-BE49-F238E27FC236}">
                  <a16:creationId xmlns:a16="http://schemas.microsoft.com/office/drawing/2014/main" id="{0C5A656B-9755-4706-B8F8-5F5C9BE0DF66}"/>
                </a:ext>
              </a:extLst>
            </p:cNvPr>
            <p:cNvSpPr>
              <a:spLocks noChangeArrowheads="1"/>
            </p:cNvSpPr>
            <p:nvPr/>
          </p:nvSpPr>
          <p:spPr bwMode="auto">
            <a:xfrm>
              <a:off x="3532189" y="1301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4" name="Oval 1530">
              <a:extLst>
                <a:ext uri="{FF2B5EF4-FFF2-40B4-BE49-F238E27FC236}">
                  <a16:creationId xmlns:a16="http://schemas.microsoft.com/office/drawing/2014/main" id="{159AD74D-7BE3-48DE-BFE0-E0A6631C04DA}"/>
                </a:ext>
              </a:extLst>
            </p:cNvPr>
            <p:cNvSpPr>
              <a:spLocks noChangeArrowheads="1"/>
            </p:cNvSpPr>
            <p:nvPr/>
          </p:nvSpPr>
          <p:spPr bwMode="auto">
            <a:xfrm>
              <a:off x="3433764" y="130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5" name="Oval 1531">
              <a:extLst>
                <a:ext uri="{FF2B5EF4-FFF2-40B4-BE49-F238E27FC236}">
                  <a16:creationId xmlns:a16="http://schemas.microsoft.com/office/drawing/2014/main" id="{0E97F159-39AD-49CB-BE64-60B7ADA50568}"/>
                </a:ext>
              </a:extLst>
            </p:cNvPr>
            <p:cNvSpPr>
              <a:spLocks noChangeArrowheads="1"/>
            </p:cNvSpPr>
            <p:nvPr/>
          </p:nvSpPr>
          <p:spPr bwMode="auto">
            <a:xfrm>
              <a:off x="3557589" y="982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6" name="Oval 1532">
              <a:extLst>
                <a:ext uri="{FF2B5EF4-FFF2-40B4-BE49-F238E27FC236}">
                  <a16:creationId xmlns:a16="http://schemas.microsoft.com/office/drawing/2014/main" id="{5232849B-9B80-45B6-9587-65845A22AD35}"/>
                </a:ext>
              </a:extLst>
            </p:cNvPr>
            <p:cNvSpPr>
              <a:spLocks noChangeArrowheads="1"/>
            </p:cNvSpPr>
            <p:nvPr/>
          </p:nvSpPr>
          <p:spPr bwMode="auto">
            <a:xfrm>
              <a:off x="3595689" y="1092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7" name="Oval 1533">
              <a:extLst>
                <a:ext uri="{FF2B5EF4-FFF2-40B4-BE49-F238E27FC236}">
                  <a16:creationId xmlns:a16="http://schemas.microsoft.com/office/drawing/2014/main" id="{D53B8357-F037-4C9F-A7E6-DD43BEF15701}"/>
                </a:ext>
              </a:extLst>
            </p:cNvPr>
            <p:cNvSpPr>
              <a:spLocks noChangeArrowheads="1"/>
            </p:cNvSpPr>
            <p:nvPr/>
          </p:nvSpPr>
          <p:spPr bwMode="auto">
            <a:xfrm>
              <a:off x="3462339" y="1217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8" name="Oval 1534">
              <a:extLst>
                <a:ext uri="{FF2B5EF4-FFF2-40B4-BE49-F238E27FC236}">
                  <a16:creationId xmlns:a16="http://schemas.microsoft.com/office/drawing/2014/main" id="{BB67FBB2-A04C-4EBC-8FE3-84B03FA37160}"/>
                </a:ext>
              </a:extLst>
            </p:cNvPr>
            <p:cNvSpPr>
              <a:spLocks noChangeArrowheads="1"/>
            </p:cNvSpPr>
            <p:nvPr/>
          </p:nvSpPr>
          <p:spPr bwMode="auto">
            <a:xfrm>
              <a:off x="2765426" y="925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9" name="Oval 1535">
              <a:extLst>
                <a:ext uri="{FF2B5EF4-FFF2-40B4-BE49-F238E27FC236}">
                  <a16:creationId xmlns:a16="http://schemas.microsoft.com/office/drawing/2014/main" id="{3C4DA1F4-3946-4615-939F-397EF0EBFBFC}"/>
                </a:ext>
              </a:extLst>
            </p:cNvPr>
            <p:cNvSpPr>
              <a:spLocks noChangeArrowheads="1"/>
            </p:cNvSpPr>
            <p:nvPr/>
          </p:nvSpPr>
          <p:spPr bwMode="auto">
            <a:xfrm>
              <a:off x="3660776" y="898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0" name="Oval 1536">
              <a:extLst>
                <a:ext uri="{FF2B5EF4-FFF2-40B4-BE49-F238E27FC236}">
                  <a16:creationId xmlns:a16="http://schemas.microsoft.com/office/drawing/2014/main" id="{C13F5C52-0F6D-49F0-AEA5-EA5726A02C61}"/>
                </a:ext>
              </a:extLst>
            </p:cNvPr>
            <p:cNvSpPr>
              <a:spLocks noChangeArrowheads="1"/>
            </p:cNvSpPr>
            <p:nvPr/>
          </p:nvSpPr>
          <p:spPr bwMode="auto">
            <a:xfrm>
              <a:off x="3576639" y="8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1" name="Oval 1537">
              <a:extLst>
                <a:ext uri="{FF2B5EF4-FFF2-40B4-BE49-F238E27FC236}">
                  <a16:creationId xmlns:a16="http://schemas.microsoft.com/office/drawing/2014/main" id="{BE5F3506-12D7-49BD-B943-7204AEC9794B}"/>
                </a:ext>
              </a:extLst>
            </p:cNvPr>
            <p:cNvSpPr>
              <a:spLocks noChangeArrowheads="1"/>
            </p:cNvSpPr>
            <p:nvPr/>
          </p:nvSpPr>
          <p:spPr bwMode="auto">
            <a:xfrm>
              <a:off x="3540126" y="1568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2" name="Oval 1538">
              <a:extLst>
                <a:ext uri="{FF2B5EF4-FFF2-40B4-BE49-F238E27FC236}">
                  <a16:creationId xmlns:a16="http://schemas.microsoft.com/office/drawing/2014/main" id="{2EFCD6BB-D1CE-497A-BE00-F6EF0122E196}"/>
                </a:ext>
              </a:extLst>
            </p:cNvPr>
            <p:cNvSpPr>
              <a:spLocks noChangeArrowheads="1"/>
            </p:cNvSpPr>
            <p:nvPr/>
          </p:nvSpPr>
          <p:spPr bwMode="auto">
            <a:xfrm>
              <a:off x="3621089" y="1462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3" name="Oval 1539">
              <a:extLst>
                <a:ext uri="{FF2B5EF4-FFF2-40B4-BE49-F238E27FC236}">
                  <a16:creationId xmlns:a16="http://schemas.microsoft.com/office/drawing/2014/main" id="{9EE72EDB-2FE6-4D7D-BBF9-31EA955DB60B}"/>
                </a:ext>
              </a:extLst>
            </p:cNvPr>
            <p:cNvSpPr>
              <a:spLocks noChangeArrowheads="1"/>
            </p:cNvSpPr>
            <p:nvPr/>
          </p:nvSpPr>
          <p:spPr bwMode="auto">
            <a:xfrm>
              <a:off x="3644901" y="1389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4" name="Oval 1540">
              <a:extLst>
                <a:ext uri="{FF2B5EF4-FFF2-40B4-BE49-F238E27FC236}">
                  <a16:creationId xmlns:a16="http://schemas.microsoft.com/office/drawing/2014/main" id="{E7E4FC20-00D8-436A-A9EE-B716A4AAA26C}"/>
                </a:ext>
              </a:extLst>
            </p:cNvPr>
            <p:cNvSpPr>
              <a:spLocks noChangeArrowheads="1"/>
            </p:cNvSpPr>
            <p:nvPr/>
          </p:nvSpPr>
          <p:spPr bwMode="auto">
            <a:xfrm>
              <a:off x="3714751" y="1366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5" name="Oval 1541">
              <a:extLst>
                <a:ext uri="{FF2B5EF4-FFF2-40B4-BE49-F238E27FC236}">
                  <a16:creationId xmlns:a16="http://schemas.microsoft.com/office/drawing/2014/main" id="{81817460-1102-4772-8246-1F91193736D1}"/>
                </a:ext>
              </a:extLst>
            </p:cNvPr>
            <p:cNvSpPr>
              <a:spLocks noChangeArrowheads="1"/>
            </p:cNvSpPr>
            <p:nvPr/>
          </p:nvSpPr>
          <p:spPr bwMode="auto">
            <a:xfrm>
              <a:off x="2819401" y="1103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6" name="Oval 1542">
              <a:extLst>
                <a:ext uri="{FF2B5EF4-FFF2-40B4-BE49-F238E27FC236}">
                  <a16:creationId xmlns:a16="http://schemas.microsoft.com/office/drawing/2014/main" id="{1C75ACEE-0044-4E84-9040-A96476BCAD95}"/>
                </a:ext>
              </a:extLst>
            </p:cNvPr>
            <p:cNvSpPr>
              <a:spLocks noChangeArrowheads="1"/>
            </p:cNvSpPr>
            <p:nvPr/>
          </p:nvSpPr>
          <p:spPr bwMode="auto">
            <a:xfrm>
              <a:off x="3756026" y="1108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7" name="Oval 1543">
              <a:extLst>
                <a:ext uri="{FF2B5EF4-FFF2-40B4-BE49-F238E27FC236}">
                  <a16:creationId xmlns:a16="http://schemas.microsoft.com/office/drawing/2014/main" id="{F5752BF2-59DC-42F7-8116-B84578C50A98}"/>
                </a:ext>
              </a:extLst>
            </p:cNvPr>
            <p:cNvSpPr>
              <a:spLocks noChangeArrowheads="1"/>
            </p:cNvSpPr>
            <p:nvPr/>
          </p:nvSpPr>
          <p:spPr bwMode="auto">
            <a:xfrm>
              <a:off x="3124201" y="1547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8" name="Oval 1544">
              <a:extLst>
                <a:ext uri="{FF2B5EF4-FFF2-40B4-BE49-F238E27FC236}">
                  <a16:creationId xmlns:a16="http://schemas.microsoft.com/office/drawing/2014/main" id="{86CF92C2-9EC7-415B-B701-6FC0A07A317D}"/>
                </a:ext>
              </a:extLst>
            </p:cNvPr>
            <p:cNvSpPr>
              <a:spLocks noChangeArrowheads="1"/>
            </p:cNvSpPr>
            <p:nvPr/>
          </p:nvSpPr>
          <p:spPr bwMode="auto">
            <a:xfrm>
              <a:off x="3802064" y="1060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9" name="Oval 1545">
              <a:extLst>
                <a:ext uri="{FF2B5EF4-FFF2-40B4-BE49-F238E27FC236}">
                  <a16:creationId xmlns:a16="http://schemas.microsoft.com/office/drawing/2014/main" id="{03DBDE91-EEA0-457D-BC7E-2ED5D881E178}"/>
                </a:ext>
              </a:extLst>
            </p:cNvPr>
            <p:cNvSpPr>
              <a:spLocks noChangeArrowheads="1"/>
            </p:cNvSpPr>
            <p:nvPr/>
          </p:nvSpPr>
          <p:spPr bwMode="auto">
            <a:xfrm>
              <a:off x="3805239" y="974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0" name="Oval 1546">
              <a:extLst>
                <a:ext uri="{FF2B5EF4-FFF2-40B4-BE49-F238E27FC236}">
                  <a16:creationId xmlns:a16="http://schemas.microsoft.com/office/drawing/2014/main" id="{EF6D0B95-89DD-4C72-904D-D102E979EE5E}"/>
                </a:ext>
              </a:extLst>
            </p:cNvPr>
            <p:cNvSpPr>
              <a:spLocks noChangeArrowheads="1"/>
            </p:cNvSpPr>
            <p:nvPr/>
          </p:nvSpPr>
          <p:spPr bwMode="auto">
            <a:xfrm>
              <a:off x="3703639" y="105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1" name="Oval 1547">
              <a:extLst>
                <a:ext uri="{FF2B5EF4-FFF2-40B4-BE49-F238E27FC236}">
                  <a16:creationId xmlns:a16="http://schemas.microsoft.com/office/drawing/2014/main" id="{86275344-3C97-4B2A-A584-19B795D0D1CC}"/>
                </a:ext>
              </a:extLst>
            </p:cNvPr>
            <p:cNvSpPr>
              <a:spLocks noChangeArrowheads="1"/>
            </p:cNvSpPr>
            <p:nvPr/>
          </p:nvSpPr>
          <p:spPr bwMode="auto">
            <a:xfrm>
              <a:off x="3694114" y="1533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2" name="Oval 1548">
              <a:extLst>
                <a:ext uri="{FF2B5EF4-FFF2-40B4-BE49-F238E27FC236}">
                  <a16:creationId xmlns:a16="http://schemas.microsoft.com/office/drawing/2014/main" id="{906EF4D2-C26F-47BC-A29F-A5BB89D22EEE}"/>
                </a:ext>
              </a:extLst>
            </p:cNvPr>
            <p:cNvSpPr>
              <a:spLocks noChangeArrowheads="1"/>
            </p:cNvSpPr>
            <p:nvPr/>
          </p:nvSpPr>
          <p:spPr bwMode="auto">
            <a:xfrm>
              <a:off x="3765551" y="1538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3" name="Oval 1549">
              <a:extLst>
                <a:ext uri="{FF2B5EF4-FFF2-40B4-BE49-F238E27FC236}">
                  <a16:creationId xmlns:a16="http://schemas.microsoft.com/office/drawing/2014/main" id="{C7411DCE-3F01-4926-80BE-1C2BD1F752E8}"/>
                </a:ext>
              </a:extLst>
            </p:cNvPr>
            <p:cNvSpPr>
              <a:spLocks noChangeArrowheads="1"/>
            </p:cNvSpPr>
            <p:nvPr/>
          </p:nvSpPr>
          <p:spPr bwMode="auto">
            <a:xfrm>
              <a:off x="3789364" y="1465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4" name="Oval 1550">
              <a:extLst>
                <a:ext uri="{FF2B5EF4-FFF2-40B4-BE49-F238E27FC236}">
                  <a16:creationId xmlns:a16="http://schemas.microsoft.com/office/drawing/2014/main" id="{9D13F414-33CC-45DA-B93E-100C3C334659}"/>
                </a:ext>
              </a:extLst>
            </p:cNvPr>
            <p:cNvSpPr>
              <a:spLocks noChangeArrowheads="1"/>
            </p:cNvSpPr>
            <p:nvPr/>
          </p:nvSpPr>
          <p:spPr bwMode="auto">
            <a:xfrm>
              <a:off x="3690939" y="1470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5" name="Oval 1551">
              <a:extLst>
                <a:ext uri="{FF2B5EF4-FFF2-40B4-BE49-F238E27FC236}">
                  <a16:creationId xmlns:a16="http://schemas.microsoft.com/office/drawing/2014/main" id="{F0412283-D3C8-4D47-AEEB-4C74E94D1FC5}"/>
                </a:ext>
              </a:extLst>
            </p:cNvPr>
            <p:cNvSpPr>
              <a:spLocks noChangeArrowheads="1"/>
            </p:cNvSpPr>
            <p:nvPr/>
          </p:nvSpPr>
          <p:spPr bwMode="auto">
            <a:xfrm>
              <a:off x="3525839" y="1084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6" name="Oval 1552">
              <a:extLst>
                <a:ext uri="{FF2B5EF4-FFF2-40B4-BE49-F238E27FC236}">
                  <a16:creationId xmlns:a16="http://schemas.microsoft.com/office/drawing/2014/main" id="{6899D1E1-D65D-4C73-9EA3-859FD608FC2F}"/>
                </a:ext>
              </a:extLst>
            </p:cNvPr>
            <p:cNvSpPr>
              <a:spLocks noChangeArrowheads="1"/>
            </p:cNvSpPr>
            <p:nvPr/>
          </p:nvSpPr>
          <p:spPr bwMode="auto">
            <a:xfrm>
              <a:off x="3763964" y="941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7" name="Oval 1553">
              <a:extLst>
                <a:ext uri="{FF2B5EF4-FFF2-40B4-BE49-F238E27FC236}">
                  <a16:creationId xmlns:a16="http://schemas.microsoft.com/office/drawing/2014/main" id="{CC32753A-AAC0-46F1-88C5-679326F34215}"/>
                </a:ext>
              </a:extLst>
            </p:cNvPr>
            <p:cNvSpPr>
              <a:spLocks noChangeArrowheads="1"/>
            </p:cNvSpPr>
            <p:nvPr/>
          </p:nvSpPr>
          <p:spPr bwMode="auto">
            <a:xfrm>
              <a:off x="3303589" y="822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8" name="Oval 1554">
              <a:extLst>
                <a:ext uri="{FF2B5EF4-FFF2-40B4-BE49-F238E27FC236}">
                  <a16:creationId xmlns:a16="http://schemas.microsoft.com/office/drawing/2014/main" id="{A74A4943-0436-4CF0-A3B7-3B399FD33995}"/>
                </a:ext>
              </a:extLst>
            </p:cNvPr>
            <p:cNvSpPr>
              <a:spLocks noChangeArrowheads="1"/>
            </p:cNvSpPr>
            <p:nvPr/>
          </p:nvSpPr>
          <p:spPr bwMode="auto">
            <a:xfrm>
              <a:off x="3395664" y="863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9" name="Oval 1555">
              <a:extLst>
                <a:ext uri="{FF2B5EF4-FFF2-40B4-BE49-F238E27FC236}">
                  <a16:creationId xmlns:a16="http://schemas.microsoft.com/office/drawing/2014/main" id="{A6294576-3844-47E8-BF73-068B61CCFE90}"/>
                </a:ext>
              </a:extLst>
            </p:cNvPr>
            <p:cNvSpPr>
              <a:spLocks noChangeArrowheads="1"/>
            </p:cNvSpPr>
            <p:nvPr/>
          </p:nvSpPr>
          <p:spPr bwMode="auto">
            <a:xfrm>
              <a:off x="3390901" y="808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0" name="Oval 1556">
              <a:extLst>
                <a:ext uri="{FF2B5EF4-FFF2-40B4-BE49-F238E27FC236}">
                  <a16:creationId xmlns:a16="http://schemas.microsoft.com/office/drawing/2014/main" id="{94AABAFE-5FA7-41A0-81EC-26D882554BC0}"/>
                </a:ext>
              </a:extLst>
            </p:cNvPr>
            <p:cNvSpPr>
              <a:spLocks noChangeArrowheads="1"/>
            </p:cNvSpPr>
            <p:nvPr/>
          </p:nvSpPr>
          <p:spPr bwMode="auto">
            <a:xfrm>
              <a:off x="2862264" y="887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1" name="Oval 1557">
              <a:extLst>
                <a:ext uri="{FF2B5EF4-FFF2-40B4-BE49-F238E27FC236}">
                  <a16:creationId xmlns:a16="http://schemas.microsoft.com/office/drawing/2014/main" id="{83D773CF-93D9-4F01-87C1-89BB7542F4DE}"/>
                </a:ext>
              </a:extLst>
            </p:cNvPr>
            <p:cNvSpPr>
              <a:spLocks noChangeArrowheads="1"/>
            </p:cNvSpPr>
            <p:nvPr/>
          </p:nvSpPr>
          <p:spPr bwMode="auto">
            <a:xfrm>
              <a:off x="3155951" y="827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2" name="Oval 1558">
              <a:extLst>
                <a:ext uri="{FF2B5EF4-FFF2-40B4-BE49-F238E27FC236}">
                  <a16:creationId xmlns:a16="http://schemas.microsoft.com/office/drawing/2014/main" id="{57E5B677-BF35-4855-86AA-3D29933CA7BA}"/>
                </a:ext>
              </a:extLst>
            </p:cNvPr>
            <p:cNvSpPr>
              <a:spLocks noChangeArrowheads="1"/>
            </p:cNvSpPr>
            <p:nvPr/>
          </p:nvSpPr>
          <p:spPr bwMode="auto">
            <a:xfrm>
              <a:off x="3467101" y="790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3" name="Oval 1559">
              <a:extLst>
                <a:ext uri="{FF2B5EF4-FFF2-40B4-BE49-F238E27FC236}">
                  <a16:creationId xmlns:a16="http://schemas.microsoft.com/office/drawing/2014/main" id="{494E8644-2890-434B-B770-91BF6B168FE1}"/>
                </a:ext>
              </a:extLst>
            </p:cNvPr>
            <p:cNvSpPr>
              <a:spLocks noChangeArrowheads="1"/>
            </p:cNvSpPr>
            <p:nvPr/>
          </p:nvSpPr>
          <p:spPr bwMode="auto">
            <a:xfrm>
              <a:off x="3573464" y="757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4" name="Oval 1560">
              <a:extLst>
                <a:ext uri="{FF2B5EF4-FFF2-40B4-BE49-F238E27FC236}">
                  <a16:creationId xmlns:a16="http://schemas.microsoft.com/office/drawing/2014/main" id="{ABE34D03-8652-4D46-A564-405AF6DC1BE4}"/>
                </a:ext>
              </a:extLst>
            </p:cNvPr>
            <p:cNvSpPr>
              <a:spLocks noChangeArrowheads="1"/>
            </p:cNvSpPr>
            <p:nvPr/>
          </p:nvSpPr>
          <p:spPr bwMode="auto">
            <a:xfrm>
              <a:off x="3717926" y="833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5" name="Oval 1561">
              <a:extLst>
                <a:ext uri="{FF2B5EF4-FFF2-40B4-BE49-F238E27FC236}">
                  <a16:creationId xmlns:a16="http://schemas.microsoft.com/office/drawing/2014/main" id="{2CDE3DBF-8174-4585-A3FB-5C8726A412A1}"/>
                </a:ext>
              </a:extLst>
            </p:cNvPr>
            <p:cNvSpPr>
              <a:spLocks noChangeArrowheads="1"/>
            </p:cNvSpPr>
            <p:nvPr/>
          </p:nvSpPr>
          <p:spPr bwMode="auto">
            <a:xfrm>
              <a:off x="3676651" y="80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6" name="Oval 1562">
              <a:extLst>
                <a:ext uri="{FF2B5EF4-FFF2-40B4-BE49-F238E27FC236}">
                  <a16:creationId xmlns:a16="http://schemas.microsoft.com/office/drawing/2014/main" id="{25BD1561-9584-4B72-A79E-B30ACE9FBCC9}"/>
                </a:ext>
              </a:extLst>
            </p:cNvPr>
            <p:cNvSpPr>
              <a:spLocks noChangeArrowheads="1"/>
            </p:cNvSpPr>
            <p:nvPr/>
          </p:nvSpPr>
          <p:spPr bwMode="auto">
            <a:xfrm>
              <a:off x="3813176" y="77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7" name="Oval 1563">
              <a:extLst>
                <a:ext uri="{FF2B5EF4-FFF2-40B4-BE49-F238E27FC236}">
                  <a16:creationId xmlns:a16="http://schemas.microsoft.com/office/drawing/2014/main" id="{EB3D0711-000C-49E4-B201-86B92888BAA6}"/>
                </a:ext>
              </a:extLst>
            </p:cNvPr>
            <p:cNvSpPr>
              <a:spLocks noChangeArrowheads="1"/>
            </p:cNvSpPr>
            <p:nvPr/>
          </p:nvSpPr>
          <p:spPr bwMode="auto">
            <a:xfrm>
              <a:off x="3711576" y="912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8" name="Oval 1564">
              <a:extLst>
                <a:ext uri="{FF2B5EF4-FFF2-40B4-BE49-F238E27FC236}">
                  <a16:creationId xmlns:a16="http://schemas.microsoft.com/office/drawing/2014/main" id="{E3B7D860-82EC-47DB-B4CF-A6B55B2DE1FA}"/>
                </a:ext>
              </a:extLst>
            </p:cNvPr>
            <p:cNvSpPr>
              <a:spLocks noChangeArrowheads="1"/>
            </p:cNvSpPr>
            <p:nvPr/>
          </p:nvSpPr>
          <p:spPr bwMode="auto">
            <a:xfrm>
              <a:off x="3722689" y="141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9" name="Oval 1565">
              <a:extLst>
                <a:ext uri="{FF2B5EF4-FFF2-40B4-BE49-F238E27FC236}">
                  <a16:creationId xmlns:a16="http://schemas.microsoft.com/office/drawing/2014/main" id="{BA2D3570-2931-45B0-BEB7-358A7C173B43}"/>
                </a:ext>
              </a:extLst>
            </p:cNvPr>
            <p:cNvSpPr>
              <a:spLocks noChangeArrowheads="1"/>
            </p:cNvSpPr>
            <p:nvPr/>
          </p:nvSpPr>
          <p:spPr bwMode="auto">
            <a:xfrm>
              <a:off x="3859214" y="1189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0" name="Oval 1566">
              <a:extLst>
                <a:ext uri="{FF2B5EF4-FFF2-40B4-BE49-F238E27FC236}">
                  <a16:creationId xmlns:a16="http://schemas.microsoft.com/office/drawing/2014/main" id="{8E6F741C-440A-4784-B000-611085365D8D}"/>
                </a:ext>
              </a:extLst>
            </p:cNvPr>
            <p:cNvSpPr>
              <a:spLocks noChangeArrowheads="1"/>
            </p:cNvSpPr>
            <p:nvPr/>
          </p:nvSpPr>
          <p:spPr bwMode="auto">
            <a:xfrm>
              <a:off x="3641726" y="13271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1" name="Oval 1567">
              <a:extLst>
                <a:ext uri="{FF2B5EF4-FFF2-40B4-BE49-F238E27FC236}">
                  <a16:creationId xmlns:a16="http://schemas.microsoft.com/office/drawing/2014/main" id="{FE1B10E3-204A-456F-AD17-D9B16BB9C676}"/>
                </a:ext>
              </a:extLst>
            </p:cNvPr>
            <p:cNvSpPr>
              <a:spLocks noChangeArrowheads="1"/>
            </p:cNvSpPr>
            <p:nvPr/>
          </p:nvSpPr>
          <p:spPr bwMode="auto">
            <a:xfrm>
              <a:off x="3630614" y="1138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2" name="Oval 1568">
              <a:extLst>
                <a:ext uri="{FF2B5EF4-FFF2-40B4-BE49-F238E27FC236}">
                  <a16:creationId xmlns:a16="http://schemas.microsoft.com/office/drawing/2014/main" id="{760888DD-0D80-4BDE-99B1-5105A78F8943}"/>
                </a:ext>
              </a:extLst>
            </p:cNvPr>
            <p:cNvSpPr>
              <a:spLocks noChangeArrowheads="1"/>
            </p:cNvSpPr>
            <p:nvPr/>
          </p:nvSpPr>
          <p:spPr bwMode="auto">
            <a:xfrm>
              <a:off x="3644901" y="108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3" name="Oval 1569">
              <a:extLst>
                <a:ext uri="{FF2B5EF4-FFF2-40B4-BE49-F238E27FC236}">
                  <a16:creationId xmlns:a16="http://schemas.microsoft.com/office/drawing/2014/main" id="{1726097A-3E9D-4F15-9EFC-B7A6AFAB8026}"/>
                </a:ext>
              </a:extLst>
            </p:cNvPr>
            <p:cNvSpPr>
              <a:spLocks noChangeArrowheads="1"/>
            </p:cNvSpPr>
            <p:nvPr/>
          </p:nvSpPr>
          <p:spPr bwMode="auto">
            <a:xfrm>
              <a:off x="3228976" y="1265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4" name="Oval 1570">
              <a:extLst>
                <a:ext uri="{FF2B5EF4-FFF2-40B4-BE49-F238E27FC236}">
                  <a16:creationId xmlns:a16="http://schemas.microsoft.com/office/drawing/2014/main" id="{9C4EC2F0-552F-42AA-9519-C4AD31667F7C}"/>
                </a:ext>
              </a:extLst>
            </p:cNvPr>
            <p:cNvSpPr>
              <a:spLocks noChangeArrowheads="1"/>
            </p:cNvSpPr>
            <p:nvPr/>
          </p:nvSpPr>
          <p:spPr bwMode="auto">
            <a:xfrm>
              <a:off x="3659189" y="1027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5" name="Oval 1571">
              <a:extLst>
                <a:ext uri="{FF2B5EF4-FFF2-40B4-BE49-F238E27FC236}">
                  <a16:creationId xmlns:a16="http://schemas.microsoft.com/office/drawing/2014/main" id="{C5EA2D8B-23C7-44CE-9741-AE1E43FA7BFF}"/>
                </a:ext>
              </a:extLst>
            </p:cNvPr>
            <p:cNvSpPr>
              <a:spLocks noChangeArrowheads="1"/>
            </p:cNvSpPr>
            <p:nvPr/>
          </p:nvSpPr>
          <p:spPr bwMode="auto">
            <a:xfrm>
              <a:off x="2884489" y="1136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6" name="Oval 1572">
              <a:extLst>
                <a:ext uri="{FF2B5EF4-FFF2-40B4-BE49-F238E27FC236}">
                  <a16:creationId xmlns:a16="http://schemas.microsoft.com/office/drawing/2014/main" id="{D81D7981-2121-41A3-ABEA-6339DE3E521C}"/>
                </a:ext>
              </a:extLst>
            </p:cNvPr>
            <p:cNvSpPr>
              <a:spLocks noChangeArrowheads="1"/>
            </p:cNvSpPr>
            <p:nvPr/>
          </p:nvSpPr>
          <p:spPr bwMode="auto">
            <a:xfrm>
              <a:off x="2782889" y="1255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7" name="Oval 1573">
              <a:extLst>
                <a:ext uri="{FF2B5EF4-FFF2-40B4-BE49-F238E27FC236}">
                  <a16:creationId xmlns:a16="http://schemas.microsoft.com/office/drawing/2014/main" id="{B9F10053-8C79-4711-BAAF-36A8D45320F7}"/>
                </a:ext>
              </a:extLst>
            </p:cNvPr>
            <p:cNvSpPr>
              <a:spLocks noChangeArrowheads="1"/>
            </p:cNvSpPr>
            <p:nvPr/>
          </p:nvSpPr>
          <p:spPr bwMode="auto">
            <a:xfrm>
              <a:off x="2803526" y="989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8" name="Oval 1574">
              <a:extLst>
                <a:ext uri="{FF2B5EF4-FFF2-40B4-BE49-F238E27FC236}">
                  <a16:creationId xmlns:a16="http://schemas.microsoft.com/office/drawing/2014/main" id="{FF5EC800-BF36-4E22-94AD-1181882E818C}"/>
                </a:ext>
              </a:extLst>
            </p:cNvPr>
            <p:cNvSpPr>
              <a:spLocks noChangeArrowheads="1"/>
            </p:cNvSpPr>
            <p:nvPr/>
          </p:nvSpPr>
          <p:spPr bwMode="auto">
            <a:xfrm>
              <a:off x="3808414" y="140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9" name="Oval 1575">
              <a:extLst>
                <a:ext uri="{FF2B5EF4-FFF2-40B4-BE49-F238E27FC236}">
                  <a16:creationId xmlns:a16="http://schemas.microsoft.com/office/drawing/2014/main" id="{FF912721-C08A-4601-A19D-F228DD53B684}"/>
                </a:ext>
              </a:extLst>
            </p:cNvPr>
            <p:cNvSpPr>
              <a:spLocks noChangeArrowheads="1"/>
            </p:cNvSpPr>
            <p:nvPr/>
          </p:nvSpPr>
          <p:spPr bwMode="auto">
            <a:xfrm>
              <a:off x="3270251" y="1454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0" name="Oval 1576">
              <a:extLst>
                <a:ext uri="{FF2B5EF4-FFF2-40B4-BE49-F238E27FC236}">
                  <a16:creationId xmlns:a16="http://schemas.microsoft.com/office/drawing/2014/main" id="{EF531609-D921-452A-98DC-CA8EDCD85E3F}"/>
                </a:ext>
              </a:extLst>
            </p:cNvPr>
            <p:cNvSpPr>
              <a:spLocks noChangeArrowheads="1"/>
            </p:cNvSpPr>
            <p:nvPr/>
          </p:nvSpPr>
          <p:spPr bwMode="auto">
            <a:xfrm>
              <a:off x="3582989" y="1382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1" name="Oval 1577">
              <a:extLst>
                <a:ext uri="{FF2B5EF4-FFF2-40B4-BE49-F238E27FC236}">
                  <a16:creationId xmlns:a16="http://schemas.microsoft.com/office/drawing/2014/main" id="{623FD9FC-C812-4CAB-BE42-05E73488950C}"/>
                </a:ext>
              </a:extLst>
            </p:cNvPr>
            <p:cNvSpPr>
              <a:spLocks noChangeArrowheads="1"/>
            </p:cNvSpPr>
            <p:nvPr/>
          </p:nvSpPr>
          <p:spPr bwMode="auto">
            <a:xfrm>
              <a:off x="3636964" y="949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2" name="Oval 1578">
              <a:extLst>
                <a:ext uri="{FF2B5EF4-FFF2-40B4-BE49-F238E27FC236}">
                  <a16:creationId xmlns:a16="http://schemas.microsoft.com/office/drawing/2014/main" id="{EEF580EC-F39B-47BD-A631-CB54ACCC8EEE}"/>
                </a:ext>
              </a:extLst>
            </p:cNvPr>
            <p:cNvSpPr>
              <a:spLocks noChangeArrowheads="1"/>
            </p:cNvSpPr>
            <p:nvPr/>
          </p:nvSpPr>
          <p:spPr bwMode="auto">
            <a:xfrm>
              <a:off x="3879851" y="7858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3" name="Oval 1579">
              <a:extLst>
                <a:ext uri="{FF2B5EF4-FFF2-40B4-BE49-F238E27FC236}">
                  <a16:creationId xmlns:a16="http://schemas.microsoft.com/office/drawing/2014/main" id="{FBCA9046-0BCA-48C0-8B08-E3811C2228AE}"/>
                </a:ext>
              </a:extLst>
            </p:cNvPr>
            <p:cNvSpPr>
              <a:spLocks noChangeArrowheads="1"/>
            </p:cNvSpPr>
            <p:nvPr/>
          </p:nvSpPr>
          <p:spPr bwMode="auto">
            <a:xfrm>
              <a:off x="3871914" y="1106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4" name="Oval 1580">
              <a:extLst>
                <a:ext uri="{FF2B5EF4-FFF2-40B4-BE49-F238E27FC236}">
                  <a16:creationId xmlns:a16="http://schemas.microsoft.com/office/drawing/2014/main" id="{ECF5FA30-1F21-4B5D-B01B-A41F28079F1F}"/>
                </a:ext>
              </a:extLst>
            </p:cNvPr>
            <p:cNvSpPr>
              <a:spLocks noChangeArrowheads="1"/>
            </p:cNvSpPr>
            <p:nvPr/>
          </p:nvSpPr>
          <p:spPr bwMode="auto">
            <a:xfrm>
              <a:off x="3895726" y="140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5" name="Oval 1581">
              <a:extLst>
                <a:ext uri="{FF2B5EF4-FFF2-40B4-BE49-F238E27FC236}">
                  <a16:creationId xmlns:a16="http://schemas.microsoft.com/office/drawing/2014/main" id="{4F2BB7A4-A236-4E89-9B8A-D767D26D29A2}"/>
                </a:ext>
              </a:extLst>
            </p:cNvPr>
            <p:cNvSpPr>
              <a:spLocks noChangeArrowheads="1"/>
            </p:cNvSpPr>
            <p:nvPr/>
          </p:nvSpPr>
          <p:spPr bwMode="auto">
            <a:xfrm>
              <a:off x="3871913" y="160178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6" name="Oval 1582">
              <a:extLst>
                <a:ext uri="{FF2B5EF4-FFF2-40B4-BE49-F238E27FC236}">
                  <a16:creationId xmlns:a16="http://schemas.microsoft.com/office/drawing/2014/main" id="{BDF67437-E689-44C6-BC26-4C1C8F8287B1}"/>
                </a:ext>
              </a:extLst>
            </p:cNvPr>
            <p:cNvSpPr>
              <a:spLocks noChangeArrowheads="1"/>
            </p:cNvSpPr>
            <p:nvPr/>
          </p:nvSpPr>
          <p:spPr bwMode="auto">
            <a:xfrm>
              <a:off x="2846389" y="1263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7" name="Oval 1583">
              <a:extLst>
                <a:ext uri="{FF2B5EF4-FFF2-40B4-BE49-F238E27FC236}">
                  <a16:creationId xmlns:a16="http://schemas.microsoft.com/office/drawing/2014/main" id="{C29F53C7-51CC-47CA-BCC7-99C71C45942D}"/>
                </a:ext>
              </a:extLst>
            </p:cNvPr>
            <p:cNvSpPr>
              <a:spLocks noChangeArrowheads="1"/>
            </p:cNvSpPr>
            <p:nvPr/>
          </p:nvSpPr>
          <p:spPr bwMode="auto">
            <a:xfrm>
              <a:off x="3862389" y="1336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8" name="Oval 1584">
              <a:extLst>
                <a:ext uri="{FF2B5EF4-FFF2-40B4-BE49-F238E27FC236}">
                  <a16:creationId xmlns:a16="http://schemas.microsoft.com/office/drawing/2014/main" id="{16768F8B-23B5-4E7B-966D-0D5C84F268F6}"/>
                </a:ext>
              </a:extLst>
            </p:cNvPr>
            <p:cNvSpPr>
              <a:spLocks noChangeArrowheads="1"/>
            </p:cNvSpPr>
            <p:nvPr/>
          </p:nvSpPr>
          <p:spPr bwMode="auto">
            <a:xfrm>
              <a:off x="3438526" y="171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9" name="Oval 1585">
              <a:extLst>
                <a:ext uri="{FF2B5EF4-FFF2-40B4-BE49-F238E27FC236}">
                  <a16:creationId xmlns:a16="http://schemas.microsoft.com/office/drawing/2014/main" id="{95A5CD05-44C7-477A-9C86-FAE520B21DE4}"/>
                </a:ext>
              </a:extLst>
            </p:cNvPr>
            <p:cNvSpPr>
              <a:spLocks noChangeArrowheads="1"/>
            </p:cNvSpPr>
            <p:nvPr/>
          </p:nvSpPr>
          <p:spPr bwMode="auto">
            <a:xfrm>
              <a:off x="3757614" y="1287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0" name="Oval 1586">
              <a:extLst>
                <a:ext uri="{FF2B5EF4-FFF2-40B4-BE49-F238E27FC236}">
                  <a16:creationId xmlns:a16="http://schemas.microsoft.com/office/drawing/2014/main" id="{AF483475-DFBC-45BB-81E2-E47693737680}"/>
                </a:ext>
              </a:extLst>
            </p:cNvPr>
            <p:cNvSpPr>
              <a:spLocks noChangeArrowheads="1"/>
            </p:cNvSpPr>
            <p:nvPr/>
          </p:nvSpPr>
          <p:spPr bwMode="auto">
            <a:xfrm>
              <a:off x="3924301" y="106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1" name="Oval 1587">
              <a:extLst>
                <a:ext uri="{FF2B5EF4-FFF2-40B4-BE49-F238E27FC236}">
                  <a16:creationId xmlns:a16="http://schemas.microsoft.com/office/drawing/2014/main" id="{0DA6AAE2-D871-4202-958A-52ED9B3AAA5F}"/>
                </a:ext>
              </a:extLst>
            </p:cNvPr>
            <p:cNvSpPr>
              <a:spLocks noChangeArrowheads="1"/>
            </p:cNvSpPr>
            <p:nvPr/>
          </p:nvSpPr>
          <p:spPr bwMode="auto">
            <a:xfrm>
              <a:off x="3470276" y="1060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2" name="Oval 1588">
              <a:extLst>
                <a:ext uri="{FF2B5EF4-FFF2-40B4-BE49-F238E27FC236}">
                  <a16:creationId xmlns:a16="http://schemas.microsoft.com/office/drawing/2014/main" id="{83368DB9-2EEC-404F-B0F4-EA29048DEEEB}"/>
                </a:ext>
              </a:extLst>
            </p:cNvPr>
            <p:cNvSpPr>
              <a:spLocks noChangeArrowheads="1"/>
            </p:cNvSpPr>
            <p:nvPr/>
          </p:nvSpPr>
          <p:spPr bwMode="auto">
            <a:xfrm>
              <a:off x="3889376" y="1001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3" name="Oval 1589">
              <a:extLst>
                <a:ext uri="{FF2B5EF4-FFF2-40B4-BE49-F238E27FC236}">
                  <a16:creationId xmlns:a16="http://schemas.microsoft.com/office/drawing/2014/main" id="{E7031240-1A09-4E09-9837-A78C8AEBA567}"/>
                </a:ext>
              </a:extLst>
            </p:cNvPr>
            <p:cNvSpPr>
              <a:spLocks noChangeArrowheads="1"/>
            </p:cNvSpPr>
            <p:nvPr/>
          </p:nvSpPr>
          <p:spPr bwMode="auto">
            <a:xfrm>
              <a:off x="3648076" y="74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4" name="Oval 1590">
              <a:extLst>
                <a:ext uri="{FF2B5EF4-FFF2-40B4-BE49-F238E27FC236}">
                  <a16:creationId xmlns:a16="http://schemas.microsoft.com/office/drawing/2014/main" id="{23AB7EF2-C38A-4FD7-A27D-826945D4D301}"/>
                </a:ext>
              </a:extLst>
            </p:cNvPr>
            <p:cNvSpPr>
              <a:spLocks noChangeArrowheads="1"/>
            </p:cNvSpPr>
            <p:nvPr/>
          </p:nvSpPr>
          <p:spPr bwMode="auto">
            <a:xfrm>
              <a:off x="4016376" y="11826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5" name="Oval 1591">
              <a:extLst>
                <a:ext uri="{FF2B5EF4-FFF2-40B4-BE49-F238E27FC236}">
                  <a16:creationId xmlns:a16="http://schemas.microsoft.com/office/drawing/2014/main" id="{56287DCF-8774-4C92-BBFE-9F1F9F18ECD1}"/>
                </a:ext>
              </a:extLst>
            </p:cNvPr>
            <p:cNvSpPr>
              <a:spLocks noChangeArrowheads="1"/>
            </p:cNvSpPr>
            <p:nvPr/>
          </p:nvSpPr>
          <p:spPr bwMode="auto">
            <a:xfrm>
              <a:off x="3944939" y="933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6" name="Oval 1592">
              <a:extLst>
                <a:ext uri="{FF2B5EF4-FFF2-40B4-BE49-F238E27FC236}">
                  <a16:creationId xmlns:a16="http://schemas.microsoft.com/office/drawing/2014/main" id="{B5B4FF70-1659-489C-B6F9-B9B4CCA16D59}"/>
                </a:ext>
              </a:extLst>
            </p:cNvPr>
            <p:cNvSpPr>
              <a:spLocks noChangeArrowheads="1"/>
            </p:cNvSpPr>
            <p:nvPr/>
          </p:nvSpPr>
          <p:spPr bwMode="auto">
            <a:xfrm>
              <a:off x="3957639" y="1562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7" name="Oval 1593">
              <a:extLst>
                <a:ext uri="{FF2B5EF4-FFF2-40B4-BE49-F238E27FC236}">
                  <a16:creationId xmlns:a16="http://schemas.microsoft.com/office/drawing/2014/main" id="{3B78BB84-4519-47D9-B24C-9585B3DA45E3}"/>
                </a:ext>
              </a:extLst>
            </p:cNvPr>
            <p:cNvSpPr>
              <a:spLocks noChangeArrowheads="1"/>
            </p:cNvSpPr>
            <p:nvPr/>
          </p:nvSpPr>
          <p:spPr bwMode="auto">
            <a:xfrm>
              <a:off x="4006851" y="1412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8" name="Oval 1594">
              <a:extLst>
                <a:ext uri="{FF2B5EF4-FFF2-40B4-BE49-F238E27FC236}">
                  <a16:creationId xmlns:a16="http://schemas.microsoft.com/office/drawing/2014/main" id="{ACE5B2BE-EF9B-47D5-8929-FE4B3D79C78A}"/>
                </a:ext>
              </a:extLst>
            </p:cNvPr>
            <p:cNvSpPr>
              <a:spLocks noChangeArrowheads="1"/>
            </p:cNvSpPr>
            <p:nvPr/>
          </p:nvSpPr>
          <p:spPr bwMode="auto">
            <a:xfrm>
              <a:off x="3968751" y="133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9" name="Oval 1595">
              <a:extLst>
                <a:ext uri="{FF2B5EF4-FFF2-40B4-BE49-F238E27FC236}">
                  <a16:creationId xmlns:a16="http://schemas.microsoft.com/office/drawing/2014/main" id="{72615C0E-5DB2-4B30-8FA0-F06A166CDE14}"/>
                </a:ext>
              </a:extLst>
            </p:cNvPr>
            <p:cNvSpPr>
              <a:spLocks noChangeArrowheads="1"/>
            </p:cNvSpPr>
            <p:nvPr/>
          </p:nvSpPr>
          <p:spPr bwMode="auto">
            <a:xfrm>
              <a:off x="3081339" y="1028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0" name="Oval 1596">
              <a:extLst>
                <a:ext uri="{FF2B5EF4-FFF2-40B4-BE49-F238E27FC236}">
                  <a16:creationId xmlns:a16="http://schemas.microsoft.com/office/drawing/2014/main" id="{A5EFEB48-0E27-498F-9FDA-68B2B9A51167}"/>
                </a:ext>
              </a:extLst>
            </p:cNvPr>
            <p:cNvSpPr>
              <a:spLocks noChangeArrowheads="1"/>
            </p:cNvSpPr>
            <p:nvPr/>
          </p:nvSpPr>
          <p:spPr bwMode="auto">
            <a:xfrm>
              <a:off x="2800351" y="854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1" name="Oval 1597">
              <a:extLst>
                <a:ext uri="{FF2B5EF4-FFF2-40B4-BE49-F238E27FC236}">
                  <a16:creationId xmlns:a16="http://schemas.microsoft.com/office/drawing/2014/main" id="{1C470DD4-E6F5-441A-A26E-ADB583EE2910}"/>
                </a:ext>
              </a:extLst>
            </p:cNvPr>
            <p:cNvSpPr>
              <a:spLocks noChangeArrowheads="1"/>
            </p:cNvSpPr>
            <p:nvPr/>
          </p:nvSpPr>
          <p:spPr bwMode="auto">
            <a:xfrm>
              <a:off x="2932114" y="1196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2" name="Oval 1598">
              <a:extLst>
                <a:ext uri="{FF2B5EF4-FFF2-40B4-BE49-F238E27FC236}">
                  <a16:creationId xmlns:a16="http://schemas.microsoft.com/office/drawing/2014/main" id="{FC4A64D9-8A24-4DBF-BCBE-9F85CD1E23D3}"/>
                </a:ext>
              </a:extLst>
            </p:cNvPr>
            <p:cNvSpPr>
              <a:spLocks noChangeArrowheads="1"/>
            </p:cNvSpPr>
            <p:nvPr/>
          </p:nvSpPr>
          <p:spPr bwMode="auto">
            <a:xfrm>
              <a:off x="2717801" y="154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3" name="Oval 1599">
              <a:extLst>
                <a:ext uri="{FF2B5EF4-FFF2-40B4-BE49-F238E27FC236}">
                  <a16:creationId xmlns:a16="http://schemas.microsoft.com/office/drawing/2014/main" id="{97B97765-AA10-409E-A059-16A68FE79066}"/>
                </a:ext>
              </a:extLst>
            </p:cNvPr>
            <p:cNvSpPr>
              <a:spLocks noChangeArrowheads="1"/>
            </p:cNvSpPr>
            <p:nvPr/>
          </p:nvSpPr>
          <p:spPr bwMode="auto">
            <a:xfrm>
              <a:off x="2646364" y="133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4" name="Oval 1600">
              <a:extLst>
                <a:ext uri="{FF2B5EF4-FFF2-40B4-BE49-F238E27FC236}">
                  <a16:creationId xmlns:a16="http://schemas.microsoft.com/office/drawing/2014/main" id="{65CFF4CF-AEB1-4812-8960-FC9BC93054A3}"/>
                </a:ext>
              </a:extLst>
            </p:cNvPr>
            <p:cNvSpPr>
              <a:spLocks noChangeArrowheads="1"/>
            </p:cNvSpPr>
            <p:nvPr/>
          </p:nvSpPr>
          <p:spPr bwMode="auto">
            <a:xfrm>
              <a:off x="3535363" y="14859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5" name="Oval 1601">
              <a:extLst>
                <a:ext uri="{FF2B5EF4-FFF2-40B4-BE49-F238E27FC236}">
                  <a16:creationId xmlns:a16="http://schemas.microsoft.com/office/drawing/2014/main" id="{D15C75E5-8591-4425-AF6A-66D0C7F8C615}"/>
                </a:ext>
              </a:extLst>
            </p:cNvPr>
            <p:cNvSpPr>
              <a:spLocks noChangeArrowheads="1"/>
            </p:cNvSpPr>
            <p:nvPr/>
          </p:nvSpPr>
          <p:spPr bwMode="auto">
            <a:xfrm>
              <a:off x="3895726" y="1476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6" name="Oval 1602">
              <a:extLst>
                <a:ext uri="{FF2B5EF4-FFF2-40B4-BE49-F238E27FC236}">
                  <a16:creationId xmlns:a16="http://schemas.microsoft.com/office/drawing/2014/main" id="{EA58F18D-8906-41AE-B570-E7298AFDBCED}"/>
                </a:ext>
              </a:extLst>
            </p:cNvPr>
            <p:cNvSpPr>
              <a:spLocks noChangeArrowheads="1"/>
            </p:cNvSpPr>
            <p:nvPr/>
          </p:nvSpPr>
          <p:spPr bwMode="auto">
            <a:xfrm>
              <a:off x="4032251" y="1344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7" name="Oval 1603">
              <a:extLst>
                <a:ext uri="{FF2B5EF4-FFF2-40B4-BE49-F238E27FC236}">
                  <a16:creationId xmlns:a16="http://schemas.microsoft.com/office/drawing/2014/main" id="{9E2C086F-1928-486D-B3D4-CE1F5DDAC8E3}"/>
                </a:ext>
              </a:extLst>
            </p:cNvPr>
            <p:cNvSpPr>
              <a:spLocks noChangeArrowheads="1"/>
            </p:cNvSpPr>
            <p:nvPr/>
          </p:nvSpPr>
          <p:spPr bwMode="auto">
            <a:xfrm>
              <a:off x="4030664" y="938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8" name="Oval 1604">
              <a:extLst>
                <a:ext uri="{FF2B5EF4-FFF2-40B4-BE49-F238E27FC236}">
                  <a16:creationId xmlns:a16="http://schemas.microsoft.com/office/drawing/2014/main" id="{AA1421F9-F6F7-4BAC-A0FD-0483D7CB19B9}"/>
                </a:ext>
              </a:extLst>
            </p:cNvPr>
            <p:cNvSpPr>
              <a:spLocks noChangeArrowheads="1"/>
            </p:cNvSpPr>
            <p:nvPr/>
          </p:nvSpPr>
          <p:spPr bwMode="auto">
            <a:xfrm>
              <a:off x="3860801" y="914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9" name="Oval 753">
              <a:extLst>
                <a:ext uri="{FF2B5EF4-FFF2-40B4-BE49-F238E27FC236}">
                  <a16:creationId xmlns:a16="http://schemas.microsoft.com/office/drawing/2014/main" id="{852E810E-CBB8-40CD-8BC8-661522007B6B}"/>
                </a:ext>
              </a:extLst>
            </p:cNvPr>
            <p:cNvSpPr>
              <a:spLocks noChangeArrowheads="1"/>
            </p:cNvSpPr>
            <p:nvPr/>
          </p:nvSpPr>
          <p:spPr bwMode="auto">
            <a:xfrm>
              <a:off x="2065168" y="2232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0" name="Oval 754">
              <a:extLst>
                <a:ext uri="{FF2B5EF4-FFF2-40B4-BE49-F238E27FC236}">
                  <a16:creationId xmlns:a16="http://schemas.microsoft.com/office/drawing/2014/main" id="{B0656916-44B5-496F-A191-5105AD174219}"/>
                </a:ext>
              </a:extLst>
            </p:cNvPr>
            <p:cNvSpPr>
              <a:spLocks noChangeArrowheads="1"/>
            </p:cNvSpPr>
            <p:nvPr/>
          </p:nvSpPr>
          <p:spPr bwMode="auto">
            <a:xfrm>
              <a:off x="1979443" y="227171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1" name="Oval 755">
              <a:extLst>
                <a:ext uri="{FF2B5EF4-FFF2-40B4-BE49-F238E27FC236}">
                  <a16:creationId xmlns:a16="http://schemas.microsoft.com/office/drawing/2014/main" id="{FC1624BD-264E-4CD0-B4BE-87EBEDCB1C11}"/>
                </a:ext>
              </a:extLst>
            </p:cNvPr>
            <p:cNvSpPr>
              <a:spLocks noChangeArrowheads="1"/>
            </p:cNvSpPr>
            <p:nvPr/>
          </p:nvSpPr>
          <p:spPr bwMode="auto">
            <a:xfrm>
              <a:off x="2279481" y="2382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2" name="Oval 756">
              <a:extLst>
                <a:ext uri="{FF2B5EF4-FFF2-40B4-BE49-F238E27FC236}">
                  <a16:creationId xmlns:a16="http://schemas.microsoft.com/office/drawing/2014/main" id="{768042AB-027D-48B4-9632-9D820948F329}"/>
                </a:ext>
              </a:extLst>
            </p:cNvPr>
            <p:cNvSpPr>
              <a:spLocks noChangeArrowheads="1"/>
            </p:cNvSpPr>
            <p:nvPr/>
          </p:nvSpPr>
          <p:spPr bwMode="auto">
            <a:xfrm>
              <a:off x="2031831" y="2159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3" name="Oval 765">
              <a:extLst>
                <a:ext uri="{FF2B5EF4-FFF2-40B4-BE49-F238E27FC236}">
                  <a16:creationId xmlns:a16="http://schemas.microsoft.com/office/drawing/2014/main" id="{84A1AAD1-A580-4476-8F15-2AC7BE3CE3F6}"/>
                </a:ext>
              </a:extLst>
            </p:cNvPr>
            <p:cNvSpPr>
              <a:spLocks noChangeArrowheads="1"/>
            </p:cNvSpPr>
            <p:nvPr/>
          </p:nvSpPr>
          <p:spPr bwMode="auto">
            <a:xfrm>
              <a:off x="2900193" y="2565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4" name="Oval 771">
              <a:extLst>
                <a:ext uri="{FF2B5EF4-FFF2-40B4-BE49-F238E27FC236}">
                  <a16:creationId xmlns:a16="http://schemas.microsoft.com/office/drawing/2014/main" id="{57A05B8D-B125-4278-A143-B77EA4A5190A}"/>
                </a:ext>
              </a:extLst>
            </p:cNvPr>
            <p:cNvSpPr>
              <a:spLocks noChangeArrowheads="1"/>
            </p:cNvSpPr>
            <p:nvPr/>
          </p:nvSpPr>
          <p:spPr bwMode="auto">
            <a:xfrm>
              <a:off x="2244556" y="2208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5" name="Oval 773">
              <a:extLst>
                <a:ext uri="{FF2B5EF4-FFF2-40B4-BE49-F238E27FC236}">
                  <a16:creationId xmlns:a16="http://schemas.microsoft.com/office/drawing/2014/main" id="{1E6B7BB2-307A-4582-888A-FA01541CF79B}"/>
                </a:ext>
              </a:extLst>
            </p:cNvPr>
            <p:cNvSpPr>
              <a:spLocks noChangeArrowheads="1"/>
            </p:cNvSpPr>
            <p:nvPr/>
          </p:nvSpPr>
          <p:spPr bwMode="auto">
            <a:xfrm>
              <a:off x="2176293" y="21256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6" name="Oval 779">
              <a:extLst>
                <a:ext uri="{FF2B5EF4-FFF2-40B4-BE49-F238E27FC236}">
                  <a16:creationId xmlns:a16="http://schemas.microsoft.com/office/drawing/2014/main" id="{05A60A77-66DE-4F69-8984-3FCDDC115E7D}"/>
                </a:ext>
              </a:extLst>
            </p:cNvPr>
            <p:cNvSpPr>
              <a:spLocks noChangeArrowheads="1"/>
            </p:cNvSpPr>
            <p:nvPr/>
          </p:nvSpPr>
          <p:spPr bwMode="auto">
            <a:xfrm>
              <a:off x="2390605" y="30829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7" name="Oval 780">
              <a:extLst>
                <a:ext uri="{FF2B5EF4-FFF2-40B4-BE49-F238E27FC236}">
                  <a16:creationId xmlns:a16="http://schemas.microsoft.com/office/drawing/2014/main" id="{D2A0C54C-D94C-4FEE-BF30-09B586545ACE}"/>
                </a:ext>
              </a:extLst>
            </p:cNvPr>
            <p:cNvSpPr>
              <a:spLocks noChangeArrowheads="1"/>
            </p:cNvSpPr>
            <p:nvPr/>
          </p:nvSpPr>
          <p:spPr bwMode="auto">
            <a:xfrm>
              <a:off x="3236913" y="2756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8" name="Oval 785">
              <a:extLst>
                <a:ext uri="{FF2B5EF4-FFF2-40B4-BE49-F238E27FC236}">
                  <a16:creationId xmlns:a16="http://schemas.microsoft.com/office/drawing/2014/main" id="{EBFD9224-1C07-4735-ABCE-AA8A0BC7417E}"/>
                </a:ext>
              </a:extLst>
            </p:cNvPr>
            <p:cNvSpPr>
              <a:spLocks noChangeArrowheads="1"/>
            </p:cNvSpPr>
            <p:nvPr/>
          </p:nvSpPr>
          <p:spPr bwMode="auto">
            <a:xfrm>
              <a:off x="2541418" y="2781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9" name="Oval 786">
              <a:extLst>
                <a:ext uri="{FF2B5EF4-FFF2-40B4-BE49-F238E27FC236}">
                  <a16:creationId xmlns:a16="http://schemas.microsoft.com/office/drawing/2014/main" id="{63EBCF11-CABE-4805-8252-B55FAD9BAAA0}"/>
                </a:ext>
              </a:extLst>
            </p:cNvPr>
            <p:cNvSpPr>
              <a:spLocks noChangeArrowheads="1"/>
            </p:cNvSpPr>
            <p:nvPr/>
          </p:nvSpPr>
          <p:spPr bwMode="auto">
            <a:xfrm>
              <a:off x="2485856" y="21764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0" name="Oval 791">
              <a:extLst>
                <a:ext uri="{FF2B5EF4-FFF2-40B4-BE49-F238E27FC236}">
                  <a16:creationId xmlns:a16="http://schemas.microsoft.com/office/drawing/2014/main" id="{B4219703-C407-40E7-AD59-B3C50C3C5CBD}"/>
                </a:ext>
              </a:extLst>
            </p:cNvPr>
            <p:cNvSpPr>
              <a:spLocks noChangeArrowheads="1"/>
            </p:cNvSpPr>
            <p:nvPr/>
          </p:nvSpPr>
          <p:spPr bwMode="auto">
            <a:xfrm>
              <a:off x="2654131" y="2179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1" name="Oval 795">
              <a:extLst>
                <a:ext uri="{FF2B5EF4-FFF2-40B4-BE49-F238E27FC236}">
                  <a16:creationId xmlns:a16="http://schemas.microsoft.com/office/drawing/2014/main" id="{8206EF3F-3DE8-4362-A123-29C77BB10399}"/>
                </a:ext>
              </a:extLst>
            </p:cNvPr>
            <p:cNvSpPr>
              <a:spLocks noChangeArrowheads="1"/>
            </p:cNvSpPr>
            <p:nvPr/>
          </p:nvSpPr>
          <p:spPr bwMode="auto">
            <a:xfrm>
              <a:off x="3420269" y="27749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2" name="Oval 802">
              <a:extLst>
                <a:ext uri="{FF2B5EF4-FFF2-40B4-BE49-F238E27FC236}">
                  <a16:creationId xmlns:a16="http://schemas.microsoft.com/office/drawing/2014/main" id="{7836B26A-D730-4322-91AE-9175070BF4F2}"/>
                </a:ext>
              </a:extLst>
            </p:cNvPr>
            <p:cNvSpPr>
              <a:spLocks noChangeArrowheads="1"/>
            </p:cNvSpPr>
            <p:nvPr/>
          </p:nvSpPr>
          <p:spPr bwMode="auto">
            <a:xfrm>
              <a:off x="3004968" y="2255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3" name="Oval 803">
              <a:extLst>
                <a:ext uri="{FF2B5EF4-FFF2-40B4-BE49-F238E27FC236}">
                  <a16:creationId xmlns:a16="http://schemas.microsoft.com/office/drawing/2014/main" id="{E35A8350-9238-41BA-B0A7-48F938572F31}"/>
                </a:ext>
              </a:extLst>
            </p:cNvPr>
            <p:cNvSpPr>
              <a:spLocks noChangeArrowheads="1"/>
            </p:cNvSpPr>
            <p:nvPr/>
          </p:nvSpPr>
          <p:spPr bwMode="auto">
            <a:xfrm>
              <a:off x="3227389" y="29735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4" name="Oval 859">
              <a:extLst>
                <a:ext uri="{FF2B5EF4-FFF2-40B4-BE49-F238E27FC236}">
                  <a16:creationId xmlns:a16="http://schemas.microsoft.com/office/drawing/2014/main" id="{FE8600C3-B0EE-4E13-8FEC-EA8FED52BB5B}"/>
                </a:ext>
              </a:extLst>
            </p:cNvPr>
            <p:cNvSpPr>
              <a:spLocks noChangeArrowheads="1"/>
            </p:cNvSpPr>
            <p:nvPr/>
          </p:nvSpPr>
          <p:spPr bwMode="auto">
            <a:xfrm>
              <a:off x="2790656" y="2343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5" name="Oval 860">
              <a:extLst>
                <a:ext uri="{FF2B5EF4-FFF2-40B4-BE49-F238E27FC236}">
                  <a16:creationId xmlns:a16="http://schemas.microsoft.com/office/drawing/2014/main" id="{677B55B6-56DF-4FFA-8284-20BF018F0F23}"/>
                </a:ext>
              </a:extLst>
            </p:cNvPr>
            <p:cNvSpPr>
              <a:spLocks noChangeArrowheads="1"/>
            </p:cNvSpPr>
            <p:nvPr/>
          </p:nvSpPr>
          <p:spPr bwMode="auto">
            <a:xfrm>
              <a:off x="2535068" y="2352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6" name="Oval 861">
              <a:extLst>
                <a:ext uri="{FF2B5EF4-FFF2-40B4-BE49-F238E27FC236}">
                  <a16:creationId xmlns:a16="http://schemas.microsoft.com/office/drawing/2014/main" id="{B9B8B2FE-5283-487B-A7D9-7B8B54A5FECE}"/>
                </a:ext>
              </a:extLst>
            </p:cNvPr>
            <p:cNvSpPr>
              <a:spLocks noChangeArrowheads="1"/>
            </p:cNvSpPr>
            <p:nvPr/>
          </p:nvSpPr>
          <p:spPr bwMode="auto">
            <a:xfrm>
              <a:off x="2198518" y="25876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7" name="Oval 968">
              <a:extLst>
                <a:ext uri="{FF2B5EF4-FFF2-40B4-BE49-F238E27FC236}">
                  <a16:creationId xmlns:a16="http://schemas.microsoft.com/office/drawing/2014/main" id="{B99C4812-040F-4CD5-82FB-2D96C13C3501}"/>
                </a:ext>
              </a:extLst>
            </p:cNvPr>
            <p:cNvSpPr>
              <a:spLocks noChangeArrowheads="1"/>
            </p:cNvSpPr>
            <p:nvPr/>
          </p:nvSpPr>
          <p:spPr bwMode="auto">
            <a:xfrm>
              <a:off x="3090693" y="329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8" name="Oval 1109">
              <a:extLst>
                <a:ext uri="{FF2B5EF4-FFF2-40B4-BE49-F238E27FC236}">
                  <a16:creationId xmlns:a16="http://schemas.microsoft.com/office/drawing/2014/main" id="{36CD2CBE-9919-4CA6-80F6-6E39DD5C7165}"/>
                </a:ext>
              </a:extLst>
            </p:cNvPr>
            <p:cNvSpPr>
              <a:spLocks noChangeArrowheads="1"/>
            </p:cNvSpPr>
            <p:nvPr/>
          </p:nvSpPr>
          <p:spPr bwMode="auto">
            <a:xfrm>
              <a:off x="1950868" y="2708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9" name="Oval 1110">
              <a:extLst>
                <a:ext uri="{FF2B5EF4-FFF2-40B4-BE49-F238E27FC236}">
                  <a16:creationId xmlns:a16="http://schemas.microsoft.com/office/drawing/2014/main" id="{13538BE3-2800-4F14-A065-856212CFC169}"/>
                </a:ext>
              </a:extLst>
            </p:cNvPr>
            <p:cNvSpPr>
              <a:spLocks noChangeArrowheads="1"/>
            </p:cNvSpPr>
            <p:nvPr/>
          </p:nvSpPr>
          <p:spPr bwMode="auto">
            <a:xfrm>
              <a:off x="1985793" y="2847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0" name="Oval 1111">
              <a:extLst>
                <a:ext uri="{FF2B5EF4-FFF2-40B4-BE49-F238E27FC236}">
                  <a16:creationId xmlns:a16="http://schemas.microsoft.com/office/drawing/2014/main" id="{7DD19908-06F9-49CC-8E17-8EF44C50066F}"/>
                </a:ext>
              </a:extLst>
            </p:cNvPr>
            <p:cNvSpPr>
              <a:spLocks noChangeArrowheads="1"/>
            </p:cNvSpPr>
            <p:nvPr/>
          </p:nvSpPr>
          <p:spPr bwMode="auto">
            <a:xfrm>
              <a:off x="2015956" y="251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1" name="Oval 1113">
              <a:extLst>
                <a:ext uri="{FF2B5EF4-FFF2-40B4-BE49-F238E27FC236}">
                  <a16:creationId xmlns:a16="http://schemas.microsoft.com/office/drawing/2014/main" id="{803A29BE-26B8-4635-9D61-2DC370327D15}"/>
                </a:ext>
              </a:extLst>
            </p:cNvPr>
            <p:cNvSpPr>
              <a:spLocks noChangeArrowheads="1"/>
            </p:cNvSpPr>
            <p:nvPr/>
          </p:nvSpPr>
          <p:spPr bwMode="auto">
            <a:xfrm>
              <a:off x="1990556" y="2386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2" name="Oval 1115">
              <a:extLst>
                <a:ext uri="{FF2B5EF4-FFF2-40B4-BE49-F238E27FC236}">
                  <a16:creationId xmlns:a16="http://schemas.microsoft.com/office/drawing/2014/main" id="{FA99E0ED-4E77-4410-BA93-3AA00B1AEFA9}"/>
                </a:ext>
              </a:extLst>
            </p:cNvPr>
            <p:cNvSpPr>
              <a:spLocks noChangeArrowheads="1"/>
            </p:cNvSpPr>
            <p:nvPr/>
          </p:nvSpPr>
          <p:spPr bwMode="auto">
            <a:xfrm>
              <a:off x="2931943" y="3141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3" name="Oval 1116">
              <a:extLst>
                <a:ext uri="{FF2B5EF4-FFF2-40B4-BE49-F238E27FC236}">
                  <a16:creationId xmlns:a16="http://schemas.microsoft.com/office/drawing/2014/main" id="{FD77F0E9-16C1-4709-9E8F-EE50F85A1ABD}"/>
                </a:ext>
              </a:extLst>
            </p:cNvPr>
            <p:cNvSpPr>
              <a:spLocks noChangeArrowheads="1"/>
            </p:cNvSpPr>
            <p:nvPr/>
          </p:nvSpPr>
          <p:spPr bwMode="auto">
            <a:xfrm>
              <a:off x="1976268" y="30781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4" name="Oval 1120">
              <a:extLst>
                <a:ext uri="{FF2B5EF4-FFF2-40B4-BE49-F238E27FC236}">
                  <a16:creationId xmlns:a16="http://schemas.microsoft.com/office/drawing/2014/main" id="{499D6F79-BFF2-44B3-99E3-6E2A5EA16574}"/>
                </a:ext>
              </a:extLst>
            </p:cNvPr>
            <p:cNvSpPr>
              <a:spLocks noChangeArrowheads="1"/>
            </p:cNvSpPr>
            <p:nvPr/>
          </p:nvSpPr>
          <p:spPr bwMode="auto">
            <a:xfrm>
              <a:off x="2111206" y="2452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5" name="Oval 1121">
              <a:extLst>
                <a:ext uri="{FF2B5EF4-FFF2-40B4-BE49-F238E27FC236}">
                  <a16:creationId xmlns:a16="http://schemas.microsoft.com/office/drawing/2014/main" id="{DAADA92F-6F6E-410A-B037-533037FF3FFB}"/>
                </a:ext>
              </a:extLst>
            </p:cNvPr>
            <p:cNvSpPr>
              <a:spLocks noChangeArrowheads="1"/>
            </p:cNvSpPr>
            <p:nvPr/>
          </p:nvSpPr>
          <p:spPr bwMode="auto">
            <a:xfrm>
              <a:off x="3237794" y="24777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6" name="Oval 1122">
              <a:extLst>
                <a:ext uri="{FF2B5EF4-FFF2-40B4-BE49-F238E27FC236}">
                  <a16:creationId xmlns:a16="http://schemas.microsoft.com/office/drawing/2014/main" id="{D948F080-4C9F-48B4-92E3-CAFC7C3855E3}"/>
                </a:ext>
              </a:extLst>
            </p:cNvPr>
            <p:cNvSpPr>
              <a:spLocks noChangeArrowheads="1"/>
            </p:cNvSpPr>
            <p:nvPr/>
          </p:nvSpPr>
          <p:spPr bwMode="auto">
            <a:xfrm>
              <a:off x="2101681" y="2927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7" name="Oval 1123">
              <a:extLst>
                <a:ext uri="{FF2B5EF4-FFF2-40B4-BE49-F238E27FC236}">
                  <a16:creationId xmlns:a16="http://schemas.microsoft.com/office/drawing/2014/main" id="{FE83AF66-3725-4AB7-97F7-1F2B69E36258}"/>
                </a:ext>
              </a:extLst>
            </p:cNvPr>
            <p:cNvSpPr>
              <a:spLocks noChangeArrowheads="1"/>
            </p:cNvSpPr>
            <p:nvPr/>
          </p:nvSpPr>
          <p:spPr bwMode="auto">
            <a:xfrm>
              <a:off x="2650956" y="2562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8" name="Oval 1124">
              <a:extLst>
                <a:ext uri="{FF2B5EF4-FFF2-40B4-BE49-F238E27FC236}">
                  <a16:creationId xmlns:a16="http://schemas.microsoft.com/office/drawing/2014/main" id="{2C0F6478-39D1-40D0-8E8E-4B6A3BFCD059}"/>
                </a:ext>
              </a:extLst>
            </p:cNvPr>
            <p:cNvSpPr>
              <a:spLocks noChangeArrowheads="1"/>
            </p:cNvSpPr>
            <p:nvPr/>
          </p:nvSpPr>
          <p:spPr bwMode="auto">
            <a:xfrm>
              <a:off x="2390606" y="25352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9" name="Oval 1125">
              <a:extLst>
                <a:ext uri="{FF2B5EF4-FFF2-40B4-BE49-F238E27FC236}">
                  <a16:creationId xmlns:a16="http://schemas.microsoft.com/office/drawing/2014/main" id="{3969AD4C-5BED-441D-ABDE-A8082262636F}"/>
                </a:ext>
              </a:extLst>
            </p:cNvPr>
            <p:cNvSpPr>
              <a:spLocks noChangeArrowheads="1"/>
            </p:cNvSpPr>
            <p:nvPr/>
          </p:nvSpPr>
          <p:spPr bwMode="auto">
            <a:xfrm>
              <a:off x="3052593" y="2625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0" name="Oval 1126">
              <a:extLst>
                <a:ext uri="{FF2B5EF4-FFF2-40B4-BE49-F238E27FC236}">
                  <a16:creationId xmlns:a16="http://schemas.microsoft.com/office/drawing/2014/main" id="{3CC1E428-86F4-4D03-8E76-1640E17B9E4F}"/>
                </a:ext>
              </a:extLst>
            </p:cNvPr>
            <p:cNvSpPr>
              <a:spLocks noChangeArrowheads="1"/>
            </p:cNvSpPr>
            <p:nvPr/>
          </p:nvSpPr>
          <p:spPr bwMode="auto">
            <a:xfrm>
              <a:off x="2755731" y="2695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1" name="Oval 1127">
              <a:extLst>
                <a:ext uri="{FF2B5EF4-FFF2-40B4-BE49-F238E27FC236}">
                  <a16:creationId xmlns:a16="http://schemas.microsoft.com/office/drawing/2014/main" id="{A2EDCCA4-1885-4A19-9AFF-749C6AD78C5F}"/>
                </a:ext>
              </a:extLst>
            </p:cNvPr>
            <p:cNvSpPr>
              <a:spLocks noChangeArrowheads="1"/>
            </p:cNvSpPr>
            <p:nvPr/>
          </p:nvSpPr>
          <p:spPr bwMode="auto">
            <a:xfrm>
              <a:off x="2073106" y="3236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2" name="Oval 1135">
              <a:extLst>
                <a:ext uri="{FF2B5EF4-FFF2-40B4-BE49-F238E27FC236}">
                  <a16:creationId xmlns:a16="http://schemas.microsoft.com/office/drawing/2014/main" id="{62F86495-C7C4-4505-AA90-F17681B51B80}"/>
                </a:ext>
              </a:extLst>
            </p:cNvPr>
            <p:cNvSpPr>
              <a:spLocks noChangeArrowheads="1"/>
            </p:cNvSpPr>
            <p:nvPr/>
          </p:nvSpPr>
          <p:spPr bwMode="auto">
            <a:xfrm>
              <a:off x="2663656" y="31575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3" name="Oval 1136">
              <a:extLst>
                <a:ext uri="{FF2B5EF4-FFF2-40B4-BE49-F238E27FC236}">
                  <a16:creationId xmlns:a16="http://schemas.microsoft.com/office/drawing/2014/main" id="{6FE48EC9-A42C-47C2-B25C-570ACDEFD5F4}"/>
                </a:ext>
              </a:extLst>
            </p:cNvPr>
            <p:cNvSpPr>
              <a:spLocks noChangeArrowheads="1"/>
            </p:cNvSpPr>
            <p:nvPr/>
          </p:nvSpPr>
          <p:spPr bwMode="auto">
            <a:xfrm>
              <a:off x="2719218" y="3325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4" name="Oval 1137">
              <a:extLst>
                <a:ext uri="{FF2B5EF4-FFF2-40B4-BE49-F238E27FC236}">
                  <a16:creationId xmlns:a16="http://schemas.microsoft.com/office/drawing/2014/main" id="{556B958C-D41C-4190-842B-AF54CDC2DA44}"/>
                </a:ext>
              </a:extLst>
            </p:cNvPr>
            <p:cNvSpPr>
              <a:spLocks noChangeArrowheads="1"/>
            </p:cNvSpPr>
            <p:nvPr/>
          </p:nvSpPr>
          <p:spPr bwMode="auto">
            <a:xfrm>
              <a:off x="2584281" y="30337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5" name="Oval 1138">
              <a:extLst>
                <a:ext uri="{FF2B5EF4-FFF2-40B4-BE49-F238E27FC236}">
                  <a16:creationId xmlns:a16="http://schemas.microsoft.com/office/drawing/2014/main" id="{BB3852D8-82AB-48FA-B62B-EDDCADEF9E00}"/>
                </a:ext>
              </a:extLst>
            </p:cNvPr>
            <p:cNvSpPr>
              <a:spLocks noChangeArrowheads="1"/>
            </p:cNvSpPr>
            <p:nvPr/>
          </p:nvSpPr>
          <p:spPr bwMode="auto">
            <a:xfrm>
              <a:off x="2295356" y="3201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6" name="Oval 1148">
              <a:extLst>
                <a:ext uri="{FF2B5EF4-FFF2-40B4-BE49-F238E27FC236}">
                  <a16:creationId xmlns:a16="http://schemas.microsoft.com/office/drawing/2014/main" id="{387C59E8-C40C-46F5-B576-4C5E4803C360}"/>
                </a:ext>
              </a:extLst>
            </p:cNvPr>
            <p:cNvSpPr>
              <a:spLocks noChangeArrowheads="1"/>
            </p:cNvSpPr>
            <p:nvPr/>
          </p:nvSpPr>
          <p:spPr bwMode="auto">
            <a:xfrm>
              <a:off x="1971506" y="33734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7" name="Oval 1155">
              <a:extLst>
                <a:ext uri="{FF2B5EF4-FFF2-40B4-BE49-F238E27FC236}">
                  <a16:creationId xmlns:a16="http://schemas.microsoft.com/office/drawing/2014/main" id="{9DA822E9-6FA2-4B79-9C8E-52CF939355FE}"/>
                </a:ext>
              </a:extLst>
            </p:cNvPr>
            <p:cNvSpPr>
              <a:spLocks noChangeArrowheads="1"/>
            </p:cNvSpPr>
            <p:nvPr/>
          </p:nvSpPr>
          <p:spPr bwMode="auto">
            <a:xfrm>
              <a:off x="3537703" y="26230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8" name="Oval 1158">
              <a:extLst>
                <a:ext uri="{FF2B5EF4-FFF2-40B4-BE49-F238E27FC236}">
                  <a16:creationId xmlns:a16="http://schemas.microsoft.com/office/drawing/2014/main" id="{2D6AFB5F-AB8E-4482-AF03-EE3585E753B9}"/>
                </a:ext>
              </a:extLst>
            </p:cNvPr>
            <p:cNvSpPr>
              <a:spLocks noChangeArrowheads="1"/>
            </p:cNvSpPr>
            <p:nvPr/>
          </p:nvSpPr>
          <p:spPr bwMode="auto">
            <a:xfrm>
              <a:off x="2741443" y="34718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9" name="Oval 1164">
              <a:extLst>
                <a:ext uri="{FF2B5EF4-FFF2-40B4-BE49-F238E27FC236}">
                  <a16:creationId xmlns:a16="http://schemas.microsoft.com/office/drawing/2014/main" id="{8C32AB80-0E88-4B6F-BE75-F836D0B04D85}"/>
                </a:ext>
              </a:extLst>
            </p:cNvPr>
            <p:cNvSpPr>
              <a:spLocks noChangeArrowheads="1"/>
            </p:cNvSpPr>
            <p:nvPr/>
          </p:nvSpPr>
          <p:spPr bwMode="auto">
            <a:xfrm>
              <a:off x="3511551" y="2382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0" name="Oval 1168">
              <a:extLst>
                <a:ext uri="{FF2B5EF4-FFF2-40B4-BE49-F238E27FC236}">
                  <a16:creationId xmlns:a16="http://schemas.microsoft.com/office/drawing/2014/main" id="{7238BA84-EB00-400A-8169-2E4C07ACDDA7}"/>
                </a:ext>
              </a:extLst>
            </p:cNvPr>
            <p:cNvSpPr>
              <a:spLocks noChangeArrowheads="1"/>
            </p:cNvSpPr>
            <p:nvPr/>
          </p:nvSpPr>
          <p:spPr bwMode="auto">
            <a:xfrm>
              <a:off x="2460456" y="3530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1" name="Oval 1175">
              <a:extLst>
                <a:ext uri="{FF2B5EF4-FFF2-40B4-BE49-F238E27FC236}">
                  <a16:creationId xmlns:a16="http://schemas.microsoft.com/office/drawing/2014/main" id="{7BE3598D-218F-48F6-8962-EEE928A9529F}"/>
                </a:ext>
              </a:extLst>
            </p:cNvPr>
            <p:cNvSpPr>
              <a:spLocks noChangeArrowheads="1"/>
            </p:cNvSpPr>
            <p:nvPr/>
          </p:nvSpPr>
          <p:spPr bwMode="auto">
            <a:xfrm>
              <a:off x="2509668" y="3597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2" name="Oval 1177">
              <a:extLst>
                <a:ext uri="{FF2B5EF4-FFF2-40B4-BE49-F238E27FC236}">
                  <a16:creationId xmlns:a16="http://schemas.microsoft.com/office/drawing/2014/main" id="{09BF923C-BC8F-4397-9F23-A317BE319885}"/>
                </a:ext>
              </a:extLst>
            </p:cNvPr>
            <p:cNvSpPr>
              <a:spLocks noChangeArrowheads="1"/>
            </p:cNvSpPr>
            <p:nvPr/>
          </p:nvSpPr>
          <p:spPr bwMode="auto">
            <a:xfrm>
              <a:off x="2290593" y="33877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3" name="Oval 1179">
              <a:extLst>
                <a:ext uri="{FF2B5EF4-FFF2-40B4-BE49-F238E27FC236}">
                  <a16:creationId xmlns:a16="http://schemas.microsoft.com/office/drawing/2014/main" id="{BEB97866-6761-4092-9674-429E0BF8F8D9}"/>
                </a:ext>
              </a:extLst>
            </p:cNvPr>
            <p:cNvSpPr>
              <a:spLocks noChangeArrowheads="1"/>
            </p:cNvSpPr>
            <p:nvPr/>
          </p:nvSpPr>
          <p:spPr bwMode="auto">
            <a:xfrm>
              <a:off x="2604918" y="3606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4" name="Oval 1183">
              <a:extLst>
                <a:ext uri="{FF2B5EF4-FFF2-40B4-BE49-F238E27FC236}">
                  <a16:creationId xmlns:a16="http://schemas.microsoft.com/office/drawing/2014/main" id="{BD67F32F-6902-4879-9EA9-A045CC5CAC5F}"/>
                </a:ext>
              </a:extLst>
            </p:cNvPr>
            <p:cNvSpPr>
              <a:spLocks noChangeArrowheads="1"/>
            </p:cNvSpPr>
            <p:nvPr/>
          </p:nvSpPr>
          <p:spPr bwMode="auto">
            <a:xfrm>
              <a:off x="2911306" y="3559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5" name="Oval 1189">
              <a:extLst>
                <a:ext uri="{FF2B5EF4-FFF2-40B4-BE49-F238E27FC236}">
                  <a16:creationId xmlns:a16="http://schemas.microsoft.com/office/drawing/2014/main" id="{BBD3B354-68CE-46B9-A1A6-C177D8EFEB95}"/>
                </a:ext>
              </a:extLst>
            </p:cNvPr>
            <p:cNvSpPr>
              <a:spLocks noChangeArrowheads="1"/>
            </p:cNvSpPr>
            <p:nvPr/>
          </p:nvSpPr>
          <p:spPr bwMode="auto">
            <a:xfrm>
              <a:off x="2960518" y="3625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6" name="Oval 1190">
              <a:extLst>
                <a:ext uri="{FF2B5EF4-FFF2-40B4-BE49-F238E27FC236}">
                  <a16:creationId xmlns:a16="http://schemas.microsoft.com/office/drawing/2014/main" id="{AE22F74D-1A26-490E-9052-03700E12FE90}"/>
                </a:ext>
              </a:extLst>
            </p:cNvPr>
            <p:cNvSpPr>
              <a:spLocks noChangeArrowheads="1"/>
            </p:cNvSpPr>
            <p:nvPr/>
          </p:nvSpPr>
          <p:spPr bwMode="auto">
            <a:xfrm>
              <a:off x="2925593" y="3325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7" name="Oval 1191">
              <a:extLst>
                <a:ext uri="{FF2B5EF4-FFF2-40B4-BE49-F238E27FC236}">
                  <a16:creationId xmlns:a16="http://schemas.microsoft.com/office/drawing/2014/main" id="{9DD34DF4-C117-4772-AB6B-69F11008AB5B}"/>
                </a:ext>
              </a:extLst>
            </p:cNvPr>
            <p:cNvSpPr>
              <a:spLocks noChangeArrowheads="1"/>
            </p:cNvSpPr>
            <p:nvPr/>
          </p:nvSpPr>
          <p:spPr bwMode="auto">
            <a:xfrm>
              <a:off x="3481734" y="3244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8" name="Oval 1192">
              <a:extLst>
                <a:ext uri="{FF2B5EF4-FFF2-40B4-BE49-F238E27FC236}">
                  <a16:creationId xmlns:a16="http://schemas.microsoft.com/office/drawing/2014/main" id="{6D17BBE9-CCE9-4D95-96BD-0D035B52C0A6}"/>
                </a:ext>
              </a:extLst>
            </p:cNvPr>
            <p:cNvSpPr>
              <a:spLocks noChangeArrowheads="1"/>
            </p:cNvSpPr>
            <p:nvPr/>
          </p:nvSpPr>
          <p:spPr bwMode="auto">
            <a:xfrm>
              <a:off x="3219451" y="34869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9" name="Oval 1196">
              <a:extLst>
                <a:ext uri="{FF2B5EF4-FFF2-40B4-BE49-F238E27FC236}">
                  <a16:creationId xmlns:a16="http://schemas.microsoft.com/office/drawing/2014/main" id="{C883C4BD-026E-4730-8E01-50592C0DFBC8}"/>
                </a:ext>
              </a:extLst>
            </p:cNvPr>
            <p:cNvSpPr>
              <a:spLocks noChangeArrowheads="1"/>
            </p:cNvSpPr>
            <p:nvPr/>
          </p:nvSpPr>
          <p:spPr bwMode="auto">
            <a:xfrm>
              <a:off x="2768431" y="2914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0" name="Oval 1204">
              <a:extLst>
                <a:ext uri="{FF2B5EF4-FFF2-40B4-BE49-F238E27FC236}">
                  <a16:creationId xmlns:a16="http://schemas.microsoft.com/office/drawing/2014/main" id="{5DB22A4F-43BD-4517-8AF0-6B1196E9338D}"/>
                </a:ext>
              </a:extLst>
            </p:cNvPr>
            <p:cNvSpPr>
              <a:spLocks noChangeArrowheads="1"/>
            </p:cNvSpPr>
            <p:nvPr/>
          </p:nvSpPr>
          <p:spPr bwMode="auto">
            <a:xfrm>
              <a:off x="2916068" y="2814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1" name="Oval 1205">
              <a:extLst>
                <a:ext uri="{FF2B5EF4-FFF2-40B4-BE49-F238E27FC236}">
                  <a16:creationId xmlns:a16="http://schemas.microsoft.com/office/drawing/2014/main" id="{4725F7DF-0E09-4016-9B94-42E9F8859EEF}"/>
                </a:ext>
              </a:extLst>
            </p:cNvPr>
            <p:cNvSpPr>
              <a:spLocks noChangeArrowheads="1"/>
            </p:cNvSpPr>
            <p:nvPr/>
          </p:nvSpPr>
          <p:spPr bwMode="auto">
            <a:xfrm>
              <a:off x="2352506" y="2808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2" name="Oval 753">
              <a:extLst>
                <a:ext uri="{FF2B5EF4-FFF2-40B4-BE49-F238E27FC236}">
                  <a16:creationId xmlns:a16="http://schemas.microsoft.com/office/drawing/2014/main" id="{8B805BEB-13ED-4305-843D-E6248C5F2162}"/>
                </a:ext>
              </a:extLst>
            </p:cNvPr>
            <p:cNvSpPr>
              <a:spLocks noChangeArrowheads="1"/>
            </p:cNvSpPr>
            <p:nvPr/>
          </p:nvSpPr>
          <p:spPr bwMode="auto">
            <a:xfrm>
              <a:off x="2092326" y="695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3" name="Oval 754">
              <a:extLst>
                <a:ext uri="{FF2B5EF4-FFF2-40B4-BE49-F238E27FC236}">
                  <a16:creationId xmlns:a16="http://schemas.microsoft.com/office/drawing/2014/main" id="{CA599D50-ECCE-4FC8-B2CD-7B99932E029F}"/>
                </a:ext>
              </a:extLst>
            </p:cNvPr>
            <p:cNvSpPr>
              <a:spLocks noChangeArrowheads="1"/>
            </p:cNvSpPr>
            <p:nvPr/>
          </p:nvSpPr>
          <p:spPr bwMode="auto">
            <a:xfrm>
              <a:off x="2006601" y="73501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4" name="Oval 755">
              <a:extLst>
                <a:ext uri="{FF2B5EF4-FFF2-40B4-BE49-F238E27FC236}">
                  <a16:creationId xmlns:a16="http://schemas.microsoft.com/office/drawing/2014/main" id="{5F68E0B1-07D0-412A-B84A-8D9EADD49506}"/>
                </a:ext>
              </a:extLst>
            </p:cNvPr>
            <p:cNvSpPr>
              <a:spLocks noChangeArrowheads="1"/>
            </p:cNvSpPr>
            <p:nvPr/>
          </p:nvSpPr>
          <p:spPr bwMode="auto">
            <a:xfrm>
              <a:off x="2306639" y="846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5" name="Oval 756">
              <a:extLst>
                <a:ext uri="{FF2B5EF4-FFF2-40B4-BE49-F238E27FC236}">
                  <a16:creationId xmlns:a16="http://schemas.microsoft.com/office/drawing/2014/main" id="{867CFA86-C30C-4DC7-ACBB-6DDF136E5DAF}"/>
                </a:ext>
              </a:extLst>
            </p:cNvPr>
            <p:cNvSpPr>
              <a:spLocks noChangeArrowheads="1"/>
            </p:cNvSpPr>
            <p:nvPr/>
          </p:nvSpPr>
          <p:spPr bwMode="auto">
            <a:xfrm>
              <a:off x="2058989" y="622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6" name="Oval 765">
              <a:extLst>
                <a:ext uri="{FF2B5EF4-FFF2-40B4-BE49-F238E27FC236}">
                  <a16:creationId xmlns:a16="http://schemas.microsoft.com/office/drawing/2014/main" id="{1B79EFB4-A372-44D5-BB90-1FFB154FB36B}"/>
                </a:ext>
              </a:extLst>
            </p:cNvPr>
            <p:cNvSpPr>
              <a:spLocks noChangeArrowheads="1"/>
            </p:cNvSpPr>
            <p:nvPr/>
          </p:nvSpPr>
          <p:spPr bwMode="auto">
            <a:xfrm>
              <a:off x="2927351" y="1028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7" name="Oval 771">
              <a:extLst>
                <a:ext uri="{FF2B5EF4-FFF2-40B4-BE49-F238E27FC236}">
                  <a16:creationId xmlns:a16="http://schemas.microsoft.com/office/drawing/2014/main" id="{C7F4D9E7-24A5-49C6-A18F-C35527A3DEFA}"/>
                </a:ext>
              </a:extLst>
            </p:cNvPr>
            <p:cNvSpPr>
              <a:spLocks noChangeArrowheads="1"/>
            </p:cNvSpPr>
            <p:nvPr/>
          </p:nvSpPr>
          <p:spPr bwMode="auto">
            <a:xfrm>
              <a:off x="2271714" y="671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8" name="Oval 773">
              <a:extLst>
                <a:ext uri="{FF2B5EF4-FFF2-40B4-BE49-F238E27FC236}">
                  <a16:creationId xmlns:a16="http://schemas.microsoft.com/office/drawing/2014/main" id="{B98239D9-113A-47CC-AC36-EAF64B471882}"/>
                </a:ext>
              </a:extLst>
            </p:cNvPr>
            <p:cNvSpPr>
              <a:spLocks noChangeArrowheads="1"/>
            </p:cNvSpPr>
            <p:nvPr/>
          </p:nvSpPr>
          <p:spPr bwMode="auto">
            <a:xfrm>
              <a:off x="2203451" y="5889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9" name="Oval 779">
              <a:extLst>
                <a:ext uri="{FF2B5EF4-FFF2-40B4-BE49-F238E27FC236}">
                  <a16:creationId xmlns:a16="http://schemas.microsoft.com/office/drawing/2014/main" id="{9897BF4D-6745-4519-95F1-9DC632546A44}"/>
                </a:ext>
              </a:extLst>
            </p:cNvPr>
            <p:cNvSpPr>
              <a:spLocks noChangeArrowheads="1"/>
            </p:cNvSpPr>
            <p:nvPr/>
          </p:nvSpPr>
          <p:spPr bwMode="auto">
            <a:xfrm>
              <a:off x="2417763" y="15462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0" name="Oval 780">
              <a:extLst>
                <a:ext uri="{FF2B5EF4-FFF2-40B4-BE49-F238E27FC236}">
                  <a16:creationId xmlns:a16="http://schemas.microsoft.com/office/drawing/2014/main" id="{60C02759-CCB3-456D-B8F6-6CE40DF50AFF}"/>
                </a:ext>
              </a:extLst>
            </p:cNvPr>
            <p:cNvSpPr>
              <a:spLocks noChangeArrowheads="1"/>
            </p:cNvSpPr>
            <p:nvPr/>
          </p:nvSpPr>
          <p:spPr bwMode="auto">
            <a:xfrm>
              <a:off x="2336801" y="596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1" name="Oval 785">
              <a:extLst>
                <a:ext uri="{FF2B5EF4-FFF2-40B4-BE49-F238E27FC236}">
                  <a16:creationId xmlns:a16="http://schemas.microsoft.com/office/drawing/2014/main" id="{FABA2ADE-CBFD-4A9B-9B60-DA38D196E01E}"/>
                </a:ext>
              </a:extLst>
            </p:cNvPr>
            <p:cNvSpPr>
              <a:spLocks noChangeArrowheads="1"/>
            </p:cNvSpPr>
            <p:nvPr/>
          </p:nvSpPr>
          <p:spPr bwMode="auto">
            <a:xfrm>
              <a:off x="2568576" y="1244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2" name="Oval 786">
              <a:extLst>
                <a:ext uri="{FF2B5EF4-FFF2-40B4-BE49-F238E27FC236}">
                  <a16:creationId xmlns:a16="http://schemas.microsoft.com/office/drawing/2014/main" id="{5DCD2A75-2D55-43A6-941A-721BBA360562}"/>
                </a:ext>
              </a:extLst>
            </p:cNvPr>
            <p:cNvSpPr>
              <a:spLocks noChangeArrowheads="1"/>
            </p:cNvSpPr>
            <p:nvPr/>
          </p:nvSpPr>
          <p:spPr bwMode="auto">
            <a:xfrm>
              <a:off x="4552258" y="674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3" name="Oval 791">
              <a:extLst>
                <a:ext uri="{FF2B5EF4-FFF2-40B4-BE49-F238E27FC236}">
                  <a16:creationId xmlns:a16="http://schemas.microsoft.com/office/drawing/2014/main" id="{B83B51E1-69D8-4976-A174-FD2E4D8AFD9A}"/>
                </a:ext>
              </a:extLst>
            </p:cNvPr>
            <p:cNvSpPr>
              <a:spLocks noChangeArrowheads="1"/>
            </p:cNvSpPr>
            <p:nvPr/>
          </p:nvSpPr>
          <p:spPr bwMode="auto">
            <a:xfrm>
              <a:off x="2681289" y="6429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4" name="Oval 795">
              <a:extLst>
                <a:ext uri="{FF2B5EF4-FFF2-40B4-BE49-F238E27FC236}">
                  <a16:creationId xmlns:a16="http://schemas.microsoft.com/office/drawing/2014/main" id="{E6612E75-747E-4CBC-A0E9-71BE2498E917}"/>
                </a:ext>
              </a:extLst>
            </p:cNvPr>
            <p:cNvSpPr>
              <a:spLocks noChangeArrowheads="1"/>
            </p:cNvSpPr>
            <p:nvPr/>
          </p:nvSpPr>
          <p:spPr bwMode="auto">
            <a:xfrm>
              <a:off x="3086101" y="12446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5" name="Oval 802">
              <a:extLst>
                <a:ext uri="{FF2B5EF4-FFF2-40B4-BE49-F238E27FC236}">
                  <a16:creationId xmlns:a16="http://schemas.microsoft.com/office/drawing/2014/main" id="{19D7422A-A9A7-4861-A78B-3114A9120E52}"/>
                </a:ext>
              </a:extLst>
            </p:cNvPr>
            <p:cNvSpPr>
              <a:spLocks noChangeArrowheads="1"/>
            </p:cNvSpPr>
            <p:nvPr/>
          </p:nvSpPr>
          <p:spPr bwMode="auto">
            <a:xfrm>
              <a:off x="3032126" y="719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6" name="Oval 803">
              <a:extLst>
                <a:ext uri="{FF2B5EF4-FFF2-40B4-BE49-F238E27FC236}">
                  <a16:creationId xmlns:a16="http://schemas.microsoft.com/office/drawing/2014/main" id="{8A57239F-9758-4B94-85B2-58BB6A380141}"/>
                </a:ext>
              </a:extLst>
            </p:cNvPr>
            <p:cNvSpPr>
              <a:spLocks noChangeArrowheads="1"/>
            </p:cNvSpPr>
            <p:nvPr/>
          </p:nvSpPr>
          <p:spPr bwMode="auto">
            <a:xfrm>
              <a:off x="2998789" y="646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7" name="Oval 859">
              <a:extLst>
                <a:ext uri="{FF2B5EF4-FFF2-40B4-BE49-F238E27FC236}">
                  <a16:creationId xmlns:a16="http://schemas.microsoft.com/office/drawing/2014/main" id="{09CAF358-97D3-4972-A4EC-805A362992D2}"/>
                </a:ext>
              </a:extLst>
            </p:cNvPr>
            <p:cNvSpPr>
              <a:spLocks noChangeArrowheads="1"/>
            </p:cNvSpPr>
            <p:nvPr/>
          </p:nvSpPr>
          <p:spPr bwMode="auto">
            <a:xfrm>
              <a:off x="2817814" y="8064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8" name="Oval 860">
              <a:extLst>
                <a:ext uri="{FF2B5EF4-FFF2-40B4-BE49-F238E27FC236}">
                  <a16:creationId xmlns:a16="http://schemas.microsoft.com/office/drawing/2014/main" id="{4C1998A7-8511-4279-82AC-6565AC0F350A}"/>
                </a:ext>
              </a:extLst>
            </p:cNvPr>
            <p:cNvSpPr>
              <a:spLocks noChangeArrowheads="1"/>
            </p:cNvSpPr>
            <p:nvPr/>
          </p:nvSpPr>
          <p:spPr bwMode="auto">
            <a:xfrm>
              <a:off x="2562226" y="815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9" name="Oval 861">
              <a:extLst>
                <a:ext uri="{FF2B5EF4-FFF2-40B4-BE49-F238E27FC236}">
                  <a16:creationId xmlns:a16="http://schemas.microsoft.com/office/drawing/2014/main" id="{6419F50D-01B8-47DC-8769-44E956B3AE11}"/>
                </a:ext>
              </a:extLst>
            </p:cNvPr>
            <p:cNvSpPr>
              <a:spLocks noChangeArrowheads="1"/>
            </p:cNvSpPr>
            <p:nvPr/>
          </p:nvSpPr>
          <p:spPr bwMode="auto">
            <a:xfrm>
              <a:off x="2225676" y="10509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0" name="Oval 968">
              <a:extLst>
                <a:ext uri="{FF2B5EF4-FFF2-40B4-BE49-F238E27FC236}">
                  <a16:creationId xmlns:a16="http://schemas.microsoft.com/office/drawing/2014/main" id="{90FB13DC-0C8C-41C6-92AD-5C3DD9B7EE82}"/>
                </a:ext>
              </a:extLst>
            </p:cNvPr>
            <p:cNvSpPr>
              <a:spLocks noChangeArrowheads="1"/>
            </p:cNvSpPr>
            <p:nvPr/>
          </p:nvSpPr>
          <p:spPr bwMode="auto">
            <a:xfrm>
              <a:off x="3117851" y="17557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1" name="Oval 1109">
              <a:extLst>
                <a:ext uri="{FF2B5EF4-FFF2-40B4-BE49-F238E27FC236}">
                  <a16:creationId xmlns:a16="http://schemas.microsoft.com/office/drawing/2014/main" id="{7E1DB865-9A52-41AF-9FE8-B03792A4906E}"/>
                </a:ext>
              </a:extLst>
            </p:cNvPr>
            <p:cNvSpPr>
              <a:spLocks noChangeArrowheads="1"/>
            </p:cNvSpPr>
            <p:nvPr/>
          </p:nvSpPr>
          <p:spPr bwMode="auto">
            <a:xfrm>
              <a:off x="1978026" y="1171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2" name="Oval 1110">
              <a:extLst>
                <a:ext uri="{FF2B5EF4-FFF2-40B4-BE49-F238E27FC236}">
                  <a16:creationId xmlns:a16="http://schemas.microsoft.com/office/drawing/2014/main" id="{DF99AD7B-8D59-48F0-827D-0B3BE516326E}"/>
                </a:ext>
              </a:extLst>
            </p:cNvPr>
            <p:cNvSpPr>
              <a:spLocks noChangeArrowheads="1"/>
            </p:cNvSpPr>
            <p:nvPr/>
          </p:nvSpPr>
          <p:spPr bwMode="auto">
            <a:xfrm>
              <a:off x="2012951" y="131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3" name="Oval 1111">
              <a:extLst>
                <a:ext uri="{FF2B5EF4-FFF2-40B4-BE49-F238E27FC236}">
                  <a16:creationId xmlns:a16="http://schemas.microsoft.com/office/drawing/2014/main" id="{C6CF34C9-F2BA-4825-97FD-7A59F47799E9}"/>
                </a:ext>
              </a:extLst>
            </p:cNvPr>
            <p:cNvSpPr>
              <a:spLocks noChangeArrowheads="1"/>
            </p:cNvSpPr>
            <p:nvPr/>
          </p:nvSpPr>
          <p:spPr bwMode="auto">
            <a:xfrm>
              <a:off x="2043114" y="97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4" name="Oval 1113">
              <a:extLst>
                <a:ext uri="{FF2B5EF4-FFF2-40B4-BE49-F238E27FC236}">
                  <a16:creationId xmlns:a16="http://schemas.microsoft.com/office/drawing/2014/main" id="{D2C85FA0-D807-4EE5-AB33-1FE2E3AEF71E}"/>
                </a:ext>
              </a:extLst>
            </p:cNvPr>
            <p:cNvSpPr>
              <a:spLocks noChangeArrowheads="1"/>
            </p:cNvSpPr>
            <p:nvPr/>
          </p:nvSpPr>
          <p:spPr bwMode="auto">
            <a:xfrm>
              <a:off x="2017714" y="8493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5" name="Oval 1115">
              <a:extLst>
                <a:ext uri="{FF2B5EF4-FFF2-40B4-BE49-F238E27FC236}">
                  <a16:creationId xmlns:a16="http://schemas.microsoft.com/office/drawing/2014/main" id="{5D834ED9-CD32-4F0B-A287-866781290C58}"/>
                </a:ext>
              </a:extLst>
            </p:cNvPr>
            <p:cNvSpPr>
              <a:spLocks noChangeArrowheads="1"/>
            </p:cNvSpPr>
            <p:nvPr/>
          </p:nvSpPr>
          <p:spPr bwMode="auto">
            <a:xfrm>
              <a:off x="2959101" y="1604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6" name="Oval 1116">
              <a:extLst>
                <a:ext uri="{FF2B5EF4-FFF2-40B4-BE49-F238E27FC236}">
                  <a16:creationId xmlns:a16="http://schemas.microsoft.com/office/drawing/2014/main" id="{37A4DB26-938A-4035-A4F3-A4C663455C65}"/>
                </a:ext>
              </a:extLst>
            </p:cNvPr>
            <p:cNvSpPr>
              <a:spLocks noChangeArrowheads="1"/>
            </p:cNvSpPr>
            <p:nvPr/>
          </p:nvSpPr>
          <p:spPr bwMode="auto">
            <a:xfrm>
              <a:off x="2003426" y="15414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7" name="Oval 1120">
              <a:extLst>
                <a:ext uri="{FF2B5EF4-FFF2-40B4-BE49-F238E27FC236}">
                  <a16:creationId xmlns:a16="http://schemas.microsoft.com/office/drawing/2014/main" id="{D5E041D1-9CF0-43F6-B58A-E46577DB58BA}"/>
                </a:ext>
              </a:extLst>
            </p:cNvPr>
            <p:cNvSpPr>
              <a:spLocks noChangeArrowheads="1"/>
            </p:cNvSpPr>
            <p:nvPr/>
          </p:nvSpPr>
          <p:spPr bwMode="auto">
            <a:xfrm>
              <a:off x="2138364" y="915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8" name="Oval 1121">
              <a:extLst>
                <a:ext uri="{FF2B5EF4-FFF2-40B4-BE49-F238E27FC236}">
                  <a16:creationId xmlns:a16="http://schemas.microsoft.com/office/drawing/2014/main" id="{D14BEEEC-E70F-49B1-8A7A-1D9F4CF6D802}"/>
                </a:ext>
              </a:extLst>
            </p:cNvPr>
            <p:cNvSpPr>
              <a:spLocks noChangeArrowheads="1"/>
            </p:cNvSpPr>
            <p:nvPr/>
          </p:nvSpPr>
          <p:spPr bwMode="auto">
            <a:xfrm>
              <a:off x="3073401" y="91440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9" name="Oval 1122">
              <a:extLst>
                <a:ext uri="{FF2B5EF4-FFF2-40B4-BE49-F238E27FC236}">
                  <a16:creationId xmlns:a16="http://schemas.microsoft.com/office/drawing/2014/main" id="{A4A8BCCF-6E0E-437A-B0FC-1102B1139C36}"/>
                </a:ext>
              </a:extLst>
            </p:cNvPr>
            <p:cNvSpPr>
              <a:spLocks noChangeArrowheads="1"/>
            </p:cNvSpPr>
            <p:nvPr/>
          </p:nvSpPr>
          <p:spPr bwMode="auto">
            <a:xfrm>
              <a:off x="2128839" y="13906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0" name="Oval 1123">
              <a:extLst>
                <a:ext uri="{FF2B5EF4-FFF2-40B4-BE49-F238E27FC236}">
                  <a16:creationId xmlns:a16="http://schemas.microsoft.com/office/drawing/2014/main" id="{ECD23F9C-A36F-47B7-AC89-AD291A0C39EE}"/>
                </a:ext>
              </a:extLst>
            </p:cNvPr>
            <p:cNvSpPr>
              <a:spLocks noChangeArrowheads="1"/>
            </p:cNvSpPr>
            <p:nvPr/>
          </p:nvSpPr>
          <p:spPr bwMode="auto">
            <a:xfrm>
              <a:off x="2678114" y="1025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1" name="Oval 1124">
              <a:extLst>
                <a:ext uri="{FF2B5EF4-FFF2-40B4-BE49-F238E27FC236}">
                  <a16:creationId xmlns:a16="http://schemas.microsoft.com/office/drawing/2014/main" id="{65259EC8-AB93-43E4-AD11-465C32A23173}"/>
                </a:ext>
              </a:extLst>
            </p:cNvPr>
            <p:cNvSpPr>
              <a:spLocks noChangeArrowheads="1"/>
            </p:cNvSpPr>
            <p:nvPr/>
          </p:nvSpPr>
          <p:spPr bwMode="auto">
            <a:xfrm>
              <a:off x="2417764" y="9985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2" name="Oval 1125">
              <a:extLst>
                <a:ext uri="{FF2B5EF4-FFF2-40B4-BE49-F238E27FC236}">
                  <a16:creationId xmlns:a16="http://schemas.microsoft.com/office/drawing/2014/main" id="{6FD1F196-F0AF-4047-96DD-5A5D915307C5}"/>
                </a:ext>
              </a:extLst>
            </p:cNvPr>
            <p:cNvSpPr>
              <a:spLocks noChangeArrowheads="1"/>
            </p:cNvSpPr>
            <p:nvPr/>
          </p:nvSpPr>
          <p:spPr bwMode="auto">
            <a:xfrm>
              <a:off x="3079751" y="108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3" name="Oval 1126">
              <a:extLst>
                <a:ext uri="{FF2B5EF4-FFF2-40B4-BE49-F238E27FC236}">
                  <a16:creationId xmlns:a16="http://schemas.microsoft.com/office/drawing/2014/main" id="{9DFA490D-A0DD-4271-BE17-D6F356A3E1AD}"/>
                </a:ext>
              </a:extLst>
            </p:cNvPr>
            <p:cNvSpPr>
              <a:spLocks noChangeArrowheads="1"/>
            </p:cNvSpPr>
            <p:nvPr/>
          </p:nvSpPr>
          <p:spPr bwMode="auto">
            <a:xfrm>
              <a:off x="2782889" y="11588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4" name="Oval 1127">
              <a:extLst>
                <a:ext uri="{FF2B5EF4-FFF2-40B4-BE49-F238E27FC236}">
                  <a16:creationId xmlns:a16="http://schemas.microsoft.com/office/drawing/2014/main" id="{632DC2F6-3105-45AA-8AB3-725DE0144ECB}"/>
                </a:ext>
              </a:extLst>
            </p:cNvPr>
            <p:cNvSpPr>
              <a:spLocks noChangeArrowheads="1"/>
            </p:cNvSpPr>
            <p:nvPr/>
          </p:nvSpPr>
          <p:spPr bwMode="auto">
            <a:xfrm>
              <a:off x="2100264" y="1700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5" name="Oval 1135">
              <a:extLst>
                <a:ext uri="{FF2B5EF4-FFF2-40B4-BE49-F238E27FC236}">
                  <a16:creationId xmlns:a16="http://schemas.microsoft.com/office/drawing/2014/main" id="{1E94A742-37C6-4098-A230-559B77CA2866}"/>
                </a:ext>
              </a:extLst>
            </p:cNvPr>
            <p:cNvSpPr>
              <a:spLocks noChangeArrowheads="1"/>
            </p:cNvSpPr>
            <p:nvPr/>
          </p:nvSpPr>
          <p:spPr bwMode="auto">
            <a:xfrm>
              <a:off x="2690814" y="1620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6" name="Oval 1136">
              <a:extLst>
                <a:ext uri="{FF2B5EF4-FFF2-40B4-BE49-F238E27FC236}">
                  <a16:creationId xmlns:a16="http://schemas.microsoft.com/office/drawing/2014/main" id="{ECCDB21E-016D-411F-9B0E-25FD27C768BD}"/>
                </a:ext>
              </a:extLst>
            </p:cNvPr>
            <p:cNvSpPr>
              <a:spLocks noChangeArrowheads="1"/>
            </p:cNvSpPr>
            <p:nvPr/>
          </p:nvSpPr>
          <p:spPr bwMode="auto">
            <a:xfrm>
              <a:off x="2746376" y="1789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7" name="Oval 1137">
              <a:extLst>
                <a:ext uri="{FF2B5EF4-FFF2-40B4-BE49-F238E27FC236}">
                  <a16:creationId xmlns:a16="http://schemas.microsoft.com/office/drawing/2014/main" id="{430A166E-BA01-4182-8609-320490B2202D}"/>
                </a:ext>
              </a:extLst>
            </p:cNvPr>
            <p:cNvSpPr>
              <a:spLocks noChangeArrowheads="1"/>
            </p:cNvSpPr>
            <p:nvPr/>
          </p:nvSpPr>
          <p:spPr bwMode="auto">
            <a:xfrm>
              <a:off x="2611439" y="1497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8" name="Oval 1138">
              <a:extLst>
                <a:ext uri="{FF2B5EF4-FFF2-40B4-BE49-F238E27FC236}">
                  <a16:creationId xmlns:a16="http://schemas.microsoft.com/office/drawing/2014/main" id="{D3E5BB8D-3B01-40FA-B36B-63005BE7B50D}"/>
                </a:ext>
              </a:extLst>
            </p:cNvPr>
            <p:cNvSpPr>
              <a:spLocks noChangeArrowheads="1"/>
            </p:cNvSpPr>
            <p:nvPr/>
          </p:nvSpPr>
          <p:spPr bwMode="auto">
            <a:xfrm>
              <a:off x="2322514" y="1665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9" name="Oval 1148">
              <a:extLst>
                <a:ext uri="{FF2B5EF4-FFF2-40B4-BE49-F238E27FC236}">
                  <a16:creationId xmlns:a16="http://schemas.microsoft.com/office/drawing/2014/main" id="{FFB46307-3074-4E8C-B777-B09B5C94D856}"/>
                </a:ext>
              </a:extLst>
            </p:cNvPr>
            <p:cNvSpPr>
              <a:spLocks noChangeArrowheads="1"/>
            </p:cNvSpPr>
            <p:nvPr/>
          </p:nvSpPr>
          <p:spPr bwMode="auto">
            <a:xfrm>
              <a:off x="1998664" y="1836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0" name="Oval 1155">
              <a:extLst>
                <a:ext uri="{FF2B5EF4-FFF2-40B4-BE49-F238E27FC236}">
                  <a16:creationId xmlns:a16="http://schemas.microsoft.com/office/drawing/2014/main" id="{EB6C5B09-3D4C-480E-80AC-10EEFE67F65A}"/>
                </a:ext>
              </a:extLst>
            </p:cNvPr>
            <p:cNvSpPr>
              <a:spLocks noChangeArrowheads="1"/>
            </p:cNvSpPr>
            <p:nvPr/>
          </p:nvSpPr>
          <p:spPr bwMode="auto">
            <a:xfrm>
              <a:off x="2073276" y="1814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1" name="Oval 1158">
              <a:extLst>
                <a:ext uri="{FF2B5EF4-FFF2-40B4-BE49-F238E27FC236}">
                  <a16:creationId xmlns:a16="http://schemas.microsoft.com/office/drawing/2014/main" id="{3B44E32D-BD16-47F1-A387-975DBC5B6E63}"/>
                </a:ext>
              </a:extLst>
            </p:cNvPr>
            <p:cNvSpPr>
              <a:spLocks noChangeArrowheads="1"/>
            </p:cNvSpPr>
            <p:nvPr/>
          </p:nvSpPr>
          <p:spPr bwMode="auto">
            <a:xfrm>
              <a:off x="2768601" y="19351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2" name="Oval 1164">
              <a:extLst>
                <a:ext uri="{FF2B5EF4-FFF2-40B4-BE49-F238E27FC236}">
                  <a16:creationId xmlns:a16="http://schemas.microsoft.com/office/drawing/2014/main" id="{3FB08E99-050C-4647-8E48-691047AA6F76}"/>
                </a:ext>
              </a:extLst>
            </p:cNvPr>
            <p:cNvSpPr>
              <a:spLocks noChangeArrowheads="1"/>
            </p:cNvSpPr>
            <p:nvPr/>
          </p:nvSpPr>
          <p:spPr bwMode="auto">
            <a:xfrm>
              <a:off x="3043239" y="1423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3" name="Oval 1168">
              <a:extLst>
                <a:ext uri="{FF2B5EF4-FFF2-40B4-BE49-F238E27FC236}">
                  <a16:creationId xmlns:a16="http://schemas.microsoft.com/office/drawing/2014/main" id="{8C622795-AEF5-431F-91C0-76C392A2F737}"/>
                </a:ext>
              </a:extLst>
            </p:cNvPr>
            <p:cNvSpPr>
              <a:spLocks noChangeArrowheads="1"/>
            </p:cNvSpPr>
            <p:nvPr/>
          </p:nvSpPr>
          <p:spPr bwMode="auto">
            <a:xfrm>
              <a:off x="2487614" y="1993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4" name="Oval 1175">
              <a:extLst>
                <a:ext uri="{FF2B5EF4-FFF2-40B4-BE49-F238E27FC236}">
                  <a16:creationId xmlns:a16="http://schemas.microsoft.com/office/drawing/2014/main" id="{027AEE44-C94C-4074-8C12-EFEF9D5F4ED7}"/>
                </a:ext>
              </a:extLst>
            </p:cNvPr>
            <p:cNvSpPr>
              <a:spLocks noChangeArrowheads="1"/>
            </p:cNvSpPr>
            <p:nvPr/>
          </p:nvSpPr>
          <p:spPr bwMode="auto">
            <a:xfrm>
              <a:off x="3251599" y="22922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5" name="Oval 1177">
              <a:extLst>
                <a:ext uri="{FF2B5EF4-FFF2-40B4-BE49-F238E27FC236}">
                  <a16:creationId xmlns:a16="http://schemas.microsoft.com/office/drawing/2014/main" id="{C86F0A7B-DDF5-42A7-BC94-F30B7ADCF2FB}"/>
                </a:ext>
              </a:extLst>
            </p:cNvPr>
            <p:cNvSpPr>
              <a:spLocks noChangeArrowheads="1"/>
            </p:cNvSpPr>
            <p:nvPr/>
          </p:nvSpPr>
          <p:spPr bwMode="auto">
            <a:xfrm>
              <a:off x="2317751" y="185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6" name="Oval 1179">
              <a:extLst>
                <a:ext uri="{FF2B5EF4-FFF2-40B4-BE49-F238E27FC236}">
                  <a16:creationId xmlns:a16="http://schemas.microsoft.com/office/drawing/2014/main" id="{8EFD32D9-F473-4C26-AA27-03DADC0D4264}"/>
                </a:ext>
              </a:extLst>
            </p:cNvPr>
            <p:cNvSpPr>
              <a:spLocks noChangeArrowheads="1"/>
            </p:cNvSpPr>
            <p:nvPr/>
          </p:nvSpPr>
          <p:spPr bwMode="auto">
            <a:xfrm>
              <a:off x="2632076" y="20701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7" name="Oval 1183">
              <a:extLst>
                <a:ext uri="{FF2B5EF4-FFF2-40B4-BE49-F238E27FC236}">
                  <a16:creationId xmlns:a16="http://schemas.microsoft.com/office/drawing/2014/main" id="{CC9D7DE8-7EE7-4FE9-8623-5B1A83B7E602}"/>
                </a:ext>
              </a:extLst>
            </p:cNvPr>
            <p:cNvSpPr>
              <a:spLocks noChangeArrowheads="1"/>
            </p:cNvSpPr>
            <p:nvPr/>
          </p:nvSpPr>
          <p:spPr bwMode="auto">
            <a:xfrm>
              <a:off x="2938464" y="20224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8" name="Oval 1190">
              <a:extLst>
                <a:ext uri="{FF2B5EF4-FFF2-40B4-BE49-F238E27FC236}">
                  <a16:creationId xmlns:a16="http://schemas.microsoft.com/office/drawing/2014/main" id="{142042E3-AAEB-4EB5-A9F9-87A2289DB4DA}"/>
                </a:ext>
              </a:extLst>
            </p:cNvPr>
            <p:cNvSpPr>
              <a:spLocks noChangeArrowheads="1"/>
            </p:cNvSpPr>
            <p:nvPr/>
          </p:nvSpPr>
          <p:spPr bwMode="auto">
            <a:xfrm>
              <a:off x="2952751" y="1789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9" name="Oval 1191">
              <a:extLst>
                <a:ext uri="{FF2B5EF4-FFF2-40B4-BE49-F238E27FC236}">
                  <a16:creationId xmlns:a16="http://schemas.microsoft.com/office/drawing/2014/main" id="{77C97819-9387-4272-B36E-CE8AF11BCDE3}"/>
                </a:ext>
              </a:extLst>
            </p:cNvPr>
            <p:cNvSpPr>
              <a:spLocks noChangeArrowheads="1"/>
            </p:cNvSpPr>
            <p:nvPr/>
          </p:nvSpPr>
          <p:spPr bwMode="auto">
            <a:xfrm>
              <a:off x="3048001" y="195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0" name="Oval 1196">
              <a:extLst>
                <a:ext uri="{FF2B5EF4-FFF2-40B4-BE49-F238E27FC236}">
                  <a16:creationId xmlns:a16="http://schemas.microsoft.com/office/drawing/2014/main" id="{BF732BDE-F956-4BD5-A2B0-CB0C71BB8354}"/>
                </a:ext>
              </a:extLst>
            </p:cNvPr>
            <p:cNvSpPr>
              <a:spLocks noChangeArrowheads="1"/>
            </p:cNvSpPr>
            <p:nvPr/>
          </p:nvSpPr>
          <p:spPr bwMode="auto">
            <a:xfrm>
              <a:off x="2795589" y="137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1" name="Oval 1204">
              <a:extLst>
                <a:ext uri="{FF2B5EF4-FFF2-40B4-BE49-F238E27FC236}">
                  <a16:creationId xmlns:a16="http://schemas.microsoft.com/office/drawing/2014/main" id="{BEE75EFE-BB71-4CFA-9F9E-E0CC07AA2B05}"/>
                </a:ext>
              </a:extLst>
            </p:cNvPr>
            <p:cNvSpPr>
              <a:spLocks noChangeArrowheads="1"/>
            </p:cNvSpPr>
            <p:nvPr/>
          </p:nvSpPr>
          <p:spPr bwMode="auto">
            <a:xfrm>
              <a:off x="2943226" y="12779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2" name="Oval 1205">
              <a:extLst>
                <a:ext uri="{FF2B5EF4-FFF2-40B4-BE49-F238E27FC236}">
                  <a16:creationId xmlns:a16="http://schemas.microsoft.com/office/drawing/2014/main" id="{118A98C6-EFC5-4978-9B6E-D8678E9B26E1}"/>
                </a:ext>
              </a:extLst>
            </p:cNvPr>
            <p:cNvSpPr>
              <a:spLocks noChangeArrowheads="1"/>
            </p:cNvSpPr>
            <p:nvPr/>
          </p:nvSpPr>
          <p:spPr bwMode="auto">
            <a:xfrm>
              <a:off x="2379664" y="1271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3" name="Oval 753">
              <a:extLst>
                <a:ext uri="{FF2B5EF4-FFF2-40B4-BE49-F238E27FC236}">
                  <a16:creationId xmlns:a16="http://schemas.microsoft.com/office/drawing/2014/main" id="{70650984-CCD1-48CC-B4B3-85A8362C5593}"/>
                </a:ext>
              </a:extLst>
            </p:cNvPr>
            <p:cNvSpPr>
              <a:spLocks noChangeArrowheads="1"/>
            </p:cNvSpPr>
            <p:nvPr/>
          </p:nvSpPr>
          <p:spPr bwMode="auto">
            <a:xfrm>
              <a:off x="2052639" y="3658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4" name="Oval 756">
              <a:extLst>
                <a:ext uri="{FF2B5EF4-FFF2-40B4-BE49-F238E27FC236}">
                  <a16:creationId xmlns:a16="http://schemas.microsoft.com/office/drawing/2014/main" id="{1F5908D3-F423-4B5B-9617-CED5B1A85480}"/>
                </a:ext>
              </a:extLst>
            </p:cNvPr>
            <p:cNvSpPr>
              <a:spLocks noChangeArrowheads="1"/>
            </p:cNvSpPr>
            <p:nvPr/>
          </p:nvSpPr>
          <p:spPr bwMode="auto">
            <a:xfrm>
              <a:off x="2060406" y="3237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5" name="Oval 771">
              <a:extLst>
                <a:ext uri="{FF2B5EF4-FFF2-40B4-BE49-F238E27FC236}">
                  <a16:creationId xmlns:a16="http://schemas.microsoft.com/office/drawing/2014/main" id="{8228801B-6876-4C03-9179-81F2A35F3C0C}"/>
                </a:ext>
              </a:extLst>
            </p:cNvPr>
            <p:cNvSpPr>
              <a:spLocks noChangeArrowheads="1"/>
            </p:cNvSpPr>
            <p:nvPr/>
          </p:nvSpPr>
          <p:spPr bwMode="auto">
            <a:xfrm>
              <a:off x="2395539" y="3949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6" name="Oval 773">
              <a:extLst>
                <a:ext uri="{FF2B5EF4-FFF2-40B4-BE49-F238E27FC236}">
                  <a16:creationId xmlns:a16="http://schemas.microsoft.com/office/drawing/2014/main" id="{B796ED79-B6F2-482A-8EF8-F224E71EDCD8}"/>
                </a:ext>
              </a:extLst>
            </p:cNvPr>
            <p:cNvSpPr>
              <a:spLocks noChangeArrowheads="1"/>
            </p:cNvSpPr>
            <p:nvPr/>
          </p:nvSpPr>
          <p:spPr bwMode="auto">
            <a:xfrm>
              <a:off x="2327276" y="386715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7" name="Oval 780">
              <a:extLst>
                <a:ext uri="{FF2B5EF4-FFF2-40B4-BE49-F238E27FC236}">
                  <a16:creationId xmlns:a16="http://schemas.microsoft.com/office/drawing/2014/main" id="{C07A4312-6175-427B-981E-AB5CA621DC89}"/>
                </a:ext>
              </a:extLst>
            </p:cNvPr>
            <p:cNvSpPr>
              <a:spLocks noChangeArrowheads="1"/>
            </p:cNvSpPr>
            <p:nvPr/>
          </p:nvSpPr>
          <p:spPr bwMode="auto">
            <a:xfrm>
              <a:off x="2460626" y="3875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8" name="Oval 786">
              <a:extLst>
                <a:ext uri="{FF2B5EF4-FFF2-40B4-BE49-F238E27FC236}">
                  <a16:creationId xmlns:a16="http://schemas.microsoft.com/office/drawing/2014/main" id="{063EE9E5-9F4B-46C5-B6F9-AE587BDE3E0C}"/>
                </a:ext>
              </a:extLst>
            </p:cNvPr>
            <p:cNvSpPr>
              <a:spLocks noChangeArrowheads="1"/>
            </p:cNvSpPr>
            <p:nvPr/>
          </p:nvSpPr>
          <p:spPr bwMode="auto">
            <a:xfrm>
              <a:off x="2636839" y="3917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9" name="Oval 791">
              <a:extLst>
                <a:ext uri="{FF2B5EF4-FFF2-40B4-BE49-F238E27FC236}">
                  <a16:creationId xmlns:a16="http://schemas.microsoft.com/office/drawing/2014/main" id="{2456C3ED-32B3-4A75-8B04-A65FEC0C5DBB}"/>
                </a:ext>
              </a:extLst>
            </p:cNvPr>
            <p:cNvSpPr>
              <a:spLocks noChangeArrowheads="1"/>
            </p:cNvSpPr>
            <p:nvPr/>
          </p:nvSpPr>
          <p:spPr bwMode="auto">
            <a:xfrm>
              <a:off x="2805114" y="3921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0" name="Oval 802">
              <a:extLst>
                <a:ext uri="{FF2B5EF4-FFF2-40B4-BE49-F238E27FC236}">
                  <a16:creationId xmlns:a16="http://schemas.microsoft.com/office/drawing/2014/main" id="{41C7A758-85D7-4EDE-B814-ED987C08AC50}"/>
                </a:ext>
              </a:extLst>
            </p:cNvPr>
            <p:cNvSpPr>
              <a:spLocks noChangeArrowheads="1"/>
            </p:cNvSpPr>
            <p:nvPr/>
          </p:nvSpPr>
          <p:spPr bwMode="auto">
            <a:xfrm>
              <a:off x="3155951" y="39973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1" name="Oval 803">
              <a:extLst>
                <a:ext uri="{FF2B5EF4-FFF2-40B4-BE49-F238E27FC236}">
                  <a16:creationId xmlns:a16="http://schemas.microsoft.com/office/drawing/2014/main" id="{B60ABD23-11C1-40D4-849A-552E73E266FB}"/>
                </a:ext>
              </a:extLst>
            </p:cNvPr>
            <p:cNvSpPr>
              <a:spLocks noChangeArrowheads="1"/>
            </p:cNvSpPr>
            <p:nvPr/>
          </p:nvSpPr>
          <p:spPr bwMode="auto">
            <a:xfrm>
              <a:off x="3122614" y="39243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2" name="Oval 1155">
              <a:extLst>
                <a:ext uri="{FF2B5EF4-FFF2-40B4-BE49-F238E27FC236}">
                  <a16:creationId xmlns:a16="http://schemas.microsoft.com/office/drawing/2014/main" id="{21616509-910F-47F3-8E18-8952241BA25D}"/>
                </a:ext>
              </a:extLst>
            </p:cNvPr>
            <p:cNvSpPr>
              <a:spLocks noChangeArrowheads="1"/>
            </p:cNvSpPr>
            <p:nvPr/>
          </p:nvSpPr>
          <p:spPr bwMode="auto">
            <a:xfrm>
              <a:off x="3647412" y="34183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3" name="Oval 1175">
              <a:extLst>
                <a:ext uri="{FF2B5EF4-FFF2-40B4-BE49-F238E27FC236}">
                  <a16:creationId xmlns:a16="http://schemas.microsoft.com/office/drawing/2014/main" id="{60120411-D052-47D3-A0DC-A2BA814E0CF8}"/>
                </a:ext>
              </a:extLst>
            </p:cNvPr>
            <p:cNvSpPr>
              <a:spLocks noChangeArrowheads="1"/>
            </p:cNvSpPr>
            <p:nvPr/>
          </p:nvSpPr>
          <p:spPr bwMode="auto">
            <a:xfrm>
              <a:off x="3309939" y="3189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4" name="Oval 753">
              <a:extLst>
                <a:ext uri="{FF2B5EF4-FFF2-40B4-BE49-F238E27FC236}">
                  <a16:creationId xmlns:a16="http://schemas.microsoft.com/office/drawing/2014/main" id="{E86F0350-29E6-4FB3-B4F4-158BF6F57394}"/>
                </a:ext>
              </a:extLst>
            </p:cNvPr>
            <p:cNvSpPr>
              <a:spLocks noChangeArrowheads="1"/>
            </p:cNvSpPr>
            <p:nvPr/>
          </p:nvSpPr>
          <p:spPr bwMode="auto">
            <a:xfrm>
              <a:off x="3703639" y="2205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5" name="Oval 754">
              <a:extLst>
                <a:ext uri="{FF2B5EF4-FFF2-40B4-BE49-F238E27FC236}">
                  <a16:creationId xmlns:a16="http://schemas.microsoft.com/office/drawing/2014/main" id="{D7171273-ACB3-42A2-B73D-19F4EEDAF4EA}"/>
                </a:ext>
              </a:extLst>
            </p:cNvPr>
            <p:cNvSpPr>
              <a:spLocks noChangeArrowheads="1"/>
            </p:cNvSpPr>
            <p:nvPr/>
          </p:nvSpPr>
          <p:spPr bwMode="auto">
            <a:xfrm>
              <a:off x="3780733" y="257254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6" name="Oval 755">
              <a:extLst>
                <a:ext uri="{FF2B5EF4-FFF2-40B4-BE49-F238E27FC236}">
                  <a16:creationId xmlns:a16="http://schemas.microsoft.com/office/drawing/2014/main" id="{B2C76B3A-E613-400D-988C-9C9E3930C361}"/>
                </a:ext>
              </a:extLst>
            </p:cNvPr>
            <p:cNvSpPr>
              <a:spLocks noChangeArrowheads="1"/>
            </p:cNvSpPr>
            <p:nvPr/>
          </p:nvSpPr>
          <p:spPr bwMode="auto">
            <a:xfrm>
              <a:off x="4080771" y="26836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7" name="Oval 756">
              <a:extLst>
                <a:ext uri="{FF2B5EF4-FFF2-40B4-BE49-F238E27FC236}">
                  <a16:creationId xmlns:a16="http://schemas.microsoft.com/office/drawing/2014/main" id="{C9F59010-4CD1-4749-BA3D-AF3A854D5CD6}"/>
                </a:ext>
              </a:extLst>
            </p:cNvPr>
            <p:cNvSpPr>
              <a:spLocks noChangeArrowheads="1"/>
            </p:cNvSpPr>
            <p:nvPr/>
          </p:nvSpPr>
          <p:spPr bwMode="auto">
            <a:xfrm>
              <a:off x="3489069" y="2051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8" name="Oval 765">
              <a:extLst>
                <a:ext uri="{FF2B5EF4-FFF2-40B4-BE49-F238E27FC236}">
                  <a16:creationId xmlns:a16="http://schemas.microsoft.com/office/drawing/2014/main" id="{5E310C42-E4C6-4F3F-960E-08AEF5BADA7D}"/>
                </a:ext>
              </a:extLst>
            </p:cNvPr>
            <p:cNvSpPr>
              <a:spLocks noChangeArrowheads="1"/>
            </p:cNvSpPr>
            <p:nvPr/>
          </p:nvSpPr>
          <p:spPr bwMode="auto">
            <a:xfrm>
              <a:off x="4701483" y="2866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9" name="Oval 771">
              <a:extLst>
                <a:ext uri="{FF2B5EF4-FFF2-40B4-BE49-F238E27FC236}">
                  <a16:creationId xmlns:a16="http://schemas.microsoft.com/office/drawing/2014/main" id="{8B0E1E67-F76A-4AAB-8EE0-98265804ABC0}"/>
                </a:ext>
              </a:extLst>
            </p:cNvPr>
            <p:cNvSpPr>
              <a:spLocks noChangeArrowheads="1"/>
            </p:cNvSpPr>
            <p:nvPr/>
          </p:nvSpPr>
          <p:spPr bwMode="auto">
            <a:xfrm>
              <a:off x="4045846" y="2509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0" name="Oval 773">
              <a:extLst>
                <a:ext uri="{FF2B5EF4-FFF2-40B4-BE49-F238E27FC236}">
                  <a16:creationId xmlns:a16="http://schemas.microsoft.com/office/drawing/2014/main" id="{D6CCFE78-F9C8-468C-9CDA-9690BFB6F1D0}"/>
                </a:ext>
              </a:extLst>
            </p:cNvPr>
            <p:cNvSpPr>
              <a:spLocks noChangeArrowheads="1"/>
            </p:cNvSpPr>
            <p:nvPr/>
          </p:nvSpPr>
          <p:spPr bwMode="auto">
            <a:xfrm>
              <a:off x="3866773" y="235843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1" name="Oval 779">
              <a:extLst>
                <a:ext uri="{FF2B5EF4-FFF2-40B4-BE49-F238E27FC236}">
                  <a16:creationId xmlns:a16="http://schemas.microsoft.com/office/drawing/2014/main" id="{78324372-7E12-43AA-A4B1-5C926E168406}"/>
                </a:ext>
              </a:extLst>
            </p:cNvPr>
            <p:cNvSpPr>
              <a:spLocks noChangeArrowheads="1"/>
            </p:cNvSpPr>
            <p:nvPr/>
          </p:nvSpPr>
          <p:spPr bwMode="auto">
            <a:xfrm>
              <a:off x="4191895" y="338375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2" name="Oval 780">
              <a:extLst>
                <a:ext uri="{FF2B5EF4-FFF2-40B4-BE49-F238E27FC236}">
                  <a16:creationId xmlns:a16="http://schemas.microsoft.com/office/drawing/2014/main" id="{2B5CD9AA-0961-4633-8F0B-0DE2291ADE9E}"/>
                </a:ext>
              </a:extLst>
            </p:cNvPr>
            <p:cNvSpPr>
              <a:spLocks noChangeArrowheads="1"/>
            </p:cNvSpPr>
            <p:nvPr/>
          </p:nvSpPr>
          <p:spPr bwMode="auto">
            <a:xfrm>
              <a:off x="4110933" y="2434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3" name="Oval 785">
              <a:extLst>
                <a:ext uri="{FF2B5EF4-FFF2-40B4-BE49-F238E27FC236}">
                  <a16:creationId xmlns:a16="http://schemas.microsoft.com/office/drawing/2014/main" id="{6815AE04-274E-4841-97D7-03747851F346}"/>
                </a:ext>
              </a:extLst>
            </p:cNvPr>
            <p:cNvSpPr>
              <a:spLocks noChangeArrowheads="1"/>
            </p:cNvSpPr>
            <p:nvPr/>
          </p:nvSpPr>
          <p:spPr bwMode="auto">
            <a:xfrm>
              <a:off x="4342708" y="30821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4" name="Oval 786">
              <a:extLst>
                <a:ext uri="{FF2B5EF4-FFF2-40B4-BE49-F238E27FC236}">
                  <a16:creationId xmlns:a16="http://schemas.microsoft.com/office/drawing/2014/main" id="{B6BD8BE1-5411-46AB-AC09-4C6F7003AE63}"/>
                </a:ext>
              </a:extLst>
            </p:cNvPr>
            <p:cNvSpPr>
              <a:spLocks noChangeArrowheads="1"/>
            </p:cNvSpPr>
            <p:nvPr/>
          </p:nvSpPr>
          <p:spPr bwMode="auto">
            <a:xfrm>
              <a:off x="4287146" y="2477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5" name="Oval 791">
              <a:extLst>
                <a:ext uri="{FF2B5EF4-FFF2-40B4-BE49-F238E27FC236}">
                  <a16:creationId xmlns:a16="http://schemas.microsoft.com/office/drawing/2014/main" id="{B70D3B6D-179B-4199-87DD-AEB546A5EBEE}"/>
                </a:ext>
              </a:extLst>
            </p:cNvPr>
            <p:cNvSpPr>
              <a:spLocks noChangeArrowheads="1"/>
            </p:cNvSpPr>
            <p:nvPr/>
          </p:nvSpPr>
          <p:spPr bwMode="auto">
            <a:xfrm>
              <a:off x="4455421" y="2480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6" name="Oval 795">
              <a:extLst>
                <a:ext uri="{FF2B5EF4-FFF2-40B4-BE49-F238E27FC236}">
                  <a16:creationId xmlns:a16="http://schemas.microsoft.com/office/drawing/2014/main" id="{D4491C8B-04AE-4510-97B1-3769A13CEE59}"/>
                </a:ext>
              </a:extLst>
            </p:cNvPr>
            <p:cNvSpPr>
              <a:spLocks noChangeArrowheads="1"/>
            </p:cNvSpPr>
            <p:nvPr/>
          </p:nvSpPr>
          <p:spPr bwMode="auto">
            <a:xfrm>
              <a:off x="4860233" y="30821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7" name="Oval 803">
              <a:extLst>
                <a:ext uri="{FF2B5EF4-FFF2-40B4-BE49-F238E27FC236}">
                  <a16:creationId xmlns:a16="http://schemas.microsoft.com/office/drawing/2014/main" id="{E581A808-E202-4339-A8BF-9499D27EABCE}"/>
                </a:ext>
              </a:extLst>
            </p:cNvPr>
            <p:cNvSpPr>
              <a:spLocks noChangeArrowheads="1"/>
            </p:cNvSpPr>
            <p:nvPr/>
          </p:nvSpPr>
          <p:spPr bwMode="auto">
            <a:xfrm>
              <a:off x="4772921" y="2483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8" name="Oval 859">
              <a:extLst>
                <a:ext uri="{FF2B5EF4-FFF2-40B4-BE49-F238E27FC236}">
                  <a16:creationId xmlns:a16="http://schemas.microsoft.com/office/drawing/2014/main" id="{6A77530A-31B4-4EBE-BE4F-C1962662408D}"/>
                </a:ext>
              </a:extLst>
            </p:cNvPr>
            <p:cNvSpPr>
              <a:spLocks noChangeArrowheads="1"/>
            </p:cNvSpPr>
            <p:nvPr/>
          </p:nvSpPr>
          <p:spPr bwMode="auto">
            <a:xfrm>
              <a:off x="4591946" y="2643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9" name="Oval 860">
              <a:extLst>
                <a:ext uri="{FF2B5EF4-FFF2-40B4-BE49-F238E27FC236}">
                  <a16:creationId xmlns:a16="http://schemas.microsoft.com/office/drawing/2014/main" id="{B4B5FD3C-3686-4BB7-88CB-2CFC53222957}"/>
                </a:ext>
              </a:extLst>
            </p:cNvPr>
            <p:cNvSpPr>
              <a:spLocks noChangeArrowheads="1"/>
            </p:cNvSpPr>
            <p:nvPr/>
          </p:nvSpPr>
          <p:spPr bwMode="auto">
            <a:xfrm>
              <a:off x="4336358" y="2653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0" name="Oval 861">
              <a:extLst>
                <a:ext uri="{FF2B5EF4-FFF2-40B4-BE49-F238E27FC236}">
                  <a16:creationId xmlns:a16="http://schemas.microsoft.com/office/drawing/2014/main" id="{9EBE893E-B7C3-4144-99EE-48F546CC81C3}"/>
                </a:ext>
              </a:extLst>
            </p:cNvPr>
            <p:cNvSpPr>
              <a:spLocks noChangeArrowheads="1"/>
            </p:cNvSpPr>
            <p:nvPr/>
          </p:nvSpPr>
          <p:spPr bwMode="auto">
            <a:xfrm>
              <a:off x="3999808" y="288845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1" name="Oval 968">
              <a:extLst>
                <a:ext uri="{FF2B5EF4-FFF2-40B4-BE49-F238E27FC236}">
                  <a16:creationId xmlns:a16="http://schemas.microsoft.com/office/drawing/2014/main" id="{725B8EB3-E7D1-454E-ACCA-BC15C0C7250D}"/>
                </a:ext>
              </a:extLst>
            </p:cNvPr>
            <p:cNvSpPr>
              <a:spLocks noChangeArrowheads="1"/>
            </p:cNvSpPr>
            <p:nvPr/>
          </p:nvSpPr>
          <p:spPr bwMode="auto">
            <a:xfrm>
              <a:off x="4891983" y="35933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2" name="Oval 1109">
              <a:extLst>
                <a:ext uri="{FF2B5EF4-FFF2-40B4-BE49-F238E27FC236}">
                  <a16:creationId xmlns:a16="http://schemas.microsoft.com/office/drawing/2014/main" id="{D5F695D6-0E03-47E3-998E-C623E8D1D1C0}"/>
                </a:ext>
              </a:extLst>
            </p:cNvPr>
            <p:cNvSpPr>
              <a:spLocks noChangeArrowheads="1"/>
            </p:cNvSpPr>
            <p:nvPr/>
          </p:nvSpPr>
          <p:spPr bwMode="auto">
            <a:xfrm>
              <a:off x="3390901" y="2964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3" name="Oval 1110">
              <a:extLst>
                <a:ext uri="{FF2B5EF4-FFF2-40B4-BE49-F238E27FC236}">
                  <a16:creationId xmlns:a16="http://schemas.microsoft.com/office/drawing/2014/main" id="{DE0D1624-BA67-431C-A044-DC3600A5FA65}"/>
                </a:ext>
              </a:extLst>
            </p:cNvPr>
            <p:cNvSpPr>
              <a:spLocks noChangeArrowheads="1"/>
            </p:cNvSpPr>
            <p:nvPr/>
          </p:nvSpPr>
          <p:spPr bwMode="auto">
            <a:xfrm>
              <a:off x="3600451" y="29410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4" name="Oval 1111">
              <a:extLst>
                <a:ext uri="{FF2B5EF4-FFF2-40B4-BE49-F238E27FC236}">
                  <a16:creationId xmlns:a16="http://schemas.microsoft.com/office/drawing/2014/main" id="{33C1E2B2-FC20-458E-8C3A-0F75E4A7E39D}"/>
                </a:ext>
              </a:extLst>
            </p:cNvPr>
            <p:cNvSpPr>
              <a:spLocks noChangeArrowheads="1"/>
            </p:cNvSpPr>
            <p:nvPr/>
          </p:nvSpPr>
          <p:spPr bwMode="auto">
            <a:xfrm>
              <a:off x="3817246" y="2815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5" name="Oval 1113">
              <a:extLst>
                <a:ext uri="{FF2B5EF4-FFF2-40B4-BE49-F238E27FC236}">
                  <a16:creationId xmlns:a16="http://schemas.microsoft.com/office/drawing/2014/main" id="{B8E36C22-D314-4C8C-B2A2-6945BB7C9397}"/>
                </a:ext>
              </a:extLst>
            </p:cNvPr>
            <p:cNvSpPr>
              <a:spLocks noChangeArrowheads="1"/>
            </p:cNvSpPr>
            <p:nvPr/>
          </p:nvSpPr>
          <p:spPr bwMode="auto">
            <a:xfrm>
              <a:off x="3738564" y="2057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6" name="Oval 1115">
              <a:extLst>
                <a:ext uri="{FF2B5EF4-FFF2-40B4-BE49-F238E27FC236}">
                  <a16:creationId xmlns:a16="http://schemas.microsoft.com/office/drawing/2014/main" id="{7CF0AD28-26BD-460D-8917-875A7F131607}"/>
                </a:ext>
              </a:extLst>
            </p:cNvPr>
            <p:cNvSpPr>
              <a:spLocks noChangeArrowheads="1"/>
            </p:cNvSpPr>
            <p:nvPr/>
          </p:nvSpPr>
          <p:spPr bwMode="auto">
            <a:xfrm>
              <a:off x="4733233" y="3442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7" name="Oval 1116">
              <a:extLst>
                <a:ext uri="{FF2B5EF4-FFF2-40B4-BE49-F238E27FC236}">
                  <a16:creationId xmlns:a16="http://schemas.microsoft.com/office/drawing/2014/main" id="{488B4548-DAE5-4471-B8E0-7F668BC7DB75}"/>
                </a:ext>
              </a:extLst>
            </p:cNvPr>
            <p:cNvSpPr>
              <a:spLocks noChangeArrowheads="1"/>
            </p:cNvSpPr>
            <p:nvPr/>
          </p:nvSpPr>
          <p:spPr bwMode="auto">
            <a:xfrm>
              <a:off x="3429001" y="3470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8" name="Oval 1120">
              <a:extLst>
                <a:ext uri="{FF2B5EF4-FFF2-40B4-BE49-F238E27FC236}">
                  <a16:creationId xmlns:a16="http://schemas.microsoft.com/office/drawing/2014/main" id="{58F16167-105E-4A5D-A9DD-23B3A237585A}"/>
                </a:ext>
              </a:extLst>
            </p:cNvPr>
            <p:cNvSpPr>
              <a:spLocks noChangeArrowheads="1"/>
            </p:cNvSpPr>
            <p:nvPr/>
          </p:nvSpPr>
          <p:spPr bwMode="auto">
            <a:xfrm>
              <a:off x="3912496" y="2753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9" name="Oval 1121">
              <a:extLst>
                <a:ext uri="{FF2B5EF4-FFF2-40B4-BE49-F238E27FC236}">
                  <a16:creationId xmlns:a16="http://schemas.microsoft.com/office/drawing/2014/main" id="{C841B07B-E24D-47A0-AEB0-4FBD4F5081D3}"/>
                </a:ext>
              </a:extLst>
            </p:cNvPr>
            <p:cNvSpPr>
              <a:spLocks noChangeArrowheads="1"/>
            </p:cNvSpPr>
            <p:nvPr/>
          </p:nvSpPr>
          <p:spPr bwMode="auto">
            <a:xfrm>
              <a:off x="4847533" y="27519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0" name="Oval 1122">
              <a:extLst>
                <a:ext uri="{FF2B5EF4-FFF2-40B4-BE49-F238E27FC236}">
                  <a16:creationId xmlns:a16="http://schemas.microsoft.com/office/drawing/2014/main" id="{6975B1B5-6CEF-4DF8-98D2-5082A8869B48}"/>
                </a:ext>
              </a:extLst>
            </p:cNvPr>
            <p:cNvSpPr>
              <a:spLocks noChangeArrowheads="1"/>
            </p:cNvSpPr>
            <p:nvPr/>
          </p:nvSpPr>
          <p:spPr bwMode="auto">
            <a:xfrm>
              <a:off x="3902971" y="3228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1" name="Oval 1123">
              <a:extLst>
                <a:ext uri="{FF2B5EF4-FFF2-40B4-BE49-F238E27FC236}">
                  <a16:creationId xmlns:a16="http://schemas.microsoft.com/office/drawing/2014/main" id="{5C6E7A2D-0C1D-4991-BAE7-DB317D5E9FED}"/>
                </a:ext>
              </a:extLst>
            </p:cNvPr>
            <p:cNvSpPr>
              <a:spLocks noChangeArrowheads="1"/>
            </p:cNvSpPr>
            <p:nvPr/>
          </p:nvSpPr>
          <p:spPr bwMode="auto">
            <a:xfrm>
              <a:off x="4452246" y="2863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2" name="Oval 1124">
              <a:extLst>
                <a:ext uri="{FF2B5EF4-FFF2-40B4-BE49-F238E27FC236}">
                  <a16:creationId xmlns:a16="http://schemas.microsoft.com/office/drawing/2014/main" id="{D6F83CAE-7ECF-445C-B038-C508DDA7A24E}"/>
                </a:ext>
              </a:extLst>
            </p:cNvPr>
            <p:cNvSpPr>
              <a:spLocks noChangeArrowheads="1"/>
            </p:cNvSpPr>
            <p:nvPr/>
          </p:nvSpPr>
          <p:spPr bwMode="auto">
            <a:xfrm>
              <a:off x="4191896" y="28360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3" name="Oval 1125">
              <a:extLst>
                <a:ext uri="{FF2B5EF4-FFF2-40B4-BE49-F238E27FC236}">
                  <a16:creationId xmlns:a16="http://schemas.microsoft.com/office/drawing/2014/main" id="{ED2E7454-30B4-4760-93D1-CD5F697263D5}"/>
                </a:ext>
              </a:extLst>
            </p:cNvPr>
            <p:cNvSpPr>
              <a:spLocks noChangeArrowheads="1"/>
            </p:cNvSpPr>
            <p:nvPr/>
          </p:nvSpPr>
          <p:spPr bwMode="auto">
            <a:xfrm>
              <a:off x="4853883" y="2926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4" name="Oval 1126">
              <a:extLst>
                <a:ext uri="{FF2B5EF4-FFF2-40B4-BE49-F238E27FC236}">
                  <a16:creationId xmlns:a16="http://schemas.microsoft.com/office/drawing/2014/main" id="{2EA8ACDF-54ED-4FBD-9FFF-5C7EC9ADCE89}"/>
                </a:ext>
              </a:extLst>
            </p:cNvPr>
            <p:cNvSpPr>
              <a:spLocks noChangeArrowheads="1"/>
            </p:cNvSpPr>
            <p:nvPr/>
          </p:nvSpPr>
          <p:spPr bwMode="auto">
            <a:xfrm>
              <a:off x="4557021" y="29964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5" name="Oval 1127">
              <a:extLst>
                <a:ext uri="{FF2B5EF4-FFF2-40B4-BE49-F238E27FC236}">
                  <a16:creationId xmlns:a16="http://schemas.microsoft.com/office/drawing/2014/main" id="{2E29E842-37A3-4E44-9BE1-52079F5F6588}"/>
                </a:ext>
              </a:extLst>
            </p:cNvPr>
            <p:cNvSpPr>
              <a:spLocks noChangeArrowheads="1"/>
            </p:cNvSpPr>
            <p:nvPr/>
          </p:nvSpPr>
          <p:spPr bwMode="auto">
            <a:xfrm>
              <a:off x="3874396" y="35377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6" name="Oval 1135">
              <a:extLst>
                <a:ext uri="{FF2B5EF4-FFF2-40B4-BE49-F238E27FC236}">
                  <a16:creationId xmlns:a16="http://schemas.microsoft.com/office/drawing/2014/main" id="{43C12CF2-8B03-434A-866D-0EB0670E08F6}"/>
                </a:ext>
              </a:extLst>
            </p:cNvPr>
            <p:cNvSpPr>
              <a:spLocks noChangeArrowheads="1"/>
            </p:cNvSpPr>
            <p:nvPr/>
          </p:nvSpPr>
          <p:spPr bwMode="auto">
            <a:xfrm>
              <a:off x="4464946" y="34583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7" name="Oval 1136">
              <a:extLst>
                <a:ext uri="{FF2B5EF4-FFF2-40B4-BE49-F238E27FC236}">
                  <a16:creationId xmlns:a16="http://schemas.microsoft.com/office/drawing/2014/main" id="{2CC9861F-E20A-43F8-9E64-10BD10374272}"/>
                </a:ext>
              </a:extLst>
            </p:cNvPr>
            <p:cNvSpPr>
              <a:spLocks noChangeArrowheads="1"/>
            </p:cNvSpPr>
            <p:nvPr/>
          </p:nvSpPr>
          <p:spPr bwMode="auto">
            <a:xfrm>
              <a:off x="4520508" y="3626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8" name="Oval 1137">
              <a:extLst>
                <a:ext uri="{FF2B5EF4-FFF2-40B4-BE49-F238E27FC236}">
                  <a16:creationId xmlns:a16="http://schemas.microsoft.com/office/drawing/2014/main" id="{D0A88944-6B62-4D8A-9DE4-F92DCC8B1937}"/>
                </a:ext>
              </a:extLst>
            </p:cNvPr>
            <p:cNvSpPr>
              <a:spLocks noChangeArrowheads="1"/>
            </p:cNvSpPr>
            <p:nvPr/>
          </p:nvSpPr>
          <p:spPr bwMode="auto">
            <a:xfrm>
              <a:off x="4385571" y="33345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9" name="Oval 1138">
              <a:extLst>
                <a:ext uri="{FF2B5EF4-FFF2-40B4-BE49-F238E27FC236}">
                  <a16:creationId xmlns:a16="http://schemas.microsoft.com/office/drawing/2014/main" id="{F54F20F1-BEE1-454E-A3C1-89293C2DD877}"/>
                </a:ext>
              </a:extLst>
            </p:cNvPr>
            <p:cNvSpPr>
              <a:spLocks noChangeArrowheads="1"/>
            </p:cNvSpPr>
            <p:nvPr/>
          </p:nvSpPr>
          <p:spPr bwMode="auto">
            <a:xfrm>
              <a:off x="4096646" y="35028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0" name="Oval 1148">
              <a:extLst>
                <a:ext uri="{FF2B5EF4-FFF2-40B4-BE49-F238E27FC236}">
                  <a16:creationId xmlns:a16="http://schemas.microsoft.com/office/drawing/2014/main" id="{BD79609B-5E58-4843-B8A9-9D816787351D}"/>
                </a:ext>
              </a:extLst>
            </p:cNvPr>
            <p:cNvSpPr>
              <a:spLocks noChangeArrowheads="1"/>
            </p:cNvSpPr>
            <p:nvPr/>
          </p:nvSpPr>
          <p:spPr bwMode="auto">
            <a:xfrm>
              <a:off x="3394076" y="3734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1" name="Oval 1155">
              <a:extLst>
                <a:ext uri="{FF2B5EF4-FFF2-40B4-BE49-F238E27FC236}">
                  <a16:creationId xmlns:a16="http://schemas.microsoft.com/office/drawing/2014/main" id="{8C5DA4AE-2FD3-4B55-960F-BA17216660F2}"/>
                </a:ext>
              </a:extLst>
            </p:cNvPr>
            <p:cNvSpPr>
              <a:spLocks noChangeArrowheads="1"/>
            </p:cNvSpPr>
            <p:nvPr/>
          </p:nvSpPr>
          <p:spPr bwMode="auto">
            <a:xfrm>
              <a:off x="3847408" y="3652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2" name="Oval 1158">
              <a:extLst>
                <a:ext uri="{FF2B5EF4-FFF2-40B4-BE49-F238E27FC236}">
                  <a16:creationId xmlns:a16="http://schemas.microsoft.com/office/drawing/2014/main" id="{96DC82A5-0474-4160-8978-339524586737}"/>
                </a:ext>
              </a:extLst>
            </p:cNvPr>
            <p:cNvSpPr>
              <a:spLocks noChangeArrowheads="1"/>
            </p:cNvSpPr>
            <p:nvPr/>
          </p:nvSpPr>
          <p:spPr bwMode="auto">
            <a:xfrm>
              <a:off x="4542733" y="3772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3" name="Oval 1164">
              <a:extLst>
                <a:ext uri="{FF2B5EF4-FFF2-40B4-BE49-F238E27FC236}">
                  <a16:creationId xmlns:a16="http://schemas.microsoft.com/office/drawing/2014/main" id="{C9033EF4-EAC3-4BBE-8632-0897FAE3F5CE}"/>
                </a:ext>
              </a:extLst>
            </p:cNvPr>
            <p:cNvSpPr>
              <a:spLocks noChangeArrowheads="1"/>
            </p:cNvSpPr>
            <p:nvPr/>
          </p:nvSpPr>
          <p:spPr bwMode="auto">
            <a:xfrm>
              <a:off x="4817371" y="3261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4" name="Oval 1168">
              <a:extLst>
                <a:ext uri="{FF2B5EF4-FFF2-40B4-BE49-F238E27FC236}">
                  <a16:creationId xmlns:a16="http://schemas.microsoft.com/office/drawing/2014/main" id="{071B51EF-39DA-46D1-9E36-CA07DAAEF3B0}"/>
                </a:ext>
              </a:extLst>
            </p:cNvPr>
            <p:cNvSpPr>
              <a:spLocks noChangeArrowheads="1"/>
            </p:cNvSpPr>
            <p:nvPr/>
          </p:nvSpPr>
          <p:spPr bwMode="auto">
            <a:xfrm>
              <a:off x="4261746" y="3831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5" name="Oval 1175">
              <a:extLst>
                <a:ext uri="{FF2B5EF4-FFF2-40B4-BE49-F238E27FC236}">
                  <a16:creationId xmlns:a16="http://schemas.microsoft.com/office/drawing/2014/main" id="{9F12FE0B-54BE-43F5-A627-88B121DAF81D}"/>
                </a:ext>
              </a:extLst>
            </p:cNvPr>
            <p:cNvSpPr>
              <a:spLocks noChangeArrowheads="1"/>
            </p:cNvSpPr>
            <p:nvPr/>
          </p:nvSpPr>
          <p:spPr bwMode="auto">
            <a:xfrm>
              <a:off x="4310958" y="3898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6" name="Oval 1177">
              <a:extLst>
                <a:ext uri="{FF2B5EF4-FFF2-40B4-BE49-F238E27FC236}">
                  <a16:creationId xmlns:a16="http://schemas.microsoft.com/office/drawing/2014/main" id="{099A2987-74E1-4EB5-B455-ED167AF809B1}"/>
                </a:ext>
              </a:extLst>
            </p:cNvPr>
            <p:cNvSpPr>
              <a:spLocks noChangeArrowheads="1"/>
            </p:cNvSpPr>
            <p:nvPr/>
          </p:nvSpPr>
          <p:spPr bwMode="auto">
            <a:xfrm>
              <a:off x="4091883" y="3688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7" name="Oval 1179">
              <a:extLst>
                <a:ext uri="{FF2B5EF4-FFF2-40B4-BE49-F238E27FC236}">
                  <a16:creationId xmlns:a16="http://schemas.microsoft.com/office/drawing/2014/main" id="{55A83CDE-A9A3-47F0-89C0-F201A415F1CE}"/>
                </a:ext>
              </a:extLst>
            </p:cNvPr>
            <p:cNvSpPr>
              <a:spLocks noChangeArrowheads="1"/>
            </p:cNvSpPr>
            <p:nvPr/>
          </p:nvSpPr>
          <p:spPr bwMode="auto">
            <a:xfrm>
              <a:off x="4406208" y="39076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8" name="Oval 1183">
              <a:extLst>
                <a:ext uri="{FF2B5EF4-FFF2-40B4-BE49-F238E27FC236}">
                  <a16:creationId xmlns:a16="http://schemas.microsoft.com/office/drawing/2014/main" id="{D12DDD5A-A5E2-45CD-9B1E-2B2C2AABB665}"/>
                </a:ext>
              </a:extLst>
            </p:cNvPr>
            <p:cNvSpPr>
              <a:spLocks noChangeArrowheads="1"/>
            </p:cNvSpPr>
            <p:nvPr/>
          </p:nvSpPr>
          <p:spPr bwMode="auto">
            <a:xfrm>
              <a:off x="4712596" y="3860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9" name="Oval 1189">
              <a:extLst>
                <a:ext uri="{FF2B5EF4-FFF2-40B4-BE49-F238E27FC236}">
                  <a16:creationId xmlns:a16="http://schemas.microsoft.com/office/drawing/2014/main" id="{B572F4CF-67D6-4D72-B539-BAD56258C7F2}"/>
                </a:ext>
              </a:extLst>
            </p:cNvPr>
            <p:cNvSpPr>
              <a:spLocks noChangeArrowheads="1"/>
            </p:cNvSpPr>
            <p:nvPr/>
          </p:nvSpPr>
          <p:spPr bwMode="auto">
            <a:xfrm>
              <a:off x="4761808" y="3926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0" name="Oval 1190">
              <a:extLst>
                <a:ext uri="{FF2B5EF4-FFF2-40B4-BE49-F238E27FC236}">
                  <a16:creationId xmlns:a16="http://schemas.microsoft.com/office/drawing/2014/main" id="{0671B480-6A26-4002-8A9F-DFAB6D2909D1}"/>
                </a:ext>
              </a:extLst>
            </p:cNvPr>
            <p:cNvSpPr>
              <a:spLocks noChangeArrowheads="1"/>
            </p:cNvSpPr>
            <p:nvPr/>
          </p:nvSpPr>
          <p:spPr bwMode="auto">
            <a:xfrm>
              <a:off x="4726883" y="3626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1" name="Oval 1191">
              <a:extLst>
                <a:ext uri="{FF2B5EF4-FFF2-40B4-BE49-F238E27FC236}">
                  <a16:creationId xmlns:a16="http://schemas.microsoft.com/office/drawing/2014/main" id="{545C6D0D-47A5-4E85-AC60-57E814F0CCED}"/>
                </a:ext>
              </a:extLst>
            </p:cNvPr>
            <p:cNvSpPr>
              <a:spLocks noChangeArrowheads="1"/>
            </p:cNvSpPr>
            <p:nvPr/>
          </p:nvSpPr>
          <p:spPr bwMode="auto">
            <a:xfrm>
              <a:off x="4822133" y="3796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2" name="Oval 1192">
              <a:extLst>
                <a:ext uri="{FF2B5EF4-FFF2-40B4-BE49-F238E27FC236}">
                  <a16:creationId xmlns:a16="http://schemas.microsoft.com/office/drawing/2014/main" id="{666362C6-599D-4FC6-908A-6EB7AA96CDEC}"/>
                </a:ext>
              </a:extLst>
            </p:cNvPr>
            <p:cNvSpPr>
              <a:spLocks noChangeArrowheads="1"/>
            </p:cNvSpPr>
            <p:nvPr/>
          </p:nvSpPr>
          <p:spPr bwMode="auto">
            <a:xfrm>
              <a:off x="4857058" y="3936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3" name="Oval 1196">
              <a:extLst>
                <a:ext uri="{FF2B5EF4-FFF2-40B4-BE49-F238E27FC236}">
                  <a16:creationId xmlns:a16="http://schemas.microsoft.com/office/drawing/2014/main" id="{E60EA4A0-BB4E-4C4A-8D36-293CA6FD2CBF}"/>
                </a:ext>
              </a:extLst>
            </p:cNvPr>
            <p:cNvSpPr>
              <a:spLocks noChangeArrowheads="1"/>
            </p:cNvSpPr>
            <p:nvPr/>
          </p:nvSpPr>
          <p:spPr bwMode="auto">
            <a:xfrm>
              <a:off x="4569721" y="32154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4" name="Oval 1204">
              <a:extLst>
                <a:ext uri="{FF2B5EF4-FFF2-40B4-BE49-F238E27FC236}">
                  <a16:creationId xmlns:a16="http://schemas.microsoft.com/office/drawing/2014/main" id="{96E5638A-AD4F-4694-892A-E255A46FE187}"/>
                </a:ext>
              </a:extLst>
            </p:cNvPr>
            <p:cNvSpPr>
              <a:spLocks noChangeArrowheads="1"/>
            </p:cNvSpPr>
            <p:nvPr/>
          </p:nvSpPr>
          <p:spPr bwMode="auto">
            <a:xfrm>
              <a:off x="4717358" y="3115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5" name="Oval 1205">
              <a:extLst>
                <a:ext uri="{FF2B5EF4-FFF2-40B4-BE49-F238E27FC236}">
                  <a16:creationId xmlns:a16="http://schemas.microsoft.com/office/drawing/2014/main" id="{D4DD143C-CFCE-40EA-B9F6-A36C2F165434}"/>
                </a:ext>
              </a:extLst>
            </p:cNvPr>
            <p:cNvSpPr>
              <a:spLocks noChangeArrowheads="1"/>
            </p:cNvSpPr>
            <p:nvPr/>
          </p:nvSpPr>
          <p:spPr bwMode="auto">
            <a:xfrm>
              <a:off x="4153796" y="31091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6" name="Oval 756">
              <a:extLst>
                <a:ext uri="{FF2B5EF4-FFF2-40B4-BE49-F238E27FC236}">
                  <a16:creationId xmlns:a16="http://schemas.microsoft.com/office/drawing/2014/main" id="{21FAC6D0-1738-4916-AB03-B71657C7F439}"/>
                </a:ext>
              </a:extLst>
            </p:cNvPr>
            <p:cNvSpPr>
              <a:spLocks noChangeArrowheads="1"/>
            </p:cNvSpPr>
            <p:nvPr/>
          </p:nvSpPr>
          <p:spPr bwMode="auto">
            <a:xfrm>
              <a:off x="3573048" y="37719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7" name="Oval 773">
              <a:extLst>
                <a:ext uri="{FF2B5EF4-FFF2-40B4-BE49-F238E27FC236}">
                  <a16:creationId xmlns:a16="http://schemas.microsoft.com/office/drawing/2014/main" id="{05F40DC9-87BD-4989-83B5-FDDB8629CCD0}"/>
                </a:ext>
              </a:extLst>
            </p:cNvPr>
            <p:cNvSpPr>
              <a:spLocks noChangeArrowheads="1"/>
            </p:cNvSpPr>
            <p:nvPr/>
          </p:nvSpPr>
          <p:spPr bwMode="auto">
            <a:xfrm>
              <a:off x="3786288" y="390020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8" name="Oval 780">
              <a:extLst>
                <a:ext uri="{FF2B5EF4-FFF2-40B4-BE49-F238E27FC236}">
                  <a16:creationId xmlns:a16="http://schemas.microsoft.com/office/drawing/2014/main" id="{1239CB0C-EF1B-4FF1-B3EB-1528519079DE}"/>
                </a:ext>
              </a:extLst>
            </p:cNvPr>
            <p:cNvSpPr>
              <a:spLocks noChangeArrowheads="1"/>
            </p:cNvSpPr>
            <p:nvPr/>
          </p:nvSpPr>
          <p:spPr bwMode="auto">
            <a:xfrm>
              <a:off x="4023519" y="38671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4696" name="Skupina 4695">
            <a:extLst>
              <a:ext uri="{FF2B5EF4-FFF2-40B4-BE49-F238E27FC236}">
                <a16:creationId xmlns:a16="http://schemas.microsoft.com/office/drawing/2014/main" id="{235E9A93-188A-43A9-8D3A-02A2DD5CC65F}"/>
              </a:ext>
            </a:extLst>
          </p:cNvPr>
          <p:cNvGrpSpPr/>
          <p:nvPr/>
        </p:nvGrpSpPr>
        <p:grpSpPr>
          <a:xfrm>
            <a:off x="2049413" y="2528900"/>
            <a:ext cx="3038475" cy="3186113"/>
            <a:chOff x="94481" y="2313534"/>
            <a:chExt cx="3038475" cy="3186113"/>
          </a:xfrm>
        </p:grpSpPr>
        <p:sp>
          <p:nvSpPr>
            <p:cNvPr id="3679" name="Oval 2">
              <a:extLst>
                <a:ext uri="{FF2B5EF4-FFF2-40B4-BE49-F238E27FC236}">
                  <a16:creationId xmlns:a16="http://schemas.microsoft.com/office/drawing/2014/main" id="{359EDF74-7A1A-4AE5-92DA-8CBD6B30A767}"/>
                </a:ext>
              </a:extLst>
            </p:cNvPr>
            <p:cNvSpPr>
              <a:spLocks noChangeArrowheads="1"/>
            </p:cNvSpPr>
            <p:nvPr/>
          </p:nvSpPr>
          <p:spPr bwMode="auto">
            <a:xfrm>
              <a:off x="429444" y="3212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0" name="Oval 3">
              <a:extLst>
                <a:ext uri="{FF2B5EF4-FFF2-40B4-BE49-F238E27FC236}">
                  <a16:creationId xmlns:a16="http://schemas.microsoft.com/office/drawing/2014/main" id="{B9C7C763-3958-4EC4-A10A-A8527E2C3FDA}"/>
                </a:ext>
              </a:extLst>
            </p:cNvPr>
            <p:cNvSpPr>
              <a:spLocks noChangeArrowheads="1"/>
            </p:cNvSpPr>
            <p:nvPr/>
          </p:nvSpPr>
          <p:spPr bwMode="auto">
            <a:xfrm>
              <a:off x="464369" y="3351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1" name="Oval 4">
              <a:extLst>
                <a:ext uri="{FF2B5EF4-FFF2-40B4-BE49-F238E27FC236}">
                  <a16:creationId xmlns:a16="http://schemas.microsoft.com/office/drawing/2014/main" id="{DD5DB457-D946-4BEB-BCE5-AAACDFD107F0}"/>
                </a:ext>
              </a:extLst>
            </p:cNvPr>
            <p:cNvSpPr>
              <a:spLocks noChangeArrowheads="1"/>
            </p:cNvSpPr>
            <p:nvPr/>
          </p:nvSpPr>
          <p:spPr bwMode="auto">
            <a:xfrm>
              <a:off x="491356" y="3104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2" name="Oval 5">
              <a:extLst>
                <a:ext uri="{FF2B5EF4-FFF2-40B4-BE49-F238E27FC236}">
                  <a16:creationId xmlns:a16="http://schemas.microsoft.com/office/drawing/2014/main" id="{69241D45-FFAF-4E07-8C5B-A68CA94C3680}"/>
                </a:ext>
              </a:extLst>
            </p:cNvPr>
            <p:cNvSpPr>
              <a:spLocks noChangeArrowheads="1"/>
            </p:cNvSpPr>
            <p:nvPr/>
          </p:nvSpPr>
          <p:spPr bwMode="auto">
            <a:xfrm>
              <a:off x="494531" y="3018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3" name="Oval 6">
              <a:extLst>
                <a:ext uri="{FF2B5EF4-FFF2-40B4-BE49-F238E27FC236}">
                  <a16:creationId xmlns:a16="http://schemas.microsoft.com/office/drawing/2014/main" id="{8B5AF7B1-82DC-4EB0-A787-E41D4F084DAB}"/>
                </a:ext>
              </a:extLst>
            </p:cNvPr>
            <p:cNvSpPr>
              <a:spLocks noChangeArrowheads="1"/>
            </p:cNvSpPr>
            <p:nvPr/>
          </p:nvSpPr>
          <p:spPr bwMode="auto">
            <a:xfrm>
              <a:off x="346893" y="281518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4" name="Oval 7">
              <a:extLst>
                <a:ext uri="{FF2B5EF4-FFF2-40B4-BE49-F238E27FC236}">
                  <a16:creationId xmlns:a16="http://schemas.microsoft.com/office/drawing/2014/main" id="{2BE3F3BC-A450-4BD4-BD4D-DCCFAAFC492F}"/>
                </a:ext>
              </a:extLst>
            </p:cNvPr>
            <p:cNvSpPr>
              <a:spLocks noChangeArrowheads="1"/>
            </p:cNvSpPr>
            <p:nvPr/>
          </p:nvSpPr>
          <p:spPr bwMode="auto">
            <a:xfrm>
              <a:off x="410394" y="2977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5" name="Oval 8">
              <a:extLst>
                <a:ext uri="{FF2B5EF4-FFF2-40B4-BE49-F238E27FC236}">
                  <a16:creationId xmlns:a16="http://schemas.microsoft.com/office/drawing/2014/main" id="{2ABF3A5B-E53A-40BE-BCF4-17846C85812C}"/>
                </a:ext>
              </a:extLst>
            </p:cNvPr>
            <p:cNvSpPr>
              <a:spLocks noChangeArrowheads="1"/>
            </p:cNvSpPr>
            <p:nvPr/>
          </p:nvSpPr>
          <p:spPr bwMode="auto">
            <a:xfrm>
              <a:off x="269106" y="3291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6" name="Oval 9">
              <a:extLst>
                <a:ext uri="{FF2B5EF4-FFF2-40B4-BE49-F238E27FC236}">
                  <a16:creationId xmlns:a16="http://schemas.microsoft.com/office/drawing/2014/main" id="{44D0CB7E-B640-483B-9547-AFD28BFE20E0}"/>
                </a:ext>
              </a:extLst>
            </p:cNvPr>
            <p:cNvSpPr>
              <a:spLocks noChangeArrowheads="1"/>
            </p:cNvSpPr>
            <p:nvPr/>
          </p:nvSpPr>
          <p:spPr bwMode="auto">
            <a:xfrm>
              <a:off x="348481" y="3775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7" name="Oval 10">
              <a:extLst>
                <a:ext uri="{FF2B5EF4-FFF2-40B4-BE49-F238E27FC236}">
                  <a16:creationId xmlns:a16="http://schemas.microsoft.com/office/drawing/2014/main" id="{8DE32E90-6B08-4D3C-8318-F2EFB5A4BB44}"/>
                </a:ext>
              </a:extLst>
            </p:cNvPr>
            <p:cNvSpPr>
              <a:spLocks noChangeArrowheads="1"/>
            </p:cNvSpPr>
            <p:nvPr/>
          </p:nvSpPr>
          <p:spPr bwMode="auto">
            <a:xfrm>
              <a:off x="323081" y="3223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8" name="Oval 11">
              <a:extLst>
                <a:ext uri="{FF2B5EF4-FFF2-40B4-BE49-F238E27FC236}">
                  <a16:creationId xmlns:a16="http://schemas.microsoft.com/office/drawing/2014/main" id="{FC21865D-A138-429B-ADFE-9A4B0B08344F}"/>
                </a:ext>
              </a:extLst>
            </p:cNvPr>
            <p:cNvSpPr>
              <a:spLocks noChangeArrowheads="1"/>
            </p:cNvSpPr>
            <p:nvPr/>
          </p:nvSpPr>
          <p:spPr bwMode="auto">
            <a:xfrm>
              <a:off x="254818" y="302314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9" name="Oval 12">
              <a:extLst>
                <a:ext uri="{FF2B5EF4-FFF2-40B4-BE49-F238E27FC236}">
                  <a16:creationId xmlns:a16="http://schemas.microsoft.com/office/drawing/2014/main" id="{9B307EBB-B28D-4E70-82B5-160415CB950E}"/>
                </a:ext>
              </a:extLst>
            </p:cNvPr>
            <p:cNvSpPr>
              <a:spLocks noChangeArrowheads="1"/>
            </p:cNvSpPr>
            <p:nvPr/>
          </p:nvSpPr>
          <p:spPr bwMode="auto">
            <a:xfrm>
              <a:off x="392931" y="3102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0" name="Oval 13">
              <a:extLst>
                <a:ext uri="{FF2B5EF4-FFF2-40B4-BE49-F238E27FC236}">
                  <a16:creationId xmlns:a16="http://schemas.microsoft.com/office/drawing/2014/main" id="{ABADC679-DEE8-45C1-B17F-F22C87D80460}"/>
                </a:ext>
              </a:extLst>
            </p:cNvPr>
            <p:cNvSpPr>
              <a:spLocks noChangeArrowheads="1"/>
            </p:cNvSpPr>
            <p:nvPr/>
          </p:nvSpPr>
          <p:spPr bwMode="auto">
            <a:xfrm>
              <a:off x="326256" y="2924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1" name="Oval 14">
              <a:extLst>
                <a:ext uri="{FF2B5EF4-FFF2-40B4-BE49-F238E27FC236}">
                  <a16:creationId xmlns:a16="http://schemas.microsoft.com/office/drawing/2014/main" id="{C2869940-3CFA-4EE7-B4AF-529C78F9ADB0}"/>
                </a:ext>
              </a:extLst>
            </p:cNvPr>
            <p:cNvSpPr>
              <a:spLocks noChangeArrowheads="1"/>
            </p:cNvSpPr>
            <p:nvPr/>
          </p:nvSpPr>
          <p:spPr bwMode="auto">
            <a:xfrm>
              <a:off x="469131" y="2889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2" name="Oval 15">
              <a:extLst>
                <a:ext uri="{FF2B5EF4-FFF2-40B4-BE49-F238E27FC236}">
                  <a16:creationId xmlns:a16="http://schemas.microsoft.com/office/drawing/2014/main" id="{FAF7226C-D459-4D70-A8EB-D3189BC39717}"/>
                </a:ext>
              </a:extLst>
            </p:cNvPr>
            <p:cNvSpPr>
              <a:spLocks noChangeArrowheads="1"/>
            </p:cNvSpPr>
            <p:nvPr/>
          </p:nvSpPr>
          <p:spPr bwMode="auto">
            <a:xfrm>
              <a:off x="429444" y="2794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3" name="Oval 16">
              <a:extLst>
                <a:ext uri="{FF2B5EF4-FFF2-40B4-BE49-F238E27FC236}">
                  <a16:creationId xmlns:a16="http://schemas.microsoft.com/office/drawing/2014/main" id="{DDC8F7ED-89C5-44DF-99E6-1D8998111F29}"/>
                </a:ext>
              </a:extLst>
            </p:cNvPr>
            <p:cNvSpPr>
              <a:spLocks noChangeArrowheads="1"/>
            </p:cNvSpPr>
            <p:nvPr/>
          </p:nvSpPr>
          <p:spPr bwMode="auto">
            <a:xfrm>
              <a:off x="488181" y="3654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4" name="Oval 17">
              <a:extLst>
                <a:ext uri="{FF2B5EF4-FFF2-40B4-BE49-F238E27FC236}">
                  <a16:creationId xmlns:a16="http://schemas.microsoft.com/office/drawing/2014/main" id="{B4DEAE63-C558-4E32-9C68-1C4968B6CFEB}"/>
                </a:ext>
              </a:extLst>
            </p:cNvPr>
            <p:cNvSpPr>
              <a:spLocks noChangeArrowheads="1"/>
            </p:cNvSpPr>
            <p:nvPr/>
          </p:nvSpPr>
          <p:spPr bwMode="auto">
            <a:xfrm>
              <a:off x="331019" y="3631160"/>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5" name="Oval 18">
              <a:extLst>
                <a:ext uri="{FF2B5EF4-FFF2-40B4-BE49-F238E27FC236}">
                  <a16:creationId xmlns:a16="http://schemas.microsoft.com/office/drawing/2014/main" id="{C1F2B54A-1EAD-44EE-AE8B-996648C5E3C1}"/>
                </a:ext>
              </a:extLst>
            </p:cNvPr>
            <p:cNvSpPr>
              <a:spLocks noChangeArrowheads="1"/>
            </p:cNvSpPr>
            <p:nvPr/>
          </p:nvSpPr>
          <p:spPr bwMode="auto">
            <a:xfrm>
              <a:off x="402456" y="36946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6" name="Oval 19">
              <a:extLst>
                <a:ext uri="{FF2B5EF4-FFF2-40B4-BE49-F238E27FC236}">
                  <a16:creationId xmlns:a16="http://schemas.microsoft.com/office/drawing/2014/main" id="{7E65FE80-0A3A-46F2-BDE9-18FA5A817A23}"/>
                </a:ext>
              </a:extLst>
            </p:cNvPr>
            <p:cNvSpPr>
              <a:spLocks noChangeArrowheads="1"/>
            </p:cNvSpPr>
            <p:nvPr/>
          </p:nvSpPr>
          <p:spPr bwMode="auto">
            <a:xfrm>
              <a:off x="383406" y="3577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7" name="Oval 20">
              <a:extLst>
                <a:ext uri="{FF2B5EF4-FFF2-40B4-BE49-F238E27FC236}">
                  <a16:creationId xmlns:a16="http://schemas.microsoft.com/office/drawing/2014/main" id="{9A9A07B6-FE49-454D-8C08-325974D10F54}"/>
                </a:ext>
              </a:extLst>
            </p:cNvPr>
            <p:cNvSpPr>
              <a:spLocks noChangeArrowheads="1"/>
            </p:cNvSpPr>
            <p:nvPr/>
          </p:nvSpPr>
          <p:spPr bwMode="auto">
            <a:xfrm>
              <a:off x="454844" y="3581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8" name="Oval 21">
              <a:extLst>
                <a:ext uri="{FF2B5EF4-FFF2-40B4-BE49-F238E27FC236}">
                  <a16:creationId xmlns:a16="http://schemas.microsoft.com/office/drawing/2014/main" id="{DF27A82B-2D86-49A9-87D1-8FE18E65E92C}"/>
                </a:ext>
              </a:extLst>
            </p:cNvPr>
            <p:cNvSpPr>
              <a:spLocks noChangeArrowheads="1"/>
            </p:cNvSpPr>
            <p:nvPr/>
          </p:nvSpPr>
          <p:spPr bwMode="auto">
            <a:xfrm>
              <a:off x="478656" y="3508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99" name="Oval 22">
              <a:extLst>
                <a:ext uri="{FF2B5EF4-FFF2-40B4-BE49-F238E27FC236}">
                  <a16:creationId xmlns:a16="http://schemas.microsoft.com/office/drawing/2014/main" id="{68965A20-889D-411A-A5BF-352876305599}"/>
                </a:ext>
              </a:extLst>
            </p:cNvPr>
            <p:cNvSpPr>
              <a:spLocks noChangeArrowheads="1"/>
            </p:cNvSpPr>
            <p:nvPr/>
          </p:nvSpPr>
          <p:spPr bwMode="auto">
            <a:xfrm>
              <a:off x="380231" y="3513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0" name="Oval 23">
              <a:extLst>
                <a:ext uri="{FF2B5EF4-FFF2-40B4-BE49-F238E27FC236}">
                  <a16:creationId xmlns:a16="http://schemas.microsoft.com/office/drawing/2014/main" id="{07D000F1-3220-40A1-94E5-36CE4767BE17}"/>
                </a:ext>
              </a:extLst>
            </p:cNvPr>
            <p:cNvSpPr>
              <a:spLocks noChangeArrowheads="1"/>
            </p:cNvSpPr>
            <p:nvPr/>
          </p:nvSpPr>
          <p:spPr bwMode="auto">
            <a:xfrm>
              <a:off x="281806" y="3477172"/>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1" name="Oval 24">
              <a:extLst>
                <a:ext uri="{FF2B5EF4-FFF2-40B4-BE49-F238E27FC236}">
                  <a16:creationId xmlns:a16="http://schemas.microsoft.com/office/drawing/2014/main" id="{F53CF1BE-3448-42D3-8C0D-9F837757162B}"/>
                </a:ext>
              </a:extLst>
            </p:cNvPr>
            <p:cNvSpPr>
              <a:spLocks noChangeArrowheads="1"/>
            </p:cNvSpPr>
            <p:nvPr/>
          </p:nvSpPr>
          <p:spPr bwMode="auto">
            <a:xfrm>
              <a:off x="286569" y="356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2" name="Oval 25">
              <a:extLst>
                <a:ext uri="{FF2B5EF4-FFF2-40B4-BE49-F238E27FC236}">
                  <a16:creationId xmlns:a16="http://schemas.microsoft.com/office/drawing/2014/main" id="{6E0BA549-5F13-4A65-B8AA-E190AA7E7750}"/>
                </a:ext>
              </a:extLst>
            </p:cNvPr>
            <p:cNvSpPr>
              <a:spLocks noChangeArrowheads="1"/>
            </p:cNvSpPr>
            <p:nvPr/>
          </p:nvSpPr>
          <p:spPr bwMode="auto">
            <a:xfrm>
              <a:off x="513581" y="3418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3" name="Oval 26">
              <a:extLst>
                <a:ext uri="{FF2B5EF4-FFF2-40B4-BE49-F238E27FC236}">
                  <a16:creationId xmlns:a16="http://schemas.microsoft.com/office/drawing/2014/main" id="{E7CF5195-4ADD-4698-A8F0-AF4E105489A1}"/>
                </a:ext>
              </a:extLst>
            </p:cNvPr>
            <p:cNvSpPr>
              <a:spLocks noChangeArrowheads="1"/>
            </p:cNvSpPr>
            <p:nvPr/>
          </p:nvSpPr>
          <p:spPr bwMode="auto">
            <a:xfrm>
              <a:off x="362769" y="3381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4" name="Oval 27">
              <a:extLst>
                <a:ext uri="{FF2B5EF4-FFF2-40B4-BE49-F238E27FC236}">
                  <a16:creationId xmlns:a16="http://schemas.microsoft.com/office/drawing/2014/main" id="{E4A8C47D-D0A5-450F-995A-06C1C36CB3E5}"/>
                </a:ext>
              </a:extLst>
            </p:cNvPr>
            <p:cNvSpPr>
              <a:spLocks noChangeArrowheads="1"/>
            </p:cNvSpPr>
            <p:nvPr/>
          </p:nvSpPr>
          <p:spPr bwMode="auto">
            <a:xfrm>
              <a:off x="481831" y="3246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5" name="Oval 28">
              <a:extLst>
                <a:ext uri="{FF2B5EF4-FFF2-40B4-BE49-F238E27FC236}">
                  <a16:creationId xmlns:a16="http://schemas.microsoft.com/office/drawing/2014/main" id="{C2B6D94E-0AF3-4A96-B969-5E66FA6B93BB}"/>
                </a:ext>
              </a:extLst>
            </p:cNvPr>
            <p:cNvSpPr>
              <a:spLocks noChangeArrowheads="1"/>
            </p:cNvSpPr>
            <p:nvPr/>
          </p:nvSpPr>
          <p:spPr bwMode="auto">
            <a:xfrm>
              <a:off x="573906" y="3288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6" name="Oval 29">
              <a:extLst>
                <a:ext uri="{FF2B5EF4-FFF2-40B4-BE49-F238E27FC236}">
                  <a16:creationId xmlns:a16="http://schemas.microsoft.com/office/drawing/2014/main" id="{212F4D42-DD70-49A0-9E09-917372623437}"/>
                </a:ext>
              </a:extLst>
            </p:cNvPr>
            <p:cNvSpPr>
              <a:spLocks noChangeArrowheads="1"/>
            </p:cNvSpPr>
            <p:nvPr/>
          </p:nvSpPr>
          <p:spPr bwMode="auto">
            <a:xfrm>
              <a:off x="608831" y="3427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7" name="Oval 30">
              <a:extLst>
                <a:ext uri="{FF2B5EF4-FFF2-40B4-BE49-F238E27FC236}">
                  <a16:creationId xmlns:a16="http://schemas.microsoft.com/office/drawing/2014/main" id="{FD378AA1-6E60-49C3-AF40-52E9C95EE9AD}"/>
                </a:ext>
              </a:extLst>
            </p:cNvPr>
            <p:cNvSpPr>
              <a:spLocks noChangeArrowheads="1"/>
            </p:cNvSpPr>
            <p:nvPr/>
          </p:nvSpPr>
          <p:spPr bwMode="auto">
            <a:xfrm>
              <a:off x="635819" y="3180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08" name="Oval 31">
              <a:extLst>
                <a:ext uri="{FF2B5EF4-FFF2-40B4-BE49-F238E27FC236}">
                  <a16:creationId xmlns:a16="http://schemas.microsoft.com/office/drawing/2014/main" id="{FCC6CA81-885A-4177-944C-11DDF41657A2}"/>
                </a:ext>
              </a:extLst>
            </p:cNvPr>
            <p:cNvSpPr>
              <a:spLocks noChangeArrowheads="1"/>
            </p:cNvSpPr>
            <p:nvPr/>
          </p:nvSpPr>
          <p:spPr bwMode="auto">
            <a:xfrm>
              <a:off x="638994" y="3094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0" name="Oval 33">
              <a:extLst>
                <a:ext uri="{FF2B5EF4-FFF2-40B4-BE49-F238E27FC236}">
                  <a16:creationId xmlns:a16="http://schemas.microsoft.com/office/drawing/2014/main" id="{79A80AA5-AB9E-41ED-B130-47D2CDF94C34}"/>
                </a:ext>
              </a:extLst>
            </p:cNvPr>
            <p:cNvSpPr>
              <a:spLocks noChangeArrowheads="1"/>
            </p:cNvSpPr>
            <p:nvPr/>
          </p:nvSpPr>
          <p:spPr bwMode="auto">
            <a:xfrm>
              <a:off x="629469" y="2759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1" name="Oval 34">
              <a:extLst>
                <a:ext uri="{FF2B5EF4-FFF2-40B4-BE49-F238E27FC236}">
                  <a16:creationId xmlns:a16="http://schemas.microsoft.com/office/drawing/2014/main" id="{18767621-B116-4561-A98C-572518CB445F}"/>
                </a:ext>
              </a:extLst>
            </p:cNvPr>
            <p:cNvSpPr>
              <a:spLocks noChangeArrowheads="1"/>
            </p:cNvSpPr>
            <p:nvPr/>
          </p:nvSpPr>
          <p:spPr bwMode="auto">
            <a:xfrm>
              <a:off x="537394" y="3178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2" name="Oval 35">
              <a:extLst>
                <a:ext uri="{FF2B5EF4-FFF2-40B4-BE49-F238E27FC236}">
                  <a16:creationId xmlns:a16="http://schemas.microsoft.com/office/drawing/2014/main" id="{7D41A17B-4002-4D57-BD87-69E78757A77A}"/>
                </a:ext>
              </a:extLst>
            </p:cNvPr>
            <p:cNvSpPr>
              <a:spLocks noChangeArrowheads="1"/>
            </p:cNvSpPr>
            <p:nvPr/>
          </p:nvSpPr>
          <p:spPr bwMode="auto">
            <a:xfrm>
              <a:off x="613594" y="2965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3" name="Oval 36">
              <a:extLst>
                <a:ext uri="{FF2B5EF4-FFF2-40B4-BE49-F238E27FC236}">
                  <a16:creationId xmlns:a16="http://schemas.microsoft.com/office/drawing/2014/main" id="{D3264630-616F-45E3-B29E-9CD506EEF4EE}"/>
                </a:ext>
              </a:extLst>
            </p:cNvPr>
            <p:cNvSpPr>
              <a:spLocks noChangeArrowheads="1"/>
            </p:cNvSpPr>
            <p:nvPr/>
          </p:nvSpPr>
          <p:spPr bwMode="auto">
            <a:xfrm>
              <a:off x="573906" y="2870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4" name="Oval 37">
              <a:extLst>
                <a:ext uri="{FF2B5EF4-FFF2-40B4-BE49-F238E27FC236}">
                  <a16:creationId xmlns:a16="http://schemas.microsoft.com/office/drawing/2014/main" id="{7BBA1A59-3D5D-40CC-83CC-3CFBC1625A61}"/>
                </a:ext>
              </a:extLst>
            </p:cNvPr>
            <p:cNvSpPr>
              <a:spLocks noChangeArrowheads="1"/>
            </p:cNvSpPr>
            <p:nvPr/>
          </p:nvSpPr>
          <p:spPr bwMode="auto">
            <a:xfrm>
              <a:off x="632644" y="3731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5" name="Oval 38">
              <a:extLst>
                <a:ext uri="{FF2B5EF4-FFF2-40B4-BE49-F238E27FC236}">
                  <a16:creationId xmlns:a16="http://schemas.microsoft.com/office/drawing/2014/main" id="{24053CEA-C0A9-4E85-862D-5F37485E7E62}"/>
                </a:ext>
              </a:extLst>
            </p:cNvPr>
            <p:cNvSpPr>
              <a:spLocks noChangeArrowheads="1"/>
            </p:cNvSpPr>
            <p:nvPr/>
          </p:nvSpPr>
          <p:spPr bwMode="auto">
            <a:xfrm>
              <a:off x="546918" y="377085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6" name="Oval 39">
              <a:extLst>
                <a:ext uri="{FF2B5EF4-FFF2-40B4-BE49-F238E27FC236}">
                  <a16:creationId xmlns:a16="http://schemas.microsoft.com/office/drawing/2014/main" id="{2BBA06DA-D572-43CF-BA9E-2EABCDE62052}"/>
                </a:ext>
              </a:extLst>
            </p:cNvPr>
            <p:cNvSpPr>
              <a:spLocks noChangeArrowheads="1"/>
            </p:cNvSpPr>
            <p:nvPr/>
          </p:nvSpPr>
          <p:spPr bwMode="auto">
            <a:xfrm>
              <a:off x="823144" y="3823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7" name="Oval 40">
              <a:extLst>
                <a:ext uri="{FF2B5EF4-FFF2-40B4-BE49-F238E27FC236}">
                  <a16:creationId xmlns:a16="http://schemas.microsoft.com/office/drawing/2014/main" id="{88D7052C-CAB1-4DE6-8393-934B22982C99}"/>
                </a:ext>
              </a:extLst>
            </p:cNvPr>
            <p:cNvSpPr>
              <a:spLocks noChangeArrowheads="1"/>
            </p:cNvSpPr>
            <p:nvPr/>
          </p:nvSpPr>
          <p:spPr bwMode="auto">
            <a:xfrm>
              <a:off x="599306" y="3658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8" name="Oval 41">
              <a:extLst>
                <a:ext uri="{FF2B5EF4-FFF2-40B4-BE49-F238E27FC236}">
                  <a16:creationId xmlns:a16="http://schemas.microsoft.com/office/drawing/2014/main" id="{FBD5DB60-A483-43AB-BCF4-DC0C9FF147E6}"/>
                </a:ext>
              </a:extLst>
            </p:cNvPr>
            <p:cNvSpPr>
              <a:spLocks noChangeArrowheads="1"/>
            </p:cNvSpPr>
            <p:nvPr/>
          </p:nvSpPr>
          <p:spPr bwMode="auto">
            <a:xfrm>
              <a:off x="623119" y="3585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19" name="Oval 42">
              <a:extLst>
                <a:ext uri="{FF2B5EF4-FFF2-40B4-BE49-F238E27FC236}">
                  <a16:creationId xmlns:a16="http://schemas.microsoft.com/office/drawing/2014/main" id="{16A5D931-5658-4A28-82E9-6ABAA39A809F}"/>
                </a:ext>
              </a:extLst>
            </p:cNvPr>
            <p:cNvSpPr>
              <a:spLocks noChangeArrowheads="1"/>
            </p:cNvSpPr>
            <p:nvPr/>
          </p:nvSpPr>
          <p:spPr bwMode="auto">
            <a:xfrm>
              <a:off x="612006" y="3534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0" name="Oval 43">
              <a:extLst>
                <a:ext uri="{FF2B5EF4-FFF2-40B4-BE49-F238E27FC236}">
                  <a16:creationId xmlns:a16="http://schemas.microsoft.com/office/drawing/2014/main" id="{C70A432F-0562-4EFA-A6EF-4FFE24BAC8FE}"/>
                </a:ext>
              </a:extLst>
            </p:cNvPr>
            <p:cNvSpPr>
              <a:spLocks noChangeArrowheads="1"/>
            </p:cNvSpPr>
            <p:nvPr/>
          </p:nvSpPr>
          <p:spPr bwMode="auto">
            <a:xfrm>
              <a:off x="626294" y="3323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1" name="Oval 44">
              <a:extLst>
                <a:ext uri="{FF2B5EF4-FFF2-40B4-BE49-F238E27FC236}">
                  <a16:creationId xmlns:a16="http://schemas.microsoft.com/office/drawing/2014/main" id="{884698DB-1A7D-4F46-B029-4BA446AAC0DE}"/>
                </a:ext>
              </a:extLst>
            </p:cNvPr>
            <p:cNvSpPr>
              <a:spLocks noChangeArrowheads="1"/>
            </p:cNvSpPr>
            <p:nvPr/>
          </p:nvSpPr>
          <p:spPr bwMode="auto">
            <a:xfrm>
              <a:off x="1724844" y="2877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3" name="Oval 46">
              <a:extLst>
                <a:ext uri="{FF2B5EF4-FFF2-40B4-BE49-F238E27FC236}">
                  <a16:creationId xmlns:a16="http://schemas.microsoft.com/office/drawing/2014/main" id="{EC9F019A-14D6-4C02-AA2A-487C1C4C01AF}"/>
                </a:ext>
              </a:extLst>
            </p:cNvPr>
            <p:cNvSpPr>
              <a:spLocks noChangeArrowheads="1"/>
            </p:cNvSpPr>
            <p:nvPr/>
          </p:nvSpPr>
          <p:spPr bwMode="auto">
            <a:xfrm>
              <a:off x="1493069" y="2789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4" name="Oval 47">
              <a:extLst>
                <a:ext uri="{FF2B5EF4-FFF2-40B4-BE49-F238E27FC236}">
                  <a16:creationId xmlns:a16="http://schemas.microsoft.com/office/drawing/2014/main" id="{DF0C8109-9E13-4484-9D00-2A07525952DF}"/>
                </a:ext>
              </a:extLst>
            </p:cNvPr>
            <p:cNvSpPr>
              <a:spLocks noChangeArrowheads="1"/>
            </p:cNvSpPr>
            <p:nvPr/>
          </p:nvSpPr>
          <p:spPr bwMode="auto">
            <a:xfrm>
              <a:off x="1705794" y="37152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6" name="Oval 49">
              <a:extLst>
                <a:ext uri="{FF2B5EF4-FFF2-40B4-BE49-F238E27FC236}">
                  <a16:creationId xmlns:a16="http://schemas.microsoft.com/office/drawing/2014/main" id="{43186A6F-9E64-4C95-B72B-7176D2ABC022}"/>
                </a:ext>
              </a:extLst>
            </p:cNvPr>
            <p:cNvSpPr>
              <a:spLocks noChangeArrowheads="1"/>
            </p:cNvSpPr>
            <p:nvPr/>
          </p:nvSpPr>
          <p:spPr bwMode="auto">
            <a:xfrm>
              <a:off x="1718494" y="3513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7" name="Oval 50">
              <a:extLst>
                <a:ext uri="{FF2B5EF4-FFF2-40B4-BE49-F238E27FC236}">
                  <a16:creationId xmlns:a16="http://schemas.microsoft.com/office/drawing/2014/main" id="{476609C4-6ADD-415A-9DE8-483B5A61FCF9}"/>
                </a:ext>
              </a:extLst>
            </p:cNvPr>
            <p:cNvSpPr>
              <a:spLocks noChangeArrowheads="1"/>
            </p:cNvSpPr>
            <p:nvPr/>
          </p:nvSpPr>
          <p:spPr bwMode="auto">
            <a:xfrm>
              <a:off x="1271464" y="2924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29" name="Oval 52">
              <a:extLst>
                <a:ext uri="{FF2B5EF4-FFF2-40B4-BE49-F238E27FC236}">
                  <a16:creationId xmlns:a16="http://schemas.microsoft.com/office/drawing/2014/main" id="{89220AA2-386C-4560-B34D-5DC77C8D9A98}"/>
                </a:ext>
              </a:extLst>
            </p:cNvPr>
            <p:cNvSpPr>
              <a:spLocks noChangeArrowheads="1"/>
            </p:cNvSpPr>
            <p:nvPr/>
          </p:nvSpPr>
          <p:spPr bwMode="auto">
            <a:xfrm>
              <a:off x="1708969" y="3367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1" name="Oval 54">
              <a:extLst>
                <a:ext uri="{FF2B5EF4-FFF2-40B4-BE49-F238E27FC236}">
                  <a16:creationId xmlns:a16="http://schemas.microsoft.com/office/drawing/2014/main" id="{6D89C895-56A7-4AFB-B212-BF03FFEE0E2A}"/>
                </a:ext>
              </a:extLst>
            </p:cNvPr>
            <p:cNvSpPr>
              <a:spLocks noChangeArrowheads="1"/>
            </p:cNvSpPr>
            <p:nvPr/>
          </p:nvSpPr>
          <p:spPr bwMode="auto">
            <a:xfrm>
              <a:off x="943794" y="319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2" name="Oval 55">
              <a:extLst>
                <a:ext uri="{FF2B5EF4-FFF2-40B4-BE49-F238E27FC236}">
                  <a16:creationId xmlns:a16="http://schemas.microsoft.com/office/drawing/2014/main" id="{7C141773-47A9-4176-A88D-1CBC8F75BA3F}"/>
                </a:ext>
              </a:extLst>
            </p:cNvPr>
            <p:cNvSpPr>
              <a:spLocks noChangeArrowheads="1"/>
            </p:cNvSpPr>
            <p:nvPr/>
          </p:nvSpPr>
          <p:spPr bwMode="auto">
            <a:xfrm>
              <a:off x="1501006" y="29913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3" name="Oval 56">
              <a:extLst>
                <a:ext uri="{FF2B5EF4-FFF2-40B4-BE49-F238E27FC236}">
                  <a16:creationId xmlns:a16="http://schemas.microsoft.com/office/drawing/2014/main" id="{9FC75E6E-08BA-49CC-82AE-A8D1030731E6}"/>
                </a:ext>
              </a:extLst>
            </p:cNvPr>
            <p:cNvSpPr>
              <a:spLocks noChangeArrowheads="1"/>
            </p:cNvSpPr>
            <p:nvPr/>
          </p:nvSpPr>
          <p:spPr bwMode="auto">
            <a:xfrm>
              <a:off x="1072381" y="3016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4" name="Oval 57">
              <a:extLst>
                <a:ext uri="{FF2B5EF4-FFF2-40B4-BE49-F238E27FC236}">
                  <a16:creationId xmlns:a16="http://schemas.microsoft.com/office/drawing/2014/main" id="{FA975347-2806-4395-9545-747CF02E0839}"/>
                </a:ext>
              </a:extLst>
            </p:cNvPr>
            <p:cNvSpPr>
              <a:spLocks noChangeArrowheads="1"/>
            </p:cNvSpPr>
            <p:nvPr/>
          </p:nvSpPr>
          <p:spPr bwMode="auto">
            <a:xfrm>
              <a:off x="1778819" y="3780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6" name="Oval 59">
              <a:extLst>
                <a:ext uri="{FF2B5EF4-FFF2-40B4-BE49-F238E27FC236}">
                  <a16:creationId xmlns:a16="http://schemas.microsoft.com/office/drawing/2014/main" id="{02BA952D-7ABF-4263-A49C-C91394725BEE}"/>
                </a:ext>
              </a:extLst>
            </p:cNvPr>
            <p:cNvSpPr>
              <a:spLocks noChangeArrowheads="1"/>
            </p:cNvSpPr>
            <p:nvPr/>
          </p:nvSpPr>
          <p:spPr bwMode="auto">
            <a:xfrm>
              <a:off x="1804219" y="272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7" name="Oval 60">
              <a:extLst>
                <a:ext uri="{FF2B5EF4-FFF2-40B4-BE49-F238E27FC236}">
                  <a16:creationId xmlns:a16="http://schemas.microsoft.com/office/drawing/2014/main" id="{0839DD13-6542-4387-8FE5-5B5ADDE5BE92}"/>
                </a:ext>
              </a:extLst>
            </p:cNvPr>
            <p:cNvSpPr>
              <a:spLocks noChangeArrowheads="1"/>
            </p:cNvSpPr>
            <p:nvPr/>
          </p:nvSpPr>
          <p:spPr bwMode="auto">
            <a:xfrm>
              <a:off x="1862956" y="3589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8" name="Oval 61">
              <a:extLst>
                <a:ext uri="{FF2B5EF4-FFF2-40B4-BE49-F238E27FC236}">
                  <a16:creationId xmlns:a16="http://schemas.microsoft.com/office/drawing/2014/main" id="{8252748D-C829-4B35-8307-505B129B6D7C}"/>
                </a:ext>
              </a:extLst>
            </p:cNvPr>
            <p:cNvSpPr>
              <a:spLocks noChangeArrowheads="1"/>
            </p:cNvSpPr>
            <p:nvPr/>
          </p:nvSpPr>
          <p:spPr bwMode="auto">
            <a:xfrm>
              <a:off x="1777231" y="362957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39" name="Oval 62">
              <a:extLst>
                <a:ext uri="{FF2B5EF4-FFF2-40B4-BE49-F238E27FC236}">
                  <a16:creationId xmlns:a16="http://schemas.microsoft.com/office/drawing/2014/main" id="{EE87A4F7-5B04-4AF6-ACAD-CC9E60F11601}"/>
                </a:ext>
              </a:extLst>
            </p:cNvPr>
            <p:cNvSpPr>
              <a:spLocks noChangeArrowheads="1"/>
            </p:cNvSpPr>
            <p:nvPr/>
          </p:nvSpPr>
          <p:spPr bwMode="auto">
            <a:xfrm>
              <a:off x="1951856" y="3581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0" name="Oval 63">
              <a:extLst>
                <a:ext uri="{FF2B5EF4-FFF2-40B4-BE49-F238E27FC236}">
                  <a16:creationId xmlns:a16="http://schemas.microsoft.com/office/drawing/2014/main" id="{4411046D-8B4F-4ADF-9B6F-5C4A92D7D4A2}"/>
                </a:ext>
              </a:extLst>
            </p:cNvPr>
            <p:cNvSpPr>
              <a:spLocks noChangeArrowheads="1"/>
            </p:cNvSpPr>
            <p:nvPr/>
          </p:nvSpPr>
          <p:spPr bwMode="auto">
            <a:xfrm>
              <a:off x="1343472" y="3109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1" name="Oval 64">
              <a:extLst>
                <a:ext uri="{FF2B5EF4-FFF2-40B4-BE49-F238E27FC236}">
                  <a16:creationId xmlns:a16="http://schemas.microsoft.com/office/drawing/2014/main" id="{89A24476-E634-4EE3-BC2C-1E3E8C5884D5}"/>
                </a:ext>
              </a:extLst>
            </p:cNvPr>
            <p:cNvSpPr>
              <a:spLocks noChangeArrowheads="1"/>
            </p:cNvSpPr>
            <p:nvPr/>
          </p:nvSpPr>
          <p:spPr bwMode="auto">
            <a:xfrm>
              <a:off x="1735956" y="3086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5" name="Oval 68">
              <a:extLst>
                <a:ext uri="{FF2B5EF4-FFF2-40B4-BE49-F238E27FC236}">
                  <a16:creationId xmlns:a16="http://schemas.microsoft.com/office/drawing/2014/main" id="{FAF26526-B7EE-4F26-AB2F-6E414C9300EA}"/>
                </a:ext>
              </a:extLst>
            </p:cNvPr>
            <p:cNvSpPr>
              <a:spLocks noChangeArrowheads="1"/>
            </p:cNvSpPr>
            <p:nvPr/>
          </p:nvSpPr>
          <p:spPr bwMode="auto">
            <a:xfrm>
              <a:off x="688206" y="274533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7" name="Oval 70">
              <a:extLst>
                <a:ext uri="{FF2B5EF4-FFF2-40B4-BE49-F238E27FC236}">
                  <a16:creationId xmlns:a16="http://schemas.microsoft.com/office/drawing/2014/main" id="{2144C26C-E633-42BE-980D-EF3F2CAC3C8F}"/>
                </a:ext>
              </a:extLst>
            </p:cNvPr>
            <p:cNvSpPr>
              <a:spLocks noChangeArrowheads="1"/>
            </p:cNvSpPr>
            <p:nvPr/>
          </p:nvSpPr>
          <p:spPr bwMode="auto">
            <a:xfrm>
              <a:off x="812031" y="3707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8" name="Oval 71">
              <a:extLst>
                <a:ext uri="{FF2B5EF4-FFF2-40B4-BE49-F238E27FC236}">
                  <a16:creationId xmlns:a16="http://schemas.microsoft.com/office/drawing/2014/main" id="{DF18DEB0-5ECE-45E9-9360-1FD70CC00E78}"/>
                </a:ext>
              </a:extLst>
            </p:cNvPr>
            <p:cNvSpPr>
              <a:spLocks noChangeArrowheads="1"/>
            </p:cNvSpPr>
            <p:nvPr/>
          </p:nvSpPr>
          <p:spPr bwMode="auto">
            <a:xfrm>
              <a:off x="734244" y="30326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49" name="Oval 72">
              <a:extLst>
                <a:ext uri="{FF2B5EF4-FFF2-40B4-BE49-F238E27FC236}">
                  <a16:creationId xmlns:a16="http://schemas.microsoft.com/office/drawing/2014/main" id="{F3FC1137-71BE-4540-9C42-7CCA09D0E31A}"/>
                </a:ext>
              </a:extLst>
            </p:cNvPr>
            <p:cNvSpPr>
              <a:spLocks noChangeArrowheads="1"/>
            </p:cNvSpPr>
            <p:nvPr/>
          </p:nvSpPr>
          <p:spPr bwMode="auto">
            <a:xfrm>
              <a:off x="810444" y="2819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0" name="Oval 73">
              <a:extLst>
                <a:ext uri="{FF2B5EF4-FFF2-40B4-BE49-F238E27FC236}">
                  <a16:creationId xmlns:a16="http://schemas.microsoft.com/office/drawing/2014/main" id="{14D9BFFF-592A-49CF-96C1-76FC48D86D1D}"/>
                </a:ext>
              </a:extLst>
            </p:cNvPr>
            <p:cNvSpPr>
              <a:spLocks noChangeArrowheads="1"/>
            </p:cNvSpPr>
            <p:nvPr/>
          </p:nvSpPr>
          <p:spPr bwMode="auto">
            <a:xfrm>
              <a:off x="697731" y="2602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1" name="Oval 74">
              <a:extLst>
                <a:ext uri="{FF2B5EF4-FFF2-40B4-BE49-F238E27FC236}">
                  <a16:creationId xmlns:a16="http://schemas.microsoft.com/office/drawing/2014/main" id="{8345FF89-61E9-4409-9D47-65B3DEF10620}"/>
                </a:ext>
              </a:extLst>
            </p:cNvPr>
            <p:cNvSpPr>
              <a:spLocks noChangeArrowheads="1"/>
            </p:cNvSpPr>
            <p:nvPr/>
          </p:nvSpPr>
          <p:spPr bwMode="auto">
            <a:xfrm>
              <a:off x="829494" y="3585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2" name="Oval 75">
              <a:extLst>
                <a:ext uri="{FF2B5EF4-FFF2-40B4-BE49-F238E27FC236}">
                  <a16:creationId xmlns:a16="http://schemas.microsoft.com/office/drawing/2014/main" id="{81DDAC18-73B5-4ADD-B7D2-0770F44C5518}"/>
                </a:ext>
              </a:extLst>
            </p:cNvPr>
            <p:cNvSpPr>
              <a:spLocks noChangeArrowheads="1"/>
            </p:cNvSpPr>
            <p:nvPr/>
          </p:nvSpPr>
          <p:spPr bwMode="auto">
            <a:xfrm>
              <a:off x="743768" y="362480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3" name="Oval 76">
              <a:extLst>
                <a:ext uri="{FF2B5EF4-FFF2-40B4-BE49-F238E27FC236}">
                  <a16:creationId xmlns:a16="http://schemas.microsoft.com/office/drawing/2014/main" id="{85164A90-0CA5-4165-A728-0AB715473F04}"/>
                </a:ext>
              </a:extLst>
            </p:cNvPr>
            <p:cNvSpPr>
              <a:spLocks noChangeArrowheads="1"/>
            </p:cNvSpPr>
            <p:nvPr/>
          </p:nvSpPr>
          <p:spPr bwMode="auto">
            <a:xfrm>
              <a:off x="724719" y="3507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4" name="Oval 77">
              <a:extLst>
                <a:ext uri="{FF2B5EF4-FFF2-40B4-BE49-F238E27FC236}">
                  <a16:creationId xmlns:a16="http://schemas.microsoft.com/office/drawing/2014/main" id="{5B84E279-169B-462B-B97D-348E1C2D00FB}"/>
                </a:ext>
              </a:extLst>
            </p:cNvPr>
            <p:cNvSpPr>
              <a:spLocks noChangeArrowheads="1"/>
            </p:cNvSpPr>
            <p:nvPr/>
          </p:nvSpPr>
          <p:spPr bwMode="auto">
            <a:xfrm>
              <a:off x="911424" y="3356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5" name="Oval 78">
              <a:extLst>
                <a:ext uri="{FF2B5EF4-FFF2-40B4-BE49-F238E27FC236}">
                  <a16:creationId xmlns:a16="http://schemas.microsoft.com/office/drawing/2014/main" id="{6DC3C7E6-4F64-4D0A-AD32-50B587946130}"/>
                </a:ext>
              </a:extLst>
            </p:cNvPr>
            <p:cNvSpPr>
              <a:spLocks noChangeArrowheads="1"/>
            </p:cNvSpPr>
            <p:nvPr/>
          </p:nvSpPr>
          <p:spPr bwMode="auto">
            <a:xfrm>
              <a:off x="911424" y="2924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6" name="Oval 79">
              <a:extLst>
                <a:ext uri="{FF2B5EF4-FFF2-40B4-BE49-F238E27FC236}">
                  <a16:creationId xmlns:a16="http://schemas.microsoft.com/office/drawing/2014/main" id="{8B1C9F74-5FBE-4B82-86B8-9A5521FB180A}"/>
                </a:ext>
              </a:extLst>
            </p:cNvPr>
            <p:cNvSpPr>
              <a:spLocks noChangeArrowheads="1"/>
            </p:cNvSpPr>
            <p:nvPr/>
          </p:nvSpPr>
          <p:spPr bwMode="auto">
            <a:xfrm>
              <a:off x="767408" y="3356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59" name="Oval 82">
              <a:extLst>
                <a:ext uri="{FF2B5EF4-FFF2-40B4-BE49-F238E27FC236}">
                  <a16:creationId xmlns:a16="http://schemas.microsoft.com/office/drawing/2014/main" id="{1F3ACA55-D08A-4EEB-B692-208ED0C5207A}"/>
                </a:ext>
              </a:extLst>
            </p:cNvPr>
            <p:cNvSpPr>
              <a:spLocks noChangeArrowheads="1"/>
            </p:cNvSpPr>
            <p:nvPr/>
          </p:nvSpPr>
          <p:spPr bwMode="auto">
            <a:xfrm>
              <a:off x="267519" y="2807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2" name="Oval 85">
              <a:extLst>
                <a:ext uri="{FF2B5EF4-FFF2-40B4-BE49-F238E27FC236}">
                  <a16:creationId xmlns:a16="http://schemas.microsoft.com/office/drawing/2014/main" id="{793FFB8F-B4F1-496D-8204-82F692072352}"/>
                </a:ext>
              </a:extLst>
            </p:cNvPr>
            <p:cNvSpPr>
              <a:spLocks noChangeArrowheads="1"/>
            </p:cNvSpPr>
            <p:nvPr/>
          </p:nvSpPr>
          <p:spPr bwMode="auto">
            <a:xfrm>
              <a:off x="973956" y="3661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3" name="Oval 86">
              <a:extLst>
                <a:ext uri="{FF2B5EF4-FFF2-40B4-BE49-F238E27FC236}">
                  <a16:creationId xmlns:a16="http://schemas.microsoft.com/office/drawing/2014/main" id="{A1DAA08C-398C-40B5-9FD4-3702C46C4C1A}"/>
                </a:ext>
              </a:extLst>
            </p:cNvPr>
            <p:cNvSpPr>
              <a:spLocks noChangeArrowheads="1"/>
            </p:cNvSpPr>
            <p:nvPr/>
          </p:nvSpPr>
          <p:spPr bwMode="auto">
            <a:xfrm>
              <a:off x="888231" y="37010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4" name="Oval 87">
              <a:extLst>
                <a:ext uri="{FF2B5EF4-FFF2-40B4-BE49-F238E27FC236}">
                  <a16:creationId xmlns:a16="http://schemas.microsoft.com/office/drawing/2014/main" id="{3DA81780-8548-46E4-90A4-67F758EA1654}"/>
                </a:ext>
              </a:extLst>
            </p:cNvPr>
            <p:cNvSpPr>
              <a:spLocks noChangeArrowheads="1"/>
            </p:cNvSpPr>
            <p:nvPr/>
          </p:nvSpPr>
          <p:spPr bwMode="auto">
            <a:xfrm>
              <a:off x="877119" y="3632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6" name="Oval 89">
              <a:extLst>
                <a:ext uri="{FF2B5EF4-FFF2-40B4-BE49-F238E27FC236}">
                  <a16:creationId xmlns:a16="http://schemas.microsoft.com/office/drawing/2014/main" id="{3985DF67-FA26-42D2-B167-260933746945}"/>
                </a:ext>
              </a:extLst>
            </p:cNvPr>
            <p:cNvSpPr>
              <a:spLocks noChangeArrowheads="1"/>
            </p:cNvSpPr>
            <p:nvPr/>
          </p:nvSpPr>
          <p:spPr bwMode="auto">
            <a:xfrm>
              <a:off x="964431" y="3515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69" name="Oval 92">
              <a:extLst>
                <a:ext uri="{FF2B5EF4-FFF2-40B4-BE49-F238E27FC236}">
                  <a16:creationId xmlns:a16="http://schemas.microsoft.com/office/drawing/2014/main" id="{E59FA39D-8CE1-4E59-832A-04ADCE5B0C50}"/>
                </a:ext>
              </a:extLst>
            </p:cNvPr>
            <p:cNvSpPr>
              <a:spLocks noChangeArrowheads="1"/>
            </p:cNvSpPr>
            <p:nvPr/>
          </p:nvSpPr>
          <p:spPr bwMode="auto">
            <a:xfrm>
              <a:off x="972369" y="3781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0" name="Oval 93">
              <a:extLst>
                <a:ext uri="{FF2B5EF4-FFF2-40B4-BE49-F238E27FC236}">
                  <a16:creationId xmlns:a16="http://schemas.microsoft.com/office/drawing/2014/main" id="{05A90857-EEF8-4D64-8E53-8A5250BA249E}"/>
                </a:ext>
              </a:extLst>
            </p:cNvPr>
            <p:cNvSpPr>
              <a:spLocks noChangeArrowheads="1"/>
            </p:cNvSpPr>
            <p:nvPr/>
          </p:nvSpPr>
          <p:spPr bwMode="auto">
            <a:xfrm>
              <a:off x="1053331" y="36756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1" name="Oval 94">
              <a:extLst>
                <a:ext uri="{FF2B5EF4-FFF2-40B4-BE49-F238E27FC236}">
                  <a16:creationId xmlns:a16="http://schemas.microsoft.com/office/drawing/2014/main" id="{49462B9A-9D5D-40E2-BE06-311AD96181FE}"/>
                </a:ext>
              </a:extLst>
            </p:cNvPr>
            <p:cNvSpPr>
              <a:spLocks noChangeArrowheads="1"/>
            </p:cNvSpPr>
            <p:nvPr/>
          </p:nvSpPr>
          <p:spPr bwMode="auto">
            <a:xfrm>
              <a:off x="1077144" y="3602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2" name="Oval 95">
              <a:extLst>
                <a:ext uri="{FF2B5EF4-FFF2-40B4-BE49-F238E27FC236}">
                  <a16:creationId xmlns:a16="http://schemas.microsoft.com/office/drawing/2014/main" id="{1A71FED8-4B88-478F-AFEF-071845A26016}"/>
                </a:ext>
              </a:extLst>
            </p:cNvPr>
            <p:cNvSpPr>
              <a:spLocks noChangeArrowheads="1"/>
            </p:cNvSpPr>
            <p:nvPr/>
          </p:nvSpPr>
          <p:spPr bwMode="auto">
            <a:xfrm>
              <a:off x="1172394" y="3381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3" name="Oval 96">
              <a:extLst>
                <a:ext uri="{FF2B5EF4-FFF2-40B4-BE49-F238E27FC236}">
                  <a16:creationId xmlns:a16="http://schemas.microsoft.com/office/drawing/2014/main" id="{4EEFE538-D7E1-4A26-950B-6778FDDF6C0D}"/>
                </a:ext>
              </a:extLst>
            </p:cNvPr>
            <p:cNvSpPr>
              <a:spLocks noChangeArrowheads="1"/>
            </p:cNvSpPr>
            <p:nvPr/>
          </p:nvSpPr>
          <p:spPr bwMode="auto">
            <a:xfrm>
              <a:off x="1151756" y="2789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4" name="Oval 97">
              <a:extLst>
                <a:ext uri="{FF2B5EF4-FFF2-40B4-BE49-F238E27FC236}">
                  <a16:creationId xmlns:a16="http://schemas.microsoft.com/office/drawing/2014/main" id="{AC8780BD-45B2-4130-B0EC-E035873623C1}"/>
                </a:ext>
              </a:extLst>
            </p:cNvPr>
            <p:cNvSpPr>
              <a:spLocks noChangeArrowheads="1"/>
            </p:cNvSpPr>
            <p:nvPr/>
          </p:nvSpPr>
          <p:spPr bwMode="auto">
            <a:xfrm>
              <a:off x="1126356" y="37470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5" name="Oval 98">
              <a:extLst>
                <a:ext uri="{FF2B5EF4-FFF2-40B4-BE49-F238E27FC236}">
                  <a16:creationId xmlns:a16="http://schemas.microsoft.com/office/drawing/2014/main" id="{3390ADD5-7655-4FAD-BC90-6DB764A4D14C}"/>
                </a:ext>
              </a:extLst>
            </p:cNvPr>
            <p:cNvSpPr>
              <a:spLocks noChangeArrowheads="1"/>
            </p:cNvSpPr>
            <p:nvPr/>
          </p:nvSpPr>
          <p:spPr bwMode="auto">
            <a:xfrm>
              <a:off x="1197794" y="3751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6" name="Oval 99">
              <a:extLst>
                <a:ext uri="{FF2B5EF4-FFF2-40B4-BE49-F238E27FC236}">
                  <a16:creationId xmlns:a16="http://schemas.microsoft.com/office/drawing/2014/main" id="{513BE3B4-1806-4E2D-A8B0-5FF3A30A2965}"/>
                </a:ext>
              </a:extLst>
            </p:cNvPr>
            <p:cNvSpPr>
              <a:spLocks noChangeArrowheads="1"/>
            </p:cNvSpPr>
            <p:nvPr/>
          </p:nvSpPr>
          <p:spPr bwMode="auto">
            <a:xfrm>
              <a:off x="1221606" y="3678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7" name="Oval 100">
              <a:extLst>
                <a:ext uri="{FF2B5EF4-FFF2-40B4-BE49-F238E27FC236}">
                  <a16:creationId xmlns:a16="http://schemas.microsoft.com/office/drawing/2014/main" id="{BBC8FAFD-9FCE-4D24-93CE-F1DBFCC043A0}"/>
                </a:ext>
              </a:extLst>
            </p:cNvPr>
            <p:cNvSpPr>
              <a:spLocks noChangeArrowheads="1"/>
            </p:cNvSpPr>
            <p:nvPr/>
          </p:nvSpPr>
          <p:spPr bwMode="auto">
            <a:xfrm>
              <a:off x="1123181" y="3683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78" name="Oval 101">
              <a:extLst>
                <a:ext uri="{FF2B5EF4-FFF2-40B4-BE49-F238E27FC236}">
                  <a16:creationId xmlns:a16="http://schemas.microsoft.com/office/drawing/2014/main" id="{7848C03E-DD3D-460E-8B95-F3B650CBC7E6}"/>
                </a:ext>
              </a:extLst>
            </p:cNvPr>
            <p:cNvSpPr>
              <a:spLocks noChangeArrowheads="1"/>
            </p:cNvSpPr>
            <p:nvPr/>
          </p:nvSpPr>
          <p:spPr bwMode="auto">
            <a:xfrm>
              <a:off x="1839144" y="3321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0" name="Oval 103">
              <a:extLst>
                <a:ext uri="{FF2B5EF4-FFF2-40B4-BE49-F238E27FC236}">
                  <a16:creationId xmlns:a16="http://schemas.microsoft.com/office/drawing/2014/main" id="{CF09DE33-933B-482A-A00D-2E45913FFFF6}"/>
                </a:ext>
              </a:extLst>
            </p:cNvPr>
            <p:cNvSpPr>
              <a:spLocks noChangeArrowheads="1"/>
            </p:cNvSpPr>
            <p:nvPr/>
          </p:nvSpPr>
          <p:spPr bwMode="auto">
            <a:xfrm>
              <a:off x="1288281" y="3799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2" name="Oval 105">
              <a:extLst>
                <a:ext uri="{FF2B5EF4-FFF2-40B4-BE49-F238E27FC236}">
                  <a16:creationId xmlns:a16="http://schemas.microsoft.com/office/drawing/2014/main" id="{68B994FC-8480-42A7-9FD8-B9C521794179}"/>
                </a:ext>
              </a:extLst>
            </p:cNvPr>
            <p:cNvSpPr>
              <a:spLocks noChangeArrowheads="1"/>
            </p:cNvSpPr>
            <p:nvPr/>
          </p:nvSpPr>
          <p:spPr bwMode="auto">
            <a:xfrm>
              <a:off x="1427981" y="3678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3" name="Oval 106">
              <a:extLst>
                <a:ext uri="{FF2B5EF4-FFF2-40B4-BE49-F238E27FC236}">
                  <a16:creationId xmlns:a16="http://schemas.microsoft.com/office/drawing/2014/main" id="{AB1A1437-9D72-4136-994F-A799D7B745D2}"/>
                </a:ext>
              </a:extLst>
            </p:cNvPr>
            <p:cNvSpPr>
              <a:spLocks noChangeArrowheads="1"/>
            </p:cNvSpPr>
            <p:nvPr/>
          </p:nvSpPr>
          <p:spPr bwMode="auto">
            <a:xfrm>
              <a:off x="1342256" y="371847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4" name="Oval 107">
              <a:extLst>
                <a:ext uri="{FF2B5EF4-FFF2-40B4-BE49-F238E27FC236}">
                  <a16:creationId xmlns:a16="http://schemas.microsoft.com/office/drawing/2014/main" id="{3204AD39-4BEB-4786-BBE2-B66077476043}"/>
                </a:ext>
              </a:extLst>
            </p:cNvPr>
            <p:cNvSpPr>
              <a:spLocks noChangeArrowheads="1"/>
            </p:cNvSpPr>
            <p:nvPr/>
          </p:nvSpPr>
          <p:spPr bwMode="auto">
            <a:xfrm>
              <a:off x="1323206" y="3501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7" name="Oval 110">
              <a:extLst>
                <a:ext uri="{FF2B5EF4-FFF2-40B4-BE49-F238E27FC236}">
                  <a16:creationId xmlns:a16="http://schemas.microsoft.com/office/drawing/2014/main" id="{2D44BA20-D545-474D-86C1-BCBA939133CC}"/>
                </a:ext>
              </a:extLst>
            </p:cNvPr>
            <p:cNvSpPr>
              <a:spLocks noChangeArrowheads="1"/>
            </p:cNvSpPr>
            <p:nvPr/>
          </p:nvSpPr>
          <p:spPr bwMode="auto">
            <a:xfrm>
              <a:off x="1229544" y="3251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8" name="Oval 111">
              <a:extLst>
                <a:ext uri="{FF2B5EF4-FFF2-40B4-BE49-F238E27FC236}">
                  <a16:creationId xmlns:a16="http://schemas.microsoft.com/office/drawing/2014/main" id="{5D8F9332-AF49-4812-A6E0-7CC83EF0DFEA}"/>
                </a:ext>
              </a:extLst>
            </p:cNvPr>
            <p:cNvSpPr>
              <a:spLocks noChangeArrowheads="1"/>
            </p:cNvSpPr>
            <p:nvPr/>
          </p:nvSpPr>
          <p:spPr bwMode="auto">
            <a:xfrm>
              <a:off x="1548631" y="3451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89" name="Oval 112">
              <a:extLst>
                <a:ext uri="{FF2B5EF4-FFF2-40B4-BE49-F238E27FC236}">
                  <a16:creationId xmlns:a16="http://schemas.microsoft.com/office/drawing/2014/main" id="{0BE3081B-E7FA-43B3-A70D-77D3843A3E67}"/>
                </a:ext>
              </a:extLst>
            </p:cNvPr>
            <p:cNvSpPr>
              <a:spLocks noChangeArrowheads="1"/>
            </p:cNvSpPr>
            <p:nvPr/>
          </p:nvSpPr>
          <p:spPr bwMode="auto">
            <a:xfrm>
              <a:off x="1572444" y="3754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0" name="Oval 113">
              <a:extLst>
                <a:ext uri="{FF2B5EF4-FFF2-40B4-BE49-F238E27FC236}">
                  <a16:creationId xmlns:a16="http://schemas.microsoft.com/office/drawing/2014/main" id="{020AD2FE-092E-4DE0-AFF7-4F3254BB3F90}"/>
                </a:ext>
              </a:extLst>
            </p:cNvPr>
            <p:cNvSpPr>
              <a:spLocks noChangeArrowheads="1"/>
            </p:cNvSpPr>
            <p:nvPr/>
          </p:nvSpPr>
          <p:spPr bwMode="auto">
            <a:xfrm>
              <a:off x="1486718" y="379467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1" name="Oval 114">
              <a:extLst>
                <a:ext uri="{FF2B5EF4-FFF2-40B4-BE49-F238E27FC236}">
                  <a16:creationId xmlns:a16="http://schemas.microsoft.com/office/drawing/2014/main" id="{057C8E66-A16D-4CA6-852A-DB8D36A1C41D}"/>
                </a:ext>
              </a:extLst>
            </p:cNvPr>
            <p:cNvSpPr>
              <a:spLocks noChangeArrowheads="1"/>
            </p:cNvSpPr>
            <p:nvPr/>
          </p:nvSpPr>
          <p:spPr bwMode="auto">
            <a:xfrm>
              <a:off x="1475606" y="3726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2" name="Oval 115">
              <a:extLst>
                <a:ext uri="{FF2B5EF4-FFF2-40B4-BE49-F238E27FC236}">
                  <a16:creationId xmlns:a16="http://schemas.microsoft.com/office/drawing/2014/main" id="{5E9E69CF-653E-48FD-A603-0E89D32DC080}"/>
                </a:ext>
              </a:extLst>
            </p:cNvPr>
            <p:cNvSpPr>
              <a:spLocks noChangeArrowheads="1"/>
            </p:cNvSpPr>
            <p:nvPr/>
          </p:nvSpPr>
          <p:spPr bwMode="auto">
            <a:xfrm>
              <a:off x="1539106" y="3681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4" name="Oval 117">
              <a:extLst>
                <a:ext uri="{FF2B5EF4-FFF2-40B4-BE49-F238E27FC236}">
                  <a16:creationId xmlns:a16="http://schemas.microsoft.com/office/drawing/2014/main" id="{2F8C5E16-C4AC-4D0E-A28F-96C82D10FDD5}"/>
                </a:ext>
              </a:extLst>
            </p:cNvPr>
            <p:cNvSpPr>
              <a:spLocks noChangeArrowheads="1"/>
            </p:cNvSpPr>
            <p:nvPr/>
          </p:nvSpPr>
          <p:spPr bwMode="auto">
            <a:xfrm>
              <a:off x="1464494" y="3613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5" name="Oval 118">
              <a:extLst>
                <a:ext uri="{FF2B5EF4-FFF2-40B4-BE49-F238E27FC236}">
                  <a16:creationId xmlns:a16="http://schemas.microsoft.com/office/drawing/2014/main" id="{4D7E263F-96EB-4A0B-8C54-44B557235E99}"/>
                </a:ext>
              </a:extLst>
            </p:cNvPr>
            <p:cNvSpPr>
              <a:spLocks noChangeArrowheads="1"/>
            </p:cNvSpPr>
            <p:nvPr/>
          </p:nvSpPr>
          <p:spPr bwMode="auto">
            <a:xfrm>
              <a:off x="2009006" y="34993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7" name="Oval 120">
              <a:extLst>
                <a:ext uri="{FF2B5EF4-FFF2-40B4-BE49-F238E27FC236}">
                  <a16:creationId xmlns:a16="http://schemas.microsoft.com/office/drawing/2014/main" id="{43E01C18-625D-4482-AD14-0F5F525F2CD6}"/>
                </a:ext>
              </a:extLst>
            </p:cNvPr>
            <p:cNvSpPr>
              <a:spLocks noChangeArrowheads="1"/>
            </p:cNvSpPr>
            <p:nvPr/>
          </p:nvSpPr>
          <p:spPr bwMode="auto">
            <a:xfrm>
              <a:off x="2039169" y="31660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799" name="Oval 122">
              <a:extLst>
                <a:ext uri="{FF2B5EF4-FFF2-40B4-BE49-F238E27FC236}">
                  <a16:creationId xmlns:a16="http://schemas.microsoft.com/office/drawing/2014/main" id="{1EFDCB27-0D7A-4B20-A32D-91B24B08778B}"/>
                </a:ext>
              </a:extLst>
            </p:cNvPr>
            <p:cNvSpPr>
              <a:spLocks noChangeArrowheads="1"/>
            </p:cNvSpPr>
            <p:nvPr/>
          </p:nvSpPr>
          <p:spPr bwMode="auto">
            <a:xfrm>
              <a:off x="2032819" y="38026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0" name="Oval 123">
              <a:extLst>
                <a:ext uri="{FF2B5EF4-FFF2-40B4-BE49-F238E27FC236}">
                  <a16:creationId xmlns:a16="http://schemas.microsoft.com/office/drawing/2014/main" id="{B0A143C5-F1CD-4B0E-8ECE-32923ECCDCEE}"/>
                </a:ext>
              </a:extLst>
            </p:cNvPr>
            <p:cNvSpPr>
              <a:spLocks noChangeArrowheads="1"/>
            </p:cNvSpPr>
            <p:nvPr/>
          </p:nvSpPr>
          <p:spPr bwMode="auto">
            <a:xfrm>
              <a:off x="1999481" y="3729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1" name="Oval 124">
              <a:extLst>
                <a:ext uri="{FF2B5EF4-FFF2-40B4-BE49-F238E27FC236}">
                  <a16:creationId xmlns:a16="http://schemas.microsoft.com/office/drawing/2014/main" id="{B673E77B-DA1F-480B-B1D5-768ACA13BF23}"/>
                </a:ext>
              </a:extLst>
            </p:cNvPr>
            <p:cNvSpPr>
              <a:spLocks noChangeArrowheads="1"/>
            </p:cNvSpPr>
            <p:nvPr/>
          </p:nvSpPr>
          <p:spPr bwMode="auto">
            <a:xfrm>
              <a:off x="2023294" y="3656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2" name="Oval 125">
              <a:extLst>
                <a:ext uri="{FF2B5EF4-FFF2-40B4-BE49-F238E27FC236}">
                  <a16:creationId xmlns:a16="http://schemas.microsoft.com/office/drawing/2014/main" id="{8A59DF10-58C3-4153-94BE-C252513D85D5}"/>
                </a:ext>
              </a:extLst>
            </p:cNvPr>
            <p:cNvSpPr>
              <a:spLocks noChangeArrowheads="1"/>
            </p:cNvSpPr>
            <p:nvPr/>
          </p:nvSpPr>
          <p:spPr bwMode="auto">
            <a:xfrm>
              <a:off x="1874069" y="3712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3" name="Oval 126">
              <a:extLst>
                <a:ext uri="{FF2B5EF4-FFF2-40B4-BE49-F238E27FC236}">
                  <a16:creationId xmlns:a16="http://schemas.microsoft.com/office/drawing/2014/main" id="{79851B14-770B-4D5A-BDE8-3695044E5933}"/>
                </a:ext>
              </a:extLst>
            </p:cNvPr>
            <p:cNvSpPr>
              <a:spLocks noChangeArrowheads="1"/>
            </p:cNvSpPr>
            <p:nvPr/>
          </p:nvSpPr>
          <p:spPr bwMode="auto">
            <a:xfrm>
              <a:off x="2026469" y="3394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6" name="Oval 129">
              <a:extLst>
                <a:ext uri="{FF2B5EF4-FFF2-40B4-BE49-F238E27FC236}">
                  <a16:creationId xmlns:a16="http://schemas.microsoft.com/office/drawing/2014/main" id="{390DA915-64F1-4B02-9266-040B62AD7233}"/>
                </a:ext>
              </a:extLst>
            </p:cNvPr>
            <p:cNvSpPr>
              <a:spLocks noChangeArrowheads="1"/>
            </p:cNvSpPr>
            <p:nvPr/>
          </p:nvSpPr>
          <p:spPr bwMode="auto">
            <a:xfrm>
              <a:off x="3032943" y="362480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7" name="Oval 130">
              <a:extLst>
                <a:ext uri="{FF2B5EF4-FFF2-40B4-BE49-F238E27FC236}">
                  <a16:creationId xmlns:a16="http://schemas.microsoft.com/office/drawing/2014/main" id="{8FAC8598-669F-441A-B081-ADCD37A3CE14}"/>
                </a:ext>
              </a:extLst>
            </p:cNvPr>
            <p:cNvSpPr>
              <a:spLocks noChangeArrowheads="1"/>
            </p:cNvSpPr>
            <p:nvPr/>
          </p:nvSpPr>
          <p:spPr bwMode="auto">
            <a:xfrm>
              <a:off x="3013894" y="3507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08" name="Oval 131">
              <a:extLst>
                <a:ext uri="{FF2B5EF4-FFF2-40B4-BE49-F238E27FC236}">
                  <a16:creationId xmlns:a16="http://schemas.microsoft.com/office/drawing/2014/main" id="{FA640910-96F3-4A74-9E33-1B17DE053BC5}"/>
                </a:ext>
              </a:extLst>
            </p:cNvPr>
            <p:cNvSpPr>
              <a:spLocks noChangeArrowheads="1"/>
            </p:cNvSpPr>
            <p:nvPr/>
          </p:nvSpPr>
          <p:spPr bwMode="auto">
            <a:xfrm>
              <a:off x="3085331" y="3512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0" name="Oval 133">
              <a:extLst>
                <a:ext uri="{FF2B5EF4-FFF2-40B4-BE49-F238E27FC236}">
                  <a16:creationId xmlns:a16="http://schemas.microsoft.com/office/drawing/2014/main" id="{39834E94-AF5D-4F2F-8D6F-D70DA5E2138C}"/>
                </a:ext>
              </a:extLst>
            </p:cNvPr>
            <p:cNvSpPr>
              <a:spLocks noChangeArrowheads="1"/>
            </p:cNvSpPr>
            <p:nvPr/>
          </p:nvSpPr>
          <p:spPr bwMode="auto">
            <a:xfrm>
              <a:off x="3042469" y="3396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2" name="Oval 135">
              <a:extLst>
                <a:ext uri="{FF2B5EF4-FFF2-40B4-BE49-F238E27FC236}">
                  <a16:creationId xmlns:a16="http://schemas.microsoft.com/office/drawing/2014/main" id="{99FA67E6-B409-4109-A432-5072B59C2002}"/>
                </a:ext>
              </a:extLst>
            </p:cNvPr>
            <p:cNvSpPr>
              <a:spLocks noChangeArrowheads="1"/>
            </p:cNvSpPr>
            <p:nvPr/>
          </p:nvSpPr>
          <p:spPr bwMode="auto">
            <a:xfrm>
              <a:off x="2724969" y="3331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4" name="Oval 137">
              <a:extLst>
                <a:ext uri="{FF2B5EF4-FFF2-40B4-BE49-F238E27FC236}">
                  <a16:creationId xmlns:a16="http://schemas.microsoft.com/office/drawing/2014/main" id="{EBBF081B-48AF-47F6-9751-8819AB8D38CD}"/>
                </a:ext>
              </a:extLst>
            </p:cNvPr>
            <p:cNvSpPr>
              <a:spLocks noChangeArrowheads="1"/>
            </p:cNvSpPr>
            <p:nvPr/>
          </p:nvSpPr>
          <p:spPr bwMode="auto">
            <a:xfrm>
              <a:off x="2170931" y="3213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5" name="Oval 138">
              <a:extLst>
                <a:ext uri="{FF2B5EF4-FFF2-40B4-BE49-F238E27FC236}">
                  <a16:creationId xmlns:a16="http://schemas.microsoft.com/office/drawing/2014/main" id="{B2B6EE38-4C7D-4AFA-93A1-214FBCB5FA06}"/>
                </a:ext>
              </a:extLst>
            </p:cNvPr>
            <p:cNvSpPr>
              <a:spLocks noChangeArrowheads="1"/>
            </p:cNvSpPr>
            <p:nvPr/>
          </p:nvSpPr>
          <p:spPr bwMode="auto">
            <a:xfrm>
              <a:off x="2205856" y="3353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6" name="Oval 139">
              <a:extLst>
                <a:ext uri="{FF2B5EF4-FFF2-40B4-BE49-F238E27FC236}">
                  <a16:creationId xmlns:a16="http://schemas.microsoft.com/office/drawing/2014/main" id="{6F66CF13-C43B-4C4C-A2BE-9A3A830A75AB}"/>
                </a:ext>
              </a:extLst>
            </p:cNvPr>
            <p:cNvSpPr>
              <a:spLocks noChangeArrowheads="1"/>
            </p:cNvSpPr>
            <p:nvPr/>
          </p:nvSpPr>
          <p:spPr bwMode="auto">
            <a:xfrm>
              <a:off x="2232844" y="3105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7" name="Oval 140">
              <a:extLst>
                <a:ext uri="{FF2B5EF4-FFF2-40B4-BE49-F238E27FC236}">
                  <a16:creationId xmlns:a16="http://schemas.microsoft.com/office/drawing/2014/main" id="{381D3F88-CB74-4352-A3CD-B2672D6163FE}"/>
                </a:ext>
              </a:extLst>
            </p:cNvPr>
            <p:cNvSpPr>
              <a:spLocks noChangeArrowheads="1"/>
            </p:cNvSpPr>
            <p:nvPr/>
          </p:nvSpPr>
          <p:spPr bwMode="auto">
            <a:xfrm>
              <a:off x="2236019" y="3019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18" name="Oval 141">
              <a:extLst>
                <a:ext uri="{FF2B5EF4-FFF2-40B4-BE49-F238E27FC236}">
                  <a16:creationId xmlns:a16="http://schemas.microsoft.com/office/drawing/2014/main" id="{E507BF21-427D-4024-803E-3BE0AE164394}"/>
                </a:ext>
              </a:extLst>
            </p:cNvPr>
            <p:cNvSpPr>
              <a:spLocks noChangeArrowheads="1"/>
            </p:cNvSpPr>
            <p:nvPr/>
          </p:nvSpPr>
          <p:spPr bwMode="auto">
            <a:xfrm>
              <a:off x="2212206" y="3778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0" name="Oval 143">
              <a:extLst>
                <a:ext uri="{FF2B5EF4-FFF2-40B4-BE49-F238E27FC236}">
                  <a16:creationId xmlns:a16="http://schemas.microsoft.com/office/drawing/2014/main" id="{4AF75CEB-23C0-43B8-8429-FDF026674C3A}"/>
                </a:ext>
              </a:extLst>
            </p:cNvPr>
            <p:cNvSpPr>
              <a:spLocks noChangeArrowheads="1"/>
            </p:cNvSpPr>
            <p:nvPr/>
          </p:nvSpPr>
          <p:spPr bwMode="auto">
            <a:xfrm>
              <a:off x="2229669" y="3656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1" name="Oval 144">
              <a:extLst>
                <a:ext uri="{FF2B5EF4-FFF2-40B4-BE49-F238E27FC236}">
                  <a16:creationId xmlns:a16="http://schemas.microsoft.com/office/drawing/2014/main" id="{79A3C4AF-CAD0-44A6-BDB9-DC2691380BE0}"/>
                </a:ext>
              </a:extLst>
            </p:cNvPr>
            <p:cNvSpPr>
              <a:spLocks noChangeArrowheads="1"/>
            </p:cNvSpPr>
            <p:nvPr/>
          </p:nvSpPr>
          <p:spPr bwMode="auto">
            <a:xfrm>
              <a:off x="2143943" y="369624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2" name="Oval 145">
              <a:extLst>
                <a:ext uri="{FF2B5EF4-FFF2-40B4-BE49-F238E27FC236}">
                  <a16:creationId xmlns:a16="http://schemas.microsoft.com/office/drawing/2014/main" id="{26B0F4A9-17F9-409D-82F0-0A0FEBF449C0}"/>
                </a:ext>
              </a:extLst>
            </p:cNvPr>
            <p:cNvSpPr>
              <a:spLocks noChangeArrowheads="1"/>
            </p:cNvSpPr>
            <p:nvPr/>
          </p:nvSpPr>
          <p:spPr bwMode="auto">
            <a:xfrm>
              <a:off x="2124894" y="3578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3" name="Oval 146">
              <a:extLst>
                <a:ext uri="{FF2B5EF4-FFF2-40B4-BE49-F238E27FC236}">
                  <a16:creationId xmlns:a16="http://schemas.microsoft.com/office/drawing/2014/main" id="{347B4DFD-20B5-4BFE-8CBD-03CF0E2758F1}"/>
                </a:ext>
              </a:extLst>
            </p:cNvPr>
            <p:cNvSpPr>
              <a:spLocks noChangeArrowheads="1"/>
            </p:cNvSpPr>
            <p:nvPr/>
          </p:nvSpPr>
          <p:spPr bwMode="auto">
            <a:xfrm>
              <a:off x="2196331" y="3583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4" name="Oval 147">
              <a:extLst>
                <a:ext uri="{FF2B5EF4-FFF2-40B4-BE49-F238E27FC236}">
                  <a16:creationId xmlns:a16="http://schemas.microsoft.com/office/drawing/2014/main" id="{F3386488-D36F-4433-BD45-DB18ABB9CF4E}"/>
                </a:ext>
              </a:extLst>
            </p:cNvPr>
            <p:cNvSpPr>
              <a:spLocks noChangeArrowheads="1"/>
            </p:cNvSpPr>
            <p:nvPr/>
          </p:nvSpPr>
          <p:spPr bwMode="auto">
            <a:xfrm>
              <a:off x="2220144" y="3510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5" name="Oval 148">
              <a:extLst>
                <a:ext uri="{FF2B5EF4-FFF2-40B4-BE49-F238E27FC236}">
                  <a16:creationId xmlns:a16="http://schemas.microsoft.com/office/drawing/2014/main" id="{A94AD7C6-7896-44CE-B066-00E5AC3354BB}"/>
                </a:ext>
              </a:extLst>
            </p:cNvPr>
            <p:cNvSpPr>
              <a:spLocks noChangeArrowheads="1"/>
            </p:cNvSpPr>
            <p:nvPr/>
          </p:nvSpPr>
          <p:spPr bwMode="auto">
            <a:xfrm>
              <a:off x="2121719" y="3515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6" name="Oval 149">
              <a:extLst>
                <a:ext uri="{FF2B5EF4-FFF2-40B4-BE49-F238E27FC236}">
                  <a16:creationId xmlns:a16="http://schemas.microsoft.com/office/drawing/2014/main" id="{5E3E449B-51AB-4685-B09D-3D9423D5497E}"/>
                </a:ext>
              </a:extLst>
            </p:cNvPr>
            <p:cNvSpPr>
              <a:spLocks noChangeArrowheads="1"/>
            </p:cNvSpPr>
            <p:nvPr/>
          </p:nvSpPr>
          <p:spPr bwMode="auto">
            <a:xfrm>
              <a:off x="2255069" y="34200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7" name="Oval 150">
              <a:extLst>
                <a:ext uri="{FF2B5EF4-FFF2-40B4-BE49-F238E27FC236}">
                  <a16:creationId xmlns:a16="http://schemas.microsoft.com/office/drawing/2014/main" id="{B6E1E622-51EB-4FBF-8295-C070FB526A76}"/>
                </a:ext>
              </a:extLst>
            </p:cNvPr>
            <p:cNvSpPr>
              <a:spLocks noChangeArrowheads="1"/>
            </p:cNvSpPr>
            <p:nvPr/>
          </p:nvSpPr>
          <p:spPr bwMode="auto">
            <a:xfrm>
              <a:off x="2104256" y="3316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8" name="Oval 151">
              <a:extLst>
                <a:ext uri="{FF2B5EF4-FFF2-40B4-BE49-F238E27FC236}">
                  <a16:creationId xmlns:a16="http://schemas.microsoft.com/office/drawing/2014/main" id="{697F3EA1-1EDC-43B3-8663-E326DA2FEB93}"/>
                </a:ext>
              </a:extLst>
            </p:cNvPr>
            <p:cNvSpPr>
              <a:spLocks noChangeArrowheads="1"/>
            </p:cNvSpPr>
            <p:nvPr/>
          </p:nvSpPr>
          <p:spPr bwMode="auto">
            <a:xfrm>
              <a:off x="367531" y="2662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29" name="Oval 152">
              <a:extLst>
                <a:ext uri="{FF2B5EF4-FFF2-40B4-BE49-F238E27FC236}">
                  <a16:creationId xmlns:a16="http://schemas.microsoft.com/office/drawing/2014/main" id="{796F3950-5D68-4B56-89CC-88C42E13C440}"/>
                </a:ext>
              </a:extLst>
            </p:cNvPr>
            <p:cNvSpPr>
              <a:spLocks noChangeArrowheads="1"/>
            </p:cNvSpPr>
            <p:nvPr/>
          </p:nvSpPr>
          <p:spPr bwMode="auto">
            <a:xfrm>
              <a:off x="2315394" y="3289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0" name="Oval 153">
              <a:extLst>
                <a:ext uri="{FF2B5EF4-FFF2-40B4-BE49-F238E27FC236}">
                  <a16:creationId xmlns:a16="http://schemas.microsoft.com/office/drawing/2014/main" id="{2313DDB0-1419-483F-9A9A-466FF0A14A8E}"/>
                </a:ext>
              </a:extLst>
            </p:cNvPr>
            <p:cNvSpPr>
              <a:spLocks noChangeArrowheads="1"/>
            </p:cNvSpPr>
            <p:nvPr/>
          </p:nvSpPr>
          <p:spPr bwMode="auto">
            <a:xfrm>
              <a:off x="2350319" y="3429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1" name="Oval 154">
              <a:extLst>
                <a:ext uri="{FF2B5EF4-FFF2-40B4-BE49-F238E27FC236}">
                  <a16:creationId xmlns:a16="http://schemas.microsoft.com/office/drawing/2014/main" id="{BD4C4485-C60A-4DBE-9956-04B89A4DEAA2}"/>
                </a:ext>
              </a:extLst>
            </p:cNvPr>
            <p:cNvSpPr>
              <a:spLocks noChangeArrowheads="1"/>
            </p:cNvSpPr>
            <p:nvPr/>
          </p:nvSpPr>
          <p:spPr bwMode="auto">
            <a:xfrm>
              <a:off x="2377306" y="3181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2" name="Oval 155">
              <a:extLst>
                <a:ext uri="{FF2B5EF4-FFF2-40B4-BE49-F238E27FC236}">
                  <a16:creationId xmlns:a16="http://schemas.microsoft.com/office/drawing/2014/main" id="{BB60ABBB-A1D9-48E7-B4F6-ADC8172C75F9}"/>
                </a:ext>
              </a:extLst>
            </p:cNvPr>
            <p:cNvSpPr>
              <a:spLocks noChangeArrowheads="1"/>
            </p:cNvSpPr>
            <p:nvPr/>
          </p:nvSpPr>
          <p:spPr bwMode="auto">
            <a:xfrm>
              <a:off x="2380481" y="3096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3" name="Oval 156">
              <a:extLst>
                <a:ext uri="{FF2B5EF4-FFF2-40B4-BE49-F238E27FC236}">
                  <a16:creationId xmlns:a16="http://schemas.microsoft.com/office/drawing/2014/main" id="{B6316E45-2475-40FB-93FC-CF9027120908}"/>
                </a:ext>
              </a:extLst>
            </p:cNvPr>
            <p:cNvSpPr>
              <a:spLocks noChangeArrowheads="1"/>
            </p:cNvSpPr>
            <p:nvPr/>
          </p:nvSpPr>
          <p:spPr bwMode="auto">
            <a:xfrm>
              <a:off x="2278881" y="3180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4" name="Oval 157">
              <a:extLst>
                <a:ext uri="{FF2B5EF4-FFF2-40B4-BE49-F238E27FC236}">
                  <a16:creationId xmlns:a16="http://schemas.microsoft.com/office/drawing/2014/main" id="{A81D7888-CDAD-4EE0-9C59-9BD9B7A66AB3}"/>
                </a:ext>
              </a:extLst>
            </p:cNvPr>
            <p:cNvSpPr>
              <a:spLocks noChangeArrowheads="1"/>
            </p:cNvSpPr>
            <p:nvPr/>
          </p:nvSpPr>
          <p:spPr bwMode="auto">
            <a:xfrm>
              <a:off x="2374131" y="3732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5" name="Oval 158">
              <a:extLst>
                <a:ext uri="{FF2B5EF4-FFF2-40B4-BE49-F238E27FC236}">
                  <a16:creationId xmlns:a16="http://schemas.microsoft.com/office/drawing/2014/main" id="{998DCFE3-63EB-446E-980B-280D284B6892}"/>
                </a:ext>
              </a:extLst>
            </p:cNvPr>
            <p:cNvSpPr>
              <a:spLocks noChangeArrowheads="1"/>
            </p:cNvSpPr>
            <p:nvPr/>
          </p:nvSpPr>
          <p:spPr bwMode="auto">
            <a:xfrm>
              <a:off x="2288406" y="377244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6" name="Oval 159">
              <a:extLst>
                <a:ext uri="{FF2B5EF4-FFF2-40B4-BE49-F238E27FC236}">
                  <a16:creationId xmlns:a16="http://schemas.microsoft.com/office/drawing/2014/main" id="{40270938-40FF-440F-AF45-932B23296233}"/>
                </a:ext>
              </a:extLst>
            </p:cNvPr>
            <p:cNvSpPr>
              <a:spLocks noChangeArrowheads="1"/>
            </p:cNvSpPr>
            <p:nvPr/>
          </p:nvSpPr>
          <p:spPr bwMode="auto">
            <a:xfrm>
              <a:off x="2277294" y="3704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7" name="Oval 160">
              <a:extLst>
                <a:ext uri="{FF2B5EF4-FFF2-40B4-BE49-F238E27FC236}">
                  <a16:creationId xmlns:a16="http://schemas.microsoft.com/office/drawing/2014/main" id="{291AD594-4E2D-4BB4-A641-157770C1B147}"/>
                </a:ext>
              </a:extLst>
            </p:cNvPr>
            <p:cNvSpPr>
              <a:spLocks noChangeArrowheads="1"/>
            </p:cNvSpPr>
            <p:nvPr/>
          </p:nvSpPr>
          <p:spPr bwMode="auto">
            <a:xfrm>
              <a:off x="2340794" y="3659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8" name="Oval 161">
              <a:extLst>
                <a:ext uri="{FF2B5EF4-FFF2-40B4-BE49-F238E27FC236}">
                  <a16:creationId xmlns:a16="http://schemas.microsoft.com/office/drawing/2014/main" id="{9C829917-829D-4AF7-9CF7-E4502D0D87A7}"/>
                </a:ext>
              </a:extLst>
            </p:cNvPr>
            <p:cNvSpPr>
              <a:spLocks noChangeArrowheads="1"/>
            </p:cNvSpPr>
            <p:nvPr/>
          </p:nvSpPr>
          <p:spPr bwMode="auto">
            <a:xfrm>
              <a:off x="2364606" y="3586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39" name="Oval 162">
              <a:extLst>
                <a:ext uri="{FF2B5EF4-FFF2-40B4-BE49-F238E27FC236}">
                  <a16:creationId xmlns:a16="http://schemas.microsoft.com/office/drawing/2014/main" id="{001B8F48-A297-4C5D-9CD6-2E04DBE5D6C4}"/>
                </a:ext>
              </a:extLst>
            </p:cNvPr>
            <p:cNvSpPr>
              <a:spLocks noChangeArrowheads="1"/>
            </p:cNvSpPr>
            <p:nvPr/>
          </p:nvSpPr>
          <p:spPr bwMode="auto">
            <a:xfrm>
              <a:off x="2266181" y="3591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0" name="Oval 163">
              <a:extLst>
                <a:ext uri="{FF2B5EF4-FFF2-40B4-BE49-F238E27FC236}">
                  <a16:creationId xmlns:a16="http://schemas.microsoft.com/office/drawing/2014/main" id="{D3C86E00-0E6A-469A-8569-B6A99630C85A}"/>
                </a:ext>
              </a:extLst>
            </p:cNvPr>
            <p:cNvSpPr>
              <a:spLocks noChangeArrowheads="1"/>
            </p:cNvSpPr>
            <p:nvPr/>
          </p:nvSpPr>
          <p:spPr bwMode="auto">
            <a:xfrm>
              <a:off x="2390006" y="3267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1" name="Oval 164">
              <a:extLst>
                <a:ext uri="{FF2B5EF4-FFF2-40B4-BE49-F238E27FC236}">
                  <a16:creationId xmlns:a16="http://schemas.microsoft.com/office/drawing/2014/main" id="{CC3068EF-3EAF-4C67-BF35-FA06FDD8327E}"/>
                </a:ext>
              </a:extLst>
            </p:cNvPr>
            <p:cNvSpPr>
              <a:spLocks noChangeArrowheads="1"/>
            </p:cNvSpPr>
            <p:nvPr/>
          </p:nvSpPr>
          <p:spPr bwMode="auto">
            <a:xfrm>
              <a:off x="2428106" y="33771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2" name="Oval 165">
              <a:extLst>
                <a:ext uri="{FF2B5EF4-FFF2-40B4-BE49-F238E27FC236}">
                  <a16:creationId xmlns:a16="http://schemas.microsoft.com/office/drawing/2014/main" id="{A34053F6-053D-4BF8-95A0-D21990E038A7}"/>
                </a:ext>
              </a:extLst>
            </p:cNvPr>
            <p:cNvSpPr>
              <a:spLocks noChangeArrowheads="1"/>
            </p:cNvSpPr>
            <p:nvPr/>
          </p:nvSpPr>
          <p:spPr bwMode="auto">
            <a:xfrm>
              <a:off x="2463031" y="3516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3" name="Oval 166">
              <a:extLst>
                <a:ext uri="{FF2B5EF4-FFF2-40B4-BE49-F238E27FC236}">
                  <a16:creationId xmlns:a16="http://schemas.microsoft.com/office/drawing/2014/main" id="{934D5B0E-B570-4D3D-ABEA-B0A04FF0ABE6}"/>
                </a:ext>
              </a:extLst>
            </p:cNvPr>
            <p:cNvSpPr>
              <a:spLocks noChangeArrowheads="1"/>
            </p:cNvSpPr>
            <p:nvPr/>
          </p:nvSpPr>
          <p:spPr bwMode="auto">
            <a:xfrm>
              <a:off x="2490019" y="3269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4" name="Oval 167">
              <a:extLst>
                <a:ext uri="{FF2B5EF4-FFF2-40B4-BE49-F238E27FC236}">
                  <a16:creationId xmlns:a16="http://schemas.microsoft.com/office/drawing/2014/main" id="{871AC532-01E8-4EBF-9C4E-7DB534487478}"/>
                </a:ext>
              </a:extLst>
            </p:cNvPr>
            <p:cNvSpPr>
              <a:spLocks noChangeArrowheads="1"/>
            </p:cNvSpPr>
            <p:nvPr/>
          </p:nvSpPr>
          <p:spPr bwMode="auto">
            <a:xfrm>
              <a:off x="2493194" y="3183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5" name="Oval 168">
              <a:extLst>
                <a:ext uri="{FF2B5EF4-FFF2-40B4-BE49-F238E27FC236}">
                  <a16:creationId xmlns:a16="http://schemas.microsoft.com/office/drawing/2014/main" id="{D148B139-1497-4BCC-B8ED-A95DD9847394}"/>
                </a:ext>
              </a:extLst>
            </p:cNvPr>
            <p:cNvSpPr>
              <a:spLocks noChangeArrowheads="1"/>
            </p:cNvSpPr>
            <p:nvPr/>
          </p:nvSpPr>
          <p:spPr bwMode="auto">
            <a:xfrm>
              <a:off x="2409056" y="3142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6" name="Oval 169">
              <a:extLst>
                <a:ext uri="{FF2B5EF4-FFF2-40B4-BE49-F238E27FC236}">
                  <a16:creationId xmlns:a16="http://schemas.microsoft.com/office/drawing/2014/main" id="{07B1981E-1F97-48C6-AF00-CFCA67985EC5}"/>
                </a:ext>
              </a:extLst>
            </p:cNvPr>
            <p:cNvSpPr>
              <a:spLocks noChangeArrowheads="1"/>
            </p:cNvSpPr>
            <p:nvPr/>
          </p:nvSpPr>
          <p:spPr bwMode="auto">
            <a:xfrm>
              <a:off x="2467794" y="3054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7" name="Oval 170">
              <a:extLst>
                <a:ext uri="{FF2B5EF4-FFF2-40B4-BE49-F238E27FC236}">
                  <a16:creationId xmlns:a16="http://schemas.microsoft.com/office/drawing/2014/main" id="{4A2E31AF-84B5-47E7-9A1B-5BF6C5E54CEB}"/>
                </a:ext>
              </a:extLst>
            </p:cNvPr>
            <p:cNvSpPr>
              <a:spLocks noChangeArrowheads="1"/>
            </p:cNvSpPr>
            <p:nvPr/>
          </p:nvSpPr>
          <p:spPr bwMode="auto">
            <a:xfrm>
              <a:off x="2372544" y="3853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8" name="Oval 171">
              <a:extLst>
                <a:ext uri="{FF2B5EF4-FFF2-40B4-BE49-F238E27FC236}">
                  <a16:creationId xmlns:a16="http://schemas.microsoft.com/office/drawing/2014/main" id="{09D8E90B-DD76-4CC9-A6A8-7766ABD175F3}"/>
                </a:ext>
              </a:extLst>
            </p:cNvPr>
            <p:cNvSpPr>
              <a:spLocks noChangeArrowheads="1"/>
            </p:cNvSpPr>
            <p:nvPr/>
          </p:nvSpPr>
          <p:spPr bwMode="auto">
            <a:xfrm>
              <a:off x="2453506" y="37470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49" name="Oval 172">
              <a:extLst>
                <a:ext uri="{FF2B5EF4-FFF2-40B4-BE49-F238E27FC236}">
                  <a16:creationId xmlns:a16="http://schemas.microsoft.com/office/drawing/2014/main" id="{98D280A6-A87F-4486-9C86-DB57DE7774BD}"/>
                </a:ext>
              </a:extLst>
            </p:cNvPr>
            <p:cNvSpPr>
              <a:spLocks noChangeArrowheads="1"/>
            </p:cNvSpPr>
            <p:nvPr/>
          </p:nvSpPr>
          <p:spPr bwMode="auto">
            <a:xfrm>
              <a:off x="2477319" y="36740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0" name="Oval 173">
              <a:extLst>
                <a:ext uri="{FF2B5EF4-FFF2-40B4-BE49-F238E27FC236}">
                  <a16:creationId xmlns:a16="http://schemas.microsoft.com/office/drawing/2014/main" id="{51C24210-3809-41D5-B9CB-295E6144E272}"/>
                </a:ext>
              </a:extLst>
            </p:cNvPr>
            <p:cNvSpPr>
              <a:spLocks noChangeArrowheads="1"/>
            </p:cNvSpPr>
            <p:nvPr/>
          </p:nvSpPr>
          <p:spPr bwMode="auto">
            <a:xfrm>
              <a:off x="2512244" y="3583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1" name="Oval 174">
              <a:extLst>
                <a:ext uri="{FF2B5EF4-FFF2-40B4-BE49-F238E27FC236}">
                  <a16:creationId xmlns:a16="http://schemas.microsoft.com/office/drawing/2014/main" id="{C62DD87A-D2B3-44DA-91EF-B13D58FD7520}"/>
                </a:ext>
              </a:extLst>
            </p:cNvPr>
            <p:cNvSpPr>
              <a:spLocks noChangeArrowheads="1"/>
            </p:cNvSpPr>
            <p:nvPr/>
          </p:nvSpPr>
          <p:spPr bwMode="auto">
            <a:xfrm>
              <a:off x="2599556" y="3397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2" name="Oval 175">
              <a:extLst>
                <a:ext uri="{FF2B5EF4-FFF2-40B4-BE49-F238E27FC236}">
                  <a16:creationId xmlns:a16="http://schemas.microsoft.com/office/drawing/2014/main" id="{297204BD-C7F4-4512-B391-AA445855E7C9}"/>
                </a:ext>
              </a:extLst>
            </p:cNvPr>
            <p:cNvSpPr>
              <a:spLocks noChangeArrowheads="1"/>
            </p:cNvSpPr>
            <p:nvPr/>
          </p:nvSpPr>
          <p:spPr bwMode="auto">
            <a:xfrm>
              <a:off x="2572569" y="3453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3" name="Oval 176">
              <a:extLst>
                <a:ext uri="{FF2B5EF4-FFF2-40B4-BE49-F238E27FC236}">
                  <a16:creationId xmlns:a16="http://schemas.microsoft.com/office/drawing/2014/main" id="{E596F3CA-A3C9-45AD-9A2A-EA321C3605E8}"/>
                </a:ext>
              </a:extLst>
            </p:cNvPr>
            <p:cNvSpPr>
              <a:spLocks noChangeArrowheads="1"/>
            </p:cNvSpPr>
            <p:nvPr/>
          </p:nvSpPr>
          <p:spPr bwMode="auto">
            <a:xfrm>
              <a:off x="2607494" y="3593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4" name="Oval 177">
              <a:extLst>
                <a:ext uri="{FF2B5EF4-FFF2-40B4-BE49-F238E27FC236}">
                  <a16:creationId xmlns:a16="http://schemas.microsoft.com/office/drawing/2014/main" id="{DA0E9238-D527-4ACC-B3D5-08A1AE2422C2}"/>
                </a:ext>
              </a:extLst>
            </p:cNvPr>
            <p:cNvSpPr>
              <a:spLocks noChangeArrowheads="1"/>
            </p:cNvSpPr>
            <p:nvPr/>
          </p:nvSpPr>
          <p:spPr bwMode="auto">
            <a:xfrm>
              <a:off x="2634481" y="3345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5" name="Oval 178">
              <a:extLst>
                <a:ext uri="{FF2B5EF4-FFF2-40B4-BE49-F238E27FC236}">
                  <a16:creationId xmlns:a16="http://schemas.microsoft.com/office/drawing/2014/main" id="{74E43666-4C9F-404A-9303-7E0768E68866}"/>
                </a:ext>
              </a:extLst>
            </p:cNvPr>
            <p:cNvSpPr>
              <a:spLocks noChangeArrowheads="1"/>
            </p:cNvSpPr>
            <p:nvPr/>
          </p:nvSpPr>
          <p:spPr bwMode="auto">
            <a:xfrm>
              <a:off x="2711624" y="31301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6" name="Oval 179">
              <a:extLst>
                <a:ext uri="{FF2B5EF4-FFF2-40B4-BE49-F238E27FC236}">
                  <a16:creationId xmlns:a16="http://schemas.microsoft.com/office/drawing/2014/main" id="{8CF24D5A-5711-462D-8627-F2AB2C033171}"/>
                </a:ext>
              </a:extLst>
            </p:cNvPr>
            <p:cNvSpPr>
              <a:spLocks noChangeArrowheads="1"/>
            </p:cNvSpPr>
            <p:nvPr/>
          </p:nvSpPr>
          <p:spPr bwMode="auto">
            <a:xfrm>
              <a:off x="2526531" y="3818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7" name="Oval 180">
              <a:extLst>
                <a:ext uri="{FF2B5EF4-FFF2-40B4-BE49-F238E27FC236}">
                  <a16:creationId xmlns:a16="http://schemas.microsoft.com/office/drawing/2014/main" id="{C60046CD-0412-48F4-B331-E842A07FAD7A}"/>
                </a:ext>
              </a:extLst>
            </p:cNvPr>
            <p:cNvSpPr>
              <a:spLocks noChangeArrowheads="1"/>
            </p:cNvSpPr>
            <p:nvPr/>
          </p:nvSpPr>
          <p:spPr bwMode="auto">
            <a:xfrm>
              <a:off x="2597969" y="3823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8" name="Oval 181">
              <a:extLst>
                <a:ext uri="{FF2B5EF4-FFF2-40B4-BE49-F238E27FC236}">
                  <a16:creationId xmlns:a16="http://schemas.microsoft.com/office/drawing/2014/main" id="{DACC5253-3B91-4B8B-A598-1B3D16905CAB}"/>
                </a:ext>
              </a:extLst>
            </p:cNvPr>
            <p:cNvSpPr>
              <a:spLocks noChangeArrowheads="1"/>
            </p:cNvSpPr>
            <p:nvPr/>
          </p:nvSpPr>
          <p:spPr bwMode="auto">
            <a:xfrm>
              <a:off x="2621781" y="3750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59" name="Oval 182">
              <a:extLst>
                <a:ext uri="{FF2B5EF4-FFF2-40B4-BE49-F238E27FC236}">
                  <a16:creationId xmlns:a16="http://schemas.microsoft.com/office/drawing/2014/main" id="{5BB66234-761D-4767-9CC0-BD23307C5BC2}"/>
                </a:ext>
              </a:extLst>
            </p:cNvPr>
            <p:cNvSpPr>
              <a:spLocks noChangeArrowheads="1"/>
            </p:cNvSpPr>
            <p:nvPr/>
          </p:nvSpPr>
          <p:spPr bwMode="auto">
            <a:xfrm>
              <a:off x="2523356" y="3754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0" name="Oval 183">
              <a:extLst>
                <a:ext uri="{FF2B5EF4-FFF2-40B4-BE49-F238E27FC236}">
                  <a16:creationId xmlns:a16="http://schemas.microsoft.com/office/drawing/2014/main" id="{544681C2-FC44-42A1-A5E5-90E521FA5EF9}"/>
                </a:ext>
              </a:extLst>
            </p:cNvPr>
            <p:cNvSpPr>
              <a:spLocks noChangeArrowheads="1"/>
            </p:cNvSpPr>
            <p:nvPr/>
          </p:nvSpPr>
          <p:spPr bwMode="auto">
            <a:xfrm>
              <a:off x="2624956" y="3488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1" name="Oval 184">
              <a:extLst>
                <a:ext uri="{FF2B5EF4-FFF2-40B4-BE49-F238E27FC236}">
                  <a16:creationId xmlns:a16="http://schemas.microsoft.com/office/drawing/2014/main" id="{E76E571F-84F4-42E4-82B2-86B7CB289033}"/>
                </a:ext>
              </a:extLst>
            </p:cNvPr>
            <p:cNvSpPr>
              <a:spLocks noChangeArrowheads="1"/>
            </p:cNvSpPr>
            <p:nvPr/>
          </p:nvSpPr>
          <p:spPr bwMode="auto">
            <a:xfrm>
              <a:off x="2804344" y="34470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2" name="Oval 185">
              <a:extLst>
                <a:ext uri="{FF2B5EF4-FFF2-40B4-BE49-F238E27FC236}">
                  <a16:creationId xmlns:a16="http://schemas.microsoft.com/office/drawing/2014/main" id="{F6CC2724-1389-412E-9522-870CB28C8A81}"/>
                </a:ext>
              </a:extLst>
            </p:cNvPr>
            <p:cNvSpPr>
              <a:spLocks noChangeArrowheads="1"/>
            </p:cNvSpPr>
            <p:nvPr/>
          </p:nvSpPr>
          <p:spPr bwMode="auto">
            <a:xfrm>
              <a:off x="2828156" y="3750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3" name="Oval 186">
              <a:extLst>
                <a:ext uri="{FF2B5EF4-FFF2-40B4-BE49-F238E27FC236}">
                  <a16:creationId xmlns:a16="http://schemas.microsoft.com/office/drawing/2014/main" id="{F37D9A65-7B22-4BF0-B505-98C186EA9DEF}"/>
                </a:ext>
              </a:extLst>
            </p:cNvPr>
            <p:cNvSpPr>
              <a:spLocks noChangeArrowheads="1"/>
            </p:cNvSpPr>
            <p:nvPr/>
          </p:nvSpPr>
          <p:spPr bwMode="auto">
            <a:xfrm>
              <a:off x="2742431" y="37899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4" name="Oval 187">
              <a:extLst>
                <a:ext uri="{FF2B5EF4-FFF2-40B4-BE49-F238E27FC236}">
                  <a16:creationId xmlns:a16="http://schemas.microsoft.com/office/drawing/2014/main" id="{C34E807D-29C3-4A70-A27B-5B15604836FE}"/>
                </a:ext>
              </a:extLst>
            </p:cNvPr>
            <p:cNvSpPr>
              <a:spLocks noChangeArrowheads="1"/>
            </p:cNvSpPr>
            <p:nvPr/>
          </p:nvSpPr>
          <p:spPr bwMode="auto">
            <a:xfrm>
              <a:off x="2723381" y="3672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5" name="Oval 188">
              <a:extLst>
                <a:ext uri="{FF2B5EF4-FFF2-40B4-BE49-F238E27FC236}">
                  <a16:creationId xmlns:a16="http://schemas.microsoft.com/office/drawing/2014/main" id="{28B7BD13-9F7F-4853-9600-D3403E1E6D87}"/>
                </a:ext>
              </a:extLst>
            </p:cNvPr>
            <p:cNvSpPr>
              <a:spLocks noChangeArrowheads="1"/>
            </p:cNvSpPr>
            <p:nvPr/>
          </p:nvSpPr>
          <p:spPr bwMode="auto">
            <a:xfrm>
              <a:off x="2794819" y="36771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6" name="Oval 189">
              <a:extLst>
                <a:ext uri="{FF2B5EF4-FFF2-40B4-BE49-F238E27FC236}">
                  <a16:creationId xmlns:a16="http://schemas.microsoft.com/office/drawing/2014/main" id="{DB4C9647-E571-4706-A80E-1E6A68A5CF3B}"/>
                </a:ext>
              </a:extLst>
            </p:cNvPr>
            <p:cNvSpPr>
              <a:spLocks noChangeArrowheads="1"/>
            </p:cNvSpPr>
            <p:nvPr/>
          </p:nvSpPr>
          <p:spPr bwMode="auto">
            <a:xfrm>
              <a:off x="2818631" y="3604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7" name="Oval 190">
              <a:extLst>
                <a:ext uri="{FF2B5EF4-FFF2-40B4-BE49-F238E27FC236}">
                  <a16:creationId xmlns:a16="http://schemas.microsoft.com/office/drawing/2014/main" id="{F576954C-257F-46A6-AEE1-601C2BDDA543}"/>
                </a:ext>
              </a:extLst>
            </p:cNvPr>
            <p:cNvSpPr>
              <a:spLocks noChangeArrowheads="1"/>
            </p:cNvSpPr>
            <p:nvPr/>
          </p:nvSpPr>
          <p:spPr bwMode="auto">
            <a:xfrm>
              <a:off x="2720206" y="3608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8" name="Oval 191">
              <a:extLst>
                <a:ext uri="{FF2B5EF4-FFF2-40B4-BE49-F238E27FC236}">
                  <a16:creationId xmlns:a16="http://schemas.microsoft.com/office/drawing/2014/main" id="{D36E1FB8-6A3D-4CFE-9BD5-C211DA55A73F}"/>
                </a:ext>
              </a:extLst>
            </p:cNvPr>
            <p:cNvSpPr>
              <a:spLocks noChangeArrowheads="1"/>
            </p:cNvSpPr>
            <p:nvPr/>
          </p:nvSpPr>
          <p:spPr bwMode="auto">
            <a:xfrm>
              <a:off x="2853556" y="3513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69" name="Oval 192">
              <a:extLst>
                <a:ext uri="{FF2B5EF4-FFF2-40B4-BE49-F238E27FC236}">
                  <a16:creationId xmlns:a16="http://schemas.microsoft.com/office/drawing/2014/main" id="{C8DAAA98-0494-4ECE-9446-380FD2BBC3C9}"/>
                </a:ext>
              </a:extLst>
            </p:cNvPr>
            <p:cNvSpPr>
              <a:spLocks noChangeArrowheads="1"/>
            </p:cNvSpPr>
            <p:nvPr/>
          </p:nvSpPr>
          <p:spPr bwMode="auto">
            <a:xfrm>
              <a:off x="2702744" y="3410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0" name="Oval 193">
              <a:extLst>
                <a:ext uri="{FF2B5EF4-FFF2-40B4-BE49-F238E27FC236}">
                  <a16:creationId xmlns:a16="http://schemas.microsoft.com/office/drawing/2014/main" id="{8411E05E-9C9D-46BA-A632-86B70915F8B1}"/>
                </a:ext>
              </a:extLst>
            </p:cNvPr>
            <p:cNvSpPr>
              <a:spLocks noChangeArrowheads="1"/>
            </p:cNvSpPr>
            <p:nvPr/>
          </p:nvSpPr>
          <p:spPr bwMode="auto">
            <a:xfrm>
              <a:off x="2821806" y="3342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1" name="Oval 194">
              <a:extLst>
                <a:ext uri="{FF2B5EF4-FFF2-40B4-BE49-F238E27FC236}">
                  <a16:creationId xmlns:a16="http://schemas.microsoft.com/office/drawing/2014/main" id="{537E9076-0FCC-4EA5-9CC8-5704BED80116}"/>
                </a:ext>
              </a:extLst>
            </p:cNvPr>
            <p:cNvSpPr>
              <a:spLocks noChangeArrowheads="1"/>
            </p:cNvSpPr>
            <p:nvPr/>
          </p:nvSpPr>
          <p:spPr bwMode="auto">
            <a:xfrm>
              <a:off x="2913881" y="3383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2" name="Oval 195">
              <a:extLst>
                <a:ext uri="{FF2B5EF4-FFF2-40B4-BE49-F238E27FC236}">
                  <a16:creationId xmlns:a16="http://schemas.microsoft.com/office/drawing/2014/main" id="{83F03B42-22F0-4363-8278-01106949815C}"/>
                </a:ext>
              </a:extLst>
            </p:cNvPr>
            <p:cNvSpPr>
              <a:spLocks noChangeArrowheads="1"/>
            </p:cNvSpPr>
            <p:nvPr/>
          </p:nvSpPr>
          <p:spPr bwMode="auto">
            <a:xfrm>
              <a:off x="2948806" y="3523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3" name="Oval 196">
              <a:extLst>
                <a:ext uri="{FF2B5EF4-FFF2-40B4-BE49-F238E27FC236}">
                  <a16:creationId xmlns:a16="http://schemas.microsoft.com/office/drawing/2014/main" id="{3DC070CC-6602-4D28-986C-71A6062CF37C}"/>
                </a:ext>
              </a:extLst>
            </p:cNvPr>
            <p:cNvSpPr>
              <a:spLocks noChangeArrowheads="1"/>
            </p:cNvSpPr>
            <p:nvPr/>
          </p:nvSpPr>
          <p:spPr bwMode="auto">
            <a:xfrm>
              <a:off x="2972619" y="3826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4" name="Oval 197">
              <a:extLst>
                <a:ext uri="{FF2B5EF4-FFF2-40B4-BE49-F238E27FC236}">
                  <a16:creationId xmlns:a16="http://schemas.microsoft.com/office/drawing/2014/main" id="{676F180B-781B-4ACB-A1EF-6457B80B868C}"/>
                </a:ext>
              </a:extLst>
            </p:cNvPr>
            <p:cNvSpPr>
              <a:spLocks noChangeArrowheads="1"/>
            </p:cNvSpPr>
            <p:nvPr/>
          </p:nvSpPr>
          <p:spPr bwMode="auto">
            <a:xfrm>
              <a:off x="2875781" y="3797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5" name="Oval 198">
              <a:extLst>
                <a:ext uri="{FF2B5EF4-FFF2-40B4-BE49-F238E27FC236}">
                  <a16:creationId xmlns:a16="http://schemas.microsoft.com/office/drawing/2014/main" id="{549C504E-F481-48A0-B5B8-8D89DD46B64C}"/>
                </a:ext>
              </a:extLst>
            </p:cNvPr>
            <p:cNvSpPr>
              <a:spLocks noChangeArrowheads="1"/>
            </p:cNvSpPr>
            <p:nvPr/>
          </p:nvSpPr>
          <p:spPr bwMode="auto">
            <a:xfrm>
              <a:off x="2939281" y="37533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6" name="Oval 199">
              <a:extLst>
                <a:ext uri="{FF2B5EF4-FFF2-40B4-BE49-F238E27FC236}">
                  <a16:creationId xmlns:a16="http://schemas.microsoft.com/office/drawing/2014/main" id="{8639E5E3-01F3-4F17-9586-3A81B36B6390}"/>
                </a:ext>
              </a:extLst>
            </p:cNvPr>
            <p:cNvSpPr>
              <a:spLocks noChangeArrowheads="1"/>
            </p:cNvSpPr>
            <p:nvPr/>
          </p:nvSpPr>
          <p:spPr bwMode="auto">
            <a:xfrm>
              <a:off x="2963094" y="36803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7" name="Oval 200">
              <a:extLst>
                <a:ext uri="{FF2B5EF4-FFF2-40B4-BE49-F238E27FC236}">
                  <a16:creationId xmlns:a16="http://schemas.microsoft.com/office/drawing/2014/main" id="{78D9251E-BB6C-4E9C-8497-C45F1B613EF2}"/>
                </a:ext>
              </a:extLst>
            </p:cNvPr>
            <p:cNvSpPr>
              <a:spLocks noChangeArrowheads="1"/>
            </p:cNvSpPr>
            <p:nvPr/>
          </p:nvSpPr>
          <p:spPr bwMode="auto">
            <a:xfrm>
              <a:off x="2864669" y="3685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8" name="Oval 201">
              <a:extLst>
                <a:ext uri="{FF2B5EF4-FFF2-40B4-BE49-F238E27FC236}">
                  <a16:creationId xmlns:a16="http://schemas.microsoft.com/office/drawing/2014/main" id="{CF079A79-801F-4576-8718-39F080EDDC4B}"/>
                </a:ext>
              </a:extLst>
            </p:cNvPr>
            <p:cNvSpPr>
              <a:spLocks noChangeArrowheads="1"/>
            </p:cNvSpPr>
            <p:nvPr/>
          </p:nvSpPr>
          <p:spPr bwMode="auto">
            <a:xfrm>
              <a:off x="3020244" y="3318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79" name="Oval 202">
              <a:extLst>
                <a:ext uri="{FF2B5EF4-FFF2-40B4-BE49-F238E27FC236}">
                  <a16:creationId xmlns:a16="http://schemas.microsoft.com/office/drawing/2014/main" id="{175F4A24-73BC-4792-A193-10F507724357}"/>
                </a:ext>
              </a:extLst>
            </p:cNvPr>
            <p:cNvSpPr>
              <a:spLocks noChangeArrowheads="1"/>
            </p:cNvSpPr>
            <p:nvPr/>
          </p:nvSpPr>
          <p:spPr bwMode="auto">
            <a:xfrm>
              <a:off x="1975669" y="2526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1" name="Oval 204">
              <a:extLst>
                <a:ext uri="{FF2B5EF4-FFF2-40B4-BE49-F238E27FC236}">
                  <a16:creationId xmlns:a16="http://schemas.microsoft.com/office/drawing/2014/main" id="{D4D1BB19-5576-437B-A196-9B7D14016C76}"/>
                </a:ext>
              </a:extLst>
            </p:cNvPr>
            <p:cNvSpPr>
              <a:spLocks noChangeArrowheads="1"/>
            </p:cNvSpPr>
            <p:nvPr/>
          </p:nvSpPr>
          <p:spPr bwMode="auto">
            <a:xfrm>
              <a:off x="2066156" y="23754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2" name="Oval 205">
              <a:extLst>
                <a:ext uri="{FF2B5EF4-FFF2-40B4-BE49-F238E27FC236}">
                  <a16:creationId xmlns:a16="http://schemas.microsoft.com/office/drawing/2014/main" id="{41F45877-C739-4B82-9345-3DC5C3B38BE0}"/>
                </a:ext>
              </a:extLst>
            </p:cNvPr>
            <p:cNvSpPr>
              <a:spLocks noChangeArrowheads="1"/>
            </p:cNvSpPr>
            <p:nvPr/>
          </p:nvSpPr>
          <p:spPr bwMode="auto">
            <a:xfrm>
              <a:off x="1967731" y="2373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4" name="Oval 207">
              <a:extLst>
                <a:ext uri="{FF2B5EF4-FFF2-40B4-BE49-F238E27FC236}">
                  <a16:creationId xmlns:a16="http://schemas.microsoft.com/office/drawing/2014/main" id="{86278523-06FB-4C3A-BA3F-CC65363F9601}"/>
                </a:ext>
              </a:extLst>
            </p:cNvPr>
            <p:cNvSpPr>
              <a:spLocks noChangeArrowheads="1"/>
            </p:cNvSpPr>
            <p:nvPr/>
          </p:nvSpPr>
          <p:spPr bwMode="auto">
            <a:xfrm>
              <a:off x="1977256" y="296599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6" name="Oval 209">
              <a:extLst>
                <a:ext uri="{FF2B5EF4-FFF2-40B4-BE49-F238E27FC236}">
                  <a16:creationId xmlns:a16="http://schemas.microsoft.com/office/drawing/2014/main" id="{59246ED6-5757-4929-8E71-83DB6B0949BC}"/>
                </a:ext>
              </a:extLst>
            </p:cNvPr>
            <p:cNvSpPr>
              <a:spLocks noChangeArrowheads="1"/>
            </p:cNvSpPr>
            <p:nvPr/>
          </p:nvSpPr>
          <p:spPr bwMode="auto">
            <a:xfrm>
              <a:off x="2042344" y="272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7" name="Oval 210">
              <a:extLst>
                <a:ext uri="{FF2B5EF4-FFF2-40B4-BE49-F238E27FC236}">
                  <a16:creationId xmlns:a16="http://schemas.microsoft.com/office/drawing/2014/main" id="{859684D1-0FBE-4366-BA6C-F510F8CE030E}"/>
                </a:ext>
              </a:extLst>
            </p:cNvPr>
            <p:cNvSpPr>
              <a:spLocks noChangeArrowheads="1"/>
            </p:cNvSpPr>
            <p:nvPr/>
          </p:nvSpPr>
          <p:spPr bwMode="auto">
            <a:xfrm>
              <a:off x="2056631" y="2518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89" name="Oval 212">
              <a:extLst>
                <a:ext uri="{FF2B5EF4-FFF2-40B4-BE49-F238E27FC236}">
                  <a16:creationId xmlns:a16="http://schemas.microsoft.com/office/drawing/2014/main" id="{846D7DE2-8BAF-490E-9A26-E124F51BE5F1}"/>
                </a:ext>
              </a:extLst>
            </p:cNvPr>
            <p:cNvSpPr>
              <a:spLocks noChangeArrowheads="1"/>
            </p:cNvSpPr>
            <p:nvPr/>
          </p:nvSpPr>
          <p:spPr bwMode="auto">
            <a:xfrm>
              <a:off x="3063106" y="27485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0" name="Oval 213">
              <a:extLst>
                <a:ext uri="{FF2B5EF4-FFF2-40B4-BE49-F238E27FC236}">
                  <a16:creationId xmlns:a16="http://schemas.microsoft.com/office/drawing/2014/main" id="{69A5F01A-D1D0-47AB-830C-B513CBF7A1D8}"/>
                </a:ext>
              </a:extLst>
            </p:cNvPr>
            <p:cNvSpPr>
              <a:spLocks noChangeArrowheads="1"/>
            </p:cNvSpPr>
            <p:nvPr/>
          </p:nvSpPr>
          <p:spPr bwMode="auto">
            <a:xfrm>
              <a:off x="3044056" y="2631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3" name="Oval 216">
              <a:extLst>
                <a:ext uri="{FF2B5EF4-FFF2-40B4-BE49-F238E27FC236}">
                  <a16:creationId xmlns:a16="http://schemas.microsoft.com/office/drawing/2014/main" id="{7CD83678-DD22-4072-B6F2-1211EB27E305}"/>
                </a:ext>
              </a:extLst>
            </p:cNvPr>
            <p:cNvSpPr>
              <a:spLocks noChangeArrowheads="1"/>
            </p:cNvSpPr>
            <p:nvPr/>
          </p:nvSpPr>
          <p:spPr bwMode="auto">
            <a:xfrm>
              <a:off x="3072631" y="2519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5" name="Oval 218">
              <a:extLst>
                <a:ext uri="{FF2B5EF4-FFF2-40B4-BE49-F238E27FC236}">
                  <a16:creationId xmlns:a16="http://schemas.microsoft.com/office/drawing/2014/main" id="{00722BC3-DDD8-483D-817F-215AEA45C01B}"/>
                </a:ext>
              </a:extLst>
            </p:cNvPr>
            <p:cNvSpPr>
              <a:spLocks noChangeArrowheads="1"/>
            </p:cNvSpPr>
            <p:nvPr/>
          </p:nvSpPr>
          <p:spPr bwMode="auto">
            <a:xfrm>
              <a:off x="2755131" y="2454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7" name="Oval 220">
              <a:extLst>
                <a:ext uri="{FF2B5EF4-FFF2-40B4-BE49-F238E27FC236}">
                  <a16:creationId xmlns:a16="http://schemas.microsoft.com/office/drawing/2014/main" id="{426724A1-4BEF-4690-B0EA-6BD3DCE436DC}"/>
                </a:ext>
              </a:extLst>
            </p:cNvPr>
            <p:cNvSpPr>
              <a:spLocks noChangeArrowheads="1"/>
            </p:cNvSpPr>
            <p:nvPr/>
          </p:nvSpPr>
          <p:spPr bwMode="auto">
            <a:xfrm>
              <a:off x="2236019" y="24770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8" name="Oval 221">
              <a:extLst>
                <a:ext uri="{FF2B5EF4-FFF2-40B4-BE49-F238E27FC236}">
                  <a16:creationId xmlns:a16="http://schemas.microsoft.com/office/drawing/2014/main" id="{6C7DD631-5D91-4507-A9AD-7960473BB46F}"/>
                </a:ext>
              </a:extLst>
            </p:cNvPr>
            <p:cNvSpPr>
              <a:spLocks noChangeArrowheads="1"/>
            </p:cNvSpPr>
            <p:nvPr/>
          </p:nvSpPr>
          <p:spPr bwMode="auto">
            <a:xfrm>
              <a:off x="2242369" y="2902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899" name="Oval 222">
              <a:extLst>
                <a:ext uri="{FF2B5EF4-FFF2-40B4-BE49-F238E27FC236}">
                  <a16:creationId xmlns:a16="http://schemas.microsoft.com/office/drawing/2014/main" id="{AACD68A5-D60B-405C-BC2E-C263785C7688}"/>
                </a:ext>
              </a:extLst>
            </p:cNvPr>
            <p:cNvSpPr>
              <a:spLocks noChangeArrowheads="1"/>
            </p:cNvSpPr>
            <p:nvPr/>
          </p:nvSpPr>
          <p:spPr bwMode="auto">
            <a:xfrm>
              <a:off x="2259831" y="2780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0" name="Oval 223">
              <a:extLst>
                <a:ext uri="{FF2B5EF4-FFF2-40B4-BE49-F238E27FC236}">
                  <a16:creationId xmlns:a16="http://schemas.microsoft.com/office/drawing/2014/main" id="{E6629E2E-D6CC-4412-BC7B-E75D508288C5}"/>
                </a:ext>
              </a:extLst>
            </p:cNvPr>
            <p:cNvSpPr>
              <a:spLocks noChangeArrowheads="1"/>
            </p:cNvSpPr>
            <p:nvPr/>
          </p:nvSpPr>
          <p:spPr bwMode="auto">
            <a:xfrm>
              <a:off x="2174106" y="281994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1" name="Oval 224">
              <a:extLst>
                <a:ext uri="{FF2B5EF4-FFF2-40B4-BE49-F238E27FC236}">
                  <a16:creationId xmlns:a16="http://schemas.microsoft.com/office/drawing/2014/main" id="{C362560E-8F48-48F4-8E95-F503173F87B1}"/>
                </a:ext>
              </a:extLst>
            </p:cNvPr>
            <p:cNvSpPr>
              <a:spLocks noChangeArrowheads="1"/>
            </p:cNvSpPr>
            <p:nvPr/>
          </p:nvSpPr>
          <p:spPr bwMode="auto">
            <a:xfrm>
              <a:off x="2155056" y="2702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2" name="Oval 225">
              <a:extLst>
                <a:ext uri="{FF2B5EF4-FFF2-40B4-BE49-F238E27FC236}">
                  <a16:creationId xmlns:a16="http://schemas.microsoft.com/office/drawing/2014/main" id="{E251A147-85EB-42C0-93C4-9AADAF323319}"/>
                </a:ext>
              </a:extLst>
            </p:cNvPr>
            <p:cNvSpPr>
              <a:spLocks noChangeArrowheads="1"/>
            </p:cNvSpPr>
            <p:nvPr/>
          </p:nvSpPr>
          <p:spPr bwMode="auto">
            <a:xfrm>
              <a:off x="2226494" y="2707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3" name="Oval 226">
              <a:extLst>
                <a:ext uri="{FF2B5EF4-FFF2-40B4-BE49-F238E27FC236}">
                  <a16:creationId xmlns:a16="http://schemas.microsoft.com/office/drawing/2014/main" id="{78442DA9-A016-42A1-AB42-7EF9EADB5971}"/>
                </a:ext>
              </a:extLst>
            </p:cNvPr>
            <p:cNvSpPr>
              <a:spLocks noChangeArrowheads="1"/>
            </p:cNvSpPr>
            <p:nvPr/>
          </p:nvSpPr>
          <p:spPr bwMode="auto">
            <a:xfrm>
              <a:off x="2250306" y="2634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4" name="Oval 227">
              <a:extLst>
                <a:ext uri="{FF2B5EF4-FFF2-40B4-BE49-F238E27FC236}">
                  <a16:creationId xmlns:a16="http://schemas.microsoft.com/office/drawing/2014/main" id="{3A01F2CD-CACF-450C-9345-1F8519429F6E}"/>
                </a:ext>
              </a:extLst>
            </p:cNvPr>
            <p:cNvSpPr>
              <a:spLocks noChangeArrowheads="1"/>
            </p:cNvSpPr>
            <p:nvPr/>
          </p:nvSpPr>
          <p:spPr bwMode="auto">
            <a:xfrm>
              <a:off x="2151881" y="2638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5" name="Oval 228">
              <a:extLst>
                <a:ext uri="{FF2B5EF4-FFF2-40B4-BE49-F238E27FC236}">
                  <a16:creationId xmlns:a16="http://schemas.microsoft.com/office/drawing/2014/main" id="{692996ED-36F4-42DA-B712-3552D0EB90D6}"/>
                </a:ext>
              </a:extLst>
            </p:cNvPr>
            <p:cNvSpPr>
              <a:spLocks noChangeArrowheads="1"/>
            </p:cNvSpPr>
            <p:nvPr/>
          </p:nvSpPr>
          <p:spPr bwMode="auto">
            <a:xfrm>
              <a:off x="2285231" y="2543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6" name="Oval 229">
              <a:extLst>
                <a:ext uri="{FF2B5EF4-FFF2-40B4-BE49-F238E27FC236}">
                  <a16:creationId xmlns:a16="http://schemas.microsoft.com/office/drawing/2014/main" id="{137FE8DF-FEEF-4976-A7AD-0D57C628C09D}"/>
                </a:ext>
              </a:extLst>
            </p:cNvPr>
            <p:cNvSpPr>
              <a:spLocks noChangeArrowheads="1"/>
            </p:cNvSpPr>
            <p:nvPr/>
          </p:nvSpPr>
          <p:spPr bwMode="auto">
            <a:xfrm>
              <a:off x="2134419" y="2440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7" name="Oval 230">
              <a:extLst>
                <a:ext uri="{FF2B5EF4-FFF2-40B4-BE49-F238E27FC236}">
                  <a16:creationId xmlns:a16="http://schemas.microsoft.com/office/drawing/2014/main" id="{658D39FC-18DA-463D-A2D3-2025E61352EF}"/>
                </a:ext>
              </a:extLst>
            </p:cNvPr>
            <p:cNvSpPr>
              <a:spLocks noChangeArrowheads="1"/>
            </p:cNvSpPr>
            <p:nvPr/>
          </p:nvSpPr>
          <p:spPr bwMode="auto">
            <a:xfrm>
              <a:off x="2253481" y="2372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8" name="Oval 231">
              <a:extLst>
                <a:ext uri="{FF2B5EF4-FFF2-40B4-BE49-F238E27FC236}">
                  <a16:creationId xmlns:a16="http://schemas.microsoft.com/office/drawing/2014/main" id="{FD58CF2B-C154-4874-9657-38E052431BA6}"/>
                </a:ext>
              </a:extLst>
            </p:cNvPr>
            <p:cNvSpPr>
              <a:spLocks noChangeArrowheads="1"/>
            </p:cNvSpPr>
            <p:nvPr/>
          </p:nvSpPr>
          <p:spPr bwMode="auto">
            <a:xfrm>
              <a:off x="2345556" y="2413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09" name="Oval 232">
              <a:extLst>
                <a:ext uri="{FF2B5EF4-FFF2-40B4-BE49-F238E27FC236}">
                  <a16:creationId xmlns:a16="http://schemas.microsoft.com/office/drawing/2014/main" id="{76194C1A-784B-48B3-B2DA-5519DF3A775C}"/>
                </a:ext>
              </a:extLst>
            </p:cNvPr>
            <p:cNvSpPr>
              <a:spLocks noChangeArrowheads="1"/>
            </p:cNvSpPr>
            <p:nvPr/>
          </p:nvSpPr>
          <p:spPr bwMode="auto">
            <a:xfrm>
              <a:off x="2380481" y="2553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0" name="Oval 233">
              <a:extLst>
                <a:ext uri="{FF2B5EF4-FFF2-40B4-BE49-F238E27FC236}">
                  <a16:creationId xmlns:a16="http://schemas.microsoft.com/office/drawing/2014/main" id="{3FBE5C3F-F11E-4216-A1BE-79A53A40AA88}"/>
                </a:ext>
              </a:extLst>
            </p:cNvPr>
            <p:cNvSpPr>
              <a:spLocks noChangeArrowheads="1"/>
            </p:cNvSpPr>
            <p:nvPr/>
          </p:nvSpPr>
          <p:spPr bwMode="auto">
            <a:xfrm>
              <a:off x="2404294" y="2856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1" name="Oval 234">
              <a:extLst>
                <a:ext uri="{FF2B5EF4-FFF2-40B4-BE49-F238E27FC236}">
                  <a16:creationId xmlns:a16="http://schemas.microsoft.com/office/drawing/2014/main" id="{B5E7AECA-72EB-4A92-835E-5328EDC680D2}"/>
                </a:ext>
              </a:extLst>
            </p:cNvPr>
            <p:cNvSpPr>
              <a:spLocks noChangeArrowheads="1"/>
            </p:cNvSpPr>
            <p:nvPr/>
          </p:nvSpPr>
          <p:spPr bwMode="auto">
            <a:xfrm>
              <a:off x="2318568" y="289614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2" name="Oval 235">
              <a:extLst>
                <a:ext uri="{FF2B5EF4-FFF2-40B4-BE49-F238E27FC236}">
                  <a16:creationId xmlns:a16="http://schemas.microsoft.com/office/drawing/2014/main" id="{4FE2E924-0E34-48E7-916B-E4CD2615A705}"/>
                </a:ext>
              </a:extLst>
            </p:cNvPr>
            <p:cNvSpPr>
              <a:spLocks noChangeArrowheads="1"/>
            </p:cNvSpPr>
            <p:nvPr/>
          </p:nvSpPr>
          <p:spPr bwMode="auto">
            <a:xfrm>
              <a:off x="2307456" y="2827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3" name="Oval 236">
              <a:extLst>
                <a:ext uri="{FF2B5EF4-FFF2-40B4-BE49-F238E27FC236}">
                  <a16:creationId xmlns:a16="http://schemas.microsoft.com/office/drawing/2014/main" id="{91A63D01-07B2-42D2-921A-13D8E042F4CC}"/>
                </a:ext>
              </a:extLst>
            </p:cNvPr>
            <p:cNvSpPr>
              <a:spLocks noChangeArrowheads="1"/>
            </p:cNvSpPr>
            <p:nvPr/>
          </p:nvSpPr>
          <p:spPr bwMode="auto">
            <a:xfrm>
              <a:off x="2370956" y="2783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4" name="Oval 237">
              <a:extLst>
                <a:ext uri="{FF2B5EF4-FFF2-40B4-BE49-F238E27FC236}">
                  <a16:creationId xmlns:a16="http://schemas.microsoft.com/office/drawing/2014/main" id="{729549AB-75B8-46D3-8DDE-679007470278}"/>
                </a:ext>
              </a:extLst>
            </p:cNvPr>
            <p:cNvSpPr>
              <a:spLocks noChangeArrowheads="1"/>
            </p:cNvSpPr>
            <p:nvPr/>
          </p:nvSpPr>
          <p:spPr bwMode="auto">
            <a:xfrm>
              <a:off x="2394769" y="2710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5" name="Oval 238">
              <a:extLst>
                <a:ext uri="{FF2B5EF4-FFF2-40B4-BE49-F238E27FC236}">
                  <a16:creationId xmlns:a16="http://schemas.microsoft.com/office/drawing/2014/main" id="{FD33CF2A-EFDC-4C03-94E8-0EC7C38D240B}"/>
                </a:ext>
              </a:extLst>
            </p:cNvPr>
            <p:cNvSpPr>
              <a:spLocks noChangeArrowheads="1"/>
            </p:cNvSpPr>
            <p:nvPr/>
          </p:nvSpPr>
          <p:spPr bwMode="auto">
            <a:xfrm>
              <a:off x="2296344" y="2715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6" name="Oval 239">
              <a:extLst>
                <a:ext uri="{FF2B5EF4-FFF2-40B4-BE49-F238E27FC236}">
                  <a16:creationId xmlns:a16="http://schemas.microsoft.com/office/drawing/2014/main" id="{483C69DA-0E20-4356-8F7F-137C3E32A40D}"/>
                </a:ext>
              </a:extLst>
            </p:cNvPr>
            <p:cNvSpPr>
              <a:spLocks noChangeArrowheads="1"/>
            </p:cNvSpPr>
            <p:nvPr/>
          </p:nvSpPr>
          <p:spPr bwMode="auto">
            <a:xfrm>
              <a:off x="2420169" y="2391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7" name="Oval 240">
              <a:extLst>
                <a:ext uri="{FF2B5EF4-FFF2-40B4-BE49-F238E27FC236}">
                  <a16:creationId xmlns:a16="http://schemas.microsoft.com/office/drawing/2014/main" id="{33295A91-E391-4CE4-8C64-30B80CA7A81B}"/>
                </a:ext>
              </a:extLst>
            </p:cNvPr>
            <p:cNvSpPr>
              <a:spLocks noChangeArrowheads="1"/>
            </p:cNvSpPr>
            <p:nvPr/>
          </p:nvSpPr>
          <p:spPr bwMode="auto">
            <a:xfrm>
              <a:off x="2458269" y="2500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8" name="Oval 241">
              <a:extLst>
                <a:ext uri="{FF2B5EF4-FFF2-40B4-BE49-F238E27FC236}">
                  <a16:creationId xmlns:a16="http://schemas.microsoft.com/office/drawing/2014/main" id="{E988542E-F7F5-49F2-ADBF-4F26F8CC01A5}"/>
                </a:ext>
              </a:extLst>
            </p:cNvPr>
            <p:cNvSpPr>
              <a:spLocks noChangeArrowheads="1"/>
            </p:cNvSpPr>
            <p:nvPr/>
          </p:nvSpPr>
          <p:spPr bwMode="auto">
            <a:xfrm>
              <a:off x="2493194" y="2640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19" name="Oval 242">
              <a:extLst>
                <a:ext uri="{FF2B5EF4-FFF2-40B4-BE49-F238E27FC236}">
                  <a16:creationId xmlns:a16="http://schemas.microsoft.com/office/drawing/2014/main" id="{04F490BD-AE71-4E9E-813C-1EE64EC18578}"/>
                </a:ext>
              </a:extLst>
            </p:cNvPr>
            <p:cNvSpPr>
              <a:spLocks noChangeArrowheads="1"/>
            </p:cNvSpPr>
            <p:nvPr/>
          </p:nvSpPr>
          <p:spPr bwMode="auto">
            <a:xfrm>
              <a:off x="2520181" y="2392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0" name="Oval 243">
              <a:extLst>
                <a:ext uri="{FF2B5EF4-FFF2-40B4-BE49-F238E27FC236}">
                  <a16:creationId xmlns:a16="http://schemas.microsoft.com/office/drawing/2014/main" id="{14A49547-15B5-4C36-A646-3491768274E3}"/>
                </a:ext>
              </a:extLst>
            </p:cNvPr>
            <p:cNvSpPr>
              <a:spLocks noChangeArrowheads="1"/>
            </p:cNvSpPr>
            <p:nvPr/>
          </p:nvSpPr>
          <p:spPr bwMode="auto">
            <a:xfrm>
              <a:off x="2402706" y="2977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1" name="Oval 244">
              <a:extLst>
                <a:ext uri="{FF2B5EF4-FFF2-40B4-BE49-F238E27FC236}">
                  <a16:creationId xmlns:a16="http://schemas.microsoft.com/office/drawing/2014/main" id="{5679C049-018C-46CC-9D6C-E796D4F27432}"/>
                </a:ext>
              </a:extLst>
            </p:cNvPr>
            <p:cNvSpPr>
              <a:spLocks noChangeArrowheads="1"/>
            </p:cNvSpPr>
            <p:nvPr/>
          </p:nvSpPr>
          <p:spPr bwMode="auto">
            <a:xfrm>
              <a:off x="2483669" y="2870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2" name="Oval 245">
              <a:extLst>
                <a:ext uri="{FF2B5EF4-FFF2-40B4-BE49-F238E27FC236}">
                  <a16:creationId xmlns:a16="http://schemas.microsoft.com/office/drawing/2014/main" id="{B736ED20-EEEC-4030-96AF-25ED04A3120E}"/>
                </a:ext>
              </a:extLst>
            </p:cNvPr>
            <p:cNvSpPr>
              <a:spLocks noChangeArrowheads="1"/>
            </p:cNvSpPr>
            <p:nvPr/>
          </p:nvSpPr>
          <p:spPr bwMode="auto">
            <a:xfrm>
              <a:off x="2507481" y="2797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3" name="Oval 246">
              <a:extLst>
                <a:ext uri="{FF2B5EF4-FFF2-40B4-BE49-F238E27FC236}">
                  <a16:creationId xmlns:a16="http://schemas.microsoft.com/office/drawing/2014/main" id="{33B5AAA5-1746-4073-853C-441AA1925627}"/>
                </a:ext>
              </a:extLst>
            </p:cNvPr>
            <p:cNvSpPr>
              <a:spLocks noChangeArrowheads="1"/>
            </p:cNvSpPr>
            <p:nvPr/>
          </p:nvSpPr>
          <p:spPr bwMode="auto">
            <a:xfrm>
              <a:off x="2542406" y="2707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4" name="Oval 247">
              <a:extLst>
                <a:ext uri="{FF2B5EF4-FFF2-40B4-BE49-F238E27FC236}">
                  <a16:creationId xmlns:a16="http://schemas.microsoft.com/office/drawing/2014/main" id="{7C7D1A42-CBE5-490E-B61F-6736EB3680FE}"/>
                </a:ext>
              </a:extLst>
            </p:cNvPr>
            <p:cNvSpPr>
              <a:spLocks noChangeArrowheads="1"/>
            </p:cNvSpPr>
            <p:nvPr/>
          </p:nvSpPr>
          <p:spPr bwMode="auto">
            <a:xfrm>
              <a:off x="2629719" y="2521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5" name="Oval 248">
              <a:extLst>
                <a:ext uri="{FF2B5EF4-FFF2-40B4-BE49-F238E27FC236}">
                  <a16:creationId xmlns:a16="http://schemas.microsoft.com/office/drawing/2014/main" id="{9DC736E4-38B6-40A5-8875-1E5EA579F44B}"/>
                </a:ext>
              </a:extLst>
            </p:cNvPr>
            <p:cNvSpPr>
              <a:spLocks noChangeArrowheads="1"/>
            </p:cNvSpPr>
            <p:nvPr/>
          </p:nvSpPr>
          <p:spPr bwMode="auto">
            <a:xfrm>
              <a:off x="2602731" y="2577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6" name="Oval 249">
              <a:extLst>
                <a:ext uri="{FF2B5EF4-FFF2-40B4-BE49-F238E27FC236}">
                  <a16:creationId xmlns:a16="http://schemas.microsoft.com/office/drawing/2014/main" id="{631C7734-5A74-4887-B974-AC36A3057E0D}"/>
                </a:ext>
              </a:extLst>
            </p:cNvPr>
            <p:cNvSpPr>
              <a:spLocks noChangeArrowheads="1"/>
            </p:cNvSpPr>
            <p:nvPr/>
          </p:nvSpPr>
          <p:spPr bwMode="auto">
            <a:xfrm>
              <a:off x="2637656" y="2716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7" name="Oval 250">
              <a:extLst>
                <a:ext uri="{FF2B5EF4-FFF2-40B4-BE49-F238E27FC236}">
                  <a16:creationId xmlns:a16="http://schemas.microsoft.com/office/drawing/2014/main" id="{51792E28-1332-44AD-BEF9-3A7B0D589CF9}"/>
                </a:ext>
              </a:extLst>
            </p:cNvPr>
            <p:cNvSpPr>
              <a:spLocks noChangeArrowheads="1"/>
            </p:cNvSpPr>
            <p:nvPr/>
          </p:nvSpPr>
          <p:spPr bwMode="auto">
            <a:xfrm>
              <a:off x="2664644" y="2469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8" name="Oval 251">
              <a:extLst>
                <a:ext uri="{FF2B5EF4-FFF2-40B4-BE49-F238E27FC236}">
                  <a16:creationId xmlns:a16="http://schemas.microsoft.com/office/drawing/2014/main" id="{8D2C7C2F-9DB6-4DFD-83F9-2D58CE505FE3}"/>
                </a:ext>
              </a:extLst>
            </p:cNvPr>
            <p:cNvSpPr>
              <a:spLocks noChangeArrowheads="1"/>
            </p:cNvSpPr>
            <p:nvPr/>
          </p:nvSpPr>
          <p:spPr bwMode="auto">
            <a:xfrm>
              <a:off x="2566219" y="2467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29" name="Oval 252">
              <a:extLst>
                <a:ext uri="{FF2B5EF4-FFF2-40B4-BE49-F238E27FC236}">
                  <a16:creationId xmlns:a16="http://schemas.microsoft.com/office/drawing/2014/main" id="{F4F0F6B5-443E-4C70-9569-5B548907E584}"/>
                </a:ext>
              </a:extLst>
            </p:cNvPr>
            <p:cNvSpPr>
              <a:spLocks noChangeArrowheads="1"/>
            </p:cNvSpPr>
            <p:nvPr/>
          </p:nvSpPr>
          <p:spPr bwMode="auto">
            <a:xfrm>
              <a:off x="2556694" y="2942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0" name="Oval 253">
              <a:extLst>
                <a:ext uri="{FF2B5EF4-FFF2-40B4-BE49-F238E27FC236}">
                  <a16:creationId xmlns:a16="http://schemas.microsoft.com/office/drawing/2014/main" id="{1BE84D9A-CB1C-46FE-809C-F73A0D2E1A5E}"/>
                </a:ext>
              </a:extLst>
            </p:cNvPr>
            <p:cNvSpPr>
              <a:spLocks noChangeArrowheads="1"/>
            </p:cNvSpPr>
            <p:nvPr/>
          </p:nvSpPr>
          <p:spPr bwMode="auto">
            <a:xfrm>
              <a:off x="2655119" y="2611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1" name="Oval 254">
              <a:extLst>
                <a:ext uri="{FF2B5EF4-FFF2-40B4-BE49-F238E27FC236}">
                  <a16:creationId xmlns:a16="http://schemas.microsoft.com/office/drawing/2014/main" id="{3F2033CF-0F61-4CC3-9974-B4478771EFC9}"/>
                </a:ext>
              </a:extLst>
            </p:cNvPr>
            <p:cNvSpPr>
              <a:spLocks noChangeArrowheads="1"/>
            </p:cNvSpPr>
            <p:nvPr/>
          </p:nvSpPr>
          <p:spPr bwMode="auto">
            <a:xfrm>
              <a:off x="2834506" y="2570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2" name="Oval 255">
              <a:extLst>
                <a:ext uri="{FF2B5EF4-FFF2-40B4-BE49-F238E27FC236}">
                  <a16:creationId xmlns:a16="http://schemas.microsoft.com/office/drawing/2014/main" id="{3977349C-808A-435D-A1AF-770C9A4106F8}"/>
                </a:ext>
              </a:extLst>
            </p:cNvPr>
            <p:cNvSpPr>
              <a:spLocks noChangeArrowheads="1"/>
            </p:cNvSpPr>
            <p:nvPr/>
          </p:nvSpPr>
          <p:spPr bwMode="auto">
            <a:xfrm>
              <a:off x="2753544" y="2796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3" name="Oval 256">
              <a:extLst>
                <a:ext uri="{FF2B5EF4-FFF2-40B4-BE49-F238E27FC236}">
                  <a16:creationId xmlns:a16="http://schemas.microsoft.com/office/drawing/2014/main" id="{5E46046C-4FA0-4049-9AF4-B523FBD5F055}"/>
                </a:ext>
              </a:extLst>
            </p:cNvPr>
            <p:cNvSpPr>
              <a:spLocks noChangeArrowheads="1"/>
            </p:cNvSpPr>
            <p:nvPr/>
          </p:nvSpPr>
          <p:spPr bwMode="auto">
            <a:xfrm>
              <a:off x="2824981" y="2800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4" name="Oval 257">
              <a:extLst>
                <a:ext uri="{FF2B5EF4-FFF2-40B4-BE49-F238E27FC236}">
                  <a16:creationId xmlns:a16="http://schemas.microsoft.com/office/drawing/2014/main" id="{B0574888-030D-4ECE-8A29-1C6DFB692D88}"/>
                </a:ext>
              </a:extLst>
            </p:cNvPr>
            <p:cNvSpPr>
              <a:spLocks noChangeArrowheads="1"/>
            </p:cNvSpPr>
            <p:nvPr/>
          </p:nvSpPr>
          <p:spPr bwMode="auto">
            <a:xfrm>
              <a:off x="2848794" y="27278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5" name="Oval 258">
              <a:extLst>
                <a:ext uri="{FF2B5EF4-FFF2-40B4-BE49-F238E27FC236}">
                  <a16:creationId xmlns:a16="http://schemas.microsoft.com/office/drawing/2014/main" id="{66BDEB3D-6FFE-4137-8BE5-96BAB31CB526}"/>
                </a:ext>
              </a:extLst>
            </p:cNvPr>
            <p:cNvSpPr>
              <a:spLocks noChangeArrowheads="1"/>
            </p:cNvSpPr>
            <p:nvPr/>
          </p:nvSpPr>
          <p:spPr bwMode="auto">
            <a:xfrm>
              <a:off x="2999656" y="2996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6" name="Oval 259">
              <a:extLst>
                <a:ext uri="{FF2B5EF4-FFF2-40B4-BE49-F238E27FC236}">
                  <a16:creationId xmlns:a16="http://schemas.microsoft.com/office/drawing/2014/main" id="{884D7C4B-09B5-49FB-9F03-B733DFD22900}"/>
                </a:ext>
              </a:extLst>
            </p:cNvPr>
            <p:cNvSpPr>
              <a:spLocks noChangeArrowheads="1"/>
            </p:cNvSpPr>
            <p:nvPr/>
          </p:nvSpPr>
          <p:spPr bwMode="auto">
            <a:xfrm>
              <a:off x="2883719" y="2637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7" name="Oval 260">
              <a:extLst>
                <a:ext uri="{FF2B5EF4-FFF2-40B4-BE49-F238E27FC236}">
                  <a16:creationId xmlns:a16="http://schemas.microsoft.com/office/drawing/2014/main" id="{930B5101-9F39-47C9-B46E-C74041C6CE96}"/>
                </a:ext>
              </a:extLst>
            </p:cNvPr>
            <p:cNvSpPr>
              <a:spLocks noChangeArrowheads="1"/>
            </p:cNvSpPr>
            <p:nvPr/>
          </p:nvSpPr>
          <p:spPr bwMode="auto">
            <a:xfrm>
              <a:off x="2732906" y="25341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8" name="Oval 261">
              <a:extLst>
                <a:ext uri="{FF2B5EF4-FFF2-40B4-BE49-F238E27FC236}">
                  <a16:creationId xmlns:a16="http://schemas.microsoft.com/office/drawing/2014/main" id="{6F0A7E74-CF83-4D00-BF7B-320799945AC4}"/>
                </a:ext>
              </a:extLst>
            </p:cNvPr>
            <p:cNvSpPr>
              <a:spLocks noChangeArrowheads="1"/>
            </p:cNvSpPr>
            <p:nvPr/>
          </p:nvSpPr>
          <p:spPr bwMode="auto">
            <a:xfrm>
              <a:off x="2851969" y="2465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39" name="Oval 262">
              <a:extLst>
                <a:ext uri="{FF2B5EF4-FFF2-40B4-BE49-F238E27FC236}">
                  <a16:creationId xmlns:a16="http://schemas.microsoft.com/office/drawing/2014/main" id="{2DDB39CD-69A6-46FD-8570-8D41672E0E49}"/>
                </a:ext>
              </a:extLst>
            </p:cNvPr>
            <p:cNvSpPr>
              <a:spLocks noChangeArrowheads="1"/>
            </p:cNvSpPr>
            <p:nvPr/>
          </p:nvSpPr>
          <p:spPr bwMode="auto">
            <a:xfrm>
              <a:off x="2944044" y="2507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0" name="Oval 263">
              <a:extLst>
                <a:ext uri="{FF2B5EF4-FFF2-40B4-BE49-F238E27FC236}">
                  <a16:creationId xmlns:a16="http://schemas.microsoft.com/office/drawing/2014/main" id="{583F2760-CED5-4731-9980-7439AD717738}"/>
                </a:ext>
              </a:extLst>
            </p:cNvPr>
            <p:cNvSpPr>
              <a:spLocks noChangeArrowheads="1"/>
            </p:cNvSpPr>
            <p:nvPr/>
          </p:nvSpPr>
          <p:spPr bwMode="auto">
            <a:xfrm>
              <a:off x="2978969" y="2646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1" name="Oval 264">
              <a:extLst>
                <a:ext uri="{FF2B5EF4-FFF2-40B4-BE49-F238E27FC236}">
                  <a16:creationId xmlns:a16="http://schemas.microsoft.com/office/drawing/2014/main" id="{2E481BEC-898F-42A7-9951-BF9FB6F323CA}"/>
                </a:ext>
              </a:extLst>
            </p:cNvPr>
            <p:cNvSpPr>
              <a:spLocks noChangeArrowheads="1"/>
            </p:cNvSpPr>
            <p:nvPr/>
          </p:nvSpPr>
          <p:spPr bwMode="auto">
            <a:xfrm>
              <a:off x="2993256" y="2804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2" name="Oval 265">
              <a:extLst>
                <a:ext uri="{FF2B5EF4-FFF2-40B4-BE49-F238E27FC236}">
                  <a16:creationId xmlns:a16="http://schemas.microsoft.com/office/drawing/2014/main" id="{C5FD23C7-7877-4548-BE93-F7AF36EED182}"/>
                </a:ext>
              </a:extLst>
            </p:cNvPr>
            <p:cNvSpPr>
              <a:spLocks noChangeArrowheads="1"/>
            </p:cNvSpPr>
            <p:nvPr/>
          </p:nvSpPr>
          <p:spPr bwMode="auto">
            <a:xfrm>
              <a:off x="2894831" y="2808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3" name="Oval 266">
              <a:extLst>
                <a:ext uri="{FF2B5EF4-FFF2-40B4-BE49-F238E27FC236}">
                  <a16:creationId xmlns:a16="http://schemas.microsoft.com/office/drawing/2014/main" id="{69C282A1-955E-4401-ABEE-BF1660F639D8}"/>
                </a:ext>
              </a:extLst>
            </p:cNvPr>
            <p:cNvSpPr>
              <a:spLocks noChangeArrowheads="1"/>
            </p:cNvSpPr>
            <p:nvPr/>
          </p:nvSpPr>
          <p:spPr bwMode="auto">
            <a:xfrm>
              <a:off x="3050406" y="2442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4" name="Oval 267">
              <a:extLst>
                <a:ext uri="{FF2B5EF4-FFF2-40B4-BE49-F238E27FC236}">
                  <a16:creationId xmlns:a16="http://schemas.microsoft.com/office/drawing/2014/main" id="{88C473D2-D3E1-4FDB-B6E4-316B695C1948}"/>
                </a:ext>
              </a:extLst>
            </p:cNvPr>
            <p:cNvSpPr>
              <a:spLocks noChangeArrowheads="1"/>
            </p:cNvSpPr>
            <p:nvPr/>
          </p:nvSpPr>
          <p:spPr bwMode="auto">
            <a:xfrm>
              <a:off x="451669" y="2478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5" name="Oval 268">
              <a:extLst>
                <a:ext uri="{FF2B5EF4-FFF2-40B4-BE49-F238E27FC236}">
                  <a16:creationId xmlns:a16="http://schemas.microsoft.com/office/drawing/2014/main" id="{C0FD1B7F-3213-4628-BE14-12B0597E405C}"/>
                </a:ext>
              </a:extLst>
            </p:cNvPr>
            <p:cNvSpPr>
              <a:spLocks noChangeArrowheads="1"/>
            </p:cNvSpPr>
            <p:nvPr/>
          </p:nvSpPr>
          <p:spPr bwMode="auto">
            <a:xfrm>
              <a:off x="486594" y="2618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6" name="Oval 269">
              <a:extLst>
                <a:ext uri="{FF2B5EF4-FFF2-40B4-BE49-F238E27FC236}">
                  <a16:creationId xmlns:a16="http://schemas.microsoft.com/office/drawing/2014/main" id="{16526B25-D7FA-460A-B823-3B6203B188DD}"/>
                </a:ext>
              </a:extLst>
            </p:cNvPr>
            <p:cNvSpPr>
              <a:spLocks noChangeArrowheads="1"/>
            </p:cNvSpPr>
            <p:nvPr/>
          </p:nvSpPr>
          <p:spPr bwMode="auto">
            <a:xfrm>
              <a:off x="513581" y="2370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7" name="Oval 270">
              <a:extLst>
                <a:ext uri="{FF2B5EF4-FFF2-40B4-BE49-F238E27FC236}">
                  <a16:creationId xmlns:a16="http://schemas.microsoft.com/office/drawing/2014/main" id="{A2B813D3-3E88-4B8F-A457-3CA470E88D49}"/>
                </a:ext>
              </a:extLst>
            </p:cNvPr>
            <p:cNvSpPr>
              <a:spLocks noChangeArrowheads="1"/>
            </p:cNvSpPr>
            <p:nvPr/>
          </p:nvSpPr>
          <p:spPr bwMode="auto">
            <a:xfrm>
              <a:off x="504056" y="251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8" name="Oval 271">
              <a:extLst>
                <a:ext uri="{FF2B5EF4-FFF2-40B4-BE49-F238E27FC236}">
                  <a16:creationId xmlns:a16="http://schemas.microsoft.com/office/drawing/2014/main" id="{6F1A84FC-DA05-4412-9328-4B2B7C4DC45A}"/>
                </a:ext>
              </a:extLst>
            </p:cNvPr>
            <p:cNvSpPr>
              <a:spLocks noChangeArrowheads="1"/>
            </p:cNvSpPr>
            <p:nvPr/>
          </p:nvSpPr>
          <p:spPr bwMode="auto">
            <a:xfrm>
              <a:off x="1572444" y="2400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49" name="Oval 272">
              <a:extLst>
                <a:ext uri="{FF2B5EF4-FFF2-40B4-BE49-F238E27FC236}">
                  <a16:creationId xmlns:a16="http://schemas.microsoft.com/office/drawing/2014/main" id="{8178DE78-6719-4103-9DD6-3B91BDBA3351}"/>
                </a:ext>
              </a:extLst>
            </p:cNvPr>
            <p:cNvSpPr>
              <a:spLocks noChangeArrowheads="1"/>
            </p:cNvSpPr>
            <p:nvPr/>
          </p:nvSpPr>
          <p:spPr bwMode="auto">
            <a:xfrm>
              <a:off x="1696269" y="2556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0" name="Oval 273">
              <a:extLst>
                <a:ext uri="{FF2B5EF4-FFF2-40B4-BE49-F238E27FC236}">
                  <a16:creationId xmlns:a16="http://schemas.microsoft.com/office/drawing/2014/main" id="{3326A1BE-879B-436A-BDCE-37CEACBAEBFE}"/>
                </a:ext>
              </a:extLst>
            </p:cNvPr>
            <p:cNvSpPr>
              <a:spLocks noChangeArrowheads="1"/>
            </p:cNvSpPr>
            <p:nvPr/>
          </p:nvSpPr>
          <p:spPr bwMode="auto">
            <a:xfrm>
              <a:off x="1520056" y="2515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1" name="Oval 274">
              <a:extLst>
                <a:ext uri="{FF2B5EF4-FFF2-40B4-BE49-F238E27FC236}">
                  <a16:creationId xmlns:a16="http://schemas.microsoft.com/office/drawing/2014/main" id="{E6A01413-A6FF-4640-9E98-4726FEBE7076}"/>
                </a:ext>
              </a:extLst>
            </p:cNvPr>
            <p:cNvSpPr>
              <a:spLocks noChangeArrowheads="1"/>
            </p:cNvSpPr>
            <p:nvPr/>
          </p:nvSpPr>
          <p:spPr bwMode="auto">
            <a:xfrm>
              <a:off x="1202556" y="2450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2" name="Oval 275">
              <a:extLst>
                <a:ext uri="{FF2B5EF4-FFF2-40B4-BE49-F238E27FC236}">
                  <a16:creationId xmlns:a16="http://schemas.microsoft.com/office/drawing/2014/main" id="{CDA4754B-100A-4EB6-9F37-5DEDA6AC8501}"/>
                </a:ext>
              </a:extLst>
            </p:cNvPr>
            <p:cNvSpPr>
              <a:spLocks noChangeArrowheads="1"/>
            </p:cNvSpPr>
            <p:nvPr/>
          </p:nvSpPr>
          <p:spPr bwMode="auto">
            <a:xfrm>
              <a:off x="648519" y="2332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3" name="Oval 276">
              <a:extLst>
                <a:ext uri="{FF2B5EF4-FFF2-40B4-BE49-F238E27FC236}">
                  <a16:creationId xmlns:a16="http://schemas.microsoft.com/office/drawing/2014/main" id="{1378F1B4-0B3B-44C5-8558-A8322651DCDA}"/>
                </a:ext>
              </a:extLst>
            </p:cNvPr>
            <p:cNvSpPr>
              <a:spLocks noChangeArrowheads="1"/>
            </p:cNvSpPr>
            <p:nvPr/>
          </p:nvSpPr>
          <p:spPr bwMode="auto">
            <a:xfrm>
              <a:off x="683444" y="2472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4" name="Oval 277">
              <a:extLst>
                <a:ext uri="{FF2B5EF4-FFF2-40B4-BE49-F238E27FC236}">
                  <a16:creationId xmlns:a16="http://schemas.microsoft.com/office/drawing/2014/main" id="{E739321E-B771-4608-A7F2-DD6F57719AF5}"/>
                </a:ext>
              </a:extLst>
            </p:cNvPr>
            <p:cNvSpPr>
              <a:spLocks noChangeArrowheads="1"/>
            </p:cNvSpPr>
            <p:nvPr/>
          </p:nvSpPr>
          <p:spPr bwMode="auto">
            <a:xfrm>
              <a:off x="602481" y="2697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6" name="Oval 279">
              <a:extLst>
                <a:ext uri="{FF2B5EF4-FFF2-40B4-BE49-F238E27FC236}">
                  <a16:creationId xmlns:a16="http://schemas.microsoft.com/office/drawing/2014/main" id="{AFCCAC6B-A5B9-4B87-B707-A31432A679A6}"/>
                </a:ext>
              </a:extLst>
            </p:cNvPr>
            <p:cNvSpPr>
              <a:spLocks noChangeArrowheads="1"/>
            </p:cNvSpPr>
            <p:nvPr/>
          </p:nvSpPr>
          <p:spPr bwMode="auto">
            <a:xfrm>
              <a:off x="599306" y="2634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7" name="Oval 280">
              <a:extLst>
                <a:ext uri="{FF2B5EF4-FFF2-40B4-BE49-F238E27FC236}">
                  <a16:creationId xmlns:a16="http://schemas.microsoft.com/office/drawing/2014/main" id="{4216B377-0B16-4FA9-B42B-4411EAB4C061}"/>
                </a:ext>
              </a:extLst>
            </p:cNvPr>
            <p:cNvSpPr>
              <a:spLocks noChangeArrowheads="1"/>
            </p:cNvSpPr>
            <p:nvPr/>
          </p:nvSpPr>
          <p:spPr bwMode="auto">
            <a:xfrm>
              <a:off x="732656" y="2538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8" name="Oval 281">
              <a:extLst>
                <a:ext uri="{FF2B5EF4-FFF2-40B4-BE49-F238E27FC236}">
                  <a16:creationId xmlns:a16="http://schemas.microsoft.com/office/drawing/2014/main" id="{E94F6B95-8F17-4ED1-BD25-423547E0089B}"/>
                </a:ext>
              </a:extLst>
            </p:cNvPr>
            <p:cNvSpPr>
              <a:spLocks noChangeArrowheads="1"/>
            </p:cNvSpPr>
            <p:nvPr/>
          </p:nvSpPr>
          <p:spPr bwMode="auto">
            <a:xfrm>
              <a:off x="581844" y="2435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59" name="Oval 282">
              <a:extLst>
                <a:ext uri="{FF2B5EF4-FFF2-40B4-BE49-F238E27FC236}">
                  <a16:creationId xmlns:a16="http://schemas.microsoft.com/office/drawing/2014/main" id="{D6A4915E-0838-4F99-8795-F91BA54C5C98}"/>
                </a:ext>
              </a:extLst>
            </p:cNvPr>
            <p:cNvSpPr>
              <a:spLocks noChangeArrowheads="1"/>
            </p:cNvSpPr>
            <p:nvPr/>
          </p:nvSpPr>
          <p:spPr bwMode="auto">
            <a:xfrm>
              <a:off x="700906" y="2367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0" name="Oval 283">
              <a:extLst>
                <a:ext uri="{FF2B5EF4-FFF2-40B4-BE49-F238E27FC236}">
                  <a16:creationId xmlns:a16="http://schemas.microsoft.com/office/drawing/2014/main" id="{91A64A65-D94F-452B-B693-2D15C163D8EE}"/>
                </a:ext>
              </a:extLst>
            </p:cNvPr>
            <p:cNvSpPr>
              <a:spLocks noChangeArrowheads="1"/>
            </p:cNvSpPr>
            <p:nvPr/>
          </p:nvSpPr>
          <p:spPr bwMode="auto">
            <a:xfrm>
              <a:off x="792981" y="2408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1" name="Oval 284">
              <a:extLst>
                <a:ext uri="{FF2B5EF4-FFF2-40B4-BE49-F238E27FC236}">
                  <a16:creationId xmlns:a16="http://schemas.microsoft.com/office/drawing/2014/main" id="{57B33536-08D3-4C05-B87D-442E53577D31}"/>
                </a:ext>
              </a:extLst>
            </p:cNvPr>
            <p:cNvSpPr>
              <a:spLocks noChangeArrowheads="1"/>
            </p:cNvSpPr>
            <p:nvPr/>
          </p:nvSpPr>
          <p:spPr bwMode="auto">
            <a:xfrm>
              <a:off x="827906" y="2548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2" name="Oval 285">
              <a:extLst>
                <a:ext uri="{FF2B5EF4-FFF2-40B4-BE49-F238E27FC236}">
                  <a16:creationId xmlns:a16="http://schemas.microsoft.com/office/drawing/2014/main" id="{DF12D59B-F50C-493D-817D-7689F0E3B40F}"/>
                </a:ext>
              </a:extLst>
            </p:cNvPr>
            <p:cNvSpPr>
              <a:spLocks noChangeArrowheads="1"/>
            </p:cNvSpPr>
            <p:nvPr/>
          </p:nvSpPr>
          <p:spPr bwMode="auto">
            <a:xfrm>
              <a:off x="281806" y="24865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3" name="Oval 286">
              <a:extLst>
                <a:ext uri="{FF2B5EF4-FFF2-40B4-BE49-F238E27FC236}">
                  <a16:creationId xmlns:a16="http://schemas.microsoft.com/office/drawing/2014/main" id="{F23E2488-5DDE-46A3-875A-5F0FC5C10878}"/>
                </a:ext>
              </a:extLst>
            </p:cNvPr>
            <p:cNvSpPr>
              <a:spLocks noChangeArrowheads="1"/>
            </p:cNvSpPr>
            <p:nvPr/>
          </p:nvSpPr>
          <p:spPr bwMode="auto">
            <a:xfrm>
              <a:off x="867594" y="2386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4" name="Oval 287">
              <a:extLst>
                <a:ext uri="{FF2B5EF4-FFF2-40B4-BE49-F238E27FC236}">
                  <a16:creationId xmlns:a16="http://schemas.microsoft.com/office/drawing/2014/main" id="{8D61115D-C767-451C-B200-75CF222ACD4D}"/>
                </a:ext>
              </a:extLst>
            </p:cNvPr>
            <p:cNvSpPr>
              <a:spLocks noChangeArrowheads="1"/>
            </p:cNvSpPr>
            <p:nvPr/>
          </p:nvSpPr>
          <p:spPr bwMode="auto">
            <a:xfrm>
              <a:off x="905694" y="2496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5" name="Oval 288">
              <a:extLst>
                <a:ext uri="{FF2B5EF4-FFF2-40B4-BE49-F238E27FC236}">
                  <a16:creationId xmlns:a16="http://schemas.microsoft.com/office/drawing/2014/main" id="{0D8F904E-3C8D-4C1E-B4C6-D59AC6A6F7CD}"/>
                </a:ext>
              </a:extLst>
            </p:cNvPr>
            <p:cNvSpPr>
              <a:spLocks noChangeArrowheads="1"/>
            </p:cNvSpPr>
            <p:nvPr/>
          </p:nvSpPr>
          <p:spPr bwMode="auto">
            <a:xfrm>
              <a:off x="940619" y="2635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6" name="Oval 289">
              <a:extLst>
                <a:ext uri="{FF2B5EF4-FFF2-40B4-BE49-F238E27FC236}">
                  <a16:creationId xmlns:a16="http://schemas.microsoft.com/office/drawing/2014/main" id="{5FC24F4C-6D73-4920-8A37-62FB708B22F5}"/>
                </a:ext>
              </a:extLst>
            </p:cNvPr>
            <p:cNvSpPr>
              <a:spLocks noChangeArrowheads="1"/>
            </p:cNvSpPr>
            <p:nvPr/>
          </p:nvSpPr>
          <p:spPr bwMode="auto">
            <a:xfrm>
              <a:off x="967606" y="2388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7" name="Oval 290">
              <a:extLst>
                <a:ext uri="{FF2B5EF4-FFF2-40B4-BE49-F238E27FC236}">
                  <a16:creationId xmlns:a16="http://schemas.microsoft.com/office/drawing/2014/main" id="{4EC67D2F-56DC-4DD8-9693-C013D043E348}"/>
                </a:ext>
              </a:extLst>
            </p:cNvPr>
            <p:cNvSpPr>
              <a:spLocks noChangeArrowheads="1"/>
            </p:cNvSpPr>
            <p:nvPr/>
          </p:nvSpPr>
          <p:spPr bwMode="auto">
            <a:xfrm>
              <a:off x="1112069" y="2464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8" name="Oval 291">
              <a:extLst>
                <a:ext uri="{FF2B5EF4-FFF2-40B4-BE49-F238E27FC236}">
                  <a16:creationId xmlns:a16="http://schemas.microsoft.com/office/drawing/2014/main" id="{A25FC317-AC26-47AE-B2FD-11D967938ECF}"/>
                </a:ext>
              </a:extLst>
            </p:cNvPr>
            <p:cNvSpPr>
              <a:spLocks noChangeArrowheads="1"/>
            </p:cNvSpPr>
            <p:nvPr/>
          </p:nvSpPr>
          <p:spPr bwMode="auto">
            <a:xfrm>
              <a:off x="1115244" y="2378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69" name="Oval 292">
              <a:extLst>
                <a:ext uri="{FF2B5EF4-FFF2-40B4-BE49-F238E27FC236}">
                  <a16:creationId xmlns:a16="http://schemas.microsoft.com/office/drawing/2014/main" id="{D9AB3175-CB5D-40BF-A220-7B49C8CE872F}"/>
                </a:ext>
              </a:extLst>
            </p:cNvPr>
            <p:cNvSpPr>
              <a:spLocks noChangeArrowheads="1"/>
            </p:cNvSpPr>
            <p:nvPr/>
          </p:nvSpPr>
          <p:spPr bwMode="auto">
            <a:xfrm>
              <a:off x="1013644" y="2462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0" name="Oval 293">
              <a:extLst>
                <a:ext uri="{FF2B5EF4-FFF2-40B4-BE49-F238E27FC236}">
                  <a16:creationId xmlns:a16="http://schemas.microsoft.com/office/drawing/2014/main" id="{5EE9171A-9FDD-455B-A03A-80F0AF9E0F69}"/>
                </a:ext>
              </a:extLst>
            </p:cNvPr>
            <p:cNvSpPr>
              <a:spLocks noChangeArrowheads="1"/>
            </p:cNvSpPr>
            <p:nvPr/>
          </p:nvSpPr>
          <p:spPr bwMode="auto">
            <a:xfrm>
              <a:off x="1102544" y="2607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1" name="Oval 294">
              <a:extLst>
                <a:ext uri="{FF2B5EF4-FFF2-40B4-BE49-F238E27FC236}">
                  <a16:creationId xmlns:a16="http://schemas.microsoft.com/office/drawing/2014/main" id="{012C14D3-D987-4245-B934-0FC137544698}"/>
                </a:ext>
              </a:extLst>
            </p:cNvPr>
            <p:cNvSpPr>
              <a:spLocks noChangeArrowheads="1"/>
            </p:cNvSpPr>
            <p:nvPr/>
          </p:nvSpPr>
          <p:spPr bwMode="auto">
            <a:xfrm>
              <a:off x="1073969" y="2345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3" name="Oval 296">
              <a:extLst>
                <a:ext uri="{FF2B5EF4-FFF2-40B4-BE49-F238E27FC236}">
                  <a16:creationId xmlns:a16="http://schemas.microsoft.com/office/drawing/2014/main" id="{64EC5819-975F-4D4D-BBE0-3128D68A13D9}"/>
                </a:ext>
              </a:extLst>
            </p:cNvPr>
            <p:cNvSpPr>
              <a:spLocks noChangeArrowheads="1"/>
            </p:cNvSpPr>
            <p:nvPr/>
          </p:nvSpPr>
          <p:spPr bwMode="auto">
            <a:xfrm>
              <a:off x="1701031" y="2459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4" name="Oval 297">
              <a:extLst>
                <a:ext uri="{FF2B5EF4-FFF2-40B4-BE49-F238E27FC236}">
                  <a16:creationId xmlns:a16="http://schemas.microsoft.com/office/drawing/2014/main" id="{052A9321-9741-499F-93AE-B40EA8B03EEB}"/>
                </a:ext>
              </a:extLst>
            </p:cNvPr>
            <p:cNvSpPr>
              <a:spLocks noChangeArrowheads="1"/>
            </p:cNvSpPr>
            <p:nvPr/>
          </p:nvSpPr>
          <p:spPr bwMode="auto">
            <a:xfrm>
              <a:off x="1505769" y="3231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5" name="Oval 298">
              <a:extLst>
                <a:ext uri="{FF2B5EF4-FFF2-40B4-BE49-F238E27FC236}">
                  <a16:creationId xmlns:a16="http://schemas.microsoft.com/office/drawing/2014/main" id="{CEE8B7CA-37C5-4496-8F45-CE2288AD73D3}"/>
                </a:ext>
              </a:extLst>
            </p:cNvPr>
            <p:cNvSpPr>
              <a:spLocks noChangeArrowheads="1"/>
            </p:cNvSpPr>
            <p:nvPr/>
          </p:nvSpPr>
          <p:spPr bwMode="auto">
            <a:xfrm>
              <a:off x="1299394" y="2461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7" name="Oval 300">
              <a:extLst>
                <a:ext uri="{FF2B5EF4-FFF2-40B4-BE49-F238E27FC236}">
                  <a16:creationId xmlns:a16="http://schemas.microsoft.com/office/drawing/2014/main" id="{827DAB5F-144B-4C09-9857-A57FEC5A81AE}"/>
                </a:ext>
              </a:extLst>
            </p:cNvPr>
            <p:cNvSpPr>
              <a:spLocks noChangeArrowheads="1"/>
            </p:cNvSpPr>
            <p:nvPr/>
          </p:nvSpPr>
          <p:spPr bwMode="auto">
            <a:xfrm>
              <a:off x="1453381" y="2394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8" name="Oval 301">
              <a:extLst>
                <a:ext uri="{FF2B5EF4-FFF2-40B4-BE49-F238E27FC236}">
                  <a16:creationId xmlns:a16="http://schemas.microsoft.com/office/drawing/2014/main" id="{8C5CDE48-C320-410E-B383-0C351185B7E8}"/>
                </a:ext>
              </a:extLst>
            </p:cNvPr>
            <p:cNvSpPr>
              <a:spLocks noChangeArrowheads="1"/>
            </p:cNvSpPr>
            <p:nvPr/>
          </p:nvSpPr>
          <p:spPr bwMode="auto">
            <a:xfrm>
              <a:off x="1708969" y="2389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79" name="Oval 302">
              <a:extLst>
                <a:ext uri="{FF2B5EF4-FFF2-40B4-BE49-F238E27FC236}">
                  <a16:creationId xmlns:a16="http://schemas.microsoft.com/office/drawing/2014/main" id="{B20CC4E0-8483-4E44-91E7-FB66ED499806}"/>
                </a:ext>
              </a:extLst>
            </p:cNvPr>
            <p:cNvSpPr>
              <a:spLocks noChangeArrowheads="1"/>
            </p:cNvSpPr>
            <p:nvPr/>
          </p:nvSpPr>
          <p:spPr bwMode="auto">
            <a:xfrm>
              <a:off x="1354956" y="2392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0" name="Oval 303">
              <a:extLst>
                <a:ext uri="{FF2B5EF4-FFF2-40B4-BE49-F238E27FC236}">
                  <a16:creationId xmlns:a16="http://schemas.microsoft.com/office/drawing/2014/main" id="{DFF91B0D-7D94-423C-BD68-F66D401E67F8}"/>
                </a:ext>
              </a:extLst>
            </p:cNvPr>
            <p:cNvSpPr>
              <a:spLocks noChangeArrowheads="1"/>
            </p:cNvSpPr>
            <p:nvPr/>
          </p:nvSpPr>
          <p:spPr bwMode="auto">
            <a:xfrm>
              <a:off x="1497831" y="2437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1" name="Oval 304">
              <a:extLst>
                <a:ext uri="{FF2B5EF4-FFF2-40B4-BE49-F238E27FC236}">
                  <a16:creationId xmlns:a16="http://schemas.microsoft.com/office/drawing/2014/main" id="{4E6BB446-D6E4-4C74-A0C0-F433F778F1DF}"/>
                </a:ext>
              </a:extLst>
            </p:cNvPr>
            <p:cNvSpPr>
              <a:spLocks noChangeArrowheads="1"/>
            </p:cNvSpPr>
            <p:nvPr/>
          </p:nvSpPr>
          <p:spPr bwMode="auto">
            <a:xfrm>
              <a:off x="1343472" y="2636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2" name="Oval 305">
              <a:extLst>
                <a:ext uri="{FF2B5EF4-FFF2-40B4-BE49-F238E27FC236}">
                  <a16:creationId xmlns:a16="http://schemas.microsoft.com/office/drawing/2014/main" id="{09CB80FA-C454-40ED-9838-04552EF58EC5}"/>
                </a:ext>
              </a:extLst>
            </p:cNvPr>
            <p:cNvSpPr>
              <a:spLocks noChangeArrowheads="1"/>
            </p:cNvSpPr>
            <p:nvPr/>
          </p:nvSpPr>
          <p:spPr bwMode="auto">
            <a:xfrm>
              <a:off x="1778819" y="2442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3" name="Oval 306">
              <a:extLst>
                <a:ext uri="{FF2B5EF4-FFF2-40B4-BE49-F238E27FC236}">
                  <a16:creationId xmlns:a16="http://schemas.microsoft.com/office/drawing/2014/main" id="{8108F252-C50A-4CB8-BC7B-D8E5FE364112}"/>
                </a:ext>
              </a:extLst>
            </p:cNvPr>
            <p:cNvSpPr>
              <a:spLocks noChangeArrowheads="1"/>
            </p:cNvSpPr>
            <p:nvPr/>
          </p:nvSpPr>
          <p:spPr bwMode="auto">
            <a:xfrm>
              <a:off x="1670869" y="3839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4" name="Oval 307">
              <a:extLst>
                <a:ext uri="{FF2B5EF4-FFF2-40B4-BE49-F238E27FC236}">
                  <a16:creationId xmlns:a16="http://schemas.microsoft.com/office/drawing/2014/main" id="{A242C65E-0EBF-4B31-8FEB-D9D1B634E31E}"/>
                </a:ext>
              </a:extLst>
            </p:cNvPr>
            <p:cNvSpPr>
              <a:spLocks noChangeArrowheads="1"/>
            </p:cNvSpPr>
            <p:nvPr/>
          </p:nvSpPr>
          <p:spPr bwMode="auto">
            <a:xfrm>
              <a:off x="1358131" y="38422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5" name="Oval 308">
              <a:extLst>
                <a:ext uri="{FF2B5EF4-FFF2-40B4-BE49-F238E27FC236}">
                  <a16:creationId xmlns:a16="http://schemas.microsoft.com/office/drawing/2014/main" id="{A8DB9AC0-A896-41F0-9E4B-9D8ABCAD77DF}"/>
                </a:ext>
              </a:extLst>
            </p:cNvPr>
            <p:cNvSpPr>
              <a:spLocks noChangeArrowheads="1"/>
            </p:cNvSpPr>
            <p:nvPr/>
          </p:nvSpPr>
          <p:spPr bwMode="auto">
            <a:xfrm>
              <a:off x="1102544" y="3851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6" name="Oval 309">
              <a:extLst>
                <a:ext uri="{FF2B5EF4-FFF2-40B4-BE49-F238E27FC236}">
                  <a16:creationId xmlns:a16="http://schemas.microsoft.com/office/drawing/2014/main" id="{B89C798A-C6EA-455C-B026-E0B1E5F1F02E}"/>
                </a:ext>
              </a:extLst>
            </p:cNvPr>
            <p:cNvSpPr>
              <a:spLocks noChangeArrowheads="1"/>
            </p:cNvSpPr>
            <p:nvPr/>
          </p:nvSpPr>
          <p:spPr bwMode="auto">
            <a:xfrm>
              <a:off x="924743" y="383435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7" name="Oval 310">
              <a:extLst>
                <a:ext uri="{FF2B5EF4-FFF2-40B4-BE49-F238E27FC236}">
                  <a16:creationId xmlns:a16="http://schemas.microsoft.com/office/drawing/2014/main" id="{01730CA0-3559-438A-8811-AE56E8441641}"/>
                </a:ext>
              </a:extLst>
            </p:cNvPr>
            <p:cNvSpPr>
              <a:spLocks noChangeArrowheads="1"/>
            </p:cNvSpPr>
            <p:nvPr/>
          </p:nvSpPr>
          <p:spPr bwMode="auto">
            <a:xfrm>
              <a:off x="696144" y="3816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8" name="Oval 311">
              <a:extLst>
                <a:ext uri="{FF2B5EF4-FFF2-40B4-BE49-F238E27FC236}">
                  <a16:creationId xmlns:a16="http://schemas.microsoft.com/office/drawing/2014/main" id="{B43DB5FC-EA34-4841-8A2B-005D46A76201}"/>
                </a:ext>
              </a:extLst>
            </p:cNvPr>
            <p:cNvSpPr>
              <a:spLocks noChangeArrowheads="1"/>
            </p:cNvSpPr>
            <p:nvPr/>
          </p:nvSpPr>
          <p:spPr bwMode="auto">
            <a:xfrm>
              <a:off x="729481" y="372482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989" name="Oval 312">
              <a:extLst>
                <a:ext uri="{FF2B5EF4-FFF2-40B4-BE49-F238E27FC236}">
                  <a16:creationId xmlns:a16="http://schemas.microsoft.com/office/drawing/2014/main" id="{19E44C68-902F-4E4D-BD1B-07397202DFF9}"/>
                </a:ext>
              </a:extLst>
            </p:cNvPr>
            <p:cNvSpPr>
              <a:spLocks noChangeArrowheads="1"/>
            </p:cNvSpPr>
            <p:nvPr/>
          </p:nvSpPr>
          <p:spPr bwMode="auto">
            <a:xfrm>
              <a:off x="431031" y="382642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5" name="Oval 408">
              <a:extLst>
                <a:ext uri="{FF2B5EF4-FFF2-40B4-BE49-F238E27FC236}">
                  <a16:creationId xmlns:a16="http://schemas.microsoft.com/office/drawing/2014/main" id="{1D5E740C-0F2E-48FC-8D7E-BCB96BC557BC}"/>
                </a:ext>
              </a:extLst>
            </p:cNvPr>
            <p:cNvSpPr>
              <a:spLocks noChangeArrowheads="1"/>
            </p:cNvSpPr>
            <p:nvPr/>
          </p:nvSpPr>
          <p:spPr bwMode="auto">
            <a:xfrm>
              <a:off x="2932931" y="4791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6" name="Oval 409">
              <a:extLst>
                <a:ext uri="{FF2B5EF4-FFF2-40B4-BE49-F238E27FC236}">
                  <a16:creationId xmlns:a16="http://schemas.microsoft.com/office/drawing/2014/main" id="{68DAE78A-96A4-41E9-BF2C-6ABE50D829C1}"/>
                </a:ext>
              </a:extLst>
            </p:cNvPr>
            <p:cNvSpPr>
              <a:spLocks noChangeArrowheads="1"/>
            </p:cNvSpPr>
            <p:nvPr/>
          </p:nvSpPr>
          <p:spPr bwMode="auto">
            <a:xfrm>
              <a:off x="2967856" y="4931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7" name="Oval 410">
              <a:extLst>
                <a:ext uri="{FF2B5EF4-FFF2-40B4-BE49-F238E27FC236}">
                  <a16:creationId xmlns:a16="http://schemas.microsoft.com/office/drawing/2014/main" id="{6E35017C-7F4E-41A3-A016-A317DF95D139}"/>
                </a:ext>
              </a:extLst>
            </p:cNvPr>
            <p:cNvSpPr>
              <a:spLocks noChangeArrowheads="1"/>
            </p:cNvSpPr>
            <p:nvPr/>
          </p:nvSpPr>
          <p:spPr bwMode="auto">
            <a:xfrm>
              <a:off x="2994844" y="46836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8" name="Oval 411">
              <a:extLst>
                <a:ext uri="{FF2B5EF4-FFF2-40B4-BE49-F238E27FC236}">
                  <a16:creationId xmlns:a16="http://schemas.microsoft.com/office/drawing/2014/main" id="{5BCBBE31-4198-4FBB-98EA-46F39FE5358A}"/>
                </a:ext>
              </a:extLst>
            </p:cNvPr>
            <p:cNvSpPr>
              <a:spLocks noChangeArrowheads="1"/>
            </p:cNvSpPr>
            <p:nvPr/>
          </p:nvSpPr>
          <p:spPr bwMode="auto">
            <a:xfrm>
              <a:off x="2896419" y="4682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89" name="Oval 412">
              <a:extLst>
                <a:ext uri="{FF2B5EF4-FFF2-40B4-BE49-F238E27FC236}">
                  <a16:creationId xmlns:a16="http://schemas.microsoft.com/office/drawing/2014/main" id="{06A22E83-A096-49B8-AC9C-2FAD6A6FA2F1}"/>
                </a:ext>
              </a:extLst>
            </p:cNvPr>
            <p:cNvSpPr>
              <a:spLocks noChangeArrowheads="1"/>
            </p:cNvSpPr>
            <p:nvPr/>
          </p:nvSpPr>
          <p:spPr bwMode="auto">
            <a:xfrm>
              <a:off x="2991669" y="5234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0" name="Oval 413">
              <a:extLst>
                <a:ext uri="{FF2B5EF4-FFF2-40B4-BE49-F238E27FC236}">
                  <a16:creationId xmlns:a16="http://schemas.microsoft.com/office/drawing/2014/main" id="{30E48AEF-E6DB-4B5B-B095-A73D2DCE4A8A}"/>
                </a:ext>
              </a:extLst>
            </p:cNvPr>
            <p:cNvSpPr>
              <a:spLocks noChangeArrowheads="1"/>
            </p:cNvSpPr>
            <p:nvPr/>
          </p:nvSpPr>
          <p:spPr bwMode="auto">
            <a:xfrm>
              <a:off x="2905943" y="527422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1" name="Oval 414">
              <a:extLst>
                <a:ext uri="{FF2B5EF4-FFF2-40B4-BE49-F238E27FC236}">
                  <a16:creationId xmlns:a16="http://schemas.microsoft.com/office/drawing/2014/main" id="{272D9861-A220-40DE-A7C1-481AD67CDD8F}"/>
                </a:ext>
              </a:extLst>
            </p:cNvPr>
            <p:cNvSpPr>
              <a:spLocks noChangeArrowheads="1"/>
            </p:cNvSpPr>
            <p:nvPr/>
          </p:nvSpPr>
          <p:spPr bwMode="auto">
            <a:xfrm>
              <a:off x="2886894" y="5156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2" name="Oval 415">
              <a:extLst>
                <a:ext uri="{FF2B5EF4-FFF2-40B4-BE49-F238E27FC236}">
                  <a16:creationId xmlns:a16="http://schemas.microsoft.com/office/drawing/2014/main" id="{EE36C68F-34B2-45F0-8705-E131699A5853}"/>
                </a:ext>
              </a:extLst>
            </p:cNvPr>
            <p:cNvSpPr>
              <a:spLocks noChangeArrowheads="1"/>
            </p:cNvSpPr>
            <p:nvPr/>
          </p:nvSpPr>
          <p:spPr bwMode="auto">
            <a:xfrm>
              <a:off x="2958331" y="5161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3" name="Oval 416">
              <a:extLst>
                <a:ext uri="{FF2B5EF4-FFF2-40B4-BE49-F238E27FC236}">
                  <a16:creationId xmlns:a16="http://schemas.microsoft.com/office/drawing/2014/main" id="{DDD8EA44-3EAB-48DD-A683-1736E48E72AB}"/>
                </a:ext>
              </a:extLst>
            </p:cNvPr>
            <p:cNvSpPr>
              <a:spLocks noChangeArrowheads="1"/>
            </p:cNvSpPr>
            <p:nvPr/>
          </p:nvSpPr>
          <p:spPr bwMode="auto">
            <a:xfrm>
              <a:off x="2982144" y="5088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4" name="Oval 417">
              <a:extLst>
                <a:ext uri="{FF2B5EF4-FFF2-40B4-BE49-F238E27FC236}">
                  <a16:creationId xmlns:a16="http://schemas.microsoft.com/office/drawing/2014/main" id="{5403E257-5C38-4D49-ADEA-91E23C943B20}"/>
                </a:ext>
              </a:extLst>
            </p:cNvPr>
            <p:cNvSpPr>
              <a:spLocks noChangeArrowheads="1"/>
            </p:cNvSpPr>
            <p:nvPr/>
          </p:nvSpPr>
          <p:spPr bwMode="auto">
            <a:xfrm>
              <a:off x="2915469" y="5045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5" name="Oval 418">
              <a:extLst>
                <a:ext uri="{FF2B5EF4-FFF2-40B4-BE49-F238E27FC236}">
                  <a16:creationId xmlns:a16="http://schemas.microsoft.com/office/drawing/2014/main" id="{419EB25D-E7D9-45CA-A161-4868B6B76B75}"/>
                </a:ext>
              </a:extLst>
            </p:cNvPr>
            <p:cNvSpPr>
              <a:spLocks noChangeArrowheads="1"/>
            </p:cNvSpPr>
            <p:nvPr/>
          </p:nvSpPr>
          <p:spPr bwMode="auto">
            <a:xfrm>
              <a:off x="3017069" y="4997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6" name="Oval 419">
              <a:extLst>
                <a:ext uri="{FF2B5EF4-FFF2-40B4-BE49-F238E27FC236}">
                  <a16:creationId xmlns:a16="http://schemas.microsoft.com/office/drawing/2014/main" id="{EE53D53A-AE7F-4B11-AB26-DA56DC807942}"/>
                </a:ext>
              </a:extLst>
            </p:cNvPr>
            <p:cNvSpPr>
              <a:spLocks noChangeArrowheads="1"/>
            </p:cNvSpPr>
            <p:nvPr/>
          </p:nvSpPr>
          <p:spPr bwMode="auto">
            <a:xfrm>
              <a:off x="2985319" y="4826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7" name="Oval 420">
              <a:extLst>
                <a:ext uri="{FF2B5EF4-FFF2-40B4-BE49-F238E27FC236}">
                  <a16:creationId xmlns:a16="http://schemas.microsoft.com/office/drawing/2014/main" id="{4223AC91-34DA-480B-A520-8932A4B29D3A}"/>
                </a:ext>
              </a:extLst>
            </p:cNvPr>
            <p:cNvSpPr>
              <a:spLocks noChangeArrowheads="1"/>
            </p:cNvSpPr>
            <p:nvPr/>
          </p:nvSpPr>
          <p:spPr bwMode="auto">
            <a:xfrm>
              <a:off x="2597969" y="4980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8" name="Oval 421">
              <a:extLst>
                <a:ext uri="{FF2B5EF4-FFF2-40B4-BE49-F238E27FC236}">
                  <a16:creationId xmlns:a16="http://schemas.microsoft.com/office/drawing/2014/main" id="{F8CF3EAD-2AA5-4433-9A2F-14BC183FBF16}"/>
                </a:ext>
              </a:extLst>
            </p:cNvPr>
            <p:cNvSpPr>
              <a:spLocks noChangeArrowheads="1"/>
            </p:cNvSpPr>
            <p:nvPr/>
          </p:nvSpPr>
          <p:spPr bwMode="auto">
            <a:xfrm>
              <a:off x="3028181" y="51694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099" name="Oval 422">
              <a:extLst>
                <a:ext uri="{FF2B5EF4-FFF2-40B4-BE49-F238E27FC236}">
                  <a16:creationId xmlns:a16="http://schemas.microsoft.com/office/drawing/2014/main" id="{75DB672C-7668-43D4-B6BC-0E4AE303C757}"/>
                </a:ext>
              </a:extLst>
            </p:cNvPr>
            <p:cNvSpPr>
              <a:spLocks noChangeArrowheads="1"/>
            </p:cNvSpPr>
            <p:nvPr/>
          </p:nvSpPr>
          <p:spPr bwMode="auto">
            <a:xfrm>
              <a:off x="2043931" y="4863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0" name="Oval 423">
              <a:extLst>
                <a:ext uri="{FF2B5EF4-FFF2-40B4-BE49-F238E27FC236}">
                  <a16:creationId xmlns:a16="http://schemas.microsoft.com/office/drawing/2014/main" id="{31080669-9C55-4648-878A-E0EAA57921BD}"/>
                </a:ext>
              </a:extLst>
            </p:cNvPr>
            <p:cNvSpPr>
              <a:spLocks noChangeArrowheads="1"/>
            </p:cNvSpPr>
            <p:nvPr/>
          </p:nvSpPr>
          <p:spPr bwMode="auto">
            <a:xfrm>
              <a:off x="2078856" y="5002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1" name="Oval 424">
              <a:extLst>
                <a:ext uri="{FF2B5EF4-FFF2-40B4-BE49-F238E27FC236}">
                  <a16:creationId xmlns:a16="http://schemas.microsoft.com/office/drawing/2014/main" id="{E47CE257-945B-4155-AD0A-3F1DBA43EAB1}"/>
                </a:ext>
              </a:extLst>
            </p:cNvPr>
            <p:cNvSpPr>
              <a:spLocks noChangeArrowheads="1"/>
            </p:cNvSpPr>
            <p:nvPr/>
          </p:nvSpPr>
          <p:spPr bwMode="auto">
            <a:xfrm>
              <a:off x="2105844" y="4755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2" name="Oval 425">
              <a:extLst>
                <a:ext uri="{FF2B5EF4-FFF2-40B4-BE49-F238E27FC236}">
                  <a16:creationId xmlns:a16="http://schemas.microsoft.com/office/drawing/2014/main" id="{A028EAFB-C606-46B2-8B0C-7871355EB8C9}"/>
                </a:ext>
              </a:extLst>
            </p:cNvPr>
            <p:cNvSpPr>
              <a:spLocks noChangeArrowheads="1"/>
            </p:cNvSpPr>
            <p:nvPr/>
          </p:nvSpPr>
          <p:spPr bwMode="auto">
            <a:xfrm>
              <a:off x="2109019" y="4669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3" name="Oval 426">
              <a:extLst>
                <a:ext uri="{FF2B5EF4-FFF2-40B4-BE49-F238E27FC236}">
                  <a16:creationId xmlns:a16="http://schemas.microsoft.com/office/drawing/2014/main" id="{2593B52B-1FA0-4702-9C5D-D7AE03B845E9}"/>
                </a:ext>
              </a:extLst>
            </p:cNvPr>
            <p:cNvSpPr>
              <a:spLocks noChangeArrowheads="1"/>
            </p:cNvSpPr>
            <p:nvPr/>
          </p:nvSpPr>
          <p:spPr bwMode="auto">
            <a:xfrm>
              <a:off x="2007419" y="4753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4" name="Oval 427">
              <a:extLst>
                <a:ext uri="{FF2B5EF4-FFF2-40B4-BE49-F238E27FC236}">
                  <a16:creationId xmlns:a16="http://schemas.microsoft.com/office/drawing/2014/main" id="{B32E92C7-5A6F-4341-932D-EC5C7393CEA0}"/>
                </a:ext>
              </a:extLst>
            </p:cNvPr>
            <p:cNvSpPr>
              <a:spLocks noChangeArrowheads="1"/>
            </p:cNvSpPr>
            <p:nvPr/>
          </p:nvSpPr>
          <p:spPr bwMode="auto">
            <a:xfrm>
              <a:off x="2102669" y="5305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5" name="Oval 428">
              <a:extLst>
                <a:ext uri="{FF2B5EF4-FFF2-40B4-BE49-F238E27FC236}">
                  <a16:creationId xmlns:a16="http://schemas.microsoft.com/office/drawing/2014/main" id="{58DE0884-F365-444E-AAD7-A2CFDE01948D}"/>
                </a:ext>
              </a:extLst>
            </p:cNvPr>
            <p:cNvSpPr>
              <a:spLocks noChangeArrowheads="1"/>
            </p:cNvSpPr>
            <p:nvPr/>
          </p:nvSpPr>
          <p:spPr bwMode="auto">
            <a:xfrm>
              <a:off x="2016943" y="534565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6" name="Oval 429">
              <a:extLst>
                <a:ext uri="{FF2B5EF4-FFF2-40B4-BE49-F238E27FC236}">
                  <a16:creationId xmlns:a16="http://schemas.microsoft.com/office/drawing/2014/main" id="{00312A85-B499-403B-A04E-D48A409C39CD}"/>
                </a:ext>
              </a:extLst>
            </p:cNvPr>
            <p:cNvSpPr>
              <a:spLocks noChangeArrowheads="1"/>
            </p:cNvSpPr>
            <p:nvPr/>
          </p:nvSpPr>
          <p:spPr bwMode="auto">
            <a:xfrm>
              <a:off x="1997894" y="5228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7" name="Oval 430">
              <a:extLst>
                <a:ext uri="{FF2B5EF4-FFF2-40B4-BE49-F238E27FC236}">
                  <a16:creationId xmlns:a16="http://schemas.microsoft.com/office/drawing/2014/main" id="{A0C73D78-1CA8-4D4D-A2E0-E4DE72634D8F}"/>
                </a:ext>
              </a:extLst>
            </p:cNvPr>
            <p:cNvSpPr>
              <a:spLocks noChangeArrowheads="1"/>
            </p:cNvSpPr>
            <p:nvPr/>
          </p:nvSpPr>
          <p:spPr bwMode="auto">
            <a:xfrm>
              <a:off x="2069331" y="5232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8" name="Oval 431">
              <a:extLst>
                <a:ext uri="{FF2B5EF4-FFF2-40B4-BE49-F238E27FC236}">
                  <a16:creationId xmlns:a16="http://schemas.microsoft.com/office/drawing/2014/main" id="{D5346361-96A3-48EF-9A61-15329389382A}"/>
                </a:ext>
              </a:extLst>
            </p:cNvPr>
            <p:cNvSpPr>
              <a:spLocks noChangeArrowheads="1"/>
            </p:cNvSpPr>
            <p:nvPr/>
          </p:nvSpPr>
          <p:spPr bwMode="auto">
            <a:xfrm>
              <a:off x="2093144" y="5159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09" name="Oval 432">
              <a:extLst>
                <a:ext uri="{FF2B5EF4-FFF2-40B4-BE49-F238E27FC236}">
                  <a16:creationId xmlns:a16="http://schemas.microsoft.com/office/drawing/2014/main" id="{944D3EFA-CCE2-4335-B23A-42E8BD913434}"/>
                </a:ext>
              </a:extLst>
            </p:cNvPr>
            <p:cNvSpPr>
              <a:spLocks noChangeArrowheads="1"/>
            </p:cNvSpPr>
            <p:nvPr/>
          </p:nvSpPr>
          <p:spPr bwMode="auto">
            <a:xfrm>
              <a:off x="1994719" y="5164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0" name="Oval 433">
              <a:extLst>
                <a:ext uri="{FF2B5EF4-FFF2-40B4-BE49-F238E27FC236}">
                  <a16:creationId xmlns:a16="http://schemas.microsoft.com/office/drawing/2014/main" id="{F00EA66F-6598-4845-9476-D4AC4C3F90EF}"/>
                </a:ext>
              </a:extLst>
            </p:cNvPr>
            <p:cNvSpPr>
              <a:spLocks noChangeArrowheads="1"/>
            </p:cNvSpPr>
            <p:nvPr/>
          </p:nvSpPr>
          <p:spPr bwMode="auto">
            <a:xfrm>
              <a:off x="2128069" y="5069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1" name="Oval 434">
              <a:extLst>
                <a:ext uri="{FF2B5EF4-FFF2-40B4-BE49-F238E27FC236}">
                  <a16:creationId xmlns:a16="http://schemas.microsoft.com/office/drawing/2014/main" id="{AFDC6341-B2E8-4E3B-B2E0-631154FA60C9}"/>
                </a:ext>
              </a:extLst>
            </p:cNvPr>
            <p:cNvSpPr>
              <a:spLocks noChangeArrowheads="1"/>
            </p:cNvSpPr>
            <p:nvPr/>
          </p:nvSpPr>
          <p:spPr bwMode="auto">
            <a:xfrm>
              <a:off x="1977256" y="4966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2" name="Oval 435">
              <a:extLst>
                <a:ext uri="{FF2B5EF4-FFF2-40B4-BE49-F238E27FC236}">
                  <a16:creationId xmlns:a16="http://schemas.microsoft.com/office/drawing/2014/main" id="{23B27A07-D03E-4C5D-AF5B-22D4195627CC}"/>
                </a:ext>
              </a:extLst>
            </p:cNvPr>
            <p:cNvSpPr>
              <a:spLocks noChangeArrowheads="1"/>
            </p:cNvSpPr>
            <p:nvPr/>
          </p:nvSpPr>
          <p:spPr bwMode="auto">
            <a:xfrm>
              <a:off x="2096319" y="4897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3" name="Oval 436">
              <a:extLst>
                <a:ext uri="{FF2B5EF4-FFF2-40B4-BE49-F238E27FC236}">
                  <a16:creationId xmlns:a16="http://schemas.microsoft.com/office/drawing/2014/main" id="{2A8214F4-D6FD-4651-95C7-561C4BBC786E}"/>
                </a:ext>
              </a:extLst>
            </p:cNvPr>
            <p:cNvSpPr>
              <a:spLocks noChangeArrowheads="1"/>
            </p:cNvSpPr>
            <p:nvPr/>
          </p:nvSpPr>
          <p:spPr bwMode="auto">
            <a:xfrm>
              <a:off x="2188394" y="4939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4" name="Oval 437">
              <a:extLst>
                <a:ext uri="{FF2B5EF4-FFF2-40B4-BE49-F238E27FC236}">
                  <a16:creationId xmlns:a16="http://schemas.microsoft.com/office/drawing/2014/main" id="{45620AD8-A580-48DC-AF87-EE5224C801E4}"/>
                </a:ext>
              </a:extLst>
            </p:cNvPr>
            <p:cNvSpPr>
              <a:spLocks noChangeArrowheads="1"/>
            </p:cNvSpPr>
            <p:nvPr/>
          </p:nvSpPr>
          <p:spPr bwMode="auto">
            <a:xfrm>
              <a:off x="2223319" y="5078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5" name="Oval 438">
              <a:extLst>
                <a:ext uri="{FF2B5EF4-FFF2-40B4-BE49-F238E27FC236}">
                  <a16:creationId xmlns:a16="http://schemas.microsoft.com/office/drawing/2014/main" id="{A1BE48E1-3D12-4F54-AB1B-32EA8FCD6A8A}"/>
                </a:ext>
              </a:extLst>
            </p:cNvPr>
            <p:cNvSpPr>
              <a:spLocks noChangeArrowheads="1"/>
            </p:cNvSpPr>
            <p:nvPr/>
          </p:nvSpPr>
          <p:spPr bwMode="auto">
            <a:xfrm>
              <a:off x="2250306" y="4831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6" name="Oval 439">
              <a:extLst>
                <a:ext uri="{FF2B5EF4-FFF2-40B4-BE49-F238E27FC236}">
                  <a16:creationId xmlns:a16="http://schemas.microsoft.com/office/drawing/2014/main" id="{37139A4F-02AF-4C41-91BC-CCDD0106ED34}"/>
                </a:ext>
              </a:extLst>
            </p:cNvPr>
            <p:cNvSpPr>
              <a:spLocks noChangeArrowheads="1"/>
            </p:cNvSpPr>
            <p:nvPr/>
          </p:nvSpPr>
          <p:spPr bwMode="auto">
            <a:xfrm>
              <a:off x="2253481" y="4745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7" name="Oval 440">
              <a:extLst>
                <a:ext uri="{FF2B5EF4-FFF2-40B4-BE49-F238E27FC236}">
                  <a16:creationId xmlns:a16="http://schemas.microsoft.com/office/drawing/2014/main" id="{40B54F4F-FDAB-4E56-A0FD-63CC9C4EB600}"/>
                </a:ext>
              </a:extLst>
            </p:cNvPr>
            <p:cNvSpPr>
              <a:spLocks noChangeArrowheads="1"/>
            </p:cNvSpPr>
            <p:nvPr/>
          </p:nvSpPr>
          <p:spPr bwMode="auto">
            <a:xfrm>
              <a:off x="2151881" y="4829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8" name="Oval 441">
              <a:extLst>
                <a:ext uri="{FF2B5EF4-FFF2-40B4-BE49-F238E27FC236}">
                  <a16:creationId xmlns:a16="http://schemas.microsoft.com/office/drawing/2014/main" id="{700DA9A5-86EE-4B8D-97D0-735121495AC8}"/>
                </a:ext>
              </a:extLst>
            </p:cNvPr>
            <p:cNvSpPr>
              <a:spLocks noChangeArrowheads="1"/>
            </p:cNvSpPr>
            <p:nvPr/>
          </p:nvSpPr>
          <p:spPr bwMode="auto">
            <a:xfrm>
              <a:off x="2150294" y="5353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19" name="Oval 442">
              <a:extLst>
                <a:ext uri="{FF2B5EF4-FFF2-40B4-BE49-F238E27FC236}">
                  <a16:creationId xmlns:a16="http://schemas.microsoft.com/office/drawing/2014/main" id="{6212A9C4-600F-45D9-AFD2-AACF95B1C72B}"/>
                </a:ext>
              </a:extLst>
            </p:cNvPr>
            <p:cNvSpPr>
              <a:spLocks noChangeArrowheads="1"/>
            </p:cNvSpPr>
            <p:nvPr/>
          </p:nvSpPr>
          <p:spPr bwMode="auto">
            <a:xfrm>
              <a:off x="2213794" y="5309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0" name="Oval 443">
              <a:extLst>
                <a:ext uri="{FF2B5EF4-FFF2-40B4-BE49-F238E27FC236}">
                  <a16:creationId xmlns:a16="http://schemas.microsoft.com/office/drawing/2014/main" id="{C5DF1C87-3D76-4F13-97F0-994D962CA1E2}"/>
                </a:ext>
              </a:extLst>
            </p:cNvPr>
            <p:cNvSpPr>
              <a:spLocks noChangeArrowheads="1"/>
            </p:cNvSpPr>
            <p:nvPr/>
          </p:nvSpPr>
          <p:spPr bwMode="auto">
            <a:xfrm>
              <a:off x="2237606" y="5236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1" name="Oval 444">
              <a:extLst>
                <a:ext uri="{FF2B5EF4-FFF2-40B4-BE49-F238E27FC236}">
                  <a16:creationId xmlns:a16="http://schemas.microsoft.com/office/drawing/2014/main" id="{8B1D5246-2126-4315-A130-1AAA942392E7}"/>
                </a:ext>
              </a:extLst>
            </p:cNvPr>
            <p:cNvSpPr>
              <a:spLocks noChangeArrowheads="1"/>
            </p:cNvSpPr>
            <p:nvPr/>
          </p:nvSpPr>
          <p:spPr bwMode="auto">
            <a:xfrm>
              <a:off x="2139181" y="5240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2" name="Oval 445">
              <a:extLst>
                <a:ext uri="{FF2B5EF4-FFF2-40B4-BE49-F238E27FC236}">
                  <a16:creationId xmlns:a16="http://schemas.microsoft.com/office/drawing/2014/main" id="{4EA93FE8-FE31-42A2-820A-7C969ABCF1A4}"/>
                </a:ext>
              </a:extLst>
            </p:cNvPr>
            <p:cNvSpPr>
              <a:spLocks noChangeArrowheads="1"/>
            </p:cNvSpPr>
            <p:nvPr/>
          </p:nvSpPr>
          <p:spPr bwMode="auto">
            <a:xfrm>
              <a:off x="2263006" y="4917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3" name="Oval 446">
              <a:extLst>
                <a:ext uri="{FF2B5EF4-FFF2-40B4-BE49-F238E27FC236}">
                  <a16:creationId xmlns:a16="http://schemas.microsoft.com/office/drawing/2014/main" id="{8B4E2A2D-914E-46BD-9192-3723249340B2}"/>
                </a:ext>
              </a:extLst>
            </p:cNvPr>
            <p:cNvSpPr>
              <a:spLocks noChangeArrowheads="1"/>
            </p:cNvSpPr>
            <p:nvPr/>
          </p:nvSpPr>
          <p:spPr bwMode="auto">
            <a:xfrm>
              <a:off x="2301106" y="50265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4" name="Oval 447">
              <a:extLst>
                <a:ext uri="{FF2B5EF4-FFF2-40B4-BE49-F238E27FC236}">
                  <a16:creationId xmlns:a16="http://schemas.microsoft.com/office/drawing/2014/main" id="{7C02CF9F-011D-4B06-BF1A-DB436754D78A}"/>
                </a:ext>
              </a:extLst>
            </p:cNvPr>
            <p:cNvSpPr>
              <a:spLocks noChangeArrowheads="1"/>
            </p:cNvSpPr>
            <p:nvPr/>
          </p:nvSpPr>
          <p:spPr bwMode="auto">
            <a:xfrm>
              <a:off x="2336031" y="5166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5" name="Oval 448">
              <a:extLst>
                <a:ext uri="{FF2B5EF4-FFF2-40B4-BE49-F238E27FC236}">
                  <a16:creationId xmlns:a16="http://schemas.microsoft.com/office/drawing/2014/main" id="{19B5FB34-F3C8-4D04-BDD9-D1EE1A1B2F79}"/>
                </a:ext>
              </a:extLst>
            </p:cNvPr>
            <p:cNvSpPr>
              <a:spLocks noChangeArrowheads="1"/>
            </p:cNvSpPr>
            <p:nvPr/>
          </p:nvSpPr>
          <p:spPr bwMode="auto">
            <a:xfrm>
              <a:off x="2363019" y="4918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6" name="Oval 449">
              <a:extLst>
                <a:ext uri="{FF2B5EF4-FFF2-40B4-BE49-F238E27FC236}">
                  <a16:creationId xmlns:a16="http://schemas.microsoft.com/office/drawing/2014/main" id="{88FC9044-7B6A-473A-B8ED-F01E3887D6A0}"/>
                </a:ext>
              </a:extLst>
            </p:cNvPr>
            <p:cNvSpPr>
              <a:spLocks noChangeArrowheads="1"/>
            </p:cNvSpPr>
            <p:nvPr/>
          </p:nvSpPr>
          <p:spPr bwMode="auto">
            <a:xfrm>
              <a:off x="2366194" y="483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7" name="Oval 450">
              <a:extLst>
                <a:ext uri="{FF2B5EF4-FFF2-40B4-BE49-F238E27FC236}">
                  <a16:creationId xmlns:a16="http://schemas.microsoft.com/office/drawing/2014/main" id="{ACEF7311-4FFF-49D9-9CE8-CA24974A4BCD}"/>
                </a:ext>
              </a:extLst>
            </p:cNvPr>
            <p:cNvSpPr>
              <a:spLocks noChangeArrowheads="1"/>
            </p:cNvSpPr>
            <p:nvPr/>
          </p:nvSpPr>
          <p:spPr bwMode="auto">
            <a:xfrm>
              <a:off x="2282056" y="4791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8" name="Oval 451">
              <a:extLst>
                <a:ext uri="{FF2B5EF4-FFF2-40B4-BE49-F238E27FC236}">
                  <a16:creationId xmlns:a16="http://schemas.microsoft.com/office/drawing/2014/main" id="{956FB120-C831-4A0B-A925-E59283385C8E}"/>
                </a:ext>
              </a:extLst>
            </p:cNvPr>
            <p:cNvSpPr>
              <a:spLocks noChangeArrowheads="1"/>
            </p:cNvSpPr>
            <p:nvPr/>
          </p:nvSpPr>
          <p:spPr bwMode="auto">
            <a:xfrm>
              <a:off x="2340794" y="4704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29" name="Oval 452">
              <a:extLst>
                <a:ext uri="{FF2B5EF4-FFF2-40B4-BE49-F238E27FC236}">
                  <a16:creationId xmlns:a16="http://schemas.microsoft.com/office/drawing/2014/main" id="{4C62DE48-32CD-4137-880A-84EB73B59554}"/>
                </a:ext>
              </a:extLst>
            </p:cNvPr>
            <p:cNvSpPr>
              <a:spLocks noChangeArrowheads="1"/>
            </p:cNvSpPr>
            <p:nvPr/>
          </p:nvSpPr>
          <p:spPr bwMode="auto">
            <a:xfrm>
              <a:off x="2350319" y="5323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0" name="Oval 453">
              <a:extLst>
                <a:ext uri="{FF2B5EF4-FFF2-40B4-BE49-F238E27FC236}">
                  <a16:creationId xmlns:a16="http://schemas.microsoft.com/office/drawing/2014/main" id="{4E636666-C435-4FA7-BA24-2342D6AA1C14}"/>
                </a:ext>
              </a:extLst>
            </p:cNvPr>
            <p:cNvSpPr>
              <a:spLocks noChangeArrowheads="1"/>
            </p:cNvSpPr>
            <p:nvPr/>
          </p:nvSpPr>
          <p:spPr bwMode="auto">
            <a:xfrm>
              <a:off x="2385244" y="5232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1" name="Oval 454">
              <a:extLst>
                <a:ext uri="{FF2B5EF4-FFF2-40B4-BE49-F238E27FC236}">
                  <a16:creationId xmlns:a16="http://schemas.microsoft.com/office/drawing/2014/main" id="{D21C3EF5-FD6E-4049-B8F7-B3466E81F13B}"/>
                </a:ext>
              </a:extLst>
            </p:cNvPr>
            <p:cNvSpPr>
              <a:spLocks noChangeArrowheads="1"/>
            </p:cNvSpPr>
            <p:nvPr/>
          </p:nvSpPr>
          <p:spPr bwMode="auto">
            <a:xfrm>
              <a:off x="2472556" y="5047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2" name="Oval 455">
              <a:extLst>
                <a:ext uri="{FF2B5EF4-FFF2-40B4-BE49-F238E27FC236}">
                  <a16:creationId xmlns:a16="http://schemas.microsoft.com/office/drawing/2014/main" id="{821A7F22-B239-4541-8237-BA3012B2524F}"/>
                </a:ext>
              </a:extLst>
            </p:cNvPr>
            <p:cNvSpPr>
              <a:spLocks noChangeArrowheads="1"/>
            </p:cNvSpPr>
            <p:nvPr/>
          </p:nvSpPr>
          <p:spPr bwMode="auto">
            <a:xfrm>
              <a:off x="2445569" y="5102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3" name="Oval 456">
              <a:extLst>
                <a:ext uri="{FF2B5EF4-FFF2-40B4-BE49-F238E27FC236}">
                  <a16:creationId xmlns:a16="http://schemas.microsoft.com/office/drawing/2014/main" id="{9A20E2E4-E816-4276-8FCC-6F6E328C51B3}"/>
                </a:ext>
              </a:extLst>
            </p:cNvPr>
            <p:cNvSpPr>
              <a:spLocks noChangeArrowheads="1"/>
            </p:cNvSpPr>
            <p:nvPr/>
          </p:nvSpPr>
          <p:spPr bwMode="auto">
            <a:xfrm>
              <a:off x="2480494" y="5242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4" name="Oval 457">
              <a:extLst>
                <a:ext uri="{FF2B5EF4-FFF2-40B4-BE49-F238E27FC236}">
                  <a16:creationId xmlns:a16="http://schemas.microsoft.com/office/drawing/2014/main" id="{7CF42457-F60C-447B-8B47-B979A7C2FE64}"/>
                </a:ext>
              </a:extLst>
            </p:cNvPr>
            <p:cNvSpPr>
              <a:spLocks noChangeArrowheads="1"/>
            </p:cNvSpPr>
            <p:nvPr/>
          </p:nvSpPr>
          <p:spPr bwMode="auto">
            <a:xfrm>
              <a:off x="2507481" y="4994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5" name="Oval 458">
              <a:extLst>
                <a:ext uri="{FF2B5EF4-FFF2-40B4-BE49-F238E27FC236}">
                  <a16:creationId xmlns:a16="http://schemas.microsoft.com/office/drawing/2014/main" id="{D442D2EB-7301-445D-A9F1-F805646BC481}"/>
                </a:ext>
              </a:extLst>
            </p:cNvPr>
            <p:cNvSpPr>
              <a:spLocks noChangeArrowheads="1"/>
            </p:cNvSpPr>
            <p:nvPr/>
          </p:nvSpPr>
          <p:spPr bwMode="auto">
            <a:xfrm>
              <a:off x="2510656" y="4909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6" name="Oval 459">
              <a:extLst>
                <a:ext uri="{FF2B5EF4-FFF2-40B4-BE49-F238E27FC236}">
                  <a16:creationId xmlns:a16="http://schemas.microsoft.com/office/drawing/2014/main" id="{8E7B22B4-1E0A-487A-A4E1-273BC7CFA840}"/>
                </a:ext>
              </a:extLst>
            </p:cNvPr>
            <p:cNvSpPr>
              <a:spLocks noChangeArrowheads="1"/>
            </p:cNvSpPr>
            <p:nvPr/>
          </p:nvSpPr>
          <p:spPr bwMode="auto">
            <a:xfrm>
              <a:off x="2409056" y="4993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7" name="Oval 460">
              <a:extLst>
                <a:ext uri="{FF2B5EF4-FFF2-40B4-BE49-F238E27FC236}">
                  <a16:creationId xmlns:a16="http://schemas.microsoft.com/office/drawing/2014/main" id="{9EA51CBF-5ADA-42FD-89C4-76645FA2B3EC}"/>
                </a:ext>
              </a:extLst>
            </p:cNvPr>
            <p:cNvSpPr>
              <a:spLocks noChangeArrowheads="1"/>
            </p:cNvSpPr>
            <p:nvPr/>
          </p:nvSpPr>
          <p:spPr bwMode="auto">
            <a:xfrm>
              <a:off x="2485256" y="4780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8" name="Oval 461">
              <a:extLst>
                <a:ext uri="{FF2B5EF4-FFF2-40B4-BE49-F238E27FC236}">
                  <a16:creationId xmlns:a16="http://schemas.microsoft.com/office/drawing/2014/main" id="{3DC2732A-B815-4731-9242-BDA5766D0C8F}"/>
                </a:ext>
              </a:extLst>
            </p:cNvPr>
            <p:cNvSpPr>
              <a:spLocks noChangeArrowheads="1"/>
            </p:cNvSpPr>
            <p:nvPr/>
          </p:nvSpPr>
          <p:spPr bwMode="auto">
            <a:xfrm>
              <a:off x="2445569" y="4685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39" name="Oval 462">
              <a:extLst>
                <a:ext uri="{FF2B5EF4-FFF2-40B4-BE49-F238E27FC236}">
                  <a16:creationId xmlns:a16="http://schemas.microsoft.com/office/drawing/2014/main" id="{C674A801-CCD0-4E85-8867-F9609829EEDF}"/>
                </a:ext>
              </a:extLst>
            </p:cNvPr>
            <p:cNvSpPr>
              <a:spLocks noChangeArrowheads="1"/>
            </p:cNvSpPr>
            <p:nvPr/>
          </p:nvSpPr>
          <p:spPr bwMode="auto">
            <a:xfrm>
              <a:off x="2497956" y="5137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0" name="Oval 463">
              <a:extLst>
                <a:ext uri="{FF2B5EF4-FFF2-40B4-BE49-F238E27FC236}">
                  <a16:creationId xmlns:a16="http://schemas.microsoft.com/office/drawing/2014/main" id="{F346377C-CF52-4098-BB9D-0C9F16A213D9}"/>
                </a:ext>
              </a:extLst>
            </p:cNvPr>
            <p:cNvSpPr>
              <a:spLocks noChangeArrowheads="1"/>
            </p:cNvSpPr>
            <p:nvPr/>
          </p:nvSpPr>
          <p:spPr bwMode="auto">
            <a:xfrm>
              <a:off x="2469381" y="4875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1" name="Oval 464">
              <a:extLst>
                <a:ext uri="{FF2B5EF4-FFF2-40B4-BE49-F238E27FC236}">
                  <a16:creationId xmlns:a16="http://schemas.microsoft.com/office/drawing/2014/main" id="{CF3DFCBF-8E3B-415A-A90A-8F3319C11605}"/>
                </a:ext>
              </a:extLst>
            </p:cNvPr>
            <p:cNvSpPr>
              <a:spLocks noChangeArrowheads="1"/>
            </p:cNvSpPr>
            <p:nvPr/>
          </p:nvSpPr>
          <p:spPr bwMode="auto">
            <a:xfrm>
              <a:off x="2677344" y="5096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2" name="Oval 465">
              <a:extLst>
                <a:ext uri="{FF2B5EF4-FFF2-40B4-BE49-F238E27FC236}">
                  <a16:creationId xmlns:a16="http://schemas.microsoft.com/office/drawing/2014/main" id="{8D948FB6-0281-48F0-B25B-C8DC676F6C16}"/>
                </a:ext>
              </a:extLst>
            </p:cNvPr>
            <p:cNvSpPr>
              <a:spLocks noChangeArrowheads="1"/>
            </p:cNvSpPr>
            <p:nvPr/>
          </p:nvSpPr>
          <p:spPr bwMode="auto">
            <a:xfrm>
              <a:off x="2704331" y="4848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3" name="Oval 466">
              <a:extLst>
                <a:ext uri="{FF2B5EF4-FFF2-40B4-BE49-F238E27FC236}">
                  <a16:creationId xmlns:a16="http://schemas.microsoft.com/office/drawing/2014/main" id="{822D4DA8-885A-40B0-A484-11B6E8BD8447}"/>
                </a:ext>
              </a:extLst>
            </p:cNvPr>
            <p:cNvSpPr>
              <a:spLocks noChangeArrowheads="1"/>
            </p:cNvSpPr>
            <p:nvPr/>
          </p:nvSpPr>
          <p:spPr bwMode="auto">
            <a:xfrm>
              <a:off x="2707506" y="47630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4" name="Oval 467">
              <a:extLst>
                <a:ext uri="{FF2B5EF4-FFF2-40B4-BE49-F238E27FC236}">
                  <a16:creationId xmlns:a16="http://schemas.microsoft.com/office/drawing/2014/main" id="{D21A9837-3508-44F4-B755-441B800AF6C5}"/>
                </a:ext>
              </a:extLst>
            </p:cNvPr>
            <p:cNvSpPr>
              <a:spLocks noChangeArrowheads="1"/>
            </p:cNvSpPr>
            <p:nvPr/>
          </p:nvSpPr>
          <p:spPr bwMode="auto">
            <a:xfrm>
              <a:off x="2623369" y="4721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5" name="Oval 468">
              <a:extLst>
                <a:ext uri="{FF2B5EF4-FFF2-40B4-BE49-F238E27FC236}">
                  <a16:creationId xmlns:a16="http://schemas.microsoft.com/office/drawing/2014/main" id="{677C7640-4465-4ED3-BEB8-13F11F18EC8E}"/>
                </a:ext>
              </a:extLst>
            </p:cNvPr>
            <p:cNvSpPr>
              <a:spLocks noChangeArrowheads="1"/>
            </p:cNvSpPr>
            <p:nvPr/>
          </p:nvSpPr>
          <p:spPr bwMode="auto">
            <a:xfrm>
              <a:off x="2605906" y="4847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6" name="Oval 469">
              <a:extLst>
                <a:ext uri="{FF2B5EF4-FFF2-40B4-BE49-F238E27FC236}">
                  <a16:creationId xmlns:a16="http://schemas.microsoft.com/office/drawing/2014/main" id="{38A69E68-3F8A-456B-AA03-372BEDE9C421}"/>
                </a:ext>
              </a:extLst>
            </p:cNvPr>
            <p:cNvSpPr>
              <a:spLocks noChangeArrowheads="1"/>
            </p:cNvSpPr>
            <p:nvPr/>
          </p:nvSpPr>
          <p:spPr bwMode="auto">
            <a:xfrm>
              <a:off x="2596381" y="5321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7" name="Oval 470">
              <a:extLst>
                <a:ext uri="{FF2B5EF4-FFF2-40B4-BE49-F238E27FC236}">
                  <a16:creationId xmlns:a16="http://schemas.microsoft.com/office/drawing/2014/main" id="{9918554D-FB81-4F50-8CBE-90666FDD7945}"/>
                </a:ext>
              </a:extLst>
            </p:cNvPr>
            <p:cNvSpPr>
              <a:spLocks noChangeArrowheads="1"/>
            </p:cNvSpPr>
            <p:nvPr/>
          </p:nvSpPr>
          <p:spPr bwMode="auto">
            <a:xfrm>
              <a:off x="2667819" y="53266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8" name="Oval 471">
              <a:extLst>
                <a:ext uri="{FF2B5EF4-FFF2-40B4-BE49-F238E27FC236}">
                  <a16:creationId xmlns:a16="http://schemas.microsoft.com/office/drawing/2014/main" id="{966EEC66-215E-47C8-835E-DA07537F1DD8}"/>
                </a:ext>
              </a:extLst>
            </p:cNvPr>
            <p:cNvSpPr>
              <a:spLocks noChangeArrowheads="1"/>
            </p:cNvSpPr>
            <p:nvPr/>
          </p:nvSpPr>
          <p:spPr bwMode="auto">
            <a:xfrm>
              <a:off x="2691631" y="5253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49" name="Oval 472">
              <a:extLst>
                <a:ext uri="{FF2B5EF4-FFF2-40B4-BE49-F238E27FC236}">
                  <a16:creationId xmlns:a16="http://schemas.microsoft.com/office/drawing/2014/main" id="{D8DA14DC-4218-49BB-A5EE-626F1CD499EB}"/>
                </a:ext>
              </a:extLst>
            </p:cNvPr>
            <p:cNvSpPr>
              <a:spLocks noChangeArrowheads="1"/>
            </p:cNvSpPr>
            <p:nvPr/>
          </p:nvSpPr>
          <p:spPr bwMode="auto">
            <a:xfrm>
              <a:off x="2593206" y="5258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0" name="Oval 473">
              <a:extLst>
                <a:ext uri="{FF2B5EF4-FFF2-40B4-BE49-F238E27FC236}">
                  <a16:creationId xmlns:a16="http://schemas.microsoft.com/office/drawing/2014/main" id="{BE3183BB-EC55-4E54-9D06-B5CE673847A0}"/>
                </a:ext>
              </a:extLst>
            </p:cNvPr>
            <p:cNvSpPr>
              <a:spLocks noChangeArrowheads="1"/>
            </p:cNvSpPr>
            <p:nvPr/>
          </p:nvSpPr>
          <p:spPr bwMode="auto">
            <a:xfrm>
              <a:off x="2726556" y="5163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1" name="Oval 474">
              <a:extLst>
                <a:ext uri="{FF2B5EF4-FFF2-40B4-BE49-F238E27FC236}">
                  <a16:creationId xmlns:a16="http://schemas.microsoft.com/office/drawing/2014/main" id="{9495CD4F-5D0F-49FE-9038-E9DBA32B9CA4}"/>
                </a:ext>
              </a:extLst>
            </p:cNvPr>
            <p:cNvSpPr>
              <a:spLocks noChangeArrowheads="1"/>
            </p:cNvSpPr>
            <p:nvPr/>
          </p:nvSpPr>
          <p:spPr bwMode="auto">
            <a:xfrm>
              <a:off x="2575744" y="5059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2" name="Oval 475">
              <a:extLst>
                <a:ext uri="{FF2B5EF4-FFF2-40B4-BE49-F238E27FC236}">
                  <a16:creationId xmlns:a16="http://schemas.microsoft.com/office/drawing/2014/main" id="{51B40C49-5499-493D-A160-FAF5D87F3729}"/>
                </a:ext>
              </a:extLst>
            </p:cNvPr>
            <p:cNvSpPr>
              <a:spLocks noChangeArrowheads="1"/>
            </p:cNvSpPr>
            <p:nvPr/>
          </p:nvSpPr>
          <p:spPr bwMode="auto">
            <a:xfrm>
              <a:off x="2694806" y="4991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3" name="Oval 476">
              <a:extLst>
                <a:ext uri="{FF2B5EF4-FFF2-40B4-BE49-F238E27FC236}">
                  <a16:creationId xmlns:a16="http://schemas.microsoft.com/office/drawing/2014/main" id="{A1BF08D3-AA7C-4933-9179-1AEB20C9C3CF}"/>
                </a:ext>
              </a:extLst>
            </p:cNvPr>
            <p:cNvSpPr>
              <a:spLocks noChangeArrowheads="1"/>
            </p:cNvSpPr>
            <p:nvPr/>
          </p:nvSpPr>
          <p:spPr bwMode="auto">
            <a:xfrm>
              <a:off x="2786881" y="5032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4" name="Oval 477">
              <a:extLst>
                <a:ext uri="{FF2B5EF4-FFF2-40B4-BE49-F238E27FC236}">
                  <a16:creationId xmlns:a16="http://schemas.microsoft.com/office/drawing/2014/main" id="{8C79EDE1-9DA1-43B2-9474-11E814D5D139}"/>
                </a:ext>
              </a:extLst>
            </p:cNvPr>
            <p:cNvSpPr>
              <a:spLocks noChangeArrowheads="1"/>
            </p:cNvSpPr>
            <p:nvPr/>
          </p:nvSpPr>
          <p:spPr bwMode="auto">
            <a:xfrm>
              <a:off x="2821806" y="5172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5" name="Oval 478">
              <a:extLst>
                <a:ext uri="{FF2B5EF4-FFF2-40B4-BE49-F238E27FC236}">
                  <a16:creationId xmlns:a16="http://schemas.microsoft.com/office/drawing/2014/main" id="{E3290637-CAC7-4D7D-BBF9-E5C146E3F42D}"/>
                </a:ext>
              </a:extLst>
            </p:cNvPr>
            <p:cNvSpPr>
              <a:spLocks noChangeArrowheads="1"/>
            </p:cNvSpPr>
            <p:nvPr/>
          </p:nvSpPr>
          <p:spPr bwMode="auto">
            <a:xfrm>
              <a:off x="2848794" y="4924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6" name="Oval 479">
              <a:extLst>
                <a:ext uri="{FF2B5EF4-FFF2-40B4-BE49-F238E27FC236}">
                  <a16:creationId xmlns:a16="http://schemas.microsoft.com/office/drawing/2014/main" id="{268B65DB-73DE-4B3D-AAD4-5E0B9F17DA34}"/>
                </a:ext>
              </a:extLst>
            </p:cNvPr>
            <p:cNvSpPr>
              <a:spLocks noChangeArrowheads="1"/>
            </p:cNvSpPr>
            <p:nvPr/>
          </p:nvSpPr>
          <p:spPr bwMode="auto">
            <a:xfrm>
              <a:off x="2851969" y="4839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7" name="Oval 480">
              <a:extLst>
                <a:ext uri="{FF2B5EF4-FFF2-40B4-BE49-F238E27FC236}">
                  <a16:creationId xmlns:a16="http://schemas.microsoft.com/office/drawing/2014/main" id="{E9D08D55-7A8B-41AB-B47E-357EDADC052E}"/>
                </a:ext>
              </a:extLst>
            </p:cNvPr>
            <p:cNvSpPr>
              <a:spLocks noChangeArrowheads="1"/>
            </p:cNvSpPr>
            <p:nvPr/>
          </p:nvSpPr>
          <p:spPr bwMode="auto">
            <a:xfrm>
              <a:off x="2767831" y="4797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8" name="Oval 481">
              <a:extLst>
                <a:ext uri="{FF2B5EF4-FFF2-40B4-BE49-F238E27FC236}">
                  <a16:creationId xmlns:a16="http://schemas.microsoft.com/office/drawing/2014/main" id="{F63BE98B-6234-4C23-959A-693DADF1D616}"/>
                </a:ext>
              </a:extLst>
            </p:cNvPr>
            <p:cNvSpPr>
              <a:spLocks noChangeArrowheads="1"/>
            </p:cNvSpPr>
            <p:nvPr/>
          </p:nvSpPr>
          <p:spPr bwMode="auto">
            <a:xfrm>
              <a:off x="2750369" y="4923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59" name="Oval 482">
              <a:extLst>
                <a:ext uri="{FF2B5EF4-FFF2-40B4-BE49-F238E27FC236}">
                  <a16:creationId xmlns:a16="http://schemas.microsoft.com/office/drawing/2014/main" id="{CCF9EFD8-EC9A-4D9B-B2FC-1ADCD0324230}"/>
                </a:ext>
              </a:extLst>
            </p:cNvPr>
            <p:cNvSpPr>
              <a:spLocks noChangeArrowheads="1"/>
            </p:cNvSpPr>
            <p:nvPr/>
          </p:nvSpPr>
          <p:spPr bwMode="auto">
            <a:xfrm>
              <a:off x="2826569" y="47106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0" name="Oval 483">
              <a:extLst>
                <a:ext uri="{FF2B5EF4-FFF2-40B4-BE49-F238E27FC236}">
                  <a16:creationId xmlns:a16="http://schemas.microsoft.com/office/drawing/2014/main" id="{C7FB812D-769E-4421-A95B-D2DC8A48BBA4}"/>
                </a:ext>
              </a:extLst>
            </p:cNvPr>
            <p:cNvSpPr>
              <a:spLocks noChangeArrowheads="1"/>
            </p:cNvSpPr>
            <p:nvPr/>
          </p:nvSpPr>
          <p:spPr bwMode="auto">
            <a:xfrm>
              <a:off x="2836094" y="5329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1" name="Oval 484">
              <a:extLst>
                <a:ext uri="{FF2B5EF4-FFF2-40B4-BE49-F238E27FC236}">
                  <a16:creationId xmlns:a16="http://schemas.microsoft.com/office/drawing/2014/main" id="{C6AF8CE8-2E5E-4204-804A-6A5E0242B00B}"/>
                </a:ext>
              </a:extLst>
            </p:cNvPr>
            <p:cNvSpPr>
              <a:spLocks noChangeArrowheads="1"/>
            </p:cNvSpPr>
            <p:nvPr/>
          </p:nvSpPr>
          <p:spPr bwMode="auto">
            <a:xfrm>
              <a:off x="2737669" y="5334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2" name="Oval 485">
              <a:extLst>
                <a:ext uri="{FF2B5EF4-FFF2-40B4-BE49-F238E27FC236}">
                  <a16:creationId xmlns:a16="http://schemas.microsoft.com/office/drawing/2014/main" id="{0CF46FD1-6A94-4FCA-B4E0-F9439707D0B6}"/>
                </a:ext>
              </a:extLst>
            </p:cNvPr>
            <p:cNvSpPr>
              <a:spLocks noChangeArrowheads="1"/>
            </p:cNvSpPr>
            <p:nvPr/>
          </p:nvSpPr>
          <p:spPr bwMode="auto">
            <a:xfrm>
              <a:off x="2893244" y="4967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3" name="Oval 486">
              <a:extLst>
                <a:ext uri="{FF2B5EF4-FFF2-40B4-BE49-F238E27FC236}">
                  <a16:creationId xmlns:a16="http://schemas.microsoft.com/office/drawing/2014/main" id="{233B7050-C261-423C-9AD2-DC4A510C2174}"/>
                </a:ext>
              </a:extLst>
            </p:cNvPr>
            <p:cNvSpPr>
              <a:spLocks noChangeArrowheads="1"/>
            </p:cNvSpPr>
            <p:nvPr/>
          </p:nvSpPr>
          <p:spPr bwMode="auto">
            <a:xfrm>
              <a:off x="1939156" y="4024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4" name="Oval 487">
              <a:extLst>
                <a:ext uri="{FF2B5EF4-FFF2-40B4-BE49-F238E27FC236}">
                  <a16:creationId xmlns:a16="http://schemas.microsoft.com/office/drawing/2014/main" id="{A47EAEA3-447F-4796-A1F0-DB09293488D3}"/>
                </a:ext>
              </a:extLst>
            </p:cNvPr>
            <p:cNvSpPr>
              <a:spLocks noChangeArrowheads="1"/>
            </p:cNvSpPr>
            <p:nvPr/>
          </p:nvSpPr>
          <p:spPr bwMode="auto">
            <a:xfrm>
              <a:off x="1942331" y="3939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5" name="Oval 488">
              <a:extLst>
                <a:ext uri="{FF2B5EF4-FFF2-40B4-BE49-F238E27FC236}">
                  <a16:creationId xmlns:a16="http://schemas.microsoft.com/office/drawing/2014/main" id="{55D48D60-53E7-4146-BDA7-11C3A9A3DF66}"/>
                </a:ext>
              </a:extLst>
            </p:cNvPr>
            <p:cNvSpPr>
              <a:spLocks noChangeArrowheads="1"/>
            </p:cNvSpPr>
            <p:nvPr/>
          </p:nvSpPr>
          <p:spPr bwMode="auto">
            <a:xfrm>
              <a:off x="1935981" y="4575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6" name="Oval 489">
              <a:extLst>
                <a:ext uri="{FF2B5EF4-FFF2-40B4-BE49-F238E27FC236}">
                  <a16:creationId xmlns:a16="http://schemas.microsoft.com/office/drawing/2014/main" id="{640A88CC-F949-42A6-9510-614CB86400F8}"/>
                </a:ext>
              </a:extLst>
            </p:cNvPr>
            <p:cNvSpPr>
              <a:spLocks noChangeArrowheads="1"/>
            </p:cNvSpPr>
            <p:nvPr/>
          </p:nvSpPr>
          <p:spPr bwMode="auto">
            <a:xfrm>
              <a:off x="1929631" y="4167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7" name="Oval 490">
              <a:extLst>
                <a:ext uri="{FF2B5EF4-FFF2-40B4-BE49-F238E27FC236}">
                  <a16:creationId xmlns:a16="http://schemas.microsoft.com/office/drawing/2014/main" id="{F8B418D3-4441-4892-B795-A94A955F627D}"/>
                </a:ext>
              </a:extLst>
            </p:cNvPr>
            <p:cNvSpPr>
              <a:spLocks noChangeArrowheads="1"/>
            </p:cNvSpPr>
            <p:nvPr/>
          </p:nvSpPr>
          <p:spPr bwMode="auto">
            <a:xfrm>
              <a:off x="2963094" y="3915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8" name="Oval 491">
              <a:extLst>
                <a:ext uri="{FF2B5EF4-FFF2-40B4-BE49-F238E27FC236}">
                  <a16:creationId xmlns:a16="http://schemas.microsoft.com/office/drawing/2014/main" id="{9FE54B2C-D218-43DC-AA68-F8781C86D39F}"/>
                </a:ext>
              </a:extLst>
            </p:cNvPr>
            <p:cNvSpPr>
              <a:spLocks noChangeArrowheads="1"/>
            </p:cNvSpPr>
            <p:nvPr/>
          </p:nvSpPr>
          <p:spPr bwMode="auto">
            <a:xfrm>
              <a:off x="2998019" y="40550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69" name="Oval 492">
              <a:extLst>
                <a:ext uri="{FF2B5EF4-FFF2-40B4-BE49-F238E27FC236}">
                  <a16:creationId xmlns:a16="http://schemas.microsoft.com/office/drawing/2014/main" id="{B5BED8AC-81BE-4797-8FD9-57F54BD7A221}"/>
                </a:ext>
              </a:extLst>
            </p:cNvPr>
            <p:cNvSpPr>
              <a:spLocks noChangeArrowheads="1"/>
            </p:cNvSpPr>
            <p:nvPr/>
          </p:nvSpPr>
          <p:spPr bwMode="auto">
            <a:xfrm>
              <a:off x="3009131" y="4559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0" name="Oval 493">
              <a:extLst>
                <a:ext uri="{FF2B5EF4-FFF2-40B4-BE49-F238E27FC236}">
                  <a16:creationId xmlns:a16="http://schemas.microsoft.com/office/drawing/2014/main" id="{7F3094F8-9DD4-4685-9294-A473071FA68E}"/>
                </a:ext>
              </a:extLst>
            </p:cNvPr>
            <p:cNvSpPr>
              <a:spLocks noChangeArrowheads="1"/>
            </p:cNvSpPr>
            <p:nvPr/>
          </p:nvSpPr>
          <p:spPr bwMode="auto">
            <a:xfrm>
              <a:off x="3021831" y="4358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1" name="Oval 494">
              <a:extLst>
                <a:ext uri="{FF2B5EF4-FFF2-40B4-BE49-F238E27FC236}">
                  <a16:creationId xmlns:a16="http://schemas.microsoft.com/office/drawing/2014/main" id="{EEE96A1D-5949-4887-9BAE-785F9F83AFD3}"/>
                </a:ext>
              </a:extLst>
            </p:cNvPr>
            <p:cNvSpPr>
              <a:spLocks noChangeArrowheads="1"/>
            </p:cNvSpPr>
            <p:nvPr/>
          </p:nvSpPr>
          <p:spPr bwMode="auto">
            <a:xfrm>
              <a:off x="2936106" y="439792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2" name="Oval 495">
              <a:extLst>
                <a:ext uri="{FF2B5EF4-FFF2-40B4-BE49-F238E27FC236}">
                  <a16:creationId xmlns:a16="http://schemas.microsoft.com/office/drawing/2014/main" id="{23C12AE3-B2BC-48EC-8212-C4A3A5959CA8}"/>
                </a:ext>
              </a:extLst>
            </p:cNvPr>
            <p:cNvSpPr>
              <a:spLocks noChangeArrowheads="1"/>
            </p:cNvSpPr>
            <p:nvPr/>
          </p:nvSpPr>
          <p:spPr bwMode="auto">
            <a:xfrm>
              <a:off x="2917056" y="42804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3" name="Oval 496">
              <a:extLst>
                <a:ext uri="{FF2B5EF4-FFF2-40B4-BE49-F238E27FC236}">
                  <a16:creationId xmlns:a16="http://schemas.microsoft.com/office/drawing/2014/main" id="{A046C12E-AB9F-4D17-A6DE-F8C1C36A243C}"/>
                </a:ext>
              </a:extLst>
            </p:cNvPr>
            <p:cNvSpPr>
              <a:spLocks noChangeArrowheads="1"/>
            </p:cNvSpPr>
            <p:nvPr/>
          </p:nvSpPr>
          <p:spPr bwMode="auto">
            <a:xfrm>
              <a:off x="2988494" y="4285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4" name="Oval 497">
              <a:extLst>
                <a:ext uri="{FF2B5EF4-FFF2-40B4-BE49-F238E27FC236}">
                  <a16:creationId xmlns:a16="http://schemas.microsoft.com/office/drawing/2014/main" id="{29E1F6BA-8C33-4062-8359-0FDDBE24A2B3}"/>
                </a:ext>
              </a:extLst>
            </p:cNvPr>
            <p:cNvSpPr>
              <a:spLocks noChangeArrowheads="1"/>
            </p:cNvSpPr>
            <p:nvPr/>
          </p:nvSpPr>
          <p:spPr bwMode="auto">
            <a:xfrm>
              <a:off x="3012306" y="4212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5" name="Oval 498">
              <a:extLst>
                <a:ext uri="{FF2B5EF4-FFF2-40B4-BE49-F238E27FC236}">
                  <a16:creationId xmlns:a16="http://schemas.microsoft.com/office/drawing/2014/main" id="{13AD3C87-D2BD-46DD-8267-CD7D84AB11A7}"/>
                </a:ext>
              </a:extLst>
            </p:cNvPr>
            <p:cNvSpPr>
              <a:spLocks noChangeArrowheads="1"/>
            </p:cNvSpPr>
            <p:nvPr/>
          </p:nvSpPr>
          <p:spPr bwMode="auto">
            <a:xfrm>
              <a:off x="2945631" y="4169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6" name="Oval 499">
              <a:extLst>
                <a:ext uri="{FF2B5EF4-FFF2-40B4-BE49-F238E27FC236}">
                  <a16:creationId xmlns:a16="http://schemas.microsoft.com/office/drawing/2014/main" id="{A28D8312-009A-41B1-9903-BF1927BE328D}"/>
                </a:ext>
              </a:extLst>
            </p:cNvPr>
            <p:cNvSpPr>
              <a:spLocks noChangeArrowheads="1"/>
            </p:cNvSpPr>
            <p:nvPr/>
          </p:nvSpPr>
          <p:spPr bwMode="auto">
            <a:xfrm>
              <a:off x="3047231" y="4121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7" name="Oval 500">
              <a:extLst>
                <a:ext uri="{FF2B5EF4-FFF2-40B4-BE49-F238E27FC236}">
                  <a16:creationId xmlns:a16="http://schemas.microsoft.com/office/drawing/2014/main" id="{757F3DB3-4117-461C-8460-3DE1F376EF36}"/>
                </a:ext>
              </a:extLst>
            </p:cNvPr>
            <p:cNvSpPr>
              <a:spLocks noChangeArrowheads="1"/>
            </p:cNvSpPr>
            <p:nvPr/>
          </p:nvSpPr>
          <p:spPr bwMode="auto">
            <a:xfrm>
              <a:off x="3015481" y="3950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8" name="Oval 501">
              <a:extLst>
                <a:ext uri="{FF2B5EF4-FFF2-40B4-BE49-F238E27FC236}">
                  <a16:creationId xmlns:a16="http://schemas.microsoft.com/office/drawing/2014/main" id="{B95D66DB-F369-4D86-B555-97E700ED0185}"/>
                </a:ext>
              </a:extLst>
            </p:cNvPr>
            <p:cNvSpPr>
              <a:spLocks noChangeArrowheads="1"/>
            </p:cNvSpPr>
            <p:nvPr/>
          </p:nvSpPr>
          <p:spPr bwMode="auto">
            <a:xfrm>
              <a:off x="2628131" y="4104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79" name="Oval 502">
              <a:extLst>
                <a:ext uri="{FF2B5EF4-FFF2-40B4-BE49-F238E27FC236}">
                  <a16:creationId xmlns:a16="http://schemas.microsoft.com/office/drawing/2014/main" id="{341EEFF3-0E22-48D8-9961-5527B2BDAEC7}"/>
                </a:ext>
              </a:extLst>
            </p:cNvPr>
            <p:cNvSpPr>
              <a:spLocks noChangeArrowheads="1"/>
            </p:cNvSpPr>
            <p:nvPr/>
          </p:nvSpPr>
          <p:spPr bwMode="auto">
            <a:xfrm>
              <a:off x="3058344" y="4293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0" name="Oval 503">
              <a:extLst>
                <a:ext uri="{FF2B5EF4-FFF2-40B4-BE49-F238E27FC236}">
                  <a16:creationId xmlns:a16="http://schemas.microsoft.com/office/drawing/2014/main" id="{94B57CBF-A2E9-4A0A-86CC-D5D6CC4591A1}"/>
                </a:ext>
              </a:extLst>
            </p:cNvPr>
            <p:cNvSpPr>
              <a:spLocks noChangeArrowheads="1"/>
            </p:cNvSpPr>
            <p:nvPr/>
          </p:nvSpPr>
          <p:spPr bwMode="auto">
            <a:xfrm>
              <a:off x="2074094" y="3986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1" name="Oval 504">
              <a:extLst>
                <a:ext uri="{FF2B5EF4-FFF2-40B4-BE49-F238E27FC236}">
                  <a16:creationId xmlns:a16="http://schemas.microsoft.com/office/drawing/2014/main" id="{138CDE5D-B2FB-4083-A0C0-168357B30882}"/>
                </a:ext>
              </a:extLst>
            </p:cNvPr>
            <p:cNvSpPr>
              <a:spLocks noChangeArrowheads="1"/>
            </p:cNvSpPr>
            <p:nvPr/>
          </p:nvSpPr>
          <p:spPr bwMode="auto">
            <a:xfrm>
              <a:off x="2109019" y="4126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2" name="Oval 505">
              <a:extLst>
                <a:ext uri="{FF2B5EF4-FFF2-40B4-BE49-F238E27FC236}">
                  <a16:creationId xmlns:a16="http://schemas.microsoft.com/office/drawing/2014/main" id="{00323EC1-085A-403C-88A1-EC1EB188EF35}"/>
                </a:ext>
              </a:extLst>
            </p:cNvPr>
            <p:cNvSpPr>
              <a:spLocks noChangeArrowheads="1"/>
            </p:cNvSpPr>
            <p:nvPr/>
          </p:nvSpPr>
          <p:spPr bwMode="auto">
            <a:xfrm>
              <a:off x="2136006" y="3878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3" name="Oval 506">
              <a:extLst>
                <a:ext uri="{FF2B5EF4-FFF2-40B4-BE49-F238E27FC236}">
                  <a16:creationId xmlns:a16="http://schemas.microsoft.com/office/drawing/2014/main" id="{B2A3BD71-ABB7-46D3-8F4F-1E5C5C9E8147}"/>
                </a:ext>
              </a:extLst>
            </p:cNvPr>
            <p:cNvSpPr>
              <a:spLocks noChangeArrowheads="1"/>
            </p:cNvSpPr>
            <p:nvPr/>
          </p:nvSpPr>
          <p:spPr bwMode="auto">
            <a:xfrm>
              <a:off x="2115369" y="4551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4" name="Oval 507">
              <a:extLst>
                <a:ext uri="{FF2B5EF4-FFF2-40B4-BE49-F238E27FC236}">
                  <a16:creationId xmlns:a16="http://schemas.microsoft.com/office/drawing/2014/main" id="{5938B8F2-FADD-47D3-9FD5-89DD0506C66F}"/>
                </a:ext>
              </a:extLst>
            </p:cNvPr>
            <p:cNvSpPr>
              <a:spLocks noChangeArrowheads="1"/>
            </p:cNvSpPr>
            <p:nvPr/>
          </p:nvSpPr>
          <p:spPr bwMode="auto">
            <a:xfrm>
              <a:off x="2037581" y="3877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5" name="Oval 508">
              <a:extLst>
                <a:ext uri="{FF2B5EF4-FFF2-40B4-BE49-F238E27FC236}">
                  <a16:creationId xmlns:a16="http://schemas.microsoft.com/office/drawing/2014/main" id="{251EAFD4-DD46-4BF6-8E71-4DF3212DD959}"/>
                </a:ext>
              </a:extLst>
            </p:cNvPr>
            <p:cNvSpPr>
              <a:spLocks noChangeArrowheads="1"/>
            </p:cNvSpPr>
            <p:nvPr/>
          </p:nvSpPr>
          <p:spPr bwMode="auto">
            <a:xfrm>
              <a:off x="2132831" y="44296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6" name="Oval 509">
              <a:extLst>
                <a:ext uri="{FF2B5EF4-FFF2-40B4-BE49-F238E27FC236}">
                  <a16:creationId xmlns:a16="http://schemas.microsoft.com/office/drawing/2014/main" id="{5D4E6758-037E-4FE0-A15F-E03F59B88AF7}"/>
                </a:ext>
              </a:extLst>
            </p:cNvPr>
            <p:cNvSpPr>
              <a:spLocks noChangeArrowheads="1"/>
            </p:cNvSpPr>
            <p:nvPr/>
          </p:nvSpPr>
          <p:spPr bwMode="auto">
            <a:xfrm>
              <a:off x="2047106" y="44693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7" name="Oval 510">
              <a:extLst>
                <a:ext uri="{FF2B5EF4-FFF2-40B4-BE49-F238E27FC236}">
                  <a16:creationId xmlns:a16="http://schemas.microsoft.com/office/drawing/2014/main" id="{7A5878F1-D949-4BBB-BBB2-15F3D5390685}"/>
                </a:ext>
              </a:extLst>
            </p:cNvPr>
            <p:cNvSpPr>
              <a:spLocks noChangeArrowheads="1"/>
            </p:cNvSpPr>
            <p:nvPr/>
          </p:nvSpPr>
          <p:spPr bwMode="auto">
            <a:xfrm>
              <a:off x="2028056" y="4351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8" name="Oval 511">
              <a:extLst>
                <a:ext uri="{FF2B5EF4-FFF2-40B4-BE49-F238E27FC236}">
                  <a16:creationId xmlns:a16="http://schemas.microsoft.com/office/drawing/2014/main" id="{EF446B1A-5B49-476D-88DA-406BDB0D41CD}"/>
                </a:ext>
              </a:extLst>
            </p:cNvPr>
            <p:cNvSpPr>
              <a:spLocks noChangeArrowheads="1"/>
            </p:cNvSpPr>
            <p:nvPr/>
          </p:nvSpPr>
          <p:spPr bwMode="auto">
            <a:xfrm>
              <a:off x="2099494" y="4356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89" name="Oval 512">
              <a:extLst>
                <a:ext uri="{FF2B5EF4-FFF2-40B4-BE49-F238E27FC236}">
                  <a16:creationId xmlns:a16="http://schemas.microsoft.com/office/drawing/2014/main" id="{6A76ABA0-71B7-4B27-8B5B-72D72CD7B43C}"/>
                </a:ext>
              </a:extLst>
            </p:cNvPr>
            <p:cNvSpPr>
              <a:spLocks noChangeArrowheads="1"/>
            </p:cNvSpPr>
            <p:nvPr/>
          </p:nvSpPr>
          <p:spPr bwMode="auto">
            <a:xfrm>
              <a:off x="2123306" y="4283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0" name="Oval 513">
              <a:extLst>
                <a:ext uri="{FF2B5EF4-FFF2-40B4-BE49-F238E27FC236}">
                  <a16:creationId xmlns:a16="http://schemas.microsoft.com/office/drawing/2014/main" id="{A456FF5E-1341-4A0E-8BE1-643762FBCDB2}"/>
                </a:ext>
              </a:extLst>
            </p:cNvPr>
            <p:cNvSpPr>
              <a:spLocks noChangeArrowheads="1"/>
            </p:cNvSpPr>
            <p:nvPr/>
          </p:nvSpPr>
          <p:spPr bwMode="auto">
            <a:xfrm>
              <a:off x="2024881" y="42883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1" name="Oval 514">
              <a:extLst>
                <a:ext uri="{FF2B5EF4-FFF2-40B4-BE49-F238E27FC236}">
                  <a16:creationId xmlns:a16="http://schemas.microsoft.com/office/drawing/2014/main" id="{EC74BA8C-774E-4A5E-8F95-8BDE5FF41751}"/>
                </a:ext>
              </a:extLst>
            </p:cNvPr>
            <p:cNvSpPr>
              <a:spLocks noChangeArrowheads="1"/>
            </p:cNvSpPr>
            <p:nvPr/>
          </p:nvSpPr>
          <p:spPr bwMode="auto">
            <a:xfrm>
              <a:off x="2158231" y="4193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2" name="Oval 515">
              <a:extLst>
                <a:ext uri="{FF2B5EF4-FFF2-40B4-BE49-F238E27FC236}">
                  <a16:creationId xmlns:a16="http://schemas.microsoft.com/office/drawing/2014/main" id="{227EBD2C-BAAA-48D5-ABF5-95C2A2B7D602}"/>
                </a:ext>
              </a:extLst>
            </p:cNvPr>
            <p:cNvSpPr>
              <a:spLocks noChangeArrowheads="1"/>
            </p:cNvSpPr>
            <p:nvPr/>
          </p:nvSpPr>
          <p:spPr bwMode="auto">
            <a:xfrm>
              <a:off x="2007419" y="4089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3" name="Oval 516">
              <a:extLst>
                <a:ext uri="{FF2B5EF4-FFF2-40B4-BE49-F238E27FC236}">
                  <a16:creationId xmlns:a16="http://schemas.microsoft.com/office/drawing/2014/main" id="{B36FFD5C-FF85-4572-824A-C17E9C4899AD}"/>
                </a:ext>
              </a:extLst>
            </p:cNvPr>
            <p:cNvSpPr>
              <a:spLocks noChangeArrowheads="1"/>
            </p:cNvSpPr>
            <p:nvPr/>
          </p:nvSpPr>
          <p:spPr bwMode="auto">
            <a:xfrm>
              <a:off x="2126481" y="4021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4" name="Oval 517">
              <a:extLst>
                <a:ext uri="{FF2B5EF4-FFF2-40B4-BE49-F238E27FC236}">
                  <a16:creationId xmlns:a16="http://schemas.microsoft.com/office/drawing/2014/main" id="{0870B493-4F15-44D8-96F9-6CF4EF32BF6D}"/>
                </a:ext>
              </a:extLst>
            </p:cNvPr>
            <p:cNvSpPr>
              <a:spLocks noChangeArrowheads="1"/>
            </p:cNvSpPr>
            <p:nvPr/>
          </p:nvSpPr>
          <p:spPr bwMode="auto">
            <a:xfrm>
              <a:off x="2218556" y="4062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5" name="Oval 518">
              <a:extLst>
                <a:ext uri="{FF2B5EF4-FFF2-40B4-BE49-F238E27FC236}">
                  <a16:creationId xmlns:a16="http://schemas.microsoft.com/office/drawing/2014/main" id="{0C92081B-8DF4-4AA8-A3AD-E4CAC75705E7}"/>
                </a:ext>
              </a:extLst>
            </p:cNvPr>
            <p:cNvSpPr>
              <a:spLocks noChangeArrowheads="1"/>
            </p:cNvSpPr>
            <p:nvPr/>
          </p:nvSpPr>
          <p:spPr bwMode="auto">
            <a:xfrm>
              <a:off x="2253481" y="42026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6" name="Oval 519">
              <a:extLst>
                <a:ext uri="{FF2B5EF4-FFF2-40B4-BE49-F238E27FC236}">
                  <a16:creationId xmlns:a16="http://schemas.microsoft.com/office/drawing/2014/main" id="{B8F0EDC1-AC79-42C1-8F72-9BD74F8A713B}"/>
                </a:ext>
              </a:extLst>
            </p:cNvPr>
            <p:cNvSpPr>
              <a:spLocks noChangeArrowheads="1"/>
            </p:cNvSpPr>
            <p:nvPr/>
          </p:nvSpPr>
          <p:spPr bwMode="auto">
            <a:xfrm>
              <a:off x="2280469" y="39550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7" name="Oval 520">
              <a:extLst>
                <a:ext uri="{FF2B5EF4-FFF2-40B4-BE49-F238E27FC236}">
                  <a16:creationId xmlns:a16="http://schemas.microsoft.com/office/drawing/2014/main" id="{31BD1486-9BB4-4BE0-915E-AB9454B27A2D}"/>
                </a:ext>
              </a:extLst>
            </p:cNvPr>
            <p:cNvSpPr>
              <a:spLocks noChangeArrowheads="1"/>
            </p:cNvSpPr>
            <p:nvPr/>
          </p:nvSpPr>
          <p:spPr bwMode="auto">
            <a:xfrm>
              <a:off x="2283644" y="3869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8" name="Oval 521">
              <a:extLst>
                <a:ext uri="{FF2B5EF4-FFF2-40B4-BE49-F238E27FC236}">
                  <a16:creationId xmlns:a16="http://schemas.microsoft.com/office/drawing/2014/main" id="{73F3470E-50AC-46E6-B760-3F5ABD93CC11}"/>
                </a:ext>
              </a:extLst>
            </p:cNvPr>
            <p:cNvSpPr>
              <a:spLocks noChangeArrowheads="1"/>
            </p:cNvSpPr>
            <p:nvPr/>
          </p:nvSpPr>
          <p:spPr bwMode="auto">
            <a:xfrm>
              <a:off x="2182044" y="3953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199" name="Oval 522">
              <a:extLst>
                <a:ext uri="{FF2B5EF4-FFF2-40B4-BE49-F238E27FC236}">
                  <a16:creationId xmlns:a16="http://schemas.microsoft.com/office/drawing/2014/main" id="{96462BD6-2E03-4E62-98D9-175F273FFF8D}"/>
                </a:ext>
              </a:extLst>
            </p:cNvPr>
            <p:cNvSpPr>
              <a:spLocks noChangeArrowheads="1"/>
            </p:cNvSpPr>
            <p:nvPr/>
          </p:nvSpPr>
          <p:spPr bwMode="auto">
            <a:xfrm>
              <a:off x="2277294" y="45058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0" name="Oval 523">
              <a:extLst>
                <a:ext uri="{FF2B5EF4-FFF2-40B4-BE49-F238E27FC236}">
                  <a16:creationId xmlns:a16="http://schemas.microsoft.com/office/drawing/2014/main" id="{130164ED-2F1D-4853-894B-D033D4D1200B}"/>
                </a:ext>
              </a:extLst>
            </p:cNvPr>
            <p:cNvSpPr>
              <a:spLocks noChangeArrowheads="1"/>
            </p:cNvSpPr>
            <p:nvPr/>
          </p:nvSpPr>
          <p:spPr bwMode="auto">
            <a:xfrm>
              <a:off x="2191568" y="454555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1" name="Oval 524">
              <a:extLst>
                <a:ext uri="{FF2B5EF4-FFF2-40B4-BE49-F238E27FC236}">
                  <a16:creationId xmlns:a16="http://schemas.microsoft.com/office/drawing/2014/main" id="{FDE64891-E559-4891-A83F-BD0605CAB783}"/>
                </a:ext>
              </a:extLst>
            </p:cNvPr>
            <p:cNvSpPr>
              <a:spLocks noChangeArrowheads="1"/>
            </p:cNvSpPr>
            <p:nvPr/>
          </p:nvSpPr>
          <p:spPr bwMode="auto">
            <a:xfrm>
              <a:off x="2180456" y="44772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2" name="Oval 525">
              <a:extLst>
                <a:ext uri="{FF2B5EF4-FFF2-40B4-BE49-F238E27FC236}">
                  <a16:creationId xmlns:a16="http://schemas.microsoft.com/office/drawing/2014/main" id="{A7B7898A-8625-421D-BE00-29C59D24EB21}"/>
                </a:ext>
              </a:extLst>
            </p:cNvPr>
            <p:cNvSpPr>
              <a:spLocks noChangeArrowheads="1"/>
            </p:cNvSpPr>
            <p:nvPr/>
          </p:nvSpPr>
          <p:spPr bwMode="auto">
            <a:xfrm>
              <a:off x="2243956" y="4432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3" name="Oval 526">
              <a:extLst>
                <a:ext uri="{FF2B5EF4-FFF2-40B4-BE49-F238E27FC236}">
                  <a16:creationId xmlns:a16="http://schemas.microsoft.com/office/drawing/2014/main" id="{79FA3C10-205C-4EBA-9BC0-C0DB9C163183}"/>
                </a:ext>
              </a:extLst>
            </p:cNvPr>
            <p:cNvSpPr>
              <a:spLocks noChangeArrowheads="1"/>
            </p:cNvSpPr>
            <p:nvPr/>
          </p:nvSpPr>
          <p:spPr bwMode="auto">
            <a:xfrm>
              <a:off x="2267769" y="4359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4" name="Oval 527">
              <a:extLst>
                <a:ext uri="{FF2B5EF4-FFF2-40B4-BE49-F238E27FC236}">
                  <a16:creationId xmlns:a16="http://schemas.microsoft.com/office/drawing/2014/main" id="{A05D2BEC-6B9A-442E-8FE8-56CA8D5A3649}"/>
                </a:ext>
              </a:extLst>
            </p:cNvPr>
            <p:cNvSpPr>
              <a:spLocks noChangeArrowheads="1"/>
            </p:cNvSpPr>
            <p:nvPr/>
          </p:nvSpPr>
          <p:spPr bwMode="auto">
            <a:xfrm>
              <a:off x="2169344" y="4364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5" name="Oval 528">
              <a:extLst>
                <a:ext uri="{FF2B5EF4-FFF2-40B4-BE49-F238E27FC236}">
                  <a16:creationId xmlns:a16="http://schemas.microsoft.com/office/drawing/2014/main" id="{3AA57082-68D3-433C-8682-321E2D58D225}"/>
                </a:ext>
              </a:extLst>
            </p:cNvPr>
            <p:cNvSpPr>
              <a:spLocks noChangeArrowheads="1"/>
            </p:cNvSpPr>
            <p:nvPr/>
          </p:nvSpPr>
          <p:spPr bwMode="auto">
            <a:xfrm>
              <a:off x="2293169" y="4040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6" name="Oval 529">
              <a:extLst>
                <a:ext uri="{FF2B5EF4-FFF2-40B4-BE49-F238E27FC236}">
                  <a16:creationId xmlns:a16="http://schemas.microsoft.com/office/drawing/2014/main" id="{64A22F2E-F619-4BE5-882C-5A59A0568511}"/>
                </a:ext>
              </a:extLst>
            </p:cNvPr>
            <p:cNvSpPr>
              <a:spLocks noChangeArrowheads="1"/>
            </p:cNvSpPr>
            <p:nvPr/>
          </p:nvSpPr>
          <p:spPr bwMode="auto">
            <a:xfrm>
              <a:off x="2331269" y="4150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7" name="Oval 530">
              <a:extLst>
                <a:ext uri="{FF2B5EF4-FFF2-40B4-BE49-F238E27FC236}">
                  <a16:creationId xmlns:a16="http://schemas.microsoft.com/office/drawing/2014/main" id="{007EEFDE-ED11-4A61-804B-B2CC7A6E2928}"/>
                </a:ext>
              </a:extLst>
            </p:cNvPr>
            <p:cNvSpPr>
              <a:spLocks noChangeArrowheads="1"/>
            </p:cNvSpPr>
            <p:nvPr/>
          </p:nvSpPr>
          <p:spPr bwMode="auto">
            <a:xfrm>
              <a:off x="2366194" y="4289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8" name="Oval 531">
              <a:extLst>
                <a:ext uri="{FF2B5EF4-FFF2-40B4-BE49-F238E27FC236}">
                  <a16:creationId xmlns:a16="http://schemas.microsoft.com/office/drawing/2014/main" id="{DC79BBA0-5CDD-4CDF-ABF3-5988CBCD4F9C}"/>
                </a:ext>
              </a:extLst>
            </p:cNvPr>
            <p:cNvSpPr>
              <a:spLocks noChangeArrowheads="1"/>
            </p:cNvSpPr>
            <p:nvPr/>
          </p:nvSpPr>
          <p:spPr bwMode="auto">
            <a:xfrm>
              <a:off x="2393181" y="4042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09" name="Oval 532">
              <a:extLst>
                <a:ext uri="{FF2B5EF4-FFF2-40B4-BE49-F238E27FC236}">
                  <a16:creationId xmlns:a16="http://schemas.microsoft.com/office/drawing/2014/main" id="{E16922F1-E381-40DB-B3EB-7E1B722D20F2}"/>
                </a:ext>
              </a:extLst>
            </p:cNvPr>
            <p:cNvSpPr>
              <a:spLocks noChangeArrowheads="1"/>
            </p:cNvSpPr>
            <p:nvPr/>
          </p:nvSpPr>
          <p:spPr bwMode="auto">
            <a:xfrm>
              <a:off x="2396356" y="3956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0" name="Oval 533">
              <a:extLst>
                <a:ext uri="{FF2B5EF4-FFF2-40B4-BE49-F238E27FC236}">
                  <a16:creationId xmlns:a16="http://schemas.microsoft.com/office/drawing/2014/main" id="{7D9AE207-B87A-4B98-85D1-1F8557E17C45}"/>
                </a:ext>
              </a:extLst>
            </p:cNvPr>
            <p:cNvSpPr>
              <a:spLocks noChangeArrowheads="1"/>
            </p:cNvSpPr>
            <p:nvPr/>
          </p:nvSpPr>
          <p:spPr bwMode="auto">
            <a:xfrm>
              <a:off x="1858194" y="3932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1" name="Oval 534">
              <a:extLst>
                <a:ext uri="{FF2B5EF4-FFF2-40B4-BE49-F238E27FC236}">
                  <a16:creationId xmlns:a16="http://schemas.microsoft.com/office/drawing/2014/main" id="{5D62556E-6F67-464C-AC4B-6A9C07ADDB4E}"/>
                </a:ext>
              </a:extLst>
            </p:cNvPr>
            <p:cNvSpPr>
              <a:spLocks noChangeArrowheads="1"/>
            </p:cNvSpPr>
            <p:nvPr/>
          </p:nvSpPr>
          <p:spPr bwMode="auto">
            <a:xfrm>
              <a:off x="2275706" y="4626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2" name="Oval 535">
              <a:extLst>
                <a:ext uri="{FF2B5EF4-FFF2-40B4-BE49-F238E27FC236}">
                  <a16:creationId xmlns:a16="http://schemas.microsoft.com/office/drawing/2014/main" id="{ACF03361-5040-4F60-B65B-DAF2640DB298}"/>
                </a:ext>
              </a:extLst>
            </p:cNvPr>
            <p:cNvSpPr>
              <a:spLocks noChangeArrowheads="1"/>
            </p:cNvSpPr>
            <p:nvPr/>
          </p:nvSpPr>
          <p:spPr bwMode="auto">
            <a:xfrm>
              <a:off x="2356669" y="45201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3" name="Oval 536">
              <a:extLst>
                <a:ext uri="{FF2B5EF4-FFF2-40B4-BE49-F238E27FC236}">
                  <a16:creationId xmlns:a16="http://schemas.microsoft.com/office/drawing/2014/main" id="{A9098303-A328-4096-80E5-FCB5254C688E}"/>
                </a:ext>
              </a:extLst>
            </p:cNvPr>
            <p:cNvSpPr>
              <a:spLocks noChangeArrowheads="1"/>
            </p:cNvSpPr>
            <p:nvPr/>
          </p:nvSpPr>
          <p:spPr bwMode="auto">
            <a:xfrm>
              <a:off x="2380481" y="4447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4" name="Oval 537">
              <a:extLst>
                <a:ext uri="{FF2B5EF4-FFF2-40B4-BE49-F238E27FC236}">
                  <a16:creationId xmlns:a16="http://schemas.microsoft.com/office/drawing/2014/main" id="{1074A7E1-6116-4D97-9263-09569F704972}"/>
                </a:ext>
              </a:extLst>
            </p:cNvPr>
            <p:cNvSpPr>
              <a:spLocks noChangeArrowheads="1"/>
            </p:cNvSpPr>
            <p:nvPr/>
          </p:nvSpPr>
          <p:spPr bwMode="auto">
            <a:xfrm>
              <a:off x="2415406" y="4356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5" name="Oval 538">
              <a:extLst>
                <a:ext uri="{FF2B5EF4-FFF2-40B4-BE49-F238E27FC236}">
                  <a16:creationId xmlns:a16="http://schemas.microsoft.com/office/drawing/2014/main" id="{EE52FDB0-E7F8-422A-AE3E-E5AD071AD486}"/>
                </a:ext>
              </a:extLst>
            </p:cNvPr>
            <p:cNvSpPr>
              <a:spLocks noChangeArrowheads="1"/>
            </p:cNvSpPr>
            <p:nvPr/>
          </p:nvSpPr>
          <p:spPr bwMode="auto">
            <a:xfrm>
              <a:off x="2502719" y="4170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6" name="Oval 539">
              <a:extLst>
                <a:ext uri="{FF2B5EF4-FFF2-40B4-BE49-F238E27FC236}">
                  <a16:creationId xmlns:a16="http://schemas.microsoft.com/office/drawing/2014/main" id="{97B22F05-B364-47B5-8184-72A357D9B907}"/>
                </a:ext>
              </a:extLst>
            </p:cNvPr>
            <p:cNvSpPr>
              <a:spLocks noChangeArrowheads="1"/>
            </p:cNvSpPr>
            <p:nvPr/>
          </p:nvSpPr>
          <p:spPr bwMode="auto">
            <a:xfrm>
              <a:off x="2475731" y="4226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7" name="Oval 540">
              <a:extLst>
                <a:ext uri="{FF2B5EF4-FFF2-40B4-BE49-F238E27FC236}">
                  <a16:creationId xmlns:a16="http://schemas.microsoft.com/office/drawing/2014/main" id="{3D96C02D-FC26-498A-A81E-A5B0917ABB62}"/>
                </a:ext>
              </a:extLst>
            </p:cNvPr>
            <p:cNvSpPr>
              <a:spLocks noChangeArrowheads="1"/>
            </p:cNvSpPr>
            <p:nvPr/>
          </p:nvSpPr>
          <p:spPr bwMode="auto">
            <a:xfrm>
              <a:off x="2510656" y="4366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8" name="Oval 541">
              <a:extLst>
                <a:ext uri="{FF2B5EF4-FFF2-40B4-BE49-F238E27FC236}">
                  <a16:creationId xmlns:a16="http://schemas.microsoft.com/office/drawing/2014/main" id="{C596CE87-5092-47FB-95A6-CC4628E91306}"/>
                </a:ext>
              </a:extLst>
            </p:cNvPr>
            <p:cNvSpPr>
              <a:spLocks noChangeArrowheads="1"/>
            </p:cNvSpPr>
            <p:nvPr/>
          </p:nvSpPr>
          <p:spPr bwMode="auto">
            <a:xfrm>
              <a:off x="2537644" y="4118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19" name="Oval 542">
              <a:extLst>
                <a:ext uri="{FF2B5EF4-FFF2-40B4-BE49-F238E27FC236}">
                  <a16:creationId xmlns:a16="http://schemas.microsoft.com/office/drawing/2014/main" id="{78DE4D0A-3E5E-422B-9E76-27E4BDFEAD05}"/>
                </a:ext>
              </a:extLst>
            </p:cNvPr>
            <p:cNvSpPr>
              <a:spLocks noChangeArrowheads="1"/>
            </p:cNvSpPr>
            <p:nvPr/>
          </p:nvSpPr>
          <p:spPr bwMode="auto">
            <a:xfrm>
              <a:off x="2540819" y="4032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0" name="Oval 543">
              <a:extLst>
                <a:ext uri="{FF2B5EF4-FFF2-40B4-BE49-F238E27FC236}">
                  <a16:creationId xmlns:a16="http://schemas.microsoft.com/office/drawing/2014/main" id="{ACB52F9D-0CAB-47AC-A809-1C2CCDF4353F}"/>
                </a:ext>
              </a:extLst>
            </p:cNvPr>
            <p:cNvSpPr>
              <a:spLocks noChangeArrowheads="1"/>
            </p:cNvSpPr>
            <p:nvPr/>
          </p:nvSpPr>
          <p:spPr bwMode="auto">
            <a:xfrm>
              <a:off x="2439219" y="4116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1" name="Oval 544">
              <a:extLst>
                <a:ext uri="{FF2B5EF4-FFF2-40B4-BE49-F238E27FC236}">
                  <a16:creationId xmlns:a16="http://schemas.microsoft.com/office/drawing/2014/main" id="{B2702BF8-2767-438E-B948-21C4AD80E961}"/>
                </a:ext>
              </a:extLst>
            </p:cNvPr>
            <p:cNvSpPr>
              <a:spLocks noChangeArrowheads="1"/>
            </p:cNvSpPr>
            <p:nvPr/>
          </p:nvSpPr>
          <p:spPr bwMode="auto">
            <a:xfrm>
              <a:off x="2515419" y="3904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2" name="Oval 545">
              <a:extLst>
                <a:ext uri="{FF2B5EF4-FFF2-40B4-BE49-F238E27FC236}">
                  <a16:creationId xmlns:a16="http://schemas.microsoft.com/office/drawing/2014/main" id="{E1CB6E29-6A06-4888-A50D-E552620E1DBA}"/>
                </a:ext>
              </a:extLst>
            </p:cNvPr>
            <p:cNvSpPr>
              <a:spLocks noChangeArrowheads="1"/>
            </p:cNvSpPr>
            <p:nvPr/>
          </p:nvSpPr>
          <p:spPr bwMode="auto">
            <a:xfrm>
              <a:off x="2429694" y="4591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3" name="Oval 546">
              <a:extLst>
                <a:ext uri="{FF2B5EF4-FFF2-40B4-BE49-F238E27FC236}">
                  <a16:creationId xmlns:a16="http://schemas.microsoft.com/office/drawing/2014/main" id="{46961401-AD9D-4C5E-B00C-CCC297367D4C}"/>
                </a:ext>
              </a:extLst>
            </p:cNvPr>
            <p:cNvSpPr>
              <a:spLocks noChangeArrowheads="1"/>
            </p:cNvSpPr>
            <p:nvPr/>
          </p:nvSpPr>
          <p:spPr bwMode="auto">
            <a:xfrm>
              <a:off x="2501131" y="4596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4" name="Oval 547">
              <a:extLst>
                <a:ext uri="{FF2B5EF4-FFF2-40B4-BE49-F238E27FC236}">
                  <a16:creationId xmlns:a16="http://schemas.microsoft.com/office/drawing/2014/main" id="{998314FE-2B9C-40E7-9CAB-226C57C81708}"/>
                </a:ext>
              </a:extLst>
            </p:cNvPr>
            <p:cNvSpPr>
              <a:spLocks noChangeArrowheads="1"/>
            </p:cNvSpPr>
            <p:nvPr/>
          </p:nvSpPr>
          <p:spPr bwMode="auto">
            <a:xfrm>
              <a:off x="2524944" y="4523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5" name="Oval 548">
              <a:extLst>
                <a:ext uri="{FF2B5EF4-FFF2-40B4-BE49-F238E27FC236}">
                  <a16:creationId xmlns:a16="http://schemas.microsoft.com/office/drawing/2014/main" id="{BEA051FF-852C-42B6-BE81-D5E03ADF1E9C}"/>
                </a:ext>
              </a:extLst>
            </p:cNvPr>
            <p:cNvSpPr>
              <a:spLocks noChangeArrowheads="1"/>
            </p:cNvSpPr>
            <p:nvPr/>
          </p:nvSpPr>
          <p:spPr bwMode="auto">
            <a:xfrm>
              <a:off x="2426519" y="4528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6" name="Oval 549">
              <a:extLst>
                <a:ext uri="{FF2B5EF4-FFF2-40B4-BE49-F238E27FC236}">
                  <a16:creationId xmlns:a16="http://schemas.microsoft.com/office/drawing/2014/main" id="{35611ED6-B3C3-4AD0-BFEF-E9A33CA948F5}"/>
                </a:ext>
              </a:extLst>
            </p:cNvPr>
            <p:cNvSpPr>
              <a:spLocks noChangeArrowheads="1"/>
            </p:cNvSpPr>
            <p:nvPr/>
          </p:nvSpPr>
          <p:spPr bwMode="auto">
            <a:xfrm>
              <a:off x="2528119" y="42613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7" name="Oval 550">
              <a:extLst>
                <a:ext uri="{FF2B5EF4-FFF2-40B4-BE49-F238E27FC236}">
                  <a16:creationId xmlns:a16="http://schemas.microsoft.com/office/drawing/2014/main" id="{D22529EF-19E6-41AA-AE6B-04B42A3906AA}"/>
                </a:ext>
              </a:extLst>
            </p:cNvPr>
            <p:cNvSpPr>
              <a:spLocks noChangeArrowheads="1"/>
            </p:cNvSpPr>
            <p:nvPr/>
          </p:nvSpPr>
          <p:spPr bwMode="auto">
            <a:xfrm>
              <a:off x="2499544" y="399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8" name="Oval 551">
              <a:extLst>
                <a:ext uri="{FF2B5EF4-FFF2-40B4-BE49-F238E27FC236}">
                  <a16:creationId xmlns:a16="http://schemas.microsoft.com/office/drawing/2014/main" id="{5986DEA1-14C5-4C36-843F-2E3FDFAA8633}"/>
                </a:ext>
              </a:extLst>
            </p:cNvPr>
            <p:cNvSpPr>
              <a:spLocks noChangeArrowheads="1"/>
            </p:cNvSpPr>
            <p:nvPr/>
          </p:nvSpPr>
          <p:spPr bwMode="auto">
            <a:xfrm>
              <a:off x="2707506" y="4220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29" name="Oval 552">
              <a:extLst>
                <a:ext uri="{FF2B5EF4-FFF2-40B4-BE49-F238E27FC236}">
                  <a16:creationId xmlns:a16="http://schemas.microsoft.com/office/drawing/2014/main" id="{5949F028-EDB8-40AC-AE94-1AF53CD707E8}"/>
                </a:ext>
              </a:extLst>
            </p:cNvPr>
            <p:cNvSpPr>
              <a:spLocks noChangeArrowheads="1"/>
            </p:cNvSpPr>
            <p:nvPr/>
          </p:nvSpPr>
          <p:spPr bwMode="auto">
            <a:xfrm>
              <a:off x="2734494" y="3972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0" name="Oval 553">
              <a:extLst>
                <a:ext uri="{FF2B5EF4-FFF2-40B4-BE49-F238E27FC236}">
                  <a16:creationId xmlns:a16="http://schemas.microsoft.com/office/drawing/2014/main" id="{A683182F-05A0-47E7-9631-2795E0D28FFF}"/>
                </a:ext>
              </a:extLst>
            </p:cNvPr>
            <p:cNvSpPr>
              <a:spLocks noChangeArrowheads="1"/>
            </p:cNvSpPr>
            <p:nvPr/>
          </p:nvSpPr>
          <p:spPr bwMode="auto">
            <a:xfrm>
              <a:off x="2737669" y="3886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1" name="Oval 554">
              <a:extLst>
                <a:ext uri="{FF2B5EF4-FFF2-40B4-BE49-F238E27FC236}">
                  <a16:creationId xmlns:a16="http://schemas.microsoft.com/office/drawing/2014/main" id="{8FEE8868-09ED-40E7-BD86-FCC4B5961729}"/>
                </a:ext>
              </a:extLst>
            </p:cNvPr>
            <p:cNvSpPr>
              <a:spLocks noChangeArrowheads="1"/>
            </p:cNvSpPr>
            <p:nvPr/>
          </p:nvSpPr>
          <p:spPr bwMode="auto">
            <a:xfrm>
              <a:off x="2636069" y="3970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2" name="Oval 555">
              <a:extLst>
                <a:ext uri="{FF2B5EF4-FFF2-40B4-BE49-F238E27FC236}">
                  <a16:creationId xmlns:a16="http://schemas.microsoft.com/office/drawing/2014/main" id="{220BAC09-37A7-4406-B718-E76D7E912C18}"/>
                </a:ext>
              </a:extLst>
            </p:cNvPr>
            <p:cNvSpPr>
              <a:spLocks noChangeArrowheads="1"/>
            </p:cNvSpPr>
            <p:nvPr/>
          </p:nvSpPr>
          <p:spPr bwMode="auto">
            <a:xfrm>
              <a:off x="2731319" y="4523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3" name="Oval 556">
              <a:extLst>
                <a:ext uri="{FF2B5EF4-FFF2-40B4-BE49-F238E27FC236}">
                  <a16:creationId xmlns:a16="http://schemas.microsoft.com/office/drawing/2014/main" id="{D48E3877-264D-4267-AF3D-F1FE69F09434}"/>
                </a:ext>
              </a:extLst>
            </p:cNvPr>
            <p:cNvSpPr>
              <a:spLocks noChangeArrowheads="1"/>
            </p:cNvSpPr>
            <p:nvPr/>
          </p:nvSpPr>
          <p:spPr bwMode="auto">
            <a:xfrm>
              <a:off x="2645593" y="456302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4" name="Oval 557">
              <a:extLst>
                <a:ext uri="{FF2B5EF4-FFF2-40B4-BE49-F238E27FC236}">
                  <a16:creationId xmlns:a16="http://schemas.microsoft.com/office/drawing/2014/main" id="{B28CA903-BB39-4207-B9C3-B1C1245AE88E}"/>
                </a:ext>
              </a:extLst>
            </p:cNvPr>
            <p:cNvSpPr>
              <a:spLocks noChangeArrowheads="1"/>
            </p:cNvSpPr>
            <p:nvPr/>
          </p:nvSpPr>
          <p:spPr bwMode="auto">
            <a:xfrm>
              <a:off x="2626544" y="4445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5" name="Oval 558">
              <a:extLst>
                <a:ext uri="{FF2B5EF4-FFF2-40B4-BE49-F238E27FC236}">
                  <a16:creationId xmlns:a16="http://schemas.microsoft.com/office/drawing/2014/main" id="{997DDAFD-8DF3-41A6-87E2-25C419C0F58A}"/>
                </a:ext>
              </a:extLst>
            </p:cNvPr>
            <p:cNvSpPr>
              <a:spLocks noChangeArrowheads="1"/>
            </p:cNvSpPr>
            <p:nvPr/>
          </p:nvSpPr>
          <p:spPr bwMode="auto">
            <a:xfrm>
              <a:off x="2697981" y="4450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6" name="Oval 559">
              <a:extLst>
                <a:ext uri="{FF2B5EF4-FFF2-40B4-BE49-F238E27FC236}">
                  <a16:creationId xmlns:a16="http://schemas.microsoft.com/office/drawing/2014/main" id="{8E2AAD8D-3CE1-4DEE-855A-9EDCF15C7FD7}"/>
                </a:ext>
              </a:extLst>
            </p:cNvPr>
            <p:cNvSpPr>
              <a:spLocks noChangeArrowheads="1"/>
            </p:cNvSpPr>
            <p:nvPr/>
          </p:nvSpPr>
          <p:spPr bwMode="auto">
            <a:xfrm>
              <a:off x="2721794" y="4377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7" name="Oval 560">
              <a:extLst>
                <a:ext uri="{FF2B5EF4-FFF2-40B4-BE49-F238E27FC236}">
                  <a16:creationId xmlns:a16="http://schemas.microsoft.com/office/drawing/2014/main" id="{8A6FDE54-397E-46E4-A8F4-227E298F9F52}"/>
                </a:ext>
              </a:extLst>
            </p:cNvPr>
            <p:cNvSpPr>
              <a:spLocks noChangeArrowheads="1"/>
            </p:cNvSpPr>
            <p:nvPr/>
          </p:nvSpPr>
          <p:spPr bwMode="auto">
            <a:xfrm>
              <a:off x="2623369" y="43820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8" name="Oval 561">
              <a:extLst>
                <a:ext uri="{FF2B5EF4-FFF2-40B4-BE49-F238E27FC236}">
                  <a16:creationId xmlns:a16="http://schemas.microsoft.com/office/drawing/2014/main" id="{7A82050A-3461-47E6-96C8-AC3AE581037B}"/>
                </a:ext>
              </a:extLst>
            </p:cNvPr>
            <p:cNvSpPr>
              <a:spLocks noChangeArrowheads="1"/>
            </p:cNvSpPr>
            <p:nvPr/>
          </p:nvSpPr>
          <p:spPr bwMode="auto">
            <a:xfrm>
              <a:off x="2756719" y="4286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39" name="Oval 562">
              <a:extLst>
                <a:ext uri="{FF2B5EF4-FFF2-40B4-BE49-F238E27FC236}">
                  <a16:creationId xmlns:a16="http://schemas.microsoft.com/office/drawing/2014/main" id="{DB0220E6-7885-4DE0-AB5F-F7BDB413A04F}"/>
                </a:ext>
              </a:extLst>
            </p:cNvPr>
            <p:cNvSpPr>
              <a:spLocks noChangeArrowheads="1"/>
            </p:cNvSpPr>
            <p:nvPr/>
          </p:nvSpPr>
          <p:spPr bwMode="auto">
            <a:xfrm>
              <a:off x="2617019" y="4278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0" name="Oval 563">
              <a:extLst>
                <a:ext uri="{FF2B5EF4-FFF2-40B4-BE49-F238E27FC236}">
                  <a16:creationId xmlns:a16="http://schemas.microsoft.com/office/drawing/2014/main" id="{C8726032-DEAC-4F3C-978A-83FFB3BBB7A2}"/>
                </a:ext>
              </a:extLst>
            </p:cNvPr>
            <p:cNvSpPr>
              <a:spLocks noChangeArrowheads="1"/>
            </p:cNvSpPr>
            <p:nvPr/>
          </p:nvSpPr>
          <p:spPr bwMode="auto">
            <a:xfrm>
              <a:off x="2724969" y="4115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1" name="Oval 564">
              <a:extLst>
                <a:ext uri="{FF2B5EF4-FFF2-40B4-BE49-F238E27FC236}">
                  <a16:creationId xmlns:a16="http://schemas.microsoft.com/office/drawing/2014/main" id="{DD4D5B91-05DA-4D97-92D9-1468320E7AF2}"/>
                </a:ext>
              </a:extLst>
            </p:cNvPr>
            <p:cNvSpPr>
              <a:spLocks noChangeArrowheads="1"/>
            </p:cNvSpPr>
            <p:nvPr/>
          </p:nvSpPr>
          <p:spPr bwMode="auto">
            <a:xfrm>
              <a:off x="2817044" y="4156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2" name="Oval 565">
              <a:extLst>
                <a:ext uri="{FF2B5EF4-FFF2-40B4-BE49-F238E27FC236}">
                  <a16:creationId xmlns:a16="http://schemas.microsoft.com/office/drawing/2014/main" id="{8D6C3D7C-616F-42EA-9E0E-48F7ABEFB6DE}"/>
                </a:ext>
              </a:extLst>
            </p:cNvPr>
            <p:cNvSpPr>
              <a:spLocks noChangeArrowheads="1"/>
            </p:cNvSpPr>
            <p:nvPr/>
          </p:nvSpPr>
          <p:spPr bwMode="auto">
            <a:xfrm>
              <a:off x="2851969" y="4296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3" name="Oval 566">
              <a:extLst>
                <a:ext uri="{FF2B5EF4-FFF2-40B4-BE49-F238E27FC236}">
                  <a16:creationId xmlns:a16="http://schemas.microsoft.com/office/drawing/2014/main" id="{E2BCDACB-955E-45FA-83F2-CFD6F93E6CA6}"/>
                </a:ext>
              </a:extLst>
            </p:cNvPr>
            <p:cNvSpPr>
              <a:spLocks noChangeArrowheads="1"/>
            </p:cNvSpPr>
            <p:nvPr/>
          </p:nvSpPr>
          <p:spPr bwMode="auto">
            <a:xfrm>
              <a:off x="2878956" y="40486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4" name="Oval 567">
              <a:extLst>
                <a:ext uri="{FF2B5EF4-FFF2-40B4-BE49-F238E27FC236}">
                  <a16:creationId xmlns:a16="http://schemas.microsoft.com/office/drawing/2014/main" id="{9A90B960-FC57-4F42-8BAF-8F45542C89BD}"/>
                </a:ext>
              </a:extLst>
            </p:cNvPr>
            <p:cNvSpPr>
              <a:spLocks noChangeArrowheads="1"/>
            </p:cNvSpPr>
            <p:nvPr/>
          </p:nvSpPr>
          <p:spPr bwMode="auto">
            <a:xfrm>
              <a:off x="2882131" y="3962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5" name="Oval 568">
              <a:extLst>
                <a:ext uri="{FF2B5EF4-FFF2-40B4-BE49-F238E27FC236}">
                  <a16:creationId xmlns:a16="http://schemas.microsoft.com/office/drawing/2014/main" id="{3E9B6601-BCC8-494A-BC6D-B73CF38B84E7}"/>
                </a:ext>
              </a:extLst>
            </p:cNvPr>
            <p:cNvSpPr>
              <a:spLocks noChangeArrowheads="1"/>
            </p:cNvSpPr>
            <p:nvPr/>
          </p:nvSpPr>
          <p:spPr bwMode="auto">
            <a:xfrm>
              <a:off x="2797994" y="39216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6" name="Oval 569">
              <a:extLst>
                <a:ext uri="{FF2B5EF4-FFF2-40B4-BE49-F238E27FC236}">
                  <a16:creationId xmlns:a16="http://schemas.microsoft.com/office/drawing/2014/main" id="{4738CF8B-26AC-4869-8C98-FA7CE13CFC3A}"/>
                </a:ext>
              </a:extLst>
            </p:cNvPr>
            <p:cNvSpPr>
              <a:spLocks noChangeArrowheads="1"/>
            </p:cNvSpPr>
            <p:nvPr/>
          </p:nvSpPr>
          <p:spPr bwMode="auto">
            <a:xfrm>
              <a:off x="2780531" y="4047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7" name="Oval 570">
              <a:extLst>
                <a:ext uri="{FF2B5EF4-FFF2-40B4-BE49-F238E27FC236}">
                  <a16:creationId xmlns:a16="http://schemas.microsoft.com/office/drawing/2014/main" id="{44B21DB2-1E35-450A-8DF0-AD935C10D588}"/>
                </a:ext>
              </a:extLst>
            </p:cNvPr>
            <p:cNvSpPr>
              <a:spLocks noChangeArrowheads="1"/>
            </p:cNvSpPr>
            <p:nvPr/>
          </p:nvSpPr>
          <p:spPr bwMode="auto">
            <a:xfrm>
              <a:off x="2875781" y="4599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8" name="Oval 571">
              <a:extLst>
                <a:ext uri="{FF2B5EF4-FFF2-40B4-BE49-F238E27FC236}">
                  <a16:creationId xmlns:a16="http://schemas.microsoft.com/office/drawing/2014/main" id="{AE1124C6-CEA1-41E2-8591-0FF77D94E3BC}"/>
                </a:ext>
              </a:extLst>
            </p:cNvPr>
            <p:cNvSpPr>
              <a:spLocks noChangeArrowheads="1"/>
            </p:cNvSpPr>
            <p:nvPr/>
          </p:nvSpPr>
          <p:spPr bwMode="auto">
            <a:xfrm>
              <a:off x="2778944" y="4570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49" name="Oval 572">
              <a:extLst>
                <a:ext uri="{FF2B5EF4-FFF2-40B4-BE49-F238E27FC236}">
                  <a16:creationId xmlns:a16="http://schemas.microsoft.com/office/drawing/2014/main" id="{2DB6D406-3187-40F1-9C4A-8D4447968839}"/>
                </a:ext>
              </a:extLst>
            </p:cNvPr>
            <p:cNvSpPr>
              <a:spLocks noChangeArrowheads="1"/>
            </p:cNvSpPr>
            <p:nvPr/>
          </p:nvSpPr>
          <p:spPr bwMode="auto">
            <a:xfrm>
              <a:off x="2842444" y="4526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0" name="Oval 573">
              <a:extLst>
                <a:ext uri="{FF2B5EF4-FFF2-40B4-BE49-F238E27FC236}">
                  <a16:creationId xmlns:a16="http://schemas.microsoft.com/office/drawing/2014/main" id="{197A4A7A-AC0E-48BD-AE35-0D5E133DE0EF}"/>
                </a:ext>
              </a:extLst>
            </p:cNvPr>
            <p:cNvSpPr>
              <a:spLocks noChangeArrowheads="1"/>
            </p:cNvSpPr>
            <p:nvPr/>
          </p:nvSpPr>
          <p:spPr bwMode="auto">
            <a:xfrm>
              <a:off x="2866256" y="4453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1" name="Oval 574">
              <a:extLst>
                <a:ext uri="{FF2B5EF4-FFF2-40B4-BE49-F238E27FC236}">
                  <a16:creationId xmlns:a16="http://schemas.microsoft.com/office/drawing/2014/main" id="{C7743CAB-B67D-4078-A4F5-B81B439A2210}"/>
                </a:ext>
              </a:extLst>
            </p:cNvPr>
            <p:cNvSpPr>
              <a:spLocks noChangeArrowheads="1"/>
            </p:cNvSpPr>
            <p:nvPr/>
          </p:nvSpPr>
          <p:spPr bwMode="auto">
            <a:xfrm>
              <a:off x="2767831" y="4458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2" name="Oval 575">
              <a:extLst>
                <a:ext uri="{FF2B5EF4-FFF2-40B4-BE49-F238E27FC236}">
                  <a16:creationId xmlns:a16="http://schemas.microsoft.com/office/drawing/2014/main" id="{A162B532-03EF-47BB-882F-2B0745CD90FD}"/>
                </a:ext>
              </a:extLst>
            </p:cNvPr>
            <p:cNvSpPr>
              <a:spLocks noChangeArrowheads="1"/>
            </p:cNvSpPr>
            <p:nvPr/>
          </p:nvSpPr>
          <p:spPr bwMode="auto">
            <a:xfrm>
              <a:off x="2923406" y="4091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3" name="Oval 576">
              <a:extLst>
                <a:ext uri="{FF2B5EF4-FFF2-40B4-BE49-F238E27FC236}">
                  <a16:creationId xmlns:a16="http://schemas.microsoft.com/office/drawing/2014/main" id="{E7ABF889-25AF-4C92-ACA6-7B4957544542}"/>
                </a:ext>
              </a:extLst>
            </p:cNvPr>
            <p:cNvSpPr>
              <a:spLocks noChangeArrowheads="1"/>
            </p:cNvSpPr>
            <p:nvPr/>
          </p:nvSpPr>
          <p:spPr bwMode="auto">
            <a:xfrm>
              <a:off x="2694806" y="467255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5" name="Oval 578">
              <a:extLst>
                <a:ext uri="{FF2B5EF4-FFF2-40B4-BE49-F238E27FC236}">
                  <a16:creationId xmlns:a16="http://schemas.microsoft.com/office/drawing/2014/main" id="{F8E2974D-4C60-4CEA-8D7D-9A96C95CA11A}"/>
                </a:ext>
              </a:extLst>
            </p:cNvPr>
            <p:cNvSpPr>
              <a:spLocks noChangeArrowheads="1"/>
            </p:cNvSpPr>
            <p:nvPr/>
          </p:nvSpPr>
          <p:spPr bwMode="auto">
            <a:xfrm>
              <a:off x="3093269" y="49852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59" name="Oval 582">
              <a:extLst>
                <a:ext uri="{FF2B5EF4-FFF2-40B4-BE49-F238E27FC236}">
                  <a16:creationId xmlns:a16="http://schemas.microsoft.com/office/drawing/2014/main" id="{4FFC6B2A-DCDC-45C4-AC7E-036B36B18DF7}"/>
                </a:ext>
              </a:extLst>
            </p:cNvPr>
            <p:cNvSpPr>
              <a:spLocks noChangeArrowheads="1"/>
            </p:cNvSpPr>
            <p:nvPr/>
          </p:nvSpPr>
          <p:spPr bwMode="auto">
            <a:xfrm>
              <a:off x="3056756" y="4875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0" name="Oval 583">
              <a:extLst>
                <a:ext uri="{FF2B5EF4-FFF2-40B4-BE49-F238E27FC236}">
                  <a16:creationId xmlns:a16="http://schemas.microsoft.com/office/drawing/2014/main" id="{60509964-A1EE-45F0-BDEA-9E20F5CC80DC}"/>
                </a:ext>
              </a:extLst>
            </p:cNvPr>
            <p:cNvSpPr>
              <a:spLocks noChangeArrowheads="1"/>
            </p:cNvSpPr>
            <p:nvPr/>
          </p:nvSpPr>
          <p:spPr bwMode="auto">
            <a:xfrm>
              <a:off x="3047231" y="5350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263" name="Oval 586">
              <a:extLst>
                <a:ext uri="{FF2B5EF4-FFF2-40B4-BE49-F238E27FC236}">
                  <a16:creationId xmlns:a16="http://schemas.microsoft.com/office/drawing/2014/main" id="{8402C561-FEED-477C-B3BF-A094B10BF142}"/>
                </a:ext>
              </a:extLst>
            </p:cNvPr>
            <p:cNvSpPr>
              <a:spLocks noChangeArrowheads="1"/>
            </p:cNvSpPr>
            <p:nvPr/>
          </p:nvSpPr>
          <p:spPr bwMode="auto">
            <a:xfrm>
              <a:off x="3044056" y="5286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7" name="Oval 630">
              <a:extLst>
                <a:ext uri="{FF2B5EF4-FFF2-40B4-BE49-F238E27FC236}">
                  <a16:creationId xmlns:a16="http://schemas.microsoft.com/office/drawing/2014/main" id="{8D7192C1-4793-435A-B3B8-3FFB5E37A022}"/>
                </a:ext>
              </a:extLst>
            </p:cNvPr>
            <p:cNvSpPr>
              <a:spLocks noChangeArrowheads="1"/>
            </p:cNvSpPr>
            <p:nvPr/>
          </p:nvSpPr>
          <p:spPr bwMode="auto">
            <a:xfrm>
              <a:off x="3096443" y="459159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08" name="Oval 631">
              <a:extLst>
                <a:ext uri="{FF2B5EF4-FFF2-40B4-BE49-F238E27FC236}">
                  <a16:creationId xmlns:a16="http://schemas.microsoft.com/office/drawing/2014/main" id="{06A377A8-6950-4DB1-ABBC-A72069DE3954}"/>
                </a:ext>
              </a:extLst>
            </p:cNvPr>
            <p:cNvSpPr>
              <a:spLocks noChangeArrowheads="1"/>
            </p:cNvSpPr>
            <p:nvPr/>
          </p:nvSpPr>
          <p:spPr bwMode="auto">
            <a:xfrm>
              <a:off x="3077394" y="4474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11" name="Oval 634">
              <a:extLst>
                <a:ext uri="{FF2B5EF4-FFF2-40B4-BE49-F238E27FC236}">
                  <a16:creationId xmlns:a16="http://schemas.microsoft.com/office/drawing/2014/main" id="{3623B959-093D-4390-88C8-6421A5EF24AB}"/>
                </a:ext>
              </a:extLst>
            </p:cNvPr>
            <p:cNvSpPr>
              <a:spLocks noChangeArrowheads="1"/>
            </p:cNvSpPr>
            <p:nvPr/>
          </p:nvSpPr>
          <p:spPr bwMode="auto">
            <a:xfrm>
              <a:off x="3074219" y="4410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4" name="Oval 687">
              <a:extLst>
                <a:ext uri="{FF2B5EF4-FFF2-40B4-BE49-F238E27FC236}">
                  <a16:creationId xmlns:a16="http://schemas.microsoft.com/office/drawing/2014/main" id="{29F5D9B4-287F-460F-A35A-87054E0B8570}"/>
                </a:ext>
              </a:extLst>
            </p:cNvPr>
            <p:cNvSpPr>
              <a:spLocks noChangeArrowheads="1"/>
            </p:cNvSpPr>
            <p:nvPr/>
          </p:nvSpPr>
          <p:spPr bwMode="auto">
            <a:xfrm>
              <a:off x="3098031" y="3859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65" name="Oval 688">
              <a:extLst>
                <a:ext uri="{FF2B5EF4-FFF2-40B4-BE49-F238E27FC236}">
                  <a16:creationId xmlns:a16="http://schemas.microsoft.com/office/drawing/2014/main" id="{F82D2FD8-34B6-44B0-8A2E-3201C847CD7D}"/>
                </a:ext>
              </a:extLst>
            </p:cNvPr>
            <p:cNvSpPr>
              <a:spLocks noChangeArrowheads="1"/>
            </p:cNvSpPr>
            <p:nvPr/>
          </p:nvSpPr>
          <p:spPr bwMode="auto">
            <a:xfrm>
              <a:off x="3088506" y="4002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3" name="Oval 706">
              <a:extLst>
                <a:ext uri="{FF2B5EF4-FFF2-40B4-BE49-F238E27FC236}">
                  <a16:creationId xmlns:a16="http://schemas.microsoft.com/office/drawing/2014/main" id="{FC816206-70C1-4907-8532-3A7269FC30A8}"/>
                </a:ext>
              </a:extLst>
            </p:cNvPr>
            <p:cNvSpPr>
              <a:spLocks noChangeArrowheads="1"/>
            </p:cNvSpPr>
            <p:nvPr/>
          </p:nvSpPr>
          <p:spPr bwMode="auto">
            <a:xfrm>
              <a:off x="1926456" y="3840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4" name="Oval 707">
              <a:extLst>
                <a:ext uri="{FF2B5EF4-FFF2-40B4-BE49-F238E27FC236}">
                  <a16:creationId xmlns:a16="http://schemas.microsoft.com/office/drawing/2014/main" id="{5D21696C-B65E-4F19-B975-CC5A30C33BFB}"/>
                </a:ext>
              </a:extLst>
            </p:cNvPr>
            <p:cNvSpPr>
              <a:spLocks noChangeArrowheads="1"/>
            </p:cNvSpPr>
            <p:nvPr/>
          </p:nvSpPr>
          <p:spPr bwMode="auto">
            <a:xfrm>
              <a:off x="373881" y="4131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5" name="Oval 708">
              <a:extLst>
                <a:ext uri="{FF2B5EF4-FFF2-40B4-BE49-F238E27FC236}">
                  <a16:creationId xmlns:a16="http://schemas.microsoft.com/office/drawing/2014/main" id="{20A14B05-303B-4553-8DFE-A1ECD2D2BC1D}"/>
                </a:ext>
              </a:extLst>
            </p:cNvPr>
            <p:cNvSpPr>
              <a:spLocks noChangeArrowheads="1"/>
            </p:cNvSpPr>
            <p:nvPr/>
          </p:nvSpPr>
          <p:spPr bwMode="auto">
            <a:xfrm>
              <a:off x="408806" y="4270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6" name="Oval 709">
              <a:extLst>
                <a:ext uri="{FF2B5EF4-FFF2-40B4-BE49-F238E27FC236}">
                  <a16:creationId xmlns:a16="http://schemas.microsoft.com/office/drawing/2014/main" id="{C15CAC3E-E167-4AE4-87E4-3D616A390953}"/>
                </a:ext>
              </a:extLst>
            </p:cNvPr>
            <p:cNvSpPr>
              <a:spLocks noChangeArrowheads="1"/>
            </p:cNvSpPr>
            <p:nvPr/>
          </p:nvSpPr>
          <p:spPr bwMode="auto">
            <a:xfrm>
              <a:off x="435794" y="4023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7" name="Oval 710">
              <a:extLst>
                <a:ext uri="{FF2B5EF4-FFF2-40B4-BE49-F238E27FC236}">
                  <a16:creationId xmlns:a16="http://schemas.microsoft.com/office/drawing/2014/main" id="{D1E1B3A1-CE27-4F55-965E-5CD614FD4203}"/>
                </a:ext>
              </a:extLst>
            </p:cNvPr>
            <p:cNvSpPr>
              <a:spLocks noChangeArrowheads="1"/>
            </p:cNvSpPr>
            <p:nvPr/>
          </p:nvSpPr>
          <p:spPr bwMode="auto">
            <a:xfrm>
              <a:off x="438969" y="3937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8" name="Oval 711">
              <a:extLst>
                <a:ext uri="{FF2B5EF4-FFF2-40B4-BE49-F238E27FC236}">
                  <a16:creationId xmlns:a16="http://schemas.microsoft.com/office/drawing/2014/main" id="{DA30F41E-5EA3-4D22-91A5-3B56638994B6}"/>
                </a:ext>
              </a:extLst>
            </p:cNvPr>
            <p:cNvSpPr>
              <a:spLocks noChangeArrowheads="1"/>
            </p:cNvSpPr>
            <p:nvPr/>
          </p:nvSpPr>
          <p:spPr bwMode="auto">
            <a:xfrm>
              <a:off x="354831" y="3896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89" name="Oval 712">
              <a:extLst>
                <a:ext uri="{FF2B5EF4-FFF2-40B4-BE49-F238E27FC236}">
                  <a16:creationId xmlns:a16="http://schemas.microsoft.com/office/drawing/2014/main" id="{D8A6987F-4ACA-4A92-8B31-A87DA49B4238}"/>
                </a:ext>
              </a:extLst>
            </p:cNvPr>
            <p:cNvSpPr>
              <a:spLocks noChangeArrowheads="1"/>
            </p:cNvSpPr>
            <p:nvPr/>
          </p:nvSpPr>
          <p:spPr bwMode="auto">
            <a:xfrm>
              <a:off x="213544" y="4210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0" name="Oval 713">
              <a:extLst>
                <a:ext uri="{FF2B5EF4-FFF2-40B4-BE49-F238E27FC236}">
                  <a16:creationId xmlns:a16="http://schemas.microsoft.com/office/drawing/2014/main" id="{831145F3-8912-43D0-9519-72BD98D71623}"/>
                </a:ext>
              </a:extLst>
            </p:cNvPr>
            <p:cNvSpPr>
              <a:spLocks noChangeArrowheads="1"/>
            </p:cNvSpPr>
            <p:nvPr/>
          </p:nvSpPr>
          <p:spPr bwMode="auto">
            <a:xfrm>
              <a:off x="292919" y="4694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1" name="Oval 714">
              <a:extLst>
                <a:ext uri="{FF2B5EF4-FFF2-40B4-BE49-F238E27FC236}">
                  <a16:creationId xmlns:a16="http://schemas.microsoft.com/office/drawing/2014/main" id="{A46DBC3A-BD55-4F78-A640-4F679F55E8B8}"/>
                </a:ext>
              </a:extLst>
            </p:cNvPr>
            <p:cNvSpPr>
              <a:spLocks noChangeArrowheads="1"/>
            </p:cNvSpPr>
            <p:nvPr/>
          </p:nvSpPr>
          <p:spPr bwMode="auto">
            <a:xfrm>
              <a:off x="267519" y="4142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2" name="Oval 715">
              <a:extLst>
                <a:ext uri="{FF2B5EF4-FFF2-40B4-BE49-F238E27FC236}">
                  <a16:creationId xmlns:a16="http://schemas.microsoft.com/office/drawing/2014/main" id="{21010337-EA7E-4280-93B9-3D8D3054A4C7}"/>
                </a:ext>
              </a:extLst>
            </p:cNvPr>
            <p:cNvSpPr>
              <a:spLocks noChangeArrowheads="1"/>
            </p:cNvSpPr>
            <p:nvPr/>
          </p:nvSpPr>
          <p:spPr bwMode="auto">
            <a:xfrm>
              <a:off x="199256" y="39423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3" name="Oval 716">
              <a:extLst>
                <a:ext uri="{FF2B5EF4-FFF2-40B4-BE49-F238E27FC236}">
                  <a16:creationId xmlns:a16="http://schemas.microsoft.com/office/drawing/2014/main" id="{B7180275-9686-4FF3-9CC8-304C1AD1A68E}"/>
                </a:ext>
              </a:extLst>
            </p:cNvPr>
            <p:cNvSpPr>
              <a:spLocks noChangeArrowheads="1"/>
            </p:cNvSpPr>
            <p:nvPr/>
          </p:nvSpPr>
          <p:spPr bwMode="auto">
            <a:xfrm>
              <a:off x="337369" y="4021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4" name="Oval 717">
              <a:extLst>
                <a:ext uri="{FF2B5EF4-FFF2-40B4-BE49-F238E27FC236}">
                  <a16:creationId xmlns:a16="http://schemas.microsoft.com/office/drawing/2014/main" id="{58A90DC9-6992-4A7B-87EC-8A59F15812EF}"/>
                </a:ext>
              </a:extLst>
            </p:cNvPr>
            <p:cNvSpPr>
              <a:spLocks noChangeArrowheads="1"/>
            </p:cNvSpPr>
            <p:nvPr/>
          </p:nvSpPr>
          <p:spPr bwMode="auto">
            <a:xfrm>
              <a:off x="432619" y="4574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5" name="Oval 718">
              <a:extLst>
                <a:ext uri="{FF2B5EF4-FFF2-40B4-BE49-F238E27FC236}">
                  <a16:creationId xmlns:a16="http://schemas.microsoft.com/office/drawing/2014/main" id="{EF6F3D1A-12FE-493F-A9B4-B2B4309C473C}"/>
                </a:ext>
              </a:extLst>
            </p:cNvPr>
            <p:cNvSpPr>
              <a:spLocks noChangeArrowheads="1"/>
            </p:cNvSpPr>
            <p:nvPr/>
          </p:nvSpPr>
          <p:spPr bwMode="auto">
            <a:xfrm>
              <a:off x="275456" y="4550322"/>
              <a:ext cx="34925" cy="30162"/>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6" name="Oval 719">
              <a:extLst>
                <a:ext uri="{FF2B5EF4-FFF2-40B4-BE49-F238E27FC236}">
                  <a16:creationId xmlns:a16="http://schemas.microsoft.com/office/drawing/2014/main" id="{5B362774-3BBE-42F0-B816-A86E6904F1FE}"/>
                </a:ext>
              </a:extLst>
            </p:cNvPr>
            <p:cNvSpPr>
              <a:spLocks noChangeArrowheads="1"/>
            </p:cNvSpPr>
            <p:nvPr/>
          </p:nvSpPr>
          <p:spPr bwMode="auto">
            <a:xfrm>
              <a:off x="346893" y="461382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7" name="Oval 720">
              <a:extLst>
                <a:ext uri="{FF2B5EF4-FFF2-40B4-BE49-F238E27FC236}">
                  <a16:creationId xmlns:a16="http://schemas.microsoft.com/office/drawing/2014/main" id="{9418A346-78C4-4F57-A919-60CDA2DE6174}"/>
                </a:ext>
              </a:extLst>
            </p:cNvPr>
            <p:cNvSpPr>
              <a:spLocks noChangeArrowheads="1"/>
            </p:cNvSpPr>
            <p:nvPr/>
          </p:nvSpPr>
          <p:spPr bwMode="auto">
            <a:xfrm>
              <a:off x="327844" y="4496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8" name="Oval 721">
              <a:extLst>
                <a:ext uri="{FF2B5EF4-FFF2-40B4-BE49-F238E27FC236}">
                  <a16:creationId xmlns:a16="http://schemas.microsoft.com/office/drawing/2014/main" id="{A2310E3A-F69A-4DFA-A140-422527FDDE21}"/>
                </a:ext>
              </a:extLst>
            </p:cNvPr>
            <p:cNvSpPr>
              <a:spLocks noChangeArrowheads="1"/>
            </p:cNvSpPr>
            <p:nvPr/>
          </p:nvSpPr>
          <p:spPr bwMode="auto">
            <a:xfrm>
              <a:off x="399281" y="4501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399" name="Oval 722">
              <a:extLst>
                <a:ext uri="{FF2B5EF4-FFF2-40B4-BE49-F238E27FC236}">
                  <a16:creationId xmlns:a16="http://schemas.microsoft.com/office/drawing/2014/main" id="{757F6796-D93A-4D55-8B11-E9F537AC08A6}"/>
                </a:ext>
              </a:extLst>
            </p:cNvPr>
            <p:cNvSpPr>
              <a:spLocks noChangeArrowheads="1"/>
            </p:cNvSpPr>
            <p:nvPr/>
          </p:nvSpPr>
          <p:spPr bwMode="auto">
            <a:xfrm>
              <a:off x="423094" y="4428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0" name="Oval 723">
              <a:extLst>
                <a:ext uri="{FF2B5EF4-FFF2-40B4-BE49-F238E27FC236}">
                  <a16:creationId xmlns:a16="http://schemas.microsoft.com/office/drawing/2014/main" id="{663F6A2E-F3DF-4723-90E2-AD657B65DCFF}"/>
                </a:ext>
              </a:extLst>
            </p:cNvPr>
            <p:cNvSpPr>
              <a:spLocks noChangeArrowheads="1"/>
            </p:cNvSpPr>
            <p:nvPr/>
          </p:nvSpPr>
          <p:spPr bwMode="auto">
            <a:xfrm>
              <a:off x="324669" y="4432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1" name="Oval 724">
              <a:extLst>
                <a:ext uri="{FF2B5EF4-FFF2-40B4-BE49-F238E27FC236}">
                  <a16:creationId xmlns:a16="http://schemas.microsoft.com/office/drawing/2014/main" id="{13C561A6-BC22-44BF-BCB3-686D78360663}"/>
                </a:ext>
              </a:extLst>
            </p:cNvPr>
            <p:cNvSpPr>
              <a:spLocks noChangeArrowheads="1"/>
            </p:cNvSpPr>
            <p:nvPr/>
          </p:nvSpPr>
          <p:spPr bwMode="auto">
            <a:xfrm>
              <a:off x="226244" y="4396335"/>
              <a:ext cx="34925" cy="30163"/>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2" name="Oval 725">
              <a:extLst>
                <a:ext uri="{FF2B5EF4-FFF2-40B4-BE49-F238E27FC236}">
                  <a16:creationId xmlns:a16="http://schemas.microsoft.com/office/drawing/2014/main" id="{A0CA292B-8C14-4DB1-AD91-49F3E20979E3}"/>
                </a:ext>
              </a:extLst>
            </p:cNvPr>
            <p:cNvSpPr>
              <a:spLocks noChangeArrowheads="1"/>
            </p:cNvSpPr>
            <p:nvPr/>
          </p:nvSpPr>
          <p:spPr bwMode="auto">
            <a:xfrm>
              <a:off x="231006" y="4482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3" name="Oval 726">
              <a:extLst>
                <a:ext uri="{FF2B5EF4-FFF2-40B4-BE49-F238E27FC236}">
                  <a16:creationId xmlns:a16="http://schemas.microsoft.com/office/drawing/2014/main" id="{03A307E4-BB16-44AD-BF55-EBF033BE0DB5}"/>
                </a:ext>
              </a:extLst>
            </p:cNvPr>
            <p:cNvSpPr>
              <a:spLocks noChangeArrowheads="1"/>
            </p:cNvSpPr>
            <p:nvPr/>
          </p:nvSpPr>
          <p:spPr bwMode="auto">
            <a:xfrm>
              <a:off x="458019" y="4337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4" name="Oval 727">
              <a:extLst>
                <a:ext uri="{FF2B5EF4-FFF2-40B4-BE49-F238E27FC236}">
                  <a16:creationId xmlns:a16="http://schemas.microsoft.com/office/drawing/2014/main" id="{C5D22177-7980-4A22-93B5-76CAC45CE6F0}"/>
                </a:ext>
              </a:extLst>
            </p:cNvPr>
            <p:cNvSpPr>
              <a:spLocks noChangeArrowheads="1"/>
            </p:cNvSpPr>
            <p:nvPr/>
          </p:nvSpPr>
          <p:spPr bwMode="auto">
            <a:xfrm>
              <a:off x="307206" y="4301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5" name="Oval 728">
              <a:extLst>
                <a:ext uri="{FF2B5EF4-FFF2-40B4-BE49-F238E27FC236}">
                  <a16:creationId xmlns:a16="http://schemas.microsoft.com/office/drawing/2014/main" id="{AA33F976-E277-4EE9-9868-2184EAA26935}"/>
                </a:ext>
              </a:extLst>
            </p:cNvPr>
            <p:cNvSpPr>
              <a:spLocks noChangeArrowheads="1"/>
            </p:cNvSpPr>
            <p:nvPr/>
          </p:nvSpPr>
          <p:spPr bwMode="auto">
            <a:xfrm>
              <a:off x="426269" y="4166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6" name="Oval 729">
              <a:extLst>
                <a:ext uri="{FF2B5EF4-FFF2-40B4-BE49-F238E27FC236}">
                  <a16:creationId xmlns:a16="http://schemas.microsoft.com/office/drawing/2014/main" id="{20B1C2CF-D573-4734-9D77-D91F99596BF8}"/>
                </a:ext>
              </a:extLst>
            </p:cNvPr>
            <p:cNvSpPr>
              <a:spLocks noChangeArrowheads="1"/>
            </p:cNvSpPr>
            <p:nvPr/>
          </p:nvSpPr>
          <p:spPr bwMode="auto">
            <a:xfrm>
              <a:off x="518344" y="4207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7" name="Oval 730">
              <a:extLst>
                <a:ext uri="{FF2B5EF4-FFF2-40B4-BE49-F238E27FC236}">
                  <a16:creationId xmlns:a16="http://schemas.microsoft.com/office/drawing/2014/main" id="{C644B37B-A90A-4D02-8C39-255617A82BB8}"/>
                </a:ext>
              </a:extLst>
            </p:cNvPr>
            <p:cNvSpPr>
              <a:spLocks noChangeArrowheads="1"/>
            </p:cNvSpPr>
            <p:nvPr/>
          </p:nvSpPr>
          <p:spPr bwMode="auto">
            <a:xfrm>
              <a:off x="553269" y="4347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8" name="Oval 731">
              <a:extLst>
                <a:ext uri="{FF2B5EF4-FFF2-40B4-BE49-F238E27FC236}">
                  <a16:creationId xmlns:a16="http://schemas.microsoft.com/office/drawing/2014/main" id="{18EFB806-1FC9-40F9-9C1A-D2BD30D56180}"/>
                </a:ext>
              </a:extLst>
            </p:cNvPr>
            <p:cNvSpPr>
              <a:spLocks noChangeArrowheads="1"/>
            </p:cNvSpPr>
            <p:nvPr/>
          </p:nvSpPr>
          <p:spPr bwMode="auto">
            <a:xfrm>
              <a:off x="580256" y="4099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09" name="Oval 732">
              <a:extLst>
                <a:ext uri="{FF2B5EF4-FFF2-40B4-BE49-F238E27FC236}">
                  <a16:creationId xmlns:a16="http://schemas.microsoft.com/office/drawing/2014/main" id="{5CF62B18-0DCC-4FE2-9279-6CA7A4B08FB3}"/>
                </a:ext>
              </a:extLst>
            </p:cNvPr>
            <p:cNvSpPr>
              <a:spLocks noChangeArrowheads="1"/>
            </p:cNvSpPr>
            <p:nvPr/>
          </p:nvSpPr>
          <p:spPr bwMode="auto">
            <a:xfrm>
              <a:off x="583431" y="4013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0" name="Oval 733">
              <a:extLst>
                <a:ext uri="{FF2B5EF4-FFF2-40B4-BE49-F238E27FC236}">
                  <a16:creationId xmlns:a16="http://schemas.microsoft.com/office/drawing/2014/main" id="{FD93A3F6-FC72-4B63-952E-BD9A566F79F1}"/>
                </a:ext>
              </a:extLst>
            </p:cNvPr>
            <p:cNvSpPr>
              <a:spLocks noChangeArrowheads="1"/>
            </p:cNvSpPr>
            <p:nvPr/>
          </p:nvSpPr>
          <p:spPr bwMode="auto">
            <a:xfrm>
              <a:off x="481831" y="4097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1" name="Oval 734">
              <a:extLst>
                <a:ext uri="{FF2B5EF4-FFF2-40B4-BE49-F238E27FC236}">
                  <a16:creationId xmlns:a16="http://schemas.microsoft.com/office/drawing/2014/main" id="{10F802DC-416C-4B1B-A1BB-636760943DB2}"/>
                </a:ext>
              </a:extLst>
            </p:cNvPr>
            <p:cNvSpPr>
              <a:spLocks noChangeArrowheads="1"/>
            </p:cNvSpPr>
            <p:nvPr/>
          </p:nvSpPr>
          <p:spPr bwMode="auto">
            <a:xfrm>
              <a:off x="558031" y="38851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2" name="Oval 735">
              <a:extLst>
                <a:ext uri="{FF2B5EF4-FFF2-40B4-BE49-F238E27FC236}">
                  <a16:creationId xmlns:a16="http://schemas.microsoft.com/office/drawing/2014/main" id="{50EF3634-6FB7-44DB-B646-4326E99C4001}"/>
                </a:ext>
              </a:extLst>
            </p:cNvPr>
            <p:cNvSpPr>
              <a:spLocks noChangeArrowheads="1"/>
            </p:cNvSpPr>
            <p:nvPr/>
          </p:nvSpPr>
          <p:spPr bwMode="auto">
            <a:xfrm>
              <a:off x="577081" y="4650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3" name="Oval 736">
              <a:extLst>
                <a:ext uri="{FF2B5EF4-FFF2-40B4-BE49-F238E27FC236}">
                  <a16:creationId xmlns:a16="http://schemas.microsoft.com/office/drawing/2014/main" id="{CA56AB25-44EE-4167-8670-A041773DC28F}"/>
                </a:ext>
              </a:extLst>
            </p:cNvPr>
            <p:cNvSpPr>
              <a:spLocks noChangeArrowheads="1"/>
            </p:cNvSpPr>
            <p:nvPr/>
          </p:nvSpPr>
          <p:spPr bwMode="auto">
            <a:xfrm>
              <a:off x="491356" y="469002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4" name="Oval 737">
              <a:extLst>
                <a:ext uri="{FF2B5EF4-FFF2-40B4-BE49-F238E27FC236}">
                  <a16:creationId xmlns:a16="http://schemas.microsoft.com/office/drawing/2014/main" id="{0D65E080-8DCF-4533-BDBA-9A21F3405ADC}"/>
                </a:ext>
              </a:extLst>
            </p:cNvPr>
            <p:cNvSpPr>
              <a:spLocks noChangeArrowheads="1"/>
            </p:cNvSpPr>
            <p:nvPr/>
          </p:nvSpPr>
          <p:spPr bwMode="auto">
            <a:xfrm>
              <a:off x="767581" y="4742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5" name="Oval 738">
              <a:extLst>
                <a:ext uri="{FF2B5EF4-FFF2-40B4-BE49-F238E27FC236}">
                  <a16:creationId xmlns:a16="http://schemas.microsoft.com/office/drawing/2014/main" id="{EF4FC994-7C9A-49A8-A436-975B1E9E63DA}"/>
                </a:ext>
              </a:extLst>
            </p:cNvPr>
            <p:cNvSpPr>
              <a:spLocks noChangeArrowheads="1"/>
            </p:cNvSpPr>
            <p:nvPr/>
          </p:nvSpPr>
          <p:spPr bwMode="auto">
            <a:xfrm>
              <a:off x="543744" y="4577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6" name="Oval 739">
              <a:extLst>
                <a:ext uri="{FF2B5EF4-FFF2-40B4-BE49-F238E27FC236}">
                  <a16:creationId xmlns:a16="http://schemas.microsoft.com/office/drawing/2014/main" id="{97AC0326-C36E-4BBB-B2FD-BE8141B37F2D}"/>
                </a:ext>
              </a:extLst>
            </p:cNvPr>
            <p:cNvSpPr>
              <a:spLocks noChangeArrowheads="1"/>
            </p:cNvSpPr>
            <p:nvPr/>
          </p:nvSpPr>
          <p:spPr bwMode="auto">
            <a:xfrm>
              <a:off x="567556" y="4504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7" name="Oval 740">
              <a:extLst>
                <a:ext uri="{FF2B5EF4-FFF2-40B4-BE49-F238E27FC236}">
                  <a16:creationId xmlns:a16="http://schemas.microsoft.com/office/drawing/2014/main" id="{0566164E-4C36-4512-9A69-962A44A3F027}"/>
                </a:ext>
              </a:extLst>
            </p:cNvPr>
            <p:cNvSpPr>
              <a:spLocks noChangeArrowheads="1"/>
            </p:cNvSpPr>
            <p:nvPr/>
          </p:nvSpPr>
          <p:spPr bwMode="auto">
            <a:xfrm>
              <a:off x="556444" y="4453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8" name="Oval 741">
              <a:extLst>
                <a:ext uri="{FF2B5EF4-FFF2-40B4-BE49-F238E27FC236}">
                  <a16:creationId xmlns:a16="http://schemas.microsoft.com/office/drawing/2014/main" id="{78F421CB-340D-48FB-B7CF-0D1356C6CEEF}"/>
                </a:ext>
              </a:extLst>
            </p:cNvPr>
            <p:cNvSpPr>
              <a:spLocks noChangeArrowheads="1"/>
            </p:cNvSpPr>
            <p:nvPr/>
          </p:nvSpPr>
          <p:spPr bwMode="auto">
            <a:xfrm>
              <a:off x="570731" y="4242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19" name="Oval 742">
              <a:extLst>
                <a:ext uri="{FF2B5EF4-FFF2-40B4-BE49-F238E27FC236}">
                  <a16:creationId xmlns:a16="http://schemas.microsoft.com/office/drawing/2014/main" id="{B6E411AD-113F-4A01-9198-7EBCA1E4F46E}"/>
                </a:ext>
              </a:extLst>
            </p:cNvPr>
            <p:cNvSpPr>
              <a:spLocks noChangeArrowheads="1"/>
            </p:cNvSpPr>
            <p:nvPr/>
          </p:nvSpPr>
          <p:spPr bwMode="auto">
            <a:xfrm>
              <a:off x="1604194" y="3989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0" name="Oval 743">
              <a:extLst>
                <a:ext uri="{FF2B5EF4-FFF2-40B4-BE49-F238E27FC236}">
                  <a16:creationId xmlns:a16="http://schemas.microsoft.com/office/drawing/2014/main" id="{FD356753-30F7-4587-86D7-12BFC43FF481}"/>
                </a:ext>
              </a:extLst>
            </p:cNvPr>
            <p:cNvSpPr>
              <a:spLocks noChangeArrowheads="1"/>
            </p:cNvSpPr>
            <p:nvPr/>
          </p:nvSpPr>
          <p:spPr bwMode="auto">
            <a:xfrm>
              <a:off x="1639119" y="4129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1" name="Oval 744">
              <a:extLst>
                <a:ext uri="{FF2B5EF4-FFF2-40B4-BE49-F238E27FC236}">
                  <a16:creationId xmlns:a16="http://schemas.microsoft.com/office/drawing/2014/main" id="{F9B97670-5191-4F6F-B878-183F32A60561}"/>
                </a:ext>
              </a:extLst>
            </p:cNvPr>
            <p:cNvSpPr>
              <a:spLocks noChangeArrowheads="1"/>
            </p:cNvSpPr>
            <p:nvPr/>
          </p:nvSpPr>
          <p:spPr bwMode="auto">
            <a:xfrm>
              <a:off x="1666106" y="3881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2" name="Oval 745">
              <a:extLst>
                <a:ext uri="{FF2B5EF4-FFF2-40B4-BE49-F238E27FC236}">
                  <a16:creationId xmlns:a16="http://schemas.microsoft.com/office/drawing/2014/main" id="{9509780D-046F-463A-9F85-91B26A4CCFCF}"/>
                </a:ext>
              </a:extLst>
            </p:cNvPr>
            <p:cNvSpPr>
              <a:spLocks noChangeArrowheads="1"/>
            </p:cNvSpPr>
            <p:nvPr/>
          </p:nvSpPr>
          <p:spPr bwMode="auto">
            <a:xfrm>
              <a:off x="1650231" y="4634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3" name="Oval 746">
              <a:extLst>
                <a:ext uri="{FF2B5EF4-FFF2-40B4-BE49-F238E27FC236}">
                  <a16:creationId xmlns:a16="http://schemas.microsoft.com/office/drawing/2014/main" id="{B45211BE-82EE-4F1D-BBA9-E30A0F21FF6F}"/>
                </a:ext>
              </a:extLst>
            </p:cNvPr>
            <p:cNvSpPr>
              <a:spLocks noChangeArrowheads="1"/>
            </p:cNvSpPr>
            <p:nvPr/>
          </p:nvSpPr>
          <p:spPr bwMode="auto">
            <a:xfrm>
              <a:off x="1567681" y="38803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4" name="Oval 747">
              <a:extLst>
                <a:ext uri="{FF2B5EF4-FFF2-40B4-BE49-F238E27FC236}">
                  <a16:creationId xmlns:a16="http://schemas.microsoft.com/office/drawing/2014/main" id="{3DD040DC-51F8-4D21-AAC2-A43790CA0039}"/>
                </a:ext>
              </a:extLst>
            </p:cNvPr>
            <p:cNvSpPr>
              <a:spLocks noChangeArrowheads="1"/>
            </p:cNvSpPr>
            <p:nvPr/>
          </p:nvSpPr>
          <p:spPr bwMode="auto">
            <a:xfrm>
              <a:off x="1662931" y="4432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5" name="Oval 748">
              <a:extLst>
                <a:ext uri="{FF2B5EF4-FFF2-40B4-BE49-F238E27FC236}">
                  <a16:creationId xmlns:a16="http://schemas.microsoft.com/office/drawing/2014/main" id="{3B95857F-CF35-4760-B3CE-252088513433}"/>
                </a:ext>
              </a:extLst>
            </p:cNvPr>
            <p:cNvSpPr>
              <a:spLocks noChangeArrowheads="1"/>
            </p:cNvSpPr>
            <p:nvPr/>
          </p:nvSpPr>
          <p:spPr bwMode="auto">
            <a:xfrm>
              <a:off x="1577206" y="447253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6" name="Oval 749">
              <a:extLst>
                <a:ext uri="{FF2B5EF4-FFF2-40B4-BE49-F238E27FC236}">
                  <a16:creationId xmlns:a16="http://schemas.microsoft.com/office/drawing/2014/main" id="{56B96CCD-3E92-4696-BCA4-D76BBBAD391C}"/>
                </a:ext>
              </a:extLst>
            </p:cNvPr>
            <p:cNvSpPr>
              <a:spLocks noChangeArrowheads="1"/>
            </p:cNvSpPr>
            <p:nvPr/>
          </p:nvSpPr>
          <p:spPr bwMode="auto">
            <a:xfrm>
              <a:off x="1558156" y="4355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7" name="Oval 750">
              <a:extLst>
                <a:ext uri="{FF2B5EF4-FFF2-40B4-BE49-F238E27FC236}">
                  <a16:creationId xmlns:a16="http://schemas.microsoft.com/office/drawing/2014/main" id="{FDD45541-8E06-4FE4-92AA-017439486793}"/>
                </a:ext>
              </a:extLst>
            </p:cNvPr>
            <p:cNvSpPr>
              <a:spLocks noChangeArrowheads="1"/>
            </p:cNvSpPr>
            <p:nvPr/>
          </p:nvSpPr>
          <p:spPr bwMode="auto">
            <a:xfrm>
              <a:off x="1629594" y="4359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8" name="Oval 751">
              <a:extLst>
                <a:ext uri="{FF2B5EF4-FFF2-40B4-BE49-F238E27FC236}">
                  <a16:creationId xmlns:a16="http://schemas.microsoft.com/office/drawing/2014/main" id="{027B4C40-F8A6-4EF2-9A0B-DF7988030496}"/>
                </a:ext>
              </a:extLst>
            </p:cNvPr>
            <p:cNvSpPr>
              <a:spLocks noChangeArrowheads="1"/>
            </p:cNvSpPr>
            <p:nvPr/>
          </p:nvSpPr>
          <p:spPr bwMode="auto">
            <a:xfrm>
              <a:off x="1586731" y="4243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29" name="Oval 752">
              <a:extLst>
                <a:ext uri="{FF2B5EF4-FFF2-40B4-BE49-F238E27FC236}">
                  <a16:creationId xmlns:a16="http://schemas.microsoft.com/office/drawing/2014/main" id="{A6D4953E-2195-4819-81E7-1E4927167A76}"/>
                </a:ext>
              </a:extLst>
            </p:cNvPr>
            <p:cNvSpPr>
              <a:spLocks noChangeArrowheads="1"/>
            </p:cNvSpPr>
            <p:nvPr/>
          </p:nvSpPr>
          <p:spPr bwMode="auto">
            <a:xfrm>
              <a:off x="1688331" y="4196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0" name="Oval 753">
              <a:extLst>
                <a:ext uri="{FF2B5EF4-FFF2-40B4-BE49-F238E27FC236}">
                  <a16:creationId xmlns:a16="http://schemas.microsoft.com/office/drawing/2014/main" id="{B27109E0-632C-4763-A8B5-AC2EAC72F5A0}"/>
                </a:ext>
              </a:extLst>
            </p:cNvPr>
            <p:cNvSpPr>
              <a:spLocks noChangeArrowheads="1"/>
            </p:cNvSpPr>
            <p:nvPr/>
          </p:nvSpPr>
          <p:spPr bwMode="auto">
            <a:xfrm>
              <a:off x="1656581" y="4024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1" name="Oval 754">
              <a:extLst>
                <a:ext uri="{FF2B5EF4-FFF2-40B4-BE49-F238E27FC236}">
                  <a16:creationId xmlns:a16="http://schemas.microsoft.com/office/drawing/2014/main" id="{4B85042F-3AD3-4D33-B05D-249CAB8B3A8F}"/>
                </a:ext>
              </a:extLst>
            </p:cNvPr>
            <p:cNvSpPr>
              <a:spLocks noChangeArrowheads="1"/>
            </p:cNvSpPr>
            <p:nvPr/>
          </p:nvSpPr>
          <p:spPr bwMode="auto">
            <a:xfrm>
              <a:off x="1748656" y="4066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2" name="Oval 755">
              <a:extLst>
                <a:ext uri="{FF2B5EF4-FFF2-40B4-BE49-F238E27FC236}">
                  <a16:creationId xmlns:a16="http://schemas.microsoft.com/office/drawing/2014/main" id="{A117E939-3F02-4C9A-A645-A225CCD07042}"/>
                </a:ext>
              </a:extLst>
            </p:cNvPr>
            <p:cNvSpPr>
              <a:spLocks noChangeArrowheads="1"/>
            </p:cNvSpPr>
            <p:nvPr/>
          </p:nvSpPr>
          <p:spPr bwMode="auto">
            <a:xfrm>
              <a:off x="1783581" y="4205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3" name="Oval 756">
              <a:extLst>
                <a:ext uri="{FF2B5EF4-FFF2-40B4-BE49-F238E27FC236}">
                  <a16:creationId xmlns:a16="http://schemas.microsoft.com/office/drawing/2014/main" id="{69D87BE7-A4F7-424D-99FF-3498B81CC15D}"/>
                </a:ext>
              </a:extLst>
            </p:cNvPr>
            <p:cNvSpPr>
              <a:spLocks noChangeArrowheads="1"/>
            </p:cNvSpPr>
            <p:nvPr/>
          </p:nvSpPr>
          <p:spPr bwMode="auto">
            <a:xfrm>
              <a:off x="1810569" y="3958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4" name="Oval 757">
              <a:extLst>
                <a:ext uri="{FF2B5EF4-FFF2-40B4-BE49-F238E27FC236}">
                  <a16:creationId xmlns:a16="http://schemas.microsoft.com/office/drawing/2014/main" id="{7467A09E-BC01-4B50-AB32-B4C07B2349E4}"/>
                </a:ext>
              </a:extLst>
            </p:cNvPr>
            <p:cNvSpPr>
              <a:spLocks noChangeArrowheads="1"/>
            </p:cNvSpPr>
            <p:nvPr/>
          </p:nvSpPr>
          <p:spPr bwMode="auto">
            <a:xfrm>
              <a:off x="1813744" y="3872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5" name="Oval 758">
              <a:extLst>
                <a:ext uri="{FF2B5EF4-FFF2-40B4-BE49-F238E27FC236}">
                  <a16:creationId xmlns:a16="http://schemas.microsoft.com/office/drawing/2014/main" id="{91777AA5-C8CF-429A-9FA0-D49A78FD63F4}"/>
                </a:ext>
              </a:extLst>
            </p:cNvPr>
            <p:cNvSpPr>
              <a:spLocks noChangeArrowheads="1"/>
            </p:cNvSpPr>
            <p:nvPr/>
          </p:nvSpPr>
          <p:spPr bwMode="auto">
            <a:xfrm>
              <a:off x="1723256" y="4699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6" name="Oval 759">
              <a:extLst>
                <a:ext uri="{FF2B5EF4-FFF2-40B4-BE49-F238E27FC236}">
                  <a16:creationId xmlns:a16="http://schemas.microsoft.com/office/drawing/2014/main" id="{7CE10B74-139F-4184-B0C4-F3DF529E5623}"/>
                </a:ext>
              </a:extLst>
            </p:cNvPr>
            <p:cNvSpPr>
              <a:spLocks noChangeArrowheads="1"/>
            </p:cNvSpPr>
            <p:nvPr/>
          </p:nvSpPr>
          <p:spPr bwMode="auto">
            <a:xfrm>
              <a:off x="1712144" y="3956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7" name="Oval 760">
              <a:extLst>
                <a:ext uri="{FF2B5EF4-FFF2-40B4-BE49-F238E27FC236}">
                  <a16:creationId xmlns:a16="http://schemas.microsoft.com/office/drawing/2014/main" id="{0F37E7DC-E12E-42C9-B522-BD6D1CC6E5C0}"/>
                </a:ext>
              </a:extLst>
            </p:cNvPr>
            <p:cNvSpPr>
              <a:spLocks noChangeArrowheads="1"/>
            </p:cNvSpPr>
            <p:nvPr/>
          </p:nvSpPr>
          <p:spPr bwMode="auto">
            <a:xfrm>
              <a:off x="1807394" y="45090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8" name="Oval 761">
              <a:extLst>
                <a:ext uri="{FF2B5EF4-FFF2-40B4-BE49-F238E27FC236}">
                  <a16:creationId xmlns:a16="http://schemas.microsoft.com/office/drawing/2014/main" id="{81724450-5FCA-45D7-9B85-1F1501DFBBC4}"/>
                </a:ext>
              </a:extLst>
            </p:cNvPr>
            <p:cNvSpPr>
              <a:spLocks noChangeArrowheads="1"/>
            </p:cNvSpPr>
            <p:nvPr/>
          </p:nvSpPr>
          <p:spPr bwMode="auto">
            <a:xfrm>
              <a:off x="1721668" y="454873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39" name="Oval 762">
              <a:extLst>
                <a:ext uri="{FF2B5EF4-FFF2-40B4-BE49-F238E27FC236}">
                  <a16:creationId xmlns:a16="http://schemas.microsoft.com/office/drawing/2014/main" id="{9DFDA7CE-A1A9-453B-878C-262FE88751D1}"/>
                </a:ext>
              </a:extLst>
            </p:cNvPr>
            <p:cNvSpPr>
              <a:spLocks noChangeArrowheads="1"/>
            </p:cNvSpPr>
            <p:nvPr/>
          </p:nvSpPr>
          <p:spPr bwMode="auto">
            <a:xfrm>
              <a:off x="1269231" y="4178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0" name="Oval 763">
              <a:extLst>
                <a:ext uri="{FF2B5EF4-FFF2-40B4-BE49-F238E27FC236}">
                  <a16:creationId xmlns:a16="http://schemas.microsoft.com/office/drawing/2014/main" id="{D53F786C-6E04-479C-BEE7-96F4B34BC367}"/>
                </a:ext>
              </a:extLst>
            </p:cNvPr>
            <p:cNvSpPr>
              <a:spLocks noChangeArrowheads="1"/>
            </p:cNvSpPr>
            <p:nvPr/>
          </p:nvSpPr>
          <p:spPr bwMode="auto">
            <a:xfrm>
              <a:off x="1774056" y="44360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1" name="Oval 764">
              <a:extLst>
                <a:ext uri="{FF2B5EF4-FFF2-40B4-BE49-F238E27FC236}">
                  <a16:creationId xmlns:a16="http://schemas.microsoft.com/office/drawing/2014/main" id="{486C9E31-4053-4168-9F1A-6D272D9A7303}"/>
                </a:ext>
              </a:extLst>
            </p:cNvPr>
            <p:cNvSpPr>
              <a:spLocks noChangeArrowheads="1"/>
            </p:cNvSpPr>
            <p:nvPr/>
          </p:nvSpPr>
          <p:spPr bwMode="auto">
            <a:xfrm>
              <a:off x="1797869" y="4362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2" name="Oval 765">
              <a:extLst>
                <a:ext uri="{FF2B5EF4-FFF2-40B4-BE49-F238E27FC236}">
                  <a16:creationId xmlns:a16="http://schemas.microsoft.com/office/drawing/2014/main" id="{3065214A-4BEF-4CF8-93C1-DC67F1A112E3}"/>
                </a:ext>
              </a:extLst>
            </p:cNvPr>
            <p:cNvSpPr>
              <a:spLocks noChangeArrowheads="1"/>
            </p:cNvSpPr>
            <p:nvPr/>
          </p:nvSpPr>
          <p:spPr bwMode="auto">
            <a:xfrm>
              <a:off x="1699444" y="4367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3" name="Oval 766">
              <a:extLst>
                <a:ext uri="{FF2B5EF4-FFF2-40B4-BE49-F238E27FC236}">
                  <a16:creationId xmlns:a16="http://schemas.microsoft.com/office/drawing/2014/main" id="{D2FB72F4-3FF3-4E54-AC7A-A7532A929CCA}"/>
                </a:ext>
              </a:extLst>
            </p:cNvPr>
            <p:cNvSpPr>
              <a:spLocks noChangeArrowheads="1"/>
            </p:cNvSpPr>
            <p:nvPr/>
          </p:nvSpPr>
          <p:spPr bwMode="auto">
            <a:xfrm>
              <a:off x="1801044" y="4101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4" name="Oval 767">
              <a:extLst>
                <a:ext uri="{FF2B5EF4-FFF2-40B4-BE49-F238E27FC236}">
                  <a16:creationId xmlns:a16="http://schemas.microsoft.com/office/drawing/2014/main" id="{874961C8-15CB-45E0-BE74-05DF33CE587D}"/>
                </a:ext>
              </a:extLst>
            </p:cNvPr>
            <p:cNvSpPr>
              <a:spLocks noChangeArrowheads="1"/>
            </p:cNvSpPr>
            <p:nvPr/>
          </p:nvSpPr>
          <p:spPr bwMode="auto">
            <a:xfrm>
              <a:off x="715194" y="40613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5" name="Oval 768">
              <a:extLst>
                <a:ext uri="{FF2B5EF4-FFF2-40B4-BE49-F238E27FC236}">
                  <a16:creationId xmlns:a16="http://schemas.microsoft.com/office/drawing/2014/main" id="{EF1D87F2-27E9-4BF9-BA44-D00248D727AB}"/>
                </a:ext>
              </a:extLst>
            </p:cNvPr>
            <p:cNvSpPr>
              <a:spLocks noChangeArrowheads="1"/>
            </p:cNvSpPr>
            <p:nvPr/>
          </p:nvSpPr>
          <p:spPr bwMode="auto">
            <a:xfrm>
              <a:off x="750119" y="4201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6" name="Oval 769">
              <a:extLst>
                <a:ext uri="{FF2B5EF4-FFF2-40B4-BE49-F238E27FC236}">
                  <a16:creationId xmlns:a16="http://schemas.microsoft.com/office/drawing/2014/main" id="{D9C742BF-2464-41BD-BA78-B5C5D9FCBECD}"/>
                </a:ext>
              </a:extLst>
            </p:cNvPr>
            <p:cNvSpPr>
              <a:spLocks noChangeArrowheads="1"/>
            </p:cNvSpPr>
            <p:nvPr/>
          </p:nvSpPr>
          <p:spPr bwMode="auto">
            <a:xfrm>
              <a:off x="777106" y="3953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7" name="Oval 770">
              <a:extLst>
                <a:ext uri="{FF2B5EF4-FFF2-40B4-BE49-F238E27FC236}">
                  <a16:creationId xmlns:a16="http://schemas.microsoft.com/office/drawing/2014/main" id="{A089F8D9-6977-445F-BAFF-962BB229C781}"/>
                </a:ext>
              </a:extLst>
            </p:cNvPr>
            <p:cNvSpPr>
              <a:spLocks noChangeArrowheads="1"/>
            </p:cNvSpPr>
            <p:nvPr/>
          </p:nvSpPr>
          <p:spPr bwMode="auto">
            <a:xfrm>
              <a:off x="780281" y="3867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8" name="Oval 771">
              <a:extLst>
                <a:ext uri="{FF2B5EF4-FFF2-40B4-BE49-F238E27FC236}">
                  <a16:creationId xmlns:a16="http://schemas.microsoft.com/office/drawing/2014/main" id="{C28D1577-9C29-4D58-A0DE-0FEB08890DE7}"/>
                </a:ext>
              </a:extLst>
            </p:cNvPr>
            <p:cNvSpPr>
              <a:spLocks noChangeArrowheads="1"/>
            </p:cNvSpPr>
            <p:nvPr/>
          </p:nvSpPr>
          <p:spPr bwMode="auto">
            <a:xfrm>
              <a:off x="756469" y="4626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49" name="Oval 772">
              <a:extLst>
                <a:ext uri="{FF2B5EF4-FFF2-40B4-BE49-F238E27FC236}">
                  <a16:creationId xmlns:a16="http://schemas.microsoft.com/office/drawing/2014/main" id="{81E4A8B5-88DC-44CD-9C5F-82CCA2B718A1}"/>
                </a:ext>
              </a:extLst>
            </p:cNvPr>
            <p:cNvSpPr>
              <a:spLocks noChangeArrowheads="1"/>
            </p:cNvSpPr>
            <p:nvPr/>
          </p:nvSpPr>
          <p:spPr bwMode="auto">
            <a:xfrm>
              <a:off x="678681" y="3951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0" name="Oval 773">
              <a:extLst>
                <a:ext uri="{FF2B5EF4-FFF2-40B4-BE49-F238E27FC236}">
                  <a16:creationId xmlns:a16="http://schemas.microsoft.com/office/drawing/2014/main" id="{1CA5E2E1-1AB6-4854-BF42-9C5209037DEA}"/>
                </a:ext>
              </a:extLst>
            </p:cNvPr>
            <p:cNvSpPr>
              <a:spLocks noChangeArrowheads="1"/>
            </p:cNvSpPr>
            <p:nvPr/>
          </p:nvSpPr>
          <p:spPr bwMode="auto">
            <a:xfrm>
              <a:off x="773931" y="4504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1" name="Oval 774">
              <a:extLst>
                <a:ext uri="{FF2B5EF4-FFF2-40B4-BE49-F238E27FC236}">
                  <a16:creationId xmlns:a16="http://schemas.microsoft.com/office/drawing/2014/main" id="{29730A86-7F29-4291-B002-4A9AB7175069}"/>
                </a:ext>
              </a:extLst>
            </p:cNvPr>
            <p:cNvSpPr>
              <a:spLocks noChangeArrowheads="1"/>
            </p:cNvSpPr>
            <p:nvPr/>
          </p:nvSpPr>
          <p:spPr bwMode="auto">
            <a:xfrm>
              <a:off x="688206" y="454397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2" name="Oval 775">
              <a:extLst>
                <a:ext uri="{FF2B5EF4-FFF2-40B4-BE49-F238E27FC236}">
                  <a16:creationId xmlns:a16="http://schemas.microsoft.com/office/drawing/2014/main" id="{A42BFCAD-238C-4EDE-911B-409ECEF11CBE}"/>
                </a:ext>
              </a:extLst>
            </p:cNvPr>
            <p:cNvSpPr>
              <a:spLocks noChangeArrowheads="1"/>
            </p:cNvSpPr>
            <p:nvPr/>
          </p:nvSpPr>
          <p:spPr bwMode="auto">
            <a:xfrm>
              <a:off x="669156" y="4426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3" name="Oval 776">
              <a:extLst>
                <a:ext uri="{FF2B5EF4-FFF2-40B4-BE49-F238E27FC236}">
                  <a16:creationId xmlns:a16="http://schemas.microsoft.com/office/drawing/2014/main" id="{7EAEB537-9D0E-4AB6-9CE1-823482814156}"/>
                </a:ext>
              </a:extLst>
            </p:cNvPr>
            <p:cNvSpPr>
              <a:spLocks noChangeArrowheads="1"/>
            </p:cNvSpPr>
            <p:nvPr/>
          </p:nvSpPr>
          <p:spPr bwMode="auto">
            <a:xfrm>
              <a:off x="740594" y="4431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4" name="Oval 777">
              <a:extLst>
                <a:ext uri="{FF2B5EF4-FFF2-40B4-BE49-F238E27FC236}">
                  <a16:creationId xmlns:a16="http://schemas.microsoft.com/office/drawing/2014/main" id="{CF86BC92-E165-42BC-9C60-7766ABD072AC}"/>
                </a:ext>
              </a:extLst>
            </p:cNvPr>
            <p:cNvSpPr>
              <a:spLocks noChangeArrowheads="1"/>
            </p:cNvSpPr>
            <p:nvPr/>
          </p:nvSpPr>
          <p:spPr bwMode="auto">
            <a:xfrm>
              <a:off x="764406" y="4358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5" name="Oval 778">
              <a:extLst>
                <a:ext uri="{FF2B5EF4-FFF2-40B4-BE49-F238E27FC236}">
                  <a16:creationId xmlns:a16="http://schemas.microsoft.com/office/drawing/2014/main" id="{0C61B5B9-5F3C-4509-81BE-823FA50B07D0}"/>
                </a:ext>
              </a:extLst>
            </p:cNvPr>
            <p:cNvSpPr>
              <a:spLocks noChangeArrowheads="1"/>
            </p:cNvSpPr>
            <p:nvPr/>
          </p:nvSpPr>
          <p:spPr bwMode="auto">
            <a:xfrm>
              <a:off x="665981" y="4362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6" name="Oval 779">
              <a:extLst>
                <a:ext uri="{FF2B5EF4-FFF2-40B4-BE49-F238E27FC236}">
                  <a16:creationId xmlns:a16="http://schemas.microsoft.com/office/drawing/2014/main" id="{CE2DC7CF-43D9-455B-9317-A9CA9221B89B}"/>
                </a:ext>
              </a:extLst>
            </p:cNvPr>
            <p:cNvSpPr>
              <a:spLocks noChangeArrowheads="1"/>
            </p:cNvSpPr>
            <p:nvPr/>
          </p:nvSpPr>
          <p:spPr bwMode="auto">
            <a:xfrm>
              <a:off x="799331" y="4267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7" name="Oval 780">
              <a:extLst>
                <a:ext uri="{FF2B5EF4-FFF2-40B4-BE49-F238E27FC236}">
                  <a16:creationId xmlns:a16="http://schemas.microsoft.com/office/drawing/2014/main" id="{00D27468-5EE1-4213-AFEC-18E9E9CEDE8F}"/>
                </a:ext>
              </a:extLst>
            </p:cNvPr>
            <p:cNvSpPr>
              <a:spLocks noChangeArrowheads="1"/>
            </p:cNvSpPr>
            <p:nvPr/>
          </p:nvSpPr>
          <p:spPr bwMode="auto">
            <a:xfrm>
              <a:off x="648519" y="4164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8" name="Oval 781">
              <a:extLst>
                <a:ext uri="{FF2B5EF4-FFF2-40B4-BE49-F238E27FC236}">
                  <a16:creationId xmlns:a16="http://schemas.microsoft.com/office/drawing/2014/main" id="{3E10A0B9-74D8-4CCC-BF47-4F10074F4D7B}"/>
                </a:ext>
              </a:extLst>
            </p:cNvPr>
            <p:cNvSpPr>
              <a:spLocks noChangeArrowheads="1"/>
            </p:cNvSpPr>
            <p:nvPr/>
          </p:nvSpPr>
          <p:spPr bwMode="auto">
            <a:xfrm>
              <a:off x="767581" y="40962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59" name="Oval 782">
              <a:extLst>
                <a:ext uri="{FF2B5EF4-FFF2-40B4-BE49-F238E27FC236}">
                  <a16:creationId xmlns:a16="http://schemas.microsoft.com/office/drawing/2014/main" id="{7E679E01-8F48-4AE7-80E0-4665BAC48B1B}"/>
                </a:ext>
              </a:extLst>
            </p:cNvPr>
            <p:cNvSpPr>
              <a:spLocks noChangeArrowheads="1"/>
            </p:cNvSpPr>
            <p:nvPr/>
          </p:nvSpPr>
          <p:spPr bwMode="auto">
            <a:xfrm>
              <a:off x="859656" y="41375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0" name="Oval 783">
              <a:extLst>
                <a:ext uri="{FF2B5EF4-FFF2-40B4-BE49-F238E27FC236}">
                  <a16:creationId xmlns:a16="http://schemas.microsoft.com/office/drawing/2014/main" id="{891DF8EB-43DF-499D-95DD-862324EE8E9C}"/>
                </a:ext>
              </a:extLst>
            </p:cNvPr>
            <p:cNvSpPr>
              <a:spLocks noChangeArrowheads="1"/>
            </p:cNvSpPr>
            <p:nvPr/>
          </p:nvSpPr>
          <p:spPr bwMode="auto">
            <a:xfrm>
              <a:off x="894581" y="4277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1" name="Oval 784">
              <a:extLst>
                <a:ext uri="{FF2B5EF4-FFF2-40B4-BE49-F238E27FC236}">
                  <a16:creationId xmlns:a16="http://schemas.microsoft.com/office/drawing/2014/main" id="{CF60CA4C-3CE8-4B8F-861B-AA8C1381A660}"/>
                </a:ext>
              </a:extLst>
            </p:cNvPr>
            <p:cNvSpPr>
              <a:spLocks noChangeArrowheads="1"/>
            </p:cNvSpPr>
            <p:nvPr/>
          </p:nvSpPr>
          <p:spPr bwMode="auto">
            <a:xfrm>
              <a:off x="921569" y="4029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2" name="Oval 785">
              <a:extLst>
                <a:ext uri="{FF2B5EF4-FFF2-40B4-BE49-F238E27FC236}">
                  <a16:creationId xmlns:a16="http://schemas.microsoft.com/office/drawing/2014/main" id="{8DE6E434-E4F1-421A-8740-8CD5B782BDDA}"/>
                </a:ext>
              </a:extLst>
            </p:cNvPr>
            <p:cNvSpPr>
              <a:spLocks noChangeArrowheads="1"/>
            </p:cNvSpPr>
            <p:nvPr/>
          </p:nvSpPr>
          <p:spPr bwMode="auto">
            <a:xfrm>
              <a:off x="924744" y="3943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3" name="Oval 786">
              <a:extLst>
                <a:ext uri="{FF2B5EF4-FFF2-40B4-BE49-F238E27FC236}">
                  <a16:creationId xmlns:a16="http://schemas.microsoft.com/office/drawing/2014/main" id="{4D58BEEE-3D4B-4A35-A4E6-FF5B63FE4D26}"/>
                </a:ext>
              </a:extLst>
            </p:cNvPr>
            <p:cNvSpPr>
              <a:spLocks noChangeArrowheads="1"/>
            </p:cNvSpPr>
            <p:nvPr/>
          </p:nvSpPr>
          <p:spPr bwMode="auto">
            <a:xfrm>
              <a:off x="823144" y="4028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4" name="Oval 787">
              <a:extLst>
                <a:ext uri="{FF2B5EF4-FFF2-40B4-BE49-F238E27FC236}">
                  <a16:creationId xmlns:a16="http://schemas.microsoft.com/office/drawing/2014/main" id="{04C550BB-36A5-4426-9212-4BA6676094D5}"/>
                </a:ext>
              </a:extLst>
            </p:cNvPr>
            <p:cNvSpPr>
              <a:spLocks noChangeArrowheads="1"/>
            </p:cNvSpPr>
            <p:nvPr/>
          </p:nvSpPr>
          <p:spPr bwMode="auto">
            <a:xfrm>
              <a:off x="918394" y="4580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5" name="Oval 788">
              <a:extLst>
                <a:ext uri="{FF2B5EF4-FFF2-40B4-BE49-F238E27FC236}">
                  <a16:creationId xmlns:a16="http://schemas.microsoft.com/office/drawing/2014/main" id="{F3BC3278-9B86-41A9-99C4-C46DE0B42E00}"/>
                </a:ext>
              </a:extLst>
            </p:cNvPr>
            <p:cNvSpPr>
              <a:spLocks noChangeArrowheads="1"/>
            </p:cNvSpPr>
            <p:nvPr/>
          </p:nvSpPr>
          <p:spPr bwMode="auto">
            <a:xfrm>
              <a:off x="832668" y="462017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6" name="Oval 789">
              <a:extLst>
                <a:ext uri="{FF2B5EF4-FFF2-40B4-BE49-F238E27FC236}">
                  <a16:creationId xmlns:a16="http://schemas.microsoft.com/office/drawing/2014/main" id="{B86D862A-9DCE-4ABD-B6EE-08A219AE43C5}"/>
                </a:ext>
              </a:extLst>
            </p:cNvPr>
            <p:cNvSpPr>
              <a:spLocks noChangeArrowheads="1"/>
            </p:cNvSpPr>
            <p:nvPr/>
          </p:nvSpPr>
          <p:spPr bwMode="auto">
            <a:xfrm>
              <a:off x="821556" y="4551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7" name="Oval 790">
              <a:extLst>
                <a:ext uri="{FF2B5EF4-FFF2-40B4-BE49-F238E27FC236}">
                  <a16:creationId xmlns:a16="http://schemas.microsoft.com/office/drawing/2014/main" id="{42B8942B-A0CC-4801-AC8C-06C010CF8FA6}"/>
                </a:ext>
              </a:extLst>
            </p:cNvPr>
            <p:cNvSpPr>
              <a:spLocks noChangeArrowheads="1"/>
            </p:cNvSpPr>
            <p:nvPr/>
          </p:nvSpPr>
          <p:spPr bwMode="auto">
            <a:xfrm>
              <a:off x="885056" y="4507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8" name="Oval 791">
              <a:extLst>
                <a:ext uri="{FF2B5EF4-FFF2-40B4-BE49-F238E27FC236}">
                  <a16:creationId xmlns:a16="http://schemas.microsoft.com/office/drawing/2014/main" id="{201118D6-8CEF-40D0-BF84-F54D7BE71B65}"/>
                </a:ext>
              </a:extLst>
            </p:cNvPr>
            <p:cNvSpPr>
              <a:spLocks noChangeArrowheads="1"/>
            </p:cNvSpPr>
            <p:nvPr/>
          </p:nvSpPr>
          <p:spPr bwMode="auto">
            <a:xfrm>
              <a:off x="908869" y="44344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69" name="Oval 792">
              <a:extLst>
                <a:ext uri="{FF2B5EF4-FFF2-40B4-BE49-F238E27FC236}">
                  <a16:creationId xmlns:a16="http://schemas.microsoft.com/office/drawing/2014/main" id="{94C41213-5ABD-4031-AE92-FDC27F0301C5}"/>
                </a:ext>
              </a:extLst>
            </p:cNvPr>
            <p:cNvSpPr>
              <a:spLocks noChangeArrowheads="1"/>
            </p:cNvSpPr>
            <p:nvPr/>
          </p:nvSpPr>
          <p:spPr bwMode="auto">
            <a:xfrm>
              <a:off x="810444" y="44391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0" name="Oval 793">
              <a:extLst>
                <a:ext uri="{FF2B5EF4-FFF2-40B4-BE49-F238E27FC236}">
                  <a16:creationId xmlns:a16="http://schemas.microsoft.com/office/drawing/2014/main" id="{B98ED355-8EFD-4035-A0E8-EADC09D3286F}"/>
                </a:ext>
              </a:extLst>
            </p:cNvPr>
            <p:cNvSpPr>
              <a:spLocks noChangeArrowheads="1"/>
            </p:cNvSpPr>
            <p:nvPr/>
          </p:nvSpPr>
          <p:spPr bwMode="auto">
            <a:xfrm>
              <a:off x="934269" y="4115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1" name="Oval 794">
              <a:extLst>
                <a:ext uri="{FF2B5EF4-FFF2-40B4-BE49-F238E27FC236}">
                  <a16:creationId xmlns:a16="http://schemas.microsoft.com/office/drawing/2014/main" id="{A8839307-2D11-4ADC-A737-DC79956BC412}"/>
                </a:ext>
              </a:extLst>
            </p:cNvPr>
            <p:cNvSpPr>
              <a:spLocks noChangeArrowheads="1"/>
            </p:cNvSpPr>
            <p:nvPr/>
          </p:nvSpPr>
          <p:spPr bwMode="auto">
            <a:xfrm>
              <a:off x="972369" y="4224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2" name="Oval 795">
              <a:extLst>
                <a:ext uri="{FF2B5EF4-FFF2-40B4-BE49-F238E27FC236}">
                  <a16:creationId xmlns:a16="http://schemas.microsoft.com/office/drawing/2014/main" id="{B5FD2384-2DDD-4262-AA48-8D38A2341FDB}"/>
                </a:ext>
              </a:extLst>
            </p:cNvPr>
            <p:cNvSpPr>
              <a:spLocks noChangeArrowheads="1"/>
            </p:cNvSpPr>
            <p:nvPr/>
          </p:nvSpPr>
          <p:spPr bwMode="auto">
            <a:xfrm>
              <a:off x="1007294" y="4364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3" name="Oval 796">
              <a:extLst>
                <a:ext uri="{FF2B5EF4-FFF2-40B4-BE49-F238E27FC236}">
                  <a16:creationId xmlns:a16="http://schemas.microsoft.com/office/drawing/2014/main" id="{96D47D3D-D3E6-401A-9682-4A65ABD90AC5}"/>
                </a:ext>
              </a:extLst>
            </p:cNvPr>
            <p:cNvSpPr>
              <a:spLocks noChangeArrowheads="1"/>
            </p:cNvSpPr>
            <p:nvPr/>
          </p:nvSpPr>
          <p:spPr bwMode="auto">
            <a:xfrm>
              <a:off x="1034281" y="4116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4" name="Oval 797">
              <a:extLst>
                <a:ext uri="{FF2B5EF4-FFF2-40B4-BE49-F238E27FC236}">
                  <a16:creationId xmlns:a16="http://schemas.microsoft.com/office/drawing/2014/main" id="{20EEB753-36F1-4334-A34D-DABDE9C2EB37}"/>
                </a:ext>
              </a:extLst>
            </p:cNvPr>
            <p:cNvSpPr>
              <a:spLocks noChangeArrowheads="1"/>
            </p:cNvSpPr>
            <p:nvPr/>
          </p:nvSpPr>
          <p:spPr bwMode="auto">
            <a:xfrm>
              <a:off x="1037456" y="4031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5" name="Oval 798">
              <a:extLst>
                <a:ext uri="{FF2B5EF4-FFF2-40B4-BE49-F238E27FC236}">
                  <a16:creationId xmlns:a16="http://schemas.microsoft.com/office/drawing/2014/main" id="{716B4FA7-1329-4F75-BE67-9EADE66A2EED}"/>
                </a:ext>
              </a:extLst>
            </p:cNvPr>
            <p:cNvSpPr>
              <a:spLocks noChangeArrowheads="1"/>
            </p:cNvSpPr>
            <p:nvPr/>
          </p:nvSpPr>
          <p:spPr bwMode="auto">
            <a:xfrm>
              <a:off x="953319" y="3989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6" name="Oval 799">
              <a:extLst>
                <a:ext uri="{FF2B5EF4-FFF2-40B4-BE49-F238E27FC236}">
                  <a16:creationId xmlns:a16="http://schemas.microsoft.com/office/drawing/2014/main" id="{5DB0EC5E-CAF2-435B-84E7-067F1D5CBE00}"/>
                </a:ext>
              </a:extLst>
            </p:cNvPr>
            <p:cNvSpPr>
              <a:spLocks noChangeArrowheads="1"/>
            </p:cNvSpPr>
            <p:nvPr/>
          </p:nvSpPr>
          <p:spPr bwMode="auto">
            <a:xfrm>
              <a:off x="1012056" y="3902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7" name="Oval 800">
              <a:extLst>
                <a:ext uri="{FF2B5EF4-FFF2-40B4-BE49-F238E27FC236}">
                  <a16:creationId xmlns:a16="http://schemas.microsoft.com/office/drawing/2014/main" id="{7D56E24B-3722-451D-9AA2-A90187061868}"/>
                </a:ext>
              </a:extLst>
            </p:cNvPr>
            <p:cNvSpPr>
              <a:spLocks noChangeArrowheads="1"/>
            </p:cNvSpPr>
            <p:nvPr/>
          </p:nvSpPr>
          <p:spPr bwMode="auto">
            <a:xfrm>
              <a:off x="916806" y="4701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8" name="Oval 801">
              <a:extLst>
                <a:ext uri="{FF2B5EF4-FFF2-40B4-BE49-F238E27FC236}">
                  <a16:creationId xmlns:a16="http://schemas.microsoft.com/office/drawing/2014/main" id="{03E7501F-132F-485B-A5C1-2504F4E1FFC4}"/>
                </a:ext>
              </a:extLst>
            </p:cNvPr>
            <p:cNvSpPr>
              <a:spLocks noChangeArrowheads="1"/>
            </p:cNvSpPr>
            <p:nvPr/>
          </p:nvSpPr>
          <p:spPr bwMode="auto">
            <a:xfrm>
              <a:off x="997769" y="4594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79" name="Oval 802">
              <a:extLst>
                <a:ext uri="{FF2B5EF4-FFF2-40B4-BE49-F238E27FC236}">
                  <a16:creationId xmlns:a16="http://schemas.microsoft.com/office/drawing/2014/main" id="{D78B9A49-9860-472D-8677-481B8B51D1FB}"/>
                </a:ext>
              </a:extLst>
            </p:cNvPr>
            <p:cNvSpPr>
              <a:spLocks noChangeArrowheads="1"/>
            </p:cNvSpPr>
            <p:nvPr/>
          </p:nvSpPr>
          <p:spPr bwMode="auto">
            <a:xfrm>
              <a:off x="1021581" y="4521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0" name="Oval 803">
              <a:extLst>
                <a:ext uri="{FF2B5EF4-FFF2-40B4-BE49-F238E27FC236}">
                  <a16:creationId xmlns:a16="http://schemas.microsoft.com/office/drawing/2014/main" id="{EEB8CC92-A051-4117-B173-A2B8F2B48D4E}"/>
                </a:ext>
              </a:extLst>
            </p:cNvPr>
            <p:cNvSpPr>
              <a:spLocks noChangeArrowheads="1"/>
            </p:cNvSpPr>
            <p:nvPr/>
          </p:nvSpPr>
          <p:spPr bwMode="auto">
            <a:xfrm>
              <a:off x="1056506" y="4431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1" name="Oval 804">
              <a:extLst>
                <a:ext uri="{FF2B5EF4-FFF2-40B4-BE49-F238E27FC236}">
                  <a16:creationId xmlns:a16="http://schemas.microsoft.com/office/drawing/2014/main" id="{347F1B98-4F84-48E7-9301-B8643D8E2C5B}"/>
                </a:ext>
              </a:extLst>
            </p:cNvPr>
            <p:cNvSpPr>
              <a:spLocks noChangeArrowheads="1"/>
            </p:cNvSpPr>
            <p:nvPr/>
          </p:nvSpPr>
          <p:spPr bwMode="auto">
            <a:xfrm>
              <a:off x="1116831" y="4301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2" name="Oval 805">
              <a:extLst>
                <a:ext uri="{FF2B5EF4-FFF2-40B4-BE49-F238E27FC236}">
                  <a16:creationId xmlns:a16="http://schemas.microsoft.com/office/drawing/2014/main" id="{8653931F-F359-438A-B157-3D0D807CA2B8}"/>
                </a:ext>
              </a:extLst>
            </p:cNvPr>
            <p:cNvSpPr>
              <a:spLocks noChangeArrowheads="1"/>
            </p:cNvSpPr>
            <p:nvPr/>
          </p:nvSpPr>
          <p:spPr bwMode="auto">
            <a:xfrm>
              <a:off x="1151756" y="4440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3" name="Oval 806">
              <a:extLst>
                <a:ext uri="{FF2B5EF4-FFF2-40B4-BE49-F238E27FC236}">
                  <a16:creationId xmlns:a16="http://schemas.microsoft.com/office/drawing/2014/main" id="{8214E71A-2343-47E8-A2AE-64A49D025B8A}"/>
                </a:ext>
              </a:extLst>
            </p:cNvPr>
            <p:cNvSpPr>
              <a:spLocks noChangeArrowheads="1"/>
            </p:cNvSpPr>
            <p:nvPr/>
          </p:nvSpPr>
          <p:spPr bwMode="auto">
            <a:xfrm>
              <a:off x="1178744" y="4193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4" name="Oval 807">
              <a:extLst>
                <a:ext uri="{FF2B5EF4-FFF2-40B4-BE49-F238E27FC236}">
                  <a16:creationId xmlns:a16="http://schemas.microsoft.com/office/drawing/2014/main" id="{BF7FFE1C-E1B2-42BB-B2AF-2FA7A15FA540}"/>
                </a:ext>
              </a:extLst>
            </p:cNvPr>
            <p:cNvSpPr>
              <a:spLocks noChangeArrowheads="1"/>
            </p:cNvSpPr>
            <p:nvPr/>
          </p:nvSpPr>
          <p:spPr bwMode="auto">
            <a:xfrm>
              <a:off x="1181919" y="4107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5" name="Oval 808">
              <a:extLst>
                <a:ext uri="{FF2B5EF4-FFF2-40B4-BE49-F238E27FC236}">
                  <a16:creationId xmlns:a16="http://schemas.microsoft.com/office/drawing/2014/main" id="{419CF5B6-4314-47C2-9A0A-691BC688ED87}"/>
                </a:ext>
              </a:extLst>
            </p:cNvPr>
            <p:cNvSpPr>
              <a:spLocks noChangeArrowheads="1"/>
            </p:cNvSpPr>
            <p:nvPr/>
          </p:nvSpPr>
          <p:spPr bwMode="auto">
            <a:xfrm>
              <a:off x="1080319" y="4191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6" name="Oval 809">
              <a:extLst>
                <a:ext uri="{FF2B5EF4-FFF2-40B4-BE49-F238E27FC236}">
                  <a16:creationId xmlns:a16="http://schemas.microsoft.com/office/drawing/2014/main" id="{DAA2AE75-B59E-4E92-8933-F6EBB36295DC}"/>
                </a:ext>
              </a:extLst>
            </p:cNvPr>
            <p:cNvSpPr>
              <a:spLocks noChangeArrowheads="1"/>
            </p:cNvSpPr>
            <p:nvPr/>
          </p:nvSpPr>
          <p:spPr bwMode="auto">
            <a:xfrm>
              <a:off x="1156519" y="3978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7" name="Oval 810">
              <a:extLst>
                <a:ext uri="{FF2B5EF4-FFF2-40B4-BE49-F238E27FC236}">
                  <a16:creationId xmlns:a16="http://schemas.microsoft.com/office/drawing/2014/main" id="{B7787184-0115-43E5-B2D8-792BBFD9FC70}"/>
                </a:ext>
              </a:extLst>
            </p:cNvPr>
            <p:cNvSpPr>
              <a:spLocks noChangeArrowheads="1"/>
            </p:cNvSpPr>
            <p:nvPr/>
          </p:nvSpPr>
          <p:spPr bwMode="auto">
            <a:xfrm>
              <a:off x="1212081" y="38835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8" name="Oval 811">
              <a:extLst>
                <a:ext uri="{FF2B5EF4-FFF2-40B4-BE49-F238E27FC236}">
                  <a16:creationId xmlns:a16="http://schemas.microsoft.com/office/drawing/2014/main" id="{407B2941-B885-4778-B9AC-B414D6751F41}"/>
                </a:ext>
              </a:extLst>
            </p:cNvPr>
            <p:cNvSpPr>
              <a:spLocks noChangeArrowheads="1"/>
            </p:cNvSpPr>
            <p:nvPr/>
          </p:nvSpPr>
          <p:spPr bwMode="auto">
            <a:xfrm>
              <a:off x="1070794" y="4666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89" name="Oval 812">
              <a:extLst>
                <a:ext uri="{FF2B5EF4-FFF2-40B4-BE49-F238E27FC236}">
                  <a16:creationId xmlns:a16="http://schemas.microsoft.com/office/drawing/2014/main" id="{7142C578-CFBB-4C4B-AD97-F52019051871}"/>
                </a:ext>
              </a:extLst>
            </p:cNvPr>
            <p:cNvSpPr>
              <a:spLocks noChangeArrowheads="1"/>
            </p:cNvSpPr>
            <p:nvPr/>
          </p:nvSpPr>
          <p:spPr bwMode="auto">
            <a:xfrm>
              <a:off x="1142231" y="4670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0" name="Oval 813">
              <a:extLst>
                <a:ext uri="{FF2B5EF4-FFF2-40B4-BE49-F238E27FC236}">
                  <a16:creationId xmlns:a16="http://schemas.microsoft.com/office/drawing/2014/main" id="{AB45E1CF-3A10-4F4F-B9ED-793F497C3209}"/>
                </a:ext>
              </a:extLst>
            </p:cNvPr>
            <p:cNvSpPr>
              <a:spLocks noChangeArrowheads="1"/>
            </p:cNvSpPr>
            <p:nvPr/>
          </p:nvSpPr>
          <p:spPr bwMode="auto">
            <a:xfrm>
              <a:off x="1166044" y="4597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1" name="Oval 814">
              <a:extLst>
                <a:ext uri="{FF2B5EF4-FFF2-40B4-BE49-F238E27FC236}">
                  <a16:creationId xmlns:a16="http://schemas.microsoft.com/office/drawing/2014/main" id="{8AEC746D-0499-4A8B-AFFC-46E5BA930C51}"/>
                </a:ext>
              </a:extLst>
            </p:cNvPr>
            <p:cNvSpPr>
              <a:spLocks noChangeArrowheads="1"/>
            </p:cNvSpPr>
            <p:nvPr/>
          </p:nvSpPr>
          <p:spPr bwMode="auto">
            <a:xfrm>
              <a:off x="1067619" y="4602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2" name="Oval 815">
              <a:extLst>
                <a:ext uri="{FF2B5EF4-FFF2-40B4-BE49-F238E27FC236}">
                  <a16:creationId xmlns:a16="http://schemas.microsoft.com/office/drawing/2014/main" id="{DAB97262-DBCB-4944-9683-7F63DD64C348}"/>
                </a:ext>
              </a:extLst>
            </p:cNvPr>
            <p:cNvSpPr>
              <a:spLocks noChangeArrowheads="1"/>
            </p:cNvSpPr>
            <p:nvPr/>
          </p:nvSpPr>
          <p:spPr bwMode="auto">
            <a:xfrm>
              <a:off x="1169219" y="43360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3" name="Oval 816">
              <a:extLst>
                <a:ext uri="{FF2B5EF4-FFF2-40B4-BE49-F238E27FC236}">
                  <a16:creationId xmlns:a16="http://schemas.microsoft.com/office/drawing/2014/main" id="{690EE18A-1C94-46C8-B514-192C6EEB00F7}"/>
                </a:ext>
              </a:extLst>
            </p:cNvPr>
            <p:cNvSpPr>
              <a:spLocks noChangeArrowheads="1"/>
            </p:cNvSpPr>
            <p:nvPr/>
          </p:nvSpPr>
          <p:spPr bwMode="auto">
            <a:xfrm>
              <a:off x="1140644" y="4074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4" name="Oval 817">
              <a:extLst>
                <a:ext uri="{FF2B5EF4-FFF2-40B4-BE49-F238E27FC236}">
                  <a16:creationId xmlns:a16="http://schemas.microsoft.com/office/drawing/2014/main" id="{A2B0E4B2-A533-40C5-8E73-04556EF9BAB2}"/>
                </a:ext>
              </a:extLst>
            </p:cNvPr>
            <p:cNvSpPr>
              <a:spLocks noChangeArrowheads="1"/>
            </p:cNvSpPr>
            <p:nvPr/>
          </p:nvSpPr>
          <p:spPr bwMode="auto">
            <a:xfrm>
              <a:off x="1348606" y="4294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5" name="Oval 818">
              <a:extLst>
                <a:ext uri="{FF2B5EF4-FFF2-40B4-BE49-F238E27FC236}">
                  <a16:creationId xmlns:a16="http://schemas.microsoft.com/office/drawing/2014/main" id="{3F868743-9AF1-45CC-A436-8ACD91B2A7F6}"/>
                </a:ext>
              </a:extLst>
            </p:cNvPr>
            <p:cNvSpPr>
              <a:spLocks noChangeArrowheads="1"/>
            </p:cNvSpPr>
            <p:nvPr/>
          </p:nvSpPr>
          <p:spPr bwMode="auto">
            <a:xfrm>
              <a:off x="1375594" y="4047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6" name="Oval 819">
              <a:extLst>
                <a:ext uri="{FF2B5EF4-FFF2-40B4-BE49-F238E27FC236}">
                  <a16:creationId xmlns:a16="http://schemas.microsoft.com/office/drawing/2014/main" id="{B195A9E4-38CE-48BD-9585-6266DCA57C7F}"/>
                </a:ext>
              </a:extLst>
            </p:cNvPr>
            <p:cNvSpPr>
              <a:spLocks noChangeArrowheads="1"/>
            </p:cNvSpPr>
            <p:nvPr/>
          </p:nvSpPr>
          <p:spPr bwMode="auto">
            <a:xfrm>
              <a:off x="1378769" y="3961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7" name="Oval 820">
              <a:extLst>
                <a:ext uri="{FF2B5EF4-FFF2-40B4-BE49-F238E27FC236}">
                  <a16:creationId xmlns:a16="http://schemas.microsoft.com/office/drawing/2014/main" id="{09C63514-5C6D-4424-AA95-E79417DBFECD}"/>
                </a:ext>
              </a:extLst>
            </p:cNvPr>
            <p:cNvSpPr>
              <a:spLocks noChangeArrowheads="1"/>
            </p:cNvSpPr>
            <p:nvPr/>
          </p:nvSpPr>
          <p:spPr bwMode="auto">
            <a:xfrm>
              <a:off x="1294631" y="3920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8" name="Oval 821">
              <a:extLst>
                <a:ext uri="{FF2B5EF4-FFF2-40B4-BE49-F238E27FC236}">
                  <a16:creationId xmlns:a16="http://schemas.microsoft.com/office/drawing/2014/main" id="{606B3518-A641-4C88-913A-391739575B55}"/>
                </a:ext>
              </a:extLst>
            </p:cNvPr>
            <p:cNvSpPr>
              <a:spLocks noChangeArrowheads="1"/>
            </p:cNvSpPr>
            <p:nvPr/>
          </p:nvSpPr>
          <p:spPr bwMode="auto">
            <a:xfrm>
              <a:off x="1232719" y="4718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499" name="Oval 822">
              <a:extLst>
                <a:ext uri="{FF2B5EF4-FFF2-40B4-BE49-F238E27FC236}">
                  <a16:creationId xmlns:a16="http://schemas.microsoft.com/office/drawing/2014/main" id="{6C5BD5A4-1BE5-4857-8A9A-CAC297C928BA}"/>
                </a:ext>
              </a:extLst>
            </p:cNvPr>
            <p:cNvSpPr>
              <a:spLocks noChangeArrowheads="1"/>
            </p:cNvSpPr>
            <p:nvPr/>
          </p:nvSpPr>
          <p:spPr bwMode="auto">
            <a:xfrm>
              <a:off x="1277169" y="4045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0" name="Oval 823">
              <a:extLst>
                <a:ext uri="{FF2B5EF4-FFF2-40B4-BE49-F238E27FC236}">
                  <a16:creationId xmlns:a16="http://schemas.microsoft.com/office/drawing/2014/main" id="{0B40A28E-A00F-4F7B-9F68-E174D254A217}"/>
                </a:ext>
              </a:extLst>
            </p:cNvPr>
            <p:cNvSpPr>
              <a:spLocks noChangeArrowheads="1"/>
            </p:cNvSpPr>
            <p:nvPr/>
          </p:nvSpPr>
          <p:spPr bwMode="auto">
            <a:xfrm>
              <a:off x="1286693" y="463763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1" name="Oval 824">
              <a:extLst>
                <a:ext uri="{FF2B5EF4-FFF2-40B4-BE49-F238E27FC236}">
                  <a16:creationId xmlns:a16="http://schemas.microsoft.com/office/drawing/2014/main" id="{03B18E51-D87B-43F9-B9B5-681BE370D192}"/>
                </a:ext>
              </a:extLst>
            </p:cNvPr>
            <p:cNvSpPr>
              <a:spLocks noChangeArrowheads="1"/>
            </p:cNvSpPr>
            <p:nvPr/>
          </p:nvSpPr>
          <p:spPr bwMode="auto">
            <a:xfrm>
              <a:off x="1267644" y="45201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2" name="Oval 825">
              <a:extLst>
                <a:ext uri="{FF2B5EF4-FFF2-40B4-BE49-F238E27FC236}">
                  <a16:creationId xmlns:a16="http://schemas.microsoft.com/office/drawing/2014/main" id="{7922094E-C56A-4CE7-AE89-D54FDF91E5E6}"/>
                </a:ext>
              </a:extLst>
            </p:cNvPr>
            <p:cNvSpPr>
              <a:spLocks noChangeArrowheads="1"/>
            </p:cNvSpPr>
            <p:nvPr/>
          </p:nvSpPr>
          <p:spPr bwMode="auto">
            <a:xfrm>
              <a:off x="1339081" y="4524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3" name="Oval 826">
              <a:extLst>
                <a:ext uri="{FF2B5EF4-FFF2-40B4-BE49-F238E27FC236}">
                  <a16:creationId xmlns:a16="http://schemas.microsoft.com/office/drawing/2014/main" id="{8CE81CD1-9A3D-477F-BF92-D65F680F46F1}"/>
                </a:ext>
              </a:extLst>
            </p:cNvPr>
            <p:cNvSpPr>
              <a:spLocks noChangeArrowheads="1"/>
            </p:cNvSpPr>
            <p:nvPr/>
          </p:nvSpPr>
          <p:spPr bwMode="auto">
            <a:xfrm>
              <a:off x="1362894" y="4451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4" name="Oval 827">
              <a:extLst>
                <a:ext uri="{FF2B5EF4-FFF2-40B4-BE49-F238E27FC236}">
                  <a16:creationId xmlns:a16="http://schemas.microsoft.com/office/drawing/2014/main" id="{D35F97D8-1B7F-4A64-8450-730C280526A4}"/>
                </a:ext>
              </a:extLst>
            </p:cNvPr>
            <p:cNvSpPr>
              <a:spLocks noChangeArrowheads="1"/>
            </p:cNvSpPr>
            <p:nvPr/>
          </p:nvSpPr>
          <p:spPr bwMode="auto">
            <a:xfrm>
              <a:off x="1264469" y="44566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5" name="Oval 828">
              <a:extLst>
                <a:ext uri="{FF2B5EF4-FFF2-40B4-BE49-F238E27FC236}">
                  <a16:creationId xmlns:a16="http://schemas.microsoft.com/office/drawing/2014/main" id="{780E876A-8151-47CA-B264-7D34B648902B}"/>
                </a:ext>
              </a:extLst>
            </p:cNvPr>
            <p:cNvSpPr>
              <a:spLocks noChangeArrowheads="1"/>
            </p:cNvSpPr>
            <p:nvPr/>
          </p:nvSpPr>
          <p:spPr bwMode="auto">
            <a:xfrm>
              <a:off x="1397819" y="4361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6" name="Oval 829">
              <a:extLst>
                <a:ext uri="{FF2B5EF4-FFF2-40B4-BE49-F238E27FC236}">
                  <a16:creationId xmlns:a16="http://schemas.microsoft.com/office/drawing/2014/main" id="{A84A1AD4-EF3D-4D7D-B7AC-A97F6AA8B857}"/>
                </a:ext>
              </a:extLst>
            </p:cNvPr>
            <p:cNvSpPr>
              <a:spLocks noChangeArrowheads="1"/>
            </p:cNvSpPr>
            <p:nvPr/>
          </p:nvSpPr>
          <p:spPr bwMode="auto">
            <a:xfrm>
              <a:off x="1247006" y="4258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7" name="Oval 830">
              <a:extLst>
                <a:ext uri="{FF2B5EF4-FFF2-40B4-BE49-F238E27FC236}">
                  <a16:creationId xmlns:a16="http://schemas.microsoft.com/office/drawing/2014/main" id="{1B7EBDD1-20CA-43F9-8CA1-BD0BC38E5814}"/>
                </a:ext>
              </a:extLst>
            </p:cNvPr>
            <p:cNvSpPr>
              <a:spLocks noChangeArrowheads="1"/>
            </p:cNvSpPr>
            <p:nvPr/>
          </p:nvSpPr>
          <p:spPr bwMode="auto">
            <a:xfrm>
              <a:off x="1366069" y="4189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8" name="Oval 831">
              <a:extLst>
                <a:ext uri="{FF2B5EF4-FFF2-40B4-BE49-F238E27FC236}">
                  <a16:creationId xmlns:a16="http://schemas.microsoft.com/office/drawing/2014/main" id="{4BD92A14-9EF1-4B09-BC5E-2AE1ED4419C8}"/>
                </a:ext>
              </a:extLst>
            </p:cNvPr>
            <p:cNvSpPr>
              <a:spLocks noChangeArrowheads="1"/>
            </p:cNvSpPr>
            <p:nvPr/>
          </p:nvSpPr>
          <p:spPr bwMode="auto">
            <a:xfrm>
              <a:off x="1458144" y="4231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09" name="Oval 832">
              <a:extLst>
                <a:ext uri="{FF2B5EF4-FFF2-40B4-BE49-F238E27FC236}">
                  <a16:creationId xmlns:a16="http://schemas.microsoft.com/office/drawing/2014/main" id="{82017D2F-D692-4928-9131-5D36B557B37B}"/>
                </a:ext>
              </a:extLst>
            </p:cNvPr>
            <p:cNvSpPr>
              <a:spLocks noChangeArrowheads="1"/>
            </p:cNvSpPr>
            <p:nvPr/>
          </p:nvSpPr>
          <p:spPr bwMode="auto">
            <a:xfrm>
              <a:off x="1493069" y="4370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0" name="Oval 833">
              <a:extLst>
                <a:ext uri="{FF2B5EF4-FFF2-40B4-BE49-F238E27FC236}">
                  <a16:creationId xmlns:a16="http://schemas.microsoft.com/office/drawing/2014/main" id="{1C943AB0-9DE7-4079-9EF3-73E8822B2CED}"/>
                </a:ext>
              </a:extLst>
            </p:cNvPr>
            <p:cNvSpPr>
              <a:spLocks noChangeArrowheads="1"/>
            </p:cNvSpPr>
            <p:nvPr/>
          </p:nvSpPr>
          <p:spPr bwMode="auto">
            <a:xfrm>
              <a:off x="1520056" y="4123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1" name="Oval 834">
              <a:extLst>
                <a:ext uri="{FF2B5EF4-FFF2-40B4-BE49-F238E27FC236}">
                  <a16:creationId xmlns:a16="http://schemas.microsoft.com/office/drawing/2014/main" id="{1A72B0F6-58AE-459F-ADED-94A3C59586D0}"/>
                </a:ext>
              </a:extLst>
            </p:cNvPr>
            <p:cNvSpPr>
              <a:spLocks noChangeArrowheads="1"/>
            </p:cNvSpPr>
            <p:nvPr/>
          </p:nvSpPr>
          <p:spPr bwMode="auto">
            <a:xfrm>
              <a:off x="1523231" y="4037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2" name="Oval 835">
              <a:extLst>
                <a:ext uri="{FF2B5EF4-FFF2-40B4-BE49-F238E27FC236}">
                  <a16:creationId xmlns:a16="http://schemas.microsoft.com/office/drawing/2014/main" id="{761E990E-69B4-4C8F-AAB1-53BDC6F5F9DD}"/>
                </a:ext>
              </a:extLst>
            </p:cNvPr>
            <p:cNvSpPr>
              <a:spLocks noChangeArrowheads="1"/>
            </p:cNvSpPr>
            <p:nvPr/>
          </p:nvSpPr>
          <p:spPr bwMode="auto">
            <a:xfrm>
              <a:off x="1439094" y="3996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3" name="Oval 836">
              <a:extLst>
                <a:ext uri="{FF2B5EF4-FFF2-40B4-BE49-F238E27FC236}">
                  <a16:creationId xmlns:a16="http://schemas.microsoft.com/office/drawing/2014/main" id="{191C921E-92D4-4EF7-805B-22F52679FDC5}"/>
                </a:ext>
              </a:extLst>
            </p:cNvPr>
            <p:cNvSpPr>
              <a:spLocks noChangeArrowheads="1"/>
            </p:cNvSpPr>
            <p:nvPr/>
          </p:nvSpPr>
          <p:spPr bwMode="auto">
            <a:xfrm>
              <a:off x="1421631" y="4121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4" name="Oval 837">
              <a:extLst>
                <a:ext uri="{FF2B5EF4-FFF2-40B4-BE49-F238E27FC236}">
                  <a16:creationId xmlns:a16="http://schemas.microsoft.com/office/drawing/2014/main" id="{66E9A364-6CAB-4EA4-8F12-6C540049B170}"/>
                </a:ext>
              </a:extLst>
            </p:cNvPr>
            <p:cNvSpPr>
              <a:spLocks noChangeArrowheads="1"/>
            </p:cNvSpPr>
            <p:nvPr/>
          </p:nvSpPr>
          <p:spPr bwMode="auto">
            <a:xfrm>
              <a:off x="1497831" y="3908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5" name="Oval 838">
              <a:extLst>
                <a:ext uri="{FF2B5EF4-FFF2-40B4-BE49-F238E27FC236}">
                  <a16:creationId xmlns:a16="http://schemas.microsoft.com/office/drawing/2014/main" id="{3F7694A3-EA24-4B52-BF8E-61D6D39BB1A2}"/>
                </a:ext>
              </a:extLst>
            </p:cNvPr>
            <p:cNvSpPr>
              <a:spLocks noChangeArrowheads="1"/>
            </p:cNvSpPr>
            <p:nvPr/>
          </p:nvSpPr>
          <p:spPr bwMode="auto">
            <a:xfrm>
              <a:off x="1516881" y="4674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6" name="Oval 839">
              <a:extLst>
                <a:ext uri="{FF2B5EF4-FFF2-40B4-BE49-F238E27FC236}">
                  <a16:creationId xmlns:a16="http://schemas.microsoft.com/office/drawing/2014/main" id="{506B0181-50C8-4341-BCE7-87AAEF1F98CA}"/>
                </a:ext>
              </a:extLst>
            </p:cNvPr>
            <p:cNvSpPr>
              <a:spLocks noChangeArrowheads="1"/>
            </p:cNvSpPr>
            <p:nvPr/>
          </p:nvSpPr>
          <p:spPr bwMode="auto">
            <a:xfrm>
              <a:off x="1431156" y="471383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7" name="Oval 840">
              <a:extLst>
                <a:ext uri="{FF2B5EF4-FFF2-40B4-BE49-F238E27FC236}">
                  <a16:creationId xmlns:a16="http://schemas.microsoft.com/office/drawing/2014/main" id="{EFE118DD-AD58-4692-89C4-52C6D134A745}"/>
                </a:ext>
              </a:extLst>
            </p:cNvPr>
            <p:cNvSpPr>
              <a:spLocks noChangeArrowheads="1"/>
            </p:cNvSpPr>
            <p:nvPr/>
          </p:nvSpPr>
          <p:spPr bwMode="auto">
            <a:xfrm>
              <a:off x="1420044" y="46455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8" name="Oval 841">
              <a:extLst>
                <a:ext uri="{FF2B5EF4-FFF2-40B4-BE49-F238E27FC236}">
                  <a16:creationId xmlns:a16="http://schemas.microsoft.com/office/drawing/2014/main" id="{A867E1BF-480E-4027-A71A-EF8FD4DDD65F}"/>
                </a:ext>
              </a:extLst>
            </p:cNvPr>
            <p:cNvSpPr>
              <a:spLocks noChangeArrowheads="1"/>
            </p:cNvSpPr>
            <p:nvPr/>
          </p:nvSpPr>
          <p:spPr bwMode="auto">
            <a:xfrm>
              <a:off x="1483544" y="46011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19" name="Oval 842">
              <a:extLst>
                <a:ext uri="{FF2B5EF4-FFF2-40B4-BE49-F238E27FC236}">
                  <a16:creationId xmlns:a16="http://schemas.microsoft.com/office/drawing/2014/main" id="{D32C68DE-7E97-4584-9124-607D959A802E}"/>
                </a:ext>
              </a:extLst>
            </p:cNvPr>
            <p:cNvSpPr>
              <a:spLocks noChangeArrowheads="1"/>
            </p:cNvSpPr>
            <p:nvPr/>
          </p:nvSpPr>
          <p:spPr bwMode="auto">
            <a:xfrm>
              <a:off x="1507356" y="4528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0" name="Oval 843">
              <a:extLst>
                <a:ext uri="{FF2B5EF4-FFF2-40B4-BE49-F238E27FC236}">
                  <a16:creationId xmlns:a16="http://schemas.microsoft.com/office/drawing/2014/main" id="{519A59F5-3531-41CD-A192-CB580CCDEF70}"/>
                </a:ext>
              </a:extLst>
            </p:cNvPr>
            <p:cNvSpPr>
              <a:spLocks noChangeArrowheads="1"/>
            </p:cNvSpPr>
            <p:nvPr/>
          </p:nvSpPr>
          <p:spPr bwMode="auto">
            <a:xfrm>
              <a:off x="1408931" y="4532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1" name="Oval 844">
              <a:extLst>
                <a:ext uri="{FF2B5EF4-FFF2-40B4-BE49-F238E27FC236}">
                  <a16:creationId xmlns:a16="http://schemas.microsoft.com/office/drawing/2014/main" id="{76A59327-BE6C-4EA9-8467-86DE50D1BDD1}"/>
                </a:ext>
              </a:extLst>
            </p:cNvPr>
            <p:cNvSpPr>
              <a:spLocks noChangeArrowheads="1"/>
            </p:cNvSpPr>
            <p:nvPr/>
          </p:nvSpPr>
          <p:spPr bwMode="auto">
            <a:xfrm>
              <a:off x="1564506" y="4166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2" name="Oval 845">
              <a:extLst>
                <a:ext uri="{FF2B5EF4-FFF2-40B4-BE49-F238E27FC236}">
                  <a16:creationId xmlns:a16="http://schemas.microsoft.com/office/drawing/2014/main" id="{93A585F1-5895-43F3-9E0B-0F41B93ABCE8}"/>
                </a:ext>
              </a:extLst>
            </p:cNvPr>
            <p:cNvSpPr>
              <a:spLocks noChangeArrowheads="1"/>
            </p:cNvSpPr>
            <p:nvPr/>
          </p:nvSpPr>
          <p:spPr bwMode="auto">
            <a:xfrm>
              <a:off x="1615306" y="4758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3" name="Oval 846">
              <a:extLst>
                <a:ext uri="{FF2B5EF4-FFF2-40B4-BE49-F238E27FC236}">
                  <a16:creationId xmlns:a16="http://schemas.microsoft.com/office/drawing/2014/main" id="{DABB5649-F316-4B6D-B605-44D94E4F878E}"/>
                </a:ext>
              </a:extLst>
            </p:cNvPr>
            <p:cNvSpPr>
              <a:spLocks noChangeArrowheads="1"/>
            </p:cNvSpPr>
            <p:nvPr/>
          </p:nvSpPr>
          <p:spPr bwMode="auto">
            <a:xfrm>
              <a:off x="1302569" y="4761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4" name="Oval 847">
              <a:extLst>
                <a:ext uri="{FF2B5EF4-FFF2-40B4-BE49-F238E27FC236}">
                  <a16:creationId xmlns:a16="http://schemas.microsoft.com/office/drawing/2014/main" id="{16447E45-B5C9-4B7D-9113-EC01A30634B3}"/>
                </a:ext>
              </a:extLst>
            </p:cNvPr>
            <p:cNvSpPr>
              <a:spLocks noChangeArrowheads="1"/>
            </p:cNvSpPr>
            <p:nvPr/>
          </p:nvSpPr>
          <p:spPr bwMode="auto">
            <a:xfrm>
              <a:off x="1046981" y="477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5" name="Oval 848">
              <a:extLst>
                <a:ext uri="{FF2B5EF4-FFF2-40B4-BE49-F238E27FC236}">
                  <a16:creationId xmlns:a16="http://schemas.microsoft.com/office/drawing/2014/main" id="{BBDF038C-82E9-452F-8639-604BA762DC9B}"/>
                </a:ext>
              </a:extLst>
            </p:cNvPr>
            <p:cNvSpPr>
              <a:spLocks noChangeArrowheads="1"/>
            </p:cNvSpPr>
            <p:nvPr/>
          </p:nvSpPr>
          <p:spPr bwMode="auto">
            <a:xfrm>
              <a:off x="869181" y="475352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6" name="Oval 849">
              <a:extLst>
                <a:ext uri="{FF2B5EF4-FFF2-40B4-BE49-F238E27FC236}">
                  <a16:creationId xmlns:a16="http://schemas.microsoft.com/office/drawing/2014/main" id="{65B9C469-22AC-4B24-8CE3-CD63375F236F}"/>
                </a:ext>
              </a:extLst>
            </p:cNvPr>
            <p:cNvSpPr>
              <a:spLocks noChangeArrowheads="1"/>
            </p:cNvSpPr>
            <p:nvPr/>
          </p:nvSpPr>
          <p:spPr bwMode="auto">
            <a:xfrm>
              <a:off x="640581" y="4736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7" name="Oval 850">
              <a:extLst>
                <a:ext uri="{FF2B5EF4-FFF2-40B4-BE49-F238E27FC236}">
                  <a16:creationId xmlns:a16="http://schemas.microsoft.com/office/drawing/2014/main" id="{2E14FCDE-86E6-4DA0-ABCF-4810B29C5C42}"/>
                </a:ext>
              </a:extLst>
            </p:cNvPr>
            <p:cNvSpPr>
              <a:spLocks noChangeArrowheads="1"/>
            </p:cNvSpPr>
            <p:nvPr/>
          </p:nvSpPr>
          <p:spPr bwMode="auto">
            <a:xfrm>
              <a:off x="673918" y="464398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8" name="Oval 851">
              <a:extLst>
                <a:ext uri="{FF2B5EF4-FFF2-40B4-BE49-F238E27FC236}">
                  <a16:creationId xmlns:a16="http://schemas.microsoft.com/office/drawing/2014/main" id="{F2B011C2-C2D5-49F3-AD29-4C2EDCFDDA97}"/>
                </a:ext>
              </a:extLst>
            </p:cNvPr>
            <p:cNvSpPr>
              <a:spLocks noChangeArrowheads="1"/>
            </p:cNvSpPr>
            <p:nvPr/>
          </p:nvSpPr>
          <p:spPr bwMode="auto">
            <a:xfrm>
              <a:off x="375468" y="474558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29" name="Oval 852">
              <a:extLst>
                <a:ext uri="{FF2B5EF4-FFF2-40B4-BE49-F238E27FC236}">
                  <a16:creationId xmlns:a16="http://schemas.microsoft.com/office/drawing/2014/main" id="{60B55037-163E-4B1C-BE4E-F6801A64DEF6}"/>
                </a:ext>
              </a:extLst>
            </p:cNvPr>
            <p:cNvSpPr>
              <a:spLocks noChangeArrowheads="1"/>
            </p:cNvSpPr>
            <p:nvPr/>
          </p:nvSpPr>
          <p:spPr bwMode="auto">
            <a:xfrm>
              <a:off x="1915344" y="4364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0" name="Oval 853">
              <a:extLst>
                <a:ext uri="{FF2B5EF4-FFF2-40B4-BE49-F238E27FC236}">
                  <a16:creationId xmlns:a16="http://schemas.microsoft.com/office/drawing/2014/main" id="{548A7743-9A27-4A54-907A-3871C2363BC3}"/>
                </a:ext>
              </a:extLst>
            </p:cNvPr>
            <p:cNvSpPr>
              <a:spLocks noChangeArrowheads="1"/>
            </p:cNvSpPr>
            <p:nvPr/>
          </p:nvSpPr>
          <p:spPr bwMode="auto">
            <a:xfrm>
              <a:off x="1869306" y="4258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1" name="Oval 854">
              <a:extLst>
                <a:ext uri="{FF2B5EF4-FFF2-40B4-BE49-F238E27FC236}">
                  <a16:creationId xmlns:a16="http://schemas.microsoft.com/office/drawing/2014/main" id="{FAEA5B21-C0D3-45CC-9E34-B661C4FBF95C}"/>
                </a:ext>
              </a:extLst>
            </p:cNvPr>
            <p:cNvSpPr>
              <a:spLocks noChangeArrowheads="1"/>
            </p:cNvSpPr>
            <p:nvPr/>
          </p:nvSpPr>
          <p:spPr bwMode="auto">
            <a:xfrm>
              <a:off x="1888356" y="473447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2" name="Oval 855">
              <a:extLst>
                <a:ext uri="{FF2B5EF4-FFF2-40B4-BE49-F238E27FC236}">
                  <a16:creationId xmlns:a16="http://schemas.microsoft.com/office/drawing/2014/main" id="{7B1F6B7F-4320-4049-B585-2F7E93C835C1}"/>
                </a:ext>
              </a:extLst>
            </p:cNvPr>
            <p:cNvSpPr>
              <a:spLocks noChangeArrowheads="1"/>
            </p:cNvSpPr>
            <p:nvPr/>
          </p:nvSpPr>
          <p:spPr bwMode="auto">
            <a:xfrm>
              <a:off x="1804219" y="4612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3" name="Oval 856">
              <a:extLst>
                <a:ext uri="{FF2B5EF4-FFF2-40B4-BE49-F238E27FC236}">
                  <a16:creationId xmlns:a16="http://schemas.microsoft.com/office/drawing/2014/main" id="{68E04F45-9ABC-4D97-999A-BF727E1808AD}"/>
                </a:ext>
              </a:extLst>
            </p:cNvPr>
            <p:cNvSpPr>
              <a:spLocks noChangeArrowheads="1"/>
            </p:cNvSpPr>
            <p:nvPr/>
          </p:nvSpPr>
          <p:spPr bwMode="auto">
            <a:xfrm>
              <a:off x="1905819" y="4469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4" name="Oval 857">
              <a:extLst>
                <a:ext uri="{FF2B5EF4-FFF2-40B4-BE49-F238E27FC236}">
                  <a16:creationId xmlns:a16="http://schemas.microsoft.com/office/drawing/2014/main" id="{A9DBECF9-3CF9-4C0A-A86C-F210BC129EC3}"/>
                </a:ext>
              </a:extLst>
            </p:cNvPr>
            <p:cNvSpPr>
              <a:spLocks noChangeArrowheads="1"/>
            </p:cNvSpPr>
            <p:nvPr/>
          </p:nvSpPr>
          <p:spPr bwMode="auto">
            <a:xfrm>
              <a:off x="259581" y="4834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5" name="Oval 858">
              <a:extLst>
                <a:ext uri="{FF2B5EF4-FFF2-40B4-BE49-F238E27FC236}">
                  <a16:creationId xmlns:a16="http://schemas.microsoft.com/office/drawing/2014/main" id="{DEBF7161-6CA5-4AD4-9628-B1228B7843F6}"/>
                </a:ext>
              </a:extLst>
            </p:cNvPr>
            <p:cNvSpPr>
              <a:spLocks noChangeArrowheads="1"/>
            </p:cNvSpPr>
            <p:nvPr/>
          </p:nvSpPr>
          <p:spPr bwMode="auto">
            <a:xfrm>
              <a:off x="256406" y="53853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6" name="Oval 859">
              <a:extLst>
                <a:ext uri="{FF2B5EF4-FFF2-40B4-BE49-F238E27FC236}">
                  <a16:creationId xmlns:a16="http://schemas.microsoft.com/office/drawing/2014/main" id="{612DCD6A-59F7-4CC5-B022-3E373DD0C74D}"/>
                </a:ext>
              </a:extLst>
            </p:cNvPr>
            <p:cNvSpPr>
              <a:spLocks noChangeArrowheads="1"/>
            </p:cNvSpPr>
            <p:nvPr/>
          </p:nvSpPr>
          <p:spPr bwMode="auto">
            <a:xfrm>
              <a:off x="250056" y="4977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7" name="Oval 860">
              <a:extLst>
                <a:ext uri="{FF2B5EF4-FFF2-40B4-BE49-F238E27FC236}">
                  <a16:creationId xmlns:a16="http://schemas.microsoft.com/office/drawing/2014/main" id="{010C9845-383E-4BDF-B41C-72C151F291FE}"/>
                </a:ext>
              </a:extLst>
            </p:cNvPr>
            <p:cNvSpPr>
              <a:spLocks noChangeArrowheads="1"/>
            </p:cNvSpPr>
            <p:nvPr/>
          </p:nvSpPr>
          <p:spPr bwMode="auto">
            <a:xfrm>
              <a:off x="1318444" y="4864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8" name="Oval 861">
              <a:extLst>
                <a:ext uri="{FF2B5EF4-FFF2-40B4-BE49-F238E27FC236}">
                  <a16:creationId xmlns:a16="http://schemas.microsoft.com/office/drawing/2014/main" id="{17EBDD0B-ED6C-4D74-93E1-BA433B428FFB}"/>
                </a:ext>
              </a:extLst>
            </p:cNvPr>
            <p:cNvSpPr>
              <a:spLocks noChangeArrowheads="1"/>
            </p:cNvSpPr>
            <p:nvPr/>
          </p:nvSpPr>
          <p:spPr bwMode="auto">
            <a:xfrm>
              <a:off x="1329556" y="5369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9" name="Oval 862">
              <a:extLst>
                <a:ext uri="{FF2B5EF4-FFF2-40B4-BE49-F238E27FC236}">
                  <a16:creationId xmlns:a16="http://schemas.microsoft.com/office/drawing/2014/main" id="{528E2514-BE7C-4797-B216-60B9C9E2BB75}"/>
                </a:ext>
              </a:extLst>
            </p:cNvPr>
            <p:cNvSpPr>
              <a:spLocks noChangeArrowheads="1"/>
            </p:cNvSpPr>
            <p:nvPr/>
          </p:nvSpPr>
          <p:spPr bwMode="auto">
            <a:xfrm>
              <a:off x="1342256" y="5167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0" name="Oval 863">
              <a:extLst>
                <a:ext uri="{FF2B5EF4-FFF2-40B4-BE49-F238E27FC236}">
                  <a16:creationId xmlns:a16="http://schemas.microsoft.com/office/drawing/2014/main" id="{3EA9C508-C249-4D0F-83FD-704668DB4E1B}"/>
                </a:ext>
              </a:extLst>
            </p:cNvPr>
            <p:cNvSpPr>
              <a:spLocks noChangeArrowheads="1"/>
            </p:cNvSpPr>
            <p:nvPr/>
          </p:nvSpPr>
          <p:spPr bwMode="auto">
            <a:xfrm>
              <a:off x="1256531" y="520754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1" name="Oval 864">
              <a:extLst>
                <a:ext uri="{FF2B5EF4-FFF2-40B4-BE49-F238E27FC236}">
                  <a16:creationId xmlns:a16="http://schemas.microsoft.com/office/drawing/2014/main" id="{9E22A1FD-295E-4511-A2FD-221D7E07DDA8}"/>
                </a:ext>
              </a:extLst>
            </p:cNvPr>
            <p:cNvSpPr>
              <a:spLocks noChangeArrowheads="1"/>
            </p:cNvSpPr>
            <p:nvPr/>
          </p:nvSpPr>
          <p:spPr bwMode="auto">
            <a:xfrm>
              <a:off x="1237481" y="5090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2" name="Oval 865">
              <a:extLst>
                <a:ext uri="{FF2B5EF4-FFF2-40B4-BE49-F238E27FC236}">
                  <a16:creationId xmlns:a16="http://schemas.microsoft.com/office/drawing/2014/main" id="{C7CABA1A-3B6C-48CE-98A8-46B3ADB5014C}"/>
                </a:ext>
              </a:extLst>
            </p:cNvPr>
            <p:cNvSpPr>
              <a:spLocks noChangeArrowheads="1"/>
            </p:cNvSpPr>
            <p:nvPr/>
          </p:nvSpPr>
          <p:spPr bwMode="auto">
            <a:xfrm>
              <a:off x="1308919" y="5094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3" name="Oval 866">
              <a:extLst>
                <a:ext uri="{FF2B5EF4-FFF2-40B4-BE49-F238E27FC236}">
                  <a16:creationId xmlns:a16="http://schemas.microsoft.com/office/drawing/2014/main" id="{A37BC5B1-2FC5-4FFD-A0D7-D241F94EB374}"/>
                </a:ext>
              </a:extLst>
            </p:cNvPr>
            <p:cNvSpPr>
              <a:spLocks noChangeArrowheads="1"/>
            </p:cNvSpPr>
            <p:nvPr/>
          </p:nvSpPr>
          <p:spPr bwMode="auto">
            <a:xfrm>
              <a:off x="1332731" y="5021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4" name="Oval 867">
              <a:extLst>
                <a:ext uri="{FF2B5EF4-FFF2-40B4-BE49-F238E27FC236}">
                  <a16:creationId xmlns:a16="http://schemas.microsoft.com/office/drawing/2014/main" id="{FCB67C11-8176-483F-9CDA-D6ED20E90718}"/>
                </a:ext>
              </a:extLst>
            </p:cNvPr>
            <p:cNvSpPr>
              <a:spLocks noChangeArrowheads="1"/>
            </p:cNvSpPr>
            <p:nvPr/>
          </p:nvSpPr>
          <p:spPr bwMode="auto">
            <a:xfrm>
              <a:off x="1266056" y="4978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5" name="Oval 868">
              <a:extLst>
                <a:ext uri="{FF2B5EF4-FFF2-40B4-BE49-F238E27FC236}">
                  <a16:creationId xmlns:a16="http://schemas.microsoft.com/office/drawing/2014/main" id="{2543067A-3414-442E-9CE9-653D00E03BF3}"/>
                </a:ext>
              </a:extLst>
            </p:cNvPr>
            <p:cNvSpPr>
              <a:spLocks noChangeArrowheads="1"/>
            </p:cNvSpPr>
            <p:nvPr/>
          </p:nvSpPr>
          <p:spPr bwMode="auto">
            <a:xfrm>
              <a:off x="1367656" y="4931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6" name="Oval 869">
              <a:extLst>
                <a:ext uri="{FF2B5EF4-FFF2-40B4-BE49-F238E27FC236}">
                  <a16:creationId xmlns:a16="http://schemas.microsoft.com/office/drawing/2014/main" id="{2991E070-0DC5-4604-8554-AAF236BE8BD8}"/>
                </a:ext>
              </a:extLst>
            </p:cNvPr>
            <p:cNvSpPr>
              <a:spLocks noChangeArrowheads="1"/>
            </p:cNvSpPr>
            <p:nvPr/>
          </p:nvSpPr>
          <p:spPr bwMode="auto">
            <a:xfrm>
              <a:off x="948556" y="4913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7" name="Oval 870">
              <a:extLst>
                <a:ext uri="{FF2B5EF4-FFF2-40B4-BE49-F238E27FC236}">
                  <a16:creationId xmlns:a16="http://schemas.microsoft.com/office/drawing/2014/main" id="{6D265AAA-AE1D-4AD4-8D34-4575C5342BEE}"/>
                </a:ext>
              </a:extLst>
            </p:cNvPr>
            <p:cNvSpPr>
              <a:spLocks noChangeArrowheads="1"/>
            </p:cNvSpPr>
            <p:nvPr/>
          </p:nvSpPr>
          <p:spPr bwMode="auto">
            <a:xfrm>
              <a:off x="1378769" y="5102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8" name="Oval 871">
              <a:extLst>
                <a:ext uri="{FF2B5EF4-FFF2-40B4-BE49-F238E27FC236}">
                  <a16:creationId xmlns:a16="http://schemas.microsoft.com/office/drawing/2014/main" id="{7EEB71C2-CA31-45BE-AFC1-56B1A6D35D56}"/>
                </a:ext>
              </a:extLst>
            </p:cNvPr>
            <p:cNvSpPr>
              <a:spLocks noChangeArrowheads="1"/>
            </p:cNvSpPr>
            <p:nvPr/>
          </p:nvSpPr>
          <p:spPr bwMode="auto">
            <a:xfrm>
              <a:off x="429444" y="4936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49" name="Oval 872">
              <a:extLst>
                <a:ext uri="{FF2B5EF4-FFF2-40B4-BE49-F238E27FC236}">
                  <a16:creationId xmlns:a16="http://schemas.microsoft.com/office/drawing/2014/main" id="{86DBD800-D4F9-4FA3-8019-10E8AD5C630F}"/>
                </a:ext>
              </a:extLst>
            </p:cNvPr>
            <p:cNvSpPr>
              <a:spLocks noChangeArrowheads="1"/>
            </p:cNvSpPr>
            <p:nvPr/>
          </p:nvSpPr>
          <p:spPr bwMode="auto">
            <a:xfrm>
              <a:off x="435794" y="5361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0" name="Oval 873">
              <a:extLst>
                <a:ext uri="{FF2B5EF4-FFF2-40B4-BE49-F238E27FC236}">
                  <a16:creationId xmlns:a16="http://schemas.microsoft.com/office/drawing/2014/main" id="{6DBBA366-E5BE-4F7C-983D-17F3B8567472}"/>
                </a:ext>
              </a:extLst>
            </p:cNvPr>
            <p:cNvSpPr>
              <a:spLocks noChangeArrowheads="1"/>
            </p:cNvSpPr>
            <p:nvPr/>
          </p:nvSpPr>
          <p:spPr bwMode="auto">
            <a:xfrm>
              <a:off x="453256" y="52392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1" name="Oval 874">
              <a:extLst>
                <a:ext uri="{FF2B5EF4-FFF2-40B4-BE49-F238E27FC236}">
                  <a16:creationId xmlns:a16="http://schemas.microsoft.com/office/drawing/2014/main" id="{3EC38EA0-0B67-49F7-BD94-0ED46F46F58A}"/>
                </a:ext>
              </a:extLst>
            </p:cNvPr>
            <p:cNvSpPr>
              <a:spLocks noChangeArrowheads="1"/>
            </p:cNvSpPr>
            <p:nvPr/>
          </p:nvSpPr>
          <p:spPr bwMode="auto">
            <a:xfrm>
              <a:off x="367531" y="527898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2" name="Oval 875">
              <a:extLst>
                <a:ext uri="{FF2B5EF4-FFF2-40B4-BE49-F238E27FC236}">
                  <a16:creationId xmlns:a16="http://schemas.microsoft.com/office/drawing/2014/main" id="{9DE303ED-EF64-4B6C-B2FB-7FE760931DEF}"/>
                </a:ext>
              </a:extLst>
            </p:cNvPr>
            <p:cNvSpPr>
              <a:spLocks noChangeArrowheads="1"/>
            </p:cNvSpPr>
            <p:nvPr/>
          </p:nvSpPr>
          <p:spPr bwMode="auto">
            <a:xfrm>
              <a:off x="348481" y="5161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3" name="Oval 876">
              <a:extLst>
                <a:ext uri="{FF2B5EF4-FFF2-40B4-BE49-F238E27FC236}">
                  <a16:creationId xmlns:a16="http://schemas.microsoft.com/office/drawing/2014/main" id="{2DC99424-E170-4248-98FC-66CF37A55FFA}"/>
                </a:ext>
              </a:extLst>
            </p:cNvPr>
            <p:cNvSpPr>
              <a:spLocks noChangeArrowheads="1"/>
            </p:cNvSpPr>
            <p:nvPr/>
          </p:nvSpPr>
          <p:spPr bwMode="auto">
            <a:xfrm>
              <a:off x="419919" y="5166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4" name="Oval 877">
              <a:extLst>
                <a:ext uri="{FF2B5EF4-FFF2-40B4-BE49-F238E27FC236}">
                  <a16:creationId xmlns:a16="http://schemas.microsoft.com/office/drawing/2014/main" id="{C301A48A-90C8-4449-BA7D-EC9D943E2175}"/>
                </a:ext>
              </a:extLst>
            </p:cNvPr>
            <p:cNvSpPr>
              <a:spLocks noChangeArrowheads="1"/>
            </p:cNvSpPr>
            <p:nvPr/>
          </p:nvSpPr>
          <p:spPr bwMode="auto">
            <a:xfrm>
              <a:off x="443731" y="5093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5" name="Oval 878">
              <a:extLst>
                <a:ext uri="{FF2B5EF4-FFF2-40B4-BE49-F238E27FC236}">
                  <a16:creationId xmlns:a16="http://schemas.microsoft.com/office/drawing/2014/main" id="{1AC8F22B-DE11-46C0-B5AC-D6A0F9CFE221}"/>
                </a:ext>
              </a:extLst>
            </p:cNvPr>
            <p:cNvSpPr>
              <a:spLocks noChangeArrowheads="1"/>
            </p:cNvSpPr>
            <p:nvPr/>
          </p:nvSpPr>
          <p:spPr bwMode="auto">
            <a:xfrm>
              <a:off x="345306" y="50980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6" name="Oval 879">
              <a:extLst>
                <a:ext uri="{FF2B5EF4-FFF2-40B4-BE49-F238E27FC236}">
                  <a16:creationId xmlns:a16="http://schemas.microsoft.com/office/drawing/2014/main" id="{531E4FC1-7D60-4962-889D-36C2EF705084}"/>
                </a:ext>
              </a:extLst>
            </p:cNvPr>
            <p:cNvSpPr>
              <a:spLocks noChangeArrowheads="1"/>
            </p:cNvSpPr>
            <p:nvPr/>
          </p:nvSpPr>
          <p:spPr bwMode="auto">
            <a:xfrm>
              <a:off x="478656" y="5002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7" name="Oval 880">
              <a:extLst>
                <a:ext uri="{FF2B5EF4-FFF2-40B4-BE49-F238E27FC236}">
                  <a16:creationId xmlns:a16="http://schemas.microsoft.com/office/drawing/2014/main" id="{B25B40FF-E869-4508-BD77-F559C163D602}"/>
                </a:ext>
              </a:extLst>
            </p:cNvPr>
            <p:cNvSpPr>
              <a:spLocks noChangeArrowheads="1"/>
            </p:cNvSpPr>
            <p:nvPr/>
          </p:nvSpPr>
          <p:spPr bwMode="auto">
            <a:xfrm>
              <a:off x="327844" y="48995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8" name="Oval 881">
              <a:extLst>
                <a:ext uri="{FF2B5EF4-FFF2-40B4-BE49-F238E27FC236}">
                  <a16:creationId xmlns:a16="http://schemas.microsoft.com/office/drawing/2014/main" id="{82F0E66B-7F58-4A2C-A917-CCEAF60F71BA}"/>
                </a:ext>
              </a:extLst>
            </p:cNvPr>
            <p:cNvSpPr>
              <a:spLocks noChangeArrowheads="1"/>
            </p:cNvSpPr>
            <p:nvPr/>
          </p:nvSpPr>
          <p:spPr bwMode="auto">
            <a:xfrm>
              <a:off x="446906" y="4831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59" name="Oval 882">
              <a:extLst>
                <a:ext uri="{FF2B5EF4-FFF2-40B4-BE49-F238E27FC236}">
                  <a16:creationId xmlns:a16="http://schemas.microsoft.com/office/drawing/2014/main" id="{A00FFD77-2ED1-4CC5-B10F-9CC9D1A6EC62}"/>
                </a:ext>
              </a:extLst>
            </p:cNvPr>
            <p:cNvSpPr>
              <a:spLocks noChangeArrowheads="1"/>
            </p:cNvSpPr>
            <p:nvPr/>
          </p:nvSpPr>
          <p:spPr bwMode="auto">
            <a:xfrm>
              <a:off x="538981" y="4872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0" name="Oval 883">
              <a:extLst>
                <a:ext uri="{FF2B5EF4-FFF2-40B4-BE49-F238E27FC236}">
                  <a16:creationId xmlns:a16="http://schemas.microsoft.com/office/drawing/2014/main" id="{E24FEA56-85BB-4096-A33D-1DB9BF875870}"/>
                </a:ext>
              </a:extLst>
            </p:cNvPr>
            <p:cNvSpPr>
              <a:spLocks noChangeArrowheads="1"/>
            </p:cNvSpPr>
            <p:nvPr/>
          </p:nvSpPr>
          <p:spPr bwMode="auto">
            <a:xfrm>
              <a:off x="573906" y="5012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1" name="Oval 884">
              <a:extLst>
                <a:ext uri="{FF2B5EF4-FFF2-40B4-BE49-F238E27FC236}">
                  <a16:creationId xmlns:a16="http://schemas.microsoft.com/office/drawing/2014/main" id="{58D35065-FBAC-4C8A-95BD-8D854709FF4D}"/>
                </a:ext>
              </a:extLst>
            </p:cNvPr>
            <p:cNvSpPr>
              <a:spLocks noChangeArrowheads="1"/>
            </p:cNvSpPr>
            <p:nvPr/>
          </p:nvSpPr>
          <p:spPr bwMode="auto">
            <a:xfrm>
              <a:off x="597719" y="5315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2" name="Oval 885">
              <a:extLst>
                <a:ext uri="{FF2B5EF4-FFF2-40B4-BE49-F238E27FC236}">
                  <a16:creationId xmlns:a16="http://schemas.microsoft.com/office/drawing/2014/main" id="{714420BB-5A38-407E-BF72-FE42263A486D}"/>
                </a:ext>
              </a:extLst>
            </p:cNvPr>
            <p:cNvSpPr>
              <a:spLocks noChangeArrowheads="1"/>
            </p:cNvSpPr>
            <p:nvPr/>
          </p:nvSpPr>
          <p:spPr bwMode="auto">
            <a:xfrm>
              <a:off x="511993" y="535518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3" name="Oval 886">
              <a:extLst>
                <a:ext uri="{FF2B5EF4-FFF2-40B4-BE49-F238E27FC236}">
                  <a16:creationId xmlns:a16="http://schemas.microsoft.com/office/drawing/2014/main" id="{07D9E423-0978-493A-A96D-F285B630D436}"/>
                </a:ext>
              </a:extLst>
            </p:cNvPr>
            <p:cNvSpPr>
              <a:spLocks noChangeArrowheads="1"/>
            </p:cNvSpPr>
            <p:nvPr/>
          </p:nvSpPr>
          <p:spPr bwMode="auto">
            <a:xfrm>
              <a:off x="500881" y="5286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4" name="Oval 887">
              <a:extLst>
                <a:ext uri="{FF2B5EF4-FFF2-40B4-BE49-F238E27FC236}">
                  <a16:creationId xmlns:a16="http://schemas.microsoft.com/office/drawing/2014/main" id="{C301DE20-28AF-447A-BD23-393EBF37E895}"/>
                </a:ext>
              </a:extLst>
            </p:cNvPr>
            <p:cNvSpPr>
              <a:spLocks noChangeArrowheads="1"/>
            </p:cNvSpPr>
            <p:nvPr/>
          </p:nvSpPr>
          <p:spPr bwMode="auto">
            <a:xfrm>
              <a:off x="564381" y="52424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5" name="Oval 888">
              <a:extLst>
                <a:ext uri="{FF2B5EF4-FFF2-40B4-BE49-F238E27FC236}">
                  <a16:creationId xmlns:a16="http://schemas.microsoft.com/office/drawing/2014/main" id="{96DF2653-A3D7-48EA-934E-B453F36D229E}"/>
                </a:ext>
              </a:extLst>
            </p:cNvPr>
            <p:cNvSpPr>
              <a:spLocks noChangeArrowheads="1"/>
            </p:cNvSpPr>
            <p:nvPr/>
          </p:nvSpPr>
          <p:spPr bwMode="auto">
            <a:xfrm>
              <a:off x="588194" y="51694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6" name="Oval 889">
              <a:extLst>
                <a:ext uri="{FF2B5EF4-FFF2-40B4-BE49-F238E27FC236}">
                  <a16:creationId xmlns:a16="http://schemas.microsoft.com/office/drawing/2014/main" id="{77BD73E5-9D64-4DAF-BF15-A07F75B08D5B}"/>
                </a:ext>
              </a:extLst>
            </p:cNvPr>
            <p:cNvSpPr>
              <a:spLocks noChangeArrowheads="1"/>
            </p:cNvSpPr>
            <p:nvPr/>
          </p:nvSpPr>
          <p:spPr bwMode="auto">
            <a:xfrm>
              <a:off x="489769" y="5174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7" name="Oval 890">
              <a:extLst>
                <a:ext uri="{FF2B5EF4-FFF2-40B4-BE49-F238E27FC236}">
                  <a16:creationId xmlns:a16="http://schemas.microsoft.com/office/drawing/2014/main" id="{680B7C96-ABFF-4354-A8A4-1CBC96AD9114}"/>
                </a:ext>
              </a:extLst>
            </p:cNvPr>
            <p:cNvSpPr>
              <a:spLocks noChangeArrowheads="1"/>
            </p:cNvSpPr>
            <p:nvPr/>
          </p:nvSpPr>
          <p:spPr bwMode="auto">
            <a:xfrm>
              <a:off x="613594" y="4850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8" name="Oval 891">
              <a:extLst>
                <a:ext uri="{FF2B5EF4-FFF2-40B4-BE49-F238E27FC236}">
                  <a16:creationId xmlns:a16="http://schemas.microsoft.com/office/drawing/2014/main" id="{36E09BE7-608F-40FE-B1AE-A0689EAC437C}"/>
                </a:ext>
              </a:extLst>
            </p:cNvPr>
            <p:cNvSpPr>
              <a:spLocks noChangeArrowheads="1"/>
            </p:cNvSpPr>
            <p:nvPr/>
          </p:nvSpPr>
          <p:spPr bwMode="auto">
            <a:xfrm>
              <a:off x="651694" y="4959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9" name="Oval 892">
              <a:extLst>
                <a:ext uri="{FF2B5EF4-FFF2-40B4-BE49-F238E27FC236}">
                  <a16:creationId xmlns:a16="http://schemas.microsoft.com/office/drawing/2014/main" id="{5CE76BD7-150C-4BF9-B8E1-DDF87F2E4688}"/>
                </a:ext>
              </a:extLst>
            </p:cNvPr>
            <p:cNvSpPr>
              <a:spLocks noChangeArrowheads="1"/>
            </p:cNvSpPr>
            <p:nvPr/>
          </p:nvSpPr>
          <p:spPr bwMode="auto">
            <a:xfrm>
              <a:off x="686619" y="5099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0" name="Oval 893">
              <a:extLst>
                <a:ext uri="{FF2B5EF4-FFF2-40B4-BE49-F238E27FC236}">
                  <a16:creationId xmlns:a16="http://schemas.microsoft.com/office/drawing/2014/main" id="{5C4DB6A8-CF0A-428C-85A6-96498ED5A758}"/>
                </a:ext>
              </a:extLst>
            </p:cNvPr>
            <p:cNvSpPr>
              <a:spLocks noChangeArrowheads="1"/>
            </p:cNvSpPr>
            <p:nvPr/>
          </p:nvSpPr>
          <p:spPr bwMode="auto">
            <a:xfrm>
              <a:off x="713606" y="4851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1" name="Oval 894">
              <a:extLst>
                <a:ext uri="{FF2B5EF4-FFF2-40B4-BE49-F238E27FC236}">
                  <a16:creationId xmlns:a16="http://schemas.microsoft.com/office/drawing/2014/main" id="{D9FE4F7C-3EA5-4965-A1AD-2C78A63420AA}"/>
                </a:ext>
              </a:extLst>
            </p:cNvPr>
            <p:cNvSpPr>
              <a:spLocks noChangeArrowheads="1"/>
            </p:cNvSpPr>
            <p:nvPr/>
          </p:nvSpPr>
          <p:spPr bwMode="auto">
            <a:xfrm>
              <a:off x="677094" y="5329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2" name="Oval 895">
              <a:extLst>
                <a:ext uri="{FF2B5EF4-FFF2-40B4-BE49-F238E27FC236}">
                  <a16:creationId xmlns:a16="http://schemas.microsoft.com/office/drawing/2014/main" id="{D661220D-3407-410B-B5A5-22E96C53204A}"/>
                </a:ext>
              </a:extLst>
            </p:cNvPr>
            <p:cNvSpPr>
              <a:spLocks noChangeArrowheads="1"/>
            </p:cNvSpPr>
            <p:nvPr/>
          </p:nvSpPr>
          <p:spPr bwMode="auto">
            <a:xfrm>
              <a:off x="700906" y="5256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3" name="Oval 896">
              <a:extLst>
                <a:ext uri="{FF2B5EF4-FFF2-40B4-BE49-F238E27FC236}">
                  <a16:creationId xmlns:a16="http://schemas.microsoft.com/office/drawing/2014/main" id="{CFC365A9-E584-45D8-B96E-B2BCD2C0E4A2}"/>
                </a:ext>
              </a:extLst>
            </p:cNvPr>
            <p:cNvSpPr>
              <a:spLocks noChangeArrowheads="1"/>
            </p:cNvSpPr>
            <p:nvPr/>
          </p:nvSpPr>
          <p:spPr bwMode="auto">
            <a:xfrm>
              <a:off x="735831" y="5166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4" name="Oval 897">
              <a:extLst>
                <a:ext uri="{FF2B5EF4-FFF2-40B4-BE49-F238E27FC236}">
                  <a16:creationId xmlns:a16="http://schemas.microsoft.com/office/drawing/2014/main" id="{E7687E4F-1790-43C2-8DFD-8E1EA3C65F0F}"/>
                </a:ext>
              </a:extLst>
            </p:cNvPr>
            <p:cNvSpPr>
              <a:spLocks noChangeArrowheads="1"/>
            </p:cNvSpPr>
            <p:nvPr/>
          </p:nvSpPr>
          <p:spPr bwMode="auto">
            <a:xfrm>
              <a:off x="823144" y="4980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5" name="Oval 898">
              <a:extLst>
                <a:ext uri="{FF2B5EF4-FFF2-40B4-BE49-F238E27FC236}">
                  <a16:creationId xmlns:a16="http://schemas.microsoft.com/office/drawing/2014/main" id="{97F76DF8-C55A-4E6C-8F45-BB6032768642}"/>
                </a:ext>
              </a:extLst>
            </p:cNvPr>
            <p:cNvSpPr>
              <a:spLocks noChangeArrowheads="1"/>
            </p:cNvSpPr>
            <p:nvPr/>
          </p:nvSpPr>
          <p:spPr bwMode="auto">
            <a:xfrm>
              <a:off x="796156" y="5036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6" name="Oval 899">
              <a:extLst>
                <a:ext uri="{FF2B5EF4-FFF2-40B4-BE49-F238E27FC236}">
                  <a16:creationId xmlns:a16="http://schemas.microsoft.com/office/drawing/2014/main" id="{4D32CF86-3610-4246-8B9D-61FD464976FE}"/>
                </a:ext>
              </a:extLst>
            </p:cNvPr>
            <p:cNvSpPr>
              <a:spLocks noChangeArrowheads="1"/>
            </p:cNvSpPr>
            <p:nvPr/>
          </p:nvSpPr>
          <p:spPr bwMode="auto">
            <a:xfrm>
              <a:off x="831081" y="5175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7" name="Oval 900">
              <a:extLst>
                <a:ext uri="{FF2B5EF4-FFF2-40B4-BE49-F238E27FC236}">
                  <a16:creationId xmlns:a16="http://schemas.microsoft.com/office/drawing/2014/main" id="{001064DF-4D21-406E-9177-AE3DE2878BAE}"/>
                </a:ext>
              </a:extLst>
            </p:cNvPr>
            <p:cNvSpPr>
              <a:spLocks noChangeArrowheads="1"/>
            </p:cNvSpPr>
            <p:nvPr/>
          </p:nvSpPr>
          <p:spPr bwMode="auto">
            <a:xfrm>
              <a:off x="858069" y="49281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8" name="Oval 901">
              <a:extLst>
                <a:ext uri="{FF2B5EF4-FFF2-40B4-BE49-F238E27FC236}">
                  <a16:creationId xmlns:a16="http://schemas.microsoft.com/office/drawing/2014/main" id="{D54E4F07-9F2F-43CF-80CF-2189CAEC15AB}"/>
                </a:ext>
              </a:extLst>
            </p:cNvPr>
            <p:cNvSpPr>
              <a:spLocks noChangeArrowheads="1"/>
            </p:cNvSpPr>
            <p:nvPr/>
          </p:nvSpPr>
          <p:spPr bwMode="auto">
            <a:xfrm>
              <a:off x="861244" y="4842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79" name="Oval 902">
              <a:extLst>
                <a:ext uri="{FF2B5EF4-FFF2-40B4-BE49-F238E27FC236}">
                  <a16:creationId xmlns:a16="http://schemas.microsoft.com/office/drawing/2014/main" id="{ACBDD3F7-44B5-41E0-B6EE-E241B0192F87}"/>
                </a:ext>
              </a:extLst>
            </p:cNvPr>
            <p:cNvSpPr>
              <a:spLocks noChangeArrowheads="1"/>
            </p:cNvSpPr>
            <p:nvPr/>
          </p:nvSpPr>
          <p:spPr bwMode="auto">
            <a:xfrm>
              <a:off x="759644" y="4926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0" name="Oval 903">
              <a:extLst>
                <a:ext uri="{FF2B5EF4-FFF2-40B4-BE49-F238E27FC236}">
                  <a16:creationId xmlns:a16="http://schemas.microsoft.com/office/drawing/2014/main" id="{12DC5B5F-8F0F-479F-A139-9957C14473D5}"/>
                </a:ext>
              </a:extLst>
            </p:cNvPr>
            <p:cNvSpPr>
              <a:spLocks noChangeArrowheads="1"/>
            </p:cNvSpPr>
            <p:nvPr/>
          </p:nvSpPr>
          <p:spPr bwMode="auto">
            <a:xfrm>
              <a:off x="845369" y="5332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1" name="Oval 904">
              <a:extLst>
                <a:ext uri="{FF2B5EF4-FFF2-40B4-BE49-F238E27FC236}">
                  <a16:creationId xmlns:a16="http://schemas.microsoft.com/office/drawing/2014/main" id="{9D3D29F4-E28B-4AE6-BD99-AC70F98484FA}"/>
                </a:ext>
              </a:extLst>
            </p:cNvPr>
            <p:cNvSpPr>
              <a:spLocks noChangeArrowheads="1"/>
            </p:cNvSpPr>
            <p:nvPr/>
          </p:nvSpPr>
          <p:spPr bwMode="auto">
            <a:xfrm>
              <a:off x="746944" y="5337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2" name="Oval 905">
              <a:extLst>
                <a:ext uri="{FF2B5EF4-FFF2-40B4-BE49-F238E27FC236}">
                  <a16:creationId xmlns:a16="http://schemas.microsoft.com/office/drawing/2014/main" id="{9A1E3B59-4664-4892-B87F-25205184A9D3}"/>
                </a:ext>
              </a:extLst>
            </p:cNvPr>
            <p:cNvSpPr>
              <a:spLocks noChangeArrowheads="1"/>
            </p:cNvSpPr>
            <p:nvPr/>
          </p:nvSpPr>
          <p:spPr bwMode="auto">
            <a:xfrm>
              <a:off x="848544" y="50710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3" name="Oval 906">
              <a:extLst>
                <a:ext uri="{FF2B5EF4-FFF2-40B4-BE49-F238E27FC236}">
                  <a16:creationId xmlns:a16="http://schemas.microsoft.com/office/drawing/2014/main" id="{F7B4F42B-9DEF-462C-BF02-0542FA13925F}"/>
                </a:ext>
              </a:extLst>
            </p:cNvPr>
            <p:cNvSpPr>
              <a:spLocks noChangeArrowheads="1"/>
            </p:cNvSpPr>
            <p:nvPr/>
          </p:nvSpPr>
          <p:spPr bwMode="auto">
            <a:xfrm>
              <a:off x="819969" y="4809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4" name="Oval 907">
              <a:extLst>
                <a:ext uri="{FF2B5EF4-FFF2-40B4-BE49-F238E27FC236}">
                  <a16:creationId xmlns:a16="http://schemas.microsoft.com/office/drawing/2014/main" id="{B25F1BEC-EAE2-496E-9A9C-141483BBCB39}"/>
                </a:ext>
              </a:extLst>
            </p:cNvPr>
            <p:cNvSpPr>
              <a:spLocks noChangeArrowheads="1"/>
            </p:cNvSpPr>
            <p:nvPr/>
          </p:nvSpPr>
          <p:spPr bwMode="auto">
            <a:xfrm>
              <a:off x="1027931" y="5029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5" name="Oval 908">
              <a:extLst>
                <a:ext uri="{FF2B5EF4-FFF2-40B4-BE49-F238E27FC236}">
                  <a16:creationId xmlns:a16="http://schemas.microsoft.com/office/drawing/2014/main" id="{6CD2B1A0-C0D2-4FE6-A70E-E32237100678}"/>
                </a:ext>
              </a:extLst>
            </p:cNvPr>
            <p:cNvSpPr>
              <a:spLocks noChangeArrowheads="1"/>
            </p:cNvSpPr>
            <p:nvPr/>
          </p:nvSpPr>
          <p:spPr bwMode="auto">
            <a:xfrm>
              <a:off x="1051744" y="53329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6" name="Oval 909">
              <a:extLst>
                <a:ext uri="{FF2B5EF4-FFF2-40B4-BE49-F238E27FC236}">
                  <a16:creationId xmlns:a16="http://schemas.microsoft.com/office/drawing/2014/main" id="{495D5C62-3F2F-4AAA-9700-8E31632D5A83}"/>
                </a:ext>
              </a:extLst>
            </p:cNvPr>
            <p:cNvSpPr>
              <a:spLocks noChangeArrowheads="1"/>
            </p:cNvSpPr>
            <p:nvPr/>
          </p:nvSpPr>
          <p:spPr bwMode="auto">
            <a:xfrm>
              <a:off x="966018" y="537264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7" name="Oval 910">
              <a:extLst>
                <a:ext uri="{FF2B5EF4-FFF2-40B4-BE49-F238E27FC236}">
                  <a16:creationId xmlns:a16="http://schemas.microsoft.com/office/drawing/2014/main" id="{3F6323E8-416E-4CF3-B0CF-78255BB81D64}"/>
                </a:ext>
              </a:extLst>
            </p:cNvPr>
            <p:cNvSpPr>
              <a:spLocks noChangeArrowheads="1"/>
            </p:cNvSpPr>
            <p:nvPr/>
          </p:nvSpPr>
          <p:spPr bwMode="auto">
            <a:xfrm>
              <a:off x="946969" y="52551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8" name="Oval 911">
              <a:extLst>
                <a:ext uri="{FF2B5EF4-FFF2-40B4-BE49-F238E27FC236}">
                  <a16:creationId xmlns:a16="http://schemas.microsoft.com/office/drawing/2014/main" id="{3CFB10DF-A8CB-4116-9F8A-BD3D74059EF6}"/>
                </a:ext>
              </a:extLst>
            </p:cNvPr>
            <p:cNvSpPr>
              <a:spLocks noChangeArrowheads="1"/>
            </p:cNvSpPr>
            <p:nvPr/>
          </p:nvSpPr>
          <p:spPr bwMode="auto">
            <a:xfrm>
              <a:off x="1018406" y="5259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9" name="Oval 912">
              <a:extLst>
                <a:ext uri="{FF2B5EF4-FFF2-40B4-BE49-F238E27FC236}">
                  <a16:creationId xmlns:a16="http://schemas.microsoft.com/office/drawing/2014/main" id="{EDAF1A0D-5193-47D6-8788-2EF811228C74}"/>
                </a:ext>
              </a:extLst>
            </p:cNvPr>
            <p:cNvSpPr>
              <a:spLocks noChangeArrowheads="1"/>
            </p:cNvSpPr>
            <p:nvPr/>
          </p:nvSpPr>
          <p:spPr bwMode="auto">
            <a:xfrm>
              <a:off x="1042219" y="5186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0" name="Oval 913">
              <a:extLst>
                <a:ext uri="{FF2B5EF4-FFF2-40B4-BE49-F238E27FC236}">
                  <a16:creationId xmlns:a16="http://schemas.microsoft.com/office/drawing/2014/main" id="{F7079AF5-C6C7-4238-A8A1-9575CCB02A4B}"/>
                </a:ext>
              </a:extLst>
            </p:cNvPr>
            <p:cNvSpPr>
              <a:spLocks noChangeArrowheads="1"/>
            </p:cNvSpPr>
            <p:nvPr/>
          </p:nvSpPr>
          <p:spPr bwMode="auto">
            <a:xfrm>
              <a:off x="943794" y="51916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1" name="Oval 914">
              <a:extLst>
                <a:ext uri="{FF2B5EF4-FFF2-40B4-BE49-F238E27FC236}">
                  <a16:creationId xmlns:a16="http://schemas.microsoft.com/office/drawing/2014/main" id="{E232859D-0805-4108-8953-1E8F5AC9E46F}"/>
                </a:ext>
              </a:extLst>
            </p:cNvPr>
            <p:cNvSpPr>
              <a:spLocks noChangeArrowheads="1"/>
            </p:cNvSpPr>
            <p:nvPr/>
          </p:nvSpPr>
          <p:spPr bwMode="auto">
            <a:xfrm>
              <a:off x="1077144" y="50964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2" name="Oval 915">
              <a:extLst>
                <a:ext uri="{FF2B5EF4-FFF2-40B4-BE49-F238E27FC236}">
                  <a16:creationId xmlns:a16="http://schemas.microsoft.com/office/drawing/2014/main" id="{6B8A5DB9-3DA5-497E-88F6-542CF7A6491F}"/>
                </a:ext>
              </a:extLst>
            </p:cNvPr>
            <p:cNvSpPr>
              <a:spLocks noChangeArrowheads="1"/>
            </p:cNvSpPr>
            <p:nvPr/>
          </p:nvSpPr>
          <p:spPr bwMode="auto">
            <a:xfrm>
              <a:off x="937444" y="5088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3" name="Oval 916">
              <a:extLst>
                <a:ext uri="{FF2B5EF4-FFF2-40B4-BE49-F238E27FC236}">
                  <a16:creationId xmlns:a16="http://schemas.microsoft.com/office/drawing/2014/main" id="{1F14D3A7-8199-42EE-A414-CC1503C41D8A}"/>
                </a:ext>
              </a:extLst>
            </p:cNvPr>
            <p:cNvSpPr>
              <a:spLocks noChangeArrowheads="1"/>
            </p:cNvSpPr>
            <p:nvPr/>
          </p:nvSpPr>
          <p:spPr bwMode="auto">
            <a:xfrm>
              <a:off x="1045394" y="4924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4" name="Oval 917">
              <a:extLst>
                <a:ext uri="{FF2B5EF4-FFF2-40B4-BE49-F238E27FC236}">
                  <a16:creationId xmlns:a16="http://schemas.microsoft.com/office/drawing/2014/main" id="{8CF29315-6CE2-4BC0-8FC0-B377F779C703}"/>
                </a:ext>
              </a:extLst>
            </p:cNvPr>
            <p:cNvSpPr>
              <a:spLocks noChangeArrowheads="1"/>
            </p:cNvSpPr>
            <p:nvPr/>
          </p:nvSpPr>
          <p:spPr bwMode="auto">
            <a:xfrm>
              <a:off x="1137469" y="4966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5" name="Oval 918">
              <a:extLst>
                <a:ext uri="{FF2B5EF4-FFF2-40B4-BE49-F238E27FC236}">
                  <a16:creationId xmlns:a16="http://schemas.microsoft.com/office/drawing/2014/main" id="{42314288-7A9B-4569-9BBD-AC95ED5E86EC}"/>
                </a:ext>
              </a:extLst>
            </p:cNvPr>
            <p:cNvSpPr>
              <a:spLocks noChangeArrowheads="1"/>
            </p:cNvSpPr>
            <p:nvPr/>
          </p:nvSpPr>
          <p:spPr bwMode="auto">
            <a:xfrm>
              <a:off x="1172394" y="51059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6" name="Oval 919">
              <a:extLst>
                <a:ext uri="{FF2B5EF4-FFF2-40B4-BE49-F238E27FC236}">
                  <a16:creationId xmlns:a16="http://schemas.microsoft.com/office/drawing/2014/main" id="{E7EECC2C-457A-48F8-8BCA-09EAA9D8C218}"/>
                </a:ext>
              </a:extLst>
            </p:cNvPr>
            <p:cNvSpPr>
              <a:spLocks noChangeArrowheads="1"/>
            </p:cNvSpPr>
            <p:nvPr/>
          </p:nvSpPr>
          <p:spPr bwMode="auto">
            <a:xfrm>
              <a:off x="1199381" y="48582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7" name="Oval 920">
              <a:extLst>
                <a:ext uri="{FF2B5EF4-FFF2-40B4-BE49-F238E27FC236}">
                  <a16:creationId xmlns:a16="http://schemas.microsoft.com/office/drawing/2014/main" id="{38F7E865-857F-4210-96F5-384949667F2A}"/>
                </a:ext>
              </a:extLst>
            </p:cNvPr>
            <p:cNvSpPr>
              <a:spLocks noChangeArrowheads="1"/>
            </p:cNvSpPr>
            <p:nvPr/>
          </p:nvSpPr>
          <p:spPr bwMode="auto">
            <a:xfrm>
              <a:off x="1100956" y="4856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8" name="Oval 921">
              <a:extLst>
                <a:ext uri="{FF2B5EF4-FFF2-40B4-BE49-F238E27FC236}">
                  <a16:creationId xmlns:a16="http://schemas.microsoft.com/office/drawing/2014/main" id="{D44AC4A1-87FA-4F61-91D8-2B9EF6CBDEF7}"/>
                </a:ext>
              </a:extLst>
            </p:cNvPr>
            <p:cNvSpPr>
              <a:spLocks noChangeArrowheads="1"/>
            </p:cNvSpPr>
            <p:nvPr/>
          </p:nvSpPr>
          <p:spPr bwMode="auto">
            <a:xfrm>
              <a:off x="1099369" y="53805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99" name="Oval 922">
              <a:extLst>
                <a:ext uri="{FF2B5EF4-FFF2-40B4-BE49-F238E27FC236}">
                  <a16:creationId xmlns:a16="http://schemas.microsoft.com/office/drawing/2014/main" id="{42FE5E7C-3FA8-4458-849E-850DA8041A9C}"/>
                </a:ext>
              </a:extLst>
            </p:cNvPr>
            <p:cNvSpPr>
              <a:spLocks noChangeArrowheads="1"/>
            </p:cNvSpPr>
            <p:nvPr/>
          </p:nvSpPr>
          <p:spPr bwMode="auto">
            <a:xfrm>
              <a:off x="1162869" y="5336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0" name="Oval 923">
              <a:extLst>
                <a:ext uri="{FF2B5EF4-FFF2-40B4-BE49-F238E27FC236}">
                  <a16:creationId xmlns:a16="http://schemas.microsoft.com/office/drawing/2014/main" id="{7AC9D8EE-A599-4439-9A24-76DAB3672434}"/>
                </a:ext>
              </a:extLst>
            </p:cNvPr>
            <p:cNvSpPr>
              <a:spLocks noChangeArrowheads="1"/>
            </p:cNvSpPr>
            <p:nvPr/>
          </p:nvSpPr>
          <p:spPr bwMode="auto">
            <a:xfrm>
              <a:off x="1186681" y="52631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1" name="Oval 924">
              <a:extLst>
                <a:ext uri="{FF2B5EF4-FFF2-40B4-BE49-F238E27FC236}">
                  <a16:creationId xmlns:a16="http://schemas.microsoft.com/office/drawing/2014/main" id="{984466DE-D614-4CCC-8393-24BAE7BA7BB3}"/>
                </a:ext>
              </a:extLst>
            </p:cNvPr>
            <p:cNvSpPr>
              <a:spLocks noChangeArrowheads="1"/>
            </p:cNvSpPr>
            <p:nvPr/>
          </p:nvSpPr>
          <p:spPr bwMode="auto">
            <a:xfrm>
              <a:off x="1088256" y="52678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2" name="Oval 925">
              <a:extLst>
                <a:ext uri="{FF2B5EF4-FFF2-40B4-BE49-F238E27FC236}">
                  <a16:creationId xmlns:a16="http://schemas.microsoft.com/office/drawing/2014/main" id="{3CD5B916-A106-4980-A700-81FA40BF3515}"/>
                </a:ext>
              </a:extLst>
            </p:cNvPr>
            <p:cNvSpPr>
              <a:spLocks noChangeArrowheads="1"/>
            </p:cNvSpPr>
            <p:nvPr/>
          </p:nvSpPr>
          <p:spPr bwMode="auto">
            <a:xfrm>
              <a:off x="1243831" y="49011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3" name="Oval 926">
              <a:extLst>
                <a:ext uri="{FF2B5EF4-FFF2-40B4-BE49-F238E27FC236}">
                  <a16:creationId xmlns:a16="http://schemas.microsoft.com/office/drawing/2014/main" id="{1D73B91B-A9FC-4D7F-8810-AD3106119DE5}"/>
                </a:ext>
              </a:extLst>
            </p:cNvPr>
            <p:cNvSpPr>
              <a:spLocks noChangeArrowheads="1"/>
            </p:cNvSpPr>
            <p:nvPr/>
          </p:nvSpPr>
          <p:spPr bwMode="auto">
            <a:xfrm>
              <a:off x="1443856" y="4918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4" name="Oval 927">
              <a:extLst>
                <a:ext uri="{FF2B5EF4-FFF2-40B4-BE49-F238E27FC236}">
                  <a16:creationId xmlns:a16="http://schemas.microsoft.com/office/drawing/2014/main" id="{D5D476F2-F3EE-42CD-B1C8-5478F9E84BB2}"/>
                </a:ext>
              </a:extLst>
            </p:cNvPr>
            <p:cNvSpPr>
              <a:spLocks noChangeArrowheads="1"/>
            </p:cNvSpPr>
            <p:nvPr/>
          </p:nvSpPr>
          <p:spPr bwMode="auto">
            <a:xfrm>
              <a:off x="1478781" y="5058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5" name="Oval 928">
              <a:extLst>
                <a:ext uri="{FF2B5EF4-FFF2-40B4-BE49-F238E27FC236}">
                  <a16:creationId xmlns:a16="http://schemas.microsoft.com/office/drawing/2014/main" id="{037C9E0B-937A-4274-B9EB-4382E1127136}"/>
                </a:ext>
              </a:extLst>
            </p:cNvPr>
            <p:cNvSpPr>
              <a:spLocks noChangeArrowheads="1"/>
            </p:cNvSpPr>
            <p:nvPr/>
          </p:nvSpPr>
          <p:spPr bwMode="auto">
            <a:xfrm>
              <a:off x="1502594" y="5361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6" name="Oval 929">
              <a:extLst>
                <a:ext uri="{FF2B5EF4-FFF2-40B4-BE49-F238E27FC236}">
                  <a16:creationId xmlns:a16="http://schemas.microsoft.com/office/drawing/2014/main" id="{D5170D6A-DDE0-460B-8DF7-C8B98BD8C132}"/>
                </a:ext>
              </a:extLst>
            </p:cNvPr>
            <p:cNvSpPr>
              <a:spLocks noChangeArrowheads="1"/>
            </p:cNvSpPr>
            <p:nvPr/>
          </p:nvSpPr>
          <p:spPr bwMode="auto">
            <a:xfrm>
              <a:off x="1397819" y="5283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7" name="Oval 930">
              <a:extLst>
                <a:ext uri="{FF2B5EF4-FFF2-40B4-BE49-F238E27FC236}">
                  <a16:creationId xmlns:a16="http://schemas.microsoft.com/office/drawing/2014/main" id="{9AA54632-0110-48B8-B521-BDA451D2B65B}"/>
                </a:ext>
              </a:extLst>
            </p:cNvPr>
            <p:cNvSpPr>
              <a:spLocks noChangeArrowheads="1"/>
            </p:cNvSpPr>
            <p:nvPr/>
          </p:nvSpPr>
          <p:spPr bwMode="auto">
            <a:xfrm>
              <a:off x="1469256" y="5288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8" name="Oval 931">
              <a:extLst>
                <a:ext uri="{FF2B5EF4-FFF2-40B4-BE49-F238E27FC236}">
                  <a16:creationId xmlns:a16="http://schemas.microsoft.com/office/drawing/2014/main" id="{8AE21950-35E6-4A97-9904-D0B364EABF61}"/>
                </a:ext>
              </a:extLst>
            </p:cNvPr>
            <p:cNvSpPr>
              <a:spLocks noChangeArrowheads="1"/>
            </p:cNvSpPr>
            <p:nvPr/>
          </p:nvSpPr>
          <p:spPr bwMode="auto">
            <a:xfrm>
              <a:off x="1493069" y="5215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09" name="Oval 932">
              <a:extLst>
                <a:ext uri="{FF2B5EF4-FFF2-40B4-BE49-F238E27FC236}">
                  <a16:creationId xmlns:a16="http://schemas.microsoft.com/office/drawing/2014/main" id="{354F61D5-1E0F-4408-8A07-7D0FD157DA27}"/>
                </a:ext>
              </a:extLst>
            </p:cNvPr>
            <p:cNvSpPr>
              <a:spLocks noChangeArrowheads="1"/>
            </p:cNvSpPr>
            <p:nvPr/>
          </p:nvSpPr>
          <p:spPr bwMode="auto">
            <a:xfrm>
              <a:off x="1394644" y="5220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0" name="Oval 933">
              <a:extLst>
                <a:ext uri="{FF2B5EF4-FFF2-40B4-BE49-F238E27FC236}">
                  <a16:creationId xmlns:a16="http://schemas.microsoft.com/office/drawing/2014/main" id="{20330078-0515-4608-B094-74C1568FEFA3}"/>
                </a:ext>
              </a:extLst>
            </p:cNvPr>
            <p:cNvSpPr>
              <a:spLocks noChangeArrowheads="1"/>
            </p:cNvSpPr>
            <p:nvPr/>
          </p:nvSpPr>
          <p:spPr bwMode="auto">
            <a:xfrm>
              <a:off x="1527994" y="5124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1" name="Oval 934">
              <a:extLst>
                <a:ext uri="{FF2B5EF4-FFF2-40B4-BE49-F238E27FC236}">
                  <a16:creationId xmlns:a16="http://schemas.microsoft.com/office/drawing/2014/main" id="{7503A170-4021-410A-8BCC-B402EF8C2EA9}"/>
                </a:ext>
              </a:extLst>
            </p:cNvPr>
            <p:cNvSpPr>
              <a:spLocks noChangeArrowheads="1"/>
            </p:cNvSpPr>
            <p:nvPr/>
          </p:nvSpPr>
          <p:spPr bwMode="auto">
            <a:xfrm>
              <a:off x="1435919" y="5005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2" name="Oval 935">
              <a:extLst>
                <a:ext uri="{FF2B5EF4-FFF2-40B4-BE49-F238E27FC236}">
                  <a16:creationId xmlns:a16="http://schemas.microsoft.com/office/drawing/2014/main" id="{B63246F0-4203-4C3F-BD20-31137A6128D2}"/>
                </a:ext>
              </a:extLst>
            </p:cNvPr>
            <p:cNvSpPr>
              <a:spLocks noChangeArrowheads="1"/>
            </p:cNvSpPr>
            <p:nvPr/>
          </p:nvSpPr>
          <p:spPr bwMode="auto">
            <a:xfrm>
              <a:off x="1496244" y="4953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3" name="Oval 936">
              <a:extLst>
                <a:ext uri="{FF2B5EF4-FFF2-40B4-BE49-F238E27FC236}">
                  <a16:creationId xmlns:a16="http://schemas.microsoft.com/office/drawing/2014/main" id="{2A098C3F-20E3-44AB-A1E3-AE0649E7540D}"/>
                </a:ext>
              </a:extLst>
            </p:cNvPr>
            <p:cNvSpPr>
              <a:spLocks noChangeArrowheads="1"/>
            </p:cNvSpPr>
            <p:nvPr/>
          </p:nvSpPr>
          <p:spPr bwMode="auto">
            <a:xfrm>
              <a:off x="1588319" y="4994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4" name="Oval 937">
              <a:extLst>
                <a:ext uri="{FF2B5EF4-FFF2-40B4-BE49-F238E27FC236}">
                  <a16:creationId xmlns:a16="http://schemas.microsoft.com/office/drawing/2014/main" id="{CAA4FD86-07A3-40B4-A5DA-F88ACBEF5CBC}"/>
                </a:ext>
              </a:extLst>
            </p:cNvPr>
            <p:cNvSpPr>
              <a:spLocks noChangeArrowheads="1"/>
            </p:cNvSpPr>
            <p:nvPr/>
          </p:nvSpPr>
          <p:spPr bwMode="auto">
            <a:xfrm>
              <a:off x="1623244" y="5134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5" name="Oval 938">
              <a:extLst>
                <a:ext uri="{FF2B5EF4-FFF2-40B4-BE49-F238E27FC236}">
                  <a16:creationId xmlns:a16="http://schemas.microsoft.com/office/drawing/2014/main" id="{23F7F952-8B09-42B6-A445-D3453CD5552C}"/>
                </a:ext>
              </a:extLst>
            </p:cNvPr>
            <p:cNvSpPr>
              <a:spLocks noChangeArrowheads="1"/>
            </p:cNvSpPr>
            <p:nvPr/>
          </p:nvSpPr>
          <p:spPr bwMode="auto">
            <a:xfrm>
              <a:off x="1650231" y="48868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6" name="Oval 939">
              <a:extLst>
                <a:ext uri="{FF2B5EF4-FFF2-40B4-BE49-F238E27FC236}">
                  <a16:creationId xmlns:a16="http://schemas.microsoft.com/office/drawing/2014/main" id="{9D5190F7-7EB9-48F2-8D20-CD5E2A1D4810}"/>
                </a:ext>
              </a:extLst>
            </p:cNvPr>
            <p:cNvSpPr>
              <a:spLocks noChangeArrowheads="1"/>
            </p:cNvSpPr>
            <p:nvPr/>
          </p:nvSpPr>
          <p:spPr bwMode="auto">
            <a:xfrm>
              <a:off x="1551806" y="4885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7" name="Oval 940">
              <a:extLst>
                <a:ext uri="{FF2B5EF4-FFF2-40B4-BE49-F238E27FC236}">
                  <a16:creationId xmlns:a16="http://schemas.microsoft.com/office/drawing/2014/main" id="{FF0D76F0-8203-4B54-9F10-F15FAEF4AD30}"/>
                </a:ext>
              </a:extLst>
            </p:cNvPr>
            <p:cNvSpPr>
              <a:spLocks noChangeArrowheads="1"/>
            </p:cNvSpPr>
            <p:nvPr/>
          </p:nvSpPr>
          <p:spPr bwMode="auto">
            <a:xfrm>
              <a:off x="1613719" y="5364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8" name="Oval 941">
              <a:extLst>
                <a:ext uri="{FF2B5EF4-FFF2-40B4-BE49-F238E27FC236}">
                  <a16:creationId xmlns:a16="http://schemas.microsoft.com/office/drawing/2014/main" id="{BBD17DEF-6D32-404F-9FAE-7621EC9BDCA6}"/>
                </a:ext>
              </a:extLst>
            </p:cNvPr>
            <p:cNvSpPr>
              <a:spLocks noChangeArrowheads="1"/>
            </p:cNvSpPr>
            <p:nvPr/>
          </p:nvSpPr>
          <p:spPr bwMode="auto">
            <a:xfrm>
              <a:off x="1637531" y="5291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9" name="Oval 942">
              <a:extLst>
                <a:ext uri="{FF2B5EF4-FFF2-40B4-BE49-F238E27FC236}">
                  <a16:creationId xmlns:a16="http://schemas.microsoft.com/office/drawing/2014/main" id="{508CD77A-0B92-46B3-ACBE-06EC10DD6309}"/>
                </a:ext>
              </a:extLst>
            </p:cNvPr>
            <p:cNvSpPr>
              <a:spLocks noChangeArrowheads="1"/>
            </p:cNvSpPr>
            <p:nvPr/>
          </p:nvSpPr>
          <p:spPr bwMode="auto">
            <a:xfrm>
              <a:off x="1539106" y="52964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0" name="Oval 943">
              <a:extLst>
                <a:ext uri="{FF2B5EF4-FFF2-40B4-BE49-F238E27FC236}">
                  <a16:creationId xmlns:a16="http://schemas.microsoft.com/office/drawing/2014/main" id="{E8DF42E0-F687-4EFE-8C7F-DC94752F3301}"/>
                </a:ext>
              </a:extLst>
            </p:cNvPr>
            <p:cNvSpPr>
              <a:spLocks noChangeArrowheads="1"/>
            </p:cNvSpPr>
            <p:nvPr/>
          </p:nvSpPr>
          <p:spPr bwMode="auto">
            <a:xfrm>
              <a:off x="1662931" y="4972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1" name="Oval 944">
              <a:extLst>
                <a:ext uri="{FF2B5EF4-FFF2-40B4-BE49-F238E27FC236}">
                  <a16:creationId xmlns:a16="http://schemas.microsoft.com/office/drawing/2014/main" id="{A0199861-A6DF-49FF-A063-27D9788CC9C5}"/>
                </a:ext>
              </a:extLst>
            </p:cNvPr>
            <p:cNvSpPr>
              <a:spLocks noChangeArrowheads="1"/>
            </p:cNvSpPr>
            <p:nvPr/>
          </p:nvSpPr>
          <p:spPr bwMode="auto">
            <a:xfrm>
              <a:off x="1701031" y="50821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2" name="Oval 945">
              <a:extLst>
                <a:ext uri="{FF2B5EF4-FFF2-40B4-BE49-F238E27FC236}">
                  <a16:creationId xmlns:a16="http://schemas.microsoft.com/office/drawing/2014/main" id="{5EF7CF60-6F69-4EEB-BE02-2DA8668F5CDF}"/>
                </a:ext>
              </a:extLst>
            </p:cNvPr>
            <p:cNvSpPr>
              <a:spLocks noChangeArrowheads="1"/>
            </p:cNvSpPr>
            <p:nvPr/>
          </p:nvSpPr>
          <p:spPr bwMode="auto">
            <a:xfrm>
              <a:off x="1735956" y="52218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3" name="Oval 946">
              <a:extLst>
                <a:ext uri="{FF2B5EF4-FFF2-40B4-BE49-F238E27FC236}">
                  <a16:creationId xmlns:a16="http://schemas.microsoft.com/office/drawing/2014/main" id="{E7303123-600B-4FBC-AEB5-56A33EBC9646}"/>
                </a:ext>
              </a:extLst>
            </p:cNvPr>
            <p:cNvSpPr>
              <a:spLocks noChangeArrowheads="1"/>
            </p:cNvSpPr>
            <p:nvPr/>
          </p:nvSpPr>
          <p:spPr bwMode="auto">
            <a:xfrm>
              <a:off x="1762944" y="4974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4" name="Oval 947">
              <a:extLst>
                <a:ext uri="{FF2B5EF4-FFF2-40B4-BE49-F238E27FC236}">
                  <a16:creationId xmlns:a16="http://schemas.microsoft.com/office/drawing/2014/main" id="{A58AAEC0-5556-4628-9E53-E506FDDD3B3F}"/>
                </a:ext>
              </a:extLst>
            </p:cNvPr>
            <p:cNvSpPr>
              <a:spLocks noChangeArrowheads="1"/>
            </p:cNvSpPr>
            <p:nvPr/>
          </p:nvSpPr>
          <p:spPr bwMode="auto">
            <a:xfrm>
              <a:off x="1766119" y="4888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5" name="Oval 948">
              <a:extLst>
                <a:ext uri="{FF2B5EF4-FFF2-40B4-BE49-F238E27FC236}">
                  <a16:creationId xmlns:a16="http://schemas.microsoft.com/office/drawing/2014/main" id="{FE6A2689-4FD9-4F79-A8E1-6B41E0BEDF5E}"/>
                </a:ext>
              </a:extLst>
            </p:cNvPr>
            <p:cNvSpPr>
              <a:spLocks noChangeArrowheads="1"/>
            </p:cNvSpPr>
            <p:nvPr/>
          </p:nvSpPr>
          <p:spPr bwMode="auto">
            <a:xfrm>
              <a:off x="1681981" y="4847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6" name="Oval 949">
              <a:extLst>
                <a:ext uri="{FF2B5EF4-FFF2-40B4-BE49-F238E27FC236}">
                  <a16:creationId xmlns:a16="http://schemas.microsoft.com/office/drawing/2014/main" id="{8366B202-A1CA-49FB-A6B9-1729BD54ADD1}"/>
                </a:ext>
              </a:extLst>
            </p:cNvPr>
            <p:cNvSpPr>
              <a:spLocks noChangeArrowheads="1"/>
            </p:cNvSpPr>
            <p:nvPr/>
          </p:nvSpPr>
          <p:spPr bwMode="auto">
            <a:xfrm>
              <a:off x="1750244" y="5378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7" name="Oval 950">
              <a:extLst>
                <a:ext uri="{FF2B5EF4-FFF2-40B4-BE49-F238E27FC236}">
                  <a16:creationId xmlns:a16="http://schemas.microsoft.com/office/drawing/2014/main" id="{97E7F168-BE74-45E7-BA0C-369D510885AC}"/>
                </a:ext>
              </a:extLst>
            </p:cNvPr>
            <p:cNvSpPr>
              <a:spLocks noChangeArrowheads="1"/>
            </p:cNvSpPr>
            <p:nvPr/>
          </p:nvSpPr>
          <p:spPr bwMode="auto">
            <a:xfrm>
              <a:off x="1785169" y="5288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8" name="Oval 951">
              <a:extLst>
                <a:ext uri="{FF2B5EF4-FFF2-40B4-BE49-F238E27FC236}">
                  <a16:creationId xmlns:a16="http://schemas.microsoft.com/office/drawing/2014/main" id="{8366818F-E698-4B8C-8481-527B2E115198}"/>
                </a:ext>
              </a:extLst>
            </p:cNvPr>
            <p:cNvSpPr>
              <a:spLocks noChangeArrowheads="1"/>
            </p:cNvSpPr>
            <p:nvPr/>
          </p:nvSpPr>
          <p:spPr bwMode="auto">
            <a:xfrm>
              <a:off x="1872481" y="5102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29" name="Oval 952">
              <a:extLst>
                <a:ext uri="{FF2B5EF4-FFF2-40B4-BE49-F238E27FC236}">
                  <a16:creationId xmlns:a16="http://schemas.microsoft.com/office/drawing/2014/main" id="{B40A3AB8-6DD2-4CBD-B231-EF5AA11FFB70}"/>
                </a:ext>
              </a:extLst>
            </p:cNvPr>
            <p:cNvSpPr>
              <a:spLocks noChangeArrowheads="1"/>
            </p:cNvSpPr>
            <p:nvPr/>
          </p:nvSpPr>
          <p:spPr bwMode="auto">
            <a:xfrm>
              <a:off x="1845494" y="51583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0" name="Oval 953">
              <a:extLst>
                <a:ext uri="{FF2B5EF4-FFF2-40B4-BE49-F238E27FC236}">
                  <a16:creationId xmlns:a16="http://schemas.microsoft.com/office/drawing/2014/main" id="{7426C30C-14EC-4B46-82CA-9457712EA432}"/>
                </a:ext>
              </a:extLst>
            </p:cNvPr>
            <p:cNvSpPr>
              <a:spLocks noChangeArrowheads="1"/>
            </p:cNvSpPr>
            <p:nvPr/>
          </p:nvSpPr>
          <p:spPr bwMode="auto">
            <a:xfrm>
              <a:off x="1880419" y="5298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1" name="Oval 954">
              <a:extLst>
                <a:ext uri="{FF2B5EF4-FFF2-40B4-BE49-F238E27FC236}">
                  <a16:creationId xmlns:a16="http://schemas.microsoft.com/office/drawing/2014/main" id="{B63E18DE-D4FA-4EC6-BA39-14B3694FB073}"/>
                </a:ext>
              </a:extLst>
            </p:cNvPr>
            <p:cNvSpPr>
              <a:spLocks noChangeArrowheads="1"/>
            </p:cNvSpPr>
            <p:nvPr/>
          </p:nvSpPr>
          <p:spPr bwMode="auto">
            <a:xfrm>
              <a:off x="2002656" y="5063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2" name="Oval 955">
              <a:extLst>
                <a:ext uri="{FF2B5EF4-FFF2-40B4-BE49-F238E27FC236}">
                  <a16:creationId xmlns:a16="http://schemas.microsoft.com/office/drawing/2014/main" id="{30F3AD0A-1A63-407D-8211-A5F0C5368AF4}"/>
                </a:ext>
              </a:extLst>
            </p:cNvPr>
            <p:cNvSpPr>
              <a:spLocks noChangeArrowheads="1"/>
            </p:cNvSpPr>
            <p:nvPr/>
          </p:nvSpPr>
          <p:spPr bwMode="auto">
            <a:xfrm>
              <a:off x="1967731" y="4821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3" name="Oval 956">
              <a:extLst>
                <a:ext uri="{FF2B5EF4-FFF2-40B4-BE49-F238E27FC236}">
                  <a16:creationId xmlns:a16="http://schemas.microsoft.com/office/drawing/2014/main" id="{BC0079F6-FC72-4801-B92E-C476A34730BC}"/>
                </a:ext>
              </a:extLst>
            </p:cNvPr>
            <p:cNvSpPr>
              <a:spLocks noChangeArrowheads="1"/>
            </p:cNvSpPr>
            <p:nvPr/>
          </p:nvSpPr>
          <p:spPr bwMode="auto">
            <a:xfrm>
              <a:off x="1808981" y="5048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4" name="Oval 957">
              <a:extLst>
                <a:ext uri="{FF2B5EF4-FFF2-40B4-BE49-F238E27FC236}">
                  <a16:creationId xmlns:a16="http://schemas.microsoft.com/office/drawing/2014/main" id="{DCABC0A4-DD11-47E0-BE1E-CCEC3C026EBA}"/>
                </a:ext>
              </a:extLst>
            </p:cNvPr>
            <p:cNvSpPr>
              <a:spLocks noChangeArrowheads="1"/>
            </p:cNvSpPr>
            <p:nvPr/>
          </p:nvSpPr>
          <p:spPr bwMode="auto">
            <a:xfrm>
              <a:off x="1897881" y="5193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5" name="Oval 958">
              <a:extLst>
                <a:ext uri="{FF2B5EF4-FFF2-40B4-BE49-F238E27FC236}">
                  <a16:creationId xmlns:a16="http://schemas.microsoft.com/office/drawing/2014/main" id="{B463F480-3021-465D-8C84-C0112F5C3CAF}"/>
                </a:ext>
              </a:extLst>
            </p:cNvPr>
            <p:cNvSpPr>
              <a:spLocks noChangeArrowheads="1"/>
            </p:cNvSpPr>
            <p:nvPr/>
          </p:nvSpPr>
          <p:spPr bwMode="auto">
            <a:xfrm>
              <a:off x="1869306" y="4931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6" name="Oval 959">
              <a:extLst>
                <a:ext uri="{FF2B5EF4-FFF2-40B4-BE49-F238E27FC236}">
                  <a16:creationId xmlns:a16="http://schemas.microsoft.com/office/drawing/2014/main" id="{9C646482-F137-488D-A803-7DB7B62C8315}"/>
                </a:ext>
              </a:extLst>
            </p:cNvPr>
            <p:cNvSpPr>
              <a:spLocks noChangeArrowheads="1"/>
            </p:cNvSpPr>
            <p:nvPr/>
          </p:nvSpPr>
          <p:spPr bwMode="auto">
            <a:xfrm>
              <a:off x="1408931" y="4812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7" name="Oval 960">
              <a:extLst>
                <a:ext uri="{FF2B5EF4-FFF2-40B4-BE49-F238E27FC236}">
                  <a16:creationId xmlns:a16="http://schemas.microsoft.com/office/drawing/2014/main" id="{60871395-9475-47E2-B4AB-57235D6DF305}"/>
                </a:ext>
              </a:extLst>
            </p:cNvPr>
            <p:cNvSpPr>
              <a:spLocks noChangeArrowheads="1"/>
            </p:cNvSpPr>
            <p:nvPr/>
          </p:nvSpPr>
          <p:spPr bwMode="auto">
            <a:xfrm>
              <a:off x="1501006" y="4853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8" name="Oval 961">
              <a:extLst>
                <a:ext uri="{FF2B5EF4-FFF2-40B4-BE49-F238E27FC236}">
                  <a16:creationId xmlns:a16="http://schemas.microsoft.com/office/drawing/2014/main" id="{A562C755-A828-4DA0-B555-8AFD38AFF428}"/>
                </a:ext>
              </a:extLst>
            </p:cNvPr>
            <p:cNvSpPr>
              <a:spLocks noChangeArrowheads="1"/>
            </p:cNvSpPr>
            <p:nvPr/>
          </p:nvSpPr>
          <p:spPr bwMode="auto">
            <a:xfrm>
              <a:off x="1575619" y="4831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39" name="Oval 962">
              <a:extLst>
                <a:ext uri="{FF2B5EF4-FFF2-40B4-BE49-F238E27FC236}">
                  <a16:creationId xmlns:a16="http://schemas.microsoft.com/office/drawing/2014/main" id="{32EBCB96-170C-4593-856B-3D433B327531}"/>
                </a:ext>
              </a:extLst>
            </p:cNvPr>
            <p:cNvSpPr>
              <a:spLocks noChangeArrowheads="1"/>
            </p:cNvSpPr>
            <p:nvPr/>
          </p:nvSpPr>
          <p:spPr bwMode="auto">
            <a:xfrm>
              <a:off x="1823269" y="48233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0" name="Oval 963">
              <a:extLst>
                <a:ext uri="{FF2B5EF4-FFF2-40B4-BE49-F238E27FC236}">
                  <a16:creationId xmlns:a16="http://schemas.microsoft.com/office/drawing/2014/main" id="{294896CC-66CA-4FBB-B77F-C3491F538BEA}"/>
                </a:ext>
              </a:extLst>
            </p:cNvPr>
            <p:cNvSpPr>
              <a:spLocks noChangeArrowheads="1"/>
            </p:cNvSpPr>
            <p:nvPr/>
          </p:nvSpPr>
          <p:spPr bwMode="auto">
            <a:xfrm>
              <a:off x="104006" y="5015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1" name="Oval 964">
              <a:extLst>
                <a:ext uri="{FF2B5EF4-FFF2-40B4-BE49-F238E27FC236}">
                  <a16:creationId xmlns:a16="http://schemas.microsoft.com/office/drawing/2014/main" id="{CB4590C0-7AEB-4351-A48F-993692880D83}"/>
                </a:ext>
              </a:extLst>
            </p:cNvPr>
            <p:cNvSpPr>
              <a:spLocks noChangeArrowheads="1"/>
            </p:cNvSpPr>
            <p:nvPr/>
          </p:nvSpPr>
          <p:spPr bwMode="auto">
            <a:xfrm>
              <a:off x="127819" y="53186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2" name="Oval 965">
              <a:extLst>
                <a:ext uri="{FF2B5EF4-FFF2-40B4-BE49-F238E27FC236}">
                  <a16:creationId xmlns:a16="http://schemas.microsoft.com/office/drawing/2014/main" id="{DEDB6BFB-5CD8-4C49-9D91-98FD4A19C5A8}"/>
                </a:ext>
              </a:extLst>
            </p:cNvPr>
            <p:cNvSpPr>
              <a:spLocks noChangeArrowheads="1"/>
            </p:cNvSpPr>
            <p:nvPr/>
          </p:nvSpPr>
          <p:spPr bwMode="auto">
            <a:xfrm>
              <a:off x="94481" y="5245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3" name="Oval 966">
              <a:extLst>
                <a:ext uri="{FF2B5EF4-FFF2-40B4-BE49-F238E27FC236}">
                  <a16:creationId xmlns:a16="http://schemas.microsoft.com/office/drawing/2014/main" id="{230205AA-33EC-4CEB-8EE4-9F423F734C48}"/>
                </a:ext>
              </a:extLst>
            </p:cNvPr>
            <p:cNvSpPr>
              <a:spLocks noChangeArrowheads="1"/>
            </p:cNvSpPr>
            <p:nvPr/>
          </p:nvSpPr>
          <p:spPr bwMode="auto">
            <a:xfrm>
              <a:off x="118294" y="5172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4" name="Oval 967">
              <a:extLst>
                <a:ext uri="{FF2B5EF4-FFF2-40B4-BE49-F238E27FC236}">
                  <a16:creationId xmlns:a16="http://schemas.microsoft.com/office/drawing/2014/main" id="{557CA0D7-A776-492A-9A67-8A8C052072E3}"/>
                </a:ext>
              </a:extLst>
            </p:cNvPr>
            <p:cNvSpPr>
              <a:spLocks noChangeArrowheads="1"/>
            </p:cNvSpPr>
            <p:nvPr/>
          </p:nvSpPr>
          <p:spPr bwMode="auto">
            <a:xfrm>
              <a:off x="121469" y="4910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5" name="Oval 968">
              <a:extLst>
                <a:ext uri="{FF2B5EF4-FFF2-40B4-BE49-F238E27FC236}">
                  <a16:creationId xmlns:a16="http://schemas.microsoft.com/office/drawing/2014/main" id="{353987F0-827E-49BA-A0A3-56CB0EB0DE9E}"/>
                </a:ext>
              </a:extLst>
            </p:cNvPr>
            <p:cNvSpPr>
              <a:spLocks noChangeArrowheads="1"/>
            </p:cNvSpPr>
            <p:nvPr/>
          </p:nvSpPr>
          <p:spPr bwMode="auto">
            <a:xfrm>
              <a:off x="235769" y="51742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6" name="Oval 969">
              <a:extLst>
                <a:ext uri="{FF2B5EF4-FFF2-40B4-BE49-F238E27FC236}">
                  <a16:creationId xmlns:a16="http://schemas.microsoft.com/office/drawing/2014/main" id="{40E51BF8-E6CB-4972-8208-007E9C233F88}"/>
                </a:ext>
              </a:extLst>
            </p:cNvPr>
            <p:cNvSpPr>
              <a:spLocks noChangeArrowheads="1"/>
            </p:cNvSpPr>
            <p:nvPr/>
          </p:nvSpPr>
          <p:spPr bwMode="auto">
            <a:xfrm>
              <a:off x="189731" y="5067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7" name="Oval 970">
              <a:extLst>
                <a:ext uri="{FF2B5EF4-FFF2-40B4-BE49-F238E27FC236}">
                  <a16:creationId xmlns:a16="http://schemas.microsoft.com/office/drawing/2014/main" id="{7D37EADC-625D-438F-ACE8-E0B74CE85EA1}"/>
                </a:ext>
              </a:extLst>
            </p:cNvPr>
            <p:cNvSpPr>
              <a:spLocks noChangeArrowheads="1"/>
            </p:cNvSpPr>
            <p:nvPr/>
          </p:nvSpPr>
          <p:spPr bwMode="auto">
            <a:xfrm>
              <a:off x="226244" y="5278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8" name="Oval 971">
              <a:extLst>
                <a:ext uri="{FF2B5EF4-FFF2-40B4-BE49-F238E27FC236}">
                  <a16:creationId xmlns:a16="http://schemas.microsoft.com/office/drawing/2014/main" id="{1D759DC3-B026-4BF7-AD4B-4B3EC0BA9749}"/>
                </a:ext>
              </a:extLst>
            </p:cNvPr>
            <p:cNvSpPr>
              <a:spLocks noChangeArrowheads="1"/>
            </p:cNvSpPr>
            <p:nvPr/>
          </p:nvSpPr>
          <p:spPr bwMode="auto">
            <a:xfrm>
              <a:off x="257994" y="26437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49" name="Oval 972">
              <a:extLst>
                <a:ext uri="{FF2B5EF4-FFF2-40B4-BE49-F238E27FC236}">
                  <a16:creationId xmlns:a16="http://schemas.microsoft.com/office/drawing/2014/main" id="{9233FBF4-674C-4210-8DC1-65C2E8F0C973}"/>
                </a:ext>
              </a:extLst>
            </p:cNvPr>
            <p:cNvSpPr>
              <a:spLocks noChangeArrowheads="1"/>
            </p:cNvSpPr>
            <p:nvPr/>
          </p:nvSpPr>
          <p:spPr bwMode="auto">
            <a:xfrm>
              <a:off x="326256" y="2313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0" name="Oval 973">
              <a:extLst>
                <a:ext uri="{FF2B5EF4-FFF2-40B4-BE49-F238E27FC236}">
                  <a16:creationId xmlns:a16="http://schemas.microsoft.com/office/drawing/2014/main" id="{6B084651-1E14-4182-8CB7-F47E96736077}"/>
                </a:ext>
              </a:extLst>
            </p:cNvPr>
            <p:cNvSpPr>
              <a:spLocks noChangeArrowheads="1"/>
            </p:cNvSpPr>
            <p:nvPr/>
          </p:nvSpPr>
          <p:spPr bwMode="auto">
            <a:xfrm>
              <a:off x="381819" y="2391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1" name="Oval 974">
              <a:extLst>
                <a:ext uri="{FF2B5EF4-FFF2-40B4-BE49-F238E27FC236}">
                  <a16:creationId xmlns:a16="http://schemas.microsoft.com/office/drawing/2014/main" id="{89BCAE83-15F0-434E-A81F-FAFD6204F909}"/>
                </a:ext>
              </a:extLst>
            </p:cNvPr>
            <p:cNvSpPr>
              <a:spLocks noChangeArrowheads="1"/>
            </p:cNvSpPr>
            <p:nvPr/>
          </p:nvSpPr>
          <p:spPr bwMode="auto">
            <a:xfrm>
              <a:off x="1935981" y="3473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2" name="Oval 975">
              <a:extLst>
                <a:ext uri="{FF2B5EF4-FFF2-40B4-BE49-F238E27FC236}">
                  <a16:creationId xmlns:a16="http://schemas.microsoft.com/office/drawing/2014/main" id="{BB11876E-3BAB-475F-A895-76BB7FAB5769}"/>
                </a:ext>
              </a:extLst>
            </p:cNvPr>
            <p:cNvSpPr>
              <a:spLocks noChangeArrowheads="1"/>
            </p:cNvSpPr>
            <p:nvPr/>
          </p:nvSpPr>
          <p:spPr bwMode="auto">
            <a:xfrm>
              <a:off x="1831206" y="4705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3" name="Oval 976">
              <a:extLst>
                <a:ext uri="{FF2B5EF4-FFF2-40B4-BE49-F238E27FC236}">
                  <a16:creationId xmlns:a16="http://schemas.microsoft.com/office/drawing/2014/main" id="{28195FF4-95B7-453F-93A3-D8EA2EDDBCE6}"/>
                </a:ext>
              </a:extLst>
            </p:cNvPr>
            <p:cNvSpPr>
              <a:spLocks noChangeArrowheads="1"/>
            </p:cNvSpPr>
            <p:nvPr/>
          </p:nvSpPr>
          <p:spPr bwMode="auto">
            <a:xfrm>
              <a:off x="2037581" y="42153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4" name="Oval 977">
              <a:extLst>
                <a:ext uri="{FF2B5EF4-FFF2-40B4-BE49-F238E27FC236}">
                  <a16:creationId xmlns:a16="http://schemas.microsoft.com/office/drawing/2014/main" id="{6FFE85A7-0A52-425B-A5AC-BBE2F624205E}"/>
                </a:ext>
              </a:extLst>
            </p:cNvPr>
            <p:cNvSpPr>
              <a:spLocks noChangeArrowheads="1"/>
            </p:cNvSpPr>
            <p:nvPr/>
          </p:nvSpPr>
          <p:spPr bwMode="auto">
            <a:xfrm>
              <a:off x="1893119" y="2465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5" name="Oval 978">
              <a:extLst>
                <a:ext uri="{FF2B5EF4-FFF2-40B4-BE49-F238E27FC236}">
                  <a16:creationId xmlns:a16="http://schemas.microsoft.com/office/drawing/2014/main" id="{BE692049-D52E-4599-B0EA-2AE558AD3EBD}"/>
                </a:ext>
              </a:extLst>
            </p:cNvPr>
            <p:cNvSpPr>
              <a:spLocks noChangeArrowheads="1"/>
            </p:cNvSpPr>
            <p:nvPr/>
          </p:nvSpPr>
          <p:spPr bwMode="auto">
            <a:xfrm>
              <a:off x="423094" y="54091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6" name="Oval 990">
              <a:extLst>
                <a:ext uri="{FF2B5EF4-FFF2-40B4-BE49-F238E27FC236}">
                  <a16:creationId xmlns:a16="http://schemas.microsoft.com/office/drawing/2014/main" id="{606B171F-6BE8-4561-9D3D-230EA3BF65AD}"/>
                </a:ext>
              </a:extLst>
            </p:cNvPr>
            <p:cNvSpPr>
              <a:spLocks noChangeArrowheads="1"/>
            </p:cNvSpPr>
            <p:nvPr/>
          </p:nvSpPr>
          <p:spPr bwMode="auto">
            <a:xfrm>
              <a:off x="321494" y="5439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7" name="Oval 1003">
              <a:extLst>
                <a:ext uri="{FF2B5EF4-FFF2-40B4-BE49-F238E27FC236}">
                  <a16:creationId xmlns:a16="http://schemas.microsoft.com/office/drawing/2014/main" id="{EAF53E6C-FDA8-4FE1-9AC0-9FCD8B872507}"/>
                </a:ext>
              </a:extLst>
            </p:cNvPr>
            <p:cNvSpPr>
              <a:spLocks noChangeArrowheads="1"/>
            </p:cNvSpPr>
            <p:nvPr/>
          </p:nvSpPr>
          <p:spPr bwMode="auto">
            <a:xfrm>
              <a:off x="1667694" y="5425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8" name="Oval 1017">
              <a:extLst>
                <a:ext uri="{FF2B5EF4-FFF2-40B4-BE49-F238E27FC236}">
                  <a16:creationId xmlns:a16="http://schemas.microsoft.com/office/drawing/2014/main" id="{AF4B2A68-A7A8-441A-A187-631140257458}"/>
                </a:ext>
              </a:extLst>
            </p:cNvPr>
            <p:cNvSpPr>
              <a:spLocks noChangeArrowheads="1"/>
            </p:cNvSpPr>
            <p:nvPr/>
          </p:nvSpPr>
          <p:spPr bwMode="auto">
            <a:xfrm>
              <a:off x="908869" y="5415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59" name="Oval 1029">
              <a:extLst>
                <a:ext uri="{FF2B5EF4-FFF2-40B4-BE49-F238E27FC236}">
                  <a16:creationId xmlns:a16="http://schemas.microsoft.com/office/drawing/2014/main" id="{F4AF410C-51B1-4A6B-8895-8BB9D8D473E3}"/>
                </a:ext>
              </a:extLst>
            </p:cNvPr>
            <p:cNvSpPr>
              <a:spLocks noChangeArrowheads="1"/>
            </p:cNvSpPr>
            <p:nvPr/>
          </p:nvSpPr>
          <p:spPr bwMode="auto">
            <a:xfrm>
              <a:off x="1131119" y="54393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0" name="Oval 1036">
              <a:extLst>
                <a:ext uri="{FF2B5EF4-FFF2-40B4-BE49-F238E27FC236}">
                  <a16:creationId xmlns:a16="http://schemas.microsoft.com/office/drawing/2014/main" id="{28B06513-538C-4AE2-986F-ED4EE4D0F520}"/>
                </a:ext>
              </a:extLst>
            </p:cNvPr>
            <p:cNvSpPr>
              <a:spLocks noChangeArrowheads="1"/>
            </p:cNvSpPr>
            <p:nvPr/>
          </p:nvSpPr>
          <p:spPr bwMode="auto">
            <a:xfrm>
              <a:off x="1362894" y="5432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1" name="Oval 1052">
              <a:extLst>
                <a:ext uri="{FF2B5EF4-FFF2-40B4-BE49-F238E27FC236}">
                  <a16:creationId xmlns:a16="http://schemas.microsoft.com/office/drawing/2014/main" id="{D772D5B7-DCA1-4D1F-8032-93774CC2F98D}"/>
                </a:ext>
              </a:extLst>
            </p:cNvPr>
            <p:cNvSpPr>
              <a:spLocks noChangeArrowheads="1"/>
            </p:cNvSpPr>
            <p:nvPr/>
          </p:nvSpPr>
          <p:spPr bwMode="auto">
            <a:xfrm>
              <a:off x="1932806" y="5417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2" name="Oval 1058">
              <a:extLst>
                <a:ext uri="{FF2B5EF4-FFF2-40B4-BE49-F238E27FC236}">
                  <a16:creationId xmlns:a16="http://schemas.microsoft.com/office/drawing/2014/main" id="{8AB23913-4875-4C8D-AB4C-A0C28DDA95B6}"/>
                </a:ext>
              </a:extLst>
            </p:cNvPr>
            <p:cNvSpPr>
              <a:spLocks noChangeArrowheads="1"/>
            </p:cNvSpPr>
            <p:nvPr/>
          </p:nvSpPr>
          <p:spPr bwMode="auto">
            <a:xfrm>
              <a:off x="1985194" y="54520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3" name="Oval 1065">
              <a:extLst>
                <a:ext uri="{FF2B5EF4-FFF2-40B4-BE49-F238E27FC236}">
                  <a16:creationId xmlns:a16="http://schemas.microsoft.com/office/drawing/2014/main" id="{54A4A3E3-0A75-4A70-AF60-77A30106FB16}"/>
                </a:ext>
              </a:extLst>
            </p:cNvPr>
            <p:cNvSpPr>
              <a:spLocks noChangeArrowheads="1"/>
            </p:cNvSpPr>
            <p:nvPr/>
          </p:nvSpPr>
          <p:spPr bwMode="auto">
            <a:xfrm>
              <a:off x="3001194" y="54536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4" name="Oval 1067">
              <a:extLst>
                <a:ext uri="{FF2B5EF4-FFF2-40B4-BE49-F238E27FC236}">
                  <a16:creationId xmlns:a16="http://schemas.microsoft.com/office/drawing/2014/main" id="{0FF97339-14C1-4234-8EE1-790189EDECED}"/>
                </a:ext>
              </a:extLst>
            </p:cNvPr>
            <p:cNvSpPr>
              <a:spLocks noChangeArrowheads="1"/>
            </p:cNvSpPr>
            <p:nvPr/>
          </p:nvSpPr>
          <p:spPr bwMode="auto">
            <a:xfrm>
              <a:off x="2164581" y="5410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5" name="Oval 1083">
              <a:extLst>
                <a:ext uri="{FF2B5EF4-FFF2-40B4-BE49-F238E27FC236}">
                  <a16:creationId xmlns:a16="http://schemas.microsoft.com/office/drawing/2014/main" id="{95125EE5-B0D1-4D87-B73D-FF358D8AF730}"/>
                </a:ext>
              </a:extLst>
            </p:cNvPr>
            <p:cNvSpPr>
              <a:spLocks noChangeArrowheads="1"/>
            </p:cNvSpPr>
            <p:nvPr/>
          </p:nvSpPr>
          <p:spPr bwMode="auto">
            <a:xfrm>
              <a:off x="2386831" y="5434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6" name="Oval 1089">
              <a:extLst>
                <a:ext uri="{FF2B5EF4-FFF2-40B4-BE49-F238E27FC236}">
                  <a16:creationId xmlns:a16="http://schemas.microsoft.com/office/drawing/2014/main" id="{0E35420E-2B85-454E-98A0-EE386D020775}"/>
                </a:ext>
              </a:extLst>
            </p:cNvPr>
            <p:cNvSpPr>
              <a:spLocks noChangeArrowheads="1"/>
            </p:cNvSpPr>
            <p:nvPr/>
          </p:nvSpPr>
          <p:spPr bwMode="auto">
            <a:xfrm>
              <a:off x="2558281" y="54551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7" name="Oval 1105">
              <a:extLst>
                <a:ext uri="{FF2B5EF4-FFF2-40B4-BE49-F238E27FC236}">
                  <a16:creationId xmlns:a16="http://schemas.microsoft.com/office/drawing/2014/main" id="{B6EED1FA-B3B8-4771-9BBD-D0C0E7A434AB}"/>
                </a:ext>
              </a:extLst>
            </p:cNvPr>
            <p:cNvSpPr>
              <a:spLocks noChangeArrowheads="1"/>
            </p:cNvSpPr>
            <p:nvPr/>
          </p:nvSpPr>
          <p:spPr bwMode="auto">
            <a:xfrm>
              <a:off x="2661469" y="5467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8" name="Oval 1106">
              <a:extLst>
                <a:ext uri="{FF2B5EF4-FFF2-40B4-BE49-F238E27FC236}">
                  <a16:creationId xmlns:a16="http://schemas.microsoft.com/office/drawing/2014/main" id="{1A6D71D2-24AC-4B69-B3C4-C6DC5E81889A}"/>
                </a:ext>
              </a:extLst>
            </p:cNvPr>
            <p:cNvSpPr>
              <a:spLocks noChangeArrowheads="1"/>
            </p:cNvSpPr>
            <p:nvPr/>
          </p:nvSpPr>
          <p:spPr bwMode="auto">
            <a:xfrm>
              <a:off x="2872606" y="5440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3" name="Freeform 2073">
              <a:extLst>
                <a:ext uri="{FF2B5EF4-FFF2-40B4-BE49-F238E27FC236}">
                  <a16:creationId xmlns:a16="http://schemas.microsoft.com/office/drawing/2014/main" id="{5DB4329E-D9D0-49D7-8E31-0C3C741F56F8}"/>
                </a:ext>
              </a:extLst>
            </p:cNvPr>
            <p:cNvSpPr>
              <a:spLocks/>
            </p:cNvSpPr>
            <p:nvPr/>
          </p:nvSpPr>
          <p:spPr bwMode="auto">
            <a:xfrm>
              <a:off x="596131" y="2402434"/>
              <a:ext cx="1698625" cy="1327150"/>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674" name="Freeform 2074">
              <a:extLst>
                <a:ext uri="{FF2B5EF4-FFF2-40B4-BE49-F238E27FC236}">
                  <a16:creationId xmlns:a16="http://schemas.microsoft.com/office/drawing/2014/main" id="{2818F704-9983-4975-8D37-796C935F23E5}"/>
                </a:ext>
              </a:extLst>
            </p:cNvPr>
            <p:cNvSpPr>
              <a:spLocks/>
            </p:cNvSpPr>
            <p:nvPr/>
          </p:nvSpPr>
          <p:spPr bwMode="auto">
            <a:xfrm>
              <a:off x="837431" y="4028035"/>
              <a:ext cx="1363663" cy="1012825"/>
            </a:xfrm>
            <a:custGeom>
              <a:avLst/>
              <a:gdLst>
                <a:gd name="T0" fmla="*/ 2147483646 w 859"/>
                <a:gd name="T1" fmla="*/ 2147483646 h 638"/>
                <a:gd name="T2" fmla="*/ 2147483646 w 859"/>
                <a:gd name="T3" fmla="*/ 2147483646 h 638"/>
                <a:gd name="T4" fmla="*/ 2147483646 w 859"/>
                <a:gd name="T5" fmla="*/ 2147483646 h 638"/>
                <a:gd name="T6" fmla="*/ 0 w 859"/>
                <a:gd name="T7" fmla="*/ 2147483646 h 638"/>
                <a:gd name="T8" fmla="*/ 2147483646 w 859"/>
                <a:gd name="T9" fmla="*/ 2147483646 h 638"/>
                <a:gd name="T10" fmla="*/ 2147483646 w 859"/>
                <a:gd name="T11" fmla="*/ 2147483646 h 638"/>
                <a:gd name="T12" fmla="*/ 2147483646 w 859"/>
                <a:gd name="T13" fmla="*/ 2147483646 h 638"/>
                <a:gd name="T14" fmla="*/ 2147483646 w 859"/>
                <a:gd name="T15" fmla="*/ 2147483646 h 638"/>
                <a:gd name="T16" fmla="*/ 2147483646 w 859"/>
                <a:gd name="T17" fmla="*/ 2147483646 h 638"/>
                <a:gd name="T18" fmla="*/ 2147483646 w 859"/>
                <a:gd name="T19" fmla="*/ 2147483646 h 638"/>
                <a:gd name="T20" fmla="*/ 2147483646 w 859"/>
                <a:gd name="T21" fmla="*/ 2147483646 h 638"/>
                <a:gd name="T22" fmla="*/ 2147483646 w 859"/>
                <a:gd name="T23" fmla="*/ 2147483646 h 638"/>
                <a:gd name="T24" fmla="*/ 2147483646 w 859"/>
                <a:gd name="T25" fmla="*/ 2147483646 h 638"/>
                <a:gd name="T26" fmla="*/ 2147483646 w 859"/>
                <a:gd name="T27" fmla="*/ 2147483646 h 638"/>
                <a:gd name="T28" fmla="*/ 2147483646 w 859"/>
                <a:gd name="T29" fmla="*/ 2147483646 h 6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59"/>
                <a:gd name="T46" fmla="*/ 0 h 638"/>
                <a:gd name="T47" fmla="*/ 859 w 859"/>
                <a:gd name="T48" fmla="*/ 638 h 6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59" h="638">
                  <a:moveTo>
                    <a:pt x="85" y="18"/>
                  </a:moveTo>
                  <a:cubicBezTo>
                    <a:pt x="41" y="42"/>
                    <a:pt x="11" y="84"/>
                    <a:pt x="9" y="141"/>
                  </a:cubicBezTo>
                  <a:cubicBezTo>
                    <a:pt x="7" y="198"/>
                    <a:pt x="74" y="317"/>
                    <a:pt x="73" y="362"/>
                  </a:cubicBezTo>
                  <a:cubicBezTo>
                    <a:pt x="72" y="407"/>
                    <a:pt x="0" y="383"/>
                    <a:pt x="0" y="412"/>
                  </a:cubicBezTo>
                  <a:cubicBezTo>
                    <a:pt x="0" y="441"/>
                    <a:pt x="30" y="525"/>
                    <a:pt x="75" y="535"/>
                  </a:cubicBezTo>
                  <a:cubicBezTo>
                    <a:pt x="120" y="545"/>
                    <a:pt x="197" y="454"/>
                    <a:pt x="273" y="470"/>
                  </a:cubicBezTo>
                  <a:cubicBezTo>
                    <a:pt x="349" y="486"/>
                    <a:pt x="476" y="630"/>
                    <a:pt x="529" y="634"/>
                  </a:cubicBezTo>
                  <a:cubicBezTo>
                    <a:pt x="582" y="638"/>
                    <a:pt x="553" y="502"/>
                    <a:pt x="591" y="491"/>
                  </a:cubicBezTo>
                  <a:cubicBezTo>
                    <a:pt x="629" y="480"/>
                    <a:pt x="730" y="594"/>
                    <a:pt x="760" y="568"/>
                  </a:cubicBezTo>
                  <a:cubicBezTo>
                    <a:pt x="790" y="542"/>
                    <a:pt x="758" y="399"/>
                    <a:pt x="771" y="334"/>
                  </a:cubicBezTo>
                  <a:cubicBezTo>
                    <a:pt x="784" y="269"/>
                    <a:pt x="859" y="213"/>
                    <a:pt x="837" y="178"/>
                  </a:cubicBezTo>
                  <a:cubicBezTo>
                    <a:pt x="815" y="143"/>
                    <a:pt x="683" y="150"/>
                    <a:pt x="637" y="121"/>
                  </a:cubicBezTo>
                  <a:cubicBezTo>
                    <a:pt x="591" y="92"/>
                    <a:pt x="613" y="8"/>
                    <a:pt x="562" y="4"/>
                  </a:cubicBezTo>
                  <a:cubicBezTo>
                    <a:pt x="511" y="0"/>
                    <a:pt x="408" y="94"/>
                    <a:pt x="329" y="96"/>
                  </a:cubicBezTo>
                  <a:cubicBezTo>
                    <a:pt x="250" y="98"/>
                    <a:pt x="136" y="34"/>
                    <a:pt x="85" y="18"/>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677" name="Oval 194">
              <a:extLst>
                <a:ext uri="{FF2B5EF4-FFF2-40B4-BE49-F238E27FC236}">
                  <a16:creationId xmlns:a16="http://schemas.microsoft.com/office/drawing/2014/main" id="{466FED37-CF0E-465F-8FB9-89E116BD920B}"/>
                </a:ext>
              </a:extLst>
            </p:cNvPr>
            <p:cNvSpPr>
              <a:spLocks noChangeArrowheads="1"/>
            </p:cNvSpPr>
            <p:nvPr/>
          </p:nvSpPr>
          <p:spPr bwMode="auto">
            <a:xfrm>
              <a:off x="2999656" y="24928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8" name="Oval 190">
              <a:extLst>
                <a:ext uri="{FF2B5EF4-FFF2-40B4-BE49-F238E27FC236}">
                  <a16:creationId xmlns:a16="http://schemas.microsoft.com/office/drawing/2014/main" id="{ABACB0AF-67CB-4E24-A8DB-1EB2CD92C84E}"/>
                </a:ext>
              </a:extLst>
            </p:cNvPr>
            <p:cNvSpPr>
              <a:spLocks noChangeArrowheads="1"/>
            </p:cNvSpPr>
            <p:nvPr/>
          </p:nvSpPr>
          <p:spPr bwMode="auto">
            <a:xfrm>
              <a:off x="2872606" y="2924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9" name="Oval 190">
              <a:extLst>
                <a:ext uri="{FF2B5EF4-FFF2-40B4-BE49-F238E27FC236}">
                  <a16:creationId xmlns:a16="http://schemas.microsoft.com/office/drawing/2014/main" id="{F7EF796A-C7DB-495C-941E-F60DB2F25355}"/>
                </a:ext>
              </a:extLst>
            </p:cNvPr>
            <p:cNvSpPr>
              <a:spLocks noChangeArrowheads="1"/>
            </p:cNvSpPr>
            <p:nvPr/>
          </p:nvSpPr>
          <p:spPr bwMode="auto">
            <a:xfrm>
              <a:off x="3025006" y="26051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0" name="Oval 172">
              <a:extLst>
                <a:ext uri="{FF2B5EF4-FFF2-40B4-BE49-F238E27FC236}">
                  <a16:creationId xmlns:a16="http://schemas.microsoft.com/office/drawing/2014/main" id="{85C86291-2F8D-40E8-9049-AB0C613D4762}"/>
                </a:ext>
              </a:extLst>
            </p:cNvPr>
            <p:cNvSpPr>
              <a:spLocks noChangeArrowheads="1"/>
            </p:cNvSpPr>
            <p:nvPr/>
          </p:nvSpPr>
          <p:spPr bwMode="auto">
            <a:xfrm>
              <a:off x="2629719" y="3212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1" name="Oval 172">
              <a:extLst>
                <a:ext uri="{FF2B5EF4-FFF2-40B4-BE49-F238E27FC236}">
                  <a16:creationId xmlns:a16="http://schemas.microsoft.com/office/drawing/2014/main" id="{2B0EC970-A7A0-4968-9C4A-CC16C2BEBC00}"/>
                </a:ext>
              </a:extLst>
            </p:cNvPr>
            <p:cNvSpPr>
              <a:spLocks noChangeArrowheads="1"/>
            </p:cNvSpPr>
            <p:nvPr/>
          </p:nvSpPr>
          <p:spPr bwMode="auto">
            <a:xfrm>
              <a:off x="2782119" y="27089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3" name="Oval 172">
              <a:extLst>
                <a:ext uri="{FF2B5EF4-FFF2-40B4-BE49-F238E27FC236}">
                  <a16:creationId xmlns:a16="http://schemas.microsoft.com/office/drawing/2014/main" id="{39FF219C-8CFA-459F-B1AE-EA6A4D129AA9}"/>
                </a:ext>
              </a:extLst>
            </p:cNvPr>
            <p:cNvSpPr>
              <a:spLocks noChangeArrowheads="1"/>
            </p:cNvSpPr>
            <p:nvPr/>
          </p:nvSpPr>
          <p:spPr bwMode="auto">
            <a:xfrm>
              <a:off x="2711624" y="2924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4" name="Oval 172">
              <a:extLst>
                <a:ext uri="{FF2B5EF4-FFF2-40B4-BE49-F238E27FC236}">
                  <a16:creationId xmlns:a16="http://schemas.microsoft.com/office/drawing/2014/main" id="{4F175B8F-A426-4BFD-A8F0-1AB0F5985E17}"/>
                </a:ext>
              </a:extLst>
            </p:cNvPr>
            <p:cNvSpPr>
              <a:spLocks noChangeArrowheads="1"/>
            </p:cNvSpPr>
            <p:nvPr/>
          </p:nvSpPr>
          <p:spPr bwMode="auto">
            <a:xfrm>
              <a:off x="2783632" y="2996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6" name="Oval 258">
              <a:extLst>
                <a:ext uri="{FF2B5EF4-FFF2-40B4-BE49-F238E27FC236}">
                  <a16:creationId xmlns:a16="http://schemas.microsoft.com/office/drawing/2014/main" id="{71EB5E58-CF37-42C1-AF85-0B1A29C12B1F}"/>
                </a:ext>
              </a:extLst>
            </p:cNvPr>
            <p:cNvSpPr>
              <a:spLocks noChangeArrowheads="1"/>
            </p:cNvSpPr>
            <p:nvPr/>
          </p:nvSpPr>
          <p:spPr bwMode="auto">
            <a:xfrm>
              <a:off x="3071664" y="31274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7" name="Oval 258">
              <a:extLst>
                <a:ext uri="{FF2B5EF4-FFF2-40B4-BE49-F238E27FC236}">
                  <a16:creationId xmlns:a16="http://schemas.microsoft.com/office/drawing/2014/main" id="{03F9FC0E-BEA3-4E07-B4A5-DC7CB83B19B1}"/>
                </a:ext>
              </a:extLst>
            </p:cNvPr>
            <p:cNvSpPr>
              <a:spLocks noChangeArrowheads="1"/>
            </p:cNvSpPr>
            <p:nvPr/>
          </p:nvSpPr>
          <p:spPr bwMode="auto">
            <a:xfrm>
              <a:off x="2935782" y="30689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8" name="Oval 258">
              <a:extLst>
                <a:ext uri="{FF2B5EF4-FFF2-40B4-BE49-F238E27FC236}">
                  <a16:creationId xmlns:a16="http://schemas.microsoft.com/office/drawing/2014/main" id="{341B8046-1E6D-4F57-B5C2-7FF6FD835F17}"/>
                </a:ext>
              </a:extLst>
            </p:cNvPr>
            <p:cNvSpPr>
              <a:spLocks noChangeArrowheads="1"/>
            </p:cNvSpPr>
            <p:nvPr/>
          </p:nvSpPr>
          <p:spPr bwMode="auto">
            <a:xfrm>
              <a:off x="2810265" y="30952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9" name="Oval 258">
              <a:extLst>
                <a:ext uri="{FF2B5EF4-FFF2-40B4-BE49-F238E27FC236}">
                  <a16:creationId xmlns:a16="http://schemas.microsoft.com/office/drawing/2014/main" id="{E8E69007-292A-4FFC-A35A-482D236E603C}"/>
                </a:ext>
              </a:extLst>
            </p:cNvPr>
            <p:cNvSpPr>
              <a:spLocks noChangeArrowheads="1"/>
            </p:cNvSpPr>
            <p:nvPr/>
          </p:nvSpPr>
          <p:spPr bwMode="auto">
            <a:xfrm>
              <a:off x="2664018" y="2951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0" name="Oval 258">
              <a:extLst>
                <a:ext uri="{FF2B5EF4-FFF2-40B4-BE49-F238E27FC236}">
                  <a16:creationId xmlns:a16="http://schemas.microsoft.com/office/drawing/2014/main" id="{A9E60D15-9176-4477-B152-3D490C097243}"/>
                </a:ext>
              </a:extLst>
            </p:cNvPr>
            <p:cNvSpPr>
              <a:spLocks noChangeArrowheads="1"/>
            </p:cNvSpPr>
            <p:nvPr/>
          </p:nvSpPr>
          <p:spPr bwMode="auto">
            <a:xfrm>
              <a:off x="3071664" y="2852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2" name="Oval 258">
              <a:extLst>
                <a:ext uri="{FF2B5EF4-FFF2-40B4-BE49-F238E27FC236}">
                  <a16:creationId xmlns:a16="http://schemas.microsoft.com/office/drawing/2014/main" id="{08B16D52-7164-4E29-A183-AEDD017091D3}"/>
                </a:ext>
              </a:extLst>
            </p:cNvPr>
            <p:cNvSpPr>
              <a:spLocks noChangeArrowheads="1"/>
            </p:cNvSpPr>
            <p:nvPr/>
          </p:nvSpPr>
          <p:spPr bwMode="auto">
            <a:xfrm>
              <a:off x="2918820" y="3141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3" name="Oval 258">
              <a:extLst>
                <a:ext uri="{FF2B5EF4-FFF2-40B4-BE49-F238E27FC236}">
                  <a16:creationId xmlns:a16="http://schemas.microsoft.com/office/drawing/2014/main" id="{1A1BB971-F1E0-4F89-AA5D-3AA696F982DE}"/>
                </a:ext>
              </a:extLst>
            </p:cNvPr>
            <p:cNvSpPr>
              <a:spLocks noChangeArrowheads="1"/>
            </p:cNvSpPr>
            <p:nvPr/>
          </p:nvSpPr>
          <p:spPr bwMode="auto">
            <a:xfrm>
              <a:off x="2783632" y="31703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4" name="Oval 258">
              <a:extLst>
                <a:ext uri="{FF2B5EF4-FFF2-40B4-BE49-F238E27FC236}">
                  <a16:creationId xmlns:a16="http://schemas.microsoft.com/office/drawing/2014/main" id="{A2D23E91-5794-4533-8783-78749AF5E145}"/>
                </a:ext>
              </a:extLst>
            </p:cNvPr>
            <p:cNvSpPr>
              <a:spLocks noChangeArrowheads="1"/>
            </p:cNvSpPr>
            <p:nvPr/>
          </p:nvSpPr>
          <p:spPr bwMode="auto">
            <a:xfrm>
              <a:off x="2588890" y="30689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5" name="Oval 194">
              <a:extLst>
                <a:ext uri="{FF2B5EF4-FFF2-40B4-BE49-F238E27FC236}">
                  <a16:creationId xmlns:a16="http://schemas.microsoft.com/office/drawing/2014/main" id="{0F3665F7-F30C-46C6-9823-F868C223B8A2}"/>
                </a:ext>
              </a:extLst>
            </p:cNvPr>
            <p:cNvSpPr>
              <a:spLocks noChangeArrowheads="1"/>
            </p:cNvSpPr>
            <p:nvPr/>
          </p:nvSpPr>
          <p:spPr bwMode="auto">
            <a:xfrm>
              <a:off x="2894831" y="3212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4709" name="TextovéPole 4708">
            <a:extLst>
              <a:ext uri="{FF2B5EF4-FFF2-40B4-BE49-F238E27FC236}">
                <a16:creationId xmlns:a16="http://schemas.microsoft.com/office/drawing/2014/main" id="{D54CD1F3-F508-4113-A8A1-829B78245E56}"/>
              </a:ext>
            </a:extLst>
          </p:cNvPr>
          <p:cNvSpPr txBox="1">
            <a:spLocks noChangeArrowheads="1"/>
          </p:cNvSpPr>
          <p:nvPr/>
        </p:nvSpPr>
        <p:spPr bwMode="auto">
          <a:xfrm>
            <a:off x="-261565" y="2613087"/>
            <a:ext cx="23971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solidFill>
                  <a:srgbClr val="FF0000"/>
                </a:solidFill>
              </a:rPr>
              <a:t>Osmotická demyelinizace díky „scvrknutí“ buněk</a:t>
            </a:r>
          </a:p>
        </p:txBody>
      </p:sp>
      <p:sp>
        <p:nvSpPr>
          <p:cNvPr id="4710" name="Vývojový diagram: postup 4709">
            <a:extLst>
              <a:ext uri="{FF2B5EF4-FFF2-40B4-BE49-F238E27FC236}">
                <a16:creationId xmlns:a16="http://schemas.microsoft.com/office/drawing/2014/main" id="{66449442-EBCA-4891-B637-43BC051A6A80}"/>
              </a:ext>
            </a:extLst>
          </p:cNvPr>
          <p:cNvSpPr/>
          <p:nvPr/>
        </p:nvSpPr>
        <p:spPr>
          <a:xfrm>
            <a:off x="1987239" y="3969060"/>
            <a:ext cx="4104456" cy="1772816"/>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 name="Vývojový diagram: postup 4710">
            <a:extLst>
              <a:ext uri="{FF2B5EF4-FFF2-40B4-BE49-F238E27FC236}">
                <a16:creationId xmlns:a16="http://schemas.microsoft.com/office/drawing/2014/main" id="{D8E67472-72E5-44E5-92B7-1530E45DE5C3}"/>
              </a:ext>
            </a:extLst>
          </p:cNvPr>
          <p:cNvSpPr/>
          <p:nvPr/>
        </p:nvSpPr>
        <p:spPr>
          <a:xfrm>
            <a:off x="8835045" y="1941984"/>
            <a:ext cx="4104456" cy="1595028"/>
          </a:xfrm>
          <a:prstGeom prst="flowChartProces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12" name="Skupina 4711">
            <a:extLst>
              <a:ext uri="{FF2B5EF4-FFF2-40B4-BE49-F238E27FC236}">
                <a16:creationId xmlns:a16="http://schemas.microsoft.com/office/drawing/2014/main" id="{B66715BB-0867-4DBD-9368-D018DDD5C8A2}"/>
              </a:ext>
            </a:extLst>
          </p:cNvPr>
          <p:cNvGrpSpPr/>
          <p:nvPr/>
        </p:nvGrpSpPr>
        <p:grpSpPr>
          <a:xfrm>
            <a:off x="299356" y="3777693"/>
            <a:ext cx="1662530" cy="1963237"/>
            <a:chOff x="2325609" y="2420939"/>
            <a:chExt cx="1662530" cy="1963237"/>
          </a:xfrm>
        </p:grpSpPr>
        <p:grpSp>
          <p:nvGrpSpPr>
            <p:cNvPr id="4713" name="Skupina 4712">
              <a:extLst>
                <a:ext uri="{FF2B5EF4-FFF2-40B4-BE49-F238E27FC236}">
                  <a16:creationId xmlns:a16="http://schemas.microsoft.com/office/drawing/2014/main" id="{E5F85FAA-A2C5-4981-B455-C59AB62F1A9B}"/>
                </a:ext>
              </a:extLst>
            </p:cNvPr>
            <p:cNvGrpSpPr/>
            <p:nvPr/>
          </p:nvGrpSpPr>
          <p:grpSpPr>
            <a:xfrm>
              <a:off x="2325609" y="2740774"/>
              <a:ext cx="1662530" cy="1643402"/>
              <a:chOff x="1959770" y="2323306"/>
              <a:chExt cx="3631754" cy="3589971"/>
            </a:xfrm>
          </p:grpSpPr>
          <p:pic>
            <p:nvPicPr>
              <p:cNvPr id="4717" name="Picture 2" descr="http://www.gymhol.cz/projekt/biologie/nervova/mozek1.jpg">
                <a:extLst>
                  <a:ext uri="{FF2B5EF4-FFF2-40B4-BE49-F238E27FC236}">
                    <a16:creationId xmlns:a16="http://schemas.microsoft.com/office/drawing/2014/main" id="{CD0D2B36-AE4B-42F4-AA3F-7086124223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9770" y="2323306"/>
                <a:ext cx="3631754" cy="3589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8" name="Obrázek 4717">
                <a:extLst>
                  <a:ext uri="{FF2B5EF4-FFF2-40B4-BE49-F238E27FC236}">
                    <a16:creationId xmlns:a16="http://schemas.microsoft.com/office/drawing/2014/main" id="{DF76ED9A-5CA2-4645-BA28-6750A4050A0D}"/>
                  </a:ext>
                </a:extLst>
              </p:cNvPr>
              <p:cNvPicPr>
                <a:picLocks noChangeAspect="1"/>
              </p:cNvPicPr>
              <p:nvPr/>
            </p:nvPicPr>
            <p:blipFill>
              <a:blip r:embed="rId5">
                <a:clrChange>
                  <a:clrFrom>
                    <a:srgbClr val="FFFFFF"/>
                  </a:clrFrom>
                  <a:clrTo>
                    <a:srgbClr val="FFFFFF">
                      <a:alpha val="0"/>
                    </a:srgbClr>
                  </a:clrTo>
                </a:clrChange>
                <a:duotone>
                  <a:schemeClr val="accent1">
                    <a:shade val="45000"/>
                    <a:satMod val="135000"/>
                  </a:schemeClr>
                  <a:prstClr val="white"/>
                </a:duotone>
              </a:blip>
              <a:stretch>
                <a:fillRect/>
              </a:stretch>
            </p:blipFill>
            <p:spPr>
              <a:xfrm>
                <a:off x="2099556" y="2352702"/>
                <a:ext cx="3063602" cy="3488566"/>
              </a:xfrm>
              <a:prstGeom prst="rect">
                <a:avLst/>
              </a:prstGeom>
            </p:spPr>
          </p:pic>
          <p:pic>
            <p:nvPicPr>
              <p:cNvPr id="4719" name="Obrázek 4718">
                <a:extLst>
                  <a:ext uri="{FF2B5EF4-FFF2-40B4-BE49-F238E27FC236}">
                    <a16:creationId xmlns:a16="http://schemas.microsoft.com/office/drawing/2014/main" id="{E4967522-64CC-4AC9-9165-F56E9BC18A67}"/>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2279576" y="2456893"/>
                <a:ext cx="2569433" cy="3456384"/>
              </a:xfrm>
              <a:prstGeom prst="rect">
                <a:avLst/>
              </a:prstGeom>
            </p:spPr>
          </p:pic>
        </p:grpSp>
        <p:sp>
          <p:nvSpPr>
            <p:cNvPr id="4714" name="Zaoblený obdélník 32">
              <a:extLst>
                <a:ext uri="{FF2B5EF4-FFF2-40B4-BE49-F238E27FC236}">
                  <a16:creationId xmlns:a16="http://schemas.microsoft.com/office/drawing/2014/main" id="{316619CD-09EA-43A4-BDE9-F06F6E7B57E9}"/>
                </a:ext>
              </a:extLst>
            </p:cNvPr>
            <p:cNvSpPr/>
            <p:nvPr/>
          </p:nvSpPr>
          <p:spPr>
            <a:xfrm>
              <a:off x="3000375" y="3141664"/>
              <a:ext cx="215900" cy="1428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4715" name="Přímá spojovací šipka 42">
              <a:extLst>
                <a:ext uri="{FF2B5EF4-FFF2-40B4-BE49-F238E27FC236}">
                  <a16:creationId xmlns:a16="http://schemas.microsoft.com/office/drawing/2014/main" id="{5AC039DA-FA67-40BB-A1C5-4E93E2E75B9D}"/>
                </a:ext>
              </a:extLst>
            </p:cNvPr>
            <p:cNvCxnSpPr/>
            <p:nvPr/>
          </p:nvCxnSpPr>
          <p:spPr>
            <a:xfrm rot="5400000" flipH="1" flipV="1">
              <a:off x="3124995" y="2655095"/>
              <a:ext cx="504825" cy="611187"/>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716" name="TextovéPole 4715">
              <a:extLst>
                <a:ext uri="{FF2B5EF4-FFF2-40B4-BE49-F238E27FC236}">
                  <a16:creationId xmlns:a16="http://schemas.microsoft.com/office/drawing/2014/main" id="{3647C691-E116-4BE2-B33B-8352C917EF16}"/>
                </a:ext>
              </a:extLst>
            </p:cNvPr>
            <p:cNvSpPr txBox="1">
              <a:spLocks noChangeArrowheads="1"/>
            </p:cNvSpPr>
            <p:nvPr/>
          </p:nvSpPr>
          <p:spPr bwMode="auto">
            <a:xfrm>
              <a:off x="3432176" y="2420939"/>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grpSp>
      <p:sp>
        <p:nvSpPr>
          <p:cNvPr id="3" name="TextovéPole 2">
            <a:extLst>
              <a:ext uri="{FF2B5EF4-FFF2-40B4-BE49-F238E27FC236}">
                <a16:creationId xmlns:a16="http://schemas.microsoft.com/office/drawing/2014/main" id="{3F611232-A719-4C30-8D1A-BAF65A58D7D3}"/>
              </a:ext>
            </a:extLst>
          </p:cNvPr>
          <p:cNvSpPr txBox="1"/>
          <p:nvPr/>
        </p:nvSpPr>
        <p:spPr>
          <a:xfrm>
            <a:off x="9300356" y="652291"/>
            <a:ext cx="2608406" cy="369332"/>
          </a:xfrm>
          <a:prstGeom prst="rect">
            <a:avLst/>
          </a:prstGeom>
          <a:noFill/>
        </p:spPr>
        <p:txBody>
          <a:bodyPr wrap="none" rtlCol="0">
            <a:spAutoFit/>
          </a:bodyPr>
          <a:lstStyle/>
          <a:p>
            <a:r>
              <a:rPr lang="cs-CZ" dirty="0"/>
              <a:t>Snížení osmolarity ECT</a:t>
            </a:r>
            <a:endParaRPr lang="en-US" dirty="0"/>
          </a:p>
        </p:txBody>
      </p:sp>
      <p:grpSp>
        <p:nvGrpSpPr>
          <p:cNvPr id="5" name="Skupina 4">
            <a:extLst>
              <a:ext uri="{FF2B5EF4-FFF2-40B4-BE49-F238E27FC236}">
                <a16:creationId xmlns:a16="http://schemas.microsoft.com/office/drawing/2014/main" id="{DDE2861E-3737-4FEB-B80C-7AC9F50740D3}"/>
              </a:ext>
            </a:extLst>
          </p:cNvPr>
          <p:cNvGrpSpPr/>
          <p:nvPr/>
        </p:nvGrpSpPr>
        <p:grpSpPr>
          <a:xfrm>
            <a:off x="6213788" y="3445171"/>
            <a:ext cx="5840060" cy="3424211"/>
            <a:chOff x="6213788" y="3445171"/>
            <a:chExt cx="5840060" cy="3424211"/>
          </a:xfrm>
        </p:grpSpPr>
        <p:grpSp>
          <p:nvGrpSpPr>
            <p:cNvPr id="2" name="Skupina 1">
              <a:extLst>
                <a:ext uri="{FF2B5EF4-FFF2-40B4-BE49-F238E27FC236}">
                  <a16:creationId xmlns:a16="http://schemas.microsoft.com/office/drawing/2014/main" id="{5CB5DA87-8BE6-45EE-BAB1-474D7B6B9204}"/>
                </a:ext>
              </a:extLst>
            </p:cNvPr>
            <p:cNvGrpSpPr/>
            <p:nvPr/>
          </p:nvGrpSpPr>
          <p:grpSpPr>
            <a:xfrm>
              <a:off x="9339814" y="3851957"/>
              <a:ext cx="2320174" cy="3017425"/>
              <a:chOff x="9248434" y="3717032"/>
              <a:chExt cx="2320174" cy="3017425"/>
            </a:xfrm>
          </p:grpSpPr>
          <p:sp>
            <p:nvSpPr>
              <p:cNvPr id="2955" name="Oval 26">
                <a:extLst>
                  <a:ext uri="{FF2B5EF4-FFF2-40B4-BE49-F238E27FC236}">
                    <a16:creationId xmlns:a16="http://schemas.microsoft.com/office/drawing/2014/main" id="{098FD9B5-DA77-46E5-B97B-032D329B2641}"/>
                  </a:ext>
                </a:extLst>
              </p:cNvPr>
              <p:cNvSpPr>
                <a:spLocks noChangeArrowheads="1"/>
              </p:cNvSpPr>
              <p:nvPr/>
            </p:nvSpPr>
            <p:spPr bwMode="auto">
              <a:xfrm>
                <a:off x="9680640" y="443162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6" name="Oval 27">
                <a:extLst>
                  <a:ext uri="{FF2B5EF4-FFF2-40B4-BE49-F238E27FC236}">
                    <a16:creationId xmlns:a16="http://schemas.microsoft.com/office/drawing/2014/main" id="{B0D67770-4169-45E7-95A8-101D9F49B1D2}"/>
                  </a:ext>
                </a:extLst>
              </p:cNvPr>
              <p:cNvSpPr>
                <a:spLocks noChangeArrowheads="1"/>
              </p:cNvSpPr>
              <p:nvPr/>
            </p:nvSpPr>
            <p:spPr bwMode="auto">
              <a:xfrm>
                <a:off x="9706755" y="453608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7" name="Oval 28">
                <a:extLst>
                  <a:ext uri="{FF2B5EF4-FFF2-40B4-BE49-F238E27FC236}">
                    <a16:creationId xmlns:a16="http://schemas.microsoft.com/office/drawing/2014/main" id="{48645FF6-E93D-4B37-9FFF-3AC4F463E4EA}"/>
                  </a:ext>
                </a:extLst>
              </p:cNvPr>
              <p:cNvSpPr>
                <a:spLocks noChangeArrowheads="1"/>
              </p:cNvSpPr>
              <p:nvPr/>
            </p:nvSpPr>
            <p:spPr bwMode="auto">
              <a:xfrm>
                <a:off x="9726934" y="43509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8" name="Oval 29">
                <a:extLst>
                  <a:ext uri="{FF2B5EF4-FFF2-40B4-BE49-F238E27FC236}">
                    <a16:creationId xmlns:a16="http://schemas.microsoft.com/office/drawing/2014/main" id="{AEFC2516-CEC0-4A7D-A4E6-5B83E2806908}"/>
                  </a:ext>
                </a:extLst>
              </p:cNvPr>
              <p:cNvSpPr>
                <a:spLocks noChangeArrowheads="1"/>
              </p:cNvSpPr>
              <p:nvPr/>
            </p:nvSpPr>
            <p:spPr bwMode="auto">
              <a:xfrm>
                <a:off x="9729308" y="42868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9" name="Oval 30">
                <a:extLst>
                  <a:ext uri="{FF2B5EF4-FFF2-40B4-BE49-F238E27FC236}">
                    <a16:creationId xmlns:a16="http://schemas.microsoft.com/office/drawing/2014/main" id="{55408AC7-8C4B-46FA-9F0A-8BF8F2BA573A}"/>
                  </a:ext>
                </a:extLst>
              </p:cNvPr>
              <p:cNvSpPr>
                <a:spLocks noChangeArrowheads="1"/>
              </p:cNvSpPr>
              <p:nvPr/>
            </p:nvSpPr>
            <p:spPr bwMode="auto">
              <a:xfrm>
                <a:off x="10036748" y="411112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0" name="Oval 31">
                <a:extLst>
                  <a:ext uri="{FF2B5EF4-FFF2-40B4-BE49-F238E27FC236}">
                    <a16:creationId xmlns:a16="http://schemas.microsoft.com/office/drawing/2014/main" id="{A6CE7F4B-2623-4736-876D-9094722D506A}"/>
                  </a:ext>
                </a:extLst>
              </p:cNvPr>
              <p:cNvSpPr>
                <a:spLocks noChangeArrowheads="1"/>
              </p:cNvSpPr>
              <p:nvPr/>
            </p:nvSpPr>
            <p:spPr bwMode="auto">
              <a:xfrm>
                <a:off x="9722186" y="403634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1" name="Oval 33">
                <a:extLst>
                  <a:ext uri="{FF2B5EF4-FFF2-40B4-BE49-F238E27FC236}">
                    <a16:creationId xmlns:a16="http://schemas.microsoft.com/office/drawing/2014/main" id="{2B2A9CCD-DCBB-448E-B9B6-B76C1C6956D5}"/>
                  </a:ext>
                </a:extLst>
              </p:cNvPr>
              <p:cNvSpPr>
                <a:spLocks noChangeArrowheads="1"/>
              </p:cNvSpPr>
              <p:nvPr/>
            </p:nvSpPr>
            <p:spPr bwMode="auto">
              <a:xfrm>
                <a:off x="9710315" y="41906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2" name="Oval 34">
                <a:extLst>
                  <a:ext uri="{FF2B5EF4-FFF2-40B4-BE49-F238E27FC236}">
                    <a16:creationId xmlns:a16="http://schemas.microsoft.com/office/drawing/2014/main" id="{341C9BB9-B140-468D-93C2-571034E056A6}"/>
                  </a:ext>
                </a:extLst>
              </p:cNvPr>
              <p:cNvSpPr>
                <a:spLocks noChangeArrowheads="1"/>
              </p:cNvSpPr>
              <p:nvPr/>
            </p:nvSpPr>
            <p:spPr bwMode="auto">
              <a:xfrm>
                <a:off x="9680640" y="411943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3" name="Oval 40">
                <a:extLst>
                  <a:ext uri="{FF2B5EF4-FFF2-40B4-BE49-F238E27FC236}">
                    <a16:creationId xmlns:a16="http://schemas.microsoft.com/office/drawing/2014/main" id="{07BE3860-9057-46EC-B9D9-2CA8EBF68892}"/>
                  </a:ext>
                </a:extLst>
              </p:cNvPr>
              <p:cNvSpPr>
                <a:spLocks noChangeArrowheads="1"/>
              </p:cNvSpPr>
              <p:nvPr/>
            </p:nvSpPr>
            <p:spPr bwMode="auto">
              <a:xfrm>
                <a:off x="9709129" y="461561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4" name="Oval 41">
                <a:extLst>
                  <a:ext uri="{FF2B5EF4-FFF2-40B4-BE49-F238E27FC236}">
                    <a16:creationId xmlns:a16="http://schemas.microsoft.com/office/drawing/2014/main" id="{7AB20D18-2E3C-4044-BC86-55578B86406A}"/>
                  </a:ext>
                </a:extLst>
              </p:cNvPr>
              <p:cNvSpPr>
                <a:spLocks noChangeArrowheads="1"/>
              </p:cNvSpPr>
              <p:nvPr/>
            </p:nvSpPr>
            <p:spPr bwMode="auto">
              <a:xfrm>
                <a:off x="9719812" y="44577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5" name="Oval 42">
                <a:extLst>
                  <a:ext uri="{FF2B5EF4-FFF2-40B4-BE49-F238E27FC236}">
                    <a16:creationId xmlns:a16="http://schemas.microsoft.com/office/drawing/2014/main" id="{F5A4A7A5-D37E-4F36-A705-D100247F7AA1}"/>
                  </a:ext>
                </a:extLst>
              </p:cNvPr>
              <p:cNvSpPr>
                <a:spLocks noChangeArrowheads="1"/>
              </p:cNvSpPr>
              <p:nvPr/>
            </p:nvSpPr>
            <p:spPr bwMode="auto">
              <a:xfrm>
                <a:off x="10538861" y="418828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6" name="Oval 43">
                <a:extLst>
                  <a:ext uri="{FF2B5EF4-FFF2-40B4-BE49-F238E27FC236}">
                    <a16:creationId xmlns:a16="http://schemas.microsoft.com/office/drawing/2014/main" id="{70B67D39-1649-42B3-99D7-A35125D794EA}"/>
                  </a:ext>
                </a:extLst>
              </p:cNvPr>
              <p:cNvSpPr>
                <a:spLocks noChangeArrowheads="1"/>
              </p:cNvSpPr>
              <p:nvPr/>
            </p:nvSpPr>
            <p:spPr bwMode="auto">
              <a:xfrm>
                <a:off x="10478323" y="409332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7" name="Oval 44">
                <a:extLst>
                  <a:ext uri="{FF2B5EF4-FFF2-40B4-BE49-F238E27FC236}">
                    <a16:creationId xmlns:a16="http://schemas.microsoft.com/office/drawing/2014/main" id="{E560D7CD-A54A-4769-87B2-57AADC502534}"/>
                  </a:ext>
                </a:extLst>
              </p:cNvPr>
              <p:cNvSpPr>
                <a:spLocks noChangeArrowheads="1"/>
              </p:cNvSpPr>
              <p:nvPr/>
            </p:nvSpPr>
            <p:spPr bwMode="auto">
              <a:xfrm>
                <a:off x="10367929" y="405889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8" name="Oval 46">
                <a:extLst>
                  <a:ext uri="{FF2B5EF4-FFF2-40B4-BE49-F238E27FC236}">
                    <a16:creationId xmlns:a16="http://schemas.microsoft.com/office/drawing/2014/main" id="{C9ABA251-E0DA-48B0-8B59-78BF9C3D4D1F}"/>
                  </a:ext>
                </a:extLst>
              </p:cNvPr>
              <p:cNvSpPr>
                <a:spLocks noChangeArrowheads="1"/>
              </p:cNvSpPr>
              <p:nvPr/>
            </p:nvSpPr>
            <p:spPr bwMode="auto">
              <a:xfrm>
                <a:off x="10465265" y="418709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9" name="Oval 47">
                <a:extLst>
                  <a:ext uri="{FF2B5EF4-FFF2-40B4-BE49-F238E27FC236}">
                    <a16:creationId xmlns:a16="http://schemas.microsoft.com/office/drawing/2014/main" id="{15C6C721-96FC-46B1-A2A3-E0124ADDAC3D}"/>
                  </a:ext>
                </a:extLst>
              </p:cNvPr>
              <p:cNvSpPr>
                <a:spLocks noChangeArrowheads="1"/>
              </p:cNvSpPr>
              <p:nvPr/>
            </p:nvSpPr>
            <p:spPr bwMode="auto">
              <a:xfrm>
                <a:off x="10583968" y="406483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0" name="Oval 48">
                <a:extLst>
                  <a:ext uri="{FF2B5EF4-FFF2-40B4-BE49-F238E27FC236}">
                    <a16:creationId xmlns:a16="http://schemas.microsoft.com/office/drawing/2014/main" id="{F2627E6E-5DD6-4BBE-9D01-7B4A380FB0BF}"/>
                  </a:ext>
                </a:extLst>
              </p:cNvPr>
              <p:cNvSpPr>
                <a:spLocks noChangeArrowheads="1"/>
              </p:cNvSpPr>
              <p:nvPr/>
            </p:nvSpPr>
            <p:spPr bwMode="auto">
              <a:xfrm>
                <a:off x="10492567" y="395681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1" name="Oval 49">
                <a:extLst>
                  <a:ext uri="{FF2B5EF4-FFF2-40B4-BE49-F238E27FC236}">
                    <a16:creationId xmlns:a16="http://schemas.microsoft.com/office/drawing/2014/main" id="{3F436246-2439-401C-86D4-4A4B0FB81E71}"/>
                  </a:ext>
                </a:extLst>
              </p:cNvPr>
              <p:cNvSpPr>
                <a:spLocks noChangeArrowheads="1"/>
              </p:cNvSpPr>
              <p:nvPr/>
            </p:nvSpPr>
            <p:spPr bwMode="auto">
              <a:xfrm>
                <a:off x="10536487" y="460018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2" name="Oval 50">
                <a:extLst>
                  <a:ext uri="{FF2B5EF4-FFF2-40B4-BE49-F238E27FC236}">
                    <a16:creationId xmlns:a16="http://schemas.microsoft.com/office/drawing/2014/main" id="{B64804E3-FB60-414C-AE2D-D273BA4D3E2F}"/>
                  </a:ext>
                </a:extLst>
              </p:cNvPr>
              <p:cNvSpPr>
                <a:spLocks noChangeArrowheads="1"/>
              </p:cNvSpPr>
              <p:nvPr/>
            </p:nvSpPr>
            <p:spPr bwMode="auto">
              <a:xfrm>
                <a:off x="10511560" y="454557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3" name="Oval 51">
                <a:extLst>
                  <a:ext uri="{FF2B5EF4-FFF2-40B4-BE49-F238E27FC236}">
                    <a16:creationId xmlns:a16="http://schemas.microsoft.com/office/drawing/2014/main" id="{FAE06ADC-9AD0-4233-A0C0-E3A2B5EF3462}"/>
                  </a:ext>
                </a:extLst>
              </p:cNvPr>
              <p:cNvSpPr>
                <a:spLocks noChangeArrowheads="1"/>
              </p:cNvSpPr>
              <p:nvPr/>
            </p:nvSpPr>
            <p:spPr bwMode="auto">
              <a:xfrm>
                <a:off x="10479509" y="445892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4" name="Oval 52">
                <a:extLst>
                  <a:ext uri="{FF2B5EF4-FFF2-40B4-BE49-F238E27FC236}">
                    <a16:creationId xmlns:a16="http://schemas.microsoft.com/office/drawing/2014/main" id="{F39DB3C8-F6FB-4BB6-AA05-B55BB984467E}"/>
                  </a:ext>
                </a:extLst>
              </p:cNvPr>
              <p:cNvSpPr>
                <a:spLocks noChangeArrowheads="1"/>
              </p:cNvSpPr>
              <p:nvPr/>
            </p:nvSpPr>
            <p:spPr bwMode="auto">
              <a:xfrm>
                <a:off x="10670621" y="444349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5" name="Oval 53">
                <a:extLst>
                  <a:ext uri="{FF2B5EF4-FFF2-40B4-BE49-F238E27FC236}">
                    <a16:creationId xmlns:a16="http://schemas.microsoft.com/office/drawing/2014/main" id="{7946521D-0E5D-4AD8-812C-9428F13B9057}"/>
                  </a:ext>
                </a:extLst>
              </p:cNvPr>
              <p:cNvSpPr>
                <a:spLocks noChangeArrowheads="1"/>
              </p:cNvSpPr>
              <p:nvPr/>
            </p:nvSpPr>
            <p:spPr bwMode="auto">
              <a:xfrm>
                <a:off x="10179192" y="413249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6" name="Oval 54">
                <a:extLst>
                  <a:ext uri="{FF2B5EF4-FFF2-40B4-BE49-F238E27FC236}">
                    <a16:creationId xmlns:a16="http://schemas.microsoft.com/office/drawing/2014/main" id="{1E607CB8-D004-418F-B6CE-96D5E145E743}"/>
                  </a:ext>
                </a:extLst>
              </p:cNvPr>
              <p:cNvSpPr>
                <a:spLocks noChangeArrowheads="1"/>
              </p:cNvSpPr>
              <p:nvPr/>
            </p:nvSpPr>
            <p:spPr bwMode="auto">
              <a:xfrm>
                <a:off x="10657564" y="406008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7" name="Oval 56">
                <a:extLst>
                  <a:ext uri="{FF2B5EF4-FFF2-40B4-BE49-F238E27FC236}">
                    <a16:creationId xmlns:a16="http://schemas.microsoft.com/office/drawing/2014/main" id="{FAB263F9-48CF-45DE-B770-8E33964BEC9F}"/>
                  </a:ext>
                </a:extLst>
              </p:cNvPr>
              <p:cNvSpPr>
                <a:spLocks noChangeArrowheads="1"/>
              </p:cNvSpPr>
              <p:nvPr/>
            </p:nvSpPr>
            <p:spPr bwMode="auto">
              <a:xfrm>
                <a:off x="9811213" y="41182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8" name="Oval 60">
                <a:extLst>
                  <a:ext uri="{FF2B5EF4-FFF2-40B4-BE49-F238E27FC236}">
                    <a16:creationId xmlns:a16="http://schemas.microsoft.com/office/drawing/2014/main" id="{E685D981-4DFE-4EAF-B262-244FBF9B1D1F}"/>
                  </a:ext>
                </a:extLst>
              </p:cNvPr>
              <p:cNvSpPr>
                <a:spLocks noChangeArrowheads="1"/>
              </p:cNvSpPr>
              <p:nvPr/>
            </p:nvSpPr>
            <p:spPr bwMode="auto">
              <a:xfrm>
                <a:off x="10637384" y="454795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9" name="Oval 61">
                <a:extLst>
                  <a:ext uri="{FF2B5EF4-FFF2-40B4-BE49-F238E27FC236}">
                    <a16:creationId xmlns:a16="http://schemas.microsoft.com/office/drawing/2014/main" id="{175992AB-2DE0-4F84-B9E6-D8CE3C94EBDA}"/>
                  </a:ext>
                </a:extLst>
              </p:cNvPr>
              <p:cNvSpPr>
                <a:spLocks noChangeArrowheads="1"/>
              </p:cNvSpPr>
              <p:nvPr/>
            </p:nvSpPr>
            <p:spPr bwMode="auto">
              <a:xfrm>
                <a:off x="9827831" y="432241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0" name="Oval 62">
                <a:extLst>
                  <a:ext uri="{FF2B5EF4-FFF2-40B4-BE49-F238E27FC236}">
                    <a16:creationId xmlns:a16="http://schemas.microsoft.com/office/drawing/2014/main" id="{AF27ADB8-682B-4E4B-BD31-E2D88870641D}"/>
                  </a:ext>
                </a:extLst>
              </p:cNvPr>
              <p:cNvSpPr>
                <a:spLocks noChangeArrowheads="1"/>
              </p:cNvSpPr>
              <p:nvPr/>
            </p:nvSpPr>
            <p:spPr bwMode="auto">
              <a:xfrm>
                <a:off x="9853946" y="442687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1" name="Oval 63">
                <a:extLst>
                  <a:ext uri="{FF2B5EF4-FFF2-40B4-BE49-F238E27FC236}">
                    <a16:creationId xmlns:a16="http://schemas.microsoft.com/office/drawing/2014/main" id="{0C3B01BF-C9A9-487E-ACCE-27E2F57B93B5}"/>
                  </a:ext>
                </a:extLst>
              </p:cNvPr>
              <p:cNvSpPr>
                <a:spLocks noChangeArrowheads="1"/>
              </p:cNvSpPr>
              <p:nvPr/>
            </p:nvSpPr>
            <p:spPr bwMode="auto">
              <a:xfrm>
                <a:off x="9876499" y="417759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2" name="Oval 64">
                <a:extLst>
                  <a:ext uri="{FF2B5EF4-FFF2-40B4-BE49-F238E27FC236}">
                    <a16:creationId xmlns:a16="http://schemas.microsoft.com/office/drawing/2014/main" id="{60ED2573-728B-4F21-A0E8-4D315DE7A43C}"/>
                  </a:ext>
                </a:extLst>
              </p:cNvPr>
              <p:cNvSpPr>
                <a:spLocks noChangeArrowheads="1"/>
              </p:cNvSpPr>
              <p:nvPr/>
            </p:nvSpPr>
            <p:spPr bwMode="auto">
              <a:xfrm>
                <a:off x="9766105" y="4025659"/>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3" name="Oval 65">
                <a:extLst>
                  <a:ext uri="{FF2B5EF4-FFF2-40B4-BE49-F238E27FC236}">
                    <a16:creationId xmlns:a16="http://schemas.microsoft.com/office/drawing/2014/main" id="{279200C8-5FAA-48A1-9907-D1C664CA7BDE}"/>
                  </a:ext>
                </a:extLst>
              </p:cNvPr>
              <p:cNvSpPr>
                <a:spLocks noChangeArrowheads="1"/>
              </p:cNvSpPr>
              <p:nvPr/>
            </p:nvSpPr>
            <p:spPr bwMode="auto">
              <a:xfrm>
                <a:off x="10275341" y="407670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4" name="Oval 67">
                <a:extLst>
                  <a:ext uri="{FF2B5EF4-FFF2-40B4-BE49-F238E27FC236}">
                    <a16:creationId xmlns:a16="http://schemas.microsoft.com/office/drawing/2014/main" id="{55697F34-1636-44B4-932A-F0D6648AF844}"/>
                  </a:ext>
                </a:extLst>
              </p:cNvPr>
              <p:cNvSpPr>
                <a:spLocks noChangeArrowheads="1"/>
              </p:cNvSpPr>
              <p:nvPr/>
            </p:nvSpPr>
            <p:spPr bwMode="auto">
              <a:xfrm>
                <a:off x="9800529" y="424051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5" name="Oval 68">
                <a:extLst>
                  <a:ext uri="{FF2B5EF4-FFF2-40B4-BE49-F238E27FC236}">
                    <a16:creationId xmlns:a16="http://schemas.microsoft.com/office/drawing/2014/main" id="{EA0A7CAF-986D-4CF5-BDE3-3457511205DB}"/>
                  </a:ext>
                </a:extLst>
              </p:cNvPr>
              <p:cNvSpPr>
                <a:spLocks noChangeArrowheads="1"/>
              </p:cNvSpPr>
              <p:nvPr/>
            </p:nvSpPr>
            <p:spPr bwMode="auto">
              <a:xfrm>
                <a:off x="9857507" y="408145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6" name="Oval 69">
                <a:extLst>
                  <a:ext uri="{FF2B5EF4-FFF2-40B4-BE49-F238E27FC236}">
                    <a16:creationId xmlns:a16="http://schemas.microsoft.com/office/drawing/2014/main" id="{6A7DDA04-8DBA-4313-885F-A35CF4AB30A2}"/>
                  </a:ext>
                </a:extLst>
              </p:cNvPr>
              <p:cNvSpPr>
                <a:spLocks noChangeArrowheads="1"/>
              </p:cNvSpPr>
              <p:nvPr/>
            </p:nvSpPr>
            <p:spPr bwMode="auto">
              <a:xfrm>
                <a:off x="9773228" y="391882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7" name="Oval 72">
                <a:extLst>
                  <a:ext uri="{FF2B5EF4-FFF2-40B4-BE49-F238E27FC236}">
                    <a16:creationId xmlns:a16="http://schemas.microsoft.com/office/drawing/2014/main" id="{7A2DB57C-7C14-4F39-BCC9-CD16E970ADF3}"/>
                  </a:ext>
                </a:extLst>
              </p:cNvPr>
              <p:cNvSpPr>
                <a:spLocks noChangeArrowheads="1"/>
              </p:cNvSpPr>
              <p:nvPr/>
            </p:nvSpPr>
            <p:spPr bwMode="auto">
              <a:xfrm>
                <a:off x="9793407" y="459543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8" name="Oval 73">
                <a:extLst>
                  <a:ext uri="{FF2B5EF4-FFF2-40B4-BE49-F238E27FC236}">
                    <a16:creationId xmlns:a16="http://schemas.microsoft.com/office/drawing/2014/main" id="{D8758009-DCEE-40A8-824C-2794E5562982}"/>
                  </a:ext>
                </a:extLst>
              </p:cNvPr>
              <p:cNvSpPr>
                <a:spLocks noChangeArrowheads="1"/>
              </p:cNvSpPr>
              <p:nvPr/>
            </p:nvSpPr>
            <p:spPr bwMode="auto">
              <a:xfrm>
                <a:off x="9846824" y="459899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9" name="Oval 74">
                <a:extLst>
                  <a:ext uri="{FF2B5EF4-FFF2-40B4-BE49-F238E27FC236}">
                    <a16:creationId xmlns:a16="http://schemas.microsoft.com/office/drawing/2014/main" id="{79C7E744-586F-410D-B17E-6EFBA47857E6}"/>
                  </a:ext>
                </a:extLst>
              </p:cNvPr>
              <p:cNvSpPr>
                <a:spLocks noChangeArrowheads="1"/>
              </p:cNvSpPr>
              <p:nvPr/>
            </p:nvSpPr>
            <p:spPr bwMode="auto">
              <a:xfrm>
                <a:off x="9864629" y="454439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0" name="Oval 75">
                <a:extLst>
                  <a:ext uri="{FF2B5EF4-FFF2-40B4-BE49-F238E27FC236}">
                    <a16:creationId xmlns:a16="http://schemas.microsoft.com/office/drawing/2014/main" id="{3172224A-15BE-4ECF-B54B-AB7DCC26E286}"/>
                  </a:ext>
                </a:extLst>
              </p:cNvPr>
              <p:cNvSpPr>
                <a:spLocks noChangeArrowheads="1"/>
              </p:cNvSpPr>
              <p:nvPr/>
            </p:nvSpPr>
            <p:spPr bwMode="auto">
              <a:xfrm>
                <a:off x="9791033" y="454795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1" name="Oval 76">
                <a:extLst>
                  <a:ext uri="{FF2B5EF4-FFF2-40B4-BE49-F238E27FC236}">
                    <a16:creationId xmlns:a16="http://schemas.microsoft.com/office/drawing/2014/main" id="{081D1663-D408-4BB2-BBCB-3D4042143AFF}"/>
                  </a:ext>
                </a:extLst>
              </p:cNvPr>
              <p:cNvSpPr>
                <a:spLocks noChangeArrowheads="1"/>
              </p:cNvSpPr>
              <p:nvPr/>
            </p:nvSpPr>
            <p:spPr bwMode="auto">
              <a:xfrm>
                <a:off x="9777976" y="439957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2" name="Oval 77">
                <a:extLst>
                  <a:ext uri="{FF2B5EF4-FFF2-40B4-BE49-F238E27FC236}">
                    <a16:creationId xmlns:a16="http://schemas.microsoft.com/office/drawing/2014/main" id="{F7AE58F9-1411-4F5B-9FC2-52C4D43893B4}"/>
                  </a:ext>
                </a:extLst>
              </p:cNvPr>
              <p:cNvSpPr>
                <a:spLocks noChangeArrowheads="1"/>
              </p:cNvSpPr>
              <p:nvPr/>
            </p:nvSpPr>
            <p:spPr bwMode="auto">
              <a:xfrm>
                <a:off x="9961965" y="44838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3" name="Oval 78">
                <a:extLst>
                  <a:ext uri="{FF2B5EF4-FFF2-40B4-BE49-F238E27FC236}">
                    <a16:creationId xmlns:a16="http://schemas.microsoft.com/office/drawing/2014/main" id="{FADD3050-232F-42DC-A8EC-14F82EA186EC}"/>
                  </a:ext>
                </a:extLst>
              </p:cNvPr>
              <p:cNvSpPr>
                <a:spLocks noChangeArrowheads="1"/>
              </p:cNvSpPr>
              <p:nvPr/>
            </p:nvSpPr>
            <p:spPr bwMode="auto">
              <a:xfrm>
                <a:off x="9805278" y="416929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4" name="Oval 80">
                <a:extLst>
                  <a:ext uri="{FF2B5EF4-FFF2-40B4-BE49-F238E27FC236}">
                    <a16:creationId xmlns:a16="http://schemas.microsoft.com/office/drawing/2014/main" id="{7EF751F7-7B3B-4FF6-954B-1755DCE05931}"/>
                  </a:ext>
                </a:extLst>
              </p:cNvPr>
              <p:cNvSpPr>
                <a:spLocks noChangeArrowheads="1"/>
              </p:cNvSpPr>
              <p:nvPr/>
            </p:nvSpPr>
            <p:spPr bwMode="auto">
              <a:xfrm>
                <a:off x="9908549" y="429748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5" name="Oval 81">
                <a:extLst>
                  <a:ext uri="{FF2B5EF4-FFF2-40B4-BE49-F238E27FC236}">
                    <a16:creationId xmlns:a16="http://schemas.microsoft.com/office/drawing/2014/main" id="{344662C1-D003-4A7E-8A88-0C037547D0DF}"/>
                  </a:ext>
                </a:extLst>
              </p:cNvPr>
              <p:cNvSpPr>
                <a:spLocks noChangeArrowheads="1"/>
              </p:cNvSpPr>
              <p:nvPr/>
            </p:nvSpPr>
            <p:spPr bwMode="auto">
              <a:xfrm>
                <a:off x="9935851" y="406720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6" name="Oval 85">
                <a:extLst>
                  <a:ext uri="{FF2B5EF4-FFF2-40B4-BE49-F238E27FC236}">
                    <a16:creationId xmlns:a16="http://schemas.microsoft.com/office/drawing/2014/main" id="{65623FCC-9869-4815-A35A-DB077C08E979}"/>
                  </a:ext>
                </a:extLst>
              </p:cNvPr>
              <p:cNvSpPr>
                <a:spLocks noChangeArrowheads="1"/>
              </p:cNvSpPr>
              <p:nvPr/>
            </p:nvSpPr>
            <p:spPr bwMode="auto">
              <a:xfrm>
                <a:off x="9899053" y="46049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7" name="Oval 86">
                <a:extLst>
                  <a:ext uri="{FF2B5EF4-FFF2-40B4-BE49-F238E27FC236}">
                    <a16:creationId xmlns:a16="http://schemas.microsoft.com/office/drawing/2014/main" id="{5F8BBC91-8598-4884-9B62-339DBDFB16A8}"/>
                  </a:ext>
                </a:extLst>
              </p:cNvPr>
              <p:cNvSpPr>
                <a:spLocks noChangeArrowheads="1"/>
              </p:cNvSpPr>
              <p:nvPr/>
            </p:nvSpPr>
            <p:spPr bwMode="auto">
              <a:xfrm>
                <a:off x="9991641" y="436277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8" name="Oval 87">
                <a:extLst>
                  <a:ext uri="{FF2B5EF4-FFF2-40B4-BE49-F238E27FC236}">
                    <a16:creationId xmlns:a16="http://schemas.microsoft.com/office/drawing/2014/main" id="{D7B04EB6-A17A-4220-81E5-EFFF989347D3}"/>
                  </a:ext>
                </a:extLst>
              </p:cNvPr>
              <p:cNvSpPr>
                <a:spLocks noChangeArrowheads="1"/>
              </p:cNvSpPr>
              <p:nvPr/>
            </p:nvSpPr>
            <p:spPr bwMode="auto">
              <a:xfrm>
                <a:off x="10046245" y="454913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9" name="Oval 88">
                <a:extLst>
                  <a:ext uri="{FF2B5EF4-FFF2-40B4-BE49-F238E27FC236}">
                    <a16:creationId xmlns:a16="http://schemas.microsoft.com/office/drawing/2014/main" id="{DFD356B5-8264-4246-8911-EBA45911F7D9}"/>
                  </a:ext>
                </a:extLst>
              </p:cNvPr>
              <p:cNvSpPr>
                <a:spLocks noChangeArrowheads="1"/>
              </p:cNvSpPr>
              <p:nvPr/>
            </p:nvSpPr>
            <p:spPr bwMode="auto">
              <a:xfrm>
                <a:off x="10068798" y="429986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0" name="Oval 92">
                <a:extLst>
                  <a:ext uri="{FF2B5EF4-FFF2-40B4-BE49-F238E27FC236}">
                    <a16:creationId xmlns:a16="http://schemas.microsoft.com/office/drawing/2014/main" id="{28D83EEF-DB81-4A36-BFCC-875F314B9EB3}"/>
                  </a:ext>
                </a:extLst>
              </p:cNvPr>
              <p:cNvSpPr>
                <a:spLocks noChangeArrowheads="1"/>
              </p:cNvSpPr>
              <p:nvPr/>
            </p:nvSpPr>
            <p:spPr bwMode="auto">
              <a:xfrm>
                <a:off x="10083042" y="459899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1" name="Oval 93">
                <a:extLst>
                  <a:ext uri="{FF2B5EF4-FFF2-40B4-BE49-F238E27FC236}">
                    <a16:creationId xmlns:a16="http://schemas.microsoft.com/office/drawing/2014/main" id="{B7BD1839-E65E-4E0C-B24F-C3584A7CE615}"/>
                  </a:ext>
                </a:extLst>
              </p:cNvPr>
              <p:cNvSpPr>
                <a:spLocks noChangeArrowheads="1"/>
              </p:cNvSpPr>
              <p:nvPr/>
            </p:nvSpPr>
            <p:spPr bwMode="auto">
              <a:xfrm>
                <a:off x="10154264" y="460611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2" name="Oval 94">
                <a:extLst>
                  <a:ext uri="{FF2B5EF4-FFF2-40B4-BE49-F238E27FC236}">
                    <a16:creationId xmlns:a16="http://schemas.microsoft.com/office/drawing/2014/main" id="{321D61EE-24C0-4BAD-90C7-850E177810DE}"/>
                  </a:ext>
                </a:extLst>
              </p:cNvPr>
              <p:cNvSpPr>
                <a:spLocks noChangeArrowheads="1"/>
              </p:cNvSpPr>
              <p:nvPr/>
            </p:nvSpPr>
            <p:spPr bwMode="auto">
              <a:xfrm>
                <a:off x="10100848" y="44197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3" name="Oval 95">
                <a:extLst>
                  <a:ext uri="{FF2B5EF4-FFF2-40B4-BE49-F238E27FC236}">
                    <a16:creationId xmlns:a16="http://schemas.microsoft.com/office/drawing/2014/main" id="{B992CF07-8548-4A6D-B764-6051249597B4}"/>
                  </a:ext>
                </a:extLst>
              </p:cNvPr>
              <p:cNvSpPr>
                <a:spLocks noChangeArrowheads="1"/>
              </p:cNvSpPr>
              <p:nvPr/>
            </p:nvSpPr>
            <p:spPr bwMode="auto">
              <a:xfrm>
                <a:off x="10157825" y="426069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4" name="Oval 96">
                <a:extLst>
                  <a:ext uri="{FF2B5EF4-FFF2-40B4-BE49-F238E27FC236}">
                    <a16:creationId xmlns:a16="http://schemas.microsoft.com/office/drawing/2014/main" id="{2E049017-A0D7-4E88-ACFC-B09B14BA540E}"/>
                  </a:ext>
                </a:extLst>
              </p:cNvPr>
              <p:cNvSpPr>
                <a:spLocks noChangeArrowheads="1"/>
              </p:cNvSpPr>
              <p:nvPr/>
            </p:nvSpPr>
            <p:spPr bwMode="auto">
              <a:xfrm>
                <a:off x="10128149" y="418946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5" name="Oval 101">
                <a:extLst>
                  <a:ext uri="{FF2B5EF4-FFF2-40B4-BE49-F238E27FC236}">
                    <a16:creationId xmlns:a16="http://schemas.microsoft.com/office/drawing/2014/main" id="{04B1BDF4-97B2-4742-B246-7C51CF8D714F}"/>
                  </a:ext>
                </a:extLst>
              </p:cNvPr>
              <p:cNvSpPr>
                <a:spLocks noChangeArrowheads="1"/>
              </p:cNvSpPr>
              <p:nvPr/>
            </p:nvSpPr>
            <p:spPr bwMode="auto">
              <a:xfrm>
                <a:off x="10167321" y="452777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6" name="Oval 102">
                <a:extLst>
                  <a:ext uri="{FF2B5EF4-FFF2-40B4-BE49-F238E27FC236}">
                    <a16:creationId xmlns:a16="http://schemas.microsoft.com/office/drawing/2014/main" id="{5E0997EF-85C8-49FA-824D-4D58D5EB77AB}"/>
                  </a:ext>
                </a:extLst>
              </p:cNvPr>
              <p:cNvSpPr>
                <a:spLocks noChangeArrowheads="1"/>
              </p:cNvSpPr>
              <p:nvPr/>
            </p:nvSpPr>
            <p:spPr bwMode="auto">
              <a:xfrm>
                <a:off x="10301455" y="449691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7" name="Oval 104">
                <a:extLst>
                  <a:ext uri="{FF2B5EF4-FFF2-40B4-BE49-F238E27FC236}">
                    <a16:creationId xmlns:a16="http://schemas.microsoft.com/office/drawing/2014/main" id="{FF11B7D2-12C0-43BB-8561-04697DD685FD}"/>
                  </a:ext>
                </a:extLst>
              </p:cNvPr>
              <p:cNvSpPr>
                <a:spLocks noChangeArrowheads="1"/>
              </p:cNvSpPr>
              <p:nvPr/>
            </p:nvSpPr>
            <p:spPr bwMode="auto">
              <a:xfrm>
                <a:off x="10248039" y="431054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8" name="Oval 105">
                <a:extLst>
                  <a:ext uri="{FF2B5EF4-FFF2-40B4-BE49-F238E27FC236}">
                    <a16:creationId xmlns:a16="http://schemas.microsoft.com/office/drawing/2014/main" id="{D1289DB7-D35D-4B19-9F90-D6A46C5819E1}"/>
                  </a:ext>
                </a:extLst>
              </p:cNvPr>
              <p:cNvSpPr>
                <a:spLocks noChangeArrowheads="1"/>
              </p:cNvSpPr>
              <p:nvPr/>
            </p:nvSpPr>
            <p:spPr bwMode="auto">
              <a:xfrm>
                <a:off x="10305017" y="415148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9" name="Oval 109">
                <a:extLst>
                  <a:ext uri="{FF2B5EF4-FFF2-40B4-BE49-F238E27FC236}">
                    <a16:creationId xmlns:a16="http://schemas.microsoft.com/office/drawing/2014/main" id="{DAFFB41A-4572-49BF-89E3-20DB709032D0}"/>
                  </a:ext>
                </a:extLst>
              </p:cNvPr>
              <p:cNvSpPr>
                <a:spLocks noChangeArrowheads="1"/>
              </p:cNvSpPr>
              <p:nvPr/>
            </p:nvSpPr>
            <p:spPr bwMode="auto">
              <a:xfrm>
                <a:off x="10312139" y="461442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0" name="Oval 110">
                <a:extLst>
                  <a:ext uri="{FF2B5EF4-FFF2-40B4-BE49-F238E27FC236}">
                    <a16:creationId xmlns:a16="http://schemas.microsoft.com/office/drawing/2014/main" id="{A747007A-B4F4-4EE0-BEE8-A8C127D34009}"/>
                  </a:ext>
                </a:extLst>
              </p:cNvPr>
              <p:cNvSpPr>
                <a:spLocks noChangeArrowheads="1"/>
              </p:cNvSpPr>
              <p:nvPr/>
            </p:nvSpPr>
            <p:spPr bwMode="auto">
              <a:xfrm>
                <a:off x="10225485" y="446960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1" name="Oval 111">
                <a:extLst>
                  <a:ext uri="{FF2B5EF4-FFF2-40B4-BE49-F238E27FC236}">
                    <a16:creationId xmlns:a16="http://schemas.microsoft.com/office/drawing/2014/main" id="{3E502EAC-0AE3-4039-9864-EED1C5CB9976}"/>
                  </a:ext>
                </a:extLst>
              </p:cNvPr>
              <p:cNvSpPr>
                <a:spLocks noChangeArrowheads="1"/>
              </p:cNvSpPr>
              <p:nvPr/>
            </p:nvSpPr>
            <p:spPr bwMode="auto">
              <a:xfrm>
                <a:off x="10383360" y="44494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2" name="Oval 112">
                <a:extLst>
                  <a:ext uri="{FF2B5EF4-FFF2-40B4-BE49-F238E27FC236}">
                    <a16:creationId xmlns:a16="http://schemas.microsoft.com/office/drawing/2014/main" id="{486D0E00-4F0F-495D-87C9-AAAACD057CDD}"/>
                  </a:ext>
                </a:extLst>
              </p:cNvPr>
              <p:cNvSpPr>
                <a:spLocks noChangeArrowheads="1"/>
              </p:cNvSpPr>
              <p:nvPr/>
            </p:nvSpPr>
            <p:spPr bwMode="auto">
              <a:xfrm>
                <a:off x="10346562" y="44957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3" name="Oval 113">
                <a:extLst>
                  <a:ext uri="{FF2B5EF4-FFF2-40B4-BE49-F238E27FC236}">
                    <a16:creationId xmlns:a16="http://schemas.microsoft.com/office/drawing/2014/main" id="{FA254EBC-6BFF-4FB1-AE19-EBBC15C3BFA4}"/>
                  </a:ext>
                </a:extLst>
              </p:cNvPr>
              <p:cNvSpPr>
                <a:spLocks noChangeArrowheads="1"/>
              </p:cNvSpPr>
              <p:nvPr/>
            </p:nvSpPr>
            <p:spPr bwMode="auto">
              <a:xfrm>
                <a:off x="10429654" y="436871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4" name="Oval 114">
                <a:extLst>
                  <a:ext uri="{FF2B5EF4-FFF2-40B4-BE49-F238E27FC236}">
                    <a16:creationId xmlns:a16="http://schemas.microsoft.com/office/drawing/2014/main" id="{88CFF0BA-09E4-40C2-93F9-53643DD8A90F}"/>
                  </a:ext>
                </a:extLst>
              </p:cNvPr>
              <p:cNvSpPr>
                <a:spLocks noChangeArrowheads="1"/>
              </p:cNvSpPr>
              <p:nvPr/>
            </p:nvSpPr>
            <p:spPr bwMode="auto">
              <a:xfrm>
                <a:off x="10448647" y="422151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5" name="Oval 120">
                <a:extLst>
                  <a:ext uri="{FF2B5EF4-FFF2-40B4-BE49-F238E27FC236}">
                    <a16:creationId xmlns:a16="http://schemas.microsoft.com/office/drawing/2014/main" id="{D152DF52-2AC2-454F-9D85-B0277C03567C}"/>
                  </a:ext>
                </a:extLst>
              </p:cNvPr>
              <p:cNvSpPr>
                <a:spLocks noChangeArrowheads="1"/>
              </p:cNvSpPr>
              <p:nvPr/>
            </p:nvSpPr>
            <p:spPr bwMode="auto">
              <a:xfrm>
                <a:off x="10753713" y="458949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6" name="Oval 121">
                <a:extLst>
                  <a:ext uri="{FF2B5EF4-FFF2-40B4-BE49-F238E27FC236}">
                    <a16:creationId xmlns:a16="http://schemas.microsoft.com/office/drawing/2014/main" id="{3A9C08A8-33AE-485F-8914-3B2581E6E29F}"/>
                  </a:ext>
                </a:extLst>
              </p:cNvPr>
              <p:cNvSpPr>
                <a:spLocks noChangeArrowheads="1"/>
              </p:cNvSpPr>
              <p:nvPr/>
            </p:nvSpPr>
            <p:spPr bwMode="auto">
              <a:xfrm>
                <a:off x="10773892" y="440432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7" name="Oval 122">
                <a:extLst>
                  <a:ext uri="{FF2B5EF4-FFF2-40B4-BE49-F238E27FC236}">
                    <a16:creationId xmlns:a16="http://schemas.microsoft.com/office/drawing/2014/main" id="{FC8D1028-A549-43F7-B107-5E318255A9A9}"/>
                  </a:ext>
                </a:extLst>
              </p:cNvPr>
              <p:cNvSpPr>
                <a:spLocks noChangeArrowheads="1"/>
              </p:cNvSpPr>
              <p:nvPr/>
            </p:nvSpPr>
            <p:spPr bwMode="auto">
              <a:xfrm>
                <a:off x="10250413" y="387728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8" name="Oval 123">
                <a:extLst>
                  <a:ext uri="{FF2B5EF4-FFF2-40B4-BE49-F238E27FC236}">
                    <a16:creationId xmlns:a16="http://schemas.microsoft.com/office/drawing/2014/main" id="{86EECCA3-F42C-41D7-811E-9019299D1844}"/>
                  </a:ext>
                </a:extLst>
              </p:cNvPr>
              <p:cNvSpPr>
                <a:spLocks noChangeArrowheads="1"/>
              </p:cNvSpPr>
              <p:nvPr/>
            </p:nvSpPr>
            <p:spPr bwMode="auto">
              <a:xfrm>
                <a:off x="10714541" y="429867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9" name="Oval 128">
                <a:extLst>
                  <a:ext uri="{FF2B5EF4-FFF2-40B4-BE49-F238E27FC236}">
                    <a16:creationId xmlns:a16="http://schemas.microsoft.com/office/drawing/2014/main" id="{A9AB5AEA-B541-4DE3-AA60-F1796630F459}"/>
                  </a:ext>
                </a:extLst>
              </p:cNvPr>
              <p:cNvSpPr>
                <a:spLocks noChangeArrowheads="1"/>
              </p:cNvSpPr>
              <p:nvPr/>
            </p:nvSpPr>
            <p:spPr bwMode="auto">
              <a:xfrm>
                <a:off x="10766770" y="451115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0" name="Oval 134">
                <a:extLst>
                  <a:ext uri="{FF2B5EF4-FFF2-40B4-BE49-F238E27FC236}">
                    <a16:creationId xmlns:a16="http://schemas.microsoft.com/office/drawing/2014/main" id="{390745FD-9E92-434B-B785-DB22623BF830}"/>
                  </a:ext>
                </a:extLst>
              </p:cNvPr>
              <p:cNvSpPr>
                <a:spLocks noChangeArrowheads="1"/>
              </p:cNvSpPr>
              <p:nvPr/>
            </p:nvSpPr>
            <p:spPr bwMode="auto">
              <a:xfrm>
                <a:off x="10874790" y="437583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1" name="Oval 135">
                <a:extLst>
                  <a:ext uri="{FF2B5EF4-FFF2-40B4-BE49-F238E27FC236}">
                    <a16:creationId xmlns:a16="http://schemas.microsoft.com/office/drawing/2014/main" id="{98E779B6-31E0-4798-9976-1ECB62F4618E}"/>
                  </a:ext>
                </a:extLst>
              </p:cNvPr>
              <p:cNvSpPr>
                <a:spLocks noChangeArrowheads="1"/>
              </p:cNvSpPr>
              <p:nvPr/>
            </p:nvSpPr>
            <p:spPr bwMode="auto">
              <a:xfrm>
                <a:off x="10900905" y="448029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2" name="Oval 136">
                <a:extLst>
                  <a:ext uri="{FF2B5EF4-FFF2-40B4-BE49-F238E27FC236}">
                    <a16:creationId xmlns:a16="http://schemas.microsoft.com/office/drawing/2014/main" id="{E7339EC8-88A0-479B-B48C-74EB66BF16F4}"/>
                  </a:ext>
                </a:extLst>
              </p:cNvPr>
              <p:cNvSpPr>
                <a:spLocks noChangeArrowheads="1"/>
              </p:cNvSpPr>
              <p:nvPr/>
            </p:nvSpPr>
            <p:spPr bwMode="auto">
              <a:xfrm>
                <a:off x="10921084" y="429511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3" name="Oval 137">
                <a:extLst>
                  <a:ext uri="{FF2B5EF4-FFF2-40B4-BE49-F238E27FC236}">
                    <a16:creationId xmlns:a16="http://schemas.microsoft.com/office/drawing/2014/main" id="{941770B4-A0D7-4A85-A8CC-7EF6576FD940}"/>
                  </a:ext>
                </a:extLst>
              </p:cNvPr>
              <p:cNvSpPr>
                <a:spLocks noChangeArrowheads="1"/>
              </p:cNvSpPr>
              <p:nvPr/>
            </p:nvSpPr>
            <p:spPr bwMode="auto">
              <a:xfrm>
                <a:off x="10923458" y="418709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4" name="Oval 138">
                <a:extLst>
                  <a:ext uri="{FF2B5EF4-FFF2-40B4-BE49-F238E27FC236}">
                    <a16:creationId xmlns:a16="http://schemas.microsoft.com/office/drawing/2014/main" id="{1906DC2A-8188-4664-B1BE-E5F0BB035F3D}"/>
                  </a:ext>
                </a:extLst>
              </p:cNvPr>
              <p:cNvSpPr>
                <a:spLocks noChangeArrowheads="1"/>
              </p:cNvSpPr>
              <p:nvPr/>
            </p:nvSpPr>
            <p:spPr bwMode="auto">
              <a:xfrm>
                <a:off x="10847488" y="429392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5" name="Oval 140">
                <a:extLst>
                  <a:ext uri="{FF2B5EF4-FFF2-40B4-BE49-F238E27FC236}">
                    <a16:creationId xmlns:a16="http://schemas.microsoft.com/office/drawing/2014/main" id="{1BBA8B1C-BC01-49E1-BB8D-29FD30C3A7AF}"/>
                  </a:ext>
                </a:extLst>
              </p:cNvPr>
              <p:cNvSpPr>
                <a:spLocks noChangeArrowheads="1"/>
              </p:cNvSpPr>
              <p:nvPr/>
            </p:nvSpPr>
            <p:spPr bwMode="auto">
              <a:xfrm>
                <a:off x="10219551" y="460611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6" name="Oval 142">
                <a:extLst>
                  <a:ext uri="{FF2B5EF4-FFF2-40B4-BE49-F238E27FC236}">
                    <a16:creationId xmlns:a16="http://schemas.microsoft.com/office/drawing/2014/main" id="{DA6E7754-D325-4923-95CF-D2B39FDD6563}"/>
                  </a:ext>
                </a:extLst>
              </p:cNvPr>
              <p:cNvSpPr>
                <a:spLocks noChangeArrowheads="1"/>
              </p:cNvSpPr>
              <p:nvPr/>
            </p:nvSpPr>
            <p:spPr bwMode="auto">
              <a:xfrm>
                <a:off x="10837992" y="460136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7" name="Oval 144">
                <a:extLst>
                  <a:ext uri="{FF2B5EF4-FFF2-40B4-BE49-F238E27FC236}">
                    <a16:creationId xmlns:a16="http://schemas.microsoft.com/office/drawing/2014/main" id="{6FC78D1E-B57C-498D-A0D9-9465CF694CA8}"/>
                  </a:ext>
                </a:extLst>
              </p:cNvPr>
              <p:cNvSpPr>
                <a:spLocks noChangeArrowheads="1"/>
              </p:cNvSpPr>
              <p:nvPr/>
            </p:nvSpPr>
            <p:spPr bwMode="auto">
              <a:xfrm>
                <a:off x="10824935" y="445298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8" name="Oval 147">
                <a:extLst>
                  <a:ext uri="{FF2B5EF4-FFF2-40B4-BE49-F238E27FC236}">
                    <a16:creationId xmlns:a16="http://schemas.microsoft.com/office/drawing/2014/main" id="{8C126695-63F7-4CE4-B0CC-BF8905EE3CB1}"/>
                  </a:ext>
                </a:extLst>
              </p:cNvPr>
              <p:cNvSpPr>
                <a:spLocks noChangeArrowheads="1"/>
              </p:cNvSpPr>
              <p:nvPr/>
            </p:nvSpPr>
            <p:spPr bwMode="auto">
              <a:xfrm>
                <a:off x="11008924" y="453726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9" name="Oval 154">
                <a:extLst>
                  <a:ext uri="{FF2B5EF4-FFF2-40B4-BE49-F238E27FC236}">
                    <a16:creationId xmlns:a16="http://schemas.microsoft.com/office/drawing/2014/main" id="{DC265DFD-ADC3-46C3-89FE-3AEE2B6E965B}"/>
                  </a:ext>
                </a:extLst>
              </p:cNvPr>
              <p:cNvSpPr>
                <a:spLocks noChangeArrowheads="1"/>
              </p:cNvSpPr>
              <p:nvPr/>
            </p:nvSpPr>
            <p:spPr bwMode="auto">
              <a:xfrm>
                <a:off x="10350124" y="446960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0" name="Oval 190">
                <a:extLst>
                  <a:ext uri="{FF2B5EF4-FFF2-40B4-BE49-F238E27FC236}">
                    <a16:creationId xmlns:a16="http://schemas.microsoft.com/office/drawing/2014/main" id="{035AA164-B935-4E46-B080-0116572AEE83}"/>
                  </a:ext>
                </a:extLst>
              </p:cNvPr>
              <p:cNvSpPr>
                <a:spLocks noChangeArrowheads="1"/>
              </p:cNvSpPr>
              <p:nvPr/>
            </p:nvSpPr>
            <p:spPr bwMode="auto">
              <a:xfrm>
                <a:off x="10728785" y="386184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1" name="Oval 191">
                <a:extLst>
                  <a:ext uri="{FF2B5EF4-FFF2-40B4-BE49-F238E27FC236}">
                    <a16:creationId xmlns:a16="http://schemas.microsoft.com/office/drawing/2014/main" id="{94EBC549-2CD8-4FB1-837C-084A3749BB9A}"/>
                  </a:ext>
                </a:extLst>
              </p:cNvPr>
              <p:cNvSpPr>
                <a:spLocks noChangeArrowheads="1"/>
              </p:cNvSpPr>
              <p:nvPr/>
            </p:nvSpPr>
            <p:spPr bwMode="auto">
              <a:xfrm>
                <a:off x="10776266" y="393425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2" name="Oval 192">
                <a:extLst>
                  <a:ext uri="{FF2B5EF4-FFF2-40B4-BE49-F238E27FC236}">
                    <a16:creationId xmlns:a16="http://schemas.microsoft.com/office/drawing/2014/main" id="{2BFE1C94-E14A-4DD8-9EBF-387D7CBFDB4F}"/>
                  </a:ext>
                </a:extLst>
              </p:cNvPr>
              <p:cNvSpPr>
                <a:spLocks noChangeArrowheads="1"/>
              </p:cNvSpPr>
              <p:nvPr/>
            </p:nvSpPr>
            <p:spPr bwMode="auto">
              <a:xfrm>
                <a:off x="10796446" y="374908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3" name="Oval 193">
                <a:extLst>
                  <a:ext uri="{FF2B5EF4-FFF2-40B4-BE49-F238E27FC236}">
                    <a16:creationId xmlns:a16="http://schemas.microsoft.com/office/drawing/2014/main" id="{4162EA2E-442E-47D4-A5F7-9F1E48DFFAD0}"/>
                  </a:ext>
                </a:extLst>
              </p:cNvPr>
              <p:cNvSpPr>
                <a:spLocks noChangeArrowheads="1"/>
              </p:cNvSpPr>
              <p:nvPr/>
            </p:nvSpPr>
            <p:spPr bwMode="auto">
              <a:xfrm>
                <a:off x="10722850" y="374789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4" name="Oval 194">
                <a:extLst>
                  <a:ext uri="{FF2B5EF4-FFF2-40B4-BE49-F238E27FC236}">
                    <a16:creationId xmlns:a16="http://schemas.microsoft.com/office/drawing/2014/main" id="{CD2DEBD6-5032-4796-8A81-2F20BAD89979}"/>
                  </a:ext>
                </a:extLst>
              </p:cNvPr>
              <p:cNvSpPr>
                <a:spLocks noChangeArrowheads="1"/>
              </p:cNvSpPr>
              <p:nvPr/>
            </p:nvSpPr>
            <p:spPr bwMode="auto">
              <a:xfrm>
                <a:off x="10815439" y="409569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5" name="Oval 195">
                <a:extLst>
                  <a:ext uri="{FF2B5EF4-FFF2-40B4-BE49-F238E27FC236}">
                    <a16:creationId xmlns:a16="http://schemas.microsoft.com/office/drawing/2014/main" id="{1801CE38-7749-4801-9165-1954E8D154CA}"/>
                  </a:ext>
                </a:extLst>
              </p:cNvPr>
              <p:cNvSpPr>
                <a:spLocks noChangeArrowheads="1"/>
              </p:cNvSpPr>
              <p:nvPr/>
            </p:nvSpPr>
            <p:spPr bwMode="auto">
              <a:xfrm>
                <a:off x="10729972" y="4190656"/>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6" name="Oval 196">
                <a:extLst>
                  <a:ext uri="{FF2B5EF4-FFF2-40B4-BE49-F238E27FC236}">
                    <a16:creationId xmlns:a16="http://schemas.microsoft.com/office/drawing/2014/main" id="{68BC2CF6-3925-4081-81A8-6A8EEA51102B}"/>
                  </a:ext>
                </a:extLst>
              </p:cNvPr>
              <p:cNvSpPr>
                <a:spLocks noChangeArrowheads="1"/>
              </p:cNvSpPr>
              <p:nvPr/>
            </p:nvSpPr>
            <p:spPr bwMode="auto">
              <a:xfrm>
                <a:off x="10769144" y="410637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7" name="Oval 197">
                <a:extLst>
                  <a:ext uri="{FF2B5EF4-FFF2-40B4-BE49-F238E27FC236}">
                    <a16:creationId xmlns:a16="http://schemas.microsoft.com/office/drawing/2014/main" id="{D47C08F4-E5DE-48EC-BBCF-AE5A15E1A19C}"/>
                  </a:ext>
                </a:extLst>
              </p:cNvPr>
              <p:cNvSpPr>
                <a:spLocks noChangeArrowheads="1"/>
              </p:cNvSpPr>
              <p:nvPr/>
            </p:nvSpPr>
            <p:spPr bwMode="auto">
              <a:xfrm>
                <a:off x="10789324" y="407432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8" name="Oval 198">
                <a:extLst>
                  <a:ext uri="{FF2B5EF4-FFF2-40B4-BE49-F238E27FC236}">
                    <a16:creationId xmlns:a16="http://schemas.microsoft.com/office/drawing/2014/main" id="{B277CC55-7714-407D-943D-FC25016B40EC}"/>
                  </a:ext>
                </a:extLst>
              </p:cNvPr>
              <p:cNvSpPr>
                <a:spLocks noChangeArrowheads="1"/>
              </p:cNvSpPr>
              <p:nvPr/>
            </p:nvSpPr>
            <p:spPr bwMode="auto">
              <a:xfrm>
                <a:off x="10789324" y="385591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9" name="Oval 202">
                <a:extLst>
                  <a:ext uri="{FF2B5EF4-FFF2-40B4-BE49-F238E27FC236}">
                    <a16:creationId xmlns:a16="http://schemas.microsoft.com/office/drawing/2014/main" id="{80944EE4-817D-4A78-9CC0-E814D6CFD699}"/>
                  </a:ext>
                </a:extLst>
              </p:cNvPr>
              <p:cNvSpPr>
                <a:spLocks noChangeArrowheads="1"/>
              </p:cNvSpPr>
              <p:nvPr/>
            </p:nvSpPr>
            <p:spPr bwMode="auto">
              <a:xfrm>
                <a:off x="9931103" y="442450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0" name="Oval 205">
                <a:extLst>
                  <a:ext uri="{FF2B5EF4-FFF2-40B4-BE49-F238E27FC236}">
                    <a16:creationId xmlns:a16="http://schemas.microsoft.com/office/drawing/2014/main" id="{876BAA2E-90DF-493B-BDD3-F917DEDD0F83}"/>
                  </a:ext>
                </a:extLst>
              </p:cNvPr>
              <p:cNvSpPr>
                <a:spLocks noChangeArrowheads="1"/>
              </p:cNvSpPr>
              <p:nvPr/>
            </p:nvSpPr>
            <p:spPr bwMode="auto">
              <a:xfrm>
                <a:off x="10897343" y="372059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1" name="Oval 208">
                <a:extLst>
                  <a:ext uri="{FF2B5EF4-FFF2-40B4-BE49-F238E27FC236}">
                    <a16:creationId xmlns:a16="http://schemas.microsoft.com/office/drawing/2014/main" id="{2F053537-B4BA-4500-A118-9DB192B5CF87}"/>
                  </a:ext>
                </a:extLst>
              </p:cNvPr>
              <p:cNvSpPr>
                <a:spLocks noChangeArrowheads="1"/>
              </p:cNvSpPr>
              <p:nvPr/>
            </p:nvSpPr>
            <p:spPr bwMode="auto">
              <a:xfrm>
                <a:off x="10877163" y="4081450"/>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2" name="Oval 209">
                <a:extLst>
                  <a:ext uri="{FF2B5EF4-FFF2-40B4-BE49-F238E27FC236}">
                    <a16:creationId xmlns:a16="http://schemas.microsoft.com/office/drawing/2014/main" id="{EF96DCDE-AF75-4020-B86D-216196BD99FE}"/>
                  </a:ext>
                </a:extLst>
              </p:cNvPr>
              <p:cNvSpPr>
                <a:spLocks noChangeArrowheads="1"/>
              </p:cNvSpPr>
              <p:nvPr/>
            </p:nvSpPr>
            <p:spPr bwMode="auto">
              <a:xfrm>
                <a:off x="10862920" y="399361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3" name="Oval 210">
                <a:extLst>
                  <a:ext uri="{FF2B5EF4-FFF2-40B4-BE49-F238E27FC236}">
                    <a16:creationId xmlns:a16="http://schemas.microsoft.com/office/drawing/2014/main" id="{72559CBF-993E-4AD0-A6E0-421144DCED3D}"/>
                  </a:ext>
                </a:extLst>
              </p:cNvPr>
              <p:cNvSpPr>
                <a:spLocks noChangeArrowheads="1"/>
              </p:cNvSpPr>
              <p:nvPr/>
            </p:nvSpPr>
            <p:spPr bwMode="auto">
              <a:xfrm>
                <a:off x="10916336" y="399717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4" name="Oval 211">
                <a:extLst>
                  <a:ext uri="{FF2B5EF4-FFF2-40B4-BE49-F238E27FC236}">
                    <a16:creationId xmlns:a16="http://schemas.microsoft.com/office/drawing/2014/main" id="{EA5999DE-CF20-4A70-86F5-515F7CECB9FE}"/>
                  </a:ext>
                </a:extLst>
              </p:cNvPr>
              <p:cNvSpPr>
                <a:spLocks noChangeArrowheads="1"/>
              </p:cNvSpPr>
              <p:nvPr/>
            </p:nvSpPr>
            <p:spPr bwMode="auto">
              <a:xfrm>
                <a:off x="10934141" y="394256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5" name="Oval 212">
                <a:extLst>
                  <a:ext uri="{FF2B5EF4-FFF2-40B4-BE49-F238E27FC236}">
                    <a16:creationId xmlns:a16="http://schemas.microsoft.com/office/drawing/2014/main" id="{91568A2F-9766-4C16-8E61-14D393EF3197}"/>
                  </a:ext>
                </a:extLst>
              </p:cNvPr>
              <p:cNvSpPr>
                <a:spLocks noChangeArrowheads="1"/>
              </p:cNvSpPr>
              <p:nvPr/>
            </p:nvSpPr>
            <p:spPr bwMode="auto">
              <a:xfrm>
                <a:off x="10860546" y="39461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6" name="Oval 214">
                <a:extLst>
                  <a:ext uri="{FF2B5EF4-FFF2-40B4-BE49-F238E27FC236}">
                    <a16:creationId xmlns:a16="http://schemas.microsoft.com/office/drawing/2014/main" id="{E8DDEC80-6486-4746-87AA-D37F235ABF33}"/>
                  </a:ext>
                </a:extLst>
              </p:cNvPr>
              <p:cNvSpPr>
                <a:spLocks noChangeArrowheads="1"/>
              </p:cNvSpPr>
              <p:nvPr/>
            </p:nvSpPr>
            <p:spPr bwMode="auto">
              <a:xfrm>
                <a:off x="10847488" y="379775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7" name="Oval 215">
                <a:extLst>
                  <a:ext uri="{FF2B5EF4-FFF2-40B4-BE49-F238E27FC236}">
                    <a16:creationId xmlns:a16="http://schemas.microsoft.com/office/drawing/2014/main" id="{06E3CBA8-3BEF-4DF6-AE1B-C88C16D743BE}"/>
                  </a:ext>
                </a:extLst>
              </p:cNvPr>
              <p:cNvSpPr>
                <a:spLocks noChangeArrowheads="1"/>
              </p:cNvSpPr>
              <p:nvPr/>
            </p:nvSpPr>
            <p:spPr bwMode="auto">
              <a:xfrm>
                <a:off x="11005363" y="377757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8" name="Oval 218">
                <a:extLst>
                  <a:ext uri="{FF2B5EF4-FFF2-40B4-BE49-F238E27FC236}">
                    <a16:creationId xmlns:a16="http://schemas.microsoft.com/office/drawing/2014/main" id="{D14F4BF1-6FD9-45A6-866E-B7E669D00B39}"/>
                  </a:ext>
                </a:extLst>
              </p:cNvPr>
              <p:cNvSpPr>
                <a:spLocks noChangeArrowheads="1"/>
              </p:cNvSpPr>
              <p:nvPr/>
            </p:nvSpPr>
            <p:spPr bwMode="auto">
              <a:xfrm>
                <a:off x="10976874" y="408738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9" name="Oval 258">
                <a:extLst>
                  <a:ext uri="{FF2B5EF4-FFF2-40B4-BE49-F238E27FC236}">
                    <a16:creationId xmlns:a16="http://schemas.microsoft.com/office/drawing/2014/main" id="{DD61FCA7-8192-42FB-B2D1-14C5A43E1672}"/>
                  </a:ext>
                </a:extLst>
              </p:cNvPr>
              <p:cNvSpPr>
                <a:spLocks noChangeArrowheads="1"/>
              </p:cNvSpPr>
              <p:nvPr/>
            </p:nvSpPr>
            <p:spPr bwMode="auto">
              <a:xfrm>
                <a:off x="10427280" y="376807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0" name="Oval 259">
                <a:extLst>
                  <a:ext uri="{FF2B5EF4-FFF2-40B4-BE49-F238E27FC236}">
                    <a16:creationId xmlns:a16="http://schemas.microsoft.com/office/drawing/2014/main" id="{CF7082C5-FED4-4B8E-9751-6C94BE8FE9E6}"/>
                  </a:ext>
                </a:extLst>
              </p:cNvPr>
              <p:cNvSpPr>
                <a:spLocks noChangeArrowheads="1"/>
              </p:cNvSpPr>
              <p:nvPr/>
            </p:nvSpPr>
            <p:spPr bwMode="auto">
              <a:xfrm>
                <a:off x="10366742" y="393663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1" name="Oval 260">
                <a:extLst>
                  <a:ext uri="{FF2B5EF4-FFF2-40B4-BE49-F238E27FC236}">
                    <a16:creationId xmlns:a16="http://schemas.microsoft.com/office/drawing/2014/main" id="{360DA8CE-068E-4CD5-BE54-CED6A589A4C7}"/>
                  </a:ext>
                </a:extLst>
              </p:cNvPr>
              <p:cNvSpPr>
                <a:spLocks noChangeArrowheads="1"/>
              </p:cNvSpPr>
              <p:nvPr/>
            </p:nvSpPr>
            <p:spPr bwMode="auto">
              <a:xfrm>
                <a:off x="10388109" y="385354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2" name="Oval 261">
                <a:extLst>
                  <a:ext uri="{FF2B5EF4-FFF2-40B4-BE49-F238E27FC236}">
                    <a16:creationId xmlns:a16="http://schemas.microsoft.com/office/drawing/2014/main" id="{2812C94B-044A-4AD3-9D34-9A2721144D62}"/>
                  </a:ext>
                </a:extLst>
              </p:cNvPr>
              <p:cNvSpPr>
                <a:spLocks noChangeArrowheads="1"/>
              </p:cNvSpPr>
              <p:nvPr/>
            </p:nvSpPr>
            <p:spPr bwMode="auto">
              <a:xfrm>
                <a:off x="10150703" y="380487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3" name="Oval 262">
                <a:extLst>
                  <a:ext uri="{FF2B5EF4-FFF2-40B4-BE49-F238E27FC236}">
                    <a16:creationId xmlns:a16="http://schemas.microsoft.com/office/drawing/2014/main" id="{4EC76373-FEA1-4025-B604-B8B72CD30794}"/>
                  </a:ext>
                </a:extLst>
              </p:cNvPr>
              <p:cNvSpPr>
                <a:spLocks noChangeArrowheads="1"/>
              </p:cNvSpPr>
              <p:nvPr/>
            </p:nvSpPr>
            <p:spPr bwMode="auto">
              <a:xfrm>
                <a:off x="9736430" y="371703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4" name="Oval 263">
                <a:extLst>
                  <a:ext uri="{FF2B5EF4-FFF2-40B4-BE49-F238E27FC236}">
                    <a16:creationId xmlns:a16="http://schemas.microsoft.com/office/drawing/2014/main" id="{CB6C9C3C-F17D-498C-9750-BF88C05B0387}"/>
                  </a:ext>
                </a:extLst>
              </p:cNvPr>
              <p:cNvSpPr>
                <a:spLocks noChangeArrowheads="1"/>
              </p:cNvSpPr>
              <p:nvPr/>
            </p:nvSpPr>
            <p:spPr bwMode="auto">
              <a:xfrm>
                <a:off x="9762545" y="382149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5" name="Oval 264">
                <a:extLst>
                  <a:ext uri="{FF2B5EF4-FFF2-40B4-BE49-F238E27FC236}">
                    <a16:creationId xmlns:a16="http://schemas.microsoft.com/office/drawing/2014/main" id="{5C14C5E4-9609-46E8-8AE1-2FF91D4D48B1}"/>
                  </a:ext>
                </a:extLst>
              </p:cNvPr>
              <p:cNvSpPr>
                <a:spLocks noChangeArrowheads="1"/>
              </p:cNvSpPr>
              <p:nvPr/>
            </p:nvSpPr>
            <p:spPr bwMode="auto">
              <a:xfrm>
                <a:off x="9702007" y="399004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6" name="Oval 265">
                <a:extLst>
                  <a:ext uri="{FF2B5EF4-FFF2-40B4-BE49-F238E27FC236}">
                    <a16:creationId xmlns:a16="http://schemas.microsoft.com/office/drawing/2014/main" id="{6F21130D-8CEF-4BF2-9010-180E6E477500}"/>
                  </a:ext>
                </a:extLst>
              </p:cNvPr>
              <p:cNvSpPr>
                <a:spLocks noChangeArrowheads="1"/>
              </p:cNvSpPr>
              <p:nvPr/>
            </p:nvSpPr>
            <p:spPr bwMode="auto">
              <a:xfrm>
                <a:off x="10172070" y="399361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7" name="Oval 266">
                <a:extLst>
                  <a:ext uri="{FF2B5EF4-FFF2-40B4-BE49-F238E27FC236}">
                    <a16:creationId xmlns:a16="http://schemas.microsoft.com/office/drawing/2014/main" id="{1457E9FB-F15D-4E25-8BD7-21227BE9759E}"/>
                  </a:ext>
                </a:extLst>
              </p:cNvPr>
              <p:cNvSpPr>
                <a:spLocks noChangeArrowheads="1"/>
              </p:cNvSpPr>
              <p:nvPr/>
            </p:nvSpPr>
            <p:spPr bwMode="auto">
              <a:xfrm>
                <a:off x="10370303" y="438295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8" name="Oval 267">
                <a:extLst>
                  <a:ext uri="{FF2B5EF4-FFF2-40B4-BE49-F238E27FC236}">
                    <a16:creationId xmlns:a16="http://schemas.microsoft.com/office/drawing/2014/main" id="{78C73F84-473B-45BE-8255-04E767821B71}"/>
                  </a:ext>
                </a:extLst>
              </p:cNvPr>
              <p:cNvSpPr>
                <a:spLocks noChangeArrowheads="1"/>
              </p:cNvSpPr>
              <p:nvPr/>
            </p:nvSpPr>
            <p:spPr bwMode="auto">
              <a:xfrm>
                <a:off x="9699632" y="394256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9" name="Oval 268">
                <a:extLst>
                  <a:ext uri="{FF2B5EF4-FFF2-40B4-BE49-F238E27FC236}">
                    <a16:creationId xmlns:a16="http://schemas.microsoft.com/office/drawing/2014/main" id="{F93664F3-4381-45BD-93BE-B7FB939405FF}"/>
                  </a:ext>
                </a:extLst>
              </p:cNvPr>
              <p:cNvSpPr>
                <a:spLocks noChangeArrowheads="1"/>
              </p:cNvSpPr>
              <p:nvPr/>
            </p:nvSpPr>
            <p:spPr bwMode="auto">
              <a:xfrm>
                <a:off x="9799343" y="387134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0" name="Oval 269">
                <a:extLst>
                  <a:ext uri="{FF2B5EF4-FFF2-40B4-BE49-F238E27FC236}">
                    <a16:creationId xmlns:a16="http://schemas.microsoft.com/office/drawing/2014/main" id="{2FA6F4BF-9402-4F3C-8476-DC50DDACF8CA}"/>
                  </a:ext>
                </a:extLst>
              </p:cNvPr>
              <p:cNvSpPr>
                <a:spLocks noChangeArrowheads="1"/>
              </p:cNvSpPr>
              <p:nvPr/>
            </p:nvSpPr>
            <p:spPr bwMode="auto">
              <a:xfrm>
                <a:off x="10722518" y="48472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1" name="Oval 270">
                <a:extLst>
                  <a:ext uri="{FF2B5EF4-FFF2-40B4-BE49-F238E27FC236}">
                    <a16:creationId xmlns:a16="http://schemas.microsoft.com/office/drawing/2014/main" id="{020EC7DD-63E3-4D07-834B-7CCFCA64845C}"/>
                  </a:ext>
                </a:extLst>
              </p:cNvPr>
              <p:cNvSpPr>
                <a:spLocks noChangeArrowheads="1"/>
              </p:cNvSpPr>
              <p:nvPr/>
            </p:nvSpPr>
            <p:spPr bwMode="auto">
              <a:xfrm>
                <a:off x="9775602" y="37431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2" name="Oval 271">
                <a:extLst>
                  <a:ext uri="{FF2B5EF4-FFF2-40B4-BE49-F238E27FC236}">
                    <a16:creationId xmlns:a16="http://schemas.microsoft.com/office/drawing/2014/main" id="{B3412844-ACD2-499D-A892-460D0644D0D3}"/>
                  </a:ext>
                </a:extLst>
              </p:cNvPr>
              <p:cNvSpPr>
                <a:spLocks noChangeArrowheads="1"/>
              </p:cNvSpPr>
              <p:nvPr/>
            </p:nvSpPr>
            <p:spPr bwMode="auto">
              <a:xfrm>
                <a:off x="9844450" y="377400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3" name="Oval 272">
                <a:extLst>
                  <a:ext uri="{FF2B5EF4-FFF2-40B4-BE49-F238E27FC236}">
                    <a16:creationId xmlns:a16="http://schemas.microsoft.com/office/drawing/2014/main" id="{69F5DE7F-712D-4572-8001-9F5A027857C5}"/>
                  </a:ext>
                </a:extLst>
              </p:cNvPr>
              <p:cNvSpPr>
                <a:spLocks noChangeArrowheads="1"/>
              </p:cNvSpPr>
              <p:nvPr/>
            </p:nvSpPr>
            <p:spPr bwMode="auto">
              <a:xfrm>
                <a:off x="9870564" y="387846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4" name="Oval 275">
                <a:extLst>
                  <a:ext uri="{FF2B5EF4-FFF2-40B4-BE49-F238E27FC236}">
                    <a16:creationId xmlns:a16="http://schemas.microsoft.com/office/drawing/2014/main" id="{1AC22A7C-CB32-4E0E-908E-C6A4244690D8}"/>
                  </a:ext>
                </a:extLst>
              </p:cNvPr>
              <p:cNvSpPr>
                <a:spLocks noChangeArrowheads="1"/>
              </p:cNvSpPr>
              <p:nvPr/>
            </p:nvSpPr>
            <p:spPr bwMode="auto">
              <a:xfrm>
                <a:off x="9928728" y="383929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5" name="Oval 276">
                <a:extLst>
                  <a:ext uri="{FF2B5EF4-FFF2-40B4-BE49-F238E27FC236}">
                    <a16:creationId xmlns:a16="http://schemas.microsoft.com/office/drawing/2014/main" id="{63ECA29F-15C5-4CB9-9CED-AD40478E8684}"/>
                  </a:ext>
                </a:extLst>
              </p:cNvPr>
              <p:cNvSpPr>
                <a:spLocks noChangeArrowheads="1"/>
              </p:cNvSpPr>
              <p:nvPr/>
            </p:nvSpPr>
            <p:spPr bwMode="auto">
              <a:xfrm>
                <a:off x="9954843" y="394375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6" name="Oval 277">
                <a:extLst>
                  <a:ext uri="{FF2B5EF4-FFF2-40B4-BE49-F238E27FC236}">
                    <a16:creationId xmlns:a16="http://schemas.microsoft.com/office/drawing/2014/main" id="{5FE20346-FE38-481E-8E41-FB15DF74EFF6}"/>
                  </a:ext>
                </a:extLst>
              </p:cNvPr>
              <p:cNvSpPr>
                <a:spLocks noChangeArrowheads="1"/>
              </p:cNvSpPr>
              <p:nvPr/>
            </p:nvSpPr>
            <p:spPr bwMode="auto">
              <a:xfrm>
                <a:off x="9975023" y="375857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7" name="Oval 278">
                <a:extLst>
                  <a:ext uri="{FF2B5EF4-FFF2-40B4-BE49-F238E27FC236}">
                    <a16:creationId xmlns:a16="http://schemas.microsoft.com/office/drawing/2014/main" id="{663B0048-6235-459D-8BD6-93833EB988EA}"/>
                  </a:ext>
                </a:extLst>
              </p:cNvPr>
              <p:cNvSpPr>
                <a:spLocks noChangeArrowheads="1"/>
              </p:cNvSpPr>
              <p:nvPr/>
            </p:nvSpPr>
            <p:spPr bwMode="auto">
              <a:xfrm>
                <a:off x="10083042" y="38155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8" name="Oval 279">
                <a:extLst>
                  <a:ext uri="{FF2B5EF4-FFF2-40B4-BE49-F238E27FC236}">
                    <a16:creationId xmlns:a16="http://schemas.microsoft.com/office/drawing/2014/main" id="{E88C4D44-0821-478F-A973-E73DD5653E82}"/>
                  </a:ext>
                </a:extLst>
              </p:cNvPr>
              <p:cNvSpPr>
                <a:spLocks noChangeArrowheads="1"/>
              </p:cNvSpPr>
              <p:nvPr/>
            </p:nvSpPr>
            <p:spPr bwMode="auto">
              <a:xfrm>
                <a:off x="10085416" y="37514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9" name="Oval 280">
                <a:extLst>
                  <a:ext uri="{FF2B5EF4-FFF2-40B4-BE49-F238E27FC236}">
                    <a16:creationId xmlns:a16="http://schemas.microsoft.com/office/drawing/2014/main" id="{6BA75ADC-ED09-45F5-A630-6E618E4E6601}"/>
                  </a:ext>
                </a:extLst>
              </p:cNvPr>
              <p:cNvSpPr>
                <a:spLocks noChangeArrowheads="1"/>
              </p:cNvSpPr>
              <p:nvPr/>
            </p:nvSpPr>
            <p:spPr bwMode="auto">
              <a:xfrm>
                <a:off x="10009446" y="381436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0" name="Oval 282">
                <a:extLst>
                  <a:ext uri="{FF2B5EF4-FFF2-40B4-BE49-F238E27FC236}">
                    <a16:creationId xmlns:a16="http://schemas.microsoft.com/office/drawing/2014/main" id="{B177486C-054E-477D-BB35-0BD20FB895D6}"/>
                  </a:ext>
                </a:extLst>
              </p:cNvPr>
              <p:cNvSpPr>
                <a:spLocks noChangeArrowheads="1"/>
              </p:cNvSpPr>
              <p:nvPr/>
            </p:nvSpPr>
            <p:spPr bwMode="auto">
              <a:xfrm>
                <a:off x="10210054" y="389152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1" name="Oval 283">
                <a:extLst>
                  <a:ext uri="{FF2B5EF4-FFF2-40B4-BE49-F238E27FC236}">
                    <a16:creationId xmlns:a16="http://schemas.microsoft.com/office/drawing/2014/main" id="{F7CC2E9E-C187-40D3-9411-13C094A2BD40}"/>
                  </a:ext>
                </a:extLst>
              </p:cNvPr>
              <p:cNvSpPr>
                <a:spLocks noChangeArrowheads="1"/>
              </p:cNvSpPr>
              <p:nvPr/>
            </p:nvSpPr>
            <p:spPr bwMode="auto">
              <a:xfrm>
                <a:off x="10523430" y="381199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2" name="Oval 284">
                <a:extLst>
                  <a:ext uri="{FF2B5EF4-FFF2-40B4-BE49-F238E27FC236}">
                    <a16:creationId xmlns:a16="http://schemas.microsoft.com/office/drawing/2014/main" id="{72D45A31-7E08-4F1A-AB68-04843BE16E6C}"/>
                  </a:ext>
                </a:extLst>
              </p:cNvPr>
              <p:cNvSpPr>
                <a:spLocks noChangeArrowheads="1"/>
              </p:cNvSpPr>
              <p:nvPr/>
            </p:nvSpPr>
            <p:spPr bwMode="auto">
              <a:xfrm>
                <a:off x="10134085" y="386422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3" name="Oval 285">
                <a:extLst>
                  <a:ext uri="{FF2B5EF4-FFF2-40B4-BE49-F238E27FC236}">
                    <a16:creationId xmlns:a16="http://schemas.microsoft.com/office/drawing/2014/main" id="{D65393BB-F622-4339-8C66-4113AEDCAA59}"/>
                  </a:ext>
                </a:extLst>
              </p:cNvPr>
              <p:cNvSpPr>
                <a:spLocks noChangeArrowheads="1"/>
              </p:cNvSpPr>
              <p:nvPr/>
            </p:nvSpPr>
            <p:spPr bwMode="auto">
              <a:xfrm>
                <a:off x="10223111" y="381318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4" name="Oval 286">
                <a:extLst>
                  <a:ext uri="{FF2B5EF4-FFF2-40B4-BE49-F238E27FC236}">
                    <a16:creationId xmlns:a16="http://schemas.microsoft.com/office/drawing/2014/main" id="{05CE8038-C8BC-4D34-9387-2591F2E06969}"/>
                  </a:ext>
                </a:extLst>
              </p:cNvPr>
              <p:cNvSpPr>
                <a:spLocks noChangeArrowheads="1"/>
              </p:cNvSpPr>
              <p:nvPr/>
            </p:nvSpPr>
            <p:spPr bwMode="auto">
              <a:xfrm>
                <a:off x="10291959" y="384404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5" name="Oval 287">
                <a:extLst>
                  <a:ext uri="{FF2B5EF4-FFF2-40B4-BE49-F238E27FC236}">
                    <a16:creationId xmlns:a16="http://schemas.microsoft.com/office/drawing/2014/main" id="{A60D349F-96C6-4DFA-9AFD-4053CB850880}"/>
                  </a:ext>
                </a:extLst>
              </p:cNvPr>
              <p:cNvSpPr>
                <a:spLocks noChangeArrowheads="1"/>
              </p:cNvSpPr>
              <p:nvPr/>
            </p:nvSpPr>
            <p:spPr bwMode="auto">
              <a:xfrm>
                <a:off x="10338253" y="376332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6" name="Oval 288">
                <a:extLst>
                  <a:ext uri="{FF2B5EF4-FFF2-40B4-BE49-F238E27FC236}">
                    <a16:creationId xmlns:a16="http://schemas.microsoft.com/office/drawing/2014/main" id="{CEED71F3-E2A1-4A85-9AFF-F49372DD047F}"/>
                  </a:ext>
                </a:extLst>
              </p:cNvPr>
              <p:cNvSpPr>
                <a:spLocks noChangeArrowheads="1"/>
              </p:cNvSpPr>
              <p:nvPr/>
            </p:nvSpPr>
            <p:spPr bwMode="auto">
              <a:xfrm>
                <a:off x="10529365" y="375976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7" name="Oval 289">
                <a:extLst>
                  <a:ext uri="{FF2B5EF4-FFF2-40B4-BE49-F238E27FC236}">
                    <a16:creationId xmlns:a16="http://schemas.microsoft.com/office/drawing/2014/main" id="{427407D9-84E4-4AD6-9295-D2D5D4148BB0}"/>
                  </a:ext>
                </a:extLst>
              </p:cNvPr>
              <p:cNvSpPr>
                <a:spLocks noChangeArrowheads="1"/>
              </p:cNvSpPr>
              <p:nvPr/>
            </p:nvSpPr>
            <p:spPr bwMode="auto">
              <a:xfrm>
                <a:off x="10264658" y="376213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8" name="Oval 290">
                <a:extLst>
                  <a:ext uri="{FF2B5EF4-FFF2-40B4-BE49-F238E27FC236}">
                    <a16:creationId xmlns:a16="http://schemas.microsoft.com/office/drawing/2014/main" id="{73F4E449-18D1-4B88-8A73-BA128DD476BB}"/>
                  </a:ext>
                </a:extLst>
              </p:cNvPr>
              <p:cNvSpPr>
                <a:spLocks noChangeArrowheads="1"/>
              </p:cNvSpPr>
              <p:nvPr/>
            </p:nvSpPr>
            <p:spPr bwMode="auto">
              <a:xfrm>
                <a:off x="10371490" y="379537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9" name="Oval 291">
                <a:extLst>
                  <a:ext uri="{FF2B5EF4-FFF2-40B4-BE49-F238E27FC236}">
                    <a16:creationId xmlns:a16="http://schemas.microsoft.com/office/drawing/2014/main" id="{5FC33F77-A501-47F7-BA9A-9532C619B797}"/>
                  </a:ext>
                </a:extLst>
              </p:cNvPr>
              <p:cNvSpPr>
                <a:spLocks noChangeArrowheads="1"/>
              </p:cNvSpPr>
              <p:nvPr/>
            </p:nvSpPr>
            <p:spPr bwMode="auto">
              <a:xfrm>
                <a:off x="10605334" y="387965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0" name="Oval 292">
                <a:extLst>
                  <a:ext uri="{FF2B5EF4-FFF2-40B4-BE49-F238E27FC236}">
                    <a16:creationId xmlns:a16="http://schemas.microsoft.com/office/drawing/2014/main" id="{ED02D8E1-872E-4923-B61F-D40A5041B336}"/>
                  </a:ext>
                </a:extLst>
              </p:cNvPr>
              <p:cNvSpPr>
                <a:spLocks noChangeArrowheads="1"/>
              </p:cNvSpPr>
              <p:nvPr/>
            </p:nvSpPr>
            <p:spPr bwMode="auto">
              <a:xfrm>
                <a:off x="10581594" y="37989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1" name="Oval 293">
                <a:extLst>
                  <a:ext uri="{FF2B5EF4-FFF2-40B4-BE49-F238E27FC236}">
                    <a16:creationId xmlns:a16="http://schemas.microsoft.com/office/drawing/2014/main" id="{80753AFE-CE2C-400E-8C7E-559B2BBCBAA7}"/>
                  </a:ext>
                </a:extLst>
              </p:cNvPr>
              <p:cNvSpPr>
                <a:spLocks noChangeArrowheads="1"/>
              </p:cNvSpPr>
              <p:nvPr/>
            </p:nvSpPr>
            <p:spPr bwMode="auto">
              <a:xfrm>
                <a:off x="10629075" y="394850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2" name="Oval 294">
                <a:extLst>
                  <a:ext uri="{FF2B5EF4-FFF2-40B4-BE49-F238E27FC236}">
                    <a16:creationId xmlns:a16="http://schemas.microsoft.com/office/drawing/2014/main" id="{00CF9FE8-9409-45D2-9ED7-2F045FDADD0D}"/>
                  </a:ext>
                </a:extLst>
              </p:cNvPr>
              <p:cNvSpPr>
                <a:spLocks noChangeArrowheads="1"/>
              </p:cNvSpPr>
              <p:nvPr/>
            </p:nvSpPr>
            <p:spPr bwMode="auto">
              <a:xfrm>
                <a:off x="10716915" y="39746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3" name="Oval 295">
                <a:extLst>
                  <a:ext uri="{FF2B5EF4-FFF2-40B4-BE49-F238E27FC236}">
                    <a16:creationId xmlns:a16="http://schemas.microsoft.com/office/drawing/2014/main" id="{65F52D44-B282-4371-BB5E-286C43319E03}"/>
                  </a:ext>
                </a:extLst>
              </p:cNvPr>
              <p:cNvSpPr>
                <a:spLocks noChangeArrowheads="1"/>
              </p:cNvSpPr>
              <p:nvPr/>
            </p:nvSpPr>
            <p:spPr bwMode="auto">
              <a:xfrm>
                <a:off x="9983332" y="403990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4" name="Oval 741">
                <a:extLst>
                  <a:ext uri="{FF2B5EF4-FFF2-40B4-BE49-F238E27FC236}">
                    <a16:creationId xmlns:a16="http://schemas.microsoft.com/office/drawing/2014/main" id="{57502EBB-5DE9-468B-9962-565D6B61B0D8}"/>
                  </a:ext>
                </a:extLst>
              </p:cNvPr>
              <p:cNvSpPr>
                <a:spLocks noChangeArrowheads="1"/>
              </p:cNvSpPr>
              <p:nvPr/>
            </p:nvSpPr>
            <p:spPr bwMode="auto">
              <a:xfrm>
                <a:off x="10699110" y="45705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5" name="Oval 743">
                <a:extLst>
                  <a:ext uri="{FF2B5EF4-FFF2-40B4-BE49-F238E27FC236}">
                    <a16:creationId xmlns:a16="http://schemas.microsoft.com/office/drawing/2014/main" id="{8B76FB92-7BDF-4BCE-91CC-B202A40EC892}"/>
                  </a:ext>
                </a:extLst>
              </p:cNvPr>
              <p:cNvSpPr>
                <a:spLocks noChangeArrowheads="1"/>
              </p:cNvSpPr>
              <p:nvPr/>
            </p:nvSpPr>
            <p:spPr bwMode="auto">
              <a:xfrm>
                <a:off x="10667060" y="381674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6" name="Oval 753">
                <a:extLst>
                  <a:ext uri="{FF2B5EF4-FFF2-40B4-BE49-F238E27FC236}">
                    <a16:creationId xmlns:a16="http://schemas.microsoft.com/office/drawing/2014/main" id="{B31C6943-4A58-464A-BD1F-C931DD99C311}"/>
                  </a:ext>
                </a:extLst>
              </p:cNvPr>
              <p:cNvSpPr>
                <a:spLocks noChangeArrowheads="1"/>
              </p:cNvSpPr>
              <p:nvPr/>
            </p:nvSpPr>
            <p:spPr bwMode="auto">
              <a:xfrm>
                <a:off x="10798227" y="396108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7" name="Oval 754">
                <a:extLst>
                  <a:ext uri="{FF2B5EF4-FFF2-40B4-BE49-F238E27FC236}">
                    <a16:creationId xmlns:a16="http://schemas.microsoft.com/office/drawing/2014/main" id="{75698BC1-6DD4-4423-927B-8B54685F6C16}"/>
                  </a:ext>
                </a:extLst>
              </p:cNvPr>
              <p:cNvSpPr>
                <a:spLocks noChangeArrowheads="1"/>
              </p:cNvSpPr>
              <p:nvPr/>
            </p:nvSpPr>
            <p:spPr bwMode="auto">
              <a:xfrm>
                <a:off x="10734127" y="3990756"/>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8" name="Oval 755">
                <a:extLst>
                  <a:ext uri="{FF2B5EF4-FFF2-40B4-BE49-F238E27FC236}">
                    <a16:creationId xmlns:a16="http://schemas.microsoft.com/office/drawing/2014/main" id="{06F182A7-C264-498E-8841-6E7D4EC4DBBC}"/>
                  </a:ext>
                </a:extLst>
              </p:cNvPr>
              <p:cNvSpPr>
                <a:spLocks noChangeArrowheads="1"/>
              </p:cNvSpPr>
              <p:nvPr/>
            </p:nvSpPr>
            <p:spPr bwMode="auto">
              <a:xfrm>
                <a:off x="10958476" y="407384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9" name="Oval 756">
                <a:extLst>
                  <a:ext uri="{FF2B5EF4-FFF2-40B4-BE49-F238E27FC236}">
                    <a16:creationId xmlns:a16="http://schemas.microsoft.com/office/drawing/2014/main" id="{FF925CF2-E889-450A-9171-F40B881B4C16}"/>
                  </a:ext>
                </a:extLst>
              </p:cNvPr>
              <p:cNvSpPr>
                <a:spLocks noChangeArrowheads="1"/>
              </p:cNvSpPr>
              <p:nvPr/>
            </p:nvSpPr>
            <p:spPr bwMode="auto">
              <a:xfrm>
                <a:off x="10773299" y="390647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0" name="Oval 765">
                <a:extLst>
                  <a:ext uri="{FF2B5EF4-FFF2-40B4-BE49-F238E27FC236}">
                    <a16:creationId xmlns:a16="http://schemas.microsoft.com/office/drawing/2014/main" id="{4A9D3EB4-F5D3-4FC8-9750-B88EBB88DFCB}"/>
                  </a:ext>
                </a:extLst>
              </p:cNvPr>
              <p:cNvSpPr>
                <a:spLocks noChangeArrowheads="1"/>
              </p:cNvSpPr>
              <p:nvPr/>
            </p:nvSpPr>
            <p:spPr bwMode="auto">
              <a:xfrm>
                <a:off x="11422603" y="42103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1" name="Oval 771">
                <a:extLst>
                  <a:ext uri="{FF2B5EF4-FFF2-40B4-BE49-F238E27FC236}">
                    <a16:creationId xmlns:a16="http://schemas.microsoft.com/office/drawing/2014/main" id="{27A18689-41E8-4BB3-B72E-DA21F29D87DE}"/>
                  </a:ext>
                </a:extLst>
              </p:cNvPr>
              <p:cNvSpPr>
                <a:spLocks noChangeArrowheads="1"/>
              </p:cNvSpPr>
              <p:nvPr/>
            </p:nvSpPr>
            <p:spPr bwMode="auto">
              <a:xfrm>
                <a:off x="11336691" y="387749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2" name="Oval 773">
                <a:extLst>
                  <a:ext uri="{FF2B5EF4-FFF2-40B4-BE49-F238E27FC236}">
                    <a16:creationId xmlns:a16="http://schemas.microsoft.com/office/drawing/2014/main" id="{CCDB79B7-226E-41CB-92A3-E233D2CB0A19}"/>
                  </a:ext>
                </a:extLst>
              </p:cNvPr>
              <p:cNvSpPr>
                <a:spLocks noChangeArrowheads="1"/>
              </p:cNvSpPr>
              <p:nvPr/>
            </p:nvSpPr>
            <p:spPr bwMode="auto">
              <a:xfrm>
                <a:off x="10881318" y="3881549"/>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3" name="Oval 779">
                <a:extLst>
                  <a:ext uri="{FF2B5EF4-FFF2-40B4-BE49-F238E27FC236}">
                    <a16:creationId xmlns:a16="http://schemas.microsoft.com/office/drawing/2014/main" id="{C1894C99-FE85-40AF-9977-24B55C599A9F}"/>
                  </a:ext>
                </a:extLst>
              </p:cNvPr>
              <p:cNvSpPr>
                <a:spLocks noChangeArrowheads="1"/>
              </p:cNvSpPr>
              <p:nvPr/>
            </p:nvSpPr>
            <p:spPr bwMode="auto">
              <a:xfrm>
                <a:off x="11041567" y="4597327"/>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4" name="Oval 780">
                <a:extLst>
                  <a:ext uri="{FF2B5EF4-FFF2-40B4-BE49-F238E27FC236}">
                    <a16:creationId xmlns:a16="http://schemas.microsoft.com/office/drawing/2014/main" id="{CA81A613-3A85-456F-BB71-E1E32C151C47}"/>
                  </a:ext>
                </a:extLst>
              </p:cNvPr>
              <p:cNvSpPr>
                <a:spLocks noChangeArrowheads="1"/>
              </p:cNvSpPr>
              <p:nvPr/>
            </p:nvSpPr>
            <p:spPr bwMode="auto">
              <a:xfrm>
                <a:off x="11519939" y="379181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5" name="Oval 785">
                <a:extLst>
                  <a:ext uri="{FF2B5EF4-FFF2-40B4-BE49-F238E27FC236}">
                    <a16:creationId xmlns:a16="http://schemas.microsoft.com/office/drawing/2014/main" id="{ADA6478E-0D39-489B-9302-81D46F38C1AB}"/>
                  </a:ext>
                </a:extLst>
              </p:cNvPr>
              <p:cNvSpPr>
                <a:spLocks noChangeArrowheads="1"/>
              </p:cNvSpPr>
              <p:nvPr/>
            </p:nvSpPr>
            <p:spPr bwMode="auto">
              <a:xfrm>
                <a:off x="11154335" y="437179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3096" name="Oval 786">
                <a:extLst>
                  <a:ext uri="{FF2B5EF4-FFF2-40B4-BE49-F238E27FC236}">
                    <a16:creationId xmlns:a16="http://schemas.microsoft.com/office/drawing/2014/main" id="{E16F662C-8804-4028-A789-3FA8B4FFD7C7}"/>
                  </a:ext>
                </a:extLst>
              </p:cNvPr>
              <p:cNvSpPr>
                <a:spLocks noChangeArrowheads="1"/>
              </p:cNvSpPr>
              <p:nvPr/>
            </p:nvSpPr>
            <p:spPr bwMode="auto">
              <a:xfrm>
                <a:off x="11112789" y="391953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7" name="Oval 791">
                <a:extLst>
                  <a:ext uri="{FF2B5EF4-FFF2-40B4-BE49-F238E27FC236}">
                    <a16:creationId xmlns:a16="http://schemas.microsoft.com/office/drawing/2014/main" id="{4A5B1531-2F78-48FB-8F01-235AFDA5EF01}"/>
                  </a:ext>
                </a:extLst>
              </p:cNvPr>
              <p:cNvSpPr>
                <a:spLocks noChangeArrowheads="1"/>
              </p:cNvSpPr>
              <p:nvPr/>
            </p:nvSpPr>
            <p:spPr bwMode="auto">
              <a:xfrm>
                <a:off x="11238614" y="392190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8" name="Oval 795">
                <a:extLst>
                  <a:ext uri="{FF2B5EF4-FFF2-40B4-BE49-F238E27FC236}">
                    <a16:creationId xmlns:a16="http://schemas.microsoft.com/office/drawing/2014/main" id="{2517488C-A25A-418A-A596-C75853C48163}"/>
                  </a:ext>
                </a:extLst>
              </p:cNvPr>
              <p:cNvSpPr>
                <a:spLocks noChangeArrowheads="1"/>
              </p:cNvSpPr>
              <p:nvPr/>
            </p:nvSpPr>
            <p:spPr bwMode="auto">
              <a:xfrm>
                <a:off x="11541306" y="4371792"/>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9" name="Oval 802">
                <a:extLst>
                  <a:ext uri="{FF2B5EF4-FFF2-40B4-BE49-F238E27FC236}">
                    <a16:creationId xmlns:a16="http://schemas.microsoft.com/office/drawing/2014/main" id="{15CE20A5-B633-4817-B914-D1ECBC7CCEC2}"/>
                  </a:ext>
                </a:extLst>
              </p:cNvPr>
              <p:cNvSpPr>
                <a:spLocks noChangeArrowheads="1"/>
              </p:cNvSpPr>
              <p:nvPr/>
            </p:nvSpPr>
            <p:spPr bwMode="auto">
              <a:xfrm>
                <a:off x="11500947" y="397888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0" name="Oval 803">
                <a:extLst>
                  <a:ext uri="{FF2B5EF4-FFF2-40B4-BE49-F238E27FC236}">
                    <a16:creationId xmlns:a16="http://schemas.microsoft.com/office/drawing/2014/main" id="{6CB9B447-AB63-4EAC-AA09-F6F2ED041864}"/>
                  </a:ext>
                </a:extLst>
              </p:cNvPr>
              <p:cNvSpPr>
                <a:spLocks noChangeArrowheads="1"/>
              </p:cNvSpPr>
              <p:nvPr/>
            </p:nvSpPr>
            <p:spPr bwMode="auto">
              <a:xfrm>
                <a:off x="11476020" y="392428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1" name="Oval 859">
                <a:extLst>
                  <a:ext uri="{FF2B5EF4-FFF2-40B4-BE49-F238E27FC236}">
                    <a16:creationId xmlns:a16="http://schemas.microsoft.com/office/drawing/2014/main" id="{8BFCF478-7732-40AB-A0C3-76A26B2B391F}"/>
                  </a:ext>
                </a:extLst>
              </p:cNvPr>
              <p:cNvSpPr>
                <a:spLocks noChangeArrowheads="1"/>
              </p:cNvSpPr>
              <p:nvPr/>
            </p:nvSpPr>
            <p:spPr bwMode="auto">
              <a:xfrm>
                <a:off x="11340699" y="404417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2" name="Oval 860">
                <a:extLst>
                  <a:ext uri="{FF2B5EF4-FFF2-40B4-BE49-F238E27FC236}">
                    <a16:creationId xmlns:a16="http://schemas.microsoft.com/office/drawing/2014/main" id="{550ED54F-4A24-4758-B34B-7BB03F2664ED}"/>
                  </a:ext>
                </a:extLst>
              </p:cNvPr>
              <p:cNvSpPr>
                <a:spLocks noChangeArrowheads="1"/>
              </p:cNvSpPr>
              <p:nvPr/>
            </p:nvSpPr>
            <p:spPr bwMode="auto">
              <a:xfrm>
                <a:off x="11149587" y="405129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3" name="Oval 861">
                <a:extLst>
                  <a:ext uri="{FF2B5EF4-FFF2-40B4-BE49-F238E27FC236}">
                    <a16:creationId xmlns:a16="http://schemas.microsoft.com/office/drawing/2014/main" id="{731941B5-380E-4344-964E-3A7E5EADFB7C}"/>
                  </a:ext>
                </a:extLst>
              </p:cNvPr>
              <p:cNvSpPr>
                <a:spLocks noChangeArrowheads="1"/>
              </p:cNvSpPr>
              <p:nvPr/>
            </p:nvSpPr>
            <p:spPr bwMode="auto">
              <a:xfrm>
                <a:off x="10897937" y="4226975"/>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4" name="Oval 1109">
                <a:extLst>
                  <a:ext uri="{FF2B5EF4-FFF2-40B4-BE49-F238E27FC236}">
                    <a16:creationId xmlns:a16="http://schemas.microsoft.com/office/drawing/2014/main" id="{42BEDD47-C0EA-47D9-97F8-C77FA6F59420}"/>
                  </a:ext>
                </a:extLst>
              </p:cNvPr>
              <p:cNvSpPr>
                <a:spLocks noChangeArrowheads="1"/>
              </p:cNvSpPr>
              <p:nvPr/>
            </p:nvSpPr>
            <p:spPr bwMode="auto">
              <a:xfrm>
                <a:off x="10712761" y="431718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5" name="Oval 1110">
                <a:extLst>
                  <a:ext uri="{FF2B5EF4-FFF2-40B4-BE49-F238E27FC236}">
                    <a16:creationId xmlns:a16="http://schemas.microsoft.com/office/drawing/2014/main" id="{A21CEEA4-B759-4DCF-B23A-8675057C90DB}"/>
                  </a:ext>
                </a:extLst>
              </p:cNvPr>
              <p:cNvSpPr>
                <a:spLocks noChangeArrowheads="1"/>
              </p:cNvSpPr>
              <p:nvPr/>
            </p:nvSpPr>
            <p:spPr bwMode="auto">
              <a:xfrm>
                <a:off x="10738875" y="44216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6" name="Oval 1111">
                <a:extLst>
                  <a:ext uri="{FF2B5EF4-FFF2-40B4-BE49-F238E27FC236}">
                    <a16:creationId xmlns:a16="http://schemas.microsoft.com/office/drawing/2014/main" id="{47EEAF7A-1D57-43DA-B99E-4AE0B1A07EBE}"/>
                  </a:ext>
                </a:extLst>
              </p:cNvPr>
              <p:cNvSpPr>
                <a:spLocks noChangeArrowheads="1"/>
              </p:cNvSpPr>
              <p:nvPr/>
            </p:nvSpPr>
            <p:spPr bwMode="auto">
              <a:xfrm>
                <a:off x="10761429" y="417237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7" name="Oval 1113">
                <a:extLst>
                  <a:ext uri="{FF2B5EF4-FFF2-40B4-BE49-F238E27FC236}">
                    <a16:creationId xmlns:a16="http://schemas.microsoft.com/office/drawing/2014/main" id="{3DD65E64-26CE-410B-8607-EFB83FDCB811}"/>
                  </a:ext>
                </a:extLst>
              </p:cNvPr>
              <p:cNvSpPr>
                <a:spLocks noChangeArrowheads="1"/>
              </p:cNvSpPr>
              <p:nvPr/>
            </p:nvSpPr>
            <p:spPr bwMode="auto">
              <a:xfrm>
                <a:off x="10742437" y="40762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8" name="Oval 1115">
                <a:extLst>
                  <a:ext uri="{FF2B5EF4-FFF2-40B4-BE49-F238E27FC236}">
                    <a16:creationId xmlns:a16="http://schemas.microsoft.com/office/drawing/2014/main" id="{C995F542-5882-44CE-AEEB-8B5C5E0C5F17}"/>
                  </a:ext>
                </a:extLst>
              </p:cNvPr>
              <p:cNvSpPr>
                <a:spLocks noChangeArrowheads="1"/>
              </p:cNvSpPr>
              <p:nvPr/>
            </p:nvSpPr>
            <p:spPr bwMode="auto">
              <a:xfrm>
                <a:off x="11446344" y="46412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9" name="Oval 1116">
                <a:extLst>
                  <a:ext uri="{FF2B5EF4-FFF2-40B4-BE49-F238E27FC236}">
                    <a16:creationId xmlns:a16="http://schemas.microsoft.com/office/drawing/2014/main" id="{07C93E38-F504-434E-94E7-DCCAAD983A33}"/>
                  </a:ext>
                </a:extLst>
              </p:cNvPr>
              <p:cNvSpPr>
                <a:spLocks noChangeArrowheads="1"/>
              </p:cNvSpPr>
              <p:nvPr/>
            </p:nvSpPr>
            <p:spPr bwMode="auto">
              <a:xfrm>
                <a:off x="10731753" y="459376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0" name="Oval 1120">
                <a:extLst>
                  <a:ext uri="{FF2B5EF4-FFF2-40B4-BE49-F238E27FC236}">
                    <a16:creationId xmlns:a16="http://schemas.microsoft.com/office/drawing/2014/main" id="{6665F860-0489-416A-9CA6-CCED849FFACF}"/>
                  </a:ext>
                </a:extLst>
              </p:cNvPr>
              <p:cNvSpPr>
                <a:spLocks noChangeArrowheads="1"/>
              </p:cNvSpPr>
              <p:nvPr/>
            </p:nvSpPr>
            <p:spPr bwMode="auto">
              <a:xfrm>
                <a:off x="10832651" y="412607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1" name="Oval 1121">
                <a:extLst>
                  <a:ext uri="{FF2B5EF4-FFF2-40B4-BE49-F238E27FC236}">
                    <a16:creationId xmlns:a16="http://schemas.microsoft.com/office/drawing/2014/main" id="{28980D4E-FD39-44D5-828D-BD5572A41E44}"/>
                  </a:ext>
                </a:extLst>
              </p:cNvPr>
              <p:cNvSpPr>
                <a:spLocks noChangeArrowheads="1"/>
              </p:cNvSpPr>
              <p:nvPr/>
            </p:nvSpPr>
            <p:spPr bwMode="auto">
              <a:xfrm>
                <a:off x="11531810" y="4124890"/>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2" name="Oval 1122">
                <a:extLst>
                  <a:ext uri="{FF2B5EF4-FFF2-40B4-BE49-F238E27FC236}">
                    <a16:creationId xmlns:a16="http://schemas.microsoft.com/office/drawing/2014/main" id="{CCCF823A-1D65-4644-8173-96F343C210AB}"/>
                  </a:ext>
                </a:extLst>
              </p:cNvPr>
              <p:cNvSpPr>
                <a:spLocks noChangeArrowheads="1"/>
              </p:cNvSpPr>
              <p:nvPr/>
            </p:nvSpPr>
            <p:spPr bwMode="auto">
              <a:xfrm>
                <a:off x="10825529" y="448099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3" name="Oval 1123">
                <a:extLst>
                  <a:ext uri="{FF2B5EF4-FFF2-40B4-BE49-F238E27FC236}">
                    <a16:creationId xmlns:a16="http://schemas.microsoft.com/office/drawing/2014/main" id="{256CB49A-4390-41F0-8688-0848C94FC099}"/>
                  </a:ext>
                </a:extLst>
              </p:cNvPr>
              <p:cNvSpPr>
                <a:spLocks noChangeArrowheads="1"/>
              </p:cNvSpPr>
              <p:nvPr/>
            </p:nvSpPr>
            <p:spPr bwMode="auto">
              <a:xfrm>
                <a:off x="11236240" y="420798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4" name="Oval 1124">
                <a:extLst>
                  <a:ext uri="{FF2B5EF4-FFF2-40B4-BE49-F238E27FC236}">
                    <a16:creationId xmlns:a16="http://schemas.microsoft.com/office/drawing/2014/main" id="{D5C4337A-09A7-46D3-AFC0-B812E11978EF}"/>
                  </a:ext>
                </a:extLst>
              </p:cNvPr>
              <p:cNvSpPr>
                <a:spLocks noChangeArrowheads="1"/>
              </p:cNvSpPr>
              <p:nvPr/>
            </p:nvSpPr>
            <p:spPr bwMode="auto">
              <a:xfrm>
                <a:off x="11041568" y="418780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5" name="Oval 1125">
                <a:extLst>
                  <a:ext uri="{FF2B5EF4-FFF2-40B4-BE49-F238E27FC236}">
                    <a16:creationId xmlns:a16="http://schemas.microsoft.com/office/drawing/2014/main" id="{587AE625-DC19-43D6-92AC-9EB11FF7FCF6}"/>
                  </a:ext>
                </a:extLst>
              </p:cNvPr>
              <p:cNvSpPr>
                <a:spLocks noChangeArrowheads="1"/>
              </p:cNvSpPr>
              <p:nvPr/>
            </p:nvSpPr>
            <p:spPr bwMode="auto">
              <a:xfrm>
                <a:off x="11536558" y="425546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6" name="Oval 1126">
                <a:extLst>
                  <a:ext uri="{FF2B5EF4-FFF2-40B4-BE49-F238E27FC236}">
                    <a16:creationId xmlns:a16="http://schemas.microsoft.com/office/drawing/2014/main" id="{179B4EE9-00E7-4E1C-B77B-5403E49F6E73}"/>
                  </a:ext>
                </a:extLst>
              </p:cNvPr>
              <p:cNvSpPr>
                <a:spLocks noChangeArrowheads="1"/>
              </p:cNvSpPr>
              <p:nvPr/>
            </p:nvSpPr>
            <p:spPr bwMode="auto">
              <a:xfrm>
                <a:off x="11314584" y="430769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7" name="Oval 1127">
                <a:extLst>
                  <a:ext uri="{FF2B5EF4-FFF2-40B4-BE49-F238E27FC236}">
                    <a16:creationId xmlns:a16="http://schemas.microsoft.com/office/drawing/2014/main" id="{401C2FBB-38F1-49AA-A092-84235B7BFDC4}"/>
                  </a:ext>
                </a:extLst>
              </p:cNvPr>
              <p:cNvSpPr>
                <a:spLocks noChangeArrowheads="1"/>
              </p:cNvSpPr>
              <p:nvPr/>
            </p:nvSpPr>
            <p:spPr bwMode="auto">
              <a:xfrm>
                <a:off x="10804162" y="471246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8" name="Oval 1135">
                <a:extLst>
                  <a:ext uri="{FF2B5EF4-FFF2-40B4-BE49-F238E27FC236}">
                    <a16:creationId xmlns:a16="http://schemas.microsoft.com/office/drawing/2014/main" id="{FFA27310-5FE7-4DEB-8340-40E5F791BD5D}"/>
                  </a:ext>
                </a:extLst>
              </p:cNvPr>
              <p:cNvSpPr>
                <a:spLocks noChangeArrowheads="1"/>
              </p:cNvSpPr>
              <p:nvPr/>
            </p:nvSpPr>
            <p:spPr bwMode="auto">
              <a:xfrm>
                <a:off x="11245736" y="46531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9" name="Oval 1136">
                <a:extLst>
                  <a:ext uri="{FF2B5EF4-FFF2-40B4-BE49-F238E27FC236}">
                    <a16:creationId xmlns:a16="http://schemas.microsoft.com/office/drawing/2014/main" id="{3C6AF123-59F6-4412-A504-282332EBF977}"/>
                  </a:ext>
                </a:extLst>
              </p:cNvPr>
              <p:cNvSpPr>
                <a:spLocks noChangeArrowheads="1"/>
              </p:cNvSpPr>
              <p:nvPr/>
            </p:nvSpPr>
            <p:spPr bwMode="auto">
              <a:xfrm>
                <a:off x="11287282" y="477894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0" name="Oval 1137">
                <a:extLst>
                  <a:ext uri="{FF2B5EF4-FFF2-40B4-BE49-F238E27FC236}">
                    <a16:creationId xmlns:a16="http://schemas.microsoft.com/office/drawing/2014/main" id="{DE43B4A4-2BF0-49A0-8104-71F330D1109D}"/>
                  </a:ext>
                </a:extLst>
              </p:cNvPr>
              <p:cNvSpPr>
                <a:spLocks noChangeArrowheads="1"/>
              </p:cNvSpPr>
              <p:nvPr/>
            </p:nvSpPr>
            <p:spPr bwMode="auto">
              <a:xfrm>
                <a:off x="11186385" y="45605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1" name="Oval 1138">
                <a:extLst>
                  <a:ext uri="{FF2B5EF4-FFF2-40B4-BE49-F238E27FC236}">
                    <a16:creationId xmlns:a16="http://schemas.microsoft.com/office/drawing/2014/main" id="{D389B7B4-7CD7-4D30-9E7C-6CAB2FE57F60}"/>
                  </a:ext>
                </a:extLst>
              </p:cNvPr>
              <p:cNvSpPr>
                <a:spLocks noChangeArrowheads="1"/>
              </p:cNvSpPr>
              <p:nvPr/>
            </p:nvSpPr>
            <p:spPr bwMode="auto">
              <a:xfrm>
                <a:off x="10970346" y="468635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2" name="Oval 1148">
                <a:extLst>
                  <a:ext uri="{FF2B5EF4-FFF2-40B4-BE49-F238E27FC236}">
                    <a16:creationId xmlns:a16="http://schemas.microsoft.com/office/drawing/2014/main" id="{9A3F0E00-A1FF-4976-BAE8-9F13D24E8B62}"/>
                  </a:ext>
                </a:extLst>
              </p:cNvPr>
              <p:cNvSpPr>
                <a:spLocks noChangeArrowheads="1"/>
              </p:cNvSpPr>
              <p:nvPr/>
            </p:nvSpPr>
            <p:spPr bwMode="auto">
              <a:xfrm>
                <a:off x="10252772" y="483758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3" name="Oval 1155">
                <a:extLst>
                  <a:ext uri="{FF2B5EF4-FFF2-40B4-BE49-F238E27FC236}">
                    <a16:creationId xmlns:a16="http://schemas.microsoft.com/office/drawing/2014/main" id="{BC516B29-DB5E-4117-B86D-F0B035C798BE}"/>
                  </a:ext>
                </a:extLst>
              </p:cNvPr>
              <p:cNvSpPr>
                <a:spLocks noChangeArrowheads="1"/>
              </p:cNvSpPr>
              <p:nvPr/>
            </p:nvSpPr>
            <p:spPr bwMode="auto">
              <a:xfrm>
                <a:off x="10783982" y="479793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4" name="Oval 1158">
                <a:extLst>
                  <a:ext uri="{FF2B5EF4-FFF2-40B4-BE49-F238E27FC236}">
                    <a16:creationId xmlns:a16="http://schemas.microsoft.com/office/drawing/2014/main" id="{7AEF786A-86EA-4632-9F60-D7D637299D4F}"/>
                  </a:ext>
                </a:extLst>
              </p:cNvPr>
              <p:cNvSpPr>
                <a:spLocks noChangeArrowheads="1"/>
              </p:cNvSpPr>
              <p:nvPr/>
            </p:nvSpPr>
            <p:spPr bwMode="auto">
              <a:xfrm>
                <a:off x="11303900" y="488814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5" name="Oval 1164">
                <a:extLst>
                  <a:ext uri="{FF2B5EF4-FFF2-40B4-BE49-F238E27FC236}">
                    <a16:creationId xmlns:a16="http://schemas.microsoft.com/office/drawing/2014/main" id="{54E0E544-98A1-4C97-8DD5-B47D3A0F3186}"/>
                  </a:ext>
                </a:extLst>
              </p:cNvPr>
              <p:cNvSpPr>
                <a:spLocks noChangeArrowheads="1"/>
              </p:cNvSpPr>
              <p:nvPr/>
            </p:nvSpPr>
            <p:spPr bwMode="auto">
              <a:xfrm>
                <a:off x="11509257" y="450592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6" name="Oval 1168">
                <a:extLst>
                  <a:ext uri="{FF2B5EF4-FFF2-40B4-BE49-F238E27FC236}">
                    <a16:creationId xmlns:a16="http://schemas.microsoft.com/office/drawing/2014/main" id="{EE805640-125C-4746-9C55-D761D2806BE9}"/>
                  </a:ext>
                </a:extLst>
              </p:cNvPr>
              <p:cNvSpPr>
                <a:spLocks noChangeArrowheads="1"/>
              </p:cNvSpPr>
              <p:nvPr/>
            </p:nvSpPr>
            <p:spPr bwMode="auto">
              <a:xfrm>
                <a:off x="11093797" y="493206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7" name="Oval 1175">
                <a:extLst>
                  <a:ext uri="{FF2B5EF4-FFF2-40B4-BE49-F238E27FC236}">
                    <a16:creationId xmlns:a16="http://schemas.microsoft.com/office/drawing/2014/main" id="{5FA1A7FF-E9DE-4F61-91AB-02DF5D02AB38}"/>
                  </a:ext>
                </a:extLst>
              </p:cNvPr>
              <p:cNvSpPr>
                <a:spLocks noChangeArrowheads="1"/>
              </p:cNvSpPr>
              <p:nvPr/>
            </p:nvSpPr>
            <p:spPr bwMode="auto">
              <a:xfrm>
                <a:off x="10912197" y="497717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8" name="Oval 1177">
                <a:extLst>
                  <a:ext uri="{FF2B5EF4-FFF2-40B4-BE49-F238E27FC236}">
                    <a16:creationId xmlns:a16="http://schemas.microsoft.com/office/drawing/2014/main" id="{9EE1F04A-0781-4085-9A60-5992F833C274}"/>
                  </a:ext>
                </a:extLst>
              </p:cNvPr>
              <p:cNvSpPr>
                <a:spLocks noChangeArrowheads="1"/>
              </p:cNvSpPr>
              <p:nvPr/>
            </p:nvSpPr>
            <p:spPr bwMode="auto">
              <a:xfrm>
                <a:off x="10966785" y="48252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9" name="Oval 1179">
                <a:extLst>
                  <a:ext uri="{FF2B5EF4-FFF2-40B4-BE49-F238E27FC236}">
                    <a16:creationId xmlns:a16="http://schemas.microsoft.com/office/drawing/2014/main" id="{A8C10C8D-9BEF-4A94-B07C-4C681CA85754}"/>
                  </a:ext>
                </a:extLst>
              </p:cNvPr>
              <p:cNvSpPr>
                <a:spLocks noChangeArrowheads="1"/>
              </p:cNvSpPr>
              <p:nvPr/>
            </p:nvSpPr>
            <p:spPr bwMode="auto">
              <a:xfrm>
                <a:off x="11201816" y="49890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0" name="Oval 1183">
                <a:extLst>
                  <a:ext uri="{FF2B5EF4-FFF2-40B4-BE49-F238E27FC236}">
                    <a16:creationId xmlns:a16="http://schemas.microsoft.com/office/drawing/2014/main" id="{66252677-44C8-4FAE-BFAC-42517DB2E4B2}"/>
                  </a:ext>
                </a:extLst>
              </p:cNvPr>
              <p:cNvSpPr>
                <a:spLocks noChangeArrowheads="1"/>
              </p:cNvSpPr>
              <p:nvPr/>
            </p:nvSpPr>
            <p:spPr bwMode="auto">
              <a:xfrm>
                <a:off x="11430913" y="495343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1" name="Oval 1189">
                <a:extLst>
                  <a:ext uri="{FF2B5EF4-FFF2-40B4-BE49-F238E27FC236}">
                    <a16:creationId xmlns:a16="http://schemas.microsoft.com/office/drawing/2014/main" id="{8DC4E68B-C1A1-4DCF-8C75-A84352B84D9B}"/>
                  </a:ext>
                </a:extLst>
              </p:cNvPr>
              <p:cNvSpPr>
                <a:spLocks noChangeArrowheads="1"/>
              </p:cNvSpPr>
              <p:nvPr/>
            </p:nvSpPr>
            <p:spPr bwMode="auto">
              <a:xfrm>
                <a:off x="11467710" y="500329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2" name="Oval 1190">
                <a:extLst>
                  <a:ext uri="{FF2B5EF4-FFF2-40B4-BE49-F238E27FC236}">
                    <a16:creationId xmlns:a16="http://schemas.microsoft.com/office/drawing/2014/main" id="{17456FFF-6625-4330-99D4-9C3EF11EAA61}"/>
                  </a:ext>
                </a:extLst>
              </p:cNvPr>
              <p:cNvSpPr>
                <a:spLocks noChangeArrowheads="1"/>
              </p:cNvSpPr>
              <p:nvPr/>
            </p:nvSpPr>
            <p:spPr bwMode="auto">
              <a:xfrm>
                <a:off x="11441596" y="477894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3" name="Oval 1191">
                <a:extLst>
                  <a:ext uri="{FF2B5EF4-FFF2-40B4-BE49-F238E27FC236}">
                    <a16:creationId xmlns:a16="http://schemas.microsoft.com/office/drawing/2014/main" id="{F1CC97DB-40B6-401E-AEB7-F689B5B3BD2A}"/>
                  </a:ext>
                </a:extLst>
              </p:cNvPr>
              <p:cNvSpPr>
                <a:spLocks noChangeArrowheads="1"/>
              </p:cNvSpPr>
              <p:nvPr/>
            </p:nvSpPr>
            <p:spPr bwMode="auto">
              <a:xfrm>
                <a:off x="11512817" y="490595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4" name="Oval 1192">
                <a:extLst>
                  <a:ext uri="{FF2B5EF4-FFF2-40B4-BE49-F238E27FC236}">
                    <a16:creationId xmlns:a16="http://schemas.microsoft.com/office/drawing/2014/main" id="{71AF2568-5603-4F2D-9230-4D67B690D2DA}"/>
                  </a:ext>
                </a:extLst>
              </p:cNvPr>
              <p:cNvSpPr>
                <a:spLocks noChangeArrowheads="1"/>
              </p:cNvSpPr>
              <p:nvPr/>
            </p:nvSpPr>
            <p:spPr bwMode="auto">
              <a:xfrm>
                <a:off x="11538932" y="501041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5" name="Oval 1196">
                <a:extLst>
                  <a:ext uri="{FF2B5EF4-FFF2-40B4-BE49-F238E27FC236}">
                    <a16:creationId xmlns:a16="http://schemas.microsoft.com/office/drawing/2014/main" id="{FC2619DF-5E0C-4120-A04B-97D682F4DD93}"/>
                  </a:ext>
                </a:extLst>
              </p:cNvPr>
              <p:cNvSpPr>
                <a:spLocks noChangeArrowheads="1"/>
              </p:cNvSpPr>
              <p:nvPr/>
            </p:nvSpPr>
            <p:spPr bwMode="auto">
              <a:xfrm>
                <a:off x="11324080" y="447150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6" name="Oval 1204">
                <a:extLst>
                  <a:ext uri="{FF2B5EF4-FFF2-40B4-BE49-F238E27FC236}">
                    <a16:creationId xmlns:a16="http://schemas.microsoft.com/office/drawing/2014/main" id="{B9FA8F1E-B9B6-4B82-A539-2BD0E1D5D9DF}"/>
                  </a:ext>
                </a:extLst>
              </p:cNvPr>
              <p:cNvSpPr>
                <a:spLocks noChangeArrowheads="1"/>
              </p:cNvSpPr>
              <p:nvPr/>
            </p:nvSpPr>
            <p:spPr bwMode="auto">
              <a:xfrm>
                <a:off x="11434473" y="439671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7" name="Oval 1205">
                <a:extLst>
                  <a:ext uri="{FF2B5EF4-FFF2-40B4-BE49-F238E27FC236}">
                    <a16:creationId xmlns:a16="http://schemas.microsoft.com/office/drawing/2014/main" id="{41D17858-B25C-49F9-A208-3BC1924A41CE}"/>
                  </a:ext>
                </a:extLst>
              </p:cNvPr>
              <p:cNvSpPr>
                <a:spLocks noChangeArrowheads="1"/>
              </p:cNvSpPr>
              <p:nvPr/>
            </p:nvSpPr>
            <p:spPr bwMode="auto">
              <a:xfrm>
                <a:off x="11013079" y="439197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5" name="Freeform 1453">
                <a:extLst>
                  <a:ext uri="{FF2B5EF4-FFF2-40B4-BE49-F238E27FC236}">
                    <a16:creationId xmlns:a16="http://schemas.microsoft.com/office/drawing/2014/main" id="{2803C311-4410-4A46-B431-6E10D8F87B2F}"/>
                  </a:ext>
                </a:extLst>
              </p:cNvPr>
              <p:cNvSpPr>
                <a:spLocks/>
              </p:cNvSpPr>
              <p:nvPr/>
            </p:nvSpPr>
            <p:spPr bwMode="auto">
              <a:xfrm>
                <a:off x="9697258" y="3769262"/>
                <a:ext cx="1233322" cy="943687"/>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3156" name="Oval 1457">
                <a:extLst>
                  <a:ext uri="{FF2B5EF4-FFF2-40B4-BE49-F238E27FC236}">
                    <a16:creationId xmlns:a16="http://schemas.microsoft.com/office/drawing/2014/main" id="{E1036FA4-3F87-419E-9F54-C3962E256458}"/>
                  </a:ext>
                </a:extLst>
              </p:cNvPr>
              <p:cNvSpPr>
                <a:spLocks noChangeArrowheads="1"/>
              </p:cNvSpPr>
              <p:nvPr/>
            </p:nvSpPr>
            <p:spPr bwMode="auto">
              <a:xfrm>
                <a:off x="9889557" y="447079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7" name="Oval 1458">
                <a:extLst>
                  <a:ext uri="{FF2B5EF4-FFF2-40B4-BE49-F238E27FC236}">
                    <a16:creationId xmlns:a16="http://schemas.microsoft.com/office/drawing/2014/main" id="{2E6C918B-B246-48F3-AD8A-49DCD223DA25}"/>
                  </a:ext>
                </a:extLst>
              </p:cNvPr>
              <p:cNvSpPr>
                <a:spLocks noChangeArrowheads="1"/>
              </p:cNvSpPr>
              <p:nvPr/>
            </p:nvSpPr>
            <p:spPr bwMode="auto">
              <a:xfrm>
                <a:off x="10157825" y="45705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8" name="Oval 1459">
                <a:extLst>
                  <a:ext uri="{FF2B5EF4-FFF2-40B4-BE49-F238E27FC236}">
                    <a16:creationId xmlns:a16="http://schemas.microsoft.com/office/drawing/2014/main" id="{C20A5E9C-506A-4FE9-9CE1-69FD937F9B41}"/>
                  </a:ext>
                </a:extLst>
              </p:cNvPr>
              <p:cNvSpPr>
                <a:spLocks noChangeArrowheads="1"/>
              </p:cNvSpPr>
              <p:nvPr/>
            </p:nvSpPr>
            <p:spPr bwMode="auto">
              <a:xfrm>
                <a:off x="10189875" y="443281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9" name="Oval 1460">
                <a:extLst>
                  <a:ext uri="{FF2B5EF4-FFF2-40B4-BE49-F238E27FC236}">
                    <a16:creationId xmlns:a16="http://schemas.microsoft.com/office/drawing/2014/main" id="{E8C934F3-8FFF-4BC7-908B-E37F5AB2789B}"/>
                  </a:ext>
                </a:extLst>
              </p:cNvPr>
              <p:cNvSpPr>
                <a:spLocks noChangeArrowheads="1"/>
              </p:cNvSpPr>
              <p:nvPr/>
            </p:nvSpPr>
            <p:spPr bwMode="auto">
              <a:xfrm>
                <a:off x="10252787" y="451352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0" name="Oval 1461">
                <a:extLst>
                  <a:ext uri="{FF2B5EF4-FFF2-40B4-BE49-F238E27FC236}">
                    <a16:creationId xmlns:a16="http://schemas.microsoft.com/office/drawing/2014/main" id="{E80F0796-11DF-4A20-B340-281F3B24DA00}"/>
                  </a:ext>
                </a:extLst>
              </p:cNvPr>
              <p:cNvSpPr>
                <a:spLocks noChangeArrowheads="1"/>
              </p:cNvSpPr>
              <p:nvPr/>
            </p:nvSpPr>
            <p:spPr bwMode="auto">
              <a:xfrm>
                <a:off x="10164947" y="439482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1" name="Oval 1462">
                <a:extLst>
                  <a:ext uri="{FF2B5EF4-FFF2-40B4-BE49-F238E27FC236}">
                    <a16:creationId xmlns:a16="http://schemas.microsoft.com/office/drawing/2014/main" id="{9E85A797-CB68-4D53-8ADC-33A4BD5C7988}"/>
                  </a:ext>
                </a:extLst>
              </p:cNvPr>
              <p:cNvSpPr>
                <a:spLocks noChangeArrowheads="1"/>
              </p:cNvSpPr>
              <p:nvPr/>
            </p:nvSpPr>
            <p:spPr bwMode="auto">
              <a:xfrm>
                <a:off x="9972649" y="455626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2" name="Oval 1463">
                <a:extLst>
                  <a:ext uri="{FF2B5EF4-FFF2-40B4-BE49-F238E27FC236}">
                    <a16:creationId xmlns:a16="http://schemas.microsoft.com/office/drawing/2014/main" id="{2B6936E9-659C-41AE-8667-18C6B41096B5}"/>
                  </a:ext>
                </a:extLst>
              </p:cNvPr>
              <p:cNvSpPr>
                <a:spLocks noChangeArrowheads="1"/>
              </p:cNvSpPr>
              <p:nvPr/>
            </p:nvSpPr>
            <p:spPr bwMode="auto">
              <a:xfrm>
                <a:off x="9922794" y="436752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3" name="Oval 1464">
                <a:extLst>
                  <a:ext uri="{FF2B5EF4-FFF2-40B4-BE49-F238E27FC236}">
                    <a16:creationId xmlns:a16="http://schemas.microsoft.com/office/drawing/2014/main" id="{0F08F45F-1A99-4370-AAC5-42D3D29DC927}"/>
                  </a:ext>
                </a:extLst>
              </p:cNvPr>
              <p:cNvSpPr>
                <a:spLocks noChangeArrowheads="1"/>
              </p:cNvSpPr>
              <p:nvPr/>
            </p:nvSpPr>
            <p:spPr bwMode="auto">
              <a:xfrm>
                <a:off x="10069985" y="449928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4" name="Oval 1465">
                <a:extLst>
                  <a:ext uri="{FF2B5EF4-FFF2-40B4-BE49-F238E27FC236}">
                    <a16:creationId xmlns:a16="http://schemas.microsoft.com/office/drawing/2014/main" id="{4E3ADA9F-DE76-4A88-925F-29D5CBC50DC1}"/>
                  </a:ext>
                </a:extLst>
              </p:cNvPr>
              <p:cNvSpPr>
                <a:spLocks noChangeArrowheads="1"/>
              </p:cNvSpPr>
              <p:nvPr/>
            </p:nvSpPr>
            <p:spPr bwMode="auto">
              <a:xfrm>
                <a:off x="10083042" y="454913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5" name="Oval 1466">
                <a:extLst>
                  <a:ext uri="{FF2B5EF4-FFF2-40B4-BE49-F238E27FC236}">
                    <a16:creationId xmlns:a16="http://schemas.microsoft.com/office/drawing/2014/main" id="{CD7229D7-88E7-42C1-8172-E9F700B97695}"/>
                  </a:ext>
                </a:extLst>
              </p:cNvPr>
              <p:cNvSpPr>
                <a:spLocks noChangeArrowheads="1"/>
              </p:cNvSpPr>
              <p:nvPr/>
            </p:nvSpPr>
            <p:spPr bwMode="auto">
              <a:xfrm>
                <a:off x="10020130" y="451827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6" name="Oval 1467">
                <a:extLst>
                  <a:ext uri="{FF2B5EF4-FFF2-40B4-BE49-F238E27FC236}">
                    <a16:creationId xmlns:a16="http://schemas.microsoft.com/office/drawing/2014/main" id="{B0D9407A-5150-49D0-97A5-AD85C1E5B0CD}"/>
                  </a:ext>
                </a:extLst>
              </p:cNvPr>
              <p:cNvSpPr>
                <a:spLocks noChangeArrowheads="1"/>
              </p:cNvSpPr>
              <p:nvPr/>
            </p:nvSpPr>
            <p:spPr bwMode="auto">
              <a:xfrm>
                <a:off x="10007072" y="461205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7" name="Oval 1468">
                <a:extLst>
                  <a:ext uri="{FF2B5EF4-FFF2-40B4-BE49-F238E27FC236}">
                    <a16:creationId xmlns:a16="http://schemas.microsoft.com/office/drawing/2014/main" id="{017FEE8F-6F4D-47FF-B047-A21F1A3826E7}"/>
                  </a:ext>
                </a:extLst>
              </p:cNvPr>
              <p:cNvSpPr>
                <a:spLocks noChangeArrowheads="1"/>
              </p:cNvSpPr>
              <p:nvPr/>
            </p:nvSpPr>
            <p:spPr bwMode="auto">
              <a:xfrm>
                <a:off x="10064050" y="445298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8" name="Oval 1469">
                <a:extLst>
                  <a:ext uri="{FF2B5EF4-FFF2-40B4-BE49-F238E27FC236}">
                    <a16:creationId xmlns:a16="http://schemas.microsoft.com/office/drawing/2014/main" id="{2A377D6B-6BA3-43DD-9B0C-4B43B0BA02A4}"/>
                  </a:ext>
                </a:extLst>
              </p:cNvPr>
              <p:cNvSpPr>
                <a:spLocks noChangeArrowheads="1"/>
              </p:cNvSpPr>
              <p:nvPr/>
            </p:nvSpPr>
            <p:spPr bwMode="auto">
              <a:xfrm>
                <a:off x="10166134" y="385828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9" name="Oval 1470">
                <a:extLst>
                  <a:ext uri="{FF2B5EF4-FFF2-40B4-BE49-F238E27FC236}">
                    <a16:creationId xmlns:a16="http://schemas.microsoft.com/office/drawing/2014/main" id="{9BAFAB65-6250-44EB-BE2F-93C054334C6B}"/>
                  </a:ext>
                </a:extLst>
              </p:cNvPr>
              <p:cNvSpPr>
                <a:spLocks noChangeArrowheads="1"/>
              </p:cNvSpPr>
              <p:nvPr/>
            </p:nvSpPr>
            <p:spPr bwMode="auto">
              <a:xfrm>
                <a:off x="10192249" y="39627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0" name="Oval 1471">
                <a:extLst>
                  <a:ext uri="{FF2B5EF4-FFF2-40B4-BE49-F238E27FC236}">
                    <a16:creationId xmlns:a16="http://schemas.microsoft.com/office/drawing/2014/main" id="{E3807371-5507-4660-9317-034CFD2708B3}"/>
                  </a:ext>
                </a:extLst>
              </p:cNvPr>
              <p:cNvSpPr>
                <a:spLocks noChangeArrowheads="1"/>
              </p:cNvSpPr>
              <p:nvPr/>
            </p:nvSpPr>
            <p:spPr bwMode="auto">
              <a:xfrm>
                <a:off x="10200558" y="43402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1" name="Oval 1472">
                <a:extLst>
                  <a:ext uri="{FF2B5EF4-FFF2-40B4-BE49-F238E27FC236}">
                    <a16:creationId xmlns:a16="http://schemas.microsoft.com/office/drawing/2014/main" id="{4F70D272-C733-491D-90CD-1CD3E0337376}"/>
                  </a:ext>
                </a:extLst>
              </p:cNvPr>
              <p:cNvSpPr>
                <a:spLocks noChangeArrowheads="1"/>
              </p:cNvSpPr>
              <p:nvPr/>
            </p:nvSpPr>
            <p:spPr bwMode="auto">
              <a:xfrm>
                <a:off x="10210054" y="418946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2" name="Oval 1473">
                <a:extLst>
                  <a:ext uri="{FF2B5EF4-FFF2-40B4-BE49-F238E27FC236}">
                    <a16:creationId xmlns:a16="http://schemas.microsoft.com/office/drawing/2014/main" id="{99E5BF22-C381-4D37-8431-3204630522F6}"/>
                  </a:ext>
                </a:extLst>
              </p:cNvPr>
              <p:cNvSpPr>
                <a:spLocks noChangeArrowheads="1"/>
              </p:cNvSpPr>
              <p:nvPr/>
            </p:nvSpPr>
            <p:spPr bwMode="auto">
              <a:xfrm>
                <a:off x="10145954" y="4219145"/>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3" name="Oval 1474">
                <a:extLst>
                  <a:ext uri="{FF2B5EF4-FFF2-40B4-BE49-F238E27FC236}">
                    <a16:creationId xmlns:a16="http://schemas.microsoft.com/office/drawing/2014/main" id="{52461515-7633-415C-9961-6AB1A282088D}"/>
                  </a:ext>
                </a:extLst>
              </p:cNvPr>
              <p:cNvSpPr>
                <a:spLocks noChangeArrowheads="1"/>
              </p:cNvSpPr>
              <p:nvPr/>
            </p:nvSpPr>
            <p:spPr bwMode="auto">
              <a:xfrm>
                <a:off x="10131711" y="41313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4" name="Oval 1475">
                <a:extLst>
                  <a:ext uri="{FF2B5EF4-FFF2-40B4-BE49-F238E27FC236}">
                    <a16:creationId xmlns:a16="http://schemas.microsoft.com/office/drawing/2014/main" id="{00A89882-2E15-403F-B280-D1003E2F0380}"/>
                  </a:ext>
                </a:extLst>
              </p:cNvPr>
              <p:cNvSpPr>
                <a:spLocks noChangeArrowheads="1"/>
              </p:cNvSpPr>
              <p:nvPr/>
            </p:nvSpPr>
            <p:spPr bwMode="auto">
              <a:xfrm>
                <a:off x="10185126" y="413486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5" name="Oval 1476">
                <a:extLst>
                  <a:ext uri="{FF2B5EF4-FFF2-40B4-BE49-F238E27FC236}">
                    <a16:creationId xmlns:a16="http://schemas.microsoft.com/office/drawing/2014/main" id="{CDD3CBA0-B91D-40F6-B4A5-C1E60DB2BCE1}"/>
                  </a:ext>
                </a:extLst>
              </p:cNvPr>
              <p:cNvSpPr>
                <a:spLocks noChangeArrowheads="1"/>
              </p:cNvSpPr>
              <p:nvPr/>
            </p:nvSpPr>
            <p:spPr bwMode="auto">
              <a:xfrm>
                <a:off x="10202932" y="408026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6" name="Oval 1477">
                <a:extLst>
                  <a:ext uri="{FF2B5EF4-FFF2-40B4-BE49-F238E27FC236}">
                    <a16:creationId xmlns:a16="http://schemas.microsoft.com/office/drawing/2014/main" id="{B816A0BB-F184-460C-88A8-E7C48575A45F}"/>
                  </a:ext>
                </a:extLst>
              </p:cNvPr>
              <p:cNvSpPr>
                <a:spLocks noChangeArrowheads="1"/>
              </p:cNvSpPr>
              <p:nvPr/>
            </p:nvSpPr>
            <p:spPr bwMode="auto">
              <a:xfrm>
                <a:off x="10153077" y="404821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7" name="Oval 1478">
                <a:extLst>
                  <a:ext uri="{FF2B5EF4-FFF2-40B4-BE49-F238E27FC236}">
                    <a16:creationId xmlns:a16="http://schemas.microsoft.com/office/drawing/2014/main" id="{B77165F4-032A-442C-AD02-33ECC16EDDEC}"/>
                  </a:ext>
                </a:extLst>
              </p:cNvPr>
              <p:cNvSpPr>
                <a:spLocks noChangeArrowheads="1"/>
              </p:cNvSpPr>
              <p:nvPr/>
            </p:nvSpPr>
            <p:spPr bwMode="auto">
              <a:xfrm>
                <a:off x="10229047" y="401260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8" name="Oval 1479">
                <a:extLst>
                  <a:ext uri="{FF2B5EF4-FFF2-40B4-BE49-F238E27FC236}">
                    <a16:creationId xmlns:a16="http://schemas.microsoft.com/office/drawing/2014/main" id="{707F3B37-9252-4CE4-9CCF-114305AF0E9A}"/>
                  </a:ext>
                </a:extLst>
              </p:cNvPr>
              <p:cNvSpPr>
                <a:spLocks noChangeArrowheads="1"/>
              </p:cNvSpPr>
              <p:nvPr/>
            </p:nvSpPr>
            <p:spPr bwMode="auto">
              <a:xfrm>
                <a:off x="10205306" y="388440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9" name="Oval 1480">
                <a:extLst>
                  <a:ext uri="{FF2B5EF4-FFF2-40B4-BE49-F238E27FC236}">
                    <a16:creationId xmlns:a16="http://schemas.microsoft.com/office/drawing/2014/main" id="{3855B3C4-2521-4D7A-B92D-6B940DE0611A}"/>
                  </a:ext>
                </a:extLst>
              </p:cNvPr>
              <p:cNvSpPr>
                <a:spLocks noChangeArrowheads="1"/>
              </p:cNvSpPr>
              <p:nvPr/>
            </p:nvSpPr>
            <p:spPr bwMode="auto">
              <a:xfrm>
                <a:off x="10237356" y="414080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0" name="Oval 1481">
                <a:extLst>
                  <a:ext uri="{FF2B5EF4-FFF2-40B4-BE49-F238E27FC236}">
                    <a16:creationId xmlns:a16="http://schemas.microsoft.com/office/drawing/2014/main" id="{C4960568-C015-4F3A-A54E-95DC4F6B7931}"/>
                  </a:ext>
                </a:extLst>
              </p:cNvPr>
              <p:cNvSpPr>
                <a:spLocks noChangeArrowheads="1"/>
              </p:cNvSpPr>
              <p:nvPr/>
            </p:nvSpPr>
            <p:spPr bwMode="auto">
              <a:xfrm>
                <a:off x="9975023" y="408619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1" name="Oval 1482">
                <a:extLst>
                  <a:ext uri="{FF2B5EF4-FFF2-40B4-BE49-F238E27FC236}">
                    <a16:creationId xmlns:a16="http://schemas.microsoft.com/office/drawing/2014/main" id="{976E2391-15E5-4FC0-AB3B-0F96B9D01576}"/>
                  </a:ext>
                </a:extLst>
              </p:cNvPr>
              <p:cNvSpPr>
                <a:spLocks noChangeArrowheads="1"/>
              </p:cNvSpPr>
              <p:nvPr/>
            </p:nvSpPr>
            <p:spPr bwMode="auto">
              <a:xfrm>
                <a:off x="9995202" y="39010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2" name="Oval 1483">
                <a:extLst>
                  <a:ext uri="{FF2B5EF4-FFF2-40B4-BE49-F238E27FC236}">
                    <a16:creationId xmlns:a16="http://schemas.microsoft.com/office/drawing/2014/main" id="{DE2E4FED-8676-48D9-ACCC-58197268FF61}"/>
                  </a:ext>
                </a:extLst>
              </p:cNvPr>
              <p:cNvSpPr>
                <a:spLocks noChangeArrowheads="1"/>
              </p:cNvSpPr>
              <p:nvPr/>
            </p:nvSpPr>
            <p:spPr bwMode="auto">
              <a:xfrm>
                <a:off x="9992828" y="431292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3" name="Oval 1484">
                <a:extLst>
                  <a:ext uri="{FF2B5EF4-FFF2-40B4-BE49-F238E27FC236}">
                    <a16:creationId xmlns:a16="http://schemas.microsoft.com/office/drawing/2014/main" id="{5FE82E60-28A8-448B-8209-6A1CBEEC2F4C}"/>
                  </a:ext>
                </a:extLst>
              </p:cNvPr>
              <p:cNvSpPr>
                <a:spLocks noChangeArrowheads="1"/>
              </p:cNvSpPr>
              <p:nvPr/>
            </p:nvSpPr>
            <p:spPr bwMode="auto">
              <a:xfrm>
                <a:off x="9967901" y="42583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4" name="Oval 1485">
                <a:extLst>
                  <a:ext uri="{FF2B5EF4-FFF2-40B4-BE49-F238E27FC236}">
                    <a16:creationId xmlns:a16="http://schemas.microsoft.com/office/drawing/2014/main" id="{CDD6D971-3025-40B1-9C02-63F8FC12850F}"/>
                  </a:ext>
                </a:extLst>
              </p:cNvPr>
              <p:cNvSpPr>
                <a:spLocks noChangeArrowheads="1"/>
              </p:cNvSpPr>
              <p:nvPr/>
            </p:nvSpPr>
            <p:spPr bwMode="auto">
              <a:xfrm>
                <a:off x="10064050" y="420490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5" name="Oval 1486">
                <a:extLst>
                  <a:ext uri="{FF2B5EF4-FFF2-40B4-BE49-F238E27FC236}">
                    <a16:creationId xmlns:a16="http://schemas.microsoft.com/office/drawing/2014/main" id="{EFD09D4E-A236-41DF-971C-D7B74875677E}"/>
                  </a:ext>
                </a:extLst>
              </p:cNvPr>
              <p:cNvSpPr>
                <a:spLocks noChangeArrowheads="1"/>
              </p:cNvSpPr>
              <p:nvPr/>
            </p:nvSpPr>
            <p:spPr bwMode="auto">
              <a:xfrm>
                <a:off x="10011820" y="413605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6" name="Oval 1487">
                <a:extLst>
                  <a:ext uri="{FF2B5EF4-FFF2-40B4-BE49-F238E27FC236}">
                    <a16:creationId xmlns:a16="http://schemas.microsoft.com/office/drawing/2014/main" id="{7681E782-C5B6-466F-9ED0-B50B17E41F10}"/>
                  </a:ext>
                </a:extLst>
              </p:cNvPr>
              <p:cNvSpPr>
                <a:spLocks noChangeArrowheads="1"/>
              </p:cNvSpPr>
              <p:nvPr/>
            </p:nvSpPr>
            <p:spPr bwMode="auto">
              <a:xfrm>
                <a:off x="9988080" y="400785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7" name="Oval 1488">
                <a:extLst>
                  <a:ext uri="{FF2B5EF4-FFF2-40B4-BE49-F238E27FC236}">
                    <a16:creationId xmlns:a16="http://schemas.microsoft.com/office/drawing/2014/main" id="{83269521-2D28-469E-A2A2-01CC57C266EF}"/>
                  </a:ext>
                </a:extLst>
              </p:cNvPr>
              <p:cNvSpPr>
                <a:spLocks noChangeArrowheads="1"/>
              </p:cNvSpPr>
              <p:nvPr/>
            </p:nvSpPr>
            <p:spPr bwMode="auto">
              <a:xfrm>
                <a:off x="10056927" y="40387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8" name="Oval 1489">
                <a:extLst>
                  <a:ext uri="{FF2B5EF4-FFF2-40B4-BE49-F238E27FC236}">
                    <a16:creationId xmlns:a16="http://schemas.microsoft.com/office/drawing/2014/main" id="{4039166B-F9AA-4BF6-B2A0-4C5FCE0C9B2B}"/>
                  </a:ext>
                </a:extLst>
              </p:cNvPr>
              <p:cNvSpPr>
                <a:spLocks noChangeArrowheads="1"/>
              </p:cNvSpPr>
              <p:nvPr/>
            </p:nvSpPr>
            <p:spPr bwMode="auto">
              <a:xfrm>
                <a:off x="10083042" y="414317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9" name="Oval 1490">
                <a:extLst>
                  <a:ext uri="{FF2B5EF4-FFF2-40B4-BE49-F238E27FC236}">
                    <a16:creationId xmlns:a16="http://schemas.microsoft.com/office/drawing/2014/main" id="{E4B4AF5B-A4BC-4081-A632-C61160DBFC45}"/>
                  </a:ext>
                </a:extLst>
              </p:cNvPr>
              <p:cNvSpPr>
                <a:spLocks noChangeArrowheads="1"/>
              </p:cNvSpPr>
              <p:nvPr/>
            </p:nvSpPr>
            <p:spPr bwMode="auto">
              <a:xfrm>
                <a:off x="10103222" y="395799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0" name="Oval 1491">
                <a:extLst>
                  <a:ext uri="{FF2B5EF4-FFF2-40B4-BE49-F238E27FC236}">
                    <a16:creationId xmlns:a16="http://schemas.microsoft.com/office/drawing/2014/main" id="{1F23B7A9-B2A9-4EA6-8B4D-1F7D3ADCF68C}"/>
                  </a:ext>
                </a:extLst>
              </p:cNvPr>
              <p:cNvSpPr>
                <a:spLocks noChangeArrowheads="1"/>
              </p:cNvSpPr>
              <p:nvPr/>
            </p:nvSpPr>
            <p:spPr bwMode="auto">
              <a:xfrm>
                <a:off x="10105596" y="389390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1" name="Oval 1492">
                <a:extLst>
                  <a:ext uri="{FF2B5EF4-FFF2-40B4-BE49-F238E27FC236}">
                    <a16:creationId xmlns:a16="http://schemas.microsoft.com/office/drawing/2014/main" id="{CBD1D293-0E56-45DD-AC02-4B87E51A697F}"/>
                  </a:ext>
                </a:extLst>
              </p:cNvPr>
              <p:cNvSpPr>
                <a:spLocks noChangeArrowheads="1"/>
              </p:cNvSpPr>
              <p:nvPr/>
            </p:nvSpPr>
            <p:spPr bwMode="auto">
              <a:xfrm>
                <a:off x="10042683" y="38630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2" name="Oval 1493">
                <a:extLst>
                  <a:ext uri="{FF2B5EF4-FFF2-40B4-BE49-F238E27FC236}">
                    <a16:creationId xmlns:a16="http://schemas.microsoft.com/office/drawing/2014/main" id="{308C95CF-D868-49C3-AAB5-EB86B4037C19}"/>
                  </a:ext>
                </a:extLst>
              </p:cNvPr>
              <p:cNvSpPr>
                <a:spLocks noChangeArrowheads="1"/>
              </p:cNvSpPr>
              <p:nvPr/>
            </p:nvSpPr>
            <p:spPr bwMode="auto">
              <a:xfrm>
                <a:off x="10029626" y="395681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3" name="Oval 1494">
                <a:extLst>
                  <a:ext uri="{FF2B5EF4-FFF2-40B4-BE49-F238E27FC236}">
                    <a16:creationId xmlns:a16="http://schemas.microsoft.com/office/drawing/2014/main" id="{C252E5BE-A822-4E4C-ADCC-C6EFD42456C1}"/>
                  </a:ext>
                </a:extLst>
              </p:cNvPr>
              <p:cNvSpPr>
                <a:spLocks noChangeArrowheads="1"/>
              </p:cNvSpPr>
              <p:nvPr/>
            </p:nvSpPr>
            <p:spPr bwMode="auto">
              <a:xfrm>
                <a:off x="10100848" y="436989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4" name="Oval 1495">
                <a:extLst>
                  <a:ext uri="{FF2B5EF4-FFF2-40B4-BE49-F238E27FC236}">
                    <a16:creationId xmlns:a16="http://schemas.microsoft.com/office/drawing/2014/main" id="{CC9818BB-9869-432F-8B62-8CE8D504130E}"/>
                  </a:ext>
                </a:extLst>
              </p:cNvPr>
              <p:cNvSpPr>
                <a:spLocks noChangeArrowheads="1"/>
              </p:cNvSpPr>
              <p:nvPr/>
            </p:nvSpPr>
            <p:spPr bwMode="auto">
              <a:xfrm>
                <a:off x="10028439" y="434853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5" name="Oval 1496">
                <a:extLst>
                  <a:ext uri="{FF2B5EF4-FFF2-40B4-BE49-F238E27FC236}">
                    <a16:creationId xmlns:a16="http://schemas.microsoft.com/office/drawing/2014/main" id="{8E704D2D-82B2-4E24-9BF1-66825C77B7E8}"/>
                  </a:ext>
                </a:extLst>
              </p:cNvPr>
              <p:cNvSpPr>
                <a:spLocks noChangeArrowheads="1"/>
              </p:cNvSpPr>
              <p:nvPr/>
            </p:nvSpPr>
            <p:spPr bwMode="auto">
              <a:xfrm>
                <a:off x="10134085" y="431766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6" name="Oval 1497">
                <a:extLst>
                  <a:ext uri="{FF2B5EF4-FFF2-40B4-BE49-F238E27FC236}">
                    <a16:creationId xmlns:a16="http://schemas.microsoft.com/office/drawing/2014/main" id="{F409E765-4B9B-4A90-A11E-43444B075445}"/>
                  </a:ext>
                </a:extLst>
              </p:cNvPr>
              <p:cNvSpPr>
                <a:spLocks noChangeArrowheads="1"/>
              </p:cNvSpPr>
              <p:nvPr/>
            </p:nvSpPr>
            <p:spPr bwMode="auto">
              <a:xfrm>
                <a:off x="10093726" y="426069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7" name="Oval 1498">
                <a:extLst>
                  <a:ext uri="{FF2B5EF4-FFF2-40B4-BE49-F238E27FC236}">
                    <a16:creationId xmlns:a16="http://schemas.microsoft.com/office/drawing/2014/main" id="{BDE969BB-3593-41B8-917B-B97972148CF6}"/>
                  </a:ext>
                </a:extLst>
              </p:cNvPr>
              <p:cNvSpPr>
                <a:spLocks noChangeArrowheads="1"/>
              </p:cNvSpPr>
              <p:nvPr/>
            </p:nvSpPr>
            <p:spPr bwMode="auto">
              <a:xfrm>
                <a:off x="10020130" y="42642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8" name="Oval 1499">
                <a:extLst>
                  <a:ext uri="{FF2B5EF4-FFF2-40B4-BE49-F238E27FC236}">
                    <a16:creationId xmlns:a16="http://schemas.microsoft.com/office/drawing/2014/main" id="{89C773E8-2606-46CF-9E07-22EAB3B1F57D}"/>
                  </a:ext>
                </a:extLst>
              </p:cNvPr>
              <p:cNvSpPr>
                <a:spLocks noChangeArrowheads="1"/>
              </p:cNvSpPr>
              <p:nvPr/>
            </p:nvSpPr>
            <p:spPr bwMode="auto">
              <a:xfrm>
                <a:off x="10136459" y="399004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9" name="Oval 1500">
                <a:extLst>
                  <a:ext uri="{FF2B5EF4-FFF2-40B4-BE49-F238E27FC236}">
                    <a16:creationId xmlns:a16="http://schemas.microsoft.com/office/drawing/2014/main" id="{D465C4EB-8043-49DF-8DB1-E7F0C6D20F0C}"/>
                  </a:ext>
                </a:extLst>
              </p:cNvPr>
              <p:cNvSpPr>
                <a:spLocks noChangeArrowheads="1"/>
              </p:cNvSpPr>
              <p:nvPr/>
            </p:nvSpPr>
            <p:spPr bwMode="auto">
              <a:xfrm>
                <a:off x="9965526" y="4424501"/>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0" name="Oval 1501">
                <a:extLst>
                  <a:ext uri="{FF2B5EF4-FFF2-40B4-BE49-F238E27FC236}">
                    <a16:creationId xmlns:a16="http://schemas.microsoft.com/office/drawing/2014/main" id="{BFB2646A-F393-4481-9531-064A55BEF2CD}"/>
                  </a:ext>
                </a:extLst>
              </p:cNvPr>
              <p:cNvSpPr>
                <a:spLocks noChangeArrowheads="1"/>
              </p:cNvSpPr>
              <p:nvPr/>
            </p:nvSpPr>
            <p:spPr bwMode="auto">
              <a:xfrm>
                <a:off x="10309765" y="457762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1" name="Oval 1502">
                <a:extLst>
                  <a:ext uri="{FF2B5EF4-FFF2-40B4-BE49-F238E27FC236}">
                    <a16:creationId xmlns:a16="http://schemas.microsoft.com/office/drawing/2014/main" id="{A4ADA1A1-02A8-4FE9-9168-B55FFF75B36F}"/>
                  </a:ext>
                </a:extLst>
              </p:cNvPr>
              <p:cNvSpPr>
                <a:spLocks noChangeArrowheads="1"/>
              </p:cNvSpPr>
              <p:nvPr/>
            </p:nvSpPr>
            <p:spPr bwMode="auto">
              <a:xfrm>
                <a:off x="9882435" y="438176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2" name="Oval 1503">
                <a:extLst>
                  <a:ext uri="{FF2B5EF4-FFF2-40B4-BE49-F238E27FC236}">
                    <a16:creationId xmlns:a16="http://schemas.microsoft.com/office/drawing/2014/main" id="{5236FA63-CD36-4C48-BC00-EA6A9B263ADD}"/>
                  </a:ext>
                </a:extLst>
              </p:cNvPr>
              <p:cNvSpPr>
                <a:spLocks noChangeArrowheads="1"/>
              </p:cNvSpPr>
              <p:nvPr/>
            </p:nvSpPr>
            <p:spPr bwMode="auto">
              <a:xfrm>
                <a:off x="10236169" y="457644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3" name="Oval 1504">
                <a:extLst>
                  <a:ext uri="{FF2B5EF4-FFF2-40B4-BE49-F238E27FC236}">
                    <a16:creationId xmlns:a16="http://schemas.microsoft.com/office/drawing/2014/main" id="{2E7C3128-FBAD-4D46-899D-441EA6DC5D05}"/>
                  </a:ext>
                </a:extLst>
              </p:cNvPr>
              <p:cNvSpPr>
                <a:spLocks noChangeArrowheads="1"/>
              </p:cNvSpPr>
              <p:nvPr/>
            </p:nvSpPr>
            <p:spPr bwMode="auto">
              <a:xfrm>
                <a:off x="10420158" y="45705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4" name="Oval 1505">
                <a:extLst>
                  <a:ext uri="{FF2B5EF4-FFF2-40B4-BE49-F238E27FC236}">
                    <a16:creationId xmlns:a16="http://schemas.microsoft.com/office/drawing/2014/main" id="{AB6427DB-D0C7-4A8A-A611-D8B66664ED60}"/>
                  </a:ext>
                </a:extLst>
              </p:cNvPr>
              <p:cNvSpPr>
                <a:spLocks noChangeArrowheads="1"/>
              </p:cNvSpPr>
              <p:nvPr/>
            </p:nvSpPr>
            <p:spPr bwMode="auto">
              <a:xfrm>
                <a:off x="10441524" y="46049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5" name="Oval 1506">
                <a:extLst>
                  <a:ext uri="{FF2B5EF4-FFF2-40B4-BE49-F238E27FC236}">
                    <a16:creationId xmlns:a16="http://schemas.microsoft.com/office/drawing/2014/main" id="{8E25AC59-3F75-47BA-A5EA-59C2DBCA719F}"/>
                  </a:ext>
                </a:extLst>
              </p:cNvPr>
              <p:cNvSpPr>
                <a:spLocks noChangeArrowheads="1"/>
              </p:cNvSpPr>
              <p:nvPr/>
            </p:nvSpPr>
            <p:spPr bwMode="auto">
              <a:xfrm>
                <a:off x="10396417" y="452777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6" name="Oval 1507">
                <a:extLst>
                  <a:ext uri="{FF2B5EF4-FFF2-40B4-BE49-F238E27FC236}">
                    <a16:creationId xmlns:a16="http://schemas.microsoft.com/office/drawing/2014/main" id="{02EB958C-013B-4A0B-AB87-5D4AF5C1389E}"/>
                  </a:ext>
                </a:extLst>
              </p:cNvPr>
              <p:cNvSpPr>
                <a:spLocks noChangeArrowheads="1"/>
              </p:cNvSpPr>
              <p:nvPr/>
            </p:nvSpPr>
            <p:spPr bwMode="auto">
              <a:xfrm>
                <a:off x="10593464" y="459662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7" name="Oval 1508">
                <a:extLst>
                  <a:ext uri="{FF2B5EF4-FFF2-40B4-BE49-F238E27FC236}">
                    <a16:creationId xmlns:a16="http://schemas.microsoft.com/office/drawing/2014/main" id="{2E442603-F41B-49C7-8949-E188054F7EF8}"/>
                  </a:ext>
                </a:extLst>
              </p:cNvPr>
              <p:cNvSpPr>
                <a:spLocks noChangeArrowheads="1"/>
              </p:cNvSpPr>
              <p:nvPr/>
            </p:nvSpPr>
            <p:spPr bwMode="auto">
              <a:xfrm>
                <a:off x="10563789" y="452539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8" name="Oval 1509">
                <a:extLst>
                  <a:ext uri="{FF2B5EF4-FFF2-40B4-BE49-F238E27FC236}">
                    <a16:creationId xmlns:a16="http://schemas.microsoft.com/office/drawing/2014/main" id="{12CDF072-D84C-4DFF-98B0-F4555CEEDDEA}"/>
                  </a:ext>
                </a:extLst>
              </p:cNvPr>
              <p:cNvSpPr>
                <a:spLocks noChangeArrowheads="1"/>
              </p:cNvSpPr>
              <p:nvPr/>
            </p:nvSpPr>
            <p:spPr bwMode="auto">
              <a:xfrm>
                <a:off x="10286024" y="400310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9" name="Oval 1510">
                <a:extLst>
                  <a:ext uri="{FF2B5EF4-FFF2-40B4-BE49-F238E27FC236}">
                    <a16:creationId xmlns:a16="http://schemas.microsoft.com/office/drawing/2014/main" id="{A9B2A725-EE8B-416A-B258-9920B17B0BD2}"/>
                  </a:ext>
                </a:extLst>
              </p:cNvPr>
              <p:cNvSpPr>
                <a:spLocks noChangeArrowheads="1"/>
              </p:cNvSpPr>
              <p:nvPr/>
            </p:nvSpPr>
            <p:spPr bwMode="auto">
              <a:xfrm>
                <a:off x="10312139" y="410756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0" name="Oval 1511">
                <a:extLst>
                  <a:ext uri="{FF2B5EF4-FFF2-40B4-BE49-F238E27FC236}">
                    <a16:creationId xmlns:a16="http://schemas.microsoft.com/office/drawing/2014/main" id="{55DC0156-AE65-4496-B3FD-631508BA9BC1}"/>
                  </a:ext>
                </a:extLst>
              </p:cNvPr>
              <p:cNvSpPr>
                <a:spLocks noChangeArrowheads="1"/>
              </p:cNvSpPr>
              <p:nvPr/>
            </p:nvSpPr>
            <p:spPr bwMode="auto">
              <a:xfrm>
                <a:off x="10316887" y="442568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1" name="Oval 1512">
                <a:extLst>
                  <a:ext uri="{FF2B5EF4-FFF2-40B4-BE49-F238E27FC236}">
                    <a16:creationId xmlns:a16="http://schemas.microsoft.com/office/drawing/2014/main" id="{748CEBD1-8349-4926-B11A-62BBC92479C3}"/>
                  </a:ext>
                </a:extLst>
              </p:cNvPr>
              <p:cNvSpPr>
                <a:spLocks noChangeArrowheads="1"/>
              </p:cNvSpPr>
              <p:nvPr/>
            </p:nvSpPr>
            <p:spPr bwMode="auto">
              <a:xfrm>
                <a:off x="10329944" y="433428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2" name="Oval 1513">
                <a:extLst>
                  <a:ext uri="{FF2B5EF4-FFF2-40B4-BE49-F238E27FC236}">
                    <a16:creationId xmlns:a16="http://schemas.microsoft.com/office/drawing/2014/main" id="{1642724F-0A56-427B-85AA-DCAC8B4E4ECE}"/>
                  </a:ext>
                </a:extLst>
              </p:cNvPr>
              <p:cNvSpPr>
                <a:spLocks noChangeArrowheads="1"/>
              </p:cNvSpPr>
              <p:nvPr/>
            </p:nvSpPr>
            <p:spPr bwMode="auto">
              <a:xfrm>
                <a:off x="10265844" y="4363963"/>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3" name="Oval 1514">
                <a:extLst>
                  <a:ext uri="{FF2B5EF4-FFF2-40B4-BE49-F238E27FC236}">
                    <a16:creationId xmlns:a16="http://schemas.microsoft.com/office/drawing/2014/main" id="{F771FED1-1B41-4386-B0E6-C9C153678931}"/>
                  </a:ext>
                </a:extLst>
              </p:cNvPr>
              <p:cNvSpPr>
                <a:spLocks noChangeArrowheads="1"/>
              </p:cNvSpPr>
              <p:nvPr/>
            </p:nvSpPr>
            <p:spPr bwMode="auto">
              <a:xfrm>
                <a:off x="10251600" y="42761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4" name="Oval 1515">
                <a:extLst>
                  <a:ext uri="{FF2B5EF4-FFF2-40B4-BE49-F238E27FC236}">
                    <a16:creationId xmlns:a16="http://schemas.microsoft.com/office/drawing/2014/main" id="{361CB985-2BE7-4B6C-B601-560E275DD773}"/>
                  </a:ext>
                </a:extLst>
              </p:cNvPr>
              <p:cNvSpPr>
                <a:spLocks noChangeArrowheads="1"/>
              </p:cNvSpPr>
              <p:nvPr/>
            </p:nvSpPr>
            <p:spPr bwMode="auto">
              <a:xfrm>
                <a:off x="10305017" y="427968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5" name="Oval 1516">
                <a:extLst>
                  <a:ext uri="{FF2B5EF4-FFF2-40B4-BE49-F238E27FC236}">
                    <a16:creationId xmlns:a16="http://schemas.microsoft.com/office/drawing/2014/main" id="{7AC4BF72-EB08-4C6E-8D41-F0019BAB83CE}"/>
                  </a:ext>
                </a:extLst>
              </p:cNvPr>
              <p:cNvSpPr>
                <a:spLocks noChangeArrowheads="1"/>
              </p:cNvSpPr>
              <p:nvPr/>
            </p:nvSpPr>
            <p:spPr bwMode="auto">
              <a:xfrm>
                <a:off x="10322822" y="422508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6" name="Oval 1517">
                <a:extLst>
                  <a:ext uri="{FF2B5EF4-FFF2-40B4-BE49-F238E27FC236}">
                    <a16:creationId xmlns:a16="http://schemas.microsoft.com/office/drawing/2014/main" id="{22FB3E69-5D49-4C98-97DA-2AE49A7B9611}"/>
                  </a:ext>
                </a:extLst>
              </p:cNvPr>
              <p:cNvSpPr>
                <a:spLocks noChangeArrowheads="1"/>
              </p:cNvSpPr>
              <p:nvPr/>
            </p:nvSpPr>
            <p:spPr bwMode="auto">
              <a:xfrm>
                <a:off x="10249226" y="422864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7" name="Oval 1518">
                <a:extLst>
                  <a:ext uri="{FF2B5EF4-FFF2-40B4-BE49-F238E27FC236}">
                    <a16:creationId xmlns:a16="http://schemas.microsoft.com/office/drawing/2014/main" id="{AE4A0644-0883-4A8C-B80C-5101BA886996}"/>
                  </a:ext>
                </a:extLst>
              </p:cNvPr>
              <p:cNvSpPr>
                <a:spLocks noChangeArrowheads="1"/>
              </p:cNvSpPr>
              <p:nvPr/>
            </p:nvSpPr>
            <p:spPr bwMode="auto">
              <a:xfrm>
                <a:off x="10348936" y="415742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8" name="Oval 1519">
                <a:extLst>
                  <a:ext uri="{FF2B5EF4-FFF2-40B4-BE49-F238E27FC236}">
                    <a16:creationId xmlns:a16="http://schemas.microsoft.com/office/drawing/2014/main" id="{EF3E36E4-0905-4EE1-B64C-1C26805214F4}"/>
                  </a:ext>
                </a:extLst>
              </p:cNvPr>
              <p:cNvSpPr>
                <a:spLocks noChangeArrowheads="1"/>
              </p:cNvSpPr>
              <p:nvPr/>
            </p:nvSpPr>
            <p:spPr bwMode="auto">
              <a:xfrm>
                <a:off x="10236169" y="408026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9" name="Oval 1520">
                <a:extLst>
                  <a:ext uri="{FF2B5EF4-FFF2-40B4-BE49-F238E27FC236}">
                    <a16:creationId xmlns:a16="http://schemas.microsoft.com/office/drawing/2014/main" id="{66835B48-80CE-4D20-B894-7DB51FE2E3A0}"/>
                  </a:ext>
                </a:extLst>
              </p:cNvPr>
              <p:cNvSpPr>
                <a:spLocks noChangeArrowheads="1"/>
              </p:cNvSpPr>
              <p:nvPr/>
            </p:nvSpPr>
            <p:spPr bwMode="auto">
              <a:xfrm>
                <a:off x="10325196" y="402922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0" name="Oval 1521">
                <a:extLst>
                  <a:ext uri="{FF2B5EF4-FFF2-40B4-BE49-F238E27FC236}">
                    <a16:creationId xmlns:a16="http://schemas.microsoft.com/office/drawing/2014/main" id="{4F8DBEC0-D9C8-4A01-AC8A-E2C2D37A855D}"/>
                  </a:ext>
                </a:extLst>
              </p:cNvPr>
              <p:cNvSpPr>
                <a:spLocks noChangeArrowheads="1"/>
              </p:cNvSpPr>
              <p:nvPr/>
            </p:nvSpPr>
            <p:spPr bwMode="auto">
              <a:xfrm>
                <a:off x="10394043" y="401616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1" name="Oval 1522">
                <a:extLst>
                  <a:ext uri="{FF2B5EF4-FFF2-40B4-BE49-F238E27FC236}">
                    <a16:creationId xmlns:a16="http://schemas.microsoft.com/office/drawing/2014/main" id="{BDD9DDE5-F3F4-4DFF-9D54-B05B5D4E901F}"/>
                  </a:ext>
                </a:extLst>
              </p:cNvPr>
              <p:cNvSpPr>
                <a:spLocks noChangeArrowheads="1"/>
              </p:cNvSpPr>
              <p:nvPr/>
            </p:nvSpPr>
            <p:spPr bwMode="auto">
              <a:xfrm>
                <a:off x="10420158" y="416454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2" name="Oval 1523">
                <a:extLst>
                  <a:ext uri="{FF2B5EF4-FFF2-40B4-BE49-F238E27FC236}">
                    <a16:creationId xmlns:a16="http://schemas.microsoft.com/office/drawing/2014/main" id="{DB6DC242-A990-47EE-B9C3-8E0EC927C590}"/>
                  </a:ext>
                </a:extLst>
              </p:cNvPr>
              <p:cNvSpPr>
                <a:spLocks noChangeArrowheads="1"/>
              </p:cNvSpPr>
              <p:nvPr/>
            </p:nvSpPr>
            <p:spPr bwMode="auto">
              <a:xfrm>
                <a:off x="10440338" y="397936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3" name="Oval 1524">
                <a:extLst>
                  <a:ext uri="{FF2B5EF4-FFF2-40B4-BE49-F238E27FC236}">
                    <a16:creationId xmlns:a16="http://schemas.microsoft.com/office/drawing/2014/main" id="{91598224-B0A4-4F0B-8D8B-9E847F0C5DE5}"/>
                  </a:ext>
                </a:extLst>
              </p:cNvPr>
              <p:cNvSpPr>
                <a:spLocks noChangeArrowheads="1"/>
              </p:cNvSpPr>
              <p:nvPr/>
            </p:nvSpPr>
            <p:spPr bwMode="auto">
              <a:xfrm>
                <a:off x="10366742" y="397817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4" name="Oval 1525">
                <a:extLst>
                  <a:ext uri="{FF2B5EF4-FFF2-40B4-BE49-F238E27FC236}">
                    <a16:creationId xmlns:a16="http://schemas.microsoft.com/office/drawing/2014/main" id="{3CE0CBC6-A27D-44BE-99C3-F336931322EA}"/>
                  </a:ext>
                </a:extLst>
              </p:cNvPr>
              <p:cNvSpPr>
                <a:spLocks noChangeArrowheads="1"/>
              </p:cNvSpPr>
              <p:nvPr/>
            </p:nvSpPr>
            <p:spPr bwMode="auto">
              <a:xfrm>
                <a:off x="10744217" y="415148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5" name="Oval 1526">
                <a:extLst>
                  <a:ext uri="{FF2B5EF4-FFF2-40B4-BE49-F238E27FC236}">
                    <a16:creationId xmlns:a16="http://schemas.microsoft.com/office/drawing/2014/main" id="{8D17E140-0DFD-4DE5-9BA8-12310B85EC13}"/>
                  </a:ext>
                </a:extLst>
              </p:cNvPr>
              <p:cNvSpPr>
                <a:spLocks noChangeArrowheads="1"/>
              </p:cNvSpPr>
              <p:nvPr/>
            </p:nvSpPr>
            <p:spPr bwMode="auto">
              <a:xfrm>
                <a:off x="10373864" y="4420940"/>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6" name="Oval 1527">
                <a:extLst>
                  <a:ext uri="{FF2B5EF4-FFF2-40B4-BE49-F238E27FC236}">
                    <a16:creationId xmlns:a16="http://schemas.microsoft.com/office/drawing/2014/main" id="{3C45E1B0-A61D-46EF-8CED-CE09F23CD74C}"/>
                  </a:ext>
                </a:extLst>
              </p:cNvPr>
              <p:cNvSpPr>
                <a:spLocks noChangeArrowheads="1"/>
              </p:cNvSpPr>
              <p:nvPr/>
            </p:nvSpPr>
            <p:spPr bwMode="auto">
              <a:xfrm>
                <a:off x="10305017" y="436158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7" name="Oval 1528">
                <a:extLst>
                  <a:ext uri="{FF2B5EF4-FFF2-40B4-BE49-F238E27FC236}">
                    <a16:creationId xmlns:a16="http://schemas.microsoft.com/office/drawing/2014/main" id="{9E97547A-F490-4628-85FE-72B449FE1A9D}"/>
                  </a:ext>
                </a:extLst>
              </p:cNvPr>
              <p:cNvSpPr>
                <a:spLocks noChangeArrowheads="1"/>
              </p:cNvSpPr>
              <p:nvPr/>
            </p:nvSpPr>
            <p:spPr bwMode="auto">
              <a:xfrm>
                <a:off x="10413036" y="433666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8" name="Oval 1529">
                <a:extLst>
                  <a:ext uri="{FF2B5EF4-FFF2-40B4-BE49-F238E27FC236}">
                    <a16:creationId xmlns:a16="http://schemas.microsoft.com/office/drawing/2014/main" id="{849EE10D-68F5-4BBF-BA13-6567FA2B763A}"/>
                  </a:ext>
                </a:extLst>
              </p:cNvPr>
              <p:cNvSpPr>
                <a:spLocks noChangeArrowheads="1"/>
              </p:cNvSpPr>
              <p:nvPr/>
            </p:nvSpPr>
            <p:spPr bwMode="auto">
              <a:xfrm>
                <a:off x="10430842" y="428205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9" name="Oval 1530">
                <a:extLst>
                  <a:ext uri="{FF2B5EF4-FFF2-40B4-BE49-F238E27FC236}">
                    <a16:creationId xmlns:a16="http://schemas.microsoft.com/office/drawing/2014/main" id="{CCF86B0D-369A-49D9-A339-EAB3CF936EF4}"/>
                  </a:ext>
                </a:extLst>
              </p:cNvPr>
              <p:cNvSpPr>
                <a:spLocks noChangeArrowheads="1"/>
              </p:cNvSpPr>
              <p:nvPr/>
            </p:nvSpPr>
            <p:spPr bwMode="auto">
              <a:xfrm>
                <a:off x="10357246" y="428561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0" name="Oval 1531">
                <a:extLst>
                  <a:ext uri="{FF2B5EF4-FFF2-40B4-BE49-F238E27FC236}">
                    <a16:creationId xmlns:a16="http://schemas.microsoft.com/office/drawing/2014/main" id="{BF5EB8D4-3BD7-4F53-B0ED-ECB4E6309437}"/>
                  </a:ext>
                </a:extLst>
              </p:cNvPr>
              <p:cNvSpPr>
                <a:spLocks noChangeArrowheads="1"/>
              </p:cNvSpPr>
              <p:nvPr/>
            </p:nvSpPr>
            <p:spPr bwMode="auto">
              <a:xfrm>
                <a:off x="10449834" y="404346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1" name="Oval 1532">
                <a:extLst>
                  <a:ext uri="{FF2B5EF4-FFF2-40B4-BE49-F238E27FC236}">
                    <a16:creationId xmlns:a16="http://schemas.microsoft.com/office/drawing/2014/main" id="{BC5252FE-B5ED-4CB8-B765-297DDC34FD34}"/>
                  </a:ext>
                </a:extLst>
              </p:cNvPr>
              <p:cNvSpPr>
                <a:spLocks noChangeArrowheads="1"/>
              </p:cNvSpPr>
              <p:nvPr/>
            </p:nvSpPr>
            <p:spPr bwMode="auto">
              <a:xfrm>
                <a:off x="10478323" y="412537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2" name="Oval 1533">
                <a:extLst>
                  <a:ext uri="{FF2B5EF4-FFF2-40B4-BE49-F238E27FC236}">
                    <a16:creationId xmlns:a16="http://schemas.microsoft.com/office/drawing/2014/main" id="{888D9651-0825-4634-B13C-323D1C52DD49}"/>
                  </a:ext>
                </a:extLst>
              </p:cNvPr>
              <p:cNvSpPr>
                <a:spLocks noChangeArrowheads="1"/>
              </p:cNvSpPr>
              <p:nvPr/>
            </p:nvSpPr>
            <p:spPr bwMode="auto">
              <a:xfrm>
                <a:off x="10378612" y="421914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3" name="Oval 1534">
                <a:extLst>
                  <a:ext uri="{FF2B5EF4-FFF2-40B4-BE49-F238E27FC236}">
                    <a16:creationId xmlns:a16="http://schemas.microsoft.com/office/drawing/2014/main" id="{32E317C0-D0F5-4E26-9B16-0FE7D565292F}"/>
                  </a:ext>
                </a:extLst>
              </p:cNvPr>
              <p:cNvSpPr>
                <a:spLocks noChangeArrowheads="1"/>
              </p:cNvSpPr>
              <p:nvPr/>
            </p:nvSpPr>
            <p:spPr bwMode="auto">
              <a:xfrm>
                <a:off x="9857507" y="400073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4" name="Oval 1535">
                <a:extLst>
                  <a:ext uri="{FF2B5EF4-FFF2-40B4-BE49-F238E27FC236}">
                    <a16:creationId xmlns:a16="http://schemas.microsoft.com/office/drawing/2014/main" id="{3DB1D840-D3BB-4C10-8A4C-29B134CE3360}"/>
                  </a:ext>
                </a:extLst>
              </p:cNvPr>
              <p:cNvSpPr>
                <a:spLocks noChangeArrowheads="1"/>
              </p:cNvSpPr>
              <p:nvPr/>
            </p:nvSpPr>
            <p:spPr bwMode="auto">
              <a:xfrm>
                <a:off x="10526990" y="39805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5" name="Oval 1536">
                <a:extLst>
                  <a:ext uri="{FF2B5EF4-FFF2-40B4-BE49-F238E27FC236}">
                    <a16:creationId xmlns:a16="http://schemas.microsoft.com/office/drawing/2014/main" id="{1CAC01FA-B224-41D3-86DE-74A1DA455E69}"/>
                  </a:ext>
                </a:extLst>
              </p:cNvPr>
              <p:cNvSpPr>
                <a:spLocks noChangeArrowheads="1"/>
              </p:cNvSpPr>
              <p:nvPr/>
            </p:nvSpPr>
            <p:spPr bwMode="auto">
              <a:xfrm>
                <a:off x="10464078" y="394968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6" name="Oval 1537">
                <a:extLst>
                  <a:ext uri="{FF2B5EF4-FFF2-40B4-BE49-F238E27FC236}">
                    <a16:creationId xmlns:a16="http://schemas.microsoft.com/office/drawing/2014/main" id="{3F9DBB56-733B-4F15-9BF4-8EA2DBEA71E9}"/>
                  </a:ext>
                </a:extLst>
              </p:cNvPr>
              <p:cNvSpPr>
                <a:spLocks noChangeArrowheads="1"/>
              </p:cNvSpPr>
              <p:nvPr/>
            </p:nvSpPr>
            <p:spPr bwMode="auto">
              <a:xfrm>
                <a:off x="10436776" y="448147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7" name="Oval 1538">
                <a:extLst>
                  <a:ext uri="{FF2B5EF4-FFF2-40B4-BE49-F238E27FC236}">
                    <a16:creationId xmlns:a16="http://schemas.microsoft.com/office/drawing/2014/main" id="{BE924BDF-4D3D-4B1D-8FC5-8AC1BD8E5305}"/>
                  </a:ext>
                </a:extLst>
              </p:cNvPr>
              <p:cNvSpPr>
                <a:spLocks noChangeArrowheads="1"/>
              </p:cNvSpPr>
              <p:nvPr/>
            </p:nvSpPr>
            <p:spPr bwMode="auto">
              <a:xfrm>
                <a:off x="10497315" y="44019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8" name="Oval 1539">
                <a:extLst>
                  <a:ext uri="{FF2B5EF4-FFF2-40B4-BE49-F238E27FC236}">
                    <a16:creationId xmlns:a16="http://schemas.microsoft.com/office/drawing/2014/main" id="{5A7D37D5-3251-4CAC-8FA3-783802A40908}"/>
                  </a:ext>
                </a:extLst>
              </p:cNvPr>
              <p:cNvSpPr>
                <a:spLocks noChangeArrowheads="1"/>
              </p:cNvSpPr>
              <p:nvPr/>
            </p:nvSpPr>
            <p:spPr bwMode="auto">
              <a:xfrm>
                <a:off x="10515120" y="434734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9" name="Oval 1540">
                <a:extLst>
                  <a:ext uri="{FF2B5EF4-FFF2-40B4-BE49-F238E27FC236}">
                    <a16:creationId xmlns:a16="http://schemas.microsoft.com/office/drawing/2014/main" id="{D6287BD6-6CF4-40B8-A8AC-CCCAC38C2F2C}"/>
                  </a:ext>
                </a:extLst>
              </p:cNvPr>
              <p:cNvSpPr>
                <a:spLocks noChangeArrowheads="1"/>
              </p:cNvSpPr>
              <p:nvPr/>
            </p:nvSpPr>
            <p:spPr bwMode="auto">
              <a:xfrm>
                <a:off x="10567349" y="433072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0" name="Oval 1541">
                <a:extLst>
                  <a:ext uri="{FF2B5EF4-FFF2-40B4-BE49-F238E27FC236}">
                    <a16:creationId xmlns:a16="http://schemas.microsoft.com/office/drawing/2014/main" id="{75B703B0-B27C-4A95-8200-09C5EF539968}"/>
                  </a:ext>
                </a:extLst>
              </p:cNvPr>
              <p:cNvSpPr>
                <a:spLocks noChangeArrowheads="1"/>
              </p:cNvSpPr>
              <p:nvPr/>
            </p:nvSpPr>
            <p:spPr bwMode="auto">
              <a:xfrm>
                <a:off x="9897866" y="41336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1" name="Oval 1542">
                <a:extLst>
                  <a:ext uri="{FF2B5EF4-FFF2-40B4-BE49-F238E27FC236}">
                    <a16:creationId xmlns:a16="http://schemas.microsoft.com/office/drawing/2014/main" id="{E63FCFC7-AB72-4B4C-A9B2-4783A68D6955}"/>
                  </a:ext>
                </a:extLst>
              </p:cNvPr>
              <p:cNvSpPr>
                <a:spLocks noChangeArrowheads="1"/>
              </p:cNvSpPr>
              <p:nvPr/>
            </p:nvSpPr>
            <p:spPr bwMode="auto">
              <a:xfrm>
                <a:off x="10598212" y="413724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2" name="Oval 1543">
                <a:extLst>
                  <a:ext uri="{FF2B5EF4-FFF2-40B4-BE49-F238E27FC236}">
                    <a16:creationId xmlns:a16="http://schemas.microsoft.com/office/drawing/2014/main" id="{78DC8379-487E-47EB-AC48-DF0E1B24BC78}"/>
                  </a:ext>
                </a:extLst>
              </p:cNvPr>
              <p:cNvSpPr>
                <a:spLocks noChangeArrowheads="1"/>
              </p:cNvSpPr>
              <p:nvPr/>
            </p:nvSpPr>
            <p:spPr bwMode="auto">
              <a:xfrm>
                <a:off x="10125775" y="44660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3" name="Oval 1544">
                <a:extLst>
                  <a:ext uri="{FF2B5EF4-FFF2-40B4-BE49-F238E27FC236}">
                    <a16:creationId xmlns:a16="http://schemas.microsoft.com/office/drawing/2014/main" id="{5636853F-5B7F-444C-BE7E-7413A9F8A9AE}"/>
                  </a:ext>
                </a:extLst>
              </p:cNvPr>
              <p:cNvSpPr>
                <a:spLocks noChangeArrowheads="1"/>
              </p:cNvSpPr>
              <p:nvPr/>
            </p:nvSpPr>
            <p:spPr bwMode="auto">
              <a:xfrm>
                <a:off x="10632636" y="41016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4" name="Oval 1545">
                <a:extLst>
                  <a:ext uri="{FF2B5EF4-FFF2-40B4-BE49-F238E27FC236}">
                    <a16:creationId xmlns:a16="http://schemas.microsoft.com/office/drawing/2014/main" id="{65D0F8E7-33BB-4D99-B05F-3DC8CFCCF7DE}"/>
                  </a:ext>
                </a:extLst>
              </p:cNvPr>
              <p:cNvSpPr>
                <a:spLocks noChangeArrowheads="1"/>
              </p:cNvSpPr>
              <p:nvPr/>
            </p:nvSpPr>
            <p:spPr bwMode="auto">
              <a:xfrm>
                <a:off x="10635010" y="403753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5" name="Oval 1546">
                <a:extLst>
                  <a:ext uri="{FF2B5EF4-FFF2-40B4-BE49-F238E27FC236}">
                    <a16:creationId xmlns:a16="http://schemas.microsoft.com/office/drawing/2014/main" id="{6DAFA4C9-1355-4DAB-872D-2DD2F414A004}"/>
                  </a:ext>
                </a:extLst>
              </p:cNvPr>
              <p:cNvSpPr>
                <a:spLocks noChangeArrowheads="1"/>
              </p:cNvSpPr>
              <p:nvPr/>
            </p:nvSpPr>
            <p:spPr bwMode="auto">
              <a:xfrm>
                <a:off x="10559041" y="410044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6" name="Oval 1547">
                <a:extLst>
                  <a:ext uri="{FF2B5EF4-FFF2-40B4-BE49-F238E27FC236}">
                    <a16:creationId xmlns:a16="http://schemas.microsoft.com/office/drawing/2014/main" id="{9AC2687C-E0BE-4A75-B809-FBD6481A2D16}"/>
                  </a:ext>
                </a:extLst>
              </p:cNvPr>
              <p:cNvSpPr>
                <a:spLocks noChangeArrowheads="1"/>
              </p:cNvSpPr>
              <p:nvPr/>
            </p:nvSpPr>
            <p:spPr bwMode="auto">
              <a:xfrm>
                <a:off x="10551918" y="445536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7" name="Oval 1548">
                <a:extLst>
                  <a:ext uri="{FF2B5EF4-FFF2-40B4-BE49-F238E27FC236}">
                    <a16:creationId xmlns:a16="http://schemas.microsoft.com/office/drawing/2014/main" id="{B4742C37-B553-4B84-AB5A-D6E8AE437375}"/>
                  </a:ext>
                </a:extLst>
              </p:cNvPr>
              <p:cNvSpPr>
                <a:spLocks noChangeArrowheads="1"/>
              </p:cNvSpPr>
              <p:nvPr/>
            </p:nvSpPr>
            <p:spPr bwMode="auto">
              <a:xfrm>
                <a:off x="10605334" y="445892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8" name="Oval 1549">
                <a:extLst>
                  <a:ext uri="{FF2B5EF4-FFF2-40B4-BE49-F238E27FC236}">
                    <a16:creationId xmlns:a16="http://schemas.microsoft.com/office/drawing/2014/main" id="{CC1F9CBB-ED63-4BF6-88E9-2E5E8C1739F9}"/>
                  </a:ext>
                </a:extLst>
              </p:cNvPr>
              <p:cNvSpPr>
                <a:spLocks noChangeArrowheads="1"/>
              </p:cNvSpPr>
              <p:nvPr/>
            </p:nvSpPr>
            <p:spPr bwMode="auto">
              <a:xfrm>
                <a:off x="10623140" y="440432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9" name="Oval 1550">
                <a:extLst>
                  <a:ext uri="{FF2B5EF4-FFF2-40B4-BE49-F238E27FC236}">
                    <a16:creationId xmlns:a16="http://schemas.microsoft.com/office/drawing/2014/main" id="{314907A8-5365-455D-824F-EE3B1EA9E8DB}"/>
                  </a:ext>
                </a:extLst>
              </p:cNvPr>
              <p:cNvSpPr>
                <a:spLocks noChangeArrowheads="1"/>
              </p:cNvSpPr>
              <p:nvPr/>
            </p:nvSpPr>
            <p:spPr bwMode="auto">
              <a:xfrm>
                <a:off x="10549544" y="440788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0" name="Oval 1551">
                <a:extLst>
                  <a:ext uri="{FF2B5EF4-FFF2-40B4-BE49-F238E27FC236}">
                    <a16:creationId xmlns:a16="http://schemas.microsoft.com/office/drawing/2014/main" id="{B2F1B8FA-8939-4ABA-8FC9-D862F17EADD6}"/>
                  </a:ext>
                </a:extLst>
              </p:cNvPr>
              <p:cNvSpPr>
                <a:spLocks noChangeArrowheads="1"/>
              </p:cNvSpPr>
              <p:nvPr/>
            </p:nvSpPr>
            <p:spPr bwMode="auto">
              <a:xfrm>
                <a:off x="10426093" y="411943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1" name="Oval 1552">
                <a:extLst>
                  <a:ext uri="{FF2B5EF4-FFF2-40B4-BE49-F238E27FC236}">
                    <a16:creationId xmlns:a16="http://schemas.microsoft.com/office/drawing/2014/main" id="{76E58235-E0FB-455B-9FAD-222D4EC279FD}"/>
                  </a:ext>
                </a:extLst>
              </p:cNvPr>
              <p:cNvSpPr>
                <a:spLocks noChangeArrowheads="1"/>
              </p:cNvSpPr>
              <p:nvPr/>
            </p:nvSpPr>
            <p:spPr bwMode="auto">
              <a:xfrm>
                <a:off x="10604148" y="401260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2" name="Oval 1553">
                <a:extLst>
                  <a:ext uri="{FF2B5EF4-FFF2-40B4-BE49-F238E27FC236}">
                    <a16:creationId xmlns:a16="http://schemas.microsoft.com/office/drawing/2014/main" id="{AC932B86-F04D-488A-8004-4B040A058210}"/>
                  </a:ext>
                </a:extLst>
              </p:cNvPr>
              <p:cNvSpPr>
                <a:spLocks noChangeArrowheads="1"/>
              </p:cNvSpPr>
              <p:nvPr/>
            </p:nvSpPr>
            <p:spPr bwMode="auto">
              <a:xfrm>
                <a:off x="10259910" y="392357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3" name="Oval 1554">
                <a:extLst>
                  <a:ext uri="{FF2B5EF4-FFF2-40B4-BE49-F238E27FC236}">
                    <a16:creationId xmlns:a16="http://schemas.microsoft.com/office/drawing/2014/main" id="{9E1DB5EA-D156-4CCE-AB89-29EDE426E842}"/>
                  </a:ext>
                </a:extLst>
              </p:cNvPr>
              <p:cNvSpPr>
                <a:spLocks noChangeArrowheads="1"/>
              </p:cNvSpPr>
              <p:nvPr/>
            </p:nvSpPr>
            <p:spPr bwMode="auto">
              <a:xfrm>
                <a:off x="10328757" y="395443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4" name="Oval 1555">
                <a:extLst>
                  <a:ext uri="{FF2B5EF4-FFF2-40B4-BE49-F238E27FC236}">
                    <a16:creationId xmlns:a16="http://schemas.microsoft.com/office/drawing/2014/main" id="{99ADFD9B-26F0-4C23-B0D7-0CECE74D21B6}"/>
                  </a:ext>
                </a:extLst>
              </p:cNvPr>
              <p:cNvSpPr>
                <a:spLocks noChangeArrowheads="1"/>
              </p:cNvSpPr>
              <p:nvPr/>
            </p:nvSpPr>
            <p:spPr bwMode="auto">
              <a:xfrm>
                <a:off x="10325196" y="391289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5" name="Oval 1556">
                <a:extLst>
                  <a:ext uri="{FF2B5EF4-FFF2-40B4-BE49-F238E27FC236}">
                    <a16:creationId xmlns:a16="http://schemas.microsoft.com/office/drawing/2014/main" id="{EFD28195-C2FE-4D03-A23A-DEAEB306F15D}"/>
                  </a:ext>
                </a:extLst>
              </p:cNvPr>
              <p:cNvSpPr>
                <a:spLocks noChangeArrowheads="1"/>
              </p:cNvSpPr>
              <p:nvPr/>
            </p:nvSpPr>
            <p:spPr bwMode="auto">
              <a:xfrm>
                <a:off x="9929916" y="397224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6" name="Oval 1557">
                <a:extLst>
                  <a:ext uri="{FF2B5EF4-FFF2-40B4-BE49-F238E27FC236}">
                    <a16:creationId xmlns:a16="http://schemas.microsoft.com/office/drawing/2014/main" id="{5430E2EF-2D7C-4F77-9757-838A63E7021E}"/>
                  </a:ext>
                </a:extLst>
              </p:cNvPr>
              <p:cNvSpPr>
                <a:spLocks noChangeArrowheads="1"/>
              </p:cNvSpPr>
              <p:nvPr/>
            </p:nvSpPr>
            <p:spPr bwMode="auto">
              <a:xfrm>
                <a:off x="10149516" y="392713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7" name="Oval 1558">
                <a:extLst>
                  <a:ext uri="{FF2B5EF4-FFF2-40B4-BE49-F238E27FC236}">
                    <a16:creationId xmlns:a16="http://schemas.microsoft.com/office/drawing/2014/main" id="{EE092F56-AB90-4937-9EE8-0B07273F3F4D}"/>
                  </a:ext>
                </a:extLst>
              </p:cNvPr>
              <p:cNvSpPr>
                <a:spLocks noChangeArrowheads="1"/>
              </p:cNvSpPr>
              <p:nvPr/>
            </p:nvSpPr>
            <p:spPr bwMode="auto">
              <a:xfrm>
                <a:off x="10382173" y="389983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8" name="Oval 1559">
                <a:extLst>
                  <a:ext uri="{FF2B5EF4-FFF2-40B4-BE49-F238E27FC236}">
                    <a16:creationId xmlns:a16="http://schemas.microsoft.com/office/drawing/2014/main" id="{CB40698F-9302-4984-AF84-3CB530637DBB}"/>
                  </a:ext>
                </a:extLst>
              </p:cNvPr>
              <p:cNvSpPr>
                <a:spLocks noChangeArrowheads="1"/>
              </p:cNvSpPr>
              <p:nvPr/>
            </p:nvSpPr>
            <p:spPr bwMode="auto">
              <a:xfrm>
                <a:off x="10461704" y="387490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9" name="Oval 1560">
                <a:extLst>
                  <a:ext uri="{FF2B5EF4-FFF2-40B4-BE49-F238E27FC236}">
                    <a16:creationId xmlns:a16="http://schemas.microsoft.com/office/drawing/2014/main" id="{543104E6-A373-48E9-85EA-F6CC47B82DA2}"/>
                  </a:ext>
                </a:extLst>
              </p:cNvPr>
              <p:cNvSpPr>
                <a:spLocks noChangeArrowheads="1"/>
              </p:cNvSpPr>
              <p:nvPr/>
            </p:nvSpPr>
            <p:spPr bwMode="auto">
              <a:xfrm>
                <a:off x="10569723" y="393188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0" name="Oval 1561">
                <a:extLst>
                  <a:ext uri="{FF2B5EF4-FFF2-40B4-BE49-F238E27FC236}">
                    <a16:creationId xmlns:a16="http://schemas.microsoft.com/office/drawing/2014/main" id="{BC9A8D24-FABC-4F1F-ADD5-172EAA056760}"/>
                  </a:ext>
                </a:extLst>
              </p:cNvPr>
              <p:cNvSpPr>
                <a:spLocks noChangeArrowheads="1"/>
              </p:cNvSpPr>
              <p:nvPr/>
            </p:nvSpPr>
            <p:spPr bwMode="auto">
              <a:xfrm>
                <a:off x="10538861" y="39069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1" name="Oval 1562">
                <a:extLst>
                  <a:ext uri="{FF2B5EF4-FFF2-40B4-BE49-F238E27FC236}">
                    <a16:creationId xmlns:a16="http://schemas.microsoft.com/office/drawing/2014/main" id="{31240A17-2092-4D99-928E-20FE06D989F9}"/>
                  </a:ext>
                </a:extLst>
              </p:cNvPr>
              <p:cNvSpPr>
                <a:spLocks noChangeArrowheads="1"/>
              </p:cNvSpPr>
              <p:nvPr/>
            </p:nvSpPr>
            <p:spPr bwMode="auto">
              <a:xfrm>
                <a:off x="10640945" y="388559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2" name="Oval 1563">
                <a:extLst>
                  <a:ext uri="{FF2B5EF4-FFF2-40B4-BE49-F238E27FC236}">
                    <a16:creationId xmlns:a16="http://schemas.microsoft.com/office/drawing/2014/main" id="{8BD065C7-C6EF-4F97-8218-4B956B490EAB}"/>
                  </a:ext>
                </a:extLst>
              </p:cNvPr>
              <p:cNvSpPr>
                <a:spLocks noChangeArrowheads="1"/>
              </p:cNvSpPr>
              <p:nvPr/>
            </p:nvSpPr>
            <p:spPr bwMode="auto">
              <a:xfrm>
                <a:off x="10564975" y="399123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3" name="Oval 1564">
                <a:extLst>
                  <a:ext uri="{FF2B5EF4-FFF2-40B4-BE49-F238E27FC236}">
                    <a16:creationId xmlns:a16="http://schemas.microsoft.com/office/drawing/2014/main" id="{F5B732E9-9A98-4B3F-9B7F-DB4277AD6083}"/>
                  </a:ext>
                </a:extLst>
              </p:cNvPr>
              <p:cNvSpPr>
                <a:spLocks noChangeArrowheads="1"/>
              </p:cNvSpPr>
              <p:nvPr/>
            </p:nvSpPr>
            <p:spPr bwMode="auto">
              <a:xfrm>
                <a:off x="10573285" y="436871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4" name="Oval 1565">
                <a:extLst>
                  <a:ext uri="{FF2B5EF4-FFF2-40B4-BE49-F238E27FC236}">
                    <a16:creationId xmlns:a16="http://schemas.microsoft.com/office/drawing/2014/main" id="{F8C0F977-9F11-4336-B00E-8F714ACD1E5E}"/>
                  </a:ext>
                </a:extLst>
              </p:cNvPr>
              <p:cNvSpPr>
                <a:spLocks noChangeArrowheads="1"/>
              </p:cNvSpPr>
              <p:nvPr/>
            </p:nvSpPr>
            <p:spPr bwMode="auto">
              <a:xfrm>
                <a:off x="10675369" y="41977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5" name="Oval 1566">
                <a:extLst>
                  <a:ext uri="{FF2B5EF4-FFF2-40B4-BE49-F238E27FC236}">
                    <a16:creationId xmlns:a16="http://schemas.microsoft.com/office/drawing/2014/main" id="{305A04D5-A97D-42B8-9904-90F3B0DF1B3D}"/>
                  </a:ext>
                </a:extLst>
              </p:cNvPr>
              <p:cNvSpPr>
                <a:spLocks noChangeArrowheads="1"/>
              </p:cNvSpPr>
              <p:nvPr/>
            </p:nvSpPr>
            <p:spPr bwMode="auto">
              <a:xfrm>
                <a:off x="10512746" y="4301050"/>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6" name="Oval 1567">
                <a:extLst>
                  <a:ext uri="{FF2B5EF4-FFF2-40B4-BE49-F238E27FC236}">
                    <a16:creationId xmlns:a16="http://schemas.microsoft.com/office/drawing/2014/main" id="{CAD83A3C-A733-447F-A627-BC13B4B53532}"/>
                  </a:ext>
                </a:extLst>
              </p:cNvPr>
              <p:cNvSpPr>
                <a:spLocks noChangeArrowheads="1"/>
              </p:cNvSpPr>
              <p:nvPr/>
            </p:nvSpPr>
            <p:spPr bwMode="auto">
              <a:xfrm>
                <a:off x="10504437" y="415979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7" name="Oval 1568">
                <a:extLst>
                  <a:ext uri="{FF2B5EF4-FFF2-40B4-BE49-F238E27FC236}">
                    <a16:creationId xmlns:a16="http://schemas.microsoft.com/office/drawing/2014/main" id="{112BB774-B842-49BC-96EB-941F78C78E92}"/>
                  </a:ext>
                </a:extLst>
              </p:cNvPr>
              <p:cNvSpPr>
                <a:spLocks noChangeArrowheads="1"/>
              </p:cNvSpPr>
              <p:nvPr/>
            </p:nvSpPr>
            <p:spPr bwMode="auto">
              <a:xfrm>
                <a:off x="10515120" y="412062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8" name="Oval 1569">
                <a:extLst>
                  <a:ext uri="{FF2B5EF4-FFF2-40B4-BE49-F238E27FC236}">
                    <a16:creationId xmlns:a16="http://schemas.microsoft.com/office/drawing/2014/main" id="{7453517F-B103-4B04-9D8F-0976DE4FA2D7}"/>
                  </a:ext>
                </a:extLst>
              </p:cNvPr>
              <p:cNvSpPr>
                <a:spLocks noChangeArrowheads="1"/>
              </p:cNvSpPr>
              <p:nvPr/>
            </p:nvSpPr>
            <p:spPr bwMode="auto">
              <a:xfrm>
                <a:off x="10204119" y="42547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9" name="Oval 1570">
                <a:extLst>
                  <a:ext uri="{FF2B5EF4-FFF2-40B4-BE49-F238E27FC236}">
                    <a16:creationId xmlns:a16="http://schemas.microsoft.com/office/drawing/2014/main" id="{9BD22308-DD68-4C23-85AA-120236F9E585}"/>
                  </a:ext>
                </a:extLst>
              </p:cNvPr>
              <p:cNvSpPr>
                <a:spLocks noChangeArrowheads="1"/>
              </p:cNvSpPr>
              <p:nvPr/>
            </p:nvSpPr>
            <p:spPr bwMode="auto">
              <a:xfrm>
                <a:off x="10525804" y="407670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0" name="Oval 1571">
                <a:extLst>
                  <a:ext uri="{FF2B5EF4-FFF2-40B4-BE49-F238E27FC236}">
                    <a16:creationId xmlns:a16="http://schemas.microsoft.com/office/drawing/2014/main" id="{4828B778-2B9C-4FB1-BBD8-5D19C8CA1537}"/>
                  </a:ext>
                </a:extLst>
              </p:cNvPr>
              <p:cNvSpPr>
                <a:spLocks noChangeArrowheads="1"/>
              </p:cNvSpPr>
              <p:nvPr/>
            </p:nvSpPr>
            <p:spPr bwMode="auto">
              <a:xfrm>
                <a:off x="9946534" y="415860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1" name="Oval 1572">
                <a:extLst>
                  <a:ext uri="{FF2B5EF4-FFF2-40B4-BE49-F238E27FC236}">
                    <a16:creationId xmlns:a16="http://schemas.microsoft.com/office/drawing/2014/main" id="{198DE0D5-0EC8-493B-A0FD-B8D0EC53CCE5}"/>
                  </a:ext>
                </a:extLst>
              </p:cNvPr>
              <p:cNvSpPr>
                <a:spLocks noChangeArrowheads="1"/>
              </p:cNvSpPr>
              <p:nvPr/>
            </p:nvSpPr>
            <p:spPr bwMode="auto">
              <a:xfrm>
                <a:off x="9870564" y="424763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2" name="Oval 1573">
                <a:extLst>
                  <a:ext uri="{FF2B5EF4-FFF2-40B4-BE49-F238E27FC236}">
                    <a16:creationId xmlns:a16="http://schemas.microsoft.com/office/drawing/2014/main" id="{D3A94909-CF23-46F2-BC64-D215A247329E}"/>
                  </a:ext>
                </a:extLst>
              </p:cNvPr>
              <p:cNvSpPr>
                <a:spLocks noChangeArrowheads="1"/>
              </p:cNvSpPr>
              <p:nvPr/>
            </p:nvSpPr>
            <p:spPr bwMode="auto">
              <a:xfrm>
                <a:off x="9885995" y="404821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3" name="Oval 1574">
                <a:extLst>
                  <a:ext uri="{FF2B5EF4-FFF2-40B4-BE49-F238E27FC236}">
                    <a16:creationId xmlns:a16="http://schemas.microsoft.com/office/drawing/2014/main" id="{A89FB0B7-BB4E-4CB9-A77B-62D16A36BA63}"/>
                  </a:ext>
                </a:extLst>
              </p:cNvPr>
              <p:cNvSpPr>
                <a:spLocks noChangeArrowheads="1"/>
              </p:cNvSpPr>
              <p:nvPr/>
            </p:nvSpPr>
            <p:spPr bwMode="auto">
              <a:xfrm>
                <a:off x="10637384" y="435565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4" name="Oval 1575">
                <a:extLst>
                  <a:ext uri="{FF2B5EF4-FFF2-40B4-BE49-F238E27FC236}">
                    <a16:creationId xmlns:a16="http://schemas.microsoft.com/office/drawing/2014/main" id="{E19A63A3-30D7-4913-A34C-595302377D3C}"/>
                  </a:ext>
                </a:extLst>
              </p:cNvPr>
              <p:cNvSpPr>
                <a:spLocks noChangeArrowheads="1"/>
              </p:cNvSpPr>
              <p:nvPr/>
            </p:nvSpPr>
            <p:spPr bwMode="auto">
              <a:xfrm>
                <a:off x="10234982" y="439601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5" name="Oval 1576">
                <a:extLst>
                  <a:ext uri="{FF2B5EF4-FFF2-40B4-BE49-F238E27FC236}">
                    <a16:creationId xmlns:a16="http://schemas.microsoft.com/office/drawing/2014/main" id="{646651D4-EEA9-489B-B2AB-D3F466D6F903}"/>
                  </a:ext>
                </a:extLst>
              </p:cNvPr>
              <p:cNvSpPr>
                <a:spLocks noChangeArrowheads="1"/>
              </p:cNvSpPr>
              <p:nvPr/>
            </p:nvSpPr>
            <p:spPr bwMode="auto">
              <a:xfrm>
                <a:off x="10468827" y="434259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6" name="Oval 1577">
                <a:extLst>
                  <a:ext uri="{FF2B5EF4-FFF2-40B4-BE49-F238E27FC236}">
                    <a16:creationId xmlns:a16="http://schemas.microsoft.com/office/drawing/2014/main" id="{E99900EB-C992-43C3-9007-90273D4F3F9D}"/>
                  </a:ext>
                </a:extLst>
              </p:cNvPr>
              <p:cNvSpPr>
                <a:spLocks noChangeArrowheads="1"/>
              </p:cNvSpPr>
              <p:nvPr/>
            </p:nvSpPr>
            <p:spPr bwMode="auto">
              <a:xfrm>
                <a:off x="10509185" y="40185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7" name="Oval 1578">
                <a:extLst>
                  <a:ext uri="{FF2B5EF4-FFF2-40B4-BE49-F238E27FC236}">
                    <a16:creationId xmlns:a16="http://schemas.microsoft.com/office/drawing/2014/main" id="{FA7D885C-0149-4F12-A294-1CD5100C49A2}"/>
                  </a:ext>
                </a:extLst>
              </p:cNvPr>
              <p:cNvSpPr>
                <a:spLocks noChangeArrowheads="1"/>
              </p:cNvSpPr>
              <p:nvPr/>
            </p:nvSpPr>
            <p:spPr bwMode="auto">
              <a:xfrm>
                <a:off x="10690800" y="389627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8" name="Oval 1579">
                <a:extLst>
                  <a:ext uri="{FF2B5EF4-FFF2-40B4-BE49-F238E27FC236}">
                    <a16:creationId xmlns:a16="http://schemas.microsoft.com/office/drawing/2014/main" id="{DD02C291-40D3-47E6-BFA1-53EB27D5FA7F}"/>
                  </a:ext>
                </a:extLst>
              </p:cNvPr>
              <p:cNvSpPr>
                <a:spLocks noChangeArrowheads="1"/>
              </p:cNvSpPr>
              <p:nvPr/>
            </p:nvSpPr>
            <p:spPr bwMode="auto">
              <a:xfrm>
                <a:off x="10684866" y="413605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9" name="Oval 1580">
                <a:extLst>
                  <a:ext uri="{FF2B5EF4-FFF2-40B4-BE49-F238E27FC236}">
                    <a16:creationId xmlns:a16="http://schemas.microsoft.com/office/drawing/2014/main" id="{8E3EEA43-0F74-444A-9D25-02506225991C}"/>
                  </a:ext>
                </a:extLst>
              </p:cNvPr>
              <p:cNvSpPr>
                <a:spLocks noChangeArrowheads="1"/>
              </p:cNvSpPr>
              <p:nvPr/>
            </p:nvSpPr>
            <p:spPr bwMode="auto">
              <a:xfrm>
                <a:off x="10702671" y="436277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0" name="Oval 1581">
                <a:extLst>
                  <a:ext uri="{FF2B5EF4-FFF2-40B4-BE49-F238E27FC236}">
                    <a16:creationId xmlns:a16="http://schemas.microsoft.com/office/drawing/2014/main" id="{3C78C203-66CB-43C4-AB84-5F83403830C1}"/>
                  </a:ext>
                </a:extLst>
              </p:cNvPr>
              <p:cNvSpPr>
                <a:spLocks noChangeArrowheads="1"/>
              </p:cNvSpPr>
              <p:nvPr/>
            </p:nvSpPr>
            <p:spPr bwMode="auto">
              <a:xfrm>
                <a:off x="10684865" y="4506406"/>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1" name="Oval 1582">
                <a:extLst>
                  <a:ext uri="{FF2B5EF4-FFF2-40B4-BE49-F238E27FC236}">
                    <a16:creationId xmlns:a16="http://schemas.microsoft.com/office/drawing/2014/main" id="{5EEBFADD-F5CD-4867-A016-E10F4B3D68F8}"/>
                  </a:ext>
                </a:extLst>
              </p:cNvPr>
              <p:cNvSpPr>
                <a:spLocks noChangeArrowheads="1"/>
              </p:cNvSpPr>
              <p:nvPr/>
            </p:nvSpPr>
            <p:spPr bwMode="auto">
              <a:xfrm>
                <a:off x="9918046" y="425356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2" name="Oval 1583">
                <a:extLst>
                  <a:ext uri="{FF2B5EF4-FFF2-40B4-BE49-F238E27FC236}">
                    <a16:creationId xmlns:a16="http://schemas.microsoft.com/office/drawing/2014/main" id="{B6ABEC8D-CD52-48F0-A868-93903FC868F6}"/>
                  </a:ext>
                </a:extLst>
              </p:cNvPr>
              <p:cNvSpPr>
                <a:spLocks noChangeArrowheads="1"/>
              </p:cNvSpPr>
              <p:nvPr/>
            </p:nvSpPr>
            <p:spPr bwMode="auto">
              <a:xfrm>
                <a:off x="10677743" y="430817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3" name="Oval 1584">
                <a:extLst>
                  <a:ext uri="{FF2B5EF4-FFF2-40B4-BE49-F238E27FC236}">
                    <a16:creationId xmlns:a16="http://schemas.microsoft.com/office/drawing/2014/main" id="{F4775582-96A0-4F72-88E4-3545FB02C7B6}"/>
                  </a:ext>
                </a:extLst>
              </p:cNvPr>
              <p:cNvSpPr>
                <a:spLocks noChangeArrowheads="1"/>
              </p:cNvSpPr>
              <p:nvPr/>
            </p:nvSpPr>
            <p:spPr bwMode="auto">
              <a:xfrm>
                <a:off x="10360807" y="459187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4" name="Oval 1585">
                <a:extLst>
                  <a:ext uri="{FF2B5EF4-FFF2-40B4-BE49-F238E27FC236}">
                    <a16:creationId xmlns:a16="http://schemas.microsoft.com/office/drawing/2014/main" id="{2CF7B15A-7478-4446-A8F1-299699C5FC01}"/>
                  </a:ext>
                </a:extLst>
              </p:cNvPr>
              <p:cNvSpPr>
                <a:spLocks noChangeArrowheads="1"/>
              </p:cNvSpPr>
              <p:nvPr/>
            </p:nvSpPr>
            <p:spPr bwMode="auto">
              <a:xfrm>
                <a:off x="10599400" y="427137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5" name="Oval 1586">
                <a:extLst>
                  <a:ext uri="{FF2B5EF4-FFF2-40B4-BE49-F238E27FC236}">
                    <a16:creationId xmlns:a16="http://schemas.microsoft.com/office/drawing/2014/main" id="{19E13CCD-230E-4F8C-A315-6F51E4F5C62D}"/>
                  </a:ext>
                </a:extLst>
              </p:cNvPr>
              <p:cNvSpPr>
                <a:spLocks noChangeArrowheads="1"/>
              </p:cNvSpPr>
              <p:nvPr/>
            </p:nvSpPr>
            <p:spPr bwMode="auto">
              <a:xfrm>
                <a:off x="10724037" y="410637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6" name="Oval 1587">
                <a:extLst>
                  <a:ext uri="{FF2B5EF4-FFF2-40B4-BE49-F238E27FC236}">
                    <a16:creationId xmlns:a16="http://schemas.microsoft.com/office/drawing/2014/main" id="{C8AB88A8-6097-44FA-B2CF-7F69BB7C5B6B}"/>
                  </a:ext>
                </a:extLst>
              </p:cNvPr>
              <p:cNvSpPr>
                <a:spLocks noChangeArrowheads="1"/>
              </p:cNvSpPr>
              <p:nvPr/>
            </p:nvSpPr>
            <p:spPr bwMode="auto">
              <a:xfrm>
                <a:off x="10384547" y="41016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7" name="Oval 1588">
                <a:extLst>
                  <a:ext uri="{FF2B5EF4-FFF2-40B4-BE49-F238E27FC236}">
                    <a16:creationId xmlns:a16="http://schemas.microsoft.com/office/drawing/2014/main" id="{AC00D630-D6F4-4DEB-AB6F-DEF74DEC9E5D}"/>
                  </a:ext>
                </a:extLst>
              </p:cNvPr>
              <p:cNvSpPr>
                <a:spLocks noChangeArrowheads="1"/>
              </p:cNvSpPr>
              <p:nvPr/>
            </p:nvSpPr>
            <p:spPr bwMode="auto">
              <a:xfrm>
                <a:off x="10697923" y="405770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8" name="Oval 1589">
                <a:extLst>
                  <a:ext uri="{FF2B5EF4-FFF2-40B4-BE49-F238E27FC236}">
                    <a16:creationId xmlns:a16="http://schemas.microsoft.com/office/drawing/2014/main" id="{A1976C5B-C50E-4AAE-B0A3-D65ADF2FDAC5}"/>
                  </a:ext>
                </a:extLst>
              </p:cNvPr>
              <p:cNvSpPr>
                <a:spLocks noChangeArrowheads="1"/>
              </p:cNvSpPr>
              <p:nvPr/>
            </p:nvSpPr>
            <p:spPr bwMode="auto">
              <a:xfrm>
                <a:off x="10517494" y="386422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9" name="Oval 1590">
                <a:extLst>
                  <a:ext uri="{FF2B5EF4-FFF2-40B4-BE49-F238E27FC236}">
                    <a16:creationId xmlns:a16="http://schemas.microsoft.com/office/drawing/2014/main" id="{B13788D8-6D93-4E2C-89C6-BD765268D32A}"/>
                  </a:ext>
                </a:extLst>
              </p:cNvPr>
              <p:cNvSpPr>
                <a:spLocks noChangeArrowheads="1"/>
              </p:cNvSpPr>
              <p:nvPr/>
            </p:nvSpPr>
            <p:spPr bwMode="auto">
              <a:xfrm>
                <a:off x="10792885" y="419303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0" name="Oval 1591">
                <a:extLst>
                  <a:ext uri="{FF2B5EF4-FFF2-40B4-BE49-F238E27FC236}">
                    <a16:creationId xmlns:a16="http://schemas.microsoft.com/office/drawing/2014/main" id="{C5A3BD06-B115-4ED3-A648-DFD10A7511C5}"/>
                  </a:ext>
                </a:extLst>
              </p:cNvPr>
              <p:cNvSpPr>
                <a:spLocks noChangeArrowheads="1"/>
              </p:cNvSpPr>
              <p:nvPr/>
            </p:nvSpPr>
            <p:spPr bwMode="auto">
              <a:xfrm>
                <a:off x="10739469" y="400666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1" name="Oval 1592">
                <a:extLst>
                  <a:ext uri="{FF2B5EF4-FFF2-40B4-BE49-F238E27FC236}">
                    <a16:creationId xmlns:a16="http://schemas.microsoft.com/office/drawing/2014/main" id="{2FB0AD08-E01E-4399-B097-2F33244B6AB1}"/>
                  </a:ext>
                </a:extLst>
              </p:cNvPr>
              <p:cNvSpPr>
                <a:spLocks noChangeArrowheads="1"/>
              </p:cNvSpPr>
              <p:nvPr/>
            </p:nvSpPr>
            <p:spPr bwMode="auto">
              <a:xfrm>
                <a:off x="10748965" y="447673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2" name="Oval 1593">
                <a:extLst>
                  <a:ext uri="{FF2B5EF4-FFF2-40B4-BE49-F238E27FC236}">
                    <a16:creationId xmlns:a16="http://schemas.microsoft.com/office/drawing/2014/main" id="{620FBB36-47F4-498F-B04C-17D6FD60F6DA}"/>
                  </a:ext>
                </a:extLst>
              </p:cNvPr>
              <p:cNvSpPr>
                <a:spLocks noChangeArrowheads="1"/>
              </p:cNvSpPr>
              <p:nvPr/>
            </p:nvSpPr>
            <p:spPr bwMode="auto">
              <a:xfrm>
                <a:off x="10785763" y="436514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3" name="Oval 1594">
                <a:extLst>
                  <a:ext uri="{FF2B5EF4-FFF2-40B4-BE49-F238E27FC236}">
                    <a16:creationId xmlns:a16="http://schemas.microsoft.com/office/drawing/2014/main" id="{70D638FB-A8E3-4901-9F8B-DB826C1D3204}"/>
                  </a:ext>
                </a:extLst>
              </p:cNvPr>
              <p:cNvSpPr>
                <a:spLocks noChangeArrowheads="1"/>
              </p:cNvSpPr>
              <p:nvPr/>
            </p:nvSpPr>
            <p:spPr bwMode="auto">
              <a:xfrm>
                <a:off x="10757274" y="430461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4" name="Oval 1595">
                <a:extLst>
                  <a:ext uri="{FF2B5EF4-FFF2-40B4-BE49-F238E27FC236}">
                    <a16:creationId xmlns:a16="http://schemas.microsoft.com/office/drawing/2014/main" id="{9EB997BB-C6AA-405F-90B4-C6F4AFF63D43}"/>
                  </a:ext>
                </a:extLst>
              </p:cNvPr>
              <p:cNvSpPr>
                <a:spLocks noChangeArrowheads="1"/>
              </p:cNvSpPr>
              <p:nvPr/>
            </p:nvSpPr>
            <p:spPr bwMode="auto">
              <a:xfrm>
                <a:off x="10093726" y="407788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5" name="Oval 1596">
                <a:extLst>
                  <a:ext uri="{FF2B5EF4-FFF2-40B4-BE49-F238E27FC236}">
                    <a16:creationId xmlns:a16="http://schemas.microsoft.com/office/drawing/2014/main" id="{AD0AEA3D-3E0E-4FD6-AF47-4EB9DE58E571}"/>
                  </a:ext>
                </a:extLst>
              </p:cNvPr>
              <p:cNvSpPr>
                <a:spLocks noChangeArrowheads="1"/>
              </p:cNvSpPr>
              <p:nvPr/>
            </p:nvSpPr>
            <p:spPr bwMode="auto">
              <a:xfrm>
                <a:off x="9883621" y="394731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6" name="Oval 1597">
                <a:extLst>
                  <a:ext uri="{FF2B5EF4-FFF2-40B4-BE49-F238E27FC236}">
                    <a16:creationId xmlns:a16="http://schemas.microsoft.com/office/drawing/2014/main" id="{42973928-03ED-40A3-992B-7965C2298C1A}"/>
                  </a:ext>
                </a:extLst>
              </p:cNvPr>
              <p:cNvSpPr>
                <a:spLocks noChangeArrowheads="1"/>
              </p:cNvSpPr>
              <p:nvPr/>
            </p:nvSpPr>
            <p:spPr bwMode="auto">
              <a:xfrm>
                <a:off x="9982145" y="420371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7" name="Oval 1598">
                <a:extLst>
                  <a:ext uri="{FF2B5EF4-FFF2-40B4-BE49-F238E27FC236}">
                    <a16:creationId xmlns:a16="http://schemas.microsoft.com/office/drawing/2014/main" id="{F1D2BE68-3B43-45B4-BB87-A2F0E833D156}"/>
                  </a:ext>
                </a:extLst>
              </p:cNvPr>
              <p:cNvSpPr>
                <a:spLocks noChangeArrowheads="1"/>
              </p:cNvSpPr>
              <p:nvPr/>
            </p:nvSpPr>
            <p:spPr bwMode="auto">
              <a:xfrm>
                <a:off x="9821896" y="446723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8" name="Oval 1599">
                <a:extLst>
                  <a:ext uri="{FF2B5EF4-FFF2-40B4-BE49-F238E27FC236}">
                    <a16:creationId xmlns:a16="http://schemas.microsoft.com/office/drawing/2014/main" id="{40470955-8EE7-4B89-9E89-BE8AE8EC3D5A}"/>
                  </a:ext>
                </a:extLst>
              </p:cNvPr>
              <p:cNvSpPr>
                <a:spLocks noChangeArrowheads="1"/>
              </p:cNvSpPr>
              <p:nvPr/>
            </p:nvSpPr>
            <p:spPr bwMode="auto">
              <a:xfrm>
                <a:off x="9768480" y="430579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9" name="Oval 1600">
                <a:extLst>
                  <a:ext uri="{FF2B5EF4-FFF2-40B4-BE49-F238E27FC236}">
                    <a16:creationId xmlns:a16="http://schemas.microsoft.com/office/drawing/2014/main" id="{95776AEE-94E1-4881-8A55-39A503AA97CC}"/>
                  </a:ext>
                </a:extLst>
              </p:cNvPr>
              <p:cNvSpPr>
                <a:spLocks noChangeArrowheads="1"/>
              </p:cNvSpPr>
              <p:nvPr/>
            </p:nvSpPr>
            <p:spPr bwMode="auto">
              <a:xfrm>
                <a:off x="10433215" y="4419752"/>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0" name="Oval 1601">
                <a:extLst>
                  <a:ext uri="{FF2B5EF4-FFF2-40B4-BE49-F238E27FC236}">
                    <a16:creationId xmlns:a16="http://schemas.microsoft.com/office/drawing/2014/main" id="{95DE7425-C0E6-4C17-86C3-961DB57CBC72}"/>
                  </a:ext>
                </a:extLst>
              </p:cNvPr>
              <p:cNvSpPr>
                <a:spLocks noChangeArrowheads="1"/>
              </p:cNvSpPr>
              <p:nvPr/>
            </p:nvSpPr>
            <p:spPr bwMode="auto">
              <a:xfrm>
                <a:off x="10702671" y="441263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1" name="Oval 1602">
                <a:extLst>
                  <a:ext uri="{FF2B5EF4-FFF2-40B4-BE49-F238E27FC236}">
                    <a16:creationId xmlns:a16="http://schemas.microsoft.com/office/drawing/2014/main" id="{14784B23-C53A-4DB9-A19B-963232BA79CA}"/>
                  </a:ext>
                </a:extLst>
              </p:cNvPr>
              <p:cNvSpPr>
                <a:spLocks noChangeArrowheads="1"/>
              </p:cNvSpPr>
              <p:nvPr/>
            </p:nvSpPr>
            <p:spPr bwMode="auto">
              <a:xfrm>
                <a:off x="10804755" y="431410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2" name="Oval 1603">
                <a:extLst>
                  <a:ext uri="{FF2B5EF4-FFF2-40B4-BE49-F238E27FC236}">
                    <a16:creationId xmlns:a16="http://schemas.microsoft.com/office/drawing/2014/main" id="{48942FD7-0D0F-444E-9A85-67B6B93AAE5B}"/>
                  </a:ext>
                </a:extLst>
              </p:cNvPr>
              <p:cNvSpPr>
                <a:spLocks noChangeArrowheads="1"/>
              </p:cNvSpPr>
              <p:nvPr/>
            </p:nvSpPr>
            <p:spPr bwMode="auto">
              <a:xfrm>
                <a:off x="10803568" y="401022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3" name="Oval 1604">
                <a:extLst>
                  <a:ext uri="{FF2B5EF4-FFF2-40B4-BE49-F238E27FC236}">
                    <a16:creationId xmlns:a16="http://schemas.microsoft.com/office/drawing/2014/main" id="{DF94F8A0-1B59-41F8-9273-7DD2BA5B18AF}"/>
                  </a:ext>
                </a:extLst>
              </p:cNvPr>
              <p:cNvSpPr>
                <a:spLocks noChangeArrowheads="1"/>
              </p:cNvSpPr>
              <p:nvPr/>
            </p:nvSpPr>
            <p:spPr bwMode="auto">
              <a:xfrm>
                <a:off x="10676556" y="3992422"/>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4" name="Oval 753">
                <a:extLst>
                  <a:ext uri="{FF2B5EF4-FFF2-40B4-BE49-F238E27FC236}">
                    <a16:creationId xmlns:a16="http://schemas.microsoft.com/office/drawing/2014/main" id="{EC9CA9BD-542B-456A-B506-78D9ED7032BB}"/>
                  </a:ext>
                </a:extLst>
              </p:cNvPr>
              <p:cNvSpPr>
                <a:spLocks noChangeArrowheads="1"/>
              </p:cNvSpPr>
              <p:nvPr/>
            </p:nvSpPr>
            <p:spPr bwMode="auto">
              <a:xfrm>
                <a:off x="9333900" y="49776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5" name="Oval 754">
                <a:extLst>
                  <a:ext uri="{FF2B5EF4-FFF2-40B4-BE49-F238E27FC236}">
                    <a16:creationId xmlns:a16="http://schemas.microsoft.com/office/drawing/2014/main" id="{328EEFF9-F253-490C-99B3-E4240D43CDE1}"/>
                  </a:ext>
                </a:extLst>
              </p:cNvPr>
              <p:cNvSpPr>
                <a:spLocks noChangeArrowheads="1"/>
              </p:cNvSpPr>
              <p:nvPr/>
            </p:nvSpPr>
            <p:spPr bwMode="auto">
              <a:xfrm>
                <a:off x="9269801" y="5007331"/>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6" name="Oval 755">
                <a:extLst>
                  <a:ext uri="{FF2B5EF4-FFF2-40B4-BE49-F238E27FC236}">
                    <a16:creationId xmlns:a16="http://schemas.microsoft.com/office/drawing/2014/main" id="{16DD1AD5-1770-4306-9D07-F26A2FE4F4D3}"/>
                  </a:ext>
                </a:extLst>
              </p:cNvPr>
              <p:cNvSpPr>
                <a:spLocks noChangeArrowheads="1"/>
              </p:cNvSpPr>
              <p:nvPr/>
            </p:nvSpPr>
            <p:spPr bwMode="auto">
              <a:xfrm>
                <a:off x="9494149" y="509042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7" name="Oval 756">
                <a:extLst>
                  <a:ext uri="{FF2B5EF4-FFF2-40B4-BE49-F238E27FC236}">
                    <a16:creationId xmlns:a16="http://schemas.microsoft.com/office/drawing/2014/main" id="{E7A8CA52-6914-45EB-8D7E-62FC0D01963E}"/>
                  </a:ext>
                </a:extLst>
              </p:cNvPr>
              <p:cNvSpPr>
                <a:spLocks noChangeArrowheads="1"/>
              </p:cNvSpPr>
              <p:nvPr/>
            </p:nvSpPr>
            <p:spPr bwMode="auto">
              <a:xfrm>
                <a:off x="9308973" y="49230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8" name="Oval 765">
                <a:extLst>
                  <a:ext uri="{FF2B5EF4-FFF2-40B4-BE49-F238E27FC236}">
                    <a16:creationId xmlns:a16="http://schemas.microsoft.com/office/drawing/2014/main" id="{48FD6AEB-0F1C-41B5-A175-F45F23FE6B10}"/>
                  </a:ext>
                </a:extLst>
              </p:cNvPr>
              <p:cNvSpPr>
                <a:spLocks noChangeArrowheads="1"/>
              </p:cNvSpPr>
              <p:nvPr/>
            </p:nvSpPr>
            <p:spPr bwMode="auto">
              <a:xfrm>
                <a:off x="9958277" y="522693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9" name="Oval 771">
                <a:extLst>
                  <a:ext uri="{FF2B5EF4-FFF2-40B4-BE49-F238E27FC236}">
                    <a16:creationId xmlns:a16="http://schemas.microsoft.com/office/drawing/2014/main" id="{C82C9E9B-1F2C-4BC5-A60F-C2591CE2D73F}"/>
                  </a:ext>
                </a:extLst>
              </p:cNvPr>
              <p:cNvSpPr>
                <a:spLocks noChangeArrowheads="1"/>
              </p:cNvSpPr>
              <p:nvPr/>
            </p:nvSpPr>
            <p:spPr bwMode="auto">
              <a:xfrm>
                <a:off x="9468035" y="495985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0" name="Oval 773">
                <a:extLst>
                  <a:ext uri="{FF2B5EF4-FFF2-40B4-BE49-F238E27FC236}">
                    <a16:creationId xmlns:a16="http://schemas.microsoft.com/office/drawing/2014/main" id="{064DD445-E994-4FD6-BF7A-D6C321C9A916}"/>
                  </a:ext>
                </a:extLst>
              </p:cNvPr>
              <p:cNvSpPr>
                <a:spLocks noChangeArrowheads="1"/>
              </p:cNvSpPr>
              <p:nvPr/>
            </p:nvSpPr>
            <p:spPr bwMode="auto">
              <a:xfrm>
                <a:off x="9416992" y="4898124"/>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1" name="Oval 779">
                <a:extLst>
                  <a:ext uri="{FF2B5EF4-FFF2-40B4-BE49-F238E27FC236}">
                    <a16:creationId xmlns:a16="http://schemas.microsoft.com/office/drawing/2014/main" id="{98787CB0-C6D3-4F7B-B1C9-1D7A328F3D8A}"/>
                  </a:ext>
                </a:extLst>
              </p:cNvPr>
              <p:cNvSpPr>
                <a:spLocks noChangeArrowheads="1"/>
              </p:cNvSpPr>
              <p:nvPr/>
            </p:nvSpPr>
            <p:spPr bwMode="auto">
              <a:xfrm>
                <a:off x="9577240" y="5613902"/>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2" name="Oval 780">
                <a:extLst>
                  <a:ext uri="{FF2B5EF4-FFF2-40B4-BE49-F238E27FC236}">
                    <a16:creationId xmlns:a16="http://schemas.microsoft.com/office/drawing/2014/main" id="{C7AAB7E5-D48F-45D4-9566-8F7C2C476DE4}"/>
                  </a:ext>
                </a:extLst>
              </p:cNvPr>
              <p:cNvSpPr>
                <a:spLocks noChangeArrowheads="1"/>
              </p:cNvSpPr>
              <p:nvPr/>
            </p:nvSpPr>
            <p:spPr bwMode="auto">
              <a:xfrm>
                <a:off x="10210054" y="536967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3" name="Oval 785">
                <a:extLst>
                  <a:ext uri="{FF2B5EF4-FFF2-40B4-BE49-F238E27FC236}">
                    <a16:creationId xmlns:a16="http://schemas.microsoft.com/office/drawing/2014/main" id="{E855B287-13F4-4C27-BAF5-F91927908AF3}"/>
                  </a:ext>
                </a:extLst>
              </p:cNvPr>
              <p:cNvSpPr>
                <a:spLocks noChangeArrowheads="1"/>
              </p:cNvSpPr>
              <p:nvPr/>
            </p:nvSpPr>
            <p:spPr bwMode="auto">
              <a:xfrm>
                <a:off x="9690008" y="538836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4" name="Oval 786">
                <a:extLst>
                  <a:ext uri="{FF2B5EF4-FFF2-40B4-BE49-F238E27FC236}">
                    <a16:creationId xmlns:a16="http://schemas.microsoft.com/office/drawing/2014/main" id="{AE4933D4-1344-4978-A12B-9BE95A21448F}"/>
                  </a:ext>
                </a:extLst>
              </p:cNvPr>
              <p:cNvSpPr>
                <a:spLocks noChangeArrowheads="1"/>
              </p:cNvSpPr>
              <p:nvPr/>
            </p:nvSpPr>
            <p:spPr bwMode="auto">
              <a:xfrm>
                <a:off x="9648463" y="493610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5" name="Oval 791">
                <a:extLst>
                  <a:ext uri="{FF2B5EF4-FFF2-40B4-BE49-F238E27FC236}">
                    <a16:creationId xmlns:a16="http://schemas.microsoft.com/office/drawing/2014/main" id="{ED1882C9-2DB5-40EE-A815-13C2F473517E}"/>
                  </a:ext>
                </a:extLst>
              </p:cNvPr>
              <p:cNvSpPr>
                <a:spLocks noChangeArrowheads="1"/>
              </p:cNvSpPr>
              <p:nvPr/>
            </p:nvSpPr>
            <p:spPr bwMode="auto">
              <a:xfrm>
                <a:off x="9774288" y="493848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6" name="Oval 795">
                <a:extLst>
                  <a:ext uri="{FF2B5EF4-FFF2-40B4-BE49-F238E27FC236}">
                    <a16:creationId xmlns:a16="http://schemas.microsoft.com/office/drawing/2014/main" id="{286D3055-8150-4ECF-948D-433397CD86EC}"/>
                  </a:ext>
                </a:extLst>
              </p:cNvPr>
              <p:cNvSpPr>
                <a:spLocks noChangeArrowheads="1"/>
              </p:cNvSpPr>
              <p:nvPr/>
            </p:nvSpPr>
            <p:spPr bwMode="auto">
              <a:xfrm>
                <a:off x="10347155" y="5383619"/>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7" name="Oval 802">
                <a:extLst>
                  <a:ext uri="{FF2B5EF4-FFF2-40B4-BE49-F238E27FC236}">
                    <a16:creationId xmlns:a16="http://schemas.microsoft.com/office/drawing/2014/main" id="{A85C057C-591D-4264-8927-2B5E10C4C445}"/>
                  </a:ext>
                </a:extLst>
              </p:cNvPr>
              <p:cNvSpPr>
                <a:spLocks noChangeArrowheads="1"/>
              </p:cNvSpPr>
              <p:nvPr/>
            </p:nvSpPr>
            <p:spPr bwMode="auto">
              <a:xfrm>
                <a:off x="10036620" y="499546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8" name="Oval 803">
                <a:extLst>
                  <a:ext uri="{FF2B5EF4-FFF2-40B4-BE49-F238E27FC236}">
                    <a16:creationId xmlns:a16="http://schemas.microsoft.com/office/drawing/2014/main" id="{1E1545B3-2DC5-4007-84A3-F98DE300FF2A}"/>
                  </a:ext>
                </a:extLst>
              </p:cNvPr>
              <p:cNvSpPr>
                <a:spLocks noChangeArrowheads="1"/>
              </p:cNvSpPr>
              <p:nvPr/>
            </p:nvSpPr>
            <p:spPr bwMode="auto">
              <a:xfrm>
                <a:off x="10202932" y="553212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9" name="Oval 859">
                <a:extLst>
                  <a:ext uri="{FF2B5EF4-FFF2-40B4-BE49-F238E27FC236}">
                    <a16:creationId xmlns:a16="http://schemas.microsoft.com/office/drawing/2014/main" id="{F9C8F01C-9E62-40C2-9080-34CDFF85E827}"/>
                  </a:ext>
                </a:extLst>
              </p:cNvPr>
              <p:cNvSpPr>
                <a:spLocks noChangeArrowheads="1"/>
              </p:cNvSpPr>
              <p:nvPr/>
            </p:nvSpPr>
            <p:spPr bwMode="auto">
              <a:xfrm>
                <a:off x="9876372" y="50607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0" name="Oval 860">
                <a:extLst>
                  <a:ext uri="{FF2B5EF4-FFF2-40B4-BE49-F238E27FC236}">
                    <a16:creationId xmlns:a16="http://schemas.microsoft.com/office/drawing/2014/main" id="{C1907AC0-60BA-497E-80FE-2FF14604298C}"/>
                  </a:ext>
                </a:extLst>
              </p:cNvPr>
              <p:cNvSpPr>
                <a:spLocks noChangeArrowheads="1"/>
              </p:cNvSpPr>
              <p:nvPr/>
            </p:nvSpPr>
            <p:spPr bwMode="auto">
              <a:xfrm>
                <a:off x="9685260" y="506787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1" name="Oval 861">
                <a:extLst>
                  <a:ext uri="{FF2B5EF4-FFF2-40B4-BE49-F238E27FC236}">
                    <a16:creationId xmlns:a16="http://schemas.microsoft.com/office/drawing/2014/main" id="{CED9BFE9-CE40-44D1-9A87-918C6CE9DD45}"/>
                  </a:ext>
                </a:extLst>
              </p:cNvPr>
              <p:cNvSpPr>
                <a:spLocks noChangeArrowheads="1"/>
              </p:cNvSpPr>
              <p:nvPr/>
            </p:nvSpPr>
            <p:spPr bwMode="auto">
              <a:xfrm>
                <a:off x="9433610" y="5243550"/>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2" name="Oval 968">
                <a:extLst>
                  <a:ext uri="{FF2B5EF4-FFF2-40B4-BE49-F238E27FC236}">
                    <a16:creationId xmlns:a16="http://schemas.microsoft.com/office/drawing/2014/main" id="{21926BFB-A9DA-4BEA-BB2F-7E281FF4B768}"/>
                  </a:ext>
                </a:extLst>
              </p:cNvPr>
              <p:cNvSpPr>
                <a:spLocks noChangeArrowheads="1"/>
              </p:cNvSpPr>
              <p:nvPr/>
            </p:nvSpPr>
            <p:spPr bwMode="auto">
              <a:xfrm>
                <a:off x="10100720" y="577059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3" name="Oval 1109">
                <a:extLst>
                  <a:ext uri="{FF2B5EF4-FFF2-40B4-BE49-F238E27FC236}">
                    <a16:creationId xmlns:a16="http://schemas.microsoft.com/office/drawing/2014/main" id="{14A42D0E-314C-4FCE-ABED-8B44FEFE6516}"/>
                  </a:ext>
                </a:extLst>
              </p:cNvPr>
              <p:cNvSpPr>
                <a:spLocks noChangeArrowheads="1"/>
              </p:cNvSpPr>
              <p:nvPr/>
            </p:nvSpPr>
            <p:spPr bwMode="auto">
              <a:xfrm>
                <a:off x="9248434" y="533376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4" name="Oval 1110">
                <a:extLst>
                  <a:ext uri="{FF2B5EF4-FFF2-40B4-BE49-F238E27FC236}">
                    <a16:creationId xmlns:a16="http://schemas.microsoft.com/office/drawing/2014/main" id="{62945F37-1F75-4341-B7A7-F0768E7B523F}"/>
                  </a:ext>
                </a:extLst>
              </p:cNvPr>
              <p:cNvSpPr>
                <a:spLocks noChangeArrowheads="1"/>
              </p:cNvSpPr>
              <p:nvPr/>
            </p:nvSpPr>
            <p:spPr bwMode="auto">
              <a:xfrm>
                <a:off x="9274549" y="54382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5" name="Oval 1111">
                <a:extLst>
                  <a:ext uri="{FF2B5EF4-FFF2-40B4-BE49-F238E27FC236}">
                    <a16:creationId xmlns:a16="http://schemas.microsoft.com/office/drawing/2014/main" id="{198E4A93-07EA-4317-91C7-0A78F9D3076D}"/>
                  </a:ext>
                </a:extLst>
              </p:cNvPr>
              <p:cNvSpPr>
                <a:spLocks noChangeArrowheads="1"/>
              </p:cNvSpPr>
              <p:nvPr/>
            </p:nvSpPr>
            <p:spPr bwMode="auto">
              <a:xfrm>
                <a:off x="9297103" y="51889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6" name="Oval 1113">
                <a:extLst>
                  <a:ext uri="{FF2B5EF4-FFF2-40B4-BE49-F238E27FC236}">
                    <a16:creationId xmlns:a16="http://schemas.microsoft.com/office/drawing/2014/main" id="{FBC3D9AE-F996-4D8B-9903-205B11356F13}"/>
                  </a:ext>
                </a:extLst>
              </p:cNvPr>
              <p:cNvSpPr>
                <a:spLocks noChangeArrowheads="1"/>
              </p:cNvSpPr>
              <p:nvPr/>
            </p:nvSpPr>
            <p:spPr bwMode="auto">
              <a:xfrm>
                <a:off x="9278110" y="509279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7" name="Oval 1115">
                <a:extLst>
                  <a:ext uri="{FF2B5EF4-FFF2-40B4-BE49-F238E27FC236}">
                    <a16:creationId xmlns:a16="http://schemas.microsoft.com/office/drawing/2014/main" id="{290AA038-EE71-44D1-B0A4-70B09B129598}"/>
                  </a:ext>
                </a:extLst>
              </p:cNvPr>
              <p:cNvSpPr>
                <a:spLocks noChangeArrowheads="1"/>
              </p:cNvSpPr>
              <p:nvPr/>
            </p:nvSpPr>
            <p:spPr bwMode="auto">
              <a:xfrm>
                <a:off x="9982017" y="56578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8" name="Oval 1116">
                <a:extLst>
                  <a:ext uri="{FF2B5EF4-FFF2-40B4-BE49-F238E27FC236}">
                    <a16:creationId xmlns:a16="http://schemas.microsoft.com/office/drawing/2014/main" id="{07A5B4C3-929E-4A67-9ECB-D3DFEF72DBE4}"/>
                  </a:ext>
                </a:extLst>
              </p:cNvPr>
              <p:cNvSpPr>
                <a:spLocks noChangeArrowheads="1"/>
              </p:cNvSpPr>
              <p:nvPr/>
            </p:nvSpPr>
            <p:spPr bwMode="auto">
              <a:xfrm>
                <a:off x="9267426" y="561034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9" name="Oval 1120">
                <a:extLst>
                  <a:ext uri="{FF2B5EF4-FFF2-40B4-BE49-F238E27FC236}">
                    <a16:creationId xmlns:a16="http://schemas.microsoft.com/office/drawing/2014/main" id="{9636B454-5F29-4A7A-8E5C-E423CA52CD7B}"/>
                  </a:ext>
                </a:extLst>
              </p:cNvPr>
              <p:cNvSpPr>
                <a:spLocks noChangeArrowheads="1"/>
              </p:cNvSpPr>
              <p:nvPr/>
            </p:nvSpPr>
            <p:spPr bwMode="auto">
              <a:xfrm>
                <a:off x="9368324" y="51426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0" name="Oval 1121">
                <a:extLst>
                  <a:ext uri="{FF2B5EF4-FFF2-40B4-BE49-F238E27FC236}">
                    <a16:creationId xmlns:a16="http://schemas.microsoft.com/office/drawing/2014/main" id="{32F8ADD6-B90C-4844-8598-7F0A9FDFC4AA}"/>
                  </a:ext>
                </a:extLst>
              </p:cNvPr>
              <p:cNvSpPr>
                <a:spLocks noChangeArrowheads="1"/>
              </p:cNvSpPr>
              <p:nvPr/>
            </p:nvSpPr>
            <p:spPr bwMode="auto">
              <a:xfrm>
                <a:off x="10210712" y="5161355"/>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1" name="Oval 1122">
                <a:extLst>
                  <a:ext uri="{FF2B5EF4-FFF2-40B4-BE49-F238E27FC236}">
                    <a16:creationId xmlns:a16="http://schemas.microsoft.com/office/drawing/2014/main" id="{6C5E3289-4122-43E4-A752-D4F022A52582}"/>
                  </a:ext>
                </a:extLst>
              </p:cNvPr>
              <p:cNvSpPr>
                <a:spLocks noChangeArrowheads="1"/>
              </p:cNvSpPr>
              <p:nvPr/>
            </p:nvSpPr>
            <p:spPr bwMode="auto">
              <a:xfrm>
                <a:off x="9361202" y="549757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2" name="Oval 1123">
                <a:extLst>
                  <a:ext uri="{FF2B5EF4-FFF2-40B4-BE49-F238E27FC236}">
                    <a16:creationId xmlns:a16="http://schemas.microsoft.com/office/drawing/2014/main" id="{131925AB-2E9A-4E55-8A0B-A834E75EFF2B}"/>
                  </a:ext>
                </a:extLst>
              </p:cNvPr>
              <p:cNvSpPr>
                <a:spLocks noChangeArrowheads="1"/>
              </p:cNvSpPr>
              <p:nvPr/>
            </p:nvSpPr>
            <p:spPr bwMode="auto">
              <a:xfrm>
                <a:off x="9771914" y="522455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3" name="Oval 1124">
                <a:extLst>
                  <a:ext uri="{FF2B5EF4-FFF2-40B4-BE49-F238E27FC236}">
                    <a16:creationId xmlns:a16="http://schemas.microsoft.com/office/drawing/2014/main" id="{DF029F32-22BA-4169-AF24-F2C7B3B1B069}"/>
                  </a:ext>
                </a:extLst>
              </p:cNvPr>
              <p:cNvSpPr>
                <a:spLocks noChangeArrowheads="1"/>
              </p:cNvSpPr>
              <p:nvPr/>
            </p:nvSpPr>
            <p:spPr bwMode="auto">
              <a:xfrm>
                <a:off x="9577241" y="520437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4" name="Oval 1125">
                <a:extLst>
                  <a:ext uri="{FF2B5EF4-FFF2-40B4-BE49-F238E27FC236}">
                    <a16:creationId xmlns:a16="http://schemas.microsoft.com/office/drawing/2014/main" id="{5081158C-9770-44BF-9254-CD0C7292A7B9}"/>
                  </a:ext>
                </a:extLst>
              </p:cNvPr>
              <p:cNvSpPr>
                <a:spLocks noChangeArrowheads="1"/>
              </p:cNvSpPr>
              <p:nvPr/>
            </p:nvSpPr>
            <p:spPr bwMode="auto">
              <a:xfrm>
                <a:off x="10072231" y="527203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5" name="Oval 1126">
                <a:extLst>
                  <a:ext uri="{FF2B5EF4-FFF2-40B4-BE49-F238E27FC236}">
                    <a16:creationId xmlns:a16="http://schemas.microsoft.com/office/drawing/2014/main" id="{F4C7AA10-C3C8-4A37-B45F-53ECFE2066E9}"/>
                  </a:ext>
                </a:extLst>
              </p:cNvPr>
              <p:cNvSpPr>
                <a:spLocks noChangeArrowheads="1"/>
              </p:cNvSpPr>
              <p:nvPr/>
            </p:nvSpPr>
            <p:spPr bwMode="auto">
              <a:xfrm>
                <a:off x="9850257" y="532426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6" name="Oval 1127">
                <a:extLst>
                  <a:ext uri="{FF2B5EF4-FFF2-40B4-BE49-F238E27FC236}">
                    <a16:creationId xmlns:a16="http://schemas.microsoft.com/office/drawing/2014/main" id="{6FA8CC40-28C5-4D1F-BADD-FA0E2ECE0E1B}"/>
                  </a:ext>
                </a:extLst>
              </p:cNvPr>
              <p:cNvSpPr>
                <a:spLocks noChangeArrowheads="1"/>
              </p:cNvSpPr>
              <p:nvPr/>
            </p:nvSpPr>
            <p:spPr bwMode="auto">
              <a:xfrm>
                <a:off x="9339836" y="572904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7" name="Oval 1135">
                <a:extLst>
                  <a:ext uri="{FF2B5EF4-FFF2-40B4-BE49-F238E27FC236}">
                    <a16:creationId xmlns:a16="http://schemas.microsoft.com/office/drawing/2014/main" id="{A660CE1F-B6BC-40EF-BAD2-DEA51A44895C}"/>
                  </a:ext>
                </a:extLst>
              </p:cNvPr>
              <p:cNvSpPr>
                <a:spLocks noChangeArrowheads="1"/>
              </p:cNvSpPr>
              <p:nvPr/>
            </p:nvSpPr>
            <p:spPr bwMode="auto">
              <a:xfrm>
                <a:off x="9781410" y="566969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8" name="Oval 1136">
                <a:extLst>
                  <a:ext uri="{FF2B5EF4-FFF2-40B4-BE49-F238E27FC236}">
                    <a16:creationId xmlns:a16="http://schemas.microsoft.com/office/drawing/2014/main" id="{94DD8EC4-D836-41E8-9AFB-39D9E7E62D36}"/>
                  </a:ext>
                </a:extLst>
              </p:cNvPr>
              <p:cNvSpPr>
                <a:spLocks noChangeArrowheads="1"/>
              </p:cNvSpPr>
              <p:nvPr/>
            </p:nvSpPr>
            <p:spPr bwMode="auto">
              <a:xfrm>
                <a:off x="9822955" y="57955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9" name="Oval 1137">
                <a:extLst>
                  <a:ext uri="{FF2B5EF4-FFF2-40B4-BE49-F238E27FC236}">
                    <a16:creationId xmlns:a16="http://schemas.microsoft.com/office/drawing/2014/main" id="{61EDDC5C-5431-439B-A504-CE702124C1AB}"/>
                  </a:ext>
                </a:extLst>
              </p:cNvPr>
              <p:cNvSpPr>
                <a:spLocks noChangeArrowheads="1"/>
              </p:cNvSpPr>
              <p:nvPr/>
            </p:nvSpPr>
            <p:spPr bwMode="auto">
              <a:xfrm>
                <a:off x="9722058" y="557710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0" name="Oval 1138">
                <a:extLst>
                  <a:ext uri="{FF2B5EF4-FFF2-40B4-BE49-F238E27FC236}">
                    <a16:creationId xmlns:a16="http://schemas.microsoft.com/office/drawing/2014/main" id="{C94E6B08-FC29-4F44-A2D3-1B634E827A8F}"/>
                  </a:ext>
                </a:extLst>
              </p:cNvPr>
              <p:cNvSpPr>
                <a:spLocks noChangeArrowheads="1"/>
              </p:cNvSpPr>
              <p:nvPr/>
            </p:nvSpPr>
            <p:spPr bwMode="auto">
              <a:xfrm>
                <a:off x="9506019" y="57029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1" name="Oval 1148">
                <a:extLst>
                  <a:ext uri="{FF2B5EF4-FFF2-40B4-BE49-F238E27FC236}">
                    <a16:creationId xmlns:a16="http://schemas.microsoft.com/office/drawing/2014/main" id="{21106194-8633-4134-8548-E73BA219489C}"/>
                  </a:ext>
                </a:extLst>
              </p:cNvPr>
              <p:cNvSpPr>
                <a:spLocks noChangeArrowheads="1"/>
              </p:cNvSpPr>
              <p:nvPr/>
            </p:nvSpPr>
            <p:spPr bwMode="auto">
              <a:xfrm>
                <a:off x="9263866" y="583112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2" name="Oval 1155">
                <a:extLst>
                  <a:ext uri="{FF2B5EF4-FFF2-40B4-BE49-F238E27FC236}">
                    <a16:creationId xmlns:a16="http://schemas.microsoft.com/office/drawing/2014/main" id="{95D99C78-49F5-4995-A8B3-D7A3E787F208}"/>
                  </a:ext>
                </a:extLst>
              </p:cNvPr>
              <p:cNvSpPr>
                <a:spLocks noChangeArrowheads="1"/>
              </p:cNvSpPr>
              <p:nvPr/>
            </p:nvSpPr>
            <p:spPr bwMode="auto">
              <a:xfrm>
                <a:off x="10434965" y="52700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3" name="Oval 1158">
                <a:extLst>
                  <a:ext uri="{FF2B5EF4-FFF2-40B4-BE49-F238E27FC236}">
                    <a16:creationId xmlns:a16="http://schemas.microsoft.com/office/drawing/2014/main" id="{D7F10F0A-64A7-4B4E-B36D-E1F30FB5FD8F}"/>
                  </a:ext>
                </a:extLst>
              </p:cNvPr>
              <p:cNvSpPr>
                <a:spLocks noChangeArrowheads="1"/>
              </p:cNvSpPr>
              <p:nvPr/>
            </p:nvSpPr>
            <p:spPr bwMode="auto">
              <a:xfrm>
                <a:off x="9839574" y="590472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4" name="Oval 1164">
                <a:extLst>
                  <a:ext uri="{FF2B5EF4-FFF2-40B4-BE49-F238E27FC236}">
                    <a16:creationId xmlns:a16="http://schemas.microsoft.com/office/drawing/2014/main" id="{12A520C3-935D-48D3-A7F5-C167D50A58A9}"/>
                  </a:ext>
                </a:extLst>
              </p:cNvPr>
              <p:cNvSpPr>
                <a:spLocks noChangeArrowheads="1"/>
              </p:cNvSpPr>
              <p:nvPr/>
            </p:nvSpPr>
            <p:spPr bwMode="auto">
              <a:xfrm>
                <a:off x="10415410" y="509042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5" name="Oval 1168">
                <a:extLst>
                  <a:ext uri="{FF2B5EF4-FFF2-40B4-BE49-F238E27FC236}">
                    <a16:creationId xmlns:a16="http://schemas.microsoft.com/office/drawing/2014/main" id="{EDEFCE8A-F1F4-4140-A13B-2A0741848CDE}"/>
                  </a:ext>
                </a:extLst>
              </p:cNvPr>
              <p:cNvSpPr>
                <a:spLocks noChangeArrowheads="1"/>
              </p:cNvSpPr>
              <p:nvPr/>
            </p:nvSpPr>
            <p:spPr bwMode="auto">
              <a:xfrm>
                <a:off x="9629470" y="594864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6" name="Oval 1175">
                <a:extLst>
                  <a:ext uri="{FF2B5EF4-FFF2-40B4-BE49-F238E27FC236}">
                    <a16:creationId xmlns:a16="http://schemas.microsoft.com/office/drawing/2014/main" id="{FEFD1D34-10F8-4344-AD4D-F90E9AD9359A}"/>
                  </a:ext>
                </a:extLst>
              </p:cNvPr>
              <p:cNvSpPr>
                <a:spLocks noChangeArrowheads="1"/>
              </p:cNvSpPr>
              <p:nvPr/>
            </p:nvSpPr>
            <p:spPr bwMode="auto">
              <a:xfrm>
                <a:off x="9666268" y="599849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7" name="Oval 1177">
                <a:extLst>
                  <a:ext uri="{FF2B5EF4-FFF2-40B4-BE49-F238E27FC236}">
                    <a16:creationId xmlns:a16="http://schemas.microsoft.com/office/drawing/2014/main" id="{3AFFB557-87EA-4627-A1A9-87AD81034334}"/>
                  </a:ext>
                </a:extLst>
              </p:cNvPr>
              <p:cNvSpPr>
                <a:spLocks noChangeArrowheads="1"/>
              </p:cNvSpPr>
              <p:nvPr/>
            </p:nvSpPr>
            <p:spPr bwMode="auto">
              <a:xfrm>
                <a:off x="9502458" y="584181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8" name="Oval 1179">
                <a:extLst>
                  <a:ext uri="{FF2B5EF4-FFF2-40B4-BE49-F238E27FC236}">
                    <a16:creationId xmlns:a16="http://schemas.microsoft.com/office/drawing/2014/main" id="{34F5FFC1-6BC6-4625-8166-7884A0AAB26E}"/>
                  </a:ext>
                </a:extLst>
              </p:cNvPr>
              <p:cNvSpPr>
                <a:spLocks noChangeArrowheads="1"/>
              </p:cNvSpPr>
              <p:nvPr/>
            </p:nvSpPr>
            <p:spPr bwMode="auto">
              <a:xfrm>
                <a:off x="9737489" y="60056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9" name="Oval 1183">
                <a:extLst>
                  <a:ext uri="{FF2B5EF4-FFF2-40B4-BE49-F238E27FC236}">
                    <a16:creationId xmlns:a16="http://schemas.microsoft.com/office/drawing/2014/main" id="{29B3B6CB-2346-4600-9C20-C71BB3DD6E38}"/>
                  </a:ext>
                </a:extLst>
              </p:cNvPr>
              <p:cNvSpPr>
                <a:spLocks noChangeArrowheads="1"/>
              </p:cNvSpPr>
              <p:nvPr/>
            </p:nvSpPr>
            <p:spPr bwMode="auto">
              <a:xfrm>
                <a:off x="9966586" y="597001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0" name="Oval 1189">
                <a:extLst>
                  <a:ext uri="{FF2B5EF4-FFF2-40B4-BE49-F238E27FC236}">
                    <a16:creationId xmlns:a16="http://schemas.microsoft.com/office/drawing/2014/main" id="{7E2ADF7C-1C92-4A85-9F1D-FCE50E19F855}"/>
                  </a:ext>
                </a:extLst>
              </p:cNvPr>
              <p:cNvSpPr>
                <a:spLocks noChangeArrowheads="1"/>
              </p:cNvSpPr>
              <p:nvPr/>
            </p:nvSpPr>
            <p:spPr bwMode="auto">
              <a:xfrm>
                <a:off x="10003384" y="601986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1" name="Oval 1190">
                <a:extLst>
                  <a:ext uri="{FF2B5EF4-FFF2-40B4-BE49-F238E27FC236}">
                    <a16:creationId xmlns:a16="http://schemas.microsoft.com/office/drawing/2014/main" id="{92F1F582-0EFC-4E42-9FC8-8277CEAECD42}"/>
                  </a:ext>
                </a:extLst>
              </p:cNvPr>
              <p:cNvSpPr>
                <a:spLocks noChangeArrowheads="1"/>
              </p:cNvSpPr>
              <p:nvPr/>
            </p:nvSpPr>
            <p:spPr bwMode="auto">
              <a:xfrm>
                <a:off x="9977269" y="57955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2" name="Oval 1191">
                <a:extLst>
                  <a:ext uri="{FF2B5EF4-FFF2-40B4-BE49-F238E27FC236}">
                    <a16:creationId xmlns:a16="http://schemas.microsoft.com/office/drawing/2014/main" id="{D4B02A13-E0CE-409A-8769-B2DECC758513}"/>
                  </a:ext>
                </a:extLst>
              </p:cNvPr>
              <p:cNvSpPr>
                <a:spLocks noChangeArrowheads="1"/>
              </p:cNvSpPr>
              <p:nvPr/>
            </p:nvSpPr>
            <p:spPr bwMode="auto">
              <a:xfrm>
                <a:off x="10393115" y="573438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3" name="Oval 1192">
                <a:extLst>
                  <a:ext uri="{FF2B5EF4-FFF2-40B4-BE49-F238E27FC236}">
                    <a16:creationId xmlns:a16="http://schemas.microsoft.com/office/drawing/2014/main" id="{D409A169-E653-414B-B299-14427C1C24F3}"/>
                  </a:ext>
                </a:extLst>
              </p:cNvPr>
              <p:cNvSpPr>
                <a:spLocks noChangeArrowheads="1"/>
              </p:cNvSpPr>
              <p:nvPr/>
            </p:nvSpPr>
            <p:spPr bwMode="auto">
              <a:xfrm>
                <a:off x="10196997" y="591600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4" name="Oval 1196">
                <a:extLst>
                  <a:ext uri="{FF2B5EF4-FFF2-40B4-BE49-F238E27FC236}">
                    <a16:creationId xmlns:a16="http://schemas.microsoft.com/office/drawing/2014/main" id="{E6FA73A6-FD12-4CDF-9B64-2FBBEA65DB88}"/>
                  </a:ext>
                </a:extLst>
              </p:cNvPr>
              <p:cNvSpPr>
                <a:spLocks noChangeArrowheads="1"/>
              </p:cNvSpPr>
              <p:nvPr/>
            </p:nvSpPr>
            <p:spPr bwMode="auto">
              <a:xfrm>
                <a:off x="9859754" y="548807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5" name="Oval 1204">
                <a:extLst>
                  <a:ext uri="{FF2B5EF4-FFF2-40B4-BE49-F238E27FC236}">
                    <a16:creationId xmlns:a16="http://schemas.microsoft.com/office/drawing/2014/main" id="{7E5F0813-487F-4C22-B16F-91DA757CC697}"/>
                  </a:ext>
                </a:extLst>
              </p:cNvPr>
              <p:cNvSpPr>
                <a:spLocks noChangeArrowheads="1"/>
              </p:cNvSpPr>
              <p:nvPr/>
            </p:nvSpPr>
            <p:spPr bwMode="auto">
              <a:xfrm>
                <a:off x="9970147" y="541329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6" name="Oval 1205">
                <a:extLst>
                  <a:ext uri="{FF2B5EF4-FFF2-40B4-BE49-F238E27FC236}">
                    <a16:creationId xmlns:a16="http://schemas.microsoft.com/office/drawing/2014/main" id="{91AE740A-7F51-4762-B8DA-6551556CB539}"/>
                  </a:ext>
                </a:extLst>
              </p:cNvPr>
              <p:cNvSpPr>
                <a:spLocks noChangeArrowheads="1"/>
              </p:cNvSpPr>
              <p:nvPr/>
            </p:nvSpPr>
            <p:spPr bwMode="auto">
              <a:xfrm>
                <a:off x="9548752" y="540854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7" name="Oval 753">
                <a:extLst>
                  <a:ext uri="{FF2B5EF4-FFF2-40B4-BE49-F238E27FC236}">
                    <a16:creationId xmlns:a16="http://schemas.microsoft.com/office/drawing/2014/main" id="{0AD48D90-6B45-417A-9D9F-251D51276C31}"/>
                  </a:ext>
                </a:extLst>
              </p:cNvPr>
              <p:cNvSpPr>
                <a:spLocks noChangeArrowheads="1"/>
              </p:cNvSpPr>
              <p:nvPr/>
            </p:nvSpPr>
            <p:spPr bwMode="auto">
              <a:xfrm>
                <a:off x="9354207" y="382861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8" name="Oval 754">
                <a:extLst>
                  <a:ext uri="{FF2B5EF4-FFF2-40B4-BE49-F238E27FC236}">
                    <a16:creationId xmlns:a16="http://schemas.microsoft.com/office/drawing/2014/main" id="{B583587A-8501-469A-89F2-3A0F58F31509}"/>
                  </a:ext>
                </a:extLst>
              </p:cNvPr>
              <p:cNvSpPr>
                <a:spLocks noChangeArrowheads="1"/>
              </p:cNvSpPr>
              <p:nvPr/>
            </p:nvSpPr>
            <p:spPr bwMode="auto">
              <a:xfrm>
                <a:off x="9290107" y="3858288"/>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9" name="Oval 755">
                <a:extLst>
                  <a:ext uri="{FF2B5EF4-FFF2-40B4-BE49-F238E27FC236}">
                    <a16:creationId xmlns:a16="http://schemas.microsoft.com/office/drawing/2014/main" id="{FE4CED74-C280-46F6-AA5C-F4715740138F}"/>
                  </a:ext>
                </a:extLst>
              </p:cNvPr>
              <p:cNvSpPr>
                <a:spLocks noChangeArrowheads="1"/>
              </p:cNvSpPr>
              <p:nvPr/>
            </p:nvSpPr>
            <p:spPr bwMode="auto">
              <a:xfrm>
                <a:off x="9514456" y="394138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0" name="Oval 756">
                <a:extLst>
                  <a:ext uri="{FF2B5EF4-FFF2-40B4-BE49-F238E27FC236}">
                    <a16:creationId xmlns:a16="http://schemas.microsoft.com/office/drawing/2014/main" id="{54815FB1-0A5A-400D-B14D-613104C3631E}"/>
                  </a:ext>
                </a:extLst>
              </p:cNvPr>
              <p:cNvSpPr>
                <a:spLocks noChangeArrowheads="1"/>
              </p:cNvSpPr>
              <p:nvPr/>
            </p:nvSpPr>
            <p:spPr bwMode="auto">
              <a:xfrm>
                <a:off x="9329280" y="377400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1" name="Oval 765">
                <a:extLst>
                  <a:ext uri="{FF2B5EF4-FFF2-40B4-BE49-F238E27FC236}">
                    <a16:creationId xmlns:a16="http://schemas.microsoft.com/office/drawing/2014/main" id="{E2DA1368-6961-4964-9697-7771FC1B8924}"/>
                  </a:ext>
                </a:extLst>
              </p:cNvPr>
              <p:cNvSpPr>
                <a:spLocks noChangeArrowheads="1"/>
              </p:cNvSpPr>
              <p:nvPr/>
            </p:nvSpPr>
            <p:spPr bwMode="auto">
              <a:xfrm>
                <a:off x="9978584" y="407788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2" name="Oval 771">
                <a:extLst>
                  <a:ext uri="{FF2B5EF4-FFF2-40B4-BE49-F238E27FC236}">
                    <a16:creationId xmlns:a16="http://schemas.microsoft.com/office/drawing/2014/main" id="{98447352-5D2B-4D03-9C46-D6F680353779}"/>
                  </a:ext>
                </a:extLst>
              </p:cNvPr>
              <p:cNvSpPr>
                <a:spLocks noChangeArrowheads="1"/>
              </p:cNvSpPr>
              <p:nvPr/>
            </p:nvSpPr>
            <p:spPr bwMode="auto">
              <a:xfrm>
                <a:off x="9488341" y="381080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3" name="Oval 773">
                <a:extLst>
                  <a:ext uri="{FF2B5EF4-FFF2-40B4-BE49-F238E27FC236}">
                    <a16:creationId xmlns:a16="http://schemas.microsoft.com/office/drawing/2014/main" id="{E01266A9-52B6-4D5E-94A1-F4D12DF9C040}"/>
                  </a:ext>
                </a:extLst>
              </p:cNvPr>
              <p:cNvSpPr>
                <a:spLocks noChangeArrowheads="1"/>
              </p:cNvSpPr>
              <p:nvPr/>
            </p:nvSpPr>
            <p:spPr bwMode="auto">
              <a:xfrm>
                <a:off x="9437299" y="3749081"/>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4" name="Oval 779">
                <a:extLst>
                  <a:ext uri="{FF2B5EF4-FFF2-40B4-BE49-F238E27FC236}">
                    <a16:creationId xmlns:a16="http://schemas.microsoft.com/office/drawing/2014/main" id="{B72C84CC-7973-4FFF-BCF8-A7D0B7689170}"/>
                  </a:ext>
                </a:extLst>
              </p:cNvPr>
              <p:cNvSpPr>
                <a:spLocks noChangeArrowheads="1"/>
              </p:cNvSpPr>
              <p:nvPr/>
            </p:nvSpPr>
            <p:spPr bwMode="auto">
              <a:xfrm>
                <a:off x="9597547" y="4464860"/>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5" name="Oval 780">
                <a:extLst>
                  <a:ext uri="{FF2B5EF4-FFF2-40B4-BE49-F238E27FC236}">
                    <a16:creationId xmlns:a16="http://schemas.microsoft.com/office/drawing/2014/main" id="{9F23C86C-F6CD-4C44-B789-1849F0DDC269}"/>
                  </a:ext>
                </a:extLst>
              </p:cNvPr>
              <p:cNvSpPr>
                <a:spLocks noChangeArrowheads="1"/>
              </p:cNvSpPr>
              <p:nvPr/>
            </p:nvSpPr>
            <p:spPr bwMode="auto">
              <a:xfrm>
                <a:off x="9537009" y="37550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6" name="Oval 785">
                <a:extLst>
                  <a:ext uri="{FF2B5EF4-FFF2-40B4-BE49-F238E27FC236}">
                    <a16:creationId xmlns:a16="http://schemas.microsoft.com/office/drawing/2014/main" id="{5891A259-89AB-42FC-9643-8C9064707314}"/>
                  </a:ext>
                </a:extLst>
              </p:cNvPr>
              <p:cNvSpPr>
                <a:spLocks noChangeArrowheads="1"/>
              </p:cNvSpPr>
              <p:nvPr/>
            </p:nvSpPr>
            <p:spPr bwMode="auto">
              <a:xfrm>
                <a:off x="9710315" y="423932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7" name="Oval 786">
                <a:extLst>
                  <a:ext uri="{FF2B5EF4-FFF2-40B4-BE49-F238E27FC236}">
                    <a16:creationId xmlns:a16="http://schemas.microsoft.com/office/drawing/2014/main" id="{78BD9683-4C60-4955-8B9F-9C88F312147F}"/>
                  </a:ext>
                </a:extLst>
              </p:cNvPr>
              <p:cNvSpPr>
                <a:spLocks noChangeArrowheads="1"/>
              </p:cNvSpPr>
              <p:nvPr/>
            </p:nvSpPr>
            <p:spPr bwMode="auto">
              <a:xfrm>
                <a:off x="11193582" y="38127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8" name="Oval 791">
                <a:extLst>
                  <a:ext uri="{FF2B5EF4-FFF2-40B4-BE49-F238E27FC236}">
                    <a16:creationId xmlns:a16="http://schemas.microsoft.com/office/drawing/2014/main" id="{2DF786F8-B054-4F07-BD43-5E866459E1A5}"/>
                  </a:ext>
                </a:extLst>
              </p:cNvPr>
              <p:cNvSpPr>
                <a:spLocks noChangeArrowheads="1"/>
              </p:cNvSpPr>
              <p:nvPr/>
            </p:nvSpPr>
            <p:spPr bwMode="auto">
              <a:xfrm>
                <a:off x="9794595" y="378944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9" name="Oval 795">
                <a:extLst>
                  <a:ext uri="{FF2B5EF4-FFF2-40B4-BE49-F238E27FC236}">
                    <a16:creationId xmlns:a16="http://schemas.microsoft.com/office/drawing/2014/main" id="{A76659FC-52F3-4DE6-90C2-AE6C47EC1BD8}"/>
                  </a:ext>
                </a:extLst>
              </p:cNvPr>
              <p:cNvSpPr>
                <a:spLocks noChangeArrowheads="1"/>
              </p:cNvSpPr>
              <p:nvPr/>
            </p:nvSpPr>
            <p:spPr bwMode="auto">
              <a:xfrm>
                <a:off x="10097286" y="4239324"/>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0" name="Oval 802">
                <a:extLst>
                  <a:ext uri="{FF2B5EF4-FFF2-40B4-BE49-F238E27FC236}">
                    <a16:creationId xmlns:a16="http://schemas.microsoft.com/office/drawing/2014/main" id="{DB07B239-E70F-4146-B26E-3818084A9BED}"/>
                  </a:ext>
                </a:extLst>
              </p:cNvPr>
              <p:cNvSpPr>
                <a:spLocks noChangeArrowheads="1"/>
              </p:cNvSpPr>
              <p:nvPr/>
            </p:nvSpPr>
            <p:spPr bwMode="auto">
              <a:xfrm>
                <a:off x="10056927" y="384641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1" name="Oval 803">
                <a:extLst>
                  <a:ext uri="{FF2B5EF4-FFF2-40B4-BE49-F238E27FC236}">
                    <a16:creationId xmlns:a16="http://schemas.microsoft.com/office/drawing/2014/main" id="{6206CB96-E560-487B-8E25-199C3A8D42CF}"/>
                  </a:ext>
                </a:extLst>
              </p:cNvPr>
              <p:cNvSpPr>
                <a:spLocks noChangeArrowheads="1"/>
              </p:cNvSpPr>
              <p:nvPr/>
            </p:nvSpPr>
            <p:spPr bwMode="auto">
              <a:xfrm>
                <a:off x="10032000" y="379181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2" name="Oval 859">
                <a:extLst>
                  <a:ext uri="{FF2B5EF4-FFF2-40B4-BE49-F238E27FC236}">
                    <a16:creationId xmlns:a16="http://schemas.microsoft.com/office/drawing/2014/main" id="{7AE71E29-A089-4F57-B9C1-F7FDD7591A6F}"/>
                  </a:ext>
                </a:extLst>
              </p:cNvPr>
              <p:cNvSpPr>
                <a:spLocks noChangeArrowheads="1"/>
              </p:cNvSpPr>
              <p:nvPr/>
            </p:nvSpPr>
            <p:spPr bwMode="auto">
              <a:xfrm>
                <a:off x="9896679" y="391170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3" name="Oval 860">
                <a:extLst>
                  <a:ext uri="{FF2B5EF4-FFF2-40B4-BE49-F238E27FC236}">
                    <a16:creationId xmlns:a16="http://schemas.microsoft.com/office/drawing/2014/main" id="{B331001D-098A-4145-91CD-6A97F2EE6448}"/>
                  </a:ext>
                </a:extLst>
              </p:cNvPr>
              <p:cNvSpPr>
                <a:spLocks noChangeArrowheads="1"/>
              </p:cNvSpPr>
              <p:nvPr/>
            </p:nvSpPr>
            <p:spPr bwMode="auto">
              <a:xfrm>
                <a:off x="9705567" y="391882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4" name="Oval 861">
                <a:extLst>
                  <a:ext uri="{FF2B5EF4-FFF2-40B4-BE49-F238E27FC236}">
                    <a16:creationId xmlns:a16="http://schemas.microsoft.com/office/drawing/2014/main" id="{F924F50F-C88F-46F1-9083-AA02C9CB5750}"/>
                  </a:ext>
                </a:extLst>
              </p:cNvPr>
              <p:cNvSpPr>
                <a:spLocks noChangeArrowheads="1"/>
              </p:cNvSpPr>
              <p:nvPr/>
            </p:nvSpPr>
            <p:spPr bwMode="auto">
              <a:xfrm>
                <a:off x="9453917" y="4094507"/>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5" name="Oval 968">
                <a:extLst>
                  <a:ext uri="{FF2B5EF4-FFF2-40B4-BE49-F238E27FC236}">
                    <a16:creationId xmlns:a16="http://schemas.microsoft.com/office/drawing/2014/main" id="{8D992B7E-FBD8-4F52-9E3E-5D472C37DCCD}"/>
                  </a:ext>
                </a:extLst>
              </p:cNvPr>
              <p:cNvSpPr>
                <a:spLocks noChangeArrowheads="1"/>
              </p:cNvSpPr>
              <p:nvPr/>
            </p:nvSpPr>
            <p:spPr bwMode="auto">
              <a:xfrm>
                <a:off x="10121027" y="462154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6" name="Oval 1109">
                <a:extLst>
                  <a:ext uri="{FF2B5EF4-FFF2-40B4-BE49-F238E27FC236}">
                    <a16:creationId xmlns:a16="http://schemas.microsoft.com/office/drawing/2014/main" id="{E1146B37-C7B6-4EC8-9E24-96F344C71D52}"/>
                  </a:ext>
                </a:extLst>
              </p:cNvPr>
              <p:cNvSpPr>
                <a:spLocks noChangeArrowheads="1"/>
              </p:cNvSpPr>
              <p:nvPr/>
            </p:nvSpPr>
            <p:spPr bwMode="auto">
              <a:xfrm>
                <a:off x="9268741" y="418472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7" name="Oval 1110">
                <a:extLst>
                  <a:ext uri="{FF2B5EF4-FFF2-40B4-BE49-F238E27FC236}">
                    <a16:creationId xmlns:a16="http://schemas.microsoft.com/office/drawing/2014/main" id="{32643985-9289-4380-A780-34378884E7DF}"/>
                  </a:ext>
                </a:extLst>
              </p:cNvPr>
              <p:cNvSpPr>
                <a:spLocks noChangeArrowheads="1"/>
              </p:cNvSpPr>
              <p:nvPr/>
            </p:nvSpPr>
            <p:spPr bwMode="auto">
              <a:xfrm>
                <a:off x="9294856" y="42891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8" name="Oval 1111">
                <a:extLst>
                  <a:ext uri="{FF2B5EF4-FFF2-40B4-BE49-F238E27FC236}">
                    <a16:creationId xmlns:a16="http://schemas.microsoft.com/office/drawing/2014/main" id="{1462F561-CABC-4AA1-8F0B-3418D13BFB57}"/>
                  </a:ext>
                </a:extLst>
              </p:cNvPr>
              <p:cNvSpPr>
                <a:spLocks noChangeArrowheads="1"/>
              </p:cNvSpPr>
              <p:nvPr/>
            </p:nvSpPr>
            <p:spPr bwMode="auto">
              <a:xfrm>
                <a:off x="9317409" y="403990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9" name="Oval 1113">
                <a:extLst>
                  <a:ext uri="{FF2B5EF4-FFF2-40B4-BE49-F238E27FC236}">
                    <a16:creationId xmlns:a16="http://schemas.microsoft.com/office/drawing/2014/main" id="{1F451BEB-F1DD-4519-AE59-22D7515D0869}"/>
                  </a:ext>
                </a:extLst>
              </p:cNvPr>
              <p:cNvSpPr>
                <a:spLocks noChangeArrowheads="1"/>
              </p:cNvSpPr>
              <p:nvPr/>
            </p:nvSpPr>
            <p:spPr bwMode="auto">
              <a:xfrm>
                <a:off x="9298417" y="394375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0" name="Oval 1115">
                <a:extLst>
                  <a:ext uri="{FF2B5EF4-FFF2-40B4-BE49-F238E27FC236}">
                    <a16:creationId xmlns:a16="http://schemas.microsoft.com/office/drawing/2014/main" id="{6E7B684D-90A0-4B9E-9D47-5D9B93291C75}"/>
                  </a:ext>
                </a:extLst>
              </p:cNvPr>
              <p:cNvSpPr>
                <a:spLocks noChangeArrowheads="1"/>
              </p:cNvSpPr>
              <p:nvPr/>
            </p:nvSpPr>
            <p:spPr bwMode="auto">
              <a:xfrm>
                <a:off x="10002324" y="45087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1" name="Oval 1116">
                <a:extLst>
                  <a:ext uri="{FF2B5EF4-FFF2-40B4-BE49-F238E27FC236}">
                    <a16:creationId xmlns:a16="http://schemas.microsoft.com/office/drawing/2014/main" id="{9D89D7BF-4BA3-40DB-B481-D942020496CF}"/>
                  </a:ext>
                </a:extLst>
              </p:cNvPr>
              <p:cNvSpPr>
                <a:spLocks noChangeArrowheads="1"/>
              </p:cNvSpPr>
              <p:nvPr/>
            </p:nvSpPr>
            <p:spPr bwMode="auto">
              <a:xfrm>
                <a:off x="9287733" y="446129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2" name="Oval 1120">
                <a:extLst>
                  <a:ext uri="{FF2B5EF4-FFF2-40B4-BE49-F238E27FC236}">
                    <a16:creationId xmlns:a16="http://schemas.microsoft.com/office/drawing/2014/main" id="{F8A9065D-137D-4C13-AC0F-B2BF9F097096}"/>
                  </a:ext>
                </a:extLst>
              </p:cNvPr>
              <p:cNvSpPr>
                <a:spLocks noChangeArrowheads="1"/>
              </p:cNvSpPr>
              <p:nvPr/>
            </p:nvSpPr>
            <p:spPr bwMode="auto">
              <a:xfrm>
                <a:off x="9388631" y="399360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3" name="Oval 1121">
                <a:extLst>
                  <a:ext uri="{FF2B5EF4-FFF2-40B4-BE49-F238E27FC236}">
                    <a16:creationId xmlns:a16="http://schemas.microsoft.com/office/drawing/2014/main" id="{919319CA-0609-4049-AC6F-8D4EFBDFB0A8}"/>
                  </a:ext>
                </a:extLst>
              </p:cNvPr>
              <p:cNvSpPr>
                <a:spLocks noChangeArrowheads="1"/>
              </p:cNvSpPr>
              <p:nvPr/>
            </p:nvSpPr>
            <p:spPr bwMode="auto">
              <a:xfrm>
                <a:off x="10087790" y="3992422"/>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4" name="Oval 1122">
                <a:extLst>
                  <a:ext uri="{FF2B5EF4-FFF2-40B4-BE49-F238E27FC236}">
                    <a16:creationId xmlns:a16="http://schemas.microsoft.com/office/drawing/2014/main" id="{75D6BF70-3FB2-4812-A69B-24A8727619E1}"/>
                  </a:ext>
                </a:extLst>
              </p:cNvPr>
              <p:cNvSpPr>
                <a:spLocks noChangeArrowheads="1"/>
              </p:cNvSpPr>
              <p:nvPr/>
            </p:nvSpPr>
            <p:spPr bwMode="auto">
              <a:xfrm>
                <a:off x="9381509" y="434853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5" name="Oval 1123">
                <a:extLst>
                  <a:ext uri="{FF2B5EF4-FFF2-40B4-BE49-F238E27FC236}">
                    <a16:creationId xmlns:a16="http://schemas.microsoft.com/office/drawing/2014/main" id="{D3A8981E-F0A5-42A3-9C8E-7884536261EE}"/>
                  </a:ext>
                </a:extLst>
              </p:cNvPr>
              <p:cNvSpPr>
                <a:spLocks noChangeArrowheads="1"/>
              </p:cNvSpPr>
              <p:nvPr/>
            </p:nvSpPr>
            <p:spPr bwMode="auto">
              <a:xfrm>
                <a:off x="9792221" y="407551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6" name="Oval 1124">
                <a:extLst>
                  <a:ext uri="{FF2B5EF4-FFF2-40B4-BE49-F238E27FC236}">
                    <a16:creationId xmlns:a16="http://schemas.microsoft.com/office/drawing/2014/main" id="{77A63360-9E2A-441A-A460-1F9ADCFAE325}"/>
                  </a:ext>
                </a:extLst>
              </p:cNvPr>
              <p:cNvSpPr>
                <a:spLocks noChangeArrowheads="1"/>
              </p:cNvSpPr>
              <p:nvPr/>
            </p:nvSpPr>
            <p:spPr bwMode="auto">
              <a:xfrm>
                <a:off x="9597548" y="405533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7" name="Oval 1125">
                <a:extLst>
                  <a:ext uri="{FF2B5EF4-FFF2-40B4-BE49-F238E27FC236}">
                    <a16:creationId xmlns:a16="http://schemas.microsoft.com/office/drawing/2014/main" id="{7DA2CCD3-2576-4B0A-AA30-E5EE95AA9CF6}"/>
                  </a:ext>
                </a:extLst>
              </p:cNvPr>
              <p:cNvSpPr>
                <a:spLocks noChangeArrowheads="1"/>
              </p:cNvSpPr>
              <p:nvPr/>
            </p:nvSpPr>
            <p:spPr bwMode="auto">
              <a:xfrm>
                <a:off x="10092538" y="412299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8" name="Oval 1126">
                <a:extLst>
                  <a:ext uri="{FF2B5EF4-FFF2-40B4-BE49-F238E27FC236}">
                    <a16:creationId xmlns:a16="http://schemas.microsoft.com/office/drawing/2014/main" id="{64D7BFC1-33C3-4202-BC8B-0A46F1F3807C}"/>
                  </a:ext>
                </a:extLst>
              </p:cNvPr>
              <p:cNvSpPr>
                <a:spLocks noChangeArrowheads="1"/>
              </p:cNvSpPr>
              <p:nvPr/>
            </p:nvSpPr>
            <p:spPr bwMode="auto">
              <a:xfrm>
                <a:off x="9870564" y="417522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9" name="Oval 1127">
                <a:extLst>
                  <a:ext uri="{FF2B5EF4-FFF2-40B4-BE49-F238E27FC236}">
                    <a16:creationId xmlns:a16="http://schemas.microsoft.com/office/drawing/2014/main" id="{9A9AFAA2-AE81-41CB-99D4-59F886C53268}"/>
                  </a:ext>
                </a:extLst>
              </p:cNvPr>
              <p:cNvSpPr>
                <a:spLocks noChangeArrowheads="1"/>
              </p:cNvSpPr>
              <p:nvPr/>
            </p:nvSpPr>
            <p:spPr bwMode="auto">
              <a:xfrm>
                <a:off x="9360142" y="458000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0" name="Oval 1135">
                <a:extLst>
                  <a:ext uri="{FF2B5EF4-FFF2-40B4-BE49-F238E27FC236}">
                    <a16:creationId xmlns:a16="http://schemas.microsoft.com/office/drawing/2014/main" id="{C280A036-B2B6-4977-B33B-7290FC39E77E}"/>
                  </a:ext>
                </a:extLst>
              </p:cNvPr>
              <p:cNvSpPr>
                <a:spLocks noChangeArrowheads="1"/>
              </p:cNvSpPr>
              <p:nvPr/>
            </p:nvSpPr>
            <p:spPr bwMode="auto">
              <a:xfrm>
                <a:off x="9801717" y="452064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1" name="Oval 1136">
                <a:extLst>
                  <a:ext uri="{FF2B5EF4-FFF2-40B4-BE49-F238E27FC236}">
                    <a16:creationId xmlns:a16="http://schemas.microsoft.com/office/drawing/2014/main" id="{8293028C-9B25-411D-93C1-B002400180E3}"/>
                  </a:ext>
                </a:extLst>
              </p:cNvPr>
              <p:cNvSpPr>
                <a:spLocks noChangeArrowheads="1"/>
              </p:cNvSpPr>
              <p:nvPr/>
            </p:nvSpPr>
            <p:spPr bwMode="auto">
              <a:xfrm>
                <a:off x="9843262" y="464647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2" name="Oval 1137">
                <a:extLst>
                  <a:ext uri="{FF2B5EF4-FFF2-40B4-BE49-F238E27FC236}">
                    <a16:creationId xmlns:a16="http://schemas.microsoft.com/office/drawing/2014/main" id="{04615339-5C7E-43BE-8415-D9330F9F2733}"/>
                  </a:ext>
                </a:extLst>
              </p:cNvPr>
              <p:cNvSpPr>
                <a:spLocks noChangeArrowheads="1"/>
              </p:cNvSpPr>
              <p:nvPr/>
            </p:nvSpPr>
            <p:spPr bwMode="auto">
              <a:xfrm>
                <a:off x="9742365" y="442806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3" name="Oval 1138">
                <a:extLst>
                  <a:ext uri="{FF2B5EF4-FFF2-40B4-BE49-F238E27FC236}">
                    <a16:creationId xmlns:a16="http://schemas.microsoft.com/office/drawing/2014/main" id="{305E6916-463B-438D-B1D1-BC08D9DFEAAB}"/>
                  </a:ext>
                </a:extLst>
              </p:cNvPr>
              <p:cNvSpPr>
                <a:spLocks noChangeArrowheads="1"/>
              </p:cNvSpPr>
              <p:nvPr/>
            </p:nvSpPr>
            <p:spPr bwMode="auto">
              <a:xfrm>
                <a:off x="9526326" y="455388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4" name="Oval 1148">
                <a:extLst>
                  <a:ext uri="{FF2B5EF4-FFF2-40B4-BE49-F238E27FC236}">
                    <a16:creationId xmlns:a16="http://schemas.microsoft.com/office/drawing/2014/main" id="{15501D3F-FD5F-427B-8927-A4170207BCE0}"/>
                  </a:ext>
                </a:extLst>
              </p:cNvPr>
              <p:cNvSpPr>
                <a:spLocks noChangeArrowheads="1"/>
              </p:cNvSpPr>
              <p:nvPr/>
            </p:nvSpPr>
            <p:spPr bwMode="auto">
              <a:xfrm>
                <a:off x="9284173" y="468208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5" name="Oval 1155">
                <a:extLst>
                  <a:ext uri="{FF2B5EF4-FFF2-40B4-BE49-F238E27FC236}">
                    <a16:creationId xmlns:a16="http://schemas.microsoft.com/office/drawing/2014/main" id="{A9BEE247-4171-434A-A2BF-5B056C200EC4}"/>
                  </a:ext>
                </a:extLst>
              </p:cNvPr>
              <p:cNvSpPr>
                <a:spLocks noChangeArrowheads="1"/>
              </p:cNvSpPr>
              <p:nvPr/>
            </p:nvSpPr>
            <p:spPr bwMode="auto">
              <a:xfrm>
                <a:off x="9339963" y="466546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6" name="Oval 1158">
                <a:extLst>
                  <a:ext uri="{FF2B5EF4-FFF2-40B4-BE49-F238E27FC236}">
                    <a16:creationId xmlns:a16="http://schemas.microsoft.com/office/drawing/2014/main" id="{5FF26781-991D-44B6-9C0D-D34FC01780F3}"/>
                  </a:ext>
                </a:extLst>
              </p:cNvPr>
              <p:cNvSpPr>
                <a:spLocks noChangeArrowheads="1"/>
              </p:cNvSpPr>
              <p:nvPr/>
            </p:nvSpPr>
            <p:spPr bwMode="auto">
              <a:xfrm>
                <a:off x="9859881" y="475568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7" name="Oval 1164">
                <a:extLst>
                  <a:ext uri="{FF2B5EF4-FFF2-40B4-BE49-F238E27FC236}">
                    <a16:creationId xmlns:a16="http://schemas.microsoft.com/office/drawing/2014/main" id="{8BB013ED-9078-4180-94C5-51623AEF708B}"/>
                  </a:ext>
                </a:extLst>
              </p:cNvPr>
              <p:cNvSpPr>
                <a:spLocks noChangeArrowheads="1"/>
              </p:cNvSpPr>
              <p:nvPr/>
            </p:nvSpPr>
            <p:spPr bwMode="auto">
              <a:xfrm>
                <a:off x="10065237" y="437345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8" name="Oval 1168">
                <a:extLst>
                  <a:ext uri="{FF2B5EF4-FFF2-40B4-BE49-F238E27FC236}">
                    <a16:creationId xmlns:a16="http://schemas.microsoft.com/office/drawing/2014/main" id="{92F8BF16-B09B-4F5F-A845-9515AFFF4943}"/>
                  </a:ext>
                </a:extLst>
              </p:cNvPr>
              <p:cNvSpPr>
                <a:spLocks noChangeArrowheads="1"/>
              </p:cNvSpPr>
              <p:nvPr/>
            </p:nvSpPr>
            <p:spPr bwMode="auto">
              <a:xfrm>
                <a:off x="9649777" y="479960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9" name="Oval 1175">
                <a:extLst>
                  <a:ext uri="{FF2B5EF4-FFF2-40B4-BE49-F238E27FC236}">
                    <a16:creationId xmlns:a16="http://schemas.microsoft.com/office/drawing/2014/main" id="{B61D82D2-C132-4DF2-86BB-55BE6A36B71A}"/>
                  </a:ext>
                </a:extLst>
              </p:cNvPr>
              <p:cNvSpPr>
                <a:spLocks noChangeArrowheads="1"/>
              </p:cNvSpPr>
              <p:nvPr/>
            </p:nvSpPr>
            <p:spPr bwMode="auto">
              <a:xfrm>
                <a:off x="10221035" y="502270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0" name="Oval 1177">
                <a:extLst>
                  <a:ext uri="{FF2B5EF4-FFF2-40B4-BE49-F238E27FC236}">
                    <a16:creationId xmlns:a16="http://schemas.microsoft.com/office/drawing/2014/main" id="{32E8F277-1C6D-482C-90D3-CE4966B16782}"/>
                  </a:ext>
                </a:extLst>
              </p:cNvPr>
              <p:cNvSpPr>
                <a:spLocks noChangeArrowheads="1"/>
              </p:cNvSpPr>
              <p:nvPr/>
            </p:nvSpPr>
            <p:spPr bwMode="auto">
              <a:xfrm>
                <a:off x="9522765" y="469276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1" name="Oval 1179">
                <a:extLst>
                  <a:ext uri="{FF2B5EF4-FFF2-40B4-BE49-F238E27FC236}">
                    <a16:creationId xmlns:a16="http://schemas.microsoft.com/office/drawing/2014/main" id="{A622B820-7044-4FC2-B02C-F8827F5A12F6}"/>
                  </a:ext>
                </a:extLst>
              </p:cNvPr>
              <p:cNvSpPr>
                <a:spLocks noChangeArrowheads="1"/>
              </p:cNvSpPr>
              <p:nvPr/>
            </p:nvSpPr>
            <p:spPr bwMode="auto">
              <a:xfrm>
                <a:off x="9757796" y="48565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2" name="Oval 1183">
                <a:extLst>
                  <a:ext uri="{FF2B5EF4-FFF2-40B4-BE49-F238E27FC236}">
                    <a16:creationId xmlns:a16="http://schemas.microsoft.com/office/drawing/2014/main" id="{5CDE2BDD-51E7-4089-84D6-FCFC27B50014}"/>
                  </a:ext>
                </a:extLst>
              </p:cNvPr>
              <p:cNvSpPr>
                <a:spLocks noChangeArrowheads="1"/>
              </p:cNvSpPr>
              <p:nvPr/>
            </p:nvSpPr>
            <p:spPr bwMode="auto">
              <a:xfrm>
                <a:off x="9986893" y="482096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3" name="Oval 1190">
                <a:extLst>
                  <a:ext uri="{FF2B5EF4-FFF2-40B4-BE49-F238E27FC236}">
                    <a16:creationId xmlns:a16="http://schemas.microsoft.com/office/drawing/2014/main" id="{C699CE4F-A451-4789-B156-D20BCEE656ED}"/>
                  </a:ext>
                </a:extLst>
              </p:cNvPr>
              <p:cNvSpPr>
                <a:spLocks noChangeArrowheads="1"/>
              </p:cNvSpPr>
              <p:nvPr/>
            </p:nvSpPr>
            <p:spPr bwMode="auto">
              <a:xfrm>
                <a:off x="9997576" y="464647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4" name="Oval 1191">
                <a:extLst>
                  <a:ext uri="{FF2B5EF4-FFF2-40B4-BE49-F238E27FC236}">
                    <a16:creationId xmlns:a16="http://schemas.microsoft.com/office/drawing/2014/main" id="{7D035963-ECED-4396-BF72-9B0636D1B3ED}"/>
                  </a:ext>
                </a:extLst>
              </p:cNvPr>
              <p:cNvSpPr>
                <a:spLocks noChangeArrowheads="1"/>
              </p:cNvSpPr>
              <p:nvPr/>
            </p:nvSpPr>
            <p:spPr bwMode="auto">
              <a:xfrm>
                <a:off x="10068798" y="477348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5" name="Oval 1196">
                <a:extLst>
                  <a:ext uri="{FF2B5EF4-FFF2-40B4-BE49-F238E27FC236}">
                    <a16:creationId xmlns:a16="http://schemas.microsoft.com/office/drawing/2014/main" id="{AFCF9582-FE55-41B9-B492-1BB2695EF0BA}"/>
                  </a:ext>
                </a:extLst>
              </p:cNvPr>
              <p:cNvSpPr>
                <a:spLocks noChangeArrowheads="1"/>
              </p:cNvSpPr>
              <p:nvPr/>
            </p:nvSpPr>
            <p:spPr bwMode="auto">
              <a:xfrm>
                <a:off x="9880061" y="433903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6" name="Oval 1204">
                <a:extLst>
                  <a:ext uri="{FF2B5EF4-FFF2-40B4-BE49-F238E27FC236}">
                    <a16:creationId xmlns:a16="http://schemas.microsoft.com/office/drawing/2014/main" id="{01AF3753-F717-491B-A6D7-0865EC3084C3}"/>
                  </a:ext>
                </a:extLst>
              </p:cNvPr>
              <p:cNvSpPr>
                <a:spLocks noChangeArrowheads="1"/>
              </p:cNvSpPr>
              <p:nvPr/>
            </p:nvSpPr>
            <p:spPr bwMode="auto">
              <a:xfrm>
                <a:off x="9990454" y="426425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7" name="Oval 1205">
                <a:extLst>
                  <a:ext uri="{FF2B5EF4-FFF2-40B4-BE49-F238E27FC236}">
                    <a16:creationId xmlns:a16="http://schemas.microsoft.com/office/drawing/2014/main" id="{62DEF918-A24A-498B-BF67-59F61E1C447D}"/>
                  </a:ext>
                </a:extLst>
              </p:cNvPr>
              <p:cNvSpPr>
                <a:spLocks noChangeArrowheads="1"/>
              </p:cNvSpPr>
              <p:nvPr/>
            </p:nvSpPr>
            <p:spPr bwMode="auto">
              <a:xfrm>
                <a:off x="9569059" y="425950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8" name="Oval 753">
                <a:extLst>
                  <a:ext uri="{FF2B5EF4-FFF2-40B4-BE49-F238E27FC236}">
                    <a16:creationId xmlns:a16="http://schemas.microsoft.com/office/drawing/2014/main" id="{8D8A7362-92D5-43C1-B851-C04898E78254}"/>
                  </a:ext>
                </a:extLst>
              </p:cNvPr>
              <p:cNvSpPr>
                <a:spLocks noChangeArrowheads="1"/>
              </p:cNvSpPr>
              <p:nvPr/>
            </p:nvSpPr>
            <p:spPr bwMode="auto">
              <a:xfrm>
                <a:off x="9324532" y="604438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9" name="Oval 754">
                <a:extLst>
                  <a:ext uri="{FF2B5EF4-FFF2-40B4-BE49-F238E27FC236}">
                    <a16:creationId xmlns:a16="http://schemas.microsoft.com/office/drawing/2014/main" id="{15BADE63-C7F7-40DF-874A-402CCF5D9A7B}"/>
                  </a:ext>
                </a:extLst>
              </p:cNvPr>
              <p:cNvSpPr>
                <a:spLocks noChangeArrowheads="1"/>
              </p:cNvSpPr>
              <p:nvPr/>
            </p:nvSpPr>
            <p:spPr bwMode="auto">
              <a:xfrm>
                <a:off x="9382696" y="6309501"/>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0" name="Oval 755">
                <a:extLst>
                  <a:ext uri="{FF2B5EF4-FFF2-40B4-BE49-F238E27FC236}">
                    <a16:creationId xmlns:a16="http://schemas.microsoft.com/office/drawing/2014/main" id="{8002E4FD-9673-4A0F-8B5E-61FF1867E94E}"/>
                  </a:ext>
                </a:extLst>
              </p:cNvPr>
              <p:cNvSpPr>
                <a:spLocks noChangeArrowheads="1"/>
              </p:cNvSpPr>
              <p:nvPr/>
            </p:nvSpPr>
            <p:spPr bwMode="auto">
              <a:xfrm>
                <a:off x="9607044" y="639259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1" name="Oval 756">
                <a:extLst>
                  <a:ext uri="{FF2B5EF4-FFF2-40B4-BE49-F238E27FC236}">
                    <a16:creationId xmlns:a16="http://schemas.microsoft.com/office/drawing/2014/main" id="{D58D4246-1C02-4EFC-AE4B-F091C8D34956}"/>
                  </a:ext>
                </a:extLst>
              </p:cNvPr>
              <p:cNvSpPr>
                <a:spLocks noChangeArrowheads="1"/>
              </p:cNvSpPr>
              <p:nvPr/>
            </p:nvSpPr>
            <p:spPr bwMode="auto">
              <a:xfrm>
                <a:off x="9330339" y="57294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2" name="Oval 765">
                <a:extLst>
                  <a:ext uri="{FF2B5EF4-FFF2-40B4-BE49-F238E27FC236}">
                    <a16:creationId xmlns:a16="http://schemas.microsoft.com/office/drawing/2014/main" id="{CEA9E694-8D28-49E4-87DF-9B8DA2DA63B6}"/>
                  </a:ext>
                </a:extLst>
              </p:cNvPr>
              <p:cNvSpPr>
                <a:spLocks noChangeArrowheads="1"/>
              </p:cNvSpPr>
              <p:nvPr/>
            </p:nvSpPr>
            <p:spPr bwMode="auto">
              <a:xfrm>
                <a:off x="10071172" y="652910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3" name="Oval 771">
                <a:extLst>
                  <a:ext uri="{FF2B5EF4-FFF2-40B4-BE49-F238E27FC236}">
                    <a16:creationId xmlns:a16="http://schemas.microsoft.com/office/drawing/2014/main" id="{BA3B7B23-A22C-4F55-8B0C-E0015F1FD85E}"/>
                  </a:ext>
                </a:extLst>
              </p:cNvPr>
              <p:cNvSpPr>
                <a:spLocks noChangeArrowheads="1"/>
              </p:cNvSpPr>
              <p:nvPr/>
            </p:nvSpPr>
            <p:spPr bwMode="auto">
              <a:xfrm>
                <a:off x="9580930" y="626202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4" name="Oval 773">
                <a:extLst>
                  <a:ext uri="{FF2B5EF4-FFF2-40B4-BE49-F238E27FC236}">
                    <a16:creationId xmlns:a16="http://schemas.microsoft.com/office/drawing/2014/main" id="{2D35BF25-C58D-4195-A49A-91FE0A6B90B4}"/>
                  </a:ext>
                </a:extLst>
              </p:cNvPr>
              <p:cNvSpPr>
                <a:spLocks noChangeArrowheads="1"/>
              </p:cNvSpPr>
              <p:nvPr/>
            </p:nvSpPr>
            <p:spPr bwMode="auto">
              <a:xfrm>
                <a:off x="9529887" y="6200294"/>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6" name="Oval 780">
                <a:extLst>
                  <a:ext uri="{FF2B5EF4-FFF2-40B4-BE49-F238E27FC236}">
                    <a16:creationId xmlns:a16="http://schemas.microsoft.com/office/drawing/2014/main" id="{90ED0FE9-96BC-4C5A-B289-65BD4F699301}"/>
                  </a:ext>
                </a:extLst>
              </p:cNvPr>
              <p:cNvSpPr>
                <a:spLocks noChangeArrowheads="1"/>
              </p:cNvSpPr>
              <p:nvPr/>
            </p:nvSpPr>
            <p:spPr bwMode="auto">
              <a:xfrm>
                <a:off x="9629597" y="620623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7" name="Oval 785">
                <a:extLst>
                  <a:ext uri="{FF2B5EF4-FFF2-40B4-BE49-F238E27FC236}">
                    <a16:creationId xmlns:a16="http://schemas.microsoft.com/office/drawing/2014/main" id="{FB3F4116-58F4-42FC-BE5F-D833E77AA5ED}"/>
                  </a:ext>
                </a:extLst>
              </p:cNvPr>
              <p:cNvSpPr>
                <a:spLocks noChangeArrowheads="1"/>
              </p:cNvSpPr>
              <p:nvPr/>
            </p:nvSpPr>
            <p:spPr bwMode="auto">
              <a:xfrm>
                <a:off x="9802903" y="66905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8" name="Oval 786">
                <a:extLst>
                  <a:ext uri="{FF2B5EF4-FFF2-40B4-BE49-F238E27FC236}">
                    <a16:creationId xmlns:a16="http://schemas.microsoft.com/office/drawing/2014/main" id="{61528A0C-7B56-423A-AB9B-B6C3F3C53131}"/>
                  </a:ext>
                </a:extLst>
              </p:cNvPr>
              <p:cNvSpPr>
                <a:spLocks noChangeArrowheads="1"/>
              </p:cNvSpPr>
              <p:nvPr/>
            </p:nvSpPr>
            <p:spPr bwMode="auto">
              <a:xfrm>
                <a:off x="9761358" y="62382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9" name="Oval 791">
                <a:extLst>
                  <a:ext uri="{FF2B5EF4-FFF2-40B4-BE49-F238E27FC236}">
                    <a16:creationId xmlns:a16="http://schemas.microsoft.com/office/drawing/2014/main" id="{CA080931-7BC3-44C3-8F9C-9E2AA647216E}"/>
                  </a:ext>
                </a:extLst>
              </p:cNvPr>
              <p:cNvSpPr>
                <a:spLocks noChangeArrowheads="1"/>
              </p:cNvSpPr>
              <p:nvPr/>
            </p:nvSpPr>
            <p:spPr bwMode="auto">
              <a:xfrm>
                <a:off x="9931103" y="627595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1" name="Oval 802">
                <a:extLst>
                  <a:ext uri="{FF2B5EF4-FFF2-40B4-BE49-F238E27FC236}">
                    <a16:creationId xmlns:a16="http://schemas.microsoft.com/office/drawing/2014/main" id="{562063A5-4195-4CC3-A3FB-0B5D888DEB2F}"/>
                  </a:ext>
                </a:extLst>
              </p:cNvPr>
              <p:cNvSpPr>
                <a:spLocks noChangeArrowheads="1"/>
              </p:cNvSpPr>
              <p:nvPr/>
            </p:nvSpPr>
            <p:spPr bwMode="auto">
              <a:xfrm>
                <a:off x="10149516" y="629763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2" name="Oval 803">
                <a:extLst>
                  <a:ext uri="{FF2B5EF4-FFF2-40B4-BE49-F238E27FC236}">
                    <a16:creationId xmlns:a16="http://schemas.microsoft.com/office/drawing/2014/main" id="{7939FD9D-8D27-4418-A481-26BA94FF3D15}"/>
                  </a:ext>
                </a:extLst>
              </p:cNvPr>
              <p:cNvSpPr>
                <a:spLocks noChangeArrowheads="1"/>
              </p:cNvSpPr>
              <p:nvPr/>
            </p:nvSpPr>
            <p:spPr bwMode="auto">
              <a:xfrm>
                <a:off x="10124588" y="624302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3" name="Oval 859">
                <a:extLst>
                  <a:ext uri="{FF2B5EF4-FFF2-40B4-BE49-F238E27FC236}">
                    <a16:creationId xmlns:a16="http://schemas.microsoft.com/office/drawing/2014/main" id="{066A5681-178E-41C0-AC4E-5715F72309A5}"/>
                  </a:ext>
                </a:extLst>
              </p:cNvPr>
              <p:cNvSpPr>
                <a:spLocks noChangeArrowheads="1"/>
              </p:cNvSpPr>
              <p:nvPr/>
            </p:nvSpPr>
            <p:spPr bwMode="auto">
              <a:xfrm>
                <a:off x="9989267" y="636291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4" name="Oval 860">
                <a:extLst>
                  <a:ext uri="{FF2B5EF4-FFF2-40B4-BE49-F238E27FC236}">
                    <a16:creationId xmlns:a16="http://schemas.microsoft.com/office/drawing/2014/main" id="{8522B23B-61BD-4C24-BC02-83EEBE2FE4E6}"/>
                  </a:ext>
                </a:extLst>
              </p:cNvPr>
              <p:cNvSpPr>
                <a:spLocks noChangeArrowheads="1"/>
              </p:cNvSpPr>
              <p:nvPr/>
            </p:nvSpPr>
            <p:spPr bwMode="auto">
              <a:xfrm>
                <a:off x="9798155" y="637004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5" name="Oval 861">
                <a:extLst>
                  <a:ext uri="{FF2B5EF4-FFF2-40B4-BE49-F238E27FC236}">
                    <a16:creationId xmlns:a16="http://schemas.microsoft.com/office/drawing/2014/main" id="{42488AC2-6300-4BD6-A535-E6BE0C8B5010}"/>
                  </a:ext>
                </a:extLst>
              </p:cNvPr>
              <p:cNvSpPr>
                <a:spLocks noChangeArrowheads="1"/>
              </p:cNvSpPr>
              <p:nvPr/>
            </p:nvSpPr>
            <p:spPr bwMode="auto">
              <a:xfrm>
                <a:off x="9546505" y="6545720"/>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7" name="Oval 1109">
                <a:extLst>
                  <a:ext uri="{FF2B5EF4-FFF2-40B4-BE49-F238E27FC236}">
                    <a16:creationId xmlns:a16="http://schemas.microsoft.com/office/drawing/2014/main" id="{DDF16764-6848-42B0-B56F-01F23600534E}"/>
                  </a:ext>
                </a:extLst>
              </p:cNvPr>
              <p:cNvSpPr>
                <a:spLocks noChangeArrowheads="1"/>
              </p:cNvSpPr>
              <p:nvPr/>
            </p:nvSpPr>
            <p:spPr bwMode="auto">
              <a:xfrm>
                <a:off x="9361329" y="663593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9" name="Oval 1111">
                <a:extLst>
                  <a:ext uri="{FF2B5EF4-FFF2-40B4-BE49-F238E27FC236}">
                    <a16:creationId xmlns:a16="http://schemas.microsoft.com/office/drawing/2014/main" id="{C78942C3-0718-4AF0-AF8B-EB8212F68D06}"/>
                  </a:ext>
                </a:extLst>
              </p:cNvPr>
              <p:cNvSpPr>
                <a:spLocks noChangeArrowheads="1"/>
              </p:cNvSpPr>
              <p:nvPr/>
            </p:nvSpPr>
            <p:spPr bwMode="auto">
              <a:xfrm>
                <a:off x="9409998" y="649111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0" name="Oval 1113">
                <a:extLst>
                  <a:ext uri="{FF2B5EF4-FFF2-40B4-BE49-F238E27FC236}">
                    <a16:creationId xmlns:a16="http://schemas.microsoft.com/office/drawing/2014/main" id="{403F9BB5-BDD3-4089-8348-89340B8B0BA7}"/>
                  </a:ext>
                </a:extLst>
              </p:cNvPr>
              <p:cNvSpPr>
                <a:spLocks noChangeArrowheads="1"/>
              </p:cNvSpPr>
              <p:nvPr/>
            </p:nvSpPr>
            <p:spPr bwMode="auto">
              <a:xfrm>
                <a:off x="9391005" y="639496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3" name="Oval 1120">
                <a:extLst>
                  <a:ext uri="{FF2B5EF4-FFF2-40B4-BE49-F238E27FC236}">
                    <a16:creationId xmlns:a16="http://schemas.microsoft.com/office/drawing/2014/main" id="{9C0742D3-0307-4F4F-9644-2DF06D162A30}"/>
                  </a:ext>
                </a:extLst>
              </p:cNvPr>
              <p:cNvSpPr>
                <a:spLocks noChangeArrowheads="1"/>
              </p:cNvSpPr>
              <p:nvPr/>
            </p:nvSpPr>
            <p:spPr bwMode="auto">
              <a:xfrm>
                <a:off x="9481219" y="644482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4" name="Oval 1121">
                <a:extLst>
                  <a:ext uri="{FF2B5EF4-FFF2-40B4-BE49-F238E27FC236}">
                    <a16:creationId xmlns:a16="http://schemas.microsoft.com/office/drawing/2014/main" id="{E1A6EB16-DEA5-45E0-BD02-C06A794BCD14}"/>
                  </a:ext>
                </a:extLst>
              </p:cNvPr>
              <p:cNvSpPr>
                <a:spLocks noChangeArrowheads="1"/>
              </p:cNvSpPr>
              <p:nvPr/>
            </p:nvSpPr>
            <p:spPr bwMode="auto">
              <a:xfrm>
                <a:off x="10180378" y="6443635"/>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6" name="Oval 1123">
                <a:extLst>
                  <a:ext uri="{FF2B5EF4-FFF2-40B4-BE49-F238E27FC236}">
                    <a16:creationId xmlns:a16="http://schemas.microsoft.com/office/drawing/2014/main" id="{3C80DDC5-7E86-4B6F-9B8E-FEA6616327B2}"/>
                  </a:ext>
                </a:extLst>
              </p:cNvPr>
              <p:cNvSpPr>
                <a:spLocks noChangeArrowheads="1"/>
              </p:cNvSpPr>
              <p:nvPr/>
            </p:nvSpPr>
            <p:spPr bwMode="auto">
              <a:xfrm>
                <a:off x="9884809" y="652672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8" name="Oval 1125">
                <a:extLst>
                  <a:ext uri="{FF2B5EF4-FFF2-40B4-BE49-F238E27FC236}">
                    <a16:creationId xmlns:a16="http://schemas.microsoft.com/office/drawing/2014/main" id="{18D2924E-FCF7-4478-BB77-B2A7D2AFAE96}"/>
                  </a:ext>
                </a:extLst>
              </p:cNvPr>
              <p:cNvSpPr>
                <a:spLocks noChangeArrowheads="1"/>
              </p:cNvSpPr>
              <p:nvPr/>
            </p:nvSpPr>
            <p:spPr bwMode="auto">
              <a:xfrm>
                <a:off x="10185126" y="657420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9" name="Oval 1126">
                <a:extLst>
                  <a:ext uri="{FF2B5EF4-FFF2-40B4-BE49-F238E27FC236}">
                    <a16:creationId xmlns:a16="http://schemas.microsoft.com/office/drawing/2014/main" id="{89560FE9-4355-492F-B5C3-CFB03BBBD7F9}"/>
                  </a:ext>
                </a:extLst>
              </p:cNvPr>
              <p:cNvSpPr>
                <a:spLocks noChangeArrowheads="1"/>
              </p:cNvSpPr>
              <p:nvPr/>
            </p:nvSpPr>
            <p:spPr bwMode="auto">
              <a:xfrm>
                <a:off x="9963153" y="662643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6" name="Oval 1155">
                <a:extLst>
                  <a:ext uri="{FF2B5EF4-FFF2-40B4-BE49-F238E27FC236}">
                    <a16:creationId xmlns:a16="http://schemas.microsoft.com/office/drawing/2014/main" id="{5FF26130-47CD-4F90-813B-8CC8134B3FCF}"/>
                  </a:ext>
                </a:extLst>
              </p:cNvPr>
              <p:cNvSpPr>
                <a:spLocks noChangeArrowheads="1"/>
              </p:cNvSpPr>
              <p:nvPr/>
            </p:nvSpPr>
            <p:spPr bwMode="auto">
              <a:xfrm>
                <a:off x="10516998" y="586473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0" name="Oval 1175">
                <a:extLst>
                  <a:ext uri="{FF2B5EF4-FFF2-40B4-BE49-F238E27FC236}">
                    <a16:creationId xmlns:a16="http://schemas.microsoft.com/office/drawing/2014/main" id="{DA4E3145-C530-48FF-BB32-6428AB2EEE51}"/>
                  </a:ext>
                </a:extLst>
              </p:cNvPr>
              <p:cNvSpPr>
                <a:spLocks noChangeArrowheads="1"/>
              </p:cNvSpPr>
              <p:nvPr/>
            </p:nvSpPr>
            <p:spPr bwMode="auto">
              <a:xfrm>
                <a:off x="10264658" y="569343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7" name="Oval 1192">
                <a:extLst>
                  <a:ext uri="{FF2B5EF4-FFF2-40B4-BE49-F238E27FC236}">
                    <a16:creationId xmlns:a16="http://schemas.microsoft.com/office/drawing/2014/main" id="{875631D6-B487-4E78-B778-5D7C8A9A434F}"/>
                  </a:ext>
                </a:extLst>
              </p:cNvPr>
              <p:cNvSpPr>
                <a:spLocks noChangeArrowheads="1"/>
              </p:cNvSpPr>
              <p:nvPr/>
            </p:nvSpPr>
            <p:spPr bwMode="auto">
              <a:xfrm>
                <a:off x="10383423" y="645515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0" name="Oval 1205">
                <a:extLst>
                  <a:ext uri="{FF2B5EF4-FFF2-40B4-BE49-F238E27FC236}">
                    <a16:creationId xmlns:a16="http://schemas.microsoft.com/office/drawing/2014/main" id="{A3043926-6B25-4AD6-9EAA-74F7CAD9B837}"/>
                  </a:ext>
                </a:extLst>
              </p:cNvPr>
              <p:cNvSpPr>
                <a:spLocks noChangeArrowheads="1"/>
              </p:cNvSpPr>
              <p:nvPr/>
            </p:nvSpPr>
            <p:spPr bwMode="auto">
              <a:xfrm>
                <a:off x="9661648" y="671071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1" name="Oval 753">
                <a:extLst>
                  <a:ext uri="{FF2B5EF4-FFF2-40B4-BE49-F238E27FC236}">
                    <a16:creationId xmlns:a16="http://schemas.microsoft.com/office/drawing/2014/main" id="{C14FB2FA-5166-4190-A892-F136D1BACC1C}"/>
                  </a:ext>
                </a:extLst>
              </p:cNvPr>
              <p:cNvSpPr>
                <a:spLocks noChangeArrowheads="1"/>
              </p:cNvSpPr>
              <p:nvPr/>
            </p:nvSpPr>
            <p:spPr bwMode="auto">
              <a:xfrm>
                <a:off x="10559041" y="495818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2" name="Oval 754">
                <a:extLst>
                  <a:ext uri="{FF2B5EF4-FFF2-40B4-BE49-F238E27FC236}">
                    <a16:creationId xmlns:a16="http://schemas.microsoft.com/office/drawing/2014/main" id="{E2332B0D-5EEB-46AE-A401-036E8C4F06F9}"/>
                  </a:ext>
                </a:extLst>
              </p:cNvPr>
              <p:cNvSpPr>
                <a:spLocks noChangeArrowheads="1"/>
              </p:cNvSpPr>
              <p:nvPr/>
            </p:nvSpPr>
            <p:spPr bwMode="auto">
              <a:xfrm>
                <a:off x="10616686" y="5232272"/>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3" name="Oval 755">
                <a:extLst>
                  <a:ext uri="{FF2B5EF4-FFF2-40B4-BE49-F238E27FC236}">
                    <a16:creationId xmlns:a16="http://schemas.microsoft.com/office/drawing/2014/main" id="{8EAE5EC8-DAC9-435C-9AB0-333A14234529}"/>
                  </a:ext>
                </a:extLst>
              </p:cNvPr>
              <p:cNvSpPr>
                <a:spLocks noChangeArrowheads="1"/>
              </p:cNvSpPr>
              <p:nvPr/>
            </p:nvSpPr>
            <p:spPr bwMode="auto">
              <a:xfrm>
                <a:off x="10841035" y="531536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4" name="Oval 756">
                <a:extLst>
                  <a:ext uri="{FF2B5EF4-FFF2-40B4-BE49-F238E27FC236}">
                    <a16:creationId xmlns:a16="http://schemas.microsoft.com/office/drawing/2014/main" id="{97C1C813-7940-46B7-8EE6-1F30027ACBD8}"/>
                  </a:ext>
                </a:extLst>
              </p:cNvPr>
              <p:cNvSpPr>
                <a:spLocks noChangeArrowheads="1"/>
              </p:cNvSpPr>
              <p:nvPr/>
            </p:nvSpPr>
            <p:spPr bwMode="auto">
              <a:xfrm>
                <a:off x="10398599" y="48429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5" name="Oval 765">
                <a:extLst>
                  <a:ext uri="{FF2B5EF4-FFF2-40B4-BE49-F238E27FC236}">
                    <a16:creationId xmlns:a16="http://schemas.microsoft.com/office/drawing/2014/main" id="{AE74EC2B-0203-4BFC-A701-3F5D6BAAB187}"/>
                  </a:ext>
                </a:extLst>
              </p:cNvPr>
              <p:cNvSpPr>
                <a:spLocks noChangeArrowheads="1"/>
              </p:cNvSpPr>
              <p:nvPr/>
            </p:nvSpPr>
            <p:spPr bwMode="auto">
              <a:xfrm>
                <a:off x="11305163" y="545187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6" name="Oval 771">
                <a:extLst>
                  <a:ext uri="{FF2B5EF4-FFF2-40B4-BE49-F238E27FC236}">
                    <a16:creationId xmlns:a16="http://schemas.microsoft.com/office/drawing/2014/main" id="{A58D6F7A-4AE6-4FFA-AE48-043D44FA7818}"/>
                  </a:ext>
                </a:extLst>
              </p:cNvPr>
              <p:cNvSpPr>
                <a:spLocks noChangeArrowheads="1"/>
              </p:cNvSpPr>
              <p:nvPr/>
            </p:nvSpPr>
            <p:spPr bwMode="auto">
              <a:xfrm>
                <a:off x="10814920" y="518479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7" name="Oval 773">
                <a:extLst>
                  <a:ext uri="{FF2B5EF4-FFF2-40B4-BE49-F238E27FC236}">
                    <a16:creationId xmlns:a16="http://schemas.microsoft.com/office/drawing/2014/main" id="{FC62F927-F8D5-47C3-8922-127ADEA86656}"/>
                  </a:ext>
                </a:extLst>
              </p:cNvPr>
              <p:cNvSpPr>
                <a:spLocks noChangeArrowheads="1"/>
              </p:cNvSpPr>
              <p:nvPr/>
            </p:nvSpPr>
            <p:spPr bwMode="auto">
              <a:xfrm>
                <a:off x="10681021" y="5072178"/>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8" name="Oval 779">
                <a:extLst>
                  <a:ext uri="{FF2B5EF4-FFF2-40B4-BE49-F238E27FC236}">
                    <a16:creationId xmlns:a16="http://schemas.microsoft.com/office/drawing/2014/main" id="{4F9ABBB4-D0D7-4A71-881D-8C653B85BF35}"/>
                  </a:ext>
                </a:extLst>
              </p:cNvPr>
              <p:cNvSpPr>
                <a:spLocks noChangeArrowheads="1"/>
              </p:cNvSpPr>
              <p:nvPr/>
            </p:nvSpPr>
            <p:spPr bwMode="auto">
              <a:xfrm>
                <a:off x="10924126" y="5838843"/>
                <a:ext cx="27301"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9" name="Oval 780">
                <a:extLst>
                  <a:ext uri="{FF2B5EF4-FFF2-40B4-BE49-F238E27FC236}">
                    <a16:creationId xmlns:a16="http://schemas.microsoft.com/office/drawing/2014/main" id="{97048F2B-A13A-4421-84EA-34071981BCB6}"/>
                  </a:ext>
                </a:extLst>
              </p:cNvPr>
              <p:cNvSpPr>
                <a:spLocks noChangeArrowheads="1"/>
              </p:cNvSpPr>
              <p:nvPr/>
            </p:nvSpPr>
            <p:spPr bwMode="auto">
              <a:xfrm>
                <a:off x="10863588" y="512900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0" name="Oval 785">
                <a:extLst>
                  <a:ext uri="{FF2B5EF4-FFF2-40B4-BE49-F238E27FC236}">
                    <a16:creationId xmlns:a16="http://schemas.microsoft.com/office/drawing/2014/main" id="{18B810A1-1B0C-4928-BE02-498DBAFC1543}"/>
                  </a:ext>
                </a:extLst>
              </p:cNvPr>
              <p:cNvSpPr>
                <a:spLocks noChangeArrowheads="1"/>
              </p:cNvSpPr>
              <p:nvPr/>
            </p:nvSpPr>
            <p:spPr bwMode="auto">
              <a:xfrm>
                <a:off x="11036894" y="561330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1" name="Oval 786">
                <a:extLst>
                  <a:ext uri="{FF2B5EF4-FFF2-40B4-BE49-F238E27FC236}">
                    <a16:creationId xmlns:a16="http://schemas.microsoft.com/office/drawing/2014/main" id="{76CB0CF1-87F8-4C60-B85A-90E469C180F8}"/>
                  </a:ext>
                </a:extLst>
              </p:cNvPr>
              <p:cNvSpPr>
                <a:spLocks noChangeArrowheads="1"/>
              </p:cNvSpPr>
              <p:nvPr/>
            </p:nvSpPr>
            <p:spPr bwMode="auto">
              <a:xfrm>
                <a:off x="10995349" y="516105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2" name="Oval 791">
                <a:extLst>
                  <a:ext uri="{FF2B5EF4-FFF2-40B4-BE49-F238E27FC236}">
                    <a16:creationId xmlns:a16="http://schemas.microsoft.com/office/drawing/2014/main" id="{68119B05-2247-4982-A09A-E6554B511395}"/>
                  </a:ext>
                </a:extLst>
              </p:cNvPr>
              <p:cNvSpPr>
                <a:spLocks noChangeArrowheads="1"/>
              </p:cNvSpPr>
              <p:nvPr/>
            </p:nvSpPr>
            <p:spPr bwMode="auto">
              <a:xfrm>
                <a:off x="11121174" y="516342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3" name="Oval 795">
                <a:extLst>
                  <a:ext uri="{FF2B5EF4-FFF2-40B4-BE49-F238E27FC236}">
                    <a16:creationId xmlns:a16="http://schemas.microsoft.com/office/drawing/2014/main" id="{ACF839A3-78F7-4C04-A216-574A1C8CEE7E}"/>
                  </a:ext>
                </a:extLst>
              </p:cNvPr>
              <p:cNvSpPr>
                <a:spLocks noChangeArrowheads="1"/>
              </p:cNvSpPr>
              <p:nvPr/>
            </p:nvSpPr>
            <p:spPr bwMode="auto">
              <a:xfrm>
                <a:off x="11423865" y="5613308"/>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4" name="Oval 803">
                <a:extLst>
                  <a:ext uri="{FF2B5EF4-FFF2-40B4-BE49-F238E27FC236}">
                    <a16:creationId xmlns:a16="http://schemas.microsoft.com/office/drawing/2014/main" id="{0A29C195-D6B2-468F-9B26-117B10CBB8ED}"/>
                  </a:ext>
                </a:extLst>
              </p:cNvPr>
              <p:cNvSpPr>
                <a:spLocks noChangeArrowheads="1"/>
              </p:cNvSpPr>
              <p:nvPr/>
            </p:nvSpPr>
            <p:spPr bwMode="auto">
              <a:xfrm>
                <a:off x="11358579" y="516579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5" name="Oval 859">
                <a:extLst>
                  <a:ext uri="{FF2B5EF4-FFF2-40B4-BE49-F238E27FC236}">
                    <a16:creationId xmlns:a16="http://schemas.microsoft.com/office/drawing/2014/main" id="{5B4791DF-6145-4E64-AC19-DD82CE6B7EBB}"/>
                  </a:ext>
                </a:extLst>
              </p:cNvPr>
              <p:cNvSpPr>
                <a:spLocks noChangeArrowheads="1"/>
              </p:cNvSpPr>
              <p:nvPr/>
            </p:nvSpPr>
            <p:spPr bwMode="auto">
              <a:xfrm>
                <a:off x="11223258" y="528568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6" name="Oval 860">
                <a:extLst>
                  <a:ext uri="{FF2B5EF4-FFF2-40B4-BE49-F238E27FC236}">
                    <a16:creationId xmlns:a16="http://schemas.microsoft.com/office/drawing/2014/main" id="{FBD95C6A-0446-452E-AA22-2E8400743E12}"/>
                  </a:ext>
                </a:extLst>
              </p:cNvPr>
              <p:cNvSpPr>
                <a:spLocks noChangeArrowheads="1"/>
              </p:cNvSpPr>
              <p:nvPr/>
            </p:nvSpPr>
            <p:spPr bwMode="auto">
              <a:xfrm>
                <a:off x="11032146" y="529281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7" name="Oval 861">
                <a:extLst>
                  <a:ext uri="{FF2B5EF4-FFF2-40B4-BE49-F238E27FC236}">
                    <a16:creationId xmlns:a16="http://schemas.microsoft.com/office/drawing/2014/main" id="{33D47375-E592-46DB-B8E7-1F368F31CF8E}"/>
                  </a:ext>
                </a:extLst>
              </p:cNvPr>
              <p:cNvSpPr>
                <a:spLocks noChangeArrowheads="1"/>
              </p:cNvSpPr>
              <p:nvPr/>
            </p:nvSpPr>
            <p:spPr bwMode="auto">
              <a:xfrm>
                <a:off x="10780496" y="5468491"/>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8" name="Oval 968">
                <a:extLst>
                  <a:ext uri="{FF2B5EF4-FFF2-40B4-BE49-F238E27FC236}">
                    <a16:creationId xmlns:a16="http://schemas.microsoft.com/office/drawing/2014/main" id="{7F658326-BCE9-4586-B041-F54EC5DC22E0}"/>
                  </a:ext>
                </a:extLst>
              </p:cNvPr>
              <p:cNvSpPr>
                <a:spLocks noChangeArrowheads="1"/>
              </p:cNvSpPr>
              <p:nvPr/>
            </p:nvSpPr>
            <p:spPr bwMode="auto">
              <a:xfrm>
                <a:off x="11447606" y="599553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9" name="Oval 1109">
                <a:extLst>
                  <a:ext uri="{FF2B5EF4-FFF2-40B4-BE49-F238E27FC236}">
                    <a16:creationId xmlns:a16="http://schemas.microsoft.com/office/drawing/2014/main" id="{57B61019-3AA4-4719-82D1-E87F4FE85649}"/>
                  </a:ext>
                </a:extLst>
              </p:cNvPr>
              <p:cNvSpPr>
                <a:spLocks noChangeArrowheads="1"/>
              </p:cNvSpPr>
              <p:nvPr/>
            </p:nvSpPr>
            <p:spPr bwMode="auto">
              <a:xfrm>
                <a:off x="10325196" y="552514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0" name="Oval 1110">
                <a:extLst>
                  <a:ext uri="{FF2B5EF4-FFF2-40B4-BE49-F238E27FC236}">
                    <a16:creationId xmlns:a16="http://schemas.microsoft.com/office/drawing/2014/main" id="{26CA1073-A033-4215-AE77-DC32F1BFC9E9}"/>
                  </a:ext>
                </a:extLst>
              </p:cNvPr>
              <p:cNvSpPr>
                <a:spLocks noChangeArrowheads="1"/>
              </p:cNvSpPr>
              <p:nvPr/>
            </p:nvSpPr>
            <p:spPr bwMode="auto">
              <a:xfrm>
                <a:off x="10481883" y="550780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1" name="Oval 1111">
                <a:extLst>
                  <a:ext uri="{FF2B5EF4-FFF2-40B4-BE49-F238E27FC236}">
                    <a16:creationId xmlns:a16="http://schemas.microsoft.com/office/drawing/2014/main" id="{D1C62BC9-B960-44F9-8E59-AD8D7419CA5C}"/>
                  </a:ext>
                </a:extLst>
              </p:cNvPr>
              <p:cNvSpPr>
                <a:spLocks noChangeArrowheads="1"/>
              </p:cNvSpPr>
              <p:nvPr/>
            </p:nvSpPr>
            <p:spPr bwMode="auto">
              <a:xfrm>
                <a:off x="10643988" y="541388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2" name="Oval 1113">
                <a:extLst>
                  <a:ext uri="{FF2B5EF4-FFF2-40B4-BE49-F238E27FC236}">
                    <a16:creationId xmlns:a16="http://schemas.microsoft.com/office/drawing/2014/main" id="{A30BBE1B-6EE4-4423-A9EA-14ED4563B24C}"/>
                  </a:ext>
                </a:extLst>
              </p:cNvPr>
              <p:cNvSpPr>
                <a:spLocks noChangeArrowheads="1"/>
              </p:cNvSpPr>
              <p:nvPr/>
            </p:nvSpPr>
            <p:spPr bwMode="auto">
              <a:xfrm>
                <a:off x="10585155" y="484723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3" name="Oval 1115">
                <a:extLst>
                  <a:ext uri="{FF2B5EF4-FFF2-40B4-BE49-F238E27FC236}">
                    <a16:creationId xmlns:a16="http://schemas.microsoft.com/office/drawing/2014/main" id="{D8D57A55-53A0-48DE-B229-2014D7E88E3C}"/>
                  </a:ext>
                </a:extLst>
              </p:cNvPr>
              <p:cNvSpPr>
                <a:spLocks noChangeArrowheads="1"/>
              </p:cNvSpPr>
              <p:nvPr/>
            </p:nvSpPr>
            <p:spPr bwMode="auto">
              <a:xfrm>
                <a:off x="11328903" y="588276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4" name="Oval 1116">
                <a:extLst>
                  <a:ext uri="{FF2B5EF4-FFF2-40B4-BE49-F238E27FC236}">
                    <a16:creationId xmlns:a16="http://schemas.microsoft.com/office/drawing/2014/main" id="{25BE1564-25F4-4E8F-BFEC-14D98F2DF63B}"/>
                  </a:ext>
                </a:extLst>
              </p:cNvPr>
              <p:cNvSpPr>
                <a:spLocks noChangeArrowheads="1"/>
              </p:cNvSpPr>
              <p:nvPr/>
            </p:nvSpPr>
            <p:spPr bwMode="auto">
              <a:xfrm>
                <a:off x="10353684" y="590405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5" name="Oval 1120">
                <a:extLst>
                  <a:ext uri="{FF2B5EF4-FFF2-40B4-BE49-F238E27FC236}">
                    <a16:creationId xmlns:a16="http://schemas.microsoft.com/office/drawing/2014/main" id="{84758B4F-3F4F-4AFC-9AFF-E9B8BA1CF23D}"/>
                  </a:ext>
                </a:extLst>
              </p:cNvPr>
              <p:cNvSpPr>
                <a:spLocks noChangeArrowheads="1"/>
              </p:cNvSpPr>
              <p:nvPr/>
            </p:nvSpPr>
            <p:spPr bwMode="auto">
              <a:xfrm>
                <a:off x="10715210" y="536759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6" name="Oval 1121">
                <a:extLst>
                  <a:ext uri="{FF2B5EF4-FFF2-40B4-BE49-F238E27FC236}">
                    <a16:creationId xmlns:a16="http://schemas.microsoft.com/office/drawing/2014/main" id="{8BBAAAD6-447D-4F0E-8217-CF12090EED4D}"/>
                  </a:ext>
                </a:extLst>
              </p:cNvPr>
              <p:cNvSpPr>
                <a:spLocks noChangeArrowheads="1"/>
              </p:cNvSpPr>
              <p:nvPr/>
            </p:nvSpPr>
            <p:spPr bwMode="auto">
              <a:xfrm>
                <a:off x="11414369" y="5366406"/>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7" name="Oval 1122">
                <a:extLst>
                  <a:ext uri="{FF2B5EF4-FFF2-40B4-BE49-F238E27FC236}">
                    <a16:creationId xmlns:a16="http://schemas.microsoft.com/office/drawing/2014/main" id="{0ABFA1FB-C8C5-4C0D-AC25-98CD36958BC2}"/>
                  </a:ext>
                </a:extLst>
              </p:cNvPr>
              <p:cNvSpPr>
                <a:spLocks noChangeArrowheads="1"/>
              </p:cNvSpPr>
              <p:nvPr/>
            </p:nvSpPr>
            <p:spPr bwMode="auto">
              <a:xfrm>
                <a:off x="10708088" y="572251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8" name="Oval 1123">
                <a:extLst>
                  <a:ext uri="{FF2B5EF4-FFF2-40B4-BE49-F238E27FC236}">
                    <a16:creationId xmlns:a16="http://schemas.microsoft.com/office/drawing/2014/main" id="{9EC41A1D-7D74-4467-86CB-4526070D1B75}"/>
                  </a:ext>
                </a:extLst>
              </p:cNvPr>
              <p:cNvSpPr>
                <a:spLocks noChangeArrowheads="1"/>
              </p:cNvSpPr>
              <p:nvPr/>
            </p:nvSpPr>
            <p:spPr bwMode="auto">
              <a:xfrm>
                <a:off x="11118800" y="544949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9" name="Oval 1124">
                <a:extLst>
                  <a:ext uri="{FF2B5EF4-FFF2-40B4-BE49-F238E27FC236}">
                    <a16:creationId xmlns:a16="http://schemas.microsoft.com/office/drawing/2014/main" id="{F4FB237F-C829-4D9E-AD95-92647AB00D33}"/>
                  </a:ext>
                </a:extLst>
              </p:cNvPr>
              <p:cNvSpPr>
                <a:spLocks noChangeArrowheads="1"/>
              </p:cNvSpPr>
              <p:nvPr/>
            </p:nvSpPr>
            <p:spPr bwMode="auto">
              <a:xfrm>
                <a:off x="10924127" y="542931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0" name="Oval 1125">
                <a:extLst>
                  <a:ext uri="{FF2B5EF4-FFF2-40B4-BE49-F238E27FC236}">
                    <a16:creationId xmlns:a16="http://schemas.microsoft.com/office/drawing/2014/main" id="{E5DBB9AF-1BDC-45CB-AD27-FCED6096ADAF}"/>
                  </a:ext>
                </a:extLst>
              </p:cNvPr>
              <p:cNvSpPr>
                <a:spLocks noChangeArrowheads="1"/>
              </p:cNvSpPr>
              <p:nvPr/>
            </p:nvSpPr>
            <p:spPr bwMode="auto">
              <a:xfrm>
                <a:off x="11419117" y="549697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1" name="Oval 1126">
                <a:extLst>
                  <a:ext uri="{FF2B5EF4-FFF2-40B4-BE49-F238E27FC236}">
                    <a16:creationId xmlns:a16="http://schemas.microsoft.com/office/drawing/2014/main" id="{26ADA354-1B03-49FD-83FC-4F2EB2262896}"/>
                  </a:ext>
                </a:extLst>
              </p:cNvPr>
              <p:cNvSpPr>
                <a:spLocks noChangeArrowheads="1"/>
              </p:cNvSpPr>
              <p:nvPr/>
            </p:nvSpPr>
            <p:spPr bwMode="auto">
              <a:xfrm>
                <a:off x="11197143" y="554920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2" name="Oval 1127">
                <a:extLst>
                  <a:ext uri="{FF2B5EF4-FFF2-40B4-BE49-F238E27FC236}">
                    <a16:creationId xmlns:a16="http://schemas.microsoft.com/office/drawing/2014/main" id="{7A5789F0-46FD-4254-962A-0FAF38E4F827}"/>
                  </a:ext>
                </a:extLst>
              </p:cNvPr>
              <p:cNvSpPr>
                <a:spLocks noChangeArrowheads="1"/>
              </p:cNvSpPr>
              <p:nvPr/>
            </p:nvSpPr>
            <p:spPr bwMode="auto">
              <a:xfrm>
                <a:off x="10686721" y="595398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3" name="Oval 1135">
                <a:extLst>
                  <a:ext uri="{FF2B5EF4-FFF2-40B4-BE49-F238E27FC236}">
                    <a16:creationId xmlns:a16="http://schemas.microsoft.com/office/drawing/2014/main" id="{11766B48-9AD6-4A22-A52F-05FF2E090269}"/>
                  </a:ext>
                </a:extLst>
              </p:cNvPr>
              <p:cNvSpPr>
                <a:spLocks noChangeArrowheads="1"/>
              </p:cNvSpPr>
              <p:nvPr/>
            </p:nvSpPr>
            <p:spPr bwMode="auto">
              <a:xfrm>
                <a:off x="11128296" y="589463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4" name="Oval 1136">
                <a:extLst>
                  <a:ext uri="{FF2B5EF4-FFF2-40B4-BE49-F238E27FC236}">
                    <a16:creationId xmlns:a16="http://schemas.microsoft.com/office/drawing/2014/main" id="{BEC4031D-25AF-4B8E-A9B7-9A275E4B650A}"/>
                  </a:ext>
                </a:extLst>
              </p:cNvPr>
              <p:cNvSpPr>
                <a:spLocks noChangeArrowheads="1"/>
              </p:cNvSpPr>
              <p:nvPr/>
            </p:nvSpPr>
            <p:spPr bwMode="auto">
              <a:xfrm>
                <a:off x="11169841" y="602045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5" name="Oval 1137">
                <a:extLst>
                  <a:ext uri="{FF2B5EF4-FFF2-40B4-BE49-F238E27FC236}">
                    <a16:creationId xmlns:a16="http://schemas.microsoft.com/office/drawing/2014/main" id="{F9EBB992-66BB-478F-AFD0-CF8BEC69DBE7}"/>
                  </a:ext>
                </a:extLst>
              </p:cNvPr>
              <p:cNvSpPr>
                <a:spLocks noChangeArrowheads="1"/>
              </p:cNvSpPr>
              <p:nvPr/>
            </p:nvSpPr>
            <p:spPr bwMode="auto">
              <a:xfrm>
                <a:off x="11068944" y="580204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6" name="Oval 1138">
                <a:extLst>
                  <a:ext uri="{FF2B5EF4-FFF2-40B4-BE49-F238E27FC236}">
                    <a16:creationId xmlns:a16="http://schemas.microsoft.com/office/drawing/2014/main" id="{588E9AB7-30DA-417A-A688-4B57CB7DEECF}"/>
                  </a:ext>
                </a:extLst>
              </p:cNvPr>
              <p:cNvSpPr>
                <a:spLocks noChangeArrowheads="1"/>
              </p:cNvSpPr>
              <p:nvPr/>
            </p:nvSpPr>
            <p:spPr bwMode="auto">
              <a:xfrm>
                <a:off x="10852905" y="592787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7" name="Oval 1148">
                <a:extLst>
                  <a:ext uri="{FF2B5EF4-FFF2-40B4-BE49-F238E27FC236}">
                    <a16:creationId xmlns:a16="http://schemas.microsoft.com/office/drawing/2014/main" id="{5D3CD3FC-E3E6-4DF5-A3A8-E4D85D4904CC}"/>
                  </a:ext>
                </a:extLst>
              </p:cNvPr>
              <p:cNvSpPr>
                <a:spLocks noChangeArrowheads="1"/>
              </p:cNvSpPr>
              <p:nvPr/>
            </p:nvSpPr>
            <p:spPr bwMode="auto">
              <a:xfrm>
                <a:off x="10327570" y="610089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8" name="Oval 1155">
                <a:extLst>
                  <a:ext uri="{FF2B5EF4-FFF2-40B4-BE49-F238E27FC236}">
                    <a16:creationId xmlns:a16="http://schemas.microsoft.com/office/drawing/2014/main" id="{FBF3B61D-7491-49DA-BD0B-9D1C345C96FD}"/>
                  </a:ext>
                </a:extLst>
              </p:cNvPr>
              <p:cNvSpPr>
                <a:spLocks noChangeArrowheads="1"/>
              </p:cNvSpPr>
              <p:nvPr/>
            </p:nvSpPr>
            <p:spPr bwMode="auto">
              <a:xfrm>
                <a:off x="10666542" y="603945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9" name="Oval 1158">
                <a:extLst>
                  <a:ext uri="{FF2B5EF4-FFF2-40B4-BE49-F238E27FC236}">
                    <a16:creationId xmlns:a16="http://schemas.microsoft.com/office/drawing/2014/main" id="{1D3F2CEF-3112-494D-9853-4B871ABB2F50}"/>
                  </a:ext>
                </a:extLst>
              </p:cNvPr>
              <p:cNvSpPr>
                <a:spLocks noChangeArrowheads="1"/>
              </p:cNvSpPr>
              <p:nvPr/>
            </p:nvSpPr>
            <p:spPr bwMode="auto">
              <a:xfrm>
                <a:off x="11186460" y="612966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0" name="Oval 1164">
                <a:extLst>
                  <a:ext uri="{FF2B5EF4-FFF2-40B4-BE49-F238E27FC236}">
                    <a16:creationId xmlns:a16="http://schemas.microsoft.com/office/drawing/2014/main" id="{979CAEF4-2AF4-44B8-9E8E-1E059D461829}"/>
                  </a:ext>
                </a:extLst>
              </p:cNvPr>
              <p:cNvSpPr>
                <a:spLocks noChangeArrowheads="1"/>
              </p:cNvSpPr>
              <p:nvPr/>
            </p:nvSpPr>
            <p:spPr bwMode="auto">
              <a:xfrm>
                <a:off x="11391816" y="574744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1" name="Oval 1168">
                <a:extLst>
                  <a:ext uri="{FF2B5EF4-FFF2-40B4-BE49-F238E27FC236}">
                    <a16:creationId xmlns:a16="http://schemas.microsoft.com/office/drawing/2014/main" id="{3028E07F-B2E2-4394-8CDD-8D189B498ACE}"/>
                  </a:ext>
                </a:extLst>
              </p:cNvPr>
              <p:cNvSpPr>
                <a:spLocks noChangeArrowheads="1"/>
              </p:cNvSpPr>
              <p:nvPr/>
            </p:nvSpPr>
            <p:spPr bwMode="auto">
              <a:xfrm>
                <a:off x="10976356" y="617358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2" name="Oval 1175">
                <a:extLst>
                  <a:ext uri="{FF2B5EF4-FFF2-40B4-BE49-F238E27FC236}">
                    <a16:creationId xmlns:a16="http://schemas.microsoft.com/office/drawing/2014/main" id="{FD7704E6-9C3A-49A0-AE9E-4EC3CCB78EB5}"/>
                  </a:ext>
                </a:extLst>
              </p:cNvPr>
              <p:cNvSpPr>
                <a:spLocks noChangeArrowheads="1"/>
              </p:cNvSpPr>
              <p:nvPr/>
            </p:nvSpPr>
            <p:spPr bwMode="auto">
              <a:xfrm>
                <a:off x="11013154" y="622344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3" name="Oval 1177">
                <a:extLst>
                  <a:ext uri="{FF2B5EF4-FFF2-40B4-BE49-F238E27FC236}">
                    <a16:creationId xmlns:a16="http://schemas.microsoft.com/office/drawing/2014/main" id="{C2CC759C-21E9-4B08-8666-BB90FDE31166}"/>
                  </a:ext>
                </a:extLst>
              </p:cNvPr>
              <p:cNvSpPr>
                <a:spLocks noChangeArrowheads="1"/>
              </p:cNvSpPr>
              <p:nvPr/>
            </p:nvSpPr>
            <p:spPr bwMode="auto">
              <a:xfrm>
                <a:off x="10849344" y="606675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4" name="Oval 1179">
                <a:extLst>
                  <a:ext uri="{FF2B5EF4-FFF2-40B4-BE49-F238E27FC236}">
                    <a16:creationId xmlns:a16="http://schemas.microsoft.com/office/drawing/2014/main" id="{554AD6E8-2FCA-4244-B497-56ACF2331B52}"/>
                  </a:ext>
                </a:extLst>
              </p:cNvPr>
              <p:cNvSpPr>
                <a:spLocks noChangeArrowheads="1"/>
              </p:cNvSpPr>
              <p:nvPr/>
            </p:nvSpPr>
            <p:spPr bwMode="auto">
              <a:xfrm>
                <a:off x="11084375" y="623056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5" name="Oval 1183">
                <a:extLst>
                  <a:ext uri="{FF2B5EF4-FFF2-40B4-BE49-F238E27FC236}">
                    <a16:creationId xmlns:a16="http://schemas.microsoft.com/office/drawing/2014/main" id="{F22382C1-DC46-430D-8D29-457DD39B064D}"/>
                  </a:ext>
                </a:extLst>
              </p:cNvPr>
              <p:cNvSpPr>
                <a:spLocks noChangeArrowheads="1"/>
              </p:cNvSpPr>
              <p:nvPr/>
            </p:nvSpPr>
            <p:spPr bwMode="auto">
              <a:xfrm>
                <a:off x="11313472" y="61949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6" name="Oval 1189">
                <a:extLst>
                  <a:ext uri="{FF2B5EF4-FFF2-40B4-BE49-F238E27FC236}">
                    <a16:creationId xmlns:a16="http://schemas.microsoft.com/office/drawing/2014/main" id="{2EB3E7BC-04EE-4264-BBDC-763701B41D0D}"/>
                  </a:ext>
                </a:extLst>
              </p:cNvPr>
              <p:cNvSpPr>
                <a:spLocks noChangeArrowheads="1"/>
              </p:cNvSpPr>
              <p:nvPr/>
            </p:nvSpPr>
            <p:spPr bwMode="auto">
              <a:xfrm>
                <a:off x="11350270" y="624480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7" name="Oval 1190">
                <a:extLst>
                  <a:ext uri="{FF2B5EF4-FFF2-40B4-BE49-F238E27FC236}">
                    <a16:creationId xmlns:a16="http://schemas.microsoft.com/office/drawing/2014/main" id="{FD117584-057B-4E0C-B94B-FBF431E40766}"/>
                  </a:ext>
                </a:extLst>
              </p:cNvPr>
              <p:cNvSpPr>
                <a:spLocks noChangeArrowheads="1"/>
              </p:cNvSpPr>
              <p:nvPr/>
            </p:nvSpPr>
            <p:spPr bwMode="auto">
              <a:xfrm>
                <a:off x="11324155" y="602045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8" name="Oval 1191">
                <a:extLst>
                  <a:ext uri="{FF2B5EF4-FFF2-40B4-BE49-F238E27FC236}">
                    <a16:creationId xmlns:a16="http://schemas.microsoft.com/office/drawing/2014/main" id="{9CB40D38-DD07-4095-AC43-5E2D571FE296}"/>
                  </a:ext>
                </a:extLst>
              </p:cNvPr>
              <p:cNvSpPr>
                <a:spLocks noChangeArrowheads="1"/>
              </p:cNvSpPr>
              <p:nvPr/>
            </p:nvSpPr>
            <p:spPr bwMode="auto">
              <a:xfrm>
                <a:off x="11395377" y="614747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9" name="Oval 1192">
                <a:extLst>
                  <a:ext uri="{FF2B5EF4-FFF2-40B4-BE49-F238E27FC236}">
                    <a16:creationId xmlns:a16="http://schemas.microsoft.com/office/drawing/2014/main" id="{2E5A5AD8-41F2-4055-A979-E4753DE6C68E}"/>
                  </a:ext>
                </a:extLst>
              </p:cNvPr>
              <p:cNvSpPr>
                <a:spLocks noChangeArrowheads="1"/>
              </p:cNvSpPr>
              <p:nvPr/>
            </p:nvSpPr>
            <p:spPr bwMode="auto">
              <a:xfrm>
                <a:off x="11421491" y="625192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0" name="Oval 1196">
                <a:extLst>
                  <a:ext uri="{FF2B5EF4-FFF2-40B4-BE49-F238E27FC236}">
                    <a16:creationId xmlns:a16="http://schemas.microsoft.com/office/drawing/2014/main" id="{D71378DD-E958-4B9B-A54C-8594BA7D39B0}"/>
                  </a:ext>
                </a:extLst>
              </p:cNvPr>
              <p:cNvSpPr>
                <a:spLocks noChangeArrowheads="1"/>
              </p:cNvSpPr>
              <p:nvPr/>
            </p:nvSpPr>
            <p:spPr bwMode="auto">
              <a:xfrm>
                <a:off x="11206640" y="571301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1" name="Oval 1204">
                <a:extLst>
                  <a:ext uri="{FF2B5EF4-FFF2-40B4-BE49-F238E27FC236}">
                    <a16:creationId xmlns:a16="http://schemas.microsoft.com/office/drawing/2014/main" id="{649A05F3-4F1D-4AFB-BE98-3ACB5D8684A1}"/>
                  </a:ext>
                </a:extLst>
              </p:cNvPr>
              <p:cNvSpPr>
                <a:spLocks noChangeArrowheads="1"/>
              </p:cNvSpPr>
              <p:nvPr/>
            </p:nvSpPr>
            <p:spPr bwMode="auto">
              <a:xfrm>
                <a:off x="11317033" y="5638235"/>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2" name="Oval 1205">
                <a:extLst>
                  <a:ext uri="{FF2B5EF4-FFF2-40B4-BE49-F238E27FC236}">
                    <a16:creationId xmlns:a16="http://schemas.microsoft.com/office/drawing/2014/main" id="{7DB01294-10EB-4FFE-BA5D-6A2C211F6230}"/>
                  </a:ext>
                </a:extLst>
              </p:cNvPr>
              <p:cNvSpPr>
                <a:spLocks noChangeArrowheads="1"/>
              </p:cNvSpPr>
              <p:nvPr/>
            </p:nvSpPr>
            <p:spPr bwMode="auto">
              <a:xfrm>
                <a:off x="10895638" y="5633487"/>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3" name="Oval 753">
                <a:extLst>
                  <a:ext uri="{FF2B5EF4-FFF2-40B4-BE49-F238E27FC236}">
                    <a16:creationId xmlns:a16="http://schemas.microsoft.com/office/drawing/2014/main" id="{003E53BB-5EF2-4D8C-B3F5-0B90D40644DA}"/>
                  </a:ext>
                </a:extLst>
              </p:cNvPr>
              <p:cNvSpPr>
                <a:spLocks noChangeArrowheads="1"/>
              </p:cNvSpPr>
              <p:nvPr/>
            </p:nvSpPr>
            <p:spPr bwMode="auto">
              <a:xfrm>
                <a:off x="10524344" y="652737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4" name="Oval 754">
                <a:extLst>
                  <a:ext uri="{FF2B5EF4-FFF2-40B4-BE49-F238E27FC236}">
                    <a16:creationId xmlns:a16="http://schemas.microsoft.com/office/drawing/2014/main" id="{71B29EBA-E9D1-4400-946B-257F00018B40}"/>
                  </a:ext>
                </a:extLst>
              </p:cNvPr>
              <p:cNvSpPr>
                <a:spLocks noChangeArrowheads="1"/>
              </p:cNvSpPr>
              <p:nvPr/>
            </p:nvSpPr>
            <p:spPr bwMode="auto">
              <a:xfrm>
                <a:off x="10277121" y="6331009"/>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5" name="Oval 755">
                <a:extLst>
                  <a:ext uri="{FF2B5EF4-FFF2-40B4-BE49-F238E27FC236}">
                    <a16:creationId xmlns:a16="http://schemas.microsoft.com/office/drawing/2014/main" id="{C77FF471-4AF0-4C51-8ECC-116639A9BE94}"/>
                  </a:ext>
                </a:extLst>
              </p:cNvPr>
              <p:cNvSpPr>
                <a:spLocks noChangeArrowheads="1"/>
              </p:cNvSpPr>
              <p:nvPr/>
            </p:nvSpPr>
            <p:spPr bwMode="auto">
              <a:xfrm>
                <a:off x="10793451" y="6601223"/>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6" name="Oval 756">
                <a:extLst>
                  <a:ext uri="{FF2B5EF4-FFF2-40B4-BE49-F238E27FC236}">
                    <a16:creationId xmlns:a16="http://schemas.microsoft.com/office/drawing/2014/main" id="{110F5C2C-3C41-46C9-A105-7486715CD1F4}"/>
                  </a:ext>
                </a:extLst>
              </p:cNvPr>
              <p:cNvSpPr>
                <a:spLocks noChangeArrowheads="1"/>
              </p:cNvSpPr>
              <p:nvPr/>
            </p:nvSpPr>
            <p:spPr bwMode="auto">
              <a:xfrm>
                <a:off x="10461393" y="6129136"/>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8" name="Oval 771">
                <a:extLst>
                  <a:ext uri="{FF2B5EF4-FFF2-40B4-BE49-F238E27FC236}">
                    <a16:creationId xmlns:a16="http://schemas.microsoft.com/office/drawing/2014/main" id="{32FFE329-07DB-4C23-809A-57202741C876}"/>
                  </a:ext>
                </a:extLst>
              </p:cNvPr>
              <p:cNvSpPr>
                <a:spLocks noChangeArrowheads="1"/>
              </p:cNvSpPr>
              <p:nvPr/>
            </p:nvSpPr>
            <p:spPr bwMode="auto">
              <a:xfrm>
                <a:off x="10767336" y="647065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9" name="Oval 773">
                <a:extLst>
                  <a:ext uri="{FF2B5EF4-FFF2-40B4-BE49-F238E27FC236}">
                    <a16:creationId xmlns:a16="http://schemas.microsoft.com/office/drawing/2014/main" id="{7B8D953B-4FB7-4074-AECE-03985F0F9E91}"/>
                  </a:ext>
                </a:extLst>
              </p:cNvPr>
              <p:cNvSpPr>
                <a:spLocks noChangeArrowheads="1"/>
              </p:cNvSpPr>
              <p:nvPr/>
            </p:nvSpPr>
            <p:spPr bwMode="auto">
              <a:xfrm>
                <a:off x="10620840" y="6225011"/>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1" name="Oval 780">
                <a:extLst>
                  <a:ext uri="{FF2B5EF4-FFF2-40B4-BE49-F238E27FC236}">
                    <a16:creationId xmlns:a16="http://schemas.microsoft.com/office/drawing/2014/main" id="{6B16219F-FCC2-4358-AB5A-8762CED7E111}"/>
                  </a:ext>
                </a:extLst>
              </p:cNvPr>
              <p:cNvSpPr>
                <a:spLocks noChangeArrowheads="1"/>
              </p:cNvSpPr>
              <p:nvPr/>
            </p:nvSpPr>
            <p:spPr bwMode="auto">
              <a:xfrm>
                <a:off x="10798226" y="620029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3" name="Oval 786">
                <a:extLst>
                  <a:ext uri="{FF2B5EF4-FFF2-40B4-BE49-F238E27FC236}">
                    <a16:creationId xmlns:a16="http://schemas.microsoft.com/office/drawing/2014/main" id="{E5EA87CC-E44B-4454-9CC8-FA06C79C1C25}"/>
                  </a:ext>
                </a:extLst>
              </p:cNvPr>
              <p:cNvSpPr>
                <a:spLocks noChangeArrowheads="1"/>
              </p:cNvSpPr>
              <p:nvPr/>
            </p:nvSpPr>
            <p:spPr bwMode="auto">
              <a:xfrm>
                <a:off x="10947764" y="644691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4" name="Oval 791">
                <a:extLst>
                  <a:ext uri="{FF2B5EF4-FFF2-40B4-BE49-F238E27FC236}">
                    <a16:creationId xmlns:a16="http://schemas.microsoft.com/office/drawing/2014/main" id="{B6E6DC57-07A3-4DF6-B1E5-CA5F4D9A5696}"/>
                  </a:ext>
                </a:extLst>
              </p:cNvPr>
              <p:cNvSpPr>
                <a:spLocks noChangeArrowheads="1"/>
              </p:cNvSpPr>
              <p:nvPr/>
            </p:nvSpPr>
            <p:spPr bwMode="auto">
              <a:xfrm>
                <a:off x="11073589" y="6449284"/>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6" name="Oval 802">
                <a:extLst>
                  <a:ext uri="{FF2B5EF4-FFF2-40B4-BE49-F238E27FC236}">
                    <a16:creationId xmlns:a16="http://schemas.microsoft.com/office/drawing/2014/main" id="{A554791E-E40D-40AD-B188-AC9C7FBE8648}"/>
                  </a:ext>
                </a:extLst>
              </p:cNvPr>
              <p:cNvSpPr>
                <a:spLocks noChangeArrowheads="1"/>
              </p:cNvSpPr>
              <p:nvPr/>
            </p:nvSpPr>
            <p:spPr bwMode="auto">
              <a:xfrm>
                <a:off x="11335922" y="6506261"/>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7" name="Oval 803">
                <a:extLst>
                  <a:ext uri="{FF2B5EF4-FFF2-40B4-BE49-F238E27FC236}">
                    <a16:creationId xmlns:a16="http://schemas.microsoft.com/office/drawing/2014/main" id="{43F9B90E-AE4B-4E2C-9642-4E454F47A7FB}"/>
                  </a:ext>
                </a:extLst>
              </p:cNvPr>
              <p:cNvSpPr>
                <a:spLocks noChangeArrowheads="1"/>
              </p:cNvSpPr>
              <p:nvPr/>
            </p:nvSpPr>
            <p:spPr bwMode="auto">
              <a:xfrm>
                <a:off x="11310995" y="645165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8" name="Oval 859">
                <a:extLst>
                  <a:ext uri="{FF2B5EF4-FFF2-40B4-BE49-F238E27FC236}">
                    <a16:creationId xmlns:a16="http://schemas.microsoft.com/office/drawing/2014/main" id="{8270C306-4983-43B6-BE7F-D0DA83D767EA}"/>
                  </a:ext>
                </a:extLst>
              </p:cNvPr>
              <p:cNvSpPr>
                <a:spLocks noChangeArrowheads="1"/>
              </p:cNvSpPr>
              <p:nvPr/>
            </p:nvSpPr>
            <p:spPr bwMode="auto">
              <a:xfrm>
                <a:off x="11175674" y="657154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9" name="Oval 860">
                <a:extLst>
                  <a:ext uri="{FF2B5EF4-FFF2-40B4-BE49-F238E27FC236}">
                    <a16:creationId xmlns:a16="http://schemas.microsoft.com/office/drawing/2014/main" id="{48ACE9A5-1B19-4489-A682-990BC072D180}"/>
                  </a:ext>
                </a:extLst>
              </p:cNvPr>
              <p:cNvSpPr>
                <a:spLocks noChangeArrowheads="1"/>
              </p:cNvSpPr>
              <p:nvPr/>
            </p:nvSpPr>
            <p:spPr bwMode="auto">
              <a:xfrm>
                <a:off x="10984562" y="6578670"/>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4" name="Oval 1111">
                <a:extLst>
                  <a:ext uri="{FF2B5EF4-FFF2-40B4-BE49-F238E27FC236}">
                    <a16:creationId xmlns:a16="http://schemas.microsoft.com/office/drawing/2014/main" id="{2E1CAD8C-4C1C-4E1F-BEBC-AE38AFE646B2}"/>
                  </a:ext>
                </a:extLst>
              </p:cNvPr>
              <p:cNvSpPr>
                <a:spLocks noChangeArrowheads="1"/>
              </p:cNvSpPr>
              <p:nvPr/>
            </p:nvSpPr>
            <p:spPr bwMode="auto">
              <a:xfrm>
                <a:off x="10352225" y="6562338"/>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5" name="Oval 1113">
                <a:extLst>
                  <a:ext uri="{FF2B5EF4-FFF2-40B4-BE49-F238E27FC236}">
                    <a16:creationId xmlns:a16="http://schemas.microsoft.com/office/drawing/2014/main" id="{D21C0288-2AE0-4E18-97D9-9D1701D0169E}"/>
                  </a:ext>
                </a:extLst>
              </p:cNvPr>
              <p:cNvSpPr>
                <a:spLocks noChangeArrowheads="1"/>
              </p:cNvSpPr>
              <p:nvPr/>
            </p:nvSpPr>
            <p:spPr bwMode="auto">
              <a:xfrm>
                <a:off x="10446273" y="6320589"/>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8" name="Oval 1120">
                <a:extLst>
                  <a:ext uri="{FF2B5EF4-FFF2-40B4-BE49-F238E27FC236}">
                    <a16:creationId xmlns:a16="http://schemas.microsoft.com/office/drawing/2014/main" id="{F58E6C99-4016-4FDF-B1A6-C465BEA2AD82}"/>
                  </a:ext>
                </a:extLst>
              </p:cNvPr>
              <p:cNvSpPr>
                <a:spLocks noChangeArrowheads="1"/>
              </p:cNvSpPr>
              <p:nvPr/>
            </p:nvSpPr>
            <p:spPr bwMode="auto">
              <a:xfrm>
                <a:off x="10667626" y="6653452"/>
                <a:ext cx="26115"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9" name="Oval 1121">
                <a:extLst>
                  <a:ext uri="{FF2B5EF4-FFF2-40B4-BE49-F238E27FC236}">
                    <a16:creationId xmlns:a16="http://schemas.microsoft.com/office/drawing/2014/main" id="{86972817-A967-445E-BB04-33BBF4910F08}"/>
                  </a:ext>
                </a:extLst>
              </p:cNvPr>
              <p:cNvSpPr>
                <a:spLocks noChangeArrowheads="1"/>
              </p:cNvSpPr>
              <p:nvPr/>
            </p:nvSpPr>
            <p:spPr bwMode="auto">
              <a:xfrm>
                <a:off x="11366785" y="6652266"/>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0" name="Freeform 1453">
                <a:extLst>
                  <a:ext uri="{FF2B5EF4-FFF2-40B4-BE49-F238E27FC236}">
                    <a16:creationId xmlns:a16="http://schemas.microsoft.com/office/drawing/2014/main" id="{D6C16D1F-6FEE-4B11-BEE8-E014417520BA}"/>
                  </a:ext>
                </a:extLst>
              </p:cNvPr>
              <p:cNvSpPr>
                <a:spLocks/>
              </p:cNvSpPr>
              <p:nvPr/>
            </p:nvSpPr>
            <p:spPr bwMode="auto">
              <a:xfrm>
                <a:off x="9675892" y="5291929"/>
                <a:ext cx="1272083" cy="950208"/>
              </a:xfrm>
              <a:custGeom>
                <a:avLst/>
                <a:gdLst>
                  <a:gd name="T0" fmla="*/ 2147483646 w 1178"/>
                  <a:gd name="T1" fmla="*/ 2147483646 h 1047"/>
                  <a:gd name="T2" fmla="*/ 2147483646 w 1178"/>
                  <a:gd name="T3" fmla="*/ 2147483646 h 1047"/>
                  <a:gd name="T4" fmla="*/ 2147483646 w 1178"/>
                  <a:gd name="T5" fmla="*/ 2147483646 h 1047"/>
                  <a:gd name="T6" fmla="*/ 2147483646 w 1178"/>
                  <a:gd name="T7" fmla="*/ 2147483646 h 1047"/>
                  <a:gd name="T8" fmla="*/ 2147483646 w 1178"/>
                  <a:gd name="T9" fmla="*/ 2147483646 h 1047"/>
                  <a:gd name="T10" fmla="*/ 0 60000 65536"/>
                  <a:gd name="T11" fmla="*/ 0 60000 65536"/>
                  <a:gd name="T12" fmla="*/ 0 60000 65536"/>
                  <a:gd name="T13" fmla="*/ 0 60000 65536"/>
                  <a:gd name="T14" fmla="*/ 0 60000 65536"/>
                  <a:gd name="T15" fmla="*/ 0 w 1178"/>
                  <a:gd name="T16" fmla="*/ 0 h 1047"/>
                  <a:gd name="T17" fmla="*/ 1178 w 1178"/>
                  <a:gd name="T18" fmla="*/ 1047 h 1047"/>
                </a:gdLst>
                <a:ahLst/>
                <a:cxnLst>
                  <a:cxn ang="T10">
                    <a:pos x="T0" y="T1"/>
                  </a:cxn>
                  <a:cxn ang="T11">
                    <a:pos x="T2" y="T3"/>
                  </a:cxn>
                  <a:cxn ang="T12">
                    <a:pos x="T4" y="T5"/>
                  </a:cxn>
                  <a:cxn ang="T13">
                    <a:pos x="T6" y="T7"/>
                  </a:cxn>
                  <a:cxn ang="T14">
                    <a:pos x="T8" y="T9"/>
                  </a:cxn>
                </a:cxnLst>
                <a:rect l="T15" t="T16" r="T17" b="T18"/>
                <a:pathLst>
                  <a:path w="1178" h="1047">
                    <a:moveTo>
                      <a:pt x="153" y="161"/>
                    </a:moveTo>
                    <a:cubicBezTo>
                      <a:pt x="4" y="294"/>
                      <a:pt x="0" y="800"/>
                      <a:pt x="143" y="925"/>
                    </a:cubicBezTo>
                    <a:cubicBezTo>
                      <a:pt x="280" y="1047"/>
                      <a:pt x="861" y="1043"/>
                      <a:pt x="1010" y="910"/>
                    </a:cubicBezTo>
                    <a:cubicBezTo>
                      <a:pt x="1159" y="777"/>
                      <a:pt x="1178" y="250"/>
                      <a:pt x="1035" y="125"/>
                    </a:cubicBezTo>
                    <a:cubicBezTo>
                      <a:pt x="892" y="0"/>
                      <a:pt x="302" y="28"/>
                      <a:pt x="153" y="161"/>
                    </a:cubicBezTo>
                    <a:close/>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3621" name="Oval 1121">
                <a:extLst>
                  <a:ext uri="{FF2B5EF4-FFF2-40B4-BE49-F238E27FC236}">
                    <a16:creationId xmlns:a16="http://schemas.microsoft.com/office/drawing/2014/main" id="{C031ED4D-C5E9-4CBC-9671-82EB124893CE}"/>
                  </a:ext>
                </a:extLst>
              </p:cNvPr>
              <p:cNvSpPr>
                <a:spLocks noChangeArrowheads="1"/>
              </p:cNvSpPr>
              <p:nvPr/>
            </p:nvSpPr>
            <p:spPr bwMode="auto">
              <a:xfrm>
                <a:off x="11528324" y="5480361"/>
                <a:ext cx="27302" cy="23741"/>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nvGrpSpPr>
              <p:cNvPr id="3622" name="Skupina 3621">
                <a:extLst>
                  <a:ext uri="{FF2B5EF4-FFF2-40B4-BE49-F238E27FC236}">
                    <a16:creationId xmlns:a16="http://schemas.microsoft.com/office/drawing/2014/main" id="{FAE4B3D5-C3E9-4A28-B8C5-6A827FC9A20E}"/>
                  </a:ext>
                </a:extLst>
              </p:cNvPr>
              <p:cNvGrpSpPr/>
              <p:nvPr/>
            </p:nvGrpSpPr>
            <p:grpSpPr>
              <a:xfrm rot="1672053">
                <a:off x="10627165" y="6001588"/>
                <a:ext cx="546726" cy="127607"/>
                <a:chOff x="5436831" y="3704430"/>
                <a:chExt cx="731177" cy="170658"/>
              </a:xfrm>
            </p:grpSpPr>
            <p:cxnSp>
              <p:nvCxnSpPr>
                <p:cNvPr id="3664" name="Přímá spojnice se šipkou 3663">
                  <a:extLst>
                    <a:ext uri="{FF2B5EF4-FFF2-40B4-BE49-F238E27FC236}">
                      <a16:creationId xmlns:a16="http://schemas.microsoft.com/office/drawing/2014/main" id="{3EE241F6-A5F0-4B6D-BE01-D74C02023035}"/>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65" name="Oval 1121">
                  <a:extLst>
                    <a:ext uri="{FF2B5EF4-FFF2-40B4-BE49-F238E27FC236}">
                      <a16:creationId xmlns:a16="http://schemas.microsoft.com/office/drawing/2014/main" id="{207C9B5C-27A1-4FFA-8810-72465A3DE6B0}"/>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6" name="Ovál 3665">
                  <a:extLst>
                    <a:ext uri="{FF2B5EF4-FFF2-40B4-BE49-F238E27FC236}">
                      <a16:creationId xmlns:a16="http://schemas.microsoft.com/office/drawing/2014/main" id="{236F9973-BD46-49D4-B038-4DFC88B8EBBF}"/>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23" name="Skupina 3622">
                <a:extLst>
                  <a:ext uri="{FF2B5EF4-FFF2-40B4-BE49-F238E27FC236}">
                    <a16:creationId xmlns:a16="http://schemas.microsoft.com/office/drawing/2014/main" id="{C934D833-72D1-431F-92FE-7DB1374B8BE1}"/>
                  </a:ext>
                </a:extLst>
              </p:cNvPr>
              <p:cNvGrpSpPr/>
              <p:nvPr/>
            </p:nvGrpSpPr>
            <p:grpSpPr>
              <a:xfrm>
                <a:off x="10662388" y="5683043"/>
                <a:ext cx="546726" cy="127607"/>
                <a:chOff x="5436831" y="3704430"/>
                <a:chExt cx="731177" cy="170658"/>
              </a:xfrm>
            </p:grpSpPr>
            <p:cxnSp>
              <p:nvCxnSpPr>
                <p:cNvPr id="3661" name="Přímá spojnice se šipkou 3660">
                  <a:extLst>
                    <a:ext uri="{FF2B5EF4-FFF2-40B4-BE49-F238E27FC236}">
                      <a16:creationId xmlns:a16="http://schemas.microsoft.com/office/drawing/2014/main" id="{C6CB9FF3-A183-474A-A752-8D070074D196}"/>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62" name="Oval 1121">
                  <a:extLst>
                    <a:ext uri="{FF2B5EF4-FFF2-40B4-BE49-F238E27FC236}">
                      <a16:creationId xmlns:a16="http://schemas.microsoft.com/office/drawing/2014/main" id="{B5ABFD8A-DBC6-4683-96FC-EA0A6F94E4B0}"/>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3" name="Ovál 3662">
                  <a:extLst>
                    <a:ext uri="{FF2B5EF4-FFF2-40B4-BE49-F238E27FC236}">
                      <a16:creationId xmlns:a16="http://schemas.microsoft.com/office/drawing/2014/main" id="{956C73C3-BCF3-4C7C-8033-60BB1E46A3AB}"/>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24" name="Skupina 3623">
                <a:extLst>
                  <a:ext uri="{FF2B5EF4-FFF2-40B4-BE49-F238E27FC236}">
                    <a16:creationId xmlns:a16="http://schemas.microsoft.com/office/drawing/2014/main" id="{4D66AE69-84A9-41DA-8690-4105E033259D}"/>
                  </a:ext>
                </a:extLst>
              </p:cNvPr>
              <p:cNvGrpSpPr/>
              <p:nvPr/>
            </p:nvGrpSpPr>
            <p:grpSpPr>
              <a:xfrm rot="18576221">
                <a:off x="10553056" y="5218282"/>
                <a:ext cx="546726" cy="127607"/>
                <a:chOff x="5436831" y="3704430"/>
                <a:chExt cx="731177" cy="170658"/>
              </a:xfrm>
            </p:grpSpPr>
            <p:cxnSp>
              <p:nvCxnSpPr>
                <p:cNvPr id="3658" name="Přímá spojnice se šipkou 3657">
                  <a:extLst>
                    <a:ext uri="{FF2B5EF4-FFF2-40B4-BE49-F238E27FC236}">
                      <a16:creationId xmlns:a16="http://schemas.microsoft.com/office/drawing/2014/main" id="{B95C77E5-73A6-4099-AA83-61C6EB320888}"/>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59" name="Oval 1121">
                  <a:extLst>
                    <a:ext uri="{FF2B5EF4-FFF2-40B4-BE49-F238E27FC236}">
                      <a16:creationId xmlns:a16="http://schemas.microsoft.com/office/drawing/2014/main" id="{90E5F6EF-27F2-4BF2-9437-1D58BEE32B78}"/>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0" name="Ovál 3659">
                  <a:extLst>
                    <a:ext uri="{FF2B5EF4-FFF2-40B4-BE49-F238E27FC236}">
                      <a16:creationId xmlns:a16="http://schemas.microsoft.com/office/drawing/2014/main" id="{CDD2A590-5542-4872-A7E3-485515B840BB}"/>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25" name="Skupina 3624">
                <a:extLst>
                  <a:ext uri="{FF2B5EF4-FFF2-40B4-BE49-F238E27FC236}">
                    <a16:creationId xmlns:a16="http://schemas.microsoft.com/office/drawing/2014/main" id="{578D93F8-3525-426A-8546-3356ECCD1EB9}"/>
                  </a:ext>
                </a:extLst>
              </p:cNvPr>
              <p:cNvGrpSpPr/>
              <p:nvPr/>
            </p:nvGrpSpPr>
            <p:grpSpPr>
              <a:xfrm rot="16752853">
                <a:off x="10299888" y="5155203"/>
                <a:ext cx="546726" cy="127607"/>
                <a:chOff x="5436831" y="3704430"/>
                <a:chExt cx="731177" cy="170658"/>
              </a:xfrm>
            </p:grpSpPr>
            <p:cxnSp>
              <p:nvCxnSpPr>
                <p:cNvPr id="3655" name="Přímá spojnice se šipkou 3654">
                  <a:extLst>
                    <a:ext uri="{FF2B5EF4-FFF2-40B4-BE49-F238E27FC236}">
                      <a16:creationId xmlns:a16="http://schemas.microsoft.com/office/drawing/2014/main" id="{BA2F98EF-B90B-47BB-A3A8-0D9A3D0469A4}"/>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56" name="Oval 1121">
                  <a:extLst>
                    <a:ext uri="{FF2B5EF4-FFF2-40B4-BE49-F238E27FC236}">
                      <a16:creationId xmlns:a16="http://schemas.microsoft.com/office/drawing/2014/main" id="{4F407DDB-BDFB-455B-BBEE-FD162A770299}"/>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7" name="Ovál 3656">
                  <a:extLst>
                    <a:ext uri="{FF2B5EF4-FFF2-40B4-BE49-F238E27FC236}">
                      <a16:creationId xmlns:a16="http://schemas.microsoft.com/office/drawing/2014/main" id="{84476148-17E1-42EB-8A51-AEA9351BA117}"/>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26" name="Skupina 3625">
                <a:extLst>
                  <a:ext uri="{FF2B5EF4-FFF2-40B4-BE49-F238E27FC236}">
                    <a16:creationId xmlns:a16="http://schemas.microsoft.com/office/drawing/2014/main" id="{6567C27B-A851-4315-A854-3EA3BF579C68}"/>
                  </a:ext>
                </a:extLst>
              </p:cNvPr>
              <p:cNvGrpSpPr/>
              <p:nvPr/>
            </p:nvGrpSpPr>
            <p:grpSpPr>
              <a:xfrm rot="15613245">
                <a:off x="9867833" y="5066314"/>
                <a:ext cx="546726" cy="127607"/>
                <a:chOff x="5436831" y="3704430"/>
                <a:chExt cx="731177" cy="170658"/>
              </a:xfrm>
            </p:grpSpPr>
            <p:cxnSp>
              <p:nvCxnSpPr>
                <p:cNvPr id="3652" name="Přímá spojnice se šipkou 3651">
                  <a:extLst>
                    <a:ext uri="{FF2B5EF4-FFF2-40B4-BE49-F238E27FC236}">
                      <a16:creationId xmlns:a16="http://schemas.microsoft.com/office/drawing/2014/main" id="{2FC6C561-08EC-467B-BFF2-A5CD35A0C3D3}"/>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53" name="Oval 1121">
                  <a:extLst>
                    <a:ext uri="{FF2B5EF4-FFF2-40B4-BE49-F238E27FC236}">
                      <a16:creationId xmlns:a16="http://schemas.microsoft.com/office/drawing/2014/main" id="{5150412A-9E49-4163-9C94-D22F80C2EBE7}"/>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4" name="Ovál 3653">
                  <a:extLst>
                    <a:ext uri="{FF2B5EF4-FFF2-40B4-BE49-F238E27FC236}">
                      <a16:creationId xmlns:a16="http://schemas.microsoft.com/office/drawing/2014/main" id="{7F7BF6BD-1903-4779-A4AC-0E7321E69F64}"/>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27" name="Skupina 3626">
                <a:extLst>
                  <a:ext uri="{FF2B5EF4-FFF2-40B4-BE49-F238E27FC236}">
                    <a16:creationId xmlns:a16="http://schemas.microsoft.com/office/drawing/2014/main" id="{28718C72-1EEC-4716-9C68-70E3A8BD5044}"/>
                  </a:ext>
                </a:extLst>
              </p:cNvPr>
              <p:cNvGrpSpPr/>
              <p:nvPr/>
            </p:nvGrpSpPr>
            <p:grpSpPr>
              <a:xfrm rot="13541332">
                <a:off x="9483408" y="5169023"/>
                <a:ext cx="546726" cy="127607"/>
                <a:chOff x="5436831" y="3704430"/>
                <a:chExt cx="731177" cy="170658"/>
              </a:xfrm>
            </p:grpSpPr>
            <p:cxnSp>
              <p:nvCxnSpPr>
                <p:cNvPr id="3649" name="Přímá spojnice se šipkou 3648">
                  <a:extLst>
                    <a:ext uri="{FF2B5EF4-FFF2-40B4-BE49-F238E27FC236}">
                      <a16:creationId xmlns:a16="http://schemas.microsoft.com/office/drawing/2014/main" id="{D54B1FDD-D916-4765-8D35-85675E3EC78B}"/>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50" name="Oval 1121">
                  <a:extLst>
                    <a:ext uri="{FF2B5EF4-FFF2-40B4-BE49-F238E27FC236}">
                      <a16:creationId xmlns:a16="http://schemas.microsoft.com/office/drawing/2014/main" id="{ACB27383-F205-4E8D-93FC-6310C93E52EE}"/>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1" name="Ovál 3650">
                  <a:extLst>
                    <a:ext uri="{FF2B5EF4-FFF2-40B4-BE49-F238E27FC236}">
                      <a16:creationId xmlns:a16="http://schemas.microsoft.com/office/drawing/2014/main" id="{59DC1B0F-20C4-43F7-98AE-A0231F6612A0}"/>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28" name="Skupina 3627">
                <a:extLst>
                  <a:ext uri="{FF2B5EF4-FFF2-40B4-BE49-F238E27FC236}">
                    <a16:creationId xmlns:a16="http://schemas.microsoft.com/office/drawing/2014/main" id="{904F15AC-B211-4E97-A283-E600F62307CE}"/>
                  </a:ext>
                </a:extLst>
              </p:cNvPr>
              <p:cNvGrpSpPr/>
              <p:nvPr/>
            </p:nvGrpSpPr>
            <p:grpSpPr>
              <a:xfrm rot="11328177">
                <a:off x="9381368" y="5455178"/>
                <a:ext cx="546726" cy="127607"/>
                <a:chOff x="5436831" y="3704430"/>
                <a:chExt cx="731177" cy="170658"/>
              </a:xfrm>
            </p:grpSpPr>
            <p:cxnSp>
              <p:nvCxnSpPr>
                <p:cNvPr id="3646" name="Přímá spojnice se šipkou 3645">
                  <a:extLst>
                    <a:ext uri="{FF2B5EF4-FFF2-40B4-BE49-F238E27FC236}">
                      <a16:creationId xmlns:a16="http://schemas.microsoft.com/office/drawing/2014/main" id="{EC729F75-02A2-40B7-B8D7-51B697823D6B}"/>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47" name="Oval 1121">
                  <a:extLst>
                    <a:ext uri="{FF2B5EF4-FFF2-40B4-BE49-F238E27FC236}">
                      <a16:creationId xmlns:a16="http://schemas.microsoft.com/office/drawing/2014/main" id="{9363A085-028D-4EE8-A54E-141E37455F62}"/>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8" name="Ovál 3647">
                  <a:extLst>
                    <a:ext uri="{FF2B5EF4-FFF2-40B4-BE49-F238E27FC236}">
                      <a16:creationId xmlns:a16="http://schemas.microsoft.com/office/drawing/2014/main" id="{9940AFBD-0CCF-4F3D-98BC-826CC760F918}"/>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29" name="Skupina 3628">
                <a:extLst>
                  <a:ext uri="{FF2B5EF4-FFF2-40B4-BE49-F238E27FC236}">
                    <a16:creationId xmlns:a16="http://schemas.microsoft.com/office/drawing/2014/main" id="{8BE0B46D-D604-46F4-89B5-43516544D7AF}"/>
                  </a:ext>
                </a:extLst>
              </p:cNvPr>
              <p:cNvGrpSpPr/>
              <p:nvPr/>
            </p:nvGrpSpPr>
            <p:grpSpPr>
              <a:xfrm rot="9986851">
                <a:off x="9279327" y="5741333"/>
                <a:ext cx="546726" cy="127607"/>
                <a:chOff x="5436831" y="3704430"/>
                <a:chExt cx="731177" cy="170658"/>
              </a:xfrm>
            </p:grpSpPr>
            <p:cxnSp>
              <p:nvCxnSpPr>
                <p:cNvPr id="3643" name="Přímá spojnice se šipkou 3642">
                  <a:extLst>
                    <a:ext uri="{FF2B5EF4-FFF2-40B4-BE49-F238E27FC236}">
                      <a16:creationId xmlns:a16="http://schemas.microsoft.com/office/drawing/2014/main" id="{64FD5ADE-8EFD-48D6-8230-12B689879F02}"/>
                    </a:ext>
                  </a:extLst>
                </p:cNvPr>
                <p:cNvCxnSpPr>
                  <a:cxnSpLocks/>
                </p:cNvCxnSpPr>
                <p:nvPr/>
              </p:nvCxnSpPr>
              <p:spPr>
                <a:xfrm flipV="1">
                  <a:off x="5436831" y="3802329"/>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44" name="Oval 1121">
                  <a:extLst>
                    <a:ext uri="{FF2B5EF4-FFF2-40B4-BE49-F238E27FC236}">
                      <a16:creationId xmlns:a16="http://schemas.microsoft.com/office/drawing/2014/main" id="{076EFFEE-FC32-4721-AED7-9A62CC2486CE}"/>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5" name="Ovál 3644">
                  <a:extLst>
                    <a:ext uri="{FF2B5EF4-FFF2-40B4-BE49-F238E27FC236}">
                      <a16:creationId xmlns:a16="http://schemas.microsoft.com/office/drawing/2014/main" id="{98E14585-622E-45D1-AB40-F9FD7159F2D3}"/>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30" name="Skupina 3629">
                <a:extLst>
                  <a:ext uri="{FF2B5EF4-FFF2-40B4-BE49-F238E27FC236}">
                    <a16:creationId xmlns:a16="http://schemas.microsoft.com/office/drawing/2014/main" id="{7EE8A2B2-706C-41D2-92FC-0D3E4586B340}"/>
                  </a:ext>
                </a:extLst>
              </p:cNvPr>
              <p:cNvGrpSpPr/>
              <p:nvPr/>
            </p:nvGrpSpPr>
            <p:grpSpPr>
              <a:xfrm rot="7823518">
                <a:off x="9318176" y="6097752"/>
                <a:ext cx="546727" cy="127607"/>
                <a:chOff x="5436830" y="3704430"/>
                <a:chExt cx="731178" cy="170658"/>
              </a:xfrm>
            </p:grpSpPr>
            <p:cxnSp>
              <p:nvCxnSpPr>
                <p:cNvPr id="3640" name="Přímá spojnice se šipkou 3639">
                  <a:extLst>
                    <a:ext uri="{FF2B5EF4-FFF2-40B4-BE49-F238E27FC236}">
                      <a16:creationId xmlns:a16="http://schemas.microsoft.com/office/drawing/2014/main" id="{92AF88F0-4429-478C-91D3-7B77A709F5C7}"/>
                    </a:ext>
                  </a:extLst>
                </p:cNvPr>
                <p:cNvCxnSpPr>
                  <a:cxnSpLocks/>
                </p:cNvCxnSpPr>
                <p:nvPr/>
              </p:nvCxnSpPr>
              <p:spPr>
                <a:xfrm flipV="1">
                  <a:off x="5436830" y="3802328"/>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41" name="Oval 1121">
                  <a:extLst>
                    <a:ext uri="{FF2B5EF4-FFF2-40B4-BE49-F238E27FC236}">
                      <a16:creationId xmlns:a16="http://schemas.microsoft.com/office/drawing/2014/main" id="{6BAB2F9A-7925-47F1-A622-0571F97547AF}"/>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2" name="Ovál 3641">
                  <a:extLst>
                    <a:ext uri="{FF2B5EF4-FFF2-40B4-BE49-F238E27FC236}">
                      <a16:creationId xmlns:a16="http://schemas.microsoft.com/office/drawing/2014/main" id="{CA7B87A1-8CF9-4BB4-A772-04E1DD256DF2}"/>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31" name="Skupina 3630">
                <a:extLst>
                  <a:ext uri="{FF2B5EF4-FFF2-40B4-BE49-F238E27FC236}">
                    <a16:creationId xmlns:a16="http://schemas.microsoft.com/office/drawing/2014/main" id="{B2559604-A25A-4092-A94C-F8BBC92F1C75}"/>
                  </a:ext>
                </a:extLst>
              </p:cNvPr>
              <p:cNvGrpSpPr/>
              <p:nvPr/>
            </p:nvGrpSpPr>
            <p:grpSpPr>
              <a:xfrm rot="5400000">
                <a:off x="9884490" y="6211707"/>
                <a:ext cx="546727" cy="127607"/>
                <a:chOff x="5436830" y="3704430"/>
                <a:chExt cx="731178" cy="170658"/>
              </a:xfrm>
            </p:grpSpPr>
            <p:cxnSp>
              <p:nvCxnSpPr>
                <p:cNvPr id="3637" name="Přímá spojnice se šipkou 3636">
                  <a:extLst>
                    <a:ext uri="{FF2B5EF4-FFF2-40B4-BE49-F238E27FC236}">
                      <a16:creationId xmlns:a16="http://schemas.microsoft.com/office/drawing/2014/main" id="{6A76C210-2300-4369-A53A-D88FB347FBEC}"/>
                    </a:ext>
                  </a:extLst>
                </p:cNvPr>
                <p:cNvCxnSpPr>
                  <a:cxnSpLocks/>
                </p:cNvCxnSpPr>
                <p:nvPr/>
              </p:nvCxnSpPr>
              <p:spPr>
                <a:xfrm flipV="1">
                  <a:off x="5436830" y="3802328"/>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38" name="Oval 1121">
                  <a:extLst>
                    <a:ext uri="{FF2B5EF4-FFF2-40B4-BE49-F238E27FC236}">
                      <a16:creationId xmlns:a16="http://schemas.microsoft.com/office/drawing/2014/main" id="{BB3868DF-0DA4-4D94-8789-1364BD81682E}"/>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9" name="Ovál 3638">
                  <a:extLst>
                    <a:ext uri="{FF2B5EF4-FFF2-40B4-BE49-F238E27FC236}">
                      <a16:creationId xmlns:a16="http://schemas.microsoft.com/office/drawing/2014/main" id="{465424EF-A271-443A-AA34-B1810E06B1FC}"/>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32" name="Skupina 3631">
                <a:extLst>
                  <a:ext uri="{FF2B5EF4-FFF2-40B4-BE49-F238E27FC236}">
                    <a16:creationId xmlns:a16="http://schemas.microsoft.com/office/drawing/2014/main" id="{4571635E-1C98-4854-92F0-D9F65E385AEC}"/>
                  </a:ext>
                </a:extLst>
              </p:cNvPr>
              <p:cNvGrpSpPr/>
              <p:nvPr/>
            </p:nvGrpSpPr>
            <p:grpSpPr>
              <a:xfrm rot="3868279">
                <a:off x="10222260" y="6220159"/>
                <a:ext cx="546727" cy="127607"/>
                <a:chOff x="5436830" y="3704430"/>
                <a:chExt cx="731178" cy="170658"/>
              </a:xfrm>
            </p:grpSpPr>
            <p:cxnSp>
              <p:nvCxnSpPr>
                <p:cNvPr id="3634" name="Přímá spojnice se šipkou 3633">
                  <a:extLst>
                    <a:ext uri="{FF2B5EF4-FFF2-40B4-BE49-F238E27FC236}">
                      <a16:creationId xmlns:a16="http://schemas.microsoft.com/office/drawing/2014/main" id="{526B93CD-8B7D-4C9A-B886-E1A525987943}"/>
                    </a:ext>
                  </a:extLst>
                </p:cNvPr>
                <p:cNvCxnSpPr>
                  <a:cxnSpLocks/>
                </p:cNvCxnSpPr>
                <p:nvPr/>
              </p:nvCxnSpPr>
              <p:spPr>
                <a:xfrm flipV="1">
                  <a:off x="5436830" y="3802328"/>
                  <a:ext cx="504056" cy="720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35" name="Oval 1121">
                  <a:extLst>
                    <a:ext uri="{FF2B5EF4-FFF2-40B4-BE49-F238E27FC236}">
                      <a16:creationId xmlns:a16="http://schemas.microsoft.com/office/drawing/2014/main" id="{83694648-2A23-44D5-97C1-8FB435E3E847}"/>
                    </a:ext>
                  </a:extLst>
                </p:cNvPr>
                <p:cNvSpPr>
                  <a:spLocks noChangeArrowheads="1"/>
                </p:cNvSpPr>
                <p:nvPr/>
              </p:nvSpPr>
              <p:spPr bwMode="auto">
                <a:xfrm>
                  <a:off x="6036191" y="37689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6" name="Ovál 3635">
                  <a:extLst>
                    <a:ext uri="{FF2B5EF4-FFF2-40B4-BE49-F238E27FC236}">
                      <a16:creationId xmlns:a16="http://schemas.microsoft.com/office/drawing/2014/main" id="{37109038-AF9D-4903-982A-E36DFD85BCFB}"/>
                    </a:ext>
                  </a:extLst>
                </p:cNvPr>
                <p:cNvSpPr/>
                <p:nvPr/>
              </p:nvSpPr>
              <p:spPr>
                <a:xfrm>
                  <a:off x="5951984" y="3704430"/>
                  <a:ext cx="216024" cy="1706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3668" name="Skupina 3667">
              <a:extLst>
                <a:ext uri="{FF2B5EF4-FFF2-40B4-BE49-F238E27FC236}">
                  <a16:creationId xmlns:a16="http://schemas.microsoft.com/office/drawing/2014/main" id="{760AB598-DE1B-4518-838C-066ACA25EF42}"/>
                </a:ext>
              </a:extLst>
            </p:cNvPr>
            <p:cNvGrpSpPr/>
            <p:nvPr/>
          </p:nvGrpSpPr>
          <p:grpSpPr>
            <a:xfrm>
              <a:off x="6468925" y="4281589"/>
              <a:ext cx="2847975" cy="1860550"/>
              <a:chOff x="4441826" y="4232276"/>
              <a:chExt cx="2847975" cy="1860550"/>
            </a:xfrm>
          </p:grpSpPr>
          <p:sp>
            <p:nvSpPr>
              <p:cNvPr id="3669" name="TextovéPole 3668">
                <a:extLst>
                  <a:ext uri="{FF2B5EF4-FFF2-40B4-BE49-F238E27FC236}">
                    <a16:creationId xmlns:a16="http://schemas.microsoft.com/office/drawing/2014/main" id="{46542E27-224D-4585-9D7E-58E89B133A85}"/>
                  </a:ext>
                </a:extLst>
              </p:cNvPr>
              <p:cNvSpPr txBox="1">
                <a:spLocks noChangeArrowheads="1"/>
              </p:cNvSpPr>
              <p:nvPr/>
            </p:nvSpPr>
            <p:spPr bwMode="auto">
              <a:xfrm>
                <a:off x="5880101" y="4232276"/>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grpSp>
            <p:nvGrpSpPr>
              <p:cNvPr id="3670" name="Skupina 3669">
                <a:extLst>
                  <a:ext uri="{FF2B5EF4-FFF2-40B4-BE49-F238E27FC236}">
                    <a16:creationId xmlns:a16="http://schemas.microsoft.com/office/drawing/2014/main" id="{5C3ED966-7A83-4989-9D35-CFACD245F8E4}"/>
                  </a:ext>
                </a:extLst>
              </p:cNvPr>
              <p:cNvGrpSpPr/>
              <p:nvPr/>
            </p:nvGrpSpPr>
            <p:grpSpPr>
              <a:xfrm>
                <a:off x="4441826" y="4437063"/>
                <a:ext cx="2847975" cy="1655763"/>
                <a:chOff x="4441826" y="4437063"/>
                <a:chExt cx="2847975" cy="1655763"/>
              </a:xfrm>
            </p:grpSpPr>
            <p:pic>
              <p:nvPicPr>
                <p:cNvPr id="3671" name="Picture 2" descr="http://www.gymhol.cz/projekt/biologie/nervova/mozek1.jpg">
                  <a:extLst>
                    <a:ext uri="{FF2B5EF4-FFF2-40B4-BE49-F238E27FC236}">
                      <a16:creationId xmlns:a16="http://schemas.microsoft.com/office/drawing/2014/main" id="{7D74F780-B94A-49FB-A15A-B69B5D9520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3113" y="4457701"/>
                  <a:ext cx="165735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72" name="Volný tvar 9">
                  <a:extLst>
                    <a:ext uri="{FF2B5EF4-FFF2-40B4-BE49-F238E27FC236}">
                      <a16:creationId xmlns:a16="http://schemas.microsoft.com/office/drawing/2014/main" id="{D2590CDF-F082-49E5-BFF7-67543B3E9467}"/>
                    </a:ext>
                  </a:extLst>
                </p:cNvPr>
                <p:cNvSpPr/>
                <p:nvPr/>
              </p:nvSpPr>
              <p:spPr>
                <a:xfrm>
                  <a:off x="4656139" y="4508500"/>
                  <a:ext cx="1368425" cy="1296988"/>
                </a:xfrm>
                <a:custGeom>
                  <a:avLst/>
                  <a:gdLst>
                    <a:gd name="connsiteX0" fmla="*/ 585062 w 1542082"/>
                    <a:gd name="connsiteY0" fmla="*/ 1162372 h 1379349"/>
                    <a:gd name="connsiteX1" fmla="*/ 499821 w 1542082"/>
                    <a:gd name="connsiteY1" fmla="*/ 1232115 h 1379349"/>
                    <a:gd name="connsiteX2" fmla="*/ 290594 w 1542082"/>
                    <a:gd name="connsiteY2" fmla="*/ 1177871 h 1379349"/>
                    <a:gd name="connsiteX3" fmla="*/ 189855 w 1542082"/>
                    <a:gd name="connsiteY3" fmla="*/ 1061633 h 1379349"/>
                    <a:gd name="connsiteX4" fmla="*/ 81367 w 1542082"/>
                    <a:gd name="connsiteY4" fmla="*/ 937647 h 1379349"/>
                    <a:gd name="connsiteX5" fmla="*/ 11624 w 1542082"/>
                    <a:gd name="connsiteY5" fmla="*/ 782664 h 1379349"/>
                    <a:gd name="connsiteX6" fmla="*/ 11624 w 1542082"/>
                    <a:gd name="connsiteY6" fmla="*/ 658677 h 1379349"/>
                    <a:gd name="connsiteX7" fmla="*/ 42621 w 1542082"/>
                    <a:gd name="connsiteY7" fmla="*/ 557938 h 1379349"/>
                    <a:gd name="connsiteX8" fmla="*/ 112363 w 1542082"/>
                    <a:gd name="connsiteY8" fmla="*/ 348711 h 1379349"/>
                    <a:gd name="connsiteX9" fmla="*/ 213102 w 1542082"/>
                    <a:gd name="connsiteY9" fmla="*/ 255721 h 1379349"/>
                    <a:gd name="connsiteX10" fmla="*/ 267346 w 1542082"/>
                    <a:gd name="connsiteY10" fmla="*/ 185979 h 1379349"/>
                    <a:gd name="connsiteX11" fmla="*/ 383584 w 1542082"/>
                    <a:gd name="connsiteY11" fmla="*/ 116237 h 1379349"/>
                    <a:gd name="connsiteX12" fmla="*/ 476573 w 1542082"/>
                    <a:gd name="connsiteY12" fmla="*/ 61993 h 1379349"/>
                    <a:gd name="connsiteX13" fmla="*/ 623807 w 1542082"/>
                    <a:gd name="connsiteY13" fmla="*/ 46494 h 1379349"/>
                    <a:gd name="connsiteX14" fmla="*/ 755543 w 1542082"/>
                    <a:gd name="connsiteY14" fmla="*/ 7749 h 1379349"/>
                    <a:gd name="connsiteX15" fmla="*/ 871780 w 1542082"/>
                    <a:gd name="connsiteY15" fmla="*/ 7749 h 1379349"/>
                    <a:gd name="connsiteX16" fmla="*/ 1026763 w 1542082"/>
                    <a:gd name="connsiteY16" fmla="*/ 54243 h 1379349"/>
                    <a:gd name="connsiteX17" fmla="*/ 1166248 w 1542082"/>
                    <a:gd name="connsiteY17" fmla="*/ 69742 h 1379349"/>
                    <a:gd name="connsiteX18" fmla="*/ 1305733 w 1542082"/>
                    <a:gd name="connsiteY18" fmla="*/ 170481 h 1379349"/>
                    <a:gd name="connsiteX19" fmla="*/ 1414221 w 1542082"/>
                    <a:gd name="connsiteY19" fmla="*/ 271220 h 1379349"/>
                    <a:gd name="connsiteX20" fmla="*/ 1445218 w 1542082"/>
                    <a:gd name="connsiteY20" fmla="*/ 348711 h 1379349"/>
                    <a:gd name="connsiteX21" fmla="*/ 1522709 w 1542082"/>
                    <a:gd name="connsiteY21" fmla="*/ 449450 h 1379349"/>
                    <a:gd name="connsiteX22" fmla="*/ 1530458 w 1542082"/>
                    <a:gd name="connsiteY22" fmla="*/ 650928 h 1379349"/>
                    <a:gd name="connsiteX23" fmla="*/ 1452967 w 1542082"/>
                    <a:gd name="connsiteY23" fmla="*/ 759416 h 1379349"/>
                    <a:gd name="connsiteX24" fmla="*/ 1290234 w 1542082"/>
                    <a:gd name="connsiteY24" fmla="*/ 805911 h 1379349"/>
                    <a:gd name="connsiteX25" fmla="*/ 1251489 w 1542082"/>
                    <a:gd name="connsiteY25" fmla="*/ 968643 h 1379349"/>
                    <a:gd name="connsiteX26" fmla="*/ 1073258 w 1542082"/>
                    <a:gd name="connsiteY26" fmla="*/ 1046135 h 1379349"/>
                    <a:gd name="connsiteX27" fmla="*/ 887279 w 1542082"/>
                    <a:gd name="connsiteY27" fmla="*/ 1030637 h 1379349"/>
                    <a:gd name="connsiteX28" fmla="*/ 817536 w 1542082"/>
                    <a:gd name="connsiteY28" fmla="*/ 1139125 h 1379349"/>
                    <a:gd name="connsiteX29" fmla="*/ 701299 w 1542082"/>
                    <a:gd name="connsiteY29" fmla="*/ 1301857 h 1379349"/>
                    <a:gd name="connsiteX30" fmla="*/ 678051 w 1542082"/>
                    <a:gd name="connsiteY30" fmla="*/ 1379349 h 137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42082" h="1379349">
                      <a:moveTo>
                        <a:pt x="585062" y="1162372"/>
                      </a:moveTo>
                      <a:cubicBezTo>
                        <a:pt x="566980" y="1195952"/>
                        <a:pt x="548899" y="1229532"/>
                        <a:pt x="499821" y="1232115"/>
                      </a:cubicBezTo>
                      <a:cubicBezTo>
                        <a:pt x="450743" y="1234698"/>
                        <a:pt x="342255" y="1206285"/>
                        <a:pt x="290594" y="1177871"/>
                      </a:cubicBezTo>
                      <a:cubicBezTo>
                        <a:pt x="238933" y="1149457"/>
                        <a:pt x="189855" y="1061633"/>
                        <a:pt x="189855" y="1061633"/>
                      </a:cubicBezTo>
                      <a:cubicBezTo>
                        <a:pt x="154984" y="1021596"/>
                        <a:pt x="111072" y="984142"/>
                        <a:pt x="81367" y="937647"/>
                      </a:cubicBezTo>
                      <a:cubicBezTo>
                        <a:pt x="51662" y="891152"/>
                        <a:pt x="23248" y="829159"/>
                        <a:pt x="11624" y="782664"/>
                      </a:cubicBezTo>
                      <a:cubicBezTo>
                        <a:pt x="0" y="736169"/>
                        <a:pt x="6458" y="696131"/>
                        <a:pt x="11624" y="658677"/>
                      </a:cubicBezTo>
                      <a:cubicBezTo>
                        <a:pt x="16790" y="621223"/>
                        <a:pt x="25831" y="609599"/>
                        <a:pt x="42621" y="557938"/>
                      </a:cubicBezTo>
                      <a:cubicBezTo>
                        <a:pt x="59411" y="506277"/>
                        <a:pt x="83950" y="399081"/>
                        <a:pt x="112363" y="348711"/>
                      </a:cubicBezTo>
                      <a:cubicBezTo>
                        <a:pt x="140777" y="298342"/>
                        <a:pt x="187272" y="282843"/>
                        <a:pt x="213102" y="255721"/>
                      </a:cubicBezTo>
                      <a:cubicBezTo>
                        <a:pt x="238932" y="228599"/>
                        <a:pt x="238932" y="209226"/>
                        <a:pt x="267346" y="185979"/>
                      </a:cubicBezTo>
                      <a:cubicBezTo>
                        <a:pt x="295760" y="162732"/>
                        <a:pt x="383584" y="116237"/>
                        <a:pt x="383584" y="116237"/>
                      </a:cubicBezTo>
                      <a:cubicBezTo>
                        <a:pt x="418455" y="95573"/>
                        <a:pt x="436536" y="73617"/>
                        <a:pt x="476573" y="61993"/>
                      </a:cubicBezTo>
                      <a:cubicBezTo>
                        <a:pt x="516610" y="50369"/>
                        <a:pt x="577312" y="55535"/>
                        <a:pt x="623807" y="46494"/>
                      </a:cubicBezTo>
                      <a:cubicBezTo>
                        <a:pt x="670302" y="37453"/>
                        <a:pt x="714214" y="14206"/>
                        <a:pt x="755543" y="7749"/>
                      </a:cubicBezTo>
                      <a:cubicBezTo>
                        <a:pt x="796872" y="1292"/>
                        <a:pt x="826577" y="0"/>
                        <a:pt x="871780" y="7749"/>
                      </a:cubicBezTo>
                      <a:cubicBezTo>
                        <a:pt x="916983" y="15498"/>
                        <a:pt x="977685" y="43911"/>
                        <a:pt x="1026763" y="54243"/>
                      </a:cubicBezTo>
                      <a:cubicBezTo>
                        <a:pt x="1075841" y="64575"/>
                        <a:pt x="1119753" y="50369"/>
                        <a:pt x="1166248" y="69742"/>
                      </a:cubicBezTo>
                      <a:cubicBezTo>
                        <a:pt x="1212743" y="89115"/>
                        <a:pt x="1264404" y="136901"/>
                        <a:pt x="1305733" y="170481"/>
                      </a:cubicBezTo>
                      <a:cubicBezTo>
                        <a:pt x="1347062" y="204061"/>
                        <a:pt x="1390974" y="241515"/>
                        <a:pt x="1414221" y="271220"/>
                      </a:cubicBezTo>
                      <a:cubicBezTo>
                        <a:pt x="1437468" y="300925"/>
                        <a:pt x="1427137" y="319006"/>
                        <a:pt x="1445218" y="348711"/>
                      </a:cubicBezTo>
                      <a:cubicBezTo>
                        <a:pt x="1463299" y="378416"/>
                        <a:pt x="1508502" y="399081"/>
                        <a:pt x="1522709" y="449450"/>
                      </a:cubicBezTo>
                      <a:cubicBezTo>
                        <a:pt x="1536916" y="499819"/>
                        <a:pt x="1542082" y="599267"/>
                        <a:pt x="1530458" y="650928"/>
                      </a:cubicBezTo>
                      <a:cubicBezTo>
                        <a:pt x="1518834" y="702589"/>
                        <a:pt x="1493004" y="733586"/>
                        <a:pt x="1452967" y="759416"/>
                      </a:cubicBezTo>
                      <a:cubicBezTo>
                        <a:pt x="1412930" y="785247"/>
                        <a:pt x="1323814" y="771040"/>
                        <a:pt x="1290234" y="805911"/>
                      </a:cubicBezTo>
                      <a:cubicBezTo>
                        <a:pt x="1256654" y="840782"/>
                        <a:pt x="1287652" y="928606"/>
                        <a:pt x="1251489" y="968643"/>
                      </a:cubicBezTo>
                      <a:cubicBezTo>
                        <a:pt x="1215326" y="1008680"/>
                        <a:pt x="1133960" y="1035803"/>
                        <a:pt x="1073258" y="1046135"/>
                      </a:cubicBezTo>
                      <a:cubicBezTo>
                        <a:pt x="1012556" y="1056467"/>
                        <a:pt x="929899" y="1015139"/>
                        <a:pt x="887279" y="1030637"/>
                      </a:cubicBezTo>
                      <a:cubicBezTo>
                        <a:pt x="844659" y="1046135"/>
                        <a:pt x="848533" y="1093922"/>
                        <a:pt x="817536" y="1139125"/>
                      </a:cubicBezTo>
                      <a:cubicBezTo>
                        <a:pt x="786539" y="1184328"/>
                        <a:pt x="724546" y="1261820"/>
                        <a:pt x="701299" y="1301857"/>
                      </a:cubicBezTo>
                      <a:cubicBezTo>
                        <a:pt x="678052" y="1341894"/>
                        <a:pt x="678051" y="1360621"/>
                        <a:pt x="678051" y="1379349"/>
                      </a:cubicBezTo>
                    </a:path>
                  </a:pathLst>
                </a:custGeom>
                <a:ln w="28575"/>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673" name="TextovéPole 3672">
                  <a:extLst>
                    <a:ext uri="{FF2B5EF4-FFF2-40B4-BE49-F238E27FC236}">
                      <a16:creationId xmlns:a16="http://schemas.microsoft.com/office/drawing/2014/main" id="{F0D3625C-4FC0-4B87-B18B-E54143310014}"/>
                    </a:ext>
                  </a:extLst>
                </p:cNvPr>
                <p:cNvSpPr txBox="1">
                  <a:spLocks noChangeArrowheads="1"/>
                </p:cNvSpPr>
                <p:nvPr/>
              </p:nvSpPr>
              <p:spPr bwMode="auto">
                <a:xfrm>
                  <a:off x="6240464" y="4652964"/>
                  <a:ext cx="10493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400"/>
                    <a:t>Organické </a:t>
                  </a:r>
                </a:p>
                <a:p>
                  <a:pPr eaLnBrk="1" hangingPunct="1">
                    <a:spcBef>
                      <a:spcPct val="0"/>
                    </a:spcBef>
                    <a:buFontTx/>
                    <a:buNone/>
                  </a:pPr>
                  <a:r>
                    <a:rPr lang="cs-CZ" altLang="cs-CZ" sz="1400"/>
                    <a:t>osmoly</a:t>
                  </a:r>
                  <a:endParaRPr lang="cs-CZ" altLang="cs-CZ" sz="1400" baseline="30000"/>
                </a:p>
              </p:txBody>
            </p:sp>
            <p:sp>
              <p:nvSpPr>
                <p:cNvPr id="3674" name="Zaoblený obdélník 28">
                  <a:extLst>
                    <a:ext uri="{FF2B5EF4-FFF2-40B4-BE49-F238E27FC236}">
                      <a16:creationId xmlns:a16="http://schemas.microsoft.com/office/drawing/2014/main" id="{3D8F787C-175C-426C-AF08-DFA5E3A21838}"/>
                    </a:ext>
                  </a:extLst>
                </p:cNvPr>
                <p:cNvSpPr/>
                <p:nvPr/>
              </p:nvSpPr>
              <p:spPr>
                <a:xfrm>
                  <a:off x="5159376" y="486886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3675" name="Přímá spojovací šipka 37">
                  <a:extLst>
                    <a:ext uri="{FF2B5EF4-FFF2-40B4-BE49-F238E27FC236}">
                      <a16:creationId xmlns:a16="http://schemas.microsoft.com/office/drawing/2014/main" id="{28CAFF9F-DC4C-4C11-B5DC-7A620A4A06F9}"/>
                    </a:ext>
                  </a:extLst>
                </p:cNvPr>
                <p:cNvCxnSpPr/>
                <p:nvPr/>
              </p:nvCxnSpPr>
              <p:spPr>
                <a:xfrm rot="5400000" flipH="1" flipV="1">
                  <a:off x="5393532" y="4383882"/>
                  <a:ext cx="504825" cy="61118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676" name="Přímá spojovací šipka 25">
                  <a:extLst>
                    <a:ext uri="{FF2B5EF4-FFF2-40B4-BE49-F238E27FC236}">
                      <a16:creationId xmlns:a16="http://schemas.microsoft.com/office/drawing/2014/main" id="{50C68CC6-5E24-4838-A895-ED0BAE6A792A}"/>
                    </a:ext>
                  </a:extLst>
                </p:cNvPr>
                <p:cNvCxnSpPr/>
                <p:nvPr/>
              </p:nvCxnSpPr>
              <p:spPr>
                <a:xfrm flipV="1">
                  <a:off x="5448300" y="4914900"/>
                  <a:ext cx="719138" cy="2698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677" name="Přímá spojovací šipka 22">
                  <a:extLst>
                    <a:ext uri="{FF2B5EF4-FFF2-40B4-BE49-F238E27FC236}">
                      <a16:creationId xmlns:a16="http://schemas.microsoft.com/office/drawing/2014/main" id="{6A53DA7C-4E8F-4068-B58D-E7D3E140A5F1}"/>
                    </a:ext>
                  </a:extLst>
                </p:cNvPr>
                <p:cNvCxnSpPr/>
                <p:nvPr/>
              </p:nvCxnSpPr>
              <p:spPr>
                <a:xfrm rot="10800000">
                  <a:off x="4441826" y="5006975"/>
                  <a:ext cx="862013" cy="635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sp>
          <p:nvSpPr>
            <p:cNvPr id="4" name="TextovéPole 3">
              <a:extLst>
                <a:ext uri="{FF2B5EF4-FFF2-40B4-BE49-F238E27FC236}">
                  <a16:creationId xmlns:a16="http://schemas.microsoft.com/office/drawing/2014/main" id="{156359A2-9E64-42F6-84FD-6EB63DD5C146}"/>
                </a:ext>
              </a:extLst>
            </p:cNvPr>
            <p:cNvSpPr txBox="1"/>
            <p:nvPr/>
          </p:nvSpPr>
          <p:spPr>
            <a:xfrm>
              <a:off x="6213788" y="3445171"/>
              <a:ext cx="5840060" cy="369332"/>
            </a:xfrm>
            <a:prstGeom prst="rect">
              <a:avLst/>
            </a:prstGeom>
            <a:noFill/>
          </p:spPr>
          <p:txBody>
            <a:bodyPr wrap="none" rtlCol="0">
              <a:spAutoFit/>
            </a:bodyPr>
            <a:lstStyle/>
            <a:p>
              <a:r>
                <a:rPr lang="cs-CZ" dirty="0"/>
                <a:t>Adaptace mozkových buněk na snížení osmolarity ECT</a:t>
              </a:r>
              <a:endParaRPr lang="en-US" dirty="0"/>
            </a:p>
          </p:txBody>
        </p:sp>
      </p:grpSp>
      <p:sp>
        <p:nvSpPr>
          <p:cNvPr id="1878" name="TextovéPole 1877">
            <a:extLst>
              <a:ext uri="{FF2B5EF4-FFF2-40B4-BE49-F238E27FC236}">
                <a16:creationId xmlns:a16="http://schemas.microsoft.com/office/drawing/2014/main" id="{1A172D90-BF0C-4698-85AA-E4941C18EB7F}"/>
              </a:ext>
            </a:extLst>
          </p:cNvPr>
          <p:cNvSpPr txBox="1"/>
          <p:nvPr/>
        </p:nvSpPr>
        <p:spPr>
          <a:xfrm>
            <a:off x="119336" y="2132296"/>
            <a:ext cx="4852610" cy="369332"/>
          </a:xfrm>
          <a:prstGeom prst="rect">
            <a:avLst/>
          </a:prstGeom>
          <a:noFill/>
        </p:spPr>
        <p:txBody>
          <a:bodyPr wrap="none" rtlCol="0">
            <a:spAutoFit/>
          </a:bodyPr>
          <a:lstStyle/>
          <a:p>
            <a:r>
              <a:rPr lang="cs-CZ" dirty="0"/>
              <a:t>Rychlá normalizace snížené osmolarity ECT</a:t>
            </a:r>
            <a:endParaRPr lang="en-US" dirty="0"/>
          </a:p>
        </p:txBody>
      </p:sp>
    </p:spTree>
    <p:custDataLst>
      <p:tags r:id="rId1"/>
    </p:custDataLst>
    <p:extLst>
      <p:ext uri="{BB962C8B-B14F-4D97-AF65-F5344CB8AC3E}">
        <p14:creationId xmlns:p14="http://schemas.microsoft.com/office/powerpoint/2010/main" val="1952784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04"/>
                                        </p:tgtEl>
                                        <p:attrNameLst>
                                          <p:attrName>style.visibility</p:attrName>
                                        </p:attrNameLst>
                                      </p:cBhvr>
                                      <p:to>
                                        <p:strVal val="visible"/>
                                      </p:to>
                                    </p:set>
                                    <p:animEffect transition="in" filter="fade">
                                      <p:cBhvr>
                                        <p:cTn id="7" dur="500"/>
                                        <p:tgtEl>
                                          <p:spTgt spid="160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06"/>
                                        </p:tgtEl>
                                        <p:attrNameLst>
                                          <p:attrName>style.visibility</p:attrName>
                                        </p:attrNameLst>
                                      </p:cBhvr>
                                      <p:to>
                                        <p:strVal val="visible"/>
                                      </p:to>
                                    </p:set>
                                    <p:animEffect transition="in" filter="fade">
                                      <p:cBhvr>
                                        <p:cTn id="10" dur="500"/>
                                        <p:tgtEl>
                                          <p:spTgt spid="160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4711"/>
                                        </p:tgtEl>
                                      </p:cBhvr>
                                    </p:animEffect>
                                    <p:set>
                                      <p:cBhvr>
                                        <p:cTn id="15" dur="1" fill="hold">
                                          <p:stCondLst>
                                            <p:cond delay="499"/>
                                          </p:stCondLst>
                                        </p:cTn>
                                        <p:tgtEl>
                                          <p:spTgt spid="4711"/>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935"/>
                                        </p:tgtEl>
                                        <p:attrNameLst>
                                          <p:attrName>style.visibility</p:attrName>
                                        </p:attrNameLst>
                                      </p:cBhvr>
                                      <p:to>
                                        <p:strVal val="visible"/>
                                      </p:to>
                                    </p:set>
                                    <p:animEffect transition="in" filter="fade">
                                      <p:cBhvr>
                                        <p:cTn id="20" dur="500"/>
                                        <p:tgtEl>
                                          <p:spTgt spid="193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696"/>
                                        </p:tgtEl>
                                        <p:attrNameLst>
                                          <p:attrName>style.visibility</p:attrName>
                                        </p:attrNameLst>
                                      </p:cBhvr>
                                      <p:to>
                                        <p:strVal val="visible"/>
                                      </p:to>
                                    </p:set>
                                    <p:animEffect transition="in" filter="fade">
                                      <p:cBhvr>
                                        <p:cTn id="30" dur="500"/>
                                        <p:tgtEl>
                                          <p:spTgt spid="4696"/>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878"/>
                                        </p:tgtEl>
                                        <p:attrNameLst>
                                          <p:attrName>style.visibility</p:attrName>
                                        </p:attrNameLst>
                                      </p:cBhvr>
                                      <p:to>
                                        <p:strVal val="visible"/>
                                      </p:to>
                                    </p:set>
                                    <p:animEffect transition="in" filter="fade">
                                      <p:cBhvr>
                                        <p:cTn id="33" dur="500"/>
                                        <p:tgtEl>
                                          <p:spTgt spid="187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607"/>
                                        </p:tgtEl>
                                        <p:attrNameLst>
                                          <p:attrName>style.visibility</p:attrName>
                                        </p:attrNameLst>
                                      </p:cBhvr>
                                      <p:to>
                                        <p:strVal val="visible"/>
                                      </p:to>
                                    </p:set>
                                    <p:animEffect transition="in" filter="fade">
                                      <p:cBhvr>
                                        <p:cTn id="36" dur="500"/>
                                        <p:tgtEl>
                                          <p:spTgt spid="1607"/>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605"/>
                                        </p:tgtEl>
                                        <p:attrNameLst>
                                          <p:attrName>style.visibility</p:attrName>
                                        </p:attrNameLst>
                                      </p:cBhvr>
                                      <p:to>
                                        <p:strVal val="visible"/>
                                      </p:to>
                                    </p:set>
                                    <p:animEffect transition="in" filter="fade">
                                      <p:cBhvr>
                                        <p:cTn id="39" dur="500"/>
                                        <p:tgtEl>
                                          <p:spTgt spid="1605"/>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xit" presetSubtype="0" fill="hold" grpId="0" nodeType="clickEffect">
                                  <p:stCondLst>
                                    <p:cond delay="0"/>
                                  </p:stCondLst>
                                  <p:childTnLst>
                                    <p:animEffect transition="out" filter="fade">
                                      <p:cBhvr>
                                        <p:cTn id="43" dur="500"/>
                                        <p:tgtEl>
                                          <p:spTgt spid="4710"/>
                                        </p:tgtEl>
                                      </p:cBhvr>
                                    </p:animEffect>
                                    <p:set>
                                      <p:cBhvr>
                                        <p:cTn id="44" dur="1" fill="hold">
                                          <p:stCondLst>
                                            <p:cond delay="499"/>
                                          </p:stCondLst>
                                        </p:cTn>
                                        <p:tgtEl>
                                          <p:spTgt spid="4710"/>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4712"/>
                                        </p:tgtEl>
                                        <p:attrNameLst>
                                          <p:attrName>style.visibility</p:attrName>
                                        </p:attrNameLst>
                                      </p:cBhvr>
                                      <p:to>
                                        <p:strVal val="visible"/>
                                      </p:to>
                                    </p:set>
                                    <p:animEffect transition="in" filter="fade">
                                      <p:cBhvr>
                                        <p:cTn id="49" dur="500"/>
                                        <p:tgtEl>
                                          <p:spTgt spid="4712"/>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4709"/>
                                        </p:tgtEl>
                                        <p:attrNameLst>
                                          <p:attrName>style.visibility</p:attrName>
                                        </p:attrNameLst>
                                      </p:cBhvr>
                                      <p:to>
                                        <p:strVal val="visible"/>
                                      </p:to>
                                    </p:set>
                                    <p:animEffect transition="in" filter="fade">
                                      <p:cBhvr>
                                        <p:cTn id="54" dur="500"/>
                                        <p:tgtEl>
                                          <p:spTgt spid="47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4" grpId="0" animBg="1"/>
      <p:bldP spid="1605" grpId="0" animBg="1"/>
      <p:bldP spid="1606" grpId="0"/>
      <p:bldP spid="1607" grpId="0"/>
      <p:bldP spid="4709" grpId="0"/>
      <p:bldP spid="4710" grpId="0" animBg="1"/>
      <p:bldP spid="4711" grpId="0" animBg="1"/>
      <p:bldP spid="1878"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AutoShape 2" descr="B9781416024422000101/gr2.jpg is missing">
            <a:extLst>
              <a:ext uri="{FF2B5EF4-FFF2-40B4-BE49-F238E27FC236}">
                <a16:creationId xmlns:a16="http://schemas.microsoft.com/office/drawing/2014/main" id="{A597ED77-8414-457D-9F1C-7C4CED27D5AF}"/>
              </a:ext>
            </a:extLst>
          </p:cNvPr>
          <p:cNvSpPr>
            <a:spLocks noChangeAspect="1" noChangeArrowheads="1"/>
          </p:cNvSpPr>
          <p:nvPr/>
        </p:nvSpPr>
        <p:spPr bwMode="auto">
          <a:xfrm>
            <a:off x="1524000"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cs-CZ" altLang="cs-CZ" sz="1800"/>
          </a:p>
        </p:txBody>
      </p:sp>
      <p:pic>
        <p:nvPicPr>
          <p:cNvPr id="158723" name="Picture 2" descr="http://www.gymhol.cz/projekt/biologie/nervova/mozek1.jpg">
            <a:extLst>
              <a:ext uri="{FF2B5EF4-FFF2-40B4-BE49-F238E27FC236}">
                <a16:creationId xmlns:a16="http://schemas.microsoft.com/office/drawing/2014/main" id="{4389CD7B-941B-46A1-96D8-519A357E97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07794" y="639764"/>
            <a:ext cx="1728787"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 name="Skupina 26">
            <a:extLst>
              <a:ext uri="{FF2B5EF4-FFF2-40B4-BE49-F238E27FC236}">
                <a16:creationId xmlns:a16="http://schemas.microsoft.com/office/drawing/2014/main" id="{A7642BED-7F74-48E4-85B5-7A3A4F43DE6D}"/>
              </a:ext>
            </a:extLst>
          </p:cNvPr>
          <p:cNvGrpSpPr/>
          <p:nvPr/>
        </p:nvGrpSpPr>
        <p:grpSpPr>
          <a:xfrm>
            <a:off x="7289801" y="1585913"/>
            <a:ext cx="1201738" cy="908050"/>
            <a:chOff x="9358311" y="707289"/>
            <a:chExt cx="1201738" cy="908050"/>
          </a:xfrm>
        </p:grpSpPr>
        <p:sp>
          <p:nvSpPr>
            <p:cNvPr id="13" name="Šipka nahoru 12">
              <a:extLst>
                <a:ext uri="{FF2B5EF4-FFF2-40B4-BE49-F238E27FC236}">
                  <a16:creationId xmlns:a16="http://schemas.microsoft.com/office/drawing/2014/main" id="{33F0E685-295F-4B22-89BD-FC704B4B1571}"/>
                </a:ext>
              </a:extLst>
            </p:cNvPr>
            <p:cNvSpPr/>
            <p:nvPr/>
          </p:nvSpPr>
          <p:spPr>
            <a:xfrm rot="7530760">
              <a:off x="9790111" y="699351"/>
              <a:ext cx="215900" cy="10795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4" name="Ohnutá šipka 13">
              <a:extLst>
                <a:ext uri="{FF2B5EF4-FFF2-40B4-BE49-F238E27FC236}">
                  <a16:creationId xmlns:a16="http://schemas.microsoft.com/office/drawing/2014/main" id="{E10A9501-0300-4CC7-9B06-4B86027D54C2}"/>
                </a:ext>
              </a:extLst>
            </p:cNvPr>
            <p:cNvSpPr/>
            <p:nvPr/>
          </p:nvSpPr>
          <p:spPr>
            <a:xfrm rot="12849552" flipH="1">
              <a:off x="9972674" y="707289"/>
              <a:ext cx="587375" cy="90805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solidFill>
                  <a:schemeClr val="tx1"/>
                </a:solidFill>
              </a:endParaRPr>
            </a:p>
          </p:txBody>
        </p:sp>
      </p:grpSp>
      <p:sp>
        <p:nvSpPr>
          <p:cNvPr id="15" name="TextovéPole 14">
            <a:extLst>
              <a:ext uri="{FF2B5EF4-FFF2-40B4-BE49-F238E27FC236}">
                <a16:creationId xmlns:a16="http://schemas.microsoft.com/office/drawing/2014/main" id="{D4421B97-B3E2-475E-AD36-7E3E50C250B5}"/>
              </a:ext>
            </a:extLst>
          </p:cNvPr>
          <p:cNvSpPr txBox="1">
            <a:spLocks noChangeArrowheads="1"/>
          </p:cNvSpPr>
          <p:nvPr/>
        </p:nvSpPr>
        <p:spPr bwMode="auto">
          <a:xfrm>
            <a:off x="7717639" y="701013"/>
            <a:ext cx="23971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Pokles </a:t>
            </a:r>
            <a:r>
              <a:rPr lang="cs-CZ" altLang="cs-CZ" sz="1800" dirty="0" err="1"/>
              <a:t>P</a:t>
            </a:r>
            <a:r>
              <a:rPr lang="cs-CZ" altLang="cs-CZ" sz="1800" baseline="-25000" dirty="0" err="1"/>
              <a:t>Na</a:t>
            </a:r>
            <a:r>
              <a:rPr lang="cs-CZ" altLang="cs-CZ" sz="1200" dirty="0"/>
              <a:t>+</a:t>
            </a:r>
            <a:r>
              <a:rPr lang="cs-CZ" altLang="cs-CZ" sz="1800" dirty="0"/>
              <a:t> </a:t>
            </a:r>
          </a:p>
          <a:p>
            <a:pPr eaLnBrk="1" hangingPunct="1">
              <a:spcBef>
                <a:spcPct val="0"/>
              </a:spcBef>
              <a:buFontTx/>
              <a:buNone/>
            </a:pPr>
            <a:r>
              <a:rPr lang="cs-CZ" altLang="cs-CZ" sz="1800" dirty="0"/>
              <a:t>(pokles osmolarity) </a:t>
            </a:r>
          </a:p>
        </p:txBody>
      </p:sp>
      <p:grpSp>
        <p:nvGrpSpPr>
          <p:cNvPr id="28" name="Skupina 27">
            <a:extLst>
              <a:ext uri="{FF2B5EF4-FFF2-40B4-BE49-F238E27FC236}">
                <a16:creationId xmlns:a16="http://schemas.microsoft.com/office/drawing/2014/main" id="{605ED912-CAC7-41CB-9B81-E25652D7BCF6}"/>
              </a:ext>
            </a:extLst>
          </p:cNvPr>
          <p:cNvGrpSpPr/>
          <p:nvPr/>
        </p:nvGrpSpPr>
        <p:grpSpPr>
          <a:xfrm rot="20966785">
            <a:off x="8412298" y="4127805"/>
            <a:ext cx="1079500" cy="908050"/>
            <a:chOff x="7696202" y="5157787"/>
            <a:chExt cx="1079500" cy="908050"/>
          </a:xfrm>
        </p:grpSpPr>
        <p:sp>
          <p:nvSpPr>
            <p:cNvPr id="17" name="Šipka nahoru 16">
              <a:extLst>
                <a:ext uri="{FF2B5EF4-FFF2-40B4-BE49-F238E27FC236}">
                  <a16:creationId xmlns:a16="http://schemas.microsoft.com/office/drawing/2014/main" id="{45D1294A-51AB-4B01-9CBF-395D73BE64F2}"/>
                </a:ext>
              </a:extLst>
            </p:cNvPr>
            <p:cNvSpPr/>
            <p:nvPr/>
          </p:nvSpPr>
          <p:spPr>
            <a:xfrm rot="15091514">
              <a:off x="8128002" y="4816474"/>
              <a:ext cx="215900" cy="10795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8" name="Ohnutá šipka 17">
              <a:extLst>
                <a:ext uri="{FF2B5EF4-FFF2-40B4-BE49-F238E27FC236}">
                  <a16:creationId xmlns:a16="http://schemas.microsoft.com/office/drawing/2014/main" id="{506D6B8D-8B07-4298-87ED-5C342412D0C1}"/>
                </a:ext>
              </a:extLst>
            </p:cNvPr>
            <p:cNvSpPr/>
            <p:nvPr/>
          </p:nvSpPr>
          <p:spPr>
            <a:xfrm rot="20410306" flipH="1">
              <a:off x="8186739" y="5157787"/>
              <a:ext cx="585788" cy="90805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solidFill>
                  <a:schemeClr val="tx1"/>
                </a:solidFill>
              </a:endParaRPr>
            </a:p>
          </p:txBody>
        </p:sp>
      </p:grpSp>
      <p:sp>
        <p:nvSpPr>
          <p:cNvPr id="19" name="TextovéPole 18">
            <a:extLst>
              <a:ext uri="{FF2B5EF4-FFF2-40B4-BE49-F238E27FC236}">
                <a16:creationId xmlns:a16="http://schemas.microsoft.com/office/drawing/2014/main" id="{D39603D8-9A72-4B14-BEED-CA1DA9EDBC84}"/>
              </a:ext>
            </a:extLst>
          </p:cNvPr>
          <p:cNvSpPr txBox="1">
            <a:spLocks noChangeArrowheads="1"/>
          </p:cNvSpPr>
          <p:nvPr/>
        </p:nvSpPr>
        <p:spPr bwMode="auto">
          <a:xfrm>
            <a:off x="9466248" y="5031120"/>
            <a:ext cx="23971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Adaptační změny</a:t>
            </a:r>
          </a:p>
        </p:txBody>
      </p:sp>
      <p:sp>
        <p:nvSpPr>
          <p:cNvPr id="32" name="Zaoblený obdélník 31">
            <a:extLst>
              <a:ext uri="{FF2B5EF4-FFF2-40B4-BE49-F238E27FC236}">
                <a16:creationId xmlns:a16="http://schemas.microsoft.com/office/drawing/2014/main" id="{E06B59AB-D78F-4D63-9704-9692C28E98B6}"/>
              </a:ext>
            </a:extLst>
          </p:cNvPr>
          <p:cNvSpPr/>
          <p:nvPr/>
        </p:nvSpPr>
        <p:spPr>
          <a:xfrm>
            <a:off x="5823869" y="1001560"/>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grpSp>
        <p:nvGrpSpPr>
          <p:cNvPr id="4" name="Skupina 3">
            <a:extLst>
              <a:ext uri="{FF2B5EF4-FFF2-40B4-BE49-F238E27FC236}">
                <a16:creationId xmlns:a16="http://schemas.microsoft.com/office/drawing/2014/main" id="{6B6B852D-DD2F-4EC9-AD89-AE91EC004E2D}"/>
              </a:ext>
            </a:extLst>
          </p:cNvPr>
          <p:cNvGrpSpPr/>
          <p:nvPr/>
        </p:nvGrpSpPr>
        <p:grpSpPr>
          <a:xfrm>
            <a:off x="8125754" y="2222227"/>
            <a:ext cx="2601913" cy="1636713"/>
            <a:chOff x="6559551" y="2492376"/>
            <a:chExt cx="2601913" cy="1636713"/>
          </a:xfrm>
        </p:grpSpPr>
        <p:sp>
          <p:nvSpPr>
            <p:cNvPr id="36" name="TextovéPole 35">
              <a:extLst>
                <a:ext uri="{FF2B5EF4-FFF2-40B4-BE49-F238E27FC236}">
                  <a16:creationId xmlns:a16="http://schemas.microsoft.com/office/drawing/2014/main" id="{CE1B6C50-F5EA-4B47-BF49-E35819A9E936}"/>
                </a:ext>
              </a:extLst>
            </p:cNvPr>
            <p:cNvSpPr txBox="1">
              <a:spLocks noChangeArrowheads="1"/>
            </p:cNvSpPr>
            <p:nvPr/>
          </p:nvSpPr>
          <p:spPr bwMode="auto">
            <a:xfrm>
              <a:off x="6559551"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grpSp>
          <p:nvGrpSpPr>
            <p:cNvPr id="3" name="Skupina 2">
              <a:extLst>
                <a:ext uri="{FF2B5EF4-FFF2-40B4-BE49-F238E27FC236}">
                  <a16:creationId xmlns:a16="http://schemas.microsoft.com/office/drawing/2014/main" id="{A2DBB39C-5BC0-44C3-BE14-1B5784EEAE44}"/>
                </a:ext>
              </a:extLst>
            </p:cNvPr>
            <p:cNvGrpSpPr/>
            <p:nvPr/>
          </p:nvGrpSpPr>
          <p:grpSpPr>
            <a:xfrm>
              <a:off x="7032625" y="2492376"/>
              <a:ext cx="2128839" cy="1636713"/>
              <a:chOff x="7032625" y="2492376"/>
              <a:chExt cx="2128839" cy="1636713"/>
            </a:xfrm>
          </p:grpSpPr>
          <p:pic>
            <p:nvPicPr>
              <p:cNvPr id="5" name="Picture 2" descr="http://www.gymhol.cz/projekt/biologie/nervova/mozek1.jpg">
                <a:extLst>
                  <a:ext uri="{FF2B5EF4-FFF2-40B4-BE49-F238E27FC236}">
                    <a16:creationId xmlns:a16="http://schemas.microsoft.com/office/drawing/2014/main" id="{46CDBB56-78A0-4CD3-80FA-13B1D8A25FE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04064" y="2492376"/>
                <a:ext cx="1728787"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Volný tvar 5">
                <a:extLst>
                  <a:ext uri="{FF2B5EF4-FFF2-40B4-BE49-F238E27FC236}">
                    <a16:creationId xmlns:a16="http://schemas.microsoft.com/office/drawing/2014/main" id="{2685AD61-D976-4D25-9A3F-FC2B2CC1A3EF}"/>
                  </a:ext>
                </a:extLst>
              </p:cNvPr>
              <p:cNvSpPr/>
              <p:nvPr/>
            </p:nvSpPr>
            <p:spPr>
              <a:xfrm>
                <a:off x="7146925" y="2565400"/>
                <a:ext cx="1397000" cy="1295400"/>
              </a:xfrm>
              <a:custGeom>
                <a:avLst/>
                <a:gdLst>
                  <a:gd name="connsiteX0" fmla="*/ 585062 w 1542082"/>
                  <a:gd name="connsiteY0" fmla="*/ 1162372 h 1379349"/>
                  <a:gd name="connsiteX1" fmla="*/ 499821 w 1542082"/>
                  <a:gd name="connsiteY1" fmla="*/ 1232115 h 1379349"/>
                  <a:gd name="connsiteX2" fmla="*/ 290594 w 1542082"/>
                  <a:gd name="connsiteY2" fmla="*/ 1177871 h 1379349"/>
                  <a:gd name="connsiteX3" fmla="*/ 189855 w 1542082"/>
                  <a:gd name="connsiteY3" fmla="*/ 1061633 h 1379349"/>
                  <a:gd name="connsiteX4" fmla="*/ 81367 w 1542082"/>
                  <a:gd name="connsiteY4" fmla="*/ 937647 h 1379349"/>
                  <a:gd name="connsiteX5" fmla="*/ 11624 w 1542082"/>
                  <a:gd name="connsiteY5" fmla="*/ 782664 h 1379349"/>
                  <a:gd name="connsiteX6" fmla="*/ 11624 w 1542082"/>
                  <a:gd name="connsiteY6" fmla="*/ 658677 h 1379349"/>
                  <a:gd name="connsiteX7" fmla="*/ 42621 w 1542082"/>
                  <a:gd name="connsiteY7" fmla="*/ 557938 h 1379349"/>
                  <a:gd name="connsiteX8" fmla="*/ 112363 w 1542082"/>
                  <a:gd name="connsiteY8" fmla="*/ 348711 h 1379349"/>
                  <a:gd name="connsiteX9" fmla="*/ 213102 w 1542082"/>
                  <a:gd name="connsiteY9" fmla="*/ 255721 h 1379349"/>
                  <a:gd name="connsiteX10" fmla="*/ 267346 w 1542082"/>
                  <a:gd name="connsiteY10" fmla="*/ 185979 h 1379349"/>
                  <a:gd name="connsiteX11" fmla="*/ 383584 w 1542082"/>
                  <a:gd name="connsiteY11" fmla="*/ 116237 h 1379349"/>
                  <a:gd name="connsiteX12" fmla="*/ 476573 w 1542082"/>
                  <a:gd name="connsiteY12" fmla="*/ 61993 h 1379349"/>
                  <a:gd name="connsiteX13" fmla="*/ 623807 w 1542082"/>
                  <a:gd name="connsiteY13" fmla="*/ 46494 h 1379349"/>
                  <a:gd name="connsiteX14" fmla="*/ 755543 w 1542082"/>
                  <a:gd name="connsiteY14" fmla="*/ 7749 h 1379349"/>
                  <a:gd name="connsiteX15" fmla="*/ 871780 w 1542082"/>
                  <a:gd name="connsiteY15" fmla="*/ 7749 h 1379349"/>
                  <a:gd name="connsiteX16" fmla="*/ 1026763 w 1542082"/>
                  <a:gd name="connsiteY16" fmla="*/ 54243 h 1379349"/>
                  <a:gd name="connsiteX17" fmla="*/ 1166248 w 1542082"/>
                  <a:gd name="connsiteY17" fmla="*/ 69742 h 1379349"/>
                  <a:gd name="connsiteX18" fmla="*/ 1305733 w 1542082"/>
                  <a:gd name="connsiteY18" fmla="*/ 170481 h 1379349"/>
                  <a:gd name="connsiteX19" fmla="*/ 1414221 w 1542082"/>
                  <a:gd name="connsiteY19" fmla="*/ 271220 h 1379349"/>
                  <a:gd name="connsiteX20" fmla="*/ 1445218 w 1542082"/>
                  <a:gd name="connsiteY20" fmla="*/ 348711 h 1379349"/>
                  <a:gd name="connsiteX21" fmla="*/ 1522709 w 1542082"/>
                  <a:gd name="connsiteY21" fmla="*/ 449450 h 1379349"/>
                  <a:gd name="connsiteX22" fmla="*/ 1530458 w 1542082"/>
                  <a:gd name="connsiteY22" fmla="*/ 650928 h 1379349"/>
                  <a:gd name="connsiteX23" fmla="*/ 1452967 w 1542082"/>
                  <a:gd name="connsiteY23" fmla="*/ 759416 h 1379349"/>
                  <a:gd name="connsiteX24" fmla="*/ 1290234 w 1542082"/>
                  <a:gd name="connsiteY24" fmla="*/ 805911 h 1379349"/>
                  <a:gd name="connsiteX25" fmla="*/ 1251489 w 1542082"/>
                  <a:gd name="connsiteY25" fmla="*/ 968643 h 1379349"/>
                  <a:gd name="connsiteX26" fmla="*/ 1073258 w 1542082"/>
                  <a:gd name="connsiteY26" fmla="*/ 1046135 h 1379349"/>
                  <a:gd name="connsiteX27" fmla="*/ 887279 w 1542082"/>
                  <a:gd name="connsiteY27" fmla="*/ 1030637 h 1379349"/>
                  <a:gd name="connsiteX28" fmla="*/ 817536 w 1542082"/>
                  <a:gd name="connsiteY28" fmla="*/ 1139125 h 1379349"/>
                  <a:gd name="connsiteX29" fmla="*/ 701299 w 1542082"/>
                  <a:gd name="connsiteY29" fmla="*/ 1301857 h 1379349"/>
                  <a:gd name="connsiteX30" fmla="*/ 678051 w 1542082"/>
                  <a:gd name="connsiteY30" fmla="*/ 1379349 h 137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42082" h="1379349">
                    <a:moveTo>
                      <a:pt x="585062" y="1162372"/>
                    </a:moveTo>
                    <a:cubicBezTo>
                      <a:pt x="566980" y="1195952"/>
                      <a:pt x="548899" y="1229532"/>
                      <a:pt x="499821" y="1232115"/>
                    </a:cubicBezTo>
                    <a:cubicBezTo>
                      <a:pt x="450743" y="1234698"/>
                      <a:pt x="342255" y="1206285"/>
                      <a:pt x="290594" y="1177871"/>
                    </a:cubicBezTo>
                    <a:cubicBezTo>
                      <a:pt x="238933" y="1149457"/>
                      <a:pt x="189855" y="1061633"/>
                      <a:pt x="189855" y="1061633"/>
                    </a:cubicBezTo>
                    <a:cubicBezTo>
                      <a:pt x="154984" y="1021596"/>
                      <a:pt x="111072" y="984142"/>
                      <a:pt x="81367" y="937647"/>
                    </a:cubicBezTo>
                    <a:cubicBezTo>
                      <a:pt x="51662" y="891152"/>
                      <a:pt x="23248" y="829159"/>
                      <a:pt x="11624" y="782664"/>
                    </a:cubicBezTo>
                    <a:cubicBezTo>
                      <a:pt x="0" y="736169"/>
                      <a:pt x="6458" y="696131"/>
                      <a:pt x="11624" y="658677"/>
                    </a:cubicBezTo>
                    <a:cubicBezTo>
                      <a:pt x="16790" y="621223"/>
                      <a:pt x="25831" y="609599"/>
                      <a:pt x="42621" y="557938"/>
                    </a:cubicBezTo>
                    <a:cubicBezTo>
                      <a:pt x="59411" y="506277"/>
                      <a:pt x="83950" y="399081"/>
                      <a:pt x="112363" y="348711"/>
                    </a:cubicBezTo>
                    <a:cubicBezTo>
                      <a:pt x="140777" y="298342"/>
                      <a:pt x="187272" y="282843"/>
                      <a:pt x="213102" y="255721"/>
                    </a:cubicBezTo>
                    <a:cubicBezTo>
                      <a:pt x="238932" y="228599"/>
                      <a:pt x="238932" y="209226"/>
                      <a:pt x="267346" y="185979"/>
                    </a:cubicBezTo>
                    <a:cubicBezTo>
                      <a:pt x="295760" y="162732"/>
                      <a:pt x="383584" y="116237"/>
                      <a:pt x="383584" y="116237"/>
                    </a:cubicBezTo>
                    <a:cubicBezTo>
                      <a:pt x="418455" y="95573"/>
                      <a:pt x="436536" y="73617"/>
                      <a:pt x="476573" y="61993"/>
                    </a:cubicBezTo>
                    <a:cubicBezTo>
                      <a:pt x="516610" y="50369"/>
                      <a:pt x="577312" y="55535"/>
                      <a:pt x="623807" y="46494"/>
                    </a:cubicBezTo>
                    <a:cubicBezTo>
                      <a:pt x="670302" y="37453"/>
                      <a:pt x="714214" y="14206"/>
                      <a:pt x="755543" y="7749"/>
                    </a:cubicBezTo>
                    <a:cubicBezTo>
                      <a:pt x="796872" y="1292"/>
                      <a:pt x="826577" y="0"/>
                      <a:pt x="871780" y="7749"/>
                    </a:cubicBezTo>
                    <a:cubicBezTo>
                      <a:pt x="916983" y="15498"/>
                      <a:pt x="977685" y="43911"/>
                      <a:pt x="1026763" y="54243"/>
                    </a:cubicBezTo>
                    <a:cubicBezTo>
                      <a:pt x="1075841" y="64575"/>
                      <a:pt x="1119753" y="50369"/>
                      <a:pt x="1166248" y="69742"/>
                    </a:cubicBezTo>
                    <a:cubicBezTo>
                      <a:pt x="1212743" y="89115"/>
                      <a:pt x="1264404" y="136901"/>
                      <a:pt x="1305733" y="170481"/>
                    </a:cubicBezTo>
                    <a:cubicBezTo>
                      <a:pt x="1347062" y="204061"/>
                      <a:pt x="1390974" y="241515"/>
                      <a:pt x="1414221" y="271220"/>
                    </a:cubicBezTo>
                    <a:cubicBezTo>
                      <a:pt x="1437468" y="300925"/>
                      <a:pt x="1427137" y="319006"/>
                      <a:pt x="1445218" y="348711"/>
                    </a:cubicBezTo>
                    <a:cubicBezTo>
                      <a:pt x="1463299" y="378416"/>
                      <a:pt x="1508502" y="399081"/>
                      <a:pt x="1522709" y="449450"/>
                    </a:cubicBezTo>
                    <a:cubicBezTo>
                      <a:pt x="1536916" y="499819"/>
                      <a:pt x="1542082" y="599267"/>
                      <a:pt x="1530458" y="650928"/>
                    </a:cubicBezTo>
                    <a:cubicBezTo>
                      <a:pt x="1518834" y="702589"/>
                      <a:pt x="1493004" y="733586"/>
                      <a:pt x="1452967" y="759416"/>
                    </a:cubicBezTo>
                    <a:cubicBezTo>
                      <a:pt x="1412930" y="785247"/>
                      <a:pt x="1323814" y="771040"/>
                      <a:pt x="1290234" y="805911"/>
                    </a:cubicBezTo>
                    <a:cubicBezTo>
                      <a:pt x="1256654" y="840782"/>
                      <a:pt x="1287652" y="928606"/>
                      <a:pt x="1251489" y="968643"/>
                    </a:cubicBezTo>
                    <a:cubicBezTo>
                      <a:pt x="1215326" y="1008680"/>
                      <a:pt x="1133960" y="1035803"/>
                      <a:pt x="1073258" y="1046135"/>
                    </a:cubicBezTo>
                    <a:cubicBezTo>
                      <a:pt x="1012556" y="1056467"/>
                      <a:pt x="929899" y="1015139"/>
                      <a:pt x="887279" y="1030637"/>
                    </a:cubicBezTo>
                    <a:cubicBezTo>
                      <a:pt x="844659" y="1046135"/>
                      <a:pt x="848533" y="1093922"/>
                      <a:pt x="817536" y="1139125"/>
                    </a:cubicBezTo>
                    <a:cubicBezTo>
                      <a:pt x="786539" y="1184328"/>
                      <a:pt x="724546" y="1261820"/>
                      <a:pt x="701299" y="1301857"/>
                    </a:cubicBezTo>
                    <a:cubicBezTo>
                      <a:pt x="678052" y="1341894"/>
                      <a:pt x="678051" y="1360621"/>
                      <a:pt x="678051" y="1379349"/>
                    </a:cubicBezTo>
                  </a:path>
                </a:pathLst>
              </a:custGeom>
              <a:ln w="76200"/>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31" name="Zaoblený obdélník 30">
                <a:extLst>
                  <a:ext uri="{FF2B5EF4-FFF2-40B4-BE49-F238E27FC236}">
                    <a16:creationId xmlns:a16="http://schemas.microsoft.com/office/drawing/2014/main" id="{59485B1F-FA65-4A40-B708-A7F9F0F63E47}"/>
                  </a:ext>
                </a:extLst>
              </p:cNvPr>
              <p:cNvSpPr/>
              <p:nvPr/>
            </p:nvSpPr>
            <p:spPr>
              <a:xfrm>
                <a:off x="7535863" y="2852738"/>
                <a:ext cx="576262" cy="3603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34" name="TextovéPole 33">
                <a:extLst>
                  <a:ext uri="{FF2B5EF4-FFF2-40B4-BE49-F238E27FC236}">
                    <a16:creationId xmlns:a16="http://schemas.microsoft.com/office/drawing/2014/main" id="{75B5AAA6-3B6B-4329-B84B-8DB50C056BB7}"/>
                  </a:ext>
                </a:extLst>
              </p:cNvPr>
              <p:cNvSpPr txBox="1">
                <a:spLocks noChangeArrowheads="1"/>
              </p:cNvSpPr>
              <p:nvPr/>
            </p:nvSpPr>
            <p:spPr bwMode="auto">
              <a:xfrm>
                <a:off x="8688389" y="2863851"/>
                <a:ext cx="4730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cxnSp>
            <p:nvCxnSpPr>
              <p:cNvPr id="35" name="Přímá spojovací šipka 34">
                <a:extLst>
                  <a:ext uri="{FF2B5EF4-FFF2-40B4-BE49-F238E27FC236}">
                    <a16:creationId xmlns:a16="http://schemas.microsoft.com/office/drawing/2014/main" id="{A887D457-12D2-4050-A643-A97AAAF90F95}"/>
                  </a:ext>
                </a:extLst>
              </p:cNvPr>
              <p:cNvCxnSpPr/>
              <p:nvPr/>
            </p:nvCxnSpPr>
            <p:spPr>
              <a:xfrm rot="10800000">
                <a:off x="7896226" y="2997201"/>
                <a:ext cx="862013" cy="4763"/>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7" name="Přímá spojovací šipka 36">
                <a:extLst>
                  <a:ext uri="{FF2B5EF4-FFF2-40B4-BE49-F238E27FC236}">
                    <a16:creationId xmlns:a16="http://schemas.microsoft.com/office/drawing/2014/main" id="{81094823-F9C1-454B-B2A4-017F68DE7089}"/>
                  </a:ext>
                </a:extLst>
              </p:cNvPr>
              <p:cNvCxnSpPr/>
              <p:nvPr/>
            </p:nvCxnSpPr>
            <p:spPr>
              <a:xfrm flipV="1">
                <a:off x="7032625" y="2997200"/>
                <a:ext cx="719138" cy="254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grpSp>
        <p:nvGrpSpPr>
          <p:cNvPr id="39" name="Skupina 38">
            <a:extLst>
              <a:ext uri="{FF2B5EF4-FFF2-40B4-BE49-F238E27FC236}">
                <a16:creationId xmlns:a16="http://schemas.microsoft.com/office/drawing/2014/main" id="{1EB17680-A476-46C7-9786-753D663255DC}"/>
              </a:ext>
            </a:extLst>
          </p:cNvPr>
          <p:cNvGrpSpPr/>
          <p:nvPr/>
        </p:nvGrpSpPr>
        <p:grpSpPr>
          <a:xfrm>
            <a:off x="2381104" y="2346134"/>
            <a:ext cx="1662530" cy="1963237"/>
            <a:chOff x="2325609" y="2420939"/>
            <a:chExt cx="1662530" cy="1963237"/>
          </a:xfrm>
        </p:grpSpPr>
        <p:grpSp>
          <p:nvGrpSpPr>
            <p:cNvPr id="73" name="Skupina 72">
              <a:extLst>
                <a:ext uri="{FF2B5EF4-FFF2-40B4-BE49-F238E27FC236}">
                  <a16:creationId xmlns:a16="http://schemas.microsoft.com/office/drawing/2014/main" id="{1A3F33D5-4C47-4D74-8305-41C15F9BF75F}"/>
                </a:ext>
              </a:extLst>
            </p:cNvPr>
            <p:cNvGrpSpPr/>
            <p:nvPr/>
          </p:nvGrpSpPr>
          <p:grpSpPr>
            <a:xfrm>
              <a:off x="2325609" y="2740774"/>
              <a:ext cx="1662530" cy="1643402"/>
              <a:chOff x="1959770" y="2323306"/>
              <a:chExt cx="3631754" cy="3589971"/>
            </a:xfrm>
          </p:grpSpPr>
          <p:pic>
            <p:nvPicPr>
              <p:cNvPr id="74" name="Picture 2" descr="http://www.gymhol.cz/projekt/biologie/nervova/mozek1.jpg">
                <a:extLst>
                  <a:ext uri="{FF2B5EF4-FFF2-40B4-BE49-F238E27FC236}">
                    <a16:creationId xmlns:a16="http://schemas.microsoft.com/office/drawing/2014/main" id="{76681EAD-0AF2-4B87-883E-DE767D83E3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59770" y="2323306"/>
                <a:ext cx="3631754" cy="3589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 name="Obrázek 74">
                <a:extLst>
                  <a:ext uri="{FF2B5EF4-FFF2-40B4-BE49-F238E27FC236}">
                    <a16:creationId xmlns:a16="http://schemas.microsoft.com/office/drawing/2014/main" id="{CBA84A38-9708-4BD4-9D31-A7847175BF54}"/>
                  </a:ext>
                </a:extLst>
              </p:cNvPr>
              <p:cNvPicPr>
                <a:picLocks noChangeAspect="1"/>
              </p:cNvPicPr>
              <p:nvPr/>
            </p:nvPicPr>
            <p:blipFill>
              <a:blip r:embed="rId7">
                <a:clrChange>
                  <a:clrFrom>
                    <a:srgbClr val="FFFFFF"/>
                  </a:clrFrom>
                  <a:clrTo>
                    <a:srgbClr val="FFFFFF">
                      <a:alpha val="0"/>
                    </a:srgbClr>
                  </a:clrTo>
                </a:clrChange>
                <a:duotone>
                  <a:schemeClr val="accent1">
                    <a:shade val="45000"/>
                    <a:satMod val="135000"/>
                  </a:schemeClr>
                  <a:prstClr val="white"/>
                </a:duotone>
              </a:blip>
              <a:stretch>
                <a:fillRect/>
              </a:stretch>
            </p:blipFill>
            <p:spPr>
              <a:xfrm>
                <a:off x="2099556" y="2352702"/>
                <a:ext cx="3063602" cy="3488566"/>
              </a:xfrm>
              <a:prstGeom prst="rect">
                <a:avLst/>
              </a:prstGeom>
            </p:spPr>
          </p:pic>
          <p:pic>
            <p:nvPicPr>
              <p:cNvPr id="76" name="Obrázek 75">
                <a:extLst>
                  <a:ext uri="{FF2B5EF4-FFF2-40B4-BE49-F238E27FC236}">
                    <a16:creationId xmlns:a16="http://schemas.microsoft.com/office/drawing/2014/main" id="{AA033DC4-23BA-4FD5-BFF2-89349934053A}"/>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2279576" y="2456893"/>
                <a:ext cx="2569433" cy="3456384"/>
              </a:xfrm>
              <a:prstGeom prst="rect">
                <a:avLst/>
              </a:prstGeom>
            </p:spPr>
          </p:pic>
        </p:grpSp>
        <p:sp>
          <p:nvSpPr>
            <p:cNvPr id="33" name="Zaoblený obdélník 32">
              <a:extLst>
                <a:ext uri="{FF2B5EF4-FFF2-40B4-BE49-F238E27FC236}">
                  <a16:creationId xmlns:a16="http://schemas.microsoft.com/office/drawing/2014/main" id="{BBD4E73E-8346-4F7C-BF7E-341380542E08}"/>
                </a:ext>
              </a:extLst>
            </p:cNvPr>
            <p:cNvSpPr/>
            <p:nvPr/>
          </p:nvSpPr>
          <p:spPr>
            <a:xfrm>
              <a:off x="3000375" y="3141664"/>
              <a:ext cx="215900" cy="1428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43" name="Přímá spojovací šipka 42">
              <a:extLst>
                <a:ext uri="{FF2B5EF4-FFF2-40B4-BE49-F238E27FC236}">
                  <a16:creationId xmlns:a16="http://schemas.microsoft.com/office/drawing/2014/main" id="{28977B54-41EE-439F-B728-51A543F14102}"/>
                </a:ext>
              </a:extLst>
            </p:cNvPr>
            <p:cNvCxnSpPr/>
            <p:nvPr/>
          </p:nvCxnSpPr>
          <p:spPr>
            <a:xfrm rot="5400000" flipH="1" flipV="1">
              <a:off x="3124995" y="2655095"/>
              <a:ext cx="504825" cy="611187"/>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4" name="TextovéPole 43">
              <a:extLst>
                <a:ext uri="{FF2B5EF4-FFF2-40B4-BE49-F238E27FC236}">
                  <a16:creationId xmlns:a16="http://schemas.microsoft.com/office/drawing/2014/main" id="{5C620979-83F6-4559-9024-C55B3F6D7500}"/>
                </a:ext>
              </a:extLst>
            </p:cNvPr>
            <p:cNvSpPr txBox="1">
              <a:spLocks noChangeArrowheads="1"/>
            </p:cNvSpPr>
            <p:nvPr/>
          </p:nvSpPr>
          <p:spPr bwMode="auto">
            <a:xfrm>
              <a:off x="3432176" y="2420939"/>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grpSp>
      <p:grpSp>
        <p:nvGrpSpPr>
          <p:cNvPr id="25" name="Skupina 24">
            <a:extLst>
              <a:ext uri="{FF2B5EF4-FFF2-40B4-BE49-F238E27FC236}">
                <a16:creationId xmlns:a16="http://schemas.microsoft.com/office/drawing/2014/main" id="{CE1C321C-3FE5-4DEC-8E02-39AFF7E04F27}"/>
              </a:ext>
            </a:extLst>
          </p:cNvPr>
          <p:cNvGrpSpPr/>
          <p:nvPr/>
        </p:nvGrpSpPr>
        <p:grpSpPr>
          <a:xfrm rot="21192632">
            <a:off x="3559606" y="3953553"/>
            <a:ext cx="968039" cy="912812"/>
            <a:chOff x="878661" y="5801845"/>
            <a:chExt cx="968039" cy="912812"/>
          </a:xfrm>
        </p:grpSpPr>
        <p:sp>
          <p:nvSpPr>
            <p:cNvPr id="45" name="Šipka nahoru 44">
              <a:extLst>
                <a:ext uri="{FF2B5EF4-FFF2-40B4-BE49-F238E27FC236}">
                  <a16:creationId xmlns:a16="http://schemas.microsoft.com/office/drawing/2014/main" id="{9D7114A9-ED9C-4721-8F1D-D34EA8972CFC}"/>
                </a:ext>
              </a:extLst>
            </p:cNvPr>
            <p:cNvSpPr/>
            <p:nvPr/>
          </p:nvSpPr>
          <p:spPr>
            <a:xfrm rot="19711806">
              <a:off x="1630800" y="5801845"/>
              <a:ext cx="215900" cy="91281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46" name="Ohnutá šipka 45">
              <a:extLst>
                <a:ext uri="{FF2B5EF4-FFF2-40B4-BE49-F238E27FC236}">
                  <a16:creationId xmlns:a16="http://schemas.microsoft.com/office/drawing/2014/main" id="{16FA9905-2FD4-4390-84FE-69B9B3533D14}"/>
                </a:ext>
              </a:extLst>
            </p:cNvPr>
            <p:cNvSpPr/>
            <p:nvPr/>
          </p:nvSpPr>
          <p:spPr>
            <a:xfrm rot="3430598" flipH="1">
              <a:off x="1110753" y="5766061"/>
              <a:ext cx="448629" cy="91281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dirty="0">
                <a:solidFill>
                  <a:schemeClr val="tx1"/>
                </a:solidFill>
              </a:endParaRPr>
            </a:p>
          </p:txBody>
        </p:sp>
      </p:grpSp>
      <p:sp>
        <p:nvSpPr>
          <p:cNvPr id="47" name="TextovéPole 46">
            <a:extLst>
              <a:ext uri="{FF2B5EF4-FFF2-40B4-BE49-F238E27FC236}">
                <a16:creationId xmlns:a16="http://schemas.microsoft.com/office/drawing/2014/main" id="{4666BA66-B070-4EB4-B207-98B0F547DB76}"/>
              </a:ext>
            </a:extLst>
          </p:cNvPr>
          <p:cNvSpPr txBox="1">
            <a:spLocks noChangeArrowheads="1"/>
          </p:cNvSpPr>
          <p:nvPr/>
        </p:nvSpPr>
        <p:spPr bwMode="auto">
          <a:xfrm>
            <a:off x="1280069" y="4618168"/>
            <a:ext cx="2397126"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t>Rychlá normalizace: </a:t>
            </a:r>
          </a:p>
          <a:p>
            <a:pPr algn="r" eaLnBrk="1" hangingPunct="1">
              <a:spcBef>
                <a:spcPct val="0"/>
              </a:spcBef>
              <a:buFontTx/>
              <a:buNone/>
            </a:pPr>
            <a:r>
              <a:rPr lang="cs-CZ" altLang="cs-CZ" sz="1800" dirty="0"/>
              <a:t>akutní vzestup </a:t>
            </a:r>
            <a:r>
              <a:rPr lang="cs-CZ" altLang="cs-CZ" sz="1800" dirty="0" err="1"/>
              <a:t>P</a:t>
            </a:r>
            <a:r>
              <a:rPr lang="cs-CZ" altLang="cs-CZ" sz="1800" baseline="-25000" dirty="0" err="1"/>
              <a:t>Na</a:t>
            </a:r>
            <a:r>
              <a:rPr lang="cs-CZ" altLang="cs-CZ" sz="1200" dirty="0"/>
              <a:t>+</a:t>
            </a:r>
            <a:r>
              <a:rPr lang="cs-CZ" altLang="cs-CZ" sz="1800" dirty="0"/>
              <a:t> (vzestup osmolarity) </a:t>
            </a:r>
          </a:p>
        </p:txBody>
      </p:sp>
      <p:sp>
        <p:nvSpPr>
          <p:cNvPr id="49" name="TextovéPole 48">
            <a:extLst>
              <a:ext uri="{FF2B5EF4-FFF2-40B4-BE49-F238E27FC236}">
                <a16:creationId xmlns:a16="http://schemas.microsoft.com/office/drawing/2014/main" id="{0FC6620D-F15B-4DC7-86A0-A8815002098D}"/>
              </a:ext>
            </a:extLst>
          </p:cNvPr>
          <p:cNvSpPr txBox="1">
            <a:spLocks noChangeArrowheads="1"/>
          </p:cNvSpPr>
          <p:nvPr/>
        </p:nvSpPr>
        <p:spPr bwMode="auto">
          <a:xfrm>
            <a:off x="4947131" y="2691785"/>
            <a:ext cx="2397125"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cs-CZ" sz="1800" dirty="0" err="1"/>
              <a:t>Poz</a:t>
            </a:r>
            <a:r>
              <a:rPr lang="cs-CZ" altLang="cs-CZ" sz="1800" dirty="0"/>
              <a:t>volná normalizace: </a:t>
            </a:r>
          </a:p>
          <a:p>
            <a:pPr algn="ctr" eaLnBrk="1" hangingPunct="1">
              <a:spcBef>
                <a:spcPct val="0"/>
              </a:spcBef>
              <a:buFontTx/>
              <a:buNone/>
            </a:pPr>
            <a:r>
              <a:rPr lang="cs-CZ" altLang="cs-CZ" sz="1800" dirty="0"/>
              <a:t>pomalý vzestup </a:t>
            </a:r>
            <a:r>
              <a:rPr lang="cs-CZ" altLang="cs-CZ" sz="1800" dirty="0" err="1"/>
              <a:t>P</a:t>
            </a:r>
            <a:r>
              <a:rPr lang="cs-CZ" altLang="cs-CZ" sz="1800" baseline="-25000" dirty="0" err="1"/>
              <a:t>Na</a:t>
            </a:r>
            <a:r>
              <a:rPr lang="cs-CZ" altLang="cs-CZ" sz="1200" dirty="0"/>
              <a:t>+</a:t>
            </a:r>
            <a:r>
              <a:rPr lang="cs-CZ" altLang="cs-CZ" sz="1800" dirty="0"/>
              <a:t> (a osmolarity) </a:t>
            </a:r>
          </a:p>
        </p:txBody>
      </p:sp>
      <p:sp>
        <p:nvSpPr>
          <p:cNvPr id="50" name="Šipka nahoru 49">
            <a:extLst>
              <a:ext uri="{FF2B5EF4-FFF2-40B4-BE49-F238E27FC236}">
                <a16:creationId xmlns:a16="http://schemas.microsoft.com/office/drawing/2014/main" id="{56F06AA4-9143-42E5-99D4-14CBA7BA9F5C}"/>
              </a:ext>
            </a:extLst>
          </p:cNvPr>
          <p:cNvSpPr/>
          <p:nvPr/>
        </p:nvSpPr>
        <p:spPr>
          <a:xfrm>
            <a:off x="6066604" y="3954227"/>
            <a:ext cx="215900" cy="28733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51" name="Šipka nahoru 50">
            <a:extLst>
              <a:ext uri="{FF2B5EF4-FFF2-40B4-BE49-F238E27FC236}">
                <a16:creationId xmlns:a16="http://schemas.microsoft.com/office/drawing/2014/main" id="{80FD4295-BB38-4EBF-ADA1-18F3C682C463}"/>
              </a:ext>
            </a:extLst>
          </p:cNvPr>
          <p:cNvSpPr/>
          <p:nvPr/>
        </p:nvSpPr>
        <p:spPr>
          <a:xfrm>
            <a:off x="6004051" y="2296960"/>
            <a:ext cx="215900" cy="28733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58760" name="TextovéPole 51">
            <a:extLst>
              <a:ext uri="{FF2B5EF4-FFF2-40B4-BE49-F238E27FC236}">
                <a16:creationId xmlns:a16="http://schemas.microsoft.com/office/drawing/2014/main" id="{D20BB13D-142B-4B81-9C75-DABA6F5D2146}"/>
              </a:ext>
            </a:extLst>
          </p:cNvPr>
          <p:cNvSpPr txBox="1">
            <a:spLocks noChangeArrowheads="1"/>
          </p:cNvSpPr>
          <p:nvPr/>
        </p:nvSpPr>
        <p:spPr bwMode="auto">
          <a:xfrm>
            <a:off x="4609306" y="-24607"/>
            <a:ext cx="2397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dirty="0"/>
              <a:t>Normální objem mozkových buněk</a:t>
            </a:r>
          </a:p>
        </p:txBody>
      </p:sp>
      <p:sp>
        <p:nvSpPr>
          <p:cNvPr id="53" name="TextovéPole 52">
            <a:extLst>
              <a:ext uri="{FF2B5EF4-FFF2-40B4-BE49-F238E27FC236}">
                <a16:creationId xmlns:a16="http://schemas.microsoft.com/office/drawing/2014/main" id="{B1B3AC60-DD25-48C0-B37A-91BD8ABB344E}"/>
              </a:ext>
            </a:extLst>
          </p:cNvPr>
          <p:cNvSpPr txBox="1">
            <a:spLocks noChangeArrowheads="1"/>
          </p:cNvSpPr>
          <p:nvPr/>
        </p:nvSpPr>
        <p:spPr bwMode="auto">
          <a:xfrm>
            <a:off x="-163512" y="2930262"/>
            <a:ext cx="23971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solidFill>
                  <a:srgbClr val="FF0000"/>
                </a:solidFill>
              </a:rPr>
              <a:t>Osmotická demyelinizace díky „scvrknutí“ buněk</a:t>
            </a:r>
          </a:p>
        </p:txBody>
      </p:sp>
      <p:sp>
        <p:nvSpPr>
          <p:cNvPr id="42" name="TextovéPole 41">
            <a:extLst>
              <a:ext uri="{FF2B5EF4-FFF2-40B4-BE49-F238E27FC236}">
                <a16:creationId xmlns:a16="http://schemas.microsoft.com/office/drawing/2014/main" id="{24BB933C-5BA9-46B2-81E6-23A7185E164C}"/>
              </a:ext>
            </a:extLst>
          </p:cNvPr>
          <p:cNvSpPr txBox="1"/>
          <p:nvPr/>
        </p:nvSpPr>
        <p:spPr>
          <a:xfrm>
            <a:off x="154804" y="168275"/>
            <a:ext cx="4289673" cy="1477328"/>
          </a:xfrm>
          <a:prstGeom prst="rect">
            <a:avLst/>
          </a:prstGeom>
          <a:solidFill>
            <a:schemeClr val="accent2">
              <a:lumMod val="20000"/>
              <a:lumOff val="80000"/>
            </a:schemeClr>
          </a:solidFill>
          <a:ln>
            <a:solidFill>
              <a:srgbClr val="FF0000"/>
            </a:solidFill>
          </a:ln>
        </p:spPr>
        <p:txBody>
          <a:bodyPr wrap="square" rtlCol="0">
            <a:spAutoFit/>
          </a:bodyPr>
          <a:lstStyle/>
          <a:p>
            <a:r>
              <a:rPr lang="cs-CZ" dirty="0"/>
              <a:t>Při léčení </a:t>
            </a:r>
            <a:r>
              <a:rPr lang="cs-CZ" dirty="0" err="1"/>
              <a:t>hypoosmolarity</a:t>
            </a:r>
            <a:r>
              <a:rPr lang="cs-CZ" dirty="0"/>
              <a:t>, </a:t>
            </a:r>
          </a:p>
          <a:p>
            <a:r>
              <a:rPr lang="cs-CZ" dirty="0"/>
              <a:t>trvající déle než 48 hod:</a:t>
            </a:r>
          </a:p>
          <a:p>
            <a:r>
              <a:rPr lang="cs-CZ" dirty="0">
                <a:solidFill>
                  <a:srgbClr val="FF0000"/>
                </a:solidFill>
              </a:rPr>
              <a:t>Vzestup </a:t>
            </a:r>
            <a:r>
              <a:rPr lang="cs-CZ" dirty="0" err="1">
                <a:solidFill>
                  <a:srgbClr val="FF0000"/>
                </a:solidFill>
              </a:rPr>
              <a:t>P</a:t>
            </a:r>
            <a:r>
              <a:rPr lang="cs-CZ" sz="1400" dirty="0" err="1">
                <a:solidFill>
                  <a:srgbClr val="FF0000"/>
                </a:solidFill>
              </a:rPr>
              <a:t>Na</a:t>
            </a:r>
            <a:r>
              <a:rPr lang="cs-CZ" sz="1400" baseline="30000" dirty="0">
                <a:solidFill>
                  <a:srgbClr val="FF0000"/>
                </a:solidFill>
              </a:rPr>
              <a:t>+</a:t>
            </a:r>
            <a:r>
              <a:rPr lang="cs-CZ" dirty="0">
                <a:solidFill>
                  <a:srgbClr val="FF0000"/>
                </a:solidFill>
              </a:rPr>
              <a:t> max.1-2 </a:t>
            </a:r>
            <a:r>
              <a:rPr lang="cs-CZ" dirty="0" err="1">
                <a:solidFill>
                  <a:srgbClr val="FF0000"/>
                </a:solidFill>
              </a:rPr>
              <a:t>mmol</a:t>
            </a:r>
            <a:r>
              <a:rPr lang="cs-CZ" dirty="0">
                <a:solidFill>
                  <a:srgbClr val="FF0000"/>
                </a:solidFill>
              </a:rPr>
              <a:t>/l/hod,</a:t>
            </a:r>
          </a:p>
          <a:p>
            <a:r>
              <a:rPr lang="cs-CZ" dirty="0">
                <a:solidFill>
                  <a:srgbClr val="FF0000"/>
                </a:solidFill>
              </a:rPr>
              <a:t>Za 24 hod maximální vzestup </a:t>
            </a:r>
          </a:p>
          <a:p>
            <a:r>
              <a:rPr lang="cs-CZ" dirty="0">
                <a:solidFill>
                  <a:srgbClr val="FF0000"/>
                </a:solidFill>
              </a:rPr>
              <a:t>o 10 – 12 </a:t>
            </a:r>
            <a:r>
              <a:rPr lang="cs-CZ" dirty="0" err="1">
                <a:solidFill>
                  <a:srgbClr val="FF0000"/>
                </a:solidFill>
              </a:rPr>
              <a:t>mmol</a:t>
            </a:r>
            <a:endParaRPr lang="en-US" dirty="0">
              <a:solidFill>
                <a:srgbClr val="FF0000"/>
              </a:solidFill>
            </a:endParaRPr>
          </a:p>
        </p:txBody>
      </p:sp>
      <p:pic>
        <p:nvPicPr>
          <p:cNvPr id="2" name="p3">
            <a:hlinkClick r:id="" action="ppaction://media"/>
            <a:extLst>
              <a:ext uri="{FF2B5EF4-FFF2-40B4-BE49-F238E27FC236}">
                <a16:creationId xmlns:a16="http://schemas.microsoft.com/office/drawing/2014/main" id="{3A08EF0A-EE8A-4116-A33F-9E184C5915B2}"/>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2583886" y="3526632"/>
            <a:ext cx="304800" cy="304800"/>
          </a:xfrm>
          <a:prstGeom prst="rect">
            <a:avLst/>
          </a:prstGeom>
        </p:spPr>
      </p:pic>
      <p:grpSp>
        <p:nvGrpSpPr>
          <p:cNvPr id="30" name="Skupina 29">
            <a:extLst>
              <a:ext uri="{FF2B5EF4-FFF2-40B4-BE49-F238E27FC236}">
                <a16:creationId xmlns:a16="http://schemas.microsoft.com/office/drawing/2014/main" id="{4A1DACB4-B929-474C-950A-AD946F4B5C15}"/>
              </a:ext>
            </a:extLst>
          </p:cNvPr>
          <p:cNvGrpSpPr/>
          <p:nvPr/>
        </p:nvGrpSpPr>
        <p:grpSpPr>
          <a:xfrm>
            <a:off x="4663281" y="4364039"/>
            <a:ext cx="3448843" cy="1860550"/>
            <a:chOff x="4663281" y="4364039"/>
            <a:chExt cx="3448843" cy="1860550"/>
          </a:xfrm>
        </p:grpSpPr>
        <p:sp>
          <p:nvSpPr>
            <p:cNvPr id="20" name="TextovéPole 19">
              <a:extLst>
                <a:ext uri="{FF2B5EF4-FFF2-40B4-BE49-F238E27FC236}">
                  <a16:creationId xmlns:a16="http://schemas.microsoft.com/office/drawing/2014/main" id="{E6369EBF-CAA7-43ED-A13D-8FB9C4D2FAF1}"/>
                </a:ext>
              </a:extLst>
            </p:cNvPr>
            <p:cNvSpPr txBox="1">
              <a:spLocks noChangeArrowheads="1"/>
            </p:cNvSpPr>
            <p:nvPr/>
          </p:nvSpPr>
          <p:spPr bwMode="auto">
            <a:xfrm>
              <a:off x="4663281" y="4969669"/>
              <a:ext cx="650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dirty="0"/>
                <a:t>K</a:t>
              </a:r>
              <a:r>
                <a:rPr lang="cs-CZ" altLang="cs-CZ" sz="1200" baseline="30000" dirty="0"/>
                <a:t>+</a:t>
              </a:r>
              <a:r>
                <a:rPr lang="cs-CZ" altLang="cs-CZ" sz="1200" dirty="0"/>
                <a:t> + A</a:t>
              </a:r>
              <a:r>
                <a:rPr lang="cs-CZ" altLang="cs-CZ" sz="1200" baseline="30000" dirty="0"/>
                <a:t>-</a:t>
              </a:r>
            </a:p>
          </p:txBody>
        </p:sp>
        <p:grpSp>
          <p:nvGrpSpPr>
            <p:cNvPr id="61" name="Skupina 60">
              <a:extLst>
                <a:ext uri="{FF2B5EF4-FFF2-40B4-BE49-F238E27FC236}">
                  <a16:creationId xmlns:a16="http://schemas.microsoft.com/office/drawing/2014/main" id="{C8499929-6EBD-4022-B690-9F38E44A8466}"/>
                </a:ext>
              </a:extLst>
            </p:cNvPr>
            <p:cNvGrpSpPr/>
            <p:nvPr/>
          </p:nvGrpSpPr>
          <p:grpSpPr>
            <a:xfrm>
              <a:off x="5264149" y="4364039"/>
              <a:ext cx="2847975" cy="1860550"/>
              <a:chOff x="4441826" y="4232276"/>
              <a:chExt cx="2847975" cy="1860550"/>
            </a:xfrm>
          </p:grpSpPr>
          <p:sp>
            <p:nvSpPr>
              <p:cNvPr id="62" name="TextovéPole 61">
                <a:extLst>
                  <a:ext uri="{FF2B5EF4-FFF2-40B4-BE49-F238E27FC236}">
                    <a16:creationId xmlns:a16="http://schemas.microsoft.com/office/drawing/2014/main" id="{6A40F058-A4C7-42AA-8EAD-D61F0DB5DBA7}"/>
                  </a:ext>
                </a:extLst>
              </p:cNvPr>
              <p:cNvSpPr txBox="1">
                <a:spLocks noChangeArrowheads="1"/>
              </p:cNvSpPr>
              <p:nvPr/>
            </p:nvSpPr>
            <p:spPr bwMode="auto">
              <a:xfrm>
                <a:off x="5880101" y="4232276"/>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200"/>
                  <a:t>H</a:t>
                </a:r>
                <a:r>
                  <a:rPr lang="cs-CZ" altLang="cs-CZ" sz="1200" baseline="-25000"/>
                  <a:t>2</a:t>
                </a:r>
                <a:r>
                  <a:rPr lang="cs-CZ" altLang="cs-CZ" sz="1200"/>
                  <a:t>O</a:t>
                </a:r>
              </a:p>
            </p:txBody>
          </p:sp>
          <p:grpSp>
            <p:nvGrpSpPr>
              <p:cNvPr id="63" name="Skupina 62">
                <a:extLst>
                  <a:ext uri="{FF2B5EF4-FFF2-40B4-BE49-F238E27FC236}">
                    <a16:creationId xmlns:a16="http://schemas.microsoft.com/office/drawing/2014/main" id="{6102F8E1-0A0D-44DF-9582-39A0FFE5B3EE}"/>
                  </a:ext>
                </a:extLst>
              </p:cNvPr>
              <p:cNvGrpSpPr/>
              <p:nvPr/>
            </p:nvGrpSpPr>
            <p:grpSpPr>
              <a:xfrm>
                <a:off x="4441826" y="4437063"/>
                <a:ext cx="2847975" cy="1655763"/>
                <a:chOff x="4441826" y="4437063"/>
                <a:chExt cx="2847975" cy="1655763"/>
              </a:xfrm>
            </p:grpSpPr>
            <p:pic>
              <p:nvPicPr>
                <p:cNvPr id="64" name="Picture 2" descr="http://www.gymhol.cz/projekt/biologie/nervova/mozek1.jpg">
                  <a:extLst>
                    <a:ext uri="{FF2B5EF4-FFF2-40B4-BE49-F238E27FC236}">
                      <a16:creationId xmlns:a16="http://schemas.microsoft.com/office/drawing/2014/main" id="{3E8A4548-5B67-46BA-BDCA-860B71A2F17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3113" y="4457701"/>
                  <a:ext cx="165735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Volný tvar 9">
                  <a:extLst>
                    <a:ext uri="{FF2B5EF4-FFF2-40B4-BE49-F238E27FC236}">
                      <a16:creationId xmlns:a16="http://schemas.microsoft.com/office/drawing/2014/main" id="{4FE560BA-4181-43B9-AF08-346090F0DFDC}"/>
                    </a:ext>
                  </a:extLst>
                </p:cNvPr>
                <p:cNvSpPr/>
                <p:nvPr/>
              </p:nvSpPr>
              <p:spPr>
                <a:xfrm>
                  <a:off x="4656139" y="4508500"/>
                  <a:ext cx="1368425" cy="1296988"/>
                </a:xfrm>
                <a:custGeom>
                  <a:avLst/>
                  <a:gdLst>
                    <a:gd name="connsiteX0" fmla="*/ 585062 w 1542082"/>
                    <a:gd name="connsiteY0" fmla="*/ 1162372 h 1379349"/>
                    <a:gd name="connsiteX1" fmla="*/ 499821 w 1542082"/>
                    <a:gd name="connsiteY1" fmla="*/ 1232115 h 1379349"/>
                    <a:gd name="connsiteX2" fmla="*/ 290594 w 1542082"/>
                    <a:gd name="connsiteY2" fmla="*/ 1177871 h 1379349"/>
                    <a:gd name="connsiteX3" fmla="*/ 189855 w 1542082"/>
                    <a:gd name="connsiteY3" fmla="*/ 1061633 h 1379349"/>
                    <a:gd name="connsiteX4" fmla="*/ 81367 w 1542082"/>
                    <a:gd name="connsiteY4" fmla="*/ 937647 h 1379349"/>
                    <a:gd name="connsiteX5" fmla="*/ 11624 w 1542082"/>
                    <a:gd name="connsiteY5" fmla="*/ 782664 h 1379349"/>
                    <a:gd name="connsiteX6" fmla="*/ 11624 w 1542082"/>
                    <a:gd name="connsiteY6" fmla="*/ 658677 h 1379349"/>
                    <a:gd name="connsiteX7" fmla="*/ 42621 w 1542082"/>
                    <a:gd name="connsiteY7" fmla="*/ 557938 h 1379349"/>
                    <a:gd name="connsiteX8" fmla="*/ 112363 w 1542082"/>
                    <a:gd name="connsiteY8" fmla="*/ 348711 h 1379349"/>
                    <a:gd name="connsiteX9" fmla="*/ 213102 w 1542082"/>
                    <a:gd name="connsiteY9" fmla="*/ 255721 h 1379349"/>
                    <a:gd name="connsiteX10" fmla="*/ 267346 w 1542082"/>
                    <a:gd name="connsiteY10" fmla="*/ 185979 h 1379349"/>
                    <a:gd name="connsiteX11" fmla="*/ 383584 w 1542082"/>
                    <a:gd name="connsiteY11" fmla="*/ 116237 h 1379349"/>
                    <a:gd name="connsiteX12" fmla="*/ 476573 w 1542082"/>
                    <a:gd name="connsiteY12" fmla="*/ 61993 h 1379349"/>
                    <a:gd name="connsiteX13" fmla="*/ 623807 w 1542082"/>
                    <a:gd name="connsiteY13" fmla="*/ 46494 h 1379349"/>
                    <a:gd name="connsiteX14" fmla="*/ 755543 w 1542082"/>
                    <a:gd name="connsiteY14" fmla="*/ 7749 h 1379349"/>
                    <a:gd name="connsiteX15" fmla="*/ 871780 w 1542082"/>
                    <a:gd name="connsiteY15" fmla="*/ 7749 h 1379349"/>
                    <a:gd name="connsiteX16" fmla="*/ 1026763 w 1542082"/>
                    <a:gd name="connsiteY16" fmla="*/ 54243 h 1379349"/>
                    <a:gd name="connsiteX17" fmla="*/ 1166248 w 1542082"/>
                    <a:gd name="connsiteY17" fmla="*/ 69742 h 1379349"/>
                    <a:gd name="connsiteX18" fmla="*/ 1305733 w 1542082"/>
                    <a:gd name="connsiteY18" fmla="*/ 170481 h 1379349"/>
                    <a:gd name="connsiteX19" fmla="*/ 1414221 w 1542082"/>
                    <a:gd name="connsiteY19" fmla="*/ 271220 h 1379349"/>
                    <a:gd name="connsiteX20" fmla="*/ 1445218 w 1542082"/>
                    <a:gd name="connsiteY20" fmla="*/ 348711 h 1379349"/>
                    <a:gd name="connsiteX21" fmla="*/ 1522709 w 1542082"/>
                    <a:gd name="connsiteY21" fmla="*/ 449450 h 1379349"/>
                    <a:gd name="connsiteX22" fmla="*/ 1530458 w 1542082"/>
                    <a:gd name="connsiteY22" fmla="*/ 650928 h 1379349"/>
                    <a:gd name="connsiteX23" fmla="*/ 1452967 w 1542082"/>
                    <a:gd name="connsiteY23" fmla="*/ 759416 h 1379349"/>
                    <a:gd name="connsiteX24" fmla="*/ 1290234 w 1542082"/>
                    <a:gd name="connsiteY24" fmla="*/ 805911 h 1379349"/>
                    <a:gd name="connsiteX25" fmla="*/ 1251489 w 1542082"/>
                    <a:gd name="connsiteY25" fmla="*/ 968643 h 1379349"/>
                    <a:gd name="connsiteX26" fmla="*/ 1073258 w 1542082"/>
                    <a:gd name="connsiteY26" fmla="*/ 1046135 h 1379349"/>
                    <a:gd name="connsiteX27" fmla="*/ 887279 w 1542082"/>
                    <a:gd name="connsiteY27" fmla="*/ 1030637 h 1379349"/>
                    <a:gd name="connsiteX28" fmla="*/ 817536 w 1542082"/>
                    <a:gd name="connsiteY28" fmla="*/ 1139125 h 1379349"/>
                    <a:gd name="connsiteX29" fmla="*/ 701299 w 1542082"/>
                    <a:gd name="connsiteY29" fmla="*/ 1301857 h 1379349"/>
                    <a:gd name="connsiteX30" fmla="*/ 678051 w 1542082"/>
                    <a:gd name="connsiteY30" fmla="*/ 1379349 h 137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42082" h="1379349">
                      <a:moveTo>
                        <a:pt x="585062" y="1162372"/>
                      </a:moveTo>
                      <a:cubicBezTo>
                        <a:pt x="566980" y="1195952"/>
                        <a:pt x="548899" y="1229532"/>
                        <a:pt x="499821" y="1232115"/>
                      </a:cubicBezTo>
                      <a:cubicBezTo>
                        <a:pt x="450743" y="1234698"/>
                        <a:pt x="342255" y="1206285"/>
                        <a:pt x="290594" y="1177871"/>
                      </a:cubicBezTo>
                      <a:cubicBezTo>
                        <a:pt x="238933" y="1149457"/>
                        <a:pt x="189855" y="1061633"/>
                        <a:pt x="189855" y="1061633"/>
                      </a:cubicBezTo>
                      <a:cubicBezTo>
                        <a:pt x="154984" y="1021596"/>
                        <a:pt x="111072" y="984142"/>
                        <a:pt x="81367" y="937647"/>
                      </a:cubicBezTo>
                      <a:cubicBezTo>
                        <a:pt x="51662" y="891152"/>
                        <a:pt x="23248" y="829159"/>
                        <a:pt x="11624" y="782664"/>
                      </a:cubicBezTo>
                      <a:cubicBezTo>
                        <a:pt x="0" y="736169"/>
                        <a:pt x="6458" y="696131"/>
                        <a:pt x="11624" y="658677"/>
                      </a:cubicBezTo>
                      <a:cubicBezTo>
                        <a:pt x="16790" y="621223"/>
                        <a:pt x="25831" y="609599"/>
                        <a:pt x="42621" y="557938"/>
                      </a:cubicBezTo>
                      <a:cubicBezTo>
                        <a:pt x="59411" y="506277"/>
                        <a:pt x="83950" y="399081"/>
                        <a:pt x="112363" y="348711"/>
                      </a:cubicBezTo>
                      <a:cubicBezTo>
                        <a:pt x="140777" y="298342"/>
                        <a:pt x="187272" y="282843"/>
                        <a:pt x="213102" y="255721"/>
                      </a:cubicBezTo>
                      <a:cubicBezTo>
                        <a:pt x="238932" y="228599"/>
                        <a:pt x="238932" y="209226"/>
                        <a:pt x="267346" y="185979"/>
                      </a:cubicBezTo>
                      <a:cubicBezTo>
                        <a:pt x="295760" y="162732"/>
                        <a:pt x="383584" y="116237"/>
                        <a:pt x="383584" y="116237"/>
                      </a:cubicBezTo>
                      <a:cubicBezTo>
                        <a:pt x="418455" y="95573"/>
                        <a:pt x="436536" y="73617"/>
                        <a:pt x="476573" y="61993"/>
                      </a:cubicBezTo>
                      <a:cubicBezTo>
                        <a:pt x="516610" y="50369"/>
                        <a:pt x="577312" y="55535"/>
                        <a:pt x="623807" y="46494"/>
                      </a:cubicBezTo>
                      <a:cubicBezTo>
                        <a:pt x="670302" y="37453"/>
                        <a:pt x="714214" y="14206"/>
                        <a:pt x="755543" y="7749"/>
                      </a:cubicBezTo>
                      <a:cubicBezTo>
                        <a:pt x="796872" y="1292"/>
                        <a:pt x="826577" y="0"/>
                        <a:pt x="871780" y="7749"/>
                      </a:cubicBezTo>
                      <a:cubicBezTo>
                        <a:pt x="916983" y="15498"/>
                        <a:pt x="977685" y="43911"/>
                        <a:pt x="1026763" y="54243"/>
                      </a:cubicBezTo>
                      <a:cubicBezTo>
                        <a:pt x="1075841" y="64575"/>
                        <a:pt x="1119753" y="50369"/>
                        <a:pt x="1166248" y="69742"/>
                      </a:cubicBezTo>
                      <a:cubicBezTo>
                        <a:pt x="1212743" y="89115"/>
                        <a:pt x="1264404" y="136901"/>
                        <a:pt x="1305733" y="170481"/>
                      </a:cubicBezTo>
                      <a:cubicBezTo>
                        <a:pt x="1347062" y="204061"/>
                        <a:pt x="1390974" y="241515"/>
                        <a:pt x="1414221" y="271220"/>
                      </a:cubicBezTo>
                      <a:cubicBezTo>
                        <a:pt x="1437468" y="300925"/>
                        <a:pt x="1427137" y="319006"/>
                        <a:pt x="1445218" y="348711"/>
                      </a:cubicBezTo>
                      <a:cubicBezTo>
                        <a:pt x="1463299" y="378416"/>
                        <a:pt x="1508502" y="399081"/>
                        <a:pt x="1522709" y="449450"/>
                      </a:cubicBezTo>
                      <a:cubicBezTo>
                        <a:pt x="1536916" y="499819"/>
                        <a:pt x="1542082" y="599267"/>
                        <a:pt x="1530458" y="650928"/>
                      </a:cubicBezTo>
                      <a:cubicBezTo>
                        <a:pt x="1518834" y="702589"/>
                        <a:pt x="1493004" y="733586"/>
                        <a:pt x="1452967" y="759416"/>
                      </a:cubicBezTo>
                      <a:cubicBezTo>
                        <a:pt x="1412930" y="785247"/>
                        <a:pt x="1323814" y="771040"/>
                        <a:pt x="1290234" y="805911"/>
                      </a:cubicBezTo>
                      <a:cubicBezTo>
                        <a:pt x="1256654" y="840782"/>
                        <a:pt x="1287652" y="928606"/>
                        <a:pt x="1251489" y="968643"/>
                      </a:cubicBezTo>
                      <a:cubicBezTo>
                        <a:pt x="1215326" y="1008680"/>
                        <a:pt x="1133960" y="1035803"/>
                        <a:pt x="1073258" y="1046135"/>
                      </a:cubicBezTo>
                      <a:cubicBezTo>
                        <a:pt x="1012556" y="1056467"/>
                        <a:pt x="929899" y="1015139"/>
                        <a:pt x="887279" y="1030637"/>
                      </a:cubicBezTo>
                      <a:cubicBezTo>
                        <a:pt x="844659" y="1046135"/>
                        <a:pt x="848533" y="1093922"/>
                        <a:pt x="817536" y="1139125"/>
                      </a:cubicBezTo>
                      <a:cubicBezTo>
                        <a:pt x="786539" y="1184328"/>
                        <a:pt x="724546" y="1261820"/>
                        <a:pt x="701299" y="1301857"/>
                      </a:cubicBezTo>
                      <a:cubicBezTo>
                        <a:pt x="678052" y="1341894"/>
                        <a:pt x="678051" y="1360621"/>
                        <a:pt x="678051" y="1379349"/>
                      </a:cubicBezTo>
                    </a:path>
                  </a:pathLst>
                </a:custGeom>
                <a:ln w="28575"/>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cs-CZ"/>
                </a:p>
              </p:txBody>
            </p:sp>
            <p:sp>
              <p:nvSpPr>
                <p:cNvPr id="66" name="TextovéPole 65">
                  <a:extLst>
                    <a:ext uri="{FF2B5EF4-FFF2-40B4-BE49-F238E27FC236}">
                      <a16:creationId xmlns:a16="http://schemas.microsoft.com/office/drawing/2014/main" id="{74320D75-297E-4157-A86B-3184093898F9}"/>
                    </a:ext>
                  </a:extLst>
                </p:cNvPr>
                <p:cNvSpPr txBox="1">
                  <a:spLocks noChangeArrowheads="1"/>
                </p:cNvSpPr>
                <p:nvPr/>
              </p:nvSpPr>
              <p:spPr bwMode="auto">
                <a:xfrm>
                  <a:off x="6240464" y="4652964"/>
                  <a:ext cx="10493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400"/>
                    <a:t>Organické </a:t>
                  </a:r>
                </a:p>
                <a:p>
                  <a:pPr eaLnBrk="1" hangingPunct="1">
                    <a:spcBef>
                      <a:spcPct val="0"/>
                    </a:spcBef>
                    <a:buFontTx/>
                    <a:buNone/>
                  </a:pPr>
                  <a:r>
                    <a:rPr lang="cs-CZ" altLang="cs-CZ" sz="1400"/>
                    <a:t>osmoly</a:t>
                  </a:r>
                  <a:endParaRPr lang="cs-CZ" altLang="cs-CZ" sz="1400" baseline="30000"/>
                </a:p>
              </p:txBody>
            </p:sp>
            <p:sp>
              <p:nvSpPr>
                <p:cNvPr id="67" name="Zaoblený obdélník 28">
                  <a:extLst>
                    <a:ext uri="{FF2B5EF4-FFF2-40B4-BE49-F238E27FC236}">
                      <a16:creationId xmlns:a16="http://schemas.microsoft.com/office/drawing/2014/main" id="{E2A708ED-F88E-43A3-82EE-EDFD07DAC0AD}"/>
                    </a:ext>
                  </a:extLst>
                </p:cNvPr>
                <p:cNvSpPr/>
                <p:nvPr/>
              </p:nvSpPr>
              <p:spPr>
                <a:xfrm>
                  <a:off x="5159376" y="4868863"/>
                  <a:ext cx="360363" cy="215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cxnSp>
              <p:nvCxnSpPr>
                <p:cNvPr id="68" name="Přímá spojovací šipka 37">
                  <a:extLst>
                    <a:ext uri="{FF2B5EF4-FFF2-40B4-BE49-F238E27FC236}">
                      <a16:creationId xmlns:a16="http://schemas.microsoft.com/office/drawing/2014/main" id="{334BE2CE-FB08-4AF7-B25A-3429B798E0F0}"/>
                    </a:ext>
                  </a:extLst>
                </p:cNvPr>
                <p:cNvCxnSpPr/>
                <p:nvPr/>
              </p:nvCxnSpPr>
              <p:spPr>
                <a:xfrm rot="5400000" flipH="1" flipV="1">
                  <a:off x="5393532" y="4383882"/>
                  <a:ext cx="504825" cy="61118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9" name="Přímá spojovací šipka 25">
                  <a:extLst>
                    <a:ext uri="{FF2B5EF4-FFF2-40B4-BE49-F238E27FC236}">
                      <a16:creationId xmlns:a16="http://schemas.microsoft.com/office/drawing/2014/main" id="{E23AE98C-82C8-44D4-AB61-69EF92A66129}"/>
                    </a:ext>
                  </a:extLst>
                </p:cNvPr>
                <p:cNvCxnSpPr/>
                <p:nvPr/>
              </p:nvCxnSpPr>
              <p:spPr>
                <a:xfrm flipV="1">
                  <a:off x="5448300" y="4914900"/>
                  <a:ext cx="719138" cy="2698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0" name="Přímá spojovací šipka 22">
                  <a:extLst>
                    <a:ext uri="{FF2B5EF4-FFF2-40B4-BE49-F238E27FC236}">
                      <a16:creationId xmlns:a16="http://schemas.microsoft.com/office/drawing/2014/main" id="{E9F587F2-55C1-44FB-8A26-3DA5521434F7}"/>
                    </a:ext>
                  </a:extLst>
                </p:cNvPr>
                <p:cNvCxnSpPr/>
                <p:nvPr/>
              </p:nvCxnSpPr>
              <p:spPr>
                <a:xfrm rot="10800000">
                  <a:off x="4441826" y="5006975"/>
                  <a:ext cx="862013" cy="635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grpSp>
      <p:sp>
        <p:nvSpPr>
          <p:cNvPr id="16" name="TextovéPole 15">
            <a:extLst>
              <a:ext uri="{FF2B5EF4-FFF2-40B4-BE49-F238E27FC236}">
                <a16:creationId xmlns:a16="http://schemas.microsoft.com/office/drawing/2014/main" id="{30CD8DD8-DAC2-47A2-8C7F-405272346214}"/>
              </a:ext>
            </a:extLst>
          </p:cNvPr>
          <p:cNvSpPr txBox="1">
            <a:spLocks noChangeArrowheads="1"/>
          </p:cNvSpPr>
          <p:nvPr/>
        </p:nvSpPr>
        <p:spPr bwMode="auto">
          <a:xfrm>
            <a:off x="9893435" y="3376339"/>
            <a:ext cx="239871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cs-CZ" altLang="cs-CZ" sz="1800" dirty="0"/>
              <a:t>Edém mozkových buněk, zvýšení intrakraniálního tlaku </a:t>
            </a:r>
          </a:p>
        </p:txBody>
      </p:sp>
      <p:sp>
        <p:nvSpPr>
          <p:cNvPr id="48" name="TextovéPole 47">
            <a:extLst>
              <a:ext uri="{FF2B5EF4-FFF2-40B4-BE49-F238E27FC236}">
                <a16:creationId xmlns:a16="http://schemas.microsoft.com/office/drawing/2014/main" id="{FEDBE3DD-4B15-4823-9C25-E418736A0570}"/>
              </a:ext>
            </a:extLst>
          </p:cNvPr>
          <p:cNvSpPr txBox="1">
            <a:spLocks noChangeArrowheads="1"/>
          </p:cNvSpPr>
          <p:nvPr/>
        </p:nvSpPr>
        <p:spPr bwMode="auto">
          <a:xfrm>
            <a:off x="6485820" y="5662577"/>
            <a:ext cx="23971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dirty="0"/>
              <a:t>Téměř normální objem mozkových buněk</a:t>
            </a:r>
          </a:p>
        </p:txBody>
      </p:sp>
      <p:sp>
        <p:nvSpPr>
          <p:cNvPr id="40" name="TextovéPole 39">
            <a:extLst>
              <a:ext uri="{FF2B5EF4-FFF2-40B4-BE49-F238E27FC236}">
                <a16:creationId xmlns:a16="http://schemas.microsoft.com/office/drawing/2014/main" id="{F112410C-6E63-4397-BD01-F21B28B332EF}"/>
              </a:ext>
            </a:extLst>
          </p:cNvPr>
          <p:cNvSpPr txBox="1"/>
          <p:nvPr/>
        </p:nvSpPr>
        <p:spPr>
          <a:xfrm>
            <a:off x="10411763" y="168275"/>
            <a:ext cx="1535420" cy="646331"/>
          </a:xfrm>
          <a:prstGeom prst="rect">
            <a:avLst/>
          </a:prstGeom>
          <a:noFill/>
        </p:spPr>
        <p:txBody>
          <a:bodyPr wrap="none" rtlCol="0">
            <a:spAutoFit/>
          </a:bodyPr>
          <a:lstStyle/>
          <a:p>
            <a:r>
              <a:rPr lang="cs-CZ" sz="3600" dirty="0"/>
              <a:t>CAVE!</a:t>
            </a:r>
            <a:endParaRPr lang="en-US" sz="36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nodeType="withEffect">
                                  <p:stCondLst>
                                    <p:cond delay="0"/>
                                  </p:stCondLst>
                                  <p:childTnLst>
                                    <p:set>
                                      <p:cBhvr>
                                        <p:cTn id="9" dur="1" fill="hold">
                                          <p:stCondLst>
                                            <p:cond delay="0"/>
                                          </p:stCondLst>
                                        </p:cTn>
                                        <p:tgtEl>
                                          <p:spTgt spid="28"/>
                                        </p:tgtEl>
                                        <p:attrNameLst>
                                          <p:attrName>style.visibility</p:attrName>
                                        </p:attrNameLst>
                                      </p:cBhvr>
                                      <p:to>
                                        <p:strVal val="visible"/>
                                      </p:to>
                                    </p:set>
                                    <p:animEffect transition="in" filter="fade">
                                      <p:cBhvr>
                                        <p:cTn id="10" dur="500"/>
                                        <p:tgtEl>
                                          <p:spTgt spid="2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8"/>
                                        </p:tgtEl>
                                        <p:attrNameLst>
                                          <p:attrName>style.visibility</p:attrName>
                                        </p:attrNameLst>
                                      </p:cBhvr>
                                      <p:to>
                                        <p:strVal val="visible"/>
                                      </p:to>
                                    </p:set>
                                    <p:animEffect transition="in" filter="fade">
                                      <p:cBhvr>
                                        <p:cTn id="13" dur="500"/>
                                        <p:tgtEl>
                                          <p:spTgt spid="48"/>
                                        </p:tgtEl>
                                      </p:cBhvr>
                                    </p:animEffect>
                                  </p:childTnLst>
                                </p:cTn>
                              </p:par>
                              <p:par>
                                <p:cTn id="14" presetID="10" presetClass="entr" presetSubtype="0" fill="hold" nodeType="with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fade">
                                      <p:cBhvr>
                                        <p:cTn id="16" dur="500"/>
                                        <p:tgtEl>
                                          <p:spTgt spid="30"/>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7"/>
                                        </p:tgtEl>
                                        <p:attrNameLst>
                                          <p:attrName>style.visibility</p:attrName>
                                        </p:attrNameLst>
                                      </p:cBhvr>
                                      <p:to>
                                        <p:strVal val="visible"/>
                                      </p:to>
                                    </p:set>
                                    <p:animEffect transition="in" filter="fade">
                                      <p:cBhvr>
                                        <p:cTn id="21" dur="500"/>
                                        <p:tgtEl>
                                          <p:spTgt spid="4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5"/>
                                        </p:tgtEl>
                                        <p:attrNameLst>
                                          <p:attrName>style.visibility</p:attrName>
                                        </p:attrNameLst>
                                      </p:cBhvr>
                                      <p:to>
                                        <p:strVal val="visible"/>
                                      </p:to>
                                    </p:set>
                                    <p:animEffect transition="in" filter="fade">
                                      <p:cBhvr>
                                        <p:cTn id="26" dur="500"/>
                                        <p:tgtEl>
                                          <p:spTgt spid="25"/>
                                        </p:tgtEl>
                                      </p:cBhvr>
                                    </p:animEffect>
                                  </p:childTnLst>
                                </p:cTn>
                              </p:par>
                              <p:par>
                                <p:cTn id="27" presetID="10" presetClass="entr" presetSubtype="0" fill="hold" nodeType="withEffect">
                                  <p:stCondLst>
                                    <p:cond delay="0"/>
                                  </p:stCondLst>
                                  <p:childTnLst>
                                    <p:set>
                                      <p:cBhvr>
                                        <p:cTn id="28" dur="1" fill="hold">
                                          <p:stCondLst>
                                            <p:cond delay="0"/>
                                          </p:stCondLst>
                                        </p:cTn>
                                        <p:tgtEl>
                                          <p:spTgt spid="39"/>
                                        </p:tgtEl>
                                        <p:attrNameLst>
                                          <p:attrName>style.visibility</p:attrName>
                                        </p:attrNameLst>
                                      </p:cBhvr>
                                      <p:to>
                                        <p:strVal val="visible"/>
                                      </p:to>
                                    </p:set>
                                    <p:animEffect transition="in" filter="fade">
                                      <p:cBhvr>
                                        <p:cTn id="29" dur="500"/>
                                        <p:tgtEl>
                                          <p:spTgt spid="3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53"/>
                                        </p:tgtEl>
                                        <p:attrNameLst>
                                          <p:attrName>style.visibility</p:attrName>
                                        </p:attrNameLst>
                                      </p:cBhvr>
                                      <p:to>
                                        <p:strVal val="visible"/>
                                      </p:to>
                                    </p:set>
                                    <p:animEffect transition="in" filter="fade">
                                      <p:cBhvr>
                                        <p:cTn id="34" dur="500"/>
                                        <p:tgtEl>
                                          <p:spTgt spid="5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9"/>
                                        </p:tgtEl>
                                        <p:attrNameLst>
                                          <p:attrName>style.visibility</p:attrName>
                                        </p:attrNameLst>
                                      </p:cBhvr>
                                      <p:to>
                                        <p:strVal val="visible"/>
                                      </p:to>
                                    </p:set>
                                    <p:animEffect transition="in" filter="fade">
                                      <p:cBhvr>
                                        <p:cTn id="42" dur="500"/>
                                        <p:tgtEl>
                                          <p:spTgt spid="49"/>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51"/>
                                        </p:tgtEl>
                                        <p:attrNameLst>
                                          <p:attrName>style.visibility</p:attrName>
                                        </p:attrNameLst>
                                      </p:cBhvr>
                                      <p:to>
                                        <p:strVal val="visible"/>
                                      </p:to>
                                    </p:set>
                                    <p:animEffect transition="in" filter="fade">
                                      <p:cBhvr>
                                        <p:cTn id="45" dur="500"/>
                                        <p:tgtEl>
                                          <p:spTgt spid="51"/>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42"/>
                                        </p:tgtEl>
                                        <p:attrNameLst>
                                          <p:attrName>style.visibility</p:attrName>
                                        </p:attrNameLst>
                                      </p:cBhvr>
                                      <p:to>
                                        <p:strVal val="visible"/>
                                      </p:to>
                                    </p:set>
                                    <p:animEffect transition="in" filter="fade">
                                      <p:cBhvr>
                                        <p:cTn id="50"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51" fill="hold" display="0">
                  <p:stCondLst>
                    <p:cond delay="indefinite"/>
                  </p:stCondLst>
                  <p:endCondLst>
                    <p:cond evt="onStopAudio" delay="0">
                      <p:tgtEl>
                        <p:sldTgt/>
                      </p:tgtEl>
                    </p:cond>
                  </p:endCondLst>
                </p:cTn>
                <p:tgtEl>
                  <p:spTgt spid="2"/>
                </p:tgtEl>
              </p:cMediaNode>
            </p:audio>
          </p:childTnLst>
        </p:cTn>
      </p:par>
    </p:tnLst>
    <p:bldLst>
      <p:bldP spid="19" grpId="0"/>
      <p:bldP spid="47" grpId="0"/>
      <p:bldP spid="49" grpId="0"/>
      <p:bldP spid="50" grpId="0" animBg="1"/>
      <p:bldP spid="51" grpId="0" animBg="1"/>
      <p:bldP spid="53" grpId="0"/>
      <p:bldP spid="42" grpId="0" animBg="1"/>
      <p:bldP spid="48"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25" name="Rectangle 85">
            <a:extLst>
              <a:ext uri="{FF2B5EF4-FFF2-40B4-BE49-F238E27FC236}">
                <a16:creationId xmlns:a16="http://schemas.microsoft.com/office/drawing/2014/main" id="{8AA09AE5-4D77-4014-9C18-D7009D86AB31}"/>
              </a:ext>
            </a:extLst>
          </p:cNvPr>
          <p:cNvSpPr>
            <a:spLocks noChangeArrowheads="1"/>
          </p:cNvSpPr>
          <p:nvPr/>
        </p:nvSpPr>
        <p:spPr bwMode="auto">
          <a:xfrm>
            <a:off x="5951984" y="1595437"/>
            <a:ext cx="4896541" cy="4530725"/>
          </a:xfrm>
          <a:prstGeom prst="rect">
            <a:avLst/>
          </a:prstGeom>
          <a:noFill/>
          <a:ln w="9525">
            <a:noFill/>
            <a:miter lim="800000"/>
            <a:headEnd/>
            <a:tailEnd/>
          </a:ln>
          <a:effectLst/>
        </p:spPr>
        <p:txBody>
          <a:bodyPr/>
          <a:lstStyle/>
          <a:p>
            <a:pPr marL="342900" indent="-342900">
              <a:spcBef>
                <a:spcPct val="20000"/>
              </a:spcBef>
              <a:buClr>
                <a:schemeClr val="hlink"/>
              </a:buClr>
              <a:buSzPct val="65000"/>
              <a:defRPr/>
            </a:pPr>
            <a:r>
              <a:rPr lang="cs-CZ" sz="2400" b="1" dirty="0">
                <a:effectLst>
                  <a:outerShdw blurRad="38100" dist="38100" dir="2700000" algn="tl">
                    <a:srgbClr val="000000"/>
                  </a:outerShdw>
                </a:effectLst>
              </a:rPr>
              <a:t>Extravaskulární tekutina</a:t>
            </a:r>
            <a:endParaRPr lang="en-US" sz="2400" b="1" dirty="0">
              <a:effectLst>
                <a:outerShdw blurRad="38100" dist="38100" dir="2700000" algn="tl">
                  <a:srgbClr val="000000"/>
                </a:outerShdw>
              </a:effectLst>
            </a:endParaRPr>
          </a:p>
          <a:p>
            <a:pPr marL="342900" indent="-342900">
              <a:spcBef>
                <a:spcPct val="20000"/>
              </a:spcBef>
              <a:buClr>
                <a:schemeClr val="hlink"/>
              </a:buClr>
              <a:buSzPct val="65000"/>
              <a:buFont typeface="Wingdings" pitchFamily="2" charset="2"/>
              <a:buChar char="n"/>
              <a:defRPr/>
            </a:pPr>
            <a:r>
              <a:rPr lang="en-US" sz="2400" dirty="0" err="1">
                <a:effectLst>
                  <a:outerShdw blurRad="38100" dist="38100" dir="2700000" algn="tl">
                    <a:srgbClr val="000000"/>
                  </a:outerShdw>
                </a:effectLst>
              </a:rPr>
              <a:t>Dehydrat</a:t>
            </a:r>
            <a:r>
              <a:rPr lang="cs-CZ" sz="2400" dirty="0" err="1">
                <a:effectLst>
                  <a:outerShdw blurRad="38100" dist="38100" dir="2700000" algn="tl">
                    <a:srgbClr val="000000"/>
                  </a:outerShdw>
                </a:effectLst>
              </a:rPr>
              <a:t>ace</a:t>
            </a: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r>
              <a:rPr lang="en-US" sz="2400" dirty="0">
                <a:effectLst>
                  <a:outerShdw blurRad="38100" dist="38100" dir="2700000" algn="tl">
                    <a:srgbClr val="000000"/>
                  </a:outerShdw>
                </a:effectLst>
              </a:rPr>
              <a:t>Hyper</a:t>
            </a:r>
            <a:r>
              <a:rPr lang="cs-CZ" sz="2400" dirty="0" err="1">
                <a:effectLst>
                  <a:outerShdw blurRad="38100" dist="38100" dir="2700000" algn="tl">
                    <a:srgbClr val="000000"/>
                  </a:outerShdw>
                </a:effectLst>
              </a:rPr>
              <a:t>osmolární</a:t>
            </a:r>
            <a:r>
              <a:rPr lang="cs-CZ" sz="2400" dirty="0">
                <a:effectLst>
                  <a:outerShdw blurRad="38100" dist="38100" dir="2700000" algn="tl">
                    <a:srgbClr val="000000"/>
                  </a:outerShdw>
                </a:effectLst>
              </a:rPr>
              <a:t> </a:t>
            </a: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r>
              <a:rPr lang="en-US" sz="2400" dirty="0">
                <a:effectLst>
                  <a:outerShdw blurRad="38100" dist="38100" dir="2700000" algn="tl">
                    <a:srgbClr val="000000"/>
                  </a:outerShdw>
                </a:effectLst>
              </a:rPr>
              <a:t>Iso</a:t>
            </a:r>
            <a:r>
              <a:rPr lang="cs-CZ" sz="2400" dirty="0" err="1">
                <a:effectLst>
                  <a:outerShdw blurRad="38100" dist="38100" dir="2700000" algn="tl">
                    <a:srgbClr val="000000"/>
                  </a:outerShdw>
                </a:effectLst>
              </a:rPr>
              <a:t>osmolární</a:t>
            </a: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r>
              <a:rPr lang="en-US" sz="2400" dirty="0">
                <a:effectLst>
                  <a:outerShdw blurRad="38100" dist="38100" dir="2700000" algn="tl">
                    <a:srgbClr val="000000"/>
                  </a:outerShdw>
                </a:effectLst>
              </a:rPr>
              <a:t>hypo</a:t>
            </a:r>
            <a:r>
              <a:rPr lang="cs-CZ" sz="2400" dirty="0" err="1">
                <a:effectLst>
                  <a:outerShdw blurRad="38100" dist="38100" dir="2700000" algn="tl">
                    <a:srgbClr val="000000"/>
                  </a:outerShdw>
                </a:effectLst>
              </a:rPr>
              <a:t>osmolární</a:t>
            </a:r>
            <a:endParaRPr lang="en-US" sz="2400" dirty="0">
              <a:effectLst>
                <a:outerShdw blurRad="38100" dist="38100" dir="2700000" algn="tl">
                  <a:srgbClr val="000000"/>
                </a:outerShdw>
              </a:effectLst>
            </a:endParaRPr>
          </a:p>
          <a:p>
            <a:pPr marL="342900" indent="-342900">
              <a:spcBef>
                <a:spcPct val="20000"/>
              </a:spcBef>
              <a:buClr>
                <a:schemeClr val="hlink"/>
              </a:buClr>
              <a:buSzPct val="65000"/>
              <a:buFont typeface="Wingdings" pitchFamily="2" charset="2"/>
              <a:buChar char="n"/>
              <a:defRPr/>
            </a:pPr>
            <a:r>
              <a:rPr lang="en-US" sz="2400" dirty="0" err="1">
                <a:effectLst>
                  <a:outerShdw blurRad="38100" dist="38100" dir="2700000" algn="tl">
                    <a:srgbClr val="000000"/>
                  </a:outerShdw>
                </a:effectLst>
              </a:rPr>
              <a:t>Hyperhydrat</a:t>
            </a:r>
            <a:r>
              <a:rPr lang="cs-CZ" sz="2400" dirty="0" err="1">
                <a:effectLst>
                  <a:outerShdw blurRad="38100" dist="38100" dir="2700000" algn="tl">
                    <a:srgbClr val="000000"/>
                  </a:outerShdw>
                </a:effectLst>
              </a:rPr>
              <a:t>ace</a:t>
            </a: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r>
              <a:rPr lang="en-US" sz="2400" dirty="0">
                <a:effectLst>
                  <a:outerShdw blurRad="38100" dist="38100" dir="2700000" algn="tl">
                    <a:srgbClr val="000000"/>
                  </a:outerShdw>
                </a:effectLst>
              </a:rPr>
              <a:t>hypo</a:t>
            </a:r>
            <a:r>
              <a:rPr lang="cs-CZ" sz="2400" dirty="0" err="1">
                <a:effectLst>
                  <a:outerShdw blurRad="38100" dist="38100" dir="2700000" algn="tl">
                    <a:srgbClr val="000000"/>
                  </a:outerShdw>
                </a:effectLst>
              </a:rPr>
              <a:t>osmolární</a:t>
            </a: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r>
              <a:rPr lang="en-US" sz="2400" dirty="0">
                <a:effectLst>
                  <a:outerShdw blurRad="38100" dist="38100" dir="2700000" algn="tl">
                    <a:srgbClr val="000000"/>
                  </a:outerShdw>
                </a:effectLst>
              </a:rPr>
              <a:t>iso</a:t>
            </a:r>
            <a:r>
              <a:rPr lang="cs-CZ" sz="2400" dirty="0" err="1">
                <a:effectLst>
                  <a:outerShdw blurRad="38100" dist="38100" dir="2700000" algn="tl">
                    <a:srgbClr val="000000"/>
                  </a:outerShdw>
                </a:effectLst>
              </a:rPr>
              <a:t>osmmulární</a:t>
            </a: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r>
              <a:rPr lang="cs-CZ" sz="2400" dirty="0" err="1">
                <a:effectLst>
                  <a:outerShdw blurRad="38100" dist="38100" dir="2700000" algn="tl">
                    <a:srgbClr val="000000"/>
                  </a:outerShdw>
                </a:effectLst>
              </a:rPr>
              <a:t>hyperosmolární</a:t>
            </a: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endParaRPr lang="en-US" sz="2400" dirty="0">
              <a:effectLst>
                <a:outerShdw blurRad="38100" dist="38100" dir="2700000" algn="tl">
                  <a:srgbClr val="000000"/>
                </a:outerShdw>
              </a:effectLst>
            </a:endParaRPr>
          </a:p>
          <a:p>
            <a:pPr marL="742950" lvl="1" indent="-285750">
              <a:spcBef>
                <a:spcPct val="20000"/>
              </a:spcBef>
              <a:buClr>
                <a:schemeClr val="tx1"/>
              </a:buClr>
              <a:buSzPct val="65000"/>
              <a:buFont typeface="Wingdings" pitchFamily="2" charset="2"/>
              <a:buChar char="n"/>
              <a:defRPr/>
            </a:pPr>
            <a:endParaRPr lang="cs-CZ" sz="2400" dirty="0">
              <a:effectLst>
                <a:outerShdw blurRad="38100" dist="38100" dir="2700000" algn="tl">
                  <a:srgbClr val="000000"/>
                </a:outerShdw>
              </a:effectLst>
            </a:endParaRPr>
          </a:p>
        </p:txBody>
      </p:sp>
      <p:sp>
        <p:nvSpPr>
          <p:cNvPr id="61528" name="Rectangle 88">
            <a:extLst>
              <a:ext uri="{FF2B5EF4-FFF2-40B4-BE49-F238E27FC236}">
                <a16:creationId xmlns:a16="http://schemas.microsoft.com/office/drawing/2014/main" id="{C26349CD-0F94-4578-84B3-B8567C6D9BDD}"/>
              </a:ext>
            </a:extLst>
          </p:cNvPr>
          <p:cNvSpPr>
            <a:spLocks noChangeArrowheads="1"/>
          </p:cNvSpPr>
          <p:nvPr/>
        </p:nvSpPr>
        <p:spPr bwMode="auto">
          <a:xfrm>
            <a:off x="1981200" y="277813"/>
            <a:ext cx="8229600" cy="1143000"/>
          </a:xfrm>
          <a:prstGeom prst="rect">
            <a:avLst/>
          </a:prstGeom>
          <a:noFill/>
          <a:ln w="9525">
            <a:noFill/>
            <a:miter lim="800000"/>
            <a:headEnd/>
            <a:tailEnd/>
          </a:ln>
          <a:effectLst/>
        </p:spPr>
        <p:txBody>
          <a:bodyPr anchor="ctr"/>
          <a:lstStyle/>
          <a:p>
            <a:pPr algn="ctr" eaLnBrk="1" hangingPunct="1">
              <a:defRPr/>
            </a:pPr>
            <a:r>
              <a:rPr lang="cs-CZ" sz="4000" dirty="0">
                <a:solidFill>
                  <a:schemeClr val="tx2"/>
                </a:solidFill>
                <a:effectLst>
                  <a:outerShdw blurRad="38100" dist="38100" dir="2700000" algn="tl">
                    <a:srgbClr val="000000"/>
                  </a:outerShdw>
                </a:effectLst>
              </a:rPr>
              <a:t>Poruchy objemu a </a:t>
            </a:r>
            <a:r>
              <a:rPr lang="en-US" sz="4000" dirty="0" err="1">
                <a:solidFill>
                  <a:schemeClr val="tx2"/>
                </a:solidFill>
                <a:effectLst>
                  <a:outerShdw blurRad="38100" dist="38100" dir="2700000" algn="tl">
                    <a:srgbClr val="000000"/>
                  </a:outerShdw>
                </a:effectLst>
              </a:rPr>
              <a:t>osmolarity</a:t>
            </a:r>
            <a:endParaRPr lang="cs-CZ" sz="4000" dirty="0">
              <a:solidFill>
                <a:schemeClr val="tx2"/>
              </a:solidFill>
              <a:effectLst>
                <a:outerShdw blurRad="38100" dist="38100" dir="2700000" algn="tl">
                  <a:srgbClr val="000000"/>
                </a:outerShdw>
              </a:effectLst>
            </a:endParaRPr>
          </a:p>
        </p:txBody>
      </p:sp>
      <p:sp>
        <p:nvSpPr>
          <p:cNvPr id="160772" name="Text Box 89">
            <a:extLst>
              <a:ext uri="{FF2B5EF4-FFF2-40B4-BE49-F238E27FC236}">
                <a16:creationId xmlns:a16="http://schemas.microsoft.com/office/drawing/2014/main" id="{6660BF65-4EDE-403C-9D5A-62E1359844FB}"/>
              </a:ext>
            </a:extLst>
          </p:cNvPr>
          <p:cNvSpPr txBox="1">
            <a:spLocks noChangeArrowheads="1"/>
          </p:cNvSpPr>
          <p:nvPr/>
        </p:nvSpPr>
        <p:spPr bwMode="auto">
          <a:xfrm>
            <a:off x="479376" y="1880828"/>
            <a:ext cx="3744169"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US" altLang="cs-CZ" sz="2400" b="1" dirty="0" err="1"/>
              <a:t>Intravas</a:t>
            </a:r>
            <a:r>
              <a:rPr lang="cs-CZ" altLang="cs-CZ" sz="2400" b="1" dirty="0"/>
              <a:t>k</a:t>
            </a:r>
            <a:r>
              <a:rPr lang="en-US" altLang="cs-CZ" sz="2400" b="1" dirty="0"/>
              <a:t>ul</a:t>
            </a:r>
            <a:r>
              <a:rPr lang="cs-CZ" altLang="cs-CZ" sz="2400" b="1" dirty="0" err="1"/>
              <a:t>ární</a:t>
            </a:r>
            <a:r>
              <a:rPr lang="cs-CZ" altLang="cs-CZ" sz="2400" b="1" dirty="0"/>
              <a:t> tekutina</a:t>
            </a:r>
            <a:endParaRPr lang="en-US" altLang="cs-CZ" sz="2400" b="1" dirty="0"/>
          </a:p>
          <a:p>
            <a:pPr eaLnBrk="1" hangingPunct="1">
              <a:spcBef>
                <a:spcPct val="50000"/>
              </a:spcBef>
              <a:buNone/>
            </a:pPr>
            <a:r>
              <a:rPr lang="en-US" altLang="cs-CZ" sz="2400" dirty="0" err="1"/>
              <a:t>hypovolemi</a:t>
            </a:r>
            <a:r>
              <a:rPr lang="cs-CZ" altLang="cs-CZ" sz="2400" dirty="0"/>
              <a:t>e</a:t>
            </a:r>
            <a:endParaRPr lang="en-US" altLang="cs-CZ" sz="2400" dirty="0"/>
          </a:p>
          <a:p>
            <a:pPr eaLnBrk="1" hangingPunct="1">
              <a:spcBef>
                <a:spcPct val="50000"/>
              </a:spcBef>
              <a:buFontTx/>
              <a:buNone/>
            </a:pPr>
            <a:endParaRPr lang="cs-CZ" altLang="cs-CZ" sz="2400" dirty="0"/>
          </a:p>
          <a:p>
            <a:pPr eaLnBrk="1" hangingPunct="1">
              <a:spcBef>
                <a:spcPct val="50000"/>
              </a:spcBef>
              <a:buFontTx/>
              <a:buNone/>
            </a:pPr>
            <a:r>
              <a:rPr lang="en-US" altLang="cs-CZ" sz="2400" dirty="0" err="1"/>
              <a:t>hypervolemi</a:t>
            </a:r>
            <a:r>
              <a:rPr lang="cs-CZ" altLang="cs-CZ" sz="2400" dirty="0"/>
              <a:t>e</a:t>
            </a:r>
            <a:endParaRPr lang="en-US" altLang="cs-CZ" sz="2400" dirty="0"/>
          </a:p>
          <a:p>
            <a:pPr lvl="1" eaLnBrk="1" hangingPunct="1">
              <a:spcBef>
                <a:spcPct val="50000"/>
              </a:spcBef>
              <a:buFontTx/>
              <a:buNone/>
            </a:pPr>
            <a:r>
              <a:rPr lang="en-US" altLang="cs-CZ" sz="2400" dirty="0"/>
              <a:t>	</a:t>
            </a:r>
            <a:endParaRPr lang="cs-CZ" altLang="cs-CZ" sz="2400" dirty="0"/>
          </a:p>
        </p:txBody>
      </p:sp>
      <p:sp>
        <p:nvSpPr>
          <p:cNvPr id="160773" name="Line 93">
            <a:extLst>
              <a:ext uri="{FF2B5EF4-FFF2-40B4-BE49-F238E27FC236}">
                <a16:creationId xmlns:a16="http://schemas.microsoft.com/office/drawing/2014/main" id="{EC3EA9DB-A678-4FA0-BA96-798585AC3B6D}"/>
              </a:ext>
            </a:extLst>
          </p:cNvPr>
          <p:cNvSpPr>
            <a:spLocks noChangeShapeType="1"/>
          </p:cNvSpPr>
          <p:nvPr/>
        </p:nvSpPr>
        <p:spPr bwMode="auto">
          <a:xfrm>
            <a:off x="5339916" y="1595437"/>
            <a:ext cx="0" cy="44640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0774" name="Line 94">
            <a:extLst>
              <a:ext uri="{FF2B5EF4-FFF2-40B4-BE49-F238E27FC236}">
                <a16:creationId xmlns:a16="http://schemas.microsoft.com/office/drawing/2014/main" id="{897B694D-A4CD-4A93-A0B2-349306B1D7EA}"/>
              </a:ext>
            </a:extLst>
          </p:cNvPr>
          <p:cNvSpPr>
            <a:spLocks noChangeShapeType="1"/>
          </p:cNvSpPr>
          <p:nvPr/>
        </p:nvSpPr>
        <p:spPr bwMode="auto">
          <a:xfrm>
            <a:off x="479376" y="1628775"/>
            <a:ext cx="0" cy="44640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 name="TextovéPole 2">
            <a:extLst>
              <a:ext uri="{FF2B5EF4-FFF2-40B4-BE49-F238E27FC236}">
                <a16:creationId xmlns:a16="http://schemas.microsoft.com/office/drawing/2014/main" id="{56FC0D33-18A0-48F2-9F32-E2908AB5EC3A}"/>
              </a:ext>
            </a:extLst>
          </p:cNvPr>
          <p:cNvSpPr txBox="1"/>
          <p:nvPr/>
        </p:nvSpPr>
        <p:spPr>
          <a:xfrm>
            <a:off x="3322405" y="2861079"/>
            <a:ext cx="1980216" cy="646331"/>
          </a:xfrm>
          <a:prstGeom prst="rect">
            <a:avLst/>
          </a:prstGeom>
          <a:noFill/>
        </p:spPr>
        <p:txBody>
          <a:bodyPr wrap="square" rtlCol="0">
            <a:spAutoFit/>
          </a:bodyPr>
          <a:lstStyle/>
          <a:p>
            <a:r>
              <a:rPr lang="cs-CZ" dirty="0" err="1"/>
              <a:t>Hemodynamické</a:t>
            </a:r>
            <a:r>
              <a:rPr lang="cs-CZ" dirty="0"/>
              <a:t> příznaky</a:t>
            </a:r>
            <a:endParaRPr lang="en-US" dirty="0"/>
          </a:p>
        </p:txBody>
      </p:sp>
      <p:sp>
        <p:nvSpPr>
          <p:cNvPr id="6" name="Šipka: doprava 5">
            <a:extLst>
              <a:ext uri="{FF2B5EF4-FFF2-40B4-BE49-F238E27FC236}">
                <a16:creationId xmlns:a16="http://schemas.microsoft.com/office/drawing/2014/main" id="{2FC1E3A8-3C96-4838-BF43-92A8514BFA49}"/>
              </a:ext>
            </a:extLst>
          </p:cNvPr>
          <p:cNvSpPr/>
          <p:nvPr/>
        </p:nvSpPr>
        <p:spPr>
          <a:xfrm rot="20445826" flipV="1">
            <a:off x="2467050" y="3508310"/>
            <a:ext cx="828203" cy="3051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Šipka: doprava 11">
            <a:extLst>
              <a:ext uri="{FF2B5EF4-FFF2-40B4-BE49-F238E27FC236}">
                <a16:creationId xmlns:a16="http://schemas.microsoft.com/office/drawing/2014/main" id="{8DD1CB24-5518-4F7F-BFF4-08E3F6923D20}"/>
              </a:ext>
            </a:extLst>
          </p:cNvPr>
          <p:cNvSpPr/>
          <p:nvPr/>
        </p:nvSpPr>
        <p:spPr>
          <a:xfrm rot="1799505" flipV="1">
            <a:off x="2392121" y="2758977"/>
            <a:ext cx="828203" cy="3051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a:extLst>
              <a:ext uri="{FF2B5EF4-FFF2-40B4-BE49-F238E27FC236}">
                <a16:creationId xmlns:a16="http://schemas.microsoft.com/office/drawing/2014/main" id="{723A6902-290B-4BEB-A1ED-2AFBFB9BBA21}"/>
              </a:ext>
            </a:extLst>
          </p:cNvPr>
          <p:cNvSpPr>
            <a:spLocks noChangeArrowheads="1"/>
          </p:cNvSpPr>
          <p:nvPr/>
        </p:nvSpPr>
        <p:spPr bwMode="auto">
          <a:xfrm>
            <a:off x="7737475" y="-26988"/>
            <a:ext cx="2800350" cy="2225676"/>
          </a:xfrm>
          <a:prstGeom prst="rect">
            <a:avLst/>
          </a:prstGeom>
          <a:noFill/>
          <a:ln w="57150" cmpd="thinThick">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15" name="Rectangle 3">
            <a:extLst>
              <a:ext uri="{FF2B5EF4-FFF2-40B4-BE49-F238E27FC236}">
                <a16:creationId xmlns:a16="http://schemas.microsoft.com/office/drawing/2014/main" id="{5A284EE2-F767-4BAF-8800-0F6C3376A609}"/>
              </a:ext>
            </a:extLst>
          </p:cNvPr>
          <p:cNvSpPr>
            <a:spLocks noChangeArrowheads="1"/>
          </p:cNvSpPr>
          <p:nvPr/>
        </p:nvSpPr>
        <p:spPr bwMode="auto">
          <a:xfrm>
            <a:off x="1096963" y="2151063"/>
            <a:ext cx="4146551"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4400">
                <a:solidFill>
                  <a:schemeClr val="tx2"/>
                </a:solidFill>
              </a:rPr>
              <a:t>Dehydratace</a:t>
            </a:r>
          </a:p>
        </p:txBody>
      </p:sp>
      <p:sp>
        <p:nvSpPr>
          <p:cNvPr id="17416" name="Rectangle 4">
            <a:extLst>
              <a:ext uri="{FF2B5EF4-FFF2-40B4-BE49-F238E27FC236}">
                <a16:creationId xmlns:a16="http://schemas.microsoft.com/office/drawing/2014/main" id="{22202618-B28A-474B-BB54-B6585AEE4E21}"/>
              </a:ext>
            </a:extLst>
          </p:cNvPr>
          <p:cNvSpPr>
            <a:spLocks noChangeArrowheads="1"/>
          </p:cNvSpPr>
          <p:nvPr/>
        </p:nvSpPr>
        <p:spPr bwMode="auto">
          <a:xfrm>
            <a:off x="1774825" y="2941639"/>
            <a:ext cx="3665538" cy="14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lnSpc>
                <a:spcPct val="70000"/>
              </a:lnSpc>
            </a:pPr>
            <a:r>
              <a:rPr lang="cs-CZ" altLang="cs-CZ" i="1"/>
              <a:t>Hypoosmolární</a:t>
            </a:r>
          </a:p>
          <a:p>
            <a:pPr eaLnBrk="1" hangingPunct="1">
              <a:lnSpc>
                <a:spcPct val="80000"/>
              </a:lnSpc>
            </a:pPr>
            <a:r>
              <a:rPr lang="cs-CZ" altLang="cs-CZ" i="1"/>
              <a:t>Isoosmolární</a:t>
            </a:r>
          </a:p>
          <a:p>
            <a:pPr eaLnBrk="1" hangingPunct="1">
              <a:lnSpc>
                <a:spcPct val="80000"/>
              </a:lnSpc>
            </a:pPr>
            <a:r>
              <a:rPr lang="cs-CZ" altLang="cs-CZ" i="1"/>
              <a:t>Hyperosmolární</a:t>
            </a:r>
            <a:endParaRPr lang="cs-CZ" altLang="cs-CZ"/>
          </a:p>
        </p:txBody>
      </p:sp>
      <p:sp>
        <p:nvSpPr>
          <p:cNvPr id="17417" name="Rectangle 5">
            <a:extLst>
              <a:ext uri="{FF2B5EF4-FFF2-40B4-BE49-F238E27FC236}">
                <a16:creationId xmlns:a16="http://schemas.microsoft.com/office/drawing/2014/main" id="{B8DDB5CC-1F22-4311-B8CA-E495D29BFA38}"/>
              </a:ext>
            </a:extLst>
          </p:cNvPr>
          <p:cNvSpPr>
            <a:spLocks noChangeArrowheads="1"/>
          </p:cNvSpPr>
          <p:nvPr/>
        </p:nvSpPr>
        <p:spPr bwMode="auto">
          <a:xfrm>
            <a:off x="1774825" y="5056189"/>
            <a:ext cx="3665538" cy="14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lnSpc>
                <a:spcPct val="70000"/>
              </a:lnSpc>
            </a:pPr>
            <a:r>
              <a:rPr lang="cs-CZ" altLang="cs-CZ" i="1"/>
              <a:t>Hypoosmolární</a:t>
            </a:r>
          </a:p>
          <a:p>
            <a:pPr eaLnBrk="1" hangingPunct="1">
              <a:lnSpc>
                <a:spcPct val="80000"/>
              </a:lnSpc>
            </a:pPr>
            <a:r>
              <a:rPr lang="cs-CZ" altLang="cs-CZ" i="1"/>
              <a:t>Isoosmolární</a:t>
            </a:r>
          </a:p>
          <a:p>
            <a:pPr eaLnBrk="1" hangingPunct="1">
              <a:lnSpc>
                <a:spcPct val="80000"/>
              </a:lnSpc>
            </a:pPr>
            <a:r>
              <a:rPr lang="cs-CZ" altLang="cs-CZ" i="1"/>
              <a:t>Hyperosmolární</a:t>
            </a:r>
            <a:endParaRPr lang="cs-CZ" altLang="cs-CZ"/>
          </a:p>
        </p:txBody>
      </p:sp>
      <p:sp>
        <p:nvSpPr>
          <p:cNvPr id="17418" name="Rectangle 6">
            <a:extLst>
              <a:ext uri="{FF2B5EF4-FFF2-40B4-BE49-F238E27FC236}">
                <a16:creationId xmlns:a16="http://schemas.microsoft.com/office/drawing/2014/main" id="{48A79E31-C0F6-4F37-A2CD-D2C578DF5685}"/>
              </a:ext>
            </a:extLst>
          </p:cNvPr>
          <p:cNvSpPr>
            <a:spLocks noChangeArrowheads="1"/>
          </p:cNvSpPr>
          <p:nvPr/>
        </p:nvSpPr>
        <p:spPr bwMode="auto">
          <a:xfrm>
            <a:off x="1524000" y="4249738"/>
            <a:ext cx="4146550"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4400">
                <a:solidFill>
                  <a:schemeClr val="tx2"/>
                </a:solidFill>
              </a:rPr>
              <a:t>Hyperhydratace</a:t>
            </a:r>
          </a:p>
        </p:txBody>
      </p:sp>
      <p:sp>
        <p:nvSpPr>
          <p:cNvPr id="17419" name="Rectangle 7">
            <a:extLst>
              <a:ext uri="{FF2B5EF4-FFF2-40B4-BE49-F238E27FC236}">
                <a16:creationId xmlns:a16="http://schemas.microsoft.com/office/drawing/2014/main" id="{9F37C637-C442-4ECA-B7C0-7AAEA35A374C}"/>
              </a:ext>
            </a:extLst>
          </p:cNvPr>
          <p:cNvSpPr>
            <a:spLocks noChangeArrowheads="1"/>
          </p:cNvSpPr>
          <p:nvPr/>
        </p:nvSpPr>
        <p:spPr bwMode="auto">
          <a:xfrm>
            <a:off x="7910513" y="6008688"/>
            <a:ext cx="1016000" cy="696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70000"/>
              </a:lnSpc>
              <a:spcBef>
                <a:spcPct val="0"/>
              </a:spcBef>
              <a:buFontTx/>
              <a:buNone/>
            </a:pPr>
            <a:r>
              <a:rPr lang="cs-CZ" altLang="cs-CZ" sz="1800" b="1">
                <a:solidFill>
                  <a:schemeClr val="tx2"/>
                </a:solidFill>
              </a:rPr>
              <a:t>ztráty vody</a:t>
            </a:r>
            <a:endParaRPr lang="cs-CZ" altLang="cs-CZ">
              <a:solidFill>
                <a:schemeClr val="tx2"/>
              </a:solidFill>
            </a:endParaRPr>
          </a:p>
        </p:txBody>
      </p:sp>
      <p:sp>
        <p:nvSpPr>
          <p:cNvPr id="17420" name="Rectangle 8">
            <a:extLst>
              <a:ext uri="{FF2B5EF4-FFF2-40B4-BE49-F238E27FC236}">
                <a16:creationId xmlns:a16="http://schemas.microsoft.com/office/drawing/2014/main" id="{4942DC41-2612-4566-8872-7F9340B0824F}"/>
              </a:ext>
            </a:extLst>
          </p:cNvPr>
          <p:cNvSpPr>
            <a:spLocks noChangeArrowheads="1"/>
          </p:cNvSpPr>
          <p:nvPr/>
        </p:nvSpPr>
        <p:spPr bwMode="auto">
          <a:xfrm>
            <a:off x="9120189" y="6003926"/>
            <a:ext cx="1006475"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70000"/>
              </a:lnSpc>
              <a:spcBef>
                <a:spcPct val="0"/>
              </a:spcBef>
              <a:buFontTx/>
              <a:buNone/>
            </a:pPr>
            <a:r>
              <a:rPr lang="cs-CZ" altLang="cs-CZ" sz="1800" b="1">
                <a:solidFill>
                  <a:schemeClr val="tx2"/>
                </a:solidFill>
              </a:rPr>
              <a:t>ztráty solutů</a:t>
            </a:r>
            <a:endParaRPr lang="cs-CZ" altLang="cs-CZ" sz="4400">
              <a:solidFill>
                <a:schemeClr val="tx2"/>
              </a:solidFill>
            </a:endParaRPr>
          </a:p>
        </p:txBody>
      </p:sp>
      <p:grpSp>
        <p:nvGrpSpPr>
          <p:cNvPr id="2" name="Group 9">
            <a:extLst>
              <a:ext uri="{FF2B5EF4-FFF2-40B4-BE49-F238E27FC236}">
                <a16:creationId xmlns:a16="http://schemas.microsoft.com/office/drawing/2014/main" id="{25D17ECD-F53F-4527-95B7-44B59E881ADA}"/>
              </a:ext>
            </a:extLst>
          </p:cNvPr>
          <p:cNvGrpSpPr>
            <a:grpSpLocks/>
          </p:cNvGrpSpPr>
          <p:nvPr/>
        </p:nvGrpSpPr>
        <p:grpSpPr bwMode="auto">
          <a:xfrm>
            <a:off x="8218489" y="5451476"/>
            <a:ext cx="674687" cy="760413"/>
            <a:chOff x="1064" y="3295"/>
            <a:chExt cx="518" cy="644"/>
          </a:xfrm>
        </p:grpSpPr>
        <p:graphicFrame>
          <p:nvGraphicFramePr>
            <p:cNvPr id="166972" name="Object 10">
              <a:extLst>
                <a:ext uri="{FF2B5EF4-FFF2-40B4-BE49-F238E27FC236}">
                  <a16:creationId xmlns:a16="http://schemas.microsoft.com/office/drawing/2014/main" id="{6CFB1116-7979-4707-8A02-A0B8A02FBBE5}"/>
                </a:ext>
              </a:extLst>
            </p:cNvPr>
            <p:cNvGraphicFramePr>
              <a:graphicFrameLocks noChangeAspect="1"/>
            </p:cNvGraphicFramePr>
            <p:nvPr/>
          </p:nvGraphicFramePr>
          <p:xfrm>
            <a:off x="1064" y="3295"/>
            <a:ext cx="518" cy="451"/>
          </p:xfrm>
          <a:graphic>
            <a:graphicData uri="http://schemas.openxmlformats.org/presentationml/2006/ole">
              <mc:AlternateContent xmlns:mc="http://schemas.openxmlformats.org/markup-compatibility/2006">
                <mc:Choice xmlns:v="urn:schemas-microsoft-com:vml" Requires="v">
                  <p:oleObj name="Clip" r:id="rId4" imgW="9134475" imgH="6848475" progId="MS_ClipArt_Gallery.2">
                    <p:embed/>
                  </p:oleObj>
                </mc:Choice>
                <mc:Fallback>
                  <p:oleObj name="Clip" r:id="rId4" imgW="9134475" imgH="6848475" progId="MS_ClipArt_Gallery.2">
                    <p:embed/>
                    <p:pic>
                      <p:nvPicPr>
                        <p:cNvPr id="166972" name="Object 10">
                          <a:extLst>
                            <a:ext uri="{FF2B5EF4-FFF2-40B4-BE49-F238E27FC236}">
                              <a16:creationId xmlns:a16="http://schemas.microsoft.com/office/drawing/2014/main" id="{6CFB1116-7979-4707-8A02-A0B8A02FBB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 y="3295"/>
                          <a:ext cx="518" cy="4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166973" name="Group 11">
              <a:extLst>
                <a:ext uri="{FF2B5EF4-FFF2-40B4-BE49-F238E27FC236}">
                  <a16:creationId xmlns:a16="http://schemas.microsoft.com/office/drawing/2014/main" id="{287EFD23-AF2C-4396-8E6C-16DBBB26FA44}"/>
                </a:ext>
              </a:extLst>
            </p:cNvPr>
            <p:cNvGrpSpPr>
              <a:grpSpLocks/>
            </p:cNvGrpSpPr>
            <p:nvPr/>
          </p:nvGrpSpPr>
          <p:grpSpPr bwMode="auto">
            <a:xfrm>
              <a:off x="1468" y="3737"/>
              <a:ext cx="47" cy="202"/>
              <a:chOff x="4076" y="3462"/>
              <a:chExt cx="66" cy="255"/>
            </a:xfrm>
          </p:grpSpPr>
          <p:sp>
            <p:nvSpPr>
              <p:cNvPr id="166974" name="Freeform 12">
                <a:extLst>
                  <a:ext uri="{FF2B5EF4-FFF2-40B4-BE49-F238E27FC236}">
                    <a16:creationId xmlns:a16="http://schemas.microsoft.com/office/drawing/2014/main" id="{2A7F4BC5-0E06-410C-A1F3-DB2E92453902}"/>
                  </a:ext>
                </a:extLst>
              </p:cNvPr>
              <p:cNvSpPr>
                <a:spLocks/>
              </p:cNvSpPr>
              <p:nvPr/>
            </p:nvSpPr>
            <p:spPr bwMode="auto">
              <a:xfrm>
                <a:off x="4076" y="3462"/>
                <a:ext cx="66" cy="124"/>
              </a:xfrm>
              <a:custGeom>
                <a:avLst/>
                <a:gdLst>
                  <a:gd name="T0" fmla="*/ 0 w 196"/>
                  <a:gd name="T1" fmla="*/ 0 h 371"/>
                  <a:gd name="T2" fmla="*/ 0 w 196"/>
                  <a:gd name="T3" fmla="*/ 0 h 371"/>
                  <a:gd name="T4" fmla="*/ 0 w 196"/>
                  <a:gd name="T5" fmla="*/ 0 h 371"/>
                  <a:gd name="T6" fmla="*/ 1 w 196"/>
                  <a:gd name="T7" fmla="*/ 1 h 371"/>
                  <a:gd name="T8" fmla="*/ 1 w 196"/>
                  <a:gd name="T9" fmla="*/ 1 h 371"/>
                  <a:gd name="T10" fmla="*/ 1 w 196"/>
                  <a:gd name="T11" fmla="*/ 1 h 371"/>
                  <a:gd name="T12" fmla="*/ 1 w 196"/>
                  <a:gd name="T13" fmla="*/ 1 h 371"/>
                  <a:gd name="T14" fmla="*/ 1 w 196"/>
                  <a:gd name="T15" fmla="*/ 1 h 371"/>
                  <a:gd name="T16" fmla="*/ 1 w 196"/>
                  <a:gd name="T17" fmla="*/ 1 h 371"/>
                  <a:gd name="T18" fmla="*/ 1 w 196"/>
                  <a:gd name="T19" fmla="*/ 1 h 371"/>
                  <a:gd name="T20" fmla="*/ 1 w 196"/>
                  <a:gd name="T21" fmla="*/ 1 h 371"/>
                  <a:gd name="T22" fmla="*/ 1 w 196"/>
                  <a:gd name="T23" fmla="*/ 1 h 371"/>
                  <a:gd name="T24" fmla="*/ 1 w 196"/>
                  <a:gd name="T25" fmla="*/ 1 h 371"/>
                  <a:gd name="T26" fmla="*/ 1 w 196"/>
                  <a:gd name="T27" fmla="*/ 1 h 371"/>
                  <a:gd name="T28" fmla="*/ 1 w 196"/>
                  <a:gd name="T29" fmla="*/ 2 h 371"/>
                  <a:gd name="T30" fmla="*/ 0 w 196"/>
                  <a:gd name="T31" fmla="*/ 2 h 371"/>
                  <a:gd name="T32" fmla="*/ 0 w 196"/>
                  <a:gd name="T33" fmla="*/ 2 h 371"/>
                  <a:gd name="T34" fmla="*/ 0 w 196"/>
                  <a:gd name="T35" fmla="*/ 1 h 371"/>
                  <a:gd name="T36" fmla="*/ 0 w 196"/>
                  <a:gd name="T37" fmla="*/ 1 h 371"/>
                  <a:gd name="T38" fmla="*/ 0 w 196"/>
                  <a:gd name="T39" fmla="*/ 1 h 371"/>
                  <a:gd name="T40" fmla="*/ 0 w 196"/>
                  <a:gd name="T41" fmla="*/ 1 h 371"/>
                  <a:gd name="T42" fmla="*/ 0 w 196"/>
                  <a:gd name="T43" fmla="*/ 1 h 371"/>
                  <a:gd name="T44" fmla="*/ 0 w 196"/>
                  <a:gd name="T45" fmla="*/ 1 h 371"/>
                  <a:gd name="T46" fmla="*/ 0 w 196"/>
                  <a:gd name="T47" fmla="*/ 1 h 371"/>
                  <a:gd name="T48" fmla="*/ 0 w 196"/>
                  <a:gd name="T49" fmla="*/ 1 h 371"/>
                  <a:gd name="T50" fmla="*/ 0 w 196"/>
                  <a:gd name="T51" fmla="*/ 1 h 371"/>
                  <a:gd name="T52" fmla="*/ 0 w 196"/>
                  <a:gd name="T53" fmla="*/ 1 h 371"/>
                  <a:gd name="T54" fmla="*/ 0 w 196"/>
                  <a:gd name="T55" fmla="*/ 1 h 371"/>
                  <a:gd name="T56" fmla="*/ 0 w 196"/>
                  <a:gd name="T57" fmla="*/ 0 h 371"/>
                  <a:gd name="T58" fmla="*/ 0 w 196"/>
                  <a:gd name="T59" fmla="*/ 0 h 371"/>
                  <a:gd name="T60" fmla="*/ 0 w 196"/>
                  <a:gd name="T61" fmla="*/ 0 h 371"/>
                  <a:gd name="T62" fmla="*/ 0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75" name="Freeform 13">
                <a:extLst>
                  <a:ext uri="{FF2B5EF4-FFF2-40B4-BE49-F238E27FC236}">
                    <a16:creationId xmlns:a16="http://schemas.microsoft.com/office/drawing/2014/main" id="{17AE3845-FF3C-48E2-96A9-D6B7E4CB5F95}"/>
                  </a:ext>
                </a:extLst>
              </p:cNvPr>
              <p:cNvSpPr>
                <a:spLocks/>
              </p:cNvSpPr>
              <p:nvPr/>
            </p:nvSpPr>
            <p:spPr bwMode="auto">
              <a:xfrm>
                <a:off x="4076" y="3593"/>
                <a:ext cx="66" cy="124"/>
              </a:xfrm>
              <a:custGeom>
                <a:avLst/>
                <a:gdLst>
                  <a:gd name="T0" fmla="*/ 0 w 196"/>
                  <a:gd name="T1" fmla="*/ 0 h 372"/>
                  <a:gd name="T2" fmla="*/ 0 w 196"/>
                  <a:gd name="T3" fmla="*/ 0 h 372"/>
                  <a:gd name="T4" fmla="*/ 0 w 196"/>
                  <a:gd name="T5" fmla="*/ 0 h 372"/>
                  <a:gd name="T6" fmla="*/ 1 w 196"/>
                  <a:gd name="T7" fmla="*/ 1 h 372"/>
                  <a:gd name="T8" fmla="*/ 1 w 196"/>
                  <a:gd name="T9" fmla="*/ 1 h 372"/>
                  <a:gd name="T10" fmla="*/ 1 w 196"/>
                  <a:gd name="T11" fmla="*/ 1 h 372"/>
                  <a:gd name="T12" fmla="*/ 1 w 196"/>
                  <a:gd name="T13" fmla="*/ 1 h 372"/>
                  <a:gd name="T14" fmla="*/ 1 w 196"/>
                  <a:gd name="T15" fmla="*/ 1 h 372"/>
                  <a:gd name="T16" fmla="*/ 1 w 196"/>
                  <a:gd name="T17" fmla="*/ 1 h 372"/>
                  <a:gd name="T18" fmla="*/ 1 w 196"/>
                  <a:gd name="T19" fmla="*/ 1 h 372"/>
                  <a:gd name="T20" fmla="*/ 1 w 196"/>
                  <a:gd name="T21" fmla="*/ 1 h 372"/>
                  <a:gd name="T22" fmla="*/ 1 w 196"/>
                  <a:gd name="T23" fmla="*/ 1 h 372"/>
                  <a:gd name="T24" fmla="*/ 1 w 196"/>
                  <a:gd name="T25" fmla="*/ 1 h 372"/>
                  <a:gd name="T26" fmla="*/ 1 w 196"/>
                  <a:gd name="T27" fmla="*/ 1 h 372"/>
                  <a:gd name="T28" fmla="*/ 1 w 196"/>
                  <a:gd name="T29" fmla="*/ 2 h 372"/>
                  <a:gd name="T30" fmla="*/ 0 w 196"/>
                  <a:gd name="T31" fmla="*/ 2 h 372"/>
                  <a:gd name="T32" fmla="*/ 0 w 196"/>
                  <a:gd name="T33" fmla="*/ 2 h 372"/>
                  <a:gd name="T34" fmla="*/ 0 w 196"/>
                  <a:gd name="T35" fmla="*/ 1 h 372"/>
                  <a:gd name="T36" fmla="*/ 0 w 196"/>
                  <a:gd name="T37" fmla="*/ 1 h 372"/>
                  <a:gd name="T38" fmla="*/ 0 w 196"/>
                  <a:gd name="T39" fmla="*/ 1 h 372"/>
                  <a:gd name="T40" fmla="*/ 0 w 196"/>
                  <a:gd name="T41" fmla="*/ 1 h 372"/>
                  <a:gd name="T42" fmla="*/ 0 w 196"/>
                  <a:gd name="T43" fmla="*/ 1 h 372"/>
                  <a:gd name="T44" fmla="*/ 0 w 196"/>
                  <a:gd name="T45" fmla="*/ 1 h 372"/>
                  <a:gd name="T46" fmla="*/ 0 w 196"/>
                  <a:gd name="T47" fmla="*/ 1 h 372"/>
                  <a:gd name="T48" fmla="*/ 0 w 196"/>
                  <a:gd name="T49" fmla="*/ 1 h 372"/>
                  <a:gd name="T50" fmla="*/ 0 w 196"/>
                  <a:gd name="T51" fmla="*/ 1 h 372"/>
                  <a:gd name="T52" fmla="*/ 0 w 196"/>
                  <a:gd name="T53" fmla="*/ 1 h 372"/>
                  <a:gd name="T54" fmla="*/ 0 w 196"/>
                  <a:gd name="T55" fmla="*/ 1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grpSp>
        <p:nvGrpSpPr>
          <p:cNvPr id="4" name="Group 14">
            <a:extLst>
              <a:ext uri="{FF2B5EF4-FFF2-40B4-BE49-F238E27FC236}">
                <a16:creationId xmlns:a16="http://schemas.microsoft.com/office/drawing/2014/main" id="{2B95B2B3-E72F-4D62-823F-67F4168C9DB5}"/>
              </a:ext>
            </a:extLst>
          </p:cNvPr>
          <p:cNvGrpSpPr>
            <a:grpSpLocks/>
          </p:cNvGrpSpPr>
          <p:nvPr/>
        </p:nvGrpSpPr>
        <p:grpSpPr bwMode="auto">
          <a:xfrm>
            <a:off x="9372601" y="5594351"/>
            <a:ext cx="1065213" cy="714375"/>
            <a:chOff x="567" y="1654"/>
            <a:chExt cx="1330" cy="1010"/>
          </a:xfrm>
        </p:grpSpPr>
        <p:sp>
          <p:nvSpPr>
            <p:cNvPr id="166970" name="AutoShape 15">
              <a:extLst>
                <a:ext uri="{FF2B5EF4-FFF2-40B4-BE49-F238E27FC236}">
                  <a16:creationId xmlns:a16="http://schemas.microsoft.com/office/drawing/2014/main" id="{2AB38F2A-4B56-4CEA-B37D-02324AE69B4B}"/>
                </a:ext>
              </a:extLst>
            </p:cNvPr>
            <p:cNvSpPr>
              <a:spLocks noChangeArrowheads="1"/>
            </p:cNvSpPr>
            <p:nvPr/>
          </p:nvSpPr>
          <p:spPr bwMode="auto">
            <a:xfrm rot="6456278">
              <a:off x="824" y="1397"/>
              <a:ext cx="303" cy="817"/>
            </a:xfrm>
            <a:prstGeom prst="can">
              <a:avLst>
                <a:gd name="adj" fmla="val 67409"/>
              </a:avLst>
            </a:prstGeom>
            <a:solidFill>
              <a:schemeClr val="bg2"/>
            </a:solidFill>
            <a:ln w="19050">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71" name="Freeform 16" descr="Písek">
              <a:extLst>
                <a:ext uri="{FF2B5EF4-FFF2-40B4-BE49-F238E27FC236}">
                  <a16:creationId xmlns:a16="http://schemas.microsoft.com/office/drawing/2014/main" id="{EC889778-15EB-4FD3-B2C0-0F17D7D164B4}"/>
                </a:ext>
              </a:extLst>
            </p:cNvPr>
            <p:cNvSpPr>
              <a:spLocks/>
            </p:cNvSpPr>
            <p:nvPr/>
          </p:nvSpPr>
          <p:spPr bwMode="auto">
            <a:xfrm>
              <a:off x="1157" y="1834"/>
              <a:ext cx="740" cy="830"/>
            </a:xfrm>
            <a:custGeom>
              <a:avLst/>
              <a:gdLst>
                <a:gd name="T0" fmla="*/ 16 w 740"/>
                <a:gd name="T1" fmla="*/ 158 h 830"/>
                <a:gd name="T2" fmla="*/ 78 w 740"/>
                <a:gd name="T3" fmla="*/ 213 h 830"/>
                <a:gd name="T4" fmla="*/ 115 w 740"/>
                <a:gd name="T5" fmla="*/ 286 h 830"/>
                <a:gd name="T6" fmla="*/ 134 w 740"/>
                <a:gd name="T7" fmla="*/ 336 h 830"/>
                <a:gd name="T8" fmla="*/ 250 w 740"/>
                <a:gd name="T9" fmla="*/ 652 h 830"/>
                <a:gd name="T10" fmla="*/ 343 w 740"/>
                <a:gd name="T11" fmla="*/ 810 h 830"/>
                <a:gd name="T12" fmla="*/ 740 w 740"/>
                <a:gd name="T13" fmla="*/ 784 h 830"/>
                <a:gd name="T14" fmla="*/ 576 w 740"/>
                <a:gd name="T15" fmla="*/ 659 h 830"/>
                <a:gd name="T16" fmla="*/ 523 w 740"/>
                <a:gd name="T17" fmla="*/ 484 h 830"/>
                <a:gd name="T18" fmla="*/ 463 w 740"/>
                <a:gd name="T19" fmla="*/ 365 h 830"/>
                <a:gd name="T20" fmla="*/ 372 w 740"/>
                <a:gd name="T21" fmla="*/ 270 h 830"/>
                <a:gd name="T22" fmla="*/ 316 w 740"/>
                <a:gd name="T23" fmla="*/ 179 h 830"/>
                <a:gd name="T24" fmla="*/ 214 w 740"/>
                <a:gd name="T25" fmla="*/ 138 h 830"/>
                <a:gd name="T26" fmla="*/ 63 w 740"/>
                <a:gd name="T27" fmla="*/ 12 h 830"/>
                <a:gd name="T28" fmla="*/ 17 w 740"/>
                <a:gd name="T29" fmla="*/ 58 h 830"/>
                <a:gd name="T30" fmla="*/ 16 w 740"/>
                <a:gd name="T31" fmla="*/ 158 h 8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40"/>
                <a:gd name="T49" fmla="*/ 0 h 830"/>
                <a:gd name="T50" fmla="*/ 740 w 740"/>
                <a:gd name="T51" fmla="*/ 830 h 8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40" h="830">
                  <a:moveTo>
                    <a:pt x="16" y="158"/>
                  </a:moveTo>
                  <a:cubicBezTo>
                    <a:pt x="30" y="199"/>
                    <a:pt x="63" y="176"/>
                    <a:pt x="78" y="213"/>
                  </a:cubicBezTo>
                  <a:cubicBezTo>
                    <a:pt x="87" y="240"/>
                    <a:pt x="103" y="258"/>
                    <a:pt x="115" y="286"/>
                  </a:cubicBezTo>
                  <a:cubicBezTo>
                    <a:pt x="123" y="302"/>
                    <a:pt x="128" y="320"/>
                    <a:pt x="134" y="336"/>
                  </a:cubicBezTo>
                  <a:cubicBezTo>
                    <a:pt x="155" y="488"/>
                    <a:pt x="174" y="561"/>
                    <a:pt x="250" y="652"/>
                  </a:cubicBezTo>
                  <a:cubicBezTo>
                    <a:pt x="267" y="714"/>
                    <a:pt x="303" y="810"/>
                    <a:pt x="343" y="810"/>
                  </a:cubicBezTo>
                  <a:cubicBezTo>
                    <a:pt x="427" y="787"/>
                    <a:pt x="660" y="830"/>
                    <a:pt x="740" y="784"/>
                  </a:cubicBezTo>
                  <a:cubicBezTo>
                    <a:pt x="694" y="652"/>
                    <a:pt x="636" y="796"/>
                    <a:pt x="576" y="659"/>
                  </a:cubicBezTo>
                  <a:cubicBezTo>
                    <a:pt x="552" y="609"/>
                    <a:pt x="551" y="529"/>
                    <a:pt x="523" y="484"/>
                  </a:cubicBezTo>
                  <a:cubicBezTo>
                    <a:pt x="510" y="404"/>
                    <a:pt x="505" y="386"/>
                    <a:pt x="463" y="365"/>
                  </a:cubicBezTo>
                  <a:cubicBezTo>
                    <a:pt x="454" y="302"/>
                    <a:pt x="411" y="270"/>
                    <a:pt x="372" y="270"/>
                  </a:cubicBezTo>
                  <a:cubicBezTo>
                    <a:pt x="368" y="252"/>
                    <a:pt x="325" y="186"/>
                    <a:pt x="316" y="179"/>
                  </a:cubicBezTo>
                  <a:cubicBezTo>
                    <a:pt x="293" y="161"/>
                    <a:pt x="241" y="144"/>
                    <a:pt x="214" y="138"/>
                  </a:cubicBezTo>
                  <a:cubicBezTo>
                    <a:pt x="170" y="122"/>
                    <a:pt x="108" y="28"/>
                    <a:pt x="63" y="12"/>
                  </a:cubicBezTo>
                  <a:cubicBezTo>
                    <a:pt x="47" y="0"/>
                    <a:pt x="3" y="58"/>
                    <a:pt x="17" y="58"/>
                  </a:cubicBezTo>
                  <a:cubicBezTo>
                    <a:pt x="17" y="144"/>
                    <a:pt x="0" y="76"/>
                    <a:pt x="16" y="158"/>
                  </a:cubicBezTo>
                  <a:close/>
                </a:path>
              </a:pathLst>
            </a:custGeom>
            <a:blipFill dpi="0" rotWithShape="0">
              <a:blip r:embed="rId6"/>
              <a:srcRect/>
              <a:tile tx="0" ty="0" sx="100000" sy="100000" flip="none" algn="tl"/>
            </a:blip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p>
              <a:endParaRPr lang="en-US"/>
            </a:p>
          </p:txBody>
        </p:sp>
      </p:grpSp>
      <p:sp>
        <p:nvSpPr>
          <p:cNvPr id="17423" name="Rectangle 17">
            <a:extLst>
              <a:ext uri="{FF2B5EF4-FFF2-40B4-BE49-F238E27FC236}">
                <a16:creationId xmlns:a16="http://schemas.microsoft.com/office/drawing/2014/main" id="{10E7D59C-AE3C-470A-B865-971760D9A958}"/>
              </a:ext>
            </a:extLst>
          </p:cNvPr>
          <p:cNvSpPr>
            <a:spLocks noChangeArrowheads="1"/>
          </p:cNvSpPr>
          <p:nvPr/>
        </p:nvSpPr>
        <p:spPr bwMode="auto">
          <a:xfrm>
            <a:off x="7856538" y="2444751"/>
            <a:ext cx="1016000"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70000"/>
              </a:lnSpc>
              <a:spcBef>
                <a:spcPct val="0"/>
              </a:spcBef>
              <a:buFontTx/>
              <a:buNone/>
            </a:pPr>
            <a:r>
              <a:rPr lang="cs-CZ" altLang="cs-CZ" sz="1800" b="1">
                <a:solidFill>
                  <a:schemeClr val="tx2"/>
                </a:solidFill>
              </a:rPr>
              <a:t>retence vody</a:t>
            </a:r>
            <a:endParaRPr lang="cs-CZ" altLang="cs-CZ">
              <a:solidFill>
                <a:schemeClr val="tx2"/>
              </a:solidFill>
            </a:endParaRPr>
          </a:p>
        </p:txBody>
      </p:sp>
      <p:grpSp>
        <p:nvGrpSpPr>
          <p:cNvPr id="5" name="Group 19">
            <a:extLst>
              <a:ext uri="{FF2B5EF4-FFF2-40B4-BE49-F238E27FC236}">
                <a16:creationId xmlns:a16="http://schemas.microsoft.com/office/drawing/2014/main" id="{7FC38C6C-1285-4A44-974C-8106451B3FED}"/>
              </a:ext>
            </a:extLst>
          </p:cNvPr>
          <p:cNvGrpSpPr>
            <a:grpSpLocks/>
          </p:cNvGrpSpPr>
          <p:nvPr/>
        </p:nvGrpSpPr>
        <p:grpSpPr bwMode="auto">
          <a:xfrm>
            <a:off x="8156576" y="2984500"/>
            <a:ext cx="460375" cy="692150"/>
            <a:chOff x="628" y="1648"/>
            <a:chExt cx="766" cy="1115"/>
          </a:xfrm>
        </p:grpSpPr>
        <p:sp>
          <p:nvSpPr>
            <p:cNvPr id="166961" name="Freeform 20">
              <a:extLst>
                <a:ext uri="{FF2B5EF4-FFF2-40B4-BE49-F238E27FC236}">
                  <a16:creationId xmlns:a16="http://schemas.microsoft.com/office/drawing/2014/main" id="{01C21102-0C8F-4325-B9CE-F7852E0456EB}"/>
                </a:ext>
              </a:extLst>
            </p:cNvPr>
            <p:cNvSpPr>
              <a:spLocks/>
            </p:cNvSpPr>
            <p:nvPr/>
          </p:nvSpPr>
          <p:spPr bwMode="auto">
            <a:xfrm>
              <a:off x="635" y="1733"/>
              <a:ext cx="752" cy="765"/>
            </a:xfrm>
            <a:custGeom>
              <a:avLst/>
              <a:gdLst>
                <a:gd name="T0" fmla="*/ 0 w 2256"/>
                <a:gd name="T1" fmla="*/ 0 h 2295"/>
                <a:gd name="T2" fmla="*/ 4 w 2256"/>
                <a:gd name="T3" fmla="*/ 5 h 2295"/>
                <a:gd name="T4" fmla="*/ 4 w 2256"/>
                <a:gd name="T5" fmla="*/ 9 h 2295"/>
                <a:gd name="T6" fmla="*/ 4 w 2256"/>
                <a:gd name="T7" fmla="*/ 9 h 2295"/>
                <a:gd name="T8" fmla="*/ 4 w 2256"/>
                <a:gd name="T9" fmla="*/ 9 h 2295"/>
                <a:gd name="T10" fmla="*/ 4 w 2256"/>
                <a:gd name="T11" fmla="*/ 9 h 2295"/>
                <a:gd name="T12" fmla="*/ 4 w 2256"/>
                <a:gd name="T13" fmla="*/ 9 h 2295"/>
                <a:gd name="T14" fmla="*/ 4 w 2256"/>
                <a:gd name="T15" fmla="*/ 9 h 2295"/>
                <a:gd name="T16" fmla="*/ 4 w 2256"/>
                <a:gd name="T17" fmla="*/ 9 h 2295"/>
                <a:gd name="T18" fmla="*/ 4 w 2256"/>
                <a:gd name="T19" fmla="*/ 9 h 2295"/>
                <a:gd name="T20" fmla="*/ 4 w 2256"/>
                <a:gd name="T21" fmla="*/ 9 h 2295"/>
                <a:gd name="T22" fmla="*/ 5 w 2256"/>
                <a:gd name="T23" fmla="*/ 9 h 2295"/>
                <a:gd name="T24" fmla="*/ 5 w 2256"/>
                <a:gd name="T25" fmla="*/ 9 h 2295"/>
                <a:gd name="T26" fmla="*/ 5 w 2256"/>
                <a:gd name="T27" fmla="*/ 9 h 2295"/>
                <a:gd name="T28" fmla="*/ 5 w 2256"/>
                <a:gd name="T29" fmla="*/ 9 h 2295"/>
                <a:gd name="T30" fmla="*/ 5 w 2256"/>
                <a:gd name="T31" fmla="*/ 9 h 2295"/>
                <a:gd name="T32" fmla="*/ 5 w 2256"/>
                <a:gd name="T33" fmla="*/ 9 h 2295"/>
                <a:gd name="T34" fmla="*/ 5 w 2256"/>
                <a:gd name="T35" fmla="*/ 9 h 2295"/>
                <a:gd name="T36" fmla="*/ 5 w 2256"/>
                <a:gd name="T37" fmla="*/ 9 h 2295"/>
                <a:gd name="T38" fmla="*/ 5 w 2256"/>
                <a:gd name="T39" fmla="*/ 9 h 2295"/>
                <a:gd name="T40" fmla="*/ 5 w 2256"/>
                <a:gd name="T41" fmla="*/ 9 h 2295"/>
                <a:gd name="T42" fmla="*/ 5 w 2256"/>
                <a:gd name="T43" fmla="*/ 9 h 2295"/>
                <a:gd name="T44" fmla="*/ 5 w 2256"/>
                <a:gd name="T45" fmla="*/ 9 h 2295"/>
                <a:gd name="T46" fmla="*/ 5 w 2256"/>
                <a:gd name="T47" fmla="*/ 5 h 2295"/>
                <a:gd name="T48" fmla="*/ 9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62" name="Oval 21">
              <a:extLst>
                <a:ext uri="{FF2B5EF4-FFF2-40B4-BE49-F238E27FC236}">
                  <a16:creationId xmlns:a16="http://schemas.microsoft.com/office/drawing/2014/main" id="{47064143-3DE6-4F27-AC45-671B97F8B0D7}"/>
                </a:ext>
              </a:extLst>
            </p:cNvPr>
            <p:cNvSpPr>
              <a:spLocks noChangeArrowheads="1"/>
            </p:cNvSpPr>
            <p:nvPr/>
          </p:nvSpPr>
          <p:spPr bwMode="auto">
            <a:xfrm>
              <a:off x="628" y="1648"/>
              <a:ext cx="766" cy="14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63" name="Freeform 22">
              <a:extLst>
                <a:ext uri="{FF2B5EF4-FFF2-40B4-BE49-F238E27FC236}">
                  <a16:creationId xmlns:a16="http://schemas.microsoft.com/office/drawing/2014/main" id="{BFA6508D-F4DA-433D-938E-34B334980E2B}"/>
                </a:ext>
              </a:extLst>
            </p:cNvPr>
            <p:cNvSpPr>
              <a:spLocks/>
            </p:cNvSpPr>
            <p:nvPr/>
          </p:nvSpPr>
          <p:spPr bwMode="auto">
            <a:xfrm>
              <a:off x="688" y="1755"/>
              <a:ext cx="652" cy="720"/>
            </a:xfrm>
            <a:custGeom>
              <a:avLst/>
              <a:gdLst>
                <a:gd name="T0" fmla="*/ 0 w 1956"/>
                <a:gd name="T1" fmla="*/ 0 h 2159"/>
                <a:gd name="T2" fmla="*/ 4 w 1956"/>
                <a:gd name="T3" fmla="*/ 4 h 2159"/>
                <a:gd name="T4" fmla="*/ 4 w 1956"/>
                <a:gd name="T5" fmla="*/ 9 h 2159"/>
                <a:gd name="T6" fmla="*/ 4 w 1956"/>
                <a:gd name="T7" fmla="*/ 9 h 2159"/>
                <a:gd name="T8" fmla="*/ 4 w 1956"/>
                <a:gd name="T9" fmla="*/ 9 h 2159"/>
                <a:gd name="T10" fmla="*/ 4 w 1956"/>
                <a:gd name="T11" fmla="*/ 9 h 2159"/>
                <a:gd name="T12" fmla="*/ 4 w 1956"/>
                <a:gd name="T13" fmla="*/ 9 h 2159"/>
                <a:gd name="T14" fmla="*/ 4 w 1956"/>
                <a:gd name="T15" fmla="*/ 9 h 2159"/>
                <a:gd name="T16" fmla="*/ 4 w 1956"/>
                <a:gd name="T17" fmla="*/ 9 h 2159"/>
                <a:gd name="T18" fmla="*/ 4 w 1956"/>
                <a:gd name="T19" fmla="*/ 9 h 2159"/>
                <a:gd name="T20" fmla="*/ 4 w 1956"/>
                <a:gd name="T21" fmla="*/ 9 h 2159"/>
                <a:gd name="T22" fmla="*/ 4 w 1956"/>
                <a:gd name="T23" fmla="*/ 9 h 2159"/>
                <a:gd name="T24" fmla="*/ 4 w 1956"/>
                <a:gd name="T25" fmla="*/ 9 h 2159"/>
                <a:gd name="T26" fmla="*/ 4 w 1956"/>
                <a:gd name="T27" fmla="*/ 9 h 2159"/>
                <a:gd name="T28" fmla="*/ 4 w 1956"/>
                <a:gd name="T29" fmla="*/ 9 h 2159"/>
                <a:gd name="T30" fmla="*/ 5 w 1956"/>
                <a:gd name="T31" fmla="*/ 4 h 2159"/>
                <a:gd name="T32" fmla="*/ 8 w 1956"/>
                <a:gd name="T33" fmla="*/ 0 h 2159"/>
                <a:gd name="T34" fmla="*/ 7 w 1956"/>
                <a:gd name="T35" fmla="*/ 0 h 2159"/>
                <a:gd name="T36" fmla="*/ 6 w 1956"/>
                <a:gd name="T37" fmla="*/ 0 h 2159"/>
                <a:gd name="T38" fmla="*/ 5 w 1956"/>
                <a:gd name="T39" fmla="*/ 0 h 2159"/>
                <a:gd name="T40" fmla="*/ 4 w 1956"/>
                <a:gd name="T41" fmla="*/ 0 h 2159"/>
                <a:gd name="T42" fmla="*/ 3 w 1956"/>
                <a:gd name="T43" fmla="*/ 0 h 2159"/>
                <a:gd name="T44" fmla="*/ 2 w 1956"/>
                <a:gd name="T45" fmla="*/ 0 h 2159"/>
                <a:gd name="T46" fmla="*/ 1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64" name="Freeform 23">
              <a:extLst>
                <a:ext uri="{FF2B5EF4-FFF2-40B4-BE49-F238E27FC236}">
                  <a16:creationId xmlns:a16="http://schemas.microsoft.com/office/drawing/2014/main" id="{73F625B1-7C4D-4923-BB9E-41062B51849F}"/>
                </a:ext>
              </a:extLst>
            </p:cNvPr>
            <p:cNvSpPr>
              <a:spLocks/>
            </p:cNvSpPr>
            <p:nvPr/>
          </p:nvSpPr>
          <p:spPr bwMode="auto">
            <a:xfrm>
              <a:off x="800" y="1901"/>
              <a:ext cx="421" cy="576"/>
            </a:xfrm>
            <a:custGeom>
              <a:avLst/>
              <a:gdLst>
                <a:gd name="T0" fmla="*/ 0 w 1264"/>
                <a:gd name="T1" fmla="*/ 0 h 1728"/>
                <a:gd name="T2" fmla="*/ 2 w 1264"/>
                <a:gd name="T3" fmla="*/ 3 h 1728"/>
                <a:gd name="T4" fmla="*/ 2 w 1264"/>
                <a:gd name="T5" fmla="*/ 7 h 1728"/>
                <a:gd name="T6" fmla="*/ 2 w 1264"/>
                <a:gd name="T7" fmla="*/ 7 h 1728"/>
                <a:gd name="T8" fmla="*/ 2 w 1264"/>
                <a:gd name="T9" fmla="*/ 7 h 1728"/>
                <a:gd name="T10" fmla="*/ 2 w 1264"/>
                <a:gd name="T11" fmla="*/ 7 h 1728"/>
                <a:gd name="T12" fmla="*/ 2 w 1264"/>
                <a:gd name="T13" fmla="*/ 7 h 1728"/>
                <a:gd name="T14" fmla="*/ 3 w 1264"/>
                <a:gd name="T15" fmla="*/ 7 h 1728"/>
                <a:gd name="T16" fmla="*/ 3 w 1264"/>
                <a:gd name="T17" fmla="*/ 7 h 1728"/>
                <a:gd name="T18" fmla="*/ 3 w 1264"/>
                <a:gd name="T19" fmla="*/ 7 h 1728"/>
                <a:gd name="T20" fmla="*/ 3 w 1264"/>
                <a:gd name="T21" fmla="*/ 7 h 1728"/>
                <a:gd name="T22" fmla="*/ 3 w 1264"/>
                <a:gd name="T23" fmla="*/ 7 h 1728"/>
                <a:gd name="T24" fmla="*/ 3 w 1264"/>
                <a:gd name="T25" fmla="*/ 7 h 1728"/>
                <a:gd name="T26" fmla="*/ 3 w 1264"/>
                <a:gd name="T27" fmla="*/ 7 h 1728"/>
                <a:gd name="T28" fmla="*/ 3 w 1264"/>
                <a:gd name="T29" fmla="*/ 7 h 1728"/>
                <a:gd name="T30" fmla="*/ 3 w 1264"/>
                <a:gd name="T31" fmla="*/ 2 h 1728"/>
                <a:gd name="T32" fmla="*/ 5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65" name="Freeform 24">
              <a:extLst>
                <a:ext uri="{FF2B5EF4-FFF2-40B4-BE49-F238E27FC236}">
                  <a16:creationId xmlns:a16="http://schemas.microsoft.com/office/drawing/2014/main" id="{B3784D87-675B-4449-BA79-BD7ADE333EEC}"/>
                </a:ext>
              </a:extLst>
            </p:cNvPr>
            <p:cNvSpPr>
              <a:spLocks/>
            </p:cNvSpPr>
            <p:nvPr/>
          </p:nvSpPr>
          <p:spPr bwMode="auto">
            <a:xfrm>
              <a:off x="978" y="2508"/>
              <a:ext cx="66" cy="124"/>
            </a:xfrm>
            <a:custGeom>
              <a:avLst/>
              <a:gdLst>
                <a:gd name="T0" fmla="*/ 0 w 196"/>
                <a:gd name="T1" fmla="*/ 0 h 370"/>
                <a:gd name="T2" fmla="*/ 0 w 196"/>
                <a:gd name="T3" fmla="*/ 0 h 370"/>
                <a:gd name="T4" fmla="*/ 0 w 196"/>
                <a:gd name="T5" fmla="*/ 0 h 370"/>
                <a:gd name="T6" fmla="*/ 1 w 196"/>
                <a:gd name="T7" fmla="*/ 1 h 370"/>
                <a:gd name="T8" fmla="*/ 1 w 196"/>
                <a:gd name="T9" fmla="*/ 1 h 370"/>
                <a:gd name="T10" fmla="*/ 1 w 196"/>
                <a:gd name="T11" fmla="*/ 1 h 370"/>
                <a:gd name="T12" fmla="*/ 1 w 196"/>
                <a:gd name="T13" fmla="*/ 1 h 370"/>
                <a:gd name="T14" fmla="*/ 1 w 196"/>
                <a:gd name="T15" fmla="*/ 1 h 370"/>
                <a:gd name="T16" fmla="*/ 1 w 196"/>
                <a:gd name="T17" fmla="*/ 1 h 370"/>
                <a:gd name="T18" fmla="*/ 1 w 196"/>
                <a:gd name="T19" fmla="*/ 1 h 370"/>
                <a:gd name="T20" fmla="*/ 1 w 196"/>
                <a:gd name="T21" fmla="*/ 1 h 370"/>
                <a:gd name="T22" fmla="*/ 1 w 196"/>
                <a:gd name="T23" fmla="*/ 1 h 370"/>
                <a:gd name="T24" fmla="*/ 1 w 196"/>
                <a:gd name="T25" fmla="*/ 1 h 370"/>
                <a:gd name="T26" fmla="*/ 1 w 196"/>
                <a:gd name="T27" fmla="*/ 2 h 370"/>
                <a:gd name="T28" fmla="*/ 1 w 196"/>
                <a:gd name="T29" fmla="*/ 2 h 370"/>
                <a:gd name="T30" fmla="*/ 0 w 196"/>
                <a:gd name="T31" fmla="*/ 2 h 370"/>
                <a:gd name="T32" fmla="*/ 0 w 196"/>
                <a:gd name="T33" fmla="*/ 2 h 370"/>
                <a:gd name="T34" fmla="*/ 0 w 196"/>
                <a:gd name="T35" fmla="*/ 2 h 370"/>
                <a:gd name="T36" fmla="*/ 0 w 196"/>
                <a:gd name="T37" fmla="*/ 1 h 370"/>
                <a:gd name="T38" fmla="*/ 0 w 196"/>
                <a:gd name="T39" fmla="*/ 1 h 370"/>
                <a:gd name="T40" fmla="*/ 0 w 196"/>
                <a:gd name="T41" fmla="*/ 1 h 370"/>
                <a:gd name="T42" fmla="*/ 0 w 196"/>
                <a:gd name="T43" fmla="*/ 1 h 370"/>
                <a:gd name="T44" fmla="*/ 0 w 196"/>
                <a:gd name="T45" fmla="*/ 1 h 370"/>
                <a:gd name="T46" fmla="*/ 0 w 196"/>
                <a:gd name="T47" fmla="*/ 1 h 370"/>
                <a:gd name="T48" fmla="*/ 0 w 196"/>
                <a:gd name="T49" fmla="*/ 1 h 370"/>
                <a:gd name="T50" fmla="*/ 0 w 196"/>
                <a:gd name="T51" fmla="*/ 1 h 370"/>
                <a:gd name="T52" fmla="*/ 0 w 196"/>
                <a:gd name="T53" fmla="*/ 1 h 370"/>
                <a:gd name="T54" fmla="*/ 0 w 196"/>
                <a:gd name="T55" fmla="*/ 1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66" name="Oval 25">
              <a:extLst>
                <a:ext uri="{FF2B5EF4-FFF2-40B4-BE49-F238E27FC236}">
                  <a16:creationId xmlns:a16="http://schemas.microsoft.com/office/drawing/2014/main" id="{441AB6E7-3575-4E15-B501-1ADC4BBA2DE2}"/>
                </a:ext>
              </a:extLst>
            </p:cNvPr>
            <p:cNvSpPr>
              <a:spLocks noChangeArrowheads="1"/>
            </p:cNvSpPr>
            <p:nvPr/>
          </p:nvSpPr>
          <p:spPr bwMode="auto">
            <a:xfrm>
              <a:off x="666" y="1662"/>
              <a:ext cx="690" cy="117"/>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67" name="Freeform 26">
              <a:extLst>
                <a:ext uri="{FF2B5EF4-FFF2-40B4-BE49-F238E27FC236}">
                  <a16:creationId xmlns:a16="http://schemas.microsoft.com/office/drawing/2014/main" id="{59106004-C0D8-48D9-A903-FFABF305F939}"/>
                </a:ext>
              </a:extLst>
            </p:cNvPr>
            <p:cNvSpPr>
              <a:spLocks/>
            </p:cNvSpPr>
            <p:nvPr/>
          </p:nvSpPr>
          <p:spPr bwMode="auto">
            <a:xfrm>
              <a:off x="978" y="2639"/>
              <a:ext cx="66" cy="124"/>
            </a:xfrm>
            <a:custGeom>
              <a:avLst/>
              <a:gdLst>
                <a:gd name="T0" fmla="*/ 0 w 196"/>
                <a:gd name="T1" fmla="*/ 0 h 372"/>
                <a:gd name="T2" fmla="*/ 0 w 196"/>
                <a:gd name="T3" fmla="*/ 0 h 372"/>
                <a:gd name="T4" fmla="*/ 0 w 196"/>
                <a:gd name="T5" fmla="*/ 0 h 372"/>
                <a:gd name="T6" fmla="*/ 1 w 196"/>
                <a:gd name="T7" fmla="*/ 1 h 372"/>
                <a:gd name="T8" fmla="*/ 1 w 196"/>
                <a:gd name="T9" fmla="*/ 1 h 372"/>
                <a:gd name="T10" fmla="*/ 1 w 196"/>
                <a:gd name="T11" fmla="*/ 1 h 372"/>
                <a:gd name="T12" fmla="*/ 1 w 196"/>
                <a:gd name="T13" fmla="*/ 1 h 372"/>
                <a:gd name="T14" fmla="*/ 1 w 196"/>
                <a:gd name="T15" fmla="*/ 1 h 372"/>
                <a:gd name="T16" fmla="*/ 1 w 196"/>
                <a:gd name="T17" fmla="*/ 1 h 372"/>
                <a:gd name="T18" fmla="*/ 1 w 196"/>
                <a:gd name="T19" fmla="*/ 1 h 372"/>
                <a:gd name="T20" fmla="*/ 1 w 196"/>
                <a:gd name="T21" fmla="*/ 1 h 372"/>
                <a:gd name="T22" fmla="*/ 1 w 196"/>
                <a:gd name="T23" fmla="*/ 1 h 372"/>
                <a:gd name="T24" fmla="*/ 1 w 196"/>
                <a:gd name="T25" fmla="*/ 1 h 372"/>
                <a:gd name="T26" fmla="*/ 1 w 196"/>
                <a:gd name="T27" fmla="*/ 1 h 372"/>
                <a:gd name="T28" fmla="*/ 1 w 196"/>
                <a:gd name="T29" fmla="*/ 2 h 372"/>
                <a:gd name="T30" fmla="*/ 0 w 196"/>
                <a:gd name="T31" fmla="*/ 2 h 372"/>
                <a:gd name="T32" fmla="*/ 0 w 196"/>
                <a:gd name="T33" fmla="*/ 2 h 372"/>
                <a:gd name="T34" fmla="*/ 0 w 196"/>
                <a:gd name="T35" fmla="*/ 1 h 372"/>
                <a:gd name="T36" fmla="*/ 0 w 196"/>
                <a:gd name="T37" fmla="*/ 1 h 372"/>
                <a:gd name="T38" fmla="*/ 0 w 196"/>
                <a:gd name="T39" fmla="*/ 1 h 372"/>
                <a:gd name="T40" fmla="*/ 0 w 196"/>
                <a:gd name="T41" fmla="*/ 1 h 372"/>
                <a:gd name="T42" fmla="*/ 0 w 196"/>
                <a:gd name="T43" fmla="*/ 1 h 372"/>
                <a:gd name="T44" fmla="*/ 0 w 196"/>
                <a:gd name="T45" fmla="*/ 1 h 372"/>
                <a:gd name="T46" fmla="*/ 0 w 196"/>
                <a:gd name="T47" fmla="*/ 1 h 372"/>
                <a:gd name="T48" fmla="*/ 0 w 196"/>
                <a:gd name="T49" fmla="*/ 1 h 372"/>
                <a:gd name="T50" fmla="*/ 0 w 196"/>
                <a:gd name="T51" fmla="*/ 1 h 372"/>
                <a:gd name="T52" fmla="*/ 0 w 196"/>
                <a:gd name="T53" fmla="*/ 1 h 372"/>
                <a:gd name="T54" fmla="*/ 0 w 196"/>
                <a:gd name="T55" fmla="*/ 1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68" name="Oval 27">
              <a:extLst>
                <a:ext uri="{FF2B5EF4-FFF2-40B4-BE49-F238E27FC236}">
                  <a16:creationId xmlns:a16="http://schemas.microsoft.com/office/drawing/2014/main" id="{FE9C6A41-2393-4997-B007-378400B2246A}"/>
                </a:ext>
              </a:extLst>
            </p:cNvPr>
            <p:cNvSpPr>
              <a:spLocks noChangeArrowheads="1"/>
            </p:cNvSpPr>
            <p:nvPr/>
          </p:nvSpPr>
          <p:spPr bwMode="auto">
            <a:xfrm>
              <a:off x="796" y="1855"/>
              <a:ext cx="430" cy="75"/>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69" name="Oval 28">
              <a:extLst>
                <a:ext uri="{FF2B5EF4-FFF2-40B4-BE49-F238E27FC236}">
                  <a16:creationId xmlns:a16="http://schemas.microsoft.com/office/drawing/2014/main" id="{26272831-F25A-4EFC-BD48-5BBCC47214F4}"/>
                </a:ext>
              </a:extLst>
            </p:cNvPr>
            <p:cNvSpPr>
              <a:spLocks noChangeArrowheads="1"/>
            </p:cNvSpPr>
            <p:nvPr/>
          </p:nvSpPr>
          <p:spPr bwMode="auto">
            <a:xfrm>
              <a:off x="982" y="2430"/>
              <a:ext cx="57" cy="58"/>
            </a:xfrm>
            <a:prstGeom prst="ellipse">
              <a:avLst/>
            </a:prstGeom>
            <a:solidFill>
              <a:srgbClr val="009999"/>
            </a:solidFill>
            <a:ln w="17463">
              <a:solidFill>
                <a:srgbClr val="40404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6" name="Group 29">
            <a:extLst>
              <a:ext uri="{FF2B5EF4-FFF2-40B4-BE49-F238E27FC236}">
                <a16:creationId xmlns:a16="http://schemas.microsoft.com/office/drawing/2014/main" id="{B3E5ED94-EE81-4342-823F-678BBC120A1A}"/>
              </a:ext>
            </a:extLst>
          </p:cNvPr>
          <p:cNvGrpSpPr>
            <a:grpSpLocks/>
          </p:cNvGrpSpPr>
          <p:nvPr/>
        </p:nvGrpSpPr>
        <p:grpSpPr bwMode="auto">
          <a:xfrm>
            <a:off x="9061451" y="3067051"/>
            <a:ext cx="665163" cy="796925"/>
            <a:chOff x="4786" y="2213"/>
            <a:chExt cx="432" cy="554"/>
          </a:xfrm>
        </p:grpSpPr>
        <p:grpSp>
          <p:nvGrpSpPr>
            <p:cNvPr id="166950" name="Group 30">
              <a:extLst>
                <a:ext uri="{FF2B5EF4-FFF2-40B4-BE49-F238E27FC236}">
                  <a16:creationId xmlns:a16="http://schemas.microsoft.com/office/drawing/2014/main" id="{0AF6F8D8-C4AF-4645-A2E4-43C2866CB4B8}"/>
                </a:ext>
              </a:extLst>
            </p:cNvPr>
            <p:cNvGrpSpPr>
              <a:grpSpLocks/>
            </p:cNvGrpSpPr>
            <p:nvPr/>
          </p:nvGrpSpPr>
          <p:grpSpPr bwMode="auto">
            <a:xfrm rot="1404967">
              <a:off x="4786" y="2304"/>
              <a:ext cx="370" cy="136"/>
              <a:chOff x="1258" y="1815"/>
              <a:chExt cx="395" cy="145"/>
            </a:xfrm>
          </p:grpSpPr>
          <p:grpSp>
            <p:nvGrpSpPr>
              <p:cNvPr id="166952" name="Group 31">
                <a:extLst>
                  <a:ext uri="{FF2B5EF4-FFF2-40B4-BE49-F238E27FC236}">
                    <a16:creationId xmlns:a16="http://schemas.microsoft.com/office/drawing/2014/main" id="{5AD7CBD0-FEE3-41DE-9287-8EE78886F14E}"/>
                  </a:ext>
                </a:extLst>
              </p:cNvPr>
              <p:cNvGrpSpPr>
                <a:grpSpLocks/>
              </p:cNvGrpSpPr>
              <p:nvPr/>
            </p:nvGrpSpPr>
            <p:grpSpPr bwMode="auto">
              <a:xfrm>
                <a:off x="1258" y="1851"/>
                <a:ext cx="395" cy="109"/>
                <a:chOff x="1258" y="1851"/>
                <a:chExt cx="395" cy="109"/>
              </a:xfrm>
            </p:grpSpPr>
            <p:grpSp>
              <p:nvGrpSpPr>
                <p:cNvPr id="166956" name="Group 32">
                  <a:extLst>
                    <a:ext uri="{FF2B5EF4-FFF2-40B4-BE49-F238E27FC236}">
                      <a16:creationId xmlns:a16="http://schemas.microsoft.com/office/drawing/2014/main" id="{FA3C87C3-D8EB-47C2-BBE4-D1FBC08263FB}"/>
                    </a:ext>
                  </a:extLst>
                </p:cNvPr>
                <p:cNvGrpSpPr>
                  <a:grpSpLocks/>
                </p:cNvGrpSpPr>
                <p:nvPr/>
              </p:nvGrpSpPr>
              <p:grpSpPr bwMode="auto">
                <a:xfrm>
                  <a:off x="1259" y="1851"/>
                  <a:ext cx="391" cy="109"/>
                  <a:chOff x="1259" y="1851"/>
                  <a:chExt cx="391" cy="109"/>
                </a:xfrm>
              </p:grpSpPr>
              <p:sp>
                <p:nvSpPr>
                  <p:cNvPr id="166959" name="Oval 33">
                    <a:extLst>
                      <a:ext uri="{FF2B5EF4-FFF2-40B4-BE49-F238E27FC236}">
                        <a16:creationId xmlns:a16="http://schemas.microsoft.com/office/drawing/2014/main" id="{7561307C-CA3C-409C-A2D3-D3644ED8E0C1}"/>
                      </a:ext>
                    </a:extLst>
                  </p:cNvPr>
                  <p:cNvSpPr>
                    <a:spLocks noChangeArrowheads="1"/>
                  </p:cNvSpPr>
                  <p:nvPr/>
                </p:nvSpPr>
                <p:spPr bwMode="auto">
                  <a:xfrm>
                    <a:off x="1259" y="1886"/>
                    <a:ext cx="391" cy="74"/>
                  </a:xfrm>
                  <a:prstGeom prst="ellipse">
                    <a:avLst/>
                  </a:prstGeom>
                  <a:solidFill>
                    <a:srgbClr val="E0E0E0"/>
                  </a:solidFill>
                  <a:ln w="6350">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60" name="Rectangle 34">
                    <a:extLst>
                      <a:ext uri="{FF2B5EF4-FFF2-40B4-BE49-F238E27FC236}">
                        <a16:creationId xmlns:a16="http://schemas.microsoft.com/office/drawing/2014/main" id="{AACAEA26-4937-4E73-8A5B-CD4BB72B1634}"/>
                      </a:ext>
                    </a:extLst>
                  </p:cNvPr>
                  <p:cNvSpPr>
                    <a:spLocks noChangeArrowheads="1"/>
                  </p:cNvSpPr>
                  <p:nvPr/>
                </p:nvSpPr>
                <p:spPr bwMode="auto">
                  <a:xfrm>
                    <a:off x="1259" y="1851"/>
                    <a:ext cx="391" cy="72"/>
                  </a:xfrm>
                  <a:prstGeom prst="rect">
                    <a:avLst/>
                  </a:prstGeom>
                  <a:solidFill>
                    <a:srgbClr val="E0E0E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166957" name="Line 35">
                  <a:extLst>
                    <a:ext uri="{FF2B5EF4-FFF2-40B4-BE49-F238E27FC236}">
                      <a16:creationId xmlns:a16="http://schemas.microsoft.com/office/drawing/2014/main" id="{0F1B0901-2284-4854-BD46-1971169818E3}"/>
                    </a:ext>
                  </a:extLst>
                </p:cNvPr>
                <p:cNvSpPr>
                  <a:spLocks noChangeShapeType="1"/>
                </p:cNvSpPr>
                <p:nvPr/>
              </p:nvSpPr>
              <p:spPr bwMode="auto">
                <a:xfrm flipV="1">
                  <a:off x="1258" y="1852"/>
                  <a:ext cx="1"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6958" name="Line 36">
                  <a:extLst>
                    <a:ext uri="{FF2B5EF4-FFF2-40B4-BE49-F238E27FC236}">
                      <a16:creationId xmlns:a16="http://schemas.microsoft.com/office/drawing/2014/main" id="{10D2B7FB-5B93-4215-8245-F1FDA5E0C2DF}"/>
                    </a:ext>
                  </a:extLst>
                </p:cNvPr>
                <p:cNvSpPr>
                  <a:spLocks noChangeShapeType="1"/>
                </p:cNvSpPr>
                <p:nvPr/>
              </p:nvSpPr>
              <p:spPr bwMode="auto">
                <a:xfrm>
                  <a:off x="1652" y="1854"/>
                  <a:ext cx="1" cy="7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166953" name="Group 37">
                <a:extLst>
                  <a:ext uri="{FF2B5EF4-FFF2-40B4-BE49-F238E27FC236}">
                    <a16:creationId xmlns:a16="http://schemas.microsoft.com/office/drawing/2014/main" id="{34FA420E-A560-4353-961E-41DEF5A32F2C}"/>
                  </a:ext>
                </a:extLst>
              </p:cNvPr>
              <p:cNvGrpSpPr>
                <a:grpSpLocks/>
              </p:cNvGrpSpPr>
              <p:nvPr/>
            </p:nvGrpSpPr>
            <p:grpSpPr bwMode="auto">
              <a:xfrm>
                <a:off x="1259" y="1815"/>
                <a:ext cx="391" cy="73"/>
                <a:chOff x="1259" y="1815"/>
                <a:chExt cx="391" cy="73"/>
              </a:xfrm>
            </p:grpSpPr>
            <p:sp>
              <p:nvSpPr>
                <p:cNvPr id="166954" name="Oval 38">
                  <a:extLst>
                    <a:ext uri="{FF2B5EF4-FFF2-40B4-BE49-F238E27FC236}">
                      <a16:creationId xmlns:a16="http://schemas.microsoft.com/office/drawing/2014/main" id="{1FAC8F26-7C55-4B4A-BA83-7C3BE6627D43}"/>
                    </a:ext>
                  </a:extLst>
                </p:cNvPr>
                <p:cNvSpPr>
                  <a:spLocks noChangeArrowheads="1"/>
                </p:cNvSpPr>
                <p:nvPr/>
              </p:nvSpPr>
              <p:spPr bwMode="auto">
                <a:xfrm>
                  <a:off x="1259" y="1815"/>
                  <a:ext cx="391" cy="73"/>
                </a:xfrm>
                <a:prstGeom prst="ellipse">
                  <a:avLst/>
                </a:prstGeom>
                <a:solidFill>
                  <a:srgbClr val="E0E0E0"/>
                </a:solidFill>
                <a:ln w="6350">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55" name="Oval 39">
                  <a:extLst>
                    <a:ext uri="{FF2B5EF4-FFF2-40B4-BE49-F238E27FC236}">
                      <a16:creationId xmlns:a16="http://schemas.microsoft.com/office/drawing/2014/main" id="{4743144C-0640-4ACF-8C02-1AACD501EC90}"/>
                    </a:ext>
                  </a:extLst>
                </p:cNvPr>
                <p:cNvSpPr>
                  <a:spLocks noChangeArrowheads="1"/>
                </p:cNvSpPr>
                <p:nvPr/>
              </p:nvSpPr>
              <p:spPr bwMode="auto">
                <a:xfrm>
                  <a:off x="1271" y="1826"/>
                  <a:ext cx="367" cy="57"/>
                </a:xfrm>
                <a:prstGeom prst="ellipse">
                  <a:avLst/>
                </a:pr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sp>
          <p:nvSpPr>
            <p:cNvPr id="166951" name="Freeform 40" descr="Písek">
              <a:extLst>
                <a:ext uri="{FF2B5EF4-FFF2-40B4-BE49-F238E27FC236}">
                  <a16:creationId xmlns:a16="http://schemas.microsoft.com/office/drawing/2014/main" id="{EED79E50-7D82-4AAC-9C0F-A1633AA342E4}"/>
                </a:ext>
              </a:extLst>
            </p:cNvPr>
            <p:cNvSpPr>
              <a:spLocks/>
            </p:cNvSpPr>
            <p:nvPr/>
          </p:nvSpPr>
          <p:spPr bwMode="auto">
            <a:xfrm>
              <a:off x="4808" y="2213"/>
              <a:ext cx="410" cy="554"/>
            </a:xfrm>
            <a:custGeom>
              <a:avLst/>
              <a:gdLst>
                <a:gd name="T0" fmla="*/ 196 w 410"/>
                <a:gd name="T1" fmla="*/ 30 h 554"/>
                <a:gd name="T2" fmla="*/ 4 w 410"/>
                <a:gd name="T3" fmla="*/ 68 h 554"/>
                <a:gd name="T4" fmla="*/ 178 w 410"/>
                <a:gd name="T5" fmla="*/ 151 h 554"/>
                <a:gd name="T6" fmla="*/ 247 w 410"/>
                <a:gd name="T7" fmla="*/ 177 h 554"/>
                <a:gd name="T8" fmla="*/ 327 w 410"/>
                <a:gd name="T9" fmla="*/ 195 h 554"/>
                <a:gd name="T10" fmla="*/ 348 w 410"/>
                <a:gd name="T11" fmla="*/ 385 h 554"/>
                <a:gd name="T12" fmla="*/ 315 w 410"/>
                <a:gd name="T13" fmla="*/ 517 h 554"/>
                <a:gd name="T14" fmla="*/ 367 w 410"/>
                <a:gd name="T15" fmla="*/ 523 h 554"/>
                <a:gd name="T16" fmla="*/ 400 w 410"/>
                <a:gd name="T17" fmla="*/ 523 h 554"/>
                <a:gd name="T18" fmla="*/ 381 w 410"/>
                <a:gd name="T19" fmla="*/ 339 h 554"/>
                <a:gd name="T20" fmla="*/ 358 w 410"/>
                <a:gd name="T21" fmla="*/ 198 h 554"/>
                <a:gd name="T22" fmla="*/ 261 w 410"/>
                <a:gd name="T23" fmla="*/ 85 h 554"/>
                <a:gd name="T24" fmla="*/ 196 w 410"/>
                <a:gd name="T25" fmla="*/ 30 h 55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0"/>
                <a:gd name="T40" fmla="*/ 0 h 554"/>
                <a:gd name="T41" fmla="*/ 410 w 410"/>
                <a:gd name="T42" fmla="*/ 554 h 55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0" h="554">
                  <a:moveTo>
                    <a:pt x="196" y="30"/>
                  </a:moveTo>
                  <a:cubicBezTo>
                    <a:pt x="95" y="0"/>
                    <a:pt x="0" y="54"/>
                    <a:pt x="4" y="68"/>
                  </a:cubicBezTo>
                  <a:cubicBezTo>
                    <a:pt x="4" y="82"/>
                    <a:pt x="124" y="130"/>
                    <a:pt x="178" y="151"/>
                  </a:cubicBezTo>
                  <a:cubicBezTo>
                    <a:pt x="219" y="170"/>
                    <a:pt x="223" y="170"/>
                    <a:pt x="247" y="177"/>
                  </a:cubicBezTo>
                  <a:cubicBezTo>
                    <a:pt x="272" y="184"/>
                    <a:pt x="310" y="160"/>
                    <a:pt x="327" y="195"/>
                  </a:cubicBezTo>
                  <a:cubicBezTo>
                    <a:pt x="351" y="214"/>
                    <a:pt x="350" y="331"/>
                    <a:pt x="348" y="385"/>
                  </a:cubicBezTo>
                  <a:cubicBezTo>
                    <a:pt x="346" y="439"/>
                    <a:pt x="312" y="494"/>
                    <a:pt x="315" y="517"/>
                  </a:cubicBezTo>
                  <a:cubicBezTo>
                    <a:pt x="318" y="540"/>
                    <a:pt x="353" y="522"/>
                    <a:pt x="367" y="523"/>
                  </a:cubicBezTo>
                  <a:cubicBezTo>
                    <a:pt x="381" y="524"/>
                    <a:pt x="398" y="554"/>
                    <a:pt x="400" y="523"/>
                  </a:cubicBezTo>
                  <a:cubicBezTo>
                    <a:pt x="410" y="504"/>
                    <a:pt x="388" y="393"/>
                    <a:pt x="381" y="339"/>
                  </a:cubicBezTo>
                  <a:cubicBezTo>
                    <a:pt x="374" y="285"/>
                    <a:pt x="378" y="240"/>
                    <a:pt x="358" y="198"/>
                  </a:cubicBezTo>
                  <a:cubicBezTo>
                    <a:pt x="338" y="156"/>
                    <a:pt x="287" y="113"/>
                    <a:pt x="261" y="85"/>
                  </a:cubicBezTo>
                  <a:cubicBezTo>
                    <a:pt x="234" y="57"/>
                    <a:pt x="210" y="42"/>
                    <a:pt x="196" y="30"/>
                  </a:cubicBezTo>
                  <a:close/>
                </a:path>
              </a:pathLst>
            </a:custGeom>
            <a:blipFill dpi="0" rotWithShape="0">
              <a:blip r:embed="rId6"/>
              <a:srcRect/>
              <a:tile tx="0" ty="0" sx="100000" sy="100000" flip="none" algn="tl"/>
            </a:blip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p>
              <a:endParaRPr lang="en-US"/>
            </a:p>
          </p:txBody>
        </p:sp>
      </p:grpSp>
      <p:sp>
        <p:nvSpPr>
          <p:cNvPr id="166926" name="Rectangle 41">
            <a:extLst>
              <a:ext uri="{FF2B5EF4-FFF2-40B4-BE49-F238E27FC236}">
                <a16:creationId xmlns:a16="http://schemas.microsoft.com/office/drawing/2014/main" id="{789EB120-25A3-4B3F-9726-700CF729553D}"/>
              </a:ext>
            </a:extLst>
          </p:cNvPr>
          <p:cNvSpPr>
            <a:spLocks noChangeArrowheads="1"/>
          </p:cNvSpPr>
          <p:nvPr/>
        </p:nvSpPr>
        <p:spPr bwMode="auto">
          <a:xfrm>
            <a:off x="7823201" y="1662113"/>
            <a:ext cx="2106613" cy="665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70000"/>
              </a:lnSpc>
              <a:spcBef>
                <a:spcPct val="0"/>
              </a:spcBef>
              <a:buFontTx/>
              <a:buNone/>
            </a:pPr>
            <a:r>
              <a:rPr lang="cs-CZ" altLang="cs-CZ" sz="1800" b="1">
                <a:solidFill>
                  <a:schemeClr val="tx2"/>
                </a:solidFill>
              </a:rPr>
              <a:t>objem</a:t>
            </a:r>
            <a:endParaRPr lang="cs-CZ" altLang="cs-CZ" sz="4400">
              <a:solidFill>
                <a:schemeClr val="tx2"/>
              </a:solidFill>
            </a:endParaRPr>
          </a:p>
        </p:txBody>
      </p:sp>
      <p:graphicFrame>
        <p:nvGraphicFramePr>
          <p:cNvPr id="166927" name="Object 42">
            <a:extLst>
              <a:ext uri="{FF2B5EF4-FFF2-40B4-BE49-F238E27FC236}">
                <a16:creationId xmlns:a16="http://schemas.microsoft.com/office/drawing/2014/main" id="{8AAD01FB-ECFC-4458-B8F4-684B58D00B79}"/>
              </a:ext>
            </a:extLst>
          </p:cNvPr>
          <p:cNvGraphicFramePr>
            <a:graphicFrameLocks noChangeAspect="1"/>
          </p:cNvGraphicFramePr>
          <p:nvPr/>
        </p:nvGraphicFramePr>
        <p:xfrm>
          <a:off x="8072439" y="317500"/>
          <a:ext cx="1698625" cy="1519238"/>
        </p:xfrm>
        <a:graphic>
          <a:graphicData uri="http://schemas.openxmlformats.org/presentationml/2006/ole">
            <mc:AlternateContent xmlns:mc="http://schemas.openxmlformats.org/markup-compatibility/2006">
              <mc:Choice xmlns:v="urn:schemas-microsoft-com:vml" Requires="v">
                <p:oleObj name="Clip" r:id="rId7" imgW="1785823" imgH="1429207" progId="MS_ClipArt_Gallery.2">
                  <p:embed/>
                </p:oleObj>
              </mc:Choice>
              <mc:Fallback>
                <p:oleObj name="Clip" r:id="rId7" imgW="1785823" imgH="1429207" progId="MS_ClipArt_Gallery.2">
                  <p:embed/>
                  <p:pic>
                    <p:nvPicPr>
                      <p:cNvPr id="166927" name="Object 42">
                        <a:extLst>
                          <a:ext uri="{FF2B5EF4-FFF2-40B4-BE49-F238E27FC236}">
                            <a16:creationId xmlns:a16="http://schemas.microsoft.com/office/drawing/2014/main" id="{8AAD01FB-ECFC-4458-B8F4-684B58D00B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72439" y="317500"/>
                        <a:ext cx="1698625" cy="15192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7411" name="Object 43">
            <a:extLst>
              <a:ext uri="{FF2B5EF4-FFF2-40B4-BE49-F238E27FC236}">
                <a16:creationId xmlns:a16="http://schemas.microsoft.com/office/drawing/2014/main" id="{AAEDE854-EEE7-40B0-A691-04D50EB875B6}"/>
              </a:ext>
            </a:extLst>
          </p:cNvPr>
          <p:cNvGraphicFramePr>
            <a:graphicFrameLocks noChangeAspect="1"/>
          </p:cNvGraphicFramePr>
          <p:nvPr/>
        </p:nvGraphicFramePr>
        <p:xfrm>
          <a:off x="8080376" y="3659189"/>
          <a:ext cx="1698625" cy="1519237"/>
        </p:xfrm>
        <a:graphic>
          <a:graphicData uri="http://schemas.openxmlformats.org/presentationml/2006/ole">
            <mc:AlternateContent xmlns:mc="http://schemas.openxmlformats.org/markup-compatibility/2006">
              <mc:Choice xmlns:v="urn:schemas-microsoft-com:vml" Requires="v">
                <p:oleObj name="Clip" r:id="rId9" imgW="1785823" imgH="1429207" progId="MS_ClipArt_Gallery.2">
                  <p:embed/>
                </p:oleObj>
              </mc:Choice>
              <mc:Fallback>
                <p:oleObj name="Clip" r:id="rId9" imgW="1785823" imgH="1429207" progId="MS_ClipArt_Gallery.2">
                  <p:embed/>
                  <p:pic>
                    <p:nvPicPr>
                      <p:cNvPr id="17411" name="Object 43">
                        <a:extLst>
                          <a:ext uri="{FF2B5EF4-FFF2-40B4-BE49-F238E27FC236}">
                            <a16:creationId xmlns:a16="http://schemas.microsoft.com/office/drawing/2014/main" id="{AAEDE854-EEE7-40B0-A691-04D50EB875B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80376" y="3659189"/>
                        <a:ext cx="1698625" cy="15192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11" name="Group 44">
            <a:extLst>
              <a:ext uri="{FF2B5EF4-FFF2-40B4-BE49-F238E27FC236}">
                <a16:creationId xmlns:a16="http://schemas.microsoft.com/office/drawing/2014/main" id="{EC2E5519-CCA7-439B-BC89-3360AA00643E}"/>
              </a:ext>
            </a:extLst>
          </p:cNvPr>
          <p:cNvGrpSpPr>
            <a:grpSpLocks/>
          </p:cNvGrpSpPr>
          <p:nvPr/>
        </p:nvGrpSpPr>
        <p:grpSpPr bwMode="auto">
          <a:xfrm>
            <a:off x="7900989" y="504825"/>
            <a:ext cx="460375" cy="692150"/>
            <a:chOff x="628" y="1648"/>
            <a:chExt cx="766" cy="1115"/>
          </a:xfrm>
        </p:grpSpPr>
        <p:sp>
          <p:nvSpPr>
            <p:cNvPr id="166941" name="Freeform 45">
              <a:extLst>
                <a:ext uri="{FF2B5EF4-FFF2-40B4-BE49-F238E27FC236}">
                  <a16:creationId xmlns:a16="http://schemas.microsoft.com/office/drawing/2014/main" id="{29973EC8-A630-4F71-9190-840CC38AB83C}"/>
                </a:ext>
              </a:extLst>
            </p:cNvPr>
            <p:cNvSpPr>
              <a:spLocks/>
            </p:cNvSpPr>
            <p:nvPr/>
          </p:nvSpPr>
          <p:spPr bwMode="auto">
            <a:xfrm>
              <a:off x="635" y="1733"/>
              <a:ext cx="752" cy="765"/>
            </a:xfrm>
            <a:custGeom>
              <a:avLst/>
              <a:gdLst>
                <a:gd name="T0" fmla="*/ 0 w 2256"/>
                <a:gd name="T1" fmla="*/ 0 h 2295"/>
                <a:gd name="T2" fmla="*/ 4 w 2256"/>
                <a:gd name="T3" fmla="*/ 5 h 2295"/>
                <a:gd name="T4" fmla="*/ 4 w 2256"/>
                <a:gd name="T5" fmla="*/ 9 h 2295"/>
                <a:gd name="T6" fmla="*/ 4 w 2256"/>
                <a:gd name="T7" fmla="*/ 9 h 2295"/>
                <a:gd name="T8" fmla="*/ 4 w 2256"/>
                <a:gd name="T9" fmla="*/ 9 h 2295"/>
                <a:gd name="T10" fmla="*/ 4 w 2256"/>
                <a:gd name="T11" fmla="*/ 9 h 2295"/>
                <a:gd name="T12" fmla="*/ 4 w 2256"/>
                <a:gd name="T13" fmla="*/ 9 h 2295"/>
                <a:gd name="T14" fmla="*/ 4 w 2256"/>
                <a:gd name="T15" fmla="*/ 9 h 2295"/>
                <a:gd name="T16" fmla="*/ 4 w 2256"/>
                <a:gd name="T17" fmla="*/ 9 h 2295"/>
                <a:gd name="T18" fmla="*/ 4 w 2256"/>
                <a:gd name="T19" fmla="*/ 9 h 2295"/>
                <a:gd name="T20" fmla="*/ 4 w 2256"/>
                <a:gd name="T21" fmla="*/ 9 h 2295"/>
                <a:gd name="T22" fmla="*/ 5 w 2256"/>
                <a:gd name="T23" fmla="*/ 9 h 2295"/>
                <a:gd name="T24" fmla="*/ 5 w 2256"/>
                <a:gd name="T25" fmla="*/ 9 h 2295"/>
                <a:gd name="T26" fmla="*/ 5 w 2256"/>
                <a:gd name="T27" fmla="*/ 9 h 2295"/>
                <a:gd name="T28" fmla="*/ 5 w 2256"/>
                <a:gd name="T29" fmla="*/ 9 h 2295"/>
                <a:gd name="T30" fmla="*/ 5 w 2256"/>
                <a:gd name="T31" fmla="*/ 9 h 2295"/>
                <a:gd name="T32" fmla="*/ 5 w 2256"/>
                <a:gd name="T33" fmla="*/ 9 h 2295"/>
                <a:gd name="T34" fmla="*/ 5 w 2256"/>
                <a:gd name="T35" fmla="*/ 9 h 2295"/>
                <a:gd name="T36" fmla="*/ 5 w 2256"/>
                <a:gd name="T37" fmla="*/ 9 h 2295"/>
                <a:gd name="T38" fmla="*/ 5 w 2256"/>
                <a:gd name="T39" fmla="*/ 9 h 2295"/>
                <a:gd name="T40" fmla="*/ 5 w 2256"/>
                <a:gd name="T41" fmla="*/ 9 h 2295"/>
                <a:gd name="T42" fmla="*/ 5 w 2256"/>
                <a:gd name="T43" fmla="*/ 9 h 2295"/>
                <a:gd name="T44" fmla="*/ 5 w 2256"/>
                <a:gd name="T45" fmla="*/ 9 h 2295"/>
                <a:gd name="T46" fmla="*/ 5 w 2256"/>
                <a:gd name="T47" fmla="*/ 5 h 2295"/>
                <a:gd name="T48" fmla="*/ 9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42" name="Oval 46">
              <a:extLst>
                <a:ext uri="{FF2B5EF4-FFF2-40B4-BE49-F238E27FC236}">
                  <a16:creationId xmlns:a16="http://schemas.microsoft.com/office/drawing/2014/main" id="{74AB5A50-0683-4288-8632-524B2C651C6E}"/>
                </a:ext>
              </a:extLst>
            </p:cNvPr>
            <p:cNvSpPr>
              <a:spLocks noChangeArrowheads="1"/>
            </p:cNvSpPr>
            <p:nvPr/>
          </p:nvSpPr>
          <p:spPr bwMode="auto">
            <a:xfrm>
              <a:off x="628" y="1648"/>
              <a:ext cx="766" cy="14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43" name="Freeform 47">
              <a:extLst>
                <a:ext uri="{FF2B5EF4-FFF2-40B4-BE49-F238E27FC236}">
                  <a16:creationId xmlns:a16="http://schemas.microsoft.com/office/drawing/2014/main" id="{18CFF170-3FB3-476D-90DC-4A3FF14D9981}"/>
                </a:ext>
              </a:extLst>
            </p:cNvPr>
            <p:cNvSpPr>
              <a:spLocks/>
            </p:cNvSpPr>
            <p:nvPr/>
          </p:nvSpPr>
          <p:spPr bwMode="auto">
            <a:xfrm>
              <a:off x="688" y="1755"/>
              <a:ext cx="652" cy="720"/>
            </a:xfrm>
            <a:custGeom>
              <a:avLst/>
              <a:gdLst>
                <a:gd name="T0" fmla="*/ 0 w 1956"/>
                <a:gd name="T1" fmla="*/ 0 h 2159"/>
                <a:gd name="T2" fmla="*/ 4 w 1956"/>
                <a:gd name="T3" fmla="*/ 4 h 2159"/>
                <a:gd name="T4" fmla="*/ 4 w 1956"/>
                <a:gd name="T5" fmla="*/ 9 h 2159"/>
                <a:gd name="T6" fmla="*/ 4 w 1956"/>
                <a:gd name="T7" fmla="*/ 9 h 2159"/>
                <a:gd name="T8" fmla="*/ 4 w 1956"/>
                <a:gd name="T9" fmla="*/ 9 h 2159"/>
                <a:gd name="T10" fmla="*/ 4 w 1956"/>
                <a:gd name="T11" fmla="*/ 9 h 2159"/>
                <a:gd name="T12" fmla="*/ 4 w 1956"/>
                <a:gd name="T13" fmla="*/ 9 h 2159"/>
                <a:gd name="T14" fmla="*/ 4 w 1956"/>
                <a:gd name="T15" fmla="*/ 9 h 2159"/>
                <a:gd name="T16" fmla="*/ 4 w 1956"/>
                <a:gd name="T17" fmla="*/ 9 h 2159"/>
                <a:gd name="T18" fmla="*/ 4 w 1956"/>
                <a:gd name="T19" fmla="*/ 9 h 2159"/>
                <a:gd name="T20" fmla="*/ 4 w 1956"/>
                <a:gd name="T21" fmla="*/ 9 h 2159"/>
                <a:gd name="T22" fmla="*/ 4 w 1956"/>
                <a:gd name="T23" fmla="*/ 9 h 2159"/>
                <a:gd name="T24" fmla="*/ 4 w 1956"/>
                <a:gd name="T25" fmla="*/ 9 h 2159"/>
                <a:gd name="T26" fmla="*/ 4 w 1956"/>
                <a:gd name="T27" fmla="*/ 9 h 2159"/>
                <a:gd name="T28" fmla="*/ 4 w 1956"/>
                <a:gd name="T29" fmla="*/ 9 h 2159"/>
                <a:gd name="T30" fmla="*/ 5 w 1956"/>
                <a:gd name="T31" fmla="*/ 4 h 2159"/>
                <a:gd name="T32" fmla="*/ 8 w 1956"/>
                <a:gd name="T33" fmla="*/ 0 h 2159"/>
                <a:gd name="T34" fmla="*/ 7 w 1956"/>
                <a:gd name="T35" fmla="*/ 0 h 2159"/>
                <a:gd name="T36" fmla="*/ 6 w 1956"/>
                <a:gd name="T37" fmla="*/ 0 h 2159"/>
                <a:gd name="T38" fmla="*/ 5 w 1956"/>
                <a:gd name="T39" fmla="*/ 0 h 2159"/>
                <a:gd name="T40" fmla="*/ 4 w 1956"/>
                <a:gd name="T41" fmla="*/ 0 h 2159"/>
                <a:gd name="T42" fmla="*/ 3 w 1956"/>
                <a:gd name="T43" fmla="*/ 0 h 2159"/>
                <a:gd name="T44" fmla="*/ 2 w 1956"/>
                <a:gd name="T45" fmla="*/ 0 h 2159"/>
                <a:gd name="T46" fmla="*/ 1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44" name="Freeform 48">
              <a:extLst>
                <a:ext uri="{FF2B5EF4-FFF2-40B4-BE49-F238E27FC236}">
                  <a16:creationId xmlns:a16="http://schemas.microsoft.com/office/drawing/2014/main" id="{A459803D-835A-4D64-9CF9-FEC3AFDCE652}"/>
                </a:ext>
              </a:extLst>
            </p:cNvPr>
            <p:cNvSpPr>
              <a:spLocks/>
            </p:cNvSpPr>
            <p:nvPr/>
          </p:nvSpPr>
          <p:spPr bwMode="auto">
            <a:xfrm>
              <a:off x="800" y="1901"/>
              <a:ext cx="421" cy="576"/>
            </a:xfrm>
            <a:custGeom>
              <a:avLst/>
              <a:gdLst>
                <a:gd name="T0" fmla="*/ 0 w 1264"/>
                <a:gd name="T1" fmla="*/ 0 h 1728"/>
                <a:gd name="T2" fmla="*/ 2 w 1264"/>
                <a:gd name="T3" fmla="*/ 3 h 1728"/>
                <a:gd name="T4" fmla="*/ 2 w 1264"/>
                <a:gd name="T5" fmla="*/ 7 h 1728"/>
                <a:gd name="T6" fmla="*/ 2 w 1264"/>
                <a:gd name="T7" fmla="*/ 7 h 1728"/>
                <a:gd name="T8" fmla="*/ 2 w 1264"/>
                <a:gd name="T9" fmla="*/ 7 h 1728"/>
                <a:gd name="T10" fmla="*/ 2 w 1264"/>
                <a:gd name="T11" fmla="*/ 7 h 1728"/>
                <a:gd name="T12" fmla="*/ 2 w 1264"/>
                <a:gd name="T13" fmla="*/ 7 h 1728"/>
                <a:gd name="T14" fmla="*/ 3 w 1264"/>
                <a:gd name="T15" fmla="*/ 7 h 1728"/>
                <a:gd name="T16" fmla="*/ 3 w 1264"/>
                <a:gd name="T17" fmla="*/ 7 h 1728"/>
                <a:gd name="T18" fmla="*/ 3 w 1264"/>
                <a:gd name="T19" fmla="*/ 7 h 1728"/>
                <a:gd name="T20" fmla="*/ 3 w 1264"/>
                <a:gd name="T21" fmla="*/ 7 h 1728"/>
                <a:gd name="T22" fmla="*/ 3 w 1264"/>
                <a:gd name="T23" fmla="*/ 7 h 1728"/>
                <a:gd name="T24" fmla="*/ 3 w 1264"/>
                <a:gd name="T25" fmla="*/ 7 h 1728"/>
                <a:gd name="T26" fmla="*/ 3 w 1264"/>
                <a:gd name="T27" fmla="*/ 7 h 1728"/>
                <a:gd name="T28" fmla="*/ 3 w 1264"/>
                <a:gd name="T29" fmla="*/ 7 h 1728"/>
                <a:gd name="T30" fmla="*/ 3 w 1264"/>
                <a:gd name="T31" fmla="*/ 2 h 1728"/>
                <a:gd name="T32" fmla="*/ 5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45" name="Freeform 49">
              <a:extLst>
                <a:ext uri="{FF2B5EF4-FFF2-40B4-BE49-F238E27FC236}">
                  <a16:creationId xmlns:a16="http://schemas.microsoft.com/office/drawing/2014/main" id="{216DF44D-34E3-4821-B91B-B166D2B2430F}"/>
                </a:ext>
              </a:extLst>
            </p:cNvPr>
            <p:cNvSpPr>
              <a:spLocks/>
            </p:cNvSpPr>
            <p:nvPr/>
          </p:nvSpPr>
          <p:spPr bwMode="auto">
            <a:xfrm>
              <a:off x="978" y="2508"/>
              <a:ext cx="66" cy="124"/>
            </a:xfrm>
            <a:custGeom>
              <a:avLst/>
              <a:gdLst>
                <a:gd name="T0" fmla="*/ 0 w 196"/>
                <a:gd name="T1" fmla="*/ 0 h 370"/>
                <a:gd name="T2" fmla="*/ 0 w 196"/>
                <a:gd name="T3" fmla="*/ 0 h 370"/>
                <a:gd name="T4" fmla="*/ 0 w 196"/>
                <a:gd name="T5" fmla="*/ 0 h 370"/>
                <a:gd name="T6" fmla="*/ 1 w 196"/>
                <a:gd name="T7" fmla="*/ 1 h 370"/>
                <a:gd name="T8" fmla="*/ 1 w 196"/>
                <a:gd name="T9" fmla="*/ 1 h 370"/>
                <a:gd name="T10" fmla="*/ 1 w 196"/>
                <a:gd name="T11" fmla="*/ 1 h 370"/>
                <a:gd name="T12" fmla="*/ 1 w 196"/>
                <a:gd name="T13" fmla="*/ 1 h 370"/>
                <a:gd name="T14" fmla="*/ 1 w 196"/>
                <a:gd name="T15" fmla="*/ 1 h 370"/>
                <a:gd name="T16" fmla="*/ 1 w 196"/>
                <a:gd name="T17" fmla="*/ 1 h 370"/>
                <a:gd name="T18" fmla="*/ 1 w 196"/>
                <a:gd name="T19" fmla="*/ 1 h 370"/>
                <a:gd name="T20" fmla="*/ 1 w 196"/>
                <a:gd name="T21" fmla="*/ 1 h 370"/>
                <a:gd name="T22" fmla="*/ 1 w 196"/>
                <a:gd name="T23" fmla="*/ 1 h 370"/>
                <a:gd name="T24" fmla="*/ 1 w 196"/>
                <a:gd name="T25" fmla="*/ 1 h 370"/>
                <a:gd name="T26" fmla="*/ 1 w 196"/>
                <a:gd name="T27" fmla="*/ 2 h 370"/>
                <a:gd name="T28" fmla="*/ 1 w 196"/>
                <a:gd name="T29" fmla="*/ 2 h 370"/>
                <a:gd name="T30" fmla="*/ 0 w 196"/>
                <a:gd name="T31" fmla="*/ 2 h 370"/>
                <a:gd name="T32" fmla="*/ 0 w 196"/>
                <a:gd name="T33" fmla="*/ 2 h 370"/>
                <a:gd name="T34" fmla="*/ 0 w 196"/>
                <a:gd name="T35" fmla="*/ 2 h 370"/>
                <a:gd name="T36" fmla="*/ 0 w 196"/>
                <a:gd name="T37" fmla="*/ 1 h 370"/>
                <a:gd name="T38" fmla="*/ 0 w 196"/>
                <a:gd name="T39" fmla="*/ 1 h 370"/>
                <a:gd name="T40" fmla="*/ 0 w 196"/>
                <a:gd name="T41" fmla="*/ 1 h 370"/>
                <a:gd name="T42" fmla="*/ 0 w 196"/>
                <a:gd name="T43" fmla="*/ 1 h 370"/>
                <a:gd name="T44" fmla="*/ 0 w 196"/>
                <a:gd name="T45" fmla="*/ 1 h 370"/>
                <a:gd name="T46" fmla="*/ 0 w 196"/>
                <a:gd name="T47" fmla="*/ 1 h 370"/>
                <a:gd name="T48" fmla="*/ 0 w 196"/>
                <a:gd name="T49" fmla="*/ 1 h 370"/>
                <a:gd name="T50" fmla="*/ 0 w 196"/>
                <a:gd name="T51" fmla="*/ 1 h 370"/>
                <a:gd name="T52" fmla="*/ 0 w 196"/>
                <a:gd name="T53" fmla="*/ 1 h 370"/>
                <a:gd name="T54" fmla="*/ 0 w 196"/>
                <a:gd name="T55" fmla="*/ 1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46" name="Oval 50">
              <a:extLst>
                <a:ext uri="{FF2B5EF4-FFF2-40B4-BE49-F238E27FC236}">
                  <a16:creationId xmlns:a16="http://schemas.microsoft.com/office/drawing/2014/main" id="{92A8E3F7-73DD-4D4A-8FE2-D426DAA766A6}"/>
                </a:ext>
              </a:extLst>
            </p:cNvPr>
            <p:cNvSpPr>
              <a:spLocks noChangeArrowheads="1"/>
            </p:cNvSpPr>
            <p:nvPr/>
          </p:nvSpPr>
          <p:spPr bwMode="auto">
            <a:xfrm>
              <a:off x="666" y="1662"/>
              <a:ext cx="690" cy="117"/>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47" name="Freeform 51">
              <a:extLst>
                <a:ext uri="{FF2B5EF4-FFF2-40B4-BE49-F238E27FC236}">
                  <a16:creationId xmlns:a16="http://schemas.microsoft.com/office/drawing/2014/main" id="{922DC56B-BA6A-4369-9307-6B114196BE27}"/>
                </a:ext>
              </a:extLst>
            </p:cNvPr>
            <p:cNvSpPr>
              <a:spLocks/>
            </p:cNvSpPr>
            <p:nvPr/>
          </p:nvSpPr>
          <p:spPr bwMode="auto">
            <a:xfrm>
              <a:off x="978" y="2639"/>
              <a:ext cx="66" cy="124"/>
            </a:xfrm>
            <a:custGeom>
              <a:avLst/>
              <a:gdLst>
                <a:gd name="T0" fmla="*/ 0 w 196"/>
                <a:gd name="T1" fmla="*/ 0 h 372"/>
                <a:gd name="T2" fmla="*/ 0 w 196"/>
                <a:gd name="T3" fmla="*/ 0 h 372"/>
                <a:gd name="T4" fmla="*/ 0 w 196"/>
                <a:gd name="T5" fmla="*/ 0 h 372"/>
                <a:gd name="T6" fmla="*/ 1 w 196"/>
                <a:gd name="T7" fmla="*/ 1 h 372"/>
                <a:gd name="T8" fmla="*/ 1 w 196"/>
                <a:gd name="T9" fmla="*/ 1 h 372"/>
                <a:gd name="T10" fmla="*/ 1 w 196"/>
                <a:gd name="T11" fmla="*/ 1 h 372"/>
                <a:gd name="T12" fmla="*/ 1 w 196"/>
                <a:gd name="T13" fmla="*/ 1 h 372"/>
                <a:gd name="T14" fmla="*/ 1 w 196"/>
                <a:gd name="T15" fmla="*/ 1 h 372"/>
                <a:gd name="T16" fmla="*/ 1 w 196"/>
                <a:gd name="T17" fmla="*/ 1 h 372"/>
                <a:gd name="T18" fmla="*/ 1 w 196"/>
                <a:gd name="T19" fmla="*/ 1 h 372"/>
                <a:gd name="T20" fmla="*/ 1 w 196"/>
                <a:gd name="T21" fmla="*/ 1 h 372"/>
                <a:gd name="T22" fmla="*/ 1 w 196"/>
                <a:gd name="T23" fmla="*/ 1 h 372"/>
                <a:gd name="T24" fmla="*/ 1 w 196"/>
                <a:gd name="T25" fmla="*/ 1 h 372"/>
                <a:gd name="T26" fmla="*/ 1 w 196"/>
                <a:gd name="T27" fmla="*/ 1 h 372"/>
                <a:gd name="T28" fmla="*/ 1 w 196"/>
                <a:gd name="T29" fmla="*/ 2 h 372"/>
                <a:gd name="T30" fmla="*/ 0 w 196"/>
                <a:gd name="T31" fmla="*/ 2 h 372"/>
                <a:gd name="T32" fmla="*/ 0 w 196"/>
                <a:gd name="T33" fmla="*/ 2 h 372"/>
                <a:gd name="T34" fmla="*/ 0 w 196"/>
                <a:gd name="T35" fmla="*/ 1 h 372"/>
                <a:gd name="T36" fmla="*/ 0 w 196"/>
                <a:gd name="T37" fmla="*/ 1 h 372"/>
                <a:gd name="T38" fmla="*/ 0 w 196"/>
                <a:gd name="T39" fmla="*/ 1 h 372"/>
                <a:gd name="T40" fmla="*/ 0 w 196"/>
                <a:gd name="T41" fmla="*/ 1 h 372"/>
                <a:gd name="T42" fmla="*/ 0 w 196"/>
                <a:gd name="T43" fmla="*/ 1 h 372"/>
                <a:gd name="T44" fmla="*/ 0 w 196"/>
                <a:gd name="T45" fmla="*/ 1 h 372"/>
                <a:gd name="T46" fmla="*/ 0 w 196"/>
                <a:gd name="T47" fmla="*/ 1 h 372"/>
                <a:gd name="T48" fmla="*/ 0 w 196"/>
                <a:gd name="T49" fmla="*/ 1 h 372"/>
                <a:gd name="T50" fmla="*/ 0 w 196"/>
                <a:gd name="T51" fmla="*/ 1 h 372"/>
                <a:gd name="T52" fmla="*/ 0 w 196"/>
                <a:gd name="T53" fmla="*/ 1 h 372"/>
                <a:gd name="T54" fmla="*/ 0 w 196"/>
                <a:gd name="T55" fmla="*/ 1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48" name="Oval 52">
              <a:extLst>
                <a:ext uri="{FF2B5EF4-FFF2-40B4-BE49-F238E27FC236}">
                  <a16:creationId xmlns:a16="http://schemas.microsoft.com/office/drawing/2014/main" id="{E30ED914-BC21-4482-8380-CC2527CE9A41}"/>
                </a:ext>
              </a:extLst>
            </p:cNvPr>
            <p:cNvSpPr>
              <a:spLocks noChangeArrowheads="1"/>
            </p:cNvSpPr>
            <p:nvPr/>
          </p:nvSpPr>
          <p:spPr bwMode="auto">
            <a:xfrm>
              <a:off x="796" y="1855"/>
              <a:ext cx="430" cy="75"/>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49" name="Oval 53">
              <a:extLst>
                <a:ext uri="{FF2B5EF4-FFF2-40B4-BE49-F238E27FC236}">
                  <a16:creationId xmlns:a16="http://schemas.microsoft.com/office/drawing/2014/main" id="{E7067B0C-2FA0-4FE3-BF37-617F02B88B2F}"/>
                </a:ext>
              </a:extLst>
            </p:cNvPr>
            <p:cNvSpPr>
              <a:spLocks noChangeArrowheads="1"/>
            </p:cNvSpPr>
            <p:nvPr/>
          </p:nvSpPr>
          <p:spPr bwMode="auto">
            <a:xfrm>
              <a:off x="982" y="2430"/>
              <a:ext cx="57" cy="58"/>
            </a:xfrm>
            <a:prstGeom prst="ellipse">
              <a:avLst/>
            </a:prstGeom>
            <a:solidFill>
              <a:srgbClr val="009999"/>
            </a:solidFill>
            <a:ln w="17463">
              <a:solidFill>
                <a:srgbClr val="40404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aphicFrame>
        <p:nvGraphicFramePr>
          <p:cNvPr id="17412" name="Object 55">
            <a:extLst>
              <a:ext uri="{FF2B5EF4-FFF2-40B4-BE49-F238E27FC236}">
                <a16:creationId xmlns:a16="http://schemas.microsoft.com/office/drawing/2014/main" id="{383D678E-8D69-44B0-9C67-25FF962CDCD5}"/>
              </a:ext>
            </a:extLst>
          </p:cNvPr>
          <p:cNvGraphicFramePr>
            <a:graphicFrameLocks noChangeAspect="1"/>
          </p:cNvGraphicFramePr>
          <p:nvPr/>
        </p:nvGraphicFramePr>
        <p:xfrm>
          <a:off x="9574214" y="560388"/>
          <a:ext cx="674687" cy="531812"/>
        </p:xfrm>
        <a:graphic>
          <a:graphicData uri="http://schemas.openxmlformats.org/presentationml/2006/ole">
            <mc:AlternateContent xmlns:mc="http://schemas.openxmlformats.org/markup-compatibility/2006">
              <mc:Choice xmlns:v="urn:schemas-microsoft-com:vml" Requires="v">
                <p:oleObj name="Clip" r:id="rId10" imgW="9134475" imgH="6848475" progId="MS_ClipArt_Gallery.2">
                  <p:embed/>
                </p:oleObj>
              </mc:Choice>
              <mc:Fallback>
                <p:oleObj name="Clip" r:id="rId10" imgW="9134475" imgH="6848475" progId="MS_ClipArt_Gallery.2">
                  <p:embed/>
                  <p:pic>
                    <p:nvPicPr>
                      <p:cNvPr id="17412" name="Object 55">
                        <a:extLst>
                          <a:ext uri="{FF2B5EF4-FFF2-40B4-BE49-F238E27FC236}">
                            <a16:creationId xmlns:a16="http://schemas.microsoft.com/office/drawing/2014/main" id="{383D678E-8D69-44B0-9C67-25FF962CDC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74214" y="560388"/>
                        <a:ext cx="674687" cy="5318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12" name="Group 56">
            <a:extLst>
              <a:ext uri="{FF2B5EF4-FFF2-40B4-BE49-F238E27FC236}">
                <a16:creationId xmlns:a16="http://schemas.microsoft.com/office/drawing/2014/main" id="{66C1E563-442D-46EF-BF95-32B0AD069B3A}"/>
              </a:ext>
            </a:extLst>
          </p:cNvPr>
          <p:cNvGrpSpPr>
            <a:grpSpLocks/>
          </p:cNvGrpSpPr>
          <p:nvPr/>
        </p:nvGrpSpPr>
        <p:grpSpPr bwMode="auto">
          <a:xfrm>
            <a:off x="10099676" y="1082676"/>
            <a:ext cx="61913" cy="238125"/>
            <a:chOff x="4076" y="3462"/>
            <a:chExt cx="66" cy="255"/>
          </a:xfrm>
        </p:grpSpPr>
        <p:sp>
          <p:nvSpPr>
            <p:cNvPr id="166939" name="Freeform 57">
              <a:extLst>
                <a:ext uri="{FF2B5EF4-FFF2-40B4-BE49-F238E27FC236}">
                  <a16:creationId xmlns:a16="http://schemas.microsoft.com/office/drawing/2014/main" id="{98E4C0F7-4481-41C0-B6DF-7D2E74826322}"/>
                </a:ext>
              </a:extLst>
            </p:cNvPr>
            <p:cNvSpPr>
              <a:spLocks/>
            </p:cNvSpPr>
            <p:nvPr/>
          </p:nvSpPr>
          <p:spPr bwMode="auto">
            <a:xfrm>
              <a:off x="4076" y="3462"/>
              <a:ext cx="66" cy="124"/>
            </a:xfrm>
            <a:custGeom>
              <a:avLst/>
              <a:gdLst>
                <a:gd name="T0" fmla="*/ 0 w 196"/>
                <a:gd name="T1" fmla="*/ 0 h 371"/>
                <a:gd name="T2" fmla="*/ 0 w 196"/>
                <a:gd name="T3" fmla="*/ 0 h 371"/>
                <a:gd name="T4" fmla="*/ 0 w 196"/>
                <a:gd name="T5" fmla="*/ 0 h 371"/>
                <a:gd name="T6" fmla="*/ 1 w 196"/>
                <a:gd name="T7" fmla="*/ 1 h 371"/>
                <a:gd name="T8" fmla="*/ 1 w 196"/>
                <a:gd name="T9" fmla="*/ 1 h 371"/>
                <a:gd name="T10" fmla="*/ 1 w 196"/>
                <a:gd name="T11" fmla="*/ 1 h 371"/>
                <a:gd name="T12" fmla="*/ 1 w 196"/>
                <a:gd name="T13" fmla="*/ 1 h 371"/>
                <a:gd name="T14" fmla="*/ 1 w 196"/>
                <a:gd name="T15" fmla="*/ 1 h 371"/>
                <a:gd name="T16" fmla="*/ 1 w 196"/>
                <a:gd name="T17" fmla="*/ 1 h 371"/>
                <a:gd name="T18" fmla="*/ 1 w 196"/>
                <a:gd name="T19" fmla="*/ 1 h 371"/>
                <a:gd name="T20" fmla="*/ 1 w 196"/>
                <a:gd name="T21" fmla="*/ 1 h 371"/>
                <a:gd name="T22" fmla="*/ 1 w 196"/>
                <a:gd name="T23" fmla="*/ 1 h 371"/>
                <a:gd name="T24" fmla="*/ 1 w 196"/>
                <a:gd name="T25" fmla="*/ 1 h 371"/>
                <a:gd name="T26" fmla="*/ 1 w 196"/>
                <a:gd name="T27" fmla="*/ 1 h 371"/>
                <a:gd name="T28" fmla="*/ 1 w 196"/>
                <a:gd name="T29" fmla="*/ 2 h 371"/>
                <a:gd name="T30" fmla="*/ 0 w 196"/>
                <a:gd name="T31" fmla="*/ 2 h 371"/>
                <a:gd name="T32" fmla="*/ 0 w 196"/>
                <a:gd name="T33" fmla="*/ 2 h 371"/>
                <a:gd name="T34" fmla="*/ 0 w 196"/>
                <a:gd name="T35" fmla="*/ 1 h 371"/>
                <a:gd name="T36" fmla="*/ 0 w 196"/>
                <a:gd name="T37" fmla="*/ 1 h 371"/>
                <a:gd name="T38" fmla="*/ 0 w 196"/>
                <a:gd name="T39" fmla="*/ 1 h 371"/>
                <a:gd name="T40" fmla="*/ 0 w 196"/>
                <a:gd name="T41" fmla="*/ 1 h 371"/>
                <a:gd name="T42" fmla="*/ 0 w 196"/>
                <a:gd name="T43" fmla="*/ 1 h 371"/>
                <a:gd name="T44" fmla="*/ 0 w 196"/>
                <a:gd name="T45" fmla="*/ 1 h 371"/>
                <a:gd name="T46" fmla="*/ 0 w 196"/>
                <a:gd name="T47" fmla="*/ 1 h 371"/>
                <a:gd name="T48" fmla="*/ 0 w 196"/>
                <a:gd name="T49" fmla="*/ 1 h 371"/>
                <a:gd name="T50" fmla="*/ 0 w 196"/>
                <a:gd name="T51" fmla="*/ 1 h 371"/>
                <a:gd name="T52" fmla="*/ 0 w 196"/>
                <a:gd name="T53" fmla="*/ 1 h 371"/>
                <a:gd name="T54" fmla="*/ 0 w 196"/>
                <a:gd name="T55" fmla="*/ 1 h 371"/>
                <a:gd name="T56" fmla="*/ 0 w 196"/>
                <a:gd name="T57" fmla="*/ 0 h 371"/>
                <a:gd name="T58" fmla="*/ 0 w 196"/>
                <a:gd name="T59" fmla="*/ 0 h 371"/>
                <a:gd name="T60" fmla="*/ 0 w 196"/>
                <a:gd name="T61" fmla="*/ 0 h 371"/>
                <a:gd name="T62" fmla="*/ 0 w 196"/>
                <a:gd name="T63" fmla="*/ 0 h 3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1"/>
                <a:gd name="T98" fmla="*/ 196 w 196"/>
                <a:gd name="T99" fmla="*/ 371 h 3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1">
                  <a:moveTo>
                    <a:pt x="95" y="0"/>
                  </a:moveTo>
                  <a:lnTo>
                    <a:pt x="105" y="58"/>
                  </a:lnTo>
                  <a:lnTo>
                    <a:pt x="111" y="88"/>
                  </a:lnTo>
                  <a:lnTo>
                    <a:pt x="121" y="122"/>
                  </a:lnTo>
                  <a:lnTo>
                    <a:pt x="132" y="142"/>
                  </a:lnTo>
                  <a:lnTo>
                    <a:pt x="147" y="166"/>
                  </a:lnTo>
                  <a:lnTo>
                    <a:pt x="167" y="194"/>
                  </a:lnTo>
                  <a:lnTo>
                    <a:pt x="184" y="220"/>
                  </a:lnTo>
                  <a:lnTo>
                    <a:pt x="192" y="246"/>
                  </a:lnTo>
                  <a:lnTo>
                    <a:pt x="196" y="279"/>
                  </a:lnTo>
                  <a:lnTo>
                    <a:pt x="189" y="307"/>
                  </a:lnTo>
                  <a:lnTo>
                    <a:pt x="178" y="328"/>
                  </a:lnTo>
                  <a:lnTo>
                    <a:pt x="162" y="345"/>
                  </a:lnTo>
                  <a:lnTo>
                    <a:pt x="141" y="361"/>
                  </a:lnTo>
                  <a:lnTo>
                    <a:pt x="121" y="368"/>
                  </a:lnTo>
                  <a:lnTo>
                    <a:pt x="99" y="371"/>
                  </a:lnTo>
                  <a:lnTo>
                    <a:pt x="76" y="368"/>
                  </a:lnTo>
                  <a:lnTo>
                    <a:pt x="54" y="362"/>
                  </a:lnTo>
                  <a:lnTo>
                    <a:pt x="34" y="351"/>
                  </a:lnTo>
                  <a:lnTo>
                    <a:pt x="19" y="335"/>
                  </a:lnTo>
                  <a:lnTo>
                    <a:pt x="8" y="316"/>
                  </a:lnTo>
                  <a:lnTo>
                    <a:pt x="3" y="297"/>
                  </a:lnTo>
                  <a:lnTo>
                    <a:pt x="0" y="272"/>
                  </a:lnTo>
                  <a:lnTo>
                    <a:pt x="5" y="240"/>
                  </a:lnTo>
                  <a:lnTo>
                    <a:pt x="13" y="218"/>
                  </a:lnTo>
                  <a:lnTo>
                    <a:pt x="30" y="191"/>
                  </a:lnTo>
                  <a:lnTo>
                    <a:pt x="49" y="166"/>
                  </a:lnTo>
                  <a:lnTo>
                    <a:pt x="62" y="141"/>
                  </a:lnTo>
                  <a:lnTo>
                    <a:pt x="72" y="120"/>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6940" name="Freeform 58">
              <a:extLst>
                <a:ext uri="{FF2B5EF4-FFF2-40B4-BE49-F238E27FC236}">
                  <a16:creationId xmlns:a16="http://schemas.microsoft.com/office/drawing/2014/main" id="{93DB923A-D723-4551-BDC0-43E046F75102}"/>
                </a:ext>
              </a:extLst>
            </p:cNvPr>
            <p:cNvSpPr>
              <a:spLocks/>
            </p:cNvSpPr>
            <p:nvPr/>
          </p:nvSpPr>
          <p:spPr bwMode="auto">
            <a:xfrm>
              <a:off x="4076" y="3593"/>
              <a:ext cx="66" cy="124"/>
            </a:xfrm>
            <a:custGeom>
              <a:avLst/>
              <a:gdLst>
                <a:gd name="T0" fmla="*/ 0 w 196"/>
                <a:gd name="T1" fmla="*/ 0 h 372"/>
                <a:gd name="T2" fmla="*/ 0 w 196"/>
                <a:gd name="T3" fmla="*/ 0 h 372"/>
                <a:gd name="T4" fmla="*/ 0 w 196"/>
                <a:gd name="T5" fmla="*/ 0 h 372"/>
                <a:gd name="T6" fmla="*/ 1 w 196"/>
                <a:gd name="T7" fmla="*/ 1 h 372"/>
                <a:gd name="T8" fmla="*/ 1 w 196"/>
                <a:gd name="T9" fmla="*/ 1 h 372"/>
                <a:gd name="T10" fmla="*/ 1 w 196"/>
                <a:gd name="T11" fmla="*/ 1 h 372"/>
                <a:gd name="T12" fmla="*/ 1 w 196"/>
                <a:gd name="T13" fmla="*/ 1 h 372"/>
                <a:gd name="T14" fmla="*/ 1 w 196"/>
                <a:gd name="T15" fmla="*/ 1 h 372"/>
                <a:gd name="T16" fmla="*/ 1 w 196"/>
                <a:gd name="T17" fmla="*/ 1 h 372"/>
                <a:gd name="T18" fmla="*/ 1 w 196"/>
                <a:gd name="T19" fmla="*/ 1 h 372"/>
                <a:gd name="T20" fmla="*/ 1 w 196"/>
                <a:gd name="T21" fmla="*/ 1 h 372"/>
                <a:gd name="T22" fmla="*/ 1 w 196"/>
                <a:gd name="T23" fmla="*/ 1 h 372"/>
                <a:gd name="T24" fmla="*/ 1 w 196"/>
                <a:gd name="T25" fmla="*/ 1 h 372"/>
                <a:gd name="T26" fmla="*/ 1 w 196"/>
                <a:gd name="T27" fmla="*/ 1 h 372"/>
                <a:gd name="T28" fmla="*/ 1 w 196"/>
                <a:gd name="T29" fmla="*/ 2 h 372"/>
                <a:gd name="T30" fmla="*/ 0 w 196"/>
                <a:gd name="T31" fmla="*/ 2 h 372"/>
                <a:gd name="T32" fmla="*/ 0 w 196"/>
                <a:gd name="T33" fmla="*/ 2 h 372"/>
                <a:gd name="T34" fmla="*/ 0 w 196"/>
                <a:gd name="T35" fmla="*/ 1 h 372"/>
                <a:gd name="T36" fmla="*/ 0 w 196"/>
                <a:gd name="T37" fmla="*/ 1 h 372"/>
                <a:gd name="T38" fmla="*/ 0 w 196"/>
                <a:gd name="T39" fmla="*/ 1 h 372"/>
                <a:gd name="T40" fmla="*/ 0 w 196"/>
                <a:gd name="T41" fmla="*/ 1 h 372"/>
                <a:gd name="T42" fmla="*/ 0 w 196"/>
                <a:gd name="T43" fmla="*/ 1 h 372"/>
                <a:gd name="T44" fmla="*/ 0 w 196"/>
                <a:gd name="T45" fmla="*/ 1 h 372"/>
                <a:gd name="T46" fmla="*/ 0 w 196"/>
                <a:gd name="T47" fmla="*/ 1 h 372"/>
                <a:gd name="T48" fmla="*/ 0 w 196"/>
                <a:gd name="T49" fmla="*/ 1 h 372"/>
                <a:gd name="T50" fmla="*/ 0 w 196"/>
                <a:gd name="T51" fmla="*/ 1 h 372"/>
                <a:gd name="T52" fmla="*/ 0 w 196"/>
                <a:gd name="T53" fmla="*/ 1 h 372"/>
                <a:gd name="T54" fmla="*/ 0 w 196"/>
                <a:gd name="T55" fmla="*/ 1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59"/>
                  </a:lnTo>
                  <a:lnTo>
                    <a:pt x="111" y="88"/>
                  </a:lnTo>
                  <a:lnTo>
                    <a:pt x="121" y="122"/>
                  </a:lnTo>
                  <a:lnTo>
                    <a:pt x="132" y="143"/>
                  </a:lnTo>
                  <a:lnTo>
                    <a:pt x="147" y="167"/>
                  </a:lnTo>
                  <a:lnTo>
                    <a:pt x="167" y="195"/>
                  </a:lnTo>
                  <a:lnTo>
                    <a:pt x="184" y="220"/>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7"/>
                  </a:lnTo>
                  <a:lnTo>
                    <a:pt x="62" y="141"/>
                  </a:lnTo>
                  <a:lnTo>
                    <a:pt x="72" y="120"/>
                  </a:lnTo>
                  <a:lnTo>
                    <a:pt x="81" y="90"/>
                  </a:lnTo>
                  <a:lnTo>
                    <a:pt x="86" y="59"/>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7431" name="Rectangle 59">
            <a:extLst>
              <a:ext uri="{FF2B5EF4-FFF2-40B4-BE49-F238E27FC236}">
                <a16:creationId xmlns:a16="http://schemas.microsoft.com/office/drawing/2014/main" id="{3430E175-7FC4-4266-9610-B1FBEE421BAC}"/>
              </a:ext>
            </a:extLst>
          </p:cNvPr>
          <p:cNvSpPr>
            <a:spLocks noChangeArrowheads="1"/>
          </p:cNvSpPr>
          <p:nvPr/>
        </p:nvSpPr>
        <p:spPr bwMode="auto">
          <a:xfrm>
            <a:off x="9401175" y="-15875"/>
            <a:ext cx="1016000"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70000"/>
              </a:lnSpc>
              <a:spcBef>
                <a:spcPct val="0"/>
              </a:spcBef>
              <a:buFontTx/>
              <a:buNone/>
            </a:pPr>
            <a:r>
              <a:rPr lang="cs-CZ" altLang="cs-CZ" sz="1800" b="1">
                <a:solidFill>
                  <a:schemeClr val="tx2"/>
                </a:solidFill>
              </a:rPr>
              <a:t>ztráty vody</a:t>
            </a:r>
            <a:endParaRPr lang="cs-CZ" altLang="cs-CZ">
              <a:solidFill>
                <a:schemeClr val="tx2"/>
              </a:solidFill>
            </a:endParaRPr>
          </a:p>
        </p:txBody>
      </p:sp>
      <p:sp>
        <p:nvSpPr>
          <p:cNvPr id="17432" name="Rectangle 60">
            <a:extLst>
              <a:ext uri="{FF2B5EF4-FFF2-40B4-BE49-F238E27FC236}">
                <a16:creationId xmlns:a16="http://schemas.microsoft.com/office/drawing/2014/main" id="{0EB28CB5-E300-4E43-A213-61A13124AB08}"/>
              </a:ext>
            </a:extLst>
          </p:cNvPr>
          <p:cNvSpPr>
            <a:spLocks noChangeArrowheads="1"/>
          </p:cNvSpPr>
          <p:nvPr/>
        </p:nvSpPr>
        <p:spPr bwMode="auto">
          <a:xfrm>
            <a:off x="7904163" y="4979988"/>
            <a:ext cx="2106612" cy="665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70000"/>
              </a:lnSpc>
              <a:spcBef>
                <a:spcPct val="0"/>
              </a:spcBef>
              <a:buFontTx/>
              <a:buNone/>
            </a:pPr>
            <a:r>
              <a:rPr lang="cs-CZ" altLang="cs-CZ" sz="1800" b="1">
                <a:solidFill>
                  <a:schemeClr val="tx2"/>
                </a:solidFill>
              </a:rPr>
              <a:t>osmolarita</a:t>
            </a:r>
            <a:endParaRPr lang="cs-CZ" altLang="cs-CZ" sz="4400">
              <a:solidFill>
                <a:schemeClr val="tx2"/>
              </a:solidFill>
            </a:endParaRPr>
          </a:p>
        </p:txBody>
      </p:sp>
      <p:sp>
        <p:nvSpPr>
          <p:cNvPr id="17433" name="Rectangle 61">
            <a:extLst>
              <a:ext uri="{FF2B5EF4-FFF2-40B4-BE49-F238E27FC236}">
                <a16:creationId xmlns:a16="http://schemas.microsoft.com/office/drawing/2014/main" id="{479263BD-F57E-4C73-AA5B-B2FF21540D42}"/>
              </a:ext>
            </a:extLst>
          </p:cNvPr>
          <p:cNvSpPr>
            <a:spLocks noChangeArrowheads="1"/>
          </p:cNvSpPr>
          <p:nvPr/>
        </p:nvSpPr>
        <p:spPr bwMode="auto">
          <a:xfrm>
            <a:off x="865188" y="1"/>
            <a:ext cx="4146551" cy="90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4400">
                <a:solidFill>
                  <a:schemeClr val="tx2"/>
                </a:solidFill>
              </a:rPr>
              <a:t>Euvolemie</a:t>
            </a:r>
          </a:p>
        </p:txBody>
      </p:sp>
      <p:sp>
        <p:nvSpPr>
          <p:cNvPr id="17434" name="Rectangle 62">
            <a:extLst>
              <a:ext uri="{FF2B5EF4-FFF2-40B4-BE49-F238E27FC236}">
                <a16:creationId xmlns:a16="http://schemas.microsoft.com/office/drawing/2014/main" id="{A80CD1F0-17DA-4E84-B5C6-40C284E842C0}"/>
              </a:ext>
            </a:extLst>
          </p:cNvPr>
          <p:cNvSpPr>
            <a:spLocks noChangeArrowheads="1"/>
          </p:cNvSpPr>
          <p:nvPr/>
        </p:nvSpPr>
        <p:spPr bwMode="auto">
          <a:xfrm>
            <a:off x="1631950" y="836614"/>
            <a:ext cx="7088188" cy="14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lnSpc>
                <a:spcPct val="70000"/>
              </a:lnSpc>
            </a:pPr>
            <a:r>
              <a:rPr lang="cs-CZ" altLang="cs-CZ" i="1" dirty="0"/>
              <a:t>Hypoosmolární</a:t>
            </a:r>
          </a:p>
          <a:p>
            <a:pPr eaLnBrk="1" hangingPunct="1">
              <a:lnSpc>
                <a:spcPct val="80000"/>
              </a:lnSpc>
            </a:pPr>
            <a:r>
              <a:rPr lang="cs-CZ" altLang="cs-CZ" i="1" dirty="0" err="1">
                <a:solidFill>
                  <a:srgbClr val="FF0000"/>
                </a:solidFill>
              </a:rPr>
              <a:t>Isoosmolární</a:t>
            </a:r>
            <a:r>
              <a:rPr lang="cs-CZ" altLang="cs-CZ" i="1" dirty="0">
                <a:solidFill>
                  <a:srgbClr val="FF0000"/>
                </a:solidFill>
              </a:rPr>
              <a:t> - fyziologický stav</a:t>
            </a:r>
          </a:p>
          <a:p>
            <a:pPr eaLnBrk="1" hangingPunct="1">
              <a:lnSpc>
                <a:spcPct val="80000"/>
              </a:lnSpc>
            </a:pPr>
            <a:r>
              <a:rPr lang="cs-CZ" altLang="cs-CZ" i="1" dirty="0" err="1"/>
              <a:t>Hyperosmolární</a:t>
            </a:r>
            <a:endParaRPr lang="cs-CZ" altLang="cs-CZ" dirty="0"/>
          </a:p>
        </p:txBody>
      </p:sp>
      <p:sp>
        <p:nvSpPr>
          <p:cNvPr id="17435" name="Rectangle 63">
            <a:extLst>
              <a:ext uri="{FF2B5EF4-FFF2-40B4-BE49-F238E27FC236}">
                <a16:creationId xmlns:a16="http://schemas.microsoft.com/office/drawing/2014/main" id="{F5265FC6-64EB-430B-9717-4B8EDD0CA1F0}"/>
              </a:ext>
            </a:extLst>
          </p:cNvPr>
          <p:cNvSpPr>
            <a:spLocks noChangeArrowheads="1"/>
          </p:cNvSpPr>
          <p:nvPr/>
        </p:nvSpPr>
        <p:spPr bwMode="auto">
          <a:xfrm>
            <a:off x="7753351" y="2484438"/>
            <a:ext cx="2778125" cy="4329112"/>
          </a:xfrm>
          <a:prstGeom prst="rect">
            <a:avLst/>
          </a:prstGeom>
          <a:noFill/>
          <a:ln w="57150" cmpd="thinThick">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 name="TextovéPole 63">
            <a:extLst>
              <a:ext uri="{FF2B5EF4-FFF2-40B4-BE49-F238E27FC236}">
                <a16:creationId xmlns:a16="http://schemas.microsoft.com/office/drawing/2014/main" id="{3B2C73ED-782C-483B-9403-BF0256B67CBB}"/>
              </a:ext>
            </a:extLst>
          </p:cNvPr>
          <p:cNvSpPr txBox="1">
            <a:spLocks noChangeArrowheads="1"/>
          </p:cNvSpPr>
          <p:nvPr/>
        </p:nvSpPr>
        <p:spPr bwMode="auto">
          <a:xfrm>
            <a:off x="7680325" y="-98425"/>
            <a:ext cx="10795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1800" b="1"/>
              <a:t>retence</a:t>
            </a:r>
            <a:r>
              <a:rPr lang="cs-CZ" altLang="cs-CZ" sz="1800"/>
              <a:t> </a:t>
            </a:r>
            <a:r>
              <a:rPr lang="cs-CZ" altLang="cs-CZ" sz="1800" b="1"/>
              <a:t>vody</a:t>
            </a:r>
          </a:p>
        </p:txBody>
      </p:sp>
      <p:sp>
        <p:nvSpPr>
          <p:cNvPr id="65" name="Rectangle 17">
            <a:extLst>
              <a:ext uri="{FF2B5EF4-FFF2-40B4-BE49-F238E27FC236}">
                <a16:creationId xmlns:a16="http://schemas.microsoft.com/office/drawing/2014/main" id="{08112A79-512B-4154-8C6F-B397B3942DFA}"/>
              </a:ext>
            </a:extLst>
          </p:cNvPr>
          <p:cNvSpPr>
            <a:spLocks noChangeArrowheads="1"/>
          </p:cNvSpPr>
          <p:nvPr/>
        </p:nvSpPr>
        <p:spPr bwMode="auto">
          <a:xfrm>
            <a:off x="8896350" y="2444751"/>
            <a:ext cx="1016000"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70000"/>
              </a:lnSpc>
              <a:spcBef>
                <a:spcPct val="0"/>
              </a:spcBef>
              <a:buFontTx/>
              <a:buNone/>
            </a:pPr>
            <a:r>
              <a:rPr lang="cs-CZ" altLang="cs-CZ" sz="1800" b="1">
                <a:solidFill>
                  <a:schemeClr val="tx2"/>
                </a:solidFill>
              </a:rPr>
              <a:t>retence solutů</a:t>
            </a:r>
            <a:endParaRPr lang="cs-CZ" altLang="cs-CZ">
              <a:solidFill>
                <a:schemeClr val="tx2"/>
              </a:solidFill>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4"/>
                                        </p:tgtEl>
                                        <p:attrNameLst>
                                          <p:attrName>style.visibility</p:attrName>
                                        </p:attrNameLst>
                                      </p:cBhvr>
                                      <p:to>
                                        <p:strVal val="visible"/>
                                      </p:to>
                                    </p:set>
                                    <p:animEffect transition="in" filter="checkerboard(across)">
                                      <p:cBhvr>
                                        <p:cTn id="7" dur="500"/>
                                        <p:tgtEl>
                                          <p:spTgt spid="64"/>
                                        </p:tgtEl>
                                      </p:cBhvr>
                                    </p:animEffect>
                                  </p:childTnLst>
                                </p:cTn>
                              </p:par>
                              <p:par>
                                <p:cTn id="8" presetID="5" presetClass="entr" presetSubtype="1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checkerboard(across)">
                                      <p:cBhvr>
                                        <p:cTn id="10" dur="500"/>
                                        <p:tgtEl>
                                          <p:spTgt spid="11"/>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17431"/>
                                        </p:tgtEl>
                                        <p:attrNameLst>
                                          <p:attrName>style.visibility</p:attrName>
                                        </p:attrNameLst>
                                      </p:cBhvr>
                                      <p:to>
                                        <p:strVal val="visible"/>
                                      </p:to>
                                    </p:set>
                                    <p:animEffect transition="in" filter="checkerboard(across)">
                                      <p:cBhvr>
                                        <p:cTn id="15" dur="500"/>
                                        <p:tgtEl>
                                          <p:spTgt spid="17431"/>
                                        </p:tgtEl>
                                      </p:cBhvr>
                                    </p:animEffect>
                                  </p:childTnLst>
                                </p:cTn>
                              </p:par>
                              <p:par>
                                <p:cTn id="16" presetID="5" presetClass="entr" presetSubtype="10" fill="hold" nodeType="withEffect">
                                  <p:stCondLst>
                                    <p:cond delay="0"/>
                                  </p:stCondLst>
                                  <p:childTnLst>
                                    <p:set>
                                      <p:cBhvr>
                                        <p:cTn id="17" dur="1" fill="hold">
                                          <p:stCondLst>
                                            <p:cond delay="0"/>
                                          </p:stCondLst>
                                        </p:cTn>
                                        <p:tgtEl>
                                          <p:spTgt spid="17412"/>
                                        </p:tgtEl>
                                        <p:attrNameLst>
                                          <p:attrName>style.visibility</p:attrName>
                                        </p:attrNameLst>
                                      </p:cBhvr>
                                      <p:to>
                                        <p:strVal val="visible"/>
                                      </p:to>
                                    </p:set>
                                    <p:animEffect transition="in" filter="checkerboard(across)">
                                      <p:cBhvr>
                                        <p:cTn id="18" dur="500"/>
                                        <p:tgtEl>
                                          <p:spTgt spid="17412"/>
                                        </p:tgtEl>
                                      </p:cBhvr>
                                    </p:animEffect>
                                  </p:childTnLst>
                                </p:cTn>
                              </p:par>
                              <p:par>
                                <p:cTn id="19" presetID="5" presetClass="entr" presetSubtype="1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checkerboard(across)">
                                      <p:cBhvr>
                                        <p:cTn id="21" dur="500"/>
                                        <p:tgtEl>
                                          <p:spTgt spid="12"/>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17433"/>
                                        </p:tgtEl>
                                        <p:attrNameLst>
                                          <p:attrName>style.visibility</p:attrName>
                                        </p:attrNameLst>
                                      </p:cBhvr>
                                      <p:to>
                                        <p:strVal val="visible"/>
                                      </p:to>
                                    </p:set>
                                    <p:animEffect transition="in" filter="checkerboard(across)">
                                      <p:cBhvr>
                                        <p:cTn id="26" dur="500"/>
                                        <p:tgtEl>
                                          <p:spTgt spid="17433"/>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5" presetClass="entr" presetSubtype="10" fill="hold" grpId="0" nodeType="clickEffect">
                                  <p:stCondLst>
                                    <p:cond delay="0"/>
                                  </p:stCondLst>
                                  <p:childTnLst>
                                    <p:set>
                                      <p:cBhvr>
                                        <p:cTn id="30" dur="1" fill="hold">
                                          <p:stCondLst>
                                            <p:cond delay="0"/>
                                          </p:stCondLst>
                                        </p:cTn>
                                        <p:tgtEl>
                                          <p:spTgt spid="17415"/>
                                        </p:tgtEl>
                                        <p:attrNameLst>
                                          <p:attrName>style.visibility</p:attrName>
                                        </p:attrNameLst>
                                      </p:cBhvr>
                                      <p:to>
                                        <p:strVal val="visible"/>
                                      </p:to>
                                    </p:set>
                                    <p:animEffect transition="in" filter="checkerboard(across)">
                                      <p:cBhvr>
                                        <p:cTn id="31" dur="500"/>
                                        <p:tgtEl>
                                          <p:spTgt spid="17415"/>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5" presetClass="entr" presetSubtype="10" fill="hold" grpId="0" nodeType="clickEffect">
                                  <p:stCondLst>
                                    <p:cond delay="0"/>
                                  </p:stCondLst>
                                  <p:childTnLst>
                                    <p:set>
                                      <p:cBhvr>
                                        <p:cTn id="35" dur="1" fill="hold">
                                          <p:stCondLst>
                                            <p:cond delay="0"/>
                                          </p:stCondLst>
                                        </p:cTn>
                                        <p:tgtEl>
                                          <p:spTgt spid="17418"/>
                                        </p:tgtEl>
                                        <p:attrNameLst>
                                          <p:attrName>style.visibility</p:attrName>
                                        </p:attrNameLst>
                                      </p:cBhvr>
                                      <p:to>
                                        <p:strVal val="visible"/>
                                      </p:to>
                                    </p:set>
                                    <p:animEffect transition="in" filter="checkerboard(across)">
                                      <p:cBhvr>
                                        <p:cTn id="36" dur="500"/>
                                        <p:tgtEl>
                                          <p:spTgt spid="1741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5" presetClass="entr" presetSubtype="10" fill="hold" grpId="0" nodeType="clickEffect">
                                  <p:stCondLst>
                                    <p:cond delay="0"/>
                                  </p:stCondLst>
                                  <p:childTnLst>
                                    <p:set>
                                      <p:cBhvr>
                                        <p:cTn id="40" dur="1" fill="hold">
                                          <p:stCondLst>
                                            <p:cond delay="0"/>
                                          </p:stCondLst>
                                        </p:cTn>
                                        <p:tgtEl>
                                          <p:spTgt spid="17432"/>
                                        </p:tgtEl>
                                        <p:attrNameLst>
                                          <p:attrName>style.visibility</p:attrName>
                                        </p:attrNameLst>
                                      </p:cBhvr>
                                      <p:to>
                                        <p:strVal val="visible"/>
                                      </p:to>
                                    </p:set>
                                    <p:animEffect transition="in" filter="checkerboard(across)">
                                      <p:cBhvr>
                                        <p:cTn id="41" dur="500"/>
                                        <p:tgtEl>
                                          <p:spTgt spid="17432"/>
                                        </p:tgtEl>
                                      </p:cBhvr>
                                    </p:animEffect>
                                  </p:childTnLst>
                                </p:cTn>
                              </p:par>
                              <p:par>
                                <p:cTn id="42" presetID="5" presetClass="entr" presetSubtype="10" fill="hold" grpId="0" nodeType="withEffect">
                                  <p:stCondLst>
                                    <p:cond delay="0"/>
                                  </p:stCondLst>
                                  <p:childTnLst>
                                    <p:set>
                                      <p:cBhvr>
                                        <p:cTn id="43" dur="1" fill="hold">
                                          <p:stCondLst>
                                            <p:cond delay="0"/>
                                          </p:stCondLst>
                                        </p:cTn>
                                        <p:tgtEl>
                                          <p:spTgt spid="17435"/>
                                        </p:tgtEl>
                                        <p:attrNameLst>
                                          <p:attrName>style.visibility</p:attrName>
                                        </p:attrNameLst>
                                      </p:cBhvr>
                                      <p:to>
                                        <p:strVal val="visible"/>
                                      </p:to>
                                    </p:set>
                                    <p:animEffect transition="in" filter="checkerboard(across)">
                                      <p:cBhvr>
                                        <p:cTn id="44" dur="500"/>
                                        <p:tgtEl>
                                          <p:spTgt spid="17435"/>
                                        </p:tgtEl>
                                      </p:cBhvr>
                                    </p:animEffect>
                                  </p:childTnLst>
                                </p:cTn>
                              </p:par>
                              <p:par>
                                <p:cTn id="45" presetID="5" presetClass="entr" presetSubtype="10" fill="hold" nodeType="withEffect">
                                  <p:stCondLst>
                                    <p:cond delay="0"/>
                                  </p:stCondLst>
                                  <p:childTnLst>
                                    <p:set>
                                      <p:cBhvr>
                                        <p:cTn id="46" dur="1" fill="hold">
                                          <p:stCondLst>
                                            <p:cond delay="0"/>
                                          </p:stCondLst>
                                        </p:cTn>
                                        <p:tgtEl>
                                          <p:spTgt spid="17411"/>
                                        </p:tgtEl>
                                        <p:attrNameLst>
                                          <p:attrName>style.visibility</p:attrName>
                                        </p:attrNameLst>
                                      </p:cBhvr>
                                      <p:to>
                                        <p:strVal val="visible"/>
                                      </p:to>
                                    </p:set>
                                    <p:animEffect transition="in" filter="checkerboard(across)">
                                      <p:cBhvr>
                                        <p:cTn id="47" dur="500"/>
                                        <p:tgtEl>
                                          <p:spTgt spid="17411"/>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17423"/>
                                        </p:tgtEl>
                                        <p:attrNameLst>
                                          <p:attrName>style.visibility</p:attrName>
                                        </p:attrNameLst>
                                      </p:cBhvr>
                                      <p:to>
                                        <p:strVal val="visible"/>
                                      </p:to>
                                    </p:set>
                                    <p:animEffect transition="in" filter="checkerboard(across)">
                                      <p:cBhvr>
                                        <p:cTn id="52" dur="500"/>
                                        <p:tgtEl>
                                          <p:spTgt spid="17423"/>
                                        </p:tgtEl>
                                      </p:cBhvr>
                                    </p:animEffect>
                                  </p:childTnLst>
                                </p:cTn>
                              </p:par>
                              <p:par>
                                <p:cTn id="53" presetID="5" presetClass="entr" presetSubtype="10" fill="hold" nodeType="with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checkerboard(across)">
                                      <p:cBhvr>
                                        <p:cTn id="55" dur="500"/>
                                        <p:tgtEl>
                                          <p:spTgt spid="5"/>
                                        </p:tgtEl>
                                      </p:cBhvr>
                                    </p:animEffect>
                                  </p:childTnLst>
                                </p:cTn>
                              </p:par>
                              <p:par>
                                <p:cTn id="56" presetID="5" presetClass="entr" presetSubtype="10" fill="hold" grpId="0" nodeType="withEffect">
                                  <p:stCondLst>
                                    <p:cond delay="0"/>
                                  </p:stCondLst>
                                  <p:childTnLst>
                                    <p:set>
                                      <p:cBhvr>
                                        <p:cTn id="57" dur="1" fill="hold">
                                          <p:stCondLst>
                                            <p:cond delay="0"/>
                                          </p:stCondLst>
                                        </p:cTn>
                                        <p:tgtEl>
                                          <p:spTgt spid="65"/>
                                        </p:tgtEl>
                                        <p:attrNameLst>
                                          <p:attrName>style.visibility</p:attrName>
                                        </p:attrNameLst>
                                      </p:cBhvr>
                                      <p:to>
                                        <p:strVal val="visible"/>
                                      </p:to>
                                    </p:set>
                                    <p:animEffect transition="in" filter="checkerboard(across)">
                                      <p:cBhvr>
                                        <p:cTn id="58" dur="500"/>
                                        <p:tgtEl>
                                          <p:spTgt spid="65"/>
                                        </p:tgtEl>
                                      </p:cBhvr>
                                    </p:animEffect>
                                  </p:childTnLst>
                                </p:cTn>
                              </p:par>
                              <p:par>
                                <p:cTn id="59" presetID="5" presetClass="entr" presetSubtype="10" fill="hold" nodeType="withEffect">
                                  <p:stCondLst>
                                    <p:cond delay="0"/>
                                  </p:stCondLst>
                                  <p:childTnLst>
                                    <p:set>
                                      <p:cBhvr>
                                        <p:cTn id="60" dur="1" fill="hold">
                                          <p:stCondLst>
                                            <p:cond delay="0"/>
                                          </p:stCondLst>
                                        </p:cTn>
                                        <p:tgtEl>
                                          <p:spTgt spid="6"/>
                                        </p:tgtEl>
                                        <p:attrNameLst>
                                          <p:attrName>style.visibility</p:attrName>
                                        </p:attrNameLst>
                                      </p:cBhvr>
                                      <p:to>
                                        <p:strVal val="visible"/>
                                      </p:to>
                                    </p:set>
                                    <p:animEffect transition="in" filter="checkerboard(across)">
                                      <p:cBhvr>
                                        <p:cTn id="61" dur="500"/>
                                        <p:tgtEl>
                                          <p:spTgt spid="6"/>
                                        </p:tgtEl>
                                      </p:cBhvr>
                                    </p:animEffect>
                                  </p:childTnLst>
                                </p:cTn>
                              </p:par>
                              <p:par>
                                <p:cTn id="62" presetID="5" presetClass="entr" presetSubtype="10" fill="hold" nodeType="withEffect">
                                  <p:stCondLst>
                                    <p:cond delay="0"/>
                                  </p:stCondLst>
                                  <p:childTnLst>
                                    <p:set>
                                      <p:cBhvr>
                                        <p:cTn id="63" dur="1" fill="hold">
                                          <p:stCondLst>
                                            <p:cond delay="0"/>
                                          </p:stCondLst>
                                        </p:cTn>
                                        <p:tgtEl>
                                          <p:spTgt spid="2"/>
                                        </p:tgtEl>
                                        <p:attrNameLst>
                                          <p:attrName>style.visibility</p:attrName>
                                        </p:attrNameLst>
                                      </p:cBhvr>
                                      <p:to>
                                        <p:strVal val="visible"/>
                                      </p:to>
                                    </p:set>
                                    <p:animEffect transition="in" filter="checkerboard(across)">
                                      <p:cBhvr>
                                        <p:cTn id="64" dur="500"/>
                                        <p:tgtEl>
                                          <p:spTgt spid="2"/>
                                        </p:tgtEl>
                                      </p:cBhvr>
                                    </p:animEffect>
                                  </p:childTnLst>
                                </p:cTn>
                              </p:par>
                              <p:par>
                                <p:cTn id="65" presetID="5" presetClass="entr" presetSubtype="10" fill="hold" grpId="0" nodeType="withEffect">
                                  <p:stCondLst>
                                    <p:cond delay="0"/>
                                  </p:stCondLst>
                                  <p:childTnLst>
                                    <p:set>
                                      <p:cBhvr>
                                        <p:cTn id="66" dur="1" fill="hold">
                                          <p:stCondLst>
                                            <p:cond delay="0"/>
                                          </p:stCondLst>
                                        </p:cTn>
                                        <p:tgtEl>
                                          <p:spTgt spid="17419"/>
                                        </p:tgtEl>
                                        <p:attrNameLst>
                                          <p:attrName>style.visibility</p:attrName>
                                        </p:attrNameLst>
                                      </p:cBhvr>
                                      <p:to>
                                        <p:strVal val="visible"/>
                                      </p:to>
                                    </p:set>
                                    <p:animEffect transition="in" filter="checkerboard(across)">
                                      <p:cBhvr>
                                        <p:cTn id="67" dur="500"/>
                                        <p:tgtEl>
                                          <p:spTgt spid="17419"/>
                                        </p:tgtEl>
                                      </p:cBhvr>
                                    </p:animEffect>
                                  </p:childTnLst>
                                </p:cTn>
                              </p:par>
                              <p:par>
                                <p:cTn id="68" presetID="5" presetClass="entr" presetSubtype="10" fill="hold" nodeType="withEffect">
                                  <p:stCondLst>
                                    <p:cond delay="0"/>
                                  </p:stCondLst>
                                  <p:childTnLst>
                                    <p:set>
                                      <p:cBhvr>
                                        <p:cTn id="69" dur="1" fill="hold">
                                          <p:stCondLst>
                                            <p:cond delay="0"/>
                                          </p:stCondLst>
                                        </p:cTn>
                                        <p:tgtEl>
                                          <p:spTgt spid="4"/>
                                        </p:tgtEl>
                                        <p:attrNameLst>
                                          <p:attrName>style.visibility</p:attrName>
                                        </p:attrNameLst>
                                      </p:cBhvr>
                                      <p:to>
                                        <p:strVal val="visible"/>
                                      </p:to>
                                    </p:set>
                                    <p:animEffect transition="in" filter="checkerboard(across)">
                                      <p:cBhvr>
                                        <p:cTn id="70" dur="500"/>
                                        <p:tgtEl>
                                          <p:spTgt spid="4"/>
                                        </p:tgtEl>
                                      </p:cBhvr>
                                    </p:animEffect>
                                  </p:childTnLst>
                                </p:cTn>
                              </p:par>
                              <p:par>
                                <p:cTn id="71" presetID="5" presetClass="entr" presetSubtype="10" fill="hold" grpId="0" nodeType="withEffect">
                                  <p:stCondLst>
                                    <p:cond delay="0"/>
                                  </p:stCondLst>
                                  <p:childTnLst>
                                    <p:set>
                                      <p:cBhvr>
                                        <p:cTn id="72" dur="1" fill="hold">
                                          <p:stCondLst>
                                            <p:cond delay="0"/>
                                          </p:stCondLst>
                                        </p:cTn>
                                        <p:tgtEl>
                                          <p:spTgt spid="17420"/>
                                        </p:tgtEl>
                                        <p:attrNameLst>
                                          <p:attrName>style.visibility</p:attrName>
                                        </p:attrNameLst>
                                      </p:cBhvr>
                                      <p:to>
                                        <p:strVal val="visible"/>
                                      </p:to>
                                    </p:set>
                                    <p:animEffect transition="in" filter="checkerboard(across)">
                                      <p:cBhvr>
                                        <p:cTn id="73" dur="500"/>
                                        <p:tgtEl>
                                          <p:spTgt spid="17420"/>
                                        </p:tgtEl>
                                      </p:cBhvr>
                                    </p:animEffect>
                                  </p:childTnLst>
                                </p:cTn>
                              </p:par>
                            </p:childTnLst>
                          </p:cTn>
                        </p:par>
                      </p:childTnLst>
                    </p:cTn>
                  </p:par>
                  <p:par>
                    <p:cTn id="74" fill="hold" nodeType="clickPar">
                      <p:stCondLst>
                        <p:cond delay="indefinite"/>
                      </p:stCondLst>
                      <p:childTnLst>
                        <p:par>
                          <p:cTn id="75" fill="hold" nodeType="withGroup">
                            <p:stCondLst>
                              <p:cond delay="0"/>
                            </p:stCondLst>
                            <p:childTnLst>
                              <p:par>
                                <p:cTn id="76" presetID="5" presetClass="entr" presetSubtype="10" fill="hold" grpId="0" nodeType="clickEffect">
                                  <p:stCondLst>
                                    <p:cond delay="0"/>
                                  </p:stCondLst>
                                  <p:childTnLst>
                                    <p:set>
                                      <p:cBhvr>
                                        <p:cTn id="77" dur="1" fill="hold">
                                          <p:stCondLst>
                                            <p:cond delay="0"/>
                                          </p:stCondLst>
                                        </p:cTn>
                                        <p:tgtEl>
                                          <p:spTgt spid="17434"/>
                                        </p:tgtEl>
                                        <p:attrNameLst>
                                          <p:attrName>style.visibility</p:attrName>
                                        </p:attrNameLst>
                                      </p:cBhvr>
                                      <p:to>
                                        <p:strVal val="visible"/>
                                      </p:to>
                                    </p:set>
                                    <p:animEffect transition="in" filter="checkerboard(across)">
                                      <p:cBhvr>
                                        <p:cTn id="78" dur="500"/>
                                        <p:tgtEl>
                                          <p:spTgt spid="17434"/>
                                        </p:tgtEl>
                                      </p:cBhvr>
                                    </p:animEffect>
                                  </p:childTnLst>
                                </p:cTn>
                              </p:par>
                            </p:childTnLst>
                          </p:cTn>
                        </p:par>
                      </p:childTnLst>
                    </p:cTn>
                  </p:par>
                  <p:par>
                    <p:cTn id="79" fill="hold" nodeType="clickPar">
                      <p:stCondLst>
                        <p:cond delay="indefinite"/>
                      </p:stCondLst>
                      <p:childTnLst>
                        <p:par>
                          <p:cTn id="80" fill="hold" nodeType="withGroup">
                            <p:stCondLst>
                              <p:cond delay="0"/>
                            </p:stCondLst>
                            <p:childTnLst>
                              <p:par>
                                <p:cTn id="81" presetID="5" presetClass="entr" presetSubtype="10" fill="hold" grpId="0" nodeType="clickEffect">
                                  <p:stCondLst>
                                    <p:cond delay="0"/>
                                  </p:stCondLst>
                                  <p:childTnLst>
                                    <p:set>
                                      <p:cBhvr>
                                        <p:cTn id="82" dur="1" fill="hold">
                                          <p:stCondLst>
                                            <p:cond delay="0"/>
                                          </p:stCondLst>
                                        </p:cTn>
                                        <p:tgtEl>
                                          <p:spTgt spid="17416"/>
                                        </p:tgtEl>
                                        <p:attrNameLst>
                                          <p:attrName>style.visibility</p:attrName>
                                        </p:attrNameLst>
                                      </p:cBhvr>
                                      <p:to>
                                        <p:strVal val="visible"/>
                                      </p:to>
                                    </p:set>
                                    <p:animEffect transition="in" filter="checkerboard(across)">
                                      <p:cBhvr>
                                        <p:cTn id="83" dur="500"/>
                                        <p:tgtEl>
                                          <p:spTgt spid="17416"/>
                                        </p:tgtEl>
                                      </p:cBhvr>
                                    </p:animEffect>
                                  </p:childTnLst>
                                </p:cTn>
                              </p:par>
                            </p:childTnLst>
                          </p:cTn>
                        </p:par>
                      </p:childTnLst>
                    </p:cTn>
                  </p:par>
                  <p:par>
                    <p:cTn id="84" fill="hold" nodeType="clickPar">
                      <p:stCondLst>
                        <p:cond delay="indefinite"/>
                      </p:stCondLst>
                      <p:childTnLst>
                        <p:par>
                          <p:cTn id="85" fill="hold" nodeType="withGroup">
                            <p:stCondLst>
                              <p:cond delay="0"/>
                            </p:stCondLst>
                            <p:childTnLst>
                              <p:par>
                                <p:cTn id="86" presetID="5" presetClass="entr" presetSubtype="10" fill="hold" grpId="0" nodeType="clickEffect">
                                  <p:stCondLst>
                                    <p:cond delay="0"/>
                                  </p:stCondLst>
                                  <p:childTnLst>
                                    <p:set>
                                      <p:cBhvr>
                                        <p:cTn id="87" dur="1" fill="hold">
                                          <p:stCondLst>
                                            <p:cond delay="0"/>
                                          </p:stCondLst>
                                        </p:cTn>
                                        <p:tgtEl>
                                          <p:spTgt spid="17417"/>
                                        </p:tgtEl>
                                        <p:attrNameLst>
                                          <p:attrName>style.visibility</p:attrName>
                                        </p:attrNameLst>
                                      </p:cBhvr>
                                      <p:to>
                                        <p:strVal val="visible"/>
                                      </p:to>
                                    </p:set>
                                    <p:animEffect transition="in" filter="checkerboard(across)">
                                      <p:cBhvr>
                                        <p:cTn id="88" dur="500"/>
                                        <p:tgtEl>
                                          <p:spTgt spid="174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5" grpId="0"/>
      <p:bldP spid="17416" grpId="0"/>
      <p:bldP spid="17417" grpId="0"/>
      <p:bldP spid="17418" grpId="0"/>
      <p:bldP spid="17419" grpId="0"/>
      <p:bldP spid="17420" grpId="0"/>
      <p:bldP spid="17423" grpId="0"/>
      <p:bldP spid="17431" grpId="0"/>
      <p:bldP spid="17432" grpId="0"/>
      <p:bldP spid="17433" grpId="0"/>
      <p:bldP spid="17434" grpId="0"/>
      <p:bldP spid="17435" grpId="0" animBg="1"/>
      <p:bldP spid="64" grpId="0"/>
      <p:bldP spid="65"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ChangeArrowheads="1"/>
          </p:cNvSpPr>
          <p:nvPr/>
        </p:nvSpPr>
        <p:spPr bwMode="auto">
          <a:xfrm>
            <a:off x="6238875" y="2308226"/>
            <a:ext cx="647700" cy="720725"/>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9220" name="Rectangle 4"/>
          <p:cNvSpPr>
            <a:spLocks noChangeArrowheads="1"/>
          </p:cNvSpPr>
          <p:nvPr/>
        </p:nvSpPr>
        <p:spPr bwMode="auto">
          <a:xfrm>
            <a:off x="6888163" y="2308226"/>
            <a:ext cx="647700" cy="7207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77" name="Rectangle 5"/>
          <p:cNvSpPr>
            <a:spLocks noChangeArrowheads="1"/>
          </p:cNvSpPr>
          <p:nvPr/>
        </p:nvSpPr>
        <p:spPr bwMode="auto">
          <a:xfrm>
            <a:off x="8399463" y="1949450"/>
            <a:ext cx="647700" cy="1079500"/>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78" name="Rectangle 6"/>
          <p:cNvSpPr>
            <a:spLocks noChangeArrowheads="1"/>
          </p:cNvSpPr>
          <p:nvPr/>
        </p:nvSpPr>
        <p:spPr bwMode="auto">
          <a:xfrm>
            <a:off x="9048750" y="1949450"/>
            <a:ext cx="647700" cy="1079500"/>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79" name="Rectangle 7"/>
          <p:cNvSpPr>
            <a:spLocks noChangeArrowheads="1"/>
          </p:cNvSpPr>
          <p:nvPr/>
        </p:nvSpPr>
        <p:spPr bwMode="auto">
          <a:xfrm>
            <a:off x="6238875" y="76200"/>
            <a:ext cx="647700" cy="1225550"/>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80" name="Rectangle 8"/>
          <p:cNvSpPr>
            <a:spLocks noChangeArrowheads="1"/>
          </p:cNvSpPr>
          <p:nvPr/>
        </p:nvSpPr>
        <p:spPr bwMode="auto">
          <a:xfrm>
            <a:off x="6888163" y="581026"/>
            <a:ext cx="647700" cy="7207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81" name="Rectangle 9"/>
          <p:cNvSpPr>
            <a:spLocks noChangeArrowheads="1"/>
          </p:cNvSpPr>
          <p:nvPr/>
        </p:nvSpPr>
        <p:spPr bwMode="auto">
          <a:xfrm>
            <a:off x="6240463" y="4540250"/>
            <a:ext cx="647700" cy="433388"/>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82" name="Rectangle 10"/>
          <p:cNvSpPr>
            <a:spLocks noChangeArrowheads="1"/>
          </p:cNvSpPr>
          <p:nvPr/>
        </p:nvSpPr>
        <p:spPr bwMode="auto">
          <a:xfrm>
            <a:off x="6889750" y="4252914"/>
            <a:ext cx="647700" cy="7207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83" name="Rectangle 11"/>
          <p:cNvSpPr>
            <a:spLocks noChangeArrowheads="1"/>
          </p:cNvSpPr>
          <p:nvPr/>
        </p:nvSpPr>
        <p:spPr bwMode="auto">
          <a:xfrm>
            <a:off x="4151313" y="2597150"/>
            <a:ext cx="647700" cy="431800"/>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84" name="Rectangle 12"/>
          <p:cNvSpPr>
            <a:spLocks noChangeArrowheads="1"/>
          </p:cNvSpPr>
          <p:nvPr/>
        </p:nvSpPr>
        <p:spPr bwMode="auto">
          <a:xfrm>
            <a:off x="4800600" y="2597150"/>
            <a:ext cx="647700" cy="431800"/>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85" name="Rectangle 13"/>
          <p:cNvSpPr>
            <a:spLocks noChangeArrowheads="1"/>
          </p:cNvSpPr>
          <p:nvPr/>
        </p:nvSpPr>
        <p:spPr bwMode="auto">
          <a:xfrm>
            <a:off x="8401050" y="4252914"/>
            <a:ext cx="647700" cy="720725"/>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86" name="Rectangle 14"/>
          <p:cNvSpPr>
            <a:spLocks noChangeArrowheads="1"/>
          </p:cNvSpPr>
          <p:nvPr/>
        </p:nvSpPr>
        <p:spPr bwMode="auto">
          <a:xfrm>
            <a:off x="9050338" y="3822700"/>
            <a:ext cx="647700" cy="1150938"/>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87" name="Rectangle 15"/>
          <p:cNvSpPr>
            <a:spLocks noChangeArrowheads="1"/>
          </p:cNvSpPr>
          <p:nvPr/>
        </p:nvSpPr>
        <p:spPr bwMode="auto">
          <a:xfrm>
            <a:off x="4151313" y="579439"/>
            <a:ext cx="647700" cy="720725"/>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88" name="Rectangle 16"/>
          <p:cNvSpPr>
            <a:spLocks noChangeArrowheads="1"/>
          </p:cNvSpPr>
          <p:nvPr/>
        </p:nvSpPr>
        <p:spPr bwMode="auto">
          <a:xfrm>
            <a:off x="4800600" y="941389"/>
            <a:ext cx="647700" cy="35877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89" name="Rectangle 17"/>
          <p:cNvSpPr>
            <a:spLocks noChangeArrowheads="1"/>
          </p:cNvSpPr>
          <p:nvPr/>
        </p:nvSpPr>
        <p:spPr bwMode="auto">
          <a:xfrm>
            <a:off x="8399463" y="76201"/>
            <a:ext cx="647700" cy="1223963"/>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90" name="Rectangle 18"/>
          <p:cNvSpPr>
            <a:spLocks noChangeArrowheads="1"/>
          </p:cNvSpPr>
          <p:nvPr/>
        </p:nvSpPr>
        <p:spPr bwMode="auto">
          <a:xfrm>
            <a:off x="9048750" y="292101"/>
            <a:ext cx="647700" cy="1008063"/>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1491" name="Rectangle 19"/>
          <p:cNvSpPr>
            <a:spLocks noChangeArrowheads="1"/>
          </p:cNvSpPr>
          <p:nvPr/>
        </p:nvSpPr>
        <p:spPr bwMode="auto">
          <a:xfrm>
            <a:off x="4151313" y="4686300"/>
            <a:ext cx="647700" cy="287338"/>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1492" name="Rectangle 20"/>
          <p:cNvSpPr>
            <a:spLocks noChangeArrowheads="1"/>
          </p:cNvSpPr>
          <p:nvPr/>
        </p:nvSpPr>
        <p:spPr bwMode="auto">
          <a:xfrm>
            <a:off x="4800600" y="4468814"/>
            <a:ext cx="647700" cy="5048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9237" name="Text Box 21"/>
          <p:cNvSpPr txBox="1">
            <a:spLocks noChangeArrowheads="1"/>
          </p:cNvSpPr>
          <p:nvPr/>
        </p:nvSpPr>
        <p:spPr bwMode="auto">
          <a:xfrm>
            <a:off x="6291263" y="5465763"/>
            <a:ext cx="1263650" cy="366712"/>
          </a:xfrm>
          <a:prstGeom prst="rect">
            <a:avLst/>
          </a:prstGeom>
          <a:noFill/>
          <a:ln w="9525">
            <a:noFill/>
            <a:miter lim="800000"/>
            <a:headEnd/>
            <a:tailEnd/>
          </a:ln>
        </p:spPr>
        <p:txBody>
          <a:bodyPr wrap="none">
            <a:spAutoFit/>
          </a:bodyPr>
          <a:lstStyle/>
          <a:p>
            <a:r>
              <a:rPr lang="cs-CZ"/>
              <a:t>isovolémie</a:t>
            </a:r>
          </a:p>
        </p:txBody>
      </p:sp>
      <p:sp>
        <p:nvSpPr>
          <p:cNvPr id="361494" name="Text Box 22"/>
          <p:cNvSpPr txBox="1">
            <a:spLocks noChangeArrowheads="1"/>
          </p:cNvSpPr>
          <p:nvPr/>
        </p:nvSpPr>
        <p:spPr bwMode="auto">
          <a:xfrm>
            <a:off x="8328025" y="5445126"/>
            <a:ext cx="1543050" cy="366713"/>
          </a:xfrm>
          <a:prstGeom prst="rect">
            <a:avLst/>
          </a:prstGeom>
          <a:noFill/>
          <a:ln w="9525">
            <a:noFill/>
            <a:miter lim="800000"/>
            <a:headEnd/>
            <a:tailEnd/>
          </a:ln>
        </p:spPr>
        <p:txBody>
          <a:bodyPr wrap="none">
            <a:spAutoFit/>
          </a:bodyPr>
          <a:lstStyle/>
          <a:p>
            <a:r>
              <a:rPr lang="cs-CZ"/>
              <a:t>hypervolémie</a:t>
            </a:r>
          </a:p>
        </p:txBody>
      </p:sp>
      <p:sp>
        <p:nvSpPr>
          <p:cNvPr id="361495" name="Text Box 23"/>
          <p:cNvSpPr txBox="1">
            <a:spLocks noChangeArrowheads="1"/>
          </p:cNvSpPr>
          <p:nvPr/>
        </p:nvSpPr>
        <p:spPr bwMode="auto">
          <a:xfrm>
            <a:off x="3792538" y="5445125"/>
            <a:ext cx="1593850" cy="641350"/>
          </a:xfrm>
          <a:prstGeom prst="rect">
            <a:avLst/>
          </a:prstGeom>
          <a:noFill/>
          <a:ln w="9525">
            <a:noFill/>
            <a:miter lim="800000"/>
            <a:headEnd/>
            <a:tailEnd/>
          </a:ln>
        </p:spPr>
        <p:txBody>
          <a:bodyPr wrap="none">
            <a:spAutoFit/>
          </a:bodyPr>
          <a:lstStyle/>
          <a:p>
            <a:r>
              <a:rPr lang="cs-CZ"/>
              <a:t>hypovolémie</a:t>
            </a:r>
          </a:p>
          <a:p>
            <a:r>
              <a:rPr lang="cs-CZ"/>
              <a:t>(dehydratace)</a:t>
            </a:r>
          </a:p>
        </p:txBody>
      </p:sp>
      <p:sp>
        <p:nvSpPr>
          <p:cNvPr id="361496" name="Text Box 24"/>
          <p:cNvSpPr txBox="1">
            <a:spLocks noChangeArrowheads="1"/>
          </p:cNvSpPr>
          <p:nvPr/>
        </p:nvSpPr>
        <p:spPr bwMode="auto">
          <a:xfrm>
            <a:off x="1847850" y="620713"/>
            <a:ext cx="1644650" cy="366712"/>
          </a:xfrm>
          <a:prstGeom prst="rect">
            <a:avLst/>
          </a:prstGeom>
          <a:noFill/>
          <a:ln w="9525">
            <a:noFill/>
            <a:miter lim="800000"/>
            <a:headEnd/>
            <a:tailEnd/>
          </a:ln>
        </p:spPr>
        <p:txBody>
          <a:bodyPr wrap="none">
            <a:spAutoFit/>
          </a:bodyPr>
          <a:lstStyle/>
          <a:p>
            <a:r>
              <a:rPr lang="cs-CZ" dirty="0" err="1"/>
              <a:t>hypernatrémie</a:t>
            </a:r>
            <a:endParaRPr lang="cs-CZ" dirty="0"/>
          </a:p>
        </p:txBody>
      </p:sp>
      <p:sp>
        <p:nvSpPr>
          <p:cNvPr id="9241" name="Text Box 25"/>
          <p:cNvSpPr txBox="1">
            <a:spLocks noChangeArrowheads="1"/>
          </p:cNvSpPr>
          <p:nvPr/>
        </p:nvSpPr>
        <p:spPr bwMode="auto">
          <a:xfrm>
            <a:off x="1774825" y="4652963"/>
            <a:ext cx="1568450" cy="366712"/>
          </a:xfrm>
          <a:prstGeom prst="rect">
            <a:avLst/>
          </a:prstGeom>
          <a:noFill/>
          <a:ln w="9525">
            <a:noFill/>
            <a:miter lim="800000"/>
            <a:headEnd/>
            <a:tailEnd/>
          </a:ln>
        </p:spPr>
        <p:txBody>
          <a:bodyPr wrap="none">
            <a:spAutoFit/>
          </a:bodyPr>
          <a:lstStyle/>
          <a:p>
            <a:r>
              <a:rPr lang="cs-CZ" dirty="0" err="1"/>
              <a:t>hyponatrémie</a:t>
            </a:r>
            <a:endParaRPr lang="cs-CZ" dirty="0"/>
          </a:p>
        </p:txBody>
      </p:sp>
      <p:sp>
        <p:nvSpPr>
          <p:cNvPr id="9242" name="Text Box 26"/>
          <p:cNvSpPr txBox="1">
            <a:spLocks noChangeArrowheads="1"/>
          </p:cNvSpPr>
          <p:nvPr/>
        </p:nvSpPr>
        <p:spPr bwMode="auto">
          <a:xfrm>
            <a:off x="1703388" y="2420938"/>
            <a:ext cx="1720850" cy="641350"/>
          </a:xfrm>
          <a:prstGeom prst="rect">
            <a:avLst/>
          </a:prstGeom>
          <a:noFill/>
          <a:ln w="9525">
            <a:noFill/>
            <a:miter lim="800000"/>
            <a:headEnd/>
            <a:tailEnd/>
          </a:ln>
        </p:spPr>
        <p:txBody>
          <a:bodyPr wrap="none">
            <a:spAutoFit/>
          </a:bodyPr>
          <a:lstStyle/>
          <a:p>
            <a:pPr algn="ctr"/>
            <a:r>
              <a:rPr lang="cs-CZ"/>
              <a:t>normonatrémie</a:t>
            </a:r>
          </a:p>
          <a:p>
            <a:pPr algn="ctr"/>
            <a:r>
              <a:rPr lang="cs-CZ"/>
              <a:t>(140 mmol/l)</a:t>
            </a:r>
          </a:p>
        </p:txBody>
      </p:sp>
    </p:spTree>
    <p:custDataLst>
      <p:tags r:id="rId1"/>
    </p:custDataLst>
    <p:controls>
      <mc:AlternateContent xmlns:mc="http://schemas.openxmlformats.org/markup-compatibility/2006">
        <mc:Choice xmlns:v="urn:schemas-microsoft-com:vml" Requires="v">
          <p:control r:id="rId2" imgW="12600" imgH="12600"/>
        </mc:Choice>
        <mc:Fallback>
          <p:control r:id="rId2" imgW="12600" imgH="12600">
            <p:pic>
              <p:nvPicPr>
                <p:cNvPr id="2" name="ShockwaveFlash1"/>
                <p:cNvPicPr preferRelativeResize="0">
                  <a:picLocks noChangeArrowheads="1" noChangeShapeType="1"/>
                </p:cNvPicPr>
                <p:nvPr>
                  <p:custDataLst>
                    <p:tags r:id="rId3"/>
                  </p:custDataLst>
                </p:nvPr>
              </p:nvPicPr>
              <p:blipFill>
                <a:blip r:embed="rId6"/>
                <a:srcRect/>
                <a:stretch>
                  <a:fillRect/>
                </a:stretch>
              </p:blipFill>
              <p:spPr bwMode="auto">
                <a:xfrm>
                  <a:off x="1536700" y="-100013"/>
                  <a:ext cx="12700" cy="12700"/>
                </a:xfrm>
                <a:prstGeom prst="rect">
                  <a:avLst/>
                </a:prstGeom>
                <a:noFill/>
                <a:ln>
                  <a:noFill/>
                </a:ln>
                <a:extLst>
                  <a:ext uri="{91240B29-F687-4F45-9708-019B960494DF}">
                    <a14:hiddenLine xmlns:a14="http://schemas.microsoft.com/office/drawing/2010/main" w="9525">
                      <a:noFill/>
                      <a:miter lim="800000"/>
                      <a:headEnd/>
                      <a:tailEnd/>
                    </a14:hiddenLine>
                  </a:ext>
                </a:extLst>
              </p:spPr>
            </p:pic>
          </p:control>
        </mc:Fallback>
      </mc:AlternateContent>
    </p:controls>
    <p:extLst>
      <p:ext uri="{BB962C8B-B14F-4D97-AF65-F5344CB8AC3E}">
        <p14:creationId xmlns:p14="http://schemas.microsoft.com/office/powerpoint/2010/main" val="2967779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61483"/>
                                        </p:tgtEl>
                                        <p:attrNameLst>
                                          <p:attrName>style.visibility</p:attrName>
                                        </p:attrNameLst>
                                      </p:cBhvr>
                                      <p:to>
                                        <p:strVal val="visible"/>
                                      </p:to>
                                    </p:set>
                                    <p:animEffect transition="in" filter="checkerboard(across)">
                                      <p:cBhvr>
                                        <p:cTn id="7" dur="500"/>
                                        <p:tgtEl>
                                          <p:spTgt spid="361483"/>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61484"/>
                                        </p:tgtEl>
                                        <p:attrNameLst>
                                          <p:attrName>style.visibility</p:attrName>
                                        </p:attrNameLst>
                                      </p:cBhvr>
                                      <p:to>
                                        <p:strVal val="visible"/>
                                      </p:to>
                                    </p:set>
                                    <p:animEffect transition="in" filter="checkerboard(across)">
                                      <p:cBhvr>
                                        <p:cTn id="10" dur="500"/>
                                        <p:tgtEl>
                                          <p:spTgt spid="361484"/>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61477"/>
                                        </p:tgtEl>
                                        <p:attrNameLst>
                                          <p:attrName>style.visibility</p:attrName>
                                        </p:attrNameLst>
                                      </p:cBhvr>
                                      <p:to>
                                        <p:strVal val="visible"/>
                                      </p:to>
                                    </p:set>
                                    <p:animEffect transition="in" filter="checkerboard(across)">
                                      <p:cBhvr>
                                        <p:cTn id="13" dur="500"/>
                                        <p:tgtEl>
                                          <p:spTgt spid="361477"/>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361478"/>
                                        </p:tgtEl>
                                        <p:attrNameLst>
                                          <p:attrName>style.visibility</p:attrName>
                                        </p:attrNameLst>
                                      </p:cBhvr>
                                      <p:to>
                                        <p:strVal val="visible"/>
                                      </p:to>
                                    </p:set>
                                    <p:animEffect transition="in" filter="checkerboard(across)">
                                      <p:cBhvr>
                                        <p:cTn id="16" dur="500"/>
                                        <p:tgtEl>
                                          <p:spTgt spid="361478"/>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361495"/>
                                        </p:tgtEl>
                                        <p:attrNameLst>
                                          <p:attrName>style.visibility</p:attrName>
                                        </p:attrNameLst>
                                      </p:cBhvr>
                                      <p:to>
                                        <p:strVal val="visible"/>
                                      </p:to>
                                    </p:set>
                                    <p:animEffect transition="in" filter="checkerboard(across)">
                                      <p:cBhvr>
                                        <p:cTn id="19" dur="500"/>
                                        <p:tgtEl>
                                          <p:spTgt spid="361495"/>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361494"/>
                                        </p:tgtEl>
                                        <p:attrNameLst>
                                          <p:attrName>style.visibility</p:attrName>
                                        </p:attrNameLst>
                                      </p:cBhvr>
                                      <p:to>
                                        <p:strVal val="visible"/>
                                      </p:to>
                                    </p:set>
                                    <p:animEffect transition="in" filter="checkerboard(across)">
                                      <p:cBhvr>
                                        <p:cTn id="22" dur="500"/>
                                        <p:tgtEl>
                                          <p:spTgt spid="361494"/>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361488"/>
                                        </p:tgtEl>
                                        <p:attrNameLst>
                                          <p:attrName>style.visibility</p:attrName>
                                        </p:attrNameLst>
                                      </p:cBhvr>
                                      <p:to>
                                        <p:strVal val="visible"/>
                                      </p:to>
                                    </p:set>
                                    <p:animEffect transition="in" filter="checkerboard(across)">
                                      <p:cBhvr>
                                        <p:cTn id="27" dur="500"/>
                                        <p:tgtEl>
                                          <p:spTgt spid="361488"/>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361487"/>
                                        </p:tgtEl>
                                        <p:attrNameLst>
                                          <p:attrName>style.visibility</p:attrName>
                                        </p:attrNameLst>
                                      </p:cBhvr>
                                      <p:to>
                                        <p:strVal val="visible"/>
                                      </p:to>
                                    </p:set>
                                    <p:animEffect transition="in" filter="checkerboard(across)">
                                      <p:cBhvr>
                                        <p:cTn id="30" dur="500"/>
                                        <p:tgtEl>
                                          <p:spTgt spid="361487"/>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361496"/>
                                        </p:tgtEl>
                                        <p:attrNameLst>
                                          <p:attrName>style.visibility</p:attrName>
                                        </p:attrNameLst>
                                      </p:cBhvr>
                                      <p:to>
                                        <p:strVal val="visible"/>
                                      </p:to>
                                    </p:set>
                                    <p:animEffect transition="in" filter="checkerboard(across)">
                                      <p:cBhvr>
                                        <p:cTn id="33" dur="500"/>
                                        <p:tgtEl>
                                          <p:spTgt spid="361496"/>
                                        </p:tgtEl>
                                      </p:cBhvr>
                                    </p:animEffect>
                                  </p:childTnLst>
                                </p:cTn>
                              </p:par>
                              <p:par>
                                <p:cTn id="34" presetID="5" presetClass="entr" presetSubtype="10" fill="hold" grpId="0" nodeType="withEffect">
                                  <p:stCondLst>
                                    <p:cond delay="0"/>
                                  </p:stCondLst>
                                  <p:childTnLst>
                                    <p:set>
                                      <p:cBhvr>
                                        <p:cTn id="35" dur="1" fill="hold">
                                          <p:stCondLst>
                                            <p:cond delay="0"/>
                                          </p:stCondLst>
                                        </p:cTn>
                                        <p:tgtEl>
                                          <p:spTgt spid="361479"/>
                                        </p:tgtEl>
                                        <p:attrNameLst>
                                          <p:attrName>style.visibility</p:attrName>
                                        </p:attrNameLst>
                                      </p:cBhvr>
                                      <p:to>
                                        <p:strVal val="visible"/>
                                      </p:to>
                                    </p:set>
                                    <p:animEffect transition="in" filter="checkerboard(across)">
                                      <p:cBhvr>
                                        <p:cTn id="36" dur="500"/>
                                        <p:tgtEl>
                                          <p:spTgt spid="361479"/>
                                        </p:tgtEl>
                                      </p:cBhvr>
                                    </p:animEffect>
                                  </p:childTnLst>
                                </p:cTn>
                              </p:par>
                              <p:par>
                                <p:cTn id="37" presetID="5" presetClass="entr" presetSubtype="10" fill="hold" grpId="0" nodeType="withEffect">
                                  <p:stCondLst>
                                    <p:cond delay="0"/>
                                  </p:stCondLst>
                                  <p:childTnLst>
                                    <p:set>
                                      <p:cBhvr>
                                        <p:cTn id="38" dur="1" fill="hold">
                                          <p:stCondLst>
                                            <p:cond delay="0"/>
                                          </p:stCondLst>
                                        </p:cTn>
                                        <p:tgtEl>
                                          <p:spTgt spid="361480"/>
                                        </p:tgtEl>
                                        <p:attrNameLst>
                                          <p:attrName>style.visibility</p:attrName>
                                        </p:attrNameLst>
                                      </p:cBhvr>
                                      <p:to>
                                        <p:strVal val="visible"/>
                                      </p:to>
                                    </p:set>
                                    <p:animEffect transition="in" filter="checkerboard(across)">
                                      <p:cBhvr>
                                        <p:cTn id="39" dur="500"/>
                                        <p:tgtEl>
                                          <p:spTgt spid="361480"/>
                                        </p:tgtEl>
                                      </p:cBhvr>
                                    </p:animEffect>
                                  </p:childTnLst>
                                </p:cTn>
                              </p:par>
                              <p:par>
                                <p:cTn id="40" presetID="5" presetClass="entr" presetSubtype="10" fill="hold" grpId="0" nodeType="withEffect">
                                  <p:stCondLst>
                                    <p:cond delay="0"/>
                                  </p:stCondLst>
                                  <p:childTnLst>
                                    <p:set>
                                      <p:cBhvr>
                                        <p:cTn id="41" dur="1" fill="hold">
                                          <p:stCondLst>
                                            <p:cond delay="0"/>
                                          </p:stCondLst>
                                        </p:cTn>
                                        <p:tgtEl>
                                          <p:spTgt spid="361489"/>
                                        </p:tgtEl>
                                        <p:attrNameLst>
                                          <p:attrName>style.visibility</p:attrName>
                                        </p:attrNameLst>
                                      </p:cBhvr>
                                      <p:to>
                                        <p:strVal val="visible"/>
                                      </p:to>
                                    </p:set>
                                    <p:animEffect transition="in" filter="checkerboard(across)">
                                      <p:cBhvr>
                                        <p:cTn id="42" dur="500"/>
                                        <p:tgtEl>
                                          <p:spTgt spid="361489"/>
                                        </p:tgtEl>
                                      </p:cBhvr>
                                    </p:animEffect>
                                  </p:childTnLst>
                                </p:cTn>
                              </p:par>
                              <p:par>
                                <p:cTn id="43" presetID="5" presetClass="entr" presetSubtype="10" fill="hold" grpId="0" nodeType="withEffect">
                                  <p:stCondLst>
                                    <p:cond delay="0"/>
                                  </p:stCondLst>
                                  <p:childTnLst>
                                    <p:set>
                                      <p:cBhvr>
                                        <p:cTn id="44" dur="1" fill="hold">
                                          <p:stCondLst>
                                            <p:cond delay="0"/>
                                          </p:stCondLst>
                                        </p:cTn>
                                        <p:tgtEl>
                                          <p:spTgt spid="361490"/>
                                        </p:tgtEl>
                                        <p:attrNameLst>
                                          <p:attrName>style.visibility</p:attrName>
                                        </p:attrNameLst>
                                      </p:cBhvr>
                                      <p:to>
                                        <p:strVal val="visible"/>
                                      </p:to>
                                    </p:set>
                                    <p:animEffect transition="in" filter="checkerboard(across)">
                                      <p:cBhvr>
                                        <p:cTn id="45" dur="500"/>
                                        <p:tgtEl>
                                          <p:spTgt spid="361490"/>
                                        </p:tgtEl>
                                      </p:cBhvr>
                                    </p:animEffect>
                                  </p:childTnLst>
                                </p:cTn>
                              </p:par>
                            </p:childTnLst>
                          </p:cTn>
                        </p:par>
                      </p:childTnLst>
                    </p:cTn>
                  </p:par>
                  <p:par>
                    <p:cTn id="46" fill="hold">
                      <p:stCondLst>
                        <p:cond delay="indefinite"/>
                      </p:stCondLst>
                      <p:childTnLst>
                        <p:par>
                          <p:cTn id="47" fill="hold">
                            <p:stCondLst>
                              <p:cond delay="0"/>
                            </p:stCondLst>
                            <p:childTnLst>
                              <p:par>
                                <p:cTn id="48" presetID="5" presetClass="entr" presetSubtype="10" fill="hold" grpId="0" nodeType="clickEffect">
                                  <p:stCondLst>
                                    <p:cond delay="0"/>
                                  </p:stCondLst>
                                  <p:childTnLst>
                                    <p:set>
                                      <p:cBhvr>
                                        <p:cTn id="49" dur="1" fill="hold">
                                          <p:stCondLst>
                                            <p:cond delay="0"/>
                                          </p:stCondLst>
                                        </p:cTn>
                                        <p:tgtEl>
                                          <p:spTgt spid="361482"/>
                                        </p:tgtEl>
                                        <p:attrNameLst>
                                          <p:attrName>style.visibility</p:attrName>
                                        </p:attrNameLst>
                                      </p:cBhvr>
                                      <p:to>
                                        <p:strVal val="visible"/>
                                      </p:to>
                                    </p:set>
                                    <p:animEffect transition="in" filter="checkerboard(across)">
                                      <p:cBhvr>
                                        <p:cTn id="50" dur="500"/>
                                        <p:tgtEl>
                                          <p:spTgt spid="361482"/>
                                        </p:tgtEl>
                                      </p:cBhvr>
                                    </p:animEffect>
                                  </p:childTnLst>
                                </p:cTn>
                              </p:par>
                              <p:par>
                                <p:cTn id="51" presetID="5" presetClass="entr" presetSubtype="10" fill="hold" grpId="0" nodeType="withEffect">
                                  <p:stCondLst>
                                    <p:cond delay="0"/>
                                  </p:stCondLst>
                                  <p:childTnLst>
                                    <p:set>
                                      <p:cBhvr>
                                        <p:cTn id="52" dur="1" fill="hold">
                                          <p:stCondLst>
                                            <p:cond delay="0"/>
                                          </p:stCondLst>
                                        </p:cTn>
                                        <p:tgtEl>
                                          <p:spTgt spid="361481"/>
                                        </p:tgtEl>
                                        <p:attrNameLst>
                                          <p:attrName>style.visibility</p:attrName>
                                        </p:attrNameLst>
                                      </p:cBhvr>
                                      <p:to>
                                        <p:strVal val="visible"/>
                                      </p:to>
                                    </p:set>
                                    <p:animEffect transition="in" filter="checkerboard(across)">
                                      <p:cBhvr>
                                        <p:cTn id="53" dur="500"/>
                                        <p:tgtEl>
                                          <p:spTgt spid="361481"/>
                                        </p:tgtEl>
                                      </p:cBhvr>
                                    </p:animEffect>
                                  </p:childTnLst>
                                </p:cTn>
                              </p:par>
                              <p:par>
                                <p:cTn id="54" presetID="5" presetClass="entr" presetSubtype="10" fill="hold" grpId="0" nodeType="withEffect">
                                  <p:stCondLst>
                                    <p:cond delay="0"/>
                                  </p:stCondLst>
                                  <p:childTnLst>
                                    <p:set>
                                      <p:cBhvr>
                                        <p:cTn id="55" dur="1" fill="hold">
                                          <p:stCondLst>
                                            <p:cond delay="0"/>
                                          </p:stCondLst>
                                        </p:cTn>
                                        <p:tgtEl>
                                          <p:spTgt spid="361492"/>
                                        </p:tgtEl>
                                        <p:attrNameLst>
                                          <p:attrName>style.visibility</p:attrName>
                                        </p:attrNameLst>
                                      </p:cBhvr>
                                      <p:to>
                                        <p:strVal val="visible"/>
                                      </p:to>
                                    </p:set>
                                    <p:animEffect transition="in" filter="checkerboard(across)">
                                      <p:cBhvr>
                                        <p:cTn id="56" dur="500"/>
                                        <p:tgtEl>
                                          <p:spTgt spid="361492"/>
                                        </p:tgtEl>
                                      </p:cBhvr>
                                    </p:animEffect>
                                  </p:childTnLst>
                                </p:cTn>
                              </p:par>
                              <p:par>
                                <p:cTn id="57" presetID="5" presetClass="entr" presetSubtype="10" fill="hold" grpId="0" nodeType="withEffect">
                                  <p:stCondLst>
                                    <p:cond delay="0"/>
                                  </p:stCondLst>
                                  <p:childTnLst>
                                    <p:set>
                                      <p:cBhvr>
                                        <p:cTn id="58" dur="1" fill="hold">
                                          <p:stCondLst>
                                            <p:cond delay="0"/>
                                          </p:stCondLst>
                                        </p:cTn>
                                        <p:tgtEl>
                                          <p:spTgt spid="361491"/>
                                        </p:tgtEl>
                                        <p:attrNameLst>
                                          <p:attrName>style.visibility</p:attrName>
                                        </p:attrNameLst>
                                      </p:cBhvr>
                                      <p:to>
                                        <p:strVal val="visible"/>
                                      </p:to>
                                    </p:set>
                                    <p:animEffect transition="in" filter="checkerboard(across)">
                                      <p:cBhvr>
                                        <p:cTn id="59" dur="500"/>
                                        <p:tgtEl>
                                          <p:spTgt spid="361491"/>
                                        </p:tgtEl>
                                      </p:cBhvr>
                                    </p:animEffect>
                                  </p:childTnLst>
                                </p:cTn>
                              </p:par>
                              <p:par>
                                <p:cTn id="60" presetID="5" presetClass="entr" presetSubtype="10" fill="hold" grpId="0" nodeType="withEffect">
                                  <p:stCondLst>
                                    <p:cond delay="0"/>
                                  </p:stCondLst>
                                  <p:childTnLst>
                                    <p:set>
                                      <p:cBhvr>
                                        <p:cTn id="61" dur="1" fill="hold">
                                          <p:stCondLst>
                                            <p:cond delay="0"/>
                                          </p:stCondLst>
                                        </p:cTn>
                                        <p:tgtEl>
                                          <p:spTgt spid="361485"/>
                                        </p:tgtEl>
                                        <p:attrNameLst>
                                          <p:attrName>style.visibility</p:attrName>
                                        </p:attrNameLst>
                                      </p:cBhvr>
                                      <p:to>
                                        <p:strVal val="visible"/>
                                      </p:to>
                                    </p:set>
                                    <p:animEffect transition="in" filter="checkerboard(across)">
                                      <p:cBhvr>
                                        <p:cTn id="62" dur="500"/>
                                        <p:tgtEl>
                                          <p:spTgt spid="361485"/>
                                        </p:tgtEl>
                                      </p:cBhvr>
                                    </p:animEffect>
                                  </p:childTnLst>
                                </p:cTn>
                              </p:par>
                              <p:par>
                                <p:cTn id="63" presetID="5" presetClass="entr" presetSubtype="10" fill="hold" grpId="0" nodeType="withEffect">
                                  <p:stCondLst>
                                    <p:cond delay="0"/>
                                  </p:stCondLst>
                                  <p:childTnLst>
                                    <p:set>
                                      <p:cBhvr>
                                        <p:cTn id="64" dur="1" fill="hold">
                                          <p:stCondLst>
                                            <p:cond delay="0"/>
                                          </p:stCondLst>
                                        </p:cTn>
                                        <p:tgtEl>
                                          <p:spTgt spid="361486"/>
                                        </p:tgtEl>
                                        <p:attrNameLst>
                                          <p:attrName>style.visibility</p:attrName>
                                        </p:attrNameLst>
                                      </p:cBhvr>
                                      <p:to>
                                        <p:strVal val="visible"/>
                                      </p:to>
                                    </p:set>
                                    <p:animEffect transition="in" filter="checkerboard(across)">
                                      <p:cBhvr>
                                        <p:cTn id="65" dur="500"/>
                                        <p:tgtEl>
                                          <p:spTgt spid="361486"/>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9241"/>
                                        </p:tgtEl>
                                        <p:attrNameLst>
                                          <p:attrName>style.visibility</p:attrName>
                                        </p:attrNameLst>
                                      </p:cBhvr>
                                      <p:to>
                                        <p:strVal val="visible"/>
                                      </p:to>
                                    </p:set>
                                    <p:animEffect transition="in" filter="fade">
                                      <p:cBhvr>
                                        <p:cTn id="68" dur="500"/>
                                        <p:tgtEl>
                                          <p:spTgt spid="92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1477" grpId="0" animBg="1"/>
      <p:bldP spid="361478" grpId="0" animBg="1"/>
      <p:bldP spid="361479" grpId="0" animBg="1"/>
      <p:bldP spid="361480" grpId="0" animBg="1"/>
      <p:bldP spid="361481" grpId="0" animBg="1"/>
      <p:bldP spid="361482" grpId="0" animBg="1"/>
      <p:bldP spid="361483" grpId="0" animBg="1"/>
      <p:bldP spid="361484" grpId="0" animBg="1"/>
      <p:bldP spid="361485" grpId="0" animBg="1"/>
      <p:bldP spid="361486" grpId="0" animBg="1"/>
      <p:bldP spid="361487" grpId="0" animBg="1"/>
      <p:bldP spid="361488" grpId="0" animBg="1"/>
      <p:bldP spid="361489" grpId="0" animBg="1"/>
      <p:bldP spid="361490" grpId="0" animBg="1"/>
      <p:bldP spid="361491" grpId="0" animBg="1"/>
      <p:bldP spid="361492" grpId="0" animBg="1"/>
      <p:bldP spid="361494" grpId="0"/>
      <p:bldP spid="361495" grpId="0"/>
      <p:bldP spid="361496" grpId="0"/>
      <p:bldP spid="9241"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6" cstate="print"/>
          <a:srcRect l="50117" t="12418" r="1892" b="5707"/>
          <a:stretch>
            <a:fillRect/>
          </a:stretch>
        </p:blipFill>
        <p:spPr bwMode="auto">
          <a:xfrm>
            <a:off x="4083051" y="760240"/>
            <a:ext cx="5541963" cy="6053137"/>
          </a:xfrm>
          <a:prstGeom prst="rect">
            <a:avLst/>
          </a:prstGeom>
          <a:noFill/>
          <a:ln w="9525">
            <a:noFill/>
            <a:miter lim="800000"/>
            <a:headEnd/>
            <a:tailEnd/>
          </a:ln>
        </p:spPr>
      </p:pic>
      <p:sp>
        <p:nvSpPr>
          <p:cNvPr id="363526" name="Rectangle 6"/>
          <p:cNvSpPr>
            <a:spLocks noChangeArrowheads="1"/>
          </p:cNvSpPr>
          <p:nvPr/>
        </p:nvSpPr>
        <p:spPr bwMode="auto">
          <a:xfrm>
            <a:off x="8399463" y="1949450"/>
            <a:ext cx="647700" cy="1079500"/>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27" name="Rectangle 7"/>
          <p:cNvSpPr>
            <a:spLocks noChangeArrowheads="1"/>
          </p:cNvSpPr>
          <p:nvPr/>
        </p:nvSpPr>
        <p:spPr bwMode="auto">
          <a:xfrm>
            <a:off x="9048750" y="1949450"/>
            <a:ext cx="647700" cy="1079500"/>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3528" name="Rectangle 8"/>
          <p:cNvSpPr>
            <a:spLocks noChangeArrowheads="1"/>
          </p:cNvSpPr>
          <p:nvPr/>
        </p:nvSpPr>
        <p:spPr bwMode="auto">
          <a:xfrm>
            <a:off x="6238875" y="76200"/>
            <a:ext cx="647700" cy="1225550"/>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29" name="Rectangle 9"/>
          <p:cNvSpPr>
            <a:spLocks noChangeArrowheads="1"/>
          </p:cNvSpPr>
          <p:nvPr/>
        </p:nvSpPr>
        <p:spPr bwMode="auto">
          <a:xfrm>
            <a:off x="6888163" y="581026"/>
            <a:ext cx="647700" cy="7207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3530" name="Rectangle 10"/>
          <p:cNvSpPr>
            <a:spLocks noChangeArrowheads="1"/>
          </p:cNvSpPr>
          <p:nvPr/>
        </p:nvSpPr>
        <p:spPr bwMode="auto">
          <a:xfrm>
            <a:off x="6240463" y="4540250"/>
            <a:ext cx="647700" cy="433388"/>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31" name="Rectangle 11"/>
          <p:cNvSpPr>
            <a:spLocks noChangeArrowheads="1"/>
          </p:cNvSpPr>
          <p:nvPr/>
        </p:nvSpPr>
        <p:spPr bwMode="auto">
          <a:xfrm>
            <a:off x="6889750" y="4252914"/>
            <a:ext cx="647700" cy="7207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3532" name="Rectangle 12"/>
          <p:cNvSpPr>
            <a:spLocks noChangeArrowheads="1"/>
          </p:cNvSpPr>
          <p:nvPr/>
        </p:nvSpPr>
        <p:spPr bwMode="auto">
          <a:xfrm>
            <a:off x="4151313" y="2597150"/>
            <a:ext cx="647700" cy="431800"/>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33" name="Rectangle 13"/>
          <p:cNvSpPr>
            <a:spLocks noChangeArrowheads="1"/>
          </p:cNvSpPr>
          <p:nvPr/>
        </p:nvSpPr>
        <p:spPr bwMode="auto">
          <a:xfrm>
            <a:off x="4800600" y="2597150"/>
            <a:ext cx="647700" cy="431800"/>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3534" name="Rectangle 14"/>
          <p:cNvSpPr>
            <a:spLocks noChangeArrowheads="1"/>
          </p:cNvSpPr>
          <p:nvPr/>
        </p:nvSpPr>
        <p:spPr bwMode="auto">
          <a:xfrm>
            <a:off x="8401050" y="4252914"/>
            <a:ext cx="647700" cy="720725"/>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35" name="Rectangle 15"/>
          <p:cNvSpPr>
            <a:spLocks noChangeArrowheads="1"/>
          </p:cNvSpPr>
          <p:nvPr/>
        </p:nvSpPr>
        <p:spPr bwMode="auto">
          <a:xfrm>
            <a:off x="9050338" y="3822700"/>
            <a:ext cx="647700" cy="1150938"/>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3536" name="Rectangle 16"/>
          <p:cNvSpPr>
            <a:spLocks noChangeArrowheads="1"/>
          </p:cNvSpPr>
          <p:nvPr/>
        </p:nvSpPr>
        <p:spPr bwMode="auto">
          <a:xfrm>
            <a:off x="4151313" y="579439"/>
            <a:ext cx="647700" cy="720725"/>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37" name="Rectangle 17"/>
          <p:cNvSpPr>
            <a:spLocks noChangeArrowheads="1"/>
          </p:cNvSpPr>
          <p:nvPr/>
        </p:nvSpPr>
        <p:spPr bwMode="auto">
          <a:xfrm>
            <a:off x="4800600" y="941389"/>
            <a:ext cx="647700" cy="35877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3538" name="Rectangle 18"/>
          <p:cNvSpPr>
            <a:spLocks noChangeArrowheads="1"/>
          </p:cNvSpPr>
          <p:nvPr/>
        </p:nvSpPr>
        <p:spPr bwMode="auto">
          <a:xfrm>
            <a:off x="8399463" y="76201"/>
            <a:ext cx="647700" cy="1223963"/>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39" name="Rectangle 19"/>
          <p:cNvSpPr>
            <a:spLocks noChangeArrowheads="1"/>
          </p:cNvSpPr>
          <p:nvPr/>
        </p:nvSpPr>
        <p:spPr bwMode="auto">
          <a:xfrm>
            <a:off x="9048750" y="292101"/>
            <a:ext cx="647700" cy="1008063"/>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363540" name="Rectangle 20"/>
          <p:cNvSpPr>
            <a:spLocks noChangeArrowheads="1"/>
          </p:cNvSpPr>
          <p:nvPr/>
        </p:nvSpPr>
        <p:spPr bwMode="auto">
          <a:xfrm>
            <a:off x="4151313" y="4686300"/>
            <a:ext cx="647700" cy="287338"/>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41" name="Rectangle 21"/>
          <p:cNvSpPr>
            <a:spLocks noChangeArrowheads="1"/>
          </p:cNvSpPr>
          <p:nvPr/>
        </p:nvSpPr>
        <p:spPr bwMode="auto">
          <a:xfrm>
            <a:off x="4800600" y="4468814"/>
            <a:ext cx="647700" cy="5048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
        <p:nvSpPr>
          <p:cNvPr id="21" name="Text Box 24"/>
          <p:cNvSpPr txBox="1">
            <a:spLocks noChangeArrowheads="1"/>
          </p:cNvSpPr>
          <p:nvPr/>
        </p:nvSpPr>
        <p:spPr bwMode="auto">
          <a:xfrm>
            <a:off x="1847850" y="620713"/>
            <a:ext cx="1644650" cy="366712"/>
          </a:xfrm>
          <a:prstGeom prst="rect">
            <a:avLst/>
          </a:prstGeom>
          <a:noFill/>
          <a:ln w="9525">
            <a:noFill/>
            <a:miter lim="800000"/>
            <a:headEnd/>
            <a:tailEnd/>
          </a:ln>
        </p:spPr>
        <p:txBody>
          <a:bodyPr wrap="none">
            <a:spAutoFit/>
          </a:bodyPr>
          <a:lstStyle/>
          <a:p>
            <a:r>
              <a:rPr lang="cs-CZ" dirty="0" err="1"/>
              <a:t>hypernatrémie</a:t>
            </a:r>
            <a:endParaRPr lang="cs-CZ" dirty="0"/>
          </a:p>
        </p:txBody>
      </p:sp>
      <p:sp>
        <p:nvSpPr>
          <p:cNvPr id="22" name="Text Box 25"/>
          <p:cNvSpPr txBox="1">
            <a:spLocks noChangeArrowheads="1"/>
          </p:cNvSpPr>
          <p:nvPr/>
        </p:nvSpPr>
        <p:spPr bwMode="auto">
          <a:xfrm>
            <a:off x="1774825" y="4652963"/>
            <a:ext cx="1568450" cy="366712"/>
          </a:xfrm>
          <a:prstGeom prst="rect">
            <a:avLst/>
          </a:prstGeom>
          <a:noFill/>
          <a:ln w="9525">
            <a:noFill/>
            <a:miter lim="800000"/>
            <a:headEnd/>
            <a:tailEnd/>
          </a:ln>
        </p:spPr>
        <p:txBody>
          <a:bodyPr wrap="none">
            <a:spAutoFit/>
          </a:bodyPr>
          <a:lstStyle/>
          <a:p>
            <a:r>
              <a:rPr lang="cs-CZ"/>
              <a:t>hyponatrémie</a:t>
            </a:r>
          </a:p>
        </p:txBody>
      </p:sp>
      <p:sp>
        <p:nvSpPr>
          <p:cNvPr id="23" name="Text Box 26"/>
          <p:cNvSpPr txBox="1">
            <a:spLocks noChangeArrowheads="1"/>
          </p:cNvSpPr>
          <p:nvPr/>
        </p:nvSpPr>
        <p:spPr bwMode="auto">
          <a:xfrm>
            <a:off x="1703388" y="2420938"/>
            <a:ext cx="1720850" cy="641350"/>
          </a:xfrm>
          <a:prstGeom prst="rect">
            <a:avLst/>
          </a:prstGeom>
          <a:noFill/>
          <a:ln w="9525">
            <a:noFill/>
            <a:miter lim="800000"/>
            <a:headEnd/>
            <a:tailEnd/>
          </a:ln>
        </p:spPr>
        <p:txBody>
          <a:bodyPr wrap="none">
            <a:spAutoFit/>
          </a:bodyPr>
          <a:lstStyle/>
          <a:p>
            <a:pPr algn="ctr"/>
            <a:r>
              <a:rPr lang="cs-CZ"/>
              <a:t>normonatrémie</a:t>
            </a:r>
          </a:p>
          <a:p>
            <a:pPr algn="ctr"/>
            <a:r>
              <a:rPr lang="cs-CZ"/>
              <a:t>(140 mmol/l)</a:t>
            </a:r>
          </a:p>
        </p:txBody>
      </p:sp>
      <p:sp>
        <p:nvSpPr>
          <p:cNvPr id="24" name="TextovéPole 23"/>
          <p:cNvSpPr txBox="1"/>
          <p:nvPr/>
        </p:nvSpPr>
        <p:spPr>
          <a:xfrm>
            <a:off x="7392144" y="5949280"/>
            <a:ext cx="2160240" cy="369332"/>
          </a:xfrm>
          <a:prstGeom prst="rect">
            <a:avLst/>
          </a:prstGeom>
          <a:solidFill>
            <a:srgbClr val="FFFFFF"/>
          </a:solidFill>
        </p:spPr>
        <p:txBody>
          <a:bodyPr wrap="square" rtlCol="0">
            <a:spAutoFit/>
          </a:bodyPr>
          <a:lstStyle/>
          <a:p>
            <a:pPr algn="r"/>
            <a:r>
              <a:rPr lang="cs-CZ" b="1" dirty="0"/>
              <a:t>Nadbytek H</a:t>
            </a:r>
            <a:r>
              <a:rPr lang="cs-CZ" b="1" baseline="-25000" dirty="0"/>
              <a:t>2</a:t>
            </a:r>
            <a:r>
              <a:rPr lang="cs-CZ" b="1" dirty="0"/>
              <a:t>O </a:t>
            </a:r>
            <a:r>
              <a:rPr lang="cs-CZ" dirty="0"/>
              <a:t>%</a:t>
            </a:r>
          </a:p>
        </p:txBody>
      </p:sp>
      <p:sp>
        <p:nvSpPr>
          <p:cNvPr id="25" name="TextovéPole 24"/>
          <p:cNvSpPr txBox="1"/>
          <p:nvPr/>
        </p:nvSpPr>
        <p:spPr>
          <a:xfrm>
            <a:off x="7464152" y="5589241"/>
            <a:ext cx="1728192" cy="307777"/>
          </a:xfrm>
          <a:prstGeom prst="rect">
            <a:avLst/>
          </a:prstGeom>
          <a:solidFill>
            <a:srgbClr val="E7F6FF"/>
          </a:solidFill>
        </p:spPr>
        <p:txBody>
          <a:bodyPr wrap="square" rtlCol="0">
            <a:spAutoFit/>
          </a:bodyPr>
          <a:lstStyle/>
          <a:p>
            <a:pPr algn="r"/>
            <a:r>
              <a:rPr lang="cs-CZ" sz="1400" dirty="0" err="1"/>
              <a:t>Extracelul</a:t>
            </a:r>
            <a:r>
              <a:rPr lang="cs-CZ" sz="1400" dirty="0"/>
              <a:t>. edém</a:t>
            </a:r>
          </a:p>
        </p:txBody>
      </p:sp>
      <p:sp>
        <p:nvSpPr>
          <p:cNvPr id="26" name="TextovéPole 25"/>
          <p:cNvSpPr txBox="1"/>
          <p:nvPr/>
        </p:nvSpPr>
        <p:spPr>
          <a:xfrm>
            <a:off x="4439816" y="5589241"/>
            <a:ext cx="2160240" cy="307777"/>
          </a:xfrm>
          <a:prstGeom prst="rect">
            <a:avLst/>
          </a:prstGeom>
          <a:solidFill>
            <a:srgbClr val="D1EDFF"/>
          </a:solidFill>
        </p:spPr>
        <p:txBody>
          <a:bodyPr wrap="square" rtlCol="0">
            <a:spAutoFit/>
          </a:bodyPr>
          <a:lstStyle/>
          <a:p>
            <a:pPr algn="r"/>
            <a:r>
              <a:rPr lang="cs-CZ" sz="1400" dirty="0" err="1"/>
              <a:t>Extracelul</a:t>
            </a:r>
            <a:r>
              <a:rPr lang="cs-CZ" sz="1400" dirty="0"/>
              <a:t>. dehydratace</a:t>
            </a:r>
          </a:p>
        </p:txBody>
      </p:sp>
      <p:sp>
        <p:nvSpPr>
          <p:cNvPr id="3" name="TextovéPole 2">
            <a:extLst>
              <a:ext uri="{FF2B5EF4-FFF2-40B4-BE49-F238E27FC236}">
                <a16:creationId xmlns:a16="http://schemas.microsoft.com/office/drawing/2014/main" id="{AE861367-0FBD-4D5A-8E48-0A4B30FC8FB4}"/>
              </a:ext>
            </a:extLst>
          </p:cNvPr>
          <p:cNvSpPr txBox="1"/>
          <p:nvPr/>
        </p:nvSpPr>
        <p:spPr>
          <a:xfrm rot="2679395">
            <a:off x="5496556" y="2369433"/>
            <a:ext cx="2859093" cy="369332"/>
          </a:xfrm>
          <a:prstGeom prst="rect">
            <a:avLst/>
          </a:prstGeom>
          <a:noFill/>
        </p:spPr>
        <p:txBody>
          <a:bodyPr wrap="square" rtlCol="0">
            <a:spAutoFit/>
          </a:bodyPr>
          <a:lstStyle/>
          <a:p>
            <a:r>
              <a:rPr lang="cs-CZ" dirty="0" err="1">
                <a:solidFill>
                  <a:srgbClr val="00B050"/>
                </a:solidFill>
              </a:rPr>
              <a:t>normálníí</a:t>
            </a:r>
            <a:r>
              <a:rPr lang="cs-CZ" dirty="0">
                <a:solidFill>
                  <a:srgbClr val="00B050"/>
                </a:solidFill>
              </a:rPr>
              <a:t> zásoby sodíku</a:t>
            </a:r>
            <a:endParaRPr lang="en-US" dirty="0">
              <a:solidFill>
                <a:srgbClr val="00B050"/>
              </a:solidFill>
            </a:endParaRPr>
          </a:p>
        </p:txBody>
      </p:sp>
      <p:sp>
        <p:nvSpPr>
          <p:cNvPr id="29" name="TextovéPole 28">
            <a:extLst>
              <a:ext uri="{FF2B5EF4-FFF2-40B4-BE49-F238E27FC236}">
                <a16:creationId xmlns:a16="http://schemas.microsoft.com/office/drawing/2014/main" id="{C1D31DD8-136D-4AB8-987C-7B58F9FF28F9}"/>
              </a:ext>
            </a:extLst>
          </p:cNvPr>
          <p:cNvSpPr txBox="1"/>
          <p:nvPr/>
        </p:nvSpPr>
        <p:spPr>
          <a:xfrm rot="2679806">
            <a:off x="5355037" y="3193473"/>
            <a:ext cx="2056973" cy="369332"/>
          </a:xfrm>
          <a:prstGeom prst="rect">
            <a:avLst/>
          </a:prstGeom>
          <a:noFill/>
        </p:spPr>
        <p:txBody>
          <a:bodyPr wrap="none" rtlCol="0">
            <a:spAutoFit/>
          </a:bodyPr>
          <a:lstStyle/>
          <a:p>
            <a:r>
              <a:rPr lang="cs-CZ" dirty="0">
                <a:solidFill>
                  <a:srgbClr val="00B050"/>
                </a:solidFill>
              </a:rPr>
              <a:t>nedostatek sodíku</a:t>
            </a:r>
            <a:endParaRPr lang="en-US" dirty="0">
              <a:solidFill>
                <a:srgbClr val="00B050"/>
              </a:solidFill>
            </a:endParaRPr>
          </a:p>
        </p:txBody>
      </p:sp>
      <p:sp>
        <p:nvSpPr>
          <p:cNvPr id="30" name="TextovéPole 29">
            <a:extLst>
              <a:ext uri="{FF2B5EF4-FFF2-40B4-BE49-F238E27FC236}">
                <a16:creationId xmlns:a16="http://schemas.microsoft.com/office/drawing/2014/main" id="{363B8031-3D32-4CD9-B8D6-B81F592C11B4}"/>
              </a:ext>
            </a:extLst>
          </p:cNvPr>
          <p:cNvSpPr txBox="1"/>
          <p:nvPr/>
        </p:nvSpPr>
        <p:spPr>
          <a:xfrm rot="2679806">
            <a:off x="6776565" y="2269264"/>
            <a:ext cx="1864613" cy="369332"/>
          </a:xfrm>
          <a:prstGeom prst="rect">
            <a:avLst/>
          </a:prstGeom>
          <a:noFill/>
        </p:spPr>
        <p:txBody>
          <a:bodyPr wrap="none" rtlCol="0">
            <a:spAutoFit/>
          </a:bodyPr>
          <a:lstStyle/>
          <a:p>
            <a:r>
              <a:rPr lang="cs-CZ" dirty="0">
                <a:solidFill>
                  <a:srgbClr val="00B050"/>
                </a:solidFill>
              </a:rPr>
              <a:t>nadbytek sodíku</a:t>
            </a:r>
            <a:endParaRPr lang="en-US" dirty="0">
              <a:solidFill>
                <a:srgbClr val="00B050"/>
              </a:solidFill>
            </a:endParaRPr>
          </a:p>
        </p:txBody>
      </p:sp>
      <p:sp>
        <p:nvSpPr>
          <p:cNvPr id="363524" name="Rectangle 4"/>
          <p:cNvSpPr>
            <a:spLocks noChangeArrowheads="1"/>
          </p:cNvSpPr>
          <p:nvPr/>
        </p:nvSpPr>
        <p:spPr bwMode="auto">
          <a:xfrm>
            <a:off x="6238875" y="2308226"/>
            <a:ext cx="647700" cy="720725"/>
          </a:xfrm>
          <a:prstGeom prst="rect">
            <a:avLst/>
          </a:prstGeom>
          <a:solidFill>
            <a:srgbClr val="00FF00"/>
          </a:solidFill>
          <a:ln w="9525">
            <a:solidFill>
              <a:schemeClr val="tx1"/>
            </a:solidFill>
            <a:miter lim="800000"/>
            <a:headEnd/>
            <a:tailEnd/>
          </a:ln>
        </p:spPr>
        <p:txBody>
          <a:bodyPr wrap="none" anchor="ctr"/>
          <a:lstStyle/>
          <a:p>
            <a:pPr algn="ctr"/>
            <a:r>
              <a:rPr lang="cs-CZ"/>
              <a:t>Na</a:t>
            </a:r>
            <a:r>
              <a:rPr lang="cs-CZ" baseline="30000"/>
              <a:t>+</a:t>
            </a:r>
          </a:p>
        </p:txBody>
      </p:sp>
      <p:sp>
        <p:nvSpPr>
          <p:cNvPr id="363525" name="Rectangle 5"/>
          <p:cNvSpPr>
            <a:spLocks noChangeArrowheads="1"/>
          </p:cNvSpPr>
          <p:nvPr/>
        </p:nvSpPr>
        <p:spPr bwMode="auto">
          <a:xfrm>
            <a:off x="6888163" y="2308226"/>
            <a:ext cx="647700" cy="720725"/>
          </a:xfrm>
          <a:prstGeom prst="rect">
            <a:avLst/>
          </a:prstGeom>
          <a:solidFill>
            <a:schemeClr val="accent1"/>
          </a:solidFill>
          <a:ln w="9525">
            <a:solidFill>
              <a:schemeClr val="tx1"/>
            </a:solidFill>
            <a:miter lim="800000"/>
            <a:headEnd/>
            <a:tailEnd/>
          </a:ln>
        </p:spPr>
        <p:txBody>
          <a:bodyPr wrap="none" anchor="ctr"/>
          <a:lstStyle/>
          <a:p>
            <a:pPr algn="ctr"/>
            <a:r>
              <a:rPr lang="cs-CZ"/>
              <a:t>H</a:t>
            </a:r>
            <a:r>
              <a:rPr lang="cs-CZ" baseline="-25000"/>
              <a:t>2</a:t>
            </a:r>
            <a:r>
              <a:rPr lang="cs-CZ"/>
              <a:t>O</a:t>
            </a:r>
          </a:p>
        </p:txBody>
      </p:sp>
    </p:spTree>
    <p:custDataLst>
      <p:tags r:id="rId1"/>
    </p:custDataLst>
    <p:controls>
      <mc:AlternateContent xmlns:mc="http://schemas.openxmlformats.org/markup-compatibility/2006">
        <mc:Choice xmlns:v="urn:schemas-microsoft-com:vml" Requires="v">
          <p:control r:id="rId2" imgW="12600" imgH="12600"/>
        </mc:Choice>
        <mc:Fallback>
          <p:control r:id="rId2" imgW="12600" imgH="12600">
            <p:pic>
              <p:nvPicPr>
                <p:cNvPr id="2" name="ShockwaveFlash1"/>
                <p:cNvPicPr preferRelativeResize="0">
                  <a:picLocks noChangeArrowheads="1" noChangeShapeType="1"/>
                </p:cNvPicPr>
                <p:nvPr>
                  <p:custDataLst>
                    <p:tags r:id="rId3"/>
                  </p:custDataLst>
                </p:nvPr>
              </p:nvPicPr>
              <p:blipFill>
                <a:blip r:embed="rId7"/>
                <a:srcRect/>
                <a:stretch>
                  <a:fillRect/>
                </a:stretch>
              </p:blipFill>
              <p:spPr bwMode="auto">
                <a:xfrm>
                  <a:off x="1536700" y="-100013"/>
                  <a:ext cx="12700" cy="12700"/>
                </a:xfrm>
                <a:prstGeom prst="rect">
                  <a:avLst/>
                </a:prstGeom>
                <a:noFill/>
                <a:ln>
                  <a:noFill/>
                </a:ln>
                <a:extLst>
                  <a:ext uri="{91240B29-F687-4F45-9708-019B960494DF}">
                    <a14:hiddenLine xmlns:a14="http://schemas.microsoft.com/office/drawing/2010/main" w="9525">
                      <a:noFill/>
                      <a:miter lim="800000"/>
                      <a:headEnd/>
                      <a:tailEnd/>
                    </a14:hiddenLine>
                  </a:ext>
                </a:extLst>
              </p:spPr>
            </p:pic>
          </p:control>
        </mc:Fallback>
      </mc:AlternateContent>
    </p:controls>
    <p:extLst>
      <p:ext uri="{BB962C8B-B14F-4D97-AF65-F5344CB8AC3E}">
        <p14:creationId xmlns:p14="http://schemas.microsoft.com/office/powerpoint/2010/main" val="393882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grpId="0" nodeType="clickEffect">
                                  <p:stCondLst>
                                    <p:cond delay="0"/>
                                  </p:stCondLst>
                                  <p:childTnLst>
                                    <p:animEffect transition="out" filter="checkerboard(across)">
                                      <p:cBhvr>
                                        <p:cTn id="6" dur="500"/>
                                        <p:tgtEl>
                                          <p:spTgt spid="363532"/>
                                        </p:tgtEl>
                                      </p:cBhvr>
                                    </p:animEffect>
                                    <p:set>
                                      <p:cBhvr>
                                        <p:cTn id="7" dur="1" fill="hold">
                                          <p:stCondLst>
                                            <p:cond delay="499"/>
                                          </p:stCondLst>
                                        </p:cTn>
                                        <p:tgtEl>
                                          <p:spTgt spid="363532"/>
                                        </p:tgtEl>
                                        <p:attrNameLst>
                                          <p:attrName>style.visibility</p:attrName>
                                        </p:attrNameLst>
                                      </p:cBhvr>
                                      <p:to>
                                        <p:strVal val="hidden"/>
                                      </p:to>
                                    </p:set>
                                  </p:childTnLst>
                                </p:cTn>
                              </p:par>
                              <p:par>
                                <p:cTn id="8" presetID="5" presetClass="exit" presetSubtype="10" fill="hold" grpId="0" nodeType="withEffect">
                                  <p:stCondLst>
                                    <p:cond delay="0"/>
                                  </p:stCondLst>
                                  <p:childTnLst>
                                    <p:animEffect transition="out" filter="checkerboard(across)">
                                      <p:cBhvr>
                                        <p:cTn id="9" dur="500"/>
                                        <p:tgtEl>
                                          <p:spTgt spid="363533"/>
                                        </p:tgtEl>
                                      </p:cBhvr>
                                    </p:animEffect>
                                    <p:set>
                                      <p:cBhvr>
                                        <p:cTn id="10" dur="1" fill="hold">
                                          <p:stCondLst>
                                            <p:cond delay="499"/>
                                          </p:stCondLst>
                                        </p:cTn>
                                        <p:tgtEl>
                                          <p:spTgt spid="363533"/>
                                        </p:tgtEl>
                                        <p:attrNameLst>
                                          <p:attrName>style.visibility</p:attrName>
                                        </p:attrNameLst>
                                      </p:cBhvr>
                                      <p:to>
                                        <p:strVal val="hidden"/>
                                      </p:to>
                                    </p:set>
                                  </p:childTnLst>
                                </p:cTn>
                              </p:par>
                              <p:par>
                                <p:cTn id="11" presetID="5" presetClass="exit" presetSubtype="10" fill="hold" grpId="0" nodeType="withEffect">
                                  <p:stCondLst>
                                    <p:cond delay="0"/>
                                  </p:stCondLst>
                                  <p:childTnLst>
                                    <p:animEffect transition="out" filter="checkerboard(across)">
                                      <p:cBhvr>
                                        <p:cTn id="12" dur="500"/>
                                        <p:tgtEl>
                                          <p:spTgt spid="363540"/>
                                        </p:tgtEl>
                                      </p:cBhvr>
                                    </p:animEffect>
                                    <p:set>
                                      <p:cBhvr>
                                        <p:cTn id="13" dur="1" fill="hold">
                                          <p:stCondLst>
                                            <p:cond delay="499"/>
                                          </p:stCondLst>
                                        </p:cTn>
                                        <p:tgtEl>
                                          <p:spTgt spid="363540"/>
                                        </p:tgtEl>
                                        <p:attrNameLst>
                                          <p:attrName>style.visibility</p:attrName>
                                        </p:attrNameLst>
                                      </p:cBhvr>
                                      <p:to>
                                        <p:strVal val="hidden"/>
                                      </p:to>
                                    </p:set>
                                  </p:childTnLst>
                                </p:cTn>
                              </p:par>
                              <p:par>
                                <p:cTn id="14" presetID="5" presetClass="exit" presetSubtype="10" fill="hold" grpId="0" nodeType="withEffect">
                                  <p:stCondLst>
                                    <p:cond delay="0"/>
                                  </p:stCondLst>
                                  <p:childTnLst>
                                    <p:animEffect transition="out" filter="checkerboard(across)">
                                      <p:cBhvr>
                                        <p:cTn id="15" dur="500"/>
                                        <p:tgtEl>
                                          <p:spTgt spid="363541"/>
                                        </p:tgtEl>
                                      </p:cBhvr>
                                    </p:animEffect>
                                    <p:set>
                                      <p:cBhvr>
                                        <p:cTn id="16" dur="1" fill="hold">
                                          <p:stCondLst>
                                            <p:cond delay="499"/>
                                          </p:stCondLst>
                                        </p:cTn>
                                        <p:tgtEl>
                                          <p:spTgt spid="363541"/>
                                        </p:tgtEl>
                                        <p:attrNameLst>
                                          <p:attrName>style.visibility</p:attrName>
                                        </p:attrNameLst>
                                      </p:cBhvr>
                                      <p:to>
                                        <p:strVal val="hidden"/>
                                      </p:to>
                                    </p:set>
                                  </p:childTnLst>
                                </p:cTn>
                              </p:par>
                              <p:par>
                                <p:cTn id="17" presetID="5" presetClass="exit" presetSubtype="10" fill="hold" grpId="0" nodeType="withEffect">
                                  <p:stCondLst>
                                    <p:cond delay="0"/>
                                  </p:stCondLst>
                                  <p:childTnLst>
                                    <p:animEffect transition="out" filter="checkerboard(across)">
                                      <p:cBhvr>
                                        <p:cTn id="18" dur="500"/>
                                        <p:tgtEl>
                                          <p:spTgt spid="363530"/>
                                        </p:tgtEl>
                                      </p:cBhvr>
                                    </p:animEffect>
                                    <p:set>
                                      <p:cBhvr>
                                        <p:cTn id="19" dur="1" fill="hold">
                                          <p:stCondLst>
                                            <p:cond delay="499"/>
                                          </p:stCondLst>
                                        </p:cTn>
                                        <p:tgtEl>
                                          <p:spTgt spid="363530"/>
                                        </p:tgtEl>
                                        <p:attrNameLst>
                                          <p:attrName>style.visibility</p:attrName>
                                        </p:attrNameLst>
                                      </p:cBhvr>
                                      <p:to>
                                        <p:strVal val="hidden"/>
                                      </p:to>
                                    </p:set>
                                  </p:childTnLst>
                                </p:cTn>
                              </p:par>
                              <p:par>
                                <p:cTn id="20" presetID="5" presetClass="exit" presetSubtype="10" fill="hold" grpId="0" nodeType="withEffect">
                                  <p:stCondLst>
                                    <p:cond delay="0"/>
                                  </p:stCondLst>
                                  <p:childTnLst>
                                    <p:animEffect transition="out" filter="checkerboard(across)">
                                      <p:cBhvr>
                                        <p:cTn id="21" dur="500"/>
                                        <p:tgtEl>
                                          <p:spTgt spid="363531"/>
                                        </p:tgtEl>
                                      </p:cBhvr>
                                    </p:animEffect>
                                    <p:set>
                                      <p:cBhvr>
                                        <p:cTn id="22" dur="1" fill="hold">
                                          <p:stCondLst>
                                            <p:cond delay="499"/>
                                          </p:stCondLst>
                                        </p:cTn>
                                        <p:tgtEl>
                                          <p:spTgt spid="363531"/>
                                        </p:tgtEl>
                                        <p:attrNameLst>
                                          <p:attrName>style.visibility</p:attrName>
                                        </p:attrNameLst>
                                      </p:cBhvr>
                                      <p:to>
                                        <p:strVal val="hidden"/>
                                      </p:to>
                                    </p:set>
                                  </p:childTnLst>
                                </p:cTn>
                              </p:par>
                              <p:par>
                                <p:cTn id="23" presetID="5" presetClass="exit" presetSubtype="10" fill="hold" grpId="0" nodeType="withEffect">
                                  <p:stCondLst>
                                    <p:cond delay="0"/>
                                  </p:stCondLst>
                                  <p:childTnLst>
                                    <p:animEffect transition="out" filter="checkerboard(across)">
                                      <p:cBhvr>
                                        <p:cTn id="24" dur="500"/>
                                        <p:tgtEl>
                                          <p:spTgt spid="363534"/>
                                        </p:tgtEl>
                                      </p:cBhvr>
                                    </p:animEffect>
                                    <p:set>
                                      <p:cBhvr>
                                        <p:cTn id="25" dur="1" fill="hold">
                                          <p:stCondLst>
                                            <p:cond delay="499"/>
                                          </p:stCondLst>
                                        </p:cTn>
                                        <p:tgtEl>
                                          <p:spTgt spid="363534"/>
                                        </p:tgtEl>
                                        <p:attrNameLst>
                                          <p:attrName>style.visibility</p:attrName>
                                        </p:attrNameLst>
                                      </p:cBhvr>
                                      <p:to>
                                        <p:strVal val="hidden"/>
                                      </p:to>
                                    </p:set>
                                  </p:childTnLst>
                                </p:cTn>
                              </p:par>
                              <p:par>
                                <p:cTn id="26" presetID="5" presetClass="exit" presetSubtype="10" fill="hold" grpId="0" nodeType="withEffect">
                                  <p:stCondLst>
                                    <p:cond delay="0"/>
                                  </p:stCondLst>
                                  <p:childTnLst>
                                    <p:animEffect transition="out" filter="checkerboard(across)">
                                      <p:cBhvr>
                                        <p:cTn id="27" dur="500"/>
                                        <p:tgtEl>
                                          <p:spTgt spid="363535"/>
                                        </p:tgtEl>
                                      </p:cBhvr>
                                    </p:animEffect>
                                    <p:set>
                                      <p:cBhvr>
                                        <p:cTn id="28" dur="1" fill="hold">
                                          <p:stCondLst>
                                            <p:cond delay="499"/>
                                          </p:stCondLst>
                                        </p:cTn>
                                        <p:tgtEl>
                                          <p:spTgt spid="363535"/>
                                        </p:tgtEl>
                                        <p:attrNameLst>
                                          <p:attrName>style.visibility</p:attrName>
                                        </p:attrNameLst>
                                      </p:cBhvr>
                                      <p:to>
                                        <p:strVal val="hidden"/>
                                      </p:to>
                                    </p:set>
                                  </p:childTnLst>
                                </p:cTn>
                              </p:par>
                              <p:par>
                                <p:cTn id="29" presetID="5" presetClass="exit" presetSubtype="10" fill="hold" grpId="0" nodeType="withEffect">
                                  <p:stCondLst>
                                    <p:cond delay="0"/>
                                  </p:stCondLst>
                                  <p:childTnLst>
                                    <p:animEffect transition="out" filter="checkerboard(across)">
                                      <p:cBhvr>
                                        <p:cTn id="30" dur="500"/>
                                        <p:tgtEl>
                                          <p:spTgt spid="363526"/>
                                        </p:tgtEl>
                                      </p:cBhvr>
                                    </p:animEffect>
                                    <p:set>
                                      <p:cBhvr>
                                        <p:cTn id="31" dur="1" fill="hold">
                                          <p:stCondLst>
                                            <p:cond delay="499"/>
                                          </p:stCondLst>
                                        </p:cTn>
                                        <p:tgtEl>
                                          <p:spTgt spid="363526"/>
                                        </p:tgtEl>
                                        <p:attrNameLst>
                                          <p:attrName>style.visibility</p:attrName>
                                        </p:attrNameLst>
                                      </p:cBhvr>
                                      <p:to>
                                        <p:strVal val="hidden"/>
                                      </p:to>
                                    </p:set>
                                  </p:childTnLst>
                                </p:cTn>
                              </p:par>
                              <p:par>
                                <p:cTn id="32" presetID="5" presetClass="exit" presetSubtype="10" fill="hold" grpId="0" nodeType="withEffect">
                                  <p:stCondLst>
                                    <p:cond delay="0"/>
                                  </p:stCondLst>
                                  <p:childTnLst>
                                    <p:animEffect transition="out" filter="checkerboard(across)">
                                      <p:cBhvr>
                                        <p:cTn id="33" dur="500"/>
                                        <p:tgtEl>
                                          <p:spTgt spid="363527"/>
                                        </p:tgtEl>
                                      </p:cBhvr>
                                    </p:animEffect>
                                    <p:set>
                                      <p:cBhvr>
                                        <p:cTn id="34" dur="1" fill="hold">
                                          <p:stCondLst>
                                            <p:cond delay="499"/>
                                          </p:stCondLst>
                                        </p:cTn>
                                        <p:tgtEl>
                                          <p:spTgt spid="363527"/>
                                        </p:tgtEl>
                                        <p:attrNameLst>
                                          <p:attrName>style.visibility</p:attrName>
                                        </p:attrNameLst>
                                      </p:cBhvr>
                                      <p:to>
                                        <p:strVal val="hidden"/>
                                      </p:to>
                                    </p:set>
                                  </p:childTnLst>
                                </p:cTn>
                              </p:par>
                              <p:par>
                                <p:cTn id="35" presetID="5" presetClass="exit" presetSubtype="10" fill="hold" grpId="0" nodeType="withEffect">
                                  <p:stCondLst>
                                    <p:cond delay="0"/>
                                  </p:stCondLst>
                                  <p:childTnLst>
                                    <p:animEffect transition="out" filter="checkerboard(across)">
                                      <p:cBhvr>
                                        <p:cTn id="36" dur="500"/>
                                        <p:tgtEl>
                                          <p:spTgt spid="363525"/>
                                        </p:tgtEl>
                                      </p:cBhvr>
                                    </p:animEffect>
                                    <p:set>
                                      <p:cBhvr>
                                        <p:cTn id="37" dur="1" fill="hold">
                                          <p:stCondLst>
                                            <p:cond delay="499"/>
                                          </p:stCondLst>
                                        </p:cTn>
                                        <p:tgtEl>
                                          <p:spTgt spid="363525"/>
                                        </p:tgtEl>
                                        <p:attrNameLst>
                                          <p:attrName>style.visibility</p:attrName>
                                        </p:attrNameLst>
                                      </p:cBhvr>
                                      <p:to>
                                        <p:strVal val="hidden"/>
                                      </p:to>
                                    </p:set>
                                  </p:childTnLst>
                                </p:cTn>
                              </p:par>
                              <p:par>
                                <p:cTn id="38" presetID="5" presetClass="exit" presetSubtype="10" fill="hold" grpId="0" nodeType="withEffect">
                                  <p:stCondLst>
                                    <p:cond delay="0"/>
                                  </p:stCondLst>
                                  <p:childTnLst>
                                    <p:animEffect transition="out" filter="checkerboard(across)">
                                      <p:cBhvr>
                                        <p:cTn id="39" dur="500"/>
                                        <p:tgtEl>
                                          <p:spTgt spid="363524"/>
                                        </p:tgtEl>
                                      </p:cBhvr>
                                    </p:animEffect>
                                    <p:set>
                                      <p:cBhvr>
                                        <p:cTn id="40" dur="1" fill="hold">
                                          <p:stCondLst>
                                            <p:cond delay="499"/>
                                          </p:stCondLst>
                                        </p:cTn>
                                        <p:tgtEl>
                                          <p:spTgt spid="363524"/>
                                        </p:tgtEl>
                                        <p:attrNameLst>
                                          <p:attrName>style.visibility</p:attrName>
                                        </p:attrNameLst>
                                      </p:cBhvr>
                                      <p:to>
                                        <p:strVal val="hidden"/>
                                      </p:to>
                                    </p:set>
                                  </p:childTnLst>
                                </p:cTn>
                              </p:par>
                              <p:par>
                                <p:cTn id="41" presetID="5" presetClass="exit" presetSubtype="10" fill="hold" grpId="0" nodeType="withEffect">
                                  <p:stCondLst>
                                    <p:cond delay="0"/>
                                  </p:stCondLst>
                                  <p:childTnLst>
                                    <p:animEffect transition="out" filter="checkerboard(across)">
                                      <p:cBhvr>
                                        <p:cTn id="42" dur="500"/>
                                        <p:tgtEl>
                                          <p:spTgt spid="363528"/>
                                        </p:tgtEl>
                                      </p:cBhvr>
                                    </p:animEffect>
                                    <p:set>
                                      <p:cBhvr>
                                        <p:cTn id="43" dur="1" fill="hold">
                                          <p:stCondLst>
                                            <p:cond delay="499"/>
                                          </p:stCondLst>
                                        </p:cTn>
                                        <p:tgtEl>
                                          <p:spTgt spid="363528"/>
                                        </p:tgtEl>
                                        <p:attrNameLst>
                                          <p:attrName>style.visibility</p:attrName>
                                        </p:attrNameLst>
                                      </p:cBhvr>
                                      <p:to>
                                        <p:strVal val="hidden"/>
                                      </p:to>
                                    </p:set>
                                  </p:childTnLst>
                                </p:cTn>
                              </p:par>
                              <p:par>
                                <p:cTn id="44" presetID="5" presetClass="exit" presetSubtype="10" fill="hold" grpId="0" nodeType="withEffect">
                                  <p:stCondLst>
                                    <p:cond delay="0"/>
                                  </p:stCondLst>
                                  <p:childTnLst>
                                    <p:animEffect transition="out" filter="checkerboard(across)">
                                      <p:cBhvr>
                                        <p:cTn id="45" dur="500"/>
                                        <p:tgtEl>
                                          <p:spTgt spid="363529"/>
                                        </p:tgtEl>
                                      </p:cBhvr>
                                    </p:animEffect>
                                    <p:set>
                                      <p:cBhvr>
                                        <p:cTn id="46" dur="1" fill="hold">
                                          <p:stCondLst>
                                            <p:cond delay="499"/>
                                          </p:stCondLst>
                                        </p:cTn>
                                        <p:tgtEl>
                                          <p:spTgt spid="363529"/>
                                        </p:tgtEl>
                                        <p:attrNameLst>
                                          <p:attrName>style.visibility</p:attrName>
                                        </p:attrNameLst>
                                      </p:cBhvr>
                                      <p:to>
                                        <p:strVal val="hidden"/>
                                      </p:to>
                                    </p:set>
                                  </p:childTnLst>
                                </p:cTn>
                              </p:par>
                              <p:par>
                                <p:cTn id="47" presetID="5" presetClass="exit" presetSubtype="10" fill="hold" grpId="0" nodeType="withEffect">
                                  <p:stCondLst>
                                    <p:cond delay="0"/>
                                  </p:stCondLst>
                                  <p:childTnLst>
                                    <p:animEffect transition="out" filter="checkerboard(across)">
                                      <p:cBhvr>
                                        <p:cTn id="48" dur="500"/>
                                        <p:tgtEl>
                                          <p:spTgt spid="363538"/>
                                        </p:tgtEl>
                                      </p:cBhvr>
                                    </p:animEffect>
                                    <p:set>
                                      <p:cBhvr>
                                        <p:cTn id="49" dur="1" fill="hold">
                                          <p:stCondLst>
                                            <p:cond delay="499"/>
                                          </p:stCondLst>
                                        </p:cTn>
                                        <p:tgtEl>
                                          <p:spTgt spid="363538"/>
                                        </p:tgtEl>
                                        <p:attrNameLst>
                                          <p:attrName>style.visibility</p:attrName>
                                        </p:attrNameLst>
                                      </p:cBhvr>
                                      <p:to>
                                        <p:strVal val="hidden"/>
                                      </p:to>
                                    </p:set>
                                  </p:childTnLst>
                                </p:cTn>
                              </p:par>
                              <p:par>
                                <p:cTn id="50" presetID="5" presetClass="exit" presetSubtype="10" fill="hold" grpId="0" nodeType="withEffect">
                                  <p:stCondLst>
                                    <p:cond delay="0"/>
                                  </p:stCondLst>
                                  <p:childTnLst>
                                    <p:animEffect transition="out" filter="checkerboard(across)">
                                      <p:cBhvr>
                                        <p:cTn id="51" dur="500"/>
                                        <p:tgtEl>
                                          <p:spTgt spid="363539"/>
                                        </p:tgtEl>
                                      </p:cBhvr>
                                    </p:animEffect>
                                    <p:set>
                                      <p:cBhvr>
                                        <p:cTn id="52" dur="1" fill="hold">
                                          <p:stCondLst>
                                            <p:cond delay="499"/>
                                          </p:stCondLst>
                                        </p:cTn>
                                        <p:tgtEl>
                                          <p:spTgt spid="363539"/>
                                        </p:tgtEl>
                                        <p:attrNameLst>
                                          <p:attrName>style.visibility</p:attrName>
                                        </p:attrNameLst>
                                      </p:cBhvr>
                                      <p:to>
                                        <p:strVal val="hidden"/>
                                      </p:to>
                                    </p:set>
                                  </p:childTnLst>
                                </p:cTn>
                              </p:par>
                              <p:par>
                                <p:cTn id="53" presetID="5" presetClass="exit" presetSubtype="10" fill="hold" grpId="0" nodeType="withEffect">
                                  <p:stCondLst>
                                    <p:cond delay="0"/>
                                  </p:stCondLst>
                                  <p:childTnLst>
                                    <p:animEffect transition="out" filter="checkerboard(across)">
                                      <p:cBhvr>
                                        <p:cTn id="54" dur="500"/>
                                        <p:tgtEl>
                                          <p:spTgt spid="363537"/>
                                        </p:tgtEl>
                                      </p:cBhvr>
                                    </p:animEffect>
                                    <p:set>
                                      <p:cBhvr>
                                        <p:cTn id="55" dur="1" fill="hold">
                                          <p:stCondLst>
                                            <p:cond delay="499"/>
                                          </p:stCondLst>
                                        </p:cTn>
                                        <p:tgtEl>
                                          <p:spTgt spid="363537"/>
                                        </p:tgtEl>
                                        <p:attrNameLst>
                                          <p:attrName>style.visibility</p:attrName>
                                        </p:attrNameLst>
                                      </p:cBhvr>
                                      <p:to>
                                        <p:strVal val="hidden"/>
                                      </p:to>
                                    </p:set>
                                  </p:childTnLst>
                                </p:cTn>
                              </p:par>
                              <p:par>
                                <p:cTn id="56" presetID="5" presetClass="exit" presetSubtype="10" fill="hold" grpId="0" nodeType="withEffect">
                                  <p:stCondLst>
                                    <p:cond delay="0"/>
                                  </p:stCondLst>
                                  <p:childTnLst>
                                    <p:animEffect transition="out" filter="checkerboard(across)">
                                      <p:cBhvr>
                                        <p:cTn id="57" dur="500"/>
                                        <p:tgtEl>
                                          <p:spTgt spid="363536"/>
                                        </p:tgtEl>
                                      </p:cBhvr>
                                    </p:animEffect>
                                    <p:set>
                                      <p:cBhvr>
                                        <p:cTn id="58" dur="1" fill="hold">
                                          <p:stCondLst>
                                            <p:cond delay="499"/>
                                          </p:stCondLst>
                                        </p:cTn>
                                        <p:tgtEl>
                                          <p:spTgt spid="36353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3526" grpId="0" animBg="1"/>
      <p:bldP spid="363527" grpId="0" animBg="1"/>
      <p:bldP spid="363528" grpId="0" animBg="1"/>
      <p:bldP spid="363529" grpId="0" animBg="1"/>
      <p:bldP spid="363530" grpId="0" animBg="1"/>
      <p:bldP spid="363531" grpId="0" animBg="1"/>
      <p:bldP spid="363532" grpId="0" animBg="1"/>
      <p:bldP spid="363533" grpId="0" animBg="1"/>
      <p:bldP spid="363534" grpId="0" animBg="1"/>
      <p:bldP spid="363535" grpId="0" animBg="1"/>
      <p:bldP spid="363536" grpId="0" animBg="1"/>
      <p:bldP spid="363537" grpId="0" animBg="1"/>
      <p:bldP spid="363538" grpId="0" animBg="1"/>
      <p:bldP spid="363539" grpId="0" animBg="1"/>
      <p:bldP spid="363540" grpId="0" animBg="1"/>
      <p:bldP spid="363541" grpId="0" animBg="1"/>
      <p:bldP spid="363524" grpId="0" animBg="1"/>
      <p:bldP spid="363525"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6" name="Vývojový diagram: postup 3385">
            <a:extLst>
              <a:ext uri="{FF2B5EF4-FFF2-40B4-BE49-F238E27FC236}">
                <a16:creationId xmlns:a16="http://schemas.microsoft.com/office/drawing/2014/main" id="{B5B3FD0C-A715-43EA-9122-E7573A129813}"/>
              </a:ext>
            </a:extLst>
          </p:cNvPr>
          <p:cNvSpPr/>
          <p:nvPr/>
        </p:nvSpPr>
        <p:spPr>
          <a:xfrm>
            <a:off x="413908" y="871287"/>
            <a:ext cx="11180454" cy="431544"/>
          </a:xfrm>
          <a:prstGeom prst="flowChartProcess">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3" name="Vývojový diagram: postup 3382">
            <a:extLst>
              <a:ext uri="{FF2B5EF4-FFF2-40B4-BE49-F238E27FC236}">
                <a16:creationId xmlns:a16="http://schemas.microsoft.com/office/drawing/2014/main" id="{1153C6F9-B88B-4E55-827E-DD64277B79A9}"/>
              </a:ext>
            </a:extLst>
          </p:cNvPr>
          <p:cNvSpPr/>
          <p:nvPr/>
        </p:nvSpPr>
        <p:spPr>
          <a:xfrm>
            <a:off x="401480" y="1724079"/>
            <a:ext cx="11180454" cy="431544"/>
          </a:xfrm>
          <a:prstGeom prst="flowChartProcess">
            <a:avLst/>
          </a:prstGeom>
          <a:solidFill>
            <a:srgbClr val="F8E8A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2" name="Vývojový diagram: postup 3381">
            <a:extLst>
              <a:ext uri="{FF2B5EF4-FFF2-40B4-BE49-F238E27FC236}">
                <a16:creationId xmlns:a16="http://schemas.microsoft.com/office/drawing/2014/main" id="{BFEA308D-F9CC-4DF7-81E5-8CE4C361942D}"/>
              </a:ext>
            </a:extLst>
          </p:cNvPr>
          <p:cNvSpPr/>
          <p:nvPr/>
        </p:nvSpPr>
        <p:spPr>
          <a:xfrm>
            <a:off x="407368" y="1285097"/>
            <a:ext cx="11180454" cy="431544"/>
          </a:xfrm>
          <a:prstGeom prst="flowChartProcess">
            <a:avLst/>
          </a:prstGeom>
          <a:solidFill>
            <a:srgbClr val="FCF9E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61" name="Skupina 3360">
            <a:extLst>
              <a:ext uri="{FF2B5EF4-FFF2-40B4-BE49-F238E27FC236}">
                <a16:creationId xmlns:a16="http://schemas.microsoft.com/office/drawing/2014/main" id="{C47719F1-D361-490F-9EBB-C522E9387461}"/>
              </a:ext>
            </a:extLst>
          </p:cNvPr>
          <p:cNvGrpSpPr/>
          <p:nvPr/>
        </p:nvGrpSpPr>
        <p:grpSpPr>
          <a:xfrm>
            <a:off x="4384749" y="3827220"/>
            <a:ext cx="2945798" cy="2999408"/>
            <a:chOff x="4384749" y="3525936"/>
            <a:chExt cx="2945798" cy="2999408"/>
          </a:xfrm>
        </p:grpSpPr>
        <p:grpSp>
          <p:nvGrpSpPr>
            <p:cNvPr id="1018" name="Skupina 1017">
              <a:extLst>
                <a:ext uri="{FF2B5EF4-FFF2-40B4-BE49-F238E27FC236}">
                  <a16:creationId xmlns:a16="http://schemas.microsoft.com/office/drawing/2014/main" id="{76D7A2EB-29D4-4B09-9EAA-960916CB0863}"/>
                </a:ext>
              </a:extLst>
            </p:cNvPr>
            <p:cNvGrpSpPr/>
            <p:nvPr/>
          </p:nvGrpSpPr>
          <p:grpSpPr>
            <a:xfrm>
              <a:off x="4384749" y="3525936"/>
              <a:ext cx="2945798" cy="2999408"/>
              <a:chOff x="4384749" y="3525936"/>
              <a:chExt cx="2945798" cy="2999408"/>
            </a:xfrm>
          </p:grpSpPr>
          <p:sp>
            <p:nvSpPr>
              <p:cNvPr id="182" name="Oval 1293">
                <a:extLst>
                  <a:ext uri="{FF2B5EF4-FFF2-40B4-BE49-F238E27FC236}">
                    <a16:creationId xmlns:a16="http://schemas.microsoft.com/office/drawing/2014/main" id="{5F5B9D54-FFE2-405D-8BC6-9FC9E1FB3D52}"/>
                  </a:ext>
                </a:extLst>
              </p:cNvPr>
              <p:cNvSpPr>
                <a:spLocks noChangeArrowheads="1"/>
              </p:cNvSpPr>
              <p:nvPr/>
            </p:nvSpPr>
            <p:spPr bwMode="auto">
              <a:xfrm rot="17477461">
                <a:off x="6162591" y="51571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 name="Oval 1303">
                <a:extLst>
                  <a:ext uri="{FF2B5EF4-FFF2-40B4-BE49-F238E27FC236}">
                    <a16:creationId xmlns:a16="http://schemas.microsoft.com/office/drawing/2014/main" id="{BD68DD09-785A-47C8-8F89-2E959C341531}"/>
                  </a:ext>
                </a:extLst>
              </p:cNvPr>
              <p:cNvSpPr>
                <a:spLocks noChangeArrowheads="1"/>
              </p:cNvSpPr>
              <p:nvPr/>
            </p:nvSpPr>
            <p:spPr bwMode="auto">
              <a:xfrm rot="17477461">
                <a:off x="6489262" y="53581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 name="Oval 1310">
                <a:extLst>
                  <a:ext uri="{FF2B5EF4-FFF2-40B4-BE49-F238E27FC236}">
                    <a16:creationId xmlns:a16="http://schemas.microsoft.com/office/drawing/2014/main" id="{14C7D52A-EEA3-4EB7-878A-57E5D097AB4D}"/>
                  </a:ext>
                </a:extLst>
              </p:cNvPr>
              <p:cNvSpPr>
                <a:spLocks noChangeArrowheads="1"/>
              </p:cNvSpPr>
              <p:nvPr/>
            </p:nvSpPr>
            <p:spPr bwMode="auto">
              <a:xfrm rot="17477461">
                <a:off x="5625661" y="5123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 name="Oval 1320">
                <a:extLst>
                  <a:ext uri="{FF2B5EF4-FFF2-40B4-BE49-F238E27FC236}">
                    <a16:creationId xmlns:a16="http://schemas.microsoft.com/office/drawing/2014/main" id="{F24B58E8-1725-4480-A471-A243D3673BC7}"/>
                  </a:ext>
                </a:extLst>
              </p:cNvPr>
              <p:cNvSpPr>
                <a:spLocks noChangeArrowheads="1"/>
              </p:cNvSpPr>
              <p:nvPr/>
            </p:nvSpPr>
            <p:spPr bwMode="auto">
              <a:xfrm rot="17477461">
                <a:off x="5933886" y="492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 name="Oval 1321">
                <a:extLst>
                  <a:ext uri="{FF2B5EF4-FFF2-40B4-BE49-F238E27FC236}">
                    <a16:creationId xmlns:a16="http://schemas.microsoft.com/office/drawing/2014/main" id="{41CE416B-A961-49A1-B1CA-DB5DC1CFECB8}"/>
                  </a:ext>
                </a:extLst>
              </p:cNvPr>
              <p:cNvSpPr>
                <a:spLocks noChangeArrowheads="1"/>
              </p:cNvSpPr>
              <p:nvPr/>
            </p:nvSpPr>
            <p:spPr bwMode="auto">
              <a:xfrm rot="17477461">
                <a:off x="6943287" y="5375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 name="Oval 1329">
                <a:extLst>
                  <a:ext uri="{FF2B5EF4-FFF2-40B4-BE49-F238E27FC236}">
                    <a16:creationId xmlns:a16="http://schemas.microsoft.com/office/drawing/2014/main" id="{3751F719-2E87-4C20-8DE6-37EFA27E98E6}"/>
                  </a:ext>
                </a:extLst>
              </p:cNvPr>
              <p:cNvSpPr>
                <a:spLocks noChangeArrowheads="1"/>
              </p:cNvSpPr>
              <p:nvPr/>
            </p:nvSpPr>
            <p:spPr bwMode="auto">
              <a:xfrm rot="17477461">
                <a:off x="7111562" y="53788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 name="Oval 1380">
                <a:extLst>
                  <a:ext uri="{FF2B5EF4-FFF2-40B4-BE49-F238E27FC236}">
                    <a16:creationId xmlns:a16="http://schemas.microsoft.com/office/drawing/2014/main" id="{FD0EBB04-5DDE-47F6-B57C-C04C8D162F96}"/>
                  </a:ext>
                </a:extLst>
              </p:cNvPr>
              <p:cNvSpPr>
                <a:spLocks noChangeArrowheads="1"/>
              </p:cNvSpPr>
              <p:nvPr/>
            </p:nvSpPr>
            <p:spPr bwMode="auto">
              <a:xfrm rot="17477461">
                <a:off x="4668399" y="53534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 name="Oval 1381">
                <a:extLst>
                  <a:ext uri="{FF2B5EF4-FFF2-40B4-BE49-F238E27FC236}">
                    <a16:creationId xmlns:a16="http://schemas.microsoft.com/office/drawing/2014/main" id="{ECA9AD12-9189-4E8E-856D-A9553E0A3FDC}"/>
                  </a:ext>
                </a:extLst>
              </p:cNvPr>
              <p:cNvSpPr>
                <a:spLocks noChangeArrowheads="1"/>
              </p:cNvSpPr>
              <p:nvPr/>
            </p:nvSpPr>
            <p:spPr bwMode="auto">
              <a:xfrm rot="17477461">
                <a:off x="4633473" y="4475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 name="Oval 1389">
                <a:extLst>
                  <a:ext uri="{FF2B5EF4-FFF2-40B4-BE49-F238E27FC236}">
                    <a16:creationId xmlns:a16="http://schemas.microsoft.com/office/drawing/2014/main" id="{5FBFD1A2-8074-4610-97F5-EB7993EA1C6D}"/>
                  </a:ext>
                </a:extLst>
              </p:cNvPr>
              <p:cNvSpPr>
                <a:spLocks noChangeArrowheads="1"/>
              </p:cNvSpPr>
              <p:nvPr/>
            </p:nvSpPr>
            <p:spPr bwMode="auto">
              <a:xfrm rot="17477461">
                <a:off x="4971611" y="46679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 name="Oval 1392">
                <a:extLst>
                  <a:ext uri="{FF2B5EF4-FFF2-40B4-BE49-F238E27FC236}">
                    <a16:creationId xmlns:a16="http://schemas.microsoft.com/office/drawing/2014/main" id="{84EC96B8-8FD0-48B2-AE49-8CDAED9C5906}"/>
                  </a:ext>
                </a:extLst>
              </p:cNvPr>
              <p:cNvSpPr>
                <a:spLocks noChangeArrowheads="1"/>
              </p:cNvSpPr>
              <p:nvPr/>
            </p:nvSpPr>
            <p:spPr bwMode="auto">
              <a:xfrm rot="17477461">
                <a:off x="5762660" y="51830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 name="Oval 1402">
                <a:extLst>
                  <a:ext uri="{FF2B5EF4-FFF2-40B4-BE49-F238E27FC236}">
                    <a16:creationId xmlns:a16="http://schemas.microsoft.com/office/drawing/2014/main" id="{C0106C69-05EB-4325-8065-FCA0CCFB85C9}"/>
                  </a:ext>
                </a:extLst>
              </p:cNvPr>
              <p:cNvSpPr>
                <a:spLocks noChangeArrowheads="1"/>
              </p:cNvSpPr>
              <p:nvPr/>
            </p:nvSpPr>
            <p:spPr bwMode="auto">
              <a:xfrm rot="17477461">
                <a:off x="5500249" y="52682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 name="Oval 1408">
                <a:extLst>
                  <a:ext uri="{FF2B5EF4-FFF2-40B4-BE49-F238E27FC236}">
                    <a16:creationId xmlns:a16="http://schemas.microsoft.com/office/drawing/2014/main" id="{21BB6984-6A75-411A-BE31-D87ACA4CD357}"/>
                  </a:ext>
                </a:extLst>
              </p:cNvPr>
              <p:cNvSpPr>
                <a:spLocks noChangeArrowheads="1"/>
              </p:cNvSpPr>
              <p:nvPr/>
            </p:nvSpPr>
            <p:spPr bwMode="auto">
              <a:xfrm rot="17477461">
                <a:off x="4610965" y="48436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 name="Oval 1409">
                <a:extLst>
                  <a:ext uri="{FF2B5EF4-FFF2-40B4-BE49-F238E27FC236}">
                    <a16:creationId xmlns:a16="http://schemas.microsoft.com/office/drawing/2014/main" id="{B57B4510-1C26-401B-B472-4F1F625E9B91}"/>
                  </a:ext>
                </a:extLst>
              </p:cNvPr>
              <p:cNvSpPr>
                <a:spLocks noChangeArrowheads="1"/>
              </p:cNvSpPr>
              <p:nvPr/>
            </p:nvSpPr>
            <p:spPr bwMode="auto">
              <a:xfrm rot="17477461">
                <a:off x="4461529" y="61488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 name="Oval 1419">
                <a:extLst>
                  <a:ext uri="{FF2B5EF4-FFF2-40B4-BE49-F238E27FC236}">
                    <a16:creationId xmlns:a16="http://schemas.microsoft.com/office/drawing/2014/main" id="{06EE2F2C-7A6B-41EA-A5A6-D3F9F1DE0C2F}"/>
                  </a:ext>
                </a:extLst>
              </p:cNvPr>
              <p:cNvSpPr>
                <a:spLocks noChangeArrowheads="1"/>
              </p:cNvSpPr>
              <p:nvPr/>
            </p:nvSpPr>
            <p:spPr bwMode="auto">
              <a:xfrm rot="17477461">
                <a:off x="5271054" y="51412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 name="Oval 1420">
                <a:extLst>
                  <a:ext uri="{FF2B5EF4-FFF2-40B4-BE49-F238E27FC236}">
                    <a16:creationId xmlns:a16="http://schemas.microsoft.com/office/drawing/2014/main" id="{B6BA9E78-E5F8-4CD5-87A4-2AB678CDAF12}"/>
                  </a:ext>
                </a:extLst>
              </p:cNvPr>
              <p:cNvSpPr>
                <a:spLocks noChangeArrowheads="1"/>
              </p:cNvSpPr>
              <p:nvPr/>
            </p:nvSpPr>
            <p:spPr bwMode="auto">
              <a:xfrm rot="17477461">
                <a:off x="5213417" y="50202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 name="Oval 1426">
                <a:extLst>
                  <a:ext uri="{FF2B5EF4-FFF2-40B4-BE49-F238E27FC236}">
                    <a16:creationId xmlns:a16="http://schemas.microsoft.com/office/drawing/2014/main" id="{A195CD09-9CC8-4301-A74E-B5177877F382}"/>
                  </a:ext>
                </a:extLst>
              </p:cNvPr>
              <p:cNvSpPr>
                <a:spLocks noChangeArrowheads="1"/>
              </p:cNvSpPr>
              <p:nvPr/>
            </p:nvSpPr>
            <p:spPr bwMode="auto">
              <a:xfrm rot="17477461">
                <a:off x="5679754" y="4822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 name="Oval 1438">
                <a:extLst>
                  <a:ext uri="{FF2B5EF4-FFF2-40B4-BE49-F238E27FC236}">
                    <a16:creationId xmlns:a16="http://schemas.microsoft.com/office/drawing/2014/main" id="{AED96B25-5EFE-4892-ACAC-38B917279CB4}"/>
                  </a:ext>
                </a:extLst>
              </p:cNvPr>
              <p:cNvSpPr>
                <a:spLocks noChangeArrowheads="1"/>
              </p:cNvSpPr>
              <p:nvPr/>
            </p:nvSpPr>
            <p:spPr bwMode="auto">
              <a:xfrm rot="17477461">
                <a:off x="5754248" y="41216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3" name="Oval 765">
                <a:extLst>
                  <a:ext uri="{FF2B5EF4-FFF2-40B4-BE49-F238E27FC236}">
                    <a16:creationId xmlns:a16="http://schemas.microsoft.com/office/drawing/2014/main" id="{14A6727D-718C-4994-A9AA-4988DB6E5F9E}"/>
                  </a:ext>
                </a:extLst>
              </p:cNvPr>
              <p:cNvSpPr>
                <a:spLocks noChangeArrowheads="1"/>
              </p:cNvSpPr>
              <p:nvPr/>
            </p:nvSpPr>
            <p:spPr bwMode="auto">
              <a:xfrm rot="17477461">
                <a:off x="5366899" y="36374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6" name="Oval 779">
                <a:extLst>
                  <a:ext uri="{FF2B5EF4-FFF2-40B4-BE49-F238E27FC236}">
                    <a16:creationId xmlns:a16="http://schemas.microsoft.com/office/drawing/2014/main" id="{D5F49665-4A35-4A5E-AB1D-E3752853C4F3}"/>
                  </a:ext>
                </a:extLst>
              </p:cNvPr>
              <p:cNvSpPr>
                <a:spLocks noChangeArrowheads="1"/>
              </p:cNvSpPr>
              <p:nvPr/>
            </p:nvSpPr>
            <p:spPr bwMode="auto">
              <a:xfrm rot="17477461">
                <a:off x="5212912" y="491023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58" name="Oval 785">
                <a:extLst>
                  <a:ext uri="{FF2B5EF4-FFF2-40B4-BE49-F238E27FC236}">
                    <a16:creationId xmlns:a16="http://schemas.microsoft.com/office/drawing/2014/main" id="{A3E27756-7138-48BD-9688-46A798ADD1FD}"/>
                  </a:ext>
                </a:extLst>
              </p:cNvPr>
              <p:cNvSpPr>
                <a:spLocks noChangeArrowheads="1"/>
              </p:cNvSpPr>
              <p:nvPr/>
            </p:nvSpPr>
            <p:spPr bwMode="auto">
              <a:xfrm rot="17477461">
                <a:off x="5008124" y="38533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1" name="Oval 795">
                <a:extLst>
                  <a:ext uri="{FF2B5EF4-FFF2-40B4-BE49-F238E27FC236}">
                    <a16:creationId xmlns:a16="http://schemas.microsoft.com/office/drawing/2014/main" id="{AB033AFB-2A3A-4987-B8BE-777AD419054F}"/>
                  </a:ext>
                </a:extLst>
              </p:cNvPr>
              <p:cNvSpPr>
                <a:spLocks noChangeArrowheads="1"/>
              </p:cNvSpPr>
              <p:nvPr/>
            </p:nvSpPr>
            <p:spPr bwMode="auto">
              <a:xfrm rot="17477461">
                <a:off x="5950837" y="397484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6" name="Oval 861">
                <a:extLst>
                  <a:ext uri="{FF2B5EF4-FFF2-40B4-BE49-F238E27FC236}">
                    <a16:creationId xmlns:a16="http://schemas.microsoft.com/office/drawing/2014/main" id="{7EC32EB4-6AA4-413F-99DC-F25D47BA061F}"/>
                  </a:ext>
                </a:extLst>
              </p:cNvPr>
              <p:cNvSpPr>
                <a:spLocks noChangeArrowheads="1"/>
              </p:cNvSpPr>
              <p:nvPr/>
            </p:nvSpPr>
            <p:spPr bwMode="auto">
              <a:xfrm rot="17477461">
                <a:off x="4665224" y="365967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7" name="Oval 968">
                <a:extLst>
                  <a:ext uri="{FF2B5EF4-FFF2-40B4-BE49-F238E27FC236}">
                    <a16:creationId xmlns:a16="http://schemas.microsoft.com/office/drawing/2014/main" id="{A2AFA12C-CB02-40CB-9929-53B9A0D70202}"/>
                  </a:ext>
                </a:extLst>
              </p:cNvPr>
              <p:cNvSpPr>
                <a:spLocks noChangeArrowheads="1"/>
              </p:cNvSpPr>
              <p:nvPr/>
            </p:nvSpPr>
            <p:spPr bwMode="auto">
              <a:xfrm rot="17477461">
                <a:off x="5557399" y="43645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8" name="Oval 1109">
                <a:extLst>
                  <a:ext uri="{FF2B5EF4-FFF2-40B4-BE49-F238E27FC236}">
                    <a16:creationId xmlns:a16="http://schemas.microsoft.com/office/drawing/2014/main" id="{CFA8E3DF-C4D6-4316-9DAC-BBD2794F62AD}"/>
                  </a:ext>
                </a:extLst>
              </p:cNvPr>
              <p:cNvSpPr>
                <a:spLocks noChangeArrowheads="1"/>
              </p:cNvSpPr>
              <p:nvPr/>
            </p:nvSpPr>
            <p:spPr bwMode="auto">
              <a:xfrm rot="17477461">
                <a:off x="4417574" y="37803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69" name="Oval 1110">
                <a:extLst>
                  <a:ext uri="{FF2B5EF4-FFF2-40B4-BE49-F238E27FC236}">
                    <a16:creationId xmlns:a16="http://schemas.microsoft.com/office/drawing/2014/main" id="{A898F89E-3F9B-421F-B748-96448CBFC215}"/>
                  </a:ext>
                </a:extLst>
              </p:cNvPr>
              <p:cNvSpPr>
                <a:spLocks noChangeArrowheads="1"/>
              </p:cNvSpPr>
              <p:nvPr/>
            </p:nvSpPr>
            <p:spPr bwMode="auto">
              <a:xfrm rot="17477461">
                <a:off x="4452499" y="39200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0" name="Oval 1111">
                <a:extLst>
                  <a:ext uri="{FF2B5EF4-FFF2-40B4-BE49-F238E27FC236}">
                    <a16:creationId xmlns:a16="http://schemas.microsoft.com/office/drawing/2014/main" id="{6009584E-76A6-42BF-88E5-1F37A8FC67A9}"/>
                  </a:ext>
                </a:extLst>
              </p:cNvPr>
              <p:cNvSpPr>
                <a:spLocks noChangeArrowheads="1"/>
              </p:cNvSpPr>
              <p:nvPr/>
            </p:nvSpPr>
            <p:spPr bwMode="auto">
              <a:xfrm rot="17477461">
                <a:off x="4482662" y="3586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2" name="Oval 1115">
                <a:extLst>
                  <a:ext uri="{FF2B5EF4-FFF2-40B4-BE49-F238E27FC236}">
                    <a16:creationId xmlns:a16="http://schemas.microsoft.com/office/drawing/2014/main" id="{67731430-F296-4D58-A9A1-CB131005F4BD}"/>
                  </a:ext>
                </a:extLst>
              </p:cNvPr>
              <p:cNvSpPr>
                <a:spLocks noChangeArrowheads="1"/>
              </p:cNvSpPr>
              <p:nvPr/>
            </p:nvSpPr>
            <p:spPr bwMode="auto">
              <a:xfrm rot="17477461">
                <a:off x="5526996" y="3858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3" name="Oval 1116">
                <a:extLst>
                  <a:ext uri="{FF2B5EF4-FFF2-40B4-BE49-F238E27FC236}">
                    <a16:creationId xmlns:a16="http://schemas.microsoft.com/office/drawing/2014/main" id="{3AB4A72B-35D6-4005-B8A8-C4610CCABFDB}"/>
                  </a:ext>
                </a:extLst>
              </p:cNvPr>
              <p:cNvSpPr>
                <a:spLocks noChangeArrowheads="1"/>
              </p:cNvSpPr>
              <p:nvPr/>
            </p:nvSpPr>
            <p:spPr bwMode="auto">
              <a:xfrm rot="17477461">
                <a:off x="4442974" y="41502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6" name="Oval 1122">
                <a:extLst>
                  <a:ext uri="{FF2B5EF4-FFF2-40B4-BE49-F238E27FC236}">
                    <a16:creationId xmlns:a16="http://schemas.microsoft.com/office/drawing/2014/main" id="{1BD270CF-BDFC-4FFA-BB1E-5BB81286454E}"/>
                  </a:ext>
                </a:extLst>
              </p:cNvPr>
              <p:cNvSpPr>
                <a:spLocks noChangeArrowheads="1"/>
              </p:cNvSpPr>
              <p:nvPr/>
            </p:nvSpPr>
            <p:spPr bwMode="auto">
              <a:xfrm rot="17477461">
                <a:off x="4568387" y="3999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7" name="Oval 1123">
                <a:extLst>
                  <a:ext uri="{FF2B5EF4-FFF2-40B4-BE49-F238E27FC236}">
                    <a16:creationId xmlns:a16="http://schemas.microsoft.com/office/drawing/2014/main" id="{FEA5BF75-A7A4-474D-B580-E94A64D05C73}"/>
                  </a:ext>
                </a:extLst>
              </p:cNvPr>
              <p:cNvSpPr>
                <a:spLocks noChangeArrowheads="1"/>
              </p:cNvSpPr>
              <p:nvPr/>
            </p:nvSpPr>
            <p:spPr bwMode="auto">
              <a:xfrm rot="17477461">
                <a:off x="5117662" y="36342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8" name="Oval 1124">
                <a:extLst>
                  <a:ext uri="{FF2B5EF4-FFF2-40B4-BE49-F238E27FC236}">
                    <a16:creationId xmlns:a16="http://schemas.microsoft.com/office/drawing/2014/main" id="{C210B3EA-8D73-49A7-903D-1176C05D885D}"/>
                  </a:ext>
                </a:extLst>
              </p:cNvPr>
              <p:cNvSpPr>
                <a:spLocks noChangeArrowheads="1"/>
              </p:cNvSpPr>
              <p:nvPr/>
            </p:nvSpPr>
            <p:spPr bwMode="auto">
              <a:xfrm rot="17477461">
                <a:off x="5730436" y="4006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79" name="Oval 1125">
                <a:extLst>
                  <a:ext uri="{FF2B5EF4-FFF2-40B4-BE49-F238E27FC236}">
                    <a16:creationId xmlns:a16="http://schemas.microsoft.com/office/drawing/2014/main" id="{FA0FE6A2-5F80-48B0-891D-DB3E92342FB2}"/>
                  </a:ext>
                </a:extLst>
              </p:cNvPr>
              <p:cNvSpPr>
                <a:spLocks noChangeArrowheads="1"/>
              </p:cNvSpPr>
              <p:nvPr/>
            </p:nvSpPr>
            <p:spPr bwMode="auto">
              <a:xfrm rot="17477461">
                <a:off x="5519299" y="36977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0" name="Oval 1126">
                <a:extLst>
                  <a:ext uri="{FF2B5EF4-FFF2-40B4-BE49-F238E27FC236}">
                    <a16:creationId xmlns:a16="http://schemas.microsoft.com/office/drawing/2014/main" id="{9B758C65-1DEE-440F-95FA-5152F3FEB62E}"/>
                  </a:ext>
                </a:extLst>
              </p:cNvPr>
              <p:cNvSpPr>
                <a:spLocks noChangeArrowheads="1"/>
              </p:cNvSpPr>
              <p:nvPr/>
            </p:nvSpPr>
            <p:spPr bwMode="auto">
              <a:xfrm rot="17477461">
                <a:off x="5222437" y="37676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1" name="Oval 1127">
                <a:extLst>
                  <a:ext uri="{FF2B5EF4-FFF2-40B4-BE49-F238E27FC236}">
                    <a16:creationId xmlns:a16="http://schemas.microsoft.com/office/drawing/2014/main" id="{73931C8D-5640-42E4-9EC6-3FFA7964A12B}"/>
                  </a:ext>
                </a:extLst>
              </p:cNvPr>
              <p:cNvSpPr>
                <a:spLocks noChangeArrowheads="1"/>
              </p:cNvSpPr>
              <p:nvPr/>
            </p:nvSpPr>
            <p:spPr bwMode="auto">
              <a:xfrm rot="17477461">
                <a:off x="4539812" y="4308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2" name="Oval 1135">
                <a:extLst>
                  <a:ext uri="{FF2B5EF4-FFF2-40B4-BE49-F238E27FC236}">
                    <a16:creationId xmlns:a16="http://schemas.microsoft.com/office/drawing/2014/main" id="{55142763-5705-4066-A711-0E11CE17453D}"/>
                  </a:ext>
                </a:extLst>
              </p:cNvPr>
              <p:cNvSpPr>
                <a:spLocks noChangeArrowheads="1"/>
              </p:cNvSpPr>
              <p:nvPr/>
            </p:nvSpPr>
            <p:spPr bwMode="auto">
              <a:xfrm rot="17477461">
                <a:off x="5672196" y="4433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3" name="Oval 1136">
                <a:extLst>
                  <a:ext uri="{FF2B5EF4-FFF2-40B4-BE49-F238E27FC236}">
                    <a16:creationId xmlns:a16="http://schemas.microsoft.com/office/drawing/2014/main" id="{AEED91F9-B706-4C9B-8FF0-8E9D174DD39E}"/>
                  </a:ext>
                </a:extLst>
              </p:cNvPr>
              <p:cNvSpPr>
                <a:spLocks noChangeArrowheads="1"/>
              </p:cNvSpPr>
              <p:nvPr/>
            </p:nvSpPr>
            <p:spPr bwMode="auto">
              <a:xfrm rot="17477461">
                <a:off x="5185924" y="43978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4" name="Oval 1137">
                <a:extLst>
                  <a:ext uri="{FF2B5EF4-FFF2-40B4-BE49-F238E27FC236}">
                    <a16:creationId xmlns:a16="http://schemas.microsoft.com/office/drawing/2014/main" id="{23D2EE43-D771-49A0-A8F9-0045EE8FED4A}"/>
                  </a:ext>
                </a:extLst>
              </p:cNvPr>
              <p:cNvSpPr>
                <a:spLocks noChangeArrowheads="1"/>
              </p:cNvSpPr>
              <p:nvPr/>
            </p:nvSpPr>
            <p:spPr bwMode="auto">
              <a:xfrm rot="17477461">
                <a:off x="5050987" y="41057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5" name="Oval 1138">
                <a:extLst>
                  <a:ext uri="{FF2B5EF4-FFF2-40B4-BE49-F238E27FC236}">
                    <a16:creationId xmlns:a16="http://schemas.microsoft.com/office/drawing/2014/main" id="{338A5D27-E01C-41AD-9E8E-9DB464F774C8}"/>
                  </a:ext>
                </a:extLst>
              </p:cNvPr>
              <p:cNvSpPr>
                <a:spLocks noChangeArrowheads="1"/>
              </p:cNvSpPr>
              <p:nvPr/>
            </p:nvSpPr>
            <p:spPr bwMode="auto">
              <a:xfrm rot="17477461">
                <a:off x="4762062" y="4274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6" name="Oval 1148">
                <a:extLst>
                  <a:ext uri="{FF2B5EF4-FFF2-40B4-BE49-F238E27FC236}">
                    <a16:creationId xmlns:a16="http://schemas.microsoft.com/office/drawing/2014/main" id="{D757B076-DE4E-4EEC-AC67-34789CBACBDD}"/>
                  </a:ext>
                </a:extLst>
              </p:cNvPr>
              <p:cNvSpPr>
                <a:spLocks noChangeArrowheads="1"/>
              </p:cNvSpPr>
              <p:nvPr/>
            </p:nvSpPr>
            <p:spPr bwMode="auto">
              <a:xfrm rot="17477461">
                <a:off x="4438212" y="44454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8" name="Oval 1158">
                <a:extLst>
                  <a:ext uri="{FF2B5EF4-FFF2-40B4-BE49-F238E27FC236}">
                    <a16:creationId xmlns:a16="http://schemas.microsoft.com/office/drawing/2014/main" id="{8000823C-BE53-4E4B-A68C-62A6034B99B3}"/>
                  </a:ext>
                </a:extLst>
              </p:cNvPr>
              <p:cNvSpPr>
                <a:spLocks noChangeArrowheads="1"/>
              </p:cNvSpPr>
              <p:nvPr/>
            </p:nvSpPr>
            <p:spPr bwMode="auto">
              <a:xfrm rot="17477461">
                <a:off x="5208149" y="45439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89" name="Oval 1164">
                <a:extLst>
                  <a:ext uri="{FF2B5EF4-FFF2-40B4-BE49-F238E27FC236}">
                    <a16:creationId xmlns:a16="http://schemas.microsoft.com/office/drawing/2014/main" id="{526744CC-030F-4242-BA25-1B0E073D1BC9}"/>
                  </a:ext>
                </a:extLst>
              </p:cNvPr>
              <p:cNvSpPr>
                <a:spLocks noChangeArrowheads="1"/>
              </p:cNvSpPr>
              <p:nvPr/>
            </p:nvSpPr>
            <p:spPr bwMode="auto">
              <a:xfrm rot="17477461">
                <a:off x="5447540" y="41955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2" name="Oval 1177">
                <a:extLst>
                  <a:ext uri="{FF2B5EF4-FFF2-40B4-BE49-F238E27FC236}">
                    <a16:creationId xmlns:a16="http://schemas.microsoft.com/office/drawing/2014/main" id="{A94AC00A-CBC7-45F0-81B7-6DC434A31904}"/>
                  </a:ext>
                </a:extLst>
              </p:cNvPr>
              <p:cNvSpPr>
                <a:spLocks noChangeArrowheads="1"/>
              </p:cNvSpPr>
              <p:nvPr/>
            </p:nvSpPr>
            <p:spPr bwMode="auto">
              <a:xfrm rot="17477461">
                <a:off x="4757299" y="44597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3" name="Oval 1179">
                <a:extLst>
                  <a:ext uri="{FF2B5EF4-FFF2-40B4-BE49-F238E27FC236}">
                    <a16:creationId xmlns:a16="http://schemas.microsoft.com/office/drawing/2014/main" id="{291EC5A2-9A29-4287-B68D-A1CB1DF92CBD}"/>
                  </a:ext>
                </a:extLst>
              </p:cNvPr>
              <p:cNvSpPr>
                <a:spLocks noChangeArrowheads="1"/>
              </p:cNvSpPr>
              <p:nvPr/>
            </p:nvSpPr>
            <p:spPr bwMode="auto">
              <a:xfrm rot="17477461">
                <a:off x="5071624" y="4678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4" name="Oval 1183">
                <a:extLst>
                  <a:ext uri="{FF2B5EF4-FFF2-40B4-BE49-F238E27FC236}">
                    <a16:creationId xmlns:a16="http://schemas.microsoft.com/office/drawing/2014/main" id="{C907612D-F575-472B-8EA7-76DA2983C0DE}"/>
                  </a:ext>
                </a:extLst>
              </p:cNvPr>
              <p:cNvSpPr>
                <a:spLocks noChangeArrowheads="1"/>
              </p:cNvSpPr>
              <p:nvPr/>
            </p:nvSpPr>
            <p:spPr bwMode="auto">
              <a:xfrm rot="17477461">
                <a:off x="4585849" y="46598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5" name="Oval 1189">
                <a:extLst>
                  <a:ext uri="{FF2B5EF4-FFF2-40B4-BE49-F238E27FC236}">
                    <a16:creationId xmlns:a16="http://schemas.microsoft.com/office/drawing/2014/main" id="{9AC73D38-7DA1-4F7E-93DC-2FC7DA58D793}"/>
                  </a:ext>
                </a:extLst>
              </p:cNvPr>
              <p:cNvSpPr>
                <a:spLocks noChangeArrowheads="1"/>
              </p:cNvSpPr>
              <p:nvPr/>
            </p:nvSpPr>
            <p:spPr bwMode="auto">
              <a:xfrm rot="17477461">
                <a:off x="5427224" y="46978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6" name="Oval 1190">
                <a:extLst>
                  <a:ext uri="{FF2B5EF4-FFF2-40B4-BE49-F238E27FC236}">
                    <a16:creationId xmlns:a16="http://schemas.microsoft.com/office/drawing/2014/main" id="{C9462B08-7182-4C6E-A8E4-A94D2E7FBEB3}"/>
                  </a:ext>
                </a:extLst>
              </p:cNvPr>
              <p:cNvSpPr>
                <a:spLocks noChangeArrowheads="1"/>
              </p:cNvSpPr>
              <p:nvPr/>
            </p:nvSpPr>
            <p:spPr bwMode="auto">
              <a:xfrm rot="17477461">
                <a:off x="5392299" y="4011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7" name="Oval 1191">
                <a:extLst>
                  <a:ext uri="{FF2B5EF4-FFF2-40B4-BE49-F238E27FC236}">
                    <a16:creationId xmlns:a16="http://schemas.microsoft.com/office/drawing/2014/main" id="{FEB116F8-EDFE-48AA-9BEC-D58BB06939EC}"/>
                  </a:ext>
                </a:extLst>
              </p:cNvPr>
              <p:cNvSpPr>
                <a:spLocks noChangeArrowheads="1"/>
              </p:cNvSpPr>
              <p:nvPr/>
            </p:nvSpPr>
            <p:spPr bwMode="auto">
              <a:xfrm rot="17477461">
                <a:off x="5808224" y="46520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8" name="Oval 1192">
                <a:extLst>
                  <a:ext uri="{FF2B5EF4-FFF2-40B4-BE49-F238E27FC236}">
                    <a16:creationId xmlns:a16="http://schemas.microsoft.com/office/drawing/2014/main" id="{57B1341D-6EE1-457D-A310-DFF7FC879A78}"/>
                  </a:ext>
                </a:extLst>
              </p:cNvPr>
              <p:cNvSpPr>
                <a:spLocks noChangeArrowheads="1"/>
              </p:cNvSpPr>
              <p:nvPr/>
            </p:nvSpPr>
            <p:spPr bwMode="auto">
              <a:xfrm rot="17477461">
                <a:off x="5784495" y="35385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499" name="Oval 1196">
                <a:extLst>
                  <a:ext uri="{FF2B5EF4-FFF2-40B4-BE49-F238E27FC236}">
                    <a16:creationId xmlns:a16="http://schemas.microsoft.com/office/drawing/2014/main" id="{6B346542-7CFE-4515-801B-DDEBAB2E1A21}"/>
                  </a:ext>
                </a:extLst>
              </p:cNvPr>
              <p:cNvSpPr>
                <a:spLocks noChangeArrowheads="1"/>
              </p:cNvSpPr>
              <p:nvPr/>
            </p:nvSpPr>
            <p:spPr bwMode="auto">
              <a:xfrm rot="17477461">
                <a:off x="5235137" y="39866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0" name="Oval 1204">
                <a:extLst>
                  <a:ext uri="{FF2B5EF4-FFF2-40B4-BE49-F238E27FC236}">
                    <a16:creationId xmlns:a16="http://schemas.microsoft.com/office/drawing/2014/main" id="{7BCD53BB-C251-4DFF-82FD-FBA2AD9C3B4B}"/>
                  </a:ext>
                </a:extLst>
              </p:cNvPr>
              <p:cNvSpPr>
                <a:spLocks noChangeArrowheads="1"/>
              </p:cNvSpPr>
              <p:nvPr/>
            </p:nvSpPr>
            <p:spPr bwMode="auto">
              <a:xfrm rot="17477461">
                <a:off x="5382774" y="38866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01" name="Oval 1205">
                <a:extLst>
                  <a:ext uri="{FF2B5EF4-FFF2-40B4-BE49-F238E27FC236}">
                    <a16:creationId xmlns:a16="http://schemas.microsoft.com/office/drawing/2014/main" id="{40F884DD-64BC-4168-8F25-567D0C52E4DF}"/>
                  </a:ext>
                </a:extLst>
              </p:cNvPr>
              <p:cNvSpPr>
                <a:spLocks noChangeArrowheads="1"/>
              </p:cNvSpPr>
              <p:nvPr/>
            </p:nvSpPr>
            <p:spPr bwMode="auto">
              <a:xfrm rot="17477461">
                <a:off x="4819212" y="38803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54" name="Oval 753">
                <a:extLst>
                  <a:ext uri="{FF2B5EF4-FFF2-40B4-BE49-F238E27FC236}">
                    <a16:creationId xmlns:a16="http://schemas.microsoft.com/office/drawing/2014/main" id="{62692187-7748-478A-BBDD-21AC66F55792}"/>
                  </a:ext>
                </a:extLst>
              </p:cNvPr>
              <p:cNvSpPr>
                <a:spLocks noChangeArrowheads="1"/>
              </p:cNvSpPr>
              <p:nvPr/>
            </p:nvSpPr>
            <p:spPr bwMode="auto">
              <a:xfrm rot="17477461">
                <a:off x="5972959" y="36351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56" name="Oval 755">
                <a:extLst>
                  <a:ext uri="{FF2B5EF4-FFF2-40B4-BE49-F238E27FC236}">
                    <a16:creationId xmlns:a16="http://schemas.microsoft.com/office/drawing/2014/main" id="{B1262DB7-3BCD-4153-84A0-DEFCB1D5EB40}"/>
                  </a:ext>
                </a:extLst>
              </p:cNvPr>
              <p:cNvSpPr>
                <a:spLocks noChangeArrowheads="1"/>
              </p:cNvSpPr>
              <p:nvPr/>
            </p:nvSpPr>
            <p:spPr bwMode="auto">
              <a:xfrm rot="17477461">
                <a:off x="6332856" y="37338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58" name="Oval 765">
                <a:extLst>
                  <a:ext uri="{FF2B5EF4-FFF2-40B4-BE49-F238E27FC236}">
                    <a16:creationId xmlns:a16="http://schemas.microsoft.com/office/drawing/2014/main" id="{0D3C4A79-EBEB-41D8-B165-72D8AD292A23}"/>
                  </a:ext>
                </a:extLst>
              </p:cNvPr>
              <p:cNvSpPr>
                <a:spLocks noChangeArrowheads="1"/>
              </p:cNvSpPr>
              <p:nvPr/>
            </p:nvSpPr>
            <p:spPr bwMode="auto">
              <a:xfrm rot="17477461">
                <a:off x="6953568" y="39164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59" name="Oval 771">
                <a:extLst>
                  <a:ext uri="{FF2B5EF4-FFF2-40B4-BE49-F238E27FC236}">
                    <a16:creationId xmlns:a16="http://schemas.microsoft.com/office/drawing/2014/main" id="{30F6D027-E5B7-420E-987C-B5335251A432}"/>
                  </a:ext>
                </a:extLst>
              </p:cNvPr>
              <p:cNvSpPr>
                <a:spLocks noChangeArrowheads="1"/>
              </p:cNvSpPr>
              <p:nvPr/>
            </p:nvSpPr>
            <p:spPr bwMode="auto">
              <a:xfrm rot="17477461">
                <a:off x="6297931" y="35592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1" name="Oval 779">
                <a:extLst>
                  <a:ext uri="{FF2B5EF4-FFF2-40B4-BE49-F238E27FC236}">
                    <a16:creationId xmlns:a16="http://schemas.microsoft.com/office/drawing/2014/main" id="{30C92727-538D-4733-84D6-338AF8911686}"/>
                  </a:ext>
                </a:extLst>
              </p:cNvPr>
              <p:cNvSpPr>
                <a:spLocks noChangeArrowheads="1"/>
              </p:cNvSpPr>
              <p:nvPr/>
            </p:nvSpPr>
            <p:spPr bwMode="auto">
              <a:xfrm rot="17477461">
                <a:off x="6443980" y="443398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3" name="Oval 785">
                <a:extLst>
                  <a:ext uri="{FF2B5EF4-FFF2-40B4-BE49-F238E27FC236}">
                    <a16:creationId xmlns:a16="http://schemas.microsoft.com/office/drawing/2014/main" id="{97611412-6337-4F70-8B60-AB25D3E75DA2}"/>
                  </a:ext>
                </a:extLst>
              </p:cNvPr>
              <p:cNvSpPr>
                <a:spLocks noChangeArrowheads="1"/>
              </p:cNvSpPr>
              <p:nvPr/>
            </p:nvSpPr>
            <p:spPr bwMode="auto">
              <a:xfrm rot="17477461">
                <a:off x="6594793" y="4132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4" name="Oval 786">
                <a:extLst>
                  <a:ext uri="{FF2B5EF4-FFF2-40B4-BE49-F238E27FC236}">
                    <a16:creationId xmlns:a16="http://schemas.microsoft.com/office/drawing/2014/main" id="{B7B51EBC-C8C9-4DC4-9674-26A2A6E35EFD}"/>
                  </a:ext>
                </a:extLst>
              </p:cNvPr>
              <p:cNvSpPr>
                <a:spLocks noChangeArrowheads="1"/>
              </p:cNvSpPr>
              <p:nvPr/>
            </p:nvSpPr>
            <p:spPr bwMode="auto">
              <a:xfrm rot="17477461">
                <a:off x="6539231" y="35275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5" name="Oval 791">
                <a:extLst>
                  <a:ext uri="{FF2B5EF4-FFF2-40B4-BE49-F238E27FC236}">
                    <a16:creationId xmlns:a16="http://schemas.microsoft.com/office/drawing/2014/main" id="{11680011-AEAA-40E4-AF6D-28716CDBABCD}"/>
                  </a:ext>
                </a:extLst>
              </p:cNvPr>
              <p:cNvSpPr>
                <a:spLocks noChangeArrowheads="1"/>
              </p:cNvSpPr>
              <p:nvPr/>
            </p:nvSpPr>
            <p:spPr bwMode="auto">
              <a:xfrm rot="17477461">
                <a:off x="6707506" y="35306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6" name="Oval 795">
                <a:extLst>
                  <a:ext uri="{FF2B5EF4-FFF2-40B4-BE49-F238E27FC236}">
                    <a16:creationId xmlns:a16="http://schemas.microsoft.com/office/drawing/2014/main" id="{6D3745FF-53BD-46BB-ADCA-4CD23FA083FE}"/>
                  </a:ext>
                </a:extLst>
              </p:cNvPr>
              <p:cNvSpPr>
                <a:spLocks noChangeArrowheads="1"/>
              </p:cNvSpPr>
              <p:nvPr/>
            </p:nvSpPr>
            <p:spPr bwMode="auto">
              <a:xfrm rot="17477461">
                <a:off x="7112318" y="41323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7" name="Oval 802">
                <a:extLst>
                  <a:ext uri="{FF2B5EF4-FFF2-40B4-BE49-F238E27FC236}">
                    <a16:creationId xmlns:a16="http://schemas.microsoft.com/office/drawing/2014/main" id="{01BD4F49-7566-4DE0-A456-7BA0CA64BCF3}"/>
                  </a:ext>
                </a:extLst>
              </p:cNvPr>
              <p:cNvSpPr>
                <a:spLocks noChangeArrowheads="1"/>
              </p:cNvSpPr>
              <p:nvPr/>
            </p:nvSpPr>
            <p:spPr bwMode="auto">
              <a:xfrm rot="17477461">
                <a:off x="7058343" y="36068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8" name="Oval 803">
                <a:extLst>
                  <a:ext uri="{FF2B5EF4-FFF2-40B4-BE49-F238E27FC236}">
                    <a16:creationId xmlns:a16="http://schemas.microsoft.com/office/drawing/2014/main" id="{8A421AC8-CB94-4B9E-8EF8-4E946B8134FA}"/>
                  </a:ext>
                </a:extLst>
              </p:cNvPr>
              <p:cNvSpPr>
                <a:spLocks noChangeArrowheads="1"/>
              </p:cNvSpPr>
              <p:nvPr/>
            </p:nvSpPr>
            <p:spPr bwMode="auto">
              <a:xfrm rot="17477461">
                <a:off x="7025006" y="3533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69" name="Oval 859">
                <a:extLst>
                  <a:ext uri="{FF2B5EF4-FFF2-40B4-BE49-F238E27FC236}">
                    <a16:creationId xmlns:a16="http://schemas.microsoft.com/office/drawing/2014/main" id="{897E8B96-C4D1-45E0-BDCC-57926606F750}"/>
                  </a:ext>
                </a:extLst>
              </p:cNvPr>
              <p:cNvSpPr>
                <a:spLocks noChangeArrowheads="1"/>
              </p:cNvSpPr>
              <p:nvPr/>
            </p:nvSpPr>
            <p:spPr bwMode="auto">
              <a:xfrm rot="17477461">
                <a:off x="6844031" y="36942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0" name="Oval 860">
                <a:extLst>
                  <a:ext uri="{FF2B5EF4-FFF2-40B4-BE49-F238E27FC236}">
                    <a16:creationId xmlns:a16="http://schemas.microsoft.com/office/drawing/2014/main" id="{E1BDA41C-D9EE-4D9F-B3CB-1A436BFC2A55}"/>
                  </a:ext>
                </a:extLst>
              </p:cNvPr>
              <p:cNvSpPr>
                <a:spLocks noChangeArrowheads="1"/>
              </p:cNvSpPr>
              <p:nvPr/>
            </p:nvSpPr>
            <p:spPr bwMode="auto">
              <a:xfrm rot="17477461">
                <a:off x="6588443" y="3703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1" name="Oval 861">
                <a:extLst>
                  <a:ext uri="{FF2B5EF4-FFF2-40B4-BE49-F238E27FC236}">
                    <a16:creationId xmlns:a16="http://schemas.microsoft.com/office/drawing/2014/main" id="{798AE257-2597-4917-B481-98215EE95650}"/>
                  </a:ext>
                </a:extLst>
              </p:cNvPr>
              <p:cNvSpPr>
                <a:spLocks noChangeArrowheads="1"/>
              </p:cNvSpPr>
              <p:nvPr/>
            </p:nvSpPr>
            <p:spPr bwMode="auto">
              <a:xfrm rot="17477461">
                <a:off x="6251893" y="393868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2" name="Oval 968">
                <a:extLst>
                  <a:ext uri="{FF2B5EF4-FFF2-40B4-BE49-F238E27FC236}">
                    <a16:creationId xmlns:a16="http://schemas.microsoft.com/office/drawing/2014/main" id="{3EB40B5A-C541-484A-B8D5-53A28A2C8CB8}"/>
                  </a:ext>
                </a:extLst>
              </p:cNvPr>
              <p:cNvSpPr>
                <a:spLocks noChangeArrowheads="1"/>
              </p:cNvSpPr>
              <p:nvPr/>
            </p:nvSpPr>
            <p:spPr bwMode="auto">
              <a:xfrm rot="17477461">
                <a:off x="7144068" y="46435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3" name="Oval 1109">
                <a:extLst>
                  <a:ext uri="{FF2B5EF4-FFF2-40B4-BE49-F238E27FC236}">
                    <a16:creationId xmlns:a16="http://schemas.microsoft.com/office/drawing/2014/main" id="{8B570FC6-1E80-45CC-819D-03A6FF027BE6}"/>
                  </a:ext>
                </a:extLst>
              </p:cNvPr>
              <p:cNvSpPr>
                <a:spLocks noChangeArrowheads="1"/>
              </p:cNvSpPr>
              <p:nvPr/>
            </p:nvSpPr>
            <p:spPr bwMode="auto">
              <a:xfrm rot="17477461">
                <a:off x="6004243" y="40593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4" name="Oval 1110">
                <a:extLst>
                  <a:ext uri="{FF2B5EF4-FFF2-40B4-BE49-F238E27FC236}">
                    <a16:creationId xmlns:a16="http://schemas.microsoft.com/office/drawing/2014/main" id="{531B9FDC-7F91-4710-91D3-7560CA42C332}"/>
                  </a:ext>
                </a:extLst>
              </p:cNvPr>
              <p:cNvSpPr>
                <a:spLocks noChangeArrowheads="1"/>
              </p:cNvSpPr>
              <p:nvPr/>
            </p:nvSpPr>
            <p:spPr bwMode="auto">
              <a:xfrm rot="17477461">
                <a:off x="6039168" y="41990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5" name="Oval 1111">
                <a:extLst>
                  <a:ext uri="{FF2B5EF4-FFF2-40B4-BE49-F238E27FC236}">
                    <a16:creationId xmlns:a16="http://schemas.microsoft.com/office/drawing/2014/main" id="{7950A064-FAB9-4F77-9597-C66AC7CB610C}"/>
                  </a:ext>
                </a:extLst>
              </p:cNvPr>
              <p:cNvSpPr>
                <a:spLocks noChangeArrowheads="1"/>
              </p:cNvSpPr>
              <p:nvPr/>
            </p:nvSpPr>
            <p:spPr bwMode="auto">
              <a:xfrm rot="17477461">
                <a:off x="5742772" y="36818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7" name="Oval 1115">
                <a:extLst>
                  <a:ext uri="{FF2B5EF4-FFF2-40B4-BE49-F238E27FC236}">
                    <a16:creationId xmlns:a16="http://schemas.microsoft.com/office/drawing/2014/main" id="{3DE66174-567D-4172-881D-09C32A0EA818}"/>
                  </a:ext>
                </a:extLst>
              </p:cNvPr>
              <p:cNvSpPr>
                <a:spLocks noChangeArrowheads="1"/>
              </p:cNvSpPr>
              <p:nvPr/>
            </p:nvSpPr>
            <p:spPr bwMode="auto">
              <a:xfrm rot="17477461">
                <a:off x="6886296" y="4562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8" name="Oval 1116">
                <a:extLst>
                  <a:ext uri="{FF2B5EF4-FFF2-40B4-BE49-F238E27FC236}">
                    <a16:creationId xmlns:a16="http://schemas.microsoft.com/office/drawing/2014/main" id="{FDC47D86-2EC4-451A-8F0E-2E5A9AAE2C36}"/>
                  </a:ext>
                </a:extLst>
              </p:cNvPr>
              <p:cNvSpPr>
                <a:spLocks noChangeArrowheads="1"/>
              </p:cNvSpPr>
              <p:nvPr/>
            </p:nvSpPr>
            <p:spPr bwMode="auto">
              <a:xfrm rot="17477461">
                <a:off x="6029643" y="4429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79" name="Oval 1120">
                <a:extLst>
                  <a:ext uri="{FF2B5EF4-FFF2-40B4-BE49-F238E27FC236}">
                    <a16:creationId xmlns:a16="http://schemas.microsoft.com/office/drawing/2014/main" id="{3B47CF77-5072-4316-A4C5-316F98CBB8AC}"/>
                  </a:ext>
                </a:extLst>
              </p:cNvPr>
              <p:cNvSpPr>
                <a:spLocks noChangeArrowheads="1"/>
              </p:cNvSpPr>
              <p:nvPr/>
            </p:nvSpPr>
            <p:spPr bwMode="auto">
              <a:xfrm rot="17477461">
                <a:off x="6164581" y="3803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0" name="Oval 1121">
                <a:extLst>
                  <a:ext uri="{FF2B5EF4-FFF2-40B4-BE49-F238E27FC236}">
                    <a16:creationId xmlns:a16="http://schemas.microsoft.com/office/drawing/2014/main" id="{D754E28A-7530-4149-8AF2-C3CE695E1BA4}"/>
                  </a:ext>
                </a:extLst>
              </p:cNvPr>
              <p:cNvSpPr>
                <a:spLocks noChangeArrowheads="1"/>
              </p:cNvSpPr>
              <p:nvPr/>
            </p:nvSpPr>
            <p:spPr bwMode="auto">
              <a:xfrm rot="17477461">
                <a:off x="7099618" y="38021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1" name="Oval 1122">
                <a:extLst>
                  <a:ext uri="{FF2B5EF4-FFF2-40B4-BE49-F238E27FC236}">
                    <a16:creationId xmlns:a16="http://schemas.microsoft.com/office/drawing/2014/main" id="{FB44B570-F207-4A08-830B-68F00801ACB2}"/>
                  </a:ext>
                </a:extLst>
              </p:cNvPr>
              <p:cNvSpPr>
                <a:spLocks noChangeArrowheads="1"/>
              </p:cNvSpPr>
              <p:nvPr/>
            </p:nvSpPr>
            <p:spPr bwMode="auto">
              <a:xfrm rot="17477461">
                <a:off x="6155056" y="42784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2" name="Oval 1123">
                <a:extLst>
                  <a:ext uri="{FF2B5EF4-FFF2-40B4-BE49-F238E27FC236}">
                    <a16:creationId xmlns:a16="http://schemas.microsoft.com/office/drawing/2014/main" id="{67154E77-9480-4F9D-9430-6E9878ED3681}"/>
                  </a:ext>
                </a:extLst>
              </p:cNvPr>
              <p:cNvSpPr>
                <a:spLocks noChangeArrowheads="1"/>
              </p:cNvSpPr>
              <p:nvPr/>
            </p:nvSpPr>
            <p:spPr bwMode="auto">
              <a:xfrm rot="17477461">
                <a:off x="6704331" y="3913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3" name="Oval 1124">
                <a:extLst>
                  <a:ext uri="{FF2B5EF4-FFF2-40B4-BE49-F238E27FC236}">
                    <a16:creationId xmlns:a16="http://schemas.microsoft.com/office/drawing/2014/main" id="{77C55879-4072-42D7-A5B5-8342EEDD3C2B}"/>
                  </a:ext>
                </a:extLst>
              </p:cNvPr>
              <p:cNvSpPr>
                <a:spLocks noChangeArrowheads="1"/>
              </p:cNvSpPr>
              <p:nvPr/>
            </p:nvSpPr>
            <p:spPr bwMode="auto">
              <a:xfrm rot="17477461">
                <a:off x="6443981" y="3886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4" name="Oval 1125">
                <a:extLst>
                  <a:ext uri="{FF2B5EF4-FFF2-40B4-BE49-F238E27FC236}">
                    <a16:creationId xmlns:a16="http://schemas.microsoft.com/office/drawing/2014/main" id="{FA854D55-D2A4-400D-B9F3-A12B29B18141}"/>
                  </a:ext>
                </a:extLst>
              </p:cNvPr>
              <p:cNvSpPr>
                <a:spLocks noChangeArrowheads="1"/>
              </p:cNvSpPr>
              <p:nvPr/>
            </p:nvSpPr>
            <p:spPr bwMode="auto">
              <a:xfrm rot="17477461">
                <a:off x="7105968" y="39767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5" name="Oval 1126">
                <a:extLst>
                  <a:ext uri="{FF2B5EF4-FFF2-40B4-BE49-F238E27FC236}">
                    <a16:creationId xmlns:a16="http://schemas.microsoft.com/office/drawing/2014/main" id="{EBCD2E58-34AF-481B-9A78-073AB0C91911}"/>
                  </a:ext>
                </a:extLst>
              </p:cNvPr>
              <p:cNvSpPr>
                <a:spLocks noChangeArrowheads="1"/>
              </p:cNvSpPr>
              <p:nvPr/>
            </p:nvSpPr>
            <p:spPr bwMode="auto">
              <a:xfrm rot="17477461">
                <a:off x="6809106" y="4046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6" name="Oval 1127">
                <a:extLst>
                  <a:ext uri="{FF2B5EF4-FFF2-40B4-BE49-F238E27FC236}">
                    <a16:creationId xmlns:a16="http://schemas.microsoft.com/office/drawing/2014/main" id="{A7F5A1E1-2861-410E-8D18-0F6E9EE5218E}"/>
                  </a:ext>
                </a:extLst>
              </p:cNvPr>
              <p:cNvSpPr>
                <a:spLocks noChangeArrowheads="1"/>
              </p:cNvSpPr>
              <p:nvPr/>
            </p:nvSpPr>
            <p:spPr bwMode="auto">
              <a:xfrm rot="17477461">
                <a:off x="6126481" y="45879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7" name="Oval 1135">
                <a:extLst>
                  <a:ext uri="{FF2B5EF4-FFF2-40B4-BE49-F238E27FC236}">
                    <a16:creationId xmlns:a16="http://schemas.microsoft.com/office/drawing/2014/main" id="{3D727395-7CDE-448A-8D7E-72970AAE5D7D}"/>
                  </a:ext>
                </a:extLst>
              </p:cNvPr>
              <p:cNvSpPr>
                <a:spLocks noChangeArrowheads="1"/>
              </p:cNvSpPr>
              <p:nvPr/>
            </p:nvSpPr>
            <p:spPr bwMode="auto">
              <a:xfrm rot="17477461">
                <a:off x="6717031" y="45085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8" name="Oval 1136">
                <a:extLst>
                  <a:ext uri="{FF2B5EF4-FFF2-40B4-BE49-F238E27FC236}">
                    <a16:creationId xmlns:a16="http://schemas.microsoft.com/office/drawing/2014/main" id="{71D8E6DC-13D2-4149-8FE8-72FD6D06200F}"/>
                  </a:ext>
                </a:extLst>
              </p:cNvPr>
              <p:cNvSpPr>
                <a:spLocks noChangeArrowheads="1"/>
              </p:cNvSpPr>
              <p:nvPr/>
            </p:nvSpPr>
            <p:spPr bwMode="auto">
              <a:xfrm rot="17477461">
                <a:off x="6772593" y="4676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89" name="Oval 1137">
                <a:extLst>
                  <a:ext uri="{FF2B5EF4-FFF2-40B4-BE49-F238E27FC236}">
                    <a16:creationId xmlns:a16="http://schemas.microsoft.com/office/drawing/2014/main" id="{6D190F67-2B11-439C-95B0-F9FC95ABF2AC}"/>
                  </a:ext>
                </a:extLst>
              </p:cNvPr>
              <p:cNvSpPr>
                <a:spLocks noChangeArrowheads="1"/>
              </p:cNvSpPr>
              <p:nvPr/>
            </p:nvSpPr>
            <p:spPr bwMode="auto">
              <a:xfrm rot="17477461">
                <a:off x="6637656" y="43847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0" name="Oval 1138">
                <a:extLst>
                  <a:ext uri="{FF2B5EF4-FFF2-40B4-BE49-F238E27FC236}">
                    <a16:creationId xmlns:a16="http://schemas.microsoft.com/office/drawing/2014/main" id="{6CAE9209-730C-4E7B-AAE9-BB59B346A5FE}"/>
                  </a:ext>
                </a:extLst>
              </p:cNvPr>
              <p:cNvSpPr>
                <a:spLocks noChangeArrowheads="1"/>
              </p:cNvSpPr>
              <p:nvPr/>
            </p:nvSpPr>
            <p:spPr bwMode="auto">
              <a:xfrm rot="17477461">
                <a:off x="6348731" y="4553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1" name="Oval 1148">
                <a:extLst>
                  <a:ext uri="{FF2B5EF4-FFF2-40B4-BE49-F238E27FC236}">
                    <a16:creationId xmlns:a16="http://schemas.microsoft.com/office/drawing/2014/main" id="{3BB1D91F-93A1-4F94-96C3-CA0DA52E9487}"/>
                  </a:ext>
                </a:extLst>
              </p:cNvPr>
              <p:cNvSpPr>
                <a:spLocks noChangeArrowheads="1"/>
              </p:cNvSpPr>
              <p:nvPr/>
            </p:nvSpPr>
            <p:spPr bwMode="auto">
              <a:xfrm rot="17477461">
                <a:off x="6682143" y="51551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2" name="Oval 1155">
                <a:extLst>
                  <a:ext uri="{FF2B5EF4-FFF2-40B4-BE49-F238E27FC236}">
                    <a16:creationId xmlns:a16="http://schemas.microsoft.com/office/drawing/2014/main" id="{C9AD39A4-0B30-47A1-9CF3-1B0AD4AC881A}"/>
                  </a:ext>
                </a:extLst>
              </p:cNvPr>
              <p:cNvSpPr>
                <a:spLocks noChangeArrowheads="1"/>
              </p:cNvSpPr>
              <p:nvPr/>
            </p:nvSpPr>
            <p:spPr bwMode="auto">
              <a:xfrm rot="17477461">
                <a:off x="6099493" y="47022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3" name="Oval 1158">
                <a:extLst>
                  <a:ext uri="{FF2B5EF4-FFF2-40B4-BE49-F238E27FC236}">
                    <a16:creationId xmlns:a16="http://schemas.microsoft.com/office/drawing/2014/main" id="{8A3A687D-788B-47F9-BD8D-34D3AC320233}"/>
                  </a:ext>
                </a:extLst>
              </p:cNvPr>
              <p:cNvSpPr>
                <a:spLocks noChangeArrowheads="1"/>
              </p:cNvSpPr>
              <p:nvPr/>
            </p:nvSpPr>
            <p:spPr bwMode="auto">
              <a:xfrm rot="17477461">
                <a:off x="6794818" y="4822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4" name="Oval 1164">
                <a:extLst>
                  <a:ext uri="{FF2B5EF4-FFF2-40B4-BE49-F238E27FC236}">
                    <a16:creationId xmlns:a16="http://schemas.microsoft.com/office/drawing/2014/main" id="{1AF0A79D-8B6F-4F18-9CE1-85C2186E2CDC}"/>
                  </a:ext>
                </a:extLst>
              </p:cNvPr>
              <p:cNvSpPr>
                <a:spLocks noChangeArrowheads="1"/>
              </p:cNvSpPr>
              <p:nvPr/>
            </p:nvSpPr>
            <p:spPr bwMode="auto">
              <a:xfrm rot="17477461">
                <a:off x="7069456" y="4311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5" name="Oval 1168">
                <a:extLst>
                  <a:ext uri="{FF2B5EF4-FFF2-40B4-BE49-F238E27FC236}">
                    <a16:creationId xmlns:a16="http://schemas.microsoft.com/office/drawing/2014/main" id="{A073867E-4400-41F5-9815-C96A34679E67}"/>
                  </a:ext>
                </a:extLst>
              </p:cNvPr>
              <p:cNvSpPr>
                <a:spLocks noChangeArrowheads="1"/>
              </p:cNvSpPr>
              <p:nvPr/>
            </p:nvSpPr>
            <p:spPr bwMode="auto">
              <a:xfrm rot="17477461">
                <a:off x="6401327" y="51479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6" name="Oval 1175">
                <a:extLst>
                  <a:ext uri="{FF2B5EF4-FFF2-40B4-BE49-F238E27FC236}">
                    <a16:creationId xmlns:a16="http://schemas.microsoft.com/office/drawing/2014/main" id="{08011CB2-03C8-47CF-AF4E-800817075A12}"/>
                  </a:ext>
                </a:extLst>
              </p:cNvPr>
              <p:cNvSpPr>
                <a:spLocks noChangeArrowheads="1"/>
              </p:cNvSpPr>
              <p:nvPr/>
            </p:nvSpPr>
            <p:spPr bwMode="auto">
              <a:xfrm rot="17477461">
                <a:off x="6230367" y="49868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7" name="Oval 1177">
                <a:extLst>
                  <a:ext uri="{FF2B5EF4-FFF2-40B4-BE49-F238E27FC236}">
                    <a16:creationId xmlns:a16="http://schemas.microsoft.com/office/drawing/2014/main" id="{811F7BEB-84DE-4A14-8FCB-7CC5E0845599}"/>
                  </a:ext>
                </a:extLst>
              </p:cNvPr>
              <p:cNvSpPr>
                <a:spLocks noChangeArrowheads="1"/>
              </p:cNvSpPr>
              <p:nvPr/>
            </p:nvSpPr>
            <p:spPr bwMode="auto">
              <a:xfrm rot="17477461">
                <a:off x="6070497" y="48728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8" name="Oval 1179">
                <a:extLst>
                  <a:ext uri="{FF2B5EF4-FFF2-40B4-BE49-F238E27FC236}">
                    <a16:creationId xmlns:a16="http://schemas.microsoft.com/office/drawing/2014/main" id="{9380FD6B-034A-49D9-A4E7-3EB2A6E8423C}"/>
                  </a:ext>
                </a:extLst>
              </p:cNvPr>
              <p:cNvSpPr>
                <a:spLocks noChangeArrowheads="1"/>
              </p:cNvSpPr>
              <p:nvPr/>
            </p:nvSpPr>
            <p:spPr bwMode="auto">
              <a:xfrm rot="17477461">
                <a:off x="6658293" y="49578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599" name="Oval 1183">
                <a:extLst>
                  <a:ext uri="{FF2B5EF4-FFF2-40B4-BE49-F238E27FC236}">
                    <a16:creationId xmlns:a16="http://schemas.microsoft.com/office/drawing/2014/main" id="{94276A10-F869-4326-BFCE-9A08A03BA99A}"/>
                  </a:ext>
                </a:extLst>
              </p:cNvPr>
              <p:cNvSpPr>
                <a:spLocks noChangeArrowheads="1"/>
              </p:cNvSpPr>
              <p:nvPr/>
            </p:nvSpPr>
            <p:spPr bwMode="auto">
              <a:xfrm rot="17477461">
                <a:off x="6964681" y="49102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0" name="Oval 1189">
                <a:extLst>
                  <a:ext uri="{FF2B5EF4-FFF2-40B4-BE49-F238E27FC236}">
                    <a16:creationId xmlns:a16="http://schemas.microsoft.com/office/drawing/2014/main" id="{9FA8413B-A8F0-4DDF-92D4-DD5852019D90}"/>
                  </a:ext>
                </a:extLst>
              </p:cNvPr>
              <p:cNvSpPr>
                <a:spLocks noChangeArrowheads="1"/>
              </p:cNvSpPr>
              <p:nvPr/>
            </p:nvSpPr>
            <p:spPr bwMode="auto">
              <a:xfrm rot="17477461">
                <a:off x="6938455" y="51030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1" name="Oval 1190">
                <a:extLst>
                  <a:ext uri="{FF2B5EF4-FFF2-40B4-BE49-F238E27FC236}">
                    <a16:creationId xmlns:a16="http://schemas.microsoft.com/office/drawing/2014/main" id="{107054B0-3FA5-4BE0-826A-F7406B4D7334}"/>
                  </a:ext>
                </a:extLst>
              </p:cNvPr>
              <p:cNvSpPr>
                <a:spLocks noChangeArrowheads="1"/>
              </p:cNvSpPr>
              <p:nvPr/>
            </p:nvSpPr>
            <p:spPr bwMode="auto">
              <a:xfrm rot="17477461">
                <a:off x="6978968" y="4676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2" name="Oval 1191">
                <a:extLst>
                  <a:ext uri="{FF2B5EF4-FFF2-40B4-BE49-F238E27FC236}">
                    <a16:creationId xmlns:a16="http://schemas.microsoft.com/office/drawing/2014/main" id="{4B481B4D-9E86-4746-8F48-BDA1621F4ED7}"/>
                  </a:ext>
                </a:extLst>
              </p:cNvPr>
              <p:cNvSpPr>
                <a:spLocks noChangeArrowheads="1"/>
              </p:cNvSpPr>
              <p:nvPr/>
            </p:nvSpPr>
            <p:spPr bwMode="auto">
              <a:xfrm rot="17477461">
                <a:off x="7074218" y="4846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3" name="Oval 1192">
                <a:extLst>
                  <a:ext uri="{FF2B5EF4-FFF2-40B4-BE49-F238E27FC236}">
                    <a16:creationId xmlns:a16="http://schemas.microsoft.com/office/drawing/2014/main" id="{49F81632-9FE3-4327-A10D-AB4FE8CE842E}"/>
                  </a:ext>
                </a:extLst>
              </p:cNvPr>
              <p:cNvSpPr>
                <a:spLocks noChangeArrowheads="1"/>
              </p:cNvSpPr>
              <p:nvPr/>
            </p:nvSpPr>
            <p:spPr bwMode="auto">
              <a:xfrm rot="17477461">
                <a:off x="7109143" y="49864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4" name="Oval 1196">
                <a:extLst>
                  <a:ext uri="{FF2B5EF4-FFF2-40B4-BE49-F238E27FC236}">
                    <a16:creationId xmlns:a16="http://schemas.microsoft.com/office/drawing/2014/main" id="{4E2EFC27-EDED-4DF5-89D0-76C68BD5B35C}"/>
                  </a:ext>
                </a:extLst>
              </p:cNvPr>
              <p:cNvSpPr>
                <a:spLocks noChangeArrowheads="1"/>
              </p:cNvSpPr>
              <p:nvPr/>
            </p:nvSpPr>
            <p:spPr bwMode="auto">
              <a:xfrm rot="17477461">
                <a:off x="6809106" y="43241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5" name="Oval 1204">
                <a:extLst>
                  <a:ext uri="{FF2B5EF4-FFF2-40B4-BE49-F238E27FC236}">
                    <a16:creationId xmlns:a16="http://schemas.microsoft.com/office/drawing/2014/main" id="{741C2BAA-955E-4504-8DDD-05D24DB5B6B1}"/>
                  </a:ext>
                </a:extLst>
              </p:cNvPr>
              <p:cNvSpPr>
                <a:spLocks noChangeArrowheads="1"/>
              </p:cNvSpPr>
              <p:nvPr/>
            </p:nvSpPr>
            <p:spPr bwMode="auto">
              <a:xfrm rot="17477461">
                <a:off x="6969443" y="41656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6" name="Oval 1205">
                <a:extLst>
                  <a:ext uri="{FF2B5EF4-FFF2-40B4-BE49-F238E27FC236}">
                    <a16:creationId xmlns:a16="http://schemas.microsoft.com/office/drawing/2014/main" id="{B1FBDDA1-00C0-4147-A412-846C53C3365F}"/>
                  </a:ext>
                </a:extLst>
              </p:cNvPr>
              <p:cNvSpPr>
                <a:spLocks noChangeArrowheads="1"/>
              </p:cNvSpPr>
              <p:nvPr/>
            </p:nvSpPr>
            <p:spPr bwMode="auto">
              <a:xfrm rot="17477461">
                <a:off x="6405881" y="41593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7" name="Oval 1320">
                <a:extLst>
                  <a:ext uri="{FF2B5EF4-FFF2-40B4-BE49-F238E27FC236}">
                    <a16:creationId xmlns:a16="http://schemas.microsoft.com/office/drawing/2014/main" id="{C74D6C8A-D68F-453A-A970-76658A03E8EF}"/>
                  </a:ext>
                </a:extLst>
              </p:cNvPr>
              <p:cNvSpPr>
                <a:spLocks noChangeArrowheads="1"/>
              </p:cNvSpPr>
              <p:nvPr/>
            </p:nvSpPr>
            <p:spPr bwMode="auto">
              <a:xfrm rot="17477461">
                <a:off x="5882351" y="60947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8" name="Oval 1381">
                <a:extLst>
                  <a:ext uri="{FF2B5EF4-FFF2-40B4-BE49-F238E27FC236}">
                    <a16:creationId xmlns:a16="http://schemas.microsoft.com/office/drawing/2014/main" id="{7DE124BF-3712-4021-9A72-CCCB5FE932C2}"/>
                  </a:ext>
                </a:extLst>
              </p:cNvPr>
              <p:cNvSpPr>
                <a:spLocks noChangeArrowheads="1"/>
              </p:cNvSpPr>
              <p:nvPr/>
            </p:nvSpPr>
            <p:spPr bwMode="auto">
              <a:xfrm rot="17477461">
                <a:off x="4581938" y="56410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09" name="Oval 1389">
                <a:extLst>
                  <a:ext uri="{FF2B5EF4-FFF2-40B4-BE49-F238E27FC236}">
                    <a16:creationId xmlns:a16="http://schemas.microsoft.com/office/drawing/2014/main" id="{A0AC8D08-F555-46F2-8442-D8C54A6E4DB3}"/>
                  </a:ext>
                </a:extLst>
              </p:cNvPr>
              <p:cNvSpPr>
                <a:spLocks noChangeArrowheads="1"/>
              </p:cNvSpPr>
              <p:nvPr/>
            </p:nvSpPr>
            <p:spPr bwMode="auto">
              <a:xfrm rot="17477461">
                <a:off x="4920076" y="58333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0" name="Oval 1408">
                <a:extLst>
                  <a:ext uri="{FF2B5EF4-FFF2-40B4-BE49-F238E27FC236}">
                    <a16:creationId xmlns:a16="http://schemas.microsoft.com/office/drawing/2014/main" id="{DD868491-9E46-444C-8ADA-4B691BDB5C15}"/>
                  </a:ext>
                </a:extLst>
              </p:cNvPr>
              <p:cNvSpPr>
                <a:spLocks noChangeArrowheads="1"/>
              </p:cNvSpPr>
              <p:nvPr/>
            </p:nvSpPr>
            <p:spPr bwMode="auto">
              <a:xfrm rot="17477461">
                <a:off x="4559430" y="60090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1" name="Oval 1420">
                <a:extLst>
                  <a:ext uri="{FF2B5EF4-FFF2-40B4-BE49-F238E27FC236}">
                    <a16:creationId xmlns:a16="http://schemas.microsoft.com/office/drawing/2014/main" id="{8F6CB138-FF4E-4C6F-9669-3C056A1697FD}"/>
                  </a:ext>
                </a:extLst>
              </p:cNvPr>
              <p:cNvSpPr>
                <a:spLocks noChangeArrowheads="1"/>
              </p:cNvSpPr>
              <p:nvPr/>
            </p:nvSpPr>
            <p:spPr bwMode="auto">
              <a:xfrm rot="17477461">
                <a:off x="4858163" y="6174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2" name="Oval 1426">
                <a:extLst>
                  <a:ext uri="{FF2B5EF4-FFF2-40B4-BE49-F238E27FC236}">
                    <a16:creationId xmlns:a16="http://schemas.microsoft.com/office/drawing/2014/main" id="{B54CE3D3-72BB-40B0-9FAC-68DC851EEEB0}"/>
                  </a:ext>
                </a:extLst>
              </p:cNvPr>
              <p:cNvSpPr>
                <a:spLocks noChangeArrowheads="1"/>
              </p:cNvSpPr>
              <p:nvPr/>
            </p:nvSpPr>
            <p:spPr bwMode="auto">
              <a:xfrm rot="17477461">
                <a:off x="5628219" y="59883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3" name="Oval 1438">
                <a:extLst>
                  <a:ext uri="{FF2B5EF4-FFF2-40B4-BE49-F238E27FC236}">
                    <a16:creationId xmlns:a16="http://schemas.microsoft.com/office/drawing/2014/main" id="{3FD29550-9EE4-46FD-BE2C-CF16DF6B7CE3}"/>
                  </a:ext>
                </a:extLst>
              </p:cNvPr>
              <p:cNvSpPr>
                <a:spLocks noChangeArrowheads="1"/>
              </p:cNvSpPr>
              <p:nvPr/>
            </p:nvSpPr>
            <p:spPr bwMode="auto">
              <a:xfrm rot="17477461">
                <a:off x="5702713" y="52870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4" name="Oval 779">
                <a:extLst>
                  <a:ext uri="{FF2B5EF4-FFF2-40B4-BE49-F238E27FC236}">
                    <a16:creationId xmlns:a16="http://schemas.microsoft.com/office/drawing/2014/main" id="{DA68991B-8C56-49E6-86AA-C4245E22A35E}"/>
                  </a:ext>
                </a:extLst>
              </p:cNvPr>
              <p:cNvSpPr>
                <a:spLocks noChangeArrowheads="1"/>
              </p:cNvSpPr>
              <p:nvPr/>
            </p:nvSpPr>
            <p:spPr bwMode="auto">
              <a:xfrm rot="17477461">
                <a:off x="5161377" y="607563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5" name="Oval 968">
                <a:extLst>
                  <a:ext uri="{FF2B5EF4-FFF2-40B4-BE49-F238E27FC236}">
                    <a16:creationId xmlns:a16="http://schemas.microsoft.com/office/drawing/2014/main" id="{720E2444-C1FB-4872-A70F-224B4A5A3B13}"/>
                  </a:ext>
                </a:extLst>
              </p:cNvPr>
              <p:cNvSpPr>
                <a:spLocks noChangeArrowheads="1"/>
              </p:cNvSpPr>
              <p:nvPr/>
            </p:nvSpPr>
            <p:spPr bwMode="auto">
              <a:xfrm rot="17477461">
                <a:off x="5505864" y="55299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6" name="Oval 1115">
                <a:extLst>
                  <a:ext uri="{FF2B5EF4-FFF2-40B4-BE49-F238E27FC236}">
                    <a16:creationId xmlns:a16="http://schemas.microsoft.com/office/drawing/2014/main" id="{03FAFE61-562C-426A-9887-42E65DDC3472}"/>
                  </a:ext>
                </a:extLst>
              </p:cNvPr>
              <p:cNvSpPr>
                <a:spLocks noChangeArrowheads="1"/>
              </p:cNvSpPr>
              <p:nvPr/>
            </p:nvSpPr>
            <p:spPr bwMode="auto">
              <a:xfrm rot="17477461">
                <a:off x="5347114" y="53791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7" name="Oval 1116">
                <a:extLst>
                  <a:ext uri="{FF2B5EF4-FFF2-40B4-BE49-F238E27FC236}">
                    <a16:creationId xmlns:a16="http://schemas.microsoft.com/office/drawing/2014/main" id="{080224F9-32D4-4DA3-835C-617D4CADD2C9}"/>
                  </a:ext>
                </a:extLst>
              </p:cNvPr>
              <p:cNvSpPr>
                <a:spLocks noChangeArrowheads="1"/>
              </p:cNvSpPr>
              <p:nvPr/>
            </p:nvSpPr>
            <p:spPr bwMode="auto">
              <a:xfrm rot="17477461">
                <a:off x="4391439" y="5315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8" name="Oval 1127">
                <a:extLst>
                  <a:ext uri="{FF2B5EF4-FFF2-40B4-BE49-F238E27FC236}">
                    <a16:creationId xmlns:a16="http://schemas.microsoft.com/office/drawing/2014/main" id="{8CB05E89-A42D-4AFB-9A36-EDD26101DB10}"/>
                  </a:ext>
                </a:extLst>
              </p:cNvPr>
              <p:cNvSpPr>
                <a:spLocks noChangeArrowheads="1"/>
              </p:cNvSpPr>
              <p:nvPr/>
            </p:nvSpPr>
            <p:spPr bwMode="auto">
              <a:xfrm rot="17477461">
                <a:off x="4488277" y="54743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19" name="Oval 1135">
                <a:extLst>
                  <a:ext uri="{FF2B5EF4-FFF2-40B4-BE49-F238E27FC236}">
                    <a16:creationId xmlns:a16="http://schemas.microsoft.com/office/drawing/2014/main" id="{25A1B620-9848-49C5-BFEC-CB046AD8B141}"/>
                  </a:ext>
                </a:extLst>
              </p:cNvPr>
              <p:cNvSpPr>
                <a:spLocks noChangeArrowheads="1"/>
              </p:cNvSpPr>
              <p:nvPr/>
            </p:nvSpPr>
            <p:spPr bwMode="auto">
              <a:xfrm rot="17477461">
                <a:off x="5620661" y="55993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0" name="Oval 1136">
                <a:extLst>
                  <a:ext uri="{FF2B5EF4-FFF2-40B4-BE49-F238E27FC236}">
                    <a16:creationId xmlns:a16="http://schemas.microsoft.com/office/drawing/2014/main" id="{D3E7E28D-B5F3-463C-82BD-B83A4B0A49E9}"/>
                  </a:ext>
                </a:extLst>
              </p:cNvPr>
              <p:cNvSpPr>
                <a:spLocks noChangeArrowheads="1"/>
              </p:cNvSpPr>
              <p:nvPr/>
            </p:nvSpPr>
            <p:spPr bwMode="auto">
              <a:xfrm rot="17477461">
                <a:off x="5134389" y="55632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1" name="Oval 1137">
                <a:extLst>
                  <a:ext uri="{FF2B5EF4-FFF2-40B4-BE49-F238E27FC236}">
                    <a16:creationId xmlns:a16="http://schemas.microsoft.com/office/drawing/2014/main" id="{C84DC944-8B36-46FA-8AEA-3A4BFBD5EA83}"/>
                  </a:ext>
                </a:extLst>
              </p:cNvPr>
              <p:cNvSpPr>
                <a:spLocks noChangeArrowheads="1"/>
              </p:cNvSpPr>
              <p:nvPr/>
            </p:nvSpPr>
            <p:spPr bwMode="auto">
              <a:xfrm rot="17477461">
                <a:off x="4999452" y="52711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2" name="Oval 1138">
                <a:extLst>
                  <a:ext uri="{FF2B5EF4-FFF2-40B4-BE49-F238E27FC236}">
                    <a16:creationId xmlns:a16="http://schemas.microsoft.com/office/drawing/2014/main" id="{AD3F8959-0D6C-478D-AF96-F07623D69567}"/>
                  </a:ext>
                </a:extLst>
              </p:cNvPr>
              <p:cNvSpPr>
                <a:spLocks noChangeArrowheads="1"/>
              </p:cNvSpPr>
              <p:nvPr/>
            </p:nvSpPr>
            <p:spPr bwMode="auto">
              <a:xfrm rot="17477461">
                <a:off x="4710527" y="54394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3" name="Oval 1148">
                <a:extLst>
                  <a:ext uri="{FF2B5EF4-FFF2-40B4-BE49-F238E27FC236}">
                    <a16:creationId xmlns:a16="http://schemas.microsoft.com/office/drawing/2014/main" id="{36EAD78E-05CB-4F16-8CB9-D7A8CBCCF7FE}"/>
                  </a:ext>
                </a:extLst>
              </p:cNvPr>
              <p:cNvSpPr>
                <a:spLocks noChangeArrowheads="1"/>
              </p:cNvSpPr>
              <p:nvPr/>
            </p:nvSpPr>
            <p:spPr bwMode="auto">
              <a:xfrm rot="17477461">
                <a:off x="4386677" y="56108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4" name="Oval 1158">
                <a:extLst>
                  <a:ext uri="{FF2B5EF4-FFF2-40B4-BE49-F238E27FC236}">
                    <a16:creationId xmlns:a16="http://schemas.microsoft.com/office/drawing/2014/main" id="{F29FFE38-E68B-4F8B-85F9-0C580D192D68}"/>
                  </a:ext>
                </a:extLst>
              </p:cNvPr>
              <p:cNvSpPr>
                <a:spLocks noChangeArrowheads="1"/>
              </p:cNvSpPr>
              <p:nvPr/>
            </p:nvSpPr>
            <p:spPr bwMode="auto">
              <a:xfrm rot="17477461">
                <a:off x="5156614" y="57093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5" name="Oval 1164">
                <a:extLst>
                  <a:ext uri="{FF2B5EF4-FFF2-40B4-BE49-F238E27FC236}">
                    <a16:creationId xmlns:a16="http://schemas.microsoft.com/office/drawing/2014/main" id="{7C508529-F0D0-4D64-9B61-F2B1DA81EDA5}"/>
                  </a:ext>
                </a:extLst>
              </p:cNvPr>
              <p:cNvSpPr>
                <a:spLocks noChangeArrowheads="1"/>
              </p:cNvSpPr>
              <p:nvPr/>
            </p:nvSpPr>
            <p:spPr bwMode="auto">
              <a:xfrm rot="17477461">
                <a:off x="5431252" y="51981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6" name="Oval 1177">
                <a:extLst>
                  <a:ext uri="{FF2B5EF4-FFF2-40B4-BE49-F238E27FC236}">
                    <a16:creationId xmlns:a16="http://schemas.microsoft.com/office/drawing/2014/main" id="{867332D4-DC09-4A01-9CFE-C1F65BF9FC4B}"/>
                  </a:ext>
                </a:extLst>
              </p:cNvPr>
              <p:cNvSpPr>
                <a:spLocks noChangeArrowheads="1"/>
              </p:cNvSpPr>
              <p:nvPr/>
            </p:nvSpPr>
            <p:spPr bwMode="auto">
              <a:xfrm rot="17477461">
                <a:off x="4705764" y="56251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7" name="Oval 1179">
                <a:extLst>
                  <a:ext uri="{FF2B5EF4-FFF2-40B4-BE49-F238E27FC236}">
                    <a16:creationId xmlns:a16="http://schemas.microsoft.com/office/drawing/2014/main" id="{AFCD0778-63FD-46D1-845C-21AE9D96D502}"/>
                  </a:ext>
                </a:extLst>
              </p:cNvPr>
              <p:cNvSpPr>
                <a:spLocks noChangeArrowheads="1"/>
              </p:cNvSpPr>
              <p:nvPr/>
            </p:nvSpPr>
            <p:spPr bwMode="auto">
              <a:xfrm rot="17477461">
                <a:off x="5020089" y="58442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8" name="Oval 1183">
                <a:extLst>
                  <a:ext uri="{FF2B5EF4-FFF2-40B4-BE49-F238E27FC236}">
                    <a16:creationId xmlns:a16="http://schemas.microsoft.com/office/drawing/2014/main" id="{50314E4A-84FC-4A6E-807D-CB153B93BD78}"/>
                  </a:ext>
                </a:extLst>
              </p:cNvPr>
              <p:cNvSpPr>
                <a:spLocks noChangeArrowheads="1"/>
              </p:cNvSpPr>
              <p:nvPr/>
            </p:nvSpPr>
            <p:spPr bwMode="auto">
              <a:xfrm rot="17477461">
                <a:off x="4534314" y="5825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29" name="Oval 1189">
                <a:extLst>
                  <a:ext uri="{FF2B5EF4-FFF2-40B4-BE49-F238E27FC236}">
                    <a16:creationId xmlns:a16="http://schemas.microsoft.com/office/drawing/2014/main" id="{3E3734FF-9C68-49A4-A15C-F7E6FACE2329}"/>
                  </a:ext>
                </a:extLst>
              </p:cNvPr>
              <p:cNvSpPr>
                <a:spLocks noChangeArrowheads="1"/>
              </p:cNvSpPr>
              <p:nvPr/>
            </p:nvSpPr>
            <p:spPr bwMode="auto">
              <a:xfrm rot="17477461">
                <a:off x="5375689" y="58632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0" name="Oval 1190">
                <a:extLst>
                  <a:ext uri="{FF2B5EF4-FFF2-40B4-BE49-F238E27FC236}">
                    <a16:creationId xmlns:a16="http://schemas.microsoft.com/office/drawing/2014/main" id="{B19F1917-5823-4039-99E7-B23683F1770B}"/>
                  </a:ext>
                </a:extLst>
              </p:cNvPr>
              <p:cNvSpPr>
                <a:spLocks noChangeArrowheads="1"/>
              </p:cNvSpPr>
              <p:nvPr/>
            </p:nvSpPr>
            <p:spPr bwMode="auto">
              <a:xfrm rot="17477461">
                <a:off x="5340764" y="55632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1" name="Oval 1191">
                <a:extLst>
                  <a:ext uri="{FF2B5EF4-FFF2-40B4-BE49-F238E27FC236}">
                    <a16:creationId xmlns:a16="http://schemas.microsoft.com/office/drawing/2014/main" id="{11F3E4BE-87E1-421E-BEC6-4C668B914AD2}"/>
                  </a:ext>
                </a:extLst>
              </p:cNvPr>
              <p:cNvSpPr>
                <a:spLocks noChangeArrowheads="1"/>
              </p:cNvSpPr>
              <p:nvPr/>
            </p:nvSpPr>
            <p:spPr bwMode="auto">
              <a:xfrm rot="17477461">
                <a:off x="5756689" y="58174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2" name="Oval 779">
                <a:extLst>
                  <a:ext uri="{FF2B5EF4-FFF2-40B4-BE49-F238E27FC236}">
                    <a16:creationId xmlns:a16="http://schemas.microsoft.com/office/drawing/2014/main" id="{CC022E6C-08E8-41F0-B0CE-F8F444671FBE}"/>
                  </a:ext>
                </a:extLst>
              </p:cNvPr>
              <p:cNvSpPr>
                <a:spLocks noChangeArrowheads="1"/>
              </p:cNvSpPr>
              <p:nvPr/>
            </p:nvSpPr>
            <p:spPr bwMode="auto">
              <a:xfrm rot="17477461">
                <a:off x="6392445" y="559938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3" name="Oval 785">
                <a:extLst>
                  <a:ext uri="{FF2B5EF4-FFF2-40B4-BE49-F238E27FC236}">
                    <a16:creationId xmlns:a16="http://schemas.microsoft.com/office/drawing/2014/main" id="{0B28A991-A1FB-45EF-92B4-B95922A1FBF9}"/>
                  </a:ext>
                </a:extLst>
              </p:cNvPr>
              <p:cNvSpPr>
                <a:spLocks noChangeArrowheads="1"/>
              </p:cNvSpPr>
              <p:nvPr/>
            </p:nvSpPr>
            <p:spPr bwMode="auto">
              <a:xfrm rot="17477461">
                <a:off x="6543258" y="52977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4" name="Oval 795">
                <a:extLst>
                  <a:ext uri="{FF2B5EF4-FFF2-40B4-BE49-F238E27FC236}">
                    <a16:creationId xmlns:a16="http://schemas.microsoft.com/office/drawing/2014/main" id="{B7A09074-1EED-439A-879B-375B8046D2AB}"/>
                  </a:ext>
                </a:extLst>
              </p:cNvPr>
              <p:cNvSpPr>
                <a:spLocks noChangeArrowheads="1"/>
              </p:cNvSpPr>
              <p:nvPr/>
            </p:nvSpPr>
            <p:spPr bwMode="auto">
              <a:xfrm rot="17477461">
                <a:off x="5985891" y="606432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5" name="Oval 968">
                <a:extLst>
                  <a:ext uri="{FF2B5EF4-FFF2-40B4-BE49-F238E27FC236}">
                    <a16:creationId xmlns:a16="http://schemas.microsoft.com/office/drawing/2014/main" id="{A52F294C-8464-4015-8F2B-40FB94FCB792}"/>
                  </a:ext>
                </a:extLst>
              </p:cNvPr>
              <p:cNvSpPr>
                <a:spLocks noChangeArrowheads="1"/>
              </p:cNvSpPr>
              <p:nvPr/>
            </p:nvSpPr>
            <p:spPr bwMode="auto">
              <a:xfrm rot="17477461">
                <a:off x="7092533" y="5808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6" name="Oval 1109">
                <a:extLst>
                  <a:ext uri="{FF2B5EF4-FFF2-40B4-BE49-F238E27FC236}">
                    <a16:creationId xmlns:a16="http://schemas.microsoft.com/office/drawing/2014/main" id="{68ABB38A-7128-457E-8DFE-1239F1BD115E}"/>
                  </a:ext>
                </a:extLst>
              </p:cNvPr>
              <p:cNvSpPr>
                <a:spLocks noChangeArrowheads="1"/>
              </p:cNvSpPr>
              <p:nvPr/>
            </p:nvSpPr>
            <p:spPr bwMode="auto">
              <a:xfrm rot="17477461">
                <a:off x="5952708" y="52247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7" name="Oval 1110">
                <a:extLst>
                  <a:ext uri="{FF2B5EF4-FFF2-40B4-BE49-F238E27FC236}">
                    <a16:creationId xmlns:a16="http://schemas.microsoft.com/office/drawing/2014/main" id="{93001C0F-0E86-4006-B2F3-3467C4DE8AD6}"/>
                  </a:ext>
                </a:extLst>
              </p:cNvPr>
              <p:cNvSpPr>
                <a:spLocks noChangeArrowheads="1"/>
              </p:cNvSpPr>
              <p:nvPr/>
            </p:nvSpPr>
            <p:spPr bwMode="auto">
              <a:xfrm rot="17477461">
                <a:off x="5987633" y="53644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8" name="Oval 1115">
                <a:extLst>
                  <a:ext uri="{FF2B5EF4-FFF2-40B4-BE49-F238E27FC236}">
                    <a16:creationId xmlns:a16="http://schemas.microsoft.com/office/drawing/2014/main" id="{915AC20F-8CC9-4986-92B8-9A28092D5817}"/>
                  </a:ext>
                </a:extLst>
              </p:cNvPr>
              <p:cNvSpPr>
                <a:spLocks noChangeArrowheads="1"/>
              </p:cNvSpPr>
              <p:nvPr/>
            </p:nvSpPr>
            <p:spPr bwMode="auto">
              <a:xfrm rot="17477461">
                <a:off x="6933783" y="56581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39" name="Oval 1116">
                <a:extLst>
                  <a:ext uri="{FF2B5EF4-FFF2-40B4-BE49-F238E27FC236}">
                    <a16:creationId xmlns:a16="http://schemas.microsoft.com/office/drawing/2014/main" id="{F4B393E6-A83D-432E-B2B6-68B322F83EA7}"/>
                  </a:ext>
                </a:extLst>
              </p:cNvPr>
              <p:cNvSpPr>
                <a:spLocks noChangeArrowheads="1"/>
              </p:cNvSpPr>
              <p:nvPr/>
            </p:nvSpPr>
            <p:spPr bwMode="auto">
              <a:xfrm rot="17477461">
                <a:off x="5978108" y="55946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0" name="Oval 1122">
                <a:extLst>
                  <a:ext uri="{FF2B5EF4-FFF2-40B4-BE49-F238E27FC236}">
                    <a16:creationId xmlns:a16="http://schemas.microsoft.com/office/drawing/2014/main" id="{0D063DD5-2A13-4AE4-A893-11DE54E07953}"/>
                  </a:ext>
                </a:extLst>
              </p:cNvPr>
              <p:cNvSpPr>
                <a:spLocks noChangeArrowheads="1"/>
              </p:cNvSpPr>
              <p:nvPr/>
            </p:nvSpPr>
            <p:spPr bwMode="auto">
              <a:xfrm rot="17477461">
                <a:off x="6103521" y="54438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1" name="Oval 1126">
                <a:extLst>
                  <a:ext uri="{FF2B5EF4-FFF2-40B4-BE49-F238E27FC236}">
                    <a16:creationId xmlns:a16="http://schemas.microsoft.com/office/drawing/2014/main" id="{12C85F5C-2738-4C0D-B87F-53007A828799}"/>
                  </a:ext>
                </a:extLst>
              </p:cNvPr>
              <p:cNvSpPr>
                <a:spLocks noChangeArrowheads="1"/>
              </p:cNvSpPr>
              <p:nvPr/>
            </p:nvSpPr>
            <p:spPr bwMode="auto">
              <a:xfrm rot="17477461">
                <a:off x="6757571" y="52120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2" name="Oval 1127">
                <a:extLst>
                  <a:ext uri="{FF2B5EF4-FFF2-40B4-BE49-F238E27FC236}">
                    <a16:creationId xmlns:a16="http://schemas.microsoft.com/office/drawing/2014/main" id="{DEAEC60C-EDEE-4866-98C4-64868885CC5D}"/>
                  </a:ext>
                </a:extLst>
              </p:cNvPr>
              <p:cNvSpPr>
                <a:spLocks noChangeArrowheads="1"/>
              </p:cNvSpPr>
              <p:nvPr/>
            </p:nvSpPr>
            <p:spPr bwMode="auto">
              <a:xfrm rot="17477461">
                <a:off x="6074946" y="57533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3" name="Oval 1135">
                <a:extLst>
                  <a:ext uri="{FF2B5EF4-FFF2-40B4-BE49-F238E27FC236}">
                    <a16:creationId xmlns:a16="http://schemas.microsoft.com/office/drawing/2014/main" id="{D0B7A48B-510C-4D46-8051-4A7E04AC4BB3}"/>
                  </a:ext>
                </a:extLst>
              </p:cNvPr>
              <p:cNvSpPr>
                <a:spLocks noChangeArrowheads="1"/>
              </p:cNvSpPr>
              <p:nvPr/>
            </p:nvSpPr>
            <p:spPr bwMode="auto">
              <a:xfrm rot="17477461">
                <a:off x="6665496" y="56739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4" name="Oval 1136">
                <a:extLst>
                  <a:ext uri="{FF2B5EF4-FFF2-40B4-BE49-F238E27FC236}">
                    <a16:creationId xmlns:a16="http://schemas.microsoft.com/office/drawing/2014/main" id="{82E56F83-947D-4F1D-975E-BCF7249C55EA}"/>
                  </a:ext>
                </a:extLst>
              </p:cNvPr>
              <p:cNvSpPr>
                <a:spLocks noChangeArrowheads="1"/>
              </p:cNvSpPr>
              <p:nvPr/>
            </p:nvSpPr>
            <p:spPr bwMode="auto">
              <a:xfrm rot="17477461">
                <a:off x="6721058" y="58422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5" name="Oval 1137">
                <a:extLst>
                  <a:ext uri="{FF2B5EF4-FFF2-40B4-BE49-F238E27FC236}">
                    <a16:creationId xmlns:a16="http://schemas.microsoft.com/office/drawing/2014/main" id="{281523BB-1AF2-49C2-9B0D-BAAA7E683BE7}"/>
                  </a:ext>
                </a:extLst>
              </p:cNvPr>
              <p:cNvSpPr>
                <a:spLocks noChangeArrowheads="1"/>
              </p:cNvSpPr>
              <p:nvPr/>
            </p:nvSpPr>
            <p:spPr bwMode="auto">
              <a:xfrm rot="17477461">
                <a:off x="6586121" y="55501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6" name="Oval 1138">
                <a:extLst>
                  <a:ext uri="{FF2B5EF4-FFF2-40B4-BE49-F238E27FC236}">
                    <a16:creationId xmlns:a16="http://schemas.microsoft.com/office/drawing/2014/main" id="{F45CCF2A-52AB-4699-BBE8-6F998E0EE112}"/>
                  </a:ext>
                </a:extLst>
              </p:cNvPr>
              <p:cNvSpPr>
                <a:spLocks noChangeArrowheads="1"/>
              </p:cNvSpPr>
              <p:nvPr/>
            </p:nvSpPr>
            <p:spPr bwMode="auto">
              <a:xfrm rot="17477461">
                <a:off x="6117211" y="52536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7" name="Oval 1155">
                <a:extLst>
                  <a:ext uri="{FF2B5EF4-FFF2-40B4-BE49-F238E27FC236}">
                    <a16:creationId xmlns:a16="http://schemas.microsoft.com/office/drawing/2014/main" id="{B2A3D97C-D45B-41C4-8D02-EC3E86B52605}"/>
                  </a:ext>
                </a:extLst>
              </p:cNvPr>
              <p:cNvSpPr>
                <a:spLocks noChangeArrowheads="1"/>
              </p:cNvSpPr>
              <p:nvPr/>
            </p:nvSpPr>
            <p:spPr bwMode="auto">
              <a:xfrm rot="17477461">
                <a:off x="6047958" y="58676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8" name="Oval 1158">
                <a:extLst>
                  <a:ext uri="{FF2B5EF4-FFF2-40B4-BE49-F238E27FC236}">
                    <a16:creationId xmlns:a16="http://schemas.microsoft.com/office/drawing/2014/main" id="{11EAD451-3FDE-491C-84A0-6E0F52B4CF12}"/>
                  </a:ext>
                </a:extLst>
              </p:cNvPr>
              <p:cNvSpPr>
                <a:spLocks noChangeArrowheads="1"/>
              </p:cNvSpPr>
              <p:nvPr/>
            </p:nvSpPr>
            <p:spPr bwMode="auto">
              <a:xfrm rot="17477461">
                <a:off x="6743283" y="59883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49" name="Oval 1164">
                <a:extLst>
                  <a:ext uri="{FF2B5EF4-FFF2-40B4-BE49-F238E27FC236}">
                    <a16:creationId xmlns:a16="http://schemas.microsoft.com/office/drawing/2014/main" id="{7B989B06-C991-499B-A0BE-0E4E15C9DEA0}"/>
                  </a:ext>
                </a:extLst>
              </p:cNvPr>
              <p:cNvSpPr>
                <a:spLocks noChangeArrowheads="1"/>
              </p:cNvSpPr>
              <p:nvPr/>
            </p:nvSpPr>
            <p:spPr bwMode="auto">
              <a:xfrm rot="17477461">
                <a:off x="7017921" y="54771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0" name="Oval 1168">
                <a:extLst>
                  <a:ext uri="{FF2B5EF4-FFF2-40B4-BE49-F238E27FC236}">
                    <a16:creationId xmlns:a16="http://schemas.microsoft.com/office/drawing/2014/main" id="{1D5E856C-7756-482A-A62F-E6B293D0DC49}"/>
                  </a:ext>
                </a:extLst>
              </p:cNvPr>
              <p:cNvSpPr>
                <a:spLocks noChangeArrowheads="1"/>
              </p:cNvSpPr>
              <p:nvPr/>
            </p:nvSpPr>
            <p:spPr bwMode="auto">
              <a:xfrm rot="17477461">
                <a:off x="6455335" y="62478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1" name="Oval 1175">
                <a:extLst>
                  <a:ext uri="{FF2B5EF4-FFF2-40B4-BE49-F238E27FC236}">
                    <a16:creationId xmlns:a16="http://schemas.microsoft.com/office/drawing/2014/main" id="{F4A54E88-2C07-449F-9AD5-78B7C66AF0B2}"/>
                  </a:ext>
                </a:extLst>
              </p:cNvPr>
              <p:cNvSpPr>
                <a:spLocks noChangeArrowheads="1"/>
              </p:cNvSpPr>
              <p:nvPr/>
            </p:nvSpPr>
            <p:spPr bwMode="auto">
              <a:xfrm rot="17477461">
                <a:off x="6178832" y="61522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2" name="Oval 1177">
                <a:extLst>
                  <a:ext uri="{FF2B5EF4-FFF2-40B4-BE49-F238E27FC236}">
                    <a16:creationId xmlns:a16="http://schemas.microsoft.com/office/drawing/2014/main" id="{26768361-CD87-4F48-A938-70EB061F9EE7}"/>
                  </a:ext>
                </a:extLst>
              </p:cNvPr>
              <p:cNvSpPr>
                <a:spLocks noChangeArrowheads="1"/>
              </p:cNvSpPr>
              <p:nvPr/>
            </p:nvSpPr>
            <p:spPr bwMode="auto">
              <a:xfrm rot="17477461">
                <a:off x="6292433" y="59041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3" name="Oval 1179">
                <a:extLst>
                  <a:ext uri="{FF2B5EF4-FFF2-40B4-BE49-F238E27FC236}">
                    <a16:creationId xmlns:a16="http://schemas.microsoft.com/office/drawing/2014/main" id="{F14D8C36-962C-4B77-B56C-0F98473686BA}"/>
                  </a:ext>
                </a:extLst>
              </p:cNvPr>
              <p:cNvSpPr>
                <a:spLocks noChangeArrowheads="1"/>
              </p:cNvSpPr>
              <p:nvPr/>
            </p:nvSpPr>
            <p:spPr bwMode="auto">
              <a:xfrm rot="17477461">
                <a:off x="6606758" y="61232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4" name="Oval 1183">
                <a:extLst>
                  <a:ext uri="{FF2B5EF4-FFF2-40B4-BE49-F238E27FC236}">
                    <a16:creationId xmlns:a16="http://schemas.microsoft.com/office/drawing/2014/main" id="{33B35906-8B29-45E9-83F3-1D4574FCA73E}"/>
                  </a:ext>
                </a:extLst>
              </p:cNvPr>
              <p:cNvSpPr>
                <a:spLocks noChangeArrowheads="1"/>
              </p:cNvSpPr>
              <p:nvPr/>
            </p:nvSpPr>
            <p:spPr bwMode="auto">
              <a:xfrm rot="17477461">
                <a:off x="6913146" y="6075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5" name="Oval 1190">
                <a:extLst>
                  <a:ext uri="{FF2B5EF4-FFF2-40B4-BE49-F238E27FC236}">
                    <a16:creationId xmlns:a16="http://schemas.microsoft.com/office/drawing/2014/main" id="{C30291C6-0802-4FCD-A9B8-48812542D2AF}"/>
                  </a:ext>
                </a:extLst>
              </p:cNvPr>
              <p:cNvSpPr>
                <a:spLocks noChangeArrowheads="1"/>
              </p:cNvSpPr>
              <p:nvPr/>
            </p:nvSpPr>
            <p:spPr bwMode="auto">
              <a:xfrm rot="17477461">
                <a:off x="6572606" y="57383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6" name="Oval 1191">
                <a:extLst>
                  <a:ext uri="{FF2B5EF4-FFF2-40B4-BE49-F238E27FC236}">
                    <a16:creationId xmlns:a16="http://schemas.microsoft.com/office/drawing/2014/main" id="{49A2B7A4-E0E7-46E8-8007-141D48BFCED9}"/>
                  </a:ext>
                </a:extLst>
              </p:cNvPr>
              <p:cNvSpPr>
                <a:spLocks noChangeArrowheads="1"/>
              </p:cNvSpPr>
              <p:nvPr/>
            </p:nvSpPr>
            <p:spPr bwMode="auto">
              <a:xfrm rot="17477461">
                <a:off x="7022683" y="60121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7" name="Oval 1192">
                <a:extLst>
                  <a:ext uri="{FF2B5EF4-FFF2-40B4-BE49-F238E27FC236}">
                    <a16:creationId xmlns:a16="http://schemas.microsoft.com/office/drawing/2014/main" id="{42A3493D-709C-4443-A762-217F43E2F4A0}"/>
                  </a:ext>
                </a:extLst>
              </p:cNvPr>
              <p:cNvSpPr>
                <a:spLocks noChangeArrowheads="1"/>
              </p:cNvSpPr>
              <p:nvPr/>
            </p:nvSpPr>
            <p:spPr bwMode="auto">
              <a:xfrm rot="17477461">
                <a:off x="7057608" y="61518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8" name="Oval 1196">
                <a:extLst>
                  <a:ext uri="{FF2B5EF4-FFF2-40B4-BE49-F238E27FC236}">
                    <a16:creationId xmlns:a16="http://schemas.microsoft.com/office/drawing/2014/main" id="{0166A3F7-6125-4F5B-96D9-5CF5A6DAC013}"/>
                  </a:ext>
                </a:extLst>
              </p:cNvPr>
              <p:cNvSpPr>
                <a:spLocks noChangeArrowheads="1"/>
              </p:cNvSpPr>
              <p:nvPr/>
            </p:nvSpPr>
            <p:spPr bwMode="auto">
              <a:xfrm rot="17477461">
                <a:off x="6770271" y="54311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59" name="Oval 1204">
                <a:extLst>
                  <a:ext uri="{FF2B5EF4-FFF2-40B4-BE49-F238E27FC236}">
                    <a16:creationId xmlns:a16="http://schemas.microsoft.com/office/drawing/2014/main" id="{6FC71C07-5ECB-4911-9D34-EAB1F5D7BE81}"/>
                  </a:ext>
                </a:extLst>
              </p:cNvPr>
              <p:cNvSpPr>
                <a:spLocks noChangeArrowheads="1"/>
              </p:cNvSpPr>
              <p:nvPr/>
            </p:nvSpPr>
            <p:spPr bwMode="auto">
              <a:xfrm rot="17477461">
                <a:off x="5183303" y="63092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660" name="Oval 1205">
                <a:extLst>
                  <a:ext uri="{FF2B5EF4-FFF2-40B4-BE49-F238E27FC236}">
                    <a16:creationId xmlns:a16="http://schemas.microsoft.com/office/drawing/2014/main" id="{B109AE63-954E-456E-9219-83FAB44C6D3A}"/>
                  </a:ext>
                </a:extLst>
              </p:cNvPr>
              <p:cNvSpPr>
                <a:spLocks noChangeArrowheads="1"/>
              </p:cNvSpPr>
              <p:nvPr/>
            </p:nvSpPr>
            <p:spPr bwMode="auto">
              <a:xfrm rot="17477461">
                <a:off x="6354346" y="53247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5" name="Oval 1293">
                <a:extLst>
                  <a:ext uri="{FF2B5EF4-FFF2-40B4-BE49-F238E27FC236}">
                    <a16:creationId xmlns:a16="http://schemas.microsoft.com/office/drawing/2014/main" id="{76605DAD-3558-4D4E-A669-3A798F91A486}"/>
                  </a:ext>
                </a:extLst>
              </p:cNvPr>
              <p:cNvSpPr>
                <a:spLocks noChangeArrowheads="1"/>
              </p:cNvSpPr>
              <p:nvPr/>
            </p:nvSpPr>
            <p:spPr bwMode="auto">
              <a:xfrm rot="17477461">
                <a:off x="6521345" y="5474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6" name="Oval 1303">
                <a:extLst>
                  <a:ext uri="{FF2B5EF4-FFF2-40B4-BE49-F238E27FC236}">
                    <a16:creationId xmlns:a16="http://schemas.microsoft.com/office/drawing/2014/main" id="{5FFA286D-84A6-4492-A9F3-4937B4D06EBC}"/>
                  </a:ext>
                </a:extLst>
              </p:cNvPr>
              <p:cNvSpPr>
                <a:spLocks noChangeArrowheads="1"/>
              </p:cNvSpPr>
              <p:nvPr/>
            </p:nvSpPr>
            <p:spPr bwMode="auto">
              <a:xfrm rot="17477461">
                <a:off x="6848016" y="56760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7" name="Oval 1310">
                <a:extLst>
                  <a:ext uri="{FF2B5EF4-FFF2-40B4-BE49-F238E27FC236}">
                    <a16:creationId xmlns:a16="http://schemas.microsoft.com/office/drawing/2014/main" id="{882B77CF-6484-47E6-B7C8-535677B376DA}"/>
                  </a:ext>
                </a:extLst>
              </p:cNvPr>
              <p:cNvSpPr>
                <a:spLocks noChangeArrowheads="1"/>
              </p:cNvSpPr>
              <p:nvPr/>
            </p:nvSpPr>
            <p:spPr bwMode="auto">
              <a:xfrm rot="17477461">
                <a:off x="5984415" y="54411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8" name="Oval 1320">
                <a:extLst>
                  <a:ext uri="{FF2B5EF4-FFF2-40B4-BE49-F238E27FC236}">
                    <a16:creationId xmlns:a16="http://schemas.microsoft.com/office/drawing/2014/main" id="{488BDB64-C2E0-48B2-848A-DB5DCAFDE458}"/>
                  </a:ext>
                </a:extLst>
              </p:cNvPr>
              <p:cNvSpPr>
                <a:spLocks noChangeArrowheads="1"/>
              </p:cNvSpPr>
              <p:nvPr/>
            </p:nvSpPr>
            <p:spPr bwMode="auto">
              <a:xfrm rot="17477461">
                <a:off x="6292640" y="52471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9" name="Oval 1321">
                <a:extLst>
                  <a:ext uri="{FF2B5EF4-FFF2-40B4-BE49-F238E27FC236}">
                    <a16:creationId xmlns:a16="http://schemas.microsoft.com/office/drawing/2014/main" id="{D1A8F14A-045A-43DA-9F6E-2C043EB7D580}"/>
                  </a:ext>
                </a:extLst>
              </p:cNvPr>
              <p:cNvSpPr>
                <a:spLocks noChangeArrowheads="1"/>
              </p:cNvSpPr>
              <p:nvPr/>
            </p:nvSpPr>
            <p:spPr bwMode="auto">
              <a:xfrm rot="17477461">
                <a:off x="5659321" y="49591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0" name="Oval 1329">
                <a:extLst>
                  <a:ext uri="{FF2B5EF4-FFF2-40B4-BE49-F238E27FC236}">
                    <a16:creationId xmlns:a16="http://schemas.microsoft.com/office/drawing/2014/main" id="{24600B75-5E27-4E0A-B2DB-571D69903037}"/>
                  </a:ext>
                </a:extLst>
              </p:cNvPr>
              <p:cNvSpPr>
                <a:spLocks noChangeArrowheads="1"/>
              </p:cNvSpPr>
              <p:nvPr/>
            </p:nvSpPr>
            <p:spPr bwMode="auto">
              <a:xfrm rot="17477461">
                <a:off x="4555183" y="6244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1" name="Oval 1380">
                <a:extLst>
                  <a:ext uri="{FF2B5EF4-FFF2-40B4-BE49-F238E27FC236}">
                    <a16:creationId xmlns:a16="http://schemas.microsoft.com/office/drawing/2014/main" id="{51854EE6-C668-422C-A009-5DAA36540BB2}"/>
                  </a:ext>
                </a:extLst>
              </p:cNvPr>
              <p:cNvSpPr>
                <a:spLocks noChangeArrowheads="1"/>
              </p:cNvSpPr>
              <p:nvPr/>
            </p:nvSpPr>
            <p:spPr bwMode="auto">
              <a:xfrm rot="17477461">
                <a:off x="4968542" y="54551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2" name="Oval 1381">
                <a:extLst>
                  <a:ext uri="{FF2B5EF4-FFF2-40B4-BE49-F238E27FC236}">
                    <a16:creationId xmlns:a16="http://schemas.microsoft.com/office/drawing/2014/main" id="{AA4BEA44-6C46-4DD9-9477-9B5FB434DE3F}"/>
                  </a:ext>
                </a:extLst>
              </p:cNvPr>
              <p:cNvSpPr>
                <a:spLocks noChangeArrowheads="1"/>
              </p:cNvSpPr>
              <p:nvPr/>
            </p:nvSpPr>
            <p:spPr bwMode="auto">
              <a:xfrm rot="17477461">
                <a:off x="4992227" y="47934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3" name="Oval 1389">
                <a:extLst>
                  <a:ext uri="{FF2B5EF4-FFF2-40B4-BE49-F238E27FC236}">
                    <a16:creationId xmlns:a16="http://schemas.microsoft.com/office/drawing/2014/main" id="{CE09B5B6-C839-4969-B1C6-6A806C0CF259}"/>
                  </a:ext>
                </a:extLst>
              </p:cNvPr>
              <p:cNvSpPr>
                <a:spLocks noChangeArrowheads="1"/>
              </p:cNvSpPr>
              <p:nvPr/>
            </p:nvSpPr>
            <p:spPr bwMode="auto">
              <a:xfrm rot="17477461">
                <a:off x="5330365" y="49857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4" name="Oval 1392">
                <a:extLst>
                  <a:ext uri="{FF2B5EF4-FFF2-40B4-BE49-F238E27FC236}">
                    <a16:creationId xmlns:a16="http://schemas.microsoft.com/office/drawing/2014/main" id="{8DEC7865-C421-4D0A-998F-93A15C7DB811}"/>
                  </a:ext>
                </a:extLst>
              </p:cNvPr>
              <p:cNvSpPr>
                <a:spLocks noChangeArrowheads="1"/>
              </p:cNvSpPr>
              <p:nvPr/>
            </p:nvSpPr>
            <p:spPr bwMode="auto">
              <a:xfrm rot="17477461">
                <a:off x="6266991" y="56760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5" name="Oval 1402">
                <a:extLst>
                  <a:ext uri="{FF2B5EF4-FFF2-40B4-BE49-F238E27FC236}">
                    <a16:creationId xmlns:a16="http://schemas.microsoft.com/office/drawing/2014/main" id="{7105A2AF-FF91-4609-8A1F-9F9C935377C5}"/>
                  </a:ext>
                </a:extLst>
              </p:cNvPr>
              <p:cNvSpPr>
                <a:spLocks noChangeArrowheads="1"/>
              </p:cNvSpPr>
              <p:nvPr/>
            </p:nvSpPr>
            <p:spPr bwMode="auto">
              <a:xfrm rot="17477461">
                <a:off x="5859003" y="5586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6" name="Oval 1408">
                <a:extLst>
                  <a:ext uri="{FF2B5EF4-FFF2-40B4-BE49-F238E27FC236}">
                    <a16:creationId xmlns:a16="http://schemas.microsoft.com/office/drawing/2014/main" id="{A8D55DD5-3F2F-4C9C-B386-88986EBF36BF}"/>
                  </a:ext>
                </a:extLst>
              </p:cNvPr>
              <p:cNvSpPr>
                <a:spLocks noChangeArrowheads="1"/>
              </p:cNvSpPr>
              <p:nvPr/>
            </p:nvSpPr>
            <p:spPr bwMode="auto">
              <a:xfrm rot="17477461">
                <a:off x="4969719" y="51614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7" name="Oval 1409">
                <a:extLst>
                  <a:ext uri="{FF2B5EF4-FFF2-40B4-BE49-F238E27FC236}">
                    <a16:creationId xmlns:a16="http://schemas.microsoft.com/office/drawing/2014/main" id="{F6DD40CE-418D-417D-B42D-26499CCD10B8}"/>
                  </a:ext>
                </a:extLst>
              </p:cNvPr>
              <p:cNvSpPr>
                <a:spLocks noChangeArrowheads="1"/>
              </p:cNvSpPr>
              <p:nvPr/>
            </p:nvSpPr>
            <p:spPr bwMode="auto">
              <a:xfrm rot="17477461">
                <a:off x="5344653" y="5674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8" name="Oval 1419">
                <a:extLst>
                  <a:ext uri="{FF2B5EF4-FFF2-40B4-BE49-F238E27FC236}">
                    <a16:creationId xmlns:a16="http://schemas.microsoft.com/office/drawing/2014/main" id="{C0E7107A-1B81-49E8-94BE-FEAF48F03A93}"/>
                  </a:ext>
                </a:extLst>
              </p:cNvPr>
              <p:cNvSpPr>
                <a:spLocks noChangeArrowheads="1"/>
              </p:cNvSpPr>
              <p:nvPr/>
            </p:nvSpPr>
            <p:spPr bwMode="auto">
              <a:xfrm rot="17477461">
                <a:off x="5629808" y="54590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79" name="Oval 1420">
                <a:extLst>
                  <a:ext uri="{FF2B5EF4-FFF2-40B4-BE49-F238E27FC236}">
                    <a16:creationId xmlns:a16="http://schemas.microsoft.com/office/drawing/2014/main" id="{8E971BA8-2041-46CF-974F-52D4C5B27406}"/>
                  </a:ext>
                </a:extLst>
              </p:cNvPr>
              <p:cNvSpPr>
                <a:spLocks noChangeArrowheads="1"/>
              </p:cNvSpPr>
              <p:nvPr/>
            </p:nvSpPr>
            <p:spPr bwMode="auto">
              <a:xfrm rot="17477461">
                <a:off x="5268452" y="53266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0" name="Oval 1426">
                <a:extLst>
                  <a:ext uri="{FF2B5EF4-FFF2-40B4-BE49-F238E27FC236}">
                    <a16:creationId xmlns:a16="http://schemas.microsoft.com/office/drawing/2014/main" id="{48C8B572-C150-4E94-B752-5D1CB6962529}"/>
                  </a:ext>
                </a:extLst>
              </p:cNvPr>
              <p:cNvSpPr>
                <a:spLocks noChangeArrowheads="1"/>
              </p:cNvSpPr>
              <p:nvPr/>
            </p:nvSpPr>
            <p:spPr bwMode="auto">
              <a:xfrm rot="17477461">
                <a:off x="6038508" y="51407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1" name="Oval 1438">
                <a:extLst>
                  <a:ext uri="{FF2B5EF4-FFF2-40B4-BE49-F238E27FC236}">
                    <a16:creationId xmlns:a16="http://schemas.microsoft.com/office/drawing/2014/main" id="{402D44A1-3F2A-4E33-B491-6A2E5E1FD227}"/>
                  </a:ext>
                </a:extLst>
              </p:cNvPr>
              <p:cNvSpPr>
                <a:spLocks noChangeArrowheads="1"/>
              </p:cNvSpPr>
              <p:nvPr/>
            </p:nvSpPr>
            <p:spPr bwMode="auto">
              <a:xfrm rot="17477461">
                <a:off x="6113002" y="44394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2" name="Oval 765">
                <a:extLst>
                  <a:ext uri="{FF2B5EF4-FFF2-40B4-BE49-F238E27FC236}">
                    <a16:creationId xmlns:a16="http://schemas.microsoft.com/office/drawing/2014/main" id="{4CF966D6-8AE5-4527-8B8F-DE929B033959}"/>
                  </a:ext>
                </a:extLst>
              </p:cNvPr>
              <p:cNvSpPr>
                <a:spLocks noChangeArrowheads="1"/>
              </p:cNvSpPr>
              <p:nvPr/>
            </p:nvSpPr>
            <p:spPr bwMode="auto">
              <a:xfrm rot="17477461">
                <a:off x="5689957" y="3826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3" name="Oval 779">
                <a:extLst>
                  <a:ext uri="{FF2B5EF4-FFF2-40B4-BE49-F238E27FC236}">
                    <a16:creationId xmlns:a16="http://schemas.microsoft.com/office/drawing/2014/main" id="{6FA0E043-F669-419D-B585-2D6F63444BB1}"/>
                  </a:ext>
                </a:extLst>
              </p:cNvPr>
              <p:cNvSpPr>
                <a:spLocks noChangeArrowheads="1"/>
              </p:cNvSpPr>
              <p:nvPr/>
            </p:nvSpPr>
            <p:spPr bwMode="auto">
              <a:xfrm rot="17477461">
                <a:off x="5571666" y="522805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4" name="Oval 785">
                <a:extLst>
                  <a:ext uri="{FF2B5EF4-FFF2-40B4-BE49-F238E27FC236}">
                    <a16:creationId xmlns:a16="http://schemas.microsoft.com/office/drawing/2014/main" id="{844805DA-D564-4E7B-A72C-84D481487E4D}"/>
                  </a:ext>
                </a:extLst>
              </p:cNvPr>
              <p:cNvSpPr>
                <a:spLocks noChangeArrowheads="1"/>
              </p:cNvSpPr>
              <p:nvPr/>
            </p:nvSpPr>
            <p:spPr bwMode="auto">
              <a:xfrm rot="17477461">
                <a:off x="5366878" y="41711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5" name="Oval 795">
                <a:extLst>
                  <a:ext uri="{FF2B5EF4-FFF2-40B4-BE49-F238E27FC236}">
                    <a16:creationId xmlns:a16="http://schemas.microsoft.com/office/drawing/2014/main" id="{1CDEEDCD-D18F-42CA-A4DD-0AA6626C3CD8}"/>
                  </a:ext>
                </a:extLst>
              </p:cNvPr>
              <p:cNvSpPr>
                <a:spLocks noChangeArrowheads="1"/>
              </p:cNvSpPr>
              <p:nvPr/>
            </p:nvSpPr>
            <p:spPr bwMode="auto">
              <a:xfrm rot="17477461">
                <a:off x="6309591" y="429266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6" name="Oval 861">
                <a:extLst>
                  <a:ext uri="{FF2B5EF4-FFF2-40B4-BE49-F238E27FC236}">
                    <a16:creationId xmlns:a16="http://schemas.microsoft.com/office/drawing/2014/main" id="{3864AA4C-4046-455E-B2BD-11C6744F6783}"/>
                  </a:ext>
                </a:extLst>
              </p:cNvPr>
              <p:cNvSpPr>
                <a:spLocks noChangeArrowheads="1"/>
              </p:cNvSpPr>
              <p:nvPr/>
            </p:nvSpPr>
            <p:spPr bwMode="auto">
              <a:xfrm rot="17477461">
                <a:off x="5023978" y="397748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7" name="Oval 968">
                <a:extLst>
                  <a:ext uri="{FF2B5EF4-FFF2-40B4-BE49-F238E27FC236}">
                    <a16:creationId xmlns:a16="http://schemas.microsoft.com/office/drawing/2014/main" id="{580B7DDF-4F01-46D2-A6F0-2410596C41C3}"/>
                  </a:ext>
                </a:extLst>
              </p:cNvPr>
              <p:cNvSpPr>
                <a:spLocks noChangeArrowheads="1"/>
              </p:cNvSpPr>
              <p:nvPr/>
            </p:nvSpPr>
            <p:spPr bwMode="auto">
              <a:xfrm rot="17477461">
                <a:off x="5916153" y="46823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8" name="Oval 1109">
                <a:extLst>
                  <a:ext uri="{FF2B5EF4-FFF2-40B4-BE49-F238E27FC236}">
                    <a16:creationId xmlns:a16="http://schemas.microsoft.com/office/drawing/2014/main" id="{AF1C4E32-A431-45C4-BDAC-FD20BF30EBAF}"/>
                  </a:ext>
                </a:extLst>
              </p:cNvPr>
              <p:cNvSpPr>
                <a:spLocks noChangeArrowheads="1"/>
              </p:cNvSpPr>
              <p:nvPr/>
            </p:nvSpPr>
            <p:spPr bwMode="auto">
              <a:xfrm rot="17477461">
                <a:off x="4776328" y="40981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89" name="Oval 1110">
                <a:extLst>
                  <a:ext uri="{FF2B5EF4-FFF2-40B4-BE49-F238E27FC236}">
                    <a16:creationId xmlns:a16="http://schemas.microsoft.com/office/drawing/2014/main" id="{7E07C2CC-2575-4799-B230-AD15ABF6C1AA}"/>
                  </a:ext>
                </a:extLst>
              </p:cNvPr>
              <p:cNvSpPr>
                <a:spLocks noChangeArrowheads="1"/>
              </p:cNvSpPr>
              <p:nvPr/>
            </p:nvSpPr>
            <p:spPr bwMode="auto">
              <a:xfrm rot="17477461">
                <a:off x="4968542" y="41729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0" name="Oval 1111">
                <a:extLst>
                  <a:ext uri="{FF2B5EF4-FFF2-40B4-BE49-F238E27FC236}">
                    <a16:creationId xmlns:a16="http://schemas.microsoft.com/office/drawing/2014/main" id="{6FEF6B42-7991-4E83-AF8E-0D524CBCBF0E}"/>
                  </a:ext>
                </a:extLst>
              </p:cNvPr>
              <p:cNvSpPr>
                <a:spLocks noChangeArrowheads="1"/>
              </p:cNvSpPr>
              <p:nvPr/>
            </p:nvSpPr>
            <p:spPr bwMode="auto">
              <a:xfrm rot="17477461">
                <a:off x="4911513" y="39701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1" name="Oval 1115">
                <a:extLst>
                  <a:ext uri="{FF2B5EF4-FFF2-40B4-BE49-F238E27FC236}">
                    <a16:creationId xmlns:a16="http://schemas.microsoft.com/office/drawing/2014/main" id="{0B2560E4-8C26-4EC7-B657-9410B19264C9}"/>
                  </a:ext>
                </a:extLst>
              </p:cNvPr>
              <p:cNvSpPr>
                <a:spLocks noChangeArrowheads="1"/>
              </p:cNvSpPr>
              <p:nvPr/>
            </p:nvSpPr>
            <p:spPr bwMode="auto">
              <a:xfrm rot="17477461">
                <a:off x="5757403" y="4531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2" name="Oval 1116">
                <a:extLst>
                  <a:ext uri="{FF2B5EF4-FFF2-40B4-BE49-F238E27FC236}">
                    <a16:creationId xmlns:a16="http://schemas.microsoft.com/office/drawing/2014/main" id="{EA927A07-E4C6-4922-8CE1-9E976E9E0C54}"/>
                  </a:ext>
                </a:extLst>
              </p:cNvPr>
              <p:cNvSpPr>
                <a:spLocks noChangeArrowheads="1"/>
              </p:cNvSpPr>
              <p:nvPr/>
            </p:nvSpPr>
            <p:spPr bwMode="auto">
              <a:xfrm rot="17477461">
                <a:off x="4975746" y="44703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3" name="Oval 1122">
                <a:extLst>
                  <a:ext uri="{FF2B5EF4-FFF2-40B4-BE49-F238E27FC236}">
                    <a16:creationId xmlns:a16="http://schemas.microsoft.com/office/drawing/2014/main" id="{8F1E6D72-F490-4D93-87F1-6AEC740E97A2}"/>
                  </a:ext>
                </a:extLst>
              </p:cNvPr>
              <p:cNvSpPr>
                <a:spLocks noChangeArrowheads="1"/>
              </p:cNvSpPr>
              <p:nvPr/>
            </p:nvSpPr>
            <p:spPr bwMode="auto">
              <a:xfrm rot="17477461">
                <a:off x="4927141" y="43172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4" name="Oval 1123">
                <a:extLst>
                  <a:ext uri="{FF2B5EF4-FFF2-40B4-BE49-F238E27FC236}">
                    <a16:creationId xmlns:a16="http://schemas.microsoft.com/office/drawing/2014/main" id="{0E9DA7DD-4178-4954-94B6-22233FCB04E2}"/>
                  </a:ext>
                </a:extLst>
              </p:cNvPr>
              <p:cNvSpPr>
                <a:spLocks noChangeArrowheads="1"/>
              </p:cNvSpPr>
              <p:nvPr/>
            </p:nvSpPr>
            <p:spPr bwMode="auto">
              <a:xfrm rot="17477461">
                <a:off x="5476416" y="39520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5" name="Oval 1124">
                <a:extLst>
                  <a:ext uri="{FF2B5EF4-FFF2-40B4-BE49-F238E27FC236}">
                    <a16:creationId xmlns:a16="http://schemas.microsoft.com/office/drawing/2014/main" id="{17E10F38-EE5C-4201-A311-2C239DBD9468}"/>
                  </a:ext>
                </a:extLst>
              </p:cNvPr>
              <p:cNvSpPr>
                <a:spLocks noChangeArrowheads="1"/>
              </p:cNvSpPr>
              <p:nvPr/>
            </p:nvSpPr>
            <p:spPr bwMode="auto">
              <a:xfrm rot="17477461">
                <a:off x="6089190" y="43244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6" name="Oval 1125">
                <a:extLst>
                  <a:ext uri="{FF2B5EF4-FFF2-40B4-BE49-F238E27FC236}">
                    <a16:creationId xmlns:a16="http://schemas.microsoft.com/office/drawing/2014/main" id="{B48087A1-9C18-44B2-9295-C10710C110E5}"/>
                  </a:ext>
                </a:extLst>
              </p:cNvPr>
              <p:cNvSpPr>
                <a:spLocks noChangeArrowheads="1"/>
              </p:cNvSpPr>
              <p:nvPr/>
            </p:nvSpPr>
            <p:spPr bwMode="auto">
              <a:xfrm rot="17477461">
                <a:off x="5878053" y="40155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7" name="Oval 1126">
                <a:extLst>
                  <a:ext uri="{FF2B5EF4-FFF2-40B4-BE49-F238E27FC236}">
                    <a16:creationId xmlns:a16="http://schemas.microsoft.com/office/drawing/2014/main" id="{8A00A85E-5B5F-4CC0-B5D0-71710381FF83}"/>
                  </a:ext>
                </a:extLst>
              </p:cNvPr>
              <p:cNvSpPr>
                <a:spLocks noChangeArrowheads="1"/>
              </p:cNvSpPr>
              <p:nvPr/>
            </p:nvSpPr>
            <p:spPr bwMode="auto">
              <a:xfrm rot="17477461">
                <a:off x="5581191" y="40854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8" name="Oval 1127">
                <a:extLst>
                  <a:ext uri="{FF2B5EF4-FFF2-40B4-BE49-F238E27FC236}">
                    <a16:creationId xmlns:a16="http://schemas.microsoft.com/office/drawing/2014/main" id="{B890BDC3-DDB5-4F1C-AD18-80E3D70893C1}"/>
                  </a:ext>
                </a:extLst>
              </p:cNvPr>
              <p:cNvSpPr>
                <a:spLocks noChangeArrowheads="1"/>
              </p:cNvSpPr>
              <p:nvPr/>
            </p:nvSpPr>
            <p:spPr bwMode="auto">
              <a:xfrm rot="17477461">
                <a:off x="4898566" y="46267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99" name="Oval 1135">
                <a:extLst>
                  <a:ext uri="{FF2B5EF4-FFF2-40B4-BE49-F238E27FC236}">
                    <a16:creationId xmlns:a16="http://schemas.microsoft.com/office/drawing/2014/main" id="{43A77294-DE60-4FED-BB47-86452B7F007E}"/>
                  </a:ext>
                </a:extLst>
              </p:cNvPr>
              <p:cNvSpPr>
                <a:spLocks noChangeArrowheads="1"/>
              </p:cNvSpPr>
              <p:nvPr/>
            </p:nvSpPr>
            <p:spPr bwMode="auto">
              <a:xfrm rot="17477461">
                <a:off x="6030950" y="4751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0" name="Oval 1136">
                <a:extLst>
                  <a:ext uri="{FF2B5EF4-FFF2-40B4-BE49-F238E27FC236}">
                    <a16:creationId xmlns:a16="http://schemas.microsoft.com/office/drawing/2014/main" id="{CCBE8338-B2FD-467B-8282-E3FCFAE168D0}"/>
                  </a:ext>
                </a:extLst>
              </p:cNvPr>
              <p:cNvSpPr>
                <a:spLocks noChangeArrowheads="1"/>
              </p:cNvSpPr>
              <p:nvPr/>
            </p:nvSpPr>
            <p:spPr bwMode="auto">
              <a:xfrm rot="17477461">
                <a:off x="5544678" y="47156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1" name="Oval 1137">
                <a:extLst>
                  <a:ext uri="{FF2B5EF4-FFF2-40B4-BE49-F238E27FC236}">
                    <a16:creationId xmlns:a16="http://schemas.microsoft.com/office/drawing/2014/main" id="{4EAC2832-11B9-4AFB-8068-3851FBACCC5F}"/>
                  </a:ext>
                </a:extLst>
              </p:cNvPr>
              <p:cNvSpPr>
                <a:spLocks noChangeArrowheads="1"/>
              </p:cNvSpPr>
              <p:nvPr/>
            </p:nvSpPr>
            <p:spPr bwMode="auto">
              <a:xfrm rot="17477461">
                <a:off x="5409741" y="44235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2" name="Oval 1138">
                <a:extLst>
                  <a:ext uri="{FF2B5EF4-FFF2-40B4-BE49-F238E27FC236}">
                    <a16:creationId xmlns:a16="http://schemas.microsoft.com/office/drawing/2014/main" id="{C5170279-DA16-46BC-9CE2-49BA93D5FC7A}"/>
                  </a:ext>
                </a:extLst>
              </p:cNvPr>
              <p:cNvSpPr>
                <a:spLocks noChangeArrowheads="1"/>
              </p:cNvSpPr>
              <p:nvPr/>
            </p:nvSpPr>
            <p:spPr bwMode="auto">
              <a:xfrm rot="17477461">
                <a:off x="5120816" y="45918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3" name="Oval 1148">
                <a:extLst>
                  <a:ext uri="{FF2B5EF4-FFF2-40B4-BE49-F238E27FC236}">
                    <a16:creationId xmlns:a16="http://schemas.microsoft.com/office/drawing/2014/main" id="{B6786575-7691-4D27-ACA3-55E838E13FCA}"/>
                  </a:ext>
                </a:extLst>
              </p:cNvPr>
              <p:cNvSpPr>
                <a:spLocks noChangeArrowheads="1"/>
              </p:cNvSpPr>
              <p:nvPr/>
            </p:nvSpPr>
            <p:spPr bwMode="auto">
              <a:xfrm rot="17477461">
                <a:off x="4796966" y="47633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4" name="Oval 1158">
                <a:extLst>
                  <a:ext uri="{FF2B5EF4-FFF2-40B4-BE49-F238E27FC236}">
                    <a16:creationId xmlns:a16="http://schemas.microsoft.com/office/drawing/2014/main" id="{D9EA8332-402B-437C-A646-B98B89AEC227}"/>
                  </a:ext>
                </a:extLst>
              </p:cNvPr>
              <p:cNvSpPr>
                <a:spLocks noChangeArrowheads="1"/>
              </p:cNvSpPr>
              <p:nvPr/>
            </p:nvSpPr>
            <p:spPr bwMode="auto">
              <a:xfrm rot="17477461">
                <a:off x="5566903" y="48617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5" name="Oval 1164">
                <a:extLst>
                  <a:ext uri="{FF2B5EF4-FFF2-40B4-BE49-F238E27FC236}">
                    <a16:creationId xmlns:a16="http://schemas.microsoft.com/office/drawing/2014/main" id="{29CF2F6C-510C-4420-887D-7DBF033AE798}"/>
                  </a:ext>
                </a:extLst>
              </p:cNvPr>
              <p:cNvSpPr>
                <a:spLocks noChangeArrowheads="1"/>
              </p:cNvSpPr>
              <p:nvPr/>
            </p:nvSpPr>
            <p:spPr bwMode="auto">
              <a:xfrm rot="17477461">
                <a:off x="5841541" y="43505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6" name="Oval 1177">
                <a:extLst>
                  <a:ext uri="{FF2B5EF4-FFF2-40B4-BE49-F238E27FC236}">
                    <a16:creationId xmlns:a16="http://schemas.microsoft.com/office/drawing/2014/main" id="{C3B99A8A-E2AA-4F09-925F-7ECF6045BC85}"/>
                  </a:ext>
                </a:extLst>
              </p:cNvPr>
              <p:cNvSpPr>
                <a:spLocks noChangeArrowheads="1"/>
              </p:cNvSpPr>
              <p:nvPr/>
            </p:nvSpPr>
            <p:spPr bwMode="auto">
              <a:xfrm rot="17477461">
                <a:off x="5116053" y="47775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7" name="Oval 1179">
                <a:extLst>
                  <a:ext uri="{FF2B5EF4-FFF2-40B4-BE49-F238E27FC236}">
                    <a16:creationId xmlns:a16="http://schemas.microsoft.com/office/drawing/2014/main" id="{2C58E30C-2598-4325-8373-A3BB98CBE098}"/>
                  </a:ext>
                </a:extLst>
              </p:cNvPr>
              <p:cNvSpPr>
                <a:spLocks noChangeArrowheads="1"/>
              </p:cNvSpPr>
              <p:nvPr/>
            </p:nvSpPr>
            <p:spPr bwMode="auto">
              <a:xfrm rot="17477461">
                <a:off x="5430378" y="49966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8" name="Oval 1183">
                <a:extLst>
                  <a:ext uri="{FF2B5EF4-FFF2-40B4-BE49-F238E27FC236}">
                    <a16:creationId xmlns:a16="http://schemas.microsoft.com/office/drawing/2014/main" id="{96ED4AB2-A0C4-41D5-A990-BACC9E7CC12A}"/>
                  </a:ext>
                </a:extLst>
              </p:cNvPr>
              <p:cNvSpPr>
                <a:spLocks noChangeArrowheads="1"/>
              </p:cNvSpPr>
              <p:nvPr/>
            </p:nvSpPr>
            <p:spPr bwMode="auto">
              <a:xfrm rot="17477461">
                <a:off x="4944603" y="49777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09" name="Oval 1189">
                <a:extLst>
                  <a:ext uri="{FF2B5EF4-FFF2-40B4-BE49-F238E27FC236}">
                    <a16:creationId xmlns:a16="http://schemas.microsoft.com/office/drawing/2014/main" id="{BD829514-1540-438D-9136-14F71536ECF4}"/>
                  </a:ext>
                </a:extLst>
              </p:cNvPr>
              <p:cNvSpPr>
                <a:spLocks noChangeArrowheads="1"/>
              </p:cNvSpPr>
              <p:nvPr/>
            </p:nvSpPr>
            <p:spPr bwMode="auto">
              <a:xfrm rot="17477461">
                <a:off x="5785978" y="50157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0" name="Oval 1190">
                <a:extLst>
                  <a:ext uri="{FF2B5EF4-FFF2-40B4-BE49-F238E27FC236}">
                    <a16:creationId xmlns:a16="http://schemas.microsoft.com/office/drawing/2014/main" id="{7D59AB8F-CCB8-424F-BB19-BE92803159EC}"/>
                  </a:ext>
                </a:extLst>
              </p:cNvPr>
              <p:cNvSpPr>
                <a:spLocks noChangeArrowheads="1"/>
              </p:cNvSpPr>
              <p:nvPr/>
            </p:nvSpPr>
            <p:spPr bwMode="auto">
              <a:xfrm rot="17477461">
                <a:off x="5751053" y="47156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1" name="Oval 1191">
                <a:extLst>
                  <a:ext uri="{FF2B5EF4-FFF2-40B4-BE49-F238E27FC236}">
                    <a16:creationId xmlns:a16="http://schemas.microsoft.com/office/drawing/2014/main" id="{306D0938-4AF1-417D-8A2F-753198EB999C}"/>
                  </a:ext>
                </a:extLst>
              </p:cNvPr>
              <p:cNvSpPr>
                <a:spLocks noChangeArrowheads="1"/>
              </p:cNvSpPr>
              <p:nvPr/>
            </p:nvSpPr>
            <p:spPr bwMode="auto">
              <a:xfrm rot="17477461">
                <a:off x="6056101" y="4998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2" name="Oval 1192">
                <a:extLst>
                  <a:ext uri="{FF2B5EF4-FFF2-40B4-BE49-F238E27FC236}">
                    <a16:creationId xmlns:a16="http://schemas.microsoft.com/office/drawing/2014/main" id="{558D5A01-F61F-4DC2-A360-BCD4EEC7CA67}"/>
                  </a:ext>
                </a:extLst>
              </p:cNvPr>
              <p:cNvSpPr>
                <a:spLocks noChangeArrowheads="1"/>
              </p:cNvSpPr>
              <p:nvPr/>
            </p:nvSpPr>
            <p:spPr bwMode="auto">
              <a:xfrm rot="17477461">
                <a:off x="5902654" y="38208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3" name="Oval 1196">
                <a:extLst>
                  <a:ext uri="{FF2B5EF4-FFF2-40B4-BE49-F238E27FC236}">
                    <a16:creationId xmlns:a16="http://schemas.microsoft.com/office/drawing/2014/main" id="{796475FA-DB54-48AD-8617-42DE52BBAAF4}"/>
                  </a:ext>
                </a:extLst>
              </p:cNvPr>
              <p:cNvSpPr>
                <a:spLocks noChangeArrowheads="1"/>
              </p:cNvSpPr>
              <p:nvPr/>
            </p:nvSpPr>
            <p:spPr bwMode="auto">
              <a:xfrm rot="17477461">
                <a:off x="5607601" y="4205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4" name="Oval 1204">
                <a:extLst>
                  <a:ext uri="{FF2B5EF4-FFF2-40B4-BE49-F238E27FC236}">
                    <a16:creationId xmlns:a16="http://schemas.microsoft.com/office/drawing/2014/main" id="{00DC26EB-C945-4A9F-BCA6-D66774320CE4}"/>
                  </a:ext>
                </a:extLst>
              </p:cNvPr>
              <p:cNvSpPr>
                <a:spLocks noChangeArrowheads="1"/>
              </p:cNvSpPr>
              <p:nvPr/>
            </p:nvSpPr>
            <p:spPr bwMode="auto">
              <a:xfrm rot="17477461">
                <a:off x="5741528" y="42045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5" name="Oval 1205">
                <a:extLst>
                  <a:ext uri="{FF2B5EF4-FFF2-40B4-BE49-F238E27FC236}">
                    <a16:creationId xmlns:a16="http://schemas.microsoft.com/office/drawing/2014/main" id="{EDD87A90-B835-402C-B05D-A85D272639C3}"/>
                  </a:ext>
                </a:extLst>
              </p:cNvPr>
              <p:cNvSpPr>
                <a:spLocks noChangeArrowheads="1"/>
              </p:cNvSpPr>
              <p:nvPr/>
            </p:nvSpPr>
            <p:spPr bwMode="auto">
              <a:xfrm rot="17477461">
                <a:off x="5177966" y="41981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6" name="Oval 753">
                <a:extLst>
                  <a:ext uri="{FF2B5EF4-FFF2-40B4-BE49-F238E27FC236}">
                    <a16:creationId xmlns:a16="http://schemas.microsoft.com/office/drawing/2014/main" id="{24F34956-B0EC-44BF-8A6A-953CC9A67CB7}"/>
                  </a:ext>
                </a:extLst>
              </p:cNvPr>
              <p:cNvSpPr>
                <a:spLocks noChangeArrowheads="1"/>
              </p:cNvSpPr>
              <p:nvPr/>
            </p:nvSpPr>
            <p:spPr bwMode="auto">
              <a:xfrm rot="17477461">
                <a:off x="6331713" y="3952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7" name="Oval 755">
                <a:extLst>
                  <a:ext uri="{FF2B5EF4-FFF2-40B4-BE49-F238E27FC236}">
                    <a16:creationId xmlns:a16="http://schemas.microsoft.com/office/drawing/2014/main" id="{2FA29ED1-1541-4AA4-B00A-1429BD2E0910}"/>
                  </a:ext>
                </a:extLst>
              </p:cNvPr>
              <p:cNvSpPr>
                <a:spLocks noChangeArrowheads="1"/>
              </p:cNvSpPr>
              <p:nvPr/>
            </p:nvSpPr>
            <p:spPr bwMode="auto">
              <a:xfrm rot="17477461">
                <a:off x="6691610" y="40517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8" name="Oval 765">
                <a:extLst>
                  <a:ext uri="{FF2B5EF4-FFF2-40B4-BE49-F238E27FC236}">
                    <a16:creationId xmlns:a16="http://schemas.microsoft.com/office/drawing/2014/main" id="{BF9CD84D-73D5-4DF3-90A0-A6FDDE6BB31F}"/>
                  </a:ext>
                </a:extLst>
              </p:cNvPr>
              <p:cNvSpPr>
                <a:spLocks noChangeArrowheads="1"/>
              </p:cNvSpPr>
              <p:nvPr/>
            </p:nvSpPr>
            <p:spPr bwMode="auto">
              <a:xfrm rot="17477461">
                <a:off x="4964766" y="36163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19" name="Oval 771">
                <a:extLst>
                  <a:ext uri="{FF2B5EF4-FFF2-40B4-BE49-F238E27FC236}">
                    <a16:creationId xmlns:a16="http://schemas.microsoft.com/office/drawing/2014/main" id="{C37480B2-04C0-4A47-8B93-79EEB62264B0}"/>
                  </a:ext>
                </a:extLst>
              </p:cNvPr>
              <p:cNvSpPr>
                <a:spLocks noChangeArrowheads="1"/>
              </p:cNvSpPr>
              <p:nvPr/>
            </p:nvSpPr>
            <p:spPr bwMode="auto">
              <a:xfrm rot="17477461">
                <a:off x="6110322" y="36185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0" name="Oval 779">
                <a:extLst>
                  <a:ext uri="{FF2B5EF4-FFF2-40B4-BE49-F238E27FC236}">
                    <a16:creationId xmlns:a16="http://schemas.microsoft.com/office/drawing/2014/main" id="{81C0EED5-10AE-4FC5-B2A0-49E28B4AC892}"/>
                  </a:ext>
                </a:extLst>
              </p:cNvPr>
              <p:cNvSpPr>
                <a:spLocks noChangeArrowheads="1"/>
              </p:cNvSpPr>
              <p:nvPr/>
            </p:nvSpPr>
            <p:spPr bwMode="auto">
              <a:xfrm rot="17477461">
                <a:off x="6325448" y="46650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1" name="Oval 785">
                <a:extLst>
                  <a:ext uri="{FF2B5EF4-FFF2-40B4-BE49-F238E27FC236}">
                    <a16:creationId xmlns:a16="http://schemas.microsoft.com/office/drawing/2014/main" id="{C38D38A2-E1D1-4F4B-8DC0-670570DFB709}"/>
                  </a:ext>
                </a:extLst>
              </p:cNvPr>
              <p:cNvSpPr>
                <a:spLocks noChangeArrowheads="1"/>
              </p:cNvSpPr>
              <p:nvPr/>
            </p:nvSpPr>
            <p:spPr bwMode="auto">
              <a:xfrm rot="17477461">
                <a:off x="6953547" y="44501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2" name="Oval 786">
                <a:extLst>
                  <a:ext uri="{FF2B5EF4-FFF2-40B4-BE49-F238E27FC236}">
                    <a16:creationId xmlns:a16="http://schemas.microsoft.com/office/drawing/2014/main" id="{E4273FBE-0630-41E3-B89D-C9D1D9E547B7}"/>
                  </a:ext>
                </a:extLst>
              </p:cNvPr>
              <p:cNvSpPr>
                <a:spLocks noChangeArrowheads="1"/>
              </p:cNvSpPr>
              <p:nvPr/>
            </p:nvSpPr>
            <p:spPr bwMode="auto">
              <a:xfrm rot="17477461">
                <a:off x="6897985" y="38453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3" name="Oval 791">
                <a:extLst>
                  <a:ext uri="{FF2B5EF4-FFF2-40B4-BE49-F238E27FC236}">
                    <a16:creationId xmlns:a16="http://schemas.microsoft.com/office/drawing/2014/main" id="{B2BF2041-96D3-406B-8B31-7001AF0427EE}"/>
                  </a:ext>
                </a:extLst>
              </p:cNvPr>
              <p:cNvSpPr>
                <a:spLocks noChangeArrowheads="1"/>
              </p:cNvSpPr>
              <p:nvPr/>
            </p:nvSpPr>
            <p:spPr bwMode="auto">
              <a:xfrm rot="17477461">
                <a:off x="6974679" y="3716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4" name="Oval 795">
                <a:extLst>
                  <a:ext uri="{FF2B5EF4-FFF2-40B4-BE49-F238E27FC236}">
                    <a16:creationId xmlns:a16="http://schemas.microsoft.com/office/drawing/2014/main" id="{A03041D4-3C00-4344-A32C-659435CE9EF2}"/>
                  </a:ext>
                </a:extLst>
              </p:cNvPr>
              <p:cNvSpPr>
                <a:spLocks noChangeArrowheads="1"/>
              </p:cNvSpPr>
              <p:nvPr/>
            </p:nvSpPr>
            <p:spPr bwMode="auto">
              <a:xfrm rot="17477461">
                <a:off x="4867657" y="549918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5" name="Oval 802">
                <a:extLst>
                  <a:ext uri="{FF2B5EF4-FFF2-40B4-BE49-F238E27FC236}">
                    <a16:creationId xmlns:a16="http://schemas.microsoft.com/office/drawing/2014/main" id="{EEA7FAFF-C63B-4349-B457-60EDB91648C7}"/>
                  </a:ext>
                </a:extLst>
              </p:cNvPr>
              <p:cNvSpPr>
                <a:spLocks noChangeArrowheads="1"/>
              </p:cNvSpPr>
              <p:nvPr/>
            </p:nvSpPr>
            <p:spPr bwMode="auto">
              <a:xfrm rot="17477461">
                <a:off x="6588442" y="38368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6" name="Oval 803">
                <a:extLst>
                  <a:ext uri="{FF2B5EF4-FFF2-40B4-BE49-F238E27FC236}">
                    <a16:creationId xmlns:a16="http://schemas.microsoft.com/office/drawing/2014/main" id="{3AF3E739-373D-41DA-B69E-3F97DAA03FBD}"/>
                  </a:ext>
                </a:extLst>
              </p:cNvPr>
              <p:cNvSpPr>
                <a:spLocks noChangeArrowheads="1"/>
              </p:cNvSpPr>
              <p:nvPr/>
            </p:nvSpPr>
            <p:spPr bwMode="auto">
              <a:xfrm rot="17477461">
                <a:off x="5916153" y="47985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7" name="Oval 859">
                <a:extLst>
                  <a:ext uri="{FF2B5EF4-FFF2-40B4-BE49-F238E27FC236}">
                    <a16:creationId xmlns:a16="http://schemas.microsoft.com/office/drawing/2014/main" id="{15C4D233-3674-459B-A125-D8CB36C77B3A}"/>
                  </a:ext>
                </a:extLst>
              </p:cNvPr>
              <p:cNvSpPr>
                <a:spLocks noChangeArrowheads="1"/>
              </p:cNvSpPr>
              <p:nvPr/>
            </p:nvSpPr>
            <p:spPr bwMode="auto">
              <a:xfrm rot="17477461">
                <a:off x="5875085" y="41868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8" name="Oval 860">
                <a:extLst>
                  <a:ext uri="{FF2B5EF4-FFF2-40B4-BE49-F238E27FC236}">
                    <a16:creationId xmlns:a16="http://schemas.microsoft.com/office/drawing/2014/main" id="{2D4820BF-CAEB-4926-BF55-A521E2F80E53}"/>
                  </a:ext>
                </a:extLst>
              </p:cNvPr>
              <p:cNvSpPr>
                <a:spLocks noChangeArrowheads="1"/>
              </p:cNvSpPr>
              <p:nvPr/>
            </p:nvSpPr>
            <p:spPr bwMode="auto">
              <a:xfrm rot="17477461">
                <a:off x="6947197" y="40215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29" name="Oval 861">
                <a:extLst>
                  <a:ext uri="{FF2B5EF4-FFF2-40B4-BE49-F238E27FC236}">
                    <a16:creationId xmlns:a16="http://schemas.microsoft.com/office/drawing/2014/main" id="{8FE48B8B-B4FE-4D93-93B2-1A28BD33BCA6}"/>
                  </a:ext>
                </a:extLst>
              </p:cNvPr>
              <p:cNvSpPr>
                <a:spLocks noChangeArrowheads="1"/>
              </p:cNvSpPr>
              <p:nvPr/>
            </p:nvSpPr>
            <p:spPr bwMode="auto">
              <a:xfrm rot="17477461">
                <a:off x="6610647" y="425650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0" name="Oval 968">
                <a:extLst>
                  <a:ext uri="{FF2B5EF4-FFF2-40B4-BE49-F238E27FC236}">
                    <a16:creationId xmlns:a16="http://schemas.microsoft.com/office/drawing/2014/main" id="{0551601F-8417-4BE2-ADAC-59724DFD7425}"/>
                  </a:ext>
                </a:extLst>
              </p:cNvPr>
              <p:cNvSpPr>
                <a:spLocks noChangeArrowheads="1"/>
              </p:cNvSpPr>
              <p:nvPr/>
            </p:nvSpPr>
            <p:spPr bwMode="auto">
              <a:xfrm rot="17477461">
                <a:off x="6613685" y="4780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1" name="Oval 1109">
                <a:extLst>
                  <a:ext uri="{FF2B5EF4-FFF2-40B4-BE49-F238E27FC236}">
                    <a16:creationId xmlns:a16="http://schemas.microsoft.com/office/drawing/2014/main" id="{E6C68AAE-98C9-45BE-80B9-A49B0C790B8E}"/>
                  </a:ext>
                </a:extLst>
              </p:cNvPr>
              <p:cNvSpPr>
                <a:spLocks noChangeArrowheads="1"/>
              </p:cNvSpPr>
              <p:nvPr/>
            </p:nvSpPr>
            <p:spPr bwMode="auto">
              <a:xfrm rot="17477461">
                <a:off x="6362997" y="43771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2" name="Oval 1110">
                <a:extLst>
                  <a:ext uri="{FF2B5EF4-FFF2-40B4-BE49-F238E27FC236}">
                    <a16:creationId xmlns:a16="http://schemas.microsoft.com/office/drawing/2014/main" id="{E3EA5E1D-6841-41D1-91A1-F61A5B98C85C}"/>
                  </a:ext>
                </a:extLst>
              </p:cNvPr>
              <p:cNvSpPr>
                <a:spLocks noChangeArrowheads="1"/>
              </p:cNvSpPr>
              <p:nvPr/>
            </p:nvSpPr>
            <p:spPr bwMode="auto">
              <a:xfrm rot="17477461">
                <a:off x="5979414" y="45053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3" name="Oval 1111">
                <a:extLst>
                  <a:ext uri="{FF2B5EF4-FFF2-40B4-BE49-F238E27FC236}">
                    <a16:creationId xmlns:a16="http://schemas.microsoft.com/office/drawing/2014/main" id="{019BD120-1B99-4812-9879-17C16C8B0C9F}"/>
                  </a:ext>
                </a:extLst>
              </p:cNvPr>
              <p:cNvSpPr>
                <a:spLocks noChangeArrowheads="1"/>
              </p:cNvSpPr>
              <p:nvPr/>
            </p:nvSpPr>
            <p:spPr bwMode="auto">
              <a:xfrm rot="17477461">
                <a:off x="6101526" y="39997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4" name="Oval 1115">
                <a:extLst>
                  <a:ext uri="{FF2B5EF4-FFF2-40B4-BE49-F238E27FC236}">
                    <a16:creationId xmlns:a16="http://schemas.microsoft.com/office/drawing/2014/main" id="{87FA9F43-779C-4544-B0B9-E9A3D078869B}"/>
                  </a:ext>
                </a:extLst>
              </p:cNvPr>
              <p:cNvSpPr>
                <a:spLocks noChangeArrowheads="1"/>
              </p:cNvSpPr>
              <p:nvPr/>
            </p:nvSpPr>
            <p:spPr bwMode="auto">
              <a:xfrm rot="17477461">
                <a:off x="4729060" y="5094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5" name="Oval 1116">
                <a:extLst>
                  <a:ext uri="{FF2B5EF4-FFF2-40B4-BE49-F238E27FC236}">
                    <a16:creationId xmlns:a16="http://schemas.microsoft.com/office/drawing/2014/main" id="{F6FD0335-F5A9-44F0-B17A-94F5C311DFA8}"/>
                  </a:ext>
                </a:extLst>
              </p:cNvPr>
              <p:cNvSpPr>
                <a:spLocks noChangeArrowheads="1"/>
              </p:cNvSpPr>
              <p:nvPr/>
            </p:nvSpPr>
            <p:spPr bwMode="auto">
              <a:xfrm rot="17477461">
                <a:off x="6388397" y="47470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6" name="Oval 1120">
                <a:extLst>
                  <a:ext uri="{FF2B5EF4-FFF2-40B4-BE49-F238E27FC236}">
                    <a16:creationId xmlns:a16="http://schemas.microsoft.com/office/drawing/2014/main" id="{CEBA641B-BDDE-4935-AF09-868188BE115A}"/>
                  </a:ext>
                </a:extLst>
              </p:cNvPr>
              <p:cNvSpPr>
                <a:spLocks noChangeArrowheads="1"/>
              </p:cNvSpPr>
              <p:nvPr/>
            </p:nvSpPr>
            <p:spPr bwMode="auto">
              <a:xfrm rot="17477461">
                <a:off x="6307829" y="41180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7" name="Oval 1121">
                <a:extLst>
                  <a:ext uri="{FF2B5EF4-FFF2-40B4-BE49-F238E27FC236}">
                    <a16:creationId xmlns:a16="http://schemas.microsoft.com/office/drawing/2014/main" id="{52BB2A59-9E9E-4FFB-A8A2-0BB34480411C}"/>
                  </a:ext>
                </a:extLst>
              </p:cNvPr>
              <p:cNvSpPr>
                <a:spLocks noChangeArrowheads="1"/>
              </p:cNvSpPr>
              <p:nvPr/>
            </p:nvSpPr>
            <p:spPr bwMode="auto">
              <a:xfrm rot="17477461">
                <a:off x="5396900" y="481294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8" name="Oval 1122">
                <a:extLst>
                  <a:ext uri="{FF2B5EF4-FFF2-40B4-BE49-F238E27FC236}">
                    <a16:creationId xmlns:a16="http://schemas.microsoft.com/office/drawing/2014/main" id="{0BECC48D-6160-47D8-A9C9-75954B93DE80}"/>
                  </a:ext>
                </a:extLst>
              </p:cNvPr>
              <p:cNvSpPr>
                <a:spLocks noChangeArrowheads="1"/>
              </p:cNvSpPr>
              <p:nvPr/>
            </p:nvSpPr>
            <p:spPr bwMode="auto">
              <a:xfrm rot="17477461">
                <a:off x="6513810" y="4596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39" name="Oval 1123">
                <a:extLst>
                  <a:ext uri="{FF2B5EF4-FFF2-40B4-BE49-F238E27FC236}">
                    <a16:creationId xmlns:a16="http://schemas.microsoft.com/office/drawing/2014/main" id="{9EF62F95-5196-433E-A6E5-4A52A43EC4A5}"/>
                  </a:ext>
                </a:extLst>
              </p:cNvPr>
              <p:cNvSpPr>
                <a:spLocks noChangeArrowheads="1"/>
              </p:cNvSpPr>
              <p:nvPr/>
            </p:nvSpPr>
            <p:spPr bwMode="auto">
              <a:xfrm rot="17477461">
                <a:off x="7063085" y="42311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0" name="Oval 1124">
                <a:extLst>
                  <a:ext uri="{FF2B5EF4-FFF2-40B4-BE49-F238E27FC236}">
                    <a16:creationId xmlns:a16="http://schemas.microsoft.com/office/drawing/2014/main" id="{1EA9EC93-D125-4608-8C78-CF243261A5F7}"/>
                  </a:ext>
                </a:extLst>
              </p:cNvPr>
              <p:cNvSpPr>
                <a:spLocks noChangeArrowheads="1"/>
              </p:cNvSpPr>
              <p:nvPr/>
            </p:nvSpPr>
            <p:spPr bwMode="auto">
              <a:xfrm rot="17477461">
                <a:off x="6802735" y="42041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1" name="Oval 1125">
                <a:extLst>
                  <a:ext uri="{FF2B5EF4-FFF2-40B4-BE49-F238E27FC236}">
                    <a16:creationId xmlns:a16="http://schemas.microsoft.com/office/drawing/2014/main" id="{776CB6C5-A7B6-428A-BFA6-A0893EF58388}"/>
                  </a:ext>
                </a:extLst>
              </p:cNvPr>
              <p:cNvSpPr>
                <a:spLocks noChangeArrowheads="1"/>
              </p:cNvSpPr>
              <p:nvPr/>
            </p:nvSpPr>
            <p:spPr bwMode="auto">
              <a:xfrm rot="17477461">
                <a:off x="5303196" y="43309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2" name="Oval 1126">
                <a:extLst>
                  <a:ext uri="{FF2B5EF4-FFF2-40B4-BE49-F238E27FC236}">
                    <a16:creationId xmlns:a16="http://schemas.microsoft.com/office/drawing/2014/main" id="{AF4E3E58-360F-4152-94FA-12FD19778810}"/>
                  </a:ext>
                </a:extLst>
              </p:cNvPr>
              <p:cNvSpPr>
                <a:spLocks noChangeArrowheads="1"/>
              </p:cNvSpPr>
              <p:nvPr/>
            </p:nvSpPr>
            <p:spPr bwMode="auto">
              <a:xfrm rot="17477461">
                <a:off x="7167860" y="43644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3" name="Oval 1127">
                <a:extLst>
                  <a:ext uri="{FF2B5EF4-FFF2-40B4-BE49-F238E27FC236}">
                    <a16:creationId xmlns:a16="http://schemas.microsoft.com/office/drawing/2014/main" id="{A87569F6-0CE0-46D6-B5D7-7489520BDC42}"/>
                  </a:ext>
                </a:extLst>
              </p:cNvPr>
              <p:cNvSpPr>
                <a:spLocks noChangeArrowheads="1"/>
              </p:cNvSpPr>
              <p:nvPr/>
            </p:nvSpPr>
            <p:spPr bwMode="auto">
              <a:xfrm rot="17477461">
                <a:off x="6485235" y="4905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4" name="Oval 1135">
                <a:extLst>
                  <a:ext uri="{FF2B5EF4-FFF2-40B4-BE49-F238E27FC236}">
                    <a16:creationId xmlns:a16="http://schemas.microsoft.com/office/drawing/2014/main" id="{5C741E59-94BF-443D-B1A3-16F2854D409A}"/>
                  </a:ext>
                </a:extLst>
              </p:cNvPr>
              <p:cNvSpPr>
                <a:spLocks noChangeArrowheads="1"/>
              </p:cNvSpPr>
              <p:nvPr/>
            </p:nvSpPr>
            <p:spPr bwMode="auto">
              <a:xfrm rot="17477461">
                <a:off x="7075785" y="4826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5" name="Oval 1136">
                <a:extLst>
                  <a:ext uri="{FF2B5EF4-FFF2-40B4-BE49-F238E27FC236}">
                    <a16:creationId xmlns:a16="http://schemas.microsoft.com/office/drawing/2014/main" id="{BDB5D09F-8551-45AD-8700-E8D7253F963E}"/>
                  </a:ext>
                </a:extLst>
              </p:cNvPr>
              <p:cNvSpPr>
                <a:spLocks noChangeArrowheads="1"/>
              </p:cNvSpPr>
              <p:nvPr/>
            </p:nvSpPr>
            <p:spPr bwMode="auto">
              <a:xfrm rot="17477461">
                <a:off x="7131347" y="49946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6" name="Oval 1137">
                <a:extLst>
                  <a:ext uri="{FF2B5EF4-FFF2-40B4-BE49-F238E27FC236}">
                    <a16:creationId xmlns:a16="http://schemas.microsoft.com/office/drawing/2014/main" id="{D4D201FD-056F-4B1E-9E18-EED512CB9075}"/>
                  </a:ext>
                </a:extLst>
              </p:cNvPr>
              <p:cNvSpPr>
                <a:spLocks noChangeArrowheads="1"/>
              </p:cNvSpPr>
              <p:nvPr/>
            </p:nvSpPr>
            <p:spPr bwMode="auto">
              <a:xfrm rot="17477461">
                <a:off x="6199009" y="47927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7" name="Oval 1138">
                <a:extLst>
                  <a:ext uri="{FF2B5EF4-FFF2-40B4-BE49-F238E27FC236}">
                    <a16:creationId xmlns:a16="http://schemas.microsoft.com/office/drawing/2014/main" id="{3CE108D4-E604-415D-A92F-0567653CC003}"/>
                  </a:ext>
                </a:extLst>
              </p:cNvPr>
              <p:cNvSpPr>
                <a:spLocks noChangeArrowheads="1"/>
              </p:cNvSpPr>
              <p:nvPr/>
            </p:nvSpPr>
            <p:spPr bwMode="auto">
              <a:xfrm rot="17477461">
                <a:off x="6707485" y="48708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8" name="Oval 1148">
                <a:extLst>
                  <a:ext uri="{FF2B5EF4-FFF2-40B4-BE49-F238E27FC236}">
                    <a16:creationId xmlns:a16="http://schemas.microsoft.com/office/drawing/2014/main" id="{E555CA41-4E69-4400-AD3F-FA561FFA0763}"/>
                  </a:ext>
                </a:extLst>
              </p:cNvPr>
              <p:cNvSpPr>
                <a:spLocks noChangeArrowheads="1"/>
              </p:cNvSpPr>
              <p:nvPr/>
            </p:nvSpPr>
            <p:spPr bwMode="auto">
              <a:xfrm rot="17477461">
                <a:off x="7040897" y="54729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49" name="Oval 1155">
                <a:extLst>
                  <a:ext uri="{FF2B5EF4-FFF2-40B4-BE49-F238E27FC236}">
                    <a16:creationId xmlns:a16="http://schemas.microsoft.com/office/drawing/2014/main" id="{E64461B1-5450-478F-849B-07F4DF8E970F}"/>
                  </a:ext>
                </a:extLst>
              </p:cNvPr>
              <p:cNvSpPr>
                <a:spLocks noChangeArrowheads="1"/>
              </p:cNvSpPr>
              <p:nvPr/>
            </p:nvSpPr>
            <p:spPr bwMode="auto">
              <a:xfrm rot="17477461">
                <a:off x="6458247" y="5020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0" name="Oval 1158">
                <a:extLst>
                  <a:ext uri="{FF2B5EF4-FFF2-40B4-BE49-F238E27FC236}">
                    <a16:creationId xmlns:a16="http://schemas.microsoft.com/office/drawing/2014/main" id="{F785AB3D-BA01-4F23-AF63-EC63FEE28B19}"/>
                  </a:ext>
                </a:extLst>
              </p:cNvPr>
              <p:cNvSpPr>
                <a:spLocks noChangeArrowheads="1"/>
              </p:cNvSpPr>
              <p:nvPr/>
            </p:nvSpPr>
            <p:spPr bwMode="auto">
              <a:xfrm rot="17477461">
                <a:off x="7153572" y="51407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1" name="Oval 1164">
                <a:extLst>
                  <a:ext uri="{FF2B5EF4-FFF2-40B4-BE49-F238E27FC236}">
                    <a16:creationId xmlns:a16="http://schemas.microsoft.com/office/drawing/2014/main" id="{517DC480-EC1F-4D9F-B42C-3BE6052FA122}"/>
                  </a:ext>
                </a:extLst>
              </p:cNvPr>
              <p:cNvSpPr>
                <a:spLocks noChangeArrowheads="1"/>
              </p:cNvSpPr>
              <p:nvPr/>
            </p:nvSpPr>
            <p:spPr bwMode="auto">
              <a:xfrm rot="17477461">
                <a:off x="5486211" y="4546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2" name="Oval 1168">
                <a:extLst>
                  <a:ext uri="{FF2B5EF4-FFF2-40B4-BE49-F238E27FC236}">
                    <a16:creationId xmlns:a16="http://schemas.microsoft.com/office/drawing/2014/main" id="{FA6BCCD5-D86C-44A5-959C-F1160B2145F5}"/>
                  </a:ext>
                </a:extLst>
              </p:cNvPr>
              <p:cNvSpPr>
                <a:spLocks noChangeArrowheads="1"/>
              </p:cNvSpPr>
              <p:nvPr/>
            </p:nvSpPr>
            <p:spPr bwMode="auto">
              <a:xfrm rot="17477461">
                <a:off x="6872585" y="51994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3" name="Oval 1175">
                <a:extLst>
                  <a:ext uri="{FF2B5EF4-FFF2-40B4-BE49-F238E27FC236}">
                    <a16:creationId xmlns:a16="http://schemas.microsoft.com/office/drawing/2014/main" id="{1E066621-FAFE-4144-BC24-D8E1E2C23208}"/>
                  </a:ext>
                </a:extLst>
              </p:cNvPr>
              <p:cNvSpPr>
                <a:spLocks noChangeArrowheads="1"/>
              </p:cNvSpPr>
              <p:nvPr/>
            </p:nvSpPr>
            <p:spPr bwMode="auto">
              <a:xfrm rot="17477461">
                <a:off x="6558735" y="51106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4" name="Oval 1177">
                <a:extLst>
                  <a:ext uri="{FF2B5EF4-FFF2-40B4-BE49-F238E27FC236}">
                    <a16:creationId xmlns:a16="http://schemas.microsoft.com/office/drawing/2014/main" id="{9363B9BA-D477-4298-AD85-7347278F7EAF}"/>
                  </a:ext>
                </a:extLst>
              </p:cNvPr>
              <p:cNvSpPr>
                <a:spLocks noChangeArrowheads="1"/>
              </p:cNvSpPr>
              <p:nvPr/>
            </p:nvSpPr>
            <p:spPr bwMode="auto">
              <a:xfrm rot="17477461">
                <a:off x="6702722" y="5056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5" name="Oval 1179">
                <a:extLst>
                  <a:ext uri="{FF2B5EF4-FFF2-40B4-BE49-F238E27FC236}">
                    <a16:creationId xmlns:a16="http://schemas.microsoft.com/office/drawing/2014/main" id="{D8585739-A860-4354-AFF7-1CD1FAC3ADC3}"/>
                  </a:ext>
                </a:extLst>
              </p:cNvPr>
              <p:cNvSpPr>
                <a:spLocks noChangeArrowheads="1"/>
              </p:cNvSpPr>
              <p:nvPr/>
            </p:nvSpPr>
            <p:spPr bwMode="auto">
              <a:xfrm rot="17477461">
                <a:off x="7017047" y="52756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6" name="Oval 1183">
                <a:extLst>
                  <a:ext uri="{FF2B5EF4-FFF2-40B4-BE49-F238E27FC236}">
                    <a16:creationId xmlns:a16="http://schemas.microsoft.com/office/drawing/2014/main" id="{6BC9BD2D-AA83-4B25-9A25-A0CB0B338B74}"/>
                  </a:ext>
                </a:extLst>
              </p:cNvPr>
              <p:cNvSpPr>
                <a:spLocks noChangeArrowheads="1"/>
              </p:cNvSpPr>
              <p:nvPr/>
            </p:nvSpPr>
            <p:spPr bwMode="auto">
              <a:xfrm rot="17477461">
                <a:off x="4579973" y="49540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7" name="Oval 1189">
                <a:extLst>
                  <a:ext uri="{FF2B5EF4-FFF2-40B4-BE49-F238E27FC236}">
                    <a16:creationId xmlns:a16="http://schemas.microsoft.com/office/drawing/2014/main" id="{B86F52B2-0748-4A1F-90EA-E284C4382A6B}"/>
                  </a:ext>
                </a:extLst>
              </p:cNvPr>
              <p:cNvSpPr>
                <a:spLocks noChangeArrowheads="1"/>
              </p:cNvSpPr>
              <p:nvPr/>
            </p:nvSpPr>
            <p:spPr bwMode="auto">
              <a:xfrm rot="17477461">
                <a:off x="7297209" y="54208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8" name="Oval 1190">
                <a:extLst>
                  <a:ext uri="{FF2B5EF4-FFF2-40B4-BE49-F238E27FC236}">
                    <a16:creationId xmlns:a16="http://schemas.microsoft.com/office/drawing/2014/main" id="{113D2372-4D44-4944-8AE4-2B5AC604B84D}"/>
                  </a:ext>
                </a:extLst>
              </p:cNvPr>
              <p:cNvSpPr>
                <a:spLocks noChangeArrowheads="1"/>
              </p:cNvSpPr>
              <p:nvPr/>
            </p:nvSpPr>
            <p:spPr bwMode="auto">
              <a:xfrm rot="17477461">
                <a:off x="5521299" y="5694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59" name="Oval 1191">
                <a:extLst>
                  <a:ext uri="{FF2B5EF4-FFF2-40B4-BE49-F238E27FC236}">
                    <a16:creationId xmlns:a16="http://schemas.microsoft.com/office/drawing/2014/main" id="{D3529DFD-9481-4783-9938-64E3CCC3DE70}"/>
                  </a:ext>
                </a:extLst>
              </p:cNvPr>
              <p:cNvSpPr>
                <a:spLocks noChangeArrowheads="1"/>
              </p:cNvSpPr>
              <p:nvPr/>
            </p:nvSpPr>
            <p:spPr bwMode="auto">
              <a:xfrm rot="17477461">
                <a:off x="4420586" y="50665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0" name="Oval 1192">
                <a:extLst>
                  <a:ext uri="{FF2B5EF4-FFF2-40B4-BE49-F238E27FC236}">
                    <a16:creationId xmlns:a16="http://schemas.microsoft.com/office/drawing/2014/main" id="{19E73E6F-2423-4E1A-81A4-00FDC69A443E}"/>
                  </a:ext>
                </a:extLst>
              </p:cNvPr>
              <p:cNvSpPr>
                <a:spLocks noChangeArrowheads="1"/>
              </p:cNvSpPr>
              <p:nvPr/>
            </p:nvSpPr>
            <p:spPr bwMode="auto">
              <a:xfrm rot="17477461">
                <a:off x="4421149" y="47510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1" name="Oval 1196">
                <a:extLst>
                  <a:ext uri="{FF2B5EF4-FFF2-40B4-BE49-F238E27FC236}">
                    <a16:creationId xmlns:a16="http://schemas.microsoft.com/office/drawing/2014/main" id="{E58A727F-04C1-485E-A9D8-DB2F2D4C89F6}"/>
                  </a:ext>
                </a:extLst>
              </p:cNvPr>
              <p:cNvSpPr>
                <a:spLocks noChangeArrowheads="1"/>
              </p:cNvSpPr>
              <p:nvPr/>
            </p:nvSpPr>
            <p:spPr bwMode="auto">
              <a:xfrm rot="17477461">
                <a:off x="7180560" y="45835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2" name="Oval 1204">
                <a:extLst>
                  <a:ext uri="{FF2B5EF4-FFF2-40B4-BE49-F238E27FC236}">
                    <a16:creationId xmlns:a16="http://schemas.microsoft.com/office/drawing/2014/main" id="{261D94BE-8E63-404F-A323-F1CD7DAFECBA}"/>
                  </a:ext>
                </a:extLst>
              </p:cNvPr>
              <p:cNvSpPr>
                <a:spLocks noChangeArrowheads="1"/>
              </p:cNvSpPr>
              <p:nvPr/>
            </p:nvSpPr>
            <p:spPr bwMode="auto">
              <a:xfrm rot="17477461">
                <a:off x="5243053" y="47314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3" name="Oval 1205">
                <a:extLst>
                  <a:ext uri="{FF2B5EF4-FFF2-40B4-BE49-F238E27FC236}">
                    <a16:creationId xmlns:a16="http://schemas.microsoft.com/office/drawing/2014/main" id="{43561C85-F8B9-476F-9C5D-BAE541D64B9D}"/>
                  </a:ext>
                </a:extLst>
              </p:cNvPr>
              <p:cNvSpPr>
                <a:spLocks noChangeArrowheads="1"/>
              </p:cNvSpPr>
              <p:nvPr/>
            </p:nvSpPr>
            <p:spPr bwMode="auto">
              <a:xfrm rot="17477461">
                <a:off x="6245858" y="44419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4" name="Oval 1320">
                <a:extLst>
                  <a:ext uri="{FF2B5EF4-FFF2-40B4-BE49-F238E27FC236}">
                    <a16:creationId xmlns:a16="http://schemas.microsoft.com/office/drawing/2014/main" id="{F8C62137-3BA3-47C8-88CA-B6E265E090C5}"/>
                  </a:ext>
                </a:extLst>
              </p:cNvPr>
              <p:cNvSpPr>
                <a:spLocks noChangeArrowheads="1"/>
              </p:cNvSpPr>
              <p:nvPr/>
            </p:nvSpPr>
            <p:spPr bwMode="auto">
              <a:xfrm rot="17477461">
                <a:off x="6241105" y="6412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5" name="Oval 1381">
                <a:extLst>
                  <a:ext uri="{FF2B5EF4-FFF2-40B4-BE49-F238E27FC236}">
                    <a16:creationId xmlns:a16="http://schemas.microsoft.com/office/drawing/2014/main" id="{E9C97B60-0890-432A-9D1B-1AA4B262B2F6}"/>
                  </a:ext>
                </a:extLst>
              </p:cNvPr>
              <p:cNvSpPr>
                <a:spLocks noChangeArrowheads="1"/>
              </p:cNvSpPr>
              <p:nvPr/>
            </p:nvSpPr>
            <p:spPr bwMode="auto">
              <a:xfrm rot="17477461">
                <a:off x="4940692" y="59588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6" name="Oval 1389">
                <a:extLst>
                  <a:ext uri="{FF2B5EF4-FFF2-40B4-BE49-F238E27FC236}">
                    <a16:creationId xmlns:a16="http://schemas.microsoft.com/office/drawing/2014/main" id="{7E109639-E6ED-4735-94CA-FD865721AE58}"/>
                  </a:ext>
                </a:extLst>
              </p:cNvPr>
              <p:cNvSpPr>
                <a:spLocks noChangeArrowheads="1"/>
              </p:cNvSpPr>
              <p:nvPr/>
            </p:nvSpPr>
            <p:spPr bwMode="auto">
              <a:xfrm rot="17477461">
                <a:off x="5278830" y="6151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7" name="Oval 1408">
                <a:extLst>
                  <a:ext uri="{FF2B5EF4-FFF2-40B4-BE49-F238E27FC236}">
                    <a16:creationId xmlns:a16="http://schemas.microsoft.com/office/drawing/2014/main" id="{55B811F9-F68A-4C19-B1AD-750D77B7A036}"/>
                  </a:ext>
                </a:extLst>
              </p:cNvPr>
              <p:cNvSpPr>
                <a:spLocks noChangeArrowheads="1"/>
              </p:cNvSpPr>
              <p:nvPr/>
            </p:nvSpPr>
            <p:spPr bwMode="auto">
              <a:xfrm rot="17477461">
                <a:off x="4918184" y="6326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8" name="Oval 1420">
                <a:extLst>
                  <a:ext uri="{FF2B5EF4-FFF2-40B4-BE49-F238E27FC236}">
                    <a16:creationId xmlns:a16="http://schemas.microsoft.com/office/drawing/2014/main" id="{DE88C4C0-F928-4F57-8878-9BFC8773C2BD}"/>
                  </a:ext>
                </a:extLst>
              </p:cNvPr>
              <p:cNvSpPr>
                <a:spLocks noChangeArrowheads="1"/>
              </p:cNvSpPr>
              <p:nvPr/>
            </p:nvSpPr>
            <p:spPr bwMode="auto">
              <a:xfrm rot="17477461">
                <a:off x="5216917" y="64920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69" name="Oval 1426">
                <a:extLst>
                  <a:ext uri="{FF2B5EF4-FFF2-40B4-BE49-F238E27FC236}">
                    <a16:creationId xmlns:a16="http://schemas.microsoft.com/office/drawing/2014/main" id="{07F18FFC-A641-4205-AAA1-ED587565DB09}"/>
                  </a:ext>
                </a:extLst>
              </p:cNvPr>
              <p:cNvSpPr>
                <a:spLocks noChangeArrowheads="1"/>
              </p:cNvSpPr>
              <p:nvPr/>
            </p:nvSpPr>
            <p:spPr bwMode="auto">
              <a:xfrm rot="17477461">
                <a:off x="5986973" y="63061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0" name="Oval 1438">
                <a:extLst>
                  <a:ext uri="{FF2B5EF4-FFF2-40B4-BE49-F238E27FC236}">
                    <a16:creationId xmlns:a16="http://schemas.microsoft.com/office/drawing/2014/main" id="{F56CE5AC-9F1A-4721-BDE9-F73631128840}"/>
                  </a:ext>
                </a:extLst>
              </p:cNvPr>
              <p:cNvSpPr>
                <a:spLocks noChangeArrowheads="1"/>
              </p:cNvSpPr>
              <p:nvPr/>
            </p:nvSpPr>
            <p:spPr bwMode="auto">
              <a:xfrm rot="17477461">
                <a:off x="6061467" y="5604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1" name="Oval 779">
                <a:extLst>
                  <a:ext uri="{FF2B5EF4-FFF2-40B4-BE49-F238E27FC236}">
                    <a16:creationId xmlns:a16="http://schemas.microsoft.com/office/drawing/2014/main" id="{6E9A0B6A-350B-4110-96DE-96ACC7AEC389}"/>
                  </a:ext>
                </a:extLst>
              </p:cNvPr>
              <p:cNvSpPr>
                <a:spLocks noChangeArrowheads="1"/>
              </p:cNvSpPr>
              <p:nvPr/>
            </p:nvSpPr>
            <p:spPr bwMode="auto">
              <a:xfrm rot="17477461">
                <a:off x="5520131" y="639345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2" name="Oval 968">
                <a:extLst>
                  <a:ext uri="{FF2B5EF4-FFF2-40B4-BE49-F238E27FC236}">
                    <a16:creationId xmlns:a16="http://schemas.microsoft.com/office/drawing/2014/main" id="{7DFCBC12-066F-4258-93C2-43891DC49457}"/>
                  </a:ext>
                </a:extLst>
              </p:cNvPr>
              <p:cNvSpPr>
                <a:spLocks noChangeArrowheads="1"/>
              </p:cNvSpPr>
              <p:nvPr/>
            </p:nvSpPr>
            <p:spPr bwMode="auto">
              <a:xfrm rot="17477461">
                <a:off x="5864618" y="5847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3" name="Oval 1115">
                <a:extLst>
                  <a:ext uri="{FF2B5EF4-FFF2-40B4-BE49-F238E27FC236}">
                    <a16:creationId xmlns:a16="http://schemas.microsoft.com/office/drawing/2014/main" id="{141A21F8-AE5D-4E01-AE4F-6D61787C960E}"/>
                  </a:ext>
                </a:extLst>
              </p:cNvPr>
              <p:cNvSpPr>
                <a:spLocks noChangeArrowheads="1"/>
              </p:cNvSpPr>
              <p:nvPr/>
            </p:nvSpPr>
            <p:spPr bwMode="auto">
              <a:xfrm rot="17477461">
                <a:off x="5705868" y="5696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4" name="Oval 1116">
                <a:extLst>
                  <a:ext uri="{FF2B5EF4-FFF2-40B4-BE49-F238E27FC236}">
                    <a16:creationId xmlns:a16="http://schemas.microsoft.com/office/drawing/2014/main" id="{1807D2C4-22A1-4104-B9C2-64E69B40EF69}"/>
                  </a:ext>
                </a:extLst>
              </p:cNvPr>
              <p:cNvSpPr>
                <a:spLocks noChangeArrowheads="1"/>
              </p:cNvSpPr>
              <p:nvPr/>
            </p:nvSpPr>
            <p:spPr bwMode="auto">
              <a:xfrm rot="17477461">
                <a:off x="4383161" y="59482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5" name="Oval 1127">
                <a:extLst>
                  <a:ext uri="{FF2B5EF4-FFF2-40B4-BE49-F238E27FC236}">
                    <a16:creationId xmlns:a16="http://schemas.microsoft.com/office/drawing/2014/main" id="{823BF767-DA96-48F6-ADD8-B1E1D2BF07F7}"/>
                  </a:ext>
                </a:extLst>
              </p:cNvPr>
              <p:cNvSpPr>
                <a:spLocks noChangeArrowheads="1"/>
              </p:cNvSpPr>
              <p:nvPr/>
            </p:nvSpPr>
            <p:spPr bwMode="auto">
              <a:xfrm rot="17477461">
                <a:off x="4847031" y="5792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6" name="Oval 1135">
                <a:extLst>
                  <a:ext uri="{FF2B5EF4-FFF2-40B4-BE49-F238E27FC236}">
                    <a16:creationId xmlns:a16="http://schemas.microsoft.com/office/drawing/2014/main" id="{A81580FC-6899-48FA-B7A0-1F26E1E5E437}"/>
                  </a:ext>
                </a:extLst>
              </p:cNvPr>
              <p:cNvSpPr>
                <a:spLocks noChangeArrowheads="1"/>
              </p:cNvSpPr>
              <p:nvPr/>
            </p:nvSpPr>
            <p:spPr bwMode="auto">
              <a:xfrm rot="17477461">
                <a:off x="5979415" y="5917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7" name="Oval 1136">
                <a:extLst>
                  <a:ext uri="{FF2B5EF4-FFF2-40B4-BE49-F238E27FC236}">
                    <a16:creationId xmlns:a16="http://schemas.microsoft.com/office/drawing/2014/main" id="{3C7D0E9E-E12F-4030-A477-573CA14A3DF7}"/>
                  </a:ext>
                </a:extLst>
              </p:cNvPr>
              <p:cNvSpPr>
                <a:spLocks noChangeArrowheads="1"/>
              </p:cNvSpPr>
              <p:nvPr/>
            </p:nvSpPr>
            <p:spPr bwMode="auto">
              <a:xfrm rot="17477461">
                <a:off x="5493143" y="5881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8" name="Oval 1137">
                <a:extLst>
                  <a:ext uri="{FF2B5EF4-FFF2-40B4-BE49-F238E27FC236}">
                    <a16:creationId xmlns:a16="http://schemas.microsoft.com/office/drawing/2014/main" id="{0CC14988-E04B-4076-80CC-1EF9CE171486}"/>
                  </a:ext>
                </a:extLst>
              </p:cNvPr>
              <p:cNvSpPr>
                <a:spLocks noChangeArrowheads="1"/>
              </p:cNvSpPr>
              <p:nvPr/>
            </p:nvSpPr>
            <p:spPr bwMode="auto">
              <a:xfrm rot="17477461">
                <a:off x="5358206" y="5588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79" name="Oval 1138">
                <a:extLst>
                  <a:ext uri="{FF2B5EF4-FFF2-40B4-BE49-F238E27FC236}">
                    <a16:creationId xmlns:a16="http://schemas.microsoft.com/office/drawing/2014/main" id="{A65164BF-4A6C-46D5-9DEF-811B20EEAC8E}"/>
                  </a:ext>
                </a:extLst>
              </p:cNvPr>
              <p:cNvSpPr>
                <a:spLocks noChangeArrowheads="1"/>
              </p:cNvSpPr>
              <p:nvPr/>
            </p:nvSpPr>
            <p:spPr bwMode="auto">
              <a:xfrm rot="17477461">
                <a:off x="5069281" y="57572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0" name="Oval 1148">
                <a:extLst>
                  <a:ext uri="{FF2B5EF4-FFF2-40B4-BE49-F238E27FC236}">
                    <a16:creationId xmlns:a16="http://schemas.microsoft.com/office/drawing/2014/main" id="{802EDAC3-6AF2-461A-B20F-8079F3F39BC5}"/>
                  </a:ext>
                </a:extLst>
              </p:cNvPr>
              <p:cNvSpPr>
                <a:spLocks noChangeArrowheads="1"/>
              </p:cNvSpPr>
              <p:nvPr/>
            </p:nvSpPr>
            <p:spPr bwMode="auto">
              <a:xfrm rot="17477461">
                <a:off x="4745431" y="5928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1" name="Oval 1158">
                <a:extLst>
                  <a:ext uri="{FF2B5EF4-FFF2-40B4-BE49-F238E27FC236}">
                    <a16:creationId xmlns:a16="http://schemas.microsoft.com/office/drawing/2014/main" id="{5B729725-02D8-4094-B5BA-3DC18573846F}"/>
                  </a:ext>
                </a:extLst>
              </p:cNvPr>
              <p:cNvSpPr>
                <a:spLocks noChangeArrowheads="1"/>
              </p:cNvSpPr>
              <p:nvPr/>
            </p:nvSpPr>
            <p:spPr bwMode="auto">
              <a:xfrm rot="17477461">
                <a:off x="5160626" y="52647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2" name="Oval 1164">
                <a:extLst>
                  <a:ext uri="{FF2B5EF4-FFF2-40B4-BE49-F238E27FC236}">
                    <a16:creationId xmlns:a16="http://schemas.microsoft.com/office/drawing/2014/main" id="{EE888F95-D00C-4BAF-B388-E4AC2BDC4849}"/>
                  </a:ext>
                </a:extLst>
              </p:cNvPr>
              <p:cNvSpPr>
                <a:spLocks noChangeArrowheads="1"/>
              </p:cNvSpPr>
              <p:nvPr/>
            </p:nvSpPr>
            <p:spPr bwMode="auto">
              <a:xfrm rot="17477461">
                <a:off x="5790006" y="5515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3" name="Oval 1177">
                <a:extLst>
                  <a:ext uri="{FF2B5EF4-FFF2-40B4-BE49-F238E27FC236}">
                    <a16:creationId xmlns:a16="http://schemas.microsoft.com/office/drawing/2014/main" id="{737F834F-4F04-4BA7-A111-81E71EE4B462}"/>
                  </a:ext>
                </a:extLst>
              </p:cNvPr>
              <p:cNvSpPr>
                <a:spLocks noChangeArrowheads="1"/>
              </p:cNvSpPr>
              <p:nvPr/>
            </p:nvSpPr>
            <p:spPr bwMode="auto">
              <a:xfrm rot="17477461">
                <a:off x="5064518" y="5942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4" name="Oval 1179">
                <a:extLst>
                  <a:ext uri="{FF2B5EF4-FFF2-40B4-BE49-F238E27FC236}">
                    <a16:creationId xmlns:a16="http://schemas.microsoft.com/office/drawing/2014/main" id="{52CAD49B-9055-4EEE-BCB1-19979919BBBA}"/>
                  </a:ext>
                </a:extLst>
              </p:cNvPr>
              <p:cNvSpPr>
                <a:spLocks noChangeArrowheads="1"/>
              </p:cNvSpPr>
              <p:nvPr/>
            </p:nvSpPr>
            <p:spPr bwMode="auto">
              <a:xfrm rot="17477461">
                <a:off x="5378843" y="61620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5" name="Oval 1183">
                <a:extLst>
                  <a:ext uri="{FF2B5EF4-FFF2-40B4-BE49-F238E27FC236}">
                    <a16:creationId xmlns:a16="http://schemas.microsoft.com/office/drawing/2014/main" id="{38785ACF-D8A8-4D06-A65D-2A33CFBA1C9B}"/>
                  </a:ext>
                </a:extLst>
              </p:cNvPr>
              <p:cNvSpPr>
                <a:spLocks noChangeArrowheads="1"/>
              </p:cNvSpPr>
              <p:nvPr/>
            </p:nvSpPr>
            <p:spPr bwMode="auto">
              <a:xfrm rot="17477461">
                <a:off x="5044580" y="6195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6" name="Oval 1189">
                <a:extLst>
                  <a:ext uri="{FF2B5EF4-FFF2-40B4-BE49-F238E27FC236}">
                    <a16:creationId xmlns:a16="http://schemas.microsoft.com/office/drawing/2014/main" id="{13314520-5F67-4405-9E75-410DAE7F9C9C}"/>
                  </a:ext>
                </a:extLst>
              </p:cNvPr>
              <p:cNvSpPr>
                <a:spLocks noChangeArrowheads="1"/>
              </p:cNvSpPr>
              <p:nvPr/>
            </p:nvSpPr>
            <p:spPr bwMode="auto">
              <a:xfrm rot="17477461">
                <a:off x="5734443" y="6181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7" name="Oval 1190">
                <a:extLst>
                  <a:ext uri="{FF2B5EF4-FFF2-40B4-BE49-F238E27FC236}">
                    <a16:creationId xmlns:a16="http://schemas.microsoft.com/office/drawing/2014/main" id="{DA8A3070-BBD7-4D6D-8F37-9EC13594C16E}"/>
                  </a:ext>
                </a:extLst>
              </p:cNvPr>
              <p:cNvSpPr>
                <a:spLocks noChangeArrowheads="1"/>
              </p:cNvSpPr>
              <p:nvPr/>
            </p:nvSpPr>
            <p:spPr bwMode="auto">
              <a:xfrm rot="17477461">
                <a:off x="5699518" y="5881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8" name="Oval 1191">
                <a:extLst>
                  <a:ext uri="{FF2B5EF4-FFF2-40B4-BE49-F238E27FC236}">
                    <a16:creationId xmlns:a16="http://schemas.microsoft.com/office/drawing/2014/main" id="{C005BF65-B798-4B84-905E-C7A744F18AD4}"/>
                  </a:ext>
                </a:extLst>
              </p:cNvPr>
              <p:cNvSpPr>
                <a:spLocks noChangeArrowheads="1"/>
              </p:cNvSpPr>
              <p:nvPr/>
            </p:nvSpPr>
            <p:spPr bwMode="auto">
              <a:xfrm rot="17477461">
                <a:off x="5672800" y="61067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89" name="Oval 779">
                <a:extLst>
                  <a:ext uri="{FF2B5EF4-FFF2-40B4-BE49-F238E27FC236}">
                    <a16:creationId xmlns:a16="http://schemas.microsoft.com/office/drawing/2014/main" id="{0A877BF0-FED3-4DBB-BD69-41BE09BEF197}"/>
                  </a:ext>
                </a:extLst>
              </p:cNvPr>
              <p:cNvSpPr>
                <a:spLocks noChangeArrowheads="1"/>
              </p:cNvSpPr>
              <p:nvPr/>
            </p:nvSpPr>
            <p:spPr bwMode="auto">
              <a:xfrm rot="17477461">
                <a:off x="6454254" y="589443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0" name="Oval 785">
                <a:extLst>
                  <a:ext uri="{FF2B5EF4-FFF2-40B4-BE49-F238E27FC236}">
                    <a16:creationId xmlns:a16="http://schemas.microsoft.com/office/drawing/2014/main" id="{322B97CD-66D3-40B0-929A-F2E4EA036EE1}"/>
                  </a:ext>
                </a:extLst>
              </p:cNvPr>
              <p:cNvSpPr>
                <a:spLocks noChangeArrowheads="1"/>
              </p:cNvSpPr>
              <p:nvPr/>
            </p:nvSpPr>
            <p:spPr bwMode="auto">
              <a:xfrm rot="17477461">
                <a:off x="6751461" y="55208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1" name="Oval 795">
                <a:extLst>
                  <a:ext uri="{FF2B5EF4-FFF2-40B4-BE49-F238E27FC236}">
                    <a16:creationId xmlns:a16="http://schemas.microsoft.com/office/drawing/2014/main" id="{E99A4677-C9F8-404A-AA97-407D91D4CB46}"/>
                  </a:ext>
                </a:extLst>
              </p:cNvPr>
              <p:cNvSpPr>
                <a:spLocks noChangeArrowheads="1"/>
              </p:cNvSpPr>
              <p:nvPr/>
            </p:nvSpPr>
            <p:spPr bwMode="auto">
              <a:xfrm rot="17477461">
                <a:off x="4530554" y="638136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2" name="Oval 968">
                <a:extLst>
                  <a:ext uri="{FF2B5EF4-FFF2-40B4-BE49-F238E27FC236}">
                    <a16:creationId xmlns:a16="http://schemas.microsoft.com/office/drawing/2014/main" id="{2650C2F3-443D-4226-908A-29FF583CE78A}"/>
                  </a:ext>
                </a:extLst>
              </p:cNvPr>
              <p:cNvSpPr>
                <a:spLocks noChangeArrowheads="1"/>
              </p:cNvSpPr>
              <p:nvPr/>
            </p:nvSpPr>
            <p:spPr bwMode="auto">
              <a:xfrm rot="17477461">
                <a:off x="5726999" y="6447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3" name="Oval 1109">
                <a:extLst>
                  <a:ext uri="{FF2B5EF4-FFF2-40B4-BE49-F238E27FC236}">
                    <a16:creationId xmlns:a16="http://schemas.microsoft.com/office/drawing/2014/main" id="{EFE099BE-2C97-41F5-84B9-0635BD362B9D}"/>
                  </a:ext>
                </a:extLst>
              </p:cNvPr>
              <p:cNvSpPr>
                <a:spLocks noChangeArrowheads="1"/>
              </p:cNvSpPr>
              <p:nvPr/>
            </p:nvSpPr>
            <p:spPr bwMode="auto">
              <a:xfrm rot="17477461">
                <a:off x="6311462" y="5542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4" name="Oval 1110">
                <a:extLst>
                  <a:ext uri="{FF2B5EF4-FFF2-40B4-BE49-F238E27FC236}">
                    <a16:creationId xmlns:a16="http://schemas.microsoft.com/office/drawing/2014/main" id="{538F2877-803A-4CB5-987E-75056C8BCF89}"/>
                  </a:ext>
                </a:extLst>
              </p:cNvPr>
              <p:cNvSpPr>
                <a:spLocks noChangeArrowheads="1"/>
              </p:cNvSpPr>
              <p:nvPr/>
            </p:nvSpPr>
            <p:spPr bwMode="auto">
              <a:xfrm rot="17477461">
                <a:off x="6346387" y="56822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5" name="Oval 1115">
                <a:extLst>
                  <a:ext uri="{FF2B5EF4-FFF2-40B4-BE49-F238E27FC236}">
                    <a16:creationId xmlns:a16="http://schemas.microsoft.com/office/drawing/2014/main" id="{E5409151-03EC-40BE-A62E-27B6DE80B38C}"/>
                  </a:ext>
                </a:extLst>
              </p:cNvPr>
              <p:cNvSpPr>
                <a:spLocks noChangeArrowheads="1"/>
              </p:cNvSpPr>
              <p:nvPr/>
            </p:nvSpPr>
            <p:spPr bwMode="auto">
              <a:xfrm rot="17477461">
                <a:off x="7292537" y="59759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6" name="Oval 1116">
                <a:extLst>
                  <a:ext uri="{FF2B5EF4-FFF2-40B4-BE49-F238E27FC236}">
                    <a16:creationId xmlns:a16="http://schemas.microsoft.com/office/drawing/2014/main" id="{2E7116E5-687A-4666-9315-0FBC05F21D19}"/>
                  </a:ext>
                </a:extLst>
              </p:cNvPr>
              <p:cNvSpPr>
                <a:spLocks noChangeArrowheads="1"/>
              </p:cNvSpPr>
              <p:nvPr/>
            </p:nvSpPr>
            <p:spPr bwMode="auto">
              <a:xfrm rot="17477461">
                <a:off x="6311461" y="5981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7" name="Oval 1122">
                <a:extLst>
                  <a:ext uri="{FF2B5EF4-FFF2-40B4-BE49-F238E27FC236}">
                    <a16:creationId xmlns:a16="http://schemas.microsoft.com/office/drawing/2014/main" id="{98EB1F61-40D4-4AC1-9609-336D4E86AB51}"/>
                  </a:ext>
                </a:extLst>
              </p:cNvPr>
              <p:cNvSpPr>
                <a:spLocks noChangeArrowheads="1"/>
              </p:cNvSpPr>
              <p:nvPr/>
            </p:nvSpPr>
            <p:spPr bwMode="auto">
              <a:xfrm rot="17477461">
                <a:off x="6462275" y="57616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8" name="Oval 1126">
                <a:extLst>
                  <a:ext uri="{FF2B5EF4-FFF2-40B4-BE49-F238E27FC236}">
                    <a16:creationId xmlns:a16="http://schemas.microsoft.com/office/drawing/2014/main" id="{D41C7C78-4B88-4478-9583-42A422A8BD16}"/>
                  </a:ext>
                </a:extLst>
              </p:cNvPr>
              <p:cNvSpPr>
                <a:spLocks noChangeArrowheads="1"/>
              </p:cNvSpPr>
              <p:nvPr/>
            </p:nvSpPr>
            <p:spPr bwMode="auto">
              <a:xfrm rot="17477461">
                <a:off x="7116325" y="5529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999" name="Oval 1127">
                <a:extLst>
                  <a:ext uri="{FF2B5EF4-FFF2-40B4-BE49-F238E27FC236}">
                    <a16:creationId xmlns:a16="http://schemas.microsoft.com/office/drawing/2014/main" id="{A6D4410B-ACE5-4454-AEC7-FED074091C0F}"/>
                  </a:ext>
                </a:extLst>
              </p:cNvPr>
              <p:cNvSpPr>
                <a:spLocks noChangeArrowheads="1"/>
              </p:cNvSpPr>
              <p:nvPr/>
            </p:nvSpPr>
            <p:spPr bwMode="auto">
              <a:xfrm rot="17477461">
                <a:off x="6433700" y="60711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0" name="Oval 1135">
                <a:extLst>
                  <a:ext uri="{FF2B5EF4-FFF2-40B4-BE49-F238E27FC236}">
                    <a16:creationId xmlns:a16="http://schemas.microsoft.com/office/drawing/2014/main" id="{69583111-3718-46BF-B24C-74D4F2630201}"/>
                  </a:ext>
                </a:extLst>
              </p:cNvPr>
              <p:cNvSpPr>
                <a:spLocks noChangeArrowheads="1"/>
              </p:cNvSpPr>
              <p:nvPr/>
            </p:nvSpPr>
            <p:spPr bwMode="auto">
              <a:xfrm rot="17477461">
                <a:off x="7024250" y="59918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1" name="Oval 1136">
                <a:extLst>
                  <a:ext uri="{FF2B5EF4-FFF2-40B4-BE49-F238E27FC236}">
                    <a16:creationId xmlns:a16="http://schemas.microsoft.com/office/drawing/2014/main" id="{17BDF490-C664-43A5-8276-35CE25384947}"/>
                  </a:ext>
                </a:extLst>
              </p:cNvPr>
              <p:cNvSpPr>
                <a:spLocks noChangeArrowheads="1"/>
              </p:cNvSpPr>
              <p:nvPr/>
            </p:nvSpPr>
            <p:spPr bwMode="auto">
              <a:xfrm rot="17477461">
                <a:off x="7079812" y="61600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2" name="Oval 1137">
                <a:extLst>
                  <a:ext uri="{FF2B5EF4-FFF2-40B4-BE49-F238E27FC236}">
                    <a16:creationId xmlns:a16="http://schemas.microsoft.com/office/drawing/2014/main" id="{755CA80E-5505-477A-B53A-505E6580CA74}"/>
                  </a:ext>
                </a:extLst>
              </p:cNvPr>
              <p:cNvSpPr>
                <a:spLocks noChangeArrowheads="1"/>
              </p:cNvSpPr>
              <p:nvPr/>
            </p:nvSpPr>
            <p:spPr bwMode="auto">
              <a:xfrm rot="17477461">
                <a:off x="6944875" y="5867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3" name="Oval 1138">
                <a:extLst>
                  <a:ext uri="{FF2B5EF4-FFF2-40B4-BE49-F238E27FC236}">
                    <a16:creationId xmlns:a16="http://schemas.microsoft.com/office/drawing/2014/main" id="{AE31786D-FDBB-4BA3-ADD5-AC5C569AADBE}"/>
                  </a:ext>
                </a:extLst>
              </p:cNvPr>
              <p:cNvSpPr>
                <a:spLocks noChangeArrowheads="1"/>
              </p:cNvSpPr>
              <p:nvPr/>
            </p:nvSpPr>
            <p:spPr bwMode="auto">
              <a:xfrm rot="17477461">
                <a:off x="6655950" y="60362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4" name="Oval 1155">
                <a:extLst>
                  <a:ext uri="{FF2B5EF4-FFF2-40B4-BE49-F238E27FC236}">
                    <a16:creationId xmlns:a16="http://schemas.microsoft.com/office/drawing/2014/main" id="{C09B6A8B-D89D-4ABE-A891-61305748B165}"/>
                  </a:ext>
                </a:extLst>
              </p:cNvPr>
              <p:cNvSpPr>
                <a:spLocks noChangeArrowheads="1"/>
              </p:cNvSpPr>
              <p:nvPr/>
            </p:nvSpPr>
            <p:spPr bwMode="auto">
              <a:xfrm rot="17477461">
                <a:off x="6328961" y="6279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5" name="Oval 1158">
                <a:extLst>
                  <a:ext uri="{FF2B5EF4-FFF2-40B4-BE49-F238E27FC236}">
                    <a16:creationId xmlns:a16="http://schemas.microsoft.com/office/drawing/2014/main" id="{2ACDA804-D950-4CDA-8FD6-DC4DE443FC88}"/>
                  </a:ext>
                </a:extLst>
              </p:cNvPr>
              <p:cNvSpPr>
                <a:spLocks noChangeArrowheads="1"/>
              </p:cNvSpPr>
              <p:nvPr/>
            </p:nvSpPr>
            <p:spPr bwMode="auto">
              <a:xfrm rot="17477461">
                <a:off x="7102037" y="63061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6" name="Oval 1164">
                <a:extLst>
                  <a:ext uri="{FF2B5EF4-FFF2-40B4-BE49-F238E27FC236}">
                    <a16:creationId xmlns:a16="http://schemas.microsoft.com/office/drawing/2014/main" id="{7AC85623-C7DF-43A1-B7A5-A192A8F30148}"/>
                  </a:ext>
                </a:extLst>
              </p:cNvPr>
              <p:cNvSpPr>
                <a:spLocks noChangeArrowheads="1"/>
              </p:cNvSpPr>
              <p:nvPr/>
            </p:nvSpPr>
            <p:spPr bwMode="auto">
              <a:xfrm rot="17477461">
                <a:off x="6159329" y="5981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7" name="Oval 1168">
                <a:extLst>
                  <a:ext uri="{FF2B5EF4-FFF2-40B4-BE49-F238E27FC236}">
                    <a16:creationId xmlns:a16="http://schemas.microsoft.com/office/drawing/2014/main" id="{C0A1ED24-5FD8-48E3-84AD-3D0CFA21642B}"/>
                  </a:ext>
                </a:extLst>
              </p:cNvPr>
              <p:cNvSpPr>
                <a:spLocks noChangeArrowheads="1"/>
              </p:cNvSpPr>
              <p:nvPr/>
            </p:nvSpPr>
            <p:spPr bwMode="auto">
              <a:xfrm rot="17477461">
                <a:off x="6821050" y="6364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8" name="Oval 1175">
                <a:extLst>
                  <a:ext uri="{FF2B5EF4-FFF2-40B4-BE49-F238E27FC236}">
                    <a16:creationId xmlns:a16="http://schemas.microsoft.com/office/drawing/2014/main" id="{6D1330DC-CDF3-4444-B27E-EF20EE957F55}"/>
                  </a:ext>
                </a:extLst>
              </p:cNvPr>
              <p:cNvSpPr>
                <a:spLocks noChangeArrowheads="1"/>
              </p:cNvSpPr>
              <p:nvPr/>
            </p:nvSpPr>
            <p:spPr bwMode="auto">
              <a:xfrm rot="17477461">
                <a:off x="6537586" y="64700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09" name="Oval 1177">
                <a:extLst>
                  <a:ext uri="{FF2B5EF4-FFF2-40B4-BE49-F238E27FC236}">
                    <a16:creationId xmlns:a16="http://schemas.microsoft.com/office/drawing/2014/main" id="{6BA1FBBA-F82F-4790-8807-7779B90FD721}"/>
                  </a:ext>
                </a:extLst>
              </p:cNvPr>
              <p:cNvSpPr>
                <a:spLocks noChangeArrowheads="1"/>
              </p:cNvSpPr>
              <p:nvPr/>
            </p:nvSpPr>
            <p:spPr bwMode="auto">
              <a:xfrm rot="17477461">
                <a:off x="6651187" y="6222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0" name="Oval 1179">
                <a:extLst>
                  <a:ext uri="{FF2B5EF4-FFF2-40B4-BE49-F238E27FC236}">
                    <a16:creationId xmlns:a16="http://schemas.microsoft.com/office/drawing/2014/main" id="{0AED48B7-B5BC-44E8-A360-C368C4FCA844}"/>
                  </a:ext>
                </a:extLst>
              </p:cNvPr>
              <p:cNvSpPr>
                <a:spLocks noChangeArrowheads="1"/>
              </p:cNvSpPr>
              <p:nvPr/>
            </p:nvSpPr>
            <p:spPr bwMode="auto">
              <a:xfrm rot="17477461">
                <a:off x="6965512" y="64410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1" name="Oval 1183">
                <a:extLst>
                  <a:ext uri="{FF2B5EF4-FFF2-40B4-BE49-F238E27FC236}">
                    <a16:creationId xmlns:a16="http://schemas.microsoft.com/office/drawing/2014/main" id="{E6D7C78F-B6E0-4B08-A7FF-7A604CC6F445}"/>
                  </a:ext>
                </a:extLst>
              </p:cNvPr>
              <p:cNvSpPr>
                <a:spLocks noChangeArrowheads="1"/>
              </p:cNvSpPr>
              <p:nvPr/>
            </p:nvSpPr>
            <p:spPr bwMode="auto">
              <a:xfrm rot="17477461">
                <a:off x="7271900" y="6393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2" name="Oval 1190">
                <a:extLst>
                  <a:ext uri="{FF2B5EF4-FFF2-40B4-BE49-F238E27FC236}">
                    <a16:creationId xmlns:a16="http://schemas.microsoft.com/office/drawing/2014/main" id="{8C92AF9A-A276-46B4-A26E-6FC85BA8A280}"/>
                  </a:ext>
                </a:extLst>
              </p:cNvPr>
              <p:cNvSpPr>
                <a:spLocks noChangeArrowheads="1"/>
              </p:cNvSpPr>
              <p:nvPr/>
            </p:nvSpPr>
            <p:spPr bwMode="auto">
              <a:xfrm rot="17477461">
                <a:off x="7286187" y="61600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3" name="Oval 1191">
                <a:extLst>
                  <a:ext uri="{FF2B5EF4-FFF2-40B4-BE49-F238E27FC236}">
                    <a16:creationId xmlns:a16="http://schemas.microsoft.com/office/drawing/2014/main" id="{C55805BA-7333-4B86-AAFD-87764576E68F}"/>
                  </a:ext>
                </a:extLst>
              </p:cNvPr>
              <p:cNvSpPr>
                <a:spLocks noChangeArrowheads="1"/>
              </p:cNvSpPr>
              <p:nvPr/>
            </p:nvSpPr>
            <p:spPr bwMode="auto">
              <a:xfrm rot="17477461">
                <a:off x="5296081" y="59727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4" name="Oval 1192">
                <a:extLst>
                  <a:ext uri="{FF2B5EF4-FFF2-40B4-BE49-F238E27FC236}">
                    <a16:creationId xmlns:a16="http://schemas.microsoft.com/office/drawing/2014/main" id="{20C785FB-2997-4710-818D-3AF8FD1F94A9}"/>
                  </a:ext>
                </a:extLst>
              </p:cNvPr>
              <p:cNvSpPr>
                <a:spLocks noChangeArrowheads="1"/>
              </p:cNvSpPr>
              <p:nvPr/>
            </p:nvSpPr>
            <p:spPr bwMode="auto">
              <a:xfrm rot="17477461">
                <a:off x="4825899" y="52185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5" name="Oval 1196">
                <a:extLst>
                  <a:ext uri="{FF2B5EF4-FFF2-40B4-BE49-F238E27FC236}">
                    <a16:creationId xmlns:a16="http://schemas.microsoft.com/office/drawing/2014/main" id="{DEBD66F6-5F94-4D8C-868B-BCFCEBEE7400}"/>
                  </a:ext>
                </a:extLst>
              </p:cNvPr>
              <p:cNvSpPr>
                <a:spLocks noChangeArrowheads="1"/>
              </p:cNvSpPr>
              <p:nvPr/>
            </p:nvSpPr>
            <p:spPr bwMode="auto">
              <a:xfrm rot="17477461">
                <a:off x="7129025" y="57489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6" name="Oval 1204">
                <a:extLst>
                  <a:ext uri="{FF2B5EF4-FFF2-40B4-BE49-F238E27FC236}">
                    <a16:creationId xmlns:a16="http://schemas.microsoft.com/office/drawing/2014/main" id="{3CBA19BA-A8F9-4BBE-98BB-137B1D85AE31}"/>
                  </a:ext>
                </a:extLst>
              </p:cNvPr>
              <p:cNvSpPr>
                <a:spLocks noChangeArrowheads="1"/>
              </p:cNvSpPr>
              <p:nvPr/>
            </p:nvSpPr>
            <p:spPr bwMode="auto">
              <a:xfrm rot="17477461">
                <a:off x="7276662" y="5648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17" name="Oval 1205">
                <a:extLst>
                  <a:ext uri="{FF2B5EF4-FFF2-40B4-BE49-F238E27FC236}">
                    <a16:creationId xmlns:a16="http://schemas.microsoft.com/office/drawing/2014/main" id="{02CBD3CA-D868-42A3-844B-A93A34ED1CDC}"/>
                  </a:ext>
                </a:extLst>
              </p:cNvPr>
              <p:cNvSpPr>
                <a:spLocks noChangeArrowheads="1"/>
              </p:cNvSpPr>
              <p:nvPr/>
            </p:nvSpPr>
            <p:spPr bwMode="auto">
              <a:xfrm rot="17477461">
                <a:off x="5526271" y="6178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171" name="Skupina 3170">
              <a:extLst>
                <a:ext uri="{FF2B5EF4-FFF2-40B4-BE49-F238E27FC236}">
                  <a16:creationId xmlns:a16="http://schemas.microsoft.com/office/drawing/2014/main" id="{83E4463C-ACE5-450F-AD33-A61359BB3542}"/>
                </a:ext>
              </a:extLst>
            </p:cNvPr>
            <p:cNvGrpSpPr/>
            <p:nvPr/>
          </p:nvGrpSpPr>
          <p:grpSpPr>
            <a:xfrm>
              <a:off x="5057276" y="3537012"/>
              <a:ext cx="1509984" cy="1118507"/>
              <a:chOff x="5001520" y="1011887"/>
              <a:chExt cx="1509984" cy="1118507"/>
            </a:xfrm>
          </p:grpSpPr>
          <p:pic>
            <p:nvPicPr>
              <p:cNvPr id="2861"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97769012-7F29-4D19-8A0C-531146591D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2865" name="Oval 1293">
                <a:extLst>
                  <a:ext uri="{FF2B5EF4-FFF2-40B4-BE49-F238E27FC236}">
                    <a16:creationId xmlns:a16="http://schemas.microsoft.com/office/drawing/2014/main" id="{9FADB2C2-0791-4245-8CB4-0403897A9DD6}"/>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67" name="Oval 1310">
                <a:extLst>
                  <a:ext uri="{FF2B5EF4-FFF2-40B4-BE49-F238E27FC236}">
                    <a16:creationId xmlns:a16="http://schemas.microsoft.com/office/drawing/2014/main" id="{C35DB267-071C-40A8-8EED-EA3531EF3694}"/>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68" name="Oval 1320">
                <a:extLst>
                  <a:ext uri="{FF2B5EF4-FFF2-40B4-BE49-F238E27FC236}">
                    <a16:creationId xmlns:a16="http://schemas.microsoft.com/office/drawing/2014/main" id="{226536AB-F9B3-4042-8739-FA0A548FF8A0}"/>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74" name="Oval 1392">
                <a:extLst>
                  <a:ext uri="{FF2B5EF4-FFF2-40B4-BE49-F238E27FC236}">
                    <a16:creationId xmlns:a16="http://schemas.microsoft.com/office/drawing/2014/main" id="{D478396F-792D-4E67-9141-4B43BFC5463F}"/>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80" name="Oval 1426">
                <a:extLst>
                  <a:ext uri="{FF2B5EF4-FFF2-40B4-BE49-F238E27FC236}">
                    <a16:creationId xmlns:a16="http://schemas.microsoft.com/office/drawing/2014/main" id="{2A7BE442-61B5-4A1B-BD0D-BEF607C7D5BE}"/>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83" name="Oval 779">
                <a:extLst>
                  <a:ext uri="{FF2B5EF4-FFF2-40B4-BE49-F238E27FC236}">
                    <a16:creationId xmlns:a16="http://schemas.microsoft.com/office/drawing/2014/main" id="{C8E318FB-0F74-4337-808B-F4C684293FEC}"/>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09" name="Oval 1189">
                <a:extLst>
                  <a:ext uri="{FF2B5EF4-FFF2-40B4-BE49-F238E27FC236}">
                    <a16:creationId xmlns:a16="http://schemas.microsoft.com/office/drawing/2014/main" id="{9F18B6BC-1B68-44A5-A2E2-19AE0F924584}"/>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11" name="Oval 1191">
                <a:extLst>
                  <a:ext uri="{FF2B5EF4-FFF2-40B4-BE49-F238E27FC236}">
                    <a16:creationId xmlns:a16="http://schemas.microsoft.com/office/drawing/2014/main" id="{0B7A38DA-9CC6-433F-9771-D2CBAC5B4D76}"/>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43" name="Oval 1127">
                <a:extLst>
                  <a:ext uri="{FF2B5EF4-FFF2-40B4-BE49-F238E27FC236}">
                    <a16:creationId xmlns:a16="http://schemas.microsoft.com/office/drawing/2014/main" id="{A6DFC4C4-8537-4BE5-9CEB-CB52178D2046}"/>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49" name="Oval 1155">
                <a:extLst>
                  <a:ext uri="{FF2B5EF4-FFF2-40B4-BE49-F238E27FC236}">
                    <a16:creationId xmlns:a16="http://schemas.microsoft.com/office/drawing/2014/main" id="{52D4A035-95DB-401C-A06A-3562D11EFC70}"/>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2" name="Oval 1168">
                <a:extLst>
                  <a:ext uri="{FF2B5EF4-FFF2-40B4-BE49-F238E27FC236}">
                    <a16:creationId xmlns:a16="http://schemas.microsoft.com/office/drawing/2014/main" id="{B30ADDD8-7FA6-45A8-B52E-739A8DE89C33}"/>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3" name="Oval 1175">
                <a:extLst>
                  <a:ext uri="{FF2B5EF4-FFF2-40B4-BE49-F238E27FC236}">
                    <a16:creationId xmlns:a16="http://schemas.microsoft.com/office/drawing/2014/main" id="{D3502380-41E6-41E6-BE1E-9CEC2EDC3B19}"/>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4" name="Oval 1177">
                <a:extLst>
                  <a:ext uri="{FF2B5EF4-FFF2-40B4-BE49-F238E27FC236}">
                    <a16:creationId xmlns:a16="http://schemas.microsoft.com/office/drawing/2014/main" id="{C0EE9DB4-C5BB-425E-B09C-B2A803CC9C03}"/>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3" name="Oval 1109">
                <a:extLst>
                  <a:ext uri="{FF2B5EF4-FFF2-40B4-BE49-F238E27FC236}">
                    <a16:creationId xmlns:a16="http://schemas.microsoft.com/office/drawing/2014/main" id="{3D2812C0-2D58-4BB6-9AAA-7B9D1D27A085}"/>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3" name="Oval 1138">
                <a:extLst>
                  <a:ext uri="{FF2B5EF4-FFF2-40B4-BE49-F238E27FC236}">
                    <a16:creationId xmlns:a16="http://schemas.microsoft.com/office/drawing/2014/main" id="{C990FB46-3FE5-4779-93E4-D70A90F12E7C}"/>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1" name="Oval 1320">
                <a:extLst>
                  <a:ext uri="{FF2B5EF4-FFF2-40B4-BE49-F238E27FC236}">
                    <a16:creationId xmlns:a16="http://schemas.microsoft.com/office/drawing/2014/main" id="{1A888D98-5942-41CA-904C-7CF59CC2DEFC}"/>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2" name="Oval 1321">
                <a:extLst>
                  <a:ext uri="{FF2B5EF4-FFF2-40B4-BE49-F238E27FC236}">
                    <a16:creationId xmlns:a16="http://schemas.microsoft.com/office/drawing/2014/main" id="{7E44B20A-7106-4CD3-B0A3-0A83800A3844}"/>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6" name="Oval 1389">
                <a:extLst>
                  <a:ext uri="{FF2B5EF4-FFF2-40B4-BE49-F238E27FC236}">
                    <a16:creationId xmlns:a16="http://schemas.microsoft.com/office/drawing/2014/main" id="{E813EA17-185F-4FFA-B547-45D15A0A4AFD}"/>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3" name="Oval 1426">
                <a:extLst>
                  <a:ext uri="{FF2B5EF4-FFF2-40B4-BE49-F238E27FC236}">
                    <a16:creationId xmlns:a16="http://schemas.microsoft.com/office/drawing/2014/main" id="{EAF2E244-5F38-4798-B6E1-3E28D8B54DCF}"/>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6" name="Oval 779">
                <a:extLst>
                  <a:ext uri="{FF2B5EF4-FFF2-40B4-BE49-F238E27FC236}">
                    <a16:creationId xmlns:a16="http://schemas.microsoft.com/office/drawing/2014/main" id="{70857AF3-715E-4964-939F-CC30138C0367}"/>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0" name="Oval 968">
                <a:extLst>
                  <a:ext uri="{FF2B5EF4-FFF2-40B4-BE49-F238E27FC236}">
                    <a16:creationId xmlns:a16="http://schemas.microsoft.com/office/drawing/2014/main" id="{5655B746-B6D1-4512-8F46-692E73F031F4}"/>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4" name="Oval 1115">
                <a:extLst>
                  <a:ext uri="{FF2B5EF4-FFF2-40B4-BE49-F238E27FC236}">
                    <a16:creationId xmlns:a16="http://schemas.microsoft.com/office/drawing/2014/main" id="{DBE142FA-FF58-4F9D-B61E-473B484C8B5B}"/>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2" name="Oval 1135">
                <a:extLst>
                  <a:ext uri="{FF2B5EF4-FFF2-40B4-BE49-F238E27FC236}">
                    <a16:creationId xmlns:a16="http://schemas.microsoft.com/office/drawing/2014/main" id="{B5803636-45C3-49DD-B71A-A46BEB619EE9}"/>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3" name="Oval 1136">
                <a:extLst>
                  <a:ext uri="{FF2B5EF4-FFF2-40B4-BE49-F238E27FC236}">
                    <a16:creationId xmlns:a16="http://schemas.microsoft.com/office/drawing/2014/main" id="{B52594D9-5669-412E-AD4D-A40C35EAF101}"/>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7" name="Oval 1158">
                <a:extLst>
                  <a:ext uri="{FF2B5EF4-FFF2-40B4-BE49-F238E27FC236}">
                    <a16:creationId xmlns:a16="http://schemas.microsoft.com/office/drawing/2014/main" id="{93D8D732-7876-4472-BC28-78E0DE7C0577}"/>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0" name="Oval 1179">
                <a:extLst>
                  <a:ext uri="{FF2B5EF4-FFF2-40B4-BE49-F238E27FC236}">
                    <a16:creationId xmlns:a16="http://schemas.microsoft.com/office/drawing/2014/main" id="{7949F94C-0514-409E-800F-D12DF9B2B695}"/>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2" name="Oval 1189">
                <a:extLst>
                  <a:ext uri="{FF2B5EF4-FFF2-40B4-BE49-F238E27FC236}">
                    <a16:creationId xmlns:a16="http://schemas.microsoft.com/office/drawing/2014/main" id="{DDFDCE87-7882-4F58-B50F-45DEA3A295DF}"/>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3" name="Oval 1190">
                <a:extLst>
                  <a:ext uri="{FF2B5EF4-FFF2-40B4-BE49-F238E27FC236}">
                    <a16:creationId xmlns:a16="http://schemas.microsoft.com/office/drawing/2014/main" id="{21527FA9-18F2-49DE-B893-87B6B5D06201}"/>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4" name="Oval 1191">
                <a:extLst>
                  <a:ext uri="{FF2B5EF4-FFF2-40B4-BE49-F238E27FC236}">
                    <a16:creationId xmlns:a16="http://schemas.microsoft.com/office/drawing/2014/main" id="{1152D232-4800-4BC7-A119-3CF4EAD0EAAD}"/>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3" name="Oval 779">
                <a:extLst>
                  <a:ext uri="{FF2B5EF4-FFF2-40B4-BE49-F238E27FC236}">
                    <a16:creationId xmlns:a16="http://schemas.microsoft.com/office/drawing/2014/main" id="{094E0D62-9DBB-4E34-98AF-2147755F7D24}"/>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9" name="Oval 803">
                <a:extLst>
                  <a:ext uri="{FF2B5EF4-FFF2-40B4-BE49-F238E27FC236}">
                    <a16:creationId xmlns:a16="http://schemas.microsoft.com/office/drawing/2014/main" id="{CDD2A280-9821-450A-8CFA-AED9D75FBBDB}"/>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5" name="Oval 1110">
                <a:extLst>
                  <a:ext uri="{FF2B5EF4-FFF2-40B4-BE49-F238E27FC236}">
                    <a16:creationId xmlns:a16="http://schemas.microsoft.com/office/drawing/2014/main" id="{B76D4AAD-FAFF-474C-B046-0ACAB91D9AC4}"/>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8" name="Oval 1116">
                <a:extLst>
                  <a:ext uri="{FF2B5EF4-FFF2-40B4-BE49-F238E27FC236}">
                    <a16:creationId xmlns:a16="http://schemas.microsoft.com/office/drawing/2014/main" id="{3DB76478-60FD-4386-A07C-DF71F6F8135E}"/>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0" name="Oval 1121">
                <a:extLst>
                  <a:ext uri="{FF2B5EF4-FFF2-40B4-BE49-F238E27FC236}">
                    <a16:creationId xmlns:a16="http://schemas.microsoft.com/office/drawing/2014/main" id="{A9B7B1A5-9543-443C-A44E-5FA7B0E2117C}"/>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6" name="Oval 1127">
                <a:extLst>
                  <a:ext uri="{FF2B5EF4-FFF2-40B4-BE49-F238E27FC236}">
                    <a16:creationId xmlns:a16="http://schemas.microsoft.com/office/drawing/2014/main" id="{DEE57694-0B62-435B-BD32-64F30B5DBEBB}"/>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9" name="Oval 1137">
                <a:extLst>
                  <a:ext uri="{FF2B5EF4-FFF2-40B4-BE49-F238E27FC236}">
                    <a16:creationId xmlns:a16="http://schemas.microsoft.com/office/drawing/2014/main" id="{D7545C96-2182-474E-BEC6-CE6B74E382B4}"/>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2" name="Oval 1155">
                <a:extLst>
                  <a:ext uri="{FF2B5EF4-FFF2-40B4-BE49-F238E27FC236}">
                    <a16:creationId xmlns:a16="http://schemas.microsoft.com/office/drawing/2014/main" id="{6D840131-A459-49A9-8229-2AF3934881A5}"/>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4" name="Oval 1164">
                <a:extLst>
                  <a:ext uri="{FF2B5EF4-FFF2-40B4-BE49-F238E27FC236}">
                    <a16:creationId xmlns:a16="http://schemas.microsoft.com/office/drawing/2014/main" id="{66A519CB-95B4-4E15-8B30-5EA0BBEFF1EE}"/>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5" name="Oval 1204">
                <a:extLst>
                  <a:ext uri="{FF2B5EF4-FFF2-40B4-BE49-F238E27FC236}">
                    <a16:creationId xmlns:a16="http://schemas.microsoft.com/office/drawing/2014/main" id="{B1204B2A-2AEF-4365-97D5-820332EF3BF8}"/>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grpSp>
        <p:nvGrpSpPr>
          <p:cNvPr id="3357" name="Skupina 3356">
            <a:extLst>
              <a:ext uri="{FF2B5EF4-FFF2-40B4-BE49-F238E27FC236}">
                <a16:creationId xmlns:a16="http://schemas.microsoft.com/office/drawing/2014/main" id="{D5AB009C-FCDC-4CB7-9E95-DEA030AAA035}"/>
              </a:ext>
            </a:extLst>
          </p:cNvPr>
          <p:cNvGrpSpPr/>
          <p:nvPr/>
        </p:nvGrpSpPr>
        <p:grpSpPr>
          <a:xfrm>
            <a:off x="8852661" y="3924179"/>
            <a:ext cx="2563138" cy="2925201"/>
            <a:chOff x="8852661" y="3622895"/>
            <a:chExt cx="2563138" cy="2925201"/>
          </a:xfrm>
        </p:grpSpPr>
        <p:grpSp>
          <p:nvGrpSpPr>
            <p:cNvPr id="2863" name="Skupina 2862">
              <a:extLst>
                <a:ext uri="{FF2B5EF4-FFF2-40B4-BE49-F238E27FC236}">
                  <a16:creationId xmlns:a16="http://schemas.microsoft.com/office/drawing/2014/main" id="{1CB0507D-8689-48D0-9ECE-D4E1AADEA10E}"/>
                </a:ext>
              </a:extLst>
            </p:cNvPr>
            <p:cNvGrpSpPr/>
            <p:nvPr/>
          </p:nvGrpSpPr>
          <p:grpSpPr>
            <a:xfrm>
              <a:off x="8852661" y="3622895"/>
              <a:ext cx="2563138" cy="2925201"/>
              <a:chOff x="8831696" y="3640133"/>
              <a:chExt cx="2563138" cy="2925201"/>
            </a:xfrm>
          </p:grpSpPr>
          <p:sp>
            <p:nvSpPr>
              <p:cNvPr id="1020" name="Oval 1293">
                <a:extLst>
                  <a:ext uri="{FF2B5EF4-FFF2-40B4-BE49-F238E27FC236}">
                    <a16:creationId xmlns:a16="http://schemas.microsoft.com/office/drawing/2014/main" id="{B5A6FB18-D80C-4ADB-A9EE-864E20D6F89C}"/>
                  </a:ext>
                </a:extLst>
              </p:cNvPr>
              <p:cNvSpPr>
                <a:spLocks noChangeArrowheads="1"/>
              </p:cNvSpPr>
              <p:nvPr/>
            </p:nvSpPr>
            <p:spPr bwMode="auto">
              <a:xfrm rot="17068179">
                <a:off x="9658199" y="49458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1" name="Oval 1303">
                <a:extLst>
                  <a:ext uri="{FF2B5EF4-FFF2-40B4-BE49-F238E27FC236}">
                    <a16:creationId xmlns:a16="http://schemas.microsoft.com/office/drawing/2014/main" id="{1F36668E-E483-4334-9CF4-823F5D2CF358}"/>
                  </a:ext>
                </a:extLst>
              </p:cNvPr>
              <p:cNvSpPr>
                <a:spLocks noChangeArrowheads="1"/>
              </p:cNvSpPr>
              <p:nvPr/>
            </p:nvSpPr>
            <p:spPr bwMode="auto">
              <a:xfrm rot="17068179">
                <a:off x="10630308" y="5305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2" name="Oval 1310">
                <a:extLst>
                  <a:ext uri="{FF2B5EF4-FFF2-40B4-BE49-F238E27FC236}">
                    <a16:creationId xmlns:a16="http://schemas.microsoft.com/office/drawing/2014/main" id="{90CD7639-0D7E-4A15-84D0-56960AAB3EC0}"/>
                  </a:ext>
                </a:extLst>
              </p:cNvPr>
              <p:cNvSpPr>
                <a:spLocks noChangeArrowheads="1"/>
              </p:cNvSpPr>
              <p:nvPr/>
            </p:nvSpPr>
            <p:spPr bwMode="auto">
              <a:xfrm rot="17068179">
                <a:off x="9766212" y="5089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3" name="Oval 1320">
                <a:extLst>
                  <a:ext uri="{FF2B5EF4-FFF2-40B4-BE49-F238E27FC236}">
                    <a16:creationId xmlns:a16="http://schemas.microsoft.com/office/drawing/2014/main" id="{80A5D534-50E1-4B5A-AECA-CFF68D549C87}"/>
                  </a:ext>
                </a:extLst>
              </p:cNvPr>
              <p:cNvSpPr>
                <a:spLocks noChangeArrowheads="1"/>
              </p:cNvSpPr>
              <p:nvPr/>
            </p:nvSpPr>
            <p:spPr bwMode="auto">
              <a:xfrm rot="17068179">
                <a:off x="9046131" y="51978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4" name="Oval 1321">
                <a:extLst>
                  <a:ext uri="{FF2B5EF4-FFF2-40B4-BE49-F238E27FC236}">
                    <a16:creationId xmlns:a16="http://schemas.microsoft.com/office/drawing/2014/main" id="{76A7699B-F141-4F32-8233-2FB3EE88F782}"/>
                  </a:ext>
                </a:extLst>
              </p:cNvPr>
              <p:cNvSpPr>
                <a:spLocks noChangeArrowheads="1"/>
              </p:cNvSpPr>
              <p:nvPr/>
            </p:nvSpPr>
            <p:spPr bwMode="auto">
              <a:xfrm rot="17068179">
                <a:off x="11093893" y="5235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5" name="Oval 1329">
                <a:extLst>
                  <a:ext uri="{FF2B5EF4-FFF2-40B4-BE49-F238E27FC236}">
                    <a16:creationId xmlns:a16="http://schemas.microsoft.com/office/drawing/2014/main" id="{F11AB738-B11F-4759-B5F2-DB7D61045E78}"/>
                  </a:ext>
                </a:extLst>
              </p:cNvPr>
              <p:cNvSpPr>
                <a:spLocks noChangeArrowheads="1"/>
              </p:cNvSpPr>
              <p:nvPr/>
            </p:nvSpPr>
            <p:spPr bwMode="auto">
              <a:xfrm rot="17068179">
                <a:off x="11278380" y="5161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6" name="Oval 1380">
                <a:extLst>
                  <a:ext uri="{FF2B5EF4-FFF2-40B4-BE49-F238E27FC236}">
                    <a16:creationId xmlns:a16="http://schemas.microsoft.com/office/drawing/2014/main" id="{10099DC2-0C4E-4B15-A1B4-B8F3D6E9AF25}"/>
                  </a:ext>
                </a:extLst>
              </p:cNvPr>
              <p:cNvSpPr>
                <a:spLocks noChangeArrowheads="1"/>
              </p:cNvSpPr>
              <p:nvPr/>
            </p:nvSpPr>
            <p:spPr bwMode="auto">
              <a:xfrm rot="17068179">
                <a:off x="8843530" y="5457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8" name="Oval 1389">
                <a:extLst>
                  <a:ext uri="{FF2B5EF4-FFF2-40B4-BE49-F238E27FC236}">
                    <a16:creationId xmlns:a16="http://schemas.microsoft.com/office/drawing/2014/main" id="{B0C1D097-89D5-4A15-982C-F831305126F5}"/>
                  </a:ext>
                </a:extLst>
              </p:cNvPr>
              <p:cNvSpPr>
                <a:spLocks noChangeArrowheads="1"/>
              </p:cNvSpPr>
              <p:nvPr/>
            </p:nvSpPr>
            <p:spPr bwMode="auto">
              <a:xfrm rot="17068179">
                <a:off x="9050600" y="46581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29" name="Oval 1392">
                <a:extLst>
                  <a:ext uri="{FF2B5EF4-FFF2-40B4-BE49-F238E27FC236}">
                    <a16:creationId xmlns:a16="http://schemas.microsoft.com/office/drawing/2014/main" id="{35A542EB-0041-4380-BEA1-4A3A3BE68996}"/>
                  </a:ext>
                </a:extLst>
              </p:cNvPr>
              <p:cNvSpPr>
                <a:spLocks noChangeArrowheads="1"/>
              </p:cNvSpPr>
              <p:nvPr/>
            </p:nvSpPr>
            <p:spPr bwMode="auto">
              <a:xfrm rot="17068179">
                <a:off x="9946232" y="5197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0" name="Oval 1402">
                <a:extLst>
                  <a:ext uri="{FF2B5EF4-FFF2-40B4-BE49-F238E27FC236}">
                    <a16:creationId xmlns:a16="http://schemas.microsoft.com/office/drawing/2014/main" id="{DB76FDFA-336D-47EC-B869-FE9DEE85676F}"/>
                  </a:ext>
                </a:extLst>
              </p:cNvPr>
              <p:cNvSpPr>
                <a:spLocks noChangeArrowheads="1"/>
              </p:cNvSpPr>
              <p:nvPr/>
            </p:nvSpPr>
            <p:spPr bwMode="auto">
              <a:xfrm rot="17068179">
                <a:off x="9659368" y="52737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3" name="Oval 1419">
                <a:extLst>
                  <a:ext uri="{FF2B5EF4-FFF2-40B4-BE49-F238E27FC236}">
                    <a16:creationId xmlns:a16="http://schemas.microsoft.com/office/drawing/2014/main" id="{32340B26-6252-4CFC-BA8A-5610D282D887}"/>
                  </a:ext>
                </a:extLst>
              </p:cNvPr>
              <p:cNvSpPr>
                <a:spLocks noChangeArrowheads="1"/>
              </p:cNvSpPr>
              <p:nvPr/>
            </p:nvSpPr>
            <p:spPr bwMode="auto">
              <a:xfrm rot="17068179">
                <a:off x="9416716" y="5174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4" name="Oval 1420">
                <a:extLst>
                  <a:ext uri="{FF2B5EF4-FFF2-40B4-BE49-F238E27FC236}">
                    <a16:creationId xmlns:a16="http://schemas.microsoft.com/office/drawing/2014/main" id="{A29BBE2E-5735-4FF8-BD4F-C41C416A1B45}"/>
                  </a:ext>
                </a:extLst>
              </p:cNvPr>
              <p:cNvSpPr>
                <a:spLocks noChangeArrowheads="1"/>
              </p:cNvSpPr>
              <p:nvPr/>
            </p:nvSpPr>
            <p:spPr bwMode="auto">
              <a:xfrm rot="17068179">
                <a:off x="9345120" y="5061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5" name="Oval 1426">
                <a:extLst>
                  <a:ext uri="{FF2B5EF4-FFF2-40B4-BE49-F238E27FC236}">
                    <a16:creationId xmlns:a16="http://schemas.microsoft.com/office/drawing/2014/main" id="{B8715168-D8D1-4656-BD93-C653AD170B40}"/>
                  </a:ext>
                </a:extLst>
              </p:cNvPr>
              <p:cNvSpPr>
                <a:spLocks noChangeArrowheads="1"/>
              </p:cNvSpPr>
              <p:nvPr/>
            </p:nvSpPr>
            <p:spPr bwMode="auto">
              <a:xfrm rot="17068179">
                <a:off x="9784715" y="48103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6" name="Oval 1438">
                <a:extLst>
                  <a:ext uri="{FF2B5EF4-FFF2-40B4-BE49-F238E27FC236}">
                    <a16:creationId xmlns:a16="http://schemas.microsoft.com/office/drawing/2014/main" id="{8972B29A-8B25-4523-81AD-ECBE1E87FCDB}"/>
                  </a:ext>
                </a:extLst>
              </p:cNvPr>
              <p:cNvSpPr>
                <a:spLocks noChangeArrowheads="1"/>
              </p:cNvSpPr>
              <p:nvPr/>
            </p:nvSpPr>
            <p:spPr bwMode="auto">
              <a:xfrm rot="17068179">
                <a:off x="9775386" y="41051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7" name="Oval 765">
                <a:extLst>
                  <a:ext uri="{FF2B5EF4-FFF2-40B4-BE49-F238E27FC236}">
                    <a16:creationId xmlns:a16="http://schemas.microsoft.com/office/drawing/2014/main" id="{A10C18A7-78B6-41EA-89DE-6AA5CBFC8A01}"/>
                  </a:ext>
                </a:extLst>
              </p:cNvPr>
              <p:cNvSpPr>
                <a:spLocks noChangeArrowheads="1"/>
              </p:cNvSpPr>
              <p:nvPr/>
            </p:nvSpPr>
            <p:spPr bwMode="auto">
              <a:xfrm rot="17068179">
                <a:off x="9333270" y="36704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8" name="Oval 779">
                <a:extLst>
                  <a:ext uri="{FF2B5EF4-FFF2-40B4-BE49-F238E27FC236}">
                    <a16:creationId xmlns:a16="http://schemas.microsoft.com/office/drawing/2014/main" id="{76E32DF8-145A-4617-B193-38901D896B2D}"/>
                  </a:ext>
                </a:extLst>
              </p:cNvPr>
              <p:cNvSpPr>
                <a:spLocks noChangeArrowheads="1"/>
              </p:cNvSpPr>
              <p:nvPr/>
            </p:nvSpPr>
            <p:spPr bwMode="auto">
              <a:xfrm rot="17068179">
                <a:off x="9297565" y="491058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39" name="Oval 785">
                <a:extLst>
                  <a:ext uri="{FF2B5EF4-FFF2-40B4-BE49-F238E27FC236}">
                    <a16:creationId xmlns:a16="http://schemas.microsoft.com/office/drawing/2014/main" id="{F23E8281-23D5-4AA7-9727-4151BA32AFF0}"/>
                  </a:ext>
                </a:extLst>
              </p:cNvPr>
              <p:cNvSpPr>
                <a:spLocks noChangeArrowheads="1"/>
              </p:cNvSpPr>
              <p:nvPr/>
            </p:nvSpPr>
            <p:spPr bwMode="auto">
              <a:xfrm rot="17068179">
                <a:off x="9002678" y="39274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40" name="Oval 795">
                <a:extLst>
                  <a:ext uri="{FF2B5EF4-FFF2-40B4-BE49-F238E27FC236}">
                    <a16:creationId xmlns:a16="http://schemas.microsoft.com/office/drawing/2014/main" id="{8925C11B-7481-4422-A377-5C8952763BDD}"/>
                  </a:ext>
                </a:extLst>
              </p:cNvPr>
              <p:cNvSpPr>
                <a:spLocks noChangeArrowheads="1"/>
              </p:cNvSpPr>
              <p:nvPr/>
            </p:nvSpPr>
            <p:spPr bwMode="auto">
              <a:xfrm rot="17068179">
                <a:off x="9953143" y="393598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42" name="Oval 968">
                <a:extLst>
                  <a:ext uri="{FF2B5EF4-FFF2-40B4-BE49-F238E27FC236}">
                    <a16:creationId xmlns:a16="http://schemas.microsoft.com/office/drawing/2014/main" id="{920B4C5B-F606-4EDA-BC73-0157D32E2571}"/>
                  </a:ext>
                </a:extLst>
              </p:cNvPr>
              <p:cNvSpPr>
                <a:spLocks noChangeArrowheads="1"/>
              </p:cNvSpPr>
              <p:nvPr/>
            </p:nvSpPr>
            <p:spPr bwMode="auto">
              <a:xfrm rot="17068179">
                <a:off x="9608779" y="4369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46" name="Oval 1115">
                <a:extLst>
                  <a:ext uri="{FF2B5EF4-FFF2-40B4-BE49-F238E27FC236}">
                    <a16:creationId xmlns:a16="http://schemas.microsoft.com/office/drawing/2014/main" id="{0FA82202-6565-4699-A130-CDC6D7068935}"/>
                  </a:ext>
                </a:extLst>
              </p:cNvPr>
              <p:cNvSpPr>
                <a:spLocks noChangeArrowheads="1"/>
              </p:cNvSpPr>
              <p:nvPr/>
            </p:nvSpPr>
            <p:spPr bwMode="auto">
              <a:xfrm rot="17068179">
                <a:off x="9518501" y="3870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49" name="Oval 1123">
                <a:extLst>
                  <a:ext uri="{FF2B5EF4-FFF2-40B4-BE49-F238E27FC236}">
                    <a16:creationId xmlns:a16="http://schemas.microsoft.com/office/drawing/2014/main" id="{B25D7D56-F8F9-4E6E-95A0-88AAB2247F8C}"/>
                  </a:ext>
                </a:extLst>
              </p:cNvPr>
              <p:cNvSpPr>
                <a:spLocks noChangeArrowheads="1"/>
              </p:cNvSpPr>
              <p:nvPr/>
            </p:nvSpPr>
            <p:spPr bwMode="auto">
              <a:xfrm rot="17068179">
                <a:off x="9085420" y="36968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50" name="Oval 1124">
                <a:extLst>
                  <a:ext uri="{FF2B5EF4-FFF2-40B4-BE49-F238E27FC236}">
                    <a16:creationId xmlns:a16="http://schemas.microsoft.com/office/drawing/2014/main" id="{501D0F63-5742-4D34-A70F-8B998AD6E4D8}"/>
                  </a:ext>
                </a:extLst>
              </p:cNvPr>
              <p:cNvSpPr>
                <a:spLocks noChangeArrowheads="1"/>
              </p:cNvSpPr>
              <p:nvPr/>
            </p:nvSpPr>
            <p:spPr bwMode="auto">
              <a:xfrm rot="17068179">
                <a:off x="9738079" y="3993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51" name="Oval 1125">
                <a:extLst>
                  <a:ext uri="{FF2B5EF4-FFF2-40B4-BE49-F238E27FC236}">
                    <a16:creationId xmlns:a16="http://schemas.microsoft.com/office/drawing/2014/main" id="{3872CC50-FDB4-4AB1-976B-0B490ABCD301}"/>
                  </a:ext>
                </a:extLst>
              </p:cNvPr>
              <p:cNvSpPr>
                <a:spLocks noChangeArrowheads="1"/>
              </p:cNvSpPr>
              <p:nvPr/>
            </p:nvSpPr>
            <p:spPr bwMode="auto">
              <a:xfrm rot="17068179">
                <a:off x="9491756" y="3712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52" name="Oval 1126">
                <a:extLst>
                  <a:ext uri="{FF2B5EF4-FFF2-40B4-BE49-F238E27FC236}">
                    <a16:creationId xmlns:a16="http://schemas.microsoft.com/office/drawing/2014/main" id="{678257C0-65B3-4447-91EA-43A39198F6A8}"/>
                  </a:ext>
                </a:extLst>
              </p:cNvPr>
              <p:cNvSpPr>
                <a:spLocks noChangeArrowheads="1"/>
              </p:cNvSpPr>
              <p:nvPr/>
            </p:nvSpPr>
            <p:spPr bwMode="auto">
              <a:xfrm rot="17068179">
                <a:off x="9194617" y="3722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54" name="Oval 1135">
                <a:extLst>
                  <a:ext uri="{FF2B5EF4-FFF2-40B4-BE49-F238E27FC236}">
                    <a16:creationId xmlns:a16="http://schemas.microsoft.com/office/drawing/2014/main" id="{F7FE40F1-F588-4E6B-90FE-1D7C692C30D1}"/>
                  </a:ext>
                </a:extLst>
              </p:cNvPr>
              <p:cNvSpPr>
                <a:spLocks noChangeArrowheads="1"/>
              </p:cNvSpPr>
              <p:nvPr/>
            </p:nvSpPr>
            <p:spPr bwMode="auto">
              <a:xfrm rot="17068179">
                <a:off x="9766212" y="44417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55" name="Oval 1136">
                <a:extLst>
                  <a:ext uri="{FF2B5EF4-FFF2-40B4-BE49-F238E27FC236}">
                    <a16:creationId xmlns:a16="http://schemas.microsoft.com/office/drawing/2014/main" id="{0F53BAC3-351F-4B96-B45A-A63EF3CF1C34}"/>
                  </a:ext>
                </a:extLst>
              </p:cNvPr>
              <p:cNvSpPr>
                <a:spLocks noChangeArrowheads="1"/>
              </p:cNvSpPr>
              <p:nvPr/>
            </p:nvSpPr>
            <p:spPr bwMode="auto">
              <a:xfrm rot="17068179">
                <a:off x="9243893" y="44469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56" name="Oval 1137">
                <a:extLst>
                  <a:ext uri="{FF2B5EF4-FFF2-40B4-BE49-F238E27FC236}">
                    <a16:creationId xmlns:a16="http://schemas.microsoft.com/office/drawing/2014/main" id="{CA134D73-812B-4681-8B4C-E5107B396534}"/>
                  </a:ext>
                </a:extLst>
              </p:cNvPr>
              <p:cNvSpPr>
                <a:spLocks noChangeArrowheads="1"/>
              </p:cNvSpPr>
              <p:nvPr/>
            </p:nvSpPr>
            <p:spPr bwMode="auto">
              <a:xfrm rot="17068179">
                <a:off x="9122608" y="41540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59" name="Oval 1158">
                <a:extLst>
                  <a:ext uri="{FF2B5EF4-FFF2-40B4-BE49-F238E27FC236}">
                    <a16:creationId xmlns:a16="http://schemas.microsoft.com/office/drawing/2014/main" id="{571C5EEB-CC30-4BD9-A725-F217A808BD56}"/>
                  </a:ext>
                </a:extLst>
              </p:cNvPr>
              <p:cNvSpPr>
                <a:spLocks noChangeArrowheads="1"/>
              </p:cNvSpPr>
              <p:nvPr/>
            </p:nvSpPr>
            <p:spPr bwMode="auto">
              <a:xfrm rot="17068179">
                <a:off x="9283308" y="45893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60" name="Oval 1164">
                <a:extLst>
                  <a:ext uri="{FF2B5EF4-FFF2-40B4-BE49-F238E27FC236}">
                    <a16:creationId xmlns:a16="http://schemas.microsoft.com/office/drawing/2014/main" id="{15E8F44A-E1CC-439C-A373-6D2113AD3172}"/>
                  </a:ext>
                </a:extLst>
              </p:cNvPr>
              <p:cNvSpPr>
                <a:spLocks noChangeArrowheads="1"/>
              </p:cNvSpPr>
              <p:nvPr/>
            </p:nvSpPr>
            <p:spPr bwMode="auto">
              <a:xfrm rot="17068179">
                <a:off x="9479625" y="4214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62" name="Oval 1179">
                <a:extLst>
                  <a:ext uri="{FF2B5EF4-FFF2-40B4-BE49-F238E27FC236}">
                    <a16:creationId xmlns:a16="http://schemas.microsoft.com/office/drawing/2014/main" id="{AF1D3FFE-DE0C-411B-9025-A8BCB2F4F178}"/>
                  </a:ext>
                </a:extLst>
              </p:cNvPr>
              <p:cNvSpPr>
                <a:spLocks noChangeArrowheads="1"/>
              </p:cNvSpPr>
              <p:nvPr/>
            </p:nvSpPr>
            <p:spPr bwMode="auto">
              <a:xfrm rot="17068179">
                <a:off x="9163777" y="47395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64" name="Oval 1189">
                <a:extLst>
                  <a:ext uri="{FF2B5EF4-FFF2-40B4-BE49-F238E27FC236}">
                    <a16:creationId xmlns:a16="http://schemas.microsoft.com/office/drawing/2014/main" id="{88CCAF33-F419-4852-9839-C93866D07B74}"/>
                  </a:ext>
                </a:extLst>
              </p:cNvPr>
              <p:cNvSpPr>
                <a:spLocks noChangeArrowheads="1"/>
              </p:cNvSpPr>
              <p:nvPr/>
            </p:nvSpPr>
            <p:spPr bwMode="auto">
              <a:xfrm rot="17068179">
                <a:off x="9478180" y="46577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65" name="Oval 1190">
                <a:extLst>
                  <a:ext uri="{FF2B5EF4-FFF2-40B4-BE49-F238E27FC236}">
                    <a16:creationId xmlns:a16="http://schemas.microsoft.com/office/drawing/2014/main" id="{25FBD1F1-6C43-44FF-B920-8174D278D893}"/>
                  </a:ext>
                </a:extLst>
              </p:cNvPr>
              <p:cNvSpPr>
                <a:spLocks noChangeArrowheads="1"/>
              </p:cNvSpPr>
              <p:nvPr/>
            </p:nvSpPr>
            <p:spPr bwMode="auto">
              <a:xfrm rot="17068179">
                <a:off x="9482648" y="40820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66" name="Oval 1191">
                <a:extLst>
                  <a:ext uri="{FF2B5EF4-FFF2-40B4-BE49-F238E27FC236}">
                    <a16:creationId xmlns:a16="http://schemas.microsoft.com/office/drawing/2014/main" id="{30E249A7-5002-4586-B7C1-15D59DE150F4}"/>
                  </a:ext>
                </a:extLst>
              </p:cNvPr>
              <p:cNvSpPr>
                <a:spLocks noChangeArrowheads="1"/>
              </p:cNvSpPr>
              <p:nvPr/>
            </p:nvSpPr>
            <p:spPr bwMode="auto">
              <a:xfrm rot="17068179">
                <a:off x="9891982" y="46254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68" name="Oval 1196">
                <a:extLst>
                  <a:ext uri="{FF2B5EF4-FFF2-40B4-BE49-F238E27FC236}">
                    <a16:creationId xmlns:a16="http://schemas.microsoft.com/office/drawing/2014/main" id="{6EEA62BB-ACFB-4A99-9789-42877881062C}"/>
                  </a:ext>
                </a:extLst>
              </p:cNvPr>
              <p:cNvSpPr>
                <a:spLocks noChangeArrowheads="1"/>
              </p:cNvSpPr>
              <p:nvPr/>
            </p:nvSpPr>
            <p:spPr bwMode="auto">
              <a:xfrm rot="17068179">
                <a:off x="9243923" y="4032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69" name="Oval 1204">
                <a:extLst>
                  <a:ext uri="{FF2B5EF4-FFF2-40B4-BE49-F238E27FC236}">
                    <a16:creationId xmlns:a16="http://schemas.microsoft.com/office/drawing/2014/main" id="{1A6DE624-A4EF-4159-A7A3-2080682D02D2}"/>
                  </a:ext>
                </a:extLst>
              </p:cNvPr>
              <p:cNvSpPr>
                <a:spLocks noChangeArrowheads="1"/>
              </p:cNvSpPr>
              <p:nvPr/>
            </p:nvSpPr>
            <p:spPr bwMode="auto">
              <a:xfrm rot="17068179">
                <a:off x="9378636" y="3916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72" name="Oval 755">
                <a:extLst>
                  <a:ext uri="{FF2B5EF4-FFF2-40B4-BE49-F238E27FC236}">
                    <a16:creationId xmlns:a16="http://schemas.microsoft.com/office/drawing/2014/main" id="{B6970447-F84D-4BE5-B834-9D314397405E}"/>
                  </a:ext>
                </a:extLst>
              </p:cNvPr>
              <p:cNvSpPr>
                <a:spLocks noChangeArrowheads="1"/>
              </p:cNvSpPr>
              <p:nvPr/>
            </p:nvSpPr>
            <p:spPr bwMode="auto">
              <a:xfrm rot="17068179">
                <a:off x="10274736" y="3722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73" name="Oval 765">
                <a:extLst>
                  <a:ext uri="{FF2B5EF4-FFF2-40B4-BE49-F238E27FC236}">
                    <a16:creationId xmlns:a16="http://schemas.microsoft.com/office/drawing/2014/main" id="{CC229D87-1B25-4D51-88AC-67CDCEE5980B}"/>
                  </a:ext>
                </a:extLst>
              </p:cNvPr>
              <p:cNvSpPr>
                <a:spLocks noChangeArrowheads="1"/>
              </p:cNvSpPr>
              <p:nvPr/>
            </p:nvSpPr>
            <p:spPr bwMode="auto">
              <a:xfrm rot="17068179">
                <a:off x="10941847" y="37590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75" name="Oval 779">
                <a:extLst>
                  <a:ext uri="{FF2B5EF4-FFF2-40B4-BE49-F238E27FC236}">
                    <a16:creationId xmlns:a16="http://schemas.microsoft.com/office/drawing/2014/main" id="{C7B09E63-1780-43A5-A2DF-0458D62A3954}"/>
                  </a:ext>
                </a:extLst>
              </p:cNvPr>
              <p:cNvSpPr>
                <a:spLocks noChangeArrowheads="1"/>
              </p:cNvSpPr>
              <p:nvPr/>
            </p:nvSpPr>
            <p:spPr bwMode="auto">
              <a:xfrm rot="17068179">
                <a:off x="10497330" y="4333300"/>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76" name="Oval 785">
                <a:extLst>
                  <a:ext uri="{FF2B5EF4-FFF2-40B4-BE49-F238E27FC236}">
                    <a16:creationId xmlns:a16="http://schemas.microsoft.com/office/drawing/2014/main" id="{22838F7B-8E2C-4656-962A-CE74B9D5BD4A}"/>
                  </a:ext>
                </a:extLst>
              </p:cNvPr>
              <p:cNvSpPr>
                <a:spLocks noChangeArrowheads="1"/>
              </p:cNvSpPr>
              <p:nvPr/>
            </p:nvSpPr>
            <p:spPr bwMode="auto">
              <a:xfrm rot="17068179">
                <a:off x="10630308" y="4045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79" name="Oval 795">
                <a:extLst>
                  <a:ext uri="{FF2B5EF4-FFF2-40B4-BE49-F238E27FC236}">
                    <a16:creationId xmlns:a16="http://schemas.microsoft.com/office/drawing/2014/main" id="{250B1916-3AB6-4FD6-B891-389F43A47393}"/>
                  </a:ext>
                </a:extLst>
              </p:cNvPr>
              <p:cNvSpPr>
                <a:spLocks noChangeArrowheads="1"/>
              </p:cNvSpPr>
              <p:nvPr/>
            </p:nvSpPr>
            <p:spPr bwMode="auto">
              <a:xfrm rot="17068179">
                <a:off x="11125111" y="395442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84" name="Oval 861">
                <a:extLst>
                  <a:ext uri="{FF2B5EF4-FFF2-40B4-BE49-F238E27FC236}">
                    <a16:creationId xmlns:a16="http://schemas.microsoft.com/office/drawing/2014/main" id="{3D57429F-55BE-4ED9-AE05-89435468567A}"/>
                  </a:ext>
                </a:extLst>
              </p:cNvPr>
              <p:cNvSpPr>
                <a:spLocks noChangeArrowheads="1"/>
              </p:cNvSpPr>
              <p:nvPr/>
            </p:nvSpPr>
            <p:spPr bwMode="auto">
              <a:xfrm rot="17068179">
                <a:off x="10247774" y="386432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85" name="Oval 968">
                <a:extLst>
                  <a:ext uri="{FF2B5EF4-FFF2-40B4-BE49-F238E27FC236}">
                    <a16:creationId xmlns:a16="http://schemas.microsoft.com/office/drawing/2014/main" id="{2D5084FA-1442-4E00-A896-A3385CEACB1B}"/>
                  </a:ext>
                </a:extLst>
              </p:cNvPr>
              <p:cNvSpPr>
                <a:spLocks noChangeArrowheads="1"/>
              </p:cNvSpPr>
              <p:nvPr/>
            </p:nvSpPr>
            <p:spPr bwMode="auto">
              <a:xfrm rot="17068179">
                <a:off x="11217357" y="44583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86" name="Oval 1109">
                <a:extLst>
                  <a:ext uri="{FF2B5EF4-FFF2-40B4-BE49-F238E27FC236}">
                    <a16:creationId xmlns:a16="http://schemas.microsoft.com/office/drawing/2014/main" id="{917C3FAD-D994-4842-A219-5FC3B83F75FB}"/>
                  </a:ext>
                </a:extLst>
              </p:cNvPr>
              <p:cNvSpPr>
                <a:spLocks noChangeArrowheads="1"/>
              </p:cNvSpPr>
              <p:nvPr/>
            </p:nvSpPr>
            <p:spPr bwMode="auto">
              <a:xfrm rot="17068179">
                <a:off x="10016212" y="40136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87" name="Oval 1110">
                <a:extLst>
                  <a:ext uri="{FF2B5EF4-FFF2-40B4-BE49-F238E27FC236}">
                    <a16:creationId xmlns:a16="http://schemas.microsoft.com/office/drawing/2014/main" id="{C22B80E7-2006-4E14-8566-95AC585C60FA}"/>
                  </a:ext>
                </a:extLst>
              </p:cNvPr>
              <p:cNvSpPr>
                <a:spLocks noChangeArrowheads="1"/>
              </p:cNvSpPr>
              <p:nvPr/>
            </p:nvSpPr>
            <p:spPr bwMode="auto">
              <a:xfrm rot="17068179">
                <a:off x="10067483" y="41481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88" name="Oval 1111">
                <a:extLst>
                  <a:ext uri="{FF2B5EF4-FFF2-40B4-BE49-F238E27FC236}">
                    <a16:creationId xmlns:a16="http://schemas.microsoft.com/office/drawing/2014/main" id="{7B82A847-E1AE-4807-8490-B39432A94C67}"/>
                  </a:ext>
                </a:extLst>
              </p:cNvPr>
              <p:cNvSpPr>
                <a:spLocks noChangeArrowheads="1"/>
              </p:cNvSpPr>
              <p:nvPr/>
            </p:nvSpPr>
            <p:spPr bwMode="auto">
              <a:xfrm rot="17068179">
                <a:off x="9711762" y="3669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89" name="Oval 1115">
                <a:extLst>
                  <a:ext uri="{FF2B5EF4-FFF2-40B4-BE49-F238E27FC236}">
                    <a16:creationId xmlns:a16="http://schemas.microsoft.com/office/drawing/2014/main" id="{29F94C4E-4EC1-4EBA-A9F3-7E7BF18BE744}"/>
                  </a:ext>
                </a:extLst>
              </p:cNvPr>
              <p:cNvSpPr>
                <a:spLocks noChangeArrowheads="1"/>
              </p:cNvSpPr>
              <p:nvPr/>
            </p:nvSpPr>
            <p:spPr bwMode="auto">
              <a:xfrm rot="17068179">
                <a:off x="11062357" y="44417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0" name="Oval 1116">
                <a:extLst>
                  <a:ext uri="{FF2B5EF4-FFF2-40B4-BE49-F238E27FC236}">
                    <a16:creationId xmlns:a16="http://schemas.microsoft.com/office/drawing/2014/main" id="{FF5D9100-DC4A-45E9-8B98-002857CD00E4}"/>
                  </a:ext>
                </a:extLst>
              </p:cNvPr>
              <p:cNvSpPr>
                <a:spLocks noChangeArrowheads="1"/>
              </p:cNvSpPr>
              <p:nvPr/>
            </p:nvSpPr>
            <p:spPr bwMode="auto">
              <a:xfrm rot="17068179">
                <a:off x="10085366" y="43778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1" name="Oval 1120">
                <a:extLst>
                  <a:ext uri="{FF2B5EF4-FFF2-40B4-BE49-F238E27FC236}">
                    <a16:creationId xmlns:a16="http://schemas.microsoft.com/office/drawing/2014/main" id="{8349E185-E86A-446C-8285-28E2AF5E7224}"/>
                  </a:ext>
                </a:extLst>
              </p:cNvPr>
              <p:cNvSpPr>
                <a:spLocks noChangeArrowheads="1"/>
              </p:cNvSpPr>
              <p:nvPr/>
            </p:nvSpPr>
            <p:spPr bwMode="auto">
              <a:xfrm rot="17068179">
                <a:off x="10202728" y="37220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3" name="Oval 1122">
                <a:extLst>
                  <a:ext uri="{FF2B5EF4-FFF2-40B4-BE49-F238E27FC236}">
                    <a16:creationId xmlns:a16="http://schemas.microsoft.com/office/drawing/2014/main" id="{FABB6086-1751-47EF-B7E8-FD2335098619}"/>
                  </a:ext>
                </a:extLst>
              </p:cNvPr>
              <p:cNvSpPr>
                <a:spLocks noChangeArrowheads="1"/>
              </p:cNvSpPr>
              <p:nvPr/>
            </p:nvSpPr>
            <p:spPr bwMode="auto">
              <a:xfrm rot="17068179">
                <a:off x="10202729" y="4298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4" name="Oval 1123">
                <a:extLst>
                  <a:ext uri="{FF2B5EF4-FFF2-40B4-BE49-F238E27FC236}">
                    <a16:creationId xmlns:a16="http://schemas.microsoft.com/office/drawing/2014/main" id="{F350C116-7F02-4E15-87FB-62E109EFD5C5}"/>
                  </a:ext>
                </a:extLst>
              </p:cNvPr>
              <p:cNvSpPr>
                <a:spLocks noChangeArrowheads="1"/>
              </p:cNvSpPr>
              <p:nvPr/>
            </p:nvSpPr>
            <p:spPr bwMode="auto">
              <a:xfrm rot="17068179">
                <a:off x="10693998" y="37854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5" name="Oval 1124">
                <a:extLst>
                  <a:ext uri="{FF2B5EF4-FFF2-40B4-BE49-F238E27FC236}">
                    <a16:creationId xmlns:a16="http://schemas.microsoft.com/office/drawing/2014/main" id="{7F6E0FDD-2A28-4271-8CD6-CAD8B74EC85D}"/>
                  </a:ext>
                </a:extLst>
              </p:cNvPr>
              <p:cNvSpPr>
                <a:spLocks noChangeArrowheads="1"/>
              </p:cNvSpPr>
              <p:nvPr/>
            </p:nvSpPr>
            <p:spPr bwMode="auto">
              <a:xfrm rot="17068179">
                <a:off x="10418752" y="37220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6" name="Oval 1125">
                <a:extLst>
                  <a:ext uri="{FF2B5EF4-FFF2-40B4-BE49-F238E27FC236}">
                    <a16:creationId xmlns:a16="http://schemas.microsoft.com/office/drawing/2014/main" id="{E4FB1EB6-7C45-4696-81A2-148DBA6FA947}"/>
                  </a:ext>
                </a:extLst>
              </p:cNvPr>
              <p:cNvSpPr>
                <a:spLocks noChangeArrowheads="1"/>
              </p:cNvSpPr>
              <p:nvPr/>
            </p:nvSpPr>
            <p:spPr bwMode="auto">
              <a:xfrm rot="17068179">
                <a:off x="11100334" y="38008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7" name="Oval 1126">
                <a:extLst>
                  <a:ext uri="{FF2B5EF4-FFF2-40B4-BE49-F238E27FC236}">
                    <a16:creationId xmlns:a16="http://schemas.microsoft.com/office/drawing/2014/main" id="{A98AEA79-83DA-499C-B1AC-B542D3CD5775}"/>
                  </a:ext>
                </a:extLst>
              </p:cNvPr>
              <p:cNvSpPr>
                <a:spLocks noChangeArrowheads="1"/>
              </p:cNvSpPr>
              <p:nvPr/>
            </p:nvSpPr>
            <p:spPr bwMode="auto">
              <a:xfrm rot="17068179">
                <a:off x="10850801" y="3866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8" name="Oval 1127">
                <a:extLst>
                  <a:ext uri="{FF2B5EF4-FFF2-40B4-BE49-F238E27FC236}">
                    <a16:creationId xmlns:a16="http://schemas.microsoft.com/office/drawing/2014/main" id="{1103E131-71FE-4E92-8FC6-937F47DEB36D}"/>
                  </a:ext>
                </a:extLst>
              </p:cNvPr>
              <p:cNvSpPr>
                <a:spLocks noChangeArrowheads="1"/>
              </p:cNvSpPr>
              <p:nvPr/>
            </p:nvSpPr>
            <p:spPr bwMode="auto">
              <a:xfrm rot="17068179">
                <a:off x="10200373" y="4524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099" name="Oval 1135">
                <a:extLst>
                  <a:ext uri="{FF2B5EF4-FFF2-40B4-BE49-F238E27FC236}">
                    <a16:creationId xmlns:a16="http://schemas.microsoft.com/office/drawing/2014/main" id="{7E4440B2-A30F-411B-B518-EB1DE3F4D28A}"/>
                  </a:ext>
                </a:extLst>
              </p:cNvPr>
              <p:cNvSpPr>
                <a:spLocks noChangeArrowheads="1"/>
              </p:cNvSpPr>
              <p:nvPr/>
            </p:nvSpPr>
            <p:spPr bwMode="auto">
              <a:xfrm rot="17068179">
                <a:off x="9874224" y="3937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0" name="Oval 1136">
                <a:extLst>
                  <a:ext uri="{FF2B5EF4-FFF2-40B4-BE49-F238E27FC236}">
                    <a16:creationId xmlns:a16="http://schemas.microsoft.com/office/drawing/2014/main" id="{0CA9572F-F074-49D4-820F-CDEA70A5E349}"/>
                  </a:ext>
                </a:extLst>
              </p:cNvPr>
              <p:cNvSpPr>
                <a:spLocks noChangeArrowheads="1"/>
              </p:cNvSpPr>
              <p:nvPr/>
            </p:nvSpPr>
            <p:spPr bwMode="auto">
              <a:xfrm rot="17068179">
                <a:off x="10852471" y="45355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1" name="Oval 1137">
                <a:extLst>
                  <a:ext uri="{FF2B5EF4-FFF2-40B4-BE49-F238E27FC236}">
                    <a16:creationId xmlns:a16="http://schemas.microsoft.com/office/drawing/2014/main" id="{66B21CC5-2011-42EC-A1D2-5278C5D73C07}"/>
                  </a:ext>
                </a:extLst>
              </p:cNvPr>
              <p:cNvSpPr>
                <a:spLocks noChangeArrowheads="1"/>
              </p:cNvSpPr>
              <p:nvPr/>
            </p:nvSpPr>
            <p:spPr bwMode="auto">
              <a:xfrm rot="17068179">
                <a:off x="10683795" y="4261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2" name="Oval 1138">
                <a:extLst>
                  <a:ext uri="{FF2B5EF4-FFF2-40B4-BE49-F238E27FC236}">
                    <a16:creationId xmlns:a16="http://schemas.microsoft.com/office/drawing/2014/main" id="{A9932D1E-667E-49CE-92D4-62A9051A2980}"/>
                  </a:ext>
                </a:extLst>
              </p:cNvPr>
              <p:cNvSpPr>
                <a:spLocks noChangeArrowheads="1"/>
              </p:cNvSpPr>
              <p:nvPr/>
            </p:nvSpPr>
            <p:spPr bwMode="auto">
              <a:xfrm rot="17068179">
                <a:off x="10416902" y="44629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3" name="Oval 1148">
                <a:extLst>
                  <a:ext uri="{FF2B5EF4-FFF2-40B4-BE49-F238E27FC236}">
                    <a16:creationId xmlns:a16="http://schemas.microsoft.com/office/drawing/2014/main" id="{F27C323A-4FC6-4A42-85DE-3FF54ECD6197}"/>
                  </a:ext>
                </a:extLst>
              </p:cNvPr>
              <p:cNvSpPr>
                <a:spLocks noChangeArrowheads="1"/>
              </p:cNvSpPr>
              <p:nvPr/>
            </p:nvSpPr>
            <p:spPr bwMode="auto">
              <a:xfrm rot="17068179">
                <a:off x="10810329" y="50178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4" name="Oval 1155">
                <a:extLst>
                  <a:ext uri="{FF2B5EF4-FFF2-40B4-BE49-F238E27FC236}">
                    <a16:creationId xmlns:a16="http://schemas.microsoft.com/office/drawing/2014/main" id="{5C061BD2-233A-4779-8FD6-97AE6CEC143D}"/>
                  </a:ext>
                </a:extLst>
              </p:cNvPr>
              <p:cNvSpPr>
                <a:spLocks noChangeArrowheads="1"/>
              </p:cNvSpPr>
              <p:nvPr/>
            </p:nvSpPr>
            <p:spPr bwMode="auto">
              <a:xfrm rot="17068179">
                <a:off x="10187152" y="46406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5" name="Oval 1158">
                <a:extLst>
                  <a:ext uri="{FF2B5EF4-FFF2-40B4-BE49-F238E27FC236}">
                    <a16:creationId xmlns:a16="http://schemas.microsoft.com/office/drawing/2014/main" id="{304F1B1A-153F-493D-A254-7CB7B8C7FC37}"/>
                  </a:ext>
                </a:extLst>
              </p:cNvPr>
              <p:cNvSpPr>
                <a:spLocks noChangeArrowheads="1"/>
              </p:cNvSpPr>
              <p:nvPr/>
            </p:nvSpPr>
            <p:spPr bwMode="auto">
              <a:xfrm rot="17068179">
                <a:off x="10891886" y="4677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6" name="Oval 1164">
                <a:extLst>
                  <a:ext uri="{FF2B5EF4-FFF2-40B4-BE49-F238E27FC236}">
                    <a16:creationId xmlns:a16="http://schemas.microsoft.com/office/drawing/2014/main" id="{DD57DD3D-4649-49D6-88DA-594D169CC2D2}"/>
                  </a:ext>
                </a:extLst>
              </p:cNvPr>
              <p:cNvSpPr>
                <a:spLocks noChangeArrowheads="1"/>
              </p:cNvSpPr>
              <p:nvPr/>
            </p:nvSpPr>
            <p:spPr bwMode="auto">
              <a:xfrm rot="17068179">
                <a:off x="11062356" y="41537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7" name="Oval 1168">
                <a:extLst>
                  <a:ext uri="{FF2B5EF4-FFF2-40B4-BE49-F238E27FC236}">
                    <a16:creationId xmlns:a16="http://schemas.microsoft.com/office/drawing/2014/main" id="{E1CC9AF9-336D-445F-BBBE-4F1309D8D00E}"/>
                  </a:ext>
                </a:extLst>
              </p:cNvPr>
              <p:cNvSpPr>
                <a:spLocks noChangeArrowheads="1"/>
              </p:cNvSpPr>
              <p:nvPr/>
            </p:nvSpPr>
            <p:spPr bwMode="auto">
              <a:xfrm rot="17068179">
                <a:off x="10539783" y="50473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8" name="Oval 1175">
                <a:extLst>
                  <a:ext uri="{FF2B5EF4-FFF2-40B4-BE49-F238E27FC236}">
                    <a16:creationId xmlns:a16="http://schemas.microsoft.com/office/drawing/2014/main" id="{D86EBEB5-CA96-4F9E-B56D-B8DDD843369E}"/>
                  </a:ext>
                </a:extLst>
              </p:cNvPr>
              <p:cNvSpPr>
                <a:spLocks noChangeArrowheads="1"/>
              </p:cNvSpPr>
              <p:nvPr/>
            </p:nvSpPr>
            <p:spPr bwMode="auto">
              <a:xfrm rot="17068179">
                <a:off x="10350900" y="49077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09" name="Oval 1177">
                <a:extLst>
                  <a:ext uri="{FF2B5EF4-FFF2-40B4-BE49-F238E27FC236}">
                    <a16:creationId xmlns:a16="http://schemas.microsoft.com/office/drawing/2014/main" id="{73B5770C-5D98-4A4F-ABF5-1B26BC10A88E}"/>
                  </a:ext>
                </a:extLst>
              </p:cNvPr>
              <p:cNvSpPr>
                <a:spLocks noChangeArrowheads="1"/>
              </p:cNvSpPr>
              <p:nvPr/>
            </p:nvSpPr>
            <p:spPr bwMode="auto">
              <a:xfrm rot="17068179">
                <a:off x="10162256" y="47297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0" name="Oval 1179">
                <a:extLst>
                  <a:ext uri="{FF2B5EF4-FFF2-40B4-BE49-F238E27FC236}">
                    <a16:creationId xmlns:a16="http://schemas.microsoft.com/office/drawing/2014/main" id="{C9F97FE1-9132-4B64-9B65-DB32708EB021}"/>
                  </a:ext>
                </a:extLst>
              </p:cNvPr>
              <p:cNvSpPr>
                <a:spLocks noChangeArrowheads="1"/>
              </p:cNvSpPr>
              <p:nvPr/>
            </p:nvSpPr>
            <p:spPr bwMode="auto">
              <a:xfrm rot="17068179">
                <a:off x="10738320" y="4873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1" name="Oval 1183">
                <a:extLst>
                  <a:ext uri="{FF2B5EF4-FFF2-40B4-BE49-F238E27FC236}">
                    <a16:creationId xmlns:a16="http://schemas.microsoft.com/office/drawing/2014/main" id="{024E58FF-4293-47A0-BDF2-A90702DF56C4}"/>
                  </a:ext>
                </a:extLst>
              </p:cNvPr>
              <p:cNvSpPr>
                <a:spLocks noChangeArrowheads="1"/>
              </p:cNvSpPr>
              <p:nvPr/>
            </p:nvSpPr>
            <p:spPr bwMode="auto">
              <a:xfrm rot="17068179">
                <a:off x="11070917" y="47444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2" name="Oval 1189">
                <a:extLst>
                  <a:ext uri="{FF2B5EF4-FFF2-40B4-BE49-F238E27FC236}">
                    <a16:creationId xmlns:a16="http://schemas.microsoft.com/office/drawing/2014/main" id="{66371A0A-5481-4748-AD91-43A7A5A493A4}"/>
                  </a:ext>
                </a:extLst>
              </p:cNvPr>
              <p:cNvSpPr>
                <a:spLocks noChangeArrowheads="1"/>
              </p:cNvSpPr>
              <p:nvPr/>
            </p:nvSpPr>
            <p:spPr bwMode="auto">
              <a:xfrm rot="17068179">
                <a:off x="11067775" y="49389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3" name="Oval 1190">
                <a:extLst>
                  <a:ext uri="{FF2B5EF4-FFF2-40B4-BE49-F238E27FC236}">
                    <a16:creationId xmlns:a16="http://schemas.microsoft.com/office/drawing/2014/main" id="{155CBAFA-1EFE-409D-9287-EB3DA4F6E9A1}"/>
                  </a:ext>
                </a:extLst>
              </p:cNvPr>
              <p:cNvSpPr>
                <a:spLocks noChangeArrowheads="1"/>
              </p:cNvSpPr>
              <p:nvPr/>
            </p:nvSpPr>
            <p:spPr bwMode="auto">
              <a:xfrm rot="17068179">
                <a:off x="11057385" y="45110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4" name="Oval 1191">
                <a:extLst>
                  <a:ext uri="{FF2B5EF4-FFF2-40B4-BE49-F238E27FC236}">
                    <a16:creationId xmlns:a16="http://schemas.microsoft.com/office/drawing/2014/main" id="{0865F820-59A3-489C-8653-819DEE193E7B}"/>
                  </a:ext>
                </a:extLst>
              </p:cNvPr>
              <p:cNvSpPr>
                <a:spLocks noChangeArrowheads="1"/>
              </p:cNvSpPr>
              <p:nvPr/>
            </p:nvSpPr>
            <p:spPr bwMode="auto">
              <a:xfrm rot="17068179">
                <a:off x="11172136" y="46683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5" name="Oval 1192">
                <a:extLst>
                  <a:ext uri="{FF2B5EF4-FFF2-40B4-BE49-F238E27FC236}">
                    <a16:creationId xmlns:a16="http://schemas.microsoft.com/office/drawing/2014/main" id="{516C99CB-84B4-466F-802D-FD3D512ADF9C}"/>
                  </a:ext>
                </a:extLst>
              </p:cNvPr>
              <p:cNvSpPr>
                <a:spLocks noChangeArrowheads="1"/>
              </p:cNvSpPr>
              <p:nvPr/>
            </p:nvSpPr>
            <p:spPr bwMode="auto">
              <a:xfrm rot="17068179">
                <a:off x="11223407" y="48029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6" name="Oval 1196">
                <a:extLst>
                  <a:ext uri="{FF2B5EF4-FFF2-40B4-BE49-F238E27FC236}">
                    <a16:creationId xmlns:a16="http://schemas.microsoft.com/office/drawing/2014/main" id="{40F86959-481D-4389-BDA8-005A85BAD5F6}"/>
                  </a:ext>
                </a:extLst>
              </p:cNvPr>
              <p:cNvSpPr>
                <a:spLocks noChangeArrowheads="1"/>
              </p:cNvSpPr>
              <p:nvPr/>
            </p:nvSpPr>
            <p:spPr bwMode="auto">
              <a:xfrm rot="17068179">
                <a:off x="10846825" y="41809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7" name="Oval 1204">
                <a:extLst>
                  <a:ext uri="{FF2B5EF4-FFF2-40B4-BE49-F238E27FC236}">
                    <a16:creationId xmlns:a16="http://schemas.microsoft.com/office/drawing/2014/main" id="{A486B624-11AE-4766-8165-98AE34213218}"/>
                  </a:ext>
                </a:extLst>
              </p:cNvPr>
              <p:cNvSpPr>
                <a:spLocks noChangeArrowheads="1"/>
              </p:cNvSpPr>
              <p:nvPr/>
            </p:nvSpPr>
            <p:spPr bwMode="auto">
              <a:xfrm rot="17068179">
                <a:off x="10987213" y="40045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8" name="Oval 1205">
                <a:extLst>
                  <a:ext uri="{FF2B5EF4-FFF2-40B4-BE49-F238E27FC236}">
                    <a16:creationId xmlns:a16="http://schemas.microsoft.com/office/drawing/2014/main" id="{E92A524F-9734-430A-ADC5-372416C63852}"/>
                  </a:ext>
                </a:extLst>
              </p:cNvPr>
              <p:cNvSpPr>
                <a:spLocks noChangeArrowheads="1"/>
              </p:cNvSpPr>
              <p:nvPr/>
            </p:nvSpPr>
            <p:spPr bwMode="auto">
              <a:xfrm rot="17068179">
                <a:off x="10418752" y="40820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19" name="Oval 1320">
                <a:extLst>
                  <a:ext uri="{FF2B5EF4-FFF2-40B4-BE49-F238E27FC236}">
                    <a16:creationId xmlns:a16="http://schemas.microsoft.com/office/drawing/2014/main" id="{9AB2476F-E492-4513-9AD2-203C5BA88DF0}"/>
                  </a:ext>
                </a:extLst>
              </p:cNvPr>
              <p:cNvSpPr>
                <a:spLocks noChangeArrowheads="1"/>
              </p:cNvSpPr>
              <p:nvPr/>
            </p:nvSpPr>
            <p:spPr bwMode="auto">
              <a:xfrm rot="17068179">
                <a:off x="10136941" y="6049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21" name="Oval 1389">
                <a:extLst>
                  <a:ext uri="{FF2B5EF4-FFF2-40B4-BE49-F238E27FC236}">
                    <a16:creationId xmlns:a16="http://schemas.microsoft.com/office/drawing/2014/main" id="{6ADF84DD-9886-4EAD-8CAC-89361939E50E}"/>
                  </a:ext>
                </a:extLst>
              </p:cNvPr>
              <p:cNvSpPr>
                <a:spLocks noChangeArrowheads="1"/>
              </p:cNvSpPr>
              <p:nvPr/>
            </p:nvSpPr>
            <p:spPr bwMode="auto">
              <a:xfrm rot="17068179">
                <a:off x="8938120" y="63499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23" name="Oval 1420">
                <a:extLst>
                  <a:ext uri="{FF2B5EF4-FFF2-40B4-BE49-F238E27FC236}">
                    <a16:creationId xmlns:a16="http://schemas.microsoft.com/office/drawing/2014/main" id="{F63A0A5C-115A-436D-BEF0-4F64C42A926F}"/>
                  </a:ext>
                </a:extLst>
              </p:cNvPr>
              <p:cNvSpPr>
                <a:spLocks noChangeArrowheads="1"/>
              </p:cNvSpPr>
              <p:nvPr/>
            </p:nvSpPr>
            <p:spPr bwMode="auto">
              <a:xfrm rot="17068179">
                <a:off x="9118141" y="6169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24" name="Oval 1426">
                <a:extLst>
                  <a:ext uri="{FF2B5EF4-FFF2-40B4-BE49-F238E27FC236}">
                    <a16:creationId xmlns:a16="http://schemas.microsoft.com/office/drawing/2014/main" id="{3AEA168A-97D8-419D-A140-915FA3E7F054}"/>
                  </a:ext>
                </a:extLst>
              </p:cNvPr>
              <p:cNvSpPr>
                <a:spLocks noChangeArrowheads="1"/>
              </p:cNvSpPr>
              <p:nvPr/>
            </p:nvSpPr>
            <p:spPr bwMode="auto">
              <a:xfrm rot="17068179">
                <a:off x="9871964" y="59736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25" name="Oval 1438">
                <a:extLst>
                  <a:ext uri="{FF2B5EF4-FFF2-40B4-BE49-F238E27FC236}">
                    <a16:creationId xmlns:a16="http://schemas.microsoft.com/office/drawing/2014/main" id="{6966E6AA-30A9-4BA7-968D-C5F1DA9D5C6F}"/>
                  </a:ext>
                </a:extLst>
              </p:cNvPr>
              <p:cNvSpPr>
                <a:spLocks noChangeArrowheads="1"/>
              </p:cNvSpPr>
              <p:nvPr/>
            </p:nvSpPr>
            <p:spPr bwMode="auto">
              <a:xfrm rot="17068179">
                <a:off x="9910227" y="5233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26" name="Oval 779">
                <a:extLst>
                  <a:ext uri="{FF2B5EF4-FFF2-40B4-BE49-F238E27FC236}">
                    <a16:creationId xmlns:a16="http://schemas.microsoft.com/office/drawing/2014/main" id="{D3461483-AE95-4857-B68C-11A1F2B5CED9}"/>
                  </a:ext>
                </a:extLst>
              </p:cNvPr>
              <p:cNvSpPr>
                <a:spLocks noChangeArrowheads="1"/>
              </p:cNvSpPr>
              <p:nvPr/>
            </p:nvSpPr>
            <p:spPr bwMode="auto">
              <a:xfrm rot="17068179">
                <a:off x="9418792" y="611566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27" name="Oval 968">
                <a:extLst>
                  <a:ext uri="{FF2B5EF4-FFF2-40B4-BE49-F238E27FC236}">
                    <a16:creationId xmlns:a16="http://schemas.microsoft.com/office/drawing/2014/main" id="{62324559-B3DA-48B0-B033-76EA072BEE06}"/>
                  </a:ext>
                </a:extLst>
              </p:cNvPr>
              <p:cNvSpPr>
                <a:spLocks noChangeArrowheads="1"/>
              </p:cNvSpPr>
              <p:nvPr/>
            </p:nvSpPr>
            <p:spPr bwMode="auto">
              <a:xfrm rot="17068179">
                <a:off x="9658200" y="54858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28" name="Oval 1115">
                <a:extLst>
                  <a:ext uri="{FF2B5EF4-FFF2-40B4-BE49-F238E27FC236}">
                    <a16:creationId xmlns:a16="http://schemas.microsoft.com/office/drawing/2014/main" id="{F29C9310-5661-4383-8489-B8B678398458}"/>
                  </a:ext>
                </a:extLst>
              </p:cNvPr>
              <p:cNvSpPr>
                <a:spLocks noChangeArrowheads="1"/>
              </p:cNvSpPr>
              <p:nvPr/>
            </p:nvSpPr>
            <p:spPr bwMode="auto">
              <a:xfrm rot="17068179">
                <a:off x="9586192" y="5377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1" name="Oval 1135">
                <a:extLst>
                  <a:ext uri="{FF2B5EF4-FFF2-40B4-BE49-F238E27FC236}">
                    <a16:creationId xmlns:a16="http://schemas.microsoft.com/office/drawing/2014/main" id="{661630C5-F7B2-4202-8E10-FBD62E1F0606}"/>
                  </a:ext>
                </a:extLst>
              </p:cNvPr>
              <p:cNvSpPr>
                <a:spLocks noChangeArrowheads="1"/>
              </p:cNvSpPr>
              <p:nvPr/>
            </p:nvSpPr>
            <p:spPr bwMode="auto">
              <a:xfrm rot="17068179">
                <a:off x="9818264" y="55883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2" name="Oval 1136">
                <a:extLst>
                  <a:ext uri="{FF2B5EF4-FFF2-40B4-BE49-F238E27FC236}">
                    <a16:creationId xmlns:a16="http://schemas.microsoft.com/office/drawing/2014/main" id="{23E27A96-99A9-4FEE-92DD-A7B982BB42D3}"/>
                  </a:ext>
                </a:extLst>
              </p:cNvPr>
              <p:cNvSpPr>
                <a:spLocks noChangeArrowheads="1"/>
              </p:cNvSpPr>
              <p:nvPr/>
            </p:nvSpPr>
            <p:spPr bwMode="auto">
              <a:xfrm rot="17068179">
                <a:off x="9298161" y="5557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3" name="Oval 1137">
                <a:extLst>
                  <a:ext uri="{FF2B5EF4-FFF2-40B4-BE49-F238E27FC236}">
                    <a16:creationId xmlns:a16="http://schemas.microsoft.com/office/drawing/2014/main" id="{CFBCC8D8-8140-4A6F-B67A-ED40BC82AC5C}"/>
                  </a:ext>
                </a:extLst>
              </p:cNvPr>
              <p:cNvSpPr>
                <a:spLocks noChangeArrowheads="1"/>
              </p:cNvSpPr>
              <p:nvPr/>
            </p:nvSpPr>
            <p:spPr bwMode="auto">
              <a:xfrm rot="17068179">
                <a:off x="9162467" y="53362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4" name="Oval 1138">
                <a:extLst>
                  <a:ext uri="{FF2B5EF4-FFF2-40B4-BE49-F238E27FC236}">
                    <a16:creationId xmlns:a16="http://schemas.microsoft.com/office/drawing/2014/main" id="{20D45D31-0DBA-4A63-9FBF-6171E2D4039B}"/>
                  </a:ext>
                </a:extLst>
              </p:cNvPr>
              <p:cNvSpPr>
                <a:spLocks noChangeArrowheads="1"/>
              </p:cNvSpPr>
              <p:nvPr/>
            </p:nvSpPr>
            <p:spPr bwMode="auto">
              <a:xfrm rot="17068179">
                <a:off x="8895574" y="55376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6" name="Oval 1158">
                <a:extLst>
                  <a:ext uri="{FF2B5EF4-FFF2-40B4-BE49-F238E27FC236}">
                    <a16:creationId xmlns:a16="http://schemas.microsoft.com/office/drawing/2014/main" id="{FB678738-68A5-4472-8B64-4CF5A71B52AB}"/>
                  </a:ext>
                </a:extLst>
              </p:cNvPr>
              <p:cNvSpPr>
                <a:spLocks noChangeArrowheads="1"/>
              </p:cNvSpPr>
              <p:nvPr/>
            </p:nvSpPr>
            <p:spPr bwMode="auto">
              <a:xfrm rot="17068179">
                <a:off x="8866111" y="5917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7" name="Oval 1164">
                <a:extLst>
                  <a:ext uri="{FF2B5EF4-FFF2-40B4-BE49-F238E27FC236}">
                    <a16:creationId xmlns:a16="http://schemas.microsoft.com/office/drawing/2014/main" id="{EF0BD91B-D6B6-4B6F-A486-296A4FC464C2}"/>
                  </a:ext>
                </a:extLst>
              </p:cNvPr>
              <p:cNvSpPr>
                <a:spLocks noChangeArrowheads="1"/>
              </p:cNvSpPr>
              <p:nvPr/>
            </p:nvSpPr>
            <p:spPr bwMode="auto">
              <a:xfrm rot="17068179">
                <a:off x="9514185" y="5233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8" name="Oval 1177">
                <a:extLst>
                  <a:ext uri="{FF2B5EF4-FFF2-40B4-BE49-F238E27FC236}">
                    <a16:creationId xmlns:a16="http://schemas.microsoft.com/office/drawing/2014/main" id="{D7FAA343-1A9E-47FA-A2BA-A83C3631CA58}"/>
                  </a:ext>
                </a:extLst>
              </p:cNvPr>
              <p:cNvSpPr>
                <a:spLocks noChangeArrowheads="1"/>
              </p:cNvSpPr>
              <p:nvPr/>
            </p:nvSpPr>
            <p:spPr bwMode="auto">
              <a:xfrm rot="17068179">
                <a:off x="8912905" y="5722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39" name="Oval 1179">
                <a:extLst>
                  <a:ext uri="{FF2B5EF4-FFF2-40B4-BE49-F238E27FC236}">
                    <a16:creationId xmlns:a16="http://schemas.microsoft.com/office/drawing/2014/main" id="{F61ACE24-32F1-4D99-9898-2895278BCD13}"/>
                  </a:ext>
                </a:extLst>
              </p:cNvPr>
              <p:cNvSpPr>
                <a:spLocks noChangeArrowheads="1"/>
              </p:cNvSpPr>
              <p:nvPr/>
            </p:nvSpPr>
            <p:spPr bwMode="auto">
              <a:xfrm rot="17068179">
                <a:off x="9251026" y="59027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1" name="Oval 1189">
                <a:extLst>
                  <a:ext uri="{FF2B5EF4-FFF2-40B4-BE49-F238E27FC236}">
                    <a16:creationId xmlns:a16="http://schemas.microsoft.com/office/drawing/2014/main" id="{9D5891F2-CEC4-46EB-A520-3190F969F83D}"/>
                  </a:ext>
                </a:extLst>
              </p:cNvPr>
              <p:cNvSpPr>
                <a:spLocks noChangeArrowheads="1"/>
              </p:cNvSpPr>
              <p:nvPr/>
            </p:nvSpPr>
            <p:spPr bwMode="auto">
              <a:xfrm rot="17068179">
                <a:off x="9606371" y="58794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2" name="Oval 1190">
                <a:extLst>
                  <a:ext uri="{FF2B5EF4-FFF2-40B4-BE49-F238E27FC236}">
                    <a16:creationId xmlns:a16="http://schemas.microsoft.com/office/drawing/2014/main" id="{2C3A427E-E2C7-4929-893C-2C57A73856B8}"/>
                  </a:ext>
                </a:extLst>
              </p:cNvPr>
              <p:cNvSpPr>
                <a:spLocks noChangeArrowheads="1"/>
              </p:cNvSpPr>
              <p:nvPr/>
            </p:nvSpPr>
            <p:spPr bwMode="auto">
              <a:xfrm rot="17068179">
                <a:off x="9536057" y="55857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3" name="Oval 1191">
                <a:extLst>
                  <a:ext uri="{FF2B5EF4-FFF2-40B4-BE49-F238E27FC236}">
                    <a16:creationId xmlns:a16="http://schemas.microsoft.com/office/drawing/2014/main" id="{2DECD956-1D6C-4D65-A5BD-715987AAD299}"/>
                  </a:ext>
                </a:extLst>
              </p:cNvPr>
              <p:cNvSpPr>
                <a:spLocks noChangeArrowheads="1"/>
              </p:cNvSpPr>
              <p:nvPr/>
            </p:nvSpPr>
            <p:spPr bwMode="auto">
              <a:xfrm rot="17068179">
                <a:off x="9979231" y="5788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4" name="Oval 779">
                <a:extLst>
                  <a:ext uri="{FF2B5EF4-FFF2-40B4-BE49-F238E27FC236}">
                    <a16:creationId xmlns:a16="http://schemas.microsoft.com/office/drawing/2014/main" id="{0DF3E7E5-5E85-4044-9047-F6E3AF83C493}"/>
                  </a:ext>
                </a:extLst>
              </p:cNvPr>
              <p:cNvSpPr>
                <a:spLocks noChangeArrowheads="1"/>
              </p:cNvSpPr>
              <p:nvPr/>
            </p:nvSpPr>
            <p:spPr bwMode="auto">
              <a:xfrm rot="17068179">
                <a:off x="10584579" y="549657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5" name="Oval 785">
                <a:extLst>
                  <a:ext uri="{FF2B5EF4-FFF2-40B4-BE49-F238E27FC236}">
                    <a16:creationId xmlns:a16="http://schemas.microsoft.com/office/drawing/2014/main" id="{EC1E4637-2EE4-441E-9288-FB56909E7B97}"/>
                  </a:ext>
                </a:extLst>
              </p:cNvPr>
              <p:cNvSpPr>
                <a:spLocks noChangeArrowheads="1"/>
              </p:cNvSpPr>
              <p:nvPr/>
            </p:nvSpPr>
            <p:spPr bwMode="auto">
              <a:xfrm rot="17068179">
                <a:off x="10698505" y="51792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6" name="Oval 795">
                <a:extLst>
                  <a:ext uri="{FF2B5EF4-FFF2-40B4-BE49-F238E27FC236}">
                    <a16:creationId xmlns:a16="http://schemas.microsoft.com/office/drawing/2014/main" id="{ED26E174-53B3-4F6B-9B53-EF6E2B3240F6}"/>
                  </a:ext>
                </a:extLst>
              </p:cNvPr>
              <p:cNvSpPr>
                <a:spLocks noChangeArrowheads="1"/>
              </p:cNvSpPr>
              <p:nvPr/>
            </p:nvSpPr>
            <p:spPr bwMode="auto">
              <a:xfrm rot="17068179">
                <a:off x="10236126" y="60065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7" name="Oval 968">
                <a:extLst>
                  <a:ext uri="{FF2B5EF4-FFF2-40B4-BE49-F238E27FC236}">
                    <a16:creationId xmlns:a16="http://schemas.microsoft.com/office/drawing/2014/main" id="{D6210A94-2E5C-4B37-8FE4-7FCC39DF7045}"/>
                  </a:ext>
                </a:extLst>
              </p:cNvPr>
              <p:cNvSpPr>
                <a:spLocks noChangeArrowheads="1"/>
              </p:cNvSpPr>
              <p:nvPr/>
            </p:nvSpPr>
            <p:spPr bwMode="auto">
              <a:xfrm rot="17068179">
                <a:off x="11304606" y="56215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8" name="Oval 1109">
                <a:extLst>
                  <a:ext uri="{FF2B5EF4-FFF2-40B4-BE49-F238E27FC236}">
                    <a16:creationId xmlns:a16="http://schemas.microsoft.com/office/drawing/2014/main" id="{DAEFDDDB-4642-421A-8C1D-27062D2533D4}"/>
                  </a:ext>
                </a:extLst>
              </p:cNvPr>
              <p:cNvSpPr>
                <a:spLocks noChangeArrowheads="1"/>
              </p:cNvSpPr>
              <p:nvPr/>
            </p:nvSpPr>
            <p:spPr bwMode="auto">
              <a:xfrm rot="17068179">
                <a:off x="10126251" y="51258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49" name="Oval 1110">
                <a:extLst>
                  <a:ext uri="{FF2B5EF4-FFF2-40B4-BE49-F238E27FC236}">
                    <a16:creationId xmlns:a16="http://schemas.microsoft.com/office/drawing/2014/main" id="{EA09E3AD-FA6F-4E85-A210-9B1A6D328633}"/>
                  </a:ext>
                </a:extLst>
              </p:cNvPr>
              <p:cNvSpPr>
                <a:spLocks noChangeArrowheads="1"/>
              </p:cNvSpPr>
              <p:nvPr/>
            </p:nvSpPr>
            <p:spPr bwMode="auto">
              <a:xfrm rot="17068179">
                <a:off x="10162256" y="53418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0" name="Oval 1115">
                <a:extLst>
                  <a:ext uri="{FF2B5EF4-FFF2-40B4-BE49-F238E27FC236}">
                    <a16:creationId xmlns:a16="http://schemas.microsoft.com/office/drawing/2014/main" id="{2168D969-278B-40E6-A92A-5A0C84D41685}"/>
                  </a:ext>
                </a:extLst>
              </p:cNvPr>
              <p:cNvSpPr>
                <a:spLocks noChangeArrowheads="1"/>
              </p:cNvSpPr>
              <p:nvPr/>
            </p:nvSpPr>
            <p:spPr bwMode="auto">
              <a:xfrm rot="17068179">
                <a:off x="11129067" y="54906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1" name="Oval 1116">
                <a:extLst>
                  <a:ext uri="{FF2B5EF4-FFF2-40B4-BE49-F238E27FC236}">
                    <a16:creationId xmlns:a16="http://schemas.microsoft.com/office/drawing/2014/main" id="{A06F8993-644D-44D1-8A2E-1D2EFA5FB627}"/>
                  </a:ext>
                </a:extLst>
              </p:cNvPr>
              <p:cNvSpPr>
                <a:spLocks noChangeArrowheads="1"/>
              </p:cNvSpPr>
              <p:nvPr/>
            </p:nvSpPr>
            <p:spPr bwMode="auto">
              <a:xfrm rot="17068179">
                <a:off x="10172615" y="55411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2" name="Oval 1122">
                <a:extLst>
                  <a:ext uri="{FF2B5EF4-FFF2-40B4-BE49-F238E27FC236}">
                    <a16:creationId xmlns:a16="http://schemas.microsoft.com/office/drawing/2014/main" id="{364383FB-3352-4ACF-AED1-DF23BD7ADB95}"/>
                  </a:ext>
                </a:extLst>
              </p:cNvPr>
              <p:cNvSpPr>
                <a:spLocks noChangeArrowheads="1"/>
              </p:cNvSpPr>
              <p:nvPr/>
            </p:nvSpPr>
            <p:spPr bwMode="auto">
              <a:xfrm rot="17068179">
                <a:off x="10279227" y="53765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3" name="Oval 1126">
                <a:extLst>
                  <a:ext uri="{FF2B5EF4-FFF2-40B4-BE49-F238E27FC236}">
                    <a16:creationId xmlns:a16="http://schemas.microsoft.com/office/drawing/2014/main" id="{756A63C9-9728-4CE6-A767-9CCFF050D9DE}"/>
                  </a:ext>
                </a:extLst>
              </p:cNvPr>
              <p:cNvSpPr>
                <a:spLocks noChangeArrowheads="1"/>
              </p:cNvSpPr>
              <p:nvPr/>
            </p:nvSpPr>
            <p:spPr bwMode="auto">
              <a:xfrm rot="17068179">
                <a:off x="10901119" y="50686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4" name="Oval 1127">
                <a:extLst>
                  <a:ext uri="{FF2B5EF4-FFF2-40B4-BE49-F238E27FC236}">
                    <a16:creationId xmlns:a16="http://schemas.microsoft.com/office/drawing/2014/main" id="{4534645E-C2A1-40C0-AEFD-38A7157986C3}"/>
                  </a:ext>
                </a:extLst>
              </p:cNvPr>
              <p:cNvSpPr>
                <a:spLocks noChangeArrowheads="1"/>
              </p:cNvSpPr>
              <p:nvPr/>
            </p:nvSpPr>
            <p:spPr bwMode="auto">
              <a:xfrm rot="17068179">
                <a:off x="10287623" y="56872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5" name="Oval 1135">
                <a:extLst>
                  <a:ext uri="{FF2B5EF4-FFF2-40B4-BE49-F238E27FC236}">
                    <a16:creationId xmlns:a16="http://schemas.microsoft.com/office/drawing/2014/main" id="{86F6BE4D-40C7-4DB6-8372-3CC18D8BD35B}"/>
                  </a:ext>
                </a:extLst>
              </p:cNvPr>
              <p:cNvSpPr>
                <a:spLocks noChangeArrowheads="1"/>
              </p:cNvSpPr>
              <p:nvPr/>
            </p:nvSpPr>
            <p:spPr bwMode="auto">
              <a:xfrm rot="17068179">
                <a:off x="10918339" y="5593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6" name="Oval 1136">
                <a:extLst>
                  <a:ext uri="{FF2B5EF4-FFF2-40B4-BE49-F238E27FC236}">
                    <a16:creationId xmlns:a16="http://schemas.microsoft.com/office/drawing/2014/main" id="{CC46F88C-0029-4866-9456-73364FF6D4DA}"/>
                  </a:ext>
                </a:extLst>
              </p:cNvPr>
              <p:cNvSpPr>
                <a:spLocks noChangeArrowheads="1"/>
              </p:cNvSpPr>
              <p:nvPr/>
            </p:nvSpPr>
            <p:spPr bwMode="auto">
              <a:xfrm rot="17068179">
                <a:off x="10939720" y="56988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7" name="Oval 1137">
                <a:extLst>
                  <a:ext uri="{FF2B5EF4-FFF2-40B4-BE49-F238E27FC236}">
                    <a16:creationId xmlns:a16="http://schemas.microsoft.com/office/drawing/2014/main" id="{6FD69562-86A7-45E0-9759-FFD899E4F45E}"/>
                  </a:ext>
                </a:extLst>
              </p:cNvPr>
              <p:cNvSpPr>
                <a:spLocks noChangeArrowheads="1"/>
              </p:cNvSpPr>
              <p:nvPr/>
            </p:nvSpPr>
            <p:spPr bwMode="auto">
              <a:xfrm rot="17068179">
                <a:off x="10810329" y="54138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8" name="Oval 1138">
                <a:extLst>
                  <a:ext uri="{FF2B5EF4-FFF2-40B4-BE49-F238E27FC236}">
                    <a16:creationId xmlns:a16="http://schemas.microsoft.com/office/drawing/2014/main" id="{1B4B5478-E61E-47EF-A14B-BB25E357B129}"/>
                  </a:ext>
                </a:extLst>
              </p:cNvPr>
              <p:cNvSpPr>
                <a:spLocks noChangeArrowheads="1"/>
              </p:cNvSpPr>
              <p:nvPr/>
            </p:nvSpPr>
            <p:spPr bwMode="auto">
              <a:xfrm rot="17068179">
                <a:off x="10234265" y="52698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59" name="Oval 1155">
                <a:extLst>
                  <a:ext uri="{FF2B5EF4-FFF2-40B4-BE49-F238E27FC236}">
                    <a16:creationId xmlns:a16="http://schemas.microsoft.com/office/drawing/2014/main" id="{08153D5A-DCDC-4BF5-A19C-3B90A3FB17A9}"/>
                  </a:ext>
                </a:extLst>
              </p:cNvPr>
              <p:cNvSpPr>
                <a:spLocks noChangeArrowheads="1"/>
              </p:cNvSpPr>
              <p:nvPr/>
            </p:nvSpPr>
            <p:spPr bwMode="auto">
              <a:xfrm rot="17068179">
                <a:off x="10306273" y="5809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0" name="Oval 1158">
                <a:extLst>
                  <a:ext uri="{FF2B5EF4-FFF2-40B4-BE49-F238E27FC236}">
                    <a16:creationId xmlns:a16="http://schemas.microsoft.com/office/drawing/2014/main" id="{755A2EF6-6663-4D48-9596-7B8D1B6E642E}"/>
                  </a:ext>
                </a:extLst>
              </p:cNvPr>
              <p:cNvSpPr>
                <a:spLocks noChangeArrowheads="1"/>
              </p:cNvSpPr>
              <p:nvPr/>
            </p:nvSpPr>
            <p:spPr bwMode="auto">
              <a:xfrm rot="17068179">
                <a:off x="10918341" y="5845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1" name="Oval 1164">
                <a:extLst>
                  <a:ext uri="{FF2B5EF4-FFF2-40B4-BE49-F238E27FC236}">
                    <a16:creationId xmlns:a16="http://schemas.microsoft.com/office/drawing/2014/main" id="{D3FEBC13-9D7C-450E-9E60-BD8E30E2F011}"/>
                  </a:ext>
                </a:extLst>
              </p:cNvPr>
              <p:cNvSpPr>
                <a:spLocks noChangeArrowheads="1"/>
              </p:cNvSpPr>
              <p:nvPr/>
            </p:nvSpPr>
            <p:spPr bwMode="auto">
              <a:xfrm rot="17068179">
                <a:off x="11191114" y="5301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2" name="Oval 1168">
                <a:extLst>
                  <a:ext uri="{FF2B5EF4-FFF2-40B4-BE49-F238E27FC236}">
                    <a16:creationId xmlns:a16="http://schemas.microsoft.com/office/drawing/2014/main" id="{F4324AC7-9E66-4125-9A93-537D184ABDBC}"/>
                  </a:ext>
                </a:extLst>
              </p:cNvPr>
              <p:cNvSpPr>
                <a:spLocks noChangeArrowheads="1"/>
              </p:cNvSpPr>
              <p:nvPr/>
            </p:nvSpPr>
            <p:spPr bwMode="auto">
              <a:xfrm rot="17068179">
                <a:off x="10724045" y="61330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3" name="Oval 1175">
                <a:extLst>
                  <a:ext uri="{FF2B5EF4-FFF2-40B4-BE49-F238E27FC236}">
                    <a16:creationId xmlns:a16="http://schemas.microsoft.com/office/drawing/2014/main" id="{6BAA7CFA-665A-4EAD-9ED4-4952E1491584}"/>
                  </a:ext>
                </a:extLst>
              </p:cNvPr>
              <p:cNvSpPr>
                <a:spLocks noChangeArrowheads="1"/>
              </p:cNvSpPr>
              <p:nvPr/>
            </p:nvSpPr>
            <p:spPr bwMode="auto">
              <a:xfrm rot="17068179">
                <a:off x="10414285" y="6097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4" name="Oval 1177">
                <a:extLst>
                  <a:ext uri="{FF2B5EF4-FFF2-40B4-BE49-F238E27FC236}">
                    <a16:creationId xmlns:a16="http://schemas.microsoft.com/office/drawing/2014/main" id="{47083FF9-FE2B-4897-8EF8-77C90BF43BA6}"/>
                  </a:ext>
                </a:extLst>
              </p:cNvPr>
              <p:cNvSpPr>
                <a:spLocks noChangeArrowheads="1"/>
              </p:cNvSpPr>
              <p:nvPr/>
            </p:nvSpPr>
            <p:spPr bwMode="auto">
              <a:xfrm rot="17068179">
                <a:off x="10521483" y="58111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5" name="Oval 1179">
                <a:extLst>
                  <a:ext uri="{FF2B5EF4-FFF2-40B4-BE49-F238E27FC236}">
                    <a16:creationId xmlns:a16="http://schemas.microsoft.com/office/drawing/2014/main" id="{C61F48F3-13D5-4A73-B4D2-704336A9D51F}"/>
                  </a:ext>
                </a:extLst>
              </p:cNvPr>
              <p:cNvSpPr>
                <a:spLocks noChangeArrowheads="1"/>
              </p:cNvSpPr>
              <p:nvPr/>
            </p:nvSpPr>
            <p:spPr bwMode="auto">
              <a:xfrm rot="17068179">
                <a:off x="10859603" y="59913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6" name="Oval 1183">
                <a:extLst>
                  <a:ext uri="{FF2B5EF4-FFF2-40B4-BE49-F238E27FC236}">
                    <a16:creationId xmlns:a16="http://schemas.microsoft.com/office/drawing/2014/main" id="{CFEA9E61-3497-4168-8CBB-EB79B93616BF}"/>
                  </a:ext>
                </a:extLst>
              </p:cNvPr>
              <p:cNvSpPr>
                <a:spLocks noChangeArrowheads="1"/>
              </p:cNvSpPr>
              <p:nvPr/>
            </p:nvSpPr>
            <p:spPr bwMode="auto">
              <a:xfrm rot="17068179">
                <a:off x="8938120" y="62419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7" name="Oval 1190">
                <a:extLst>
                  <a:ext uri="{FF2B5EF4-FFF2-40B4-BE49-F238E27FC236}">
                    <a16:creationId xmlns:a16="http://schemas.microsoft.com/office/drawing/2014/main" id="{A0446C6C-8CF1-4F3D-A6CA-E6D8F0E9C231}"/>
                  </a:ext>
                </a:extLst>
              </p:cNvPr>
              <p:cNvSpPr>
                <a:spLocks noChangeArrowheads="1"/>
              </p:cNvSpPr>
              <p:nvPr/>
            </p:nvSpPr>
            <p:spPr bwMode="auto">
              <a:xfrm rot="17068179">
                <a:off x="10779973" y="56132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8" name="Oval 1191">
                <a:extLst>
                  <a:ext uri="{FF2B5EF4-FFF2-40B4-BE49-F238E27FC236}">
                    <a16:creationId xmlns:a16="http://schemas.microsoft.com/office/drawing/2014/main" id="{1B73FCD0-F3AF-4A7A-A1E8-D746F2998EC7}"/>
                  </a:ext>
                </a:extLst>
              </p:cNvPr>
              <p:cNvSpPr>
                <a:spLocks noChangeArrowheads="1"/>
              </p:cNvSpPr>
              <p:nvPr/>
            </p:nvSpPr>
            <p:spPr bwMode="auto">
              <a:xfrm rot="17068179">
                <a:off x="11242377" y="5809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69" name="Oval 1192">
                <a:extLst>
                  <a:ext uri="{FF2B5EF4-FFF2-40B4-BE49-F238E27FC236}">
                    <a16:creationId xmlns:a16="http://schemas.microsoft.com/office/drawing/2014/main" id="{CFB93FB3-336B-4F04-A943-E8AFB080FB6B}"/>
                  </a:ext>
                </a:extLst>
              </p:cNvPr>
              <p:cNvSpPr>
                <a:spLocks noChangeArrowheads="1"/>
              </p:cNvSpPr>
              <p:nvPr/>
            </p:nvSpPr>
            <p:spPr bwMode="auto">
              <a:xfrm rot="17068179">
                <a:off x="11310656" y="5966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0" name="Oval 1196">
                <a:extLst>
                  <a:ext uri="{FF2B5EF4-FFF2-40B4-BE49-F238E27FC236}">
                    <a16:creationId xmlns:a16="http://schemas.microsoft.com/office/drawing/2014/main" id="{0E1267D4-A632-4D21-A8D0-92444D37952F}"/>
                  </a:ext>
                </a:extLst>
              </p:cNvPr>
              <p:cNvSpPr>
                <a:spLocks noChangeArrowheads="1"/>
              </p:cNvSpPr>
              <p:nvPr/>
            </p:nvSpPr>
            <p:spPr bwMode="auto">
              <a:xfrm rot="17068179">
                <a:off x="10939749" y="5284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1" name="Oval 1204">
                <a:extLst>
                  <a:ext uri="{FF2B5EF4-FFF2-40B4-BE49-F238E27FC236}">
                    <a16:creationId xmlns:a16="http://schemas.microsoft.com/office/drawing/2014/main" id="{82752615-71F7-49ED-A413-191A14D87EBF}"/>
                  </a:ext>
                </a:extLst>
              </p:cNvPr>
              <p:cNvSpPr>
                <a:spLocks noChangeArrowheads="1"/>
              </p:cNvSpPr>
              <p:nvPr/>
            </p:nvSpPr>
            <p:spPr bwMode="auto">
              <a:xfrm rot="17068179">
                <a:off x="9468314" y="63451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2" name="Oval 1205">
                <a:extLst>
                  <a:ext uri="{FF2B5EF4-FFF2-40B4-BE49-F238E27FC236}">
                    <a16:creationId xmlns:a16="http://schemas.microsoft.com/office/drawing/2014/main" id="{C4F8CC75-EC2D-4EB6-9491-F88FE232C671}"/>
                  </a:ext>
                </a:extLst>
              </p:cNvPr>
              <p:cNvSpPr>
                <a:spLocks noChangeArrowheads="1"/>
              </p:cNvSpPr>
              <p:nvPr/>
            </p:nvSpPr>
            <p:spPr bwMode="auto">
              <a:xfrm rot="17068179">
                <a:off x="10514135" y="52284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3" name="Oval 1293">
                <a:extLst>
                  <a:ext uri="{FF2B5EF4-FFF2-40B4-BE49-F238E27FC236}">
                    <a16:creationId xmlns:a16="http://schemas.microsoft.com/office/drawing/2014/main" id="{BF631110-EFA4-4B63-8E37-C41B508DBB09}"/>
                  </a:ext>
                </a:extLst>
              </p:cNvPr>
              <p:cNvSpPr>
                <a:spLocks noChangeArrowheads="1"/>
              </p:cNvSpPr>
              <p:nvPr/>
            </p:nvSpPr>
            <p:spPr bwMode="auto">
              <a:xfrm rot="17068179">
                <a:off x="9946233" y="5557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4" name="Oval 1303">
                <a:extLst>
                  <a:ext uri="{FF2B5EF4-FFF2-40B4-BE49-F238E27FC236}">
                    <a16:creationId xmlns:a16="http://schemas.microsoft.com/office/drawing/2014/main" id="{A8C6C142-92C4-4E45-9CB0-79B2B3F13D93}"/>
                  </a:ext>
                </a:extLst>
              </p:cNvPr>
              <p:cNvSpPr>
                <a:spLocks noChangeArrowheads="1"/>
              </p:cNvSpPr>
              <p:nvPr/>
            </p:nvSpPr>
            <p:spPr bwMode="auto">
              <a:xfrm rot="17068179">
                <a:off x="8902115" y="54498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5" name="Oval 1310">
                <a:extLst>
                  <a:ext uri="{FF2B5EF4-FFF2-40B4-BE49-F238E27FC236}">
                    <a16:creationId xmlns:a16="http://schemas.microsoft.com/office/drawing/2014/main" id="{AFF62940-0AB4-492F-A353-DF3F943CEBEB}"/>
                  </a:ext>
                </a:extLst>
              </p:cNvPr>
              <p:cNvSpPr>
                <a:spLocks noChangeArrowheads="1"/>
              </p:cNvSpPr>
              <p:nvPr/>
            </p:nvSpPr>
            <p:spPr bwMode="auto">
              <a:xfrm rot="17068179">
                <a:off x="10160654" y="53880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6" name="Oval 1320">
                <a:extLst>
                  <a:ext uri="{FF2B5EF4-FFF2-40B4-BE49-F238E27FC236}">
                    <a16:creationId xmlns:a16="http://schemas.microsoft.com/office/drawing/2014/main" id="{7EC049DD-03FB-4542-8B8C-DDAE86F71C7F}"/>
                  </a:ext>
                </a:extLst>
              </p:cNvPr>
              <p:cNvSpPr>
                <a:spLocks noChangeArrowheads="1"/>
              </p:cNvSpPr>
              <p:nvPr/>
            </p:nvSpPr>
            <p:spPr bwMode="auto">
              <a:xfrm rot="17068179">
                <a:off x="10443655" y="5158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7" name="Oval 1321">
                <a:extLst>
                  <a:ext uri="{FF2B5EF4-FFF2-40B4-BE49-F238E27FC236}">
                    <a16:creationId xmlns:a16="http://schemas.microsoft.com/office/drawing/2014/main" id="{109B43BB-177E-40EE-B90E-F4D075599F09}"/>
                  </a:ext>
                </a:extLst>
              </p:cNvPr>
              <p:cNvSpPr>
                <a:spLocks noChangeArrowheads="1"/>
              </p:cNvSpPr>
              <p:nvPr/>
            </p:nvSpPr>
            <p:spPr bwMode="auto">
              <a:xfrm rot="17068179">
                <a:off x="9780602" y="49480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8" name="Oval 1329">
                <a:extLst>
                  <a:ext uri="{FF2B5EF4-FFF2-40B4-BE49-F238E27FC236}">
                    <a16:creationId xmlns:a16="http://schemas.microsoft.com/office/drawing/2014/main" id="{1634A8E3-95D3-428F-8415-8590E7748AFE}"/>
                  </a:ext>
                </a:extLst>
              </p:cNvPr>
              <p:cNvSpPr>
                <a:spLocks noChangeArrowheads="1"/>
              </p:cNvSpPr>
              <p:nvPr/>
            </p:nvSpPr>
            <p:spPr bwMode="auto">
              <a:xfrm rot="17068179">
                <a:off x="8836896" y="6354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79" name="Oval 1380">
                <a:extLst>
                  <a:ext uri="{FF2B5EF4-FFF2-40B4-BE49-F238E27FC236}">
                    <a16:creationId xmlns:a16="http://schemas.microsoft.com/office/drawing/2014/main" id="{BFA08923-26C5-43B9-AA81-D7008E2828F7}"/>
                  </a:ext>
                </a:extLst>
              </p:cNvPr>
              <p:cNvSpPr>
                <a:spLocks noChangeArrowheads="1"/>
              </p:cNvSpPr>
              <p:nvPr/>
            </p:nvSpPr>
            <p:spPr bwMode="auto">
              <a:xfrm rot="17068179">
                <a:off x="9153628" y="55225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0" name="Oval 1381">
                <a:extLst>
                  <a:ext uri="{FF2B5EF4-FFF2-40B4-BE49-F238E27FC236}">
                    <a16:creationId xmlns:a16="http://schemas.microsoft.com/office/drawing/2014/main" id="{5EEE6569-E29C-40C7-82B2-3CA076DF3A46}"/>
                  </a:ext>
                </a:extLst>
              </p:cNvPr>
              <p:cNvSpPr>
                <a:spLocks noChangeArrowheads="1"/>
              </p:cNvSpPr>
              <p:nvPr/>
            </p:nvSpPr>
            <p:spPr bwMode="auto">
              <a:xfrm rot="17068179">
                <a:off x="9098555" y="48627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1" name="Oval 1389">
                <a:extLst>
                  <a:ext uri="{FF2B5EF4-FFF2-40B4-BE49-F238E27FC236}">
                    <a16:creationId xmlns:a16="http://schemas.microsoft.com/office/drawing/2014/main" id="{63EDA00A-0A7E-4274-A299-186BF654BE80}"/>
                  </a:ext>
                </a:extLst>
              </p:cNvPr>
              <p:cNvSpPr>
                <a:spLocks noChangeArrowheads="1"/>
              </p:cNvSpPr>
              <p:nvPr/>
            </p:nvSpPr>
            <p:spPr bwMode="auto">
              <a:xfrm rot="17068179">
                <a:off x="9406173" y="50898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2" name="Oval 1392">
                <a:extLst>
                  <a:ext uri="{FF2B5EF4-FFF2-40B4-BE49-F238E27FC236}">
                    <a16:creationId xmlns:a16="http://schemas.microsoft.com/office/drawing/2014/main" id="{8E6B439F-A5B7-43D1-9E6F-2DE428C9EC8B}"/>
                  </a:ext>
                </a:extLst>
              </p:cNvPr>
              <p:cNvSpPr>
                <a:spLocks noChangeArrowheads="1"/>
              </p:cNvSpPr>
              <p:nvPr/>
            </p:nvSpPr>
            <p:spPr bwMode="auto">
              <a:xfrm rot="17068179">
                <a:off x="8866112" y="5773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3" name="Oval 1402">
                <a:extLst>
                  <a:ext uri="{FF2B5EF4-FFF2-40B4-BE49-F238E27FC236}">
                    <a16:creationId xmlns:a16="http://schemas.microsoft.com/office/drawing/2014/main" id="{C23CF395-10D0-4C05-AE7D-8C78DF6EFC7C}"/>
                  </a:ext>
                </a:extLst>
              </p:cNvPr>
              <p:cNvSpPr>
                <a:spLocks noChangeArrowheads="1"/>
              </p:cNvSpPr>
              <p:nvPr/>
            </p:nvSpPr>
            <p:spPr bwMode="auto">
              <a:xfrm rot="17068179">
                <a:off x="10053332" y="55467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4" name="Oval 1408">
                <a:extLst>
                  <a:ext uri="{FF2B5EF4-FFF2-40B4-BE49-F238E27FC236}">
                    <a16:creationId xmlns:a16="http://schemas.microsoft.com/office/drawing/2014/main" id="{15EE0DFD-FF54-4BCF-9C81-18EE3562FC1A}"/>
                  </a:ext>
                </a:extLst>
              </p:cNvPr>
              <p:cNvSpPr>
                <a:spLocks noChangeArrowheads="1"/>
              </p:cNvSpPr>
              <p:nvPr/>
            </p:nvSpPr>
            <p:spPr bwMode="auto">
              <a:xfrm rot="17068179">
                <a:off x="9194616" y="5162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5" name="Oval 1409">
                <a:extLst>
                  <a:ext uri="{FF2B5EF4-FFF2-40B4-BE49-F238E27FC236}">
                    <a16:creationId xmlns:a16="http://schemas.microsoft.com/office/drawing/2014/main" id="{FF959316-E36E-49AE-8276-A947F763F74F}"/>
                  </a:ext>
                </a:extLst>
              </p:cNvPr>
              <p:cNvSpPr>
                <a:spLocks noChangeArrowheads="1"/>
              </p:cNvSpPr>
              <p:nvPr/>
            </p:nvSpPr>
            <p:spPr bwMode="auto">
              <a:xfrm rot="17068179">
                <a:off x="9550188" y="5665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6" name="Oval 1419">
                <a:extLst>
                  <a:ext uri="{FF2B5EF4-FFF2-40B4-BE49-F238E27FC236}">
                    <a16:creationId xmlns:a16="http://schemas.microsoft.com/office/drawing/2014/main" id="{8B4F5573-5F38-4216-8E41-B898D55E3209}"/>
                  </a:ext>
                </a:extLst>
              </p:cNvPr>
              <p:cNvSpPr>
                <a:spLocks noChangeArrowheads="1"/>
              </p:cNvSpPr>
              <p:nvPr/>
            </p:nvSpPr>
            <p:spPr bwMode="auto">
              <a:xfrm rot="17068179">
                <a:off x="9154144" y="51978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7" name="Oval 1420">
                <a:extLst>
                  <a:ext uri="{FF2B5EF4-FFF2-40B4-BE49-F238E27FC236}">
                    <a16:creationId xmlns:a16="http://schemas.microsoft.com/office/drawing/2014/main" id="{9004D514-AE0E-4BE0-92A2-AE1C8D5FD96E}"/>
                  </a:ext>
                </a:extLst>
              </p:cNvPr>
              <p:cNvSpPr>
                <a:spLocks noChangeArrowheads="1"/>
              </p:cNvSpPr>
              <p:nvPr/>
            </p:nvSpPr>
            <p:spPr bwMode="auto">
              <a:xfrm rot="17068179">
                <a:off x="9436149" y="53593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8" name="Oval 1426">
                <a:extLst>
                  <a:ext uri="{FF2B5EF4-FFF2-40B4-BE49-F238E27FC236}">
                    <a16:creationId xmlns:a16="http://schemas.microsoft.com/office/drawing/2014/main" id="{20692B31-0274-4F04-AE39-B3AF21A5429E}"/>
                  </a:ext>
                </a:extLst>
              </p:cNvPr>
              <p:cNvSpPr>
                <a:spLocks noChangeArrowheads="1"/>
              </p:cNvSpPr>
              <p:nvPr/>
            </p:nvSpPr>
            <p:spPr bwMode="auto">
              <a:xfrm rot="17068179">
                <a:off x="10178678" y="50833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89" name="Oval 1438">
                <a:extLst>
                  <a:ext uri="{FF2B5EF4-FFF2-40B4-BE49-F238E27FC236}">
                    <a16:creationId xmlns:a16="http://schemas.microsoft.com/office/drawing/2014/main" id="{3E4A7C1D-96FC-4331-96B1-FD1CECD3C4A8}"/>
                  </a:ext>
                </a:extLst>
              </p:cNvPr>
              <p:cNvSpPr>
                <a:spLocks noChangeArrowheads="1"/>
              </p:cNvSpPr>
              <p:nvPr/>
            </p:nvSpPr>
            <p:spPr bwMode="auto">
              <a:xfrm rot="17068179">
                <a:off x="10169349" y="4378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0" name="Oval 765">
                <a:extLst>
                  <a:ext uri="{FF2B5EF4-FFF2-40B4-BE49-F238E27FC236}">
                    <a16:creationId xmlns:a16="http://schemas.microsoft.com/office/drawing/2014/main" id="{7E04C71D-0461-442A-9847-13C2DD28B04A}"/>
                  </a:ext>
                </a:extLst>
              </p:cNvPr>
              <p:cNvSpPr>
                <a:spLocks noChangeArrowheads="1"/>
              </p:cNvSpPr>
              <p:nvPr/>
            </p:nvSpPr>
            <p:spPr bwMode="auto">
              <a:xfrm rot="17068179">
                <a:off x="9698672" y="37220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1" name="Oval 779">
                <a:extLst>
                  <a:ext uri="{FF2B5EF4-FFF2-40B4-BE49-F238E27FC236}">
                    <a16:creationId xmlns:a16="http://schemas.microsoft.com/office/drawing/2014/main" id="{E39C8A22-4628-4551-904B-128CE57CDC52}"/>
                  </a:ext>
                </a:extLst>
              </p:cNvPr>
              <p:cNvSpPr>
                <a:spLocks noChangeArrowheads="1"/>
              </p:cNvSpPr>
              <p:nvPr/>
            </p:nvSpPr>
            <p:spPr bwMode="auto">
              <a:xfrm rot="17068179">
                <a:off x="10053649" y="541463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2" name="Oval 785">
                <a:extLst>
                  <a:ext uri="{FF2B5EF4-FFF2-40B4-BE49-F238E27FC236}">
                    <a16:creationId xmlns:a16="http://schemas.microsoft.com/office/drawing/2014/main" id="{28BA8C2D-4272-4905-B34B-545388A9CFF1}"/>
                  </a:ext>
                </a:extLst>
              </p:cNvPr>
              <p:cNvSpPr>
                <a:spLocks noChangeArrowheads="1"/>
              </p:cNvSpPr>
              <p:nvPr/>
            </p:nvSpPr>
            <p:spPr bwMode="auto">
              <a:xfrm rot="17068179">
                <a:off x="9396641" y="42003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3" name="Oval 795">
                <a:extLst>
                  <a:ext uri="{FF2B5EF4-FFF2-40B4-BE49-F238E27FC236}">
                    <a16:creationId xmlns:a16="http://schemas.microsoft.com/office/drawing/2014/main" id="{37C2F264-DC01-4CD7-B692-45B12127D8AB}"/>
                  </a:ext>
                </a:extLst>
              </p:cNvPr>
              <p:cNvSpPr>
                <a:spLocks noChangeArrowheads="1"/>
              </p:cNvSpPr>
              <p:nvPr/>
            </p:nvSpPr>
            <p:spPr bwMode="auto">
              <a:xfrm rot="17068179">
                <a:off x="10347107" y="420894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4" name="Oval 861">
                <a:extLst>
                  <a:ext uri="{FF2B5EF4-FFF2-40B4-BE49-F238E27FC236}">
                    <a16:creationId xmlns:a16="http://schemas.microsoft.com/office/drawing/2014/main" id="{DA84000D-3DB3-4017-9F4C-0047D3F17022}"/>
                  </a:ext>
                </a:extLst>
              </p:cNvPr>
              <p:cNvSpPr>
                <a:spLocks noChangeArrowheads="1"/>
              </p:cNvSpPr>
              <p:nvPr/>
            </p:nvSpPr>
            <p:spPr bwMode="auto">
              <a:xfrm rot="17068179">
                <a:off x="9033159" y="404869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5" name="Oval 968">
                <a:extLst>
                  <a:ext uri="{FF2B5EF4-FFF2-40B4-BE49-F238E27FC236}">
                    <a16:creationId xmlns:a16="http://schemas.microsoft.com/office/drawing/2014/main" id="{E5A938E9-3811-48AA-8C91-A25DF5C5855B}"/>
                  </a:ext>
                </a:extLst>
              </p:cNvPr>
              <p:cNvSpPr>
                <a:spLocks noChangeArrowheads="1"/>
              </p:cNvSpPr>
              <p:nvPr/>
            </p:nvSpPr>
            <p:spPr bwMode="auto">
              <a:xfrm rot="17068179">
                <a:off x="10002742" y="46426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7" name="Oval 1110">
                <a:extLst>
                  <a:ext uri="{FF2B5EF4-FFF2-40B4-BE49-F238E27FC236}">
                    <a16:creationId xmlns:a16="http://schemas.microsoft.com/office/drawing/2014/main" id="{8F727465-4587-4B7D-A93F-7AE4B4DA1394}"/>
                  </a:ext>
                </a:extLst>
              </p:cNvPr>
              <p:cNvSpPr>
                <a:spLocks noChangeArrowheads="1"/>
              </p:cNvSpPr>
              <p:nvPr/>
            </p:nvSpPr>
            <p:spPr bwMode="auto">
              <a:xfrm rot="17068179">
                <a:off x="9001338" y="42494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8" name="Oval 1111">
                <a:extLst>
                  <a:ext uri="{FF2B5EF4-FFF2-40B4-BE49-F238E27FC236}">
                    <a16:creationId xmlns:a16="http://schemas.microsoft.com/office/drawing/2014/main" id="{6AEE3468-66E1-49E5-BC81-CC6402F0F6AD}"/>
                  </a:ext>
                </a:extLst>
              </p:cNvPr>
              <p:cNvSpPr>
                <a:spLocks noChangeArrowheads="1"/>
              </p:cNvSpPr>
              <p:nvPr/>
            </p:nvSpPr>
            <p:spPr bwMode="auto">
              <a:xfrm rot="17068179">
                <a:off x="8920625" y="40548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199" name="Oval 1115">
                <a:extLst>
                  <a:ext uri="{FF2B5EF4-FFF2-40B4-BE49-F238E27FC236}">
                    <a16:creationId xmlns:a16="http://schemas.microsoft.com/office/drawing/2014/main" id="{288DA1A3-8990-4F28-B062-4B8EBE3B1FE7}"/>
                  </a:ext>
                </a:extLst>
              </p:cNvPr>
              <p:cNvSpPr>
                <a:spLocks noChangeArrowheads="1"/>
              </p:cNvSpPr>
              <p:nvPr/>
            </p:nvSpPr>
            <p:spPr bwMode="auto">
              <a:xfrm rot="17068179">
                <a:off x="9874223" y="45137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0" name="Oval 1116">
                <a:extLst>
                  <a:ext uri="{FF2B5EF4-FFF2-40B4-BE49-F238E27FC236}">
                    <a16:creationId xmlns:a16="http://schemas.microsoft.com/office/drawing/2014/main" id="{2FF3E667-7D61-451F-A8FB-FB5DFD4FCD97}"/>
                  </a:ext>
                </a:extLst>
              </p:cNvPr>
              <p:cNvSpPr>
                <a:spLocks noChangeArrowheads="1"/>
              </p:cNvSpPr>
              <p:nvPr/>
            </p:nvSpPr>
            <p:spPr bwMode="auto">
              <a:xfrm rot="17068179">
                <a:off x="9043818" y="45439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1" name="Oval 1122">
                <a:extLst>
                  <a:ext uri="{FF2B5EF4-FFF2-40B4-BE49-F238E27FC236}">
                    <a16:creationId xmlns:a16="http://schemas.microsoft.com/office/drawing/2014/main" id="{0B166284-9D65-48B8-9241-F56068DD7D43}"/>
                  </a:ext>
                </a:extLst>
              </p:cNvPr>
              <p:cNvSpPr>
                <a:spLocks noChangeArrowheads="1"/>
              </p:cNvSpPr>
              <p:nvPr/>
            </p:nvSpPr>
            <p:spPr bwMode="auto">
              <a:xfrm rot="17068179">
                <a:off x="8978592" y="42980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2" name="Oval 1123">
                <a:extLst>
                  <a:ext uri="{FF2B5EF4-FFF2-40B4-BE49-F238E27FC236}">
                    <a16:creationId xmlns:a16="http://schemas.microsoft.com/office/drawing/2014/main" id="{E2238083-D191-47A2-B021-BF4812FF6F1A}"/>
                  </a:ext>
                </a:extLst>
              </p:cNvPr>
              <p:cNvSpPr>
                <a:spLocks noChangeArrowheads="1"/>
              </p:cNvSpPr>
              <p:nvPr/>
            </p:nvSpPr>
            <p:spPr bwMode="auto">
              <a:xfrm rot="17068179">
                <a:off x="9479383" y="3969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3" name="Oval 1124">
                <a:extLst>
                  <a:ext uri="{FF2B5EF4-FFF2-40B4-BE49-F238E27FC236}">
                    <a16:creationId xmlns:a16="http://schemas.microsoft.com/office/drawing/2014/main" id="{C947D766-E510-4151-B07B-5001621F9252}"/>
                  </a:ext>
                </a:extLst>
              </p:cNvPr>
              <p:cNvSpPr>
                <a:spLocks noChangeArrowheads="1"/>
              </p:cNvSpPr>
              <p:nvPr/>
            </p:nvSpPr>
            <p:spPr bwMode="auto">
              <a:xfrm rot="17068179">
                <a:off x="10130721" y="3794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4" name="Oval 1125">
                <a:extLst>
                  <a:ext uri="{FF2B5EF4-FFF2-40B4-BE49-F238E27FC236}">
                    <a16:creationId xmlns:a16="http://schemas.microsoft.com/office/drawing/2014/main" id="{65AD1193-EB04-4A69-A944-8D25445B0815}"/>
                  </a:ext>
                </a:extLst>
              </p:cNvPr>
              <p:cNvSpPr>
                <a:spLocks noChangeArrowheads="1"/>
              </p:cNvSpPr>
              <p:nvPr/>
            </p:nvSpPr>
            <p:spPr bwMode="auto">
              <a:xfrm rot="17068179">
                <a:off x="9410639" y="3722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5" name="Oval 1126">
                <a:extLst>
                  <a:ext uri="{FF2B5EF4-FFF2-40B4-BE49-F238E27FC236}">
                    <a16:creationId xmlns:a16="http://schemas.microsoft.com/office/drawing/2014/main" id="{74AB912C-BF72-4F67-9237-7D4E4E29DC5C}"/>
                  </a:ext>
                </a:extLst>
              </p:cNvPr>
              <p:cNvSpPr>
                <a:spLocks noChangeArrowheads="1"/>
              </p:cNvSpPr>
              <p:nvPr/>
            </p:nvSpPr>
            <p:spPr bwMode="auto">
              <a:xfrm rot="17068179">
                <a:off x="9554656" y="4082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6" name="Oval 1127">
                <a:extLst>
                  <a:ext uri="{FF2B5EF4-FFF2-40B4-BE49-F238E27FC236}">
                    <a16:creationId xmlns:a16="http://schemas.microsoft.com/office/drawing/2014/main" id="{FAD5759A-D1C2-4BA2-852D-E44373853E5E}"/>
                  </a:ext>
                </a:extLst>
              </p:cNvPr>
              <p:cNvSpPr>
                <a:spLocks noChangeArrowheads="1"/>
              </p:cNvSpPr>
              <p:nvPr/>
            </p:nvSpPr>
            <p:spPr bwMode="auto">
              <a:xfrm rot="17068179">
                <a:off x="8978592" y="47301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7" name="Oval 1135">
                <a:extLst>
                  <a:ext uri="{FF2B5EF4-FFF2-40B4-BE49-F238E27FC236}">
                    <a16:creationId xmlns:a16="http://schemas.microsoft.com/office/drawing/2014/main" id="{111E5E56-79CD-4EAA-AF30-77FBC281F29D}"/>
                  </a:ext>
                </a:extLst>
              </p:cNvPr>
              <p:cNvSpPr>
                <a:spLocks noChangeArrowheads="1"/>
              </p:cNvSpPr>
              <p:nvPr/>
            </p:nvSpPr>
            <p:spPr bwMode="auto">
              <a:xfrm rot="17068179">
                <a:off x="9122608" y="5018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8" name="Oval 1136">
                <a:extLst>
                  <a:ext uri="{FF2B5EF4-FFF2-40B4-BE49-F238E27FC236}">
                    <a16:creationId xmlns:a16="http://schemas.microsoft.com/office/drawing/2014/main" id="{4089D744-B472-434E-AE99-330EC9B1BAF7}"/>
                  </a:ext>
                </a:extLst>
              </p:cNvPr>
              <p:cNvSpPr>
                <a:spLocks noChangeArrowheads="1"/>
              </p:cNvSpPr>
              <p:nvPr/>
            </p:nvSpPr>
            <p:spPr bwMode="auto">
              <a:xfrm rot="17068179">
                <a:off x="9637857" y="47199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09" name="Oval 1137">
                <a:extLst>
                  <a:ext uri="{FF2B5EF4-FFF2-40B4-BE49-F238E27FC236}">
                    <a16:creationId xmlns:a16="http://schemas.microsoft.com/office/drawing/2014/main" id="{FE91C1C3-FA18-4027-9FA5-D2E222B73FFA}"/>
                  </a:ext>
                </a:extLst>
              </p:cNvPr>
              <p:cNvSpPr>
                <a:spLocks noChangeArrowheads="1"/>
              </p:cNvSpPr>
              <p:nvPr/>
            </p:nvSpPr>
            <p:spPr bwMode="auto">
              <a:xfrm rot="17068179">
                <a:off x="9469181" y="4445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0" name="Oval 1138">
                <a:extLst>
                  <a:ext uri="{FF2B5EF4-FFF2-40B4-BE49-F238E27FC236}">
                    <a16:creationId xmlns:a16="http://schemas.microsoft.com/office/drawing/2014/main" id="{D80F3FC8-79B7-447A-8147-7A4EFC384217}"/>
                  </a:ext>
                </a:extLst>
              </p:cNvPr>
              <p:cNvSpPr>
                <a:spLocks noChangeArrowheads="1"/>
              </p:cNvSpPr>
              <p:nvPr/>
            </p:nvSpPr>
            <p:spPr bwMode="auto">
              <a:xfrm rot="17068179">
                <a:off x="9202288" y="4647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1" name="Oval 1148">
                <a:extLst>
                  <a:ext uri="{FF2B5EF4-FFF2-40B4-BE49-F238E27FC236}">
                    <a16:creationId xmlns:a16="http://schemas.microsoft.com/office/drawing/2014/main" id="{13CDC8E1-511F-4C7A-AD8B-EF3DA89A9E3F}"/>
                  </a:ext>
                </a:extLst>
              </p:cNvPr>
              <p:cNvSpPr>
                <a:spLocks noChangeArrowheads="1"/>
              </p:cNvSpPr>
              <p:nvPr/>
            </p:nvSpPr>
            <p:spPr bwMode="auto">
              <a:xfrm rot="17068179">
                <a:off x="8901094" y="4856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2" name="Oval 1158">
                <a:extLst>
                  <a:ext uri="{FF2B5EF4-FFF2-40B4-BE49-F238E27FC236}">
                    <a16:creationId xmlns:a16="http://schemas.microsoft.com/office/drawing/2014/main" id="{83F2D517-8141-4662-91D4-FF572B7C6524}"/>
                  </a:ext>
                </a:extLst>
              </p:cNvPr>
              <p:cNvSpPr>
                <a:spLocks noChangeArrowheads="1"/>
              </p:cNvSpPr>
              <p:nvPr/>
            </p:nvSpPr>
            <p:spPr bwMode="auto">
              <a:xfrm rot="17068179">
                <a:off x="9622197" y="48018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3" name="Oval 1164">
                <a:extLst>
                  <a:ext uri="{FF2B5EF4-FFF2-40B4-BE49-F238E27FC236}">
                    <a16:creationId xmlns:a16="http://schemas.microsoft.com/office/drawing/2014/main" id="{696009DE-BBD4-477B-A460-5819D38F8388}"/>
                  </a:ext>
                </a:extLst>
              </p:cNvPr>
              <p:cNvSpPr>
                <a:spLocks noChangeArrowheads="1"/>
              </p:cNvSpPr>
              <p:nvPr/>
            </p:nvSpPr>
            <p:spPr bwMode="auto">
              <a:xfrm rot="17068179">
                <a:off x="9889251" y="43221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4" name="Oval 1177">
                <a:extLst>
                  <a:ext uri="{FF2B5EF4-FFF2-40B4-BE49-F238E27FC236}">
                    <a16:creationId xmlns:a16="http://schemas.microsoft.com/office/drawing/2014/main" id="{BF2D3577-B64D-485B-9EF2-907F04914E72}"/>
                  </a:ext>
                </a:extLst>
              </p:cNvPr>
              <p:cNvSpPr>
                <a:spLocks noChangeArrowheads="1"/>
              </p:cNvSpPr>
              <p:nvPr/>
            </p:nvSpPr>
            <p:spPr bwMode="auto">
              <a:xfrm rot="17068179">
                <a:off x="9219619" y="4832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5" name="Oval 1179">
                <a:extLst>
                  <a:ext uri="{FF2B5EF4-FFF2-40B4-BE49-F238E27FC236}">
                    <a16:creationId xmlns:a16="http://schemas.microsoft.com/office/drawing/2014/main" id="{8C34BCD6-7EF0-4361-BD48-382790B37535}"/>
                  </a:ext>
                </a:extLst>
              </p:cNvPr>
              <p:cNvSpPr>
                <a:spLocks noChangeArrowheads="1"/>
              </p:cNvSpPr>
              <p:nvPr/>
            </p:nvSpPr>
            <p:spPr bwMode="auto">
              <a:xfrm rot="17068179">
                <a:off x="9557740" y="50124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6" name="Oval 1183">
                <a:extLst>
                  <a:ext uri="{FF2B5EF4-FFF2-40B4-BE49-F238E27FC236}">
                    <a16:creationId xmlns:a16="http://schemas.microsoft.com/office/drawing/2014/main" id="{99BB9362-2D25-417B-9F7E-091A0DFA2D09}"/>
                  </a:ext>
                </a:extLst>
              </p:cNvPr>
              <p:cNvSpPr>
                <a:spLocks noChangeArrowheads="1"/>
              </p:cNvSpPr>
              <p:nvPr/>
            </p:nvSpPr>
            <p:spPr bwMode="auto">
              <a:xfrm rot="17068179">
                <a:off x="9073152" y="5051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7" name="Oval 1189">
                <a:extLst>
                  <a:ext uri="{FF2B5EF4-FFF2-40B4-BE49-F238E27FC236}">
                    <a16:creationId xmlns:a16="http://schemas.microsoft.com/office/drawing/2014/main" id="{50571DC4-3ACF-4375-9A98-245C43C9A529}"/>
                  </a:ext>
                </a:extLst>
              </p:cNvPr>
              <p:cNvSpPr>
                <a:spLocks noChangeArrowheads="1"/>
              </p:cNvSpPr>
              <p:nvPr/>
            </p:nvSpPr>
            <p:spPr bwMode="auto">
              <a:xfrm rot="17068179">
                <a:off x="9913085" y="49891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8" name="Oval 1190">
                <a:extLst>
                  <a:ext uri="{FF2B5EF4-FFF2-40B4-BE49-F238E27FC236}">
                    <a16:creationId xmlns:a16="http://schemas.microsoft.com/office/drawing/2014/main" id="{3E3A11D9-79FD-47F9-AAFB-E1975BBA1003}"/>
                  </a:ext>
                </a:extLst>
              </p:cNvPr>
              <p:cNvSpPr>
                <a:spLocks noChangeArrowheads="1"/>
              </p:cNvSpPr>
              <p:nvPr/>
            </p:nvSpPr>
            <p:spPr bwMode="auto">
              <a:xfrm rot="17068179">
                <a:off x="9842771" y="46953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19" name="Oval 1191">
                <a:extLst>
                  <a:ext uri="{FF2B5EF4-FFF2-40B4-BE49-F238E27FC236}">
                    <a16:creationId xmlns:a16="http://schemas.microsoft.com/office/drawing/2014/main" id="{E2F09716-DF51-4C01-BA85-B3E056D8C58E}"/>
                  </a:ext>
                </a:extLst>
              </p:cNvPr>
              <p:cNvSpPr>
                <a:spLocks noChangeArrowheads="1"/>
              </p:cNvSpPr>
              <p:nvPr/>
            </p:nvSpPr>
            <p:spPr bwMode="auto">
              <a:xfrm rot="17068179">
                <a:off x="10179293" y="49403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0" name="Oval 1192">
                <a:extLst>
                  <a:ext uri="{FF2B5EF4-FFF2-40B4-BE49-F238E27FC236}">
                    <a16:creationId xmlns:a16="http://schemas.microsoft.com/office/drawing/2014/main" id="{25B1F4EA-CF07-42AB-A918-E4EEF7240310}"/>
                  </a:ext>
                </a:extLst>
              </p:cNvPr>
              <p:cNvSpPr>
                <a:spLocks noChangeArrowheads="1"/>
              </p:cNvSpPr>
              <p:nvPr/>
            </p:nvSpPr>
            <p:spPr bwMode="auto">
              <a:xfrm rot="17068179">
                <a:off x="9887020" y="3788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1" name="Oval 1196">
                <a:extLst>
                  <a:ext uri="{FF2B5EF4-FFF2-40B4-BE49-F238E27FC236}">
                    <a16:creationId xmlns:a16="http://schemas.microsoft.com/office/drawing/2014/main" id="{35E210B1-7592-445E-8450-89C98BCFE9DE}"/>
                  </a:ext>
                </a:extLst>
              </p:cNvPr>
              <p:cNvSpPr>
                <a:spLocks noChangeArrowheads="1"/>
              </p:cNvSpPr>
              <p:nvPr/>
            </p:nvSpPr>
            <p:spPr bwMode="auto">
              <a:xfrm rot="17068179">
                <a:off x="9639767" y="42061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2" name="Oval 1204">
                <a:extLst>
                  <a:ext uri="{FF2B5EF4-FFF2-40B4-BE49-F238E27FC236}">
                    <a16:creationId xmlns:a16="http://schemas.microsoft.com/office/drawing/2014/main" id="{B0FEEDE7-668E-4E57-A209-036C81E67B92}"/>
                  </a:ext>
                </a:extLst>
              </p:cNvPr>
              <p:cNvSpPr>
                <a:spLocks noChangeArrowheads="1"/>
              </p:cNvSpPr>
              <p:nvPr/>
            </p:nvSpPr>
            <p:spPr bwMode="auto">
              <a:xfrm rot="17068179">
                <a:off x="9772599" y="41889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3" name="Oval 1205">
                <a:extLst>
                  <a:ext uri="{FF2B5EF4-FFF2-40B4-BE49-F238E27FC236}">
                    <a16:creationId xmlns:a16="http://schemas.microsoft.com/office/drawing/2014/main" id="{BF94FB0D-9DD4-4B10-B2BB-218D3DB445F9}"/>
                  </a:ext>
                </a:extLst>
              </p:cNvPr>
              <p:cNvSpPr>
                <a:spLocks noChangeArrowheads="1"/>
              </p:cNvSpPr>
              <p:nvPr/>
            </p:nvSpPr>
            <p:spPr bwMode="auto">
              <a:xfrm rot="17068179">
                <a:off x="9212272" y="42495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4" name="Oval 753">
                <a:extLst>
                  <a:ext uri="{FF2B5EF4-FFF2-40B4-BE49-F238E27FC236}">
                    <a16:creationId xmlns:a16="http://schemas.microsoft.com/office/drawing/2014/main" id="{D7734E25-A616-4718-99CC-C9010A979FEC}"/>
                  </a:ext>
                </a:extLst>
              </p:cNvPr>
              <p:cNvSpPr>
                <a:spLocks noChangeArrowheads="1"/>
              </p:cNvSpPr>
              <p:nvPr/>
            </p:nvSpPr>
            <p:spPr bwMode="auto">
              <a:xfrm rot="17068179">
                <a:off x="10328728" y="38690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5" name="Oval 755">
                <a:extLst>
                  <a:ext uri="{FF2B5EF4-FFF2-40B4-BE49-F238E27FC236}">
                    <a16:creationId xmlns:a16="http://schemas.microsoft.com/office/drawing/2014/main" id="{EE3FC30E-7D45-4C02-B796-535ECA30ACC7}"/>
                  </a:ext>
                </a:extLst>
              </p:cNvPr>
              <p:cNvSpPr>
                <a:spLocks noChangeArrowheads="1"/>
              </p:cNvSpPr>
              <p:nvPr/>
            </p:nvSpPr>
            <p:spPr bwMode="auto">
              <a:xfrm rot="17068179">
                <a:off x="11054949" y="39692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6" name="Oval 765">
                <a:extLst>
                  <a:ext uri="{FF2B5EF4-FFF2-40B4-BE49-F238E27FC236}">
                    <a16:creationId xmlns:a16="http://schemas.microsoft.com/office/drawing/2014/main" id="{C084F497-8580-4BD7-AB12-63EA3139A92A}"/>
                  </a:ext>
                </a:extLst>
              </p:cNvPr>
              <p:cNvSpPr>
                <a:spLocks noChangeArrowheads="1"/>
              </p:cNvSpPr>
              <p:nvPr/>
            </p:nvSpPr>
            <p:spPr bwMode="auto">
              <a:xfrm rot="17068179">
                <a:off x="8931481" y="36972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8" name="Oval 779">
                <a:extLst>
                  <a:ext uri="{FF2B5EF4-FFF2-40B4-BE49-F238E27FC236}">
                    <a16:creationId xmlns:a16="http://schemas.microsoft.com/office/drawing/2014/main" id="{49FB8A31-8BA1-4A5F-A43C-02B02595E406}"/>
                  </a:ext>
                </a:extLst>
              </p:cNvPr>
              <p:cNvSpPr>
                <a:spLocks noChangeArrowheads="1"/>
              </p:cNvSpPr>
              <p:nvPr/>
            </p:nvSpPr>
            <p:spPr bwMode="auto">
              <a:xfrm rot="17068179">
                <a:off x="9261561" y="393847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29" name="Oval 785">
                <a:extLst>
                  <a:ext uri="{FF2B5EF4-FFF2-40B4-BE49-F238E27FC236}">
                    <a16:creationId xmlns:a16="http://schemas.microsoft.com/office/drawing/2014/main" id="{C5576609-1014-473E-B7D2-9582A0E20660}"/>
                  </a:ext>
                </a:extLst>
              </p:cNvPr>
              <p:cNvSpPr>
                <a:spLocks noChangeArrowheads="1"/>
              </p:cNvSpPr>
              <p:nvPr/>
            </p:nvSpPr>
            <p:spPr bwMode="auto">
              <a:xfrm rot="17068179">
                <a:off x="9154144" y="45137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0" name="Oval 786">
                <a:extLst>
                  <a:ext uri="{FF2B5EF4-FFF2-40B4-BE49-F238E27FC236}">
                    <a16:creationId xmlns:a16="http://schemas.microsoft.com/office/drawing/2014/main" id="{EABF1274-E175-41A6-A106-EDC11BDA7D0B}"/>
                  </a:ext>
                </a:extLst>
              </p:cNvPr>
              <p:cNvSpPr>
                <a:spLocks noChangeArrowheads="1"/>
              </p:cNvSpPr>
              <p:nvPr/>
            </p:nvSpPr>
            <p:spPr bwMode="auto">
              <a:xfrm rot="17068179">
                <a:off x="10878211" y="36949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2" name="Oval 795">
                <a:extLst>
                  <a:ext uri="{FF2B5EF4-FFF2-40B4-BE49-F238E27FC236}">
                    <a16:creationId xmlns:a16="http://schemas.microsoft.com/office/drawing/2014/main" id="{9D88477E-2D5B-40FC-A430-508E1757499F}"/>
                  </a:ext>
                </a:extLst>
              </p:cNvPr>
              <p:cNvSpPr>
                <a:spLocks noChangeArrowheads="1"/>
              </p:cNvSpPr>
              <p:nvPr/>
            </p:nvSpPr>
            <p:spPr bwMode="auto">
              <a:xfrm rot="17068179">
                <a:off x="9058683" y="557818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3" name="Oval 802">
                <a:extLst>
                  <a:ext uri="{FF2B5EF4-FFF2-40B4-BE49-F238E27FC236}">
                    <a16:creationId xmlns:a16="http://schemas.microsoft.com/office/drawing/2014/main" id="{DD3B7660-27E1-4ACB-989D-76ACC74F99C8}"/>
                  </a:ext>
                </a:extLst>
              </p:cNvPr>
              <p:cNvSpPr>
                <a:spLocks noChangeArrowheads="1"/>
              </p:cNvSpPr>
              <p:nvPr/>
            </p:nvSpPr>
            <p:spPr bwMode="auto">
              <a:xfrm rot="17068179">
                <a:off x="10569844" y="37232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4" name="Oval 803">
                <a:extLst>
                  <a:ext uri="{FF2B5EF4-FFF2-40B4-BE49-F238E27FC236}">
                    <a16:creationId xmlns:a16="http://schemas.microsoft.com/office/drawing/2014/main" id="{0B92D387-5B3E-4B5C-97B2-75B05E6FB978}"/>
                  </a:ext>
                </a:extLst>
              </p:cNvPr>
              <p:cNvSpPr>
                <a:spLocks noChangeArrowheads="1"/>
              </p:cNvSpPr>
              <p:nvPr/>
            </p:nvSpPr>
            <p:spPr bwMode="auto">
              <a:xfrm rot="17068179">
                <a:off x="10016542" y="4758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5" name="Oval 859">
                <a:extLst>
                  <a:ext uri="{FF2B5EF4-FFF2-40B4-BE49-F238E27FC236}">
                    <a16:creationId xmlns:a16="http://schemas.microsoft.com/office/drawing/2014/main" id="{F1F7CD29-7B80-42A6-B1FF-DD1A1C5314C5}"/>
                  </a:ext>
                </a:extLst>
              </p:cNvPr>
              <p:cNvSpPr>
                <a:spLocks noChangeArrowheads="1"/>
              </p:cNvSpPr>
              <p:nvPr/>
            </p:nvSpPr>
            <p:spPr bwMode="auto">
              <a:xfrm rot="17068179">
                <a:off x="9903117" y="41556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6" name="Oval 860">
                <a:extLst>
                  <a:ext uri="{FF2B5EF4-FFF2-40B4-BE49-F238E27FC236}">
                    <a16:creationId xmlns:a16="http://schemas.microsoft.com/office/drawing/2014/main" id="{F2C4BC18-5F50-4FC8-8B68-C34FD77928C8}"/>
                  </a:ext>
                </a:extLst>
              </p:cNvPr>
              <p:cNvSpPr>
                <a:spLocks noChangeArrowheads="1"/>
              </p:cNvSpPr>
              <p:nvPr/>
            </p:nvSpPr>
            <p:spPr bwMode="auto">
              <a:xfrm rot="17068179">
                <a:off x="10994816" y="38660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7" name="Oval 861">
                <a:extLst>
                  <a:ext uri="{FF2B5EF4-FFF2-40B4-BE49-F238E27FC236}">
                    <a16:creationId xmlns:a16="http://schemas.microsoft.com/office/drawing/2014/main" id="{57C603A2-6BF7-4A9D-8260-A9081CB38AE7}"/>
                  </a:ext>
                </a:extLst>
              </p:cNvPr>
              <p:cNvSpPr>
                <a:spLocks noChangeArrowheads="1"/>
              </p:cNvSpPr>
              <p:nvPr/>
            </p:nvSpPr>
            <p:spPr bwMode="auto">
              <a:xfrm rot="17068179">
                <a:off x="10634181" y="422685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8" name="Oval 968">
                <a:extLst>
                  <a:ext uri="{FF2B5EF4-FFF2-40B4-BE49-F238E27FC236}">
                    <a16:creationId xmlns:a16="http://schemas.microsoft.com/office/drawing/2014/main" id="{B4CFAA8F-4AD3-4485-AC4F-A481641DD3D5}"/>
                  </a:ext>
                </a:extLst>
              </p:cNvPr>
              <p:cNvSpPr>
                <a:spLocks noChangeArrowheads="1"/>
              </p:cNvSpPr>
              <p:nvPr/>
            </p:nvSpPr>
            <p:spPr bwMode="auto">
              <a:xfrm rot="17068179">
                <a:off x="10707050" y="46577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39" name="Oval 1109">
                <a:extLst>
                  <a:ext uri="{FF2B5EF4-FFF2-40B4-BE49-F238E27FC236}">
                    <a16:creationId xmlns:a16="http://schemas.microsoft.com/office/drawing/2014/main" id="{53DB7153-7648-4238-AAD2-8B439B1650FF}"/>
                  </a:ext>
                </a:extLst>
              </p:cNvPr>
              <p:cNvSpPr>
                <a:spLocks noChangeArrowheads="1"/>
              </p:cNvSpPr>
              <p:nvPr/>
            </p:nvSpPr>
            <p:spPr bwMode="auto">
              <a:xfrm rot="17068179">
                <a:off x="10410176" y="42865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0" name="Oval 1110">
                <a:extLst>
                  <a:ext uri="{FF2B5EF4-FFF2-40B4-BE49-F238E27FC236}">
                    <a16:creationId xmlns:a16="http://schemas.microsoft.com/office/drawing/2014/main" id="{AD64213C-9197-4C7F-98BC-BC5D1657FDF1}"/>
                  </a:ext>
                </a:extLst>
              </p:cNvPr>
              <p:cNvSpPr>
                <a:spLocks noChangeArrowheads="1"/>
              </p:cNvSpPr>
              <p:nvPr/>
            </p:nvSpPr>
            <p:spPr bwMode="auto">
              <a:xfrm rot="17068179">
                <a:off x="10044531" y="44594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1" name="Oval 1111">
                <a:extLst>
                  <a:ext uri="{FF2B5EF4-FFF2-40B4-BE49-F238E27FC236}">
                    <a16:creationId xmlns:a16="http://schemas.microsoft.com/office/drawing/2014/main" id="{851AE3C3-BCBC-4004-B063-8F029D781B43}"/>
                  </a:ext>
                </a:extLst>
              </p:cNvPr>
              <p:cNvSpPr>
                <a:spLocks noChangeArrowheads="1"/>
              </p:cNvSpPr>
              <p:nvPr/>
            </p:nvSpPr>
            <p:spPr bwMode="auto">
              <a:xfrm rot="17068179">
                <a:off x="10105725" y="39428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2" name="Oval 1115">
                <a:extLst>
                  <a:ext uri="{FF2B5EF4-FFF2-40B4-BE49-F238E27FC236}">
                    <a16:creationId xmlns:a16="http://schemas.microsoft.com/office/drawing/2014/main" id="{5557194D-CCCC-43D0-8634-F30CFDE32E29}"/>
                  </a:ext>
                </a:extLst>
              </p:cNvPr>
              <p:cNvSpPr>
                <a:spLocks noChangeArrowheads="1"/>
              </p:cNvSpPr>
              <p:nvPr/>
            </p:nvSpPr>
            <p:spPr bwMode="auto">
              <a:xfrm rot="17068179">
                <a:off x="8873008" y="5192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3" name="Oval 1116">
                <a:extLst>
                  <a:ext uri="{FF2B5EF4-FFF2-40B4-BE49-F238E27FC236}">
                    <a16:creationId xmlns:a16="http://schemas.microsoft.com/office/drawing/2014/main" id="{350924FC-BBA9-4E3B-85A7-7571B7FF4AC3}"/>
                  </a:ext>
                </a:extLst>
              </p:cNvPr>
              <p:cNvSpPr>
                <a:spLocks noChangeArrowheads="1"/>
              </p:cNvSpPr>
              <p:nvPr/>
            </p:nvSpPr>
            <p:spPr bwMode="auto">
              <a:xfrm rot="17068179">
                <a:off x="10558301" y="46577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5" name="Oval 1121">
                <a:extLst>
                  <a:ext uri="{FF2B5EF4-FFF2-40B4-BE49-F238E27FC236}">
                    <a16:creationId xmlns:a16="http://schemas.microsoft.com/office/drawing/2014/main" id="{70905749-A4B1-477F-B11A-A0F19BCB973B}"/>
                  </a:ext>
                </a:extLst>
              </p:cNvPr>
              <p:cNvSpPr>
                <a:spLocks noChangeArrowheads="1"/>
              </p:cNvSpPr>
              <p:nvPr/>
            </p:nvSpPr>
            <p:spPr bwMode="auto">
              <a:xfrm rot="17068179">
                <a:off x="9502672" y="483393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6" name="Oval 1122">
                <a:extLst>
                  <a:ext uri="{FF2B5EF4-FFF2-40B4-BE49-F238E27FC236}">
                    <a16:creationId xmlns:a16="http://schemas.microsoft.com/office/drawing/2014/main" id="{B4BDF8FF-7DD1-4688-B6E7-F1CD9F89F982}"/>
                  </a:ext>
                </a:extLst>
              </p:cNvPr>
              <p:cNvSpPr>
                <a:spLocks noChangeArrowheads="1"/>
              </p:cNvSpPr>
              <p:nvPr/>
            </p:nvSpPr>
            <p:spPr bwMode="auto">
              <a:xfrm rot="17068179">
                <a:off x="10585941" y="44861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7" name="Oval 1123">
                <a:extLst>
                  <a:ext uri="{FF2B5EF4-FFF2-40B4-BE49-F238E27FC236}">
                    <a16:creationId xmlns:a16="http://schemas.microsoft.com/office/drawing/2014/main" id="{C2A41562-294F-428E-A383-F05A51E34951}"/>
                  </a:ext>
                </a:extLst>
              </p:cNvPr>
              <p:cNvSpPr>
                <a:spLocks noChangeArrowheads="1"/>
              </p:cNvSpPr>
              <p:nvPr/>
            </p:nvSpPr>
            <p:spPr bwMode="auto">
              <a:xfrm rot="17068179">
                <a:off x="11087961" y="40584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8" name="Oval 1124">
                <a:extLst>
                  <a:ext uri="{FF2B5EF4-FFF2-40B4-BE49-F238E27FC236}">
                    <a16:creationId xmlns:a16="http://schemas.microsoft.com/office/drawing/2014/main" id="{7C5C651A-144F-4A2E-BBFF-A20389CE3D90}"/>
                  </a:ext>
                </a:extLst>
              </p:cNvPr>
              <p:cNvSpPr>
                <a:spLocks noChangeArrowheads="1"/>
              </p:cNvSpPr>
              <p:nvPr/>
            </p:nvSpPr>
            <p:spPr bwMode="auto">
              <a:xfrm rot="17068179">
                <a:off x="10778793" y="4082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49" name="Oval 1125">
                <a:extLst>
                  <a:ext uri="{FF2B5EF4-FFF2-40B4-BE49-F238E27FC236}">
                    <a16:creationId xmlns:a16="http://schemas.microsoft.com/office/drawing/2014/main" id="{1ED969CB-C55E-4BCD-A1AF-BB211156E616}"/>
                  </a:ext>
                </a:extLst>
              </p:cNvPr>
              <p:cNvSpPr>
                <a:spLocks noChangeArrowheads="1"/>
              </p:cNvSpPr>
              <p:nvPr/>
            </p:nvSpPr>
            <p:spPr bwMode="auto">
              <a:xfrm rot="17068179">
                <a:off x="8834576" y="4370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0" name="Oval 1126">
                <a:extLst>
                  <a:ext uri="{FF2B5EF4-FFF2-40B4-BE49-F238E27FC236}">
                    <a16:creationId xmlns:a16="http://schemas.microsoft.com/office/drawing/2014/main" id="{E7D4DE31-BE9E-4D35-8CE9-63E43222CEED}"/>
                  </a:ext>
                </a:extLst>
              </p:cNvPr>
              <p:cNvSpPr>
                <a:spLocks noChangeArrowheads="1"/>
              </p:cNvSpPr>
              <p:nvPr/>
            </p:nvSpPr>
            <p:spPr bwMode="auto">
              <a:xfrm rot="17068179">
                <a:off x="11242376" y="41897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1" name="Oval 1127">
                <a:extLst>
                  <a:ext uri="{FF2B5EF4-FFF2-40B4-BE49-F238E27FC236}">
                    <a16:creationId xmlns:a16="http://schemas.microsoft.com/office/drawing/2014/main" id="{C9063E25-7BE8-475C-89C4-D5E793249D0A}"/>
                  </a:ext>
                </a:extLst>
              </p:cNvPr>
              <p:cNvSpPr>
                <a:spLocks noChangeArrowheads="1"/>
              </p:cNvSpPr>
              <p:nvPr/>
            </p:nvSpPr>
            <p:spPr bwMode="auto">
              <a:xfrm rot="17068179">
                <a:off x="10630308" y="4837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2" name="Oval 1135">
                <a:extLst>
                  <a:ext uri="{FF2B5EF4-FFF2-40B4-BE49-F238E27FC236}">
                    <a16:creationId xmlns:a16="http://schemas.microsoft.com/office/drawing/2014/main" id="{9D43455A-EC78-4B65-A1E2-1FA344FAB132}"/>
                  </a:ext>
                </a:extLst>
              </p:cNvPr>
              <p:cNvSpPr>
                <a:spLocks noChangeArrowheads="1"/>
              </p:cNvSpPr>
              <p:nvPr/>
            </p:nvSpPr>
            <p:spPr bwMode="auto">
              <a:xfrm rot="17068179">
                <a:off x="11062356" y="48018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3" name="Oval 1136">
                <a:extLst>
                  <a:ext uri="{FF2B5EF4-FFF2-40B4-BE49-F238E27FC236}">
                    <a16:creationId xmlns:a16="http://schemas.microsoft.com/office/drawing/2014/main" id="{A13B0989-6BE9-44B1-99A9-7ACF63FADF86}"/>
                  </a:ext>
                </a:extLst>
              </p:cNvPr>
              <p:cNvSpPr>
                <a:spLocks noChangeArrowheads="1"/>
              </p:cNvSpPr>
              <p:nvPr/>
            </p:nvSpPr>
            <p:spPr bwMode="auto">
              <a:xfrm rot="17068179">
                <a:off x="11170367" y="49098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4" name="Oval 1137">
                <a:extLst>
                  <a:ext uri="{FF2B5EF4-FFF2-40B4-BE49-F238E27FC236}">
                    <a16:creationId xmlns:a16="http://schemas.microsoft.com/office/drawing/2014/main" id="{B493D946-3BD9-48D1-9D8B-260A332BE6AE}"/>
                  </a:ext>
                </a:extLst>
              </p:cNvPr>
              <p:cNvSpPr>
                <a:spLocks noChangeArrowheads="1"/>
              </p:cNvSpPr>
              <p:nvPr/>
            </p:nvSpPr>
            <p:spPr bwMode="auto">
              <a:xfrm rot="17068179">
                <a:off x="10296706" y="47186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5" name="Oval 1138">
                <a:extLst>
                  <a:ext uri="{FF2B5EF4-FFF2-40B4-BE49-F238E27FC236}">
                    <a16:creationId xmlns:a16="http://schemas.microsoft.com/office/drawing/2014/main" id="{F14404B8-B48F-4482-8797-5CAC9EE4F749}"/>
                  </a:ext>
                </a:extLst>
              </p:cNvPr>
              <p:cNvSpPr>
                <a:spLocks noChangeArrowheads="1"/>
              </p:cNvSpPr>
              <p:nvPr/>
            </p:nvSpPr>
            <p:spPr bwMode="auto">
              <a:xfrm rot="17068179">
                <a:off x="10846332" y="47297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6" name="Oval 1148">
                <a:extLst>
                  <a:ext uri="{FF2B5EF4-FFF2-40B4-BE49-F238E27FC236}">
                    <a16:creationId xmlns:a16="http://schemas.microsoft.com/office/drawing/2014/main" id="{88A9561A-2E93-4092-B94D-770C9466169B}"/>
                  </a:ext>
                </a:extLst>
              </p:cNvPr>
              <p:cNvSpPr>
                <a:spLocks noChangeArrowheads="1"/>
              </p:cNvSpPr>
              <p:nvPr/>
            </p:nvSpPr>
            <p:spPr bwMode="auto">
              <a:xfrm rot="17068179">
                <a:off x="11170367" y="52338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7" name="Oval 1155">
                <a:extLst>
                  <a:ext uri="{FF2B5EF4-FFF2-40B4-BE49-F238E27FC236}">
                    <a16:creationId xmlns:a16="http://schemas.microsoft.com/office/drawing/2014/main" id="{5901CCAB-7DC8-4E5A-82FC-FD9E0036DD4D}"/>
                  </a:ext>
                </a:extLst>
              </p:cNvPr>
              <p:cNvSpPr>
                <a:spLocks noChangeArrowheads="1"/>
              </p:cNvSpPr>
              <p:nvPr/>
            </p:nvSpPr>
            <p:spPr bwMode="auto">
              <a:xfrm rot="17068179">
                <a:off x="10810328" y="4873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8" name="Oval 1158">
                <a:extLst>
                  <a:ext uri="{FF2B5EF4-FFF2-40B4-BE49-F238E27FC236}">
                    <a16:creationId xmlns:a16="http://schemas.microsoft.com/office/drawing/2014/main" id="{938ED379-81E1-4AF7-A8F8-4D1D759E23D1}"/>
                  </a:ext>
                </a:extLst>
              </p:cNvPr>
              <p:cNvSpPr>
                <a:spLocks noChangeArrowheads="1"/>
              </p:cNvSpPr>
              <p:nvPr/>
            </p:nvSpPr>
            <p:spPr bwMode="auto">
              <a:xfrm rot="17068179">
                <a:off x="11278382" y="4981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59" name="Oval 1164">
                <a:extLst>
                  <a:ext uri="{FF2B5EF4-FFF2-40B4-BE49-F238E27FC236}">
                    <a16:creationId xmlns:a16="http://schemas.microsoft.com/office/drawing/2014/main" id="{A43DBF2A-9CE5-4C36-A25D-8A22A7D1D2E5}"/>
                  </a:ext>
                </a:extLst>
              </p:cNvPr>
              <p:cNvSpPr>
                <a:spLocks noChangeArrowheads="1"/>
              </p:cNvSpPr>
              <p:nvPr/>
            </p:nvSpPr>
            <p:spPr bwMode="auto">
              <a:xfrm rot="17068179">
                <a:off x="9266625" y="37940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60" name="Oval 1168">
                <a:extLst>
                  <a:ext uri="{FF2B5EF4-FFF2-40B4-BE49-F238E27FC236}">
                    <a16:creationId xmlns:a16="http://schemas.microsoft.com/office/drawing/2014/main" id="{E1265870-5443-411B-9B27-A99CD422C864}"/>
                  </a:ext>
                </a:extLst>
              </p:cNvPr>
              <p:cNvSpPr>
                <a:spLocks noChangeArrowheads="1"/>
              </p:cNvSpPr>
              <p:nvPr/>
            </p:nvSpPr>
            <p:spPr bwMode="auto">
              <a:xfrm rot="17068179">
                <a:off x="11013827" y="5042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61" name="Oval 1175">
                <a:extLst>
                  <a:ext uri="{FF2B5EF4-FFF2-40B4-BE49-F238E27FC236}">
                    <a16:creationId xmlns:a16="http://schemas.microsoft.com/office/drawing/2014/main" id="{A8BDF883-90AA-4FDF-BA12-0A6600682251}"/>
                  </a:ext>
                </a:extLst>
              </p:cNvPr>
              <p:cNvSpPr>
                <a:spLocks noChangeArrowheads="1"/>
              </p:cNvSpPr>
              <p:nvPr/>
            </p:nvSpPr>
            <p:spPr bwMode="auto">
              <a:xfrm rot="17068179">
                <a:off x="10691647" y="49916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62" name="Oval 1177">
                <a:extLst>
                  <a:ext uri="{FF2B5EF4-FFF2-40B4-BE49-F238E27FC236}">
                    <a16:creationId xmlns:a16="http://schemas.microsoft.com/office/drawing/2014/main" id="{37170550-D948-474D-9004-9AB2C7B5C6F5}"/>
                  </a:ext>
                </a:extLst>
              </p:cNvPr>
              <p:cNvSpPr>
                <a:spLocks noChangeArrowheads="1"/>
              </p:cNvSpPr>
              <p:nvPr/>
            </p:nvSpPr>
            <p:spPr bwMode="auto">
              <a:xfrm rot="17068179">
                <a:off x="10828197" y="4920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63" name="Oval 1179">
                <a:extLst>
                  <a:ext uri="{FF2B5EF4-FFF2-40B4-BE49-F238E27FC236}">
                    <a16:creationId xmlns:a16="http://schemas.microsoft.com/office/drawing/2014/main" id="{D01FE1A6-5155-4D37-90FE-27792F3D52FF}"/>
                  </a:ext>
                </a:extLst>
              </p:cNvPr>
              <p:cNvSpPr>
                <a:spLocks noChangeArrowheads="1"/>
              </p:cNvSpPr>
              <p:nvPr/>
            </p:nvSpPr>
            <p:spPr bwMode="auto">
              <a:xfrm rot="17068179">
                <a:off x="11166317" y="51010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66" name="Oval 1190">
                <a:extLst>
                  <a:ext uri="{FF2B5EF4-FFF2-40B4-BE49-F238E27FC236}">
                    <a16:creationId xmlns:a16="http://schemas.microsoft.com/office/drawing/2014/main" id="{6ED06A6E-F62D-47E3-A269-E1C6DE653CAA}"/>
                  </a:ext>
                </a:extLst>
              </p:cNvPr>
              <p:cNvSpPr>
                <a:spLocks noChangeArrowheads="1"/>
              </p:cNvSpPr>
              <p:nvPr/>
            </p:nvSpPr>
            <p:spPr bwMode="auto">
              <a:xfrm rot="17068179">
                <a:off x="9766212" y="57379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69" name="Oval 1196">
                <a:extLst>
                  <a:ext uri="{FF2B5EF4-FFF2-40B4-BE49-F238E27FC236}">
                    <a16:creationId xmlns:a16="http://schemas.microsoft.com/office/drawing/2014/main" id="{34B903CB-B03C-4048-9231-3D4416B3A13B}"/>
                  </a:ext>
                </a:extLst>
              </p:cNvPr>
              <p:cNvSpPr>
                <a:spLocks noChangeArrowheads="1"/>
              </p:cNvSpPr>
              <p:nvPr/>
            </p:nvSpPr>
            <p:spPr bwMode="auto">
              <a:xfrm rot="17068179">
                <a:off x="11246463" y="43943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0" name="Oval 1204">
                <a:extLst>
                  <a:ext uri="{FF2B5EF4-FFF2-40B4-BE49-F238E27FC236}">
                    <a16:creationId xmlns:a16="http://schemas.microsoft.com/office/drawing/2014/main" id="{7641A079-F348-47C5-8717-361462BD50DF}"/>
                  </a:ext>
                </a:extLst>
              </p:cNvPr>
              <p:cNvSpPr>
                <a:spLocks noChangeArrowheads="1"/>
              </p:cNvSpPr>
              <p:nvPr/>
            </p:nvSpPr>
            <p:spPr bwMode="auto">
              <a:xfrm rot="17068179">
                <a:off x="9340242" y="47714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1" name="Oval 1205">
                <a:extLst>
                  <a:ext uri="{FF2B5EF4-FFF2-40B4-BE49-F238E27FC236}">
                    <a16:creationId xmlns:a16="http://schemas.microsoft.com/office/drawing/2014/main" id="{C832D569-A8E6-4406-AD4D-2EF6464A4539}"/>
                  </a:ext>
                </a:extLst>
              </p:cNvPr>
              <p:cNvSpPr>
                <a:spLocks noChangeArrowheads="1"/>
              </p:cNvSpPr>
              <p:nvPr/>
            </p:nvSpPr>
            <p:spPr bwMode="auto">
              <a:xfrm rot="17068179">
                <a:off x="10274736" y="4370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2" name="Oval 1320">
                <a:extLst>
                  <a:ext uri="{FF2B5EF4-FFF2-40B4-BE49-F238E27FC236}">
                    <a16:creationId xmlns:a16="http://schemas.microsoft.com/office/drawing/2014/main" id="{E1C6E28F-6AB7-4319-8D73-CB2449F91987}"/>
                  </a:ext>
                </a:extLst>
              </p:cNvPr>
              <p:cNvSpPr>
                <a:spLocks noChangeArrowheads="1"/>
              </p:cNvSpPr>
              <p:nvPr/>
            </p:nvSpPr>
            <p:spPr bwMode="auto">
              <a:xfrm rot="17068179">
                <a:off x="10522296" y="6313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3" name="Oval 1381">
                <a:extLst>
                  <a:ext uri="{FF2B5EF4-FFF2-40B4-BE49-F238E27FC236}">
                    <a16:creationId xmlns:a16="http://schemas.microsoft.com/office/drawing/2014/main" id="{BB3D0CEB-AC46-4794-ACEA-806E3FE4BA1C}"/>
                  </a:ext>
                </a:extLst>
              </p:cNvPr>
              <p:cNvSpPr>
                <a:spLocks noChangeArrowheads="1"/>
              </p:cNvSpPr>
              <p:nvPr/>
            </p:nvSpPr>
            <p:spPr bwMode="auto">
              <a:xfrm rot="17068179">
                <a:off x="9226153" y="6061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4" name="Oval 1389">
                <a:extLst>
                  <a:ext uri="{FF2B5EF4-FFF2-40B4-BE49-F238E27FC236}">
                    <a16:creationId xmlns:a16="http://schemas.microsoft.com/office/drawing/2014/main" id="{3BE8E360-EAA7-4BA0-8E92-6FD3AFD5391B}"/>
                  </a:ext>
                </a:extLst>
              </p:cNvPr>
              <p:cNvSpPr>
                <a:spLocks noChangeArrowheads="1"/>
              </p:cNvSpPr>
              <p:nvPr/>
            </p:nvSpPr>
            <p:spPr bwMode="auto">
              <a:xfrm rot="17068179">
                <a:off x="9544389" y="6176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5" name="Oval 1408">
                <a:extLst>
                  <a:ext uri="{FF2B5EF4-FFF2-40B4-BE49-F238E27FC236}">
                    <a16:creationId xmlns:a16="http://schemas.microsoft.com/office/drawing/2014/main" id="{308D26B1-8EC2-47F2-99DF-EAB982389336}"/>
                  </a:ext>
                </a:extLst>
              </p:cNvPr>
              <p:cNvSpPr>
                <a:spLocks noChangeArrowheads="1"/>
              </p:cNvSpPr>
              <p:nvPr/>
            </p:nvSpPr>
            <p:spPr bwMode="auto">
              <a:xfrm rot="17068179">
                <a:off x="9154144" y="6493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6" name="Oval 1420">
                <a:extLst>
                  <a:ext uri="{FF2B5EF4-FFF2-40B4-BE49-F238E27FC236}">
                    <a16:creationId xmlns:a16="http://schemas.microsoft.com/office/drawing/2014/main" id="{E63AF610-B07D-4A06-A6B5-FF2A50794CE6}"/>
                  </a:ext>
                </a:extLst>
              </p:cNvPr>
              <p:cNvSpPr>
                <a:spLocks noChangeArrowheads="1"/>
              </p:cNvSpPr>
              <p:nvPr/>
            </p:nvSpPr>
            <p:spPr bwMode="auto">
              <a:xfrm rot="17068179">
                <a:off x="9523398" y="65225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7" name="Oval 1426">
                <a:extLst>
                  <a:ext uri="{FF2B5EF4-FFF2-40B4-BE49-F238E27FC236}">
                    <a16:creationId xmlns:a16="http://schemas.microsoft.com/office/drawing/2014/main" id="{CA48354C-E677-45FC-A92F-11D70DA61F77}"/>
                  </a:ext>
                </a:extLst>
              </p:cNvPr>
              <p:cNvSpPr>
                <a:spLocks noChangeArrowheads="1"/>
              </p:cNvSpPr>
              <p:nvPr/>
            </p:nvSpPr>
            <p:spPr bwMode="auto">
              <a:xfrm rot="17068179">
                <a:off x="10265927" y="62465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8" name="Oval 1438">
                <a:extLst>
                  <a:ext uri="{FF2B5EF4-FFF2-40B4-BE49-F238E27FC236}">
                    <a16:creationId xmlns:a16="http://schemas.microsoft.com/office/drawing/2014/main" id="{417DFAA0-C412-4D75-A1EE-FA4B0228A8BF}"/>
                  </a:ext>
                </a:extLst>
              </p:cNvPr>
              <p:cNvSpPr>
                <a:spLocks noChangeArrowheads="1"/>
              </p:cNvSpPr>
              <p:nvPr/>
            </p:nvSpPr>
            <p:spPr bwMode="auto">
              <a:xfrm rot="17068179">
                <a:off x="9190148" y="62779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79" name="Oval 779">
                <a:extLst>
                  <a:ext uri="{FF2B5EF4-FFF2-40B4-BE49-F238E27FC236}">
                    <a16:creationId xmlns:a16="http://schemas.microsoft.com/office/drawing/2014/main" id="{EA4B87BA-4227-4103-9FD9-6C91E0C93E8B}"/>
                  </a:ext>
                </a:extLst>
              </p:cNvPr>
              <p:cNvSpPr>
                <a:spLocks noChangeArrowheads="1"/>
              </p:cNvSpPr>
              <p:nvPr/>
            </p:nvSpPr>
            <p:spPr bwMode="auto">
              <a:xfrm rot="17068179">
                <a:off x="9812755" y="638862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0" name="Oval 968">
                <a:extLst>
                  <a:ext uri="{FF2B5EF4-FFF2-40B4-BE49-F238E27FC236}">
                    <a16:creationId xmlns:a16="http://schemas.microsoft.com/office/drawing/2014/main" id="{A5B1CBC2-F711-49D8-A2F6-9B38FC486EC9}"/>
                  </a:ext>
                </a:extLst>
              </p:cNvPr>
              <p:cNvSpPr>
                <a:spLocks noChangeArrowheads="1"/>
              </p:cNvSpPr>
              <p:nvPr/>
            </p:nvSpPr>
            <p:spPr bwMode="auto">
              <a:xfrm rot="17068179">
                <a:off x="10089992" y="58059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1" name="Oval 1115">
                <a:extLst>
                  <a:ext uri="{FF2B5EF4-FFF2-40B4-BE49-F238E27FC236}">
                    <a16:creationId xmlns:a16="http://schemas.microsoft.com/office/drawing/2014/main" id="{0B60B446-6B1B-475B-BCBB-B1B412FFD155}"/>
                  </a:ext>
                </a:extLst>
              </p:cNvPr>
              <p:cNvSpPr>
                <a:spLocks noChangeArrowheads="1"/>
              </p:cNvSpPr>
              <p:nvPr/>
            </p:nvSpPr>
            <p:spPr bwMode="auto">
              <a:xfrm rot="17068179">
                <a:off x="9586193" y="5773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3" name="Oval 1127">
                <a:extLst>
                  <a:ext uri="{FF2B5EF4-FFF2-40B4-BE49-F238E27FC236}">
                    <a16:creationId xmlns:a16="http://schemas.microsoft.com/office/drawing/2014/main" id="{E5B02AE2-4ACD-426E-A098-03ED6BF08AB5}"/>
                  </a:ext>
                </a:extLst>
              </p:cNvPr>
              <p:cNvSpPr>
                <a:spLocks noChangeArrowheads="1"/>
              </p:cNvSpPr>
              <p:nvPr/>
            </p:nvSpPr>
            <p:spPr bwMode="auto">
              <a:xfrm rot="17068179">
                <a:off x="9073008" y="5871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4" name="Oval 1135">
                <a:extLst>
                  <a:ext uri="{FF2B5EF4-FFF2-40B4-BE49-F238E27FC236}">
                    <a16:creationId xmlns:a16="http://schemas.microsoft.com/office/drawing/2014/main" id="{5A0E6F34-DF7B-4560-A86A-EAA9DA6915F0}"/>
                  </a:ext>
                </a:extLst>
              </p:cNvPr>
              <p:cNvSpPr>
                <a:spLocks noChangeArrowheads="1"/>
              </p:cNvSpPr>
              <p:nvPr/>
            </p:nvSpPr>
            <p:spPr bwMode="auto">
              <a:xfrm rot="17068179">
                <a:off x="10212227" y="5861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5" name="Oval 1136">
                <a:extLst>
                  <a:ext uri="{FF2B5EF4-FFF2-40B4-BE49-F238E27FC236}">
                    <a16:creationId xmlns:a16="http://schemas.microsoft.com/office/drawing/2014/main" id="{C289FD77-354C-40BC-BCCE-73096E240948}"/>
                  </a:ext>
                </a:extLst>
              </p:cNvPr>
              <p:cNvSpPr>
                <a:spLocks noChangeArrowheads="1"/>
              </p:cNvSpPr>
              <p:nvPr/>
            </p:nvSpPr>
            <p:spPr bwMode="auto">
              <a:xfrm rot="17068179">
                <a:off x="9766213" y="5917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6" name="Oval 1137">
                <a:extLst>
                  <a:ext uri="{FF2B5EF4-FFF2-40B4-BE49-F238E27FC236}">
                    <a16:creationId xmlns:a16="http://schemas.microsoft.com/office/drawing/2014/main" id="{F6CC43E4-1F09-41F2-B1D3-F7580765832D}"/>
                  </a:ext>
                </a:extLst>
              </p:cNvPr>
              <p:cNvSpPr>
                <a:spLocks noChangeArrowheads="1"/>
              </p:cNvSpPr>
              <p:nvPr/>
            </p:nvSpPr>
            <p:spPr bwMode="auto">
              <a:xfrm rot="17068179">
                <a:off x="9586192" y="56298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7" name="Oval 1138">
                <a:extLst>
                  <a:ext uri="{FF2B5EF4-FFF2-40B4-BE49-F238E27FC236}">
                    <a16:creationId xmlns:a16="http://schemas.microsoft.com/office/drawing/2014/main" id="{4B35883D-8651-4B13-A470-BBB97DFC1FD0}"/>
                  </a:ext>
                </a:extLst>
              </p:cNvPr>
              <p:cNvSpPr>
                <a:spLocks noChangeArrowheads="1"/>
              </p:cNvSpPr>
              <p:nvPr/>
            </p:nvSpPr>
            <p:spPr bwMode="auto">
              <a:xfrm rot="17068179">
                <a:off x="8830108" y="6457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8" name="Oval 1148">
                <a:extLst>
                  <a:ext uri="{FF2B5EF4-FFF2-40B4-BE49-F238E27FC236}">
                    <a16:creationId xmlns:a16="http://schemas.microsoft.com/office/drawing/2014/main" id="{B119B665-2D24-44D2-B883-4A579A06EDD7}"/>
                  </a:ext>
                </a:extLst>
              </p:cNvPr>
              <p:cNvSpPr>
                <a:spLocks noChangeArrowheads="1"/>
              </p:cNvSpPr>
              <p:nvPr/>
            </p:nvSpPr>
            <p:spPr bwMode="auto">
              <a:xfrm rot="17068179">
                <a:off x="8974125" y="5989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89" name="Oval 1158">
                <a:extLst>
                  <a:ext uri="{FF2B5EF4-FFF2-40B4-BE49-F238E27FC236}">
                    <a16:creationId xmlns:a16="http://schemas.microsoft.com/office/drawing/2014/main" id="{F97639F0-87E8-4CF2-B59E-44F3C442DB31}"/>
                  </a:ext>
                </a:extLst>
              </p:cNvPr>
              <p:cNvSpPr>
                <a:spLocks noChangeArrowheads="1"/>
              </p:cNvSpPr>
              <p:nvPr/>
            </p:nvSpPr>
            <p:spPr bwMode="auto">
              <a:xfrm rot="17068179">
                <a:off x="9321735" y="5310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0" name="Oval 1164">
                <a:extLst>
                  <a:ext uri="{FF2B5EF4-FFF2-40B4-BE49-F238E27FC236}">
                    <a16:creationId xmlns:a16="http://schemas.microsoft.com/office/drawing/2014/main" id="{3F751FFD-A766-49ED-B687-5BEDDABCB5A9}"/>
                  </a:ext>
                </a:extLst>
              </p:cNvPr>
              <p:cNvSpPr>
                <a:spLocks noChangeArrowheads="1"/>
              </p:cNvSpPr>
              <p:nvPr/>
            </p:nvSpPr>
            <p:spPr bwMode="auto">
              <a:xfrm rot="17068179">
                <a:off x="9976500" y="54853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1" name="Oval 1177">
                <a:extLst>
                  <a:ext uri="{FF2B5EF4-FFF2-40B4-BE49-F238E27FC236}">
                    <a16:creationId xmlns:a16="http://schemas.microsoft.com/office/drawing/2014/main" id="{779B0886-7FE9-42F1-8155-CF5442395840}"/>
                  </a:ext>
                </a:extLst>
              </p:cNvPr>
              <p:cNvSpPr>
                <a:spLocks noChangeArrowheads="1"/>
              </p:cNvSpPr>
              <p:nvPr/>
            </p:nvSpPr>
            <p:spPr bwMode="auto">
              <a:xfrm rot="17068179">
                <a:off x="9298160" y="5953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2" name="Oval 1179">
                <a:extLst>
                  <a:ext uri="{FF2B5EF4-FFF2-40B4-BE49-F238E27FC236}">
                    <a16:creationId xmlns:a16="http://schemas.microsoft.com/office/drawing/2014/main" id="{BBBA314A-431A-4734-8E23-3A76585E776D}"/>
                  </a:ext>
                </a:extLst>
              </p:cNvPr>
              <p:cNvSpPr>
                <a:spLocks noChangeArrowheads="1"/>
              </p:cNvSpPr>
              <p:nvPr/>
            </p:nvSpPr>
            <p:spPr bwMode="auto">
              <a:xfrm rot="17068179">
                <a:off x="9644989" y="6175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3" name="Oval 1183">
                <a:extLst>
                  <a:ext uri="{FF2B5EF4-FFF2-40B4-BE49-F238E27FC236}">
                    <a16:creationId xmlns:a16="http://schemas.microsoft.com/office/drawing/2014/main" id="{E663A412-F27A-4865-B122-D38000496655}"/>
                  </a:ext>
                </a:extLst>
              </p:cNvPr>
              <p:cNvSpPr>
                <a:spLocks noChangeArrowheads="1"/>
              </p:cNvSpPr>
              <p:nvPr/>
            </p:nvSpPr>
            <p:spPr bwMode="auto">
              <a:xfrm rot="17068179">
                <a:off x="9317032" y="62483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4" name="Oval 1189">
                <a:extLst>
                  <a:ext uri="{FF2B5EF4-FFF2-40B4-BE49-F238E27FC236}">
                    <a16:creationId xmlns:a16="http://schemas.microsoft.com/office/drawing/2014/main" id="{CC34AFA5-92A3-43E0-835E-6354AE2090AB}"/>
                  </a:ext>
                </a:extLst>
              </p:cNvPr>
              <p:cNvSpPr>
                <a:spLocks noChangeArrowheads="1"/>
              </p:cNvSpPr>
              <p:nvPr/>
            </p:nvSpPr>
            <p:spPr bwMode="auto">
              <a:xfrm rot="17068179">
                <a:off x="10000335" y="61524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5" name="Oval 1190">
                <a:extLst>
                  <a:ext uri="{FF2B5EF4-FFF2-40B4-BE49-F238E27FC236}">
                    <a16:creationId xmlns:a16="http://schemas.microsoft.com/office/drawing/2014/main" id="{A8ECA12B-7A22-450D-A57D-51E79CF105A6}"/>
                  </a:ext>
                </a:extLst>
              </p:cNvPr>
              <p:cNvSpPr>
                <a:spLocks noChangeArrowheads="1"/>
              </p:cNvSpPr>
              <p:nvPr/>
            </p:nvSpPr>
            <p:spPr bwMode="auto">
              <a:xfrm rot="17068179">
                <a:off x="9930020" y="5858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6" name="Oval 1191">
                <a:extLst>
                  <a:ext uri="{FF2B5EF4-FFF2-40B4-BE49-F238E27FC236}">
                    <a16:creationId xmlns:a16="http://schemas.microsoft.com/office/drawing/2014/main" id="{1D0A20DD-47E4-462A-97FC-84A3F2A02196}"/>
                  </a:ext>
                </a:extLst>
              </p:cNvPr>
              <p:cNvSpPr>
                <a:spLocks noChangeArrowheads="1"/>
              </p:cNvSpPr>
              <p:nvPr/>
            </p:nvSpPr>
            <p:spPr bwMode="auto">
              <a:xfrm rot="17068179">
                <a:off x="9930292" y="6085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7" name="Oval 779">
                <a:extLst>
                  <a:ext uri="{FF2B5EF4-FFF2-40B4-BE49-F238E27FC236}">
                    <a16:creationId xmlns:a16="http://schemas.microsoft.com/office/drawing/2014/main" id="{347A1579-1147-4155-9B08-DF9B4A94B235}"/>
                  </a:ext>
                </a:extLst>
              </p:cNvPr>
              <p:cNvSpPr>
                <a:spLocks noChangeArrowheads="1"/>
              </p:cNvSpPr>
              <p:nvPr/>
            </p:nvSpPr>
            <p:spPr bwMode="auto">
              <a:xfrm rot="17068179">
                <a:off x="10680994" y="578218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8" name="Oval 785">
                <a:extLst>
                  <a:ext uri="{FF2B5EF4-FFF2-40B4-BE49-F238E27FC236}">
                    <a16:creationId xmlns:a16="http://schemas.microsoft.com/office/drawing/2014/main" id="{FE371A15-396A-4EFF-B19C-023BDF4A27FB}"/>
                  </a:ext>
                </a:extLst>
              </p:cNvPr>
              <p:cNvSpPr>
                <a:spLocks noChangeArrowheads="1"/>
              </p:cNvSpPr>
              <p:nvPr/>
            </p:nvSpPr>
            <p:spPr bwMode="auto">
              <a:xfrm rot="17068179">
                <a:off x="10931728" y="53760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0" name="Oval 968">
                <a:extLst>
                  <a:ext uri="{FF2B5EF4-FFF2-40B4-BE49-F238E27FC236}">
                    <a16:creationId xmlns:a16="http://schemas.microsoft.com/office/drawing/2014/main" id="{FCDECFC4-A5C4-4F9E-A744-79B9A0D85E0E}"/>
                  </a:ext>
                </a:extLst>
              </p:cNvPr>
              <p:cNvSpPr>
                <a:spLocks noChangeArrowheads="1"/>
              </p:cNvSpPr>
              <p:nvPr/>
            </p:nvSpPr>
            <p:spPr bwMode="auto">
              <a:xfrm rot="17068179">
                <a:off x="10024597" y="64179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1" name="Oval 1109">
                <a:extLst>
                  <a:ext uri="{FF2B5EF4-FFF2-40B4-BE49-F238E27FC236}">
                    <a16:creationId xmlns:a16="http://schemas.microsoft.com/office/drawing/2014/main" id="{39CE51B2-E8EF-4B63-A504-EC58B8DA5277}"/>
                  </a:ext>
                </a:extLst>
              </p:cNvPr>
              <p:cNvSpPr>
                <a:spLocks noChangeArrowheads="1"/>
              </p:cNvSpPr>
              <p:nvPr/>
            </p:nvSpPr>
            <p:spPr bwMode="auto">
              <a:xfrm rot="17068179">
                <a:off x="10486292" y="5521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2" name="Oval 1110">
                <a:extLst>
                  <a:ext uri="{FF2B5EF4-FFF2-40B4-BE49-F238E27FC236}">
                    <a16:creationId xmlns:a16="http://schemas.microsoft.com/office/drawing/2014/main" id="{EC1D4A59-B901-49CF-BBD1-3A9A8FA172E7}"/>
                  </a:ext>
                </a:extLst>
              </p:cNvPr>
              <p:cNvSpPr>
                <a:spLocks noChangeArrowheads="1"/>
              </p:cNvSpPr>
              <p:nvPr/>
            </p:nvSpPr>
            <p:spPr bwMode="auto">
              <a:xfrm rot="17068179">
                <a:off x="10548695" y="5584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4" name="Oval 1116">
                <a:extLst>
                  <a:ext uri="{FF2B5EF4-FFF2-40B4-BE49-F238E27FC236}">
                    <a16:creationId xmlns:a16="http://schemas.microsoft.com/office/drawing/2014/main" id="{223D4C59-086C-4207-9CBF-52F9C25A6642}"/>
                  </a:ext>
                </a:extLst>
              </p:cNvPr>
              <p:cNvSpPr>
                <a:spLocks noChangeArrowheads="1"/>
              </p:cNvSpPr>
              <p:nvPr/>
            </p:nvSpPr>
            <p:spPr bwMode="auto">
              <a:xfrm rot="17068179">
                <a:off x="8830108" y="6205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5" name="Oval 1122">
                <a:extLst>
                  <a:ext uri="{FF2B5EF4-FFF2-40B4-BE49-F238E27FC236}">
                    <a16:creationId xmlns:a16="http://schemas.microsoft.com/office/drawing/2014/main" id="{A5BA5312-35E8-4B83-9383-8C95C70AEBA4}"/>
                  </a:ext>
                </a:extLst>
              </p:cNvPr>
              <p:cNvSpPr>
                <a:spLocks noChangeArrowheads="1"/>
              </p:cNvSpPr>
              <p:nvPr/>
            </p:nvSpPr>
            <p:spPr bwMode="auto">
              <a:xfrm rot="17068179">
                <a:off x="10673191" y="56494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6" name="Oval 1126">
                <a:extLst>
                  <a:ext uri="{FF2B5EF4-FFF2-40B4-BE49-F238E27FC236}">
                    <a16:creationId xmlns:a16="http://schemas.microsoft.com/office/drawing/2014/main" id="{74C0A3D8-FAC0-49E7-A548-D355395A0E31}"/>
                  </a:ext>
                </a:extLst>
              </p:cNvPr>
              <p:cNvSpPr>
                <a:spLocks noChangeArrowheads="1"/>
              </p:cNvSpPr>
              <p:nvPr/>
            </p:nvSpPr>
            <p:spPr bwMode="auto">
              <a:xfrm rot="17068179">
                <a:off x="11295082" y="53416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7" name="Oval 1127">
                <a:extLst>
                  <a:ext uri="{FF2B5EF4-FFF2-40B4-BE49-F238E27FC236}">
                    <a16:creationId xmlns:a16="http://schemas.microsoft.com/office/drawing/2014/main" id="{00191990-6AD5-4850-9548-FE15C2771278}"/>
                  </a:ext>
                </a:extLst>
              </p:cNvPr>
              <p:cNvSpPr>
                <a:spLocks noChangeArrowheads="1"/>
              </p:cNvSpPr>
              <p:nvPr/>
            </p:nvSpPr>
            <p:spPr bwMode="auto">
              <a:xfrm rot="17068179">
                <a:off x="10738320" y="59899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8" name="Oval 1135">
                <a:extLst>
                  <a:ext uri="{FF2B5EF4-FFF2-40B4-BE49-F238E27FC236}">
                    <a16:creationId xmlns:a16="http://schemas.microsoft.com/office/drawing/2014/main" id="{672DCA11-ECAE-47FB-A57F-144B6898BC69}"/>
                  </a:ext>
                </a:extLst>
              </p:cNvPr>
              <p:cNvSpPr>
                <a:spLocks noChangeArrowheads="1"/>
              </p:cNvSpPr>
              <p:nvPr/>
            </p:nvSpPr>
            <p:spPr bwMode="auto">
              <a:xfrm rot="17068179">
                <a:off x="10990348" y="5809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9" name="Oval 1136">
                <a:extLst>
                  <a:ext uri="{FF2B5EF4-FFF2-40B4-BE49-F238E27FC236}">
                    <a16:creationId xmlns:a16="http://schemas.microsoft.com/office/drawing/2014/main" id="{29CA9952-09B9-452A-903F-260B126C4489}"/>
                  </a:ext>
                </a:extLst>
              </p:cNvPr>
              <p:cNvSpPr>
                <a:spLocks noChangeArrowheads="1"/>
              </p:cNvSpPr>
              <p:nvPr/>
            </p:nvSpPr>
            <p:spPr bwMode="auto">
              <a:xfrm rot="17068179">
                <a:off x="11278380" y="63139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0" name="Oval 1137">
                <a:extLst>
                  <a:ext uri="{FF2B5EF4-FFF2-40B4-BE49-F238E27FC236}">
                    <a16:creationId xmlns:a16="http://schemas.microsoft.com/office/drawing/2014/main" id="{5FE0865B-98F1-46CA-B379-421DD8E2434B}"/>
                  </a:ext>
                </a:extLst>
              </p:cNvPr>
              <p:cNvSpPr>
                <a:spLocks noChangeArrowheads="1"/>
              </p:cNvSpPr>
              <p:nvPr/>
            </p:nvSpPr>
            <p:spPr bwMode="auto">
              <a:xfrm rot="17068179">
                <a:off x="11165007" y="5697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1" name="Oval 1138">
                <a:extLst>
                  <a:ext uri="{FF2B5EF4-FFF2-40B4-BE49-F238E27FC236}">
                    <a16:creationId xmlns:a16="http://schemas.microsoft.com/office/drawing/2014/main" id="{9B2CD89B-909A-47B2-9F2A-802368468674}"/>
                  </a:ext>
                </a:extLst>
              </p:cNvPr>
              <p:cNvSpPr>
                <a:spLocks noChangeArrowheads="1"/>
              </p:cNvSpPr>
              <p:nvPr/>
            </p:nvSpPr>
            <p:spPr bwMode="auto">
              <a:xfrm rot="17068179">
                <a:off x="10846331" y="58819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2" name="Oval 1155">
                <a:extLst>
                  <a:ext uri="{FF2B5EF4-FFF2-40B4-BE49-F238E27FC236}">
                    <a16:creationId xmlns:a16="http://schemas.microsoft.com/office/drawing/2014/main" id="{F352709E-2D1A-42F3-B59D-C80E4A1AB87B}"/>
                  </a:ext>
                </a:extLst>
              </p:cNvPr>
              <p:cNvSpPr>
                <a:spLocks noChangeArrowheads="1"/>
              </p:cNvSpPr>
              <p:nvPr/>
            </p:nvSpPr>
            <p:spPr bwMode="auto">
              <a:xfrm rot="17068179">
                <a:off x="10602347" y="61796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4" name="Oval 1164">
                <a:extLst>
                  <a:ext uri="{FF2B5EF4-FFF2-40B4-BE49-F238E27FC236}">
                    <a16:creationId xmlns:a16="http://schemas.microsoft.com/office/drawing/2014/main" id="{2A984E6F-E0A1-4BFB-A134-9C589A3AD0FC}"/>
                  </a:ext>
                </a:extLst>
              </p:cNvPr>
              <p:cNvSpPr>
                <a:spLocks noChangeArrowheads="1"/>
              </p:cNvSpPr>
              <p:nvPr/>
            </p:nvSpPr>
            <p:spPr bwMode="auto">
              <a:xfrm rot="17068179">
                <a:off x="10398516" y="59038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5" name="Oval 1168">
                <a:extLst>
                  <a:ext uri="{FF2B5EF4-FFF2-40B4-BE49-F238E27FC236}">
                    <a16:creationId xmlns:a16="http://schemas.microsoft.com/office/drawing/2014/main" id="{97EB29D9-9D8E-44E2-8256-680273283ABC}"/>
                  </a:ext>
                </a:extLst>
              </p:cNvPr>
              <p:cNvSpPr>
                <a:spLocks noChangeArrowheads="1"/>
              </p:cNvSpPr>
              <p:nvPr/>
            </p:nvSpPr>
            <p:spPr bwMode="auto">
              <a:xfrm rot="17068179">
                <a:off x="11098361" y="62419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6" name="Oval 1175">
                <a:extLst>
                  <a:ext uri="{FF2B5EF4-FFF2-40B4-BE49-F238E27FC236}">
                    <a16:creationId xmlns:a16="http://schemas.microsoft.com/office/drawing/2014/main" id="{54B394AA-0BBB-4E1A-998A-F2553A3F43DC}"/>
                  </a:ext>
                </a:extLst>
              </p:cNvPr>
              <p:cNvSpPr>
                <a:spLocks noChangeArrowheads="1"/>
              </p:cNvSpPr>
              <p:nvPr/>
            </p:nvSpPr>
            <p:spPr bwMode="auto">
              <a:xfrm rot="17068179">
                <a:off x="10832113" y="6343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7" name="Oval 1177">
                <a:extLst>
                  <a:ext uri="{FF2B5EF4-FFF2-40B4-BE49-F238E27FC236}">
                    <a16:creationId xmlns:a16="http://schemas.microsoft.com/office/drawing/2014/main" id="{887C3BD1-80C6-4EF8-B46C-24FB91046B01}"/>
                  </a:ext>
                </a:extLst>
              </p:cNvPr>
              <p:cNvSpPr>
                <a:spLocks noChangeArrowheads="1"/>
              </p:cNvSpPr>
              <p:nvPr/>
            </p:nvSpPr>
            <p:spPr bwMode="auto">
              <a:xfrm rot="17068179">
                <a:off x="10918339" y="6061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8" name="Oval 1179">
                <a:extLst>
                  <a:ext uri="{FF2B5EF4-FFF2-40B4-BE49-F238E27FC236}">
                    <a16:creationId xmlns:a16="http://schemas.microsoft.com/office/drawing/2014/main" id="{3B62ED53-3A79-4391-9CBE-B51335AAFC5E}"/>
                  </a:ext>
                </a:extLst>
              </p:cNvPr>
              <p:cNvSpPr>
                <a:spLocks noChangeArrowheads="1"/>
              </p:cNvSpPr>
              <p:nvPr/>
            </p:nvSpPr>
            <p:spPr bwMode="auto">
              <a:xfrm rot="17068179">
                <a:off x="11098361" y="6349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1" name="Oval 1191">
                <a:extLst>
                  <a:ext uri="{FF2B5EF4-FFF2-40B4-BE49-F238E27FC236}">
                    <a16:creationId xmlns:a16="http://schemas.microsoft.com/office/drawing/2014/main" id="{8C0E2352-AFDC-4859-AA33-7C1B02B0F76D}"/>
                  </a:ext>
                </a:extLst>
              </p:cNvPr>
              <p:cNvSpPr>
                <a:spLocks noChangeArrowheads="1"/>
              </p:cNvSpPr>
              <p:nvPr/>
            </p:nvSpPr>
            <p:spPr bwMode="auto">
              <a:xfrm rot="17068179">
                <a:off x="9514183" y="5989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2" name="Oval 1192">
                <a:extLst>
                  <a:ext uri="{FF2B5EF4-FFF2-40B4-BE49-F238E27FC236}">
                    <a16:creationId xmlns:a16="http://schemas.microsoft.com/office/drawing/2014/main" id="{C227BB18-96E4-4F6A-BB48-ADB808D25829}"/>
                  </a:ext>
                </a:extLst>
              </p:cNvPr>
              <p:cNvSpPr>
                <a:spLocks noChangeArrowheads="1"/>
              </p:cNvSpPr>
              <p:nvPr/>
            </p:nvSpPr>
            <p:spPr bwMode="auto">
              <a:xfrm rot="17068179">
                <a:off x="8983889" y="5304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3" name="Oval 1196">
                <a:extLst>
                  <a:ext uri="{FF2B5EF4-FFF2-40B4-BE49-F238E27FC236}">
                    <a16:creationId xmlns:a16="http://schemas.microsoft.com/office/drawing/2014/main" id="{61FC1101-F2A0-48AF-8A1E-4C7FE258221D}"/>
                  </a:ext>
                </a:extLst>
              </p:cNvPr>
              <p:cNvSpPr>
                <a:spLocks noChangeArrowheads="1"/>
              </p:cNvSpPr>
              <p:nvPr/>
            </p:nvSpPr>
            <p:spPr bwMode="auto">
              <a:xfrm rot="17068179">
                <a:off x="11333712" y="55576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5" name="Oval 1205">
                <a:extLst>
                  <a:ext uri="{FF2B5EF4-FFF2-40B4-BE49-F238E27FC236}">
                    <a16:creationId xmlns:a16="http://schemas.microsoft.com/office/drawing/2014/main" id="{17E1C825-650B-4458-971D-343E3A9888AA}"/>
                  </a:ext>
                </a:extLst>
              </p:cNvPr>
              <p:cNvSpPr>
                <a:spLocks noChangeArrowheads="1"/>
              </p:cNvSpPr>
              <p:nvPr/>
            </p:nvSpPr>
            <p:spPr bwMode="auto">
              <a:xfrm rot="17068179">
                <a:off x="9766213" y="6205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7" name="Oval 1293">
                <a:extLst>
                  <a:ext uri="{FF2B5EF4-FFF2-40B4-BE49-F238E27FC236}">
                    <a16:creationId xmlns:a16="http://schemas.microsoft.com/office/drawing/2014/main" id="{CBAA5B56-1521-4ED1-A522-556A26D0368C}"/>
                  </a:ext>
                </a:extLst>
              </p:cNvPr>
              <p:cNvSpPr>
                <a:spLocks noChangeArrowheads="1"/>
              </p:cNvSpPr>
              <p:nvPr/>
            </p:nvSpPr>
            <p:spPr bwMode="auto">
              <a:xfrm rot="17477461">
                <a:off x="10513718" y="53412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8" name="Oval 1303">
                <a:extLst>
                  <a:ext uri="{FF2B5EF4-FFF2-40B4-BE49-F238E27FC236}">
                    <a16:creationId xmlns:a16="http://schemas.microsoft.com/office/drawing/2014/main" id="{7222CE14-F07F-4FCA-8ACB-D378102B7C4A}"/>
                  </a:ext>
                </a:extLst>
              </p:cNvPr>
              <p:cNvSpPr>
                <a:spLocks noChangeArrowheads="1"/>
              </p:cNvSpPr>
              <p:nvPr/>
            </p:nvSpPr>
            <p:spPr bwMode="auto">
              <a:xfrm rot="17477461">
                <a:off x="10840389" y="5542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9" name="Oval 1310">
                <a:extLst>
                  <a:ext uri="{FF2B5EF4-FFF2-40B4-BE49-F238E27FC236}">
                    <a16:creationId xmlns:a16="http://schemas.microsoft.com/office/drawing/2014/main" id="{D6A75CD1-0188-48E7-9A9E-2AAE2C77B72D}"/>
                  </a:ext>
                </a:extLst>
              </p:cNvPr>
              <p:cNvSpPr>
                <a:spLocks noChangeArrowheads="1"/>
              </p:cNvSpPr>
              <p:nvPr/>
            </p:nvSpPr>
            <p:spPr bwMode="auto">
              <a:xfrm rot="17477461">
                <a:off x="9983634" y="53070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0" name="Oval 1320">
                <a:extLst>
                  <a:ext uri="{FF2B5EF4-FFF2-40B4-BE49-F238E27FC236}">
                    <a16:creationId xmlns:a16="http://schemas.microsoft.com/office/drawing/2014/main" id="{C39744D1-D6FB-4E1B-82B2-1E98E6CD043B}"/>
                  </a:ext>
                </a:extLst>
              </p:cNvPr>
              <p:cNvSpPr>
                <a:spLocks noChangeArrowheads="1"/>
              </p:cNvSpPr>
              <p:nvPr/>
            </p:nvSpPr>
            <p:spPr bwMode="auto">
              <a:xfrm rot="17477461">
                <a:off x="10285013" y="5113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1" name="Oval 1321">
                <a:extLst>
                  <a:ext uri="{FF2B5EF4-FFF2-40B4-BE49-F238E27FC236}">
                    <a16:creationId xmlns:a16="http://schemas.microsoft.com/office/drawing/2014/main" id="{7E54AB31-A61A-4165-BACD-8FDD0E3CE06E}"/>
                  </a:ext>
                </a:extLst>
              </p:cNvPr>
              <p:cNvSpPr>
                <a:spLocks noChangeArrowheads="1"/>
              </p:cNvSpPr>
              <p:nvPr/>
            </p:nvSpPr>
            <p:spPr bwMode="auto">
              <a:xfrm rot="17477461">
                <a:off x="11279778" y="55590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3" name="Oval 1380">
                <a:extLst>
                  <a:ext uri="{FF2B5EF4-FFF2-40B4-BE49-F238E27FC236}">
                    <a16:creationId xmlns:a16="http://schemas.microsoft.com/office/drawing/2014/main" id="{3D6647BA-19DC-4A89-A000-ACAEFF36AF93}"/>
                  </a:ext>
                </a:extLst>
              </p:cNvPr>
              <p:cNvSpPr>
                <a:spLocks noChangeArrowheads="1"/>
              </p:cNvSpPr>
              <p:nvPr/>
            </p:nvSpPr>
            <p:spPr bwMode="auto">
              <a:xfrm rot="17477461">
                <a:off x="9019526" y="5537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4" name="Oval 1381">
                <a:extLst>
                  <a:ext uri="{FF2B5EF4-FFF2-40B4-BE49-F238E27FC236}">
                    <a16:creationId xmlns:a16="http://schemas.microsoft.com/office/drawing/2014/main" id="{C558DA15-8C18-45C0-B0DA-FCF20EA06789}"/>
                  </a:ext>
                </a:extLst>
              </p:cNvPr>
              <p:cNvSpPr>
                <a:spLocks noChangeArrowheads="1"/>
              </p:cNvSpPr>
              <p:nvPr/>
            </p:nvSpPr>
            <p:spPr bwMode="auto">
              <a:xfrm rot="17477461">
                <a:off x="8979990" y="45872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5" name="Oval 1389">
                <a:extLst>
                  <a:ext uri="{FF2B5EF4-FFF2-40B4-BE49-F238E27FC236}">
                    <a16:creationId xmlns:a16="http://schemas.microsoft.com/office/drawing/2014/main" id="{5120C427-3608-43E3-AAC3-53953475A777}"/>
                  </a:ext>
                </a:extLst>
              </p:cNvPr>
              <p:cNvSpPr>
                <a:spLocks noChangeArrowheads="1"/>
              </p:cNvSpPr>
              <p:nvPr/>
            </p:nvSpPr>
            <p:spPr bwMode="auto">
              <a:xfrm rot="17477461">
                <a:off x="9335562" y="48749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6" name="Oval 1392">
                <a:extLst>
                  <a:ext uri="{FF2B5EF4-FFF2-40B4-BE49-F238E27FC236}">
                    <a16:creationId xmlns:a16="http://schemas.microsoft.com/office/drawing/2014/main" id="{6B0A1757-CD5F-402C-A616-E708BCC7F1E0}"/>
                  </a:ext>
                </a:extLst>
              </p:cNvPr>
              <p:cNvSpPr>
                <a:spLocks noChangeArrowheads="1"/>
              </p:cNvSpPr>
              <p:nvPr/>
            </p:nvSpPr>
            <p:spPr bwMode="auto">
              <a:xfrm rot="17477461">
                <a:off x="10113787" y="53672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7" name="Oval 1402">
                <a:extLst>
                  <a:ext uri="{FF2B5EF4-FFF2-40B4-BE49-F238E27FC236}">
                    <a16:creationId xmlns:a16="http://schemas.microsoft.com/office/drawing/2014/main" id="{E9160EC4-2140-4361-8927-F9D9271234C3}"/>
                  </a:ext>
                </a:extLst>
              </p:cNvPr>
              <p:cNvSpPr>
                <a:spLocks noChangeArrowheads="1"/>
              </p:cNvSpPr>
              <p:nvPr/>
            </p:nvSpPr>
            <p:spPr bwMode="auto">
              <a:xfrm rot="17477461">
                <a:off x="9851376" y="54523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8" name="Oval 1408">
                <a:extLst>
                  <a:ext uri="{FF2B5EF4-FFF2-40B4-BE49-F238E27FC236}">
                    <a16:creationId xmlns:a16="http://schemas.microsoft.com/office/drawing/2014/main" id="{E3D390F9-94E1-4B2A-9A20-0A12AFD2B6ED}"/>
                  </a:ext>
                </a:extLst>
              </p:cNvPr>
              <p:cNvSpPr>
                <a:spLocks noChangeArrowheads="1"/>
              </p:cNvSpPr>
              <p:nvPr/>
            </p:nvSpPr>
            <p:spPr bwMode="auto">
              <a:xfrm rot="17477461">
                <a:off x="8907981" y="50193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0" name="Oval 1419">
                <a:extLst>
                  <a:ext uri="{FF2B5EF4-FFF2-40B4-BE49-F238E27FC236}">
                    <a16:creationId xmlns:a16="http://schemas.microsoft.com/office/drawing/2014/main" id="{0ED256CD-2ABF-49DF-9BD2-3EA5FE793B93}"/>
                  </a:ext>
                </a:extLst>
              </p:cNvPr>
              <p:cNvSpPr>
                <a:spLocks noChangeArrowheads="1"/>
              </p:cNvSpPr>
              <p:nvPr/>
            </p:nvSpPr>
            <p:spPr bwMode="auto">
              <a:xfrm rot="17477461">
                <a:off x="9622181" y="53253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1" name="Oval 1420">
                <a:extLst>
                  <a:ext uri="{FF2B5EF4-FFF2-40B4-BE49-F238E27FC236}">
                    <a16:creationId xmlns:a16="http://schemas.microsoft.com/office/drawing/2014/main" id="{92827DDD-6AB3-411A-9054-B1EE4A3AE218}"/>
                  </a:ext>
                </a:extLst>
              </p:cNvPr>
              <p:cNvSpPr>
                <a:spLocks noChangeArrowheads="1"/>
              </p:cNvSpPr>
              <p:nvPr/>
            </p:nvSpPr>
            <p:spPr bwMode="auto">
              <a:xfrm rot="17477461">
                <a:off x="9587589" y="5271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2" name="Oval 1426">
                <a:extLst>
                  <a:ext uri="{FF2B5EF4-FFF2-40B4-BE49-F238E27FC236}">
                    <a16:creationId xmlns:a16="http://schemas.microsoft.com/office/drawing/2014/main" id="{7A3F5E3F-6153-41CC-BD0B-C089D8CC8342}"/>
                  </a:ext>
                </a:extLst>
              </p:cNvPr>
              <p:cNvSpPr>
                <a:spLocks noChangeArrowheads="1"/>
              </p:cNvSpPr>
              <p:nvPr/>
            </p:nvSpPr>
            <p:spPr bwMode="auto">
              <a:xfrm rot="17477461">
                <a:off x="10030881" y="500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3" name="Oval 1438">
                <a:extLst>
                  <a:ext uri="{FF2B5EF4-FFF2-40B4-BE49-F238E27FC236}">
                    <a16:creationId xmlns:a16="http://schemas.microsoft.com/office/drawing/2014/main" id="{073DFE00-6497-4BDB-97B1-69EFF018DED1}"/>
                  </a:ext>
                </a:extLst>
              </p:cNvPr>
              <p:cNvSpPr>
                <a:spLocks noChangeArrowheads="1"/>
              </p:cNvSpPr>
              <p:nvPr/>
            </p:nvSpPr>
            <p:spPr bwMode="auto">
              <a:xfrm rot="17477461">
                <a:off x="10105375" y="43057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4" name="Oval 765">
                <a:extLst>
                  <a:ext uri="{FF2B5EF4-FFF2-40B4-BE49-F238E27FC236}">
                    <a16:creationId xmlns:a16="http://schemas.microsoft.com/office/drawing/2014/main" id="{4359CAD8-3406-4146-99D0-C77401683E62}"/>
                  </a:ext>
                </a:extLst>
              </p:cNvPr>
              <p:cNvSpPr>
                <a:spLocks noChangeArrowheads="1"/>
              </p:cNvSpPr>
              <p:nvPr/>
            </p:nvSpPr>
            <p:spPr bwMode="auto">
              <a:xfrm rot="17477461">
                <a:off x="9718026" y="38215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5" name="Oval 779">
                <a:extLst>
                  <a:ext uri="{FF2B5EF4-FFF2-40B4-BE49-F238E27FC236}">
                    <a16:creationId xmlns:a16="http://schemas.microsoft.com/office/drawing/2014/main" id="{AFD50B3F-9785-45B7-87CA-C8AC26D7A27D}"/>
                  </a:ext>
                </a:extLst>
              </p:cNvPr>
              <p:cNvSpPr>
                <a:spLocks noChangeArrowheads="1"/>
              </p:cNvSpPr>
              <p:nvPr/>
            </p:nvSpPr>
            <p:spPr bwMode="auto">
              <a:xfrm rot="17477461">
                <a:off x="9587085" y="505572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6" name="Oval 785">
                <a:extLst>
                  <a:ext uri="{FF2B5EF4-FFF2-40B4-BE49-F238E27FC236}">
                    <a16:creationId xmlns:a16="http://schemas.microsoft.com/office/drawing/2014/main" id="{93ECDF50-5D03-4383-A0D1-AB50EF30F74D}"/>
                  </a:ext>
                </a:extLst>
              </p:cNvPr>
              <p:cNvSpPr>
                <a:spLocks noChangeArrowheads="1"/>
              </p:cNvSpPr>
              <p:nvPr/>
            </p:nvSpPr>
            <p:spPr bwMode="auto">
              <a:xfrm rot="17477461">
                <a:off x="9359251" y="40374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8" name="Oval 861">
                <a:extLst>
                  <a:ext uri="{FF2B5EF4-FFF2-40B4-BE49-F238E27FC236}">
                    <a16:creationId xmlns:a16="http://schemas.microsoft.com/office/drawing/2014/main" id="{6B3A3FE6-DBF5-46F5-B5BB-8C2768F194E2}"/>
                  </a:ext>
                </a:extLst>
              </p:cNvPr>
              <p:cNvSpPr>
                <a:spLocks noChangeArrowheads="1"/>
              </p:cNvSpPr>
              <p:nvPr/>
            </p:nvSpPr>
            <p:spPr bwMode="auto">
              <a:xfrm rot="17477461">
                <a:off x="9016351" y="384382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9" name="Oval 968">
                <a:extLst>
                  <a:ext uri="{FF2B5EF4-FFF2-40B4-BE49-F238E27FC236}">
                    <a16:creationId xmlns:a16="http://schemas.microsoft.com/office/drawing/2014/main" id="{106CD646-DA1A-4765-A5EB-81A1C3F5B5E1}"/>
                  </a:ext>
                </a:extLst>
              </p:cNvPr>
              <p:cNvSpPr>
                <a:spLocks noChangeArrowheads="1"/>
              </p:cNvSpPr>
              <p:nvPr/>
            </p:nvSpPr>
            <p:spPr bwMode="auto">
              <a:xfrm rot="17477461">
                <a:off x="9908526" y="45486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52" name="Oval 1111">
                <a:extLst>
                  <a:ext uri="{FF2B5EF4-FFF2-40B4-BE49-F238E27FC236}">
                    <a16:creationId xmlns:a16="http://schemas.microsoft.com/office/drawing/2014/main" id="{FB0DFFAD-A812-4B54-8E55-AF8447DB07F9}"/>
                  </a:ext>
                </a:extLst>
              </p:cNvPr>
              <p:cNvSpPr>
                <a:spLocks noChangeArrowheads="1"/>
              </p:cNvSpPr>
              <p:nvPr/>
            </p:nvSpPr>
            <p:spPr bwMode="auto">
              <a:xfrm rot="17477461">
                <a:off x="8835974" y="379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53" name="Oval 1115">
                <a:extLst>
                  <a:ext uri="{FF2B5EF4-FFF2-40B4-BE49-F238E27FC236}">
                    <a16:creationId xmlns:a16="http://schemas.microsoft.com/office/drawing/2014/main" id="{C98B773D-B6C9-4DCD-B8AE-02EE32AF0CAC}"/>
                  </a:ext>
                </a:extLst>
              </p:cNvPr>
              <p:cNvSpPr>
                <a:spLocks noChangeArrowheads="1"/>
              </p:cNvSpPr>
              <p:nvPr/>
            </p:nvSpPr>
            <p:spPr bwMode="auto">
              <a:xfrm rot="17477461">
                <a:off x="9844086" y="40832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55" name="Oval 1122">
                <a:extLst>
                  <a:ext uri="{FF2B5EF4-FFF2-40B4-BE49-F238E27FC236}">
                    <a16:creationId xmlns:a16="http://schemas.microsoft.com/office/drawing/2014/main" id="{847349B2-F70A-4FF3-910D-B6D5D186B478}"/>
                  </a:ext>
                </a:extLst>
              </p:cNvPr>
              <p:cNvSpPr>
                <a:spLocks noChangeArrowheads="1"/>
              </p:cNvSpPr>
              <p:nvPr/>
            </p:nvSpPr>
            <p:spPr bwMode="auto">
              <a:xfrm rot="17477461">
                <a:off x="8919514" y="4183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56" name="Oval 1123">
                <a:extLst>
                  <a:ext uri="{FF2B5EF4-FFF2-40B4-BE49-F238E27FC236}">
                    <a16:creationId xmlns:a16="http://schemas.microsoft.com/office/drawing/2014/main" id="{ECE53196-39E4-4BDF-A6A8-64B2DF2A1B2D}"/>
                  </a:ext>
                </a:extLst>
              </p:cNvPr>
              <p:cNvSpPr>
                <a:spLocks noChangeArrowheads="1"/>
              </p:cNvSpPr>
              <p:nvPr/>
            </p:nvSpPr>
            <p:spPr bwMode="auto">
              <a:xfrm rot="17477461">
                <a:off x="9468789" y="38184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58" name="Oval 1125">
                <a:extLst>
                  <a:ext uri="{FF2B5EF4-FFF2-40B4-BE49-F238E27FC236}">
                    <a16:creationId xmlns:a16="http://schemas.microsoft.com/office/drawing/2014/main" id="{BDA87EB5-8A81-4003-8C82-1E462A184AE0}"/>
                  </a:ext>
                </a:extLst>
              </p:cNvPr>
              <p:cNvSpPr>
                <a:spLocks noChangeArrowheads="1"/>
              </p:cNvSpPr>
              <p:nvPr/>
            </p:nvSpPr>
            <p:spPr bwMode="auto">
              <a:xfrm rot="17477461">
                <a:off x="9772078" y="37952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59" name="Oval 1126">
                <a:extLst>
                  <a:ext uri="{FF2B5EF4-FFF2-40B4-BE49-F238E27FC236}">
                    <a16:creationId xmlns:a16="http://schemas.microsoft.com/office/drawing/2014/main" id="{69D0D229-70A0-4345-8855-DE2D0495C8F5}"/>
                  </a:ext>
                </a:extLst>
              </p:cNvPr>
              <p:cNvSpPr>
                <a:spLocks noChangeArrowheads="1"/>
              </p:cNvSpPr>
              <p:nvPr/>
            </p:nvSpPr>
            <p:spPr bwMode="auto">
              <a:xfrm rot="17477461">
                <a:off x="9573564" y="39517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0" name="Oval 1127">
                <a:extLst>
                  <a:ext uri="{FF2B5EF4-FFF2-40B4-BE49-F238E27FC236}">
                    <a16:creationId xmlns:a16="http://schemas.microsoft.com/office/drawing/2014/main" id="{1672DCF2-6043-4AC7-B00F-C89D557CF759}"/>
                  </a:ext>
                </a:extLst>
              </p:cNvPr>
              <p:cNvSpPr>
                <a:spLocks noChangeArrowheads="1"/>
              </p:cNvSpPr>
              <p:nvPr/>
            </p:nvSpPr>
            <p:spPr bwMode="auto">
              <a:xfrm rot="17477461">
                <a:off x="8890939" y="44931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1" name="Oval 1135">
                <a:extLst>
                  <a:ext uri="{FF2B5EF4-FFF2-40B4-BE49-F238E27FC236}">
                    <a16:creationId xmlns:a16="http://schemas.microsoft.com/office/drawing/2014/main" id="{39C25986-C35D-4A6D-91F4-775EB330A6E2}"/>
                  </a:ext>
                </a:extLst>
              </p:cNvPr>
              <p:cNvSpPr>
                <a:spLocks noChangeArrowheads="1"/>
              </p:cNvSpPr>
              <p:nvPr/>
            </p:nvSpPr>
            <p:spPr bwMode="auto">
              <a:xfrm rot="17477461">
                <a:off x="10055642" y="4622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2" name="Oval 1136">
                <a:extLst>
                  <a:ext uri="{FF2B5EF4-FFF2-40B4-BE49-F238E27FC236}">
                    <a16:creationId xmlns:a16="http://schemas.microsoft.com/office/drawing/2014/main" id="{12C68052-2D6B-4652-8A8A-088E3180B9FA}"/>
                  </a:ext>
                </a:extLst>
              </p:cNvPr>
              <p:cNvSpPr>
                <a:spLocks noChangeArrowheads="1"/>
              </p:cNvSpPr>
              <p:nvPr/>
            </p:nvSpPr>
            <p:spPr bwMode="auto">
              <a:xfrm rot="17477461">
                <a:off x="9537051" y="4582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3" name="Oval 1137">
                <a:extLst>
                  <a:ext uri="{FF2B5EF4-FFF2-40B4-BE49-F238E27FC236}">
                    <a16:creationId xmlns:a16="http://schemas.microsoft.com/office/drawing/2014/main" id="{DA024A06-F4D1-46E6-A11A-3D6E8522C9F8}"/>
                  </a:ext>
                </a:extLst>
              </p:cNvPr>
              <p:cNvSpPr>
                <a:spLocks noChangeArrowheads="1"/>
              </p:cNvSpPr>
              <p:nvPr/>
            </p:nvSpPr>
            <p:spPr bwMode="auto">
              <a:xfrm rot="17477461">
                <a:off x="9402114" y="4289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4" name="Oval 1138">
                <a:extLst>
                  <a:ext uri="{FF2B5EF4-FFF2-40B4-BE49-F238E27FC236}">
                    <a16:creationId xmlns:a16="http://schemas.microsoft.com/office/drawing/2014/main" id="{458F29DD-5A46-4779-A38B-2557B8474867}"/>
                  </a:ext>
                </a:extLst>
              </p:cNvPr>
              <p:cNvSpPr>
                <a:spLocks noChangeArrowheads="1"/>
              </p:cNvSpPr>
              <p:nvPr/>
            </p:nvSpPr>
            <p:spPr bwMode="auto">
              <a:xfrm rot="17477461">
                <a:off x="9113189" y="44581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6" name="Oval 1158">
                <a:extLst>
                  <a:ext uri="{FF2B5EF4-FFF2-40B4-BE49-F238E27FC236}">
                    <a16:creationId xmlns:a16="http://schemas.microsoft.com/office/drawing/2014/main" id="{AFC8D4A9-DD32-47F5-9616-CCB333D07EE2}"/>
                  </a:ext>
                </a:extLst>
              </p:cNvPr>
              <p:cNvSpPr>
                <a:spLocks noChangeArrowheads="1"/>
              </p:cNvSpPr>
              <p:nvPr/>
            </p:nvSpPr>
            <p:spPr bwMode="auto">
              <a:xfrm rot="17477461">
                <a:off x="10199658" y="41548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7" name="Oval 1164">
                <a:extLst>
                  <a:ext uri="{FF2B5EF4-FFF2-40B4-BE49-F238E27FC236}">
                    <a16:creationId xmlns:a16="http://schemas.microsoft.com/office/drawing/2014/main" id="{FFCDDED5-4883-4998-88F1-1069B1943036}"/>
                  </a:ext>
                </a:extLst>
              </p:cNvPr>
              <p:cNvSpPr>
                <a:spLocks noChangeArrowheads="1"/>
              </p:cNvSpPr>
              <p:nvPr/>
            </p:nvSpPr>
            <p:spPr bwMode="auto">
              <a:xfrm rot="17477461">
                <a:off x="9798667" y="43796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8" name="Oval 1177">
                <a:extLst>
                  <a:ext uri="{FF2B5EF4-FFF2-40B4-BE49-F238E27FC236}">
                    <a16:creationId xmlns:a16="http://schemas.microsoft.com/office/drawing/2014/main" id="{91E74D01-1936-4B11-884B-8C6C46966709}"/>
                  </a:ext>
                </a:extLst>
              </p:cNvPr>
              <p:cNvSpPr>
                <a:spLocks noChangeArrowheads="1"/>
              </p:cNvSpPr>
              <p:nvPr/>
            </p:nvSpPr>
            <p:spPr bwMode="auto">
              <a:xfrm rot="17477461">
                <a:off x="9108426" y="46439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9" name="Oval 1179">
                <a:extLst>
                  <a:ext uri="{FF2B5EF4-FFF2-40B4-BE49-F238E27FC236}">
                    <a16:creationId xmlns:a16="http://schemas.microsoft.com/office/drawing/2014/main" id="{93BBF39F-AC40-472F-A7CC-C77426CEECEA}"/>
                  </a:ext>
                </a:extLst>
              </p:cNvPr>
              <p:cNvSpPr>
                <a:spLocks noChangeArrowheads="1"/>
              </p:cNvSpPr>
              <p:nvPr/>
            </p:nvSpPr>
            <p:spPr bwMode="auto">
              <a:xfrm rot="17477461">
                <a:off x="9422751" y="4862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0" name="Oval 1183">
                <a:extLst>
                  <a:ext uri="{FF2B5EF4-FFF2-40B4-BE49-F238E27FC236}">
                    <a16:creationId xmlns:a16="http://schemas.microsoft.com/office/drawing/2014/main" id="{6FE9C563-F074-4C42-B6D6-45F8E535B4A1}"/>
                  </a:ext>
                </a:extLst>
              </p:cNvPr>
              <p:cNvSpPr>
                <a:spLocks noChangeArrowheads="1"/>
              </p:cNvSpPr>
              <p:nvPr/>
            </p:nvSpPr>
            <p:spPr bwMode="auto">
              <a:xfrm rot="17477461">
                <a:off x="8979990" y="48033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1" name="Oval 1189">
                <a:extLst>
                  <a:ext uri="{FF2B5EF4-FFF2-40B4-BE49-F238E27FC236}">
                    <a16:creationId xmlns:a16="http://schemas.microsoft.com/office/drawing/2014/main" id="{7F0AFD67-7246-440E-BE98-16DD83A46A20}"/>
                  </a:ext>
                </a:extLst>
              </p:cNvPr>
              <p:cNvSpPr>
                <a:spLocks noChangeArrowheads="1"/>
              </p:cNvSpPr>
              <p:nvPr/>
            </p:nvSpPr>
            <p:spPr bwMode="auto">
              <a:xfrm rot="17477461">
                <a:off x="9778351" y="48820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3" name="Oval 1191">
                <a:extLst>
                  <a:ext uri="{FF2B5EF4-FFF2-40B4-BE49-F238E27FC236}">
                    <a16:creationId xmlns:a16="http://schemas.microsoft.com/office/drawing/2014/main" id="{54E9A329-8D2F-4FCF-843A-43B4A5B092BC}"/>
                  </a:ext>
                </a:extLst>
              </p:cNvPr>
              <p:cNvSpPr>
                <a:spLocks noChangeArrowheads="1"/>
              </p:cNvSpPr>
              <p:nvPr/>
            </p:nvSpPr>
            <p:spPr bwMode="auto">
              <a:xfrm rot="17477461">
                <a:off x="10159351" y="48362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4" name="Oval 1192">
                <a:extLst>
                  <a:ext uri="{FF2B5EF4-FFF2-40B4-BE49-F238E27FC236}">
                    <a16:creationId xmlns:a16="http://schemas.microsoft.com/office/drawing/2014/main" id="{3E32D9BE-746A-43D1-8CE2-8AF8B59485CD}"/>
                  </a:ext>
                </a:extLst>
              </p:cNvPr>
              <p:cNvSpPr>
                <a:spLocks noChangeArrowheads="1"/>
              </p:cNvSpPr>
              <p:nvPr/>
            </p:nvSpPr>
            <p:spPr bwMode="auto">
              <a:xfrm rot="17477461">
                <a:off x="10060110" y="37231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6" name="Oval 1204">
                <a:extLst>
                  <a:ext uri="{FF2B5EF4-FFF2-40B4-BE49-F238E27FC236}">
                    <a16:creationId xmlns:a16="http://schemas.microsoft.com/office/drawing/2014/main" id="{06E20B16-36CD-4144-BFFC-8AC57B4FEE9B}"/>
                  </a:ext>
                </a:extLst>
              </p:cNvPr>
              <p:cNvSpPr>
                <a:spLocks noChangeArrowheads="1"/>
              </p:cNvSpPr>
              <p:nvPr/>
            </p:nvSpPr>
            <p:spPr bwMode="auto">
              <a:xfrm rot="17477461">
                <a:off x="9733901" y="4070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7" name="Oval 1205">
                <a:extLst>
                  <a:ext uri="{FF2B5EF4-FFF2-40B4-BE49-F238E27FC236}">
                    <a16:creationId xmlns:a16="http://schemas.microsoft.com/office/drawing/2014/main" id="{EC414386-A97F-4866-8D24-F55FB1F2C9D5}"/>
                  </a:ext>
                </a:extLst>
              </p:cNvPr>
              <p:cNvSpPr>
                <a:spLocks noChangeArrowheads="1"/>
              </p:cNvSpPr>
              <p:nvPr/>
            </p:nvSpPr>
            <p:spPr bwMode="auto">
              <a:xfrm rot="17477461">
                <a:off x="9170339" y="40644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8" name="Oval 753">
                <a:extLst>
                  <a:ext uri="{FF2B5EF4-FFF2-40B4-BE49-F238E27FC236}">
                    <a16:creationId xmlns:a16="http://schemas.microsoft.com/office/drawing/2014/main" id="{84B409A1-2BD2-482B-9935-292ED3B78BCA}"/>
                  </a:ext>
                </a:extLst>
              </p:cNvPr>
              <p:cNvSpPr>
                <a:spLocks noChangeArrowheads="1"/>
              </p:cNvSpPr>
              <p:nvPr/>
            </p:nvSpPr>
            <p:spPr bwMode="auto">
              <a:xfrm rot="17477461">
                <a:off x="10324086" y="38192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9" name="Oval 755">
                <a:extLst>
                  <a:ext uri="{FF2B5EF4-FFF2-40B4-BE49-F238E27FC236}">
                    <a16:creationId xmlns:a16="http://schemas.microsoft.com/office/drawing/2014/main" id="{DDCEDC6F-88B6-4884-B831-6B1FCDCC2E11}"/>
                  </a:ext>
                </a:extLst>
              </p:cNvPr>
              <p:cNvSpPr>
                <a:spLocks noChangeArrowheads="1"/>
              </p:cNvSpPr>
              <p:nvPr/>
            </p:nvSpPr>
            <p:spPr bwMode="auto">
              <a:xfrm rot="17477461">
                <a:off x="10683983" y="39180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0" name="Oval 765">
                <a:extLst>
                  <a:ext uri="{FF2B5EF4-FFF2-40B4-BE49-F238E27FC236}">
                    <a16:creationId xmlns:a16="http://schemas.microsoft.com/office/drawing/2014/main" id="{F811D505-2A97-4A75-B358-9FD1247C0993}"/>
                  </a:ext>
                </a:extLst>
              </p:cNvPr>
              <p:cNvSpPr>
                <a:spLocks noChangeArrowheads="1"/>
              </p:cNvSpPr>
              <p:nvPr/>
            </p:nvSpPr>
            <p:spPr bwMode="auto">
              <a:xfrm rot="17477461">
                <a:off x="11304695" y="4100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1" name="Oval 771">
                <a:extLst>
                  <a:ext uri="{FF2B5EF4-FFF2-40B4-BE49-F238E27FC236}">
                    <a16:creationId xmlns:a16="http://schemas.microsoft.com/office/drawing/2014/main" id="{7FF39230-8A5F-4344-A12F-1DAB239570C8}"/>
                  </a:ext>
                </a:extLst>
              </p:cNvPr>
              <p:cNvSpPr>
                <a:spLocks noChangeArrowheads="1"/>
              </p:cNvSpPr>
              <p:nvPr/>
            </p:nvSpPr>
            <p:spPr bwMode="auto">
              <a:xfrm rot="17477461">
                <a:off x="10649058" y="3743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2" name="Oval 779">
                <a:extLst>
                  <a:ext uri="{FF2B5EF4-FFF2-40B4-BE49-F238E27FC236}">
                    <a16:creationId xmlns:a16="http://schemas.microsoft.com/office/drawing/2014/main" id="{85BA0658-ADEA-4C99-8B3E-DFE5F6226F10}"/>
                  </a:ext>
                </a:extLst>
              </p:cNvPr>
              <p:cNvSpPr>
                <a:spLocks noChangeArrowheads="1"/>
              </p:cNvSpPr>
              <p:nvPr/>
            </p:nvSpPr>
            <p:spPr bwMode="auto">
              <a:xfrm rot="17477461">
                <a:off x="10795107" y="461813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3" name="Oval 785">
                <a:extLst>
                  <a:ext uri="{FF2B5EF4-FFF2-40B4-BE49-F238E27FC236}">
                    <a16:creationId xmlns:a16="http://schemas.microsoft.com/office/drawing/2014/main" id="{F11229D6-33A2-4B01-B8D4-55583E464398}"/>
                  </a:ext>
                </a:extLst>
              </p:cNvPr>
              <p:cNvSpPr>
                <a:spLocks noChangeArrowheads="1"/>
              </p:cNvSpPr>
              <p:nvPr/>
            </p:nvSpPr>
            <p:spPr bwMode="auto">
              <a:xfrm rot="17477461">
                <a:off x="10919738" y="4262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4" name="Oval 786">
                <a:extLst>
                  <a:ext uri="{FF2B5EF4-FFF2-40B4-BE49-F238E27FC236}">
                    <a16:creationId xmlns:a16="http://schemas.microsoft.com/office/drawing/2014/main" id="{98366F06-DCEA-456D-99A5-4811BF24F867}"/>
                  </a:ext>
                </a:extLst>
              </p:cNvPr>
              <p:cNvSpPr>
                <a:spLocks noChangeArrowheads="1"/>
              </p:cNvSpPr>
              <p:nvPr/>
            </p:nvSpPr>
            <p:spPr bwMode="auto">
              <a:xfrm rot="17477461">
                <a:off x="10780189" y="3795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5" name="Oval 791">
                <a:extLst>
                  <a:ext uri="{FF2B5EF4-FFF2-40B4-BE49-F238E27FC236}">
                    <a16:creationId xmlns:a16="http://schemas.microsoft.com/office/drawing/2014/main" id="{F670178C-64B5-4B8B-BB11-89F9E2B6A019}"/>
                  </a:ext>
                </a:extLst>
              </p:cNvPr>
              <p:cNvSpPr>
                <a:spLocks noChangeArrowheads="1"/>
              </p:cNvSpPr>
              <p:nvPr/>
            </p:nvSpPr>
            <p:spPr bwMode="auto">
              <a:xfrm rot="17477461">
                <a:off x="11058633" y="3714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9" name="Oval 859">
                <a:extLst>
                  <a:ext uri="{FF2B5EF4-FFF2-40B4-BE49-F238E27FC236}">
                    <a16:creationId xmlns:a16="http://schemas.microsoft.com/office/drawing/2014/main" id="{92CDFEB5-E4CE-4D04-AB9A-CBFFE857158D}"/>
                  </a:ext>
                </a:extLst>
              </p:cNvPr>
              <p:cNvSpPr>
                <a:spLocks noChangeArrowheads="1"/>
              </p:cNvSpPr>
              <p:nvPr/>
            </p:nvSpPr>
            <p:spPr bwMode="auto">
              <a:xfrm rot="17477461">
                <a:off x="11195158" y="387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0" name="Oval 860">
                <a:extLst>
                  <a:ext uri="{FF2B5EF4-FFF2-40B4-BE49-F238E27FC236}">
                    <a16:creationId xmlns:a16="http://schemas.microsoft.com/office/drawing/2014/main" id="{72E8F414-1F61-4D23-ABCA-F11DFF666748}"/>
                  </a:ext>
                </a:extLst>
              </p:cNvPr>
              <p:cNvSpPr>
                <a:spLocks noChangeArrowheads="1"/>
              </p:cNvSpPr>
              <p:nvPr/>
            </p:nvSpPr>
            <p:spPr bwMode="auto">
              <a:xfrm rot="17477461">
                <a:off x="10939570" y="3887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1" name="Oval 861">
                <a:extLst>
                  <a:ext uri="{FF2B5EF4-FFF2-40B4-BE49-F238E27FC236}">
                    <a16:creationId xmlns:a16="http://schemas.microsoft.com/office/drawing/2014/main" id="{C749F20C-4975-4F88-AB0D-401DA90DE583}"/>
                  </a:ext>
                </a:extLst>
              </p:cNvPr>
              <p:cNvSpPr>
                <a:spLocks noChangeArrowheads="1"/>
              </p:cNvSpPr>
              <p:nvPr/>
            </p:nvSpPr>
            <p:spPr bwMode="auto">
              <a:xfrm rot="17477461">
                <a:off x="10603020" y="412283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3" name="Oval 1109">
                <a:extLst>
                  <a:ext uri="{FF2B5EF4-FFF2-40B4-BE49-F238E27FC236}">
                    <a16:creationId xmlns:a16="http://schemas.microsoft.com/office/drawing/2014/main" id="{7FB704F2-D620-4F85-80E5-5577D8B6207D}"/>
                  </a:ext>
                </a:extLst>
              </p:cNvPr>
              <p:cNvSpPr>
                <a:spLocks noChangeArrowheads="1"/>
              </p:cNvSpPr>
              <p:nvPr/>
            </p:nvSpPr>
            <p:spPr bwMode="auto">
              <a:xfrm rot="17477461">
                <a:off x="10343674" y="42989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4" name="Oval 1110">
                <a:extLst>
                  <a:ext uri="{FF2B5EF4-FFF2-40B4-BE49-F238E27FC236}">
                    <a16:creationId xmlns:a16="http://schemas.microsoft.com/office/drawing/2014/main" id="{C7E778AF-64AB-4D22-842D-67E96D199B9F}"/>
                  </a:ext>
                </a:extLst>
              </p:cNvPr>
              <p:cNvSpPr>
                <a:spLocks noChangeArrowheads="1"/>
              </p:cNvSpPr>
              <p:nvPr/>
            </p:nvSpPr>
            <p:spPr bwMode="auto">
              <a:xfrm rot="17477461">
                <a:off x="11279778" y="44429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5" name="Oval 1111">
                <a:extLst>
                  <a:ext uri="{FF2B5EF4-FFF2-40B4-BE49-F238E27FC236}">
                    <a16:creationId xmlns:a16="http://schemas.microsoft.com/office/drawing/2014/main" id="{2506B4F5-2F27-4EFE-B806-A6660F236704}"/>
                  </a:ext>
                </a:extLst>
              </p:cNvPr>
              <p:cNvSpPr>
                <a:spLocks noChangeArrowheads="1"/>
              </p:cNvSpPr>
              <p:nvPr/>
            </p:nvSpPr>
            <p:spPr bwMode="auto">
              <a:xfrm rot="17477461">
                <a:off x="10093899" y="38660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6" name="Oval 1115">
                <a:extLst>
                  <a:ext uri="{FF2B5EF4-FFF2-40B4-BE49-F238E27FC236}">
                    <a16:creationId xmlns:a16="http://schemas.microsoft.com/office/drawing/2014/main" id="{1231A43E-AD31-4D30-9859-7F3659EDAC40}"/>
                  </a:ext>
                </a:extLst>
              </p:cNvPr>
              <p:cNvSpPr>
                <a:spLocks noChangeArrowheads="1"/>
              </p:cNvSpPr>
              <p:nvPr/>
            </p:nvSpPr>
            <p:spPr bwMode="auto">
              <a:xfrm rot="17477461">
                <a:off x="11237423" y="47464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7" name="Oval 1116">
                <a:extLst>
                  <a:ext uri="{FF2B5EF4-FFF2-40B4-BE49-F238E27FC236}">
                    <a16:creationId xmlns:a16="http://schemas.microsoft.com/office/drawing/2014/main" id="{5783D9F8-7C63-4448-AD17-2768C5A70A41}"/>
                  </a:ext>
                </a:extLst>
              </p:cNvPr>
              <p:cNvSpPr>
                <a:spLocks noChangeArrowheads="1"/>
              </p:cNvSpPr>
              <p:nvPr/>
            </p:nvSpPr>
            <p:spPr bwMode="auto">
              <a:xfrm rot="17477461">
                <a:off x="10380770" y="4613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8" name="Oval 1120">
                <a:extLst>
                  <a:ext uri="{FF2B5EF4-FFF2-40B4-BE49-F238E27FC236}">
                    <a16:creationId xmlns:a16="http://schemas.microsoft.com/office/drawing/2014/main" id="{F752D226-5BE4-40EF-9E6D-AC52F850BA42}"/>
                  </a:ext>
                </a:extLst>
              </p:cNvPr>
              <p:cNvSpPr>
                <a:spLocks noChangeArrowheads="1"/>
              </p:cNvSpPr>
              <p:nvPr/>
            </p:nvSpPr>
            <p:spPr bwMode="auto">
              <a:xfrm rot="17477461">
                <a:off x="10515708" y="398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0" name="Oval 1122">
                <a:extLst>
                  <a:ext uri="{FF2B5EF4-FFF2-40B4-BE49-F238E27FC236}">
                    <a16:creationId xmlns:a16="http://schemas.microsoft.com/office/drawing/2014/main" id="{A912481D-3CD9-43B0-832E-91E58B390238}"/>
                  </a:ext>
                </a:extLst>
              </p:cNvPr>
              <p:cNvSpPr>
                <a:spLocks noChangeArrowheads="1"/>
              </p:cNvSpPr>
              <p:nvPr/>
            </p:nvSpPr>
            <p:spPr bwMode="auto">
              <a:xfrm rot="17477461">
                <a:off x="10487689" y="4406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1" name="Oval 1123">
                <a:extLst>
                  <a:ext uri="{FF2B5EF4-FFF2-40B4-BE49-F238E27FC236}">
                    <a16:creationId xmlns:a16="http://schemas.microsoft.com/office/drawing/2014/main" id="{E9609D4B-405C-4382-817A-BDF142DF6496}"/>
                  </a:ext>
                </a:extLst>
              </p:cNvPr>
              <p:cNvSpPr>
                <a:spLocks noChangeArrowheads="1"/>
              </p:cNvSpPr>
              <p:nvPr/>
            </p:nvSpPr>
            <p:spPr bwMode="auto">
              <a:xfrm rot="17477461">
                <a:off x="11055458" y="4097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2" name="Oval 1124">
                <a:extLst>
                  <a:ext uri="{FF2B5EF4-FFF2-40B4-BE49-F238E27FC236}">
                    <a16:creationId xmlns:a16="http://schemas.microsoft.com/office/drawing/2014/main" id="{12B1A2EA-FD26-4FDB-86CD-4CCA8B1C0357}"/>
                  </a:ext>
                </a:extLst>
              </p:cNvPr>
              <p:cNvSpPr>
                <a:spLocks noChangeArrowheads="1"/>
              </p:cNvSpPr>
              <p:nvPr/>
            </p:nvSpPr>
            <p:spPr bwMode="auto">
              <a:xfrm rot="17477461">
                <a:off x="10780190" y="40112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4" name="Oval 1126">
                <a:extLst>
                  <a:ext uri="{FF2B5EF4-FFF2-40B4-BE49-F238E27FC236}">
                    <a16:creationId xmlns:a16="http://schemas.microsoft.com/office/drawing/2014/main" id="{11776660-1B99-4ACF-8409-C32D8BF195B9}"/>
                  </a:ext>
                </a:extLst>
              </p:cNvPr>
              <p:cNvSpPr>
                <a:spLocks noChangeArrowheads="1"/>
              </p:cNvSpPr>
              <p:nvPr/>
            </p:nvSpPr>
            <p:spPr bwMode="auto">
              <a:xfrm rot="17477461">
                <a:off x="11160233" y="4230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5" name="Oval 1127">
                <a:extLst>
                  <a:ext uri="{FF2B5EF4-FFF2-40B4-BE49-F238E27FC236}">
                    <a16:creationId xmlns:a16="http://schemas.microsoft.com/office/drawing/2014/main" id="{4516BDA7-DF86-4C95-8F81-EFC324ACB4F9}"/>
                  </a:ext>
                </a:extLst>
              </p:cNvPr>
              <p:cNvSpPr>
                <a:spLocks noChangeArrowheads="1"/>
              </p:cNvSpPr>
              <p:nvPr/>
            </p:nvSpPr>
            <p:spPr bwMode="auto">
              <a:xfrm rot="17477461">
                <a:off x="10523693" y="47309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6" name="Oval 1135">
                <a:extLst>
                  <a:ext uri="{FF2B5EF4-FFF2-40B4-BE49-F238E27FC236}">
                    <a16:creationId xmlns:a16="http://schemas.microsoft.com/office/drawing/2014/main" id="{2A2A65E2-3883-45C6-BEF7-0F838199861D}"/>
                  </a:ext>
                </a:extLst>
              </p:cNvPr>
              <p:cNvSpPr>
                <a:spLocks noChangeArrowheads="1"/>
              </p:cNvSpPr>
              <p:nvPr/>
            </p:nvSpPr>
            <p:spPr bwMode="auto">
              <a:xfrm rot="17477461">
                <a:off x="11068158" y="4692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7" name="Oval 1136">
                <a:extLst>
                  <a:ext uri="{FF2B5EF4-FFF2-40B4-BE49-F238E27FC236}">
                    <a16:creationId xmlns:a16="http://schemas.microsoft.com/office/drawing/2014/main" id="{E07BE96E-3D0D-41DA-9D20-E3E2070BD522}"/>
                  </a:ext>
                </a:extLst>
              </p:cNvPr>
              <p:cNvSpPr>
                <a:spLocks noChangeArrowheads="1"/>
              </p:cNvSpPr>
              <p:nvPr/>
            </p:nvSpPr>
            <p:spPr bwMode="auto">
              <a:xfrm rot="17477461">
                <a:off x="11123720" y="486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8" name="Oval 1137">
                <a:extLst>
                  <a:ext uri="{FF2B5EF4-FFF2-40B4-BE49-F238E27FC236}">
                    <a16:creationId xmlns:a16="http://schemas.microsoft.com/office/drawing/2014/main" id="{D023849E-161E-4DB8-B8BE-CB750003394E}"/>
                  </a:ext>
                </a:extLst>
              </p:cNvPr>
              <p:cNvSpPr>
                <a:spLocks noChangeArrowheads="1"/>
              </p:cNvSpPr>
              <p:nvPr/>
            </p:nvSpPr>
            <p:spPr bwMode="auto">
              <a:xfrm rot="17477461">
                <a:off x="11063754" y="4586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9" name="Oval 1138">
                <a:extLst>
                  <a:ext uri="{FF2B5EF4-FFF2-40B4-BE49-F238E27FC236}">
                    <a16:creationId xmlns:a16="http://schemas.microsoft.com/office/drawing/2014/main" id="{1C172E72-484C-4FDE-A6F8-9352E6E3AF61}"/>
                  </a:ext>
                </a:extLst>
              </p:cNvPr>
              <p:cNvSpPr>
                <a:spLocks noChangeArrowheads="1"/>
              </p:cNvSpPr>
              <p:nvPr/>
            </p:nvSpPr>
            <p:spPr bwMode="auto">
              <a:xfrm rot="17477461">
                <a:off x="10699858" y="4737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0" name="Oval 1148">
                <a:extLst>
                  <a:ext uri="{FF2B5EF4-FFF2-40B4-BE49-F238E27FC236}">
                    <a16:creationId xmlns:a16="http://schemas.microsoft.com/office/drawing/2014/main" id="{A6EE2039-0305-47ED-B02F-F16910F7B5FB}"/>
                  </a:ext>
                </a:extLst>
              </p:cNvPr>
              <p:cNvSpPr>
                <a:spLocks noChangeArrowheads="1"/>
              </p:cNvSpPr>
              <p:nvPr/>
            </p:nvSpPr>
            <p:spPr bwMode="auto">
              <a:xfrm rot="17477461">
                <a:off x="11027750" y="53790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1" name="Oval 1155">
                <a:extLst>
                  <a:ext uri="{FF2B5EF4-FFF2-40B4-BE49-F238E27FC236}">
                    <a16:creationId xmlns:a16="http://schemas.microsoft.com/office/drawing/2014/main" id="{1354AA58-F25E-4232-A30D-E2B99180590D}"/>
                  </a:ext>
                </a:extLst>
              </p:cNvPr>
              <p:cNvSpPr>
                <a:spLocks noChangeArrowheads="1"/>
              </p:cNvSpPr>
              <p:nvPr/>
            </p:nvSpPr>
            <p:spPr bwMode="auto">
              <a:xfrm rot="17477461">
                <a:off x="10487690" y="49109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2" name="Oval 1158">
                <a:extLst>
                  <a:ext uri="{FF2B5EF4-FFF2-40B4-BE49-F238E27FC236}">
                    <a16:creationId xmlns:a16="http://schemas.microsoft.com/office/drawing/2014/main" id="{3F78E608-005D-40C0-9A6A-CBE00BEAAD46}"/>
                  </a:ext>
                </a:extLst>
              </p:cNvPr>
              <p:cNvSpPr>
                <a:spLocks noChangeArrowheads="1"/>
              </p:cNvSpPr>
              <p:nvPr/>
            </p:nvSpPr>
            <p:spPr bwMode="auto">
              <a:xfrm rot="17477461">
                <a:off x="11145945" y="50070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4" name="Oval 1168">
                <a:extLst>
                  <a:ext uri="{FF2B5EF4-FFF2-40B4-BE49-F238E27FC236}">
                    <a16:creationId xmlns:a16="http://schemas.microsoft.com/office/drawing/2014/main" id="{B50D12AA-7EF9-41A9-8EEB-31E814D19520}"/>
                  </a:ext>
                </a:extLst>
              </p:cNvPr>
              <p:cNvSpPr>
                <a:spLocks noChangeArrowheads="1"/>
              </p:cNvSpPr>
              <p:nvPr/>
            </p:nvSpPr>
            <p:spPr bwMode="auto">
              <a:xfrm rot="17477461">
                <a:off x="10739718" y="51990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5" name="Oval 1175">
                <a:extLst>
                  <a:ext uri="{FF2B5EF4-FFF2-40B4-BE49-F238E27FC236}">
                    <a16:creationId xmlns:a16="http://schemas.microsoft.com/office/drawing/2014/main" id="{BBD32F59-059C-4872-A978-DD363321E9E9}"/>
                  </a:ext>
                </a:extLst>
              </p:cNvPr>
              <p:cNvSpPr>
                <a:spLocks noChangeArrowheads="1"/>
              </p:cNvSpPr>
              <p:nvPr/>
            </p:nvSpPr>
            <p:spPr bwMode="auto">
              <a:xfrm rot="17477461">
                <a:off x="10581494" y="5171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6" name="Oval 1177">
                <a:extLst>
                  <a:ext uri="{FF2B5EF4-FFF2-40B4-BE49-F238E27FC236}">
                    <a16:creationId xmlns:a16="http://schemas.microsoft.com/office/drawing/2014/main" id="{07342BC6-BDAF-4B15-AE40-F270E484E72F}"/>
                  </a:ext>
                </a:extLst>
              </p:cNvPr>
              <p:cNvSpPr>
                <a:spLocks noChangeArrowheads="1"/>
              </p:cNvSpPr>
              <p:nvPr/>
            </p:nvSpPr>
            <p:spPr bwMode="auto">
              <a:xfrm rot="17477461">
                <a:off x="10451686" y="5090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7" name="Oval 1179">
                <a:extLst>
                  <a:ext uri="{FF2B5EF4-FFF2-40B4-BE49-F238E27FC236}">
                    <a16:creationId xmlns:a16="http://schemas.microsoft.com/office/drawing/2014/main" id="{3ECBB7FF-89C4-434B-A4C0-C1FEDE24662E}"/>
                  </a:ext>
                </a:extLst>
              </p:cNvPr>
              <p:cNvSpPr>
                <a:spLocks noChangeArrowheads="1"/>
              </p:cNvSpPr>
              <p:nvPr/>
            </p:nvSpPr>
            <p:spPr bwMode="auto">
              <a:xfrm rot="17477461">
                <a:off x="11009420" y="51420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8" name="Oval 1183">
                <a:extLst>
                  <a:ext uri="{FF2B5EF4-FFF2-40B4-BE49-F238E27FC236}">
                    <a16:creationId xmlns:a16="http://schemas.microsoft.com/office/drawing/2014/main" id="{B2E2FE82-8ACC-4FC2-858C-F1EEC75C004A}"/>
                  </a:ext>
                </a:extLst>
              </p:cNvPr>
              <p:cNvSpPr>
                <a:spLocks noChangeArrowheads="1"/>
              </p:cNvSpPr>
              <p:nvPr/>
            </p:nvSpPr>
            <p:spPr bwMode="auto">
              <a:xfrm rot="17477461">
                <a:off x="11351786" y="51269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9" name="Oval 1189">
                <a:extLst>
                  <a:ext uri="{FF2B5EF4-FFF2-40B4-BE49-F238E27FC236}">
                    <a16:creationId xmlns:a16="http://schemas.microsoft.com/office/drawing/2014/main" id="{CC279821-9591-4074-A08E-7A0891C2D5A1}"/>
                  </a:ext>
                </a:extLst>
              </p:cNvPr>
              <p:cNvSpPr>
                <a:spLocks noChangeArrowheads="1"/>
              </p:cNvSpPr>
              <p:nvPr/>
            </p:nvSpPr>
            <p:spPr bwMode="auto">
              <a:xfrm rot="17477461">
                <a:off x="11289582" y="5287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0" name="Oval 1190">
                <a:extLst>
                  <a:ext uri="{FF2B5EF4-FFF2-40B4-BE49-F238E27FC236}">
                    <a16:creationId xmlns:a16="http://schemas.microsoft.com/office/drawing/2014/main" id="{F6D5EA2A-AD65-4415-8096-1038E9D1F565}"/>
                  </a:ext>
                </a:extLst>
              </p:cNvPr>
              <p:cNvSpPr>
                <a:spLocks noChangeArrowheads="1"/>
              </p:cNvSpPr>
              <p:nvPr/>
            </p:nvSpPr>
            <p:spPr bwMode="auto">
              <a:xfrm rot="17477461">
                <a:off x="11330095" y="4861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3" name="Oval 1196">
                <a:extLst>
                  <a:ext uri="{FF2B5EF4-FFF2-40B4-BE49-F238E27FC236}">
                    <a16:creationId xmlns:a16="http://schemas.microsoft.com/office/drawing/2014/main" id="{1295CEB4-2A33-4E99-8573-6A6297BF1C5A}"/>
                  </a:ext>
                </a:extLst>
              </p:cNvPr>
              <p:cNvSpPr>
                <a:spLocks noChangeArrowheads="1"/>
              </p:cNvSpPr>
              <p:nvPr/>
            </p:nvSpPr>
            <p:spPr bwMode="auto">
              <a:xfrm rot="17477461">
                <a:off x="11160233" y="45082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4" name="Oval 1204">
                <a:extLst>
                  <a:ext uri="{FF2B5EF4-FFF2-40B4-BE49-F238E27FC236}">
                    <a16:creationId xmlns:a16="http://schemas.microsoft.com/office/drawing/2014/main" id="{A9FE0D69-85A0-4FA6-B4C1-34C778A65EC5}"/>
                  </a:ext>
                </a:extLst>
              </p:cNvPr>
              <p:cNvSpPr>
                <a:spLocks noChangeArrowheads="1"/>
              </p:cNvSpPr>
              <p:nvPr/>
            </p:nvSpPr>
            <p:spPr bwMode="auto">
              <a:xfrm rot="17477461">
                <a:off x="11320570" y="43498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5" name="Oval 1205">
                <a:extLst>
                  <a:ext uri="{FF2B5EF4-FFF2-40B4-BE49-F238E27FC236}">
                    <a16:creationId xmlns:a16="http://schemas.microsoft.com/office/drawing/2014/main" id="{575DEA77-49BC-49DF-A2EB-B7FBAB053ACC}"/>
                  </a:ext>
                </a:extLst>
              </p:cNvPr>
              <p:cNvSpPr>
                <a:spLocks noChangeArrowheads="1"/>
              </p:cNvSpPr>
              <p:nvPr/>
            </p:nvSpPr>
            <p:spPr bwMode="auto">
              <a:xfrm rot="17477461">
                <a:off x="10757008" y="4343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6" name="Oval 1320">
                <a:extLst>
                  <a:ext uri="{FF2B5EF4-FFF2-40B4-BE49-F238E27FC236}">
                    <a16:creationId xmlns:a16="http://schemas.microsoft.com/office/drawing/2014/main" id="{639F0CA2-B717-4B6B-8324-D886721A2937}"/>
                  </a:ext>
                </a:extLst>
              </p:cNvPr>
              <p:cNvSpPr>
                <a:spLocks noChangeArrowheads="1"/>
              </p:cNvSpPr>
              <p:nvPr/>
            </p:nvSpPr>
            <p:spPr bwMode="auto">
              <a:xfrm rot="17477461">
                <a:off x="10233478" y="6278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7" name="Oval 1381">
                <a:extLst>
                  <a:ext uri="{FF2B5EF4-FFF2-40B4-BE49-F238E27FC236}">
                    <a16:creationId xmlns:a16="http://schemas.microsoft.com/office/drawing/2014/main" id="{6EE885B6-0684-4B7F-8E68-C984F1DE44DE}"/>
                  </a:ext>
                </a:extLst>
              </p:cNvPr>
              <p:cNvSpPr>
                <a:spLocks noChangeArrowheads="1"/>
              </p:cNvSpPr>
              <p:nvPr/>
            </p:nvSpPr>
            <p:spPr bwMode="auto">
              <a:xfrm rot="17477461">
                <a:off x="8933065" y="58251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8" name="Oval 1389">
                <a:extLst>
                  <a:ext uri="{FF2B5EF4-FFF2-40B4-BE49-F238E27FC236}">
                    <a16:creationId xmlns:a16="http://schemas.microsoft.com/office/drawing/2014/main" id="{F9A2CF17-EE91-46BF-9F73-6291164BA48E}"/>
                  </a:ext>
                </a:extLst>
              </p:cNvPr>
              <p:cNvSpPr>
                <a:spLocks noChangeArrowheads="1"/>
              </p:cNvSpPr>
              <p:nvPr/>
            </p:nvSpPr>
            <p:spPr bwMode="auto">
              <a:xfrm rot="17477461">
                <a:off x="9271203" y="60174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9" name="Oval 1408">
                <a:extLst>
                  <a:ext uri="{FF2B5EF4-FFF2-40B4-BE49-F238E27FC236}">
                    <a16:creationId xmlns:a16="http://schemas.microsoft.com/office/drawing/2014/main" id="{E9366C41-0FE5-4974-8A6A-2346FBB02A99}"/>
                  </a:ext>
                </a:extLst>
              </p:cNvPr>
              <p:cNvSpPr>
                <a:spLocks noChangeArrowheads="1"/>
              </p:cNvSpPr>
              <p:nvPr/>
            </p:nvSpPr>
            <p:spPr bwMode="auto">
              <a:xfrm rot="17477461">
                <a:off x="8910557" y="61931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0" name="Oval 1420">
                <a:extLst>
                  <a:ext uri="{FF2B5EF4-FFF2-40B4-BE49-F238E27FC236}">
                    <a16:creationId xmlns:a16="http://schemas.microsoft.com/office/drawing/2014/main" id="{EABF48A0-2FB5-4083-B4E0-1DD76670267E}"/>
                  </a:ext>
                </a:extLst>
              </p:cNvPr>
              <p:cNvSpPr>
                <a:spLocks noChangeArrowheads="1"/>
              </p:cNvSpPr>
              <p:nvPr/>
            </p:nvSpPr>
            <p:spPr bwMode="auto">
              <a:xfrm rot="17477461">
                <a:off x="9155542" y="6351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1" name="Oval 1426">
                <a:extLst>
                  <a:ext uri="{FF2B5EF4-FFF2-40B4-BE49-F238E27FC236}">
                    <a16:creationId xmlns:a16="http://schemas.microsoft.com/office/drawing/2014/main" id="{37E5F170-44C9-4463-B478-99C8C6B84720}"/>
                  </a:ext>
                </a:extLst>
              </p:cNvPr>
              <p:cNvSpPr>
                <a:spLocks noChangeArrowheads="1"/>
              </p:cNvSpPr>
              <p:nvPr/>
            </p:nvSpPr>
            <p:spPr bwMode="auto">
              <a:xfrm rot="17477461">
                <a:off x="9983634" y="62071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2" name="Oval 1438">
                <a:extLst>
                  <a:ext uri="{FF2B5EF4-FFF2-40B4-BE49-F238E27FC236}">
                    <a16:creationId xmlns:a16="http://schemas.microsoft.com/office/drawing/2014/main" id="{B953301C-512E-45D2-9368-DF2D6F7E306F}"/>
                  </a:ext>
                </a:extLst>
              </p:cNvPr>
              <p:cNvSpPr>
                <a:spLocks noChangeArrowheads="1"/>
              </p:cNvSpPr>
              <p:nvPr/>
            </p:nvSpPr>
            <p:spPr bwMode="auto">
              <a:xfrm rot="17477461">
                <a:off x="10053840" y="54711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3" name="Oval 779">
                <a:extLst>
                  <a:ext uri="{FF2B5EF4-FFF2-40B4-BE49-F238E27FC236}">
                    <a16:creationId xmlns:a16="http://schemas.microsoft.com/office/drawing/2014/main" id="{5E86ABC0-59C2-44E7-892C-D9A3179E767A}"/>
                  </a:ext>
                </a:extLst>
              </p:cNvPr>
              <p:cNvSpPr>
                <a:spLocks noChangeArrowheads="1"/>
              </p:cNvSpPr>
              <p:nvPr/>
            </p:nvSpPr>
            <p:spPr bwMode="auto">
              <a:xfrm rot="17477461">
                <a:off x="9479073" y="627986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4" name="Oval 968">
                <a:extLst>
                  <a:ext uri="{FF2B5EF4-FFF2-40B4-BE49-F238E27FC236}">
                    <a16:creationId xmlns:a16="http://schemas.microsoft.com/office/drawing/2014/main" id="{BC2EB662-D3F9-4230-988F-A4C585CF6489}"/>
                  </a:ext>
                </a:extLst>
              </p:cNvPr>
              <p:cNvSpPr>
                <a:spLocks noChangeArrowheads="1"/>
              </p:cNvSpPr>
              <p:nvPr/>
            </p:nvSpPr>
            <p:spPr bwMode="auto">
              <a:xfrm rot="17477461">
                <a:off x="9856991" y="57140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5" name="Oval 1115">
                <a:extLst>
                  <a:ext uri="{FF2B5EF4-FFF2-40B4-BE49-F238E27FC236}">
                    <a16:creationId xmlns:a16="http://schemas.microsoft.com/office/drawing/2014/main" id="{99A36ECC-B50A-4FCB-AE48-A7F4BD065014}"/>
                  </a:ext>
                </a:extLst>
              </p:cNvPr>
              <p:cNvSpPr>
                <a:spLocks noChangeArrowheads="1"/>
              </p:cNvSpPr>
              <p:nvPr/>
            </p:nvSpPr>
            <p:spPr bwMode="auto">
              <a:xfrm rot="17477461">
                <a:off x="9698241" y="5563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7" name="Oval 1127">
                <a:extLst>
                  <a:ext uri="{FF2B5EF4-FFF2-40B4-BE49-F238E27FC236}">
                    <a16:creationId xmlns:a16="http://schemas.microsoft.com/office/drawing/2014/main" id="{1ADFD66D-A5AD-440D-9EEF-0D835E50BFA0}"/>
                  </a:ext>
                </a:extLst>
              </p:cNvPr>
              <p:cNvSpPr>
                <a:spLocks noChangeArrowheads="1"/>
              </p:cNvSpPr>
              <p:nvPr/>
            </p:nvSpPr>
            <p:spPr bwMode="auto">
              <a:xfrm rot="17477461">
                <a:off x="8839404" y="56585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8" name="Oval 1135">
                <a:extLst>
                  <a:ext uri="{FF2B5EF4-FFF2-40B4-BE49-F238E27FC236}">
                    <a16:creationId xmlns:a16="http://schemas.microsoft.com/office/drawing/2014/main" id="{1E62D04E-4464-42A5-A5FC-EEFCF444F1F9}"/>
                  </a:ext>
                </a:extLst>
              </p:cNvPr>
              <p:cNvSpPr>
                <a:spLocks noChangeArrowheads="1"/>
              </p:cNvSpPr>
              <p:nvPr/>
            </p:nvSpPr>
            <p:spPr bwMode="auto">
              <a:xfrm rot="17477461">
                <a:off x="10051172" y="5776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9" name="Oval 1136">
                <a:extLst>
                  <a:ext uri="{FF2B5EF4-FFF2-40B4-BE49-F238E27FC236}">
                    <a16:creationId xmlns:a16="http://schemas.microsoft.com/office/drawing/2014/main" id="{DD576F68-3166-4040-915E-F6356A7579B6}"/>
                  </a:ext>
                </a:extLst>
              </p:cNvPr>
              <p:cNvSpPr>
                <a:spLocks noChangeArrowheads="1"/>
              </p:cNvSpPr>
              <p:nvPr/>
            </p:nvSpPr>
            <p:spPr bwMode="auto">
              <a:xfrm rot="17477461">
                <a:off x="9485516" y="57474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0" name="Oval 1137">
                <a:extLst>
                  <a:ext uri="{FF2B5EF4-FFF2-40B4-BE49-F238E27FC236}">
                    <a16:creationId xmlns:a16="http://schemas.microsoft.com/office/drawing/2014/main" id="{AC422DD9-B28E-4BBC-8E81-47973D46C1B9}"/>
                  </a:ext>
                </a:extLst>
              </p:cNvPr>
              <p:cNvSpPr>
                <a:spLocks noChangeArrowheads="1"/>
              </p:cNvSpPr>
              <p:nvPr/>
            </p:nvSpPr>
            <p:spPr bwMode="auto">
              <a:xfrm rot="17477461">
                <a:off x="9407570" y="5415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1" name="Oval 1138">
                <a:extLst>
                  <a:ext uri="{FF2B5EF4-FFF2-40B4-BE49-F238E27FC236}">
                    <a16:creationId xmlns:a16="http://schemas.microsoft.com/office/drawing/2014/main" id="{B51337DB-F341-4880-996D-565DD83833B2}"/>
                  </a:ext>
                </a:extLst>
              </p:cNvPr>
              <p:cNvSpPr>
                <a:spLocks noChangeArrowheads="1"/>
              </p:cNvSpPr>
              <p:nvPr/>
            </p:nvSpPr>
            <p:spPr bwMode="auto">
              <a:xfrm rot="17477461">
                <a:off x="10163654" y="6423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3" name="Oval 1158">
                <a:extLst>
                  <a:ext uri="{FF2B5EF4-FFF2-40B4-BE49-F238E27FC236}">
                    <a16:creationId xmlns:a16="http://schemas.microsoft.com/office/drawing/2014/main" id="{8EF0D135-257A-4463-9764-0422ECC64495}"/>
                  </a:ext>
                </a:extLst>
              </p:cNvPr>
              <p:cNvSpPr>
                <a:spLocks noChangeArrowheads="1"/>
              </p:cNvSpPr>
              <p:nvPr/>
            </p:nvSpPr>
            <p:spPr bwMode="auto">
              <a:xfrm rot="17477461">
                <a:off x="9507741" y="58934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4" name="Oval 1164">
                <a:extLst>
                  <a:ext uri="{FF2B5EF4-FFF2-40B4-BE49-F238E27FC236}">
                    <a16:creationId xmlns:a16="http://schemas.microsoft.com/office/drawing/2014/main" id="{51DD0B1E-0863-4240-BA9F-A84FC018FEBC}"/>
                  </a:ext>
                </a:extLst>
              </p:cNvPr>
              <p:cNvSpPr>
                <a:spLocks noChangeArrowheads="1"/>
              </p:cNvSpPr>
              <p:nvPr/>
            </p:nvSpPr>
            <p:spPr bwMode="auto">
              <a:xfrm rot="17477461">
                <a:off x="9803613" y="537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5" name="Oval 1177">
                <a:extLst>
                  <a:ext uri="{FF2B5EF4-FFF2-40B4-BE49-F238E27FC236}">
                    <a16:creationId xmlns:a16="http://schemas.microsoft.com/office/drawing/2014/main" id="{AD6FE698-CD7F-4B37-9E67-918436EAEC48}"/>
                  </a:ext>
                </a:extLst>
              </p:cNvPr>
              <p:cNvSpPr>
                <a:spLocks noChangeArrowheads="1"/>
              </p:cNvSpPr>
              <p:nvPr/>
            </p:nvSpPr>
            <p:spPr bwMode="auto">
              <a:xfrm rot="17477461">
                <a:off x="9011526" y="5811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6" name="Oval 1179">
                <a:extLst>
                  <a:ext uri="{FF2B5EF4-FFF2-40B4-BE49-F238E27FC236}">
                    <a16:creationId xmlns:a16="http://schemas.microsoft.com/office/drawing/2014/main" id="{61A7AAF0-A3E7-4D4B-9764-A096B9F79A13}"/>
                  </a:ext>
                </a:extLst>
              </p:cNvPr>
              <p:cNvSpPr>
                <a:spLocks noChangeArrowheads="1"/>
              </p:cNvSpPr>
              <p:nvPr/>
            </p:nvSpPr>
            <p:spPr bwMode="auto">
              <a:xfrm rot="17477461">
                <a:off x="9371216" y="6028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7" name="Oval 1183">
                <a:extLst>
                  <a:ext uri="{FF2B5EF4-FFF2-40B4-BE49-F238E27FC236}">
                    <a16:creationId xmlns:a16="http://schemas.microsoft.com/office/drawing/2014/main" id="{A7032EDC-B6E0-44FB-BBA5-3C8915A22D84}"/>
                  </a:ext>
                </a:extLst>
              </p:cNvPr>
              <p:cNvSpPr>
                <a:spLocks noChangeArrowheads="1"/>
              </p:cNvSpPr>
              <p:nvPr/>
            </p:nvSpPr>
            <p:spPr bwMode="auto">
              <a:xfrm rot="17477461">
                <a:off x="8885441" y="60094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8" name="Oval 1189">
                <a:extLst>
                  <a:ext uri="{FF2B5EF4-FFF2-40B4-BE49-F238E27FC236}">
                    <a16:creationId xmlns:a16="http://schemas.microsoft.com/office/drawing/2014/main" id="{9994955A-C3AC-4FAF-B325-C045F9556EEE}"/>
                  </a:ext>
                </a:extLst>
              </p:cNvPr>
              <p:cNvSpPr>
                <a:spLocks noChangeArrowheads="1"/>
              </p:cNvSpPr>
              <p:nvPr/>
            </p:nvSpPr>
            <p:spPr bwMode="auto">
              <a:xfrm rot="17477461">
                <a:off x="9726816" y="60474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9" name="Oval 1190">
                <a:extLst>
                  <a:ext uri="{FF2B5EF4-FFF2-40B4-BE49-F238E27FC236}">
                    <a16:creationId xmlns:a16="http://schemas.microsoft.com/office/drawing/2014/main" id="{FF1A266A-853E-4EBC-861C-6889534BBC99}"/>
                  </a:ext>
                </a:extLst>
              </p:cNvPr>
              <p:cNvSpPr>
                <a:spLocks noChangeArrowheads="1"/>
              </p:cNvSpPr>
              <p:nvPr/>
            </p:nvSpPr>
            <p:spPr bwMode="auto">
              <a:xfrm rot="17477461">
                <a:off x="9695602" y="57030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0" name="Oval 1191">
                <a:extLst>
                  <a:ext uri="{FF2B5EF4-FFF2-40B4-BE49-F238E27FC236}">
                    <a16:creationId xmlns:a16="http://schemas.microsoft.com/office/drawing/2014/main" id="{606EF672-FACF-4E23-A370-ED2C11E9E414}"/>
                  </a:ext>
                </a:extLst>
              </p:cNvPr>
              <p:cNvSpPr>
                <a:spLocks noChangeArrowheads="1"/>
              </p:cNvSpPr>
              <p:nvPr/>
            </p:nvSpPr>
            <p:spPr bwMode="auto">
              <a:xfrm rot="17477461">
                <a:off x="10107816" y="60016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1" name="Oval 779">
                <a:extLst>
                  <a:ext uri="{FF2B5EF4-FFF2-40B4-BE49-F238E27FC236}">
                    <a16:creationId xmlns:a16="http://schemas.microsoft.com/office/drawing/2014/main" id="{7F3BBB4C-9B7A-4569-A662-E958FB095B04}"/>
                  </a:ext>
                </a:extLst>
              </p:cNvPr>
              <p:cNvSpPr>
                <a:spLocks noChangeArrowheads="1"/>
              </p:cNvSpPr>
              <p:nvPr/>
            </p:nvSpPr>
            <p:spPr bwMode="auto">
              <a:xfrm rot="17477461">
                <a:off x="10743572" y="578353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2" name="Oval 785">
                <a:extLst>
                  <a:ext uri="{FF2B5EF4-FFF2-40B4-BE49-F238E27FC236}">
                    <a16:creationId xmlns:a16="http://schemas.microsoft.com/office/drawing/2014/main" id="{F5E51A5C-EE83-4C92-88BC-E89498346186}"/>
                  </a:ext>
                </a:extLst>
              </p:cNvPr>
              <p:cNvSpPr>
                <a:spLocks noChangeArrowheads="1"/>
              </p:cNvSpPr>
              <p:nvPr/>
            </p:nvSpPr>
            <p:spPr bwMode="auto">
              <a:xfrm rot="17477461">
                <a:off x="10955742" y="5523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3" name="Oval 795">
                <a:extLst>
                  <a:ext uri="{FF2B5EF4-FFF2-40B4-BE49-F238E27FC236}">
                    <a16:creationId xmlns:a16="http://schemas.microsoft.com/office/drawing/2014/main" id="{E1B9ACA5-6A8D-4948-B6E1-E04187CB53B4}"/>
                  </a:ext>
                </a:extLst>
              </p:cNvPr>
              <p:cNvSpPr>
                <a:spLocks noChangeArrowheads="1"/>
              </p:cNvSpPr>
              <p:nvPr/>
            </p:nvSpPr>
            <p:spPr bwMode="auto">
              <a:xfrm rot="17477461">
                <a:off x="10337018" y="624847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5" name="Oval 1109">
                <a:extLst>
                  <a:ext uri="{FF2B5EF4-FFF2-40B4-BE49-F238E27FC236}">
                    <a16:creationId xmlns:a16="http://schemas.microsoft.com/office/drawing/2014/main" id="{529BE4DB-C5BC-4CE8-8541-CC1EEC3D9F49}"/>
                  </a:ext>
                </a:extLst>
              </p:cNvPr>
              <p:cNvSpPr>
                <a:spLocks noChangeArrowheads="1"/>
              </p:cNvSpPr>
              <p:nvPr/>
            </p:nvSpPr>
            <p:spPr bwMode="auto">
              <a:xfrm rot="17477461">
                <a:off x="10235662" y="54150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6" name="Oval 1110">
                <a:extLst>
                  <a:ext uri="{FF2B5EF4-FFF2-40B4-BE49-F238E27FC236}">
                    <a16:creationId xmlns:a16="http://schemas.microsoft.com/office/drawing/2014/main" id="{213015DB-745D-4BAC-A5B1-0D7AE4539FD7}"/>
                  </a:ext>
                </a:extLst>
              </p:cNvPr>
              <p:cNvSpPr>
                <a:spLocks noChangeArrowheads="1"/>
              </p:cNvSpPr>
              <p:nvPr/>
            </p:nvSpPr>
            <p:spPr bwMode="auto">
              <a:xfrm rot="17477461">
                <a:off x="10338760" y="5548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7" name="Oval 1115">
                <a:extLst>
                  <a:ext uri="{FF2B5EF4-FFF2-40B4-BE49-F238E27FC236}">
                    <a16:creationId xmlns:a16="http://schemas.microsoft.com/office/drawing/2014/main" id="{6F3FED8A-FF98-4B5A-B833-76456B820699}"/>
                  </a:ext>
                </a:extLst>
              </p:cNvPr>
              <p:cNvSpPr>
                <a:spLocks noChangeArrowheads="1"/>
              </p:cNvSpPr>
              <p:nvPr/>
            </p:nvSpPr>
            <p:spPr bwMode="auto">
              <a:xfrm rot="17477461">
                <a:off x="11284910" y="58422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8" name="Oval 1116">
                <a:extLst>
                  <a:ext uri="{FF2B5EF4-FFF2-40B4-BE49-F238E27FC236}">
                    <a16:creationId xmlns:a16="http://schemas.microsoft.com/office/drawing/2014/main" id="{ED40570B-01F9-480D-9BB2-73A204D215D5}"/>
                  </a:ext>
                </a:extLst>
              </p:cNvPr>
              <p:cNvSpPr>
                <a:spLocks noChangeArrowheads="1"/>
              </p:cNvSpPr>
              <p:nvPr/>
            </p:nvSpPr>
            <p:spPr bwMode="auto">
              <a:xfrm rot="17477461">
                <a:off x="10379677" y="5775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9" name="Oval 1122">
                <a:extLst>
                  <a:ext uri="{FF2B5EF4-FFF2-40B4-BE49-F238E27FC236}">
                    <a16:creationId xmlns:a16="http://schemas.microsoft.com/office/drawing/2014/main" id="{D7C22490-1117-4FD7-B70B-42BAD511F884}"/>
                  </a:ext>
                </a:extLst>
              </p:cNvPr>
              <p:cNvSpPr>
                <a:spLocks noChangeArrowheads="1"/>
              </p:cNvSpPr>
              <p:nvPr/>
            </p:nvSpPr>
            <p:spPr bwMode="auto">
              <a:xfrm rot="17477461">
                <a:off x="10454648" y="5627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0" name="Oval 1126">
                <a:extLst>
                  <a:ext uri="{FF2B5EF4-FFF2-40B4-BE49-F238E27FC236}">
                    <a16:creationId xmlns:a16="http://schemas.microsoft.com/office/drawing/2014/main" id="{B730E7AB-09E4-478C-A9BE-78D6ECD4D569}"/>
                  </a:ext>
                </a:extLst>
              </p:cNvPr>
              <p:cNvSpPr>
                <a:spLocks noChangeArrowheads="1"/>
              </p:cNvSpPr>
              <p:nvPr/>
            </p:nvSpPr>
            <p:spPr bwMode="auto">
              <a:xfrm rot="17477461">
                <a:off x="11108698" y="53961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1" name="Oval 1127">
                <a:extLst>
                  <a:ext uri="{FF2B5EF4-FFF2-40B4-BE49-F238E27FC236}">
                    <a16:creationId xmlns:a16="http://schemas.microsoft.com/office/drawing/2014/main" id="{33CA0B36-416B-4E61-A258-15AF29678E66}"/>
                  </a:ext>
                </a:extLst>
              </p:cNvPr>
              <p:cNvSpPr>
                <a:spLocks noChangeArrowheads="1"/>
              </p:cNvSpPr>
              <p:nvPr/>
            </p:nvSpPr>
            <p:spPr bwMode="auto">
              <a:xfrm rot="17477461">
                <a:off x="10426073" y="59375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2" name="Oval 1135">
                <a:extLst>
                  <a:ext uri="{FF2B5EF4-FFF2-40B4-BE49-F238E27FC236}">
                    <a16:creationId xmlns:a16="http://schemas.microsoft.com/office/drawing/2014/main" id="{DA1E29F1-DD84-43D1-B9D0-D28C3A0428EE}"/>
                  </a:ext>
                </a:extLst>
              </p:cNvPr>
              <p:cNvSpPr>
                <a:spLocks noChangeArrowheads="1"/>
              </p:cNvSpPr>
              <p:nvPr/>
            </p:nvSpPr>
            <p:spPr bwMode="auto">
              <a:xfrm rot="17477461">
                <a:off x="11016623" y="58581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3" name="Oval 1136">
                <a:extLst>
                  <a:ext uri="{FF2B5EF4-FFF2-40B4-BE49-F238E27FC236}">
                    <a16:creationId xmlns:a16="http://schemas.microsoft.com/office/drawing/2014/main" id="{CDFCFDDA-6E13-4944-BF89-E1727BB923B8}"/>
                  </a:ext>
                </a:extLst>
              </p:cNvPr>
              <p:cNvSpPr>
                <a:spLocks noChangeArrowheads="1"/>
              </p:cNvSpPr>
              <p:nvPr/>
            </p:nvSpPr>
            <p:spPr bwMode="auto">
              <a:xfrm rot="17477461">
                <a:off x="11063753" y="5991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4" name="Oval 1137">
                <a:extLst>
                  <a:ext uri="{FF2B5EF4-FFF2-40B4-BE49-F238E27FC236}">
                    <a16:creationId xmlns:a16="http://schemas.microsoft.com/office/drawing/2014/main" id="{4A2D5E60-5D57-4C21-9E29-3FFF15D46575}"/>
                  </a:ext>
                </a:extLst>
              </p:cNvPr>
              <p:cNvSpPr>
                <a:spLocks noChangeArrowheads="1"/>
              </p:cNvSpPr>
              <p:nvPr/>
            </p:nvSpPr>
            <p:spPr bwMode="auto">
              <a:xfrm rot="17477461">
                <a:off x="9263554" y="63871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5" name="Oval 1138">
                <a:extLst>
                  <a:ext uri="{FF2B5EF4-FFF2-40B4-BE49-F238E27FC236}">
                    <a16:creationId xmlns:a16="http://schemas.microsoft.com/office/drawing/2014/main" id="{B2B45504-D7BA-42CE-8FD4-02354E1EBDFB}"/>
                  </a:ext>
                </a:extLst>
              </p:cNvPr>
              <p:cNvSpPr>
                <a:spLocks noChangeArrowheads="1"/>
              </p:cNvSpPr>
              <p:nvPr/>
            </p:nvSpPr>
            <p:spPr bwMode="auto">
              <a:xfrm rot="17477461">
                <a:off x="10468338" y="5437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6" name="Oval 1155">
                <a:extLst>
                  <a:ext uri="{FF2B5EF4-FFF2-40B4-BE49-F238E27FC236}">
                    <a16:creationId xmlns:a16="http://schemas.microsoft.com/office/drawing/2014/main" id="{AF0E2FD8-0021-458B-80F8-3D9A2E030FD3}"/>
                  </a:ext>
                </a:extLst>
              </p:cNvPr>
              <p:cNvSpPr>
                <a:spLocks noChangeArrowheads="1"/>
              </p:cNvSpPr>
              <p:nvPr/>
            </p:nvSpPr>
            <p:spPr bwMode="auto">
              <a:xfrm rot="17477461">
                <a:off x="10399085" y="60518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7" name="Oval 1158">
                <a:extLst>
                  <a:ext uri="{FF2B5EF4-FFF2-40B4-BE49-F238E27FC236}">
                    <a16:creationId xmlns:a16="http://schemas.microsoft.com/office/drawing/2014/main" id="{A58045FD-55B2-4A39-B06F-749EAD391EF8}"/>
                  </a:ext>
                </a:extLst>
              </p:cNvPr>
              <p:cNvSpPr>
                <a:spLocks noChangeArrowheads="1"/>
              </p:cNvSpPr>
              <p:nvPr/>
            </p:nvSpPr>
            <p:spPr bwMode="auto">
              <a:xfrm rot="17477461">
                <a:off x="11094410" y="61724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9" name="Oval 1168">
                <a:extLst>
                  <a:ext uri="{FF2B5EF4-FFF2-40B4-BE49-F238E27FC236}">
                    <a16:creationId xmlns:a16="http://schemas.microsoft.com/office/drawing/2014/main" id="{D4902E03-DE86-46B2-AF71-1746331A0509}"/>
                  </a:ext>
                </a:extLst>
              </p:cNvPr>
              <p:cNvSpPr>
                <a:spLocks noChangeArrowheads="1"/>
              </p:cNvSpPr>
              <p:nvPr/>
            </p:nvSpPr>
            <p:spPr bwMode="auto">
              <a:xfrm rot="17477461">
                <a:off x="10806462" y="64319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0" name="Oval 1175">
                <a:extLst>
                  <a:ext uri="{FF2B5EF4-FFF2-40B4-BE49-F238E27FC236}">
                    <a16:creationId xmlns:a16="http://schemas.microsoft.com/office/drawing/2014/main" id="{77EF075B-FBCE-4832-A7E5-0F53CCB57CD8}"/>
                  </a:ext>
                </a:extLst>
              </p:cNvPr>
              <p:cNvSpPr>
                <a:spLocks noChangeArrowheads="1"/>
              </p:cNvSpPr>
              <p:nvPr/>
            </p:nvSpPr>
            <p:spPr bwMode="auto">
              <a:xfrm rot="17477461">
                <a:off x="10523693" y="63871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1" name="Oval 1177">
                <a:extLst>
                  <a:ext uri="{FF2B5EF4-FFF2-40B4-BE49-F238E27FC236}">
                    <a16:creationId xmlns:a16="http://schemas.microsoft.com/office/drawing/2014/main" id="{542F3D90-DF54-4EB9-A6E3-6CD08CFA6FB5}"/>
                  </a:ext>
                </a:extLst>
              </p:cNvPr>
              <p:cNvSpPr>
                <a:spLocks noChangeArrowheads="1"/>
              </p:cNvSpPr>
              <p:nvPr/>
            </p:nvSpPr>
            <p:spPr bwMode="auto">
              <a:xfrm rot="17477461">
                <a:off x="9371566" y="54510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2" name="Oval 1179">
                <a:extLst>
                  <a:ext uri="{FF2B5EF4-FFF2-40B4-BE49-F238E27FC236}">
                    <a16:creationId xmlns:a16="http://schemas.microsoft.com/office/drawing/2014/main" id="{3A00D529-4E6A-455B-A4DF-3D334A44DEA4}"/>
                  </a:ext>
                </a:extLst>
              </p:cNvPr>
              <p:cNvSpPr>
                <a:spLocks noChangeArrowheads="1"/>
              </p:cNvSpPr>
              <p:nvPr/>
            </p:nvSpPr>
            <p:spPr bwMode="auto">
              <a:xfrm rot="17477461">
                <a:off x="10957885" y="63074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3" name="Oval 1183">
                <a:extLst>
                  <a:ext uri="{FF2B5EF4-FFF2-40B4-BE49-F238E27FC236}">
                    <a16:creationId xmlns:a16="http://schemas.microsoft.com/office/drawing/2014/main" id="{FADB148C-D0E5-4677-A4B3-3302024DD9A0}"/>
                  </a:ext>
                </a:extLst>
              </p:cNvPr>
              <p:cNvSpPr>
                <a:spLocks noChangeArrowheads="1"/>
              </p:cNvSpPr>
              <p:nvPr/>
            </p:nvSpPr>
            <p:spPr bwMode="auto">
              <a:xfrm rot="17477461">
                <a:off x="10955742" y="6423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4" name="Oval 1190">
                <a:extLst>
                  <a:ext uri="{FF2B5EF4-FFF2-40B4-BE49-F238E27FC236}">
                    <a16:creationId xmlns:a16="http://schemas.microsoft.com/office/drawing/2014/main" id="{8D9E1B1D-5E70-4A8C-9BF1-49B25A4D3B33}"/>
                  </a:ext>
                </a:extLst>
              </p:cNvPr>
              <p:cNvSpPr>
                <a:spLocks noChangeArrowheads="1"/>
              </p:cNvSpPr>
              <p:nvPr/>
            </p:nvSpPr>
            <p:spPr bwMode="auto">
              <a:xfrm rot="17477461">
                <a:off x="10923733" y="59224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7" name="Oval 1196">
                <a:extLst>
                  <a:ext uri="{FF2B5EF4-FFF2-40B4-BE49-F238E27FC236}">
                    <a16:creationId xmlns:a16="http://schemas.microsoft.com/office/drawing/2014/main" id="{C6715D5F-8631-46C7-958D-FC240506D48A}"/>
                  </a:ext>
                </a:extLst>
              </p:cNvPr>
              <p:cNvSpPr>
                <a:spLocks noChangeArrowheads="1"/>
              </p:cNvSpPr>
              <p:nvPr/>
            </p:nvSpPr>
            <p:spPr bwMode="auto">
              <a:xfrm rot="17477461">
                <a:off x="11121398" y="56152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8" name="Oval 1204">
                <a:extLst>
                  <a:ext uri="{FF2B5EF4-FFF2-40B4-BE49-F238E27FC236}">
                    <a16:creationId xmlns:a16="http://schemas.microsoft.com/office/drawing/2014/main" id="{27E84C79-41AA-40A7-B8E8-0132635D87F9}"/>
                  </a:ext>
                </a:extLst>
              </p:cNvPr>
              <p:cNvSpPr>
                <a:spLocks noChangeArrowheads="1"/>
              </p:cNvSpPr>
              <p:nvPr/>
            </p:nvSpPr>
            <p:spPr bwMode="auto">
              <a:xfrm rot="17477461">
                <a:off x="9515582" y="64591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9" name="Oval 1205">
                <a:extLst>
                  <a:ext uri="{FF2B5EF4-FFF2-40B4-BE49-F238E27FC236}">
                    <a16:creationId xmlns:a16="http://schemas.microsoft.com/office/drawing/2014/main" id="{51DCCA4F-5F46-42A3-B1B9-D9E12BFD0DAD}"/>
                  </a:ext>
                </a:extLst>
              </p:cNvPr>
              <p:cNvSpPr>
                <a:spLocks noChangeArrowheads="1"/>
              </p:cNvSpPr>
              <p:nvPr/>
            </p:nvSpPr>
            <p:spPr bwMode="auto">
              <a:xfrm rot="17477461">
                <a:off x="10705473" y="55088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0" name="Oval 1293">
                <a:extLst>
                  <a:ext uri="{FF2B5EF4-FFF2-40B4-BE49-F238E27FC236}">
                    <a16:creationId xmlns:a16="http://schemas.microsoft.com/office/drawing/2014/main" id="{BB49F0A9-15A6-4DE4-B2FB-36FE6F79F986}"/>
                  </a:ext>
                </a:extLst>
              </p:cNvPr>
              <p:cNvSpPr>
                <a:spLocks noChangeArrowheads="1"/>
              </p:cNvSpPr>
              <p:nvPr/>
            </p:nvSpPr>
            <p:spPr bwMode="auto">
              <a:xfrm rot="17477461">
                <a:off x="10872472" y="5659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1" name="Oval 1303">
                <a:extLst>
                  <a:ext uri="{FF2B5EF4-FFF2-40B4-BE49-F238E27FC236}">
                    <a16:creationId xmlns:a16="http://schemas.microsoft.com/office/drawing/2014/main" id="{F3CF4F0D-D16A-4B93-9BB0-516B334375CF}"/>
                  </a:ext>
                </a:extLst>
              </p:cNvPr>
              <p:cNvSpPr>
                <a:spLocks noChangeArrowheads="1"/>
              </p:cNvSpPr>
              <p:nvPr/>
            </p:nvSpPr>
            <p:spPr bwMode="auto">
              <a:xfrm rot="17477461">
                <a:off x="11199143" y="5860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2" name="Oval 1310">
                <a:extLst>
                  <a:ext uri="{FF2B5EF4-FFF2-40B4-BE49-F238E27FC236}">
                    <a16:creationId xmlns:a16="http://schemas.microsoft.com/office/drawing/2014/main" id="{91B24D7D-5F53-4A9F-B056-AB500DD29487}"/>
                  </a:ext>
                </a:extLst>
              </p:cNvPr>
              <p:cNvSpPr>
                <a:spLocks noChangeArrowheads="1"/>
              </p:cNvSpPr>
              <p:nvPr/>
            </p:nvSpPr>
            <p:spPr bwMode="auto">
              <a:xfrm rot="17477461">
                <a:off x="10335542" y="5625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3" name="Oval 1320">
                <a:extLst>
                  <a:ext uri="{FF2B5EF4-FFF2-40B4-BE49-F238E27FC236}">
                    <a16:creationId xmlns:a16="http://schemas.microsoft.com/office/drawing/2014/main" id="{FCE8B7BB-62F0-407D-9698-6757AD6408F4}"/>
                  </a:ext>
                </a:extLst>
              </p:cNvPr>
              <p:cNvSpPr>
                <a:spLocks noChangeArrowheads="1"/>
              </p:cNvSpPr>
              <p:nvPr/>
            </p:nvSpPr>
            <p:spPr bwMode="auto">
              <a:xfrm rot="17477461">
                <a:off x="10643767" y="54313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4" name="Oval 1321">
                <a:extLst>
                  <a:ext uri="{FF2B5EF4-FFF2-40B4-BE49-F238E27FC236}">
                    <a16:creationId xmlns:a16="http://schemas.microsoft.com/office/drawing/2014/main" id="{424DD662-61BA-4D00-93F9-7AFE95343AB8}"/>
                  </a:ext>
                </a:extLst>
              </p:cNvPr>
              <p:cNvSpPr>
                <a:spLocks noChangeArrowheads="1"/>
              </p:cNvSpPr>
              <p:nvPr/>
            </p:nvSpPr>
            <p:spPr bwMode="auto">
              <a:xfrm rot="17477461">
                <a:off x="10019636" y="5126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5" name="Oval 1329">
                <a:extLst>
                  <a:ext uri="{FF2B5EF4-FFF2-40B4-BE49-F238E27FC236}">
                    <a16:creationId xmlns:a16="http://schemas.microsoft.com/office/drawing/2014/main" id="{50B83662-8B5E-4BBD-9E2E-550B4CE4CF8B}"/>
                  </a:ext>
                </a:extLst>
              </p:cNvPr>
              <p:cNvSpPr>
                <a:spLocks noChangeArrowheads="1"/>
              </p:cNvSpPr>
              <p:nvPr/>
            </p:nvSpPr>
            <p:spPr bwMode="auto">
              <a:xfrm rot="17477461">
                <a:off x="8906310" y="64281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6" name="Oval 1380">
                <a:extLst>
                  <a:ext uri="{FF2B5EF4-FFF2-40B4-BE49-F238E27FC236}">
                    <a16:creationId xmlns:a16="http://schemas.microsoft.com/office/drawing/2014/main" id="{2B7C068E-8426-4BEB-9203-D0A6CB87B7D1}"/>
                  </a:ext>
                </a:extLst>
              </p:cNvPr>
              <p:cNvSpPr>
                <a:spLocks noChangeArrowheads="1"/>
              </p:cNvSpPr>
              <p:nvPr/>
            </p:nvSpPr>
            <p:spPr bwMode="auto">
              <a:xfrm rot="17477461">
                <a:off x="9319669" y="56392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7" name="Oval 1381">
                <a:extLst>
                  <a:ext uri="{FF2B5EF4-FFF2-40B4-BE49-F238E27FC236}">
                    <a16:creationId xmlns:a16="http://schemas.microsoft.com/office/drawing/2014/main" id="{F7FAC650-936E-4B10-8D11-0AD1D9813479}"/>
                  </a:ext>
                </a:extLst>
              </p:cNvPr>
              <p:cNvSpPr>
                <a:spLocks noChangeArrowheads="1"/>
              </p:cNvSpPr>
              <p:nvPr/>
            </p:nvSpPr>
            <p:spPr bwMode="auto">
              <a:xfrm rot="17477461">
                <a:off x="9343354" y="49776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8" name="Oval 1389">
                <a:extLst>
                  <a:ext uri="{FF2B5EF4-FFF2-40B4-BE49-F238E27FC236}">
                    <a16:creationId xmlns:a16="http://schemas.microsoft.com/office/drawing/2014/main" id="{561016A4-31CB-4C45-B8F9-2CD2016A1D16}"/>
                  </a:ext>
                </a:extLst>
              </p:cNvPr>
              <p:cNvSpPr>
                <a:spLocks noChangeArrowheads="1"/>
              </p:cNvSpPr>
              <p:nvPr/>
            </p:nvSpPr>
            <p:spPr bwMode="auto">
              <a:xfrm rot="17477461">
                <a:off x="9681492" y="51699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9" name="Oval 1392">
                <a:extLst>
                  <a:ext uri="{FF2B5EF4-FFF2-40B4-BE49-F238E27FC236}">
                    <a16:creationId xmlns:a16="http://schemas.microsoft.com/office/drawing/2014/main" id="{5263A8B8-7B23-47A8-9E87-D6EDD8E3808C}"/>
                  </a:ext>
                </a:extLst>
              </p:cNvPr>
              <p:cNvSpPr>
                <a:spLocks noChangeArrowheads="1"/>
              </p:cNvSpPr>
              <p:nvPr/>
            </p:nvSpPr>
            <p:spPr bwMode="auto">
              <a:xfrm rot="17477461">
                <a:off x="10618118" y="5860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0" name="Oval 1402">
                <a:extLst>
                  <a:ext uri="{FF2B5EF4-FFF2-40B4-BE49-F238E27FC236}">
                    <a16:creationId xmlns:a16="http://schemas.microsoft.com/office/drawing/2014/main" id="{CAFE5AC3-6EF1-4A4F-BA70-875743EB3D5D}"/>
                  </a:ext>
                </a:extLst>
              </p:cNvPr>
              <p:cNvSpPr>
                <a:spLocks noChangeArrowheads="1"/>
              </p:cNvSpPr>
              <p:nvPr/>
            </p:nvSpPr>
            <p:spPr bwMode="auto">
              <a:xfrm rot="17477461">
                <a:off x="9947630" y="6351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1" name="Oval 1408">
                <a:extLst>
                  <a:ext uri="{FF2B5EF4-FFF2-40B4-BE49-F238E27FC236}">
                    <a16:creationId xmlns:a16="http://schemas.microsoft.com/office/drawing/2014/main" id="{E9EBC491-5ED1-4AF3-BD6D-98362945E9D0}"/>
                  </a:ext>
                </a:extLst>
              </p:cNvPr>
              <p:cNvSpPr>
                <a:spLocks noChangeArrowheads="1"/>
              </p:cNvSpPr>
              <p:nvPr/>
            </p:nvSpPr>
            <p:spPr bwMode="auto">
              <a:xfrm rot="17477461">
                <a:off x="9335562" y="5379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2" name="Oval 1409">
                <a:extLst>
                  <a:ext uri="{FF2B5EF4-FFF2-40B4-BE49-F238E27FC236}">
                    <a16:creationId xmlns:a16="http://schemas.microsoft.com/office/drawing/2014/main" id="{322A1C5E-0518-4A69-A2F8-C49922BEE207}"/>
                  </a:ext>
                </a:extLst>
              </p:cNvPr>
              <p:cNvSpPr>
                <a:spLocks noChangeArrowheads="1"/>
              </p:cNvSpPr>
              <p:nvPr/>
            </p:nvSpPr>
            <p:spPr bwMode="auto">
              <a:xfrm rot="17477461">
                <a:off x="9695780" y="5858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3" name="Oval 1419">
                <a:extLst>
                  <a:ext uri="{FF2B5EF4-FFF2-40B4-BE49-F238E27FC236}">
                    <a16:creationId xmlns:a16="http://schemas.microsoft.com/office/drawing/2014/main" id="{1D81C8D4-7039-4562-A335-A2A8B21538D7}"/>
                  </a:ext>
                </a:extLst>
              </p:cNvPr>
              <p:cNvSpPr>
                <a:spLocks noChangeArrowheads="1"/>
              </p:cNvSpPr>
              <p:nvPr/>
            </p:nvSpPr>
            <p:spPr bwMode="auto">
              <a:xfrm rot="17477461">
                <a:off x="10019637" y="57030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4" name="Oval 1420">
                <a:extLst>
                  <a:ext uri="{FF2B5EF4-FFF2-40B4-BE49-F238E27FC236}">
                    <a16:creationId xmlns:a16="http://schemas.microsoft.com/office/drawing/2014/main" id="{A86B6EC9-3E63-4677-A65D-371B02BB10DB}"/>
                  </a:ext>
                </a:extLst>
              </p:cNvPr>
              <p:cNvSpPr>
                <a:spLocks noChangeArrowheads="1"/>
              </p:cNvSpPr>
              <p:nvPr/>
            </p:nvSpPr>
            <p:spPr bwMode="auto">
              <a:xfrm rot="17477461">
                <a:off x="9335561" y="5811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5" name="Oval 1426">
                <a:extLst>
                  <a:ext uri="{FF2B5EF4-FFF2-40B4-BE49-F238E27FC236}">
                    <a16:creationId xmlns:a16="http://schemas.microsoft.com/office/drawing/2014/main" id="{70B21EF6-1DC6-4422-B3DC-23F32E9240EF}"/>
                  </a:ext>
                </a:extLst>
              </p:cNvPr>
              <p:cNvSpPr>
                <a:spLocks noChangeArrowheads="1"/>
              </p:cNvSpPr>
              <p:nvPr/>
            </p:nvSpPr>
            <p:spPr bwMode="auto">
              <a:xfrm rot="17477461">
                <a:off x="10389635" y="53248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6" name="Oval 1438">
                <a:extLst>
                  <a:ext uri="{FF2B5EF4-FFF2-40B4-BE49-F238E27FC236}">
                    <a16:creationId xmlns:a16="http://schemas.microsoft.com/office/drawing/2014/main" id="{6F68B319-A29B-4486-9C22-13EB870B9656}"/>
                  </a:ext>
                </a:extLst>
              </p:cNvPr>
              <p:cNvSpPr>
                <a:spLocks noChangeArrowheads="1"/>
              </p:cNvSpPr>
              <p:nvPr/>
            </p:nvSpPr>
            <p:spPr bwMode="auto">
              <a:xfrm rot="17477461">
                <a:off x="10464129" y="46236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7" name="Oval 765">
                <a:extLst>
                  <a:ext uri="{FF2B5EF4-FFF2-40B4-BE49-F238E27FC236}">
                    <a16:creationId xmlns:a16="http://schemas.microsoft.com/office/drawing/2014/main" id="{8E140886-4786-4BF0-95A7-207D890883BC}"/>
                  </a:ext>
                </a:extLst>
              </p:cNvPr>
              <p:cNvSpPr>
                <a:spLocks noChangeArrowheads="1"/>
              </p:cNvSpPr>
              <p:nvPr/>
            </p:nvSpPr>
            <p:spPr bwMode="auto">
              <a:xfrm rot="17477461">
                <a:off x="10060110" y="408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8" name="Oval 779">
                <a:extLst>
                  <a:ext uri="{FF2B5EF4-FFF2-40B4-BE49-F238E27FC236}">
                    <a16:creationId xmlns:a16="http://schemas.microsoft.com/office/drawing/2014/main" id="{932FF667-247F-45A5-93D2-031D98BE05C7}"/>
                  </a:ext>
                </a:extLst>
              </p:cNvPr>
              <p:cNvSpPr>
                <a:spLocks noChangeArrowheads="1"/>
              </p:cNvSpPr>
              <p:nvPr/>
            </p:nvSpPr>
            <p:spPr bwMode="auto">
              <a:xfrm rot="17477461">
                <a:off x="9922793" y="541220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9" name="Oval 785">
                <a:extLst>
                  <a:ext uri="{FF2B5EF4-FFF2-40B4-BE49-F238E27FC236}">
                    <a16:creationId xmlns:a16="http://schemas.microsoft.com/office/drawing/2014/main" id="{FB15A7DA-C85C-470B-8208-49CB696F6511}"/>
                  </a:ext>
                </a:extLst>
              </p:cNvPr>
              <p:cNvSpPr>
                <a:spLocks noChangeArrowheads="1"/>
              </p:cNvSpPr>
              <p:nvPr/>
            </p:nvSpPr>
            <p:spPr bwMode="auto">
              <a:xfrm rot="17477461">
                <a:off x="9718005" y="43553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0" name="Oval 795">
                <a:extLst>
                  <a:ext uri="{FF2B5EF4-FFF2-40B4-BE49-F238E27FC236}">
                    <a16:creationId xmlns:a16="http://schemas.microsoft.com/office/drawing/2014/main" id="{24C4232C-A7D2-45DE-BA35-28B83E55E327}"/>
                  </a:ext>
                </a:extLst>
              </p:cNvPr>
              <p:cNvSpPr>
                <a:spLocks noChangeArrowheads="1"/>
              </p:cNvSpPr>
              <p:nvPr/>
            </p:nvSpPr>
            <p:spPr bwMode="auto">
              <a:xfrm rot="17477461">
                <a:off x="10667204" y="451566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1" name="Oval 861">
                <a:extLst>
                  <a:ext uri="{FF2B5EF4-FFF2-40B4-BE49-F238E27FC236}">
                    <a16:creationId xmlns:a16="http://schemas.microsoft.com/office/drawing/2014/main" id="{C66BDFDA-A877-4C1D-8E51-0A82F646FF65}"/>
                  </a:ext>
                </a:extLst>
              </p:cNvPr>
              <p:cNvSpPr>
                <a:spLocks noChangeArrowheads="1"/>
              </p:cNvSpPr>
              <p:nvPr/>
            </p:nvSpPr>
            <p:spPr bwMode="auto">
              <a:xfrm rot="17477461">
                <a:off x="9339524" y="415598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2" name="Oval 968">
                <a:extLst>
                  <a:ext uri="{FF2B5EF4-FFF2-40B4-BE49-F238E27FC236}">
                    <a16:creationId xmlns:a16="http://schemas.microsoft.com/office/drawing/2014/main" id="{EC201205-F444-4784-BB1C-22E319685DF3}"/>
                  </a:ext>
                </a:extLst>
              </p:cNvPr>
              <p:cNvSpPr>
                <a:spLocks noChangeArrowheads="1"/>
              </p:cNvSpPr>
              <p:nvPr/>
            </p:nvSpPr>
            <p:spPr bwMode="auto">
              <a:xfrm rot="17477461">
                <a:off x="9479577" y="56310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3" name="Oval 1109">
                <a:extLst>
                  <a:ext uri="{FF2B5EF4-FFF2-40B4-BE49-F238E27FC236}">
                    <a16:creationId xmlns:a16="http://schemas.microsoft.com/office/drawing/2014/main" id="{B4935C12-AD3C-4730-88F6-282289D85D23}"/>
                  </a:ext>
                </a:extLst>
              </p:cNvPr>
              <p:cNvSpPr>
                <a:spLocks noChangeArrowheads="1"/>
              </p:cNvSpPr>
              <p:nvPr/>
            </p:nvSpPr>
            <p:spPr bwMode="auto">
              <a:xfrm rot="17477461">
                <a:off x="9124006" y="4299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4" name="Oval 1110">
                <a:extLst>
                  <a:ext uri="{FF2B5EF4-FFF2-40B4-BE49-F238E27FC236}">
                    <a16:creationId xmlns:a16="http://schemas.microsoft.com/office/drawing/2014/main" id="{7144262D-6A6D-4A81-B38D-FD8FA5E36828}"/>
                  </a:ext>
                </a:extLst>
              </p:cNvPr>
              <p:cNvSpPr>
                <a:spLocks noChangeArrowheads="1"/>
              </p:cNvSpPr>
              <p:nvPr/>
            </p:nvSpPr>
            <p:spPr bwMode="auto">
              <a:xfrm rot="17477461">
                <a:off x="9319669" y="43571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5" name="Oval 1111">
                <a:extLst>
                  <a:ext uri="{FF2B5EF4-FFF2-40B4-BE49-F238E27FC236}">
                    <a16:creationId xmlns:a16="http://schemas.microsoft.com/office/drawing/2014/main" id="{909BAD15-BE1D-42F4-B199-F102A2FABEDD}"/>
                  </a:ext>
                </a:extLst>
              </p:cNvPr>
              <p:cNvSpPr>
                <a:spLocks noChangeArrowheads="1"/>
              </p:cNvSpPr>
              <p:nvPr/>
            </p:nvSpPr>
            <p:spPr bwMode="auto">
              <a:xfrm rot="17477461">
                <a:off x="9262640" y="41543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6" name="Oval 1115">
                <a:extLst>
                  <a:ext uri="{FF2B5EF4-FFF2-40B4-BE49-F238E27FC236}">
                    <a16:creationId xmlns:a16="http://schemas.microsoft.com/office/drawing/2014/main" id="{8ED37762-8322-4B1B-A5F1-4986232F3675}"/>
                  </a:ext>
                </a:extLst>
              </p:cNvPr>
              <p:cNvSpPr>
                <a:spLocks noChangeArrowheads="1"/>
              </p:cNvSpPr>
              <p:nvPr/>
            </p:nvSpPr>
            <p:spPr bwMode="auto">
              <a:xfrm rot="17477461">
                <a:off x="10108530" y="47156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7" name="Oval 1116">
                <a:extLst>
                  <a:ext uri="{FF2B5EF4-FFF2-40B4-BE49-F238E27FC236}">
                    <a16:creationId xmlns:a16="http://schemas.microsoft.com/office/drawing/2014/main" id="{1F1C1387-FEA2-4740-BCFF-E0FECD49A47B}"/>
                  </a:ext>
                </a:extLst>
              </p:cNvPr>
              <p:cNvSpPr>
                <a:spLocks noChangeArrowheads="1"/>
              </p:cNvSpPr>
              <p:nvPr/>
            </p:nvSpPr>
            <p:spPr bwMode="auto">
              <a:xfrm rot="17477461">
                <a:off x="9700070" y="4299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8" name="Oval 1122">
                <a:extLst>
                  <a:ext uri="{FF2B5EF4-FFF2-40B4-BE49-F238E27FC236}">
                    <a16:creationId xmlns:a16="http://schemas.microsoft.com/office/drawing/2014/main" id="{A03C0634-B9BE-4CD0-AB13-2539ECB7F528}"/>
                  </a:ext>
                </a:extLst>
              </p:cNvPr>
              <p:cNvSpPr>
                <a:spLocks noChangeArrowheads="1"/>
              </p:cNvSpPr>
              <p:nvPr/>
            </p:nvSpPr>
            <p:spPr bwMode="auto">
              <a:xfrm rot="17477461">
                <a:off x="9278268" y="45013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9" name="Oval 1123">
                <a:extLst>
                  <a:ext uri="{FF2B5EF4-FFF2-40B4-BE49-F238E27FC236}">
                    <a16:creationId xmlns:a16="http://schemas.microsoft.com/office/drawing/2014/main" id="{2E0AA94B-B649-475A-BBD6-432B6EE410C8}"/>
                  </a:ext>
                </a:extLst>
              </p:cNvPr>
              <p:cNvSpPr>
                <a:spLocks noChangeArrowheads="1"/>
              </p:cNvSpPr>
              <p:nvPr/>
            </p:nvSpPr>
            <p:spPr bwMode="auto">
              <a:xfrm rot="17477461">
                <a:off x="9827543" y="4136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0" name="Oval 1124">
                <a:extLst>
                  <a:ext uri="{FF2B5EF4-FFF2-40B4-BE49-F238E27FC236}">
                    <a16:creationId xmlns:a16="http://schemas.microsoft.com/office/drawing/2014/main" id="{E8459561-8FDD-4406-AE66-1DC77FC25A3A}"/>
                  </a:ext>
                </a:extLst>
              </p:cNvPr>
              <p:cNvSpPr>
                <a:spLocks noChangeArrowheads="1"/>
              </p:cNvSpPr>
              <p:nvPr/>
            </p:nvSpPr>
            <p:spPr bwMode="auto">
              <a:xfrm rot="17477461">
                <a:off x="10415682" y="45149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1" name="Oval 1125">
                <a:extLst>
                  <a:ext uri="{FF2B5EF4-FFF2-40B4-BE49-F238E27FC236}">
                    <a16:creationId xmlns:a16="http://schemas.microsoft.com/office/drawing/2014/main" id="{6D8849B5-733B-43BA-8A35-B804350C30A0}"/>
                  </a:ext>
                </a:extLst>
              </p:cNvPr>
              <p:cNvSpPr>
                <a:spLocks noChangeArrowheads="1"/>
              </p:cNvSpPr>
              <p:nvPr/>
            </p:nvSpPr>
            <p:spPr bwMode="auto">
              <a:xfrm rot="17477461">
                <a:off x="10276134" y="42272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2" name="Oval 1126">
                <a:extLst>
                  <a:ext uri="{FF2B5EF4-FFF2-40B4-BE49-F238E27FC236}">
                    <a16:creationId xmlns:a16="http://schemas.microsoft.com/office/drawing/2014/main" id="{666986B3-E6CB-4688-A5AA-96217D2E8A0F}"/>
                  </a:ext>
                </a:extLst>
              </p:cNvPr>
              <p:cNvSpPr>
                <a:spLocks noChangeArrowheads="1"/>
              </p:cNvSpPr>
              <p:nvPr/>
            </p:nvSpPr>
            <p:spPr bwMode="auto">
              <a:xfrm rot="17477461">
                <a:off x="9932318" y="42695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3" name="Oval 1127">
                <a:extLst>
                  <a:ext uri="{FF2B5EF4-FFF2-40B4-BE49-F238E27FC236}">
                    <a16:creationId xmlns:a16="http://schemas.microsoft.com/office/drawing/2014/main" id="{5A4CC6AE-B095-407D-83F2-B073AEC0D2F0}"/>
                  </a:ext>
                </a:extLst>
              </p:cNvPr>
              <p:cNvSpPr>
                <a:spLocks noChangeArrowheads="1"/>
              </p:cNvSpPr>
              <p:nvPr/>
            </p:nvSpPr>
            <p:spPr bwMode="auto">
              <a:xfrm rot="17477461">
                <a:off x="9227550" y="47669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4" name="Oval 1135">
                <a:extLst>
                  <a:ext uri="{FF2B5EF4-FFF2-40B4-BE49-F238E27FC236}">
                    <a16:creationId xmlns:a16="http://schemas.microsoft.com/office/drawing/2014/main" id="{AAFAAC4E-D639-4347-913C-AFFB2ABDC960}"/>
                  </a:ext>
                </a:extLst>
              </p:cNvPr>
              <p:cNvSpPr>
                <a:spLocks noChangeArrowheads="1"/>
              </p:cNvSpPr>
              <p:nvPr/>
            </p:nvSpPr>
            <p:spPr bwMode="auto">
              <a:xfrm rot="17477461">
                <a:off x="10382077" y="4935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5" name="Oval 1136">
                <a:extLst>
                  <a:ext uri="{FF2B5EF4-FFF2-40B4-BE49-F238E27FC236}">
                    <a16:creationId xmlns:a16="http://schemas.microsoft.com/office/drawing/2014/main" id="{CC01475F-E635-4D78-A095-17926E34ED0B}"/>
                  </a:ext>
                </a:extLst>
              </p:cNvPr>
              <p:cNvSpPr>
                <a:spLocks noChangeArrowheads="1"/>
              </p:cNvSpPr>
              <p:nvPr/>
            </p:nvSpPr>
            <p:spPr bwMode="auto">
              <a:xfrm rot="17477461">
                <a:off x="9895805" y="48998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6" name="Oval 1137">
                <a:extLst>
                  <a:ext uri="{FF2B5EF4-FFF2-40B4-BE49-F238E27FC236}">
                    <a16:creationId xmlns:a16="http://schemas.microsoft.com/office/drawing/2014/main" id="{E3847FBA-B658-4220-864F-61E452CA337A}"/>
                  </a:ext>
                </a:extLst>
              </p:cNvPr>
              <p:cNvSpPr>
                <a:spLocks noChangeArrowheads="1"/>
              </p:cNvSpPr>
              <p:nvPr/>
            </p:nvSpPr>
            <p:spPr bwMode="auto">
              <a:xfrm rot="17477461">
                <a:off x="9760868" y="46077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7" name="Oval 1138">
                <a:extLst>
                  <a:ext uri="{FF2B5EF4-FFF2-40B4-BE49-F238E27FC236}">
                    <a16:creationId xmlns:a16="http://schemas.microsoft.com/office/drawing/2014/main" id="{AB8F79C1-9941-41A2-8A89-0FCEBB17AA0D}"/>
                  </a:ext>
                </a:extLst>
              </p:cNvPr>
              <p:cNvSpPr>
                <a:spLocks noChangeArrowheads="1"/>
              </p:cNvSpPr>
              <p:nvPr/>
            </p:nvSpPr>
            <p:spPr bwMode="auto">
              <a:xfrm rot="17477461">
                <a:off x="9471943" y="4776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8" name="Oval 1148">
                <a:extLst>
                  <a:ext uri="{FF2B5EF4-FFF2-40B4-BE49-F238E27FC236}">
                    <a16:creationId xmlns:a16="http://schemas.microsoft.com/office/drawing/2014/main" id="{9DEBFD44-0AF5-45FB-8648-BA5177B1D73A}"/>
                  </a:ext>
                </a:extLst>
              </p:cNvPr>
              <p:cNvSpPr>
                <a:spLocks noChangeArrowheads="1"/>
              </p:cNvSpPr>
              <p:nvPr/>
            </p:nvSpPr>
            <p:spPr bwMode="auto">
              <a:xfrm rot="17477461">
                <a:off x="9148093" y="49474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9" name="Oval 1158">
                <a:extLst>
                  <a:ext uri="{FF2B5EF4-FFF2-40B4-BE49-F238E27FC236}">
                    <a16:creationId xmlns:a16="http://schemas.microsoft.com/office/drawing/2014/main" id="{C0ECF7A5-EBA8-4595-92EE-76B37188E376}"/>
                  </a:ext>
                </a:extLst>
              </p:cNvPr>
              <p:cNvSpPr>
                <a:spLocks noChangeArrowheads="1"/>
              </p:cNvSpPr>
              <p:nvPr/>
            </p:nvSpPr>
            <p:spPr bwMode="auto">
              <a:xfrm rot="17477461">
                <a:off x="9918030" y="50458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1" name="Oval 1177">
                <a:extLst>
                  <a:ext uri="{FF2B5EF4-FFF2-40B4-BE49-F238E27FC236}">
                    <a16:creationId xmlns:a16="http://schemas.microsoft.com/office/drawing/2014/main" id="{E33BFBDB-F19C-4A57-A2BA-A8E506D5007C}"/>
                  </a:ext>
                </a:extLst>
              </p:cNvPr>
              <p:cNvSpPr>
                <a:spLocks noChangeArrowheads="1"/>
              </p:cNvSpPr>
              <p:nvPr/>
            </p:nvSpPr>
            <p:spPr bwMode="auto">
              <a:xfrm rot="17477461">
                <a:off x="8831506" y="4766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2" name="Oval 1179">
                <a:extLst>
                  <a:ext uri="{FF2B5EF4-FFF2-40B4-BE49-F238E27FC236}">
                    <a16:creationId xmlns:a16="http://schemas.microsoft.com/office/drawing/2014/main" id="{A35BD432-EA4A-4A0B-B7BC-78C613B971CA}"/>
                  </a:ext>
                </a:extLst>
              </p:cNvPr>
              <p:cNvSpPr>
                <a:spLocks noChangeArrowheads="1"/>
              </p:cNvSpPr>
              <p:nvPr/>
            </p:nvSpPr>
            <p:spPr bwMode="auto">
              <a:xfrm rot="17477461">
                <a:off x="9781505" y="51808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3" name="Oval 1183">
                <a:extLst>
                  <a:ext uri="{FF2B5EF4-FFF2-40B4-BE49-F238E27FC236}">
                    <a16:creationId xmlns:a16="http://schemas.microsoft.com/office/drawing/2014/main" id="{F7DC708D-76B1-45F5-8585-DB9AD2AC15DB}"/>
                  </a:ext>
                </a:extLst>
              </p:cNvPr>
              <p:cNvSpPr>
                <a:spLocks noChangeArrowheads="1"/>
              </p:cNvSpPr>
              <p:nvPr/>
            </p:nvSpPr>
            <p:spPr bwMode="auto">
              <a:xfrm rot="17477461">
                <a:off x="9295730" y="5161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4" name="Oval 1189">
                <a:extLst>
                  <a:ext uri="{FF2B5EF4-FFF2-40B4-BE49-F238E27FC236}">
                    <a16:creationId xmlns:a16="http://schemas.microsoft.com/office/drawing/2014/main" id="{0167A246-6DA7-47DA-9E43-0FCC59A249A0}"/>
                  </a:ext>
                </a:extLst>
              </p:cNvPr>
              <p:cNvSpPr>
                <a:spLocks noChangeArrowheads="1"/>
              </p:cNvSpPr>
              <p:nvPr/>
            </p:nvSpPr>
            <p:spPr bwMode="auto">
              <a:xfrm rot="17477461">
                <a:off x="10137105" y="5199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5" name="Oval 1190">
                <a:extLst>
                  <a:ext uri="{FF2B5EF4-FFF2-40B4-BE49-F238E27FC236}">
                    <a16:creationId xmlns:a16="http://schemas.microsoft.com/office/drawing/2014/main" id="{30A497EE-90B1-4570-ABA7-AB534B40D5CE}"/>
                  </a:ext>
                </a:extLst>
              </p:cNvPr>
              <p:cNvSpPr>
                <a:spLocks noChangeArrowheads="1"/>
              </p:cNvSpPr>
              <p:nvPr/>
            </p:nvSpPr>
            <p:spPr bwMode="auto">
              <a:xfrm rot="17477461">
                <a:off x="10102180" y="48998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6" name="Oval 1191">
                <a:extLst>
                  <a:ext uri="{FF2B5EF4-FFF2-40B4-BE49-F238E27FC236}">
                    <a16:creationId xmlns:a16="http://schemas.microsoft.com/office/drawing/2014/main" id="{42AD0858-4920-44B3-B200-B86BE7BA6CCE}"/>
                  </a:ext>
                </a:extLst>
              </p:cNvPr>
              <p:cNvSpPr>
                <a:spLocks noChangeArrowheads="1"/>
              </p:cNvSpPr>
              <p:nvPr/>
            </p:nvSpPr>
            <p:spPr bwMode="auto">
              <a:xfrm rot="17477461">
                <a:off x="10407228" y="51829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7" name="Oval 1192">
                <a:extLst>
                  <a:ext uri="{FF2B5EF4-FFF2-40B4-BE49-F238E27FC236}">
                    <a16:creationId xmlns:a16="http://schemas.microsoft.com/office/drawing/2014/main" id="{960CCD26-CA74-4A27-B246-E9A7B96D4835}"/>
                  </a:ext>
                </a:extLst>
              </p:cNvPr>
              <p:cNvSpPr>
                <a:spLocks noChangeArrowheads="1"/>
              </p:cNvSpPr>
              <p:nvPr/>
            </p:nvSpPr>
            <p:spPr bwMode="auto">
              <a:xfrm rot="17477461">
                <a:off x="10204125" y="4011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9" name="Oval 1204">
                <a:extLst>
                  <a:ext uri="{FF2B5EF4-FFF2-40B4-BE49-F238E27FC236}">
                    <a16:creationId xmlns:a16="http://schemas.microsoft.com/office/drawing/2014/main" id="{110FDDAC-54A8-4C16-9F09-282DFB64F8B3}"/>
                  </a:ext>
                </a:extLst>
              </p:cNvPr>
              <p:cNvSpPr>
                <a:spLocks noChangeArrowheads="1"/>
              </p:cNvSpPr>
              <p:nvPr/>
            </p:nvSpPr>
            <p:spPr bwMode="auto">
              <a:xfrm rot="17477461">
                <a:off x="9844086" y="44432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0" name="Oval 1205">
                <a:extLst>
                  <a:ext uri="{FF2B5EF4-FFF2-40B4-BE49-F238E27FC236}">
                    <a16:creationId xmlns:a16="http://schemas.microsoft.com/office/drawing/2014/main" id="{38E3FE46-4992-42F7-9650-C4F5A4E0C21A}"/>
                  </a:ext>
                </a:extLst>
              </p:cNvPr>
              <p:cNvSpPr>
                <a:spLocks noChangeArrowheads="1"/>
              </p:cNvSpPr>
              <p:nvPr/>
            </p:nvSpPr>
            <p:spPr bwMode="auto">
              <a:xfrm rot="17477461">
                <a:off x="9529093" y="4382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1" name="Oval 753">
                <a:extLst>
                  <a:ext uri="{FF2B5EF4-FFF2-40B4-BE49-F238E27FC236}">
                    <a16:creationId xmlns:a16="http://schemas.microsoft.com/office/drawing/2014/main" id="{8842B098-5608-4ADA-A3D5-BC607D91D969}"/>
                  </a:ext>
                </a:extLst>
              </p:cNvPr>
              <p:cNvSpPr>
                <a:spLocks noChangeArrowheads="1"/>
              </p:cNvSpPr>
              <p:nvPr/>
            </p:nvSpPr>
            <p:spPr bwMode="auto">
              <a:xfrm rot="17477461">
                <a:off x="10564165" y="39392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3" name="Oval 765">
                <a:extLst>
                  <a:ext uri="{FF2B5EF4-FFF2-40B4-BE49-F238E27FC236}">
                    <a16:creationId xmlns:a16="http://schemas.microsoft.com/office/drawing/2014/main" id="{7BB94EDD-296A-4677-874C-5B16C529F354}"/>
                  </a:ext>
                </a:extLst>
              </p:cNvPr>
              <p:cNvSpPr>
                <a:spLocks noChangeArrowheads="1"/>
              </p:cNvSpPr>
              <p:nvPr/>
            </p:nvSpPr>
            <p:spPr bwMode="auto">
              <a:xfrm rot="17477461">
                <a:off x="9315893" y="38005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4" name="Oval 771">
                <a:extLst>
                  <a:ext uri="{FF2B5EF4-FFF2-40B4-BE49-F238E27FC236}">
                    <a16:creationId xmlns:a16="http://schemas.microsoft.com/office/drawing/2014/main" id="{CD6F4645-0A68-4F50-B02E-3F2C443B353F}"/>
                  </a:ext>
                </a:extLst>
              </p:cNvPr>
              <p:cNvSpPr>
                <a:spLocks noChangeArrowheads="1"/>
              </p:cNvSpPr>
              <p:nvPr/>
            </p:nvSpPr>
            <p:spPr bwMode="auto">
              <a:xfrm rot="17477461">
                <a:off x="10461449" y="38027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5" name="Oval 779">
                <a:extLst>
                  <a:ext uri="{FF2B5EF4-FFF2-40B4-BE49-F238E27FC236}">
                    <a16:creationId xmlns:a16="http://schemas.microsoft.com/office/drawing/2014/main" id="{A4209C6E-20DE-4C84-8957-E4F13B016308}"/>
                  </a:ext>
                </a:extLst>
              </p:cNvPr>
              <p:cNvSpPr>
                <a:spLocks noChangeArrowheads="1"/>
              </p:cNvSpPr>
              <p:nvPr/>
            </p:nvSpPr>
            <p:spPr bwMode="auto">
              <a:xfrm rot="17477461">
                <a:off x="10676575" y="48491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6" name="Oval 785">
                <a:extLst>
                  <a:ext uri="{FF2B5EF4-FFF2-40B4-BE49-F238E27FC236}">
                    <a16:creationId xmlns:a16="http://schemas.microsoft.com/office/drawing/2014/main" id="{2166CB31-4DF7-4063-A8CF-90E549A2E312}"/>
                  </a:ext>
                </a:extLst>
              </p:cNvPr>
              <p:cNvSpPr>
                <a:spLocks noChangeArrowheads="1"/>
              </p:cNvSpPr>
              <p:nvPr/>
            </p:nvSpPr>
            <p:spPr bwMode="auto">
              <a:xfrm rot="17477461">
                <a:off x="11304674" y="46343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7" name="Oval 786">
                <a:extLst>
                  <a:ext uri="{FF2B5EF4-FFF2-40B4-BE49-F238E27FC236}">
                    <a16:creationId xmlns:a16="http://schemas.microsoft.com/office/drawing/2014/main" id="{59E30914-179F-4C92-ADA4-17D65D70829E}"/>
                  </a:ext>
                </a:extLst>
              </p:cNvPr>
              <p:cNvSpPr>
                <a:spLocks noChangeArrowheads="1"/>
              </p:cNvSpPr>
              <p:nvPr/>
            </p:nvSpPr>
            <p:spPr bwMode="auto">
              <a:xfrm rot="17477461">
                <a:off x="11249112" y="4029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8" name="Oval 791">
                <a:extLst>
                  <a:ext uri="{FF2B5EF4-FFF2-40B4-BE49-F238E27FC236}">
                    <a16:creationId xmlns:a16="http://schemas.microsoft.com/office/drawing/2014/main" id="{4E2161A8-B897-4CB4-BEE4-DF820FA1C39D}"/>
                  </a:ext>
                </a:extLst>
              </p:cNvPr>
              <p:cNvSpPr>
                <a:spLocks noChangeArrowheads="1"/>
              </p:cNvSpPr>
              <p:nvPr/>
            </p:nvSpPr>
            <p:spPr bwMode="auto">
              <a:xfrm rot="17477461">
                <a:off x="11325806" y="39003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9" name="Oval 795">
                <a:extLst>
                  <a:ext uri="{FF2B5EF4-FFF2-40B4-BE49-F238E27FC236}">
                    <a16:creationId xmlns:a16="http://schemas.microsoft.com/office/drawing/2014/main" id="{D038DCBE-D50E-4D79-AAB2-E42D4CBDE896}"/>
                  </a:ext>
                </a:extLst>
              </p:cNvPr>
              <p:cNvSpPr>
                <a:spLocks noChangeArrowheads="1"/>
              </p:cNvSpPr>
              <p:nvPr/>
            </p:nvSpPr>
            <p:spPr bwMode="auto">
              <a:xfrm rot="17477461">
                <a:off x="9218784" y="568333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0" name="Oval 802">
                <a:extLst>
                  <a:ext uri="{FF2B5EF4-FFF2-40B4-BE49-F238E27FC236}">
                    <a16:creationId xmlns:a16="http://schemas.microsoft.com/office/drawing/2014/main" id="{BF7FABE8-E682-4530-8ACB-EDCA53483099}"/>
                  </a:ext>
                </a:extLst>
              </p:cNvPr>
              <p:cNvSpPr>
                <a:spLocks noChangeArrowheads="1"/>
              </p:cNvSpPr>
              <p:nvPr/>
            </p:nvSpPr>
            <p:spPr bwMode="auto">
              <a:xfrm rot="17477461">
                <a:off x="10939569" y="4020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1" name="Oval 803">
                <a:extLst>
                  <a:ext uri="{FF2B5EF4-FFF2-40B4-BE49-F238E27FC236}">
                    <a16:creationId xmlns:a16="http://schemas.microsoft.com/office/drawing/2014/main" id="{23038964-7048-4153-BBAE-397AA19FB56B}"/>
                  </a:ext>
                </a:extLst>
              </p:cNvPr>
              <p:cNvSpPr>
                <a:spLocks noChangeArrowheads="1"/>
              </p:cNvSpPr>
              <p:nvPr/>
            </p:nvSpPr>
            <p:spPr bwMode="auto">
              <a:xfrm rot="17477461">
                <a:off x="10267280" y="49826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2" name="Oval 859">
                <a:extLst>
                  <a:ext uri="{FF2B5EF4-FFF2-40B4-BE49-F238E27FC236}">
                    <a16:creationId xmlns:a16="http://schemas.microsoft.com/office/drawing/2014/main" id="{5DC3B99A-1308-4CF8-A58B-A031F3A405C4}"/>
                  </a:ext>
                </a:extLst>
              </p:cNvPr>
              <p:cNvSpPr>
                <a:spLocks noChangeArrowheads="1"/>
              </p:cNvSpPr>
              <p:nvPr/>
            </p:nvSpPr>
            <p:spPr bwMode="auto">
              <a:xfrm rot="17477461">
                <a:off x="10226212" y="43710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3" name="Oval 860">
                <a:extLst>
                  <a:ext uri="{FF2B5EF4-FFF2-40B4-BE49-F238E27FC236}">
                    <a16:creationId xmlns:a16="http://schemas.microsoft.com/office/drawing/2014/main" id="{A5957D22-21FF-43D9-B758-2B9B53655A17}"/>
                  </a:ext>
                </a:extLst>
              </p:cNvPr>
              <p:cNvSpPr>
                <a:spLocks noChangeArrowheads="1"/>
              </p:cNvSpPr>
              <p:nvPr/>
            </p:nvSpPr>
            <p:spPr bwMode="auto">
              <a:xfrm rot="17477461">
                <a:off x="11298324" y="42057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4" name="Oval 861">
                <a:extLst>
                  <a:ext uri="{FF2B5EF4-FFF2-40B4-BE49-F238E27FC236}">
                    <a16:creationId xmlns:a16="http://schemas.microsoft.com/office/drawing/2014/main" id="{B72B8B0E-832A-4524-87E9-E35C9D58D4B3}"/>
                  </a:ext>
                </a:extLst>
              </p:cNvPr>
              <p:cNvSpPr>
                <a:spLocks noChangeArrowheads="1"/>
              </p:cNvSpPr>
              <p:nvPr/>
            </p:nvSpPr>
            <p:spPr bwMode="auto">
              <a:xfrm rot="17477461">
                <a:off x="10955236" y="440765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5" name="Oval 968">
                <a:extLst>
                  <a:ext uri="{FF2B5EF4-FFF2-40B4-BE49-F238E27FC236}">
                    <a16:creationId xmlns:a16="http://schemas.microsoft.com/office/drawing/2014/main" id="{383D5885-71A9-4DFE-ADFC-A1E284C87F06}"/>
                  </a:ext>
                </a:extLst>
              </p:cNvPr>
              <p:cNvSpPr>
                <a:spLocks noChangeArrowheads="1"/>
              </p:cNvSpPr>
              <p:nvPr/>
            </p:nvSpPr>
            <p:spPr bwMode="auto">
              <a:xfrm rot="17477461">
                <a:off x="10964812" y="49651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6" name="Oval 1109">
                <a:extLst>
                  <a:ext uri="{FF2B5EF4-FFF2-40B4-BE49-F238E27FC236}">
                    <a16:creationId xmlns:a16="http://schemas.microsoft.com/office/drawing/2014/main" id="{1C405A30-1DB9-4B1B-B9A9-0485A72C6D6F}"/>
                  </a:ext>
                </a:extLst>
              </p:cNvPr>
              <p:cNvSpPr>
                <a:spLocks noChangeArrowheads="1"/>
              </p:cNvSpPr>
              <p:nvPr/>
            </p:nvSpPr>
            <p:spPr bwMode="auto">
              <a:xfrm rot="17477461">
                <a:off x="10714124" y="45613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7" name="Oval 1110">
                <a:extLst>
                  <a:ext uri="{FF2B5EF4-FFF2-40B4-BE49-F238E27FC236}">
                    <a16:creationId xmlns:a16="http://schemas.microsoft.com/office/drawing/2014/main" id="{BE0B0EAD-1402-4850-BC31-2070E05A9974}"/>
                  </a:ext>
                </a:extLst>
              </p:cNvPr>
              <p:cNvSpPr>
                <a:spLocks noChangeArrowheads="1"/>
              </p:cNvSpPr>
              <p:nvPr/>
            </p:nvSpPr>
            <p:spPr bwMode="auto">
              <a:xfrm rot="17477461">
                <a:off x="10330541" y="46894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8" name="Oval 1111">
                <a:extLst>
                  <a:ext uri="{FF2B5EF4-FFF2-40B4-BE49-F238E27FC236}">
                    <a16:creationId xmlns:a16="http://schemas.microsoft.com/office/drawing/2014/main" id="{35F53937-E80B-4BDE-B66C-98047A18E756}"/>
                  </a:ext>
                </a:extLst>
              </p:cNvPr>
              <p:cNvSpPr>
                <a:spLocks noChangeArrowheads="1"/>
              </p:cNvSpPr>
              <p:nvPr/>
            </p:nvSpPr>
            <p:spPr bwMode="auto">
              <a:xfrm rot="17477461">
                <a:off x="10492158" y="42272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9" name="Oval 1115">
                <a:extLst>
                  <a:ext uri="{FF2B5EF4-FFF2-40B4-BE49-F238E27FC236}">
                    <a16:creationId xmlns:a16="http://schemas.microsoft.com/office/drawing/2014/main" id="{A0B4DBAB-606C-4F0A-890B-F9B6050831B7}"/>
                  </a:ext>
                </a:extLst>
              </p:cNvPr>
              <p:cNvSpPr>
                <a:spLocks noChangeArrowheads="1"/>
              </p:cNvSpPr>
              <p:nvPr/>
            </p:nvSpPr>
            <p:spPr bwMode="auto">
              <a:xfrm rot="17477461">
                <a:off x="9080187" y="5278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0" name="Oval 1116">
                <a:extLst>
                  <a:ext uri="{FF2B5EF4-FFF2-40B4-BE49-F238E27FC236}">
                    <a16:creationId xmlns:a16="http://schemas.microsoft.com/office/drawing/2014/main" id="{59BF74B4-9875-4F00-A357-B2D04E5AE78F}"/>
                  </a:ext>
                </a:extLst>
              </p:cNvPr>
              <p:cNvSpPr>
                <a:spLocks noChangeArrowheads="1"/>
              </p:cNvSpPr>
              <p:nvPr/>
            </p:nvSpPr>
            <p:spPr bwMode="auto">
              <a:xfrm rot="17477461">
                <a:off x="9803613" y="5126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1" name="Oval 1120">
                <a:extLst>
                  <a:ext uri="{FF2B5EF4-FFF2-40B4-BE49-F238E27FC236}">
                    <a16:creationId xmlns:a16="http://schemas.microsoft.com/office/drawing/2014/main" id="{26C8CD4B-E0BB-4106-B3AD-147D787C4331}"/>
                  </a:ext>
                </a:extLst>
              </p:cNvPr>
              <p:cNvSpPr>
                <a:spLocks noChangeArrowheads="1"/>
              </p:cNvSpPr>
              <p:nvPr/>
            </p:nvSpPr>
            <p:spPr bwMode="auto">
              <a:xfrm rot="17477461">
                <a:off x="10811726" y="36868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2" name="Oval 1121">
                <a:extLst>
                  <a:ext uri="{FF2B5EF4-FFF2-40B4-BE49-F238E27FC236}">
                    <a16:creationId xmlns:a16="http://schemas.microsoft.com/office/drawing/2014/main" id="{BD11A252-06FB-4C8B-A57D-9AAC42E7D18F}"/>
                  </a:ext>
                </a:extLst>
              </p:cNvPr>
              <p:cNvSpPr>
                <a:spLocks noChangeArrowheads="1"/>
              </p:cNvSpPr>
              <p:nvPr/>
            </p:nvSpPr>
            <p:spPr bwMode="auto">
              <a:xfrm rot="17477461">
                <a:off x="9748027" y="49970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3" name="Oval 1122">
                <a:extLst>
                  <a:ext uri="{FF2B5EF4-FFF2-40B4-BE49-F238E27FC236}">
                    <a16:creationId xmlns:a16="http://schemas.microsoft.com/office/drawing/2014/main" id="{B74F1088-37DC-42C9-BC7F-0510633F14C1}"/>
                  </a:ext>
                </a:extLst>
              </p:cNvPr>
              <p:cNvSpPr>
                <a:spLocks noChangeArrowheads="1"/>
              </p:cNvSpPr>
              <p:nvPr/>
            </p:nvSpPr>
            <p:spPr bwMode="auto">
              <a:xfrm rot="17477461">
                <a:off x="10864937" y="47803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5" name="Oval 1124">
                <a:extLst>
                  <a:ext uri="{FF2B5EF4-FFF2-40B4-BE49-F238E27FC236}">
                    <a16:creationId xmlns:a16="http://schemas.microsoft.com/office/drawing/2014/main" id="{7028C076-F461-4B11-8F61-96413BF456B3}"/>
                  </a:ext>
                </a:extLst>
              </p:cNvPr>
              <p:cNvSpPr>
                <a:spLocks noChangeArrowheads="1"/>
              </p:cNvSpPr>
              <p:nvPr/>
            </p:nvSpPr>
            <p:spPr bwMode="auto">
              <a:xfrm rot="17477461">
                <a:off x="11153862" y="43882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6" name="Oval 1125">
                <a:extLst>
                  <a:ext uri="{FF2B5EF4-FFF2-40B4-BE49-F238E27FC236}">
                    <a16:creationId xmlns:a16="http://schemas.microsoft.com/office/drawing/2014/main" id="{6FD2D2FA-3402-4C94-9F0B-42AE363B2346}"/>
                  </a:ext>
                </a:extLst>
              </p:cNvPr>
              <p:cNvSpPr>
                <a:spLocks noChangeArrowheads="1"/>
              </p:cNvSpPr>
              <p:nvPr/>
            </p:nvSpPr>
            <p:spPr bwMode="auto">
              <a:xfrm rot="17477461">
                <a:off x="9700070" y="45152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8" name="Oval 1127">
                <a:extLst>
                  <a:ext uri="{FF2B5EF4-FFF2-40B4-BE49-F238E27FC236}">
                    <a16:creationId xmlns:a16="http://schemas.microsoft.com/office/drawing/2014/main" id="{B700E4DF-DD88-4712-8052-A5772830A220}"/>
                  </a:ext>
                </a:extLst>
              </p:cNvPr>
              <p:cNvSpPr>
                <a:spLocks noChangeArrowheads="1"/>
              </p:cNvSpPr>
              <p:nvPr/>
            </p:nvSpPr>
            <p:spPr bwMode="auto">
              <a:xfrm rot="17477461">
                <a:off x="10836362" y="5089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1" name="Oval 1137">
                <a:extLst>
                  <a:ext uri="{FF2B5EF4-FFF2-40B4-BE49-F238E27FC236}">
                    <a16:creationId xmlns:a16="http://schemas.microsoft.com/office/drawing/2014/main" id="{5B152B48-02CC-4962-8156-A2330EB9D32C}"/>
                  </a:ext>
                </a:extLst>
              </p:cNvPr>
              <p:cNvSpPr>
                <a:spLocks noChangeArrowheads="1"/>
              </p:cNvSpPr>
              <p:nvPr/>
            </p:nvSpPr>
            <p:spPr bwMode="auto">
              <a:xfrm rot="17477461">
                <a:off x="10550136" y="49768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2" name="Oval 1138">
                <a:extLst>
                  <a:ext uri="{FF2B5EF4-FFF2-40B4-BE49-F238E27FC236}">
                    <a16:creationId xmlns:a16="http://schemas.microsoft.com/office/drawing/2014/main" id="{3B663D4A-2B64-4BB4-B778-03FD3D2B0130}"/>
                  </a:ext>
                </a:extLst>
              </p:cNvPr>
              <p:cNvSpPr>
                <a:spLocks noChangeArrowheads="1"/>
              </p:cNvSpPr>
              <p:nvPr/>
            </p:nvSpPr>
            <p:spPr bwMode="auto">
              <a:xfrm rot="17477461">
                <a:off x="11063754" y="50909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4" name="Oval 1155">
                <a:extLst>
                  <a:ext uri="{FF2B5EF4-FFF2-40B4-BE49-F238E27FC236}">
                    <a16:creationId xmlns:a16="http://schemas.microsoft.com/office/drawing/2014/main" id="{4F21F5E2-E030-4821-84ED-605737CF6CC8}"/>
                  </a:ext>
                </a:extLst>
              </p:cNvPr>
              <p:cNvSpPr>
                <a:spLocks noChangeArrowheads="1"/>
              </p:cNvSpPr>
              <p:nvPr/>
            </p:nvSpPr>
            <p:spPr bwMode="auto">
              <a:xfrm rot="17477461">
                <a:off x="10883734" y="51630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6" name="Oval 1164">
                <a:extLst>
                  <a:ext uri="{FF2B5EF4-FFF2-40B4-BE49-F238E27FC236}">
                    <a16:creationId xmlns:a16="http://schemas.microsoft.com/office/drawing/2014/main" id="{552FB463-E66C-41EF-8839-3A6E3E0529A0}"/>
                  </a:ext>
                </a:extLst>
              </p:cNvPr>
              <p:cNvSpPr>
                <a:spLocks noChangeArrowheads="1"/>
              </p:cNvSpPr>
              <p:nvPr/>
            </p:nvSpPr>
            <p:spPr bwMode="auto">
              <a:xfrm rot="17477461">
                <a:off x="9875622" y="4730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7" name="Oval 1168">
                <a:extLst>
                  <a:ext uri="{FF2B5EF4-FFF2-40B4-BE49-F238E27FC236}">
                    <a16:creationId xmlns:a16="http://schemas.microsoft.com/office/drawing/2014/main" id="{92EF940C-7E6F-408A-87C3-41957DB729D9}"/>
                  </a:ext>
                </a:extLst>
              </p:cNvPr>
              <p:cNvSpPr>
                <a:spLocks noChangeArrowheads="1"/>
              </p:cNvSpPr>
              <p:nvPr/>
            </p:nvSpPr>
            <p:spPr bwMode="auto">
              <a:xfrm rot="17477461">
                <a:off x="11207770" y="5415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8" name="Oval 1175">
                <a:extLst>
                  <a:ext uri="{FF2B5EF4-FFF2-40B4-BE49-F238E27FC236}">
                    <a16:creationId xmlns:a16="http://schemas.microsoft.com/office/drawing/2014/main" id="{EB247AA5-C68E-4C8D-9384-4FC34A4727F4}"/>
                  </a:ext>
                </a:extLst>
              </p:cNvPr>
              <p:cNvSpPr>
                <a:spLocks noChangeArrowheads="1"/>
              </p:cNvSpPr>
              <p:nvPr/>
            </p:nvSpPr>
            <p:spPr bwMode="auto">
              <a:xfrm rot="17477461">
                <a:off x="10883734" y="53790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9" name="Oval 1177">
                <a:extLst>
                  <a:ext uri="{FF2B5EF4-FFF2-40B4-BE49-F238E27FC236}">
                    <a16:creationId xmlns:a16="http://schemas.microsoft.com/office/drawing/2014/main" id="{767CF1EA-4991-4A3A-AD83-FEFA015CF2FF}"/>
                  </a:ext>
                </a:extLst>
              </p:cNvPr>
              <p:cNvSpPr>
                <a:spLocks noChangeArrowheads="1"/>
              </p:cNvSpPr>
              <p:nvPr/>
            </p:nvSpPr>
            <p:spPr bwMode="auto">
              <a:xfrm rot="17477461">
                <a:off x="10879265" y="5308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71" name="Oval 1183">
                <a:extLst>
                  <a:ext uri="{FF2B5EF4-FFF2-40B4-BE49-F238E27FC236}">
                    <a16:creationId xmlns:a16="http://schemas.microsoft.com/office/drawing/2014/main" id="{0AD939AA-1DF3-4616-9B75-A606DEF2D819}"/>
                  </a:ext>
                </a:extLst>
              </p:cNvPr>
              <p:cNvSpPr>
                <a:spLocks noChangeArrowheads="1"/>
              </p:cNvSpPr>
              <p:nvPr/>
            </p:nvSpPr>
            <p:spPr bwMode="auto">
              <a:xfrm rot="17477461">
                <a:off x="8931100" y="51382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73" name="Oval 1190">
                <a:extLst>
                  <a:ext uri="{FF2B5EF4-FFF2-40B4-BE49-F238E27FC236}">
                    <a16:creationId xmlns:a16="http://schemas.microsoft.com/office/drawing/2014/main" id="{F5CAEFE2-B45E-41F1-B60F-9F9F42DEEDF0}"/>
                  </a:ext>
                </a:extLst>
              </p:cNvPr>
              <p:cNvSpPr>
                <a:spLocks noChangeArrowheads="1"/>
              </p:cNvSpPr>
              <p:nvPr/>
            </p:nvSpPr>
            <p:spPr bwMode="auto">
              <a:xfrm rot="17477461">
                <a:off x="9872426" y="58784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77" name="Oval 1204">
                <a:extLst>
                  <a:ext uri="{FF2B5EF4-FFF2-40B4-BE49-F238E27FC236}">
                    <a16:creationId xmlns:a16="http://schemas.microsoft.com/office/drawing/2014/main" id="{7B643415-8578-495F-8BD0-453042651EF1}"/>
                  </a:ext>
                </a:extLst>
              </p:cNvPr>
              <p:cNvSpPr>
                <a:spLocks noChangeArrowheads="1"/>
              </p:cNvSpPr>
              <p:nvPr/>
            </p:nvSpPr>
            <p:spPr bwMode="auto">
              <a:xfrm rot="17477461">
                <a:off x="9587589" y="48749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78" name="Oval 1205">
                <a:extLst>
                  <a:ext uri="{FF2B5EF4-FFF2-40B4-BE49-F238E27FC236}">
                    <a16:creationId xmlns:a16="http://schemas.microsoft.com/office/drawing/2014/main" id="{3C3D546A-12CA-40AB-BFE2-ABAFF3EE741D}"/>
                  </a:ext>
                </a:extLst>
              </p:cNvPr>
              <p:cNvSpPr>
                <a:spLocks noChangeArrowheads="1"/>
              </p:cNvSpPr>
              <p:nvPr/>
            </p:nvSpPr>
            <p:spPr bwMode="auto">
              <a:xfrm rot="17477461">
                <a:off x="10596985" y="46260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0" name="Oval 1381">
                <a:extLst>
                  <a:ext uri="{FF2B5EF4-FFF2-40B4-BE49-F238E27FC236}">
                    <a16:creationId xmlns:a16="http://schemas.microsoft.com/office/drawing/2014/main" id="{992C864B-4CC2-417C-BCF0-38B09580EA14}"/>
                  </a:ext>
                </a:extLst>
              </p:cNvPr>
              <p:cNvSpPr>
                <a:spLocks noChangeArrowheads="1"/>
              </p:cNvSpPr>
              <p:nvPr/>
            </p:nvSpPr>
            <p:spPr bwMode="auto">
              <a:xfrm rot="17477461">
                <a:off x="9291819" y="61430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1" name="Oval 1389">
                <a:extLst>
                  <a:ext uri="{FF2B5EF4-FFF2-40B4-BE49-F238E27FC236}">
                    <a16:creationId xmlns:a16="http://schemas.microsoft.com/office/drawing/2014/main" id="{5E191F95-0843-4076-A414-5A3EE2FF686C}"/>
                  </a:ext>
                </a:extLst>
              </p:cNvPr>
              <p:cNvSpPr>
                <a:spLocks noChangeArrowheads="1"/>
              </p:cNvSpPr>
              <p:nvPr/>
            </p:nvSpPr>
            <p:spPr bwMode="auto">
              <a:xfrm rot="17477461">
                <a:off x="9623593" y="63151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2" name="Oval 1408">
                <a:extLst>
                  <a:ext uri="{FF2B5EF4-FFF2-40B4-BE49-F238E27FC236}">
                    <a16:creationId xmlns:a16="http://schemas.microsoft.com/office/drawing/2014/main" id="{A63C45E0-2FB6-4414-A5CC-CB3433C57EEB}"/>
                  </a:ext>
                </a:extLst>
              </p:cNvPr>
              <p:cNvSpPr>
                <a:spLocks noChangeArrowheads="1"/>
              </p:cNvSpPr>
              <p:nvPr/>
            </p:nvSpPr>
            <p:spPr bwMode="auto">
              <a:xfrm rot="17477461">
                <a:off x="9269311" y="65109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4" name="Oval 1426">
                <a:extLst>
                  <a:ext uri="{FF2B5EF4-FFF2-40B4-BE49-F238E27FC236}">
                    <a16:creationId xmlns:a16="http://schemas.microsoft.com/office/drawing/2014/main" id="{8657337D-78E0-486C-A604-CCBA0F5EB7F7}"/>
                  </a:ext>
                </a:extLst>
              </p:cNvPr>
              <p:cNvSpPr>
                <a:spLocks noChangeArrowheads="1"/>
              </p:cNvSpPr>
              <p:nvPr/>
            </p:nvSpPr>
            <p:spPr bwMode="auto">
              <a:xfrm rot="17477461">
                <a:off x="10338100" y="64902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5" name="Oval 1438">
                <a:extLst>
                  <a:ext uri="{FF2B5EF4-FFF2-40B4-BE49-F238E27FC236}">
                    <a16:creationId xmlns:a16="http://schemas.microsoft.com/office/drawing/2014/main" id="{0CE42C3F-5B25-47CA-AE96-C8DEA84F3B26}"/>
                  </a:ext>
                </a:extLst>
              </p:cNvPr>
              <p:cNvSpPr>
                <a:spLocks noChangeArrowheads="1"/>
              </p:cNvSpPr>
              <p:nvPr/>
            </p:nvSpPr>
            <p:spPr bwMode="auto">
              <a:xfrm rot="17477461">
                <a:off x="10379678" y="58470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7" name="Oval 968">
                <a:extLst>
                  <a:ext uri="{FF2B5EF4-FFF2-40B4-BE49-F238E27FC236}">
                    <a16:creationId xmlns:a16="http://schemas.microsoft.com/office/drawing/2014/main" id="{0D155799-6D24-485C-A406-1D518A2D982F}"/>
                  </a:ext>
                </a:extLst>
              </p:cNvPr>
              <p:cNvSpPr>
                <a:spLocks noChangeArrowheads="1"/>
              </p:cNvSpPr>
              <p:nvPr/>
            </p:nvSpPr>
            <p:spPr bwMode="auto">
              <a:xfrm rot="17477461">
                <a:off x="10271666" y="6099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8" name="Oval 1115">
                <a:extLst>
                  <a:ext uri="{FF2B5EF4-FFF2-40B4-BE49-F238E27FC236}">
                    <a16:creationId xmlns:a16="http://schemas.microsoft.com/office/drawing/2014/main" id="{2EC218F8-7B50-425D-A770-4EDC9EB673B6}"/>
                  </a:ext>
                </a:extLst>
              </p:cNvPr>
              <p:cNvSpPr>
                <a:spLocks noChangeArrowheads="1"/>
              </p:cNvSpPr>
              <p:nvPr/>
            </p:nvSpPr>
            <p:spPr bwMode="auto">
              <a:xfrm rot="17477461">
                <a:off x="9695601" y="65311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0" name="Oval 1127">
                <a:extLst>
                  <a:ext uri="{FF2B5EF4-FFF2-40B4-BE49-F238E27FC236}">
                    <a16:creationId xmlns:a16="http://schemas.microsoft.com/office/drawing/2014/main" id="{DED40537-A7C5-43EA-B11A-879858670C31}"/>
                  </a:ext>
                </a:extLst>
              </p:cNvPr>
              <p:cNvSpPr>
                <a:spLocks noChangeArrowheads="1"/>
              </p:cNvSpPr>
              <p:nvPr/>
            </p:nvSpPr>
            <p:spPr bwMode="auto">
              <a:xfrm rot="17477461">
                <a:off x="9198158" y="59763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1" name="Oval 1135">
                <a:extLst>
                  <a:ext uri="{FF2B5EF4-FFF2-40B4-BE49-F238E27FC236}">
                    <a16:creationId xmlns:a16="http://schemas.microsoft.com/office/drawing/2014/main" id="{26AF9F64-0D69-4FB0-BBAF-028693721059}"/>
                  </a:ext>
                </a:extLst>
              </p:cNvPr>
              <p:cNvSpPr>
                <a:spLocks noChangeArrowheads="1"/>
              </p:cNvSpPr>
              <p:nvPr/>
            </p:nvSpPr>
            <p:spPr bwMode="auto">
              <a:xfrm rot="17477461">
                <a:off x="10271666" y="63511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2" name="Oval 1136">
                <a:extLst>
                  <a:ext uri="{FF2B5EF4-FFF2-40B4-BE49-F238E27FC236}">
                    <a16:creationId xmlns:a16="http://schemas.microsoft.com/office/drawing/2014/main" id="{435EAD38-4FA3-49A0-A5DB-A9D8403B60B9}"/>
                  </a:ext>
                </a:extLst>
              </p:cNvPr>
              <p:cNvSpPr>
                <a:spLocks noChangeArrowheads="1"/>
              </p:cNvSpPr>
              <p:nvPr/>
            </p:nvSpPr>
            <p:spPr bwMode="auto">
              <a:xfrm rot="17477461">
                <a:off x="9875622" y="6027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3" name="Oval 1137">
                <a:extLst>
                  <a:ext uri="{FF2B5EF4-FFF2-40B4-BE49-F238E27FC236}">
                    <a16:creationId xmlns:a16="http://schemas.microsoft.com/office/drawing/2014/main" id="{F64787C2-AED4-4E89-9C65-FD1C2F2D6341}"/>
                  </a:ext>
                </a:extLst>
              </p:cNvPr>
              <p:cNvSpPr>
                <a:spLocks noChangeArrowheads="1"/>
              </p:cNvSpPr>
              <p:nvPr/>
            </p:nvSpPr>
            <p:spPr bwMode="auto">
              <a:xfrm rot="17477461">
                <a:off x="9709333" y="57731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4" name="Oval 1138">
                <a:extLst>
                  <a:ext uri="{FF2B5EF4-FFF2-40B4-BE49-F238E27FC236}">
                    <a16:creationId xmlns:a16="http://schemas.microsoft.com/office/drawing/2014/main" id="{CB52A5C9-4D80-459B-804F-60AE1CA335B3}"/>
                  </a:ext>
                </a:extLst>
              </p:cNvPr>
              <p:cNvSpPr>
                <a:spLocks noChangeArrowheads="1"/>
              </p:cNvSpPr>
              <p:nvPr/>
            </p:nvSpPr>
            <p:spPr bwMode="auto">
              <a:xfrm rot="17477461">
                <a:off x="9420408" y="59414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5" name="Oval 1148">
                <a:extLst>
                  <a:ext uri="{FF2B5EF4-FFF2-40B4-BE49-F238E27FC236}">
                    <a16:creationId xmlns:a16="http://schemas.microsoft.com/office/drawing/2014/main" id="{F4A090D7-1634-429B-84F7-04D6E86E66F8}"/>
                  </a:ext>
                </a:extLst>
              </p:cNvPr>
              <p:cNvSpPr>
                <a:spLocks noChangeArrowheads="1"/>
              </p:cNvSpPr>
              <p:nvPr/>
            </p:nvSpPr>
            <p:spPr bwMode="auto">
              <a:xfrm rot="17477461">
                <a:off x="9096558" y="61128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6" name="Oval 1158">
                <a:extLst>
                  <a:ext uri="{FF2B5EF4-FFF2-40B4-BE49-F238E27FC236}">
                    <a16:creationId xmlns:a16="http://schemas.microsoft.com/office/drawing/2014/main" id="{046EA63A-0A85-49BF-93B2-3F5B698AB3C2}"/>
                  </a:ext>
                </a:extLst>
              </p:cNvPr>
              <p:cNvSpPr>
                <a:spLocks noChangeArrowheads="1"/>
              </p:cNvSpPr>
              <p:nvPr/>
            </p:nvSpPr>
            <p:spPr bwMode="auto">
              <a:xfrm rot="17477461">
                <a:off x="9511753" y="54488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7" name="Oval 1164">
                <a:extLst>
                  <a:ext uri="{FF2B5EF4-FFF2-40B4-BE49-F238E27FC236}">
                    <a16:creationId xmlns:a16="http://schemas.microsoft.com/office/drawing/2014/main" id="{85FD82FA-906B-4543-ACEF-6E50FFE3CAAE}"/>
                  </a:ext>
                </a:extLst>
              </p:cNvPr>
              <p:cNvSpPr>
                <a:spLocks noChangeArrowheads="1"/>
              </p:cNvSpPr>
              <p:nvPr/>
            </p:nvSpPr>
            <p:spPr bwMode="auto">
              <a:xfrm rot="17477461">
                <a:off x="10141133" y="57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8" name="Oval 1177">
                <a:extLst>
                  <a:ext uri="{FF2B5EF4-FFF2-40B4-BE49-F238E27FC236}">
                    <a16:creationId xmlns:a16="http://schemas.microsoft.com/office/drawing/2014/main" id="{933F4F14-1757-4FB1-B1A6-26E9E05FF41F}"/>
                  </a:ext>
                </a:extLst>
              </p:cNvPr>
              <p:cNvSpPr>
                <a:spLocks noChangeArrowheads="1"/>
              </p:cNvSpPr>
              <p:nvPr/>
            </p:nvSpPr>
            <p:spPr bwMode="auto">
              <a:xfrm rot="17477461">
                <a:off x="8975522" y="63151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9" name="Oval 1179">
                <a:extLst>
                  <a:ext uri="{FF2B5EF4-FFF2-40B4-BE49-F238E27FC236}">
                    <a16:creationId xmlns:a16="http://schemas.microsoft.com/office/drawing/2014/main" id="{1F4E5F90-4738-439A-98BA-97524041B48E}"/>
                  </a:ext>
                </a:extLst>
              </p:cNvPr>
              <p:cNvSpPr>
                <a:spLocks noChangeArrowheads="1"/>
              </p:cNvSpPr>
              <p:nvPr/>
            </p:nvSpPr>
            <p:spPr bwMode="auto">
              <a:xfrm rot="17477461">
                <a:off x="9695602" y="63151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0" name="Oval 1183">
                <a:extLst>
                  <a:ext uri="{FF2B5EF4-FFF2-40B4-BE49-F238E27FC236}">
                    <a16:creationId xmlns:a16="http://schemas.microsoft.com/office/drawing/2014/main" id="{E3947E42-4E8A-4CDA-B43E-CA211F837BA6}"/>
                  </a:ext>
                </a:extLst>
              </p:cNvPr>
              <p:cNvSpPr>
                <a:spLocks noChangeArrowheads="1"/>
              </p:cNvSpPr>
              <p:nvPr/>
            </p:nvSpPr>
            <p:spPr bwMode="auto">
              <a:xfrm rot="17477461">
                <a:off x="9395707" y="63793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1" name="Oval 1189">
                <a:extLst>
                  <a:ext uri="{FF2B5EF4-FFF2-40B4-BE49-F238E27FC236}">
                    <a16:creationId xmlns:a16="http://schemas.microsoft.com/office/drawing/2014/main" id="{71A3644B-38A1-41BA-A078-BE9D3BA9605D}"/>
                  </a:ext>
                </a:extLst>
              </p:cNvPr>
              <p:cNvSpPr>
                <a:spLocks noChangeArrowheads="1"/>
              </p:cNvSpPr>
              <p:nvPr/>
            </p:nvSpPr>
            <p:spPr bwMode="auto">
              <a:xfrm rot="17477461">
                <a:off x="10055642" y="64951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2" name="Oval 1190">
                <a:extLst>
                  <a:ext uri="{FF2B5EF4-FFF2-40B4-BE49-F238E27FC236}">
                    <a16:creationId xmlns:a16="http://schemas.microsoft.com/office/drawing/2014/main" id="{34D57661-1262-4D58-BC73-26811D69288D}"/>
                  </a:ext>
                </a:extLst>
              </p:cNvPr>
              <p:cNvSpPr>
                <a:spLocks noChangeArrowheads="1"/>
              </p:cNvSpPr>
              <p:nvPr/>
            </p:nvSpPr>
            <p:spPr bwMode="auto">
              <a:xfrm rot="17477461">
                <a:off x="10055643" y="60270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3" name="Oval 1191">
                <a:extLst>
                  <a:ext uri="{FF2B5EF4-FFF2-40B4-BE49-F238E27FC236}">
                    <a16:creationId xmlns:a16="http://schemas.microsoft.com/office/drawing/2014/main" id="{E2C2E3E1-54FB-4012-AD5D-D59C12665A56}"/>
                  </a:ext>
                </a:extLst>
              </p:cNvPr>
              <p:cNvSpPr>
                <a:spLocks noChangeArrowheads="1"/>
              </p:cNvSpPr>
              <p:nvPr/>
            </p:nvSpPr>
            <p:spPr bwMode="auto">
              <a:xfrm rot="17477461">
                <a:off x="10019636" y="6279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4" name="Oval 779">
                <a:extLst>
                  <a:ext uri="{FF2B5EF4-FFF2-40B4-BE49-F238E27FC236}">
                    <a16:creationId xmlns:a16="http://schemas.microsoft.com/office/drawing/2014/main" id="{3518BCF0-C2A8-4137-882B-D9CB63B5D9B6}"/>
                  </a:ext>
                </a:extLst>
              </p:cNvPr>
              <p:cNvSpPr>
                <a:spLocks noChangeArrowheads="1"/>
              </p:cNvSpPr>
              <p:nvPr/>
            </p:nvSpPr>
            <p:spPr bwMode="auto">
              <a:xfrm rot="17477461">
                <a:off x="10811220" y="609984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5" name="Oval 785">
                <a:extLst>
                  <a:ext uri="{FF2B5EF4-FFF2-40B4-BE49-F238E27FC236}">
                    <a16:creationId xmlns:a16="http://schemas.microsoft.com/office/drawing/2014/main" id="{1AE2FB82-48AA-4774-B6D4-CD8D0B1EBCA9}"/>
                  </a:ext>
                </a:extLst>
              </p:cNvPr>
              <p:cNvSpPr>
                <a:spLocks noChangeArrowheads="1"/>
              </p:cNvSpPr>
              <p:nvPr/>
            </p:nvSpPr>
            <p:spPr bwMode="auto">
              <a:xfrm rot="17477461">
                <a:off x="11102588" y="5704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8" name="Oval 1109">
                <a:extLst>
                  <a:ext uri="{FF2B5EF4-FFF2-40B4-BE49-F238E27FC236}">
                    <a16:creationId xmlns:a16="http://schemas.microsoft.com/office/drawing/2014/main" id="{1C46A715-AC7B-49B1-91FA-7D64F29C818B}"/>
                  </a:ext>
                </a:extLst>
              </p:cNvPr>
              <p:cNvSpPr>
                <a:spLocks noChangeArrowheads="1"/>
              </p:cNvSpPr>
              <p:nvPr/>
            </p:nvSpPr>
            <p:spPr bwMode="auto">
              <a:xfrm rot="17477461">
                <a:off x="10662589" y="57267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9" name="Oval 1110">
                <a:extLst>
                  <a:ext uri="{FF2B5EF4-FFF2-40B4-BE49-F238E27FC236}">
                    <a16:creationId xmlns:a16="http://schemas.microsoft.com/office/drawing/2014/main" id="{1187604C-5461-4C77-9E3E-6370FE3CC617}"/>
                  </a:ext>
                </a:extLst>
              </p:cNvPr>
              <p:cNvSpPr>
                <a:spLocks noChangeArrowheads="1"/>
              </p:cNvSpPr>
              <p:nvPr/>
            </p:nvSpPr>
            <p:spPr bwMode="auto">
              <a:xfrm rot="17477461">
                <a:off x="10703713" y="5919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11" name="Oval 1116">
                <a:extLst>
                  <a:ext uri="{FF2B5EF4-FFF2-40B4-BE49-F238E27FC236}">
                    <a16:creationId xmlns:a16="http://schemas.microsoft.com/office/drawing/2014/main" id="{984E8BB3-75CA-4B9F-89E0-63F57DBB5383}"/>
                  </a:ext>
                </a:extLst>
              </p:cNvPr>
              <p:cNvSpPr>
                <a:spLocks noChangeArrowheads="1"/>
              </p:cNvSpPr>
              <p:nvPr/>
            </p:nvSpPr>
            <p:spPr bwMode="auto">
              <a:xfrm rot="17477461">
                <a:off x="10662588" y="6165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12" name="Oval 1122">
                <a:extLst>
                  <a:ext uri="{FF2B5EF4-FFF2-40B4-BE49-F238E27FC236}">
                    <a16:creationId xmlns:a16="http://schemas.microsoft.com/office/drawing/2014/main" id="{DA669188-30D9-45CD-A74F-01E4C8F9C957}"/>
                  </a:ext>
                </a:extLst>
              </p:cNvPr>
              <p:cNvSpPr>
                <a:spLocks noChangeArrowheads="1"/>
              </p:cNvSpPr>
              <p:nvPr/>
            </p:nvSpPr>
            <p:spPr bwMode="auto">
              <a:xfrm rot="17477461">
                <a:off x="10813402" y="5945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14" name="Oval 1127">
                <a:extLst>
                  <a:ext uri="{FF2B5EF4-FFF2-40B4-BE49-F238E27FC236}">
                    <a16:creationId xmlns:a16="http://schemas.microsoft.com/office/drawing/2014/main" id="{A5C6EFFA-0FD6-4B37-A099-711EF87B3DA8}"/>
                  </a:ext>
                </a:extLst>
              </p:cNvPr>
              <p:cNvSpPr>
                <a:spLocks noChangeArrowheads="1"/>
              </p:cNvSpPr>
              <p:nvPr/>
            </p:nvSpPr>
            <p:spPr bwMode="auto">
              <a:xfrm rot="17477461">
                <a:off x="9119538" y="64231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17" name="Oval 1137">
                <a:extLst>
                  <a:ext uri="{FF2B5EF4-FFF2-40B4-BE49-F238E27FC236}">
                    <a16:creationId xmlns:a16="http://schemas.microsoft.com/office/drawing/2014/main" id="{CA8561D8-ACA6-47CA-AFF8-D426DBDFB144}"/>
                  </a:ext>
                </a:extLst>
              </p:cNvPr>
              <p:cNvSpPr>
                <a:spLocks noChangeArrowheads="1"/>
              </p:cNvSpPr>
              <p:nvPr/>
            </p:nvSpPr>
            <p:spPr bwMode="auto">
              <a:xfrm rot="17477461">
                <a:off x="9695602" y="6099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18" name="Oval 1138">
                <a:extLst>
                  <a:ext uri="{FF2B5EF4-FFF2-40B4-BE49-F238E27FC236}">
                    <a16:creationId xmlns:a16="http://schemas.microsoft.com/office/drawing/2014/main" id="{AE0D114A-647F-4E87-92B7-3B88BE260ACC}"/>
                  </a:ext>
                </a:extLst>
              </p:cNvPr>
              <p:cNvSpPr>
                <a:spLocks noChangeArrowheads="1"/>
              </p:cNvSpPr>
              <p:nvPr/>
            </p:nvSpPr>
            <p:spPr bwMode="auto">
              <a:xfrm rot="17477461">
                <a:off x="11007077" y="6220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19" name="Oval 1155">
                <a:extLst>
                  <a:ext uri="{FF2B5EF4-FFF2-40B4-BE49-F238E27FC236}">
                    <a16:creationId xmlns:a16="http://schemas.microsoft.com/office/drawing/2014/main" id="{602E08E2-4E48-4946-BDC7-68A940F88F85}"/>
                  </a:ext>
                </a:extLst>
              </p:cNvPr>
              <p:cNvSpPr>
                <a:spLocks noChangeArrowheads="1"/>
              </p:cNvSpPr>
              <p:nvPr/>
            </p:nvSpPr>
            <p:spPr bwMode="auto">
              <a:xfrm rot="17477461">
                <a:off x="10680088" y="6463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1" name="Oval 1164">
                <a:extLst>
                  <a:ext uri="{FF2B5EF4-FFF2-40B4-BE49-F238E27FC236}">
                    <a16:creationId xmlns:a16="http://schemas.microsoft.com/office/drawing/2014/main" id="{7DF69502-8688-4DB4-851D-37468F20F5D1}"/>
                  </a:ext>
                </a:extLst>
              </p:cNvPr>
              <p:cNvSpPr>
                <a:spLocks noChangeArrowheads="1"/>
              </p:cNvSpPr>
              <p:nvPr/>
            </p:nvSpPr>
            <p:spPr bwMode="auto">
              <a:xfrm rot="17477461">
                <a:off x="10510456" y="61657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2" name="Oval 1168">
                <a:extLst>
                  <a:ext uri="{FF2B5EF4-FFF2-40B4-BE49-F238E27FC236}">
                    <a16:creationId xmlns:a16="http://schemas.microsoft.com/office/drawing/2014/main" id="{7CB0D805-40F2-43B5-84C1-3268A7E56800}"/>
                  </a:ext>
                </a:extLst>
              </p:cNvPr>
              <p:cNvSpPr>
                <a:spLocks noChangeArrowheads="1"/>
              </p:cNvSpPr>
              <p:nvPr/>
            </p:nvSpPr>
            <p:spPr bwMode="auto">
              <a:xfrm rot="17477461">
                <a:off x="11243774" y="65311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4" name="Oval 1177">
                <a:extLst>
                  <a:ext uri="{FF2B5EF4-FFF2-40B4-BE49-F238E27FC236}">
                    <a16:creationId xmlns:a16="http://schemas.microsoft.com/office/drawing/2014/main" id="{1440E97C-9A36-4A97-BD07-41B36B5267E9}"/>
                  </a:ext>
                </a:extLst>
              </p:cNvPr>
              <p:cNvSpPr>
                <a:spLocks noChangeArrowheads="1"/>
              </p:cNvSpPr>
              <p:nvPr/>
            </p:nvSpPr>
            <p:spPr bwMode="auto">
              <a:xfrm rot="17477461">
                <a:off x="10991744" y="6351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8" name="Oval 1191">
                <a:extLst>
                  <a:ext uri="{FF2B5EF4-FFF2-40B4-BE49-F238E27FC236}">
                    <a16:creationId xmlns:a16="http://schemas.microsoft.com/office/drawing/2014/main" id="{56A257C0-515A-4EC4-A3D9-1780A7A55DEB}"/>
                  </a:ext>
                </a:extLst>
              </p:cNvPr>
              <p:cNvSpPr>
                <a:spLocks noChangeArrowheads="1"/>
              </p:cNvSpPr>
              <p:nvPr/>
            </p:nvSpPr>
            <p:spPr bwMode="auto">
              <a:xfrm rot="17477461">
                <a:off x="9647208" y="61569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9" name="Oval 1192">
                <a:extLst>
                  <a:ext uri="{FF2B5EF4-FFF2-40B4-BE49-F238E27FC236}">
                    <a16:creationId xmlns:a16="http://schemas.microsoft.com/office/drawing/2014/main" id="{884E1516-C14E-4DEF-90C7-D718AB0557EC}"/>
                  </a:ext>
                </a:extLst>
              </p:cNvPr>
              <p:cNvSpPr>
                <a:spLocks noChangeArrowheads="1"/>
              </p:cNvSpPr>
              <p:nvPr/>
            </p:nvSpPr>
            <p:spPr bwMode="auto">
              <a:xfrm rot="17477461">
                <a:off x="9177026" y="5402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2" name="Oval 1205">
                <a:extLst>
                  <a:ext uri="{FF2B5EF4-FFF2-40B4-BE49-F238E27FC236}">
                    <a16:creationId xmlns:a16="http://schemas.microsoft.com/office/drawing/2014/main" id="{4BCA4652-C595-42B7-B4EF-A9F563BDD42A}"/>
                  </a:ext>
                </a:extLst>
              </p:cNvPr>
              <p:cNvSpPr>
                <a:spLocks noChangeArrowheads="1"/>
              </p:cNvSpPr>
              <p:nvPr/>
            </p:nvSpPr>
            <p:spPr bwMode="auto">
              <a:xfrm rot="17477461">
                <a:off x="9877398" y="63627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4" name="Oval 1293">
                <a:extLst>
                  <a:ext uri="{FF2B5EF4-FFF2-40B4-BE49-F238E27FC236}">
                    <a16:creationId xmlns:a16="http://schemas.microsoft.com/office/drawing/2014/main" id="{9CC80E3B-4630-4BD8-8772-6FE29FD3EB6E}"/>
                  </a:ext>
                </a:extLst>
              </p:cNvPr>
              <p:cNvSpPr>
                <a:spLocks noChangeArrowheads="1"/>
              </p:cNvSpPr>
              <p:nvPr/>
            </p:nvSpPr>
            <p:spPr bwMode="auto">
              <a:xfrm rot="17727841">
                <a:off x="10654541" y="55167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5" name="Oval 1303">
                <a:extLst>
                  <a:ext uri="{FF2B5EF4-FFF2-40B4-BE49-F238E27FC236}">
                    <a16:creationId xmlns:a16="http://schemas.microsoft.com/office/drawing/2014/main" id="{170F2960-4FB5-424F-B3FD-601E43DC0BA9}"/>
                  </a:ext>
                </a:extLst>
              </p:cNvPr>
              <p:cNvSpPr>
                <a:spLocks noChangeArrowheads="1"/>
              </p:cNvSpPr>
              <p:nvPr/>
            </p:nvSpPr>
            <p:spPr bwMode="auto">
              <a:xfrm rot="17727841">
                <a:off x="11280486" y="5667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6" name="Oval 1310">
                <a:extLst>
                  <a:ext uri="{FF2B5EF4-FFF2-40B4-BE49-F238E27FC236}">
                    <a16:creationId xmlns:a16="http://schemas.microsoft.com/office/drawing/2014/main" id="{884BBD45-3237-4ED9-BE77-EFCF48039049}"/>
                  </a:ext>
                </a:extLst>
              </p:cNvPr>
              <p:cNvSpPr>
                <a:spLocks noChangeArrowheads="1"/>
              </p:cNvSpPr>
              <p:nvPr/>
            </p:nvSpPr>
            <p:spPr bwMode="auto">
              <a:xfrm rot="17727841">
                <a:off x="10121489" y="54440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7" name="Oval 1320">
                <a:extLst>
                  <a:ext uri="{FF2B5EF4-FFF2-40B4-BE49-F238E27FC236}">
                    <a16:creationId xmlns:a16="http://schemas.microsoft.com/office/drawing/2014/main" id="{04CCFA52-A806-4342-A746-79A1CB12A1F0}"/>
                  </a:ext>
                </a:extLst>
              </p:cNvPr>
              <p:cNvSpPr>
                <a:spLocks noChangeArrowheads="1"/>
              </p:cNvSpPr>
              <p:nvPr/>
            </p:nvSpPr>
            <p:spPr bwMode="auto">
              <a:xfrm rot="17727841">
                <a:off x="10443014" y="52729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0" name="Oval 1380">
                <a:extLst>
                  <a:ext uri="{FF2B5EF4-FFF2-40B4-BE49-F238E27FC236}">
                    <a16:creationId xmlns:a16="http://schemas.microsoft.com/office/drawing/2014/main" id="{AC6E7534-D7C0-465B-A00B-2B4073E203A2}"/>
                  </a:ext>
                </a:extLst>
              </p:cNvPr>
              <p:cNvSpPr>
                <a:spLocks noChangeArrowheads="1"/>
              </p:cNvSpPr>
              <p:nvPr/>
            </p:nvSpPr>
            <p:spPr bwMode="auto">
              <a:xfrm rot="17727841">
                <a:off x="9150025" y="5603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1" name="Oval 1381">
                <a:extLst>
                  <a:ext uri="{FF2B5EF4-FFF2-40B4-BE49-F238E27FC236}">
                    <a16:creationId xmlns:a16="http://schemas.microsoft.com/office/drawing/2014/main" id="{DFBDFA57-EB5C-4716-949B-4D1DA6AEB5F8}"/>
                  </a:ext>
                </a:extLst>
              </p:cNvPr>
              <p:cNvSpPr>
                <a:spLocks noChangeArrowheads="1"/>
              </p:cNvSpPr>
              <p:nvPr/>
            </p:nvSpPr>
            <p:spPr bwMode="auto">
              <a:xfrm rot="17727841">
                <a:off x="8832214" y="50915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2" name="Oval 1389">
                <a:extLst>
                  <a:ext uri="{FF2B5EF4-FFF2-40B4-BE49-F238E27FC236}">
                    <a16:creationId xmlns:a16="http://schemas.microsoft.com/office/drawing/2014/main" id="{71A50688-B372-498D-828E-8F15627174A4}"/>
                  </a:ext>
                </a:extLst>
              </p:cNvPr>
              <p:cNvSpPr>
                <a:spLocks noChangeArrowheads="1"/>
              </p:cNvSpPr>
              <p:nvPr/>
            </p:nvSpPr>
            <p:spPr bwMode="auto">
              <a:xfrm rot="17727841">
                <a:off x="9502314" y="49421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3" name="Oval 1392">
                <a:extLst>
                  <a:ext uri="{FF2B5EF4-FFF2-40B4-BE49-F238E27FC236}">
                    <a16:creationId xmlns:a16="http://schemas.microsoft.com/office/drawing/2014/main" id="{2CED73BE-31A2-4678-902D-720DE8C7C61A}"/>
                  </a:ext>
                </a:extLst>
              </p:cNvPr>
              <p:cNvSpPr>
                <a:spLocks noChangeArrowheads="1"/>
              </p:cNvSpPr>
              <p:nvPr/>
            </p:nvSpPr>
            <p:spPr bwMode="auto">
              <a:xfrm rot="17727841">
                <a:off x="10253782" y="5513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4" name="Oval 1402">
                <a:extLst>
                  <a:ext uri="{FF2B5EF4-FFF2-40B4-BE49-F238E27FC236}">
                    <a16:creationId xmlns:a16="http://schemas.microsoft.com/office/drawing/2014/main" id="{30BF8B10-CC59-4B1E-B55A-917779071E6B}"/>
                  </a:ext>
                </a:extLst>
              </p:cNvPr>
              <p:cNvSpPr>
                <a:spLocks noChangeArrowheads="1"/>
              </p:cNvSpPr>
              <p:nvPr/>
            </p:nvSpPr>
            <p:spPr bwMode="auto">
              <a:xfrm rot="17727841">
                <a:off x="9985871" y="55793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5" name="Oval 1408">
                <a:extLst>
                  <a:ext uri="{FF2B5EF4-FFF2-40B4-BE49-F238E27FC236}">
                    <a16:creationId xmlns:a16="http://schemas.microsoft.com/office/drawing/2014/main" id="{6C2068A0-A13E-4AF6-8AD5-E770108009B4}"/>
                  </a:ext>
                </a:extLst>
              </p:cNvPr>
              <p:cNvSpPr>
                <a:spLocks noChangeArrowheads="1"/>
              </p:cNvSpPr>
              <p:nvPr/>
            </p:nvSpPr>
            <p:spPr bwMode="auto">
              <a:xfrm rot="17727841">
                <a:off x="9129842" y="50911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6" name="Oval 1409">
                <a:extLst>
                  <a:ext uri="{FF2B5EF4-FFF2-40B4-BE49-F238E27FC236}">
                    <a16:creationId xmlns:a16="http://schemas.microsoft.com/office/drawing/2014/main" id="{63C4DF04-9E5D-46E2-8A61-BB099235EE17}"/>
                  </a:ext>
                </a:extLst>
              </p:cNvPr>
              <p:cNvSpPr>
                <a:spLocks noChangeArrowheads="1"/>
              </p:cNvSpPr>
              <p:nvPr/>
            </p:nvSpPr>
            <p:spPr bwMode="auto">
              <a:xfrm rot="17727841">
                <a:off x="8885824" y="63820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7" name="Oval 1419">
                <a:extLst>
                  <a:ext uri="{FF2B5EF4-FFF2-40B4-BE49-F238E27FC236}">
                    <a16:creationId xmlns:a16="http://schemas.microsoft.com/office/drawing/2014/main" id="{32A8F6A3-5710-43F4-81EE-D2F4AE616E50}"/>
                  </a:ext>
                </a:extLst>
              </p:cNvPr>
              <p:cNvSpPr>
                <a:spLocks noChangeArrowheads="1"/>
              </p:cNvSpPr>
              <p:nvPr/>
            </p:nvSpPr>
            <p:spPr bwMode="auto">
              <a:xfrm rot="17727841">
                <a:off x="9766522" y="54360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8" name="Oval 1420">
                <a:extLst>
                  <a:ext uri="{FF2B5EF4-FFF2-40B4-BE49-F238E27FC236}">
                    <a16:creationId xmlns:a16="http://schemas.microsoft.com/office/drawing/2014/main" id="{3EFD2CFE-5EFB-45E5-9784-A96C082F32E7}"/>
                  </a:ext>
                </a:extLst>
              </p:cNvPr>
              <p:cNvSpPr>
                <a:spLocks noChangeArrowheads="1"/>
              </p:cNvSpPr>
              <p:nvPr/>
            </p:nvSpPr>
            <p:spPr bwMode="auto">
              <a:xfrm rot="17727841">
                <a:off x="9696310" y="5343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9" name="Oval 1426">
                <a:extLst>
                  <a:ext uri="{FF2B5EF4-FFF2-40B4-BE49-F238E27FC236}">
                    <a16:creationId xmlns:a16="http://schemas.microsoft.com/office/drawing/2014/main" id="{D62EC07E-DC5E-4448-9072-CE6BA0445CA2}"/>
                  </a:ext>
                </a:extLst>
              </p:cNvPr>
              <p:cNvSpPr>
                <a:spLocks noChangeArrowheads="1"/>
              </p:cNvSpPr>
              <p:nvPr/>
            </p:nvSpPr>
            <p:spPr bwMode="auto">
              <a:xfrm rot="17727841">
                <a:off x="10197302" y="51482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0" name="Oval 1438">
                <a:extLst>
                  <a:ext uri="{FF2B5EF4-FFF2-40B4-BE49-F238E27FC236}">
                    <a16:creationId xmlns:a16="http://schemas.microsoft.com/office/drawing/2014/main" id="{7925B353-B921-4658-BE4C-B6B3DE27BFC4}"/>
                  </a:ext>
                </a:extLst>
              </p:cNvPr>
              <p:cNvSpPr>
                <a:spLocks noChangeArrowheads="1"/>
              </p:cNvSpPr>
              <p:nvPr/>
            </p:nvSpPr>
            <p:spPr bwMode="auto">
              <a:xfrm rot="17727841">
                <a:off x="10322631" y="4454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1" name="Oval 765">
                <a:extLst>
                  <a:ext uri="{FF2B5EF4-FFF2-40B4-BE49-F238E27FC236}">
                    <a16:creationId xmlns:a16="http://schemas.microsoft.com/office/drawing/2014/main" id="{57EAA7F1-9A84-4A3C-9FF2-694072EB1ECD}"/>
                  </a:ext>
                </a:extLst>
              </p:cNvPr>
              <p:cNvSpPr>
                <a:spLocks noChangeArrowheads="1"/>
              </p:cNvSpPr>
              <p:nvPr/>
            </p:nvSpPr>
            <p:spPr bwMode="auto">
              <a:xfrm rot="17727841">
                <a:off x="10060818" y="3939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2" name="Oval 779">
                <a:extLst>
                  <a:ext uri="{FF2B5EF4-FFF2-40B4-BE49-F238E27FC236}">
                    <a16:creationId xmlns:a16="http://schemas.microsoft.com/office/drawing/2014/main" id="{70FC6B34-4C18-45E2-BE8B-DB463F04E737}"/>
                  </a:ext>
                </a:extLst>
              </p:cNvPr>
              <p:cNvSpPr>
                <a:spLocks noChangeArrowheads="1"/>
              </p:cNvSpPr>
              <p:nvPr/>
            </p:nvSpPr>
            <p:spPr bwMode="auto">
              <a:xfrm rot="17727841">
                <a:off x="9725342" y="52014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3" name="Oval 785">
                <a:extLst>
                  <a:ext uri="{FF2B5EF4-FFF2-40B4-BE49-F238E27FC236}">
                    <a16:creationId xmlns:a16="http://schemas.microsoft.com/office/drawing/2014/main" id="{AF7742E4-9A2C-40D3-B98C-C301F4CC2540}"/>
                  </a:ext>
                </a:extLst>
              </p:cNvPr>
              <p:cNvSpPr>
                <a:spLocks noChangeArrowheads="1"/>
              </p:cNvSpPr>
              <p:nvPr/>
            </p:nvSpPr>
            <p:spPr bwMode="auto">
              <a:xfrm rot="17727841">
                <a:off x="9628770" y="41557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4" name="Oval 795">
                <a:extLst>
                  <a:ext uri="{FF2B5EF4-FFF2-40B4-BE49-F238E27FC236}">
                    <a16:creationId xmlns:a16="http://schemas.microsoft.com/office/drawing/2014/main" id="{11592B23-DC84-4398-911D-8DAD1A239BC0}"/>
                  </a:ext>
                </a:extLst>
              </p:cNvPr>
              <p:cNvSpPr>
                <a:spLocks noChangeArrowheads="1"/>
              </p:cNvSpPr>
              <p:nvPr/>
            </p:nvSpPr>
            <p:spPr bwMode="auto">
              <a:xfrm rot="17727841">
                <a:off x="10559953" y="430017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5" name="Oval 861">
                <a:extLst>
                  <a:ext uri="{FF2B5EF4-FFF2-40B4-BE49-F238E27FC236}">
                    <a16:creationId xmlns:a16="http://schemas.microsoft.com/office/drawing/2014/main" id="{0E2041AA-DDF8-490D-BB08-E43E7335FF8A}"/>
                  </a:ext>
                </a:extLst>
              </p:cNvPr>
              <p:cNvSpPr>
                <a:spLocks noChangeArrowheads="1"/>
              </p:cNvSpPr>
              <p:nvPr/>
            </p:nvSpPr>
            <p:spPr bwMode="auto">
              <a:xfrm rot="17727841">
                <a:off x="9196270" y="394049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6" name="Oval 968">
                <a:extLst>
                  <a:ext uri="{FF2B5EF4-FFF2-40B4-BE49-F238E27FC236}">
                    <a16:creationId xmlns:a16="http://schemas.microsoft.com/office/drawing/2014/main" id="{6EDCB5CF-9CF2-4FF0-8FA0-FBB7E259F149}"/>
                  </a:ext>
                </a:extLst>
              </p:cNvPr>
              <p:cNvSpPr>
                <a:spLocks noChangeArrowheads="1"/>
              </p:cNvSpPr>
              <p:nvPr/>
            </p:nvSpPr>
            <p:spPr bwMode="auto">
              <a:xfrm rot="17727841">
                <a:off x="8832215" y="46595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7" name="Oval 1109">
                <a:extLst>
                  <a:ext uri="{FF2B5EF4-FFF2-40B4-BE49-F238E27FC236}">
                    <a16:creationId xmlns:a16="http://schemas.microsoft.com/office/drawing/2014/main" id="{22007B8E-E14E-4271-9EED-95336D5C9D23}"/>
                  </a:ext>
                </a:extLst>
              </p:cNvPr>
              <p:cNvSpPr>
                <a:spLocks noChangeArrowheads="1"/>
              </p:cNvSpPr>
              <p:nvPr/>
            </p:nvSpPr>
            <p:spPr bwMode="auto">
              <a:xfrm rot="17727841">
                <a:off x="9052706" y="3939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8" name="Oval 1110">
                <a:extLst>
                  <a:ext uri="{FF2B5EF4-FFF2-40B4-BE49-F238E27FC236}">
                    <a16:creationId xmlns:a16="http://schemas.microsoft.com/office/drawing/2014/main" id="{D9856B79-C996-4893-B163-C3ABD5BC96E3}"/>
                  </a:ext>
                </a:extLst>
              </p:cNvPr>
              <p:cNvSpPr>
                <a:spLocks noChangeArrowheads="1"/>
              </p:cNvSpPr>
              <p:nvPr/>
            </p:nvSpPr>
            <p:spPr bwMode="auto">
              <a:xfrm rot="17727841">
                <a:off x="8980698" y="41557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9" name="Oval 1111">
                <a:extLst>
                  <a:ext uri="{FF2B5EF4-FFF2-40B4-BE49-F238E27FC236}">
                    <a16:creationId xmlns:a16="http://schemas.microsoft.com/office/drawing/2014/main" id="{DBE9F52D-9833-433E-99A9-134E7FDAB793}"/>
                  </a:ext>
                </a:extLst>
              </p:cNvPr>
              <p:cNvSpPr>
                <a:spLocks noChangeArrowheads="1"/>
              </p:cNvSpPr>
              <p:nvPr/>
            </p:nvSpPr>
            <p:spPr bwMode="auto">
              <a:xfrm rot="17727841">
                <a:off x="9093346" y="38281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0" name="Oval 1115">
                <a:extLst>
                  <a:ext uri="{FF2B5EF4-FFF2-40B4-BE49-F238E27FC236}">
                    <a16:creationId xmlns:a16="http://schemas.microsoft.com/office/drawing/2014/main" id="{F0ACF64F-625F-4B8F-86E2-26AD53C9A4EF}"/>
                  </a:ext>
                </a:extLst>
              </p:cNvPr>
              <p:cNvSpPr>
                <a:spLocks noChangeArrowheads="1"/>
              </p:cNvSpPr>
              <p:nvPr/>
            </p:nvSpPr>
            <p:spPr bwMode="auto">
              <a:xfrm rot="17727841">
                <a:off x="10115122" y="41754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1" name="Oval 1116">
                <a:extLst>
                  <a:ext uri="{FF2B5EF4-FFF2-40B4-BE49-F238E27FC236}">
                    <a16:creationId xmlns:a16="http://schemas.microsoft.com/office/drawing/2014/main" id="{447C7534-28BD-4233-AE89-943686CAF491}"/>
                  </a:ext>
                </a:extLst>
              </p:cNvPr>
              <p:cNvSpPr>
                <a:spLocks noChangeArrowheads="1"/>
              </p:cNvSpPr>
              <p:nvPr/>
            </p:nvSpPr>
            <p:spPr bwMode="auto">
              <a:xfrm rot="17727841">
                <a:off x="9052707" y="4299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2" name="Oval 1122">
                <a:extLst>
                  <a:ext uri="{FF2B5EF4-FFF2-40B4-BE49-F238E27FC236}">
                    <a16:creationId xmlns:a16="http://schemas.microsoft.com/office/drawing/2014/main" id="{ED3FED97-CF97-4790-81F8-0743124B1425}"/>
                  </a:ext>
                </a:extLst>
              </p:cNvPr>
              <p:cNvSpPr>
                <a:spLocks noChangeArrowheads="1"/>
              </p:cNvSpPr>
              <p:nvPr/>
            </p:nvSpPr>
            <p:spPr bwMode="auto">
              <a:xfrm rot="17727841">
                <a:off x="9148809" y="42460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3" name="Oval 1123">
                <a:extLst>
                  <a:ext uri="{FF2B5EF4-FFF2-40B4-BE49-F238E27FC236}">
                    <a16:creationId xmlns:a16="http://schemas.microsoft.com/office/drawing/2014/main" id="{7F90A0DA-F8CD-4D93-B56D-C71ACA29D687}"/>
                  </a:ext>
                </a:extLst>
              </p:cNvPr>
              <p:cNvSpPr>
                <a:spLocks noChangeArrowheads="1"/>
              </p:cNvSpPr>
              <p:nvPr/>
            </p:nvSpPr>
            <p:spPr bwMode="auto">
              <a:xfrm rot="17727841">
                <a:off x="9723197" y="39218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4" name="Oval 1124">
                <a:extLst>
                  <a:ext uri="{FF2B5EF4-FFF2-40B4-BE49-F238E27FC236}">
                    <a16:creationId xmlns:a16="http://schemas.microsoft.com/office/drawing/2014/main" id="{A3EB01A3-65AA-41D1-B59F-D8D18CB3D62D}"/>
                  </a:ext>
                </a:extLst>
              </p:cNvPr>
              <p:cNvSpPr>
                <a:spLocks noChangeArrowheads="1"/>
              </p:cNvSpPr>
              <p:nvPr/>
            </p:nvSpPr>
            <p:spPr bwMode="auto">
              <a:xfrm rot="17727841">
                <a:off x="10307253" y="43378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5" name="Oval 1125">
                <a:extLst>
                  <a:ext uri="{FF2B5EF4-FFF2-40B4-BE49-F238E27FC236}">
                    <a16:creationId xmlns:a16="http://schemas.microsoft.com/office/drawing/2014/main" id="{396366AD-7276-4A1D-B62C-19CFFC0FC310}"/>
                  </a:ext>
                </a:extLst>
              </p:cNvPr>
              <p:cNvSpPr>
                <a:spLocks noChangeArrowheads="1"/>
              </p:cNvSpPr>
              <p:nvPr/>
            </p:nvSpPr>
            <p:spPr bwMode="auto">
              <a:xfrm rot="17727841">
                <a:off x="10132826" y="4011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6" name="Oval 1126">
                <a:extLst>
                  <a:ext uri="{FF2B5EF4-FFF2-40B4-BE49-F238E27FC236}">
                    <a16:creationId xmlns:a16="http://schemas.microsoft.com/office/drawing/2014/main" id="{E7C52531-9E74-41B8-8B26-28024A643EF9}"/>
                  </a:ext>
                </a:extLst>
              </p:cNvPr>
              <p:cNvSpPr>
                <a:spLocks noChangeArrowheads="1"/>
              </p:cNvSpPr>
              <p:nvPr/>
            </p:nvSpPr>
            <p:spPr bwMode="auto">
              <a:xfrm rot="17727841">
                <a:off x="9556762" y="4011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7" name="Oval 1127">
                <a:extLst>
                  <a:ext uri="{FF2B5EF4-FFF2-40B4-BE49-F238E27FC236}">
                    <a16:creationId xmlns:a16="http://schemas.microsoft.com/office/drawing/2014/main" id="{C476A109-CE05-42E5-8A4F-82ED6E803782}"/>
                  </a:ext>
                </a:extLst>
              </p:cNvPr>
              <p:cNvSpPr>
                <a:spLocks noChangeArrowheads="1"/>
              </p:cNvSpPr>
              <p:nvPr/>
            </p:nvSpPr>
            <p:spPr bwMode="auto">
              <a:xfrm rot="17727841">
                <a:off x="9097783" y="4552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8" name="Oval 1135">
                <a:extLst>
                  <a:ext uri="{FF2B5EF4-FFF2-40B4-BE49-F238E27FC236}">
                    <a16:creationId xmlns:a16="http://schemas.microsoft.com/office/drawing/2014/main" id="{EA5AD88E-79A7-4786-967F-FEFF8584E24F}"/>
                  </a:ext>
                </a:extLst>
              </p:cNvPr>
              <p:cNvSpPr>
                <a:spLocks noChangeArrowheads="1"/>
              </p:cNvSpPr>
              <p:nvPr/>
            </p:nvSpPr>
            <p:spPr bwMode="auto">
              <a:xfrm rot="17727841">
                <a:off x="10344382" y="4803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9" name="Oval 1136">
                <a:extLst>
                  <a:ext uri="{FF2B5EF4-FFF2-40B4-BE49-F238E27FC236}">
                    <a16:creationId xmlns:a16="http://schemas.microsoft.com/office/drawing/2014/main" id="{2D3F0280-1C59-4578-A5B1-71EB5DB813C1}"/>
                  </a:ext>
                </a:extLst>
              </p:cNvPr>
              <p:cNvSpPr>
                <a:spLocks noChangeArrowheads="1"/>
              </p:cNvSpPr>
              <p:nvPr/>
            </p:nvSpPr>
            <p:spPr bwMode="auto">
              <a:xfrm rot="17727841">
                <a:off x="9120246" y="375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0" name="Oval 1137">
                <a:extLst>
                  <a:ext uri="{FF2B5EF4-FFF2-40B4-BE49-F238E27FC236}">
                    <a16:creationId xmlns:a16="http://schemas.microsoft.com/office/drawing/2014/main" id="{8B474AC7-7957-491E-8487-CE5339CCC993}"/>
                  </a:ext>
                </a:extLst>
              </p:cNvPr>
              <p:cNvSpPr>
                <a:spLocks noChangeArrowheads="1"/>
              </p:cNvSpPr>
              <p:nvPr/>
            </p:nvSpPr>
            <p:spPr bwMode="auto">
              <a:xfrm rot="17727841">
                <a:off x="9628771" y="4443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1" name="Oval 1138">
                <a:extLst>
                  <a:ext uri="{FF2B5EF4-FFF2-40B4-BE49-F238E27FC236}">
                    <a16:creationId xmlns:a16="http://schemas.microsoft.com/office/drawing/2014/main" id="{2367E698-3C64-46E8-B23F-6DC98D3A2DC8}"/>
                  </a:ext>
                </a:extLst>
              </p:cNvPr>
              <p:cNvSpPr>
                <a:spLocks noChangeArrowheads="1"/>
              </p:cNvSpPr>
              <p:nvPr/>
            </p:nvSpPr>
            <p:spPr bwMode="auto">
              <a:xfrm rot="17727841">
                <a:off x="9340738" y="45878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2" name="Oval 1148">
                <a:extLst>
                  <a:ext uri="{FF2B5EF4-FFF2-40B4-BE49-F238E27FC236}">
                    <a16:creationId xmlns:a16="http://schemas.microsoft.com/office/drawing/2014/main" id="{C7306FEB-4B78-4401-8017-AED1AFAD6743}"/>
                  </a:ext>
                </a:extLst>
              </p:cNvPr>
              <p:cNvSpPr>
                <a:spLocks noChangeArrowheads="1"/>
              </p:cNvSpPr>
              <p:nvPr/>
            </p:nvSpPr>
            <p:spPr bwMode="auto">
              <a:xfrm rot="17727841">
                <a:off x="8986518" y="4681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3" name="Oval 1158">
                <a:extLst>
                  <a:ext uri="{FF2B5EF4-FFF2-40B4-BE49-F238E27FC236}">
                    <a16:creationId xmlns:a16="http://schemas.microsoft.com/office/drawing/2014/main" id="{667C9FFC-3934-4F57-A10D-4D86B23A5C18}"/>
                  </a:ext>
                </a:extLst>
              </p:cNvPr>
              <p:cNvSpPr>
                <a:spLocks noChangeArrowheads="1"/>
              </p:cNvSpPr>
              <p:nvPr/>
            </p:nvSpPr>
            <p:spPr bwMode="auto">
              <a:xfrm rot="17727841">
                <a:off x="9747251" y="4835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4" name="Oval 1164">
                <a:extLst>
                  <a:ext uri="{FF2B5EF4-FFF2-40B4-BE49-F238E27FC236}">
                    <a16:creationId xmlns:a16="http://schemas.microsoft.com/office/drawing/2014/main" id="{25BF1D1D-B1B4-4E9B-8898-30C6CB9BD6EC}"/>
                  </a:ext>
                </a:extLst>
              </p:cNvPr>
              <p:cNvSpPr>
                <a:spLocks noChangeArrowheads="1"/>
              </p:cNvSpPr>
              <p:nvPr/>
            </p:nvSpPr>
            <p:spPr bwMode="auto">
              <a:xfrm rot="17727841">
                <a:off x="8836682" y="4443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5" name="Oval 1177">
                <a:extLst>
                  <a:ext uri="{FF2B5EF4-FFF2-40B4-BE49-F238E27FC236}">
                    <a16:creationId xmlns:a16="http://schemas.microsoft.com/office/drawing/2014/main" id="{AEE8E139-5CDD-41D9-8A2C-134606CCCC5C}"/>
                  </a:ext>
                </a:extLst>
              </p:cNvPr>
              <p:cNvSpPr>
                <a:spLocks noChangeArrowheads="1"/>
              </p:cNvSpPr>
              <p:nvPr/>
            </p:nvSpPr>
            <p:spPr bwMode="auto">
              <a:xfrm rot="17727841">
                <a:off x="9264262" y="46595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6" name="Oval 1179">
                <a:extLst>
                  <a:ext uri="{FF2B5EF4-FFF2-40B4-BE49-F238E27FC236}">
                    <a16:creationId xmlns:a16="http://schemas.microsoft.com/office/drawing/2014/main" id="{4E05CEA4-AE77-4F34-892C-B98D6B77F255}"/>
                  </a:ext>
                </a:extLst>
              </p:cNvPr>
              <p:cNvSpPr>
                <a:spLocks noChangeArrowheads="1"/>
              </p:cNvSpPr>
              <p:nvPr/>
            </p:nvSpPr>
            <p:spPr bwMode="auto">
              <a:xfrm rot="17727841">
                <a:off x="9601269" y="4960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7" name="Oval 1183">
                <a:extLst>
                  <a:ext uri="{FF2B5EF4-FFF2-40B4-BE49-F238E27FC236}">
                    <a16:creationId xmlns:a16="http://schemas.microsoft.com/office/drawing/2014/main" id="{553B4759-1BFD-4D7F-AE5D-B067F7B07E3C}"/>
                  </a:ext>
                </a:extLst>
              </p:cNvPr>
              <p:cNvSpPr>
                <a:spLocks noChangeArrowheads="1"/>
              </p:cNvSpPr>
              <p:nvPr/>
            </p:nvSpPr>
            <p:spPr bwMode="auto">
              <a:xfrm rot="17727841">
                <a:off x="9118162" y="490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8" name="Oval 1189">
                <a:extLst>
                  <a:ext uri="{FF2B5EF4-FFF2-40B4-BE49-F238E27FC236}">
                    <a16:creationId xmlns:a16="http://schemas.microsoft.com/office/drawing/2014/main" id="{1F18DC9A-CB77-46DB-AFD5-231B33CF6C16}"/>
                  </a:ext>
                </a:extLst>
              </p:cNvPr>
              <p:cNvSpPr>
                <a:spLocks noChangeArrowheads="1"/>
              </p:cNvSpPr>
              <p:nvPr/>
            </p:nvSpPr>
            <p:spPr bwMode="auto">
              <a:xfrm rot="17727841">
                <a:off x="9954540" y="5005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79" name="Oval 1190">
                <a:extLst>
                  <a:ext uri="{FF2B5EF4-FFF2-40B4-BE49-F238E27FC236}">
                    <a16:creationId xmlns:a16="http://schemas.microsoft.com/office/drawing/2014/main" id="{065023F8-0AB1-4B99-BC2E-53F85B191E41}"/>
                  </a:ext>
                </a:extLst>
              </p:cNvPr>
              <p:cNvSpPr>
                <a:spLocks noChangeArrowheads="1"/>
              </p:cNvSpPr>
              <p:nvPr/>
            </p:nvSpPr>
            <p:spPr bwMode="auto">
              <a:xfrm rot="17727841">
                <a:off x="9969675" y="43178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0" name="Oval 1191">
                <a:extLst>
                  <a:ext uri="{FF2B5EF4-FFF2-40B4-BE49-F238E27FC236}">
                    <a16:creationId xmlns:a16="http://schemas.microsoft.com/office/drawing/2014/main" id="{4A5E6209-A388-4520-8E04-3793E42916E6}"/>
                  </a:ext>
                </a:extLst>
              </p:cNvPr>
              <p:cNvSpPr>
                <a:spLocks noChangeArrowheads="1"/>
              </p:cNvSpPr>
              <p:nvPr/>
            </p:nvSpPr>
            <p:spPr bwMode="auto">
              <a:xfrm rot="17727841">
                <a:off x="10337865" y="49872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1" name="Oval 1192">
                <a:extLst>
                  <a:ext uri="{FF2B5EF4-FFF2-40B4-BE49-F238E27FC236}">
                    <a16:creationId xmlns:a16="http://schemas.microsoft.com/office/drawing/2014/main" id="{D3E6626A-A8BD-41C2-8CCD-25F0421C397F}"/>
                  </a:ext>
                </a:extLst>
              </p:cNvPr>
              <p:cNvSpPr>
                <a:spLocks noChangeArrowheads="1"/>
              </p:cNvSpPr>
              <p:nvPr/>
            </p:nvSpPr>
            <p:spPr bwMode="auto">
              <a:xfrm rot="17727841">
                <a:off x="10395228" y="3874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2" name="Oval 1196">
                <a:extLst>
                  <a:ext uri="{FF2B5EF4-FFF2-40B4-BE49-F238E27FC236}">
                    <a16:creationId xmlns:a16="http://schemas.microsoft.com/office/drawing/2014/main" id="{51554DCA-A76C-45DD-AFE9-8A84760F1D64}"/>
                  </a:ext>
                </a:extLst>
              </p:cNvPr>
              <p:cNvSpPr>
                <a:spLocks noChangeArrowheads="1"/>
              </p:cNvSpPr>
              <p:nvPr/>
            </p:nvSpPr>
            <p:spPr bwMode="auto">
              <a:xfrm rot="17727841">
                <a:off x="9814715" y="42819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3" name="Oval 1204">
                <a:extLst>
                  <a:ext uri="{FF2B5EF4-FFF2-40B4-BE49-F238E27FC236}">
                    <a16:creationId xmlns:a16="http://schemas.microsoft.com/office/drawing/2014/main" id="{95F9ECC7-459D-48D3-9D84-E669CEE17708}"/>
                  </a:ext>
                </a:extLst>
              </p:cNvPr>
              <p:cNvSpPr>
                <a:spLocks noChangeArrowheads="1"/>
              </p:cNvSpPr>
              <p:nvPr/>
            </p:nvSpPr>
            <p:spPr bwMode="auto">
              <a:xfrm rot="17727841">
                <a:off x="9988811" y="4227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4" name="Oval 1205">
                <a:extLst>
                  <a:ext uri="{FF2B5EF4-FFF2-40B4-BE49-F238E27FC236}">
                    <a16:creationId xmlns:a16="http://schemas.microsoft.com/office/drawing/2014/main" id="{9B8B2515-F172-498B-8F27-3B0AC24EA169}"/>
                  </a:ext>
                </a:extLst>
              </p:cNvPr>
              <p:cNvSpPr>
                <a:spLocks noChangeArrowheads="1"/>
              </p:cNvSpPr>
              <p:nvPr/>
            </p:nvSpPr>
            <p:spPr bwMode="auto">
              <a:xfrm rot="17727841">
                <a:off x="9407633" y="4145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5" name="Oval 753">
                <a:extLst>
                  <a:ext uri="{FF2B5EF4-FFF2-40B4-BE49-F238E27FC236}">
                    <a16:creationId xmlns:a16="http://schemas.microsoft.com/office/drawing/2014/main" id="{FFA07B4C-0C6B-4B31-9BA4-9628272ED9EB}"/>
                  </a:ext>
                </a:extLst>
              </p:cNvPr>
              <p:cNvSpPr>
                <a:spLocks noChangeArrowheads="1"/>
              </p:cNvSpPr>
              <p:nvPr/>
            </p:nvSpPr>
            <p:spPr bwMode="auto">
              <a:xfrm rot="17727841">
                <a:off x="10576164" y="3984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6" name="Oval 755">
                <a:extLst>
                  <a:ext uri="{FF2B5EF4-FFF2-40B4-BE49-F238E27FC236}">
                    <a16:creationId xmlns:a16="http://schemas.microsoft.com/office/drawing/2014/main" id="{E7F385B5-035F-44E2-AFDF-AC48EE2BDC13}"/>
                  </a:ext>
                </a:extLst>
              </p:cNvPr>
              <p:cNvSpPr>
                <a:spLocks noChangeArrowheads="1"/>
              </p:cNvSpPr>
              <p:nvPr/>
            </p:nvSpPr>
            <p:spPr bwMode="auto">
              <a:xfrm rot="17727841">
                <a:off x="10927919" y="41096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8" name="Oval 771">
                <a:extLst>
                  <a:ext uri="{FF2B5EF4-FFF2-40B4-BE49-F238E27FC236}">
                    <a16:creationId xmlns:a16="http://schemas.microsoft.com/office/drawing/2014/main" id="{A19DA5FB-5118-4303-8310-3B35026CBF39}"/>
                  </a:ext>
                </a:extLst>
              </p:cNvPr>
              <p:cNvSpPr>
                <a:spLocks noChangeArrowheads="1"/>
              </p:cNvSpPr>
              <p:nvPr/>
            </p:nvSpPr>
            <p:spPr bwMode="auto">
              <a:xfrm rot="17727841">
                <a:off x="10905794" y="3932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89" name="Oval 779">
                <a:extLst>
                  <a:ext uri="{FF2B5EF4-FFF2-40B4-BE49-F238E27FC236}">
                    <a16:creationId xmlns:a16="http://schemas.microsoft.com/office/drawing/2014/main" id="{0526E367-759D-46EA-B0FF-908924A64245}"/>
                  </a:ext>
                </a:extLst>
              </p:cNvPr>
              <p:cNvSpPr>
                <a:spLocks noChangeArrowheads="1"/>
              </p:cNvSpPr>
              <p:nvPr/>
            </p:nvSpPr>
            <p:spPr bwMode="auto">
              <a:xfrm rot="17727841">
                <a:off x="11028006" y="484023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0" name="Oval 785">
                <a:extLst>
                  <a:ext uri="{FF2B5EF4-FFF2-40B4-BE49-F238E27FC236}">
                    <a16:creationId xmlns:a16="http://schemas.microsoft.com/office/drawing/2014/main" id="{CA93B294-1833-4BDD-88A1-B1B2F9358CDF}"/>
                  </a:ext>
                </a:extLst>
              </p:cNvPr>
              <p:cNvSpPr>
                <a:spLocks noChangeArrowheads="1"/>
              </p:cNvSpPr>
              <p:nvPr/>
            </p:nvSpPr>
            <p:spPr bwMode="auto">
              <a:xfrm rot="17727841">
                <a:off x="11208478" y="4515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1" name="Oval 786">
                <a:extLst>
                  <a:ext uri="{FF2B5EF4-FFF2-40B4-BE49-F238E27FC236}">
                    <a16:creationId xmlns:a16="http://schemas.microsoft.com/office/drawing/2014/main" id="{711CC6F5-64BB-4B08-9D2A-C3F13C7B0C7A}"/>
                  </a:ext>
                </a:extLst>
              </p:cNvPr>
              <p:cNvSpPr>
                <a:spLocks noChangeArrowheads="1"/>
              </p:cNvSpPr>
              <p:nvPr/>
            </p:nvSpPr>
            <p:spPr bwMode="auto">
              <a:xfrm rot="17727841">
                <a:off x="11140939" y="38677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2" name="Oval 791">
                <a:extLst>
                  <a:ext uri="{FF2B5EF4-FFF2-40B4-BE49-F238E27FC236}">
                    <a16:creationId xmlns:a16="http://schemas.microsoft.com/office/drawing/2014/main" id="{6702B478-D1B7-4F49-96C3-C4BE78C4E4C5}"/>
                  </a:ext>
                </a:extLst>
              </p:cNvPr>
              <p:cNvSpPr>
                <a:spLocks noChangeArrowheads="1"/>
              </p:cNvSpPr>
              <p:nvPr/>
            </p:nvSpPr>
            <p:spPr bwMode="auto">
              <a:xfrm rot="17727841">
                <a:off x="11284953" y="37237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7" name="Oval 860">
                <a:extLst>
                  <a:ext uri="{FF2B5EF4-FFF2-40B4-BE49-F238E27FC236}">
                    <a16:creationId xmlns:a16="http://schemas.microsoft.com/office/drawing/2014/main" id="{1AC9421B-F771-4E38-BDEA-FBF19F85B040}"/>
                  </a:ext>
                </a:extLst>
              </p:cNvPr>
              <p:cNvSpPr>
                <a:spLocks noChangeArrowheads="1"/>
              </p:cNvSpPr>
              <p:nvPr/>
            </p:nvSpPr>
            <p:spPr bwMode="auto">
              <a:xfrm rot="17727841">
                <a:off x="11185024" y="40982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98" name="Oval 861">
                <a:extLst>
                  <a:ext uri="{FF2B5EF4-FFF2-40B4-BE49-F238E27FC236}">
                    <a16:creationId xmlns:a16="http://schemas.microsoft.com/office/drawing/2014/main" id="{EBF457E7-9086-4F74-94D5-921039B0D135}"/>
                  </a:ext>
                </a:extLst>
              </p:cNvPr>
              <p:cNvSpPr>
                <a:spLocks noChangeArrowheads="1"/>
              </p:cNvSpPr>
              <p:nvPr/>
            </p:nvSpPr>
            <p:spPr bwMode="auto">
              <a:xfrm rot="17727841">
                <a:off x="10832267" y="430809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0" name="Oval 1109">
                <a:extLst>
                  <a:ext uri="{FF2B5EF4-FFF2-40B4-BE49-F238E27FC236}">
                    <a16:creationId xmlns:a16="http://schemas.microsoft.com/office/drawing/2014/main" id="{7E54018C-B594-463E-AEFA-01135D2A7DC5}"/>
                  </a:ext>
                </a:extLst>
              </p:cNvPr>
              <p:cNvSpPr>
                <a:spLocks noChangeArrowheads="1"/>
              </p:cNvSpPr>
              <p:nvPr/>
            </p:nvSpPr>
            <p:spPr bwMode="auto">
              <a:xfrm rot="17727841">
                <a:off x="10576496" y="4410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1" name="Oval 1110">
                <a:extLst>
                  <a:ext uri="{FF2B5EF4-FFF2-40B4-BE49-F238E27FC236}">
                    <a16:creationId xmlns:a16="http://schemas.microsoft.com/office/drawing/2014/main" id="{A3FB2482-343C-4AA0-8231-0AED6CF734E8}"/>
                  </a:ext>
                </a:extLst>
              </p:cNvPr>
              <p:cNvSpPr>
                <a:spLocks noChangeArrowheads="1"/>
              </p:cNvSpPr>
              <p:nvPr/>
            </p:nvSpPr>
            <p:spPr bwMode="auto">
              <a:xfrm rot="17727841">
                <a:off x="10601163" y="4552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2" name="Oval 1111">
                <a:extLst>
                  <a:ext uri="{FF2B5EF4-FFF2-40B4-BE49-F238E27FC236}">
                    <a16:creationId xmlns:a16="http://schemas.microsoft.com/office/drawing/2014/main" id="{2BEE1B29-E0CB-402B-81A1-A0F996D57A50}"/>
                  </a:ext>
                </a:extLst>
              </p:cNvPr>
              <p:cNvSpPr>
                <a:spLocks noChangeArrowheads="1"/>
              </p:cNvSpPr>
              <p:nvPr/>
            </p:nvSpPr>
            <p:spPr bwMode="auto">
              <a:xfrm rot="17727841">
                <a:off x="10343184" y="40148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4" name="Oval 1116">
                <a:extLst>
                  <a:ext uri="{FF2B5EF4-FFF2-40B4-BE49-F238E27FC236}">
                    <a16:creationId xmlns:a16="http://schemas.microsoft.com/office/drawing/2014/main" id="{545E4056-C65E-4ED4-88C7-0219FC0F800C}"/>
                  </a:ext>
                </a:extLst>
              </p:cNvPr>
              <p:cNvSpPr>
                <a:spLocks noChangeArrowheads="1"/>
              </p:cNvSpPr>
              <p:nvPr/>
            </p:nvSpPr>
            <p:spPr bwMode="auto">
              <a:xfrm rot="17727841">
                <a:off x="10574913" y="4781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5" name="Oval 1120">
                <a:extLst>
                  <a:ext uri="{FF2B5EF4-FFF2-40B4-BE49-F238E27FC236}">
                    <a16:creationId xmlns:a16="http://schemas.microsoft.com/office/drawing/2014/main" id="{26D92B14-80BC-4188-AEAD-BEB4F357DB14}"/>
                  </a:ext>
                </a:extLst>
              </p:cNvPr>
              <p:cNvSpPr>
                <a:spLocks noChangeArrowheads="1"/>
              </p:cNvSpPr>
              <p:nvPr/>
            </p:nvSpPr>
            <p:spPr bwMode="auto">
              <a:xfrm rot="17727841">
                <a:off x="10812434" y="41554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7" name="Oval 1122">
                <a:extLst>
                  <a:ext uri="{FF2B5EF4-FFF2-40B4-BE49-F238E27FC236}">
                    <a16:creationId xmlns:a16="http://schemas.microsoft.com/office/drawing/2014/main" id="{9B7D9B13-DDCD-4FAC-8867-0370424E459F}"/>
                  </a:ext>
                </a:extLst>
              </p:cNvPr>
              <p:cNvSpPr>
                <a:spLocks noChangeArrowheads="1"/>
              </p:cNvSpPr>
              <p:nvPr/>
            </p:nvSpPr>
            <p:spPr bwMode="auto">
              <a:xfrm rot="17727841">
                <a:off x="10668419" y="46955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8" name="Oval 1123">
                <a:extLst>
                  <a:ext uri="{FF2B5EF4-FFF2-40B4-BE49-F238E27FC236}">
                    <a16:creationId xmlns:a16="http://schemas.microsoft.com/office/drawing/2014/main" id="{68A4BDD7-F83D-4F04-ACB2-1647574745D0}"/>
                  </a:ext>
                </a:extLst>
              </p:cNvPr>
              <p:cNvSpPr>
                <a:spLocks noChangeArrowheads="1"/>
              </p:cNvSpPr>
              <p:nvPr/>
            </p:nvSpPr>
            <p:spPr bwMode="auto">
              <a:xfrm rot="17727841">
                <a:off x="11285356" y="43156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09" name="Oval 1124">
                <a:extLst>
                  <a:ext uri="{FF2B5EF4-FFF2-40B4-BE49-F238E27FC236}">
                    <a16:creationId xmlns:a16="http://schemas.microsoft.com/office/drawing/2014/main" id="{C075D541-8A74-4C41-99E2-FC1D05EE8C07}"/>
                  </a:ext>
                </a:extLst>
              </p:cNvPr>
              <p:cNvSpPr>
                <a:spLocks noChangeArrowheads="1"/>
              </p:cNvSpPr>
              <p:nvPr/>
            </p:nvSpPr>
            <p:spPr bwMode="auto">
              <a:xfrm rot="17727841">
                <a:off x="11027660" y="42697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2" name="Oval 1127">
                <a:extLst>
                  <a:ext uri="{FF2B5EF4-FFF2-40B4-BE49-F238E27FC236}">
                    <a16:creationId xmlns:a16="http://schemas.microsoft.com/office/drawing/2014/main" id="{6ED2F752-24EF-4221-9A9C-954B16334DAC}"/>
                  </a:ext>
                </a:extLst>
              </p:cNvPr>
              <p:cNvSpPr>
                <a:spLocks noChangeArrowheads="1"/>
              </p:cNvSpPr>
              <p:nvPr/>
            </p:nvSpPr>
            <p:spPr bwMode="auto">
              <a:xfrm rot="17727841">
                <a:off x="10668418" y="50555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3" name="Oval 1135">
                <a:extLst>
                  <a:ext uri="{FF2B5EF4-FFF2-40B4-BE49-F238E27FC236}">
                    <a16:creationId xmlns:a16="http://schemas.microsoft.com/office/drawing/2014/main" id="{D6A1F50B-CB1E-4FC6-82C9-960015E547F3}"/>
                  </a:ext>
                </a:extLst>
              </p:cNvPr>
              <p:cNvSpPr>
                <a:spLocks noChangeArrowheads="1"/>
              </p:cNvSpPr>
              <p:nvPr/>
            </p:nvSpPr>
            <p:spPr bwMode="auto">
              <a:xfrm rot="17727841">
                <a:off x="11254702" y="49102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4" name="Oval 1136">
                <a:extLst>
                  <a:ext uri="{FF2B5EF4-FFF2-40B4-BE49-F238E27FC236}">
                    <a16:creationId xmlns:a16="http://schemas.microsoft.com/office/drawing/2014/main" id="{84F2393A-8C2F-4C08-805A-19187A9FFCAA}"/>
                  </a:ext>
                </a:extLst>
              </p:cNvPr>
              <p:cNvSpPr>
                <a:spLocks noChangeArrowheads="1"/>
              </p:cNvSpPr>
              <p:nvPr/>
            </p:nvSpPr>
            <p:spPr bwMode="auto">
              <a:xfrm rot="17727841">
                <a:off x="11297872" y="50821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5" name="Oval 1137">
                <a:extLst>
                  <a:ext uri="{FF2B5EF4-FFF2-40B4-BE49-F238E27FC236}">
                    <a16:creationId xmlns:a16="http://schemas.microsoft.com/office/drawing/2014/main" id="{0D5D2B51-E167-481D-AAB1-B4FBB4D73AE9}"/>
                  </a:ext>
                </a:extLst>
              </p:cNvPr>
              <p:cNvSpPr>
                <a:spLocks noChangeArrowheads="1"/>
              </p:cNvSpPr>
              <p:nvPr/>
            </p:nvSpPr>
            <p:spPr bwMode="auto">
              <a:xfrm rot="17727841">
                <a:off x="11184548" y="47810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6" name="Oval 1138">
                <a:extLst>
                  <a:ext uri="{FF2B5EF4-FFF2-40B4-BE49-F238E27FC236}">
                    <a16:creationId xmlns:a16="http://schemas.microsoft.com/office/drawing/2014/main" id="{46761A39-5FBA-41C0-8B2C-0029C0BD77B6}"/>
                  </a:ext>
                </a:extLst>
              </p:cNvPr>
              <p:cNvSpPr>
                <a:spLocks noChangeArrowheads="1"/>
              </p:cNvSpPr>
              <p:nvPr/>
            </p:nvSpPr>
            <p:spPr bwMode="auto">
              <a:xfrm rot="17727841">
                <a:off x="10848438" y="49835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7" name="Oval 1148">
                <a:extLst>
                  <a:ext uri="{FF2B5EF4-FFF2-40B4-BE49-F238E27FC236}">
                    <a16:creationId xmlns:a16="http://schemas.microsoft.com/office/drawing/2014/main" id="{091B86AD-13EF-4D43-A053-DC6219FDA3CF}"/>
                  </a:ext>
                </a:extLst>
              </p:cNvPr>
              <p:cNvSpPr>
                <a:spLocks noChangeArrowheads="1"/>
              </p:cNvSpPr>
              <p:nvPr/>
            </p:nvSpPr>
            <p:spPr bwMode="auto">
              <a:xfrm rot="17727841">
                <a:off x="11064461" y="55595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8" name="Oval 1155">
                <a:extLst>
                  <a:ext uri="{FF2B5EF4-FFF2-40B4-BE49-F238E27FC236}">
                    <a16:creationId xmlns:a16="http://schemas.microsoft.com/office/drawing/2014/main" id="{A2A77E17-BFA7-43D0-A832-F3AAD77E61C1}"/>
                  </a:ext>
                </a:extLst>
              </p:cNvPr>
              <p:cNvSpPr>
                <a:spLocks noChangeArrowheads="1"/>
              </p:cNvSpPr>
              <p:nvPr/>
            </p:nvSpPr>
            <p:spPr bwMode="auto">
              <a:xfrm rot="17727841">
                <a:off x="10624708" y="5058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19" name="Oval 1158">
                <a:extLst>
                  <a:ext uri="{FF2B5EF4-FFF2-40B4-BE49-F238E27FC236}">
                    <a16:creationId xmlns:a16="http://schemas.microsoft.com/office/drawing/2014/main" id="{92AB24AE-9596-4200-9E65-A73ED11B7B3A}"/>
                  </a:ext>
                </a:extLst>
              </p:cNvPr>
              <p:cNvSpPr>
                <a:spLocks noChangeArrowheads="1"/>
              </p:cNvSpPr>
              <p:nvPr/>
            </p:nvSpPr>
            <p:spPr bwMode="auto">
              <a:xfrm rot="17727841">
                <a:off x="11309410" y="52294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1" name="Oval 1168">
                <a:extLst>
                  <a:ext uri="{FF2B5EF4-FFF2-40B4-BE49-F238E27FC236}">
                    <a16:creationId xmlns:a16="http://schemas.microsoft.com/office/drawing/2014/main" id="{DEC8D7A7-A86E-4708-9C9D-4E484061C9B4}"/>
                  </a:ext>
                </a:extLst>
              </p:cNvPr>
              <p:cNvSpPr>
                <a:spLocks noChangeArrowheads="1"/>
              </p:cNvSpPr>
              <p:nvPr/>
            </p:nvSpPr>
            <p:spPr bwMode="auto">
              <a:xfrm rot="17727841">
                <a:off x="10893312" y="55249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2" name="Oval 1175">
                <a:extLst>
                  <a:ext uri="{FF2B5EF4-FFF2-40B4-BE49-F238E27FC236}">
                    <a16:creationId xmlns:a16="http://schemas.microsoft.com/office/drawing/2014/main" id="{92AAD38E-81F6-4D49-9813-38F523C813DF}"/>
                  </a:ext>
                </a:extLst>
              </p:cNvPr>
              <p:cNvSpPr>
                <a:spLocks noChangeArrowheads="1"/>
              </p:cNvSpPr>
              <p:nvPr/>
            </p:nvSpPr>
            <p:spPr bwMode="auto">
              <a:xfrm rot="17727841">
                <a:off x="10734527" y="53518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3" name="Oval 1177">
                <a:extLst>
                  <a:ext uri="{FF2B5EF4-FFF2-40B4-BE49-F238E27FC236}">
                    <a16:creationId xmlns:a16="http://schemas.microsoft.com/office/drawing/2014/main" id="{ACB052D0-024B-4323-BED0-56F84AEDF9A1}"/>
                  </a:ext>
                </a:extLst>
              </p:cNvPr>
              <p:cNvSpPr>
                <a:spLocks noChangeArrowheads="1"/>
              </p:cNvSpPr>
              <p:nvPr/>
            </p:nvSpPr>
            <p:spPr bwMode="auto">
              <a:xfrm rot="17727841">
                <a:off x="10583373" y="5226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24" name="Oval 1179">
                <a:extLst>
                  <a:ext uri="{FF2B5EF4-FFF2-40B4-BE49-F238E27FC236}">
                    <a16:creationId xmlns:a16="http://schemas.microsoft.com/office/drawing/2014/main" id="{DF703B1E-BA3E-4C0C-B779-A33CFB1756A0}"/>
                  </a:ext>
                </a:extLst>
              </p:cNvPr>
              <p:cNvSpPr>
                <a:spLocks noChangeArrowheads="1"/>
              </p:cNvSpPr>
              <p:nvPr/>
            </p:nvSpPr>
            <p:spPr bwMode="auto">
              <a:xfrm rot="17727841">
                <a:off x="11163428" y="53540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0" name="Oval 1196">
                <a:extLst>
                  <a:ext uri="{FF2B5EF4-FFF2-40B4-BE49-F238E27FC236}">
                    <a16:creationId xmlns:a16="http://schemas.microsoft.com/office/drawing/2014/main" id="{4DD9E6AE-ED2A-4F26-8AA6-AC42F7F822E0}"/>
                  </a:ext>
                </a:extLst>
              </p:cNvPr>
              <p:cNvSpPr>
                <a:spLocks noChangeArrowheads="1"/>
              </p:cNvSpPr>
              <p:nvPr/>
            </p:nvSpPr>
            <p:spPr bwMode="auto">
              <a:xfrm rot="17727841">
                <a:off x="11359959" y="4732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2" name="Oval 1205">
                <a:extLst>
                  <a:ext uri="{FF2B5EF4-FFF2-40B4-BE49-F238E27FC236}">
                    <a16:creationId xmlns:a16="http://schemas.microsoft.com/office/drawing/2014/main" id="{C2F69EC5-C1C5-4657-B6B7-3E75206D1E5A}"/>
                  </a:ext>
                </a:extLst>
              </p:cNvPr>
              <p:cNvSpPr>
                <a:spLocks noChangeArrowheads="1"/>
              </p:cNvSpPr>
              <p:nvPr/>
            </p:nvSpPr>
            <p:spPr bwMode="auto">
              <a:xfrm rot="17727841">
                <a:off x="10969792" y="45393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3" name="Oval 1320">
                <a:extLst>
                  <a:ext uri="{FF2B5EF4-FFF2-40B4-BE49-F238E27FC236}">
                    <a16:creationId xmlns:a16="http://schemas.microsoft.com/office/drawing/2014/main" id="{65110FFA-1BC7-40D0-ACA4-FDC2C924E751}"/>
                  </a:ext>
                </a:extLst>
              </p:cNvPr>
              <p:cNvSpPr>
                <a:spLocks noChangeArrowheads="1"/>
              </p:cNvSpPr>
              <p:nvPr/>
            </p:nvSpPr>
            <p:spPr bwMode="auto">
              <a:xfrm rot="17727841">
                <a:off x="10306812" y="6431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4" name="Oval 1381">
                <a:extLst>
                  <a:ext uri="{FF2B5EF4-FFF2-40B4-BE49-F238E27FC236}">
                    <a16:creationId xmlns:a16="http://schemas.microsoft.com/office/drawing/2014/main" id="{09F1FC16-26F4-4E58-A8A7-34D868AFAB13}"/>
                  </a:ext>
                </a:extLst>
              </p:cNvPr>
              <p:cNvSpPr>
                <a:spLocks noChangeArrowheads="1"/>
              </p:cNvSpPr>
              <p:nvPr/>
            </p:nvSpPr>
            <p:spPr bwMode="auto">
              <a:xfrm rot="17727841">
                <a:off x="8868218" y="6279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5" name="Oval 1389">
                <a:extLst>
                  <a:ext uri="{FF2B5EF4-FFF2-40B4-BE49-F238E27FC236}">
                    <a16:creationId xmlns:a16="http://schemas.microsoft.com/office/drawing/2014/main" id="{1CA5AA7D-86E7-4A37-8878-C4ED1161B0E7}"/>
                  </a:ext>
                </a:extLst>
              </p:cNvPr>
              <p:cNvSpPr>
                <a:spLocks noChangeArrowheads="1"/>
              </p:cNvSpPr>
              <p:nvPr/>
            </p:nvSpPr>
            <p:spPr bwMode="auto">
              <a:xfrm rot="17727841">
                <a:off x="9372274" y="60996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6" name="Oval 1408">
                <a:extLst>
                  <a:ext uri="{FF2B5EF4-FFF2-40B4-BE49-F238E27FC236}">
                    <a16:creationId xmlns:a16="http://schemas.microsoft.com/office/drawing/2014/main" id="{A0A3561D-6002-4253-937E-B77A9B1D83BC}"/>
                  </a:ext>
                </a:extLst>
              </p:cNvPr>
              <p:cNvSpPr>
                <a:spLocks noChangeArrowheads="1"/>
              </p:cNvSpPr>
              <p:nvPr/>
            </p:nvSpPr>
            <p:spPr bwMode="auto">
              <a:xfrm rot="17727841">
                <a:off x="8993640" y="6249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7" name="Oval 1420">
                <a:extLst>
                  <a:ext uri="{FF2B5EF4-FFF2-40B4-BE49-F238E27FC236}">
                    <a16:creationId xmlns:a16="http://schemas.microsoft.com/office/drawing/2014/main" id="{8563C1B6-1AE9-453C-9686-85A94B8DD8D5}"/>
                  </a:ext>
                </a:extLst>
              </p:cNvPr>
              <p:cNvSpPr>
                <a:spLocks noChangeArrowheads="1"/>
              </p:cNvSpPr>
              <p:nvPr/>
            </p:nvSpPr>
            <p:spPr bwMode="auto">
              <a:xfrm rot="17727841">
                <a:off x="9279560" y="64361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8" name="Oval 1426">
                <a:extLst>
                  <a:ext uri="{FF2B5EF4-FFF2-40B4-BE49-F238E27FC236}">
                    <a16:creationId xmlns:a16="http://schemas.microsoft.com/office/drawing/2014/main" id="{D7CB11C5-7B08-44F7-B111-727F6914E6FF}"/>
                  </a:ext>
                </a:extLst>
              </p:cNvPr>
              <p:cNvSpPr>
                <a:spLocks noChangeArrowheads="1"/>
              </p:cNvSpPr>
              <p:nvPr/>
            </p:nvSpPr>
            <p:spPr bwMode="auto">
              <a:xfrm rot="17727841">
                <a:off x="10061100" y="6306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9" name="Oval 1438">
                <a:extLst>
                  <a:ext uri="{FF2B5EF4-FFF2-40B4-BE49-F238E27FC236}">
                    <a16:creationId xmlns:a16="http://schemas.microsoft.com/office/drawing/2014/main" id="{285CED0F-492D-46A1-8D6F-AD6380490806}"/>
                  </a:ext>
                </a:extLst>
              </p:cNvPr>
              <p:cNvSpPr>
                <a:spLocks noChangeArrowheads="1"/>
              </p:cNvSpPr>
              <p:nvPr/>
            </p:nvSpPr>
            <p:spPr bwMode="auto">
              <a:xfrm rot="17727841">
                <a:off x="10186428" y="56128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0" name="Oval 779">
                <a:extLst>
                  <a:ext uri="{FF2B5EF4-FFF2-40B4-BE49-F238E27FC236}">
                    <a16:creationId xmlns:a16="http://schemas.microsoft.com/office/drawing/2014/main" id="{94A8B2D0-018D-4224-AF9E-044C39F22E2A}"/>
                  </a:ext>
                </a:extLst>
              </p:cNvPr>
              <p:cNvSpPr>
                <a:spLocks noChangeArrowheads="1"/>
              </p:cNvSpPr>
              <p:nvPr/>
            </p:nvSpPr>
            <p:spPr bwMode="auto">
              <a:xfrm rot="17727841">
                <a:off x="9589140" y="636002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1" name="Oval 968">
                <a:extLst>
                  <a:ext uri="{FF2B5EF4-FFF2-40B4-BE49-F238E27FC236}">
                    <a16:creationId xmlns:a16="http://schemas.microsoft.com/office/drawing/2014/main" id="{B7AA5559-45DA-4576-B767-B1D9B785C038}"/>
                  </a:ext>
                </a:extLst>
              </p:cNvPr>
              <p:cNvSpPr>
                <a:spLocks noChangeArrowheads="1"/>
              </p:cNvSpPr>
              <p:nvPr/>
            </p:nvSpPr>
            <p:spPr bwMode="auto">
              <a:xfrm rot="17727841">
                <a:off x="9972427" y="58407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2" name="Oval 1115">
                <a:extLst>
                  <a:ext uri="{FF2B5EF4-FFF2-40B4-BE49-F238E27FC236}">
                    <a16:creationId xmlns:a16="http://schemas.microsoft.com/office/drawing/2014/main" id="{F7B74DF0-EC76-4EBE-A8CD-823B54426E17}"/>
                  </a:ext>
                </a:extLst>
              </p:cNvPr>
              <p:cNvSpPr>
                <a:spLocks noChangeArrowheads="1"/>
              </p:cNvSpPr>
              <p:nvPr/>
            </p:nvSpPr>
            <p:spPr bwMode="auto">
              <a:xfrm rot="17727841">
                <a:off x="9825072" y="56787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3" name="Oval 1116">
                <a:extLst>
                  <a:ext uri="{FF2B5EF4-FFF2-40B4-BE49-F238E27FC236}">
                    <a16:creationId xmlns:a16="http://schemas.microsoft.com/office/drawing/2014/main" id="{3CF9645A-8A36-4046-98FE-ECC46BB669CD}"/>
                  </a:ext>
                </a:extLst>
              </p:cNvPr>
              <p:cNvSpPr>
                <a:spLocks noChangeArrowheads="1"/>
              </p:cNvSpPr>
              <p:nvPr/>
            </p:nvSpPr>
            <p:spPr bwMode="auto">
              <a:xfrm rot="17727841">
                <a:off x="8976230" y="54875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4" name="Oval 1127">
                <a:extLst>
                  <a:ext uri="{FF2B5EF4-FFF2-40B4-BE49-F238E27FC236}">
                    <a16:creationId xmlns:a16="http://schemas.microsoft.com/office/drawing/2014/main" id="{191894F3-471E-427B-B02E-F68B08A25D85}"/>
                  </a:ext>
                </a:extLst>
              </p:cNvPr>
              <p:cNvSpPr>
                <a:spLocks noChangeArrowheads="1"/>
              </p:cNvSpPr>
              <p:nvPr/>
            </p:nvSpPr>
            <p:spPr bwMode="auto">
              <a:xfrm rot="17727841">
                <a:off x="8961581" y="5711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5" name="Oval 1135">
                <a:extLst>
                  <a:ext uri="{FF2B5EF4-FFF2-40B4-BE49-F238E27FC236}">
                    <a16:creationId xmlns:a16="http://schemas.microsoft.com/office/drawing/2014/main" id="{CFAE961D-BE02-4781-888D-5FE5AA706705}"/>
                  </a:ext>
                </a:extLst>
              </p:cNvPr>
              <p:cNvSpPr>
                <a:spLocks noChangeArrowheads="1"/>
              </p:cNvSpPr>
              <p:nvPr/>
            </p:nvSpPr>
            <p:spPr bwMode="auto">
              <a:xfrm rot="17727841">
                <a:off x="10081864" y="59183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6" name="Oval 1136">
                <a:extLst>
                  <a:ext uri="{FF2B5EF4-FFF2-40B4-BE49-F238E27FC236}">
                    <a16:creationId xmlns:a16="http://schemas.microsoft.com/office/drawing/2014/main" id="{251B0BD7-716D-48F8-A14C-AC557772AE12}"/>
                  </a:ext>
                </a:extLst>
              </p:cNvPr>
              <p:cNvSpPr>
                <a:spLocks noChangeArrowheads="1"/>
              </p:cNvSpPr>
              <p:nvPr/>
            </p:nvSpPr>
            <p:spPr bwMode="auto">
              <a:xfrm rot="17727841">
                <a:off x="9624302" y="6063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7" name="Oval 1137">
                <a:extLst>
                  <a:ext uri="{FF2B5EF4-FFF2-40B4-BE49-F238E27FC236}">
                    <a16:creationId xmlns:a16="http://schemas.microsoft.com/office/drawing/2014/main" id="{0CC90F1E-DB70-43A3-8C44-AD5C49BC78D1}"/>
                  </a:ext>
                </a:extLst>
              </p:cNvPr>
              <p:cNvSpPr>
                <a:spLocks noChangeArrowheads="1"/>
              </p:cNvSpPr>
              <p:nvPr/>
            </p:nvSpPr>
            <p:spPr bwMode="auto">
              <a:xfrm rot="17727841">
                <a:off x="9486187" y="55458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8" name="Oval 1138">
                <a:extLst>
                  <a:ext uri="{FF2B5EF4-FFF2-40B4-BE49-F238E27FC236}">
                    <a16:creationId xmlns:a16="http://schemas.microsoft.com/office/drawing/2014/main" id="{E7E699E4-B15B-478A-9073-A0936ABF2DB5}"/>
                  </a:ext>
                </a:extLst>
              </p:cNvPr>
              <p:cNvSpPr>
                <a:spLocks noChangeArrowheads="1"/>
              </p:cNvSpPr>
              <p:nvPr/>
            </p:nvSpPr>
            <p:spPr bwMode="auto">
              <a:xfrm rot="17727841">
                <a:off x="9156251" y="5667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49" name="Oval 1148">
                <a:extLst>
                  <a:ext uri="{FF2B5EF4-FFF2-40B4-BE49-F238E27FC236}">
                    <a16:creationId xmlns:a16="http://schemas.microsoft.com/office/drawing/2014/main" id="{67F70326-DC3B-49D5-9EF3-AB657F5AD24F}"/>
                  </a:ext>
                </a:extLst>
              </p:cNvPr>
              <p:cNvSpPr>
                <a:spLocks noChangeArrowheads="1"/>
              </p:cNvSpPr>
              <p:nvPr/>
            </p:nvSpPr>
            <p:spPr bwMode="auto">
              <a:xfrm rot="17727841">
                <a:off x="8850315" y="5840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0" name="Oval 1158">
                <a:extLst>
                  <a:ext uri="{FF2B5EF4-FFF2-40B4-BE49-F238E27FC236}">
                    <a16:creationId xmlns:a16="http://schemas.microsoft.com/office/drawing/2014/main" id="{67D03C58-FC36-4CB0-A38B-1F17B2BCBB3A}"/>
                  </a:ext>
                </a:extLst>
              </p:cNvPr>
              <p:cNvSpPr>
                <a:spLocks noChangeArrowheads="1"/>
              </p:cNvSpPr>
              <p:nvPr/>
            </p:nvSpPr>
            <p:spPr bwMode="auto">
              <a:xfrm rot="17727841">
                <a:off x="9588298" y="59916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1" name="Oval 1164">
                <a:extLst>
                  <a:ext uri="{FF2B5EF4-FFF2-40B4-BE49-F238E27FC236}">
                    <a16:creationId xmlns:a16="http://schemas.microsoft.com/office/drawing/2014/main" id="{46341647-2954-4C5E-8FB2-9C0991CB0AAF}"/>
                  </a:ext>
                </a:extLst>
              </p:cNvPr>
              <p:cNvSpPr>
                <a:spLocks noChangeArrowheads="1"/>
              </p:cNvSpPr>
              <p:nvPr/>
            </p:nvSpPr>
            <p:spPr bwMode="auto">
              <a:xfrm rot="17727841">
                <a:off x="9922156" y="5504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2" name="Oval 1177">
                <a:extLst>
                  <a:ext uri="{FF2B5EF4-FFF2-40B4-BE49-F238E27FC236}">
                    <a16:creationId xmlns:a16="http://schemas.microsoft.com/office/drawing/2014/main" id="{8DE9B8DB-0411-4A21-9994-C193D337F708}"/>
                  </a:ext>
                </a:extLst>
              </p:cNvPr>
              <p:cNvSpPr>
                <a:spLocks noChangeArrowheads="1"/>
              </p:cNvSpPr>
              <p:nvPr/>
            </p:nvSpPr>
            <p:spPr bwMode="auto">
              <a:xfrm rot="17727841">
                <a:off x="9167517" y="58775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3" name="Oval 1179">
                <a:extLst>
                  <a:ext uri="{FF2B5EF4-FFF2-40B4-BE49-F238E27FC236}">
                    <a16:creationId xmlns:a16="http://schemas.microsoft.com/office/drawing/2014/main" id="{523F1D82-3256-4274-A58E-8EB73C453B40}"/>
                  </a:ext>
                </a:extLst>
              </p:cNvPr>
              <p:cNvSpPr>
                <a:spLocks noChangeArrowheads="1"/>
              </p:cNvSpPr>
              <p:nvPr/>
            </p:nvSpPr>
            <p:spPr bwMode="auto">
              <a:xfrm rot="17727841">
                <a:off x="9465067" y="61189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4" name="Oval 1183">
                <a:extLst>
                  <a:ext uri="{FF2B5EF4-FFF2-40B4-BE49-F238E27FC236}">
                    <a16:creationId xmlns:a16="http://schemas.microsoft.com/office/drawing/2014/main" id="{8773ADBA-BA1F-466C-8EB0-A70DFF7FF65E}"/>
                  </a:ext>
                </a:extLst>
              </p:cNvPr>
              <p:cNvSpPr>
                <a:spLocks noChangeArrowheads="1"/>
              </p:cNvSpPr>
              <p:nvPr/>
            </p:nvSpPr>
            <p:spPr bwMode="auto">
              <a:xfrm rot="17727841">
                <a:off x="8981959" y="6064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5" name="Oval 1189">
                <a:extLst>
                  <a:ext uri="{FF2B5EF4-FFF2-40B4-BE49-F238E27FC236}">
                    <a16:creationId xmlns:a16="http://schemas.microsoft.com/office/drawing/2014/main" id="{8655A38F-4265-4FCB-8024-8B82B69B5284}"/>
                  </a:ext>
                </a:extLst>
              </p:cNvPr>
              <p:cNvSpPr>
                <a:spLocks noChangeArrowheads="1"/>
              </p:cNvSpPr>
              <p:nvPr/>
            </p:nvSpPr>
            <p:spPr bwMode="auto">
              <a:xfrm rot="17727841">
                <a:off x="9768317" y="61356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6" name="Oval 1190">
                <a:extLst>
                  <a:ext uri="{FF2B5EF4-FFF2-40B4-BE49-F238E27FC236}">
                    <a16:creationId xmlns:a16="http://schemas.microsoft.com/office/drawing/2014/main" id="{CA973D52-8CE7-4B44-85C9-470031868197}"/>
                  </a:ext>
                </a:extLst>
              </p:cNvPr>
              <p:cNvSpPr>
                <a:spLocks noChangeArrowheads="1"/>
              </p:cNvSpPr>
              <p:nvPr/>
            </p:nvSpPr>
            <p:spPr bwMode="auto">
              <a:xfrm rot="17727841">
                <a:off x="9805338" y="58619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7" name="Oval 1191">
                <a:extLst>
                  <a:ext uri="{FF2B5EF4-FFF2-40B4-BE49-F238E27FC236}">
                    <a16:creationId xmlns:a16="http://schemas.microsoft.com/office/drawing/2014/main" id="{3CACB451-32FC-4AF1-8AD7-5C00C5D23433}"/>
                  </a:ext>
                </a:extLst>
              </p:cNvPr>
              <p:cNvSpPr>
                <a:spLocks noChangeArrowheads="1"/>
              </p:cNvSpPr>
              <p:nvPr/>
            </p:nvSpPr>
            <p:spPr bwMode="auto">
              <a:xfrm rot="17727841">
                <a:off x="10201662" y="6145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8" name="Oval 779">
                <a:extLst>
                  <a:ext uri="{FF2B5EF4-FFF2-40B4-BE49-F238E27FC236}">
                    <a16:creationId xmlns:a16="http://schemas.microsoft.com/office/drawing/2014/main" id="{1DD9DCA6-108A-44E5-B2C4-7F85C3F75B8A}"/>
                  </a:ext>
                </a:extLst>
              </p:cNvPr>
              <p:cNvSpPr>
                <a:spLocks noChangeArrowheads="1"/>
              </p:cNvSpPr>
              <p:nvPr/>
            </p:nvSpPr>
            <p:spPr bwMode="auto">
              <a:xfrm rot="17727841">
                <a:off x="10163911" y="599236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9" name="Oval 785">
                <a:extLst>
                  <a:ext uri="{FF2B5EF4-FFF2-40B4-BE49-F238E27FC236}">
                    <a16:creationId xmlns:a16="http://schemas.microsoft.com/office/drawing/2014/main" id="{93D83519-C35A-450B-B6E1-DBD69DC87F20}"/>
                  </a:ext>
                </a:extLst>
              </p:cNvPr>
              <p:cNvSpPr>
                <a:spLocks noChangeArrowheads="1"/>
              </p:cNvSpPr>
              <p:nvPr/>
            </p:nvSpPr>
            <p:spPr bwMode="auto">
              <a:xfrm rot="17727841">
                <a:off x="11028457" y="57036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0" name="Oval 795">
                <a:extLst>
                  <a:ext uri="{FF2B5EF4-FFF2-40B4-BE49-F238E27FC236}">
                    <a16:creationId xmlns:a16="http://schemas.microsoft.com/office/drawing/2014/main" id="{88BC940A-4100-4FEB-890F-47644D33F27F}"/>
                  </a:ext>
                </a:extLst>
              </p:cNvPr>
              <p:cNvSpPr>
                <a:spLocks noChangeArrowheads="1"/>
              </p:cNvSpPr>
              <p:nvPr/>
            </p:nvSpPr>
            <p:spPr bwMode="auto">
              <a:xfrm rot="17727841">
                <a:off x="10487945" y="649642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2" name="Oval 1109">
                <a:extLst>
                  <a:ext uri="{FF2B5EF4-FFF2-40B4-BE49-F238E27FC236}">
                    <a16:creationId xmlns:a16="http://schemas.microsoft.com/office/drawing/2014/main" id="{7BE01ACC-B7F6-4A94-AFC8-07209FE951F1}"/>
                  </a:ext>
                </a:extLst>
              </p:cNvPr>
              <p:cNvSpPr>
                <a:spLocks noChangeArrowheads="1"/>
              </p:cNvSpPr>
              <p:nvPr/>
            </p:nvSpPr>
            <p:spPr bwMode="auto">
              <a:xfrm rot="17727841">
                <a:off x="10440294" y="55689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3" name="Oval 1110">
                <a:extLst>
                  <a:ext uri="{FF2B5EF4-FFF2-40B4-BE49-F238E27FC236}">
                    <a16:creationId xmlns:a16="http://schemas.microsoft.com/office/drawing/2014/main" id="{8D170AF8-FE0A-4C41-9B6F-74D484051384}"/>
                  </a:ext>
                </a:extLst>
              </p:cNvPr>
              <p:cNvSpPr>
                <a:spLocks noChangeArrowheads="1"/>
              </p:cNvSpPr>
              <p:nvPr/>
            </p:nvSpPr>
            <p:spPr bwMode="auto">
              <a:xfrm rot="17727841">
                <a:off x="10464960" y="57107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5" name="Oval 1116">
                <a:extLst>
                  <a:ext uri="{FF2B5EF4-FFF2-40B4-BE49-F238E27FC236}">
                    <a16:creationId xmlns:a16="http://schemas.microsoft.com/office/drawing/2014/main" id="{4B9D9BD8-5CAD-4115-9198-971BC69C4708}"/>
                  </a:ext>
                </a:extLst>
              </p:cNvPr>
              <p:cNvSpPr>
                <a:spLocks noChangeArrowheads="1"/>
              </p:cNvSpPr>
              <p:nvPr/>
            </p:nvSpPr>
            <p:spPr bwMode="auto">
              <a:xfrm rot="17727841">
                <a:off x="9084242" y="59196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6" name="Oval 1122">
                <a:extLst>
                  <a:ext uri="{FF2B5EF4-FFF2-40B4-BE49-F238E27FC236}">
                    <a16:creationId xmlns:a16="http://schemas.microsoft.com/office/drawing/2014/main" id="{4F6F3990-C2D0-44E3-908A-CEDE85744935}"/>
                  </a:ext>
                </a:extLst>
              </p:cNvPr>
              <p:cNvSpPr>
                <a:spLocks noChangeArrowheads="1"/>
              </p:cNvSpPr>
              <p:nvPr/>
            </p:nvSpPr>
            <p:spPr bwMode="auto">
              <a:xfrm rot="17727841">
                <a:off x="10574765" y="57983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7" name="Oval 1126">
                <a:extLst>
                  <a:ext uri="{FF2B5EF4-FFF2-40B4-BE49-F238E27FC236}">
                    <a16:creationId xmlns:a16="http://schemas.microsoft.com/office/drawing/2014/main" id="{4B1546E8-FDEC-4DB8-A335-513BE3869559}"/>
                  </a:ext>
                </a:extLst>
              </p:cNvPr>
              <p:cNvSpPr>
                <a:spLocks noChangeArrowheads="1"/>
              </p:cNvSpPr>
              <p:nvPr/>
            </p:nvSpPr>
            <p:spPr bwMode="auto">
              <a:xfrm rot="17727841">
                <a:off x="11243947" y="56148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8" name="Oval 1127">
                <a:extLst>
                  <a:ext uri="{FF2B5EF4-FFF2-40B4-BE49-F238E27FC236}">
                    <a16:creationId xmlns:a16="http://schemas.microsoft.com/office/drawing/2014/main" id="{940BE679-9D44-4DB5-AF41-9B6F29BB559F}"/>
                  </a:ext>
                </a:extLst>
              </p:cNvPr>
              <p:cNvSpPr>
                <a:spLocks noChangeArrowheads="1"/>
              </p:cNvSpPr>
              <p:nvPr/>
            </p:nvSpPr>
            <p:spPr bwMode="auto">
              <a:xfrm rot="17727841">
                <a:off x="10164361" y="62436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69" name="Oval 1135">
                <a:extLst>
                  <a:ext uri="{FF2B5EF4-FFF2-40B4-BE49-F238E27FC236}">
                    <a16:creationId xmlns:a16="http://schemas.microsoft.com/office/drawing/2014/main" id="{DAB6AA8F-2C32-40FF-9236-D0D020DBCAF1}"/>
                  </a:ext>
                </a:extLst>
              </p:cNvPr>
              <p:cNvSpPr>
                <a:spLocks noChangeArrowheads="1"/>
              </p:cNvSpPr>
              <p:nvPr/>
            </p:nvSpPr>
            <p:spPr bwMode="auto">
              <a:xfrm rot="17727841">
                <a:off x="11316490" y="62436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0" name="Oval 1136">
                <a:extLst>
                  <a:ext uri="{FF2B5EF4-FFF2-40B4-BE49-F238E27FC236}">
                    <a16:creationId xmlns:a16="http://schemas.microsoft.com/office/drawing/2014/main" id="{6C99E494-6A51-4A4F-BA6B-56CFCA48CAA6}"/>
                  </a:ext>
                </a:extLst>
              </p:cNvPr>
              <p:cNvSpPr>
                <a:spLocks noChangeArrowheads="1"/>
              </p:cNvSpPr>
              <p:nvPr/>
            </p:nvSpPr>
            <p:spPr bwMode="auto">
              <a:xfrm rot="17727841">
                <a:off x="11172475" y="61356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1" name="Oval 1137">
                <a:extLst>
                  <a:ext uri="{FF2B5EF4-FFF2-40B4-BE49-F238E27FC236}">
                    <a16:creationId xmlns:a16="http://schemas.microsoft.com/office/drawing/2014/main" id="{9B5E18A8-23E3-4977-8B65-117DAB13F672}"/>
                  </a:ext>
                </a:extLst>
              </p:cNvPr>
              <p:cNvSpPr>
                <a:spLocks noChangeArrowheads="1"/>
              </p:cNvSpPr>
              <p:nvPr/>
            </p:nvSpPr>
            <p:spPr bwMode="auto">
              <a:xfrm rot="17727841">
                <a:off x="10992454" y="59556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2" name="Oval 1138">
                <a:extLst>
                  <a:ext uri="{FF2B5EF4-FFF2-40B4-BE49-F238E27FC236}">
                    <a16:creationId xmlns:a16="http://schemas.microsoft.com/office/drawing/2014/main" id="{E49E3DA4-67E5-49F3-97A5-AD0A2F7D3245}"/>
                  </a:ext>
                </a:extLst>
              </p:cNvPr>
              <p:cNvSpPr>
                <a:spLocks noChangeArrowheads="1"/>
              </p:cNvSpPr>
              <p:nvPr/>
            </p:nvSpPr>
            <p:spPr bwMode="auto">
              <a:xfrm rot="17727841">
                <a:off x="10524402" y="56316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3" name="Oval 1155">
                <a:extLst>
                  <a:ext uri="{FF2B5EF4-FFF2-40B4-BE49-F238E27FC236}">
                    <a16:creationId xmlns:a16="http://schemas.microsoft.com/office/drawing/2014/main" id="{B52BDB3A-6997-4878-B9A5-2630465EC1A5}"/>
                  </a:ext>
                </a:extLst>
              </p:cNvPr>
              <p:cNvSpPr>
                <a:spLocks noChangeArrowheads="1"/>
              </p:cNvSpPr>
              <p:nvPr/>
            </p:nvSpPr>
            <p:spPr bwMode="auto">
              <a:xfrm rot="17727841">
                <a:off x="10488506" y="6217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4" name="Oval 1158">
                <a:extLst>
                  <a:ext uri="{FF2B5EF4-FFF2-40B4-BE49-F238E27FC236}">
                    <a16:creationId xmlns:a16="http://schemas.microsoft.com/office/drawing/2014/main" id="{8A72A262-8A82-4BDC-B06B-24C3C8290E64}"/>
                  </a:ext>
                </a:extLst>
              </p:cNvPr>
              <p:cNvSpPr>
                <a:spLocks noChangeArrowheads="1"/>
              </p:cNvSpPr>
              <p:nvPr/>
            </p:nvSpPr>
            <p:spPr bwMode="auto">
              <a:xfrm rot="17727841">
                <a:off x="11173208" y="6387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7" name="Oval 1175">
                <a:extLst>
                  <a:ext uri="{FF2B5EF4-FFF2-40B4-BE49-F238E27FC236}">
                    <a16:creationId xmlns:a16="http://schemas.microsoft.com/office/drawing/2014/main" id="{D91EAF40-2315-4909-A87A-37A51821C2CA}"/>
                  </a:ext>
                </a:extLst>
              </p:cNvPr>
              <p:cNvSpPr>
                <a:spLocks noChangeArrowheads="1"/>
              </p:cNvSpPr>
              <p:nvPr/>
            </p:nvSpPr>
            <p:spPr bwMode="auto">
              <a:xfrm rot="17727841">
                <a:off x="10598325" y="65104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8" name="Oval 1177">
                <a:extLst>
                  <a:ext uri="{FF2B5EF4-FFF2-40B4-BE49-F238E27FC236}">
                    <a16:creationId xmlns:a16="http://schemas.microsoft.com/office/drawing/2014/main" id="{9C45CCD4-2B5C-4083-AE8F-027BE8EC8EAF}"/>
                  </a:ext>
                </a:extLst>
              </p:cNvPr>
              <p:cNvSpPr>
                <a:spLocks noChangeArrowheads="1"/>
              </p:cNvSpPr>
              <p:nvPr/>
            </p:nvSpPr>
            <p:spPr bwMode="auto">
              <a:xfrm rot="17727841">
                <a:off x="10729676" y="62712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9" name="Oval 1179">
                <a:extLst>
                  <a:ext uri="{FF2B5EF4-FFF2-40B4-BE49-F238E27FC236}">
                    <a16:creationId xmlns:a16="http://schemas.microsoft.com/office/drawing/2014/main" id="{1A3BA8DF-4B64-4F3B-B58E-C67CCADBC321}"/>
                  </a:ext>
                </a:extLst>
              </p:cNvPr>
              <p:cNvSpPr>
                <a:spLocks noChangeArrowheads="1"/>
              </p:cNvSpPr>
              <p:nvPr/>
            </p:nvSpPr>
            <p:spPr bwMode="auto">
              <a:xfrm rot="17727841">
                <a:off x="11027226" y="6512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0" name="Oval 1183">
                <a:extLst>
                  <a:ext uri="{FF2B5EF4-FFF2-40B4-BE49-F238E27FC236}">
                    <a16:creationId xmlns:a16="http://schemas.microsoft.com/office/drawing/2014/main" id="{3708AA1A-EE59-41A8-B9D6-A4CCE053ABBC}"/>
                  </a:ext>
                </a:extLst>
              </p:cNvPr>
              <p:cNvSpPr>
                <a:spLocks noChangeArrowheads="1"/>
              </p:cNvSpPr>
              <p:nvPr/>
            </p:nvSpPr>
            <p:spPr bwMode="auto">
              <a:xfrm rot="17727841">
                <a:off x="11336267" y="64874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1" name="Oval 1190">
                <a:extLst>
                  <a:ext uri="{FF2B5EF4-FFF2-40B4-BE49-F238E27FC236}">
                    <a16:creationId xmlns:a16="http://schemas.microsoft.com/office/drawing/2014/main" id="{90B89341-6B5D-43EF-A78F-CB31011340D5}"/>
                  </a:ext>
                </a:extLst>
              </p:cNvPr>
              <p:cNvSpPr>
                <a:spLocks noChangeArrowheads="1"/>
              </p:cNvSpPr>
              <p:nvPr/>
            </p:nvSpPr>
            <p:spPr bwMode="auto">
              <a:xfrm rot="17727841">
                <a:off x="11021175" y="61262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4" name="Oval 1196">
                <a:extLst>
                  <a:ext uri="{FF2B5EF4-FFF2-40B4-BE49-F238E27FC236}">
                    <a16:creationId xmlns:a16="http://schemas.microsoft.com/office/drawing/2014/main" id="{C1BC45C8-78C9-488B-A061-9415688664D5}"/>
                  </a:ext>
                </a:extLst>
              </p:cNvPr>
              <p:cNvSpPr>
                <a:spLocks noChangeArrowheads="1"/>
              </p:cNvSpPr>
              <p:nvPr/>
            </p:nvSpPr>
            <p:spPr bwMode="auto">
              <a:xfrm rot="17727841">
                <a:off x="11172475" y="60276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6" name="Oval 1205">
                <a:extLst>
                  <a:ext uri="{FF2B5EF4-FFF2-40B4-BE49-F238E27FC236}">
                    <a16:creationId xmlns:a16="http://schemas.microsoft.com/office/drawing/2014/main" id="{E6A6464E-9DAA-4AD3-B905-7FCF6CE9D8C7}"/>
                  </a:ext>
                </a:extLst>
              </p:cNvPr>
              <p:cNvSpPr>
                <a:spLocks noChangeArrowheads="1"/>
              </p:cNvSpPr>
              <p:nvPr/>
            </p:nvSpPr>
            <p:spPr bwMode="auto">
              <a:xfrm rot="17727841">
                <a:off x="10833589" y="56978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7" name="Oval 1293">
                <a:extLst>
                  <a:ext uri="{FF2B5EF4-FFF2-40B4-BE49-F238E27FC236}">
                    <a16:creationId xmlns:a16="http://schemas.microsoft.com/office/drawing/2014/main" id="{3182A4C7-3F25-43FA-9242-B90426D2ED08}"/>
                  </a:ext>
                </a:extLst>
              </p:cNvPr>
              <p:cNvSpPr>
                <a:spLocks noChangeArrowheads="1"/>
              </p:cNvSpPr>
              <p:nvPr/>
            </p:nvSpPr>
            <p:spPr bwMode="auto">
              <a:xfrm rot="17727841">
                <a:off x="10956450" y="5883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8" name="Oval 1303">
                <a:extLst>
                  <a:ext uri="{FF2B5EF4-FFF2-40B4-BE49-F238E27FC236}">
                    <a16:creationId xmlns:a16="http://schemas.microsoft.com/office/drawing/2014/main" id="{96031EBB-A243-4525-AE0D-3C2EB7CD5553}"/>
                  </a:ext>
                </a:extLst>
              </p:cNvPr>
              <p:cNvSpPr>
                <a:spLocks noChangeArrowheads="1"/>
              </p:cNvSpPr>
              <p:nvPr/>
            </p:nvSpPr>
            <p:spPr bwMode="auto">
              <a:xfrm rot="17727841">
                <a:off x="11280487" y="6135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89" name="Oval 1310">
                <a:extLst>
                  <a:ext uri="{FF2B5EF4-FFF2-40B4-BE49-F238E27FC236}">
                    <a16:creationId xmlns:a16="http://schemas.microsoft.com/office/drawing/2014/main" id="{45632354-0092-47E0-91CC-819E02DC27D6}"/>
                  </a:ext>
                </a:extLst>
              </p:cNvPr>
              <p:cNvSpPr>
                <a:spLocks noChangeArrowheads="1"/>
              </p:cNvSpPr>
              <p:nvPr/>
            </p:nvSpPr>
            <p:spPr bwMode="auto">
              <a:xfrm rot="17727841">
                <a:off x="10456165" y="57870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0" name="Oval 1320">
                <a:extLst>
                  <a:ext uri="{FF2B5EF4-FFF2-40B4-BE49-F238E27FC236}">
                    <a16:creationId xmlns:a16="http://schemas.microsoft.com/office/drawing/2014/main" id="{1E022804-F4BD-46D9-B2C2-89285EE62AB2}"/>
                  </a:ext>
                </a:extLst>
              </p:cNvPr>
              <p:cNvSpPr>
                <a:spLocks noChangeArrowheads="1"/>
              </p:cNvSpPr>
              <p:nvPr/>
            </p:nvSpPr>
            <p:spPr bwMode="auto">
              <a:xfrm rot="17727841">
                <a:off x="9408278" y="5847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1" name="Oval 1321">
                <a:extLst>
                  <a:ext uri="{FF2B5EF4-FFF2-40B4-BE49-F238E27FC236}">
                    <a16:creationId xmlns:a16="http://schemas.microsoft.com/office/drawing/2014/main" id="{D1640566-956F-41CF-85C4-1C5F9B7C8045}"/>
                  </a:ext>
                </a:extLst>
              </p:cNvPr>
              <p:cNvSpPr>
                <a:spLocks noChangeArrowheads="1"/>
              </p:cNvSpPr>
              <p:nvPr/>
            </p:nvSpPr>
            <p:spPr bwMode="auto">
              <a:xfrm rot="17727841">
                <a:off x="10167013" y="52826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2" name="Oval 1329">
                <a:extLst>
                  <a:ext uri="{FF2B5EF4-FFF2-40B4-BE49-F238E27FC236}">
                    <a16:creationId xmlns:a16="http://schemas.microsoft.com/office/drawing/2014/main" id="{D3DD5C71-80E9-452D-8305-E5C2B1298950}"/>
                  </a:ext>
                </a:extLst>
              </p:cNvPr>
              <p:cNvSpPr>
                <a:spLocks noChangeArrowheads="1"/>
              </p:cNvSpPr>
              <p:nvPr/>
            </p:nvSpPr>
            <p:spPr bwMode="auto">
              <a:xfrm rot="17727841">
                <a:off x="8972301" y="64838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3" name="Oval 1380">
                <a:extLst>
                  <a:ext uri="{FF2B5EF4-FFF2-40B4-BE49-F238E27FC236}">
                    <a16:creationId xmlns:a16="http://schemas.microsoft.com/office/drawing/2014/main" id="{C50C285B-82E5-40F4-B9FF-925AEB96B727}"/>
                  </a:ext>
                </a:extLst>
              </p:cNvPr>
              <p:cNvSpPr>
                <a:spLocks noChangeArrowheads="1"/>
              </p:cNvSpPr>
              <p:nvPr/>
            </p:nvSpPr>
            <p:spPr bwMode="auto">
              <a:xfrm rot="17727841">
                <a:off x="9441971" y="57270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4" name="Oval 1381">
                <a:extLst>
                  <a:ext uri="{FF2B5EF4-FFF2-40B4-BE49-F238E27FC236}">
                    <a16:creationId xmlns:a16="http://schemas.microsoft.com/office/drawing/2014/main" id="{1124E8D1-0A92-408F-9B47-5AE0B4EB1CAC}"/>
                  </a:ext>
                </a:extLst>
              </p:cNvPr>
              <p:cNvSpPr>
                <a:spLocks noChangeArrowheads="1"/>
              </p:cNvSpPr>
              <p:nvPr/>
            </p:nvSpPr>
            <p:spPr bwMode="auto">
              <a:xfrm rot="17727841">
                <a:off x="9480286" y="50555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5" name="Oval 1389">
                <a:extLst>
                  <a:ext uri="{FF2B5EF4-FFF2-40B4-BE49-F238E27FC236}">
                    <a16:creationId xmlns:a16="http://schemas.microsoft.com/office/drawing/2014/main" id="{D350AA17-3206-4645-BBF5-50A36E593D2A}"/>
                  </a:ext>
                </a:extLst>
              </p:cNvPr>
              <p:cNvSpPr>
                <a:spLocks noChangeArrowheads="1"/>
              </p:cNvSpPr>
              <p:nvPr/>
            </p:nvSpPr>
            <p:spPr bwMode="auto">
              <a:xfrm rot="17727841">
                <a:off x="9836990" y="52852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6" name="Oval 1392">
                <a:extLst>
                  <a:ext uri="{FF2B5EF4-FFF2-40B4-BE49-F238E27FC236}">
                    <a16:creationId xmlns:a16="http://schemas.microsoft.com/office/drawing/2014/main" id="{B5D082F8-C19E-480A-AC00-9F112EA3A5DB}"/>
                  </a:ext>
                </a:extLst>
              </p:cNvPr>
              <p:cNvSpPr>
                <a:spLocks noChangeArrowheads="1"/>
              </p:cNvSpPr>
              <p:nvPr/>
            </p:nvSpPr>
            <p:spPr bwMode="auto">
              <a:xfrm rot="17727841">
                <a:off x="10720905" y="60418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7" name="Oval 1402">
                <a:extLst>
                  <a:ext uri="{FF2B5EF4-FFF2-40B4-BE49-F238E27FC236}">
                    <a16:creationId xmlns:a16="http://schemas.microsoft.com/office/drawing/2014/main" id="{3D6E169A-D178-4B3F-B574-266398BA3BDF}"/>
                  </a:ext>
                </a:extLst>
              </p:cNvPr>
              <p:cNvSpPr>
                <a:spLocks noChangeArrowheads="1"/>
              </p:cNvSpPr>
              <p:nvPr/>
            </p:nvSpPr>
            <p:spPr bwMode="auto">
              <a:xfrm rot="17727841">
                <a:off x="10344382" y="5883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8" name="Oval 1408">
                <a:extLst>
                  <a:ext uri="{FF2B5EF4-FFF2-40B4-BE49-F238E27FC236}">
                    <a16:creationId xmlns:a16="http://schemas.microsoft.com/office/drawing/2014/main" id="{421BC432-A78F-4D3C-ABA9-5C7E65DF1498}"/>
                  </a:ext>
                </a:extLst>
              </p:cNvPr>
              <p:cNvSpPr>
                <a:spLocks noChangeArrowheads="1"/>
              </p:cNvSpPr>
              <p:nvPr/>
            </p:nvSpPr>
            <p:spPr bwMode="auto">
              <a:xfrm rot="17727841">
                <a:off x="9464518" y="54342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9" name="Oval 1409">
                <a:extLst>
                  <a:ext uri="{FF2B5EF4-FFF2-40B4-BE49-F238E27FC236}">
                    <a16:creationId xmlns:a16="http://schemas.microsoft.com/office/drawing/2014/main" id="{EBBCCF89-D5F5-4833-8153-D0147A6FD9D4}"/>
                  </a:ext>
                </a:extLst>
              </p:cNvPr>
              <p:cNvSpPr>
                <a:spLocks noChangeArrowheads="1"/>
              </p:cNvSpPr>
              <p:nvPr/>
            </p:nvSpPr>
            <p:spPr bwMode="auto">
              <a:xfrm rot="17727841">
                <a:off x="9801128" y="59731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0" name="Oval 1419">
                <a:extLst>
                  <a:ext uri="{FF2B5EF4-FFF2-40B4-BE49-F238E27FC236}">
                    <a16:creationId xmlns:a16="http://schemas.microsoft.com/office/drawing/2014/main" id="{3D0DE80D-3B83-4051-8A51-529F2CA22EA8}"/>
                  </a:ext>
                </a:extLst>
              </p:cNvPr>
              <p:cNvSpPr>
                <a:spLocks noChangeArrowheads="1"/>
              </p:cNvSpPr>
              <p:nvPr/>
            </p:nvSpPr>
            <p:spPr bwMode="auto">
              <a:xfrm rot="17727841">
                <a:off x="10128358" y="5847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1" name="Oval 1420">
                <a:extLst>
                  <a:ext uri="{FF2B5EF4-FFF2-40B4-BE49-F238E27FC236}">
                    <a16:creationId xmlns:a16="http://schemas.microsoft.com/office/drawing/2014/main" id="{668902D9-7B6F-4CA1-803F-C7EE7631F968}"/>
                  </a:ext>
                </a:extLst>
              </p:cNvPr>
              <p:cNvSpPr>
                <a:spLocks noChangeArrowheads="1"/>
              </p:cNvSpPr>
              <p:nvPr/>
            </p:nvSpPr>
            <p:spPr bwMode="auto">
              <a:xfrm rot="17727841">
                <a:off x="9084242" y="60276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2" name="Oval 1426">
                <a:extLst>
                  <a:ext uri="{FF2B5EF4-FFF2-40B4-BE49-F238E27FC236}">
                    <a16:creationId xmlns:a16="http://schemas.microsoft.com/office/drawing/2014/main" id="{90D69593-80CA-4FA9-B853-7BB990C7809E}"/>
                  </a:ext>
                </a:extLst>
              </p:cNvPr>
              <p:cNvSpPr>
                <a:spLocks noChangeArrowheads="1"/>
              </p:cNvSpPr>
              <p:nvPr/>
            </p:nvSpPr>
            <p:spPr bwMode="auto">
              <a:xfrm rot="17727841">
                <a:off x="10531978" y="54913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3" name="Oval 1438">
                <a:extLst>
                  <a:ext uri="{FF2B5EF4-FFF2-40B4-BE49-F238E27FC236}">
                    <a16:creationId xmlns:a16="http://schemas.microsoft.com/office/drawing/2014/main" id="{E007B2D6-44B6-4C8E-A729-3599C1F3DAE9}"/>
                  </a:ext>
                </a:extLst>
              </p:cNvPr>
              <p:cNvSpPr>
                <a:spLocks noChangeArrowheads="1"/>
              </p:cNvSpPr>
              <p:nvPr/>
            </p:nvSpPr>
            <p:spPr bwMode="auto">
              <a:xfrm rot="17727841">
                <a:off x="10657306" y="47973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4" name="Oval 765">
                <a:extLst>
                  <a:ext uri="{FF2B5EF4-FFF2-40B4-BE49-F238E27FC236}">
                    <a16:creationId xmlns:a16="http://schemas.microsoft.com/office/drawing/2014/main" id="{A3E67FD5-B7AB-40EF-B3EA-4D81180B8A56}"/>
                  </a:ext>
                </a:extLst>
              </p:cNvPr>
              <p:cNvSpPr>
                <a:spLocks noChangeArrowheads="1"/>
              </p:cNvSpPr>
              <p:nvPr/>
            </p:nvSpPr>
            <p:spPr bwMode="auto">
              <a:xfrm rot="17727841">
                <a:off x="10279969" y="4155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5" name="Oval 779">
                <a:extLst>
                  <a:ext uri="{FF2B5EF4-FFF2-40B4-BE49-F238E27FC236}">
                    <a16:creationId xmlns:a16="http://schemas.microsoft.com/office/drawing/2014/main" id="{980CA338-BE2C-452D-9ECF-D8F812E8F6DE}"/>
                  </a:ext>
                </a:extLst>
              </p:cNvPr>
              <p:cNvSpPr>
                <a:spLocks noChangeArrowheads="1"/>
              </p:cNvSpPr>
              <p:nvPr/>
            </p:nvSpPr>
            <p:spPr bwMode="auto">
              <a:xfrm rot="17727841">
                <a:off x="10060018" y="554454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6" name="Oval 785">
                <a:extLst>
                  <a:ext uri="{FF2B5EF4-FFF2-40B4-BE49-F238E27FC236}">
                    <a16:creationId xmlns:a16="http://schemas.microsoft.com/office/drawing/2014/main" id="{36051939-F532-42F4-9E24-A3774496082C}"/>
                  </a:ext>
                </a:extLst>
              </p:cNvPr>
              <p:cNvSpPr>
                <a:spLocks noChangeArrowheads="1"/>
              </p:cNvSpPr>
              <p:nvPr/>
            </p:nvSpPr>
            <p:spPr bwMode="auto">
              <a:xfrm rot="17727841">
                <a:off x="9948338" y="4515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7" name="Oval 795">
                <a:extLst>
                  <a:ext uri="{FF2B5EF4-FFF2-40B4-BE49-F238E27FC236}">
                    <a16:creationId xmlns:a16="http://schemas.microsoft.com/office/drawing/2014/main" id="{20A2D745-2751-453E-8135-ECFCC662361F}"/>
                  </a:ext>
                </a:extLst>
              </p:cNvPr>
              <p:cNvSpPr>
                <a:spLocks noChangeArrowheads="1"/>
              </p:cNvSpPr>
              <p:nvPr/>
            </p:nvSpPr>
            <p:spPr bwMode="auto">
              <a:xfrm rot="17727841">
                <a:off x="10847985" y="466021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8" name="Oval 861">
                <a:extLst>
                  <a:ext uri="{FF2B5EF4-FFF2-40B4-BE49-F238E27FC236}">
                    <a16:creationId xmlns:a16="http://schemas.microsoft.com/office/drawing/2014/main" id="{A0A16703-3F5E-4BC6-8DDD-3CA7FF62035B}"/>
                  </a:ext>
                </a:extLst>
              </p:cNvPr>
              <p:cNvSpPr>
                <a:spLocks noChangeArrowheads="1"/>
              </p:cNvSpPr>
              <p:nvPr/>
            </p:nvSpPr>
            <p:spPr bwMode="auto">
              <a:xfrm rot="17727841">
                <a:off x="9604784" y="425744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09" name="Oval 968">
                <a:extLst>
                  <a:ext uri="{FF2B5EF4-FFF2-40B4-BE49-F238E27FC236}">
                    <a16:creationId xmlns:a16="http://schemas.microsoft.com/office/drawing/2014/main" id="{5FA7671B-C493-491D-984B-1E400F578390}"/>
                  </a:ext>
                </a:extLst>
              </p:cNvPr>
              <p:cNvSpPr>
                <a:spLocks noChangeArrowheads="1"/>
              </p:cNvSpPr>
              <p:nvPr/>
            </p:nvSpPr>
            <p:spPr bwMode="auto">
              <a:xfrm rot="17727841">
                <a:off x="10443305" y="50252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0" name="Oval 1109">
                <a:extLst>
                  <a:ext uri="{FF2B5EF4-FFF2-40B4-BE49-F238E27FC236}">
                    <a16:creationId xmlns:a16="http://schemas.microsoft.com/office/drawing/2014/main" id="{7055D805-63F6-402D-A0CF-1EB68BC3D287}"/>
                  </a:ext>
                </a:extLst>
              </p:cNvPr>
              <p:cNvSpPr>
                <a:spLocks noChangeArrowheads="1"/>
              </p:cNvSpPr>
              <p:nvPr/>
            </p:nvSpPr>
            <p:spPr bwMode="auto">
              <a:xfrm rot="17727841">
                <a:off x="9412746" y="4371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1" name="Oval 1110">
                <a:extLst>
                  <a:ext uri="{FF2B5EF4-FFF2-40B4-BE49-F238E27FC236}">
                    <a16:creationId xmlns:a16="http://schemas.microsoft.com/office/drawing/2014/main" id="{2E59A8D1-EBDE-4D96-A7D4-CE67C056509C}"/>
                  </a:ext>
                </a:extLst>
              </p:cNvPr>
              <p:cNvSpPr>
                <a:spLocks noChangeArrowheads="1"/>
              </p:cNvSpPr>
              <p:nvPr/>
            </p:nvSpPr>
            <p:spPr bwMode="auto">
              <a:xfrm rot="17727841">
                <a:off x="9535273" y="4448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2" name="Oval 1111">
                <a:extLst>
                  <a:ext uri="{FF2B5EF4-FFF2-40B4-BE49-F238E27FC236}">
                    <a16:creationId xmlns:a16="http://schemas.microsoft.com/office/drawing/2014/main" id="{683DA4DD-A1C4-419A-8F75-17EDF51FC9A7}"/>
                  </a:ext>
                </a:extLst>
              </p:cNvPr>
              <p:cNvSpPr>
                <a:spLocks noChangeArrowheads="1"/>
              </p:cNvSpPr>
              <p:nvPr/>
            </p:nvSpPr>
            <p:spPr bwMode="auto">
              <a:xfrm rot="17727841">
                <a:off x="8836682" y="4011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3" name="Oval 1115">
                <a:extLst>
                  <a:ext uri="{FF2B5EF4-FFF2-40B4-BE49-F238E27FC236}">
                    <a16:creationId xmlns:a16="http://schemas.microsoft.com/office/drawing/2014/main" id="{8D67C2DF-63A8-4E05-9119-248511F4A5E4}"/>
                  </a:ext>
                </a:extLst>
              </p:cNvPr>
              <p:cNvSpPr>
                <a:spLocks noChangeArrowheads="1"/>
              </p:cNvSpPr>
              <p:nvPr/>
            </p:nvSpPr>
            <p:spPr bwMode="auto">
              <a:xfrm rot="17727841">
                <a:off x="10295950" y="48633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4" name="Oval 1116">
                <a:extLst>
                  <a:ext uri="{FF2B5EF4-FFF2-40B4-BE49-F238E27FC236}">
                    <a16:creationId xmlns:a16="http://schemas.microsoft.com/office/drawing/2014/main" id="{4474F860-BEDB-4C59-AACD-79D28E8EFCFD}"/>
                  </a:ext>
                </a:extLst>
              </p:cNvPr>
              <p:cNvSpPr>
                <a:spLocks noChangeArrowheads="1"/>
              </p:cNvSpPr>
              <p:nvPr/>
            </p:nvSpPr>
            <p:spPr bwMode="auto">
              <a:xfrm rot="17727841">
                <a:off x="9048239" y="4731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5" name="Oval 1122">
                <a:extLst>
                  <a:ext uri="{FF2B5EF4-FFF2-40B4-BE49-F238E27FC236}">
                    <a16:creationId xmlns:a16="http://schemas.microsoft.com/office/drawing/2014/main" id="{9D68890A-7D18-4C7E-B960-4AD1E52A3384}"/>
                  </a:ext>
                </a:extLst>
              </p:cNvPr>
              <p:cNvSpPr>
                <a:spLocks noChangeArrowheads="1"/>
              </p:cNvSpPr>
              <p:nvPr/>
            </p:nvSpPr>
            <p:spPr bwMode="auto">
              <a:xfrm rot="17727841">
                <a:off x="9483484" y="45891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6" name="Oval 1123">
                <a:extLst>
                  <a:ext uri="{FF2B5EF4-FFF2-40B4-BE49-F238E27FC236}">
                    <a16:creationId xmlns:a16="http://schemas.microsoft.com/office/drawing/2014/main" id="{1D41129F-9E17-442F-903D-07BFBF6F518F}"/>
                  </a:ext>
                </a:extLst>
              </p:cNvPr>
              <p:cNvSpPr>
                <a:spLocks noChangeArrowheads="1"/>
              </p:cNvSpPr>
              <p:nvPr/>
            </p:nvSpPr>
            <p:spPr bwMode="auto">
              <a:xfrm rot="17727841">
                <a:off x="10057873" y="42649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7" name="Oval 1124">
                <a:extLst>
                  <a:ext uri="{FF2B5EF4-FFF2-40B4-BE49-F238E27FC236}">
                    <a16:creationId xmlns:a16="http://schemas.microsoft.com/office/drawing/2014/main" id="{401738EF-9399-431A-9B24-124959FD8C57}"/>
                  </a:ext>
                </a:extLst>
              </p:cNvPr>
              <p:cNvSpPr>
                <a:spLocks noChangeArrowheads="1"/>
              </p:cNvSpPr>
              <p:nvPr/>
            </p:nvSpPr>
            <p:spPr bwMode="auto">
              <a:xfrm rot="17727841">
                <a:off x="9912334" y="47675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8" name="Oval 1125">
                <a:extLst>
                  <a:ext uri="{FF2B5EF4-FFF2-40B4-BE49-F238E27FC236}">
                    <a16:creationId xmlns:a16="http://schemas.microsoft.com/office/drawing/2014/main" id="{38F4EC67-0E1B-4814-BA9C-A30C061B363F}"/>
                  </a:ext>
                </a:extLst>
              </p:cNvPr>
              <p:cNvSpPr>
                <a:spLocks noChangeArrowheads="1"/>
              </p:cNvSpPr>
              <p:nvPr/>
            </p:nvSpPr>
            <p:spPr bwMode="auto">
              <a:xfrm rot="17727841">
                <a:off x="9120246" y="43714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9" name="Oval 1126">
                <a:extLst>
                  <a:ext uri="{FF2B5EF4-FFF2-40B4-BE49-F238E27FC236}">
                    <a16:creationId xmlns:a16="http://schemas.microsoft.com/office/drawing/2014/main" id="{F605917A-0FA2-48CB-AB8A-A02B8D22547C}"/>
                  </a:ext>
                </a:extLst>
              </p:cNvPr>
              <p:cNvSpPr>
                <a:spLocks noChangeArrowheads="1"/>
              </p:cNvSpPr>
              <p:nvPr/>
            </p:nvSpPr>
            <p:spPr bwMode="auto">
              <a:xfrm rot="17727841">
                <a:off x="10132826" y="444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0" name="Oval 1127">
                <a:extLst>
                  <a:ext uri="{FF2B5EF4-FFF2-40B4-BE49-F238E27FC236}">
                    <a16:creationId xmlns:a16="http://schemas.microsoft.com/office/drawing/2014/main" id="{D8E99AF1-0A73-4F84-AB98-2DD2D7BA1C92}"/>
                  </a:ext>
                </a:extLst>
              </p:cNvPr>
              <p:cNvSpPr>
                <a:spLocks noChangeArrowheads="1"/>
              </p:cNvSpPr>
              <p:nvPr/>
            </p:nvSpPr>
            <p:spPr bwMode="auto">
              <a:xfrm rot="17727841">
                <a:off x="9444282" y="49115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1" name="Oval 1135">
                <a:extLst>
                  <a:ext uri="{FF2B5EF4-FFF2-40B4-BE49-F238E27FC236}">
                    <a16:creationId xmlns:a16="http://schemas.microsoft.com/office/drawing/2014/main" id="{14CD080C-CA95-4520-B9FA-39B7463E9DDC}"/>
                  </a:ext>
                </a:extLst>
              </p:cNvPr>
              <p:cNvSpPr>
                <a:spLocks noChangeArrowheads="1"/>
              </p:cNvSpPr>
              <p:nvPr/>
            </p:nvSpPr>
            <p:spPr bwMode="auto">
              <a:xfrm rot="17727841">
                <a:off x="10552742" y="5102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2" name="Oval 1136">
                <a:extLst>
                  <a:ext uri="{FF2B5EF4-FFF2-40B4-BE49-F238E27FC236}">
                    <a16:creationId xmlns:a16="http://schemas.microsoft.com/office/drawing/2014/main" id="{40E03C6B-714A-4D28-B2AC-1CD8BEEE596F}"/>
                  </a:ext>
                </a:extLst>
              </p:cNvPr>
              <p:cNvSpPr>
                <a:spLocks noChangeArrowheads="1"/>
              </p:cNvSpPr>
              <p:nvPr/>
            </p:nvSpPr>
            <p:spPr bwMode="auto">
              <a:xfrm rot="17727841">
                <a:off x="10070389" y="50315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3" name="Oval 1137">
                <a:extLst>
                  <a:ext uri="{FF2B5EF4-FFF2-40B4-BE49-F238E27FC236}">
                    <a16:creationId xmlns:a16="http://schemas.microsoft.com/office/drawing/2014/main" id="{048C53FD-705D-4647-B486-A511E82387F8}"/>
                  </a:ext>
                </a:extLst>
              </p:cNvPr>
              <p:cNvSpPr>
                <a:spLocks noChangeArrowheads="1"/>
              </p:cNvSpPr>
              <p:nvPr/>
            </p:nvSpPr>
            <p:spPr bwMode="auto">
              <a:xfrm rot="17727841">
                <a:off x="9957065" y="47303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4" name="Oval 1138">
                <a:extLst>
                  <a:ext uri="{FF2B5EF4-FFF2-40B4-BE49-F238E27FC236}">
                    <a16:creationId xmlns:a16="http://schemas.microsoft.com/office/drawing/2014/main" id="{3F97B794-2F6C-4494-9F80-9EF4D306DE21}"/>
                  </a:ext>
                </a:extLst>
              </p:cNvPr>
              <p:cNvSpPr>
                <a:spLocks noChangeArrowheads="1"/>
              </p:cNvSpPr>
              <p:nvPr/>
            </p:nvSpPr>
            <p:spPr bwMode="auto">
              <a:xfrm rot="17727841">
                <a:off x="9656661" y="487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5" name="Oval 1148">
                <a:extLst>
                  <a:ext uri="{FF2B5EF4-FFF2-40B4-BE49-F238E27FC236}">
                    <a16:creationId xmlns:a16="http://schemas.microsoft.com/office/drawing/2014/main" id="{0325237B-368A-49FE-985F-C40BA8961F58}"/>
                  </a:ext>
                </a:extLst>
              </p:cNvPr>
              <p:cNvSpPr>
                <a:spLocks noChangeArrowheads="1"/>
              </p:cNvSpPr>
              <p:nvPr/>
            </p:nvSpPr>
            <p:spPr bwMode="auto">
              <a:xfrm rot="17727841">
                <a:off x="9321193" y="50245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6" name="Oval 1158">
                <a:extLst>
                  <a:ext uri="{FF2B5EF4-FFF2-40B4-BE49-F238E27FC236}">
                    <a16:creationId xmlns:a16="http://schemas.microsoft.com/office/drawing/2014/main" id="{6D3CE09D-FAC8-419E-A6C4-95DBFD5B89BE}"/>
                  </a:ext>
                </a:extLst>
              </p:cNvPr>
              <p:cNvSpPr>
                <a:spLocks noChangeArrowheads="1"/>
              </p:cNvSpPr>
              <p:nvPr/>
            </p:nvSpPr>
            <p:spPr bwMode="auto">
              <a:xfrm rot="17727841">
                <a:off x="10081927" y="51787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7" name="Oval 1164">
                <a:extLst>
                  <a:ext uri="{FF2B5EF4-FFF2-40B4-BE49-F238E27FC236}">
                    <a16:creationId xmlns:a16="http://schemas.microsoft.com/office/drawing/2014/main" id="{8CFE96AC-ED04-4CB2-96B2-37458540D360}"/>
                  </a:ext>
                </a:extLst>
              </p:cNvPr>
              <p:cNvSpPr>
                <a:spLocks noChangeArrowheads="1"/>
              </p:cNvSpPr>
              <p:nvPr/>
            </p:nvSpPr>
            <p:spPr bwMode="auto">
              <a:xfrm rot="17727841">
                <a:off x="10393034" y="46889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8" name="Oval 1177">
                <a:extLst>
                  <a:ext uri="{FF2B5EF4-FFF2-40B4-BE49-F238E27FC236}">
                    <a16:creationId xmlns:a16="http://schemas.microsoft.com/office/drawing/2014/main" id="{D744F546-61E2-4D6E-8A9D-647F0DFBD2E2}"/>
                  </a:ext>
                </a:extLst>
              </p:cNvPr>
              <p:cNvSpPr>
                <a:spLocks noChangeArrowheads="1"/>
              </p:cNvSpPr>
              <p:nvPr/>
            </p:nvSpPr>
            <p:spPr bwMode="auto">
              <a:xfrm rot="17727841">
                <a:off x="9638395" y="50620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29" name="Oval 1179">
                <a:extLst>
                  <a:ext uri="{FF2B5EF4-FFF2-40B4-BE49-F238E27FC236}">
                    <a16:creationId xmlns:a16="http://schemas.microsoft.com/office/drawing/2014/main" id="{D932F214-5ABD-44EE-B8DD-9314E39BA8B7}"/>
                  </a:ext>
                </a:extLst>
              </p:cNvPr>
              <p:cNvSpPr>
                <a:spLocks noChangeArrowheads="1"/>
              </p:cNvSpPr>
              <p:nvPr/>
            </p:nvSpPr>
            <p:spPr bwMode="auto">
              <a:xfrm rot="17727841">
                <a:off x="9935945" y="53034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0" name="Oval 1183">
                <a:extLst>
                  <a:ext uri="{FF2B5EF4-FFF2-40B4-BE49-F238E27FC236}">
                    <a16:creationId xmlns:a16="http://schemas.microsoft.com/office/drawing/2014/main" id="{9407EA52-0AE7-4DED-9225-4374BB8AC4A0}"/>
                  </a:ext>
                </a:extLst>
              </p:cNvPr>
              <p:cNvSpPr>
                <a:spLocks noChangeArrowheads="1"/>
              </p:cNvSpPr>
              <p:nvPr/>
            </p:nvSpPr>
            <p:spPr bwMode="auto">
              <a:xfrm rot="17727841">
                <a:off x="9452837" y="52491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1" name="Oval 1189">
                <a:extLst>
                  <a:ext uri="{FF2B5EF4-FFF2-40B4-BE49-F238E27FC236}">
                    <a16:creationId xmlns:a16="http://schemas.microsoft.com/office/drawing/2014/main" id="{A7ABEF32-E064-43D9-8574-752ECFAB6174}"/>
                  </a:ext>
                </a:extLst>
              </p:cNvPr>
              <p:cNvSpPr>
                <a:spLocks noChangeArrowheads="1"/>
              </p:cNvSpPr>
              <p:nvPr/>
            </p:nvSpPr>
            <p:spPr bwMode="auto">
              <a:xfrm rot="17727841">
                <a:off x="10236370" y="5343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2" name="Oval 1190">
                <a:extLst>
                  <a:ext uri="{FF2B5EF4-FFF2-40B4-BE49-F238E27FC236}">
                    <a16:creationId xmlns:a16="http://schemas.microsoft.com/office/drawing/2014/main" id="{8DE08F57-AB0E-45D3-A334-6ED758880D17}"/>
                  </a:ext>
                </a:extLst>
              </p:cNvPr>
              <p:cNvSpPr>
                <a:spLocks noChangeArrowheads="1"/>
              </p:cNvSpPr>
              <p:nvPr/>
            </p:nvSpPr>
            <p:spPr bwMode="auto">
              <a:xfrm rot="17727841">
                <a:off x="9012234" y="49475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3" name="Oval 1191">
                <a:extLst>
                  <a:ext uri="{FF2B5EF4-FFF2-40B4-BE49-F238E27FC236}">
                    <a16:creationId xmlns:a16="http://schemas.microsoft.com/office/drawing/2014/main" id="{250E4BD3-9873-41DE-80F4-F7B4E7028E82}"/>
                  </a:ext>
                </a:extLst>
              </p:cNvPr>
              <p:cNvSpPr>
                <a:spLocks noChangeArrowheads="1"/>
              </p:cNvSpPr>
              <p:nvPr/>
            </p:nvSpPr>
            <p:spPr bwMode="auto">
              <a:xfrm rot="17727841">
                <a:off x="10559850" y="53511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4" name="Oval 1192">
                <a:extLst>
                  <a:ext uri="{FF2B5EF4-FFF2-40B4-BE49-F238E27FC236}">
                    <a16:creationId xmlns:a16="http://schemas.microsoft.com/office/drawing/2014/main" id="{01887AFB-E130-40C7-AF6A-1828DB03295B}"/>
                  </a:ext>
                </a:extLst>
              </p:cNvPr>
              <p:cNvSpPr>
                <a:spLocks noChangeArrowheads="1"/>
              </p:cNvSpPr>
              <p:nvPr/>
            </p:nvSpPr>
            <p:spPr bwMode="auto">
              <a:xfrm rot="17727841">
                <a:off x="10492528" y="41651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5" name="Oval 1196">
                <a:extLst>
                  <a:ext uri="{FF2B5EF4-FFF2-40B4-BE49-F238E27FC236}">
                    <a16:creationId xmlns:a16="http://schemas.microsoft.com/office/drawing/2014/main" id="{DD07A6D0-04FA-4BC0-9C0D-0E1F340AA240}"/>
                  </a:ext>
                </a:extLst>
              </p:cNvPr>
              <p:cNvSpPr>
                <a:spLocks noChangeArrowheads="1"/>
              </p:cNvSpPr>
              <p:nvPr/>
            </p:nvSpPr>
            <p:spPr bwMode="auto">
              <a:xfrm rot="17727841">
                <a:off x="10128359" y="45154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6" name="Oval 1204">
                <a:extLst>
                  <a:ext uri="{FF2B5EF4-FFF2-40B4-BE49-F238E27FC236}">
                    <a16:creationId xmlns:a16="http://schemas.microsoft.com/office/drawing/2014/main" id="{4580DC75-47DD-4BA4-AD0C-E0EA6BDD4AB6}"/>
                  </a:ext>
                </a:extLst>
              </p:cNvPr>
              <p:cNvSpPr>
                <a:spLocks noChangeArrowheads="1"/>
              </p:cNvSpPr>
              <p:nvPr/>
            </p:nvSpPr>
            <p:spPr bwMode="auto">
              <a:xfrm rot="17727841">
                <a:off x="10303914" y="4536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7" name="Oval 1205">
                <a:extLst>
                  <a:ext uri="{FF2B5EF4-FFF2-40B4-BE49-F238E27FC236}">
                    <a16:creationId xmlns:a16="http://schemas.microsoft.com/office/drawing/2014/main" id="{B85F362C-D2CC-40EE-B547-02D7CE79DE41}"/>
                  </a:ext>
                </a:extLst>
              </p:cNvPr>
              <p:cNvSpPr>
                <a:spLocks noChangeArrowheads="1"/>
              </p:cNvSpPr>
              <p:nvPr/>
            </p:nvSpPr>
            <p:spPr bwMode="auto">
              <a:xfrm rot="17727841">
                <a:off x="9742308" y="4488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38" name="Oval 753">
                <a:extLst>
                  <a:ext uri="{FF2B5EF4-FFF2-40B4-BE49-F238E27FC236}">
                    <a16:creationId xmlns:a16="http://schemas.microsoft.com/office/drawing/2014/main" id="{C618EEEC-0B76-4310-93DA-8DA7D9C5AB80}"/>
                  </a:ext>
                </a:extLst>
              </p:cNvPr>
              <p:cNvSpPr>
                <a:spLocks noChangeArrowheads="1"/>
              </p:cNvSpPr>
              <p:nvPr/>
            </p:nvSpPr>
            <p:spPr bwMode="auto">
              <a:xfrm rot="17727841">
                <a:off x="10910839" y="43280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0" name="Oval 765">
                <a:extLst>
                  <a:ext uri="{FF2B5EF4-FFF2-40B4-BE49-F238E27FC236}">
                    <a16:creationId xmlns:a16="http://schemas.microsoft.com/office/drawing/2014/main" id="{F3584528-F999-45DA-AF9D-450787A5B54A}"/>
                  </a:ext>
                </a:extLst>
              </p:cNvPr>
              <p:cNvSpPr>
                <a:spLocks noChangeArrowheads="1"/>
              </p:cNvSpPr>
              <p:nvPr/>
            </p:nvSpPr>
            <p:spPr bwMode="auto">
              <a:xfrm rot="17727841">
                <a:off x="9572008" y="38929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1" name="Oval 771">
                <a:extLst>
                  <a:ext uri="{FF2B5EF4-FFF2-40B4-BE49-F238E27FC236}">
                    <a16:creationId xmlns:a16="http://schemas.microsoft.com/office/drawing/2014/main" id="{AFF54943-9A90-4A24-BB73-FDFF4706C519}"/>
                  </a:ext>
                </a:extLst>
              </p:cNvPr>
              <p:cNvSpPr>
                <a:spLocks noChangeArrowheads="1"/>
              </p:cNvSpPr>
              <p:nvPr/>
            </p:nvSpPr>
            <p:spPr bwMode="auto">
              <a:xfrm rot="17727841">
                <a:off x="10714366" y="39784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2" name="Oval 779">
                <a:extLst>
                  <a:ext uri="{FF2B5EF4-FFF2-40B4-BE49-F238E27FC236}">
                    <a16:creationId xmlns:a16="http://schemas.microsoft.com/office/drawing/2014/main" id="{BE7FAB50-C322-43CE-AC07-1C648950B544}"/>
                  </a:ext>
                </a:extLst>
              </p:cNvPr>
              <p:cNvSpPr>
                <a:spLocks noChangeArrowheads="1"/>
              </p:cNvSpPr>
              <p:nvPr/>
            </p:nvSpPr>
            <p:spPr bwMode="auto">
              <a:xfrm rot="17727841">
                <a:off x="10852773" y="503784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6" name="Oval 795">
                <a:extLst>
                  <a:ext uri="{FF2B5EF4-FFF2-40B4-BE49-F238E27FC236}">
                    <a16:creationId xmlns:a16="http://schemas.microsoft.com/office/drawing/2014/main" id="{136C7CD8-8D4E-436A-B3AE-3073794BDC49}"/>
                  </a:ext>
                </a:extLst>
              </p:cNvPr>
              <p:cNvSpPr>
                <a:spLocks noChangeArrowheads="1"/>
              </p:cNvSpPr>
              <p:nvPr/>
            </p:nvSpPr>
            <p:spPr bwMode="auto">
              <a:xfrm rot="17727841">
                <a:off x="9338146" y="576372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7" name="Oval 802">
                <a:extLst>
                  <a:ext uri="{FF2B5EF4-FFF2-40B4-BE49-F238E27FC236}">
                    <a16:creationId xmlns:a16="http://schemas.microsoft.com/office/drawing/2014/main" id="{28C3345C-97B4-460A-BF13-22205CA981C8}"/>
                  </a:ext>
                </a:extLst>
              </p:cNvPr>
              <p:cNvSpPr>
                <a:spLocks noChangeArrowheads="1"/>
              </p:cNvSpPr>
              <p:nvPr/>
            </p:nvSpPr>
            <p:spPr bwMode="auto">
              <a:xfrm rot="17727841">
                <a:off x="11175340" y="42309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8" name="Oval 803">
                <a:extLst>
                  <a:ext uri="{FF2B5EF4-FFF2-40B4-BE49-F238E27FC236}">
                    <a16:creationId xmlns:a16="http://schemas.microsoft.com/office/drawing/2014/main" id="{C3F42118-41F6-4541-B983-760E28B1A487}"/>
                  </a:ext>
                </a:extLst>
              </p:cNvPr>
              <p:cNvSpPr>
                <a:spLocks noChangeArrowheads="1"/>
              </p:cNvSpPr>
              <p:nvPr/>
            </p:nvSpPr>
            <p:spPr bwMode="auto">
              <a:xfrm rot="17727841">
                <a:off x="9372274" y="53075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49" name="Oval 859">
                <a:extLst>
                  <a:ext uri="{FF2B5EF4-FFF2-40B4-BE49-F238E27FC236}">
                    <a16:creationId xmlns:a16="http://schemas.microsoft.com/office/drawing/2014/main" id="{CBA8A9AF-0913-468A-9085-EA24C4BC1C0B}"/>
                  </a:ext>
                </a:extLst>
              </p:cNvPr>
              <p:cNvSpPr>
                <a:spLocks noChangeArrowheads="1"/>
              </p:cNvSpPr>
              <p:nvPr/>
            </p:nvSpPr>
            <p:spPr bwMode="auto">
              <a:xfrm rot="17727841">
                <a:off x="10992454" y="46595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1" name="Oval 861">
                <a:extLst>
                  <a:ext uri="{FF2B5EF4-FFF2-40B4-BE49-F238E27FC236}">
                    <a16:creationId xmlns:a16="http://schemas.microsoft.com/office/drawing/2014/main" id="{B507F0A6-BE78-41E7-84CF-CBFD2AE6D7C1}"/>
                  </a:ext>
                </a:extLst>
              </p:cNvPr>
              <p:cNvSpPr>
                <a:spLocks noChangeArrowheads="1"/>
              </p:cNvSpPr>
              <p:nvPr/>
            </p:nvSpPr>
            <p:spPr bwMode="auto">
              <a:xfrm rot="17727841">
                <a:off x="11100013" y="462421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2" name="Oval 968">
                <a:extLst>
                  <a:ext uri="{FF2B5EF4-FFF2-40B4-BE49-F238E27FC236}">
                    <a16:creationId xmlns:a16="http://schemas.microsoft.com/office/drawing/2014/main" id="{C54EE9CE-B5F1-4BEB-9AEA-560B2D3C3541}"/>
                  </a:ext>
                </a:extLst>
              </p:cNvPr>
              <p:cNvSpPr>
                <a:spLocks noChangeArrowheads="1"/>
              </p:cNvSpPr>
              <p:nvPr/>
            </p:nvSpPr>
            <p:spPr bwMode="auto">
              <a:xfrm rot="17727841">
                <a:off x="11131811" y="51744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3" name="Oval 1109">
                <a:extLst>
                  <a:ext uri="{FF2B5EF4-FFF2-40B4-BE49-F238E27FC236}">
                    <a16:creationId xmlns:a16="http://schemas.microsoft.com/office/drawing/2014/main" id="{2510F23C-9C4C-4A35-8683-9EB82DD58DD6}"/>
                  </a:ext>
                </a:extLst>
              </p:cNvPr>
              <p:cNvSpPr>
                <a:spLocks noChangeArrowheads="1"/>
              </p:cNvSpPr>
              <p:nvPr/>
            </p:nvSpPr>
            <p:spPr bwMode="auto">
              <a:xfrm rot="17727841">
                <a:off x="10911172" y="47534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4" name="Oval 1110">
                <a:extLst>
                  <a:ext uri="{FF2B5EF4-FFF2-40B4-BE49-F238E27FC236}">
                    <a16:creationId xmlns:a16="http://schemas.microsoft.com/office/drawing/2014/main" id="{4A28DAA0-A569-486E-B68D-42F2B2A5C29E}"/>
                  </a:ext>
                </a:extLst>
              </p:cNvPr>
              <p:cNvSpPr>
                <a:spLocks noChangeArrowheads="1"/>
              </p:cNvSpPr>
              <p:nvPr/>
            </p:nvSpPr>
            <p:spPr bwMode="auto">
              <a:xfrm rot="17727841">
                <a:off x="10519279" y="48533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5" name="Oval 1111">
                <a:extLst>
                  <a:ext uri="{FF2B5EF4-FFF2-40B4-BE49-F238E27FC236}">
                    <a16:creationId xmlns:a16="http://schemas.microsoft.com/office/drawing/2014/main" id="{B9F0A350-2B13-4A22-871E-3210CD1546D1}"/>
                  </a:ext>
                </a:extLst>
              </p:cNvPr>
              <p:cNvSpPr>
                <a:spLocks noChangeArrowheads="1"/>
              </p:cNvSpPr>
              <p:nvPr/>
            </p:nvSpPr>
            <p:spPr bwMode="auto">
              <a:xfrm rot="17727841">
                <a:off x="10677860" y="43579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6" name="Oval 1115">
                <a:extLst>
                  <a:ext uri="{FF2B5EF4-FFF2-40B4-BE49-F238E27FC236}">
                    <a16:creationId xmlns:a16="http://schemas.microsoft.com/office/drawing/2014/main" id="{496545D8-D7F3-46EB-B92C-23DEDE5612DF}"/>
                  </a:ext>
                </a:extLst>
              </p:cNvPr>
              <p:cNvSpPr>
                <a:spLocks noChangeArrowheads="1"/>
              </p:cNvSpPr>
              <p:nvPr/>
            </p:nvSpPr>
            <p:spPr bwMode="auto">
              <a:xfrm rot="17727841">
                <a:off x="9229366" y="5349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7" name="Oval 1116">
                <a:extLst>
                  <a:ext uri="{FF2B5EF4-FFF2-40B4-BE49-F238E27FC236}">
                    <a16:creationId xmlns:a16="http://schemas.microsoft.com/office/drawing/2014/main" id="{2685CC00-90F4-4B7D-BC36-B4690AE02D77}"/>
                  </a:ext>
                </a:extLst>
              </p:cNvPr>
              <p:cNvSpPr>
                <a:spLocks noChangeArrowheads="1"/>
              </p:cNvSpPr>
              <p:nvPr/>
            </p:nvSpPr>
            <p:spPr bwMode="auto">
              <a:xfrm rot="17727841">
                <a:off x="10909588" y="51241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8" name="Oval 1120">
                <a:extLst>
                  <a:ext uri="{FF2B5EF4-FFF2-40B4-BE49-F238E27FC236}">
                    <a16:creationId xmlns:a16="http://schemas.microsoft.com/office/drawing/2014/main" id="{0D4958C4-3279-4E36-99D8-1AAA0DE668AC}"/>
                  </a:ext>
                </a:extLst>
              </p:cNvPr>
              <p:cNvSpPr>
                <a:spLocks noChangeArrowheads="1"/>
              </p:cNvSpPr>
              <p:nvPr/>
            </p:nvSpPr>
            <p:spPr bwMode="auto">
              <a:xfrm rot="17727841">
                <a:off x="10875006" y="4490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59" name="Oval 1121">
                <a:extLst>
                  <a:ext uri="{FF2B5EF4-FFF2-40B4-BE49-F238E27FC236}">
                    <a16:creationId xmlns:a16="http://schemas.microsoft.com/office/drawing/2014/main" id="{E43FAE57-406B-4307-A4A0-B77999CEE392}"/>
                  </a:ext>
                </a:extLst>
              </p:cNvPr>
              <p:cNvSpPr>
                <a:spLocks noChangeArrowheads="1"/>
              </p:cNvSpPr>
              <p:nvPr/>
            </p:nvSpPr>
            <p:spPr bwMode="auto">
              <a:xfrm rot="17727841">
                <a:off x="9947886" y="512826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0" name="Oval 1122">
                <a:extLst>
                  <a:ext uri="{FF2B5EF4-FFF2-40B4-BE49-F238E27FC236}">
                    <a16:creationId xmlns:a16="http://schemas.microsoft.com/office/drawing/2014/main" id="{B00505CE-E111-4AA1-8D76-F128A6760B25}"/>
                  </a:ext>
                </a:extLst>
              </p:cNvPr>
              <p:cNvSpPr>
                <a:spLocks noChangeArrowheads="1"/>
              </p:cNvSpPr>
              <p:nvPr/>
            </p:nvSpPr>
            <p:spPr bwMode="auto">
              <a:xfrm rot="17727841">
                <a:off x="11045643" y="498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3" name="Oval 1125">
                <a:extLst>
                  <a:ext uri="{FF2B5EF4-FFF2-40B4-BE49-F238E27FC236}">
                    <a16:creationId xmlns:a16="http://schemas.microsoft.com/office/drawing/2014/main" id="{7BD0383B-9B62-4872-A71A-FBAD3A6D0487}"/>
                  </a:ext>
                </a:extLst>
              </p:cNvPr>
              <p:cNvSpPr>
                <a:spLocks noChangeArrowheads="1"/>
              </p:cNvSpPr>
              <p:nvPr/>
            </p:nvSpPr>
            <p:spPr bwMode="auto">
              <a:xfrm rot="17727841">
                <a:off x="9700778" y="45878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5" name="Oval 1127">
                <a:extLst>
                  <a:ext uri="{FF2B5EF4-FFF2-40B4-BE49-F238E27FC236}">
                    <a16:creationId xmlns:a16="http://schemas.microsoft.com/office/drawing/2014/main" id="{DD2DE4F6-0A11-47C1-B5A0-AB01F89E8047}"/>
                  </a:ext>
                </a:extLst>
              </p:cNvPr>
              <p:cNvSpPr>
                <a:spLocks noChangeArrowheads="1"/>
              </p:cNvSpPr>
              <p:nvPr/>
            </p:nvSpPr>
            <p:spPr bwMode="auto">
              <a:xfrm rot="17727841">
                <a:off x="11100466" y="51275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8" name="Oval 1137">
                <a:extLst>
                  <a:ext uri="{FF2B5EF4-FFF2-40B4-BE49-F238E27FC236}">
                    <a16:creationId xmlns:a16="http://schemas.microsoft.com/office/drawing/2014/main" id="{065F289C-CFE3-4832-8A1B-71D7EED306DE}"/>
                  </a:ext>
                </a:extLst>
              </p:cNvPr>
              <p:cNvSpPr>
                <a:spLocks noChangeArrowheads="1"/>
              </p:cNvSpPr>
              <p:nvPr/>
            </p:nvSpPr>
            <p:spPr bwMode="auto">
              <a:xfrm rot="17727841">
                <a:off x="10668418" y="51275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69" name="Oval 1138">
                <a:extLst>
                  <a:ext uri="{FF2B5EF4-FFF2-40B4-BE49-F238E27FC236}">
                    <a16:creationId xmlns:a16="http://schemas.microsoft.com/office/drawing/2014/main" id="{2927FD7A-DC09-4574-84F1-3482B1017CDD}"/>
                  </a:ext>
                </a:extLst>
              </p:cNvPr>
              <p:cNvSpPr>
                <a:spLocks noChangeArrowheads="1"/>
              </p:cNvSpPr>
              <p:nvPr/>
            </p:nvSpPr>
            <p:spPr bwMode="auto">
              <a:xfrm rot="17727841">
                <a:off x="11352495" y="5199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3" name="Oval 1164">
                <a:extLst>
                  <a:ext uri="{FF2B5EF4-FFF2-40B4-BE49-F238E27FC236}">
                    <a16:creationId xmlns:a16="http://schemas.microsoft.com/office/drawing/2014/main" id="{3A89ED8D-1104-4AE8-9EDF-8E7698189107}"/>
                  </a:ext>
                </a:extLst>
              </p:cNvPr>
              <p:cNvSpPr>
                <a:spLocks noChangeArrowheads="1"/>
              </p:cNvSpPr>
              <p:nvPr/>
            </p:nvSpPr>
            <p:spPr bwMode="auto">
              <a:xfrm rot="17727841">
                <a:off x="10024375" y="4858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4" name="Oval 1168">
                <a:extLst>
                  <a:ext uri="{FF2B5EF4-FFF2-40B4-BE49-F238E27FC236}">
                    <a16:creationId xmlns:a16="http://schemas.microsoft.com/office/drawing/2014/main" id="{FE2505D3-945B-4C16-865A-3A15D274D77A}"/>
                  </a:ext>
                </a:extLst>
              </p:cNvPr>
              <p:cNvSpPr>
                <a:spLocks noChangeArrowheads="1"/>
              </p:cNvSpPr>
              <p:nvPr/>
            </p:nvSpPr>
            <p:spPr bwMode="auto">
              <a:xfrm rot="17727841">
                <a:off x="11359570" y="56106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5" name="Oval 1175">
                <a:extLst>
                  <a:ext uri="{FF2B5EF4-FFF2-40B4-BE49-F238E27FC236}">
                    <a16:creationId xmlns:a16="http://schemas.microsoft.com/office/drawing/2014/main" id="{AEEF5E48-F4F4-4F6F-8380-3E9313BC0AB2}"/>
                  </a:ext>
                </a:extLst>
              </p:cNvPr>
              <p:cNvSpPr>
                <a:spLocks noChangeArrowheads="1"/>
              </p:cNvSpPr>
              <p:nvPr/>
            </p:nvSpPr>
            <p:spPr bwMode="auto">
              <a:xfrm rot="17727841">
                <a:off x="11053016" y="54992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6" name="Oval 1177">
                <a:extLst>
                  <a:ext uri="{FF2B5EF4-FFF2-40B4-BE49-F238E27FC236}">
                    <a16:creationId xmlns:a16="http://schemas.microsoft.com/office/drawing/2014/main" id="{F1C3DFC8-4426-4E2F-950C-FE98BFE96C33}"/>
                  </a:ext>
                </a:extLst>
              </p:cNvPr>
              <p:cNvSpPr>
                <a:spLocks noChangeArrowheads="1"/>
              </p:cNvSpPr>
              <p:nvPr/>
            </p:nvSpPr>
            <p:spPr bwMode="auto">
              <a:xfrm rot="17727841">
                <a:off x="9408278" y="57756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78" name="Oval 1183">
                <a:extLst>
                  <a:ext uri="{FF2B5EF4-FFF2-40B4-BE49-F238E27FC236}">
                    <a16:creationId xmlns:a16="http://schemas.microsoft.com/office/drawing/2014/main" id="{9EC837BA-3165-4FED-90C3-8D57B9FBF21E}"/>
                  </a:ext>
                </a:extLst>
              </p:cNvPr>
              <p:cNvSpPr>
                <a:spLocks noChangeArrowheads="1"/>
              </p:cNvSpPr>
              <p:nvPr/>
            </p:nvSpPr>
            <p:spPr bwMode="auto">
              <a:xfrm rot="17727841">
                <a:off x="9090893" y="51990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0" name="Oval 1190">
                <a:extLst>
                  <a:ext uri="{FF2B5EF4-FFF2-40B4-BE49-F238E27FC236}">
                    <a16:creationId xmlns:a16="http://schemas.microsoft.com/office/drawing/2014/main" id="{775083AA-C7FC-40A8-A626-8985CDD50226}"/>
                  </a:ext>
                </a:extLst>
              </p:cNvPr>
              <p:cNvSpPr>
                <a:spLocks noChangeArrowheads="1"/>
              </p:cNvSpPr>
              <p:nvPr/>
            </p:nvSpPr>
            <p:spPr bwMode="auto">
              <a:xfrm rot="17727841">
                <a:off x="9975862" y="60057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1" name="Oval 1191">
                <a:extLst>
                  <a:ext uri="{FF2B5EF4-FFF2-40B4-BE49-F238E27FC236}">
                    <a16:creationId xmlns:a16="http://schemas.microsoft.com/office/drawing/2014/main" id="{DDBCEADD-71BD-4EB8-B4C5-8954592191E1}"/>
                  </a:ext>
                </a:extLst>
              </p:cNvPr>
              <p:cNvSpPr>
                <a:spLocks noChangeArrowheads="1"/>
              </p:cNvSpPr>
              <p:nvPr/>
            </p:nvSpPr>
            <p:spPr bwMode="auto">
              <a:xfrm rot="17727841">
                <a:off x="8908690" y="5235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2" name="Oval 1192">
                <a:extLst>
                  <a:ext uri="{FF2B5EF4-FFF2-40B4-BE49-F238E27FC236}">
                    <a16:creationId xmlns:a16="http://schemas.microsoft.com/office/drawing/2014/main" id="{7549B600-1FDE-4B68-A81A-BCF93C2521D2}"/>
                  </a:ext>
                </a:extLst>
              </p:cNvPr>
              <p:cNvSpPr>
                <a:spLocks noChangeArrowheads="1"/>
              </p:cNvSpPr>
              <p:nvPr/>
            </p:nvSpPr>
            <p:spPr bwMode="auto">
              <a:xfrm rot="17727841">
                <a:off x="8947263" y="49850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4" name="Oval 1204">
                <a:extLst>
                  <a:ext uri="{FF2B5EF4-FFF2-40B4-BE49-F238E27FC236}">
                    <a16:creationId xmlns:a16="http://schemas.microsoft.com/office/drawing/2014/main" id="{F4EFAC12-A93F-455F-AA8C-5AC0EE891FB9}"/>
                  </a:ext>
                </a:extLst>
              </p:cNvPr>
              <p:cNvSpPr>
                <a:spLocks noChangeArrowheads="1"/>
              </p:cNvSpPr>
              <p:nvPr/>
            </p:nvSpPr>
            <p:spPr bwMode="auto">
              <a:xfrm rot="17727841">
                <a:off x="9840327" y="49835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5" name="Oval 1205">
                <a:extLst>
                  <a:ext uri="{FF2B5EF4-FFF2-40B4-BE49-F238E27FC236}">
                    <a16:creationId xmlns:a16="http://schemas.microsoft.com/office/drawing/2014/main" id="{20C85D98-FF1E-40C2-BC58-6A882FE86801}"/>
                  </a:ext>
                </a:extLst>
              </p:cNvPr>
              <p:cNvSpPr>
                <a:spLocks noChangeArrowheads="1"/>
              </p:cNvSpPr>
              <p:nvPr/>
            </p:nvSpPr>
            <p:spPr bwMode="auto">
              <a:xfrm rot="17727841">
                <a:off x="10789630" y="48095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7" name="Oval 1381">
                <a:extLst>
                  <a:ext uri="{FF2B5EF4-FFF2-40B4-BE49-F238E27FC236}">
                    <a16:creationId xmlns:a16="http://schemas.microsoft.com/office/drawing/2014/main" id="{1E86F24D-6402-4962-AFCD-2B3C3DD19F6D}"/>
                  </a:ext>
                </a:extLst>
              </p:cNvPr>
              <p:cNvSpPr>
                <a:spLocks noChangeArrowheads="1"/>
              </p:cNvSpPr>
              <p:nvPr/>
            </p:nvSpPr>
            <p:spPr bwMode="auto">
              <a:xfrm rot="17727841">
                <a:off x="9377539" y="62274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88" name="Oval 1389">
                <a:extLst>
                  <a:ext uri="{FF2B5EF4-FFF2-40B4-BE49-F238E27FC236}">
                    <a16:creationId xmlns:a16="http://schemas.microsoft.com/office/drawing/2014/main" id="{3C3F1BA9-CD03-4149-8094-F504F5EC5F4C}"/>
                  </a:ext>
                </a:extLst>
              </p:cNvPr>
              <p:cNvSpPr>
                <a:spLocks noChangeArrowheads="1"/>
              </p:cNvSpPr>
              <p:nvPr/>
            </p:nvSpPr>
            <p:spPr bwMode="auto">
              <a:xfrm rot="17727841">
                <a:off x="9700788" y="64438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2" name="Oval 1438">
                <a:extLst>
                  <a:ext uri="{FF2B5EF4-FFF2-40B4-BE49-F238E27FC236}">
                    <a16:creationId xmlns:a16="http://schemas.microsoft.com/office/drawing/2014/main" id="{EF6B2282-3C62-4ABA-8C9A-90CBD366C31C}"/>
                  </a:ext>
                </a:extLst>
              </p:cNvPr>
              <p:cNvSpPr>
                <a:spLocks noChangeArrowheads="1"/>
              </p:cNvSpPr>
              <p:nvPr/>
            </p:nvSpPr>
            <p:spPr bwMode="auto">
              <a:xfrm rot="17727841">
                <a:off x="10524403" y="59196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4" name="Oval 968">
                <a:extLst>
                  <a:ext uri="{FF2B5EF4-FFF2-40B4-BE49-F238E27FC236}">
                    <a16:creationId xmlns:a16="http://schemas.microsoft.com/office/drawing/2014/main" id="{97B9049F-F8D0-4D5A-88D5-63AF1FE35AF9}"/>
                  </a:ext>
                </a:extLst>
              </p:cNvPr>
              <p:cNvSpPr>
                <a:spLocks noChangeArrowheads="1"/>
              </p:cNvSpPr>
              <p:nvPr/>
            </p:nvSpPr>
            <p:spPr bwMode="auto">
              <a:xfrm rot="17727841">
                <a:off x="10307102" y="6183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5" name="Oval 1115">
                <a:extLst>
                  <a:ext uri="{FF2B5EF4-FFF2-40B4-BE49-F238E27FC236}">
                    <a16:creationId xmlns:a16="http://schemas.microsoft.com/office/drawing/2014/main" id="{837E3559-ABF9-4421-88FD-1056BA73870D}"/>
                  </a:ext>
                </a:extLst>
              </p:cNvPr>
              <p:cNvSpPr>
                <a:spLocks noChangeArrowheads="1"/>
              </p:cNvSpPr>
              <p:nvPr/>
            </p:nvSpPr>
            <p:spPr bwMode="auto">
              <a:xfrm rot="17727841">
                <a:off x="10920446" y="5775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7" name="Oval 1127">
                <a:extLst>
                  <a:ext uri="{FF2B5EF4-FFF2-40B4-BE49-F238E27FC236}">
                    <a16:creationId xmlns:a16="http://schemas.microsoft.com/office/drawing/2014/main" id="{896F76A1-233A-4D75-AD0D-E092FAC8ABA7}"/>
                  </a:ext>
                </a:extLst>
              </p:cNvPr>
              <p:cNvSpPr>
                <a:spLocks noChangeArrowheads="1"/>
              </p:cNvSpPr>
              <p:nvPr/>
            </p:nvSpPr>
            <p:spPr bwMode="auto">
              <a:xfrm rot="17727841">
                <a:off x="9331802" y="59935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8" name="Oval 1135">
                <a:extLst>
                  <a:ext uri="{FF2B5EF4-FFF2-40B4-BE49-F238E27FC236}">
                    <a16:creationId xmlns:a16="http://schemas.microsoft.com/office/drawing/2014/main" id="{980B8CAF-57B7-4231-98A2-6B9ACA9F3509}"/>
                  </a:ext>
                </a:extLst>
              </p:cNvPr>
              <p:cNvSpPr>
                <a:spLocks noChangeArrowheads="1"/>
              </p:cNvSpPr>
              <p:nvPr/>
            </p:nvSpPr>
            <p:spPr bwMode="auto">
              <a:xfrm rot="17727841">
                <a:off x="10416540" y="62614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99" name="Oval 1136">
                <a:extLst>
                  <a:ext uri="{FF2B5EF4-FFF2-40B4-BE49-F238E27FC236}">
                    <a16:creationId xmlns:a16="http://schemas.microsoft.com/office/drawing/2014/main" id="{E0FF1C51-94F4-493E-9C67-90DFE5013A73}"/>
                  </a:ext>
                </a:extLst>
              </p:cNvPr>
              <p:cNvSpPr>
                <a:spLocks noChangeArrowheads="1"/>
              </p:cNvSpPr>
              <p:nvPr/>
            </p:nvSpPr>
            <p:spPr bwMode="auto">
              <a:xfrm rot="17727841">
                <a:off x="9948339" y="62436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0" name="Oval 1137">
                <a:extLst>
                  <a:ext uri="{FF2B5EF4-FFF2-40B4-BE49-F238E27FC236}">
                    <a16:creationId xmlns:a16="http://schemas.microsoft.com/office/drawing/2014/main" id="{6ABDC981-AE63-4345-9395-203D77F3EF9F}"/>
                  </a:ext>
                </a:extLst>
              </p:cNvPr>
              <p:cNvSpPr>
                <a:spLocks noChangeArrowheads="1"/>
              </p:cNvSpPr>
              <p:nvPr/>
            </p:nvSpPr>
            <p:spPr bwMode="auto">
              <a:xfrm rot="17727841">
                <a:off x="9156251" y="60996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1" name="Oval 1138">
                <a:extLst>
                  <a:ext uri="{FF2B5EF4-FFF2-40B4-BE49-F238E27FC236}">
                    <a16:creationId xmlns:a16="http://schemas.microsoft.com/office/drawing/2014/main" id="{9FC05D9E-C51A-4587-BCA1-60A213CB9A96}"/>
                  </a:ext>
                </a:extLst>
              </p:cNvPr>
              <p:cNvSpPr>
                <a:spLocks noChangeArrowheads="1"/>
              </p:cNvSpPr>
              <p:nvPr/>
            </p:nvSpPr>
            <p:spPr bwMode="auto">
              <a:xfrm rot="17727841">
                <a:off x="9552294" y="60276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2" name="Oval 1148">
                <a:extLst>
                  <a:ext uri="{FF2B5EF4-FFF2-40B4-BE49-F238E27FC236}">
                    <a16:creationId xmlns:a16="http://schemas.microsoft.com/office/drawing/2014/main" id="{A7E73EEA-72B6-4D56-AD58-DDB44EBBCEAD}"/>
                  </a:ext>
                </a:extLst>
              </p:cNvPr>
              <p:cNvSpPr>
                <a:spLocks noChangeArrowheads="1"/>
              </p:cNvSpPr>
              <p:nvPr/>
            </p:nvSpPr>
            <p:spPr bwMode="auto">
              <a:xfrm rot="17727841">
                <a:off x="9184991" y="61831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3" name="Oval 1158">
                <a:extLst>
                  <a:ext uri="{FF2B5EF4-FFF2-40B4-BE49-F238E27FC236}">
                    <a16:creationId xmlns:a16="http://schemas.microsoft.com/office/drawing/2014/main" id="{4AE36933-2B9C-4717-8AB0-DD628EEEA8B3}"/>
                  </a:ext>
                </a:extLst>
              </p:cNvPr>
              <p:cNvSpPr>
                <a:spLocks noChangeArrowheads="1"/>
              </p:cNvSpPr>
              <p:nvPr/>
            </p:nvSpPr>
            <p:spPr bwMode="auto">
              <a:xfrm rot="17727841">
                <a:off x="9647402" y="5551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4" name="Oval 1164">
                <a:extLst>
                  <a:ext uri="{FF2B5EF4-FFF2-40B4-BE49-F238E27FC236}">
                    <a16:creationId xmlns:a16="http://schemas.microsoft.com/office/drawing/2014/main" id="{30545030-0017-489F-B583-C398D03BEEF9}"/>
                  </a:ext>
                </a:extLst>
              </p:cNvPr>
              <p:cNvSpPr>
                <a:spLocks noChangeArrowheads="1"/>
              </p:cNvSpPr>
              <p:nvPr/>
            </p:nvSpPr>
            <p:spPr bwMode="auto">
              <a:xfrm rot="17727841">
                <a:off x="10256832" y="58475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5" name="Oval 1177">
                <a:extLst>
                  <a:ext uri="{FF2B5EF4-FFF2-40B4-BE49-F238E27FC236}">
                    <a16:creationId xmlns:a16="http://schemas.microsoft.com/office/drawing/2014/main" id="{55491434-7A9C-41BC-B3DC-C3028C5C7BB7}"/>
                  </a:ext>
                </a:extLst>
              </p:cNvPr>
              <p:cNvSpPr>
                <a:spLocks noChangeArrowheads="1"/>
              </p:cNvSpPr>
              <p:nvPr/>
            </p:nvSpPr>
            <p:spPr bwMode="auto">
              <a:xfrm rot="17727841">
                <a:off x="9502192" y="6220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6" name="Oval 1179">
                <a:extLst>
                  <a:ext uri="{FF2B5EF4-FFF2-40B4-BE49-F238E27FC236}">
                    <a16:creationId xmlns:a16="http://schemas.microsoft.com/office/drawing/2014/main" id="{E5B6F227-490E-4052-AAF0-F47E6ED2DB28}"/>
                  </a:ext>
                </a:extLst>
              </p:cNvPr>
              <p:cNvSpPr>
                <a:spLocks noChangeArrowheads="1"/>
              </p:cNvSpPr>
              <p:nvPr/>
            </p:nvSpPr>
            <p:spPr bwMode="auto">
              <a:xfrm rot="17727841">
                <a:off x="9840326" y="6459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7" name="Oval 1183">
                <a:extLst>
                  <a:ext uri="{FF2B5EF4-FFF2-40B4-BE49-F238E27FC236}">
                    <a16:creationId xmlns:a16="http://schemas.microsoft.com/office/drawing/2014/main" id="{60B59D88-6DF7-493F-9F41-2A5D44948F9B}"/>
                  </a:ext>
                </a:extLst>
              </p:cNvPr>
              <p:cNvSpPr>
                <a:spLocks noChangeArrowheads="1"/>
              </p:cNvSpPr>
              <p:nvPr/>
            </p:nvSpPr>
            <p:spPr bwMode="auto">
              <a:xfrm rot="17727841">
                <a:off x="9463952" y="6470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8" name="Oval 1189">
                <a:extLst>
                  <a:ext uri="{FF2B5EF4-FFF2-40B4-BE49-F238E27FC236}">
                    <a16:creationId xmlns:a16="http://schemas.microsoft.com/office/drawing/2014/main" id="{E93CD37D-E902-43FA-9373-545FDA92AF45}"/>
                  </a:ext>
                </a:extLst>
              </p:cNvPr>
              <p:cNvSpPr>
                <a:spLocks noChangeArrowheads="1"/>
              </p:cNvSpPr>
              <p:nvPr/>
            </p:nvSpPr>
            <p:spPr bwMode="auto">
              <a:xfrm rot="17727841">
                <a:off x="10153013" y="65068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9" name="Oval 1190">
                <a:extLst>
                  <a:ext uri="{FF2B5EF4-FFF2-40B4-BE49-F238E27FC236}">
                    <a16:creationId xmlns:a16="http://schemas.microsoft.com/office/drawing/2014/main" id="{B040F4E6-E123-4804-B689-004A38A9EE4F}"/>
                  </a:ext>
                </a:extLst>
              </p:cNvPr>
              <p:cNvSpPr>
                <a:spLocks noChangeArrowheads="1"/>
              </p:cNvSpPr>
              <p:nvPr/>
            </p:nvSpPr>
            <p:spPr bwMode="auto">
              <a:xfrm rot="17727841">
                <a:off x="10140014" y="62050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0" name="Oval 1191">
                <a:extLst>
                  <a:ext uri="{FF2B5EF4-FFF2-40B4-BE49-F238E27FC236}">
                    <a16:creationId xmlns:a16="http://schemas.microsoft.com/office/drawing/2014/main" id="{9DECF63F-F276-4CCC-9567-34B09C993B60}"/>
                  </a:ext>
                </a:extLst>
              </p:cNvPr>
              <p:cNvSpPr>
                <a:spLocks noChangeArrowheads="1"/>
              </p:cNvSpPr>
              <p:nvPr/>
            </p:nvSpPr>
            <p:spPr bwMode="auto">
              <a:xfrm rot="17727841">
                <a:off x="10096948" y="6428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1" name="Oval 779">
                <a:extLst>
                  <a:ext uri="{FF2B5EF4-FFF2-40B4-BE49-F238E27FC236}">
                    <a16:creationId xmlns:a16="http://schemas.microsoft.com/office/drawing/2014/main" id="{8711A5C7-BFF4-41EB-8C4A-986EDB5E6D3C}"/>
                  </a:ext>
                </a:extLst>
              </p:cNvPr>
              <p:cNvSpPr>
                <a:spLocks noChangeArrowheads="1"/>
              </p:cNvSpPr>
              <p:nvPr/>
            </p:nvSpPr>
            <p:spPr bwMode="auto">
              <a:xfrm rot="17727841">
                <a:off x="10891775" y="627337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2" name="Oval 785">
                <a:extLst>
                  <a:ext uri="{FF2B5EF4-FFF2-40B4-BE49-F238E27FC236}">
                    <a16:creationId xmlns:a16="http://schemas.microsoft.com/office/drawing/2014/main" id="{E6498B9A-D519-4EB3-B2F4-B9E0A5890146}"/>
                  </a:ext>
                </a:extLst>
              </p:cNvPr>
              <p:cNvSpPr>
                <a:spLocks noChangeArrowheads="1"/>
              </p:cNvSpPr>
              <p:nvPr/>
            </p:nvSpPr>
            <p:spPr bwMode="auto">
              <a:xfrm rot="17727841">
                <a:off x="11215383" y="59223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5" name="Oval 1109">
                <a:extLst>
                  <a:ext uri="{FF2B5EF4-FFF2-40B4-BE49-F238E27FC236}">
                    <a16:creationId xmlns:a16="http://schemas.microsoft.com/office/drawing/2014/main" id="{ADAB78EC-6F88-40DA-A874-CCDA9A3AC36C}"/>
                  </a:ext>
                </a:extLst>
              </p:cNvPr>
              <p:cNvSpPr>
                <a:spLocks noChangeArrowheads="1"/>
              </p:cNvSpPr>
              <p:nvPr/>
            </p:nvSpPr>
            <p:spPr bwMode="auto">
              <a:xfrm rot="17727841">
                <a:off x="10774969" y="5911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6" name="Oval 1110">
                <a:extLst>
                  <a:ext uri="{FF2B5EF4-FFF2-40B4-BE49-F238E27FC236}">
                    <a16:creationId xmlns:a16="http://schemas.microsoft.com/office/drawing/2014/main" id="{21A6A786-587F-474D-A6A1-DCE77C536F31}"/>
                  </a:ext>
                </a:extLst>
              </p:cNvPr>
              <p:cNvSpPr>
                <a:spLocks noChangeArrowheads="1"/>
              </p:cNvSpPr>
              <p:nvPr/>
            </p:nvSpPr>
            <p:spPr bwMode="auto">
              <a:xfrm rot="17727841">
                <a:off x="10799636" y="60538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8" name="Oval 1116">
                <a:extLst>
                  <a:ext uri="{FF2B5EF4-FFF2-40B4-BE49-F238E27FC236}">
                    <a16:creationId xmlns:a16="http://schemas.microsoft.com/office/drawing/2014/main" id="{A83E50EA-B05E-492B-BE5B-E8834C9F6068}"/>
                  </a:ext>
                </a:extLst>
              </p:cNvPr>
              <p:cNvSpPr>
                <a:spLocks noChangeArrowheads="1"/>
              </p:cNvSpPr>
              <p:nvPr/>
            </p:nvSpPr>
            <p:spPr bwMode="auto">
              <a:xfrm rot="17727841">
                <a:off x="10668419" y="63156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9" name="Oval 1122">
                <a:extLst>
                  <a:ext uri="{FF2B5EF4-FFF2-40B4-BE49-F238E27FC236}">
                    <a16:creationId xmlns:a16="http://schemas.microsoft.com/office/drawing/2014/main" id="{52F141E7-8894-4327-B6E6-2D43A881BB2E}"/>
                  </a:ext>
                </a:extLst>
              </p:cNvPr>
              <p:cNvSpPr>
                <a:spLocks noChangeArrowheads="1"/>
              </p:cNvSpPr>
              <p:nvPr/>
            </p:nvSpPr>
            <p:spPr bwMode="auto">
              <a:xfrm rot="17727841">
                <a:off x="10909441" y="61414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1" name="Oval 1127">
                <a:extLst>
                  <a:ext uri="{FF2B5EF4-FFF2-40B4-BE49-F238E27FC236}">
                    <a16:creationId xmlns:a16="http://schemas.microsoft.com/office/drawing/2014/main" id="{A380F82B-3E09-4E2A-83D2-433BC8D5D68C}"/>
                  </a:ext>
                </a:extLst>
              </p:cNvPr>
              <p:cNvSpPr>
                <a:spLocks noChangeArrowheads="1"/>
              </p:cNvSpPr>
              <p:nvPr/>
            </p:nvSpPr>
            <p:spPr bwMode="auto">
              <a:xfrm rot="17727841">
                <a:off x="10858415" y="64481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5" name="Oval 1138">
                <a:extLst>
                  <a:ext uri="{FF2B5EF4-FFF2-40B4-BE49-F238E27FC236}">
                    <a16:creationId xmlns:a16="http://schemas.microsoft.com/office/drawing/2014/main" id="{41F6D831-C85F-414E-AB71-F1285B8B9C6D}"/>
                  </a:ext>
                </a:extLst>
              </p:cNvPr>
              <p:cNvSpPr>
                <a:spLocks noChangeArrowheads="1"/>
              </p:cNvSpPr>
              <p:nvPr/>
            </p:nvSpPr>
            <p:spPr bwMode="auto">
              <a:xfrm rot="17727841">
                <a:off x="11082618" y="64294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8" name="Oval 1164">
                <a:extLst>
                  <a:ext uri="{FF2B5EF4-FFF2-40B4-BE49-F238E27FC236}">
                    <a16:creationId xmlns:a16="http://schemas.microsoft.com/office/drawing/2014/main" id="{81899F3A-2A0C-40A5-977D-8A1513189EB7}"/>
                  </a:ext>
                </a:extLst>
              </p:cNvPr>
              <p:cNvSpPr>
                <a:spLocks noChangeArrowheads="1"/>
              </p:cNvSpPr>
              <p:nvPr/>
            </p:nvSpPr>
            <p:spPr bwMode="auto">
              <a:xfrm rot="17727841">
                <a:off x="10632414" y="6387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5" name="Oval 1191">
                <a:extLst>
                  <a:ext uri="{FF2B5EF4-FFF2-40B4-BE49-F238E27FC236}">
                    <a16:creationId xmlns:a16="http://schemas.microsoft.com/office/drawing/2014/main" id="{3778484F-177B-44DA-94D7-EBD27235626A}"/>
                  </a:ext>
                </a:extLst>
              </p:cNvPr>
              <p:cNvSpPr>
                <a:spLocks noChangeArrowheads="1"/>
              </p:cNvSpPr>
              <p:nvPr/>
            </p:nvSpPr>
            <p:spPr bwMode="auto">
              <a:xfrm rot="17727841">
                <a:off x="9730974" y="62671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6" name="Oval 1192">
                <a:extLst>
                  <a:ext uri="{FF2B5EF4-FFF2-40B4-BE49-F238E27FC236}">
                    <a16:creationId xmlns:a16="http://schemas.microsoft.com/office/drawing/2014/main" id="{26492107-2F7E-465D-9357-3B26E4172EAE}"/>
                  </a:ext>
                </a:extLst>
              </p:cNvPr>
              <p:cNvSpPr>
                <a:spLocks noChangeArrowheads="1"/>
              </p:cNvSpPr>
              <p:nvPr/>
            </p:nvSpPr>
            <p:spPr bwMode="auto">
              <a:xfrm rot="17727841">
                <a:off x="9316925" y="5480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9" name="Oval 1205">
                <a:extLst>
                  <a:ext uri="{FF2B5EF4-FFF2-40B4-BE49-F238E27FC236}">
                    <a16:creationId xmlns:a16="http://schemas.microsoft.com/office/drawing/2014/main" id="{A8D8D9FC-0125-4D02-9B3C-271E75E3CDF6}"/>
                  </a:ext>
                </a:extLst>
              </p:cNvPr>
              <p:cNvSpPr>
                <a:spLocks noChangeArrowheads="1"/>
              </p:cNvSpPr>
              <p:nvPr/>
            </p:nvSpPr>
            <p:spPr bwMode="auto">
              <a:xfrm rot="17727841">
                <a:off x="9945576" y="64892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1" name="Oval 1293">
                <a:extLst>
                  <a:ext uri="{FF2B5EF4-FFF2-40B4-BE49-F238E27FC236}">
                    <a16:creationId xmlns:a16="http://schemas.microsoft.com/office/drawing/2014/main" id="{FD90D91B-4E76-4F31-B75A-0D70A5842A80}"/>
                  </a:ext>
                </a:extLst>
              </p:cNvPr>
              <p:cNvSpPr>
                <a:spLocks noChangeArrowheads="1"/>
              </p:cNvSpPr>
              <p:nvPr/>
            </p:nvSpPr>
            <p:spPr bwMode="auto">
              <a:xfrm rot="17884986">
                <a:off x="10452779" y="53798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2" name="Oval 1303">
                <a:extLst>
                  <a:ext uri="{FF2B5EF4-FFF2-40B4-BE49-F238E27FC236}">
                    <a16:creationId xmlns:a16="http://schemas.microsoft.com/office/drawing/2014/main" id="{FE60F20D-6AB9-4976-A4FC-639B8E3C2B5B}"/>
                  </a:ext>
                </a:extLst>
              </p:cNvPr>
              <p:cNvSpPr>
                <a:spLocks noChangeArrowheads="1"/>
              </p:cNvSpPr>
              <p:nvPr/>
            </p:nvSpPr>
            <p:spPr bwMode="auto">
              <a:xfrm rot="17884986">
                <a:off x="10729939" y="55516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3" name="Oval 1310">
                <a:extLst>
                  <a:ext uri="{FF2B5EF4-FFF2-40B4-BE49-F238E27FC236}">
                    <a16:creationId xmlns:a16="http://schemas.microsoft.com/office/drawing/2014/main" id="{4084EFCC-CEF3-4851-834A-F4971D4D307D}"/>
                  </a:ext>
                </a:extLst>
              </p:cNvPr>
              <p:cNvSpPr>
                <a:spLocks noChangeArrowheads="1"/>
              </p:cNvSpPr>
              <p:nvPr/>
            </p:nvSpPr>
            <p:spPr bwMode="auto">
              <a:xfrm rot="17884986">
                <a:off x="9876716" y="51638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4" name="Oval 1320">
                <a:extLst>
                  <a:ext uri="{FF2B5EF4-FFF2-40B4-BE49-F238E27FC236}">
                    <a16:creationId xmlns:a16="http://schemas.microsoft.com/office/drawing/2014/main" id="{B8200C4B-A33C-40A4-9EF2-2A152342FE21}"/>
                  </a:ext>
                </a:extLst>
              </p:cNvPr>
              <p:cNvSpPr>
                <a:spLocks noChangeArrowheads="1"/>
              </p:cNvSpPr>
              <p:nvPr/>
            </p:nvSpPr>
            <p:spPr bwMode="auto">
              <a:xfrm rot="17884986">
                <a:off x="10229176" y="50601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5" name="Oval 1321">
                <a:extLst>
                  <a:ext uri="{FF2B5EF4-FFF2-40B4-BE49-F238E27FC236}">
                    <a16:creationId xmlns:a16="http://schemas.microsoft.com/office/drawing/2014/main" id="{A5CDBC81-3D2B-4DD6-8418-F8C3A5574D59}"/>
                  </a:ext>
                </a:extLst>
              </p:cNvPr>
              <p:cNvSpPr>
                <a:spLocks noChangeArrowheads="1"/>
              </p:cNvSpPr>
              <p:nvPr/>
            </p:nvSpPr>
            <p:spPr bwMode="auto">
              <a:xfrm rot="17884986">
                <a:off x="11178712" y="56226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6" name="Oval 1329">
                <a:extLst>
                  <a:ext uri="{FF2B5EF4-FFF2-40B4-BE49-F238E27FC236}">
                    <a16:creationId xmlns:a16="http://schemas.microsoft.com/office/drawing/2014/main" id="{6FD77FC9-C5A5-499D-8EC1-0E046BA102C6}"/>
                  </a:ext>
                </a:extLst>
              </p:cNvPr>
              <p:cNvSpPr>
                <a:spLocks noChangeArrowheads="1"/>
              </p:cNvSpPr>
              <p:nvPr/>
            </p:nvSpPr>
            <p:spPr bwMode="auto">
              <a:xfrm rot="17884986">
                <a:off x="11316875" y="6351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7" name="Oval 1380">
                <a:extLst>
                  <a:ext uri="{FF2B5EF4-FFF2-40B4-BE49-F238E27FC236}">
                    <a16:creationId xmlns:a16="http://schemas.microsoft.com/office/drawing/2014/main" id="{585357EB-CA05-45EC-B153-0360B0ECFF35}"/>
                  </a:ext>
                </a:extLst>
              </p:cNvPr>
              <p:cNvSpPr>
                <a:spLocks noChangeArrowheads="1"/>
              </p:cNvSpPr>
              <p:nvPr/>
            </p:nvSpPr>
            <p:spPr bwMode="auto">
              <a:xfrm rot="17884986">
                <a:off x="8909077" y="5308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8" name="Oval 1381">
                <a:extLst>
                  <a:ext uri="{FF2B5EF4-FFF2-40B4-BE49-F238E27FC236}">
                    <a16:creationId xmlns:a16="http://schemas.microsoft.com/office/drawing/2014/main" id="{E17EA3FA-5491-4A00-8238-2CE8E5785D12}"/>
                  </a:ext>
                </a:extLst>
              </p:cNvPr>
              <p:cNvSpPr>
                <a:spLocks noChangeArrowheads="1"/>
              </p:cNvSpPr>
              <p:nvPr/>
            </p:nvSpPr>
            <p:spPr bwMode="auto">
              <a:xfrm rot="17884986">
                <a:off x="8991551" y="4455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9" name="Oval 1389">
                <a:extLst>
                  <a:ext uri="{FF2B5EF4-FFF2-40B4-BE49-F238E27FC236}">
                    <a16:creationId xmlns:a16="http://schemas.microsoft.com/office/drawing/2014/main" id="{A8AC0D8D-FA29-435D-93E7-4F9032E4C5CD}"/>
                  </a:ext>
                </a:extLst>
              </p:cNvPr>
              <p:cNvSpPr>
                <a:spLocks noChangeArrowheads="1"/>
              </p:cNvSpPr>
              <p:nvPr/>
            </p:nvSpPr>
            <p:spPr bwMode="auto">
              <a:xfrm rot="17884986">
                <a:off x="9304573" y="4686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0" name="Oval 1392">
                <a:extLst>
                  <a:ext uri="{FF2B5EF4-FFF2-40B4-BE49-F238E27FC236}">
                    <a16:creationId xmlns:a16="http://schemas.microsoft.com/office/drawing/2014/main" id="{754EB272-04E8-4EFC-BC62-DDB273280B2B}"/>
                  </a:ext>
                </a:extLst>
              </p:cNvPr>
              <p:cNvSpPr>
                <a:spLocks noChangeArrowheads="1"/>
              </p:cNvSpPr>
              <p:nvPr/>
            </p:nvSpPr>
            <p:spPr bwMode="auto">
              <a:xfrm rot="17884986">
                <a:off x="10092740" y="52718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1" name="Oval 1402">
                <a:extLst>
                  <a:ext uri="{FF2B5EF4-FFF2-40B4-BE49-F238E27FC236}">
                    <a16:creationId xmlns:a16="http://schemas.microsoft.com/office/drawing/2014/main" id="{0723F6DB-7CE9-4B26-8CCD-36DC87A7847C}"/>
                  </a:ext>
                </a:extLst>
              </p:cNvPr>
              <p:cNvSpPr>
                <a:spLocks noChangeArrowheads="1"/>
              </p:cNvSpPr>
              <p:nvPr/>
            </p:nvSpPr>
            <p:spPr bwMode="auto">
              <a:xfrm rot="17884986">
                <a:off x="9758510" y="53452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2" name="Oval 1408">
                <a:extLst>
                  <a:ext uri="{FF2B5EF4-FFF2-40B4-BE49-F238E27FC236}">
                    <a16:creationId xmlns:a16="http://schemas.microsoft.com/office/drawing/2014/main" id="{C2AFF10B-4261-4045-8B16-FF21B64EF4D7}"/>
                  </a:ext>
                </a:extLst>
              </p:cNvPr>
              <p:cNvSpPr>
                <a:spLocks noChangeArrowheads="1"/>
              </p:cNvSpPr>
              <p:nvPr/>
            </p:nvSpPr>
            <p:spPr bwMode="auto">
              <a:xfrm rot="17884986">
                <a:off x="8981084" y="4876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4" name="Oval 1419">
                <a:extLst>
                  <a:ext uri="{FF2B5EF4-FFF2-40B4-BE49-F238E27FC236}">
                    <a16:creationId xmlns:a16="http://schemas.microsoft.com/office/drawing/2014/main" id="{2C025325-2FF3-43D9-8D8F-C6AEF90A780D}"/>
                  </a:ext>
                </a:extLst>
              </p:cNvPr>
              <p:cNvSpPr>
                <a:spLocks noChangeArrowheads="1"/>
              </p:cNvSpPr>
              <p:nvPr/>
            </p:nvSpPr>
            <p:spPr bwMode="auto">
              <a:xfrm rot="17884986">
                <a:off x="9192640" y="5271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5" name="Oval 1420">
                <a:extLst>
                  <a:ext uri="{FF2B5EF4-FFF2-40B4-BE49-F238E27FC236}">
                    <a16:creationId xmlns:a16="http://schemas.microsoft.com/office/drawing/2014/main" id="{84D669F4-13BD-4467-93A4-5CBE85F6BFA7}"/>
                  </a:ext>
                </a:extLst>
              </p:cNvPr>
              <p:cNvSpPr>
                <a:spLocks noChangeArrowheads="1"/>
              </p:cNvSpPr>
              <p:nvPr/>
            </p:nvSpPr>
            <p:spPr bwMode="auto">
              <a:xfrm rot="17884986">
                <a:off x="9444668" y="5127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6" name="Oval 1426">
                <a:extLst>
                  <a:ext uri="{FF2B5EF4-FFF2-40B4-BE49-F238E27FC236}">
                    <a16:creationId xmlns:a16="http://schemas.microsoft.com/office/drawing/2014/main" id="{6FD36AD8-D028-45F7-BE94-4147328F367B}"/>
                  </a:ext>
                </a:extLst>
              </p:cNvPr>
              <p:cNvSpPr>
                <a:spLocks noChangeArrowheads="1"/>
              </p:cNvSpPr>
              <p:nvPr/>
            </p:nvSpPr>
            <p:spPr bwMode="auto">
              <a:xfrm rot="17884986">
                <a:off x="9989417" y="49243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7" name="Oval 1438">
                <a:extLst>
                  <a:ext uri="{FF2B5EF4-FFF2-40B4-BE49-F238E27FC236}">
                    <a16:creationId xmlns:a16="http://schemas.microsoft.com/office/drawing/2014/main" id="{C0F1755C-250E-49B8-82B6-6B5AAAF81546}"/>
                  </a:ext>
                </a:extLst>
              </p:cNvPr>
              <p:cNvSpPr>
                <a:spLocks noChangeArrowheads="1"/>
              </p:cNvSpPr>
              <p:nvPr/>
            </p:nvSpPr>
            <p:spPr bwMode="auto">
              <a:xfrm rot="17884986">
                <a:off x="10146328" y="4236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8" name="Oval 765">
                <a:extLst>
                  <a:ext uri="{FF2B5EF4-FFF2-40B4-BE49-F238E27FC236}">
                    <a16:creationId xmlns:a16="http://schemas.microsoft.com/office/drawing/2014/main" id="{84DDA2EF-0041-43D3-A186-7CDA7A025784}"/>
                  </a:ext>
                </a:extLst>
              </p:cNvPr>
              <p:cNvSpPr>
                <a:spLocks noChangeArrowheads="1"/>
              </p:cNvSpPr>
              <p:nvPr/>
            </p:nvSpPr>
            <p:spPr bwMode="auto">
              <a:xfrm rot="17884986">
                <a:off x="9818960" y="37102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9" name="Oval 779">
                <a:extLst>
                  <a:ext uri="{FF2B5EF4-FFF2-40B4-BE49-F238E27FC236}">
                    <a16:creationId xmlns:a16="http://schemas.microsoft.com/office/drawing/2014/main" id="{5A6D176F-8860-4656-B3C5-BE129E0ADA56}"/>
                  </a:ext>
                </a:extLst>
              </p:cNvPr>
              <p:cNvSpPr>
                <a:spLocks noChangeArrowheads="1"/>
              </p:cNvSpPr>
              <p:nvPr/>
            </p:nvSpPr>
            <p:spPr bwMode="auto">
              <a:xfrm rot="17884986">
                <a:off x="9552260" y="491251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0" name="Oval 785">
                <a:extLst>
                  <a:ext uri="{FF2B5EF4-FFF2-40B4-BE49-F238E27FC236}">
                    <a16:creationId xmlns:a16="http://schemas.microsoft.com/office/drawing/2014/main" id="{9533856D-D18C-49EC-8653-FD024E8355DC}"/>
                  </a:ext>
                </a:extLst>
              </p:cNvPr>
              <p:cNvSpPr>
                <a:spLocks noChangeArrowheads="1"/>
              </p:cNvSpPr>
              <p:nvPr/>
            </p:nvSpPr>
            <p:spPr bwMode="auto">
              <a:xfrm rot="17884986">
                <a:off x="9437170" y="38821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1" name="Oval 795">
                <a:extLst>
                  <a:ext uri="{FF2B5EF4-FFF2-40B4-BE49-F238E27FC236}">
                    <a16:creationId xmlns:a16="http://schemas.microsoft.com/office/drawing/2014/main" id="{724891B1-1EB5-427D-B791-D658527C4DFE}"/>
                  </a:ext>
                </a:extLst>
              </p:cNvPr>
              <p:cNvSpPr>
                <a:spLocks noChangeArrowheads="1"/>
              </p:cNvSpPr>
              <p:nvPr/>
            </p:nvSpPr>
            <p:spPr bwMode="auto">
              <a:xfrm rot="17884986">
                <a:off x="10358891" y="411439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2" name="Oval 861">
                <a:extLst>
                  <a:ext uri="{FF2B5EF4-FFF2-40B4-BE49-F238E27FC236}">
                    <a16:creationId xmlns:a16="http://schemas.microsoft.com/office/drawing/2014/main" id="{B2675735-C635-4FF5-859C-0119E0FABC62}"/>
                  </a:ext>
                </a:extLst>
              </p:cNvPr>
              <p:cNvSpPr>
                <a:spLocks noChangeArrowheads="1"/>
              </p:cNvSpPr>
              <p:nvPr/>
            </p:nvSpPr>
            <p:spPr bwMode="auto">
              <a:xfrm rot="17884986">
                <a:off x="9119576" y="364938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3" name="Oval 968">
                <a:extLst>
                  <a:ext uri="{FF2B5EF4-FFF2-40B4-BE49-F238E27FC236}">
                    <a16:creationId xmlns:a16="http://schemas.microsoft.com/office/drawing/2014/main" id="{21A1FA88-840E-41D5-B184-9BEDCAF1A075}"/>
                  </a:ext>
                </a:extLst>
              </p:cNvPr>
              <p:cNvSpPr>
                <a:spLocks noChangeArrowheads="1"/>
              </p:cNvSpPr>
              <p:nvPr/>
            </p:nvSpPr>
            <p:spPr bwMode="auto">
              <a:xfrm rot="17884986">
                <a:off x="9922135" y="44547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4" name="Oval 1109">
                <a:extLst>
                  <a:ext uri="{FF2B5EF4-FFF2-40B4-BE49-F238E27FC236}">
                    <a16:creationId xmlns:a16="http://schemas.microsoft.com/office/drawing/2014/main" id="{9B8B6277-6045-4DC2-97A3-E3BAAD9E160F}"/>
                  </a:ext>
                </a:extLst>
              </p:cNvPr>
              <p:cNvSpPr>
                <a:spLocks noChangeArrowheads="1"/>
              </p:cNvSpPr>
              <p:nvPr/>
            </p:nvSpPr>
            <p:spPr bwMode="auto">
              <a:xfrm rot="17884986">
                <a:off x="8859401" y="37398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5" name="Oval 1110">
                <a:extLst>
                  <a:ext uri="{FF2B5EF4-FFF2-40B4-BE49-F238E27FC236}">
                    <a16:creationId xmlns:a16="http://schemas.microsoft.com/office/drawing/2014/main" id="{7ED7340E-F868-403A-B9EF-990FA06224AE}"/>
                  </a:ext>
                </a:extLst>
              </p:cNvPr>
              <p:cNvSpPr>
                <a:spLocks noChangeArrowheads="1"/>
              </p:cNvSpPr>
              <p:nvPr/>
            </p:nvSpPr>
            <p:spPr bwMode="auto">
              <a:xfrm rot="17884986">
                <a:off x="8877559" y="38826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7" name="Oval 1115">
                <a:extLst>
                  <a:ext uri="{FF2B5EF4-FFF2-40B4-BE49-F238E27FC236}">
                    <a16:creationId xmlns:a16="http://schemas.microsoft.com/office/drawing/2014/main" id="{FB25F3A1-7E49-4DF4-8C75-EB031B521059}"/>
                  </a:ext>
                </a:extLst>
              </p:cNvPr>
              <p:cNvSpPr>
                <a:spLocks noChangeArrowheads="1"/>
              </p:cNvSpPr>
              <p:nvPr/>
            </p:nvSpPr>
            <p:spPr bwMode="auto">
              <a:xfrm rot="17884986">
                <a:off x="9989197" y="3868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8" name="Oval 1116">
                <a:extLst>
                  <a:ext uri="{FF2B5EF4-FFF2-40B4-BE49-F238E27FC236}">
                    <a16:creationId xmlns:a16="http://schemas.microsoft.com/office/drawing/2014/main" id="{1E1328FC-BCFF-484B-91FD-D8B931747EB3}"/>
                  </a:ext>
                </a:extLst>
              </p:cNvPr>
              <p:cNvSpPr>
                <a:spLocks noChangeArrowheads="1"/>
              </p:cNvSpPr>
              <p:nvPr/>
            </p:nvSpPr>
            <p:spPr bwMode="auto">
              <a:xfrm rot="17884986">
                <a:off x="8840877" y="41100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9" name="Oval 1122">
                <a:extLst>
                  <a:ext uri="{FF2B5EF4-FFF2-40B4-BE49-F238E27FC236}">
                    <a16:creationId xmlns:a16="http://schemas.microsoft.com/office/drawing/2014/main" id="{DCF19668-A315-427C-A0AA-51D7F2D3F02A}"/>
                  </a:ext>
                </a:extLst>
              </p:cNvPr>
              <p:cNvSpPr>
                <a:spLocks noChangeArrowheads="1"/>
              </p:cNvSpPr>
              <p:nvPr/>
            </p:nvSpPr>
            <p:spPr bwMode="auto">
              <a:xfrm rot="17884986">
                <a:off x="8983246" y="39751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0" name="Oval 1123">
                <a:extLst>
                  <a:ext uri="{FF2B5EF4-FFF2-40B4-BE49-F238E27FC236}">
                    <a16:creationId xmlns:a16="http://schemas.microsoft.com/office/drawing/2014/main" id="{944C25C3-16CE-4A3F-BF07-79335C652260}"/>
                  </a:ext>
                </a:extLst>
              </p:cNvPr>
              <p:cNvSpPr>
                <a:spLocks noChangeArrowheads="1"/>
              </p:cNvSpPr>
              <p:nvPr/>
            </p:nvSpPr>
            <p:spPr bwMode="auto">
              <a:xfrm rot="17884986">
                <a:off x="9571848" y="3677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1" name="Oval 1124">
                <a:extLst>
                  <a:ext uri="{FF2B5EF4-FFF2-40B4-BE49-F238E27FC236}">
                    <a16:creationId xmlns:a16="http://schemas.microsoft.com/office/drawing/2014/main" id="{6ADAEB92-0BD7-43B6-B47E-1F26CA9FEA18}"/>
                  </a:ext>
                </a:extLst>
              </p:cNvPr>
              <p:cNvSpPr>
                <a:spLocks noChangeArrowheads="1"/>
              </p:cNvSpPr>
              <p:nvPr/>
            </p:nvSpPr>
            <p:spPr bwMode="auto">
              <a:xfrm rot="17884986">
                <a:off x="10136288" y="41197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2" name="Oval 1125">
                <a:extLst>
                  <a:ext uri="{FF2B5EF4-FFF2-40B4-BE49-F238E27FC236}">
                    <a16:creationId xmlns:a16="http://schemas.microsoft.com/office/drawing/2014/main" id="{F310090E-F7A0-43C4-9161-AA70702372CF}"/>
                  </a:ext>
                </a:extLst>
              </p:cNvPr>
              <p:cNvSpPr>
                <a:spLocks noChangeArrowheads="1"/>
              </p:cNvSpPr>
              <p:nvPr/>
            </p:nvSpPr>
            <p:spPr bwMode="auto">
              <a:xfrm rot="17884986">
                <a:off x="9963156" y="37881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3" name="Oval 1126">
                <a:extLst>
                  <a:ext uri="{FF2B5EF4-FFF2-40B4-BE49-F238E27FC236}">
                    <a16:creationId xmlns:a16="http://schemas.microsoft.com/office/drawing/2014/main" id="{D7CA5DAE-B519-4793-8B17-0D05644F1B57}"/>
                  </a:ext>
                </a:extLst>
              </p:cNvPr>
              <p:cNvSpPr>
                <a:spLocks noChangeArrowheads="1"/>
              </p:cNvSpPr>
              <p:nvPr/>
            </p:nvSpPr>
            <p:spPr bwMode="auto">
              <a:xfrm rot="17884986">
                <a:off x="9660117" y="38223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4" name="Oval 1127">
                <a:extLst>
                  <a:ext uri="{FF2B5EF4-FFF2-40B4-BE49-F238E27FC236}">
                    <a16:creationId xmlns:a16="http://schemas.microsoft.com/office/drawing/2014/main" id="{C11AFAE3-A871-43FC-BC9A-2310B48DB898}"/>
                  </a:ext>
                </a:extLst>
              </p:cNvPr>
              <p:cNvSpPr>
                <a:spLocks noChangeArrowheads="1"/>
              </p:cNvSpPr>
              <p:nvPr/>
            </p:nvSpPr>
            <p:spPr bwMode="auto">
              <a:xfrm rot="17884986">
                <a:off x="8918261" y="42791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5" name="Oval 1135">
                <a:extLst>
                  <a:ext uri="{FF2B5EF4-FFF2-40B4-BE49-F238E27FC236}">
                    <a16:creationId xmlns:a16="http://schemas.microsoft.com/office/drawing/2014/main" id="{A57B3813-D366-45EA-ADBB-9BD20096F81C}"/>
                  </a:ext>
                </a:extLst>
              </p:cNvPr>
              <p:cNvSpPr>
                <a:spLocks noChangeArrowheads="1"/>
              </p:cNvSpPr>
              <p:nvPr/>
            </p:nvSpPr>
            <p:spPr bwMode="auto">
              <a:xfrm rot="17884986">
                <a:off x="10709277" y="36520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6" name="Oval 1136">
                <a:extLst>
                  <a:ext uri="{FF2B5EF4-FFF2-40B4-BE49-F238E27FC236}">
                    <a16:creationId xmlns:a16="http://schemas.microsoft.com/office/drawing/2014/main" id="{7388BA4B-184A-4603-AAE0-BC5C3BCAC75C}"/>
                  </a:ext>
                </a:extLst>
              </p:cNvPr>
              <p:cNvSpPr>
                <a:spLocks noChangeArrowheads="1"/>
              </p:cNvSpPr>
              <p:nvPr/>
            </p:nvSpPr>
            <p:spPr bwMode="auto">
              <a:xfrm rot="17884986">
                <a:off x="9629157" y="45881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7" name="Oval 1137">
                <a:extLst>
                  <a:ext uri="{FF2B5EF4-FFF2-40B4-BE49-F238E27FC236}">
                    <a16:creationId xmlns:a16="http://schemas.microsoft.com/office/drawing/2014/main" id="{E4155EFB-7504-4C6A-8534-EC7A478968C5}"/>
                  </a:ext>
                </a:extLst>
              </p:cNvPr>
              <p:cNvSpPr>
                <a:spLocks noChangeArrowheads="1"/>
              </p:cNvSpPr>
              <p:nvPr/>
            </p:nvSpPr>
            <p:spPr bwMode="auto">
              <a:xfrm rot="17884986">
                <a:off x="9449880" y="41378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8" name="Oval 1138">
                <a:extLst>
                  <a:ext uri="{FF2B5EF4-FFF2-40B4-BE49-F238E27FC236}">
                    <a16:creationId xmlns:a16="http://schemas.microsoft.com/office/drawing/2014/main" id="{8F0F2EBF-A688-46B8-9E5B-C4CD6352BD0A}"/>
                  </a:ext>
                </a:extLst>
              </p:cNvPr>
              <p:cNvSpPr>
                <a:spLocks noChangeArrowheads="1"/>
              </p:cNvSpPr>
              <p:nvPr/>
            </p:nvSpPr>
            <p:spPr bwMode="auto">
              <a:xfrm rot="17884986">
                <a:off x="9197108" y="43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0" name="Oval 1158">
                <a:extLst>
                  <a:ext uri="{FF2B5EF4-FFF2-40B4-BE49-F238E27FC236}">
                    <a16:creationId xmlns:a16="http://schemas.microsoft.com/office/drawing/2014/main" id="{7DE175C3-B692-4293-AE56-5ED2FB826FC6}"/>
                  </a:ext>
                </a:extLst>
              </p:cNvPr>
              <p:cNvSpPr>
                <a:spLocks noChangeArrowheads="1"/>
              </p:cNvSpPr>
              <p:nvPr/>
            </p:nvSpPr>
            <p:spPr bwMode="auto">
              <a:xfrm rot="17884986">
                <a:off x="9557148" y="46601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2" name="Oval 1177">
                <a:extLst>
                  <a:ext uri="{FF2B5EF4-FFF2-40B4-BE49-F238E27FC236}">
                    <a16:creationId xmlns:a16="http://schemas.microsoft.com/office/drawing/2014/main" id="{E289F4DD-8FC0-41EF-A5FA-7698FB785828}"/>
                  </a:ext>
                </a:extLst>
              </p:cNvPr>
              <p:cNvSpPr>
                <a:spLocks noChangeArrowheads="1"/>
              </p:cNvSpPr>
              <p:nvPr/>
            </p:nvSpPr>
            <p:spPr bwMode="auto">
              <a:xfrm rot="17884986">
                <a:off x="9116385" y="4454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3" name="Oval 1179">
                <a:extLst>
                  <a:ext uri="{FF2B5EF4-FFF2-40B4-BE49-F238E27FC236}">
                    <a16:creationId xmlns:a16="http://schemas.microsoft.com/office/drawing/2014/main" id="{6DC7B2DE-BC7A-4F92-8BF0-5C70845D562E}"/>
                  </a:ext>
                </a:extLst>
              </p:cNvPr>
              <p:cNvSpPr>
                <a:spLocks noChangeArrowheads="1"/>
              </p:cNvSpPr>
              <p:nvPr/>
            </p:nvSpPr>
            <p:spPr bwMode="auto">
              <a:xfrm rot="17884986">
                <a:off x="9402595" y="47093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4" name="Oval 1183">
                <a:extLst>
                  <a:ext uri="{FF2B5EF4-FFF2-40B4-BE49-F238E27FC236}">
                    <a16:creationId xmlns:a16="http://schemas.microsoft.com/office/drawing/2014/main" id="{CA9B99D5-651B-4244-B643-F778B92BAE59}"/>
                  </a:ext>
                </a:extLst>
              </p:cNvPr>
              <p:cNvSpPr>
                <a:spLocks noChangeArrowheads="1"/>
              </p:cNvSpPr>
              <p:nvPr/>
            </p:nvSpPr>
            <p:spPr bwMode="auto">
              <a:xfrm rot="17884986">
                <a:off x="8922471" y="4633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5" name="Oval 1189">
                <a:extLst>
                  <a:ext uri="{FF2B5EF4-FFF2-40B4-BE49-F238E27FC236}">
                    <a16:creationId xmlns:a16="http://schemas.microsoft.com/office/drawing/2014/main" id="{E7F62EBC-4B5B-46E2-8327-C942F96179D2}"/>
                  </a:ext>
                </a:extLst>
              </p:cNvPr>
              <p:cNvSpPr>
                <a:spLocks noChangeArrowheads="1"/>
              </p:cNvSpPr>
              <p:nvPr/>
            </p:nvSpPr>
            <p:spPr bwMode="auto">
              <a:xfrm rot="17884986">
                <a:off x="9753446" y="4770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6" name="Oval 1190">
                <a:extLst>
                  <a:ext uri="{FF2B5EF4-FFF2-40B4-BE49-F238E27FC236}">
                    <a16:creationId xmlns:a16="http://schemas.microsoft.com/office/drawing/2014/main" id="{EDD427C1-775C-4BCE-870C-EBDC9B878031}"/>
                  </a:ext>
                </a:extLst>
              </p:cNvPr>
              <p:cNvSpPr>
                <a:spLocks noChangeArrowheads="1"/>
              </p:cNvSpPr>
              <p:nvPr/>
            </p:nvSpPr>
            <p:spPr bwMode="auto">
              <a:xfrm rot="17884986">
                <a:off x="9845180" y="4012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7" name="Oval 1191">
                <a:extLst>
                  <a:ext uri="{FF2B5EF4-FFF2-40B4-BE49-F238E27FC236}">
                    <a16:creationId xmlns:a16="http://schemas.microsoft.com/office/drawing/2014/main" id="{84770D93-F405-462A-A554-43C878D27E81}"/>
                  </a:ext>
                </a:extLst>
              </p:cNvPr>
              <p:cNvSpPr>
                <a:spLocks noChangeArrowheads="1"/>
              </p:cNvSpPr>
              <p:nvPr/>
            </p:nvSpPr>
            <p:spPr bwMode="auto">
              <a:xfrm rot="17884986">
                <a:off x="10137192" y="47699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8" name="Oval 1192">
                <a:extLst>
                  <a:ext uri="{FF2B5EF4-FFF2-40B4-BE49-F238E27FC236}">
                    <a16:creationId xmlns:a16="http://schemas.microsoft.com/office/drawing/2014/main" id="{C8FBBA12-BEAD-4E08-BDF0-36D9AA1A21FD}"/>
                  </a:ext>
                </a:extLst>
              </p:cNvPr>
              <p:cNvSpPr>
                <a:spLocks noChangeArrowheads="1"/>
              </p:cNvSpPr>
              <p:nvPr/>
            </p:nvSpPr>
            <p:spPr bwMode="auto">
              <a:xfrm rot="17884986">
                <a:off x="10245322" y="36613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9" name="Oval 1196">
                <a:extLst>
                  <a:ext uri="{FF2B5EF4-FFF2-40B4-BE49-F238E27FC236}">
                    <a16:creationId xmlns:a16="http://schemas.microsoft.com/office/drawing/2014/main" id="{91F046D7-35B6-46A8-933E-545785742FEE}"/>
                  </a:ext>
                </a:extLst>
              </p:cNvPr>
              <p:cNvSpPr>
                <a:spLocks noChangeArrowheads="1"/>
              </p:cNvSpPr>
              <p:nvPr/>
            </p:nvSpPr>
            <p:spPr bwMode="auto">
              <a:xfrm rot="17884986">
                <a:off x="9646818" y="40414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0" name="Oval 1204">
                <a:extLst>
                  <a:ext uri="{FF2B5EF4-FFF2-40B4-BE49-F238E27FC236}">
                    <a16:creationId xmlns:a16="http://schemas.microsoft.com/office/drawing/2014/main" id="{2C3870E7-E745-4BE3-A1BE-05213694BFE1}"/>
                  </a:ext>
                </a:extLst>
              </p:cNvPr>
              <p:cNvSpPr>
                <a:spLocks noChangeArrowheads="1"/>
              </p:cNvSpPr>
              <p:nvPr/>
            </p:nvSpPr>
            <p:spPr bwMode="auto">
              <a:xfrm rot="17884986">
                <a:off x="9805248" y="39595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1" name="Oval 1205">
                <a:extLst>
                  <a:ext uri="{FF2B5EF4-FFF2-40B4-BE49-F238E27FC236}">
                    <a16:creationId xmlns:a16="http://schemas.microsoft.com/office/drawing/2014/main" id="{416FA1E0-73B3-4B46-9FCD-4796EA03EDE1}"/>
                  </a:ext>
                </a:extLst>
              </p:cNvPr>
              <p:cNvSpPr>
                <a:spLocks noChangeArrowheads="1"/>
              </p:cNvSpPr>
              <p:nvPr/>
            </p:nvSpPr>
            <p:spPr bwMode="auto">
              <a:xfrm rot="17884986">
                <a:off x="9246392" y="3886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2" name="Oval 753">
                <a:extLst>
                  <a:ext uri="{FF2B5EF4-FFF2-40B4-BE49-F238E27FC236}">
                    <a16:creationId xmlns:a16="http://schemas.microsoft.com/office/drawing/2014/main" id="{AE92409C-59FE-4CAC-A4D2-F1774D3AA520}"/>
                  </a:ext>
                </a:extLst>
              </p:cNvPr>
              <p:cNvSpPr>
                <a:spLocks noChangeArrowheads="1"/>
              </p:cNvSpPr>
              <p:nvPr/>
            </p:nvSpPr>
            <p:spPr bwMode="auto">
              <a:xfrm rot="17884986">
                <a:off x="10421041" y="3779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3" name="Oval 755">
                <a:extLst>
                  <a:ext uri="{FF2B5EF4-FFF2-40B4-BE49-F238E27FC236}">
                    <a16:creationId xmlns:a16="http://schemas.microsoft.com/office/drawing/2014/main" id="{F3C19D1A-CC21-4C83-A648-5C50148CDFF8}"/>
                  </a:ext>
                </a:extLst>
              </p:cNvPr>
              <p:cNvSpPr>
                <a:spLocks noChangeArrowheads="1"/>
              </p:cNvSpPr>
              <p:nvPr/>
            </p:nvSpPr>
            <p:spPr bwMode="auto">
              <a:xfrm rot="17884986">
                <a:off x="10766731" y="39202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4" name="Oval 765">
                <a:extLst>
                  <a:ext uri="{FF2B5EF4-FFF2-40B4-BE49-F238E27FC236}">
                    <a16:creationId xmlns:a16="http://schemas.microsoft.com/office/drawing/2014/main" id="{4A25859D-D07F-4B7C-BCE9-8C8E807FCB61}"/>
                  </a:ext>
                </a:extLst>
              </p:cNvPr>
              <p:cNvSpPr>
                <a:spLocks noChangeArrowheads="1"/>
              </p:cNvSpPr>
              <p:nvPr/>
            </p:nvSpPr>
            <p:spPr bwMode="auto">
              <a:xfrm rot="17884986">
                <a:off x="11361496" y="4174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5" name="Oval 771">
                <a:extLst>
                  <a:ext uri="{FF2B5EF4-FFF2-40B4-BE49-F238E27FC236}">
                    <a16:creationId xmlns:a16="http://schemas.microsoft.com/office/drawing/2014/main" id="{7A640C74-9CD0-4882-95B9-9D1B896BBE9A}"/>
                  </a:ext>
                </a:extLst>
              </p:cNvPr>
              <p:cNvSpPr>
                <a:spLocks noChangeArrowheads="1"/>
              </p:cNvSpPr>
              <p:nvPr/>
            </p:nvSpPr>
            <p:spPr bwMode="auto">
              <a:xfrm rot="17884986">
                <a:off x="10752703" y="37426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6" name="Oval 779">
                <a:extLst>
                  <a:ext uri="{FF2B5EF4-FFF2-40B4-BE49-F238E27FC236}">
                    <a16:creationId xmlns:a16="http://schemas.microsoft.com/office/drawing/2014/main" id="{6D931A87-ADDC-4E13-9909-BF3C86FF2C17}"/>
                  </a:ext>
                </a:extLst>
              </p:cNvPr>
              <p:cNvSpPr>
                <a:spLocks noChangeArrowheads="1"/>
              </p:cNvSpPr>
              <p:nvPr/>
            </p:nvSpPr>
            <p:spPr bwMode="auto">
              <a:xfrm rot="17884986">
                <a:off x="10807931" y="455437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7" name="Oval 785">
                <a:extLst>
                  <a:ext uri="{FF2B5EF4-FFF2-40B4-BE49-F238E27FC236}">
                    <a16:creationId xmlns:a16="http://schemas.microsoft.com/office/drawing/2014/main" id="{0E8E7366-ABC3-47E6-AABA-CFF28D81844D}"/>
                  </a:ext>
                </a:extLst>
              </p:cNvPr>
              <p:cNvSpPr>
                <a:spLocks noChangeArrowheads="1"/>
              </p:cNvSpPr>
              <p:nvPr/>
            </p:nvSpPr>
            <p:spPr bwMode="auto">
              <a:xfrm rot="17884986">
                <a:off x="10979705" y="43468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8" name="Oval 786">
                <a:extLst>
                  <a:ext uri="{FF2B5EF4-FFF2-40B4-BE49-F238E27FC236}">
                    <a16:creationId xmlns:a16="http://schemas.microsoft.com/office/drawing/2014/main" id="{47B12374-75D4-4AC2-BE7F-221EBE069EE8}"/>
                  </a:ext>
                </a:extLst>
              </p:cNvPr>
              <p:cNvSpPr>
                <a:spLocks noChangeArrowheads="1"/>
              </p:cNvSpPr>
              <p:nvPr/>
            </p:nvSpPr>
            <p:spPr bwMode="auto">
              <a:xfrm rot="17884986">
                <a:off x="10996065" y="3739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9" name="Oval 791">
                <a:extLst>
                  <a:ext uri="{FF2B5EF4-FFF2-40B4-BE49-F238E27FC236}">
                    <a16:creationId xmlns:a16="http://schemas.microsoft.com/office/drawing/2014/main" id="{3C52153E-46DD-488D-872F-3BCE50766224}"/>
                  </a:ext>
                </a:extLst>
              </p:cNvPr>
              <p:cNvSpPr>
                <a:spLocks noChangeArrowheads="1"/>
              </p:cNvSpPr>
              <p:nvPr/>
            </p:nvSpPr>
            <p:spPr bwMode="auto">
              <a:xfrm rot="17884986">
                <a:off x="11162783" y="37627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3" name="Oval 859">
                <a:extLst>
                  <a:ext uri="{FF2B5EF4-FFF2-40B4-BE49-F238E27FC236}">
                    <a16:creationId xmlns:a16="http://schemas.microsoft.com/office/drawing/2014/main" id="{E407FEE2-66CB-40F8-BD9B-C48415737A84}"/>
                  </a:ext>
                </a:extLst>
              </p:cNvPr>
              <p:cNvSpPr>
                <a:spLocks noChangeArrowheads="1"/>
              </p:cNvSpPr>
              <p:nvPr/>
            </p:nvSpPr>
            <p:spPr bwMode="auto">
              <a:xfrm rot="17884986">
                <a:off x="11285340" y="38680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4" name="Oval 860">
                <a:extLst>
                  <a:ext uri="{FF2B5EF4-FFF2-40B4-BE49-F238E27FC236}">
                    <a16:creationId xmlns:a16="http://schemas.microsoft.com/office/drawing/2014/main" id="{8F42A4DD-BA10-467D-AC2E-E19742211711}"/>
                  </a:ext>
                </a:extLst>
              </p:cNvPr>
              <p:cNvSpPr>
                <a:spLocks noChangeArrowheads="1"/>
              </p:cNvSpPr>
              <p:nvPr/>
            </p:nvSpPr>
            <p:spPr bwMode="auto">
              <a:xfrm rot="17884986">
                <a:off x="11024091" y="39204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5" name="Oval 861">
                <a:extLst>
                  <a:ext uri="{FF2B5EF4-FFF2-40B4-BE49-F238E27FC236}">
                    <a16:creationId xmlns:a16="http://schemas.microsoft.com/office/drawing/2014/main" id="{81EB2955-A051-4ADB-8A01-1E61654492FD}"/>
                  </a:ext>
                </a:extLst>
              </p:cNvPr>
              <p:cNvSpPr>
                <a:spLocks noChangeArrowheads="1"/>
              </p:cNvSpPr>
              <p:nvPr/>
            </p:nvSpPr>
            <p:spPr bwMode="auto">
              <a:xfrm rot="17884986">
                <a:off x="10662111" y="41140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7" name="Oval 1109">
                <a:extLst>
                  <a:ext uri="{FF2B5EF4-FFF2-40B4-BE49-F238E27FC236}">
                    <a16:creationId xmlns:a16="http://schemas.microsoft.com/office/drawing/2014/main" id="{E2640AA7-A252-466E-AE96-EE61603478C0}"/>
                  </a:ext>
                </a:extLst>
              </p:cNvPr>
              <p:cNvSpPr>
                <a:spLocks noChangeArrowheads="1"/>
              </p:cNvSpPr>
              <p:nvPr/>
            </p:nvSpPr>
            <p:spPr bwMode="auto">
              <a:xfrm rot="17884986">
                <a:off x="10421244" y="4156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8" name="Oval 1110">
                <a:extLst>
                  <a:ext uri="{FF2B5EF4-FFF2-40B4-BE49-F238E27FC236}">
                    <a16:creationId xmlns:a16="http://schemas.microsoft.com/office/drawing/2014/main" id="{A998B7AA-520A-4C29-A0B7-982C66A82565}"/>
                  </a:ext>
                </a:extLst>
              </p:cNvPr>
              <p:cNvSpPr>
                <a:spLocks noChangeArrowheads="1"/>
              </p:cNvSpPr>
              <p:nvPr/>
            </p:nvSpPr>
            <p:spPr bwMode="auto">
              <a:xfrm rot="17884986">
                <a:off x="10420094" y="4347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9" name="Oval 1111">
                <a:extLst>
                  <a:ext uri="{FF2B5EF4-FFF2-40B4-BE49-F238E27FC236}">
                    <a16:creationId xmlns:a16="http://schemas.microsoft.com/office/drawing/2014/main" id="{35D94C5B-6DCE-450E-B779-62C83CCE7184}"/>
                  </a:ext>
                </a:extLst>
              </p:cNvPr>
              <p:cNvSpPr>
                <a:spLocks noChangeArrowheads="1"/>
              </p:cNvSpPr>
              <p:nvPr/>
            </p:nvSpPr>
            <p:spPr bwMode="auto">
              <a:xfrm rot="17884986">
                <a:off x="10186939" y="37987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0" name="Oval 1115">
                <a:extLst>
                  <a:ext uri="{FF2B5EF4-FFF2-40B4-BE49-F238E27FC236}">
                    <a16:creationId xmlns:a16="http://schemas.microsoft.com/office/drawing/2014/main" id="{CBE0D47F-D9E3-4FB8-823D-A65945DF750E}"/>
                  </a:ext>
                </a:extLst>
              </p:cNvPr>
              <p:cNvSpPr>
                <a:spLocks noChangeArrowheads="1"/>
              </p:cNvSpPr>
              <p:nvPr/>
            </p:nvSpPr>
            <p:spPr bwMode="auto">
              <a:xfrm rot="17884986">
                <a:off x="11218315" y="48082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1" name="Oval 1116">
                <a:extLst>
                  <a:ext uri="{FF2B5EF4-FFF2-40B4-BE49-F238E27FC236}">
                    <a16:creationId xmlns:a16="http://schemas.microsoft.com/office/drawing/2014/main" id="{DEE40815-80F1-4CFE-8DFC-675648AFBAFB}"/>
                  </a:ext>
                </a:extLst>
              </p:cNvPr>
              <p:cNvSpPr>
                <a:spLocks noChangeArrowheads="1"/>
              </p:cNvSpPr>
              <p:nvPr/>
            </p:nvSpPr>
            <p:spPr bwMode="auto">
              <a:xfrm rot="17884986">
                <a:off x="10416776" y="42277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2" name="Oval 1120">
                <a:extLst>
                  <a:ext uri="{FF2B5EF4-FFF2-40B4-BE49-F238E27FC236}">
                    <a16:creationId xmlns:a16="http://schemas.microsoft.com/office/drawing/2014/main" id="{1A3DBAC6-ABA1-4FED-BF61-590628A21498}"/>
                  </a:ext>
                </a:extLst>
              </p:cNvPr>
              <p:cNvSpPr>
                <a:spLocks noChangeArrowheads="1"/>
              </p:cNvSpPr>
              <p:nvPr/>
            </p:nvSpPr>
            <p:spPr bwMode="auto">
              <a:xfrm rot="17884986">
                <a:off x="10493251" y="39400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4" name="Oval 1122">
                <a:extLst>
                  <a:ext uri="{FF2B5EF4-FFF2-40B4-BE49-F238E27FC236}">
                    <a16:creationId xmlns:a16="http://schemas.microsoft.com/office/drawing/2014/main" id="{14E737F8-EDE0-4F1F-8BDE-2BE800E1639B}"/>
                  </a:ext>
                </a:extLst>
              </p:cNvPr>
              <p:cNvSpPr>
                <a:spLocks noChangeArrowheads="1"/>
              </p:cNvSpPr>
              <p:nvPr/>
            </p:nvSpPr>
            <p:spPr bwMode="auto">
              <a:xfrm rot="17884986">
                <a:off x="9048625" y="37956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5" name="Oval 1123">
                <a:extLst>
                  <a:ext uri="{FF2B5EF4-FFF2-40B4-BE49-F238E27FC236}">
                    <a16:creationId xmlns:a16="http://schemas.microsoft.com/office/drawing/2014/main" id="{B691DA73-AD29-475F-90F5-F10628628DA7}"/>
                  </a:ext>
                </a:extLst>
              </p:cNvPr>
              <p:cNvSpPr>
                <a:spLocks noChangeArrowheads="1"/>
              </p:cNvSpPr>
              <p:nvPr/>
            </p:nvSpPr>
            <p:spPr bwMode="auto">
              <a:xfrm rot="17884986">
                <a:off x="10848824" y="42277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6" name="Oval 1124">
                <a:extLst>
                  <a:ext uri="{FF2B5EF4-FFF2-40B4-BE49-F238E27FC236}">
                    <a16:creationId xmlns:a16="http://schemas.microsoft.com/office/drawing/2014/main" id="{C85C5C8A-9D0D-49C6-B5DE-A1086503F77E}"/>
                  </a:ext>
                </a:extLst>
              </p:cNvPr>
              <p:cNvSpPr>
                <a:spLocks noChangeArrowheads="1"/>
              </p:cNvSpPr>
              <p:nvPr/>
            </p:nvSpPr>
            <p:spPr bwMode="auto">
              <a:xfrm rot="17884986">
                <a:off x="10859052" y="40846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8" name="Oval 1126">
                <a:extLst>
                  <a:ext uri="{FF2B5EF4-FFF2-40B4-BE49-F238E27FC236}">
                    <a16:creationId xmlns:a16="http://schemas.microsoft.com/office/drawing/2014/main" id="{F2DA0D27-2C8C-4518-A0FA-08F5E5C8ED00}"/>
                  </a:ext>
                </a:extLst>
              </p:cNvPr>
              <p:cNvSpPr>
                <a:spLocks noChangeArrowheads="1"/>
              </p:cNvSpPr>
              <p:nvPr/>
            </p:nvSpPr>
            <p:spPr bwMode="auto">
              <a:xfrm rot="17884986">
                <a:off x="11208864" y="43357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9" name="Oval 1127">
                <a:extLst>
                  <a:ext uri="{FF2B5EF4-FFF2-40B4-BE49-F238E27FC236}">
                    <a16:creationId xmlns:a16="http://schemas.microsoft.com/office/drawing/2014/main" id="{531265B0-C21E-405A-83B4-40F911C5F86C}"/>
                  </a:ext>
                </a:extLst>
              </p:cNvPr>
              <p:cNvSpPr>
                <a:spLocks noChangeArrowheads="1"/>
              </p:cNvSpPr>
              <p:nvPr/>
            </p:nvSpPr>
            <p:spPr bwMode="auto">
              <a:xfrm rot="17884986">
                <a:off x="10460796" y="47438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0" name="Oval 1135">
                <a:extLst>
                  <a:ext uri="{FF2B5EF4-FFF2-40B4-BE49-F238E27FC236}">
                    <a16:creationId xmlns:a16="http://schemas.microsoft.com/office/drawing/2014/main" id="{D9E8B45F-7EC2-4E06-9EE6-B4E7D739E95D}"/>
                  </a:ext>
                </a:extLst>
              </p:cNvPr>
              <p:cNvSpPr>
                <a:spLocks noChangeArrowheads="1"/>
              </p:cNvSpPr>
              <p:nvPr/>
            </p:nvSpPr>
            <p:spPr bwMode="auto">
              <a:xfrm rot="17884986">
                <a:off x="11100852" y="4515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1" name="Oval 1136">
                <a:extLst>
                  <a:ext uri="{FF2B5EF4-FFF2-40B4-BE49-F238E27FC236}">
                    <a16:creationId xmlns:a16="http://schemas.microsoft.com/office/drawing/2014/main" id="{AAE5D124-67F2-4F17-9AAF-E4DCD271AE89}"/>
                  </a:ext>
                </a:extLst>
              </p:cNvPr>
              <p:cNvSpPr>
                <a:spLocks noChangeArrowheads="1"/>
              </p:cNvSpPr>
              <p:nvPr/>
            </p:nvSpPr>
            <p:spPr bwMode="auto">
              <a:xfrm rot="17342811">
                <a:off x="11136856" y="4947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2" name="Oval 1137">
                <a:extLst>
                  <a:ext uri="{FF2B5EF4-FFF2-40B4-BE49-F238E27FC236}">
                    <a16:creationId xmlns:a16="http://schemas.microsoft.com/office/drawing/2014/main" id="{B8A83932-639B-48E0-8FC4-D08344BFCFAC}"/>
                  </a:ext>
                </a:extLst>
              </p:cNvPr>
              <p:cNvSpPr>
                <a:spLocks noChangeArrowheads="1"/>
              </p:cNvSpPr>
              <p:nvPr/>
            </p:nvSpPr>
            <p:spPr bwMode="auto">
              <a:xfrm rot="17884986">
                <a:off x="11244867" y="46237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3" name="Oval 1138">
                <a:extLst>
                  <a:ext uri="{FF2B5EF4-FFF2-40B4-BE49-F238E27FC236}">
                    <a16:creationId xmlns:a16="http://schemas.microsoft.com/office/drawing/2014/main" id="{845BFE5C-9F9D-47A4-BD35-9AFC3AC616AF}"/>
                  </a:ext>
                </a:extLst>
              </p:cNvPr>
              <p:cNvSpPr>
                <a:spLocks noChangeArrowheads="1"/>
              </p:cNvSpPr>
              <p:nvPr/>
            </p:nvSpPr>
            <p:spPr bwMode="auto">
              <a:xfrm rot="17884986">
                <a:off x="10848824" y="4587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4" name="Oval 1148">
                <a:extLst>
                  <a:ext uri="{FF2B5EF4-FFF2-40B4-BE49-F238E27FC236}">
                    <a16:creationId xmlns:a16="http://schemas.microsoft.com/office/drawing/2014/main" id="{6202F1C2-B4BA-48E9-A3C6-61FFF3887F07}"/>
                  </a:ext>
                </a:extLst>
              </p:cNvPr>
              <p:cNvSpPr>
                <a:spLocks noChangeArrowheads="1"/>
              </p:cNvSpPr>
              <p:nvPr/>
            </p:nvSpPr>
            <p:spPr bwMode="auto">
              <a:xfrm rot="17884986">
                <a:off x="10992839" y="5343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5" name="Oval 1155">
                <a:extLst>
                  <a:ext uri="{FF2B5EF4-FFF2-40B4-BE49-F238E27FC236}">
                    <a16:creationId xmlns:a16="http://schemas.microsoft.com/office/drawing/2014/main" id="{02FD749B-50DA-4441-BE99-0C4C7D196C14}"/>
                  </a:ext>
                </a:extLst>
              </p:cNvPr>
              <p:cNvSpPr>
                <a:spLocks noChangeArrowheads="1"/>
              </p:cNvSpPr>
              <p:nvPr/>
            </p:nvSpPr>
            <p:spPr bwMode="auto">
              <a:xfrm rot="17884986">
                <a:off x="10420479" y="48542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6" name="Oval 1158">
                <a:extLst>
                  <a:ext uri="{FF2B5EF4-FFF2-40B4-BE49-F238E27FC236}">
                    <a16:creationId xmlns:a16="http://schemas.microsoft.com/office/drawing/2014/main" id="{4AF2542D-0D5E-4B68-9836-D03A508219C9}"/>
                  </a:ext>
                </a:extLst>
              </p:cNvPr>
              <p:cNvSpPr>
                <a:spLocks noChangeArrowheads="1"/>
              </p:cNvSpPr>
              <p:nvPr/>
            </p:nvSpPr>
            <p:spPr bwMode="auto">
              <a:xfrm rot="17884986">
                <a:off x="11096655" y="50562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8" name="Oval 1168">
                <a:extLst>
                  <a:ext uri="{FF2B5EF4-FFF2-40B4-BE49-F238E27FC236}">
                    <a16:creationId xmlns:a16="http://schemas.microsoft.com/office/drawing/2014/main" id="{22BFDAD4-B954-47C2-BC7E-B24B3CB458F4}"/>
                  </a:ext>
                </a:extLst>
              </p:cNvPr>
              <p:cNvSpPr>
                <a:spLocks noChangeArrowheads="1"/>
              </p:cNvSpPr>
              <p:nvPr/>
            </p:nvSpPr>
            <p:spPr bwMode="auto">
              <a:xfrm rot="17884986">
                <a:off x="10667488" y="5332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9" name="Oval 1175">
                <a:extLst>
                  <a:ext uri="{FF2B5EF4-FFF2-40B4-BE49-F238E27FC236}">
                    <a16:creationId xmlns:a16="http://schemas.microsoft.com/office/drawing/2014/main" id="{CAB56468-49D7-4E5C-9CAB-1AE763468F9D}"/>
                  </a:ext>
                </a:extLst>
              </p:cNvPr>
              <p:cNvSpPr>
                <a:spLocks noChangeArrowheads="1"/>
              </p:cNvSpPr>
              <p:nvPr/>
            </p:nvSpPr>
            <p:spPr bwMode="auto">
              <a:xfrm rot="17884986">
                <a:off x="10516779" y="51522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0" name="Oval 1177">
                <a:extLst>
                  <a:ext uri="{FF2B5EF4-FFF2-40B4-BE49-F238E27FC236}">
                    <a16:creationId xmlns:a16="http://schemas.microsoft.com/office/drawing/2014/main" id="{A4FF691E-EE4C-445D-91DD-D7D42EE3879C}"/>
                  </a:ext>
                </a:extLst>
              </p:cNvPr>
              <p:cNvSpPr>
                <a:spLocks noChangeArrowheads="1"/>
              </p:cNvSpPr>
              <p:nvPr/>
            </p:nvSpPr>
            <p:spPr bwMode="auto">
              <a:xfrm rot="17884986">
                <a:off x="10371508" y="5020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1" name="Oval 1179">
                <a:extLst>
                  <a:ext uri="{FF2B5EF4-FFF2-40B4-BE49-F238E27FC236}">
                    <a16:creationId xmlns:a16="http://schemas.microsoft.com/office/drawing/2014/main" id="{785FE2FF-B11B-4CDF-9BA1-EC9A485DACDE}"/>
                  </a:ext>
                </a:extLst>
              </p:cNvPr>
              <p:cNvSpPr>
                <a:spLocks noChangeArrowheads="1"/>
              </p:cNvSpPr>
              <p:nvPr/>
            </p:nvSpPr>
            <p:spPr bwMode="auto">
              <a:xfrm rot="17884986">
                <a:off x="10945130" y="51740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2" name="Oval 1183">
                <a:extLst>
                  <a:ext uri="{FF2B5EF4-FFF2-40B4-BE49-F238E27FC236}">
                    <a16:creationId xmlns:a16="http://schemas.microsoft.com/office/drawing/2014/main" id="{974DB788-3228-4B87-8DFE-EFAC3CB601F3}"/>
                  </a:ext>
                </a:extLst>
              </p:cNvPr>
              <p:cNvSpPr>
                <a:spLocks noChangeArrowheads="1"/>
              </p:cNvSpPr>
              <p:nvPr/>
            </p:nvSpPr>
            <p:spPr bwMode="auto">
              <a:xfrm rot="17884986">
                <a:off x="11244868" y="51278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3" name="Oval 1189">
                <a:extLst>
                  <a:ext uri="{FF2B5EF4-FFF2-40B4-BE49-F238E27FC236}">
                    <a16:creationId xmlns:a16="http://schemas.microsoft.com/office/drawing/2014/main" id="{F5B841FE-FF8C-49B5-9E3F-CBBFE6061A35}"/>
                  </a:ext>
                </a:extLst>
              </p:cNvPr>
              <p:cNvSpPr>
                <a:spLocks noChangeArrowheads="1"/>
              </p:cNvSpPr>
              <p:nvPr/>
            </p:nvSpPr>
            <p:spPr bwMode="auto">
              <a:xfrm rot="17884986">
                <a:off x="11244867" y="53078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4" name="Oval 1190">
                <a:extLst>
                  <a:ext uri="{FF2B5EF4-FFF2-40B4-BE49-F238E27FC236}">
                    <a16:creationId xmlns:a16="http://schemas.microsoft.com/office/drawing/2014/main" id="{E7B13515-E849-4E7F-91B6-392A8CCF1D58}"/>
                  </a:ext>
                </a:extLst>
              </p:cNvPr>
              <p:cNvSpPr>
                <a:spLocks noChangeArrowheads="1"/>
              </p:cNvSpPr>
              <p:nvPr/>
            </p:nvSpPr>
            <p:spPr bwMode="auto">
              <a:xfrm rot="17884986">
                <a:off x="11296786" y="4932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7" name="Oval 1196">
                <a:extLst>
                  <a:ext uri="{FF2B5EF4-FFF2-40B4-BE49-F238E27FC236}">
                    <a16:creationId xmlns:a16="http://schemas.microsoft.com/office/drawing/2014/main" id="{AD83E218-41F1-41FF-AC95-3FC28D3778A8}"/>
                  </a:ext>
                </a:extLst>
              </p:cNvPr>
              <p:cNvSpPr>
                <a:spLocks noChangeArrowheads="1"/>
              </p:cNvSpPr>
              <p:nvPr/>
            </p:nvSpPr>
            <p:spPr bwMode="auto">
              <a:xfrm rot="17884986">
                <a:off x="11169837" y="456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8" name="Oval 1204">
                <a:extLst>
                  <a:ext uri="{FF2B5EF4-FFF2-40B4-BE49-F238E27FC236}">
                    <a16:creationId xmlns:a16="http://schemas.microsoft.com/office/drawing/2014/main" id="{E6691D3E-344B-4787-A146-7FF5711E389B}"/>
                  </a:ext>
                </a:extLst>
              </p:cNvPr>
              <p:cNvSpPr>
                <a:spLocks noChangeArrowheads="1"/>
              </p:cNvSpPr>
              <p:nvPr/>
            </p:nvSpPr>
            <p:spPr bwMode="auto">
              <a:xfrm rot="17884986">
                <a:off x="11347783" y="44242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9" name="Oval 1205">
                <a:extLst>
                  <a:ext uri="{FF2B5EF4-FFF2-40B4-BE49-F238E27FC236}">
                    <a16:creationId xmlns:a16="http://schemas.microsoft.com/office/drawing/2014/main" id="{25F1E49C-0812-4D87-A893-2263102E68A7}"/>
                  </a:ext>
                </a:extLst>
              </p:cNvPr>
              <p:cNvSpPr>
                <a:spLocks noChangeArrowheads="1"/>
              </p:cNvSpPr>
              <p:nvPr/>
            </p:nvSpPr>
            <p:spPr bwMode="auto">
              <a:xfrm rot="17884986">
                <a:off x="10808352" y="43736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0" name="Oval 1320">
                <a:extLst>
                  <a:ext uri="{FF2B5EF4-FFF2-40B4-BE49-F238E27FC236}">
                    <a16:creationId xmlns:a16="http://schemas.microsoft.com/office/drawing/2014/main" id="{D6E2BEDD-4A77-45F1-BC2A-B803AC1CB1A7}"/>
                  </a:ext>
                </a:extLst>
              </p:cNvPr>
              <p:cNvSpPr>
                <a:spLocks noChangeArrowheads="1"/>
              </p:cNvSpPr>
              <p:nvPr/>
            </p:nvSpPr>
            <p:spPr bwMode="auto">
              <a:xfrm rot="17884986">
                <a:off x="10092741" y="62439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2" name="Oval 1389">
                <a:extLst>
                  <a:ext uri="{FF2B5EF4-FFF2-40B4-BE49-F238E27FC236}">
                    <a16:creationId xmlns:a16="http://schemas.microsoft.com/office/drawing/2014/main" id="{8F959D31-5762-4128-89B8-25AA19A5B001}"/>
                  </a:ext>
                </a:extLst>
              </p:cNvPr>
              <p:cNvSpPr>
                <a:spLocks noChangeArrowheads="1"/>
              </p:cNvSpPr>
              <p:nvPr/>
            </p:nvSpPr>
            <p:spPr bwMode="auto">
              <a:xfrm rot="17884986">
                <a:off x="9115571" y="58378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4" name="Oval 1420">
                <a:extLst>
                  <a:ext uri="{FF2B5EF4-FFF2-40B4-BE49-F238E27FC236}">
                    <a16:creationId xmlns:a16="http://schemas.microsoft.com/office/drawing/2014/main" id="{5E404D33-5F19-414F-AC92-B73C1E5A2513}"/>
                  </a:ext>
                </a:extLst>
              </p:cNvPr>
              <p:cNvSpPr>
                <a:spLocks noChangeArrowheads="1"/>
              </p:cNvSpPr>
              <p:nvPr/>
            </p:nvSpPr>
            <p:spPr bwMode="auto">
              <a:xfrm rot="17884986">
                <a:off x="9013782" y="6168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5" name="Oval 1426">
                <a:extLst>
                  <a:ext uri="{FF2B5EF4-FFF2-40B4-BE49-F238E27FC236}">
                    <a16:creationId xmlns:a16="http://schemas.microsoft.com/office/drawing/2014/main" id="{8E98D7EC-E7BA-4D9E-8F53-AD34ED71EBA8}"/>
                  </a:ext>
                </a:extLst>
              </p:cNvPr>
              <p:cNvSpPr>
                <a:spLocks noChangeArrowheads="1"/>
              </p:cNvSpPr>
              <p:nvPr/>
            </p:nvSpPr>
            <p:spPr bwMode="auto">
              <a:xfrm rot="17884986">
                <a:off x="9800416" y="6075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6" name="Oval 1438">
                <a:extLst>
                  <a:ext uri="{FF2B5EF4-FFF2-40B4-BE49-F238E27FC236}">
                    <a16:creationId xmlns:a16="http://schemas.microsoft.com/office/drawing/2014/main" id="{B754A22B-10C7-4D5D-86FA-7FC321C15C0B}"/>
                  </a:ext>
                </a:extLst>
              </p:cNvPr>
              <p:cNvSpPr>
                <a:spLocks noChangeArrowheads="1"/>
              </p:cNvSpPr>
              <p:nvPr/>
            </p:nvSpPr>
            <p:spPr bwMode="auto">
              <a:xfrm rot="17884986">
                <a:off x="9984728" y="53798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7" name="Oval 779">
                <a:extLst>
                  <a:ext uri="{FF2B5EF4-FFF2-40B4-BE49-F238E27FC236}">
                    <a16:creationId xmlns:a16="http://schemas.microsoft.com/office/drawing/2014/main" id="{BAFD52FD-ECAB-4272-97C4-3CD66085EFDA}"/>
                  </a:ext>
                </a:extLst>
              </p:cNvPr>
              <p:cNvSpPr>
                <a:spLocks noChangeArrowheads="1"/>
              </p:cNvSpPr>
              <p:nvPr/>
            </p:nvSpPr>
            <p:spPr bwMode="auto">
              <a:xfrm rot="17884986">
                <a:off x="9295762" y="606654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8" name="Oval 968">
                <a:extLst>
                  <a:ext uri="{FF2B5EF4-FFF2-40B4-BE49-F238E27FC236}">
                    <a16:creationId xmlns:a16="http://schemas.microsoft.com/office/drawing/2014/main" id="{6B45F9E4-3F64-4958-AB7E-903E7C1DB13C}"/>
                  </a:ext>
                </a:extLst>
              </p:cNvPr>
              <p:cNvSpPr>
                <a:spLocks noChangeArrowheads="1"/>
              </p:cNvSpPr>
              <p:nvPr/>
            </p:nvSpPr>
            <p:spPr bwMode="auto">
              <a:xfrm rot="17884986">
                <a:off x="9733133" y="56058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9" name="Oval 1115">
                <a:extLst>
                  <a:ext uri="{FF2B5EF4-FFF2-40B4-BE49-F238E27FC236}">
                    <a16:creationId xmlns:a16="http://schemas.microsoft.com/office/drawing/2014/main" id="{E0B2C99F-E5DB-4E8F-888D-DD7303E5FE79}"/>
                  </a:ext>
                </a:extLst>
              </p:cNvPr>
              <p:cNvSpPr>
                <a:spLocks noChangeArrowheads="1"/>
              </p:cNvSpPr>
              <p:nvPr/>
            </p:nvSpPr>
            <p:spPr bwMode="auto">
              <a:xfrm rot="17884986">
                <a:off x="9593334" y="5437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2" name="Oval 1135">
                <a:extLst>
                  <a:ext uri="{FF2B5EF4-FFF2-40B4-BE49-F238E27FC236}">
                    <a16:creationId xmlns:a16="http://schemas.microsoft.com/office/drawing/2014/main" id="{8F04A59C-D293-4144-898A-3856F48AC68D}"/>
                  </a:ext>
                </a:extLst>
              </p:cNvPr>
              <p:cNvSpPr>
                <a:spLocks noChangeArrowheads="1"/>
              </p:cNvSpPr>
              <p:nvPr/>
            </p:nvSpPr>
            <p:spPr bwMode="auto">
              <a:xfrm rot="17884986">
                <a:off x="9840711" y="5631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3" name="Oval 1136">
                <a:extLst>
                  <a:ext uri="{FF2B5EF4-FFF2-40B4-BE49-F238E27FC236}">
                    <a16:creationId xmlns:a16="http://schemas.microsoft.com/office/drawing/2014/main" id="{8118FC82-AE6A-456D-B44D-320D784D0B49}"/>
                  </a:ext>
                </a:extLst>
              </p:cNvPr>
              <p:cNvSpPr>
                <a:spLocks noChangeArrowheads="1"/>
              </p:cNvSpPr>
              <p:nvPr/>
            </p:nvSpPr>
            <p:spPr bwMode="auto">
              <a:xfrm rot="17884986">
                <a:off x="9408665" y="5559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4" name="Oval 1137">
                <a:extLst>
                  <a:ext uri="{FF2B5EF4-FFF2-40B4-BE49-F238E27FC236}">
                    <a16:creationId xmlns:a16="http://schemas.microsoft.com/office/drawing/2014/main" id="{5A32F4F5-E94B-4FED-AFF1-DA40F1C2F9A8}"/>
                  </a:ext>
                </a:extLst>
              </p:cNvPr>
              <p:cNvSpPr>
                <a:spLocks noChangeArrowheads="1"/>
              </p:cNvSpPr>
              <p:nvPr/>
            </p:nvSpPr>
            <p:spPr bwMode="auto">
              <a:xfrm rot="17884986">
                <a:off x="9260879" y="52889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5" name="Oval 1138">
                <a:extLst>
                  <a:ext uri="{FF2B5EF4-FFF2-40B4-BE49-F238E27FC236}">
                    <a16:creationId xmlns:a16="http://schemas.microsoft.com/office/drawing/2014/main" id="{42AEAB7C-34AE-43B7-93D1-58A86A94893D}"/>
                  </a:ext>
                </a:extLst>
              </p:cNvPr>
              <p:cNvSpPr>
                <a:spLocks noChangeArrowheads="1"/>
              </p:cNvSpPr>
              <p:nvPr/>
            </p:nvSpPr>
            <p:spPr bwMode="auto">
              <a:xfrm rot="17884986">
                <a:off x="8954080" y="54219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7" name="Oval 1158">
                <a:extLst>
                  <a:ext uri="{FF2B5EF4-FFF2-40B4-BE49-F238E27FC236}">
                    <a16:creationId xmlns:a16="http://schemas.microsoft.com/office/drawing/2014/main" id="{E4268B25-A65F-4A00-8DF0-52EB3E642DF3}"/>
                  </a:ext>
                </a:extLst>
              </p:cNvPr>
              <p:cNvSpPr>
                <a:spLocks noChangeArrowheads="1"/>
              </p:cNvSpPr>
              <p:nvPr/>
            </p:nvSpPr>
            <p:spPr bwMode="auto">
              <a:xfrm rot="17884986">
                <a:off x="8904609" y="60999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8" name="Oval 1164">
                <a:extLst>
                  <a:ext uri="{FF2B5EF4-FFF2-40B4-BE49-F238E27FC236}">
                    <a16:creationId xmlns:a16="http://schemas.microsoft.com/office/drawing/2014/main" id="{C1F92127-2493-4EBE-BB41-246873C625D8}"/>
                  </a:ext>
                </a:extLst>
              </p:cNvPr>
              <p:cNvSpPr>
                <a:spLocks noChangeArrowheads="1"/>
              </p:cNvSpPr>
              <p:nvPr/>
            </p:nvSpPr>
            <p:spPr bwMode="auto">
              <a:xfrm rot="17884986">
                <a:off x="8976617" y="5775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9" name="Oval 1177">
                <a:extLst>
                  <a:ext uri="{FF2B5EF4-FFF2-40B4-BE49-F238E27FC236}">
                    <a16:creationId xmlns:a16="http://schemas.microsoft.com/office/drawing/2014/main" id="{B266A4D5-8070-497F-BF21-8D887A5E4685}"/>
                  </a:ext>
                </a:extLst>
              </p:cNvPr>
              <p:cNvSpPr>
                <a:spLocks noChangeArrowheads="1"/>
              </p:cNvSpPr>
              <p:nvPr/>
            </p:nvSpPr>
            <p:spPr bwMode="auto">
              <a:xfrm rot="17884986">
                <a:off x="8927384" y="5605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0" name="Oval 1179">
                <a:extLst>
                  <a:ext uri="{FF2B5EF4-FFF2-40B4-BE49-F238E27FC236}">
                    <a16:creationId xmlns:a16="http://schemas.microsoft.com/office/drawing/2014/main" id="{F50B4777-7EC0-42CB-BC30-90D1CA46D09D}"/>
                  </a:ext>
                </a:extLst>
              </p:cNvPr>
              <p:cNvSpPr>
                <a:spLocks noChangeArrowheads="1"/>
              </p:cNvSpPr>
              <p:nvPr/>
            </p:nvSpPr>
            <p:spPr bwMode="auto">
              <a:xfrm rot="17884986">
                <a:off x="9213593" y="58604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2" name="Oval 1189">
                <a:extLst>
                  <a:ext uri="{FF2B5EF4-FFF2-40B4-BE49-F238E27FC236}">
                    <a16:creationId xmlns:a16="http://schemas.microsoft.com/office/drawing/2014/main" id="{22DF3F1E-975A-4F6C-A5E8-9DC55C9BED75}"/>
                  </a:ext>
                </a:extLst>
              </p:cNvPr>
              <p:cNvSpPr>
                <a:spLocks noChangeArrowheads="1"/>
              </p:cNvSpPr>
              <p:nvPr/>
            </p:nvSpPr>
            <p:spPr bwMode="auto">
              <a:xfrm rot="17884986">
                <a:off x="9564445" y="59214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3" name="Oval 1190">
                <a:extLst>
                  <a:ext uri="{FF2B5EF4-FFF2-40B4-BE49-F238E27FC236}">
                    <a16:creationId xmlns:a16="http://schemas.microsoft.com/office/drawing/2014/main" id="{E7D1F539-D1A8-4CAE-A2B0-56E8E8E179E6}"/>
                  </a:ext>
                </a:extLst>
              </p:cNvPr>
              <p:cNvSpPr>
                <a:spLocks noChangeArrowheads="1"/>
              </p:cNvSpPr>
              <p:nvPr/>
            </p:nvSpPr>
            <p:spPr bwMode="auto">
              <a:xfrm rot="17884986">
                <a:off x="9804708" y="5523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4" name="Oval 1191">
                <a:extLst>
                  <a:ext uri="{FF2B5EF4-FFF2-40B4-BE49-F238E27FC236}">
                    <a16:creationId xmlns:a16="http://schemas.microsoft.com/office/drawing/2014/main" id="{711B8CDD-2B2A-480E-BE2D-51FE98606CB9}"/>
                  </a:ext>
                </a:extLst>
              </p:cNvPr>
              <p:cNvSpPr>
                <a:spLocks noChangeArrowheads="1"/>
              </p:cNvSpPr>
              <p:nvPr/>
            </p:nvSpPr>
            <p:spPr bwMode="auto">
              <a:xfrm rot="17884986">
                <a:off x="9948190" y="5921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5" name="Oval 779">
                <a:extLst>
                  <a:ext uri="{FF2B5EF4-FFF2-40B4-BE49-F238E27FC236}">
                    <a16:creationId xmlns:a16="http://schemas.microsoft.com/office/drawing/2014/main" id="{F039BBCB-77AA-4A21-A858-DB565F00A59C}"/>
                  </a:ext>
                </a:extLst>
              </p:cNvPr>
              <p:cNvSpPr>
                <a:spLocks noChangeArrowheads="1"/>
              </p:cNvSpPr>
              <p:nvPr/>
            </p:nvSpPr>
            <p:spPr bwMode="auto">
              <a:xfrm rot="17884986">
                <a:off x="10605271" y="577975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6" name="Oval 785">
                <a:extLst>
                  <a:ext uri="{FF2B5EF4-FFF2-40B4-BE49-F238E27FC236}">
                    <a16:creationId xmlns:a16="http://schemas.microsoft.com/office/drawing/2014/main" id="{BCB91C62-D497-4E63-A659-E9AF2BD68FD4}"/>
                  </a:ext>
                </a:extLst>
              </p:cNvPr>
              <p:cNvSpPr>
                <a:spLocks noChangeArrowheads="1"/>
              </p:cNvSpPr>
              <p:nvPr/>
            </p:nvSpPr>
            <p:spPr bwMode="auto">
              <a:xfrm rot="17884986">
                <a:off x="10790703" y="5497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7" name="Oval 795">
                <a:extLst>
                  <a:ext uri="{FF2B5EF4-FFF2-40B4-BE49-F238E27FC236}">
                    <a16:creationId xmlns:a16="http://schemas.microsoft.com/office/drawing/2014/main" id="{46A4AAF2-0504-4FCD-9440-8BE7FD739A87}"/>
                  </a:ext>
                </a:extLst>
              </p:cNvPr>
              <p:cNvSpPr>
                <a:spLocks noChangeArrowheads="1"/>
              </p:cNvSpPr>
              <p:nvPr/>
            </p:nvSpPr>
            <p:spPr bwMode="auto">
              <a:xfrm rot="17884986">
                <a:off x="10128324" y="613665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8" name="Oval 968">
                <a:extLst>
                  <a:ext uri="{FF2B5EF4-FFF2-40B4-BE49-F238E27FC236}">
                    <a16:creationId xmlns:a16="http://schemas.microsoft.com/office/drawing/2014/main" id="{0CC1CD0B-1172-4938-B3FF-E3FE2EEB5E4C}"/>
                  </a:ext>
                </a:extLst>
              </p:cNvPr>
              <p:cNvSpPr>
                <a:spLocks noChangeArrowheads="1"/>
              </p:cNvSpPr>
              <p:nvPr/>
            </p:nvSpPr>
            <p:spPr bwMode="auto">
              <a:xfrm rot="17884986">
                <a:off x="11244867" y="60639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9" name="Oval 1109">
                <a:extLst>
                  <a:ext uri="{FF2B5EF4-FFF2-40B4-BE49-F238E27FC236}">
                    <a16:creationId xmlns:a16="http://schemas.microsoft.com/office/drawing/2014/main" id="{95717949-45AC-4EAD-A2C6-8C5DC1D50200}"/>
                  </a:ext>
                </a:extLst>
              </p:cNvPr>
              <p:cNvSpPr>
                <a:spLocks noChangeArrowheads="1"/>
              </p:cNvSpPr>
              <p:nvPr/>
            </p:nvSpPr>
            <p:spPr bwMode="auto">
              <a:xfrm rot="17884986">
                <a:off x="8904609" y="5667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0" name="Oval 1110">
                <a:extLst>
                  <a:ext uri="{FF2B5EF4-FFF2-40B4-BE49-F238E27FC236}">
                    <a16:creationId xmlns:a16="http://schemas.microsoft.com/office/drawing/2014/main" id="{D4E02F0B-A8C2-4592-A816-48622DDD2468}"/>
                  </a:ext>
                </a:extLst>
              </p:cNvPr>
              <p:cNvSpPr>
                <a:spLocks noChangeArrowheads="1"/>
              </p:cNvSpPr>
              <p:nvPr/>
            </p:nvSpPr>
            <p:spPr bwMode="auto">
              <a:xfrm rot="17884986">
                <a:off x="9516675" y="58119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1" name="Oval 1115">
                <a:extLst>
                  <a:ext uri="{FF2B5EF4-FFF2-40B4-BE49-F238E27FC236}">
                    <a16:creationId xmlns:a16="http://schemas.microsoft.com/office/drawing/2014/main" id="{02027386-5C78-4D35-A13D-D801AEE0A935}"/>
                  </a:ext>
                </a:extLst>
              </p:cNvPr>
              <p:cNvSpPr>
                <a:spLocks noChangeArrowheads="1"/>
              </p:cNvSpPr>
              <p:nvPr/>
            </p:nvSpPr>
            <p:spPr bwMode="auto">
              <a:xfrm rot="17884986">
                <a:off x="11135869" y="59020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2" name="Oval 1116">
                <a:extLst>
                  <a:ext uri="{FF2B5EF4-FFF2-40B4-BE49-F238E27FC236}">
                    <a16:creationId xmlns:a16="http://schemas.microsoft.com/office/drawing/2014/main" id="{E468D88D-164B-4104-B69C-4AEF74175D79}"/>
                  </a:ext>
                </a:extLst>
              </p:cNvPr>
              <p:cNvSpPr>
                <a:spLocks noChangeArrowheads="1"/>
              </p:cNvSpPr>
              <p:nvPr/>
            </p:nvSpPr>
            <p:spPr bwMode="auto">
              <a:xfrm rot="17884986">
                <a:off x="10194411" y="57259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3" name="Oval 1122">
                <a:extLst>
                  <a:ext uri="{FF2B5EF4-FFF2-40B4-BE49-F238E27FC236}">
                    <a16:creationId xmlns:a16="http://schemas.microsoft.com/office/drawing/2014/main" id="{9EEA4F26-5ECC-42C7-9BEA-B2E807E67A3A}"/>
                  </a:ext>
                </a:extLst>
              </p:cNvPr>
              <p:cNvSpPr>
                <a:spLocks noChangeArrowheads="1"/>
              </p:cNvSpPr>
              <p:nvPr/>
            </p:nvSpPr>
            <p:spPr bwMode="auto">
              <a:xfrm rot="17884986">
                <a:off x="10380773" y="55958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4" name="Oval 1126">
                <a:extLst>
                  <a:ext uri="{FF2B5EF4-FFF2-40B4-BE49-F238E27FC236}">
                    <a16:creationId xmlns:a16="http://schemas.microsoft.com/office/drawing/2014/main" id="{B613CD33-29A4-4CCC-888E-964F87EDBE8A}"/>
                  </a:ext>
                </a:extLst>
              </p:cNvPr>
              <p:cNvSpPr>
                <a:spLocks noChangeArrowheads="1"/>
              </p:cNvSpPr>
              <p:nvPr/>
            </p:nvSpPr>
            <p:spPr bwMode="auto">
              <a:xfrm rot="17884986">
                <a:off x="11013651" y="543821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5" name="Oval 1127">
                <a:extLst>
                  <a:ext uri="{FF2B5EF4-FFF2-40B4-BE49-F238E27FC236}">
                    <a16:creationId xmlns:a16="http://schemas.microsoft.com/office/drawing/2014/main" id="{6F67F82A-65C0-41EF-AD95-5B0F284FF04B}"/>
                  </a:ext>
                </a:extLst>
              </p:cNvPr>
              <p:cNvSpPr>
                <a:spLocks noChangeArrowheads="1"/>
              </p:cNvSpPr>
              <p:nvPr/>
            </p:nvSpPr>
            <p:spPr bwMode="auto">
              <a:xfrm rot="17884986">
                <a:off x="10236756" y="59559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6" name="Oval 1135">
                <a:extLst>
                  <a:ext uri="{FF2B5EF4-FFF2-40B4-BE49-F238E27FC236}">
                    <a16:creationId xmlns:a16="http://schemas.microsoft.com/office/drawing/2014/main" id="{E434AF0B-B384-41D3-A67D-3EDA4FEBAB3C}"/>
                  </a:ext>
                </a:extLst>
              </p:cNvPr>
              <p:cNvSpPr>
                <a:spLocks noChangeArrowheads="1"/>
              </p:cNvSpPr>
              <p:nvPr/>
            </p:nvSpPr>
            <p:spPr bwMode="auto">
              <a:xfrm rot="17884986">
                <a:off x="10740812" y="58479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7" name="Oval 1136">
                <a:extLst>
                  <a:ext uri="{FF2B5EF4-FFF2-40B4-BE49-F238E27FC236}">
                    <a16:creationId xmlns:a16="http://schemas.microsoft.com/office/drawing/2014/main" id="{22611336-96B9-46E1-83E1-B14019D7A3FC}"/>
                  </a:ext>
                </a:extLst>
              </p:cNvPr>
              <p:cNvSpPr>
                <a:spLocks noChangeArrowheads="1"/>
              </p:cNvSpPr>
              <p:nvPr/>
            </p:nvSpPr>
            <p:spPr bwMode="auto">
              <a:xfrm rot="17884986">
                <a:off x="10848825" y="6063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8" name="Oval 1137">
                <a:extLst>
                  <a:ext uri="{FF2B5EF4-FFF2-40B4-BE49-F238E27FC236}">
                    <a16:creationId xmlns:a16="http://schemas.microsoft.com/office/drawing/2014/main" id="{B3DD3A24-E949-4CE5-AF04-65849D14FC75}"/>
                  </a:ext>
                </a:extLst>
              </p:cNvPr>
              <p:cNvSpPr>
                <a:spLocks noChangeArrowheads="1"/>
              </p:cNvSpPr>
              <p:nvPr/>
            </p:nvSpPr>
            <p:spPr bwMode="auto">
              <a:xfrm rot="17884986">
                <a:off x="10848823" y="5811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9" name="Oval 1138">
                <a:extLst>
                  <a:ext uri="{FF2B5EF4-FFF2-40B4-BE49-F238E27FC236}">
                    <a16:creationId xmlns:a16="http://schemas.microsoft.com/office/drawing/2014/main" id="{7A562E10-4A10-4F2B-9A9D-A965587A0AAA}"/>
                  </a:ext>
                </a:extLst>
              </p:cNvPr>
              <p:cNvSpPr>
                <a:spLocks noChangeArrowheads="1"/>
              </p:cNvSpPr>
              <p:nvPr/>
            </p:nvSpPr>
            <p:spPr bwMode="auto">
              <a:xfrm rot="17884986">
                <a:off x="10372864" y="54037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0" name="Oval 1155">
                <a:extLst>
                  <a:ext uri="{FF2B5EF4-FFF2-40B4-BE49-F238E27FC236}">
                    <a16:creationId xmlns:a16="http://schemas.microsoft.com/office/drawing/2014/main" id="{66BFF7F2-7454-4E84-A7AC-E0A3CAC1EF9D}"/>
                  </a:ext>
                </a:extLst>
              </p:cNvPr>
              <p:cNvSpPr>
                <a:spLocks noChangeArrowheads="1"/>
              </p:cNvSpPr>
              <p:nvPr/>
            </p:nvSpPr>
            <p:spPr bwMode="auto">
              <a:xfrm rot="17884986">
                <a:off x="10231478" y="60053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1" name="Oval 1158">
                <a:extLst>
                  <a:ext uri="{FF2B5EF4-FFF2-40B4-BE49-F238E27FC236}">
                    <a16:creationId xmlns:a16="http://schemas.microsoft.com/office/drawing/2014/main" id="{FB40A58A-69C6-40C9-A2D7-AFEBBCD787FC}"/>
                  </a:ext>
                </a:extLst>
              </p:cNvPr>
              <p:cNvSpPr>
                <a:spLocks noChangeArrowheads="1"/>
              </p:cNvSpPr>
              <p:nvPr/>
            </p:nvSpPr>
            <p:spPr bwMode="auto">
              <a:xfrm rot="17884986">
                <a:off x="10907654" y="62073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2" name="Oval 1164">
                <a:extLst>
                  <a:ext uri="{FF2B5EF4-FFF2-40B4-BE49-F238E27FC236}">
                    <a16:creationId xmlns:a16="http://schemas.microsoft.com/office/drawing/2014/main" id="{8A5482B4-91FE-40F2-B1CE-3DCE7C16A2D4}"/>
                  </a:ext>
                </a:extLst>
              </p:cNvPr>
              <p:cNvSpPr>
                <a:spLocks noChangeArrowheads="1"/>
              </p:cNvSpPr>
              <p:nvPr/>
            </p:nvSpPr>
            <p:spPr bwMode="auto">
              <a:xfrm rot="17884986">
                <a:off x="11280871" y="57399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3" name="Oval 1168">
                <a:extLst>
                  <a:ext uri="{FF2B5EF4-FFF2-40B4-BE49-F238E27FC236}">
                    <a16:creationId xmlns:a16="http://schemas.microsoft.com/office/drawing/2014/main" id="{113BEDE8-55D1-45B8-8F15-71687B012F4E}"/>
                  </a:ext>
                </a:extLst>
              </p:cNvPr>
              <p:cNvSpPr>
                <a:spLocks noChangeArrowheads="1"/>
              </p:cNvSpPr>
              <p:nvPr/>
            </p:nvSpPr>
            <p:spPr bwMode="auto">
              <a:xfrm rot="17884986">
                <a:off x="10591038" y="64309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4" name="Oval 1175">
                <a:extLst>
                  <a:ext uri="{FF2B5EF4-FFF2-40B4-BE49-F238E27FC236}">
                    <a16:creationId xmlns:a16="http://schemas.microsoft.com/office/drawing/2014/main" id="{C882EFD8-87E7-4761-B42B-8DBD68C9D5C5}"/>
                  </a:ext>
                </a:extLst>
              </p:cNvPr>
              <p:cNvSpPr>
                <a:spLocks noChangeArrowheads="1"/>
              </p:cNvSpPr>
              <p:nvPr/>
            </p:nvSpPr>
            <p:spPr bwMode="auto">
              <a:xfrm rot="17884986">
                <a:off x="10327778" y="6303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5" name="Oval 1177">
                <a:extLst>
                  <a:ext uri="{FF2B5EF4-FFF2-40B4-BE49-F238E27FC236}">
                    <a16:creationId xmlns:a16="http://schemas.microsoft.com/office/drawing/2014/main" id="{B48E1634-D454-413A-AEE4-13AE44174139}"/>
                  </a:ext>
                </a:extLst>
              </p:cNvPr>
              <p:cNvSpPr>
                <a:spLocks noChangeArrowheads="1"/>
              </p:cNvSpPr>
              <p:nvPr/>
            </p:nvSpPr>
            <p:spPr bwMode="auto">
              <a:xfrm rot="17884986">
                <a:off x="10469919" y="6070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6" name="Oval 1179">
                <a:extLst>
                  <a:ext uri="{FF2B5EF4-FFF2-40B4-BE49-F238E27FC236}">
                    <a16:creationId xmlns:a16="http://schemas.microsoft.com/office/drawing/2014/main" id="{53AE403B-5B08-4722-8718-DF67C566B5A9}"/>
                  </a:ext>
                </a:extLst>
              </p:cNvPr>
              <p:cNvSpPr>
                <a:spLocks noChangeArrowheads="1"/>
              </p:cNvSpPr>
              <p:nvPr/>
            </p:nvSpPr>
            <p:spPr bwMode="auto">
              <a:xfrm rot="17884986">
                <a:off x="10756129" y="63252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7" name="Oval 1183">
                <a:extLst>
                  <a:ext uri="{FF2B5EF4-FFF2-40B4-BE49-F238E27FC236}">
                    <a16:creationId xmlns:a16="http://schemas.microsoft.com/office/drawing/2014/main" id="{B95BE8B7-6C07-4AC1-9BAA-11EB6F3B065C}"/>
                  </a:ext>
                </a:extLst>
              </p:cNvPr>
              <p:cNvSpPr>
                <a:spLocks noChangeArrowheads="1"/>
              </p:cNvSpPr>
              <p:nvPr/>
            </p:nvSpPr>
            <p:spPr bwMode="auto">
              <a:xfrm rot="17884986">
                <a:off x="11065999" y="63141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8" name="Oval 1190">
                <a:extLst>
                  <a:ext uri="{FF2B5EF4-FFF2-40B4-BE49-F238E27FC236}">
                    <a16:creationId xmlns:a16="http://schemas.microsoft.com/office/drawing/2014/main" id="{920EF006-F1E3-48DB-AA2D-C28D5726B3B2}"/>
                  </a:ext>
                </a:extLst>
              </p:cNvPr>
              <p:cNvSpPr>
                <a:spLocks noChangeArrowheads="1"/>
              </p:cNvSpPr>
              <p:nvPr/>
            </p:nvSpPr>
            <p:spPr bwMode="auto">
              <a:xfrm rot="17884986">
                <a:off x="9336656" y="63879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9" name="Oval 1191">
                <a:extLst>
                  <a:ext uri="{FF2B5EF4-FFF2-40B4-BE49-F238E27FC236}">
                    <a16:creationId xmlns:a16="http://schemas.microsoft.com/office/drawing/2014/main" id="{19184D71-DCAF-46CA-BBE2-A8FF86FD01C9}"/>
                  </a:ext>
                </a:extLst>
              </p:cNvPr>
              <p:cNvSpPr>
                <a:spLocks noChangeArrowheads="1"/>
              </p:cNvSpPr>
              <p:nvPr/>
            </p:nvSpPr>
            <p:spPr bwMode="auto">
              <a:xfrm rot="17884986">
                <a:off x="11182277" y="6264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0" name="Oval 1192">
                <a:extLst>
                  <a:ext uri="{FF2B5EF4-FFF2-40B4-BE49-F238E27FC236}">
                    <a16:creationId xmlns:a16="http://schemas.microsoft.com/office/drawing/2014/main" id="{B2ED8230-B747-42E5-AE98-B242BD569C02}"/>
                  </a:ext>
                </a:extLst>
              </p:cNvPr>
              <p:cNvSpPr>
                <a:spLocks noChangeArrowheads="1"/>
              </p:cNvSpPr>
              <p:nvPr/>
            </p:nvSpPr>
            <p:spPr bwMode="auto">
              <a:xfrm rot="17884986">
                <a:off x="11244869" y="64599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1" name="Oval 1196">
                <a:extLst>
                  <a:ext uri="{FF2B5EF4-FFF2-40B4-BE49-F238E27FC236}">
                    <a16:creationId xmlns:a16="http://schemas.microsoft.com/office/drawing/2014/main" id="{174D412E-C2E6-465E-BC3E-B1799CE98F30}"/>
                  </a:ext>
                </a:extLst>
              </p:cNvPr>
              <p:cNvSpPr>
                <a:spLocks noChangeArrowheads="1"/>
              </p:cNvSpPr>
              <p:nvPr/>
            </p:nvSpPr>
            <p:spPr bwMode="auto">
              <a:xfrm rot="17884986">
                <a:off x="11000352" y="56572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2" name="Oval 1204">
                <a:extLst>
                  <a:ext uri="{FF2B5EF4-FFF2-40B4-BE49-F238E27FC236}">
                    <a16:creationId xmlns:a16="http://schemas.microsoft.com/office/drawing/2014/main" id="{B60429AE-8AF5-4D44-9A1C-D776D16EAFDF}"/>
                  </a:ext>
                </a:extLst>
              </p:cNvPr>
              <p:cNvSpPr>
                <a:spLocks noChangeArrowheads="1"/>
              </p:cNvSpPr>
              <p:nvPr/>
            </p:nvSpPr>
            <p:spPr bwMode="auto">
              <a:xfrm rot="17884986">
                <a:off x="9320668" y="6341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3" name="Oval 1205">
                <a:extLst>
                  <a:ext uri="{FF2B5EF4-FFF2-40B4-BE49-F238E27FC236}">
                    <a16:creationId xmlns:a16="http://schemas.microsoft.com/office/drawing/2014/main" id="{E625FD90-38B1-460A-ABA3-80E7398A46C7}"/>
                  </a:ext>
                </a:extLst>
              </p:cNvPr>
              <p:cNvSpPr>
                <a:spLocks noChangeArrowheads="1"/>
              </p:cNvSpPr>
              <p:nvPr/>
            </p:nvSpPr>
            <p:spPr bwMode="auto">
              <a:xfrm rot="17884986">
                <a:off x="10596796" y="55598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4" name="Oval 1293">
                <a:extLst>
                  <a:ext uri="{FF2B5EF4-FFF2-40B4-BE49-F238E27FC236}">
                    <a16:creationId xmlns:a16="http://schemas.microsoft.com/office/drawing/2014/main" id="{BF315B1D-1A06-4FB6-A44F-AE115BE80616}"/>
                  </a:ext>
                </a:extLst>
              </p:cNvPr>
              <p:cNvSpPr>
                <a:spLocks noChangeArrowheads="1"/>
              </p:cNvSpPr>
              <p:nvPr/>
            </p:nvSpPr>
            <p:spPr bwMode="auto">
              <a:xfrm rot="17884986">
                <a:off x="10747990" y="56713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5" name="Oval 1303">
                <a:extLst>
                  <a:ext uri="{FF2B5EF4-FFF2-40B4-BE49-F238E27FC236}">
                    <a16:creationId xmlns:a16="http://schemas.microsoft.com/office/drawing/2014/main" id="{42F9ED84-268A-4C10-8E6F-6A5DC086E8E4}"/>
                  </a:ext>
                </a:extLst>
              </p:cNvPr>
              <p:cNvSpPr>
                <a:spLocks noChangeArrowheads="1"/>
              </p:cNvSpPr>
              <p:nvPr/>
            </p:nvSpPr>
            <p:spPr bwMode="auto">
              <a:xfrm rot="17884986">
                <a:off x="11048588" y="5909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6" name="Oval 1310">
                <a:extLst>
                  <a:ext uri="{FF2B5EF4-FFF2-40B4-BE49-F238E27FC236}">
                    <a16:creationId xmlns:a16="http://schemas.microsoft.com/office/drawing/2014/main" id="{FFF8C667-64A4-41D0-8EEF-6BFE95EE9F4C}"/>
                  </a:ext>
                </a:extLst>
              </p:cNvPr>
              <p:cNvSpPr>
                <a:spLocks noChangeArrowheads="1"/>
              </p:cNvSpPr>
              <p:nvPr/>
            </p:nvSpPr>
            <p:spPr bwMode="auto">
              <a:xfrm rot="17884986">
                <a:off x="10218819" y="557432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7" name="Oval 1320">
                <a:extLst>
                  <a:ext uri="{FF2B5EF4-FFF2-40B4-BE49-F238E27FC236}">
                    <a16:creationId xmlns:a16="http://schemas.microsoft.com/office/drawing/2014/main" id="{933BCC71-C586-4EB8-BCD1-AA5C6B7ACE11}"/>
                  </a:ext>
                </a:extLst>
              </p:cNvPr>
              <p:cNvSpPr>
                <a:spLocks noChangeArrowheads="1"/>
              </p:cNvSpPr>
              <p:nvPr/>
            </p:nvSpPr>
            <p:spPr bwMode="auto">
              <a:xfrm rot="17884986">
                <a:off x="10524788" y="54158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8" name="Oval 1321">
                <a:extLst>
                  <a:ext uri="{FF2B5EF4-FFF2-40B4-BE49-F238E27FC236}">
                    <a16:creationId xmlns:a16="http://schemas.microsoft.com/office/drawing/2014/main" id="{D3FF5A95-A062-42F4-B5D8-4FD9FE1AE0ED}"/>
                  </a:ext>
                </a:extLst>
              </p:cNvPr>
              <p:cNvSpPr>
                <a:spLocks noChangeArrowheads="1"/>
              </p:cNvSpPr>
              <p:nvPr/>
            </p:nvSpPr>
            <p:spPr bwMode="auto">
              <a:xfrm rot="17884986">
                <a:off x="9984728" y="50918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0" name="Oval 1380">
                <a:extLst>
                  <a:ext uri="{FF2B5EF4-FFF2-40B4-BE49-F238E27FC236}">
                    <a16:creationId xmlns:a16="http://schemas.microsoft.com/office/drawing/2014/main" id="{24EAF622-B4D3-4688-A41F-61C855177F86}"/>
                  </a:ext>
                </a:extLst>
              </p:cNvPr>
              <p:cNvSpPr>
                <a:spLocks noChangeArrowheads="1"/>
              </p:cNvSpPr>
              <p:nvPr/>
            </p:nvSpPr>
            <p:spPr bwMode="auto">
              <a:xfrm rot="17884986">
                <a:off x="9208427" y="54680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1" name="Oval 1381">
                <a:extLst>
                  <a:ext uri="{FF2B5EF4-FFF2-40B4-BE49-F238E27FC236}">
                    <a16:creationId xmlns:a16="http://schemas.microsoft.com/office/drawing/2014/main" id="{270A8A6A-F49D-49FD-BD2D-F8D3E58ECB5B}"/>
                  </a:ext>
                </a:extLst>
              </p:cNvPr>
              <p:cNvSpPr>
                <a:spLocks noChangeArrowheads="1"/>
              </p:cNvSpPr>
              <p:nvPr/>
            </p:nvSpPr>
            <p:spPr bwMode="auto">
              <a:xfrm rot="17884986">
                <a:off x="9310199" y="48137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2" name="Oval 1389">
                <a:extLst>
                  <a:ext uri="{FF2B5EF4-FFF2-40B4-BE49-F238E27FC236}">
                    <a16:creationId xmlns:a16="http://schemas.microsoft.com/office/drawing/2014/main" id="{E2963612-B0B9-4571-A269-5C18090E14DB}"/>
                  </a:ext>
                </a:extLst>
              </p:cNvPr>
              <p:cNvSpPr>
                <a:spLocks noChangeArrowheads="1"/>
              </p:cNvSpPr>
              <p:nvPr/>
            </p:nvSpPr>
            <p:spPr bwMode="auto">
              <a:xfrm rot="17884986">
                <a:off x="9624688" y="51278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3" name="Oval 1392">
                <a:extLst>
                  <a:ext uri="{FF2B5EF4-FFF2-40B4-BE49-F238E27FC236}">
                    <a16:creationId xmlns:a16="http://schemas.microsoft.com/office/drawing/2014/main" id="{A8524296-A704-4CF6-BEC2-D5C87D5939BA}"/>
                  </a:ext>
                </a:extLst>
              </p:cNvPr>
              <p:cNvSpPr>
                <a:spLocks noChangeArrowheads="1"/>
              </p:cNvSpPr>
              <p:nvPr/>
            </p:nvSpPr>
            <p:spPr bwMode="auto">
              <a:xfrm rot="17884986">
                <a:off x="10471641" y="58409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4" name="Oval 1402">
                <a:extLst>
                  <a:ext uri="{FF2B5EF4-FFF2-40B4-BE49-F238E27FC236}">
                    <a16:creationId xmlns:a16="http://schemas.microsoft.com/office/drawing/2014/main" id="{7FCB2476-AC24-4647-A0F2-787393FD259B}"/>
                  </a:ext>
                </a:extLst>
              </p:cNvPr>
              <p:cNvSpPr>
                <a:spLocks noChangeArrowheads="1"/>
              </p:cNvSpPr>
              <p:nvPr/>
            </p:nvSpPr>
            <p:spPr bwMode="auto">
              <a:xfrm rot="17884986">
                <a:off x="10077159" y="57033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5" name="Oval 1408">
                <a:extLst>
                  <a:ext uri="{FF2B5EF4-FFF2-40B4-BE49-F238E27FC236}">
                    <a16:creationId xmlns:a16="http://schemas.microsoft.com/office/drawing/2014/main" id="{9D84088B-490F-48BF-8751-99A92FEDF06D}"/>
                  </a:ext>
                </a:extLst>
              </p:cNvPr>
              <p:cNvSpPr>
                <a:spLocks noChangeArrowheads="1"/>
              </p:cNvSpPr>
              <p:nvPr/>
            </p:nvSpPr>
            <p:spPr bwMode="auto">
              <a:xfrm rot="17884986">
                <a:off x="8976615" y="52358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6" name="Oval 1409">
                <a:extLst>
                  <a:ext uri="{FF2B5EF4-FFF2-40B4-BE49-F238E27FC236}">
                    <a16:creationId xmlns:a16="http://schemas.microsoft.com/office/drawing/2014/main" id="{62C518BB-78CF-4AAC-BEE7-1E2EFC10B66C}"/>
                  </a:ext>
                </a:extLst>
              </p:cNvPr>
              <p:cNvSpPr>
                <a:spLocks noChangeArrowheads="1"/>
              </p:cNvSpPr>
              <p:nvPr/>
            </p:nvSpPr>
            <p:spPr bwMode="auto">
              <a:xfrm rot="17884986">
                <a:off x="9555963" y="57302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7" name="Oval 1419">
                <a:extLst>
                  <a:ext uri="{FF2B5EF4-FFF2-40B4-BE49-F238E27FC236}">
                    <a16:creationId xmlns:a16="http://schemas.microsoft.com/office/drawing/2014/main" id="{ED727D06-A02F-40C4-B859-0C9F418CF125}"/>
                  </a:ext>
                </a:extLst>
              </p:cNvPr>
              <p:cNvSpPr>
                <a:spLocks noChangeArrowheads="1"/>
              </p:cNvSpPr>
              <p:nvPr/>
            </p:nvSpPr>
            <p:spPr bwMode="auto">
              <a:xfrm rot="17884986">
                <a:off x="9864588" y="55501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8" name="Oval 1420">
                <a:extLst>
                  <a:ext uri="{FF2B5EF4-FFF2-40B4-BE49-F238E27FC236}">
                    <a16:creationId xmlns:a16="http://schemas.microsoft.com/office/drawing/2014/main" id="{7D224669-39D0-4CD1-A876-D745767DEECB}"/>
                  </a:ext>
                </a:extLst>
              </p:cNvPr>
              <p:cNvSpPr>
                <a:spLocks noChangeArrowheads="1"/>
              </p:cNvSpPr>
              <p:nvPr/>
            </p:nvSpPr>
            <p:spPr bwMode="auto">
              <a:xfrm rot="17884986">
                <a:off x="9521433" y="53758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9" name="Oval 1426">
                <a:extLst>
                  <a:ext uri="{FF2B5EF4-FFF2-40B4-BE49-F238E27FC236}">
                    <a16:creationId xmlns:a16="http://schemas.microsoft.com/office/drawing/2014/main" id="{0E67FCD1-B219-4A9A-B20B-FDBECE12C533}"/>
                  </a:ext>
                </a:extLst>
              </p:cNvPr>
              <p:cNvSpPr>
                <a:spLocks noChangeArrowheads="1"/>
              </p:cNvSpPr>
              <p:nvPr/>
            </p:nvSpPr>
            <p:spPr bwMode="auto">
              <a:xfrm rot="17884986">
                <a:off x="10308066" y="52823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0" name="Oval 1438">
                <a:extLst>
                  <a:ext uri="{FF2B5EF4-FFF2-40B4-BE49-F238E27FC236}">
                    <a16:creationId xmlns:a16="http://schemas.microsoft.com/office/drawing/2014/main" id="{4B0188B2-85FB-4B51-B6CA-5B7574275102}"/>
                  </a:ext>
                </a:extLst>
              </p:cNvPr>
              <p:cNvSpPr>
                <a:spLocks noChangeArrowheads="1"/>
              </p:cNvSpPr>
              <p:nvPr/>
            </p:nvSpPr>
            <p:spPr bwMode="auto">
              <a:xfrm rot="17884986">
                <a:off x="10488784" y="45517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1" name="Oval 765">
                <a:extLst>
                  <a:ext uri="{FF2B5EF4-FFF2-40B4-BE49-F238E27FC236}">
                    <a16:creationId xmlns:a16="http://schemas.microsoft.com/office/drawing/2014/main" id="{30405FE0-5E67-4775-A572-D244299C399C}"/>
                  </a:ext>
                </a:extLst>
              </p:cNvPr>
              <p:cNvSpPr>
                <a:spLocks noChangeArrowheads="1"/>
              </p:cNvSpPr>
              <p:nvPr/>
            </p:nvSpPr>
            <p:spPr bwMode="auto">
              <a:xfrm rot="17884986">
                <a:off x="10205221" y="39400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2" name="Oval 779">
                <a:extLst>
                  <a:ext uri="{FF2B5EF4-FFF2-40B4-BE49-F238E27FC236}">
                    <a16:creationId xmlns:a16="http://schemas.microsoft.com/office/drawing/2014/main" id="{99CDBB42-2D56-46AE-9CFC-C2F88BBF8274}"/>
                  </a:ext>
                </a:extLst>
              </p:cNvPr>
              <p:cNvSpPr>
                <a:spLocks noChangeArrowheads="1"/>
              </p:cNvSpPr>
              <p:nvPr/>
            </p:nvSpPr>
            <p:spPr bwMode="auto">
              <a:xfrm rot="17884986">
                <a:off x="9840291" y="53445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3" name="Oval 785">
                <a:extLst>
                  <a:ext uri="{FF2B5EF4-FFF2-40B4-BE49-F238E27FC236}">
                    <a16:creationId xmlns:a16="http://schemas.microsoft.com/office/drawing/2014/main" id="{D8A5C2AE-4CE2-4E0D-8531-A0A5B1AAFC63}"/>
                  </a:ext>
                </a:extLst>
              </p:cNvPr>
              <p:cNvSpPr>
                <a:spLocks noChangeArrowheads="1"/>
              </p:cNvSpPr>
              <p:nvPr/>
            </p:nvSpPr>
            <p:spPr bwMode="auto">
              <a:xfrm rot="17884986">
                <a:off x="9755818" y="424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4" name="Oval 795">
                <a:extLst>
                  <a:ext uri="{FF2B5EF4-FFF2-40B4-BE49-F238E27FC236}">
                    <a16:creationId xmlns:a16="http://schemas.microsoft.com/office/drawing/2014/main" id="{7BBBDD06-C8E2-480C-9AC4-61B0400FC26F}"/>
                  </a:ext>
                </a:extLst>
              </p:cNvPr>
              <p:cNvSpPr>
                <a:spLocks noChangeArrowheads="1"/>
              </p:cNvSpPr>
              <p:nvPr/>
            </p:nvSpPr>
            <p:spPr bwMode="auto">
              <a:xfrm rot="17884986">
                <a:off x="10740392" y="451647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5" name="Oval 861">
                <a:extLst>
                  <a:ext uri="{FF2B5EF4-FFF2-40B4-BE49-F238E27FC236}">
                    <a16:creationId xmlns:a16="http://schemas.microsoft.com/office/drawing/2014/main" id="{CA5BDA93-133B-4E43-B4D9-7F9BB51DD34C}"/>
                  </a:ext>
                </a:extLst>
              </p:cNvPr>
              <p:cNvSpPr>
                <a:spLocks noChangeArrowheads="1"/>
              </p:cNvSpPr>
              <p:nvPr/>
            </p:nvSpPr>
            <p:spPr bwMode="auto">
              <a:xfrm rot="17884986">
                <a:off x="9438225" y="400739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6" name="Oval 968">
                <a:extLst>
                  <a:ext uri="{FF2B5EF4-FFF2-40B4-BE49-F238E27FC236}">
                    <a16:creationId xmlns:a16="http://schemas.microsoft.com/office/drawing/2014/main" id="{1E7EFBCB-0E20-4C5E-949A-34E862160FCF}"/>
                  </a:ext>
                </a:extLst>
              </p:cNvPr>
              <p:cNvSpPr>
                <a:spLocks noChangeArrowheads="1"/>
              </p:cNvSpPr>
              <p:nvPr/>
            </p:nvSpPr>
            <p:spPr bwMode="auto">
              <a:xfrm rot="17884986">
                <a:off x="10240783" y="48127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7" name="Oval 1109">
                <a:extLst>
                  <a:ext uri="{FF2B5EF4-FFF2-40B4-BE49-F238E27FC236}">
                    <a16:creationId xmlns:a16="http://schemas.microsoft.com/office/drawing/2014/main" id="{2D2BECEC-C89B-44B3-93E3-D7A63868B22A}"/>
                  </a:ext>
                </a:extLst>
              </p:cNvPr>
              <p:cNvSpPr>
                <a:spLocks noChangeArrowheads="1"/>
              </p:cNvSpPr>
              <p:nvPr/>
            </p:nvSpPr>
            <p:spPr bwMode="auto">
              <a:xfrm rot="17884986">
                <a:off x="9197108" y="41560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8" name="Oval 1110">
                <a:extLst>
                  <a:ext uri="{FF2B5EF4-FFF2-40B4-BE49-F238E27FC236}">
                    <a16:creationId xmlns:a16="http://schemas.microsoft.com/office/drawing/2014/main" id="{1C4B4D0A-4F4C-4717-BA45-7FD65CA1967F}"/>
                  </a:ext>
                </a:extLst>
              </p:cNvPr>
              <p:cNvSpPr>
                <a:spLocks noChangeArrowheads="1"/>
              </p:cNvSpPr>
              <p:nvPr/>
            </p:nvSpPr>
            <p:spPr bwMode="auto">
              <a:xfrm rot="17884986">
                <a:off x="9341123" y="43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9" name="Oval 1111">
                <a:extLst>
                  <a:ext uri="{FF2B5EF4-FFF2-40B4-BE49-F238E27FC236}">
                    <a16:creationId xmlns:a16="http://schemas.microsoft.com/office/drawing/2014/main" id="{2EEAEF55-CEF1-42F9-B5B5-7EFEF6929AD9}"/>
                  </a:ext>
                </a:extLst>
              </p:cNvPr>
              <p:cNvSpPr>
                <a:spLocks noChangeArrowheads="1"/>
              </p:cNvSpPr>
              <p:nvPr/>
            </p:nvSpPr>
            <p:spPr bwMode="auto">
              <a:xfrm rot="17884986">
                <a:off x="9327422" y="3986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0" name="Oval 1115">
                <a:extLst>
                  <a:ext uri="{FF2B5EF4-FFF2-40B4-BE49-F238E27FC236}">
                    <a16:creationId xmlns:a16="http://schemas.microsoft.com/office/drawing/2014/main" id="{B48D30DA-DC72-4119-8A50-7A395400DB47}"/>
                  </a:ext>
                </a:extLst>
              </p:cNvPr>
              <p:cNvSpPr>
                <a:spLocks noChangeArrowheads="1"/>
              </p:cNvSpPr>
              <p:nvPr/>
            </p:nvSpPr>
            <p:spPr bwMode="auto">
              <a:xfrm rot="17884986">
                <a:off x="10133212" y="45881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1" name="Oval 1116">
                <a:extLst>
                  <a:ext uri="{FF2B5EF4-FFF2-40B4-BE49-F238E27FC236}">
                    <a16:creationId xmlns:a16="http://schemas.microsoft.com/office/drawing/2014/main" id="{D3F34001-CB74-4A64-96FF-EE2A4C677B25}"/>
                  </a:ext>
                </a:extLst>
              </p:cNvPr>
              <p:cNvSpPr>
                <a:spLocks noChangeArrowheads="1"/>
              </p:cNvSpPr>
              <p:nvPr/>
            </p:nvSpPr>
            <p:spPr bwMode="auto">
              <a:xfrm rot="17884986">
                <a:off x="9332043" y="44910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2" name="Oval 1122">
                <a:extLst>
                  <a:ext uri="{FF2B5EF4-FFF2-40B4-BE49-F238E27FC236}">
                    <a16:creationId xmlns:a16="http://schemas.microsoft.com/office/drawing/2014/main" id="{2134D93C-5FFB-48CE-A512-25CE7370D0B9}"/>
                  </a:ext>
                </a:extLst>
              </p:cNvPr>
              <p:cNvSpPr>
                <a:spLocks noChangeArrowheads="1"/>
              </p:cNvSpPr>
              <p:nvPr/>
            </p:nvSpPr>
            <p:spPr bwMode="auto">
              <a:xfrm rot="17884986">
                <a:off x="9197108" y="43721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3" name="Oval 1123">
                <a:extLst>
                  <a:ext uri="{FF2B5EF4-FFF2-40B4-BE49-F238E27FC236}">
                    <a16:creationId xmlns:a16="http://schemas.microsoft.com/office/drawing/2014/main" id="{96FC357D-1442-4413-9036-48C3815C83D4}"/>
                  </a:ext>
                </a:extLst>
              </p:cNvPr>
              <p:cNvSpPr>
                <a:spLocks noChangeArrowheads="1"/>
              </p:cNvSpPr>
              <p:nvPr/>
            </p:nvSpPr>
            <p:spPr bwMode="auto">
              <a:xfrm rot="17884986">
                <a:off x="9917188" y="40120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4" name="Oval 1124">
                <a:extLst>
                  <a:ext uri="{FF2B5EF4-FFF2-40B4-BE49-F238E27FC236}">
                    <a16:creationId xmlns:a16="http://schemas.microsoft.com/office/drawing/2014/main" id="{83C23C62-9C3D-46BE-ABAE-DCBDC459ED77}"/>
                  </a:ext>
                </a:extLst>
              </p:cNvPr>
              <p:cNvSpPr>
                <a:spLocks noChangeArrowheads="1"/>
              </p:cNvSpPr>
              <p:nvPr/>
            </p:nvSpPr>
            <p:spPr bwMode="auto">
              <a:xfrm rot="17884986">
                <a:off x="10488784" y="3867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5" name="Oval 1125">
                <a:extLst>
                  <a:ext uri="{FF2B5EF4-FFF2-40B4-BE49-F238E27FC236}">
                    <a16:creationId xmlns:a16="http://schemas.microsoft.com/office/drawing/2014/main" id="{68877818-9CDD-4B64-8710-BC663D1A2068}"/>
                  </a:ext>
                </a:extLst>
              </p:cNvPr>
              <p:cNvSpPr>
                <a:spLocks noChangeArrowheads="1"/>
              </p:cNvSpPr>
              <p:nvPr/>
            </p:nvSpPr>
            <p:spPr bwMode="auto">
              <a:xfrm rot="17884986">
                <a:off x="9557148" y="37960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6" name="Oval 1126">
                <a:extLst>
                  <a:ext uri="{FF2B5EF4-FFF2-40B4-BE49-F238E27FC236}">
                    <a16:creationId xmlns:a16="http://schemas.microsoft.com/office/drawing/2014/main" id="{2F46EA0A-7767-41A7-A589-6673E1B45520}"/>
                  </a:ext>
                </a:extLst>
              </p:cNvPr>
              <p:cNvSpPr>
                <a:spLocks noChangeArrowheads="1"/>
              </p:cNvSpPr>
              <p:nvPr/>
            </p:nvSpPr>
            <p:spPr bwMode="auto">
              <a:xfrm rot="17884986">
                <a:off x="9989196" y="40840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7" name="Oval 1127">
                <a:extLst>
                  <a:ext uri="{FF2B5EF4-FFF2-40B4-BE49-F238E27FC236}">
                    <a16:creationId xmlns:a16="http://schemas.microsoft.com/office/drawing/2014/main" id="{B08AAFEC-65F8-4DB4-AFBD-04448C81836B}"/>
                  </a:ext>
                </a:extLst>
              </p:cNvPr>
              <p:cNvSpPr>
                <a:spLocks noChangeArrowheads="1"/>
              </p:cNvSpPr>
              <p:nvPr/>
            </p:nvSpPr>
            <p:spPr bwMode="auto">
              <a:xfrm rot="17884986">
                <a:off x="9197107" y="44441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8" name="Oval 1135">
                <a:extLst>
                  <a:ext uri="{FF2B5EF4-FFF2-40B4-BE49-F238E27FC236}">
                    <a16:creationId xmlns:a16="http://schemas.microsoft.com/office/drawing/2014/main" id="{00D77C9E-8729-427D-9A7A-2AE43C18CB10}"/>
                  </a:ext>
                </a:extLst>
              </p:cNvPr>
              <p:cNvSpPr>
                <a:spLocks noChangeArrowheads="1"/>
              </p:cNvSpPr>
              <p:nvPr/>
            </p:nvSpPr>
            <p:spPr bwMode="auto">
              <a:xfrm rot="17884986">
                <a:off x="8940612" y="50918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9" name="Oval 1136">
                <a:extLst>
                  <a:ext uri="{FF2B5EF4-FFF2-40B4-BE49-F238E27FC236}">
                    <a16:creationId xmlns:a16="http://schemas.microsoft.com/office/drawing/2014/main" id="{F75229EE-514D-4F04-A49A-EA14889E524D}"/>
                  </a:ext>
                </a:extLst>
              </p:cNvPr>
              <p:cNvSpPr>
                <a:spLocks noChangeArrowheads="1"/>
              </p:cNvSpPr>
              <p:nvPr/>
            </p:nvSpPr>
            <p:spPr bwMode="auto">
              <a:xfrm rot="17884986">
                <a:off x="9867973" y="48018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0" name="Oval 1137">
                <a:extLst>
                  <a:ext uri="{FF2B5EF4-FFF2-40B4-BE49-F238E27FC236}">
                    <a16:creationId xmlns:a16="http://schemas.microsoft.com/office/drawing/2014/main" id="{997EC3CE-BCA2-4967-8FD8-EB76FCA7119B}"/>
                  </a:ext>
                </a:extLst>
              </p:cNvPr>
              <p:cNvSpPr>
                <a:spLocks noChangeArrowheads="1"/>
              </p:cNvSpPr>
              <p:nvPr/>
            </p:nvSpPr>
            <p:spPr bwMode="auto">
              <a:xfrm rot="17884986">
                <a:off x="11141323" y="36520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1" name="Oval 1138">
                <a:extLst>
                  <a:ext uri="{FF2B5EF4-FFF2-40B4-BE49-F238E27FC236}">
                    <a16:creationId xmlns:a16="http://schemas.microsoft.com/office/drawing/2014/main" id="{63470A87-2CA3-4527-9D6F-683197D8FC41}"/>
                  </a:ext>
                </a:extLst>
              </p:cNvPr>
              <p:cNvSpPr>
                <a:spLocks noChangeArrowheads="1"/>
              </p:cNvSpPr>
              <p:nvPr/>
            </p:nvSpPr>
            <p:spPr bwMode="auto">
              <a:xfrm rot="17884986">
                <a:off x="9012620" y="5019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2" name="Oval 1148">
                <a:extLst>
                  <a:ext uri="{FF2B5EF4-FFF2-40B4-BE49-F238E27FC236}">
                    <a16:creationId xmlns:a16="http://schemas.microsoft.com/office/drawing/2014/main" id="{2B414ECB-3C0E-4547-BD7F-9CE01AD40245}"/>
                  </a:ext>
                </a:extLst>
              </p:cNvPr>
              <p:cNvSpPr>
                <a:spLocks noChangeArrowheads="1"/>
              </p:cNvSpPr>
              <p:nvPr/>
            </p:nvSpPr>
            <p:spPr bwMode="auto">
              <a:xfrm rot="17884986">
                <a:off x="9119876" y="4760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3" name="Oval 1158">
                <a:extLst>
                  <a:ext uri="{FF2B5EF4-FFF2-40B4-BE49-F238E27FC236}">
                    <a16:creationId xmlns:a16="http://schemas.microsoft.com/office/drawing/2014/main" id="{C9E251CA-E385-4BC0-9C24-CBDB4A11DAA2}"/>
                  </a:ext>
                </a:extLst>
              </p:cNvPr>
              <p:cNvSpPr>
                <a:spLocks noChangeArrowheads="1"/>
              </p:cNvSpPr>
              <p:nvPr/>
            </p:nvSpPr>
            <p:spPr bwMode="auto">
              <a:xfrm rot="17884986">
                <a:off x="9872769" y="49495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4" name="Oval 1164">
                <a:extLst>
                  <a:ext uri="{FF2B5EF4-FFF2-40B4-BE49-F238E27FC236}">
                    <a16:creationId xmlns:a16="http://schemas.microsoft.com/office/drawing/2014/main" id="{4282310D-E967-41FB-945D-47CD1657AFA9}"/>
                  </a:ext>
                </a:extLst>
              </p:cNvPr>
              <p:cNvSpPr>
                <a:spLocks noChangeArrowheads="1"/>
              </p:cNvSpPr>
              <p:nvPr/>
            </p:nvSpPr>
            <p:spPr bwMode="auto">
              <a:xfrm rot="17884986">
                <a:off x="10205935" y="44744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5" name="Oval 1177">
                <a:extLst>
                  <a:ext uri="{FF2B5EF4-FFF2-40B4-BE49-F238E27FC236}">
                    <a16:creationId xmlns:a16="http://schemas.microsoft.com/office/drawing/2014/main" id="{56E68538-0878-4EEE-8A1C-535E3739DE4D}"/>
                  </a:ext>
                </a:extLst>
              </p:cNvPr>
              <p:cNvSpPr>
                <a:spLocks noChangeArrowheads="1"/>
              </p:cNvSpPr>
              <p:nvPr/>
            </p:nvSpPr>
            <p:spPr bwMode="auto">
              <a:xfrm rot="17884986">
                <a:off x="9435034" y="48126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6" name="Oval 1179">
                <a:extLst>
                  <a:ext uri="{FF2B5EF4-FFF2-40B4-BE49-F238E27FC236}">
                    <a16:creationId xmlns:a16="http://schemas.microsoft.com/office/drawing/2014/main" id="{41C4A551-68B7-4366-98CB-392D353F29A2}"/>
                  </a:ext>
                </a:extLst>
              </p:cNvPr>
              <p:cNvSpPr>
                <a:spLocks noChangeArrowheads="1"/>
              </p:cNvSpPr>
              <p:nvPr/>
            </p:nvSpPr>
            <p:spPr bwMode="auto">
              <a:xfrm rot="17884986">
                <a:off x="9721243" y="50673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7" name="Oval 1183">
                <a:extLst>
                  <a:ext uri="{FF2B5EF4-FFF2-40B4-BE49-F238E27FC236}">
                    <a16:creationId xmlns:a16="http://schemas.microsoft.com/office/drawing/2014/main" id="{24028407-9DC2-4956-BF4D-E07C4B0D4F7F}"/>
                  </a:ext>
                </a:extLst>
              </p:cNvPr>
              <p:cNvSpPr>
                <a:spLocks noChangeArrowheads="1"/>
              </p:cNvSpPr>
              <p:nvPr/>
            </p:nvSpPr>
            <p:spPr bwMode="auto">
              <a:xfrm rot="17884986">
                <a:off x="9241120" y="4991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8" name="Oval 1189">
                <a:extLst>
                  <a:ext uri="{FF2B5EF4-FFF2-40B4-BE49-F238E27FC236}">
                    <a16:creationId xmlns:a16="http://schemas.microsoft.com/office/drawing/2014/main" id="{1B48FCBF-05E8-483A-AF3C-801A9A74EAA5}"/>
                  </a:ext>
                </a:extLst>
              </p:cNvPr>
              <p:cNvSpPr>
                <a:spLocks noChangeArrowheads="1"/>
              </p:cNvSpPr>
              <p:nvPr/>
            </p:nvSpPr>
            <p:spPr bwMode="auto">
              <a:xfrm rot="17884986">
                <a:off x="10072095" y="5128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9" name="Oval 1190">
                <a:extLst>
                  <a:ext uri="{FF2B5EF4-FFF2-40B4-BE49-F238E27FC236}">
                    <a16:creationId xmlns:a16="http://schemas.microsoft.com/office/drawing/2014/main" id="{58B553D8-D3AA-4141-AF19-49F61E1929ED}"/>
                  </a:ext>
                </a:extLst>
              </p:cNvPr>
              <p:cNvSpPr>
                <a:spLocks noChangeArrowheads="1"/>
              </p:cNvSpPr>
              <p:nvPr/>
            </p:nvSpPr>
            <p:spPr bwMode="auto">
              <a:xfrm rot="17884986">
                <a:off x="10072899" y="48263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0" name="Oval 1191">
                <a:extLst>
                  <a:ext uri="{FF2B5EF4-FFF2-40B4-BE49-F238E27FC236}">
                    <a16:creationId xmlns:a16="http://schemas.microsoft.com/office/drawing/2014/main" id="{4EF425D4-A9AF-44F0-A9E9-6F2295A3BDA6}"/>
                  </a:ext>
                </a:extLst>
              </p:cNvPr>
              <p:cNvSpPr>
                <a:spLocks noChangeArrowheads="1"/>
              </p:cNvSpPr>
              <p:nvPr/>
            </p:nvSpPr>
            <p:spPr bwMode="auto">
              <a:xfrm rot="17884986">
                <a:off x="10342317" y="5143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1" name="Oval 1192">
                <a:extLst>
                  <a:ext uri="{FF2B5EF4-FFF2-40B4-BE49-F238E27FC236}">
                    <a16:creationId xmlns:a16="http://schemas.microsoft.com/office/drawing/2014/main" id="{2A69393A-9ECC-448D-95A1-643F3FB7570F}"/>
                  </a:ext>
                </a:extLst>
              </p:cNvPr>
              <p:cNvSpPr>
                <a:spLocks noChangeArrowheads="1"/>
              </p:cNvSpPr>
              <p:nvPr/>
            </p:nvSpPr>
            <p:spPr bwMode="auto">
              <a:xfrm rot="17884986">
                <a:off x="10329261" y="39557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2" name="Oval 1196">
                <a:extLst>
                  <a:ext uri="{FF2B5EF4-FFF2-40B4-BE49-F238E27FC236}">
                    <a16:creationId xmlns:a16="http://schemas.microsoft.com/office/drawing/2014/main" id="{E5D31027-D8D1-4503-9119-7BD22EE6F6BA}"/>
                  </a:ext>
                </a:extLst>
              </p:cNvPr>
              <p:cNvSpPr>
                <a:spLocks noChangeArrowheads="1"/>
              </p:cNvSpPr>
              <p:nvPr/>
            </p:nvSpPr>
            <p:spPr bwMode="auto">
              <a:xfrm rot="17884986">
                <a:off x="9989196" y="37240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3" name="Oval 1204">
                <a:extLst>
                  <a:ext uri="{FF2B5EF4-FFF2-40B4-BE49-F238E27FC236}">
                    <a16:creationId xmlns:a16="http://schemas.microsoft.com/office/drawing/2014/main" id="{F112E808-F972-499A-8454-14BC9E386320}"/>
                  </a:ext>
                </a:extLst>
              </p:cNvPr>
              <p:cNvSpPr>
                <a:spLocks noChangeArrowheads="1"/>
              </p:cNvSpPr>
              <p:nvPr/>
            </p:nvSpPr>
            <p:spPr bwMode="auto">
              <a:xfrm rot="17884986">
                <a:off x="9485139" y="430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4" name="Oval 1205">
                <a:extLst>
                  <a:ext uri="{FF2B5EF4-FFF2-40B4-BE49-F238E27FC236}">
                    <a16:creationId xmlns:a16="http://schemas.microsoft.com/office/drawing/2014/main" id="{A1BBB699-9818-4DAE-9487-DA96692EB5C4}"/>
                  </a:ext>
                </a:extLst>
              </p:cNvPr>
              <p:cNvSpPr>
                <a:spLocks noChangeArrowheads="1"/>
              </p:cNvSpPr>
              <p:nvPr/>
            </p:nvSpPr>
            <p:spPr bwMode="auto">
              <a:xfrm rot="17884986">
                <a:off x="9565041" y="42446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5" name="Oval 753">
                <a:extLst>
                  <a:ext uri="{FF2B5EF4-FFF2-40B4-BE49-F238E27FC236}">
                    <a16:creationId xmlns:a16="http://schemas.microsoft.com/office/drawing/2014/main" id="{36598DF5-942A-4159-B308-2224BDCBE762}"/>
                  </a:ext>
                </a:extLst>
              </p:cNvPr>
              <p:cNvSpPr>
                <a:spLocks noChangeArrowheads="1"/>
              </p:cNvSpPr>
              <p:nvPr/>
            </p:nvSpPr>
            <p:spPr bwMode="auto">
              <a:xfrm rot="17884986">
                <a:off x="10739689" y="41376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7" name="Oval 765">
                <a:extLst>
                  <a:ext uri="{FF2B5EF4-FFF2-40B4-BE49-F238E27FC236}">
                    <a16:creationId xmlns:a16="http://schemas.microsoft.com/office/drawing/2014/main" id="{86858E3A-5BEF-4321-BCF1-686D951C520B}"/>
                  </a:ext>
                </a:extLst>
              </p:cNvPr>
              <p:cNvSpPr>
                <a:spLocks noChangeArrowheads="1"/>
              </p:cNvSpPr>
              <p:nvPr/>
            </p:nvSpPr>
            <p:spPr bwMode="auto">
              <a:xfrm rot="17884986">
                <a:off x="9422142" y="36417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8" name="Oval 771">
                <a:extLst>
                  <a:ext uri="{FF2B5EF4-FFF2-40B4-BE49-F238E27FC236}">
                    <a16:creationId xmlns:a16="http://schemas.microsoft.com/office/drawing/2014/main" id="{01A053D0-3BB0-4BBD-B0C5-D85BE6376A63}"/>
                  </a:ext>
                </a:extLst>
              </p:cNvPr>
              <p:cNvSpPr>
                <a:spLocks noChangeArrowheads="1"/>
              </p:cNvSpPr>
              <p:nvPr/>
            </p:nvSpPr>
            <p:spPr bwMode="auto">
              <a:xfrm rot="17884986">
                <a:off x="10559396" y="37794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9" name="Oval 779">
                <a:extLst>
                  <a:ext uri="{FF2B5EF4-FFF2-40B4-BE49-F238E27FC236}">
                    <a16:creationId xmlns:a16="http://schemas.microsoft.com/office/drawing/2014/main" id="{E03B55D8-E5E1-46ED-A2AF-C3F594321CD6}"/>
                  </a:ext>
                </a:extLst>
              </p:cNvPr>
              <p:cNvSpPr>
                <a:spLocks noChangeArrowheads="1"/>
              </p:cNvSpPr>
              <p:nvPr/>
            </p:nvSpPr>
            <p:spPr bwMode="auto">
              <a:xfrm rot="17884986">
                <a:off x="10596376" y="487651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0" name="Oval 785">
                <a:extLst>
                  <a:ext uri="{FF2B5EF4-FFF2-40B4-BE49-F238E27FC236}">
                    <a16:creationId xmlns:a16="http://schemas.microsoft.com/office/drawing/2014/main" id="{DD4D2EB2-49A9-48B8-8269-B3EC7FC75006}"/>
                  </a:ext>
                </a:extLst>
              </p:cNvPr>
              <p:cNvSpPr>
                <a:spLocks noChangeArrowheads="1"/>
              </p:cNvSpPr>
              <p:nvPr/>
            </p:nvSpPr>
            <p:spPr bwMode="auto">
              <a:xfrm rot="17884986">
                <a:off x="11298353" y="47048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1" name="Oval 786">
                <a:extLst>
                  <a:ext uri="{FF2B5EF4-FFF2-40B4-BE49-F238E27FC236}">
                    <a16:creationId xmlns:a16="http://schemas.microsoft.com/office/drawing/2014/main" id="{1636C69B-2A5F-42E9-8943-3663F9EFB1D3}"/>
                  </a:ext>
                </a:extLst>
              </p:cNvPr>
              <p:cNvSpPr>
                <a:spLocks noChangeArrowheads="1"/>
              </p:cNvSpPr>
              <p:nvPr/>
            </p:nvSpPr>
            <p:spPr bwMode="auto">
              <a:xfrm rot="17884986">
                <a:off x="11314714" y="40977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3" name="Oval 795">
                <a:extLst>
                  <a:ext uri="{FF2B5EF4-FFF2-40B4-BE49-F238E27FC236}">
                    <a16:creationId xmlns:a16="http://schemas.microsoft.com/office/drawing/2014/main" id="{3A2EDC4A-C037-42A4-B08D-251024CF1908}"/>
                  </a:ext>
                </a:extLst>
              </p:cNvPr>
              <p:cNvSpPr>
                <a:spLocks noChangeArrowheads="1"/>
              </p:cNvSpPr>
              <p:nvPr/>
            </p:nvSpPr>
            <p:spPr bwMode="auto">
              <a:xfrm rot="17884986">
                <a:off x="9103035" y="549992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4" name="Oval 802">
                <a:extLst>
                  <a:ext uri="{FF2B5EF4-FFF2-40B4-BE49-F238E27FC236}">
                    <a16:creationId xmlns:a16="http://schemas.microsoft.com/office/drawing/2014/main" id="{39D95766-C608-49D1-9B2A-AA6638D00A60}"/>
                  </a:ext>
                </a:extLst>
              </p:cNvPr>
              <p:cNvSpPr>
                <a:spLocks noChangeArrowheads="1"/>
              </p:cNvSpPr>
              <p:nvPr/>
            </p:nvSpPr>
            <p:spPr bwMode="auto">
              <a:xfrm rot="17884986">
                <a:off x="11008353" y="40526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5" name="Oval 803">
                <a:extLst>
                  <a:ext uri="{FF2B5EF4-FFF2-40B4-BE49-F238E27FC236}">
                    <a16:creationId xmlns:a16="http://schemas.microsoft.com/office/drawing/2014/main" id="{6E6CB4AD-E381-4BA2-93DD-61AB3E3AA952}"/>
                  </a:ext>
                </a:extLst>
              </p:cNvPr>
              <p:cNvSpPr>
                <a:spLocks noChangeArrowheads="1"/>
              </p:cNvSpPr>
              <p:nvPr/>
            </p:nvSpPr>
            <p:spPr bwMode="auto">
              <a:xfrm rot="17884986">
                <a:off x="10227043" y="492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6" name="Oval 859">
                <a:extLst>
                  <a:ext uri="{FF2B5EF4-FFF2-40B4-BE49-F238E27FC236}">
                    <a16:creationId xmlns:a16="http://schemas.microsoft.com/office/drawing/2014/main" id="{CE5232F8-5ACA-469C-8F57-91FF72D6488D}"/>
                  </a:ext>
                </a:extLst>
              </p:cNvPr>
              <p:cNvSpPr>
                <a:spLocks noChangeArrowheads="1"/>
              </p:cNvSpPr>
              <p:nvPr/>
            </p:nvSpPr>
            <p:spPr bwMode="auto">
              <a:xfrm rot="17884986">
                <a:off x="10709277" y="3868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7" name="Oval 860">
                <a:extLst>
                  <a:ext uri="{FF2B5EF4-FFF2-40B4-BE49-F238E27FC236}">
                    <a16:creationId xmlns:a16="http://schemas.microsoft.com/office/drawing/2014/main" id="{BD9DDEAF-8EA8-4CB2-B724-4DD094474F48}"/>
                  </a:ext>
                </a:extLst>
              </p:cNvPr>
              <p:cNvSpPr>
                <a:spLocks noChangeArrowheads="1"/>
              </p:cNvSpPr>
              <p:nvPr/>
            </p:nvSpPr>
            <p:spPr bwMode="auto">
              <a:xfrm rot="17884986">
                <a:off x="11342740" y="42785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8" name="Oval 861">
                <a:extLst>
                  <a:ext uri="{FF2B5EF4-FFF2-40B4-BE49-F238E27FC236}">
                    <a16:creationId xmlns:a16="http://schemas.microsoft.com/office/drawing/2014/main" id="{518B5EA6-3F29-4B4E-A0AB-0FA53211B40D}"/>
                  </a:ext>
                </a:extLst>
              </p:cNvPr>
              <p:cNvSpPr>
                <a:spLocks noChangeArrowheads="1"/>
              </p:cNvSpPr>
              <p:nvPr/>
            </p:nvSpPr>
            <p:spPr bwMode="auto">
              <a:xfrm rot="17884986">
                <a:off x="10987952" y="448237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9" name="Oval 968">
                <a:extLst>
                  <a:ext uri="{FF2B5EF4-FFF2-40B4-BE49-F238E27FC236}">
                    <a16:creationId xmlns:a16="http://schemas.microsoft.com/office/drawing/2014/main" id="{18057474-786D-4A1D-8607-00A85801E4CF}"/>
                  </a:ext>
                </a:extLst>
              </p:cNvPr>
              <p:cNvSpPr>
                <a:spLocks noChangeArrowheads="1"/>
              </p:cNvSpPr>
              <p:nvPr/>
            </p:nvSpPr>
            <p:spPr bwMode="auto">
              <a:xfrm rot="17884986">
                <a:off x="10921757" y="49931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0" name="Oval 1109">
                <a:extLst>
                  <a:ext uri="{FF2B5EF4-FFF2-40B4-BE49-F238E27FC236}">
                    <a16:creationId xmlns:a16="http://schemas.microsoft.com/office/drawing/2014/main" id="{592ED122-FCE7-4038-A4DE-CD299E25E682}"/>
                  </a:ext>
                </a:extLst>
              </p:cNvPr>
              <p:cNvSpPr>
                <a:spLocks noChangeArrowheads="1"/>
              </p:cNvSpPr>
              <p:nvPr/>
            </p:nvSpPr>
            <p:spPr bwMode="auto">
              <a:xfrm rot="17884986">
                <a:off x="10720584" y="45625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1" name="Oval 1110">
                <a:extLst>
                  <a:ext uri="{FF2B5EF4-FFF2-40B4-BE49-F238E27FC236}">
                    <a16:creationId xmlns:a16="http://schemas.microsoft.com/office/drawing/2014/main" id="{BD51FB04-93FA-421F-9A90-5110615FEF5D}"/>
                  </a:ext>
                </a:extLst>
              </p:cNvPr>
              <p:cNvSpPr>
                <a:spLocks noChangeArrowheads="1"/>
              </p:cNvSpPr>
              <p:nvPr/>
            </p:nvSpPr>
            <p:spPr bwMode="auto">
              <a:xfrm rot="17884986">
                <a:off x="10324535" y="46444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2" name="Oval 1111">
                <a:extLst>
                  <a:ext uri="{FF2B5EF4-FFF2-40B4-BE49-F238E27FC236}">
                    <a16:creationId xmlns:a16="http://schemas.microsoft.com/office/drawing/2014/main" id="{9FB3AF92-E351-41E7-A1DA-58D01DF390D4}"/>
                  </a:ext>
                </a:extLst>
              </p:cNvPr>
              <p:cNvSpPr>
                <a:spLocks noChangeArrowheads="1"/>
              </p:cNvSpPr>
              <p:nvPr/>
            </p:nvSpPr>
            <p:spPr bwMode="auto">
              <a:xfrm rot="17884986">
                <a:off x="10565261" y="4228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3" name="Oval 1115">
                <a:extLst>
                  <a:ext uri="{FF2B5EF4-FFF2-40B4-BE49-F238E27FC236}">
                    <a16:creationId xmlns:a16="http://schemas.microsoft.com/office/drawing/2014/main" id="{527CFB1D-F299-45C7-8486-5243215CBF58}"/>
                  </a:ext>
                </a:extLst>
              </p:cNvPr>
              <p:cNvSpPr>
                <a:spLocks noChangeArrowheads="1"/>
              </p:cNvSpPr>
              <p:nvPr/>
            </p:nvSpPr>
            <p:spPr bwMode="auto">
              <a:xfrm rot="17884986">
                <a:off x="9013275" y="5081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4" name="Oval 1116">
                <a:extLst>
                  <a:ext uri="{FF2B5EF4-FFF2-40B4-BE49-F238E27FC236}">
                    <a16:creationId xmlns:a16="http://schemas.microsoft.com/office/drawing/2014/main" id="{7120996D-6566-4CAD-ABEF-875C2335BCE9}"/>
                  </a:ext>
                </a:extLst>
              </p:cNvPr>
              <p:cNvSpPr>
                <a:spLocks noChangeArrowheads="1"/>
              </p:cNvSpPr>
              <p:nvPr/>
            </p:nvSpPr>
            <p:spPr bwMode="auto">
              <a:xfrm rot="17884986">
                <a:off x="10560792" y="49118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5" name="Oval 1120">
                <a:extLst>
                  <a:ext uri="{FF2B5EF4-FFF2-40B4-BE49-F238E27FC236}">
                    <a16:creationId xmlns:a16="http://schemas.microsoft.com/office/drawing/2014/main" id="{9FC4E64C-4AEA-4808-AA80-86A8CE0D4C69}"/>
                  </a:ext>
                </a:extLst>
              </p:cNvPr>
              <p:cNvSpPr>
                <a:spLocks noChangeArrowheads="1"/>
              </p:cNvSpPr>
              <p:nvPr/>
            </p:nvSpPr>
            <p:spPr bwMode="auto">
              <a:xfrm rot="17884986">
                <a:off x="11316876" y="4515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6" name="Oval 1121">
                <a:extLst>
                  <a:ext uri="{FF2B5EF4-FFF2-40B4-BE49-F238E27FC236}">
                    <a16:creationId xmlns:a16="http://schemas.microsoft.com/office/drawing/2014/main" id="{C5EB7F2A-6954-454D-92A2-BD16236C0CD9}"/>
                  </a:ext>
                </a:extLst>
              </p:cNvPr>
              <p:cNvSpPr>
                <a:spLocks noChangeArrowheads="1"/>
              </p:cNvSpPr>
              <p:nvPr/>
            </p:nvSpPr>
            <p:spPr bwMode="auto">
              <a:xfrm rot="17884986">
                <a:off x="9709723" y="48810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7" name="Oval 1122">
                <a:extLst>
                  <a:ext uri="{FF2B5EF4-FFF2-40B4-BE49-F238E27FC236}">
                    <a16:creationId xmlns:a16="http://schemas.microsoft.com/office/drawing/2014/main" id="{104D7F87-E8D3-4D2A-A396-D4298528E11F}"/>
                  </a:ext>
                </a:extLst>
              </p:cNvPr>
              <p:cNvSpPr>
                <a:spLocks noChangeArrowheads="1"/>
              </p:cNvSpPr>
              <p:nvPr/>
            </p:nvSpPr>
            <p:spPr bwMode="auto">
              <a:xfrm rot="17884986">
                <a:off x="11136856" y="480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9" name="Oval 1124">
                <a:extLst>
                  <a:ext uri="{FF2B5EF4-FFF2-40B4-BE49-F238E27FC236}">
                    <a16:creationId xmlns:a16="http://schemas.microsoft.com/office/drawing/2014/main" id="{D2D93827-2752-4663-BDC3-432B2DB99940}"/>
                  </a:ext>
                </a:extLst>
              </p:cNvPr>
              <p:cNvSpPr>
                <a:spLocks noChangeArrowheads="1"/>
              </p:cNvSpPr>
              <p:nvPr/>
            </p:nvSpPr>
            <p:spPr bwMode="auto">
              <a:xfrm rot="17884986">
                <a:off x="11177701" y="44427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0" name="Oval 1125">
                <a:extLst>
                  <a:ext uri="{FF2B5EF4-FFF2-40B4-BE49-F238E27FC236}">
                    <a16:creationId xmlns:a16="http://schemas.microsoft.com/office/drawing/2014/main" id="{41BDE5A0-A689-40CA-887B-A636D82EF3E9}"/>
                  </a:ext>
                </a:extLst>
              </p:cNvPr>
              <p:cNvSpPr>
                <a:spLocks noChangeArrowheads="1"/>
              </p:cNvSpPr>
              <p:nvPr/>
            </p:nvSpPr>
            <p:spPr bwMode="auto">
              <a:xfrm rot="17884986">
                <a:off x="9673681" y="4391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2" name="Oval 1127">
                <a:extLst>
                  <a:ext uri="{FF2B5EF4-FFF2-40B4-BE49-F238E27FC236}">
                    <a16:creationId xmlns:a16="http://schemas.microsoft.com/office/drawing/2014/main" id="{9D5994F1-71C6-4C01-8CDF-279CD7CDD32A}"/>
                  </a:ext>
                </a:extLst>
              </p:cNvPr>
              <p:cNvSpPr>
                <a:spLocks noChangeArrowheads="1"/>
              </p:cNvSpPr>
              <p:nvPr/>
            </p:nvSpPr>
            <p:spPr bwMode="auto">
              <a:xfrm rot="17884986">
                <a:off x="10779444" y="51019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5" name="Oval 1137">
                <a:extLst>
                  <a:ext uri="{FF2B5EF4-FFF2-40B4-BE49-F238E27FC236}">
                    <a16:creationId xmlns:a16="http://schemas.microsoft.com/office/drawing/2014/main" id="{5E9E4B62-5DDC-43E9-B109-9594D2A598DB}"/>
                  </a:ext>
                </a:extLst>
              </p:cNvPr>
              <p:cNvSpPr>
                <a:spLocks noChangeArrowheads="1"/>
              </p:cNvSpPr>
              <p:nvPr/>
            </p:nvSpPr>
            <p:spPr bwMode="auto">
              <a:xfrm rot="17884986">
                <a:off x="10508601" y="49557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6" name="Oval 1138">
                <a:extLst>
                  <a:ext uri="{FF2B5EF4-FFF2-40B4-BE49-F238E27FC236}">
                    <a16:creationId xmlns:a16="http://schemas.microsoft.com/office/drawing/2014/main" id="{4D59E4ED-7796-4A66-BF17-2DDD4B37480B}"/>
                  </a:ext>
                </a:extLst>
              </p:cNvPr>
              <p:cNvSpPr>
                <a:spLocks noChangeArrowheads="1"/>
              </p:cNvSpPr>
              <p:nvPr/>
            </p:nvSpPr>
            <p:spPr bwMode="auto">
              <a:xfrm rot="17884986">
                <a:off x="11004265" y="5093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7" name="Oval 1148">
                <a:extLst>
                  <a:ext uri="{FF2B5EF4-FFF2-40B4-BE49-F238E27FC236}">
                    <a16:creationId xmlns:a16="http://schemas.microsoft.com/office/drawing/2014/main" id="{289F062B-0A2D-4D3E-A594-6FBF575DE9E9}"/>
                  </a:ext>
                </a:extLst>
              </p:cNvPr>
              <p:cNvSpPr>
                <a:spLocks noChangeArrowheads="1"/>
              </p:cNvSpPr>
              <p:nvPr/>
            </p:nvSpPr>
            <p:spPr bwMode="auto">
              <a:xfrm rot="17884986">
                <a:off x="11208864" y="56679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8" name="Oval 1155">
                <a:extLst>
                  <a:ext uri="{FF2B5EF4-FFF2-40B4-BE49-F238E27FC236}">
                    <a16:creationId xmlns:a16="http://schemas.microsoft.com/office/drawing/2014/main" id="{876BEC59-59EE-4457-97A9-A4C80651D1E1}"/>
                  </a:ext>
                </a:extLst>
              </p:cNvPr>
              <p:cNvSpPr>
                <a:spLocks noChangeArrowheads="1"/>
              </p:cNvSpPr>
              <p:nvPr/>
            </p:nvSpPr>
            <p:spPr bwMode="auto">
              <a:xfrm rot="17884986">
                <a:off x="10740812" y="5271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0" name="Oval 1164">
                <a:extLst>
                  <a:ext uri="{FF2B5EF4-FFF2-40B4-BE49-F238E27FC236}">
                    <a16:creationId xmlns:a16="http://schemas.microsoft.com/office/drawing/2014/main" id="{0D5BB7B2-1115-4E7F-97C5-79E4787F5237}"/>
                  </a:ext>
                </a:extLst>
              </p:cNvPr>
              <p:cNvSpPr>
                <a:spLocks noChangeArrowheads="1"/>
              </p:cNvSpPr>
              <p:nvPr/>
            </p:nvSpPr>
            <p:spPr bwMode="auto">
              <a:xfrm rot="17884986">
                <a:off x="9829904" y="462716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1" name="Oval 1168">
                <a:extLst>
                  <a:ext uri="{FF2B5EF4-FFF2-40B4-BE49-F238E27FC236}">
                    <a16:creationId xmlns:a16="http://schemas.microsoft.com/office/drawing/2014/main" id="{AE6FFDAF-D4A9-4A25-AA3E-D6178BF171ED}"/>
                  </a:ext>
                </a:extLst>
              </p:cNvPr>
              <p:cNvSpPr>
                <a:spLocks noChangeArrowheads="1"/>
              </p:cNvSpPr>
              <p:nvPr/>
            </p:nvSpPr>
            <p:spPr bwMode="auto">
              <a:xfrm rot="17884986">
                <a:off x="11129342" y="54393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2" name="Oval 1175">
                <a:extLst>
                  <a:ext uri="{FF2B5EF4-FFF2-40B4-BE49-F238E27FC236}">
                    <a16:creationId xmlns:a16="http://schemas.microsoft.com/office/drawing/2014/main" id="{AD2B5E24-971D-47C4-A930-BB59EFA0F560}"/>
                  </a:ext>
                </a:extLst>
              </p:cNvPr>
              <p:cNvSpPr>
                <a:spLocks noChangeArrowheads="1"/>
              </p:cNvSpPr>
              <p:nvPr/>
            </p:nvSpPr>
            <p:spPr bwMode="auto">
              <a:xfrm rot="17884986">
                <a:off x="10828202" y="53140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3" name="Oval 1177">
                <a:extLst>
                  <a:ext uri="{FF2B5EF4-FFF2-40B4-BE49-F238E27FC236}">
                    <a16:creationId xmlns:a16="http://schemas.microsoft.com/office/drawing/2014/main" id="{5FDB7495-67D3-458E-9AE5-CA4D8896D92A}"/>
                  </a:ext>
                </a:extLst>
              </p:cNvPr>
              <p:cNvSpPr>
                <a:spLocks noChangeArrowheads="1"/>
              </p:cNvSpPr>
              <p:nvPr/>
            </p:nvSpPr>
            <p:spPr bwMode="auto">
              <a:xfrm rot="17884986">
                <a:off x="10992840" y="52718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4" name="Oval 1179">
                <a:extLst>
                  <a:ext uri="{FF2B5EF4-FFF2-40B4-BE49-F238E27FC236}">
                    <a16:creationId xmlns:a16="http://schemas.microsoft.com/office/drawing/2014/main" id="{16F84CC4-E40C-4DBD-A830-CF80D85CD735}"/>
                  </a:ext>
                </a:extLst>
              </p:cNvPr>
              <p:cNvSpPr>
                <a:spLocks noChangeArrowheads="1"/>
              </p:cNvSpPr>
              <p:nvPr/>
            </p:nvSpPr>
            <p:spPr bwMode="auto">
              <a:xfrm rot="17884986">
                <a:off x="11244869" y="54878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5" name="Oval 1183">
                <a:extLst>
                  <a:ext uri="{FF2B5EF4-FFF2-40B4-BE49-F238E27FC236}">
                    <a16:creationId xmlns:a16="http://schemas.microsoft.com/office/drawing/2014/main" id="{A342ABE4-7267-4657-9A19-D2F74227F90B}"/>
                  </a:ext>
                </a:extLst>
              </p:cNvPr>
              <p:cNvSpPr>
                <a:spLocks noChangeArrowheads="1"/>
              </p:cNvSpPr>
              <p:nvPr/>
            </p:nvSpPr>
            <p:spPr bwMode="auto">
              <a:xfrm rot="17884986">
                <a:off x="8881843" y="492453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7" name="Oval 1190">
                <a:extLst>
                  <a:ext uri="{FF2B5EF4-FFF2-40B4-BE49-F238E27FC236}">
                    <a16:creationId xmlns:a16="http://schemas.microsoft.com/office/drawing/2014/main" id="{F3A16F6A-C341-4E80-825E-568CA9A14159}"/>
                  </a:ext>
                </a:extLst>
              </p:cNvPr>
              <p:cNvSpPr>
                <a:spLocks noChangeArrowheads="1"/>
              </p:cNvSpPr>
              <p:nvPr/>
            </p:nvSpPr>
            <p:spPr bwMode="auto">
              <a:xfrm rot="17884986">
                <a:off x="9768704" y="58119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1" name="Oval 1204">
                <a:extLst>
                  <a:ext uri="{FF2B5EF4-FFF2-40B4-BE49-F238E27FC236}">
                    <a16:creationId xmlns:a16="http://schemas.microsoft.com/office/drawing/2014/main" id="{BCB44C0D-DFBF-4A18-B92E-F7D5083E216B}"/>
                  </a:ext>
                </a:extLst>
              </p:cNvPr>
              <p:cNvSpPr>
                <a:spLocks noChangeArrowheads="1"/>
              </p:cNvSpPr>
              <p:nvPr/>
            </p:nvSpPr>
            <p:spPr bwMode="auto">
              <a:xfrm rot="17884986">
                <a:off x="9566597" y="47818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2" name="Oval 1205">
                <a:extLst>
                  <a:ext uri="{FF2B5EF4-FFF2-40B4-BE49-F238E27FC236}">
                    <a16:creationId xmlns:a16="http://schemas.microsoft.com/office/drawing/2014/main" id="{D1C39D89-7105-4070-ACED-C3A1AF3861E2}"/>
                  </a:ext>
                </a:extLst>
              </p:cNvPr>
              <p:cNvSpPr>
                <a:spLocks noChangeArrowheads="1"/>
              </p:cNvSpPr>
              <p:nvPr/>
            </p:nvSpPr>
            <p:spPr bwMode="auto">
              <a:xfrm rot="17884986">
                <a:off x="10596607" y="4612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4" name="Oval 1381">
                <a:extLst>
                  <a:ext uri="{FF2B5EF4-FFF2-40B4-BE49-F238E27FC236}">
                    <a16:creationId xmlns:a16="http://schemas.microsoft.com/office/drawing/2014/main" id="{72998A19-91FA-4C91-A969-AED99C4F47B3}"/>
                  </a:ext>
                </a:extLst>
              </p:cNvPr>
              <p:cNvSpPr>
                <a:spLocks noChangeArrowheads="1"/>
              </p:cNvSpPr>
              <p:nvPr/>
            </p:nvSpPr>
            <p:spPr bwMode="auto">
              <a:xfrm rot="17884986">
                <a:off x="9121198" y="59649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5" name="Oval 1389">
                <a:extLst>
                  <a:ext uri="{FF2B5EF4-FFF2-40B4-BE49-F238E27FC236}">
                    <a16:creationId xmlns:a16="http://schemas.microsoft.com/office/drawing/2014/main" id="{D4120D72-F8B5-4CA6-9F28-7E2AB6A3B151}"/>
                  </a:ext>
                </a:extLst>
              </p:cNvPr>
              <p:cNvSpPr>
                <a:spLocks noChangeArrowheads="1"/>
              </p:cNvSpPr>
              <p:nvPr/>
            </p:nvSpPr>
            <p:spPr bwMode="auto">
              <a:xfrm rot="17884986">
                <a:off x="9434220" y="61958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6" name="Oval 1408">
                <a:extLst>
                  <a:ext uri="{FF2B5EF4-FFF2-40B4-BE49-F238E27FC236}">
                    <a16:creationId xmlns:a16="http://schemas.microsoft.com/office/drawing/2014/main" id="{F9A3DBE6-1C54-4820-9AD6-2EAB128FE8A4}"/>
                  </a:ext>
                </a:extLst>
              </p:cNvPr>
              <p:cNvSpPr>
                <a:spLocks noChangeArrowheads="1"/>
              </p:cNvSpPr>
              <p:nvPr/>
            </p:nvSpPr>
            <p:spPr bwMode="auto">
              <a:xfrm rot="17884986">
                <a:off x="9055331" y="6327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7" name="Oval 1420">
                <a:extLst>
                  <a:ext uri="{FF2B5EF4-FFF2-40B4-BE49-F238E27FC236}">
                    <a16:creationId xmlns:a16="http://schemas.microsoft.com/office/drawing/2014/main" id="{6CE3DE68-70D5-43CB-800D-FACE5533C40E}"/>
                  </a:ext>
                </a:extLst>
              </p:cNvPr>
              <p:cNvSpPr>
                <a:spLocks noChangeArrowheads="1"/>
              </p:cNvSpPr>
              <p:nvPr/>
            </p:nvSpPr>
            <p:spPr bwMode="auto">
              <a:xfrm rot="17884986">
                <a:off x="9332431" y="65269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8" name="Oval 1426">
                <a:extLst>
                  <a:ext uri="{FF2B5EF4-FFF2-40B4-BE49-F238E27FC236}">
                    <a16:creationId xmlns:a16="http://schemas.microsoft.com/office/drawing/2014/main" id="{A679ED73-7B15-451B-918F-CC68775E49E4}"/>
                  </a:ext>
                </a:extLst>
              </p:cNvPr>
              <p:cNvSpPr>
                <a:spLocks noChangeArrowheads="1"/>
              </p:cNvSpPr>
              <p:nvPr/>
            </p:nvSpPr>
            <p:spPr bwMode="auto">
              <a:xfrm rot="17884986">
                <a:off x="10200751" y="64599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9" name="Oval 1438">
                <a:extLst>
                  <a:ext uri="{FF2B5EF4-FFF2-40B4-BE49-F238E27FC236}">
                    <a16:creationId xmlns:a16="http://schemas.microsoft.com/office/drawing/2014/main" id="{B4069034-C730-48B5-9093-16362AC12852}"/>
                  </a:ext>
                </a:extLst>
              </p:cNvPr>
              <p:cNvSpPr>
                <a:spLocks noChangeArrowheads="1"/>
              </p:cNvSpPr>
              <p:nvPr/>
            </p:nvSpPr>
            <p:spPr bwMode="auto">
              <a:xfrm rot="17884986">
                <a:off x="10275975" y="5745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0" name="Oval 779">
                <a:extLst>
                  <a:ext uri="{FF2B5EF4-FFF2-40B4-BE49-F238E27FC236}">
                    <a16:creationId xmlns:a16="http://schemas.microsoft.com/office/drawing/2014/main" id="{831504B7-6EFD-4DFC-9F29-B32CE202AD96}"/>
                  </a:ext>
                </a:extLst>
              </p:cNvPr>
              <p:cNvSpPr>
                <a:spLocks noChangeArrowheads="1"/>
              </p:cNvSpPr>
              <p:nvPr/>
            </p:nvSpPr>
            <p:spPr bwMode="auto">
              <a:xfrm rot="17884986">
                <a:off x="9588264" y="649669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1" name="Oval 968">
                <a:extLst>
                  <a:ext uri="{FF2B5EF4-FFF2-40B4-BE49-F238E27FC236}">
                    <a16:creationId xmlns:a16="http://schemas.microsoft.com/office/drawing/2014/main" id="{958B99F8-46E7-44BF-B595-13A01B24DA29}"/>
                  </a:ext>
                </a:extLst>
              </p:cNvPr>
              <p:cNvSpPr>
                <a:spLocks noChangeArrowheads="1"/>
              </p:cNvSpPr>
              <p:nvPr/>
            </p:nvSpPr>
            <p:spPr bwMode="auto">
              <a:xfrm rot="17884986">
                <a:off x="10051782" y="59638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2" name="Oval 1115">
                <a:extLst>
                  <a:ext uri="{FF2B5EF4-FFF2-40B4-BE49-F238E27FC236}">
                    <a16:creationId xmlns:a16="http://schemas.microsoft.com/office/drawing/2014/main" id="{A1D56DA3-9BD4-4978-ACF9-C993D8F4CE67}"/>
                  </a:ext>
                </a:extLst>
              </p:cNvPr>
              <p:cNvSpPr>
                <a:spLocks noChangeArrowheads="1"/>
              </p:cNvSpPr>
              <p:nvPr/>
            </p:nvSpPr>
            <p:spPr bwMode="auto">
              <a:xfrm rot="17884986">
                <a:off x="9911982" y="57953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4" name="Oval 1127">
                <a:extLst>
                  <a:ext uri="{FF2B5EF4-FFF2-40B4-BE49-F238E27FC236}">
                    <a16:creationId xmlns:a16="http://schemas.microsoft.com/office/drawing/2014/main" id="{DEA2913B-F6AD-4399-89FD-C619CEADC908}"/>
                  </a:ext>
                </a:extLst>
              </p:cNvPr>
              <p:cNvSpPr>
                <a:spLocks noChangeArrowheads="1"/>
              </p:cNvSpPr>
              <p:nvPr/>
            </p:nvSpPr>
            <p:spPr bwMode="auto">
              <a:xfrm rot="17884986">
                <a:off x="9048624" y="5775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5" name="Oval 1135">
                <a:extLst>
                  <a:ext uri="{FF2B5EF4-FFF2-40B4-BE49-F238E27FC236}">
                    <a16:creationId xmlns:a16="http://schemas.microsoft.com/office/drawing/2014/main" id="{E1F7DAF3-5308-4C2A-B16E-294D18D0D007}"/>
                  </a:ext>
                </a:extLst>
              </p:cNvPr>
              <p:cNvSpPr>
                <a:spLocks noChangeArrowheads="1"/>
              </p:cNvSpPr>
              <p:nvPr/>
            </p:nvSpPr>
            <p:spPr bwMode="auto">
              <a:xfrm rot="17884986">
                <a:off x="10308763" y="60279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6" name="Oval 1136">
                <a:extLst>
                  <a:ext uri="{FF2B5EF4-FFF2-40B4-BE49-F238E27FC236}">
                    <a16:creationId xmlns:a16="http://schemas.microsoft.com/office/drawing/2014/main" id="{1464F2D7-7A29-4082-B638-708D57647987}"/>
                  </a:ext>
                </a:extLst>
              </p:cNvPr>
              <p:cNvSpPr>
                <a:spLocks noChangeArrowheads="1"/>
              </p:cNvSpPr>
              <p:nvPr/>
            </p:nvSpPr>
            <p:spPr bwMode="auto">
              <a:xfrm rot="17884986">
                <a:off x="9678972" y="59530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7" name="Oval 1137">
                <a:extLst>
                  <a:ext uri="{FF2B5EF4-FFF2-40B4-BE49-F238E27FC236}">
                    <a16:creationId xmlns:a16="http://schemas.microsoft.com/office/drawing/2014/main" id="{F5A2E155-E55B-4C47-A574-35996202252B}"/>
                  </a:ext>
                </a:extLst>
              </p:cNvPr>
              <p:cNvSpPr>
                <a:spLocks noChangeArrowheads="1"/>
              </p:cNvSpPr>
              <p:nvPr/>
            </p:nvSpPr>
            <p:spPr bwMode="auto">
              <a:xfrm rot="17884986">
                <a:off x="9444669" y="5487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8" name="Oval 1138">
                <a:extLst>
                  <a:ext uri="{FF2B5EF4-FFF2-40B4-BE49-F238E27FC236}">
                    <a16:creationId xmlns:a16="http://schemas.microsoft.com/office/drawing/2014/main" id="{657D499C-7CA5-46BE-B604-60B2F8F92A52}"/>
                  </a:ext>
                </a:extLst>
              </p:cNvPr>
              <p:cNvSpPr>
                <a:spLocks noChangeArrowheads="1"/>
              </p:cNvSpPr>
              <p:nvPr/>
            </p:nvSpPr>
            <p:spPr bwMode="auto">
              <a:xfrm rot="17884986">
                <a:off x="9272729" y="57799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09" name="Oval 1148">
                <a:extLst>
                  <a:ext uri="{FF2B5EF4-FFF2-40B4-BE49-F238E27FC236}">
                    <a16:creationId xmlns:a16="http://schemas.microsoft.com/office/drawing/2014/main" id="{D28B0853-F79A-4F66-96ED-BEE3449F9C10}"/>
                  </a:ext>
                </a:extLst>
              </p:cNvPr>
              <p:cNvSpPr>
                <a:spLocks noChangeArrowheads="1"/>
              </p:cNvSpPr>
              <p:nvPr/>
            </p:nvSpPr>
            <p:spPr bwMode="auto">
              <a:xfrm rot="17884986">
                <a:off x="8930875" y="5911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0" name="Oval 1158">
                <a:extLst>
                  <a:ext uri="{FF2B5EF4-FFF2-40B4-BE49-F238E27FC236}">
                    <a16:creationId xmlns:a16="http://schemas.microsoft.com/office/drawing/2014/main" id="{697F07E2-80FB-430D-AD1E-A212BED2933E}"/>
                  </a:ext>
                </a:extLst>
              </p:cNvPr>
              <p:cNvSpPr>
                <a:spLocks noChangeArrowheads="1"/>
              </p:cNvSpPr>
              <p:nvPr/>
            </p:nvSpPr>
            <p:spPr bwMode="auto">
              <a:xfrm rot="17884986">
                <a:off x="9336656" y="52358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1" name="Oval 1164">
                <a:extLst>
                  <a:ext uri="{FF2B5EF4-FFF2-40B4-BE49-F238E27FC236}">
                    <a16:creationId xmlns:a16="http://schemas.microsoft.com/office/drawing/2014/main" id="{B7F2D71C-47EF-4459-A554-AA731AC403B4}"/>
                  </a:ext>
                </a:extLst>
              </p:cNvPr>
              <p:cNvSpPr>
                <a:spLocks noChangeArrowheads="1"/>
              </p:cNvSpPr>
              <p:nvPr/>
            </p:nvSpPr>
            <p:spPr bwMode="auto">
              <a:xfrm rot="17884986">
                <a:off x="10016933" y="5625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2" name="Oval 1177">
                <a:extLst>
                  <a:ext uri="{FF2B5EF4-FFF2-40B4-BE49-F238E27FC236}">
                    <a16:creationId xmlns:a16="http://schemas.microsoft.com/office/drawing/2014/main" id="{D76B1B8E-6AF3-4AD9-80B8-A7F54C8DFD89}"/>
                  </a:ext>
                </a:extLst>
              </p:cNvPr>
              <p:cNvSpPr>
                <a:spLocks noChangeArrowheads="1"/>
              </p:cNvSpPr>
              <p:nvPr/>
            </p:nvSpPr>
            <p:spPr bwMode="auto">
              <a:xfrm rot="17884986">
                <a:off x="9246032" y="5963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3" name="Oval 1179">
                <a:extLst>
                  <a:ext uri="{FF2B5EF4-FFF2-40B4-BE49-F238E27FC236}">
                    <a16:creationId xmlns:a16="http://schemas.microsoft.com/office/drawing/2014/main" id="{23BB60F1-E116-4D43-9688-328B5165B263}"/>
                  </a:ext>
                </a:extLst>
              </p:cNvPr>
              <p:cNvSpPr>
                <a:spLocks noChangeArrowheads="1"/>
              </p:cNvSpPr>
              <p:nvPr/>
            </p:nvSpPr>
            <p:spPr bwMode="auto">
              <a:xfrm rot="17884986">
                <a:off x="9588683" y="62439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4" name="Oval 1183">
                <a:extLst>
                  <a:ext uri="{FF2B5EF4-FFF2-40B4-BE49-F238E27FC236}">
                    <a16:creationId xmlns:a16="http://schemas.microsoft.com/office/drawing/2014/main" id="{AEC31E75-1167-442D-8F24-891156F4D2D4}"/>
                  </a:ext>
                </a:extLst>
              </p:cNvPr>
              <p:cNvSpPr>
                <a:spLocks noChangeArrowheads="1"/>
              </p:cNvSpPr>
              <p:nvPr/>
            </p:nvSpPr>
            <p:spPr bwMode="auto">
              <a:xfrm rot="17884986">
                <a:off x="9264648" y="62439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5" name="Oval 1189">
                <a:extLst>
                  <a:ext uri="{FF2B5EF4-FFF2-40B4-BE49-F238E27FC236}">
                    <a16:creationId xmlns:a16="http://schemas.microsoft.com/office/drawing/2014/main" id="{B76571B5-5C1E-4F14-8D65-B302D71E4557}"/>
                  </a:ext>
                </a:extLst>
              </p:cNvPr>
              <p:cNvSpPr>
                <a:spLocks noChangeArrowheads="1"/>
              </p:cNvSpPr>
              <p:nvPr/>
            </p:nvSpPr>
            <p:spPr bwMode="auto">
              <a:xfrm rot="17884986">
                <a:off x="9883094" y="6279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6" name="Oval 1190">
                <a:extLst>
                  <a:ext uri="{FF2B5EF4-FFF2-40B4-BE49-F238E27FC236}">
                    <a16:creationId xmlns:a16="http://schemas.microsoft.com/office/drawing/2014/main" id="{E5E0247C-ECB7-46AF-9B92-8D6D31F0E19E}"/>
                  </a:ext>
                </a:extLst>
              </p:cNvPr>
              <p:cNvSpPr>
                <a:spLocks noChangeArrowheads="1"/>
              </p:cNvSpPr>
              <p:nvPr/>
            </p:nvSpPr>
            <p:spPr bwMode="auto">
              <a:xfrm rot="17884986">
                <a:off x="9912719" y="59919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7" name="Oval 1191">
                <a:extLst>
                  <a:ext uri="{FF2B5EF4-FFF2-40B4-BE49-F238E27FC236}">
                    <a16:creationId xmlns:a16="http://schemas.microsoft.com/office/drawing/2014/main" id="{544229FB-BDE5-4303-87E7-A3E54E3264A3}"/>
                  </a:ext>
                </a:extLst>
              </p:cNvPr>
              <p:cNvSpPr>
                <a:spLocks noChangeArrowheads="1"/>
              </p:cNvSpPr>
              <p:nvPr/>
            </p:nvSpPr>
            <p:spPr bwMode="auto">
              <a:xfrm rot="17884986">
                <a:off x="9830682" y="61983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8" name="Oval 779">
                <a:extLst>
                  <a:ext uri="{FF2B5EF4-FFF2-40B4-BE49-F238E27FC236}">
                    <a16:creationId xmlns:a16="http://schemas.microsoft.com/office/drawing/2014/main" id="{11017763-3585-4018-B0E0-B8A14FEE7A15}"/>
                  </a:ext>
                </a:extLst>
              </p:cNvPr>
              <p:cNvSpPr>
                <a:spLocks noChangeArrowheads="1"/>
              </p:cNvSpPr>
              <p:nvPr/>
            </p:nvSpPr>
            <p:spPr bwMode="auto">
              <a:xfrm rot="17884986">
                <a:off x="10668385" y="624466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19" name="Oval 785">
                <a:extLst>
                  <a:ext uri="{FF2B5EF4-FFF2-40B4-BE49-F238E27FC236}">
                    <a16:creationId xmlns:a16="http://schemas.microsoft.com/office/drawing/2014/main" id="{2C400115-1380-4F84-8206-540946A34A67}"/>
                  </a:ext>
                </a:extLst>
              </p:cNvPr>
              <p:cNvSpPr>
                <a:spLocks noChangeArrowheads="1"/>
              </p:cNvSpPr>
              <p:nvPr/>
            </p:nvSpPr>
            <p:spPr bwMode="auto">
              <a:xfrm rot="17884986">
                <a:off x="11100852" y="58479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1" name="Oval 968">
                <a:extLst>
                  <a:ext uri="{FF2B5EF4-FFF2-40B4-BE49-F238E27FC236}">
                    <a16:creationId xmlns:a16="http://schemas.microsoft.com/office/drawing/2014/main" id="{AA2FFFD4-84C8-4FB9-BEF1-CA117421A686}"/>
                  </a:ext>
                </a:extLst>
              </p:cNvPr>
              <p:cNvSpPr>
                <a:spLocks noChangeArrowheads="1"/>
              </p:cNvSpPr>
              <p:nvPr/>
            </p:nvSpPr>
            <p:spPr bwMode="auto">
              <a:xfrm rot="17884986">
                <a:off x="9840712" y="65319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2" name="Oval 1109">
                <a:extLst>
                  <a:ext uri="{FF2B5EF4-FFF2-40B4-BE49-F238E27FC236}">
                    <a16:creationId xmlns:a16="http://schemas.microsoft.com/office/drawing/2014/main" id="{9A7664C5-06B5-4C8E-95EE-5974EC319EB2}"/>
                  </a:ext>
                </a:extLst>
              </p:cNvPr>
              <p:cNvSpPr>
                <a:spLocks noChangeArrowheads="1"/>
              </p:cNvSpPr>
              <p:nvPr/>
            </p:nvSpPr>
            <p:spPr bwMode="auto">
              <a:xfrm rot="17884986">
                <a:off x="10560792" y="5667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3" name="Oval 1110">
                <a:extLst>
                  <a:ext uri="{FF2B5EF4-FFF2-40B4-BE49-F238E27FC236}">
                    <a16:creationId xmlns:a16="http://schemas.microsoft.com/office/drawing/2014/main" id="{5D7D5540-EC8E-4558-B1A1-4A7E4C58F61C}"/>
                  </a:ext>
                </a:extLst>
              </p:cNvPr>
              <p:cNvSpPr>
                <a:spLocks noChangeArrowheads="1"/>
              </p:cNvSpPr>
              <p:nvPr/>
            </p:nvSpPr>
            <p:spPr bwMode="auto">
              <a:xfrm rot="17884986">
                <a:off x="10549741" y="58565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5" name="Oval 1116">
                <a:extLst>
                  <a:ext uri="{FF2B5EF4-FFF2-40B4-BE49-F238E27FC236}">
                    <a16:creationId xmlns:a16="http://schemas.microsoft.com/office/drawing/2014/main" id="{8069614A-F25F-4F95-9DDF-15661BAEB51E}"/>
                  </a:ext>
                </a:extLst>
              </p:cNvPr>
              <p:cNvSpPr>
                <a:spLocks noChangeArrowheads="1"/>
              </p:cNvSpPr>
              <p:nvPr/>
            </p:nvSpPr>
            <p:spPr bwMode="auto">
              <a:xfrm rot="17884986">
                <a:off x="10479657" y="6149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6" name="Oval 1122">
                <a:extLst>
                  <a:ext uri="{FF2B5EF4-FFF2-40B4-BE49-F238E27FC236}">
                    <a16:creationId xmlns:a16="http://schemas.microsoft.com/office/drawing/2014/main" id="{CFA23C21-4B1F-4F06-99F5-7F428BF9B1D9}"/>
                  </a:ext>
                </a:extLst>
              </p:cNvPr>
              <p:cNvSpPr>
                <a:spLocks noChangeArrowheads="1"/>
              </p:cNvSpPr>
              <p:nvPr/>
            </p:nvSpPr>
            <p:spPr bwMode="auto">
              <a:xfrm rot="17884986">
                <a:off x="10655428" y="59490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7" name="Oval 1126">
                <a:extLst>
                  <a:ext uri="{FF2B5EF4-FFF2-40B4-BE49-F238E27FC236}">
                    <a16:creationId xmlns:a16="http://schemas.microsoft.com/office/drawing/2014/main" id="{F0BFDDA2-AA21-463C-A9AB-C86DC1FE28EF}"/>
                  </a:ext>
                </a:extLst>
              </p:cNvPr>
              <p:cNvSpPr>
                <a:spLocks noChangeArrowheads="1"/>
              </p:cNvSpPr>
              <p:nvPr/>
            </p:nvSpPr>
            <p:spPr bwMode="auto">
              <a:xfrm rot="17884986">
                <a:off x="11332300" y="57962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8" name="Oval 1127">
                <a:extLst>
                  <a:ext uri="{FF2B5EF4-FFF2-40B4-BE49-F238E27FC236}">
                    <a16:creationId xmlns:a16="http://schemas.microsoft.com/office/drawing/2014/main" id="{3A0F11A8-CDD2-43BC-AD0E-73004D9CBD56}"/>
                  </a:ext>
                </a:extLst>
              </p:cNvPr>
              <p:cNvSpPr>
                <a:spLocks noChangeArrowheads="1"/>
              </p:cNvSpPr>
              <p:nvPr/>
            </p:nvSpPr>
            <p:spPr bwMode="auto">
              <a:xfrm rot="17884986">
                <a:off x="10590443" y="62530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29" name="Oval 1135">
                <a:extLst>
                  <a:ext uri="{FF2B5EF4-FFF2-40B4-BE49-F238E27FC236}">
                    <a16:creationId xmlns:a16="http://schemas.microsoft.com/office/drawing/2014/main" id="{A1ED8F09-4147-4459-ABF8-D9E51F5684D8}"/>
                  </a:ext>
                </a:extLst>
              </p:cNvPr>
              <p:cNvSpPr>
                <a:spLocks noChangeArrowheads="1"/>
              </p:cNvSpPr>
              <p:nvPr/>
            </p:nvSpPr>
            <p:spPr bwMode="auto">
              <a:xfrm rot="17884986">
                <a:off x="11208864" y="6351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0" name="Oval 1136">
                <a:extLst>
                  <a:ext uri="{FF2B5EF4-FFF2-40B4-BE49-F238E27FC236}">
                    <a16:creationId xmlns:a16="http://schemas.microsoft.com/office/drawing/2014/main" id="{8604B715-4FD2-41BB-AEB6-EEE14FFACBDA}"/>
                  </a:ext>
                </a:extLst>
              </p:cNvPr>
              <p:cNvSpPr>
                <a:spLocks noChangeArrowheads="1"/>
              </p:cNvSpPr>
              <p:nvPr/>
            </p:nvSpPr>
            <p:spPr bwMode="auto">
              <a:xfrm rot="17884986">
                <a:off x="11172861" y="64599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1" name="Oval 1137">
                <a:extLst>
                  <a:ext uri="{FF2B5EF4-FFF2-40B4-BE49-F238E27FC236}">
                    <a16:creationId xmlns:a16="http://schemas.microsoft.com/office/drawing/2014/main" id="{3063EE4D-33D6-4FD9-AD09-69F10CC6711E}"/>
                  </a:ext>
                </a:extLst>
              </p:cNvPr>
              <p:cNvSpPr>
                <a:spLocks noChangeArrowheads="1"/>
              </p:cNvSpPr>
              <p:nvPr/>
            </p:nvSpPr>
            <p:spPr bwMode="auto">
              <a:xfrm rot="17884986">
                <a:off x="11122062" y="6111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2" name="Oval 1138">
                <a:extLst>
                  <a:ext uri="{FF2B5EF4-FFF2-40B4-BE49-F238E27FC236}">
                    <a16:creationId xmlns:a16="http://schemas.microsoft.com/office/drawing/2014/main" id="{CDBFB263-3878-467D-B3CF-AEFDDC52E01F}"/>
                  </a:ext>
                </a:extLst>
              </p:cNvPr>
              <p:cNvSpPr>
                <a:spLocks noChangeArrowheads="1"/>
              </p:cNvSpPr>
              <p:nvPr/>
            </p:nvSpPr>
            <p:spPr bwMode="auto">
              <a:xfrm rot="17884986">
                <a:off x="10815264" y="62446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3" name="Oval 1155">
                <a:extLst>
                  <a:ext uri="{FF2B5EF4-FFF2-40B4-BE49-F238E27FC236}">
                    <a16:creationId xmlns:a16="http://schemas.microsoft.com/office/drawing/2014/main" id="{990AB6F3-8529-4882-A445-3CF0B24D4B9B}"/>
                  </a:ext>
                </a:extLst>
              </p:cNvPr>
              <p:cNvSpPr>
                <a:spLocks noChangeArrowheads="1"/>
              </p:cNvSpPr>
              <p:nvPr/>
            </p:nvSpPr>
            <p:spPr bwMode="auto">
              <a:xfrm rot="17884986">
                <a:off x="10461786" y="6447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5" name="Oval 1164">
                <a:extLst>
                  <a:ext uri="{FF2B5EF4-FFF2-40B4-BE49-F238E27FC236}">
                    <a16:creationId xmlns:a16="http://schemas.microsoft.com/office/drawing/2014/main" id="{965A4093-7B89-41B7-B9B7-F63E2BE577EF}"/>
                  </a:ext>
                </a:extLst>
              </p:cNvPr>
              <p:cNvSpPr>
                <a:spLocks noChangeArrowheads="1"/>
              </p:cNvSpPr>
              <p:nvPr/>
            </p:nvSpPr>
            <p:spPr bwMode="auto">
              <a:xfrm rot="17884986">
                <a:off x="10328593" y="61316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38" name="Oval 1177">
                <a:extLst>
                  <a:ext uri="{FF2B5EF4-FFF2-40B4-BE49-F238E27FC236}">
                    <a16:creationId xmlns:a16="http://schemas.microsoft.com/office/drawing/2014/main" id="{C7AFFC98-49D5-4E67-8DAA-1C78DC0791C3}"/>
                  </a:ext>
                </a:extLst>
              </p:cNvPr>
              <p:cNvSpPr>
                <a:spLocks noChangeArrowheads="1"/>
              </p:cNvSpPr>
              <p:nvPr/>
            </p:nvSpPr>
            <p:spPr bwMode="auto">
              <a:xfrm rot="17884986">
                <a:off x="10920832" y="63879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2" name="Oval 1191">
                <a:extLst>
                  <a:ext uri="{FF2B5EF4-FFF2-40B4-BE49-F238E27FC236}">
                    <a16:creationId xmlns:a16="http://schemas.microsoft.com/office/drawing/2014/main" id="{1364B4A4-287A-433D-B679-9B8E83C85D56}"/>
                  </a:ext>
                </a:extLst>
              </p:cNvPr>
              <p:cNvSpPr>
                <a:spLocks noChangeArrowheads="1"/>
              </p:cNvSpPr>
              <p:nvPr/>
            </p:nvSpPr>
            <p:spPr bwMode="auto">
              <a:xfrm rot="17884986">
                <a:off x="9472447" y="60207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3" name="Oval 1192">
                <a:extLst>
                  <a:ext uri="{FF2B5EF4-FFF2-40B4-BE49-F238E27FC236}">
                    <a16:creationId xmlns:a16="http://schemas.microsoft.com/office/drawing/2014/main" id="{32089A75-E980-4289-980F-CD02426F2FF2}"/>
                  </a:ext>
                </a:extLst>
              </p:cNvPr>
              <p:cNvSpPr>
                <a:spLocks noChangeArrowheads="1"/>
              </p:cNvSpPr>
              <p:nvPr/>
            </p:nvSpPr>
            <p:spPr bwMode="auto">
              <a:xfrm rot="17884986">
                <a:off x="9125100" y="52362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4" name="Oval 1196">
                <a:extLst>
                  <a:ext uri="{FF2B5EF4-FFF2-40B4-BE49-F238E27FC236}">
                    <a16:creationId xmlns:a16="http://schemas.microsoft.com/office/drawing/2014/main" id="{31847B7C-A257-45BA-AC7C-B4FD5C729575}"/>
                  </a:ext>
                </a:extLst>
              </p:cNvPr>
              <p:cNvSpPr>
                <a:spLocks noChangeArrowheads="1"/>
              </p:cNvSpPr>
              <p:nvPr/>
            </p:nvSpPr>
            <p:spPr bwMode="auto">
              <a:xfrm rot="17884986">
                <a:off x="11319001" y="60152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6" name="Oval 1205">
                <a:extLst>
                  <a:ext uri="{FF2B5EF4-FFF2-40B4-BE49-F238E27FC236}">
                    <a16:creationId xmlns:a16="http://schemas.microsoft.com/office/drawing/2014/main" id="{8BF5A60E-5178-4927-910C-1D8CD8196933}"/>
                  </a:ext>
                </a:extLst>
              </p:cNvPr>
              <p:cNvSpPr>
                <a:spLocks noChangeArrowheads="1"/>
              </p:cNvSpPr>
              <p:nvPr/>
            </p:nvSpPr>
            <p:spPr bwMode="auto">
              <a:xfrm rot="17884986">
                <a:off x="9676679" y="62523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8" name="Oval 1293">
                <a:extLst>
                  <a:ext uri="{FF2B5EF4-FFF2-40B4-BE49-F238E27FC236}">
                    <a16:creationId xmlns:a16="http://schemas.microsoft.com/office/drawing/2014/main" id="{1088BEC6-51CB-418C-97BE-429A7ED01C70}"/>
                  </a:ext>
                </a:extLst>
              </p:cNvPr>
              <p:cNvSpPr>
                <a:spLocks noChangeArrowheads="1"/>
              </p:cNvSpPr>
              <p:nvPr/>
            </p:nvSpPr>
            <p:spPr bwMode="auto">
              <a:xfrm rot="17309695">
                <a:off x="10825322" y="5630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49" name="Oval 1303">
                <a:extLst>
                  <a:ext uri="{FF2B5EF4-FFF2-40B4-BE49-F238E27FC236}">
                    <a16:creationId xmlns:a16="http://schemas.microsoft.com/office/drawing/2014/main" id="{D92F3DA9-9761-4886-BCB0-3C0F0E9CB4DA}"/>
                  </a:ext>
                </a:extLst>
              </p:cNvPr>
              <p:cNvSpPr>
                <a:spLocks noChangeArrowheads="1"/>
              </p:cNvSpPr>
              <p:nvPr/>
            </p:nvSpPr>
            <p:spPr bwMode="auto">
              <a:xfrm rot="17309695">
                <a:off x="11161413" y="58150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0" name="Oval 1310">
                <a:extLst>
                  <a:ext uri="{FF2B5EF4-FFF2-40B4-BE49-F238E27FC236}">
                    <a16:creationId xmlns:a16="http://schemas.microsoft.com/office/drawing/2014/main" id="{9E52A69E-EF42-4110-9B86-DF3273B55E1A}"/>
                  </a:ext>
                </a:extLst>
              </p:cNvPr>
              <p:cNvSpPr>
                <a:spLocks noChangeArrowheads="1"/>
              </p:cNvSpPr>
              <p:nvPr/>
            </p:nvSpPr>
            <p:spPr bwMode="auto">
              <a:xfrm rot="17309695">
                <a:off x="10287386" y="5622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1" name="Oval 1320">
                <a:extLst>
                  <a:ext uri="{FF2B5EF4-FFF2-40B4-BE49-F238E27FC236}">
                    <a16:creationId xmlns:a16="http://schemas.microsoft.com/office/drawing/2014/main" id="{5E133C5E-1FEE-4B5F-B284-9112F336AF4B}"/>
                  </a:ext>
                </a:extLst>
              </p:cNvPr>
              <p:cNvSpPr>
                <a:spLocks noChangeArrowheads="1"/>
              </p:cNvSpPr>
              <p:nvPr/>
            </p:nvSpPr>
            <p:spPr bwMode="auto">
              <a:xfrm rot="17309695">
                <a:off x="10559159" y="54505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4" name="Oval 1380">
                <a:extLst>
                  <a:ext uri="{FF2B5EF4-FFF2-40B4-BE49-F238E27FC236}">
                    <a16:creationId xmlns:a16="http://schemas.microsoft.com/office/drawing/2014/main" id="{0E5BA070-245C-4D91-9ABF-CB0CA3239C0A}"/>
                  </a:ext>
                </a:extLst>
              </p:cNvPr>
              <p:cNvSpPr>
                <a:spLocks noChangeArrowheads="1"/>
              </p:cNvSpPr>
              <p:nvPr/>
            </p:nvSpPr>
            <p:spPr bwMode="auto">
              <a:xfrm rot="17309695">
                <a:off x="9342486" y="58991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5" name="Oval 1381">
                <a:extLst>
                  <a:ext uri="{FF2B5EF4-FFF2-40B4-BE49-F238E27FC236}">
                    <a16:creationId xmlns:a16="http://schemas.microsoft.com/office/drawing/2014/main" id="{C0F0F445-24F1-49AF-B85C-B600438F71A1}"/>
                  </a:ext>
                </a:extLst>
              </p:cNvPr>
              <p:cNvSpPr>
                <a:spLocks noChangeArrowheads="1"/>
              </p:cNvSpPr>
              <p:nvPr/>
            </p:nvSpPr>
            <p:spPr bwMode="auto">
              <a:xfrm rot="17309695">
                <a:off x="9263017" y="50545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6" name="Oval 1389">
                <a:extLst>
                  <a:ext uri="{FF2B5EF4-FFF2-40B4-BE49-F238E27FC236}">
                    <a16:creationId xmlns:a16="http://schemas.microsoft.com/office/drawing/2014/main" id="{42C2100B-8E23-4D36-A52D-DF7E2089BBDC}"/>
                  </a:ext>
                </a:extLst>
              </p:cNvPr>
              <p:cNvSpPr>
                <a:spLocks noChangeArrowheads="1"/>
              </p:cNvSpPr>
              <p:nvPr/>
            </p:nvSpPr>
            <p:spPr bwMode="auto">
              <a:xfrm rot="17309695">
                <a:off x="9611897" y="5199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7" name="Oval 1392">
                <a:extLst>
                  <a:ext uri="{FF2B5EF4-FFF2-40B4-BE49-F238E27FC236}">
                    <a16:creationId xmlns:a16="http://schemas.microsoft.com/office/drawing/2014/main" id="{95BE0FC4-71B8-4F7D-B8FE-7FDBCC911070}"/>
                  </a:ext>
                </a:extLst>
              </p:cNvPr>
              <p:cNvSpPr>
                <a:spLocks noChangeArrowheads="1"/>
              </p:cNvSpPr>
              <p:nvPr/>
            </p:nvSpPr>
            <p:spPr bwMode="auto">
              <a:xfrm rot="17309695">
                <a:off x="10427133" y="5675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8" name="Oval 1402">
                <a:extLst>
                  <a:ext uri="{FF2B5EF4-FFF2-40B4-BE49-F238E27FC236}">
                    <a16:creationId xmlns:a16="http://schemas.microsoft.com/office/drawing/2014/main" id="{E3DD1856-8881-4586-A734-872AF094401F}"/>
                  </a:ext>
                </a:extLst>
              </p:cNvPr>
              <p:cNvSpPr>
                <a:spLocks noChangeArrowheads="1"/>
              </p:cNvSpPr>
              <p:nvPr/>
            </p:nvSpPr>
            <p:spPr bwMode="auto">
              <a:xfrm rot="17309695">
                <a:off x="10169188" y="57734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59" name="Oval 1408">
                <a:extLst>
                  <a:ext uri="{FF2B5EF4-FFF2-40B4-BE49-F238E27FC236}">
                    <a16:creationId xmlns:a16="http://schemas.microsoft.com/office/drawing/2014/main" id="{2AF155BA-0109-4A31-8D4F-1FA7FEDC36BC}"/>
                  </a:ext>
                </a:extLst>
              </p:cNvPr>
              <p:cNvSpPr>
                <a:spLocks noChangeArrowheads="1"/>
              </p:cNvSpPr>
              <p:nvPr/>
            </p:nvSpPr>
            <p:spPr bwMode="auto">
              <a:xfrm rot="17309695">
                <a:off x="9260250" y="53927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1" name="Oval 1419">
                <a:extLst>
                  <a:ext uri="{FF2B5EF4-FFF2-40B4-BE49-F238E27FC236}">
                    <a16:creationId xmlns:a16="http://schemas.microsoft.com/office/drawing/2014/main" id="{4CAB2282-AA89-42C8-812C-0031FCDD20A3}"/>
                  </a:ext>
                </a:extLst>
              </p:cNvPr>
              <p:cNvSpPr>
                <a:spLocks noChangeArrowheads="1"/>
              </p:cNvSpPr>
              <p:nvPr/>
            </p:nvSpPr>
            <p:spPr bwMode="auto">
              <a:xfrm rot="17309695">
                <a:off x="9934072" y="56578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2" name="Oval 1420">
                <a:extLst>
                  <a:ext uri="{FF2B5EF4-FFF2-40B4-BE49-F238E27FC236}">
                    <a16:creationId xmlns:a16="http://schemas.microsoft.com/office/drawing/2014/main" id="{01EC9EF3-E57A-4430-87FB-93468F852479}"/>
                  </a:ext>
                </a:extLst>
              </p:cNvPr>
              <p:cNvSpPr>
                <a:spLocks noChangeArrowheads="1"/>
              </p:cNvSpPr>
              <p:nvPr/>
            </p:nvSpPr>
            <p:spPr bwMode="auto">
              <a:xfrm rot="17309695">
                <a:off x="9010990"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3" name="Oval 1426">
                <a:extLst>
                  <a:ext uri="{FF2B5EF4-FFF2-40B4-BE49-F238E27FC236}">
                    <a16:creationId xmlns:a16="http://schemas.microsoft.com/office/drawing/2014/main" id="{D83E442F-932B-4711-9DD2-57CF468A9BEE}"/>
                  </a:ext>
                </a:extLst>
              </p:cNvPr>
              <p:cNvSpPr>
                <a:spLocks noChangeArrowheads="1"/>
              </p:cNvSpPr>
              <p:nvPr/>
            </p:nvSpPr>
            <p:spPr bwMode="auto">
              <a:xfrm rot="17309695">
                <a:off x="10343136" y="5342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4" name="Oval 1438">
                <a:extLst>
                  <a:ext uri="{FF2B5EF4-FFF2-40B4-BE49-F238E27FC236}">
                    <a16:creationId xmlns:a16="http://schemas.microsoft.com/office/drawing/2014/main" id="{AFC70C68-3094-44E9-AFA0-2A39D46448B6}"/>
                  </a:ext>
                </a:extLst>
              </p:cNvPr>
              <p:cNvSpPr>
                <a:spLocks noChangeArrowheads="1"/>
              </p:cNvSpPr>
              <p:nvPr/>
            </p:nvSpPr>
            <p:spPr bwMode="auto">
              <a:xfrm rot="17309695">
                <a:off x="9551049" y="42984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5" name="Oval 765">
                <a:extLst>
                  <a:ext uri="{FF2B5EF4-FFF2-40B4-BE49-F238E27FC236}">
                    <a16:creationId xmlns:a16="http://schemas.microsoft.com/office/drawing/2014/main" id="{4FF38799-1214-4D61-9611-FC62E4BDA736}"/>
                  </a:ext>
                </a:extLst>
              </p:cNvPr>
              <p:cNvSpPr>
                <a:spLocks noChangeArrowheads="1"/>
              </p:cNvSpPr>
              <p:nvPr/>
            </p:nvSpPr>
            <p:spPr bwMode="auto">
              <a:xfrm rot="17309695">
                <a:off x="9956445" y="41511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6" name="Oval 779">
                <a:extLst>
                  <a:ext uri="{FF2B5EF4-FFF2-40B4-BE49-F238E27FC236}">
                    <a16:creationId xmlns:a16="http://schemas.microsoft.com/office/drawing/2014/main" id="{AA06C9B7-1375-4C44-AD2E-407FEC6605D3}"/>
                  </a:ext>
                </a:extLst>
              </p:cNvPr>
              <p:cNvSpPr>
                <a:spLocks noChangeArrowheads="1"/>
              </p:cNvSpPr>
              <p:nvPr/>
            </p:nvSpPr>
            <p:spPr bwMode="auto">
              <a:xfrm rot="17309695">
                <a:off x="9910546" y="534333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7" name="Oval 785">
                <a:extLst>
                  <a:ext uri="{FF2B5EF4-FFF2-40B4-BE49-F238E27FC236}">
                    <a16:creationId xmlns:a16="http://schemas.microsoft.com/office/drawing/2014/main" id="{E6EF1592-B78F-4B53-A045-0D2961E10F86}"/>
                  </a:ext>
                </a:extLst>
              </p:cNvPr>
              <p:cNvSpPr>
                <a:spLocks noChangeArrowheads="1"/>
              </p:cNvSpPr>
              <p:nvPr/>
            </p:nvSpPr>
            <p:spPr bwMode="auto">
              <a:xfrm rot="17309695">
                <a:off x="8907443" y="43708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8" name="Oval 795">
                <a:extLst>
                  <a:ext uri="{FF2B5EF4-FFF2-40B4-BE49-F238E27FC236}">
                    <a16:creationId xmlns:a16="http://schemas.microsoft.com/office/drawing/2014/main" id="{20E80CB5-9450-4966-95F7-015D4357905B}"/>
                  </a:ext>
                </a:extLst>
              </p:cNvPr>
              <p:cNvSpPr>
                <a:spLocks noChangeArrowheads="1"/>
              </p:cNvSpPr>
              <p:nvPr/>
            </p:nvSpPr>
            <p:spPr bwMode="auto">
              <a:xfrm rot="17309695">
                <a:off x="10556146" y="445959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69" name="Oval 861">
                <a:extLst>
                  <a:ext uri="{FF2B5EF4-FFF2-40B4-BE49-F238E27FC236}">
                    <a16:creationId xmlns:a16="http://schemas.microsoft.com/office/drawing/2014/main" id="{5F968196-35B6-4B94-B815-5B4963542A4D}"/>
                  </a:ext>
                </a:extLst>
              </p:cNvPr>
              <p:cNvSpPr>
                <a:spLocks noChangeArrowheads="1"/>
              </p:cNvSpPr>
              <p:nvPr/>
            </p:nvSpPr>
            <p:spPr bwMode="auto">
              <a:xfrm rot="17309695">
                <a:off x="9256689" y="420750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0" name="Oval 968">
                <a:extLst>
                  <a:ext uri="{FF2B5EF4-FFF2-40B4-BE49-F238E27FC236}">
                    <a16:creationId xmlns:a16="http://schemas.microsoft.com/office/drawing/2014/main" id="{8F16CAD2-E1F1-4663-A735-516D9C4CEE77}"/>
                  </a:ext>
                </a:extLst>
              </p:cNvPr>
              <p:cNvSpPr>
                <a:spLocks noChangeArrowheads="1"/>
              </p:cNvSpPr>
              <p:nvPr/>
            </p:nvSpPr>
            <p:spPr bwMode="auto">
              <a:xfrm rot="17309695">
                <a:off x="10182186" y="48680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1" name="Oval 1109">
                <a:extLst>
                  <a:ext uri="{FF2B5EF4-FFF2-40B4-BE49-F238E27FC236}">
                    <a16:creationId xmlns:a16="http://schemas.microsoft.com/office/drawing/2014/main" id="{9B60D833-AD26-4858-B96E-02338A6E81CA}"/>
                  </a:ext>
                </a:extLst>
              </p:cNvPr>
              <p:cNvSpPr>
                <a:spLocks noChangeArrowheads="1"/>
              </p:cNvSpPr>
              <p:nvPr/>
            </p:nvSpPr>
            <p:spPr bwMode="auto">
              <a:xfrm rot="17309695">
                <a:off x="9051460" y="42268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2" name="Oval 1110">
                <a:extLst>
                  <a:ext uri="{FF2B5EF4-FFF2-40B4-BE49-F238E27FC236}">
                    <a16:creationId xmlns:a16="http://schemas.microsoft.com/office/drawing/2014/main" id="{7A3D8DCF-7A91-4C20-A4A4-CEA27D8FC318}"/>
                  </a:ext>
                </a:extLst>
              </p:cNvPr>
              <p:cNvSpPr>
                <a:spLocks noChangeArrowheads="1"/>
              </p:cNvSpPr>
              <p:nvPr/>
            </p:nvSpPr>
            <p:spPr bwMode="auto">
              <a:xfrm rot="17309695">
                <a:off x="9056918" y="4477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3" name="Oval 1111">
                <a:extLst>
                  <a:ext uri="{FF2B5EF4-FFF2-40B4-BE49-F238E27FC236}">
                    <a16:creationId xmlns:a16="http://schemas.microsoft.com/office/drawing/2014/main" id="{B5A74953-D225-478A-8497-0AD3E5B12A7A}"/>
                  </a:ext>
                </a:extLst>
              </p:cNvPr>
              <p:cNvSpPr>
                <a:spLocks noChangeArrowheads="1"/>
              </p:cNvSpPr>
              <p:nvPr/>
            </p:nvSpPr>
            <p:spPr bwMode="auto">
              <a:xfrm rot="17309695">
                <a:off x="9070783" y="4143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4" name="Oval 1115">
                <a:extLst>
                  <a:ext uri="{FF2B5EF4-FFF2-40B4-BE49-F238E27FC236}">
                    <a16:creationId xmlns:a16="http://schemas.microsoft.com/office/drawing/2014/main" id="{D639DD23-A11C-4FC8-A6E7-C0F777327690}"/>
                  </a:ext>
                </a:extLst>
              </p:cNvPr>
              <p:cNvSpPr>
                <a:spLocks noChangeArrowheads="1"/>
              </p:cNvSpPr>
              <p:nvPr/>
            </p:nvSpPr>
            <p:spPr bwMode="auto">
              <a:xfrm rot="17309695">
                <a:off x="8974984" y="40824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5" name="Oval 1116">
                <a:extLst>
                  <a:ext uri="{FF2B5EF4-FFF2-40B4-BE49-F238E27FC236}">
                    <a16:creationId xmlns:a16="http://schemas.microsoft.com/office/drawing/2014/main" id="{92386525-4669-4D2C-9304-893BB40280A9}"/>
                  </a:ext>
                </a:extLst>
              </p:cNvPr>
              <p:cNvSpPr>
                <a:spLocks noChangeArrowheads="1"/>
              </p:cNvSpPr>
              <p:nvPr/>
            </p:nvSpPr>
            <p:spPr bwMode="auto">
              <a:xfrm rot="17309695">
                <a:off x="9051460" y="4802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6" name="Oval 1122">
                <a:extLst>
                  <a:ext uri="{FF2B5EF4-FFF2-40B4-BE49-F238E27FC236}">
                    <a16:creationId xmlns:a16="http://schemas.microsoft.com/office/drawing/2014/main" id="{FB1C8154-DD52-437E-A92E-03496B55A32D}"/>
                  </a:ext>
                </a:extLst>
              </p:cNvPr>
              <p:cNvSpPr>
                <a:spLocks noChangeArrowheads="1"/>
              </p:cNvSpPr>
              <p:nvPr/>
            </p:nvSpPr>
            <p:spPr bwMode="auto">
              <a:xfrm rot="17309695">
                <a:off x="9176540" y="45515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7" name="Oval 1123">
                <a:extLst>
                  <a:ext uri="{FF2B5EF4-FFF2-40B4-BE49-F238E27FC236}">
                    <a16:creationId xmlns:a16="http://schemas.microsoft.com/office/drawing/2014/main" id="{F5EB6E2E-DB76-4C60-B968-1EBA7DB545FD}"/>
                  </a:ext>
                </a:extLst>
              </p:cNvPr>
              <p:cNvSpPr>
                <a:spLocks noChangeArrowheads="1"/>
              </p:cNvSpPr>
              <p:nvPr/>
            </p:nvSpPr>
            <p:spPr bwMode="auto">
              <a:xfrm rot="17309695">
                <a:off x="9699532" y="42268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8" name="Oval 1124">
                <a:extLst>
                  <a:ext uri="{FF2B5EF4-FFF2-40B4-BE49-F238E27FC236}">
                    <a16:creationId xmlns:a16="http://schemas.microsoft.com/office/drawing/2014/main" id="{1D121C9C-8137-4C65-A07B-AE4F9B0B50A9}"/>
                  </a:ext>
                </a:extLst>
              </p:cNvPr>
              <p:cNvSpPr>
                <a:spLocks noChangeArrowheads="1"/>
              </p:cNvSpPr>
              <p:nvPr/>
            </p:nvSpPr>
            <p:spPr bwMode="auto">
              <a:xfrm rot="17309695">
                <a:off x="10337557" y="45020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79" name="Oval 1125">
                <a:extLst>
                  <a:ext uri="{FF2B5EF4-FFF2-40B4-BE49-F238E27FC236}">
                    <a16:creationId xmlns:a16="http://schemas.microsoft.com/office/drawing/2014/main" id="{EF1FE046-CC0A-4EC6-97B2-56974E239637}"/>
                  </a:ext>
                </a:extLst>
              </p:cNvPr>
              <p:cNvSpPr>
                <a:spLocks noChangeArrowheads="1"/>
              </p:cNvSpPr>
              <p:nvPr/>
            </p:nvSpPr>
            <p:spPr bwMode="auto">
              <a:xfrm rot="17309695">
                <a:off x="10707644" y="37227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0" name="Oval 1126">
                <a:extLst>
                  <a:ext uri="{FF2B5EF4-FFF2-40B4-BE49-F238E27FC236}">
                    <a16:creationId xmlns:a16="http://schemas.microsoft.com/office/drawing/2014/main" id="{830BC6C5-D0F2-4CDA-85EC-212FB247D11B}"/>
                  </a:ext>
                </a:extLst>
              </p:cNvPr>
              <p:cNvSpPr>
                <a:spLocks noChangeArrowheads="1"/>
              </p:cNvSpPr>
              <p:nvPr/>
            </p:nvSpPr>
            <p:spPr bwMode="auto">
              <a:xfrm rot="17309695">
                <a:off x="9818505" y="42881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1" name="Oval 1127">
                <a:extLst>
                  <a:ext uri="{FF2B5EF4-FFF2-40B4-BE49-F238E27FC236}">
                    <a16:creationId xmlns:a16="http://schemas.microsoft.com/office/drawing/2014/main" id="{7DFF5FC3-3CA8-460A-9975-A11B1879F3B2}"/>
                  </a:ext>
                </a:extLst>
              </p:cNvPr>
              <p:cNvSpPr>
                <a:spLocks noChangeArrowheads="1"/>
              </p:cNvSpPr>
              <p:nvPr/>
            </p:nvSpPr>
            <p:spPr bwMode="auto">
              <a:xfrm rot="17309695">
                <a:off x="9163100" y="4862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2" name="Oval 1135">
                <a:extLst>
                  <a:ext uri="{FF2B5EF4-FFF2-40B4-BE49-F238E27FC236}">
                    <a16:creationId xmlns:a16="http://schemas.microsoft.com/office/drawing/2014/main" id="{8777F26A-03AC-4C62-96CE-66DBFDF962DB}"/>
                  </a:ext>
                </a:extLst>
              </p:cNvPr>
              <p:cNvSpPr>
                <a:spLocks noChangeArrowheads="1"/>
              </p:cNvSpPr>
              <p:nvPr/>
            </p:nvSpPr>
            <p:spPr bwMode="auto">
              <a:xfrm rot="17309695">
                <a:off x="10300236" y="49318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3" name="Oval 1136">
                <a:extLst>
                  <a:ext uri="{FF2B5EF4-FFF2-40B4-BE49-F238E27FC236}">
                    <a16:creationId xmlns:a16="http://schemas.microsoft.com/office/drawing/2014/main" id="{7834EA05-9386-4B80-B2C5-B08823FD38C3}"/>
                  </a:ext>
                </a:extLst>
              </p:cNvPr>
              <p:cNvSpPr>
                <a:spLocks noChangeArrowheads="1"/>
              </p:cNvSpPr>
              <p:nvPr/>
            </p:nvSpPr>
            <p:spPr bwMode="auto">
              <a:xfrm rot="17309695">
                <a:off x="9812780" y="49194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4" name="Oval 1137">
                <a:extLst>
                  <a:ext uri="{FF2B5EF4-FFF2-40B4-BE49-F238E27FC236}">
                    <a16:creationId xmlns:a16="http://schemas.microsoft.com/office/drawing/2014/main" id="{A9F8BFD3-18D8-47C5-B621-DCDEBE719616}"/>
                  </a:ext>
                </a:extLst>
              </p:cNvPr>
              <p:cNvSpPr>
                <a:spLocks noChangeArrowheads="1"/>
              </p:cNvSpPr>
              <p:nvPr/>
            </p:nvSpPr>
            <p:spPr bwMode="auto">
              <a:xfrm rot="17309695">
                <a:off x="9663754" y="46342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5" name="Oval 1138">
                <a:extLst>
                  <a:ext uri="{FF2B5EF4-FFF2-40B4-BE49-F238E27FC236}">
                    <a16:creationId xmlns:a16="http://schemas.microsoft.com/office/drawing/2014/main" id="{2765AD9E-0D9B-4D1D-900C-73165558CEF7}"/>
                  </a:ext>
                </a:extLst>
              </p:cNvPr>
              <p:cNvSpPr>
                <a:spLocks noChangeArrowheads="1"/>
              </p:cNvSpPr>
              <p:nvPr/>
            </p:nvSpPr>
            <p:spPr bwMode="auto">
              <a:xfrm rot="17309695">
                <a:off x="9383382" y="48164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6" name="Oval 1148">
                <a:extLst>
                  <a:ext uri="{FF2B5EF4-FFF2-40B4-BE49-F238E27FC236}">
                    <a16:creationId xmlns:a16="http://schemas.microsoft.com/office/drawing/2014/main" id="{D1C274EE-B915-4BAC-9F25-0AB1C7D9D54A}"/>
                  </a:ext>
                </a:extLst>
              </p:cNvPr>
              <p:cNvSpPr>
                <a:spLocks noChangeArrowheads="1"/>
              </p:cNvSpPr>
              <p:nvPr/>
            </p:nvSpPr>
            <p:spPr bwMode="auto">
              <a:xfrm rot="17309695">
                <a:off x="9068281" y="50034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7" name="Oval 1158">
                <a:extLst>
                  <a:ext uri="{FF2B5EF4-FFF2-40B4-BE49-F238E27FC236}">
                    <a16:creationId xmlns:a16="http://schemas.microsoft.com/office/drawing/2014/main" id="{BC84F94D-8D9A-4D11-84BE-85E4640F44A4}"/>
                  </a:ext>
                </a:extLst>
              </p:cNvPr>
              <p:cNvSpPr>
                <a:spLocks noChangeArrowheads="1"/>
              </p:cNvSpPr>
              <p:nvPr/>
            </p:nvSpPr>
            <p:spPr bwMode="auto">
              <a:xfrm rot="17309695">
                <a:off x="9842103" y="50642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8" name="Oval 1164">
                <a:extLst>
                  <a:ext uri="{FF2B5EF4-FFF2-40B4-BE49-F238E27FC236}">
                    <a16:creationId xmlns:a16="http://schemas.microsoft.com/office/drawing/2014/main" id="{80DC49DC-9747-4CA0-8410-AAB30B634D1D}"/>
                  </a:ext>
                </a:extLst>
              </p:cNvPr>
              <p:cNvSpPr>
                <a:spLocks noChangeArrowheads="1"/>
              </p:cNvSpPr>
              <p:nvPr/>
            </p:nvSpPr>
            <p:spPr bwMode="auto">
              <a:xfrm rot="17309695">
                <a:off x="11067683" y="4226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89" name="Oval 1177">
                <a:extLst>
                  <a:ext uri="{FF2B5EF4-FFF2-40B4-BE49-F238E27FC236}">
                    <a16:creationId xmlns:a16="http://schemas.microsoft.com/office/drawing/2014/main" id="{AAEE4154-DA85-4F03-8388-EBE2259C00BA}"/>
                  </a:ext>
                </a:extLst>
              </p:cNvPr>
              <p:cNvSpPr>
                <a:spLocks noChangeArrowheads="1"/>
              </p:cNvSpPr>
              <p:nvPr/>
            </p:nvSpPr>
            <p:spPr bwMode="auto">
              <a:xfrm rot="17309695">
                <a:off x="9387685" y="50022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0" name="Oval 1179">
                <a:extLst>
                  <a:ext uri="{FF2B5EF4-FFF2-40B4-BE49-F238E27FC236}">
                    <a16:creationId xmlns:a16="http://schemas.microsoft.com/office/drawing/2014/main" id="{C86B3838-48E4-483E-9276-FD4E10F47934}"/>
                  </a:ext>
                </a:extLst>
              </p:cNvPr>
              <p:cNvSpPr>
                <a:spLocks noChangeArrowheads="1"/>
              </p:cNvSpPr>
              <p:nvPr/>
            </p:nvSpPr>
            <p:spPr bwMode="auto">
              <a:xfrm rot="17309695">
                <a:off x="8866972" y="53785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1" name="Oval 1183">
                <a:extLst>
                  <a:ext uri="{FF2B5EF4-FFF2-40B4-BE49-F238E27FC236}">
                    <a16:creationId xmlns:a16="http://schemas.microsoft.com/office/drawing/2014/main" id="{B4035867-B3EE-4827-8BF5-E7565EECE4F6}"/>
                  </a:ext>
                </a:extLst>
              </p:cNvPr>
              <p:cNvSpPr>
                <a:spLocks noChangeArrowheads="1"/>
              </p:cNvSpPr>
              <p:nvPr/>
            </p:nvSpPr>
            <p:spPr bwMode="auto">
              <a:xfrm rot="17309695">
                <a:off x="9226202" y="52104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2" name="Oval 1189">
                <a:extLst>
                  <a:ext uri="{FF2B5EF4-FFF2-40B4-BE49-F238E27FC236}">
                    <a16:creationId xmlns:a16="http://schemas.microsoft.com/office/drawing/2014/main" id="{C434CF46-574F-4E8E-BF10-7275D45B74EF}"/>
                  </a:ext>
                </a:extLst>
              </p:cNvPr>
              <p:cNvSpPr>
                <a:spLocks noChangeArrowheads="1"/>
              </p:cNvSpPr>
              <p:nvPr/>
            </p:nvSpPr>
            <p:spPr bwMode="auto">
              <a:xfrm rot="17309695">
                <a:off x="10055104" y="52345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3" name="Oval 1190">
                <a:extLst>
                  <a:ext uri="{FF2B5EF4-FFF2-40B4-BE49-F238E27FC236}">
                    <a16:creationId xmlns:a16="http://schemas.microsoft.com/office/drawing/2014/main" id="{E819A4B8-0541-4976-A69A-9098A79FACE0}"/>
                  </a:ext>
                </a:extLst>
              </p:cNvPr>
              <p:cNvSpPr>
                <a:spLocks noChangeArrowheads="1"/>
              </p:cNvSpPr>
              <p:nvPr/>
            </p:nvSpPr>
            <p:spPr bwMode="auto">
              <a:xfrm rot="17309695">
                <a:off x="10000049" y="4523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4" name="Oval 1191">
                <a:extLst>
                  <a:ext uri="{FF2B5EF4-FFF2-40B4-BE49-F238E27FC236}">
                    <a16:creationId xmlns:a16="http://schemas.microsoft.com/office/drawing/2014/main" id="{6AC78A65-4038-4A9A-80AD-59830EF3D707}"/>
                  </a:ext>
                </a:extLst>
              </p:cNvPr>
              <p:cNvSpPr>
                <a:spLocks noChangeArrowheads="1"/>
              </p:cNvSpPr>
              <p:nvPr/>
            </p:nvSpPr>
            <p:spPr bwMode="auto">
              <a:xfrm rot="17309695">
                <a:off x="10199120" y="5018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5" name="Oval 1192">
                <a:extLst>
                  <a:ext uri="{FF2B5EF4-FFF2-40B4-BE49-F238E27FC236}">
                    <a16:creationId xmlns:a16="http://schemas.microsoft.com/office/drawing/2014/main" id="{0DD73000-778A-4164-BBB0-8C0F19D5F5F6}"/>
                  </a:ext>
                </a:extLst>
              </p:cNvPr>
              <p:cNvSpPr>
                <a:spLocks noChangeArrowheads="1"/>
              </p:cNvSpPr>
              <p:nvPr/>
            </p:nvSpPr>
            <p:spPr bwMode="auto">
              <a:xfrm rot="17309695">
                <a:off x="10563627" y="40827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6" name="Oval 1196">
                <a:extLst>
                  <a:ext uri="{FF2B5EF4-FFF2-40B4-BE49-F238E27FC236}">
                    <a16:creationId xmlns:a16="http://schemas.microsoft.com/office/drawing/2014/main" id="{1B5906EE-57C9-4B14-B9A6-692C2E24E31D}"/>
                  </a:ext>
                </a:extLst>
              </p:cNvPr>
              <p:cNvSpPr>
                <a:spLocks noChangeArrowheads="1"/>
              </p:cNvSpPr>
              <p:nvPr/>
            </p:nvSpPr>
            <p:spPr bwMode="auto">
              <a:xfrm rot="17309695">
                <a:off x="9839079" y="4550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7" name="Oval 1204">
                <a:extLst>
                  <a:ext uri="{FF2B5EF4-FFF2-40B4-BE49-F238E27FC236}">
                    <a16:creationId xmlns:a16="http://schemas.microsoft.com/office/drawing/2014/main" id="{C0017594-6DCC-4A94-892D-9DF47D73D78A}"/>
                  </a:ext>
                </a:extLst>
              </p:cNvPr>
              <p:cNvSpPr>
                <a:spLocks noChangeArrowheads="1"/>
              </p:cNvSpPr>
              <p:nvPr/>
            </p:nvSpPr>
            <p:spPr bwMode="auto">
              <a:xfrm rot="17309695">
                <a:off x="9987564" y="43708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8" name="Oval 1205">
                <a:extLst>
                  <a:ext uri="{FF2B5EF4-FFF2-40B4-BE49-F238E27FC236}">
                    <a16:creationId xmlns:a16="http://schemas.microsoft.com/office/drawing/2014/main" id="{6675F24F-DC8E-4650-B78B-130C1E2D2067}"/>
                  </a:ext>
                </a:extLst>
              </p:cNvPr>
              <p:cNvSpPr>
                <a:spLocks noChangeArrowheads="1"/>
              </p:cNvSpPr>
              <p:nvPr/>
            </p:nvSpPr>
            <p:spPr bwMode="auto">
              <a:xfrm rot="17309695">
                <a:off x="9421259" y="44204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299" name="Oval 753">
                <a:extLst>
                  <a:ext uri="{FF2B5EF4-FFF2-40B4-BE49-F238E27FC236}">
                    <a16:creationId xmlns:a16="http://schemas.microsoft.com/office/drawing/2014/main" id="{B40002CA-9894-4238-84BA-DD80D186B92C}"/>
                  </a:ext>
                </a:extLst>
              </p:cNvPr>
              <p:cNvSpPr>
                <a:spLocks noChangeArrowheads="1"/>
              </p:cNvSpPr>
              <p:nvPr/>
            </p:nvSpPr>
            <p:spPr bwMode="auto">
              <a:xfrm rot="17309695">
                <a:off x="10491620" y="4082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0" name="Oval 755">
                <a:extLst>
                  <a:ext uri="{FF2B5EF4-FFF2-40B4-BE49-F238E27FC236}">
                    <a16:creationId xmlns:a16="http://schemas.microsoft.com/office/drawing/2014/main" id="{5B439B06-A842-464C-863C-5A37848D9D5A}"/>
                  </a:ext>
                </a:extLst>
              </p:cNvPr>
              <p:cNvSpPr>
                <a:spLocks noChangeArrowheads="1"/>
              </p:cNvSpPr>
              <p:nvPr/>
            </p:nvSpPr>
            <p:spPr bwMode="auto">
              <a:xfrm rot="17309695">
                <a:off x="10925957" y="42003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2" name="Oval 771">
                <a:extLst>
                  <a:ext uri="{FF2B5EF4-FFF2-40B4-BE49-F238E27FC236}">
                    <a16:creationId xmlns:a16="http://schemas.microsoft.com/office/drawing/2014/main" id="{2DDCBE44-489C-4FB3-A88C-3354715BC2FB}"/>
                  </a:ext>
                </a:extLst>
              </p:cNvPr>
              <p:cNvSpPr>
                <a:spLocks noChangeArrowheads="1"/>
              </p:cNvSpPr>
              <p:nvPr/>
            </p:nvSpPr>
            <p:spPr bwMode="auto">
              <a:xfrm rot="17309695">
                <a:off x="10882555" y="4027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3" name="Oval 779">
                <a:extLst>
                  <a:ext uri="{FF2B5EF4-FFF2-40B4-BE49-F238E27FC236}">
                    <a16:creationId xmlns:a16="http://schemas.microsoft.com/office/drawing/2014/main" id="{D25CE221-087B-4188-BF87-633147F5ECA9}"/>
                  </a:ext>
                </a:extLst>
              </p:cNvPr>
              <p:cNvSpPr>
                <a:spLocks noChangeArrowheads="1"/>
              </p:cNvSpPr>
              <p:nvPr/>
            </p:nvSpPr>
            <p:spPr bwMode="auto">
              <a:xfrm rot="17309695">
                <a:off x="11071100" y="489413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4" name="Oval 785">
                <a:extLst>
                  <a:ext uri="{FF2B5EF4-FFF2-40B4-BE49-F238E27FC236}">
                    <a16:creationId xmlns:a16="http://schemas.microsoft.com/office/drawing/2014/main" id="{3D3862DA-FFF4-4B92-882D-57CC1CD2077A}"/>
                  </a:ext>
                </a:extLst>
              </p:cNvPr>
              <p:cNvSpPr>
                <a:spLocks noChangeArrowheads="1"/>
              </p:cNvSpPr>
              <p:nvPr/>
            </p:nvSpPr>
            <p:spPr bwMode="auto">
              <a:xfrm rot="17309695">
                <a:off x="11207020" y="4585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5" name="Oval 786">
                <a:extLst>
                  <a:ext uri="{FF2B5EF4-FFF2-40B4-BE49-F238E27FC236}">
                    <a16:creationId xmlns:a16="http://schemas.microsoft.com/office/drawing/2014/main" id="{4DB04FDD-FC61-4AF0-ADB5-4A291659DF89}"/>
                  </a:ext>
                </a:extLst>
              </p:cNvPr>
              <p:cNvSpPr>
                <a:spLocks noChangeArrowheads="1"/>
              </p:cNvSpPr>
              <p:nvPr/>
            </p:nvSpPr>
            <p:spPr bwMode="auto">
              <a:xfrm rot="17309695">
                <a:off x="11139691" y="40107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06" name="Oval 791">
                <a:extLst>
                  <a:ext uri="{FF2B5EF4-FFF2-40B4-BE49-F238E27FC236}">
                    <a16:creationId xmlns:a16="http://schemas.microsoft.com/office/drawing/2014/main" id="{83852876-2529-49C7-8394-AC3408ED0710}"/>
                  </a:ext>
                </a:extLst>
              </p:cNvPr>
              <p:cNvSpPr>
                <a:spLocks noChangeArrowheads="1"/>
              </p:cNvSpPr>
              <p:nvPr/>
            </p:nvSpPr>
            <p:spPr bwMode="auto">
              <a:xfrm rot="17309695">
                <a:off x="11283709" y="39387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1" name="Oval 860">
                <a:extLst>
                  <a:ext uri="{FF2B5EF4-FFF2-40B4-BE49-F238E27FC236}">
                    <a16:creationId xmlns:a16="http://schemas.microsoft.com/office/drawing/2014/main" id="{9439C21C-1F5A-428C-9A0A-3B5141D4E99F}"/>
                  </a:ext>
                </a:extLst>
              </p:cNvPr>
              <p:cNvSpPr>
                <a:spLocks noChangeArrowheads="1"/>
              </p:cNvSpPr>
              <p:nvPr/>
            </p:nvSpPr>
            <p:spPr bwMode="auto">
              <a:xfrm rot="17309695">
                <a:off x="10991208" y="42264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2" name="Oval 861">
                <a:extLst>
                  <a:ext uri="{FF2B5EF4-FFF2-40B4-BE49-F238E27FC236}">
                    <a16:creationId xmlns:a16="http://schemas.microsoft.com/office/drawing/2014/main" id="{3E26D883-5CA8-4D9A-9CAE-DD58D12D622D}"/>
                  </a:ext>
                </a:extLst>
              </p:cNvPr>
              <p:cNvSpPr>
                <a:spLocks noChangeArrowheads="1"/>
              </p:cNvSpPr>
              <p:nvPr/>
            </p:nvSpPr>
            <p:spPr bwMode="auto">
              <a:xfrm rot="17309695">
                <a:off x="10855080" y="4408791"/>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4" name="Oval 1109">
                <a:extLst>
                  <a:ext uri="{FF2B5EF4-FFF2-40B4-BE49-F238E27FC236}">
                    <a16:creationId xmlns:a16="http://schemas.microsoft.com/office/drawing/2014/main" id="{E5C62AE9-BCE2-487F-9D64-5B81F2FF5411}"/>
                  </a:ext>
                </a:extLst>
              </p:cNvPr>
              <p:cNvSpPr>
                <a:spLocks noChangeArrowheads="1"/>
              </p:cNvSpPr>
              <p:nvPr/>
            </p:nvSpPr>
            <p:spPr bwMode="auto">
              <a:xfrm rot="17309695">
                <a:off x="9042524" y="54884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5" name="Oval 1110">
                <a:extLst>
                  <a:ext uri="{FF2B5EF4-FFF2-40B4-BE49-F238E27FC236}">
                    <a16:creationId xmlns:a16="http://schemas.microsoft.com/office/drawing/2014/main" id="{906F8F99-1F33-44E6-AAFE-4ED1717A1432}"/>
                  </a:ext>
                </a:extLst>
              </p:cNvPr>
              <p:cNvSpPr>
                <a:spLocks noChangeArrowheads="1"/>
              </p:cNvSpPr>
              <p:nvPr/>
            </p:nvSpPr>
            <p:spPr bwMode="auto">
              <a:xfrm rot="17309695">
                <a:off x="9155004" y="48025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6" name="Oval 1111">
                <a:extLst>
                  <a:ext uri="{FF2B5EF4-FFF2-40B4-BE49-F238E27FC236}">
                    <a16:creationId xmlns:a16="http://schemas.microsoft.com/office/drawing/2014/main" id="{BE610379-DF8C-43C1-9264-814DC57B98C6}"/>
                  </a:ext>
                </a:extLst>
              </p:cNvPr>
              <p:cNvSpPr>
                <a:spLocks noChangeArrowheads="1"/>
              </p:cNvSpPr>
              <p:nvPr/>
            </p:nvSpPr>
            <p:spPr bwMode="auto">
              <a:xfrm rot="17309695">
                <a:off x="10275596" y="40827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8" name="Oval 1116">
                <a:extLst>
                  <a:ext uri="{FF2B5EF4-FFF2-40B4-BE49-F238E27FC236}">
                    <a16:creationId xmlns:a16="http://schemas.microsoft.com/office/drawing/2014/main" id="{F12E979A-BA77-4B14-BDC2-C3DA404E5FED}"/>
                  </a:ext>
                </a:extLst>
              </p:cNvPr>
              <p:cNvSpPr>
                <a:spLocks noChangeArrowheads="1"/>
              </p:cNvSpPr>
              <p:nvPr/>
            </p:nvSpPr>
            <p:spPr bwMode="auto">
              <a:xfrm rot="17309695">
                <a:off x="10631169" y="494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19" name="Oval 1120">
                <a:extLst>
                  <a:ext uri="{FF2B5EF4-FFF2-40B4-BE49-F238E27FC236}">
                    <a16:creationId xmlns:a16="http://schemas.microsoft.com/office/drawing/2014/main" id="{040062EB-B039-4B5A-92FC-F372537586C2}"/>
                  </a:ext>
                </a:extLst>
              </p:cNvPr>
              <p:cNvSpPr>
                <a:spLocks noChangeArrowheads="1"/>
              </p:cNvSpPr>
              <p:nvPr/>
            </p:nvSpPr>
            <p:spPr bwMode="auto">
              <a:xfrm rot="17309695">
                <a:off x="10761290" y="42783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1" name="Oval 1122">
                <a:extLst>
                  <a:ext uri="{FF2B5EF4-FFF2-40B4-BE49-F238E27FC236}">
                    <a16:creationId xmlns:a16="http://schemas.microsoft.com/office/drawing/2014/main" id="{1774F7CA-6F20-4220-8B1F-5EC8E9E07F37}"/>
                  </a:ext>
                </a:extLst>
              </p:cNvPr>
              <p:cNvSpPr>
                <a:spLocks noChangeArrowheads="1"/>
              </p:cNvSpPr>
              <p:nvPr/>
            </p:nvSpPr>
            <p:spPr bwMode="auto">
              <a:xfrm rot="17309695">
                <a:off x="10774931" y="47528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2" name="Oval 1123">
                <a:extLst>
                  <a:ext uri="{FF2B5EF4-FFF2-40B4-BE49-F238E27FC236}">
                    <a16:creationId xmlns:a16="http://schemas.microsoft.com/office/drawing/2014/main" id="{76061C9A-2CD3-4C02-8689-1507040393B4}"/>
                  </a:ext>
                </a:extLst>
              </p:cNvPr>
              <p:cNvSpPr>
                <a:spLocks noChangeArrowheads="1"/>
              </p:cNvSpPr>
              <p:nvPr/>
            </p:nvSpPr>
            <p:spPr bwMode="auto">
              <a:xfrm rot="17309695">
                <a:off x="11022745" y="44083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3" name="Oval 1124">
                <a:extLst>
                  <a:ext uri="{FF2B5EF4-FFF2-40B4-BE49-F238E27FC236}">
                    <a16:creationId xmlns:a16="http://schemas.microsoft.com/office/drawing/2014/main" id="{8C35E6DB-1484-45DC-A0A7-B64BD1B672C6}"/>
                  </a:ext>
                </a:extLst>
              </p:cNvPr>
              <p:cNvSpPr>
                <a:spLocks noChangeArrowheads="1"/>
              </p:cNvSpPr>
              <p:nvPr/>
            </p:nvSpPr>
            <p:spPr bwMode="auto">
              <a:xfrm rot="17309695">
                <a:off x="11044384" y="43471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6" name="Oval 1127">
                <a:extLst>
                  <a:ext uri="{FF2B5EF4-FFF2-40B4-BE49-F238E27FC236}">
                    <a16:creationId xmlns:a16="http://schemas.microsoft.com/office/drawing/2014/main" id="{C2CC6D34-6A65-4A32-AF23-747F83FC44AA}"/>
                  </a:ext>
                </a:extLst>
              </p:cNvPr>
              <p:cNvSpPr>
                <a:spLocks noChangeArrowheads="1"/>
              </p:cNvSpPr>
              <p:nvPr/>
            </p:nvSpPr>
            <p:spPr bwMode="auto">
              <a:xfrm rot="17309695">
                <a:off x="10775184" y="50545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7" name="Oval 1135">
                <a:extLst>
                  <a:ext uri="{FF2B5EF4-FFF2-40B4-BE49-F238E27FC236}">
                    <a16:creationId xmlns:a16="http://schemas.microsoft.com/office/drawing/2014/main" id="{75AC8B28-64C9-4AC1-9B9C-18CE440AE7C1}"/>
                  </a:ext>
                </a:extLst>
              </p:cNvPr>
              <p:cNvSpPr>
                <a:spLocks noChangeArrowheads="1"/>
              </p:cNvSpPr>
              <p:nvPr/>
            </p:nvSpPr>
            <p:spPr bwMode="auto">
              <a:xfrm rot="17309695">
                <a:off x="11207232" y="50545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29" name="Oval 1137">
                <a:extLst>
                  <a:ext uri="{FF2B5EF4-FFF2-40B4-BE49-F238E27FC236}">
                    <a16:creationId xmlns:a16="http://schemas.microsoft.com/office/drawing/2014/main" id="{DB1A987E-9052-4D38-8B2B-93A1C0F2F2D2}"/>
                  </a:ext>
                </a:extLst>
              </p:cNvPr>
              <p:cNvSpPr>
                <a:spLocks noChangeArrowheads="1"/>
              </p:cNvSpPr>
              <p:nvPr/>
            </p:nvSpPr>
            <p:spPr bwMode="auto">
              <a:xfrm rot="17309695">
                <a:off x="11262145" y="48355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0" name="Oval 1138">
                <a:extLst>
                  <a:ext uri="{FF2B5EF4-FFF2-40B4-BE49-F238E27FC236}">
                    <a16:creationId xmlns:a16="http://schemas.microsoft.com/office/drawing/2014/main" id="{1ED2349B-A671-4453-9BCB-7E68FC8C72DB}"/>
                  </a:ext>
                </a:extLst>
              </p:cNvPr>
              <p:cNvSpPr>
                <a:spLocks noChangeArrowheads="1"/>
              </p:cNvSpPr>
              <p:nvPr/>
            </p:nvSpPr>
            <p:spPr bwMode="auto">
              <a:xfrm rot="17309695">
                <a:off x="9371029" y="49105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1" name="Oval 1148">
                <a:extLst>
                  <a:ext uri="{FF2B5EF4-FFF2-40B4-BE49-F238E27FC236}">
                    <a16:creationId xmlns:a16="http://schemas.microsoft.com/office/drawing/2014/main" id="{66680297-F8EB-48C4-9A9F-D4764614E574}"/>
                  </a:ext>
                </a:extLst>
              </p:cNvPr>
              <p:cNvSpPr>
                <a:spLocks noChangeArrowheads="1"/>
              </p:cNvSpPr>
              <p:nvPr/>
            </p:nvSpPr>
            <p:spPr bwMode="auto">
              <a:xfrm rot="17309695">
                <a:off x="10379141"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2" name="Oval 1155">
                <a:extLst>
                  <a:ext uri="{FF2B5EF4-FFF2-40B4-BE49-F238E27FC236}">
                    <a16:creationId xmlns:a16="http://schemas.microsoft.com/office/drawing/2014/main" id="{D1B09F8D-C220-4016-8D9C-3D5AB8BD74C0}"/>
                  </a:ext>
                </a:extLst>
              </p:cNvPr>
              <p:cNvSpPr>
                <a:spLocks noChangeArrowheads="1"/>
              </p:cNvSpPr>
              <p:nvPr/>
            </p:nvSpPr>
            <p:spPr bwMode="auto">
              <a:xfrm rot="17309695">
                <a:off x="10775185" y="51625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5" name="Oval 1168">
                <a:extLst>
                  <a:ext uri="{FF2B5EF4-FFF2-40B4-BE49-F238E27FC236}">
                    <a16:creationId xmlns:a16="http://schemas.microsoft.com/office/drawing/2014/main" id="{CFD3179E-51FE-403B-B0E7-81E5D457C4FC}"/>
                  </a:ext>
                </a:extLst>
              </p:cNvPr>
              <p:cNvSpPr>
                <a:spLocks noChangeArrowheads="1"/>
              </p:cNvSpPr>
              <p:nvPr/>
            </p:nvSpPr>
            <p:spPr bwMode="auto">
              <a:xfrm rot="17309695">
                <a:off x="11063326" y="5609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6" name="Oval 1175">
                <a:extLst>
                  <a:ext uri="{FF2B5EF4-FFF2-40B4-BE49-F238E27FC236}">
                    <a16:creationId xmlns:a16="http://schemas.microsoft.com/office/drawing/2014/main" id="{BF242357-4E59-4EEB-B5D9-7292D41C2B4A}"/>
                  </a:ext>
                </a:extLst>
              </p:cNvPr>
              <p:cNvSpPr>
                <a:spLocks noChangeArrowheads="1"/>
              </p:cNvSpPr>
              <p:nvPr/>
            </p:nvSpPr>
            <p:spPr bwMode="auto">
              <a:xfrm rot="17309695">
                <a:off x="10919200" y="5450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7" name="Oval 1177">
                <a:extLst>
                  <a:ext uri="{FF2B5EF4-FFF2-40B4-BE49-F238E27FC236}">
                    <a16:creationId xmlns:a16="http://schemas.microsoft.com/office/drawing/2014/main" id="{B8EA5CCE-F7B5-4F8E-90DF-AA180E55F0A0}"/>
                  </a:ext>
                </a:extLst>
              </p:cNvPr>
              <p:cNvSpPr>
                <a:spLocks noChangeArrowheads="1"/>
              </p:cNvSpPr>
              <p:nvPr/>
            </p:nvSpPr>
            <p:spPr bwMode="auto">
              <a:xfrm rot="17309695">
                <a:off x="8830968" y="52705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38" name="Oval 1179">
                <a:extLst>
                  <a:ext uri="{FF2B5EF4-FFF2-40B4-BE49-F238E27FC236}">
                    <a16:creationId xmlns:a16="http://schemas.microsoft.com/office/drawing/2014/main" id="{19F4E947-3EE1-4F0A-BF30-E1C91C30884E}"/>
                  </a:ext>
                </a:extLst>
              </p:cNvPr>
              <p:cNvSpPr>
                <a:spLocks noChangeArrowheads="1"/>
              </p:cNvSpPr>
              <p:nvPr/>
            </p:nvSpPr>
            <p:spPr bwMode="auto">
              <a:xfrm rot="17309695">
                <a:off x="11310714" y="54069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6" name="Oval 1205">
                <a:extLst>
                  <a:ext uri="{FF2B5EF4-FFF2-40B4-BE49-F238E27FC236}">
                    <a16:creationId xmlns:a16="http://schemas.microsoft.com/office/drawing/2014/main" id="{6E929E91-A534-4159-9B47-4E520633EB0C}"/>
                  </a:ext>
                </a:extLst>
              </p:cNvPr>
              <p:cNvSpPr>
                <a:spLocks noChangeArrowheads="1"/>
              </p:cNvSpPr>
              <p:nvPr/>
            </p:nvSpPr>
            <p:spPr bwMode="auto">
              <a:xfrm rot="17309695">
                <a:off x="10991208" y="46585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8" name="Oval 1381">
                <a:extLst>
                  <a:ext uri="{FF2B5EF4-FFF2-40B4-BE49-F238E27FC236}">
                    <a16:creationId xmlns:a16="http://schemas.microsoft.com/office/drawing/2014/main" id="{D8B54F13-4C3E-4929-A015-2B26797B9A65}"/>
                  </a:ext>
                </a:extLst>
              </p:cNvPr>
              <p:cNvSpPr>
                <a:spLocks noChangeArrowheads="1"/>
              </p:cNvSpPr>
              <p:nvPr/>
            </p:nvSpPr>
            <p:spPr bwMode="auto">
              <a:xfrm rot="17309695">
                <a:off x="9270158" y="61906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49" name="Oval 1389">
                <a:extLst>
                  <a:ext uri="{FF2B5EF4-FFF2-40B4-BE49-F238E27FC236}">
                    <a16:creationId xmlns:a16="http://schemas.microsoft.com/office/drawing/2014/main" id="{1E16A386-D33B-41A5-80A0-DA7358E35EE0}"/>
                  </a:ext>
                </a:extLst>
              </p:cNvPr>
              <p:cNvSpPr>
                <a:spLocks noChangeArrowheads="1"/>
              </p:cNvSpPr>
              <p:nvPr/>
            </p:nvSpPr>
            <p:spPr bwMode="auto">
              <a:xfrm rot="17309695">
                <a:off x="9623055" y="6386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2" name="Oval 1426">
                <a:extLst>
                  <a:ext uri="{FF2B5EF4-FFF2-40B4-BE49-F238E27FC236}">
                    <a16:creationId xmlns:a16="http://schemas.microsoft.com/office/drawing/2014/main" id="{F398DF71-1BC4-4140-AAC5-A739282ACBED}"/>
                  </a:ext>
                </a:extLst>
              </p:cNvPr>
              <p:cNvSpPr>
                <a:spLocks noChangeArrowheads="1"/>
              </p:cNvSpPr>
              <p:nvPr/>
            </p:nvSpPr>
            <p:spPr bwMode="auto">
              <a:xfrm rot="17309695">
                <a:off x="10332134" y="64864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3" name="Oval 1438">
                <a:extLst>
                  <a:ext uri="{FF2B5EF4-FFF2-40B4-BE49-F238E27FC236}">
                    <a16:creationId xmlns:a16="http://schemas.microsoft.com/office/drawing/2014/main" id="{CD03CD1B-1A94-40C9-B338-2F1DD96F69D8}"/>
                  </a:ext>
                </a:extLst>
              </p:cNvPr>
              <p:cNvSpPr>
                <a:spLocks noChangeArrowheads="1"/>
              </p:cNvSpPr>
              <p:nvPr/>
            </p:nvSpPr>
            <p:spPr bwMode="auto">
              <a:xfrm rot="17309695">
                <a:off x="10343135" y="5702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5" name="Oval 968">
                <a:extLst>
                  <a:ext uri="{FF2B5EF4-FFF2-40B4-BE49-F238E27FC236}">
                    <a16:creationId xmlns:a16="http://schemas.microsoft.com/office/drawing/2014/main" id="{46F38292-566F-4949-93A0-7738EC8A2498}"/>
                  </a:ext>
                </a:extLst>
              </p:cNvPr>
              <p:cNvSpPr>
                <a:spLocks noChangeArrowheads="1"/>
              </p:cNvSpPr>
              <p:nvPr/>
            </p:nvSpPr>
            <p:spPr bwMode="auto">
              <a:xfrm rot="17309695">
                <a:off x="9155005" y="62426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6" name="Oval 1115">
                <a:extLst>
                  <a:ext uri="{FF2B5EF4-FFF2-40B4-BE49-F238E27FC236}">
                    <a16:creationId xmlns:a16="http://schemas.microsoft.com/office/drawing/2014/main" id="{678BDC4A-7C90-43BA-A0D7-7E6BB03C2E18}"/>
                  </a:ext>
                </a:extLst>
              </p:cNvPr>
              <p:cNvSpPr>
                <a:spLocks noChangeArrowheads="1"/>
              </p:cNvSpPr>
              <p:nvPr/>
            </p:nvSpPr>
            <p:spPr bwMode="auto">
              <a:xfrm rot="17309695">
                <a:off x="10021645" y="58916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7" name="Oval 1116">
                <a:extLst>
                  <a:ext uri="{FF2B5EF4-FFF2-40B4-BE49-F238E27FC236}">
                    <a16:creationId xmlns:a16="http://schemas.microsoft.com/office/drawing/2014/main" id="{55AAD010-6A6E-44B8-9B8F-FA6FE1BB2B24}"/>
                  </a:ext>
                </a:extLst>
              </p:cNvPr>
              <p:cNvSpPr>
                <a:spLocks noChangeArrowheads="1"/>
              </p:cNvSpPr>
              <p:nvPr/>
            </p:nvSpPr>
            <p:spPr bwMode="auto">
              <a:xfrm rot="17309695">
                <a:off x="8830968" y="6062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8" name="Oval 1127">
                <a:extLst>
                  <a:ext uri="{FF2B5EF4-FFF2-40B4-BE49-F238E27FC236}">
                    <a16:creationId xmlns:a16="http://schemas.microsoft.com/office/drawing/2014/main" id="{93AF80F3-A68A-49F9-9A3C-4C84F4ED64F3}"/>
                  </a:ext>
                </a:extLst>
              </p:cNvPr>
              <p:cNvSpPr>
                <a:spLocks noChangeArrowheads="1"/>
              </p:cNvSpPr>
              <p:nvPr/>
            </p:nvSpPr>
            <p:spPr bwMode="auto">
              <a:xfrm rot="17309695">
                <a:off x="9168477" y="6028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59" name="Oval 1135">
                <a:extLst>
                  <a:ext uri="{FF2B5EF4-FFF2-40B4-BE49-F238E27FC236}">
                    <a16:creationId xmlns:a16="http://schemas.microsoft.com/office/drawing/2014/main" id="{262F69A8-289E-4EC8-933D-4B2F2DCCD237}"/>
                  </a:ext>
                </a:extLst>
              </p:cNvPr>
              <p:cNvSpPr>
                <a:spLocks noChangeArrowheads="1"/>
              </p:cNvSpPr>
              <p:nvPr/>
            </p:nvSpPr>
            <p:spPr bwMode="auto">
              <a:xfrm rot="17309695">
                <a:off x="9371028" y="5594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0" name="Oval 1136">
                <a:extLst>
                  <a:ext uri="{FF2B5EF4-FFF2-40B4-BE49-F238E27FC236}">
                    <a16:creationId xmlns:a16="http://schemas.microsoft.com/office/drawing/2014/main" id="{F3096D70-6174-4C3B-9520-60B51DD413E6}"/>
                  </a:ext>
                </a:extLst>
              </p:cNvPr>
              <p:cNvSpPr>
                <a:spLocks noChangeArrowheads="1"/>
              </p:cNvSpPr>
              <p:nvPr/>
            </p:nvSpPr>
            <p:spPr bwMode="auto">
              <a:xfrm rot="17309695">
                <a:off x="9839080" y="6098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1" name="Oval 1137">
                <a:extLst>
                  <a:ext uri="{FF2B5EF4-FFF2-40B4-BE49-F238E27FC236}">
                    <a16:creationId xmlns:a16="http://schemas.microsoft.com/office/drawing/2014/main" id="{60A6DB42-2DB5-4CF3-8E2C-E7AB22312AF3}"/>
                  </a:ext>
                </a:extLst>
              </p:cNvPr>
              <p:cNvSpPr>
                <a:spLocks noChangeArrowheads="1"/>
              </p:cNvSpPr>
              <p:nvPr/>
            </p:nvSpPr>
            <p:spPr bwMode="auto">
              <a:xfrm rot="17309695">
                <a:off x="9669131" y="58008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2" name="Oval 1138">
                <a:extLst>
                  <a:ext uri="{FF2B5EF4-FFF2-40B4-BE49-F238E27FC236}">
                    <a16:creationId xmlns:a16="http://schemas.microsoft.com/office/drawing/2014/main" id="{AA2832CA-4F38-4EA7-8B33-4AACFA481EEA}"/>
                  </a:ext>
                </a:extLst>
              </p:cNvPr>
              <p:cNvSpPr>
                <a:spLocks noChangeArrowheads="1"/>
              </p:cNvSpPr>
              <p:nvPr/>
            </p:nvSpPr>
            <p:spPr bwMode="auto">
              <a:xfrm rot="17309695">
                <a:off x="9371028"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3" name="Oval 1148">
                <a:extLst>
                  <a:ext uri="{FF2B5EF4-FFF2-40B4-BE49-F238E27FC236}">
                    <a16:creationId xmlns:a16="http://schemas.microsoft.com/office/drawing/2014/main" id="{048E7FDD-A6E0-45DE-9553-480F7709FD57}"/>
                  </a:ext>
                </a:extLst>
              </p:cNvPr>
              <p:cNvSpPr>
                <a:spLocks noChangeArrowheads="1"/>
              </p:cNvSpPr>
              <p:nvPr/>
            </p:nvSpPr>
            <p:spPr bwMode="auto">
              <a:xfrm rot="17309695">
                <a:off x="9073658" y="61700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4" name="Oval 1158">
                <a:extLst>
                  <a:ext uri="{FF2B5EF4-FFF2-40B4-BE49-F238E27FC236}">
                    <a16:creationId xmlns:a16="http://schemas.microsoft.com/office/drawing/2014/main" id="{0DFF4659-36DF-490A-AD38-14EEED9B2136}"/>
                  </a:ext>
                </a:extLst>
              </p:cNvPr>
              <p:cNvSpPr>
                <a:spLocks noChangeArrowheads="1"/>
              </p:cNvSpPr>
              <p:nvPr/>
            </p:nvSpPr>
            <p:spPr bwMode="auto">
              <a:xfrm rot="17309695">
                <a:off x="9839080" y="6278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5" name="Oval 1164">
                <a:extLst>
                  <a:ext uri="{FF2B5EF4-FFF2-40B4-BE49-F238E27FC236}">
                    <a16:creationId xmlns:a16="http://schemas.microsoft.com/office/drawing/2014/main" id="{97F12A7E-B9A1-4A4B-B129-2EB770B0B579}"/>
                  </a:ext>
                </a:extLst>
              </p:cNvPr>
              <p:cNvSpPr>
                <a:spLocks noChangeArrowheads="1"/>
              </p:cNvSpPr>
              <p:nvPr/>
            </p:nvSpPr>
            <p:spPr bwMode="auto">
              <a:xfrm rot="17309695">
                <a:off x="9515044" y="63866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6" name="Oval 1177">
                <a:extLst>
                  <a:ext uri="{FF2B5EF4-FFF2-40B4-BE49-F238E27FC236}">
                    <a16:creationId xmlns:a16="http://schemas.microsoft.com/office/drawing/2014/main" id="{5B44F4F9-8D7B-4ABF-8E0D-CE9F5447391A}"/>
                  </a:ext>
                </a:extLst>
              </p:cNvPr>
              <p:cNvSpPr>
                <a:spLocks noChangeArrowheads="1"/>
              </p:cNvSpPr>
              <p:nvPr/>
            </p:nvSpPr>
            <p:spPr bwMode="auto">
              <a:xfrm rot="17309695">
                <a:off x="9393062" y="61687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7" name="Oval 1179">
                <a:extLst>
                  <a:ext uri="{FF2B5EF4-FFF2-40B4-BE49-F238E27FC236}">
                    <a16:creationId xmlns:a16="http://schemas.microsoft.com/office/drawing/2014/main" id="{9D1DDCE3-33DC-4754-9A60-95FCEC844E72}"/>
                  </a:ext>
                </a:extLst>
              </p:cNvPr>
              <p:cNvSpPr>
                <a:spLocks noChangeArrowheads="1"/>
              </p:cNvSpPr>
              <p:nvPr/>
            </p:nvSpPr>
            <p:spPr bwMode="auto">
              <a:xfrm rot="17309695">
                <a:off x="9731069" y="63866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8" name="Oval 1183">
                <a:extLst>
                  <a:ext uri="{FF2B5EF4-FFF2-40B4-BE49-F238E27FC236}">
                    <a16:creationId xmlns:a16="http://schemas.microsoft.com/office/drawing/2014/main" id="{462E148C-E6DF-4414-9C1B-A960305A27A5}"/>
                  </a:ext>
                </a:extLst>
              </p:cNvPr>
              <p:cNvSpPr>
                <a:spLocks noChangeArrowheads="1"/>
              </p:cNvSpPr>
              <p:nvPr/>
            </p:nvSpPr>
            <p:spPr bwMode="auto">
              <a:xfrm rot="17309695">
                <a:off x="9191009" y="6422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69" name="Oval 1189">
                <a:extLst>
                  <a:ext uri="{FF2B5EF4-FFF2-40B4-BE49-F238E27FC236}">
                    <a16:creationId xmlns:a16="http://schemas.microsoft.com/office/drawing/2014/main" id="{205AE9BB-333B-4F22-84F9-9C684CE90053}"/>
                  </a:ext>
                </a:extLst>
              </p:cNvPr>
              <p:cNvSpPr>
                <a:spLocks noChangeArrowheads="1"/>
              </p:cNvSpPr>
              <p:nvPr/>
            </p:nvSpPr>
            <p:spPr bwMode="auto">
              <a:xfrm rot="17309695">
                <a:off x="10073806" y="6373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0" name="Oval 1190">
                <a:extLst>
                  <a:ext uri="{FF2B5EF4-FFF2-40B4-BE49-F238E27FC236}">
                    <a16:creationId xmlns:a16="http://schemas.microsoft.com/office/drawing/2014/main" id="{20FA55FD-1B35-4BAE-8CE1-FE6A523E4CB3}"/>
                  </a:ext>
                </a:extLst>
              </p:cNvPr>
              <p:cNvSpPr>
                <a:spLocks noChangeArrowheads="1"/>
              </p:cNvSpPr>
              <p:nvPr/>
            </p:nvSpPr>
            <p:spPr bwMode="auto">
              <a:xfrm rot="17309695">
                <a:off x="10024286" y="60759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1" name="Oval 1191">
                <a:extLst>
                  <a:ext uri="{FF2B5EF4-FFF2-40B4-BE49-F238E27FC236}">
                    <a16:creationId xmlns:a16="http://schemas.microsoft.com/office/drawing/2014/main" id="{07981755-471F-4847-8363-FD2411A91964}"/>
                  </a:ext>
                </a:extLst>
              </p:cNvPr>
              <p:cNvSpPr>
                <a:spLocks noChangeArrowheads="1"/>
              </p:cNvSpPr>
              <p:nvPr/>
            </p:nvSpPr>
            <p:spPr bwMode="auto">
              <a:xfrm rot="17309695">
                <a:off x="10452117" y="63095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2" name="Oval 779">
                <a:extLst>
                  <a:ext uri="{FF2B5EF4-FFF2-40B4-BE49-F238E27FC236}">
                    <a16:creationId xmlns:a16="http://schemas.microsoft.com/office/drawing/2014/main" id="{078DC1FF-8859-48E5-922D-E97658FD7BA0}"/>
                  </a:ext>
                </a:extLst>
              </p:cNvPr>
              <p:cNvSpPr>
                <a:spLocks noChangeArrowheads="1"/>
              </p:cNvSpPr>
              <p:nvPr/>
            </p:nvSpPr>
            <p:spPr bwMode="auto">
              <a:xfrm rot="17309695">
                <a:off x="11076476" y="606065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3" name="Oval 785">
                <a:extLst>
                  <a:ext uri="{FF2B5EF4-FFF2-40B4-BE49-F238E27FC236}">
                    <a16:creationId xmlns:a16="http://schemas.microsoft.com/office/drawing/2014/main" id="{507C68CB-8F73-46CA-96C9-6AB2C1A4C987}"/>
                  </a:ext>
                </a:extLst>
              </p:cNvPr>
              <p:cNvSpPr>
                <a:spLocks noChangeArrowheads="1"/>
              </p:cNvSpPr>
              <p:nvPr/>
            </p:nvSpPr>
            <p:spPr bwMode="auto">
              <a:xfrm rot="17309695">
                <a:off x="11212397" y="5752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4" name="Oval 795">
                <a:extLst>
                  <a:ext uri="{FF2B5EF4-FFF2-40B4-BE49-F238E27FC236}">
                    <a16:creationId xmlns:a16="http://schemas.microsoft.com/office/drawing/2014/main" id="{17DD792C-8926-4BF2-92F5-D542D07C2F82}"/>
                  </a:ext>
                </a:extLst>
              </p:cNvPr>
              <p:cNvSpPr>
                <a:spLocks noChangeArrowheads="1"/>
              </p:cNvSpPr>
              <p:nvPr/>
            </p:nvSpPr>
            <p:spPr bwMode="auto">
              <a:xfrm rot="17309695">
                <a:off x="10774641" y="649546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6" name="Oval 1109">
                <a:extLst>
                  <a:ext uri="{FF2B5EF4-FFF2-40B4-BE49-F238E27FC236}">
                    <a16:creationId xmlns:a16="http://schemas.microsoft.com/office/drawing/2014/main" id="{DBA292F0-1346-44CC-AE05-5F2684A6388F}"/>
                  </a:ext>
                </a:extLst>
              </p:cNvPr>
              <p:cNvSpPr>
                <a:spLocks noChangeArrowheads="1"/>
              </p:cNvSpPr>
              <p:nvPr/>
            </p:nvSpPr>
            <p:spPr bwMode="auto">
              <a:xfrm rot="17309695">
                <a:off x="10618988" y="57079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7" name="Oval 1110">
                <a:extLst>
                  <a:ext uri="{FF2B5EF4-FFF2-40B4-BE49-F238E27FC236}">
                    <a16:creationId xmlns:a16="http://schemas.microsoft.com/office/drawing/2014/main" id="{0D1181AB-167B-4133-AC3A-30393CB1A132}"/>
                  </a:ext>
                </a:extLst>
              </p:cNvPr>
              <p:cNvSpPr>
                <a:spLocks noChangeArrowheads="1"/>
              </p:cNvSpPr>
              <p:nvPr/>
            </p:nvSpPr>
            <p:spPr bwMode="auto">
              <a:xfrm rot="17309695">
                <a:off x="10667173" y="5846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79" name="Oval 1116">
                <a:extLst>
                  <a:ext uri="{FF2B5EF4-FFF2-40B4-BE49-F238E27FC236}">
                    <a16:creationId xmlns:a16="http://schemas.microsoft.com/office/drawing/2014/main" id="{3F2EDC23-2267-455B-9823-C17A5C87120B}"/>
                  </a:ext>
                </a:extLst>
              </p:cNvPr>
              <p:cNvSpPr>
                <a:spLocks noChangeArrowheads="1"/>
              </p:cNvSpPr>
              <p:nvPr/>
            </p:nvSpPr>
            <p:spPr bwMode="auto">
              <a:xfrm rot="17309695">
                <a:off x="10667173" y="6026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0" name="Oval 1122">
                <a:extLst>
                  <a:ext uri="{FF2B5EF4-FFF2-40B4-BE49-F238E27FC236}">
                    <a16:creationId xmlns:a16="http://schemas.microsoft.com/office/drawing/2014/main" id="{A968B425-1F67-4D14-9A3D-E6A9164813F7}"/>
                  </a:ext>
                </a:extLst>
              </p:cNvPr>
              <p:cNvSpPr>
                <a:spLocks noChangeArrowheads="1"/>
              </p:cNvSpPr>
              <p:nvPr/>
            </p:nvSpPr>
            <p:spPr bwMode="auto">
              <a:xfrm rot="17309695">
                <a:off x="10811188" y="5846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2" name="Oval 1127">
                <a:extLst>
                  <a:ext uri="{FF2B5EF4-FFF2-40B4-BE49-F238E27FC236}">
                    <a16:creationId xmlns:a16="http://schemas.microsoft.com/office/drawing/2014/main" id="{FEF5D884-DCA2-48DF-B743-5A3CFBD775A3}"/>
                  </a:ext>
                </a:extLst>
              </p:cNvPr>
              <p:cNvSpPr>
                <a:spLocks noChangeArrowheads="1"/>
              </p:cNvSpPr>
              <p:nvPr/>
            </p:nvSpPr>
            <p:spPr bwMode="auto">
              <a:xfrm rot="17309695">
                <a:off x="10766868" y="62299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3" name="Oval 1135">
                <a:extLst>
                  <a:ext uri="{FF2B5EF4-FFF2-40B4-BE49-F238E27FC236}">
                    <a16:creationId xmlns:a16="http://schemas.microsoft.com/office/drawing/2014/main" id="{40A819EA-9C15-43C6-AEDA-893365D75E55}"/>
                  </a:ext>
                </a:extLst>
              </p:cNvPr>
              <p:cNvSpPr>
                <a:spLocks noChangeArrowheads="1"/>
              </p:cNvSpPr>
              <p:nvPr/>
            </p:nvSpPr>
            <p:spPr bwMode="auto">
              <a:xfrm rot="17309695">
                <a:off x="11352843" y="6121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5" name="Oval 1137">
                <a:extLst>
                  <a:ext uri="{FF2B5EF4-FFF2-40B4-BE49-F238E27FC236}">
                    <a16:creationId xmlns:a16="http://schemas.microsoft.com/office/drawing/2014/main" id="{632F2326-3044-44BA-AEE5-BC77C3DDF28B}"/>
                  </a:ext>
                </a:extLst>
              </p:cNvPr>
              <p:cNvSpPr>
                <a:spLocks noChangeArrowheads="1"/>
              </p:cNvSpPr>
              <p:nvPr/>
            </p:nvSpPr>
            <p:spPr bwMode="auto">
              <a:xfrm rot="17309695">
                <a:off x="11267522" y="6002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6" name="Oval 1138">
                <a:extLst>
                  <a:ext uri="{FF2B5EF4-FFF2-40B4-BE49-F238E27FC236}">
                    <a16:creationId xmlns:a16="http://schemas.microsoft.com/office/drawing/2014/main" id="{359F94F5-FB81-44CB-8281-7B3E875EE982}"/>
                  </a:ext>
                </a:extLst>
              </p:cNvPr>
              <p:cNvSpPr>
                <a:spLocks noChangeArrowheads="1"/>
              </p:cNvSpPr>
              <p:nvPr/>
            </p:nvSpPr>
            <p:spPr bwMode="auto">
              <a:xfrm rot="17309695">
                <a:off x="10784705" y="5728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87" name="Oval 1155">
                <a:extLst>
                  <a:ext uri="{FF2B5EF4-FFF2-40B4-BE49-F238E27FC236}">
                    <a16:creationId xmlns:a16="http://schemas.microsoft.com/office/drawing/2014/main" id="{85CBBFA5-DBA1-4245-8024-9A2921C255BF}"/>
                  </a:ext>
                </a:extLst>
              </p:cNvPr>
              <p:cNvSpPr>
                <a:spLocks noChangeArrowheads="1"/>
              </p:cNvSpPr>
              <p:nvPr/>
            </p:nvSpPr>
            <p:spPr bwMode="auto">
              <a:xfrm rot="17309695">
                <a:off x="10739179" y="64227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2" name="Oval 1177">
                <a:extLst>
                  <a:ext uri="{FF2B5EF4-FFF2-40B4-BE49-F238E27FC236}">
                    <a16:creationId xmlns:a16="http://schemas.microsoft.com/office/drawing/2014/main" id="{09124E2C-F11F-420C-A4D8-9EA487E88D07}"/>
                  </a:ext>
                </a:extLst>
              </p:cNvPr>
              <p:cNvSpPr>
                <a:spLocks noChangeArrowheads="1"/>
              </p:cNvSpPr>
              <p:nvPr/>
            </p:nvSpPr>
            <p:spPr bwMode="auto">
              <a:xfrm rot="17309695">
                <a:off x="11027212" y="6278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395" name="Oval 1190">
                <a:extLst>
                  <a:ext uri="{FF2B5EF4-FFF2-40B4-BE49-F238E27FC236}">
                    <a16:creationId xmlns:a16="http://schemas.microsoft.com/office/drawing/2014/main" id="{C6849756-9006-4F6B-9E5C-711312BECB5F}"/>
                  </a:ext>
                </a:extLst>
              </p:cNvPr>
              <p:cNvSpPr>
                <a:spLocks noChangeArrowheads="1"/>
              </p:cNvSpPr>
              <p:nvPr/>
            </p:nvSpPr>
            <p:spPr bwMode="auto">
              <a:xfrm rot="17309695">
                <a:off x="11263202" y="6190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0" name="Oval 1205">
                <a:extLst>
                  <a:ext uri="{FF2B5EF4-FFF2-40B4-BE49-F238E27FC236}">
                    <a16:creationId xmlns:a16="http://schemas.microsoft.com/office/drawing/2014/main" id="{7C33B0C2-0FC7-402F-B014-499475819958}"/>
                  </a:ext>
                </a:extLst>
              </p:cNvPr>
              <p:cNvSpPr>
                <a:spLocks noChangeArrowheads="1"/>
              </p:cNvSpPr>
              <p:nvPr/>
            </p:nvSpPr>
            <p:spPr bwMode="auto">
              <a:xfrm rot="17309695">
                <a:off x="10991209" y="5738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1" name="Oval 1293">
                <a:extLst>
                  <a:ext uri="{FF2B5EF4-FFF2-40B4-BE49-F238E27FC236}">
                    <a16:creationId xmlns:a16="http://schemas.microsoft.com/office/drawing/2014/main" id="{B92F7B88-CB8C-488E-81A6-74CAFED5F0AD}"/>
                  </a:ext>
                </a:extLst>
              </p:cNvPr>
              <p:cNvSpPr>
                <a:spLocks noChangeArrowheads="1"/>
              </p:cNvSpPr>
              <p:nvPr/>
            </p:nvSpPr>
            <p:spPr bwMode="auto">
              <a:xfrm rot="17309695">
                <a:off x="11207232" y="59906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3" name="Oval 1310">
                <a:extLst>
                  <a:ext uri="{FF2B5EF4-FFF2-40B4-BE49-F238E27FC236}">
                    <a16:creationId xmlns:a16="http://schemas.microsoft.com/office/drawing/2014/main" id="{6F6E7ECD-A39C-4E51-8AC7-73336BCE142D}"/>
                  </a:ext>
                </a:extLst>
              </p:cNvPr>
              <p:cNvSpPr>
                <a:spLocks noChangeArrowheads="1"/>
              </p:cNvSpPr>
              <p:nvPr/>
            </p:nvSpPr>
            <p:spPr bwMode="auto">
              <a:xfrm rot="17309695">
                <a:off x="10595165" y="59546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4" name="Oval 1320">
                <a:extLst>
                  <a:ext uri="{FF2B5EF4-FFF2-40B4-BE49-F238E27FC236}">
                    <a16:creationId xmlns:a16="http://schemas.microsoft.com/office/drawing/2014/main" id="{280FB2B8-A6C9-4AEA-9376-75371310985B}"/>
                  </a:ext>
                </a:extLst>
              </p:cNvPr>
              <p:cNvSpPr>
                <a:spLocks noChangeArrowheads="1"/>
              </p:cNvSpPr>
              <p:nvPr/>
            </p:nvSpPr>
            <p:spPr bwMode="auto">
              <a:xfrm rot="17309695">
                <a:off x="9299020" y="58466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5" name="Oval 1321">
                <a:extLst>
                  <a:ext uri="{FF2B5EF4-FFF2-40B4-BE49-F238E27FC236}">
                    <a16:creationId xmlns:a16="http://schemas.microsoft.com/office/drawing/2014/main" id="{48FAE7CE-11C3-47A3-BC30-84FEC914246C}"/>
                  </a:ext>
                </a:extLst>
              </p:cNvPr>
              <p:cNvSpPr>
                <a:spLocks noChangeArrowheads="1"/>
              </p:cNvSpPr>
              <p:nvPr/>
            </p:nvSpPr>
            <p:spPr bwMode="auto">
              <a:xfrm rot="17309695">
                <a:off x="10312993" y="5456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7" name="Oval 1380">
                <a:extLst>
                  <a:ext uri="{FF2B5EF4-FFF2-40B4-BE49-F238E27FC236}">
                    <a16:creationId xmlns:a16="http://schemas.microsoft.com/office/drawing/2014/main" id="{7A93CF98-EC69-40A3-A1AA-B7CCC522D712}"/>
                  </a:ext>
                </a:extLst>
              </p:cNvPr>
              <p:cNvSpPr>
                <a:spLocks noChangeArrowheads="1"/>
              </p:cNvSpPr>
              <p:nvPr/>
            </p:nvSpPr>
            <p:spPr bwMode="auto">
              <a:xfrm rot="17309695">
                <a:off x="9647233" y="59860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8" name="Oval 1381">
                <a:extLst>
                  <a:ext uri="{FF2B5EF4-FFF2-40B4-BE49-F238E27FC236}">
                    <a16:creationId xmlns:a16="http://schemas.microsoft.com/office/drawing/2014/main" id="{0DB9B863-67F5-4CE6-9355-5EA5BE442188}"/>
                  </a:ext>
                </a:extLst>
              </p:cNvPr>
              <p:cNvSpPr>
                <a:spLocks noChangeArrowheads="1"/>
              </p:cNvSpPr>
              <p:nvPr/>
            </p:nvSpPr>
            <p:spPr bwMode="auto">
              <a:xfrm rot="17309695">
                <a:off x="9659059" y="53785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09" name="Oval 1389">
                <a:extLst>
                  <a:ext uri="{FF2B5EF4-FFF2-40B4-BE49-F238E27FC236}">
                    <a16:creationId xmlns:a16="http://schemas.microsoft.com/office/drawing/2014/main" id="{85D578E4-0BC6-49E2-868D-6BF67028A36D}"/>
                  </a:ext>
                </a:extLst>
              </p:cNvPr>
              <p:cNvSpPr>
                <a:spLocks noChangeArrowheads="1"/>
              </p:cNvSpPr>
              <p:nvPr/>
            </p:nvSpPr>
            <p:spPr bwMode="auto">
              <a:xfrm rot="17309695">
                <a:off x="9191009" y="5738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0" name="Oval 1392">
                <a:extLst>
                  <a:ext uri="{FF2B5EF4-FFF2-40B4-BE49-F238E27FC236}">
                    <a16:creationId xmlns:a16="http://schemas.microsoft.com/office/drawing/2014/main" id="{D80FE60A-0B2A-48F6-80F6-93DA95067A78}"/>
                  </a:ext>
                </a:extLst>
              </p:cNvPr>
              <p:cNvSpPr>
                <a:spLocks noChangeArrowheads="1"/>
              </p:cNvSpPr>
              <p:nvPr/>
            </p:nvSpPr>
            <p:spPr bwMode="auto">
              <a:xfrm rot="17309695">
                <a:off x="10954911" y="6143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1" name="Oval 1402">
                <a:extLst>
                  <a:ext uri="{FF2B5EF4-FFF2-40B4-BE49-F238E27FC236}">
                    <a16:creationId xmlns:a16="http://schemas.microsoft.com/office/drawing/2014/main" id="{F3CE938C-9824-47BA-BEDC-9697B411421D}"/>
                  </a:ext>
                </a:extLst>
              </p:cNvPr>
              <p:cNvSpPr>
                <a:spLocks noChangeArrowheads="1"/>
              </p:cNvSpPr>
              <p:nvPr/>
            </p:nvSpPr>
            <p:spPr bwMode="auto">
              <a:xfrm rot="17309695">
                <a:off x="10543019" y="60733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2" name="Oval 1408">
                <a:extLst>
                  <a:ext uri="{FF2B5EF4-FFF2-40B4-BE49-F238E27FC236}">
                    <a16:creationId xmlns:a16="http://schemas.microsoft.com/office/drawing/2014/main" id="{C833A5B3-0FA6-40E6-9C13-D01445825BBF}"/>
                  </a:ext>
                </a:extLst>
              </p:cNvPr>
              <p:cNvSpPr>
                <a:spLocks noChangeArrowheads="1"/>
              </p:cNvSpPr>
              <p:nvPr/>
            </p:nvSpPr>
            <p:spPr bwMode="auto">
              <a:xfrm rot="17309695">
                <a:off x="9634080" y="56926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3" name="Oval 1409">
                <a:extLst>
                  <a:ext uri="{FF2B5EF4-FFF2-40B4-BE49-F238E27FC236}">
                    <a16:creationId xmlns:a16="http://schemas.microsoft.com/office/drawing/2014/main" id="{8C237616-63A3-4642-9458-5AB899598925}"/>
                  </a:ext>
                </a:extLst>
              </p:cNvPr>
              <p:cNvSpPr>
                <a:spLocks noChangeArrowheads="1"/>
              </p:cNvSpPr>
              <p:nvPr/>
            </p:nvSpPr>
            <p:spPr bwMode="auto">
              <a:xfrm rot="17309695">
                <a:off x="10033593" y="61867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4" name="Oval 1419">
                <a:extLst>
                  <a:ext uri="{FF2B5EF4-FFF2-40B4-BE49-F238E27FC236}">
                    <a16:creationId xmlns:a16="http://schemas.microsoft.com/office/drawing/2014/main" id="{C53DDFD0-D3E7-480F-8A27-5F4F7B127FF1}"/>
                  </a:ext>
                </a:extLst>
              </p:cNvPr>
              <p:cNvSpPr>
                <a:spLocks noChangeArrowheads="1"/>
              </p:cNvSpPr>
              <p:nvPr/>
            </p:nvSpPr>
            <p:spPr bwMode="auto">
              <a:xfrm rot="17309695">
                <a:off x="10307903" y="5957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5" name="Oval 1420">
                <a:extLst>
                  <a:ext uri="{FF2B5EF4-FFF2-40B4-BE49-F238E27FC236}">
                    <a16:creationId xmlns:a16="http://schemas.microsoft.com/office/drawing/2014/main" id="{4914CBF5-E838-4E5D-B550-70294666D668}"/>
                  </a:ext>
                </a:extLst>
              </p:cNvPr>
              <p:cNvSpPr>
                <a:spLocks noChangeArrowheads="1"/>
              </p:cNvSpPr>
              <p:nvPr/>
            </p:nvSpPr>
            <p:spPr bwMode="auto">
              <a:xfrm rot="17309695">
                <a:off x="9407032" y="6278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6" name="Oval 1426">
                <a:extLst>
                  <a:ext uri="{FF2B5EF4-FFF2-40B4-BE49-F238E27FC236}">
                    <a16:creationId xmlns:a16="http://schemas.microsoft.com/office/drawing/2014/main" id="{38A39392-1C20-4EA3-BB02-0DD62F97D1C4}"/>
                  </a:ext>
                </a:extLst>
              </p:cNvPr>
              <p:cNvSpPr>
                <a:spLocks noChangeArrowheads="1"/>
              </p:cNvSpPr>
              <p:nvPr/>
            </p:nvSpPr>
            <p:spPr bwMode="auto">
              <a:xfrm rot="17309695">
                <a:off x="10775183" y="5558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7" name="Oval 1438">
                <a:extLst>
                  <a:ext uri="{FF2B5EF4-FFF2-40B4-BE49-F238E27FC236}">
                    <a16:creationId xmlns:a16="http://schemas.microsoft.com/office/drawing/2014/main" id="{89F39A89-9E1E-4114-ABB8-A9068410D91B}"/>
                  </a:ext>
                </a:extLst>
              </p:cNvPr>
              <p:cNvSpPr>
                <a:spLocks noChangeArrowheads="1"/>
              </p:cNvSpPr>
              <p:nvPr/>
            </p:nvSpPr>
            <p:spPr bwMode="auto">
              <a:xfrm rot="17309695">
                <a:off x="10703177" y="4910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8" name="Oval 765">
                <a:extLst>
                  <a:ext uri="{FF2B5EF4-FFF2-40B4-BE49-F238E27FC236}">
                    <a16:creationId xmlns:a16="http://schemas.microsoft.com/office/drawing/2014/main" id="{D6C93D2C-9AEE-4BF3-897C-EECCFFBE287E}"/>
                  </a:ext>
                </a:extLst>
              </p:cNvPr>
              <p:cNvSpPr>
                <a:spLocks noChangeArrowheads="1"/>
              </p:cNvSpPr>
              <p:nvPr/>
            </p:nvSpPr>
            <p:spPr bwMode="auto">
              <a:xfrm rot="17309695">
                <a:off x="10275598" y="42988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19" name="Oval 779">
                <a:extLst>
                  <a:ext uri="{FF2B5EF4-FFF2-40B4-BE49-F238E27FC236}">
                    <a16:creationId xmlns:a16="http://schemas.microsoft.com/office/drawing/2014/main" id="{0E086CB6-D216-4014-A18B-25D3EA0638E4}"/>
                  </a:ext>
                </a:extLst>
              </p:cNvPr>
              <p:cNvSpPr>
                <a:spLocks noChangeArrowheads="1"/>
              </p:cNvSpPr>
              <p:nvPr/>
            </p:nvSpPr>
            <p:spPr bwMode="auto">
              <a:xfrm rot="17309695">
                <a:off x="10234581" y="566737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0" name="Oval 785">
                <a:extLst>
                  <a:ext uri="{FF2B5EF4-FFF2-40B4-BE49-F238E27FC236}">
                    <a16:creationId xmlns:a16="http://schemas.microsoft.com/office/drawing/2014/main" id="{A172B924-2A4B-4DE6-9DA9-92D3CE509BCF}"/>
                  </a:ext>
                </a:extLst>
              </p:cNvPr>
              <p:cNvSpPr>
                <a:spLocks noChangeArrowheads="1"/>
              </p:cNvSpPr>
              <p:nvPr/>
            </p:nvSpPr>
            <p:spPr bwMode="auto">
              <a:xfrm rot="17309695">
                <a:off x="9947092" y="46585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1" name="Oval 795">
                <a:extLst>
                  <a:ext uri="{FF2B5EF4-FFF2-40B4-BE49-F238E27FC236}">
                    <a16:creationId xmlns:a16="http://schemas.microsoft.com/office/drawing/2014/main" id="{5A1C9BDC-B95D-457A-BF0E-5BDC23074599}"/>
                  </a:ext>
                </a:extLst>
              </p:cNvPr>
              <p:cNvSpPr>
                <a:spLocks noChangeArrowheads="1"/>
              </p:cNvSpPr>
              <p:nvPr/>
            </p:nvSpPr>
            <p:spPr bwMode="auto">
              <a:xfrm rot="17309695">
                <a:off x="10954663" y="480327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2" name="Oval 861">
                <a:extLst>
                  <a:ext uri="{FF2B5EF4-FFF2-40B4-BE49-F238E27FC236}">
                    <a16:creationId xmlns:a16="http://schemas.microsoft.com/office/drawing/2014/main" id="{64D6EAF2-41B3-4339-B4CD-B45A0AC5272A}"/>
                  </a:ext>
                </a:extLst>
              </p:cNvPr>
              <p:cNvSpPr>
                <a:spLocks noChangeArrowheads="1"/>
              </p:cNvSpPr>
              <p:nvPr/>
            </p:nvSpPr>
            <p:spPr bwMode="auto">
              <a:xfrm rot="17309695">
                <a:off x="9630520" y="450744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3" name="Oval 968">
                <a:extLst>
                  <a:ext uri="{FF2B5EF4-FFF2-40B4-BE49-F238E27FC236}">
                    <a16:creationId xmlns:a16="http://schemas.microsoft.com/office/drawing/2014/main" id="{9F72938E-4C4F-4C2D-B096-76971A8F31FF}"/>
                  </a:ext>
                </a:extLst>
              </p:cNvPr>
              <p:cNvSpPr>
                <a:spLocks noChangeArrowheads="1"/>
              </p:cNvSpPr>
              <p:nvPr/>
            </p:nvSpPr>
            <p:spPr bwMode="auto">
              <a:xfrm rot="17309695">
                <a:off x="8830968" y="49825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4" name="Oval 1109">
                <a:extLst>
                  <a:ext uri="{FF2B5EF4-FFF2-40B4-BE49-F238E27FC236}">
                    <a16:creationId xmlns:a16="http://schemas.microsoft.com/office/drawing/2014/main" id="{314BDFB1-CC7E-44C9-B131-AC3D06356F2E}"/>
                  </a:ext>
                </a:extLst>
              </p:cNvPr>
              <p:cNvSpPr>
                <a:spLocks noChangeArrowheads="1"/>
              </p:cNvSpPr>
              <p:nvPr/>
            </p:nvSpPr>
            <p:spPr bwMode="auto">
              <a:xfrm rot="17309695">
                <a:off x="9407032" y="4658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5" name="Oval 1110">
                <a:extLst>
                  <a:ext uri="{FF2B5EF4-FFF2-40B4-BE49-F238E27FC236}">
                    <a16:creationId xmlns:a16="http://schemas.microsoft.com/office/drawing/2014/main" id="{4362AD38-0B75-4E72-B735-1AFDDBAE7589}"/>
                  </a:ext>
                </a:extLst>
              </p:cNvPr>
              <p:cNvSpPr>
                <a:spLocks noChangeArrowheads="1"/>
              </p:cNvSpPr>
              <p:nvPr/>
            </p:nvSpPr>
            <p:spPr bwMode="auto">
              <a:xfrm rot="17309695">
                <a:off x="9584686" y="47054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6" name="Oval 1111">
                <a:extLst>
                  <a:ext uri="{FF2B5EF4-FFF2-40B4-BE49-F238E27FC236}">
                    <a16:creationId xmlns:a16="http://schemas.microsoft.com/office/drawing/2014/main" id="{16193FF8-2307-488A-864E-2EC1692952F1}"/>
                  </a:ext>
                </a:extLst>
              </p:cNvPr>
              <p:cNvSpPr>
                <a:spLocks noChangeArrowheads="1"/>
              </p:cNvSpPr>
              <p:nvPr/>
            </p:nvSpPr>
            <p:spPr bwMode="auto">
              <a:xfrm rot="17309695">
                <a:off x="9517831" y="45056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7" name="Oval 1115">
                <a:extLst>
                  <a:ext uri="{FF2B5EF4-FFF2-40B4-BE49-F238E27FC236}">
                    <a16:creationId xmlns:a16="http://schemas.microsoft.com/office/drawing/2014/main" id="{4169F8EC-ABA0-4390-B1A7-68702CBF9A03}"/>
                  </a:ext>
                </a:extLst>
              </p:cNvPr>
              <p:cNvSpPr>
                <a:spLocks noChangeArrowheads="1"/>
              </p:cNvSpPr>
              <p:nvPr/>
            </p:nvSpPr>
            <p:spPr bwMode="auto">
              <a:xfrm rot="17309695">
                <a:off x="10379139" y="50905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8" name="Oval 1116">
                <a:extLst>
                  <a:ext uri="{FF2B5EF4-FFF2-40B4-BE49-F238E27FC236}">
                    <a16:creationId xmlns:a16="http://schemas.microsoft.com/office/drawing/2014/main" id="{DCB2595A-014B-4FA3-AD49-8CB666A9E08A}"/>
                  </a:ext>
                </a:extLst>
              </p:cNvPr>
              <p:cNvSpPr>
                <a:spLocks noChangeArrowheads="1"/>
              </p:cNvSpPr>
              <p:nvPr/>
            </p:nvSpPr>
            <p:spPr bwMode="auto">
              <a:xfrm rot="17309695">
                <a:off x="9606391" y="50021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29" name="Oval 1122">
                <a:extLst>
                  <a:ext uri="{FF2B5EF4-FFF2-40B4-BE49-F238E27FC236}">
                    <a16:creationId xmlns:a16="http://schemas.microsoft.com/office/drawing/2014/main" id="{ACC16EE1-1E80-46F9-A6AF-D88C9614B193}"/>
                  </a:ext>
                </a:extLst>
              </p:cNvPr>
              <p:cNvSpPr>
                <a:spLocks noChangeArrowheads="1"/>
              </p:cNvSpPr>
              <p:nvPr/>
            </p:nvSpPr>
            <p:spPr bwMode="auto">
              <a:xfrm rot="17309695">
                <a:off x="9550371" y="48515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0" name="Oval 1123">
                <a:extLst>
                  <a:ext uri="{FF2B5EF4-FFF2-40B4-BE49-F238E27FC236}">
                    <a16:creationId xmlns:a16="http://schemas.microsoft.com/office/drawing/2014/main" id="{03D6915A-971F-46FD-8A4D-30DEE8A48815}"/>
                  </a:ext>
                </a:extLst>
              </p:cNvPr>
              <p:cNvSpPr>
                <a:spLocks noChangeArrowheads="1"/>
              </p:cNvSpPr>
              <p:nvPr/>
            </p:nvSpPr>
            <p:spPr bwMode="auto">
              <a:xfrm rot="17309695">
                <a:off x="10163116" y="38664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1" name="Oval 1124">
                <a:extLst>
                  <a:ext uri="{FF2B5EF4-FFF2-40B4-BE49-F238E27FC236}">
                    <a16:creationId xmlns:a16="http://schemas.microsoft.com/office/drawing/2014/main" id="{0C137403-3D49-4006-97BB-BD0A05A00871}"/>
                  </a:ext>
                </a:extLst>
              </p:cNvPr>
              <p:cNvSpPr>
                <a:spLocks noChangeArrowheads="1"/>
              </p:cNvSpPr>
              <p:nvPr/>
            </p:nvSpPr>
            <p:spPr bwMode="auto">
              <a:xfrm rot="17309695">
                <a:off x="10711388" y="48020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2" name="Oval 1125">
                <a:extLst>
                  <a:ext uri="{FF2B5EF4-FFF2-40B4-BE49-F238E27FC236}">
                    <a16:creationId xmlns:a16="http://schemas.microsoft.com/office/drawing/2014/main" id="{B482115B-C310-476F-9E0B-47F3059E2AF8}"/>
                  </a:ext>
                </a:extLst>
              </p:cNvPr>
              <p:cNvSpPr>
                <a:spLocks noChangeArrowheads="1"/>
              </p:cNvSpPr>
              <p:nvPr/>
            </p:nvSpPr>
            <p:spPr bwMode="auto">
              <a:xfrm rot="17309695">
                <a:off x="10485437" y="45038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3" name="Oval 1126">
                <a:extLst>
                  <a:ext uri="{FF2B5EF4-FFF2-40B4-BE49-F238E27FC236}">
                    <a16:creationId xmlns:a16="http://schemas.microsoft.com/office/drawing/2014/main" id="{31CE0513-AC9B-4308-BBA9-DBEBC79D25DE}"/>
                  </a:ext>
                </a:extLst>
              </p:cNvPr>
              <p:cNvSpPr>
                <a:spLocks noChangeArrowheads="1"/>
              </p:cNvSpPr>
              <p:nvPr/>
            </p:nvSpPr>
            <p:spPr bwMode="auto">
              <a:xfrm rot="17309695">
                <a:off x="10192336" y="45881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4" name="Oval 1127">
                <a:extLst>
                  <a:ext uri="{FF2B5EF4-FFF2-40B4-BE49-F238E27FC236}">
                    <a16:creationId xmlns:a16="http://schemas.microsoft.com/office/drawing/2014/main" id="{7C7691CF-C043-466E-8B65-CFF8FB3AE752}"/>
                  </a:ext>
                </a:extLst>
              </p:cNvPr>
              <p:cNvSpPr>
                <a:spLocks noChangeArrowheads="1"/>
              </p:cNvSpPr>
              <p:nvPr/>
            </p:nvSpPr>
            <p:spPr bwMode="auto">
              <a:xfrm rot="17309695">
                <a:off x="9536931" y="51621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5" name="Oval 1135">
                <a:extLst>
                  <a:ext uri="{FF2B5EF4-FFF2-40B4-BE49-F238E27FC236}">
                    <a16:creationId xmlns:a16="http://schemas.microsoft.com/office/drawing/2014/main" id="{90BE5072-BC4C-40D7-8827-53BEDCA1F4B7}"/>
                  </a:ext>
                </a:extLst>
              </p:cNvPr>
              <p:cNvSpPr>
                <a:spLocks noChangeArrowheads="1"/>
              </p:cNvSpPr>
              <p:nvPr/>
            </p:nvSpPr>
            <p:spPr bwMode="auto">
              <a:xfrm rot="17309695">
                <a:off x="10667171" y="52705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6" name="Oval 1136">
                <a:extLst>
                  <a:ext uri="{FF2B5EF4-FFF2-40B4-BE49-F238E27FC236}">
                    <a16:creationId xmlns:a16="http://schemas.microsoft.com/office/drawing/2014/main" id="{847307DF-CAD0-4B34-BBBA-71A34035FC3B}"/>
                  </a:ext>
                </a:extLst>
              </p:cNvPr>
              <p:cNvSpPr>
                <a:spLocks noChangeArrowheads="1"/>
              </p:cNvSpPr>
              <p:nvPr/>
            </p:nvSpPr>
            <p:spPr bwMode="auto">
              <a:xfrm rot="17309695">
                <a:off x="10186611" y="52193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7" name="Oval 1137">
                <a:extLst>
                  <a:ext uri="{FF2B5EF4-FFF2-40B4-BE49-F238E27FC236}">
                    <a16:creationId xmlns:a16="http://schemas.microsoft.com/office/drawing/2014/main" id="{4391F5FE-2393-43AD-B9BB-EC3A372D91BE}"/>
                  </a:ext>
                </a:extLst>
              </p:cNvPr>
              <p:cNvSpPr>
                <a:spLocks noChangeArrowheads="1"/>
              </p:cNvSpPr>
              <p:nvPr/>
            </p:nvSpPr>
            <p:spPr bwMode="auto">
              <a:xfrm rot="17309695">
                <a:off x="10037585" y="49342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8" name="Oval 1138">
                <a:extLst>
                  <a:ext uri="{FF2B5EF4-FFF2-40B4-BE49-F238E27FC236}">
                    <a16:creationId xmlns:a16="http://schemas.microsoft.com/office/drawing/2014/main" id="{7F0106AF-BF10-4725-91A9-FB3CD4C61537}"/>
                  </a:ext>
                </a:extLst>
              </p:cNvPr>
              <p:cNvSpPr>
                <a:spLocks noChangeArrowheads="1"/>
              </p:cNvSpPr>
              <p:nvPr/>
            </p:nvSpPr>
            <p:spPr bwMode="auto">
              <a:xfrm rot="17309695">
                <a:off x="9695065" y="51265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39" name="Oval 1148">
                <a:extLst>
                  <a:ext uri="{FF2B5EF4-FFF2-40B4-BE49-F238E27FC236}">
                    <a16:creationId xmlns:a16="http://schemas.microsoft.com/office/drawing/2014/main" id="{D16A8227-8911-4B48-9FCE-61E379949876}"/>
                  </a:ext>
                </a:extLst>
              </p:cNvPr>
              <p:cNvSpPr>
                <a:spLocks noChangeArrowheads="1"/>
              </p:cNvSpPr>
              <p:nvPr/>
            </p:nvSpPr>
            <p:spPr bwMode="auto">
              <a:xfrm rot="17309695">
                <a:off x="9442112" y="53034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0" name="Oval 1158">
                <a:extLst>
                  <a:ext uri="{FF2B5EF4-FFF2-40B4-BE49-F238E27FC236}">
                    <a16:creationId xmlns:a16="http://schemas.microsoft.com/office/drawing/2014/main" id="{F978341B-B011-472C-8DE1-DC09BCE26606}"/>
                  </a:ext>
                </a:extLst>
              </p:cNvPr>
              <p:cNvSpPr>
                <a:spLocks noChangeArrowheads="1"/>
              </p:cNvSpPr>
              <p:nvPr/>
            </p:nvSpPr>
            <p:spPr bwMode="auto">
              <a:xfrm rot="17309695">
                <a:off x="9263017" y="5450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1" name="Oval 1164">
                <a:extLst>
                  <a:ext uri="{FF2B5EF4-FFF2-40B4-BE49-F238E27FC236}">
                    <a16:creationId xmlns:a16="http://schemas.microsoft.com/office/drawing/2014/main" id="{B863EC1B-568D-4416-BA47-65C2072AF192}"/>
                  </a:ext>
                </a:extLst>
              </p:cNvPr>
              <p:cNvSpPr>
                <a:spLocks noChangeArrowheads="1"/>
              </p:cNvSpPr>
              <p:nvPr/>
            </p:nvSpPr>
            <p:spPr bwMode="auto">
              <a:xfrm rot="17309695">
                <a:off x="10465309" y="48402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2" name="Oval 1177">
                <a:extLst>
                  <a:ext uri="{FF2B5EF4-FFF2-40B4-BE49-F238E27FC236}">
                    <a16:creationId xmlns:a16="http://schemas.microsoft.com/office/drawing/2014/main" id="{504A3817-CB04-4A33-9DB8-8661FD49845C}"/>
                  </a:ext>
                </a:extLst>
              </p:cNvPr>
              <p:cNvSpPr>
                <a:spLocks noChangeArrowheads="1"/>
              </p:cNvSpPr>
              <p:nvPr/>
            </p:nvSpPr>
            <p:spPr bwMode="auto">
              <a:xfrm rot="17309695">
                <a:off x="9767071" y="52705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3" name="Oval 1179">
                <a:extLst>
                  <a:ext uri="{FF2B5EF4-FFF2-40B4-BE49-F238E27FC236}">
                    <a16:creationId xmlns:a16="http://schemas.microsoft.com/office/drawing/2014/main" id="{4166E384-74F0-489F-8CEB-11990F17C67D}"/>
                  </a:ext>
                </a:extLst>
              </p:cNvPr>
              <p:cNvSpPr>
                <a:spLocks noChangeArrowheads="1"/>
              </p:cNvSpPr>
              <p:nvPr/>
            </p:nvSpPr>
            <p:spPr bwMode="auto">
              <a:xfrm rot="17309695">
                <a:off x="10086154" y="5505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4" name="Oval 1183">
                <a:extLst>
                  <a:ext uri="{FF2B5EF4-FFF2-40B4-BE49-F238E27FC236}">
                    <a16:creationId xmlns:a16="http://schemas.microsoft.com/office/drawing/2014/main" id="{5A6164FE-48BF-4E90-9485-02F9DE983476}"/>
                  </a:ext>
                </a:extLst>
              </p:cNvPr>
              <p:cNvSpPr>
                <a:spLocks noChangeArrowheads="1"/>
              </p:cNvSpPr>
              <p:nvPr/>
            </p:nvSpPr>
            <p:spPr bwMode="auto">
              <a:xfrm rot="17309695">
                <a:off x="9600032" y="55103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5" name="Oval 1189">
                <a:extLst>
                  <a:ext uri="{FF2B5EF4-FFF2-40B4-BE49-F238E27FC236}">
                    <a16:creationId xmlns:a16="http://schemas.microsoft.com/office/drawing/2014/main" id="{DB1AEE8E-0FE9-42F9-830A-5FB4B796604A}"/>
                  </a:ext>
                </a:extLst>
              </p:cNvPr>
              <p:cNvSpPr>
                <a:spLocks noChangeArrowheads="1"/>
              </p:cNvSpPr>
              <p:nvPr/>
            </p:nvSpPr>
            <p:spPr bwMode="auto">
              <a:xfrm rot="17309695">
                <a:off x="10442260" y="5507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6" name="Oval 1190">
                <a:extLst>
                  <a:ext uri="{FF2B5EF4-FFF2-40B4-BE49-F238E27FC236}">
                    <a16:creationId xmlns:a16="http://schemas.microsoft.com/office/drawing/2014/main" id="{38C476C5-6C76-4C36-B330-B9F60C4CFDE7}"/>
                  </a:ext>
                </a:extLst>
              </p:cNvPr>
              <p:cNvSpPr>
                <a:spLocks noChangeArrowheads="1"/>
              </p:cNvSpPr>
              <p:nvPr/>
            </p:nvSpPr>
            <p:spPr bwMode="auto">
              <a:xfrm rot="17309695">
                <a:off x="10307132" y="52345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7" name="Oval 1191">
                <a:extLst>
                  <a:ext uri="{FF2B5EF4-FFF2-40B4-BE49-F238E27FC236}">
                    <a16:creationId xmlns:a16="http://schemas.microsoft.com/office/drawing/2014/main" id="{B49059CF-838C-4B34-B348-A420AF7AD540}"/>
                  </a:ext>
                </a:extLst>
              </p:cNvPr>
              <p:cNvSpPr>
                <a:spLocks noChangeArrowheads="1"/>
              </p:cNvSpPr>
              <p:nvPr/>
            </p:nvSpPr>
            <p:spPr bwMode="auto">
              <a:xfrm rot="17309695">
                <a:off x="10703176" y="5450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8" name="Oval 1192">
                <a:extLst>
                  <a:ext uri="{FF2B5EF4-FFF2-40B4-BE49-F238E27FC236}">
                    <a16:creationId xmlns:a16="http://schemas.microsoft.com/office/drawing/2014/main" id="{83D982D4-7492-4F38-B958-9911EEBE1977}"/>
                  </a:ext>
                </a:extLst>
              </p:cNvPr>
              <p:cNvSpPr>
                <a:spLocks noChangeArrowheads="1"/>
              </p:cNvSpPr>
              <p:nvPr/>
            </p:nvSpPr>
            <p:spPr bwMode="auto">
              <a:xfrm rot="17309695">
                <a:off x="11207231" y="40104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49" name="Oval 1196">
                <a:extLst>
                  <a:ext uri="{FF2B5EF4-FFF2-40B4-BE49-F238E27FC236}">
                    <a16:creationId xmlns:a16="http://schemas.microsoft.com/office/drawing/2014/main" id="{FC5865F2-CEEF-4BFE-A06E-ED8638C9CD53}"/>
                  </a:ext>
                </a:extLst>
              </p:cNvPr>
              <p:cNvSpPr>
                <a:spLocks noChangeArrowheads="1"/>
              </p:cNvSpPr>
              <p:nvPr/>
            </p:nvSpPr>
            <p:spPr bwMode="auto">
              <a:xfrm rot="17309695">
                <a:off x="10224583" y="47069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0" name="Oval 1204">
                <a:extLst>
                  <a:ext uri="{FF2B5EF4-FFF2-40B4-BE49-F238E27FC236}">
                    <a16:creationId xmlns:a16="http://schemas.microsoft.com/office/drawing/2014/main" id="{F218157A-3AF9-4E14-AEB3-A28E9C3C4A77}"/>
                  </a:ext>
                </a:extLst>
              </p:cNvPr>
              <p:cNvSpPr>
                <a:spLocks noChangeArrowheads="1"/>
              </p:cNvSpPr>
              <p:nvPr/>
            </p:nvSpPr>
            <p:spPr bwMode="auto">
              <a:xfrm rot="17309695">
                <a:off x="10955205" y="4694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1" name="Oval 1205">
                <a:extLst>
                  <a:ext uri="{FF2B5EF4-FFF2-40B4-BE49-F238E27FC236}">
                    <a16:creationId xmlns:a16="http://schemas.microsoft.com/office/drawing/2014/main" id="{D611106F-5702-459E-B413-F3DE624B9438}"/>
                  </a:ext>
                </a:extLst>
              </p:cNvPr>
              <p:cNvSpPr>
                <a:spLocks noChangeArrowheads="1"/>
              </p:cNvSpPr>
              <p:nvPr/>
            </p:nvSpPr>
            <p:spPr bwMode="auto">
              <a:xfrm rot="17309695">
                <a:off x="9795089" y="47203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2" name="Oval 753">
                <a:extLst>
                  <a:ext uri="{FF2B5EF4-FFF2-40B4-BE49-F238E27FC236}">
                    <a16:creationId xmlns:a16="http://schemas.microsoft.com/office/drawing/2014/main" id="{3DAB7717-1599-47EC-85CC-F57364C05FB8}"/>
                  </a:ext>
                </a:extLst>
              </p:cNvPr>
              <p:cNvSpPr>
                <a:spLocks noChangeArrowheads="1"/>
              </p:cNvSpPr>
              <p:nvPr/>
            </p:nvSpPr>
            <p:spPr bwMode="auto">
              <a:xfrm rot="17309695">
                <a:off x="9407032" y="4514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4" name="Oval 765">
                <a:extLst>
                  <a:ext uri="{FF2B5EF4-FFF2-40B4-BE49-F238E27FC236}">
                    <a16:creationId xmlns:a16="http://schemas.microsoft.com/office/drawing/2014/main" id="{9024AF66-8CE6-4B10-A0DD-E3CF139D4C4D}"/>
                  </a:ext>
                </a:extLst>
              </p:cNvPr>
              <p:cNvSpPr>
                <a:spLocks noChangeArrowheads="1"/>
              </p:cNvSpPr>
              <p:nvPr/>
            </p:nvSpPr>
            <p:spPr bwMode="auto">
              <a:xfrm rot="17309695">
                <a:off x="9553763" y="4149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5" name="Oval 771">
                <a:extLst>
                  <a:ext uri="{FF2B5EF4-FFF2-40B4-BE49-F238E27FC236}">
                    <a16:creationId xmlns:a16="http://schemas.microsoft.com/office/drawing/2014/main" id="{0B859202-F01B-42DC-A10C-67F10365DE35}"/>
                  </a:ext>
                </a:extLst>
              </p:cNvPr>
              <p:cNvSpPr>
                <a:spLocks noChangeArrowheads="1"/>
              </p:cNvSpPr>
              <p:nvPr/>
            </p:nvSpPr>
            <p:spPr bwMode="auto">
              <a:xfrm rot="17309695">
                <a:off x="10707643" y="40827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56" name="Oval 779">
                <a:extLst>
                  <a:ext uri="{FF2B5EF4-FFF2-40B4-BE49-F238E27FC236}">
                    <a16:creationId xmlns:a16="http://schemas.microsoft.com/office/drawing/2014/main" id="{A397BBD6-76CD-4246-8C4D-75DBD2DBF034}"/>
                  </a:ext>
                </a:extLst>
              </p:cNvPr>
              <p:cNvSpPr>
                <a:spLocks noChangeArrowheads="1"/>
              </p:cNvSpPr>
              <p:nvPr/>
            </p:nvSpPr>
            <p:spPr bwMode="auto">
              <a:xfrm rot="17309695">
                <a:off x="10963979" y="513066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0" name="Oval 795">
                <a:extLst>
                  <a:ext uri="{FF2B5EF4-FFF2-40B4-BE49-F238E27FC236}">
                    <a16:creationId xmlns:a16="http://schemas.microsoft.com/office/drawing/2014/main" id="{408EBFAF-901F-436D-A1FC-4FF2D8912F6C}"/>
                  </a:ext>
                </a:extLst>
              </p:cNvPr>
              <p:cNvSpPr>
                <a:spLocks noChangeArrowheads="1"/>
              </p:cNvSpPr>
              <p:nvPr/>
            </p:nvSpPr>
            <p:spPr bwMode="auto">
              <a:xfrm rot="17309695">
                <a:off x="9514502" y="609941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1" name="Oval 802">
                <a:extLst>
                  <a:ext uri="{FF2B5EF4-FFF2-40B4-BE49-F238E27FC236}">
                    <a16:creationId xmlns:a16="http://schemas.microsoft.com/office/drawing/2014/main" id="{49630994-2F34-4563-8965-BE663460E16C}"/>
                  </a:ext>
                </a:extLst>
              </p:cNvPr>
              <p:cNvSpPr>
                <a:spLocks noChangeArrowheads="1"/>
              </p:cNvSpPr>
              <p:nvPr/>
            </p:nvSpPr>
            <p:spPr bwMode="auto">
              <a:xfrm rot="17309695">
                <a:off x="11186259" y="42906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2" name="Oval 803">
                <a:extLst>
                  <a:ext uri="{FF2B5EF4-FFF2-40B4-BE49-F238E27FC236}">
                    <a16:creationId xmlns:a16="http://schemas.microsoft.com/office/drawing/2014/main" id="{3E2CB9B3-5517-44B0-9788-D87B2CF2B99F}"/>
                  </a:ext>
                </a:extLst>
              </p:cNvPr>
              <p:cNvSpPr>
                <a:spLocks noChangeArrowheads="1"/>
              </p:cNvSpPr>
              <p:nvPr/>
            </p:nvSpPr>
            <p:spPr bwMode="auto">
              <a:xfrm rot="17309695">
                <a:off x="10561685" y="52840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3" name="Oval 859">
                <a:extLst>
                  <a:ext uri="{FF2B5EF4-FFF2-40B4-BE49-F238E27FC236}">
                    <a16:creationId xmlns:a16="http://schemas.microsoft.com/office/drawing/2014/main" id="{9E29B92B-B7AA-4C4E-A353-24184EE0FBEF}"/>
                  </a:ext>
                </a:extLst>
              </p:cNvPr>
              <p:cNvSpPr>
                <a:spLocks noChangeArrowheads="1"/>
              </p:cNvSpPr>
              <p:nvPr/>
            </p:nvSpPr>
            <p:spPr bwMode="auto">
              <a:xfrm rot="17309695">
                <a:off x="10487151" y="46585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5" name="Oval 861">
                <a:extLst>
                  <a:ext uri="{FF2B5EF4-FFF2-40B4-BE49-F238E27FC236}">
                    <a16:creationId xmlns:a16="http://schemas.microsoft.com/office/drawing/2014/main" id="{14473F86-015E-4103-802E-2306D136ED2B}"/>
                  </a:ext>
                </a:extLst>
              </p:cNvPr>
              <p:cNvSpPr>
                <a:spLocks noChangeArrowheads="1"/>
              </p:cNvSpPr>
              <p:nvPr/>
            </p:nvSpPr>
            <p:spPr bwMode="auto">
              <a:xfrm rot="17309695">
                <a:off x="11242695" y="469526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6" name="Oval 968">
                <a:extLst>
                  <a:ext uri="{FF2B5EF4-FFF2-40B4-BE49-F238E27FC236}">
                    <a16:creationId xmlns:a16="http://schemas.microsoft.com/office/drawing/2014/main" id="{87335C23-5FBA-49FB-A572-9CC2BEEEEA16}"/>
                  </a:ext>
                </a:extLst>
              </p:cNvPr>
              <p:cNvSpPr>
                <a:spLocks noChangeArrowheads="1"/>
              </p:cNvSpPr>
              <p:nvPr/>
            </p:nvSpPr>
            <p:spPr bwMode="auto">
              <a:xfrm rot="17309695">
                <a:off x="11257529" y="5232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7" name="Oval 1109">
                <a:extLst>
                  <a:ext uri="{FF2B5EF4-FFF2-40B4-BE49-F238E27FC236}">
                    <a16:creationId xmlns:a16="http://schemas.microsoft.com/office/drawing/2014/main" id="{9658A814-2ABD-4BD8-94D1-47310774BEFE}"/>
                  </a:ext>
                </a:extLst>
              </p:cNvPr>
              <p:cNvSpPr>
                <a:spLocks noChangeArrowheads="1"/>
              </p:cNvSpPr>
              <p:nvPr/>
            </p:nvSpPr>
            <p:spPr bwMode="auto">
              <a:xfrm rot="17309695">
                <a:off x="10955205" y="48745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8" name="Oval 1110">
                <a:extLst>
                  <a:ext uri="{FF2B5EF4-FFF2-40B4-BE49-F238E27FC236}">
                    <a16:creationId xmlns:a16="http://schemas.microsoft.com/office/drawing/2014/main" id="{BC058359-3DF9-42A3-999D-B08D7F08A31D}"/>
                  </a:ext>
                </a:extLst>
              </p:cNvPr>
              <p:cNvSpPr>
                <a:spLocks noChangeArrowheads="1"/>
              </p:cNvSpPr>
              <p:nvPr/>
            </p:nvSpPr>
            <p:spPr bwMode="auto">
              <a:xfrm rot="17309695">
                <a:off x="10610568" y="498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69" name="Oval 1111">
                <a:extLst>
                  <a:ext uri="{FF2B5EF4-FFF2-40B4-BE49-F238E27FC236}">
                    <a16:creationId xmlns:a16="http://schemas.microsoft.com/office/drawing/2014/main" id="{7869277E-13D5-44D2-BC17-10291921BA0A}"/>
                  </a:ext>
                </a:extLst>
              </p:cNvPr>
              <p:cNvSpPr>
                <a:spLocks noChangeArrowheads="1"/>
              </p:cNvSpPr>
              <p:nvPr/>
            </p:nvSpPr>
            <p:spPr bwMode="auto">
              <a:xfrm rot="17309695">
                <a:off x="10739179" y="44064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0" name="Oval 1115">
                <a:extLst>
                  <a:ext uri="{FF2B5EF4-FFF2-40B4-BE49-F238E27FC236}">
                    <a16:creationId xmlns:a16="http://schemas.microsoft.com/office/drawing/2014/main" id="{CA6EE9CC-711D-49C3-B12D-3FAC212908E1}"/>
                  </a:ext>
                </a:extLst>
              </p:cNvPr>
              <p:cNvSpPr>
                <a:spLocks noChangeArrowheads="1"/>
              </p:cNvSpPr>
              <p:nvPr/>
            </p:nvSpPr>
            <p:spPr bwMode="auto">
              <a:xfrm rot="17309695">
                <a:off x="9390444" y="5637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1" name="Oval 1116">
                <a:extLst>
                  <a:ext uri="{FF2B5EF4-FFF2-40B4-BE49-F238E27FC236}">
                    <a16:creationId xmlns:a16="http://schemas.microsoft.com/office/drawing/2014/main" id="{4EC3BA81-3DFB-4713-B793-A46C92299C5D}"/>
                  </a:ext>
                </a:extLst>
              </p:cNvPr>
              <p:cNvSpPr>
                <a:spLocks noChangeArrowheads="1"/>
              </p:cNvSpPr>
              <p:nvPr/>
            </p:nvSpPr>
            <p:spPr bwMode="auto">
              <a:xfrm rot="17309695">
                <a:off x="11030855" y="52095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2" name="Oval 1120">
                <a:extLst>
                  <a:ext uri="{FF2B5EF4-FFF2-40B4-BE49-F238E27FC236}">
                    <a16:creationId xmlns:a16="http://schemas.microsoft.com/office/drawing/2014/main" id="{1525648F-5C09-41B6-90DD-62FC528DEA96}"/>
                  </a:ext>
                </a:extLst>
              </p:cNvPr>
              <p:cNvSpPr>
                <a:spLocks noChangeArrowheads="1"/>
              </p:cNvSpPr>
              <p:nvPr/>
            </p:nvSpPr>
            <p:spPr bwMode="auto">
              <a:xfrm rot="17309695">
                <a:off x="10914732" y="4552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3" name="Oval 1121">
                <a:extLst>
                  <a:ext uri="{FF2B5EF4-FFF2-40B4-BE49-F238E27FC236}">
                    <a16:creationId xmlns:a16="http://schemas.microsoft.com/office/drawing/2014/main" id="{79C5BFCE-D784-45C6-8556-F7AB8ADFE2EB}"/>
                  </a:ext>
                </a:extLst>
              </p:cNvPr>
              <p:cNvSpPr>
                <a:spLocks noChangeArrowheads="1"/>
              </p:cNvSpPr>
              <p:nvPr/>
            </p:nvSpPr>
            <p:spPr bwMode="auto">
              <a:xfrm rot="17309695">
                <a:off x="10054562" y="5343335"/>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4" name="Oval 1122">
                <a:extLst>
                  <a:ext uri="{FF2B5EF4-FFF2-40B4-BE49-F238E27FC236}">
                    <a16:creationId xmlns:a16="http://schemas.microsoft.com/office/drawing/2014/main" id="{E38E8A4F-A5DE-4AFA-8027-7E00E1E5B406}"/>
                  </a:ext>
                </a:extLst>
              </p:cNvPr>
              <p:cNvSpPr>
                <a:spLocks noChangeArrowheads="1"/>
              </p:cNvSpPr>
              <p:nvPr/>
            </p:nvSpPr>
            <p:spPr bwMode="auto">
              <a:xfrm rot="17309695">
                <a:off x="11148762" y="50528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7" name="Oval 1125">
                <a:extLst>
                  <a:ext uri="{FF2B5EF4-FFF2-40B4-BE49-F238E27FC236}">
                    <a16:creationId xmlns:a16="http://schemas.microsoft.com/office/drawing/2014/main" id="{62F7854D-D74F-4DD8-970D-312924A09084}"/>
                  </a:ext>
                </a:extLst>
              </p:cNvPr>
              <p:cNvSpPr>
                <a:spLocks noChangeArrowheads="1"/>
              </p:cNvSpPr>
              <p:nvPr/>
            </p:nvSpPr>
            <p:spPr bwMode="auto">
              <a:xfrm rot="17309695">
                <a:off x="9191009" y="5018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79" name="Oval 1127">
                <a:extLst>
                  <a:ext uri="{FF2B5EF4-FFF2-40B4-BE49-F238E27FC236}">
                    <a16:creationId xmlns:a16="http://schemas.microsoft.com/office/drawing/2014/main" id="{B5B487E7-FE13-4A67-A9BB-4C0FD7C10FFE}"/>
                  </a:ext>
                </a:extLst>
              </p:cNvPr>
              <p:cNvSpPr>
                <a:spLocks noChangeArrowheads="1"/>
              </p:cNvSpPr>
              <p:nvPr/>
            </p:nvSpPr>
            <p:spPr bwMode="auto">
              <a:xfrm rot="17309695">
                <a:off x="11099220" y="5342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2" name="Oval 1137">
                <a:extLst>
                  <a:ext uri="{FF2B5EF4-FFF2-40B4-BE49-F238E27FC236}">
                    <a16:creationId xmlns:a16="http://schemas.microsoft.com/office/drawing/2014/main" id="{C18FB73B-14A3-4563-9C9F-E9E80BBE6F99}"/>
                  </a:ext>
                </a:extLst>
              </p:cNvPr>
              <p:cNvSpPr>
                <a:spLocks noChangeArrowheads="1"/>
              </p:cNvSpPr>
              <p:nvPr/>
            </p:nvSpPr>
            <p:spPr bwMode="auto">
              <a:xfrm rot="17309695">
                <a:off x="10843921" y="52644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3" name="Oval 1138">
                <a:extLst>
                  <a:ext uri="{FF2B5EF4-FFF2-40B4-BE49-F238E27FC236}">
                    <a16:creationId xmlns:a16="http://schemas.microsoft.com/office/drawing/2014/main" id="{61BD01F9-22F5-4A35-A0C3-FBD3FE8ACD48}"/>
                  </a:ext>
                </a:extLst>
              </p:cNvPr>
              <p:cNvSpPr>
                <a:spLocks noChangeArrowheads="1"/>
              </p:cNvSpPr>
              <p:nvPr/>
            </p:nvSpPr>
            <p:spPr bwMode="auto">
              <a:xfrm rot="17309695">
                <a:off x="11355604" y="53176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5" name="Oval 1155">
                <a:extLst>
                  <a:ext uri="{FF2B5EF4-FFF2-40B4-BE49-F238E27FC236}">
                    <a16:creationId xmlns:a16="http://schemas.microsoft.com/office/drawing/2014/main" id="{94502CDE-3982-4694-B877-30D10E6B63BF}"/>
                  </a:ext>
                </a:extLst>
              </p:cNvPr>
              <p:cNvSpPr>
                <a:spLocks noChangeArrowheads="1"/>
              </p:cNvSpPr>
              <p:nvPr/>
            </p:nvSpPr>
            <p:spPr bwMode="auto">
              <a:xfrm rot="17309695">
                <a:off x="11063217" y="54505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7" name="Oval 1164">
                <a:extLst>
                  <a:ext uri="{FF2B5EF4-FFF2-40B4-BE49-F238E27FC236}">
                    <a16:creationId xmlns:a16="http://schemas.microsoft.com/office/drawing/2014/main" id="{4A3C9A14-C629-4581-8AE0-52B68148FA92}"/>
                  </a:ext>
                </a:extLst>
              </p:cNvPr>
              <p:cNvSpPr>
                <a:spLocks noChangeArrowheads="1"/>
              </p:cNvSpPr>
              <p:nvPr/>
            </p:nvSpPr>
            <p:spPr bwMode="auto">
              <a:xfrm rot="17309695">
                <a:off x="10119969" y="50534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89" name="Oval 1175">
                <a:extLst>
                  <a:ext uri="{FF2B5EF4-FFF2-40B4-BE49-F238E27FC236}">
                    <a16:creationId xmlns:a16="http://schemas.microsoft.com/office/drawing/2014/main" id="{F56C3E8F-43A1-4A10-A712-DC159937A275}"/>
                  </a:ext>
                </a:extLst>
              </p:cNvPr>
              <p:cNvSpPr>
                <a:spLocks noChangeArrowheads="1"/>
              </p:cNvSpPr>
              <p:nvPr/>
            </p:nvSpPr>
            <p:spPr bwMode="auto">
              <a:xfrm rot="17309695">
                <a:off x="11135223" y="5558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0" name="Oval 1177">
                <a:extLst>
                  <a:ext uri="{FF2B5EF4-FFF2-40B4-BE49-F238E27FC236}">
                    <a16:creationId xmlns:a16="http://schemas.microsoft.com/office/drawing/2014/main" id="{DEFD63C4-A2EB-4ABD-B3F9-9F48E5CFA160}"/>
                  </a:ext>
                </a:extLst>
              </p:cNvPr>
              <p:cNvSpPr>
                <a:spLocks noChangeArrowheads="1"/>
              </p:cNvSpPr>
              <p:nvPr/>
            </p:nvSpPr>
            <p:spPr bwMode="auto">
              <a:xfrm rot="17309695">
                <a:off x="11359907" y="55034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2" name="Oval 1183">
                <a:extLst>
                  <a:ext uri="{FF2B5EF4-FFF2-40B4-BE49-F238E27FC236}">
                    <a16:creationId xmlns:a16="http://schemas.microsoft.com/office/drawing/2014/main" id="{5BE9F87C-8783-4921-AD9B-70A964DC0FC2}"/>
                  </a:ext>
                </a:extLst>
              </p:cNvPr>
              <p:cNvSpPr>
                <a:spLocks noChangeArrowheads="1"/>
              </p:cNvSpPr>
              <p:nvPr/>
            </p:nvSpPr>
            <p:spPr bwMode="auto">
              <a:xfrm rot="17309695">
                <a:off x="9234684" y="55045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4" name="Oval 1190">
                <a:extLst>
                  <a:ext uri="{FF2B5EF4-FFF2-40B4-BE49-F238E27FC236}">
                    <a16:creationId xmlns:a16="http://schemas.microsoft.com/office/drawing/2014/main" id="{60662BFC-FA50-4E39-98C1-645C2099867B}"/>
                  </a:ext>
                </a:extLst>
              </p:cNvPr>
              <p:cNvSpPr>
                <a:spLocks noChangeArrowheads="1"/>
              </p:cNvSpPr>
              <p:nvPr/>
            </p:nvSpPr>
            <p:spPr bwMode="auto">
              <a:xfrm rot="17309695">
                <a:off x="10210996" y="61979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5" name="Oval 1191">
                <a:extLst>
                  <a:ext uri="{FF2B5EF4-FFF2-40B4-BE49-F238E27FC236}">
                    <a16:creationId xmlns:a16="http://schemas.microsoft.com/office/drawing/2014/main" id="{36ED2400-CA51-4CA8-B265-D2C6D66F4BB3}"/>
                  </a:ext>
                </a:extLst>
              </p:cNvPr>
              <p:cNvSpPr>
                <a:spLocks noChangeArrowheads="1"/>
              </p:cNvSpPr>
              <p:nvPr/>
            </p:nvSpPr>
            <p:spPr bwMode="auto">
              <a:xfrm rot="17309695">
                <a:off x="9082996" y="56666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6" name="Oval 1192">
                <a:extLst>
                  <a:ext uri="{FF2B5EF4-FFF2-40B4-BE49-F238E27FC236}">
                    <a16:creationId xmlns:a16="http://schemas.microsoft.com/office/drawing/2014/main" id="{5E7B3FDF-77A3-4054-8EC4-D290A3D5C424}"/>
                  </a:ext>
                </a:extLst>
              </p:cNvPr>
              <p:cNvSpPr>
                <a:spLocks noChangeArrowheads="1"/>
              </p:cNvSpPr>
              <p:nvPr/>
            </p:nvSpPr>
            <p:spPr bwMode="auto">
              <a:xfrm rot="17309695">
                <a:off x="9051460" y="537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8" name="Oval 1204">
                <a:extLst>
                  <a:ext uri="{FF2B5EF4-FFF2-40B4-BE49-F238E27FC236}">
                    <a16:creationId xmlns:a16="http://schemas.microsoft.com/office/drawing/2014/main" id="{7A34CF94-1ECD-41A3-9A9F-B4E2F360D7D4}"/>
                  </a:ext>
                </a:extLst>
              </p:cNvPr>
              <p:cNvSpPr>
                <a:spLocks noChangeArrowheads="1"/>
              </p:cNvSpPr>
              <p:nvPr/>
            </p:nvSpPr>
            <p:spPr bwMode="auto">
              <a:xfrm rot="17309695">
                <a:off x="10451148" y="49465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499" name="Oval 1205">
                <a:extLst>
                  <a:ext uri="{FF2B5EF4-FFF2-40B4-BE49-F238E27FC236}">
                    <a16:creationId xmlns:a16="http://schemas.microsoft.com/office/drawing/2014/main" id="{355996E0-35D6-4178-A23E-87365118AB3E}"/>
                  </a:ext>
                </a:extLst>
              </p:cNvPr>
              <p:cNvSpPr>
                <a:spLocks noChangeArrowheads="1"/>
              </p:cNvSpPr>
              <p:nvPr/>
            </p:nvSpPr>
            <p:spPr bwMode="auto">
              <a:xfrm rot="17309695">
                <a:off x="10873602" y="49117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1" name="Oval 1381">
                <a:extLst>
                  <a:ext uri="{FF2B5EF4-FFF2-40B4-BE49-F238E27FC236}">
                    <a16:creationId xmlns:a16="http://schemas.microsoft.com/office/drawing/2014/main" id="{CB95FEA2-8279-435D-8784-B5954C4C45CD}"/>
                  </a:ext>
                </a:extLst>
              </p:cNvPr>
              <p:cNvSpPr>
                <a:spLocks noChangeArrowheads="1"/>
              </p:cNvSpPr>
              <p:nvPr/>
            </p:nvSpPr>
            <p:spPr bwMode="auto">
              <a:xfrm rot="17309695">
                <a:off x="9643989" y="64905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6" name="Oval 1438">
                <a:extLst>
                  <a:ext uri="{FF2B5EF4-FFF2-40B4-BE49-F238E27FC236}">
                    <a16:creationId xmlns:a16="http://schemas.microsoft.com/office/drawing/2014/main" id="{B5C8C28C-2156-4CD8-A095-B83448D90A0B}"/>
                  </a:ext>
                </a:extLst>
              </p:cNvPr>
              <p:cNvSpPr>
                <a:spLocks noChangeArrowheads="1"/>
              </p:cNvSpPr>
              <p:nvPr/>
            </p:nvSpPr>
            <p:spPr bwMode="auto">
              <a:xfrm rot="17309695">
                <a:off x="10746160" y="60822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8" name="Oval 968">
                <a:extLst>
                  <a:ext uri="{FF2B5EF4-FFF2-40B4-BE49-F238E27FC236}">
                    <a16:creationId xmlns:a16="http://schemas.microsoft.com/office/drawing/2014/main" id="{256D47CB-A224-4D2F-9036-2B19E5B30914}"/>
                  </a:ext>
                </a:extLst>
              </p:cNvPr>
              <p:cNvSpPr>
                <a:spLocks noChangeArrowheads="1"/>
              </p:cNvSpPr>
              <p:nvPr/>
            </p:nvSpPr>
            <p:spPr bwMode="auto">
              <a:xfrm rot="17309695">
                <a:off x="10559162" y="63506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09" name="Oval 1115">
                <a:extLst>
                  <a:ext uri="{FF2B5EF4-FFF2-40B4-BE49-F238E27FC236}">
                    <a16:creationId xmlns:a16="http://schemas.microsoft.com/office/drawing/2014/main" id="{E18B63F4-A973-4EC8-977C-E5F54A51D7F7}"/>
                  </a:ext>
                </a:extLst>
              </p:cNvPr>
              <p:cNvSpPr>
                <a:spLocks noChangeArrowheads="1"/>
              </p:cNvSpPr>
              <p:nvPr/>
            </p:nvSpPr>
            <p:spPr bwMode="auto">
              <a:xfrm rot="17309695">
                <a:off x="10395476" y="6191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0" name="Oval 1116">
                <a:extLst>
                  <a:ext uri="{FF2B5EF4-FFF2-40B4-BE49-F238E27FC236}">
                    <a16:creationId xmlns:a16="http://schemas.microsoft.com/office/drawing/2014/main" id="{0F9FC8AE-6B15-4DC3-80EA-72E1D402ACF7}"/>
                  </a:ext>
                </a:extLst>
              </p:cNvPr>
              <p:cNvSpPr>
                <a:spLocks noChangeArrowheads="1"/>
              </p:cNvSpPr>
              <p:nvPr/>
            </p:nvSpPr>
            <p:spPr bwMode="auto">
              <a:xfrm rot="17309695">
                <a:off x="9086604" y="65071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1" name="Oval 1127">
                <a:extLst>
                  <a:ext uri="{FF2B5EF4-FFF2-40B4-BE49-F238E27FC236}">
                    <a16:creationId xmlns:a16="http://schemas.microsoft.com/office/drawing/2014/main" id="{B31534DB-FA63-498A-AB12-601517EAFB1F}"/>
                  </a:ext>
                </a:extLst>
              </p:cNvPr>
              <p:cNvSpPr>
                <a:spLocks noChangeArrowheads="1"/>
              </p:cNvSpPr>
              <p:nvPr/>
            </p:nvSpPr>
            <p:spPr bwMode="auto">
              <a:xfrm rot="17309695">
                <a:off x="9542308" y="6328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2" name="Oval 1135">
                <a:extLst>
                  <a:ext uri="{FF2B5EF4-FFF2-40B4-BE49-F238E27FC236}">
                    <a16:creationId xmlns:a16="http://schemas.microsoft.com/office/drawing/2014/main" id="{2396582C-8823-42C7-9F17-BD3C842B115B}"/>
                  </a:ext>
                </a:extLst>
              </p:cNvPr>
              <p:cNvSpPr>
                <a:spLocks noChangeArrowheads="1"/>
              </p:cNvSpPr>
              <p:nvPr/>
            </p:nvSpPr>
            <p:spPr bwMode="auto">
              <a:xfrm rot="17309695">
                <a:off x="10679443" y="63982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3" name="Oval 1136">
                <a:extLst>
                  <a:ext uri="{FF2B5EF4-FFF2-40B4-BE49-F238E27FC236}">
                    <a16:creationId xmlns:a16="http://schemas.microsoft.com/office/drawing/2014/main" id="{883BC526-9E7C-4176-98EA-BE60195F13BF}"/>
                  </a:ext>
                </a:extLst>
              </p:cNvPr>
              <p:cNvSpPr>
                <a:spLocks noChangeArrowheads="1"/>
              </p:cNvSpPr>
              <p:nvPr/>
            </p:nvSpPr>
            <p:spPr bwMode="auto">
              <a:xfrm rot="17309695">
                <a:off x="10191987" y="63859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4" name="Oval 1137">
                <a:extLst>
                  <a:ext uri="{FF2B5EF4-FFF2-40B4-BE49-F238E27FC236}">
                    <a16:creationId xmlns:a16="http://schemas.microsoft.com/office/drawing/2014/main" id="{B80EA5D1-A579-4D59-8496-ED586A9DC58F}"/>
                  </a:ext>
                </a:extLst>
              </p:cNvPr>
              <p:cNvSpPr>
                <a:spLocks noChangeArrowheads="1"/>
              </p:cNvSpPr>
              <p:nvPr/>
            </p:nvSpPr>
            <p:spPr bwMode="auto">
              <a:xfrm rot="17309695">
                <a:off x="10091107" y="60986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5" name="Oval 1138">
                <a:extLst>
                  <a:ext uri="{FF2B5EF4-FFF2-40B4-BE49-F238E27FC236}">
                    <a16:creationId xmlns:a16="http://schemas.microsoft.com/office/drawing/2014/main" id="{33021F3B-EF36-4934-AEBC-60A98D7834FA}"/>
                  </a:ext>
                </a:extLst>
              </p:cNvPr>
              <p:cNvSpPr>
                <a:spLocks noChangeArrowheads="1"/>
              </p:cNvSpPr>
              <p:nvPr/>
            </p:nvSpPr>
            <p:spPr bwMode="auto">
              <a:xfrm rot="17309695">
                <a:off x="9803075" y="63146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6" name="Oval 1148">
                <a:extLst>
                  <a:ext uri="{FF2B5EF4-FFF2-40B4-BE49-F238E27FC236}">
                    <a16:creationId xmlns:a16="http://schemas.microsoft.com/office/drawing/2014/main" id="{1B9BF5B1-06E3-43B6-A562-466D749F3C14}"/>
                  </a:ext>
                </a:extLst>
              </p:cNvPr>
              <p:cNvSpPr>
                <a:spLocks noChangeArrowheads="1"/>
              </p:cNvSpPr>
              <p:nvPr/>
            </p:nvSpPr>
            <p:spPr bwMode="auto">
              <a:xfrm rot="17309695">
                <a:off x="9407033" y="6530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7" name="Oval 1158">
                <a:extLst>
                  <a:ext uri="{FF2B5EF4-FFF2-40B4-BE49-F238E27FC236}">
                    <a16:creationId xmlns:a16="http://schemas.microsoft.com/office/drawing/2014/main" id="{3F126B96-F2DB-4E3B-B1F9-BECF5F595BCE}"/>
                  </a:ext>
                </a:extLst>
              </p:cNvPr>
              <p:cNvSpPr>
                <a:spLocks noChangeArrowheads="1"/>
              </p:cNvSpPr>
              <p:nvPr/>
            </p:nvSpPr>
            <p:spPr bwMode="auto">
              <a:xfrm rot="17309695">
                <a:off x="9829799" y="5786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8" name="Oval 1164">
                <a:extLst>
                  <a:ext uri="{FF2B5EF4-FFF2-40B4-BE49-F238E27FC236}">
                    <a16:creationId xmlns:a16="http://schemas.microsoft.com/office/drawing/2014/main" id="{3A9603B0-1F81-4859-9726-E543D26DD14A}"/>
                  </a:ext>
                </a:extLst>
              </p:cNvPr>
              <p:cNvSpPr>
                <a:spLocks noChangeArrowheads="1"/>
              </p:cNvSpPr>
              <p:nvPr/>
            </p:nvSpPr>
            <p:spPr bwMode="auto">
              <a:xfrm rot="17309695">
                <a:off x="10470685" y="60067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19" name="Oval 1177">
                <a:extLst>
                  <a:ext uri="{FF2B5EF4-FFF2-40B4-BE49-F238E27FC236}">
                    <a16:creationId xmlns:a16="http://schemas.microsoft.com/office/drawing/2014/main" id="{E1316B11-0F1C-444A-8EAE-7749DDC64223}"/>
                  </a:ext>
                </a:extLst>
              </p:cNvPr>
              <p:cNvSpPr>
                <a:spLocks noChangeArrowheads="1"/>
              </p:cNvSpPr>
              <p:nvPr/>
            </p:nvSpPr>
            <p:spPr bwMode="auto">
              <a:xfrm rot="17309695">
                <a:off x="9766893" y="64686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23" name="Oval 1190">
                <a:extLst>
                  <a:ext uri="{FF2B5EF4-FFF2-40B4-BE49-F238E27FC236}">
                    <a16:creationId xmlns:a16="http://schemas.microsoft.com/office/drawing/2014/main" id="{19C9937F-AE81-458C-B97A-41297C059F63}"/>
                  </a:ext>
                </a:extLst>
              </p:cNvPr>
              <p:cNvSpPr>
                <a:spLocks noChangeArrowheads="1"/>
              </p:cNvSpPr>
              <p:nvPr/>
            </p:nvSpPr>
            <p:spPr bwMode="auto">
              <a:xfrm rot="17309695">
                <a:off x="10398117" y="63758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25" name="Oval 779">
                <a:extLst>
                  <a:ext uri="{FF2B5EF4-FFF2-40B4-BE49-F238E27FC236}">
                    <a16:creationId xmlns:a16="http://schemas.microsoft.com/office/drawing/2014/main" id="{0B02C126-B582-44C8-ADD9-2B70E411DF56}"/>
                  </a:ext>
                </a:extLst>
              </p:cNvPr>
              <p:cNvSpPr>
                <a:spLocks noChangeArrowheads="1"/>
              </p:cNvSpPr>
              <p:nvPr/>
            </p:nvSpPr>
            <p:spPr bwMode="auto">
              <a:xfrm rot="17309695">
                <a:off x="11134682" y="627943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29" name="Oval 1109">
                <a:extLst>
                  <a:ext uri="{FF2B5EF4-FFF2-40B4-BE49-F238E27FC236}">
                    <a16:creationId xmlns:a16="http://schemas.microsoft.com/office/drawing/2014/main" id="{960B3FA2-B295-4F55-A9AC-8559898FD027}"/>
                  </a:ext>
                </a:extLst>
              </p:cNvPr>
              <p:cNvSpPr>
                <a:spLocks noChangeArrowheads="1"/>
              </p:cNvSpPr>
              <p:nvPr/>
            </p:nvSpPr>
            <p:spPr bwMode="auto">
              <a:xfrm rot="17309695">
                <a:off x="9947092" y="6422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30" name="Oval 1110">
                <a:extLst>
                  <a:ext uri="{FF2B5EF4-FFF2-40B4-BE49-F238E27FC236}">
                    <a16:creationId xmlns:a16="http://schemas.microsoft.com/office/drawing/2014/main" id="{C35C4942-76C9-480E-95A8-4838E1BF0B36}"/>
                  </a:ext>
                </a:extLst>
              </p:cNvPr>
              <p:cNvSpPr>
                <a:spLocks noChangeArrowheads="1"/>
              </p:cNvSpPr>
              <p:nvPr/>
            </p:nvSpPr>
            <p:spPr bwMode="auto">
              <a:xfrm rot="17309695">
                <a:off x="11027211" y="6170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32" name="Oval 1116">
                <a:extLst>
                  <a:ext uri="{FF2B5EF4-FFF2-40B4-BE49-F238E27FC236}">
                    <a16:creationId xmlns:a16="http://schemas.microsoft.com/office/drawing/2014/main" id="{D577BB8F-FF9A-430A-A88E-AB9800E579EA}"/>
                  </a:ext>
                </a:extLst>
              </p:cNvPr>
              <p:cNvSpPr>
                <a:spLocks noChangeArrowheads="1"/>
              </p:cNvSpPr>
              <p:nvPr/>
            </p:nvSpPr>
            <p:spPr bwMode="auto">
              <a:xfrm rot="17309695">
                <a:off x="11014235" y="64464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33" name="Oval 1122">
                <a:extLst>
                  <a:ext uri="{FF2B5EF4-FFF2-40B4-BE49-F238E27FC236}">
                    <a16:creationId xmlns:a16="http://schemas.microsoft.com/office/drawing/2014/main" id="{B7746B5A-E745-4BDC-8CD6-FE2D334CFBFC}"/>
                  </a:ext>
                </a:extLst>
              </p:cNvPr>
              <p:cNvSpPr>
                <a:spLocks noChangeArrowheads="1"/>
              </p:cNvSpPr>
              <p:nvPr/>
            </p:nvSpPr>
            <p:spPr bwMode="auto">
              <a:xfrm rot="17309695">
                <a:off x="11154139" y="62193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35" name="Oval 1127">
                <a:extLst>
                  <a:ext uri="{FF2B5EF4-FFF2-40B4-BE49-F238E27FC236}">
                    <a16:creationId xmlns:a16="http://schemas.microsoft.com/office/drawing/2014/main" id="{F2BB123E-D77E-4695-B479-907E4255F4B3}"/>
                  </a:ext>
                </a:extLst>
              </p:cNvPr>
              <p:cNvSpPr>
                <a:spLocks noChangeArrowheads="1"/>
              </p:cNvSpPr>
              <p:nvPr/>
            </p:nvSpPr>
            <p:spPr bwMode="auto">
              <a:xfrm rot="17309695">
                <a:off x="11099220" y="64947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42" name="Oval 1164">
                <a:extLst>
                  <a:ext uri="{FF2B5EF4-FFF2-40B4-BE49-F238E27FC236}">
                    <a16:creationId xmlns:a16="http://schemas.microsoft.com/office/drawing/2014/main" id="{AA19339C-A06B-407F-BCFC-65C90894B98B}"/>
                  </a:ext>
                </a:extLst>
              </p:cNvPr>
              <p:cNvSpPr>
                <a:spLocks noChangeArrowheads="1"/>
              </p:cNvSpPr>
              <p:nvPr/>
            </p:nvSpPr>
            <p:spPr bwMode="auto">
              <a:xfrm rot="17309695">
                <a:off x="10862284" y="64538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49" name="Oval 1191">
                <a:extLst>
                  <a:ext uri="{FF2B5EF4-FFF2-40B4-BE49-F238E27FC236}">
                    <a16:creationId xmlns:a16="http://schemas.microsoft.com/office/drawing/2014/main" id="{A0EC2A23-682E-4E6D-AE53-B19C24DCE819}"/>
                  </a:ext>
                </a:extLst>
              </p:cNvPr>
              <p:cNvSpPr>
                <a:spLocks noChangeArrowheads="1"/>
              </p:cNvSpPr>
              <p:nvPr/>
            </p:nvSpPr>
            <p:spPr bwMode="auto">
              <a:xfrm rot="17309695">
                <a:off x="9999633" y="64871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50" name="Oval 1192">
                <a:extLst>
                  <a:ext uri="{FF2B5EF4-FFF2-40B4-BE49-F238E27FC236}">
                    <a16:creationId xmlns:a16="http://schemas.microsoft.com/office/drawing/2014/main" id="{E23452C9-75FF-4969-84D7-BF5B075EFEED}"/>
                  </a:ext>
                </a:extLst>
              </p:cNvPr>
              <p:cNvSpPr>
                <a:spLocks noChangeArrowheads="1"/>
              </p:cNvSpPr>
              <p:nvPr/>
            </p:nvSpPr>
            <p:spPr bwMode="auto">
              <a:xfrm rot="17309695">
                <a:off x="9443036" y="5810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55" name="Oval 1293">
                <a:extLst>
                  <a:ext uri="{FF2B5EF4-FFF2-40B4-BE49-F238E27FC236}">
                    <a16:creationId xmlns:a16="http://schemas.microsoft.com/office/drawing/2014/main" id="{B864D637-654A-47FD-A73B-CF2A5688A9BF}"/>
                  </a:ext>
                </a:extLst>
              </p:cNvPr>
              <p:cNvSpPr>
                <a:spLocks noChangeArrowheads="1"/>
              </p:cNvSpPr>
              <p:nvPr/>
            </p:nvSpPr>
            <p:spPr bwMode="auto">
              <a:xfrm rot="17736428">
                <a:off x="10380409" y="52355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56" name="Oval 1303">
                <a:extLst>
                  <a:ext uri="{FF2B5EF4-FFF2-40B4-BE49-F238E27FC236}">
                    <a16:creationId xmlns:a16="http://schemas.microsoft.com/office/drawing/2014/main" id="{604FE006-F954-4CA4-A35E-51D48D6EE89A}"/>
                  </a:ext>
                </a:extLst>
              </p:cNvPr>
              <p:cNvSpPr>
                <a:spLocks noChangeArrowheads="1"/>
              </p:cNvSpPr>
              <p:nvPr/>
            </p:nvSpPr>
            <p:spPr bwMode="auto">
              <a:xfrm rot="17736428">
                <a:off x="10740449" y="54156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57" name="Oval 1310">
                <a:extLst>
                  <a:ext uri="{FF2B5EF4-FFF2-40B4-BE49-F238E27FC236}">
                    <a16:creationId xmlns:a16="http://schemas.microsoft.com/office/drawing/2014/main" id="{C609E11A-D3B3-4DDA-A536-3999C3C97A92}"/>
                  </a:ext>
                </a:extLst>
              </p:cNvPr>
              <p:cNvSpPr>
                <a:spLocks noChangeArrowheads="1"/>
              </p:cNvSpPr>
              <p:nvPr/>
            </p:nvSpPr>
            <p:spPr bwMode="auto">
              <a:xfrm rot="17736428">
                <a:off x="9885932" y="51165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58" name="Oval 1320">
                <a:extLst>
                  <a:ext uri="{FF2B5EF4-FFF2-40B4-BE49-F238E27FC236}">
                    <a16:creationId xmlns:a16="http://schemas.microsoft.com/office/drawing/2014/main" id="{A6849D50-05EE-4236-94ED-D3570B0B103B}"/>
                  </a:ext>
                </a:extLst>
              </p:cNvPr>
              <p:cNvSpPr>
                <a:spLocks noChangeArrowheads="1"/>
              </p:cNvSpPr>
              <p:nvPr/>
            </p:nvSpPr>
            <p:spPr bwMode="auto">
              <a:xfrm rot="17736428">
                <a:off x="10380409" y="45515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59" name="Oval 1321">
                <a:extLst>
                  <a:ext uri="{FF2B5EF4-FFF2-40B4-BE49-F238E27FC236}">
                    <a16:creationId xmlns:a16="http://schemas.microsoft.com/office/drawing/2014/main" id="{FFAEEB9D-C364-4A25-A3A4-0EC694EBEAB5}"/>
                  </a:ext>
                </a:extLst>
              </p:cNvPr>
              <p:cNvSpPr>
                <a:spLocks noChangeArrowheads="1"/>
              </p:cNvSpPr>
              <p:nvPr/>
            </p:nvSpPr>
            <p:spPr bwMode="auto">
              <a:xfrm rot="17736428">
                <a:off x="11180835" y="54672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0" name="Oval 1329">
                <a:extLst>
                  <a:ext uri="{FF2B5EF4-FFF2-40B4-BE49-F238E27FC236}">
                    <a16:creationId xmlns:a16="http://schemas.microsoft.com/office/drawing/2014/main" id="{BC07A5F3-E74C-45FC-823C-B04744A19FE3}"/>
                  </a:ext>
                </a:extLst>
              </p:cNvPr>
              <p:cNvSpPr>
                <a:spLocks noChangeArrowheads="1"/>
              </p:cNvSpPr>
              <p:nvPr/>
            </p:nvSpPr>
            <p:spPr bwMode="auto">
              <a:xfrm rot="17736428">
                <a:off x="11316512" y="5487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1" name="Oval 1380">
                <a:extLst>
                  <a:ext uri="{FF2B5EF4-FFF2-40B4-BE49-F238E27FC236}">
                    <a16:creationId xmlns:a16="http://schemas.microsoft.com/office/drawing/2014/main" id="{58D4ECB2-46B1-4BCF-AB76-386BF9C3CE5F}"/>
                  </a:ext>
                </a:extLst>
              </p:cNvPr>
              <p:cNvSpPr>
                <a:spLocks noChangeArrowheads="1"/>
              </p:cNvSpPr>
              <p:nvPr/>
            </p:nvSpPr>
            <p:spPr bwMode="auto">
              <a:xfrm rot="17736428">
                <a:off x="8980721" y="5163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2" name="Oval 1381">
                <a:extLst>
                  <a:ext uri="{FF2B5EF4-FFF2-40B4-BE49-F238E27FC236}">
                    <a16:creationId xmlns:a16="http://schemas.microsoft.com/office/drawing/2014/main" id="{62BE783C-8B00-417A-8A08-0D26D1D5B20D}"/>
                  </a:ext>
                </a:extLst>
              </p:cNvPr>
              <p:cNvSpPr>
                <a:spLocks noChangeArrowheads="1"/>
              </p:cNvSpPr>
              <p:nvPr/>
            </p:nvSpPr>
            <p:spPr bwMode="auto">
              <a:xfrm rot="17736428">
                <a:off x="8945306" y="4396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3" name="Oval 1389">
                <a:extLst>
                  <a:ext uri="{FF2B5EF4-FFF2-40B4-BE49-F238E27FC236}">
                    <a16:creationId xmlns:a16="http://schemas.microsoft.com/office/drawing/2014/main" id="{CD5DDD2A-BA28-4FCA-8E33-109324AA6548}"/>
                  </a:ext>
                </a:extLst>
              </p:cNvPr>
              <p:cNvSpPr>
                <a:spLocks noChangeArrowheads="1"/>
              </p:cNvSpPr>
              <p:nvPr/>
            </p:nvSpPr>
            <p:spPr bwMode="auto">
              <a:xfrm rot="17736428">
                <a:off x="9340760" y="4227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4" name="Oval 1392">
                <a:extLst>
                  <a:ext uri="{FF2B5EF4-FFF2-40B4-BE49-F238E27FC236}">
                    <a16:creationId xmlns:a16="http://schemas.microsoft.com/office/drawing/2014/main" id="{A08D060E-B971-4356-A295-7237A5409A7F}"/>
                  </a:ext>
                </a:extLst>
              </p:cNvPr>
              <p:cNvSpPr>
                <a:spLocks noChangeArrowheads="1"/>
              </p:cNvSpPr>
              <p:nvPr/>
            </p:nvSpPr>
            <p:spPr bwMode="auto">
              <a:xfrm rot="17736428">
                <a:off x="10018051" y="5186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5" name="Oval 1402">
                <a:extLst>
                  <a:ext uri="{FF2B5EF4-FFF2-40B4-BE49-F238E27FC236}">
                    <a16:creationId xmlns:a16="http://schemas.microsoft.com/office/drawing/2014/main" id="{E6D1EAF1-DAFE-407F-9AFF-0B282FB7500C}"/>
                  </a:ext>
                </a:extLst>
              </p:cNvPr>
              <p:cNvSpPr>
                <a:spLocks noChangeArrowheads="1"/>
              </p:cNvSpPr>
              <p:nvPr/>
            </p:nvSpPr>
            <p:spPr bwMode="auto">
              <a:xfrm rot="17736428">
                <a:off x="9084264" y="53435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6" name="Oval 1408">
                <a:extLst>
                  <a:ext uri="{FF2B5EF4-FFF2-40B4-BE49-F238E27FC236}">
                    <a16:creationId xmlns:a16="http://schemas.microsoft.com/office/drawing/2014/main" id="{DE266858-06D8-41DE-A7A3-933651E2EE8A}"/>
                  </a:ext>
                </a:extLst>
              </p:cNvPr>
              <p:cNvSpPr>
                <a:spLocks noChangeArrowheads="1"/>
              </p:cNvSpPr>
              <p:nvPr/>
            </p:nvSpPr>
            <p:spPr bwMode="auto">
              <a:xfrm rot="17736428">
                <a:off x="8895169" y="4761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8" name="Oval 1419">
                <a:extLst>
                  <a:ext uri="{FF2B5EF4-FFF2-40B4-BE49-F238E27FC236}">
                    <a16:creationId xmlns:a16="http://schemas.microsoft.com/office/drawing/2014/main" id="{8EFB3869-EC25-436A-A3E0-E8382B7BFB43}"/>
                  </a:ext>
                </a:extLst>
              </p:cNvPr>
              <p:cNvSpPr>
                <a:spLocks noChangeArrowheads="1"/>
              </p:cNvSpPr>
              <p:nvPr/>
            </p:nvSpPr>
            <p:spPr bwMode="auto">
              <a:xfrm rot="17736428">
                <a:off x="9530986" y="51076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69" name="Oval 1420">
                <a:extLst>
                  <a:ext uri="{FF2B5EF4-FFF2-40B4-BE49-F238E27FC236}">
                    <a16:creationId xmlns:a16="http://schemas.microsoft.com/office/drawing/2014/main" id="{83C14A28-9F5B-4D75-9F1A-F6684D2B1B63}"/>
                  </a:ext>
                </a:extLst>
              </p:cNvPr>
              <p:cNvSpPr>
                <a:spLocks noChangeArrowheads="1"/>
              </p:cNvSpPr>
              <p:nvPr/>
            </p:nvSpPr>
            <p:spPr bwMode="auto">
              <a:xfrm rot="17736428">
                <a:off x="9482616" y="4982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70" name="Oval 1426">
                <a:extLst>
                  <a:ext uri="{FF2B5EF4-FFF2-40B4-BE49-F238E27FC236}">
                    <a16:creationId xmlns:a16="http://schemas.microsoft.com/office/drawing/2014/main" id="{68321E4C-83F5-4CD2-8193-AC8ACC581691}"/>
                  </a:ext>
                </a:extLst>
              </p:cNvPr>
              <p:cNvSpPr>
                <a:spLocks noChangeArrowheads="1"/>
              </p:cNvSpPr>
              <p:nvPr/>
            </p:nvSpPr>
            <p:spPr bwMode="auto">
              <a:xfrm rot="17736428">
                <a:off x="9962483" y="48210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71" name="Oval 1438">
                <a:extLst>
                  <a:ext uri="{FF2B5EF4-FFF2-40B4-BE49-F238E27FC236}">
                    <a16:creationId xmlns:a16="http://schemas.microsoft.com/office/drawing/2014/main" id="{38093710-3A4D-47A1-993F-E59F644AEF13}"/>
                  </a:ext>
                </a:extLst>
              </p:cNvPr>
              <p:cNvSpPr>
                <a:spLocks noChangeArrowheads="1"/>
              </p:cNvSpPr>
              <p:nvPr/>
            </p:nvSpPr>
            <p:spPr bwMode="auto">
              <a:xfrm rot="17736428">
                <a:off x="8980721" y="3795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73" name="Oval 779">
                <a:extLst>
                  <a:ext uri="{FF2B5EF4-FFF2-40B4-BE49-F238E27FC236}">
                    <a16:creationId xmlns:a16="http://schemas.microsoft.com/office/drawing/2014/main" id="{C7233B59-13EE-4EE0-BA42-E956996E56BA}"/>
                  </a:ext>
                </a:extLst>
              </p:cNvPr>
              <p:cNvSpPr>
                <a:spLocks noChangeArrowheads="1"/>
              </p:cNvSpPr>
              <p:nvPr/>
            </p:nvSpPr>
            <p:spPr bwMode="auto">
              <a:xfrm rot="17736428">
                <a:off x="9443854" y="502027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74" name="Oval 785">
                <a:extLst>
                  <a:ext uri="{FF2B5EF4-FFF2-40B4-BE49-F238E27FC236}">
                    <a16:creationId xmlns:a16="http://schemas.microsoft.com/office/drawing/2014/main" id="{3CEFD364-C3CB-460E-8185-672648DDB587}"/>
                  </a:ext>
                </a:extLst>
              </p:cNvPr>
              <p:cNvSpPr>
                <a:spLocks noChangeArrowheads="1"/>
              </p:cNvSpPr>
              <p:nvPr/>
            </p:nvSpPr>
            <p:spPr bwMode="auto">
              <a:xfrm rot="17736428">
                <a:off x="9365728" y="3803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75" name="Oval 795">
                <a:extLst>
                  <a:ext uri="{FF2B5EF4-FFF2-40B4-BE49-F238E27FC236}">
                    <a16:creationId xmlns:a16="http://schemas.microsoft.com/office/drawing/2014/main" id="{E276BB6D-95C7-489B-8714-CB8A6766A340}"/>
                  </a:ext>
                </a:extLst>
              </p:cNvPr>
              <p:cNvSpPr>
                <a:spLocks noChangeArrowheads="1"/>
              </p:cNvSpPr>
              <p:nvPr/>
            </p:nvSpPr>
            <p:spPr bwMode="auto">
              <a:xfrm rot="17736428">
                <a:off x="10296621" y="399583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77" name="Oval 968">
                <a:extLst>
                  <a:ext uri="{FF2B5EF4-FFF2-40B4-BE49-F238E27FC236}">
                    <a16:creationId xmlns:a16="http://schemas.microsoft.com/office/drawing/2014/main" id="{1E1FD89F-BAD1-423A-A1E2-C187B676FC47}"/>
                  </a:ext>
                </a:extLst>
              </p:cNvPr>
              <p:cNvSpPr>
                <a:spLocks noChangeArrowheads="1"/>
              </p:cNvSpPr>
              <p:nvPr/>
            </p:nvSpPr>
            <p:spPr bwMode="auto">
              <a:xfrm rot="17736428">
                <a:off x="9916824" y="43718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81" name="Oval 1115">
                <a:extLst>
                  <a:ext uri="{FF2B5EF4-FFF2-40B4-BE49-F238E27FC236}">
                    <a16:creationId xmlns:a16="http://schemas.microsoft.com/office/drawing/2014/main" id="{604D1277-38B9-4959-AEE3-2D5F3BC4E59E}"/>
                  </a:ext>
                </a:extLst>
              </p:cNvPr>
              <p:cNvSpPr>
                <a:spLocks noChangeArrowheads="1"/>
              </p:cNvSpPr>
              <p:nvPr/>
            </p:nvSpPr>
            <p:spPr bwMode="auto">
              <a:xfrm rot="17736428">
                <a:off x="9882733" y="3847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83" name="Oval 1122">
                <a:extLst>
                  <a:ext uri="{FF2B5EF4-FFF2-40B4-BE49-F238E27FC236}">
                    <a16:creationId xmlns:a16="http://schemas.microsoft.com/office/drawing/2014/main" id="{B4396B63-61C2-47CF-9620-6280F0269540}"/>
                  </a:ext>
                </a:extLst>
              </p:cNvPr>
              <p:cNvSpPr>
                <a:spLocks noChangeArrowheads="1"/>
              </p:cNvSpPr>
              <p:nvPr/>
            </p:nvSpPr>
            <p:spPr bwMode="auto">
              <a:xfrm rot="17736428">
                <a:off x="8916246" y="39162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85" name="Oval 1124">
                <a:extLst>
                  <a:ext uri="{FF2B5EF4-FFF2-40B4-BE49-F238E27FC236}">
                    <a16:creationId xmlns:a16="http://schemas.microsoft.com/office/drawing/2014/main" id="{21CDD066-ABD8-436D-A19E-572E1EB33B76}"/>
                  </a:ext>
                </a:extLst>
              </p:cNvPr>
              <p:cNvSpPr>
                <a:spLocks noChangeArrowheads="1"/>
              </p:cNvSpPr>
              <p:nvPr/>
            </p:nvSpPr>
            <p:spPr bwMode="auto">
              <a:xfrm rot="17736428">
                <a:off x="10074458" y="40108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86" name="Oval 1125">
                <a:extLst>
                  <a:ext uri="{FF2B5EF4-FFF2-40B4-BE49-F238E27FC236}">
                    <a16:creationId xmlns:a16="http://schemas.microsoft.com/office/drawing/2014/main" id="{3203F451-D960-4D1D-9B50-7FA8F8D78019}"/>
                  </a:ext>
                </a:extLst>
              </p:cNvPr>
              <p:cNvSpPr>
                <a:spLocks noChangeArrowheads="1"/>
              </p:cNvSpPr>
              <p:nvPr/>
            </p:nvSpPr>
            <p:spPr bwMode="auto">
              <a:xfrm rot="17736428">
                <a:off x="9887162" y="36870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87" name="Oval 1126">
                <a:extLst>
                  <a:ext uri="{FF2B5EF4-FFF2-40B4-BE49-F238E27FC236}">
                    <a16:creationId xmlns:a16="http://schemas.microsoft.com/office/drawing/2014/main" id="{4F1422F5-D6DB-44AE-BE4F-FF06FB0EF304}"/>
                  </a:ext>
                </a:extLst>
              </p:cNvPr>
              <p:cNvSpPr>
                <a:spLocks noChangeArrowheads="1"/>
              </p:cNvSpPr>
              <p:nvPr/>
            </p:nvSpPr>
            <p:spPr bwMode="auto">
              <a:xfrm rot="17736428">
                <a:off x="9585885" y="37343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88" name="Oval 1127">
                <a:extLst>
                  <a:ext uri="{FF2B5EF4-FFF2-40B4-BE49-F238E27FC236}">
                    <a16:creationId xmlns:a16="http://schemas.microsoft.com/office/drawing/2014/main" id="{09F8E085-85F7-4C02-9AA3-C8A2F9BEAF1D}"/>
                  </a:ext>
                </a:extLst>
              </p:cNvPr>
              <p:cNvSpPr>
                <a:spLocks noChangeArrowheads="1"/>
              </p:cNvSpPr>
              <p:nvPr/>
            </p:nvSpPr>
            <p:spPr bwMode="auto">
              <a:xfrm rot="17736428">
                <a:off x="8864455" y="4222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89" name="Oval 1135">
                <a:extLst>
                  <a:ext uri="{FF2B5EF4-FFF2-40B4-BE49-F238E27FC236}">
                    <a16:creationId xmlns:a16="http://schemas.microsoft.com/office/drawing/2014/main" id="{AD4471FB-DB52-4AE6-8E24-5C5DB3EEFA41}"/>
                  </a:ext>
                </a:extLst>
              </p:cNvPr>
              <p:cNvSpPr>
                <a:spLocks noChangeArrowheads="1"/>
              </p:cNvSpPr>
              <p:nvPr/>
            </p:nvSpPr>
            <p:spPr bwMode="auto">
              <a:xfrm rot="17736428">
                <a:off x="9984218" y="44326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0" name="Oval 1136">
                <a:extLst>
                  <a:ext uri="{FF2B5EF4-FFF2-40B4-BE49-F238E27FC236}">
                    <a16:creationId xmlns:a16="http://schemas.microsoft.com/office/drawing/2014/main" id="{E1FD6F90-9947-453D-8009-952A17321ED1}"/>
                  </a:ext>
                </a:extLst>
              </p:cNvPr>
              <p:cNvSpPr>
                <a:spLocks noChangeArrowheads="1"/>
              </p:cNvSpPr>
              <p:nvPr/>
            </p:nvSpPr>
            <p:spPr bwMode="auto">
              <a:xfrm rot="17736428">
                <a:off x="9502044" y="43600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1" name="Oval 1137">
                <a:extLst>
                  <a:ext uri="{FF2B5EF4-FFF2-40B4-BE49-F238E27FC236}">
                    <a16:creationId xmlns:a16="http://schemas.microsoft.com/office/drawing/2014/main" id="{9CA79ECA-3E63-48D2-B342-0B7AA275C702}"/>
                  </a:ext>
                </a:extLst>
              </p:cNvPr>
              <p:cNvSpPr>
                <a:spLocks noChangeArrowheads="1"/>
              </p:cNvSpPr>
              <p:nvPr/>
            </p:nvSpPr>
            <p:spPr bwMode="auto">
              <a:xfrm rot="17736428">
                <a:off x="9412768" y="408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2" name="Oval 1138">
                <a:extLst>
                  <a:ext uri="{FF2B5EF4-FFF2-40B4-BE49-F238E27FC236}">
                    <a16:creationId xmlns:a16="http://schemas.microsoft.com/office/drawing/2014/main" id="{DCD301C7-8F19-463D-93AE-75EEF5E8E9D5}"/>
                  </a:ext>
                </a:extLst>
              </p:cNvPr>
              <p:cNvSpPr>
                <a:spLocks noChangeArrowheads="1"/>
              </p:cNvSpPr>
              <p:nvPr/>
            </p:nvSpPr>
            <p:spPr bwMode="auto">
              <a:xfrm rot="17736428">
                <a:off x="9088703" y="408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4" name="Oval 1158">
                <a:extLst>
                  <a:ext uri="{FF2B5EF4-FFF2-40B4-BE49-F238E27FC236}">
                    <a16:creationId xmlns:a16="http://schemas.microsoft.com/office/drawing/2014/main" id="{667DC8CC-FC8F-4948-A892-48FDC6E4F6DC}"/>
                  </a:ext>
                </a:extLst>
              </p:cNvPr>
              <p:cNvSpPr>
                <a:spLocks noChangeArrowheads="1"/>
              </p:cNvSpPr>
              <p:nvPr/>
            </p:nvSpPr>
            <p:spPr bwMode="auto">
              <a:xfrm rot="17736428">
                <a:off x="9513215" y="45073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5" name="Oval 1164">
                <a:extLst>
                  <a:ext uri="{FF2B5EF4-FFF2-40B4-BE49-F238E27FC236}">
                    <a16:creationId xmlns:a16="http://schemas.microsoft.com/office/drawing/2014/main" id="{820DF1DF-5496-473C-8185-9758BC23EF1A}"/>
                  </a:ext>
                </a:extLst>
              </p:cNvPr>
              <p:cNvSpPr>
                <a:spLocks noChangeArrowheads="1"/>
              </p:cNvSpPr>
              <p:nvPr/>
            </p:nvSpPr>
            <p:spPr bwMode="auto">
              <a:xfrm rot="17736428">
                <a:off x="9844817" y="42278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6" name="Oval 1177">
                <a:extLst>
                  <a:ext uri="{FF2B5EF4-FFF2-40B4-BE49-F238E27FC236}">
                    <a16:creationId xmlns:a16="http://schemas.microsoft.com/office/drawing/2014/main" id="{7E8A084C-479F-446B-AB6B-EA980CA4D763}"/>
                  </a:ext>
                </a:extLst>
              </p:cNvPr>
              <p:cNvSpPr>
                <a:spLocks noChangeArrowheads="1"/>
              </p:cNvSpPr>
              <p:nvPr/>
            </p:nvSpPr>
            <p:spPr bwMode="auto">
              <a:xfrm rot="17736428">
                <a:off x="9069975" y="4389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7" name="Oval 1179">
                <a:extLst>
                  <a:ext uri="{FF2B5EF4-FFF2-40B4-BE49-F238E27FC236}">
                    <a16:creationId xmlns:a16="http://schemas.microsoft.com/office/drawing/2014/main" id="{A89A3233-0479-4822-A3C0-D0524CCD10D6}"/>
                  </a:ext>
                </a:extLst>
              </p:cNvPr>
              <p:cNvSpPr>
                <a:spLocks noChangeArrowheads="1"/>
              </p:cNvSpPr>
              <p:nvPr/>
            </p:nvSpPr>
            <p:spPr bwMode="auto">
              <a:xfrm rot="17736428">
                <a:off x="9366921" y="463160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8" name="Oval 1183">
                <a:extLst>
                  <a:ext uri="{FF2B5EF4-FFF2-40B4-BE49-F238E27FC236}">
                    <a16:creationId xmlns:a16="http://schemas.microsoft.com/office/drawing/2014/main" id="{747CE851-7090-4894-AEF5-9FF9086E145E}"/>
                  </a:ext>
                </a:extLst>
              </p:cNvPr>
              <p:cNvSpPr>
                <a:spLocks noChangeArrowheads="1"/>
              </p:cNvSpPr>
              <p:nvPr/>
            </p:nvSpPr>
            <p:spPr bwMode="auto">
              <a:xfrm rot="17736428">
                <a:off x="8883951" y="4576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599" name="Oval 1189">
                <a:extLst>
                  <a:ext uri="{FF2B5EF4-FFF2-40B4-BE49-F238E27FC236}">
                    <a16:creationId xmlns:a16="http://schemas.microsoft.com/office/drawing/2014/main" id="{4733FB8A-3CC1-4959-BD34-F56A783B24F5}"/>
                  </a:ext>
                </a:extLst>
              </p:cNvPr>
              <p:cNvSpPr>
                <a:spLocks noChangeArrowheads="1"/>
              </p:cNvSpPr>
              <p:nvPr/>
            </p:nvSpPr>
            <p:spPr bwMode="auto">
              <a:xfrm rot="17736428">
                <a:off x="9696333" y="473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0" name="Oval 1190">
                <a:extLst>
                  <a:ext uri="{FF2B5EF4-FFF2-40B4-BE49-F238E27FC236}">
                    <a16:creationId xmlns:a16="http://schemas.microsoft.com/office/drawing/2014/main" id="{327D8F6D-FF4D-4014-AC11-1826D8412D1A}"/>
                  </a:ext>
                </a:extLst>
              </p:cNvPr>
              <p:cNvSpPr>
                <a:spLocks noChangeArrowheads="1"/>
              </p:cNvSpPr>
              <p:nvPr/>
            </p:nvSpPr>
            <p:spPr bwMode="auto">
              <a:xfrm rot="17736428">
                <a:off x="9736932" y="39900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1" name="Oval 1191">
                <a:extLst>
                  <a:ext uri="{FF2B5EF4-FFF2-40B4-BE49-F238E27FC236}">
                    <a16:creationId xmlns:a16="http://schemas.microsoft.com/office/drawing/2014/main" id="{4B290F87-EEE6-49C8-8F33-687F0CC0FF9C}"/>
                  </a:ext>
                </a:extLst>
              </p:cNvPr>
              <p:cNvSpPr>
                <a:spLocks noChangeArrowheads="1"/>
              </p:cNvSpPr>
              <p:nvPr/>
            </p:nvSpPr>
            <p:spPr bwMode="auto">
              <a:xfrm rot="17736428">
                <a:off x="10103447" y="46603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3" name="Oval 1196">
                <a:extLst>
                  <a:ext uri="{FF2B5EF4-FFF2-40B4-BE49-F238E27FC236}">
                    <a16:creationId xmlns:a16="http://schemas.microsoft.com/office/drawing/2014/main" id="{4861A1CE-3EFE-4543-8D24-D9400693379B}"/>
                  </a:ext>
                </a:extLst>
              </p:cNvPr>
              <p:cNvSpPr>
                <a:spLocks noChangeArrowheads="1"/>
              </p:cNvSpPr>
              <p:nvPr/>
            </p:nvSpPr>
            <p:spPr bwMode="auto">
              <a:xfrm rot="17736428">
                <a:off x="9628793" y="39397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4" name="Oval 1204">
                <a:extLst>
                  <a:ext uri="{FF2B5EF4-FFF2-40B4-BE49-F238E27FC236}">
                    <a16:creationId xmlns:a16="http://schemas.microsoft.com/office/drawing/2014/main" id="{D52F337D-BDFC-4CD3-B237-264DF0034576}"/>
                  </a:ext>
                </a:extLst>
              </p:cNvPr>
              <p:cNvSpPr>
                <a:spLocks noChangeArrowheads="1"/>
              </p:cNvSpPr>
              <p:nvPr/>
            </p:nvSpPr>
            <p:spPr bwMode="auto">
              <a:xfrm rot="17736428">
                <a:off x="9736807" y="3865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5" name="Oval 1205">
                <a:extLst>
                  <a:ext uri="{FF2B5EF4-FFF2-40B4-BE49-F238E27FC236}">
                    <a16:creationId xmlns:a16="http://schemas.microsoft.com/office/drawing/2014/main" id="{2052FBC2-5BFB-43CD-96DA-730774C16E27}"/>
                  </a:ext>
                </a:extLst>
              </p:cNvPr>
              <p:cNvSpPr>
                <a:spLocks noChangeArrowheads="1"/>
              </p:cNvSpPr>
              <p:nvPr/>
            </p:nvSpPr>
            <p:spPr bwMode="auto">
              <a:xfrm rot="17736428">
                <a:off x="9175321" y="38163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6" name="Oval 753">
                <a:extLst>
                  <a:ext uri="{FF2B5EF4-FFF2-40B4-BE49-F238E27FC236}">
                    <a16:creationId xmlns:a16="http://schemas.microsoft.com/office/drawing/2014/main" id="{1F24DB1B-9466-45C2-AA23-0BA968536C99}"/>
                  </a:ext>
                </a:extLst>
              </p:cNvPr>
              <p:cNvSpPr>
                <a:spLocks noChangeArrowheads="1"/>
              </p:cNvSpPr>
              <p:nvPr/>
            </p:nvSpPr>
            <p:spPr bwMode="auto">
              <a:xfrm rot="17736428">
                <a:off x="10344249" y="36586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7" name="Oval 755">
                <a:extLst>
                  <a:ext uri="{FF2B5EF4-FFF2-40B4-BE49-F238E27FC236}">
                    <a16:creationId xmlns:a16="http://schemas.microsoft.com/office/drawing/2014/main" id="{4F8ABB94-9242-4992-9065-1265B2080C99}"/>
                  </a:ext>
                </a:extLst>
              </p:cNvPr>
              <p:cNvSpPr>
                <a:spLocks noChangeArrowheads="1"/>
              </p:cNvSpPr>
              <p:nvPr/>
            </p:nvSpPr>
            <p:spPr bwMode="auto">
              <a:xfrm rot="17736428">
                <a:off x="10695692" y="37842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08" name="Oval 765">
                <a:extLst>
                  <a:ext uri="{FF2B5EF4-FFF2-40B4-BE49-F238E27FC236}">
                    <a16:creationId xmlns:a16="http://schemas.microsoft.com/office/drawing/2014/main" id="{5DB6795B-5ECE-42F5-9CA0-0A7D770B7A00}"/>
                  </a:ext>
                </a:extLst>
              </p:cNvPr>
              <p:cNvSpPr>
                <a:spLocks noChangeArrowheads="1"/>
              </p:cNvSpPr>
              <p:nvPr/>
            </p:nvSpPr>
            <p:spPr bwMode="auto">
              <a:xfrm rot="17736428">
                <a:off x="11300905" y="40130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10" name="Oval 779">
                <a:extLst>
                  <a:ext uri="{FF2B5EF4-FFF2-40B4-BE49-F238E27FC236}">
                    <a16:creationId xmlns:a16="http://schemas.microsoft.com/office/drawing/2014/main" id="{32EC8B4B-A852-4305-AA9D-7EECF9F1153F}"/>
                  </a:ext>
                </a:extLst>
              </p:cNvPr>
              <p:cNvSpPr>
                <a:spLocks noChangeArrowheads="1"/>
              </p:cNvSpPr>
              <p:nvPr/>
            </p:nvSpPr>
            <p:spPr bwMode="auto">
              <a:xfrm rot="17736428">
                <a:off x="10812006" y="444420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11" name="Oval 785">
                <a:extLst>
                  <a:ext uri="{FF2B5EF4-FFF2-40B4-BE49-F238E27FC236}">
                    <a16:creationId xmlns:a16="http://schemas.microsoft.com/office/drawing/2014/main" id="{A006BBA4-39E6-46E2-94D7-1DE52460F589}"/>
                  </a:ext>
                </a:extLst>
              </p:cNvPr>
              <p:cNvSpPr>
                <a:spLocks noChangeArrowheads="1"/>
              </p:cNvSpPr>
              <p:nvPr/>
            </p:nvSpPr>
            <p:spPr bwMode="auto">
              <a:xfrm rot="17736428">
                <a:off x="10926899" y="4201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17" name="Oval 859">
                <a:extLst>
                  <a:ext uri="{FF2B5EF4-FFF2-40B4-BE49-F238E27FC236}">
                    <a16:creationId xmlns:a16="http://schemas.microsoft.com/office/drawing/2014/main" id="{0625C2C3-22C7-4AF1-8269-03EC48967502}"/>
                  </a:ext>
                </a:extLst>
              </p:cNvPr>
              <p:cNvSpPr>
                <a:spLocks noChangeArrowheads="1"/>
              </p:cNvSpPr>
              <p:nvPr/>
            </p:nvSpPr>
            <p:spPr bwMode="auto">
              <a:xfrm rot="17736428">
                <a:off x="11208405" y="37831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18" name="Oval 860">
                <a:extLst>
                  <a:ext uri="{FF2B5EF4-FFF2-40B4-BE49-F238E27FC236}">
                    <a16:creationId xmlns:a16="http://schemas.microsoft.com/office/drawing/2014/main" id="{5C0964AB-0E06-4F2A-A9DD-55165A49FFC5}"/>
                  </a:ext>
                </a:extLst>
              </p:cNvPr>
              <p:cNvSpPr>
                <a:spLocks noChangeArrowheads="1"/>
              </p:cNvSpPr>
              <p:nvPr/>
            </p:nvSpPr>
            <p:spPr bwMode="auto">
              <a:xfrm rot="17736428">
                <a:off x="10852928" y="37957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19" name="Oval 861">
                <a:extLst>
                  <a:ext uri="{FF2B5EF4-FFF2-40B4-BE49-F238E27FC236}">
                    <a16:creationId xmlns:a16="http://schemas.microsoft.com/office/drawing/2014/main" id="{26CCDBDC-0387-4C9A-8EE1-D9AD626C064A}"/>
                  </a:ext>
                </a:extLst>
              </p:cNvPr>
              <p:cNvSpPr>
                <a:spLocks noChangeArrowheads="1"/>
              </p:cNvSpPr>
              <p:nvPr/>
            </p:nvSpPr>
            <p:spPr bwMode="auto">
              <a:xfrm rot="17736428">
                <a:off x="10636454" y="3868497"/>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21" name="Oval 1109">
                <a:extLst>
                  <a:ext uri="{FF2B5EF4-FFF2-40B4-BE49-F238E27FC236}">
                    <a16:creationId xmlns:a16="http://schemas.microsoft.com/office/drawing/2014/main" id="{07CA6833-1DEC-4A3E-9D8E-F8F5E0B0E7F6}"/>
                  </a:ext>
                </a:extLst>
              </p:cNvPr>
              <p:cNvSpPr>
                <a:spLocks noChangeArrowheads="1"/>
              </p:cNvSpPr>
              <p:nvPr/>
            </p:nvSpPr>
            <p:spPr bwMode="auto">
              <a:xfrm rot="17736428">
                <a:off x="10420881" y="39397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22" name="Oval 1110">
                <a:extLst>
                  <a:ext uri="{FF2B5EF4-FFF2-40B4-BE49-F238E27FC236}">
                    <a16:creationId xmlns:a16="http://schemas.microsoft.com/office/drawing/2014/main" id="{916E1C45-13B7-45E5-8F69-A7B33D23DBF4}"/>
                  </a:ext>
                </a:extLst>
              </p:cNvPr>
              <p:cNvSpPr>
                <a:spLocks noChangeArrowheads="1"/>
              </p:cNvSpPr>
              <p:nvPr/>
            </p:nvSpPr>
            <p:spPr bwMode="auto">
              <a:xfrm rot="17736428">
                <a:off x="10996945" y="41558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23" name="Oval 1111">
                <a:extLst>
                  <a:ext uri="{FF2B5EF4-FFF2-40B4-BE49-F238E27FC236}">
                    <a16:creationId xmlns:a16="http://schemas.microsoft.com/office/drawing/2014/main" id="{2C7070D9-C427-4F20-9145-24CFDD529199}"/>
                  </a:ext>
                </a:extLst>
              </p:cNvPr>
              <p:cNvSpPr>
                <a:spLocks noChangeArrowheads="1"/>
              </p:cNvSpPr>
              <p:nvPr/>
            </p:nvSpPr>
            <p:spPr bwMode="auto">
              <a:xfrm rot="17736428">
                <a:off x="10111196" y="368799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24" name="Oval 1115">
                <a:extLst>
                  <a:ext uri="{FF2B5EF4-FFF2-40B4-BE49-F238E27FC236}">
                    <a16:creationId xmlns:a16="http://schemas.microsoft.com/office/drawing/2014/main" id="{60745C8E-E176-4794-83CC-3E22B4E33147}"/>
                  </a:ext>
                </a:extLst>
              </p:cNvPr>
              <p:cNvSpPr>
                <a:spLocks noChangeArrowheads="1"/>
              </p:cNvSpPr>
              <p:nvPr/>
            </p:nvSpPr>
            <p:spPr bwMode="auto">
              <a:xfrm rot="17736428">
                <a:off x="11136493" y="4731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25" name="Oval 1116">
                <a:extLst>
                  <a:ext uri="{FF2B5EF4-FFF2-40B4-BE49-F238E27FC236}">
                    <a16:creationId xmlns:a16="http://schemas.microsoft.com/office/drawing/2014/main" id="{879FE24A-7CA1-4E3C-8B9D-C8AF9CADD51F}"/>
                  </a:ext>
                </a:extLst>
              </p:cNvPr>
              <p:cNvSpPr>
                <a:spLocks noChangeArrowheads="1"/>
              </p:cNvSpPr>
              <p:nvPr/>
            </p:nvSpPr>
            <p:spPr bwMode="auto">
              <a:xfrm rot="17736428">
                <a:off x="9840347" y="37954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26" name="Oval 1120">
                <a:extLst>
                  <a:ext uri="{FF2B5EF4-FFF2-40B4-BE49-F238E27FC236}">
                    <a16:creationId xmlns:a16="http://schemas.microsoft.com/office/drawing/2014/main" id="{5FEB3660-285D-4A7E-8259-B2E2787124C9}"/>
                  </a:ext>
                </a:extLst>
              </p:cNvPr>
              <p:cNvSpPr>
                <a:spLocks noChangeArrowheads="1"/>
              </p:cNvSpPr>
              <p:nvPr/>
            </p:nvSpPr>
            <p:spPr bwMode="auto">
              <a:xfrm rot="17736428">
                <a:off x="10522638" y="38412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29" name="Oval 1123">
                <a:extLst>
                  <a:ext uri="{FF2B5EF4-FFF2-40B4-BE49-F238E27FC236}">
                    <a16:creationId xmlns:a16="http://schemas.microsoft.com/office/drawing/2014/main" id="{34BC913A-3801-4A06-AE0B-F51756803587}"/>
                  </a:ext>
                </a:extLst>
              </p:cNvPr>
              <p:cNvSpPr>
                <a:spLocks noChangeArrowheads="1"/>
              </p:cNvSpPr>
              <p:nvPr/>
            </p:nvSpPr>
            <p:spPr bwMode="auto">
              <a:xfrm rot="17736428">
                <a:off x="11068953" y="3867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0" name="Oval 1124">
                <a:extLst>
                  <a:ext uri="{FF2B5EF4-FFF2-40B4-BE49-F238E27FC236}">
                    <a16:creationId xmlns:a16="http://schemas.microsoft.com/office/drawing/2014/main" id="{4DE8C61A-42F3-433B-B389-66303CC8FC33}"/>
                  </a:ext>
                </a:extLst>
              </p:cNvPr>
              <p:cNvSpPr>
                <a:spLocks noChangeArrowheads="1"/>
              </p:cNvSpPr>
              <p:nvPr/>
            </p:nvSpPr>
            <p:spPr bwMode="auto">
              <a:xfrm rot="17736428">
                <a:off x="10852930" y="39397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2" name="Oval 1126">
                <a:extLst>
                  <a:ext uri="{FF2B5EF4-FFF2-40B4-BE49-F238E27FC236}">
                    <a16:creationId xmlns:a16="http://schemas.microsoft.com/office/drawing/2014/main" id="{96B6A6F9-6A6B-44BA-A238-300E93FEF06E}"/>
                  </a:ext>
                </a:extLst>
              </p:cNvPr>
              <p:cNvSpPr>
                <a:spLocks noChangeArrowheads="1"/>
              </p:cNvSpPr>
              <p:nvPr/>
            </p:nvSpPr>
            <p:spPr bwMode="auto">
              <a:xfrm rot="17736428">
                <a:off x="11147055" y="41319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3" name="Oval 1127">
                <a:extLst>
                  <a:ext uri="{FF2B5EF4-FFF2-40B4-BE49-F238E27FC236}">
                    <a16:creationId xmlns:a16="http://schemas.microsoft.com/office/drawing/2014/main" id="{97441FFB-C70A-42A9-9837-3D014D012FC1}"/>
                  </a:ext>
                </a:extLst>
              </p:cNvPr>
              <p:cNvSpPr>
                <a:spLocks noChangeArrowheads="1"/>
              </p:cNvSpPr>
              <p:nvPr/>
            </p:nvSpPr>
            <p:spPr bwMode="auto">
              <a:xfrm rot="17736428">
                <a:off x="10380409" y="4407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4" name="Oval 1135">
                <a:extLst>
                  <a:ext uri="{FF2B5EF4-FFF2-40B4-BE49-F238E27FC236}">
                    <a16:creationId xmlns:a16="http://schemas.microsoft.com/office/drawing/2014/main" id="{BFF5BD7A-A53F-4A7D-A4D7-1D5985191FA8}"/>
                  </a:ext>
                </a:extLst>
              </p:cNvPr>
              <p:cNvSpPr>
                <a:spLocks noChangeArrowheads="1"/>
              </p:cNvSpPr>
              <p:nvPr/>
            </p:nvSpPr>
            <p:spPr bwMode="auto">
              <a:xfrm rot="17736428">
                <a:off x="10988008" y="45894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5" name="Oval 1136">
                <a:extLst>
                  <a:ext uri="{FF2B5EF4-FFF2-40B4-BE49-F238E27FC236}">
                    <a16:creationId xmlns:a16="http://schemas.microsoft.com/office/drawing/2014/main" id="{21AA8B57-33FA-428F-ABAC-C9AAE3571DF2}"/>
                  </a:ext>
                </a:extLst>
              </p:cNvPr>
              <p:cNvSpPr>
                <a:spLocks noChangeArrowheads="1"/>
              </p:cNvSpPr>
              <p:nvPr/>
            </p:nvSpPr>
            <p:spPr bwMode="auto">
              <a:xfrm rot="17736428">
                <a:off x="10992477" y="47315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6" name="Oval 1137">
                <a:extLst>
                  <a:ext uri="{FF2B5EF4-FFF2-40B4-BE49-F238E27FC236}">
                    <a16:creationId xmlns:a16="http://schemas.microsoft.com/office/drawing/2014/main" id="{7BBC5487-BB87-4D84-8FC1-A0084017172D}"/>
                  </a:ext>
                </a:extLst>
              </p:cNvPr>
              <p:cNvSpPr>
                <a:spLocks noChangeArrowheads="1"/>
              </p:cNvSpPr>
              <p:nvPr/>
            </p:nvSpPr>
            <p:spPr bwMode="auto">
              <a:xfrm rot="17736428">
                <a:off x="10950644" y="44562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7" name="Oval 1138">
                <a:extLst>
                  <a:ext uri="{FF2B5EF4-FFF2-40B4-BE49-F238E27FC236}">
                    <a16:creationId xmlns:a16="http://schemas.microsoft.com/office/drawing/2014/main" id="{068DA157-7534-47C7-8F66-F5F3006916AA}"/>
                  </a:ext>
                </a:extLst>
              </p:cNvPr>
              <p:cNvSpPr>
                <a:spLocks noChangeArrowheads="1"/>
              </p:cNvSpPr>
              <p:nvPr/>
            </p:nvSpPr>
            <p:spPr bwMode="auto">
              <a:xfrm rot="17736428">
                <a:off x="10649874" y="46022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8" name="Oval 1148">
                <a:extLst>
                  <a:ext uri="{FF2B5EF4-FFF2-40B4-BE49-F238E27FC236}">
                    <a16:creationId xmlns:a16="http://schemas.microsoft.com/office/drawing/2014/main" id="{767E597F-4531-4579-927B-F42AFCD3CC1F}"/>
                  </a:ext>
                </a:extLst>
              </p:cNvPr>
              <p:cNvSpPr>
                <a:spLocks noChangeArrowheads="1"/>
              </p:cNvSpPr>
              <p:nvPr/>
            </p:nvSpPr>
            <p:spPr bwMode="auto">
              <a:xfrm rot="17736428">
                <a:off x="10937028" y="5227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39" name="Oval 1155">
                <a:extLst>
                  <a:ext uri="{FF2B5EF4-FFF2-40B4-BE49-F238E27FC236}">
                    <a16:creationId xmlns:a16="http://schemas.microsoft.com/office/drawing/2014/main" id="{1F8AEBA5-681E-4A4A-B451-52E89306A2F9}"/>
                  </a:ext>
                </a:extLst>
              </p:cNvPr>
              <p:cNvSpPr>
                <a:spLocks noChangeArrowheads="1"/>
              </p:cNvSpPr>
              <p:nvPr/>
            </p:nvSpPr>
            <p:spPr bwMode="auto">
              <a:xfrm rot="16746278">
                <a:off x="10380408" y="47675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0" name="Oval 1158">
                <a:extLst>
                  <a:ext uri="{FF2B5EF4-FFF2-40B4-BE49-F238E27FC236}">
                    <a16:creationId xmlns:a16="http://schemas.microsoft.com/office/drawing/2014/main" id="{22933F35-EF47-4B45-AF98-59226DC9F8AB}"/>
                  </a:ext>
                </a:extLst>
              </p:cNvPr>
              <p:cNvSpPr>
                <a:spLocks noChangeArrowheads="1"/>
              </p:cNvSpPr>
              <p:nvPr/>
            </p:nvSpPr>
            <p:spPr bwMode="auto">
              <a:xfrm rot="17736428">
                <a:off x="11028482" y="49115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2" name="Oval 1168">
                <a:extLst>
                  <a:ext uri="{FF2B5EF4-FFF2-40B4-BE49-F238E27FC236}">
                    <a16:creationId xmlns:a16="http://schemas.microsoft.com/office/drawing/2014/main" id="{40895239-1D09-48AC-BF02-CBFF0B2EA87C}"/>
                  </a:ext>
                </a:extLst>
              </p:cNvPr>
              <p:cNvSpPr>
                <a:spLocks noChangeArrowheads="1"/>
              </p:cNvSpPr>
              <p:nvPr/>
            </p:nvSpPr>
            <p:spPr bwMode="auto">
              <a:xfrm rot="17736428">
                <a:off x="10657550" y="51994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3" name="Oval 1175">
                <a:extLst>
                  <a:ext uri="{FF2B5EF4-FFF2-40B4-BE49-F238E27FC236}">
                    <a16:creationId xmlns:a16="http://schemas.microsoft.com/office/drawing/2014/main" id="{ADA1D560-F869-4BDF-8FA7-D36D4F24F089}"/>
                  </a:ext>
                </a:extLst>
              </p:cNvPr>
              <p:cNvSpPr>
                <a:spLocks noChangeArrowheads="1"/>
              </p:cNvSpPr>
              <p:nvPr/>
            </p:nvSpPr>
            <p:spPr bwMode="auto">
              <a:xfrm rot="17736428">
                <a:off x="10499198" y="50259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4" name="Oval 1177">
                <a:extLst>
                  <a:ext uri="{FF2B5EF4-FFF2-40B4-BE49-F238E27FC236}">
                    <a16:creationId xmlns:a16="http://schemas.microsoft.com/office/drawing/2014/main" id="{19F50B38-46AF-476D-A509-AFA519E1AB09}"/>
                  </a:ext>
                </a:extLst>
              </p:cNvPr>
              <p:cNvSpPr>
                <a:spLocks noChangeArrowheads="1"/>
              </p:cNvSpPr>
              <p:nvPr/>
            </p:nvSpPr>
            <p:spPr bwMode="auto">
              <a:xfrm rot="17736428">
                <a:off x="10920468" y="46235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5" name="Oval 1179">
                <a:extLst>
                  <a:ext uri="{FF2B5EF4-FFF2-40B4-BE49-F238E27FC236}">
                    <a16:creationId xmlns:a16="http://schemas.microsoft.com/office/drawing/2014/main" id="{BB55DCE8-C053-49C5-A6A5-64297DE73189}"/>
                  </a:ext>
                </a:extLst>
              </p:cNvPr>
              <p:cNvSpPr>
                <a:spLocks noChangeArrowheads="1"/>
              </p:cNvSpPr>
              <p:nvPr/>
            </p:nvSpPr>
            <p:spPr bwMode="auto">
              <a:xfrm rot="17736428">
                <a:off x="10956473" y="5055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6" name="Oval 1183">
                <a:extLst>
                  <a:ext uri="{FF2B5EF4-FFF2-40B4-BE49-F238E27FC236}">
                    <a16:creationId xmlns:a16="http://schemas.microsoft.com/office/drawing/2014/main" id="{DB5AE8F8-F0FA-458F-9BA3-85343907C9E7}"/>
                  </a:ext>
                </a:extLst>
              </p:cNvPr>
              <p:cNvSpPr>
                <a:spLocks noChangeArrowheads="1"/>
              </p:cNvSpPr>
              <p:nvPr/>
            </p:nvSpPr>
            <p:spPr bwMode="auto">
              <a:xfrm rot="17736428">
                <a:off x="11237195" y="50048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7" name="Oval 1189">
                <a:extLst>
                  <a:ext uri="{FF2B5EF4-FFF2-40B4-BE49-F238E27FC236}">
                    <a16:creationId xmlns:a16="http://schemas.microsoft.com/office/drawing/2014/main" id="{0A84045A-158B-4506-827C-A1277EFF8A0A}"/>
                  </a:ext>
                </a:extLst>
              </p:cNvPr>
              <p:cNvSpPr>
                <a:spLocks noChangeArrowheads="1"/>
              </p:cNvSpPr>
              <p:nvPr/>
            </p:nvSpPr>
            <p:spPr bwMode="auto">
              <a:xfrm rot="17736428">
                <a:off x="11196534" y="51950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8" name="Oval 1190">
                <a:extLst>
                  <a:ext uri="{FF2B5EF4-FFF2-40B4-BE49-F238E27FC236}">
                    <a16:creationId xmlns:a16="http://schemas.microsoft.com/office/drawing/2014/main" id="{AA859CA3-BC41-4C48-81F7-A5A7F078E395}"/>
                  </a:ext>
                </a:extLst>
              </p:cNvPr>
              <p:cNvSpPr>
                <a:spLocks noChangeArrowheads="1"/>
              </p:cNvSpPr>
              <p:nvPr/>
            </p:nvSpPr>
            <p:spPr bwMode="auto">
              <a:xfrm rot="17736428">
                <a:off x="11269005" y="47731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49" name="Oval 1191">
                <a:extLst>
                  <a:ext uri="{FF2B5EF4-FFF2-40B4-BE49-F238E27FC236}">
                    <a16:creationId xmlns:a16="http://schemas.microsoft.com/office/drawing/2014/main" id="{6BF0FD4B-AD5C-4DA0-96FB-38AD498D09F3}"/>
                  </a:ext>
                </a:extLst>
              </p:cNvPr>
              <p:cNvSpPr>
                <a:spLocks noChangeArrowheads="1"/>
              </p:cNvSpPr>
              <p:nvPr/>
            </p:nvSpPr>
            <p:spPr bwMode="auto">
              <a:xfrm rot="17736428">
                <a:off x="11352517" y="5055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1" name="Oval 1196">
                <a:extLst>
                  <a:ext uri="{FF2B5EF4-FFF2-40B4-BE49-F238E27FC236}">
                    <a16:creationId xmlns:a16="http://schemas.microsoft.com/office/drawing/2014/main" id="{AE243C6E-B994-4091-92F5-BE278831AEE1}"/>
                  </a:ext>
                </a:extLst>
              </p:cNvPr>
              <p:cNvSpPr>
                <a:spLocks noChangeArrowheads="1"/>
              </p:cNvSpPr>
              <p:nvPr/>
            </p:nvSpPr>
            <p:spPr bwMode="auto">
              <a:xfrm rot="17736428">
                <a:off x="11100488" y="4407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2" name="Oval 1204">
                <a:extLst>
                  <a:ext uri="{FF2B5EF4-FFF2-40B4-BE49-F238E27FC236}">
                    <a16:creationId xmlns:a16="http://schemas.microsoft.com/office/drawing/2014/main" id="{231BA12E-9A79-4690-84A5-15E3F8746D77}"/>
                  </a:ext>
                </a:extLst>
              </p:cNvPr>
              <p:cNvSpPr>
                <a:spLocks noChangeArrowheads="1"/>
              </p:cNvSpPr>
              <p:nvPr/>
            </p:nvSpPr>
            <p:spPr bwMode="auto">
              <a:xfrm rot="17736428">
                <a:off x="11297977" y="42627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3" name="Oval 1205">
                <a:extLst>
                  <a:ext uri="{FF2B5EF4-FFF2-40B4-BE49-F238E27FC236}">
                    <a16:creationId xmlns:a16="http://schemas.microsoft.com/office/drawing/2014/main" id="{3DD1CEE7-E5AF-47E8-BA66-A91ED9944C6D}"/>
                  </a:ext>
                </a:extLst>
              </p:cNvPr>
              <p:cNvSpPr>
                <a:spLocks noChangeArrowheads="1"/>
              </p:cNvSpPr>
              <p:nvPr/>
            </p:nvSpPr>
            <p:spPr bwMode="auto">
              <a:xfrm rot="17736428">
                <a:off x="10736491" y="42139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4" name="Oval 1320">
                <a:extLst>
                  <a:ext uri="{FF2B5EF4-FFF2-40B4-BE49-F238E27FC236}">
                    <a16:creationId xmlns:a16="http://schemas.microsoft.com/office/drawing/2014/main" id="{64F777AE-AB28-4335-806C-DE42B7948221}"/>
                  </a:ext>
                </a:extLst>
              </p:cNvPr>
              <p:cNvSpPr>
                <a:spLocks noChangeArrowheads="1"/>
              </p:cNvSpPr>
              <p:nvPr/>
            </p:nvSpPr>
            <p:spPr bwMode="auto">
              <a:xfrm rot="17736428">
                <a:off x="10092376" y="6171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6" name="Oval 1389">
                <a:extLst>
                  <a:ext uri="{FF2B5EF4-FFF2-40B4-BE49-F238E27FC236}">
                    <a16:creationId xmlns:a16="http://schemas.microsoft.com/office/drawing/2014/main" id="{DF3711E9-EB75-481C-8274-A2A5A6BFC1ED}"/>
                  </a:ext>
                </a:extLst>
              </p:cNvPr>
              <p:cNvSpPr>
                <a:spLocks noChangeArrowheads="1"/>
              </p:cNvSpPr>
              <p:nvPr/>
            </p:nvSpPr>
            <p:spPr bwMode="auto">
              <a:xfrm rot="17736428">
                <a:off x="9128917" y="57714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8" name="Oval 1420">
                <a:extLst>
                  <a:ext uri="{FF2B5EF4-FFF2-40B4-BE49-F238E27FC236}">
                    <a16:creationId xmlns:a16="http://schemas.microsoft.com/office/drawing/2014/main" id="{C7C6A446-90AE-4558-AAE9-561165219896}"/>
                  </a:ext>
                </a:extLst>
              </p:cNvPr>
              <p:cNvSpPr>
                <a:spLocks noChangeArrowheads="1"/>
              </p:cNvSpPr>
              <p:nvPr/>
            </p:nvSpPr>
            <p:spPr bwMode="auto">
              <a:xfrm rot="17736428">
                <a:off x="9041527" y="61066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59" name="Oval 1426">
                <a:extLst>
                  <a:ext uri="{FF2B5EF4-FFF2-40B4-BE49-F238E27FC236}">
                    <a16:creationId xmlns:a16="http://schemas.microsoft.com/office/drawing/2014/main" id="{E9C6E5FD-DAD2-4C48-A677-C7C5534CF3E9}"/>
                  </a:ext>
                </a:extLst>
              </p:cNvPr>
              <p:cNvSpPr>
                <a:spLocks noChangeArrowheads="1"/>
              </p:cNvSpPr>
              <p:nvPr/>
            </p:nvSpPr>
            <p:spPr bwMode="auto">
              <a:xfrm rot="17736428">
                <a:off x="9804344" y="60276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0" name="Oval 1438">
                <a:extLst>
                  <a:ext uri="{FF2B5EF4-FFF2-40B4-BE49-F238E27FC236}">
                    <a16:creationId xmlns:a16="http://schemas.microsoft.com/office/drawing/2014/main" id="{C2C99628-A73D-4009-B474-95CBC090C18A}"/>
                  </a:ext>
                </a:extLst>
              </p:cNvPr>
              <p:cNvSpPr>
                <a:spLocks noChangeArrowheads="1"/>
              </p:cNvSpPr>
              <p:nvPr/>
            </p:nvSpPr>
            <p:spPr bwMode="auto">
              <a:xfrm rot="17736428">
                <a:off x="9984364" y="52355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1" name="Oval 779">
                <a:extLst>
                  <a:ext uri="{FF2B5EF4-FFF2-40B4-BE49-F238E27FC236}">
                    <a16:creationId xmlns:a16="http://schemas.microsoft.com/office/drawing/2014/main" id="{BB73B9B5-8E6C-45AA-97CB-7D1AC456BDD1}"/>
                  </a:ext>
                </a:extLst>
              </p:cNvPr>
              <p:cNvSpPr>
                <a:spLocks noChangeArrowheads="1"/>
              </p:cNvSpPr>
              <p:nvPr/>
            </p:nvSpPr>
            <p:spPr bwMode="auto">
              <a:xfrm rot="17736428">
                <a:off x="9443853" y="606438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2" name="Oval 968">
                <a:extLst>
                  <a:ext uri="{FF2B5EF4-FFF2-40B4-BE49-F238E27FC236}">
                    <a16:creationId xmlns:a16="http://schemas.microsoft.com/office/drawing/2014/main" id="{4216050F-1440-43A4-BA9D-312B9C1A9A48}"/>
                  </a:ext>
                </a:extLst>
              </p:cNvPr>
              <p:cNvSpPr>
                <a:spLocks noChangeArrowheads="1"/>
              </p:cNvSpPr>
              <p:nvPr/>
            </p:nvSpPr>
            <p:spPr bwMode="auto">
              <a:xfrm rot="17736428">
                <a:off x="9735879" y="5512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3" name="Oval 1115">
                <a:extLst>
                  <a:ext uri="{FF2B5EF4-FFF2-40B4-BE49-F238E27FC236}">
                    <a16:creationId xmlns:a16="http://schemas.microsoft.com/office/drawing/2014/main" id="{2D231546-D867-4987-A5C5-EF0DBE448AFF}"/>
                  </a:ext>
                </a:extLst>
              </p:cNvPr>
              <p:cNvSpPr>
                <a:spLocks noChangeArrowheads="1"/>
              </p:cNvSpPr>
              <p:nvPr/>
            </p:nvSpPr>
            <p:spPr bwMode="auto">
              <a:xfrm rot="17736428">
                <a:off x="9588929" y="61268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6" name="Oval 1135">
                <a:extLst>
                  <a:ext uri="{FF2B5EF4-FFF2-40B4-BE49-F238E27FC236}">
                    <a16:creationId xmlns:a16="http://schemas.microsoft.com/office/drawing/2014/main" id="{ADEDDC8F-6EDA-455B-A25A-AB8BE4D709A9}"/>
                  </a:ext>
                </a:extLst>
              </p:cNvPr>
              <p:cNvSpPr>
                <a:spLocks noChangeArrowheads="1"/>
              </p:cNvSpPr>
              <p:nvPr/>
            </p:nvSpPr>
            <p:spPr bwMode="auto">
              <a:xfrm rot="17736428">
                <a:off x="9876352" y="5595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7" name="Oval 1136">
                <a:extLst>
                  <a:ext uri="{FF2B5EF4-FFF2-40B4-BE49-F238E27FC236}">
                    <a16:creationId xmlns:a16="http://schemas.microsoft.com/office/drawing/2014/main" id="{98F541BF-E361-4DD8-BBBD-3214235CA612}"/>
                  </a:ext>
                </a:extLst>
              </p:cNvPr>
              <p:cNvSpPr>
                <a:spLocks noChangeArrowheads="1"/>
              </p:cNvSpPr>
              <p:nvPr/>
            </p:nvSpPr>
            <p:spPr bwMode="auto">
              <a:xfrm rot="17736428">
                <a:off x="9362948" y="551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8" name="Oval 1137">
                <a:extLst>
                  <a:ext uri="{FF2B5EF4-FFF2-40B4-BE49-F238E27FC236}">
                    <a16:creationId xmlns:a16="http://schemas.microsoft.com/office/drawing/2014/main" id="{EDCD6D6A-662D-43A0-94AA-C3B7752B4B18}"/>
                  </a:ext>
                </a:extLst>
              </p:cNvPr>
              <p:cNvSpPr>
                <a:spLocks noChangeArrowheads="1"/>
              </p:cNvSpPr>
              <p:nvPr/>
            </p:nvSpPr>
            <p:spPr bwMode="auto">
              <a:xfrm rot="17736428">
                <a:off x="9372297" y="51275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69" name="Oval 1138">
                <a:extLst>
                  <a:ext uri="{FF2B5EF4-FFF2-40B4-BE49-F238E27FC236}">
                    <a16:creationId xmlns:a16="http://schemas.microsoft.com/office/drawing/2014/main" id="{5D55314A-16E0-4B16-A208-1CF85C20A68E}"/>
                  </a:ext>
                </a:extLst>
              </p:cNvPr>
              <p:cNvSpPr>
                <a:spLocks noChangeArrowheads="1"/>
              </p:cNvSpPr>
              <p:nvPr/>
            </p:nvSpPr>
            <p:spPr bwMode="auto">
              <a:xfrm rot="17736428">
                <a:off x="8949607" y="53628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1" name="Oval 1158">
                <a:extLst>
                  <a:ext uri="{FF2B5EF4-FFF2-40B4-BE49-F238E27FC236}">
                    <a16:creationId xmlns:a16="http://schemas.microsoft.com/office/drawing/2014/main" id="{52BD1CF9-6340-405D-B019-71AF86F94DF4}"/>
                  </a:ext>
                </a:extLst>
              </p:cNvPr>
              <p:cNvSpPr>
                <a:spLocks noChangeArrowheads="1"/>
              </p:cNvSpPr>
              <p:nvPr/>
            </p:nvSpPr>
            <p:spPr bwMode="auto">
              <a:xfrm rot="17736428">
                <a:off x="9372296" y="57036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2" name="Oval 1164">
                <a:extLst>
                  <a:ext uri="{FF2B5EF4-FFF2-40B4-BE49-F238E27FC236}">
                    <a16:creationId xmlns:a16="http://schemas.microsoft.com/office/drawing/2014/main" id="{7AEE2F30-5B61-4392-97D9-6BB10C707C37}"/>
                  </a:ext>
                </a:extLst>
              </p:cNvPr>
              <p:cNvSpPr>
                <a:spLocks noChangeArrowheads="1"/>
              </p:cNvSpPr>
              <p:nvPr/>
            </p:nvSpPr>
            <p:spPr bwMode="auto">
              <a:xfrm rot="17736428">
                <a:off x="9686448" y="51764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3" name="Oval 1177">
                <a:extLst>
                  <a:ext uri="{FF2B5EF4-FFF2-40B4-BE49-F238E27FC236}">
                    <a16:creationId xmlns:a16="http://schemas.microsoft.com/office/drawing/2014/main" id="{F55735F5-961A-4CED-A92A-889321EB135E}"/>
                  </a:ext>
                </a:extLst>
              </p:cNvPr>
              <p:cNvSpPr>
                <a:spLocks noChangeArrowheads="1"/>
              </p:cNvSpPr>
              <p:nvPr/>
            </p:nvSpPr>
            <p:spPr bwMode="auto">
              <a:xfrm rot="17736428">
                <a:off x="8976251" y="563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4" name="Oval 1179">
                <a:extLst>
                  <a:ext uri="{FF2B5EF4-FFF2-40B4-BE49-F238E27FC236}">
                    <a16:creationId xmlns:a16="http://schemas.microsoft.com/office/drawing/2014/main" id="{547977E7-E2EA-48F3-A5E3-D4A7598FA7DD}"/>
                  </a:ext>
                </a:extLst>
              </p:cNvPr>
              <p:cNvSpPr>
                <a:spLocks noChangeArrowheads="1"/>
              </p:cNvSpPr>
              <p:nvPr/>
            </p:nvSpPr>
            <p:spPr bwMode="auto">
              <a:xfrm rot="17736428">
                <a:off x="9227826" y="57898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6" name="Oval 1189">
                <a:extLst>
                  <a:ext uri="{FF2B5EF4-FFF2-40B4-BE49-F238E27FC236}">
                    <a16:creationId xmlns:a16="http://schemas.microsoft.com/office/drawing/2014/main" id="{93E26777-FFFD-48C2-96AB-AB6B447971C9}"/>
                  </a:ext>
                </a:extLst>
              </p:cNvPr>
              <p:cNvSpPr>
                <a:spLocks noChangeArrowheads="1"/>
              </p:cNvSpPr>
              <p:nvPr/>
            </p:nvSpPr>
            <p:spPr bwMode="auto">
              <a:xfrm rot="17736428">
                <a:off x="9580983" y="5835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7" name="Oval 1190">
                <a:extLst>
                  <a:ext uri="{FF2B5EF4-FFF2-40B4-BE49-F238E27FC236}">
                    <a16:creationId xmlns:a16="http://schemas.microsoft.com/office/drawing/2014/main" id="{6E2B3CFA-240C-412C-9306-B915B1653A89}"/>
                  </a:ext>
                </a:extLst>
              </p:cNvPr>
              <p:cNvSpPr>
                <a:spLocks noChangeArrowheads="1"/>
              </p:cNvSpPr>
              <p:nvPr/>
            </p:nvSpPr>
            <p:spPr bwMode="auto">
              <a:xfrm rot="17736428">
                <a:off x="9552316" y="548761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8" name="Oval 1191">
                <a:extLst>
                  <a:ext uri="{FF2B5EF4-FFF2-40B4-BE49-F238E27FC236}">
                    <a16:creationId xmlns:a16="http://schemas.microsoft.com/office/drawing/2014/main" id="{2EF856D5-5A71-4197-B645-2DAAC90C6C6D}"/>
                  </a:ext>
                </a:extLst>
              </p:cNvPr>
              <p:cNvSpPr>
                <a:spLocks noChangeArrowheads="1"/>
              </p:cNvSpPr>
              <p:nvPr/>
            </p:nvSpPr>
            <p:spPr bwMode="auto">
              <a:xfrm rot="17736428">
                <a:off x="9012257" y="58836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79" name="Oval 779">
                <a:extLst>
                  <a:ext uri="{FF2B5EF4-FFF2-40B4-BE49-F238E27FC236}">
                    <a16:creationId xmlns:a16="http://schemas.microsoft.com/office/drawing/2014/main" id="{785D7E8E-AFC2-45B8-B6CD-232C2CBD2DF4}"/>
                  </a:ext>
                </a:extLst>
              </p:cNvPr>
              <p:cNvSpPr>
                <a:spLocks noChangeArrowheads="1"/>
              </p:cNvSpPr>
              <p:nvPr/>
            </p:nvSpPr>
            <p:spPr bwMode="auto">
              <a:xfrm rot="17736428">
                <a:off x="10614715" y="5648997"/>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0" name="Oval 785">
                <a:extLst>
                  <a:ext uri="{FF2B5EF4-FFF2-40B4-BE49-F238E27FC236}">
                    <a16:creationId xmlns:a16="http://schemas.microsoft.com/office/drawing/2014/main" id="{FCEC12E6-2E33-40C5-9686-1CF4FE4FE2EB}"/>
                  </a:ext>
                </a:extLst>
              </p:cNvPr>
              <p:cNvSpPr>
                <a:spLocks noChangeArrowheads="1"/>
              </p:cNvSpPr>
              <p:nvPr/>
            </p:nvSpPr>
            <p:spPr bwMode="auto">
              <a:xfrm rot="17736428">
                <a:off x="10787803" y="5359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1" name="Oval 795">
                <a:extLst>
                  <a:ext uri="{FF2B5EF4-FFF2-40B4-BE49-F238E27FC236}">
                    <a16:creationId xmlns:a16="http://schemas.microsoft.com/office/drawing/2014/main" id="{03AA5EC5-0CC0-44EE-B7A4-B8B6FC02015B}"/>
                  </a:ext>
                </a:extLst>
              </p:cNvPr>
              <p:cNvSpPr>
                <a:spLocks noChangeArrowheads="1"/>
              </p:cNvSpPr>
              <p:nvPr/>
            </p:nvSpPr>
            <p:spPr bwMode="auto">
              <a:xfrm rot="17736428">
                <a:off x="10174323" y="608202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2" name="Oval 968">
                <a:extLst>
                  <a:ext uri="{FF2B5EF4-FFF2-40B4-BE49-F238E27FC236}">
                    <a16:creationId xmlns:a16="http://schemas.microsoft.com/office/drawing/2014/main" id="{1D25EC0B-8FAB-496A-97FC-3AD011B001FB}"/>
                  </a:ext>
                </a:extLst>
              </p:cNvPr>
              <p:cNvSpPr>
                <a:spLocks noChangeArrowheads="1"/>
              </p:cNvSpPr>
              <p:nvPr/>
            </p:nvSpPr>
            <p:spPr bwMode="auto">
              <a:xfrm rot="17736428">
                <a:off x="11297049" y="59105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3" name="Oval 1109">
                <a:extLst>
                  <a:ext uri="{FF2B5EF4-FFF2-40B4-BE49-F238E27FC236}">
                    <a16:creationId xmlns:a16="http://schemas.microsoft.com/office/drawing/2014/main" id="{1C382B29-2AA7-434C-931B-A88612E6BE8F}"/>
                  </a:ext>
                </a:extLst>
              </p:cNvPr>
              <p:cNvSpPr>
                <a:spLocks noChangeArrowheads="1"/>
              </p:cNvSpPr>
              <p:nvPr/>
            </p:nvSpPr>
            <p:spPr bwMode="auto">
              <a:xfrm rot="17736428">
                <a:off x="10236393" y="51995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4" name="Oval 1110">
                <a:extLst>
                  <a:ext uri="{FF2B5EF4-FFF2-40B4-BE49-F238E27FC236}">
                    <a16:creationId xmlns:a16="http://schemas.microsoft.com/office/drawing/2014/main" id="{AB533BA2-5D67-4CAB-AE7C-A019042266AB}"/>
                  </a:ext>
                </a:extLst>
              </p:cNvPr>
              <p:cNvSpPr>
                <a:spLocks noChangeArrowheads="1"/>
              </p:cNvSpPr>
              <p:nvPr/>
            </p:nvSpPr>
            <p:spPr bwMode="auto">
              <a:xfrm rot="17736428">
                <a:off x="9300289" y="50915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5" name="Oval 1115">
                <a:extLst>
                  <a:ext uri="{FF2B5EF4-FFF2-40B4-BE49-F238E27FC236}">
                    <a16:creationId xmlns:a16="http://schemas.microsoft.com/office/drawing/2014/main" id="{96183F40-BFEA-42DC-8072-D9098B72B99E}"/>
                  </a:ext>
                </a:extLst>
              </p:cNvPr>
              <p:cNvSpPr>
                <a:spLocks noChangeArrowheads="1"/>
              </p:cNvSpPr>
              <p:nvPr/>
            </p:nvSpPr>
            <p:spPr bwMode="auto">
              <a:xfrm rot="17736428">
                <a:off x="11150100" y="57482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6" name="Oval 1116">
                <a:extLst>
                  <a:ext uri="{FF2B5EF4-FFF2-40B4-BE49-F238E27FC236}">
                    <a16:creationId xmlns:a16="http://schemas.microsoft.com/office/drawing/2014/main" id="{C9C12B54-E25A-41C8-9CAA-EAAE1F8C5A5C}"/>
                  </a:ext>
                </a:extLst>
              </p:cNvPr>
              <p:cNvSpPr>
                <a:spLocks noChangeArrowheads="1"/>
              </p:cNvSpPr>
              <p:nvPr/>
            </p:nvSpPr>
            <p:spPr bwMode="auto">
              <a:xfrm rot="17736428">
                <a:off x="10128381" y="563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7" name="Oval 1122">
                <a:extLst>
                  <a:ext uri="{FF2B5EF4-FFF2-40B4-BE49-F238E27FC236}">
                    <a16:creationId xmlns:a16="http://schemas.microsoft.com/office/drawing/2014/main" id="{EF1667D4-F980-4FDB-A651-B5631070235A}"/>
                  </a:ext>
                </a:extLst>
              </p:cNvPr>
              <p:cNvSpPr>
                <a:spLocks noChangeArrowheads="1"/>
              </p:cNvSpPr>
              <p:nvPr/>
            </p:nvSpPr>
            <p:spPr bwMode="auto">
              <a:xfrm rot="17736428">
                <a:off x="10380409" y="54876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8" name="Oval 1126">
                <a:extLst>
                  <a:ext uri="{FF2B5EF4-FFF2-40B4-BE49-F238E27FC236}">
                    <a16:creationId xmlns:a16="http://schemas.microsoft.com/office/drawing/2014/main" id="{ECC0532F-AACA-4FD8-9EB5-4F5C83B83F9B}"/>
                  </a:ext>
                </a:extLst>
              </p:cNvPr>
              <p:cNvSpPr>
                <a:spLocks noChangeArrowheads="1"/>
              </p:cNvSpPr>
              <p:nvPr/>
            </p:nvSpPr>
            <p:spPr bwMode="auto">
              <a:xfrm rot="17736428">
                <a:off x="11064484" y="53075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89" name="Oval 1127">
                <a:extLst>
                  <a:ext uri="{FF2B5EF4-FFF2-40B4-BE49-F238E27FC236}">
                    <a16:creationId xmlns:a16="http://schemas.microsoft.com/office/drawing/2014/main" id="{6A0860CA-D932-45A6-932A-642B9BBF938A}"/>
                  </a:ext>
                </a:extLst>
              </p:cNvPr>
              <p:cNvSpPr>
                <a:spLocks noChangeArrowheads="1"/>
              </p:cNvSpPr>
              <p:nvPr/>
            </p:nvSpPr>
            <p:spPr bwMode="auto">
              <a:xfrm rot="17736428">
                <a:off x="10236392" y="5775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0" name="Oval 1135">
                <a:extLst>
                  <a:ext uri="{FF2B5EF4-FFF2-40B4-BE49-F238E27FC236}">
                    <a16:creationId xmlns:a16="http://schemas.microsoft.com/office/drawing/2014/main" id="{46186BA8-6BE8-4610-B420-32FEDFC3498F}"/>
                  </a:ext>
                </a:extLst>
              </p:cNvPr>
              <p:cNvSpPr>
                <a:spLocks noChangeArrowheads="1"/>
              </p:cNvSpPr>
              <p:nvPr/>
            </p:nvSpPr>
            <p:spPr bwMode="auto">
              <a:xfrm rot="17736428">
                <a:off x="10881379" y="57438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1" name="Oval 1136">
                <a:extLst>
                  <a:ext uri="{FF2B5EF4-FFF2-40B4-BE49-F238E27FC236}">
                    <a16:creationId xmlns:a16="http://schemas.microsoft.com/office/drawing/2014/main" id="{12B0CFB6-7DBF-4AD8-8E41-C210CDA72125}"/>
                  </a:ext>
                </a:extLst>
              </p:cNvPr>
              <p:cNvSpPr>
                <a:spLocks noChangeArrowheads="1"/>
              </p:cNvSpPr>
              <p:nvPr/>
            </p:nvSpPr>
            <p:spPr bwMode="auto">
              <a:xfrm rot="17736428">
                <a:off x="10956473" y="59916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2" name="Oval 1137">
                <a:extLst>
                  <a:ext uri="{FF2B5EF4-FFF2-40B4-BE49-F238E27FC236}">
                    <a16:creationId xmlns:a16="http://schemas.microsoft.com/office/drawing/2014/main" id="{BE16EFA8-ED51-4301-B795-AD676B8034C1}"/>
                  </a:ext>
                </a:extLst>
              </p:cNvPr>
              <p:cNvSpPr>
                <a:spLocks noChangeArrowheads="1"/>
              </p:cNvSpPr>
              <p:nvPr/>
            </p:nvSpPr>
            <p:spPr bwMode="auto">
              <a:xfrm rot="17736428">
                <a:off x="10848460" y="54516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3" name="Oval 1138">
                <a:extLst>
                  <a:ext uri="{FF2B5EF4-FFF2-40B4-BE49-F238E27FC236}">
                    <a16:creationId xmlns:a16="http://schemas.microsoft.com/office/drawing/2014/main" id="{9584C0F0-53FF-42FE-8A90-5195E65BE5A0}"/>
                  </a:ext>
                </a:extLst>
              </p:cNvPr>
              <p:cNvSpPr>
                <a:spLocks noChangeArrowheads="1"/>
              </p:cNvSpPr>
              <p:nvPr/>
            </p:nvSpPr>
            <p:spPr bwMode="auto">
              <a:xfrm rot="17736428">
                <a:off x="10366284" y="52834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4" name="Oval 1155">
                <a:extLst>
                  <a:ext uri="{FF2B5EF4-FFF2-40B4-BE49-F238E27FC236}">
                    <a16:creationId xmlns:a16="http://schemas.microsoft.com/office/drawing/2014/main" id="{A89A3BA7-13C2-4B6D-8B28-B95B08DD65DA}"/>
                  </a:ext>
                </a:extLst>
              </p:cNvPr>
              <p:cNvSpPr>
                <a:spLocks noChangeArrowheads="1"/>
              </p:cNvSpPr>
              <p:nvPr/>
            </p:nvSpPr>
            <p:spPr bwMode="auto">
              <a:xfrm rot="17736428">
                <a:off x="10272396" y="59196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5" name="Oval 1158">
                <a:extLst>
                  <a:ext uri="{FF2B5EF4-FFF2-40B4-BE49-F238E27FC236}">
                    <a16:creationId xmlns:a16="http://schemas.microsoft.com/office/drawing/2014/main" id="{7AAE10AB-592A-4C4F-BBF1-809043D2FFE2}"/>
                  </a:ext>
                </a:extLst>
              </p:cNvPr>
              <p:cNvSpPr>
                <a:spLocks noChangeArrowheads="1"/>
              </p:cNvSpPr>
              <p:nvPr/>
            </p:nvSpPr>
            <p:spPr bwMode="auto">
              <a:xfrm rot="17736428">
                <a:off x="10992476" y="6063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6" name="Oval 1164">
                <a:extLst>
                  <a:ext uri="{FF2B5EF4-FFF2-40B4-BE49-F238E27FC236}">
                    <a16:creationId xmlns:a16="http://schemas.microsoft.com/office/drawing/2014/main" id="{F982B05C-BB77-4F81-9804-1287CED064F4}"/>
                  </a:ext>
                </a:extLst>
              </p:cNvPr>
              <p:cNvSpPr>
                <a:spLocks noChangeArrowheads="1"/>
              </p:cNvSpPr>
              <p:nvPr/>
            </p:nvSpPr>
            <p:spPr bwMode="auto">
              <a:xfrm rot="17736428">
                <a:off x="11208500" y="55236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7" name="Oval 1168">
                <a:extLst>
                  <a:ext uri="{FF2B5EF4-FFF2-40B4-BE49-F238E27FC236}">
                    <a16:creationId xmlns:a16="http://schemas.microsoft.com/office/drawing/2014/main" id="{B353B4AA-CFF1-4E5F-A58B-AEB8A01A452A}"/>
                  </a:ext>
                </a:extLst>
              </p:cNvPr>
              <p:cNvSpPr>
                <a:spLocks noChangeArrowheads="1"/>
              </p:cNvSpPr>
              <p:nvPr/>
            </p:nvSpPr>
            <p:spPr bwMode="auto">
              <a:xfrm rot="17736428">
                <a:off x="10628629" y="63002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8" name="Oval 1175">
                <a:extLst>
                  <a:ext uri="{FF2B5EF4-FFF2-40B4-BE49-F238E27FC236}">
                    <a16:creationId xmlns:a16="http://schemas.microsoft.com/office/drawing/2014/main" id="{098165E6-5450-4C66-85ED-EEF416A279F7}"/>
                  </a:ext>
                </a:extLst>
              </p:cNvPr>
              <p:cNvSpPr>
                <a:spLocks noChangeArrowheads="1"/>
              </p:cNvSpPr>
              <p:nvPr/>
            </p:nvSpPr>
            <p:spPr bwMode="auto">
              <a:xfrm rot="17736428">
                <a:off x="10344405" y="60636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699" name="Oval 1177">
                <a:extLst>
                  <a:ext uri="{FF2B5EF4-FFF2-40B4-BE49-F238E27FC236}">
                    <a16:creationId xmlns:a16="http://schemas.microsoft.com/office/drawing/2014/main" id="{214F4176-B637-475D-831A-A8630072396D}"/>
                  </a:ext>
                </a:extLst>
              </p:cNvPr>
              <p:cNvSpPr>
                <a:spLocks noChangeArrowheads="1"/>
              </p:cNvSpPr>
              <p:nvPr/>
            </p:nvSpPr>
            <p:spPr bwMode="auto">
              <a:xfrm rot="17736428">
                <a:off x="10492050" y="59453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0" name="Oval 1179">
                <a:extLst>
                  <a:ext uri="{FF2B5EF4-FFF2-40B4-BE49-F238E27FC236}">
                    <a16:creationId xmlns:a16="http://schemas.microsoft.com/office/drawing/2014/main" id="{67F97FD2-F07A-44E3-AAAB-14F5FFA21408}"/>
                  </a:ext>
                </a:extLst>
              </p:cNvPr>
              <p:cNvSpPr>
                <a:spLocks noChangeArrowheads="1"/>
              </p:cNvSpPr>
              <p:nvPr/>
            </p:nvSpPr>
            <p:spPr bwMode="auto">
              <a:xfrm rot="17736428">
                <a:off x="10788996" y="61874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1" name="Oval 1183">
                <a:extLst>
                  <a:ext uri="{FF2B5EF4-FFF2-40B4-BE49-F238E27FC236}">
                    <a16:creationId xmlns:a16="http://schemas.microsoft.com/office/drawing/2014/main" id="{5CF4AF59-0A7E-4B85-9354-2567FC66378A}"/>
                  </a:ext>
                </a:extLst>
              </p:cNvPr>
              <p:cNvSpPr>
                <a:spLocks noChangeArrowheads="1"/>
              </p:cNvSpPr>
              <p:nvPr/>
            </p:nvSpPr>
            <p:spPr bwMode="auto">
              <a:xfrm rot="17736428">
                <a:off x="10272396" y="64957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2" name="Oval 1190">
                <a:extLst>
                  <a:ext uri="{FF2B5EF4-FFF2-40B4-BE49-F238E27FC236}">
                    <a16:creationId xmlns:a16="http://schemas.microsoft.com/office/drawing/2014/main" id="{0F031AAB-39C1-4215-8A10-9F4E19BBCFBC}"/>
                  </a:ext>
                </a:extLst>
              </p:cNvPr>
              <p:cNvSpPr>
                <a:spLocks noChangeArrowheads="1"/>
              </p:cNvSpPr>
              <p:nvPr/>
            </p:nvSpPr>
            <p:spPr bwMode="auto">
              <a:xfrm rot="17736428">
                <a:off x="10783911" y="58010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3" name="Oval 1191">
                <a:extLst>
                  <a:ext uri="{FF2B5EF4-FFF2-40B4-BE49-F238E27FC236}">
                    <a16:creationId xmlns:a16="http://schemas.microsoft.com/office/drawing/2014/main" id="{0B951CE4-D782-4F22-AE57-5077711EA59A}"/>
                  </a:ext>
                </a:extLst>
              </p:cNvPr>
              <p:cNvSpPr>
                <a:spLocks noChangeArrowheads="1"/>
              </p:cNvSpPr>
              <p:nvPr/>
            </p:nvSpPr>
            <p:spPr bwMode="auto">
              <a:xfrm rot="17736428">
                <a:off x="11212105" y="61079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4" name="Oval 1192">
                <a:extLst>
                  <a:ext uri="{FF2B5EF4-FFF2-40B4-BE49-F238E27FC236}">
                    <a16:creationId xmlns:a16="http://schemas.microsoft.com/office/drawing/2014/main" id="{6A09335E-E740-4396-B589-9B17A777426B}"/>
                  </a:ext>
                </a:extLst>
              </p:cNvPr>
              <p:cNvSpPr>
                <a:spLocks noChangeArrowheads="1"/>
              </p:cNvSpPr>
              <p:nvPr/>
            </p:nvSpPr>
            <p:spPr bwMode="auto">
              <a:xfrm rot="17736428">
                <a:off x="11236417" y="62498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5" name="Oval 1196">
                <a:extLst>
                  <a:ext uri="{FF2B5EF4-FFF2-40B4-BE49-F238E27FC236}">
                    <a16:creationId xmlns:a16="http://schemas.microsoft.com/office/drawing/2014/main" id="{8A6E19D5-93D4-412A-A8AC-2803FB5CE750}"/>
                  </a:ext>
                </a:extLst>
              </p:cNvPr>
              <p:cNvSpPr>
                <a:spLocks noChangeArrowheads="1"/>
              </p:cNvSpPr>
              <p:nvPr/>
            </p:nvSpPr>
            <p:spPr bwMode="auto">
              <a:xfrm rot="17736428">
                <a:off x="11004136" y="55095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6" name="Oval 1204">
                <a:extLst>
                  <a:ext uri="{FF2B5EF4-FFF2-40B4-BE49-F238E27FC236}">
                    <a16:creationId xmlns:a16="http://schemas.microsoft.com/office/drawing/2014/main" id="{B4D49C45-58B1-4E39-A6E8-CF2A6252202E}"/>
                  </a:ext>
                </a:extLst>
              </p:cNvPr>
              <p:cNvSpPr>
                <a:spLocks noChangeArrowheads="1"/>
              </p:cNvSpPr>
              <p:nvPr/>
            </p:nvSpPr>
            <p:spPr bwMode="auto">
              <a:xfrm rot="17736428">
                <a:off x="9228280" y="63157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7" name="Oval 1205">
                <a:extLst>
                  <a:ext uri="{FF2B5EF4-FFF2-40B4-BE49-F238E27FC236}">
                    <a16:creationId xmlns:a16="http://schemas.microsoft.com/office/drawing/2014/main" id="{CC9C91D9-CB21-40EA-9FAF-6495672AE35B}"/>
                  </a:ext>
                </a:extLst>
              </p:cNvPr>
              <p:cNvSpPr>
                <a:spLocks noChangeArrowheads="1"/>
              </p:cNvSpPr>
              <p:nvPr/>
            </p:nvSpPr>
            <p:spPr bwMode="auto">
              <a:xfrm rot="17736428">
                <a:off x="10632436" y="53795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8" name="Oval 1293">
                <a:extLst>
                  <a:ext uri="{FF2B5EF4-FFF2-40B4-BE49-F238E27FC236}">
                    <a16:creationId xmlns:a16="http://schemas.microsoft.com/office/drawing/2014/main" id="{8500F32E-C8D7-4A37-9FF7-74AD6DBFC603}"/>
                  </a:ext>
                </a:extLst>
              </p:cNvPr>
              <p:cNvSpPr>
                <a:spLocks noChangeArrowheads="1"/>
              </p:cNvSpPr>
              <p:nvPr/>
            </p:nvSpPr>
            <p:spPr bwMode="auto">
              <a:xfrm rot="17736428">
                <a:off x="10668440" y="5595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09" name="Oval 1303">
                <a:extLst>
                  <a:ext uri="{FF2B5EF4-FFF2-40B4-BE49-F238E27FC236}">
                    <a16:creationId xmlns:a16="http://schemas.microsoft.com/office/drawing/2014/main" id="{BC150768-8C8F-4796-BC36-3D6C497DDE55}"/>
                  </a:ext>
                </a:extLst>
              </p:cNvPr>
              <p:cNvSpPr>
                <a:spLocks noChangeArrowheads="1"/>
              </p:cNvSpPr>
              <p:nvPr/>
            </p:nvSpPr>
            <p:spPr bwMode="auto">
              <a:xfrm rot="17736428">
                <a:off x="11063229" y="5759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0" name="Oval 1310">
                <a:extLst>
                  <a:ext uri="{FF2B5EF4-FFF2-40B4-BE49-F238E27FC236}">
                    <a16:creationId xmlns:a16="http://schemas.microsoft.com/office/drawing/2014/main" id="{0B7B3723-BC79-474C-89C0-3BE0AAC77320}"/>
                  </a:ext>
                </a:extLst>
              </p:cNvPr>
              <p:cNvSpPr>
                <a:spLocks noChangeArrowheads="1"/>
              </p:cNvSpPr>
              <p:nvPr/>
            </p:nvSpPr>
            <p:spPr bwMode="auto">
              <a:xfrm rot="17736428">
                <a:off x="10219750" y="54604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1" name="Oval 1320">
                <a:extLst>
                  <a:ext uri="{FF2B5EF4-FFF2-40B4-BE49-F238E27FC236}">
                    <a16:creationId xmlns:a16="http://schemas.microsoft.com/office/drawing/2014/main" id="{0924FF89-9BF3-4CDD-88AD-E5A5C148771F}"/>
                  </a:ext>
                </a:extLst>
              </p:cNvPr>
              <p:cNvSpPr>
                <a:spLocks noChangeArrowheads="1"/>
              </p:cNvSpPr>
              <p:nvPr/>
            </p:nvSpPr>
            <p:spPr bwMode="auto">
              <a:xfrm rot="17736428">
                <a:off x="9480309" y="51995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2" name="Oval 1321">
                <a:extLst>
                  <a:ext uri="{FF2B5EF4-FFF2-40B4-BE49-F238E27FC236}">
                    <a16:creationId xmlns:a16="http://schemas.microsoft.com/office/drawing/2014/main" id="{1552430A-5E1E-4E82-A213-FCB31DF9254F}"/>
                  </a:ext>
                </a:extLst>
              </p:cNvPr>
              <p:cNvSpPr>
                <a:spLocks noChangeArrowheads="1"/>
              </p:cNvSpPr>
              <p:nvPr/>
            </p:nvSpPr>
            <p:spPr bwMode="auto">
              <a:xfrm rot="17736428">
                <a:off x="9948360" y="48755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4" name="Oval 1380">
                <a:extLst>
                  <a:ext uri="{FF2B5EF4-FFF2-40B4-BE49-F238E27FC236}">
                    <a16:creationId xmlns:a16="http://schemas.microsoft.com/office/drawing/2014/main" id="{34DC9C74-2A2F-4B2A-A9B9-8E1DDC1053F9}"/>
                  </a:ext>
                </a:extLst>
              </p:cNvPr>
              <p:cNvSpPr>
                <a:spLocks noChangeArrowheads="1"/>
              </p:cNvSpPr>
              <p:nvPr/>
            </p:nvSpPr>
            <p:spPr bwMode="auto">
              <a:xfrm rot="17736428">
                <a:off x="9228281" y="55956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5" name="Oval 1381">
                <a:extLst>
                  <a:ext uri="{FF2B5EF4-FFF2-40B4-BE49-F238E27FC236}">
                    <a16:creationId xmlns:a16="http://schemas.microsoft.com/office/drawing/2014/main" id="{FF01790B-1A89-4F42-B6FA-00CD1ECF1B80}"/>
                  </a:ext>
                </a:extLst>
              </p:cNvPr>
              <p:cNvSpPr>
                <a:spLocks noChangeArrowheads="1"/>
              </p:cNvSpPr>
              <p:nvPr/>
            </p:nvSpPr>
            <p:spPr bwMode="auto">
              <a:xfrm rot="17736428">
                <a:off x="9279123" y="4739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6" name="Oval 1389">
                <a:extLst>
                  <a:ext uri="{FF2B5EF4-FFF2-40B4-BE49-F238E27FC236}">
                    <a16:creationId xmlns:a16="http://schemas.microsoft.com/office/drawing/2014/main" id="{A8D4CE89-965E-408C-8637-3B2F8B8F47A9}"/>
                  </a:ext>
                </a:extLst>
              </p:cNvPr>
              <p:cNvSpPr>
                <a:spLocks noChangeArrowheads="1"/>
              </p:cNvSpPr>
              <p:nvPr/>
            </p:nvSpPr>
            <p:spPr bwMode="auto">
              <a:xfrm rot="17736428">
                <a:off x="9601830" y="495712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7" name="Oval 1392">
                <a:extLst>
                  <a:ext uri="{FF2B5EF4-FFF2-40B4-BE49-F238E27FC236}">
                    <a16:creationId xmlns:a16="http://schemas.microsoft.com/office/drawing/2014/main" id="{5002065F-142B-4E0B-88BB-2A531E6EF836}"/>
                  </a:ext>
                </a:extLst>
              </p:cNvPr>
              <p:cNvSpPr>
                <a:spLocks noChangeArrowheads="1"/>
              </p:cNvSpPr>
              <p:nvPr/>
            </p:nvSpPr>
            <p:spPr bwMode="auto">
              <a:xfrm rot="17736428">
                <a:off x="8868241" y="55956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8" name="Oval 1402">
                <a:extLst>
                  <a:ext uri="{FF2B5EF4-FFF2-40B4-BE49-F238E27FC236}">
                    <a16:creationId xmlns:a16="http://schemas.microsoft.com/office/drawing/2014/main" id="{C9A1DC16-7C86-4355-AA72-AE8962EC7144}"/>
                  </a:ext>
                </a:extLst>
              </p:cNvPr>
              <p:cNvSpPr>
                <a:spLocks noChangeArrowheads="1"/>
              </p:cNvSpPr>
              <p:nvPr/>
            </p:nvSpPr>
            <p:spPr bwMode="auto">
              <a:xfrm rot="17736428">
                <a:off x="10083794" y="55954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19" name="Oval 1408">
                <a:extLst>
                  <a:ext uri="{FF2B5EF4-FFF2-40B4-BE49-F238E27FC236}">
                    <a16:creationId xmlns:a16="http://schemas.microsoft.com/office/drawing/2014/main" id="{CE1CA00B-C2B2-49EA-83F2-E323DBF97B64}"/>
                  </a:ext>
                </a:extLst>
              </p:cNvPr>
              <p:cNvSpPr>
                <a:spLocks noChangeArrowheads="1"/>
              </p:cNvSpPr>
              <p:nvPr/>
            </p:nvSpPr>
            <p:spPr bwMode="auto">
              <a:xfrm rot="17736428">
                <a:off x="9228987" y="51051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0" name="Oval 1409">
                <a:extLst>
                  <a:ext uri="{FF2B5EF4-FFF2-40B4-BE49-F238E27FC236}">
                    <a16:creationId xmlns:a16="http://schemas.microsoft.com/office/drawing/2014/main" id="{0FB510D9-FDAF-49BE-A36A-2763918FD3B4}"/>
                  </a:ext>
                </a:extLst>
              </p:cNvPr>
              <p:cNvSpPr>
                <a:spLocks noChangeArrowheads="1"/>
              </p:cNvSpPr>
              <p:nvPr/>
            </p:nvSpPr>
            <p:spPr bwMode="auto">
              <a:xfrm rot="17736428">
                <a:off x="9660328" y="5631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1" name="Oval 1419">
                <a:extLst>
                  <a:ext uri="{FF2B5EF4-FFF2-40B4-BE49-F238E27FC236}">
                    <a16:creationId xmlns:a16="http://schemas.microsoft.com/office/drawing/2014/main" id="{1F8D1A41-2ABC-4929-B22F-C1F2DFE817BF}"/>
                  </a:ext>
                </a:extLst>
              </p:cNvPr>
              <p:cNvSpPr>
                <a:spLocks noChangeArrowheads="1"/>
              </p:cNvSpPr>
              <p:nvPr/>
            </p:nvSpPr>
            <p:spPr bwMode="auto">
              <a:xfrm rot="17736428">
                <a:off x="9696333" y="5451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2" name="Oval 1420">
                <a:extLst>
                  <a:ext uri="{FF2B5EF4-FFF2-40B4-BE49-F238E27FC236}">
                    <a16:creationId xmlns:a16="http://schemas.microsoft.com/office/drawing/2014/main" id="{3DBDF5BB-5F6A-4ED7-9F33-FC6E9E2AC724}"/>
                  </a:ext>
                </a:extLst>
              </p:cNvPr>
              <p:cNvSpPr>
                <a:spLocks noChangeArrowheads="1"/>
              </p:cNvSpPr>
              <p:nvPr/>
            </p:nvSpPr>
            <p:spPr bwMode="auto">
              <a:xfrm rot="17736428">
                <a:off x="9514441" y="52923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3" name="Oval 1426">
                <a:extLst>
                  <a:ext uri="{FF2B5EF4-FFF2-40B4-BE49-F238E27FC236}">
                    <a16:creationId xmlns:a16="http://schemas.microsoft.com/office/drawing/2014/main" id="{53F0636C-FEE1-43B6-9AD6-10AD5FB26405}"/>
                  </a:ext>
                </a:extLst>
              </p:cNvPr>
              <p:cNvSpPr>
                <a:spLocks noChangeArrowheads="1"/>
              </p:cNvSpPr>
              <p:nvPr/>
            </p:nvSpPr>
            <p:spPr bwMode="auto">
              <a:xfrm rot="17736428">
                <a:off x="10296301" y="51649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4" name="Oval 1438">
                <a:extLst>
                  <a:ext uri="{FF2B5EF4-FFF2-40B4-BE49-F238E27FC236}">
                    <a16:creationId xmlns:a16="http://schemas.microsoft.com/office/drawing/2014/main" id="{AAF27B54-B2BB-4911-B2F7-A3238E771139}"/>
                  </a:ext>
                </a:extLst>
              </p:cNvPr>
              <p:cNvSpPr>
                <a:spLocks noChangeArrowheads="1"/>
              </p:cNvSpPr>
              <p:nvPr/>
            </p:nvSpPr>
            <p:spPr bwMode="auto">
              <a:xfrm rot="17736428">
                <a:off x="9984365" y="4587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5" name="Oval 765">
                <a:extLst>
                  <a:ext uri="{FF2B5EF4-FFF2-40B4-BE49-F238E27FC236}">
                    <a16:creationId xmlns:a16="http://schemas.microsoft.com/office/drawing/2014/main" id="{69308D54-830C-4010-A3F2-1D4755101939}"/>
                  </a:ext>
                </a:extLst>
              </p:cNvPr>
              <p:cNvSpPr>
                <a:spLocks noChangeArrowheads="1"/>
              </p:cNvSpPr>
              <p:nvPr/>
            </p:nvSpPr>
            <p:spPr bwMode="auto">
              <a:xfrm rot="17736428">
                <a:off x="10047630" y="3828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6" name="Oval 779">
                <a:extLst>
                  <a:ext uri="{FF2B5EF4-FFF2-40B4-BE49-F238E27FC236}">
                    <a16:creationId xmlns:a16="http://schemas.microsoft.com/office/drawing/2014/main" id="{F909A7FF-E078-4C70-B533-83166B2292EA}"/>
                  </a:ext>
                </a:extLst>
              </p:cNvPr>
              <p:cNvSpPr>
                <a:spLocks noChangeArrowheads="1"/>
              </p:cNvSpPr>
              <p:nvPr/>
            </p:nvSpPr>
            <p:spPr bwMode="auto">
              <a:xfrm rot="17736428">
                <a:off x="9824210" y="5216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7" name="Oval 785">
                <a:extLst>
                  <a:ext uri="{FF2B5EF4-FFF2-40B4-BE49-F238E27FC236}">
                    <a16:creationId xmlns:a16="http://schemas.microsoft.com/office/drawing/2014/main" id="{00547C5A-0671-4102-AFC7-1F701DE0AD0B}"/>
                  </a:ext>
                </a:extLst>
              </p:cNvPr>
              <p:cNvSpPr>
                <a:spLocks noChangeArrowheads="1"/>
              </p:cNvSpPr>
              <p:nvPr/>
            </p:nvSpPr>
            <p:spPr bwMode="auto">
              <a:xfrm rot="17736428">
                <a:off x="9699546" y="41475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8" name="Oval 795">
                <a:extLst>
                  <a:ext uri="{FF2B5EF4-FFF2-40B4-BE49-F238E27FC236}">
                    <a16:creationId xmlns:a16="http://schemas.microsoft.com/office/drawing/2014/main" id="{F799089E-53C2-40CB-AF46-CF05D0BDDC0D}"/>
                  </a:ext>
                </a:extLst>
              </p:cNvPr>
              <p:cNvSpPr>
                <a:spLocks noChangeArrowheads="1"/>
              </p:cNvSpPr>
              <p:nvPr/>
            </p:nvSpPr>
            <p:spPr bwMode="auto">
              <a:xfrm rot="17736428">
                <a:off x="10630439" y="433974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29" name="Oval 861">
                <a:extLst>
                  <a:ext uri="{FF2B5EF4-FFF2-40B4-BE49-F238E27FC236}">
                    <a16:creationId xmlns:a16="http://schemas.microsoft.com/office/drawing/2014/main" id="{12B1B03C-350C-4D4F-85BC-769B14345649}"/>
                  </a:ext>
                </a:extLst>
              </p:cNvPr>
              <p:cNvSpPr>
                <a:spLocks noChangeArrowheads="1"/>
              </p:cNvSpPr>
              <p:nvPr/>
            </p:nvSpPr>
            <p:spPr bwMode="auto">
              <a:xfrm rot="17736428">
                <a:off x="9340310" y="386849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0" name="Oval 968">
                <a:extLst>
                  <a:ext uri="{FF2B5EF4-FFF2-40B4-BE49-F238E27FC236}">
                    <a16:creationId xmlns:a16="http://schemas.microsoft.com/office/drawing/2014/main" id="{4325A2CD-DE8D-4706-A0B8-EC286D1CE170}"/>
                  </a:ext>
                </a:extLst>
              </p:cNvPr>
              <p:cNvSpPr>
                <a:spLocks noChangeArrowheads="1"/>
              </p:cNvSpPr>
              <p:nvPr/>
            </p:nvSpPr>
            <p:spPr bwMode="auto">
              <a:xfrm rot="17736428">
                <a:off x="10236392" y="46235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1" name="Oval 1109">
                <a:extLst>
                  <a:ext uri="{FF2B5EF4-FFF2-40B4-BE49-F238E27FC236}">
                    <a16:creationId xmlns:a16="http://schemas.microsoft.com/office/drawing/2014/main" id="{427EC447-FEC3-416C-B07E-017C489FE51D}"/>
                  </a:ext>
                </a:extLst>
              </p:cNvPr>
              <p:cNvSpPr>
                <a:spLocks noChangeArrowheads="1"/>
              </p:cNvSpPr>
              <p:nvPr/>
            </p:nvSpPr>
            <p:spPr bwMode="auto">
              <a:xfrm rot="17736428">
                <a:off x="9116166" y="40303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2" name="Oval 1110">
                <a:extLst>
                  <a:ext uri="{FF2B5EF4-FFF2-40B4-BE49-F238E27FC236}">
                    <a16:creationId xmlns:a16="http://schemas.microsoft.com/office/drawing/2014/main" id="{C690C7E9-552E-4E9F-ACD5-5BECAAFEDEF9}"/>
                  </a:ext>
                </a:extLst>
              </p:cNvPr>
              <p:cNvSpPr>
                <a:spLocks noChangeArrowheads="1"/>
              </p:cNvSpPr>
              <p:nvPr/>
            </p:nvSpPr>
            <p:spPr bwMode="auto">
              <a:xfrm rot="17736428">
                <a:off x="9302204" y="41193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3" name="Oval 1111">
                <a:extLst>
                  <a:ext uri="{FF2B5EF4-FFF2-40B4-BE49-F238E27FC236}">
                    <a16:creationId xmlns:a16="http://schemas.microsoft.com/office/drawing/2014/main" id="{BAC18A9B-9F15-405A-ABE0-3EFC4D7B26E6}"/>
                  </a:ext>
                </a:extLst>
              </p:cNvPr>
              <p:cNvSpPr>
                <a:spLocks noChangeArrowheads="1"/>
              </p:cNvSpPr>
              <p:nvPr/>
            </p:nvSpPr>
            <p:spPr bwMode="auto">
              <a:xfrm rot="17736428">
                <a:off x="9124737" y="391287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4" name="Oval 1115">
                <a:extLst>
                  <a:ext uri="{FF2B5EF4-FFF2-40B4-BE49-F238E27FC236}">
                    <a16:creationId xmlns:a16="http://schemas.microsoft.com/office/drawing/2014/main" id="{183BB147-DC4F-44EE-88BB-C6E37056411B}"/>
                  </a:ext>
                </a:extLst>
              </p:cNvPr>
              <p:cNvSpPr>
                <a:spLocks noChangeArrowheads="1"/>
              </p:cNvSpPr>
              <p:nvPr/>
            </p:nvSpPr>
            <p:spPr bwMode="auto">
              <a:xfrm rot="17736428">
                <a:off x="10061843" y="45363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5" name="Oval 1116">
                <a:extLst>
                  <a:ext uri="{FF2B5EF4-FFF2-40B4-BE49-F238E27FC236}">
                    <a16:creationId xmlns:a16="http://schemas.microsoft.com/office/drawing/2014/main" id="{ED364E80-955D-465A-A8CD-A0E9D329FFF6}"/>
                  </a:ext>
                </a:extLst>
              </p:cNvPr>
              <p:cNvSpPr>
                <a:spLocks noChangeArrowheads="1"/>
              </p:cNvSpPr>
              <p:nvPr/>
            </p:nvSpPr>
            <p:spPr bwMode="auto">
              <a:xfrm rot="17736428">
                <a:off x="9287003" y="4416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6" name="Oval 1122">
                <a:extLst>
                  <a:ext uri="{FF2B5EF4-FFF2-40B4-BE49-F238E27FC236}">
                    <a16:creationId xmlns:a16="http://schemas.microsoft.com/office/drawing/2014/main" id="{5E34081A-7485-469D-AE48-F78ABB137D40}"/>
                  </a:ext>
                </a:extLst>
              </p:cNvPr>
              <p:cNvSpPr>
                <a:spLocks noChangeArrowheads="1"/>
              </p:cNvSpPr>
              <p:nvPr/>
            </p:nvSpPr>
            <p:spPr bwMode="auto">
              <a:xfrm rot="17736428">
                <a:off x="9268754" y="4299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7" name="Oval 1123">
                <a:extLst>
                  <a:ext uri="{FF2B5EF4-FFF2-40B4-BE49-F238E27FC236}">
                    <a16:creationId xmlns:a16="http://schemas.microsoft.com/office/drawing/2014/main" id="{76CA7CE5-864F-425F-ADC2-F8D0A6576349}"/>
                  </a:ext>
                </a:extLst>
              </p:cNvPr>
              <p:cNvSpPr>
                <a:spLocks noChangeArrowheads="1"/>
              </p:cNvSpPr>
              <p:nvPr/>
            </p:nvSpPr>
            <p:spPr bwMode="auto">
              <a:xfrm rot="17736428">
                <a:off x="9844817" y="38677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8" name="Oval 1124">
                <a:extLst>
                  <a:ext uri="{FF2B5EF4-FFF2-40B4-BE49-F238E27FC236}">
                    <a16:creationId xmlns:a16="http://schemas.microsoft.com/office/drawing/2014/main" id="{2D8BF5B2-B3D4-4D16-915C-7BDD1BF8F401}"/>
                  </a:ext>
                </a:extLst>
              </p:cNvPr>
              <p:cNvSpPr>
                <a:spLocks noChangeArrowheads="1"/>
              </p:cNvSpPr>
              <p:nvPr/>
            </p:nvSpPr>
            <p:spPr bwMode="auto">
              <a:xfrm rot="17736428">
                <a:off x="10276865" y="4470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39" name="Oval 1125">
                <a:extLst>
                  <a:ext uri="{FF2B5EF4-FFF2-40B4-BE49-F238E27FC236}">
                    <a16:creationId xmlns:a16="http://schemas.microsoft.com/office/drawing/2014/main" id="{FAC9076F-5220-4339-AEE0-32881707EFF1}"/>
                  </a:ext>
                </a:extLst>
              </p:cNvPr>
              <p:cNvSpPr>
                <a:spLocks noChangeArrowheads="1"/>
              </p:cNvSpPr>
              <p:nvPr/>
            </p:nvSpPr>
            <p:spPr bwMode="auto">
              <a:xfrm rot="17736428">
                <a:off x="10204857" y="40838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0" name="Oval 1126">
                <a:extLst>
                  <a:ext uri="{FF2B5EF4-FFF2-40B4-BE49-F238E27FC236}">
                    <a16:creationId xmlns:a16="http://schemas.microsoft.com/office/drawing/2014/main" id="{12F93ED7-015E-4037-9E09-628FD37D26A8}"/>
                  </a:ext>
                </a:extLst>
              </p:cNvPr>
              <p:cNvSpPr>
                <a:spLocks noChangeArrowheads="1"/>
              </p:cNvSpPr>
              <p:nvPr/>
            </p:nvSpPr>
            <p:spPr bwMode="auto">
              <a:xfrm rot="17736428">
                <a:off x="9919703" y="407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1" name="Oval 1127">
                <a:extLst>
                  <a:ext uri="{FF2B5EF4-FFF2-40B4-BE49-F238E27FC236}">
                    <a16:creationId xmlns:a16="http://schemas.microsoft.com/office/drawing/2014/main" id="{CB6EF905-90BF-49EA-9C8C-61A540E2D97C}"/>
                  </a:ext>
                </a:extLst>
              </p:cNvPr>
              <p:cNvSpPr>
                <a:spLocks noChangeArrowheads="1"/>
              </p:cNvSpPr>
              <p:nvPr/>
            </p:nvSpPr>
            <p:spPr bwMode="auto">
              <a:xfrm rot="17736428">
                <a:off x="9340760" y="44438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2" name="Oval 1135">
                <a:extLst>
                  <a:ext uri="{FF2B5EF4-FFF2-40B4-BE49-F238E27FC236}">
                    <a16:creationId xmlns:a16="http://schemas.microsoft.com/office/drawing/2014/main" id="{50FBE514-1B00-43DD-9F29-AFE7E29F2A75}"/>
                  </a:ext>
                </a:extLst>
              </p:cNvPr>
              <p:cNvSpPr>
                <a:spLocks noChangeArrowheads="1"/>
              </p:cNvSpPr>
              <p:nvPr/>
            </p:nvSpPr>
            <p:spPr bwMode="auto">
              <a:xfrm rot="17736428">
                <a:off x="10318036" y="47765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3" name="Oval 1136">
                <a:extLst>
                  <a:ext uri="{FF2B5EF4-FFF2-40B4-BE49-F238E27FC236}">
                    <a16:creationId xmlns:a16="http://schemas.microsoft.com/office/drawing/2014/main" id="{D2259A78-E8EB-42CB-9CF8-FDEB77559CC7}"/>
                  </a:ext>
                </a:extLst>
              </p:cNvPr>
              <p:cNvSpPr>
                <a:spLocks noChangeArrowheads="1"/>
              </p:cNvSpPr>
              <p:nvPr/>
            </p:nvSpPr>
            <p:spPr bwMode="auto">
              <a:xfrm rot="17736428">
                <a:off x="9768341" y="4659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4" name="Oval 1137">
                <a:extLst>
                  <a:ext uri="{FF2B5EF4-FFF2-40B4-BE49-F238E27FC236}">
                    <a16:creationId xmlns:a16="http://schemas.microsoft.com/office/drawing/2014/main" id="{C3BB8E1F-83A3-4991-AFC7-DA8224BAD3C3}"/>
                  </a:ext>
                </a:extLst>
              </p:cNvPr>
              <p:cNvSpPr>
                <a:spLocks noChangeArrowheads="1"/>
              </p:cNvSpPr>
              <p:nvPr/>
            </p:nvSpPr>
            <p:spPr bwMode="auto">
              <a:xfrm rot="17736428">
                <a:off x="9723291" y="4402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5" name="Oval 1138">
                <a:extLst>
                  <a:ext uri="{FF2B5EF4-FFF2-40B4-BE49-F238E27FC236}">
                    <a16:creationId xmlns:a16="http://schemas.microsoft.com/office/drawing/2014/main" id="{08077ECB-EA67-4945-9BA2-F5CC9FE2717A}"/>
                  </a:ext>
                </a:extLst>
              </p:cNvPr>
              <p:cNvSpPr>
                <a:spLocks noChangeArrowheads="1"/>
              </p:cNvSpPr>
              <p:nvPr/>
            </p:nvSpPr>
            <p:spPr bwMode="auto">
              <a:xfrm rot="17736428">
                <a:off x="9422521" y="45485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6" name="Oval 1148">
                <a:extLst>
                  <a:ext uri="{FF2B5EF4-FFF2-40B4-BE49-F238E27FC236}">
                    <a16:creationId xmlns:a16="http://schemas.microsoft.com/office/drawing/2014/main" id="{CBA4C3DD-2CA3-4D10-A908-1BA95407B40B}"/>
                  </a:ext>
                </a:extLst>
              </p:cNvPr>
              <p:cNvSpPr>
                <a:spLocks noChangeArrowheads="1"/>
              </p:cNvSpPr>
              <p:nvPr/>
            </p:nvSpPr>
            <p:spPr bwMode="auto">
              <a:xfrm rot="17736428">
                <a:off x="9086686" y="46951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7" name="Oval 1158">
                <a:extLst>
                  <a:ext uri="{FF2B5EF4-FFF2-40B4-BE49-F238E27FC236}">
                    <a16:creationId xmlns:a16="http://schemas.microsoft.com/office/drawing/2014/main" id="{98424E5A-8B84-4E5C-A56F-0D6FC944F615}"/>
                  </a:ext>
                </a:extLst>
              </p:cNvPr>
              <p:cNvSpPr>
                <a:spLocks noChangeArrowheads="1"/>
              </p:cNvSpPr>
              <p:nvPr/>
            </p:nvSpPr>
            <p:spPr bwMode="auto">
              <a:xfrm rot="17736428">
                <a:off x="9847032" y="4851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49" name="Oval 1177">
                <a:extLst>
                  <a:ext uri="{FF2B5EF4-FFF2-40B4-BE49-F238E27FC236}">
                    <a16:creationId xmlns:a16="http://schemas.microsoft.com/office/drawing/2014/main" id="{E4571B65-8DE2-4674-9893-2F3B166DC8A2}"/>
                  </a:ext>
                </a:extLst>
              </p:cNvPr>
              <p:cNvSpPr>
                <a:spLocks noChangeArrowheads="1"/>
              </p:cNvSpPr>
              <p:nvPr/>
            </p:nvSpPr>
            <p:spPr bwMode="auto">
              <a:xfrm rot="17736428">
                <a:off x="9480308" y="4731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0" name="Oval 1179">
                <a:extLst>
                  <a:ext uri="{FF2B5EF4-FFF2-40B4-BE49-F238E27FC236}">
                    <a16:creationId xmlns:a16="http://schemas.microsoft.com/office/drawing/2014/main" id="{C1375574-3085-4EEB-9724-38651E91D57E}"/>
                  </a:ext>
                </a:extLst>
              </p:cNvPr>
              <p:cNvSpPr>
                <a:spLocks noChangeArrowheads="1"/>
              </p:cNvSpPr>
              <p:nvPr/>
            </p:nvSpPr>
            <p:spPr bwMode="auto">
              <a:xfrm rot="17736428">
                <a:off x="9700739" y="49755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1" name="Oval 1183">
                <a:extLst>
                  <a:ext uri="{FF2B5EF4-FFF2-40B4-BE49-F238E27FC236}">
                    <a16:creationId xmlns:a16="http://schemas.microsoft.com/office/drawing/2014/main" id="{11B33414-EA3F-4A04-84C5-DBD1908D8DBD}"/>
                  </a:ext>
                </a:extLst>
              </p:cNvPr>
              <p:cNvSpPr>
                <a:spLocks noChangeArrowheads="1"/>
              </p:cNvSpPr>
              <p:nvPr/>
            </p:nvSpPr>
            <p:spPr bwMode="auto">
              <a:xfrm rot="17736428">
                <a:off x="9217769" y="49200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2" name="Oval 1189">
                <a:extLst>
                  <a:ext uri="{FF2B5EF4-FFF2-40B4-BE49-F238E27FC236}">
                    <a16:creationId xmlns:a16="http://schemas.microsoft.com/office/drawing/2014/main" id="{2315431F-2195-4C67-B642-533B8A1C20FC}"/>
                  </a:ext>
                </a:extLst>
              </p:cNvPr>
              <p:cNvSpPr>
                <a:spLocks noChangeArrowheads="1"/>
              </p:cNvSpPr>
              <p:nvPr/>
            </p:nvSpPr>
            <p:spPr bwMode="auto">
              <a:xfrm rot="17736428">
                <a:off x="10092376" y="49835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3" name="Oval 1190">
                <a:extLst>
                  <a:ext uri="{FF2B5EF4-FFF2-40B4-BE49-F238E27FC236}">
                    <a16:creationId xmlns:a16="http://schemas.microsoft.com/office/drawing/2014/main" id="{288B82A6-77FB-452E-980F-81D309CB3831}"/>
                  </a:ext>
                </a:extLst>
              </p:cNvPr>
              <p:cNvSpPr>
                <a:spLocks noChangeArrowheads="1"/>
              </p:cNvSpPr>
              <p:nvPr/>
            </p:nvSpPr>
            <p:spPr bwMode="auto">
              <a:xfrm rot="17736428">
                <a:off x="10041652" y="47194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4" name="Oval 1191">
                <a:extLst>
                  <a:ext uri="{FF2B5EF4-FFF2-40B4-BE49-F238E27FC236}">
                    <a16:creationId xmlns:a16="http://schemas.microsoft.com/office/drawing/2014/main" id="{504BD768-6304-4FF3-867A-E0A6404DDF44}"/>
                  </a:ext>
                </a:extLst>
              </p:cNvPr>
              <p:cNvSpPr>
                <a:spLocks noChangeArrowheads="1"/>
              </p:cNvSpPr>
              <p:nvPr/>
            </p:nvSpPr>
            <p:spPr bwMode="auto">
              <a:xfrm rot="17736428">
                <a:off x="10324523" y="50247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5" name="Oval 1192">
                <a:extLst>
                  <a:ext uri="{FF2B5EF4-FFF2-40B4-BE49-F238E27FC236}">
                    <a16:creationId xmlns:a16="http://schemas.microsoft.com/office/drawing/2014/main" id="{38B1F28F-2643-45EC-B57F-0A0776E6C7C1}"/>
                  </a:ext>
                </a:extLst>
              </p:cNvPr>
              <p:cNvSpPr>
                <a:spLocks noChangeArrowheads="1"/>
              </p:cNvSpPr>
              <p:nvPr/>
            </p:nvSpPr>
            <p:spPr bwMode="auto">
              <a:xfrm rot="17736428">
                <a:off x="10276865" y="3795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6" name="Oval 1196">
                <a:extLst>
                  <a:ext uri="{FF2B5EF4-FFF2-40B4-BE49-F238E27FC236}">
                    <a16:creationId xmlns:a16="http://schemas.microsoft.com/office/drawing/2014/main" id="{5FC13C35-2746-4E0A-8483-F18964114329}"/>
                  </a:ext>
                </a:extLst>
              </p:cNvPr>
              <p:cNvSpPr>
                <a:spLocks noChangeArrowheads="1"/>
              </p:cNvSpPr>
              <p:nvPr/>
            </p:nvSpPr>
            <p:spPr bwMode="auto">
              <a:xfrm rot="17736428">
                <a:off x="9936984" y="42001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7" name="Oval 1204">
                <a:extLst>
                  <a:ext uri="{FF2B5EF4-FFF2-40B4-BE49-F238E27FC236}">
                    <a16:creationId xmlns:a16="http://schemas.microsoft.com/office/drawing/2014/main" id="{FD3B7822-2CAF-4AF1-8A0A-6A5A6096CBF5}"/>
                  </a:ext>
                </a:extLst>
              </p:cNvPr>
              <p:cNvSpPr>
                <a:spLocks noChangeArrowheads="1"/>
              </p:cNvSpPr>
              <p:nvPr/>
            </p:nvSpPr>
            <p:spPr bwMode="auto">
              <a:xfrm rot="17736428">
                <a:off x="10070624" y="42090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8" name="Oval 1205">
                <a:extLst>
                  <a:ext uri="{FF2B5EF4-FFF2-40B4-BE49-F238E27FC236}">
                    <a16:creationId xmlns:a16="http://schemas.microsoft.com/office/drawing/2014/main" id="{3B99138E-1072-4569-9A78-1DE9CBCA4965}"/>
                  </a:ext>
                </a:extLst>
              </p:cNvPr>
              <p:cNvSpPr>
                <a:spLocks noChangeArrowheads="1"/>
              </p:cNvSpPr>
              <p:nvPr/>
            </p:nvSpPr>
            <p:spPr bwMode="auto">
              <a:xfrm rot="17736428">
                <a:off x="9509138" y="41602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59" name="Oval 753">
                <a:extLst>
                  <a:ext uri="{FF2B5EF4-FFF2-40B4-BE49-F238E27FC236}">
                    <a16:creationId xmlns:a16="http://schemas.microsoft.com/office/drawing/2014/main" id="{30596F49-A188-4454-8138-3D7D131B3F21}"/>
                  </a:ext>
                </a:extLst>
              </p:cNvPr>
              <p:cNvSpPr>
                <a:spLocks noChangeArrowheads="1"/>
              </p:cNvSpPr>
              <p:nvPr/>
            </p:nvSpPr>
            <p:spPr bwMode="auto">
              <a:xfrm rot="17736428">
                <a:off x="10632437" y="3939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2" name="Oval 771">
                <a:extLst>
                  <a:ext uri="{FF2B5EF4-FFF2-40B4-BE49-F238E27FC236}">
                    <a16:creationId xmlns:a16="http://schemas.microsoft.com/office/drawing/2014/main" id="{E9794E53-B961-4AEB-9023-D7BB4D10A600}"/>
                  </a:ext>
                </a:extLst>
              </p:cNvPr>
              <p:cNvSpPr>
                <a:spLocks noChangeArrowheads="1"/>
              </p:cNvSpPr>
              <p:nvPr/>
            </p:nvSpPr>
            <p:spPr bwMode="auto">
              <a:xfrm rot="17736428">
                <a:off x="10482468" y="36525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3" name="Oval 779">
                <a:extLst>
                  <a:ext uri="{FF2B5EF4-FFF2-40B4-BE49-F238E27FC236}">
                    <a16:creationId xmlns:a16="http://schemas.microsoft.com/office/drawing/2014/main" id="{E399DA0B-6407-49C4-9108-D3D6E11E3FE0}"/>
                  </a:ext>
                </a:extLst>
              </p:cNvPr>
              <p:cNvSpPr>
                <a:spLocks noChangeArrowheads="1"/>
              </p:cNvSpPr>
              <p:nvPr/>
            </p:nvSpPr>
            <p:spPr bwMode="auto">
              <a:xfrm rot="17736428">
                <a:off x="10618228" y="471223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4" name="Oval 785">
                <a:extLst>
                  <a:ext uri="{FF2B5EF4-FFF2-40B4-BE49-F238E27FC236}">
                    <a16:creationId xmlns:a16="http://schemas.microsoft.com/office/drawing/2014/main" id="{13116CDB-F3AB-49EA-B8D6-B6AD5B65CACD}"/>
                  </a:ext>
                </a:extLst>
              </p:cNvPr>
              <p:cNvSpPr>
                <a:spLocks noChangeArrowheads="1"/>
              </p:cNvSpPr>
              <p:nvPr/>
            </p:nvSpPr>
            <p:spPr bwMode="auto">
              <a:xfrm rot="17736428">
                <a:off x="11260716" y="45452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5" name="Oval 786">
                <a:extLst>
                  <a:ext uri="{FF2B5EF4-FFF2-40B4-BE49-F238E27FC236}">
                    <a16:creationId xmlns:a16="http://schemas.microsoft.com/office/drawing/2014/main" id="{4C94EB40-4624-4CEE-821E-F3FB001E1CA7}"/>
                  </a:ext>
                </a:extLst>
              </p:cNvPr>
              <p:cNvSpPr>
                <a:spLocks noChangeArrowheads="1"/>
              </p:cNvSpPr>
              <p:nvPr/>
            </p:nvSpPr>
            <p:spPr bwMode="auto">
              <a:xfrm rot="17736428">
                <a:off x="11212967" y="39397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6" name="Oval 791">
                <a:extLst>
                  <a:ext uri="{FF2B5EF4-FFF2-40B4-BE49-F238E27FC236}">
                    <a16:creationId xmlns:a16="http://schemas.microsoft.com/office/drawing/2014/main" id="{C3C08572-BC62-406A-A486-8E77C59CB2E3}"/>
                  </a:ext>
                </a:extLst>
              </p:cNvPr>
              <p:cNvSpPr>
                <a:spLocks noChangeArrowheads="1"/>
              </p:cNvSpPr>
              <p:nvPr/>
            </p:nvSpPr>
            <p:spPr bwMode="auto">
              <a:xfrm rot="17736428">
                <a:off x="11337024" y="38149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7" name="Oval 795">
                <a:extLst>
                  <a:ext uri="{FF2B5EF4-FFF2-40B4-BE49-F238E27FC236}">
                    <a16:creationId xmlns:a16="http://schemas.microsoft.com/office/drawing/2014/main" id="{3F9747F3-CEA3-4A93-BA78-56F6A0F0E957}"/>
                  </a:ext>
                </a:extLst>
              </p:cNvPr>
              <p:cNvSpPr>
                <a:spLocks noChangeArrowheads="1"/>
              </p:cNvSpPr>
              <p:nvPr/>
            </p:nvSpPr>
            <p:spPr bwMode="auto">
              <a:xfrm rot="17736428">
                <a:off x="9101793" y="5434324"/>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8" name="Oval 802">
                <a:extLst>
                  <a:ext uri="{FF2B5EF4-FFF2-40B4-BE49-F238E27FC236}">
                    <a16:creationId xmlns:a16="http://schemas.microsoft.com/office/drawing/2014/main" id="{D9851679-3369-4B6E-B39F-AA44C0761578}"/>
                  </a:ext>
                </a:extLst>
              </p:cNvPr>
              <p:cNvSpPr>
                <a:spLocks noChangeArrowheads="1"/>
              </p:cNvSpPr>
              <p:nvPr/>
            </p:nvSpPr>
            <p:spPr bwMode="auto">
              <a:xfrm rot="17736428">
                <a:off x="10996945" y="37957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69" name="Oval 803">
                <a:extLst>
                  <a:ext uri="{FF2B5EF4-FFF2-40B4-BE49-F238E27FC236}">
                    <a16:creationId xmlns:a16="http://schemas.microsoft.com/office/drawing/2014/main" id="{4644ECED-F67C-4E52-BF63-A402DD357E5D}"/>
                  </a:ext>
                </a:extLst>
              </p:cNvPr>
              <p:cNvSpPr>
                <a:spLocks noChangeArrowheads="1"/>
              </p:cNvSpPr>
              <p:nvPr/>
            </p:nvSpPr>
            <p:spPr bwMode="auto">
              <a:xfrm rot="17736428">
                <a:off x="10344405" y="43714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0" name="Oval 859">
                <a:extLst>
                  <a:ext uri="{FF2B5EF4-FFF2-40B4-BE49-F238E27FC236}">
                    <a16:creationId xmlns:a16="http://schemas.microsoft.com/office/drawing/2014/main" id="{2BA53AF1-11F8-4187-8D32-DDFD68552369}"/>
                  </a:ext>
                </a:extLst>
              </p:cNvPr>
              <p:cNvSpPr>
                <a:spLocks noChangeArrowheads="1"/>
              </p:cNvSpPr>
              <p:nvPr/>
            </p:nvSpPr>
            <p:spPr bwMode="auto">
              <a:xfrm rot="17736428">
                <a:off x="10205129" y="42014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1" name="Oval 860">
                <a:extLst>
                  <a:ext uri="{FF2B5EF4-FFF2-40B4-BE49-F238E27FC236}">
                    <a16:creationId xmlns:a16="http://schemas.microsoft.com/office/drawing/2014/main" id="{342922FB-8020-4CE1-A112-E552142F86D6}"/>
                  </a:ext>
                </a:extLst>
              </p:cNvPr>
              <p:cNvSpPr>
                <a:spLocks noChangeArrowheads="1"/>
              </p:cNvSpPr>
              <p:nvPr/>
            </p:nvSpPr>
            <p:spPr bwMode="auto">
              <a:xfrm rot="17736428">
                <a:off x="11208500" y="4155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2" name="Oval 861">
                <a:extLst>
                  <a:ext uri="{FF2B5EF4-FFF2-40B4-BE49-F238E27FC236}">
                    <a16:creationId xmlns:a16="http://schemas.microsoft.com/office/drawing/2014/main" id="{5241352A-7C7C-4268-B649-D5338BCF5F22}"/>
                  </a:ext>
                </a:extLst>
              </p:cNvPr>
              <p:cNvSpPr>
                <a:spLocks noChangeArrowheads="1"/>
              </p:cNvSpPr>
              <p:nvPr/>
            </p:nvSpPr>
            <p:spPr bwMode="auto">
              <a:xfrm rot="17736428">
                <a:off x="10884014" y="437220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3" name="Oval 968">
                <a:extLst>
                  <a:ext uri="{FF2B5EF4-FFF2-40B4-BE49-F238E27FC236}">
                    <a16:creationId xmlns:a16="http://schemas.microsoft.com/office/drawing/2014/main" id="{B9655E47-9578-47AE-9A7D-BD9D67EB0CA9}"/>
                  </a:ext>
                </a:extLst>
              </p:cNvPr>
              <p:cNvSpPr>
                <a:spLocks noChangeArrowheads="1"/>
              </p:cNvSpPr>
              <p:nvPr/>
            </p:nvSpPr>
            <p:spPr bwMode="auto">
              <a:xfrm rot="17736428">
                <a:off x="10896924" y="48494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4" name="Oval 1109">
                <a:extLst>
                  <a:ext uri="{FF2B5EF4-FFF2-40B4-BE49-F238E27FC236}">
                    <a16:creationId xmlns:a16="http://schemas.microsoft.com/office/drawing/2014/main" id="{3A617209-3E79-4DBE-953E-5C21590D8BA8}"/>
                  </a:ext>
                </a:extLst>
              </p:cNvPr>
              <p:cNvSpPr>
                <a:spLocks noChangeArrowheads="1"/>
              </p:cNvSpPr>
              <p:nvPr/>
            </p:nvSpPr>
            <p:spPr bwMode="auto">
              <a:xfrm rot="17736428">
                <a:off x="10677337" y="44279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5" name="Oval 1110">
                <a:extLst>
                  <a:ext uri="{FF2B5EF4-FFF2-40B4-BE49-F238E27FC236}">
                    <a16:creationId xmlns:a16="http://schemas.microsoft.com/office/drawing/2014/main" id="{425AD126-EE49-4589-BEDF-BE6413536896}"/>
                  </a:ext>
                </a:extLst>
              </p:cNvPr>
              <p:cNvSpPr>
                <a:spLocks noChangeArrowheads="1"/>
              </p:cNvSpPr>
              <p:nvPr/>
            </p:nvSpPr>
            <p:spPr bwMode="auto">
              <a:xfrm rot="17736428">
                <a:off x="10272397" y="45875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6" name="Oval 1111">
                <a:extLst>
                  <a:ext uri="{FF2B5EF4-FFF2-40B4-BE49-F238E27FC236}">
                    <a16:creationId xmlns:a16="http://schemas.microsoft.com/office/drawing/2014/main" id="{DE53E609-91E3-4534-9DA7-E6BCCD343243}"/>
                  </a:ext>
                </a:extLst>
              </p:cNvPr>
              <p:cNvSpPr>
                <a:spLocks noChangeArrowheads="1"/>
              </p:cNvSpPr>
              <p:nvPr/>
            </p:nvSpPr>
            <p:spPr bwMode="auto">
              <a:xfrm rot="17736428">
                <a:off x="10445013" y="4031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7" name="Oval 1115">
                <a:extLst>
                  <a:ext uri="{FF2B5EF4-FFF2-40B4-BE49-F238E27FC236}">
                    <a16:creationId xmlns:a16="http://schemas.microsoft.com/office/drawing/2014/main" id="{C5E63C34-911B-4BB9-97B6-29D8F073E72E}"/>
                  </a:ext>
                </a:extLst>
              </p:cNvPr>
              <p:cNvSpPr>
                <a:spLocks noChangeArrowheads="1"/>
              </p:cNvSpPr>
              <p:nvPr/>
            </p:nvSpPr>
            <p:spPr bwMode="auto">
              <a:xfrm rot="17736428">
                <a:off x="9052729" y="4947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dirty="0"/>
              </a:p>
            </p:txBody>
          </p:sp>
          <p:sp>
            <p:nvSpPr>
              <p:cNvPr id="2778" name="Oval 1116">
                <a:extLst>
                  <a:ext uri="{FF2B5EF4-FFF2-40B4-BE49-F238E27FC236}">
                    <a16:creationId xmlns:a16="http://schemas.microsoft.com/office/drawing/2014/main" id="{96A82E3D-E453-4A38-9D99-B91EEF871DE8}"/>
                  </a:ext>
                </a:extLst>
              </p:cNvPr>
              <p:cNvSpPr>
                <a:spLocks noChangeArrowheads="1"/>
              </p:cNvSpPr>
              <p:nvPr/>
            </p:nvSpPr>
            <p:spPr bwMode="auto">
              <a:xfrm rot="17736428">
                <a:off x="11316514" y="50195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79" name="Oval 1120">
                <a:extLst>
                  <a:ext uri="{FF2B5EF4-FFF2-40B4-BE49-F238E27FC236}">
                    <a16:creationId xmlns:a16="http://schemas.microsoft.com/office/drawing/2014/main" id="{C11FC9E8-11A1-4D34-A53A-B47CF973094B}"/>
                  </a:ext>
                </a:extLst>
              </p:cNvPr>
              <p:cNvSpPr>
                <a:spLocks noChangeArrowheads="1"/>
              </p:cNvSpPr>
              <p:nvPr/>
            </p:nvSpPr>
            <p:spPr bwMode="auto">
              <a:xfrm rot="17736428">
                <a:off x="10641827" y="41654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80" name="Oval 1121">
                <a:extLst>
                  <a:ext uri="{FF2B5EF4-FFF2-40B4-BE49-F238E27FC236}">
                    <a16:creationId xmlns:a16="http://schemas.microsoft.com/office/drawing/2014/main" id="{F3BAD0FA-66F3-4260-A189-802EF51F486A}"/>
                  </a:ext>
                </a:extLst>
              </p:cNvPr>
              <p:cNvSpPr>
                <a:spLocks noChangeArrowheads="1"/>
              </p:cNvSpPr>
              <p:nvPr/>
            </p:nvSpPr>
            <p:spPr bwMode="auto">
              <a:xfrm rot="17736428">
                <a:off x="9681181" y="478985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81" name="Oval 1122">
                <a:extLst>
                  <a:ext uri="{FF2B5EF4-FFF2-40B4-BE49-F238E27FC236}">
                    <a16:creationId xmlns:a16="http://schemas.microsoft.com/office/drawing/2014/main" id="{7F0BB244-0383-498A-88BD-A449B4D09325}"/>
                  </a:ext>
                </a:extLst>
              </p:cNvPr>
              <p:cNvSpPr>
                <a:spLocks noChangeArrowheads="1"/>
              </p:cNvSpPr>
              <p:nvPr/>
            </p:nvSpPr>
            <p:spPr bwMode="auto">
              <a:xfrm rot="17736428">
                <a:off x="10776453" y="46955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83" name="Oval 1124">
                <a:extLst>
                  <a:ext uri="{FF2B5EF4-FFF2-40B4-BE49-F238E27FC236}">
                    <a16:creationId xmlns:a16="http://schemas.microsoft.com/office/drawing/2014/main" id="{9BE28807-7890-4E30-BFE9-85EE0CF4E4D9}"/>
                  </a:ext>
                </a:extLst>
              </p:cNvPr>
              <p:cNvSpPr>
                <a:spLocks noChangeArrowheads="1"/>
              </p:cNvSpPr>
              <p:nvPr/>
            </p:nvSpPr>
            <p:spPr bwMode="auto">
              <a:xfrm rot="17736428">
                <a:off x="11128851" y="4288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84" name="Oval 1125">
                <a:extLst>
                  <a:ext uri="{FF2B5EF4-FFF2-40B4-BE49-F238E27FC236}">
                    <a16:creationId xmlns:a16="http://schemas.microsoft.com/office/drawing/2014/main" id="{72AB3F82-53CD-4CA3-A941-8D307A92A683}"/>
                  </a:ext>
                </a:extLst>
              </p:cNvPr>
              <p:cNvSpPr>
                <a:spLocks noChangeArrowheads="1"/>
              </p:cNvSpPr>
              <p:nvPr/>
            </p:nvSpPr>
            <p:spPr bwMode="auto">
              <a:xfrm rot="17736428">
                <a:off x="9624016" y="430216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86" name="Oval 1127">
                <a:extLst>
                  <a:ext uri="{FF2B5EF4-FFF2-40B4-BE49-F238E27FC236}">
                    <a16:creationId xmlns:a16="http://schemas.microsoft.com/office/drawing/2014/main" id="{EE669AA1-2BC3-4D24-9FA3-6AA1EC385EB3}"/>
                  </a:ext>
                </a:extLst>
              </p:cNvPr>
              <p:cNvSpPr>
                <a:spLocks noChangeArrowheads="1"/>
              </p:cNvSpPr>
              <p:nvPr/>
            </p:nvSpPr>
            <p:spPr bwMode="auto">
              <a:xfrm rot="17736428">
                <a:off x="10759443" y="4964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87" name="Oval 1135">
                <a:extLst>
                  <a:ext uri="{FF2B5EF4-FFF2-40B4-BE49-F238E27FC236}">
                    <a16:creationId xmlns:a16="http://schemas.microsoft.com/office/drawing/2014/main" id="{3DAB2BE3-2602-4B1F-9099-BA52CB19E0F8}"/>
                  </a:ext>
                </a:extLst>
              </p:cNvPr>
              <p:cNvSpPr>
                <a:spLocks noChangeArrowheads="1"/>
              </p:cNvSpPr>
              <p:nvPr/>
            </p:nvSpPr>
            <p:spPr bwMode="auto">
              <a:xfrm rot="17736428">
                <a:off x="11354292" y="49295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89" name="Oval 1137">
                <a:extLst>
                  <a:ext uri="{FF2B5EF4-FFF2-40B4-BE49-F238E27FC236}">
                    <a16:creationId xmlns:a16="http://schemas.microsoft.com/office/drawing/2014/main" id="{445180A7-674B-47AF-98C0-62D0AB39A8B1}"/>
                  </a:ext>
                </a:extLst>
              </p:cNvPr>
              <p:cNvSpPr>
                <a:spLocks noChangeArrowheads="1"/>
              </p:cNvSpPr>
              <p:nvPr/>
            </p:nvSpPr>
            <p:spPr bwMode="auto">
              <a:xfrm rot="17736428">
                <a:off x="10524425" y="48035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0" name="Oval 1138">
                <a:extLst>
                  <a:ext uri="{FF2B5EF4-FFF2-40B4-BE49-F238E27FC236}">
                    <a16:creationId xmlns:a16="http://schemas.microsoft.com/office/drawing/2014/main" id="{7BF3AB92-4321-42AF-9E24-218174F88793}"/>
                  </a:ext>
                </a:extLst>
              </p:cNvPr>
              <p:cNvSpPr>
                <a:spLocks noChangeArrowheads="1"/>
              </p:cNvSpPr>
              <p:nvPr/>
            </p:nvSpPr>
            <p:spPr bwMode="auto">
              <a:xfrm rot="17736428">
                <a:off x="10920468" y="49115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1" name="Oval 1148">
                <a:extLst>
                  <a:ext uri="{FF2B5EF4-FFF2-40B4-BE49-F238E27FC236}">
                    <a16:creationId xmlns:a16="http://schemas.microsoft.com/office/drawing/2014/main" id="{7030289C-D828-4183-A1D4-78F8A4F306FD}"/>
                  </a:ext>
                </a:extLst>
              </p:cNvPr>
              <p:cNvSpPr>
                <a:spLocks noChangeArrowheads="1"/>
              </p:cNvSpPr>
              <p:nvPr/>
            </p:nvSpPr>
            <p:spPr bwMode="auto">
              <a:xfrm rot="17736428">
                <a:off x="8976254" y="642371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2" name="Oval 1155">
                <a:extLst>
                  <a:ext uri="{FF2B5EF4-FFF2-40B4-BE49-F238E27FC236}">
                    <a16:creationId xmlns:a16="http://schemas.microsoft.com/office/drawing/2014/main" id="{1FBA5815-5ED9-4BE2-850C-200FDE70A72A}"/>
                  </a:ext>
                </a:extLst>
              </p:cNvPr>
              <p:cNvSpPr>
                <a:spLocks noChangeArrowheads="1"/>
              </p:cNvSpPr>
              <p:nvPr/>
            </p:nvSpPr>
            <p:spPr bwMode="auto">
              <a:xfrm rot="17736428">
                <a:off x="10723930" y="5076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4" name="Oval 1164">
                <a:extLst>
                  <a:ext uri="{FF2B5EF4-FFF2-40B4-BE49-F238E27FC236}">
                    <a16:creationId xmlns:a16="http://schemas.microsoft.com/office/drawing/2014/main" id="{7BE46817-E62B-442A-8110-593A2D9E1867}"/>
                  </a:ext>
                </a:extLst>
              </p:cNvPr>
              <p:cNvSpPr>
                <a:spLocks noChangeArrowheads="1"/>
              </p:cNvSpPr>
              <p:nvPr/>
            </p:nvSpPr>
            <p:spPr bwMode="auto">
              <a:xfrm rot="17736428">
                <a:off x="9790280" y="45310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5" name="Oval 1168">
                <a:extLst>
                  <a:ext uri="{FF2B5EF4-FFF2-40B4-BE49-F238E27FC236}">
                    <a16:creationId xmlns:a16="http://schemas.microsoft.com/office/drawing/2014/main" id="{3B6F9C3F-D927-4F7D-94B0-B5421DEFD157}"/>
                  </a:ext>
                </a:extLst>
              </p:cNvPr>
              <p:cNvSpPr>
                <a:spLocks noChangeArrowheads="1"/>
              </p:cNvSpPr>
              <p:nvPr/>
            </p:nvSpPr>
            <p:spPr bwMode="auto">
              <a:xfrm rot="17736428">
                <a:off x="11123592" y="528630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6" name="Oval 1175">
                <a:extLst>
                  <a:ext uri="{FF2B5EF4-FFF2-40B4-BE49-F238E27FC236}">
                    <a16:creationId xmlns:a16="http://schemas.microsoft.com/office/drawing/2014/main" id="{5DE29974-9B42-49D6-8F88-CD78C08D15E6}"/>
                  </a:ext>
                </a:extLst>
              </p:cNvPr>
              <p:cNvSpPr>
                <a:spLocks noChangeArrowheads="1"/>
              </p:cNvSpPr>
              <p:nvPr/>
            </p:nvSpPr>
            <p:spPr bwMode="auto">
              <a:xfrm rot="17736428">
                <a:off x="10812457" y="519957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7" name="Oval 1177">
                <a:extLst>
                  <a:ext uri="{FF2B5EF4-FFF2-40B4-BE49-F238E27FC236}">
                    <a16:creationId xmlns:a16="http://schemas.microsoft.com/office/drawing/2014/main" id="{5B2CDF22-F15D-41C6-BB23-FC741E59E95E}"/>
                  </a:ext>
                </a:extLst>
              </p:cNvPr>
              <p:cNvSpPr>
                <a:spLocks noChangeArrowheads="1"/>
              </p:cNvSpPr>
              <p:nvPr/>
            </p:nvSpPr>
            <p:spPr bwMode="auto">
              <a:xfrm rot="17736428">
                <a:off x="10964964" y="51310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8" name="Oval 1179">
                <a:extLst>
                  <a:ext uri="{FF2B5EF4-FFF2-40B4-BE49-F238E27FC236}">
                    <a16:creationId xmlns:a16="http://schemas.microsoft.com/office/drawing/2014/main" id="{F4BFFAB8-57D5-4345-B975-8785FEFF0145}"/>
                  </a:ext>
                </a:extLst>
              </p:cNvPr>
              <p:cNvSpPr>
                <a:spLocks noChangeArrowheads="1"/>
              </p:cNvSpPr>
              <p:nvPr/>
            </p:nvSpPr>
            <p:spPr bwMode="auto">
              <a:xfrm rot="17736428">
                <a:off x="11261910" y="53731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799" name="Oval 1183">
                <a:extLst>
                  <a:ext uri="{FF2B5EF4-FFF2-40B4-BE49-F238E27FC236}">
                    <a16:creationId xmlns:a16="http://schemas.microsoft.com/office/drawing/2014/main" id="{21F5D966-06EB-4402-8C95-584D410E9D7E}"/>
                  </a:ext>
                </a:extLst>
              </p:cNvPr>
              <p:cNvSpPr>
                <a:spLocks noChangeArrowheads="1"/>
              </p:cNvSpPr>
              <p:nvPr/>
            </p:nvSpPr>
            <p:spPr bwMode="auto">
              <a:xfrm rot="17736428">
                <a:off x="8855951" y="48690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01" name="Oval 1190">
                <a:extLst>
                  <a:ext uri="{FF2B5EF4-FFF2-40B4-BE49-F238E27FC236}">
                    <a16:creationId xmlns:a16="http://schemas.microsoft.com/office/drawing/2014/main" id="{F2244553-3679-45DE-A3B0-172D7BF9ABE2}"/>
                  </a:ext>
                </a:extLst>
              </p:cNvPr>
              <p:cNvSpPr>
                <a:spLocks noChangeArrowheads="1"/>
              </p:cNvSpPr>
              <p:nvPr/>
            </p:nvSpPr>
            <p:spPr bwMode="auto">
              <a:xfrm rot="17736428">
                <a:off x="9738902" y="5677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05" name="Oval 1204">
                <a:extLst>
                  <a:ext uri="{FF2B5EF4-FFF2-40B4-BE49-F238E27FC236}">
                    <a16:creationId xmlns:a16="http://schemas.microsoft.com/office/drawing/2014/main" id="{BD2D08D2-A63D-43F8-BB37-2D40A6AF4651}"/>
                  </a:ext>
                </a:extLst>
              </p:cNvPr>
              <p:cNvSpPr>
                <a:spLocks noChangeArrowheads="1"/>
              </p:cNvSpPr>
              <p:nvPr/>
            </p:nvSpPr>
            <p:spPr bwMode="auto">
              <a:xfrm rot="17736428">
                <a:off x="8980721" y="45158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06" name="Oval 1205">
                <a:extLst>
                  <a:ext uri="{FF2B5EF4-FFF2-40B4-BE49-F238E27FC236}">
                    <a16:creationId xmlns:a16="http://schemas.microsoft.com/office/drawing/2014/main" id="{F21CBADD-007E-49D3-A61D-35831DCA4C5C}"/>
                  </a:ext>
                </a:extLst>
              </p:cNvPr>
              <p:cNvSpPr>
                <a:spLocks noChangeArrowheads="1"/>
              </p:cNvSpPr>
              <p:nvPr/>
            </p:nvSpPr>
            <p:spPr bwMode="auto">
              <a:xfrm rot="17736428">
                <a:off x="10560429" y="45515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07" name="Oval 1320">
                <a:extLst>
                  <a:ext uri="{FF2B5EF4-FFF2-40B4-BE49-F238E27FC236}">
                    <a16:creationId xmlns:a16="http://schemas.microsoft.com/office/drawing/2014/main" id="{277F693F-3E92-4F13-A5E6-45EE625052B2}"/>
                  </a:ext>
                </a:extLst>
              </p:cNvPr>
              <p:cNvSpPr>
                <a:spLocks noChangeArrowheads="1"/>
              </p:cNvSpPr>
              <p:nvPr/>
            </p:nvSpPr>
            <p:spPr bwMode="auto">
              <a:xfrm rot="17736428">
                <a:off x="10402605" y="6448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08" name="Oval 1381">
                <a:extLst>
                  <a:ext uri="{FF2B5EF4-FFF2-40B4-BE49-F238E27FC236}">
                    <a16:creationId xmlns:a16="http://schemas.microsoft.com/office/drawing/2014/main" id="{07B2C1A7-C455-44AD-AFB7-A97B0455C997}"/>
                  </a:ext>
                </a:extLst>
              </p:cNvPr>
              <p:cNvSpPr>
                <a:spLocks noChangeArrowheads="1"/>
              </p:cNvSpPr>
              <p:nvPr/>
            </p:nvSpPr>
            <p:spPr bwMode="auto">
              <a:xfrm rot="17736428">
                <a:off x="8940249" y="61356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09" name="Oval 1389">
                <a:extLst>
                  <a:ext uri="{FF2B5EF4-FFF2-40B4-BE49-F238E27FC236}">
                    <a16:creationId xmlns:a16="http://schemas.microsoft.com/office/drawing/2014/main" id="{4B9BEE6E-137D-4F6E-8A97-94B1F877F65F}"/>
                  </a:ext>
                </a:extLst>
              </p:cNvPr>
              <p:cNvSpPr>
                <a:spLocks noChangeArrowheads="1"/>
              </p:cNvSpPr>
              <p:nvPr/>
            </p:nvSpPr>
            <p:spPr bwMode="auto">
              <a:xfrm rot="17736428">
                <a:off x="9048261" y="642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0" name="Oval 1408">
                <a:extLst>
                  <a:ext uri="{FF2B5EF4-FFF2-40B4-BE49-F238E27FC236}">
                    <a16:creationId xmlns:a16="http://schemas.microsoft.com/office/drawing/2014/main" id="{2917007C-4ED3-4BB2-BDC6-C4536A254C9E}"/>
                  </a:ext>
                </a:extLst>
              </p:cNvPr>
              <p:cNvSpPr>
                <a:spLocks noChangeArrowheads="1"/>
              </p:cNvSpPr>
              <p:nvPr/>
            </p:nvSpPr>
            <p:spPr bwMode="auto">
              <a:xfrm rot="17736428">
                <a:off x="9089891" y="62633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1" name="Oval 1420">
                <a:extLst>
                  <a:ext uri="{FF2B5EF4-FFF2-40B4-BE49-F238E27FC236}">
                    <a16:creationId xmlns:a16="http://schemas.microsoft.com/office/drawing/2014/main" id="{9FDE8126-A879-43A9-9581-4B4996064160}"/>
                  </a:ext>
                </a:extLst>
              </p:cNvPr>
              <p:cNvSpPr>
                <a:spLocks noChangeArrowheads="1"/>
              </p:cNvSpPr>
              <p:nvPr/>
            </p:nvSpPr>
            <p:spPr bwMode="auto">
              <a:xfrm rot="17736428">
                <a:off x="9375345" y="64505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2" name="Oval 1426">
                <a:extLst>
                  <a:ext uri="{FF2B5EF4-FFF2-40B4-BE49-F238E27FC236}">
                    <a16:creationId xmlns:a16="http://schemas.microsoft.com/office/drawing/2014/main" id="{2CB82590-ED91-4AE6-9153-9BD58B12B400}"/>
                  </a:ext>
                </a:extLst>
              </p:cNvPr>
              <p:cNvSpPr>
                <a:spLocks noChangeArrowheads="1"/>
              </p:cNvSpPr>
              <p:nvPr/>
            </p:nvSpPr>
            <p:spPr bwMode="auto">
              <a:xfrm rot="17736428">
                <a:off x="10157205" y="632317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3" name="Oval 1438">
                <a:extLst>
                  <a:ext uri="{FF2B5EF4-FFF2-40B4-BE49-F238E27FC236}">
                    <a16:creationId xmlns:a16="http://schemas.microsoft.com/office/drawing/2014/main" id="{18D44867-0510-42BD-B3B7-315F95D70760}"/>
                  </a:ext>
                </a:extLst>
              </p:cNvPr>
              <p:cNvSpPr>
                <a:spLocks noChangeArrowheads="1"/>
              </p:cNvSpPr>
              <p:nvPr/>
            </p:nvSpPr>
            <p:spPr bwMode="auto">
              <a:xfrm rot="17736428">
                <a:off x="10284267" y="56294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4" name="Oval 779">
                <a:extLst>
                  <a:ext uri="{FF2B5EF4-FFF2-40B4-BE49-F238E27FC236}">
                    <a16:creationId xmlns:a16="http://schemas.microsoft.com/office/drawing/2014/main" id="{98C926D4-B013-440F-8CD5-87E32EA445FF}"/>
                  </a:ext>
                </a:extLst>
              </p:cNvPr>
              <p:cNvSpPr>
                <a:spLocks noChangeArrowheads="1"/>
              </p:cNvSpPr>
              <p:nvPr/>
            </p:nvSpPr>
            <p:spPr bwMode="auto">
              <a:xfrm rot="17736428">
                <a:off x="9685114" y="637516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5" name="Oval 968">
                <a:extLst>
                  <a:ext uri="{FF2B5EF4-FFF2-40B4-BE49-F238E27FC236}">
                    <a16:creationId xmlns:a16="http://schemas.microsoft.com/office/drawing/2014/main" id="{1A5EC7B0-D928-48C2-97E2-55596A62AEE6}"/>
                  </a:ext>
                </a:extLst>
              </p:cNvPr>
              <p:cNvSpPr>
                <a:spLocks noChangeArrowheads="1"/>
              </p:cNvSpPr>
              <p:nvPr/>
            </p:nvSpPr>
            <p:spPr bwMode="auto">
              <a:xfrm rot="17736428">
                <a:off x="10069697" y="58568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6" name="Oval 1115">
                <a:extLst>
                  <a:ext uri="{FF2B5EF4-FFF2-40B4-BE49-F238E27FC236}">
                    <a16:creationId xmlns:a16="http://schemas.microsoft.com/office/drawing/2014/main" id="{356F7764-198E-4C5F-AABF-EA647C108054}"/>
                  </a:ext>
                </a:extLst>
              </p:cNvPr>
              <p:cNvSpPr>
                <a:spLocks noChangeArrowheads="1"/>
              </p:cNvSpPr>
              <p:nvPr/>
            </p:nvSpPr>
            <p:spPr bwMode="auto">
              <a:xfrm rot="17736428">
                <a:off x="9948361" y="570363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8" name="Oval 1127">
                <a:extLst>
                  <a:ext uri="{FF2B5EF4-FFF2-40B4-BE49-F238E27FC236}">
                    <a16:creationId xmlns:a16="http://schemas.microsoft.com/office/drawing/2014/main" id="{4EFD7D49-0FB5-4FA7-BEA7-3569F9051002}"/>
                  </a:ext>
                </a:extLst>
              </p:cNvPr>
              <p:cNvSpPr>
                <a:spLocks noChangeArrowheads="1"/>
              </p:cNvSpPr>
              <p:nvPr/>
            </p:nvSpPr>
            <p:spPr bwMode="auto">
              <a:xfrm rot="17736428">
                <a:off x="9059177" y="57248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19" name="Oval 1135">
                <a:extLst>
                  <a:ext uri="{FF2B5EF4-FFF2-40B4-BE49-F238E27FC236}">
                    <a16:creationId xmlns:a16="http://schemas.microsoft.com/office/drawing/2014/main" id="{BDE00190-48FD-4BF5-9E75-04335F608BEB}"/>
                  </a:ext>
                </a:extLst>
              </p:cNvPr>
              <p:cNvSpPr>
                <a:spLocks noChangeArrowheads="1"/>
              </p:cNvSpPr>
              <p:nvPr/>
            </p:nvSpPr>
            <p:spPr bwMode="auto">
              <a:xfrm rot="17736428">
                <a:off x="10178940" y="59347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0" name="Oval 1136">
                <a:extLst>
                  <a:ext uri="{FF2B5EF4-FFF2-40B4-BE49-F238E27FC236}">
                    <a16:creationId xmlns:a16="http://schemas.microsoft.com/office/drawing/2014/main" id="{2D071FCB-6ABA-4B0A-A1ED-ACEF35F18430}"/>
                  </a:ext>
                </a:extLst>
              </p:cNvPr>
              <p:cNvSpPr>
                <a:spLocks noChangeArrowheads="1"/>
              </p:cNvSpPr>
              <p:nvPr/>
            </p:nvSpPr>
            <p:spPr bwMode="auto">
              <a:xfrm rot="17736428">
                <a:off x="10416412" y="64957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1" name="Oval 1137">
                <a:extLst>
                  <a:ext uri="{FF2B5EF4-FFF2-40B4-BE49-F238E27FC236}">
                    <a16:creationId xmlns:a16="http://schemas.microsoft.com/office/drawing/2014/main" id="{929F2868-E7FA-4E8F-BCCE-E1B814C08F4A}"/>
                  </a:ext>
                </a:extLst>
              </p:cNvPr>
              <p:cNvSpPr>
                <a:spLocks noChangeArrowheads="1"/>
              </p:cNvSpPr>
              <p:nvPr/>
            </p:nvSpPr>
            <p:spPr bwMode="auto">
              <a:xfrm rot="17736428">
                <a:off x="9584195" y="556072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2" name="Oval 1138">
                <a:extLst>
                  <a:ext uri="{FF2B5EF4-FFF2-40B4-BE49-F238E27FC236}">
                    <a16:creationId xmlns:a16="http://schemas.microsoft.com/office/drawing/2014/main" id="{F53456E6-7B18-44B7-A844-35E64D09B185}"/>
                  </a:ext>
                </a:extLst>
              </p:cNvPr>
              <p:cNvSpPr>
                <a:spLocks noChangeArrowheads="1"/>
              </p:cNvSpPr>
              <p:nvPr/>
            </p:nvSpPr>
            <p:spPr bwMode="auto">
              <a:xfrm rot="17736428">
                <a:off x="9283425" y="57067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3" name="Oval 1148">
                <a:extLst>
                  <a:ext uri="{FF2B5EF4-FFF2-40B4-BE49-F238E27FC236}">
                    <a16:creationId xmlns:a16="http://schemas.microsoft.com/office/drawing/2014/main" id="{3DA677EC-C8F1-4039-8975-C790F260EFE9}"/>
                  </a:ext>
                </a:extLst>
              </p:cNvPr>
              <p:cNvSpPr>
                <a:spLocks noChangeArrowheads="1"/>
              </p:cNvSpPr>
              <p:nvPr/>
            </p:nvSpPr>
            <p:spPr bwMode="auto">
              <a:xfrm rot="17736428">
                <a:off x="8832237" y="59556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4" name="Oval 1158">
                <a:extLst>
                  <a:ext uri="{FF2B5EF4-FFF2-40B4-BE49-F238E27FC236}">
                    <a16:creationId xmlns:a16="http://schemas.microsoft.com/office/drawing/2014/main" id="{3DD60661-70B2-42DE-93D9-181DEF903370}"/>
                  </a:ext>
                </a:extLst>
              </p:cNvPr>
              <p:cNvSpPr>
                <a:spLocks noChangeArrowheads="1"/>
              </p:cNvSpPr>
              <p:nvPr/>
            </p:nvSpPr>
            <p:spPr bwMode="auto">
              <a:xfrm rot="17736428">
                <a:off x="9411579" y="5222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5" name="Oval 1164">
                <a:extLst>
                  <a:ext uri="{FF2B5EF4-FFF2-40B4-BE49-F238E27FC236}">
                    <a16:creationId xmlns:a16="http://schemas.microsoft.com/office/drawing/2014/main" id="{EDA71B5D-78E2-4B81-B639-61466E2AED4E}"/>
                  </a:ext>
                </a:extLst>
              </p:cNvPr>
              <p:cNvSpPr>
                <a:spLocks noChangeArrowheads="1"/>
              </p:cNvSpPr>
              <p:nvPr/>
            </p:nvSpPr>
            <p:spPr bwMode="auto">
              <a:xfrm rot="17736428">
                <a:off x="10020266" y="552039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6" name="Oval 1177">
                <a:extLst>
                  <a:ext uri="{FF2B5EF4-FFF2-40B4-BE49-F238E27FC236}">
                    <a16:creationId xmlns:a16="http://schemas.microsoft.com/office/drawing/2014/main" id="{42B8E176-2ADB-49CC-B522-606742D5B9CD}"/>
                  </a:ext>
                </a:extLst>
              </p:cNvPr>
              <p:cNvSpPr>
                <a:spLocks noChangeArrowheads="1"/>
              </p:cNvSpPr>
              <p:nvPr/>
            </p:nvSpPr>
            <p:spPr bwMode="auto">
              <a:xfrm rot="17736428">
                <a:off x="9084264" y="638770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7" name="Oval 1179">
                <a:extLst>
                  <a:ext uri="{FF2B5EF4-FFF2-40B4-BE49-F238E27FC236}">
                    <a16:creationId xmlns:a16="http://schemas.microsoft.com/office/drawing/2014/main" id="{6807F328-DC29-4735-8DED-E4BFA2AF6E97}"/>
                  </a:ext>
                </a:extLst>
              </p:cNvPr>
              <p:cNvSpPr>
                <a:spLocks noChangeArrowheads="1"/>
              </p:cNvSpPr>
              <p:nvPr/>
            </p:nvSpPr>
            <p:spPr bwMode="auto">
              <a:xfrm rot="17736428">
                <a:off x="9732337" y="599166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8" name="Oval 1183">
                <a:extLst>
                  <a:ext uri="{FF2B5EF4-FFF2-40B4-BE49-F238E27FC236}">
                    <a16:creationId xmlns:a16="http://schemas.microsoft.com/office/drawing/2014/main" id="{DBAC129B-1794-4FFE-935B-D9D315FFC190}"/>
                  </a:ext>
                </a:extLst>
              </p:cNvPr>
              <p:cNvSpPr>
                <a:spLocks noChangeArrowheads="1"/>
              </p:cNvSpPr>
              <p:nvPr/>
            </p:nvSpPr>
            <p:spPr bwMode="auto">
              <a:xfrm rot="17736428">
                <a:off x="9225832" y="614165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29" name="Oval 1189">
                <a:extLst>
                  <a:ext uri="{FF2B5EF4-FFF2-40B4-BE49-F238E27FC236}">
                    <a16:creationId xmlns:a16="http://schemas.microsoft.com/office/drawing/2014/main" id="{FAEE3254-E0D6-43AE-8CAC-10F0772DA787}"/>
                  </a:ext>
                </a:extLst>
              </p:cNvPr>
              <p:cNvSpPr>
                <a:spLocks noChangeArrowheads="1"/>
              </p:cNvSpPr>
              <p:nvPr/>
            </p:nvSpPr>
            <p:spPr bwMode="auto">
              <a:xfrm rot="17736428">
                <a:off x="9914801" y="61794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0" name="Oval 1190">
                <a:extLst>
                  <a:ext uri="{FF2B5EF4-FFF2-40B4-BE49-F238E27FC236}">
                    <a16:creationId xmlns:a16="http://schemas.microsoft.com/office/drawing/2014/main" id="{76D39E83-DABF-46F8-8CE0-FAA238C745BD}"/>
                  </a:ext>
                </a:extLst>
              </p:cNvPr>
              <p:cNvSpPr>
                <a:spLocks noChangeArrowheads="1"/>
              </p:cNvSpPr>
              <p:nvPr/>
            </p:nvSpPr>
            <p:spPr bwMode="auto">
              <a:xfrm rot="17736428">
                <a:off x="9012256" y="56676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1" name="Oval 1191">
                <a:extLst>
                  <a:ext uri="{FF2B5EF4-FFF2-40B4-BE49-F238E27FC236}">
                    <a16:creationId xmlns:a16="http://schemas.microsoft.com/office/drawing/2014/main" id="{1A0D5196-CF27-4D58-8DB5-B7EE17F3D984}"/>
                  </a:ext>
                </a:extLst>
              </p:cNvPr>
              <p:cNvSpPr>
                <a:spLocks noChangeArrowheads="1"/>
              </p:cNvSpPr>
              <p:nvPr/>
            </p:nvSpPr>
            <p:spPr bwMode="auto">
              <a:xfrm rot="17736428">
                <a:off x="9876352" y="61356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2" name="Oval 779">
                <a:extLst>
                  <a:ext uri="{FF2B5EF4-FFF2-40B4-BE49-F238E27FC236}">
                    <a16:creationId xmlns:a16="http://schemas.microsoft.com/office/drawing/2014/main" id="{7587FF81-CA91-4154-BD96-C7824B06E6C0}"/>
                  </a:ext>
                </a:extLst>
              </p:cNvPr>
              <p:cNvSpPr>
                <a:spLocks noChangeArrowheads="1"/>
              </p:cNvSpPr>
              <p:nvPr/>
            </p:nvSpPr>
            <p:spPr bwMode="auto">
              <a:xfrm rot="17736428">
                <a:off x="10595983" y="602838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3" name="Oval 785">
                <a:extLst>
                  <a:ext uri="{FF2B5EF4-FFF2-40B4-BE49-F238E27FC236}">
                    <a16:creationId xmlns:a16="http://schemas.microsoft.com/office/drawing/2014/main" id="{954DFED9-AB9F-4D2C-B8AA-F0113771B231}"/>
                  </a:ext>
                </a:extLst>
              </p:cNvPr>
              <p:cNvSpPr>
                <a:spLocks noChangeArrowheads="1"/>
              </p:cNvSpPr>
              <p:nvPr/>
            </p:nvSpPr>
            <p:spPr bwMode="auto">
              <a:xfrm rot="17736428">
                <a:off x="10978628" y="55976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5" name="Oval 968">
                <a:extLst>
                  <a:ext uri="{FF2B5EF4-FFF2-40B4-BE49-F238E27FC236}">
                    <a16:creationId xmlns:a16="http://schemas.microsoft.com/office/drawing/2014/main" id="{9C537BD2-C7C9-4A91-9444-EF745A033188}"/>
                  </a:ext>
                </a:extLst>
              </p:cNvPr>
              <p:cNvSpPr>
                <a:spLocks noChangeArrowheads="1"/>
              </p:cNvSpPr>
              <p:nvPr/>
            </p:nvSpPr>
            <p:spPr bwMode="auto">
              <a:xfrm rot="17736428">
                <a:off x="9887321" y="6444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6" name="Oval 1109">
                <a:extLst>
                  <a:ext uri="{FF2B5EF4-FFF2-40B4-BE49-F238E27FC236}">
                    <a16:creationId xmlns:a16="http://schemas.microsoft.com/office/drawing/2014/main" id="{0561A2C9-2C9E-4340-AE88-50F28AC67CB1}"/>
                  </a:ext>
                </a:extLst>
              </p:cNvPr>
              <p:cNvSpPr>
                <a:spLocks noChangeArrowheads="1"/>
              </p:cNvSpPr>
              <p:nvPr/>
            </p:nvSpPr>
            <p:spPr bwMode="auto">
              <a:xfrm rot="17736428">
                <a:off x="9012257" y="54516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7" name="Oval 1110">
                <a:extLst>
                  <a:ext uri="{FF2B5EF4-FFF2-40B4-BE49-F238E27FC236}">
                    <a16:creationId xmlns:a16="http://schemas.microsoft.com/office/drawing/2014/main" id="{236B908A-F2BE-4343-AC75-C3582001C856}"/>
                  </a:ext>
                </a:extLst>
              </p:cNvPr>
              <p:cNvSpPr>
                <a:spLocks noChangeArrowheads="1"/>
              </p:cNvSpPr>
              <p:nvPr/>
            </p:nvSpPr>
            <p:spPr bwMode="auto">
              <a:xfrm rot="17736428">
                <a:off x="10562553" y="57281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39" name="Oval 1116">
                <a:extLst>
                  <a:ext uri="{FF2B5EF4-FFF2-40B4-BE49-F238E27FC236}">
                    <a16:creationId xmlns:a16="http://schemas.microsoft.com/office/drawing/2014/main" id="{9FC9476A-5B5C-4208-9304-66F7B4FBB84B}"/>
                  </a:ext>
                </a:extLst>
              </p:cNvPr>
              <p:cNvSpPr>
                <a:spLocks noChangeArrowheads="1"/>
              </p:cNvSpPr>
              <p:nvPr/>
            </p:nvSpPr>
            <p:spPr bwMode="auto">
              <a:xfrm rot="17736428">
                <a:off x="10505198" y="60239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0" name="Oval 1122">
                <a:extLst>
                  <a:ext uri="{FF2B5EF4-FFF2-40B4-BE49-F238E27FC236}">
                    <a16:creationId xmlns:a16="http://schemas.microsoft.com/office/drawing/2014/main" id="{F079C0A1-FF1C-4D51-AD41-D4B37B56931D}"/>
                  </a:ext>
                </a:extLst>
              </p:cNvPr>
              <p:cNvSpPr>
                <a:spLocks noChangeArrowheads="1"/>
              </p:cNvSpPr>
              <p:nvPr/>
            </p:nvSpPr>
            <p:spPr bwMode="auto">
              <a:xfrm rot="17736428">
                <a:off x="9588320" y="64237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1" name="Oval 1126">
                <a:extLst>
                  <a:ext uri="{FF2B5EF4-FFF2-40B4-BE49-F238E27FC236}">
                    <a16:creationId xmlns:a16="http://schemas.microsoft.com/office/drawing/2014/main" id="{20D89391-9EF4-41D6-91FF-CDA2E7EF6C64}"/>
                  </a:ext>
                </a:extLst>
              </p:cNvPr>
              <p:cNvSpPr>
                <a:spLocks noChangeArrowheads="1"/>
              </p:cNvSpPr>
              <p:nvPr/>
            </p:nvSpPr>
            <p:spPr bwMode="auto">
              <a:xfrm rot="17736428">
                <a:off x="11352517" y="57036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2" name="Oval 1127">
                <a:extLst>
                  <a:ext uri="{FF2B5EF4-FFF2-40B4-BE49-F238E27FC236}">
                    <a16:creationId xmlns:a16="http://schemas.microsoft.com/office/drawing/2014/main" id="{60887ACD-AE05-4741-81EE-7AB10C21BD62}"/>
                  </a:ext>
                </a:extLst>
              </p:cNvPr>
              <p:cNvSpPr>
                <a:spLocks noChangeArrowheads="1"/>
              </p:cNvSpPr>
              <p:nvPr/>
            </p:nvSpPr>
            <p:spPr bwMode="auto">
              <a:xfrm rot="17736428">
                <a:off x="10620348" y="61225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3" name="Oval 1135">
                <a:extLst>
                  <a:ext uri="{FF2B5EF4-FFF2-40B4-BE49-F238E27FC236}">
                    <a16:creationId xmlns:a16="http://schemas.microsoft.com/office/drawing/2014/main" id="{A973C286-1256-438D-8BEF-3289A8622880}"/>
                  </a:ext>
                </a:extLst>
              </p:cNvPr>
              <p:cNvSpPr>
                <a:spLocks noChangeArrowheads="1"/>
              </p:cNvSpPr>
              <p:nvPr/>
            </p:nvSpPr>
            <p:spPr bwMode="auto">
              <a:xfrm rot="17736428">
                <a:off x="11208499" y="61716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4" name="Oval 1136">
                <a:extLst>
                  <a:ext uri="{FF2B5EF4-FFF2-40B4-BE49-F238E27FC236}">
                    <a16:creationId xmlns:a16="http://schemas.microsoft.com/office/drawing/2014/main" id="{8DA7A0F0-20A4-4704-97B5-0CCFAD0AA2C8}"/>
                  </a:ext>
                </a:extLst>
              </p:cNvPr>
              <p:cNvSpPr>
                <a:spLocks noChangeArrowheads="1"/>
              </p:cNvSpPr>
              <p:nvPr/>
            </p:nvSpPr>
            <p:spPr bwMode="auto">
              <a:xfrm rot="17736428">
                <a:off x="11028481" y="63517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5" name="Oval 1137">
                <a:extLst>
                  <a:ext uri="{FF2B5EF4-FFF2-40B4-BE49-F238E27FC236}">
                    <a16:creationId xmlns:a16="http://schemas.microsoft.com/office/drawing/2014/main" id="{178D3FA7-21DC-4A5C-9BD8-1C14E4BCFFE4}"/>
                  </a:ext>
                </a:extLst>
              </p:cNvPr>
              <p:cNvSpPr>
                <a:spLocks noChangeArrowheads="1"/>
              </p:cNvSpPr>
              <p:nvPr/>
            </p:nvSpPr>
            <p:spPr bwMode="auto">
              <a:xfrm rot="17736428">
                <a:off x="11145366" y="59583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6" name="Oval 1138">
                <a:extLst>
                  <a:ext uri="{FF2B5EF4-FFF2-40B4-BE49-F238E27FC236}">
                    <a16:creationId xmlns:a16="http://schemas.microsoft.com/office/drawing/2014/main" id="{2EB1EE3C-10D3-44FC-B068-C5859C2F5DAC}"/>
                  </a:ext>
                </a:extLst>
              </p:cNvPr>
              <p:cNvSpPr>
                <a:spLocks noChangeArrowheads="1"/>
              </p:cNvSpPr>
              <p:nvPr/>
            </p:nvSpPr>
            <p:spPr bwMode="auto">
              <a:xfrm rot="17736428">
                <a:off x="10848460" y="61356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7" name="Oval 1155">
                <a:extLst>
                  <a:ext uri="{FF2B5EF4-FFF2-40B4-BE49-F238E27FC236}">
                    <a16:creationId xmlns:a16="http://schemas.microsoft.com/office/drawing/2014/main" id="{D25354CF-1B90-4B7B-9F9D-C096413FE877}"/>
                  </a:ext>
                </a:extLst>
              </p:cNvPr>
              <p:cNvSpPr>
                <a:spLocks noChangeArrowheads="1"/>
              </p:cNvSpPr>
              <p:nvPr/>
            </p:nvSpPr>
            <p:spPr bwMode="auto">
              <a:xfrm rot="17736428">
                <a:off x="10524424" y="62436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8" name="Oval 1158">
                <a:extLst>
                  <a:ext uri="{FF2B5EF4-FFF2-40B4-BE49-F238E27FC236}">
                    <a16:creationId xmlns:a16="http://schemas.microsoft.com/office/drawing/2014/main" id="{D2600D74-965E-42A2-A9F8-124D9A21361C}"/>
                  </a:ext>
                </a:extLst>
              </p:cNvPr>
              <p:cNvSpPr>
                <a:spLocks noChangeArrowheads="1"/>
              </p:cNvSpPr>
              <p:nvPr/>
            </p:nvSpPr>
            <p:spPr bwMode="auto">
              <a:xfrm rot="17736428">
                <a:off x="11269107" y="64070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49" name="Oval 1164">
                <a:extLst>
                  <a:ext uri="{FF2B5EF4-FFF2-40B4-BE49-F238E27FC236}">
                    <a16:creationId xmlns:a16="http://schemas.microsoft.com/office/drawing/2014/main" id="{F7EB8441-7954-4C5F-B93A-9CECD4FA9B44}"/>
                  </a:ext>
                </a:extLst>
              </p:cNvPr>
              <p:cNvSpPr>
                <a:spLocks noChangeArrowheads="1"/>
              </p:cNvSpPr>
              <p:nvPr/>
            </p:nvSpPr>
            <p:spPr bwMode="auto">
              <a:xfrm rot="17736428">
                <a:off x="10353497" y="60125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50" name="Oval 1168">
                <a:extLst>
                  <a:ext uri="{FF2B5EF4-FFF2-40B4-BE49-F238E27FC236}">
                    <a16:creationId xmlns:a16="http://schemas.microsoft.com/office/drawing/2014/main" id="{1DFA9ACC-D078-4A5D-A4CB-5D2BBB1615F1}"/>
                  </a:ext>
                </a:extLst>
              </p:cNvPr>
              <p:cNvSpPr>
                <a:spLocks noChangeArrowheads="1"/>
              </p:cNvSpPr>
              <p:nvPr/>
            </p:nvSpPr>
            <p:spPr bwMode="auto">
              <a:xfrm rot="17736428">
                <a:off x="10920469" y="649572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51" name="Oval 1175">
                <a:extLst>
                  <a:ext uri="{FF2B5EF4-FFF2-40B4-BE49-F238E27FC236}">
                    <a16:creationId xmlns:a16="http://schemas.microsoft.com/office/drawing/2014/main" id="{EB4770C1-7286-474F-973D-6BDAB8AFBE42}"/>
                  </a:ext>
                </a:extLst>
              </p:cNvPr>
              <p:cNvSpPr>
                <a:spLocks noChangeArrowheads="1"/>
              </p:cNvSpPr>
              <p:nvPr/>
            </p:nvSpPr>
            <p:spPr bwMode="auto">
              <a:xfrm rot="17736428">
                <a:off x="10693920" y="65280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52" name="Oval 1177">
                <a:extLst>
                  <a:ext uri="{FF2B5EF4-FFF2-40B4-BE49-F238E27FC236}">
                    <a16:creationId xmlns:a16="http://schemas.microsoft.com/office/drawing/2014/main" id="{33D45E48-F240-4371-AC0C-941CBD0E0801}"/>
                  </a:ext>
                </a:extLst>
              </p:cNvPr>
              <p:cNvSpPr>
                <a:spLocks noChangeArrowheads="1"/>
              </p:cNvSpPr>
              <p:nvPr/>
            </p:nvSpPr>
            <p:spPr bwMode="auto">
              <a:xfrm rot="17736428">
                <a:off x="10825868" y="62892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53" name="Oval 1179">
                <a:extLst>
                  <a:ext uri="{FF2B5EF4-FFF2-40B4-BE49-F238E27FC236}">
                    <a16:creationId xmlns:a16="http://schemas.microsoft.com/office/drawing/2014/main" id="{8C00344F-37DE-4652-B87E-552857BC54F5}"/>
                  </a:ext>
                </a:extLst>
              </p:cNvPr>
              <p:cNvSpPr>
                <a:spLocks noChangeArrowheads="1"/>
              </p:cNvSpPr>
              <p:nvPr/>
            </p:nvSpPr>
            <p:spPr bwMode="auto">
              <a:xfrm rot="17736428">
                <a:off x="11122814" y="65313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56" name="Oval 1191">
                <a:extLst>
                  <a:ext uri="{FF2B5EF4-FFF2-40B4-BE49-F238E27FC236}">
                    <a16:creationId xmlns:a16="http://schemas.microsoft.com/office/drawing/2014/main" id="{91EE3830-A3C9-4706-A745-5392F8895D99}"/>
                  </a:ext>
                </a:extLst>
              </p:cNvPr>
              <p:cNvSpPr>
                <a:spLocks noChangeArrowheads="1"/>
              </p:cNvSpPr>
              <p:nvPr/>
            </p:nvSpPr>
            <p:spPr bwMode="auto">
              <a:xfrm rot="17736428">
                <a:off x="9493362" y="59387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57" name="Oval 1192">
                <a:extLst>
                  <a:ext uri="{FF2B5EF4-FFF2-40B4-BE49-F238E27FC236}">
                    <a16:creationId xmlns:a16="http://schemas.microsoft.com/office/drawing/2014/main" id="{2FB7EC28-2D06-473F-9A7B-E70DC27ACFE8}"/>
                  </a:ext>
                </a:extLst>
              </p:cNvPr>
              <p:cNvSpPr>
                <a:spLocks noChangeArrowheads="1"/>
              </p:cNvSpPr>
              <p:nvPr/>
            </p:nvSpPr>
            <p:spPr bwMode="auto">
              <a:xfrm rot="17736428">
                <a:off x="9081279" y="51512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58" name="Oval 1196">
                <a:extLst>
                  <a:ext uri="{FF2B5EF4-FFF2-40B4-BE49-F238E27FC236}">
                    <a16:creationId xmlns:a16="http://schemas.microsoft.com/office/drawing/2014/main" id="{BCF8540D-D882-40EA-B7D6-ADEDED1E955A}"/>
                  </a:ext>
                </a:extLst>
              </p:cNvPr>
              <p:cNvSpPr>
                <a:spLocks noChangeArrowheads="1"/>
              </p:cNvSpPr>
              <p:nvPr/>
            </p:nvSpPr>
            <p:spPr bwMode="auto">
              <a:xfrm rot="17736428">
                <a:off x="11337954" y="5853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860" name="Oval 1205">
                <a:extLst>
                  <a:ext uri="{FF2B5EF4-FFF2-40B4-BE49-F238E27FC236}">
                    <a16:creationId xmlns:a16="http://schemas.microsoft.com/office/drawing/2014/main" id="{C6DDCD00-7D95-403A-B652-A5B11B2C900F}"/>
                  </a:ext>
                </a:extLst>
              </p:cNvPr>
              <p:cNvSpPr>
                <a:spLocks noChangeArrowheads="1"/>
              </p:cNvSpPr>
              <p:nvPr/>
            </p:nvSpPr>
            <p:spPr bwMode="auto">
              <a:xfrm rot="17736428">
                <a:off x="9707408" y="61613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255" name="Skupina 3254">
              <a:extLst>
                <a:ext uri="{FF2B5EF4-FFF2-40B4-BE49-F238E27FC236}">
                  <a16:creationId xmlns:a16="http://schemas.microsoft.com/office/drawing/2014/main" id="{D11418D3-BE57-4C0B-ABC3-3748724B4CD8}"/>
                </a:ext>
              </a:extLst>
            </p:cNvPr>
            <p:cNvGrpSpPr/>
            <p:nvPr/>
          </p:nvGrpSpPr>
          <p:grpSpPr>
            <a:xfrm>
              <a:off x="9804412" y="5517232"/>
              <a:ext cx="868662" cy="643454"/>
              <a:chOff x="9262542" y="1436644"/>
              <a:chExt cx="868662" cy="643454"/>
            </a:xfrm>
          </p:grpSpPr>
          <p:pic>
            <p:nvPicPr>
              <p:cNvPr id="3215"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282EAF3B-183C-4E16-BAA6-4B3E305AC7A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62542" y="1436644"/>
                <a:ext cx="868662" cy="643454"/>
              </a:xfrm>
              <a:prstGeom prst="rect">
                <a:avLst/>
              </a:prstGeom>
              <a:noFill/>
              <a:extLst>
                <a:ext uri="{909E8E84-426E-40DD-AFC4-6F175D3DCCD1}">
                  <a14:hiddenFill xmlns:a14="http://schemas.microsoft.com/office/drawing/2010/main">
                    <a:solidFill>
                      <a:srgbClr val="FFFFFF"/>
                    </a:solidFill>
                  </a14:hiddenFill>
                </a:ext>
              </a:extLst>
            </p:spPr>
          </p:pic>
          <p:sp>
            <p:nvSpPr>
              <p:cNvPr id="3216" name="Oval 1293">
                <a:extLst>
                  <a:ext uri="{FF2B5EF4-FFF2-40B4-BE49-F238E27FC236}">
                    <a16:creationId xmlns:a16="http://schemas.microsoft.com/office/drawing/2014/main" id="{53327879-F875-40EE-824E-68ED6AAB2919}"/>
                  </a:ext>
                </a:extLst>
              </p:cNvPr>
              <p:cNvSpPr>
                <a:spLocks noChangeArrowheads="1"/>
              </p:cNvSpPr>
              <p:nvPr/>
            </p:nvSpPr>
            <p:spPr bwMode="auto">
              <a:xfrm rot="17477461">
                <a:off x="9741839" y="19464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7" name="Oval 1310">
                <a:extLst>
                  <a:ext uri="{FF2B5EF4-FFF2-40B4-BE49-F238E27FC236}">
                    <a16:creationId xmlns:a16="http://schemas.microsoft.com/office/drawing/2014/main" id="{090047FA-F0E0-437F-834D-CCB34FD78BA9}"/>
                  </a:ext>
                </a:extLst>
              </p:cNvPr>
              <p:cNvSpPr>
                <a:spLocks noChangeArrowheads="1"/>
              </p:cNvSpPr>
              <p:nvPr/>
            </p:nvSpPr>
            <p:spPr bwMode="auto">
              <a:xfrm rot="17477461">
                <a:off x="9956044" y="1772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8" name="Oval 1320">
                <a:extLst>
                  <a:ext uri="{FF2B5EF4-FFF2-40B4-BE49-F238E27FC236}">
                    <a16:creationId xmlns:a16="http://schemas.microsoft.com/office/drawing/2014/main" id="{1D78F349-8A89-458C-BDA2-F7D06389C142}"/>
                  </a:ext>
                </a:extLst>
              </p:cNvPr>
              <p:cNvSpPr>
                <a:spLocks noChangeArrowheads="1"/>
              </p:cNvSpPr>
              <p:nvPr/>
            </p:nvSpPr>
            <p:spPr bwMode="auto">
              <a:xfrm rot="17477461">
                <a:off x="9752715"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9" name="Oval 1392">
                <a:extLst>
                  <a:ext uri="{FF2B5EF4-FFF2-40B4-BE49-F238E27FC236}">
                    <a16:creationId xmlns:a16="http://schemas.microsoft.com/office/drawing/2014/main" id="{B2F14D23-B95A-4D1A-93D4-29230979BF68}"/>
                  </a:ext>
                </a:extLst>
              </p:cNvPr>
              <p:cNvSpPr>
                <a:spLocks noChangeArrowheads="1"/>
              </p:cNvSpPr>
              <p:nvPr/>
            </p:nvSpPr>
            <p:spPr bwMode="auto">
              <a:xfrm rot="17477461">
                <a:off x="9686709" y="1901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0" name="Oval 1426">
                <a:extLst>
                  <a:ext uri="{FF2B5EF4-FFF2-40B4-BE49-F238E27FC236}">
                    <a16:creationId xmlns:a16="http://schemas.microsoft.com/office/drawing/2014/main" id="{A3B8C627-6670-4F03-B7DF-4085C4A68F10}"/>
                  </a:ext>
                </a:extLst>
              </p:cNvPr>
              <p:cNvSpPr>
                <a:spLocks noChangeArrowheads="1"/>
              </p:cNvSpPr>
              <p:nvPr/>
            </p:nvSpPr>
            <p:spPr bwMode="auto">
              <a:xfrm rot="17477461">
                <a:off x="9498583" y="1670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1" name="Oval 779">
                <a:extLst>
                  <a:ext uri="{FF2B5EF4-FFF2-40B4-BE49-F238E27FC236}">
                    <a16:creationId xmlns:a16="http://schemas.microsoft.com/office/drawing/2014/main" id="{31B63961-3860-468D-A41A-78BEEC611ECD}"/>
                  </a:ext>
                </a:extLst>
              </p:cNvPr>
              <p:cNvSpPr>
                <a:spLocks noChangeArrowheads="1"/>
              </p:cNvSpPr>
              <p:nvPr/>
            </p:nvSpPr>
            <p:spPr bwMode="auto">
              <a:xfrm rot="17477461">
                <a:off x="9420987" y="16293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2" name="Oval 1189">
                <a:extLst>
                  <a:ext uri="{FF2B5EF4-FFF2-40B4-BE49-F238E27FC236}">
                    <a16:creationId xmlns:a16="http://schemas.microsoft.com/office/drawing/2014/main" id="{C5C737C5-23E9-4132-A21D-AECDFF851C6B}"/>
                  </a:ext>
                </a:extLst>
              </p:cNvPr>
              <p:cNvSpPr>
                <a:spLocks noChangeArrowheads="1"/>
              </p:cNvSpPr>
              <p:nvPr/>
            </p:nvSpPr>
            <p:spPr bwMode="auto">
              <a:xfrm rot="17477461">
                <a:off x="9666077" y="1632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3" name="Oval 1191">
                <a:extLst>
                  <a:ext uri="{FF2B5EF4-FFF2-40B4-BE49-F238E27FC236}">
                    <a16:creationId xmlns:a16="http://schemas.microsoft.com/office/drawing/2014/main" id="{AFA8943D-0AB8-4374-A32E-ABC611ED0493}"/>
                  </a:ext>
                </a:extLst>
              </p:cNvPr>
              <p:cNvSpPr>
                <a:spLocks noChangeArrowheads="1"/>
              </p:cNvSpPr>
              <p:nvPr/>
            </p:nvSpPr>
            <p:spPr bwMode="auto">
              <a:xfrm rot="17477461">
                <a:off x="9644440" y="15412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4" name="Oval 1127">
                <a:extLst>
                  <a:ext uri="{FF2B5EF4-FFF2-40B4-BE49-F238E27FC236}">
                    <a16:creationId xmlns:a16="http://schemas.microsoft.com/office/drawing/2014/main" id="{36932514-4CDA-4072-8155-8BAFA34EC5EE}"/>
                  </a:ext>
                </a:extLst>
              </p:cNvPr>
              <p:cNvSpPr>
                <a:spLocks noChangeArrowheads="1"/>
              </p:cNvSpPr>
              <p:nvPr/>
            </p:nvSpPr>
            <p:spPr bwMode="auto">
              <a:xfrm rot="17477461">
                <a:off x="9712122" y="1721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5" name="Oval 1155">
                <a:extLst>
                  <a:ext uri="{FF2B5EF4-FFF2-40B4-BE49-F238E27FC236}">
                    <a16:creationId xmlns:a16="http://schemas.microsoft.com/office/drawing/2014/main" id="{6206359D-C67F-4FFB-A29D-E3C580CBBEB5}"/>
                  </a:ext>
                </a:extLst>
              </p:cNvPr>
              <p:cNvSpPr>
                <a:spLocks noChangeArrowheads="1"/>
              </p:cNvSpPr>
              <p:nvPr/>
            </p:nvSpPr>
            <p:spPr bwMode="auto">
              <a:xfrm rot="17477461">
                <a:off x="9773846"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6" name="Oval 1168">
                <a:extLst>
                  <a:ext uri="{FF2B5EF4-FFF2-40B4-BE49-F238E27FC236}">
                    <a16:creationId xmlns:a16="http://schemas.microsoft.com/office/drawing/2014/main" id="{4B6E216F-0717-4546-B501-2CB7C5841174}"/>
                  </a:ext>
                </a:extLst>
              </p:cNvPr>
              <p:cNvSpPr>
                <a:spLocks noChangeArrowheads="1"/>
              </p:cNvSpPr>
              <p:nvPr/>
            </p:nvSpPr>
            <p:spPr bwMode="auto">
              <a:xfrm rot="17477461">
                <a:off x="9914742" y="1881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7" name="Oval 1175">
                <a:extLst>
                  <a:ext uri="{FF2B5EF4-FFF2-40B4-BE49-F238E27FC236}">
                    <a16:creationId xmlns:a16="http://schemas.microsoft.com/office/drawing/2014/main" id="{4CEA3997-C762-42A3-B580-2E79A00048F4}"/>
                  </a:ext>
                </a:extLst>
              </p:cNvPr>
              <p:cNvSpPr>
                <a:spLocks noChangeArrowheads="1"/>
              </p:cNvSpPr>
              <p:nvPr/>
            </p:nvSpPr>
            <p:spPr bwMode="auto">
              <a:xfrm rot="17477461">
                <a:off x="10026710" y="1798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8" name="Oval 1177">
                <a:extLst>
                  <a:ext uri="{FF2B5EF4-FFF2-40B4-BE49-F238E27FC236}">
                    <a16:creationId xmlns:a16="http://schemas.microsoft.com/office/drawing/2014/main" id="{15BD1252-F9B2-4387-858A-A330459E4E5B}"/>
                  </a:ext>
                </a:extLst>
              </p:cNvPr>
              <p:cNvSpPr>
                <a:spLocks noChangeArrowheads="1"/>
              </p:cNvSpPr>
              <p:nvPr/>
            </p:nvSpPr>
            <p:spPr bwMode="auto">
              <a:xfrm rot="17477461">
                <a:off x="9889326"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9" name="Oval 1109">
                <a:extLst>
                  <a:ext uri="{FF2B5EF4-FFF2-40B4-BE49-F238E27FC236}">
                    <a16:creationId xmlns:a16="http://schemas.microsoft.com/office/drawing/2014/main" id="{CD199BE4-AE25-4CC6-AAF4-26A73440FB1E}"/>
                  </a:ext>
                </a:extLst>
              </p:cNvPr>
              <p:cNvSpPr>
                <a:spLocks noChangeArrowheads="1"/>
              </p:cNvSpPr>
              <p:nvPr/>
            </p:nvSpPr>
            <p:spPr bwMode="auto">
              <a:xfrm rot="17477461">
                <a:off x="9661763" y="18042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0" name="Oval 1138">
                <a:extLst>
                  <a:ext uri="{FF2B5EF4-FFF2-40B4-BE49-F238E27FC236}">
                    <a16:creationId xmlns:a16="http://schemas.microsoft.com/office/drawing/2014/main" id="{35DEAAC5-DE95-4772-B74B-8A0475B8390C}"/>
                  </a:ext>
                </a:extLst>
              </p:cNvPr>
              <p:cNvSpPr>
                <a:spLocks noChangeArrowheads="1"/>
              </p:cNvSpPr>
              <p:nvPr/>
            </p:nvSpPr>
            <p:spPr bwMode="auto">
              <a:xfrm rot="17477461">
                <a:off x="9786438" y="1891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1" name="Oval 1320">
                <a:extLst>
                  <a:ext uri="{FF2B5EF4-FFF2-40B4-BE49-F238E27FC236}">
                    <a16:creationId xmlns:a16="http://schemas.microsoft.com/office/drawing/2014/main" id="{3221207E-ADBF-4A35-B316-8FE930B59CAB}"/>
                  </a:ext>
                </a:extLst>
              </p:cNvPr>
              <p:cNvSpPr>
                <a:spLocks noChangeArrowheads="1"/>
              </p:cNvSpPr>
              <p:nvPr/>
            </p:nvSpPr>
            <p:spPr bwMode="auto">
              <a:xfrm rot="17477461">
                <a:off x="9853797" y="19171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2" name="Oval 1321">
                <a:extLst>
                  <a:ext uri="{FF2B5EF4-FFF2-40B4-BE49-F238E27FC236}">
                    <a16:creationId xmlns:a16="http://schemas.microsoft.com/office/drawing/2014/main" id="{B60BBD14-49A5-49F5-98EA-5B707399C506}"/>
                  </a:ext>
                </a:extLst>
              </p:cNvPr>
              <p:cNvSpPr>
                <a:spLocks noChangeArrowheads="1"/>
              </p:cNvSpPr>
              <p:nvPr/>
            </p:nvSpPr>
            <p:spPr bwMode="auto">
              <a:xfrm rot="17477461">
                <a:off x="9478150"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3" name="Oval 1389">
                <a:extLst>
                  <a:ext uri="{FF2B5EF4-FFF2-40B4-BE49-F238E27FC236}">
                    <a16:creationId xmlns:a16="http://schemas.microsoft.com/office/drawing/2014/main" id="{EEB36668-A643-4771-BA7C-3F9B0F1C2E8D}"/>
                  </a:ext>
                </a:extLst>
              </p:cNvPr>
              <p:cNvSpPr>
                <a:spLocks noChangeArrowheads="1"/>
              </p:cNvSpPr>
              <p:nvPr/>
            </p:nvSpPr>
            <p:spPr bwMode="auto">
              <a:xfrm rot="17477461">
                <a:off x="9597364" y="17129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4" name="Oval 1426">
                <a:extLst>
                  <a:ext uri="{FF2B5EF4-FFF2-40B4-BE49-F238E27FC236}">
                    <a16:creationId xmlns:a16="http://schemas.microsoft.com/office/drawing/2014/main" id="{1B7BC407-C3BE-41F8-8774-D695784DAC1E}"/>
                  </a:ext>
                </a:extLst>
              </p:cNvPr>
              <p:cNvSpPr>
                <a:spLocks noChangeArrowheads="1"/>
              </p:cNvSpPr>
              <p:nvPr/>
            </p:nvSpPr>
            <p:spPr bwMode="auto">
              <a:xfrm rot="17477461">
                <a:off x="9969536" y="18371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5" name="Oval 779">
                <a:extLst>
                  <a:ext uri="{FF2B5EF4-FFF2-40B4-BE49-F238E27FC236}">
                    <a16:creationId xmlns:a16="http://schemas.microsoft.com/office/drawing/2014/main" id="{EC40DB50-8376-4821-9333-BDD9A6D8FF84}"/>
                  </a:ext>
                </a:extLst>
              </p:cNvPr>
              <p:cNvSpPr>
                <a:spLocks noChangeArrowheads="1"/>
              </p:cNvSpPr>
              <p:nvPr/>
            </p:nvSpPr>
            <p:spPr bwMode="auto">
              <a:xfrm rot="17477461">
                <a:off x="9516881" y="18553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6" name="Oval 968">
                <a:extLst>
                  <a:ext uri="{FF2B5EF4-FFF2-40B4-BE49-F238E27FC236}">
                    <a16:creationId xmlns:a16="http://schemas.microsoft.com/office/drawing/2014/main" id="{FDAC1131-1786-4F9D-B6C9-A27E41409006}"/>
                  </a:ext>
                </a:extLst>
              </p:cNvPr>
              <p:cNvSpPr>
                <a:spLocks noChangeArrowheads="1"/>
              </p:cNvSpPr>
              <p:nvPr/>
            </p:nvSpPr>
            <p:spPr bwMode="auto">
              <a:xfrm rot="17477461">
                <a:off x="9734982" y="1529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7" name="Oval 1115">
                <a:extLst>
                  <a:ext uri="{FF2B5EF4-FFF2-40B4-BE49-F238E27FC236}">
                    <a16:creationId xmlns:a16="http://schemas.microsoft.com/office/drawing/2014/main" id="{B67FEE34-3B48-46EB-8AC7-36C10AFAA1D4}"/>
                  </a:ext>
                </a:extLst>
              </p:cNvPr>
              <p:cNvSpPr>
                <a:spLocks noChangeArrowheads="1"/>
              </p:cNvSpPr>
              <p:nvPr/>
            </p:nvSpPr>
            <p:spPr bwMode="auto">
              <a:xfrm rot="17477461">
                <a:off x="9455093" y="17258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8" name="Oval 1135">
                <a:extLst>
                  <a:ext uri="{FF2B5EF4-FFF2-40B4-BE49-F238E27FC236}">
                    <a16:creationId xmlns:a16="http://schemas.microsoft.com/office/drawing/2014/main" id="{93C74D49-E8E4-4C2B-B6DA-98BD9584933F}"/>
                  </a:ext>
                </a:extLst>
              </p:cNvPr>
              <p:cNvSpPr>
                <a:spLocks noChangeArrowheads="1"/>
              </p:cNvSpPr>
              <p:nvPr/>
            </p:nvSpPr>
            <p:spPr bwMode="auto">
              <a:xfrm rot="17477461">
                <a:off x="9849779"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9" name="Oval 1136">
                <a:extLst>
                  <a:ext uri="{FF2B5EF4-FFF2-40B4-BE49-F238E27FC236}">
                    <a16:creationId xmlns:a16="http://schemas.microsoft.com/office/drawing/2014/main" id="{7DD4F33F-5154-4B09-A49E-0855CDC6EFC4}"/>
                  </a:ext>
                </a:extLst>
              </p:cNvPr>
              <p:cNvSpPr>
                <a:spLocks noChangeArrowheads="1"/>
              </p:cNvSpPr>
              <p:nvPr/>
            </p:nvSpPr>
            <p:spPr bwMode="auto">
              <a:xfrm rot="17477461">
                <a:off x="9352053"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0" name="Oval 1158">
                <a:extLst>
                  <a:ext uri="{FF2B5EF4-FFF2-40B4-BE49-F238E27FC236}">
                    <a16:creationId xmlns:a16="http://schemas.microsoft.com/office/drawing/2014/main" id="{F759BAA6-5355-4D03-AA18-6E48073FF3BA}"/>
                  </a:ext>
                </a:extLst>
              </p:cNvPr>
              <p:cNvSpPr>
                <a:spLocks noChangeArrowheads="1"/>
              </p:cNvSpPr>
              <p:nvPr/>
            </p:nvSpPr>
            <p:spPr bwMode="auto">
              <a:xfrm rot="17477461">
                <a:off x="9385732"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1" name="Oval 1179">
                <a:extLst>
                  <a:ext uri="{FF2B5EF4-FFF2-40B4-BE49-F238E27FC236}">
                    <a16:creationId xmlns:a16="http://schemas.microsoft.com/office/drawing/2014/main" id="{899035E3-DE49-4227-9FFE-213BE846B871}"/>
                  </a:ext>
                </a:extLst>
              </p:cNvPr>
              <p:cNvSpPr>
                <a:spLocks noChangeArrowheads="1"/>
              </p:cNvSpPr>
              <p:nvPr/>
            </p:nvSpPr>
            <p:spPr bwMode="auto">
              <a:xfrm rot="17477461">
                <a:off x="9402225" y="18112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2" name="Oval 1189">
                <a:extLst>
                  <a:ext uri="{FF2B5EF4-FFF2-40B4-BE49-F238E27FC236}">
                    <a16:creationId xmlns:a16="http://schemas.microsoft.com/office/drawing/2014/main" id="{A2BFDDE4-6A87-4A2B-9334-DAC42B1F631A}"/>
                  </a:ext>
                </a:extLst>
              </p:cNvPr>
              <p:cNvSpPr>
                <a:spLocks noChangeArrowheads="1"/>
              </p:cNvSpPr>
              <p:nvPr/>
            </p:nvSpPr>
            <p:spPr bwMode="auto">
              <a:xfrm rot="17477461">
                <a:off x="9604807" y="18632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3" name="Oval 1190">
                <a:extLst>
                  <a:ext uri="{FF2B5EF4-FFF2-40B4-BE49-F238E27FC236}">
                    <a16:creationId xmlns:a16="http://schemas.microsoft.com/office/drawing/2014/main" id="{F9786400-DCBF-4F16-A297-2FCA52BD6FC0}"/>
                  </a:ext>
                </a:extLst>
              </p:cNvPr>
              <p:cNvSpPr>
                <a:spLocks noChangeArrowheads="1"/>
              </p:cNvSpPr>
              <p:nvPr/>
            </p:nvSpPr>
            <p:spPr bwMode="auto">
              <a:xfrm rot="17477461">
                <a:off x="9569882"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4" name="Oval 1191">
                <a:extLst>
                  <a:ext uri="{FF2B5EF4-FFF2-40B4-BE49-F238E27FC236}">
                    <a16:creationId xmlns:a16="http://schemas.microsoft.com/office/drawing/2014/main" id="{0083A47B-0EC5-4F72-B53A-A0F8A7DEC015}"/>
                  </a:ext>
                </a:extLst>
              </p:cNvPr>
              <p:cNvSpPr>
                <a:spLocks noChangeArrowheads="1"/>
              </p:cNvSpPr>
              <p:nvPr/>
            </p:nvSpPr>
            <p:spPr bwMode="auto">
              <a:xfrm rot="17477461">
                <a:off x="9874930" y="18464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5" name="Oval 779">
                <a:extLst>
                  <a:ext uri="{FF2B5EF4-FFF2-40B4-BE49-F238E27FC236}">
                    <a16:creationId xmlns:a16="http://schemas.microsoft.com/office/drawing/2014/main" id="{379B113A-8DAA-4428-BF3A-0E7A8272BF02}"/>
                  </a:ext>
                </a:extLst>
              </p:cNvPr>
              <p:cNvSpPr>
                <a:spLocks noChangeArrowheads="1"/>
              </p:cNvSpPr>
              <p:nvPr/>
            </p:nvSpPr>
            <p:spPr bwMode="auto">
              <a:xfrm rot="17477461">
                <a:off x="9928035" y="16233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6" name="Oval 803">
                <a:extLst>
                  <a:ext uri="{FF2B5EF4-FFF2-40B4-BE49-F238E27FC236}">
                    <a16:creationId xmlns:a16="http://schemas.microsoft.com/office/drawing/2014/main" id="{FE1C9CB8-CAE0-424B-941F-6E2AA3F9FB63}"/>
                  </a:ext>
                </a:extLst>
              </p:cNvPr>
              <p:cNvSpPr>
                <a:spLocks noChangeArrowheads="1"/>
              </p:cNvSpPr>
              <p:nvPr/>
            </p:nvSpPr>
            <p:spPr bwMode="auto">
              <a:xfrm rot="17477461">
                <a:off x="973498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7" name="Oval 1110">
                <a:extLst>
                  <a:ext uri="{FF2B5EF4-FFF2-40B4-BE49-F238E27FC236}">
                    <a16:creationId xmlns:a16="http://schemas.microsoft.com/office/drawing/2014/main" id="{6583A7A4-52BA-49D1-8B31-DAFE6D5BC514}"/>
                  </a:ext>
                </a:extLst>
              </p:cNvPr>
              <p:cNvSpPr>
                <a:spLocks noChangeArrowheads="1"/>
              </p:cNvSpPr>
              <p:nvPr/>
            </p:nvSpPr>
            <p:spPr bwMode="auto">
              <a:xfrm rot="17477461">
                <a:off x="9746871" y="1580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8" name="Oval 1116">
                <a:extLst>
                  <a:ext uri="{FF2B5EF4-FFF2-40B4-BE49-F238E27FC236}">
                    <a16:creationId xmlns:a16="http://schemas.microsoft.com/office/drawing/2014/main" id="{CA53BFEB-7F19-4A5E-8924-6F54186C66B8}"/>
                  </a:ext>
                </a:extLst>
              </p:cNvPr>
              <p:cNvSpPr>
                <a:spLocks noChangeArrowheads="1"/>
              </p:cNvSpPr>
              <p:nvPr/>
            </p:nvSpPr>
            <p:spPr bwMode="auto">
              <a:xfrm rot="17477461">
                <a:off x="9963112" y="16591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9" name="Oval 1121">
                <a:extLst>
                  <a:ext uri="{FF2B5EF4-FFF2-40B4-BE49-F238E27FC236}">
                    <a16:creationId xmlns:a16="http://schemas.microsoft.com/office/drawing/2014/main" id="{5938FADC-EEA7-433C-B9DC-FE065B05A55D}"/>
                  </a:ext>
                </a:extLst>
              </p:cNvPr>
              <p:cNvSpPr>
                <a:spLocks noChangeArrowheads="1"/>
              </p:cNvSpPr>
              <p:nvPr/>
            </p:nvSpPr>
            <p:spPr bwMode="auto">
              <a:xfrm rot="17477461">
                <a:off x="9535206" y="175908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0" name="Oval 1127">
                <a:extLst>
                  <a:ext uri="{FF2B5EF4-FFF2-40B4-BE49-F238E27FC236}">
                    <a16:creationId xmlns:a16="http://schemas.microsoft.com/office/drawing/2014/main" id="{44E03032-B4A9-4269-BFBD-7560EFF8E711}"/>
                  </a:ext>
                </a:extLst>
              </p:cNvPr>
              <p:cNvSpPr>
                <a:spLocks noChangeArrowheads="1"/>
              </p:cNvSpPr>
              <p:nvPr/>
            </p:nvSpPr>
            <p:spPr bwMode="auto">
              <a:xfrm rot="17477461">
                <a:off x="10000873" y="1725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1" name="Oval 1137">
                <a:extLst>
                  <a:ext uri="{FF2B5EF4-FFF2-40B4-BE49-F238E27FC236}">
                    <a16:creationId xmlns:a16="http://schemas.microsoft.com/office/drawing/2014/main" id="{4665C9E9-E6B0-4388-902A-03E3D7E504C6}"/>
                  </a:ext>
                </a:extLst>
              </p:cNvPr>
              <p:cNvSpPr>
                <a:spLocks noChangeArrowheads="1"/>
              </p:cNvSpPr>
              <p:nvPr/>
            </p:nvSpPr>
            <p:spPr bwMode="auto">
              <a:xfrm rot="17477461">
                <a:off x="9626416" y="1919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2" name="Oval 1155">
                <a:extLst>
                  <a:ext uri="{FF2B5EF4-FFF2-40B4-BE49-F238E27FC236}">
                    <a16:creationId xmlns:a16="http://schemas.microsoft.com/office/drawing/2014/main" id="{165318F2-7630-4ABB-A66F-1FC9037D4B66}"/>
                  </a:ext>
                </a:extLst>
              </p:cNvPr>
              <p:cNvSpPr>
                <a:spLocks noChangeArrowheads="1"/>
              </p:cNvSpPr>
              <p:nvPr/>
            </p:nvSpPr>
            <p:spPr bwMode="auto">
              <a:xfrm rot="17477461">
                <a:off x="9828640" y="18100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3" name="Oval 1164">
                <a:extLst>
                  <a:ext uri="{FF2B5EF4-FFF2-40B4-BE49-F238E27FC236}">
                    <a16:creationId xmlns:a16="http://schemas.microsoft.com/office/drawing/2014/main" id="{F1A54EB5-4D18-48A1-9949-221C12DADCE9}"/>
                  </a:ext>
                </a:extLst>
              </p:cNvPr>
              <p:cNvSpPr>
                <a:spLocks noChangeArrowheads="1"/>
              </p:cNvSpPr>
              <p:nvPr/>
            </p:nvSpPr>
            <p:spPr bwMode="auto">
              <a:xfrm rot="17477461">
                <a:off x="9491352" y="158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4" name="Oval 1204">
                <a:extLst>
                  <a:ext uri="{FF2B5EF4-FFF2-40B4-BE49-F238E27FC236}">
                    <a16:creationId xmlns:a16="http://schemas.microsoft.com/office/drawing/2014/main" id="{1C8CC7BD-32F4-4029-AC6C-67A461E8B79E}"/>
                  </a:ext>
                </a:extLst>
              </p:cNvPr>
              <p:cNvSpPr>
                <a:spLocks noChangeArrowheads="1"/>
              </p:cNvSpPr>
              <p:nvPr/>
            </p:nvSpPr>
            <p:spPr bwMode="auto">
              <a:xfrm rot="17477461">
                <a:off x="9569170"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256" name="Skupina 3255">
              <a:extLst>
                <a:ext uri="{FF2B5EF4-FFF2-40B4-BE49-F238E27FC236}">
                  <a16:creationId xmlns:a16="http://schemas.microsoft.com/office/drawing/2014/main" id="{AA3FD3A3-E9A0-4920-A1B5-8BEB985B1CBA}"/>
                </a:ext>
              </a:extLst>
            </p:cNvPr>
            <p:cNvGrpSpPr/>
            <p:nvPr/>
          </p:nvGrpSpPr>
          <p:grpSpPr>
            <a:xfrm>
              <a:off x="9408368" y="3753036"/>
              <a:ext cx="1509984" cy="1118507"/>
              <a:chOff x="5001520" y="1011887"/>
              <a:chExt cx="1509984" cy="1118507"/>
            </a:xfrm>
          </p:grpSpPr>
          <p:pic>
            <p:nvPicPr>
              <p:cNvPr id="3257"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6032372A-8F13-4627-A03D-93C1276488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3258" name="Oval 1293">
                <a:extLst>
                  <a:ext uri="{FF2B5EF4-FFF2-40B4-BE49-F238E27FC236}">
                    <a16:creationId xmlns:a16="http://schemas.microsoft.com/office/drawing/2014/main" id="{FE6D6130-5ACA-4496-B6B5-45D6911593C6}"/>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9" name="Oval 1310">
                <a:extLst>
                  <a:ext uri="{FF2B5EF4-FFF2-40B4-BE49-F238E27FC236}">
                    <a16:creationId xmlns:a16="http://schemas.microsoft.com/office/drawing/2014/main" id="{8DD6F4AF-C140-43C2-903F-FE75667CA565}"/>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0" name="Oval 1320">
                <a:extLst>
                  <a:ext uri="{FF2B5EF4-FFF2-40B4-BE49-F238E27FC236}">
                    <a16:creationId xmlns:a16="http://schemas.microsoft.com/office/drawing/2014/main" id="{7A068389-CD69-4140-8622-C8673BE5EC01}"/>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1" name="Oval 1392">
                <a:extLst>
                  <a:ext uri="{FF2B5EF4-FFF2-40B4-BE49-F238E27FC236}">
                    <a16:creationId xmlns:a16="http://schemas.microsoft.com/office/drawing/2014/main" id="{31049EF0-0BB6-4AC7-8E99-45652958626F}"/>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2" name="Oval 1426">
                <a:extLst>
                  <a:ext uri="{FF2B5EF4-FFF2-40B4-BE49-F238E27FC236}">
                    <a16:creationId xmlns:a16="http://schemas.microsoft.com/office/drawing/2014/main" id="{D6A4E67D-FAD2-4D12-B0BE-6912054EFF74}"/>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3" name="Oval 779">
                <a:extLst>
                  <a:ext uri="{FF2B5EF4-FFF2-40B4-BE49-F238E27FC236}">
                    <a16:creationId xmlns:a16="http://schemas.microsoft.com/office/drawing/2014/main" id="{49A9C8D3-4903-4A5D-A123-2DF05C2A3BAA}"/>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4" name="Oval 1189">
                <a:extLst>
                  <a:ext uri="{FF2B5EF4-FFF2-40B4-BE49-F238E27FC236}">
                    <a16:creationId xmlns:a16="http://schemas.microsoft.com/office/drawing/2014/main" id="{85F9184F-CF4B-4321-BFD8-F3D9ED906529}"/>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5" name="Oval 1191">
                <a:extLst>
                  <a:ext uri="{FF2B5EF4-FFF2-40B4-BE49-F238E27FC236}">
                    <a16:creationId xmlns:a16="http://schemas.microsoft.com/office/drawing/2014/main" id="{80771E7A-2707-4F8B-B7A5-F08F9AF6BDE3}"/>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6" name="Oval 1127">
                <a:extLst>
                  <a:ext uri="{FF2B5EF4-FFF2-40B4-BE49-F238E27FC236}">
                    <a16:creationId xmlns:a16="http://schemas.microsoft.com/office/drawing/2014/main" id="{0A718CEA-9C10-49D6-9EC5-7711C99BE8B0}"/>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7" name="Oval 1155">
                <a:extLst>
                  <a:ext uri="{FF2B5EF4-FFF2-40B4-BE49-F238E27FC236}">
                    <a16:creationId xmlns:a16="http://schemas.microsoft.com/office/drawing/2014/main" id="{E0A610C3-3ED5-4A1A-952F-45A45D336A68}"/>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8" name="Oval 1168">
                <a:extLst>
                  <a:ext uri="{FF2B5EF4-FFF2-40B4-BE49-F238E27FC236}">
                    <a16:creationId xmlns:a16="http://schemas.microsoft.com/office/drawing/2014/main" id="{305109C5-5AE8-4505-ACBC-FA7E67478245}"/>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9" name="Oval 1175">
                <a:extLst>
                  <a:ext uri="{FF2B5EF4-FFF2-40B4-BE49-F238E27FC236}">
                    <a16:creationId xmlns:a16="http://schemas.microsoft.com/office/drawing/2014/main" id="{B01C4C33-97E4-47BA-A114-7CF4BA15A000}"/>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0" name="Oval 1177">
                <a:extLst>
                  <a:ext uri="{FF2B5EF4-FFF2-40B4-BE49-F238E27FC236}">
                    <a16:creationId xmlns:a16="http://schemas.microsoft.com/office/drawing/2014/main" id="{E72D9503-E310-4271-8EE0-43ABB56ED569}"/>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1" name="Oval 1109">
                <a:extLst>
                  <a:ext uri="{FF2B5EF4-FFF2-40B4-BE49-F238E27FC236}">
                    <a16:creationId xmlns:a16="http://schemas.microsoft.com/office/drawing/2014/main" id="{7E37D1BD-ADB9-4AFA-BB53-E175DCFEAF7E}"/>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2" name="Oval 1138">
                <a:extLst>
                  <a:ext uri="{FF2B5EF4-FFF2-40B4-BE49-F238E27FC236}">
                    <a16:creationId xmlns:a16="http://schemas.microsoft.com/office/drawing/2014/main" id="{DE88588B-1102-4979-AFCC-028686A07F34}"/>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3" name="Oval 1320">
                <a:extLst>
                  <a:ext uri="{FF2B5EF4-FFF2-40B4-BE49-F238E27FC236}">
                    <a16:creationId xmlns:a16="http://schemas.microsoft.com/office/drawing/2014/main" id="{58CCDA4D-D985-44F8-9669-2A866FE42E3D}"/>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4" name="Oval 1321">
                <a:extLst>
                  <a:ext uri="{FF2B5EF4-FFF2-40B4-BE49-F238E27FC236}">
                    <a16:creationId xmlns:a16="http://schemas.microsoft.com/office/drawing/2014/main" id="{6752A89C-2C36-4FA4-BB28-24BBC263FEEC}"/>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5" name="Oval 1389">
                <a:extLst>
                  <a:ext uri="{FF2B5EF4-FFF2-40B4-BE49-F238E27FC236}">
                    <a16:creationId xmlns:a16="http://schemas.microsoft.com/office/drawing/2014/main" id="{EF9E456B-C02C-4343-A596-41A45FB910AF}"/>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6" name="Oval 1426">
                <a:extLst>
                  <a:ext uri="{FF2B5EF4-FFF2-40B4-BE49-F238E27FC236}">
                    <a16:creationId xmlns:a16="http://schemas.microsoft.com/office/drawing/2014/main" id="{C467E857-C5E6-4738-A626-2F94E874F076}"/>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7" name="Oval 779">
                <a:extLst>
                  <a:ext uri="{FF2B5EF4-FFF2-40B4-BE49-F238E27FC236}">
                    <a16:creationId xmlns:a16="http://schemas.microsoft.com/office/drawing/2014/main" id="{A45D469B-B966-4642-8026-6132C988A5D3}"/>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8" name="Oval 968">
                <a:extLst>
                  <a:ext uri="{FF2B5EF4-FFF2-40B4-BE49-F238E27FC236}">
                    <a16:creationId xmlns:a16="http://schemas.microsoft.com/office/drawing/2014/main" id="{9981D19A-761F-451B-A411-073E1FF70F67}"/>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9" name="Oval 1115">
                <a:extLst>
                  <a:ext uri="{FF2B5EF4-FFF2-40B4-BE49-F238E27FC236}">
                    <a16:creationId xmlns:a16="http://schemas.microsoft.com/office/drawing/2014/main" id="{7E67BCE1-73DD-4E46-9D3E-28A5EB1C12AA}"/>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0" name="Oval 1135">
                <a:extLst>
                  <a:ext uri="{FF2B5EF4-FFF2-40B4-BE49-F238E27FC236}">
                    <a16:creationId xmlns:a16="http://schemas.microsoft.com/office/drawing/2014/main" id="{29F252DE-6349-45CA-928D-75A4FAC6B20C}"/>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1" name="Oval 1136">
                <a:extLst>
                  <a:ext uri="{FF2B5EF4-FFF2-40B4-BE49-F238E27FC236}">
                    <a16:creationId xmlns:a16="http://schemas.microsoft.com/office/drawing/2014/main" id="{C0D2E566-FB8B-44F1-8A1B-26581F1B7B85}"/>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2" name="Oval 1158">
                <a:extLst>
                  <a:ext uri="{FF2B5EF4-FFF2-40B4-BE49-F238E27FC236}">
                    <a16:creationId xmlns:a16="http://schemas.microsoft.com/office/drawing/2014/main" id="{CA2E3A6D-7ED3-4B2F-BFFF-B27A32D7CDF5}"/>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3" name="Oval 1179">
                <a:extLst>
                  <a:ext uri="{FF2B5EF4-FFF2-40B4-BE49-F238E27FC236}">
                    <a16:creationId xmlns:a16="http://schemas.microsoft.com/office/drawing/2014/main" id="{A85889FF-BB73-4BA5-8320-08DB7CC97B03}"/>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4" name="Oval 1189">
                <a:extLst>
                  <a:ext uri="{FF2B5EF4-FFF2-40B4-BE49-F238E27FC236}">
                    <a16:creationId xmlns:a16="http://schemas.microsoft.com/office/drawing/2014/main" id="{EFAA3613-F9AE-4213-82EF-51F44EE55952}"/>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5" name="Oval 1190">
                <a:extLst>
                  <a:ext uri="{FF2B5EF4-FFF2-40B4-BE49-F238E27FC236}">
                    <a16:creationId xmlns:a16="http://schemas.microsoft.com/office/drawing/2014/main" id="{70A885B0-129D-4123-82CB-C29FD083E095}"/>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6" name="Oval 1191">
                <a:extLst>
                  <a:ext uri="{FF2B5EF4-FFF2-40B4-BE49-F238E27FC236}">
                    <a16:creationId xmlns:a16="http://schemas.microsoft.com/office/drawing/2014/main" id="{D0577EF2-ECF9-4515-9C48-CB1B61782C95}"/>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7" name="Oval 779">
                <a:extLst>
                  <a:ext uri="{FF2B5EF4-FFF2-40B4-BE49-F238E27FC236}">
                    <a16:creationId xmlns:a16="http://schemas.microsoft.com/office/drawing/2014/main" id="{1F7C8EB3-DB3A-47E8-935C-D4F2B7D759B2}"/>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8" name="Oval 803">
                <a:extLst>
                  <a:ext uri="{FF2B5EF4-FFF2-40B4-BE49-F238E27FC236}">
                    <a16:creationId xmlns:a16="http://schemas.microsoft.com/office/drawing/2014/main" id="{79D42B5B-5070-44AE-AD37-D67DEE58C258}"/>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9" name="Oval 1110">
                <a:extLst>
                  <a:ext uri="{FF2B5EF4-FFF2-40B4-BE49-F238E27FC236}">
                    <a16:creationId xmlns:a16="http://schemas.microsoft.com/office/drawing/2014/main" id="{82A3CF32-1807-4F25-BE37-39B2CA7B09CB}"/>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0" name="Oval 1116">
                <a:extLst>
                  <a:ext uri="{FF2B5EF4-FFF2-40B4-BE49-F238E27FC236}">
                    <a16:creationId xmlns:a16="http://schemas.microsoft.com/office/drawing/2014/main" id="{F171F401-2853-40F5-B287-172DB6D760C2}"/>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1" name="Oval 1121">
                <a:extLst>
                  <a:ext uri="{FF2B5EF4-FFF2-40B4-BE49-F238E27FC236}">
                    <a16:creationId xmlns:a16="http://schemas.microsoft.com/office/drawing/2014/main" id="{5F82EC73-F651-4EA0-893C-5F7CC11D42FF}"/>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2" name="Oval 1127">
                <a:extLst>
                  <a:ext uri="{FF2B5EF4-FFF2-40B4-BE49-F238E27FC236}">
                    <a16:creationId xmlns:a16="http://schemas.microsoft.com/office/drawing/2014/main" id="{4930796A-88E1-48F1-B6BF-6E8DF5E5F995}"/>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3" name="Oval 1137">
                <a:extLst>
                  <a:ext uri="{FF2B5EF4-FFF2-40B4-BE49-F238E27FC236}">
                    <a16:creationId xmlns:a16="http://schemas.microsoft.com/office/drawing/2014/main" id="{85320A6E-EDAE-40CA-B519-28E5257BC795}"/>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4" name="Oval 1155">
                <a:extLst>
                  <a:ext uri="{FF2B5EF4-FFF2-40B4-BE49-F238E27FC236}">
                    <a16:creationId xmlns:a16="http://schemas.microsoft.com/office/drawing/2014/main" id="{77732AA2-A01F-4CDA-B425-B3C946BC2D36}"/>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5" name="Oval 1164">
                <a:extLst>
                  <a:ext uri="{FF2B5EF4-FFF2-40B4-BE49-F238E27FC236}">
                    <a16:creationId xmlns:a16="http://schemas.microsoft.com/office/drawing/2014/main" id="{8C6FFF5E-F99F-4D83-A8DF-CF74435BD78E}"/>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96" name="Oval 1204">
                <a:extLst>
                  <a:ext uri="{FF2B5EF4-FFF2-40B4-BE49-F238E27FC236}">
                    <a16:creationId xmlns:a16="http://schemas.microsoft.com/office/drawing/2014/main" id="{F3FF9507-BC4E-41B4-8706-EA8FDB1FB625}"/>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3338" name="Šipka: doprava 3337">
              <a:extLst>
                <a:ext uri="{FF2B5EF4-FFF2-40B4-BE49-F238E27FC236}">
                  <a16:creationId xmlns:a16="http://schemas.microsoft.com/office/drawing/2014/main" id="{77E310CB-3F8B-48AD-A997-F99A0BFB4B78}"/>
                </a:ext>
              </a:extLst>
            </p:cNvPr>
            <p:cNvSpPr/>
            <p:nvPr/>
          </p:nvSpPr>
          <p:spPr>
            <a:xfrm rot="5400000">
              <a:off x="9912424" y="4977172"/>
              <a:ext cx="576064" cy="432048"/>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42" name="TextovéPole 3341">
              <a:extLst>
                <a:ext uri="{FF2B5EF4-FFF2-40B4-BE49-F238E27FC236}">
                  <a16:creationId xmlns:a16="http://schemas.microsoft.com/office/drawing/2014/main" id="{060DCB26-869A-42BA-9680-896B66E7E551}"/>
                </a:ext>
              </a:extLst>
            </p:cNvPr>
            <p:cNvSpPr txBox="1"/>
            <p:nvPr/>
          </p:nvSpPr>
          <p:spPr>
            <a:xfrm>
              <a:off x="8891929" y="4617132"/>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340" name="Přímá spojnice se šipkou 3339">
              <a:extLst>
                <a:ext uri="{FF2B5EF4-FFF2-40B4-BE49-F238E27FC236}">
                  <a16:creationId xmlns:a16="http://schemas.microsoft.com/office/drawing/2014/main" id="{CCE1DA50-51B9-406E-A916-33868BB9E42F}"/>
                </a:ext>
              </a:extLst>
            </p:cNvPr>
            <p:cNvCxnSpPr>
              <a:cxnSpLocks/>
            </p:cNvCxnSpPr>
            <p:nvPr/>
          </p:nvCxnSpPr>
          <p:spPr>
            <a:xfrm flipH="1">
              <a:off x="9408368" y="4545124"/>
              <a:ext cx="237775" cy="18002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sp>
          <p:nvSpPr>
            <p:cNvPr id="3347" name="TextovéPole 3346">
              <a:extLst>
                <a:ext uri="{FF2B5EF4-FFF2-40B4-BE49-F238E27FC236}">
                  <a16:creationId xmlns:a16="http://schemas.microsoft.com/office/drawing/2014/main" id="{CE9FFD6F-17F2-4A59-9ABA-990176CCC63C}"/>
                </a:ext>
              </a:extLst>
            </p:cNvPr>
            <p:cNvSpPr txBox="1"/>
            <p:nvPr/>
          </p:nvSpPr>
          <p:spPr>
            <a:xfrm>
              <a:off x="10776520" y="4725144"/>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348" name="Přímá spojnice se šipkou 3347">
              <a:extLst>
                <a:ext uri="{FF2B5EF4-FFF2-40B4-BE49-F238E27FC236}">
                  <a16:creationId xmlns:a16="http://schemas.microsoft.com/office/drawing/2014/main" id="{791BB59E-CCF0-4AF7-B62D-2F9E76E5D2AD}"/>
                </a:ext>
              </a:extLst>
            </p:cNvPr>
            <p:cNvCxnSpPr>
              <a:cxnSpLocks/>
              <a:stCxn id="3268" idx="6"/>
            </p:cNvCxnSpPr>
            <p:nvPr/>
          </p:nvCxnSpPr>
          <p:spPr>
            <a:xfrm>
              <a:off x="10676007" y="4623398"/>
              <a:ext cx="181098" cy="17840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grpSp>
      <p:grpSp>
        <p:nvGrpSpPr>
          <p:cNvPr id="3360" name="Skupina 3359">
            <a:extLst>
              <a:ext uri="{FF2B5EF4-FFF2-40B4-BE49-F238E27FC236}">
                <a16:creationId xmlns:a16="http://schemas.microsoft.com/office/drawing/2014/main" id="{706BE753-225D-4ABA-B762-2F70926D6DE8}"/>
              </a:ext>
            </a:extLst>
          </p:cNvPr>
          <p:cNvGrpSpPr/>
          <p:nvPr/>
        </p:nvGrpSpPr>
        <p:grpSpPr>
          <a:xfrm>
            <a:off x="847800" y="3838934"/>
            <a:ext cx="2789141" cy="2974442"/>
            <a:chOff x="847800" y="3406886"/>
            <a:chExt cx="2789141" cy="2974442"/>
          </a:xfrm>
        </p:grpSpPr>
        <p:grpSp>
          <p:nvGrpSpPr>
            <p:cNvPr id="2862" name="Skupina 2861">
              <a:extLst>
                <a:ext uri="{FF2B5EF4-FFF2-40B4-BE49-F238E27FC236}">
                  <a16:creationId xmlns:a16="http://schemas.microsoft.com/office/drawing/2014/main" id="{F9727D35-A5B3-4978-A6E5-E7E79F59E167}"/>
                </a:ext>
              </a:extLst>
            </p:cNvPr>
            <p:cNvGrpSpPr/>
            <p:nvPr/>
          </p:nvGrpSpPr>
          <p:grpSpPr>
            <a:xfrm>
              <a:off x="847800" y="3509392"/>
              <a:ext cx="2789141" cy="2681589"/>
              <a:chOff x="847800" y="3509392"/>
              <a:chExt cx="2789141" cy="2681589"/>
            </a:xfrm>
          </p:grpSpPr>
          <p:sp>
            <p:nvSpPr>
              <p:cNvPr id="711" name="Oval 1293">
                <a:extLst>
                  <a:ext uri="{FF2B5EF4-FFF2-40B4-BE49-F238E27FC236}">
                    <a16:creationId xmlns:a16="http://schemas.microsoft.com/office/drawing/2014/main" id="{E6663C12-FFCF-41F6-BB4B-57D972C6B746}"/>
                  </a:ext>
                </a:extLst>
              </p:cNvPr>
              <p:cNvSpPr>
                <a:spLocks noChangeArrowheads="1"/>
              </p:cNvSpPr>
              <p:nvPr/>
            </p:nvSpPr>
            <p:spPr bwMode="auto">
              <a:xfrm rot="17477461">
                <a:off x="2622126" y="514057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3" name="Oval 1310">
                <a:extLst>
                  <a:ext uri="{FF2B5EF4-FFF2-40B4-BE49-F238E27FC236}">
                    <a16:creationId xmlns:a16="http://schemas.microsoft.com/office/drawing/2014/main" id="{91B9DC50-6CBC-4B61-AFAB-A7DD96460587}"/>
                  </a:ext>
                </a:extLst>
              </p:cNvPr>
              <p:cNvSpPr>
                <a:spLocks noChangeArrowheads="1"/>
              </p:cNvSpPr>
              <p:nvPr/>
            </p:nvSpPr>
            <p:spPr bwMode="auto">
              <a:xfrm rot="17477461">
                <a:off x="2085196" y="510683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4" name="Oval 1320">
                <a:extLst>
                  <a:ext uri="{FF2B5EF4-FFF2-40B4-BE49-F238E27FC236}">
                    <a16:creationId xmlns:a16="http://schemas.microsoft.com/office/drawing/2014/main" id="{E1CDF7C0-522D-435E-87F3-34DD28EA1A03}"/>
                  </a:ext>
                </a:extLst>
              </p:cNvPr>
              <p:cNvSpPr>
                <a:spLocks noChangeArrowheads="1"/>
              </p:cNvSpPr>
              <p:nvPr/>
            </p:nvSpPr>
            <p:spPr bwMode="auto">
              <a:xfrm rot="17477461">
                <a:off x="2393421" y="49128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5" name="Oval 1321">
                <a:extLst>
                  <a:ext uri="{FF2B5EF4-FFF2-40B4-BE49-F238E27FC236}">
                    <a16:creationId xmlns:a16="http://schemas.microsoft.com/office/drawing/2014/main" id="{117AB997-A4FA-4135-BFE5-0923A798B095}"/>
                  </a:ext>
                </a:extLst>
              </p:cNvPr>
              <p:cNvSpPr>
                <a:spLocks noChangeArrowheads="1"/>
              </p:cNvSpPr>
              <p:nvPr/>
            </p:nvSpPr>
            <p:spPr bwMode="auto">
              <a:xfrm rot="17477461">
                <a:off x="3402822" y="53591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6" name="Oval 1329">
                <a:extLst>
                  <a:ext uri="{FF2B5EF4-FFF2-40B4-BE49-F238E27FC236}">
                    <a16:creationId xmlns:a16="http://schemas.microsoft.com/office/drawing/2014/main" id="{2B43CFED-3253-4551-B2B9-7E0727AC3F07}"/>
                  </a:ext>
                </a:extLst>
              </p:cNvPr>
              <p:cNvSpPr>
                <a:spLocks noChangeArrowheads="1"/>
              </p:cNvSpPr>
              <p:nvPr/>
            </p:nvSpPr>
            <p:spPr bwMode="auto">
              <a:xfrm rot="17477461">
                <a:off x="3571097" y="53622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7" name="Oval 1380">
                <a:extLst>
                  <a:ext uri="{FF2B5EF4-FFF2-40B4-BE49-F238E27FC236}">
                    <a16:creationId xmlns:a16="http://schemas.microsoft.com/office/drawing/2014/main" id="{6B3B0968-DC47-40AB-95A2-1C6BE7E24B94}"/>
                  </a:ext>
                </a:extLst>
              </p:cNvPr>
              <p:cNvSpPr>
                <a:spLocks noChangeArrowheads="1"/>
              </p:cNvSpPr>
              <p:nvPr/>
            </p:nvSpPr>
            <p:spPr bwMode="auto">
              <a:xfrm rot="17477461">
                <a:off x="1127934" y="53368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8" name="Oval 1381">
                <a:extLst>
                  <a:ext uri="{FF2B5EF4-FFF2-40B4-BE49-F238E27FC236}">
                    <a16:creationId xmlns:a16="http://schemas.microsoft.com/office/drawing/2014/main" id="{F0049DFA-3A4B-409E-844E-624A145F4680}"/>
                  </a:ext>
                </a:extLst>
              </p:cNvPr>
              <p:cNvSpPr>
                <a:spLocks noChangeArrowheads="1"/>
              </p:cNvSpPr>
              <p:nvPr/>
            </p:nvSpPr>
            <p:spPr bwMode="auto">
              <a:xfrm rot="17477461">
                <a:off x="1093008" y="4459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19" name="Oval 1389">
                <a:extLst>
                  <a:ext uri="{FF2B5EF4-FFF2-40B4-BE49-F238E27FC236}">
                    <a16:creationId xmlns:a16="http://schemas.microsoft.com/office/drawing/2014/main" id="{84A8D363-1B09-4976-8819-E481FE380E8D}"/>
                  </a:ext>
                </a:extLst>
              </p:cNvPr>
              <p:cNvSpPr>
                <a:spLocks noChangeArrowheads="1"/>
              </p:cNvSpPr>
              <p:nvPr/>
            </p:nvSpPr>
            <p:spPr bwMode="auto">
              <a:xfrm rot="17477461">
                <a:off x="1431146" y="46514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0" name="Oval 1392">
                <a:extLst>
                  <a:ext uri="{FF2B5EF4-FFF2-40B4-BE49-F238E27FC236}">
                    <a16:creationId xmlns:a16="http://schemas.microsoft.com/office/drawing/2014/main" id="{F50E1921-E724-481C-96C5-F87F7948E0BF}"/>
                  </a:ext>
                </a:extLst>
              </p:cNvPr>
              <p:cNvSpPr>
                <a:spLocks noChangeArrowheads="1"/>
              </p:cNvSpPr>
              <p:nvPr/>
            </p:nvSpPr>
            <p:spPr bwMode="auto">
              <a:xfrm rot="17477461">
                <a:off x="2367772" y="53416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1" name="Oval 1402">
                <a:extLst>
                  <a:ext uri="{FF2B5EF4-FFF2-40B4-BE49-F238E27FC236}">
                    <a16:creationId xmlns:a16="http://schemas.microsoft.com/office/drawing/2014/main" id="{B2AEA959-BED7-4FE2-A8C8-92226AD24A2A}"/>
                  </a:ext>
                </a:extLst>
              </p:cNvPr>
              <p:cNvSpPr>
                <a:spLocks noChangeArrowheads="1"/>
              </p:cNvSpPr>
              <p:nvPr/>
            </p:nvSpPr>
            <p:spPr bwMode="auto">
              <a:xfrm rot="17477461">
                <a:off x="1959784" y="52516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2" name="Oval 1408">
                <a:extLst>
                  <a:ext uri="{FF2B5EF4-FFF2-40B4-BE49-F238E27FC236}">
                    <a16:creationId xmlns:a16="http://schemas.microsoft.com/office/drawing/2014/main" id="{C33FB8EF-E668-4ABA-951D-574F45CF03BD}"/>
                  </a:ext>
                </a:extLst>
              </p:cNvPr>
              <p:cNvSpPr>
                <a:spLocks noChangeArrowheads="1"/>
              </p:cNvSpPr>
              <p:nvPr/>
            </p:nvSpPr>
            <p:spPr bwMode="auto">
              <a:xfrm rot="17477461">
                <a:off x="1070500" y="482705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4" name="Oval 1419">
                <a:extLst>
                  <a:ext uri="{FF2B5EF4-FFF2-40B4-BE49-F238E27FC236}">
                    <a16:creationId xmlns:a16="http://schemas.microsoft.com/office/drawing/2014/main" id="{622A76E4-EBBE-4BB0-A057-5DF15184D755}"/>
                  </a:ext>
                </a:extLst>
              </p:cNvPr>
              <p:cNvSpPr>
                <a:spLocks noChangeArrowheads="1"/>
              </p:cNvSpPr>
              <p:nvPr/>
            </p:nvSpPr>
            <p:spPr bwMode="auto">
              <a:xfrm rot="17477461">
                <a:off x="1730589" y="51246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5" name="Oval 1420">
                <a:extLst>
                  <a:ext uri="{FF2B5EF4-FFF2-40B4-BE49-F238E27FC236}">
                    <a16:creationId xmlns:a16="http://schemas.microsoft.com/office/drawing/2014/main" id="{518C57C9-A883-44B6-A230-A259E9A80901}"/>
                  </a:ext>
                </a:extLst>
              </p:cNvPr>
              <p:cNvSpPr>
                <a:spLocks noChangeArrowheads="1"/>
              </p:cNvSpPr>
              <p:nvPr/>
            </p:nvSpPr>
            <p:spPr bwMode="auto">
              <a:xfrm rot="17477461">
                <a:off x="1369233" y="4992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6" name="Oval 1426">
                <a:extLst>
                  <a:ext uri="{FF2B5EF4-FFF2-40B4-BE49-F238E27FC236}">
                    <a16:creationId xmlns:a16="http://schemas.microsoft.com/office/drawing/2014/main" id="{CB6ADBFD-C9A2-4994-AB1F-2AD92165B2D8}"/>
                  </a:ext>
                </a:extLst>
              </p:cNvPr>
              <p:cNvSpPr>
                <a:spLocks noChangeArrowheads="1"/>
              </p:cNvSpPr>
              <p:nvPr/>
            </p:nvSpPr>
            <p:spPr bwMode="auto">
              <a:xfrm rot="17477461">
                <a:off x="2139289" y="48063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8" name="Oval 765">
                <a:extLst>
                  <a:ext uri="{FF2B5EF4-FFF2-40B4-BE49-F238E27FC236}">
                    <a16:creationId xmlns:a16="http://schemas.microsoft.com/office/drawing/2014/main" id="{F5B97DE3-7B6F-464D-879F-FAD5959E0AFA}"/>
                  </a:ext>
                </a:extLst>
              </p:cNvPr>
              <p:cNvSpPr>
                <a:spLocks noChangeArrowheads="1"/>
              </p:cNvSpPr>
              <p:nvPr/>
            </p:nvSpPr>
            <p:spPr bwMode="auto">
              <a:xfrm rot="17477461">
                <a:off x="1826434" y="36209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29" name="Oval 779">
                <a:extLst>
                  <a:ext uri="{FF2B5EF4-FFF2-40B4-BE49-F238E27FC236}">
                    <a16:creationId xmlns:a16="http://schemas.microsoft.com/office/drawing/2014/main" id="{DBDEE16E-DE4B-45EE-A084-16C80CF4D33E}"/>
                  </a:ext>
                </a:extLst>
              </p:cNvPr>
              <p:cNvSpPr>
                <a:spLocks noChangeArrowheads="1"/>
              </p:cNvSpPr>
              <p:nvPr/>
            </p:nvSpPr>
            <p:spPr bwMode="auto">
              <a:xfrm rot="17477461">
                <a:off x="1672447" y="489369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0" name="Oval 785">
                <a:extLst>
                  <a:ext uri="{FF2B5EF4-FFF2-40B4-BE49-F238E27FC236}">
                    <a16:creationId xmlns:a16="http://schemas.microsoft.com/office/drawing/2014/main" id="{7B235E3D-301E-4671-96CA-D9D42CEF7BEE}"/>
                  </a:ext>
                </a:extLst>
              </p:cNvPr>
              <p:cNvSpPr>
                <a:spLocks noChangeArrowheads="1"/>
              </p:cNvSpPr>
              <p:nvPr/>
            </p:nvSpPr>
            <p:spPr bwMode="auto">
              <a:xfrm rot="17477461">
                <a:off x="1467659" y="38368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1" name="Oval 795">
                <a:extLst>
                  <a:ext uri="{FF2B5EF4-FFF2-40B4-BE49-F238E27FC236}">
                    <a16:creationId xmlns:a16="http://schemas.microsoft.com/office/drawing/2014/main" id="{23F85624-B923-4952-9987-DF1F5D92B6BF}"/>
                  </a:ext>
                </a:extLst>
              </p:cNvPr>
              <p:cNvSpPr>
                <a:spLocks noChangeArrowheads="1"/>
              </p:cNvSpPr>
              <p:nvPr/>
            </p:nvSpPr>
            <p:spPr bwMode="auto">
              <a:xfrm rot="17477461">
                <a:off x="2410372" y="3958303"/>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2" name="Oval 861">
                <a:extLst>
                  <a:ext uri="{FF2B5EF4-FFF2-40B4-BE49-F238E27FC236}">
                    <a16:creationId xmlns:a16="http://schemas.microsoft.com/office/drawing/2014/main" id="{99E827FA-D04A-4AD1-A77C-61266867B772}"/>
                  </a:ext>
                </a:extLst>
              </p:cNvPr>
              <p:cNvSpPr>
                <a:spLocks noChangeArrowheads="1"/>
              </p:cNvSpPr>
              <p:nvPr/>
            </p:nvSpPr>
            <p:spPr bwMode="auto">
              <a:xfrm rot="17477461">
                <a:off x="1124759" y="3643126"/>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4" name="Oval 1109">
                <a:extLst>
                  <a:ext uri="{FF2B5EF4-FFF2-40B4-BE49-F238E27FC236}">
                    <a16:creationId xmlns:a16="http://schemas.microsoft.com/office/drawing/2014/main" id="{D4380822-F9F3-44F1-92F8-2151FBA03DFF}"/>
                  </a:ext>
                </a:extLst>
              </p:cNvPr>
              <p:cNvSpPr>
                <a:spLocks noChangeArrowheads="1"/>
              </p:cNvSpPr>
              <p:nvPr/>
            </p:nvSpPr>
            <p:spPr bwMode="auto">
              <a:xfrm rot="17477461">
                <a:off x="877109" y="37637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5" name="Oval 1110">
                <a:extLst>
                  <a:ext uri="{FF2B5EF4-FFF2-40B4-BE49-F238E27FC236}">
                    <a16:creationId xmlns:a16="http://schemas.microsoft.com/office/drawing/2014/main" id="{DF890AD3-490E-42A2-B540-8031BB182F59}"/>
                  </a:ext>
                </a:extLst>
              </p:cNvPr>
              <p:cNvSpPr>
                <a:spLocks noChangeArrowheads="1"/>
              </p:cNvSpPr>
              <p:nvPr/>
            </p:nvSpPr>
            <p:spPr bwMode="auto">
              <a:xfrm rot="17477461">
                <a:off x="912034" y="3903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6" name="Oval 1111">
                <a:extLst>
                  <a:ext uri="{FF2B5EF4-FFF2-40B4-BE49-F238E27FC236}">
                    <a16:creationId xmlns:a16="http://schemas.microsoft.com/office/drawing/2014/main" id="{BC244EB5-8FD5-4EA0-AD6C-989547BE714C}"/>
                  </a:ext>
                </a:extLst>
              </p:cNvPr>
              <p:cNvSpPr>
                <a:spLocks noChangeArrowheads="1"/>
              </p:cNvSpPr>
              <p:nvPr/>
            </p:nvSpPr>
            <p:spPr bwMode="auto">
              <a:xfrm rot="17477461">
                <a:off x="942197" y="35701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7" name="Oval 1115">
                <a:extLst>
                  <a:ext uri="{FF2B5EF4-FFF2-40B4-BE49-F238E27FC236}">
                    <a16:creationId xmlns:a16="http://schemas.microsoft.com/office/drawing/2014/main" id="{9E803EEF-ABDC-48DF-97F0-3FBA227FD460}"/>
                  </a:ext>
                </a:extLst>
              </p:cNvPr>
              <p:cNvSpPr>
                <a:spLocks noChangeArrowheads="1"/>
              </p:cNvSpPr>
              <p:nvPr/>
            </p:nvSpPr>
            <p:spPr bwMode="auto">
              <a:xfrm rot="17477461">
                <a:off x="1858184" y="41971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8" name="Oval 1116">
                <a:extLst>
                  <a:ext uri="{FF2B5EF4-FFF2-40B4-BE49-F238E27FC236}">
                    <a16:creationId xmlns:a16="http://schemas.microsoft.com/office/drawing/2014/main" id="{9984ED50-2C0E-4480-9880-00E33EACA510}"/>
                  </a:ext>
                </a:extLst>
              </p:cNvPr>
              <p:cNvSpPr>
                <a:spLocks noChangeArrowheads="1"/>
              </p:cNvSpPr>
              <p:nvPr/>
            </p:nvSpPr>
            <p:spPr bwMode="auto">
              <a:xfrm rot="17477461">
                <a:off x="902509" y="41336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39" name="Oval 1122">
                <a:extLst>
                  <a:ext uri="{FF2B5EF4-FFF2-40B4-BE49-F238E27FC236}">
                    <a16:creationId xmlns:a16="http://schemas.microsoft.com/office/drawing/2014/main" id="{A71B05BF-2C2D-4AC4-8641-EA956EA19A4D}"/>
                  </a:ext>
                </a:extLst>
              </p:cNvPr>
              <p:cNvSpPr>
                <a:spLocks noChangeArrowheads="1"/>
              </p:cNvSpPr>
              <p:nvPr/>
            </p:nvSpPr>
            <p:spPr bwMode="auto">
              <a:xfrm rot="17477461">
                <a:off x="1027922" y="39828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40" name="Oval 1123">
                <a:extLst>
                  <a:ext uri="{FF2B5EF4-FFF2-40B4-BE49-F238E27FC236}">
                    <a16:creationId xmlns:a16="http://schemas.microsoft.com/office/drawing/2014/main" id="{7614D75B-F46E-479E-855C-3585625A8A93}"/>
                  </a:ext>
                </a:extLst>
              </p:cNvPr>
              <p:cNvSpPr>
                <a:spLocks noChangeArrowheads="1"/>
              </p:cNvSpPr>
              <p:nvPr/>
            </p:nvSpPr>
            <p:spPr bwMode="auto">
              <a:xfrm rot="17477461">
                <a:off x="1577197" y="36177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41" name="Oval 1124">
                <a:extLst>
                  <a:ext uri="{FF2B5EF4-FFF2-40B4-BE49-F238E27FC236}">
                    <a16:creationId xmlns:a16="http://schemas.microsoft.com/office/drawing/2014/main" id="{905EA766-7413-45CF-8E70-8ACA78661B32}"/>
                  </a:ext>
                </a:extLst>
              </p:cNvPr>
              <p:cNvSpPr>
                <a:spLocks noChangeArrowheads="1"/>
              </p:cNvSpPr>
              <p:nvPr/>
            </p:nvSpPr>
            <p:spPr bwMode="auto">
              <a:xfrm rot="17477461">
                <a:off x="2189971" y="399005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42" name="Oval 1125">
                <a:extLst>
                  <a:ext uri="{FF2B5EF4-FFF2-40B4-BE49-F238E27FC236}">
                    <a16:creationId xmlns:a16="http://schemas.microsoft.com/office/drawing/2014/main" id="{AA8C19E1-76D4-406C-9ACF-ADB55E6A4393}"/>
                  </a:ext>
                </a:extLst>
              </p:cNvPr>
              <p:cNvSpPr>
                <a:spLocks noChangeArrowheads="1"/>
              </p:cNvSpPr>
              <p:nvPr/>
            </p:nvSpPr>
            <p:spPr bwMode="auto">
              <a:xfrm rot="17477461">
                <a:off x="1978834" y="36812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45" name="Oval 1135">
                <a:extLst>
                  <a:ext uri="{FF2B5EF4-FFF2-40B4-BE49-F238E27FC236}">
                    <a16:creationId xmlns:a16="http://schemas.microsoft.com/office/drawing/2014/main" id="{133292BB-DAC3-444C-A263-7228953FA3A9}"/>
                  </a:ext>
                </a:extLst>
              </p:cNvPr>
              <p:cNvSpPr>
                <a:spLocks noChangeArrowheads="1"/>
              </p:cNvSpPr>
              <p:nvPr/>
            </p:nvSpPr>
            <p:spPr bwMode="auto">
              <a:xfrm rot="17477461">
                <a:off x="2131731" y="44174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47" name="Oval 1137">
                <a:extLst>
                  <a:ext uri="{FF2B5EF4-FFF2-40B4-BE49-F238E27FC236}">
                    <a16:creationId xmlns:a16="http://schemas.microsoft.com/office/drawing/2014/main" id="{2B0A596F-A2D2-4B16-91A9-D0A7EDFC2696}"/>
                  </a:ext>
                </a:extLst>
              </p:cNvPr>
              <p:cNvSpPr>
                <a:spLocks noChangeArrowheads="1"/>
              </p:cNvSpPr>
              <p:nvPr/>
            </p:nvSpPr>
            <p:spPr bwMode="auto">
              <a:xfrm rot="17477461">
                <a:off x="1510522" y="408921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48" name="Oval 1138">
                <a:extLst>
                  <a:ext uri="{FF2B5EF4-FFF2-40B4-BE49-F238E27FC236}">
                    <a16:creationId xmlns:a16="http://schemas.microsoft.com/office/drawing/2014/main" id="{527A780E-5B13-4FE2-8ABE-08D7294581B8}"/>
                  </a:ext>
                </a:extLst>
              </p:cNvPr>
              <p:cNvSpPr>
                <a:spLocks noChangeArrowheads="1"/>
              </p:cNvSpPr>
              <p:nvPr/>
            </p:nvSpPr>
            <p:spPr bwMode="auto">
              <a:xfrm rot="17477461">
                <a:off x="1221597" y="42574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49" name="Oval 1148">
                <a:extLst>
                  <a:ext uri="{FF2B5EF4-FFF2-40B4-BE49-F238E27FC236}">
                    <a16:creationId xmlns:a16="http://schemas.microsoft.com/office/drawing/2014/main" id="{4B727D7C-3B12-4533-B0B4-6EA2E53C2853}"/>
                  </a:ext>
                </a:extLst>
              </p:cNvPr>
              <p:cNvSpPr>
                <a:spLocks noChangeArrowheads="1"/>
              </p:cNvSpPr>
              <p:nvPr/>
            </p:nvSpPr>
            <p:spPr bwMode="auto">
              <a:xfrm rot="17477461">
                <a:off x="897747" y="4428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50" name="Oval 1158">
                <a:extLst>
                  <a:ext uri="{FF2B5EF4-FFF2-40B4-BE49-F238E27FC236}">
                    <a16:creationId xmlns:a16="http://schemas.microsoft.com/office/drawing/2014/main" id="{BD30B77D-6711-467D-97C4-3140A2912BC8}"/>
                  </a:ext>
                </a:extLst>
              </p:cNvPr>
              <p:cNvSpPr>
                <a:spLocks noChangeArrowheads="1"/>
              </p:cNvSpPr>
              <p:nvPr/>
            </p:nvSpPr>
            <p:spPr bwMode="auto">
              <a:xfrm rot="17477461">
                <a:off x="1667684" y="4527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51" name="Oval 1164">
                <a:extLst>
                  <a:ext uri="{FF2B5EF4-FFF2-40B4-BE49-F238E27FC236}">
                    <a16:creationId xmlns:a16="http://schemas.microsoft.com/office/drawing/2014/main" id="{D72C9F5B-0E64-4650-BFA0-C2C8E446B57D}"/>
                  </a:ext>
                </a:extLst>
              </p:cNvPr>
              <p:cNvSpPr>
                <a:spLocks noChangeArrowheads="1"/>
              </p:cNvSpPr>
              <p:nvPr/>
            </p:nvSpPr>
            <p:spPr bwMode="auto">
              <a:xfrm rot="17477461">
                <a:off x="1942322" y="40161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54" name="Oval 1183">
                <a:extLst>
                  <a:ext uri="{FF2B5EF4-FFF2-40B4-BE49-F238E27FC236}">
                    <a16:creationId xmlns:a16="http://schemas.microsoft.com/office/drawing/2014/main" id="{95376CD5-D127-450A-8F77-856755EB1869}"/>
                  </a:ext>
                </a:extLst>
              </p:cNvPr>
              <p:cNvSpPr>
                <a:spLocks noChangeArrowheads="1"/>
              </p:cNvSpPr>
              <p:nvPr/>
            </p:nvSpPr>
            <p:spPr bwMode="auto">
              <a:xfrm rot="17477461">
                <a:off x="1045384" y="46433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55" name="Oval 1189">
                <a:extLst>
                  <a:ext uri="{FF2B5EF4-FFF2-40B4-BE49-F238E27FC236}">
                    <a16:creationId xmlns:a16="http://schemas.microsoft.com/office/drawing/2014/main" id="{07A9E415-A5B6-4A4B-A886-3AB8AFFC2ED2}"/>
                  </a:ext>
                </a:extLst>
              </p:cNvPr>
              <p:cNvSpPr>
                <a:spLocks noChangeArrowheads="1"/>
              </p:cNvSpPr>
              <p:nvPr/>
            </p:nvSpPr>
            <p:spPr bwMode="auto">
              <a:xfrm rot="17477461">
                <a:off x="1886759" y="4681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57" name="Oval 1191">
                <a:extLst>
                  <a:ext uri="{FF2B5EF4-FFF2-40B4-BE49-F238E27FC236}">
                    <a16:creationId xmlns:a16="http://schemas.microsoft.com/office/drawing/2014/main" id="{9E84C218-F2B0-40E8-A309-E86331EB5A61}"/>
                  </a:ext>
                </a:extLst>
              </p:cNvPr>
              <p:cNvSpPr>
                <a:spLocks noChangeArrowheads="1"/>
              </p:cNvSpPr>
              <p:nvPr/>
            </p:nvSpPr>
            <p:spPr bwMode="auto">
              <a:xfrm rot="17477461">
                <a:off x="2267759" y="46355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58" name="Oval 1192">
                <a:extLst>
                  <a:ext uri="{FF2B5EF4-FFF2-40B4-BE49-F238E27FC236}">
                    <a16:creationId xmlns:a16="http://schemas.microsoft.com/office/drawing/2014/main" id="{8FC95A63-5C27-4B3C-8210-EB34D69FD9DB}"/>
                  </a:ext>
                </a:extLst>
              </p:cNvPr>
              <p:cNvSpPr>
                <a:spLocks noChangeArrowheads="1"/>
              </p:cNvSpPr>
              <p:nvPr/>
            </p:nvSpPr>
            <p:spPr bwMode="auto">
              <a:xfrm rot="17477461">
                <a:off x="2244030" y="352200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0" name="Oval 1204">
                <a:extLst>
                  <a:ext uri="{FF2B5EF4-FFF2-40B4-BE49-F238E27FC236}">
                    <a16:creationId xmlns:a16="http://schemas.microsoft.com/office/drawing/2014/main" id="{D99D7C49-1E68-463B-A634-DA866349AF10}"/>
                  </a:ext>
                </a:extLst>
              </p:cNvPr>
              <p:cNvSpPr>
                <a:spLocks noChangeArrowheads="1"/>
              </p:cNvSpPr>
              <p:nvPr/>
            </p:nvSpPr>
            <p:spPr bwMode="auto">
              <a:xfrm rot="17477461">
                <a:off x="1842309" y="38701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1" name="Oval 1205">
                <a:extLst>
                  <a:ext uri="{FF2B5EF4-FFF2-40B4-BE49-F238E27FC236}">
                    <a16:creationId xmlns:a16="http://schemas.microsoft.com/office/drawing/2014/main" id="{5BC3190F-48C3-4CFE-8CCB-F431B38222DF}"/>
                  </a:ext>
                </a:extLst>
              </p:cNvPr>
              <p:cNvSpPr>
                <a:spLocks noChangeArrowheads="1"/>
              </p:cNvSpPr>
              <p:nvPr/>
            </p:nvSpPr>
            <p:spPr bwMode="auto">
              <a:xfrm rot="17477461">
                <a:off x="1278747" y="38637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2" name="Oval 753">
                <a:extLst>
                  <a:ext uri="{FF2B5EF4-FFF2-40B4-BE49-F238E27FC236}">
                    <a16:creationId xmlns:a16="http://schemas.microsoft.com/office/drawing/2014/main" id="{C55DD685-F2FF-4718-B45E-99374503EA73}"/>
                  </a:ext>
                </a:extLst>
              </p:cNvPr>
              <p:cNvSpPr>
                <a:spLocks noChangeArrowheads="1"/>
              </p:cNvSpPr>
              <p:nvPr/>
            </p:nvSpPr>
            <p:spPr bwMode="auto">
              <a:xfrm rot="17477461">
                <a:off x="2432494" y="36185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3" name="Oval 755">
                <a:extLst>
                  <a:ext uri="{FF2B5EF4-FFF2-40B4-BE49-F238E27FC236}">
                    <a16:creationId xmlns:a16="http://schemas.microsoft.com/office/drawing/2014/main" id="{F45DB3E9-E7AC-4B94-8183-FBC8A3173608}"/>
                  </a:ext>
                </a:extLst>
              </p:cNvPr>
              <p:cNvSpPr>
                <a:spLocks noChangeArrowheads="1"/>
              </p:cNvSpPr>
              <p:nvPr/>
            </p:nvSpPr>
            <p:spPr bwMode="auto">
              <a:xfrm rot="17477461">
                <a:off x="2792391" y="37173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4" name="Oval 765">
                <a:extLst>
                  <a:ext uri="{FF2B5EF4-FFF2-40B4-BE49-F238E27FC236}">
                    <a16:creationId xmlns:a16="http://schemas.microsoft.com/office/drawing/2014/main" id="{EDD6500D-59DB-41DC-B4DA-087DD8868584}"/>
                  </a:ext>
                </a:extLst>
              </p:cNvPr>
              <p:cNvSpPr>
                <a:spLocks noChangeArrowheads="1"/>
              </p:cNvSpPr>
              <p:nvPr/>
            </p:nvSpPr>
            <p:spPr bwMode="auto">
              <a:xfrm rot="17477461">
                <a:off x="3413103" y="38999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5" name="Oval 771">
                <a:extLst>
                  <a:ext uri="{FF2B5EF4-FFF2-40B4-BE49-F238E27FC236}">
                    <a16:creationId xmlns:a16="http://schemas.microsoft.com/office/drawing/2014/main" id="{4232BDCB-7650-45D7-A35A-AB71E87DFA9A}"/>
                  </a:ext>
                </a:extLst>
              </p:cNvPr>
              <p:cNvSpPr>
                <a:spLocks noChangeArrowheads="1"/>
              </p:cNvSpPr>
              <p:nvPr/>
            </p:nvSpPr>
            <p:spPr bwMode="auto">
              <a:xfrm rot="17477461">
                <a:off x="2757466" y="35427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6" name="Oval 779">
                <a:extLst>
                  <a:ext uri="{FF2B5EF4-FFF2-40B4-BE49-F238E27FC236}">
                    <a16:creationId xmlns:a16="http://schemas.microsoft.com/office/drawing/2014/main" id="{E2C1946B-7C99-48D6-A06F-A0CE7D50F667}"/>
                  </a:ext>
                </a:extLst>
              </p:cNvPr>
              <p:cNvSpPr>
                <a:spLocks noChangeArrowheads="1"/>
              </p:cNvSpPr>
              <p:nvPr/>
            </p:nvSpPr>
            <p:spPr bwMode="auto">
              <a:xfrm rot="17477461">
                <a:off x="2903515" y="441744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7" name="Oval 785">
                <a:extLst>
                  <a:ext uri="{FF2B5EF4-FFF2-40B4-BE49-F238E27FC236}">
                    <a16:creationId xmlns:a16="http://schemas.microsoft.com/office/drawing/2014/main" id="{BE5D2510-3D5F-496F-8FC7-5731A3F89C7A}"/>
                  </a:ext>
                </a:extLst>
              </p:cNvPr>
              <p:cNvSpPr>
                <a:spLocks noChangeArrowheads="1"/>
              </p:cNvSpPr>
              <p:nvPr/>
            </p:nvSpPr>
            <p:spPr bwMode="auto">
              <a:xfrm rot="17477461">
                <a:off x="3054328" y="41158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8" name="Oval 786">
                <a:extLst>
                  <a:ext uri="{FF2B5EF4-FFF2-40B4-BE49-F238E27FC236}">
                    <a16:creationId xmlns:a16="http://schemas.microsoft.com/office/drawing/2014/main" id="{2A58C767-576C-467C-9D10-DEE5CE63D212}"/>
                  </a:ext>
                </a:extLst>
              </p:cNvPr>
              <p:cNvSpPr>
                <a:spLocks noChangeArrowheads="1"/>
              </p:cNvSpPr>
              <p:nvPr/>
            </p:nvSpPr>
            <p:spPr bwMode="auto">
              <a:xfrm rot="17477461">
                <a:off x="2998766" y="3510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69" name="Oval 791">
                <a:extLst>
                  <a:ext uri="{FF2B5EF4-FFF2-40B4-BE49-F238E27FC236}">
                    <a16:creationId xmlns:a16="http://schemas.microsoft.com/office/drawing/2014/main" id="{04B6EA2C-2F68-49AD-8733-2EF4FB8122C8}"/>
                  </a:ext>
                </a:extLst>
              </p:cNvPr>
              <p:cNvSpPr>
                <a:spLocks noChangeArrowheads="1"/>
              </p:cNvSpPr>
              <p:nvPr/>
            </p:nvSpPr>
            <p:spPr bwMode="auto">
              <a:xfrm rot="17477461">
                <a:off x="3167041" y="35141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70" name="Oval 795">
                <a:extLst>
                  <a:ext uri="{FF2B5EF4-FFF2-40B4-BE49-F238E27FC236}">
                    <a16:creationId xmlns:a16="http://schemas.microsoft.com/office/drawing/2014/main" id="{14103D78-FFD2-4257-BAA8-464CEC60C36A}"/>
                  </a:ext>
                </a:extLst>
              </p:cNvPr>
              <p:cNvSpPr>
                <a:spLocks noChangeArrowheads="1"/>
              </p:cNvSpPr>
              <p:nvPr/>
            </p:nvSpPr>
            <p:spPr bwMode="auto">
              <a:xfrm rot="17477461">
                <a:off x="3571853" y="411581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71" name="Oval 802">
                <a:extLst>
                  <a:ext uri="{FF2B5EF4-FFF2-40B4-BE49-F238E27FC236}">
                    <a16:creationId xmlns:a16="http://schemas.microsoft.com/office/drawing/2014/main" id="{A0900B56-4A74-4B8F-B0FA-4BB2BFE51C3E}"/>
                  </a:ext>
                </a:extLst>
              </p:cNvPr>
              <p:cNvSpPr>
                <a:spLocks noChangeArrowheads="1"/>
              </p:cNvSpPr>
              <p:nvPr/>
            </p:nvSpPr>
            <p:spPr bwMode="auto">
              <a:xfrm rot="17477461">
                <a:off x="3517878" y="35903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73" name="Oval 859">
                <a:extLst>
                  <a:ext uri="{FF2B5EF4-FFF2-40B4-BE49-F238E27FC236}">
                    <a16:creationId xmlns:a16="http://schemas.microsoft.com/office/drawing/2014/main" id="{9911BC82-F33B-4979-9C0E-74C71C9AE252}"/>
                  </a:ext>
                </a:extLst>
              </p:cNvPr>
              <p:cNvSpPr>
                <a:spLocks noChangeArrowheads="1"/>
              </p:cNvSpPr>
              <p:nvPr/>
            </p:nvSpPr>
            <p:spPr bwMode="auto">
              <a:xfrm rot="17477461">
                <a:off x="3303566" y="36776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74" name="Oval 860">
                <a:extLst>
                  <a:ext uri="{FF2B5EF4-FFF2-40B4-BE49-F238E27FC236}">
                    <a16:creationId xmlns:a16="http://schemas.microsoft.com/office/drawing/2014/main" id="{85532896-E6B6-40FE-A2D0-E2289BECC60F}"/>
                  </a:ext>
                </a:extLst>
              </p:cNvPr>
              <p:cNvSpPr>
                <a:spLocks noChangeArrowheads="1"/>
              </p:cNvSpPr>
              <p:nvPr/>
            </p:nvSpPr>
            <p:spPr bwMode="auto">
              <a:xfrm rot="17477461">
                <a:off x="3047978" y="3687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76" name="Oval 968">
                <a:extLst>
                  <a:ext uri="{FF2B5EF4-FFF2-40B4-BE49-F238E27FC236}">
                    <a16:creationId xmlns:a16="http://schemas.microsoft.com/office/drawing/2014/main" id="{9F57BFDB-AB5E-4AA2-BBAE-1A36CD8B9143}"/>
                  </a:ext>
                </a:extLst>
              </p:cNvPr>
              <p:cNvSpPr>
                <a:spLocks noChangeArrowheads="1"/>
              </p:cNvSpPr>
              <p:nvPr/>
            </p:nvSpPr>
            <p:spPr bwMode="auto">
              <a:xfrm rot="17477461">
                <a:off x="3603603" y="46269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78" name="Oval 1110">
                <a:extLst>
                  <a:ext uri="{FF2B5EF4-FFF2-40B4-BE49-F238E27FC236}">
                    <a16:creationId xmlns:a16="http://schemas.microsoft.com/office/drawing/2014/main" id="{510AAC4F-CBCF-4BDF-9A37-5C2728C37653}"/>
                  </a:ext>
                </a:extLst>
              </p:cNvPr>
              <p:cNvSpPr>
                <a:spLocks noChangeArrowheads="1"/>
              </p:cNvSpPr>
              <p:nvPr/>
            </p:nvSpPr>
            <p:spPr bwMode="auto">
              <a:xfrm rot="17477461">
                <a:off x="2498703" y="4182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79" name="Oval 1111">
                <a:extLst>
                  <a:ext uri="{FF2B5EF4-FFF2-40B4-BE49-F238E27FC236}">
                    <a16:creationId xmlns:a16="http://schemas.microsoft.com/office/drawing/2014/main" id="{EC461E90-A122-46B8-B67E-EB8AF181AA39}"/>
                  </a:ext>
                </a:extLst>
              </p:cNvPr>
              <p:cNvSpPr>
                <a:spLocks noChangeArrowheads="1"/>
              </p:cNvSpPr>
              <p:nvPr/>
            </p:nvSpPr>
            <p:spPr bwMode="auto">
              <a:xfrm rot="17477461">
                <a:off x="2202307" y="36653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82" name="Oval 1120">
                <a:extLst>
                  <a:ext uri="{FF2B5EF4-FFF2-40B4-BE49-F238E27FC236}">
                    <a16:creationId xmlns:a16="http://schemas.microsoft.com/office/drawing/2014/main" id="{8FF4239E-DC41-4CF8-A2D6-C468E3CBD205}"/>
                  </a:ext>
                </a:extLst>
              </p:cNvPr>
              <p:cNvSpPr>
                <a:spLocks noChangeArrowheads="1"/>
              </p:cNvSpPr>
              <p:nvPr/>
            </p:nvSpPr>
            <p:spPr bwMode="auto">
              <a:xfrm rot="17477461">
                <a:off x="2624116" y="3787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83" name="Oval 1121">
                <a:extLst>
                  <a:ext uri="{FF2B5EF4-FFF2-40B4-BE49-F238E27FC236}">
                    <a16:creationId xmlns:a16="http://schemas.microsoft.com/office/drawing/2014/main" id="{15547D1F-4D45-4741-AA63-42B388AFD074}"/>
                  </a:ext>
                </a:extLst>
              </p:cNvPr>
              <p:cNvSpPr>
                <a:spLocks noChangeArrowheads="1"/>
              </p:cNvSpPr>
              <p:nvPr/>
            </p:nvSpPr>
            <p:spPr bwMode="auto">
              <a:xfrm rot="17477461">
                <a:off x="3559153" y="3785618"/>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86" name="Oval 1124">
                <a:extLst>
                  <a:ext uri="{FF2B5EF4-FFF2-40B4-BE49-F238E27FC236}">
                    <a16:creationId xmlns:a16="http://schemas.microsoft.com/office/drawing/2014/main" id="{48F91587-5205-407E-8273-76E2AE135BFE}"/>
                  </a:ext>
                </a:extLst>
              </p:cNvPr>
              <p:cNvSpPr>
                <a:spLocks noChangeArrowheads="1"/>
              </p:cNvSpPr>
              <p:nvPr/>
            </p:nvSpPr>
            <p:spPr bwMode="auto">
              <a:xfrm rot="17477461">
                <a:off x="2903516" y="3869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87" name="Oval 1125">
                <a:extLst>
                  <a:ext uri="{FF2B5EF4-FFF2-40B4-BE49-F238E27FC236}">
                    <a16:creationId xmlns:a16="http://schemas.microsoft.com/office/drawing/2014/main" id="{F6F36252-438F-4A2B-A8FE-7CCAA93672F9}"/>
                  </a:ext>
                </a:extLst>
              </p:cNvPr>
              <p:cNvSpPr>
                <a:spLocks noChangeArrowheads="1"/>
              </p:cNvSpPr>
              <p:nvPr/>
            </p:nvSpPr>
            <p:spPr bwMode="auto">
              <a:xfrm rot="17477461">
                <a:off x="3565503" y="39602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88" name="Oval 1126">
                <a:extLst>
                  <a:ext uri="{FF2B5EF4-FFF2-40B4-BE49-F238E27FC236}">
                    <a16:creationId xmlns:a16="http://schemas.microsoft.com/office/drawing/2014/main" id="{3E3EDE37-DD07-4ACD-A5A3-87CB8017FDD1}"/>
                  </a:ext>
                </a:extLst>
              </p:cNvPr>
              <p:cNvSpPr>
                <a:spLocks noChangeArrowheads="1"/>
              </p:cNvSpPr>
              <p:nvPr/>
            </p:nvSpPr>
            <p:spPr bwMode="auto">
              <a:xfrm rot="17477461">
                <a:off x="3268641" y="40300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89" name="Oval 1127">
                <a:extLst>
                  <a:ext uri="{FF2B5EF4-FFF2-40B4-BE49-F238E27FC236}">
                    <a16:creationId xmlns:a16="http://schemas.microsoft.com/office/drawing/2014/main" id="{50587CCD-814E-4798-B78A-314D75480F2A}"/>
                  </a:ext>
                </a:extLst>
              </p:cNvPr>
              <p:cNvSpPr>
                <a:spLocks noChangeArrowheads="1"/>
              </p:cNvSpPr>
              <p:nvPr/>
            </p:nvSpPr>
            <p:spPr bwMode="auto">
              <a:xfrm rot="17477461">
                <a:off x="2586016" y="45714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91" name="Oval 1136">
                <a:extLst>
                  <a:ext uri="{FF2B5EF4-FFF2-40B4-BE49-F238E27FC236}">
                    <a16:creationId xmlns:a16="http://schemas.microsoft.com/office/drawing/2014/main" id="{FB16147E-17ED-47CA-BD1A-60D70B74DC37}"/>
                  </a:ext>
                </a:extLst>
              </p:cNvPr>
              <p:cNvSpPr>
                <a:spLocks noChangeArrowheads="1"/>
              </p:cNvSpPr>
              <p:nvPr/>
            </p:nvSpPr>
            <p:spPr bwMode="auto">
              <a:xfrm rot="17477461">
                <a:off x="3232128" y="46603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92" name="Oval 1137">
                <a:extLst>
                  <a:ext uri="{FF2B5EF4-FFF2-40B4-BE49-F238E27FC236}">
                    <a16:creationId xmlns:a16="http://schemas.microsoft.com/office/drawing/2014/main" id="{DE6D2823-EFA4-460B-8262-DDCC1FB3B679}"/>
                  </a:ext>
                </a:extLst>
              </p:cNvPr>
              <p:cNvSpPr>
                <a:spLocks noChangeArrowheads="1"/>
              </p:cNvSpPr>
              <p:nvPr/>
            </p:nvSpPr>
            <p:spPr bwMode="auto">
              <a:xfrm rot="17477461">
                <a:off x="3097191" y="436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97" name="Oval 1164">
                <a:extLst>
                  <a:ext uri="{FF2B5EF4-FFF2-40B4-BE49-F238E27FC236}">
                    <a16:creationId xmlns:a16="http://schemas.microsoft.com/office/drawing/2014/main" id="{37CC5EA1-9FE3-4CDE-910D-795A36E40743}"/>
                  </a:ext>
                </a:extLst>
              </p:cNvPr>
              <p:cNvSpPr>
                <a:spLocks noChangeArrowheads="1"/>
              </p:cNvSpPr>
              <p:nvPr/>
            </p:nvSpPr>
            <p:spPr bwMode="auto">
              <a:xfrm rot="17477461">
                <a:off x="3528991" y="42952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799" name="Oval 1175">
                <a:extLst>
                  <a:ext uri="{FF2B5EF4-FFF2-40B4-BE49-F238E27FC236}">
                    <a16:creationId xmlns:a16="http://schemas.microsoft.com/office/drawing/2014/main" id="{594BB247-EDF9-4D1B-8503-1847F6DFA4CB}"/>
                  </a:ext>
                </a:extLst>
              </p:cNvPr>
              <p:cNvSpPr>
                <a:spLocks noChangeArrowheads="1"/>
              </p:cNvSpPr>
              <p:nvPr/>
            </p:nvSpPr>
            <p:spPr bwMode="auto">
              <a:xfrm rot="17477461">
                <a:off x="2689902" y="49703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0" name="Oval 1177">
                <a:extLst>
                  <a:ext uri="{FF2B5EF4-FFF2-40B4-BE49-F238E27FC236}">
                    <a16:creationId xmlns:a16="http://schemas.microsoft.com/office/drawing/2014/main" id="{0F99480C-0004-42E5-8AB5-4F08D44CAF7B}"/>
                  </a:ext>
                </a:extLst>
              </p:cNvPr>
              <p:cNvSpPr>
                <a:spLocks noChangeArrowheads="1"/>
              </p:cNvSpPr>
              <p:nvPr/>
            </p:nvSpPr>
            <p:spPr bwMode="auto">
              <a:xfrm rot="17477461">
                <a:off x="2803503" y="47222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1" name="Oval 1179">
                <a:extLst>
                  <a:ext uri="{FF2B5EF4-FFF2-40B4-BE49-F238E27FC236}">
                    <a16:creationId xmlns:a16="http://schemas.microsoft.com/office/drawing/2014/main" id="{16B9F4D9-30F4-4516-BB51-A72FD1CC101E}"/>
                  </a:ext>
                </a:extLst>
              </p:cNvPr>
              <p:cNvSpPr>
                <a:spLocks noChangeArrowheads="1"/>
              </p:cNvSpPr>
              <p:nvPr/>
            </p:nvSpPr>
            <p:spPr bwMode="auto">
              <a:xfrm rot="17477461">
                <a:off x="3117828" y="49413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3" name="Oval 1189">
                <a:extLst>
                  <a:ext uri="{FF2B5EF4-FFF2-40B4-BE49-F238E27FC236}">
                    <a16:creationId xmlns:a16="http://schemas.microsoft.com/office/drawing/2014/main" id="{D6CDB0BF-DC7B-4E20-9966-39C8162BA1B8}"/>
                  </a:ext>
                </a:extLst>
              </p:cNvPr>
              <p:cNvSpPr>
                <a:spLocks noChangeArrowheads="1"/>
              </p:cNvSpPr>
              <p:nvPr/>
            </p:nvSpPr>
            <p:spPr bwMode="auto">
              <a:xfrm rot="17477461">
                <a:off x="3397990" y="508648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4" name="Oval 1190">
                <a:extLst>
                  <a:ext uri="{FF2B5EF4-FFF2-40B4-BE49-F238E27FC236}">
                    <a16:creationId xmlns:a16="http://schemas.microsoft.com/office/drawing/2014/main" id="{E1DE7689-8E2B-41A2-9C53-94DA1EC11F85}"/>
                  </a:ext>
                </a:extLst>
              </p:cNvPr>
              <p:cNvSpPr>
                <a:spLocks noChangeArrowheads="1"/>
              </p:cNvSpPr>
              <p:nvPr/>
            </p:nvSpPr>
            <p:spPr bwMode="auto">
              <a:xfrm rot="17477461">
                <a:off x="3438503" y="46603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5" name="Oval 1191">
                <a:extLst>
                  <a:ext uri="{FF2B5EF4-FFF2-40B4-BE49-F238E27FC236}">
                    <a16:creationId xmlns:a16="http://schemas.microsoft.com/office/drawing/2014/main" id="{023DFF1E-C5AD-4FD1-93A9-2F7F7D4AEAC1}"/>
                  </a:ext>
                </a:extLst>
              </p:cNvPr>
              <p:cNvSpPr>
                <a:spLocks noChangeArrowheads="1"/>
              </p:cNvSpPr>
              <p:nvPr/>
            </p:nvSpPr>
            <p:spPr bwMode="auto">
              <a:xfrm rot="17477461">
                <a:off x="3533753" y="48301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6" name="Oval 1192">
                <a:extLst>
                  <a:ext uri="{FF2B5EF4-FFF2-40B4-BE49-F238E27FC236}">
                    <a16:creationId xmlns:a16="http://schemas.microsoft.com/office/drawing/2014/main" id="{58C5F1F7-FD6A-4679-A190-7539E00F139A}"/>
                  </a:ext>
                </a:extLst>
              </p:cNvPr>
              <p:cNvSpPr>
                <a:spLocks noChangeArrowheads="1"/>
              </p:cNvSpPr>
              <p:nvPr/>
            </p:nvSpPr>
            <p:spPr bwMode="auto">
              <a:xfrm rot="17477461">
                <a:off x="3568678" y="49698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7" name="Oval 1196">
                <a:extLst>
                  <a:ext uri="{FF2B5EF4-FFF2-40B4-BE49-F238E27FC236}">
                    <a16:creationId xmlns:a16="http://schemas.microsoft.com/office/drawing/2014/main" id="{81EC15CE-1372-4D26-8944-938E223B8D5C}"/>
                  </a:ext>
                </a:extLst>
              </p:cNvPr>
              <p:cNvSpPr>
                <a:spLocks noChangeArrowheads="1"/>
              </p:cNvSpPr>
              <p:nvPr/>
            </p:nvSpPr>
            <p:spPr bwMode="auto">
              <a:xfrm rot="17477461">
                <a:off x="3281341" y="42491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09" name="Oval 1205">
                <a:extLst>
                  <a:ext uri="{FF2B5EF4-FFF2-40B4-BE49-F238E27FC236}">
                    <a16:creationId xmlns:a16="http://schemas.microsoft.com/office/drawing/2014/main" id="{A1A0AC89-BDC0-468E-A0E4-564259927613}"/>
                  </a:ext>
                </a:extLst>
              </p:cNvPr>
              <p:cNvSpPr>
                <a:spLocks noChangeArrowheads="1"/>
              </p:cNvSpPr>
              <p:nvPr/>
            </p:nvSpPr>
            <p:spPr bwMode="auto">
              <a:xfrm rot="17477461">
                <a:off x="2865416" y="4142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0" name="Oval 1320">
                <a:extLst>
                  <a:ext uri="{FF2B5EF4-FFF2-40B4-BE49-F238E27FC236}">
                    <a16:creationId xmlns:a16="http://schemas.microsoft.com/office/drawing/2014/main" id="{D2581FD1-E4E6-4418-8C16-928B673E6EF7}"/>
                  </a:ext>
                </a:extLst>
              </p:cNvPr>
              <p:cNvSpPr>
                <a:spLocks noChangeArrowheads="1"/>
              </p:cNvSpPr>
              <p:nvPr/>
            </p:nvSpPr>
            <p:spPr bwMode="auto">
              <a:xfrm rot="17477461">
                <a:off x="2341886" y="607823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2" name="Oval 1389">
                <a:extLst>
                  <a:ext uri="{FF2B5EF4-FFF2-40B4-BE49-F238E27FC236}">
                    <a16:creationId xmlns:a16="http://schemas.microsoft.com/office/drawing/2014/main" id="{2C65C55C-14CE-4991-A340-C8E1733EA70C}"/>
                  </a:ext>
                </a:extLst>
              </p:cNvPr>
              <p:cNvSpPr>
                <a:spLocks noChangeArrowheads="1"/>
              </p:cNvSpPr>
              <p:nvPr/>
            </p:nvSpPr>
            <p:spPr bwMode="auto">
              <a:xfrm rot="17477461">
                <a:off x="1351013" y="55191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3" name="Oval 1408">
                <a:extLst>
                  <a:ext uri="{FF2B5EF4-FFF2-40B4-BE49-F238E27FC236}">
                    <a16:creationId xmlns:a16="http://schemas.microsoft.com/office/drawing/2014/main" id="{E84A8715-EB83-445D-A7B4-4A53DBFEC55E}"/>
                  </a:ext>
                </a:extLst>
              </p:cNvPr>
              <p:cNvSpPr>
                <a:spLocks noChangeArrowheads="1"/>
              </p:cNvSpPr>
              <p:nvPr/>
            </p:nvSpPr>
            <p:spPr bwMode="auto">
              <a:xfrm rot="17477461">
                <a:off x="1018965" y="599245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4" name="Oval 1420">
                <a:extLst>
                  <a:ext uri="{FF2B5EF4-FFF2-40B4-BE49-F238E27FC236}">
                    <a16:creationId xmlns:a16="http://schemas.microsoft.com/office/drawing/2014/main" id="{C30BAA92-7C10-4BCE-83B9-FF5168915CC9}"/>
                  </a:ext>
                </a:extLst>
              </p:cNvPr>
              <p:cNvSpPr>
                <a:spLocks noChangeArrowheads="1"/>
              </p:cNvSpPr>
              <p:nvPr/>
            </p:nvSpPr>
            <p:spPr bwMode="auto">
              <a:xfrm rot="17477461">
                <a:off x="1317698" y="61576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5" name="Oval 1426">
                <a:extLst>
                  <a:ext uri="{FF2B5EF4-FFF2-40B4-BE49-F238E27FC236}">
                    <a16:creationId xmlns:a16="http://schemas.microsoft.com/office/drawing/2014/main" id="{694C8DF0-3296-4E59-9A90-52CE9C69962D}"/>
                  </a:ext>
                </a:extLst>
              </p:cNvPr>
              <p:cNvSpPr>
                <a:spLocks noChangeArrowheads="1"/>
              </p:cNvSpPr>
              <p:nvPr/>
            </p:nvSpPr>
            <p:spPr bwMode="auto">
              <a:xfrm rot="17477461">
                <a:off x="2087754" y="59717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7" name="Oval 779">
                <a:extLst>
                  <a:ext uri="{FF2B5EF4-FFF2-40B4-BE49-F238E27FC236}">
                    <a16:creationId xmlns:a16="http://schemas.microsoft.com/office/drawing/2014/main" id="{E9F9E20A-1380-4492-B465-1DBFF4A064A9}"/>
                  </a:ext>
                </a:extLst>
              </p:cNvPr>
              <p:cNvSpPr>
                <a:spLocks noChangeArrowheads="1"/>
              </p:cNvSpPr>
              <p:nvPr/>
            </p:nvSpPr>
            <p:spPr bwMode="auto">
              <a:xfrm rot="17477461">
                <a:off x="1620912" y="6059092"/>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19" name="Oval 1115">
                <a:extLst>
                  <a:ext uri="{FF2B5EF4-FFF2-40B4-BE49-F238E27FC236}">
                    <a16:creationId xmlns:a16="http://schemas.microsoft.com/office/drawing/2014/main" id="{4B4FA7CE-A246-4173-8C5B-02277691E30E}"/>
                  </a:ext>
                </a:extLst>
              </p:cNvPr>
              <p:cNvSpPr>
                <a:spLocks noChangeArrowheads="1"/>
              </p:cNvSpPr>
              <p:nvPr/>
            </p:nvSpPr>
            <p:spPr bwMode="auto">
              <a:xfrm rot="17477461">
                <a:off x="1806649" y="53625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0" name="Oval 1116">
                <a:extLst>
                  <a:ext uri="{FF2B5EF4-FFF2-40B4-BE49-F238E27FC236}">
                    <a16:creationId xmlns:a16="http://schemas.microsoft.com/office/drawing/2014/main" id="{E831AA46-DCA2-41EF-8102-74545AE05446}"/>
                  </a:ext>
                </a:extLst>
              </p:cNvPr>
              <p:cNvSpPr>
                <a:spLocks noChangeArrowheads="1"/>
              </p:cNvSpPr>
              <p:nvPr/>
            </p:nvSpPr>
            <p:spPr bwMode="auto">
              <a:xfrm rot="17477461">
                <a:off x="903836" y="50142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1" name="Oval 1127">
                <a:extLst>
                  <a:ext uri="{FF2B5EF4-FFF2-40B4-BE49-F238E27FC236}">
                    <a16:creationId xmlns:a16="http://schemas.microsoft.com/office/drawing/2014/main" id="{21ABD4E7-2979-47B5-997C-4FF48D6CE4A4}"/>
                  </a:ext>
                </a:extLst>
              </p:cNvPr>
              <p:cNvSpPr>
                <a:spLocks noChangeArrowheads="1"/>
              </p:cNvSpPr>
              <p:nvPr/>
            </p:nvSpPr>
            <p:spPr bwMode="auto">
              <a:xfrm rot="17477461">
                <a:off x="947812" y="54578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2" name="Oval 1135">
                <a:extLst>
                  <a:ext uri="{FF2B5EF4-FFF2-40B4-BE49-F238E27FC236}">
                    <a16:creationId xmlns:a16="http://schemas.microsoft.com/office/drawing/2014/main" id="{1F57BFA4-7005-4CB9-BE03-C33069528A59}"/>
                  </a:ext>
                </a:extLst>
              </p:cNvPr>
              <p:cNvSpPr>
                <a:spLocks noChangeArrowheads="1"/>
              </p:cNvSpPr>
              <p:nvPr/>
            </p:nvSpPr>
            <p:spPr bwMode="auto">
              <a:xfrm rot="17477461">
                <a:off x="2080196" y="55828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3" name="Oval 1136">
                <a:extLst>
                  <a:ext uri="{FF2B5EF4-FFF2-40B4-BE49-F238E27FC236}">
                    <a16:creationId xmlns:a16="http://schemas.microsoft.com/office/drawing/2014/main" id="{3866DA5B-15F3-4A30-8D36-0C54C6C9A1ED}"/>
                  </a:ext>
                </a:extLst>
              </p:cNvPr>
              <p:cNvSpPr>
                <a:spLocks noChangeArrowheads="1"/>
              </p:cNvSpPr>
              <p:nvPr/>
            </p:nvSpPr>
            <p:spPr bwMode="auto">
              <a:xfrm rot="17477461">
                <a:off x="1593924" y="55467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4" name="Oval 1137">
                <a:extLst>
                  <a:ext uri="{FF2B5EF4-FFF2-40B4-BE49-F238E27FC236}">
                    <a16:creationId xmlns:a16="http://schemas.microsoft.com/office/drawing/2014/main" id="{7A04C718-E53F-4905-BEAD-12DBCF4D831C}"/>
                  </a:ext>
                </a:extLst>
              </p:cNvPr>
              <p:cNvSpPr>
                <a:spLocks noChangeArrowheads="1"/>
              </p:cNvSpPr>
              <p:nvPr/>
            </p:nvSpPr>
            <p:spPr bwMode="auto">
              <a:xfrm rot="17477461">
                <a:off x="1458987" y="5254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6" name="Oval 1148">
                <a:extLst>
                  <a:ext uri="{FF2B5EF4-FFF2-40B4-BE49-F238E27FC236}">
                    <a16:creationId xmlns:a16="http://schemas.microsoft.com/office/drawing/2014/main" id="{E59ED0F7-7FAB-4BC0-9281-0CC1EADBA483}"/>
                  </a:ext>
                </a:extLst>
              </p:cNvPr>
              <p:cNvSpPr>
                <a:spLocks noChangeArrowheads="1"/>
              </p:cNvSpPr>
              <p:nvPr/>
            </p:nvSpPr>
            <p:spPr bwMode="auto">
              <a:xfrm rot="17477461">
                <a:off x="846212" y="559433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7" name="Oval 1158">
                <a:extLst>
                  <a:ext uri="{FF2B5EF4-FFF2-40B4-BE49-F238E27FC236}">
                    <a16:creationId xmlns:a16="http://schemas.microsoft.com/office/drawing/2014/main" id="{BF9457EF-99D7-4B78-9486-C75D5CCFEED2}"/>
                  </a:ext>
                </a:extLst>
              </p:cNvPr>
              <p:cNvSpPr>
                <a:spLocks noChangeArrowheads="1"/>
              </p:cNvSpPr>
              <p:nvPr/>
            </p:nvSpPr>
            <p:spPr bwMode="auto">
              <a:xfrm rot="17477461">
                <a:off x="1616149" y="56927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29" name="Oval 1177">
                <a:extLst>
                  <a:ext uri="{FF2B5EF4-FFF2-40B4-BE49-F238E27FC236}">
                    <a16:creationId xmlns:a16="http://schemas.microsoft.com/office/drawing/2014/main" id="{DEB7E3A3-35C1-4E6D-A7E5-3D682250860E}"/>
                  </a:ext>
                </a:extLst>
              </p:cNvPr>
              <p:cNvSpPr>
                <a:spLocks noChangeArrowheads="1"/>
              </p:cNvSpPr>
              <p:nvPr/>
            </p:nvSpPr>
            <p:spPr bwMode="auto">
              <a:xfrm rot="17477461">
                <a:off x="1165299" y="56086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0" name="Oval 1179">
                <a:extLst>
                  <a:ext uri="{FF2B5EF4-FFF2-40B4-BE49-F238E27FC236}">
                    <a16:creationId xmlns:a16="http://schemas.microsoft.com/office/drawing/2014/main" id="{A70160D0-4C9E-485D-B091-4BA451CF35A0}"/>
                  </a:ext>
                </a:extLst>
              </p:cNvPr>
              <p:cNvSpPr>
                <a:spLocks noChangeArrowheads="1"/>
              </p:cNvSpPr>
              <p:nvPr/>
            </p:nvSpPr>
            <p:spPr bwMode="auto">
              <a:xfrm rot="17477461">
                <a:off x="1479624" y="582770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1" name="Oval 1183">
                <a:extLst>
                  <a:ext uri="{FF2B5EF4-FFF2-40B4-BE49-F238E27FC236}">
                    <a16:creationId xmlns:a16="http://schemas.microsoft.com/office/drawing/2014/main" id="{EAE50A3C-3767-4C78-88F5-84AFB4E4A595}"/>
                  </a:ext>
                </a:extLst>
              </p:cNvPr>
              <p:cNvSpPr>
                <a:spLocks noChangeArrowheads="1"/>
              </p:cNvSpPr>
              <p:nvPr/>
            </p:nvSpPr>
            <p:spPr bwMode="auto">
              <a:xfrm rot="17477461">
                <a:off x="993849" y="58087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2" name="Oval 1189">
                <a:extLst>
                  <a:ext uri="{FF2B5EF4-FFF2-40B4-BE49-F238E27FC236}">
                    <a16:creationId xmlns:a16="http://schemas.microsoft.com/office/drawing/2014/main" id="{7052897B-75D2-4BB4-B596-517E85E13531}"/>
                  </a:ext>
                </a:extLst>
              </p:cNvPr>
              <p:cNvSpPr>
                <a:spLocks noChangeArrowheads="1"/>
              </p:cNvSpPr>
              <p:nvPr/>
            </p:nvSpPr>
            <p:spPr bwMode="auto">
              <a:xfrm rot="17477461">
                <a:off x="1835224" y="584675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4" name="Oval 1191">
                <a:extLst>
                  <a:ext uri="{FF2B5EF4-FFF2-40B4-BE49-F238E27FC236}">
                    <a16:creationId xmlns:a16="http://schemas.microsoft.com/office/drawing/2014/main" id="{50E02A25-9E6F-40D6-B430-89B1DE4F397E}"/>
                  </a:ext>
                </a:extLst>
              </p:cNvPr>
              <p:cNvSpPr>
                <a:spLocks noChangeArrowheads="1"/>
              </p:cNvSpPr>
              <p:nvPr/>
            </p:nvSpPr>
            <p:spPr bwMode="auto">
              <a:xfrm rot="17477461">
                <a:off x="2216224" y="580092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6" name="Oval 785">
                <a:extLst>
                  <a:ext uri="{FF2B5EF4-FFF2-40B4-BE49-F238E27FC236}">
                    <a16:creationId xmlns:a16="http://schemas.microsoft.com/office/drawing/2014/main" id="{F0716FA1-6DCD-4494-A1B5-AAB7738EF0F9}"/>
                  </a:ext>
                </a:extLst>
              </p:cNvPr>
              <p:cNvSpPr>
                <a:spLocks noChangeArrowheads="1"/>
              </p:cNvSpPr>
              <p:nvPr/>
            </p:nvSpPr>
            <p:spPr bwMode="auto">
              <a:xfrm rot="17477461">
                <a:off x="3002793" y="52812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38" name="Oval 968">
                <a:extLst>
                  <a:ext uri="{FF2B5EF4-FFF2-40B4-BE49-F238E27FC236}">
                    <a16:creationId xmlns:a16="http://schemas.microsoft.com/office/drawing/2014/main" id="{DF1C96EB-7954-4FCB-A2F8-F3BFD5F367CA}"/>
                  </a:ext>
                </a:extLst>
              </p:cNvPr>
              <p:cNvSpPr>
                <a:spLocks noChangeArrowheads="1"/>
              </p:cNvSpPr>
              <p:nvPr/>
            </p:nvSpPr>
            <p:spPr bwMode="auto">
              <a:xfrm rot="17477461">
                <a:off x="3552068" y="57923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1" name="Oval 1115">
                <a:extLst>
                  <a:ext uri="{FF2B5EF4-FFF2-40B4-BE49-F238E27FC236}">
                    <a16:creationId xmlns:a16="http://schemas.microsoft.com/office/drawing/2014/main" id="{C2DF8709-E6FF-4E15-97ED-CA02A89D9574}"/>
                  </a:ext>
                </a:extLst>
              </p:cNvPr>
              <p:cNvSpPr>
                <a:spLocks noChangeArrowheads="1"/>
              </p:cNvSpPr>
              <p:nvPr/>
            </p:nvSpPr>
            <p:spPr bwMode="auto">
              <a:xfrm rot="17477461">
                <a:off x="3393318" y="56415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2" name="Oval 1116">
                <a:extLst>
                  <a:ext uri="{FF2B5EF4-FFF2-40B4-BE49-F238E27FC236}">
                    <a16:creationId xmlns:a16="http://schemas.microsoft.com/office/drawing/2014/main" id="{A4106247-2D3B-47BE-A05C-D87EF764E071}"/>
                  </a:ext>
                </a:extLst>
              </p:cNvPr>
              <p:cNvSpPr>
                <a:spLocks noChangeArrowheads="1"/>
              </p:cNvSpPr>
              <p:nvPr/>
            </p:nvSpPr>
            <p:spPr bwMode="auto">
              <a:xfrm rot="17477461">
                <a:off x="2437643" y="55780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3" name="Oval 1122">
                <a:extLst>
                  <a:ext uri="{FF2B5EF4-FFF2-40B4-BE49-F238E27FC236}">
                    <a16:creationId xmlns:a16="http://schemas.microsoft.com/office/drawing/2014/main" id="{DA55DC42-C6A3-42D0-8D60-FD9BB82B0B0A}"/>
                  </a:ext>
                </a:extLst>
              </p:cNvPr>
              <p:cNvSpPr>
                <a:spLocks noChangeArrowheads="1"/>
              </p:cNvSpPr>
              <p:nvPr/>
            </p:nvSpPr>
            <p:spPr bwMode="auto">
              <a:xfrm rot="17477461">
                <a:off x="2563056" y="54272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4" name="Oval 1126">
                <a:extLst>
                  <a:ext uri="{FF2B5EF4-FFF2-40B4-BE49-F238E27FC236}">
                    <a16:creationId xmlns:a16="http://schemas.microsoft.com/office/drawing/2014/main" id="{63A5EF76-FF13-45F8-BC42-AA41FA701296}"/>
                  </a:ext>
                </a:extLst>
              </p:cNvPr>
              <p:cNvSpPr>
                <a:spLocks noChangeArrowheads="1"/>
              </p:cNvSpPr>
              <p:nvPr/>
            </p:nvSpPr>
            <p:spPr bwMode="auto">
              <a:xfrm rot="17477461">
                <a:off x="3217106" y="51954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6" name="Oval 1135">
                <a:extLst>
                  <a:ext uri="{FF2B5EF4-FFF2-40B4-BE49-F238E27FC236}">
                    <a16:creationId xmlns:a16="http://schemas.microsoft.com/office/drawing/2014/main" id="{5FEB44CB-D7A0-425E-BAF2-31DF37F27EB8}"/>
                  </a:ext>
                </a:extLst>
              </p:cNvPr>
              <p:cNvSpPr>
                <a:spLocks noChangeArrowheads="1"/>
              </p:cNvSpPr>
              <p:nvPr/>
            </p:nvSpPr>
            <p:spPr bwMode="auto">
              <a:xfrm rot="17477461">
                <a:off x="3125031" y="56574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8" name="Oval 1137">
                <a:extLst>
                  <a:ext uri="{FF2B5EF4-FFF2-40B4-BE49-F238E27FC236}">
                    <a16:creationId xmlns:a16="http://schemas.microsoft.com/office/drawing/2014/main" id="{5C97F74C-E319-4BA0-8400-82EC05AC5D1C}"/>
                  </a:ext>
                </a:extLst>
              </p:cNvPr>
              <p:cNvSpPr>
                <a:spLocks noChangeArrowheads="1"/>
              </p:cNvSpPr>
              <p:nvPr/>
            </p:nvSpPr>
            <p:spPr bwMode="auto">
              <a:xfrm rot="17477461">
                <a:off x="3045656" y="55336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49" name="Oval 1138">
                <a:extLst>
                  <a:ext uri="{FF2B5EF4-FFF2-40B4-BE49-F238E27FC236}">
                    <a16:creationId xmlns:a16="http://schemas.microsoft.com/office/drawing/2014/main" id="{3A263743-9203-45AC-AECE-DE5306A16E99}"/>
                  </a:ext>
                </a:extLst>
              </p:cNvPr>
              <p:cNvSpPr>
                <a:spLocks noChangeArrowheads="1"/>
              </p:cNvSpPr>
              <p:nvPr/>
            </p:nvSpPr>
            <p:spPr bwMode="auto">
              <a:xfrm rot="17477461">
                <a:off x="2756731" y="57019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0" name="Oval 1155">
                <a:extLst>
                  <a:ext uri="{FF2B5EF4-FFF2-40B4-BE49-F238E27FC236}">
                    <a16:creationId xmlns:a16="http://schemas.microsoft.com/office/drawing/2014/main" id="{A9690868-21DE-4343-8D77-395A933728C8}"/>
                  </a:ext>
                </a:extLst>
              </p:cNvPr>
              <p:cNvSpPr>
                <a:spLocks noChangeArrowheads="1"/>
              </p:cNvSpPr>
              <p:nvPr/>
            </p:nvSpPr>
            <p:spPr bwMode="auto">
              <a:xfrm rot="17477461">
                <a:off x="2507493" y="58511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1" name="Oval 1158">
                <a:extLst>
                  <a:ext uri="{FF2B5EF4-FFF2-40B4-BE49-F238E27FC236}">
                    <a16:creationId xmlns:a16="http://schemas.microsoft.com/office/drawing/2014/main" id="{1CDF44C0-344C-4A1A-AC2F-14919BA3C303}"/>
                  </a:ext>
                </a:extLst>
              </p:cNvPr>
              <p:cNvSpPr>
                <a:spLocks noChangeArrowheads="1"/>
              </p:cNvSpPr>
              <p:nvPr/>
            </p:nvSpPr>
            <p:spPr bwMode="auto">
              <a:xfrm rot="17477461">
                <a:off x="3202818" y="597177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2" name="Oval 1164">
                <a:extLst>
                  <a:ext uri="{FF2B5EF4-FFF2-40B4-BE49-F238E27FC236}">
                    <a16:creationId xmlns:a16="http://schemas.microsoft.com/office/drawing/2014/main" id="{243D6087-4852-49A2-A72E-C5A41A63D95B}"/>
                  </a:ext>
                </a:extLst>
              </p:cNvPr>
              <p:cNvSpPr>
                <a:spLocks noChangeArrowheads="1"/>
              </p:cNvSpPr>
              <p:nvPr/>
            </p:nvSpPr>
            <p:spPr bwMode="auto">
              <a:xfrm rot="17477461">
                <a:off x="3477456" y="5460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3" name="Oval 1168">
                <a:extLst>
                  <a:ext uri="{FF2B5EF4-FFF2-40B4-BE49-F238E27FC236}">
                    <a16:creationId xmlns:a16="http://schemas.microsoft.com/office/drawing/2014/main" id="{0CF0A754-8183-422F-B1E7-176B78254AFB}"/>
                  </a:ext>
                </a:extLst>
              </p:cNvPr>
              <p:cNvSpPr>
                <a:spLocks noChangeArrowheads="1"/>
              </p:cNvSpPr>
              <p:nvPr/>
            </p:nvSpPr>
            <p:spPr bwMode="auto">
              <a:xfrm rot="17477461">
                <a:off x="2921831" y="60305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4" name="Oval 1175">
                <a:extLst>
                  <a:ext uri="{FF2B5EF4-FFF2-40B4-BE49-F238E27FC236}">
                    <a16:creationId xmlns:a16="http://schemas.microsoft.com/office/drawing/2014/main" id="{34FE2CBD-C414-4A57-8C6D-39207D19CD07}"/>
                  </a:ext>
                </a:extLst>
              </p:cNvPr>
              <p:cNvSpPr>
                <a:spLocks noChangeArrowheads="1"/>
              </p:cNvSpPr>
              <p:nvPr/>
            </p:nvSpPr>
            <p:spPr bwMode="auto">
              <a:xfrm rot="17477461">
                <a:off x="2638367" y="61357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5" name="Oval 1177">
                <a:extLst>
                  <a:ext uri="{FF2B5EF4-FFF2-40B4-BE49-F238E27FC236}">
                    <a16:creationId xmlns:a16="http://schemas.microsoft.com/office/drawing/2014/main" id="{27DA30E7-094F-4F77-9FD0-58D7B2CCA225}"/>
                  </a:ext>
                </a:extLst>
              </p:cNvPr>
              <p:cNvSpPr>
                <a:spLocks noChangeArrowheads="1"/>
              </p:cNvSpPr>
              <p:nvPr/>
            </p:nvSpPr>
            <p:spPr bwMode="auto">
              <a:xfrm rot="17477461">
                <a:off x="2751968" y="588764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6" name="Oval 1179">
                <a:extLst>
                  <a:ext uri="{FF2B5EF4-FFF2-40B4-BE49-F238E27FC236}">
                    <a16:creationId xmlns:a16="http://schemas.microsoft.com/office/drawing/2014/main" id="{4BFACC25-1C1C-4C28-BDB9-3B3513E47765}"/>
                  </a:ext>
                </a:extLst>
              </p:cNvPr>
              <p:cNvSpPr>
                <a:spLocks noChangeArrowheads="1"/>
              </p:cNvSpPr>
              <p:nvPr/>
            </p:nvSpPr>
            <p:spPr bwMode="auto">
              <a:xfrm rot="17477461">
                <a:off x="3066293" y="610671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7" name="Oval 1183">
                <a:extLst>
                  <a:ext uri="{FF2B5EF4-FFF2-40B4-BE49-F238E27FC236}">
                    <a16:creationId xmlns:a16="http://schemas.microsoft.com/office/drawing/2014/main" id="{85D870CA-6A00-4D1A-9B2F-14A714C46743}"/>
                  </a:ext>
                </a:extLst>
              </p:cNvPr>
              <p:cNvSpPr>
                <a:spLocks noChangeArrowheads="1"/>
              </p:cNvSpPr>
              <p:nvPr/>
            </p:nvSpPr>
            <p:spPr bwMode="auto">
              <a:xfrm rot="17477461">
                <a:off x="3372681" y="60590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59" name="Oval 1191">
                <a:extLst>
                  <a:ext uri="{FF2B5EF4-FFF2-40B4-BE49-F238E27FC236}">
                    <a16:creationId xmlns:a16="http://schemas.microsoft.com/office/drawing/2014/main" id="{0F033419-BEEA-4786-97FB-DB15D6A0AD2E}"/>
                  </a:ext>
                </a:extLst>
              </p:cNvPr>
              <p:cNvSpPr>
                <a:spLocks noChangeArrowheads="1"/>
              </p:cNvSpPr>
              <p:nvPr/>
            </p:nvSpPr>
            <p:spPr bwMode="auto">
              <a:xfrm rot="17477461">
                <a:off x="3482218" y="59955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0" name="Oval 1192">
                <a:extLst>
                  <a:ext uri="{FF2B5EF4-FFF2-40B4-BE49-F238E27FC236}">
                    <a16:creationId xmlns:a16="http://schemas.microsoft.com/office/drawing/2014/main" id="{DEE4B425-E669-45FB-AF62-B93ED8CEE073}"/>
                  </a:ext>
                </a:extLst>
              </p:cNvPr>
              <p:cNvSpPr>
                <a:spLocks noChangeArrowheads="1"/>
              </p:cNvSpPr>
              <p:nvPr/>
            </p:nvSpPr>
            <p:spPr bwMode="auto">
              <a:xfrm rot="17477461">
                <a:off x="3517143" y="613529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1" name="Oval 1196">
                <a:extLst>
                  <a:ext uri="{FF2B5EF4-FFF2-40B4-BE49-F238E27FC236}">
                    <a16:creationId xmlns:a16="http://schemas.microsoft.com/office/drawing/2014/main" id="{F7FAB1D9-1A18-4EEB-8958-908C4A5C05CD}"/>
                  </a:ext>
                </a:extLst>
              </p:cNvPr>
              <p:cNvSpPr>
                <a:spLocks noChangeArrowheads="1"/>
              </p:cNvSpPr>
              <p:nvPr/>
            </p:nvSpPr>
            <p:spPr bwMode="auto">
              <a:xfrm rot="17477461">
                <a:off x="3229806" y="541456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863" name="Oval 1205">
                <a:extLst>
                  <a:ext uri="{FF2B5EF4-FFF2-40B4-BE49-F238E27FC236}">
                    <a16:creationId xmlns:a16="http://schemas.microsoft.com/office/drawing/2014/main" id="{0BA115CC-BE4B-4BAC-991B-FDBA0DB883FE}"/>
                  </a:ext>
                </a:extLst>
              </p:cNvPr>
              <p:cNvSpPr>
                <a:spLocks noChangeArrowheads="1"/>
              </p:cNvSpPr>
              <p:nvPr/>
            </p:nvSpPr>
            <p:spPr bwMode="auto">
              <a:xfrm rot="17477461">
                <a:off x="2813881" y="53082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213" name="Skupina 3212">
              <a:extLst>
                <a:ext uri="{FF2B5EF4-FFF2-40B4-BE49-F238E27FC236}">
                  <a16:creationId xmlns:a16="http://schemas.microsoft.com/office/drawing/2014/main" id="{8F541CA4-6168-4626-9C46-22A62C98B4B4}"/>
                </a:ext>
              </a:extLst>
            </p:cNvPr>
            <p:cNvGrpSpPr/>
            <p:nvPr/>
          </p:nvGrpSpPr>
          <p:grpSpPr>
            <a:xfrm>
              <a:off x="983432" y="4725144"/>
              <a:ext cx="2235848" cy="1656184"/>
              <a:chOff x="1016627" y="986762"/>
              <a:chExt cx="2235848" cy="1656184"/>
            </a:xfrm>
          </p:grpSpPr>
          <p:pic>
            <p:nvPicPr>
              <p:cNvPr id="3173"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8C247861-D7D8-4D0C-B3C0-B8786F1F6E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6627" y="986762"/>
                <a:ext cx="2235848" cy="1656184"/>
              </a:xfrm>
              <a:prstGeom prst="rect">
                <a:avLst/>
              </a:prstGeom>
              <a:noFill/>
              <a:extLst>
                <a:ext uri="{909E8E84-426E-40DD-AFC4-6F175D3DCCD1}">
                  <a14:hiddenFill xmlns:a14="http://schemas.microsoft.com/office/drawing/2010/main">
                    <a:solidFill>
                      <a:srgbClr val="FFFFFF"/>
                    </a:solidFill>
                  </a14:hiddenFill>
                </a:ext>
              </a:extLst>
            </p:spPr>
          </p:pic>
          <p:sp>
            <p:nvSpPr>
              <p:cNvPr id="3174" name="Oval 1293">
                <a:extLst>
                  <a:ext uri="{FF2B5EF4-FFF2-40B4-BE49-F238E27FC236}">
                    <a16:creationId xmlns:a16="http://schemas.microsoft.com/office/drawing/2014/main" id="{92A1F97E-D44B-4494-BBD3-C8940561ABAB}"/>
                  </a:ext>
                </a:extLst>
              </p:cNvPr>
              <p:cNvSpPr>
                <a:spLocks noChangeArrowheads="1"/>
              </p:cNvSpPr>
              <p:nvPr/>
            </p:nvSpPr>
            <p:spPr bwMode="auto">
              <a:xfrm rot="17477461">
                <a:off x="2492588" y="2004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5" name="Oval 1310">
                <a:extLst>
                  <a:ext uri="{FF2B5EF4-FFF2-40B4-BE49-F238E27FC236}">
                    <a16:creationId xmlns:a16="http://schemas.microsoft.com/office/drawing/2014/main" id="{F5A57D23-DC39-45E3-9E3C-2AD5EB041DB6}"/>
                  </a:ext>
                </a:extLst>
              </p:cNvPr>
              <p:cNvSpPr>
                <a:spLocks noChangeArrowheads="1"/>
              </p:cNvSpPr>
              <p:nvPr/>
            </p:nvSpPr>
            <p:spPr bwMode="auto">
              <a:xfrm rot="17477461">
                <a:off x="1779190"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6" name="Oval 1320">
                <a:extLst>
                  <a:ext uri="{FF2B5EF4-FFF2-40B4-BE49-F238E27FC236}">
                    <a16:creationId xmlns:a16="http://schemas.microsoft.com/office/drawing/2014/main" id="{CA38CE28-6B42-493D-AA17-343C2D374022}"/>
                  </a:ext>
                </a:extLst>
              </p:cNvPr>
              <p:cNvSpPr>
                <a:spLocks noChangeArrowheads="1"/>
              </p:cNvSpPr>
              <p:nvPr/>
            </p:nvSpPr>
            <p:spPr bwMode="auto">
              <a:xfrm rot="17477461">
                <a:off x="2263883"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7" name="Oval 1392">
                <a:extLst>
                  <a:ext uri="{FF2B5EF4-FFF2-40B4-BE49-F238E27FC236}">
                    <a16:creationId xmlns:a16="http://schemas.microsoft.com/office/drawing/2014/main" id="{0A1551F5-6D38-40EE-9734-365A63C4A1B3}"/>
                  </a:ext>
                </a:extLst>
              </p:cNvPr>
              <p:cNvSpPr>
                <a:spLocks noChangeArrowheads="1"/>
              </p:cNvSpPr>
              <p:nvPr/>
            </p:nvSpPr>
            <p:spPr bwMode="auto">
              <a:xfrm rot="17477461">
                <a:off x="2092657"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8" name="Oval 1426">
                <a:extLst>
                  <a:ext uri="{FF2B5EF4-FFF2-40B4-BE49-F238E27FC236}">
                    <a16:creationId xmlns:a16="http://schemas.microsoft.com/office/drawing/2014/main" id="{8A52AD1A-16CA-409C-957D-B8D0BFB55EA3}"/>
                  </a:ext>
                </a:extLst>
              </p:cNvPr>
              <p:cNvSpPr>
                <a:spLocks noChangeArrowheads="1"/>
              </p:cNvSpPr>
              <p:nvPr/>
            </p:nvSpPr>
            <p:spPr bwMode="auto">
              <a:xfrm rot="17477461">
                <a:off x="2009751"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9" name="Oval 779">
                <a:extLst>
                  <a:ext uri="{FF2B5EF4-FFF2-40B4-BE49-F238E27FC236}">
                    <a16:creationId xmlns:a16="http://schemas.microsoft.com/office/drawing/2014/main" id="{CA09D5F5-6D03-4902-81B2-DE50633B8199}"/>
                  </a:ext>
                </a:extLst>
              </p:cNvPr>
              <p:cNvSpPr>
                <a:spLocks noChangeArrowheads="1"/>
              </p:cNvSpPr>
              <p:nvPr/>
            </p:nvSpPr>
            <p:spPr bwMode="auto">
              <a:xfrm rot="17477461">
                <a:off x="1274629" y="175780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0" name="Oval 1189">
                <a:extLst>
                  <a:ext uri="{FF2B5EF4-FFF2-40B4-BE49-F238E27FC236}">
                    <a16:creationId xmlns:a16="http://schemas.microsoft.com/office/drawing/2014/main" id="{315B8269-6492-4FD2-A6B2-4316F0088987}"/>
                  </a:ext>
                </a:extLst>
              </p:cNvPr>
              <p:cNvSpPr>
                <a:spLocks noChangeArrowheads="1"/>
              </p:cNvSpPr>
              <p:nvPr/>
            </p:nvSpPr>
            <p:spPr bwMode="auto">
              <a:xfrm rot="17477461">
                <a:off x="1635174" y="15454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1" name="Oval 1191">
                <a:extLst>
                  <a:ext uri="{FF2B5EF4-FFF2-40B4-BE49-F238E27FC236}">
                    <a16:creationId xmlns:a16="http://schemas.microsoft.com/office/drawing/2014/main" id="{59F5C13A-4FFF-4764-905F-AC69255F1D27}"/>
                  </a:ext>
                </a:extLst>
              </p:cNvPr>
              <p:cNvSpPr>
                <a:spLocks noChangeArrowheads="1"/>
              </p:cNvSpPr>
              <p:nvPr/>
            </p:nvSpPr>
            <p:spPr bwMode="auto">
              <a:xfrm rot="17477461">
                <a:off x="2138221" y="14996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2" name="Oval 1127">
                <a:extLst>
                  <a:ext uri="{FF2B5EF4-FFF2-40B4-BE49-F238E27FC236}">
                    <a16:creationId xmlns:a16="http://schemas.microsoft.com/office/drawing/2014/main" id="{2B908BA1-BA74-4447-A9DC-11E6BC1FF77A}"/>
                  </a:ext>
                </a:extLst>
              </p:cNvPr>
              <p:cNvSpPr>
                <a:spLocks noChangeArrowheads="1"/>
              </p:cNvSpPr>
              <p:nvPr/>
            </p:nvSpPr>
            <p:spPr bwMode="auto">
              <a:xfrm rot="17477461">
                <a:off x="2456478" y="14355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3" name="Oval 1155">
                <a:extLst>
                  <a:ext uri="{FF2B5EF4-FFF2-40B4-BE49-F238E27FC236}">
                    <a16:creationId xmlns:a16="http://schemas.microsoft.com/office/drawing/2014/main" id="{F9501681-5F9F-4625-BBCC-A13687FE5968}"/>
                  </a:ext>
                </a:extLst>
              </p:cNvPr>
              <p:cNvSpPr>
                <a:spLocks noChangeArrowheads="1"/>
              </p:cNvSpPr>
              <p:nvPr/>
            </p:nvSpPr>
            <p:spPr bwMode="auto">
              <a:xfrm rot="17477461">
                <a:off x="2961061" y="1562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4" name="Oval 1168">
                <a:extLst>
                  <a:ext uri="{FF2B5EF4-FFF2-40B4-BE49-F238E27FC236}">
                    <a16:creationId xmlns:a16="http://schemas.microsoft.com/office/drawing/2014/main" id="{5B986110-1BAF-430E-AF1D-99660133DDB7}"/>
                  </a:ext>
                </a:extLst>
              </p:cNvPr>
              <p:cNvSpPr>
                <a:spLocks noChangeArrowheads="1"/>
              </p:cNvSpPr>
              <p:nvPr/>
            </p:nvSpPr>
            <p:spPr bwMode="auto">
              <a:xfrm rot="17477461">
                <a:off x="2731324"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5" name="Oval 1175">
                <a:extLst>
                  <a:ext uri="{FF2B5EF4-FFF2-40B4-BE49-F238E27FC236}">
                    <a16:creationId xmlns:a16="http://schemas.microsoft.com/office/drawing/2014/main" id="{C3ED8EA7-AF8F-4255-8D5E-AB56C7264B70}"/>
                  </a:ext>
                </a:extLst>
              </p:cNvPr>
              <p:cNvSpPr>
                <a:spLocks noChangeArrowheads="1"/>
              </p:cNvSpPr>
              <p:nvPr/>
            </p:nvSpPr>
            <p:spPr bwMode="auto">
              <a:xfrm rot="17477461">
                <a:off x="2889053" y="1834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6" name="Oval 1177">
                <a:extLst>
                  <a:ext uri="{FF2B5EF4-FFF2-40B4-BE49-F238E27FC236}">
                    <a16:creationId xmlns:a16="http://schemas.microsoft.com/office/drawing/2014/main" id="{26B4E14D-6D85-4B0F-8D85-B5BCA03D4AEB}"/>
                  </a:ext>
                </a:extLst>
              </p:cNvPr>
              <p:cNvSpPr>
                <a:spLocks noChangeArrowheads="1"/>
              </p:cNvSpPr>
              <p:nvPr/>
            </p:nvSpPr>
            <p:spPr bwMode="auto">
              <a:xfrm rot="17477461">
                <a:off x="2400494"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7" name="Oval 1109">
                <a:extLst>
                  <a:ext uri="{FF2B5EF4-FFF2-40B4-BE49-F238E27FC236}">
                    <a16:creationId xmlns:a16="http://schemas.microsoft.com/office/drawing/2014/main" id="{71082F31-7C78-4781-9F0D-3F5ED895C29F}"/>
                  </a:ext>
                </a:extLst>
              </p:cNvPr>
              <p:cNvSpPr>
                <a:spLocks noChangeArrowheads="1"/>
              </p:cNvSpPr>
              <p:nvPr/>
            </p:nvSpPr>
            <p:spPr bwMode="auto">
              <a:xfrm rot="17477461">
                <a:off x="2285775" y="2355621"/>
                <a:ext cx="45719" cy="4571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8" name="Oval 1138">
                <a:extLst>
                  <a:ext uri="{FF2B5EF4-FFF2-40B4-BE49-F238E27FC236}">
                    <a16:creationId xmlns:a16="http://schemas.microsoft.com/office/drawing/2014/main" id="{658AB0C8-EAB5-4A3B-8D0C-010725DCF873}"/>
                  </a:ext>
                </a:extLst>
              </p:cNvPr>
              <p:cNvSpPr>
                <a:spLocks noChangeArrowheads="1"/>
              </p:cNvSpPr>
              <p:nvPr/>
            </p:nvSpPr>
            <p:spPr bwMode="auto">
              <a:xfrm rot="17477461">
                <a:off x="2297606"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9" name="Oval 1320">
                <a:extLst>
                  <a:ext uri="{FF2B5EF4-FFF2-40B4-BE49-F238E27FC236}">
                    <a16:creationId xmlns:a16="http://schemas.microsoft.com/office/drawing/2014/main" id="{D2D3C9AB-5328-4EF9-817E-8520B7A89A71}"/>
                  </a:ext>
                </a:extLst>
              </p:cNvPr>
              <p:cNvSpPr>
                <a:spLocks noChangeArrowheads="1"/>
              </p:cNvSpPr>
              <p:nvPr/>
            </p:nvSpPr>
            <p:spPr bwMode="auto">
              <a:xfrm rot="17477461">
                <a:off x="2622637" y="1963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0" name="Oval 1321">
                <a:extLst>
                  <a:ext uri="{FF2B5EF4-FFF2-40B4-BE49-F238E27FC236}">
                    <a16:creationId xmlns:a16="http://schemas.microsoft.com/office/drawing/2014/main" id="{7B5DEBC8-BC13-48CB-9758-DD084AF645B4}"/>
                  </a:ext>
                </a:extLst>
              </p:cNvPr>
              <p:cNvSpPr>
                <a:spLocks noChangeArrowheads="1"/>
              </p:cNvSpPr>
              <p:nvPr/>
            </p:nvSpPr>
            <p:spPr bwMode="auto">
              <a:xfrm rot="17477461">
                <a:off x="1989318"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1" name="Oval 1389">
                <a:extLst>
                  <a:ext uri="{FF2B5EF4-FFF2-40B4-BE49-F238E27FC236}">
                    <a16:creationId xmlns:a16="http://schemas.microsoft.com/office/drawing/2014/main" id="{FF59EB11-F956-4493-80CC-EE3F06EE6C48}"/>
                  </a:ext>
                </a:extLst>
              </p:cNvPr>
              <p:cNvSpPr>
                <a:spLocks noChangeArrowheads="1"/>
              </p:cNvSpPr>
              <p:nvPr/>
            </p:nvSpPr>
            <p:spPr bwMode="auto">
              <a:xfrm rot="17477461">
                <a:off x="1491158" y="1662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2" name="Oval 1426">
                <a:extLst>
                  <a:ext uri="{FF2B5EF4-FFF2-40B4-BE49-F238E27FC236}">
                    <a16:creationId xmlns:a16="http://schemas.microsoft.com/office/drawing/2014/main" id="{E9AE381D-2C67-4E60-864F-A4A4ED0BF45D}"/>
                  </a:ext>
                </a:extLst>
              </p:cNvPr>
              <p:cNvSpPr>
                <a:spLocks noChangeArrowheads="1"/>
              </p:cNvSpPr>
              <p:nvPr/>
            </p:nvSpPr>
            <p:spPr bwMode="auto">
              <a:xfrm rot="17477461">
                <a:off x="2368505" y="21669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3" name="Oval 779">
                <a:extLst>
                  <a:ext uri="{FF2B5EF4-FFF2-40B4-BE49-F238E27FC236}">
                    <a16:creationId xmlns:a16="http://schemas.microsoft.com/office/drawing/2014/main" id="{B92615A6-2C36-445D-9E29-9CC26BFE92FB}"/>
                  </a:ext>
                </a:extLst>
              </p:cNvPr>
              <p:cNvSpPr>
                <a:spLocks noChangeArrowheads="1"/>
              </p:cNvSpPr>
              <p:nvPr/>
            </p:nvSpPr>
            <p:spPr bwMode="auto">
              <a:xfrm rot="17477461">
                <a:off x="1418645" y="196458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4" name="Oval 968">
                <a:extLst>
                  <a:ext uri="{FF2B5EF4-FFF2-40B4-BE49-F238E27FC236}">
                    <a16:creationId xmlns:a16="http://schemas.microsoft.com/office/drawing/2014/main" id="{DAEF3DD1-F52F-43D1-9AC4-A776A07FAB69}"/>
                  </a:ext>
                </a:extLst>
              </p:cNvPr>
              <p:cNvSpPr>
                <a:spLocks noChangeArrowheads="1"/>
              </p:cNvSpPr>
              <p:nvPr/>
            </p:nvSpPr>
            <p:spPr bwMode="auto">
              <a:xfrm rot="17477461">
                <a:off x="2246150" y="1418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5" name="Oval 1115">
                <a:extLst>
                  <a:ext uri="{FF2B5EF4-FFF2-40B4-BE49-F238E27FC236}">
                    <a16:creationId xmlns:a16="http://schemas.microsoft.com/office/drawing/2014/main" id="{A507D1A8-86E9-4AA8-B9DC-D331318C5743}"/>
                  </a:ext>
                </a:extLst>
              </p:cNvPr>
              <p:cNvSpPr>
                <a:spLocks noChangeArrowheads="1"/>
              </p:cNvSpPr>
              <p:nvPr/>
            </p:nvSpPr>
            <p:spPr bwMode="auto">
              <a:xfrm rot="17477461">
                <a:off x="2087400" y="1202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6" name="Oval 1135">
                <a:extLst>
                  <a:ext uri="{FF2B5EF4-FFF2-40B4-BE49-F238E27FC236}">
                    <a16:creationId xmlns:a16="http://schemas.microsoft.com/office/drawing/2014/main" id="{2423C353-A61E-4B81-9442-AEA70856AC20}"/>
                  </a:ext>
                </a:extLst>
              </p:cNvPr>
              <p:cNvSpPr>
                <a:spLocks noChangeArrowheads="1"/>
              </p:cNvSpPr>
              <p:nvPr/>
            </p:nvSpPr>
            <p:spPr bwMode="auto">
              <a:xfrm rot="17477461">
                <a:off x="2360947"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7" name="Oval 1136">
                <a:extLst>
                  <a:ext uri="{FF2B5EF4-FFF2-40B4-BE49-F238E27FC236}">
                    <a16:creationId xmlns:a16="http://schemas.microsoft.com/office/drawing/2014/main" id="{5B0A9E6D-CBA8-4A7F-A6F2-A346946E9BF8}"/>
                  </a:ext>
                </a:extLst>
              </p:cNvPr>
              <p:cNvSpPr>
                <a:spLocks noChangeArrowheads="1"/>
              </p:cNvSpPr>
              <p:nvPr/>
            </p:nvSpPr>
            <p:spPr bwMode="auto">
              <a:xfrm rot="17477461">
                <a:off x="1874675"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8" name="Oval 1158">
                <a:extLst>
                  <a:ext uri="{FF2B5EF4-FFF2-40B4-BE49-F238E27FC236}">
                    <a16:creationId xmlns:a16="http://schemas.microsoft.com/office/drawing/2014/main" id="{CCAD7A46-614E-470B-81F9-91B706B1F07F}"/>
                  </a:ext>
                </a:extLst>
              </p:cNvPr>
              <p:cNvSpPr>
                <a:spLocks noChangeArrowheads="1"/>
              </p:cNvSpPr>
              <p:nvPr/>
            </p:nvSpPr>
            <p:spPr bwMode="auto">
              <a:xfrm rot="17477461">
                <a:off x="1896900"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9" name="Oval 1179">
                <a:extLst>
                  <a:ext uri="{FF2B5EF4-FFF2-40B4-BE49-F238E27FC236}">
                    <a16:creationId xmlns:a16="http://schemas.microsoft.com/office/drawing/2014/main" id="{18DE90FC-FD90-478C-809E-2734F5173F71}"/>
                  </a:ext>
                </a:extLst>
              </p:cNvPr>
              <p:cNvSpPr>
                <a:spLocks noChangeArrowheads="1"/>
              </p:cNvSpPr>
              <p:nvPr/>
            </p:nvSpPr>
            <p:spPr bwMode="auto">
              <a:xfrm rot="17477461">
                <a:off x="1707182" y="2067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0" name="Oval 1189">
                <a:extLst>
                  <a:ext uri="{FF2B5EF4-FFF2-40B4-BE49-F238E27FC236}">
                    <a16:creationId xmlns:a16="http://schemas.microsoft.com/office/drawing/2014/main" id="{DD7E3287-5B2C-49D7-81C8-BBA82E8CD1F9}"/>
                  </a:ext>
                </a:extLst>
              </p:cNvPr>
              <p:cNvSpPr>
                <a:spLocks noChangeArrowheads="1"/>
              </p:cNvSpPr>
              <p:nvPr/>
            </p:nvSpPr>
            <p:spPr bwMode="auto">
              <a:xfrm rot="17477461">
                <a:off x="1995214"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1" name="Oval 1190">
                <a:extLst>
                  <a:ext uri="{FF2B5EF4-FFF2-40B4-BE49-F238E27FC236}">
                    <a16:creationId xmlns:a16="http://schemas.microsoft.com/office/drawing/2014/main" id="{B3DEFA5E-4D4A-4E47-AC71-8312988058BF}"/>
                  </a:ext>
                </a:extLst>
              </p:cNvPr>
              <p:cNvSpPr>
                <a:spLocks noChangeArrowheads="1"/>
              </p:cNvSpPr>
              <p:nvPr/>
            </p:nvSpPr>
            <p:spPr bwMode="auto">
              <a:xfrm rot="17477461">
                <a:off x="1707182" y="1878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2" name="Oval 1191">
                <a:extLst>
                  <a:ext uri="{FF2B5EF4-FFF2-40B4-BE49-F238E27FC236}">
                    <a16:creationId xmlns:a16="http://schemas.microsoft.com/office/drawing/2014/main" id="{D2EECF71-FDEE-47F0-BDAF-047B155600A6}"/>
                  </a:ext>
                </a:extLst>
              </p:cNvPr>
              <p:cNvSpPr>
                <a:spLocks noChangeArrowheads="1"/>
              </p:cNvSpPr>
              <p:nvPr/>
            </p:nvSpPr>
            <p:spPr bwMode="auto">
              <a:xfrm rot="17477461">
                <a:off x="228324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3" name="Oval 779">
                <a:extLst>
                  <a:ext uri="{FF2B5EF4-FFF2-40B4-BE49-F238E27FC236}">
                    <a16:creationId xmlns:a16="http://schemas.microsoft.com/office/drawing/2014/main" id="{C5242F3A-67B7-4ED1-BA87-68A36685C3CF}"/>
                  </a:ext>
                </a:extLst>
              </p:cNvPr>
              <p:cNvSpPr>
                <a:spLocks noChangeArrowheads="1"/>
              </p:cNvSpPr>
              <p:nvPr/>
            </p:nvSpPr>
            <p:spPr bwMode="auto">
              <a:xfrm rot="17477461">
                <a:off x="2655445" y="13476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4" name="Oval 803">
                <a:extLst>
                  <a:ext uri="{FF2B5EF4-FFF2-40B4-BE49-F238E27FC236}">
                    <a16:creationId xmlns:a16="http://schemas.microsoft.com/office/drawing/2014/main" id="{3A9EA6FB-AAC7-4081-B455-EA51BA2631E9}"/>
                  </a:ext>
                </a:extLst>
              </p:cNvPr>
              <p:cNvSpPr>
                <a:spLocks noChangeArrowheads="1"/>
              </p:cNvSpPr>
              <p:nvPr/>
            </p:nvSpPr>
            <p:spPr bwMode="auto">
              <a:xfrm rot="17477461">
                <a:off x="206722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5" name="Oval 1110">
                <a:extLst>
                  <a:ext uri="{FF2B5EF4-FFF2-40B4-BE49-F238E27FC236}">
                    <a16:creationId xmlns:a16="http://schemas.microsoft.com/office/drawing/2014/main" id="{776AFE4D-D2CA-4AD8-BC2C-188D7B85AD53}"/>
                  </a:ext>
                </a:extLst>
              </p:cNvPr>
              <p:cNvSpPr>
                <a:spLocks noChangeArrowheads="1"/>
              </p:cNvSpPr>
              <p:nvPr/>
            </p:nvSpPr>
            <p:spPr bwMode="auto">
              <a:xfrm rot="17477461">
                <a:off x="2309411" y="135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6" name="Oval 1116">
                <a:extLst>
                  <a:ext uri="{FF2B5EF4-FFF2-40B4-BE49-F238E27FC236}">
                    <a16:creationId xmlns:a16="http://schemas.microsoft.com/office/drawing/2014/main" id="{BCE29AD0-DE5C-4F96-9D74-525EF9DC8886}"/>
                  </a:ext>
                </a:extLst>
              </p:cNvPr>
              <p:cNvSpPr>
                <a:spLocks noChangeArrowheads="1"/>
              </p:cNvSpPr>
              <p:nvPr/>
            </p:nvSpPr>
            <p:spPr bwMode="auto">
              <a:xfrm rot="17477461">
                <a:off x="2718394" y="1594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7" name="Oval 1121">
                <a:extLst>
                  <a:ext uri="{FF2B5EF4-FFF2-40B4-BE49-F238E27FC236}">
                    <a16:creationId xmlns:a16="http://schemas.microsoft.com/office/drawing/2014/main" id="{4E7D4CC4-082D-42FD-8E63-FDB72E962A7A}"/>
                  </a:ext>
                </a:extLst>
              </p:cNvPr>
              <p:cNvSpPr>
                <a:spLocks noChangeArrowheads="1"/>
              </p:cNvSpPr>
              <p:nvPr/>
            </p:nvSpPr>
            <p:spPr bwMode="auto">
              <a:xfrm rot="17477461">
                <a:off x="1346637" y="16605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8" name="Oval 1127">
                <a:extLst>
                  <a:ext uri="{FF2B5EF4-FFF2-40B4-BE49-F238E27FC236}">
                    <a16:creationId xmlns:a16="http://schemas.microsoft.com/office/drawing/2014/main" id="{5821319E-5C82-4DFF-86D7-748F7BB395FB}"/>
                  </a:ext>
                </a:extLst>
              </p:cNvPr>
              <p:cNvSpPr>
                <a:spLocks noChangeArrowheads="1"/>
              </p:cNvSpPr>
              <p:nvPr/>
            </p:nvSpPr>
            <p:spPr bwMode="auto">
              <a:xfrm rot="17477461">
                <a:off x="2815232"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9" name="Oval 1137">
                <a:extLst>
                  <a:ext uri="{FF2B5EF4-FFF2-40B4-BE49-F238E27FC236}">
                    <a16:creationId xmlns:a16="http://schemas.microsoft.com/office/drawing/2014/main" id="{EC8EBE9B-A47F-4D82-9015-0EDB07D3B24D}"/>
                  </a:ext>
                </a:extLst>
              </p:cNvPr>
              <p:cNvSpPr>
                <a:spLocks noChangeArrowheads="1"/>
              </p:cNvSpPr>
              <p:nvPr/>
            </p:nvSpPr>
            <p:spPr bwMode="auto">
              <a:xfrm rot="17477461">
                <a:off x="2615381" y="1703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0" name="Oval 1155">
                <a:extLst>
                  <a:ext uri="{FF2B5EF4-FFF2-40B4-BE49-F238E27FC236}">
                    <a16:creationId xmlns:a16="http://schemas.microsoft.com/office/drawing/2014/main" id="{EB5E2E12-2FAF-4DDA-B8B8-68E0C4E55EA7}"/>
                  </a:ext>
                </a:extLst>
              </p:cNvPr>
              <p:cNvSpPr>
                <a:spLocks noChangeArrowheads="1"/>
              </p:cNvSpPr>
              <p:nvPr/>
            </p:nvSpPr>
            <p:spPr bwMode="auto">
              <a:xfrm rot="17477461">
                <a:off x="300332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1" name="Oval 1164">
                <a:extLst>
                  <a:ext uri="{FF2B5EF4-FFF2-40B4-BE49-F238E27FC236}">
                    <a16:creationId xmlns:a16="http://schemas.microsoft.com/office/drawing/2014/main" id="{946B3F4A-B56E-44D9-966E-E6014A285570}"/>
                  </a:ext>
                </a:extLst>
              </p:cNvPr>
              <p:cNvSpPr>
                <a:spLocks noChangeArrowheads="1"/>
              </p:cNvSpPr>
              <p:nvPr/>
            </p:nvSpPr>
            <p:spPr bwMode="auto">
              <a:xfrm rot="17477461">
                <a:off x="1816208" y="1394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2" name="Oval 1204">
                <a:extLst>
                  <a:ext uri="{FF2B5EF4-FFF2-40B4-BE49-F238E27FC236}">
                    <a16:creationId xmlns:a16="http://schemas.microsoft.com/office/drawing/2014/main" id="{54F97E00-6396-4F39-BC59-0CDE95A22B7D}"/>
                  </a:ext>
                </a:extLst>
              </p:cNvPr>
              <p:cNvSpPr>
                <a:spLocks noChangeArrowheads="1"/>
              </p:cNvSpPr>
              <p:nvPr/>
            </p:nvSpPr>
            <p:spPr bwMode="auto">
              <a:xfrm rot="17477461">
                <a:off x="1573050"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3297" name="Skupina 3296">
              <a:extLst>
                <a:ext uri="{FF2B5EF4-FFF2-40B4-BE49-F238E27FC236}">
                  <a16:creationId xmlns:a16="http://schemas.microsoft.com/office/drawing/2014/main" id="{38815EB4-9B2C-4998-9E7F-A94EEE207757}"/>
                </a:ext>
              </a:extLst>
            </p:cNvPr>
            <p:cNvGrpSpPr/>
            <p:nvPr/>
          </p:nvGrpSpPr>
          <p:grpSpPr>
            <a:xfrm>
              <a:off x="1415480" y="3406886"/>
              <a:ext cx="1509984" cy="1118507"/>
              <a:chOff x="5001520" y="1011887"/>
              <a:chExt cx="1509984" cy="1118507"/>
            </a:xfrm>
          </p:grpSpPr>
          <p:pic>
            <p:nvPicPr>
              <p:cNvPr id="3298"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E24C35F3-A8D8-4F28-A162-9C5FB47FAC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3299" name="Oval 1293">
                <a:extLst>
                  <a:ext uri="{FF2B5EF4-FFF2-40B4-BE49-F238E27FC236}">
                    <a16:creationId xmlns:a16="http://schemas.microsoft.com/office/drawing/2014/main" id="{DB291071-A5E9-4486-A5ED-862D3CF739E7}"/>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0" name="Oval 1310">
                <a:extLst>
                  <a:ext uri="{FF2B5EF4-FFF2-40B4-BE49-F238E27FC236}">
                    <a16:creationId xmlns:a16="http://schemas.microsoft.com/office/drawing/2014/main" id="{22480FFB-AA10-426B-93FF-7A5BAB56AD71}"/>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1" name="Oval 1320">
                <a:extLst>
                  <a:ext uri="{FF2B5EF4-FFF2-40B4-BE49-F238E27FC236}">
                    <a16:creationId xmlns:a16="http://schemas.microsoft.com/office/drawing/2014/main" id="{E5F0BD00-2CA9-4A09-AB95-047643128F1B}"/>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2" name="Oval 1392">
                <a:extLst>
                  <a:ext uri="{FF2B5EF4-FFF2-40B4-BE49-F238E27FC236}">
                    <a16:creationId xmlns:a16="http://schemas.microsoft.com/office/drawing/2014/main" id="{F83B035E-1642-4D69-B398-9F70B3481B68}"/>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3" name="Oval 1426">
                <a:extLst>
                  <a:ext uri="{FF2B5EF4-FFF2-40B4-BE49-F238E27FC236}">
                    <a16:creationId xmlns:a16="http://schemas.microsoft.com/office/drawing/2014/main" id="{56AD3337-89A1-4D8D-A9FE-C5171CF16462}"/>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4" name="Oval 779">
                <a:extLst>
                  <a:ext uri="{FF2B5EF4-FFF2-40B4-BE49-F238E27FC236}">
                    <a16:creationId xmlns:a16="http://schemas.microsoft.com/office/drawing/2014/main" id="{8FDE9C09-2780-4619-B162-0540442C133D}"/>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5" name="Oval 1189">
                <a:extLst>
                  <a:ext uri="{FF2B5EF4-FFF2-40B4-BE49-F238E27FC236}">
                    <a16:creationId xmlns:a16="http://schemas.microsoft.com/office/drawing/2014/main" id="{BD60F000-2F13-4476-98EE-F18EDE882B39}"/>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6" name="Oval 1191">
                <a:extLst>
                  <a:ext uri="{FF2B5EF4-FFF2-40B4-BE49-F238E27FC236}">
                    <a16:creationId xmlns:a16="http://schemas.microsoft.com/office/drawing/2014/main" id="{8E33CFAA-6C5B-4C55-9AD5-A22883EAD044}"/>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7" name="Oval 1127">
                <a:extLst>
                  <a:ext uri="{FF2B5EF4-FFF2-40B4-BE49-F238E27FC236}">
                    <a16:creationId xmlns:a16="http://schemas.microsoft.com/office/drawing/2014/main" id="{AAAC78D7-4993-4931-8CDE-522F6B7780BC}"/>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8" name="Oval 1155">
                <a:extLst>
                  <a:ext uri="{FF2B5EF4-FFF2-40B4-BE49-F238E27FC236}">
                    <a16:creationId xmlns:a16="http://schemas.microsoft.com/office/drawing/2014/main" id="{75BA7EE8-0EFD-460F-B9C1-0A1DCA58D9DA}"/>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09" name="Oval 1168">
                <a:extLst>
                  <a:ext uri="{FF2B5EF4-FFF2-40B4-BE49-F238E27FC236}">
                    <a16:creationId xmlns:a16="http://schemas.microsoft.com/office/drawing/2014/main" id="{0BCDB7AD-7878-4545-8129-9AF9B04A5302}"/>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0" name="Oval 1175">
                <a:extLst>
                  <a:ext uri="{FF2B5EF4-FFF2-40B4-BE49-F238E27FC236}">
                    <a16:creationId xmlns:a16="http://schemas.microsoft.com/office/drawing/2014/main" id="{91B6799D-EA55-4A38-8D1C-F193DC9E3E0E}"/>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1" name="Oval 1177">
                <a:extLst>
                  <a:ext uri="{FF2B5EF4-FFF2-40B4-BE49-F238E27FC236}">
                    <a16:creationId xmlns:a16="http://schemas.microsoft.com/office/drawing/2014/main" id="{FDFC51CC-CC65-43B7-8650-1550AA7C36B8}"/>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2" name="Oval 1109">
                <a:extLst>
                  <a:ext uri="{FF2B5EF4-FFF2-40B4-BE49-F238E27FC236}">
                    <a16:creationId xmlns:a16="http://schemas.microsoft.com/office/drawing/2014/main" id="{3F867538-2895-4A97-80B9-642905018380}"/>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3" name="Oval 1138">
                <a:extLst>
                  <a:ext uri="{FF2B5EF4-FFF2-40B4-BE49-F238E27FC236}">
                    <a16:creationId xmlns:a16="http://schemas.microsoft.com/office/drawing/2014/main" id="{E45A877A-05B9-4727-AA78-02D4BA8A05FE}"/>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4" name="Oval 1320">
                <a:extLst>
                  <a:ext uri="{FF2B5EF4-FFF2-40B4-BE49-F238E27FC236}">
                    <a16:creationId xmlns:a16="http://schemas.microsoft.com/office/drawing/2014/main" id="{0002628B-F72F-405A-86D0-C57DF26FE5CE}"/>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5" name="Oval 1321">
                <a:extLst>
                  <a:ext uri="{FF2B5EF4-FFF2-40B4-BE49-F238E27FC236}">
                    <a16:creationId xmlns:a16="http://schemas.microsoft.com/office/drawing/2014/main" id="{57643988-3709-4C47-8780-ECF4D75FE5EB}"/>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6" name="Oval 1389">
                <a:extLst>
                  <a:ext uri="{FF2B5EF4-FFF2-40B4-BE49-F238E27FC236}">
                    <a16:creationId xmlns:a16="http://schemas.microsoft.com/office/drawing/2014/main" id="{63BD6EDA-B1E3-4502-A22A-DCE46E5EFD87}"/>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7" name="Oval 1426">
                <a:extLst>
                  <a:ext uri="{FF2B5EF4-FFF2-40B4-BE49-F238E27FC236}">
                    <a16:creationId xmlns:a16="http://schemas.microsoft.com/office/drawing/2014/main" id="{BE56C3FC-DDEF-473B-818A-5D5938A3E035}"/>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8" name="Oval 779">
                <a:extLst>
                  <a:ext uri="{FF2B5EF4-FFF2-40B4-BE49-F238E27FC236}">
                    <a16:creationId xmlns:a16="http://schemas.microsoft.com/office/drawing/2014/main" id="{171B41E3-8DC0-4D9A-8CD1-2D9FA99A0000}"/>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9" name="Oval 968">
                <a:extLst>
                  <a:ext uri="{FF2B5EF4-FFF2-40B4-BE49-F238E27FC236}">
                    <a16:creationId xmlns:a16="http://schemas.microsoft.com/office/drawing/2014/main" id="{48B90804-5BF7-4394-88D7-9E386765D23C}"/>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0" name="Oval 1115">
                <a:extLst>
                  <a:ext uri="{FF2B5EF4-FFF2-40B4-BE49-F238E27FC236}">
                    <a16:creationId xmlns:a16="http://schemas.microsoft.com/office/drawing/2014/main" id="{DB188E03-3527-486E-8B7A-196CE9749F0F}"/>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1" name="Oval 1135">
                <a:extLst>
                  <a:ext uri="{FF2B5EF4-FFF2-40B4-BE49-F238E27FC236}">
                    <a16:creationId xmlns:a16="http://schemas.microsoft.com/office/drawing/2014/main" id="{2A924915-BA29-4763-B0D6-29315CE20589}"/>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2" name="Oval 1136">
                <a:extLst>
                  <a:ext uri="{FF2B5EF4-FFF2-40B4-BE49-F238E27FC236}">
                    <a16:creationId xmlns:a16="http://schemas.microsoft.com/office/drawing/2014/main" id="{C44E6302-5555-45F2-85F0-0009B084BBAB}"/>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3" name="Oval 1158">
                <a:extLst>
                  <a:ext uri="{FF2B5EF4-FFF2-40B4-BE49-F238E27FC236}">
                    <a16:creationId xmlns:a16="http://schemas.microsoft.com/office/drawing/2014/main" id="{979BBA9B-0767-4EFD-AA23-AE60AF20A3BF}"/>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4" name="Oval 1179">
                <a:extLst>
                  <a:ext uri="{FF2B5EF4-FFF2-40B4-BE49-F238E27FC236}">
                    <a16:creationId xmlns:a16="http://schemas.microsoft.com/office/drawing/2014/main" id="{9BA438F7-7D8C-4E9B-84CD-F8BE5A7C44B1}"/>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5" name="Oval 1189">
                <a:extLst>
                  <a:ext uri="{FF2B5EF4-FFF2-40B4-BE49-F238E27FC236}">
                    <a16:creationId xmlns:a16="http://schemas.microsoft.com/office/drawing/2014/main" id="{C4F47A33-3C53-496D-B901-78DE71F264ED}"/>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6" name="Oval 1190">
                <a:extLst>
                  <a:ext uri="{FF2B5EF4-FFF2-40B4-BE49-F238E27FC236}">
                    <a16:creationId xmlns:a16="http://schemas.microsoft.com/office/drawing/2014/main" id="{9D7E8628-4F8B-4488-B772-DC94C611E4DB}"/>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7" name="Oval 1191">
                <a:extLst>
                  <a:ext uri="{FF2B5EF4-FFF2-40B4-BE49-F238E27FC236}">
                    <a16:creationId xmlns:a16="http://schemas.microsoft.com/office/drawing/2014/main" id="{E9D72182-928D-45EB-BD98-3582AE8F6E9A}"/>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8" name="Oval 779">
                <a:extLst>
                  <a:ext uri="{FF2B5EF4-FFF2-40B4-BE49-F238E27FC236}">
                    <a16:creationId xmlns:a16="http://schemas.microsoft.com/office/drawing/2014/main" id="{64647571-AC4B-430C-9766-4CC3C616AB35}"/>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9" name="Oval 803">
                <a:extLst>
                  <a:ext uri="{FF2B5EF4-FFF2-40B4-BE49-F238E27FC236}">
                    <a16:creationId xmlns:a16="http://schemas.microsoft.com/office/drawing/2014/main" id="{8899114B-ED2B-44D4-9472-6979DAA2C7E3}"/>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0" name="Oval 1110">
                <a:extLst>
                  <a:ext uri="{FF2B5EF4-FFF2-40B4-BE49-F238E27FC236}">
                    <a16:creationId xmlns:a16="http://schemas.microsoft.com/office/drawing/2014/main" id="{573E515A-5C9C-4D29-AA63-E1F519F094DA}"/>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1" name="Oval 1116">
                <a:extLst>
                  <a:ext uri="{FF2B5EF4-FFF2-40B4-BE49-F238E27FC236}">
                    <a16:creationId xmlns:a16="http://schemas.microsoft.com/office/drawing/2014/main" id="{6DA21B7D-0733-4328-AC6A-75FEFAC68711}"/>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2" name="Oval 1121">
                <a:extLst>
                  <a:ext uri="{FF2B5EF4-FFF2-40B4-BE49-F238E27FC236}">
                    <a16:creationId xmlns:a16="http://schemas.microsoft.com/office/drawing/2014/main" id="{0AC0176A-E6A0-445A-AB50-E58B1C8E3C05}"/>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3" name="Oval 1127">
                <a:extLst>
                  <a:ext uri="{FF2B5EF4-FFF2-40B4-BE49-F238E27FC236}">
                    <a16:creationId xmlns:a16="http://schemas.microsoft.com/office/drawing/2014/main" id="{7498ABB9-D771-43D9-8DDE-D17B870C1CA3}"/>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4" name="Oval 1137">
                <a:extLst>
                  <a:ext uri="{FF2B5EF4-FFF2-40B4-BE49-F238E27FC236}">
                    <a16:creationId xmlns:a16="http://schemas.microsoft.com/office/drawing/2014/main" id="{6AA88987-8136-468C-B703-EC3B1A8917A6}"/>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5" name="Oval 1155">
                <a:extLst>
                  <a:ext uri="{FF2B5EF4-FFF2-40B4-BE49-F238E27FC236}">
                    <a16:creationId xmlns:a16="http://schemas.microsoft.com/office/drawing/2014/main" id="{28407F7A-26AF-4041-BB1E-B83A8731D582}"/>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6" name="Oval 1164">
                <a:extLst>
                  <a:ext uri="{FF2B5EF4-FFF2-40B4-BE49-F238E27FC236}">
                    <a16:creationId xmlns:a16="http://schemas.microsoft.com/office/drawing/2014/main" id="{AD12ADD6-2E3C-42F1-89D9-ED246155DB90}"/>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7" name="Oval 1204">
                <a:extLst>
                  <a:ext uri="{FF2B5EF4-FFF2-40B4-BE49-F238E27FC236}">
                    <a16:creationId xmlns:a16="http://schemas.microsoft.com/office/drawing/2014/main" id="{953FD23A-E7A4-4E00-9B10-5A8DCB5198D5}"/>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3352" name="Šipka: doprava 3351">
              <a:extLst>
                <a:ext uri="{FF2B5EF4-FFF2-40B4-BE49-F238E27FC236}">
                  <a16:creationId xmlns:a16="http://schemas.microsoft.com/office/drawing/2014/main" id="{B3FD61BF-B218-409B-9E7C-8150924CFF8F}"/>
                </a:ext>
              </a:extLst>
            </p:cNvPr>
            <p:cNvSpPr/>
            <p:nvPr/>
          </p:nvSpPr>
          <p:spPr>
            <a:xfrm rot="5400000">
              <a:off x="1883532" y="4585774"/>
              <a:ext cx="576064" cy="432048"/>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53" name="TextovéPole 3352">
              <a:extLst>
                <a:ext uri="{FF2B5EF4-FFF2-40B4-BE49-F238E27FC236}">
                  <a16:creationId xmlns:a16="http://schemas.microsoft.com/office/drawing/2014/main" id="{AC3D24E4-6C54-42EB-9742-3816C4C37ED8}"/>
                </a:ext>
              </a:extLst>
            </p:cNvPr>
            <p:cNvSpPr txBox="1"/>
            <p:nvPr/>
          </p:nvSpPr>
          <p:spPr>
            <a:xfrm>
              <a:off x="911424" y="4247800"/>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354" name="Přímá spojnice se šipkou 3353">
              <a:extLst>
                <a:ext uri="{FF2B5EF4-FFF2-40B4-BE49-F238E27FC236}">
                  <a16:creationId xmlns:a16="http://schemas.microsoft.com/office/drawing/2014/main" id="{CAE95DE5-1044-441C-9643-A66DA96E4952}"/>
                </a:ext>
              </a:extLst>
            </p:cNvPr>
            <p:cNvCxnSpPr>
              <a:cxnSpLocks/>
            </p:cNvCxnSpPr>
            <p:nvPr/>
          </p:nvCxnSpPr>
          <p:spPr>
            <a:xfrm flipH="1">
              <a:off x="1427863" y="4175792"/>
              <a:ext cx="237775" cy="180020"/>
            </a:xfrm>
            <a:prstGeom prst="straightConnector1">
              <a:avLst/>
            </a:prstGeom>
            <a:ln w="57150">
              <a:solidFill>
                <a:srgbClr val="FF0000"/>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sp>
          <p:nvSpPr>
            <p:cNvPr id="3355" name="TextovéPole 3354">
              <a:extLst>
                <a:ext uri="{FF2B5EF4-FFF2-40B4-BE49-F238E27FC236}">
                  <a16:creationId xmlns:a16="http://schemas.microsoft.com/office/drawing/2014/main" id="{656909D1-C75D-4B25-9373-3B515AFAE207}"/>
                </a:ext>
              </a:extLst>
            </p:cNvPr>
            <p:cNvSpPr txBox="1"/>
            <p:nvPr/>
          </p:nvSpPr>
          <p:spPr>
            <a:xfrm>
              <a:off x="2796015" y="4355812"/>
              <a:ext cx="615874" cy="369332"/>
            </a:xfrm>
            <a:prstGeom prst="rect">
              <a:avLst/>
            </a:prstGeom>
            <a:solidFill>
              <a:schemeClr val="bg1"/>
            </a:solidFill>
          </p:spPr>
          <p:txBody>
            <a:bodyPr wrap="none" rtlCol="0">
              <a:spAutoFit/>
            </a:bodyPr>
            <a:lstStyle/>
            <a:p>
              <a:r>
                <a:rPr lang="cs-CZ" b="1" dirty="0">
                  <a:solidFill>
                    <a:srgbClr val="FF0000"/>
                  </a:solidFill>
                </a:rPr>
                <a:t>H</a:t>
              </a:r>
              <a:r>
                <a:rPr lang="cs-CZ" b="1" baseline="-25000" dirty="0">
                  <a:solidFill>
                    <a:srgbClr val="FF0000"/>
                  </a:solidFill>
                </a:rPr>
                <a:t>2</a:t>
              </a:r>
              <a:r>
                <a:rPr lang="cs-CZ" b="1" dirty="0">
                  <a:solidFill>
                    <a:srgbClr val="FF0000"/>
                  </a:solidFill>
                </a:rPr>
                <a:t>O</a:t>
              </a:r>
              <a:endParaRPr lang="en-US" b="1" dirty="0">
                <a:solidFill>
                  <a:srgbClr val="FF0000"/>
                </a:solidFill>
              </a:endParaRPr>
            </a:p>
          </p:txBody>
        </p:sp>
        <p:cxnSp>
          <p:nvCxnSpPr>
            <p:cNvPr id="3356" name="Přímá spojnice se šipkou 3355">
              <a:extLst>
                <a:ext uri="{FF2B5EF4-FFF2-40B4-BE49-F238E27FC236}">
                  <a16:creationId xmlns:a16="http://schemas.microsoft.com/office/drawing/2014/main" id="{E6B85D43-2C9E-4919-B3B0-B385F0E6168E}"/>
                </a:ext>
              </a:extLst>
            </p:cNvPr>
            <p:cNvCxnSpPr>
              <a:cxnSpLocks/>
            </p:cNvCxnSpPr>
            <p:nvPr/>
          </p:nvCxnSpPr>
          <p:spPr>
            <a:xfrm>
              <a:off x="2695502" y="4254066"/>
              <a:ext cx="181098" cy="178400"/>
            </a:xfrm>
            <a:prstGeom prst="straightConnector1">
              <a:avLst/>
            </a:prstGeom>
            <a:ln w="57150">
              <a:solidFill>
                <a:srgbClr val="FF0000"/>
              </a:solidFill>
              <a:headEnd type="triangle" w="med" len="med"/>
              <a:tailEnd type="none" w="med" len="med"/>
            </a:ln>
          </p:spPr>
          <p:style>
            <a:lnRef idx="1">
              <a:schemeClr val="accent2"/>
            </a:lnRef>
            <a:fillRef idx="0">
              <a:schemeClr val="accent2"/>
            </a:fillRef>
            <a:effectRef idx="0">
              <a:schemeClr val="accent2"/>
            </a:effectRef>
            <a:fontRef idx="minor">
              <a:schemeClr val="tx1"/>
            </a:fontRef>
          </p:style>
        </p:cxnSp>
      </p:grpSp>
      <p:sp>
        <p:nvSpPr>
          <p:cNvPr id="3359" name="TextovéPole 3358">
            <a:extLst>
              <a:ext uri="{FF2B5EF4-FFF2-40B4-BE49-F238E27FC236}">
                <a16:creationId xmlns:a16="http://schemas.microsoft.com/office/drawing/2014/main" id="{EFB94950-65F5-40F4-B2E2-8EC9A4F0C9F3}"/>
              </a:ext>
            </a:extLst>
          </p:cNvPr>
          <p:cNvSpPr txBox="1"/>
          <p:nvPr/>
        </p:nvSpPr>
        <p:spPr>
          <a:xfrm>
            <a:off x="208134" y="2324846"/>
            <a:ext cx="10568386" cy="369332"/>
          </a:xfrm>
          <a:prstGeom prst="rect">
            <a:avLst/>
          </a:prstGeom>
          <a:noFill/>
        </p:spPr>
        <p:txBody>
          <a:bodyPr wrap="square" rtlCol="0">
            <a:spAutoFit/>
          </a:bodyPr>
          <a:lstStyle/>
          <a:p>
            <a:r>
              <a:rPr lang="cs-CZ" b="1" dirty="0"/>
              <a:t>Nepřímé posouzení osmolarity:  </a:t>
            </a:r>
            <a:r>
              <a:rPr lang="cs-CZ" dirty="0"/>
              <a:t>koncentrace plazmatického Na</a:t>
            </a:r>
            <a:r>
              <a:rPr lang="cs-CZ" baseline="30000" dirty="0"/>
              <a:t>+</a:t>
            </a:r>
            <a:r>
              <a:rPr lang="cs-CZ" dirty="0"/>
              <a:t>, Střední objem erytrocytu (MCV)</a:t>
            </a:r>
            <a:endParaRPr lang="en-US" dirty="0"/>
          </a:p>
        </p:txBody>
      </p:sp>
      <p:sp>
        <p:nvSpPr>
          <p:cNvPr id="3362" name="TextovéPole 3361">
            <a:extLst>
              <a:ext uri="{FF2B5EF4-FFF2-40B4-BE49-F238E27FC236}">
                <a16:creationId xmlns:a16="http://schemas.microsoft.com/office/drawing/2014/main" id="{E29F475F-5E6F-43F9-9797-D837DC70EB4B}"/>
              </a:ext>
            </a:extLst>
          </p:cNvPr>
          <p:cNvSpPr txBox="1"/>
          <p:nvPr/>
        </p:nvSpPr>
        <p:spPr>
          <a:xfrm>
            <a:off x="1472719" y="2651685"/>
            <a:ext cx="1864613" cy="369332"/>
          </a:xfrm>
          <a:prstGeom prst="rect">
            <a:avLst/>
          </a:prstGeom>
          <a:noFill/>
        </p:spPr>
        <p:txBody>
          <a:bodyPr wrap="none" rtlCol="0">
            <a:spAutoFit/>
          </a:bodyPr>
          <a:lstStyle/>
          <a:p>
            <a:r>
              <a:rPr lang="cs-CZ" b="1" dirty="0"/>
              <a:t>Hypoosmolární</a:t>
            </a:r>
            <a:endParaRPr lang="en-US" b="1" dirty="0"/>
          </a:p>
        </p:txBody>
      </p:sp>
      <p:sp>
        <p:nvSpPr>
          <p:cNvPr id="3363" name="TextovéPole 3362">
            <a:extLst>
              <a:ext uri="{FF2B5EF4-FFF2-40B4-BE49-F238E27FC236}">
                <a16:creationId xmlns:a16="http://schemas.microsoft.com/office/drawing/2014/main" id="{3BC14FB7-8B45-4618-89E0-196439E86890}"/>
              </a:ext>
            </a:extLst>
          </p:cNvPr>
          <p:cNvSpPr txBox="1"/>
          <p:nvPr/>
        </p:nvSpPr>
        <p:spPr>
          <a:xfrm>
            <a:off x="4871864" y="2651685"/>
            <a:ext cx="1608133" cy="369332"/>
          </a:xfrm>
          <a:prstGeom prst="rect">
            <a:avLst/>
          </a:prstGeom>
          <a:noFill/>
        </p:spPr>
        <p:txBody>
          <a:bodyPr wrap="none" rtlCol="0">
            <a:spAutoFit/>
          </a:bodyPr>
          <a:lstStyle/>
          <a:p>
            <a:r>
              <a:rPr lang="cs-CZ" b="1" dirty="0" err="1"/>
              <a:t>Izoosmolární</a:t>
            </a:r>
            <a:endParaRPr lang="en-US" b="1" dirty="0"/>
          </a:p>
        </p:txBody>
      </p:sp>
      <p:sp>
        <p:nvSpPr>
          <p:cNvPr id="3364" name="TextovéPole 3363">
            <a:extLst>
              <a:ext uri="{FF2B5EF4-FFF2-40B4-BE49-F238E27FC236}">
                <a16:creationId xmlns:a16="http://schemas.microsoft.com/office/drawing/2014/main" id="{EF2C94CD-DE76-4E11-8FE9-8A34DC85731A}"/>
              </a:ext>
            </a:extLst>
          </p:cNvPr>
          <p:cNvSpPr txBox="1"/>
          <p:nvPr/>
        </p:nvSpPr>
        <p:spPr>
          <a:xfrm>
            <a:off x="9229677" y="2694527"/>
            <a:ext cx="1941557" cy="369332"/>
          </a:xfrm>
          <a:prstGeom prst="rect">
            <a:avLst/>
          </a:prstGeom>
          <a:noFill/>
        </p:spPr>
        <p:txBody>
          <a:bodyPr wrap="none" rtlCol="0">
            <a:spAutoFit/>
          </a:bodyPr>
          <a:lstStyle/>
          <a:p>
            <a:r>
              <a:rPr lang="cs-CZ" b="1" dirty="0" err="1"/>
              <a:t>Hyperosmolární</a:t>
            </a:r>
            <a:endParaRPr lang="en-US" b="1" dirty="0"/>
          </a:p>
        </p:txBody>
      </p:sp>
      <p:sp>
        <p:nvSpPr>
          <p:cNvPr id="3365" name="TextovéPole 3364">
            <a:extLst>
              <a:ext uri="{FF2B5EF4-FFF2-40B4-BE49-F238E27FC236}">
                <a16:creationId xmlns:a16="http://schemas.microsoft.com/office/drawing/2014/main" id="{7F024E4D-D564-4E0A-9CDC-DCCF01849839}"/>
              </a:ext>
            </a:extLst>
          </p:cNvPr>
          <p:cNvSpPr txBox="1"/>
          <p:nvPr/>
        </p:nvSpPr>
        <p:spPr>
          <a:xfrm>
            <a:off x="1665638" y="3066214"/>
            <a:ext cx="1545553" cy="369332"/>
          </a:xfrm>
          <a:prstGeom prst="rect">
            <a:avLst/>
          </a:prstGeom>
          <a:noFill/>
        </p:spPr>
        <p:txBody>
          <a:bodyPr wrap="square" rtlCol="0">
            <a:spAutoFit/>
          </a:bodyPr>
          <a:lstStyle/>
          <a:p>
            <a:r>
              <a:rPr lang="cs-CZ" dirty="0"/>
              <a:t>hladina Na</a:t>
            </a:r>
            <a:r>
              <a:rPr lang="cs-CZ" baseline="30000" dirty="0"/>
              <a:t>+</a:t>
            </a:r>
            <a:endParaRPr lang="en-US" baseline="30000" dirty="0"/>
          </a:p>
        </p:txBody>
      </p:sp>
      <p:sp>
        <p:nvSpPr>
          <p:cNvPr id="3366" name="TextovéPole 3365">
            <a:extLst>
              <a:ext uri="{FF2B5EF4-FFF2-40B4-BE49-F238E27FC236}">
                <a16:creationId xmlns:a16="http://schemas.microsoft.com/office/drawing/2014/main" id="{7FD8DFE5-FC7A-4B99-99F7-1DB19CA021D2}"/>
              </a:ext>
            </a:extLst>
          </p:cNvPr>
          <p:cNvSpPr txBox="1"/>
          <p:nvPr/>
        </p:nvSpPr>
        <p:spPr>
          <a:xfrm>
            <a:off x="4626031" y="3044439"/>
            <a:ext cx="2376264" cy="369332"/>
          </a:xfrm>
          <a:prstGeom prst="rect">
            <a:avLst/>
          </a:prstGeom>
          <a:noFill/>
        </p:spPr>
        <p:txBody>
          <a:bodyPr wrap="square" rtlCol="0">
            <a:spAutoFit/>
          </a:bodyPr>
          <a:lstStyle/>
          <a:p>
            <a:r>
              <a:rPr lang="cs-CZ" dirty="0"/>
              <a:t>Normální hladina Na</a:t>
            </a:r>
            <a:r>
              <a:rPr lang="cs-CZ" baseline="30000" dirty="0"/>
              <a:t>+</a:t>
            </a:r>
            <a:endParaRPr lang="en-US" baseline="30000" dirty="0"/>
          </a:p>
        </p:txBody>
      </p:sp>
      <p:sp>
        <p:nvSpPr>
          <p:cNvPr id="3367" name="TextovéPole 3366">
            <a:extLst>
              <a:ext uri="{FF2B5EF4-FFF2-40B4-BE49-F238E27FC236}">
                <a16:creationId xmlns:a16="http://schemas.microsoft.com/office/drawing/2014/main" id="{C6415B1B-1056-46C2-BDAE-D2A609A404C6}"/>
              </a:ext>
            </a:extLst>
          </p:cNvPr>
          <p:cNvSpPr txBox="1"/>
          <p:nvPr/>
        </p:nvSpPr>
        <p:spPr>
          <a:xfrm>
            <a:off x="9527255" y="3138257"/>
            <a:ext cx="1545553" cy="369332"/>
          </a:xfrm>
          <a:prstGeom prst="rect">
            <a:avLst/>
          </a:prstGeom>
          <a:noFill/>
        </p:spPr>
        <p:txBody>
          <a:bodyPr wrap="square" rtlCol="0">
            <a:spAutoFit/>
          </a:bodyPr>
          <a:lstStyle/>
          <a:p>
            <a:r>
              <a:rPr lang="cs-CZ" dirty="0"/>
              <a:t>hladina Na</a:t>
            </a:r>
            <a:r>
              <a:rPr lang="cs-CZ" baseline="30000" dirty="0"/>
              <a:t>+</a:t>
            </a:r>
            <a:endParaRPr lang="en-US" baseline="30000" dirty="0"/>
          </a:p>
        </p:txBody>
      </p:sp>
      <p:sp>
        <p:nvSpPr>
          <p:cNvPr id="3368" name="Šipka: doprava 3367">
            <a:extLst>
              <a:ext uri="{FF2B5EF4-FFF2-40B4-BE49-F238E27FC236}">
                <a16:creationId xmlns:a16="http://schemas.microsoft.com/office/drawing/2014/main" id="{E0D88B6B-A91A-4098-A7AA-4CE3B3F8D1C5}"/>
              </a:ext>
            </a:extLst>
          </p:cNvPr>
          <p:cNvSpPr/>
          <p:nvPr/>
        </p:nvSpPr>
        <p:spPr>
          <a:xfrm rot="5400000">
            <a:off x="1424304" y="3163475"/>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69" name="Šipka: doprava 3368">
            <a:extLst>
              <a:ext uri="{FF2B5EF4-FFF2-40B4-BE49-F238E27FC236}">
                <a16:creationId xmlns:a16="http://schemas.microsoft.com/office/drawing/2014/main" id="{484E0AD6-C04D-4095-B8F6-956C7A0B5146}"/>
              </a:ext>
            </a:extLst>
          </p:cNvPr>
          <p:cNvSpPr/>
          <p:nvPr/>
        </p:nvSpPr>
        <p:spPr>
          <a:xfrm rot="16200000">
            <a:off x="9280490" y="3182680"/>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0" name="TextovéPole 3369">
            <a:extLst>
              <a:ext uri="{FF2B5EF4-FFF2-40B4-BE49-F238E27FC236}">
                <a16:creationId xmlns:a16="http://schemas.microsoft.com/office/drawing/2014/main" id="{88C4666E-4735-4796-8E0D-0861E7CC779B}"/>
              </a:ext>
            </a:extLst>
          </p:cNvPr>
          <p:cNvSpPr txBox="1"/>
          <p:nvPr/>
        </p:nvSpPr>
        <p:spPr>
          <a:xfrm>
            <a:off x="221385" y="404060"/>
            <a:ext cx="10568386" cy="369332"/>
          </a:xfrm>
          <a:prstGeom prst="rect">
            <a:avLst/>
          </a:prstGeom>
          <a:noFill/>
        </p:spPr>
        <p:txBody>
          <a:bodyPr wrap="square" rtlCol="0">
            <a:spAutoFit/>
          </a:bodyPr>
          <a:lstStyle/>
          <a:p>
            <a:r>
              <a:rPr lang="cs-CZ" b="1" dirty="0"/>
              <a:t>Nepřímé posouzení objemu:</a:t>
            </a:r>
            <a:endParaRPr lang="en-US" dirty="0"/>
          </a:p>
        </p:txBody>
      </p:sp>
      <p:sp>
        <p:nvSpPr>
          <p:cNvPr id="3371" name="TextovéPole 3370">
            <a:extLst>
              <a:ext uri="{FF2B5EF4-FFF2-40B4-BE49-F238E27FC236}">
                <a16:creationId xmlns:a16="http://schemas.microsoft.com/office/drawing/2014/main" id="{5A0425E7-C245-4E2B-8FC3-F69868F7E814}"/>
              </a:ext>
            </a:extLst>
          </p:cNvPr>
          <p:cNvSpPr txBox="1"/>
          <p:nvPr/>
        </p:nvSpPr>
        <p:spPr>
          <a:xfrm>
            <a:off x="2313474" y="939473"/>
            <a:ext cx="1300356" cy="369332"/>
          </a:xfrm>
          <a:prstGeom prst="rect">
            <a:avLst/>
          </a:prstGeom>
          <a:noFill/>
        </p:spPr>
        <p:txBody>
          <a:bodyPr wrap="none" rtlCol="0">
            <a:spAutoFit/>
          </a:bodyPr>
          <a:lstStyle/>
          <a:p>
            <a:r>
              <a:rPr lang="cs-CZ" dirty="0"/>
              <a:t>Hematokrit</a:t>
            </a:r>
            <a:endParaRPr lang="en-US" dirty="0"/>
          </a:p>
        </p:txBody>
      </p:sp>
      <p:sp>
        <p:nvSpPr>
          <p:cNvPr id="3372" name="TextovéPole 3371">
            <a:extLst>
              <a:ext uri="{FF2B5EF4-FFF2-40B4-BE49-F238E27FC236}">
                <a16:creationId xmlns:a16="http://schemas.microsoft.com/office/drawing/2014/main" id="{02AC5F7B-6039-4DD4-A872-013D45E1A524}"/>
              </a:ext>
            </a:extLst>
          </p:cNvPr>
          <p:cNvSpPr txBox="1"/>
          <p:nvPr/>
        </p:nvSpPr>
        <p:spPr>
          <a:xfrm>
            <a:off x="4137408" y="930930"/>
            <a:ext cx="2864887" cy="369332"/>
          </a:xfrm>
          <a:prstGeom prst="rect">
            <a:avLst/>
          </a:prstGeom>
          <a:noFill/>
        </p:spPr>
        <p:txBody>
          <a:bodyPr wrap="none" rtlCol="0">
            <a:spAutoFit/>
          </a:bodyPr>
          <a:lstStyle/>
          <a:p>
            <a:r>
              <a:rPr lang="cs-CZ" dirty="0"/>
              <a:t>Koncentrace hemoglobinu</a:t>
            </a:r>
            <a:endParaRPr lang="en-US" dirty="0"/>
          </a:p>
        </p:txBody>
      </p:sp>
      <p:sp>
        <p:nvSpPr>
          <p:cNvPr id="3373" name="TextovéPole 3372">
            <a:extLst>
              <a:ext uri="{FF2B5EF4-FFF2-40B4-BE49-F238E27FC236}">
                <a16:creationId xmlns:a16="http://schemas.microsoft.com/office/drawing/2014/main" id="{4BBBD250-4F2B-4A98-AEB4-BBE1A51C0692}"/>
              </a:ext>
            </a:extLst>
          </p:cNvPr>
          <p:cNvSpPr txBox="1"/>
          <p:nvPr/>
        </p:nvSpPr>
        <p:spPr>
          <a:xfrm>
            <a:off x="7554640" y="915765"/>
            <a:ext cx="3890809" cy="369332"/>
          </a:xfrm>
          <a:prstGeom prst="rect">
            <a:avLst/>
          </a:prstGeom>
          <a:noFill/>
        </p:spPr>
        <p:txBody>
          <a:bodyPr wrap="none" rtlCol="0">
            <a:spAutoFit/>
          </a:bodyPr>
          <a:lstStyle/>
          <a:p>
            <a:r>
              <a:rPr lang="cs-CZ" dirty="0"/>
              <a:t>Koncentrace plazmatických proteinů</a:t>
            </a:r>
            <a:endParaRPr lang="en-US" dirty="0"/>
          </a:p>
        </p:txBody>
      </p:sp>
      <p:sp>
        <p:nvSpPr>
          <p:cNvPr id="3374" name="TextovéPole 3373">
            <a:extLst>
              <a:ext uri="{FF2B5EF4-FFF2-40B4-BE49-F238E27FC236}">
                <a16:creationId xmlns:a16="http://schemas.microsoft.com/office/drawing/2014/main" id="{553850AD-82FB-4878-8243-463F1339B5FD}"/>
              </a:ext>
            </a:extLst>
          </p:cNvPr>
          <p:cNvSpPr txBox="1"/>
          <p:nvPr/>
        </p:nvSpPr>
        <p:spPr>
          <a:xfrm>
            <a:off x="371364" y="1331325"/>
            <a:ext cx="1613259" cy="369332"/>
          </a:xfrm>
          <a:prstGeom prst="rect">
            <a:avLst/>
          </a:prstGeom>
          <a:noFill/>
        </p:spPr>
        <p:txBody>
          <a:bodyPr wrap="square" rtlCol="0">
            <a:spAutoFit/>
          </a:bodyPr>
          <a:lstStyle/>
          <a:p>
            <a:r>
              <a:rPr lang="cs-CZ" b="1" dirty="0"/>
              <a:t>Dehydratace</a:t>
            </a:r>
            <a:endParaRPr lang="en-US" b="1" dirty="0"/>
          </a:p>
        </p:txBody>
      </p:sp>
      <p:sp>
        <p:nvSpPr>
          <p:cNvPr id="3375" name="TextovéPole 3374">
            <a:extLst>
              <a:ext uri="{FF2B5EF4-FFF2-40B4-BE49-F238E27FC236}">
                <a16:creationId xmlns:a16="http://schemas.microsoft.com/office/drawing/2014/main" id="{36B647D8-CBFA-4917-8AE7-17C8289F822A}"/>
              </a:ext>
            </a:extLst>
          </p:cNvPr>
          <p:cNvSpPr txBox="1"/>
          <p:nvPr/>
        </p:nvSpPr>
        <p:spPr>
          <a:xfrm>
            <a:off x="391044" y="1720787"/>
            <a:ext cx="1928733" cy="369332"/>
          </a:xfrm>
          <a:prstGeom prst="rect">
            <a:avLst/>
          </a:prstGeom>
          <a:noFill/>
        </p:spPr>
        <p:txBody>
          <a:bodyPr wrap="none" rtlCol="0">
            <a:spAutoFit/>
          </a:bodyPr>
          <a:lstStyle/>
          <a:p>
            <a:r>
              <a:rPr lang="cs-CZ" b="1" dirty="0" err="1"/>
              <a:t>Hyperhydratace</a:t>
            </a:r>
            <a:endParaRPr lang="en-US" b="1" dirty="0"/>
          </a:p>
        </p:txBody>
      </p:sp>
      <p:sp>
        <p:nvSpPr>
          <p:cNvPr id="3376" name="Šipka: doprava 3375">
            <a:extLst>
              <a:ext uri="{FF2B5EF4-FFF2-40B4-BE49-F238E27FC236}">
                <a16:creationId xmlns:a16="http://schemas.microsoft.com/office/drawing/2014/main" id="{6909D105-C5C3-4A46-8EDB-002F41BF2B6D}"/>
              </a:ext>
            </a:extLst>
          </p:cNvPr>
          <p:cNvSpPr/>
          <p:nvPr/>
        </p:nvSpPr>
        <p:spPr>
          <a:xfrm rot="5400000">
            <a:off x="2678318" y="1815792"/>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7" name="Šipka: doprava 3376">
            <a:extLst>
              <a:ext uri="{FF2B5EF4-FFF2-40B4-BE49-F238E27FC236}">
                <a16:creationId xmlns:a16="http://schemas.microsoft.com/office/drawing/2014/main" id="{C0054E54-89A5-4D48-80DF-49FED16EE3E7}"/>
              </a:ext>
            </a:extLst>
          </p:cNvPr>
          <p:cNvSpPr/>
          <p:nvPr/>
        </p:nvSpPr>
        <p:spPr>
          <a:xfrm rot="5400000">
            <a:off x="5238754" y="1827923"/>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8" name="Šipka: doprava 3377">
            <a:extLst>
              <a:ext uri="{FF2B5EF4-FFF2-40B4-BE49-F238E27FC236}">
                <a16:creationId xmlns:a16="http://schemas.microsoft.com/office/drawing/2014/main" id="{B766295C-9638-4594-8EE4-FE7350E0E76C}"/>
              </a:ext>
            </a:extLst>
          </p:cNvPr>
          <p:cNvSpPr/>
          <p:nvPr/>
        </p:nvSpPr>
        <p:spPr>
          <a:xfrm rot="5400000">
            <a:off x="8914532" y="1810909"/>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 name="Šipka: doprava 3378">
            <a:extLst>
              <a:ext uri="{FF2B5EF4-FFF2-40B4-BE49-F238E27FC236}">
                <a16:creationId xmlns:a16="http://schemas.microsoft.com/office/drawing/2014/main" id="{65D6CD75-6926-436C-9209-6CB21A5B0D5C}"/>
              </a:ext>
            </a:extLst>
          </p:cNvPr>
          <p:cNvSpPr/>
          <p:nvPr/>
        </p:nvSpPr>
        <p:spPr>
          <a:xfrm rot="16200000">
            <a:off x="2678318" y="1373170"/>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 name="Šipka: doprava 3379">
            <a:extLst>
              <a:ext uri="{FF2B5EF4-FFF2-40B4-BE49-F238E27FC236}">
                <a16:creationId xmlns:a16="http://schemas.microsoft.com/office/drawing/2014/main" id="{A0ED69E4-7745-456B-8481-FBA4D115CFD8}"/>
              </a:ext>
            </a:extLst>
          </p:cNvPr>
          <p:cNvSpPr/>
          <p:nvPr/>
        </p:nvSpPr>
        <p:spPr>
          <a:xfrm rot="16200000">
            <a:off x="5234602" y="1385934"/>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1" name="Šipka: doprava 3380">
            <a:extLst>
              <a:ext uri="{FF2B5EF4-FFF2-40B4-BE49-F238E27FC236}">
                <a16:creationId xmlns:a16="http://schemas.microsoft.com/office/drawing/2014/main" id="{756F9012-6E05-4FE4-911B-165042404297}"/>
              </a:ext>
            </a:extLst>
          </p:cNvPr>
          <p:cNvSpPr/>
          <p:nvPr/>
        </p:nvSpPr>
        <p:spPr>
          <a:xfrm rot="16200000">
            <a:off x="8914533" y="1382323"/>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9" name="TextovéPole 3388">
            <a:extLst>
              <a:ext uri="{FF2B5EF4-FFF2-40B4-BE49-F238E27FC236}">
                <a16:creationId xmlns:a16="http://schemas.microsoft.com/office/drawing/2014/main" id="{A98141BA-1071-4D23-BBC2-515FA5AEBEC3}"/>
              </a:ext>
            </a:extLst>
          </p:cNvPr>
          <p:cNvSpPr txBox="1"/>
          <p:nvPr/>
        </p:nvSpPr>
        <p:spPr>
          <a:xfrm>
            <a:off x="9630112" y="3485150"/>
            <a:ext cx="996456" cy="369332"/>
          </a:xfrm>
          <a:prstGeom prst="rect">
            <a:avLst/>
          </a:prstGeom>
          <a:noFill/>
        </p:spPr>
        <p:txBody>
          <a:bodyPr wrap="square" rtlCol="0">
            <a:spAutoFit/>
          </a:bodyPr>
          <a:lstStyle/>
          <a:p>
            <a:r>
              <a:rPr lang="cs-CZ" dirty="0"/>
              <a:t>MCV</a:t>
            </a:r>
            <a:endParaRPr lang="en-US" dirty="0"/>
          </a:p>
        </p:txBody>
      </p:sp>
      <p:sp>
        <p:nvSpPr>
          <p:cNvPr id="3390" name="TextovéPole 3389">
            <a:extLst>
              <a:ext uri="{FF2B5EF4-FFF2-40B4-BE49-F238E27FC236}">
                <a16:creationId xmlns:a16="http://schemas.microsoft.com/office/drawing/2014/main" id="{FCDF9697-5960-47BA-A9BB-D7FAAFCA8540}"/>
              </a:ext>
            </a:extLst>
          </p:cNvPr>
          <p:cNvSpPr txBox="1"/>
          <p:nvPr/>
        </p:nvSpPr>
        <p:spPr>
          <a:xfrm>
            <a:off x="4948147" y="3428760"/>
            <a:ext cx="1898116" cy="369332"/>
          </a:xfrm>
          <a:prstGeom prst="rect">
            <a:avLst/>
          </a:prstGeom>
          <a:noFill/>
        </p:spPr>
        <p:txBody>
          <a:bodyPr wrap="square" rtlCol="0">
            <a:spAutoFit/>
          </a:bodyPr>
          <a:lstStyle/>
          <a:p>
            <a:r>
              <a:rPr lang="cs-CZ" dirty="0"/>
              <a:t>Normální MCV</a:t>
            </a:r>
            <a:endParaRPr lang="en-US" dirty="0"/>
          </a:p>
        </p:txBody>
      </p:sp>
      <p:sp>
        <p:nvSpPr>
          <p:cNvPr id="3391" name="TextovéPole 3390">
            <a:extLst>
              <a:ext uri="{FF2B5EF4-FFF2-40B4-BE49-F238E27FC236}">
                <a16:creationId xmlns:a16="http://schemas.microsoft.com/office/drawing/2014/main" id="{12CC65F5-31D1-4BA0-BACE-95D94335D08A}"/>
              </a:ext>
            </a:extLst>
          </p:cNvPr>
          <p:cNvSpPr txBox="1"/>
          <p:nvPr/>
        </p:nvSpPr>
        <p:spPr>
          <a:xfrm>
            <a:off x="1889360" y="3507421"/>
            <a:ext cx="996456" cy="369332"/>
          </a:xfrm>
          <a:prstGeom prst="rect">
            <a:avLst/>
          </a:prstGeom>
          <a:noFill/>
        </p:spPr>
        <p:txBody>
          <a:bodyPr wrap="square" rtlCol="0">
            <a:spAutoFit/>
          </a:bodyPr>
          <a:lstStyle/>
          <a:p>
            <a:r>
              <a:rPr lang="cs-CZ" dirty="0"/>
              <a:t>MCV</a:t>
            </a:r>
            <a:endParaRPr lang="en-US" dirty="0"/>
          </a:p>
        </p:txBody>
      </p:sp>
      <p:sp>
        <p:nvSpPr>
          <p:cNvPr id="3392" name="Šipka: doprava 3391">
            <a:extLst>
              <a:ext uri="{FF2B5EF4-FFF2-40B4-BE49-F238E27FC236}">
                <a16:creationId xmlns:a16="http://schemas.microsoft.com/office/drawing/2014/main" id="{D6A839C8-E5C9-40A7-B619-5D8A238A06E8}"/>
              </a:ext>
            </a:extLst>
          </p:cNvPr>
          <p:cNvSpPr/>
          <p:nvPr/>
        </p:nvSpPr>
        <p:spPr>
          <a:xfrm rot="16200000">
            <a:off x="1427159" y="3539758"/>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95" name="Šipka: doprava 3394">
            <a:extLst>
              <a:ext uri="{FF2B5EF4-FFF2-40B4-BE49-F238E27FC236}">
                <a16:creationId xmlns:a16="http://schemas.microsoft.com/office/drawing/2014/main" id="{C93D6C9C-5C41-4232-998F-66C96868FB42}"/>
              </a:ext>
            </a:extLst>
          </p:cNvPr>
          <p:cNvSpPr/>
          <p:nvPr/>
        </p:nvSpPr>
        <p:spPr>
          <a:xfrm rot="5400000">
            <a:off x="9293349" y="3591420"/>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410991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82"/>
                                        </p:tgtEl>
                                        <p:attrNameLst>
                                          <p:attrName>style.visibility</p:attrName>
                                        </p:attrNameLst>
                                      </p:cBhvr>
                                      <p:to>
                                        <p:strVal val="visible"/>
                                      </p:to>
                                    </p:set>
                                    <p:animEffect transition="in" filter="fade">
                                      <p:cBhvr>
                                        <p:cTn id="7" dur="500"/>
                                        <p:tgtEl>
                                          <p:spTgt spid="33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
                                        </p:tgtEl>
                                        <p:attrNameLst>
                                          <p:attrName>style.visibility</p:attrName>
                                        </p:attrNameLst>
                                      </p:cBhvr>
                                      <p:to>
                                        <p:strVal val="visible"/>
                                      </p:to>
                                    </p:set>
                                    <p:animEffect transition="in" filter="fade">
                                      <p:cBhvr>
                                        <p:cTn id="10" dur="500"/>
                                        <p:tgtEl>
                                          <p:spTgt spid="337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380"/>
                                        </p:tgtEl>
                                        <p:attrNameLst>
                                          <p:attrName>style.visibility</p:attrName>
                                        </p:attrNameLst>
                                      </p:cBhvr>
                                      <p:to>
                                        <p:strVal val="visible"/>
                                      </p:to>
                                    </p:set>
                                    <p:animEffect transition="in" filter="fade">
                                      <p:cBhvr>
                                        <p:cTn id="13" dur="500"/>
                                        <p:tgtEl>
                                          <p:spTgt spid="338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381"/>
                                        </p:tgtEl>
                                        <p:attrNameLst>
                                          <p:attrName>style.visibility</p:attrName>
                                        </p:attrNameLst>
                                      </p:cBhvr>
                                      <p:to>
                                        <p:strVal val="visible"/>
                                      </p:to>
                                    </p:set>
                                    <p:animEffect transition="in" filter="fade">
                                      <p:cBhvr>
                                        <p:cTn id="16" dur="500"/>
                                        <p:tgtEl>
                                          <p:spTgt spid="338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383"/>
                                        </p:tgtEl>
                                        <p:attrNameLst>
                                          <p:attrName>style.visibility</p:attrName>
                                        </p:attrNameLst>
                                      </p:cBhvr>
                                      <p:to>
                                        <p:strVal val="visible"/>
                                      </p:to>
                                    </p:set>
                                    <p:animEffect transition="in" filter="fade">
                                      <p:cBhvr>
                                        <p:cTn id="21" dur="500"/>
                                        <p:tgtEl>
                                          <p:spTgt spid="338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376"/>
                                        </p:tgtEl>
                                        <p:attrNameLst>
                                          <p:attrName>style.visibility</p:attrName>
                                        </p:attrNameLst>
                                      </p:cBhvr>
                                      <p:to>
                                        <p:strVal val="visible"/>
                                      </p:to>
                                    </p:set>
                                    <p:animEffect transition="in" filter="fade">
                                      <p:cBhvr>
                                        <p:cTn id="24" dur="500"/>
                                        <p:tgtEl>
                                          <p:spTgt spid="3376"/>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377"/>
                                        </p:tgtEl>
                                        <p:attrNameLst>
                                          <p:attrName>style.visibility</p:attrName>
                                        </p:attrNameLst>
                                      </p:cBhvr>
                                      <p:to>
                                        <p:strVal val="visible"/>
                                      </p:to>
                                    </p:set>
                                    <p:animEffect transition="in" filter="fade">
                                      <p:cBhvr>
                                        <p:cTn id="27" dur="500"/>
                                        <p:tgtEl>
                                          <p:spTgt spid="337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378"/>
                                        </p:tgtEl>
                                        <p:attrNameLst>
                                          <p:attrName>style.visibility</p:attrName>
                                        </p:attrNameLst>
                                      </p:cBhvr>
                                      <p:to>
                                        <p:strVal val="visible"/>
                                      </p:to>
                                    </p:set>
                                    <p:animEffect transition="in" filter="fade">
                                      <p:cBhvr>
                                        <p:cTn id="30" dur="500"/>
                                        <p:tgtEl>
                                          <p:spTgt spid="337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364"/>
                                        </p:tgtEl>
                                        <p:attrNameLst>
                                          <p:attrName>style.visibility</p:attrName>
                                        </p:attrNameLst>
                                      </p:cBhvr>
                                      <p:to>
                                        <p:strVal val="visible"/>
                                      </p:to>
                                    </p:set>
                                    <p:animEffect transition="in" filter="fade">
                                      <p:cBhvr>
                                        <p:cTn id="35" dur="500"/>
                                        <p:tgtEl>
                                          <p:spTgt spid="336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362"/>
                                        </p:tgtEl>
                                        <p:attrNameLst>
                                          <p:attrName>style.visibility</p:attrName>
                                        </p:attrNameLst>
                                      </p:cBhvr>
                                      <p:to>
                                        <p:strVal val="visible"/>
                                      </p:to>
                                    </p:set>
                                    <p:animEffect transition="in" filter="fade">
                                      <p:cBhvr>
                                        <p:cTn id="38" dur="500"/>
                                        <p:tgtEl>
                                          <p:spTgt spid="336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363"/>
                                        </p:tgtEl>
                                        <p:attrNameLst>
                                          <p:attrName>style.visibility</p:attrName>
                                        </p:attrNameLst>
                                      </p:cBhvr>
                                      <p:to>
                                        <p:strVal val="visible"/>
                                      </p:to>
                                    </p:set>
                                    <p:animEffect transition="in" filter="fade">
                                      <p:cBhvr>
                                        <p:cTn id="41" dur="500"/>
                                        <p:tgtEl>
                                          <p:spTgt spid="3363"/>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359"/>
                                        </p:tgtEl>
                                        <p:attrNameLst>
                                          <p:attrName>style.visibility</p:attrName>
                                        </p:attrNameLst>
                                      </p:cBhvr>
                                      <p:to>
                                        <p:strVal val="visible"/>
                                      </p:to>
                                    </p:set>
                                    <p:animEffect transition="in" filter="fade">
                                      <p:cBhvr>
                                        <p:cTn id="44" dur="500"/>
                                        <p:tgtEl>
                                          <p:spTgt spid="3359"/>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366"/>
                                        </p:tgtEl>
                                        <p:attrNameLst>
                                          <p:attrName>style.visibility</p:attrName>
                                        </p:attrNameLst>
                                      </p:cBhvr>
                                      <p:to>
                                        <p:strVal val="visible"/>
                                      </p:to>
                                    </p:set>
                                    <p:animEffect transition="in" filter="fade">
                                      <p:cBhvr>
                                        <p:cTn id="49" dur="500"/>
                                        <p:tgtEl>
                                          <p:spTgt spid="3366"/>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390"/>
                                        </p:tgtEl>
                                        <p:attrNameLst>
                                          <p:attrName>style.visibility</p:attrName>
                                        </p:attrNameLst>
                                      </p:cBhvr>
                                      <p:to>
                                        <p:strVal val="visible"/>
                                      </p:to>
                                    </p:set>
                                    <p:animEffect transition="in" filter="fade">
                                      <p:cBhvr>
                                        <p:cTn id="52" dur="500"/>
                                        <p:tgtEl>
                                          <p:spTgt spid="3390"/>
                                        </p:tgtEl>
                                      </p:cBhvr>
                                    </p:animEffect>
                                  </p:childTnLst>
                                </p:cTn>
                              </p:par>
                              <p:par>
                                <p:cTn id="53" presetID="10" presetClass="entr" presetSubtype="0" fill="hold" nodeType="withEffect">
                                  <p:stCondLst>
                                    <p:cond delay="0"/>
                                  </p:stCondLst>
                                  <p:childTnLst>
                                    <p:set>
                                      <p:cBhvr>
                                        <p:cTn id="54" dur="1" fill="hold">
                                          <p:stCondLst>
                                            <p:cond delay="0"/>
                                          </p:stCondLst>
                                        </p:cTn>
                                        <p:tgtEl>
                                          <p:spTgt spid="3361"/>
                                        </p:tgtEl>
                                        <p:attrNameLst>
                                          <p:attrName>style.visibility</p:attrName>
                                        </p:attrNameLst>
                                      </p:cBhvr>
                                      <p:to>
                                        <p:strVal val="visible"/>
                                      </p:to>
                                    </p:set>
                                    <p:animEffect transition="in" filter="fade">
                                      <p:cBhvr>
                                        <p:cTn id="55" dur="500"/>
                                        <p:tgtEl>
                                          <p:spTgt spid="3361"/>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368"/>
                                        </p:tgtEl>
                                        <p:attrNameLst>
                                          <p:attrName>style.visibility</p:attrName>
                                        </p:attrNameLst>
                                      </p:cBhvr>
                                      <p:to>
                                        <p:strVal val="visible"/>
                                      </p:to>
                                    </p:set>
                                    <p:animEffect transition="in" filter="fade">
                                      <p:cBhvr>
                                        <p:cTn id="60" dur="500"/>
                                        <p:tgtEl>
                                          <p:spTgt spid="3368"/>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365"/>
                                        </p:tgtEl>
                                        <p:attrNameLst>
                                          <p:attrName>style.visibility</p:attrName>
                                        </p:attrNameLst>
                                      </p:cBhvr>
                                      <p:to>
                                        <p:strVal val="visible"/>
                                      </p:to>
                                    </p:set>
                                    <p:animEffect transition="in" filter="fade">
                                      <p:cBhvr>
                                        <p:cTn id="63" dur="500"/>
                                        <p:tgtEl>
                                          <p:spTgt spid="3365"/>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391"/>
                                        </p:tgtEl>
                                        <p:attrNameLst>
                                          <p:attrName>style.visibility</p:attrName>
                                        </p:attrNameLst>
                                      </p:cBhvr>
                                      <p:to>
                                        <p:strVal val="visible"/>
                                      </p:to>
                                    </p:set>
                                    <p:animEffect transition="in" filter="fade">
                                      <p:cBhvr>
                                        <p:cTn id="66" dur="500"/>
                                        <p:tgtEl>
                                          <p:spTgt spid="3391"/>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3392"/>
                                        </p:tgtEl>
                                        <p:attrNameLst>
                                          <p:attrName>style.visibility</p:attrName>
                                        </p:attrNameLst>
                                      </p:cBhvr>
                                      <p:to>
                                        <p:strVal val="visible"/>
                                      </p:to>
                                    </p:set>
                                    <p:animEffect transition="in" filter="fade">
                                      <p:cBhvr>
                                        <p:cTn id="69" dur="500"/>
                                        <p:tgtEl>
                                          <p:spTgt spid="3392"/>
                                        </p:tgtEl>
                                      </p:cBhvr>
                                    </p:animEffect>
                                  </p:childTnLst>
                                </p:cTn>
                              </p:par>
                              <p:par>
                                <p:cTn id="70" presetID="10" presetClass="entr" presetSubtype="0" fill="hold" nodeType="withEffect">
                                  <p:stCondLst>
                                    <p:cond delay="0"/>
                                  </p:stCondLst>
                                  <p:childTnLst>
                                    <p:set>
                                      <p:cBhvr>
                                        <p:cTn id="71" dur="1" fill="hold">
                                          <p:stCondLst>
                                            <p:cond delay="0"/>
                                          </p:stCondLst>
                                        </p:cTn>
                                        <p:tgtEl>
                                          <p:spTgt spid="3360"/>
                                        </p:tgtEl>
                                        <p:attrNameLst>
                                          <p:attrName>style.visibility</p:attrName>
                                        </p:attrNameLst>
                                      </p:cBhvr>
                                      <p:to>
                                        <p:strVal val="visible"/>
                                      </p:to>
                                    </p:set>
                                    <p:animEffect transition="in" filter="fade">
                                      <p:cBhvr>
                                        <p:cTn id="72" dur="500"/>
                                        <p:tgtEl>
                                          <p:spTgt spid="3360"/>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369"/>
                                        </p:tgtEl>
                                        <p:attrNameLst>
                                          <p:attrName>style.visibility</p:attrName>
                                        </p:attrNameLst>
                                      </p:cBhvr>
                                      <p:to>
                                        <p:strVal val="visible"/>
                                      </p:to>
                                    </p:set>
                                    <p:animEffect transition="in" filter="fade">
                                      <p:cBhvr>
                                        <p:cTn id="77" dur="500"/>
                                        <p:tgtEl>
                                          <p:spTgt spid="3369"/>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3367"/>
                                        </p:tgtEl>
                                        <p:attrNameLst>
                                          <p:attrName>style.visibility</p:attrName>
                                        </p:attrNameLst>
                                      </p:cBhvr>
                                      <p:to>
                                        <p:strVal val="visible"/>
                                      </p:to>
                                    </p:set>
                                    <p:animEffect transition="in" filter="fade">
                                      <p:cBhvr>
                                        <p:cTn id="80" dur="500"/>
                                        <p:tgtEl>
                                          <p:spTgt spid="3367"/>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395"/>
                                        </p:tgtEl>
                                        <p:attrNameLst>
                                          <p:attrName>style.visibility</p:attrName>
                                        </p:attrNameLst>
                                      </p:cBhvr>
                                      <p:to>
                                        <p:strVal val="visible"/>
                                      </p:to>
                                    </p:set>
                                    <p:animEffect transition="in" filter="fade">
                                      <p:cBhvr>
                                        <p:cTn id="83" dur="500"/>
                                        <p:tgtEl>
                                          <p:spTgt spid="3395"/>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389"/>
                                        </p:tgtEl>
                                        <p:attrNameLst>
                                          <p:attrName>style.visibility</p:attrName>
                                        </p:attrNameLst>
                                      </p:cBhvr>
                                      <p:to>
                                        <p:strVal val="visible"/>
                                      </p:to>
                                    </p:set>
                                    <p:animEffect transition="in" filter="fade">
                                      <p:cBhvr>
                                        <p:cTn id="86" dur="500"/>
                                        <p:tgtEl>
                                          <p:spTgt spid="3389"/>
                                        </p:tgtEl>
                                      </p:cBhvr>
                                    </p:animEffect>
                                  </p:childTnLst>
                                </p:cTn>
                              </p:par>
                              <p:par>
                                <p:cTn id="87" presetID="10" presetClass="entr" presetSubtype="0" fill="hold" nodeType="withEffect">
                                  <p:stCondLst>
                                    <p:cond delay="0"/>
                                  </p:stCondLst>
                                  <p:childTnLst>
                                    <p:set>
                                      <p:cBhvr>
                                        <p:cTn id="88" dur="1" fill="hold">
                                          <p:stCondLst>
                                            <p:cond delay="0"/>
                                          </p:stCondLst>
                                        </p:cTn>
                                        <p:tgtEl>
                                          <p:spTgt spid="3357"/>
                                        </p:tgtEl>
                                        <p:attrNameLst>
                                          <p:attrName>style.visibility</p:attrName>
                                        </p:attrNameLst>
                                      </p:cBhvr>
                                      <p:to>
                                        <p:strVal val="visible"/>
                                      </p:to>
                                    </p:set>
                                    <p:animEffect transition="in" filter="fade">
                                      <p:cBhvr>
                                        <p:cTn id="89" dur="500"/>
                                        <p:tgtEl>
                                          <p:spTgt spid="3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3" grpId="0" animBg="1"/>
      <p:bldP spid="3382" grpId="0" animBg="1"/>
      <p:bldP spid="3359" grpId="0"/>
      <p:bldP spid="3362" grpId="0"/>
      <p:bldP spid="3363" grpId="0"/>
      <p:bldP spid="3364" grpId="0"/>
      <p:bldP spid="3365" grpId="0"/>
      <p:bldP spid="3366" grpId="0"/>
      <p:bldP spid="3367" grpId="0"/>
      <p:bldP spid="3368" grpId="0" animBg="1"/>
      <p:bldP spid="3369" grpId="0" animBg="1"/>
      <p:bldP spid="3376" grpId="0" animBg="1"/>
      <p:bldP spid="3377" grpId="0" animBg="1"/>
      <p:bldP spid="3378" grpId="0" animBg="1"/>
      <p:bldP spid="3379" grpId="0" animBg="1"/>
      <p:bldP spid="3380" grpId="0" animBg="1"/>
      <p:bldP spid="3381" grpId="0" animBg="1"/>
      <p:bldP spid="3389" grpId="0"/>
      <p:bldP spid="3390" grpId="0"/>
      <p:bldP spid="3391" grpId="0"/>
      <p:bldP spid="3392" grpId="0" animBg="1"/>
      <p:bldP spid="3395" grpId="0" animBg="1"/>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Skupina 24">
            <a:extLst>
              <a:ext uri="{FF2B5EF4-FFF2-40B4-BE49-F238E27FC236}">
                <a16:creationId xmlns:a16="http://schemas.microsoft.com/office/drawing/2014/main" id="{B43F5DA0-8E2C-46C7-B7CF-8C1F3A5CB9BD}"/>
              </a:ext>
            </a:extLst>
          </p:cNvPr>
          <p:cNvGrpSpPr/>
          <p:nvPr/>
        </p:nvGrpSpPr>
        <p:grpSpPr>
          <a:xfrm>
            <a:off x="1646918" y="1181728"/>
            <a:ext cx="10553127" cy="5559640"/>
            <a:chOff x="767408" y="1268760"/>
            <a:chExt cx="10729192" cy="5559640"/>
          </a:xfrm>
        </p:grpSpPr>
        <p:sp>
          <p:nvSpPr>
            <p:cNvPr id="6" name="Vývojový diagram: postup 5">
              <a:extLst>
                <a:ext uri="{FF2B5EF4-FFF2-40B4-BE49-F238E27FC236}">
                  <a16:creationId xmlns:a16="http://schemas.microsoft.com/office/drawing/2014/main" id="{8F49F9D0-CADF-45F7-9E1D-E0E8B53D0F29}"/>
                </a:ext>
              </a:extLst>
            </p:cNvPr>
            <p:cNvSpPr/>
            <p:nvPr/>
          </p:nvSpPr>
          <p:spPr>
            <a:xfrm>
              <a:off x="767408" y="6021288"/>
              <a:ext cx="10729192" cy="807112"/>
            </a:xfrm>
            <a:prstGeom prst="flowChartProcess">
              <a:avLst/>
            </a:prstGeom>
            <a:solidFill>
              <a:srgbClr val="F8E8B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Vývojový diagram: postup 11">
              <a:extLst>
                <a:ext uri="{FF2B5EF4-FFF2-40B4-BE49-F238E27FC236}">
                  <a16:creationId xmlns:a16="http://schemas.microsoft.com/office/drawing/2014/main" id="{60B4D8D7-3365-4908-96ED-011DF5F1F14F}"/>
                </a:ext>
              </a:extLst>
            </p:cNvPr>
            <p:cNvSpPr/>
            <p:nvPr/>
          </p:nvSpPr>
          <p:spPr>
            <a:xfrm>
              <a:off x="767408" y="5229200"/>
              <a:ext cx="10729192" cy="807112"/>
            </a:xfrm>
            <a:prstGeom prst="flowChartProcess">
              <a:avLst/>
            </a:prstGeom>
            <a:solidFill>
              <a:srgbClr val="F8E8B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Vývojový diagram: postup 12">
              <a:extLst>
                <a:ext uri="{FF2B5EF4-FFF2-40B4-BE49-F238E27FC236}">
                  <a16:creationId xmlns:a16="http://schemas.microsoft.com/office/drawing/2014/main" id="{15CB91E4-3D31-47A3-B84A-7C3EF9D6A588}"/>
                </a:ext>
              </a:extLst>
            </p:cNvPr>
            <p:cNvSpPr/>
            <p:nvPr/>
          </p:nvSpPr>
          <p:spPr>
            <a:xfrm>
              <a:off x="767408" y="4437112"/>
              <a:ext cx="10729192" cy="807112"/>
            </a:xfrm>
            <a:prstGeom prst="flowChartProcess">
              <a:avLst/>
            </a:prstGeom>
            <a:solidFill>
              <a:srgbClr val="F8E8B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Vývojový diagram: postup 13">
              <a:extLst>
                <a:ext uri="{FF2B5EF4-FFF2-40B4-BE49-F238E27FC236}">
                  <a16:creationId xmlns:a16="http://schemas.microsoft.com/office/drawing/2014/main" id="{F4467AFB-762F-4737-92E6-7A36A829C334}"/>
                </a:ext>
              </a:extLst>
            </p:cNvPr>
            <p:cNvSpPr/>
            <p:nvPr/>
          </p:nvSpPr>
          <p:spPr>
            <a:xfrm>
              <a:off x="767408" y="3645024"/>
              <a:ext cx="10729192" cy="807112"/>
            </a:xfrm>
            <a:prstGeom prst="flowChartProcess">
              <a:avLst/>
            </a:prstGeom>
            <a:solidFill>
              <a:srgbClr val="FCF9E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Vývojový diagram: postup 14">
              <a:extLst>
                <a:ext uri="{FF2B5EF4-FFF2-40B4-BE49-F238E27FC236}">
                  <a16:creationId xmlns:a16="http://schemas.microsoft.com/office/drawing/2014/main" id="{2E7B08CF-EE64-4D0F-94F4-A72D1BBDD872}"/>
                </a:ext>
              </a:extLst>
            </p:cNvPr>
            <p:cNvSpPr/>
            <p:nvPr/>
          </p:nvSpPr>
          <p:spPr>
            <a:xfrm>
              <a:off x="767408" y="2852936"/>
              <a:ext cx="10729192" cy="807112"/>
            </a:xfrm>
            <a:prstGeom prst="flowChartProcess">
              <a:avLst/>
            </a:prstGeom>
            <a:solidFill>
              <a:srgbClr val="FCF9E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Vývojový diagram: postup 15">
              <a:extLst>
                <a:ext uri="{FF2B5EF4-FFF2-40B4-BE49-F238E27FC236}">
                  <a16:creationId xmlns:a16="http://schemas.microsoft.com/office/drawing/2014/main" id="{DCE57DBF-F366-4177-8710-883CC1E015AD}"/>
                </a:ext>
              </a:extLst>
            </p:cNvPr>
            <p:cNvSpPr/>
            <p:nvPr/>
          </p:nvSpPr>
          <p:spPr>
            <a:xfrm>
              <a:off x="767408" y="2060848"/>
              <a:ext cx="10729192" cy="807112"/>
            </a:xfrm>
            <a:prstGeom prst="flowChartProcess">
              <a:avLst/>
            </a:prstGeom>
            <a:solidFill>
              <a:srgbClr val="FCF9E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Vývojový diagram: postup 16">
              <a:extLst>
                <a:ext uri="{FF2B5EF4-FFF2-40B4-BE49-F238E27FC236}">
                  <a16:creationId xmlns:a16="http://schemas.microsoft.com/office/drawing/2014/main" id="{8C7D9CD0-8ECD-4344-BAE2-71B894E0DD02}"/>
                </a:ext>
              </a:extLst>
            </p:cNvPr>
            <p:cNvSpPr/>
            <p:nvPr/>
          </p:nvSpPr>
          <p:spPr>
            <a:xfrm>
              <a:off x="767408" y="1268760"/>
              <a:ext cx="10729192" cy="807112"/>
            </a:xfrm>
            <a:prstGeom prst="flowChartProcess">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Skupina 30">
            <a:extLst>
              <a:ext uri="{FF2B5EF4-FFF2-40B4-BE49-F238E27FC236}">
                <a16:creationId xmlns:a16="http://schemas.microsoft.com/office/drawing/2014/main" id="{406125B8-DE6C-4664-8304-6AC29A42E15E}"/>
              </a:ext>
            </a:extLst>
          </p:cNvPr>
          <p:cNvGrpSpPr/>
          <p:nvPr/>
        </p:nvGrpSpPr>
        <p:grpSpPr>
          <a:xfrm>
            <a:off x="110434" y="1197831"/>
            <a:ext cx="1750952" cy="5544616"/>
            <a:chOff x="119336" y="1196752"/>
            <a:chExt cx="2304256" cy="5544616"/>
          </a:xfrm>
        </p:grpSpPr>
        <p:sp>
          <p:nvSpPr>
            <p:cNvPr id="26" name="Obdélník 25">
              <a:extLst>
                <a:ext uri="{FF2B5EF4-FFF2-40B4-BE49-F238E27FC236}">
                  <a16:creationId xmlns:a16="http://schemas.microsoft.com/office/drawing/2014/main" id="{62A186CE-1E1A-4290-967D-15B3E7EC1EA4}"/>
                </a:ext>
              </a:extLst>
            </p:cNvPr>
            <p:cNvSpPr/>
            <p:nvPr/>
          </p:nvSpPr>
          <p:spPr>
            <a:xfrm>
              <a:off x="119336" y="4380128"/>
              <a:ext cx="2304256" cy="2361240"/>
            </a:xfrm>
            <a:prstGeom prst="rect">
              <a:avLst/>
            </a:prstGeom>
            <a:solidFill>
              <a:srgbClr val="F8E8B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bdélník 26">
              <a:extLst>
                <a:ext uri="{FF2B5EF4-FFF2-40B4-BE49-F238E27FC236}">
                  <a16:creationId xmlns:a16="http://schemas.microsoft.com/office/drawing/2014/main" id="{2F2E475B-8382-45FF-A855-757B1FCB2804}"/>
                </a:ext>
              </a:extLst>
            </p:cNvPr>
            <p:cNvSpPr/>
            <p:nvPr/>
          </p:nvSpPr>
          <p:spPr>
            <a:xfrm>
              <a:off x="119336" y="2003864"/>
              <a:ext cx="2304256" cy="2376264"/>
            </a:xfrm>
            <a:prstGeom prst="rect">
              <a:avLst/>
            </a:prstGeom>
            <a:solidFill>
              <a:srgbClr val="FCF9E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bdélník 27">
              <a:extLst>
                <a:ext uri="{FF2B5EF4-FFF2-40B4-BE49-F238E27FC236}">
                  <a16:creationId xmlns:a16="http://schemas.microsoft.com/office/drawing/2014/main" id="{5C22C7B9-4B55-42CD-93A1-690BB6B145DD}"/>
                </a:ext>
              </a:extLst>
            </p:cNvPr>
            <p:cNvSpPr/>
            <p:nvPr/>
          </p:nvSpPr>
          <p:spPr>
            <a:xfrm>
              <a:off x="119336" y="1196752"/>
              <a:ext cx="2304256" cy="807112"/>
            </a:xfrm>
            <a:prstGeom prst="rect">
              <a:avLst/>
            </a:prstGeom>
            <a:solidFill>
              <a:srgbClr val="FFFF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TextovéPole 28">
            <a:extLst>
              <a:ext uri="{FF2B5EF4-FFF2-40B4-BE49-F238E27FC236}">
                <a16:creationId xmlns:a16="http://schemas.microsoft.com/office/drawing/2014/main" id="{B1C884B7-213A-4115-A9E4-00401557D438}"/>
              </a:ext>
            </a:extLst>
          </p:cNvPr>
          <p:cNvSpPr txBox="1"/>
          <p:nvPr/>
        </p:nvSpPr>
        <p:spPr>
          <a:xfrm>
            <a:off x="227348" y="1338275"/>
            <a:ext cx="981359" cy="400110"/>
          </a:xfrm>
          <a:prstGeom prst="rect">
            <a:avLst/>
          </a:prstGeom>
          <a:noFill/>
        </p:spPr>
        <p:txBody>
          <a:bodyPr wrap="none" rtlCol="0">
            <a:spAutoFit/>
          </a:bodyPr>
          <a:lstStyle/>
          <a:p>
            <a:r>
              <a:rPr lang="cs-CZ" sz="2000" b="1" dirty="0"/>
              <a:t>Objem</a:t>
            </a:r>
            <a:endParaRPr lang="en-US" sz="2400" b="1" dirty="0"/>
          </a:p>
        </p:txBody>
      </p:sp>
      <p:sp>
        <p:nvSpPr>
          <p:cNvPr id="30" name="TextovéPole 29">
            <a:extLst>
              <a:ext uri="{FF2B5EF4-FFF2-40B4-BE49-F238E27FC236}">
                <a16:creationId xmlns:a16="http://schemas.microsoft.com/office/drawing/2014/main" id="{C5627860-1BB5-4734-A444-D1D47CB6B523}"/>
              </a:ext>
            </a:extLst>
          </p:cNvPr>
          <p:cNvSpPr txBox="1"/>
          <p:nvPr/>
        </p:nvSpPr>
        <p:spPr>
          <a:xfrm>
            <a:off x="1827712" y="1425246"/>
            <a:ext cx="1521570" cy="400110"/>
          </a:xfrm>
          <a:prstGeom prst="rect">
            <a:avLst/>
          </a:prstGeom>
          <a:noFill/>
        </p:spPr>
        <p:txBody>
          <a:bodyPr wrap="none" rtlCol="0">
            <a:spAutoFit/>
          </a:bodyPr>
          <a:lstStyle/>
          <a:p>
            <a:r>
              <a:rPr lang="cs-CZ" sz="2000" b="1" dirty="0"/>
              <a:t>Osmolarita</a:t>
            </a:r>
            <a:endParaRPr lang="en-US" sz="2400" b="1" dirty="0"/>
          </a:p>
        </p:txBody>
      </p:sp>
      <p:sp>
        <p:nvSpPr>
          <p:cNvPr id="32" name="TextovéPole 31">
            <a:extLst>
              <a:ext uri="{FF2B5EF4-FFF2-40B4-BE49-F238E27FC236}">
                <a16:creationId xmlns:a16="http://schemas.microsoft.com/office/drawing/2014/main" id="{17042456-9CA5-470F-AD35-39AB6D64235D}"/>
              </a:ext>
            </a:extLst>
          </p:cNvPr>
          <p:cNvSpPr txBox="1"/>
          <p:nvPr/>
        </p:nvSpPr>
        <p:spPr>
          <a:xfrm>
            <a:off x="103954" y="2840112"/>
            <a:ext cx="1414170" cy="338554"/>
          </a:xfrm>
          <a:prstGeom prst="rect">
            <a:avLst/>
          </a:prstGeom>
          <a:noFill/>
        </p:spPr>
        <p:txBody>
          <a:bodyPr wrap="none" rtlCol="0">
            <a:spAutoFit/>
          </a:bodyPr>
          <a:lstStyle/>
          <a:p>
            <a:r>
              <a:rPr lang="cs-CZ" sz="1600" b="1" dirty="0"/>
              <a:t>Dehydratace</a:t>
            </a:r>
            <a:endParaRPr lang="en-US" sz="2000" b="1" dirty="0"/>
          </a:p>
        </p:txBody>
      </p:sp>
      <p:sp>
        <p:nvSpPr>
          <p:cNvPr id="33" name="TextovéPole 32">
            <a:extLst>
              <a:ext uri="{FF2B5EF4-FFF2-40B4-BE49-F238E27FC236}">
                <a16:creationId xmlns:a16="http://schemas.microsoft.com/office/drawing/2014/main" id="{613E8B13-C67C-4A08-BCDC-B25A8B40C971}"/>
              </a:ext>
            </a:extLst>
          </p:cNvPr>
          <p:cNvSpPr txBox="1"/>
          <p:nvPr/>
        </p:nvSpPr>
        <p:spPr>
          <a:xfrm>
            <a:off x="91054" y="5276162"/>
            <a:ext cx="1733167" cy="338554"/>
          </a:xfrm>
          <a:prstGeom prst="rect">
            <a:avLst/>
          </a:prstGeom>
          <a:noFill/>
        </p:spPr>
        <p:txBody>
          <a:bodyPr wrap="none" rtlCol="0">
            <a:spAutoFit/>
          </a:bodyPr>
          <a:lstStyle/>
          <a:p>
            <a:r>
              <a:rPr lang="cs-CZ" sz="1600" b="1" dirty="0" err="1"/>
              <a:t>Hyperhydratace</a:t>
            </a:r>
            <a:endParaRPr lang="en-US" sz="2000" b="1" dirty="0"/>
          </a:p>
        </p:txBody>
      </p:sp>
      <p:sp>
        <p:nvSpPr>
          <p:cNvPr id="34" name="TextovéPole 33">
            <a:extLst>
              <a:ext uri="{FF2B5EF4-FFF2-40B4-BE49-F238E27FC236}">
                <a16:creationId xmlns:a16="http://schemas.microsoft.com/office/drawing/2014/main" id="{7F70BBB8-76C4-43AF-8ED8-71B6461D305B}"/>
              </a:ext>
            </a:extLst>
          </p:cNvPr>
          <p:cNvSpPr txBox="1"/>
          <p:nvPr/>
        </p:nvSpPr>
        <p:spPr>
          <a:xfrm>
            <a:off x="1849838" y="2151713"/>
            <a:ext cx="1677062" cy="338554"/>
          </a:xfrm>
          <a:prstGeom prst="rect">
            <a:avLst/>
          </a:prstGeom>
          <a:noFill/>
        </p:spPr>
        <p:txBody>
          <a:bodyPr wrap="none" rtlCol="0">
            <a:spAutoFit/>
          </a:bodyPr>
          <a:lstStyle/>
          <a:p>
            <a:r>
              <a:rPr lang="cs-CZ" sz="1600" b="1" dirty="0" err="1"/>
              <a:t>Hyposomolární</a:t>
            </a:r>
            <a:endParaRPr lang="en-US" sz="2000" b="1" dirty="0"/>
          </a:p>
        </p:txBody>
      </p:sp>
      <p:sp>
        <p:nvSpPr>
          <p:cNvPr id="35" name="TextovéPole 34">
            <a:extLst>
              <a:ext uri="{FF2B5EF4-FFF2-40B4-BE49-F238E27FC236}">
                <a16:creationId xmlns:a16="http://schemas.microsoft.com/office/drawing/2014/main" id="{B90C768F-4F11-4499-972A-30A24457C06D}"/>
              </a:ext>
            </a:extLst>
          </p:cNvPr>
          <p:cNvSpPr txBox="1"/>
          <p:nvPr/>
        </p:nvSpPr>
        <p:spPr>
          <a:xfrm>
            <a:off x="1842006" y="4562538"/>
            <a:ext cx="1677062" cy="338554"/>
          </a:xfrm>
          <a:prstGeom prst="rect">
            <a:avLst/>
          </a:prstGeom>
          <a:noFill/>
        </p:spPr>
        <p:txBody>
          <a:bodyPr wrap="none" rtlCol="0">
            <a:spAutoFit/>
          </a:bodyPr>
          <a:lstStyle/>
          <a:p>
            <a:r>
              <a:rPr lang="cs-CZ" sz="1600" b="1" dirty="0" err="1"/>
              <a:t>Hyposomolární</a:t>
            </a:r>
            <a:endParaRPr lang="en-US" sz="2000" b="1" dirty="0"/>
          </a:p>
        </p:txBody>
      </p:sp>
      <p:sp>
        <p:nvSpPr>
          <p:cNvPr id="36" name="TextovéPole 35">
            <a:extLst>
              <a:ext uri="{FF2B5EF4-FFF2-40B4-BE49-F238E27FC236}">
                <a16:creationId xmlns:a16="http://schemas.microsoft.com/office/drawing/2014/main" id="{5EDA6244-3EAE-41D7-B30F-DD01E7F1C858}"/>
              </a:ext>
            </a:extLst>
          </p:cNvPr>
          <p:cNvSpPr txBox="1"/>
          <p:nvPr/>
        </p:nvSpPr>
        <p:spPr>
          <a:xfrm>
            <a:off x="1834475" y="2924934"/>
            <a:ext cx="1576072" cy="338554"/>
          </a:xfrm>
          <a:prstGeom prst="rect">
            <a:avLst/>
          </a:prstGeom>
          <a:noFill/>
        </p:spPr>
        <p:txBody>
          <a:bodyPr wrap="none" rtlCol="0">
            <a:spAutoFit/>
          </a:bodyPr>
          <a:lstStyle/>
          <a:p>
            <a:r>
              <a:rPr lang="cs-CZ" sz="1600" b="1" dirty="0" err="1"/>
              <a:t>Izoosomolární</a:t>
            </a:r>
            <a:endParaRPr lang="en-US" sz="2000" b="1" dirty="0"/>
          </a:p>
        </p:txBody>
      </p:sp>
      <p:sp>
        <p:nvSpPr>
          <p:cNvPr id="46" name="TextovéPole 45">
            <a:extLst>
              <a:ext uri="{FF2B5EF4-FFF2-40B4-BE49-F238E27FC236}">
                <a16:creationId xmlns:a16="http://schemas.microsoft.com/office/drawing/2014/main" id="{3951A891-C842-42DE-9667-0C40FA4EE39E}"/>
              </a:ext>
            </a:extLst>
          </p:cNvPr>
          <p:cNvSpPr txBox="1"/>
          <p:nvPr/>
        </p:nvSpPr>
        <p:spPr>
          <a:xfrm>
            <a:off x="1883811" y="5312046"/>
            <a:ext cx="1576072" cy="338554"/>
          </a:xfrm>
          <a:prstGeom prst="rect">
            <a:avLst/>
          </a:prstGeom>
          <a:noFill/>
        </p:spPr>
        <p:txBody>
          <a:bodyPr wrap="none" rtlCol="0">
            <a:spAutoFit/>
          </a:bodyPr>
          <a:lstStyle/>
          <a:p>
            <a:r>
              <a:rPr lang="cs-CZ" sz="1600" b="1" dirty="0" err="1"/>
              <a:t>Izoosomolárni</a:t>
            </a:r>
            <a:endParaRPr lang="en-US" sz="2000" b="1" dirty="0"/>
          </a:p>
        </p:txBody>
      </p:sp>
      <p:sp>
        <p:nvSpPr>
          <p:cNvPr id="47" name="TextovéPole 46">
            <a:extLst>
              <a:ext uri="{FF2B5EF4-FFF2-40B4-BE49-F238E27FC236}">
                <a16:creationId xmlns:a16="http://schemas.microsoft.com/office/drawing/2014/main" id="{34D61486-1CA4-4B12-B7FA-3ADD03AFD2D8}"/>
              </a:ext>
            </a:extLst>
          </p:cNvPr>
          <p:cNvSpPr txBox="1"/>
          <p:nvPr/>
        </p:nvSpPr>
        <p:spPr>
          <a:xfrm>
            <a:off x="1849838" y="3792271"/>
            <a:ext cx="1871025" cy="338554"/>
          </a:xfrm>
          <a:prstGeom prst="rect">
            <a:avLst/>
          </a:prstGeom>
          <a:noFill/>
        </p:spPr>
        <p:txBody>
          <a:bodyPr wrap="none" rtlCol="0">
            <a:spAutoFit/>
          </a:bodyPr>
          <a:lstStyle/>
          <a:p>
            <a:r>
              <a:rPr lang="cs-CZ" sz="1600" b="1" dirty="0" err="1"/>
              <a:t>Hyperosomolární</a:t>
            </a:r>
            <a:endParaRPr lang="en-US" sz="2000" b="1" dirty="0"/>
          </a:p>
        </p:txBody>
      </p:sp>
      <p:sp>
        <p:nvSpPr>
          <p:cNvPr id="48" name="TextovéPole 47">
            <a:extLst>
              <a:ext uri="{FF2B5EF4-FFF2-40B4-BE49-F238E27FC236}">
                <a16:creationId xmlns:a16="http://schemas.microsoft.com/office/drawing/2014/main" id="{1BE4D376-4547-4AEC-903E-5AF7932AF0EF}"/>
              </a:ext>
            </a:extLst>
          </p:cNvPr>
          <p:cNvSpPr txBox="1"/>
          <p:nvPr/>
        </p:nvSpPr>
        <p:spPr>
          <a:xfrm>
            <a:off x="1862210" y="6104134"/>
            <a:ext cx="1871025" cy="338554"/>
          </a:xfrm>
          <a:prstGeom prst="rect">
            <a:avLst/>
          </a:prstGeom>
          <a:noFill/>
        </p:spPr>
        <p:txBody>
          <a:bodyPr wrap="none" rtlCol="0">
            <a:spAutoFit/>
          </a:bodyPr>
          <a:lstStyle/>
          <a:p>
            <a:r>
              <a:rPr lang="cs-CZ" sz="1600" b="1" dirty="0" err="1"/>
              <a:t>Hyperosomolární</a:t>
            </a:r>
            <a:endParaRPr lang="en-US" sz="2000" b="1" dirty="0"/>
          </a:p>
        </p:txBody>
      </p:sp>
      <p:sp>
        <p:nvSpPr>
          <p:cNvPr id="49" name="TextovéPole 48">
            <a:extLst>
              <a:ext uri="{FF2B5EF4-FFF2-40B4-BE49-F238E27FC236}">
                <a16:creationId xmlns:a16="http://schemas.microsoft.com/office/drawing/2014/main" id="{45E0EA7C-3519-4774-AAC0-C18C784DDD9E}"/>
              </a:ext>
            </a:extLst>
          </p:cNvPr>
          <p:cNvSpPr txBox="1"/>
          <p:nvPr/>
        </p:nvSpPr>
        <p:spPr>
          <a:xfrm>
            <a:off x="3690613" y="1165974"/>
            <a:ext cx="1300356" cy="369332"/>
          </a:xfrm>
          <a:prstGeom prst="rect">
            <a:avLst/>
          </a:prstGeom>
          <a:noFill/>
        </p:spPr>
        <p:txBody>
          <a:bodyPr wrap="none" rtlCol="0">
            <a:spAutoFit/>
          </a:bodyPr>
          <a:lstStyle/>
          <a:p>
            <a:r>
              <a:rPr lang="cs-CZ" dirty="0"/>
              <a:t>Hematokrit</a:t>
            </a:r>
            <a:endParaRPr lang="en-US" dirty="0"/>
          </a:p>
        </p:txBody>
      </p:sp>
      <p:sp>
        <p:nvSpPr>
          <p:cNvPr id="50" name="TextovéPole 49">
            <a:extLst>
              <a:ext uri="{FF2B5EF4-FFF2-40B4-BE49-F238E27FC236}">
                <a16:creationId xmlns:a16="http://schemas.microsoft.com/office/drawing/2014/main" id="{982AC843-D52B-4824-963A-26551ABB6B42}"/>
              </a:ext>
            </a:extLst>
          </p:cNvPr>
          <p:cNvSpPr txBox="1"/>
          <p:nvPr/>
        </p:nvSpPr>
        <p:spPr>
          <a:xfrm>
            <a:off x="3690613" y="1385229"/>
            <a:ext cx="2864887" cy="369332"/>
          </a:xfrm>
          <a:prstGeom prst="rect">
            <a:avLst/>
          </a:prstGeom>
          <a:noFill/>
        </p:spPr>
        <p:txBody>
          <a:bodyPr wrap="none" rtlCol="0">
            <a:spAutoFit/>
          </a:bodyPr>
          <a:lstStyle/>
          <a:p>
            <a:r>
              <a:rPr lang="cs-CZ" dirty="0"/>
              <a:t>Koncentrace hemoglobinu</a:t>
            </a:r>
            <a:endParaRPr lang="en-US" dirty="0"/>
          </a:p>
        </p:txBody>
      </p:sp>
      <p:sp>
        <p:nvSpPr>
          <p:cNvPr id="51" name="TextovéPole 50">
            <a:extLst>
              <a:ext uri="{FF2B5EF4-FFF2-40B4-BE49-F238E27FC236}">
                <a16:creationId xmlns:a16="http://schemas.microsoft.com/office/drawing/2014/main" id="{A8C023CE-32ED-42F2-9D65-581586233B3A}"/>
              </a:ext>
            </a:extLst>
          </p:cNvPr>
          <p:cNvSpPr txBox="1"/>
          <p:nvPr/>
        </p:nvSpPr>
        <p:spPr>
          <a:xfrm>
            <a:off x="3690613" y="1614012"/>
            <a:ext cx="3121367" cy="369332"/>
          </a:xfrm>
          <a:prstGeom prst="rect">
            <a:avLst/>
          </a:prstGeom>
          <a:noFill/>
        </p:spPr>
        <p:txBody>
          <a:bodyPr wrap="none" rtlCol="0">
            <a:spAutoFit/>
          </a:bodyPr>
          <a:lstStyle/>
          <a:p>
            <a:r>
              <a:rPr lang="cs-CZ" dirty="0"/>
              <a:t>Koncentrace </a:t>
            </a:r>
            <a:r>
              <a:rPr lang="cs-CZ" dirty="0" err="1"/>
              <a:t>plazm</a:t>
            </a:r>
            <a:r>
              <a:rPr lang="cs-CZ" dirty="0"/>
              <a:t>. proteinů</a:t>
            </a:r>
            <a:endParaRPr lang="en-US" dirty="0"/>
          </a:p>
        </p:txBody>
      </p:sp>
      <p:cxnSp>
        <p:nvCxnSpPr>
          <p:cNvPr id="53" name="Přímá spojnice 52">
            <a:extLst>
              <a:ext uri="{FF2B5EF4-FFF2-40B4-BE49-F238E27FC236}">
                <a16:creationId xmlns:a16="http://schemas.microsoft.com/office/drawing/2014/main" id="{C1E8632B-FF56-4819-9B83-8EE1932B5D05}"/>
              </a:ext>
            </a:extLst>
          </p:cNvPr>
          <p:cNvCxnSpPr/>
          <p:nvPr/>
        </p:nvCxnSpPr>
        <p:spPr>
          <a:xfrm flipV="1">
            <a:off x="3720863" y="1181728"/>
            <a:ext cx="0" cy="5544616"/>
          </a:xfrm>
          <a:prstGeom prst="line">
            <a:avLst/>
          </a:prstGeom>
          <a:ln w="28575"/>
        </p:spPr>
        <p:style>
          <a:lnRef idx="1">
            <a:schemeClr val="accent4"/>
          </a:lnRef>
          <a:fillRef idx="0">
            <a:schemeClr val="accent4"/>
          </a:fillRef>
          <a:effectRef idx="0">
            <a:schemeClr val="accent4"/>
          </a:effectRef>
          <a:fontRef idx="minor">
            <a:schemeClr val="tx1"/>
          </a:fontRef>
        </p:style>
      </p:cxnSp>
      <p:sp>
        <p:nvSpPr>
          <p:cNvPr id="54" name="TextovéPole 53">
            <a:extLst>
              <a:ext uri="{FF2B5EF4-FFF2-40B4-BE49-F238E27FC236}">
                <a16:creationId xmlns:a16="http://schemas.microsoft.com/office/drawing/2014/main" id="{D521825E-C65B-4FD2-AF65-423A688817F5}"/>
              </a:ext>
            </a:extLst>
          </p:cNvPr>
          <p:cNvSpPr txBox="1"/>
          <p:nvPr/>
        </p:nvSpPr>
        <p:spPr>
          <a:xfrm>
            <a:off x="6775865" y="1247902"/>
            <a:ext cx="1338828" cy="369332"/>
          </a:xfrm>
          <a:prstGeom prst="rect">
            <a:avLst/>
          </a:prstGeom>
          <a:noFill/>
        </p:spPr>
        <p:txBody>
          <a:bodyPr wrap="none" rtlCol="0">
            <a:spAutoFit/>
          </a:bodyPr>
          <a:lstStyle/>
          <a:p>
            <a:r>
              <a:rPr lang="cs-CZ" dirty="0" err="1"/>
              <a:t>Plazm</a:t>
            </a:r>
            <a:r>
              <a:rPr lang="cs-CZ" dirty="0"/>
              <a:t>. Na</a:t>
            </a:r>
            <a:r>
              <a:rPr lang="cs-CZ" baseline="30000" dirty="0"/>
              <a:t>+</a:t>
            </a:r>
            <a:endParaRPr lang="en-US" baseline="30000" dirty="0"/>
          </a:p>
        </p:txBody>
      </p:sp>
      <p:sp>
        <p:nvSpPr>
          <p:cNvPr id="55" name="TextovéPole 54">
            <a:extLst>
              <a:ext uri="{FF2B5EF4-FFF2-40B4-BE49-F238E27FC236}">
                <a16:creationId xmlns:a16="http://schemas.microsoft.com/office/drawing/2014/main" id="{415642F5-AF92-4B32-AA3F-CE8D638C83FC}"/>
              </a:ext>
            </a:extLst>
          </p:cNvPr>
          <p:cNvSpPr txBox="1"/>
          <p:nvPr/>
        </p:nvSpPr>
        <p:spPr>
          <a:xfrm>
            <a:off x="6760642" y="1577316"/>
            <a:ext cx="1505540" cy="369332"/>
          </a:xfrm>
          <a:prstGeom prst="rect">
            <a:avLst/>
          </a:prstGeom>
          <a:noFill/>
        </p:spPr>
        <p:txBody>
          <a:bodyPr wrap="none" rtlCol="0">
            <a:spAutoFit/>
          </a:bodyPr>
          <a:lstStyle/>
          <a:p>
            <a:r>
              <a:rPr lang="cs-CZ" dirty="0" err="1"/>
              <a:t>Plazm</a:t>
            </a:r>
            <a:r>
              <a:rPr lang="cs-CZ" dirty="0"/>
              <a:t>. Osm.</a:t>
            </a:r>
            <a:endParaRPr lang="en-US" baseline="30000" dirty="0"/>
          </a:p>
        </p:txBody>
      </p:sp>
      <p:sp>
        <p:nvSpPr>
          <p:cNvPr id="56" name="TextovéPole 55">
            <a:extLst>
              <a:ext uri="{FF2B5EF4-FFF2-40B4-BE49-F238E27FC236}">
                <a16:creationId xmlns:a16="http://schemas.microsoft.com/office/drawing/2014/main" id="{A6CEBEAC-C0B6-48BC-B46E-2D203D6E254F}"/>
              </a:ext>
            </a:extLst>
          </p:cNvPr>
          <p:cNvSpPr txBox="1"/>
          <p:nvPr/>
        </p:nvSpPr>
        <p:spPr>
          <a:xfrm>
            <a:off x="8899481" y="1246729"/>
            <a:ext cx="2989665" cy="646331"/>
          </a:xfrm>
          <a:prstGeom prst="rect">
            <a:avLst/>
          </a:prstGeom>
          <a:noFill/>
        </p:spPr>
        <p:txBody>
          <a:bodyPr wrap="none" rtlCol="0">
            <a:spAutoFit/>
          </a:bodyPr>
          <a:lstStyle/>
          <a:p>
            <a:r>
              <a:rPr lang="cs-CZ" dirty="0"/>
              <a:t>Střední objem erytrocytu</a:t>
            </a:r>
          </a:p>
          <a:p>
            <a:r>
              <a:rPr lang="cs-CZ" dirty="0"/>
              <a:t>MCV </a:t>
            </a:r>
            <a:r>
              <a:rPr lang="cs-CZ" sz="1400" dirty="0"/>
              <a:t>(</a:t>
            </a:r>
            <a:r>
              <a:rPr lang="cs-CZ" sz="1400" b="1" dirty="0" err="1"/>
              <a:t>M</a:t>
            </a:r>
            <a:r>
              <a:rPr lang="cs-CZ" sz="1400" dirty="0" err="1"/>
              <a:t>ean</a:t>
            </a:r>
            <a:r>
              <a:rPr lang="cs-CZ" sz="1400" dirty="0"/>
              <a:t> </a:t>
            </a:r>
            <a:r>
              <a:rPr lang="cs-CZ" sz="1400" b="1" dirty="0" err="1"/>
              <a:t>C</a:t>
            </a:r>
            <a:r>
              <a:rPr lang="cs-CZ" sz="1400" dirty="0" err="1"/>
              <a:t>orpuscular</a:t>
            </a:r>
            <a:r>
              <a:rPr lang="cs-CZ" sz="1400" dirty="0"/>
              <a:t> </a:t>
            </a:r>
            <a:r>
              <a:rPr lang="cs-CZ" sz="1400" b="1" dirty="0" err="1"/>
              <a:t>V</a:t>
            </a:r>
            <a:r>
              <a:rPr lang="cs-CZ" sz="1400" dirty="0" err="1"/>
              <a:t>olume</a:t>
            </a:r>
            <a:r>
              <a:rPr lang="cs-CZ" sz="1400" dirty="0"/>
              <a:t>)</a:t>
            </a:r>
            <a:endParaRPr lang="en-US" dirty="0"/>
          </a:p>
        </p:txBody>
      </p:sp>
      <p:cxnSp>
        <p:nvCxnSpPr>
          <p:cNvPr id="57" name="Přímá spojnice 56">
            <a:extLst>
              <a:ext uri="{FF2B5EF4-FFF2-40B4-BE49-F238E27FC236}">
                <a16:creationId xmlns:a16="http://schemas.microsoft.com/office/drawing/2014/main" id="{EB62DAC0-C7F4-4091-9A3F-3820507F02DA}"/>
              </a:ext>
            </a:extLst>
          </p:cNvPr>
          <p:cNvCxnSpPr/>
          <p:nvPr/>
        </p:nvCxnSpPr>
        <p:spPr>
          <a:xfrm flipV="1">
            <a:off x="6708068" y="1181728"/>
            <a:ext cx="0" cy="5544616"/>
          </a:xfrm>
          <a:prstGeom prst="line">
            <a:avLst/>
          </a:prstGeom>
          <a:ln w="28575"/>
        </p:spPr>
        <p:style>
          <a:lnRef idx="1">
            <a:schemeClr val="accent4"/>
          </a:lnRef>
          <a:fillRef idx="0">
            <a:schemeClr val="accent4"/>
          </a:fillRef>
          <a:effectRef idx="0">
            <a:schemeClr val="accent4"/>
          </a:effectRef>
          <a:fontRef idx="minor">
            <a:schemeClr val="tx1"/>
          </a:fontRef>
        </p:style>
      </p:cxnSp>
      <p:cxnSp>
        <p:nvCxnSpPr>
          <p:cNvPr id="58" name="Přímá spojnice 57">
            <a:extLst>
              <a:ext uri="{FF2B5EF4-FFF2-40B4-BE49-F238E27FC236}">
                <a16:creationId xmlns:a16="http://schemas.microsoft.com/office/drawing/2014/main" id="{3DD27B8A-D49E-4084-8B34-5FAAB6EB25AC}"/>
              </a:ext>
            </a:extLst>
          </p:cNvPr>
          <p:cNvCxnSpPr/>
          <p:nvPr/>
        </p:nvCxnSpPr>
        <p:spPr>
          <a:xfrm flipV="1">
            <a:off x="8371974" y="1165974"/>
            <a:ext cx="0" cy="5544616"/>
          </a:xfrm>
          <a:prstGeom prst="line">
            <a:avLst/>
          </a:prstGeom>
          <a:ln w="28575"/>
        </p:spPr>
        <p:style>
          <a:lnRef idx="1">
            <a:schemeClr val="accent4"/>
          </a:lnRef>
          <a:fillRef idx="0">
            <a:schemeClr val="accent4"/>
          </a:fillRef>
          <a:effectRef idx="0">
            <a:schemeClr val="accent4"/>
          </a:effectRef>
          <a:fontRef idx="minor">
            <a:schemeClr val="tx1"/>
          </a:fontRef>
        </p:style>
      </p:cxnSp>
      <p:sp>
        <p:nvSpPr>
          <p:cNvPr id="59" name="Vývojový diagram: postup 58">
            <a:extLst>
              <a:ext uri="{FF2B5EF4-FFF2-40B4-BE49-F238E27FC236}">
                <a16:creationId xmlns:a16="http://schemas.microsoft.com/office/drawing/2014/main" id="{C65A5427-62E5-4072-AAF8-D888C30E0C14}"/>
              </a:ext>
            </a:extLst>
          </p:cNvPr>
          <p:cNvSpPr/>
          <p:nvPr/>
        </p:nvSpPr>
        <p:spPr>
          <a:xfrm>
            <a:off x="110434" y="469665"/>
            <a:ext cx="12070242" cy="718130"/>
          </a:xfrm>
          <a:prstGeom prst="flowChartProcess">
            <a:avLst/>
          </a:prstGeom>
          <a:solidFill>
            <a:srgbClr val="FCF9E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a:solidFill>
                  <a:schemeClr val="tx1"/>
                </a:solidFill>
              </a:rPr>
              <a:t>Klinické laboratorní příznaky</a:t>
            </a:r>
            <a:endParaRPr lang="en-US" sz="2400" b="1" dirty="0">
              <a:solidFill>
                <a:schemeClr val="tx1"/>
              </a:solidFill>
            </a:endParaRPr>
          </a:p>
        </p:txBody>
      </p:sp>
      <p:sp>
        <p:nvSpPr>
          <p:cNvPr id="60" name="Šipka: doprava 59">
            <a:extLst>
              <a:ext uri="{FF2B5EF4-FFF2-40B4-BE49-F238E27FC236}">
                <a16:creationId xmlns:a16="http://schemas.microsoft.com/office/drawing/2014/main" id="{60DE1F0C-D425-4129-81B1-EE03E18FD485}"/>
              </a:ext>
            </a:extLst>
          </p:cNvPr>
          <p:cNvSpPr/>
          <p:nvPr/>
        </p:nvSpPr>
        <p:spPr>
          <a:xfrm rot="16200000">
            <a:off x="5027807" y="2187477"/>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Šipka: doprava 60">
            <a:extLst>
              <a:ext uri="{FF2B5EF4-FFF2-40B4-BE49-F238E27FC236}">
                <a16:creationId xmlns:a16="http://schemas.microsoft.com/office/drawing/2014/main" id="{677C96A4-8576-41F0-98E1-FE3E0970BF89}"/>
              </a:ext>
            </a:extLst>
          </p:cNvPr>
          <p:cNvSpPr/>
          <p:nvPr/>
        </p:nvSpPr>
        <p:spPr>
          <a:xfrm rot="16200000">
            <a:off x="5026417" y="3046914"/>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Šipka: doprava 61">
            <a:extLst>
              <a:ext uri="{FF2B5EF4-FFF2-40B4-BE49-F238E27FC236}">
                <a16:creationId xmlns:a16="http://schemas.microsoft.com/office/drawing/2014/main" id="{014EEA6A-9959-4BC1-A572-714E9948BED1}"/>
              </a:ext>
            </a:extLst>
          </p:cNvPr>
          <p:cNvSpPr/>
          <p:nvPr/>
        </p:nvSpPr>
        <p:spPr>
          <a:xfrm rot="16200000">
            <a:off x="5025027" y="3906351"/>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Šipka: doprava 62">
            <a:extLst>
              <a:ext uri="{FF2B5EF4-FFF2-40B4-BE49-F238E27FC236}">
                <a16:creationId xmlns:a16="http://schemas.microsoft.com/office/drawing/2014/main" id="{0A0A323F-432B-43C5-B1A3-72E76F0AA023}"/>
              </a:ext>
            </a:extLst>
          </p:cNvPr>
          <p:cNvSpPr/>
          <p:nvPr/>
        </p:nvSpPr>
        <p:spPr>
          <a:xfrm rot="5400000">
            <a:off x="5053844" y="4631090"/>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Šipka: doprava 63">
            <a:extLst>
              <a:ext uri="{FF2B5EF4-FFF2-40B4-BE49-F238E27FC236}">
                <a16:creationId xmlns:a16="http://schemas.microsoft.com/office/drawing/2014/main" id="{D85C8BB4-6317-4005-912D-F8E934779A4C}"/>
              </a:ext>
            </a:extLst>
          </p:cNvPr>
          <p:cNvSpPr/>
          <p:nvPr/>
        </p:nvSpPr>
        <p:spPr>
          <a:xfrm rot="5400000">
            <a:off x="5078899" y="5401666"/>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Šipka: doprava 64">
            <a:extLst>
              <a:ext uri="{FF2B5EF4-FFF2-40B4-BE49-F238E27FC236}">
                <a16:creationId xmlns:a16="http://schemas.microsoft.com/office/drawing/2014/main" id="{EAD121F0-9B3A-4D8C-BF62-00FD0D757BF6}"/>
              </a:ext>
            </a:extLst>
          </p:cNvPr>
          <p:cNvSpPr/>
          <p:nvPr/>
        </p:nvSpPr>
        <p:spPr>
          <a:xfrm rot="5400000">
            <a:off x="5067155" y="6157355"/>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TextovéPole 65">
            <a:extLst>
              <a:ext uri="{FF2B5EF4-FFF2-40B4-BE49-F238E27FC236}">
                <a16:creationId xmlns:a16="http://schemas.microsoft.com/office/drawing/2014/main" id="{BEF766E5-0DB4-4C42-A9A4-6262BD4AF762}"/>
              </a:ext>
            </a:extLst>
          </p:cNvPr>
          <p:cNvSpPr txBox="1"/>
          <p:nvPr/>
        </p:nvSpPr>
        <p:spPr>
          <a:xfrm>
            <a:off x="6920681" y="3002007"/>
            <a:ext cx="1120820" cy="369332"/>
          </a:xfrm>
          <a:prstGeom prst="rect">
            <a:avLst/>
          </a:prstGeom>
          <a:noFill/>
        </p:spPr>
        <p:txBody>
          <a:bodyPr wrap="none" rtlCol="0">
            <a:spAutoFit/>
          </a:bodyPr>
          <a:lstStyle/>
          <a:p>
            <a:r>
              <a:rPr lang="cs-CZ" dirty="0"/>
              <a:t>Normální</a:t>
            </a:r>
            <a:endParaRPr lang="en-US" dirty="0"/>
          </a:p>
        </p:txBody>
      </p:sp>
      <p:sp>
        <p:nvSpPr>
          <p:cNvPr id="68" name="TextovéPole 67">
            <a:extLst>
              <a:ext uri="{FF2B5EF4-FFF2-40B4-BE49-F238E27FC236}">
                <a16:creationId xmlns:a16="http://schemas.microsoft.com/office/drawing/2014/main" id="{B6284D02-206A-4C20-B7AE-D64D5309C948}"/>
              </a:ext>
            </a:extLst>
          </p:cNvPr>
          <p:cNvSpPr txBox="1"/>
          <p:nvPr/>
        </p:nvSpPr>
        <p:spPr>
          <a:xfrm>
            <a:off x="6942828" y="5347057"/>
            <a:ext cx="1120820" cy="369332"/>
          </a:xfrm>
          <a:prstGeom prst="rect">
            <a:avLst/>
          </a:prstGeom>
          <a:noFill/>
        </p:spPr>
        <p:txBody>
          <a:bodyPr wrap="none" rtlCol="0">
            <a:spAutoFit/>
          </a:bodyPr>
          <a:lstStyle/>
          <a:p>
            <a:r>
              <a:rPr lang="cs-CZ" dirty="0"/>
              <a:t>Normální</a:t>
            </a:r>
            <a:endParaRPr lang="en-US" dirty="0"/>
          </a:p>
        </p:txBody>
      </p:sp>
      <p:sp>
        <p:nvSpPr>
          <p:cNvPr id="69" name="TextovéPole 68">
            <a:extLst>
              <a:ext uri="{FF2B5EF4-FFF2-40B4-BE49-F238E27FC236}">
                <a16:creationId xmlns:a16="http://schemas.microsoft.com/office/drawing/2014/main" id="{1470E539-87C9-4089-971E-2117DBFEC58B}"/>
              </a:ext>
            </a:extLst>
          </p:cNvPr>
          <p:cNvSpPr txBox="1"/>
          <p:nvPr/>
        </p:nvSpPr>
        <p:spPr>
          <a:xfrm>
            <a:off x="9920787" y="5364223"/>
            <a:ext cx="1120820" cy="369332"/>
          </a:xfrm>
          <a:prstGeom prst="rect">
            <a:avLst/>
          </a:prstGeom>
          <a:noFill/>
        </p:spPr>
        <p:txBody>
          <a:bodyPr wrap="none" rtlCol="0">
            <a:spAutoFit/>
          </a:bodyPr>
          <a:lstStyle/>
          <a:p>
            <a:r>
              <a:rPr lang="cs-CZ" dirty="0"/>
              <a:t>Normální</a:t>
            </a:r>
            <a:endParaRPr lang="en-US" dirty="0"/>
          </a:p>
        </p:txBody>
      </p:sp>
      <p:sp>
        <p:nvSpPr>
          <p:cNvPr id="70" name="Šipka: doprava 69">
            <a:extLst>
              <a:ext uri="{FF2B5EF4-FFF2-40B4-BE49-F238E27FC236}">
                <a16:creationId xmlns:a16="http://schemas.microsoft.com/office/drawing/2014/main" id="{14607764-E250-48A7-8AE3-F5B5428FBC8A}"/>
              </a:ext>
            </a:extLst>
          </p:cNvPr>
          <p:cNvSpPr/>
          <p:nvPr/>
        </p:nvSpPr>
        <p:spPr>
          <a:xfrm rot="16200000">
            <a:off x="7325815" y="3762218"/>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Šipka: doprava 70">
            <a:extLst>
              <a:ext uri="{FF2B5EF4-FFF2-40B4-BE49-F238E27FC236}">
                <a16:creationId xmlns:a16="http://schemas.microsoft.com/office/drawing/2014/main" id="{FBDDF94A-4E18-45B9-936E-F52D090EFFD5}"/>
              </a:ext>
            </a:extLst>
          </p:cNvPr>
          <p:cNvSpPr/>
          <p:nvPr/>
        </p:nvSpPr>
        <p:spPr>
          <a:xfrm rot="16200000">
            <a:off x="7306644" y="6258277"/>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Šipka: doprava 73">
            <a:extLst>
              <a:ext uri="{FF2B5EF4-FFF2-40B4-BE49-F238E27FC236}">
                <a16:creationId xmlns:a16="http://schemas.microsoft.com/office/drawing/2014/main" id="{7DEE3F89-D75E-4814-B6EE-5C05B6982E05}"/>
              </a:ext>
            </a:extLst>
          </p:cNvPr>
          <p:cNvSpPr/>
          <p:nvPr/>
        </p:nvSpPr>
        <p:spPr>
          <a:xfrm rot="5400000">
            <a:off x="7378926" y="2226531"/>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Šipka: doprava 74">
            <a:extLst>
              <a:ext uri="{FF2B5EF4-FFF2-40B4-BE49-F238E27FC236}">
                <a16:creationId xmlns:a16="http://schemas.microsoft.com/office/drawing/2014/main" id="{B6709445-B2D4-4D7E-A604-6615DE444E6D}"/>
              </a:ext>
            </a:extLst>
          </p:cNvPr>
          <p:cNvSpPr/>
          <p:nvPr/>
        </p:nvSpPr>
        <p:spPr>
          <a:xfrm rot="5400000">
            <a:off x="7315393" y="4570274"/>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0" name="Skupina 79">
            <a:extLst>
              <a:ext uri="{FF2B5EF4-FFF2-40B4-BE49-F238E27FC236}">
                <a16:creationId xmlns:a16="http://schemas.microsoft.com/office/drawing/2014/main" id="{4F43D803-D890-4BB9-BD2C-D1164A2A3916}"/>
              </a:ext>
            </a:extLst>
          </p:cNvPr>
          <p:cNvGrpSpPr/>
          <p:nvPr/>
        </p:nvGrpSpPr>
        <p:grpSpPr>
          <a:xfrm>
            <a:off x="9957586" y="4257092"/>
            <a:ext cx="1931560" cy="1005321"/>
            <a:chOff x="1016627" y="986762"/>
            <a:chExt cx="2235848" cy="1656184"/>
          </a:xfrm>
        </p:grpSpPr>
        <p:pic>
          <p:nvPicPr>
            <p:cNvPr id="127"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87CFDAAF-C86C-44DE-A39B-DC01AD33E8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6627" y="986762"/>
              <a:ext cx="2235848" cy="1656184"/>
            </a:xfrm>
            <a:prstGeom prst="rect">
              <a:avLst/>
            </a:prstGeom>
            <a:noFill/>
            <a:extLst>
              <a:ext uri="{909E8E84-426E-40DD-AFC4-6F175D3DCCD1}">
                <a14:hiddenFill xmlns:a14="http://schemas.microsoft.com/office/drawing/2010/main">
                  <a:solidFill>
                    <a:srgbClr val="FFFFFF"/>
                  </a:solidFill>
                </a14:hiddenFill>
              </a:ext>
            </a:extLst>
          </p:spPr>
        </p:pic>
        <p:sp>
          <p:nvSpPr>
            <p:cNvPr id="128" name="Oval 1293">
              <a:extLst>
                <a:ext uri="{FF2B5EF4-FFF2-40B4-BE49-F238E27FC236}">
                  <a16:creationId xmlns:a16="http://schemas.microsoft.com/office/drawing/2014/main" id="{FFB83BA8-1317-44DB-9901-2CDC84656232}"/>
                </a:ext>
              </a:extLst>
            </p:cNvPr>
            <p:cNvSpPr>
              <a:spLocks noChangeArrowheads="1"/>
            </p:cNvSpPr>
            <p:nvPr/>
          </p:nvSpPr>
          <p:spPr bwMode="auto">
            <a:xfrm rot="17477461">
              <a:off x="2492588" y="2004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29" name="Oval 1310">
              <a:extLst>
                <a:ext uri="{FF2B5EF4-FFF2-40B4-BE49-F238E27FC236}">
                  <a16:creationId xmlns:a16="http://schemas.microsoft.com/office/drawing/2014/main" id="{C7D09862-4518-48F3-82DA-0B17D04B24FF}"/>
                </a:ext>
              </a:extLst>
            </p:cNvPr>
            <p:cNvSpPr>
              <a:spLocks noChangeArrowheads="1"/>
            </p:cNvSpPr>
            <p:nvPr/>
          </p:nvSpPr>
          <p:spPr bwMode="auto">
            <a:xfrm rot="17477461">
              <a:off x="1779190"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0" name="Oval 1320">
              <a:extLst>
                <a:ext uri="{FF2B5EF4-FFF2-40B4-BE49-F238E27FC236}">
                  <a16:creationId xmlns:a16="http://schemas.microsoft.com/office/drawing/2014/main" id="{842345DA-CCBF-418C-9EB3-D50536BA16A9}"/>
                </a:ext>
              </a:extLst>
            </p:cNvPr>
            <p:cNvSpPr>
              <a:spLocks noChangeArrowheads="1"/>
            </p:cNvSpPr>
            <p:nvPr/>
          </p:nvSpPr>
          <p:spPr bwMode="auto">
            <a:xfrm rot="17477461">
              <a:off x="2263883"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1" name="Oval 1392">
              <a:extLst>
                <a:ext uri="{FF2B5EF4-FFF2-40B4-BE49-F238E27FC236}">
                  <a16:creationId xmlns:a16="http://schemas.microsoft.com/office/drawing/2014/main" id="{A5E1265B-85E3-4AD5-8C3D-BED3D2311F33}"/>
                </a:ext>
              </a:extLst>
            </p:cNvPr>
            <p:cNvSpPr>
              <a:spLocks noChangeArrowheads="1"/>
            </p:cNvSpPr>
            <p:nvPr/>
          </p:nvSpPr>
          <p:spPr bwMode="auto">
            <a:xfrm rot="17477461">
              <a:off x="2092657"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 name="Oval 1426">
              <a:extLst>
                <a:ext uri="{FF2B5EF4-FFF2-40B4-BE49-F238E27FC236}">
                  <a16:creationId xmlns:a16="http://schemas.microsoft.com/office/drawing/2014/main" id="{7FBD1D78-CEC9-4F25-AF7A-57707656EE2A}"/>
                </a:ext>
              </a:extLst>
            </p:cNvPr>
            <p:cNvSpPr>
              <a:spLocks noChangeArrowheads="1"/>
            </p:cNvSpPr>
            <p:nvPr/>
          </p:nvSpPr>
          <p:spPr bwMode="auto">
            <a:xfrm rot="17477461">
              <a:off x="2009751"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3" name="Oval 779">
              <a:extLst>
                <a:ext uri="{FF2B5EF4-FFF2-40B4-BE49-F238E27FC236}">
                  <a16:creationId xmlns:a16="http://schemas.microsoft.com/office/drawing/2014/main" id="{D7FE660E-FDA2-4F89-9846-66D392FE1172}"/>
                </a:ext>
              </a:extLst>
            </p:cNvPr>
            <p:cNvSpPr>
              <a:spLocks noChangeArrowheads="1"/>
            </p:cNvSpPr>
            <p:nvPr/>
          </p:nvSpPr>
          <p:spPr bwMode="auto">
            <a:xfrm rot="17477461">
              <a:off x="1274629" y="175780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 name="Oval 1189">
              <a:extLst>
                <a:ext uri="{FF2B5EF4-FFF2-40B4-BE49-F238E27FC236}">
                  <a16:creationId xmlns:a16="http://schemas.microsoft.com/office/drawing/2014/main" id="{C3CDDBE2-1B6F-468C-B736-77067F0DD32A}"/>
                </a:ext>
              </a:extLst>
            </p:cNvPr>
            <p:cNvSpPr>
              <a:spLocks noChangeArrowheads="1"/>
            </p:cNvSpPr>
            <p:nvPr/>
          </p:nvSpPr>
          <p:spPr bwMode="auto">
            <a:xfrm rot="17477461">
              <a:off x="1635174" y="15454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5" name="Oval 1191">
              <a:extLst>
                <a:ext uri="{FF2B5EF4-FFF2-40B4-BE49-F238E27FC236}">
                  <a16:creationId xmlns:a16="http://schemas.microsoft.com/office/drawing/2014/main" id="{0F8FCAF0-CFA6-4AB7-8A00-58E5805A91A6}"/>
                </a:ext>
              </a:extLst>
            </p:cNvPr>
            <p:cNvSpPr>
              <a:spLocks noChangeArrowheads="1"/>
            </p:cNvSpPr>
            <p:nvPr/>
          </p:nvSpPr>
          <p:spPr bwMode="auto">
            <a:xfrm rot="17477461">
              <a:off x="2138221" y="14996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6" name="Oval 1127">
              <a:extLst>
                <a:ext uri="{FF2B5EF4-FFF2-40B4-BE49-F238E27FC236}">
                  <a16:creationId xmlns:a16="http://schemas.microsoft.com/office/drawing/2014/main" id="{16A9977C-2C58-40F4-B941-102AB779DDEF}"/>
                </a:ext>
              </a:extLst>
            </p:cNvPr>
            <p:cNvSpPr>
              <a:spLocks noChangeArrowheads="1"/>
            </p:cNvSpPr>
            <p:nvPr/>
          </p:nvSpPr>
          <p:spPr bwMode="auto">
            <a:xfrm rot="17477461">
              <a:off x="2456478" y="14355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7" name="Oval 1155">
              <a:extLst>
                <a:ext uri="{FF2B5EF4-FFF2-40B4-BE49-F238E27FC236}">
                  <a16:creationId xmlns:a16="http://schemas.microsoft.com/office/drawing/2014/main" id="{1AA32949-6D7E-4E74-8A4C-7FA1867C4149}"/>
                </a:ext>
              </a:extLst>
            </p:cNvPr>
            <p:cNvSpPr>
              <a:spLocks noChangeArrowheads="1"/>
            </p:cNvSpPr>
            <p:nvPr/>
          </p:nvSpPr>
          <p:spPr bwMode="auto">
            <a:xfrm rot="17477461">
              <a:off x="2961061" y="1562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8" name="Oval 1168">
              <a:extLst>
                <a:ext uri="{FF2B5EF4-FFF2-40B4-BE49-F238E27FC236}">
                  <a16:creationId xmlns:a16="http://schemas.microsoft.com/office/drawing/2014/main" id="{FE69C4DB-B9C8-4BB4-890A-BEC3B2AD0698}"/>
                </a:ext>
              </a:extLst>
            </p:cNvPr>
            <p:cNvSpPr>
              <a:spLocks noChangeArrowheads="1"/>
            </p:cNvSpPr>
            <p:nvPr/>
          </p:nvSpPr>
          <p:spPr bwMode="auto">
            <a:xfrm rot="17477461">
              <a:off x="2731324"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9" name="Oval 1175">
              <a:extLst>
                <a:ext uri="{FF2B5EF4-FFF2-40B4-BE49-F238E27FC236}">
                  <a16:creationId xmlns:a16="http://schemas.microsoft.com/office/drawing/2014/main" id="{1D602BCF-131B-472E-82AE-553352AFE36C}"/>
                </a:ext>
              </a:extLst>
            </p:cNvPr>
            <p:cNvSpPr>
              <a:spLocks noChangeArrowheads="1"/>
            </p:cNvSpPr>
            <p:nvPr/>
          </p:nvSpPr>
          <p:spPr bwMode="auto">
            <a:xfrm rot="17477461">
              <a:off x="2889053" y="1834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0" name="Oval 1177">
              <a:extLst>
                <a:ext uri="{FF2B5EF4-FFF2-40B4-BE49-F238E27FC236}">
                  <a16:creationId xmlns:a16="http://schemas.microsoft.com/office/drawing/2014/main" id="{A5F89082-64E6-4DA9-B706-C54E11193D12}"/>
                </a:ext>
              </a:extLst>
            </p:cNvPr>
            <p:cNvSpPr>
              <a:spLocks noChangeArrowheads="1"/>
            </p:cNvSpPr>
            <p:nvPr/>
          </p:nvSpPr>
          <p:spPr bwMode="auto">
            <a:xfrm rot="17477461">
              <a:off x="2400494"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1" name="Oval 1109">
              <a:extLst>
                <a:ext uri="{FF2B5EF4-FFF2-40B4-BE49-F238E27FC236}">
                  <a16:creationId xmlns:a16="http://schemas.microsoft.com/office/drawing/2014/main" id="{DB5C2EB0-25E1-4BD7-AA16-2CEA4186AA12}"/>
                </a:ext>
              </a:extLst>
            </p:cNvPr>
            <p:cNvSpPr>
              <a:spLocks noChangeArrowheads="1"/>
            </p:cNvSpPr>
            <p:nvPr/>
          </p:nvSpPr>
          <p:spPr bwMode="auto">
            <a:xfrm rot="17477461">
              <a:off x="2285775" y="2355621"/>
              <a:ext cx="45719" cy="4571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2" name="Oval 1138">
              <a:extLst>
                <a:ext uri="{FF2B5EF4-FFF2-40B4-BE49-F238E27FC236}">
                  <a16:creationId xmlns:a16="http://schemas.microsoft.com/office/drawing/2014/main" id="{4AE61057-8B5D-4334-8A37-7A3BE0C7408F}"/>
                </a:ext>
              </a:extLst>
            </p:cNvPr>
            <p:cNvSpPr>
              <a:spLocks noChangeArrowheads="1"/>
            </p:cNvSpPr>
            <p:nvPr/>
          </p:nvSpPr>
          <p:spPr bwMode="auto">
            <a:xfrm rot="17477461">
              <a:off x="2297606"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3" name="Oval 1320">
              <a:extLst>
                <a:ext uri="{FF2B5EF4-FFF2-40B4-BE49-F238E27FC236}">
                  <a16:creationId xmlns:a16="http://schemas.microsoft.com/office/drawing/2014/main" id="{3986ED3F-FD9D-4D25-BD9E-EE2E85E55456}"/>
                </a:ext>
              </a:extLst>
            </p:cNvPr>
            <p:cNvSpPr>
              <a:spLocks noChangeArrowheads="1"/>
            </p:cNvSpPr>
            <p:nvPr/>
          </p:nvSpPr>
          <p:spPr bwMode="auto">
            <a:xfrm rot="17477461">
              <a:off x="2622637" y="1963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4" name="Oval 1321">
              <a:extLst>
                <a:ext uri="{FF2B5EF4-FFF2-40B4-BE49-F238E27FC236}">
                  <a16:creationId xmlns:a16="http://schemas.microsoft.com/office/drawing/2014/main" id="{98449B4A-07CE-499A-9EF7-DE9E5926700C}"/>
                </a:ext>
              </a:extLst>
            </p:cNvPr>
            <p:cNvSpPr>
              <a:spLocks noChangeArrowheads="1"/>
            </p:cNvSpPr>
            <p:nvPr/>
          </p:nvSpPr>
          <p:spPr bwMode="auto">
            <a:xfrm rot="17477461">
              <a:off x="1989318"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5" name="Oval 1389">
              <a:extLst>
                <a:ext uri="{FF2B5EF4-FFF2-40B4-BE49-F238E27FC236}">
                  <a16:creationId xmlns:a16="http://schemas.microsoft.com/office/drawing/2014/main" id="{BCF8B20E-4D4D-4B74-BAF8-93601D2C57A6}"/>
                </a:ext>
              </a:extLst>
            </p:cNvPr>
            <p:cNvSpPr>
              <a:spLocks noChangeArrowheads="1"/>
            </p:cNvSpPr>
            <p:nvPr/>
          </p:nvSpPr>
          <p:spPr bwMode="auto">
            <a:xfrm rot="17477461">
              <a:off x="1491158" y="1662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6" name="Oval 1426">
              <a:extLst>
                <a:ext uri="{FF2B5EF4-FFF2-40B4-BE49-F238E27FC236}">
                  <a16:creationId xmlns:a16="http://schemas.microsoft.com/office/drawing/2014/main" id="{BBF3D976-22D9-43C8-A2AE-3ECFC19A5CF1}"/>
                </a:ext>
              </a:extLst>
            </p:cNvPr>
            <p:cNvSpPr>
              <a:spLocks noChangeArrowheads="1"/>
            </p:cNvSpPr>
            <p:nvPr/>
          </p:nvSpPr>
          <p:spPr bwMode="auto">
            <a:xfrm rot="17477461">
              <a:off x="2368505" y="21669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7" name="Oval 779">
              <a:extLst>
                <a:ext uri="{FF2B5EF4-FFF2-40B4-BE49-F238E27FC236}">
                  <a16:creationId xmlns:a16="http://schemas.microsoft.com/office/drawing/2014/main" id="{F9A59E8F-98FF-4278-A1FF-D6C616C5C04D}"/>
                </a:ext>
              </a:extLst>
            </p:cNvPr>
            <p:cNvSpPr>
              <a:spLocks noChangeArrowheads="1"/>
            </p:cNvSpPr>
            <p:nvPr/>
          </p:nvSpPr>
          <p:spPr bwMode="auto">
            <a:xfrm rot="17477461">
              <a:off x="1418645" y="196458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8" name="Oval 968">
              <a:extLst>
                <a:ext uri="{FF2B5EF4-FFF2-40B4-BE49-F238E27FC236}">
                  <a16:creationId xmlns:a16="http://schemas.microsoft.com/office/drawing/2014/main" id="{F3ADAC83-F91B-497E-9B1B-869A7C8CCF1A}"/>
                </a:ext>
              </a:extLst>
            </p:cNvPr>
            <p:cNvSpPr>
              <a:spLocks noChangeArrowheads="1"/>
            </p:cNvSpPr>
            <p:nvPr/>
          </p:nvSpPr>
          <p:spPr bwMode="auto">
            <a:xfrm rot="17477461">
              <a:off x="2246150" y="1418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49" name="Oval 1115">
              <a:extLst>
                <a:ext uri="{FF2B5EF4-FFF2-40B4-BE49-F238E27FC236}">
                  <a16:creationId xmlns:a16="http://schemas.microsoft.com/office/drawing/2014/main" id="{5E05F341-437E-4856-936E-419E561F9D78}"/>
                </a:ext>
              </a:extLst>
            </p:cNvPr>
            <p:cNvSpPr>
              <a:spLocks noChangeArrowheads="1"/>
            </p:cNvSpPr>
            <p:nvPr/>
          </p:nvSpPr>
          <p:spPr bwMode="auto">
            <a:xfrm rot="17477461">
              <a:off x="2087400" y="1202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0" name="Oval 1135">
              <a:extLst>
                <a:ext uri="{FF2B5EF4-FFF2-40B4-BE49-F238E27FC236}">
                  <a16:creationId xmlns:a16="http://schemas.microsoft.com/office/drawing/2014/main" id="{3787E0DE-1EC4-4F3C-B5EF-488C6B91C481}"/>
                </a:ext>
              </a:extLst>
            </p:cNvPr>
            <p:cNvSpPr>
              <a:spLocks noChangeArrowheads="1"/>
            </p:cNvSpPr>
            <p:nvPr/>
          </p:nvSpPr>
          <p:spPr bwMode="auto">
            <a:xfrm rot="17477461">
              <a:off x="2360947"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1" name="Oval 1136">
              <a:extLst>
                <a:ext uri="{FF2B5EF4-FFF2-40B4-BE49-F238E27FC236}">
                  <a16:creationId xmlns:a16="http://schemas.microsoft.com/office/drawing/2014/main" id="{BBC02A65-D21F-484E-AE40-9923697C600A}"/>
                </a:ext>
              </a:extLst>
            </p:cNvPr>
            <p:cNvSpPr>
              <a:spLocks noChangeArrowheads="1"/>
            </p:cNvSpPr>
            <p:nvPr/>
          </p:nvSpPr>
          <p:spPr bwMode="auto">
            <a:xfrm rot="17477461">
              <a:off x="1874675"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2" name="Oval 1158">
              <a:extLst>
                <a:ext uri="{FF2B5EF4-FFF2-40B4-BE49-F238E27FC236}">
                  <a16:creationId xmlns:a16="http://schemas.microsoft.com/office/drawing/2014/main" id="{C084788E-362B-442D-ABE9-1BF6653E29A6}"/>
                </a:ext>
              </a:extLst>
            </p:cNvPr>
            <p:cNvSpPr>
              <a:spLocks noChangeArrowheads="1"/>
            </p:cNvSpPr>
            <p:nvPr/>
          </p:nvSpPr>
          <p:spPr bwMode="auto">
            <a:xfrm rot="17477461">
              <a:off x="1896900"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3" name="Oval 1179">
              <a:extLst>
                <a:ext uri="{FF2B5EF4-FFF2-40B4-BE49-F238E27FC236}">
                  <a16:creationId xmlns:a16="http://schemas.microsoft.com/office/drawing/2014/main" id="{7E04B95F-DA41-4043-8A10-1B0261ABB09D}"/>
                </a:ext>
              </a:extLst>
            </p:cNvPr>
            <p:cNvSpPr>
              <a:spLocks noChangeArrowheads="1"/>
            </p:cNvSpPr>
            <p:nvPr/>
          </p:nvSpPr>
          <p:spPr bwMode="auto">
            <a:xfrm rot="17477461">
              <a:off x="1707182" y="2067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4" name="Oval 1189">
              <a:extLst>
                <a:ext uri="{FF2B5EF4-FFF2-40B4-BE49-F238E27FC236}">
                  <a16:creationId xmlns:a16="http://schemas.microsoft.com/office/drawing/2014/main" id="{54BEB44E-CE8B-45AD-BC6E-073166266BAE}"/>
                </a:ext>
              </a:extLst>
            </p:cNvPr>
            <p:cNvSpPr>
              <a:spLocks noChangeArrowheads="1"/>
            </p:cNvSpPr>
            <p:nvPr/>
          </p:nvSpPr>
          <p:spPr bwMode="auto">
            <a:xfrm rot="17477461">
              <a:off x="1995214"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5" name="Oval 1190">
              <a:extLst>
                <a:ext uri="{FF2B5EF4-FFF2-40B4-BE49-F238E27FC236}">
                  <a16:creationId xmlns:a16="http://schemas.microsoft.com/office/drawing/2014/main" id="{3088F2DE-EA4C-4A3D-A0A0-83E254021AE3}"/>
                </a:ext>
              </a:extLst>
            </p:cNvPr>
            <p:cNvSpPr>
              <a:spLocks noChangeArrowheads="1"/>
            </p:cNvSpPr>
            <p:nvPr/>
          </p:nvSpPr>
          <p:spPr bwMode="auto">
            <a:xfrm rot="17477461">
              <a:off x="1707182" y="1878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6" name="Oval 1191">
              <a:extLst>
                <a:ext uri="{FF2B5EF4-FFF2-40B4-BE49-F238E27FC236}">
                  <a16:creationId xmlns:a16="http://schemas.microsoft.com/office/drawing/2014/main" id="{DCEB6DBC-F6D0-4F1B-898A-6397060ED753}"/>
                </a:ext>
              </a:extLst>
            </p:cNvPr>
            <p:cNvSpPr>
              <a:spLocks noChangeArrowheads="1"/>
            </p:cNvSpPr>
            <p:nvPr/>
          </p:nvSpPr>
          <p:spPr bwMode="auto">
            <a:xfrm rot="17477461">
              <a:off x="228324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7" name="Oval 779">
              <a:extLst>
                <a:ext uri="{FF2B5EF4-FFF2-40B4-BE49-F238E27FC236}">
                  <a16:creationId xmlns:a16="http://schemas.microsoft.com/office/drawing/2014/main" id="{1E3649AE-7ED7-4010-BB3F-86E3A29D5066}"/>
                </a:ext>
              </a:extLst>
            </p:cNvPr>
            <p:cNvSpPr>
              <a:spLocks noChangeArrowheads="1"/>
            </p:cNvSpPr>
            <p:nvPr/>
          </p:nvSpPr>
          <p:spPr bwMode="auto">
            <a:xfrm rot="17477461">
              <a:off x="2655445" y="13476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8" name="Oval 803">
              <a:extLst>
                <a:ext uri="{FF2B5EF4-FFF2-40B4-BE49-F238E27FC236}">
                  <a16:creationId xmlns:a16="http://schemas.microsoft.com/office/drawing/2014/main" id="{B1769CB3-19F1-4A16-BA08-374411CDC0ED}"/>
                </a:ext>
              </a:extLst>
            </p:cNvPr>
            <p:cNvSpPr>
              <a:spLocks noChangeArrowheads="1"/>
            </p:cNvSpPr>
            <p:nvPr/>
          </p:nvSpPr>
          <p:spPr bwMode="auto">
            <a:xfrm rot="17477461">
              <a:off x="206722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59" name="Oval 1110">
              <a:extLst>
                <a:ext uri="{FF2B5EF4-FFF2-40B4-BE49-F238E27FC236}">
                  <a16:creationId xmlns:a16="http://schemas.microsoft.com/office/drawing/2014/main" id="{C10BCD0B-0FB6-433C-BC92-DD2D3F2AD3A4}"/>
                </a:ext>
              </a:extLst>
            </p:cNvPr>
            <p:cNvSpPr>
              <a:spLocks noChangeArrowheads="1"/>
            </p:cNvSpPr>
            <p:nvPr/>
          </p:nvSpPr>
          <p:spPr bwMode="auto">
            <a:xfrm rot="17477461">
              <a:off x="2309411" y="135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0" name="Oval 1116">
              <a:extLst>
                <a:ext uri="{FF2B5EF4-FFF2-40B4-BE49-F238E27FC236}">
                  <a16:creationId xmlns:a16="http://schemas.microsoft.com/office/drawing/2014/main" id="{0B57AD3D-DA8D-4894-8B9D-F91DAABFF0CE}"/>
                </a:ext>
              </a:extLst>
            </p:cNvPr>
            <p:cNvSpPr>
              <a:spLocks noChangeArrowheads="1"/>
            </p:cNvSpPr>
            <p:nvPr/>
          </p:nvSpPr>
          <p:spPr bwMode="auto">
            <a:xfrm rot="17477461">
              <a:off x="2718394" y="1594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1" name="Oval 1121">
              <a:extLst>
                <a:ext uri="{FF2B5EF4-FFF2-40B4-BE49-F238E27FC236}">
                  <a16:creationId xmlns:a16="http://schemas.microsoft.com/office/drawing/2014/main" id="{38CED5BB-8B46-41C3-96DE-90294CD921E3}"/>
                </a:ext>
              </a:extLst>
            </p:cNvPr>
            <p:cNvSpPr>
              <a:spLocks noChangeArrowheads="1"/>
            </p:cNvSpPr>
            <p:nvPr/>
          </p:nvSpPr>
          <p:spPr bwMode="auto">
            <a:xfrm rot="17477461">
              <a:off x="1346637" y="16605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2" name="Oval 1127">
              <a:extLst>
                <a:ext uri="{FF2B5EF4-FFF2-40B4-BE49-F238E27FC236}">
                  <a16:creationId xmlns:a16="http://schemas.microsoft.com/office/drawing/2014/main" id="{73F586D2-01D6-4D70-B4E7-89FA653B1E75}"/>
                </a:ext>
              </a:extLst>
            </p:cNvPr>
            <p:cNvSpPr>
              <a:spLocks noChangeArrowheads="1"/>
            </p:cNvSpPr>
            <p:nvPr/>
          </p:nvSpPr>
          <p:spPr bwMode="auto">
            <a:xfrm rot="17477461">
              <a:off x="2815232"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3" name="Oval 1137">
              <a:extLst>
                <a:ext uri="{FF2B5EF4-FFF2-40B4-BE49-F238E27FC236}">
                  <a16:creationId xmlns:a16="http://schemas.microsoft.com/office/drawing/2014/main" id="{9E5690DB-467A-4649-B700-104A9F61D717}"/>
                </a:ext>
              </a:extLst>
            </p:cNvPr>
            <p:cNvSpPr>
              <a:spLocks noChangeArrowheads="1"/>
            </p:cNvSpPr>
            <p:nvPr/>
          </p:nvSpPr>
          <p:spPr bwMode="auto">
            <a:xfrm rot="17477461">
              <a:off x="2615381" y="1703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4" name="Oval 1155">
              <a:extLst>
                <a:ext uri="{FF2B5EF4-FFF2-40B4-BE49-F238E27FC236}">
                  <a16:creationId xmlns:a16="http://schemas.microsoft.com/office/drawing/2014/main" id="{C7B7976F-BBB3-4B05-B48E-214A13537235}"/>
                </a:ext>
              </a:extLst>
            </p:cNvPr>
            <p:cNvSpPr>
              <a:spLocks noChangeArrowheads="1"/>
            </p:cNvSpPr>
            <p:nvPr/>
          </p:nvSpPr>
          <p:spPr bwMode="auto">
            <a:xfrm rot="17477461">
              <a:off x="300332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5" name="Oval 1164">
              <a:extLst>
                <a:ext uri="{FF2B5EF4-FFF2-40B4-BE49-F238E27FC236}">
                  <a16:creationId xmlns:a16="http://schemas.microsoft.com/office/drawing/2014/main" id="{907488AB-5D85-41D8-A5ED-3BA2B2B1693E}"/>
                </a:ext>
              </a:extLst>
            </p:cNvPr>
            <p:cNvSpPr>
              <a:spLocks noChangeArrowheads="1"/>
            </p:cNvSpPr>
            <p:nvPr/>
          </p:nvSpPr>
          <p:spPr bwMode="auto">
            <a:xfrm rot="17477461">
              <a:off x="1816208" y="1394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66" name="Oval 1204">
              <a:extLst>
                <a:ext uri="{FF2B5EF4-FFF2-40B4-BE49-F238E27FC236}">
                  <a16:creationId xmlns:a16="http://schemas.microsoft.com/office/drawing/2014/main" id="{3D7F7926-8E0D-41CB-9DBF-54B7D6B71D18}"/>
                </a:ext>
              </a:extLst>
            </p:cNvPr>
            <p:cNvSpPr>
              <a:spLocks noChangeArrowheads="1"/>
            </p:cNvSpPr>
            <p:nvPr/>
          </p:nvSpPr>
          <p:spPr bwMode="auto">
            <a:xfrm rot="17477461">
              <a:off x="1573050"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282" name="Skupina 281">
            <a:extLst>
              <a:ext uri="{FF2B5EF4-FFF2-40B4-BE49-F238E27FC236}">
                <a16:creationId xmlns:a16="http://schemas.microsoft.com/office/drawing/2014/main" id="{4386736E-7214-4B81-8FEA-CDDB370FAD75}"/>
              </a:ext>
            </a:extLst>
          </p:cNvPr>
          <p:cNvGrpSpPr/>
          <p:nvPr/>
        </p:nvGrpSpPr>
        <p:grpSpPr>
          <a:xfrm>
            <a:off x="10457304" y="6174349"/>
            <a:ext cx="833823" cy="453765"/>
            <a:chOff x="9262542" y="1436644"/>
            <a:chExt cx="868662" cy="643454"/>
          </a:xfrm>
        </p:grpSpPr>
        <p:pic>
          <p:nvPicPr>
            <p:cNvPr id="329"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F8697EBE-8B77-4F0D-97B7-CB397E351C0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62542" y="1436644"/>
              <a:ext cx="868662" cy="643454"/>
            </a:xfrm>
            <a:prstGeom prst="rect">
              <a:avLst/>
            </a:prstGeom>
            <a:noFill/>
            <a:extLst>
              <a:ext uri="{909E8E84-426E-40DD-AFC4-6F175D3DCCD1}">
                <a14:hiddenFill xmlns:a14="http://schemas.microsoft.com/office/drawing/2010/main">
                  <a:solidFill>
                    <a:srgbClr val="FFFFFF"/>
                  </a:solidFill>
                </a14:hiddenFill>
              </a:ext>
            </a:extLst>
          </p:spPr>
        </p:pic>
        <p:sp>
          <p:nvSpPr>
            <p:cNvPr id="330" name="Oval 1293">
              <a:extLst>
                <a:ext uri="{FF2B5EF4-FFF2-40B4-BE49-F238E27FC236}">
                  <a16:creationId xmlns:a16="http://schemas.microsoft.com/office/drawing/2014/main" id="{7E5C300A-4639-4A31-B902-4AA9E3590482}"/>
                </a:ext>
              </a:extLst>
            </p:cNvPr>
            <p:cNvSpPr>
              <a:spLocks noChangeArrowheads="1"/>
            </p:cNvSpPr>
            <p:nvPr/>
          </p:nvSpPr>
          <p:spPr bwMode="auto">
            <a:xfrm rot="17477461">
              <a:off x="9741839" y="19464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1" name="Oval 1310">
              <a:extLst>
                <a:ext uri="{FF2B5EF4-FFF2-40B4-BE49-F238E27FC236}">
                  <a16:creationId xmlns:a16="http://schemas.microsoft.com/office/drawing/2014/main" id="{BE959562-3B06-4404-979A-DFD0E8E17015}"/>
                </a:ext>
              </a:extLst>
            </p:cNvPr>
            <p:cNvSpPr>
              <a:spLocks noChangeArrowheads="1"/>
            </p:cNvSpPr>
            <p:nvPr/>
          </p:nvSpPr>
          <p:spPr bwMode="auto">
            <a:xfrm rot="17477461">
              <a:off x="9956044" y="1772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2" name="Oval 1320">
              <a:extLst>
                <a:ext uri="{FF2B5EF4-FFF2-40B4-BE49-F238E27FC236}">
                  <a16:creationId xmlns:a16="http://schemas.microsoft.com/office/drawing/2014/main" id="{25ECB157-C2B7-47CE-8A67-1CB1353DFA26}"/>
                </a:ext>
              </a:extLst>
            </p:cNvPr>
            <p:cNvSpPr>
              <a:spLocks noChangeArrowheads="1"/>
            </p:cNvSpPr>
            <p:nvPr/>
          </p:nvSpPr>
          <p:spPr bwMode="auto">
            <a:xfrm rot="17477461">
              <a:off x="9752715"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3" name="Oval 1392">
              <a:extLst>
                <a:ext uri="{FF2B5EF4-FFF2-40B4-BE49-F238E27FC236}">
                  <a16:creationId xmlns:a16="http://schemas.microsoft.com/office/drawing/2014/main" id="{2503EA26-7A5A-4461-AB00-1E884001CAC3}"/>
                </a:ext>
              </a:extLst>
            </p:cNvPr>
            <p:cNvSpPr>
              <a:spLocks noChangeArrowheads="1"/>
            </p:cNvSpPr>
            <p:nvPr/>
          </p:nvSpPr>
          <p:spPr bwMode="auto">
            <a:xfrm rot="17477461">
              <a:off x="9686709" y="1901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4" name="Oval 1426">
              <a:extLst>
                <a:ext uri="{FF2B5EF4-FFF2-40B4-BE49-F238E27FC236}">
                  <a16:creationId xmlns:a16="http://schemas.microsoft.com/office/drawing/2014/main" id="{8951E377-6870-4FEB-9867-D1FE1AAE5CED}"/>
                </a:ext>
              </a:extLst>
            </p:cNvPr>
            <p:cNvSpPr>
              <a:spLocks noChangeArrowheads="1"/>
            </p:cNvSpPr>
            <p:nvPr/>
          </p:nvSpPr>
          <p:spPr bwMode="auto">
            <a:xfrm rot="17477461">
              <a:off x="9498583" y="1670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5" name="Oval 779">
              <a:extLst>
                <a:ext uri="{FF2B5EF4-FFF2-40B4-BE49-F238E27FC236}">
                  <a16:creationId xmlns:a16="http://schemas.microsoft.com/office/drawing/2014/main" id="{10011D82-06E4-45A8-8D48-8CBA95403C6F}"/>
                </a:ext>
              </a:extLst>
            </p:cNvPr>
            <p:cNvSpPr>
              <a:spLocks noChangeArrowheads="1"/>
            </p:cNvSpPr>
            <p:nvPr/>
          </p:nvSpPr>
          <p:spPr bwMode="auto">
            <a:xfrm rot="17477461">
              <a:off x="9420987" y="16293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6" name="Oval 1189">
              <a:extLst>
                <a:ext uri="{FF2B5EF4-FFF2-40B4-BE49-F238E27FC236}">
                  <a16:creationId xmlns:a16="http://schemas.microsoft.com/office/drawing/2014/main" id="{5F23E020-A5DE-4E47-BE21-844037641AAE}"/>
                </a:ext>
              </a:extLst>
            </p:cNvPr>
            <p:cNvSpPr>
              <a:spLocks noChangeArrowheads="1"/>
            </p:cNvSpPr>
            <p:nvPr/>
          </p:nvSpPr>
          <p:spPr bwMode="auto">
            <a:xfrm rot="17477461">
              <a:off x="9666077" y="1632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7" name="Oval 1191">
              <a:extLst>
                <a:ext uri="{FF2B5EF4-FFF2-40B4-BE49-F238E27FC236}">
                  <a16:creationId xmlns:a16="http://schemas.microsoft.com/office/drawing/2014/main" id="{FDCF1599-0F1D-4A18-B883-9FCED0977B8E}"/>
                </a:ext>
              </a:extLst>
            </p:cNvPr>
            <p:cNvSpPr>
              <a:spLocks noChangeArrowheads="1"/>
            </p:cNvSpPr>
            <p:nvPr/>
          </p:nvSpPr>
          <p:spPr bwMode="auto">
            <a:xfrm rot="17477461">
              <a:off x="9644440" y="15412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8" name="Oval 1127">
              <a:extLst>
                <a:ext uri="{FF2B5EF4-FFF2-40B4-BE49-F238E27FC236}">
                  <a16:creationId xmlns:a16="http://schemas.microsoft.com/office/drawing/2014/main" id="{DD9E0CE1-E4C3-437D-8560-ED25F1EE3E50}"/>
                </a:ext>
              </a:extLst>
            </p:cNvPr>
            <p:cNvSpPr>
              <a:spLocks noChangeArrowheads="1"/>
            </p:cNvSpPr>
            <p:nvPr/>
          </p:nvSpPr>
          <p:spPr bwMode="auto">
            <a:xfrm rot="17477461">
              <a:off x="9712122" y="1721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39" name="Oval 1155">
              <a:extLst>
                <a:ext uri="{FF2B5EF4-FFF2-40B4-BE49-F238E27FC236}">
                  <a16:creationId xmlns:a16="http://schemas.microsoft.com/office/drawing/2014/main" id="{434EB6D3-89BE-49A0-9FFE-0546821D6EA0}"/>
                </a:ext>
              </a:extLst>
            </p:cNvPr>
            <p:cNvSpPr>
              <a:spLocks noChangeArrowheads="1"/>
            </p:cNvSpPr>
            <p:nvPr/>
          </p:nvSpPr>
          <p:spPr bwMode="auto">
            <a:xfrm rot="17477461">
              <a:off x="9773846"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0" name="Oval 1168">
              <a:extLst>
                <a:ext uri="{FF2B5EF4-FFF2-40B4-BE49-F238E27FC236}">
                  <a16:creationId xmlns:a16="http://schemas.microsoft.com/office/drawing/2014/main" id="{9DB29D1F-4E60-4E56-ABB0-7FF4ECF9985E}"/>
                </a:ext>
              </a:extLst>
            </p:cNvPr>
            <p:cNvSpPr>
              <a:spLocks noChangeArrowheads="1"/>
            </p:cNvSpPr>
            <p:nvPr/>
          </p:nvSpPr>
          <p:spPr bwMode="auto">
            <a:xfrm rot="17477461">
              <a:off x="9914742" y="1881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1" name="Oval 1175">
              <a:extLst>
                <a:ext uri="{FF2B5EF4-FFF2-40B4-BE49-F238E27FC236}">
                  <a16:creationId xmlns:a16="http://schemas.microsoft.com/office/drawing/2014/main" id="{A9A8F6F7-9372-46B6-9659-9DCF7557D4F4}"/>
                </a:ext>
              </a:extLst>
            </p:cNvPr>
            <p:cNvSpPr>
              <a:spLocks noChangeArrowheads="1"/>
            </p:cNvSpPr>
            <p:nvPr/>
          </p:nvSpPr>
          <p:spPr bwMode="auto">
            <a:xfrm rot="17477461">
              <a:off x="10026710" y="1798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2" name="Oval 1177">
              <a:extLst>
                <a:ext uri="{FF2B5EF4-FFF2-40B4-BE49-F238E27FC236}">
                  <a16:creationId xmlns:a16="http://schemas.microsoft.com/office/drawing/2014/main" id="{9FB3F665-1380-463C-833A-B573D83208BC}"/>
                </a:ext>
              </a:extLst>
            </p:cNvPr>
            <p:cNvSpPr>
              <a:spLocks noChangeArrowheads="1"/>
            </p:cNvSpPr>
            <p:nvPr/>
          </p:nvSpPr>
          <p:spPr bwMode="auto">
            <a:xfrm rot="17477461">
              <a:off x="9889326"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3" name="Oval 1109">
              <a:extLst>
                <a:ext uri="{FF2B5EF4-FFF2-40B4-BE49-F238E27FC236}">
                  <a16:creationId xmlns:a16="http://schemas.microsoft.com/office/drawing/2014/main" id="{D6434A7D-C143-469A-B4F0-EC50FEB87D83}"/>
                </a:ext>
              </a:extLst>
            </p:cNvPr>
            <p:cNvSpPr>
              <a:spLocks noChangeArrowheads="1"/>
            </p:cNvSpPr>
            <p:nvPr/>
          </p:nvSpPr>
          <p:spPr bwMode="auto">
            <a:xfrm rot="17477461">
              <a:off x="9661763" y="18042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4" name="Oval 1138">
              <a:extLst>
                <a:ext uri="{FF2B5EF4-FFF2-40B4-BE49-F238E27FC236}">
                  <a16:creationId xmlns:a16="http://schemas.microsoft.com/office/drawing/2014/main" id="{BC030919-5FDE-4517-B63D-A96A46568AE8}"/>
                </a:ext>
              </a:extLst>
            </p:cNvPr>
            <p:cNvSpPr>
              <a:spLocks noChangeArrowheads="1"/>
            </p:cNvSpPr>
            <p:nvPr/>
          </p:nvSpPr>
          <p:spPr bwMode="auto">
            <a:xfrm rot="17477461">
              <a:off x="9786438" y="1891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5" name="Oval 1320">
              <a:extLst>
                <a:ext uri="{FF2B5EF4-FFF2-40B4-BE49-F238E27FC236}">
                  <a16:creationId xmlns:a16="http://schemas.microsoft.com/office/drawing/2014/main" id="{6853D603-322C-42EE-BDFE-809C77E3BEEC}"/>
                </a:ext>
              </a:extLst>
            </p:cNvPr>
            <p:cNvSpPr>
              <a:spLocks noChangeArrowheads="1"/>
            </p:cNvSpPr>
            <p:nvPr/>
          </p:nvSpPr>
          <p:spPr bwMode="auto">
            <a:xfrm rot="17477461">
              <a:off x="9853797" y="19171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6" name="Oval 1321">
              <a:extLst>
                <a:ext uri="{FF2B5EF4-FFF2-40B4-BE49-F238E27FC236}">
                  <a16:creationId xmlns:a16="http://schemas.microsoft.com/office/drawing/2014/main" id="{9AC309B1-5070-4F54-B032-8CDE6E57FFD7}"/>
                </a:ext>
              </a:extLst>
            </p:cNvPr>
            <p:cNvSpPr>
              <a:spLocks noChangeArrowheads="1"/>
            </p:cNvSpPr>
            <p:nvPr/>
          </p:nvSpPr>
          <p:spPr bwMode="auto">
            <a:xfrm rot="17477461">
              <a:off x="9478150"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7" name="Oval 1389">
              <a:extLst>
                <a:ext uri="{FF2B5EF4-FFF2-40B4-BE49-F238E27FC236}">
                  <a16:creationId xmlns:a16="http://schemas.microsoft.com/office/drawing/2014/main" id="{47E2DA6E-E0F3-46DD-A86B-17324E109E41}"/>
                </a:ext>
              </a:extLst>
            </p:cNvPr>
            <p:cNvSpPr>
              <a:spLocks noChangeArrowheads="1"/>
            </p:cNvSpPr>
            <p:nvPr/>
          </p:nvSpPr>
          <p:spPr bwMode="auto">
            <a:xfrm rot="17477461">
              <a:off x="9597364" y="17129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8" name="Oval 1426">
              <a:extLst>
                <a:ext uri="{FF2B5EF4-FFF2-40B4-BE49-F238E27FC236}">
                  <a16:creationId xmlns:a16="http://schemas.microsoft.com/office/drawing/2014/main" id="{CAB7EB5E-47B5-4D85-AC72-800A13C5F399}"/>
                </a:ext>
              </a:extLst>
            </p:cNvPr>
            <p:cNvSpPr>
              <a:spLocks noChangeArrowheads="1"/>
            </p:cNvSpPr>
            <p:nvPr/>
          </p:nvSpPr>
          <p:spPr bwMode="auto">
            <a:xfrm rot="17477461">
              <a:off x="9969536" y="18371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49" name="Oval 779">
              <a:extLst>
                <a:ext uri="{FF2B5EF4-FFF2-40B4-BE49-F238E27FC236}">
                  <a16:creationId xmlns:a16="http://schemas.microsoft.com/office/drawing/2014/main" id="{5B2E95AE-DF58-4B7B-8E7D-E856FE81D310}"/>
                </a:ext>
              </a:extLst>
            </p:cNvPr>
            <p:cNvSpPr>
              <a:spLocks noChangeArrowheads="1"/>
            </p:cNvSpPr>
            <p:nvPr/>
          </p:nvSpPr>
          <p:spPr bwMode="auto">
            <a:xfrm rot="17477461">
              <a:off x="9516881" y="18553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0" name="Oval 968">
              <a:extLst>
                <a:ext uri="{FF2B5EF4-FFF2-40B4-BE49-F238E27FC236}">
                  <a16:creationId xmlns:a16="http://schemas.microsoft.com/office/drawing/2014/main" id="{A0FCC5AB-796B-4292-9F96-66E0503CE5C7}"/>
                </a:ext>
              </a:extLst>
            </p:cNvPr>
            <p:cNvSpPr>
              <a:spLocks noChangeArrowheads="1"/>
            </p:cNvSpPr>
            <p:nvPr/>
          </p:nvSpPr>
          <p:spPr bwMode="auto">
            <a:xfrm rot="17477461">
              <a:off x="9734982" y="1529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1" name="Oval 1115">
              <a:extLst>
                <a:ext uri="{FF2B5EF4-FFF2-40B4-BE49-F238E27FC236}">
                  <a16:creationId xmlns:a16="http://schemas.microsoft.com/office/drawing/2014/main" id="{317C82EE-8585-45CB-8C39-694DF82248FB}"/>
                </a:ext>
              </a:extLst>
            </p:cNvPr>
            <p:cNvSpPr>
              <a:spLocks noChangeArrowheads="1"/>
            </p:cNvSpPr>
            <p:nvPr/>
          </p:nvSpPr>
          <p:spPr bwMode="auto">
            <a:xfrm rot="17477461">
              <a:off x="9455093" y="17258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2" name="Oval 1135">
              <a:extLst>
                <a:ext uri="{FF2B5EF4-FFF2-40B4-BE49-F238E27FC236}">
                  <a16:creationId xmlns:a16="http://schemas.microsoft.com/office/drawing/2014/main" id="{8A131D07-7199-41A2-89E9-1922D6130BE8}"/>
                </a:ext>
              </a:extLst>
            </p:cNvPr>
            <p:cNvSpPr>
              <a:spLocks noChangeArrowheads="1"/>
            </p:cNvSpPr>
            <p:nvPr/>
          </p:nvSpPr>
          <p:spPr bwMode="auto">
            <a:xfrm rot="17477461">
              <a:off x="9849779"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3" name="Oval 1136">
              <a:extLst>
                <a:ext uri="{FF2B5EF4-FFF2-40B4-BE49-F238E27FC236}">
                  <a16:creationId xmlns:a16="http://schemas.microsoft.com/office/drawing/2014/main" id="{ACEEDAB2-249E-4E74-8BE4-995812ACEAEE}"/>
                </a:ext>
              </a:extLst>
            </p:cNvPr>
            <p:cNvSpPr>
              <a:spLocks noChangeArrowheads="1"/>
            </p:cNvSpPr>
            <p:nvPr/>
          </p:nvSpPr>
          <p:spPr bwMode="auto">
            <a:xfrm rot="17477461">
              <a:off x="9352053"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4" name="Oval 1158">
              <a:extLst>
                <a:ext uri="{FF2B5EF4-FFF2-40B4-BE49-F238E27FC236}">
                  <a16:creationId xmlns:a16="http://schemas.microsoft.com/office/drawing/2014/main" id="{04FF9759-5600-488F-BA8F-FE75F8B8A2ED}"/>
                </a:ext>
              </a:extLst>
            </p:cNvPr>
            <p:cNvSpPr>
              <a:spLocks noChangeArrowheads="1"/>
            </p:cNvSpPr>
            <p:nvPr/>
          </p:nvSpPr>
          <p:spPr bwMode="auto">
            <a:xfrm rot="17477461">
              <a:off x="9385732"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5" name="Oval 1179">
              <a:extLst>
                <a:ext uri="{FF2B5EF4-FFF2-40B4-BE49-F238E27FC236}">
                  <a16:creationId xmlns:a16="http://schemas.microsoft.com/office/drawing/2014/main" id="{8594A8F3-1829-470D-B7E2-0EFF21DB2EAC}"/>
                </a:ext>
              </a:extLst>
            </p:cNvPr>
            <p:cNvSpPr>
              <a:spLocks noChangeArrowheads="1"/>
            </p:cNvSpPr>
            <p:nvPr/>
          </p:nvSpPr>
          <p:spPr bwMode="auto">
            <a:xfrm rot="17477461">
              <a:off x="9402225" y="18112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6" name="Oval 1189">
              <a:extLst>
                <a:ext uri="{FF2B5EF4-FFF2-40B4-BE49-F238E27FC236}">
                  <a16:creationId xmlns:a16="http://schemas.microsoft.com/office/drawing/2014/main" id="{BC940687-DF49-4CBB-A6E8-EC724006B5FD}"/>
                </a:ext>
              </a:extLst>
            </p:cNvPr>
            <p:cNvSpPr>
              <a:spLocks noChangeArrowheads="1"/>
            </p:cNvSpPr>
            <p:nvPr/>
          </p:nvSpPr>
          <p:spPr bwMode="auto">
            <a:xfrm rot="17477461">
              <a:off x="9604807" y="18632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7" name="Oval 1190">
              <a:extLst>
                <a:ext uri="{FF2B5EF4-FFF2-40B4-BE49-F238E27FC236}">
                  <a16:creationId xmlns:a16="http://schemas.microsoft.com/office/drawing/2014/main" id="{D4BA437C-FB3F-4616-A82D-AF44817BFBE3}"/>
                </a:ext>
              </a:extLst>
            </p:cNvPr>
            <p:cNvSpPr>
              <a:spLocks noChangeArrowheads="1"/>
            </p:cNvSpPr>
            <p:nvPr/>
          </p:nvSpPr>
          <p:spPr bwMode="auto">
            <a:xfrm rot="17477461">
              <a:off x="9569882"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8" name="Oval 1191">
              <a:extLst>
                <a:ext uri="{FF2B5EF4-FFF2-40B4-BE49-F238E27FC236}">
                  <a16:creationId xmlns:a16="http://schemas.microsoft.com/office/drawing/2014/main" id="{DD113C7C-9F06-4EA6-919F-B6F935208EFD}"/>
                </a:ext>
              </a:extLst>
            </p:cNvPr>
            <p:cNvSpPr>
              <a:spLocks noChangeArrowheads="1"/>
            </p:cNvSpPr>
            <p:nvPr/>
          </p:nvSpPr>
          <p:spPr bwMode="auto">
            <a:xfrm rot="17477461">
              <a:off x="9874930" y="18464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59" name="Oval 779">
              <a:extLst>
                <a:ext uri="{FF2B5EF4-FFF2-40B4-BE49-F238E27FC236}">
                  <a16:creationId xmlns:a16="http://schemas.microsoft.com/office/drawing/2014/main" id="{3AF2B834-42EE-4929-AB07-E6C5F65ED849}"/>
                </a:ext>
              </a:extLst>
            </p:cNvPr>
            <p:cNvSpPr>
              <a:spLocks noChangeArrowheads="1"/>
            </p:cNvSpPr>
            <p:nvPr/>
          </p:nvSpPr>
          <p:spPr bwMode="auto">
            <a:xfrm rot="17477461">
              <a:off x="9928035" y="16233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0" name="Oval 803">
              <a:extLst>
                <a:ext uri="{FF2B5EF4-FFF2-40B4-BE49-F238E27FC236}">
                  <a16:creationId xmlns:a16="http://schemas.microsoft.com/office/drawing/2014/main" id="{37002945-2244-47F1-9049-14405268148F}"/>
                </a:ext>
              </a:extLst>
            </p:cNvPr>
            <p:cNvSpPr>
              <a:spLocks noChangeArrowheads="1"/>
            </p:cNvSpPr>
            <p:nvPr/>
          </p:nvSpPr>
          <p:spPr bwMode="auto">
            <a:xfrm rot="17477461">
              <a:off x="973498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1" name="Oval 1110">
              <a:extLst>
                <a:ext uri="{FF2B5EF4-FFF2-40B4-BE49-F238E27FC236}">
                  <a16:creationId xmlns:a16="http://schemas.microsoft.com/office/drawing/2014/main" id="{2488DCE7-A974-4F76-806D-47BD2B9583CD}"/>
                </a:ext>
              </a:extLst>
            </p:cNvPr>
            <p:cNvSpPr>
              <a:spLocks noChangeArrowheads="1"/>
            </p:cNvSpPr>
            <p:nvPr/>
          </p:nvSpPr>
          <p:spPr bwMode="auto">
            <a:xfrm rot="17477461">
              <a:off x="9746871" y="1580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2" name="Oval 1116">
              <a:extLst>
                <a:ext uri="{FF2B5EF4-FFF2-40B4-BE49-F238E27FC236}">
                  <a16:creationId xmlns:a16="http://schemas.microsoft.com/office/drawing/2014/main" id="{642E1679-68E6-4530-BEE5-A8EF9479F09B}"/>
                </a:ext>
              </a:extLst>
            </p:cNvPr>
            <p:cNvSpPr>
              <a:spLocks noChangeArrowheads="1"/>
            </p:cNvSpPr>
            <p:nvPr/>
          </p:nvSpPr>
          <p:spPr bwMode="auto">
            <a:xfrm rot="17477461">
              <a:off x="9963112" y="16591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3" name="Oval 1121">
              <a:extLst>
                <a:ext uri="{FF2B5EF4-FFF2-40B4-BE49-F238E27FC236}">
                  <a16:creationId xmlns:a16="http://schemas.microsoft.com/office/drawing/2014/main" id="{7F93CCDB-B97A-4A05-812D-023544AE23C7}"/>
                </a:ext>
              </a:extLst>
            </p:cNvPr>
            <p:cNvSpPr>
              <a:spLocks noChangeArrowheads="1"/>
            </p:cNvSpPr>
            <p:nvPr/>
          </p:nvSpPr>
          <p:spPr bwMode="auto">
            <a:xfrm rot="17477461">
              <a:off x="9535206" y="175908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4" name="Oval 1127">
              <a:extLst>
                <a:ext uri="{FF2B5EF4-FFF2-40B4-BE49-F238E27FC236}">
                  <a16:creationId xmlns:a16="http://schemas.microsoft.com/office/drawing/2014/main" id="{0E94D35C-40F0-4EE3-83C5-D1D9F0349855}"/>
                </a:ext>
              </a:extLst>
            </p:cNvPr>
            <p:cNvSpPr>
              <a:spLocks noChangeArrowheads="1"/>
            </p:cNvSpPr>
            <p:nvPr/>
          </p:nvSpPr>
          <p:spPr bwMode="auto">
            <a:xfrm rot="17477461">
              <a:off x="10000873" y="1725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5" name="Oval 1137">
              <a:extLst>
                <a:ext uri="{FF2B5EF4-FFF2-40B4-BE49-F238E27FC236}">
                  <a16:creationId xmlns:a16="http://schemas.microsoft.com/office/drawing/2014/main" id="{432B2CAB-5030-436B-A4E4-454039F751EB}"/>
                </a:ext>
              </a:extLst>
            </p:cNvPr>
            <p:cNvSpPr>
              <a:spLocks noChangeArrowheads="1"/>
            </p:cNvSpPr>
            <p:nvPr/>
          </p:nvSpPr>
          <p:spPr bwMode="auto">
            <a:xfrm rot="17477461">
              <a:off x="9626416" y="1919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6" name="Oval 1155">
              <a:extLst>
                <a:ext uri="{FF2B5EF4-FFF2-40B4-BE49-F238E27FC236}">
                  <a16:creationId xmlns:a16="http://schemas.microsoft.com/office/drawing/2014/main" id="{9F87A285-649B-495E-8D46-9A64C3474FF3}"/>
                </a:ext>
              </a:extLst>
            </p:cNvPr>
            <p:cNvSpPr>
              <a:spLocks noChangeArrowheads="1"/>
            </p:cNvSpPr>
            <p:nvPr/>
          </p:nvSpPr>
          <p:spPr bwMode="auto">
            <a:xfrm rot="17477461">
              <a:off x="9828640" y="18100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7" name="Oval 1164">
              <a:extLst>
                <a:ext uri="{FF2B5EF4-FFF2-40B4-BE49-F238E27FC236}">
                  <a16:creationId xmlns:a16="http://schemas.microsoft.com/office/drawing/2014/main" id="{2DC25A59-10CC-4AA2-BE92-E29A8621795B}"/>
                </a:ext>
              </a:extLst>
            </p:cNvPr>
            <p:cNvSpPr>
              <a:spLocks noChangeArrowheads="1"/>
            </p:cNvSpPr>
            <p:nvPr/>
          </p:nvSpPr>
          <p:spPr bwMode="auto">
            <a:xfrm rot="17477461">
              <a:off x="9491352" y="158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68" name="Oval 1204">
              <a:extLst>
                <a:ext uri="{FF2B5EF4-FFF2-40B4-BE49-F238E27FC236}">
                  <a16:creationId xmlns:a16="http://schemas.microsoft.com/office/drawing/2014/main" id="{96C228EE-4C08-4163-8F9C-5314DF1FBDA6}"/>
                </a:ext>
              </a:extLst>
            </p:cNvPr>
            <p:cNvSpPr>
              <a:spLocks noChangeArrowheads="1"/>
            </p:cNvSpPr>
            <p:nvPr/>
          </p:nvSpPr>
          <p:spPr bwMode="auto">
            <a:xfrm rot="17477461">
              <a:off x="9569170"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283" name="Skupina 282">
            <a:extLst>
              <a:ext uri="{FF2B5EF4-FFF2-40B4-BE49-F238E27FC236}">
                <a16:creationId xmlns:a16="http://schemas.microsoft.com/office/drawing/2014/main" id="{0CA87420-5E97-4B49-9894-45A744E0EF9B}"/>
              </a:ext>
            </a:extLst>
          </p:cNvPr>
          <p:cNvGrpSpPr/>
          <p:nvPr/>
        </p:nvGrpSpPr>
        <p:grpSpPr>
          <a:xfrm>
            <a:off x="8439345" y="5957439"/>
            <a:ext cx="1449424" cy="788773"/>
            <a:chOff x="5001520" y="1011887"/>
            <a:chExt cx="1509984" cy="1118507"/>
          </a:xfrm>
        </p:grpSpPr>
        <p:pic>
          <p:nvPicPr>
            <p:cNvPr id="289"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25EEC57F-29D9-4332-B448-5DE07DEDCA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290" name="Oval 1293">
              <a:extLst>
                <a:ext uri="{FF2B5EF4-FFF2-40B4-BE49-F238E27FC236}">
                  <a16:creationId xmlns:a16="http://schemas.microsoft.com/office/drawing/2014/main" id="{8B316382-1153-4A83-8964-8F5DA04B5949}"/>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1" name="Oval 1310">
              <a:extLst>
                <a:ext uri="{FF2B5EF4-FFF2-40B4-BE49-F238E27FC236}">
                  <a16:creationId xmlns:a16="http://schemas.microsoft.com/office/drawing/2014/main" id="{402C2D46-B925-4BA4-9812-7A7F3B397CBD}"/>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2" name="Oval 1320">
              <a:extLst>
                <a:ext uri="{FF2B5EF4-FFF2-40B4-BE49-F238E27FC236}">
                  <a16:creationId xmlns:a16="http://schemas.microsoft.com/office/drawing/2014/main" id="{A39C3CA8-E74C-4076-89A2-94162DEA9AFD}"/>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3" name="Oval 1392">
              <a:extLst>
                <a:ext uri="{FF2B5EF4-FFF2-40B4-BE49-F238E27FC236}">
                  <a16:creationId xmlns:a16="http://schemas.microsoft.com/office/drawing/2014/main" id="{94D0020C-C356-4BE0-B63E-161481A32C41}"/>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4" name="Oval 1426">
              <a:extLst>
                <a:ext uri="{FF2B5EF4-FFF2-40B4-BE49-F238E27FC236}">
                  <a16:creationId xmlns:a16="http://schemas.microsoft.com/office/drawing/2014/main" id="{0945A5FD-0C2C-46FC-8FDA-EA9CE5A29B67}"/>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5" name="Oval 779">
              <a:extLst>
                <a:ext uri="{FF2B5EF4-FFF2-40B4-BE49-F238E27FC236}">
                  <a16:creationId xmlns:a16="http://schemas.microsoft.com/office/drawing/2014/main" id="{1D50AC79-31CB-42F8-B531-AC561F13EDE8}"/>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6" name="Oval 1189">
              <a:extLst>
                <a:ext uri="{FF2B5EF4-FFF2-40B4-BE49-F238E27FC236}">
                  <a16:creationId xmlns:a16="http://schemas.microsoft.com/office/drawing/2014/main" id="{D40E9C93-EF4C-40F6-9F93-1C37E74CDE98}"/>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7" name="Oval 1191">
              <a:extLst>
                <a:ext uri="{FF2B5EF4-FFF2-40B4-BE49-F238E27FC236}">
                  <a16:creationId xmlns:a16="http://schemas.microsoft.com/office/drawing/2014/main" id="{0E11DD59-1A33-462B-BF18-043D46AC4A87}"/>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8" name="Oval 1127">
              <a:extLst>
                <a:ext uri="{FF2B5EF4-FFF2-40B4-BE49-F238E27FC236}">
                  <a16:creationId xmlns:a16="http://schemas.microsoft.com/office/drawing/2014/main" id="{75646BA5-85AA-4CB1-BE06-6FA2A3D1B96C}"/>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99" name="Oval 1155">
              <a:extLst>
                <a:ext uri="{FF2B5EF4-FFF2-40B4-BE49-F238E27FC236}">
                  <a16:creationId xmlns:a16="http://schemas.microsoft.com/office/drawing/2014/main" id="{CE842CB7-10CA-403C-A585-4025B960B389}"/>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0" name="Oval 1168">
              <a:extLst>
                <a:ext uri="{FF2B5EF4-FFF2-40B4-BE49-F238E27FC236}">
                  <a16:creationId xmlns:a16="http://schemas.microsoft.com/office/drawing/2014/main" id="{6B8F254E-49A9-4146-BA97-5DDD734A6E58}"/>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1" name="Oval 1175">
              <a:extLst>
                <a:ext uri="{FF2B5EF4-FFF2-40B4-BE49-F238E27FC236}">
                  <a16:creationId xmlns:a16="http://schemas.microsoft.com/office/drawing/2014/main" id="{AB0B733C-C07E-4513-BB91-DC2EDFE20C4C}"/>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2" name="Oval 1177">
              <a:extLst>
                <a:ext uri="{FF2B5EF4-FFF2-40B4-BE49-F238E27FC236}">
                  <a16:creationId xmlns:a16="http://schemas.microsoft.com/office/drawing/2014/main" id="{30E5C8B0-51FF-455E-B0F8-9FD903725C40}"/>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3" name="Oval 1109">
              <a:extLst>
                <a:ext uri="{FF2B5EF4-FFF2-40B4-BE49-F238E27FC236}">
                  <a16:creationId xmlns:a16="http://schemas.microsoft.com/office/drawing/2014/main" id="{4962E6C2-6C6B-451D-ABB7-87D408721C08}"/>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4" name="Oval 1138">
              <a:extLst>
                <a:ext uri="{FF2B5EF4-FFF2-40B4-BE49-F238E27FC236}">
                  <a16:creationId xmlns:a16="http://schemas.microsoft.com/office/drawing/2014/main" id="{740F586E-7D85-4B6D-A214-7D435746CD38}"/>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5" name="Oval 1320">
              <a:extLst>
                <a:ext uri="{FF2B5EF4-FFF2-40B4-BE49-F238E27FC236}">
                  <a16:creationId xmlns:a16="http://schemas.microsoft.com/office/drawing/2014/main" id="{E5D8F7B4-3845-4F41-8E46-F53FC536B2F8}"/>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6" name="Oval 1321">
              <a:extLst>
                <a:ext uri="{FF2B5EF4-FFF2-40B4-BE49-F238E27FC236}">
                  <a16:creationId xmlns:a16="http://schemas.microsoft.com/office/drawing/2014/main" id="{C74AF94C-B5A9-4411-AF93-508E4F77D5A9}"/>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7" name="Oval 1389">
              <a:extLst>
                <a:ext uri="{FF2B5EF4-FFF2-40B4-BE49-F238E27FC236}">
                  <a16:creationId xmlns:a16="http://schemas.microsoft.com/office/drawing/2014/main" id="{DAA75DA7-2F1C-4A0B-B70D-6A8FBF836138}"/>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8" name="Oval 1426">
              <a:extLst>
                <a:ext uri="{FF2B5EF4-FFF2-40B4-BE49-F238E27FC236}">
                  <a16:creationId xmlns:a16="http://schemas.microsoft.com/office/drawing/2014/main" id="{DCEB0E1B-CD65-4017-887B-5CDFE388CE31}"/>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09" name="Oval 779">
              <a:extLst>
                <a:ext uri="{FF2B5EF4-FFF2-40B4-BE49-F238E27FC236}">
                  <a16:creationId xmlns:a16="http://schemas.microsoft.com/office/drawing/2014/main" id="{6A01540E-3543-49F6-94D3-BD1C9712778B}"/>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0" name="Oval 968">
              <a:extLst>
                <a:ext uri="{FF2B5EF4-FFF2-40B4-BE49-F238E27FC236}">
                  <a16:creationId xmlns:a16="http://schemas.microsoft.com/office/drawing/2014/main" id="{C2DF8DB0-C083-42DE-BD34-3E8568F026E8}"/>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1" name="Oval 1115">
              <a:extLst>
                <a:ext uri="{FF2B5EF4-FFF2-40B4-BE49-F238E27FC236}">
                  <a16:creationId xmlns:a16="http://schemas.microsoft.com/office/drawing/2014/main" id="{B2E4A5F4-E87F-49C6-B6A1-881F30CC33CF}"/>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2" name="Oval 1135">
              <a:extLst>
                <a:ext uri="{FF2B5EF4-FFF2-40B4-BE49-F238E27FC236}">
                  <a16:creationId xmlns:a16="http://schemas.microsoft.com/office/drawing/2014/main" id="{F14F9A1B-1FB3-44A9-BC31-806F0435D918}"/>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3" name="Oval 1136">
              <a:extLst>
                <a:ext uri="{FF2B5EF4-FFF2-40B4-BE49-F238E27FC236}">
                  <a16:creationId xmlns:a16="http://schemas.microsoft.com/office/drawing/2014/main" id="{F1025273-52F4-4DA8-A6B4-0689D377FEF8}"/>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4" name="Oval 1158">
              <a:extLst>
                <a:ext uri="{FF2B5EF4-FFF2-40B4-BE49-F238E27FC236}">
                  <a16:creationId xmlns:a16="http://schemas.microsoft.com/office/drawing/2014/main" id="{815E71F5-C6E2-4A87-A64D-5BB1719B29D2}"/>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5" name="Oval 1179">
              <a:extLst>
                <a:ext uri="{FF2B5EF4-FFF2-40B4-BE49-F238E27FC236}">
                  <a16:creationId xmlns:a16="http://schemas.microsoft.com/office/drawing/2014/main" id="{F9161C6E-8FC7-45CC-8D1B-A90BC1951BF7}"/>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6" name="Oval 1189">
              <a:extLst>
                <a:ext uri="{FF2B5EF4-FFF2-40B4-BE49-F238E27FC236}">
                  <a16:creationId xmlns:a16="http://schemas.microsoft.com/office/drawing/2014/main" id="{EAED4844-0EB8-4DDB-9606-1457009BC10A}"/>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7" name="Oval 1190">
              <a:extLst>
                <a:ext uri="{FF2B5EF4-FFF2-40B4-BE49-F238E27FC236}">
                  <a16:creationId xmlns:a16="http://schemas.microsoft.com/office/drawing/2014/main" id="{6F9FE30D-386E-43D8-915C-72B5FEB57FA9}"/>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8" name="Oval 1191">
              <a:extLst>
                <a:ext uri="{FF2B5EF4-FFF2-40B4-BE49-F238E27FC236}">
                  <a16:creationId xmlns:a16="http://schemas.microsoft.com/office/drawing/2014/main" id="{434C2989-29C2-4949-BE53-7991EF1C92CC}"/>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19" name="Oval 779">
              <a:extLst>
                <a:ext uri="{FF2B5EF4-FFF2-40B4-BE49-F238E27FC236}">
                  <a16:creationId xmlns:a16="http://schemas.microsoft.com/office/drawing/2014/main" id="{2C612001-39EE-4C32-9FF6-47E7D1811229}"/>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0" name="Oval 803">
              <a:extLst>
                <a:ext uri="{FF2B5EF4-FFF2-40B4-BE49-F238E27FC236}">
                  <a16:creationId xmlns:a16="http://schemas.microsoft.com/office/drawing/2014/main" id="{238113D3-A3D1-4FC0-BDBD-4124DC1F0DCA}"/>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1" name="Oval 1110">
              <a:extLst>
                <a:ext uri="{FF2B5EF4-FFF2-40B4-BE49-F238E27FC236}">
                  <a16:creationId xmlns:a16="http://schemas.microsoft.com/office/drawing/2014/main" id="{68348284-F639-421E-98F3-45CB3E30B6A7}"/>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2" name="Oval 1116">
              <a:extLst>
                <a:ext uri="{FF2B5EF4-FFF2-40B4-BE49-F238E27FC236}">
                  <a16:creationId xmlns:a16="http://schemas.microsoft.com/office/drawing/2014/main" id="{6A803B63-BC57-4D3D-8170-1DE5E62AEFCB}"/>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3" name="Oval 1121">
              <a:extLst>
                <a:ext uri="{FF2B5EF4-FFF2-40B4-BE49-F238E27FC236}">
                  <a16:creationId xmlns:a16="http://schemas.microsoft.com/office/drawing/2014/main" id="{969F0FA7-1944-46DC-B73C-47A5635AE7D0}"/>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4" name="Oval 1127">
              <a:extLst>
                <a:ext uri="{FF2B5EF4-FFF2-40B4-BE49-F238E27FC236}">
                  <a16:creationId xmlns:a16="http://schemas.microsoft.com/office/drawing/2014/main" id="{76458BCA-0A3C-49D9-B27F-21ADCB843E9A}"/>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5" name="Oval 1137">
              <a:extLst>
                <a:ext uri="{FF2B5EF4-FFF2-40B4-BE49-F238E27FC236}">
                  <a16:creationId xmlns:a16="http://schemas.microsoft.com/office/drawing/2014/main" id="{53F7DC8E-6C78-449F-A51C-049D6F91F006}"/>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6" name="Oval 1155">
              <a:extLst>
                <a:ext uri="{FF2B5EF4-FFF2-40B4-BE49-F238E27FC236}">
                  <a16:creationId xmlns:a16="http://schemas.microsoft.com/office/drawing/2014/main" id="{CE8C8A7C-A887-4E0C-BC3E-AC45398F9BDA}"/>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7" name="Oval 1164">
              <a:extLst>
                <a:ext uri="{FF2B5EF4-FFF2-40B4-BE49-F238E27FC236}">
                  <a16:creationId xmlns:a16="http://schemas.microsoft.com/office/drawing/2014/main" id="{A687166C-8C1F-4664-9364-FD4D6051572A}"/>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328" name="Oval 1204">
              <a:extLst>
                <a:ext uri="{FF2B5EF4-FFF2-40B4-BE49-F238E27FC236}">
                  <a16:creationId xmlns:a16="http://schemas.microsoft.com/office/drawing/2014/main" id="{95085852-DBFC-4360-8CF9-7789270C420E}"/>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284" name="Šipka: doprava 283">
            <a:extLst>
              <a:ext uri="{FF2B5EF4-FFF2-40B4-BE49-F238E27FC236}">
                <a16:creationId xmlns:a16="http://schemas.microsoft.com/office/drawing/2014/main" id="{D0CEA0E4-28B1-43BB-9B8C-72FE6E69CD92}"/>
              </a:ext>
            </a:extLst>
          </p:cNvPr>
          <p:cNvSpPr/>
          <p:nvPr/>
        </p:nvSpPr>
        <p:spPr>
          <a:xfrm>
            <a:off x="10012500" y="6157240"/>
            <a:ext cx="399934" cy="414720"/>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2" name="Šipka: doprava 1901">
            <a:extLst>
              <a:ext uri="{FF2B5EF4-FFF2-40B4-BE49-F238E27FC236}">
                <a16:creationId xmlns:a16="http://schemas.microsoft.com/office/drawing/2014/main" id="{46FC2DC1-AB6E-47C0-9A8E-D04C775203B3}"/>
              </a:ext>
            </a:extLst>
          </p:cNvPr>
          <p:cNvSpPr/>
          <p:nvPr/>
        </p:nvSpPr>
        <p:spPr>
          <a:xfrm>
            <a:off x="9749247" y="4605866"/>
            <a:ext cx="406241" cy="414720"/>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Šipka: doprava 72">
            <a:extLst>
              <a:ext uri="{FF2B5EF4-FFF2-40B4-BE49-F238E27FC236}">
                <a16:creationId xmlns:a16="http://schemas.microsoft.com/office/drawing/2014/main" id="{4E840D67-AB65-458A-A938-3C9434044EFE}"/>
              </a:ext>
            </a:extLst>
          </p:cNvPr>
          <p:cNvSpPr/>
          <p:nvPr/>
        </p:nvSpPr>
        <p:spPr>
          <a:xfrm rot="16200000">
            <a:off x="11836187" y="4583826"/>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Šipka: doprava 76">
            <a:extLst>
              <a:ext uri="{FF2B5EF4-FFF2-40B4-BE49-F238E27FC236}">
                <a16:creationId xmlns:a16="http://schemas.microsoft.com/office/drawing/2014/main" id="{2D7A41D9-E756-4EF8-BE91-FD3519510E24}"/>
              </a:ext>
            </a:extLst>
          </p:cNvPr>
          <p:cNvSpPr/>
          <p:nvPr/>
        </p:nvSpPr>
        <p:spPr>
          <a:xfrm rot="5400000">
            <a:off x="11291930" y="6297757"/>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03" name="Skupina 1902">
            <a:extLst>
              <a:ext uri="{FF2B5EF4-FFF2-40B4-BE49-F238E27FC236}">
                <a16:creationId xmlns:a16="http://schemas.microsoft.com/office/drawing/2014/main" id="{60F5CE37-5D39-47C6-8904-FC32E70DB757}"/>
              </a:ext>
            </a:extLst>
          </p:cNvPr>
          <p:cNvGrpSpPr/>
          <p:nvPr/>
        </p:nvGrpSpPr>
        <p:grpSpPr>
          <a:xfrm>
            <a:off x="8403382" y="5179217"/>
            <a:ext cx="1449424" cy="788773"/>
            <a:chOff x="5001520" y="1011887"/>
            <a:chExt cx="1509984" cy="1118507"/>
          </a:xfrm>
        </p:grpSpPr>
        <p:pic>
          <p:nvPicPr>
            <p:cNvPr id="1904"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259AA2A1-A791-4C59-AA0F-D91219F2FE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1905" name="Oval 1293">
              <a:extLst>
                <a:ext uri="{FF2B5EF4-FFF2-40B4-BE49-F238E27FC236}">
                  <a16:creationId xmlns:a16="http://schemas.microsoft.com/office/drawing/2014/main" id="{226A5E39-E118-4549-8B3F-5C63D513C6B7}"/>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6" name="Oval 1310">
              <a:extLst>
                <a:ext uri="{FF2B5EF4-FFF2-40B4-BE49-F238E27FC236}">
                  <a16:creationId xmlns:a16="http://schemas.microsoft.com/office/drawing/2014/main" id="{DDEE7DCA-91D9-42C5-A033-65F57C177B0E}"/>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7" name="Oval 1320">
              <a:extLst>
                <a:ext uri="{FF2B5EF4-FFF2-40B4-BE49-F238E27FC236}">
                  <a16:creationId xmlns:a16="http://schemas.microsoft.com/office/drawing/2014/main" id="{12339F1A-4D42-468A-B4EF-34568504DFBD}"/>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8" name="Oval 1392">
              <a:extLst>
                <a:ext uri="{FF2B5EF4-FFF2-40B4-BE49-F238E27FC236}">
                  <a16:creationId xmlns:a16="http://schemas.microsoft.com/office/drawing/2014/main" id="{99A192BC-C8BF-47C0-93BD-A5DC1E82EE33}"/>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09" name="Oval 1426">
              <a:extLst>
                <a:ext uri="{FF2B5EF4-FFF2-40B4-BE49-F238E27FC236}">
                  <a16:creationId xmlns:a16="http://schemas.microsoft.com/office/drawing/2014/main" id="{F56F8DD7-D219-43BD-8490-3DB7BB60397A}"/>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0" name="Oval 779">
              <a:extLst>
                <a:ext uri="{FF2B5EF4-FFF2-40B4-BE49-F238E27FC236}">
                  <a16:creationId xmlns:a16="http://schemas.microsoft.com/office/drawing/2014/main" id="{9A950ECF-B182-483C-89B1-809F94EDBACE}"/>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1" name="Oval 1189">
              <a:extLst>
                <a:ext uri="{FF2B5EF4-FFF2-40B4-BE49-F238E27FC236}">
                  <a16:creationId xmlns:a16="http://schemas.microsoft.com/office/drawing/2014/main" id="{D3D20A74-A9BE-4116-99F9-B9A8861AF22C}"/>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2" name="Oval 1191">
              <a:extLst>
                <a:ext uri="{FF2B5EF4-FFF2-40B4-BE49-F238E27FC236}">
                  <a16:creationId xmlns:a16="http://schemas.microsoft.com/office/drawing/2014/main" id="{F1CB4459-DAF6-4403-814C-DB0CB91EF086}"/>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3" name="Oval 1127">
              <a:extLst>
                <a:ext uri="{FF2B5EF4-FFF2-40B4-BE49-F238E27FC236}">
                  <a16:creationId xmlns:a16="http://schemas.microsoft.com/office/drawing/2014/main" id="{AABC19AA-BD13-48D8-B738-BBCE5B899AB3}"/>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4" name="Oval 1155">
              <a:extLst>
                <a:ext uri="{FF2B5EF4-FFF2-40B4-BE49-F238E27FC236}">
                  <a16:creationId xmlns:a16="http://schemas.microsoft.com/office/drawing/2014/main" id="{5715471D-BB5F-4DC7-95C3-05B11830F86E}"/>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5" name="Oval 1168">
              <a:extLst>
                <a:ext uri="{FF2B5EF4-FFF2-40B4-BE49-F238E27FC236}">
                  <a16:creationId xmlns:a16="http://schemas.microsoft.com/office/drawing/2014/main" id="{0252DB11-0CDC-46B3-BED7-A8BE69ED0D07}"/>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6" name="Oval 1175">
              <a:extLst>
                <a:ext uri="{FF2B5EF4-FFF2-40B4-BE49-F238E27FC236}">
                  <a16:creationId xmlns:a16="http://schemas.microsoft.com/office/drawing/2014/main" id="{3ABBE7E8-AE75-403A-914A-09D81407702A}"/>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7" name="Oval 1177">
              <a:extLst>
                <a:ext uri="{FF2B5EF4-FFF2-40B4-BE49-F238E27FC236}">
                  <a16:creationId xmlns:a16="http://schemas.microsoft.com/office/drawing/2014/main" id="{ACE3F3DB-402D-4740-BB55-A897F1D01873}"/>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8" name="Oval 1109">
              <a:extLst>
                <a:ext uri="{FF2B5EF4-FFF2-40B4-BE49-F238E27FC236}">
                  <a16:creationId xmlns:a16="http://schemas.microsoft.com/office/drawing/2014/main" id="{2B3AC60A-CA0C-4C46-B1F3-D18AADD84699}"/>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19" name="Oval 1138">
              <a:extLst>
                <a:ext uri="{FF2B5EF4-FFF2-40B4-BE49-F238E27FC236}">
                  <a16:creationId xmlns:a16="http://schemas.microsoft.com/office/drawing/2014/main" id="{ACEAA3E9-B72F-4322-A60D-9D3C7691B3B6}"/>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0" name="Oval 1320">
              <a:extLst>
                <a:ext uri="{FF2B5EF4-FFF2-40B4-BE49-F238E27FC236}">
                  <a16:creationId xmlns:a16="http://schemas.microsoft.com/office/drawing/2014/main" id="{E3B62788-23DE-4DC5-96D3-1D5C1A3A5488}"/>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1" name="Oval 1321">
              <a:extLst>
                <a:ext uri="{FF2B5EF4-FFF2-40B4-BE49-F238E27FC236}">
                  <a16:creationId xmlns:a16="http://schemas.microsoft.com/office/drawing/2014/main" id="{3791C778-1344-49AE-8A4E-EAF015080880}"/>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2" name="Oval 1389">
              <a:extLst>
                <a:ext uri="{FF2B5EF4-FFF2-40B4-BE49-F238E27FC236}">
                  <a16:creationId xmlns:a16="http://schemas.microsoft.com/office/drawing/2014/main" id="{301F0835-0695-48C3-988C-7C81A6239974}"/>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3" name="Oval 1426">
              <a:extLst>
                <a:ext uri="{FF2B5EF4-FFF2-40B4-BE49-F238E27FC236}">
                  <a16:creationId xmlns:a16="http://schemas.microsoft.com/office/drawing/2014/main" id="{0CD9E053-8315-415D-915D-62AB5C5B3BFA}"/>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4" name="Oval 779">
              <a:extLst>
                <a:ext uri="{FF2B5EF4-FFF2-40B4-BE49-F238E27FC236}">
                  <a16:creationId xmlns:a16="http://schemas.microsoft.com/office/drawing/2014/main" id="{486A63BD-320B-411F-B45B-E1D83D761F2F}"/>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5" name="Oval 968">
              <a:extLst>
                <a:ext uri="{FF2B5EF4-FFF2-40B4-BE49-F238E27FC236}">
                  <a16:creationId xmlns:a16="http://schemas.microsoft.com/office/drawing/2014/main" id="{260BEEF2-5429-4439-BF15-614961A0B28B}"/>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6" name="Oval 1115">
              <a:extLst>
                <a:ext uri="{FF2B5EF4-FFF2-40B4-BE49-F238E27FC236}">
                  <a16:creationId xmlns:a16="http://schemas.microsoft.com/office/drawing/2014/main" id="{E5887E45-B695-49E9-91EC-DFEA9BB71406}"/>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7" name="Oval 1135">
              <a:extLst>
                <a:ext uri="{FF2B5EF4-FFF2-40B4-BE49-F238E27FC236}">
                  <a16:creationId xmlns:a16="http://schemas.microsoft.com/office/drawing/2014/main" id="{A97A31CC-3A44-4B43-A5F6-EACE262E0514}"/>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8" name="Oval 1136">
              <a:extLst>
                <a:ext uri="{FF2B5EF4-FFF2-40B4-BE49-F238E27FC236}">
                  <a16:creationId xmlns:a16="http://schemas.microsoft.com/office/drawing/2014/main" id="{7D6BC68A-33E5-4410-93F5-2A374C293182}"/>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29" name="Oval 1158">
              <a:extLst>
                <a:ext uri="{FF2B5EF4-FFF2-40B4-BE49-F238E27FC236}">
                  <a16:creationId xmlns:a16="http://schemas.microsoft.com/office/drawing/2014/main" id="{A325156C-A6DF-4EBA-9687-45922FDE627E}"/>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0" name="Oval 1179">
              <a:extLst>
                <a:ext uri="{FF2B5EF4-FFF2-40B4-BE49-F238E27FC236}">
                  <a16:creationId xmlns:a16="http://schemas.microsoft.com/office/drawing/2014/main" id="{CED504A1-E908-4FD2-A92A-55F45146C356}"/>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1" name="Oval 1189">
              <a:extLst>
                <a:ext uri="{FF2B5EF4-FFF2-40B4-BE49-F238E27FC236}">
                  <a16:creationId xmlns:a16="http://schemas.microsoft.com/office/drawing/2014/main" id="{0AB35C1A-1254-4E81-BB98-5CCFEBFE890E}"/>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2" name="Oval 1190">
              <a:extLst>
                <a:ext uri="{FF2B5EF4-FFF2-40B4-BE49-F238E27FC236}">
                  <a16:creationId xmlns:a16="http://schemas.microsoft.com/office/drawing/2014/main" id="{C8C23B94-085B-4ADF-BB6E-495C73818CED}"/>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3" name="Oval 1191">
              <a:extLst>
                <a:ext uri="{FF2B5EF4-FFF2-40B4-BE49-F238E27FC236}">
                  <a16:creationId xmlns:a16="http://schemas.microsoft.com/office/drawing/2014/main" id="{AC1B1FFE-A39A-4234-BD02-23C848159E10}"/>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4" name="Oval 779">
              <a:extLst>
                <a:ext uri="{FF2B5EF4-FFF2-40B4-BE49-F238E27FC236}">
                  <a16:creationId xmlns:a16="http://schemas.microsoft.com/office/drawing/2014/main" id="{DCBCDB53-E0BC-4FB7-94E6-7B01FBCE2B83}"/>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5" name="Oval 803">
              <a:extLst>
                <a:ext uri="{FF2B5EF4-FFF2-40B4-BE49-F238E27FC236}">
                  <a16:creationId xmlns:a16="http://schemas.microsoft.com/office/drawing/2014/main" id="{29A3A06B-36B0-4391-BA86-CE8D14836F85}"/>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6" name="Oval 1110">
              <a:extLst>
                <a:ext uri="{FF2B5EF4-FFF2-40B4-BE49-F238E27FC236}">
                  <a16:creationId xmlns:a16="http://schemas.microsoft.com/office/drawing/2014/main" id="{78FBD4A0-D287-4115-BED7-35EEA923D3B6}"/>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7" name="Oval 1116">
              <a:extLst>
                <a:ext uri="{FF2B5EF4-FFF2-40B4-BE49-F238E27FC236}">
                  <a16:creationId xmlns:a16="http://schemas.microsoft.com/office/drawing/2014/main" id="{E901ED8B-CBAC-4699-AB1D-5029B923314A}"/>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8" name="Oval 1121">
              <a:extLst>
                <a:ext uri="{FF2B5EF4-FFF2-40B4-BE49-F238E27FC236}">
                  <a16:creationId xmlns:a16="http://schemas.microsoft.com/office/drawing/2014/main" id="{B6E5B607-17F2-47C8-A5F2-8D0C98CABFFD}"/>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39" name="Oval 1127">
              <a:extLst>
                <a:ext uri="{FF2B5EF4-FFF2-40B4-BE49-F238E27FC236}">
                  <a16:creationId xmlns:a16="http://schemas.microsoft.com/office/drawing/2014/main" id="{F92CA69F-30F0-41FF-96DB-6A2745CD2D96}"/>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0" name="Oval 1137">
              <a:extLst>
                <a:ext uri="{FF2B5EF4-FFF2-40B4-BE49-F238E27FC236}">
                  <a16:creationId xmlns:a16="http://schemas.microsoft.com/office/drawing/2014/main" id="{C832A782-5469-443C-A55C-3E54D77D3933}"/>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1" name="Oval 1155">
              <a:extLst>
                <a:ext uri="{FF2B5EF4-FFF2-40B4-BE49-F238E27FC236}">
                  <a16:creationId xmlns:a16="http://schemas.microsoft.com/office/drawing/2014/main" id="{12773155-9A9D-4BC3-97CA-2A96D39FFAE5}"/>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2" name="Oval 1164">
              <a:extLst>
                <a:ext uri="{FF2B5EF4-FFF2-40B4-BE49-F238E27FC236}">
                  <a16:creationId xmlns:a16="http://schemas.microsoft.com/office/drawing/2014/main" id="{62E55B03-8AA7-45E8-BE73-ADF671763319}"/>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3" name="Oval 1204">
              <a:extLst>
                <a:ext uri="{FF2B5EF4-FFF2-40B4-BE49-F238E27FC236}">
                  <a16:creationId xmlns:a16="http://schemas.microsoft.com/office/drawing/2014/main" id="{8907A17B-AA3A-4D4B-9FE6-5CFC86410888}"/>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1944" name="Skupina 1943">
            <a:extLst>
              <a:ext uri="{FF2B5EF4-FFF2-40B4-BE49-F238E27FC236}">
                <a16:creationId xmlns:a16="http://schemas.microsoft.com/office/drawing/2014/main" id="{25F03F62-8B64-4235-BD79-1505835C15B9}"/>
              </a:ext>
            </a:extLst>
          </p:cNvPr>
          <p:cNvGrpSpPr/>
          <p:nvPr/>
        </p:nvGrpSpPr>
        <p:grpSpPr>
          <a:xfrm>
            <a:off x="8388201" y="4367537"/>
            <a:ext cx="1449424" cy="788773"/>
            <a:chOff x="5001520" y="1011887"/>
            <a:chExt cx="1509984" cy="1118507"/>
          </a:xfrm>
        </p:grpSpPr>
        <p:pic>
          <p:nvPicPr>
            <p:cNvPr id="1945"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CA7ECF24-7071-4A65-93E0-C678126B81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1946" name="Oval 1293">
              <a:extLst>
                <a:ext uri="{FF2B5EF4-FFF2-40B4-BE49-F238E27FC236}">
                  <a16:creationId xmlns:a16="http://schemas.microsoft.com/office/drawing/2014/main" id="{AE43A56F-91AB-4B63-A40D-532FF66023B5}"/>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7" name="Oval 1310">
              <a:extLst>
                <a:ext uri="{FF2B5EF4-FFF2-40B4-BE49-F238E27FC236}">
                  <a16:creationId xmlns:a16="http://schemas.microsoft.com/office/drawing/2014/main" id="{9B57755A-7008-4FD5-B27F-D790BA1EF26E}"/>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8" name="Oval 1320">
              <a:extLst>
                <a:ext uri="{FF2B5EF4-FFF2-40B4-BE49-F238E27FC236}">
                  <a16:creationId xmlns:a16="http://schemas.microsoft.com/office/drawing/2014/main" id="{93EA8A33-2DA5-420E-BABE-DCB649668624}"/>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49" name="Oval 1392">
              <a:extLst>
                <a:ext uri="{FF2B5EF4-FFF2-40B4-BE49-F238E27FC236}">
                  <a16:creationId xmlns:a16="http://schemas.microsoft.com/office/drawing/2014/main" id="{E441CC5D-9B35-4CAF-9E8A-87AC5E5B44D6}"/>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0" name="Oval 1426">
              <a:extLst>
                <a:ext uri="{FF2B5EF4-FFF2-40B4-BE49-F238E27FC236}">
                  <a16:creationId xmlns:a16="http://schemas.microsoft.com/office/drawing/2014/main" id="{E26BD6FE-1DB2-41FA-99F3-C406D999185A}"/>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1" name="Oval 779">
              <a:extLst>
                <a:ext uri="{FF2B5EF4-FFF2-40B4-BE49-F238E27FC236}">
                  <a16:creationId xmlns:a16="http://schemas.microsoft.com/office/drawing/2014/main" id="{D6BBD7A9-0A60-490B-90B1-54BEC0043EC7}"/>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2" name="Oval 1189">
              <a:extLst>
                <a:ext uri="{FF2B5EF4-FFF2-40B4-BE49-F238E27FC236}">
                  <a16:creationId xmlns:a16="http://schemas.microsoft.com/office/drawing/2014/main" id="{01E02A09-B219-4388-9BFC-9D5439810D04}"/>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3" name="Oval 1191">
              <a:extLst>
                <a:ext uri="{FF2B5EF4-FFF2-40B4-BE49-F238E27FC236}">
                  <a16:creationId xmlns:a16="http://schemas.microsoft.com/office/drawing/2014/main" id="{C08875E4-E5B2-4CC3-B906-78FBCB67E758}"/>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4" name="Oval 1127">
              <a:extLst>
                <a:ext uri="{FF2B5EF4-FFF2-40B4-BE49-F238E27FC236}">
                  <a16:creationId xmlns:a16="http://schemas.microsoft.com/office/drawing/2014/main" id="{435EC51B-4D2D-457A-871E-39C0F546A606}"/>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5" name="Oval 1155">
              <a:extLst>
                <a:ext uri="{FF2B5EF4-FFF2-40B4-BE49-F238E27FC236}">
                  <a16:creationId xmlns:a16="http://schemas.microsoft.com/office/drawing/2014/main" id="{52055F3C-0C74-4D36-ACDC-F8D2D546CA79}"/>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6" name="Oval 1168">
              <a:extLst>
                <a:ext uri="{FF2B5EF4-FFF2-40B4-BE49-F238E27FC236}">
                  <a16:creationId xmlns:a16="http://schemas.microsoft.com/office/drawing/2014/main" id="{DD07E734-4EC2-49CF-ACEE-9BB2B4317AB8}"/>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7" name="Oval 1175">
              <a:extLst>
                <a:ext uri="{FF2B5EF4-FFF2-40B4-BE49-F238E27FC236}">
                  <a16:creationId xmlns:a16="http://schemas.microsoft.com/office/drawing/2014/main" id="{A0CA0B34-E401-4226-BEC5-B7A334EC660D}"/>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8" name="Oval 1177">
              <a:extLst>
                <a:ext uri="{FF2B5EF4-FFF2-40B4-BE49-F238E27FC236}">
                  <a16:creationId xmlns:a16="http://schemas.microsoft.com/office/drawing/2014/main" id="{ADCE9636-9224-4FF3-ADAF-5C768A2CBA7B}"/>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59" name="Oval 1109">
              <a:extLst>
                <a:ext uri="{FF2B5EF4-FFF2-40B4-BE49-F238E27FC236}">
                  <a16:creationId xmlns:a16="http://schemas.microsoft.com/office/drawing/2014/main" id="{14D413E2-43EA-4AE8-A54A-44148B0B57DA}"/>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0" name="Oval 1138">
              <a:extLst>
                <a:ext uri="{FF2B5EF4-FFF2-40B4-BE49-F238E27FC236}">
                  <a16:creationId xmlns:a16="http://schemas.microsoft.com/office/drawing/2014/main" id="{D290CC21-6E28-43F8-90AD-D48F36159A0E}"/>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1" name="Oval 1320">
              <a:extLst>
                <a:ext uri="{FF2B5EF4-FFF2-40B4-BE49-F238E27FC236}">
                  <a16:creationId xmlns:a16="http://schemas.microsoft.com/office/drawing/2014/main" id="{DC2D12A9-8BE7-4499-95A5-A39B676C5024}"/>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2" name="Oval 1321">
              <a:extLst>
                <a:ext uri="{FF2B5EF4-FFF2-40B4-BE49-F238E27FC236}">
                  <a16:creationId xmlns:a16="http://schemas.microsoft.com/office/drawing/2014/main" id="{E86AE040-28F0-4107-B47E-5EEB3359BEF9}"/>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3" name="Oval 1389">
              <a:extLst>
                <a:ext uri="{FF2B5EF4-FFF2-40B4-BE49-F238E27FC236}">
                  <a16:creationId xmlns:a16="http://schemas.microsoft.com/office/drawing/2014/main" id="{D85D6909-D6D7-4D40-B42E-D50BC6F52B00}"/>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4" name="Oval 1426">
              <a:extLst>
                <a:ext uri="{FF2B5EF4-FFF2-40B4-BE49-F238E27FC236}">
                  <a16:creationId xmlns:a16="http://schemas.microsoft.com/office/drawing/2014/main" id="{1CEE3E38-66CE-4217-859F-CB620BBED208}"/>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5" name="Oval 779">
              <a:extLst>
                <a:ext uri="{FF2B5EF4-FFF2-40B4-BE49-F238E27FC236}">
                  <a16:creationId xmlns:a16="http://schemas.microsoft.com/office/drawing/2014/main" id="{CF5298FD-A1C1-481B-9718-D65ADB7D7C92}"/>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6" name="Oval 968">
              <a:extLst>
                <a:ext uri="{FF2B5EF4-FFF2-40B4-BE49-F238E27FC236}">
                  <a16:creationId xmlns:a16="http://schemas.microsoft.com/office/drawing/2014/main" id="{70E5591A-C7D5-4F93-8C6F-D0E0B68C1E2F}"/>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7" name="Oval 1115">
              <a:extLst>
                <a:ext uri="{FF2B5EF4-FFF2-40B4-BE49-F238E27FC236}">
                  <a16:creationId xmlns:a16="http://schemas.microsoft.com/office/drawing/2014/main" id="{BDD76534-04C3-482C-BB2D-49E85F119472}"/>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8" name="Oval 1135">
              <a:extLst>
                <a:ext uri="{FF2B5EF4-FFF2-40B4-BE49-F238E27FC236}">
                  <a16:creationId xmlns:a16="http://schemas.microsoft.com/office/drawing/2014/main" id="{F63A92A9-56B6-4BA8-A401-61D89558B0DF}"/>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69" name="Oval 1136">
              <a:extLst>
                <a:ext uri="{FF2B5EF4-FFF2-40B4-BE49-F238E27FC236}">
                  <a16:creationId xmlns:a16="http://schemas.microsoft.com/office/drawing/2014/main" id="{51E51235-848D-4347-A0E4-4FC4946917BD}"/>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0" name="Oval 1158">
              <a:extLst>
                <a:ext uri="{FF2B5EF4-FFF2-40B4-BE49-F238E27FC236}">
                  <a16:creationId xmlns:a16="http://schemas.microsoft.com/office/drawing/2014/main" id="{E0C2C1A6-C104-4EB1-ABCC-F43EC94C887C}"/>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1" name="Oval 1179">
              <a:extLst>
                <a:ext uri="{FF2B5EF4-FFF2-40B4-BE49-F238E27FC236}">
                  <a16:creationId xmlns:a16="http://schemas.microsoft.com/office/drawing/2014/main" id="{611970A6-DB6D-43C1-802D-A458EE496AED}"/>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2" name="Oval 1189">
              <a:extLst>
                <a:ext uri="{FF2B5EF4-FFF2-40B4-BE49-F238E27FC236}">
                  <a16:creationId xmlns:a16="http://schemas.microsoft.com/office/drawing/2014/main" id="{DDF6AD44-A2E4-441D-8F52-B5F34EFC34C0}"/>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3" name="Oval 1190">
              <a:extLst>
                <a:ext uri="{FF2B5EF4-FFF2-40B4-BE49-F238E27FC236}">
                  <a16:creationId xmlns:a16="http://schemas.microsoft.com/office/drawing/2014/main" id="{A1EE2CB2-E862-4D2A-921E-42BF5EE879C5}"/>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4" name="Oval 1191">
              <a:extLst>
                <a:ext uri="{FF2B5EF4-FFF2-40B4-BE49-F238E27FC236}">
                  <a16:creationId xmlns:a16="http://schemas.microsoft.com/office/drawing/2014/main" id="{7FF619CB-916D-443D-A1D0-4A26FA9D0184}"/>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5" name="Oval 779">
              <a:extLst>
                <a:ext uri="{FF2B5EF4-FFF2-40B4-BE49-F238E27FC236}">
                  <a16:creationId xmlns:a16="http://schemas.microsoft.com/office/drawing/2014/main" id="{9B5657ED-7347-43F8-BA3D-F792C38B5283}"/>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6" name="Oval 803">
              <a:extLst>
                <a:ext uri="{FF2B5EF4-FFF2-40B4-BE49-F238E27FC236}">
                  <a16:creationId xmlns:a16="http://schemas.microsoft.com/office/drawing/2014/main" id="{6125C3E3-8771-4955-906A-70CD021F1C25}"/>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7" name="Oval 1110">
              <a:extLst>
                <a:ext uri="{FF2B5EF4-FFF2-40B4-BE49-F238E27FC236}">
                  <a16:creationId xmlns:a16="http://schemas.microsoft.com/office/drawing/2014/main" id="{1AFB3022-5336-42CB-A0CE-F3A8CA001B24}"/>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8" name="Oval 1116">
              <a:extLst>
                <a:ext uri="{FF2B5EF4-FFF2-40B4-BE49-F238E27FC236}">
                  <a16:creationId xmlns:a16="http://schemas.microsoft.com/office/drawing/2014/main" id="{A80B66BD-9AFA-4A4A-AB76-258D9714E5F1}"/>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79" name="Oval 1121">
              <a:extLst>
                <a:ext uri="{FF2B5EF4-FFF2-40B4-BE49-F238E27FC236}">
                  <a16:creationId xmlns:a16="http://schemas.microsoft.com/office/drawing/2014/main" id="{7061C7C5-B7A5-459B-8883-25C11A972723}"/>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0" name="Oval 1127">
              <a:extLst>
                <a:ext uri="{FF2B5EF4-FFF2-40B4-BE49-F238E27FC236}">
                  <a16:creationId xmlns:a16="http://schemas.microsoft.com/office/drawing/2014/main" id="{EE35D5C3-2762-4788-ACEE-A84A06AC855E}"/>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1" name="Oval 1137">
              <a:extLst>
                <a:ext uri="{FF2B5EF4-FFF2-40B4-BE49-F238E27FC236}">
                  <a16:creationId xmlns:a16="http://schemas.microsoft.com/office/drawing/2014/main" id="{B6858D61-C00E-41E2-9376-FE9029501AAF}"/>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2" name="Oval 1155">
              <a:extLst>
                <a:ext uri="{FF2B5EF4-FFF2-40B4-BE49-F238E27FC236}">
                  <a16:creationId xmlns:a16="http://schemas.microsoft.com/office/drawing/2014/main" id="{B80DB431-32EB-4BB5-80A6-6C6910D36463}"/>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3" name="Oval 1164">
              <a:extLst>
                <a:ext uri="{FF2B5EF4-FFF2-40B4-BE49-F238E27FC236}">
                  <a16:creationId xmlns:a16="http://schemas.microsoft.com/office/drawing/2014/main" id="{CA5DFC61-EE21-4EDE-BC8E-F4C3B5FCE667}"/>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4" name="Oval 1204">
              <a:extLst>
                <a:ext uri="{FF2B5EF4-FFF2-40B4-BE49-F238E27FC236}">
                  <a16:creationId xmlns:a16="http://schemas.microsoft.com/office/drawing/2014/main" id="{B359CAC4-D53C-4A05-8C79-FB4F659502D1}"/>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1985" name="TextovéPole 1984">
            <a:extLst>
              <a:ext uri="{FF2B5EF4-FFF2-40B4-BE49-F238E27FC236}">
                <a16:creationId xmlns:a16="http://schemas.microsoft.com/office/drawing/2014/main" id="{60B09B51-445B-4312-95CD-9553A4F5006C}"/>
              </a:ext>
            </a:extLst>
          </p:cNvPr>
          <p:cNvSpPr txBox="1"/>
          <p:nvPr/>
        </p:nvSpPr>
        <p:spPr>
          <a:xfrm>
            <a:off x="9985322" y="2978840"/>
            <a:ext cx="1120820" cy="369332"/>
          </a:xfrm>
          <a:prstGeom prst="rect">
            <a:avLst/>
          </a:prstGeom>
          <a:noFill/>
        </p:spPr>
        <p:txBody>
          <a:bodyPr wrap="none" rtlCol="0">
            <a:spAutoFit/>
          </a:bodyPr>
          <a:lstStyle/>
          <a:p>
            <a:r>
              <a:rPr lang="cs-CZ" dirty="0"/>
              <a:t>Normální</a:t>
            </a:r>
            <a:endParaRPr lang="en-US" dirty="0"/>
          </a:p>
        </p:txBody>
      </p:sp>
      <p:grpSp>
        <p:nvGrpSpPr>
          <p:cNvPr id="1986" name="Skupina 1985">
            <a:extLst>
              <a:ext uri="{FF2B5EF4-FFF2-40B4-BE49-F238E27FC236}">
                <a16:creationId xmlns:a16="http://schemas.microsoft.com/office/drawing/2014/main" id="{C0830845-C235-4727-A89B-0A381412A75B}"/>
              </a:ext>
            </a:extLst>
          </p:cNvPr>
          <p:cNvGrpSpPr/>
          <p:nvPr/>
        </p:nvGrpSpPr>
        <p:grpSpPr>
          <a:xfrm>
            <a:off x="10022121" y="1871709"/>
            <a:ext cx="1931560" cy="1005321"/>
            <a:chOff x="1016627" y="986762"/>
            <a:chExt cx="2235848" cy="1656184"/>
          </a:xfrm>
        </p:grpSpPr>
        <p:pic>
          <p:nvPicPr>
            <p:cNvPr id="1987"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1A376D34-BF60-4F73-BD82-AF029A6F6D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6627" y="986762"/>
              <a:ext cx="2235848" cy="1656184"/>
            </a:xfrm>
            <a:prstGeom prst="rect">
              <a:avLst/>
            </a:prstGeom>
            <a:noFill/>
            <a:extLst>
              <a:ext uri="{909E8E84-426E-40DD-AFC4-6F175D3DCCD1}">
                <a14:hiddenFill xmlns:a14="http://schemas.microsoft.com/office/drawing/2010/main">
                  <a:solidFill>
                    <a:srgbClr val="FFFFFF"/>
                  </a:solidFill>
                </a14:hiddenFill>
              </a:ext>
            </a:extLst>
          </p:spPr>
        </p:pic>
        <p:sp>
          <p:nvSpPr>
            <p:cNvPr id="1988" name="Oval 1293">
              <a:extLst>
                <a:ext uri="{FF2B5EF4-FFF2-40B4-BE49-F238E27FC236}">
                  <a16:creationId xmlns:a16="http://schemas.microsoft.com/office/drawing/2014/main" id="{7BD007F5-B1FE-45A3-8FCB-6BDA4044FFEF}"/>
                </a:ext>
              </a:extLst>
            </p:cNvPr>
            <p:cNvSpPr>
              <a:spLocks noChangeArrowheads="1"/>
            </p:cNvSpPr>
            <p:nvPr/>
          </p:nvSpPr>
          <p:spPr bwMode="auto">
            <a:xfrm rot="17477461">
              <a:off x="2492588" y="2004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89" name="Oval 1310">
              <a:extLst>
                <a:ext uri="{FF2B5EF4-FFF2-40B4-BE49-F238E27FC236}">
                  <a16:creationId xmlns:a16="http://schemas.microsoft.com/office/drawing/2014/main" id="{E497CC8D-2824-4EB7-860C-DABAFA050D4F}"/>
                </a:ext>
              </a:extLst>
            </p:cNvPr>
            <p:cNvSpPr>
              <a:spLocks noChangeArrowheads="1"/>
            </p:cNvSpPr>
            <p:nvPr/>
          </p:nvSpPr>
          <p:spPr bwMode="auto">
            <a:xfrm rot="17477461">
              <a:off x="1779190"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0" name="Oval 1320">
              <a:extLst>
                <a:ext uri="{FF2B5EF4-FFF2-40B4-BE49-F238E27FC236}">
                  <a16:creationId xmlns:a16="http://schemas.microsoft.com/office/drawing/2014/main" id="{AE07A7DF-55C2-4947-8714-03F5B28D53B6}"/>
                </a:ext>
              </a:extLst>
            </p:cNvPr>
            <p:cNvSpPr>
              <a:spLocks noChangeArrowheads="1"/>
            </p:cNvSpPr>
            <p:nvPr/>
          </p:nvSpPr>
          <p:spPr bwMode="auto">
            <a:xfrm rot="17477461">
              <a:off x="2263883"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1" name="Oval 1392">
              <a:extLst>
                <a:ext uri="{FF2B5EF4-FFF2-40B4-BE49-F238E27FC236}">
                  <a16:creationId xmlns:a16="http://schemas.microsoft.com/office/drawing/2014/main" id="{6C171621-0B4A-4D34-B7A5-F7BF680C5473}"/>
                </a:ext>
              </a:extLst>
            </p:cNvPr>
            <p:cNvSpPr>
              <a:spLocks noChangeArrowheads="1"/>
            </p:cNvSpPr>
            <p:nvPr/>
          </p:nvSpPr>
          <p:spPr bwMode="auto">
            <a:xfrm rot="17477461">
              <a:off x="2092657"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2" name="Oval 1426">
              <a:extLst>
                <a:ext uri="{FF2B5EF4-FFF2-40B4-BE49-F238E27FC236}">
                  <a16:creationId xmlns:a16="http://schemas.microsoft.com/office/drawing/2014/main" id="{1E7EF7A8-278F-4DD8-8550-0F9C51CA64AE}"/>
                </a:ext>
              </a:extLst>
            </p:cNvPr>
            <p:cNvSpPr>
              <a:spLocks noChangeArrowheads="1"/>
            </p:cNvSpPr>
            <p:nvPr/>
          </p:nvSpPr>
          <p:spPr bwMode="auto">
            <a:xfrm rot="17477461">
              <a:off x="2009751"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3" name="Oval 779">
              <a:extLst>
                <a:ext uri="{FF2B5EF4-FFF2-40B4-BE49-F238E27FC236}">
                  <a16:creationId xmlns:a16="http://schemas.microsoft.com/office/drawing/2014/main" id="{12581E47-76AC-4330-9557-D58A4C1C0331}"/>
                </a:ext>
              </a:extLst>
            </p:cNvPr>
            <p:cNvSpPr>
              <a:spLocks noChangeArrowheads="1"/>
            </p:cNvSpPr>
            <p:nvPr/>
          </p:nvSpPr>
          <p:spPr bwMode="auto">
            <a:xfrm rot="17477461">
              <a:off x="1274629" y="1757806"/>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4" name="Oval 1189">
              <a:extLst>
                <a:ext uri="{FF2B5EF4-FFF2-40B4-BE49-F238E27FC236}">
                  <a16:creationId xmlns:a16="http://schemas.microsoft.com/office/drawing/2014/main" id="{ADAF030A-32ED-4889-8E54-B474C5A87EC1}"/>
                </a:ext>
              </a:extLst>
            </p:cNvPr>
            <p:cNvSpPr>
              <a:spLocks noChangeArrowheads="1"/>
            </p:cNvSpPr>
            <p:nvPr/>
          </p:nvSpPr>
          <p:spPr bwMode="auto">
            <a:xfrm rot="17477461">
              <a:off x="1635174" y="154546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5" name="Oval 1191">
              <a:extLst>
                <a:ext uri="{FF2B5EF4-FFF2-40B4-BE49-F238E27FC236}">
                  <a16:creationId xmlns:a16="http://schemas.microsoft.com/office/drawing/2014/main" id="{DF45813B-4FB5-4AA3-BD37-70100740A61E}"/>
                </a:ext>
              </a:extLst>
            </p:cNvPr>
            <p:cNvSpPr>
              <a:spLocks noChangeArrowheads="1"/>
            </p:cNvSpPr>
            <p:nvPr/>
          </p:nvSpPr>
          <p:spPr bwMode="auto">
            <a:xfrm rot="17477461">
              <a:off x="2138221" y="149963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6" name="Oval 1127">
              <a:extLst>
                <a:ext uri="{FF2B5EF4-FFF2-40B4-BE49-F238E27FC236}">
                  <a16:creationId xmlns:a16="http://schemas.microsoft.com/office/drawing/2014/main" id="{BD864DFB-4B7D-4EEA-AF78-470003912DCA}"/>
                </a:ext>
              </a:extLst>
            </p:cNvPr>
            <p:cNvSpPr>
              <a:spLocks noChangeArrowheads="1"/>
            </p:cNvSpPr>
            <p:nvPr/>
          </p:nvSpPr>
          <p:spPr bwMode="auto">
            <a:xfrm rot="17477461">
              <a:off x="2456478" y="143554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7" name="Oval 1155">
              <a:extLst>
                <a:ext uri="{FF2B5EF4-FFF2-40B4-BE49-F238E27FC236}">
                  <a16:creationId xmlns:a16="http://schemas.microsoft.com/office/drawing/2014/main" id="{835F129E-B2DA-41F9-AB6C-C943F2294E2A}"/>
                </a:ext>
              </a:extLst>
            </p:cNvPr>
            <p:cNvSpPr>
              <a:spLocks noChangeArrowheads="1"/>
            </p:cNvSpPr>
            <p:nvPr/>
          </p:nvSpPr>
          <p:spPr bwMode="auto">
            <a:xfrm rot="17477461">
              <a:off x="2961061" y="156295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8" name="Oval 1168">
              <a:extLst>
                <a:ext uri="{FF2B5EF4-FFF2-40B4-BE49-F238E27FC236}">
                  <a16:creationId xmlns:a16="http://schemas.microsoft.com/office/drawing/2014/main" id="{5A846073-1337-4B41-ACE0-7DD7B788DD20}"/>
                </a:ext>
              </a:extLst>
            </p:cNvPr>
            <p:cNvSpPr>
              <a:spLocks noChangeArrowheads="1"/>
            </p:cNvSpPr>
            <p:nvPr/>
          </p:nvSpPr>
          <p:spPr bwMode="auto">
            <a:xfrm rot="17477461">
              <a:off x="2731324" y="22389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999" name="Oval 1175">
              <a:extLst>
                <a:ext uri="{FF2B5EF4-FFF2-40B4-BE49-F238E27FC236}">
                  <a16:creationId xmlns:a16="http://schemas.microsoft.com/office/drawing/2014/main" id="{5720FC96-483E-420B-A61B-103602660D82}"/>
                </a:ext>
              </a:extLst>
            </p:cNvPr>
            <p:cNvSpPr>
              <a:spLocks noChangeArrowheads="1"/>
            </p:cNvSpPr>
            <p:nvPr/>
          </p:nvSpPr>
          <p:spPr bwMode="auto">
            <a:xfrm rot="17477461">
              <a:off x="2889053" y="18344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0" name="Oval 1177">
              <a:extLst>
                <a:ext uri="{FF2B5EF4-FFF2-40B4-BE49-F238E27FC236}">
                  <a16:creationId xmlns:a16="http://schemas.microsoft.com/office/drawing/2014/main" id="{E6C82CEE-AFEB-4A12-A6D6-87A5B176556D}"/>
                </a:ext>
              </a:extLst>
            </p:cNvPr>
            <p:cNvSpPr>
              <a:spLocks noChangeArrowheads="1"/>
            </p:cNvSpPr>
            <p:nvPr/>
          </p:nvSpPr>
          <p:spPr bwMode="auto">
            <a:xfrm rot="17477461">
              <a:off x="2400494"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1" name="Oval 1109">
              <a:extLst>
                <a:ext uri="{FF2B5EF4-FFF2-40B4-BE49-F238E27FC236}">
                  <a16:creationId xmlns:a16="http://schemas.microsoft.com/office/drawing/2014/main" id="{E2F4A5EE-6FEC-4158-8022-F90BEC926D38}"/>
                </a:ext>
              </a:extLst>
            </p:cNvPr>
            <p:cNvSpPr>
              <a:spLocks noChangeArrowheads="1"/>
            </p:cNvSpPr>
            <p:nvPr/>
          </p:nvSpPr>
          <p:spPr bwMode="auto">
            <a:xfrm rot="17477461">
              <a:off x="2285775" y="2355621"/>
              <a:ext cx="45719" cy="45719"/>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2" name="Oval 1138">
              <a:extLst>
                <a:ext uri="{FF2B5EF4-FFF2-40B4-BE49-F238E27FC236}">
                  <a16:creationId xmlns:a16="http://schemas.microsoft.com/office/drawing/2014/main" id="{9C0FF89A-87DD-46C3-AB95-ADE339B472FF}"/>
                </a:ext>
              </a:extLst>
            </p:cNvPr>
            <p:cNvSpPr>
              <a:spLocks noChangeArrowheads="1"/>
            </p:cNvSpPr>
            <p:nvPr/>
          </p:nvSpPr>
          <p:spPr bwMode="auto">
            <a:xfrm rot="17477461">
              <a:off x="2297606"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3" name="Oval 1320">
              <a:extLst>
                <a:ext uri="{FF2B5EF4-FFF2-40B4-BE49-F238E27FC236}">
                  <a16:creationId xmlns:a16="http://schemas.microsoft.com/office/drawing/2014/main" id="{3BA0EDDE-32DD-4FC0-9373-D64BCA151172}"/>
                </a:ext>
              </a:extLst>
            </p:cNvPr>
            <p:cNvSpPr>
              <a:spLocks noChangeArrowheads="1"/>
            </p:cNvSpPr>
            <p:nvPr/>
          </p:nvSpPr>
          <p:spPr bwMode="auto">
            <a:xfrm rot="17477461">
              <a:off x="2622637" y="196384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4" name="Oval 1321">
              <a:extLst>
                <a:ext uri="{FF2B5EF4-FFF2-40B4-BE49-F238E27FC236}">
                  <a16:creationId xmlns:a16="http://schemas.microsoft.com/office/drawing/2014/main" id="{A95B9F55-F7BD-48A7-9187-E7C405DE2E63}"/>
                </a:ext>
              </a:extLst>
            </p:cNvPr>
            <p:cNvSpPr>
              <a:spLocks noChangeArrowheads="1"/>
            </p:cNvSpPr>
            <p:nvPr/>
          </p:nvSpPr>
          <p:spPr bwMode="auto">
            <a:xfrm rot="17477461">
              <a:off x="1989318"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5" name="Oval 1389">
              <a:extLst>
                <a:ext uri="{FF2B5EF4-FFF2-40B4-BE49-F238E27FC236}">
                  <a16:creationId xmlns:a16="http://schemas.microsoft.com/office/drawing/2014/main" id="{78D8D950-9F28-4662-98DF-10D8FC762709}"/>
                </a:ext>
              </a:extLst>
            </p:cNvPr>
            <p:cNvSpPr>
              <a:spLocks noChangeArrowheads="1"/>
            </p:cNvSpPr>
            <p:nvPr/>
          </p:nvSpPr>
          <p:spPr bwMode="auto">
            <a:xfrm rot="17477461">
              <a:off x="1491158" y="166289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6" name="Oval 1426">
              <a:extLst>
                <a:ext uri="{FF2B5EF4-FFF2-40B4-BE49-F238E27FC236}">
                  <a16:creationId xmlns:a16="http://schemas.microsoft.com/office/drawing/2014/main" id="{8CC3140D-BEE1-4F5F-8D0C-0CFCA143C12B}"/>
                </a:ext>
              </a:extLst>
            </p:cNvPr>
            <p:cNvSpPr>
              <a:spLocks noChangeArrowheads="1"/>
            </p:cNvSpPr>
            <p:nvPr/>
          </p:nvSpPr>
          <p:spPr bwMode="auto">
            <a:xfrm rot="17477461">
              <a:off x="2368505" y="216695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7" name="Oval 779">
              <a:extLst>
                <a:ext uri="{FF2B5EF4-FFF2-40B4-BE49-F238E27FC236}">
                  <a16:creationId xmlns:a16="http://schemas.microsoft.com/office/drawing/2014/main" id="{11DA0586-85B5-4704-A18F-7CE98A73F135}"/>
                </a:ext>
              </a:extLst>
            </p:cNvPr>
            <p:cNvSpPr>
              <a:spLocks noChangeArrowheads="1"/>
            </p:cNvSpPr>
            <p:nvPr/>
          </p:nvSpPr>
          <p:spPr bwMode="auto">
            <a:xfrm rot="17477461">
              <a:off x="1418645" y="1964581"/>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8" name="Oval 968">
              <a:extLst>
                <a:ext uri="{FF2B5EF4-FFF2-40B4-BE49-F238E27FC236}">
                  <a16:creationId xmlns:a16="http://schemas.microsoft.com/office/drawing/2014/main" id="{0F52D991-F595-45B0-80F1-E09ED17AD8FF}"/>
                </a:ext>
              </a:extLst>
            </p:cNvPr>
            <p:cNvSpPr>
              <a:spLocks noChangeArrowheads="1"/>
            </p:cNvSpPr>
            <p:nvPr/>
          </p:nvSpPr>
          <p:spPr bwMode="auto">
            <a:xfrm rot="17477461">
              <a:off x="2246150" y="14189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09" name="Oval 1115">
              <a:extLst>
                <a:ext uri="{FF2B5EF4-FFF2-40B4-BE49-F238E27FC236}">
                  <a16:creationId xmlns:a16="http://schemas.microsoft.com/office/drawing/2014/main" id="{5A5C4806-2902-4114-8B3A-6FED097970EA}"/>
                </a:ext>
              </a:extLst>
            </p:cNvPr>
            <p:cNvSpPr>
              <a:spLocks noChangeArrowheads="1"/>
            </p:cNvSpPr>
            <p:nvPr/>
          </p:nvSpPr>
          <p:spPr bwMode="auto">
            <a:xfrm rot="17477461">
              <a:off x="2087400" y="12029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0" name="Oval 1135">
              <a:extLst>
                <a:ext uri="{FF2B5EF4-FFF2-40B4-BE49-F238E27FC236}">
                  <a16:creationId xmlns:a16="http://schemas.microsoft.com/office/drawing/2014/main" id="{8BF5ABD2-0CA0-4A3E-BB4A-A8C2851D1D22}"/>
                </a:ext>
              </a:extLst>
            </p:cNvPr>
            <p:cNvSpPr>
              <a:spLocks noChangeArrowheads="1"/>
            </p:cNvSpPr>
            <p:nvPr/>
          </p:nvSpPr>
          <p:spPr bwMode="auto">
            <a:xfrm rot="17477461">
              <a:off x="2360947"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1" name="Oval 1136">
              <a:extLst>
                <a:ext uri="{FF2B5EF4-FFF2-40B4-BE49-F238E27FC236}">
                  <a16:creationId xmlns:a16="http://schemas.microsoft.com/office/drawing/2014/main" id="{8E42D4A0-545C-4284-9404-9A29ADD0F9CE}"/>
                </a:ext>
              </a:extLst>
            </p:cNvPr>
            <p:cNvSpPr>
              <a:spLocks noChangeArrowheads="1"/>
            </p:cNvSpPr>
            <p:nvPr/>
          </p:nvSpPr>
          <p:spPr bwMode="auto">
            <a:xfrm rot="17477461">
              <a:off x="1874675"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2" name="Oval 1158">
              <a:extLst>
                <a:ext uri="{FF2B5EF4-FFF2-40B4-BE49-F238E27FC236}">
                  <a16:creationId xmlns:a16="http://schemas.microsoft.com/office/drawing/2014/main" id="{1B6BFA5B-B963-42F4-B08C-CCDFD3FF6188}"/>
                </a:ext>
              </a:extLst>
            </p:cNvPr>
            <p:cNvSpPr>
              <a:spLocks noChangeArrowheads="1"/>
            </p:cNvSpPr>
            <p:nvPr/>
          </p:nvSpPr>
          <p:spPr bwMode="auto">
            <a:xfrm rot="17477461">
              <a:off x="1896900"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3" name="Oval 1179">
              <a:extLst>
                <a:ext uri="{FF2B5EF4-FFF2-40B4-BE49-F238E27FC236}">
                  <a16:creationId xmlns:a16="http://schemas.microsoft.com/office/drawing/2014/main" id="{79B85273-BABA-47BD-9250-52CC3969FBE4}"/>
                </a:ext>
              </a:extLst>
            </p:cNvPr>
            <p:cNvSpPr>
              <a:spLocks noChangeArrowheads="1"/>
            </p:cNvSpPr>
            <p:nvPr/>
          </p:nvSpPr>
          <p:spPr bwMode="auto">
            <a:xfrm rot="17477461">
              <a:off x="1707182" y="20670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4" name="Oval 1189">
              <a:extLst>
                <a:ext uri="{FF2B5EF4-FFF2-40B4-BE49-F238E27FC236}">
                  <a16:creationId xmlns:a16="http://schemas.microsoft.com/office/drawing/2014/main" id="{8E546DB7-3A50-426A-A871-A95E160F1D98}"/>
                </a:ext>
              </a:extLst>
            </p:cNvPr>
            <p:cNvSpPr>
              <a:spLocks noChangeArrowheads="1"/>
            </p:cNvSpPr>
            <p:nvPr/>
          </p:nvSpPr>
          <p:spPr bwMode="auto">
            <a:xfrm rot="17477461">
              <a:off x="1995214"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5" name="Oval 1190">
              <a:extLst>
                <a:ext uri="{FF2B5EF4-FFF2-40B4-BE49-F238E27FC236}">
                  <a16:creationId xmlns:a16="http://schemas.microsoft.com/office/drawing/2014/main" id="{6448A670-7037-4B2B-8774-F2076D279CAB}"/>
                </a:ext>
              </a:extLst>
            </p:cNvPr>
            <p:cNvSpPr>
              <a:spLocks noChangeArrowheads="1"/>
            </p:cNvSpPr>
            <p:nvPr/>
          </p:nvSpPr>
          <p:spPr bwMode="auto">
            <a:xfrm rot="17477461">
              <a:off x="1707182" y="187892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6" name="Oval 1191">
              <a:extLst>
                <a:ext uri="{FF2B5EF4-FFF2-40B4-BE49-F238E27FC236}">
                  <a16:creationId xmlns:a16="http://schemas.microsoft.com/office/drawing/2014/main" id="{96E345B6-3D03-43F4-95DE-1975420C2EE2}"/>
                </a:ext>
              </a:extLst>
            </p:cNvPr>
            <p:cNvSpPr>
              <a:spLocks noChangeArrowheads="1"/>
            </p:cNvSpPr>
            <p:nvPr/>
          </p:nvSpPr>
          <p:spPr bwMode="auto">
            <a:xfrm rot="17477461">
              <a:off x="228324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7" name="Oval 779">
              <a:extLst>
                <a:ext uri="{FF2B5EF4-FFF2-40B4-BE49-F238E27FC236}">
                  <a16:creationId xmlns:a16="http://schemas.microsoft.com/office/drawing/2014/main" id="{4E8E5ACC-32C9-4DD6-A5CD-8B9955E84BE0}"/>
                </a:ext>
              </a:extLst>
            </p:cNvPr>
            <p:cNvSpPr>
              <a:spLocks noChangeArrowheads="1"/>
            </p:cNvSpPr>
            <p:nvPr/>
          </p:nvSpPr>
          <p:spPr bwMode="auto">
            <a:xfrm rot="17477461">
              <a:off x="2655445" y="13476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8" name="Oval 803">
              <a:extLst>
                <a:ext uri="{FF2B5EF4-FFF2-40B4-BE49-F238E27FC236}">
                  <a16:creationId xmlns:a16="http://schemas.microsoft.com/office/drawing/2014/main" id="{CB357C10-AD3E-4E4A-9D11-8D9C22B21CF8}"/>
                </a:ext>
              </a:extLst>
            </p:cNvPr>
            <p:cNvSpPr>
              <a:spLocks noChangeArrowheads="1"/>
            </p:cNvSpPr>
            <p:nvPr/>
          </p:nvSpPr>
          <p:spPr bwMode="auto">
            <a:xfrm rot="17477461">
              <a:off x="206722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19" name="Oval 1110">
              <a:extLst>
                <a:ext uri="{FF2B5EF4-FFF2-40B4-BE49-F238E27FC236}">
                  <a16:creationId xmlns:a16="http://schemas.microsoft.com/office/drawing/2014/main" id="{C40C9DCC-4DEF-4368-BCA2-AC752112CC80}"/>
                </a:ext>
              </a:extLst>
            </p:cNvPr>
            <p:cNvSpPr>
              <a:spLocks noChangeArrowheads="1"/>
            </p:cNvSpPr>
            <p:nvPr/>
          </p:nvSpPr>
          <p:spPr bwMode="auto">
            <a:xfrm rot="17477461">
              <a:off x="2309411" y="135289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0" name="Oval 1116">
              <a:extLst>
                <a:ext uri="{FF2B5EF4-FFF2-40B4-BE49-F238E27FC236}">
                  <a16:creationId xmlns:a16="http://schemas.microsoft.com/office/drawing/2014/main" id="{3FB45D77-6C16-4587-8D3D-C6FC9492AA5B}"/>
                </a:ext>
              </a:extLst>
            </p:cNvPr>
            <p:cNvSpPr>
              <a:spLocks noChangeArrowheads="1"/>
            </p:cNvSpPr>
            <p:nvPr/>
          </p:nvSpPr>
          <p:spPr bwMode="auto">
            <a:xfrm rot="17477461">
              <a:off x="2718394" y="159461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1" name="Oval 1121">
              <a:extLst>
                <a:ext uri="{FF2B5EF4-FFF2-40B4-BE49-F238E27FC236}">
                  <a16:creationId xmlns:a16="http://schemas.microsoft.com/office/drawing/2014/main" id="{94722CFE-D503-45A5-8831-90B49FBA8F20}"/>
                </a:ext>
              </a:extLst>
            </p:cNvPr>
            <p:cNvSpPr>
              <a:spLocks noChangeArrowheads="1"/>
            </p:cNvSpPr>
            <p:nvPr/>
          </p:nvSpPr>
          <p:spPr bwMode="auto">
            <a:xfrm rot="17477461">
              <a:off x="1346637" y="1660509"/>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2" name="Oval 1127">
              <a:extLst>
                <a:ext uri="{FF2B5EF4-FFF2-40B4-BE49-F238E27FC236}">
                  <a16:creationId xmlns:a16="http://schemas.microsoft.com/office/drawing/2014/main" id="{46729723-19B2-49ED-8448-4EDEB1AED824}"/>
                </a:ext>
              </a:extLst>
            </p:cNvPr>
            <p:cNvSpPr>
              <a:spLocks noChangeArrowheads="1"/>
            </p:cNvSpPr>
            <p:nvPr/>
          </p:nvSpPr>
          <p:spPr bwMode="auto">
            <a:xfrm rot="17477461">
              <a:off x="2815232" y="209494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3" name="Oval 1137">
              <a:extLst>
                <a:ext uri="{FF2B5EF4-FFF2-40B4-BE49-F238E27FC236}">
                  <a16:creationId xmlns:a16="http://schemas.microsoft.com/office/drawing/2014/main" id="{9089149B-310D-4E7F-AB1D-29B9A020407F}"/>
                </a:ext>
              </a:extLst>
            </p:cNvPr>
            <p:cNvSpPr>
              <a:spLocks noChangeArrowheads="1"/>
            </p:cNvSpPr>
            <p:nvPr/>
          </p:nvSpPr>
          <p:spPr bwMode="auto">
            <a:xfrm rot="17477461">
              <a:off x="2615381" y="170374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4" name="Oval 1155">
              <a:extLst>
                <a:ext uri="{FF2B5EF4-FFF2-40B4-BE49-F238E27FC236}">
                  <a16:creationId xmlns:a16="http://schemas.microsoft.com/office/drawing/2014/main" id="{36CE1CD2-837A-4DAA-850E-DD11B6477395}"/>
                </a:ext>
              </a:extLst>
            </p:cNvPr>
            <p:cNvSpPr>
              <a:spLocks noChangeArrowheads="1"/>
            </p:cNvSpPr>
            <p:nvPr/>
          </p:nvSpPr>
          <p:spPr bwMode="auto">
            <a:xfrm rot="17477461">
              <a:off x="3003326" y="20229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5" name="Oval 1164">
              <a:extLst>
                <a:ext uri="{FF2B5EF4-FFF2-40B4-BE49-F238E27FC236}">
                  <a16:creationId xmlns:a16="http://schemas.microsoft.com/office/drawing/2014/main" id="{77728F0F-A684-4777-BA3C-E4A819692202}"/>
                </a:ext>
              </a:extLst>
            </p:cNvPr>
            <p:cNvSpPr>
              <a:spLocks noChangeArrowheads="1"/>
            </p:cNvSpPr>
            <p:nvPr/>
          </p:nvSpPr>
          <p:spPr bwMode="auto">
            <a:xfrm rot="17477461">
              <a:off x="1816208" y="1394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26" name="Oval 1204">
              <a:extLst>
                <a:ext uri="{FF2B5EF4-FFF2-40B4-BE49-F238E27FC236}">
                  <a16:creationId xmlns:a16="http://schemas.microsoft.com/office/drawing/2014/main" id="{AAB79A9E-6693-489F-A081-5B3A6FB8CFCF}"/>
                </a:ext>
              </a:extLst>
            </p:cNvPr>
            <p:cNvSpPr>
              <a:spLocks noChangeArrowheads="1"/>
            </p:cNvSpPr>
            <p:nvPr/>
          </p:nvSpPr>
          <p:spPr bwMode="auto">
            <a:xfrm rot="17477461">
              <a:off x="1573050" y="13469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2027" name="Skupina 2026">
            <a:extLst>
              <a:ext uri="{FF2B5EF4-FFF2-40B4-BE49-F238E27FC236}">
                <a16:creationId xmlns:a16="http://schemas.microsoft.com/office/drawing/2014/main" id="{567EF205-E050-40A2-96BA-2ED4228DE200}"/>
              </a:ext>
            </a:extLst>
          </p:cNvPr>
          <p:cNvGrpSpPr/>
          <p:nvPr/>
        </p:nvGrpSpPr>
        <p:grpSpPr>
          <a:xfrm>
            <a:off x="10521839" y="3788966"/>
            <a:ext cx="833823" cy="453765"/>
            <a:chOff x="9262542" y="1436644"/>
            <a:chExt cx="868662" cy="643454"/>
          </a:xfrm>
        </p:grpSpPr>
        <p:pic>
          <p:nvPicPr>
            <p:cNvPr id="2028"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CAB8FA31-BF4D-434F-B53E-44696B0E029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62542" y="1436644"/>
              <a:ext cx="868662" cy="643454"/>
            </a:xfrm>
            <a:prstGeom prst="rect">
              <a:avLst/>
            </a:prstGeom>
            <a:noFill/>
            <a:extLst>
              <a:ext uri="{909E8E84-426E-40DD-AFC4-6F175D3DCCD1}">
                <a14:hiddenFill xmlns:a14="http://schemas.microsoft.com/office/drawing/2010/main">
                  <a:solidFill>
                    <a:srgbClr val="FFFFFF"/>
                  </a:solidFill>
                </a14:hiddenFill>
              </a:ext>
            </a:extLst>
          </p:spPr>
        </p:pic>
        <p:sp>
          <p:nvSpPr>
            <p:cNvPr id="2029" name="Oval 1293">
              <a:extLst>
                <a:ext uri="{FF2B5EF4-FFF2-40B4-BE49-F238E27FC236}">
                  <a16:creationId xmlns:a16="http://schemas.microsoft.com/office/drawing/2014/main" id="{21E7CB7B-AA44-4648-9CD8-F81EA5FFE171}"/>
                </a:ext>
              </a:extLst>
            </p:cNvPr>
            <p:cNvSpPr>
              <a:spLocks noChangeArrowheads="1"/>
            </p:cNvSpPr>
            <p:nvPr/>
          </p:nvSpPr>
          <p:spPr bwMode="auto">
            <a:xfrm rot="17477461">
              <a:off x="9741839" y="194642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0" name="Oval 1310">
              <a:extLst>
                <a:ext uri="{FF2B5EF4-FFF2-40B4-BE49-F238E27FC236}">
                  <a16:creationId xmlns:a16="http://schemas.microsoft.com/office/drawing/2014/main" id="{69FC3300-77B3-40AB-82EA-538E21734221}"/>
                </a:ext>
              </a:extLst>
            </p:cNvPr>
            <p:cNvSpPr>
              <a:spLocks noChangeArrowheads="1"/>
            </p:cNvSpPr>
            <p:nvPr/>
          </p:nvSpPr>
          <p:spPr bwMode="auto">
            <a:xfrm rot="17477461">
              <a:off x="9956044" y="1772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1" name="Oval 1320">
              <a:extLst>
                <a:ext uri="{FF2B5EF4-FFF2-40B4-BE49-F238E27FC236}">
                  <a16:creationId xmlns:a16="http://schemas.microsoft.com/office/drawing/2014/main" id="{2F1E6FB8-19B2-4EFF-BB09-40AE3084AB44}"/>
                </a:ext>
              </a:extLst>
            </p:cNvPr>
            <p:cNvSpPr>
              <a:spLocks noChangeArrowheads="1"/>
            </p:cNvSpPr>
            <p:nvPr/>
          </p:nvSpPr>
          <p:spPr bwMode="auto">
            <a:xfrm rot="17477461">
              <a:off x="9752715" y="177694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2" name="Oval 1392">
              <a:extLst>
                <a:ext uri="{FF2B5EF4-FFF2-40B4-BE49-F238E27FC236}">
                  <a16:creationId xmlns:a16="http://schemas.microsoft.com/office/drawing/2014/main" id="{217374EA-8D3D-4C71-AE8B-1E046114F020}"/>
                </a:ext>
              </a:extLst>
            </p:cNvPr>
            <p:cNvSpPr>
              <a:spLocks noChangeArrowheads="1"/>
            </p:cNvSpPr>
            <p:nvPr/>
          </p:nvSpPr>
          <p:spPr bwMode="auto">
            <a:xfrm rot="17477461">
              <a:off x="9686709" y="190104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3" name="Oval 1426">
              <a:extLst>
                <a:ext uri="{FF2B5EF4-FFF2-40B4-BE49-F238E27FC236}">
                  <a16:creationId xmlns:a16="http://schemas.microsoft.com/office/drawing/2014/main" id="{F85F4807-46A4-4EC1-ADDD-02667FE30472}"/>
                </a:ext>
              </a:extLst>
            </p:cNvPr>
            <p:cNvSpPr>
              <a:spLocks noChangeArrowheads="1"/>
            </p:cNvSpPr>
            <p:nvPr/>
          </p:nvSpPr>
          <p:spPr bwMode="auto">
            <a:xfrm rot="17477461">
              <a:off x="9498583" y="167049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4" name="Oval 779">
              <a:extLst>
                <a:ext uri="{FF2B5EF4-FFF2-40B4-BE49-F238E27FC236}">
                  <a16:creationId xmlns:a16="http://schemas.microsoft.com/office/drawing/2014/main" id="{05F7B970-EDBE-4FAB-AA60-90AB8A7811FF}"/>
                </a:ext>
              </a:extLst>
            </p:cNvPr>
            <p:cNvSpPr>
              <a:spLocks noChangeArrowheads="1"/>
            </p:cNvSpPr>
            <p:nvPr/>
          </p:nvSpPr>
          <p:spPr bwMode="auto">
            <a:xfrm rot="17477461">
              <a:off x="9420987" y="16293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5" name="Oval 1189">
              <a:extLst>
                <a:ext uri="{FF2B5EF4-FFF2-40B4-BE49-F238E27FC236}">
                  <a16:creationId xmlns:a16="http://schemas.microsoft.com/office/drawing/2014/main" id="{6EA54997-7126-4B61-8AC0-2189DF1C37EF}"/>
                </a:ext>
              </a:extLst>
            </p:cNvPr>
            <p:cNvSpPr>
              <a:spLocks noChangeArrowheads="1"/>
            </p:cNvSpPr>
            <p:nvPr/>
          </p:nvSpPr>
          <p:spPr bwMode="auto">
            <a:xfrm rot="17477461">
              <a:off x="9666077" y="163271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6" name="Oval 1191">
              <a:extLst>
                <a:ext uri="{FF2B5EF4-FFF2-40B4-BE49-F238E27FC236}">
                  <a16:creationId xmlns:a16="http://schemas.microsoft.com/office/drawing/2014/main" id="{5B87AB5C-C91F-4B43-A4E3-7437A6831832}"/>
                </a:ext>
              </a:extLst>
            </p:cNvPr>
            <p:cNvSpPr>
              <a:spLocks noChangeArrowheads="1"/>
            </p:cNvSpPr>
            <p:nvPr/>
          </p:nvSpPr>
          <p:spPr bwMode="auto">
            <a:xfrm rot="17477461">
              <a:off x="9644440" y="154121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7" name="Oval 1127">
              <a:extLst>
                <a:ext uri="{FF2B5EF4-FFF2-40B4-BE49-F238E27FC236}">
                  <a16:creationId xmlns:a16="http://schemas.microsoft.com/office/drawing/2014/main" id="{FAECC682-61A8-4F92-BA08-E8D0CF167563}"/>
                </a:ext>
              </a:extLst>
            </p:cNvPr>
            <p:cNvSpPr>
              <a:spLocks noChangeArrowheads="1"/>
            </p:cNvSpPr>
            <p:nvPr/>
          </p:nvSpPr>
          <p:spPr bwMode="auto">
            <a:xfrm rot="17477461">
              <a:off x="9712122" y="17211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8" name="Oval 1155">
              <a:extLst>
                <a:ext uri="{FF2B5EF4-FFF2-40B4-BE49-F238E27FC236}">
                  <a16:creationId xmlns:a16="http://schemas.microsoft.com/office/drawing/2014/main" id="{2C3FFFC8-0D6D-48E2-8B13-015E0F5F56B9}"/>
                </a:ext>
              </a:extLst>
            </p:cNvPr>
            <p:cNvSpPr>
              <a:spLocks noChangeArrowheads="1"/>
            </p:cNvSpPr>
            <p:nvPr/>
          </p:nvSpPr>
          <p:spPr bwMode="auto">
            <a:xfrm rot="17477461">
              <a:off x="9773846"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39" name="Oval 1168">
              <a:extLst>
                <a:ext uri="{FF2B5EF4-FFF2-40B4-BE49-F238E27FC236}">
                  <a16:creationId xmlns:a16="http://schemas.microsoft.com/office/drawing/2014/main" id="{C5840323-7021-4A76-91D2-C316A574487A}"/>
                </a:ext>
              </a:extLst>
            </p:cNvPr>
            <p:cNvSpPr>
              <a:spLocks noChangeArrowheads="1"/>
            </p:cNvSpPr>
            <p:nvPr/>
          </p:nvSpPr>
          <p:spPr bwMode="auto">
            <a:xfrm rot="17477461">
              <a:off x="9914742" y="18812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0" name="Oval 1175">
              <a:extLst>
                <a:ext uri="{FF2B5EF4-FFF2-40B4-BE49-F238E27FC236}">
                  <a16:creationId xmlns:a16="http://schemas.microsoft.com/office/drawing/2014/main" id="{20689826-595E-4FDE-A82B-E2DF6DC1F007}"/>
                </a:ext>
              </a:extLst>
            </p:cNvPr>
            <p:cNvSpPr>
              <a:spLocks noChangeArrowheads="1"/>
            </p:cNvSpPr>
            <p:nvPr/>
          </p:nvSpPr>
          <p:spPr bwMode="auto">
            <a:xfrm rot="17477461">
              <a:off x="10026710" y="179898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1" name="Oval 1177">
              <a:extLst>
                <a:ext uri="{FF2B5EF4-FFF2-40B4-BE49-F238E27FC236}">
                  <a16:creationId xmlns:a16="http://schemas.microsoft.com/office/drawing/2014/main" id="{AE85DA8D-CADD-4987-90B5-18BDE38E6C8E}"/>
                </a:ext>
              </a:extLst>
            </p:cNvPr>
            <p:cNvSpPr>
              <a:spLocks noChangeArrowheads="1"/>
            </p:cNvSpPr>
            <p:nvPr/>
          </p:nvSpPr>
          <p:spPr bwMode="auto">
            <a:xfrm rot="17477461">
              <a:off x="9889326"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2" name="Oval 1109">
              <a:extLst>
                <a:ext uri="{FF2B5EF4-FFF2-40B4-BE49-F238E27FC236}">
                  <a16:creationId xmlns:a16="http://schemas.microsoft.com/office/drawing/2014/main" id="{CFED7EFA-C659-4E04-9834-C378313C51CD}"/>
                </a:ext>
              </a:extLst>
            </p:cNvPr>
            <p:cNvSpPr>
              <a:spLocks noChangeArrowheads="1"/>
            </p:cNvSpPr>
            <p:nvPr/>
          </p:nvSpPr>
          <p:spPr bwMode="auto">
            <a:xfrm rot="17477461">
              <a:off x="9661763" y="18042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3" name="Oval 1138">
              <a:extLst>
                <a:ext uri="{FF2B5EF4-FFF2-40B4-BE49-F238E27FC236}">
                  <a16:creationId xmlns:a16="http://schemas.microsoft.com/office/drawing/2014/main" id="{4F284E8C-7E8C-4AE6-92A3-C5F8ED818B65}"/>
                </a:ext>
              </a:extLst>
            </p:cNvPr>
            <p:cNvSpPr>
              <a:spLocks noChangeArrowheads="1"/>
            </p:cNvSpPr>
            <p:nvPr/>
          </p:nvSpPr>
          <p:spPr bwMode="auto">
            <a:xfrm rot="17477461">
              <a:off x="9786438" y="189183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4" name="Oval 1320">
              <a:extLst>
                <a:ext uri="{FF2B5EF4-FFF2-40B4-BE49-F238E27FC236}">
                  <a16:creationId xmlns:a16="http://schemas.microsoft.com/office/drawing/2014/main" id="{5461EE1A-8020-40E2-A0E4-102C42798B6B}"/>
                </a:ext>
              </a:extLst>
            </p:cNvPr>
            <p:cNvSpPr>
              <a:spLocks noChangeArrowheads="1"/>
            </p:cNvSpPr>
            <p:nvPr/>
          </p:nvSpPr>
          <p:spPr bwMode="auto">
            <a:xfrm rot="17477461">
              <a:off x="9853797" y="191719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5" name="Oval 1321">
              <a:extLst>
                <a:ext uri="{FF2B5EF4-FFF2-40B4-BE49-F238E27FC236}">
                  <a16:creationId xmlns:a16="http://schemas.microsoft.com/office/drawing/2014/main" id="{E9CC7ACA-8C0C-41EF-AB9D-2DA6A3CFED42}"/>
                </a:ext>
              </a:extLst>
            </p:cNvPr>
            <p:cNvSpPr>
              <a:spLocks noChangeArrowheads="1"/>
            </p:cNvSpPr>
            <p:nvPr/>
          </p:nvSpPr>
          <p:spPr bwMode="auto">
            <a:xfrm rot="17477461">
              <a:off x="9478150" y="180668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6" name="Oval 1389">
              <a:extLst>
                <a:ext uri="{FF2B5EF4-FFF2-40B4-BE49-F238E27FC236}">
                  <a16:creationId xmlns:a16="http://schemas.microsoft.com/office/drawing/2014/main" id="{82D498E6-86D0-4A6A-AEAE-3D5FC425C379}"/>
                </a:ext>
              </a:extLst>
            </p:cNvPr>
            <p:cNvSpPr>
              <a:spLocks noChangeArrowheads="1"/>
            </p:cNvSpPr>
            <p:nvPr/>
          </p:nvSpPr>
          <p:spPr bwMode="auto">
            <a:xfrm rot="17477461">
              <a:off x="9597364" y="17129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7" name="Oval 1426">
              <a:extLst>
                <a:ext uri="{FF2B5EF4-FFF2-40B4-BE49-F238E27FC236}">
                  <a16:creationId xmlns:a16="http://schemas.microsoft.com/office/drawing/2014/main" id="{57908699-94EF-4599-A8B7-EA37D4DFF9D3}"/>
                </a:ext>
              </a:extLst>
            </p:cNvPr>
            <p:cNvSpPr>
              <a:spLocks noChangeArrowheads="1"/>
            </p:cNvSpPr>
            <p:nvPr/>
          </p:nvSpPr>
          <p:spPr bwMode="auto">
            <a:xfrm rot="17477461">
              <a:off x="9969536" y="183716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8" name="Oval 779">
              <a:extLst>
                <a:ext uri="{FF2B5EF4-FFF2-40B4-BE49-F238E27FC236}">
                  <a16:creationId xmlns:a16="http://schemas.microsoft.com/office/drawing/2014/main" id="{22C981F3-19AF-4D06-AD78-D240361AD509}"/>
                </a:ext>
              </a:extLst>
            </p:cNvPr>
            <p:cNvSpPr>
              <a:spLocks noChangeArrowheads="1"/>
            </p:cNvSpPr>
            <p:nvPr/>
          </p:nvSpPr>
          <p:spPr bwMode="auto">
            <a:xfrm rot="17477461">
              <a:off x="9516881" y="1855368"/>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49" name="Oval 968">
              <a:extLst>
                <a:ext uri="{FF2B5EF4-FFF2-40B4-BE49-F238E27FC236}">
                  <a16:creationId xmlns:a16="http://schemas.microsoft.com/office/drawing/2014/main" id="{D3785254-4505-4235-BAE7-68A01A75997C}"/>
                </a:ext>
              </a:extLst>
            </p:cNvPr>
            <p:cNvSpPr>
              <a:spLocks noChangeArrowheads="1"/>
            </p:cNvSpPr>
            <p:nvPr/>
          </p:nvSpPr>
          <p:spPr bwMode="auto">
            <a:xfrm rot="17477461">
              <a:off x="9734982" y="152990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0" name="Oval 1115">
              <a:extLst>
                <a:ext uri="{FF2B5EF4-FFF2-40B4-BE49-F238E27FC236}">
                  <a16:creationId xmlns:a16="http://schemas.microsoft.com/office/drawing/2014/main" id="{647F5946-06C9-4425-BD39-729D5748EAA5}"/>
                </a:ext>
              </a:extLst>
            </p:cNvPr>
            <p:cNvSpPr>
              <a:spLocks noChangeArrowheads="1"/>
            </p:cNvSpPr>
            <p:nvPr/>
          </p:nvSpPr>
          <p:spPr bwMode="auto">
            <a:xfrm rot="17477461">
              <a:off x="9455093" y="17258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1" name="Oval 1135">
              <a:extLst>
                <a:ext uri="{FF2B5EF4-FFF2-40B4-BE49-F238E27FC236}">
                  <a16:creationId xmlns:a16="http://schemas.microsoft.com/office/drawing/2014/main" id="{9A5AB19F-4F78-4B17-895A-A0165620BEAB}"/>
                </a:ext>
              </a:extLst>
            </p:cNvPr>
            <p:cNvSpPr>
              <a:spLocks noChangeArrowheads="1"/>
            </p:cNvSpPr>
            <p:nvPr/>
          </p:nvSpPr>
          <p:spPr bwMode="auto">
            <a:xfrm rot="17477461">
              <a:off x="9849779" y="159937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2" name="Oval 1136">
              <a:extLst>
                <a:ext uri="{FF2B5EF4-FFF2-40B4-BE49-F238E27FC236}">
                  <a16:creationId xmlns:a16="http://schemas.microsoft.com/office/drawing/2014/main" id="{308A1B85-F97D-440C-9CFA-FB79E3CA54F3}"/>
                </a:ext>
              </a:extLst>
            </p:cNvPr>
            <p:cNvSpPr>
              <a:spLocks noChangeArrowheads="1"/>
            </p:cNvSpPr>
            <p:nvPr/>
          </p:nvSpPr>
          <p:spPr bwMode="auto">
            <a:xfrm rot="17477461">
              <a:off x="9352053" y="17204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3" name="Oval 1158">
              <a:extLst>
                <a:ext uri="{FF2B5EF4-FFF2-40B4-BE49-F238E27FC236}">
                  <a16:creationId xmlns:a16="http://schemas.microsoft.com/office/drawing/2014/main" id="{3C5F89FA-C0A5-4C32-9E91-61A29AA5A97E}"/>
                </a:ext>
              </a:extLst>
            </p:cNvPr>
            <p:cNvSpPr>
              <a:spLocks noChangeArrowheads="1"/>
            </p:cNvSpPr>
            <p:nvPr/>
          </p:nvSpPr>
          <p:spPr bwMode="auto">
            <a:xfrm rot="17477461">
              <a:off x="9385732" y="170929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4" name="Oval 1179">
              <a:extLst>
                <a:ext uri="{FF2B5EF4-FFF2-40B4-BE49-F238E27FC236}">
                  <a16:creationId xmlns:a16="http://schemas.microsoft.com/office/drawing/2014/main" id="{2305688F-33BE-439B-AB7A-3A7AB70CF063}"/>
                </a:ext>
              </a:extLst>
            </p:cNvPr>
            <p:cNvSpPr>
              <a:spLocks noChangeArrowheads="1"/>
            </p:cNvSpPr>
            <p:nvPr/>
          </p:nvSpPr>
          <p:spPr bwMode="auto">
            <a:xfrm rot="17477461">
              <a:off x="9402225" y="18112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5" name="Oval 1189">
              <a:extLst>
                <a:ext uri="{FF2B5EF4-FFF2-40B4-BE49-F238E27FC236}">
                  <a16:creationId xmlns:a16="http://schemas.microsoft.com/office/drawing/2014/main" id="{C7C51ADC-76F8-4721-9DA4-988A44F431D8}"/>
                </a:ext>
              </a:extLst>
            </p:cNvPr>
            <p:cNvSpPr>
              <a:spLocks noChangeArrowheads="1"/>
            </p:cNvSpPr>
            <p:nvPr/>
          </p:nvSpPr>
          <p:spPr bwMode="auto">
            <a:xfrm rot="17477461">
              <a:off x="9604807" y="18632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6" name="Oval 1190">
              <a:extLst>
                <a:ext uri="{FF2B5EF4-FFF2-40B4-BE49-F238E27FC236}">
                  <a16:creationId xmlns:a16="http://schemas.microsoft.com/office/drawing/2014/main" id="{B9B7CC00-C9B8-4721-B278-24610C99234F}"/>
                </a:ext>
              </a:extLst>
            </p:cNvPr>
            <p:cNvSpPr>
              <a:spLocks noChangeArrowheads="1"/>
            </p:cNvSpPr>
            <p:nvPr/>
          </p:nvSpPr>
          <p:spPr bwMode="auto">
            <a:xfrm rot="17477461">
              <a:off x="9569882" y="15632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7" name="Oval 1191">
              <a:extLst>
                <a:ext uri="{FF2B5EF4-FFF2-40B4-BE49-F238E27FC236}">
                  <a16:creationId xmlns:a16="http://schemas.microsoft.com/office/drawing/2014/main" id="{E6166C42-8834-4291-B6DC-A7CC10D5FB27}"/>
                </a:ext>
              </a:extLst>
            </p:cNvPr>
            <p:cNvSpPr>
              <a:spLocks noChangeArrowheads="1"/>
            </p:cNvSpPr>
            <p:nvPr/>
          </p:nvSpPr>
          <p:spPr bwMode="auto">
            <a:xfrm rot="17477461">
              <a:off x="9874930" y="184641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8" name="Oval 779">
              <a:extLst>
                <a:ext uri="{FF2B5EF4-FFF2-40B4-BE49-F238E27FC236}">
                  <a16:creationId xmlns:a16="http://schemas.microsoft.com/office/drawing/2014/main" id="{FDDC261C-A84C-49A0-9AB7-05D5587DBA0F}"/>
                </a:ext>
              </a:extLst>
            </p:cNvPr>
            <p:cNvSpPr>
              <a:spLocks noChangeArrowheads="1"/>
            </p:cNvSpPr>
            <p:nvPr/>
          </p:nvSpPr>
          <p:spPr bwMode="auto">
            <a:xfrm rot="17477461">
              <a:off x="9928035" y="1623313"/>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59" name="Oval 803">
              <a:extLst>
                <a:ext uri="{FF2B5EF4-FFF2-40B4-BE49-F238E27FC236}">
                  <a16:creationId xmlns:a16="http://schemas.microsoft.com/office/drawing/2014/main" id="{D03DD897-C9B1-4CF2-90CC-838C896FFB46}"/>
                </a:ext>
              </a:extLst>
            </p:cNvPr>
            <p:cNvSpPr>
              <a:spLocks noChangeArrowheads="1"/>
            </p:cNvSpPr>
            <p:nvPr/>
          </p:nvSpPr>
          <p:spPr bwMode="auto">
            <a:xfrm rot="17477461">
              <a:off x="9734982" y="1646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0" name="Oval 1110">
              <a:extLst>
                <a:ext uri="{FF2B5EF4-FFF2-40B4-BE49-F238E27FC236}">
                  <a16:creationId xmlns:a16="http://schemas.microsoft.com/office/drawing/2014/main" id="{F7A539C0-0510-4A8C-BE87-50BC8EEEAAAF}"/>
                </a:ext>
              </a:extLst>
            </p:cNvPr>
            <p:cNvSpPr>
              <a:spLocks noChangeArrowheads="1"/>
            </p:cNvSpPr>
            <p:nvPr/>
          </p:nvSpPr>
          <p:spPr bwMode="auto">
            <a:xfrm rot="17477461">
              <a:off x="9746871" y="158036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1" name="Oval 1116">
              <a:extLst>
                <a:ext uri="{FF2B5EF4-FFF2-40B4-BE49-F238E27FC236}">
                  <a16:creationId xmlns:a16="http://schemas.microsoft.com/office/drawing/2014/main" id="{821155C4-5999-4771-A66B-D69609F74233}"/>
                </a:ext>
              </a:extLst>
            </p:cNvPr>
            <p:cNvSpPr>
              <a:spLocks noChangeArrowheads="1"/>
            </p:cNvSpPr>
            <p:nvPr/>
          </p:nvSpPr>
          <p:spPr bwMode="auto">
            <a:xfrm rot="17477461">
              <a:off x="9963112" y="165910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2" name="Oval 1121">
              <a:extLst>
                <a:ext uri="{FF2B5EF4-FFF2-40B4-BE49-F238E27FC236}">
                  <a16:creationId xmlns:a16="http://schemas.microsoft.com/office/drawing/2014/main" id="{37B4A7F3-C976-4AA8-8FEB-39FCF7AD46E2}"/>
                </a:ext>
              </a:extLst>
            </p:cNvPr>
            <p:cNvSpPr>
              <a:spLocks noChangeArrowheads="1"/>
            </p:cNvSpPr>
            <p:nvPr/>
          </p:nvSpPr>
          <p:spPr bwMode="auto">
            <a:xfrm rot="17477461">
              <a:off x="9535206" y="1759080"/>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3" name="Oval 1127">
              <a:extLst>
                <a:ext uri="{FF2B5EF4-FFF2-40B4-BE49-F238E27FC236}">
                  <a16:creationId xmlns:a16="http://schemas.microsoft.com/office/drawing/2014/main" id="{27101010-FA12-4FD8-8E99-DA817A543B4A}"/>
                </a:ext>
              </a:extLst>
            </p:cNvPr>
            <p:cNvSpPr>
              <a:spLocks noChangeArrowheads="1"/>
            </p:cNvSpPr>
            <p:nvPr/>
          </p:nvSpPr>
          <p:spPr bwMode="auto">
            <a:xfrm rot="17477461">
              <a:off x="10000873" y="172578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4" name="Oval 1137">
              <a:extLst>
                <a:ext uri="{FF2B5EF4-FFF2-40B4-BE49-F238E27FC236}">
                  <a16:creationId xmlns:a16="http://schemas.microsoft.com/office/drawing/2014/main" id="{8BCF90CB-1B75-4D11-A791-A661BB91F55F}"/>
                </a:ext>
              </a:extLst>
            </p:cNvPr>
            <p:cNvSpPr>
              <a:spLocks noChangeArrowheads="1"/>
            </p:cNvSpPr>
            <p:nvPr/>
          </p:nvSpPr>
          <p:spPr bwMode="auto">
            <a:xfrm rot="17477461">
              <a:off x="9626416" y="191969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5" name="Oval 1155">
              <a:extLst>
                <a:ext uri="{FF2B5EF4-FFF2-40B4-BE49-F238E27FC236}">
                  <a16:creationId xmlns:a16="http://schemas.microsoft.com/office/drawing/2014/main" id="{68FB79C2-4F94-41F9-9C30-BD5AC17542F6}"/>
                </a:ext>
              </a:extLst>
            </p:cNvPr>
            <p:cNvSpPr>
              <a:spLocks noChangeArrowheads="1"/>
            </p:cNvSpPr>
            <p:nvPr/>
          </p:nvSpPr>
          <p:spPr bwMode="auto">
            <a:xfrm rot="17477461">
              <a:off x="9828640" y="181006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6" name="Oval 1164">
              <a:extLst>
                <a:ext uri="{FF2B5EF4-FFF2-40B4-BE49-F238E27FC236}">
                  <a16:creationId xmlns:a16="http://schemas.microsoft.com/office/drawing/2014/main" id="{B21C3756-B045-46D0-9A5F-00C4B9F1C593}"/>
                </a:ext>
              </a:extLst>
            </p:cNvPr>
            <p:cNvSpPr>
              <a:spLocks noChangeArrowheads="1"/>
            </p:cNvSpPr>
            <p:nvPr/>
          </p:nvSpPr>
          <p:spPr bwMode="auto">
            <a:xfrm rot="17477461">
              <a:off x="9491352" y="158036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67" name="Oval 1204">
              <a:extLst>
                <a:ext uri="{FF2B5EF4-FFF2-40B4-BE49-F238E27FC236}">
                  <a16:creationId xmlns:a16="http://schemas.microsoft.com/office/drawing/2014/main" id="{C8EFA65A-802E-40FD-9F79-EEB470C8648C}"/>
                </a:ext>
              </a:extLst>
            </p:cNvPr>
            <p:cNvSpPr>
              <a:spLocks noChangeArrowheads="1"/>
            </p:cNvSpPr>
            <p:nvPr/>
          </p:nvSpPr>
          <p:spPr bwMode="auto">
            <a:xfrm rot="17477461">
              <a:off x="9569170" y="163707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2068" name="Skupina 2067">
            <a:extLst>
              <a:ext uri="{FF2B5EF4-FFF2-40B4-BE49-F238E27FC236}">
                <a16:creationId xmlns:a16="http://schemas.microsoft.com/office/drawing/2014/main" id="{5AD310F0-F90F-4793-B1BF-1F657105A846}"/>
              </a:ext>
            </a:extLst>
          </p:cNvPr>
          <p:cNvGrpSpPr/>
          <p:nvPr/>
        </p:nvGrpSpPr>
        <p:grpSpPr>
          <a:xfrm>
            <a:off x="8503880" y="3572056"/>
            <a:ext cx="1449424" cy="788773"/>
            <a:chOff x="5001520" y="1011887"/>
            <a:chExt cx="1509984" cy="1118507"/>
          </a:xfrm>
        </p:grpSpPr>
        <p:pic>
          <p:nvPicPr>
            <p:cNvPr id="2069"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9F031FF5-C4CD-4C11-B678-3F764910B0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2070" name="Oval 1293">
              <a:extLst>
                <a:ext uri="{FF2B5EF4-FFF2-40B4-BE49-F238E27FC236}">
                  <a16:creationId xmlns:a16="http://schemas.microsoft.com/office/drawing/2014/main" id="{BB351225-CFF9-48EF-98B7-06DFC51C7800}"/>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1" name="Oval 1310">
              <a:extLst>
                <a:ext uri="{FF2B5EF4-FFF2-40B4-BE49-F238E27FC236}">
                  <a16:creationId xmlns:a16="http://schemas.microsoft.com/office/drawing/2014/main" id="{26A815F9-2998-4AEB-A463-45C70B5EC019}"/>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2" name="Oval 1320">
              <a:extLst>
                <a:ext uri="{FF2B5EF4-FFF2-40B4-BE49-F238E27FC236}">
                  <a16:creationId xmlns:a16="http://schemas.microsoft.com/office/drawing/2014/main" id="{D170ADD0-AD8A-4FC8-A3D2-E04EE0C3DFF7}"/>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3" name="Oval 1392">
              <a:extLst>
                <a:ext uri="{FF2B5EF4-FFF2-40B4-BE49-F238E27FC236}">
                  <a16:creationId xmlns:a16="http://schemas.microsoft.com/office/drawing/2014/main" id="{0D7F5D6A-0924-4454-91BB-D4093BFA543D}"/>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4" name="Oval 1426">
              <a:extLst>
                <a:ext uri="{FF2B5EF4-FFF2-40B4-BE49-F238E27FC236}">
                  <a16:creationId xmlns:a16="http://schemas.microsoft.com/office/drawing/2014/main" id="{5099D777-75D9-48FB-AE4D-97F97FFF6CD2}"/>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5" name="Oval 779">
              <a:extLst>
                <a:ext uri="{FF2B5EF4-FFF2-40B4-BE49-F238E27FC236}">
                  <a16:creationId xmlns:a16="http://schemas.microsoft.com/office/drawing/2014/main" id="{6D658BE5-2CB7-431A-9D6A-0B7D22E2EAAE}"/>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6" name="Oval 1189">
              <a:extLst>
                <a:ext uri="{FF2B5EF4-FFF2-40B4-BE49-F238E27FC236}">
                  <a16:creationId xmlns:a16="http://schemas.microsoft.com/office/drawing/2014/main" id="{2EEF03D3-1576-4800-B56D-8EA7705728E3}"/>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7" name="Oval 1191">
              <a:extLst>
                <a:ext uri="{FF2B5EF4-FFF2-40B4-BE49-F238E27FC236}">
                  <a16:creationId xmlns:a16="http://schemas.microsoft.com/office/drawing/2014/main" id="{F8603A85-914A-45B4-9BA7-5B67FA7ECDB5}"/>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8" name="Oval 1127">
              <a:extLst>
                <a:ext uri="{FF2B5EF4-FFF2-40B4-BE49-F238E27FC236}">
                  <a16:creationId xmlns:a16="http://schemas.microsoft.com/office/drawing/2014/main" id="{5E3AF8D4-B02C-4F0A-94CF-343827209EFB}"/>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79" name="Oval 1155">
              <a:extLst>
                <a:ext uri="{FF2B5EF4-FFF2-40B4-BE49-F238E27FC236}">
                  <a16:creationId xmlns:a16="http://schemas.microsoft.com/office/drawing/2014/main" id="{C73D8868-48D7-48E1-AF18-7FF72C34DCE3}"/>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0" name="Oval 1168">
              <a:extLst>
                <a:ext uri="{FF2B5EF4-FFF2-40B4-BE49-F238E27FC236}">
                  <a16:creationId xmlns:a16="http://schemas.microsoft.com/office/drawing/2014/main" id="{E524393E-06A5-4CF2-9E12-7136193D924B}"/>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1" name="Oval 1175">
              <a:extLst>
                <a:ext uri="{FF2B5EF4-FFF2-40B4-BE49-F238E27FC236}">
                  <a16:creationId xmlns:a16="http://schemas.microsoft.com/office/drawing/2014/main" id="{AD02931B-9907-4D52-B662-EA982D946062}"/>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2" name="Oval 1177">
              <a:extLst>
                <a:ext uri="{FF2B5EF4-FFF2-40B4-BE49-F238E27FC236}">
                  <a16:creationId xmlns:a16="http://schemas.microsoft.com/office/drawing/2014/main" id="{13018A6F-7C27-49AC-870C-BB0A00A404E3}"/>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3" name="Oval 1109">
              <a:extLst>
                <a:ext uri="{FF2B5EF4-FFF2-40B4-BE49-F238E27FC236}">
                  <a16:creationId xmlns:a16="http://schemas.microsoft.com/office/drawing/2014/main" id="{5A601526-DDA0-48AB-B7BB-0FE0B0F79F27}"/>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4" name="Oval 1138">
              <a:extLst>
                <a:ext uri="{FF2B5EF4-FFF2-40B4-BE49-F238E27FC236}">
                  <a16:creationId xmlns:a16="http://schemas.microsoft.com/office/drawing/2014/main" id="{80B587C7-8586-4FD7-867F-AA66764839C2}"/>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5" name="Oval 1320">
              <a:extLst>
                <a:ext uri="{FF2B5EF4-FFF2-40B4-BE49-F238E27FC236}">
                  <a16:creationId xmlns:a16="http://schemas.microsoft.com/office/drawing/2014/main" id="{1A1FAB01-E629-4996-9C49-0859F15B1B91}"/>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6" name="Oval 1321">
              <a:extLst>
                <a:ext uri="{FF2B5EF4-FFF2-40B4-BE49-F238E27FC236}">
                  <a16:creationId xmlns:a16="http://schemas.microsoft.com/office/drawing/2014/main" id="{9D8DE217-248E-4FF6-B7DF-43532D931C54}"/>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7" name="Oval 1389">
              <a:extLst>
                <a:ext uri="{FF2B5EF4-FFF2-40B4-BE49-F238E27FC236}">
                  <a16:creationId xmlns:a16="http://schemas.microsoft.com/office/drawing/2014/main" id="{46B63B83-23A5-41CA-AF6E-8A07E171B3EF}"/>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8" name="Oval 1426">
              <a:extLst>
                <a:ext uri="{FF2B5EF4-FFF2-40B4-BE49-F238E27FC236}">
                  <a16:creationId xmlns:a16="http://schemas.microsoft.com/office/drawing/2014/main" id="{BD22E3FA-083E-4C90-8196-51827E73B23D}"/>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89" name="Oval 779">
              <a:extLst>
                <a:ext uri="{FF2B5EF4-FFF2-40B4-BE49-F238E27FC236}">
                  <a16:creationId xmlns:a16="http://schemas.microsoft.com/office/drawing/2014/main" id="{B9A6E5F6-ADA7-41D2-8CDB-3A875EA10733}"/>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0" name="Oval 968">
              <a:extLst>
                <a:ext uri="{FF2B5EF4-FFF2-40B4-BE49-F238E27FC236}">
                  <a16:creationId xmlns:a16="http://schemas.microsoft.com/office/drawing/2014/main" id="{6AD26BB5-B5C9-442B-9EFA-DE31D5B560BD}"/>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1" name="Oval 1115">
              <a:extLst>
                <a:ext uri="{FF2B5EF4-FFF2-40B4-BE49-F238E27FC236}">
                  <a16:creationId xmlns:a16="http://schemas.microsoft.com/office/drawing/2014/main" id="{8F8C9D83-0159-4AB9-BCF1-E6083A659EBF}"/>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2" name="Oval 1135">
              <a:extLst>
                <a:ext uri="{FF2B5EF4-FFF2-40B4-BE49-F238E27FC236}">
                  <a16:creationId xmlns:a16="http://schemas.microsoft.com/office/drawing/2014/main" id="{ABDA7F0B-E2AC-4531-891D-BAA2AA0390CF}"/>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3" name="Oval 1136">
              <a:extLst>
                <a:ext uri="{FF2B5EF4-FFF2-40B4-BE49-F238E27FC236}">
                  <a16:creationId xmlns:a16="http://schemas.microsoft.com/office/drawing/2014/main" id="{4B6AF336-CEEA-4034-BBA5-9BE19516CCB2}"/>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4" name="Oval 1158">
              <a:extLst>
                <a:ext uri="{FF2B5EF4-FFF2-40B4-BE49-F238E27FC236}">
                  <a16:creationId xmlns:a16="http://schemas.microsoft.com/office/drawing/2014/main" id="{1107CEB8-0BDA-4D74-849D-3E057ABBDDE9}"/>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5" name="Oval 1179">
              <a:extLst>
                <a:ext uri="{FF2B5EF4-FFF2-40B4-BE49-F238E27FC236}">
                  <a16:creationId xmlns:a16="http://schemas.microsoft.com/office/drawing/2014/main" id="{B4AAA541-676D-4C84-AF83-47F4436B8E72}"/>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6" name="Oval 1189">
              <a:extLst>
                <a:ext uri="{FF2B5EF4-FFF2-40B4-BE49-F238E27FC236}">
                  <a16:creationId xmlns:a16="http://schemas.microsoft.com/office/drawing/2014/main" id="{B85E0059-99A9-4A62-AE63-0BB0E403F5C6}"/>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7" name="Oval 1190">
              <a:extLst>
                <a:ext uri="{FF2B5EF4-FFF2-40B4-BE49-F238E27FC236}">
                  <a16:creationId xmlns:a16="http://schemas.microsoft.com/office/drawing/2014/main" id="{4476A342-69C0-4746-8A2B-4AC2A38C3BA0}"/>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8" name="Oval 1191">
              <a:extLst>
                <a:ext uri="{FF2B5EF4-FFF2-40B4-BE49-F238E27FC236}">
                  <a16:creationId xmlns:a16="http://schemas.microsoft.com/office/drawing/2014/main" id="{BDBB378E-3F41-464A-BB55-6EF4DD68657D}"/>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099" name="Oval 779">
              <a:extLst>
                <a:ext uri="{FF2B5EF4-FFF2-40B4-BE49-F238E27FC236}">
                  <a16:creationId xmlns:a16="http://schemas.microsoft.com/office/drawing/2014/main" id="{578E76AE-0F2B-43F8-A30F-33389D73A919}"/>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0" name="Oval 803">
              <a:extLst>
                <a:ext uri="{FF2B5EF4-FFF2-40B4-BE49-F238E27FC236}">
                  <a16:creationId xmlns:a16="http://schemas.microsoft.com/office/drawing/2014/main" id="{1C25F6C6-A3C7-4E9F-B1EA-017D6AFA3B0F}"/>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1" name="Oval 1110">
              <a:extLst>
                <a:ext uri="{FF2B5EF4-FFF2-40B4-BE49-F238E27FC236}">
                  <a16:creationId xmlns:a16="http://schemas.microsoft.com/office/drawing/2014/main" id="{46B139C5-E8F4-48F1-A473-3123440F34A4}"/>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2" name="Oval 1116">
              <a:extLst>
                <a:ext uri="{FF2B5EF4-FFF2-40B4-BE49-F238E27FC236}">
                  <a16:creationId xmlns:a16="http://schemas.microsoft.com/office/drawing/2014/main" id="{30F3DED2-DBA8-4A17-98D4-CF8F108F79B8}"/>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3" name="Oval 1121">
              <a:extLst>
                <a:ext uri="{FF2B5EF4-FFF2-40B4-BE49-F238E27FC236}">
                  <a16:creationId xmlns:a16="http://schemas.microsoft.com/office/drawing/2014/main" id="{0509B31C-C0FB-4AFB-9768-9F4331A56903}"/>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4" name="Oval 1127">
              <a:extLst>
                <a:ext uri="{FF2B5EF4-FFF2-40B4-BE49-F238E27FC236}">
                  <a16:creationId xmlns:a16="http://schemas.microsoft.com/office/drawing/2014/main" id="{4CEC464B-BAF2-4807-BF7A-559A4092AEE2}"/>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5" name="Oval 1137">
              <a:extLst>
                <a:ext uri="{FF2B5EF4-FFF2-40B4-BE49-F238E27FC236}">
                  <a16:creationId xmlns:a16="http://schemas.microsoft.com/office/drawing/2014/main" id="{705F2C91-5295-4BED-86B9-48F9D6205C23}"/>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6" name="Oval 1155">
              <a:extLst>
                <a:ext uri="{FF2B5EF4-FFF2-40B4-BE49-F238E27FC236}">
                  <a16:creationId xmlns:a16="http://schemas.microsoft.com/office/drawing/2014/main" id="{F2C88CB7-F068-4557-9712-3FA48274B4EF}"/>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7" name="Oval 1164">
              <a:extLst>
                <a:ext uri="{FF2B5EF4-FFF2-40B4-BE49-F238E27FC236}">
                  <a16:creationId xmlns:a16="http://schemas.microsoft.com/office/drawing/2014/main" id="{620AFB42-F70F-496B-AACA-ADFFF33449C9}"/>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08" name="Oval 1204">
              <a:extLst>
                <a:ext uri="{FF2B5EF4-FFF2-40B4-BE49-F238E27FC236}">
                  <a16:creationId xmlns:a16="http://schemas.microsoft.com/office/drawing/2014/main" id="{12EECE0D-5C78-4C66-948A-6CA4E8325A9C}"/>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
        <p:nvSpPr>
          <p:cNvPr id="2109" name="Šipka: doprava 2108">
            <a:extLst>
              <a:ext uri="{FF2B5EF4-FFF2-40B4-BE49-F238E27FC236}">
                <a16:creationId xmlns:a16="http://schemas.microsoft.com/office/drawing/2014/main" id="{51C56696-4845-4151-9CA1-1538434B9EC5}"/>
              </a:ext>
            </a:extLst>
          </p:cNvPr>
          <p:cNvSpPr/>
          <p:nvPr/>
        </p:nvSpPr>
        <p:spPr>
          <a:xfrm>
            <a:off x="10077035" y="3771857"/>
            <a:ext cx="399934" cy="414720"/>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0" name="Šipka: doprava 2109">
            <a:extLst>
              <a:ext uri="{FF2B5EF4-FFF2-40B4-BE49-F238E27FC236}">
                <a16:creationId xmlns:a16="http://schemas.microsoft.com/office/drawing/2014/main" id="{CB4F4DE4-7C17-451A-8113-028C8C8375E5}"/>
              </a:ext>
            </a:extLst>
          </p:cNvPr>
          <p:cNvSpPr/>
          <p:nvPr/>
        </p:nvSpPr>
        <p:spPr>
          <a:xfrm>
            <a:off x="9813782" y="2220483"/>
            <a:ext cx="406241" cy="414720"/>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1" name="Šipka: doprava 2110">
            <a:extLst>
              <a:ext uri="{FF2B5EF4-FFF2-40B4-BE49-F238E27FC236}">
                <a16:creationId xmlns:a16="http://schemas.microsoft.com/office/drawing/2014/main" id="{0FCBA8AE-8CAC-4EAB-B393-5C5FDE1AB601}"/>
              </a:ext>
            </a:extLst>
          </p:cNvPr>
          <p:cNvSpPr/>
          <p:nvPr/>
        </p:nvSpPr>
        <p:spPr>
          <a:xfrm rot="16200000">
            <a:off x="11900722" y="2198443"/>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2" name="Šipka: doprava 2111">
            <a:extLst>
              <a:ext uri="{FF2B5EF4-FFF2-40B4-BE49-F238E27FC236}">
                <a16:creationId xmlns:a16="http://schemas.microsoft.com/office/drawing/2014/main" id="{3389FFAA-79A2-4AFE-9AC8-624466EE8689}"/>
              </a:ext>
            </a:extLst>
          </p:cNvPr>
          <p:cNvSpPr/>
          <p:nvPr/>
        </p:nvSpPr>
        <p:spPr>
          <a:xfrm rot="5400000">
            <a:off x="11356465" y="3912374"/>
            <a:ext cx="310552" cy="26011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13" name="Skupina 2112">
            <a:extLst>
              <a:ext uri="{FF2B5EF4-FFF2-40B4-BE49-F238E27FC236}">
                <a16:creationId xmlns:a16="http://schemas.microsoft.com/office/drawing/2014/main" id="{C094E9CC-BC7E-443B-9EF9-2D8A51AD8A36}"/>
              </a:ext>
            </a:extLst>
          </p:cNvPr>
          <p:cNvGrpSpPr/>
          <p:nvPr/>
        </p:nvGrpSpPr>
        <p:grpSpPr>
          <a:xfrm>
            <a:off x="8467917" y="2793834"/>
            <a:ext cx="1449424" cy="788773"/>
            <a:chOff x="5001520" y="1011887"/>
            <a:chExt cx="1509984" cy="1118507"/>
          </a:xfrm>
        </p:grpSpPr>
        <p:pic>
          <p:nvPicPr>
            <p:cNvPr id="2114"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769DE91B-F14A-4AFA-A2C3-197D2FA732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2115" name="Oval 1293">
              <a:extLst>
                <a:ext uri="{FF2B5EF4-FFF2-40B4-BE49-F238E27FC236}">
                  <a16:creationId xmlns:a16="http://schemas.microsoft.com/office/drawing/2014/main" id="{0C748A3A-AC81-4277-93A2-2849FD10DA1D}"/>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6" name="Oval 1310">
              <a:extLst>
                <a:ext uri="{FF2B5EF4-FFF2-40B4-BE49-F238E27FC236}">
                  <a16:creationId xmlns:a16="http://schemas.microsoft.com/office/drawing/2014/main" id="{426CE311-EBE7-418E-A193-5B015F9D9D38}"/>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7" name="Oval 1320">
              <a:extLst>
                <a:ext uri="{FF2B5EF4-FFF2-40B4-BE49-F238E27FC236}">
                  <a16:creationId xmlns:a16="http://schemas.microsoft.com/office/drawing/2014/main" id="{AD8CA994-5255-4226-9561-966FFCFA1022}"/>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8" name="Oval 1392">
              <a:extLst>
                <a:ext uri="{FF2B5EF4-FFF2-40B4-BE49-F238E27FC236}">
                  <a16:creationId xmlns:a16="http://schemas.microsoft.com/office/drawing/2014/main" id="{2B77B2FD-CDA8-4BF3-9351-3CEA9FA0FDD9}"/>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19" name="Oval 1426">
              <a:extLst>
                <a:ext uri="{FF2B5EF4-FFF2-40B4-BE49-F238E27FC236}">
                  <a16:creationId xmlns:a16="http://schemas.microsoft.com/office/drawing/2014/main" id="{DABAFC17-E1A2-43D5-86BD-CB42A3CC8B06}"/>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0" name="Oval 779">
              <a:extLst>
                <a:ext uri="{FF2B5EF4-FFF2-40B4-BE49-F238E27FC236}">
                  <a16:creationId xmlns:a16="http://schemas.microsoft.com/office/drawing/2014/main" id="{3C016084-B4FE-4C62-9B92-0FDAF9D0C9A3}"/>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1" name="Oval 1189">
              <a:extLst>
                <a:ext uri="{FF2B5EF4-FFF2-40B4-BE49-F238E27FC236}">
                  <a16:creationId xmlns:a16="http://schemas.microsoft.com/office/drawing/2014/main" id="{9D4300C8-9820-42A0-A637-EF10B32BD778}"/>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2" name="Oval 1191">
              <a:extLst>
                <a:ext uri="{FF2B5EF4-FFF2-40B4-BE49-F238E27FC236}">
                  <a16:creationId xmlns:a16="http://schemas.microsoft.com/office/drawing/2014/main" id="{118ABE43-AE31-460F-B2AC-76BDAF983D8F}"/>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3" name="Oval 1127">
              <a:extLst>
                <a:ext uri="{FF2B5EF4-FFF2-40B4-BE49-F238E27FC236}">
                  <a16:creationId xmlns:a16="http://schemas.microsoft.com/office/drawing/2014/main" id="{DCBDA98D-5968-4300-BBED-B0BD1D64767F}"/>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4" name="Oval 1155">
              <a:extLst>
                <a:ext uri="{FF2B5EF4-FFF2-40B4-BE49-F238E27FC236}">
                  <a16:creationId xmlns:a16="http://schemas.microsoft.com/office/drawing/2014/main" id="{8F6204A8-A379-4016-A9B9-5F4D96C4FF92}"/>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5" name="Oval 1168">
              <a:extLst>
                <a:ext uri="{FF2B5EF4-FFF2-40B4-BE49-F238E27FC236}">
                  <a16:creationId xmlns:a16="http://schemas.microsoft.com/office/drawing/2014/main" id="{DE2B3D55-0A01-4ED0-9679-87BE29EE0C79}"/>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6" name="Oval 1175">
              <a:extLst>
                <a:ext uri="{FF2B5EF4-FFF2-40B4-BE49-F238E27FC236}">
                  <a16:creationId xmlns:a16="http://schemas.microsoft.com/office/drawing/2014/main" id="{013A6C81-5AC6-4663-B76E-DF58BF1FE85A}"/>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7" name="Oval 1177">
              <a:extLst>
                <a:ext uri="{FF2B5EF4-FFF2-40B4-BE49-F238E27FC236}">
                  <a16:creationId xmlns:a16="http://schemas.microsoft.com/office/drawing/2014/main" id="{36361D41-4413-46FF-AE22-E36AAAB49DDD}"/>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8" name="Oval 1109">
              <a:extLst>
                <a:ext uri="{FF2B5EF4-FFF2-40B4-BE49-F238E27FC236}">
                  <a16:creationId xmlns:a16="http://schemas.microsoft.com/office/drawing/2014/main" id="{26840DD7-9136-4C96-8562-1B1C9F2707F6}"/>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29" name="Oval 1138">
              <a:extLst>
                <a:ext uri="{FF2B5EF4-FFF2-40B4-BE49-F238E27FC236}">
                  <a16:creationId xmlns:a16="http://schemas.microsoft.com/office/drawing/2014/main" id="{9A480FE1-277B-4984-B541-440086B47D5C}"/>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0" name="Oval 1320">
              <a:extLst>
                <a:ext uri="{FF2B5EF4-FFF2-40B4-BE49-F238E27FC236}">
                  <a16:creationId xmlns:a16="http://schemas.microsoft.com/office/drawing/2014/main" id="{E1289A4A-378D-4704-BD8A-21BBEB393EB6}"/>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1" name="Oval 1321">
              <a:extLst>
                <a:ext uri="{FF2B5EF4-FFF2-40B4-BE49-F238E27FC236}">
                  <a16:creationId xmlns:a16="http://schemas.microsoft.com/office/drawing/2014/main" id="{5E4C0662-176A-4A44-A760-B78A81208931}"/>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2" name="Oval 1389">
              <a:extLst>
                <a:ext uri="{FF2B5EF4-FFF2-40B4-BE49-F238E27FC236}">
                  <a16:creationId xmlns:a16="http://schemas.microsoft.com/office/drawing/2014/main" id="{3CF46B37-92A5-4BB4-AEE9-DEC96AFBFD05}"/>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3" name="Oval 1426">
              <a:extLst>
                <a:ext uri="{FF2B5EF4-FFF2-40B4-BE49-F238E27FC236}">
                  <a16:creationId xmlns:a16="http://schemas.microsoft.com/office/drawing/2014/main" id="{0E479F92-47A9-4223-B7EE-F98A9D8CD0A2}"/>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4" name="Oval 779">
              <a:extLst>
                <a:ext uri="{FF2B5EF4-FFF2-40B4-BE49-F238E27FC236}">
                  <a16:creationId xmlns:a16="http://schemas.microsoft.com/office/drawing/2014/main" id="{190A0243-9D39-4CB3-B391-86F99F4A4604}"/>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5" name="Oval 968">
              <a:extLst>
                <a:ext uri="{FF2B5EF4-FFF2-40B4-BE49-F238E27FC236}">
                  <a16:creationId xmlns:a16="http://schemas.microsoft.com/office/drawing/2014/main" id="{856DC6AA-537D-4DDD-BC25-2AC313DB0115}"/>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6" name="Oval 1115">
              <a:extLst>
                <a:ext uri="{FF2B5EF4-FFF2-40B4-BE49-F238E27FC236}">
                  <a16:creationId xmlns:a16="http://schemas.microsoft.com/office/drawing/2014/main" id="{3BD41EC5-8476-44E0-9BB2-2FCF76263FF3}"/>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7" name="Oval 1135">
              <a:extLst>
                <a:ext uri="{FF2B5EF4-FFF2-40B4-BE49-F238E27FC236}">
                  <a16:creationId xmlns:a16="http://schemas.microsoft.com/office/drawing/2014/main" id="{75E2301D-7D7D-460D-840E-95F176E09FA5}"/>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8" name="Oval 1136">
              <a:extLst>
                <a:ext uri="{FF2B5EF4-FFF2-40B4-BE49-F238E27FC236}">
                  <a16:creationId xmlns:a16="http://schemas.microsoft.com/office/drawing/2014/main" id="{F71339C1-DD9E-456C-A659-5B149F7E04ED}"/>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39" name="Oval 1158">
              <a:extLst>
                <a:ext uri="{FF2B5EF4-FFF2-40B4-BE49-F238E27FC236}">
                  <a16:creationId xmlns:a16="http://schemas.microsoft.com/office/drawing/2014/main" id="{53AACF7A-DF7D-4667-9288-CF4E0C896144}"/>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0" name="Oval 1179">
              <a:extLst>
                <a:ext uri="{FF2B5EF4-FFF2-40B4-BE49-F238E27FC236}">
                  <a16:creationId xmlns:a16="http://schemas.microsoft.com/office/drawing/2014/main" id="{64B4F34E-64E2-4F7C-BE3F-727608F76A4D}"/>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1" name="Oval 1189">
              <a:extLst>
                <a:ext uri="{FF2B5EF4-FFF2-40B4-BE49-F238E27FC236}">
                  <a16:creationId xmlns:a16="http://schemas.microsoft.com/office/drawing/2014/main" id="{3DAE03BB-7C8C-4769-BE60-2B9EB5D90F62}"/>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2" name="Oval 1190">
              <a:extLst>
                <a:ext uri="{FF2B5EF4-FFF2-40B4-BE49-F238E27FC236}">
                  <a16:creationId xmlns:a16="http://schemas.microsoft.com/office/drawing/2014/main" id="{9DF26F09-E1B0-4A25-9677-7F6866079246}"/>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3" name="Oval 1191">
              <a:extLst>
                <a:ext uri="{FF2B5EF4-FFF2-40B4-BE49-F238E27FC236}">
                  <a16:creationId xmlns:a16="http://schemas.microsoft.com/office/drawing/2014/main" id="{8AECB7B6-7CF0-4D04-8A9D-1D06BDFC3472}"/>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4" name="Oval 779">
              <a:extLst>
                <a:ext uri="{FF2B5EF4-FFF2-40B4-BE49-F238E27FC236}">
                  <a16:creationId xmlns:a16="http://schemas.microsoft.com/office/drawing/2014/main" id="{A5021111-1848-4EF8-99C6-2750B1460BEC}"/>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5" name="Oval 803">
              <a:extLst>
                <a:ext uri="{FF2B5EF4-FFF2-40B4-BE49-F238E27FC236}">
                  <a16:creationId xmlns:a16="http://schemas.microsoft.com/office/drawing/2014/main" id="{98F08206-FCD1-42BB-A3A6-B31D56CA0915}"/>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6" name="Oval 1110">
              <a:extLst>
                <a:ext uri="{FF2B5EF4-FFF2-40B4-BE49-F238E27FC236}">
                  <a16:creationId xmlns:a16="http://schemas.microsoft.com/office/drawing/2014/main" id="{77A9BC09-CA24-4BB3-AFBA-C6E0D67BCE8B}"/>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7" name="Oval 1116">
              <a:extLst>
                <a:ext uri="{FF2B5EF4-FFF2-40B4-BE49-F238E27FC236}">
                  <a16:creationId xmlns:a16="http://schemas.microsoft.com/office/drawing/2014/main" id="{E2CF3DB0-8561-4B1B-A190-F40A6A122B3E}"/>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8" name="Oval 1121">
              <a:extLst>
                <a:ext uri="{FF2B5EF4-FFF2-40B4-BE49-F238E27FC236}">
                  <a16:creationId xmlns:a16="http://schemas.microsoft.com/office/drawing/2014/main" id="{83B063FF-7FDA-48E1-90A2-9B760E3DE50C}"/>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49" name="Oval 1127">
              <a:extLst>
                <a:ext uri="{FF2B5EF4-FFF2-40B4-BE49-F238E27FC236}">
                  <a16:creationId xmlns:a16="http://schemas.microsoft.com/office/drawing/2014/main" id="{6EF4F7D1-7131-4797-83C4-C2DD93AB057B}"/>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0" name="Oval 1137">
              <a:extLst>
                <a:ext uri="{FF2B5EF4-FFF2-40B4-BE49-F238E27FC236}">
                  <a16:creationId xmlns:a16="http://schemas.microsoft.com/office/drawing/2014/main" id="{63696F50-E341-4AFD-B6FA-5FAFD1BD61C8}"/>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1" name="Oval 1155">
              <a:extLst>
                <a:ext uri="{FF2B5EF4-FFF2-40B4-BE49-F238E27FC236}">
                  <a16:creationId xmlns:a16="http://schemas.microsoft.com/office/drawing/2014/main" id="{F97043E6-F5F5-4B83-A8D1-C2DC04720227}"/>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2" name="Oval 1164">
              <a:extLst>
                <a:ext uri="{FF2B5EF4-FFF2-40B4-BE49-F238E27FC236}">
                  <a16:creationId xmlns:a16="http://schemas.microsoft.com/office/drawing/2014/main" id="{E833C2F1-F35F-44C6-BF8D-22583FAD094A}"/>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3" name="Oval 1204">
              <a:extLst>
                <a:ext uri="{FF2B5EF4-FFF2-40B4-BE49-F238E27FC236}">
                  <a16:creationId xmlns:a16="http://schemas.microsoft.com/office/drawing/2014/main" id="{BAC363C4-25E1-4698-A523-EF8888871224}"/>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2154" name="Skupina 2153">
            <a:extLst>
              <a:ext uri="{FF2B5EF4-FFF2-40B4-BE49-F238E27FC236}">
                <a16:creationId xmlns:a16="http://schemas.microsoft.com/office/drawing/2014/main" id="{952E5D5E-C7B2-47E4-BD4F-FFFB8BB923D0}"/>
              </a:ext>
            </a:extLst>
          </p:cNvPr>
          <p:cNvGrpSpPr/>
          <p:nvPr/>
        </p:nvGrpSpPr>
        <p:grpSpPr>
          <a:xfrm>
            <a:off x="8452736" y="1982154"/>
            <a:ext cx="1449424" cy="788773"/>
            <a:chOff x="5001520" y="1011887"/>
            <a:chExt cx="1509984" cy="1118507"/>
          </a:xfrm>
        </p:grpSpPr>
        <p:pic>
          <p:nvPicPr>
            <p:cNvPr id="2155" name="Picture 2" descr="Je pravda, že červené krvinky velbloudů a jelenů mají jiný tvar než u  ostatních savců? - Zeptejte se přírodovědců | Přírodovědci.cz">
              <a:extLst>
                <a:ext uri="{FF2B5EF4-FFF2-40B4-BE49-F238E27FC236}">
                  <a16:creationId xmlns:a16="http://schemas.microsoft.com/office/drawing/2014/main" id="{E1F4FBDA-DDC8-41DC-A8A2-D7C197D51A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520" y="1011887"/>
              <a:ext cx="1509984" cy="1118507"/>
            </a:xfrm>
            <a:prstGeom prst="rect">
              <a:avLst/>
            </a:prstGeom>
            <a:noFill/>
            <a:extLst>
              <a:ext uri="{909E8E84-426E-40DD-AFC4-6F175D3DCCD1}">
                <a14:hiddenFill xmlns:a14="http://schemas.microsoft.com/office/drawing/2010/main">
                  <a:solidFill>
                    <a:srgbClr val="FFFFFF"/>
                  </a:solidFill>
                </a14:hiddenFill>
              </a:ext>
            </a:extLst>
          </p:spPr>
        </p:pic>
        <p:sp>
          <p:nvSpPr>
            <p:cNvPr id="2156" name="Oval 1293">
              <a:extLst>
                <a:ext uri="{FF2B5EF4-FFF2-40B4-BE49-F238E27FC236}">
                  <a16:creationId xmlns:a16="http://schemas.microsoft.com/office/drawing/2014/main" id="{BA160FB6-4226-4E8C-B528-BCFD551064F0}"/>
                </a:ext>
              </a:extLst>
            </p:cNvPr>
            <p:cNvSpPr>
              <a:spLocks noChangeArrowheads="1"/>
            </p:cNvSpPr>
            <p:nvPr/>
          </p:nvSpPr>
          <p:spPr bwMode="auto">
            <a:xfrm rot="17477461">
              <a:off x="6006620" y="189182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7" name="Oval 1310">
              <a:extLst>
                <a:ext uri="{FF2B5EF4-FFF2-40B4-BE49-F238E27FC236}">
                  <a16:creationId xmlns:a16="http://schemas.microsoft.com/office/drawing/2014/main" id="{694541B8-63AB-48FE-8B47-E08E7BD18D53}"/>
                </a:ext>
              </a:extLst>
            </p:cNvPr>
            <p:cNvSpPr>
              <a:spLocks noChangeArrowheads="1"/>
            </p:cNvSpPr>
            <p:nvPr/>
          </p:nvSpPr>
          <p:spPr bwMode="auto">
            <a:xfrm rot="17477461">
              <a:off x="5469690" y="18580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8" name="Oval 1320">
              <a:extLst>
                <a:ext uri="{FF2B5EF4-FFF2-40B4-BE49-F238E27FC236}">
                  <a16:creationId xmlns:a16="http://schemas.microsoft.com/office/drawing/2014/main" id="{A1ABF8C1-8E01-4637-BD58-533C3602AE8D}"/>
                </a:ext>
              </a:extLst>
            </p:cNvPr>
            <p:cNvSpPr>
              <a:spLocks noChangeArrowheads="1"/>
            </p:cNvSpPr>
            <p:nvPr/>
          </p:nvSpPr>
          <p:spPr bwMode="auto">
            <a:xfrm rot="17477461">
              <a:off x="5777915" y="166408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59" name="Oval 1392">
              <a:extLst>
                <a:ext uri="{FF2B5EF4-FFF2-40B4-BE49-F238E27FC236}">
                  <a16:creationId xmlns:a16="http://schemas.microsoft.com/office/drawing/2014/main" id="{293353CD-8117-4754-9110-CCE5EAF3EA3D}"/>
                </a:ext>
              </a:extLst>
            </p:cNvPr>
            <p:cNvSpPr>
              <a:spLocks noChangeArrowheads="1"/>
            </p:cNvSpPr>
            <p:nvPr/>
          </p:nvSpPr>
          <p:spPr bwMode="auto">
            <a:xfrm rot="17477461">
              <a:off x="5606689" y="191777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0" name="Oval 1426">
              <a:extLst>
                <a:ext uri="{FF2B5EF4-FFF2-40B4-BE49-F238E27FC236}">
                  <a16:creationId xmlns:a16="http://schemas.microsoft.com/office/drawing/2014/main" id="{9B65D83D-4346-4082-95E4-91C3DE936A1E}"/>
                </a:ext>
              </a:extLst>
            </p:cNvPr>
            <p:cNvSpPr>
              <a:spLocks noChangeArrowheads="1"/>
            </p:cNvSpPr>
            <p:nvPr/>
          </p:nvSpPr>
          <p:spPr bwMode="auto">
            <a:xfrm rot="17477461">
              <a:off x="5523783" y="155763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1" name="Oval 779">
              <a:extLst>
                <a:ext uri="{FF2B5EF4-FFF2-40B4-BE49-F238E27FC236}">
                  <a16:creationId xmlns:a16="http://schemas.microsoft.com/office/drawing/2014/main" id="{BD06E9E5-1500-4E7C-BDB9-D400725CE0D1}"/>
                </a:ext>
              </a:extLst>
            </p:cNvPr>
            <p:cNvSpPr>
              <a:spLocks noChangeArrowheads="1"/>
            </p:cNvSpPr>
            <p:nvPr/>
          </p:nvSpPr>
          <p:spPr bwMode="auto">
            <a:xfrm rot="17477461">
              <a:off x="5120219" y="1644949"/>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2" name="Oval 1189">
              <a:extLst>
                <a:ext uri="{FF2B5EF4-FFF2-40B4-BE49-F238E27FC236}">
                  <a16:creationId xmlns:a16="http://schemas.microsoft.com/office/drawing/2014/main" id="{3D0B048A-798D-408F-803C-B672199D2E28}"/>
                </a:ext>
              </a:extLst>
            </p:cNvPr>
            <p:cNvSpPr>
              <a:spLocks noChangeArrowheads="1"/>
            </p:cNvSpPr>
            <p:nvPr/>
          </p:nvSpPr>
          <p:spPr bwMode="auto">
            <a:xfrm rot="17477461">
              <a:off x="5271253" y="143260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3" name="Oval 1191">
              <a:extLst>
                <a:ext uri="{FF2B5EF4-FFF2-40B4-BE49-F238E27FC236}">
                  <a16:creationId xmlns:a16="http://schemas.microsoft.com/office/drawing/2014/main" id="{3AEBC9E6-E339-4F63-A2FC-FA488AF9C88B}"/>
                </a:ext>
              </a:extLst>
            </p:cNvPr>
            <p:cNvSpPr>
              <a:spLocks noChangeArrowheads="1"/>
            </p:cNvSpPr>
            <p:nvPr/>
          </p:nvSpPr>
          <p:spPr bwMode="auto">
            <a:xfrm rot="17477461">
              <a:off x="5652253" y="1386782"/>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4" name="Oval 1127">
              <a:extLst>
                <a:ext uri="{FF2B5EF4-FFF2-40B4-BE49-F238E27FC236}">
                  <a16:creationId xmlns:a16="http://schemas.microsoft.com/office/drawing/2014/main" id="{AD4AFFD3-759A-4B47-81B9-768472262936}"/>
                </a:ext>
              </a:extLst>
            </p:cNvPr>
            <p:cNvSpPr>
              <a:spLocks noChangeArrowheads="1"/>
            </p:cNvSpPr>
            <p:nvPr/>
          </p:nvSpPr>
          <p:spPr bwMode="auto">
            <a:xfrm rot="17477461">
              <a:off x="5970510" y="13226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5" name="Oval 1155">
              <a:extLst>
                <a:ext uri="{FF2B5EF4-FFF2-40B4-BE49-F238E27FC236}">
                  <a16:creationId xmlns:a16="http://schemas.microsoft.com/office/drawing/2014/main" id="{983D70AF-7D09-42AF-8F53-A4E66E35B75F}"/>
                </a:ext>
              </a:extLst>
            </p:cNvPr>
            <p:cNvSpPr>
              <a:spLocks noChangeArrowheads="1"/>
            </p:cNvSpPr>
            <p:nvPr/>
          </p:nvSpPr>
          <p:spPr bwMode="auto">
            <a:xfrm rot="17477461">
              <a:off x="5943522" y="143698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6" name="Oval 1168">
              <a:extLst>
                <a:ext uri="{FF2B5EF4-FFF2-40B4-BE49-F238E27FC236}">
                  <a16:creationId xmlns:a16="http://schemas.microsoft.com/office/drawing/2014/main" id="{C883D882-7F60-490F-91BB-2460EDD5FFD7}"/>
                </a:ext>
              </a:extLst>
            </p:cNvPr>
            <p:cNvSpPr>
              <a:spLocks noChangeArrowheads="1"/>
            </p:cNvSpPr>
            <p:nvPr/>
          </p:nvSpPr>
          <p:spPr bwMode="auto">
            <a:xfrm rot="17477461">
              <a:off x="6245356" y="188264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7" name="Oval 1175">
              <a:extLst>
                <a:ext uri="{FF2B5EF4-FFF2-40B4-BE49-F238E27FC236}">
                  <a16:creationId xmlns:a16="http://schemas.microsoft.com/office/drawing/2014/main" id="{4018B63A-4888-43DD-BBF7-940F86817F45}"/>
                </a:ext>
              </a:extLst>
            </p:cNvPr>
            <p:cNvSpPr>
              <a:spLocks noChangeArrowheads="1"/>
            </p:cNvSpPr>
            <p:nvPr/>
          </p:nvSpPr>
          <p:spPr bwMode="auto">
            <a:xfrm rot="17477461">
              <a:off x="6074396" y="172156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8" name="Oval 1177">
              <a:extLst>
                <a:ext uri="{FF2B5EF4-FFF2-40B4-BE49-F238E27FC236}">
                  <a16:creationId xmlns:a16="http://schemas.microsoft.com/office/drawing/2014/main" id="{CFAC4FCE-9A81-4136-BEE9-3215ABB72E84}"/>
                </a:ext>
              </a:extLst>
            </p:cNvPr>
            <p:cNvSpPr>
              <a:spLocks noChangeArrowheads="1"/>
            </p:cNvSpPr>
            <p:nvPr/>
          </p:nvSpPr>
          <p:spPr bwMode="auto">
            <a:xfrm rot="17477461">
              <a:off x="5914526" y="160760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69" name="Oval 1109">
              <a:extLst>
                <a:ext uri="{FF2B5EF4-FFF2-40B4-BE49-F238E27FC236}">
                  <a16:creationId xmlns:a16="http://schemas.microsoft.com/office/drawing/2014/main" id="{B8DCAF2C-A27C-432E-AFBB-C5D66CFD0EA4}"/>
                </a:ext>
              </a:extLst>
            </p:cNvPr>
            <p:cNvSpPr>
              <a:spLocks noChangeArrowheads="1"/>
            </p:cNvSpPr>
            <p:nvPr/>
          </p:nvSpPr>
          <p:spPr bwMode="auto">
            <a:xfrm rot="17477461">
              <a:off x="5796737" y="195944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0" name="Oval 1138">
              <a:extLst>
                <a:ext uri="{FF2B5EF4-FFF2-40B4-BE49-F238E27FC236}">
                  <a16:creationId xmlns:a16="http://schemas.microsoft.com/office/drawing/2014/main" id="{35A572FA-B594-4F7C-8D13-221689BE7AE2}"/>
                </a:ext>
              </a:extLst>
            </p:cNvPr>
            <p:cNvSpPr>
              <a:spLocks noChangeArrowheads="1"/>
            </p:cNvSpPr>
            <p:nvPr/>
          </p:nvSpPr>
          <p:spPr bwMode="auto">
            <a:xfrm rot="17477461">
              <a:off x="5811638" y="17789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1" name="Oval 1320">
              <a:extLst>
                <a:ext uri="{FF2B5EF4-FFF2-40B4-BE49-F238E27FC236}">
                  <a16:creationId xmlns:a16="http://schemas.microsoft.com/office/drawing/2014/main" id="{76DEF239-C3FB-46FB-B1B8-F6BE5FA18782}"/>
                </a:ext>
              </a:extLst>
            </p:cNvPr>
            <p:cNvSpPr>
              <a:spLocks noChangeArrowheads="1"/>
            </p:cNvSpPr>
            <p:nvPr/>
          </p:nvSpPr>
          <p:spPr bwMode="auto">
            <a:xfrm rot="17477461">
              <a:off x="6136669" y="1850984"/>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2" name="Oval 1321">
              <a:extLst>
                <a:ext uri="{FF2B5EF4-FFF2-40B4-BE49-F238E27FC236}">
                  <a16:creationId xmlns:a16="http://schemas.microsoft.com/office/drawing/2014/main" id="{4EF4B91E-E891-48F5-86C7-589E1F3731F6}"/>
                </a:ext>
              </a:extLst>
            </p:cNvPr>
            <p:cNvSpPr>
              <a:spLocks noChangeArrowheads="1"/>
            </p:cNvSpPr>
            <p:nvPr/>
          </p:nvSpPr>
          <p:spPr bwMode="auto">
            <a:xfrm rot="17477461">
              <a:off x="5503350" y="169382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3" name="Oval 1389">
              <a:extLst>
                <a:ext uri="{FF2B5EF4-FFF2-40B4-BE49-F238E27FC236}">
                  <a16:creationId xmlns:a16="http://schemas.microsoft.com/office/drawing/2014/main" id="{334054E5-875E-4E67-AD95-F3E85B23455A}"/>
                </a:ext>
              </a:extLst>
            </p:cNvPr>
            <p:cNvSpPr>
              <a:spLocks noChangeArrowheads="1"/>
            </p:cNvSpPr>
            <p:nvPr/>
          </p:nvSpPr>
          <p:spPr bwMode="auto">
            <a:xfrm rot="17477461">
              <a:off x="5174394" y="17204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4" name="Oval 1426">
              <a:extLst>
                <a:ext uri="{FF2B5EF4-FFF2-40B4-BE49-F238E27FC236}">
                  <a16:creationId xmlns:a16="http://schemas.microsoft.com/office/drawing/2014/main" id="{9FB3F170-CFBF-489F-BEBF-FFF945311203}"/>
                </a:ext>
              </a:extLst>
            </p:cNvPr>
            <p:cNvSpPr>
              <a:spLocks noChangeArrowheads="1"/>
            </p:cNvSpPr>
            <p:nvPr/>
          </p:nvSpPr>
          <p:spPr bwMode="auto">
            <a:xfrm rot="17477461">
              <a:off x="5882537" y="18754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5" name="Oval 779">
              <a:extLst>
                <a:ext uri="{FF2B5EF4-FFF2-40B4-BE49-F238E27FC236}">
                  <a16:creationId xmlns:a16="http://schemas.microsoft.com/office/drawing/2014/main" id="{1C5EB6EE-F128-493C-BF8F-19977BBF333E}"/>
                </a:ext>
              </a:extLst>
            </p:cNvPr>
            <p:cNvSpPr>
              <a:spLocks noChangeArrowheads="1"/>
            </p:cNvSpPr>
            <p:nvPr/>
          </p:nvSpPr>
          <p:spPr bwMode="auto">
            <a:xfrm rot="17477461">
              <a:off x="5379085" y="1851724"/>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6" name="Oval 968">
              <a:extLst>
                <a:ext uri="{FF2B5EF4-FFF2-40B4-BE49-F238E27FC236}">
                  <a16:creationId xmlns:a16="http://schemas.microsoft.com/office/drawing/2014/main" id="{06431E28-A323-4B85-A7A4-01D80BD167D7}"/>
                </a:ext>
              </a:extLst>
            </p:cNvPr>
            <p:cNvSpPr>
              <a:spLocks noChangeArrowheads="1"/>
            </p:cNvSpPr>
            <p:nvPr/>
          </p:nvSpPr>
          <p:spPr bwMode="auto">
            <a:xfrm rot="17477461">
              <a:off x="5760182" y="141705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7" name="Oval 1115">
              <a:extLst>
                <a:ext uri="{FF2B5EF4-FFF2-40B4-BE49-F238E27FC236}">
                  <a16:creationId xmlns:a16="http://schemas.microsoft.com/office/drawing/2014/main" id="{A07E7554-89D0-49D0-B0E4-E3611A9A0FEF}"/>
                </a:ext>
              </a:extLst>
            </p:cNvPr>
            <p:cNvSpPr>
              <a:spLocks noChangeArrowheads="1"/>
            </p:cNvSpPr>
            <p:nvPr/>
          </p:nvSpPr>
          <p:spPr bwMode="auto">
            <a:xfrm rot="17477461">
              <a:off x="5601432" y="12662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8" name="Oval 1135">
              <a:extLst>
                <a:ext uri="{FF2B5EF4-FFF2-40B4-BE49-F238E27FC236}">
                  <a16:creationId xmlns:a16="http://schemas.microsoft.com/office/drawing/2014/main" id="{4061E971-825C-4F27-A2B3-786A6CB2D1F1}"/>
                </a:ext>
              </a:extLst>
            </p:cNvPr>
            <p:cNvSpPr>
              <a:spLocks noChangeArrowheads="1"/>
            </p:cNvSpPr>
            <p:nvPr/>
          </p:nvSpPr>
          <p:spPr bwMode="auto">
            <a:xfrm rot="17477461">
              <a:off x="5874979" y="148651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79" name="Oval 1136">
              <a:extLst>
                <a:ext uri="{FF2B5EF4-FFF2-40B4-BE49-F238E27FC236}">
                  <a16:creationId xmlns:a16="http://schemas.microsoft.com/office/drawing/2014/main" id="{12833B82-4F44-4ACA-8CBD-E7FD6F6799FA}"/>
                </a:ext>
              </a:extLst>
            </p:cNvPr>
            <p:cNvSpPr>
              <a:spLocks noChangeArrowheads="1"/>
            </p:cNvSpPr>
            <p:nvPr/>
          </p:nvSpPr>
          <p:spPr bwMode="auto">
            <a:xfrm rot="17477461">
              <a:off x="5388707"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0" name="Oval 1158">
              <a:extLst>
                <a:ext uri="{FF2B5EF4-FFF2-40B4-BE49-F238E27FC236}">
                  <a16:creationId xmlns:a16="http://schemas.microsoft.com/office/drawing/2014/main" id="{879073CA-3C83-4DF0-A032-B8BD8B3940BB}"/>
                </a:ext>
              </a:extLst>
            </p:cNvPr>
            <p:cNvSpPr>
              <a:spLocks noChangeArrowheads="1"/>
            </p:cNvSpPr>
            <p:nvPr/>
          </p:nvSpPr>
          <p:spPr bwMode="auto">
            <a:xfrm rot="17477461">
              <a:off x="5410932" y="159643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1" name="Oval 1179">
              <a:extLst>
                <a:ext uri="{FF2B5EF4-FFF2-40B4-BE49-F238E27FC236}">
                  <a16:creationId xmlns:a16="http://schemas.microsoft.com/office/drawing/2014/main" id="{0F489332-6D81-459B-B835-7E47BB0A2B26}"/>
                </a:ext>
              </a:extLst>
            </p:cNvPr>
            <p:cNvSpPr>
              <a:spLocks noChangeArrowheads="1"/>
            </p:cNvSpPr>
            <p:nvPr/>
          </p:nvSpPr>
          <p:spPr bwMode="auto">
            <a:xfrm rot="17477461">
              <a:off x="5274407" y="173137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2" name="Oval 1189">
              <a:extLst>
                <a:ext uri="{FF2B5EF4-FFF2-40B4-BE49-F238E27FC236}">
                  <a16:creationId xmlns:a16="http://schemas.microsoft.com/office/drawing/2014/main" id="{0CE76D1E-8ADF-491F-8B14-E4E5EAA2175C}"/>
                </a:ext>
              </a:extLst>
            </p:cNvPr>
            <p:cNvSpPr>
              <a:spLocks noChangeArrowheads="1"/>
            </p:cNvSpPr>
            <p:nvPr/>
          </p:nvSpPr>
          <p:spPr bwMode="auto">
            <a:xfrm rot="17477461">
              <a:off x="5630007" y="1750426"/>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3" name="Oval 1190">
              <a:extLst>
                <a:ext uri="{FF2B5EF4-FFF2-40B4-BE49-F238E27FC236}">
                  <a16:creationId xmlns:a16="http://schemas.microsoft.com/office/drawing/2014/main" id="{DB3599B9-C579-4267-BD6F-565F6DCEE484}"/>
                </a:ext>
              </a:extLst>
            </p:cNvPr>
            <p:cNvSpPr>
              <a:spLocks noChangeArrowheads="1"/>
            </p:cNvSpPr>
            <p:nvPr/>
          </p:nvSpPr>
          <p:spPr bwMode="auto">
            <a:xfrm rot="17477461">
              <a:off x="5595082" y="1450388"/>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4" name="Oval 1191">
              <a:extLst>
                <a:ext uri="{FF2B5EF4-FFF2-40B4-BE49-F238E27FC236}">
                  <a16:creationId xmlns:a16="http://schemas.microsoft.com/office/drawing/2014/main" id="{DA4853DE-A3FF-4C04-A519-B41F362F6729}"/>
                </a:ext>
              </a:extLst>
            </p:cNvPr>
            <p:cNvSpPr>
              <a:spLocks noChangeArrowheads="1"/>
            </p:cNvSpPr>
            <p:nvPr/>
          </p:nvSpPr>
          <p:spPr bwMode="auto">
            <a:xfrm rot="17477461">
              <a:off x="5900130" y="1733559"/>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5" name="Oval 779">
              <a:extLst>
                <a:ext uri="{FF2B5EF4-FFF2-40B4-BE49-F238E27FC236}">
                  <a16:creationId xmlns:a16="http://schemas.microsoft.com/office/drawing/2014/main" id="{DFD364D8-61E8-44F0-8957-9381E51E51D9}"/>
                </a:ext>
              </a:extLst>
            </p:cNvPr>
            <p:cNvSpPr>
              <a:spLocks noChangeArrowheads="1"/>
            </p:cNvSpPr>
            <p:nvPr/>
          </p:nvSpPr>
          <p:spPr bwMode="auto">
            <a:xfrm rot="17477461">
              <a:off x="6169477" y="1399725"/>
              <a:ext cx="36512"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6" name="Oval 803">
              <a:extLst>
                <a:ext uri="{FF2B5EF4-FFF2-40B4-BE49-F238E27FC236}">
                  <a16:creationId xmlns:a16="http://schemas.microsoft.com/office/drawing/2014/main" id="{E2255E4F-68AA-44D6-A9D4-4777CAC8C934}"/>
                </a:ext>
              </a:extLst>
            </p:cNvPr>
            <p:cNvSpPr>
              <a:spLocks noChangeArrowheads="1"/>
            </p:cNvSpPr>
            <p:nvPr/>
          </p:nvSpPr>
          <p:spPr bwMode="auto">
            <a:xfrm rot="17477461">
              <a:off x="5760182" y="1533231"/>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7" name="Oval 1110">
              <a:extLst>
                <a:ext uri="{FF2B5EF4-FFF2-40B4-BE49-F238E27FC236}">
                  <a16:creationId xmlns:a16="http://schemas.microsoft.com/office/drawing/2014/main" id="{BDF9416C-BA75-41DB-BE1E-1301437E83AF}"/>
                </a:ext>
              </a:extLst>
            </p:cNvPr>
            <p:cNvSpPr>
              <a:spLocks noChangeArrowheads="1"/>
            </p:cNvSpPr>
            <p:nvPr/>
          </p:nvSpPr>
          <p:spPr bwMode="auto">
            <a:xfrm rot="17477461">
              <a:off x="5823443" y="124004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8" name="Oval 1116">
              <a:extLst>
                <a:ext uri="{FF2B5EF4-FFF2-40B4-BE49-F238E27FC236}">
                  <a16:creationId xmlns:a16="http://schemas.microsoft.com/office/drawing/2014/main" id="{3E605B2F-7126-4A35-92D6-F64F35811336}"/>
                </a:ext>
              </a:extLst>
            </p:cNvPr>
            <p:cNvSpPr>
              <a:spLocks noChangeArrowheads="1"/>
            </p:cNvSpPr>
            <p:nvPr/>
          </p:nvSpPr>
          <p:spPr bwMode="auto">
            <a:xfrm rot="17477461">
              <a:off x="6232426" y="148175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89" name="Oval 1121">
              <a:extLst>
                <a:ext uri="{FF2B5EF4-FFF2-40B4-BE49-F238E27FC236}">
                  <a16:creationId xmlns:a16="http://schemas.microsoft.com/office/drawing/2014/main" id="{9D7A61ED-0BC5-41D7-B0E2-9EE6C155B12D}"/>
                </a:ext>
              </a:extLst>
            </p:cNvPr>
            <p:cNvSpPr>
              <a:spLocks noChangeArrowheads="1"/>
            </p:cNvSpPr>
            <p:nvPr/>
          </p:nvSpPr>
          <p:spPr bwMode="auto">
            <a:xfrm rot="17477461">
              <a:off x="5240929" y="1547652"/>
              <a:ext cx="36513"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0" name="Oval 1127">
              <a:extLst>
                <a:ext uri="{FF2B5EF4-FFF2-40B4-BE49-F238E27FC236}">
                  <a16:creationId xmlns:a16="http://schemas.microsoft.com/office/drawing/2014/main" id="{21A2D652-3E03-41EF-9B8D-104F834815B2}"/>
                </a:ext>
              </a:extLst>
            </p:cNvPr>
            <p:cNvSpPr>
              <a:spLocks noChangeArrowheads="1"/>
            </p:cNvSpPr>
            <p:nvPr/>
          </p:nvSpPr>
          <p:spPr bwMode="auto">
            <a:xfrm rot="17477461">
              <a:off x="6329264" y="16405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1" name="Oval 1137">
              <a:extLst>
                <a:ext uri="{FF2B5EF4-FFF2-40B4-BE49-F238E27FC236}">
                  <a16:creationId xmlns:a16="http://schemas.microsoft.com/office/drawing/2014/main" id="{098F93BC-9616-45F7-9A61-302A7D345AA4}"/>
                </a:ext>
              </a:extLst>
            </p:cNvPr>
            <p:cNvSpPr>
              <a:spLocks noChangeArrowheads="1"/>
            </p:cNvSpPr>
            <p:nvPr/>
          </p:nvSpPr>
          <p:spPr bwMode="auto">
            <a:xfrm rot="17477461">
              <a:off x="6129413" y="1590890"/>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2" name="Oval 1155">
              <a:extLst>
                <a:ext uri="{FF2B5EF4-FFF2-40B4-BE49-F238E27FC236}">
                  <a16:creationId xmlns:a16="http://schemas.microsoft.com/office/drawing/2014/main" id="{513604AD-22C7-4C34-A82F-018F56A602A1}"/>
                </a:ext>
              </a:extLst>
            </p:cNvPr>
            <p:cNvSpPr>
              <a:spLocks noChangeArrowheads="1"/>
            </p:cNvSpPr>
            <p:nvPr/>
          </p:nvSpPr>
          <p:spPr bwMode="auto">
            <a:xfrm rot="17477461">
              <a:off x="6302276" y="1754805"/>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3" name="Oval 1164">
              <a:extLst>
                <a:ext uri="{FF2B5EF4-FFF2-40B4-BE49-F238E27FC236}">
                  <a16:creationId xmlns:a16="http://schemas.microsoft.com/office/drawing/2014/main" id="{A5C39C9A-E5F4-4E48-A2D8-E5B9790F8737}"/>
                </a:ext>
              </a:extLst>
            </p:cNvPr>
            <p:cNvSpPr>
              <a:spLocks noChangeArrowheads="1"/>
            </p:cNvSpPr>
            <p:nvPr/>
          </p:nvSpPr>
          <p:spPr bwMode="auto">
            <a:xfrm rot="17477461">
              <a:off x="5330240" y="1281383"/>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2194" name="Oval 1204">
              <a:extLst>
                <a:ext uri="{FF2B5EF4-FFF2-40B4-BE49-F238E27FC236}">
                  <a16:creationId xmlns:a16="http://schemas.microsoft.com/office/drawing/2014/main" id="{088A0CB4-C791-49B3-8814-B11593E6F110}"/>
                </a:ext>
              </a:extLst>
            </p:cNvPr>
            <p:cNvSpPr>
              <a:spLocks noChangeArrowheads="1"/>
            </p:cNvSpPr>
            <p:nvPr/>
          </p:nvSpPr>
          <p:spPr bwMode="auto">
            <a:xfrm rot="17477461">
              <a:off x="5087082" y="1466177"/>
              <a:ext cx="34925" cy="31750"/>
            </a:xfrm>
            <a:prstGeom prst="ellipse">
              <a:avLst/>
            </a:prstGeom>
            <a:solidFill>
              <a:schemeClr val="tx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spTree>
    <p:custDataLst>
      <p:tags r:id="rId1"/>
    </p:custDataLst>
    <p:extLst>
      <p:ext uri="{BB962C8B-B14F-4D97-AF65-F5344CB8AC3E}">
        <p14:creationId xmlns:p14="http://schemas.microsoft.com/office/powerpoint/2010/main" val="270820400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a:extLst>
              <a:ext uri="{FF2B5EF4-FFF2-40B4-BE49-F238E27FC236}">
                <a16:creationId xmlns:a16="http://schemas.microsoft.com/office/drawing/2014/main" id="{D377C90C-DC1A-4E32-92E9-9AC592EC8B3C}"/>
              </a:ext>
            </a:extLst>
          </p:cNvPr>
          <p:cNvSpPr>
            <a:spLocks noGrp="1" noChangeArrowheads="1"/>
          </p:cNvSpPr>
          <p:nvPr>
            <p:ph type="title"/>
          </p:nvPr>
        </p:nvSpPr>
        <p:spPr>
          <a:xfrm>
            <a:off x="609600" y="274638"/>
            <a:ext cx="9014792" cy="1143000"/>
          </a:xfrm>
        </p:spPr>
        <p:txBody>
          <a:bodyPr/>
          <a:lstStyle/>
          <a:p>
            <a:r>
              <a:rPr lang="en-US" altLang="cs-CZ" dirty="0" err="1"/>
              <a:t>Dehydrat</a:t>
            </a:r>
            <a:r>
              <a:rPr lang="cs-CZ" altLang="cs-CZ" dirty="0" err="1"/>
              <a:t>ace</a:t>
            </a:r>
            <a:r>
              <a:rPr lang="cs-CZ" altLang="cs-CZ" dirty="0"/>
              <a:t> – klinické příznaky</a:t>
            </a:r>
          </a:p>
        </p:txBody>
      </p:sp>
      <p:pic>
        <p:nvPicPr>
          <p:cNvPr id="164867" name="Picture 4" descr="486">
            <a:extLst>
              <a:ext uri="{FF2B5EF4-FFF2-40B4-BE49-F238E27FC236}">
                <a16:creationId xmlns:a16="http://schemas.microsoft.com/office/drawing/2014/main" id="{B2CB774A-E910-4231-A935-BEF9F8B42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3552" y="1463398"/>
            <a:ext cx="5256584" cy="513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3">
            <a:extLst>
              <a:ext uri="{FF2B5EF4-FFF2-40B4-BE49-F238E27FC236}">
                <a16:creationId xmlns:a16="http://schemas.microsoft.com/office/drawing/2014/main" id="{AE675028-F8A7-49AA-AD4D-B7BAD597E924}"/>
              </a:ext>
            </a:extLst>
          </p:cNvPr>
          <p:cNvSpPr>
            <a:spLocks noChangeArrowheads="1"/>
          </p:cNvSpPr>
          <p:nvPr/>
        </p:nvSpPr>
        <p:spPr bwMode="auto">
          <a:xfrm>
            <a:off x="3683731" y="18725"/>
            <a:ext cx="7099325" cy="845327"/>
          </a:xfrm>
          <a:prstGeom prst="rect">
            <a:avLst/>
          </a:prstGeom>
          <a:ln/>
        </p:spPr>
        <p:style>
          <a:lnRef idx="0">
            <a:schemeClr val="accent1"/>
          </a:lnRef>
          <a:fillRef idx="3">
            <a:schemeClr val="accent1"/>
          </a:fillRef>
          <a:effectRef idx="3">
            <a:schemeClr val="accent1"/>
          </a:effectRef>
          <a:fontRef idx="minor">
            <a:schemeClr val="lt1"/>
          </a:fontRef>
        </p:style>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buNone/>
            </a:pPr>
            <a:r>
              <a:rPr lang="cs-CZ" altLang="cs-CZ" sz="4400" dirty="0" err="1">
                <a:solidFill>
                  <a:schemeClr val="tx2"/>
                </a:solidFill>
              </a:rPr>
              <a:t>Hyposmolární</a:t>
            </a:r>
            <a:r>
              <a:rPr lang="cs-CZ" altLang="cs-CZ" sz="4400" dirty="0">
                <a:solidFill>
                  <a:schemeClr val="tx2"/>
                </a:solidFill>
              </a:rPr>
              <a:t> dehydratace</a:t>
            </a:r>
          </a:p>
        </p:txBody>
      </p:sp>
      <p:sp>
        <p:nvSpPr>
          <p:cNvPr id="181251" name="Rectangle 4" descr="20%">
            <a:extLst>
              <a:ext uri="{FF2B5EF4-FFF2-40B4-BE49-F238E27FC236}">
                <a16:creationId xmlns:a16="http://schemas.microsoft.com/office/drawing/2014/main" id="{44F86649-C877-41C3-AE78-75E32002C89D}"/>
              </a:ext>
            </a:extLst>
          </p:cNvPr>
          <p:cNvSpPr>
            <a:spLocks noChangeArrowheads="1"/>
          </p:cNvSpPr>
          <p:nvPr/>
        </p:nvSpPr>
        <p:spPr bwMode="auto">
          <a:xfrm>
            <a:off x="5016501" y="1677989"/>
            <a:ext cx="638175"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252" name="Rectangle 5" descr="20%">
            <a:extLst>
              <a:ext uri="{FF2B5EF4-FFF2-40B4-BE49-F238E27FC236}">
                <a16:creationId xmlns:a16="http://schemas.microsoft.com/office/drawing/2014/main" id="{B066ECBE-DD89-4A70-8702-1CC17E376AE5}"/>
              </a:ext>
            </a:extLst>
          </p:cNvPr>
          <p:cNvSpPr>
            <a:spLocks noChangeArrowheads="1"/>
          </p:cNvSpPr>
          <p:nvPr/>
        </p:nvSpPr>
        <p:spPr bwMode="auto">
          <a:xfrm>
            <a:off x="5657851" y="1677989"/>
            <a:ext cx="1681163"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253" name="Rectangle 6" descr="5%">
            <a:extLst>
              <a:ext uri="{FF2B5EF4-FFF2-40B4-BE49-F238E27FC236}">
                <a16:creationId xmlns:a16="http://schemas.microsoft.com/office/drawing/2014/main" id="{D7C03E9A-E4A3-4B9E-BAEB-FC7E37CB074D}"/>
              </a:ext>
            </a:extLst>
          </p:cNvPr>
          <p:cNvSpPr>
            <a:spLocks noChangeArrowheads="1"/>
          </p:cNvSpPr>
          <p:nvPr/>
        </p:nvSpPr>
        <p:spPr bwMode="auto">
          <a:xfrm>
            <a:off x="5276851" y="2720976"/>
            <a:ext cx="365125" cy="669925"/>
          </a:xfrm>
          <a:prstGeom prst="rect">
            <a:avLst/>
          </a:prstGeom>
          <a:pattFill prst="pct5">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81254" name="Rectangle 7" descr="20%">
            <a:extLst>
              <a:ext uri="{FF2B5EF4-FFF2-40B4-BE49-F238E27FC236}">
                <a16:creationId xmlns:a16="http://schemas.microsoft.com/office/drawing/2014/main" id="{8781FF40-E4FD-4947-9668-E4F47498E698}"/>
              </a:ext>
            </a:extLst>
          </p:cNvPr>
          <p:cNvSpPr>
            <a:spLocks noChangeArrowheads="1"/>
          </p:cNvSpPr>
          <p:nvPr/>
        </p:nvSpPr>
        <p:spPr bwMode="auto">
          <a:xfrm>
            <a:off x="5635625" y="2720976"/>
            <a:ext cx="1703388" cy="6699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endParaRPr lang="en-US" altLang="cs-CZ" sz="2400">
              <a:latin typeface="Times New Roman" panose="02020603050405020304" pitchFamily="18" charset="0"/>
            </a:endParaRPr>
          </a:p>
        </p:txBody>
      </p:sp>
      <p:sp>
        <p:nvSpPr>
          <p:cNvPr id="181255" name="Line 8">
            <a:extLst>
              <a:ext uri="{FF2B5EF4-FFF2-40B4-BE49-F238E27FC236}">
                <a16:creationId xmlns:a16="http://schemas.microsoft.com/office/drawing/2014/main" id="{3723FB9B-47F1-4068-A4FA-EF47C6A68A08}"/>
              </a:ext>
            </a:extLst>
          </p:cNvPr>
          <p:cNvSpPr>
            <a:spLocks noChangeShapeType="1"/>
          </p:cNvSpPr>
          <p:nvPr/>
        </p:nvSpPr>
        <p:spPr bwMode="auto">
          <a:xfrm>
            <a:off x="5427663" y="3036889"/>
            <a:ext cx="635000" cy="14287"/>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81256" name="Text Box 9">
            <a:extLst>
              <a:ext uri="{FF2B5EF4-FFF2-40B4-BE49-F238E27FC236}">
                <a16:creationId xmlns:a16="http://schemas.microsoft.com/office/drawing/2014/main" id="{28EB64D0-C088-484B-811C-04D968EF8397}"/>
              </a:ext>
            </a:extLst>
          </p:cNvPr>
          <p:cNvSpPr txBox="1">
            <a:spLocks noChangeArrowheads="1"/>
          </p:cNvSpPr>
          <p:nvPr/>
        </p:nvSpPr>
        <p:spPr bwMode="auto">
          <a:xfrm>
            <a:off x="6127751" y="2822575"/>
            <a:ext cx="7270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H</a:t>
            </a:r>
            <a:r>
              <a:rPr lang="cs-CZ" altLang="cs-CZ" sz="2400" baseline="-25000">
                <a:latin typeface="Times New Roman" panose="02020603050405020304" pitchFamily="18" charset="0"/>
              </a:rPr>
              <a:t>2</a:t>
            </a:r>
            <a:r>
              <a:rPr lang="cs-CZ" altLang="cs-CZ" sz="2400">
                <a:latin typeface="Times New Roman" panose="02020603050405020304" pitchFamily="18" charset="0"/>
              </a:rPr>
              <a:t>O</a:t>
            </a:r>
          </a:p>
        </p:txBody>
      </p:sp>
      <p:sp>
        <p:nvSpPr>
          <p:cNvPr id="134154" name="Rectangle 10" descr="10%">
            <a:extLst>
              <a:ext uri="{FF2B5EF4-FFF2-40B4-BE49-F238E27FC236}">
                <a16:creationId xmlns:a16="http://schemas.microsoft.com/office/drawing/2014/main" id="{E7214697-23B3-49CA-A7A7-7E5B29A943B5}"/>
              </a:ext>
            </a:extLst>
          </p:cNvPr>
          <p:cNvSpPr>
            <a:spLocks noChangeArrowheads="1"/>
          </p:cNvSpPr>
          <p:nvPr/>
        </p:nvSpPr>
        <p:spPr bwMode="auto">
          <a:xfrm>
            <a:off x="5284788" y="3589338"/>
            <a:ext cx="368300" cy="588962"/>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4155" name="Rectangle 11" descr="10%">
            <a:extLst>
              <a:ext uri="{FF2B5EF4-FFF2-40B4-BE49-F238E27FC236}">
                <a16:creationId xmlns:a16="http://schemas.microsoft.com/office/drawing/2014/main" id="{F8647BF9-FC94-4EA7-BDC0-5F6EF40C318A}"/>
              </a:ext>
            </a:extLst>
          </p:cNvPr>
          <p:cNvSpPr>
            <a:spLocks noChangeArrowheads="1"/>
          </p:cNvSpPr>
          <p:nvPr/>
        </p:nvSpPr>
        <p:spPr bwMode="auto">
          <a:xfrm>
            <a:off x="5656264" y="3590926"/>
            <a:ext cx="1889125" cy="587375"/>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endParaRPr lang="en-US" altLang="cs-CZ" sz="2400">
              <a:latin typeface="Times New Roman" panose="02020603050405020304" pitchFamily="18" charset="0"/>
            </a:endParaRPr>
          </a:p>
        </p:txBody>
      </p:sp>
      <p:sp>
        <p:nvSpPr>
          <p:cNvPr id="181259" name="Line 12">
            <a:extLst>
              <a:ext uri="{FF2B5EF4-FFF2-40B4-BE49-F238E27FC236}">
                <a16:creationId xmlns:a16="http://schemas.microsoft.com/office/drawing/2014/main" id="{A616D3B2-FF27-4F4F-B4B3-2A99BAD10D1B}"/>
              </a:ext>
            </a:extLst>
          </p:cNvPr>
          <p:cNvSpPr>
            <a:spLocks noChangeShapeType="1"/>
          </p:cNvSpPr>
          <p:nvPr/>
        </p:nvSpPr>
        <p:spPr bwMode="auto">
          <a:xfrm>
            <a:off x="5021264" y="1162051"/>
            <a:ext cx="13652" cy="3160697"/>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81260" name="Line 13">
            <a:extLst>
              <a:ext uri="{FF2B5EF4-FFF2-40B4-BE49-F238E27FC236}">
                <a16:creationId xmlns:a16="http://schemas.microsoft.com/office/drawing/2014/main" id="{6C6B50CB-0BDB-4820-ABE8-8984946F76D2}"/>
              </a:ext>
            </a:extLst>
          </p:cNvPr>
          <p:cNvSpPr>
            <a:spLocks noChangeShapeType="1"/>
          </p:cNvSpPr>
          <p:nvPr/>
        </p:nvSpPr>
        <p:spPr bwMode="auto">
          <a:xfrm flipH="1">
            <a:off x="7346950" y="1268413"/>
            <a:ext cx="0" cy="3276711"/>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81265" name="Text Box 18">
            <a:extLst>
              <a:ext uri="{FF2B5EF4-FFF2-40B4-BE49-F238E27FC236}">
                <a16:creationId xmlns:a16="http://schemas.microsoft.com/office/drawing/2014/main" id="{056A046A-1053-4BD5-BBE9-304087960243}"/>
              </a:ext>
            </a:extLst>
          </p:cNvPr>
          <p:cNvSpPr txBox="1">
            <a:spLocks noChangeArrowheads="1"/>
          </p:cNvSpPr>
          <p:nvPr/>
        </p:nvSpPr>
        <p:spPr bwMode="auto">
          <a:xfrm>
            <a:off x="2017714" y="1540303"/>
            <a:ext cx="31273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b="1" dirty="0">
                <a:latin typeface="Times New Roman" panose="02020603050405020304" pitchFamily="18" charset="0"/>
              </a:rPr>
              <a:t>Příčina:</a:t>
            </a:r>
            <a:r>
              <a:rPr lang="cs-CZ" altLang="cs-CZ" sz="2400" dirty="0">
                <a:latin typeface="Times New Roman" panose="02020603050405020304" pitchFamily="18" charset="0"/>
              </a:rPr>
              <a:t> větší ztráta </a:t>
            </a:r>
            <a:r>
              <a:rPr lang="cs-CZ" altLang="cs-CZ" sz="2400" dirty="0" err="1">
                <a:latin typeface="Times New Roman" panose="02020603050405020304" pitchFamily="18" charset="0"/>
              </a:rPr>
              <a:t>solutů</a:t>
            </a:r>
            <a:r>
              <a:rPr lang="cs-CZ" altLang="cs-CZ" sz="2400" dirty="0">
                <a:latin typeface="Times New Roman" panose="02020603050405020304" pitchFamily="18" charset="0"/>
              </a:rPr>
              <a:t> než vody</a:t>
            </a:r>
          </a:p>
        </p:txBody>
      </p:sp>
      <p:sp>
        <p:nvSpPr>
          <p:cNvPr id="181268" name="Text Box 21">
            <a:extLst>
              <a:ext uri="{FF2B5EF4-FFF2-40B4-BE49-F238E27FC236}">
                <a16:creationId xmlns:a16="http://schemas.microsoft.com/office/drawing/2014/main" id="{54CD36A3-2280-45C9-9FD2-022437BF9B14}"/>
              </a:ext>
            </a:extLst>
          </p:cNvPr>
          <p:cNvSpPr txBox="1">
            <a:spLocks noChangeArrowheads="1"/>
          </p:cNvSpPr>
          <p:nvPr/>
        </p:nvSpPr>
        <p:spPr bwMode="auto">
          <a:xfrm>
            <a:off x="4778375" y="1095375"/>
            <a:ext cx="2343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ECT         ICT</a:t>
            </a:r>
          </a:p>
        </p:txBody>
      </p:sp>
      <p:sp>
        <p:nvSpPr>
          <p:cNvPr id="181269" name="Line 22">
            <a:extLst>
              <a:ext uri="{FF2B5EF4-FFF2-40B4-BE49-F238E27FC236}">
                <a16:creationId xmlns:a16="http://schemas.microsoft.com/office/drawing/2014/main" id="{BE9FE204-3231-452B-AF9B-199D4A2228CD}"/>
              </a:ext>
            </a:extLst>
          </p:cNvPr>
          <p:cNvSpPr>
            <a:spLocks noChangeShapeType="1"/>
          </p:cNvSpPr>
          <p:nvPr/>
        </p:nvSpPr>
        <p:spPr bwMode="auto">
          <a:xfrm>
            <a:off x="5645150" y="1135065"/>
            <a:ext cx="0" cy="3266044"/>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81272" name="Text Box 25">
            <a:extLst>
              <a:ext uri="{FF2B5EF4-FFF2-40B4-BE49-F238E27FC236}">
                <a16:creationId xmlns:a16="http://schemas.microsoft.com/office/drawing/2014/main" id="{21213304-3058-47CB-BCF7-B12E18685ADA}"/>
              </a:ext>
            </a:extLst>
          </p:cNvPr>
          <p:cNvSpPr txBox="1">
            <a:spLocks noChangeArrowheads="1"/>
          </p:cNvSpPr>
          <p:nvPr/>
        </p:nvSpPr>
        <p:spPr bwMode="auto">
          <a:xfrm>
            <a:off x="7500939" y="1778001"/>
            <a:ext cx="29479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Výchozí stav</a:t>
            </a:r>
            <a:endParaRPr lang="cs-CZ" altLang="cs-CZ" sz="2400">
              <a:latin typeface="Times New Roman" panose="02020603050405020304" pitchFamily="18" charset="0"/>
            </a:endParaRPr>
          </a:p>
        </p:txBody>
      </p:sp>
      <p:sp>
        <p:nvSpPr>
          <p:cNvPr id="181273" name="Text Box 26">
            <a:extLst>
              <a:ext uri="{FF2B5EF4-FFF2-40B4-BE49-F238E27FC236}">
                <a16:creationId xmlns:a16="http://schemas.microsoft.com/office/drawing/2014/main" id="{9DAB306A-75AB-448E-8DCE-390F7978CDD9}"/>
              </a:ext>
            </a:extLst>
          </p:cNvPr>
          <p:cNvSpPr txBox="1">
            <a:spLocks noChangeArrowheads="1"/>
          </p:cNvSpPr>
          <p:nvPr/>
        </p:nvSpPr>
        <p:spPr bwMode="auto">
          <a:xfrm>
            <a:off x="7500939" y="2809876"/>
            <a:ext cx="29479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Začátek poruchy</a:t>
            </a:r>
            <a:endParaRPr lang="cs-CZ" altLang="cs-CZ" sz="2400">
              <a:latin typeface="Times New Roman" panose="02020603050405020304" pitchFamily="18" charset="0"/>
            </a:endParaRPr>
          </a:p>
        </p:txBody>
      </p:sp>
      <p:sp>
        <p:nvSpPr>
          <p:cNvPr id="134171" name="Text Box 27">
            <a:extLst>
              <a:ext uri="{FF2B5EF4-FFF2-40B4-BE49-F238E27FC236}">
                <a16:creationId xmlns:a16="http://schemas.microsoft.com/office/drawing/2014/main" id="{93CF5FC0-1CAE-4425-987C-FAECE2631653}"/>
              </a:ext>
            </a:extLst>
          </p:cNvPr>
          <p:cNvSpPr txBox="1">
            <a:spLocks noChangeArrowheads="1"/>
          </p:cNvSpPr>
          <p:nvPr/>
        </p:nvSpPr>
        <p:spPr bwMode="auto">
          <a:xfrm>
            <a:off x="7500939" y="3521076"/>
            <a:ext cx="294798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dirty="0">
                <a:latin typeface="Times New Roman" panose="02020603050405020304" pitchFamily="18" charset="0"/>
              </a:rPr>
              <a:t>Osmotické ekvilibrium-zvýšení objemu ICT</a:t>
            </a:r>
            <a:endParaRPr lang="cs-CZ" altLang="cs-CZ" sz="2400" dirty="0">
              <a:latin typeface="Times New Roman" panose="02020603050405020304" pitchFamily="18" charset="0"/>
            </a:endParaRPr>
          </a:p>
        </p:txBody>
      </p:sp>
      <p:sp>
        <p:nvSpPr>
          <p:cNvPr id="181278" name="Text Box 31">
            <a:extLst>
              <a:ext uri="{FF2B5EF4-FFF2-40B4-BE49-F238E27FC236}">
                <a16:creationId xmlns:a16="http://schemas.microsoft.com/office/drawing/2014/main" id="{BBA87723-D181-488C-BC0E-44AD001F7BE1}"/>
              </a:ext>
            </a:extLst>
          </p:cNvPr>
          <p:cNvSpPr txBox="1">
            <a:spLocks noChangeArrowheads="1"/>
          </p:cNvSpPr>
          <p:nvPr/>
        </p:nvSpPr>
        <p:spPr bwMode="auto">
          <a:xfrm>
            <a:off x="3848100" y="3043238"/>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800">
                <a:latin typeface="Times New Roman" panose="02020603050405020304" pitchFamily="18" charset="0"/>
              </a:rPr>
              <a:t>H</a:t>
            </a:r>
            <a:r>
              <a:rPr lang="cs-CZ" altLang="cs-CZ" sz="1800" baseline="-25000">
                <a:latin typeface="Times New Roman" panose="02020603050405020304" pitchFamily="18" charset="0"/>
              </a:rPr>
              <a:t>2</a:t>
            </a:r>
            <a:r>
              <a:rPr lang="cs-CZ" altLang="cs-CZ" sz="1800">
                <a:latin typeface="Times New Roman" panose="02020603050405020304" pitchFamily="18" charset="0"/>
              </a:rPr>
              <a:t>O</a:t>
            </a:r>
            <a:endParaRPr lang="cs-CZ" altLang="cs-CZ" sz="2400">
              <a:latin typeface="Times New Roman" panose="02020603050405020304" pitchFamily="18" charset="0"/>
            </a:endParaRPr>
          </a:p>
        </p:txBody>
      </p:sp>
      <p:sp>
        <p:nvSpPr>
          <p:cNvPr id="181279" name="Line 32">
            <a:extLst>
              <a:ext uri="{FF2B5EF4-FFF2-40B4-BE49-F238E27FC236}">
                <a16:creationId xmlns:a16="http://schemas.microsoft.com/office/drawing/2014/main" id="{0FE55238-E306-4BCC-B3EB-DF160168A607}"/>
              </a:ext>
            </a:extLst>
          </p:cNvPr>
          <p:cNvSpPr>
            <a:spLocks noChangeShapeType="1"/>
          </p:cNvSpPr>
          <p:nvPr/>
        </p:nvSpPr>
        <p:spPr bwMode="auto">
          <a:xfrm>
            <a:off x="4394200" y="3221039"/>
            <a:ext cx="889000" cy="1587"/>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81280" name="Text Box 33">
            <a:extLst>
              <a:ext uri="{FF2B5EF4-FFF2-40B4-BE49-F238E27FC236}">
                <a16:creationId xmlns:a16="http://schemas.microsoft.com/office/drawing/2014/main" id="{67419730-442B-47DF-B5BA-8644DADB354D}"/>
              </a:ext>
            </a:extLst>
          </p:cNvPr>
          <p:cNvSpPr txBox="1">
            <a:spLocks noChangeArrowheads="1"/>
          </p:cNvSpPr>
          <p:nvPr/>
        </p:nvSpPr>
        <p:spPr bwMode="auto">
          <a:xfrm>
            <a:off x="3308351" y="2617788"/>
            <a:ext cx="13827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Soluty</a:t>
            </a:r>
          </a:p>
        </p:txBody>
      </p:sp>
      <p:sp>
        <p:nvSpPr>
          <p:cNvPr id="181281" name="Line 34">
            <a:extLst>
              <a:ext uri="{FF2B5EF4-FFF2-40B4-BE49-F238E27FC236}">
                <a16:creationId xmlns:a16="http://schemas.microsoft.com/office/drawing/2014/main" id="{6397428F-8D98-4FEA-80E7-0A7F121814D7}"/>
              </a:ext>
            </a:extLst>
          </p:cNvPr>
          <p:cNvSpPr>
            <a:spLocks noChangeShapeType="1"/>
          </p:cNvSpPr>
          <p:nvPr/>
        </p:nvSpPr>
        <p:spPr bwMode="auto">
          <a:xfrm>
            <a:off x="4406901" y="2854325"/>
            <a:ext cx="866775" cy="1588"/>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36" name="TextovéPole 35">
            <a:extLst>
              <a:ext uri="{FF2B5EF4-FFF2-40B4-BE49-F238E27FC236}">
                <a16:creationId xmlns:a16="http://schemas.microsoft.com/office/drawing/2014/main" id="{A551864B-EF1C-4D5F-AF91-92509D94AEF1}"/>
              </a:ext>
            </a:extLst>
          </p:cNvPr>
          <p:cNvSpPr txBox="1">
            <a:spLocks noChangeArrowheads="1"/>
          </p:cNvSpPr>
          <p:nvPr/>
        </p:nvSpPr>
        <p:spPr bwMode="auto">
          <a:xfrm>
            <a:off x="17115" y="5068215"/>
            <a:ext cx="22336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t>K adaptačním změnám dochází hlavně v mozkových buňkách:</a:t>
            </a:r>
          </a:p>
        </p:txBody>
      </p:sp>
      <p:sp>
        <p:nvSpPr>
          <p:cNvPr id="37" name="Šipka doprava 36">
            <a:extLst>
              <a:ext uri="{FF2B5EF4-FFF2-40B4-BE49-F238E27FC236}">
                <a16:creationId xmlns:a16="http://schemas.microsoft.com/office/drawing/2014/main" id="{1C2CFA10-13EB-4200-9225-A11D6FBDE5B3}"/>
              </a:ext>
            </a:extLst>
          </p:cNvPr>
          <p:cNvSpPr/>
          <p:nvPr/>
        </p:nvSpPr>
        <p:spPr>
          <a:xfrm flipH="1">
            <a:off x="6959601" y="1125538"/>
            <a:ext cx="720725" cy="431800"/>
          </a:xfrm>
          <a:prstGeom prst="rightArrow">
            <a:avLst/>
          </a:prstGeom>
          <a:solidFill>
            <a:srgbClr val="FFFF00"/>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endParaRPr lang="cs-CZ"/>
          </a:p>
        </p:txBody>
      </p:sp>
      <p:sp>
        <p:nvSpPr>
          <p:cNvPr id="38" name="TextovéPole 37">
            <a:extLst>
              <a:ext uri="{FF2B5EF4-FFF2-40B4-BE49-F238E27FC236}">
                <a16:creationId xmlns:a16="http://schemas.microsoft.com/office/drawing/2014/main" id="{534868E8-5A5F-4C03-9210-C94985422D72}"/>
              </a:ext>
            </a:extLst>
          </p:cNvPr>
          <p:cNvSpPr txBox="1"/>
          <p:nvPr/>
        </p:nvSpPr>
        <p:spPr>
          <a:xfrm>
            <a:off x="7600985" y="958141"/>
            <a:ext cx="4512035" cy="2031325"/>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square">
            <a:spAutoFit/>
          </a:bodyPr>
          <a:lstStyle/>
          <a:p>
            <a:pPr eaLnBrk="1" hangingPunct="1">
              <a:buFont typeface="Arial" pitchFamily="34" charset="0"/>
              <a:buChar char="•"/>
              <a:defRPr/>
            </a:pPr>
            <a:r>
              <a:rPr lang="cs-CZ" dirty="0"/>
              <a:t> Ztráty solí (pocení, průjmy, osmotická diuréza…) hrazené pouze pitím vody</a:t>
            </a:r>
          </a:p>
          <a:p>
            <a:pPr eaLnBrk="1" hangingPunct="1">
              <a:buFont typeface="Arial" pitchFamily="34" charset="0"/>
              <a:buChar char="•"/>
              <a:defRPr/>
            </a:pPr>
            <a:r>
              <a:rPr lang="cs-CZ" dirty="0"/>
              <a:t> isotonická dehydratace (krvácení) hrazená pitím vody</a:t>
            </a:r>
          </a:p>
          <a:p>
            <a:pPr eaLnBrk="1" hangingPunct="1">
              <a:buFont typeface="Arial" pitchFamily="34" charset="0"/>
              <a:buChar char="•"/>
              <a:defRPr/>
            </a:pPr>
            <a:r>
              <a:rPr lang="cs-CZ" dirty="0"/>
              <a:t> nedostatek </a:t>
            </a:r>
            <a:r>
              <a:rPr lang="cs-CZ" dirty="0" err="1"/>
              <a:t>mineralokortikoidů</a:t>
            </a:r>
            <a:endParaRPr lang="cs-CZ" dirty="0"/>
          </a:p>
          <a:p>
            <a:pPr eaLnBrk="1" hangingPunct="1">
              <a:buFont typeface="Arial" pitchFamily="34" charset="0"/>
              <a:buChar char="•"/>
              <a:defRPr/>
            </a:pPr>
            <a:r>
              <a:rPr lang="cs-CZ" dirty="0"/>
              <a:t> nefritis se ztrátou soli</a:t>
            </a:r>
          </a:p>
          <a:p>
            <a:pPr eaLnBrk="1" hangingPunct="1">
              <a:buFont typeface="Arial" pitchFamily="34" charset="0"/>
              <a:buChar char="•"/>
              <a:defRPr/>
            </a:pPr>
            <a:r>
              <a:rPr lang="cs-CZ" dirty="0"/>
              <a:t> předávkování diuretik - </a:t>
            </a:r>
            <a:r>
              <a:rPr lang="cs-CZ" dirty="0" err="1"/>
              <a:t>furosemidem</a:t>
            </a:r>
            <a:endParaRPr lang="cs-CZ" dirty="0"/>
          </a:p>
        </p:txBody>
      </p:sp>
      <p:cxnSp>
        <p:nvCxnSpPr>
          <p:cNvPr id="41" name="Přímá spojnice se šipkou 40">
            <a:extLst>
              <a:ext uri="{FF2B5EF4-FFF2-40B4-BE49-F238E27FC236}">
                <a16:creationId xmlns:a16="http://schemas.microsoft.com/office/drawing/2014/main" id="{63A73853-E990-4042-8D59-F0C90C34A50C}"/>
              </a:ext>
            </a:extLst>
          </p:cNvPr>
          <p:cNvCxnSpPr>
            <a:cxnSpLocks/>
          </p:cNvCxnSpPr>
          <p:nvPr/>
        </p:nvCxnSpPr>
        <p:spPr>
          <a:xfrm>
            <a:off x="2223625" y="1243238"/>
            <a:ext cx="442891" cy="32033"/>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pic>
        <p:nvPicPr>
          <p:cNvPr id="43" name="Obrázek 42" descr="Obsah obrázku talíř, jídlo&#10;&#10;Popis byl vytvořen automaticky">
            <a:extLst>
              <a:ext uri="{FF2B5EF4-FFF2-40B4-BE49-F238E27FC236}">
                <a16:creationId xmlns:a16="http://schemas.microsoft.com/office/drawing/2014/main" id="{2101D5B3-E95C-4227-AB6E-40D09C5613F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75869" y="445064"/>
            <a:ext cx="1652565" cy="1739325"/>
          </a:xfrm>
          <a:prstGeom prst="rect">
            <a:avLst/>
          </a:prstGeom>
        </p:spPr>
      </p:pic>
      <p:cxnSp>
        <p:nvCxnSpPr>
          <p:cNvPr id="44" name="Přímá spojnice se šipkou 43">
            <a:extLst>
              <a:ext uri="{FF2B5EF4-FFF2-40B4-BE49-F238E27FC236}">
                <a16:creationId xmlns:a16="http://schemas.microsoft.com/office/drawing/2014/main" id="{D584AF8A-010D-47FF-B556-8C95DE0C8862}"/>
              </a:ext>
            </a:extLst>
          </p:cNvPr>
          <p:cNvCxnSpPr>
            <a:cxnSpLocks/>
          </p:cNvCxnSpPr>
          <p:nvPr/>
        </p:nvCxnSpPr>
        <p:spPr>
          <a:xfrm flipH="1" flipV="1">
            <a:off x="353326" y="800619"/>
            <a:ext cx="386389" cy="324289"/>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45" name="Přímá spojnice se šipkou 44">
            <a:extLst>
              <a:ext uri="{FF2B5EF4-FFF2-40B4-BE49-F238E27FC236}">
                <a16:creationId xmlns:a16="http://schemas.microsoft.com/office/drawing/2014/main" id="{DE8457CE-3085-426E-85DB-69F8C9F79C7B}"/>
              </a:ext>
            </a:extLst>
          </p:cNvPr>
          <p:cNvCxnSpPr>
            <a:cxnSpLocks/>
          </p:cNvCxnSpPr>
          <p:nvPr/>
        </p:nvCxnSpPr>
        <p:spPr>
          <a:xfrm flipV="1">
            <a:off x="1813573" y="292710"/>
            <a:ext cx="437875" cy="271099"/>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46" name="Přímá spojnice se šipkou 45">
            <a:extLst>
              <a:ext uri="{FF2B5EF4-FFF2-40B4-BE49-F238E27FC236}">
                <a16:creationId xmlns:a16="http://schemas.microsoft.com/office/drawing/2014/main" id="{0EB616F6-DFA3-4CB7-A32D-3B7B5D2F4CC8}"/>
              </a:ext>
            </a:extLst>
          </p:cNvPr>
          <p:cNvCxnSpPr>
            <a:cxnSpLocks/>
          </p:cNvCxnSpPr>
          <p:nvPr/>
        </p:nvCxnSpPr>
        <p:spPr>
          <a:xfrm flipH="1" flipV="1">
            <a:off x="808525" y="311822"/>
            <a:ext cx="377760" cy="251988"/>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47" name="Přímá spojnice se šipkou 46">
            <a:extLst>
              <a:ext uri="{FF2B5EF4-FFF2-40B4-BE49-F238E27FC236}">
                <a16:creationId xmlns:a16="http://schemas.microsoft.com/office/drawing/2014/main" id="{1E2189A2-8670-4F63-B74B-B6C2FD7B34DD}"/>
              </a:ext>
            </a:extLst>
          </p:cNvPr>
          <p:cNvCxnSpPr>
            <a:cxnSpLocks/>
          </p:cNvCxnSpPr>
          <p:nvPr/>
        </p:nvCxnSpPr>
        <p:spPr>
          <a:xfrm flipH="1">
            <a:off x="504358" y="1673291"/>
            <a:ext cx="368107" cy="409560"/>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48" name="TextovéPole 47">
            <a:extLst>
              <a:ext uri="{FF2B5EF4-FFF2-40B4-BE49-F238E27FC236}">
                <a16:creationId xmlns:a16="http://schemas.microsoft.com/office/drawing/2014/main" id="{74F4A0B6-0D3D-49F4-A596-8CCCA4BE1CEE}"/>
              </a:ext>
            </a:extLst>
          </p:cNvPr>
          <p:cNvSpPr txBox="1"/>
          <p:nvPr/>
        </p:nvSpPr>
        <p:spPr>
          <a:xfrm>
            <a:off x="170738" y="2029300"/>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49" name="TextovéPole 48">
            <a:extLst>
              <a:ext uri="{FF2B5EF4-FFF2-40B4-BE49-F238E27FC236}">
                <a16:creationId xmlns:a16="http://schemas.microsoft.com/office/drawing/2014/main" id="{A3D694B1-7AAE-4342-BD7E-07BD204927E8}"/>
              </a:ext>
            </a:extLst>
          </p:cNvPr>
          <p:cNvSpPr txBox="1"/>
          <p:nvPr/>
        </p:nvSpPr>
        <p:spPr>
          <a:xfrm>
            <a:off x="-36096" y="473627"/>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50" name="TextovéPole 49">
            <a:extLst>
              <a:ext uri="{FF2B5EF4-FFF2-40B4-BE49-F238E27FC236}">
                <a16:creationId xmlns:a16="http://schemas.microsoft.com/office/drawing/2014/main" id="{BA11BBDD-2BB8-472B-BE58-C2DA4F40C414}"/>
              </a:ext>
            </a:extLst>
          </p:cNvPr>
          <p:cNvSpPr txBox="1"/>
          <p:nvPr/>
        </p:nvSpPr>
        <p:spPr>
          <a:xfrm>
            <a:off x="334107" y="-21551"/>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51" name="TextovéPole 50">
            <a:extLst>
              <a:ext uri="{FF2B5EF4-FFF2-40B4-BE49-F238E27FC236}">
                <a16:creationId xmlns:a16="http://schemas.microsoft.com/office/drawing/2014/main" id="{1A592C81-2486-43C5-AAB1-5198DB48EAF0}"/>
              </a:ext>
            </a:extLst>
          </p:cNvPr>
          <p:cNvSpPr txBox="1"/>
          <p:nvPr/>
        </p:nvSpPr>
        <p:spPr>
          <a:xfrm>
            <a:off x="2263537" y="-19632"/>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52" name="TextovéPole 51">
            <a:extLst>
              <a:ext uri="{FF2B5EF4-FFF2-40B4-BE49-F238E27FC236}">
                <a16:creationId xmlns:a16="http://schemas.microsoft.com/office/drawing/2014/main" id="{31AB7D8A-2F9B-4C00-AF88-05D81596427D}"/>
              </a:ext>
            </a:extLst>
          </p:cNvPr>
          <p:cNvSpPr txBox="1"/>
          <p:nvPr/>
        </p:nvSpPr>
        <p:spPr>
          <a:xfrm>
            <a:off x="2694607" y="1104243"/>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53" name="Přímá spojnice se šipkou 52">
            <a:extLst>
              <a:ext uri="{FF2B5EF4-FFF2-40B4-BE49-F238E27FC236}">
                <a16:creationId xmlns:a16="http://schemas.microsoft.com/office/drawing/2014/main" id="{69E706BA-1B5E-4A82-8AF3-55D85210DF73}"/>
              </a:ext>
            </a:extLst>
          </p:cNvPr>
          <p:cNvCxnSpPr>
            <a:cxnSpLocks/>
          </p:cNvCxnSpPr>
          <p:nvPr/>
        </p:nvCxnSpPr>
        <p:spPr>
          <a:xfrm>
            <a:off x="1803090" y="1835304"/>
            <a:ext cx="307086" cy="397209"/>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54" name="TextovéPole 53">
            <a:extLst>
              <a:ext uri="{FF2B5EF4-FFF2-40B4-BE49-F238E27FC236}">
                <a16:creationId xmlns:a16="http://schemas.microsoft.com/office/drawing/2014/main" id="{D610D6E4-8F52-460D-9A59-946DA101D490}"/>
              </a:ext>
            </a:extLst>
          </p:cNvPr>
          <p:cNvSpPr txBox="1"/>
          <p:nvPr/>
        </p:nvSpPr>
        <p:spPr>
          <a:xfrm>
            <a:off x="1959704" y="2248456"/>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nvGrpSpPr>
          <p:cNvPr id="55" name="Skupina 54">
            <a:extLst>
              <a:ext uri="{FF2B5EF4-FFF2-40B4-BE49-F238E27FC236}">
                <a16:creationId xmlns:a16="http://schemas.microsoft.com/office/drawing/2014/main" id="{4593F32B-0F5E-4511-86C7-5C9E07FF6C17}"/>
              </a:ext>
            </a:extLst>
          </p:cNvPr>
          <p:cNvGrpSpPr/>
          <p:nvPr/>
        </p:nvGrpSpPr>
        <p:grpSpPr>
          <a:xfrm>
            <a:off x="150064" y="2439340"/>
            <a:ext cx="2224385" cy="2312474"/>
            <a:chOff x="384903" y="-145654"/>
            <a:chExt cx="2282780" cy="2402626"/>
          </a:xfrm>
        </p:grpSpPr>
        <p:cxnSp>
          <p:nvCxnSpPr>
            <p:cNvPr id="56" name="Přímá spojnice se šipkou 55">
              <a:extLst>
                <a:ext uri="{FF2B5EF4-FFF2-40B4-BE49-F238E27FC236}">
                  <a16:creationId xmlns:a16="http://schemas.microsoft.com/office/drawing/2014/main" id="{4059D451-496F-47FD-8C2C-2A0374E4BB9E}"/>
                </a:ext>
              </a:extLst>
            </p:cNvPr>
            <p:cNvCxnSpPr>
              <a:cxnSpLocks/>
            </p:cNvCxnSpPr>
            <p:nvPr/>
          </p:nvCxnSpPr>
          <p:spPr>
            <a:xfrm>
              <a:off x="2221618" y="1323976"/>
              <a:ext cx="442891" cy="32033"/>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pic>
          <p:nvPicPr>
            <p:cNvPr id="58" name="Obrázek 57" descr="Obsah obrázku talíř, jídlo&#10;&#10;Popis byl vytvořen automaticky">
              <a:extLst>
                <a:ext uri="{FF2B5EF4-FFF2-40B4-BE49-F238E27FC236}">
                  <a16:creationId xmlns:a16="http://schemas.microsoft.com/office/drawing/2014/main" id="{917778FE-956B-480B-8E53-83FA60175EAE}"/>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84903" y="-145654"/>
              <a:ext cx="2282780" cy="2402626"/>
            </a:xfrm>
            <a:prstGeom prst="rect">
              <a:avLst/>
            </a:prstGeom>
          </p:spPr>
        </p:pic>
      </p:grpSp>
      <p:sp>
        <p:nvSpPr>
          <p:cNvPr id="74" name="Šipka: dolů 73">
            <a:extLst>
              <a:ext uri="{FF2B5EF4-FFF2-40B4-BE49-F238E27FC236}">
                <a16:creationId xmlns:a16="http://schemas.microsoft.com/office/drawing/2014/main" id="{88624D94-4BB6-49B8-96F7-027295E0F863}"/>
              </a:ext>
            </a:extLst>
          </p:cNvPr>
          <p:cNvSpPr/>
          <p:nvPr/>
        </p:nvSpPr>
        <p:spPr>
          <a:xfrm>
            <a:off x="1248752" y="2061937"/>
            <a:ext cx="389239" cy="597354"/>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grpSp>
        <p:nvGrpSpPr>
          <p:cNvPr id="93" name="Skupina 92">
            <a:extLst>
              <a:ext uri="{FF2B5EF4-FFF2-40B4-BE49-F238E27FC236}">
                <a16:creationId xmlns:a16="http://schemas.microsoft.com/office/drawing/2014/main" id="{27EACB0D-1055-4574-BB5D-FEF7A11C7914}"/>
              </a:ext>
            </a:extLst>
          </p:cNvPr>
          <p:cNvGrpSpPr/>
          <p:nvPr/>
        </p:nvGrpSpPr>
        <p:grpSpPr>
          <a:xfrm>
            <a:off x="2615122" y="4497748"/>
            <a:ext cx="7940974" cy="2048669"/>
            <a:chOff x="-4964946" y="4823381"/>
            <a:chExt cx="7940974" cy="2048669"/>
          </a:xfrm>
        </p:grpSpPr>
        <p:grpSp>
          <p:nvGrpSpPr>
            <p:cNvPr id="94" name="Skupina 93">
              <a:extLst>
                <a:ext uri="{FF2B5EF4-FFF2-40B4-BE49-F238E27FC236}">
                  <a16:creationId xmlns:a16="http://schemas.microsoft.com/office/drawing/2014/main" id="{F7F82CB5-2BE0-47F5-8163-61411ECDBEDA}"/>
                </a:ext>
              </a:extLst>
            </p:cNvPr>
            <p:cNvGrpSpPr/>
            <p:nvPr/>
          </p:nvGrpSpPr>
          <p:grpSpPr>
            <a:xfrm>
              <a:off x="298452" y="4954591"/>
              <a:ext cx="1815134" cy="1892633"/>
              <a:chOff x="384903" y="-145654"/>
              <a:chExt cx="2282780" cy="2402626"/>
            </a:xfrm>
          </p:grpSpPr>
          <p:cxnSp>
            <p:nvCxnSpPr>
              <p:cNvPr id="103" name="Přímá spojnice se šipkou 102">
                <a:extLst>
                  <a:ext uri="{FF2B5EF4-FFF2-40B4-BE49-F238E27FC236}">
                    <a16:creationId xmlns:a16="http://schemas.microsoft.com/office/drawing/2014/main" id="{0378F3F9-0062-4D68-85BE-53FEF1032397}"/>
                  </a:ext>
                </a:extLst>
              </p:cNvPr>
              <p:cNvCxnSpPr>
                <a:cxnSpLocks/>
              </p:cNvCxnSpPr>
              <p:nvPr/>
            </p:nvCxnSpPr>
            <p:spPr>
              <a:xfrm>
                <a:off x="2221618" y="1323976"/>
                <a:ext cx="442891" cy="32033"/>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pic>
            <p:nvPicPr>
              <p:cNvPr id="104" name="Obrázek 103" descr="Obsah obrázku talíř, jídlo&#10;&#10;Popis byl vytvořen automaticky">
                <a:extLst>
                  <a:ext uri="{FF2B5EF4-FFF2-40B4-BE49-F238E27FC236}">
                    <a16:creationId xmlns:a16="http://schemas.microsoft.com/office/drawing/2014/main" id="{7B2290CA-7FF7-4E69-9584-9D76632CEEF0}"/>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84903" y="-145654"/>
                <a:ext cx="2282780" cy="2402626"/>
              </a:xfrm>
              <a:prstGeom prst="rect">
                <a:avLst/>
              </a:prstGeom>
            </p:spPr>
          </p:pic>
        </p:grpSp>
        <p:cxnSp>
          <p:nvCxnSpPr>
            <p:cNvPr id="95" name="Přímá spojnice se šipkou 94">
              <a:extLst>
                <a:ext uri="{FF2B5EF4-FFF2-40B4-BE49-F238E27FC236}">
                  <a16:creationId xmlns:a16="http://schemas.microsoft.com/office/drawing/2014/main" id="{8612285C-BB44-4C03-8E8F-843474F33BB9}"/>
                </a:ext>
              </a:extLst>
            </p:cNvPr>
            <p:cNvCxnSpPr>
              <a:cxnSpLocks/>
            </p:cNvCxnSpPr>
            <p:nvPr/>
          </p:nvCxnSpPr>
          <p:spPr>
            <a:xfrm>
              <a:off x="370884" y="5192713"/>
              <a:ext cx="272326" cy="307921"/>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96" name="TextovéPole 95">
              <a:extLst>
                <a:ext uri="{FF2B5EF4-FFF2-40B4-BE49-F238E27FC236}">
                  <a16:creationId xmlns:a16="http://schemas.microsoft.com/office/drawing/2014/main" id="{8559BCC0-D8F4-47E3-A53D-234DB13EF27A}"/>
                </a:ext>
              </a:extLst>
            </p:cNvPr>
            <p:cNvSpPr txBox="1"/>
            <p:nvPr/>
          </p:nvSpPr>
          <p:spPr>
            <a:xfrm>
              <a:off x="-5372" y="4823381"/>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97" name="Přímá spojnice se šipkou 96">
              <a:extLst>
                <a:ext uri="{FF2B5EF4-FFF2-40B4-BE49-F238E27FC236}">
                  <a16:creationId xmlns:a16="http://schemas.microsoft.com/office/drawing/2014/main" id="{EDC37043-85F4-43FF-8D38-368A94746CD5}"/>
                </a:ext>
              </a:extLst>
            </p:cNvPr>
            <p:cNvCxnSpPr>
              <a:cxnSpLocks/>
            </p:cNvCxnSpPr>
            <p:nvPr/>
          </p:nvCxnSpPr>
          <p:spPr>
            <a:xfrm flipH="1" flipV="1">
              <a:off x="1860526" y="6401227"/>
              <a:ext cx="442703" cy="153561"/>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98" name="TextovéPole 97">
              <a:extLst>
                <a:ext uri="{FF2B5EF4-FFF2-40B4-BE49-F238E27FC236}">
                  <a16:creationId xmlns:a16="http://schemas.microsoft.com/office/drawing/2014/main" id="{21D5A7CC-4926-47F0-897C-60F64C062918}"/>
                </a:ext>
              </a:extLst>
            </p:cNvPr>
            <p:cNvSpPr txBox="1"/>
            <p:nvPr/>
          </p:nvSpPr>
          <p:spPr>
            <a:xfrm>
              <a:off x="2416259" y="6451111"/>
              <a:ext cx="559769" cy="369332"/>
            </a:xfrm>
            <a:prstGeom prst="rect">
              <a:avLst/>
            </a:prstGeom>
            <a:noFill/>
          </p:spPr>
          <p:txBody>
            <a:bodyPr wrap="square" rtlCol="0">
              <a:spAutoFit/>
            </a:bodyPr>
            <a:lstStyle/>
            <a:p>
              <a:r>
                <a:rPr lang="cs-CZ" dirty="0"/>
                <a:t>H</a:t>
              </a:r>
              <a:r>
                <a:rPr lang="cs-CZ" baseline="-25000" dirty="0"/>
                <a:t>2</a:t>
              </a:r>
              <a:r>
                <a:rPr lang="cs-CZ" dirty="0"/>
                <a:t>O</a:t>
              </a:r>
              <a:endParaRPr lang="en-US" dirty="0"/>
            </a:p>
          </p:txBody>
        </p:sp>
        <p:cxnSp>
          <p:nvCxnSpPr>
            <p:cNvPr id="99" name="Přímá spojnice se šipkou 98">
              <a:extLst>
                <a:ext uri="{FF2B5EF4-FFF2-40B4-BE49-F238E27FC236}">
                  <a16:creationId xmlns:a16="http://schemas.microsoft.com/office/drawing/2014/main" id="{C8DC880F-5A46-457E-A935-8B55A1DC0103}"/>
                </a:ext>
              </a:extLst>
            </p:cNvPr>
            <p:cNvCxnSpPr>
              <a:cxnSpLocks/>
            </p:cNvCxnSpPr>
            <p:nvPr/>
          </p:nvCxnSpPr>
          <p:spPr>
            <a:xfrm flipV="1">
              <a:off x="280219" y="6401227"/>
              <a:ext cx="243361" cy="153561"/>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100" name="TextovéPole 99">
              <a:extLst>
                <a:ext uri="{FF2B5EF4-FFF2-40B4-BE49-F238E27FC236}">
                  <a16:creationId xmlns:a16="http://schemas.microsoft.com/office/drawing/2014/main" id="{B4F2F147-8A2C-4E8C-9250-DA64904747AD}"/>
                </a:ext>
              </a:extLst>
            </p:cNvPr>
            <p:cNvSpPr txBox="1"/>
            <p:nvPr/>
          </p:nvSpPr>
          <p:spPr>
            <a:xfrm>
              <a:off x="-36096" y="6502718"/>
              <a:ext cx="559769" cy="369332"/>
            </a:xfrm>
            <a:prstGeom prst="rect">
              <a:avLst/>
            </a:prstGeom>
            <a:noFill/>
          </p:spPr>
          <p:txBody>
            <a:bodyPr wrap="square" rtlCol="0">
              <a:spAutoFit/>
            </a:bodyPr>
            <a:lstStyle/>
            <a:p>
              <a:r>
                <a:rPr lang="cs-CZ" dirty="0"/>
                <a:t>H</a:t>
              </a:r>
              <a:r>
                <a:rPr lang="cs-CZ" baseline="-25000" dirty="0"/>
                <a:t>2</a:t>
              </a:r>
              <a:r>
                <a:rPr lang="cs-CZ" dirty="0"/>
                <a:t>O</a:t>
              </a:r>
              <a:endParaRPr lang="en-US" dirty="0"/>
            </a:p>
          </p:txBody>
        </p:sp>
        <p:sp>
          <p:nvSpPr>
            <p:cNvPr id="102" name="TextovéPole 101">
              <a:extLst>
                <a:ext uri="{FF2B5EF4-FFF2-40B4-BE49-F238E27FC236}">
                  <a16:creationId xmlns:a16="http://schemas.microsoft.com/office/drawing/2014/main" id="{0F9D5E24-5A72-4C02-80EB-DEBCDA2C3141}"/>
                </a:ext>
              </a:extLst>
            </p:cNvPr>
            <p:cNvSpPr txBox="1"/>
            <p:nvPr/>
          </p:nvSpPr>
          <p:spPr>
            <a:xfrm>
              <a:off x="-4964946" y="5753621"/>
              <a:ext cx="4968027" cy="369332"/>
            </a:xfrm>
            <a:prstGeom prst="rect">
              <a:avLst/>
            </a:prstGeom>
            <a:solidFill>
              <a:srgbClr val="ED7D31"/>
            </a:solidFill>
          </p:spPr>
          <p:txBody>
            <a:bodyPr wrap="none" rtlCol="0">
              <a:spAutoFit/>
            </a:bodyPr>
            <a:lstStyle/>
            <a:p>
              <a:r>
                <a:rPr lang="cs-CZ" dirty="0"/>
                <a:t>Adaptace: aktivní snížení osmolarity v buňkách</a:t>
              </a:r>
              <a:endParaRPr lang="en-US" dirty="0"/>
            </a:p>
          </p:txBody>
        </p:sp>
      </p:grpSp>
    </p:spTree>
    <p:custDataLst>
      <p:tags r:id="rId2"/>
    </p:custData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
                                        </p:tgtEl>
                                        <p:attrNameLst>
                                          <p:attrName>style.visibility</p:attrName>
                                        </p:attrNameLst>
                                      </p:cBhvr>
                                      <p:to>
                                        <p:strVal val="visible"/>
                                      </p:to>
                                    </p:set>
                                    <p:animEffect transition="in" filter="fade">
                                      <p:cBhvr>
                                        <p:cTn id="10" dur="500"/>
                                        <p:tgtEl>
                                          <p:spTgt spid="3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2"/>
                                        </p:tgtEl>
                                        <p:attrNameLst>
                                          <p:attrName>style.visibility</p:attrName>
                                        </p:attrNameLst>
                                      </p:cBhvr>
                                      <p:to>
                                        <p:strVal val="visible"/>
                                      </p:to>
                                    </p:set>
                                    <p:animEffect transition="in" filter="fade">
                                      <p:cBhvr>
                                        <p:cTn id="15" dur="500"/>
                                        <p:tgtEl>
                                          <p:spTgt spid="52"/>
                                        </p:tgtEl>
                                      </p:cBhvr>
                                    </p:animEffect>
                                  </p:childTnLst>
                                </p:cTn>
                              </p:par>
                              <p:par>
                                <p:cTn id="16" presetID="10" presetClass="entr" presetSubtype="0" fill="hold"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500"/>
                                        <p:tgtEl>
                                          <p:spTgt spid="41"/>
                                        </p:tgtEl>
                                      </p:cBhvr>
                                    </p:animEffect>
                                  </p:childTnLst>
                                </p:cTn>
                              </p:par>
                              <p:par>
                                <p:cTn id="19" presetID="10" presetClass="entr" presetSubtype="0" fill="hold" nodeType="withEffect">
                                  <p:stCondLst>
                                    <p:cond delay="0"/>
                                  </p:stCondLst>
                                  <p:childTnLst>
                                    <p:set>
                                      <p:cBhvr>
                                        <p:cTn id="20" dur="1" fill="hold">
                                          <p:stCondLst>
                                            <p:cond delay="0"/>
                                          </p:stCondLst>
                                        </p:cTn>
                                        <p:tgtEl>
                                          <p:spTgt spid="53"/>
                                        </p:tgtEl>
                                        <p:attrNameLst>
                                          <p:attrName>style.visibility</p:attrName>
                                        </p:attrNameLst>
                                      </p:cBhvr>
                                      <p:to>
                                        <p:strVal val="visible"/>
                                      </p:to>
                                    </p:set>
                                    <p:animEffect transition="in" filter="fade">
                                      <p:cBhvr>
                                        <p:cTn id="21" dur="500"/>
                                        <p:tgtEl>
                                          <p:spTgt spid="5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4"/>
                                        </p:tgtEl>
                                        <p:attrNameLst>
                                          <p:attrName>style.visibility</p:attrName>
                                        </p:attrNameLst>
                                      </p:cBhvr>
                                      <p:to>
                                        <p:strVal val="visible"/>
                                      </p:to>
                                    </p:set>
                                    <p:animEffect transition="in" filter="fade">
                                      <p:cBhvr>
                                        <p:cTn id="24" dur="500"/>
                                        <p:tgtEl>
                                          <p:spTgt spid="54"/>
                                        </p:tgtEl>
                                      </p:cBhvr>
                                    </p:animEffect>
                                  </p:childTnLst>
                                </p:cTn>
                              </p:par>
                              <p:par>
                                <p:cTn id="25" presetID="10" presetClass="entr" presetSubtype="0" fill="hold"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8"/>
                                        </p:tgtEl>
                                        <p:attrNameLst>
                                          <p:attrName>style.visibility</p:attrName>
                                        </p:attrNameLst>
                                      </p:cBhvr>
                                      <p:to>
                                        <p:strVal val="visible"/>
                                      </p:to>
                                    </p:set>
                                    <p:animEffect transition="in" filter="fade">
                                      <p:cBhvr>
                                        <p:cTn id="30" dur="500"/>
                                        <p:tgtEl>
                                          <p:spTgt spid="4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9"/>
                                        </p:tgtEl>
                                        <p:attrNameLst>
                                          <p:attrName>style.visibility</p:attrName>
                                        </p:attrNameLst>
                                      </p:cBhvr>
                                      <p:to>
                                        <p:strVal val="visible"/>
                                      </p:to>
                                    </p:set>
                                    <p:animEffect transition="in" filter="fade">
                                      <p:cBhvr>
                                        <p:cTn id="33" dur="500"/>
                                        <p:tgtEl>
                                          <p:spTgt spid="49"/>
                                        </p:tgtEl>
                                      </p:cBhvr>
                                    </p:animEffect>
                                  </p:childTnLst>
                                </p:cTn>
                              </p:par>
                              <p:par>
                                <p:cTn id="34" presetID="10" presetClass="entr" presetSubtype="0" fill="hold" nodeType="withEffect">
                                  <p:stCondLst>
                                    <p:cond delay="0"/>
                                  </p:stCondLst>
                                  <p:childTnLst>
                                    <p:set>
                                      <p:cBhvr>
                                        <p:cTn id="35" dur="1" fill="hold">
                                          <p:stCondLst>
                                            <p:cond delay="0"/>
                                          </p:stCondLst>
                                        </p:cTn>
                                        <p:tgtEl>
                                          <p:spTgt spid="44"/>
                                        </p:tgtEl>
                                        <p:attrNameLst>
                                          <p:attrName>style.visibility</p:attrName>
                                        </p:attrNameLst>
                                      </p:cBhvr>
                                      <p:to>
                                        <p:strVal val="visible"/>
                                      </p:to>
                                    </p:set>
                                    <p:animEffect transition="in" filter="fade">
                                      <p:cBhvr>
                                        <p:cTn id="36" dur="500"/>
                                        <p:tgtEl>
                                          <p:spTgt spid="4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par>
                                <p:cTn id="40" presetID="10" presetClass="entr" presetSubtype="0" fill="hold" nodeType="withEffect">
                                  <p:stCondLst>
                                    <p:cond delay="0"/>
                                  </p:stCondLst>
                                  <p:childTnLst>
                                    <p:set>
                                      <p:cBhvr>
                                        <p:cTn id="41" dur="1" fill="hold">
                                          <p:stCondLst>
                                            <p:cond delay="0"/>
                                          </p:stCondLst>
                                        </p:cTn>
                                        <p:tgtEl>
                                          <p:spTgt spid="46"/>
                                        </p:tgtEl>
                                        <p:attrNameLst>
                                          <p:attrName>style.visibility</p:attrName>
                                        </p:attrNameLst>
                                      </p:cBhvr>
                                      <p:to>
                                        <p:strVal val="visible"/>
                                      </p:to>
                                    </p:set>
                                    <p:animEffect transition="in" filter="fade">
                                      <p:cBhvr>
                                        <p:cTn id="42" dur="500"/>
                                        <p:tgtEl>
                                          <p:spTgt spid="46"/>
                                        </p:tgtEl>
                                      </p:cBhvr>
                                    </p:animEffect>
                                  </p:childTnLst>
                                </p:cTn>
                              </p:par>
                              <p:par>
                                <p:cTn id="43" presetID="10" presetClass="entr" presetSubtype="0" fill="hold" nodeType="withEffect">
                                  <p:stCondLst>
                                    <p:cond delay="0"/>
                                  </p:stCondLst>
                                  <p:childTnLst>
                                    <p:set>
                                      <p:cBhvr>
                                        <p:cTn id="44" dur="1" fill="hold">
                                          <p:stCondLst>
                                            <p:cond delay="0"/>
                                          </p:stCondLst>
                                        </p:cTn>
                                        <p:tgtEl>
                                          <p:spTgt spid="45"/>
                                        </p:tgtEl>
                                        <p:attrNameLst>
                                          <p:attrName>style.visibility</p:attrName>
                                        </p:attrNameLst>
                                      </p:cBhvr>
                                      <p:to>
                                        <p:strVal val="visible"/>
                                      </p:to>
                                    </p:set>
                                    <p:animEffect transition="in" filter="fade">
                                      <p:cBhvr>
                                        <p:cTn id="45" dur="500"/>
                                        <p:tgtEl>
                                          <p:spTgt spid="45"/>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51"/>
                                        </p:tgtEl>
                                        <p:attrNameLst>
                                          <p:attrName>style.visibility</p:attrName>
                                        </p:attrNameLst>
                                      </p:cBhvr>
                                      <p:to>
                                        <p:strVal val="visible"/>
                                      </p:to>
                                    </p:set>
                                    <p:animEffect transition="in" filter="fade">
                                      <p:cBhvr>
                                        <p:cTn id="48" dur="500"/>
                                        <p:tgtEl>
                                          <p:spTgt spid="51"/>
                                        </p:tgtEl>
                                      </p:cBhvr>
                                    </p:animEffect>
                                  </p:childTnLst>
                                </p:cTn>
                              </p:par>
                              <p:par>
                                <p:cTn id="49" presetID="10" presetClass="entr" presetSubtype="0" fill="hold" nodeType="withEffect">
                                  <p:stCondLst>
                                    <p:cond delay="0"/>
                                  </p:stCondLst>
                                  <p:childTnLst>
                                    <p:set>
                                      <p:cBhvr>
                                        <p:cTn id="50" dur="1" fill="hold">
                                          <p:stCondLst>
                                            <p:cond delay="0"/>
                                          </p:stCondLst>
                                        </p:cTn>
                                        <p:tgtEl>
                                          <p:spTgt spid="43"/>
                                        </p:tgtEl>
                                        <p:attrNameLst>
                                          <p:attrName>style.visibility</p:attrName>
                                        </p:attrNameLst>
                                      </p:cBhvr>
                                      <p:to>
                                        <p:strVal val="visible"/>
                                      </p:to>
                                    </p:set>
                                    <p:animEffect transition="in" filter="fade">
                                      <p:cBhvr>
                                        <p:cTn id="51" dur="500"/>
                                        <p:tgtEl>
                                          <p:spTgt spid="43"/>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74"/>
                                        </p:tgtEl>
                                        <p:attrNameLst>
                                          <p:attrName>style.visibility</p:attrName>
                                        </p:attrNameLst>
                                      </p:cBhvr>
                                      <p:to>
                                        <p:strVal val="visible"/>
                                      </p:to>
                                    </p:set>
                                    <p:animEffect transition="in" filter="fade">
                                      <p:cBhvr>
                                        <p:cTn id="56" dur="500"/>
                                        <p:tgtEl>
                                          <p:spTgt spid="74"/>
                                        </p:tgtEl>
                                      </p:cBhvr>
                                    </p:animEffect>
                                  </p:childTnLst>
                                </p:cTn>
                              </p:par>
                              <p:par>
                                <p:cTn id="57" presetID="10" presetClass="entr" presetSubtype="0" fill="hold" nodeType="withEffect">
                                  <p:stCondLst>
                                    <p:cond delay="0"/>
                                  </p:stCondLst>
                                  <p:childTnLst>
                                    <p:set>
                                      <p:cBhvr>
                                        <p:cTn id="58" dur="1" fill="hold">
                                          <p:stCondLst>
                                            <p:cond delay="0"/>
                                          </p:stCondLst>
                                        </p:cTn>
                                        <p:tgtEl>
                                          <p:spTgt spid="55"/>
                                        </p:tgtEl>
                                        <p:attrNameLst>
                                          <p:attrName>style.visibility</p:attrName>
                                        </p:attrNameLst>
                                      </p:cBhvr>
                                      <p:to>
                                        <p:strVal val="visible"/>
                                      </p:to>
                                    </p:set>
                                    <p:animEffect transition="in" filter="fade">
                                      <p:cBhvr>
                                        <p:cTn id="59" dur="500"/>
                                        <p:tgtEl>
                                          <p:spTgt spid="55"/>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36"/>
                                        </p:tgtEl>
                                        <p:attrNameLst>
                                          <p:attrName>style.visibility</p:attrName>
                                        </p:attrNameLst>
                                      </p:cBhvr>
                                      <p:to>
                                        <p:strVal val="visible"/>
                                      </p:to>
                                    </p:set>
                                    <p:animEffect transition="in" filter="fade">
                                      <p:cBhvr>
                                        <p:cTn id="64" dur="500"/>
                                        <p:tgtEl>
                                          <p:spTgt spid="36"/>
                                        </p:tgtEl>
                                      </p:cBhvr>
                                    </p:animEffect>
                                  </p:childTnLst>
                                </p:cTn>
                              </p:par>
                              <p:par>
                                <p:cTn id="65" presetID="10" presetClass="entr" presetSubtype="0" fill="hold" nodeType="withEffect">
                                  <p:stCondLst>
                                    <p:cond delay="0"/>
                                  </p:stCondLst>
                                  <p:childTnLst>
                                    <p:set>
                                      <p:cBhvr>
                                        <p:cTn id="66" dur="1" fill="hold">
                                          <p:stCondLst>
                                            <p:cond delay="0"/>
                                          </p:stCondLst>
                                        </p:cTn>
                                        <p:tgtEl>
                                          <p:spTgt spid="93"/>
                                        </p:tgtEl>
                                        <p:attrNameLst>
                                          <p:attrName>style.visibility</p:attrName>
                                        </p:attrNameLst>
                                      </p:cBhvr>
                                      <p:to>
                                        <p:strVal val="visible"/>
                                      </p:to>
                                    </p:set>
                                    <p:animEffect transition="in" filter="fade">
                                      <p:cBhvr>
                                        <p:cTn id="67" dur="5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animBg="1"/>
      <p:bldP spid="38" grpId="0" animBg="1"/>
      <p:bldP spid="48" grpId="0"/>
      <p:bldP spid="49" grpId="0"/>
      <p:bldP spid="50" grpId="0"/>
      <p:bldP spid="51" grpId="0"/>
      <p:bldP spid="52" grpId="0"/>
      <p:bldP spid="54" grpId="0"/>
      <p:bldP spid="74" grpId="0" animBg="1"/>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Šipka doprava 20">
            <a:extLst>
              <a:ext uri="{FF2B5EF4-FFF2-40B4-BE49-F238E27FC236}">
                <a16:creationId xmlns:a16="http://schemas.microsoft.com/office/drawing/2014/main" id="{05291454-0D2B-4BE2-B859-EAD02CDA75CC}"/>
              </a:ext>
            </a:extLst>
          </p:cNvPr>
          <p:cNvSpPr/>
          <p:nvPr/>
        </p:nvSpPr>
        <p:spPr>
          <a:xfrm flipH="1">
            <a:off x="6959601" y="1341438"/>
            <a:ext cx="720725" cy="431800"/>
          </a:xfrm>
          <a:prstGeom prst="rightArrow">
            <a:avLst/>
          </a:prstGeom>
          <a:solidFill>
            <a:srgbClr val="FFFF00"/>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endParaRPr lang="cs-CZ"/>
          </a:p>
        </p:txBody>
      </p:sp>
      <p:sp>
        <p:nvSpPr>
          <p:cNvPr id="173059" name="Rectangle 2">
            <a:extLst>
              <a:ext uri="{FF2B5EF4-FFF2-40B4-BE49-F238E27FC236}">
                <a16:creationId xmlns:a16="http://schemas.microsoft.com/office/drawing/2014/main" id="{BAE12486-8D1C-4F26-93FB-D70EF40AA5F7}"/>
              </a:ext>
            </a:extLst>
          </p:cNvPr>
          <p:cNvSpPr>
            <a:spLocks noChangeArrowheads="1"/>
          </p:cNvSpPr>
          <p:nvPr/>
        </p:nvSpPr>
        <p:spPr bwMode="auto">
          <a:xfrm>
            <a:off x="3121267" y="59891"/>
            <a:ext cx="7171842" cy="906463"/>
          </a:xfrm>
          <a:prstGeom prst="rect">
            <a:avLst/>
          </a:prstGeom>
          <a:ln/>
        </p:spPr>
        <p:style>
          <a:lnRef idx="0">
            <a:schemeClr val="accent1"/>
          </a:lnRef>
          <a:fillRef idx="3">
            <a:schemeClr val="accent1"/>
          </a:fillRef>
          <a:effectRef idx="3">
            <a:schemeClr val="accent1"/>
          </a:effectRef>
          <a:fontRef idx="minor">
            <a:schemeClr val="lt1"/>
          </a:fontRef>
        </p:style>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4400" dirty="0" err="1">
                <a:solidFill>
                  <a:schemeClr val="tx2"/>
                </a:solidFill>
              </a:rPr>
              <a:t>Isoosmolární</a:t>
            </a:r>
            <a:r>
              <a:rPr lang="cs-CZ" altLang="cs-CZ" sz="4400" dirty="0">
                <a:solidFill>
                  <a:schemeClr val="tx2"/>
                </a:solidFill>
              </a:rPr>
              <a:t> dehydratace</a:t>
            </a:r>
          </a:p>
        </p:txBody>
      </p:sp>
      <p:sp>
        <p:nvSpPr>
          <p:cNvPr id="173060" name="Line 3">
            <a:extLst>
              <a:ext uri="{FF2B5EF4-FFF2-40B4-BE49-F238E27FC236}">
                <a16:creationId xmlns:a16="http://schemas.microsoft.com/office/drawing/2014/main" id="{2AB5EAFD-7C41-41BA-9E20-4AF24F284102}"/>
              </a:ext>
            </a:extLst>
          </p:cNvPr>
          <p:cNvSpPr>
            <a:spLocks noChangeShapeType="1"/>
          </p:cNvSpPr>
          <p:nvPr/>
        </p:nvSpPr>
        <p:spPr bwMode="auto">
          <a:xfrm flipH="1">
            <a:off x="5229225" y="2281238"/>
            <a:ext cx="1588" cy="259715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3061" name="Line 4">
            <a:extLst>
              <a:ext uri="{FF2B5EF4-FFF2-40B4-BE49-F238E27FC236}">
                <a16:creationId xmlns:a16="http://schemas.microsoft.com/office/drawing/2014/main" id="{627C6664-C5D8-4CE5-BC9E-B3CACC3F6B5F}"/>
              </a:ext>
            </a:extLst>
          </p:cNvPr>
          <p:cNvSpPr>
            <a:spLocks noChangeShapeType="1"/>
          </p:cNvSpPr>
          <p:nvPr/>
        </p:nvSpPr>
        <p:spPr bwMode="auto">
          <a:xfrm flipH="1">
            <a:off x="7548564" y="2430464"/>
            <a:ext cx="7937" cy="2447925"/>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3062" name="Text Box 5">
            <a:extLst>
              <a:ext uri="{FF2B5EF4-FFF2-40B4-BE49-F238E27FC236}">
                <a16:creationId xmlns:a16="http://schemas.microsoft.com/office/drawing/2014/main" id="{645BA1FB-C7C5-45A1-AF5C-19027CDA7646}"/>
              </a:ext>
            </a:extLst>
          </p:cNvPr>
          <p:cNvSpPr txBox="1">
            <a:spLocks noChangeArrowheads="1"/>
          </p:cNvSpPr>
          <p:nvPr/>
        </p:nvSpPr>
        <p:spPr bwMode="auto">
          <a:xfrm>
            <a:off x="4987925" y="2257425"/>
            <a:ext cx="2343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ECT         ICT</a:t>
            </a:r>
          </a:p>
        </p:txBody>
      </p:sp>
      <p:sp>
        <p:nvSpPr>
          <p:cNvPr id="173063" name="Line 6">
            <a:extLst>
              <a:ext uri="{FF2B5EF4-FFF2-40B4-BE49-F238E27FC236}">
                <a16:creationId xmlns:a16="http://schemas.microsoft.com/office/drawing/2014/main" id="{C31B06F9-C7C4-47F4-9207-068A092BCCC0}"/>
              </a:ext>
            </a:extLst>
          </p:cNvPr>
          <p:cNvSpPr>
            <a:spLocks noChangeShapeType="1"/>
          </p:cNvSpPr>
          <p:nvPr/>
        </p:nvSpPr>
        <p:spPr bwMode="auto">
          <a:xfrm>
            <a:off x="5853114" y="2330450"/>
            <a:ext cx="9525" cy="2547938"/>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3064" name="Text Box 7">
            <a:extLst>
              <a:ext uri="{FF2B5EF4-FFF2-40B4-BE49-F238E27FC236}">
                <a16:creationId xmlns:a16="http://schemas.microsoft.com/office/drawing/2014/main" id="{087D75F1-39EB-4D48-A0F6-B48CB4C1D14B}"/>
              </a:ext>
            </a:extLst>
          </p:cNvPr>
          <p:cNvSpPr txBox="1">
            <a:spLocks noChangeArrowheads="1"/>
          </p:cNvSpPr>
          <p:nvPr/>
        </p:nvSpPr>
        <p:spPr bwMode="auto">
          <a:xfrm>
            <a:off x="7720014" y="2930526"/>
            <a:ext cx="29479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Výchozí stav</a:t>
            </a:r>
            <a:endParaRPr lang="cs-CZ" altLang="cs-CZ" sz="2400">
              <a:latin typeface="Times New Roman" panose="02020603050405020304" pitchFamily="18" charset="0"/>
            </a:endParaRPr>
          </a:p>
        </p:txBody>
      </p:sp>
      <p:sp>
        <p:nvSpPr>
          <p:cNvPr id="173065" name="Rectangle 8" descr="20%">
            <a:extLst>
              <a:ext uri="{FF2B5EF4-FFF2-40B4-BE49-F238E27FC236}">
                <a16:creationId xmlns:a16="http://schemas.microsoft.com/office/drawing/2014/main" id="{2D53082C-13C1-446B-A84C-987B25D9505A}"/>
              </a:ext>
            </a:extLst>
          </p:cNvPr>
          <p:cNvSpPr>
            <a:spLocks noChangeArrowheads="1"/>
          </p:cNvSpPr>
          <p:nvPr/>
        </p:nvSpPr>
        <p:spPr bwMode="auto">
          <a:xfrm>
            <a:off x="5226051" y="2840039"/>
            <a:ext cx="638175"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066" name="Rectangle 9" descr="20%">
            <a:extLst>
              <a:ext uri="{FF2B5EF4-FFF2-40B4-BE49-F238E27FC236}">
                <a16:creationId xmlns:a16="http://schemas.microsoft.com/office/drawing/2014/main" id="{E3C2EDA3-89D6-4A89-A849-B63B1AD34414}"/>
              </a:ext>
            </a:extLst>
          </p:cNvPr>
          <p:cNvSpPr>
            <a:spLocks noChangeArrowheads="1"/>
          </p:cNvSpPr>
          <p:nvPr/>
        </p:nvSpPr>
        <p:spPr bwMode="auto">
          <a:xfrm>
            <a:off x="5867401" y="2840039"/>
            <a:ext cx="1681163"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067" name="Text Box 10">
            <a:extLst>
              <a:ext uri="{FF2B5EF4-FFF2-40B4-BE49-F238E27FC236}">
                <a16:creationId xmlns:a16="http://schemas.microsoft.com/office/drawing/2014/main" id="{CC6D4E70-7346-40AC-9A22-2A09B4CDB0A3}"/>
              </a:ext>
            </a:extLst>
          </p:cNvPr>
          <p:cNvSpPr txBox="1">
            <a:spLocks noChangeArrowheads="1"/>
          </p:cNvSpPr>
          <p:nvPr/>
        </p:nvSpPr>
        <p:spPr bwMode="auto">
          <a:xfrm>
            <a:off x="3560763" y="1155612"/>
            <a:ext cx="35179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dirty="0">
                <a:latin typeface="Times New Roman" panose="02020603050405020304" pitchFamily="18" charset="0"/>
              </a:rPr>
              <a:t>Příčina:</a:t>
            </a:r>
            <a:r>
              <a:rPr lang="cs-CZ" altLang="cs-CZ" sz="2400" dirty="0">
                <a:latin typeface="Times New Roman" panose="02020603050405020304" pitchFamily="18" charset="0"/>
              </a:rPr>
              <a:t>  ztráta isotonické tekutiny (stejná ztráta vody a </a:t>
            </a:r>
            <a:r>
              <a:rPr lang="cs-CZ" altLang="cs-CZ" sz="2400" dirty="0" err="1">
                <a:latin typeface="Times New Roman" panose="02020603050405020304" pitchFamily="18" charset="0"/>
              </a:rPr>
              <a:t>solutů</a:t>
            </a:r>
            <a:r>
              <a:rPr lang="cs-CZ" altLang="cs-CZ" sz="2400" dirty="0">
                <a:latin typeface="Times New Roman" panose="02020603050405020304" pitchFamily="18" charset="0"/>
              </a:rPr>
              <a:t>)</a:t>
            </a:r>
          </a:p>
        </p:txBody>
      </p:sp>
      <p:sp>
        <p:nvSpPr>
          <p:cNvPr id="173068" name="Rectangle 11" descr="20%">
            <a:extLst>
              <a:ext uri="{FF2B5EF4-FFF2-40B4-BE49-F238E27FC236}">
                <a16:creationId xmlns:a16="http://schemas.microsoft.com/office/drawing/2014/main" id="{7E99FD9D-EF96-4755-BB7D-59D9B1A1EC04}"/>
              </a:ext>
            </a:extLst>
          </p:cNvPr>
          <p:cNvSpPr>
            <a:spLocks noChangeArrowheads="1"/>
          </p:cNvSpPr>
          <p:nvPr/>
        </p:nvSpPr>
        <p:spPr bwMode="auto">
          <a:xfrm>
            <a:off x="5357813" y="3890964"/>
            <a:ext cx="565150"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3069" name="Rectangle 12" descr="20%">
            <a:extLst>
              <a:ext uri="{FF2B5EF4-FFF2-40B4-BE49-F238E27FC236}">
                <a16:creationId xmlns:a16="http://schemas.microsoft.com/office/drawing/2014/main" id="{6AA417F5-070D-4664-A86E-AD10816BD465}"/>
              </a:ext>
            </a:extLst>
          </p:cNvPr>
          <p:cNvSpPr>
            <a:spLocks noChangeArrowheads="1"/>
          </p:cNvSpPr>
          <p:nvPr/>
        </p:nvSpPr>
        <p:spPr bwMode="auto">
          <a:xfrm>
            <a:off x="5854701" y="3894138"/>
            <a:ext cx="1704975" cy="679450"/>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endParaRPr lang="en-US" altLang="cs-CZ" sz="2400">
              <a:latin typeface="Times New Roman" panose="02020603050405020304" pitchFamily="18" charset="0"/>
            </a:endParaRPr>
          </a:p>
        </p:txBody>
      </p:sp>
      <p:sp>
        <p:nvSpPr>
          <p:cNvPr id="173070" name="Text Box 13">
            <a:extLst>
              <a:ext uri="{FF2B5EF4-FFF2-40B4-BE49-F238E27FC236}">
                <a16:creationId xmlns:a16="http://schemas.microsoft.com/office/drawing/2014/main" id="{C41DC7DB-87AD-459D-B52D-5B7E18576D59}"/>
              </a:ext>
            </a:extLst>
          </p:cNvPr>
          <p:cNvSpPr txBox="1">
            <a:spLocks noChangeArrowheads="1"/>
          </p:cNvSpPr>
          <p:nvPr/>
        </p:nvSpPr>
        <p:spPr bwMode="auto">
          <a:xfrm>
            <a:off x="7720014" y="3841751"/>
            <a:ext cx="2947987"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Ztráta isotonické tekutiny z ECT nevede k přesunům vody mezi ICT a ECT</a:t>
            </a:r>
            <a:endParaRPr lang="cs-CZ" altLang="cs-CZ" sz="2400">
              <a:latin typeface="Times New Roman" panose="02020603050405020304" pitchFamily="18" charset="0"/>
            </a:endParaRPr>
          </a:p>
        </p:txBody>
      </p:sp>
      <p:sp>
        <p:nvSpPr>
          <p:cNvPr id="173071" name="Text Box 14">
            <a:extLst>
              <a:ext uri="{FF2B5EF4-FFF2-40B4-BE49-F238E27FC236}">
                <a16:creationId xmlns:a16="http://schemas.microsoft.com/office/drawing/2014/main" id="{10232A8D-5044-4BE6-9F1C-320743EB55C5}"/>
              </a:ext>
            </a:extLst>
          </p:cNvPr>
          <p:cNvSpPr txBox="1">
            <a:spLocks noChangeArrowheads="1"/>
          </p:cNvSpPr>
          <p:nvPr/>
        </p:nvSpPr>
        <p:spPr bwMode="auto">
          <a:xfrm>
            <a:off x="3830638" y="4287838"/>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800">
                <a:latin typeface="Times New Roman" panose="02020603050405020304" pitchFamily="18" charset="0"/>
              </a:rPr>
              <a:t>H</a:t>
            </a:r>
            <a:r>
              <a:rPr lang="cs-CZ" altLang="cs-CZ" sz="1800" baseline="-25000">
                <a:latin typeface="Times New Roman" panose="02020603050405020304" pitchFamily="18" charset="0"/>
              </a:rPr>
              <a:t>2</a:t>
            </a:r>
            <a:r>
              <a:rPr lang="cs-CZ" altLang="cs-CZ" sz="1800">
                <a:latin typeface="Times New Roman" panose="02020603050405020304" pitchFamily="18" charset="0"/>
              </a:rPr>
              <a:t>O</a:t>
            </a:r>
            <a:endParaRPr lang="cs-CZ" altLang="cs-CZ" sz="2400">
              <a:latin typeface="Times New Roman" panose="02020603050405020304" pitchFamily="18" charset="0"/>
            </a:endParaRPr>
          </a:p>
        </p:txBody>
      </p:sp>
      <p:sp>
        <p:nvSpPr>
          <p:cNvPr id="173072" name="Line 15">
            <a:extLst>
              <a:ext uri="{FF2B5EF4-FFF2-40B4-BE49-F238E27FC236}">
                <a16:creationId xmlns:a16="http://schemas.microsoft.com/office/drawing/2014/main" id="{EDE85E13-A90F-4BC1-938E-640E1F8CDA40}"/>
              </a:ext>
            </a:extLst>
          </p:cNvPr>
          <p:cNvSpPr>
            <a:spLocks noChangeShapeType="1"/>
          </p:cNvSpPr>
          <p:nvPr/>
        </p:nvSpPr>
        <p:spPr bwMode="auto">
          <a:xfrm>
            <a:off x="4475163" y="4432300"/>
            <a:ext cx="889000" cy="1588"/>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73073" name="Text Box 16">
            <a:extLst>
              <a:ext uri="{FF2B5EF4-FFF2-40B4-BE49-F238E27FC236}">
                <a16:creationId xmlns:a16="http://schemas.microsoft.com/office/drawing/2014/main" id="{E437D619-4D51-43D9-BF7F-09C3D97AD3E1}"/>
              </a:ext>
            </a:extLst>
          </p:cNvPr>
          <p:cNvSpPr txBox="1">
            <a:spLocks noChangeArrowheads="1"/>
          </p:cNvSpPr>
          <p:nvPr/>
        </p:nvSpPr>
        <p:spPr bwMode="auto">
          <a:xfrm>
            <a:off x="3400426" y="3884613"/>
            <a:ext cx="13827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800">
                <a:latin typeface="Times New Roman" panose="02020603050405020304" pitchFamily="18" charset="0"/>
              </a:rPr>
              <a:t>Soluty</a:t>
            </a:r>
            <a:endParaRPr lang="cs-CZ" altLang="cs-CZ" sz="2400">
              <a:latin typeface="Times New Roman" panose="02020603050405020304" pitchFamily="18" charset="0"/>
            </a:endParaRPr>
          </a:p>
        </p:txBody>
      </p:sp>
      <p:sp>
        <p:nvSpPr>
          <p:cNvPr id="173074" name="Line 17">
            <a:extLst>
              <a:ext uri="{FF2B5EF4-FFF2-40B4-BE49-F238E27FC236}">
                <a16:creationId xmlns:a16="http://schemas.microsoft.com/office/drawing/2014/main" id="{F07A36DF-12C1-404A-B912-8E4604EFFE5D}"/>
              </a:ext>
            </a:extLst>
          </p:cNvPr>
          <p:cNvSpPr>
            <a:spLocks noChangeShapeType="1"/>
          </p:cNvSpPr>
          <p:nvPr/>
        </p:nvSpPr>
        <p:spPr bwMode="auto">
          <a:xfrm>
            <a:off x="4478339" y="4098925"/>
            <a:ext cx="866775" cy="1588"/>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8" name="Šipka nahoru 17">
            <a:extLst>
              <a:ext uri="{FF2B5EF4-FFF2-40B4-BE49-F238E27FC236}">
                <a16:creationId xmlns:a16="http://schemas.microsoft.com/office/drawing/2014/main" id="{45D63DD6-C37C-48FB-B59A-E8B3CF2553FB}"/>
              </a:ext>
            </a:extLst>
          </p:cNvPr>
          <p:cNvSpPr/>
          <p:nvPr/>
        </p:nvSpPr>
        <p:spPr>
          <a:xfrm rot="13762409">
            <a:off x="7555707" y="4856957"/>
            <a:ext cx="431800" cy="1008063"/>
          </a:xfrm>
          <a:prstGeom prst="upArrow">
            <a:avLst/>
          </a:prstGeom>
          <a:solidFill>
            <a:srgbClr val="FFFF00"/>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endParaRPr lang="cs-CZ"/>
          </a:p>
        </p:txBody>
      </p:sp>
      <p:sp>
        <p:nvSpPr>
          <p:cNvPr id="19" name="TextovéPole 18">
            <a:extLst>
              <a:ext uri="{FF2B5EF4-FFF2-40B4-BE49-F238E27FC236}">
                <a16:creationId xmlns:a16="http://schemas.microsoft.com/office/drawing/2014/main" id="{35736C07-1F91-4C24-9519-C91AC8582546}"/>
              </a:ext>
            </a:extLst>
          </p:cNvPr>
          <p:cNvSpPr txBox="1"/>
          <p:nvPr/>
        </p:nvSpPr>
        <p:spPr>
          <a:xfrm>
            <a:off x="4583112" y="5732463"/>
            <a:ext cx="2809031" cy="646331"/>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square">
            <a:spAutoFit/>
          </a:bodyPr>
          <a:lstStyle/>
          <a:p>
            <a:pPr eaLnBrk="1" hangingPunct="1">
              <a:defRPr/>
            </a:pPr>
            <a:r>
              <a:rPr lang="cs-CZ" dirty="0" err="1"/>
              <a:t>Hemodynamické</a:t>
            </a:r>
            <a:r>
              <a:rPr lang="cs-CZ" dirty="0"/>
              <a:t> příznaky</a:t>
            </a:r>
          </a:p>
        </p:txBody>
      </p:sp>
      <p:sp>
        <p:nvSpPr>
          <p:cNvPr id="20" name="TextovéPole 19">
            <a:extLst>
              <a:ext uri="{FF2B5EF4-FFF2-40B4-BE49-F238E27FC236}">
                <a16:creationId xmlns:a16="http://schemas.microsoft.com/office/drawing/2014/main" id="{7A227A38-C66B-4576-851A-B87286609EE4}"/>
              </a:ext>
            </a:extLst>
          </p:cNvPr>
          <p:cNvSpPr txBox="1"/>
          <p:nvPr/>
        </p:nvSpPr>
        <p:spPr>
          <a:xfrm>
            <a:off x="7642226" y="1052513"/>
            <a:ext cx="3025775" cy="2308324"/>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a:spAutoFit/>
          </a:bodyPr>
          <a:lstStyle/>
          <a:p>
            <a:pPr eaLnBrk="1" hangingPunct="1">
              <a:buFont typeface="Arial" pitchFamily="34" charset="0"/>
              <a:buChar char="•"/>
              <a:defRPr/>
            </a:pPr>
            <a:r>
              <a:rPr lang="cs-CZ" dirty="0"/>
              <a:t> popáleniny</a:t>
            </a:r>
          </a:p>
          <a:p>
            <a:pPr eaLnBrk="1" hangingPunct="1">
              <a:buFont typeface="Arial" pitchFamily="34" charset="0"/>
              <a:buChar char="•"/>
              <a:defRPr/>
            </a:pPr>
            <a:r>
              <a:rPr lang="cs-CZ" dirty="0"/>
              <a:t> po punkci ascitu</a:t>
            </a:r>
          </a:p>
          <a:p>
            <a:pPr eaLnBrk="1" hangingPunct="1">
              <a:buFont typeface="Arial" pitchFamily="34" charset="0"/>
              <a:buChar char="•"/>
              <a:defRPr/>
            </a:pPr>
            <a:r>
              <a:rPr lang="cs-CZ" dirty="0"/>
              <a:t> po úniku vody do třetího prostoru (např. do střeva při paralytickém </a:t>
            </a:r>
            <a:r>
              <a:rPr lang="cs-CZ" dirty="0" err="1"/>
              <a:t>lleu</a:t>
            </a:r>
            <a:r>
              <a:rPr lang="cs-CZ" dirty="0"/>
              <a:t>)</a:t>
            </a:r>
          </a:p>
          <a:p>
            <a:pPr eaLnBrk="1" hangingPunct="1">
              <a:buFont typeface="Arial" pitchFamily="34" charset="0"/>
              <a:buChar char="•"/>
              <a:defRPr/>
            </a:pPr>
            <a:r>
              <a:rPr lang="cs-CZ" dirty="0"/>
              <a:t> </a:t>
            </a:r>
            <a:r>
              <a:rPr lang="cs-CZ" dirty="0" err="1"/>
              <a:t>isostenurie</a:t>
            </a:r>
            <a:r>
              <a:rPr lang="cs-CZ" dirty="0"/>
              <a:t> při diuretické fázi akutního renálního selhání</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checkerboard(across)">
                                      <p:cBhvr>
                                        <p:cTn id="7" dur="500"/>
                                        <p:tgtEl>
                                          <p:spTgt spid="20"/>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checkerboard(across)">
                                      <p:cBhvr>
                                        <p:cTn id="15" dur="500"/>
                                        <p:tgtEl>
                                          <p:spTgt spid="18"/>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checkerboard(across)">
                                      <p:cBhvr>
                                        <p:cTn id="1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18" grpId="0" animBg="1"/>
      <p:bldP spid="19" grpId="0" animBg="1"/>
      <p:bldP spid="20" grpId="0" animBg="1"/>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3">
            <a:extLst>
              <a:ext uri="{FF2B5EF4-FFF2-40B4-BE49-F238E27FC236}">
                <a16:creationId xmlns:a16="http://schemas.microsoft.com/office/drawing/2014/main" id="{50678A65-4AAB-4D41-9D7D-5BE969AC838B}"/>
              </a:ext>
            </a:extLst>
          </p:cNvPr>
          <p:cNvSpPr>
            <a:spLocks noChangeArrowheads="1"/>
          </p:cNvSpPr>
          <p:nvPr/>
        </p:nvSpPr>
        <p:spPr bwMode="auto">
          <a:xfrm>
            <a:off x="3107668" y="83254"/>
            <a:ext cx="7746483" cy="766059"/>
          </a:xfrm>
          <a:prstGeom prst="rect">
            <a:avLst/>
          </a:prstGeom>
          <a:ln/>
        </p:spPr>
        <p:style>
          <a:lnRef idx="0">
            <a:schemeClr val="accent1"/>
          </a:lnRef>
          <a:fillRef idx="3">
            <a:schemeClr val="accent1"/>
          </a:fillRef>
          <a:effectRef idx="3">
            <a:schemeClr val="accent1"/>
          </a:effectRef>
          <a:fontRef idx="minor">
            <a:schemeClr val="lt1"/>
          </a:fontRef>
        </p:style>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4400" dirty="0" err="1">
                <a:solidFill>
                  <a:schemeClr val="tx2"/>
                </a:solidFill>
              </a:rPr>
              <a:t>Hyperosmolární</a:t>
            </a:r>
            <a:r>
              <a:rPr lang="cs-CZ" altLang="cs-CZ" sz="4400" dirty="0">
                <a:solidFill>
                  <a:schemeClr val="tx2"/>
                </a:solidFill>
              </a:rPr>
              <a:t> dehydratace</a:t>
            </a:r>
          </a:p>
        </p:txBody>
      </p:sp>
      <p:sp>
        <p:nvSpPr>
          <p:cNvPr id="179203" name="Rectangle 4" descr="10%">
            <a:extLst>
              <a:ext uri="{FF2B5EF4-FFF2-40B4-BE49-F238E27FC236}">
                <a16:creationId xmlns:a16="http://schemas.microsoft.com/office/drawing/2014/main" id="{2C25585A-577E-48CD-A5C5-C40385070BFB}"/>
              </a:ext>
            </a:extLst>
          </p:cNvPr>
          <p:cNvSpPr>
            <a:spLocks noChangeArrowheads="1"/>
          </p:cNvSpPr>
          <p:nvPr/>
        </p:nvSpPr>
        <p:spPr bwMode="auto">
          <a:xfrm>
            <a:off x="5100639" y="1677989"/>
            <a:ext cx="638175" cy="682625"/>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204" name="Rectangle 5" descr="10%">
            <a:extLst>
              <a:ext uri="{FF2B5EF4-FFF2-40B4-BE49-F238E27FC236}">
                <a16:creationId xmlns:a16="http://schemas.microsoft.com/office/drawing/2014/main" id="{9587DBEB-7097-4828-B979-B515FBA52EB9}"/>
              </a:ext>
            </a:extLst>
          </p:cNvPr>
          <p:cNvSpPr>
            <a:spLocks noChangeArrowheads="1"/>
          </p:cNvSpPr>
          <p:nvPr/>
        </p:nvSpPr>
        <p:spPr bwMode="auto">
          <a:xfrm>
            <a:off x="5741988" y="1677989"/>
            <a:ext cx="1681162" cy="682625"/>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205" name="Rectangle 6" descr="70%">
            <a:extLst>
              <a:ext uri="{FF2B5EF4-FFF2-40B4-BE49-F238E27FC236}">
                <a16:creationId xmlns:a16="http://schemas.microsoft.com/office/drawing/2014/main" id="{EBBA7E9E-1C09-4EFF-87ED-2EBFCE4355EC}"/>
              </a:ext>
            </a:extLst>
          </p:cNvPr>
          <p:cNvSpPr>
            <a:spLocks noChangeArrowheads="1"/>
          </p:cNvSpPr>
          <p:nvPr/>
        </p:nvSpPr>
        <p:spPr bwMode="auto">
          <a:xfrm>
            <a:off x="5381626" y="2730500"/>
            <a:ext cx="365125" cy="660400"/>
          </a:xfrm>
          <a:prstGeom prst="rect">
            <a:avLst/>
          </a:prstGeom>
          <a:pattFill prst="pct7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9206" name="Rectangle 7" descr="10%">
            <a:extLst>
              <a:ext uri="{FF2B5EF4-FFF2-40B4-BE49-F238E27FC236}">
                <a16:creationId xmlns:a16="http://schemas.microsoft.com/office/drawing/2014/main" id="{8AD911E0-71E1-48AA-B803-B9A93829538F}"/>
              </a:ext>
            </a:extLst>
          </p:cNvPr>
          <p:cNvSpPr>
            <a:spLocks noChangeArrowheads="1"/>
          </p:cNvSpPr>
          <p:nvPr/>
        </p:nvSpPr>
        <p:spPr bwMode="auto">
          <a:xfrm>
            <a:off x="5719764" y="2730501"/>
            <a:ext cx="1703387" cy="665163"/>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endParaRPr lang="en-US" altLang="cs-CZ" sz="2400">
              <a:latin typeface="Times New Roman" panose="02020603050405020304" pitchFamily="18" charset="0"/>
            </a:endParaRPr>
          </a:p>
        </p:txBody>
      </p:sp>
      <p:sp>
        <p:nvSpPr>
          <p:cNvPr id="179207" name="Line 8">
            <a:extLst>
              <a:ext uri="{FF2B5EF4-FFF2-40B4-BE49-F238E27FC236}">
                <a16:creationId xmlns:a16="http://schemas.microsoft.com/office/drawing/2014/main" id="{3885D58F-9041-482D-A70B-445A74966ECD}"/>
              </a:ext>
            </a:extLst>
          </p:cNvPr>
          <p:cNvSpPr>
            <a:spLocks noChangeShapeType="1"/>
          </p:cNvSpPr>
          <p:nvPr/>
        </p:nvSpPr>
        <p:spPr bwMode="auto">
          <a:xfrm flipV="1">
            <a:off x="5511801" y="3027364"/>
            <a:ext cx="627063" cy="9525"/>
          </a:xfrm>
          <a:prstGeom prst="line">
            <a:avLst/>
          </a:prstGeom>
          <a:noFill/>
          <a:ln w="19050">
            <a:solidFill>
              <a:schemeClr val="bg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79208" name="Text Box 9">
            <a:extLst>
              <a:ext uri="{FF2B5EF4-FFF2-40B4-BE49-F238E27FC236}">
                <a16:creationId xmlns:a16="http://schemas.microsoft.com/office/drawing/2014/main" id="{226395E8-64C5-4A42-BF09-546248A46B82}"/>
              </a:ext>
            </a:extLst>
          </p:cNvPr>
          <p:cNvSpPr txBox="1">
            <a:spLocks noChangeArrowheads="1"/>
          </p:cNvSpPr>
          <p:nvPr/>
        </p:nvSpPr>
        <p:spPr bwMode="auto">
          <a:xfrm>
            <a:off x="6211889" y="2822575"/>
            <a:ext cx="7270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H</a:t>
            </a:r>
            <a:r>
              <a:rPr lang="cs-CZ" altLang="cs-CZ" sz="2400" baseline="-25000">
                <a:latin typeface="Times New Roman" panose="02020603050405020304" pitchFamily="18" charset="0"/>
              </a:rPr>
              <a:t>2</a:t>
            </a:r>
            <a:r>
              <a:rPr lang="cs-CZ" altLang="cs-CZ" sz="2400">
                <a:latin typeface="Times New Roman" panose="02020603050405020304" pitchFamily="18" charset="0"/>
              </a:rPr>
              <a:t>O</a:t>
            </a:r>
          </a:p>
        </p:txBody>
      </p:sp>
      <p:sp>
        <p:nvSpPr>
          <p:cNvPr id="132106" name="Rectangle 10" descr="25%">
            <a:extLst>
              <a:ext uri="{FF2B5EF4-FFF2-40B4-BE49-F238E27FC236}">
                <a16:creationId xmlns:a16="http://schemas.microsoft.com/office/drawing/2014/main" id="{880D7B43-DC08-4F03-BB28-7876C417F38F}"/>
              </a:ext>
            </a:extLst>
          </p:cNvPr>
          <p:cNvSpPr>
            <a:spLocks noChangeArrowheads="1"/>
          </p:cNvSpPr>
          <p:nvPr/>
        </p:nvSpPr>
        <p:spPr bwMode="auto">
          <a:xfrm>
            <a:off x="5256213" y="3589338"/>
            <a:ext cx="481012" cy="588962"/>
          </a:xfrm>
          <a:prstGeom prst="rect">
            <a:avLst/>
          </a:prstGeom>
          <a:pattFill prst="pct25">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32107" name="Rectangle 11" descr="25%">
            <a:extLst>
              <a:ext uri="{FF2B5EF4-FFF2-40B4-BE49-F238E27FC236}">
                <a16:creationId xmlns:a16="http://schemas.microsoft.com/office/drawing/2014/main" id="{5EB07AED-61FB-4E01-B90D-32BD58E4A847}"/>
              </a:ext>
            </a:extLst>
          </p:cNvPr>
          <p:cNvSpPr>
            <a:spLocks noChangeArrowheads="1"/>
          </p:cNvSpPr>
          <p:nvPr/>
        </p:nvSpPr>
        <p:spPr bwMode="auto">
          <a:xfrm>
            <a:off x="5740401" y="3590926"/>
            <a:ext cx="1450975" cy="587375"/>
          </a:xfrm>
          <a:prstGeom prst="rect">
            <a:avLst/>
          </a:prstGeom>
          <a:pattFill prst="pct25">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endParaRPr lang="en-US" altLang="cs-CZ" sz="2400">
              <a:latin typeface="Times New Roman" panose="02020603050405020304" pitchFamily="18" charset="0"/>
            </a:endParaRPr>
          </a:p>
        </p:txBody>
      </p:sp>
      <p:sp>
        <p:nvSpPr>
          <p:cNvPr id="179211" name="Line 12">
            <a:extLst>
              <a:ext uri="{FF2B5EF4-FFF2-40B4-BE49-F238E27FC236}">
                <a16:creationId xmlns:a16="http://schemas.microsoft.com/office/drawing/2014/main" id="{AAA9562A-95F4-4FBD-A771-17AA251A4360}"/>
              </a:ext>
            </a:extLst>
          </p:cNvPr>
          <p:cNvSpPr>
            <a:spLocks noChangeShapeType="1"/>
          </p:cNvSpPr>
          <p:nvPr/>
        </p:nvSpPr>
        <p:spPr bwMode="auto">
          <a:xfrm flipH="1">
            <a:off x="5084761" y="1162051"/>
            <a:ext cx="20639" cy="3700885"/>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9212" name="Line 13">
            <a:extLst>
              <a:ext uri="{FF2B5EF4-FFF2-40B4-BE49-F238E27FC236}">
                <a16:creationId xmlns:a16="http://schemas.microsoft.com/office/drawing/2014/main" id="{2CB5D6D0-1900-4503-BE18-3D972BADCF18}"/>
              </a:ext>
            </a:extLst>
          </p:cNvPr>
          <p:cNvSpPr>
            <a:spLocks noChangeShapeType="1"/>
          </p:cNvSpPr>
          <p:nvPr/>
        </p:nvSpPr>
        <p:spPr bwMode="auto">
          <a:xfrm flipH="1">
            <a:off x="7404101" y="1219200"/>
            <a:ext cx="19049" cy="3542421"/>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9217" name="Text Box 18">
            <a:extLst>
              <a:ext uri="{FF2B5EF4-FFF2-40B4-BE49-F238E27FC236}">
                <a16:creationId xmlns:a16="http://schemas.microsoft.com/office/drawing/2014/main" id="{6FE48A4A-6F3B-4481-ABA0-BE90CE708A91}"/>
              </a:ext>
            </a:extLst>
          </p:cNvPr>
          <p:cNvSpPr txBox="1">
            <a:spLocks noChangeArrowheads="1"/>
          </p:cNvSpPr>
          <p:nvPr/>
        </p:nvSpPr>
        <p:spPr bwMode="auto">
          <a:xfrm>
            <a:off x="2316163" y="1549828"/>
            <a:ext cx="27813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b="1">
                <a:latin typeface="Times New Roman" panose="02020603050405020304" pitchFamily="18" charset="0"/>
              </a:rPr>
              <a:t>Příčina:</a:t>
            </a:r>
            <a:r>
              <a:rPr lang="cs-CZ" altLang="cs-CZ" sz="2400">
                <a:latin typeface="Times New Roman" panose="02020603050405020304" pitchFamily="18" charset="0"/>
              </a:rPr>
              <a:t> větší ztráta vody než solutů</a:t>
            </a:r>
          </a:p>
        </p:txBody>
      </p:sp>
      <p:sp>
        <p:nvSpPr>
          <p:cNvPr id="179220" name="Text Box 21">
            <a:extLst>
              <a:ext uri="{FF2B5EF4-FFF2-40B4-BE49-F238E27FC236}">
                <a16:creationId xmlns:a16="http://schemas.microsoft.com/office/drawing/2014/main" id="{807A3966-ED08-44DF-B5E6-7E1271E2F091}"/>
              </a:ext>
            </a:extLst>
          </p:cNvPr>
          <p:cNvSpPr txBox="1">
            <a:spLocks noChangeArrowheads="1"/>
          </p:cNvSpPr>
          <p:nvPr/>
        </p:nvSpPr>
        <p:spPr bwMode="auto">
          <a:xfrm>
            <a:off x="4862513" y="1095375"/>
            <a:ext cx="2343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ECT         ICT</a:t>
            </a:r>
          </a:p>
        </p:txBody>
      </p:sp>
      <p:sp>
        <p:nvSpPr>
          <p:cNvPr id="179221" name="Line 22">
            <a:extLst>
              <a:ext uri="{FF2B5EF4-FFF2-40B4-BE49-F238E27FC236}">
                <a16:creationId xmlns:a16="http://schemas.microsoft.com/office/drawing/2014/main" id="{3878C1BA-9838-4EDB-826B-63E3D6A308CA}"/>
              </a:ext>
            </a:extLst>
          </p:cNvPr>
          <p:cNvSpPr>
            <a:spLocks noChangeShapeType="1"/>
          </p:cNvSpPr>
          <p:nvPr/>
        </p:nvSpPr>
        <p:spPr bwMode="auto">
          <a:xfrm flipH="1">
            <a:off x="5719763" y="1135065"/>
            <a:ext cx="12700" cy="3752846"/>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9222" name="Text Box 23">
            <a:extLst>
              <a:ext uri="{FF2B5EF4-FFF2-40B4-BE49-F238E27FC236}">
                <a16:creationId xmlns:a16="http://schemas.microsoft.com/office/drawing/2014/main" id="{63C94689-D4E3-471A-9400-6B15219AF09E}"/>
              </a:ext>
            </a:extLst>
          </p:cNvPr>
          <p:cNvSpPr txBox="1">
            <a:spLocks noChangeArrowheads="1"/>
          </p:cNvSpPr>
          <p:nvPr/>
        </p:nvSpPr>
        <p:spPr bwMode="auto">
          <a:xfrm>
            <a:off x="3702051" y="2965450"/>
            <a:ext cx="7270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H</a:t>
            </a:r>
            <a:r>
              <a:rPr lang="cs-CZ" altLang="cs-CZ" sz="2400" baseline="-25000">
                <a:latin typeface="Times New Roman" panose="02020603050405020304" pitchFamily="18" charset="0"/>
              </a:rPr>
              <a:t>2</a:t>
            </a:r>
            <a:r>
              <a:rPr lang="cs-CZ" altLang="cs-CZ" sz="2400">
                <a:latin typeface="Times New Roman" panose="02020603050405020304" pitchFamily="18" charset="0"/>
              </a:rPr>
              <a:t>O</a:t>
            </a:r>
          </a:p>
        </p:txBody>
      </p:sp>
      <p:sp>
        <p:nvSpPr>
          <p:cNvPr id="179223" name="Line 24">
            <a:extLst>
              <a:ext uri="{FF2B5EF4-FFF2-40B4-BE49-F238E27FC236}">
                <a16:creationId xmlns:a16="http://schemas.microsoft.com/office/drawing/2014/main" id="{6FDEE10F-1406-4963-9744-2631F6F7610E}"/>
              </a:ext>
            </a:extLst>
          </p:cNvPr>
          <p:cNvSpPr>
            <a:spLocks noChangeShapeType="1"/>
          </p:cNvSpPr>
          <p:nvPr/>
        </p:nvSpPr>
        <p:spPr bwMode="auto">
          <a:xfrm>
            <a:off x="4478338" y="3221039"/>
            <a:ext cx="889000" cy="1587"/>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79226" name="Text Box 27">
            <a:extLst>
              <a:ext uri="{FF2B5EF4-FFF2-40B4-BE49-F238E27FC236}">
                <a16:creationId xmlns:a16="http://schemas.microsoft.com/office/drawing/2014/main" id="{BE38E488-17FF-42D2-821C-B7198CB26A6D}"/>
              </a:ext>
            </a:extLst>
          </p:cNvPr>
          <p:cNvSpPr txBox="1">
            <a:spLocks noChangeArrowheads="1"/>
          </p:cNvSpPr>
          <p:nvPr/>
        </p:nvSpPr>
        <p:spPr bwMode="auto">
          <a:xfrm>
            <a:off x="7593014" y="1778001"/>
            <a:ext cx="29479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Výchozí stav</a:t>
            </a:r>
            <a:endParaRPr lang="cs-CZ" altLang="cs-CZ" sz="2400">
              <a:latin typeface="Times New Roman" panose="02020603050405020304" pitchFamily="18" charset="0"/>
            </a:endParaRPr>
          </a:p>
        </p:txBody>
      </p:sp>
      <p:sp>
        <p:nvSpPr>
          <p:cNvPr id="179227" name="Text Box 28">
            <a:extLst>
              <a:ext uri="{FF2B5EF4-FFF2-40B4-BE49-F238E27FC236}">
                <a16:creationId xmlns:a16="http://schemas.microsoft.com/office/drawing/2014/main" id="{856C5A2A-999A-483A-803C-E8C80C5B5322}"/>
              </a:ext>
            </a:extLst>
          </p:cNvPr>
          <p:cNvSpPr txBox="1">
            <a:spLocks noChangeArrowheads="1"/>
          </p:cNvSpPr>
          <p:nvPr/>
        </p:nvSpPr>
        <p:spPr bwMode="auto">
          <a:xfrm>
            <a:off x="7593014" y="2809876"/>
            <a:ext cx="29479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Začátek poruchy</a:t>
            </a:r>
            <a:endParaRPr lang="cs-CZ" altLang="cs-CZ" sz="2400">
              <a:latin typeface="Times New Roman" panose="02020603050405020304" pitchFamily="18" charset="0"/>
            </a:endParaRPr>
          </a:p>
        </p:txBody>
      </p:sp>
      <p:sp>
        <p:nvSpPr>
          <p:cNvPr id="132125" name="Text Box 29">
            <a:extLst>
              <a:ext uri="{FF2B5EF4-FFF2-40B4-BE49-F238E27FC236}">
                <a16:creationId xmlns:a16="http://schemas.microsoft.com/office/drawing/2014/main" id="{9FE45BF5-B9CD-4D1E-9AB2-4204E6388158}"/>
              </a:ext>
            </a:extLst>
          </p:cNvPr>
          <p:cNvSpPr txBox="1">
            <a:spLocks noChangeArrowheads="1"/>
          </p:cNvSpPr>
          <p:nvPr/>
        </p:nvSpPr>
        <p:spPr bwMode="auto">
          <a:xfrm>
            <a:off x="7593014" y="3521076"/>
            <a:ext cx="294798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Osmotické ekvilibrium-snížení objemu ICT</a:t>
            </a:r>
            <a:endParaRPr lang="cs-CZ" altLang="cs-CZ" sz="2400">
              <a:latin typeface="Times New Roman" panose="02020603050405020304" pitchFamily="18" charset="0"/>
            </a:endParaRPr>
          </a:p>
        </p:txBody>
      </p:sp>
      <p:sp>
        <p:nvSpPr>
          <p:cNvPr id="179232" name="Text Box 33">
            <a:extLst>
              <a:ext uri="{FF2B5EF4-FFF2-40B4-BE49-F238E27FC236}">
                <a16:creationId xmlns:a16="http://schemas.microsoft.com/office/drawing/2014/main" id="{DCFA00C2-9A0B-4DC7-97FF-B0C44FBF36D3}"/>
              </a:ext>
            </a:extLst>
          </p:cNvPr>
          <p:cNvSpPr txBox="1">
            <a:spLocks noChangeArrowheads="1"/>
          </p:cNvSpPr>
          <p:nvPr/>
        </p:nvSpPr>
        <p:spPr bwMode="auto">
          <a:xfrm>
            <a:off x="3392488" y="2662238"/>
            <a:ext cx="13827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800">
                <a:latin typeface="Times New Roman" panose="02020603050405020304" pitchFamily="18" charset="0"/>
              </a:rPr>
              <a:t>Soluty</a:t>
            </a:r>
            <a:endParaRPr lang="cs-CZ" altLang="cs-CZ" sz="2400">
              <a:latin typeface="Times New Roman" panose="02020603050405020304" pitchFamily="18" charset="0"/>
            </a:endParaRPr>
          </a:p>
        </p:txBody>
      </p:sp>
      <p:sp>
        <p:nvSpPr>
          <p:cNvPr id="179233" name="Line 34">
            <a:extLst>
              <a:ext uri="{FF2B5EF4-FFF2-40B4-BE49-F238E27FC236}">
                <a16:creationId xmlns:a16="http://schemas.microsoft.com/office/drawing/2014/main" id="{8E28A6C5-A7ED-4846-80DA-1F82C8D852C3}"/>
              </a:ext>
            </a:extLst>
          </p:cNvPr>
          <p:cNvSpPr>
            <a:spLocks noChangeShapeType="1"/>
          </p:cNvSpPr>
          <p:nvPr/>
        </p:nvSpPr>
        <p:spPr bwMode="auto">
          <a:xfrm>
            <a:off x="4491039" y="2854325"/>
            <a:ext cx="866775" cy="1588"/>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79234" name="Line 35">
            <a:extLst>
              <a:ext uri="{FF2B5EF4-FFF2-40B4-BE49-F238E27FC236}">
                <a16:creationId xmlns:a16="http://schemas.microsoft.com/office/drawing/2014/main" id="{C33F3640-594A-4C1C-BBE6-924366FAA2BB}"/>
              </a:ext>
            </a:extLst>
          </p:cNvPr>
          <p:cNvSpPr>
            <a:spLocks noChangeShapeType="1"/>
          </p:cNvSpPr>
          <p:nvPr/>
        </p:nvSpPr>
        <p:spPr bwMode="auto">
          <a:xfrm>
            <a:off x="5735639" y="3038475"/>
            <a:ext cx="40322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7" name="TextovéPole 36">
            <a:extLst>
              <a:ext uri="{FF2B5EF4-FFF2-40B4-BE49-F238E27FC236}">
                <a16:creationId xmlns:a16="http://schemas.microsoft.com/office/drawing/2014/main" id="{09A89553-DEF3-4B65-9704-BD8302122692}"/>
              </a:ext>
            </a:extLst>
          </p:cNvPr>
          <p:cNvSpPr txBox="1">
            <a:spLocks noChangeArrowheads="1"/>
          </p:cNvSpPr>
          <p:nvPr/>
        </p:nvSpPr>
        <p:spPr bwMode="auto">
          <a:xfrm>
            <a:off x="29505" y="4956968"/>
            <a:ext cx="2232025"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t>K adaptačním změnám dochází hlavně v mozkových buňkách</a:t>
            </a:r>
          </a:p>
        </p:txBody>
      </p:sp>
      <p:sp>
        <p:nvSpPr>
          <p:cNvPr id="38" name="Šipka doprava 37">
            <a:extLst>
              <a:ext uri="{FF2B5EF4-FFF2-40B4-BE49-F238E27FC236}">
                <a16:creationId xmlns:a16="http://schemas.microsoft.com/office/drawing/2014/main" id="{99ACC6DF-E5D5-4A15-BD90-E8E370FE90A9}"/>
              </a:ext>
            </a:extLst>
          </p:cNvPr>
          <p:cNvSpPr/>
          <p:nvPr/>
        </p:nvSpPr>
        <p:spPr>
          <a:xfrm flipH="1">
            <a:off x="6959601" y="1196975"/>
            <a:ext cx="720725" cy="431800"/>
          </a:xfrm>
          <a:prstGeom prst="rightArrow">
            <a:avLst/>
          </a:prstGeom>
          <a:solidFill>
            <a:srgbClr val="FFFF00"/>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endParaRPr lang="cs-CZ"/>
          </a:p>
        </p:txBody>
      </p:sp>
      <p:sp>
        <p:nvSpPr>
          <p:cNvPr id="39" name="TextovéPole 38">
            <a:extLst>
              <a:ext uri="{FF2B5EF4-FFF2-40B4-BE49-F238E27FC236}">
                <a16:creationId xmlns:a16="http://schemas.microsoft.com/office/drawing/2014/main" id="{F17FD743-4AF0-4B0C-8B20-D94ACDB7D8B9}"/>
              </a:ext>
            </a:extLst>
          </p:cNvPr>
          <p:cNvSpPr txBox="1"/>
          <p:nvPr/>
        </p:nvSpPr>
        <p:spPr>
          <a:xfrm>
            <a:off x="7642226" y="836613"/>
            <a:ext cx="3025775" cy="2032000"/>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a:spAutoFit/>
          </a:bodyPr>
          <a:lstStyle/>
          <a:p>
            <a:pPr eaLnBrk="1" hangingPunct="1">
              <a:buFont typeface="Arial" pitchFamily="34" charset="0"/>
              <a:buChar char="•"/>
              <a:defRPr/>
            </a:pPr>
            <a:r>
              <a:rPr lang="cs-CZ" dirty="0"/>
              <a:t>zvracení </a:t>
            </a:r>
          </a:p>
          <a:p>
            <a:pPr eaLnBrk="1" hangingPunct="1">
              <a:buFont typeface="Arial" pitchFamily="34" charset="0"/>
              <a:buChar char="•"/>
              <a:defRPr/>
            </a:pPr>
            <a:r>
              <a:rPr lang="cs-CZ" dirty="0"/>
              <a:t>průjmy</a:t>
            </a:r>
          </a:p>
          <a:p>
            <a:pPr eaLnBrk="1" hangingPunct="1">
              <a:buFont typeface="Arial" pitchFamily="34" charset="0"/>
              <a:buChar char="•"/>
              <a:defRPr/>
            </a:pPr>
            <a:r>
              <a:rPr lang="cs-CZ" dirty="0"/>
              <a:t> </a:t>
            </a:r>
            <a:r>
              <a:rPr lang="cs-CZ" dirty="0" err="1"/>
              <a:t>profúzní</a:t>
            </a:r>
            <a:r>
              <a:rPr lang="cs-CZ" dirty="0"/>
              <a:t> pocení</a:t>
            </a:r>
          </a:p>
          <a:p>
            <a:pPr eaLnBrk="1" hangingPunct="1">
              <a:buFont typeface="Arial" pitchFamily="34" charset="0"/>
              <a:buChar char="•"/>
              <a:defRPr/>
            </a:pPr>
            <a:r>
              <a:rPr lang="cs-CZ" dirty="0"/>
              <a:t>  polyurická fáze akutního selhání ledvin</a:t>
            </a:r>
          </a:p>
          <a:p>
            <a:pPr eaLnBrk="1" hangingPunct="1">
              <a:buFont typeface="Arial" pitchFamily="34" charset="0"/>
              <a:buChar char="•"/>
              <a:defRPr/>
            </a:pPr>
            <a:r>
              <a:rPr lang="cs-CZ" dirty="0"/>
              <a:t> osmotická diuréza </a:t>
            </a:r>
          </a:p>
          <a:p>
            <a:pPr eaLnBrk="1" hangingPunct="1">
              <a:buFont typeface="Arial" pitchFamily="34" charset="0"/>
              <a:buChar char="•"/>
              <a:defRPr/>
            </a:pPr>
            <a:r>
              <a:rPr lang="cs-CZ" dirty="0"/>
              <a:t> snížení příjmu vody</a:t>
            </a:r>
          </a:p>
        </p:txBody>
      </p:sp>
      <p:pic>
        <p:nvPicPr>
          <p:cNvPr id="43" name="Obrázek 42" descr="Obsah obrázku talíř, jídlo&#10;&#10;Popis byl vytvořen automaticky">
            <a:extLst>
              <a:ext uri="{FF2B5EF4-FFF2-40B4-BE49-F238E27FC236}">
                <a16:creationId xmlns:a16="http://schemas.microsoft.com/office/drawing/2014/main" id="{7E860F3A-7142-4648-9242-33ADA10D0CEF}"/>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8500" y="3127375"/>
            <a:ext cx="1064858" cy="1120763"/>
          </a:xfrm>
          <a:prstGeom prst="rect">
            <a:avLst/>
          </a:prstGeom>
        </p:spPr>
      </p:pic>
      <p:sp>
        <p:nvSpPr>
          <p:cNvPr id="6" name="Šipka: dolů 5">
            <a:extLst>
              <a:ext uri="{FF2B5EF4-FFF2-40B4-BE49-F238E27FC236}">
                <a16:creationId xmlns:a16="http://schemas.microsoft.com/office/drawing/2014/main" id="{A09D7D30-52A4-4EFF-B805-DD11F214FB19}"/>
              </a:ext>
            </a:extLst>
          </p:cNvPr>
          <p:cNvSpPr/>
          <p:nvPr/>
        </p:nvSpPr>
        <p:spPr>
          <a:xfrm>
            <a:off x="1133603" y="2256971"/>
            <a:ext cx="347844" cy="830997"/>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grpSp>
        <p:nvGrpSpPr>
          <p:cNvPr id="93" name="Skupina 92">
            <a:extLst>
              <a:ext uri="{FF2B5EF4-FFF2-40B4-BE49-F238E27FC236}">
                <a16:creationId xmlns:a16="http://schemas.microsoft.com/office/drawing/2014/main" id="{6C184011-45F8-4B5A-A687-852D5E439BB7}"/>
              </a:ext>
            </a:extLst>
          </p:cNvPr>
          <p:cNvGrpSpPr/>
          <p:nvPr/>
        </p:nvGrpSpPr>
        <p:grpSpPr>
          <a:xfrm>
            <a:off x="2498653" y="4761621"/>
            <a:ext cx="7324490" cy="1974143"/>
            <a:chOff x="-4745420" y="4884454"/>
            <a:chExt cx="7324490" cy="1974143"/>
          </a:xfrm>
        </p:grpSpPr>
        <p:sp>
          <p:nvSpPr>
            <p:cNvPr id="94" name="TextovéPole 93">
              <a:extLst>
                <a:ext uri="{FF2B5EF4-FFF2-40B4-BE49-F238E27FC236}">
                  <a16:creationId xmlns:a16="http://schemas.microsoft.com/office/drawing/2014/main" id="{DD3415D7-72EE-456E-A633-3595A21E6815}"/>
                </a:ext>
              </a:extLst>
            </p:cNvPr>
            <p:cNvSpPr txBox="1"/>
            <p:nvPr/>
          </p:nvSpPr>
          <p:spPr>
            <a:xfrm>
              <a:off x="130496" y="6489265"/>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nvGrpSpPr>
            <p:cNvPr id="95" name="Skupina 94">
              <a:extLst>
                <a:ext uri="{FF2B5EF4-FFF2-40B4-BE49-F238E27FC236}">
                  <a16:creationId xmlns:a16="http://schemas.microsoft.com/office/drawing/2014/main" id="{DF791A87-EF28-46E6-BA41-2C15CF68E373}"/>
                </a:ext>
              </a:extLst>
            </p:cNvPr>
            <p:cNvGrpSpPr/>
            <p:nvPr/>
          </p:nvGrpSpPr>
          <p:grpSpPr>
            <a:xfrm>
              <a:off x="-4745420" y="4884454"/>
              <a:ext cx="7324490" cy="1816675"/>
              <a:chOff x="-4745420" y="4884454"/>
              <a:chExt cx="7324490" cy="1816675"/>
            </a:xfrm>
          </p:grpSpPr>
          <p:pic>
            <p:nvPicPr>
              <p:cNvPr id="96" name="Obrázek 95" descr="Obsah obrázku talíř, jídlo&#10;&#10;Popis byl vytvořen automaticky">
                <a:extLst>
                  <a:ext uri="{FF2B5EF4-FFF2-40B4-BE49-F238E27FC236}">
                    <a16:creationId xmlns:a16="http://schemas.microsoft.com/office/drawing/2014/main" id="{571F22C4-3CF5-4A60-B3C0-F73E6356DFCD}"/>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95312" y="5275911"/>
                <a:ext cx="1354126" cy="1425218"/>
              </a:xfrm>
              <a:prstGeom prst="rect">
                <a:avLst/>
              </a:prstGeom>
            </p:spPr>
          </p:pic>
          <p:sp>
            <p:nvSpPr>
              <p:cNvPr id="98" name="TextovéPole 97">
                <a:extLst>
                  <a:ext uri="{FF2B5EF4-FFF2-40B4-BE49-F238E27FC236}">
                    <a16:creationId xmlns:a16="http://schemas.microsoft.com/office/drawing/2014/main" id="{D0A7DD90-DA81-4484-BBEF-F2A489D43D48}"/>
                  </a:ext>
                </a:extLst>
              </p:cNvPr>
              <p:cNvSpPr txBox="1"/>
              <p:nvPr/>
            </p:nvSpPr>
            <p:spPr>
              <a:xfrm>
                <a:off x="419857" y="4884454"/>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99" name="TextovéPole 98">
                <a:extLst>
                  <a:ext uri="{FF2B5EF4-FFF2-40B4-BE49-F238E27FC236}">
                    <a16:creationId xmlns:a16="http://schemas.microsoft.com/office/drawing/2014/main" id="{6B3D43FA-BDB9-4826-B0C6-C3315077ED65}"/>
                  </a:ext>
                </a:extLst>
              </p:cNvPr>
              <p:cNvSpPr txBox="1"/>
              <p:nvPr/>
            </p:nvSpPr>
            <p:spPr>
              <a:xfrm>
                <a:off x="2019301" y="6268522"/>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100" name="Přímá spojnice se šipkou 99">
                <a:extLst>
                  <a:ext uri="{FF2B5EF4-FFF2-40B4-BE49-F238E27FC236}">
                    <a16:creationId xmlns:a16="http://schemas.microsoft.com/office/drawing/2014/main" id="{25A77569-CAA1-4BAE-A068-F7DCB14C33C2}"/>
                  </a:ext>
                </a:extLst>
              </p:cNvPr>
              <p:cNvCxnSpPr>
                <a:cxnSpLocks/>
              </p:cNvCxnSpPr>
              <p:nvPr/>
            </p:nvCxnSpPr>
            <p:spPr>
              <a:xfrm flipH="1" flipV="1">
                <a:off x="1743076" y="6188200"/>
                <a:ext cx="350901" cy="2071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1" name="Přímá spojnice se šipkou 100">
                <a:extLst>
                  <a:ext uri="{FF2B5EF4-FFF2-40B4-BE49-F238E27FC236}">
                    <a16:creationId xmlns:a16="http://schemas.microsoft.com/office/drawing/2014/main" id="{4EEBEC66-EF11-4023-94AB-C8EDBC579BC8}"/>
                  </a:ext>
                </a:extLst>
              </p:cNvPr>
              <p:cNvCxnSpPr>
                <a:cxnSpLocks/>
              </p:cNvCxnSpPr>
              <p:nvPr/>
            </p:nvCxnSpPr>
            <p:spPr>
              <a:xfrm>
                <a:off x="826232" y="5253786"/>
                <a:ext cx="180651" cy="2471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2" name="Přímá spojnice se šipkou 101">
                <a:extLst>
                  <a:ext uri="{FF2B5EF4-FFF2-40B4-BE49-F238E27FC236}">
                    <a16:creationId xmlns:a16="http://schemas.microsoft.com/office/drawing/2014/main" id="{887BAFE1-2E8C-465C-8057-6C7EF052AFC8}"/>
                  </a:ext>
                </a:extLst>
              </p:cNvPr>
              <p:cNvCxnSpPr>
                <a:cxnSpLocks/>
              </p:cNvCxnSpPr>
              <p:nvPr/>
            </p:nvCxnSpPr>
            <p:spPr>
              <a:xfrm flipV="1">
                <a:off x="620093" y="6395334"/>
                <a:ext cx="204790" cy="16790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3" name="TextovéPole 102">
                <a:extLst>
                  <a:ext uri="{FF2B5EF4-FFF2-40B4-BE49-F238E27FC236}">
                    <a16:creationId xmlns:a16="http://schemas.microsoft.com/office/drawing/2014/main" id="{B2A49598-3D9F-4645-B52B-2A4F7EC87883}"/>
                  </a:ext>
                </a:extLst>
              </p:cNvPr>
              <p:cNvSpPr txBox="1"/>
              <p:nvPr/>
            </p:nvSpPr>
            <p:spPr>
              <a:xfrm>
                <a:off x="-4745420" y="5818782"/>
                <a:ext cx="5032147" cy="369332"/>
              </a:xfrm>
              <a:prstGeom prst="rect">
                <a:avLst/>
              </a:prstGeom>
              <a:solidFill>
                <a:srgbClr val="ED7D31"/>
              </a:solidFill>
            </p:spPr>
            <p:txBody>
              <a:bodyPr wrap="none" rtlCol="0">
                <a:spAutoFit/>
              </a:bodyPr>
              <a:lstStyle/>
              <a:p>
                <a:r>
                  <a:rPr lang="cs-CZ" dirty="0"/>
                  <a:t>Adaptace: aktivní zvýšení osmolarity v buňkách</a:t>
                </a:r>
                <a:endParaRPr lang="en-US" dirty="0"/>
              </a:p>
            </p:txBody>
          </p:sp>
        </p:grpSp>
      </p:grpSp>
      <p:grpSp>
        <p:nvGrpSpPr>
          <p:cNvPr id="106" name="Skupina 105">
            <a:extLst>
              <a:ext uri="{FF2B5EF4-FFF2-40B4-BE49-F238E27FC236}">
                <a16:creationId xmlns:a16="http://schemas.microsoft.com/office/drawing/2014/main" id="{04347B2F-3060-4768-90C7-9192B9D89EBF}"/>
              </a:ext>
            </a:extLst>
          </p:cNvPr>
          <p:cNvGrpSpPr/>
          <p:nvPr/>
        </p:nvGrpSpPr>
        <p:grpSpPr>
          <a:xfrm>
            <a:off x="-38103" y="-78483"/>
            <a:ext cx="3290472" cy="2777009"/>
            <a:chOff x="-38103" y="-78483"/>
            <a:chExt cx="3290472" cy="2777009"/>
          </a:xfrm>
        </p:grpSpPr>
        <p:cxnSp>
          <p:nvCxnSpPr>
            <p:cNvPr id="107" name="Přímá spojnice se šipkou 106">
              <a:extLst>
                <a:ext uri="{FF2B5EF4-FFF2-40B4-BE49-F238E27FC236}">
                  <a16:creationId xmlns:a16="http://schemas.microsoft.com/office/drawing/2014/main" id="{1D5F895D-1BC6-4543-99A5-805FB527174B}"/>
                </a:ext>
              </a:extLst>
            </p:cNvPr>
            <p:cNvCxnSpPr>
              <a:cxnSpLocks/>
            </p:cNvCxnSpPr>
            <p:nvPr/>
          </p:nvCxnSpPr>
          <p:spPr>
            <a:xfrm>
              <a:off x="2221618" y="1323976"/>
              <a:ext cx="442891" cy="320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108" name="Skupina 107">
              <a:extLst>
                <a:ext uri="{FF2B5EF4-FFF2-40B4-BE49-F238E27FC236}">
                  <a16:creationId xmlns:a16="http://schemas.microsoft.com/office/drawing/2014/main" id="{10BF746C-7931-4048-B95C-2553C6904FC5}"/>
                </a:ext>
              </a:extLst>
            </p:cNvPr>
            <p:cNvGrpSpPr/>
            <p:nvPr/>
          </p:nvGrpSpPr>
          <p:grpSpPr>
            <a:xfrm>
              <a:off x="-38103" y="-78483"/>
              <a:ext cx="3290472" cy="2777009"/>
              <a:chOff x="-38103" y="-78483"/>
              <a:chExt cx="3290472" cy="2777009"/>
            </a:xfrm>
          </p:grpSpPr>
          <p:pic>
            <p:nvPicPr>
              <p:cNvPr id="109" name="Obrázek 108" descr="Obsah obrázku talíř, jídlo&#10;&#10;Popis byl vytvořen automaticky">
                <a:extLst>
                  <a:ext uri="{FF2B5EF4-FFF2-40B4-BE49-F238E27FC236}">
                    <a16:creationId xmlns:a16="http://schemas.microsoft.com/office/drawing/2014/main" id="{0E482D2D-4F22-4286-94F2-6FD0ACCC6010}"/>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84903" y="317168"/>
                <a:ext cx="1843043" cy="1939803"/>
              </a:xfrm>
              <a:prstGeom prst="rect">
                <a:avLst/>
              </a:prstGeom>
            </p:spPr>
          </p:pic>
          <p:cxnSp>
            <p:nvCxnSpPr>
              <p:cNvPr id="110" name="Přímá spojnice se šipkou 109">
                <a:extLst>
                  <a:ext uri="{FF2B5EF4-FFF2-40B4-BE49-F238E27FC236}">
                    <a16:creationId xmlns:a16="http://schemas.microsoft.com/office/drawing/2014/main" id="{0968D26E-E486-4DE0-AFC4-14ED556F40FD}"/>
                  </a:ext>
                </a:extLst>
              </p:cNvPr>
              <p:cNvCxnSpPr>
                <a:cxnSpLocks/>
              </p:cNvCxnSpPr>
              <p:nvPr/>
            </p:nvCxnSpPr>
            <p:spPr>
              <a:xfrm flipH="1" flipV="1">
                <a:off x="351319" y="881357"/>
                <a:ext cx="386389" cy="32428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1" name="Přímá spojnice se šipkou 110">
                <a:extLst>
                  <a:ext uri="{FF2B5EF4-FFF2-40B4-BE49-F238E27FC236}">
                    <a16:creationId xmlns:a16="http://schemas.microsoft.com/office/drawing/2014/main" id="{45E14D60-A69E-442A-8A5A-130CC4126134}"/>
                  </a:ext>
                </a:extLst>
              </p:cNvPr>
              <p:cNvCxnSpPr>
                <a:cxnSpLocks/>
              </p:cNvCxnSpPr>
              <p:nvPr/>
            </p:nvCxnSpPr>
            <p:spPr>
              <a:xfrm flipV="1">
                <a:off x="1811566" y="373448"/>
                <a:ext cx="437875" cy="2710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2" name="Přímá spojnice se šipkou 111">
                <a:extLst>
                  <a:ext uri="{FF2B5EF4-FFF2-40B4-BE49-F238E27FC236}">
                    <a16:creationId xmlns:a16="http://schemas.microsoft.com/office/drawing/2014/main" id="{2FAF6700-7742-4F9A-9DF0-4A82CDEFBE43}"/>
                  </a:ext>
                </a:extLst>
              </p:cNvPr>
              <p:cNvCxnSpPr>
                <a:cxnSpLocks/>
              </p:cNvCxnSpPr>
              <p:nvPr/>
            </p:nvCxnSpPr>
            <p:spPr>
              <a:xfrm flipH="1" flipV="1">
                <a:off x="1001486" y="237166"/>
                <a:ext cx="182792" cy="40738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3" name="Přímá spojnice se šipkou 112">
                <a:extLst>
                  <a:ext uri="{FF2B5EF4-FFF2-40B4-BE49-F238E27FC236}">
                    <a16:creationId xmlns:a16="http://schemas.microsoft.com/office/drawing/2014/main" id="{F3A14724-051F-49F2-97DB-1467615903A8}"/>
                  </a:ext>
                </a:extLst>
              </p:cNvPr>
              <p:cNvCxnSpPr>
                <a:cxnSpLocks/>
              </p:cNvCxnSpPr>
              <p:nvPr/>
            </p:nvCxnSpPr>
            <p:spPr>
              <a:xfrm flipH="1">
                <a:off x="502351" y="1754029"/>
                <a:ext cx="368107" cy="4095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4" name="TextovéPole 113">
                <a:extLst>
                  <a:ext uri="{FF2B5EF4-FFF2-40B4-BE49-F238E27FC236}">
                    <a16:creationId xmlns:a16="http://schemas.microsoft.com/office/drawing/2014/main" id="{AEC82109-9469-4544-B7FB-047CF3C6E513}"/>
                  </a:ext>
                </a:extLst>
              </p:cNvPr>
              <p:cNvSpPr txBox="1"/>
              <p:nvPr/>
            </p:nvSpPr>
            <p:spPr>
              <a:xfrm>
                <a:off x="168731" y="2110038"/>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115" name="TextovéPole 114">
                <a:extLst>
                  <a:ext uri="{FF2B5EF4-FFF2-40B4-BE49-F238E27FC236}">
                    <a16:creationId xmlns:a16="http://schemas.microsoft.com/office/drawing/2014/main" id="{61EAAF7A-F00E-4508-A3AA-07E2131FF88A}"/>
                  </a:ext>
                </a:extLst>
              </p:cNvPr>
              <p:cNvSpPr txBox="1"/>
              <p:nvPr/>
            </p:nvSpPr>
            <p:spPr>
              <a:xfrm>
                <a:off x="-38103" y="554365"/>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116" name="TextovéPole 115">
                <a:extLst>
                  <a:ext uri="{FF2B5EF4-FFF2-40B4-BE49-F238E27FC236}">
                    <a16:creationId xmlns:a16="http://schemas.microsoft.com/office/drawing/2014/main" id="{A796032F-F2D0-49F0-948C-5487BDCCF9FB}"/>
                  </a:ext>
                </a:extLst>
              </p:cNvPr>
              <p:cNvSpPr txBox="1"/>
              <p:nvPr/>
            </p:nvSpPr>
            <p:spPr>
              <a:xfrm>
                <a:off x="624509" y="-78483"/>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117" name="TextovéPole 116">
                <a:extLst>
                  <a:ext uri="{FF2B5EF4-FFF2-40B4-BE49-F238E27FC236}">
                    <a16:creationId xmlns:a16="http://schemas.microsoft.com/office/drawing/2014/main" id="{7C42FD41-D1F2-4009-A771-F2E5A843333C}"/>
                  </a:ext>
                </a:extLst>
              </p:cNvPr>
              <p:cNvSpPr txBox="1"/>
              <p:nvPr/>
            </p:nvSpPr>
            <p:spPr>
              <a:xfrm>
                <a:off x="2261530" y="61106"/>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118" name="TextovéPole 117">
                <a:extLst>
                  <a:ext uri="{FF2B5EF4-FFF2-40B4-BE49-F238E27FC236}">
                    <a16:creationId xmlns:a16="http://schemas.microsoft.com/office/drawing/2014/main" id="{7CDAD7F1-BF78-462B-9B71-FE05492708A3}"/>
                  </a:ext>
                </a:extLst>
              </p:cNvPr>
              <p:cNvSpPr txBox="1"/>
              <p:nvPr/>
            </p:nvSpPr>
            <p:spPr>
              <a:xfrm>
                <a:off x="2692600" y="1184981"/>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119" name="Přímá spojnice se šipkou 118">
                <a:extLst>
                  <a:ext uri="{FF2B5EF4-FFF2-40B4-BE49-F238E27FC236}">
                    <a16:creationId xmlns:a16="http://schemas.microsoft.com/office/drawing/2014/main" id="{4641C69C-B3C8-43BF-BB79-FA03F3DB25EE}"/>
                  </a:ext>
                </a:extLst>
              </p:cNvPr>
              <p:cNvCxnSpPr>
                <a:cxnSpLocks/>
              </p:cNvCxnSpPr>
              <p:nvPr/>
            </p:nvCxnSpPr>
            <p:spPr>
              <a:xfrm>
                <a:off x="1801083" y="1916042"/>
                <a:ext cx="307086" cy="3972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20" name="TextovéPole 119">
                <a:extLst>
                  <a:ext uri="{FF2B5EF4-FFF2-40B4-BE49-F238E27FC236}">
                    <a16:creationId xmlns:a16="http://schemas.microsoft.com/office/drawing/2014/main" id="{F90250B0-0D34-4A61-9AC8-585C7CCF5553}"/>
                  </a:ext>
                </a:extLst>
              </p:cNvPr>
              <p:cNvSpPr txBox="1"/>
              <p:nvPr/>
            </p:nvSpPr>
            <p:spPr>
              <a:xfrm>
                <a:off x="1957697" y="2329194"/>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fade">
                                      <p:cBhvr>
                                        <p:cTn id="10" dur="500"/>
                                        <p:tgtEl>
                                          <p:spTgt spid="3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6"/>
                                        </p:tgtEl>
                                        <p:attrNameLst>
                                          <p:attrName>style.visibility</p:attrName>
                                        </p:attrNameLst>
                                      </p:cBhvr>
                                      <p:to>
                                        <p:strVal val="visible"/>
                                      </p:to>
                                    </p:set>
                                    <p:animEffect transition="in" filter="fade">
                                      <p:cBhvr>
                                        <p:cTn id="15" dur="500"/>
                                        <p:tgtEl>
                                          <p:spTgt spid="10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par>
                                <p:cTn id="21" presetID="10" presetClass="entr" presetSubtype="0"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animEffect transition="in" filter="fade">
                                      <p:cBhvr>
                                        <p:cTn id="23" dur="500"/>
                                        <p:tgtEl>
                                          <p:spTgt spid="4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7"/>
                                        </p:tgtEl>
                                        <p:attrNameLst>
                                          <p:attrName>style.visibility</p:attrName>
                                        </p:attrNameLst>
                                      </p:cBhvr>
                                      <p:to>
                                        <p:strVal val="visible"/>
                                      </p:to>
                                    </p:set>
                                    <p:animEffect transition="in" filter="fade">
                                      <p:cBhvr>
                                        <p:cTn id="28" dur="500"/>
                                        <p:tgtEl>
                                          <p:spTgt spid="37"/>
                                        </p:tgtEl>
                                      </p:cBhvr>
                                    </p:animEffect>
                                  </p:childTnLst>
                                </p:cTn>
                              </p:par>
                              <p:par>
                                <p:cTn id="29" presetID="10" presetClass="entr" presetSubtype="0" fill="hold" nodeType="withEffect">
                                  <p:stCondLst>
                                    <p:cond delay="0"/>
                                  </p:stCondLst>
                                  <p:childTnLst>
                                    <p:set>
                                      <p:cBhvr>
                                        <p:cTn id="30" dur="1" fill="hold">
                                          <p:stCondLst>
                                            <p:cond delay="0"/>
                                          </p:stCondLst>
                                        </p:cTn>
                                        <p:tgtEl>
                                          <p:spTgt spid="93"/>
                                        </p:tgtEl>
                                        <p:attrNameLst>
                                          <p:attrName>style.visibility</p:attrName>
                                        </p:attrNameLst>
                                      </p:cBhvr>
                                      <p:to>
                                        <p:strVal val="visible"/>
                                      </p:to>
                                    </p:set>
                                    <p:animEffect transition="in" filter="fade">
                                      <p:cBhvr>
                                        <p:cTn id="31" dur="5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animBg="1"/>
      <p:bldP spid="39" grpId="0" animBg="1"/>
      <p:bldP spid="6" grpId="0" animBg="1"/>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a:extLst>
              <a:ext uri="{FF2B5EF4-FFF2-40B4-BE49-F238E27FC236}">
                <a16:creationId xmlns:a16="http://schemas.microsoft.com/office/drawing/2014/main" id="{CE34851A-F0E4-4995-9F32-50E4CE8D09B8}"/>
              </a:ext>
            </a:extLst>
          </p:cNvPr>
          <p:cNvSpPr>
            <a:spLocks noChangeArrowheads="1"/>
          </p:cNvSpPr>
          <p:nvPr/>
        </p:nvSpPr>
        <p:spPr bwMode="auto">
          <a:xfrm>
            <a:off x="2829147" y="200964"/>
            <a:ext cx="7829290" cy="906462"/>
          </a:xfrm>
          <a:prstGeom prst="rect">
            <a:avLst/>
          </a:prstGeom>
          <a:ln/>
        </p:spPr>
        <p:style>
          <a:lnRef idx="0">
            <a:schemeClr val="accent1"/>
          </a:lnRef>
          <a:fillRef idx="3">
            <a:schemeClr val="accent1"/>
          </a:fillRef>
          <a:effectRef idx="3">
            <a:schemeClr val="accent1"/>
          </a:effectRef>
          <a:fontRef idx="minor">
            <a:schemeClr val="lt1"/>
          </a:fontRef>
        </p:style>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cs-CZ" altLang="cs-CZ" sz="4400" dirty="0" err="1">
                <a:solidFill>
                  <a:schemeClr val="tx2"/>
                </a:solidFill>
              </a:rPr>
              <a:t>Isoosmolární</a:t>
            </a:r>
            <a:r>
              <a:rPr lang="cs-CZ" altLang="cs-CZ" sz="4400" dirty="0">
                <a:solidFill>
                  <a:schemeClr val="tx2"/>
                </a:solidFill>
              </a:rPr>
              <a:t> </a:t>
            </a:r>
            <a:r>
              <a:rPr lang="cs-CZ" altLang="cs-CZ" sz="4400" dirty="0" err="1">
                <a:solidFill>
                  <a:schemeClr val="tx2"/>
                </a:solidFill>
              </a:rPr>
              <a:t>hyperhydratace</a:t>
            </a:r>
            <a:endParaRPr lang="cs-CZ" altLang="cs-CZ" sz="4400" dirty="0">
              <a:solidFill>
                <a:schemeClr val="tx2"/>
              </a:solidFill>
            </a:endParaRPr>
          </a:p>
        </p:txBody>
      </p:sp>
      <p:sp>
        <p:nvSpPr>
          <p:cNvPr id="175107" name="Line 3">
            <a:extLst>
              <a:ext uri="{FF2B5EF4-FFF2-40B4-BE49-F238E27FC236}">
                <a16:creationId xmlns:a16="http://schemas.microsoft.com/office/drawing/2014/main" id="{D6FDF7BA-F1AA-4D6C-80E3-7B6E2E591EA1}"/>
              </a:ext>
            </a:extLst>
          </p:cNvPr>
          <p:cNvSpPr>
            <a:spLocks noChangeShapeType="1"/>
          </p:cNvSpPr>
          <p:nvPr/>
        </p:nvSpPr>
        <p:spPr bwMode="auto">
          <a:xfrm flipH="1">
            <a:off x="4695825" y="2828925"/>
            <a:ext cx="1588" cy="259715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5108" name="Line 4">
            <a:extLst>
              <a:ext uri="{FF2B5EF4-FFF2-40B4-BE49-F238E27FC236}">
                <a16:creationId xmlns:a16="http://schemas.microsoft.com/office/drawing/2014/main" id="{A5087C29-D44F-4B65-8904-7B1DA6EC02DC}"/>
              </a:ext>
            </a:extLst>
          </p:cNvPr>
          <p:cNvSpPr>
            <a:spLocks noChangeShapeType="1"/>
          </p:cNvSpPr>
          <p:nvPr/>
        </p:nvSpPr>
        <p:spPr bwMode="auto">
          <a:xfrm flipH="1">
            <a:off x="7015164" y="2978151"/>
            <a:ext cx="7937" cy="2447925"/>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5109" name="Text Box 5">
            <a:extLst>
              <a:ext uri="{FF2B5EF4-FFF2-40B4-BE49-F238E27FC236}">
                <a16:creationId xmlns:a16="http://schemas.microsoft.com/office/drawing/2014/main" id="{536F8F28-E165-4362-9028-195428B13D5E}"/>
              </a:ext>
            </a:extLst>
          </p:cNvPr>
          <p:cNvSpPr txBox="1">
            <a:spLocks noChangeArrowheads="1"/>
          </p:cNvSpPr>
          <p:nvPr/>
        </p:nvSpPr>
        <p:spPr bwMode="auto">
          <a:xfrm>
            <a:off x="4454525" y="2805113"/>
            <a:ext cx="2343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2400">
                <a:latin typeface="Times New Roman" panose="02020603050405020304" pitchFamily="18" charset="0"/>
              </a:rPr>
              <a:t>ECT         ICT</a:t>
            </a:r>
          </a:p>
        </p:txBody>
      </p:sp>
      <p:sp>
        <p:nvSpPr>
          <p:cNvPr id="175110" name="Line 6">
            <a:extLst>
              <a:ext uri="{FF2B5EF4-FFF2-40B4-BE49-F238E27FC236}">
                <a16:creationId xmlns:a16="http://schemas.microsoft.com/office/drawing/2014/main" id="{571E846D-E6F6-4DAA-8E88-97F1849650CE}"/>
              </a:ext>
            </a:extLst>
          </p:cNvPr>
          <p:cNvSpPr>
            <a:spLocks noChangeShapeType="1"/>
          </p:cNvSpPr>
          <p:nvPr/>
        </p:nvSpPr>
        <p:spPr bwMode="auto">
          <a:xfrm>
            <a:off x="5319714" y="2878139"/>
            <a:ext cx="9525" cy="2547937"/>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5111" name="Text Box 7">
            <a:extLst>
              <a:ext uri="{FF2B5EF4-FFF2-40B4-BE49-F238E27FC236}">
                <a16:creationId xmlns:a16="http://schemas.microsoft.com/office/drawing/2014/main" id="{7C361BF6-675A-4636-92C4-0B9031673F26}"/>
              </a:ext>
            </a:extLst>
          </p:cNvPr>
          <p:cNvSpPr txBox="1">
            <a:spLocks noChangeArrowheads="1"/>
          </p:cNvSpPr>
          <p:nvPr/>
        </p:nvSpPr>
        <p:spPr bwMode="auto">
          <a:xfrm>
            <a:off x="7177089" y="3487739"/>
            <a:ext cx="29479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Výchozí stav</a:t>
            </a:r>
            <a:endParaRPr lang="cs-CZ" altLang="cs-CZ" sz="2400">
              <a:latin typeface="Times New Roman" panose="02020603050405020304" pitchFamily="18" charset="0"/>
            </a:endParaRPr>
          </a:p>
        </p:txBody>
      </p:sp>
      <p:sp>
        <p:nvSpPr>
          <p:cNvPr id="175112" name="Rectangle 8" descr="20%">
            <a:extLst>
              <a:ext uri="{FF2B5EF4-FFF2-40B4-BE49-F238E27FC236}">
                <a16:creationId xmlns:a16="http://schemas.microsoft.com/office/drawing/2014/main" id="{C4CEBC55-93F9-4F6A-9467-34CCDAB63BC5}"/>
              </a:ext>
            </a:extLst>
          </p:cNvPr>
          <p:cNvSpPr>
            <a:spLocks noChangeArrowheads="1"/>
          </p:cNvSpPr>
          <p:nvPr/>
        </p:nvSpPr>
        <p:spPr bwMode="auto">
          <a:xfrm>
            <a:off x="4692651" y="3387726"/>
            <a:ext cx="638175"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113" name="Rectangle 9" descr="20%">
            <a:extLst>
              <a:ext uri="{FF2B5EF4-FFF2-40B4-BE49-F238E27FC236}">
                <a16:creationId xmlns:a16="http://schemas.microsoft.com/office/drawing/2014/main" id="{9CA60943-25F8-4F58-9F6E-C262892C4E67}"/>
              </a:ext>
            </a:extLst>
          </p:cNvPr>
          <p:cNvSpPr>
            <a:spLocks noChangeArrowheads="1"/>
          </p:cNvSpPr>
          <p:nvPr/>
        </p:nvSpPr>
        <p:spPr bwMode="auto">
          <a:xfrm>
            <a:off x="5334001" y="3387726"/>
            <a:ext cx="1681163"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114" name="Text Box 10">
            <a:extLst>
              <a:ext uri="{FF2B5EF4-FFF2-40B4-BE49-F238E27FC236}">
                <a16:creationId xmlns:a16="http://schemas.microsoft.com/office/drawing/2014/main" id="{F0752B2F-DFA5-4448-80A0-C98315B3EE46}"/>
              </a:ext>
            </a:extLst>
          </p:cNvPr>
          <p:cNvSpPr txBox="1">
            <a:spLocks noChangeArrowheads="1"/>
          </p:cNvSpPr>
          <p:nvPr/>
        </p:nvSpPr>
        <p:spPr bwMode="auto">
          <a:xfrm>
            <a:off x="3124201" y="1444537"/>
            <a:ext cx="366077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400" b="1">
                <a:latin typeface="Times New Roman" panose="02020603050405020304" pitchFamily="18" charset="0"/>
              </a:rPr>
              <a:t>Příčina:</a:t>
            </a:r>
            <a:r>
              <a:rPr lang="cs-CZ" altLang="cs-CZ" sz="2400">
                <a:latin typeface="Times New Roman" panose="02020603050405020304" pitchFamily="18" charset="0"/>
              </a:rPr>
              <a:t> retence isotonické tekutiny (stejná retence vody a solutů)</a:t>
            </a:r>
          </a:p>
        </p:txBody>
      </p:sp>
      <p:sp>
        <p:nvSpPr>
          <p:cNvPr id="175115" name="Rectangle 11" descr="20%">
            <a:extLst>
              <a:ext uri="{FF2B5EF4-FFF2-40B4-BE49-F238E27FC236}">
                <a16:creationId xmlns:a16="http://schemas.microsoft.com/office/drawing/2014/main" id="{DE9D6667-86D0-4F6B-9BB1-BFC3CDA238D8}"/>
              </a:ext>
            </a:extLst>
          </p:cNvPr>
          <p:cNvSpPr>
            <a:spLocks noChangeArrowheads="1"/>
          </p:cNvSpPr>
          <p:nvPr/>
        </p:nvSpPr>
        <p:spPr bwMode="auto">
          <a:xfrm>
            <a:off x="4573589" y="4449763"/>
            <a:ext cx="815975" cy="671512"/>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5116" name="Rectangle 12" descr="20%">
            <a:extLst>
              <a:ext uri="{FF2B5EF4-FFF2-40B4-BE49-F238E27FC236}">
                <a16:creationId xmlns:a16="http://schemas.microsoft.com/office/drawing/2014/main" id="{A2378054-EFFF-443E-AAD4-0D26611BF8FD}"/>
              </a:ext>
            </a:extLst>
          </p:cNvPr>
          <p:cNvSpPr>
            <a:spLocks noChangeArrowheads="1"/>
          </p:cNvSpPr>
          <p:nvPr/>
        </p:nvSpPr>
        <p:spPr bwMode="auto">
          <a:xfrm>
            <a:off x="5321301" y="4441825"/>
            <a:ext cx="1704975" cy="679450"/>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endParaRPr lang="en-US" altLang="cs-CZ" sz="2400">
              <a:latin typeface="Times New Roman" panose="02020603050405020304" pitchFamily="18" charset="0"/>
            </a:endParaRPr>
          </a:p>
        </p:txBody>
      </p:sp>
      <p:sp>
        <p:nvSpPr>
          <p:cNvPr id="175117" name="Text Box 13">
            <a:extLst>
              <a:ext uri="{FF2B5EF4-FFF2-40B4-BE49-F238E27FC236}">
                <a16:creationId xmlns:a16="http://schemas.microsoft.com/office/drawing/2014/main" id="{4C7B94EC-C196-4594-802C-428FE5E56443}"/>
              </a:ext>
            </a:extLst>
          </p:cNvPr>
          <p:cNvSpPr txBox="1">
            <a:spLocks noChangeArrowheads="1"/>
          </p:cNvSpPr>
          <p:nvPr/>
        </p:nvSpPr>
        <p:spPr bwMode="auto">
          <a:xfrm>
            <a:off x="7315200" y="4114801"/>
            <a:ext cx="2947988"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altLang="cs-CZ" sz="2000">
                <a:latin typeface="Times New Roman" panose="02020603050405020304" pitchFamily="18" charset="0"/>
              </a:rPr>
              <a:t>Retence isotonické tekutiny z ECT nevede k přesunům vody mezi ICT a ECT</a:t>
            </a:r>
            <a:endParaRPr lang="cs-CZ" altLang="cs-CZ" sz="2400">
              <a:latin typeface="Times New Roman" panose="02020603050405020304" pitchFamily="18" charset="0"/>
            </a:endParaRPr>
          </a:p>
        </p:txBody>
      </p:sp>
      <p:sp>
        <p:nvSpPr>
          <p:cNvPr id="175118" name="Text Box 14">
            <a:extLst>
              <a:ext uri="{FF2B5EF4-FFF2-40B4-BE49-F238E27FC236}">
                <a16:creationId xmlns:a16="http://schemas.microsoft.com/office/drawing/2014/main" id="{B5CBAE7B-26A1-44F3-ACB2-F59942828739}"/>
              </a:ext>
            </a:extLst>
          </p:cNvPr>
          <p:cNvSpPr txBox="1">
            <a:spLocks noChangeArrowheads="1"/>
          </p:cNvSpPr>
          <p:nvPr/>
        </p:nvSpPr>
        <p:spPr bwMode="auto">
          <a:xfrm>
            <a:off x="3025775" y="483711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800">
                <a:latin typeface="Times New Roman" panose="02020603050405020304" pitchFamily="18" charset="0"/>
              </a:rPr>
              <a:t>H</a:t>
            </a:r>
            <a:r>
              <a:rPr lang="cs-CZ" altLang="cs-CZ" sz="1800" baseline="-25000">
                <a:latin typeface="Times New Roman" panose="02020603050405020304" pitchFamily="18" charset="0"/>
              </a:rPr>
              <a:t>2</a:t>
            </a:r>
            <a:r>
              <a:rPr lang="cs-CZ" altLang="cs-CZ" sz="1800">
                <a:latin typeface="Times New Roman" panose="02020603050405020304" pitchFamily="18" charset="0"/>
              </a:rPr>
              <a:t>O</a:t>
            </a:r>
            <a:endParaRPr lang="cs-CZ" altLang="cs-CZ" sz="2400">
              <a:latin typeface="Times New Roman" panose="02020603050405020304" pitchFamily="18" charset="0"/>
            </a:endParaRPr>
          </a:p>
        </p:txBody>
      </p:sp>
      <p:sp>
        <p:nvSpPr>
          <p:cNvPr id="175119" name="Line 15">
            <a:extLst>
              <a:ext uri="{FF2B5EF4-FFF2-40B4-BE49-F238E27FC236}">
                <a16:creationId xmlns:a16="http://schemas.microsoft.com/office/drawing/2014/main" id="{71059E9C-185C-49D4-8F45-3B76B420DFEC}"/>
              </a:ext>
            </a:extLst>
          </p:cNvPr>
          <p:cNvSpPr>
            <a:spLocks noChangeShapeType="1"/>
          </p:cNvSpPr>
          <p:nvPr/>
        </p:nvSpPr>
        <p:spPr bwMode="auto">
          <a:xfrm>
            <a:off x="3670300" y="4981575"/>
            <a:ext cx="889000" cy="1588"/>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5120" name="Text Box 16">
            <a:extLst>
              <a:ext uri="{FF2B5EF4-FFF2-40B4-BE49-F238E27FC236}">
                <a16:creationId xmlns:a16="http://schemas.microsoft.com/office/drawing/2014/main" id="{23A7A5CA-00B2-44C2-8ABE-6380D0470A07}"/>
              </a:ext>
            </a:extLst>
          </p:cNvPr>
          <p:cNvSpPr txBox="1">
            <a:spLocks noChangeArrowheads="1"/>
          </p:cNvSpPr>
          <p:nvPr/>
        </p:nvSpPr>
        <p:spPr bwMode="auto">
          <a:xfrm>
            <a:off x="2595563" y="4433888"/>
            <a:ext cx="13827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800">
                <a:latin typeface="Times New Roman" panose="02020603050405020304" pitchFamily="18" charset="0"/>
              </a:rPr>
              <a:t>Soluty</a:t>
            </a:r>
            <a:endParaRPr lang="cs-CZ" altLang="cs-CZ" sz="2400">
              <a:latin typeface="Times New Roman" panose="02020603050405020304" pitchFamily="18" charset="0"/>
            </a:endParaRPr>
          </a:p>
        </p:txBody>
      </p:sp>
      <p:sp>
        <p:nvSpPr>
          <p:cNvPr id="175121" name="Line 17">
            <a:extLst>
              <a:ext uri="{FF2B5EF4-FFF2-40B4-BE49-F238E27FC236}">
                <a16:creationId xmlns:a16="http://schemas.microsoft.com/office/drawing/2014/main" id="{7F4CE94E-461C-4AB8-9107-C20DC6CD7862}"/>
              </a:ext>
            </a:extLst>
          </p:cNvPr>
          <p:cNvSpPr>
            <a:spLocks noChangeShapeType="1"/>
          </p:cNvSpPr>
          <p:nvPr/>
        </p:nvSpPr>
        <p:spPr bwMode="auto">
          <a:xfrm>
            <a:off x="3695701" y="4648200"/>
            <a:ext cx="866775" cy="1588"/>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9" name="Šipka doprava 18">
            <a:extLst>
              <a:ext uri="{FF2B5EF4-FFF2-40B4-BE49-F238E27FC236}">
                <a16:creationId xmlns:a16="http://schemas.microsoft.com/office/drawing/2014/main" id="{C0303189-895F-4BAA-B0F9-C5F5882131FF}"/>
              </a:ext>
            </a:extLst>
          </p:cNvPr>
          <p:cNvSpPr/>
          <p:nvPr/>
        </p:nvSpPr>
        <p:spPr>
          <a:xfrm flipH="1">
            <a:off x="6959601" y="1592263"/>
            <a:ext cx="720725" cy="431800"/>
          </a:xfrm>
          <a:prstGeom prst="rightArrow">
            <a:avLst/>
          </a:prstGeom>
          <a:solidFill>
            <a:srgbClr val="FFFF00"/>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endParaRPr lang="cs-CZ"/>
          </a:p>
        </p:txBody>
      </p:sp>
      <p:sp>
        <p:nvSpPr>
          <p:cNvPr id="20" name="TextovéPole 19">
            <a:extLst>
              <a:ext uri="{FF2B5EF4-FFF2-40B4-BE49-F238E27FC236}">
                <a16:creationId xmlns:a16="http://schemas.microsoft.com/office/drawing/2014/main" id="{2F9508E1-8F65-40C8-83E2-10F65532CDFA}"/>
              </a:ext>
            </a:extLst>
          </p:cNvPr>
          <p:cNvSpPr txBox="1"/>
          <p:nvPr/>
        </p:nvSpPr>
        <p:spPr>
          <a:xfrm>
            <a:off x="7642226" y="1303338"/>
            <a:ext cx="4602521" cy="1754326"/>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square">
            <a:spAutoFit/>
          </a:bodyPr>
          <a:lstStyle/>
          <a:p>
            <a:pPr eaLnBrk="1" hangingPunct="1">
              <a:buFont typeface="Arial" pitchFamily="34" charset="0"/>
              <a:buChar char="•"/>
              <a:defRPr/>
            </a:pPr>
            <a:r>
              <a:rPr lang="cs-CZ" dirty="0"/>
              <a:t>selhání srdce</a:t>
            </a:r>
          </a:p>
          <a:p>
            <a:pPr eaLnBrk="1" hangingPunct="1">
              <a:buFont typeface="Arial" pitchFamily="34" charset="0"/>
              <a:buChar char="•"/>
              <a:defRPr/>
            </a:pPr>
            <a:r>
              <a:rPr lang="cs-CZ" dirty="0"/>
              <a:t> cirhóza</a:t>
            </a:r>
          </a:p>
          <a:p>
            <a:pPr eaLnBrk="1" hangingPunct="1">
              <a:buFont typeface="Arial" pitchFamily="34" charset="0"/>
              <a:buChar char="•"/>
              <a:defRPr/>
            </a:pPr>
            <a:r>
              <a:rPr lang="cs-CZ" dirty="0"/>
              <a:t> nefrotický syndrom</a:t>
            </a:r>
          </a:p>
          <a:p>
            <a:pPr eaLnBrk="1" hangingPunct="1">
              <a:buFont typeface="Arial" pitchFamily="34" charset="0"/>
              <a:buChar char="•"/>
              <a:defRPr/>
            </a:pPr>
            <a:r>
              <a:rPr lang="cs-CZ" dirty="0"/>
              <a:t> poruchy ledvin, </a:t>
            </a:r>
          </a:p>
          <a:p>
            <a:pPr eaLnBrk="1" hangingPunct="1">
              <a:buFont typeface="Arial" pitchFamily="34" charset="0"/>
              <a:buChar char="•"/>
              <a:defRPr/>
            </a:pPr>
            <a:r>
              <a:rPr lang="cs-CZ" dirty="0"/>
              <a:t> </a:t>
            </a:r>
            <a:r>
              <a:rPr lang="cs-CZ" dirty="0" err="1"/>
              <a:t>hyperaldosteronismus</a:t>
            </a:r>
            <a:r>
              <a:rPr lang="cs-CZ" dirty="0"/>
              <a:t> (</a:t>
            </a:r>
            <a:r>
              <a:rPr lang="cs-CZ" dirty="0" err="1"/>
              <a:t>Connův</a:t>
            </a:r>
            <a:r>
              <a:rPr lang="cs-CZ" dirty="0"/>
              <a:t> syndrom)</a:t>
            </a:r>
          </a:p>
          <a:p>
            <a:pPr eaLnBrk="1" hangingPunct="1">
              <a:buFont typeface="Arial" pitchFamily="34" charset="0"/>
              <a:buChar char="•"/>
              <a:defRPr/>
            </a:pPr>
            <a:r>
              <a:rPr lang="cs-CZ" dirty="0"/>
              <a:t> isotonické nápoje, isotonická </a:t>
            </a:r>
            <a:r>
              <a:rPr lang="cs-CZ" dirty="0" err="1"/>
              <a:t>infůze</a:t>
            </a:r>
            <a:endParaRPr lang="cs-CZ"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checkerboard(across)">
                                      <p:cBhvr>
                                        <p:cTn id="7" dur="500"/>
                                        <p:tgtEl>
                                          <p:spTgt spid="20"/>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checkerboard(across)">
                                      <p:cBhvr>
                                        <p:cTn id="10"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7154" name="Group 2">
            <a:extLst>
              <a:ext uri="{FF2B5EF4-FFF2-40B4-BE49-F238E27FC236}">
                <a16:creationId xmlns:a16="http://schemas.microsoft.com/office/drawing/2014/main" id="{3955A6DB-97BF-4CE5-A6B5-C58D1F1A7850}"/>
              </a:ext>
            </a:extLst>
          </p:cNvPr>
          <p:cNvGrpSpPr>
            <a:grpSpLocks/>
          </p:cNvGrpSpPr>
          <p:nvPr/>
        </p:nvGrpSpPr>
        <p:grpSpPr bwMode="auto">
          <a:xfrm>
            <a:off x="7373938" y="2622551"/>
            <a:ext cx="1035050" cy="1173163"/>
            <a:chOff x="977" y="1789"/>
            <a:chExt cx="652" cy="739"/>
          </a:xfrm>
        </p:grpSpPr>
        <p:sp>
          <p:nvSpPr>
            <p:cNvPr id="177238" name="Freeform 3">
              <a:extLst>
                <a:ext uri="{FF2B5EF4-FFF2-40B4-BE49-F238E27FC236}">
                  <a16:creationId xmlns:a16="http://schemas.microsoft.com/office/drawing/2014/main" id="{9E79A8D5-8451-4B07-BC1B-D690EF59C0DA}"/>
                </a:ext>
              </a:extLst>
            </p:cNvPr>
            <p:cNvSpPr>
              <a:spLocks/>
            </p:cNvSpPr>
            <p:nvPr/>
          </p:nvSpPr>
          <p:spPr bwMode="auto">
            <a:xfrm rot="-2437266">
              <a:off x="1198" y="1789"/>
              <a:ext cx="409" cy="404"/>
            </a:xfrm>
            <a:custGeom>
              <a:avLst/>
              <a:gdLst>
                <a:gd name="T0" fmla="*/ 0 w 2843"/>
                <a:gd name="T1" fmla="*/ 0 h 3174"/>
                <a:gd name="T2" fmla="*/ 0 w 2843"/>
                <a:gd name="T3" fmla="*/ 0 h 3174"/>
                <a:gd name="T4" fmla="*/ 0 w 2843"/>
                <a:gd name="T5" fmla="*/ 0 h 3174"/>
                <a:gd name="T6" fmla="*/ 0 w 2843"/>
                <a:gd name="T7" fmla="*/ 0 h 3174"/>
                <a:gd name="T8" fmla="*/ 0 w 2843"/>
                <a:gd name="T9" fmla="*/ 0 h 3174"/>
                <a:gd name="T10" fmla="*/ 0 w 2843"/>
                <a:gd name="T11" fmla="*/ 0 h 3174"/>
                <a:gd name="T12" fmla="*/ 0 w 2843"/>
                <a:gd name="T13" fmla="*/ 0 h 3174"/>
                <a:gd name="T14" fmla="*/ 0 w 2843"/>
                <a:gd name="T15" fmla="*/ 0 h 3174"/>
                <a:gd name="T16" fmla="*/ 0 w 2843"/>
                <a:gd name="T17" fmla="*/ 0 h 3174"/>
                <a:gd name="T18" fmla="*/ 0 w 2843"/>
                <a:gd name="T19" fmla="*/ 0 h 3174"/>
                <a:gd name="T20" fmla="*/ 0 w 2843"/>
                <a:gd name="T21" fmla="*/ 0 h 3174"/>
                <a:gd name="T22" fmla="*/ 0 w 2843"/>
                <a:gd name="T23" fmla="*/ 0 h 3174"/>
                <a:gd name="T24" fmla="*/ 0 w 2843"/>
                <a:gd name="T25" fmla="*/ 0 h 3174"/>
                <a:gd name="T26" fmla="*/ 0 w 2843"/>
                <a:gd name="T27" fmla="*/ 0 h 3174"/>
                <a:gd name="T28" fmla="*/ 0 w 2843"/>
                <a:gd name="T29" fmla="*/ 0 h 3174"/>
                <a:gd name="T30" fmla="*/ 0 w 2843"/>
                <a:gd name="T31" fmla="*/ 0 h 3174"/>
                <a:gd name="T32" fmla="*/ 0 w 2843"/>
                <a:gd name="T33" fmla="*/ 0 h 3174"/>
                <a:gd name="T34" fmla="*/ 0 w 2843"/>
                <a:gd name="T35" fmla="*/ 0 h 3174"/>
                <a:gd name="T36" fmla="*/ 0 w 2843"/>
                <a:gd name="T37" fmla="*/ 0 h 3174"/>
                <a:gd name="T38" fmla="*/ 0 w 2843"/>
                <a:gd name="T39" fmla="*/ 0 h 3174"/>
                <a:gd name="T40" fmla="*/ 0 w 2843"/>
                <a:gd name="T41" fmla="*/ 0 h 3174"/>
                <a:gd name="T42" fmla="*/ 0 w 2843"/>
                <a:gd name="T43" fmla="*/ 0 h 3174"/>
                <a:gd name="T44" fmla="*/ 0 w 2843"/>
                <a:gd name="T45" fmla="*/ 0 h 3174"/>
                <a:gd name="T46" fmla="*/ 0 w 2843"/>
                <a:gd name="T47" fmla="*/ 0 h 3174"/>
                <a:gd name="T48" fmla="*/ 0 w 2843"/>
                <a:gd name="T49" fmla="*/ 0 h 3174"/>
                <a:gd name="T50" fmla="*/ 0 w 2843"/>
                <a:gd name="T51" fmla="*/ 0 h 3174"/>
                <a:gd name="T52" fmla="*/ 0 w 2843"/>
                <a:gd name="T53" fmla="*/ 0 h 3174"/>
                <a:gd name="T54" fmla="*/ 0 w 2843"/>
                <a:gd name="T55" fmla="*/ 0 h 3174"/>
                <a:gd name="T56" fmla="*/ 0 w 2843"/>
                <a:gd name="T57" fmla="*/ 0 h 3174"/>
                <a:gd name="T58" fmla="*/ 0 w 2843"/>
                <a:gd name="T59" fmla="*/ 0 h 3174"/>
                <a:gd name="T60" fmla="*/ 0 w 2843"/>
                <a:gd name="T61" fmla="*/ 0 h 3174"/>
                <a:gd name="T62" fmla="*/ 0 w 2843"/>
                <a:gd name="T63" fmla="*/ 0 h 3174"/>
                <a:gd name="T64" fmla="*/ 0 w 2843"/>
                <a:gd name="T65" fmla="*/ 0 h 3174"/>
                <a:gd name="T66" fmla="*/ 0 w 2843"/>
                <a:gd name="T67" fmla="*/ 0 h 3174"/>
                <a:gd name="T68" fmla="*/ 0 w 2843"/>
                <a:gd name="T69" fmla="*/ 0 h 3174"/>
                <a:gd name="T70" fmla="*/ 0 w 2843"/>
                <a:gd name="T71" fmla="*/ 0 h 3174"/>
                <a:gd name="T72" fmla="*/ 0 w 2843"/>
                <a:gd name="T73" fmla="*/ 0 h 3174"/>
                <a:gd name="T74" fmla="*/ 0 w 2843"/>
                <a:gd name="T75" fmla="*/ 0 h 3174"/>
                <a:gd name="T76" fmla="*/ 0 w 2843"/>
                <a:gd name="T77" fmla="*/ 0 h 3174"/>
                <a:gd name="T78" fmla="*/ 0 w 2843"/>
                <a:gd name="T79" fmla="*/ 0 h 317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43"/>
                <a:gd name="T121" fmla="*/ 0 h 3174"/>
                <a:gd name="T122" fmla="*/ 2843 w 2843"/>
                <a:gd name="T123" fmla="*/ 3174 h 317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43" h="3174">
                  <a:moveTo>
                    <a:pt x="1" y="403"/>
                  </a:moveTo>
                  <a:lnTo>
                    <a:pt x="11" y="376"/>
                  </a:lnTo>
                  <a:lnTo>
                    <a:pt x="36" y="354"/>
                  </a:lnTo>
                  <a:lnTo>
                    <a:pt x="77" y="328"/>
                  </a:lnTo>
                  <a:lnTo>
                    <a:pt x="190" y="288"/>
                  </a:lnTo>
                  <a:lnTo>
                    <a:pt x="276" y="262"/>
                  </a:lnTo>
                  <a:lnTo>
                    <a:pt x="374" y="234"/>
                  </a:lnTo>
                  <a:lnTo>
                    <a:pt x="486" y="202"/>
                  </a:lnTo>
                  <a:lnTo>
                    <a:pt x="552" y="163"/>
                  </a:lnTo>
                  <a:lnTo>
                    <a:pt x="621" y="135"/>
                  </a:lnTo>
                  <a:lnTo>
                    <a:pt x="710" y="107"/>
                  </a:lnTo>
                  <a:lnTo>
                    <a:pt x="796" y="83"/>
                  </a:lnTo>
                  <a:lnTo>
                    <a:pt x="901" y="58"/>
                  </a:lnTo>
                  <a:lnTo>
                    <a:pt x="1024" y="40"/>
                  </a:lnTo>
                  <a:lnTo>
                    <a:pt x="1158" y="20"/>
                  </a:lnTo>
                  <a:lnTo>
                    <a:pt x="1301" y="8"/>
                  </a:lnTo>
                  <a:lnTo>
                    <a:pt x="1431" y="1"/>
                  </a:lnTo>
                  <a:lnTo>
                    <a:pt x="1558" y="0"/>
                  </a:lnTo>
                  <a:lnTo>
                    <a:pt x="1680" y="1"/>
                  </a:lnTo>
                  <a:lnTo>
                    <a:pt x="1816" y="11"/>
                  </a:lnTo>
                  <a:lnTo>
                    <a:pt x="1944" y="23"/>
                  </a:lnTo>
                  <a:lnTo>
                    <a:pt x="2051" y="37"/>
                  </a:lnTo>
                  <a:lnTo>
                    <a:pt x="2156" y="55"/>
                  </a:lnTo>
                  <a:lnTo>
                    <a:pt x="2259" y="75"/>
                  </a:lnTo>
                  <a:lnTo>
                    <a:pt x="2359" y="101"/>
                  </a:lnTo>
                  <a:lnTo>
                    <a:pt x="2442" y="127"/>
                  </a:lnTo>
                  <a:lnTo>
                    <a:pt x="2528" y="158"/>
                  </a:lnTo>
                  <a:lnTo>
                    <a:pt x="2611" y="199"/>
                  </a:lnTo>
                  <a:lnTo>
                    <a:pt x="2675" y="235"/>
                  </a:lnTo>
                  <a:lnTo>
                    <a:pt x="2742" y="283"/>
                  </a:lnTo>
                  <a:lnTo>
                    <a:pt x="2793" y="335"/>
                  </a:lnTo>
                  <a:lnTo>
                    <a:pt x="2825" y="383"/>
                  </a:lnTo>
                  <a:lnTo>
                    <a:pt x="2843" y="437"/>
                  </a:lnTo>
                  <a:lnTo>
                    <a:pt x="2843" y="485"/>
                  </a:lnTo>
                  <a:lnTo>
                    <a:pt x="2829" y="534"/>
                  </a:lnTo>
                  <a:lnTo>
                    <a:pt x="2799" y="585"/>
                  </a:lnTo>
                  <a:lnTo>
                    <a:pt x="2753" y="632"/>
                  </a:lnTo>
                  <a:lnTo>
                    <a:pt x="2712" y="665"/>
                  </a:lnTo>
                  <a:lnTo>
                    <a:pt x="2712" y="2763"/>
                  </a:lnTo>
                  <a:lnTo>
                    <a:pt x="2697" y="2805"/>
                  </a:lnTo>
                  <a:lnTo>
                    <a:pt x="2671" y="2857"/>
                  </a:lnTo>
                  <a:lnTo>
                    <a:pt x="2629" y="2904"/>
                  </a:lnTo>
                  <a:lnTo>
                    <a:pt x="2583" y="2946"/>
                  </a:lnTo>
                  <a:lnTo>
                    <a:pt x="2530" y="2977"/>
                  </a:lnTo>
                  <a:lnTo>
                    <a:pt x="2484" y="3002"/>
                  </a:lnTo>
                  <a:lnTo>
                    <a:pt x="2431" y="3029"/>
                  </a:lnTo>
                  <a:lnTo>
                    <a:pt x="2364" y="3054"/>
                  </a:lnTo>
                  <a:lnTo>
                    <a:pt x="2291" y="3076"/>
                  </a:lnTo>
                  <a:lnTo>
                    <a:pt x="2204" y="3102"/>
                  </a:lnTo>
                  <a:lnTo>
                    <a:pt x="2131" y="3117"/>
                  </a:lnTo>
                  <a:lnTo>
                    <a:pt x="2052" y="3133"/>
                  </a:lnTo>
                  <a:lnTo>
                    <a:pt x="1970" y="3148"/>
                  </a:lnTo>
                  <a:lnTo>
                    <a:pt x="1867" y="3159"/>
                  </a:lnTo>
                  <a:lnTo>
                    <a:pt x="1789" y="3164"/>
                  </a:lnTo>
                  <a:lnTo>
                    <a:pt x="1674" y="3174"/>
                  </a:lnTo>
                  <a:lnTo>
                    <a:pt x="1581" y="3174"/>
                  </a:lnTo>
                  <a:lnTo>
                    <a:pt x="1472" y="3174"/>
                  </a:lnTo>
                  <a:lnTo>
                    <a:pt x="1352" y="3169"/>
                  </a:lnTo>
                  <a:lnTo>
                    <a:pt x="1278" y="3164"/>
                  </a:lnTo>
                  <a:lnTo>
                    <a:pt x="1187" y="3154"/>
                  </a:lnTo>
                  <a:lnTo>
                    <a:pt x="1103" y="3137"/>
                  </a:lnTo>
                  <a:lnTo>
                    <a:pt x="994" y="3117"/>
                  </a:lnTo>
                  <a:lnTo>
                    <a:pt x="915" y="3102"/>
                  </a:lnTo>
                  <a:lnTo>
                    <a:pt x="811" y="3070"/>
                  </a:lnTo>
                  <a:lnTo>
                    <a:pt x="729" y="3045"/>
                  </a:lnTo>
                  <a:lnTo>
                    <a:pt x="657" y="3013"/>
                  </a:lnTo>
                  <a:lnTo>
                    <a:pt x="595" y="2977"/>
                  </a:lnTo>
                  <a:lnTo>
                    <a:pt x="543" y="2946"/>
                  </a:lnTo>
                  <a:lnTo>
                    <a:pt x="490" y="2904"/>
                  </a:lnTo>
                  <a:lnTo>
                    <a:pt x="455" y="2857"/>
                  </a:lnTo>
                  <a:lnTo>
                    <a:pt x="429" y="2800"/>
                  </a:lnTo>
                  <a:lnTo>
                    <a:pt x="418" y="2758"/>
                  </a:lnTo>
                  <a:lnTo>
                    <a:pt x="407" y="2718"/>
                  </a:lnTo>
                  <a:lnTo>
                    <a:pt x="407" y="1097"/>
                  </a:lnTo>
                  <a:lnTo>
                    <a:pt x="154" y="600"/>
                  </a:lnTo>
                  <a:lnTo>
                    <a:pt x="72" y="526"/>
                  </a:lnTo>
                  <a:lnTo>
                    <a:pt x="45" y="502"/>
                  </a:lnTo>
                  <a:lnTo>
                    <a:pt x="20" y="480"/>
                  </a:lnTo>
                  <a:lnTo>
                    <a:pt x="4" y="451"/>
                  </a:lnTo>
                  <a:lnTo>
                    <a:pt x="0" y="424"/>
                  </a:lnTo>
                  <a:lnTo>
                    <a:pt x="1" y="403"/>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177239" name="Group 4">
              <a:extLst>
                <a:ext uri="{FF2B5EF4-FFF2-40B4-BE49-F238E27FC236}">
                  <a16:creationId xmlns:a16="http://schemas.microsoft.com/office/drawing/2014/main" id="{5EF2DF68-6113-4787-B38D-53EF5641158F}"/>
                </a:ext>
              </a:extLst>
            </p:cNvPr>
            <p:cNvGrpSpPr>
              <a:grpSpLocks/>
            </p:cNvGrpSpPr>
            <p:nvPr/>
          </p:nvGrpSpPr>
          <p:grpSpPr bwMode="auto">
            <a:xfrm rot="-2437266">
              <a:off x="1212" y="1797"/>
              <a:ext cx="375" cy="386"/>
              <a:chOff x="2500" y="362"/>
              <a:chExt cx="651" cy="757"/>
            </a:xfrm>
          </p:grpSpPr>
          <p:sp>
            <p:nvSpPr>
              <p:cNvPr id="177246" name="Freeform 5">
                <a:extLst>
                  <a:ext uri="{FF2B5EF4-FFF2-40B4-BE49-F238E27FC236}">
                    <a16:creationId xmlns:a16="http://schemas.microsoft.com/office/drawing/2014/main" id="{3F3704AE-CCCA-4130-93F1-BA22DBA27334}"/>
                  </a:ext>
                </a:extLst>
              </p:cNvPr>
              <p:cNvSpPr>
                <a:spLocks/>
              </p:cNvSpPr>
              <p:nvPr/>
            </p:nvSpPr>
            <p:spPr bwMode="auto">
              <a:xfrm>
                <a:off x="2531" y="482"/>
                <a:ext cx="594" cy="637"/>
              </a:xfrm>
              <a:custGeom>
                <a:avLst/>
                <a:gdLst>
                  <a:gd name="T0" fmla="*/ 0 w 2380"/>
                  <a:gd name="T1" fmla="*/ 0 h 2548"/>
                  <a:gd name="T2" fmla="*/ 0 w 2380"/>
                  <a:gd name="T3" fmla="*/ 1 h 2548"/>
                  <a:gd name="T4" fmla="*/ 0 w 2380"/>
                  <a:gd name="T5" fmla="*/ 2 h 2548"/>
                  <a:gd name="T6" fmla="*/ 0 w 2380"/>
                  <a:gd name="T7" fmla="*/ 2 h 2548"/>
                  <a:gd name="T8" fmla="*/ 0 w 2380"/>
                  <a:gd name="T9" fmla="*/ 2 h 2548"/>
                  <a:gd name="T10" fmla="*/ 0 w 2380"/>
                  <a:gd name="T11" fmla="*/ 2 h 2548"/>
                  <a:gd name="T12" fmla="*/ 0 w 2380"/>
                  <a:gd name="T13" fmla="*/ 2 h 2548"/>
                  <a:gd name="T14" fmla="*/ 0 w 2380"/>
                  <a:gd name="T15" fmla="*/ 2 h 2548"/>
                  <a:gd name="T16" fmla="*/ 0 w 2380"/>
                  <a:gd name="T17" fmla="*/ 2 h 2548"/>
                  <a:gd name="T18" fmla="*/ 0 w 2380"/>
                  <a:gd name="T19" fmla="*/ 3 h 2548"/>
                  <a:gd name="T20" fmla="*/ 0 w 2380"/>
                  <a:gd name="T21" fmla="*/ 3 h 2548"/>
                  <a:gd name="T22" fmla="*/ 0 w 2380"/>
                  <a:gd name="T23" fmla="*/ 3 h 2548"/>
                  <a:gd name="T24" fmla="*/ 1 w 2380"/>
                  <a:gd name="T25" fmla="*/ 3 h 2548"/>
                  <a:gd name="T26" fmla="*/ 1 w 2380"/>
                  <a:gd name="T27" fmla="*/ 3 h 2548"/>
                  <a:gd name="T28" fmla="*/ 1 w 2380"/>
                  <a:gd name="T29" fmla="*/ 3 h 2548"/>
                  <a:gd name="T30" fmla="*/ 1 w 2380"/>
                  <a:gd name="T31" fmla="*/ 3 h 2548"/>
                  <a:gd name="T32" fmla="*/ 1 w 2380"/>
                  <a:gd name="T33" fmla="*/ 3 h 2548"/>
                  <a:gd name="T34" fmla="*/ 1 w 2380"/>
                  <a:gd name="T35" fmla="*/ 3 h 2548"/>
                  <a:gd name="T36" fmla="*/ 1 w 2380"/>
                  <a:gd name="T37" fmla="*/ 3 h 2548"/>
                  <a:gd name="T38" fmla="*/ 1 w 2380"/>
                  <a:gd name="T39" fmla="*/ 3 h 2548"/>
                  <a:gd name="T40" fmla="*/ 1 w 2380"/>
                  <a:gd name="T41" fmla="*/ 3 h 2548"/>
                  <a:gd name="T42" fmla="*/ 1 w 2380"/>
                  <a:gd name="T43" fmla="*/ 3 h 2548"/>
                  <a:gd name="T44" fmla="*/ 1 w 2380"/>
                  <a:gd name="T45" fmla="*/ 3 h 2548"/>
                  <a:gd name="T46" fmla="*/ 2 w 2380"/>
                  <a:gd name="T47" fmla="*/ 3 h 2548"/>
                  <a:gd name="T48" fmla="*/ 2 w 2380"/>
                  <a:gd name="T49" fmla="*/ 3 h 2548"/>
                  <a:gd name="T50" fmla="*/ 2 w 2380"/>
                  <a:gd name="T51" fmla="*/ 3 h 2548"/>
                  <a:gd name="T52" fmla="*/ 2 w 2380"/>
                  <a:gd name="T53" fmla="*/ 3 h 2548"/>
                  <a:gd name="T54" fmla="*/ 2 w 2380"/>
                  <a:gd name="T55" fmla="*/ 3 h 2548"/>
                  <a:gd name="T56" fmla="*/ 2 w 2380"/>
                  <a:gd name="T57" fmla="*/ 3 h 2548"/>
                  <a:gd name="T58" fmla="*/ 2 w 2380"/>
                  <a:gd name="T59" fmla="*/ 2 h 2548"/>
                  <a:gd name="T60" fmla="*/ 2 w 2380"/>
                  <a:gd name="T61" fmla="*/ 2 h 2548"/>
                  <a:gd name="T62" fmla="*/ 2 w 2380"/>
                  <a:gd name="T63" fmla="*/ 2 h 2548"/>
                  <a:gd name="T64" fmla="*/ 2 w 2380"/>
                  <a:gd name="T65" fmla="*/ 2 h 2548"/>
                  <a:gd name="T66" fmla="*/ 2 w 2380"/>
                  <a:gd name="T67" fmla="*/ 2 h 2548"/>
                  <a:gd name="T68" fmla="*/ 2 w 2380"/>
                  <a:gd name="T69" fmla="*/ 2 h 2548"/>
                  <a:gd name="T70" fmla="*/ 2 w 2380"/>
                  <a:gd name="T71" fmla="*/ 2 h 2548"/>
                  <a:gd name="T72" fmla="*/ 2 w 2380"/>
                  <a:gd name="T73" fmla="*/ 0 h 2548"/>
                  <a:gd name="T74" fmla="*/ 2 w 2380"/>
                  <a:gd name="T75" fmla="*/ 0 h 2548"/>
                  <a:gd name="T76" fmla="*/ 2 w 2380"/>
                  <a:gd name="T77" fmla="*/ 0 h 2548"/>
                  <a:gd name="T78" fmla="*/ 2 w 2380"/>
                  <a:gd name="T79" fmla="*/ 0 h 2548"/>
                  <a:gd name="T80" fmla="*/ 2 w 2380"/>
                  <a:gd name="T81" fmla="*/ 0 h 2548"/>
                  <a:gd name="T82" fmla="*/ 2 w 2380"/>
                  <a:gd name="T83" fmla="*/ 1 h 2548"/>
                  <a:gd name="T84" fmla="*/ 1 w 2380"/>
                  <a:gd name="T85" fmla="*/ 1 h 2548"/>
                  <a:gd name="T86" fmla="*/ 1 w 2380"/>
                  <a:gd name="T87" fmla="*/ 1 h 2548"/>
                  <a:gd name="T88" fmla="*/ 1 w 2380"/>
                  <a:gd name="T89" fmla="*/ 1 h 2548"/>
                  <a:gd name="T90" fmla="*/ 1 w 2380"/>
                  <a:gd name="T91" fmla="*/ 1 h 2548"/>
                  <a:gd name="T92" fmla="*/ 1 w 2380"/>
                  <a:gd name="T93" fmla="*/ 0 h 2548"/>
                  <a:gd name="T94" fmla="*/ 1 w 2380"/>
                  <a:gd name="T95" fmla="*/ 0 h 2548"/>
                  <a:gd name="T96" fmla="*/ 0 w 2380"/>
                  <a:gd name="T97" fmla="*/ 0 h 2548"/>
                  <a:gd name="T98" fmla="*/ 0 w 2380"/>
                  <a:gd name="T99" fmla="*/ 0 h 2548"/>
                  <a:gd name="T100" fmla="*/ 0 w 2380"/>
                  <a:gd name="T101" fmla="*/ 0 h 2548"/>
                  <a:gd name="T102" fmla="*/ 0 w 2380"/>
                  <a:gd name="T103" fmla="*/ 0 h 2548"/>
                  <a:gd name="T104" fmla="*/ 0 w 2380"/>
                  <a:gd name="T105" fmla="*/ 0 h 2548"/>
                  <a:gd name="T106" fmla="*/ 0 w 2380"/>
                  <a:gd name="T107" fmla="*/ 0 h 2548"/>
                  <a:gd name="T108" fmla="*/ 0 w 2380"/>
                  <a:gd name="T109" fmla="*/ 0 h 2548"/>
                  <a:gd name="T110" fmla="*/ 0 w 2380"/>
                  <a:gd name="T111" fmla="*/ 0 h 2548"/>
                  <a:gd name="T112" fmla="*/ 0 w 2380"/>
                  <a:gd name="T113" fmla="*/ 0 h 2548"/>
                  <a:gd name="T114" fmla="*/ 0 w 2380"/>
                  <a:gd name="T115" fmla="*/ 0 h 2548"/>
                  <a:gd name="T116" fmla="*/ 0 w 2380"/>
                  <a:gd name="T117" fmla="*/ 0 h 2548"/>
                  <a:gd name="T118" fmla="*/ 0 w 2380"/>
                  <a:gd name="T119" fmla="*/ 0 h 2548"/>
                  <a:gd name="T120" fmla="*/ 0 w 2380"/>
                  <a:gd name="T121" fmla="*/ 0 h 254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80"/>
                  <a:gd name="T184" fmla="*/ 0 h 2548"/>
                  <a:gd name="T185" fmla="*/ 2380 w 2380"/>
                  <a:gd name="T186" fmla="*/ 2548 h 254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80" h="2548">
                    <a:moveTo>
                      <a:pt x="0" y="0"/>
                    </a:moveTo>
                    <a:lnTo>
                      <a:pt x="269" y="496"/>
                    </a:lnTo>
                    <a:lnTo>
                      <a:pt x="269" y="2158"/>
                    </a:lnTo>
                    <a:lnTo>
                      <a:pt x="284" y="2225"/>
                    </a:lnTo>
                    <a:lnTo>
                      <a:pt x="304" y="2263"/>
                    </a:lnTo>
                    <a:lnTo>
                      <a:pt x="329" y="2304"/>
                    </a:lnTo>
                    <a:lnTo>
                      <a:pt x="361" y="2324"/>
                    </a:lnTo>
                    <a:lnTo>
                      <a:pt x="408" y="2361"/>
                    </a:lnTo>
                    <a:lnTo>
                      <a:pt x="460" y="2387"/>
                    </a:lnTo>
                    <a:lnTo>
                      <a:pt x="517" y="2413"/>
                    </a:lnTo>
                    <a:lnTo>
                      <a:pt x="590" y="2438"/>
                    </a:lnTo>
                    <a:lnTo>
                      <a:pt x="662" y="2465"/>
                    </a:lnTo>
                    <a:lnTo>
                      <a:pt x="731" y="2483"/>
                    </a:lnTo>
                    <a:lnTo>
                      <a:pt x="817" y="2501"/>
                    </a:lnTo>
                    <a:lnTo>
                      <a:pt x="902" y="2517"/>
                    </a:lnTo>
                    <a:lnTo>
                      <a:pt x="981" y="2528"/>
                    </a:lnTo>
                    <a:lnTo>
                      <a:pt x="1057" y="2537"/>
                    </a:lnTo>
                    <a:lnTo>
                      <a:pt x="1145" y="2543"/>
                    </a:lnTo>
                    <a:lnTo>
                      <a:pt x="1240" y="2548"/>
                    </a:lnTo>
                    <a:lnTo>
                      <a:pt x="1349" y="2548"/>
                    </a:lnTo>
                    <a:lnTo>
                      <a:pt x="1458" y="2543"/>
                    </a:lnTo>
                    <a:lnTo>
                      <a:pt x="1561" y="2537"/>
                    </a:lnTo>
                    <a:lnTo>
                      <a:pt x="1659" y="2528"/>
                    </a:lnTo>
                    <a:lnTo>
                      <a:pt x="1759" y="2514"/>
                    </a:lnTo>
                    <a:lnTo>
                      <a:pt x="1831" y="2501"/>
                    </a:lnTo>
                    <a:lnTo>
                      <a:pt x="1923" y="2480"/>
                    </a:lnTo>
                    <a:lnTo>
                      <a:pt x="1996" y="2458"/>
                    </a:lnTo>
                    <a:lnTo>
                      <a:pt x="2063" y="2438"/>
                    </a:lnTo>
                    <a:lnTo>
                      <a:pt x="2131" y="2413"/>
                    </a:lnTo>
                    <a:lnTo>
                      <a:pt x="2193" y="2387"/>
                    </a:lnTo>
                    <a:lnTo>
                      <a:pt x="2241" y="2361"/>
                    </a:lnTo>
                    <a:lnTo>
                      <a:pt x="2286" y="2324"/>
                    </a:lnTo>
                    <a:lnTo>
                      <a:pt x="2317" y="2298"/>
                    </a:lnTo>
                    <a:lnTo>
                      <a:pt x="2345" y="2267"/>
                    </a:lnTo>
                    <a:lnTo>
                      <a:pt x="2371" y="2220"/>
                    </a:lnTo>
                    <a:lnTo>
                      <a:pt x="2380" y="2168"/>
                    </a:lnTo>
                    <a:lnTo>
                      <a:pt x="2380" y="187"/>
                    </a:lnTo>
                    <a:lnTo>
                      <a:pt x="2293" y="228"/>
                    </a:lnTo>
                    <a:lnTo>
                      <a:pt x="2170" y="273"/>
                    </a:lnTo>
                    <a:lnTo>
                      <a:pt x="2039" y="307"/>
                    </a:lnTo>
                    <a:lnTo>
                      <a:pt x="1893" y="341"/>
                    </a:lnTo>
                    <a:lnTo>
                      <a:pt x="1748" y="363"/>
                    </a:lnTo>
                    <a:lnTo>
                      <a:pt x="1592" y="378"/>
                    </a:lnTo>
                    <a:lnTo>
                      <a:pt x="1426" y="388"/>
                    </a:lnTo>
                    <a:lnTo>
                      <a:pt x="1259" y="388"/>
                    </a:lnTo>
                    <a:lnTo>
                      <a:pt x="1080" y="380"/>
                    </a:lnTo>
                    <a:lnTo>
                      <a:pt x="916" y="358"/>
                    </a:lnTo>
                    <a:lnTo>
                      <a:pt x="739" y="333"/>
                    </a:lnTo>
                    <a:lnTo>
                      <a:pt x="575" y="291"/>
                    </a:lnTo>
                    <a:lnTo>
                      <a:pt x="444" y="251"/>
                    </a:lnTo>
                    <a:lnTo>
                      <a:pt x="369" y="218"/>
                    </a:lnTo>
                    <a:lnTo>
                      <a:pt x="310" y="183"/>
                    </a:lnTo>
                    <a:lnTo>
                      <a:pt x="269" y="151"/>
                    </a:lnTo>
                    <a:lnTo>
                      <a:pt x="234" y="109"/>
                    </a:lnTo>
                    <a:lnTo>
                      <a:pt x="212" y="93"/>
                    </a:lnTo>
                    <a:lnTo>
                      <a:pt x="180" y="72"/>
                    </a:lnTo>
                    <a:lnTo>
                      <a:pt x="153" y="57"/>
                    </a:lnTo>
                    <a:lnTo>
                      <a:pt x="120" y="41"/>
                    </a:lnTo>
                    <a:lnTo>
                      <a:pt x="86" y="27"/>
                    </a:lnTo>
                    <a:lnTo>
                      <a:pt x="48" y="16"/>
                    </a:lnTo>
                    <a:lnTo>
                      <a:pt x="0"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47" name="Freeform 6">
                <a:extLst>
                  <a:ext uri="{FF2B5EF4-FFF2-40B4-BE49-F238E27FC236}">
                    <a16:creationId xmlns:a16="http://schemas.microsoft.com/office/drawing/2014/main" id="{CD2EC5A9-207F-4E19-A661-84A0EAE60B30}"/>
                  </a:ext>
                </a:extLst>
              </p:cNvPr>
              <p:cNvSpPr>
                <a:spLocks/>
              </p:cNvSpPr>
              <p:nvPr/>
            </p:nvSpPr>
            <p:spPr bwMode="auto">
              <a:xfrm>
                <a:off x="2500" y="362"/>
                <a:ext cx="651" cy="193"/>
              </a:xfrm>
              <a:custGeom>
                <a:avLst/>
                <a:gdLst>
                  <a:gd name="T0" fmla="*/ 0 w 2602"/>
                  <a:gd name="T1" fmla="*/ 0 h 773"/>
                  <a:gd name="T2" fmla="*/ 0 w 2602"/>
                  <a:gd name="T3" fmla="*/ 0 h 773"/>
                  <a:gd name="T4" fmla="*/ 0 w 2602"/>
                  <a:gd name="T5" fmla="*/ 0 h 773"/>
                  <a:gd name="T6" fmla="*/ 1 w 2602"/>
                  <a:gd name="T7" fmla="*/ 0 h 773"/>
                  <a:gd name="T8" fmla="*/ 1 w 2602"/>
                  <a:gd name="T9" fmla="*/ 0 h 773"/>
                  <a:gd name="T10" fmla="*/ 1 w 2602"/>
                  <a:gd name="T11" fmla="*/ 0 h 773"/>
                  <a:gd name="T12" fmla="*/ 1 w 2602"/>
                  <a:gd name="T13" fmla="*/ 0 h 773"/>
                  <a:gd name="T14" fmla="*/ 1 w 2602"/>
                  <a:gd name="T15" fmla="*/ 0 h 773"/>
                  <a:gd name="T16" fmla="*/ 1 w 2602"/>
                  <a:gd name="T17" fmla="*/ 0 h 773"/>
                  <a:gd name="T18" fmla="*/ 1 w 2602"/>
                  <a:gd name="T19" fmla="*/ 0 h 773"/>
                  <a:gd name="T20" fmla="*/ 2 w 2602"/>
                  <a:gd name="T21" fmla="*/ 0 h 773"/>
                  <a:gd name="T22" fmla="*/ 2 w 2602"/>
                  <a:gd name="T23" fmla="*/ 0 h 773"/>
                  <a:gd name="T24" fmla="*/ 2 w 2602"/>
                  <a:gd name="T25" fmla="*/ 0 h 773"/>
                  <a:gd name="T26" fmla="*/ 2 w 2602"/>
                  <a:gd name="T27" fmla="*/ 0 h 773"/>
                  <a:gd name="T28" fmla="*/ 3 w 2602"/>
                  <a:gd name="T29" fmla="*/ 0 h 773"/>
                  <a:gd name="T30" fmla="*/ 3 w 2602"/>
                  <a:gd name="T31" fmla="*/ 0 h 773"/>
                  <a:gd name="T32" fmla="*/ 3 w 2602"/>
                  <a:gd name="T33" fmla="*/ 0 h 773"/>
                  <a:gd name="T34" fmla="*/ 3 w 2602"/>
                  <a:gd name="T35" fmla="*/ 0 h 773"/>
                  <a:gd name="T36" fmla="*/ 3 w 2602"/>
                  <a:gd name="T37" fmla="*/ 0 h 773"/>
                  <a:gd name="T38" fmla="*/ 3 w 2602"/>
                  <a:gd name="T39" fmla="*/ 0 h 773"/>
                  <a:gd name="T40" fmla="*/ 2 w 2602"/>
                  <a:gd name="T41" fmla="*/ 0 h 773"/>
                  <a:gd name="T42" fmla="*/ 2 w 2602"/>
                  <a:gd name="T43" fmla="*/ 1 h 773"/>
                  <a:gd name="T44" fmla="*/ 2 w 2602"/>
                  <a:gd name="T45" fmla="*/ 1 h 773"/>
                  <a:gd name="T46" fmla="*/ 2 w 2602"/>
                  <a:gd name="T47" fmla="*/ 1 h 773"/>
                  <a:gd name="T48" fmla="*/ 2 w 2602"/>
                  <a:gd name="T49" fmla="*/ 1 h 773"/>
                  <a:gd name="T50" fmla="*/ 1 w 2602"/>
                  <a:gd name="T51" fmla="*/ 1 h 773"/>
                  <a:gd name="T52" fmla="*/ 1 w 2602"/>
                  <a:gd name="T53" fmla="*/ 1 h 773"/>
                  <a:gd name="T54" fmla="*/ 1 w 2602"/>
                  <a:gd name="T55" fmla="*/ 1 h 773"/>
                  <a:gd name="T56" fmla="*/ 1 w 2602"/>
                  <a:gd name="T57" fmla="*/ 0 h 773"/>
                  <a:gd name="T58" fmla="*/ 1 w 2602"/>
                  <a:gd name="T59" fmla="*/ 0 h 773"/>
                  <a:gd name="T60" fmla="*/ 1 w 2602"/>
                  <a:gd name="T61" fmla="*/ 0 h 773"/>
                  <a:gd name="T62" fmla="*/ 1 w 2602"/>
                  <a:gd name="T63" fmla="*/ 0 h 773"/>
                  <a:gd name="T64" fmla="*/ 1 w 2602"/>
                  <a:gd name="T65" fmla="*/ 0 h 773"/>
                  <a:gd name="T66" fmla="*/ 0 w 2602"/>
                  <a:gd name="T67" fmla="*/ 0 h 773"/>
                  <a:gd name="T68" fmla="*/ 0 w 2602"/>
                  <a:gd name="T69" fmla="*/ 0 h 773"/>
                  <a:gd name="T70" fmla="*/ 0 w 2602"/>
                  <a:gd name="T71" fmla="*/ 0 h 773"/>
                  <a:gd name="T72" fmla="*/ 0 w 2602"/>
                  <a:gd name="T73" fmla="*/ 0 h 77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602"/>
                  <a:gd name="T112" fmla="*/ 0 h 773"/>
                  <a:gd name="T113" fmla="*/ 2602 w 2602"/>
                  <a:gd name="T114" fmla="*/ 773 h 77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602" h="773">
                    <a:moveTo>
                      <a:pt x="0" y="348"/>
                    </a:moveTo>
                    <a:lnTo>
                      <a:pt x="20" y="337"/>
                    </a:lnTo>
                    <a:lnTo>
                      <a:pt x="51" y="322"/>
                    </a:lnTo>
                    <a:lnTo>
                      <a:pt x="106" y="305"/>
                    </a:lnTo>
                    <a:lnTo>
                      <a:pt x="204" y="278"/>
                    </a:lnTo>
                    <a:lnTo>
                      <a:pt x="286" y="255"/>
                    </a:lnTo>
                    <a:lnTo>
                      <a:pt x="359" y="236"/>
                    </a:lnTo>
                    <a:lnTo>
                      <a:pt x="422" y="222"/>
                    </a:lnTo>
                    <a:lnTo>
                      <a:pt x="462" y="187"/>
                    </a:lnTo>
                    <a:lnTo>
                      <a:pt x="515" y="154"/>
                    </a:lnTo>
                    <a:lnTo>
                      <a:pt x="572" y="132"/>
                    </a:lnTo>
                    <a:lnTo>
                      <a:pt x="631" y="108"/>
                    </a:lnTo>
                    <a:lnTo>
                      <a:pt x="697" y="89"/>
                    </a:lnTo>
                    <a:lnTo>
                      <a:pt x="761" y="73"/>
                    </a:lnTo>
                    <a:lnTo>
                      <a:pt x="832" y="55"/>
                    </a:lnTo>
                    <a:lnTo>
                      <a:pt x="903" y="41"/>
                    </a:lnTo>
                    <a:lnTo>
                      <a:pt x="988" y="26"/>
                    </a:lnTo>
                    <a:lnTo>
                      <a:pt x="1081" y="17"/>
                    </a:lnTo>
                    <a:lnTo>
                      <a:pt x="1199" y="6"/>
                    </a:lnTo>
                    <a:lnTo>
                      <a:pt x="1345" y="0"/>
                    </a:lnTo>
                    <a:lnTo>
                      <a:pt x="1502" y="0"/>
                    </a:lnTo>
                    <a:lnTo>
                      <a:pt x="1647" y="5"/>
                    </a:lnTo>
                    <a:lnTo>
                      <a:pt x="1811" y="21"/>
                    </a:lnTo>
                    <a:lnTo>
                      <a:pt x="1941" y="36"/>
                    </a:lnTo>
                    <a:lnTo>
                      <a:pt x="2069" y="59"/>
                    </a:lnTo>
                    <a:lnTo>
                      <a:pt x="2184" y="88"/>
                    </a:lnTo>
                    <a:lnTo>
                      <a:pt x="2297" y="121"/>
                    </a:lnTo>
                    <a:lnTo>
                      <a:pt x="2388" y="159"/>
                    </a:lnTo>
                    <a:lnTo>
                      <a:pt x="2468" y="203"/>
                    </a:lnTo>
                    <a:lnTo>
                      <a:pt x="2527" y="247"/>
                    </a:lnTo>
                    <a:lnTo>
                      <a:pt x="2566" y="286"/>
                    </a:lnTo>
                    <a:lnTo>
                      <a:pt x="2592" y="331"/>
                    </a:lnTo>
                    <a:lnTo>
                      <a:pt x="2602" y="374"/>
                    </a:lnTo>
                    <a:lnTo>
                      <a:pt x="2602" y="410"/>
                    </a:lnTo>
                    <a:lnTo>
                      <a:pt x="2592" y="446"/>
                    </a:lnTo>
                    <a:lnTo>
                      <a:pt x="2569" y="483"/>
                    </a:lnTo>
                    <a:lnTo>
                      <a:pt x="2539" y="512"/>
                    </a:lnTo>
                    <a:lnTo>
                      <a:pt x="2504" y="543"/>
                    </a:lnTo>
                    <a:lnTo>
                      <a:pt x="2461" y="575"/>
                    </a:lnTo>
                    <a:lnTo>
                      <a:pt x="2415" y="601"/>
                    </a:lnTo>
                    <a:lnTo>
                      <a:pt x="2350" y="631"/>
                    </a:lnTo>
                    <a:lnTo>
                      <a:pt x="2278" y="657"/>
                    </a:lnTo>
                    <a:lnTo>
                      <a:pt x="2185" y="685"/>
                    </a:lnTo>
                    <a:lnTo>
                      <a:pt x="2087" y="710"/>
                    </a:lnTo>
                    <a:lnTo>
                      <a:pt x="1970" y="732"/>
                    </a:lnTo>
                    <a:lnTo>
                      <a:pt x="1875" y="747"/>
                    </a:lnTo>
                    <a:lnTo>
                      <a:pt x="1754" y="759"/>
                    </a:lnTo>
                    <a:lnTo>
                      <a:pt x="1631" y="766"/>
                    </a:lnTo>
                    <a:lnTo>
                      <a:pt x="1500" y="773"/>
                    </a:lnTo>
                    <a:lnTo>
                      <a:pt x="1397" y="773"/>
                    </a:lnTo>
                    <a:lnTo>
                      <a:pt x="1296" y="766"/>
                    </a:lnTo>
                    <a:lnTo>
                      <a:pt x="1198" y="762"/>
                    </a:lnTo>
                    <a:lnTo>
                      <a:pt x="1094" y="751"/>
                    </a:lnTo>
                    <a:lnTo>
                      <a:pt x="1002" y="737"/>
                    </a:lnTo>
                    <a:lnTo>
                      <a:pt x="927" y="726"/>
                    </a:lnTo>
                    <a:lnTo>
                      <a:pt x="843" y="710"/>
                    </a:lnTo>
                    <a:lnTo>
                      <a:pt x="768" y="691"/>
                    </a:lnTo>
                    <a:lnTo>
                      <a:pt x="703" y="675"/>
                    </a:lnTo>
                    <a:lnTo>
                      <a:pt x="646" y="653"/>
                    </a:lnTo>
                    <a:lnTo>
                      <a:pt x="589" y="632"/>
                    </a:lnTo>
                    <a:lnTo>
                      <a:pt x="536" y="610"/>
                    </a:lnTo>
                    <a:lnTo>
                      <a:pt x="493" y="585"/>
                    </a:lnTo>
                    <a:lnTo>
                      <a:pt x="451" y="554"/>
                    </a:lnTo>
                    <a:lnTo>
                      <a:pt x="426" y="528"/>
                    </a:lnTo>
                    <a:lnTo>
                      <a:pt x="400" y="499"/>
                    </a:lnTo>
                    <a:lnTo>
                      <a:pt x="351" y="473"/>
                    </a:lnTo>
                    <a:lnTo>
                      <a:pt x="306" y="453"/>
                    </a:lnTo>
                    <a:lnTo>
                      <a:pt x="248" y="432"/>
                    </a:lnTo>
                    <a:lnTo>
                      <a:pt x="185" y="413"/>
                    </a:lnTo>
                    <a:lnTo>
                      <a:pt x="119" y="394"/>
                    </a:lnTo>
                    <a:lnTo>
                      <a:pt x="78" y="383"/>
                    </a:lnTo>
                    <a:lnTo>
                      <a:pt x="27" y="370"/>
                    </a:lnTo>
                    <a:lnTo>
                      <a:pt x="0" y="360"/>
                    </a:lnTo>
                    <a:lnTo>
                      <a:pt x="0" y="348"/>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77240" name="Freeform 7">
              <a:extLst>
                <a:ext uri="{FF2B5EF4-FFF2-40B4-BE49-F238E27FC236}">
                  <a16:creationId xmlns:a16="http://schemas.microsoft.com/office/drawing/2014/main" id="{CC1DB142-F55E-4965-B10F-B7F114BDC969}"/>
                </a:ext>
              </a:extLst>
            </p:cNvPr>
            <p:cNvSpPr>
              <a:spLocks/>
            </p:cNvSpPr>
            <p:nvPr/>
          </p:nvSpPr>
          <p:spPr bwMode="auto">
            <a:xfrm>
              <a:off x="1233" y="2000"/>
              <a:ext cx="390" cy="195"/>
            </a:xfrm>
            <a:custGeom>
              <a:avLst/>
              <a:gdLst>
                <a:gd name="T0" fmla="*/ 0 w 390"/>
                <a:gd name="T1" fmla="*/ 13 h 195"/>
                <a:gd name="T2" fmla="*/ 153 w 390"/>
                <a:gd name="T3" fmla="*/ 175 h 195"/>
                <a:gd name="T4" fmla="*/ 159 w 390"/>
                <a:gd name="T5" fmla="*/ 183 h 195"/>
                <a:gd name="T6" fmla="*/ 173 w 390"/>
                <a:gd name="T7" fmla="*/ 195 h 195"/>
                <a:gd name="T8" fmla="*/ 174 w 390"/>
                <a:gd name="T9" fmla="*/ 192 h 195"/>
                <a:gd name="T10" fmla="*/ 182 w 390"/>
                <a:gd name="T11" fmla="*/ 190 h 195"/>
                <a:gd name="T12" fmla="*/ 191 w 390"/>
                <a:gd name="T13" fmla="*/ 187 h 195"/>
                <a:gd name="T14" fmla="*/ 197 w 390"/>
                <a:gd name="T15" fmla="*/ 186 h 195"/>
                <a:gd name="T16" fmla="*/ 203 w 390"/>
                <a:gd name="T17" fmla="*/ 183 h 195"/>
                <a:gd name="T18" fmla="*/ 215 w 390"/>
                <a:gd name="T19" fmla="*/ 177 h 195"/>
                <a:gd name="T20" fmla="*/ 226 w 390"/>
                <a:gd name="T21" fmla="*/ 172 h 195"/>
                <a:gd name="T22" fmla="*/ 235 w 390"/>
                <a:gd name="T23" fmla="*/ 168 h 195"/>
                <a:gd name="T24" fmla="*/ 246 w 390"/>
                <a:gd name="T25" fmla="*/ 163 h 195"/>
                <a:gd name="T26" fmla="*/ 256 w 390"/>
                <a:gd name="T27" fmla="*/ 157 h 195"/>
                <a:gd name="T28" fmla="*/ 266 w 390"/>
                <a:gd name="T29" fmla="*/ 152 h 195"/>
                <a:gd name="T30" fmla="*/ 275 w 390"/>
                <a:gd name="T31" fmla="*/ 147 h 195"/>
                <a:gd name="T32" fmla="*/ 285 w 390"/>
                <a:gd name="T33" fmla="*/ 140 h 195"/>
                <a:gd name="T34" fmla="*/ 296 w 390"/>
                <a:gd name="T35" fmla="*/ 133 h 195"/>
                <a:gd name="T36" fmla="*/ 308 w 390"/>
                <a:gd name="T37" fmla="*/ 123 h 195"/>
                <a:gd name="T38" fmla="*/ 320 w 390"/>
                <a:gd name="T39" fmla="*/ 114 h 195"/>
                <a:gd name="T40" fmla="*/ 330 w 390"/>
                <a:gd name="T41" fmla="*/ 104 h 195"/>
                <a:gd name="T42" fmla="*/ 340 w 390"/>
                <a:gd name="T43" fmla="*/ 96 h 195"/>
                <a:gd name="T44" fmla="*/ 349 w 390"/>
                <a:gd name="T45" fmla="*/ 86 h 195"/>
                <a:gd name="T46" fmla="*/ 356 w 390"/>
                <a:gd name="T47" fmla="*/ 78 h 195"/>
                <a:gd name="T48" fmla="*/ 364 w 390"/>
                <a:gd name="T49" fmla="*/ 69 h 195"/>
                <a:gd name="T50" fmla="*/ 370 w 390"/>
                <a:gd name="T51" fmla="*/ 61 h 195"/>
                <a:gd name="T52" fmla="*/ 375 w 390"/>
                <a:gd name="T53" fmla="*/ 54 h 195"/>
                <a:gd name="T54" fmla="*/ 380 w 390"/>
                <a:gd name="T55" fmla="*/ 46 h 195"/>
                <a:gd name="T56" fmla="*/ 385 w 390"/>
                <a:gd name="T57" fmla="*/ 38 h 195"/>
                <a:gd name="T58" fmla="*/ 387 w 390"/>
                <a:gd name="T59" fmla="*/ 31 h 195"/>
                <a:gd name="T60" fmla="*/ 389 w 390"/>
                <a:gd name="T61" fmla="*/ 24 h 195"/>
                <a:gd name="T62" fmla="*/ 389 w 390"/>
                <a:gd name="T63" fmla="*/ 19 h 195"/>
                <a:gd name="T64" fmla="*/ 390 w 390"/>
                <a:gd name="T65" fmla="*/ 14 h 195"/>
                <a:gd name="T66" fmla="*/ 388 w 390"/>
                <a:gd name="T67" fmla="*/ 8 h 195"/>
                <a:gd name="T68" fmla="*/ 384 w 390"/>
                <a:gd name="T69" fmla="*/ 2 h 195"/>
                <a:gd name="T70" fmla="*/ 325 w 390"/>
                <a:gd name="T71" fmla="*/ 0 h 195"/>
                <a:gd name="T72" fmla="*/ 0 w 390"/>
                <a:gd name="T73" fmla="*/ 13 h 19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0"/>
                <a:gd name="T112" fmla="*/ 0 h 195"/>
                <a:gd name="T113" fmla="*/ 390 w 390"/>
                <a:gd name="T114" fmla="*/ 195 h 19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0" h="195">
                  <a:moveTo>
                    <a:pt x="0" y="13"/>
                  </a:moveTo>
                  <a:lnTo>
                    <a:pt x="153" y="175"/>
                  </a:lnTo>
                  <a:lnTo>
                    <a:pt x="159" y="183"/>
                  </a:lnTo>
                  <a:lnTo>
                    <a:pt x="173" y="195"/>
                  </a:lnTo>
                  <a:lnTo>
                    <a:pt x="174" y="192"/>
                  </a:lnTo>
                  <a:lnTo>
                    <a:pt x="182" y="190"/>
                  </a:lnTo>
                  <a:lnTo>
                    <a:pt x="191" y="187"/>
                  </a:lnTo>
                  <a:lnTo>
                    <a:pt x="197" y="186"/>
                  </a:lnTo>
                  <a:lnTo>
                    <a:pt x="203" y="183"/>
                  </a:lnTo>
                  <a:lnTo>
                    <a:pt x="215" y="177"/>
                  </a:lnTo>
                  <a:lnTo>
                    <a:pt x="226" y="172"/>
                  </a:lnTo>
                  <a:lnTo>
                    <a:pt x="235" y="168"/>
                  </a:lnTo>
                  <a:lnTo>
                    <a:pt x="246" y="163"/>
                  </a:lnTo>
                  <a:lnTo>
                    <a:pt x="256" y="157"/>
                  </a:lnTo>
                  <a:lnTo>
                    <a:pt x="266" y="152"/>
                  </a:lnTo>
                  <a:lnTo>
                    <a:pt x="275" y="147"/>
                  </a:lnTo>
                  <a:lnTo>
                    <a:pt x="285" y="140"/>
                  </a:lnTo>
                  <a:lnTo>
                    <a:pt x="296" y="133"/>
                  </a:lnTo>
                  <a:lnTo>
                    <a:pt x="308" y="123"/>
                  </a:lnTo>
                  <a:lnTo>
                    <a:pt x="320" y="114"/>
                  </a:lnTo>
                  <a:lnTo>
                    <a:pt x="330" y="104"/>
                  </a:lnTo>
                  <a:lnTo>
                    <a:pt x="340" y="96"/>
                  </a:lnTo>
                  <a:lnTo>
                    <a:pt x="349" y="86"/>
                  </a:lnTo>
                  <a:lnTo>
                    <a:pt x="356" y="78"/>
                  </a:lnTo>
                  <a:lnTo>
                    <a:pt x="364" y="69"/>
                  </a:lnTo>
                  <a:lnTo>
                    <a:pt x="370" y="61"/>
                  </a:lnTo>
                  <a:lnTo>
                    <a:pt x="375" y="54"/>
                  </a:lnTo>
                  <a:lnTo>
                    <a:pt x="380" y="46"/>
                  </a:lnTo>
                  <a:lnTo>
                    <a:pt x="385" y="38"/>
                  </a:lnTo>
                  <a:lnTo>
                    <a:pt x="387" y="31"/>
                  </a:lnTo>
                  <a:lnTo>
                    <a:pt x="389" y="24"/>
                  </a:lnTo>
                  <a:lnTo>
                    <a:pt x="389" y="19"/>
                  </a:lnTo>
                  <a:lnTo>
                    <a:pt x="390" y="14"/>
                  </a:lnTo>
                  <a:lnTo>
                    <a:pt x="388" y="8"/>
                  </a:lnTo>
                  <a:lnTo>
                    <a:pt x="384" y="2"/>
                  </a:lnTo>
                  <a:lnTo>
                    <a:pt x="325" y="0"/>
                  </a:lnTo>
                  <a:lnTo>
                    <a:pt x="0" y="13"/>
                  </a:lnTo>
                  <a:close/>
                </a:path>
              </a:pathLst>
            </a:custGeom>
            <a:solidFill>
              <a:srgbClr val="0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41" name="Oval 8">
              <a:extLst>
                <a:ext uri="{FF2B5EF4-FFF2-40B4-BE49-F238E27FC236}">
                  <a16:creationId xmlns:a16="http://schemas.microsoft.com/office/drawing/2014/main" id="{7F322C50-7335-4FD3-AF8C-FB3B7D4DAA20}"/>
                </a:ext>
              </a:extLst>
            </p:cNvPr>
            <p:cNvSpPr>
              <a:spLocks noChangeArrowheads="1"/>
            </p:cNvSpPr>
            <p:nvPr/>
          </p:nvSpPr>
          <p:spPr bwMode="auto">
            <a:xfrm rot="71608">
              <a:off x="1192" y="1981"/>
              <a:ext cx="437" cy="43"/>
            </a:xfrm>
            <a:prstGeom prst="ellipse">
              <a:avLst/>
            </a:pr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aphicFrame>
          <p:nvGraphicFramePr>
            <p:cNvPr id="177242" name="Object 9">
              <a:extLst>
                <a:ext uri="{FF2B5EF4-FFF2-40B4-BE49-F238E27FC236}">
                  <a16:creationId xmlns:a16="http://schemas.microsoft.com/office/drawing/2014/main" id="{8F810E43-0D01-4954-8059-8C21C8C0C95F}"/>
                </a:ext>
              </a:extLst>
            </p:cNvPr>
            <p:cNvGraphicFramePr>
              <a:graphicFrameLocks noChangeAspect="1"/>
            </p:cNvGraphicFramePr>
            <p:nvPr/>
          </p:nvGraphicFramePr>
          <p:xfrm>
            <a:off x="977" y="2148"/>
            <a:ext cx="636" cy="380"/>
          </p:xfrm>
          <a:graphic>
            <a:graphicData uri="http://schemas.openxmlformats.org/presentationml/2006/ole">
              <mc:AlternateContent xmlns:mc="http://schemas.openxmlformats.org/markup-compatibility/2006">
                <mc:Choice xmlns:v="urn:schemas-microsoft-com:vml" Requires="v">
                  <p:oleObj name="Clip" r:id="rId4" imgW="1147572" imgH="776326" progId="MS_ClipArt_Gallery.2">
                    <p:embed/>
                  </p:oleObj>
                </mc:Choice>
                <mc:Fallback>
                  <p:oleObj name="Clip" r:id="rId4" imgW="1147572" imgH="776326" progId="MS_ClipArt_Gallery.2">
                    <p:embed/>
                    <p:pic>
                      <p:nvPicPr>
                        <p:cNvPr id="177242" name="Object 9">
                          <a:extLst>
                            <a:ext uri="{FF2B5EF4-FFF2-40B4-BE49-F238E27FC236}">
                              <a16:creationId xmlns:a16="http://schemas.microsoft.com/office/drawing/2014/main" id="{8F810E43-0D01-4954-8059-8C21C8C0C9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7" y="2148"/>
                          <a:ext cx="636" cy="380"/>
                        </a:xfrm>
                        <a:prstGeom prst="rect">
                          <a:avLst/>
                        </a:prstGeom>
                        <a:noFill/>
                        <a:ln>
                          <a:noFill/>
                        </a:ln>
                        <a:effectLst/>
                        <a:extLst>
                          <a:ext uri="{909E8E84-426E-40DD-AFC4-6F175D3DCCD1}">
                            <a14:hiddenFill xmlns:a14="http://schemas.microsoft.com/office/drawing/2010/main">
                              <a:solidFill>
                                <a:srgbClr val="00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77243" name="Oval 10">
              <a:extLst>
                <a:ext uri="{FF2B5EF4-FFF2-40B4-BE49-F238E27FC236}">
                  <a16:creationId xmlns:a16="http://schemas.microsoft.com/office/drawing/2014/main" id="{811F0078-42BF-4641-8268-CB8D16D1CFCE}"/>
                </a:ext>
              </a:extLst>
            </p:cNvPr>
            <p:cNvSpPr>
              <a:spLocks noChangeArrowheads="1"/>
            </p:cNvSpPr>
            <p:nvPr/>
          </p:nvSpPr>
          <p:spPr bwMode="auto">
            <a:xfrm rot="31480">
              <a:off x="1004" y="2259"/>
              <a:ext cx="297" cy="62"/>
            </a:xfrm>
            <a:prstGeom prst="ellipse">
              <a:avLst/>
            </a:prstGeom>
            <a:solidFill>
              <a:srgbClr val="8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244" name="Freeform 11">
              <a:extLst>
                <a:ext uri="{FF2B5EF4-FFF2-40B4-BE49-F238E27FC236}">
                  <a16:creationId xmlns:a16="http://schemas.microsoft.com/office/drawing/2014/main" id="{57E4D3D4-8D3C-4F14-8EC6-BF5EB4B02E4E}"/>
                </a:ext>
              </a:extLst>
            </p:cNvPr>
            <p:cNvSpPr>
              <a:spLocks/>
            </p:cNvSpPr>
            <p:nvPr/>
          </p:nvSpPr>
          <p:spPr bwMode="auto">
            <a:xfrm>
              <a:off x="1136" y="2003"/>
              <a:ext cx="28" cy="49"/>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45" name="Freeform 12">
              <a:extLst>
                <a:ext uri="{FF2B5EF4-FFF2-40B4-BE49-F238E27FC236}">
                  <a16:creationId xmlns:a16="http://schemas.microsoft.com/office/drawing/2014/main" id="{51B2C076-C035-4429-AC3E-3DCAB60FC9AA}"/>
                </a:ext>
              </a:extLst>
            </p:cNvPr>
            <p:cNvSpPr>
              <a:spLocks/>
            </p:cNvSpPr>
            <p:nvPr/>
          </p:nvSpPr>
          <p:spPr bwMode="auto">
            <a:xfrm>
              <a:off x="1130" y="2107"/>
              <a:ext cx="28" cy="50"/>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77155" name="Rectangle 13">
            <a:extLst>
              <a:ext uri="{FF2B5EF4-FFF2-40B4-BE49-F238E27FC236}">
                <a16:creationId xmlns:a16="http://schemas.microsoft.com/office/drawing/2014/main" id="{D255B067-7ABF-4ADB-8901-DE2631C00428}"/>
              </a:ext>
            </a:extLst>
          </p:cNvPr>
          <p:cNvSpPr>
            <a:spLocks noChangeArrowheads="1"/>
          </p:cNvSpPr>
          <p:nvPr/>
        </p:nvSpPr>
        <p:spPr bwMode="auto">
          <a:xfrm>
            <a:off x="1612901" y="114300"/>
            <a:ext cx="2339975" cy="463550"/>
          </a:xfrm>
          <a:prstGeom prst="rect">
            <a:avLst/>
          </a:prstGeom>
          <a:solidFill>
            <a:srgbClr val="FFFF66"/>
          </a:solidFill>
          <a:ln w="57150" cmpd="thinThick">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Městnavé srdeční selhání</a:t>
            </a:r>
          </a:p>
        </p:txBody>
      </p:sp>
      <p:sp>
        <p:nvSpPr>
          <p:cNvPr id="177156" name="Rectangle 14">
            <a:extLst>
              <a:ext uri="{FF2B5EF4-FFF2-40B4-BE49-F238E27FC236}">
                <a16:creationId xmlns:a16="http://schemas.microsoft.com/office/drawing/2014/main" id="{24660BBB-DAF3-4B4E-BA26-85C169347551}"/>
              </a:ext>
            </a:extLst>
          </p:cNvPr>
          <p:cNvSpPr>
            <a:spLocks noChangeArrowheads="1"/>
          </p:cNvSpPr>
          <p:nvPr/>
        </p:nvSpPr>
        <p:spPr bwMode="auto">
          <a:xfrm>
            <a:off x="4781550" y="139700"/>
            <a:ext cx="2135188" cy="412750"/>
          </a:xfrm>
          <a:prstGeom prst="rect">
            <a:avLst/>
          </a:prstGeom>
          <a:solidFill>
            <a:srgbClr val="FFFF66"/>
          </a:solidFill>
          <a:ln w="57150" cmpd="thinThick">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Cirhóza jater</a:t>
            </a:r>
          </a:p>
        </p:txBody>
      </p:sp>
      <p:sp>
        <p:nvSpPr>
          <p:cNvPr id="177157" name="Rectangle 15">
            <a:extLst>
              <a:ext uri="{FF2B5EF4-FFF2-40B4-BE49-F238E27FC236}">
                <a16:creationId xmlns:a16="http://schemas.microsoft.com/office/drawing/2014/main" id="{EB9B8265-F2C6-4A04-8B13-75605C21F600}"/>
              </a:ext>
            </a:extLst>
          </p:cNvPr>
          <p:cNvSpPr>
            <a:spLocks noChangeArrowheads="1"/>
          </p:cNvSpPr>
          <p:nvPr/>
        </p:nvSpPr>
        <p:spPr bwMode="auto">
          <a:xfrm>
            <a:off x="8083550" y="165100"/>
            <a:ext cx="2135188" cy="395288"/>
          </a:xfrm>
          <a:prstGeom prst="rect">
            <a:avLst/>
          </a:prstGeom>
          <a:solidFill>
            <a:srgbClr val="FFFF66"/>
          </a:solidFill>
          <a:ln w="57150" cmpd="thinThick">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dirty="0">
                <a:latin typeface="Times New Roman" panose="02020603050405020304" pitchFamily="18" charset="0"/>
              </a:rPr>
              <a:t>Nefrotický syndrom</a:t>
            </a:r>
          </a:p>
        </p:txBody>
      </p:sp>
      <p:sp>
        <p:nvSpPr>
          <p:cNvPr id="177158" name="Rectangle 16">
            <a:extLst>
              <a:ext uri="{FF2B5EF4-FFF2-40B4-BE49-F238E27FC236}">
                <a16:creationId xmlns:a16="http://schemas.microsoft.com/office/drawing/2014/main" id="{85679E71-92D2-4CE7-849F-E282A61F8B0E}"/>
              </a:ext>
            </a:extLst>
          </p:cNvPr>
          <p:cNvSpPr>
            <a:spLocks noChangeArrowheads="1"/>
          </p:cNvSpPr>
          <p:nvPr/>
        </p:nvSpPr>
        <p:spPr bwMode="auto">
          <a:xfrm>
            <a:off x="1939925" y="1047750"/>
            <a:ext cx="2135188" cy="46355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Minutový objem</a:t>
            </a:r>
          </a:p>
        </p:txBody>
      </p:sp>
      <p:sp>
        <p:nvSpPr>
          <p:cNvPr id="177159" name="Rectangle 17">
            <a:extLst>
              <a:ext uri="{FF2B5EF4-FFF2-40B4-BE49-F238E27FC236}">
                <a16:creationId xmlns:a16="http://schemas.microsoft.com/office/drawing/2014/main" id="{C786FE65-14E7-4334-B634-7ECFAC62504D}"/>
              </a:ext>
            </a:extLst>
          </p:cNvPr>
          <p:cNvSpPr>
            <a:spLocks noChangeArrowheads="1"/>
          </p:cNvSpPr>
          <p:nvPr/>
        </p:nvSpPr>
        <p:spPr bwMode="auto">
          <a:xfrm>
            <a:off x="2409825" y="1847850"/>
            <a:ext cx="2135188" cy="46355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Kapilární tlak</a:t>
            </a:r>
          </a:p>
        </p:txBody>
      </p:sp>
      <p:sp>
        <p:nvSpPr>
          <p:cNvPr id="20490" name="Rectangle 18">
            <a:extLst>
              <a:ext uri="{FF2B5EF4-FFF2-40B4-BE49-F238E27FC236}">
                <a16:creationId xmlns:a16="http://schemas.microsoft.com/office/drawing/2014/main" id="{4AC079DA-FA2B-4CB2-AB7E-809170348E4C}"/>
              </a:ext>
            </a:extLst>
          </p:cNvPr>
          <p:cNvSpPr>
            <a:spLocks noChangeArrowheads="1"/>
          </p:cNvSpPr>
          <p:nvPr/>
        </p:nvSpPr>
        <p:spPr bwMode="auto">
          <a:xfrm>
            <a:off x="4365625" y="3900489"/>
            <a:ext cx="3068638" cy="496887"/>
          </a:xfrm>
          <a:prstGeom prst="rect">
            <a:avLst/>
          </a:prstGeom>
          <a:solidFill>
            <a:srgbClr val="FFFF66"/>
          </a:solidFill>
          <a:ln w="57150" cmpd="thinThick">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Efektivní cirkulující objem</a:t>
            </a:r>
          </a:p>
        </p:txBody>
      </p:sp>
      <p:sp>
        <p:nvSpPr>
          <p:cNvPr id="177161" name="Rectangle 19">
            <a:extLst>
              <a:ext uri="{FF2B5EF4-FFF2-40B4-BE49-F238E27FC236}">
                <a16:creationId xmlns:a16="http://schemas.microsoft.com/office/drawing/2014/main" id="{7ECD9CAE-AF76-4F33-9AD7-9F42E609D717}"/>
              </a:ext>
            </a:extLst>
          </p:cNvPr>
          <p:cNvSpPr>
            <a:spLocks noChangeArrowheads="1"/>
          </p:cNvSpPr>
          <p:nvPr/>
        </p:nvSpPr>
        <p:spPr bwMode="auto">
          <a:xfrm>
            <a:off x="4706938" y="3127376"/>
            <a:ext cx="2544762" cy="512763"/>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Přesun tekutiny z</a:t>
            </a:r>
          </a:p>
          <a:p>
            <a:pPr algn="ctr">
              <a:spcBef>
                <a:spcPct val="0"/>
              </a:spcBef>
              <a:buFontTx/>
              <a:buNone/>
            </a:pPr>
            <a:r>
              <a:rPr lang="cs-CZ" altLang="cs-CZ" sz="1600">
                <a:latin typeface="Times New Roman" panose="02020603050405020304" pitchFamily="18" charset="0"/>
              </a:rPr>
              <a:t> intravazálního prostoru</a:t>
            </a:r>
          </a:p>
        </p:txBody>
      </p:sp>
      <p:sp>
        <p:nvSpPr>
          <p:cNvPr id="177162" name="Rectangle 20">
            <a:extLst>
              <a:ext uri="{FF2B5EF4-FFF2-40B4-BE49-F238E27FC236}">
                <a16:creationId xmlns:a16="http://schemas.microsoft.com/office/drawing/2014/main" id="{AEE02C14-FADC-4220-96B6-353A5FCD0DF0}"/>
              </a:ext>
            </a:extLst>
          </p:cNvPr>
          <p:cNvSpPr>
            <a:spLocks noChangeArrowheads="1"/>
          </p:cNvSpPr>
          <p:nvPr/>
        </p:nvSpPr>
        <p:spPr bwMode="auto">
          <a:xfrm>
            <a:off x="4962525" y="930275"/>
            <a:ext cx="2135188" cy="46355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Portální hypertenze</a:t>
            </a:r>
          </a:p>
        </p:txBody>
      </p:sp>
      <p:sp>
        <p:nvSpPr>
          <p:cNvPr id="177163" name="Rectangle 21">
            <a:extLst>
              <a:ext uri="{FF2B5EF4-FFF2-40B4-BE49-F238E27FC236}">
                <a16:creationId xmlns:a16="http://schemas.microsoft.com/office/drawing/2014/main" id="{BC236468-326E-49B0-AF44-37F83DA827D8}"/>
              </a:ext>
            </a:extLst>
          </p:cNvPr>
          <p:cNvSpPr>
            <a:spLocks noChangeArrowheads="1"/>
          </p:cNvSpPr>
          <p:nvPr/>
        </p:nvSpPr>
        <p:spPr bwMode="auto">
          <a:xfrm>
            <a:off x="4964114" y="1379538"/>
            <a:ext cx="2135187" cy="3937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Albumin</a:t>
            </a:r>
          </a:p>
        </p:txBody>
      </p:sp>
      <p:sp>
        <p:nvSpPr>
          <p:cNvPr id="177164" name="Line 22">
            <a:extLst>
              <a:ext uri="{FF2B5EF4-FFF2-40B4-BE49-F238E27FC236}">
                <a16:creationId xmlns:a16="http://schemas.microsoft.com/office/drawing/2014/main" id="{ABE4E9A8-E04E-4CA1-A0EE-822D6EEF8BE9}"/>
              </a:ext>
            </a:extLst>
          </p:cNvPr>
          <p:cNvSpPr>
            <a:spLocks noChangeShapeType="1"/>
          </p:cNvSpPr>
          <p:nvPr/>
        </p:nvSpPr>
        <p:spPr bwMode="auto">
          <a:xfrm>
            <a:off x="2698750" y="1954214"/>
            <a:ext cx="0" cy="287337"/>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77165" name="Line 23">
            <a:extLst>
              <a:ext uri="{FF2B5EF4-FFF2-40B4-BE49-F238E27FC236}">
                <a16:creationId xmlns:a16="http://schemas.microsoft.com/office/drawing/2014/main" id="{FFBB89EB-FA7E-42C4-8BB3-CA352B3A13DD}"/>
              </a:ext>
            </a:extLst>
          </p:cNvPr>
          <p:cNvSpPr>
            <a:spLocks noChangeShapeType="1"/>
          </p:cNvSpPr>
          <p:nvPr/>
        </p:nvSpPr>
        <p:spPr bwMode="auto">
          <a:xfrm>
            <a:off x="2157413" y="1141414"/>
            <a:ext cx="0" cy="2873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66" name="Line 24">
            <a:extLst>
              <a:ext uri="{FF2B5EF4-FFF2-40B4-BE49-F238E27FC236}">
                <a16:creationId xmlns:a16="http://schemas.microsoft.com/office/drawing/2014/main" id="{8DE879ED-FEFD-4ACC-AC56-94DCE0EC7C31}"/>
              </a:ext>
            </a:extLst>
          </p:cNvPr>
          <p:cNvSpPr>
            <a:spLocks noChangeShapeType="1"/>
          </p:cNvSpPr>
          <p:nvPr/>
        </p:nvSpPr>
        <p:spPr bwMode="auto">
          <a:xfrm>
            <a:off x="5473700" y="1484314"/>
            <a:ext cx="0" cy="2873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67" name="Rectangle 25">
            <a:extLst>
              <a:ext uri="{FF2B5EF4-FFF2-40B4-BE49-F238E27FC236}">
                <a16:creationId xmlns:a16="http://schemas.microsoft.com/office/drawing/2014/main" id="{75ED8EAC-FF1F-4FA1-9688-BE102CAAB89F}"/>
              </a:ext>
            </a:extLst>
          </p:cNvPr>
          <p:cNvSpPr>
            <a:spLocks noChangeArrowheads="1"/>
          </p:cNvSpPr>
          <p:nvPr/>
        </p:nvSpPr>
        <p:spPr bwMode="auto">
          <a:xfrm>
            <a:off x="7559675" y="1182688"/>
            <a:ext cx="2135188" cy="46355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Albumin</a:t>
            </a:r>
          </a:p>
        </p:txBody>
      </p:sp>
      <p:sp>
        <p:nvSpPr>
          <p:cNvPr id="177168" name="Line 26">
            <a:extLst>
              <a:ext uri="{FF2B5EF4-FFF2-40B4-BE49-F238E27FC236}">
                <a16:creationId xmlns:a16="http://schemas.microsoft.com/office/drawing/2014/main" id="{4ADFD618-4CB8-4F03-9789-B9EF8ADBDE34}"/>
              </a:ext>
            </a:extLst>
          </p:cNvPr>
          <p:cNvSpPr>
            <a:spLocks noChangeShapeType="1"/>
          </p:cNvSpPr>
          <p:nvPr/>
        </p:nvSpPr>
        <p:spPr bwMode="auto">
          <a:xfrm>
            <a:off x="8108950" y="1289050"/>
            <a:ext cx="0" cy="28733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499" name="Rectangle 27">
            <a:extLst>
              <a:ext uri="{FF2B5EF4-FFF2-40B4-BE49-F238E27FC236}">
                <a16:creationId xmlns:a16="http://schemas.microsoft.com/office/drawing/2014/main" id="{44C792C8-3DBB-486F-8F8B-B83F23781F0F}"/>
              </a:ext>
            </a:extLst>
          </p:cNvPr>
          <p:cNvSpPr>
            <a:spLocks noChangeArrowheads="1"/>
          </p:cNvSpPr>
          <p:nvPr/>
        </p:nvSpPr>
        <p:spPr bwMode="auto">
          <a:xfrm>
            <a:off x="4238625" y="4806951"/>
            <a:ext cx="3316288" cy="511175"/>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Sympatikus</a:t>
            </a:r>
          </a:p>
          <a:p>
            <a:pPr algn="ctr">
              <a:spcBef>
                <a:spcPct val="0"/>
              </a:spcBef>
              <a:buFontTx/>
              <a:buNone/>
            </a:pPr>
            <a:r>
              <a:rPr lang="cs-CZ" altLang="cs-CZ" sz="1600">
                <a:latin typeface="Times New Roman" panose="02020603050405020304" pitchFamily="18" charset="0"/>
              </a:rPr>
              <a:t>Renin - angiotensin - aldosteron</a:t>
            </a:r>
          </a:p>
        </p:txBody>
      </p:sp>
      <p:sp>
        <p:nvSpPr>
          <p:cNvPr id="20500" name="Line 28">
            <a:extLst>
              <a:ext uri="{FF2B5EF4-FFF2-40B4-BE49-F238E27FC236}">
                <a16:creationId xmlns:a16="http://schemas.microsoft.com/office/drawing/2014/main" id="{27A9B4DD-7A44-452B-93AF-16C82DD83301}"/>
              </a:ext>
            </a:extLst>
          </p:cNvPr>
          <p:cNvSpPr>
            <a:spLocks noChangeShapeType="1"/>
          </p:cNvSpPr>
          <p:nvPr/>
        </p:nvSpPr>
        <p:spPr bwMode="auto">
          <a:xfrm>
            <a:off x="4649788" y="4016375"/>
            <a:ext cx="0" cy="28733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501" name="Line 29">
            <a:extLst>
              <a:ext uri="{FF2B5EF4-FFF2-40B4-BE49-F238E27FC236}">
                <a16:creationId xmlns:a16="http://schemas.microsoft.com/office/drawing/2014/main" id="{9502BB4A-E13D-46C6-90ED-09E9E6BD432A}"/>
              </a:ext>
            </a:extLst>
          </p:cNvPr>
          <p:cNvSpPr>
            <a:spLocks noChangeShapeType="1"/>
          </p:cNvSpPr>
          <p:nvPr/>
        </p:nvSpPr>
        <p:spPr bwMode="auto">
          <a:xfrm>
            <a:off x="5265738" y="4822825"/>
            <a:ext cx="0" cy="287338"/>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02" name="Rectangle 30">
            <a:extLst>
              <a:ext uri="{FF2B5EF4-FFF2-40B4-BE49-F238E27FC236}">
                <a16:creationId xmlns:a16="http://schemas.microsoft.com/office/drawing/2014/main" id="{AC988775-B1AB-49AA-9E6A-F675C448F0B6}"/>
              </a:ext>
            </a:extLst>
          </p:cNvPr>
          <p:cNvSpPr>
            <a:spLocks noChangeArrowheads="1"/>
          </p:cNvSpPr>
          <p:nvPr/>
        </p:nvSpPr>
        <p:spPr bwMode="auto">
          <a:xfrm>
            <a:off x="4371976" y="5510213"/>
            <a:ext cx="3046413" cy="43815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Reabsorpce Na</a:t>
            </a:r>
            <a:r>
              <a:rPr lang="cs-CZ" altLang="cs-CZ" sz="1600" baseline="30000">
                <a:latin typeface="Times New Roman" panose="02020603050405020304" pitchFamily="18" charset="0"/>
              </a:rPr>
              <a:t>+</a:t>
            </a:r>
            <a:r>
              <a:rPr lang="cs-CZ" altLang="cs-CZ" sz="1600">
                <a:latin typeface="Times New Roman" panose="02020603050405020304" pitchFamily="18" charset="0"/>
              </a:rPr>
              <a:t> v ledvinách</a:t>
            </a:r>
          </a:p>
        </p:txBody>
      </p:sp>
      <p:sp>
        <p:nvSpPr>
          <p:cNvPr id="20503" name="Line 31">
            <a:extLst>
              <a:ext uri="{FF2B5EF4-FFF2-40B4-BE49-F238E27FC236}">
                <a16:creationId xmlns:a16="http://schemas.microsoft.com/office/drawing/2014/main" id="{4B4FAFAF-21AD-4566-B937-4EBFC3269AA1}"/>
              </a:ext>
            </a:extLst>
          </p:cNvPr>
          <p:cNvSpPr>
            <a:spLocks noChangeShapeType="1"/>
          </p:cNvSpPr>
          <p:nvPr/>
        </p:nvSpPr>
        <p:spPr bwMode="auto">
          <a:xfrm>
            <a:off x="4435475" y="5002214"/>
            <a:ext cx="0" cy="287337"/>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77174" name="Line 32">
            <a:extLst>
              <a:ext uri="{FF2B5EF4-FFF2-40B4-BE49-F238E27FC236}">
                <a16:creationId xmlns:a16="http://schemas.microsoft.com/office/drawing/2014/main" id="{2E83380A-0063-4333-AE15-956BD5A4FF09}"/>
              </a:ext>
            </a:extLst>
          </p:cNvPr>
          <p:cNvSpPr>
            <a:spLocks noChangeShapeType="1"/>
          </p:cNvSpPr>
          <p:nvPr/>
        </p:nvSpPr>
        <p:spPr bwMode="auto">
          <a:xfrm>
            <a:off x="3098800" y="1527176"/>
            <a:ext cx="292100" cy="30321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75" name="Line 33">
            <a:extLst>
              <a:ext uri="{FF2B5EF4-FFF2-40B4-BE49-F238E27FC236}">
                <a16:creationId xmlns:a16="http://schemas.microsoft.com/office/drawing/2014/main" id="{19D10EF8-78EC-46FE-8268-30C3EA52803F}"/>
              </a:ext>
            </a:extLst>
          </p:cNvPr>
          <p:cNvSpPr>
            <a:spLocks noChangeShapeType="1"/>
          </p:cNvSpPr>
          <p:nvPr/>
        </p:nvSpPr>
        <p:spPr bwMode="auto">
          <a:xfrm>
            <a:off x="2363789" y="625475"/>
            <a:ext cx="447675" cy="446088"/>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76" name="Line 34">
            <a:extLst>
              <a:ext uri="{FF2B5EF4-FFF2-40B4-BE49-F238E27FC236}">
                <a16:creationId xmlns:a16="http://schemas.microsoft.com/office/drawing/2014/main" id="{9DF5B469-4740-4837-8446-D810B6FBA344}"/>
              </a:ext>
            </a:extLst>
          </p:cNvPr>
          <p:cNvSpPr>
            <a:spLocks noChangeShapeType="1"/>
          </p:cNvSpPr>
          <p:nvPr/>
        </p:nvSpPr>
        <p:spPr bwMode="auto">
          <a:xfrm>
            <a:off x="3789364" y="2301876"/>
            <a:ext cx="903287" cy="8810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77" name="Line 35">
            <a:extLst>
              <a:ext uri="{FF2B5EF4-FFF2-40B4-BE49-F238E27FC236}">
                <a16:creationId xmlns:a16="http://schemas.microsoft.com/office/drawing/2014/main" id="{B7D13712-A603-48EF-A88C-15ACDCF6A3C1}"/>
              </a:ext>
            </a:extLst>
          </p:cNvPr>
          <p:cNvSpPr>
            <a:spLocks noChangeShapeType="1"/>
          </p:cNvSpPr>
          <p:nvPr/>
        </p:nvSpPr>
        <p:spPr bwMode="auto">
          <a:xfrm flipH="1">
            <a:off x="7267576" y="1654175"/>
            <a:ext cx="1044575" cy="163195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78" name="Line 36">
            <a:extLst>
              <a:ext uri="{FF2B5EF4-FFF2-40B4-BE49-F238E27FC236}">
                <a16:creationId xmlns:a16="http://schemas.microsoft.com/office/drawing/2014/main" id="{9EA95EBD-01CA-4023-B9D2-341512E172BD}"/>
              </a:ext>
            </a:extLst>
          </p:cNvPr>
          <p:cNvSpPr>
            <a:spLocks noChangeShapeType="1"/>
          </p:cNvSpPr>
          <p:nvPr/>
        </p:nvSpPr>
        <p:spPr bwMode="auto">
          <a:xfrm flipH="1">
            <a:off x="8634414" y="585788"/>
            <a:ext cx="415925" cy="620712"/>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79" name="Line 37">
            <a:extLst>
              <a:ext uri="{FF2B5EF4-FFF2-40B4-BE49-F238E27FC236}">
                <a16:creationId xmlns:a16="http://schemas.microsoft.com/office/drawing/2014/main" id="{06DF11FA-6F28-452E-80FD-880CF3506D46}"/>
              </a:ext>
            </a:extLst>
          </p:cNvPr>
          <p:cNvSpPr>
            <a:spLocks noChangeShapeType="1"/>
          </p:cNvSpPr>
          <p:nvPr/>
        </p:nvSpPr>
        <p:spPr bwMode="auto">
          <a:xfrm flipH="1">
            <a:off x="5894388" y="587376"/>
            <a:ext cx="0" cy="3349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7180" name="Line 38">
            <a:extLst>
              <a:ext uri="{FF2B5EF4-FFF2-40B4-BE49-F238E27FC236}">
                <a16:creationId xmlns:a16="http://schemas.microsoft.com/office/drawing/2014/main" id="{DF9B4C1F-CD38-49C3-BAC0-691C719B9C9F}"/>
              </a:ext>
            </a:extLst>
          </p:cNvPr>
          <p:cNvSpPr>
            <a:spLocks noChangeShapeType="1"/>
          </p:cNvSpPr>
          <p:nvPr/>
        </p:nvSpPr>
        <p:spPr bwMode="auto">
          <a:xfrm>
            <a:off x="5880101" y="1773238"/>
            <a:ext cx="22225" cy="12954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511" name="Line 39">
            <a:extLst>
              <a:ext uri="{FF2B5EF4-FFF2-40B4-BE49-F238E27FC236}">
                <a16:creationId xmlns:a16="http://schemas.microsoft.com/office/drawing/2014/main" id="{0965F615-D323-47DC-A0A6-2A0D890585CD}"/>
              </a:ext>
            </a:extLst>
          </p:cNvPr>
          <p:cNvSpPr>
            <a:spLocks noChangeShapeType="1"/>
          </p:cNvSpPr>
          <p:nvPr/>
        </p:nvSpPr>
        <p:spPr bwMode="auto">
          <a:xfrm>
            <a:off x="5894389" y="3656014"/>
            <a:ext cx="7937" cy="21907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512" name="Line 40">
            <a:extLst>
              <a:ext uri="{FF2B5EF4-FFF2-40B4-BE49-F238E27FC236}">
                <a16:creationId xmlns:a16="http://schemas.microsoft.com/office/drawing/2014/main" id="{33219029-AEB5-4B98-AC7A-CA9F6D175358}"/>
              </a:ext>
            </a:extLst>
          </p:cNvPr>
          <p:cNvSpPr>
            <a:spLocks noChangeShapeType="1"/>
          </p:cNvSpPr>
          <p:nvPr/>
        </p:nvSpPr>
        <p:spPr bwMode="auto">
          <a:xfrm flipH="1">
            <a:off x="5902325" y="4437064"/>
            <a:ext cx="0" cy="35242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513" name="Line 41">
            <a:extLst>
              <a:ext uri="{FF2B5EF4-FFF2-40B4-BE49-F238E27FC236}">
                <a16:creationId xmlns:a16="http://schemas.microsoft.com/office/drawing/2014/main" id="{EF6CBA9C-5622-4806-A852-49A85AA8CB67}"/>
              </a:ext>
            </a:extLst>
          </p:cNvPr>
          <p:cNvSpPr>
            <a:spLocks noChangeShapeType="1"/>
          </p:cNvSpPr>
          <p:nvPr/>
        </p:nvSpPr>
        <p:spPr bwMode="auto">
          <a:xfrm flipH="1">
            <a:off x="5902325" y="5238750"/>
            <a:ext cx="0" cy="287338"/>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514" name="Line 42">
            <a:extLst>
              <a:ext uri="{FF2B5EF4-FFF2-40B4-BE49-F238E27FC236}">
                <a16:creationId xmlns:a16="http://schemas.microsoft.com/office/drawing/2014/main" id="{C554CEFF-46A2-4415-BAA9-3692AB19F46F}"/>
              </a:ext>
            </a:extLst>
          </p:cNvPr>
          <p:cNvSpPr>
            <a:spLocks noChangeShapeType="1"/>
          </p:cNvSpPr>
          <p:nvPr/>
        </p:nvSpPr>
        <p:spPr bwMode="auto">
          <a:xfrm>
            <a:off x="4633914" y="5576889"/>
            <a:ext cx="1587" cy="287337"/>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15" name="Rectangle 43">
            <a:extLst>
              <a:ext uri="{FF2B5EF4-FFF2-40B4-BE49-F238E27FC236}">
                <a16:creationId xmlns:a16="http://schemas.microsoft.com/office/drawing/2014/main" id="{72FAE555-9DB0-4A45-9925-7DAC90D549F5}"/>
              </a:ext>
            </a:extLst>
          </p:cNvPr>
          <p:cNvSpPr>
            <a:spLocks noChangeArrowheads="1"/>
          </p:cNvSpPr>
          <p:nvPr/>
        </p:nvSpPr>
        <p:spPr bwMode="auto">
          <a:xfrm>
            <a:off x="4387850" y="6348413"/>
            <a:ext cx="2971800" cy="438150"/>
          </a:xfrm>
          <a:prstGeom prst="rect">
            <a:avLst/>
          </a:prstGeom>
          <a:solidFill>
            <a:srgbClr val="FFFF66"/>
          </a:solidFill>
          <a:ln w="57150" cmpd="thinThick">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Edém (hyperhydratace)</a:t>
            </a:r>
          </a:p>
        </p:txBody>
      </p:sp>
      <p:sp>
        <p:nvSpPr>
          <p:cNvPr id="20516" name="Line 44">
            <a:extLst>
              <a:ext uri="{FF2B5EF4-FFF2-40B4-BE49-F238E27FC236}">
                <a16:creationId xmlns:a16="http://schemas.microsoft.com/office/drawing/2014/main" id="{EF7FF3A1-D715-428E-B68D-D925B7CD86A8}"/>
              </a:ext>
            </a:extLst>
          </p:cNvPr>
          <p:cNvSpPr>
            <a:spLocks noChangeShapeType="1"/>
          </p:cNvSpPr>
          <p:nvPr/>
        </p:nvSpPr>
        <p:spPr bwMode="auto">
          <a:xfrm>
            <a:off x="4741863" y="6435725"/>
            <a:ext cx="0" cy="287338"/>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17" name="Line 45">
            <a:extLst>
              <a:ext uri="{FF2B5EF4-FFF2-40B4-BE49-F238E27FC236}">
                <a16:creationId xmlns:a16="http://schemas.microsoft.com/office/drawing/2014/main" id="{897C825B-0411-4EF9-A89D-324C078AE52E}"/>
              </a:ext>
            </a:extLst>
          </p:cNvPr>
          <p:cNvSpPr>
            <a:spLocks noChangeShapeType="1"/>
          </p:cNvSpPr>
          <p:nvPr/>
        </p:nvSpPr>
        <p:spPr bwMode="auto">
          <a:xfrm flipH="1">
            <a:off x="5902325" y="5929313"/>
            <a:ext cx="0" cy="42545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grpSp>
        <p:nvGrpSpPr>
          <p:cNvPr id="4" name="Group 46">
            <a:extLst>
              <a:ext uri="{FF2B5EF4-FFF2-40B4-BE49-F238E27FC236}">
                <a16:creationId xmlns:a16="http://schemas.microsoft.com/office/drawing/2014/main" id="{5893DB3E-785C-4EAD-A89B-A85E54C48E7B}"/>
              </a:ext>
            </a:extLst>
          </p:cNvPr>
          <p:cNvGrpSpPr>
            <a:grpSpLocks/>
          </p:cNvGrpSpPr>
          <p:nvPr/>
        </p:nvGrpSpPr>
        <p:grpSpPr bwMode="auto">
          <a:xfrm>
            <a:off x="7785100" y="3805238"/>
            <a:ext cx="649288" cy="723900"/>
            <a:chOff x="4792" y="2346"/>
            <a:chExt cx="409" cy="456"/>
          </a:xfrm>
        </p:grpSpPr>
        <p:sp>
          <p:nvSpPr>
            <p:cNvPr id="177231" name="Freeform 47">
              <a:extLst>
                <a:ext uri="{FF2B5EF4-FFF2-40B4-BE49-F238E27FC236}">
                  <a16:creationId xmlns:a16="http://schemas.microsoft.com/office/drawing/2014/main" id="{22303E95-5300-4EE6-86A4-A525A8F5DD65}"/>
                </a:ext>
              </a:extLst>
            </p:cNvPr>
            <p:cNvSpPr>
              <a:spLocks/>
            </p:cNvSpPr>
            <p:nvPr/>
          </p:nvSpPr>
          <p:spPr bwMode="auto">
            <a:xfrm>
              <a:off x="4792" y="2346"/>
              <a:ext cx="409" cy="456"/>
            </a:xfrm>
            <a:custGeom>
              <a:avLst/>
              <a:gdLst>
                <a:gd name="T0" fmla="*/ 0 w 2866"/>
                <a:gd name="T1" fmla="*/ 0 h 3197"/>
                <a:gd name="T2" fmla="*/ 0 w 2866"/>
                <a:gd name="T3" fmla="*/ 0 h 3197"/>
                <a:gd name="T4" fmla="*/ 0 w 2866"/>
                <a:gd name="T5" fmla="*/ 0 h 3197"/>
                <a:gd name="T6" fmla="*/ 0 w 2866"/>
                <a:gd name="T7" fmla="*/ 0 h 3197"/>
                <a:gd name="T8" fmla="*/ 0 w 2866"/>
                <a:gd name="T9" fmla="*/ 0 h 3197"/>
                <a:gd name="T10" fmla="*/ 0 w 2866"/>
                <a:gd name="T11" fmla="*/ 0 h 3197"/>
                <a:gd name="T12" fmla="*/ 0 w 2866"/>
                <a:gd name="T13" fmla="*/ 0 h 3197"/>
                <a:gd name="T14" fmla="*/ 0 w 2866"/>
                <a:gd name="T15" fmla="*/ 0 h 3197"/>
                <a:gd name="T16" fmla="*/ 0 w 2866"/>
                <a:gd name="T17" fmla="*/ 0 h 3197"/>
                <a:gd name="T18" fmla="*/ 0 w 2866"/>
                <a:gd name="T19" fmla="*/ 0 h 3197"/>
                <a:gd name="T20" fmla="*/ 0 w 2866"/>
                <a:gd name="T21" fmla="*/ 0 h 3197"/>
                <a:gd name="T22" fmla="*/ 0 w 2866"/>
                <a:gd name="T23" fmla="*/ 0 h 3197"/>
                <a:gd name="T24" fmla="*/ 0 w 2866"/>
                <a:gd name="T25" fmla="*/ 0 h 3197"/>
                <a:gd name="T26" fmla="*/ 0 w 2866"/>
                <a:gd name="T27" fmla="*/ 0 h 3197"/>
                <a:gd name="T28" fmla="*/ 0 w 2866"/>
                <a:gd name="T29" fmla="*/ 0 h 3197"/>
                <a:gd name="T30" fmla="*/ 0 w 2866"/>
                <a:gd name="T31" fmla="*/ 0 h 3197"/>
                <a:gd name="T32" fmla="*/ 0 w 2866"/>
                <a:gd name="T33" fmla="*/ 0 h 3197"/>
                <a:gd name="T34" fmla="*/ 0 w 2866"/>
                <a:gd name="T35" fmla="*/ 0 h 3197"/>
                <a:gd name="T36" fmla="*/ 0 w 2866"/>
                <a:gd name="T37" fmla="*/ 0 h 3197"/>
                <a:gd name="T38" fmla="*/ 0 w 2866"/>
                <a:gd name="T39" fmla="*/ 0 h 3197"/>
                <a:gd name="T40" fmla="*/ 0 w 2866"/>
                <a:gd name="T41" fmla="*/ 0 h 3197"/>
                <a:gd name="T42" fmla="*/ 0 w 2866"/>
                <a:gd name="T43" fmla="*/ 0 h 3197"/>
                <a:gd name="T44" fmla="*/ 0 w 2866"/>
                <a:gd name="T45" fmla="*/ 0 h 3197"/>
                <a:gd name="T46" fmla="*/ 0 w 2866"/>
                <a:gd name="T47" fmla="*/ 0 h 3197"/>
                <a:gd name="T48" fmla="*/ 0 w 2866"/>
                <a:gd name="T49" fmla="*/ 0 h 3197"/>
                <a:gd name="T50" fmla="*/ 0 w 2866"/>
                <a:gd name="T51" fmla="*/ 0 h 3197"/>
                <a:gd name="T52" fmla="*/ 0 w 2866"/>
                <a:gd name="T53" fmla="*/ 0 h 3197"/>
                <a:gd name="T54" fmla="*/ 0 w 2866"/>
                <a:gd name="T55" fmla="*/ 0 h 3197"/>
                <a:gd name="T56" fmla="*/ 0 w 2866"/>
                <a:gd name="T57" fmla="*/ 0 h 3197"/>
                <a:gd name="T58" fmla="*/ 0 w 2866"/>
                <a:gd name="T59" fmla="*/ 0 h 3197"/>
                <a:gd name="T60" fmla="*/ 0 w 2866"/>
                <a:gd name="T61" fmla="*/ 0 h 3197"/>
                <a:gd name="T62" fmla="*/ 0 w 2866"/>
                <a:gd name="T63" fmla="*/ 0 h 3197"/>
                <a:gd name="T64" fmla="*/ 0 w 2866"/>
                <a:gd name="T65" fmla="*/ 0 h 3197"/>
                <a:gd name="T66" fmla="*/ 0 w 2866"/>
                <a:gd name="T67" fmla="*/ 0 h 3197"/>
                <a:gd name="T68" fmla="*/ 0 w 2866"/>
                <a:gd name="T69" fmla="*/ 0 h 3197"/>
                <a:gd name="T70" fmla="*/ 0 w 2866"/>
                <a:gd name="T71" fmla="*/ 0 h 3197"/>
                <a:gd name="T72" fmla="*/ 0 w 2866"/>
                <a:gd name="T73" fmla="*/ 0 h 3197"/>
                <a:gd name="T74" fmla="*/ 0 w 2866"/>
                <a:gd name="T75" fmla="*/ 0 h 3197"/>
                <a:gd name="T76" fmla="*/ 0 w 2866"/>
                <a:gd name="T77" fmla="*/ 0 h 3197"/>
                <a:gd name="T78" fmla="*/ 0 w 2866"/>
                <a:gd name="T79" fmla="*/ 0 h 31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66"/>
                <a:gd name="T121" fmla="*/ 0 h 3197"/>
                <a:gd name="T122" fmla="*/ 2866 w 2866"/>
                <a:gd name="T123" fmla="*/ 3197 h 31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66" h="3197">
                  <a:moveTo>
                    <a:pt x="1" y="406"/>
                  </a:moveTo>
                  <a:lnTo>
                    <a:pt x="11" y="379"/>
                  </a:lnTo>
                  <a:lnTo>
                    <a:pt x="37" y="357"/>
                  </a:lnTo>
                  <a:lnTo>
                    <a:pt x="78" y="330"/>
                  </a:lnTo>
                  <a:lnTo>
                    <a:pt x="191" y="290"/>
                  </a:lnTo>
                  <a:lnTo>
                    <a:pt x="278" y="263"/>
                  </a:lnTo>
                  <a:lnTo>
                    <a:pt x="377" y="236"/>
                  </a:lnTo>
                  <a:lnTo>
                    <a:pt x="490" y="203"/>
                  </a:lnTo>
                  <a:lnTo>
                    <a:pt x="556" y="164"/>
                  </a:lnTo>
                  <a:lnTo>
                    <a:pt x="626" y="136"/>
                  </a:lnTo>
                  <a:lnTo>
                    <a:pt x="716" y="108"/>
                  </a:lnTo>
                  <a:lnTo>
                    <a:pt x="802" y="83"/>
                  </a:lnTo>
                  <a:lnTo>
                    <a:pt x="908" y="59"/>
                  </a:lnTo>
                  <a:lnTo>
                    <a:pt x="1033" y="40"/>
                  </a:lnTo>
                  <a:lnTo>
                    <a:pt x="1167" y="20"/>
                  </a:lnTo>
                  <a:lnTo>
                    <a:pt x="1311" y="8"/>
                  </a:lnTo>
                  <a:lnTo>
                    <a:pt x="1442" y="1"/>
                  </a:lnTo>
                  <a:lnTo>
                    <a:pt x="1570" y="0"/>
                  </a:lnTo>
                  <a:lnTo>
                    <a:pt x="1694" y="1"/>
                  </a:lnTo>
                  <a:lnTo>
                    <a:pt x="1831" y="11"/>
                  </a:lnTo>
                  <a:lnTo>
                    <a:pt x="1960" y="23"/>
                  </a:lnTo>
                  <a:lnTo>
                    <a:pt x="2068" y="38"/>
                  </a:lnTo>
                  <a:lnTo>
                    <a:pt x="2174" y="55"/>
                  </a:lnTo>
                  <a:lnTo>
                    <a:pt x="2277" y="75"/>
                  </a:lnTo>
                  <a:lnTo>
                    <a:pt x="2379" y="102"/>
                  </a:lnTo>
                  <a:lnTo>
                    <a:pt x="2462" y="128"/>
                  </a:lnTo>
                  <a:lnTo>
                    <a:pt x="2549" y="159"/>
                  </a:lnTo>
                  <a:lnTo>
                    <a:pt x="2632" y="200"/>
                  </a:lnTo>
                  <a:lnTo>
                    <a:pt x="2697" y="237"/>
                  </a:lnTo>
                  <a:lnTo>
                    <a:pt x="2764" y="285"/>
                  </a:lnTo>
                  <a:lnTo>
                    <a:pt x="2816" y="337"/>
                  </a:lnTo>
                  <a:lnTo>
                    <a:pt x="2848" y="386"/>
                  </a:lnTo>
                  <a:lnTo>
                    <a:pt x="2866" y="440"/>
                  </a:lnTo>
                  <a:lnTo>
                    <a:pt x="2866" y="488"/>
                  </a:lnTo>
                  <a:lnTo>
                    <a:pt x="2852" y="538"/>
                  </a:lnTo>
                  <a:lnTo>
                    <a:pt x="2822" y="590"/>
                  </a:lnTo>
                  <a:lnTo>
                    <a:pt x="2775" y="636"/>
                  </a:lnTo>
                  <a:lnTo>
                    <a:pt x="2734" y="670"/>
                  </a:lnTo>
                  <a:lnTo>
                    <a:pt x="2734" y="2783"/>
                  </a:lnTo>
                  <a:lnTo>
                    <a:pt x="2719" y="2825"/>
                  </a:lnTo>
                  <a:lnTo>
                    <a:pt x="2692" y="2877"/>
                  </a:lnTo>
                  <a:lnTo>
                    <a:pt x="2650" y="2925"/>
                  </a:lnTo>
                  <a:lnTo>
                    <a:pt x="2603" y="2967"/>
                  </a:lnTo>
                  <a:lnTo>
                    <a:pt x="2550" y="2998"/>
                  </a:lnTo>
                  <a:lnTo>
                    <a:pt x="2504" y="3024"/>
                  </a:lnTo>
                  <a:lnTo>
                    <a:pt x="2451" y="3051"/>
                  </a:lnTo>
                  <a:lnTo>
                    <a:pt x="2383" y="3076"/>
                  </a:lnTo>
                  <a:lnTo>
                    <a:pt x="2310" y="3099"/>
                  </a:lnTo>
                  <a:lnTo>
                    <a:pt x="2222" y="3124"/>
                  </a:lnTo>
                  <a:lnTo>
                    <a:pt x="2148" y="3140"/>
                  </a:lnTo>
                  <a:lnTo>
                    <a:pt x="2069" y="3155"/>
                  </a:lnTo>
                  <a:lnTo>
                    <a:pt x="1986" y="3171"/>
                  </a:lnTo>
                  <a:lnTo>
                    <a:pt x="1882" y="3182"/>
                  </a:lnTo>
                  <a:lnTo>
                    <a:pt x="1803" y="3187"/>
                  </a:lnTo>
                  <a:lnTo>
                    <a:pt x="1687" y="3197"/>
                  </a:lnTo>
                  <a:lnTo>
                    <a:pt x="1594" y="3197"/>
                  </a:lnTo>
                  <a:lnTo>
                    <a:pt x="1484" y="3197"/>
                  </a:lnTo>
                  <a:lnTo>
                    <a:pt x="1363" y="3192"/>
                  </a:lnTo>
                  <a:lnTo>
                    <a:pt x="1289" y="3187"/>
                  </a:lnTo>
                  <a:lnTo>
                    <a:pt x="1196" y="3177"/>
                  </a:lnTo>
                  <a:lnTo>
                    <a:pt x="1112" y="3160"/>
                  </a:lnTo>
                  <a:lnTo>
                    <a:pt x="1002" y="3140"/>
                  </a:lnTo>
                  <a:lnTo>
                    <a:pt x="923" y="3124"/>
                  </a:lnTo>
                  <a:lnTo>
                    <a:pt x="818" y="3092"/>
                  </a:lnTo>
                  <a:lnTo>
                    <a:pt x="734" y="3067"/>
                  </a:lnTo>
                  <a:lnTo>
                    <a:pt x="662" y="3035"/>
                  </a:lnTo>
                  <a:lnTo>
                    <a:pt x="600" y="2998"/>
                  </a:lnTo>
                  <a:lnTo>
                    <a:pt x="547" y="2967"/>
                  </a:lnTo>
                  <a:lnTo>
                    <a:pt x="494" y="2925"/>
                  </a:lnTo>
                  <a:lnTo>
                    <a:pt x="458" y="2877"/>
                  </a:lnTo>
                  <a:lnTo>
                    <a:pt x="433" y="2820"/>
                  </a:lnTo>
                  <a:lnTo>
                    <a:pt x="422" y="2778"/>
                  </a:lnTo>
                  <a:lnTo>
                    <a:pt x="411" y="2738"/>
                  </a:lnTo>
                  <a:lnTo>
                    <a:pt x="411" y="1105"/>
                  </a:lnTo>
                  <a:lnTo>
                    <a:pt x="156" y="604"/>
                  </a:lnTo>
                  <a:lnTo>
                    <a:pt x="72" y="529"/>
                  </a:lnTo>
                  <a:lnTo>
                    <a:pt x="45" y="506"/>
                  </a:lnTo>
                  <a:lnTo>
                    <a:pt x="20" y="484"/>
                  </a:lnTo>
                  <a:lnTo>
                    <a:pt x="4" y="454"/>
                  </a:lnTo>
                  <a:lnTo>
                    <a:pt x="0" y="427"/>
                  </a:lnTo>
                  <a:lnTo>
                    <a:pt x="1" y="406"/>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177232" name="Group 48">
              <a:extLst>
                <a:ext uri="{FF2B5EF4-FFF2-40B4-BE49-F238E27FC236}">
                  <a16:creationId xmlns:a16="http://schemas.microsoft.com/office/drawing/2014/main" id="{038FBC34-D397-4FF9-AB14-1702AAE5C2C5}"/>
                </a:ext>
              </a:extLst>
            </p:cNvPr>
            <p:cNvGrpSpPr>
              <a:grpSpLocks/>
            </p:cNvGrpSpPr>
            <p:nvPr/>
          </p:nvGrpSpPr>
          <p:grpSpPr bwMode="auto">
            <a:xfrm>
              <a:off x="4807" y="2353"/>
              <a:ext cx="375" cy="436"/>
              <a:chOff x="4807" y="2353"/>
              <a:chExt cx="375" cy="436"/>
            </a:xfrm>
          </p:grpSpPr>
          <p:sp>
            <p:nvSpPr>
              <p:cNvPr id="177236" name="Freeform 49">
                <a:extLst>
                  <a:ext uri="{FF2B5EF4-FFF2-40B4-BE49-F238E27FC236}">
                    <a16:creationId xmlns:a16="http://schemas.microsoft.com/office/drawing/2014/main" id="{4A6F912D-506E-476D-8D65-8D1ABA2C9157}"/>
                  </a:ext>
                </a:extLst>
              </p:cNvPr>
              <p:cNvSpPr>
                <a:spLocks/>
              </p:cNvSpPr>
              <p:nvPr/>
            </p:nvSpPr>
            <p:spPr bwMode="auto">
              <a:xfrm>
                <a:off x="4825" y="2422"/>
                <a:ext cx="342" cy="367"/>
              </a:xfrm>
              <a:custGeom>
                <a:avLst/>
                <a:gdLst>
                  <a:gd name="T0" fmla="*/ 0 w 2399"/>
                  <a:gd name="T1" fmla="*/ 0 h 2566"/>
                  <a:gd name="T2" fmla="*/ 0 w 2399"/>
                  <a:gd name="T3" fmla="*/ 0 h 2566"/>
                  <a:gd name="T4" fmla="*/ 0 w 2399"/>
                  <a:gd name="T5" fmla="*/ 0 h 2566"/>
                  <a:gd name="T6" fmla="*/ 0 w 2399"/>
                  <a:gd name="T7" fmla="*/ 0 h 2566"/>
                  <a:gd name="T8" fmla="*/ 0 w 2399"/>
                  <a:gd name="T9" fmla="*/ 0 h 2566"/>
                  <a:gd name="T10" fmla="*/ 0 w 2399"/>
                  <a:gd name="T11" fmla="*/ 0 h 2566"/>
                  <a:gd name="T12" fmla="*/ 0 w 2399"/>
                  <a:gd name="T13" fmla="*/ 0 h 2566"/>
                  <a:gd name="T14" fmla="*/ 0 w 2399"/>
                  <a:gd name="T15" fmla="*/ 0 h 2566"/>
                  <a:gd name="T16" fmla="*/ 0 w 2399"/>
                  <a:gd name="T17" fmla="*/ 0 h 2566"/>
                  <a:gd name="T18" fmla="*/ 0 w 2399"/>
                  <a:gd name="T19" fmla="*/ 0 h 2566"/>
                  <a:gd name="T20" fmla="*/ 0 w 2399"/>
                  <a:gd name="T21" fmla="*/ 0 h 2566"/>
                  <a:gd name="T22" fmla="*/ 0 w 2399"/>
                  <a:gd name="T23" fmla="*/ 0 h 2566"/>
                  <a:gd name="T24" fmla="*/ 0 w 2399"/>
                  <a:gd name="T25" fmla="*/ 0 h 2566"/>
                  <a:gd name="T26" fmla="*/ 0 w 2399"/>
                  <a:gd name="T27" fmla="*/ 0 h 2566"/>
                  <a:gd name="T28" fmla="*/ 0 w 2399"/>
                  <a:gd name="T29" fmla="*/ 0 h 2566"/>
                  <a:gd name="T30" fmla="*/ 0 w 2399"/>
                  <a:gd name="T31" fmla="*/ 0 h 2566"/>
                  <a:gd name="T32" fmla="*/ 0 w 2399"/>
                  <a:gd name="T33" fmla="*/ 0 h 2566"/>
                  <a:gd name="T34" fmla="*/ 0 w 2399"/>
                  <a:gd name="T35" fmla="*/ 0 h 2566"/>
                  <a:gd name="T36" fmla="*/ 0 w 2399"/>
                  <a:gd name="T37" fmla="*/ 0 h 2566"/>
                  <a:gd name="T38" fmla="*/ 0 w 2399"/>
                  <a:gd name="T39" fmla="*/ 0 h 2566"/>
                  <a:gd name="T40" fmla="*/ 0 w 2399"/>
                  <a:gd name="T41" fmla="*/ 0 h 2566"/>
                  <a:gd name="T42" fmla="*/ 0 w 2399"/>
                  <a:gd name="T43" fmla="*/ 0 h 2566"/>
                  <a:gd name="T44" fmla="*/ 0 w 2399"/>
                  <a:gd name="T45" fmla="*/ 0 h 2566"/>
                  <a:gd name="T46" fmla="*/ 0 w 2399"/>
                  <a:gd name="T47" fmla="*/ 0 h 2566"/>
                  <a:gd name="T48" fmla="*/ 0 w 2399"/>
                  <a:gd name="T49" fmla="*/ 0 h 2566"/>
                  <a:gd name="T50" fmla="*/ 0 w 2399"/>
                  <a:gd name="T51" fmla="*/ 0 h 2566"/>
                  <a:gd name="T52" fmla="*/ 0 w 2399"/>
                  <a:gd name="T53" fmla="*/ 0 h 2566"/>
                  <a:gd name="T54" fmla="*/ 0 w 2399"/>
                  <a:gd name="T55" fmla="*/ 0 h 2566"/>
                  <a:gd name="T56" fmla="*/ 0 w 2399"/>
                  <a:gd name="T57" fmla="*/ 0 h 2566"/>
                  <a:gd name="T58" fmla="*/ 0 w 2399"/>
                  <a:gd name="T59" fmla="*/ 0 h 2566"/>
                  <a:gd name="T60" fmla="*/ 0 w 2399"/>
                  <a:gd name="T61" fmla="*/ 0 h 2566"/>
                  <a:gd name="T62" fmla="*/ 0 w 2399"/>
                  <a:gd name="T63" fmla="*/ 0 h 2566"/>
                  <a:gd name="T64" fmla="*/ 0 w 2399"/>
                  <a:gd name="T65" fmla="*/ 0 h 2566"/>
                  <a:gd name="T66" fmla="*/ 0 w 2399"/>
                  <a:gd name="T67" fmla="*/ 0 h 2566"/>
                  <a:gd name="T68" fmla="*/ 0 w 2399"/>
                  <a:gd name="T69" fmla="*/ 0 h 2566"/>
                  <a:gd name="T70" fmla="*/ 0 w 2399"/>
                  <a:gd name="T71" fmla="*/ 0 h 2566"/>
                  <a:gd name="T72" fmla="*/ 0 w 2399"/>
                  <a:gd name="T73" fmla="*/ 0 h 2566"/>
                  <a:gd name="T74" fmla="*/ 0 w 2399"/>
                  <a:gd name="T75" fmla="*/ 0 h 2566"/>
                  <a:gd name="T76" fmla="*/ 0 w 2399"/>
                  <a:gd name="T77" fmla="*/ 0 h 2566"/>
                  <a:gd name="T78" fmla="*/ 0 w 2399"/>
                  <a:gd name="T79" fmla="*/ 0 h 2566"/>
                  <a:gd name="T80" fmla="*/ 0 w 2399"/>
                  <a:gd name="T81" fmla="*/ 0 h 2566"/>
                  <a:gd name="T82" fmla="*/ 0 w 2399"/>
                  <a:gd name="T83" fmla="*/ 0 h 2566"/>
                  <a:gd name="T84" fmla="*/ 0 w 2399"/>
                  <a:gd name="T85" fmla="*/ 0 h 2566"/>
                  <a:gd name="T86" fmla="*/ 0 w 2399"/>
                  <a:gd name="T87" fmla="*/ 0 h 2566"/>
                  <a:gd name="T88" fmla="*/ 0 w 2399"/>
                  <a:gd name="T89" fmla="*/ 0 h 2566"/>
                  <a:gd name="T90" fmla="*/ 0 w 2399"/>
                  <a:gd name="T91" fmla="*/ 0 h 2566"/>
                  <a:gd name="T92" fmla="*/ 0 w 2399"/>
                  <a:gd name="T93" fmla="*/ 0 h 2566"/>
                  <a:gd name="T94" fmla="*/ 0 w 2399"/>
                  <a:gd name="T95" fmla="*/ 0 h 2566"/>
                  <a:gd name="T96" fmla="*/ 0 w 2399"/>
                  <a:gd name="T97" fmla="*/ 0 h 2566"/>
                  <a:gd name="T98" fmla="*/ 0 w 2399"/>
                  <a:gd name="T99" fmla="*/ 0 h 2566"/>
                  <a:gd name="T100" fmla="*/ 0 w 2399"/>
                  <a:gd name="T101" fmla="*/ 0 h 2566"/>
                  <a:gd name="T102" fmla="*/ 0 w 2399"/>
                  <a:gd name="T103" fmla="*/ 0 h 2566"/>
                  <a:gd name="T104" fmla="*/ 0 w 2399"/>
                  <a:gd name="T105" fmla="*/ 0 h 2566"/>
                  <a:gd name="T106" fmla="*/ 0 w 2399"/>
                  <a:gd name="T107" fmla="*/ 0 h 2566"/>
                  <a:gd name="T108" fmla="*/ 0 w 2399"/>
                  <a:gd name="T109" fmla="*/ 0 h 2566"/>
                  <a:gd name="T110" fmla="*/ 0 w 2399"/>
                  <a:gd name="T111" fmla="*/ 0 h 2566"/>
                  <a:gd name="T112" fmla="*/ 0 w 2399"/>
                  <a:gd name="T113" fmla="*/ 0 h 2566"/>
                  <a:gd name="T114" fmla="*/ 0 w 2399"/>
                  <a:gd name="T115" fmla="*/ 0 h 2566"/>
                  <a:gd name="T116" fmla="*/ 0 w 2399"/>
                  <a:gd name="T117" fmla="*/ 0 h 2566"/>
                  <a:gd name="T118" fmla="*/ 0 w 2399"/>
                  <a:gd name="T119" fmla="*/ 0 h 2566"/>
                  <a:gd name="T120" fmla="*/ 0 w 2399"/>
                  <a:gd name="T121" fmla="*/ 0 h 256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99"/>
                  <a:gd name="T184" fmla="*/ 0 h 2566"/>
                  <a:gd name="T185" fmla="*/ 2399 w 2399"/>
                  <a:gd name="T186" fmla="*/ 2566 h 256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99" h="2566">
                    <a:moveTo>
                      <a:pt x="0" y="0"/>
                    </a:moveTo>
                    <a:lnTo>
                      <a:pt x="271" y="500"/>
                    </a:lnTo>
                    <a:lnTo>
                      <a:pt x="271" y="2173"/>
                    </a:lnTo>
                    <a:lnTo>
                      <a:pt x="286" y="2241"/>
                    </a:lnTo>
                    <a:lnTo>
                      <a:pt x="306" y="2279"/>
                    </a:lnTo>
                    <a:lnTo>
                      <a:pt x="332" y="2320"/>
                    </a:lnTo>
                    <a:lnTo>
                      <a:pt x="364" y="2340"/>
                    </a:lnTo>
                    <a:lnTo>
                      <a:pt x="411" y="2378"/>
                    </a:lnTo>
                    <a:lnTo>
                      <a:pt x="463" y="2404"/>
                    </a:lnTo>
                    <a:lnTo>
                      <a:pt x="521" y="2430"/>
                    </a:lnTo>
                    <a:lnTo>
                      <a:pt x="595" y="2456"/>
                    </a:lnTo>
                    <a:lnTo>
                      <a:pt x="667" y="2483"/>
                    </a:lnTo>
                    <a:lnTo>
                      <a:pt x="737" y="2500"/>
                    </a:lnTo>
                    <a:lnTo>
                      <a:pt x="824" y="2519"/>
                    </a:lnTo>
                    <a:lnTo>
                      <a:pt x="910" y="2535"/>
                    </a:lnTo>
                    <a:lnTo>
                      <a:pt x="989" y="2546"/>
                    </a:lnTo>
                    <a:lnTo>
                      <a:pt x="1065" y="2555"/>
                    </a:lnTo>
                    <a:lnTo>
                      <a:pt x="1155" y="2562"/>
                    </a:lnTo>
                    <a:lnTo>
                      <a:pt x="1250" y="2566"/>
                    </a:lnTo>
                    <a:lnTo>
                      <a:pt x="1359" y="2566"/>
                    </a:lnTo>
                    <a:lnTo>
                      <a:pt x="1470" y="2562"/>
                    </a:lnTo>
                    <a:lnTo>
                      <a:pt x="1573" y="2555"/>
                    </a:lnTo>
                    <a:lnTo>
                      <a:pt x="1672" y="2546"/>
                    </a:lnTo>
                    <a:lnTo>
                      <a:pt x="1773" y="2532"/>
                    </a:lnTo>
                    <a:lnTo>
                      <a:pt x="1846" y="2519"/>
                    </a:lnTo>
                    <a:lnTo>
                      <a:pt x="1938" y="2498"/>
                    </a:lnTo>
                    <a:lnTo>
                      <a:pt x="2012" y="2476"/>
                    </a:lnTo>
                    <a:lnTo>
                      <a:pt x="2080" y="2456"/>
                    </a:lnTo>
                    <a:lnTo>
                      <a:pt x="2149" y="2430"/>
                    </a:lnTo>
                    <a:lnTo>
                      <a:pt x="2211" y="2404"/>
                    </a:lnTo>
                    <a:lnTo>
                      <a:pt x="2259" y="2378"/>
                    </a:lnTo>
                    <a:lnTo>
                      <a:pt x="2304" y="2340"/>
                    </a:lnTo>
                    <a:lnTo>
                      <a:pt x="2336" y="2315"/>
                    </a:lnTo>
                    <a:lnTo>
                      <a:pt x="2363" y="2283"/>
                    </a:lnTo>
                    <a:lnTo>
                      <a:pt x="2390" y="2236"/>
                    </a:lnTo>
                    <a:lnTo>
                      <a:pt x="2399" y="2183"/>
                    </a:lnTo>
                    <a:lnTo>
                      <a:pt x="2399" y="188"/>
                    </a:lnTo>
                    <a:lnTo>
                      <a:pt x="2311" y="229"/>
                    </a:lnTo>
                    <a:lnTo>
                      <a:pt x="2188" y="275"/>
                    </a:lnTo>
                    <a:lnTo>
                      <a:pt x="2055" y="310"/>
                    </a:lnTo>
                    <a:lnTo>
                      <a:pt x="1908" y="343"/>
                    </a:lnTo>
                    <a:lnTo>
                      <a:pt x="1762" y="365"/>
                    </a:lnTo>
                    <a:lnTo>
                      <a:pt x="1604" y="381"/>
                    </a:lnTo>
                    <a:lnTo>
                      <a:pt x="1437" y="391"/>
                    </a:lnTo>
                    <a:lnTo>
                      <a:pt x="1269" y="391"/>
                    </a:lnTo>
                    <a:lnTo>
                      <a:pt x="1089" y="383"/>
                    </a:lnTo>
                    <a:lnTo>
                      <a:pt x="923" y="361"/>
                    </a:lnTo>
                    <a:lnTo>
                      <a:pt x="745" y="335"/>
                    </a:lnTo>
                    <a:lnTo>
                      <a:pt x="579" y="293"/>
                    </a:lnTo>
                    <a:lnTo>
                      <a:pt x="448" y="253"/>
                    </a:lnTo>
                    <a:lnTo>
                      <a:pt x="372" y="219"/>
                    </a:lnTo>
                    <a:lnTo>
                      <a:pt x="312" y="184"/>
                    </a:lnTo>
                    <a:lnTo>
                      <a:pt x="271" y="152"/>
                    </a:lnTo>
                    <a:lnTo>
                      <a:pt x="236" y="109"/>
                    </a:lnTo>
                    <a:lnTo>
                      <a:pt x="214" y="94"/>
                    </a:lnTo>
                    <a:lnTo>
                      <a:pt x="182" y="73"/>
                    </a:lnTo>
                    <a:lnTo>
                      <a:pt x="154" y="57"/>
                    </a:lnTo>
                    <a:lnTo>
                      <a:pt x="120" y="41"/>
                    </a:lnTo>
                    <a:lnTo>
                      <a:pt x="87" y="27"/>
                    </a:lnTo>
                    <a:lnTo>
                      <a:pt x="48" y="16"/>
                    </a:lnTo>
                    <a:lnTo>
                      <a:pt x="0"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37" name="Freeform 50">
                <a:extLst>
                  <a:ext uri="{FF2B5EF4-FFF2-40B4-BE49-F238E27FC236}">
                    <a16:creationId xmlns:a16="http://schemas.microsoft.com/office/drawing/2014/main" id="{01FEFD1C-F5D0-4B75-BA08-A5E73D91163F}"/>
                  </a:ext>
                </a:extLst>
              </p:cNvPr>
              <p:cNvSpPr>
                <a:spLocks/>
              </p:cNvSpPr>
              <p:nvPr/>
            </p:nvSpPr>
            <p:spPr bwMode="auto">
              <a:xfrm>
                <a:off x="4807" y="2353"/>
                <a:ext cx="375" cy="112"/>
              </a:xfrm>
              <a:custGeom>
                <a:avLst/>
                <a:gdLst>
                  <a:gd name="T0" fmla="*/ 0 w 2623"/>
                  <a:gd name="T1" fmla="*/ 0 h 779"/>
                  <a:gd name="T2" fmla="*/ 0 w 2623"/>
                  <a:gd name="T3" fmla="*/ 0 h 779"/>
                  <a:gd name="T4" fmla="*/ 0 w 2623"/>
                  <a:gd name="T5" fmla="*/ 0 h 779"/>
                  <a:gd name="T6" fmla="*/ 0 w 2623"/>
                  <a:gd name="T7" fmla="*/ 0 h 779"/>
                  <a:gd name="T8" fmla="*/ 0 w 2623"/>
                  <a:gd name="T9" fmla="*/ 0 h 779"/>
                  <a:gd name="T10" fmla="*/ 0 w 2623"/>
                  <a:gd name="T11" fmla="*/ 0 h 779"/>
                  <a:gd name="T12" fmla="*/ 0 w 2623"/>
                  <a:gd name="T13" fmla="*/ 0 h 779"/>
                  <a:gd name="T14" fmla="*/ 0 w 2623"/>
                  <a:gd name="T15" fmla="*/ 0 h 779"/>
                  <a:gd name="T16" fmla="*/ 0 w 2623"/>
                  <a:gd name="T17" fmla="*/ 0 h 779"/>
                  <a:gd name="T18" fmla="*/ 0 w 2623"/>
                  <a:gd name="T19" fmla="*/ 0 h 779"/>
                  <a:gd name="T20" fmla="*/ 0 w 2623"/>
                  <a:gd name="T21" fmla="*/ 0 h 779"/>
                  <a:gd name="T22" fmla="*/ 0 w 2623"/>
                  <a:gd name="T23" fmla="*/ 0 h 779"/>
                  <a:gd name="T24" fmla="*/ 0 w 2623"/>
                  <a:gd name="T25" fmla="*/ 0 h 779"/>
                  <a:gd name="T26" fmla="*/ 0 w 2623"/>
                  <a:gd name="T27" fmla="*/ 0 h 779"/>
                  <a:gd name="T28" fmla="*/ 0 w 2623"/>
                  <a:gd name="T29" fmla="*/ 0 h 779"/>
                  <a:gd name="T30" fmla="*/ 0 w 2623"/>
                  <a:gd name="T31" fmla="*/ 0 h 779"/>
                  <a:gd name="T32" fmla="*/ 0 w 2623"/>
                  <a:gd name="T33" fmla="*/ 0 h 779"/>
                  <a:gd name="T34" fmla="*/ 0 w 2623"/>
                  <a:gd name="T35" fmla="*/ 0 h 779"/>
                  <a:gd name="T36" fmla="*/ 0 w 2623"/>
                  <a:gd name="T37" fmla="*/ 0 h 779"/>
                  <a:gd name="T38" fmla="*/ 0 w 2623"/>
                  <a:gd name="T39" fmla="*/ 0 h 779"/>
                  <a:gd name="T40" fmla="*/ 0 w 2623"/>
                  <a:gd name="T41" fmla="*/ 0 h 779"/>
                  <a:gd name="T42" fmla="*/ 0 w 2623"/>
                  <a:gd name="T43" fmla="*/ 0 h 779"/>
                  <a:gd name="T44" fmla="*/ 0 w 2623"/>
                  <a:gd name="T45" fmla="*/ 0 h 779"/>
                  <a:gd name="T46" fmla="*/ 0 w 2623"/>
                  <a:gd name="T47" fmla="*/ 0 h 779"/>
                  <a:gd name="T48" fmla="*/ 0 w 2623"/>
                  <a:gd name="T49" fmla="*/ 0 h 779"/>
                  <a:gd name="T50" fmla="*/ 0 w 2623"/>
                  <a:gd name="T51" fmla="*/ 0 h 779"/>
                  <a:gd name="T52" fmla="*/ 0 w 2623"/>
                  <a:gd name="T53" fmla="*/ 0 h 779"/>
                  <a:gd name="T54" fmla="*/ 0 w 2623"/>
                  <a:gd name="T55" fmla="*/ 0 h 779"/>
                  <a:gd name="T56" fmla="*/ 0 w 2623"/>
                  <a:gd name="T57" fmla="*/ 0 h 779"/>
                  <a:gd name="T58" fmla="*/ 0 w 2623"/>
                  <a:gd name="T59" fmla="*/ 0 h 779"/>
                  <a:gd name="T60" fmla="*/ 0 w 2623"/>
                  <a:gd name="T61" fmla="*/ 0 h 779"/>
                  <a:gd name="T62" fmla="*/ 0 w 2623"/>
                  <a:gd name="T63" fmla="*/ 0 h 779"/>
                  <a:gd name="T64" fmla="*/ 0 w 2623"/>
                  <a:gd name="T65" fmla="*/ 0 h 779"/>
                  <a:gd name="T66" fmla="*/ 0 w 2623"/>
                  <a:gd name="T67" fmla="*/ 0 h 779"/>
                  <a:gd name="T68" fmla="*/ 0 w 2623"/>
                  <a:gd name="T69" fmla="*/ 0 h 779"/>
                  <a:gd name="T70" fmla="*/ 0 w 2623"/>
                  <a:gd name="T71" fmla="*/ 0 h 779"/>
                  <a:gd name="T72" fmla="*/ 0 w 2623"/>
                  <a:gd name="T73" fmla="*/ 0 h 77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623"/>
                  <a:gd name="T112" fmla="*/ 0 h 779"/>
                  <a:gd name="T113" fmla="*/ 2623 w 2623"/>
                  <a:gd name="T114" fmla="*/ 779 h 77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623" h="779">
                    <a:moveTo>
                      <a:pt x="0" y="351"/>
                    </a:moveTo>
                    <a:lnTo>
                      <a:pt x="20" y="340"/>
                    </a:lnTo>
                    <a:lnTo>
                      <a:pt x="51" y="325"/>
                    </a:lnTo>
                    <a:lnTo>
                      <a:pt x="106" y="307"/>
                    </a:lnTo>
                    <a:lnTo>
                      <a:pt x="206" y="281"/>
                    </a:lnTo>
                    <a:lnTo>
                      <a:pt x="288" y="257"/>
                    </a:lnTo>
                    <a:lnTo>
                      <a:pt x="361" y="238"/>
                    </a:lnTo>
                    <a:lnTo>
                      <a:pt x="425" y="224"/>
                    </a:lnTo>
                    <a:lnTo>
                      <a:pt x="466" y="188"/>
                    </a:lnTo>
                    <a:lnTo>
                      <a:pt x="519" y="156"/>
                    </a:lnTo>
                    <a:lnTo>
                      <a:pt x="576" y="134"/>
                    </a:lnTo>
                    <a:lnTo>
                      <a:pt x="636" y="109"/>
                    </a:lnTo>
                    <a:lnTo>
                      <a:pt x="702" y="90"/>
                    </a:lnTo>
                    <a:lnTo>
                      <a:pt x="767" y="74"/>
                    </a:lnTo>
                    <a:lnTo>
                      <a:pt x="839" y="56"/>
                    </a:lnTo>
                    <a:lnTo>
                      <a:pt x="910" y="41"/>
                    </a:lnTo>
                    <a:lnTo>
                      <a:pt x="996" y="27"/>
                    </a:lnTo>
                    <a:lnTo>
                      <a:pt x="1089" y="18"/>
                    </a:lnTo>
                    <a:lnTo>
                      <a:pt x="1209" y="7"/>
                    </a:lnTo>
                    <a:lnTo>
                      <a:pt x="1355" y="0"/>
                    </a:lnTo>
                    <a:lnTo>
                      <a:pt x="1514" y="0"/>
                    </a:lnTo>
                    <a:lnTo>
                      <a:pt x="1660" y="6"/>
                    </a:lnTo>
                    <a:lnTo>
                      <a:pt x="1825" y="21"/>
                    </a:lnTo>
                    <a:lnTo>
                      <a:pt x="1957" y="37"/>
                    </a:lnTo>
                    <a:lnTo>
                      <a:pt x="2086" y="60"/>
                    </a:lnTo>
                    <a:lnTo>
                      <a:pt x="2201" y="89"/>
                    </a:lnTo>
                    <a:lnTo>
                      <a:pt x="2315" y="123"/>
                    </a:lnTo>
                    <a:lnTo>
                      <a:pt x="2407" y="160"/>
                    </a:lnTo>
                    <a:lnTo>
                      <a:pt x="2488" y="205"/>
                    </a:lnTo>
                    <a:lnTo>
                      <a:pt x="2548" y="249"/>
                    </a:lnTo>
                    <a:lnTo>
                      <a:pt x="2587" y="288"/>
                    </a:lnTo>
                    <a:lnTo>
                      <a:pt x="2613" y="334"/>
                    </a:lnTo>
                    <a:lnTo>
                      <a:pt x="2623" y="377"/>
                    </a:lnTo>
                    <a:lnTo>
                      <a:pt x="2623" y="413"/>
                    </a:lnTo>
                    <a:lnTo>
                      <a:pt x="2613" y="450"/>
                    </a:lnTo>
                    <a:lnTo>
                      <a:pt x="2590" y="486"/>
                    </a:lnTo>
                    <a:lnTo>
                      <a:pt x="2560" y="516"/>
                    </a:lnTo>
                    <a:lnTo>
                      <a:pt x="2524" y="548"/>
                    </a:lnTo>
                    <a:lnTo>
                      <a:pt x="2481" y="580"/>
                    </a:lnTo>
                    <a:lnTo>
                      <a:pt x="2434" y="605"/>
                    </a:lnTo>
                    <a:lnTo>
                      <a:pt x="2368" y="636"/>
                    </a:lnTo>
                    <a:lnTo>
                      <a:pt x="2296" y="662"/>
                    </a:lnTo>
                    <a:lnTo>
                      <a:pt x="2203" y="690"/>
                    </a:lnTo>
                    <a:lnTo>
                      <a:pt x="2103" y="716"/>
                    </a:lnTo>
                    <a:lnTo>
                      <a:pt x="1985" y="738"/>
                    </a:lnTo>
                    <a:lnTo>
                      <a:pt x="1890" y="752"/>
                    </a:lnTo>
                    <a:lnTo>
                      <a:pt x="1768" y="765"/>
                    </a:lnTo>
                    <a:lnTo>
                      <a:pt x="1644" y="772"/>
                    </a:lnTo>
                    <a:lnTo>
                      <a:pt x="1512" y="779"/>
                    </a:lnTo>
                    <a:lnTo>
                      <a:pt x="1408" y="779"/>
                    </a:lnTo>
                    <a:lnTo>
                      <a:pt x="1306" y="772"/>
                    </a:lnTo>
                    <a:lnTo>
                      <a:pt x="1207" y="768"/>
                    </a:lnTo>
                    <a:lnTo>
                      <a:pt x="1103" y="757"/>
                    </a:lnTo>
                    <a:lnTo>
                      <a:pt x="1010" y="742"/>
                    </a:lnTo>
                    <a:lnTo>
                      <a:pt x="935" y="731"/>
                    </a:lnTo>
                    <a:lnTo>
                      <a:pt x="850" y="716"/>
                    </a:lnTo>
                    <a:lnTo>
                      <a:pt x="774" y="697"/>
                    </a:lnTo>
                    <a:lnTo>
                      <a:pt x="709" y="680"/>
                    </a:lnTo>
                    <a:lnTo>
                      <a:pt x="651" y="658"/>
                    </a:lnTo>
                    <a:lnTo>
                      <a:pt x="594" y="637"/>
                    </a:lnTo>
                    <a:lnTo>
                      <a:pt x="541" y="614"/>
                    </a:lnTo>
                    <a:lnTo>
                      <a:pt x="497" y="590"/>
                    </a:lnTo>
                    <a:lnTo>
                      <a:pt x="455" y="559"/>
                    </a:lnTo>
                    <a:lnTo>
                      <a:pt x="429" y="532"/>
                    </a:lnTo>
                    <a:lnTo>
                      <a:pt x="403" y="503"/>
                    </a:lnTo>
                    <a:lnTo>
                      <a:pt x="354" y="476"/>
                    </a:lnTo>
                    <a:lnTo>
                      <a:pt x="308" y="456"/>
                    </a:lnTo>
                    <a:lnTo>
                      <a:pt x="250" y="435"/>
                    </a:lnTo>
                    <a:lnTo>
                      <a:pt x="187" y="416"/>
                    </a:lnTo>
                    <a:lnTo>
                      <a:pt x="120" y="397"/>
                    </a:lnTo>
                    <a:lnTo>
                      <a:pt x="79" y="386"/>
                    </a:lnTo>
                    <a:lnTo>
                      <a:pt x="27" y="373"/>
                    </a:lnTo>
                    <a:lnTo>
                      <a:pt x="0" y="363"/>
                    </a:lnTo>
                    <a:lnTo>
                      <a:pt x="0" y="351"/>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77233" name="Freeform 51">
              <a:extLst>
                <a:ext uri="{FF2B5EF4-FFF2-40B4-BE49-F238E27FC236}">
                  <a16:creationId xmlns:a16="http://schemas.microsoft.com/office/drawing/2014/main" id="{D8791267-0693-4078-9168-EBA620FB4C83}"/>
                </a:ext>
              </a:extLst>
            </p:cNvPr>
            <p:cNvSpPr>
              <a:spLocks/>
            </p:cNvSpPr>
            <p:nvPr/>
          </p:nvSpPr>
          <p:spPr bwMode="auto">
            <a:xfrm>
              <a:off x="4862" y="2714"/>
              <a:ext cx="305" cy="75"/>
            </a:xfrm>
            <a:custGeom>
              <a:avLst/>
              <a:gdLst>
                <a:gd name="T0" fmla="*/ 0 w 305"/>
                <a:gd name="T1" fmla="*/ 3 h 75"/>
                <a:gd name="T2" fmla="*/ 1 w 305"/>
                <a:gd name="T3" fmla="*/ 19 h 75"/>
                <a:gd name="T4" fmla="*/ 3 w 305"/>
                <a:gd name="T5" fmla="*/ 28 h 75"/>
                <a:gd name="T6" fmla="*/ 6 w 305"/>
                <a:gd name="T7" fmla="*/ 34 h 75"/>
                <a:gd name="T8" fmla="*/ 10 w 305"/>
                <a:gd name="T9" fmla="*/ 39 h 75"/>
                <a:gd name="T10" fmla="*/ 15 w 305"/>
                <a:gd name="T11" fmla="*/ 43 h 75"/>
                <a:gd name="T12" fmla="*/ 22 w 305"/>
                <a:gd name="T13" fmla="*/ 48 h 75"/>
                <a:gd name="T14" fmla="*/ 29 w 305"/>
                <a:gd name="T15" fmla="*/ 52 h 75"/>
                <a:gd name="T16" fmla="*/ 38 w 305"/>
                <a:gd name="T17" fmla="*/ 56 h 75"/>
                <a:gd name="T18" fmla="*/ 48 w 305"/>
                <a:gd name="T19" fmla="*/ 59 h 75"/>
                <a:gd name="T20" fmla="*/ 59 w 305"/>
                <a:gd name="T21" fmla="*/ 63 h 75"/>
                <a:gd name="T22" fmla="*/ 68 w 305"/>
                <a:gd name="T23" fmla="*/ 66 h 75"/>
                <a:gd name="T24" fmla="*/ 81 w 305"/>
                <a:gd name="T25" fmla="*/ 68 h 75"/>
                <a:gd name="T26" fmla="*/ 93 w 305"/>
                <a:gd name="T27" fmla="*/ 70 h 75"/>
                <a:gd name="T28" fmla="*/ 104 w 305"/>
                <a:gd name="T29" fmla="*/ 72 h 75"/>
                <a:gd name="T30" fmla="*/ 115 w 305"/>
                <a:gd name="T31" fmla="*/ 73 h 75"/>
                <a:gd name="T32" fmla="*/ 128 w 305"/>
                <a:gd name="T33" fmla="*/ 74 h 75"/>
                <a:gd name="T34" fmla="*/ 141 w 305"/>
                <a:gd name="T35" fmla="*/ 75 h 75"/>
                <a:gd name="T36" fmla="*/ 157 w 305"/>
                <a:gd name="T37" fmla="*/ 75 h 75"/>
                <a:gd name="T38" fmla="*/ 173 w 305"/>
                <a:gd name="T39" fmla="*/ 74 h 75"/>
                <a:gd name="T40" fmla="*/ 188 w 305"/>
                <a:gd name="T41" fmla="*/ 73 h 75"/>
                <a:gd name="T42" fmla="*/ 202 w 305"/>
                <a:gd name="T43" fmla="*/ 72 h 75"/>
                <a:gd name="T44" fmla="*/ 216 w 305"/>
                <a:gd name="T45" fmla="*/ 70 h 75"/>
                <a:gd name="T46" fmla="*/ 226 w 305"/>
                <a:gd name="T47" fmla="*/ 68 h 75"/>
                <a:gd name="T48" fmla="*/ 240 w 305"/>
                <a:gd name="T49" fmla="*/ 65 h 75"/>
                <a:gd name="T50" fmla="*/ 250 w 305"/>
                <a:gd name="T51" fmla="*/ 62 h 75"/>
                <a:gd name="T52" fmla="*/ 260 w 305"/>
                <a:gd name="T53" fmla="*/ 59 h 75"/>
                <a:gd name="T54" fmla="*/ 269 w 305"/>
                <a:gd name="T55" fmla="*/ 55 h 75"/>
                <a:gd name="T56" fmla="*/ 278 w 305"/>
                <a:gd name="T57" fmla="*/ 51 h 75"/>
                <a:gd name="T58" fmla="*/ 285 w 305"/>
                <a:gd name="T59" fmla="*/ 47 h 75"/>
                <a:gd name="T60" fmla="*/ 291 w 305"/>
                <a:gd name="T61" fmla="*/ 42 h 75"/>
                <a:gd name="T62" fmla="*/ 296 w 305"/>
                <a:gd name="T63" fmla="*/ 39 h 75"/>
                <a:gd name="T64" fmla="*/ 300 w 305"/>
                <a:gd name="T65" fmla="*/ 35 h 75"/>
                <a:gd name="T66" fmla="*/ 303 w 305"/>
                <a:gd name="T67" fmla="*/ 28 h 75"/>
                <a:gd name="T68" fmla="*/ 305 w 305"/>
                <a:gd name="T69" fmla="*/ 21 h 75"/>
                <a:gd name="T70" fmla="*/ 304 w 305"/>
                <a:gd name="T71" fmla="*/ 0 h 75"/>
                <a:gd name="T72" fmla="*/ 0 w 305"/>
                <a:gd name="T73" fmla="*/ 3 h 7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05"/>
                <a:gd name="T112" fmla="*/ 0 h 75"/>
                <a:gd name="T113" fmla="*/ 305 w 305"/>
                <a:gd name="T114" fmla="*/ 75 h 7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05" h="75">
                  <a:moveTo>
                    <a:pt x="0" y="3"/>
                  </a:moveTo>
                  <a:lnTo>
                    <a:pt x="1" y="19"/>
                  </a:lnTo>
                  <a:lnTo>
                    <a:pt x="3" y="28"/>
                  </a:lnTo>
                  <a:lnTo>
                    <a:pt x="6" y="34"/>
                  </a:lnTo>
                  <a:lnTo>
                    <a:pt x="10" y="39"/>
                  </a:lnTo>
                  <a:lnTo>
                    <a:pt x="15" y="43"/>
                  </a:lnTo>
                  <a:lnTo>
                    <a:pt x="22" y="48"/>
                  </a:lnTo>
                  <a:lnTo>
                    <a:pt x="29" y="52"/>
                  </a:lnTo>
                  <a:lnTo>
                    <a:pt x="38" y="56"/>
                  </a:lnTo>
                  <a:lnTo>
                    <a:pt x="48" y="59"/>
                  </a:lnTo>
                  <a:lnTo>
                    <a:pt x="59" y="63"/>
                  </a:lnTo>
                  <a:lnTo>
                    <a:pt x="68" y="66"/>
                  </a:lnTo>
                  <a:lnTo>
                    <a:pt x="81" y="68"/>
                  </a:lnTo>
                  <a:lnTo>
                    <a:pt x="93" y="70"/>
                  </a:lnTo>
                  <a:lnTo>
                    <a:pt x="104" y="72"/>
                  </a:lnTo>
                  <a:lnTo>
                    <a:pt x="115" y="73"/>
                  </a:lnTo>
                  <a:lnTo>
                    <a:pt x="128" y="74"/>
                  </a:lnTo>
                  <a:lnTo>
                    <a:pt x="141" y="75"/>
                  </a:lnTo>
                  <a:lnTo>
                    <a:pt x="157" y="75"/>
                  </a:lnTo>
                  <a:lnTo>
                    <a:pt x="173" y="74"/>
                  </a:lnTo>
                  <a:lnTo>
                    <a:pt x="188" y="73"/>
                  </a:lnTo>
                  <a:lnTo>
                    <a:pt x="202" y="72"/>
                  </a:lnTo>
                  <a:lnTo>
                    <a:pt x="216" y="70"/>
                  </a:lnTo>
                  <a:lnTo>
                    <a:pt x="226" y="68"/>
                  </a:lnTo>
                  <a:lnTo>
                    <a:pt x="240" y="65"/>
                  </a:lnTo>
                  <a:lnTo>
                    <a:pt x="250" y="62"/>
                  </a:lnTo>
                  <a:lnTo>
                    <a:pt x="260" y="59"/>
                  </a:lnTo>
                  <a:lnTo>
                    <a:pt x="269" y="55"/>
                  </a:lnTo>
                  <a:lnTo>
                    <a:pt x="278" y="51"/>
                  </a:lnTo>
                  <a:lnTo>
                    <a:pt x="285" y="47"/>
                  </a:lnTo>
                  <a:lnTo>
                    <a:pt x="291" y="42"/>
                  </a:lnTo>
                  <a:lnTo>
                    <a:pt x="296" y="39"/>
                  </a:lnTo>
                  <a:lnTo>
                    <a:pt x="300" y="35"/>
                  </a:lnTo>
                  <a:lnTo>
                    <a:pt x="303" y="28"/>
                  </a:lnTo>
                  <a:lnTo>
                    <a:pt x="305" y="21"/>
                  </a:lnTo>
                  <a:lnTo>
                    <a:pt x="304" y="0"/>
                  </a:lnTo>
                  <a:lnTo>
                    <a:pt x="0" y="3"/>
                  </a:lnTo>
                  <a:close/>
                </a:path>
              </a:pathLst>
            </a:custGeom>
            <a:solidFill>
              <a:srgbClr val="0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34" name="Oval 52">
              <a:extLst>
                <a:ext uri="{FF2B5EF4-FFF2-40B4-BE49-F238E27FC236}">
                  <a16:creationId xmlns:a16="http://schemas.microsoft.com/office/drawing/2014/main" id="{66885D0C-C4FF-4D00-841F-A196F0E621BE}"/>
                </a:ext>
              </a:extLst>
            </p:cNvPr>
            <p:cNvSpPr>
              <a:spLocks noChangeArrowheads="1"/>
            </p:cNvSpPr>
            <p:nvPr/>
          </p:nvSpPr>
          <p:spPr bwMode="auto">
            <a:xfrm>
              <a:off x="4860" y="2659"/>
              <a:ext cx="306" cy="107"/>
            </a:xfrm>
            <a:prstGeom prst="ellipse">
              <a:avLst/>
            </a:prstGeom>
            <a:solidFill>
              <a:srgbClr val="8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235" name="Oval 53">
              <a:extLst>
                <a:ext uri="{FF2B5EF4-FFF2-40B4-BE49-F238E27FC236}">
                  <a16:creationId xmlns:a16="http://schemas.microsoft.com/office/drawing/2014/main" id="{5278D136-C069-460B-90C2-8517651C52E7}"/>
                </a:ext>
              </a:extLst>
            </p:cNvPr>
            <p:cNvSpPr>
              <a:spLocks noChangeArrowheads="1"/>
            </p:cNvSpPr>
            <p:nvPr/>
          </p:nvSpPr>
          <p:spPr bwMode="auto">
            <a:xfrm>
              <a:off x="4871" y="2667"/>
              <a:ext cx="283" cy="93"/>
            </a:xfrm>
            <a:prstGeom prst="ellipse">
              <a:avLst/>
            </a:pr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grpSp>
        <p:nvGrpSpPr>
          <p:cNvPr id="6" name="Skupina 93">
            <a:extLst>
              <a:ext uri="{FF2B5EF4-FFF2-40B4-BE49-F238E27FC236}">
                <a16:creationId xmlns:a16="http://schemas.microsoft.com/office/drawing/2014/main" id="{C3723082-F7F1-496E-96F3-5A86258230CF}"/>
              </a:ext>
            </a:extLst>
          </p:cNvPr>
          <p:cNvGrpSpPr>
            <a:grpSpLocks/>
          </p:cNvGrpSpPr>
          <p:nvPr/>
        </p:nvGrpSpPr>
        <p:grpSpPr bwMode="auto">
          <a:xfrm>
            <a:off x="7586664" y="5919789"/>
            <a:ext cx="968375" cy="992187"/>
            <a:chOff x="6062663" y="5919788"/>
            <a:chExt cx="968375" cy="992187"/>
          </a:xfrm>
        </p:grpSpPr>
        <p:sp>
          <p:nvSpPr>
            <p:cNvPr id="177213" name="Freeform 54">
              <a:extLst>
                <a:ext uri="{FF2B5EF4-FFF2-40B4-BE49-F238E27FC236}">
                  <a16:creationId xmlns:a16="http://schemas.microsoft.com/office/drawing/2014/main" id="{2CC7FB8E-338E-4C6C-88A7-D30571DE30A9}"/>
                </a:ext>
              </a:extLst>
            </p:cNvPr>
            <p:cNvSpPr>
              <a:spLocks/>
            </p:cNvSpPr>
            <p:nvPr/>
          </p:nvSpPr>
          <p:spPr bwMode="auto">
            <a:xfrm>
              <a:off x="6062663" y="6426200"/>
              <a:ext cx="968375" cy="485775"/>
            </a:xfrm>
            <a:custGeom>
              <a:avLst/>
              <a:gdLst>
                <a:gd name="T0" fmla="*/ 2147483646 w 610"/>
                <a:gd name="T1" fmla="*/ 2147483646 h 306"/>
                <a:gd name="T2" fmla="*/ 2147483646 w 610"/>
                <a:gd name="T3" fmla="*/ 2147483646 h 306"/>
                <a:gd name="T4" fmla="*/ 2147483646 w 610"/>
                <a:gd name="T5" fmla="*/ 2147483646 h 306"/>
                <a:gd name="T6" fmla="*/ 2147483646 w 610"/>
                <a:gd name="T7" fmla="*/ 2147483646 h 306"/>
                <a:gd name="T8" fmla="*/ 2147483646 w 610"/>
                <a:gd name="T9" fmla="*/ 2147483646 h 306"/>
                <a:gd name="T10" fmla="*/ 2147483646 w 610"/>
                <a:gd name="T11" fmla="*/ 2147483646 h 306"/>
                <a:gd name="T12" fmla="*/ 2147483646 w 610"/>
                <a:gd name="T13" fmla="*/ 2147483646 h 306"/>
                <a:gd name="T14" fmla="*/ 2147483646 w 610"/>
                <a:gd name="T15" fmla="*/ 2147483646 h 306"/>
                <a:gd name="T16" fmla="*/ 2147483646 w 610"/>
                <a:gd name="T17" fmla="*/ 2147483646 h 306"/>
                <a:gd name="T18" fmla="*/ 2147483646 w 610"/>
                <a:gd name="T19" fmla="*/ 2147483646 h 306"/>
                <a:gd name="T20" fmla="*/ 2147483646 w 610"/>
                <a:gd name="T21" fmla="*/ 2147483646 h 306"/>
                <a:gd name="T22" fmla="*/ 2147483646 w 610"/>
                <a:gd name="T23" fmla="*/ 2147483646 h 306"/>
                <a:gd name="T24" fmla="*/ 2147483646 w 610"/>
                <a:gd name="T25" fmla="*/ 2147483646 h 306"/>
                <a:gd name="T26" fmla="*/ 2147483646 w 610"/>
                <a:gd name="T27" fmla="*/ 2147483646 h 306"/>
                <a:gd name="T28" fmla="*/ 2147483646 w 610"/>
                <a:gd name="T29" fmla="*/ 2147483646 h 306"/>
                <a:gd name="T30" fmla="*/ 2147483646 w 610"/>
                <a:gd name="T31" fmla="*/ 2147483646 h 306"/>
                <a:gd name="T32" fmla="*/ 2147483646 w 610"/>
                <a:gd name="T33" fmla="*/ 2147483646 h 306"/>
                <a:gd name="T34" fmla="*/ 2147483646 w 610"/>
                <a:gd name="T35" fmla="*/ 2147483646 h 306"/>
                <a:gd name="T36" fmla="*/ 2147483646 w 610"/>
                <a:gd name="T37" fmla="*/ 2147483646 h 306"/>
                <a:gd name="T38" fmla="*/ 2147483646 w 610"/>
                <a:gd name="T39" fmla="*/ 2147483646 h 306"/>
                <a:gd name="T40" fmla="*/ 2147483646 w 610"/>
                <a:gd name="T41" fmla="*/ 2147483646 h 306"/>
                <a:gd name="T42" fmla="*/ 2147483646 w 610"/>
                <a:gd name="T43" fmla="*/ 2147483646 h 306"/>
                <a:gd name="T44" fmla="*/ 2147483646 w 610"/>
                <a:gd name="T45" fmla="*/ 2147483646 h 306"/>
                <a:gd name="T46" fmla="*/ 2147483646 w 610"/>
                <a:gd name="T47" fmla="*/ 2147483646 h 306"/>
                <a:gd name="T48" fmla="*/ 2147483646 w 610"/>
                <a:gd name="T49" fmla="*/ 2147483646 h 306"/>
                <a:gd name="T50" fmla="*/ 2147483646 w 610"/>
                <a:gd name="T51" fmla="*/ 2147483646 h 306"/>
                <a:gd name="T52" fmla="*/ 2147483646 w 610"/>
                <a:gd name="T53" fmla="*/ 2147483646 h 306"/>
                <a:gd name="T54" fmla="*/ 2147483646 w 610"/>
                <a:gd name="T55" fmla="*/ 2147483646 h 306"/>
                <a:gd name="T56" fmla="*/ 2147483646 w 610"/>
                <a:gd name="T57" fmla="*/ 2147483646 h 306"/>
                <a:gd name="T58" fmla="*/ 2147483646 w 610"/>
                <a:gd name="T59" fmla="*/ 2147483646 h 30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10"/>
                <a:gd name="T91" fmla="*/ 0 h 306"/>
                <a:gd name="T92" fmla="*/ 610 w 610"/>
                <a:gd name="T93" fmla="*/ 306 h 30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10" h="306">
                  <a:moveTo>
                    <a:pt x="19" y="225"/>
                  </a:moveTo>
                  <a:cubicBezTo>
                    <a:pt x="32" y="265"/>
                    <a:pt x="47" y="236"/>
                    <a:pt x="91" y="239"/>
                  </a:cubicBezTo>
                  <a:cubicBezTo>
                    <a:pt x="117" y="236"/>
                    <a:pt x="82" y="298"/>
                    <a:pt x="98" y="291"/>
                  </a:cubicBezTo>
                  <a:cubicBezTo>
                    <a:pt x="115" y="296"/>
                    <a:pt x="176" y="285"/>
                    <a:pt x="191" y="270"/>
                  </a:cubicBezTo>
                  <a:cubicBezTo>
                    <a:pt x="206" y="255"/>
                    <a:pt x="188" y="205"/>
                    <a:pt x="188" y="200"/>
                  </a:cubicBezTo>
                  <a:cubicBezTo>
                    <a:pt x="209" y="201"/>
                    <a:pt x="172" y="236"/>
                    <a:pt x="191" y="238"/>
                  </a:cubicBezTo>
                  <a:cubicBezTo>
                    <a:pt x="214" y="255"/>
                    <a:pt x="240" y="234"/>
                    <a:pt x="269" y="236"/>
                  </a:cubicBezTo>
                  <a:cubicBezTo>
                    <a:pt x="291" y="237"/>
                    <a:pt x="274" y="267"/>
                    <a:pt x="280" y="284"/>
                  </a:cubicBezTo>
                  <a:cubicBezTo>
                    <a:pt x="291" y="294"/>
                    <a:pt x="319" y="297"/>
                    <a:pt x="336" y="296"/>
                  </a:cubicBezTo>
                  <a:cubicBezTo>
                    <a:pt x="346" y="306"/>
                    <a:pt x="369" y="282"/>
                    <a:pt x="382" y="280"/>
                  </a:cubicBezTo>
                  <a:cubicBezTo>
                    <a:pt x="395" y="278"/>
                    <a:pt x="405" y="288"/>
                    <a:pt x="412" y="286"/>
                  </a:cubicBezTo>
                  <a:cubicBezTo>
                    <a:pt x="420" y="289"/>
                    <a:pt x="427" y="266"/>
                    <a:pt x="427" y="266"/>
                  </a:cubicBezTo>
                  <a:cubicBezTo>
                    <a:pt x="443" y="277"/>
                    <a:pt x="463" y="271"/>
                    <a:pt x="481" y="269"/>
                  </a:cubicBezTo>
                  <a:cubicBezTo>
                    <a:pt x="500" y="263"/>
                    <a:pt x="519" y="260"/>
                    <a:pt x="538" y="254"/>
                  </a:cubicBezTo>
                  <a:cubicBezTo>
                    <a:pt x="539" y="227"/>
                    <a:pt x="574" y="210"/>
                    <a:pt x="581" y="183"/>
                  </a:cubicBezTo>
                  <a:cubicBezTo>
                    <a:pt x="583" y="163"/>
                    <a:pt x="573" y="132"/>
                    <a:pt x="593" y="125"/>
                  </a:cubicBezTo>
                  <a:cubicBezTo>
                    <a:pt x="610" y="102"/>
                    <a:pt x="607" y="108"/>
                    <a:pt x="604" y="68"/>
                  </a:cubicBezTo>
                  <a:cubicBezTo>
                    <a:pt x="604" y="61"/>
                    <a:pt x="605" y="51"/>
                    <a:pt x="599" y="48"/>
                  </a:cubicBezTo>
                  <a:cubicBezTo>
                    <a:pt x="584" y="42"/>
                    <a:pt x="567" y="46"/>
                    <a:pt x="551" y="45"/>
                  </a:cubicBezTo>
                  <a:cubicBezTo>
                    <a:pt x="546" y="40"/>
                    <a:pt x="546" y="36"/>
                    <a:pt x="539" y="35"/>
                  </a:cubicBezTo>
                  <a:cubicBezTo>
                    <a:pt x="522" y="36"/>
                    <a:pt x="510" y="41"/>
                    <a:pt x="493" y="42"/>
                  </a:cubicBezTo>
                  <a:cubicBezTo>
                    <a:pt x="471" y="38"/>
                    <a:pt x="450" y="30"/>
                    <a:pt x="428" y="29"/>
                  </a:cubicBezTo>
                  <a:cubicBezTo>
                    <a:pt x="368" y="9"/>
                    <a:pt x="301" y="14"/>
                    <a:pt x="239" y="12"/>
                  </a:cubicBezTo>
                  <a:cubicBezTo>
                    <a:pt x="196" y="15"/>
                    <a:pt x="219" y="22"/>
                    <a:pt x="176" y="21"/>
                  </a:cubicBezTo>
                  <a:cubicBezTo>
                    <a:pt x="164" y="17"/>
                    <a:pt x="161" y="16"/>
                    <a:pt x="145" y="14"/>
                  </a:cubicBezTo>
                  <a:cubicBezTo>
                    <a:pt x="129" y="12"/>
                    <a:pt x="98" y="0"/>
                    <a:pt x="80" y="6"/>
                  </a:cubicBezTo>
                  <a:cubicBezTo>
                    <a:pt x="44" y="26"/>
                    <a:pt x="41" y="30"/>
                    <a:pt x="35" y="48"/>
                  </a:cubicBezTo>
                  <a:cubicBezTo>
                    <a:pt x="34" y="64"/>
                    <a:pt x="0" y="84"/>
                    <a:pt x="16" y="89"/>
                  </a:cubicBezTo>
                  <a:cubicBezTo>
                    <a:pt x="24" y="100"/>
                    <a:pt x="34" y="110"/>
                    <a:pt x="43" y="120"/>
                  </a:cubicBezTo>
                  <a:cubicBezTo>
                    <a:pt x="45" y="132"/>
                    <a:pt x="15" y="234"/>
                    <a:pt x="19" y="225"/>
                  </a:cubicBez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77214" name="Freeform 55">
              <a:extLst>
                <a:ext uri="{FF2B5EF4-FFF2-40B4-BE49-F238E27FC236}">
                  <a16:creationId xmlns:a16="http://schemas.microsoft.com/office/drawing/2014/main" id="{F1559336-C718-411D-B91E-7C863C7E2E6C}"/>
                </a:ext>
              </a:extLst>
            </p:cNvPr>
            <p:cNvSpPr>
              <a:spLocks/>
            </p:cNvSpPr>
            <p:nvPr/>
          </p:nvSpPr>
          <p:spPr bwMode="auto">
            <a:xfrm>
              <a:off x="6273800" y="5919788"/>
              <a:ext cx="649288" cy="723900"/>
            </a:xfrm>
            <a:custGeom>
              <a:avLst/>
              <a:gdLst>
                <a:gd name="T0" fmla="*/ 2147483646 w 2866"/>
                <a:gd name="T1" fmla="*/ 2147483646 h 3197"/>
                <a:gd name="T2" fmla="*/ 2147483646 w 2866"/>
                <a:gd name="T3" fmla="*/ 2147483646 h 3197"/>
                <a:gd name="T4" fmla="*/ 2147483646 w 2866"/>
                <a:gd name="T5" fmla="*/ 2147483646 h 3197"/>
                <a:gd name="T6" fmla="*/ 2147483646 w 2866"/>
                <a:gd name="T7" fmla="*/ 2147483646 h 3197"/>
                <a:gd name="T8" fmla="*/ 2147483646 w 2866"/>
                <a:gd name="T9" fmla="*/ 2147483646 h 3197"/>
                <a:gd name="T10" fmla="*/ 2147483646 w 2866"/>
                <a:gd name="T11" fmla="*/ 2147483646 h 3197"/>
                <a:gd name="T12" fmla="*/ 2147483646 w 2866"/>
                <a:gd name="T13" fmla="*/ 2147483646 h 3197"/>
                <a:gd name="T14" fmla="*/ 2147483646 w 2866"/>
                <a:gd name="T15" fmla="*/ 2147483646 h 3197"/>
                <a:gd name="T16" fmla="*/ 2147483646 w 2866"/>
                <a:gd name="T17" fmla="*/ 0 h 3197"/>
                <a:gd name="T18" fmla="*/ 2147483646 w 2866"/>
                <a:gd name="T19" fmla="*/ 2147483646 h 3197"/>
                <a:gd name="T20" fmla="*/ 2147483646 w 2866"/>
                <a:gd name="T21" fmla="*/ 2147483646 h 3197"/>
                <a:gd name="T22" fmla="*/ 2147483646 w 2866"/>
                <a:gd name="T23" fmla="*/ 2147483646 h 3197"/>
                <a:gd name="T24" fmla="*/ 2147483646 w 2866"/>
                <a:gd name="T25" fmla="*/ 2147483646 h 3197"/>
                <a:gd name="T26" fmla="*/ 2147483646 w 2866"/>
                <a:gd name="T27" fmla="*/ 2147483646 h 3197"/>
                <a:gd name="T28" fmla="*/ 2147483646 w 2866"/>
                <a:gd name="T29" fmla="*/ 2147483646 h 3197"/>
                <a:gd name="T30" fmla="*/ 2147483646 w 2866"/>
                <a:gd name="T31" fmla="*/ 2147483646 h 3197"/>
                <a:gd name="T32" fmla="*/ 2147483646 w 2866"/>
                <a:gd name="T33" fmla="*/ 2147483646 h 3197"/>
                <a:gd name="T34" fmla="*/ 2147483646 w 2866"/>
                <a:gd name="T35" fmla="*/ 2147483646 h 3197"/>
                <a:gd name="T36" fmla="*/ 2147483646 w 2866"/>
                <a:gd name="T37" fmla="*/ 2147483646 h 3197"/>
                <a:gd name="T38" fmla="*/ 2147483646 w 2866"/>
                <a:gd name="T39" fmla="*/ 2147483646 h 3197"/>
                <a:gd name="T40" fmla="*/ 2147483646 w 2866"/>
                <a:gd name="T41" fmla="*/ 2147483646 h 3197"/>
                <a:gd name="T42" fmla="*/ 2147483646 w 2866"/>
                <a:gd name="T43" fmla="*/ 2147483646 h 3197"/>
                <a:gd name="T44" fmla="*/ 2147483646 w 2866"/>
                <a:gd name="T45" fmla="*/ 2147483646 h 3197"/>
                <a:gd name="T46" fmla="*/ 2147483646 w 2866"/>
                <a:gd name="T47" fmla="*/ 2147483646 h 3197"/>
                <a:gd name="T48" fmla="*/ 2147483646 w 2866"/>
                <a:gd name="T49" fmla="*/ 2147483646 h 3197"/>
                <a:gd name="T50" fmla="*/ 2147483646 w 2866"/>
                <a:gd name="T51" fmla="*/ 2147483646 h 3197"/>
                <a:gd name="T52" fmla="*/ 2147483646 w 2866"/>
                <a:gd name="T53" fmla="*/ 2147483646 h 3197"/>
                <a:gd name="T54" fmla="*/ 2147483646 w 2866"/>
                <a:gd name="T55" fmla="*/ 2147483646 h 3197"/>
                <a:gd name="T56" fmla="*/ 2147483646 w 2866"/>
                <a:gd name="T57" fmla="*/ 2147483646 h 3197"/>
                <a:gd name="T58" fmla="*/ 2147483646 w 2866"/>
                <a:gd name="T59" fmla="*/ 2147483646 h 3197"/>
                <a:gd name="T60" fmla="*/ 2147483646 w 2866"/>
                <a:gd name="T61" fmla="*/ 2147483646 h 3197"/>
                <a:gd name="T62" fmla="*/ 2147483646 w 2866"/>
                <a:gd name="T63" fmla="*/ 2147483646 h 3197"/>
                <a:gd name="T64" fmla="*/ 2147483646 w 2866"/>
                <a:gd name="T65" fmla="*/ 2147483646 h 3197"/>
                <a:gd name="T66" fmla="*/ 2147483646 w 2866"/>
                <a:gd name="T67" fmla="*/ 2147483646 h 3197"/>
                <a:gd name="T68" fmla="*/ 2147483646 w 2866"/>
                <a:gd name="T69" fmla="*/ 2147483646 h 3197"/>
                <a:gd name="T70" fmla="*/ 2147483646 w 2866"/>
                <a:gd name="T71" fmla="*/ 2147483646 h 3197"/>
                <a:gd name="T72" fmla="*/ 2147483646 w 2866"/>
                <a:gd name="T73" fmla="*/ 2147483646 h 3197"/>
                <a:gd name="T74" fmla="*/ 2147483646 w 2866"/>
                <a:gd name="T75" fmla="*/ 2147483646 h 3197"/>
                <a:gd name="T76" fmla="*/ 2147483646 w 2866"/>
                <a:gd name="T77" fmla="*/ 2147483646 h 3197"/>
                <a:gd name="T78" fmla="*/ 0 w 2866"/>
                <a:gd name="T79" fmla="*/ 2147483646 h 31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66"/>
                <a:gd name="T121" fmla="*/ 0 h 3197"/>
                <a:gd name="T122" fmla="*/ 2866 w 2866"/>
                <a:gd name="T123" fmla="*/ 3197 h 31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66" h="3197">
                  <a:moveTo>
                    <a:pt x="1" y="406"/>
                  </a:moveTo>
                  <a:lnTo>
                    <a:pt x="11" y="379"/>
                  </a:lnTo>
                  <a:lnTo>
                    <a:pt x="37" y="357"/>
                  </a:lnTo>
                  <a:lnTo>
                    <a:pt x="78" y="330"/>
                  </a:lnTo>
                  <a:lnTo>
                    <a:pt x="191" y="290"/>
                  </a:lnTo>
                  <a:lnTo>
                    <a:pt x="278" y="263"/>
                  </a:lnTo>
                  <a:lnTo>
                    <a:pt x="377" y="236"/>
                  </a:lnTo>
                  <a:lnTo>
                    <a:pt x="490" y="203"/>
                  </a:lnTo>
                  <a:lnTo>
                    <a:pt x="556" y="164"/>
                  </a:lnTo>
                  <a:lnTo>
                    <a:pt x="626" y="136"/>
                  </a:lnTo>
                  <a:lnTo>
                    <a:pt x="716" y="108"/>
                  </a:lnTo>
                  <a:lnTo>
                    <a:pt x="802" y="83"/>
                  </a:lnTo>
                  <a:lnTo>
                    <a:pt x="908" y="59"/>
                  </a:lnTo>
                  <a:lnTo>
                    <a:pt x="1033" y="40"/>
                  </a:lnTo>
                  <a:lnTo>
                    <a:pt x="1167" y="20"/>
                  </a:lnTo>
                  <a:lnTo>
                    <a:pt x="1311" y="8"/>
                  </a:lnTo>
                  <a:lnTo>
                    <a:pt x="1442" y="1"/>
                  </a:lnTo>
                  <a:lnTo>
                    <a:pt x="1570" y="0"/>
                  </a:lnTo>
                  <a:lnTo>
                    <a:pt x="1694" y="1"/>
                  </a:lnTo>
                  <a:lnTo>
                    <a:pt x="1831" y="11"/>
                  </a:lnTo>
                  <a:lnTo>
                    <a:pt x="1960" y="23"/>
                  </a:lnTo>
                  <a:lnTo>
                    <a:pt x="2068" y="38"/>
                  </a:lnTo>
                  <a:lnTo>
                    <a:pt x="2174" y="55"/>
                  </a:lnTo>
                  <a:lnTo>
                    <a:pt x="2277" y="75"/>
                  </a:lnTo>
                  <a:lnTo>
                    <a:pt x="2379" y="102"/>
                  </a:lnTo>
                  <a:lnTo>
                    <a:pt x="2462" y="128"/>
                  </a:lnTo>
                  <a:lnTo>
                    <a:pt x="2549" y="159"/>
                  </a:lnTo>
                  <a:lnTo>
                    <a:pt x="2632" y="200"/>
                  </a:lnTo>
                  <a:lnTo>
                    <a:pt x="2697" y="237"/>
                  </a:lnTo>
                  <a:lnTo>
                    <a:pt x="2764" y="285"/>
                  </a:lnTo>
                  <a:lnTo>
                    <a:pt x="2816" y="337"/>
                  </a:lnTo>
                  <a:lnTo>
                    <a:pt x="2848" y="386"/>
                  </a:lnTo>
                  <a:lnTo>
                    <a:pt x="2866" y="440"/>
                  </a:lnTo>
                  <a:lnTo>
                    <a:pt x="2866" y="488"/>
                  </a:lnTo>
                  <a:lnTo>
                    <a:pt x="2852" y="538"/>
                  </a:lnTo>
                  <a:lnTo>
                    <a:pt x="2822" y="590"/>
                  </a:lnTo>
                  <a:lnTo>
                    <a:pt x="2775" y="636"/>
                  </a:lnTo>
                  <a:lnTo>
                    <a:pt x="2734" y="670"/>
                  </a:lnTo>
                  <a:lnTo>
                    <a:pt x="2734" y="2783"/>
                  </a:lnTo>
                  <a:lnTo>
                    <a:pt x="2719" y="2825"/>
                  </a:lnTo>
                  <a:lnTo>
                    <a:pt x="2692" y="2877"/>
                  </a:lnTo>
                  <a:lnTo>
                    <a:pt x="2650" y="2925"/>
                  </a:lnTo>
                  <a:lnTo>
                    <a:pt x="2603" y="2967"/>
                  </a:lnTo>
                  <a:lnTo>
                    <a:pt x="2550" y="2998"/>
                  </a:lnTo>
                  <a:lnTo>
                    <a:pt x="2504" y="3024"/>
                  </a:lnTo>
                  <a:lnTo>
                    <a:pt x="2451" y="3051"/>
                  </a:lnTo>
                  <a:lnTo>
                    <a:pt x="2383" y="3076"/>
                  </a:lnTo>
                  <a:lnTo>
                    <a:pt x="2310" y="3099"/>
                  </a:lnTo>
                  <a:lnTo>
                    <a:pt x="2222" y="3124"/>
                  </a:lnTo>
                  <a:lnTo>
                    <a:pt x="2148" y="3140"/>
                  </a:lnTo>
                  <a:lnTo>
                    <a:pt x="2069" y="3155"/>
                  </a:lnTo>
                  <a:lnTo>
                    <a:pt x="1986" y="3171"/>
                  </a:lnTo>
                  <a:lnTo>
                    <a:pt x="1882" y="3182"/>
                  </a:lnTo>
                  <a:lnTo>
                    <a:pt x="1803" y="3187"/>
                  </a:lnTo>
                  <a:lnTo>
                    <a:pt x="1687" y="3197"/>
                  </a:lnTo>
                  <a:lnTo>
                    <a:pt x="1594" y="3197"/>
                  </a:lnTo>
                  <a:lnTo>
                    <a:pt x="1484" y="3197"/>
                  </a:lnTo>
                  <a:lnTo>
                    <a:pt x="1363" y="3192"/>
                  </a:lnTo>
                  <a:lnTo>
                    <a:pt x="1289" y="3187"/>
                  </a:lnTo>
                  <a:lnTo>
                    <a:pt x="1196" y="3177"/>
                  </a:lnTo>
                  <a:lnTo>
                    <a:pt x="1112" y="3160"/>
                  </a:lnTo>
                  <a:lnTo>
                    <a:pt x="1002" y="3140"/>
                  </a:lnTo>
                  <a:lnTo>
                    <a:pt x="923" y="3124"/>
                  </a:lnTo>
                  <a:lnTo>
                    <a:pt x="818" y="3092"/>
                  </a:lnTo>
                  <a:lnTo>
                    <a:pt x="734" y="3067"/>
                  </a:lnTo>
                  <a:lnTo>
                    <a:pt x="662" y="3035"/>
                  </a:lnTo>
                  <a:lnTo>
                    <a:pt x="600" y="2998"/>
                  </a:lnTo>
                  <a:lnTo>
                    <a:pt x="547" y="2967"/>
                  </a:lnTo>
                  <a:lnTo>
                    <a:pt x="494" y="2925"/>
                  </a:lnTo>
                  <a:lnTo>
                    <a:pt x="458" y="2877"/>
                  </a:lnTo>
                  <a:lnTo>
                    <a:pt x="433" y="2820"/>
                  </a:lnTo>
                  <a:lnTo>
                    <a:pt x="422" y="2778"/>
                  </a:lnTo>
                  <a:lnTo>
                    <a:pt x="411" y="2738"/>
                  </a:lnTo>
                  <a:lnTo>
                    <a:pt x="411" y="1105"/>
                  </a:lnTo>
                  <a:lnTo>
                    <a:pt x="156" y="604"/>
                  </a:lnTo>
                  <a:lnTo>
                    <a:pt x="72" y="529"/>
                  </a:lnTo>
                  <a:lnTo>
                    <a:pt x="45" y="506"/>
                  </a:lnTo>
                  <a:lnTo>
                    <a:pt x="20" y="484"/>
                  </a:lnTo>
                  <a:lnTo>
                    <a:pt x="4" y="454"/>
                  </a:lnTo>
                  <a:lnTo>
                    <a:pt x="0" y="427"/>
                  </a:lnTo>
                  <a:lnTo>
                    <a:pt x="1" y="406"/>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5" name="Freeform 56">
              <a:extLst>
                <a:ext uri="{FF2B5EF4-FFF2-40B4-BE49-F238E27FC236}">
                  <a16:creationId xmlns:a16="http://schemas.microsoft.com/office/drawing/2014/main" id="{5249DE02-F926-4A52-969F-9E5BD7A82215}"/>
                </a:ext>
              </a:extLst>
            </p:cNvPr>
            <p:cNvSpPr>
              <a:spLocks/>
            </p:cNvSpPr>
            <p:nvPr/>
          </p:nvSpPr>
          <p:spPr bwMode="auto">
            <a:xfrm>
              <a:off x="6326188" y="6040438"/>
              <a:ext cx="542925" cy="582612"/>
            </a:xfrm>
            <a:custGeom>
              <a:avLst/>
              <a:gdLst>
                <a:gd name="T0" fmla="*/ 0 w 2399"/>
                <a:gd name="T1" fmla="*/ 0 h 2566"/>
                <a:gd name="T2" fmla="*/ 2147483646 w 2399"/>
                <a:gd name="T3" fmla="*/ 2147483646 h 2566"/>
                <a:gd name="T4" fmla="*/ 2147483646 w 2399"/>
                <a:gd name="T5" fmla="*/ 2147483646 h 2566"/>
                <a:gd name="T6" fmla="*/ 2147483646 w 2399"/>
                <a:gd name="T7" fmla="*/ 2147483646 h 2566"/>
                <a:gd name="T8" fmla="*/ 2147483646 w 2399"/>
                <a:gd name="T9" fmla="*/ 2147483646 h 2566"/>
                <a:gd name="T10" fmla="*/ 2147483646 w 2399"/>
                <a:gd name="T11" fmla="*/ 2147483646 h 2566"/>
                <a:gd name="T12" fmla="*/ 2147483646 w 2399"/>
                <a:gd name="T13" fmla="*/ 2147483646 h 2566"/>
                <a:gd name="T14" fmla="*/ 2147483646 w 2399"/>
                <a:gd name="T15" fmla="*/ 2147483646 h 2566"/>
                <a:gd name="T16" fmla="*/ 2147483646 w 2399"/>
                <a:gd name="T17" fmla="*/ 2147483646 h 2566"/>
                <a:gd name="T18" fmla="*/ 2147483646 w 2399"/>
                <a:gd name="T19" fmla="*/ 2147483646 h 2566"/>
                <a:gd name="T20" fmla="*/ 2147483646 w 2399"/>
                <a:gd name="T21" fmla="*/ 2147483646 h 2566"/>
                <a:gd name="T22" fmla="*/ 2147483646 w 2399"/>
                <a:gd name="T23" fmla="*/ 2147483646 h 2566"/>
                <a:gd name="T24" fmla="*/ 2147483646 w 2399"/>
                <a:gd name="T25" fmla="*/ 2147483646 h 2566"/>
                <a:gd name="T26" fmla="*/ 2147483646 w 2399"/>
                <a:gd name="T27" fmla="*/ 2147483646 h 2566"/>
                <a:gd name="T28" fmla="*/ 2147483646 w 2399"/>
                <a:gd name="T29" fmla="*/ 2147483646 h 2566"/>
                <a:gd name="T30" fmla="*/ 2147483646 w 2399"/>
                <a:gd name="T31" fmla="*/ 2147483646 h 2566"/>
                <a:gd name="T32" fmla="*/ 2147483646 w 2399"/>
                <a:gd name="T33" fmla="*/ 2147483646 h 2566"/>
                <a:gd name="T34" fmla="*/ 2147483646 w 2399"/>
                <a:gd name="T35" fmla="*/ 2147483646 h 2566"/>
                <a:gd name="T36" fmla="*/ 2147483646 w 2399"/>
                <a:gd name="T37" fmla="*/ 2147483646 h 2566"/>
                <a:gd name="T38" fmla="*/ 2147483646 w 2399"/>
                <a:gd name="T39" fmla="*/ 2147483646 h 2566"/>
                <a:gd name="T40" fmla="*/ 2147483646 w 2399"/>
                <a:gd name="T41" fmla="*/ 2147483646 h 2566"/>
                <a:gd name="T42" fmla="*/ 2147483646 w 2399"/>
                <a:gd name="T43" fmla="*/ 2147483646 h 2566"/>
                <a:gd name="T44" fmla="*/ 2147483646 w 2399"/>
                <a:gd name="T45" fmla="*/ 2147483646 h 2566"/>
                <a:gd name="T46" fmla="*/ 2147483646 w 2399"/>
                <a:gd name="T47" fmla="*/ 2147483646 h 2566"/>
                <a:gd name="T48" fmla="*/ 2147483646 w 2399"/>
                <a:gd name="T49" fmla="*/ 2147483646 h 2566"/>
                <a:gd name="T50" fmla="*/ 2147483646 w 2399"/>
                <a:gd name="T51" fmla="*/ 2147483646 h 2566"/>
                <a:gd name="T52" fmla="*/ 2147483646 w 2399"/>
                <a:gd name="T53" fmla="*/ 2147483646 h 2566"/>
                <a:gd name="T54" fmla="*/ 2147483646 w 2399"/>
                <a:gd name="T55" fmla="*/ 2147483646 h 2566"/>
                <a:gd name="T56" fmla="*/ 2147483646 w 2399"/>
                <a:gd name="T57" fmla="*/ 2147483646 h 2566"/>
                <a:gd name="T58" fmla="*/ 2147483646 w 2399"/>
                <a:gd name="T59" fmla="*/ 2147483646 h 2566"/>
                <a:gd name="T60" fmla="*/ 2147483646 w 2399"/>
                <a:gd name="T61" fmla="*/ 2147483646 h 2566"/>
                <a:gd name="T62" fmla="*/ 2147483646 w 2399"/>
                <a:gd name="T63" fmla="*/ 2147483646 h 2566"/>
                <a:gd name="T64" fmla="*/ 2147483646 w 2399"/>
                <a:gd name="T65" fmla="*/ 2147483646 h 2566"/>
                <a:gd name="T66" fmla="*/ 2147483646 w 2399"/>
                <a:gd name="T67" fmla="*/ 2147483646 h 2566"/>
                <a:gd name="T68" fmla="*/ 2147483646 w 2399"/>
                <a:gd name="T69" fmla="*/ 2147483646 h 2566"/>
                <a:gd name="T70" fmla="*/ 2147483646 w 2399"/>
                <a:gd name="T71" fmla="*/ 2147483646 h 2566"/>
                <a:gd name="T72" fmla="*/ 2147483646 w 2399"/>
                <a:gd name="T73" fmla="*/ 2147483646 h 2566"/>
                <a:gd name="T74" fmla="*/ 2147483646 w 2399"/>
                <a:gd name="T75" fmla="*/ 2147483646 h 2566"/>
                <a:gd name="T76" fmla="*/ 2147483646 w 2399"/>
                <a:gd name="T77" fmla="*/ 2147483646 h 2566"/>
                <a:gd name="T78" fmla="*/ 2147483646 w 2399"/>
                <a:gd name="T79" fmla="*/ 2147483646 h 2566"/>
                <a:gd name="T80" fmla="*/ 2147483646 w 2399"/>
                <a:gd name="T81" fmla="*/ 2147483646 h 2566"/>
                <a:gd name="T82" fmla="*/ 2147483646 w 2399"/>
                <a:gd name="T83" fmla="*/ 2147483646 h 2566"/>
                <a:gd name="T84" fmla="*/ 2147483646 w 2399"/>
                <a:gd name="T85" fmla="*/ 2147483646 h 2566"/>
                <a:gd name="T86" fmla="*/ 2147483646 w 2399"/>
                <a:gd name="T87" fmla="*/ 2147483646 h 2566"/>
                <a:gd name="T88" fmla="*/ 2147483646 w 2399"/>
                <a:gd name="T89" fmla="*/ 2147483646 h 2566"/>
                <a:gd name="T90" fmla="*/ 2147483646 w 2399"/>
                <a:gd name="T91" fmla="*/ 2147483646 h 2566"/>
                <a:gd name="T92" fmla="*/ 2147483646 w 2399"/>
                <a:gd name="T93" fmla="*/ 2147483646 h 2566"/>
                <a:gd name="T94" fmla="*/ 2147483646 w 2399"/>
                <a:gd name="T95" fmla="*/ 2147483646 h 2566"/>
                <a:gd name="T96" fmla="*/ 2147483646 w 2399"/>
                <a:gd name="T97" fmla="*/ 2147483646 h 2566"/>
                <a:gd name="T98" fmla="*/ 2147483646 w 2399"/>
                <a:gd name="T99" fmla="*/ 2147483646 h 2566"/>
                <a:gd name="T100" fmla="*/ 2147483646 w 2399"/>
                <a:gd name="T101" fmla="*/ 2147483646 h 2566"/>
                <a:gd name="T102" fmla="*/ 2147483646 w 2399"/>
                <a:gd name="T103" fmla="*/ 2147483646 h 2566"/>
                <a:gd name="T104" fmla="*/ 2147483646 w 2399"/>
                <a:gd name="T105" fmla="*/ 2147483646 h 2566"/>
                <a:gd name="T106" fmla="*/ 2147483646 w 2399"/>
                <a:gd name="T107" fmla="*/ 2147483646 h 2566"/>
                <a:gd name="T108" fmla="*/ 2147483646 w 2399"/>
                <a:gd name="T109" fmla="*/ 2147483646 h 2566"/>
                <a:gd name="T110" fmla="*/ 2147483646 w 2399"/>
                <a:gd name="T111" fmla="*/ 2147483646 h 2566"/>
                <a:gd name="T112" fmla="*/ 2147483646 w 2399"/>
                <a:gd name="T113" fmla="*/ 2147483646 h 2566"/>
                <a:gd name="T114" fmla="*/ 2147483646 w 2399"/>
                <a:gd name="T115" fmla="*/ 2147483646 h 2566"/>
                <a:gd name="T116" fmla="*/ 2147483646 w 2399"/>
                <a:gd name="T117" fmla="*/ 2147483646 h 2566"/>
                <a:gd name="T118" fmla="*/ 2147483646 w 2399"/>
                <a:gd name="T119" fmla="*/ 2147483646 h 2566"/>
                <a:gd name="T120" fmla="*/ 0 w 2399"/>
                <a:gd name="T121" fmla="*/ 0 h 256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99"/>
                <a:gd name="T184" fmla="*/ 0 h 2566"/>
                <a:gd name="T185" fmla="*/ 2399 w 2399"/>
                <a:gd name="T186" fmla="*/ 2566 h 256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99" h="2566">
                  <a:moveTo>
                    <a:pt x="0" y="0"/>
                  </a:moveTo>
                  <a:lnTo>
                    <a:pt x="271" y="500"/>
                  </a:lnTo>
                  <a:lnTo>
                    <a:pt x="271" y="2173"/>
                  </a:lnTo>
                  <a:lnTo>
                    <a:pt x="286" y="2241"/>
                  </a:lnTo>
                  <a:lnTo>
                    <a:pt x="306" y="2279"/>
                  </a:lnTo>
                  <a:lnTo>
                    <a:pt x="332" y="2320"/>
                  </a:lnTo>
                  <a:lnTo>
                    <a:pt x="364" y="2340"/>
                  </a:lnTo>
                  <a:lnTo>
                    <a:pt x="411" y="2378"/>
                  </a:lnTo>
                  <a:lnTo>
                    <a:pt x="463" y="2404"/>
                  </a:lnTo>
                  <a:lnTo>
                    <a:pt x="521" y="2430"/>
                  </a:lnTo>
                  <a:lnTo>
                    <a:pt x="595" y="2456"/>
                  </a:lnTo>
                  <a:lnTo>
                    <a:pt x="667" y="2483"/>
                  </a:lnTo>
                  <a:lnTo>
                    <a:pt x="737" y="2500"/>
                  </a:lnTo>
                  <a:lnTo>
                    <a:pt x="824" y="2519"/>
                  </a:lnTo>
                  <a:lnTo>
                    <a:pt x="910" y="2535"/>
                  </a:lnTo>
                  <a:lnTo>
                    <a:pt x="989" y="2546"/>
                  </a:lnTo>
                  <a:lnTo>
                    <a:pt x="1065" y="2555"/>
                  </a:lnTo>
                  <a:lnTo>
                    <a:pt x="1155" y="2562"/>
                  </a:lnTo>
                  <a:lnTo>
                    <a:pt x="1250" y="2566"/>
                  </a:lnTo>
                  <a:lnTo>
                    <a:pt x="1359" y="2566"/>
                  </a:lnTo>
                  <a:lnTo>
                    <a:pt x="1470" y="2562"/>
                  </a:lnTo>
                  <a:lnTo>
                    <a:pt x="1573" y="2555"/>
                  </a:lnTo>
                  <a:lnTo>
                    <a:pt x="1672" y="2546"/>
                  </a:lnTo>
                  <a:lnTo>
                    <a:pt x="1773" y="2532"/>
                  </a:lnTo>
                  <a:lnTo>
                    <a:pt x="1846" y="2519"/>
                  </a:lnTo>
                  <a:lnTo>
                    <a:pt x="1938" y="2498"/>
                  </a:lnTo>
                  <a:lnTo>
                    <a:pt x="2012" y="2476"/>
                  </a:lnTo>
                  <a:lnTo>
                    <a:pt x="2080" y="2456"/>
                  </a:lnTo>
                  <a:lnTo>
                    <a:pt x="2149" y="2430"/>
                  </a:lnTo>
                  <a:lnTo>
                    <a:pt x="2211" y="2404"/>
                  </a:lnTo>
                  <a:lnTo>
                    <a:pt x="2259" y="2378"/>
                  </a:lnTo>
                  <a:lnTo>
                    <a:pt x="2304" y="2340"/>
                  </a:lnTo>
                  <a:lnTo>
                    <a:pt x="2336" y="2315"/>
                  </a:lnTo>
                  <a:lnTo>
                    <a:pt x="2363" y="2283"/>
                  </a:lnTo>
                  <a:lnTo>
                    <a:pt x="2390" y="2236"/>
                  </a:lnTo>
                  <a:lnTo>
                    <a:pt x="2399" y="2183"/>
                  </a:lnTo>
                  <a:lnTo>
                    <a:pt x="2399" y="188"/>
                  </a:lnTo>
                  <a:lnTo>
                    <a:pt x="2311" y="229"/>
                  </a:lnTo>
                  <a:lnTo>
                    <a:pt x="2188" y="275"/>
                  </a:lnTo>
                  <a:lnTo>
                    <a:pt x="2055" y="310"/>
                  </a:lnTo>
                  <a:lnTo>
                    <a:pt x="1908" y="343"/>
                  </a:lnTo>
                  <a:lnTo>
                    <a:pt x="1762" y="365"/>
                  </a:lnTo>
                  <a:lnTo>
                    <a:pt x="1604" y="381"/>
                  </a:lnTo>
                  <a:lnTo>
                    <a:pt x="1437" y="391"/>
                  </a:lnTo>
                  <a:lnTo>
                    <a:pt x="1269" y="391"/>
                  </a:lnTo>
                  <a:lnTo>
                    <a:pt x="1089" y="383"/>
                  </a:lnTo>
                  <a:lnTo>
                    <a:pt x="923" y="361"/>
                  </a:lnTo>
                  <a:lnTo>
                    <a:pt x="745" y="335"/>
                  </a:lnTo>
                  <a:lnTo>
                    <a:pt x="579" y="293"/>
                  </a:lnTo>
                  <a:lnTo>
                    <a:pt x="448" y="253"/>
                  </a:lnTo>
                  <a:lnTo>
                    <a:pt x="372" y="219"/>
                  </a:lnTo>
                  <a:lnTo>
                    <a:pt x="312" y="184"/>
                  </a:lnTo>
                  <a:lnTo>
                    <a:pt x="271" y="152"/>
                  </a:lnTo>
                  <a:lnTo>
                    <a:pt x="236" y="109"/>
                  </a:lnTo>
                  <a:lnTo>
                    <a:pt x="214" y="94"/>
                  </a:lnTo>
                  <a:lnTo>
                    <a:pt x="182" y="73"/>
                  </a:lnTo>
                  <a:lnTo>
                    <a:pt x="154" y="57"/>
                  </a:lnTo>
                  <a:lnTo>
                    <a:pt x="120" y="41"/>
                  </a:lnTo>
                  <a:lnTo>
                    <a:pt x="87" y="27"/>
                  </a:lnTo>
                  <a:lnTo>
                    <a:pt x="48" y="16"/>
                  </a:lnTo>
                  <a:lnTo>
                    <a:pt x="0"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6" name="Freeform 57">
              <a:extLst>
                <a:ext uri="{FF2B5EF4-FFF2-40B4-BE49-F238E27FC236}">
                  <a16:creationId xmlns:a16="http://schemas.microsoft.com/office/drawing/2014/main" id="{7838422A-C367-409E-8A4D-77C860583868}"/>
                </a:ext>
              </a:extLst>
            </p:cNvPr>
            <p:cNvSpPr>
              <a:spLocks/>
            </p:cNvSpPr>
            <p:nvPr/>
          </p:nvSpPr>
          <p:spPr bwMode="auto">
            <a:xfrm>
              <a:off x="6327775" y="6040438"/>
              <a:ext cx="541338" cy="582612"/>
            </a:xfrm>
            <a:custGeom>
              <a:avLst/>
              <a:gdLst>
                <a:gd name="T0" fmla="*/ 2147483646 w 341"/>
                <a:gd name="T1" fmla="*/ 2147483646 h 367"/>
                <a:gd name="T2" fmla="*/ 0 w 341"/>
                <a:gd name="T3" fmla="*/ 0 h 367"/>
                <a:gd name="T4" fmla="*/ 2147483646 w 341"/>
                <a:gd name="T5" fmla="*/ 2147483646 h 367"/>
                <a:gd name="T6" fmla="*/ 2147483646 w 341"/>
                <a:gd name="T7" fmla="*/ 2147483646 h 367"/>
                <a:gd name="T8" fmla="*/ 2147483646 w 341"/>
                <a:gd name="T9" fmla="*/ 2147483646 h 367"/>
                <a:gd name="T10" fmla="*/ 2147483646 w 341"/>
                <a:gd name="T11" fmla="*/ 2147483646 h 367"/>
                <a:gd name="T12" fmla="*/ 2147483646 w 341"/>
                <a:gd name="T13" fmla="*/ 2147483646 h 367"/>
                <a:gd name="T14" fmla="*/ 2147483646 w 341"/>
                <a:gd name="T15" fmla="*/ 2147483646 h 367"/>
                <a:gd name="T16" fmla="*/ 2147483646 w 341"/>
                <a:gd name="T17" fmla="*/ 2147483646 h 367"/>
                <a:gd name="T18" fmla="*/ 2147483646 w 341"/>
                <a:gd name="T19" fmla="*/ 2147483646 h 367"/>
                <a:gd name="T20" fmla="*/ 2147483646 w 341"/>
                <a:gd name="T21" fmla="*/ 2147483646 h 367"/>
                <a:gd name="T22" fmla="*/ 2147483646 w 341"/>
                <a:gd name="T23" fmla="*/ 2147483646 h 367"/>
                <a:gd name="T24" fmla="*/ 2147483646 w 341"/>
                <a:gd name="T25" fmla="*/ 2147483646 h 367"/>
                <a:gd name="T26" fmla="*/ 2147483646 w 341"/>
                <a:gd name="T27" fmla="*/ 2147483646 h 367"/>
                <a:gd name="T28" fmla="*/ 2147483646 w 341"/>
                <a:gd name="T29" fmla="*/ 2147483646 h 367"/>
                <a:gd name="T30" fmla="*/ 2147483646 w 341"/>
                <a:gd name="T31" fmla="*/ 2147483646 h 367"/>
                <a:gd name="T32" fmla="*/ 2147483646 w 341"/>
                <a:gd name="T33" fmla="*/ 2147483646 h 367"/>
                <a:gd name="T34" fmla="*/ 2147483646 w 341"/>
                <a:gd name="T35" fmla="*/ 2147483646 h 367"/>
                <a:gd name="T36" fmla="*/ 2147483646 w 341"/>
                <a:gd name="T37" fmla="*/ 2147483646 h 367"/>
                <a:gd name="T38" fmla="*/ 2147483646 w 341"/>
                <a:gd name="T39" fmla="*/ 2147483646 h 367"/>
                <a:gd name="T40" fmla="*/ 2147483646 w 341"/>
                <a:gd name="T41" fmla="*/ 2147483646 h 367"/>
                <a:gd name="T42" fmla="*/ 2147483646 w 341"/>
                <a:gd name="T43" fmla="*/ 2147483646 h 367"/>
                <a:gd name="T44" fmla="*/ 2147483646 w 341"/>
                <a:gd name="T45" fmla="*/ 2147483646 h 367"/>
                <a:gd name="T46" fmla="*/ 2147483646 w 341"/>
                <a:gd name="T47" fmla="*/ 2147483646 h 367"/>
                <a:gd name="T48" fmla="*/ 2147483646 w 341"/>
                <a:gd name="T49" fmla="*/ 2147483646 h 367"/>
                <a:gd name="T50" fmla="*/ 2147483646 w 341"/>
                <a:gd name="T51" fmla="*/ 2147483646 h 367"/>
                <a:gd name="T52" fmla="*/ 2147483646 w 341"/>
                <a:gd name="T53" fmla="*/ 2147483646 h 367"/>
                <a:gd name="T54" fmla="*/ 2147483646 w 341"/>
                <a:gd name="T55" fmla="*/ 2147483646 h 367"/>
                <a:gd name="T56" fmla="*/ 2147483646 w 341"/>
                <a:gd name="T57" fmla="*/ 2147483646 h 367"/>
                <a:gd name="T58" fmla="*/ 2147483646 w 341"/>
                <a:gd name="T59" fmla="*/ 2147483646 h 367"/>
                <a:gd name="T60" fmla="*/ 2147483646 w 341"/>
                <a:gd name="T61" fmla="*/ 2147483646 h 367"/>
                <a:gd name="T62" fmla="*/ 2147483646 w 341"/>
                <a:gd name="T63" fmla="*/ 2147483646 h 367"/>
                <a:gd name="T64" fmla="*/ 2147483646 w 341"/>
                <a:gd name="T65" fmla="*/ 2147483646 h 367"/>
                <a:gd name="T66" fmla="*/ 2147483646 w 341"/>
                <a:gd name="T67" fmla="*/ 2147483646 h 367"/>
                <a:gd name="T68" fmla="*/ 2147483646 w 341"/>
                <a:gd name="T69" fmla="*/ 2147483646 h 367"/>
                <a:gd name="T70" fmla="*/ 2147483646 w 341"/>
                <a:gd name="T71" fmla="*/ 2147483646 h 367"/>
                <a:gd name="T72" fmla="*/ 2147483646 w 341"/>
                <a:gd name="T73" fmla="*/ 2147483646 h 367"/>
                <a:gd name="T74" fmla="*/ 2147483646 w 341"/>
                <a:gd name="T75" fmla="*/ 2147483646 h 367"/>
                <a:gd name="T76" fmla="*/ 2147483646 w 341"/>
                <a:gd name="T77" fmla="*/ 2147483646 h 367"/>
                <a:gd name="T78" fmla="*/ 2147483646 w 341"/>
                <a:gd name="T79" fmla="*/ 2147483646 h 367"/>
                <a:gd name="T80" fmla="*/ 2147483646 w 341"/>
                <a:gd name="T81" fmla="*/ 2147483646 h 367"/>
                <a:gd name="T82" fmla="*/ 2147483646 w 341"/>
                <a:gd name="T83" fmla="*/ 2147483646 h 367"/>
                <a:gd name="T84" fmla="*/ 2147483646 w 341"/>
                <a:gd name="T85" fmla="*/ 2147483646 h 36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1"/>
                <a:gd name="T130" fmla="*/ 0 h 367"/>
                <a:gd name="T131" fmla="*/ 341 w 341"/>
                <a:gd name="T132" fmla="*/ 367 h 36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1" h="367">
                  <a:moveTo>
                    <a:pt x="24" y="11"/>
                  </a:moveTo>
                  <a:lnTo>
                    <a:pt x="0" y="0"/>
                  </a:lnTo>
                  <a:lnTo>
                    <a:pt x="36" y="60"/>
                  </a:lnTo>
                  <a:lnTo>
                    <a:pt x="37" y="311"/>
                  </a:lnTo>
                  <a:lnTo>
                    <a:pt x="39" y="320"/>
                  </a:lnTo>
                  <a:lnTo>
                    <a:pt x="42" y="326"/>
                  </a:lnTo>
                  <a:lnTo>
                    <a:pt x="46" y="331"/>
                  </a:lnTo>
                  <a:lnTo>
                    <a:pt x="51" y="335"/>
                  </a:lnTo>
                  <a:lnTo>
                    <a:pt x="58" y="340"/>
                  </a:lnTo>
                  <a:lnTo>
                    <a:pt x="65" y="344"/>
                  </a:lnTo>
                  <a:lnTo>
                    <a:pt x="74" y="348"/>
                  </a:lnTo>
                  <a:lnTo>
                    <a:pt x="84" y="351"/>
                  </a:lnTo>
                  <a:lnTo>
                    <a:pt x="95" y="355"/>
                  </a:lnTo>
                  <a:lnTo>
                    <a:pt x="104" y="358"/>
                  </a:lnTo>
                  <a:lnTo>
                    <a:pt x="117" y="360"/>
                  </a:lnTo>
                  <a:lnTo>
                    <a:pt x="129" y="362"/>
                  </a:lnTo>
                  <a:lnTo>
                    <a:pt x="140" y="364"/>
                  </a:lnTo>
                  <a:lnTo>
                    <a:pt x="151" y="365"/>
                  </a:lnTo>
                  <a:lnTo>
                    <a:pt x="164" y="366"/>
                  </a:lnTo>
                  <a:lnTo>
                    <a:pt x="177" y="367"/>
                  </a:lnTo>
                  <a:lnTo>
                    <a:pt x="193" y="367"/>
                  </a:lnTo>
                  <a:lnTo>
                    <a:pt x="209" y="366"/>
                  </a:lnTo>
                  <a:lnTo>
                    <a:pt x="224" y="365"/>
                  </a:lnTo>
                  <a:lnTo>
                    <a:pt x="238" y="364"/>
                  </a:lnTo>
                  <a:lnTo>
                    <a:pt x="252" y="362"/>
                  </a:lnTo>
                  <a:lnTo>
                    <a:pt x="262" y="360"/>
                  </a:lnTo>
                  <a:lnTo>
                    <a:pt x="276" y="357"/>
                  </a:lnTo>
                  <a:lnTo>
                    <a:pt x="286" y="354"/>
                  </a:lnTo>
                  <a:lnTo>
                    <a:pt x="296" y="351"/>
                  </a:lnTo>
                  <a:lnTo>
                    <a:pt x="305" y="347"/>
                  </a:lnTo>
                  <a:lnTo>
                    <a:pt x="314" y="343"/>
                  </a:lnTo>
                  <a:lnTo>
                    <a:pt x="321" y="339"/>
                  </a:lnTo>
                  <a:lnTo>
                    <a:pt x="327" y="334"/>
                  </a:lnTo>
                  <a:lnTo>
                    <a:pt x="332" y="331"/>
                  </a:lnTo>
                  <a:lnTo>
                    <a:pt x="336" y="327"/>
                  </a:lnTo>
                  <a:lnTo>
                    <a:pt x="339" y="320"/>
                  </a:lnTo>
                  <a:lnTo>
                    <a:pt x="341" y="313"/>
                  </a:lnTo>
                  <a:lnTo>
                    <a:pt x="340" y="33"/>
                  </a:lnTo>
                  <a:lnTo>
                    <a:pt x="268" y="53"/>
                  </a:lnTo>
                  <a:lnTo>
                    <a:pt x="165" y="57"/>
                  </a:lnTo>
                  <a:lnTo>
                    <a:pt x="87" y="48"/>
                  </a:lnTo>
                  <a:lnTo>
                    <a:pt x="36" y="26"/>
                  </a:lnTo>
                  <a:lnTo>
                    <a:pt x="24" y="11"/>
                  </a:lnTo>
                  <a:close/>
                </a:path>
              </a:pathLst>
            </a:custGeom>
            <a:solidFill>
              <a:srgbClr val="0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7" name="Freeform 58">
              <a:extLst>
                <a:ext uri="{FF2B5EF4-FFF2-40B4-BE49-F238E27FC236}">
                  <a16:creationId xmlns:a16="http://schemas.microsoft.com/office/drawing/2014/main" id="{B74E7658-54D4-48E3-9053-2BD253AA8723}"/>
                </a:ext>
              </a:extLst>
            </p:cNvPr>
            <p:cNvSpPr>
              <a:spLocks/>
            </p:cNvSpPr>
            <p:nvPr/>
          </p:nvSpPr>
          <p:spPr bwMode="auto">
            <a:xfrm>
              <a:off x="6267450" y="5930900"/>
              <a:ext cx="657225" cy="222250"/>
            </a:xfrm>
            <a:custGeom>
              <a:avLst/>
              <a:gdLst>
                <a:gd name="T0" fmla="*/ 2147483646 w 414"/>
                <a:gd name="T1" fmla="*/ 2147483646 h 140"/>
                <a:gd name="T2" fmla="*/ 2147483646 w 414"/>
                <a:gd name="T3" fmla="*/ 2147483646 h 140"/>
                <a:gd name="T4" fmla="*/ 2147483646 w 414"/>
                <a:gd name="T5" fmla="*/ 2147483646 h 140"/>
                <a:gd name="T6" fmla="*/ 2147483646 w 414"/>
                <a:gd name="T7" fmla="*/ 2147483646 h 140"/>
                <a:gd name="T8" fmla="*/ 2147483646 w 414"/>
                <a:gd name="T9" fmla="*/ 2147483646 h 140"/>
                <a:gd name="T10" fmla="*/ 2147483646 w 414"/>
                <a:gd name="T11" fmla="*/ 2147483646 h 140"/>
                <a:gd name="T12" fmla="*/ 2147483646 w 414"/>
                <a:gd name="T13" fmla="*/ 2147483646 h 140"/>
                <a:gd name="T14" fmla="*/ 2147483646 w 414"/>
                <a:gd name="T15" fmla="*/ 2147483646 h 140"/>
                <a:gd name="T16" fmla="*/ 2147483646 w 414"/>
                <a:gd name="T17" fmla="*/ 2147483646 h 140"/>
                <a:gd name="T18" fmla="*/ 2147483646 w 414"/>
                <a:gd name="T19" fmla="*/ 0 h 140"/>
                <a:gd name="T20" fmla="*/ 2147483646 w 414"/>
                <a:gd name="T21" fmla="*/ 2147483646 h 140"/>
                <a:gd name="T22" fmla="*/ 2147483646 w 414"/>
                <a:gd name="T23" fmla="*/ 2147483646 h 140"/>
                <a:gd name="T24" fmla="*/ 2147483646 w 414"/>
                <a:gd name="T25" fmla="*/ 2147483646 h 140"/>
                <a:gd name="T26" fmla="*/ 2147483646 w 414"/>
                <a:gd name="T27" fmla="*/ 2147483646 h 140"/>
                <a:gd name="T28" fmla="*/ 2147483646 w 414"/>
                <a:gd name="T29" fmla="*/ 2147483646 h 140"/>
                <a:gd name="T30" fmla="*/ 2147483646 w 414"/>
                <a:gd name="T31" fmla="*/ 2147483646 h 140"/>
                <a:gd name="T32" fmla="*/ 2147483646 w 414"/>
                <a:gd name="T33" fmla="*/ 2147483646 h 140"/>
                <a:gd name="T34" fmla="*/ 2147483646 w 414"/>
                <a:gd name="T35" fmla="*/ 2147483646 h 140"/>
                <a:gd name="T36" fmla="*/ 2147483646 w 414"/>
                <a:gd name="T37" fmla="*/ 2147483646 h 140"/>
                <a:gd name="T38" fmla="*/ 2147483646 w 414"/>
                <a:gd name="T39" fmla="*/ 2147483646 h 140"/>
                <a:gd name="T40" fmla="*/ 2147483646 w 414"/>
                <a:gd name="T41" fmla="*/ 2147483646 h 140"/>
                <a:gd name="T42" fmla="*/ 2147483646 w 414"/>
                <a:gd name="T43" fmla="*/ 2147483646 h 140"/>
                <a:gd name="T44" fmla="*/ 2147483646 w 414"/>
                <a:gd name="T45" fmla="*/ 2147483646 h 140"/>
                <a:gd name="T46" fmla="*/ 2147483646 w 414"/>
                <a:gd name="T47" fmla="*/ 2147483646 h 140"/>
                <a:gd name="T48" fmla="*/ 2147483646 w 414"/>
                <a:gd name="T49" fmla="*/ 2147483646 h 140"/>
                <a:gd name="T50" fmla="*/ 2147483646 w 414"/>
                <a:gd name="T51" fmla="*/ 2147483646 h 140"/>
                <a:gd name="T52" fmla="*/ 2147483646 w 414"/>
                <a:gd name="T53" fmla="*/ 2147483646 h 140"/>
                <a:gd name="T54" fmla="*/ 2147483646 w 414"/>
                <a:gd name="T55" fmla="*/ 2147483646 h 140"/>
                <a:gd name="T56" fmla="*/ 2147483646 w 414"/>
                <a:gd name="T57" fmla="*/ 2147483646 h 140"/>
                <a:gd name="T58" fmla="*/ 2147483646 w 414"/>
                <a:gd name="T59" fmla="*/ 2147483646 h 140"/>
                <a:gd name="T60" fmla="*/ 2147483646 w 414"/>
                <a:gd name="T61" fmla="*/ 2147483646 h 140"/>
                <a:gd name="T62" fmla="*/ 2147483646 w 414"/>
                <a:gd name="T63" fmla="*/ 2147483646 h 140"/>
                <a:gd name="T64" fmla="*/ 2147483646 w 414"/>
                <a:gd name="T65" fmla="*/ 2147483646 h 140"/>
                <a:gd name="T66" fmla="*/ 2147483646 w 414"/>
                <a:gd name="T67" fmla="*/ 2147483646 h 140"/>
                <a:gd name="T68" fmla="*/ 2147483646 w 414"/>
                <a:gd name="T69" fmla="*/ 2147483646 h 140"/>
                <a:gd name="T70" fmla="*/ 2147483646 w 414"/>
                <a:gd name="T71" fmla="*/ 2147483646 h 140"/>
                <a:gd name="T72" fmla="*/ 0 w 414"/>
                <a:gd name="T73" fmla="*/ 2147483646 h 14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14"/>
                <a:gd name="T112" fmla="*/ 0 h 140"/>
                <a:gd name="T113" fmla="*/ 414 w 414"/>
                <a:gd name="T114" fmla="*/ 140 h 14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14" h="140">
                  <a:moveTo>
                    <a:pt x="0" y="65"/>
                  </a:moveTo>
                  <a:lnTo>
                    <a:pt x="17" y="45"/>
                  </a:lnTo>
                  <a:lnTo>
                    <a:pt x="6" y="68"/>
                  </a:lnTo>
                  <a:lnTo>
                    <a:pt x="34" y="44"/>
                  </a:lnTo>
                  <a:lnTo>
                    <a:pt x="48" y="40"/>
                  </a:lnTo>
                  <a:lnTo>
                    <a:pt x="60" y="37"/>
                  </a:lnTo>
                  <a:lnTo>
                    <a:pt x="71" y="34"/>
                  </a:lnTo>
                  <a:lnTo>
                    <a:pt x="80" y="32"/>
                  </a:lnTo>
                  <a:lnTo>
                    <a:pt x="86" y="27"/>
                  </a:lnTo>
                  <a:lnTo>
                    <a:pt x="93" y="22"/>
                  </a:lnTo>
                  <a:lnTo>
                    <a:pt x="101" y="19"/>
                  </a:lnTo>
                  <a:lnTo>
                    <a:pt x="110" y="16"/>
                  </a:lnTo>
                  <a:lnTo>
                    <a:pt x="119" y="13"/>
                  </a:lnTo>
                  <a:lnTo>
                    <a:pt x="129" y="11"/>
                  </a:lnTo>
                  <a:lnTo>
                    <a:pt x="139" y="8"/>
                  </a:lnTo>
                  <a:lnTo>
                    <a:pt x="149" y="6"/>
                  </a:lnTo>
                  <a:lnTo>
                    <a:pt x="161" y="4"/>
                  </a:lnTo>
                  <a:lnTo>
                    <a:pt x="175" y="3"/>
                  </a:lnTo>
                  <a:lnTo>
                    <a:pt x="192" y="1"/>
                  </a:lnTo>
                  <a:lnTo>
                    <a:pt x="213" y="0"/>
                  </a:lnTo>
                  <a:lnTo>
                    <a:pt x="235" y="0"/>
                  </a:lnTo>
                  <a:lnTo>
                    <a:pt x="256" y="1"/>
                  </a:lnTo>
                  <a:lnTo>
                    <a:pt x="280" y="3"/>
                  </a:lnTo>
                  <a:lnTo>
                    <a:pt x="299" y="5"/>
                  </a:lnTo>
                  <a:lnTo>
                    <a:pt x="317" y="9"/>
                  </a:lnTo>
                  <a:lnTo>
                    <a:pt x="334" y="13"/>
                  </a:lnTo>
                  <a:lnTo>
                    <a:pt x="350" y="18"/>
                  </a:lnTo>
                  <a:lnTo>
                    <a:pt x="363" y="23"/>
                  </a:lnTo>
                  <a:lnTo>
                    <a:pt x="375" y="29"/>
                  </a:lnTo>
                  <a:lnTo>
                    <a:pt x="383" y="36"/>
                  </a:lnTo>
                  <a:lnTo>
                    <a:pt x="389" y="41"/>
                  </a:lnTo>
                  <a:lnTo>
                    <a:pt x="413" y="51"/>
                  </a:lnTo>
                  <a:lnTo>
                    <a:pt x="414" y="92"/>
                  </a:lnTo>
                  <a:lnTo>
                    <a:pt x="411" y="68"/>
                  </a:lnTo>
                  <a:lnTo>
                    <a:pt x="393" y="65"/>
                  </a:lnTo>
                  <a:lnTo>
                    <a:pt x="389" y="70"/>
                  </a:lnTo>
                  <a:lnTo>
                    <a:pt x="385" y="74"/>
                  </a:lnTo>
                  <a:lnTo>
                    <a:pt x="380" y="79"/>
                  </a:lnTo>
                  <a:lnTo>
                    <a:pt x="374" y="83"/>
                  </a:lnTo>
                  <a:lnTo>
                    <a:pt x="367" y="87"/>
                  </a:lnTo>
                  <a:lnTo>
                    <a:pt x="358" y="91"/>
                  </a:lnTo>
                  <a:lnTo>
                    <a:pt x="347" y="95"/>
                  </a:lnTo>
                  <a:lnTo>
                    <a:pt x="350" y="113"/>
                  </a:lnTo>
                  <a:lnTo>
                    <a:pt x="320" y="103"/>
                  </a:lnTo>
                  <a:lnTo>
                    <a:pt x="303" y="106"/>
                  </a:lnTo>
                  <a:lnTo>
                    <a:pt x="289" y="108"/>
                  </a:lnTo>
                  <a:lnTo>
                    <a:pt x="272" y="110"/>
                  </a:lnTo>
                  <a:lnTo>
                    <a:pt x="246" y="140"/>
                  </a:lnTo>
                  <a:lnTo>
                    <a:pt x="235" y="112"/>
                  </a:lnTo>
                  <a:lnTo>
                    <a:pt x="220" y="112"/>
                  </a:lnTo>
                  <a:lnTo>
                    <a:pt x="206" y="111"/>
                  </a:lnTo>
                  <a:lnTo>
                    <a:pt x="192" y="110"/>
                  </a:lnTo>
                  <a:lnTo>
                    <a:pt x="177" y="109"/>
                  </a:lnTo>
                  <a:lnTo>
                    <a:pt x="163" y="107"/>
                  </a:lnTo>
                  <a:lnTo>
                    <a:pt x="153" y="105"/>
                  </a:lnTo>
                  <a:lnTo>
                    <a:pt x="141" y="103"/>
                  </a:lnTo>
                  <a:lnTo>
                    <a:pt x="125" y="122"/>
                  </a:lnTo>
                  <a:lnTo>
                    <a:pt x="120" y="98"/>
                  </a:lnTo>
                  <a:lnTo>
                    <a:pt x="112" y="95"/>
                  </a:lnTo>
                  <a:lnTo>
                    <a:pt x="104" y="92"/>
                  </a:lnTo>
                  <a:lnTo>
                    <a:pt x="96" y="88"/>
                  </a:lnTo>
                  <a:lnTo>
                    <a:pt x="90" y="85"/>
                  </a:lnTo>
                  <a:lnTo>
                    <a:pt x="84" y="80"/>
                  </a:lnTo>
                  <a:lnTo>
                    <a:pt x="80" y="76"/>
                  </a:lnTo>
                  <a:lnTo>
                    <a:pt x="77" y="72"/>
                  </a:lnTo>
                  <a:lnTo>
                    <a:pt x="70" y="68"/>
                  </a:lnTo>
                  <a:lnTo>
                    <a:pt x="63" y="66"/>
                  </a:lnTo>
                  <a:lnTo>
                    <a:pt x="55" y="63"/>
                  </a:lnTo>
                  <a:lnTo>
                    <a:pt x="46" y="60"/>
                  </a:lnTo>
                  <a:lnTo>
                    <a:pt x="36" y="57"/>
                  </a:lnTo>
                  <a:lnTo>
                    <a:pt x="30" y="55"/>
                  </a:lnTo>
                  <a:lnTo>
                    <a:pt x="23" y="54"/>
                  </a:lnTo>
                  <a:lnTo>
                    <a:pt x="19" y="52"/>
                  </a:lnTo>
                  <a:lnTo>
                    <a:pt x="0" y="65"/>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8" name="Freeform 59">
              <a:extLst>
                <a:ext uri="{FF2B5EF4-FFF2-40B4-BE49-F238E27FC236}">
                  <a16:creationId xmlns:a16="http://schemas.microsoft.com/office/drawing/2014/main" id="{E998E2F2-355B-4D3D-9737-7270E4AD8BE7}"/>
                </a:ext>
              </a:extLst>
            </p:cNvPr>
            <p:cNvSpPr>
              <a:spLocks/>
            </p:cNvSpPr>
            <p:nvPr/>
          </p:nvSpPr>
          <p:spPr bwMode="auto">
            <a:xfrm>
              <a:off x="6632575" y="6176963"/>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9" name="Freeform 60">
              <a:extLst>
                <a:ext uri="{FF2B5EF4-FFF2-40B4-BE49-F238E27FC236}">
                  <a16:creationId xmlns:a16="http://schemas.microsoft.com/office/drawing/2014/main" id="{B20FE175-6A0A-4353-AD97-CC831671CFFF}"/>
                </a:ext>
              </a:extLst>
            </p:cNvPr>
            <p:cNvSpPr>
              <a:spLocks/>
            </p:cNvSpPr>
            <p:nvPr/>
          </p:nvSpPr>
          <p:spPr bwMode="auto">
            <a:xfrm>
              <a:off x="6800850" y="6105525"/>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0" name="Freeform 61">
              <a:extLst>
                <a:ext uri="{FF2B5EF4-FFF2-40B4-BE49-F238E27FC236}">
                  <a16:creationId xmlns:a16="http://schemas.microsoft.com/office/drawing/2014/main" id="{2D845905-D688-4008-A08D-6697EA2BFC7E}"/>
                </a:ext>
              </a:extLst>
            </p:cNvPr>
            <p:cNvSpPr>
              <a:spLocks/>
            </p:cNvSpPr>
            <p:nvPr/>
          </p:nvSpPr>
          <p:spPr bwMode="auto">
            <a:xfrm>
              <a:off x="6800850" y="6465888"/>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1" name="Freeform 62">
              <a:extLst>
                <a:ext uri="{FF2B5EF4-FFF2-40B4-BE49-F238E27FC236}">
                  <a16:creationId xmlns:a16="http://schemas.microsoft.com/office/drawing/2014/main" id="{F5CF5262-3A0C-4C5D-A48B-FD89EBB52F66}"/>
                </a:ext>
              </a:extLst>
            </p:cNvPr>
            <p:cNvSpPr>
              <a:spLocks/>
            </p:cNvSpPr>
            <p:nvPr/>
          </p:nvSpPr>
          <p:spPr bwMode="auto">
            <a:xfrm>
              <a:off x="6626225" y="6556375"/>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2" name="Freeform 63">
              <a:extLst>
                <a:ext uri="{FF2B5EF4-FFF2-40B4-BE49-F238E27FC236}">
                  <a16:creationId xmlns:a16="http://schemas.microsoft.com/office/drawing/2014/main" id="{C69A719F-8DB0-479E-BF71-52B94B02E074}"/>
                </a:ext>
              </a:extLst>
            </p:cNvPr>
            <p:cNvSpPr>
              <a:spLocks/>
            </p:cNvSpPr>
            <p:nvPr/>
          </p:nvSpPr>
          <p:spPr bwMode="auto">
            <a:xfrm>
              <a:off x="6435725" y="6149975"/>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3" name="Freeform 64">
              <a:extLst>
                <a:ext uri="{FF2B5EF4-FFF2-40B4-BE49-F238E27FC236}">
                  <a16:creationId xmlns:a16="http://schemas.microsoft.com/office/drawing/2014/main" id="{5F766BA6-C8EC-40A3-B330-D508C5E0CABB}"/>
                </a:ext>
              </a:extLst>
            </p:cNvPr>
            <p:cNvSpPr>
              <a:spLocks/>
            </p:cNvSpPr>
            <p:nvPr/>
          </p:nvSpPr>
          <p:spPr bwMode="auto">
            <a:xfrm>
              <a:off x="6426200" y="6407150"/>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4" name="Freeform 65">
              <a:extLst>
                <a:ext uri="{FF2B5EF4-FFF2-40B4-BE49-F238E27FC236}">
                  <a16:creationId xmlns:a16="http://schemas.microsoft.com/office/drawing/2014/main" id="{3347127E-47EE-443D-90AC-1856E2F0E36B}"/>
                </a:ext>
              </a:extLst>
            </p:cNvPr>
            <p:cNvSpPr>
              <a:spLocks/>
            </p:cNvSpPr>
            <p:nvPr/>
          </p:nvSpPr>
          <p:spPr bwMode="auto">
            <a:xfrm>
              <a:off x="6900863" y="6049963"/>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5" name="Freeform 66">
              <a:extLst>
                <a:ext uri="{FF2B5EF4-FFF2-40B4-BE49-F238E27FC236}">
                  <a16:creationId xmlns:a16="http://schemas.microsoft.com/office/drawing/2014/main" id="{4233FA4E-6C34-4186-8C0E-69C980A6ADB8}"/>
                </a:ext>
              </a:extLst>
            </p:cNvPr>
            <p:cNvSpPr>
              <a:spLocks/>
            </p:cNvSpPr>
            <p:nvPr/>
          </p:nvSpPr>
          <p:spPr bwMode="auto">
            <a:xfrm>
              <a:off x="6897688" y="6248400"/>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6" name="Freeform 67">
              <a:extLst>
                <a:ext uri="{FF2B5EF4-FFF2-40B4-BE49-F238E27FC236}">
                  <a16:creationId xmlns:a16="http://schemas.microsoft.com/office/drawing/2014/main" id="{0D12D661-73EB-4F20-B0B9-4ECE1CCC9344}"/>
                </a:ext>
              </a:extLst>
            </p:cNvPr>
            <p:cNvSpPr>
              <a:spLocks/>
            </p:cNvSpPr>
            <p:nvPr/>
          </p:nvSpPr>
          <p:spPr bwMode="auto">
            <a:xfrm>
              <a:off x="6899275" y="6432550"/>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7" name="Freeform 68">
              <a:extLst>
                <a:ext uri="{FF2B5EF4-FFF2-40B4-BE49-F238E27FC236}">
                  <a16:creationId xmlns:a16="http://schemas.microsoft.com/office/drawing/2014/main" id="{8BFF701A-9A46-485D-A7F8-3D7FDF0EF6E3}"/>
                </a:ext>
              </a:extLst>
            </p:cNvPr>
            <p:cNvSpPr>
              <a:spLocks/>
            </p:cNvSpPr>
            <p:nvPr/>
          </p:nvSpPr>
          <p:spPr bwMode="auto">
            <a:xfrm>
              <a:off x="6249988" y="6029325"/>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8" name="Freeform 69">
              <a:extLst>
                <a:ext uri="{FF2B5EF4-FFF2-40B4-BE49-F238E27FC236}">
                  <a16:creationId xmlns:a16="http://schemas.microsoft.com/office/drawing/2014/main" id="{0423BFCD-5DE0-4128-A4E1-B9D59554E60E}"/>
                </a:ext>
              </a:extLst>
            </p:cNvPr>
            <p:cNvSpPr>
              <a:spLocks/>
            </p:cNvSpPr>
            <p:nvPr/>
          </p:nvSpPr>
          <p:spPr bwMode="auto">
            <a:xfrm>
              <a:off x="6253163" y="6223000"/>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29" name="Freeform 70">
              <a:extLst>
                <a:ext uri="{FF2B5EF4-FFF2-40B4-BE49-F238E27FC236}">
                  <a16:creationId xmlns:a16="http://schemas.microsoft.com/office/drawing/2014/main" id="{0642AE9C-5D1A-4256-86CC-41084E4B0A09}"/>
                </a:ext>
              </a:extLst>
            </p:cNvPr>
            <p:cNvSpPr>
              <a:spLocks/>
            </p:cNvSpPr>
            <p:nvPr/>
          </p:nvSpPr>
          <p:spPr bwMode="auto">
            <a:xfrm>
              <a:off x="6226175" y="6540500"/>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30" name="Freeform 71">
              <a:extLst>
                <a:ext uri="{FF2B5EF4-FFF2-40B4-BE49-F238E27FC236}">
                  <a16:creationId xmlns:a16="http://schemas.microsoft.com/office/drawing/2014/main" id="{40922CE9-BEDB-496F-A434-12798F215956}"/>
                </a:ext>
              </a:extLst>
            </p:cNvPr>
            <p:cNvSpPr>
              <a:spLocks/>
            </p:cNvSpPr>
            <p:nvPr/>
          </p:nvSpPr>
          <p:spPr bwMode="auto">
            <a:xfrm>
              <a:off x="6257925" y="6415088"/>
              <a:ext cx="44450" cy="79375"/>
            </a:xfrm>
            <a:custGeom>
              <a:avLst/>
              <a:gdLst>
                <a:gd name="T0" fmla="*/ 2147483646 w 196"/>
                <a:gd name="T1" fmla="*/ 0 h 372"/>
                <a:gd name="T2" fmla="*/ 2147483646 w 196"/>
                <a:gd name="T3" fmla="*/ 2147483646 h 372"/>
                <a:gd name="T4" fmla="*/ 2147483646 w 196"/>
                <a:gd name="T5" fmla="*/ 2147483646 h 372"/>
                <a:gd name="T6" fmla="*/ 2147483646 w 196"/>
                <a:gd name="T7" fmla="*/ 2147483646 h 372"/>
                <a:gd name="T8" fmla="*/ 2147483646 w 196"/>
                <a:gd name="T9" fmla="*/ 2147483646 h 372"/>
                <a:gd name="T10" fmla="*/ 2147483646 w 196"/>
                <a:gd name="T11" fmla="*/ 2147483646 h 372"/>
                <a:gd name="T12" fmla="*/ 2147483646 w 196"/>
                <a:gd name="T13" fmla="*/ 2147483646 h 372"/>
                <a:gd name="T14" fmla="*/ 2147483646 w 196"/>
                <a:gd name="T15" fmla="*/ 2147483646 h 372"/>
                <a:gd name="T16" fmla="*/ 2147483646 w 196"/>
                <a:gd name="T17" fmla="*/ 2147483646 h 372"/>
                <a:gd name="T18" fmla="*/ 2147483646 w 196"/>
                <a:gd name="T19" fmla="*/ 2147483646 h 372"/>
                <a:gd name="T20" fmla="*/ 2147483646 w 196"/>
                <a:gd name="T21" fmla="*/ 2147483646 h 372"/>
                <a:gd name="T22" fmla="*/ 2147483646 w 196"/>
                <a:gd name="T23" fmla="*/ 2147483646 h 372"/>
                <a:gd name="T24" fmla="*/ 2147483646 w 196"/>
                <a:gd name="T25" fmla="*/ 2147483646 h 372"/>
                <a:gd name="T26" fmla="*/ 2147483646 w 196"/>
                <a:gd name="T27" fmla="*/ 2147483646 h 372"/>
                <a:gd name="T28" fmla="*/ 2147483646 w 196"/>
                <a:gd name="T29" fmla="*/ 2147483646 h 372"/>
                <a:gd name="T30" fmla="*/ 2147483646 w 196"/>
                <a:gd name="T31" fmla="*/ 2147483646 h 372"/>
                <a:gd name="T32" fmla="*/ 2147483646 w 196"/>
                <a:gd name="T33" fmla="*/ 2147483646 h 372"/>
                <a:gd name="T34" fmla="*/ 2147483646 w 196"/>
                <a:gd name="T35" fmla="*/ 2147483646 h 372"/>
                <a:gd name="T36" fmla="*/ 2147483646 w 196"/>
                <a:gd name="T37" fmla="*/ 2147483646 h 372"/>
                <a:gd name="T38" fmla="*/ 2147483646 w 196"/>
                <a:gd name="T39" fmla="*/ 2147483646 h 372"/>
                <a:gd name="T40" fmla="*/ 2147483646 w 196"/>
                <a:gd name="T41" fmla="*/ 2147483646 h 372"/>
                <a:gd name="T42" fmla="*/ 2147483646 w 196"/>
                <a:gd name="T43" fmla="*/ 2147483646 h 372"/>
                <a:gd name="T44" fmla="*/ 0 w 196"/>
                <a:gd name="T45" fmla="*/ 2147483646 h 372"/>
                <a:gd name="T46" fmla="*/ 2147483646 w 196"/>
                <a:gd name="T47" fmla="*/ 2147483646 h 372"/>
                <a:gd name="T48" fmla="*/ 2147483646 w 196"/>
                <a:gd name="T49" fmla="*/ 2147483646 h 372"/>
                <a:gd name="T50" fmla="*/ 2147483646 w 196"/>
                <a:gd name="T51" fmla="*/ 2147483646 h 372"/>
                <a:gd name="T52" fmla="*/ 2147483646 w 196"/>
                <a:gd name="T53" fmla="*/ 2147483646 h 372"/>
                <a:gd name="T54" fmla="*/ 2147483646 w 196"/>
                <a:gd name="T55" fmla="*/ 2147483646 h 372"/>
                <a:gd name="T56" fmla="*/ 2147483646 w 196"/>
                <a:gd name="T57" fmla="*/ 2147483646 h 372"/>
                <a:gd name="T58" fmla="*/ 2147483646 w 196"/>
                <a:gd name="T59" fmla="*/ 2147483646 h 372"/>
                <a:gd name="T60" fmla="*/ 2147483646 w 196"/>
                <a:gd name="T61" fmla="*/ 2147483646 h 372"/>
                <a:gd name="T62" fmla="*/ 2147483646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7" name="Skupina 91">
            <a:extLst>
              <a:ext uri="{FF2B5EF4-FFF2-40B4-BE49-F238E27FC236}">
                <a16:creationId xmlns:a16="http://schemas.microsoft.com/office/drawing/2014/main" id="{A6B286C8-F0FD-4DBF-8B70-B853DDB690B4}"/>
              </a:ext>
            </a:extLst>
          </p:cNvPr>
          <p:cNvGrpSpPr>
            <a:grpSpLocks/>
          </p:cNvGrpSpPr>
          <p:nvPr/>
        </p:nvGrpSpPr>
        <p:grpSpPr bwMode="auto">
          <a:xfrm>
            <a:off x="8543925" y="4868863"/>
            <a:ext cx="401638" cy="620712"/>
            <a:chOff x="7273925" y="4818063"/>
            <a:chExt cx="401638" cy="620712"/>
          </a:xfrm>
        </p:grpSpPr>
        <p:sp>
          <p:nvSpPr>
            <p:cNvPr id="177207" name="Freeform 73">
              <a:extLst>
                <a:ext uri="{FF2B5EF4-FFF2-40B4-BE49-F238E27FC236}">
                  <a16:creationId xmlns:a16="http://schemas.microsoft.com/office/drawing/2014/main" id="{46893B18-5E98-4BC4-B8C0-E9D31DDDD47B}"/>
                </a:ext>
              </a:extLst>
            </p:cNvPr>
            <p:cNvSpPr>
              <a:spLocks/>
            </p:cNvSpPr>
            <p:nvPr/>
          </p:nvSpPr>
          <p:spPr bwMode="auto">
            <a:xfrm rot="4039955" flipH="1">
              <a:off x="7501731" y="4809332"/>
              <a:ext cx="117475" cy="134938"/>
            </a:xfrm>
            <a:custGeom>
              <a:avLst/>
              <a:gdLst>
                <a:gd name="T0" fmla="*/ 2147483646 w 593"/>
                <a:gd name="T1" fmla="*/ 0 h 625"/>
                <a:gd name="T2" fmla="*/ 2147483646 w 593"/>
                <a:gd name="T3" fmla="*/ 2147483646 h 625"/>
                <a:gd name="T4" fmla="*/ 2147483646 w 593"/>
                <a:gd name="T5" fmla="*/ 2147483646 h 625"/>
                <a:gd name="T6" fmla="*/ 2147483646 w 593"/>
                <a:gd name="T7" fmla="*/ 2147483646 h 625"/>
                <a:gd name="T8" fmla="*/ 2147483646 w 593"/>
                <a:gd name="T9" fmla="*/ 2147483646 h 625"/>
                <a:gd name="T10" fmla="*/ 2147483646 w 593"/>
                <a:gd name="T11" fmla="*/ 2147483646 h 625"/>
                <a:gd name="T12" fmla="*/ 2147483646 w 593"/>
                <a:gd name="T13" fmla="*/ 2147483646 h 625"/>
                <a:gd name="T14" fmla="*/ 2147483646 w 593"/>
                <a:gd name="T15" fmla="*/ 2147483646 h 625"/>
                <a:gd name="T16" fmla="*/ 2147483646 w 593"/>
                <a:gd name="T17" fmla="*/ 2147483646 h 625"/>
                <a:gd name="T18" fmla="*/ 2147483646 w 593"/>
                <a:gd name="T19" fmla="*/ 2147483646 h 625"/>
                <a:gd name="T20" fmla="*/ 2147483646 w 593"/>
                <a:gd name="T21" fmla="*/ 2147483646 h 625"/>
                <a:gd name="T22" fmla="*/ 2147483646 w 593"/>
                <a:gd name="T23" fmla="*/ 2147483646 h 625"/>
                <a:gd name="T24" fmla="*/ 2147483646 w 593"/>
                <a:gd name="T25" fmla="*/ 2147483646 h 625"/>
                <a:gd name="T26" fmla="*/ 2147483646 w 593"/>
                <a:gd name="T27" fmla="*/ 2147483646 h 625"/>
                <a:gd name="T28" fmla="*/ 2147483646 w 593"/>
                <a:gd name="T29" fmla="*/ 2147483646 h 625"/>
                <a:gd name="T30" fmla="*/ 2147483646 w 593"/>
                <a:gd name="T31" fmla="*/ 2147483646 h 625"/>
                <a:gd name="T32" fmla="*/ 2147483646 w 593"/>
                <a:gd name="T33" fmla="*/ 2147483646 h 625"/>
                <a:gd name="T34" fmla="*/ 0 w 593"/>
                <a:gd name="T35" fmla="*/ 2147483646 h 625"/>
                <a:gd name="T36" fmla="*/ 0 w 593"/>
                <a:gd name="T37" fmla="*/ 2147483646 h 625"/>
                <a:gd name="T38" fmla="*/ 2147483646 w 593"/>
                <a:gd name="T39" fmla="*/ 2147483646 h 625"/>
                <a:gd name="T40" fmla="*/ 2147483646 w 593"/>
                <a:gd name="T41" fmla="*/ 2147483646 h 625"/>
                <a:gd name="T42" fmla="*/ 2147483646 w 593"/>
                <a:gd name="T43" fmla="*/ 2147483646 h 625"/>
                <a:gd name="T44" fmla="*/ 2147483646 w 593"/>
                <a:gd name="T45" fmla="*/ 2147483646 h 625"/>
                <a:gd name="T46" fmla="*/ 2147483646 w 593"/>
                <a:gd name="T47" fmla="*/ 2147483646 h 625"/>
                <a:gd name="T48" fmla="*/ 2147483646 w 593"/>
                <a:gd name="T49" fmla="*/ 0 h 62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3"/>
                <a:gd name="T76" fmla="*/ 0 h 625"/>
                <a:gd name="T77" fmla="*/ 593 w 593"/>
                <a:gd name="T78" fmla="*/ 625 h 62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3" h="625">
                  <a:moveTo>
                    <a:pt x="292" y="0"/>
                  </a:moveTo>
                  <a:lnTo>
                    <a:pt x="366" y="10"/>
                  </a:lnTo>
                  <a:lnTo>
                    <a:pt x="402" y="57"/>
                  </a:lnTo>
                  <a:lnTo>
                    <a:pt x="419" y="152"/>
                  </a:lnTo>
                  <a:lnTo>
                    <a:pt x="407" y="267"/>
                  </a:lnTo>
                  <a:lnTo>
                    <a:pt x="379" y="338"/>
                  </a:lnTo>
                  <a:lnTo>
                    <a:pt x="346" y="429"/>
                  </a:lnTo>
                  <a:lnTo>
                    <a:pt x="543" y="543"/>
                  </a:lnTo>
                  <a:lnTo>
                    <a:pt x="593" y="586"/>
                  </a:lnTo>
                  <a:lnTo>
                    <a:pt x="564" y="625"/>
                  </a:lnTo>
                  <a:lnTo>
                    <a:pt x="465" y="543"/>
                  </a:lnTo>
                  <a:lnTo>
                    <a:pt x="316" y="486"/>
                  </a:lnTo>
                  <a:lnTo>
                    <a:pt x="246" y="557"/>
                  </a:lnTo>
                  <a:lnTo>
                    <a:pt x="173" y="609"/>
                  </a:lnTo>
                  <a:lnTo>
                    <a:pt x="110" y="614"/>
                  </a:lnTo>
                  <a:lnTo>
                    <a:pt x="48" y="609"/>
                  </a:lnTo>
                  <a:lnTo>
                    <a:pt x="20" y="567"/>
                  </a:lnTo>
                  <a:lnTo>
                    <a:pt x="0" y="472"/>
                  </a:lnTo>
                  <a:lnTo>
                    <a:pt x="0" y="366"/>
                  </a:lnTo>
                  <a:lnTo>
                    <a:pt x="23" y="286"/>
                  </a:lnTo>
                  <a:lnTo>
                    <a:pt x="106" y="157"/>
                  </a:lnTo>
                  <a:lnTo>
                    <a:pt x="198" y="71"/>
                  </a:lnTo>
                  <a:lnTo>
                    <a:pt x="259" y="24"/>
                  </a:lnTo>
                  <a:lnTo>
                    <a:pt x="316" y="10"/>
                  </a:lnTo>
                  <a:lnTo>
                    <a:pt x="29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08" name="Freeform 74">
              <a:extLst>
                <a:ext uri="{FF2B5EF4-FFF2-40B4-BE49-F238E27FC236}">
                  <a16:creationId xmlns:a16="http://schemas.microsoft.com/office/drawing/2014/main" id="{9699B5C0-4204-40CF-A484-8B3AE1BC118D}"/>
                </a:ext>
              </a:extLst>
            </p:cNvPr>
            <p:cNvSpPr>
              <a:spLocks/>
            </p:cNvSpPr>
            <p:nvPr/>
          </p:nvSpPr>
          <p:spPr bwMode="auto">
            <a:xfrm rot="21205868" flipH="1">
              <a:off x="7273925" y="4984750"/>
              <a:ext cx="244475" cy="117475"/>
            </a:xfrm>
            <a:custGeom>
              <a:avLst/>
              <a:gdLst>
                <a:gd name="T0" fmla="*/ 2147483646 w 1224"/>
                <a:gd name="T1" fmla="*/ 0 h 545"/>
                <a:gd name="T2" fmla="*/ 2147483646 w 1224"/>
                <a:gd name="T3" fmla="*/ 2147483646 h 545"/>
                <a:gd name="T4" fmla="*/ 2147483646 w 1224"/>
                <a:gd name="T5" fmla="*/ 2147483646 h 545"/>
                <a:gd name="T6" fmla="*/ 2147483646 w 1224"/>
                <a:gd name="T7" fmla="*/ 2147483646 h 545"/>
                <a:gd name="T8" fmla="*/ 2147483646 w 1224"/>
                <a:gd name="T9" fmla="*/ 2147483646 h 545"/>
                <a:gd name="T10" fmla="*/ 2147483646 w 1224"/>
                <a:gd name="T11" fmla="*/ 2147483646 h 545"/>
                <a:gd name="T12" fmla="*/ 2147483646 w 1224"/>
                <a:gd name="T13" fmla="*/ 2147483646 h 545"/>
                <a:gd name="T14" fmla="*/ 2147483646 w 1224"/>
                <a:gd name="T15" fmla="*/ 2147483646 h 545"/>
                <a:gd name="T16" fmla="*/ 2147483646 w 1224"/>
                <a:gd name="T17" fmla="*/ 2147483646 h 545"/>
                <a:gd name="T18" fmla="*/ 2147483646 w 1224"/>
                <a:gd name="T19" fmla="*/ 2147483646 h 545"/>
                <a:gd name="T20" fmla="*/ 2147483646 w 1224"/>
                <a:gd name="T21" fmla="*/ 2147483646 h 545"/>
                <a:gd name="T22" fmla="*/ 2147483646 w 1224"/>
                <a:gd name="T23" fmla="*/ 2147483646 h 545"/>
                <a:gd name="T24" fmla="*/ 2147483646 w 1224"/>
                <a:gd name="T25" fmla="*/ 2147483646 h 545"/>
                <a:gd name="T26" fmla="*/ 2147483646 w 1224"/>
                <a:gd name="T27" fmla="*/ 2147483646 h 545"/>
                <a:gd name="T28" fmla="*/ 2147483646 w 1224"/>
                <a:gd name="T29" fmla="*/ 2147483646 h 545"/>
                <a:gd name="T30" fmla="*/ 2147483646 w 1224"/>
                <a:gd name="T31" fmla="*/ 2147483646 h 545"/>
                <a:gd name="T32" fmla="*/ 2147483646 w 1224"/>
                <a:gd name="T33" fmla="*/ 2147483646 h 545"/>
                <a:gd name="T34" fmla="*/ 2147483646 w 1224"/>
                <a:gd name="T35" fmla="*/ 2147483646 h 545"/>
                <a:gd name="T36" fmla="*/ 2147483646 w 1224"/>
                <a:gd name="T37" fmla="*/ 2147483646 h 545"/>
                <a:gd name="T38" fmla="*/ 2147483646 w 1224"/>
                <a:gd name="T39" fmla="*/ 2147483646 h 545"/>
                <a:gd name="T40" fmla="*/ 2147483646 w 1224"/>
                <a:gd name="T41" fmla="*/ 2147483646 h 545"/>
                <a:gd name="T42" fmla="*/ 2147483646 w 1224"/>
                <a:gd name="T43" fmla="*/ 2147483646 h 545"/>
                <a:gd name="T44" fmla="*/ 2147483646 w 1224"/>
                <a:gd name="T45" fmla="*/ 2147483646 h 545"/>
                <a:gd name="T46" fmla="*/ 2147483646 w 1224"/>
                <a:gd name="T47" fmla="*/ 2147483646 h 545"/>
                <a:gd name="T48" fmla="*/ 2147483646 w 1224"/>
                <a:gd name="T49" fmla="*/ 2147483646 h 545"/>
                <a:gd name="T50" fmla="*/ 0 w 1224"/>
                <a:gd name="T51" fmla="*/ 2147483646 h 545"/>
                <a:gd name="T52" fmla="*/ 2147483646 w 1224"/>
                <a:gd name="T53" fmla="*/ 0 h 545"/>
                <a:gd name="T54" fmla="*/ 2147483646 w 1224"/>
                <a:gd name="T55" fmla="*/ 0 h 545"/>
                <a:gd name="T56" fmla="*/ 2147483646 w 1224"/>
                <a:gd name="T57" fmla="*/ 0 h 54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224"/>
                <a:gd name="T88" fmla="*/ 0 h 545"/>
                <a:gd name="T89" fmla="*/ 1224 w 1224"/>
                <a:gd name="T90" fmla="*/ 545 h 54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224" h="545">
                  <a:moveTo>
                    <a:pt x="13" y="0"/>
                  </a:moveTo>
                  <a:lnTo>
                    <a:pt x="128" y="15"/>
                  </a:lnTo>
                  <a:lnTo>
                    <a:pt x="338" y="110"/>
                  </a:lnTo>
                  <a:lnTo>
                    <a:pt x="519" y="187"/>
                  </a:lnTo>
                  <a:lnTo>
                    <a:pt x="722" y="253"/>
                  </a:lnTo>
                  <a:lnTo>
                    <a:pt x="866" y="325"/>
                  </a:lnTo>
                  <a:lnTo>
                    <a:pt x="1064" y="402"/>
                  </a:lnTo>
                  <a:lnTo>
                    <a:pt x="1224" y="473"/>
                  </a:lnTo>
                  <a:lnTo>
                    <a:pt x="1216" y="501"/>
                  </a:lnTo>
                  <a:lnTo>
                    <a:pt x="1167" y="515"/>
                  </a:lnTo>
                  <a:lnTo>
                    <a:pt x="1026" y="439"/>
                  </a:lnTo>
                  <a:lnTo>
                    <a:pt x="1018" y="487"/>
                  </a:lnTo>
                  <a:lnTo>
                    <a:pt x="981" y="530"/>
                  </a:lnTo>
                  <a:lnTo>
                    <a:pt x="928" y="545"/>
                  </a:lnTo>
                  <a:lnTo>
                    <a:pt x="870" y="511"/>
                  </a:lnTo>
                  <a:lnTo>
                    <a:pt x="828" y="468"/>
                  </a:lnTo>
                  <a:lnTo>
                    <a:pt x="833" y="402"/>
                  </a:lnTo>
                  <a:lnTo>
                    <a:pt x="845" y="368"/>
                  </a:lnTo>
                  <a:lnTo>
                    <a:pt x="709" y="301"/>
                  </a:lnTo>
                  <a:lnTo>
                    <a:pt x="644" y="287"/>
                  </a:lnTo>
                  <a:lnTo>
                    <a:pt x="519" y="258"/>
                  </a:lnTo>
                  <a:lnTo>
                    <a:pt x="351" y="197"/>
                  </a:lnTo>
                  <a:lnTo>
                    <a:pt x="215" y="129"/>
                  </a:lnTo>
                  <a:lnTo>
                    <a:pt x="117" y="101"/>
                  </a:lnTo>
                  <a:lnTo>
                    <a:pt x="13" y="110"/>
                  </a:lnTo>
                  <a:lnTo>
                    <a:pt x="0" y="39"/>
                  </a:lnTo>
                  <a:lnTo>
                    <a:pt x="42" y="0"/>
                  </a:lnTo>
                  <a:lnTo>
                    <a:pt x="67" y="0"/>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09" name="Freeform 75">
              <a:extLst>
                <a:ext uri="{FF2B5EF4-FFF2-40B4-BE49-F238E27FC236}">
                  <a16:creationId xmlns:a16="http://schemas.microsoft.com/office/drawing/2014/main" id="{4E20687F-BDE4-456B-A2ED-D3F6835BF04C}"/>
                </a:ext>
              </a:extLst>
            </p:cNvPr>
            <p:cNvSpPr>
              <a:spLocks/>
            </p:cNvSpPr>
            <p:nvPr/>
          </p:nvSpPr>
          <p:spPr bwMode="auto">
            <a:xfrm flipH="1">
              <a:off x="7502525" y="4949825"/>
              <a:ext cx="80963" cy="252413"/>
            </a:xfrm>
            <a:custGeom>
              <a:avLst/>
              <a:gdLst>
                <a:gd name="T0" fmla="*/ 2147483646 w 403"/>
                <a:gd name="T1" fmla="*/ 0 h 1168"/>
                <a:gd name="T2" fmla="*/ 2147483646 w 403"/>
                <a:gd name="T3" fmla="*/ 0 h 1168"/>
                <a:gd name="T4" fmla="*/ 2147483646 w 403"/>
                <a:gd name="T5" fmla="*/ 2147483646 h 1168"/>
                <a:gd name="T6" fmla="*/ 2147483646 w 403"/>
                <a:gd name="T7" fmla="*/ 2147483646 h 1168"/>
                <a:gd name="T8" fmla="*/ 2147483646 w 403"/>
                <a:gd name="T9" fmla="*/ 2147483646 h 1168"/>
                <a:gd name="T10" fmla="*/ 2147483646 w 403"/>
                <a:gd name="T11" fmla="*/ 2147483646 h 1168"/>
                <a:gd name="T12" fmla="*/ 2147483646 w 403"/>
                <a:gd name="T13" fmla="*/ 2147483646 h 1168"/>
                <a:gd name="T14" fmla="*/ 2147483646 w 403"/>
                <a:gd name="T15" fmla="*/ 2147483646 h 1168"/>
                <a:gd name="T16" fmla="*/ 2147483646 w 403"/>
                <a:gd name="T17" fmla="*/ 2147483646 h 1168"/>
                <a:gd name="T18" fmla="*/ 2147483646 w 403"/>
                <a:gd name="T19" fmla="*/ 2147483646 h 1168"/>
                <a:gd name="T20" fmla="*/ 2147483646 w 403"/>
                <a:gd name="T21" fmla="*/ 2147483646 h 1168"/>
                <a:gd name="T22" fmla="*/ 2147483646 w 403"/>
                <a:gd name="T23" fmla="*/ 2147483646 h 1168"/>
                <a:gd name="T24" fmla="*/ 2147483646 w 403"/>
                <a:gd name="T25" fmla="*/ 2147483646 h 1168"/>
                <a:gd name="T26" fmla="*/ 2147483646 w 403"/>
                <a:gd name="T27" fmla="*/ 2147483646 h 1168"/>
                <a:gd name="T28" fmla="*/ 0 w 403"/>
                <a:gd name="T29" fmla="*/ 2147483646 h 1168"/>
                <a:gd name="T30" fmla="*/ 2147483646 w 403"/>
                <a:gd name="T31" fmla="*/ 2147483646 h 1168"/>
                <a:gd name="T32" fmla="*/ 2147483646 w 403"/>
                <a:gd name="T33" fmla="*/ 2147483646 h 1168"/>
                <a:gd name="T34" fmla="*/ 2147483646 w 403"/>
                <a:gd name="T35" fmla="*/ 2147483646 h 1168"/>
                <a:gd name="T36" fmla="*/ 2147483646 w 403"/>
                <a:gd name="T37" fmla="*/ 2147483646 h 1168"/>
                <a:gd name="T38" fmla="*/ 2147483646 w 403"/>
                <a:gd name="T39" fmla="*/ 2147483646 h 1168"/>
                <a:gd name="T40" fmla="*/ 2147483646 w 403"/>
                <a:gd name="T41" fmla="*/ 0 h 116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3"/>
                <a:gd name="T64" fmla="*/ 0 h 1168"/>
                <a:gd name="T65" fmla="*/ 403 w 403"/>
                <a:gd name="T66" fmla="*/ 1168 h 116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3" h="1168">
                  <a:moveTo>
                    <a:pt x="230" y="0"/>
                  </a:moveTo>
                  <a:lnTo>
                    <a:pt x="283" y="0"/>
                  </a:lnTo>
                  <a:lnTo>
                    <a:pt x="329" y="24"/>
                  </a:lnTo>
                  <a:lnTo>
                    <a:pt x="378" y="96"/>
                  </a:lnTo>
                  <a:lnTo>
                    <a:pt x="394" y="186"/>
                  </a:lnTo>
                  <a:lnTo>
                    <a:pt x="403" y="410"/>
                  </a:lnTo>
                  <a:lnTo>
                    <a:pt x="391" y="601"/>
                  </a:lnTo>
                  <a:lnTo>
                    <a:pt x="353" y="796"/>
                  </a:lnTo>
                  <a:lnTo>
                    <a:pt x="304" y="997"/>
                  </a:lnTo>
                  <a:lnTo>
                    <a:pt x="246" y="1116"/>
                  </a:lnTo>
                  <a:lnTo>
                    <a:pt x="173" y="1168"/>
                  </a:lnTo>
                  <a:lnTo>
                    <a:pt x="111" y="1168"/>
                  </a:lnTo>
                  <a:lnTo>
                    <a:pt x="37" y="1116"/>
                  </a:lnTo>
                  <a:lnTo>
                    <a:pt x="8" y="1039"/>
                  </a:lnTo>
                  <a:lnTo>
                    <a:pt x="0" y="902"/>
                  </a:lnTo>
                  <a:lnTo>
                    <a:pt x="8" y="730"/>
                  </a:lnTo>
                  <a:lnTo>
                    <a:pt x="45" y="516"/>
                  </a:lnTo>
                  <a:lnTo>
                    <a:pt x="95" y="253"/>
                  </a:lnTo>
                  <a:lnTo>
                    <a:pt x="156" y="52"/>
                  </a:lnTo>
                  <a:lnTo>
                    <a:pt x="193" y="24"/>
                  </a:lnTo>
                  <a:lnTo>
                    <a:pt x="2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0" name="Freeform 76">
              <a:extLst>
                <a:ext uri="{FF2B5EF4-FFF2-40B4-BE49-F238E27FC236}">
                  <a16:creationId xmlns:a16="http://schemas.microsoft.com/office/drawing/2014/main" id="{02403F10-EBA2-4153-AB48-A73EE477F101}"/>
                </a:ext>
              </a:extLst>
            </p:cNvPr>
            <p:cNvSpPr>
              <a:spLocks/>
            </p:cNvSpPr>
            <p:nvPr/>
          </p:nvSpPr>
          <p:spPr bwMode="auto">
            <a:xfrm flipH="1">
              <a:off x="7553325" y="4937125"/>
              <a:ext cx="114300" cy="230188"/>
            </a:xfrm>
            <a:custGeom>
              <a:avLst/>
              <a:gdLst>
                <a:gd name="T0" fmla="*/ 2147483646 w 570"/>
                <a:gd name="T1" fmla="*/ 2147483646 h 1072"/>
                <a:gd name="T2" fmla="*/ 2147483646 w 570"/>
                <a:gd name="T3" fmla="*/ 0 h 1072"/>
                <a:gd name="T4" fmla="*/ 2147483646 w 570"/>
                <a:gd name="T5" fmla="*/ 0 h 1072"/>
                <a:gd name="T6" fmla="*/ 2147483646 w 570"/>
                <a:gd name="T7" fmla="*/ 2147483646 h 1072"/>
                <a:gd name="T8" fmla="*/ 2147483646 w 570"/>
                <a:gd name="T9" fmla="*/ 2147483646 h 1072"/>
                <a:gd name="T10" fmla="*/ 2147483646 w 570"/>
                <a:gd name="T11" fmla="*/ 2147483646 h 1072"/>
                <a:gd name="T12" fmla="*/ 2147483646 w 570"/>
                <a:gd name="T13" fmla="*/ 2147483646 h 1072"/>
                <a:gd name="T14" fmla="*/ 2147483646 w 570"/>
                <a:gd name="T15" fmla="*/ 2147483646 h 1072"/>
                <a:gd name="T16" fmla="*/ 2147483646 w 570"/>
                <a:gd name="T17" fmla="*/ 2147483646 h 1072"/>
                <a:gd name="T18" fmla="*/ 2147483646 w 570"/>
                <a:gd name="T19" fmla="*/ 2147483646 h 1072"/>
                <a:gd name="T20" fmla="*/ 2147483646 w 570"/>
                <a:gd name="T21" fmla="*/ 2147483646 h 1072"/>
                <a:gd name="T22" fmla="*/ 2147483646 w 570"/>
                <a:gd name="T23" fmla="*/ 2147483646 h 1072"/>
                <a:gd name="T24" fmla="*/ 2147483646 w 570"/>
                <a:gd name="T25" fmla="*/ 2147483646 h 1072"/>
                <a:gd name="T26" fmla="*/ 2147483646 w 570"/>
                <a:gd name="T27" fmla="*/ 2147483646 h 1072"/>
                <a:gd name="T28" fmla="*/ 2147483646 w 570"/>
                <a:gd name="T29" fmla="*/ 2147483646 h 1072"/>
                <a:gd name="T30" fmla="*/ 2147483646 w 570"/>
                <a:gd name="T31" fmla="*/ 2147483646 h 1072"/>
                <a:gd name="T32" fmla="*/ 2147483646 w 570"/>
                <a:gd name="T33" fmla="*/ 2147483646 h 1072"/>
                <a:gd name="T34" fmla="*/ 2147483646 w 570"/>
                <a:gd name="T35" fmla="*/ 2147483646 h 1072"/>
                <a:gd name="T36" fmla="*/ 2147483646 w 570"/>
                <a:gd name="T37" fmla="*/ 2147483646 h 1072"/>
                <a:gd name="T38" fmla="*/ 2147483646 w 570"/>
                <a:gd name="T39" fmla="*/ 2147483646 h 1072"/>
                <a:gd name="T40" fmla="*/ 2147483646 w 570"/>
                <a:gd name="T41" fmla="*/ 2147483646 h 1072"/>
                <a:gd name="T42" fmla="*/ 2147483646 w 570"/>
                <a:gd name="T43" fmla="*/ 2147483646 h 1072"/>
                <a:gd name="T44" fmla="*/ 2147483646 w 570"/>
                <a:gd name="T45" fmla="*/ 2147483646 h 1072"/>
                <a:gd name="T46" fmla="*/ 2147483646 w 570"/>
                <a:gd name="T47" fmla="*/ 2147483646 h 1072"/>
                <a:gd name="T48" fmla="*/ 2147483646 w 570"/>
                <a:gd name="T49" fmla="*/ 2147483646 h 1072"/>
                <a:gd name="T50" fmla="*/ 2147483646 w 570"/>
                <a:gd name="T51" fmla="*/ 2147483646 h 1072"/>
                <a:gd name="T52" fmla="*/ 2147483646 w 570"/>
                <a:gd name="T53" fmla="*/ 2147483646 h 1072"/>
                <a:gd name="T54" fmla="*/ 2147483646 w 570"/>
                <a:gd name="T55" fmla="*/ 2147483646 h 1072"/>
                <a:gd name="T56" fmla="*/ 2147483646 w 570"/>
                <a:gd name="T57" fmla="*/ 2147483646 h 1072"/>
                <a:gd name="T58" fmla="*/ 2147483646 w 570"/>
                <a:gd name="T59" fmla="*/ 2147483646 h 1072"/>
                <a:gd name="T60" fmla="*/ 2147483646 w 570"/>
                <a:gd name="T61" fmla="*/ 2147483646 h 1072"/>
                <a:gd name="T62" fmla="*/ 0 w 570"/>
                <a:gd name="T63" fmla="*/ 2147483646 h 1072"/>
                <a:gd name="T64" fmla="*/ 0 w 570"/>
                <a:gd name="T65" fmla="*/ 2147483646 h 1072"/>
                <a:gd name="T66" fmla="*/ 2147483646 w 570"/>
                <a:gd name="T67" fmla="*/ 2147483646 h 1072"/>
                <a:gd name="T68" fmla="*/ 2147483646 w 570"/>
                <a:gd name="T69" fmla="*/ 2147483646 h 1072"/>
                <a:gd name="T70" fmla="*/ 2147483646 w 570"/>
                <a:gd name="T71" fmla="*/ 2147483646 h 1072"/>
                <a:gd name="T72" fmla="*/ 2147483646 w 570"/>
                <a:gd name="T73" fmla="*/ 2147483646 h 1072"/>
                <a:gd name="T74" fmla="*/ 2147483646 w 570"/>
                <a:gd name="T75" fmla="*/ 2147483646 h 107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70"/>
                <a:gd name="T115" fmla="*/ 0 h 1072"/>
                <a:gd name="T116" fmla="*/ 570 w 570"/>
                <a:gd name="T117" fmla="*/ 1072 h 107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70" h="1072">
                  <a:moveTo>
                    <a:pt x="433" y="42"/>
                  </a:moveTo>
                  <a:lnTo>
                    <a:pt x="495" y="0"/>
                  </a:lnTo>
                  <a:lnTo>
                    <a:pt x="540" y="0"/>
                  </a:lnTo>
                  <a:lnTo>
                    <a:pt x="570" y="33"/>
                  </a:lnTo>
                  <a:lnTo>
                    <a:pt x="553" y="99"/>
                  </a:lnTo>
                  <a:lnTo>
                    <a:pt x="516" y="142"/>
                  </a:lnTo>
                  <a:lnTo>
                    <a:pt x="446" y="184"/>
                  </a:lnTo>
                  <a:lnTo>
                    <a:pt x="309" y="247"/>
                  </a:lnTo>
                  <a:lnTo>
                    <a:pt x="136" y="356"/>
                  </a:lnTo>
                  <a:lnTo>
                    <a:pt x="70" y="361"/>
                  </a:lnTo>
                  <a:lnTo>
                    <a:pt x="107" y="462"/>
                  </a:lnTo>
                  <a:lnTo>
                    <a:pt x="181" y="571"/>
                  </a:lnTo>
                  <a:lnTo>
                    <a:pt x="243" y="705"/>
                  </a:lnTo>
                  <a:lnTo>
                    <a:pt x="268" y="842"/>
                  </a:lnTo>
                  <a:lnTo>
                    <a:pt x="256" y="886"/>
                  </a:lnTo>
                  <a:lnTo>
                    <a:pt x="218" y="914"/>
                  </a:lnTo>
                  <a:lnTo>
                    <a:pt x="168" y="933"/>
                  </a:lnTo>
                  <a:lnTo>
                    <a:pt x="120" y="976"/>
                  </a:lnTo>
                  <a:lnTo>
                    <a:pt x="99" y="1019"/>
                  </a:lnTo>
                  <a:lnTo>
                    <a:pt x="87" y="1072"/>
                  </a:lnTo>
                  <a:lnTo>
                    <a:pt x="49" y="1072"/>
                  </a:lnTo>
                  <a:lnTo>
                    <a:pt x="37" y="1033"/>
                  </a:lnTo>
                  <a:lnTo>
                    <a:pt x="62" y="971"/>
                  </a:lnTo>
                  <a:lnTo>
                    <a:pt x="132" y="929"/>
                  </a:lnTo>
                  <a:lnTo>
                    <a:pt x="173" y="886"/>
                  </a:lnTo>
                  <a:lnTo>
                    <a:pt x="210" y="862"/>
                  </a:lnTo>
                  <a:lnTo>
                    <a:pt x="223" y="818"/>
                  </a:lnTo>
                  <a:lnTo>
                    <a:pt x="206" y="705"/>
                  </a:lnTo>
                  <a:lnTo>
                    <a:pt x="148" y="618"/>
                  </a:lnTo>
                  <a:lnTo>
                    <a:pt x="99" y="542"/>
                  </a:lnTo>
                  <a:lnTo>
                    <a:pt x="37" y="457"/>
                  </a:lnTo>
                  <a:lnTo>
                    <a:pt x="0" y="375"/>
                  </a:lnTo>
                  <a:lnTo>
                    <a:pt x="0" y="328"/>
                  </a:lnTo>
                  <a:lnTo>
                    <a:pt x="32" y="304"/>
                  </a:lnTo>
                  <a:lnTo>
                    <a:pt x="160" y="219"/>
                  </a:lnTo>
                  <a:lnTo>
                    <a:pt x="285" y="142"/>
                  </a:lnTo>
                  <a:lnTo>
                    <a:pt x="409" y="71"/>
                  </a:lnTo>
                  <a:lnTo>
                    <a:pt x="433" y="4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1" name="Freeform 77">
              <a:extLst>
                <a:ext uri="{FF2B5EF4-FFF2-40B4-BE49-F238E27FC236}">
                  <a16:creationId xmlns:a16="http://schemas.microsoft.com/office/drawing/2014/main" id="{F02EE5D3-CBBF-4BC3-A342-77AC68AB5C22}"/>
                </a:ext>
              </a:extLst>
            </p:cNvPr>
            <p:cNvSpPr>
              <a:spLocks/>
            </p:cNvSpPr>
            <p:nvPr/>
          </p:nvSpPr>
          <p:spPr bwMode="auto">
            <a:xfrm flipH="1">
              <a:off x="7481888" y="5180013"/>
              <a:ext cx="76200" cy="249237"/>
            </a:xfrm>
            <a:custGeom>
              <a:avLst/>
              <a:gdLst>
                <a:gd name="T0" fmla="*/ 2147483646 w 379"/>
                <a:gd name="T1" fmla="*/ 2147483646 h 1164"/>
                <a:gd name="T2" fmla="*/ 2147483646 w 379"/>
                <a:gd name="T3" fmla="*/ 2147483646 h 1164"/>
                <a:gd name="T4" fmla="*/ 2147483646 w 379"/>
                <a:gd name="T5" fmla="*/ 0 h 1164"/>
                <a:gd name="T6" fmla="*/ 2147483646 w 379"/>
                <a:gd name="T7" fmla="*/ 0 h 1164"/>
                <a:gd name="T8" fmla="*/ 2147483646 w 379"/>
                <a:gd name="T9" fmla="*/ 2147483646 h 1164"/>
                <a:gd name="T10" fmla="*/ 2147483646 w 379"/>
                <a:gd name="T11" fmla="*/ 2147483646 h 1164"/>
                <a:gd name="T12" fmla="*/ 2147483646 w 379"/>
                <a:gd name="T13" fmla="*/ 2147483646 h 1164"/>
                <a:gd name="T14" fmla="*/ 2147483646 w 379"/>
                <a:gd name="T15" fmla="*/ 2147483646 h 1164"/>
                <a:gd name="T16" fmla="*/ 2147483646 w 379"/>
                <a:gd name="T17" fmla="*/ 2147483646 h 1164"/>
                <a:gd name="T18" fmla="*/ 2147483646 w 379"/>
                <a:gd name="T19" fmla="*/ 2147483646 h 1164"/>
                <a:gd name="T20" fmla="*/ 2147483646 w 379"/>
                <a:gd name="T21" fmla="*/ 2147483646 h 1164"/>
                <a:gd name="T22" fmla="*/ 2147483646 w 379"/>
                <a:gd name="T23" fmla="*/ 2147483646 h 1164"/>
                <a:gd name="T24" fmla="*/ 2147483646 w 379"/>
                <a:gd name="T25" fmla="*/ 2147483646 h 1164"/>
                <a:gd name="T26" fmla="*/ 2147483646 w 379"/>
                <a:gd name="T27" fmla="*/ 2147483646 h 1164"/>
                <a:gd name="T28" fmla="*/ 2147483646 w 379"/>
                <a:gd name="T29" fmla="*/ 2147483646 h 1164"/>
                <a:gd name="T30" fmla="*/ 2147483646 w 379"/>
                <a:gd name="T31" fmla="*/ 2147483646 h 1164"/>
                <a:gd name="T32" fmla="*/ 2147483646 w 379"/>
                <a:gd name="T33" fmla="*/ 2147483646 h 1164"/>
                <a:gd name="T34" fmla="*/ 2147483646 w 379"/>
                <a:gd name="T35" fmla="*/ 2147483646 h 1164"/>
                <a:gd name="T36" fmla="*/ 2147483646 w 379"/>
                <a:gd name="T37" fmla="*/ 2147483646 h 1164"/>
                <a:gd name="T38" fmla="*/ 2147483646 w 379"/>
                <a:gd name="T39" fmla="*/ 2147483646 h 1164"/>
                <a:gd name="T40" fmla="*/ 2147483646 w 379"/>
                <a:gd name="T41" fmla="*/ 2147483646 h 1164"/>
                <a:gd name="T42" fmla="*/ 2147483646 w 379"/>
                <a:gd name="T43" fmla="*/ 2147483646 h 1164"/>
                <a:gd name="T44" fmla="*/ 2147483646 w 379"/>
                <a:gd name="T45" fmla="*/ 2147483646 h 1164"/>
                <a:gd name="T46" fmla="*/ 2147483646 w 379"/>
                <a:gd name="T47" fmla="*/ 2147483646 h 1164"/>
                <a:gd name="T48" fmla="*/ 0 w 379"/>
                <a:gd name="T49" fmla="*/ 2147483646 h 1164"/>
                <a:gd name="T50" fmla="*/ 0 w 379"/>
                <a:gd name="T51" fmla="*/ 2147483646 h 1164"/>
                <a:gd name="T52" fmla="*/ 2147483646 w 379"/>
                <a:gd name="T53" fmla="*/ 2147483646 h 1164"/>
                <a:gd name="T54" fmla="*/ 2147483646 w 379"/>
                <a:gd name="T55" fmla="*/ 2147483646 h 1164"/>
                <a:gd name="T56" fmla="*/ 2147483646 w 379"/>
                <a:gd name="T57" fmla="*/ 2147483646 h 1164"/>
                <a:gd name="T58" fmla="*/ 2147483646 w 379"/>
                <a:gd name="T59" fmla="*/ 2147483646 h 1164"/>
                <a:gd name="T60" fmla="*/ 2147483646 w 379"/>
                <a:gd name="T61" fmla="*/ 2147483646 h 1164"/>
                <a:gd name="T62" fmla="*/ 2147483646 w 379"/>
                <a:gd name="T63" fmla="*/ 2147483646 h 1164"/>
                <a:gd name="T64" fmla="*/ 2147483646 w 379"/>
                <a:gd name="T65" fmla="*/ 2147483646 h 1164"/>
                <a:gd name="T66" fmla="*/ 2147483646 w 379"/>
                <a:gd name="T67" fmla="*/ 2147483646 h 1164"/>
                <a:gd name="T68" fmla="*/ 2147483646 w 379"/>
                <a:gd name="T69" fmla="*/ 2147483646 h 1164"/>
                <a:gd name="T70" fmla="*/ 2147483646 w 379"/>
                <a:gd name="T71" fmla="*/ 2147483646 h 116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9"/>
                <a:gd name="T109" fmla="*/ 0 h 1164"/>
                <a:gd name="T110" fmla="*/ 379 w 379"/>
                <a:gd name="T111" fmla="*/ 1164 h 116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9" h="1164">
                  <a:moveTo>
                    <a:pt x="70" y="134"/>
                  </a:moveTo>
                  <a:lnTo>
                    <a:pt x="20" y="57"/>
                  </a:lnTo>
                  <a:lnTo>
                    <a:pt x="37" y="0"/>
                  </a:lnTo>
                  <a:lnTo>
                    <a:pt x="87" y="0"/>
                  </a:lnTo>
                  <a:lnTo>
                    <a:pt x="145" y="62"/>
                  </a:lnTo>
                  <a:lnTo>
                    <a:pt x="218" y="191"/>
                  </a:lnTo>
                  <a:lnTo>
                    <a:pt x="260" y="316"/>
                  </a:lnTo>
                  <a:lnTo>
                    <a:pt x="296" y="434"/>
                  </a:lnTo>
                  <a:lnTo>
                    <a:pt x="309" y="544"/>
                  </a:lnTo>
                  <a:lnTo>
                    <a:pt x="305" y="601"/>
                  </a:lnTo>
                  <a:lnTo>
                    <a:pt x="268" y="672"/>
                  </a:lnTo>
                  <a:lnTo>
                    <a:pt x="206" y="863"/>
                  </a:lnTo>
                  <a:lnTo>
                    <a:pt x="136" y="973"/>
                  </a:lnTo>
                  <a:lnTo>
                    <a:pt x="120" y="1021"/>
                  </a:lnTo>
                  <a:lnTo>
                    <a:pt x="186" y="1030"/>
                  </a:lnTo>
                  <a:lnTo>
                    <a:pt x="273" y="1030"/>
                  </a:lnTo>
                  <a:lnTo>
                    <a:pt x="379" y="1074"/>
                  </a:lnTo>
                  <a:lnTo>
                    <a:pt x="371" y="1107"/>
                  </a:lnTo>
                  <a:lnTo>
                    <a:pt x="354" y="1145"/>
                  </a:lnTo>
                  <a:lnTo>
                    <a:pt x="321" y="1164"/>
                  </a:lnTo>
                  <a:lnTo>
                    <a:pt x="256" y="1135"/>
                  </a:lnTo>
                  <a:lnTo>
                    <a:pt x="186" y="1093"/>
                  </a:lnTo>
                  <a:lnTo>
                    <a:pt x="87" y="1088"/>
                  </a:lnTo>
                  <a:lnTo>
                    <a:pt x="25" y="1102"/>
                  </a:lnTo>
                  <a:lnTo>
                    <a:pt x="0" y="1079"/>
                  </a:lnTo>
                  <a:lnTo>
                    <a:pt x="0" y="1044"/>
                  </a:lnTo>
                  <a:lnTo>
                    <a:pt x="33" y="1006"/>
                  </a:lnTo>
                  <a:lnTo>
                    <a:pt x="87" y="945"/>
                  </a:lnTo>
                  <a:lnTo>
                    <a:pt x="181" y="787"/>
                  </a:lnTo>
                  <a:lnTo>
                    <a:pt x="223" y="648"/>
                  </a:lnTo>
                  <a:lnTo>
                    <a:pt x="235" y="516"/>
                  </a:lnTo>
                  <a:lnTo>
                    <a:pt x="231" y="444"/>
                  </a:lnTo>
                  <a:lnTo>
                    <a:pt x="198" y="316"/>
                  </a:lnTo>
                  <a:lnTo>
                    <a:pt x="111" y="177"/>
                  </a:lnTo>
                  <a:lnTo>
                    <a:pt x="50" y="106"/>
                  </a:lnTo>
                  <a:lnTo>
                    <a:pt x="70" y="1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12" name="Freeform 78">
              <a:extLst>
                <a:ext uri="{FF2B5EF4-FFF2-40B4-BE49-F238E27FC236}">
                  <a16:creationId xmlns:a16="http://schemas.microsoft.com/office/drawing/2014/main" id="{30AB98D9-81AC-4703-8BBA-2837B03298F7}"/>
                </a:ext>
              </a:extLst>
            </p:cNvPr>
            <p:cNvSpPr>
              <a:spLocks/>
            </p:cNvSpPr>
            <p:nvPr/>
          </p:nvSpPr>
          <p:spPr bwMode="auto">
            <a:xfrm flipH="1">
              <a:off x="7564438" y="5164138"/>
              <a:ext cx="111125" cy="274637"/>
            </a:xfrm>
            <a:custGeom>
              <a:avLst/>
              <a:gdLst>
                <a:gd name="T0" fmla="*/ 2147483646 w 557"/>
                <a:gd name="T1" fmla="*/ 2147483646 h 1282"/>
                <a:gd name="T2" fmla="*/ 2147483646 w 557"/>
                <a:gd name="T3" fmla="*/ 2147483646 h 1282"/>
                <a:gd name="T4" fmla="*/ 2147483646 w 557"/>
                <a:gd name="T5" fmla="*/ 0 h 1282"/>
                <a:gd name="T6" fmla="*/ 2147483646 w 557"/>
                <a:gd name="T7" fmla="*/ 2147483646 h 1282"/>
                <a:gd name="T8" fmla="*/ 2147483646 w 557"/>
                <a:gd name="T9" fmla="*/ 2147483646 h 1282"/>
                <a:gd name="T10" fmla="*/ 2147483646 w 557"/>
                <a:gd name="T11" fmla="*/ 2147483646 h 1282"/>
                <a:gd name="T12" fmla="*/ 2147483646 w 557"/>
                <a:gd name="T13" fmla="*/ 2147483646 h 1282"/>
                <a:gd name="T14" fmla="*/ 2147483646 w 557"/>
                <a:gd name="T15" fmla="*/ 2147483646 h 1282"/>
                <a:gd name="T16" fmla="*/ 2147483646 w 557"/>
                <a:gd name="T17" fmla="*/ 2147483646 h 1282"/>
                <a:gd name="T18" fmla="*/ 2147483646 w 557"/>
                <a:gd name="T19" fmla="*/ 2147483646 h 1282"/>
                <a:gd name="T20" fmla="*/ 2147483646 w 557"/>
                <a:gd name="T21" fmla="*/ 2147483646 h 1282"/>
                <a:gd name="T22" fmla="*/ 2147483646 w 557"/>
                <a:gd name="T23" fmla="*/ 2147483646 h 1282"/>
                <a:gd name="T24" fmla="*/ 2147483646 w 557"/>
                <a:gd name="T25" fmla="*/ 2147483646 h 1282"/>
                <a:gd name="T26" fmla="*/ 2147483646 w 557"/>
                <a:gd name="T27" fmla="*/ 2147483646 h 1282"/>
                <a:gd name="T28" fmla="*/ 2147483646 w 557"/>
                <a:gd name="T29" fmla="*/ 2147483646 h 1282"/>
                <a:gd name="T30" fmla="*/ 2147483646 w 557"/>
                <a:gd name="T31" fmla="*/ 2147483646 h 1282"/>
                <a:gd name="T32" fmla="*/ 2147483646 w 557"/>
                <a:gd name="T33" fmla="*/ 2147483646 h 1282"/>
                <a:gd name="T34" fmla="*/ 2147483646 w 557"/>
                <a:gd name="T35" fmla="*/ 2147483646 h 1282"/>
                <a:gd name="T36" fmla="*/ 2147483646 w 557"/>
                <a:gd name="T37" fmla="*/ 2147483646 h 1282"/>
                <a:gd name="T38" fmla="*/ 2147483646 w 557"/>
                <a:gd name="T39" fmla="*/ 2147483646 h 1282"/>
                <a:gd name="T40" fmla="*/ 2147483646 w 557"/>
                <a:gd name="T41" fmla="*/ 2147483646 h 1282"/>
                <a:gd name="T42" fmla="*/ 2147483646 w 557"/>
                <a:gd name="T43" fmla="*/ 2147483646 h 1282"/>
                <a:gd name="T44" fmla="*/ 2147483646 w 557"/>
                <a:gd name="T45" fmla="*/ 2147483646 h 1282"/>
                <a:gd name="T46" fmla="*/ 2147483646 w 557"/>
                <a:gd name="T47" fmla="*/ 2147483646 h 1282"/>
                <a:gd name="T48" fmla="*/ 2147483646 w 557"/>
                <a:gd name="T49" fmla="*/ 2147483646 h 1282"/>
                <a:gd name="T50" fmla="*/ 0 w 557"/>
                <a:gd name="T51" fmla="*/ 2147483646 h 1282"/>
                <a:gd name="T52" fmla="*/ 2147483646 w 557"/>
                <a:gd name="T53" fmla="*/ 2147483646 h 1282"/>
                <a:gd name="T54" fmla="*/ 2147483646 w 557"/>
                <a:gd name="T55" fmla="*/ 2147483646 h 1282"/>
                <a:gd name="T56" fmla="*/ 2147483646 w 557"/>
                <a:gd name="T57" fmla="*/ 2147483646 h 1282"/>
                <a:gd name="T58" fmla="*/ 2147483646 w 557"/>
                <a:gd name="T59" fmla="*/ 2147483646 h 1282"/>
                <a:gd name="T60" fmla="*/ 2147483646 w 557"/>
                <a:gd name="T61" fmla="*/ 2147483646 h 1282"/>
                <a:gd name="T62" fmla="*/ 2147483646 w 557"/>
                <a:gd name="T63" fmla="*/ 2147483646 h 1282"/>
                <a:gd name="T64" fmla="*/ 2147483646 w 557"/>
                <a:gd name="T65" fmla="*/ 2147483646 h 1282"/>
                <a:gd name="T66" fmla="*/ 2147483646 w 557"/>
                <a:gd name="T67" fmla="*/ 2147483646 h 1282"/>
                <a:gd name="T68" fmla="*/ 2147483646 w 557"/>
                <a:gd name="T69" fmla="*/ 2147483646 h 1282"/>
                <a:gd name="T70" fmla="*/ 2147483646 w 557"/>
                <a:gd name="T71" fmla="*/ 2147483646 h 1282"/>
                <a:gd name="T72" fmla="*/ 2147483646 w 557"/>
                <a:gd name="T73" fmla="*/ 2147483646 h 1282"/>
                <a:gd name="T74" fmla="*/ 2147483646 w 557"/>
                <a:gd name="T75" fmla="*/ 2147483646 h 1282"/>
                <a:gd name="T76" fmla="*/ 2147483646 w 557"/>
                <a:gd name="T77" fmla="*/ 2147483646 h 128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557"/>
                <a:gd name="T118" fmla="*/ 0 h 1282"/>
                <a:gd name="T119" fmla="*/ 557 w 557"/>
                <a:gd name="T120" fmla="*/ 1282 h 128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557" h="1282">
                  <a:moveTo>
                    <a:pt x="326" y="224"/>
                  </a:moveTo>
                  <a:lnTo>
                    <a:pt x="408" y="100"/>
                  </a:lnTo>
                  <a:lnTo>
                    <a:pt x="482" y="0"/>
                  </a:lnTo>
                  <a:lnTo>
                    <a:pt x="532" y="10"/>
                  </a:lnTo>
                  <a:lnTo>
                    <a:pt x="557" y="52"/>
                  </a:lnTo>
                  <a:lnTo>
                    <a:pt x="557" y="129"/>
                  </a:lnTo>
                  <a:lnTo>
                    <a:pt x="511" y="172"/>
                  </a:lnTo>
                  <a:lnTo>
                    <a:pt x="433" y="229"/>
                  </a:lnTo>
                  <a:lnTo>
                    <a:pt x="371" y="300"/>
                  </a:lnTo>
                  <a:lnTo>
                    <a:pt x="301" y="396"/>
                  </a:lnTo>
                  <a:lnTo>
                    <a:pt x="273" y="467"/>
                  </a:lnTo>
                  <a:lnTo>
                    <a:pt x="240" y="554"/>
                  </a:lnTo>
                  <a:lnTo>
                    <a:pt x="223" y="667"/>
                  </a:lnTo>
                  <a:lnTo>
                    <a:pt x="223" y="773"/>
                  </a:lnTo>
                  <a:lnTo>
                    <a:pt x="240" y="901"/>
                  </a:lnTo>
                  <a:lnTo>
                    <a:pt x="285" y="1025"/>
                  </a:lnTo>
                  <a:lnTo>
                    <a:pt x="321" y="1096"/>
                  </a:lnTo>
                  <a:lnTo>
                    <a:pt x="346" y="1144"/>
                  </a:lnTo>
                  <a:lnTo>
                    <a:pt x="346" y="1183"/>
                  </a:lnTo>
                  <a:lnTo>
                    <a:pt x="321" y="1197"/>
                  </a:lnTo>
                  <a:lnTo>
                    <a:pt x="265" y="1197"/>
                  </a:lnTo>
                  <a:lnTo>
                    <a:pt x="173" y="1216"/>
                  </a:lnTo>
                  <a:lnTo>
                    <a:pt x="103" y="1244"/>
                  </a:lnTo>
                  <a:lnTo>
                    <a:pt x="62" y="1282"/>
                  </a:lnTo>
                  <a:lnTo>
                    <a:pt x="25" y="1268"/>
                  </a:lnTo>
                  <a:lnTo>
                    <a:pt x="0" y="1216"/>
                  </a:lnTo>
                  <a:lnTo>
                    <a:pt x="4" y="1172"/>
                  </a:lnTo>
                  <a:lnTo>
                    <a:pt x="74" y="1139"/>
                  </a:lnTo>
                  <a:lnTo>
                    <a:pt x="185" y="1129"/>
                  </a:lnTo>
                  <a:lnTo>
                    <a:pt x="288" y="1129"/>
                  </a:lnTo>
                  <a:lnTo>
                    <a:pt x="248" y="1072"/>
                  </a:lnTo>
                  <a:lnTo>
                    <a:pt x="227" y="1001"/>
                  </a:lnTo>
                  <a:lnTo>
                    <a:pt x="198" y="901"/>
                  </a:lnTo>
                  <a:lnTo>
                    <a:pt x="165" y="796"/>
                  </a:lnTo>
                  <a:lnTo>
                    <a:pt x="165" y="672"/>
                  </a:lnTo>
                  <a:lnTo>
                    <a:pt x="173" y="554"/>
                  </a:lnTo>
                  <a:lnTo>
                    <a:pt x="210" y="443"/>
                  </a:lnTo>
                  <a:lnTo>
                    <a:pt x="276" y="300"/>
                  </a:lnTo>
                  <a:lnTo>
                    <a:pt x="326" y="2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8" name="Skupina 92">
            <a:extLst>
              <a:ext uri="{FF2B5EF4-FFF2-40B4-BE49-F238E27FC236}">
                <a16:creationId xmlns:a16="http://schemas.microsoft.com/office/drawing/2014/main" id="{E06BA772-56BE-4833-B2E6-0FCCB0E33AD5}"/>
              </a:ext>
            </a:extLst>
          </p:cNvPr>
          <p:cNvGrpSpPr>
            <a:grpSpLocks/>
          </p:cNvGrpSpPr>
          <p:nvPr/>
        </p:nvGrpSpPr>
        <p:grpSpPr bwMode="auto">
          <a:xfrm>
            <a:off x="7967663" y="5229226"/>
            <a:ext cx="495300" cy="587375"/>
            <a:chOff x="6444208" y="5229200"/>
            <a:chExt cx="495300" cy="587375"/>
          </a:xfrm>
        </p:grpSpPr>
        <p:graphicFrame>
          <p:nvGraphicFramePr>
            <p:cNvPr id="177205" name="Object 72">
              <a:extLst>
                <a:ext uri="{FF2B5EF4-FFF2-40B4-BE49-F238E27FC236}">
                  <a16:creationId xmlns:a16="http://schemas.microsoft.com/office/drawing/2014/main" id="{D5E9DEDF-DD33-45CE-9DB3-57FA9017192D}"/>
                </a:ext>
              </a:extLst>
            </p:cNvPr>
            <p:cNvGraphicFramePr>
              <a:graphicFrameLocks noChangeAspect="1"/>
            </p:cNvGraphicFramePr>
            <p:nvPr/>
          </p:nvGraphicFramePr>
          <p:xfrm>
            <a:off x="6444208" y="5229200"/>
            <a:ext cx="495300" cy="587375"/>
          </p:xfrm>
          <a:graphic>
            <a:graphicData uri="http://schemas.openxmlformats.org/presentationml/2006/ole">
              <mc:AlternateContent xmlns:mc="http://schemas.openxmlformats.org/markup-compatibility/2006">
                <mc:Choice xmlns:v="urn:schemas-microsoft-com:vml" Requires="v">
                  <p:oleObj name="rastrový obrázek" r:id="rId6" imgW="1495431" imgH="1771790" progId="Paint.Picture">
                    <p:embed/>
                  </p:oleObj>
                </mc:Choice>
                <mc:Fallback>
                  <p:oleObj name="rastrový obrázek" r:id="rId6" imgW="1495431" imgH="1771790" progId="Paint.Picture">
                    <p:embed/>
                    <p:pic>
                      <p:nvPicPr>
                        <p:cNvPr id="177205" name="Object 72">
                          <a:extLst>
                            <a:ext uri="{FF2B5EF4-FFF2-40B4-BE49-F238E27FC236}">
                              <a16:creationId xmlns:a16="http://schemas.microsoft.com/office/drawing/2014/main" id="{D5E9DEDF-DD33-45CE-9DB3-57FA9017192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44208" y="5229200"/>
                          <a:ext cx="495300" cy="587375"/>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77206" name="Line 79">
              <a:extLst>
                <a:ext uri="{FF2B5EF4-FFF2-40B4-BE49-F238E27FC236}">
                  <a16:creationId xmlns:a16="http://schemas.microsoft.com/office/drawing/2014/main" id="{5AF2108D-1A00-43E9-B158-BFFA72172786}"/>
                </a:ext>
              </a:extLst>
            </p:cNvPr>
            <p:cNvSpPr>
              <a:spLocks noChangeShapeType="1"/>
            </p:cNvSpPr>
            <p:nvPr/>
          </p:nvSpPr>
          <p:spPr bwMode="auto">
            <a:xfrm>
              <a:off x="6724650" y="5380038"/>
              <a:ext cx="0" cy="287337"/>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grpSp>
      <p:grpSp>
        <p:nvGrpSpPr>
          <p:cNvPr id="9" name="Group 80">
            <a:extLst>
              <a:ext uri="{FF2B5EF4-FFF2-40B4-BE49-F238E27FC236}">
                <a16:creationId xmlns:a16="http://schemas.microsoft.com/office/drawing/2014/main" id="{8016A8DF-E948-4B28-9418-F183A8E268B2}"/>
              </a:ext>
            </a:extLst>
          </p:cNvPr>
          <p:cNvGrpSpPr>
            <a:grpSpLocks/>
          </p:cNvGrpSpPr>
          <p:nvPr/>
        </p:nvGrpSpPr>
        <p:grpSpPr bwMode="auto">
          <a:xfrm flipH="1">
            <a:off x="8923338" y="3919539"/>
            <a:ext cx="222250" cy="611187"/>
            <a:chOff x="1536" y="555"/>
            <a:chExt cx="445" cy="1211"/>
          </a:xfrm>
        </p:grpSpPr>
        <p:sp>
          <p:nvSpPr>
            <p:cNvPr id="177199" name="Freeform 81">
              <a:extLst>
                <a:ext uri="{FF2B5EF4-FFF2-40B4-BE49-F238E27FC236}">
                  <a16:creationId xmlns:a16="http://schemas.microsoft.com/office/drawing/2014/main" id="{607F3DB3-5929-49ED-A021-BD8F7F266242}"/>
                </a:ext>
              </a:extLst>
            </p:cNvPr>
            <p:cNvSpPr>
              <a:spLocks/>
            </p:cNvSpPr>
            <p:nvPr/>
          </p:nvSpPr>
          <p:spPr bwMode="auto">
            <a:xfrm>
              <a:off x="1619" y="555"/>
              <a:ext cx="245" cy="269"/>
            </a:xfrm>
            <a:custGeom>
              <a:avLst/>
              <a:gdLst>
                <a:gd name="T0" fmla="*/ 4 w 490"/>
                <a:gd name="T1" fmla="*/ 0 h 538"/>
                <a:gd name="T2" fmla="*/ 7 w 490"/>
                <a:gd name="T3" fmla="*/ 0 h 538"/>
                <a:gd name="T4" fmla="*/ 9 w 490"/>
                <a:gd name="T5" fmla="*/ 1 h 538"/>
                <a:gd name="T6" fmla="*/ 11 w 490"/>
                <a:gd name="T7" fmla="*/ 2 h 538"/>
                <a:gd name="T8" fmla="*/ 12 w 490"/>
                <a:gd name="T9" fmla="*/ 5 h 538"/>
                <a:gd name="T10" fmla="*/ 12 w 490"/>
                <a:gd name="T11" fmla="*/ 7 h 538"/>
                <a:gd name="T12" fmla="*/ 15 w 490"/>
                <a:gd name="T13" fmla="*/ 5 h 538"/>
                <a:gd name="T14" fmla="*/ 16 w 490"/>
                <a:gd name="T15" fmla="*/ 5 h 538"/>
                <a:gd name="T16" fmla="*/ 16 w 490"/>
                <a:gd name="T17" fmla="*/ 6 h 538"/>
                <a:gd name="T18" fmla="*/ 12 w 490"/>
                <a:gd name="T19" fmla="*/ 9 h 538"/>
                <a:gd name="T20" fmla="*/ 12 w 490"/>
                <a:gd name="T21" fmla="*/ 12 h 538"/>
                <a:gd name="T22" fmla="*/ 12 w 490"/>
                <a:gd name="T23" fmla="*/ 14 h 538"/>
                <a:gd name="T24" fmla="*/ 11 w 490"/>
                <a:gd name="T25" fmla="*/ 16 h 538"/>
                <a:gd name="T26" fmla="*/ 9 w 490"/>
                <a:gd name="T27" fmla="*/ 17 h 538"/>
                <a:gd name="T28" fmla="*/ 7 w 490"/>
                <a:gd name="T29" fmla="*/ 17 h 538"/>
                <a:gd name="T30" fmla="*/ 5 w 490"/>
                <a:gd name="T31" fmla="*/ 16 h 538"/>
                <a:gd name="T32" fmla="*/ 3 w 490"/>
                <a:gd name="T33" fmla="*/ 14 h 538"/>
                <a:gd name="T34" fmla="*/ 2 w 490"/>
                <a:gd name="T35" fmla="*/ 11 h 538"/>
                <a:gd name="T36" fmla="*/ 1 w 490"/>
                <a:gd name="T37" fmla="*/ 8 h 538"/>
                <a:gd name="T38" fmla="*/ 0 w 490"/>
                <a:gd name="T39" fmla="*/ 5 h 538"/>
                <a:gd name="T40" fmla="*/ 1 w 490"/>
                <a:gd name="T41" fmla="*/ 2 h 538"/>
                <a:gd name="T42" fmla="*/ 2 w 490"/>
                <a:gd name="T43" fmla="*/ 1 h 538"/>
                <a:gd name="T44" fmla="*/ 4 w 490"/>
                <a:gd name="T45" fmla="*/ 0 h 5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0"/>
                <a:gd name="T70" fmla="*/ 0 h 538"/>
                <a:gd name="T71" fmla="*/ 490 w 490"/>
                <a:gd name="T72" fmla="*/ 538 h 5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0" h="538">
                  <a:moveTo>
                    <a:pt x="121" y="0"/>
                  </a:moveTo>
                  <a:lnTo>
                    <a:pt x="202" y="0"/>
                  </a:lnTo>
                  <a:lnTo>
                    <a:pt x="282" y="32"/>
                  </a:lnTo>
                  <a:lnTo>
                    <a:pt x="329" y="59"/>
                  </a:lnTo>
                  <a:lnTo>
                    <a:pt x="362" y="156"/>
                  </a:lnTo>
                  <a:lnTo>
                    <a:pt x="383" y="215"/>
                  </a:lnTo>
                  <a:lnTo>
                    <a:pt x="463" y="150"/>
                  </a:lnTo>
                  <a:lnTo>
                    <a:pt x="490" y="156"/>
                  </a:lnTo>
                  <a:lnTo>
                    <a:pt x="484" y="187"/>
                  </a:lnTo>
                  <a:lnTo>
                    <a:pt x="383" y="292"/>
                  </a:lnTo>
                  <a:lnTo>
                    <a:pt x="383" y="369"/>
                  </a:lnTo>
                  <a:lnTo>
                    <a:pt x="362" y="447"/>
                  </a:lnTo>
                  <a:lnTo>
                    <a:pt x="329" y="506"/>
                  </a:lnTo>
                  <a:lnTo>
                    <a:pt x="282" y="538"/>
                  </a:lnTo>
                  <a:lnTo>
                    <a:pt x="222" y="538"/>
                  </a:lnTo>
                  <a:lnTo>
                    <a:pt x="140" y="506"/>
                  </a:lnTo>
                  <a:lnTo>
                    <a:pt x="87" y="441"/>
                  </a:lnTo>
                  <a:lnTo>
                    <a:pt x="41" y="343"/>
                  </a:lnTo>
                  <a:lnTo>
                    <a:pt x="6" y="252"/>
                  </a:lnTo>
                  <a:lnTo>
                    <a:pt x="0" y="130"/>
                  </a:lnTo>
                  <a:lnTo>
                    <a:pt x="20" y="71"/>
                  </a:lnTo>
                  <a:lnTo>
                    <a:pt x="47" y="32"/>
                  </a:lnTo>
                  <a:lnTo>
                    <a:pt x="12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00" name="Freeform 82">
              <a:extLst>
                <a:ext uri="{FF2B5EF4-FFF2-40B4-BE49-F238E27FC236}">
                  <a16:creationId xmlns:a16="http://schemas.microsoft.com/office/drawing/2014/main" id="{3D6B9F34-C226-4ED6-B19D-C5608FD8F845}"/>
                </a:ext>
              </a:extLst>
            </p:cNvPr>
            <p:cNvSpPr>
              <a:spLocks/>
            </p:cNvSpPr>
            <p:nvPr/>
          </p:nvSpPr>
          <p:spPr bwMode="auto">
            <a:xfrm>
              <a:off x="1670" y="858"/>
              <a:ext cx="173" cy="464"/>
            </a:xfrm>
            <a:custGeom>
              <a:avLst/>
              <a:gdLst>
                <a:gd name="T0" fmla="*/ 1 w 347"/>
                <a:gd name="T1" fmla="*/ 1 h 929"/>
                <a:gd name="T2" fmla="*/ 3 w 347"/>
                <a:gd name="T3" fmla="*/ 0 h 929"/>
                <a:gd name="T4" fmla="*/ 5 w 347"/>
                <a:gd name="T5" fmla="*/ 0 h 929"/>
                <a:gd name="T6" fmla="*/ 7 w 347"/>
                <a:gd name="T7" fmla="*/ 0 h 929"/>
                <a:gd name="T8" fmla="*/ 8 w 347"/>
                <a:gd name="T9" fmla="*/ 2 h 929"/>
                <a:gd name="T10" fmla="*/ 10 w 347"/>
                <a:gd name="T11" fmla="*/ 6 h 929"/>
                <a:gd name="T12" fmla="*/ 10 w 347"/>
                <a:gd name="T13" fmla="*/ 10 h 929"/>
                <a:gd name="T14" fmla="*/ 10 w 347"/>
                <a:gd name="T15" fmla="*/ 15 h 929"/>
                <a:gd name="T16" fmla="*/ 10 w 347"/>
                <a:gd name="T17" fmla="*/ 20 h 929"/>
                <a:gd name="T18" fmla="*/ 10 w 347"/>
                <a:gd name="T19" fmla="*/ 25 h 929"/>
                <a:gd name="T20" fmla="*/ 8 w 347"/>
                <a:gd name="T21" fmla="*/ 27 h 929"/>
                <a:gd name="T22" fmla="*/ 5 w 347"/>
                <a:gd name="T23" fmla="*/ 29 h 929"/>
                <a:gd name="T24" fmla="*/ 4 w 347"/>
                <a:gd name="T25" fmla="*/ 28 h 929"/>
                <a:gd name="T26" fmla="*/ 2 w 347"/>
                <a:gd name="T27" fmla="*/ 26 h 929"/>
                <a:gd name="T28" fmla="*/ 1 w 347"/>
                <a:gd name="T29" fmla="*/ 24 h 929"/>
                <a:gd name="T30" fmla="*/ 1 w 347"/>
                <a:gd name="T31" fmla="*/ 19 h 929"/>
                <a:gd name="T32" fmla="*/ 1 w 347"/>
                <a:gd name="T33" fmla="*/ 16 h 929"/>
                <a:gd name="T34" fmla="*/ 1 w 347"/>
                <a:gd name="T35" fmla="*/ 12 h 929"/>
                <a:gd name="T36" fmla="*/ 0 w 347"/>
                <a:gd name="T37" fmla="*/ 10 h 929"/>
                <a:gd name="T38" fmla="*/ 0 w 347"/>
                <a:gd name="T39" fmla="*/ 6 h 929"/>
                <a:gd name="T40" fmla="*/ 0 w 347"/>
                <a:gd name="T41" fmla="*/ 3 h 929"/>
                <a:gd name="T42" fmla="*/ 1 w 347"/>
                <a:gd name="T43" fmla="*/ 1 h 9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7"/>
                <a:gd name="T67" fmla="*/ 0 h 929"/>
                <a:gd name="T68" fmla="*/ 347 w 347"/>
                <a:gd name="T69" fmla="*/ 929 h 9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7" h="929">
                  <a:moveTo>
                    <a:pt x="47" y="32"/>
                  </a:moveTo>
                  <a:lnTo>
                    <a:pt x="100" y="0"/>
                  </a:lnTo>
                  <a:lnTo>
                    <a:pt x="180" y="0"/>
                  </a:lnTo>
                  <a:lnTo>
                    <a:pt x="240" y="20"/>
                  </a:lnTo>
                  <a:lnTo>
                    <a:pt x="281" y="89"/>
                  </a:lnTo>
                  <a:lnTo>
                    <a:pt x="320" y="206"/>
                  </a:lnTo>
                  <a:lnTo>
                    <a:pt x="341" y="334"/>
                  </a:lnTo>
                  <a:lnTo>
                    <a:pt x="347" y="486"/>
                  </a:lnTo>
                  <a:lnTo>
                    <a:pt x="347" y="660"/>
                  </a:lnTo>
                  <a:lnTo>
                    <a:pt x="320" y="800"/>
                  </a:lnTo>
                  <a:lnTo>
                    <a:pt x="281" y="877"/>
                  </a:lnTo>
                  <a:lnTo>
                    <a:pt x="187" y="929"/>
                  </a:lnTo>
                  <a:lnTo>
                    <a:pt x="140" y="917"/>
                  </a:lnTo>
                  <a:lnTo>
                    <a:pt x="80" y="858"/>
                  </a:lnTo>
                  <a:lnTo>
                    <a:pt x="60" y="775"/>
                  </a:lnTo>
                  <a:lnTo>
                    <a:pt x="41" y="621"/>
                  </a:lnTo>
                  <a:lnTo>
                    <a:pt x="60" y="512"/>
                  </a:lnTo>
                  <a:lnTo>
                    <a:pt x="60" y="397"/>
                  </a:lnTo>
                  <a:lnTo>
                    <a:pt x="27" y="320"/>
                  </a:lnTo>
                  <a:lnTo>
                    <a:pt x="0" y="218"/>
                  </a:lnTo>
                  <a:lnTo>
                    <a:pt x="0" y="109"/>
                  </a:lnTo>
                  <a:lnTo>
                    <a:pt x="47"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01" name="Freeform 83">
              <a:extLst>
                <a:ext uri="{FF2B5EF4-FFF2-40B4-BE49-F238E27FC236}">
                  <a16:creationId xmlns:a16="http://schemas.microsoft.com/office/drawing/2014/main" id="{AA65B5A5-29C2-4F6B-9BD2-65B9DF283B16}"/>
                </a:ext>
              </a:extLst>
            </p:cNvPr>
            <p:cNvSpPr>
              <a:spLocks/>
            </p:cNvSpPr>
            <p:nvPr/>
          </p:nvSpPr>
          <p:spPr bwMode="auto">
            <a:xfrm>
              <a:off x="1751" y="875"/>
              <a:ext cx="230" cy="459"/>
            </a:xfrm>
            <a:custGeom>
              <a:avLst/>
              <a:gdLst>
                <a:gd name="T0" fmla="*/ 2 w 460"/>
                <a:gd name="T1" fmla="*/ 0 h 918"/>
                <a:gd name="T2" fmla="*/ 7 w 460"/>
                <a:gd name="T3" fmla="*/ 1 h 918"/>
                <a:gd name="T4" fmla="*/ 10 w 460"/>
                <a:gd name="T5" fmla="*/ 4 h 918"/>
                <a:gd name="T6" fmla="*/ 13 w 460"/>
                <a:gd name="T7" fmla="*/ 8 h 918"/>
                <a:gd name="T8" fmla="*/ 15 w 460"/>
                <a:gd name="T9" fmla="*/ 12 h 918"/>
                <a:gd name="T10" fmla="*/ 15 w 460"/>
                <a:gd name="T11" fmla="*/ 16 h 918"/>
                <a:gd name="T12" fmla="*/ 14 w 460"/>
                <a:gd name="T13" fmla="*/ 19 h 918"/>
                <a:gd name="T14" fmla="*/ 10 w 460"/>
                <a:gd name="T15" fmla="*/ 21 h 918"/>
                <a:gd name="T16" fmla="*/ 8 w 460"/>
                <a:gd name="T17" fmla="*/ 22 h 918"/>
                <a:gd name="T18" fmla="*/ 8 w 460"/>
                <a:gd name="T19" fmla="*/ 23 h 918"/>
                <a:gd name="T20" fmla="*/ 10 w 460"/>
                <a:gd name="T21" fmla="*/ 24 h 918"/>
                <a:gd name="T22" fmla="*/ 10 w 460"/>
                <a:gd name="T23" fmla="*/ 27 h 918"/>
                <a:gd name="T24" fmla="*/ 10 w 460"/>
                <a:gd name="T25" fmla="*/ 29 h 918"/>
                <a:gd name="T26" fmla="*/ 9 w 460"/>
                <a:gd name="T27" fmla="*/ 28 h 918"/>
                <a:gd name="T28" fmla="*/ 9 w 460"/>
                <a:gd name="T29" fmla="*/ 27 h 918"/>
                <a:gd name="T30" fmla="*/ 8 w 460"/>
                <a:gd name="T31" fmla="*/ 24 h 918"/>
                <a:gd name="T32" fmla="*/ 7 w 460"/>
                <a:gd name="T33" fmla="*/ 23 h 918"/>
                <a:gd name="T34" fmla="*/ 6 w 460"/>
                <a:gd name="T35" fmla="*/ 21 h 918"/>
                <a:gd name="T36" fmla="*/ 8 w 460"/>
                <a:gd name="T37" fmla="*/ 20 h 918"/>
                <a:gd name="T38" fmla="*/ 12 w 460"/>
                <a:gd name="T39" fmla="*/ 18 h 918"/>
                <a:gd name="T40" fmla="*/ 13 w 460"/>
                <a:gd name="T41" fmla="*/ 15 h 918"/>
                <a:gd name="T42" fmla="*/ 13 w 460"/>
                <a:gd name="T43" fmla="*/ 13 h 918"/>
                <a:gd name="T44" fmla="*/ 11 w 460"/>
                <a:gd name="T45" fmla="*/ 9 h 918"/>
                <a:gd name="T46" fmla="*/ 8 w 460"/>
                <a:gd name="T47" fmla="*/ 6 h 918"/>
                <a:gd name="T48" fmla="*/ 6 w 460"/>
                <a:gd name="T49" fmla="*/ 4 h 918"/>
                <a:gd name="T50" fmla="*/ 3 w 460"/>
                <a:gd name="T51" fmla="*/ 4 h 918"/>
                <a:gd name="T52" fmla="*/ 0 w 460"/>
                <a:gd name="T53" fmla="*/ 3 h 918"/>
                <a:gd name="T54" fmla="*/ 2 w 460"/>
                <a:gd name="T55" fmla="*/ 0 h 91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0"/>
                <a:gd name="T85" fmla="*/ 0 h 918"/>
                <a:gd name="T86" fmla="*/ 460 w 460"/>
                <a:gd name="T87" fmla="*/ 918 h 91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0" h="918">
                  <a:moveTo>
                    <a:pt x="53" y="0"/>
                  </a:moveTo>
                  <a:lnTo>
                    <a:pt x="201" y="32"/>
                  </a:lnTo>
                  <a:lnTo>
                    <a:pt x="314" y="109"/>
                  </a:lnTo>
                  <a:lnTo>
                    <a:pt x="400" y="237"/>
                  </a:lnTo>
                  <a:lnTo>
                    <a:pt x="454" y="359"/>
                  </a:lnTo>
                  <a:lnTo>
                    <a:pt x="460" y="494"/>
                  </a:lnTo>
                  <a:lnTo>
                    <a:pt x="419" y="584"/>
                  </a:lnTo>
                  <a:lnTo>
                    <a:pt x="320" y="642"/>
                  </a:lnTo>
                  <a:lnTo>
                    <a:pt x="240" y="681"/>
                  </a:lnTo>
                  <a:lnTo>
                    <a:pt x="240" y="719"/>
                  </a:lnTo>
                  <a:lnTo>
                    <a:pt x="293" y="764"/>
                  </a:lnTo>
                  <a:lnTo>
                    <a:pt x="320" y="860"/>
                  </a:lnTo>
                  <a:lnTo>
                    <a:pt x="293" y="918"/>
                  </a:lnTo>
                  <a:lnTo>
                    <a:pt x="259" y="892"/>
                  </a:lnTo>
                  <a:lnTo>
                    <a:pt x="259" y="841"/>
                  </a:lnTo>
                  <a:lnTo>
                    <a:pt x="234" y="764"/>
                  </a:lnTo>
                  <a:lnTo>
                    <a:pt x="193" y="719"/>
                  </a:lnTo>
                  <a:lnTo>
                    <a:pt x="179" y="661"/>
                  </a:lnTo>
                  <a:lnTo>
                    <a:pt x="240" y="622"/>
                  </a:lnTo>
                  <a:lnTo>
                    <a:pt x="353" y="545"/>
                  </a:lnTo>
                  <a:lnTo>
                    <a:pt x="400" y="476"/>
                  </a:lnTo>
                  <a:lnTo>
                    <a:pt x="400" y="399"/>
                  </a:lnTo>
                  <a:lnTo>
                    <a:pt x="339" y="282"/>
                  </a:lnTo>
                  <a:lnTo>
                    <a:pt x="240" y="180"/>
                  </a:lnTo>
                  <a:lnTo>
                    <a:pt x="179" y="128"/>
                  </a:lnTo>
                  <a:lnTo>
                    <a:pt x="93" y="109"/>
                  </a:lnTo>
                  <a:lnTo>
                    <a:pt x="0" y="83"/>
                  </a:lnTo>
                  <a:lnTo>
                    <a:pt x="5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02" name="Freeform 84">
              <a:extLst>
                <a:ext uri="{FF2B5EF4-FFF2-40B4-BE49-F238E27FC236}">
                  <a16:creationId xmlns:a16="http://schemas.microsoft.com/office/drawing/2014/main" id="{EFAA57EC-18AA-49AE-89FD-63CD882720DE}"/>
                </a:ext>
              </a:extLst>
            </p:cNvPr>
            <p:cNvSpPr>
              <a:spLocks/>
            </p:cNvSpPr>
            <p:nvPr/>
          </p:nvSpPr>
          <p:spPr bwMode="auto">
            <a:xfrm>
              <a:off x="1536" y="873"/>
              <a:ext cx="170" cy="431"/>
            </a:xfrm>
            <a:custGeom>
              <a:avLst/>
              <a:gdLst>
                <a:gd name="T0" fmla="*/ 6 w 341"/>
                <a:gd name="T1" fmla="*/ 2 h 861"/>
                <a:gd name="T2" fmla="*/ 8 w 341"/>
                <a:gd name="T3" fmla="*/ 0 h 861"/>
                <a:gd name="T4" fmla="*/ 10 w 341"/>
                <a:gd name="T5" fmla="*/ 1 h 861"/>
                <a:gd name="T6" fmla="*/ 10 w 341"/>
                <a:gd name="T7" fmla="*/ 3 h 861"/>
                <a:gd name="T8" fmla="*/ 9 w 341"/>
                <a:gd name="T9" fmla="*/ 4 h 861"/>
                <a:gd name="T10" fmla="*/ 7 w 341"/>
                <a:gd name="T11" fmla="*/ 5 h 861"/>
                <a:gd name="T12" fmla="*/ 5 w 341"/>
                <a:gd name="T13" fmla="*/ 8 h 861"/>
                <a:gd name="T14" fmla="*/ 2 w 341"/>
                <a:gd name="T15" fmla="*/ 11 h 861"/>
                <a:gd name="T16" fmla="*/ 1 w 341"/>
                <a:gd name="T17" fmla="*/ 14 h 861"/>
                <a:gd name="T18" fmla="*/ 2 w 341"/>
                <a:gd name="T19" fmla="*/ 16 h 861"/>
                <a:gd name="T20" fmla="*/ 2 w 341"/>
                <a:gd name="T21" fmla="*/ 17 h 861"/>
                <a:gd name="T22" fmla="*/ 5 w 341"/>
                <a:gd name="T23" fmla="*/ 18 h 861"/>
                <a:gd name="T24" fmla="*/ 8 w 341"/>
                <a:gd name="T25" fmla="*/ 19 h 861"/>
                <a:gd name="T26" fmla="*/ 9 w 341"/>
                <a:gd name="T27" fmla="*/ 20 h 861"/>
                <a:gd name="T28" fmla="*/ 9 w 341"/>
                <a:gd name="T29" fmla="*/ 21 h 861"/>
                <a:gd name="T30" fmla="*/ 7 w 341"/>
                <a:gd name="T31" fmla="*/ 23 h 861"/>
                <a:gd name="T32" fmla="*/ 7 w 341"/>
                <a:gd name="T33" fmla="*/ 25 h 861"/>
                <a:gd name="T34" fmla="*/ 6 w 341"/>
                <a:gd name="T35" fmla="*/ 27 h 861"/>
                <a:gd name="T36" fmla="*/ 5 w 341"/>
                <a:gd name="T37" fmla="*/ 27 h 861"/>
                <a:gd name="T38" fmla="*/ 5 w 341"/>
                <a:gd name="T39" fmla="*/ 25 h 861"/>
                <a:gd name="T40" fmla="*/ 6 w 341"/>
                <a:gd name="T41" fmla="*/ 22 h 861"/>
                <a:gd name="T42" fmla="*/ 7 w 341"/>
                <a:gd name="T43" fmla="*/ 21 h 861"/>
                <a:gd name="T44" fmla="*/ 5 w 341"/>
                <a:gd name="T45" fmla="*/ 20 h 861"/>
                <a:gd name="T46" fmla="*/ 2 w 341"/>
                <a:gd name="T47" fmla="*/ 18 h 861"/>
                <a:gd name="T48" fmla="*/ 0 w 341"/>
                <a:gd name="T49" fmla="*/ 17 h 861"/>
                <a:gd name="T50" fmla="*/ 0 w 341"/>
                <a:gd name="T51" fmla="*/ 14 h 861"/>
                <a:gd name="T52" fmla="*/ 0 w 341"/>
                <a:gd name="T53" fmla="*/ 11 h 861"/>
                <a:gd name="T54" fmla="*/ 2 w 341"/>
                <a:gd name="T55" fmla="*/ 7 h 861"/>
                <a:gd name="T56" fmla="*/ 4 w 341"/>
                <a:gd name="T57" fmla="*/ 4 h 861"/>
                <a:gd name="T58" fmla="*/ 6 w 341"/>
                <a:gd name="T59" fmla="*/ 2 h 86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41"/>
                <a:gd name="T91" fmla="*/ 0 h 861"/>
                <a:gd name="T92" fmla="*/ 341 w 341"/>
                <a:gd name="T93" fmla="*/ 861 h 86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41" h="861">
                  <a:moveTo>
                    <a:pt x="214" y="39"/>
                  </a:moveTo>
                  <a:lnTo>
                    <a:pt x="281" y="0"/>
                  </a:lnTo>
                  <a:lnTo>
                    <a:pt x="341" y="6"/>
                  </a:lnTo>
                  <a:lnTo>
                    <a:pt x="335" y="77"/>
                  </a:lnTo>
                  <a:lnTo>
                    <a:pt x="294" y="116"/>
                  </a:lnTo>
                  <a:lnTo>
                    <a:pt x="234" y="148"/>
                  </a:lnTo>
                  <a:lnTo>
                    <a:pt x="160" y="231"/>
                  </a:lnTo>
                  <a:lnTo>
                    <a:pt x="80" y="347"/>
                  </a:lnTo>
                  <a:lnTo>
                    <a:pt x="60" y="443"/>
                  </a:lnTo>
                  <a:lnTo>
                    <a:pt x="74" y="501"/>
                  </a:lnTo>
                  <a:lnTo>
                    <a:pt x="94" y="534"/>
                  </a:lnTo>
                  <a:lnTo>
                    <a:pt x="181" y="572"/>
                  </a:lnTo>
                  <a:lnTo>
                    <a:pt x="261" y="597"/>
                  </a:lnTo>
                  <a:lnTo>
                    <a:pt x="294" y="630"/>
                  </a:lnTo>
                  <a:lnTo>
                    <a:pt x="300" y="656"/>
                  </a:lnTo>
                  <a:lnTo>
                    <a:pt x="253" y="707"/>
                  </a:lnTo>
                  <a:lnTo>
                    <a:pt x="234" y="771"/>
                  </a:lnTo>
                  <a:lnTo>
                    <a:pt x="214" y="861"/>
                  </a:lnTo>
                  <a:lnTo>
                    <a:pt x="173" y="848"/>
                  </a:lnTo>
                  <a:lnTo>
                    <a:pt x="173" y="784"/>
                  </a:lnTo>
                  <a:lnTo>
                    <a:pt x="195" y="688"/>
                  </a:lnTo>
                  <a:lnTo>
                    <a:pt x="234" y="649"/>
                  </a:lnTo>
                  <a:lnTo>
                    <a:pt x="160" y="611"/>
                  </a:lnTo>
                  <a:lnTo>
                    <a:pt x="74" y="572"/>
                  </a:lnTo>
                  <a:lnTo>
                    <a:pt x="0" y="514"/>
                  </a:lnTo>
                  <a:lnTo>
                    <a:pt x="0" y="443"/>
                  </a:lnTo>
                  <a:lnTo>
                    <a:pt x="20" y="321"/>
                  </a:lnTo>
                  <a:lnTo>
                    <a:pt x="80" y="205"/>
                  </a:lnTo>
                  <a:lnTo>
                    <a:pt x="154" y="108"/>
                  </a:lnTo>
                  <a:lnTo>
                    <a:pt x="214" y="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03" name="Freeform 85">
              <a:extLst>
                <a:ext uri="{FF2B5EF4-FFF2-40B4-BE49-F238E27FC236}">
                  <a16:creationId xmlns:a16="http://schemas.microsoft.com/office/drawing/2014/main" id="{FCBCF2B3-E457-43EE-92EF-4F1173D426CF}"/>
                </a:ext>
              </a:extLst>
            </p:cNvPr>
            <p:cNvSpPr>
              <a:spLocks/>
            </p:cNvSpPr>
            <p:nvPr/>
          </p:nvSpPr>
          <p:spPr bwMode="auto">
            <a:xfrm>
              <a:off x="1765" y="1252"/>
              <a:ext cx="202" cy="514"/>
            </a:xfrm>
            <a:custGeom>
              <a:avLst/>
              <a:gdLst>
                <a:gd name="T0" fmla="*/ 1 w 402"/>
                <a:gd name="T1" fmla="*/ 0 h 1028"/>
                <a:gd name="T2" fmla="*/ 4 w 402"/>
                <a:gd name="T3" fmla="*/ 1 h 1028"/>
                <a:gd name="T4" fmla="*/ 6 w 402"/>
                <a:gd name="T5" fmla="*/ 4 h 1028"/>
                <a:gd name="T6" fmla="*/ 6 w 402"/>
                <a:gd name="T7" fmla="*/ 10 h 1028"/>
                <a:gd name="T8" fmla="*/ 6 w 402"/>
                <a:gd name="T9" fmla="*/ 19 h 1028"/>
                <a:gd name="T10" fmla="*/ 4 w 402"/>
                <a:gd name="T11" fmla="*/ 26 h 1028"/>
                <a:gd name="T12" fmla="*/ 4 w 402"/>
                <a:gd name="T13" fmla="*/ 29 h 1028"/>
                <a:gd name="T14" fmla="*/ 5 w 402"/>
                <a:gd name="T15" fmla="*/ 29 h 1028"/>
                <a:gd name="T16" fmla="*/ 8 w 402"/>
                <a:gd name="T17" fmla="*/ 27 h 1028"/>
                <a:gd name="T18" fmla="*/ 11 w 402"/>
                <a:gd name="T19" fmla="*/ 25 h 1028"/>
                <a:gd name="T20" fmla="*/ 11 w 402"/>
                <a:gd name="T21" fmla="*/ 25 h 1028"/>
                <a:gd name="T22" fmla="*/ 13 w 402"/>
                <a:gd name="T23" fmla="*/ 27 h 1028"/>
                <a:gd name="T24" fmla="*/ 13 w 402"/>
                <a:gd name="T25" fmla="*/ 27 h 1028"/>
                <a:gd name="T26" fmla="*/ 10 w 402"/>
                <a:gd name="T27" fmla="*/ 29 h 1028"/>
                <a:gd name="T28" fmla="*/ 6 w 402"/>
                <a:gd name="T29" fmla="*/ 31 h 1028"/>
                <a:gd name="T30" fmla="*/ 3 w 402"/>
                <a:gd name="T31" fmla="*/ 33 h 1028"/>
                <a:gd name="T32" fmla="*/ 1 w 402"/>
                <a:gd name="T33" fmla="*/ 32 h 1028"/>
                <a:gd name="T34" fmla="*/ 1 w 402"/>
                <a:gd name="T35" fmla="*/ 30 h 1028"/>
                <a:gd name="T36" fmla="*/ 2 w 402"/>
                <a:gd name="T37" fmla="*/ 28 h 1028"/>
                <a:gd name="T38" fmla="*/ 3 w 402"/>
                <a:gd name="T39" fmla="*/ 22 h 1028"/>
                <a:gd name="T40" fmla="*/ 4 w 402"/>
                <a:gd name="T41" fmla="*/ 16 h 1028"/>
                <a:gd name="T42" fmla="*/ 4 w 402"/>
                <a:gd name="T43" fmla="*/ 9 h 1028"/>
                <a:gd name="T44" fmla="*/ 3 w 402"/>
                <a:gd name="T45" fmla="*/ 4 h 1028"/>
                <a:gd name="T46" fmla="*/ 0 w 402"/>
                <a:gd name="T47" fmla="*/ 2 h 1028"/>
                <a:gd name="T48" fmla="*/ 1 w 402"/>
                <a:gd name="T49" fmla="*/ 0 h 10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2"/>
                <a:gd name="T76" fmla="*/ 0 h 1028"/>
                <a:gd name="T77" fmla="*/ 402 w 402"/>
                <a:gd name="T78" fmla="*/ 1028 h 10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2" h="1028">
                  <a:moveTo>
                    <a:pt x="27" y="0"/>
                  </a:moveTo>
                  <a:lnTo>
                    <a:pt x="120" y="38"/>
                  </a:lnTo>
                  <a:lnTo>
                    <a:pt x="167" y="135"/>
                  </a:lnTo>
                  <a:lnTo>
                    <a:pt x="181" y="307"/>
                  </a:lnTo>
                  <a:lnTo>
                    <a:pt x="167" y="593"/>
                  </a:lnTo>
                  <a:lnTo>
                    <a:pt x="128" y="817"/>
                  </a:lnTo>
                  <a:lnTo>
                    <a:pt x="107" y="913"/>
                  </a:lnTo>
                  <a:lnTo>
                    <a:pt x="147" y="933"/>
                  </a:lnTo>
                  <a:lnTo>
                    <a:pt x="227" y="856"/>
                  </a:lnTo>
                  <a:lnTo>
                    <a:pt x="322" y="799"/>
                  </a:lnTo>
                  <a:lnTo>
                    <a:pt x="348" y="805"/>
                  </a:lnTo>
                  <a:lnTo>
                    <a:pt x="402" y="842"/>
                  </a:lnTo>
                  <a:lnTo>
                    <a:pt x="402" y="862"/>
                  </a:lnTo>
                  <a:lnTo>
                    <a:pt x="288" y="913"/>
                  </a:lnTo>
                  <a:lnTo>
                    <a:pt x="167" y="977"/>
                  </a:lnTo>
                  <a:lnTo>
                    <a:pt x="68" y="1028"/>
                  </a:lnTo>
                  <a:lnTo>
                    <a:pt x="19" y="1016"/>
                  </a:lnTo>
                  <a:lnTo>
                    <a:pt x="19" y="957"/>
                  </a:lnTo>
                  <a:lnTo>
                    <a:pt x="60" y="874"/>
                  </a:lnTo>
                  <a:lnTo>
                    <a:pt x="87" y="702"/>
                  </a:lnTo>
                  <a:lnTo>
                    <a:pt x="107" y="498"/>
                  </a:lnTo>
                  <a:lnTo>
                    <a:pt x="120" y="269"/>
                  </a:lnTo>
                  <a:lnTo>
                    <a:pt x="68" y="129"/>
                  </a:lnTo>
                  <a:lnTo>
                    <a:pt x="0" y="71"/>
                  </a:lnTo>
                  <a:lnTo>
                    <a:pt x="2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7204" name="Freeform 86">
              <a:extLst>
                <a:ext uri="{FF2B5EF4-FFF2-40B4-BE49-F238E27FC236}">
                  <a16:creationId xmlns:a16="http://schemas.microsoft.com/office/drawing/2014/main" id="{1258BD77-3437-4323-B2B3-67AC5DAC73AA}"/>
                </a:ext>
              </a:extLst>
            </p:cNvPr>
            <p:cNvSpPr>
              <a:spLocks/>
            </p:cNvSpPr>
            <p:nvPr/>
          </p:nvSpPr>
          <p:spPr bwMode="auto">
            <a:xfrm>
              <a:off x="1622" y="1200"/>
              <a:ext cx="155" cy="563"/>
            </a:xfrm>
            <a:custGeom>
              <a:avLst/>
              <a:gdLst>
                <a:gd name="T0" fmla="*/ 4 w 309"/>
                <a:gd name="T1" fmla="*/ 6 h 1127"/>
                <a:gd name="T2" fmla="*/ 7 w 309"/>
                <a:gd name="T3" fmla="*/ 1 h 1127"/>
                <a:gd name="T4" fmla="*/ 9 w 309"/>
                <a:gd name="T5" fmla="*/ 0 h 1127"/>
                <a:gd name="T6" fmla="*/ 10 w 309"/>
                <a:gd name="T7" fmla="*/ 1 h 1127"/>
                <a:gd name="T8" fmla="*/ 9 w 309"/>
                <a:gd name="T9" fmla="*/ 2 h 1127"/>
                <a:gd name="T10" fmla="*/ 7 w 309"/>
                <a:gd name="T11" fmla="*/ 7 h 1127"/>
                <a:gd name="T12" fmla="*/ 5 w 309"/>
                <a:gd name="T13" fmla="*/ 11 h 1127"/>
                <a:gd name="T14" fmla="*/ 4 w 309"/>
                <a:gd name="T15" fmla="*/ 18 h 1127"/>
                <a:gd name="T16" fmla="*/ 3 w 309"/>
                <a:gd name="T17" fmla="*/ 25 h 1127"/>
                <a:gd name="T18" fmla="*/ 3 w 309"/>
                <a:gd name="T19" fmla="*/ 32 h 1127"/>
                <a:gd name="T20" fmla="*/ 4 w 309"/>
                <a:gd name="T21" fmla="*/ 31 h 1127"/>
                <a:gd name="T22" fmla="*/ 5 w 309"/>
                <a:gd name="T23" fmla="*/ 29 h 1127"/>
                <a:gd name="T24" fmla="*/ 6 w 309"/>
                <a:gd name="T25" fmla="*/ 25 h 1127"/>
                <a:gd name="T26" fmla="*/ 7 w 309"/>
                <a:gd name="T27" fmla="*/ 25 h 1127"/>
                <a:gd name="T28" fmla="*/ 9 w 309"/>
                <a:gd name="T29" fmla="*/ 26 h 1127"/>
                <a:gd name="T30" fmla="*/ 8 w 309"/>
                <a:gd name="T31" fmla="*/ 29 h 1127"/>
                <a:gd name="T32" fmla="*/ 5 w 309"/>
                <a:gd name="T33" fmla="*/ 32 h 1127"/>
                <a:gd name="T34" fmla="*/ 2 w 309"/>
                <a:gd name="T35" fmla="*/ 35 h 1127"/>
                <a:gd name="T36" fmla="*/ 1 w 309"/>
                <a:gd name="T37" fmla="*/ 35 h 1127"/>
                <a:gd name="T38" fmla="*/ 0 w 309"/>
                <a:gd name="T39" fmla="*/ 34 h 1127"/>
                <a:gd name="T40" fmla="*/ 0 w 309"/>
                <a:gd name="T41" fmla="*/ 31 h 1127"/>
                <a:gd name="T42" fmla="*/ 1 w 309"/>
                <a:gd name="T43" fmla="*/ 23 h 1127"/>
                <a:gd name="T44" fmla="*/ 2 w 309"/>
                <a:gd name="T45" fmla="*/ 16 h 1127"/>
                <a:gd name="T46" fmla="*/ 2 w 309"/>
                <a:gd name="T47" fmla="*/ 10 h 1127"/>
                <a:gd name="T48" fmla="*/ 4 w 309"/>
                <a:gd name="T49" fmla="*/ 6 h 11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
                <a:gd name="T76" fmla="*/ 0 h 1127"/>
                <a:gd name="T77" fmla="*/ 309 w 309"/>
                <a:gd name="T78" fmla="*/ 1127 h 11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 h="1127">
                  <a:moveTo>
                    <a:pt x="124" y="223"/>
                  </a:moveTo>
                  <a:lnTo>
                    <a:pt x="207" y="51"/>
                  </a:lnTo>
                  <a:lnTo>
                    <a:pt x="282" y="0"/>
                  </a:lnTo>
                  <a:lnTo>
                    <a:pt x="309" y="32"/>
                  </a:lnTo>
                  <a:lnTo>
                    <a:pt x="288" y="89"/>
                  </a:lnTo>
                  <a:lnTo>
                    <a:pt x="207" y="230"/>
                  </a:lnTo>
                  <a:lnTo>
                    <a:pt x="145" y="376"/>
                  </a:lnTo>
                  <a:lnTo>
                    <a:pt x="103" y="586"/>
                  </a:lnTo>
                  <a:lnTo>
                    <a:pt x="75" y="821"/>
                  </a:lnTo>
                  <a:lnTo>
                    <a:pt x="75" y="1025"/>
                  </a:lnTo>
                  <a:lnTo>
                    <a:pt x="97" y="1007"/>
                  </a:lnTo>
                  <a:lnTo>
                    <a:pt x="145" y="930"/>
                  </a:lnTo>
                  <a:lnTo>
                    <a:pt x="164" y="815"/>
                  </a:lnTo>
                  <a:lnTo>
                    <a:pt x="207" y="815"/>
                  </a:lnTo>
                  <a:lnTo>
                    <a:pt x="261" y="841"/>
                  </a:lnTo>
                  <a:lnTo>
                    <a:pt x="226" y="936"/>
                  </a:lnTo>
                  <a:lnTo>
                    <a:pt x="145" y="1032"/>
                  </a:lnTo>
                  <a:lnTo>
                    <a:pt x="62" y="1127"/>
                  </a:lnTo>
                  <a:lnTo>
                    <a:pt x="21" y="1127"/>
                  </a:lnTo>
                  <a:lnTo>
                    <a:pt x="0" y="1090"/>
                  </a:lnTo>
                  <a:lnTo>
                    <a:pt x="0" y="1007"/>
                  </a:lnTo>
                  <a:lnTo>
                    <a:pt x="14" y="764"/>
                  </a:lnTo>
                  <a:lnTo>
                    <a:pt x="35" y="516"/>
                  </a:lnTo>
                  <a:lnTo>
                    <a:pt x="62" y="338"/>
                  </a:lnTo>
                  <a:lnTo>
                    <a:pt x="124" y="2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10" name="Group 87">
            <a:extLst>
              <a:ext uri="{FF2B5EF4-FFF2-40B4-BE49-F238E27FC236}">
                <a16:creationId xmlns:a16="http://schemas.microsoft.com/office/drawing/2014/main" id="{9DC96AE0-87BA-4265-8270-0C81F37E9CFD}"/>
              </a:ext>
            </a:extLst>
          </p:cNvPr>
          <p:cNvGrpSpPr>
            <a:grpSpLocks/>
          </p:cNvGrpSpPr>
          <p:nvPr/>
        </p:nvGrpSpPr>
        <p:grpSpPr bwMode="auto">
          <a:xfrm>
            <a:off x="8524876" y="3662364"/>
            <a:ext cx="422275" cy="446087"/>
            <a:chOff x="1740" y="0"/>
            <a:chExt cx="266" cy="281"/>
          </a:xfrm>
        </p:grpSpPr>
        <p:sp>
          <p:nvSpPr>
            <p:cNvPr id="177195" name="Oval 88">
              <a:extLst>
                <a:ext uri="{FF2B5EF4-FFF2-40B4-BE49-F238E27FC236}">
                  <a16:creationId xmlns:a16="http://schemas.microsoft.com/office/drawing/2014/main" id="{9DF7B882-3952-47E5-B6F8-5AB8B460D902}"/>
                </a:ext>
              </a:extLst>
            </p:cNvPr>
            <p:cNvSpPr>
              <a:spLocks noChangeArrowheads="1"/>
            </p:cNvSpPr>
            <p:nvPr/>
          </p:nvSpPr>
          <p:spPr bwMode="auto">
            <a:xfrm>
              <a:off x="1740" y="0"/>
              <a:ext cx="266" cy="281"/>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grpSp>
          <p:nvGrpSpPr>
            <p:cNvPr id="177196" name="Group 89">
              <a:extLst>
                <a:ext uri="{FF2B5EF4-FFF2-40B4-BE49-F238E27FC236}">
                  <a16:creationId xmlns:a16="http://schemas.microsoft.com/office/drawing/2014/main" id="{7A9E1E54-E235-4F83-A2EA-989D9C149717}"/>
                </a:ext>
              </a:extLst>
            </p:cNvPr>
            <p:cNvGrpSpPr>
              <a:grpSpLocks/>
            </p:cNvGrpSpPr>
            <p:nvPr/>
          </p:nvGrpSpPr>
          <p:grpSpPr bwMode="auto">
            <a:xfrm>
              <a:off x="1750" y="16"/>
              <a:ext cx="238" cy="254"/>
              <a:chOff x="4296" y="189"/>
              <a:chExt cx="756" cy="722"/>
            </a:xfrm>
          </p:grpSpPr>
          <p:sp>
            <p:nvSpPr>
              <p:cNvPr id="177197" name="Oval 90">
                <a:extLst>
                  <a:ext uri="{FF2B5EF4-FFF2-40B4-BE49-F238E27FC236}">
                    <a16:creationId xmlns:a16="http://schemas.microsoft.com/office/drawing/2014/main" id="{03DC0D35-2330-4968-8C2F-D414138C7857}"/>
                  </a:ext>
                </a:extLst>
              </p:cNvPr>
              <p:cNvSpPr>
                <a:spLocks noChangeArrowheads="1"/>
              </p:cNvSpPr>
              <p:nvPr/>
            </p:nvSpPr>
            <p:spPr bwMode="auto">
              <a:xfrm>
                <a:off x="4296" y="189"/>
                <a:ext cx="756" cy="722"/>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cs-CZ" sz="1800"/>
              </a:p>
            </p:txBody>
          </p:sp>
          <p:sp>
            <p:nvSpPr>
              <p:cNvPr id="177198" name="Freeform 91">
                <a:extLst>
                  <a:ext uri="{FF2B5EF4-FFF2-40B4-BE49-F238E27FC236}">
                    <a16:creationId xmlns:a16="http://schemas.microsoft.com/office/drawing/2014/main" id="{956829C2-3A40-4B84-95A0-6D425D0CBF1F}"/>
                  </a:ext>
                </a:extLst>
              </p:cNvPr>
              <p:cNvSpPr>
                <a:spLocks/>
              </p:cNvSpPr>
              <p:nvPr/>
            </p:nvSpPr>
            <p:spPr bwMode="auto">
              <a:xfrm rot="-2978745">
                <a:off x="4440" y="456"/>
                <a:ext cx="203" cy="347"/>
              </a:xfrm>
              <a:custGeom>
                <a:avLst/>
                <a:gdLst>
                  <a:gd name="T0" fmla="*/ 13 w 406"/>
                  <a:gd name="T1" fmla="*/ 19 h 695"/>
                  <a:gd name="T2" fmla="*/ 5 w 406"/>
                  <a:gd name="T3" fmla="*/ 7 h 695"/>
                  <a:gd name="T4" fmla="*/ 9 w 406"/>
                  <a:gd name="T5" fmla="*/ 5 h 695"/>
                  <a:gd name="T6" fmla="*/ 0 w 406"/>
                  <a:gd name="T7" fmla="*/ 0 h 695"/>
                  <a:gd name="T8" fmla="*/ 1 w 406"/>
                  <a:gd name="T9" fmla="*/ 10 h 695"/>
                  <a:gd name="T10" fmla="*/ 3 w 406"/>
                  <a:gd name="T11" fmla="*/ 6 h 695"/>
                  <a:gd name="T12" fmla="*/ 12 w 406"/>
                  <a:gd name="T13" fmla="*/ 21 h 695"/>
                  <a:gd name="T14" fmla="*/ 13 w 406"/>
                  <a:gd name="T15" fmla="*/ 19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sp>
        <p:nvSpPr>
          <p:cNvPr id="177194" name="Rectangle 21">
            <a:extLst>
              <a:ext uri="{FF2B5EF4-FFF2-40B4-BE49-F238E27FC236}">
                <a16:creationId xmlns:a16="http://schemas.microsoft.com/office/drawing/2014/main" id="{7C6EC99E-931E-4963-9393-8BC5C0258C03}"/>
              </a:ext>
            </a:extLst>
          </p:cNvPr>
          <p:cNvSpPr>
            <a:spLocks noChangeArrowheads="1"/>
          </p:cNvSpPr>
          <p:nvPr/>
        </p:nvSpPr>
        <p:spPr bwMode="auto">
          <a:xfrm>
            <a:off x="4872039" y="2243138"/>
            <a:ext cx="2135187" cy="3937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a:latin typeface="Times New Roman" panose="02020603050405020304" pitchFamily="18" charset="0"/>
              </a:rPr>
              <a:t>Ascites</a:t>
            </a:r>
          </a:p>
        </p:txBody>
      </p:sp>
      <p:sp>
        <p:nvSpPr>
          <p:cNvPr id="2" name="Rectangle 15">
            <a:extLst>
              <a:ext uri="{FF2B5EF4-FFF2-40B4-BE49-F238E27FC236}">
                <a16:creationId xmlns:a16="http://schemas.microsoft.com/office/drawing/2014/main" id="{3E7B1D1F-CEDD-51C0-E794-3C3BA3960F3A}"/>
              </a:ext>
            </a:extLst>
          </p:cNvPr>
          <p:cNvSpPr>
            <a:spLocks noChangeArrowheads="1"/>
          </p:cNvSpPr>
          <p:nvPr/>
        </p:nvSpPr>
        <p:spPr bwMode="auto">
          <a:xfrm>
            <a:off x="249959" y="4583875"/>
            <a:ext cx="2135188" cy="526288"/>
          </a:xfrm>
          <a:prstGeom prst="rect">
            <a:avLst/>
          </a:prstGeom>
          <a:solidFill>
            <a:srgbClr val="FFFF66"/>
          </a:solidFill>
          <a:ln w="57150" cmpd="thinThick">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dirty="0" err="1">
                <a:latin typeface="Times New Roman" panose="02020603050405020304" pitchFamily="18" charset="0"/>
              </a:rPr>
              <a:t>Hyperaldosteronismus</a:t>
            </a:r>
            <a:endParaRPr lang="cs-CZ" altLang="cs-CZ" sz="1600" dirty="0">
              <a:latin typeface="Times New Roman" panose="02020603050405020304" pitchFamily="18" charset="0"/>
            </a:endParaRPr>
          </a:p>
          <a:p>
            <a:pPr algn="ctr">
              <a:spcBef>
                <a:spcPct val="0"/>
              </a:spcBef>
              <a:buFontTx/>
              <a:buNone/>
            </a:pPr>
            <a:r>
              <a:rPr lang="cs-CZ" altLang="cs-CZ" sz="1600" dirty="0">
                <a:latin typeface="Times New Roman" panose="02020603050405020304" pitchFamily="18" charset="0"/>
              </a:rPr>
              <a:t> (</a:t>
            </a:r>
            <a:r>
              <a:rPr lang="cs-CZ" altLang="cs-CZ" sz="1600" dirty="0" err="1">
                <a:latin typeface="Times New Roman" panose="02020603050405020304" pitchFamily="18" charset="0"/>
              </a:rPr>
              <a:t>Connův</a:t>
            </a:r>
            <a:r>
              <a:rPr lang="cs-CZ" altLang="cs-CZ" sz="1600" dirty="0">
                <a:latin typeface="Times New Roman" panose="02020603050405020304" pitchFamily="18" charset="0"/>
              </a:rPr>
              <a:t> syndrom)</a:t>
            </a:r>
          </a:p>
        </p:txBody>
      </p:sp>
      <p:cxnSp>
        <p:nvCxnSpPr>
          <p:cNvPr id="5" name="Straight Connector 4">
            <a:extLst>
              <a:ext uri="{FF2B5EF4-FFF2-40B4-BE49-F238E27FC236}">
                <a16:creationId xmlns:a16="http://schemas.microsoft.com/office/drawing/2014/main" id="{065B8334-A219-5023-4022-16A292686518}"/>
              </a:ext>
            </a:extLst>
          </p:cNvPr>
          <p:cNvCxnSpPr>
            <a:stCxn id="2" idx="3"/>
            <a:endCxn id="20502" idx="1"/>
          </p:cNvCxnSpPr>
          <p:nvPr/>
        </p:nvCxnSpPr>
        <p:spPr>
          <a:xfrm>
            <a:off x="2385147" y="4847019"/>
            <a:ext cx="1986829" cy="882269"/>
          </a:xfrm>
          <a:prstGeom prst="line">
            <a:avLst/>
          </a:prstGeom>
          <a:ln w="127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1" name="Rectangle 15">
            <a:extLst>
              <a:ext uri="{FF2B5EF4-FFF2-40B4-BE49-F238E27FC236}">
                <a16:creationId xmlns:a16="http://schemas.microsoft.com/office/drawing/2014/main" id="{0E1356F4-4096-3F73-8E09-110878886E29}"/>
              </a:ext>
            </a:extLst>
          </p:cNvPr>
          <p:cNvSpPr>
            <a:spLocks noChangeArrowheads="1"/>
          </p:cNvSpPr>
          <p:nvPr/>
        </p:nvSpPr>
        <p:spPr bwMode="auto">
          <a:xfrm>
            <a:off x="226929" y="5477886"/>
            <a:ext cx="2135188" cy="526288"/>
          </a:xfrm>
          <a:prstGeom prst="rect">
            <a:avLst/>
          </a:prstGeom>
          <a:solidFill>
            <a:srgbClr val="FFFF66"/>
          </a:solidFill>
          <a:ln w="57150" cmpd="thinThick">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altLang="cs-CZ" sz="1600" dirty="0">
                <a:latin typeface="Times New Roman" panose="02020603050405020304" pitchFamily="18" charset="0"/>
              </a:rPr>
              <a:t>Isotonické nápoje, </a:t>
            </a:r>
          </a:p>
          <a:p>
            <a:pPr algn="ctr">
              <a:spcBef>
                <a:spcPct val="0"/>
              </a:spcBef>
              <a:buFontTx/>
              <a:buNone/>
            </a:pPr>
            <a:r>
              <a:rPr lang="cs-CZ" altLang="cs-CZ" sz="1600" dirty="0">
                <a:latin typeface="Times New Roman" panose="02020603050405020304" pitchFamily="18" charset="0"/>
              </a:rPr>
              <a:t>isotonická infúze</a:t>
            </a:r>
          </a:p>
        </p:txBody>
      </p:sp>
      <p:cxnSp>
        <p:nvCxnSpPr>
          <p:cNvPr id="12" name="Straight Connector 11">
            <a:extLst>
              <a:ext uri="{FF2B5EF4-FFF2-40B4-BE49-F238E27FC236}">
                <a16:creationId xmlns:a16="http://schemas.microsoft.com/office/drawing/2014/main" id="{49121918-ABC5-6B68-8807-320565DCED41}"/>
              </a:ext>
            </a:extLst>
          </p:cNvPr>
          <p:cNvCxnSpPr>
            <a:stCxn id="11" idx="3"/>
          </p:cNvCxnSpPr>
          <p:nvPr/>
        </p:nvCxnSpPr>
        <p:spPr>
          <a:xfrm>
            <a:off x="2362117" y="5741030"/>
            <a:ext cx="1986829" cy="882269"/>
          </a:xfrm>
          <a:prstGeom prst="line">
            <a:avLst/>
          </a:prstGeom>
          <a:ln w="127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3362AC7A-9BCD-A58F-2C4C-EE876C65F13F}"/>
              </a:ext>
            </a:extLst>
          </p:cNvPr>
          <p:cNvGrpSpPr/>
          <p:nvPr/>
        </p:nvGrpSpPr>
        <p:grpSpPr>
          <a:xfrm>
            <a:off x="1441183" y="3589510"/>
            <a:ext cx="2893032" cy="1772595"/>
            <a:chOff x="1441183" y="3589510"/>
            <a:chExt cx="2893032" cy="1772595"/>
          </a:xfrm>
        </p:grpSpPr>
        <p:graphicFrame>
          <p:nvGraphicFramePr>
            <p:cNvPr id="23" name="Object 72">
              <a:extLst>
                <a:ext uri="{FF2B5EF4-FFF2-40B4-BE49-F238E27FC236}">
                  <a16:creationId xmlns:a16="http://schemas.microsoft.com/office/drawing/2014/main" id="{3BD44C84-9085-5742-1A73-CCB175A143DE}"/>
                </a:ext>
              </a:extLst>
            </p:cNvPr>
            <p:cNvGraphicFramePr>
              <a:graphicFrameLocks noChangeAspect="1"/>
            </p:cNvGraphicFramePr>
            <p:nvPr>
              <p:extLst>
                <p:ext uri="{D42A27DB-BD31-4B8C-83A1-F6EECF244321}">
                  <p14:modId xmlns:p14="http://schemas.microsoft.com/office/powerpoint/2010/main" val="2789418862"/>
                </p:ext>
              </p:extLst>
            </p:nvPr>
          </p:nvGraphicFramePr>
          <p:xfrm>
            <a:off x="1441183" y="3589510"/>
            <a:ext cx="495300" cy="535746"/>
          </p:xfrm>
          <a:graphic>
            <a:graphicData uri="http://schemas.openxmlformats.org/presentationml/2006/ole">
              <mc:AlternateContent xmlns:mc="http://schemas.openxmlformats.org/markup-compatibility/2006">
                <mc:Choice xmlns:v="urn:schemas-microsoft-com:vml" Requires="v">
                  <p:oleObj name="rastrový obrázek" r:id="rId6" imgW="1495431" imgH="1771790" progId="Paint.Picture">
                    <p:embed/>
                  </p:oleObj>
                </mc:Choice>
                <mc:Fallback>
                  <p:oleObj name="rastrový obrázek" r:id="rId6" imgW="1495431" imgH="1771790" progId="Paint.Picture">
                    <p:embed/>
                    <p:pic>
                      <p:nvPicPr>
                        <p:cNvPr id="14" name="Object 72">
                          <a:extLst>
                            <a:ext uri="{FF2B5EF4-FFF2-40B4-BE49-F238E27FC236}">
                              <a16:creationId xmlns:a16="http://schemas.microsoft.com/office/drawing/2014/main" id="{97D86DEC-B81D-ED05-05AF-ABC77E44FE6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41183" y="3589510"/>
                          <a:ext cx="495300" cy="535746"/>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4" name="Line 79">
              <a:extLst>
                <a:ext uri="{FF2B5EF4-FFF2-40B4-BE49-F238E27FC236}">
                  <a16:creationId xmlns:a16="http://schemas.microsoft.com/office/drawing/2014/main" id="{870DA113-FD3E-BECE-6324-292BA510BE49}"/>
                </a:ext>
              </a:extLst>
            </p:cNvPr>
            <p:cNvSpPr>
              <a:spLocks noChangeShapeType="1"/>
            </p:cNvSpPr>
            <p:nvPr/>
          </p:nvSpPr>
          <p:spPr bwMode="auto">
            <a:xfrm flipH="1" flipV="1">
              <a:off x="1544581" y="3991349"/>
              <a:ext cx="102676" cy="332314"/>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5" name="Line 79">
              <a:extLst>
                <a:ext uri="{FF2B5EF4-FFF2-40B4-BE49-F238E27FC236}">
                  <a16:creationId xmlns:a16="http://schemas.microsoft.com/office/drawing/2014/main" id="{3D05DFDF-CE61-293D-3B95-0E45046E232A}"/>
                </a:ext>
              </a:extLst>
            </p:cNvPr>
            <p:cNvSpPr>
              <a:spLocks noChangeShapeType="1"/>
            </p:cNvSpPr>
            <p:nvPr/>
          </p:nvSpPr>
          <p:spPr bwMode="auto">
            <a:xfrm flipH="1" flipV="1">
              <a:off x="1773992" y="3810756"/>
              <a:ext cx="383421" cy="2381"/>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6" name="TextBox 25">
              <a:extLst>
                <a:ext uri="{FF2B5EF4-FFF2-40B4-BE49-F238E27FC236}">
                  <a16:creationId xmlns:a16="http://schemas.microsoft.com/office/drawing/2014/main" id="{083402A9-E760-390A-81CC-4D6FB1D8138D}"/>
                </a:ext>
              </a:extLst>
            </p:cNvPr>
            <p:cNvSpPr txBox="1"/>
            <p:nvPr/>
          </p:nvSpPr>
          <p:spPr>
            <a:xfrm>
              <a:off x="2136207" y="3666747"/>
              <a:ext cx="569387" cy="369332"/>
            </a:xfrm>
            <a:prstGeom prst="rect">
              <a:avLst/>
            </a:prstGeom>
            <a:noFill/>
          </p:spPr>
          <p:txBody>
            <a:bodyPr wrap="none" rtlCol="0">
              <a:spAutoFit/>
            </a:bodyPr>
            <a:lstStyle/>
            <a:p>
              <a:r>
                <a:rPr lang="cs-CZ" dirty="0"/>
                <a:t>Na</a:t>
              </a:r>
              <a:r>
                <a:rPr lang="cs-CZ" baseline="30000" dirty="0"/>
                <a:t>+</a:t>
              </a:r>
              <a:endParaRPr lang="en-US" baseline="30000" dirty="0"/>
            </a:p>
          </p:txBody>
        </p:sp>
        <p:sp>
          <p:nvSpPr>
            <p:cNvPr id="27" name="TextBox 26">
              <a:extLst>
                <a:ext uri="{FF2B5EF4-FFF2-40B4-BE49-F238E27FC236}">
                  <a16:creationId xmlns:a16="http://schemas.microsoft.com/office/drawing/2014/main" id="{CC3DFB54-E175-13D9-B248-7C724A8274F0}"/>
                </a:ext>
              </a:extLst>
            </p:cNvPr>
            <p:cNvSpPr txBox="1"/>
            <p:nvPr/>
          </p:nvSpPr>
          <p:spPr>
            <a:xfrm>
              <a:off x="1598647" y="4150737"/>
              <a:ext cx="428322" cy="369332"/>
            </a:xfrm>
            <a:prstGeom prst="rect">
              <a:avLst/>
            </a:prstGeom>
            <a:noFill/>
          </p:spPr>
          <p:txBody>
            <a:bodyPr wrap="none" rtlCol="0">
              <a:spAutoFit/>
            </a:bodyPr>
            <a:lstStyle/>
            <a:p>
              <a:r>
                <a:rPr lang="cs-CZ" dirty="0"/>
                <a:t>K</a:t>
              </a:r>
              <a:r>
                <a:rPr lang="cs-CZ" baseline="30000" dirty="0"/>
                <a:t>+</a:t>
              </a:r>
              <a:endParaRPr lang="en-US" baseline="30000" dirty="0"/>
            </a:p>
          </p:txBody>
        </p:sp>
        <p:sp>
          <p:nvSpPr>
            <p:cNvPr id="28" name="TextBox 27">
              <a:extLst>
                <a:ext uri="{FF2B5EF4-FFF2-40B4-BE49-F238E27FC236}">
                  <a16:creationId xmlns:a16="http://schemas.microsoft.com/office/drawing/2014/main" id="{C4048695-D79D-3844-0FE3-580242252002}"/>
                </a:ext>
              </a:extLst>
            </p:cNvPr>
            <p:cNvSpPr txBox="1"/>
            <p:nvPr/>
          </p:nvSpPr>
          <p:spPr>
            <a:xfrm rot="1445457">
              <a:off x="2479220" y="5054328"/>
              <a:ext cx="1854995" cy="307777"/>
            </a:xfrm>
            <a:prstGeom prst="rect">
              <a:avLst/>
            </a:prstGeom>
            <a:noFill/>
          </p:spPr>
          <p:txBody>
            <a:bodyPr wrap="none" rtlCol="0">
              <a:spAutoFit/>
            </a:bodyPr>
            <a:lstStyle/>
            <a:p>
              <a:r>
                <a:rPr lang="cs-CZ" sz="1400" dirty="0" err="1"/>
                <a:t>Iso</a:t>
              </a:r>
              <a:r>
                <a:rPr lang="cs-CZ" sz="1400" dirty="0"/>
                <a:t> - </a:t>
              </a:r>
              <a:r>
                <a:rPr lang="cs-CZ" sz="1400" dirty="0" err="1"/>
                <a:t>hyperosmolarita</a:t>
              </a:r>
              <a:endParaRPr lang="en-US" sz="1400" dirty="0"/>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7155"/>
                                        </p:tgtEl>
                                        <p:attrNameLst>
                                          <p:attrName>style.visibility</p:attrName>
                                        </p:attrNameLst>
                                      </p:cBhvr>
                                      <p:to>
                                        <p:strVal val="visible"/>
                                      </p:to>
                                    </p:set>
                                    <p:animEffect transition="in" filter="fade">
                                      <p:cBhvr>
                                        <p:cTn id="7" dur="500"/>
                                        <p:tgtEl>
                                          <p:spTgt spid="17715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7158"/>
                                        </p:tgtEl>
                                        <p:attrNameLst>
                                          <p:attrName>style.visibility</p:attrName>
                                        </p:attrNameLst>
                                      </p:cBhvr>
                                      <p:to>
                                        <p:strVal val="visible"/>
                                      </p:to>
                                    </p:set>
                                    <p:animEffect transition="in" filter="fade">
                                      <p:cBhvr>
                                        <p:cTn id="10" dur="500"/>
                                        <p:tgtEl>
                                          <p:spTgt spid="17715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7159"/>
                                        </p:tgtEl>
                                        <p:attrNameLst>
                                          <p:attrName>style.visibility</p:attrName>
                                        </p:attrNameLst>
                                      </p:cBhvr>
                                      <p:to>
                                        <p:strVal val="visible"/>
                                      </p:to>
                                    </p:set>
                                    <p:animEffect transition="in" filter="fade">
                                      <p:cBhvr>
                                        <p:cTn id="13" dur="500"/>
                                        <p:tgtEl>
                                          <p:spTgt spid="17715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77164"/>
                                        </p:tgtEl>
                                        <p:attrNameLst>
                                          <p:attrName>style.visibility</p:attrName>
                                        </p:attrNameLst>
                                      </p:cBhvr>
                                      <p:to>
                                        <p:strVal val="visible"/>
                                      </p:to>
                                    </p:set>
                                    <p:animEffect transition="in" filter="fade">
                                      <p:cBhvr>
                                        <p:cTn id="16" dur="500"/>
                                        <p:tgtEl>
                                          <p:spTgt spid="17716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7165"/>
                                        </p:tgtEl>
                                        <p:attrNameLst>
                                          <p:attrName>style.visibility</p:attrName>
                                        </p:attrNameLst>
                                      </p:cBhvr>
                                      <p:to>
                                        <p:strVal val="visible"/>
                                      </p:to>
                                    </p:set>
                                    <p:animEffect transition="in" filter="fade">
                                      <p:cBhvr>
                                        <p:cTn id="19" dur="500"/>
                                        <p:tgtEl>
                                          <p:spTgt spid="17716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77174"/>
                                        </p:tgtEl>
                                        <p:attrNameLst>
                                          <p:attrName>style.visibility</p:attrName>
                                        </p:attrNameLst>
                                      </p:cBhvr>
                                      <p:to>
                                        <p:strVal val="visible"/>
                                      </p:to>
                                    </p:set>
                                    <p:animEffect transition="in" filter="fade">
                                      <p:cBhvr>
                                        <p:cTn id="22" dur="500"/>
                                        <p:tgtEl>
                                          <p:spTgt spid="17717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77175"/>
                                        </p:tgtEl>
                                        <p:attrNameLst>
                                          <p:attrName>style.visibility</p:attrName>
                                        </p:attrNameLst>
                                      </p:cBhvr>
                                      <p:to>
                                        <p:strVal val="visible"/>
                                      </p:to>
                                    </p:set>
                                    <p:animEffect transition="in" filter="fade">
                                      <p:cBhvr>
                                        <p:cTn id="25" dur="500"/>
                                        <p:tgtEl>
                                          <p:spTgt spid="17717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77176"/>
                                        </p:tgtEl>
                                        <p:attrNameLst>
                                          <p:attrName>style.visibility</p:attrName>
                                        </p:attrNameLst>
                                      </p:cBhvr>
                                      <p:to>
                                        <p:strVal val="visible"/>
                                      </p:to>
                                    </p:set>
                                    <p:animEffect transition="in" filter="fade">
                                      <p:cBhvr>
                                        <p:cTn id="28" dur="500"/>
                                        <p:tgtEl>
                                          <p:spTgt spid="17717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77156"/>
                                        </p:tgtEl>
                                        <p:attrNameLst>
                                          <p:attrName>style.visibility</p:attrName>
                                        </p:attrNameLst>
                                      </p:cBhvr>
                                      <p:to>
                                        <p:strVal val="visible"/>
                                      </p:to>
                                    </p:set>
                                    <p:animEffect transition="in" filter="fade">
                                      <p:cBhvr>
                                        <p:cTn id="33" dur="500"/>
                                        <p:tgtEl>
                                          <p:spTgt spid="17715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77162"/>
                                        </p:tgtEl>
                                        <p:attrNameLst>
                                          <p:attrName>style.visibility</p:attrName>
                                        </p:attrNameLst>
                                      </p:cBhvr>
                                      <p:to>
                                        <p:strVal val="visible"/>
                                      </p:to>
                                    </p:set>
                                    <p:animEffect transition="in" filter="fade">
                                      <p:cBhvr>
                                        <p:cTn id="36" dur="500"/>
                                        <p:tgtEl>
                                          <p:spTgt spid="17716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77163"/>
                                        </p:tgtEl>
                                        <p:attrNameLst>
                                          <p:attrName>style.visibility</p:attrName>
                                        </p:attrNameLst>
                                      </p:cBhvr>
                                      <p:to>
                                        <p:strVal val="visible"/>
                                      </p:to>
                                    </p:set>
                                    <p:animEffect transition="in" filter="fade">
                                      <p:cBhvr>
                                        <p:cTn id="39" dur="500"/>
                                        <p:tgtEl>
                                          <p:spTgt spid="177163"/>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7166"/>
                                        </p:tgtEl>
                                        <p:attrNameLst>
                                          <p:attrName>style.visibility</p:attrName>
                                        </p:attrNameLst>
                                      </p:cBhvr>
                                      <p:to>
                                        <p:strVal val="visible"/>
                                      </p:to>
                                    </p:set>
                                    <p:animEffect transition="in" filter="fade">
                                      <p:cBhvr>
                                        <p:cTn id="42" dur="500"/>
                                        <p:tgtEl>
                                          <p:spTgt spid="177166"/>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77179"/>
                                        </p:tgtEl>
                                        <p:attrNameLst>
                                          <p:attrName>style.visibility</p:attrName>
                                        </p:attrNameLst>
                                      </p:cBhvr>
                                      <p:to>
                                        <p:strVal val="visible"/>
                                      </p:to>
                                    </p:set>
                                    <p:animEffect transition="in" filter="fade">
                                      <p:cBhvr>
                                        <p:cTn id="45" dur="500"/>
                                        <p:tgtEl>
                                          <p:spTgt spid="177179"/>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77180"/>
                                        </p:tgtEl>
                                        <p:attrNameLst>
                                          <p:attrName>style.visibility</p:attrName>
                                        </p:attrNameLst>
                                      </p:cBhvr>
                                      <p:to>
                                        <p:strVal val="visible"/>
                                      </p:to>
                                    </p:set>
                                    <p:animEffect transition="in" filter="fade">
                                      <p:cBhvr>
                                        <p:cTn id="48" dur="500"/>
                                        <p:tgtEl>
                                          <p:spTgt spid="177180"/>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77194"/>
                                        </p:tgtEl>
                                        <p:attrNameLst>
                                          <p:attrName>style.visibility</p:attrName>
                                        </p:attrNameLst>
                                      </p:cBhvr>
                                      <p:to>
                                        <p:strVal val="visible"/>
                                      </p:to>
                                    </p:set>
                                    <p:animEffect transition="in" filter="fade">
                                      <p:cBhvr>
                                        <p:cTn id="51" dur="500"/>
                                        <p:tgtEl>
                                          <p:spTgt spid="177194"/>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77157"/>
                                        </p:tgtEl>
                                        <p:attrNameLst>
                                          <p:attrName>style.visibility</p:attrName>
                                        </p:attrNameLst>
                                      </p:cBhvr>
                                      <p:to>
                                        <p:strVal val="visible"/>
                                      </p:to>
                                    </p:set>
                                    <p:animEffect transition="in" filter="fade">
                                      <p:cBhvr>
                                        <p:cTn id="56" dur="500"/>
                                        <p:tgtEl>
                                          <p:spTgt spid="177157"/>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77168"/>
                                        </p:tgtEl>
                                        <p:attrNameLst>
                                          <p:attrName>style.visibility</p:attrName>
                                        </p:attrNameLst>
                                      </p:cBhvr>
                                      <p:to>
                                        <p:strVal val="visible"/>
                                      </p:to>
                                    </p:set>
                                    <p:animEffect transition="in" filter="fade">
                                      <p:cBhvr>
                                        <p:cTn id="59" dur="500"/>
                                        <p:tgtEl>
                                          <p:spTgt spid="177168"/>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77178"/>
                                        </p:tgtEl>
                                        <p:attrNameLst>
                                          <p:attrName>style.visibility</p:attrName>
                                        </p:attrNameLst>
                                      </p:cBhvr>
                                      <p:to>
                                        <p:strVal val="visible"/>
                                      </p:to>
                                    </p:set>
                                    <p:animEffect transition="in" filter="fade">
                                      <p:cBhvr>
                                        <p:cTn id="62" dur="500"/>
                                        <p:tgtEl>
                                          <p:spTgt spid="177178"/>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77167"/>
                                        </p:tgtEl>
                                        <p:attrNameLst>
                                          <p:attrName>style.visibility</p:attrName>
                                        </p:attrNameLst>
                                      </p:cBhvr>
                                      <p:to>
                                        <p:strVal val="visible"/>
                                      </p:to>
                                    </p:set>
                                    <p:animEffect transition="in" filter="fade">
                                      <p:cBhvr>
                                        <p:cTn id="65" dur="500"/>
                                        <p:tgtEl>
                                          <p:spTgt spid="17716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177177"/>
                                        </p:tgtEl>
                                        <p:attrNameLst>
                                          <p:attrName>style.visibility</p:attrName>
                                        </p:attrNameLst>
                                      </p:cBhvr>
                                      <p:to>
                                        <p:strVal val="visible"/>
                                      </p:to>
                                    </p:set>
                                    <p:animEffect transition="in" filter="fade">
                                      <p:cBhvr>
                                        <p:cTn id="68" dur="500"/>
                                        <p:tgtEl>
                                          <p:spTgt spid="177177"/>
                                        </p:tgtEl>
                                      </p:cBhvr>
                                    </p:animEffect>
                                  </p:childTnLst>
                                </p:cTn>
                              </p:par>
                            </p:childTnLst>
                          </p:cTn>
                        </p:par>
                      </p:childTnLst>
                    </p:cTn>
                  </p:par>
                  <p:par>
                    <p:cTn id="69" fill="hold" nodeType="clickPar">
                      <p:stCondLst>
                        <p:cond delay="indefinite"/>
                      </p:stCondLst>
                      <p:childTnLst>
                        <p:par>
                          <p:cTn id="70" fill="hold" nodeType="withGroup">
                            <p:stCondLst>
                              <p:cond delay="0"/>
                            </p:stCondLst>
                            <p:childTnLst>
                              <p:par>
                                <p:cTn id="71" presetID="5" presetClass="entr" presetSubtype="10" fill="hold" nodeType="clickEffect">
                                  <p:stCondLst>
                                    <p:cond delay="0"/>
                                  </p:stCondLst>
                                  <p:childTnLst>
                                    <p:set>
                                      <p:cBhvr>
                                        <p:cTn id="72" dur="1" fill="hold">
                                          <p:stCondLst>
                                            <p:cond delay="0"/>
                                          </p:stCondLst>
                                        </p:cTn>
                                        <p:tgtEl>
                                          <p:spTgt spid="20511"/>
                                        </p:tgtEl>
                                        <p:attrNameLst>
                                          <p:attrName>style.visibility</p:attrName>
                                        </p:attrNameLst>
                                      </p:cBhvr>
                                      <p:to>
                                        <p:strVal val="visible"/>
                                      </p:to>
                                    </p:set>
                                    <p:animEffect transition="in" filter="checkerboard(across)">
                                      <p:cBhvr>
                                        <p:cTn id="73" dur="500"/>
                                        <p:tgtEl>
                                          <p:spTgt spid="20511"/>
                                        </p:tgtEl>
                                      </p:cBhvr>
                                    </p:animEffect>
                                  </p:childTnLst>
                                </p:cTn>
                              </p:par>
                              <p:par>
                                <p:cTn id="74" presetID="5" presetClass="entr" presetSubtype="10" fill="hold" nodeType="withEffect">
                                  <p:stCondLst>
                                    <p:cond delay="0"/>
                                  </p:stCondLst>
                                  <p:childTnLst>
                                    <p:set>
                                      <p:cBhvr>
                                        <p:cTn id="75" dur="1" fill="hold">
                                          <p:stCondLst>
                                            <p:cond delay="0"/>
                                          </p:stCondLst>
                                        </p:cTn>
                                        <p:tgtEl>
                                          <p:spTgt spid="20500"/>
                                        </p:tgtEl>
                                        <p:attrNameLst>
                                          <p:attrName>style.visibility</p:attrName>
                                        </p:attrNameLst>
                                      </p:cBhvr>
                                      <p:to>
                                        <p:strVal val="visible"/>
                                      </p:to>
                                    </p:set>
                                    <p:animEffect transition="in" filter="checkerboard(across)">
                                      <p:cBhvr>
                                        <p:cTn id="76" dur="500"/>
                                        <p:tgtEl>
                                          <p:spTgt spid="20500"/>
                                        </p:tgtEl>
                                      </p:cBhvr>
                                    </p:animEffect>
                                  </p:childTnLst>
                                </p:cTn>
                              </p:par>
                              <p:par>
                                <p:cTn id="77" presetID="5" presetClass="entr" presetSubtype="10" fill="hold" grpId="0" nodeType="withEffect">
                                  <p:stCondLst>
                                    <p:cond delay="0"/>
                                  </p:stCondLst>
                                  <p:childTnLst>
                                    <p:set>
                                      <p:cBhvr>
                                        <p:cTn id="78" dur="1" fill="hold">
                                          <p:stCondLst>
                                            <p:cond delay="0"/>
                                          </p:stCondLst>
                                        </p:cTn>
                                        <p:tgtEl>
                                          <p:spTgt spid="20490"/>
                                        </p:tgtEl>
                                        <p:attrNameLst>
                                          <p:attrName>style.visibility</p:attrName>
                                        </p:attrNameLst>
                                      </p:cBhvr>
                                      <p:to>
                                        <p:strVal val="visible"/>
                                      </p:to>
                                    </p:set>
                                    <p:animEffect transition="in" filter="checkerboard(across)">
                                      <p:cBhvr>
                                        <p:cTn id="79" dur="500"/>
                                        <p:tgtEl>
                                          <p:spTgt spid="20490"/>
                                        </p:tgtEl>
                                      </p:cBhvr>
                                    </p:animEffect>
                                  </p:childTnLst>
                                </p:cTn>
                              </p:par>
                              <p:par>
                                <p:cTn id="80" presetID="5" presetClass="entr" presetSubtype="10" fill="hold" nodeType="withEffect">
                                  <p:stCondLst>
                                    <p:cond delay="0"/>
                                  </p:stCondLst>
                                  <p:childTnLst>
                                    <p:set>
                                      <p:cBhvr>
                                        <p:cTn id="81" dur="1" fill="hold">
                                          <p:stCondLst>
                                            <p:cond delay="0"/>
                                          </p:stCondLst>
                                        </p:cTn>
                                        <p:tgtEl>
                                          <p:spTgt spid="4"/>
                                        </p:tgtEl>
                                        <p:attrNameLst>
                                          <p:attrName>style.visibility</p:attrName>
                                        </p:attrNameLst>
                                      </p:cBhvr>
                                      <p:to>
                                        <p:strVal val="visible"/>
                                      </p:to>
                                    </p:set>
                                    <p:animEffect transition="in" filter="checkerboard(across)">
                                      <p:cBhvr>
                                        <p:cTn id="82" dur="500"/>
                                        <p:tgtEl>
                                          <p:spTgt spid="4"/>
                                        </p:tgtEl>
                                      </p:cBhvr>
                                    </p:animEffect>
                                  </p:childTnLst>
                                </p:cTn>
                              </p:par>
                              <p:par>
                                <p:cTn id="83" presetID="5" presetClass="entr" presetSubtype="10" fill="hold" nodeType="withEffect">
                                  <p:stCondLst>
                                    <p:cond delay="0"/>
                                  </p:stCondLst>
                                  <p:childTnLst>
                                    <p:set>
                                      <p:cBhvr>
                                        <p:cTn id="84" dur="1" fill="hold">
                                          <p:stCondLst>
                                            <p:cond delay="0"/>
                                          </p:stCondLst>
                                        </p:cTn>
                                        <p:tgtEl>
                                          <p:spTgt spid="9"/>
                                        </p:tgtEl>
                                        <p:attrNameLst>
                                          <p:attrName>style.visibility</p:attrName>
                                        </p:attrNameLst>
                                      </p:cBhvr>
                                      <p:to>
                                        <p:strVal val="visible"/>
                                      </p:to>
                                    </p:set>
                                    <p:animEffect transition="in" filter="checkerboard(across)">
                                      <p:cBhvr>
                                        <p:cTn id="85" dur="500"/>
                                        <p:tgtEl>
                                          <p:spTgt spid="9"/>
                                        </p:tgtEl>
                                      </p:cBhvr>
                                    </p:animEffect>
                                  </p:childTnLst>
                                </p:cTn>
                              </p:par>
                              <p:par>
                                <p:cTn id="86" presetID="5" presetClass="entr" presetSubtype="10" fill="hold" nodeType="withEffect">
                                  <p:stCondLst>
                                    <p:cond delay="0"/>
                                  </p:stCondLst>
                                  <p:childTnLst>
                                    <p:set>
                                      <p:cBhvr>
                                        <p:cTn id="87" dur="1" fill="hold">
                                          <p:stCondLst>
                                            <p:cond delay="0"/>
                                          </p:stCondLst>
                                        </p:cTn>
                                        <p:tgtEl>
                                          <p:spTgt spid="10"/>
                                        </p:tgtEl>
                                        <p:attrNameLst>
                                          <p:attrName>style.visibility</p:attrName>
                                        </p:attrNameLst>
                                      </p:cBhvr>
                                      <p:to>
                                        <p:strVal val="visible"/>
                                      </p:to>
                                    </p:set>
                                    <p:animEffect transition="in" filter="checkerboard(across)">
                                      <p:cBhvr>
                                        <p:cTn id="88" dur="500"/>
                                        <p:tgtEl>
                                          <p:spTgt spid="10"/>
                                        </p:tgtEl>
                                      </p:cBhvr>
                                    </p:animEffect>
                                  </p:childTnLst>
                                </p:cTn>
                              </p:par>
                            </p:childTnLst>
                          </p:cTn>
                        </p:par>
                      </p:childTnLst>
                    </p:cTn>
                  </p:par>
                  <p:par>
                    <p:cTn id="89" fill="hold" nodeType="clickPar">
                      <p:stCondLst>
                        <p:cond delay="indefinite"/>
                      </p:stCondLst>
                      <p:childTnLst>
                        <p:par>
                          <p:cTn id="90" fill="hold" nodeType="withGroup">
                            <p:stCondLst>
                              <p:cond delay="0"/>
                            </p:stCondLst>
                            <p:childTnLst>
                              <p:par>
                                <p:cTn id="91" presetID="5" presetClass="entr" presetSubtype="10" fill="hold" nodeType="clickEffect">
                                  <p:stCondLst>
                                    <p:cond delay="0"/>
                                  </p:stCondLst>
                                  <p:childTnLst>
                                    <p:set>
                                      <p:cBhvr>
                                        <p:cTn id="92" dur="1" fill="hold">
                                          <p:stCondLst>
                                            <p:cond delay="0"/>
                                          </p:stCondLst>
                                        </p:cTn>
                                        <p:tgtEl>
                                          <p:spTgt spid="20512"/>
                                        </p:tgtEl>
                                        <p:attrNameLst>
                                          <p:attrName>style.visibility</p:attrName>
                                        </p:attrNameLst>
                                      </p:cBhvr>
                                      <p:to>
                                        <p:strVal val="visible"/>
                                      </p:to>
                                    </p:set>
                                    <p:animEffect transition="in" filter="checkerboard(across)">
                                      <p:cBhvr>
                                        <p:cTn id="93" dur="500"/>
                                        <p:tgtEl>
                                          <p:spTgt spid="20512"/>
                                        </p:tgtEl>
                                      </p:cBhvr>
                                    </p:animEffect>
                                  </p:childTnLst>
                                </p:cTn>
                              </p:par>
                              <p:par>
                                <p:cTn id="94" presetID="5" presetClass="entr" presetSubtype="10" fill="hold" nodeType="withEffect">
                                  <p:stCondLst>
                                    <p:cond delay="0"/>
                                  </p:stCondLst>
                                  <p:childTnLst>
                                    <p:set>
                                      <p:cBhvr>
                                        <p:cTn id="95" dur="1" fill="hold">
                                          <p:stCondLst>
                                            <p:cond delay="0"/>
                                          </p:stCondLst>
                                        </p:cTn>
                                        <p:tgtEl>
                                          <p:spTgt spid="20501"/>
                                        </p:tgtEl>
                                        <p:attrNameLst>
                                          <p:attrName>style.visibility</p:attrName>
                                        </p:attrNameLst>
                                      </p:cBhvr>
                                      <p:to>
                                        <p:strVal val="visible"/>
                                      </p:to>
                                    </p:set>
                                    <p:animEffect transition="in" filter="checkerboard(across)">
                                      <p:cBhvr>
                                        <p:cTn id="96" dur="500"/>
                                        <p:tgtEl>
                                          <p:spTgt spid="20501"/>
                                        </p:tgtEl>
                                      </p:cBhvr>
                                    </p:animEffect>
                                  </p:childTnLst>
                                </p:cTn>
                              </p:par>
                              <p:par>
                                <p:cTn id="97" presetID="5" presetClass="entr" presetSubtype="10" fill="hold" grpId="0" nodeType="withEffect">
                                  <p:stCondLst>
                                    <p:cond delay="0"/>
                                  </p:stCondLst>
                                  <p:childTnLst>
                                    <p:set>
                                      <p:cBhvr>
                                        <p:cTn id="98" dur="1" fill="hold">
                                          <p:stCondLst>
                                            <p:cond delay="0"/>
                                          </p:stCondLst>
                                        </p:cTn>
                                        <p:tgtEl>
                                          <p:spTgt spid="20499"/>
                                        </p:tgtEl>
                                        <p:attrNameLst>
                                          <p:attrName>style.visibility</p:attrName>
                                        </p:attrNameLst>
                                      </p:cBhvr>
                                      <p:to>
                                        <p:strVal val="visible"/>
                                      </p:to>
                                    </p:set>
                                    <p:animEffect transition="in" filter="checkerboard(across)">
                                      <p:cBhvr>
                                        <p:cTn id="99" dur="500"/>
                                        <p:tgtEl>
                                          <p:spTgt spid="20499"/>
                                        </p:tgtEl>
                                      </p:cBhvr>
                                    </p:animEffect>
                                  </p:childTnLst>
                                </p:cTn>
                              </p:par>
                              <p:par>
                                <p:cTn id="100" presetID="5" presetClass="entr" presetSubtype="10" fill="hold" nodeType="withEffect">
                                  <p:stCondLst>
                                    <p:cond delay="0"/>
                                  </p:stCondLst>
                                  <p:childTnLst>
                                    <p:set>
                                      <p:cBhvr>
                                        <p:cTn id="101" dur="1" fill="hold">
                                          <p:stCondLst>
                                            <p:cond delay="0"/>
                                          </p:stCondLst>
                                        </p:cTn>
                                        <p:tgtEl>
                                          <p:spTgt spid="20503"/>
                                        </p:tgtEl>
                                        <p:attrNameLst>
                                          <p:attrName>style.visibility</p:attrName>
                                        </p:attrNameLst>
                                      </p:cBhvr>
                                      <p:to>
                                        <p:strVal val="visible"/>
                                      </p:to>
                                    </p:set>
                                    <p:animEffect transition="in" filter="checkerboard(across)">
                                      <p:cBhvr>
                                        <p:cTn id="102" dur="500"/>
                                        <p:tgtEl>
                                          <p:spTgt spid="20503"/>
                                        </p:tgtEl>
                                      </p:cBhvr>
                                    </p:animEffect>
                                  </p:childTnLst>
                                </p:cTn>
                              </p:par>
                              <p:par>
                                <p:cTn id="103" presetID="5" presetClass="entr" presetSubtype="10" fill="hold" nodeType="withEffect">
                                  <p:stCondLst>
                                    <p:cond delay="0"/>
                                  </p:stCondLst>
                                  <p:childTnLst>
                                    <p:set>
                                      <p:cBhvr>
                                        <p:cTn id="104" dur="1" fill="hold">
                                          <p:stCondLst>
                                            <p:cond delay="0"/>
                                          </p:stCondLst>
                                        </p:cTn>
                                        <p:tgtEl>
                                          <p:spTgt spid="7"/>
                                        </p:tgtEl>
                                        <p:attrNameLst>
                                          <p:attrName>style.visibility</p:attrName>
                                        </p:attrNameLst>
                                      </p:cBhvr>
                                      <p:to>
                                        <p:strVal val="visible"/>
                                      </p:to>
                                    </p:set>
                                    <p:animEffect transition="in" filter="checkerboard(across)">
                                      <p:cBhvr>
                                        <p:cTn id="105" dur="500"/>
                                        <p:tgtEl>
                                          <p:spTgt spid="7"/>
                                        </p:tgtEl>
                                      </p:cBhvr>
                                    </p:animEffect>
                                  </p:childTnLst>
                                </p:cTn>
                              </p:par>
                            </p:childTnLst>
                          </p:cTn>
                        </p:par>
                      </p:childTnLst>
                    </p:cTn>
                  </p:par>
                  <p:par>
                    <p:cTn id="106" fill="hold" nodeType="clickPar">
                      <p:stCondLst>
                        <p:cond delay="indefinite"/>
                      </p:stCondLst>
                      <p:childTnLst>
                        <p:par>
                          <p:cTn id="107" fill="hold" nodeType="withGroup">
                            <p:stCondLst>
                              <p:cond delay="0"/>
                            </p:stCondLst>
                            <p:childTnLst>
                              <p:par>
                                <p:cTn id="108" presetID="5" presetClass="entr" presetSubtype="10" fill="hold" nodeType="clickEffect">
                                  <p:stCondLst>
                                    <p:cond delay="0"/>
                                  </p:stCondLst>
                                  <p:childTnLst>
                                    <p:set>
                                      <p:cBhvr>
                                        <p:cTn id="109" dur="1" fill="hold">
                                          <p:stCondLst>
                                            <p:cond delay="0"/>
                                          </p:stCondLst>
                                        </p:cTn>
                                        <p:tgtEl>
                                          <p:spTgt spid="8"/>
                                        </p:tgtEl>
                                        <p:attrNameLst>
                                          <p:attrName>style.visibility</p:attrName>
                                        </p:attrNameLst>
                                      </p:cBhvr>
                                      <p:to>
                                        <p:strVal val="visible"/>
                                      </p:to>
                                    </p:set>
                                    <p:animEffect transition="in" filter="checkerboard(across)">
                                      <p:cBhvr>
                                        <p:cTn id="110" dur="500"/>
                                        <p:tgtEl>
                                          <p:spTgt spid="8"/>
                                        </p:tgtEl>
                                      </p:cBhvr>
                                    </p:animEffect>
                                  </p:childTnLst>
                                </p:cTn>
                              </p:par>
                              <p:par>
                                <p:cTn id="111" presetID="5" presetClass="entr" presetSubtype="10" fill="hold" nodeType="withEffect">
                                  <p:stCondLst>
                                    <p:cond delay="0"/>
                                  </p:stCondLst>
                                  <p:childTnLst>
                                    <p:set>
                                      <p:cBhvr>
                                        <p:cTn id="112" dur="1" fill="hold">
                                          <p:stCondLst>
                                            <p:cond delay="0"/>
                                          </p:stCondLst>
                                        </p:cTn>
                                        <p:tgtEl>
                                          <p:spTgt spid="20513"/>
                                        </p:tgtEl>
                                        <p:attrNameLst>
                                          <p:attrName>style.visibility</p:attrName>
                                        </p:attrNameLst>
                                      </p:cBhvr>
                                      <p:to>
                                        <p:strVal val="visible"/>
                                      </p:to>
                                    </p:set>
                                    <p:animEffect transition="in" filter="checkerboard(across)">
                                      <p:cBhvr>
                                        <p:cTn id="113" dur="500"/>
                                        <p:tgtEl>
                                          <p:spTgt spid="20513"/>
                                        </p:tgtEl>
                                      </p:cBhvr>
                                    </p:animEffect>
                                  </p:childTnLst>
                                </p:cTn>
                              </p:par>
                              <p:par>
                                <p:cTn id="114" presetID="5" presetClass="entr" presetSubtype="10" fill="hold" grpId="0" nodeType="withEffect">
                                  <p:stCondLst>
                                    <p:cond delay="0"/>
                                  </p:stCondLst>
                                  <p:childTnLst>
                                    <p:set>
                                      <p:cBhvr>
                                        <p:cTn id="115" dur="1" fill="hold">
                                          <p:stCondLst>
                                            <p:cond delay="0"/>
                                          </p:stCondLst>
                                        </p:cTn>
                                        <p:tgtEl>
                                          <p:spTgt spid="20502"/>
                                        </p:tgtEl>
                                        <p:attrNameLst>
                                          <p:attrName>style.visibility</p:attrName>
                                        </p:attrNameLst>
                                      </p:cBhvr>
                                      <p:to>
                                        <p:strVal val="visible"/>
                                      </p:to>
                                    </p:set>
                                    <p:animEffect transition="in" filter="checkerboard(across)">
                                      <p:cBhvr>
                                        <p:cTn id="116" dur="500"/>
                                        <p:tgtEl>
                                          <p:spTgt spid="20502"/>
                                        </p:tgtEl>
                                      </p:cBhvr>
                                    </p:animEffect>
                                  </p:childTnLst>
                                </p:cTn>
                              </p:par>
                              <p:par>
                                <p:cTn id="117" presetID="5" presetClass="entr" presetSubtype="10" fill="hold" nodeType="withEffect">
                                  <p:stCondLst>
                                    <p:cond delay="0"/>
                                  </p:stCondLst>
                                  <p:childTnLst>
                                    <p:set>
                                      <p:cBhvr>
                                        <p:cTn id="118" dur="1" fill="hold">
                                          <p:stCondLst>
                                            <p:cond delay="0"/>
                                          </p:stCondLst>
                                        </p:cTn>
                                        <p:tgtEl>
                                          <p:spTgt spid="20514"/>
                                        </p:tgtEl>
                                        <p:attrNameLst>
                                          <p:attrName>style.visibility</p:attrName>
                                        </p:attrNameLst>
                                      </p:cBhvr>
                                      <p:to>
                                        <p:strVal val="visible"/>
                                      </p:to>
                                    </p:set>
                                    <p:animEffect transition="in" filter="checkerboard(across)">
                                      <p:cBhvr>
                                        <p:cTn id="119" dur="500"/>
                                        <p:tgtEl>
                                          <p:spTgt spid="20514"/>
                                        </p:tgtEl>
                                      </p:cBhvr>
                                    </p:animEffect>
                                  </p:childTnLst>
                                </p:cTn>
                              </p:par>
                            </p:childTnLst>
                          </p:cTn>
                        </p:par>
                      </p:childTnLst>
                    </p:cTn>
                  </p:par>
                  <p:par>
                    <p:cTn id="120" fill="hold" nodeType="clickPar">
                      <p:stCondLst>
                        <p:cond delay="indefinite"/>
                      </p:stCondLst>
                      <p:childTnLst>
                        <p:par>
                          <p:cTn id="121" fill="hold" nodeType="withGroup">
                            <p:stCondLst>
                              <p:cond delay="0"/>
                            </p:stCondLst>
                            <p:childTnLst>
                              <p:par>
                                <p:cTn id="122" presetID="10" presetClass="entr" presetSubtype="0" fill="hold" grpId="0" nodeType="clickEffect">
                                  <p:stCondLst>
                                    <p:cond delay="0"/>
                                  </p:stCondLst>
                                  <p:childTnLst>
                                    <p:set>
                                      <p:cBhvr>
                                        <p:cTn id="123" dur="1" fill="hold">
                                          <p:stCondLst>
                                            <p:cond delay="0"/>
                                          </p:stCondLst>
                                        </p:cTn>
                                        <p:tgtEl>
                                          <p:spTgt spid="2"/>
                                        </p:tgtEl>
                                        <p:attrNameLst>
                                          <p:attrName>style.visibility</p:attrName>
                                        </p:attrNameLst>
                                      </p:cBhvr>
                                      <p:to>
                                        <p:strVal val="visible"/>
                                      </p:to>
                                    </p:set>
                                    <p:animEffect transition="in" filter="fade">
                                      <p:cBhvr>
                                        <p:cTn id="124" dur="500"/>
                                        <p:tgtEl>
                                          <p:spTgt spid="2"/>
                                        </p:tgtEl>
                                      </p:cBhvr>
                                    </p:animEffect>
                                  </p:childTnLst>
                                </p:cTn>
                              </p:par>
                              <p:par>
                                <p:cTn id="125" presetID="10" presetClass="entr" presetSubtype="0" fill="hold" nodeType="withEffect">
                                  <p:stCondLst>
                                    <p:cond delay="0"/>
                                  </p:stCondLst>
                                  <p:childTnLst>
                                    <p:set>
                                      <p:cBhvr>
                                        <p:cTn id="126" dur="1" fill="hold">
                                          <p:stCondLst>
                                            <p:cond delay="0"/>
                                          </p:stCondLst>
                                        </p:cTn>
                                        <p:tgtEl>
                                          <p:spTgt spid="5"/>
                                        </p:tgtEl>
                                        <p:attrNameLst>
                                          <p:attrName>style.visibility</p:attrName>
                                        </p:attrNameLst>
                                      </p:cBhvr>
                                      <p:to>
                                        <p:strVal val="visible"/>
                                      </p:to>
                                    </p:set>
                                    <p:animEffect transition="in" filter="fade">
                                      <p:cBhvr>
                                        <p:cTn id="127" dur="500"/>
                                        <p:tgtEl>
                                          <p:spTgt spid="5"/>
                                        </p:tgtEl>
                                      </p:cBhvr>
                                    </p:animEffect>
                                  </p:childTnLst>
                                </p:cTn>
                              </p:par>
                            </p:childTnLst>
                          </p:cTn>
                        </p:par>
                      </p:childTnLst>
                    </p:cTn>
                  </p:par>
                  <p:par>
                    <p:cTn id="128" fill="hold">
                      <p:stCondLst>
                        <p:cond delay="indefinite"/>
                      </p:stCondLst>
                      <p:childTnLst>
                        <p:par>
                          <p:cTn id="129" fill="hold">
                            <p:stCondLst>
                              <p:cond delay="0"/>
                            </p:stCondLst>
                            <p:childTnLst>
                              <p:par>
                                <p:cTn id="130" presetID="10" presetClass="entr" presetSubtype="0" fill="hold" nodeType="clickEffect">
                                  <p:stCondLst>
                                    <p:cond delay="0"/>
                                  </p:stCondLst>
                                  <p:childTnLst>
                                    <p:set>
                                      <p:cBhvr>
                                        <p:cTn id="131" dur="1" fill="hold">
                                          <p:stCondLst>
                                            <p:cond delay="0"/>
                                          </p:stCondLst>
                                        </p:cTn>
                                        <p:tgtEl>
                                          <p:spTgt spid="22"/>
                                        </p:tgtEl>
                                        <p:attrNameLst>
                                          <p:attrName>style.visibility</p:attrName>
                                        </p:attrNameLst>
                                      </p:cBhvr>
                                      <p:to>
                                        <p:strVal val="visible"/>
                                      </p:to>
                                    </p:set>
                                    <p:animEffect transition="in" filter="fade">
                                      <p:cBhvr>
                                        <p:cTn id="132" dur="500"/>
                                        <p:tgtEl>
                                          <p:spTgt spid="22"/>
                                        </p:tgtEl>
                                      </p:cBhvr>
                                    </p:animEffect>
                                  </p:childTnLst>
                                </p:cTn>
                              </p:par>
                            </p:childTnLst>
                          </p:cTn>
                        </p:par>
                      </p:childTnLst>
                    </p:cTn>
                  </p:par>
                  <p:par>
                    <p:cTn id="133" fill="hold">
                      <p:stCondLst>
                        <p:cond delay="indefinite"/>
                      </p:stCondLst>
                      <p:childTnLst>
                        <p:par>
                          <p:cTn id="134" fill="hold">
                            <p:stCondLst>
                              <p:cond delay="0"/>
                            </p:stCondLst>
                            <p:childTnLst>
                              <p:par>
                                <p:cTn id="135" presetID="5" presetClass="entr" presetSubtype="10" fill="hold" nodeType="clickEffect">
                                  <p:stCondLst>
                                    <p:cond delay="0"/>
                                  </p:stCondLst>
                                  <p:childTnLst>
                                    <p:set>
                                      <p:cBhvr>
                                        <p:cTn id="136" dur="1" fill="hold">
                                          <p:stCondLst>
                                            <p:cond delay="0"/>
                                          </p:stCondLst>
                                        </p:cTn>
                                        <p:tgtEl>
                                          <p:spTgt spid="20517"/>
                                        </p:tgtEl>
                                        <p:attrNameLst>
                                          <p:attrName>style.visibility</p:attrName>
                                        </p:attrNameLst>
                                      </p:cBhvr>
                                      <p:to>
                                        <p:strVal val="visible"/>
                                      </p:to>
                                    </p:set>
                                    <p:animEffect transition="in" filter="checkerboard(across)">
                                      <p:cBhvr>
                                        <p:cTn id="137" dur="500"/>
                                        <p:tgtEl>
                                          <p:spTgt spid="20517"/>
                                        </p:tgtEl>
                                      </p:cBhvr>
                                    </p:animEffect>
                                  </p:childTnLst>
                                </p:cTn>
                              </p:par>
                              <p:par>
                                <p:cTn id="138" presetID="5" presetClass="entr" presetSubtype="10" fill="hold" nodeType="withEffect">
                                  <p:stCondLst>
                                    <p:cond delay="0"/>
                                  </p:stCondLst>
                                  <p:childTnLst>
                                    <p:set>
                                      <p:cBhvr>
                                        <p:cTn id="139" dur="1" fill="hold">
                                          <p:stCondLst>
                                            <p:cond delay="0"/>
                                          </p:stCondLst>
                                        </p:cTn>
                                        <p:tgtEl>
                                          <p:spTgt spid="20516"/>
                                        </p:tgtEl>
                                        <p:attrNameLst>
                                          <p:attrName>style.visibility</p:attrName>
                                        </p:attrNameLst>
                                      </p:cBhvr>
                                      <p:to>
                                        <p:strVal val="visible"/>
                                      </p:to>
                                    </p:set>
                                    <p:animEffect transition="in" filter="checkerboard(across)">
                                      <p:cBhvr>
                                        <p:cTn id="140" dur="500"/>
                                        <p:tgtEl>
                                          <p:spTgt spid="20516"/>
                                        </p:tgtEl>
                                      </p:cBhvr>
                                    </p:animEffect>
                                  </p:childTnLst>
                                </p:cTn>
                              </p:par>
                              <p:par>
                                <p:cTn id="141" presetID="5" presetClass="entr" presetSubtype="10" fill="hold" grpId="0" nodeType="withEffect">
                                  <p:stCondLst>
                                    <p:cond delay="0"/>
                                  </p:stCondLst>
                                  <p:childTnLst>
                                    <p:set>
                                      <p:cBhvr>
                                        <p:cTn id="142" dur="1" fill="hold">
                                          <p:stCondLst>
                                            <p:cond delay="0"/>
                                          </p:stCondLst>
                                        </p:cTn>
                                        <p:tgtEl>
                                          <p:spTgt spid="20515"/>
                                        </p:tgtEl>
                                        <p:attrNameLst>
                                          <p:attrName>style.visibility</p:attrName>
                                        </p:attrNameLst>
                                      </p:cBhvr>
                                      <p:to>
                                        <p:strVal val="visible"/>
                                      </p:to>
                                    </p:set>
                                    <p:animEffect transition="in" filter="checkerboard(across)">
                                      <p:cBhvr>
                                        <p:cTn id="143" dur="500"/>
                                        <p:tgtEl>
                                          <p:spTgt spid="20515"/>
                                        </p:tgtEl>
                                      </p:cBhvr>
                                    </p:animEffect>
                                  </p:childTnLst>
                                </p:cTn>
                              </p:par>
                              <p:par>
                                <p:cTn id="144" presetID="5" presetClass="entr" presetSubtype="10" fill="hold" nodeType="withEffect">
                                  <p:stCondLst>
                                    <p:cond delay="0"/>
                                  </p:stCondLst>
                                  <p:childTnLst>
                                    <p:set>
                                      <p:cBhvr>
                                        <p:cTn id="145" dur="1" fill="hold">
                                          <p:stCondLst>
                                            <p:cond delay="0"/>
                                          </p:stCondLst>
                                        </p:cTn>
                                        <p:tgtEl>
                                          <p:spTgt spid="6"/>
                                        </p:tgtEl>
                                        <p:attrNameLst>
                                          <p:attrName>style.visibility</p:attrName>
                                        </p:attrNameLst>
                                      </p:cBhvr>
                                      <p:to>
                                        <p:strVal val="visible"/>
                                      </p:to>
                                    </p:set>
                                    <p:animEffect transition="in" filter="checkerboard(across)">
                                      <p:cBhvr>
                                        <p:cTn id="146" dur="500"/>
                                        <p:tgtEl>
                                          <p:spTgt spid="6"/>
                                        </p:tgtEl>
                                      </p:cBhvr>
                                    </p:animEffect>
                                  </p:childTnLst>
                                </p:cTn>
                              </p:par>
                            </p:childTnLst>
                          </p:cTn>
                        </p:par>
                      </p:childTnLst>
                    </p:cTn>
                  </p:par>
                  <p:par>
                    <p:cTn id="147" fill="hold">
                      <p:stCondLst>
                        <p:cond delay="indefinite"/>
                      </p:stCondLst>
                      <p:childTnLst>
                        <p:par>
                          <p:cTn id="148" fill="hold">
                            <p:stCondLst>
                              <p:cond delay="0"/>
                            </p:stCondLst>
                            <p:childTnLst>
                              <p:par>
                                <p:cTn id="149" presetID="10" presetClass="entr" presetSubtype="0" fill="hold" grpId="0" nodeType="clickEffect">
                                  <p:stCondLst>
                                    <p:cond delay="0"/>
                                  </p:stCondLst>
                                  <p:childTnLst>
                                    <p:set>
                                      <p:cBhvr>
                                        <p:cTn id="150" dur="1" fill="hold">
                                          <p:stCondLst>
                                            <p:cond delay="0"/>
                                          </p:stCondLst>
                                        </p:cTn>
                                        <p:tgtEl>
                                          <p:spTgt spid="11"/>
                                        </p:tgtEl>
                                        <p:attrNameLst>
                                          <p:attrName>style.visibility</p:attrName>
                                        </p:attrNameLst>
                                      </p:cBhvr>
                                      <p:to>
                                        <p:strVal val="visible"/>
                                      </p:to>
                                    </p:set>
                                    <p:animEffect transition="in" filter="fade">
                                      <p:cBhvr>
                                        <p:cTn id="151" dur="500"/>
                                        <p:tgtEl>
                                          <p:spTgt spid="11"/>
                                        </p:tgtEl>
                                      </p:cBhvr>
                                    </p:animEffect>
                                  </p:childTnLst>
                                </p:cTn>
                              </p:par>
                              <p:par>
                                <p:cTn id="152" presetID="10" presetClass="entr" presetSubtype="0" fill="hold" nodeType="withEffect">
                                  <p:stCondLst>
                                    <p:cond delay="0"/>
                                  </p:stCondLst>
                                  <p:childTnLst>
                                    <p:set>
                                      <p:cBhvr>
                                        <p:cTn id="153" dur="1" fill="hold">
                                          <p:stCondLst>
                                            <p:cond delay="0"/>
                                          </p:stCondLst>
                                        </p:cTn>
                                        <p:tgtEl>
                                          <p:spTgt spid="12"/>
                                        </p:tgtEl>
                                        <p:attrNameLst>
                                          <p:attrName>style.visibility</p:attrName>
                                        </p:attrNameLst>
                                      </p:cBhvr>
                                      <p:to>
                                        <p:strVal val="visible"/>
                                      </p:to>
                                    </p:set>
                                    <p:animEffect transition="in" filter="fade">
                                      <p:cBhvr>
                                        <p:cTn id="15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155" grpId="0" animBg="1"/>
      <p:bldP spid="177156" grpId="0" animBg="1"/>
      <p:bldP spid="177157" grpId="0" animBg="1"/>
      <p:bldP spid="177158" grpId="0" animBg="1"/>
      <p:bldP spid="177159" grpId="0" animBg="1"/>
      <p:bldP spid="20490" grpId="0" animBg="1"/>
      <p:bldP spid="177162" grpId="0" animBg="1"/>
      <p:bldP spid="177163" grpId="0" animBg="1"/>
      <p:bldP spid="177164" grpId="0" animBg="1"/>
      <p:bldP spid="177165" grpId="0" animBg="1"/>
      <p:bldP spid="177166" grpId="0" animBg="1"/>
      <p:bldP spid="177167" grpId="0" animBg="1"/>
      <p:bldP spid="177168" grpId="0" animBg="1"/>
      <p:bldP spid="20499" grpId="0" animBg="1"/>
      <p:bldP spid="20502" grpId="0" animBg="1"/>
      <p:bldP spid="177174" grpId="0" animBg="1"/>
      <p:bldP spid="177175" grpId="0" animBg="1"/>
      <p:bldP spid="177176" grpId="0" animBg="1"/>
      <p:bldP spid="177177" grpId="0" animBg="1"/>
      <p:bldP spid="177178" grpId="0" animBg="1"/>
      <p:bldP spid="177179" grpId="0" animBg="1"/>
      <p:bldP spid="177180" grpId="0" animBg="1"/>
      <p:bldP spid="20515" grpId="0" animBg="1"/>
      <p:bldP spid="177194" grpId="0" animBg="1"/>
      <p:bldP spid="2" grpId="0" animBg="1"/>
      <p:bldP spid="11" grpId="0" animBg="1"/>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 name="Skupina 55">
            <a:extLst>
              <a:ext uri="{FF2B5EF4-FFF2-40B4-BE49-F238E27FC236}">
                <a16:creationId xmlns:a16="http://schemas.microsoft.com/office/drawing/2014/main" id="{AC009FEE-BC97-41DE-BAC5-84E11B684FF3}"/>
              </a:ext>
            </a:extLst>
          </p:cNvPr>
          <p:cNvGrpSpPr/>
          <p:nvPr/>
        </p:nvGrpSpPr>
        <p:grpSpPr>
          <a:xfrm>
            <a:off x="-38103" y="-78483"/>
            <a:ext cx="3290472" cy="2777009"/>
            <a:chOff x="-38103" y="-78483"/>
            <a:chExt cx="3290472" cy="2777009"/>
          </a:xfrm>
        </p:grpSpPr>
        <p:cxnSp>
          <p:nvCxnSpPr>
            <p:cNvPr id="57" name="Přímá spojnice se šipkou 56">
              <a:extLst>
                <a:ext uri="{FF2B5EF4-FFF2-40B4-BE49-F238E27FC236}">
                  <a16:creationId xmlns:a16="http://schemas.microsoft.com/office/drawing/2014/main" id="{61044D31-B435-44B4-AF09-77CD54765093}"/>
                </a:ext>
              </a:extLst>
            </p:cNvPr>
            <p:cNvCxnSpPr>
              <a:cxnSpLocks/>
            </p:cNvCxnSpPr>
            <p:nvPr/>
          </p:nvCxnSpPr>
          <p:spPr>
            <a:xfrm>
              <a:off x="2221618" y="1323976"/>
              <a:ext cx="442891" cy="320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58" name="Skupina 57">
              <a:extLst>
                <a:ext uri="{FF2B5EF4-FFF2-40B4-BE49-F238E27FC236}">
                  <a16:creationId xmlns:a16="http://schemas.microsoft.com/office/drawing/2014/main" id="{703F8263-F1F1-4E1F-A07E-1276605F60F3}"/>
                </a:ext>
              </a:extLst>
            </p:cNvPr>
            <p:cNvGrpSpPr/>
            <p:nvPr/>
          </p:nvGrpSpPr>
          <p:grpSpPr>
            <a:xfrm>
              <a:off x="-38103" y="-78483"/>
              <a:ext cx="3290472" cy="2777009"/>
              <a:chOff x="-38103" y="-78483"/>
              <a:chExt cx="3290472" cy="2777009"/>
            </a:xfrm>
          </p:grpSpPr>
          <p:pic>
            <p:nvPicPr>
              <p:cNvPr id="59" name="Obrázek 58" descr="Obsah obrázku talíř, jídlo&#10;&#10;Popis byl vytvořen automaticky">
                <a:extLst>
                  <a:ext uri="{FF2B5EF4-FFF2-40B4-BE49-F238E27FC236}">
                    <a16:creationId xmlns:a16="http://schemas.microsoft.com/office/drawing/2014/main" id="{C18CE078-4CD3-4751-AA43-4E13AA5CD49F}"/>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84903" y="317168"/>
                <a:ext cx="1843043" cy="1939803"/>
              </a:xfrm>
              <a:prstGeom prst="rect">
                <a:avLst/>
              </a:prstGeom>
            </p:spPr>
          </p:pic>
          <p:cxnSp>
            <p:nvCxnSpPr>
              <p:cNvPr id="60" name="Přímá spojnice se šipkou 59">
                <a:extLst>
                  <a:ext uri="{FF2B5EF4-FFF2-40B4-BE49-F238E27FC236}">
                    <a16:creationId xmlns:a16="http://schemas.microsoft.com/office/drawing/2014/main" id="{7967BD16-4A1A-48E3-AFCE-2646AB4FF63A}"/>
                  </a:ext>
                </a:extLst>
              </p:cNvPr>
              <p:cNvCxnSpPr>
                <a:cxnSpLocks/>
              </p:cNvCxnSpPr>
              <p:nvPr/>
            </p:nvCxnSpPr>
            <p:spPr>
              <a:xfrm flipH="1" flipV="1">
                <a:off x="351319" y="881357"/>
                <a:ext cx="386389" cy="32428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1" name="Přímá spojnice se šipkou 60">
                <a:extLst>
                  <a:ext uri="{FF2B5EF4-FFF2-40B4-BE49-F238E27FC236}">
                    <a16:creationId xmlns:a16="http://schemas.microsoft.com/office/drawing/2014/main" id="{024EB064-0AB0-47D9-BC74-995F3B5393E3}"/>
                  </a:ext>
                </a:extLst>
              </p:cNvPr>
              <p:cNvCxnSpPr>
                <a:cxnSpLocks/>
              </p:cNvCxnSpPr>
              <p:nvPr/>
            </p:nvCxnSpPr>
            <p:spPr>
              <a:xfrm flipV="1">
                <a:off x="1811566" y="373448"/>
                <a:ext cx="437875" cy="2710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2" name="Přímá spojnice se šipkou 61">
                <a:extLst>
                  <a:ext uri="{FF2B5EF4-FFF2-40B4-BE49-F238E27FC236}">
                    <a16:creationId xmlns:a16="http://schemas.microsoft.com/office/drawing/2014/main" id="{D22A5FCD-EC02-4561-B558-EC982BE5B6BE}"/>
                  </a:ext>
                </a:extLst>
              </p:cNvPr>
              <p:cNvCxnSpPr>
                <a:cxnSpLocks/>
              </p:cNvCxnSpPr>
              <p:nvPr/>
            </p:nvCxnSpPr>
            <p:spPr>
              <a:xfrm flipH="1" flipV="1">
                <a:off x="1001486" y="237166"/>
                <a:ext cx="182792" cy="40738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3" name="Přímá spojnice se šipkou 62">
                <a:extLst>
                  <a:ext uri="{FF2B5EF4-FFF2-40B4-BE49-F238E27FC236}">
                    <a16:creationId xmlns:a16="http://schemas.microsoft.com/office/drawing/2014/main" id="{142F89B0-589D-42A9-8771-230EA0A6BEC8}"/>
                  </a:ext>
                </a:extLst>
              </p:cNvPr>
              <p:cNvCxnSpPr>
                <a:cxnSpLocks/>
              </p:cNvCxnSpPr>
              <p:nvPr/>
            </p:nvCxnSpPr>
            <p:spPr>
              <a:xfrm flipH="1">
                <a:off x="502351" y="1754029"/>
                <a:ext cx="368107" cy="4095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4" name="TextovéPole 63">
                <a:extLst>
                  <a:ext uri="{FF2B5EF4-FFF2-40B4-BE49-F238E27FC236}">
                    <a16:creationId xmlns:a16="http://schemas.microsoft.com/office/drawing/2014/main" id="{7EAC0D6E-6C8C-4421-9E31-BC8CDF4186A9}"/>
                  </a:ext>
                </a:extLst>
              </p:cNvPr>
              <p:cNvSpPr txBox="1"/>
              <p:nvPr/>
            </p:nvSpPr>
            <p:spPr>
              <a:xfrm>
                <a:off x="168731" y="2110038"/>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65" name="TextovéPole 64">
                <a:extLst>
                  <a:ext uri="{FF2B5EF4-FFF2-40B4-BE49-F238E27FC236}">
                    <a16:creationId xmlns:a16="http://schemas.microsoft.com/office/drawing/2014/main" id="{AF48003F-DBCE-4285-B4E2-A654879B0BE5}"/>
                  </a:ext>
                </a:extLst>
              </p:cNvPr>
              <p:cNvSpPr txBox="1"/>
              <p:nvPr/>
            </p:nvSpPr>
            <p:spPr>
              <a:xfrm>
                <a:off x="-38103" y="554365"/>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66" name="TextovéPole 65">
                <a:extLst>
                  <a:ext uri="{FF2B5EF4-FFF2-40B4-BE49-F238E27FC236}">
                    <a16:creationId xmlns:a16="http://schemas.microsoft.com/office/drawing/2014/main" id="{039B5E55-8BCC-43FE-8294-EAFB9311A366}"/>
                  </a:ext>
                </a:extLst>
              </p:cNvPr>
              <p:cNvSpPr txBox="1"/>
              <p:nvPr/>
            </p:nvSpPr>
            <p:spPr>
              <a:xfrm>
                <a:off x="624509" y="-78483"/>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67" name="TextovéPole 66">
                <a:extLst>
                  <a:ext uri="{FF2B5EF4-FFF2-40B4-BE49-F238E27FC236}">
                    <a16:creationId xmlns:a16="http://schemas.microsoft.com/office/drawing/2014/main" id="{FDE7DBFB-D6C4-4916-BA9D-9488335D9D7A}"/>
                  </a:ext>
                </a:extLst>
              </p:cNvPr>
              <p:cNvSpPr txBox="1"/>
              <p:nvPr/>
            </p:nvSpPr>
            <p:spPr>
              <a:xfrm>
                <a:off x="2261530" y="61106"/>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68" name="TextovéPole 67">
                <a:extLst>
                  <a:ext uri="{FF2B5EF4-FFF2-40B4-BE49-F238E27FC236}">
                    <a16:creationId xmlns:a16="http://schemas.microsoft.com/office/drawing/2014/main" id="{6882C007-8E74-429B-B6B9-5AB4973D9CA5}"/>
                  </a:ext>
                </a:extLst>
              </p:cNvPr>
              <p:cNvSpPr txBox="1"/>
              <p:nvPr/>
            </p:nvSpPr>
            <p:spPr>
              <a:xfrm>
                <a:off x="2692600" y="1184981"/>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69" name="Přímá spojnice se šipkou 68">
                <a:extLst>
                  <a:ext uri="{FF2B5EF4-FFF2-40B4-BE49-F238E27FC236}">
                    <a16:creationId xmlns:a16="http://schemas.microsoft.com/office/drawing/2014/main" id="{4A3FABD6-3670-4D44-B494-2BB7F4AE8B87}"/>
                  </a:ext>
                </a:extLst>
              </p:cNvPr>
              <p:cNvCxnSpPr>
                <a:cxnSpLocks/>
              </p:cNvCxnSpPr>
              <p:nvPr/>
            </p:nvCxnSpPr>
            <p:spPr>
              <a:xfrm>
                <a:off x="1801083" y="1916042"/>
                <a:ext cx="307086" cy="3972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0" name="TextovéPole 69">
                <a:extLst>
                  <a:ext uri="{FF2B5EF4-FFF2-40B4-BE49-F238E27FC236}">
                    <a16:creationId xmlns:a16="http://schemas.microsoft.com/office/drawing/2014/main" id="{90E9F22D-EA79-4122-92BF-C4D4525CB249}"/>
                  </a:ext>
                </a:extLst>
              </p:cNvPr>
              <p:cNvSpPr txBox="1"/>
              <p:nvPr/>
            </p:nvSpPr>
            <p:spPr>
              <a:xfrm>
                <a:off x="1957697" y="2329194"/>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grpSp>
      <p:sp>
        <p:nvSpPr>
          <p:cNvPr id="136196" name="Rectangle 3"/>
          <p:cNvSpPr>
            <a:spLocks noChangeArrowheads="1"/>
          </p:cNvSpPr>
          <p:nvPr/>
        </p:nvSpPr>
        <p:spPr bwMode="auto">
          <a:xfrm>
            <a:off x="3071664" y="61106"/>
            <a:ext cx="8535627" cy="766874"/>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anchor="ctr"/>
          <a:lstStyle/>
          <a:p>
            <a:pPr algn="ctr"/>
            <a:r>
              <a:rPr lang="cs-CZ" sz="4400" dirty="0" err="1">
                <a:solidFill>
                  <a:schemeClr val="tx2"/>
                </a:solidFill>
              </a:rPr>
              <a:t>Hyperosmolární</a:t>
            </a:r>
            <a:r>
              <a:rPr lang="cs-CZ" sz="4400" dirty="0">
                <a:solidFill>
                  <a:schemeClr val="tx2"/>
                </a:solidFill>
              </a:rPr>
              <a:t> </a:t>
            </a:r>
            <a:r>
              <a:rPr lang="cs-CZ" sz="4400" dirty="0" err="1">
                <a:solidFill>
                  <a:schemeClr val="tx2"/>
                </a:solidFill>
              </a:rPr>
              <a:t>hyperhydratace</a:t>
            </a:r>
            <a:endParaRPr lang="cs-CZ" sz="4400" dirty="0">
              <a:solidFill>
                <a:schemeClr val="tx2"/>
              </a:solidFill>
            </a:endParaRPr>
          </a:p>
        </p:txBody>
      </p:sp>
      <p:sp>
        <p:nvSpPr>
          <p:cNvPr id="136197" name="Line 4"/>
          <p:cNvSpPr>
            <a:spLocks noChangeShapeType="1"/>
          </p:cNvSpPr>
          <p:nvPr/>
        </p:nvSpPr>
        <p:spPr bwMode="auto">
          <a:xfrm flipV="1">
            <a:off x="5427664" y="3027364"/>
            <a:ext cx="627063" cy="9525"/>
          </a:xfrm>
          <a:prstGeom prst="line">
            <a:avLst/>
          </a:prstGeom>
          <a:noFill/>
          <a:ln w="19050">
            <a:solidFill>
              <a:schemeClr val="tx1"/>
            </a:solidFill>
            <a:round/>
            <a:headEnd type="triangle" w="med" len="med"/>
            <a:tailEnd/>
          </a:ln>
        </p:spPr>
        <p:txBody>
          <a:bodyPr wrap="none" anchor="ctr"/>
          <a:lstStyle/>
          <a:p>
            <a:endParaRPr lang="cs-CZ"/>
          </a:p>
        </p:txBody>
      </p:sp>
      <p:sp>
        <p:nvSpPr>
          <p:cNvPr id="136198" name="Text Box 5"/>
          <p:cNvSpPr txBox="1">
            <a:spLocks noChangeArrowheads="1"/>
          </p:cNvSpPr>
          <p:nvPr/>
        </p:nvSpPr>
        <p:spPr bwMode="auto">
          <a:xfrm>
            <a:off x="6127751" y="2822575"/>
            <a:ext cx="727075"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H</a:t>
            </a:r>
            <a:r>
              <a:rPr lang="cs-CZ" sz="2400" baseline="-25000">
                <a:latin typeface="Times New Roman" pitchFamily="18" charset="0"/>
              </a:rPr>
              <a:t>2</a:t>
            </a:r>
            <a:r>
              <a:rPr lang="cs-CZ" sz="2400">
                <a:latin typeface="Times New Roman" pitchFamily="18" charset="0"/>
              </a:rPr>
              <a:t>O</a:t>
            </a:r>
          </a:p>
        </p:txBody>
      </p:sp>
      <p:sp>
        <p:nvSpPr>
          <p:cNvPr id="136199" name="Line 6"/>
          <p:cNvSpPr>
            <a:spLocks noChangeShapeType="1"/>
          </p:cNvSpPr>
          <p:nvPr/>
        </p:nvSpPr>
        <p:spPr bwMode="auto">
          <a:xfrm flipH="1">
            <a:off x="4999039" y="1162051"/>
            <a:ext cx="22225" cy="5548313"/>
          </a:xfrm>
          <a:prstGeom prst="line">
            <a:avLst/>
          </a:prstGeom>
          <a:noFill/>
          <a:ln w="12700" cap="rnd">
            <a:solidFill>
              <a:srgbClr val="000000"/>
            </a:solidFill>
            <a:prstDash val="sysDot"/>
            <a:round/>
            <a:headEnd/>
            <a:tailEnd/>
          </a:ln>
        </p:spPr>
        <p:txBody>
          <a:bodyPr wrap="none" anchor="ctr"/>
          <a:lstStyle/>
          <a:p>
            <a:endParaRPr lang="cs-CZ"/>
          </a:p>
        </p:txBody>
      </p:sp>
      <p:sp>
        <p:nvSpPr>
          <p:cNvPr id="136200" name="Line 7"/>
          <p:cNvSpPr>
            <a:spLocks noChangeShapeType="1"/>
          </p:cNvSpPr>
          <p:nvPr/>
        </p:nvSpPr>
        <p:spPr bwMode="auto">
          <a:xfrm flipH="1">
            <a:off x="7331075" y="1219200"/>
            <a:ext cx="7938" cy="5467350"/>
          </a:xfrm>
          <a:prstGeom prst="line">
            <a:avLst/>
          </a:prstGeom>
          <a:noFill/>
          <a:ln w="12700" cap="rnd">
            <a:solidFill>
              <a:srgbClr val="000000"/>
            </a:solidFill>
            <a:prstDash val="sysDot"/>
            <a:round/>
            <a:headEnd/>
            <a:tailEnd/>
          </a:ln>
        </p:spPr>
        <p:txBody>
          <a:bodyPr wrap="none" anchor="ctr"/>
          <a:lstStyle/>
          <a:p>
            <a:endParaRPr lang="cs-CZ"/>
          </a:p>
        </p:txBody>
      </p:sp>
      <p:sp>
        <p:nvSpPr>
          <p:cNvPr id="136201" name="Text Box 8"/>
          <p:cNvSpPr txBox="1">
            <a:spLocks noChangeArrowheads="1"/>
          </p:cNvSpPr>
          <p:nvPr/>
        </p:nvSpPr>
        <p:spPr bwMode="auto">
          <a:xfrm>
            <a:off x="2089151" y="1549828"/>
            <a:ext cx="2879725" cy="830997"/>
          </a:xfrm>
          <a:prstGeom prst="rect">
            <a:avLst/>
          </a:prstGeom>
          <a:noFill/>
          <a:ln w="12700">
            <a:noFill/>
            <a:miter lim="800000"/>
            <a:headEnd/>
            <a:tailEnd/>
          </a:ln>
        </p:spPr>
        <p:txBody>
          <a:bodyPr anchor="ctr">
            <a:spAutoFit/>
          </a:bodyPr>
          <a:lstStyle/>
          <a:p>
            <a:pPr algn="ctr" eaLnBrk="0" hangingPunct="0"/>
            <a:r>
              <a:rPr lang="cs-CZ" sz="2400" b="1">
                <a:latin typeface="Times New Roman" pitchFamily="18" charset="0"/>
              </a:rPr>
              <a:t>Příčina:</a:t>
            </a:r>
            <a:r>
              <a:rPr lang="cs-CZ" sz="2400">
                <a:latin typeface="Times New Roman" pitchFamily="18" charset="0"/>
              </a:rPr>
              <a:t> větší retence solutů než vody</a:t>
            </a:r>
          </a:p>
        </p:txBody>
      </p:sp>
      <p:sp>
        <p:nvSpPr>
          <p:cNvPr id="136202" name="Text Box 9"/>
          <p:cNvSpPr txBox="1">
            <a:spLocks noChangeArrowheads="1"/>
          </p:cNvSpPr>
          <p:nvPr/>
        </p:nvSpPr>
        <p:spPr bwMode="auto">
          <a:xfrm>
            <a:off x="4778375" y="1095375"/>
            <a:ext cx="2343150" cy="457200"/>
          </a:xfrm>
          <a:prstGeom prst="rect">
            <a:avLst/>
          </a:prstGeom>
          <a:noFill/>
          <a:ln w="12700">
            <a:noFill/>
            <a:miter lim="800000"/>
            <a:headEnd/>
            <a:tailEnd/>
          </a:ln>
        </p:spPr>
        <p:txBody>
          <a:bodyPr anchor="ctr">
            <a:spAutoFit/>
          </a:bodyPr>
          <a:lstStyle/>
          <a:p>
            <a:pPr algn="ctr" eaLnBrk="0" hangingPunct="0"/>
            <a:r>
              <a:rPr lang="cs-CZ" sz="2400">
                <a:latin typeface="Times New Roman" pitchFamily="18" charset="0"/>
              </a:rPr>
              <a:t>ECT         ICT</a:t>
            </a:r>
          </a:p>
        </p:txBody>
      </p:sp>
      <p:sp>
        <p:nvSpPr>
          <p:cNvPr id="136203" name="Line 10"/>
          <p:cNvSpPr>
            <a:spLocks noChangeShapeType="1"/>
          </p:cNvSpPr>
          <p:nvPr/>
        </p:nvSpPr>
        <p:spPr bwMode="auto">
          <a:xfrm>
            <a:off x="5648325" y="1135064"/>
            <a:ext cx="0" cy="4848225"/>
          </a:xfrm>
          <a:prstGeom prst="line">
            <a:avLst/>
          </a:prstGeom>
          <a:noFill/>
          <a:ln w="12700" cap="rnd">
            <a:solidFill>
              <a:srgbClr val="000000"/>
            </a:solidFill>
            <a:prstDash val="sysDot"/>
            <a:round/>
            <a:headEnd/>
            <a:tailEnd/>
          </a:ln>
        </p:spPr>
        <p:txBody>
          <a:bodyPr wrap="none" anchor="ctr"/>
          <a:lstStyle/>
          <a:p>
            <a:endParaRPr lang="cs-CZ"/>
          </a:p>
        </p:txBody>
      </p:sp>
      <p:sp>
        <p:nvSpPr>
          <p:cNvPr id="136204" name="Text Box 11"/>
          <p:cNvSpPr txBox="1">
            <a:spLocks noChangeArrowheads="1"/>
          </p:cNvSpPr>
          <p:nvPr/>
        </p:nvSpPr>
        <p:spPr bwMode="auto">
          <a:xfrm>
            <a:off x="2671764" y="2562225"/>
            <a:ext cx="1382713" cy="457200"/>
          </a:xfrm>
          <a:prstGeom prst="rect">
            <a:avLst/>
          </a:prstGeom>
          <a:noFill/>
          <a:ln w="12700">
            <a:noFill/>
            <a:miter lim="800000"/>
            <a:headEnd/>
            <a:tailEnd/>
          </a:ln>
        </p:spPr>
        <p:txBody>
          <a:bodyPr anchor="ctr">
            <a:spAutoFit/>
          </a:bodyPr>
          <a:lstStyle/>
          <a:p>
            <a:pPr algn="ctr" eaLnBrk="0" hangingPunct="0"/>
            <a:r>
              <a:rPr lang="cs-CZ" sz="2400">
                <a:latin typeface="Times New Roman" pitchFamily="18" charset="0"/>
              </a:rPr>
              <a:t>Soluty</a:t>
            </a:r>
          </a:p>
        </p:txBody>
      </p:sp>
      <p:sp>
        <p:nvSpPr>
          <p:cNvPr id="136205" name="Line 12"/>
          <p:cNvSpPr>
            <a:spLocks noChangeShapeType="1"/>
          </p:cNvSpPr>
          <p:nvPr/>
        </p:nvSpPr>
        <p:spPr bwMode="auto">
          <a:xfrm>
            <a:off x="3886200" y="2865438"/>
            <a:ext cx="935038" cy="1588"/>
          </a:xfrm>
          <a:prstGeom prst="line">
            <a:avLst/>
          </a:prstGeom>
          <a:noFill/>
          <a:ln w="57150">
            <a:solidFill>
              <a:schemeClr val="tx1"/>
            </a:solidFill>
            <a:round/>
            <a:headEnd/>
            <a:tailEnd type="triangle" w="med" len="med"/>
          </a:ln>
        </p:spPr>
        <p:txBody>
          <a:bodyPr wrap="none" anchor="ctr"/>
          <a:lstStyle/>
          <a:p>
            <a:endParaRPr lang="cs-CZ"/>
          </a:p>
        </p:txBody>
      </p:sp>
      <p:sp>
        <p:nvSpPr>
          <p:cNvPr id="136206" name="Text Box 13"/>
          <p:cNvSpPr txBox="1">
            <a:spLocks noChangeArrowheads="1"/>
          </p:cNvSpPr>
          <p:nvPr/>
        </p:nvSpPr>
        <p:spPr bwMode="auto">
          <a:xfrm>
            <a:off x="7500938" y="1778001"/>
            <a:ext cx="2947988" cy="396875"/>
          </a:xfrm>
          <a:prstGeom prst="rect">
            <a:avLst/>
          </a:prstGeom>
          <a:noFill/>
          <a:ln w="12700">
            <a:noFill/>
            <a:miter lim="800000"/>
            <a:headEnd/>
            <a:tailEnd/>
          </a:ln>
        </p:spPr>
        <p:txBody>
          <a:bodyPr anchor="ctr">
            <a:spAutoFit/>
          </a:bodyPr>
          <a:lstStyle/>
          <a:p>
            <a:pPr eaLnBrk="0" hangingPunct="0"/>
            <a:r>
              <a:rPr lang="cs-CZ" sz="2000">
                <a:latin typeface="Times New Roman" pitchFamily="18" charset="0"/>
              </a:rPr>
              <a:t>Výchozí stav</a:t>
            </a:r>
            <a:endParaRPr lang="cs-CZ" sz="2400">
              <a:latin typeface="Times New Roman" pitchFamily="18" charset="0"/>
            </a:endParaRPr>
          </a:p>
        </p:txBody>
      </p:sp>
      <p:sp>
        <p:nvSpPr>
          <p:cNvPr id="136207" name="Text Box 14"/>
          <p:cNvSpPr txBox="1">
            <a:spLocks noChangeArrowheads="1"/>
          </p:cNvSpPr>
          <p:nvPr/>
        </p:nvSpPr>
        <p:spPr bwMode="auto">
          <a:xfrm>
            <a:off x="7500938" y="2809876"/>
            <a:ext cx="2947988" cy="396875"/>
          </a:xfrm>
          <a:prstGeom prst="rect">
            <a:avLst/>
          </a:prstGeom>
          <a:noFill/>
          <a:ln w="12700">
            <a:noFill/>
            <a:miter lim="800000"/>
            <a:headEnd/>
            <a:tailEnd/>
          </a:ln>
        </p:spPr>
        <p:txBody>
          <a:bodyPr anchor="ctr">
            <a:spAutoFit/>
          </a:bodyPr>
          <a:lstStyle/>
          <a:p>
            <a:pPr eaLnBrk="0" hangingPunct="0"/>
            <a:r>
              <a:rPr lang="cs-CZ" sz="2000">
                <a:latin typeface="Times New Roman" pitchFamily="18" charset="0"/>
              </a:rPr>
              <a:t>Začátek poruchy</a:t>
            </a:r>
            <a:endParaRPr lang="cs-CZ" sz="2400">
              <a:latin typeface="Times New Roman" pitchFamily="18" charset="0"/>
            </a:endParaRPr>
          </a:p>
        </p:txBody>
      </p:sp>
      <p:sp>
        <p:nvSpPr>
          <p:cNvPr id="136208" name="Text Box 15"/>
          <p:cNvSpPr txBox="1">
            <a:spLocks noChangeArrowheads="1"/>
          </p:cNvSpPr>
          <p:nvPr/>
        </p:nvSpPr>
        <p:spPr bwMode="auto">
          <a:xfrm>
            <a:off x="7500938" y="3521076"/>
            <a:ext cx="2947988" cy="701675"/>
          </a:xfrm>
          <a:prstGeom prst="rect">
            <a:avLst/>
          </a:prstGeom>
          <a:noFill/>
          <a:ln w="12700">
            <a:noFill/>
            <a:miter lim="800000"/>
            <a:headEnd/>
            <a:tailEnd/>
          </a:ln>
        </p:spPr>
        <p:txBody>
          <a:bodyPr anchor="ctr">
            <a:spAutoFit/>
          </a:bodyPr>
          <a:lstStyle/>
          <a:p>
            <a:pPr eaLnBrk="0" hangingPunct="0"/>
            <a:r>
              <a:rPr lang="cs-CZ" sz="2000">
                <a:latin typeface="Times New Roman" pitchFamily="18" charset="0"/>
              </a:rPr>
              <a:t>Osmotické ekvilibrium-snížení objemu ICT</a:t>
            </a:r>
            <a:endParaRPr lang="cs-CZ" sz="2400">
              <a:latin typeface="Times New Roman" pitchFamily="18" charset="0"/>
            </a:endParaRPr>
          </a:p>
        </p:txBody>
      </p:sp>
      <p:sp>
        <p:nvSpPr>
          <p:cNvPr id="136212" name="Rectangle 19" descr="10%"/>
          <p:cNvSpPr>
            <a:spLocks noChangeArrowheads="1"/>
          </p:cNvSpPr>
          <p:nvPr/>
        </p:nvSpPr>
        <p:spPr bwMode="auto">
          <a:xfrm>
            <a:off x="5016501" y="1677989"/>
            <a:ext cx="638175" cy="682625"/>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p>
            <a:endParaRPr lang="en-US"/>
          </a:p>
        </p:txBody>
      </p:sp>
      <p:sp>
        <p:nvSpPr>
          <p:cNvPr id="136213" name="Rectangle 20" descr="10%"/>
          <p:cNvSpPr>
            <a:spLocks noChangeArrowheads="1"/>
          </p:cNvSpPr>
          <p:nvPr/>
        </p:nvSpPr>
        <p:spPr bwMode="auto">
          <a:xfrm>
            <a:off x="5643564" y="1677989"/>
            <a:ext cx="1681163" cy="682625"/>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p>
            <a:endParaRPr lang="en-US"/>
          </a:p>
        </p:txBody>
      </p:sp>
      <p:sp>
        <p:nvSpPr>
          <p:cNvPr id="136214" name="Rectangle 21" descr="70%"/>
          <p:cNvSpPr>
            <a:spLocks noChangeArrowheads="1"/>
          </p:cNvSpPr>
          <p:nvPr/>
        </p:nvSpPr>
        <p:spPr bwMode="auto">
          <a:xfrm>
            <a:off x="4827589" y="2730501"/>
            <a:ext cx="835025" cy="671513"/>
          </a:xfrm>
          <a:prstGeom prst="rect">
            <a:avLst/>
          </a:prstGeom>
          <a:pattFill prst="pct70">
            <a:fgClr>
              <a:schemeClr val="tx1"/>
            </a:fgClr>
            <a:bgClr>
              <a:srgbClr val="FFFFFF"/>
            </a:bgClr>
          </a:pattFill>
          <a:ln w="38100">
            <a:solidFill>
              <a:schemeClr val="tx1"/>
            </a:solidFill>
            <a:miter lim="800000"/>
            <a:headEnd/>
            <a:tailEnd/>
          </a:ln>
        </p:spPr>
        <p:txBody>
          <a:bodyPr wrap="none" anchor="ctr"/>
          <a:lstStyle/>
          <a:p>
            <a:endParaRPr lang="en-US"/>
          </a:p>
        </p:txBody>
      </p:sp>
      <p:sp>
        <p:nvSpPr>
          <p:cNvPr id="136215" name="Rectangle 22" descr="10%"/>
          <p:cNvSpPr>
            <a:spLocks noChangeArrowheads="1"/>
          </p:cNvSpPr>
          <p:nvPr/>
        </p:nvSpPr>
        <p:spPr bwMode="auto">
          <a:xfrm>
            <a:off x="5635625" y="2730501"/>
            <a:ext cx="1703388" cy="665163"/>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6216" name="Line 23"/>
          <p:cNvSpPr>
            <a:spLocks noChangeShapeType="1"/>
          </p:cNvSpPr>
          <p:nvPr/>
        </p:nvSpPr>
        <p:spPr bwMode="auto">
          <a:xfrm flipV="1">
            <a:off x="5427664" y="3027364"/>
            <a:ext cx="627063" cy="9525"/>
          </a:xfrm>
          <a:prstGeom prst="line">
            <a:avLst/>
          </a:prstGeom>
          <a:noFill/>
          <a:ln w="19050">
            <a:solidFill>
              <a:schemeClr val="bg1"/>
            </a:solidFill>
            <a:round/>
            <a:headEnd type="triangle" w="med" len="med"/>
            <a:tailEnd/>
          </a:ln>
        </p:spPr>
        <p:txBody>
          <a:bodyPr wrap="none" anchor="ctr"/>
          <a:lstStyle/>
          <a:p>
            <a:endParaRPr lang="cs-CZ"/>
          </a:p>
        </p:txBody>
      </p:sp>
      <p:sp>
        <p:nvSpPr>
          <p:cNvPr id="136217" name="Text Box 24"/>
          <p:cNvSpPr txBox="1">
            <a:spLocks noChangeArrowheads="1"/>
          </p:cNvSpPr>
          <p:nvPr/>
        </p:nvSpPr>
        <p:spPr bwMode="auto">
          <a:xfrm>
            <a:off x="6127751" y="2822575"/>
            <a:ext cx="727075"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H</a:t>
            </a:r>
            <a:r>
              <a:rPr lang="cs-CZ" sz="2400" baseline="-25000">
                <a:latin typeface="Times New Roman" pitchFamily="18" charset="0"/>
              </a:rPr>
              <a:t>2</a:t>
            </a:r>
            <a:r>
              <a:rPr lang="cs-CZ" sz="2400">
                <a:latin typeface="Times New Roman" pitchFamily="18" charset="0"/>
              </a:rPr>
              <a:t>O</a:t>
            </a:r>
          </a:p>
        </p:txBody>
      </p:sp>
      <p:sp>
        <p:nvSpPr>
          <p:cNvPr id="136218" name="Rectangle 25" descr="25%"/>
          <p:cNvSpPr>
            <a:spLocks noChangeArrowheads="1"/>
          </p:cNvSpPr>
          <p:nvPr/>
        </p:nvSpPr>
        <p:spPr bwMode="auto">
          <a:xfrm>
            <a:off x="4752976" y="3589339"/>
            <a:ext cx="900113" cy="588963"/>
          </a:xfrm>
          <a:prstGeom prst="rect">
            <a:avLst/>
          </a:prstGeom>
          <a:pattFill prst="pct25">
            <a:fgClr>
              <a:schemeClr val="tx1"/>
            </a:fgClr>
            <a:bgClr>
              <a:srgbClr val="FFFFFF"/>
            </a:bgClr>
          </a:pattFill>
          <a:ln w="38100">
            <a:solidFill>
              <a:schemeClr val="tx1"/>
            </a:solidFill>
            <a:miter lim="800000"/>
            <a:headEnd/>
            <a:tailEnd/>
          </a:ln>
        </p:spPr>
        <p:txBody>
          <a:bodyPr wrap="none" anchor="ctr"/>
          <a:lstStyle/>
          <a:p>
            <a:endParaRPr lang="en-US"/>
          </a:p>
        </p:txBody>
      </p:sp>
      <p:sp>
        <p:nvSpPr>
          <p:cNvPr id="136219" name="Rectangle 26" descr="25%"/>
          <p:cNvSpPr>
            <a:spLocks noChangeArrowheads="1"/>
          </p:cNvSpPr>
          <p:nvPr/>
        </p:nvSpPr>
        <p:spPr bwMode="auto">
          <a:xfrm>
            <a:off x="5656264" y="3590926"/>
            <a:ext cx="1450975" cy="587375"/>
          </a:xfrm>
          <a:prstGeom prst="rect">
            <a:avLst/>
          </a:prstGeom>
          <a:pattFill prst="pct25">
            <a:fgClr>
              <a:schemeClr val="tx1"/>
            </a:fgClr>
            <a:bgClr>
              <a:srgbClr val="FFFFFF"/>
            </a:bgClr>
          </a:pattFill>
          <a:ln w="38100">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6220" name="Line 27"/>
          <p:cNvSpPr>
            <a:spLocks noChangeShapeType="1"/>
          </p:cNvSpPr>
          <p:nvPr/>
        </p:nvSpPr>
        <p:spPr bwMode="auto">
          <a:xfrm flipH="1">
            <a:off x="7331075" y="1219200"/>
            <a:ext cx="7938" cy="5467350"/>
          </a:xfrm>
          <a:prstGeom prst="line">
            <a:avLst/>
          </a:prstGeom>
          <a:noFill/>
          <a:ln w="12700" cap="rnd">
            <a:solidFill>
              <a:srgbClr val="000000"/>
            </a:solidFill>
            <a:prstDash val="sysDot"/>
            <a:round/>
            <a:headEnd/>
            <a:tailEnd/>
          </a:ln>
        </p:spPr>
        <p:txBody>
          <a:bodyPr wrap="none" anchor="ctr"/>
          <a:lstStyle/>
          <a:p>
            <a:endParaRPr lang="cs-CZ"/>
          </a:p>
        </p:txBody>
      </p:sp>
      <p:sp>
        <p:nvSpPr>
          <p:cNvPr id="136229" name="Line 36"/>
          <p:cNvSpPr>
            <a:spLocks noChangeShapeType="1"/>
          </p:cNvSpPr>
          <p:nvPr/>
        </p:nvSpPr>
        <p:spPr bwMode="auto">
          <a:xfrm flipV="1">
            <a:off x="3919539" y="3235325"/>
            <a:ext cx="892175" cy="7938"/>
          </a:xfrm>
          <a:prstGeom prst="line">
            <a:avLst/>
          </a:prstGeom>
          <a:noFill/>
          <a:ln w="19050">
            <a:solidFill>
              <a:schemeClr val="tx1"/>
            </a:solidFill>
            <a:round/>
            <a:headEnd/>
            <a:tailEnd type="triangle" w="med" len="med"/>
          </a:ln>
        </p:spPr>
        <p:txBody>
          <a:bodyPr wrap="none" anchor="ctr"/>
          <a:lstStyle/>
          <a:p>
            <a:endParaRPr lang="cs-CZ"/>
          </a:p>
        </p:txBody>
      </p:sp>
      <p:sp>
        <p:nvSpPr>
          <p:cNvPr id="136230" name="Text Box 37"/>
          <p:cNvSpPr txBox="1">
            <a:spLocks noChangeArrowheads="1"/>
          </p:cNvSpPr>
          <p:nvPr/>
        </p:nvSpPr>
        <p:spPr bwMode="auto">
          <a:xfrm>
            <a:off x="3261659" y="3027513"/>
            <a:ext cx="595035" cy="461665"/>
          </a:xfrm>
          <a:prstGeom prst="rect">
            <a:avLst/>
          </a:prstGeom>
          <a:noFill/>
          <a:ln w="12700">
            <a:noFill/>
            <a:miter lim="800000"/>
            <a:headEnd/>
            <a:tailEnd/>
          </a:ln>
        </p:spPr>
        <p:txBody>
          <a:bodyPr wrap="none" anchor="ctr">
            <a:spAutoFit/>
          </a:bodyPr>
          <a:lstStyle/>
          <a:p>
            <a:pPr algn="ctr" eaLnBrk="0" hangingPunct="0"/>
            <a:r>
              <a:rPr lang="cs-CZ">
                <a:latin typeface="Times New Roman" pitchFamily="18" charset="0"/>
              </a:rPr>
              <a:t>H</a:t>
            </a:r>
            <a:r>
              <a:rPr lang="cs-CZ" baseline="-25000">
                <a:latin typeface="Times New Roman" pitchFamily="18" charset="0"/>
              </a:rPr>
              <a:t>2</a:t>
            </a:r>
            <a:r>
              <a:rPr lang="cs-CZ">
                <a:latin typeface="Times New Roman" pitchFamily="18" charset="0"/>
              </a:rPr>
              <a:t>O</a:t>
            </a:r>
            <a:endParaRPr lang="cs-CZ" sz="2400">
              <a:latin typeface="Times New Roman" pitchFamily="18" charset="0"/>
            </a:endParaRPr>
          </a:p>
        </p:txBody>
      </p:sp>
      <p:sp>
        <p:nvSpPr>
          <p:cNvPr id="136195" name="Line 38"/>
          <p:cNvSpPr>
            <a:spLocks noChangeShapeType="1"/>
          </p:cNvSpPr>
          <p:nvPr/>
        </p:nvSpPr>
        <p:spPr bwMode="auto">
          <a:xfrm>
            <a:off x="5662613" y="3038475"/>
            <a:ext cx="393700" cy="0"/>
          </a:xfrm>
          <a:prstGeom prst="line">
            <a:avLst/>
          </a:prstGeom>
          <a:noFill/>
          <a:ln w="19050">
            <a:solidFill>
              <a:schemeClr val="tx1"/>
            </a:solidFill>
            <a:round/>
            <a:headEnd/>
            <a:tailEnd/>
          </a:ln>
        </p:spPr>
        <p:txBody>
          <a:bodyPr wrap="none" anchor="ctr"/>
          <a:lstStyle/>
          <a:p>
            <a:endParaRPr lang="cs-CZ"/>
          </a:p>
        </p:txBody>
      </p:sp>
      <p:sp>
        <p:nvSpPr>
          <p:cNvPr id="40" name="TextovéPole 39"/>
          <p:cNvSpPr txBox="1"/>
          <p:nvPr/>
        </p:nvSpPr>
        <p:spPr>
          <a:xfrm>
            <a:off x="35347" y="4918920"/>
            <a:ext cx="2232248" cy="1477328"/>
          </a:xfrm>
          <a:prstGeom prst="rect">
            <a:avLst/>
          </a:prstGeom>
          <a:noFill/>
        </p:spPr>
        <p:txBody>
          <a:bodyPr wrap="square" rtlCol="0">
            <a:spAutoFit/>
          </a:bodyPr>
          <a:lstStyle/>
          <a:p>
            <a:pPr algn="r"/>
            <a:r>
              <a:rPr lang="cs-CZ" dirty="0"/>
              <a:t>K adaptačním změnám dochází hlavně v mozkových buňkách</a:t>
            </a:r>
          </a:p>
        </p:txBody>
      </p:sp>
      <p:sp>
        <p:nvSpPr>
          <p:cNvPr id="42" name="Šipka doprava 41"/>
          <p:cNvSpPr/>
          <p:nvPr/>
        </p:nvSpPr>
        <p:spPr>
          <a:xfrm flipH="1">
            <a:off x="6960096" y="1124744"/>
            <a:ext cx="720080" cy="432048"/>
          </a:xfrm>
          <a:prstGeom prst="rightArrow">
            <a:avLst/>
          </a:prstGeom>
          <a:solidFill>
            <a:srgbClr val="FFFF00"/>
          </a:solidFill>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43" name="TextovéPole 42"/>
          <p:cNvSpPr txBox="1"/>
          <p:nvPr/>
        </p:nvSpPr>
        <p:spPr>
          <a:xfrm>
            <a:off x="7608169" y="915685"/>
            <a:ext cx="3025181" cy="2308324"/>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square" rtlCol="0">
            <a:spAutoFit/>
          </a:bodyPr>
          <a:lstStyle/>
          <a:p>
            <a:pPr>
              <a:buFont typeface="Arial" pitchFamily="34" charset="0"/>
              <a:buChar char="•"/>
            </a:pPr>
            <a:r>
              <a:rPr lang="cs-CZ" dirty="0"/>
              <a:t> pití mořské vody, předávkování </a:t>
            </a:r>
            <a:r>
              <a:rPr lang="cs-CZ" dirty="0" err="1"/>
              <a:t>hyperosmolárních</a:t>
            </a:r>
            <a:r>
              <a:rPr lang="cs-CZ" dirty="0"/>
              <a:t> roztoků</a:t>
            </a:r>
          </a:p>
          <a:p>
            <a:pPr>
              <a:buFont typeface="Arial" pitchFamily="34" charset="0"/>
              <a:buChar char="•"/>
            </a:pPr>
            <a:r>
              <a:rPr lang="cs-CZ" dirty="0"/>
              <a:t> primární nadbytek </a:t>
            </a:r>
            <a:r>
              <a:rPr lang="cs-CZ" dirty="0" err="1"/>
              <a:t>mineralokortikoidů</a:t>
            </a:r>
            <a:r>
              <a:rPr lang="cs-CZ" dirty="0"/>
              <a:t>, </a:t>
            </a:r>
            <a:r>
              <a:rPr lang="cs-CZ" dirty="0" err="1"/>
              <a:t>hyperrenismus</a:t>
            </a:r>
            <a:endParaRPr lang="cs-CZ" dirty="0"/>
          </a:p>
          <a:p>
            <a:pPr>
              <a:buFont typeface="Arial" pitchFamily="34" charset="0"/>
              <a:buChar char="•"/>
            </a:pPr>
            <a:r>
              <a:rPr lang="cs-CZ" dirty="0"/>
              <a:t> poruchy ledvin, akutní selhání.</a:t>
            </a:r>
          </a:p>
        </p:txBody>
      </p:sp>
      <p:pic>
        <p:nvPicPr>
          <p:cNvPr id="44" name="Obrázek 43" descr="Obsah obrázku talíř, jídlo&#10;&#10;Popis byl vytvořen automaticky">
            <a:extLst>
              <a:ext uri="{FF2B5EF4-FFF2-40B4-BE49-F238E27FC236}">
                <a16:creationId xmlns:a16="http://schemas.microsoft.com/office/drawing/2014/main" id="{6F523B2F-FD17-4396-80A3-BEB160D6F7EC}"/>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09736" y="3127375"/>
            <a:ext cx="1064858" cy="1120763"/>
          </a:xfrm>
          <a:prstGeom prst="rect">
            <a:avLst/>
          </a:prstGeom>
        </p:spPr>
      </p:pic>
      <p:sp>
        <p:nvSpPr>
          <p:cNvPr id="45" name="Šipka: dolů 44">
            <a:extLst>
              <a:ext uri="{FF2B5EF4-FFF2-40B4-BE49-F238E27FC236}">
                <a16:creationId xmlns:a16="http://schemas.microsoft.com/office/drawing/2014/main" id="{5202F422-8B95-4641-BB64-827F4236A3B1}"/>
              </a:ext>
            </a:extLst>
          </p:cNvPr>
          <p:cNvSpPr/>
          <p:nvPr/>
        </p:nvSpPr>
        <p:spPr>
          <a:xfrm>
            <a:off x="1114839" y="2256971"/>
            <a:ext cx="347844" cy="830997"/>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grpSp>
        <p:nvGrpSpPr>
          <p:cNvPr id="46" name="Skupina 45">
            <a:extLst>
              <a:ext uri="{FF2B5EF4-FFF2-40B4-BE49-F238E27FC236}">
                <a16:creationId xmlns:a16="http://schemas.microsoft.com/office/drawing/2014/main" id="{21162470-CE84-4410-A268-C1D9D24B9922}"/>
              </a:ext>
            </a:extLst>
          </p:cNvPr>
          <p:cNvGrpSpPr/>
          <p:nvPr/>
        </p:nvGrpSpPr>
        <p:grpSpPr>
          <a:xfrm>
            <a:off x="2498653" y="4761621"/>
            <a:ext cx="7324490" cy="1974143"/>
            <a:chOff x="-4745420" y="4884454"/>
            <a:chExt cx="7324490" cy="1974143"/>
          </a:xfrm>
        </p:grpSpPr>
        <p:sp>
          <p:nvSpPr>
            <p:cNvPr id="47" name="TextovéPole 46">
              <a:extLst>
                <a:ext uri="{FF2B5EF4-FFF2-40B4-BE49-F238E27FC236}">
                  <a16:creationId xmlns:a16="http://schemas.microsoft.com/office/drawing/2014/main" id="{0FD08019-FD6B-40A6-8B62-C7FE0A75463C}"/>
                </a:ext>
              </a:extLst>
            </p:cNvPr>
            <p:cNvSpPr txBox="1"/>
            <p:nvPr/>
          </p:nvSpPr>
          <p:spPr>
            <a:xfrm>
              <a:off x="130496" y="6489265"/>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nvGrpSpPr>
            <p:cNvPr id="48" name="Skupina 47">
              <a:extLst>
                <a:ext uri="{FF2B5EF4-FFF2-40B4-BE49-F238E27FC236}">
                  <a16:creationId xmlns:a16="http://schemas.microsoft.com/office/drawing/2014/main" id="{D5930DB3-19B2-4903-98BE-49AD0E17E2D3}"/>
                </a:ext>
              </a:extLst>
            </p:cNvPr>
            <p:cNvGrpSpPr/>
            <p:nvPr/>
          </p:nvGrpSpPr>
          <p:grpSpPr>
            <a:xfrm>
              <a:off x="-4745420" y="4884454"/>
              <a:ext cx="7324490" cy="1816675"/>
              <a:chOff x="-4745420" y="4884454"/>
              <a:chExt cx="7324490" cy="1816675"/>
            </a:xfrm>
          </p:grpSpPr>
          <p:pic>
            <p:nvPicPr>
              <p:cNvPr id="49" name="Obrázek 48" descr="Obsah obrázku talíř, jídlo&#10;&#10;Popis byl vytvořen automaticky">
                <a:extLst>
                  <a:ext uri="{FF2B5EF4-FFF2-40B4-BE49-F238E27FC236}">
                    <a16:creationId xmlns:a16="http://schemas.microsoft.com/office/drawing/2014/main" id="{A855C2BD-7606-416C-9C77-4825698A09E5}"/>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95312" y="5275911"/>
                <a:ext cx="1354126" cy="1425218"/>
              </a:xfrm>
              <a:prstGeom prst="rect">
                <a:avLst/>
              </a:prstGeom>
            </p:spPr>
          </p:pic>
          <p:sp>
            <p:nvSpPr>
              <p:cNvPr id="50" name="TextovéPole 49">
                <a:extLst>
                  <a:ext uri="{FF2B5EF4-FFF2-40B4-BE49-F238E27FC236}">
                    <a16:creationId xmlns:a16="http://schemas.microsoft.com/office/drawing/2014/main" id="{076C8B63-B197-4BE3-B7EE-EB7408F2427C}"/>
                  </a:ext>
                </a:extLst>
              </p:cNvPr>
              <p:cNvSpPr txBox="1"/>
              <p:nvPr/>
            </p:nvSpPr>
            <p:spPr>
              <a:xfrm>
                <a:off x="419857" y="4884454"/>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51" name="TextovéPole 50">
                <a:extLst>
                  <a:ext uri="{FF2B5EF4-FFF2-40B4-BE49-F238E27FC236}">
                    <a16:creationId xmlns:a16="http://schemas.microsoft.com/office/drawing/2014/main" id="{5B600A65-B55B-4043-B915-7825076B2E5E}"/>
                  </a:ext>
                </a:extLst>
              </p:cNvPr>
              <p:cNvSpPr txBox="1"/>
              <p:nvPr/>
            </p:nvSpPr>
            <p:spPr>
              <a:xfrm>
                <a:off x="2019301" y="6268522"/>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52" name="Přímá spojnice se šipkou 51">
                <a:extLst>
                  <a:ext uri="{FF2B5EF4-FFF2-40B4-BE49-F238E27FC236}">
                    <a16:creationId xmlns:a16="http://schemas.microsoft.com/office/drawing/2014/main" id="{FD4DB292-7531-4E8D-B03B-F0F04E1C2C16}"/>
                  </a:ext>
                </a:extLst>
              </p:cNvPr>
              <p:cNvCxnSpPr>
                <a:cxnSpLocks/>
              </p:cNvCxnSpPr>
              <p:nvPr/>
            </p:nvCxnSpPr>
            <p:spPr>
              <a:xfrm flipH="1" flipV="1">
                <a:off x="1743076" y="6188200"/>
                <a:ext cx="350901" cy="2071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Přímá spojnice se šipkou 52">
                <a:extLst>
                  <a:ext uri="{FF2B5EF4-FFF2-40B4-BE49-F238E27FC236}">
                    <a16:creationId xmlns:a16="http://schemas.microsoft.com/office/drawing/2014/main" id="{AFAE9309-1575-4C10-A75D-FF06F015B2EC}"/>
                  </a:ext>
                </a:extLst>
              </p:cNvPr>
              <p:cNvCxnSpPr>
                <a:cxnSpLocks/>
              </p:cNvCxnSpPr>
              <p:nvPr/>
            </p:nvCxnSpPr>
            <p:spPr>
              <a:xfrm>
                <a:off x="826232" y="5253786"/>
                <a:ext cx="180651" cy="2471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Přímá spojnice se šipkou 53">
                <a:extLst>
                  <a:ext uri="{FF2B5EF4-FFF2-40B4-BE49-F238E27FC236}">
                    <a16:creationId xmlns:a16="http://schemas.microsoft.com/office/drawing/2014/main" id="{D391CF32-7405-4808-851B-102AB89414AF}"/>
                  </a:ext>
                </a:extLst>
              </p:cNvPr>
              <p:cNvCxnSpPr>
                <a:cxnSpLocks/>
              </p:cNvCxnSpPr>
              <p:nvPr/>
            </p:nvCxnSpPr>
            <p:spPr>
              <a:xfrm flipV="1">
                <a:off x="620093" y="6395334"/>
                <a:ext cx="204790" cy="16790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5" name="TextovéPole 54">
                <a:extLst>
                  <a:ext uri="{FF2B5EF4-FFF2-40B4-BE49-F238E27FC236}">
                    <a16:creationId xmlns:a16="http://schemas.microsoft.com/office/drawing/2014/main" id="{0BB4695D-0765-4376-A96D-BC85436F7F6E}"/>
                  </a:ext>
                </a:extLst>
              </p:cNvPr>
              <p:cNvSpPr txBox="1"/>
              <p:nvPr/>
            </p:nvSpPr>
            <p:spPr>
              <a:xfrm>
                <a:off x="-4745420" y="5818782"/>
                <a:ext cx="5032147" cy="369332"/>
              </a:xfrm>
              <a:prstGeom prst="rect">
                <a:avLst/>
              </a:prstGeom>
              <a:solidFill>
                <a:srgbClr val="ED7D31"/>
              </a:solidFill>
            </p:spPr>
            <p:txBody>
              <a:bodyPr wrap="none" rtlCol="0">
                <a:spAutoFit/>
              </a:bodyPr>
              <a:lstStyle/>
              <a:p>
                <a:r>
                  <a:rPr lang="cs-CZ" dirty="0"/>
                  <a:t>Adaptace: aktivní zvýšení osmolarity v buňkách</a:t>
                </a:r>
                <a:endParaRPr lang="en-US" dirty="0"/>
              </a:p>
            </p:txBody>
          </p:sp>
        </p:grpSp>
      </p:grpSp>
    </p:spTree>
    <p:custDataLst>
      <p:tags r:id="rId1"/>
    </p:custDataLst>
    <p:extLst>
      <p:ext uri="{BB962C8B-B14F-4D97-AF65-F5344CB8AC3E}">
        <p14:creationId xmlns:p14="http://schemas.microsoft.com/office/powerpoint/2010/main" val="3980162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
                                        </p:tgtEl>
                                        <p:attrNameLst>
                                          <p:attrName>style.visibility</p:attrName>
                                        </p:attrNameLst>
                                      </p:cBhvr>
                                      <p:to>
                                        <p:strVal val="visible"/>
                                      </p:to>
                                    </p:set>
                                    <p:animEffect transition="in" filter="fade">
                                      <p:cBhvr>
                                        <p:cTn id="10" dur="500"/>
                                        <p:tgtEl>
                                          <p:spTgt spid="4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6"/>
                                        </p:tgtEl>
                                        <p:attrNameLst>
                                          <p:attrName>style.visibility</p:attrName>
                                        </p:attrNameLst>
                                      </p:cBhvr>
                                      <p:to>
                                        <p:strVal val="visible"/>
                                      </p:to>
                                    </p:set>
                                    <p:animEffect transition="in" filter="fade">
                                      <p:cBhvr>
                                        <p:cTn id="15" dur="500"/>
                                        <p:tgtEl>
                                          <p:spTgt spid="5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5"/>
                                        </p:tgtEl>
                                        <p:attrNameLst>
                                          <p:attrName>style.visibility</p:attrName>
                                        </p:attrNameLst>
                                      </p:cBhvr>
                                      <p:to>
                                        <p:strVal val="visible"/>
                                      </p:to>
                                    </p:set>
                                    <p:animEffect transition="in" filter="fade">
                                      <p:cBhvr>
                                        <p:cTn id="20" dur="500"/>
                                        <p:tgtEl>
                                          <p:spTgt spid="45"/>
                                        </p:tgtEl>
                                      </p:cBhvr>
                                    </p:animEffect>
                                  </p:childTnLst>
                                </p:cTn>
                              </p:par>
                              <p:par>
                                <p:cTn id="21" presetID="10" presetClass="entr" presetSubtype="0" fill="hold" nodeType="withEffect">
                                  <p:stCondLst>
                                    <p:cond delay="0"/>
                                  </p:stCondLst>
                                  <p:childTnLst>
                                    <p:set>
                                      <p:cBhvr>
                                        <p:cTn id="22" dur="1" fill="hold">
                                          <p:stCondLst>
                                            <p:cond delay="0"/>
                                          </p:stCondLst>
                                        </p:cTn>
                                        <p:tgtEl>
                                          <p:spTgt spid="44"/>
                                        </p:tgtEl>
                                        <p:attrNameLst>
                                          <p:attrName>style.visibility</p:attrName>
                                        </p:attrNameLst>
                                      </p:cBhvr>
                                      <p:to>
                                        <p:strVal val="visible"/>
                                      </p:to>
                                    </p:set>
                                    <p:animEffect transition="in" filter="fade">
                                      <p:cBhvr>
                                        <p:cTn id="23" dur="500"/>
                                        <p:tgtEl>
                                          <p:spTgt spid="4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0"/>
                                        </p:tgtEl>
                                        <p:attrNameLst>
                                          <p:attrName>style.visibility</p:attrName>
                                        </p:attrNameLst>
                                      </p:cBhvr>
                                      <p:to>
                                        <p:strVal val="visible"/>
                                      </p:to>
                                    </p:set>
                                    <p:animEffect transition="in" filter="fade">
                                      <p:cBhvr>
                                        <p:cTn id="28" dur="500"/>
                                        <p:tgtEl>
                                          <p:spTgt spid="40"/>
                                        </p:tgtEl>
                                      </p:cBhvr>
                                    </p:animEffect>
                                  </p:childTnLst>
                                </p:cTn>
                              </p:par>
                              <p:par>
                                <p:cTn id="29" presetID="10" presetClass="entr" presetSubtype="0" fill="hold" nodeType="withEffect">
                                  <p:stCondLst>
                                    <p:cond delay="0"/>
                                  </p:stCondLst>
                                  <p:childTnLst>
                                    <p:set>
                                      <p:cBhvr>
                                        <p:cTn id="30" dur="1" fill="hold">
                                          <p:stCondLst>
                                            <p:cond delay="0"/>
                                          </p:stCondLst>
                                        </p:cTn>
                                        <p:tgtEl>
                                          <p:spTgt spid="46"/>
                                        </p:tgtEl>
                                        <p:attrNameLst>
                                          <p:attrName>style.visibility</p:attrName>
                                        </p:attrNameLst>
                                      </p:cBhvr>
                                      <p:to>
                                        <p:strVal val="visible"/>
                                      </p:to>
                                    </p:set>
                                    <p:animEffect transition="in" filter="fade">
                                      <p:cBhvr>
                                        <p:cTn id="31"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2" grpId="0" animBg="1"/>
      <p:bldP spid="43" grpId="0" animBg="1"/>
      <p:bldP spid="45"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0" name="Rectangle 4"/>
          <p:cNvSpPr>
            <a:spLocks noChangeArrowheads="1"/>
          </p:cNvSpPr>
          <p:nvPr/>
        </p:nvSpPr>
        <p:spPr bwMode="auto">
          <a:xfrm>
            <a:off x="7854951" y="122238"/>
            <a:ext cx="2339975" cy="677862"/>
          </a:xfrm>
          <a:prstGeom prst="rect">
            <a:avLst/>
          </a:prstGeom>
          <a:solidFill>
            <a:srgbClr val="FFFF66"/>
          </a:solidFill>
          <a:ln w="57150" cmpd="thinThick">
            <a:solidFill>
              <a:schemeClr val="tx1"/>
            </a:solidFill>
            <a:miter lim="800000"/>
            <a:headEnd/>
            <a:tailEnd/>
          </a:ln>
        </p:spPr>
        <p:txBody>
          <a:bodyPr wrap="none" anchor="ctr"/>
          <a:lstStyle/>
          <a:p>
            <a:pPr algn="ctr" eaLnBrk="0" hangingPunct="0"/>
            <a:r>
              <a:rPr lang="cs-CZ" sz="1600">
                <a:latin typeface="Times New Roman" pitchFamily="18" charset="0"/>
              </a:rPr>
              <a:t>Primární     reninu</a:t>
            </a:r>
          </a:p>
          <a:p>
            <a:pPr algn="ctr" eaLnBrk="0" hangingPunct="0"/>
            <a:r>
              <a:rPr lang="cs-CZ" sz="1600">
                <a:latin typeface="Times New Roman" pitchFamily="18" charset="0"/>
              </a:rPr>
              <a:t>Primární     aldosteronu</a:t>
            </a:r>
          </a:p>
        </p:txBody>
      </p:sp>
      <p:sp>
        <p:nvSpPr>
          <p:cNvPr id="21511" name="Line 5"/>
          <p:cNvSpPr>
            <a:spLocks noChangeShapeType="1"/>
          </p:cNvSpPr>
          <p:nvPr/>
        </p:nvSpPr>
        <p:spPr bwMode="auto">
          <a:xfrm>
            <a:off x="9132888" y="214314"/>
            <a:ext cx="0" cy="287337"/>
          </a:xfrm>
          <a:prstGeom prst="line">
            <a:avLst/>
          </a:prstGeom>
          <a:noFill/>
          <a:ln w="38100">
            <a:solidFill>
              <a:schemeClr val="tx1"/>
            </a:solidFill>
            <a:round/>
            <a:headEnd type="triangle" w="med" len="med"/>
            <a:tailEnd/>
          </a:ln>
        </p:spPr>
        <p:txBody>
          <a:bodyPr wrap="none" anchor="ctr"/>
          <a:lstStyle/>
          <a:p>
            <a:endParaRPr lang="cs-CZ"/>
          </a:p>
        </p:txBody>
      </p:sp>
      <p:sp>
        <p:nvSpPr>
          <p:cNvPr id="21512" name="Line 6"/>
          <p:cNvSpPr>
            <a:spLocks noChangeShapeType="1"/>
          </p:cNvSpPr>
          <p:nvPr/>
        </p:nvSpPr>
        <p:spPr bwMode="auto">
          <a:xfrm>
            <a:off x="8902700" y="444500"/>
            <a:ext cx="0" cy="287338"/>
          </a:xfrm>
          <a:prstGeom prst="line">
            <a:avLst/>
          </a:prstGeom>
          <a:noFill/>
          <a:ln w="38100">
            <a:solidFill>
              <a:schemeClr val="tx1"/>
            </a:solidFill>
            <a:round/>
            <a:headEnd type="triangle" w="med" len="med"/>
            <a:tailEnd/>
          </a:ln>
        </p:spPr>
        <p:txBody>
          <a:bodyPr wrap="none" anchor="ctr"/>
          <a:lstStyle/>
          <a:p>
            <a:endParaRPr lang="cs-CZ"/>
          </a:p>
        </p:txBody>
      </p:sp>
      <p:grpSp>
        <p:nvGrpSpPr>
          <p:cNvPr id="4" name="Skupina 3">
            <a:extLst>
              <a:ext uri="{FF2B5EF4-FFF2-40B4-BE49-F238E27FC236}">
                <a16:creationId xmlns:a16="http://schemas.microsoft.com/office/drawing/2014/main" id="{51E9F90D-0510-4C80-992B-C8462A4813AF}"/>
              </a:ext>
            </a:extLst>
          </p:cNvPr>
          <p:cNvGrpSpPr/>
          <p:nvPr/>
        </p:nvGrpSpPr>
        <p:grpSpPr>
          <a:xfrm>
            <a:off x="4727575" y="2292351"/>
            <a:ext cx="2528888" cy="1338262"/>
            <a:chOff x="4727575" y="2292351"/>
            <a:chExt cx="2528888" cy="1338262"/>
          </a:xfrm>
        </p:grpSpPr>
        <p:sp>
          <p:nvSpPr>
            <p:cNvPr id="21517" name="Rectangle 11"/>
            <p:cNvSpPr>
              <a:spLocks noChangeArrowheads="1"/>
            </p:cNvSpPr>
            <p:nvPr/>
          </p:nvSpPr>
          <p:spPr bwMode="auto">
            <a:xfrm>
              <a:off x="4727575" y="2938463"/>
              <a:ext cx="2528888" cy="692150"/>
            </a:xfrm>
            <a:prstGeom prst="rect">
              <a:avLst/>
            </a:prstGeom>
            <a:solidFill>
              <a:srgbClr val="FFFF66"/>
            </a:solidFill>
            <a:ln w="57150" cmpd="thinThick">
              <a:noFill/>
              <a:miter lim="800000"/>
              <a:headEnd/>
              <a:tailEnd/>
            </a:ln>
          </p:spPr>
          <p:txBody>
            <a:bodyPr wrap="none" anchor="ctr"/>
            <a:lstStyle/>
            <a:p>
              <a:pPr algn="ctr" eaLnBrk="0" hangingPunct="0"/>
              <a:r>
                <a:rPr lang="cs-CZ" sz="1600" dirty="0">
                  <a:latin typeface="Times New Roman" pitchFamily="18" charset="0"/>
                </a:rPr>
                <a:t>Reabsorpce Na</a:t>
              </a:r>
              <a:r>
                <a:rPr lang="cs-CZ" sz="1600" baseline="30000" dirty="0">
                  <a:latin typeface="Times New Roman" pitchFamily="18" charset="0"/>
                </a:rPr>
                <a:t>+</a:t>
              </a:r>
              <a:endParaRPr lang="cs-CZ" sz="1600" dirty="0">
                <a:latin typeface="Times New Roman" pitchFamily="18" charset="0"/>
              </a:endParaRPr>
            </a:p>
          </p:txBody>
        </p:sp>
        <p:sp>
          <p:nvSpPr>
            <p:cNvPr id="21521" name="Line 35"/>
            <p:cNvSpPr>
              <a:spLocks noChangeShapeType="1"/>
            </p:cNvSpPr>
            <p:nvPr/>
          </p:nvSpPr>
          <p:spPr bwMode="auto">
            <a:xfrm flipH="1">
              <a:off x="6034088" y="2292351"/>
              <a:ext cx="804862" cy="627063"/>
            </a:xfrm>
            <a:prstGeom prst="line">
              <a:avLst/>
            </a:prstGeom>
            <a:noFill/>
            <a:ln w="19050">
              <a:solidFill>
                <a:schemeClr val="tx1"/>
              </a:solidFill>
              <a:round/>
              <a:headEnd/>
              <a:tailEnd type="triangle" w="med" len="med"/>
            </a:ln>
          </p:spPr>
          <p:txBody>
            <a:bodyPr wrap="none" anchor="ctr"/>
            <a:lstStyle/>
            <a:p>
              <a:endParaRPr lang="cs-CZ"/>
            </a:p>
          </p:txBody>
        </p:sp>
      </p:grpSp>
      <p:grpSp>
        <p:nvGrpSpPr>
          <p:cNvPr id="5" name="Skupina 4">
            <a:extLst>
              <a:ext uri="{FF2B5EF4-FFF2-40B4-BE49-F238E27FC236}">
                <a16:creationId xmlns:a16="http://schemas.microsoft.com/office/drawing/2014/main" id="{E1240F8A-09F3-484F-B20F-D3337648433C}"/>
              </a:ext>
            </a:extLst>
          </p:cNvPr>
          <p:cNvGrpSpPr/>
          <p:nvPr/>
        </p:nvGrpSpPr>
        <p:grpSpPr>
          <a:xfrm>
            <a:off x="4643438" y="3630613"/>
            <a:ext cx="4283076" cy="1304925"/>
            <a:chOff x="4643438" y="3630613"/>
            <a:chExt cx="4283076" cy="1304925"/>
          </a:xfrm>
        </p:grpSpPr>
        <p:sp>
          <p:nvSpPr>
            <p:cNvPr id="21518" name="Rectangle 12"/>
            <p:cNvSpPr>
              <a:spLocks noChangeArrowheads="1"/>
            </p:cNvSpPr>
            <p:nvPr/>
          </p:nvSpPr>
          <p:spPr bwMode="auto">
            <a:xfrm>
              <a:off x="4643438" y="4235450"/>
              <a:ext cx="2767012" cy="700088"/>
            </a:xfrm>
            <a:prstGeom prst="rect">
              <a:avLst/>
            </a:prstGeom>
            <a:solidFill>
              <a:srgbClr val="FFFF66"/>
            </a:solidFill>
            <a:ln w="57150" cmpd="thinThick">
              <a:solidFill>
                <a:schemeClr val="tx1"/>
              </a:solidFill>
              <a:miter lim="800000"/>
              <a:headEnd/>
              <a:tailEnd/>
            </a:ln>
          </p:spPr>
          <p:txBody>
            <a:bodyPr wrap="none" anchor="ctr"/>
            <a:lstStyle/>
            <a:p>
              <a:pPr algn="ctr" eaLnBrk="0" hangingPunct="0"/>
              <a:r>
                <a:rPr lang="cs-CZ" sz="1600">
                  <a:latin typeface="Times New Roman" pitchFamily="18" charset="0"/>
                </a:rPr>
                <a:t>Retence Na</a:t>
              </a:r>
              <a:r>
                <a:rPr lang="cs-CZ" sz="1600" baseline="30000">
                  <a:latin typeface="Times New Roman" pitchFamily="18" charset="0"/>
                </a:rPr>
                <a:t>+ </a:t>
              </a:r>
              <a:r>
                <a:rPr lang="cs-CZ" sz="1600">
                  <a:latin typeface="Times New Roman" pitchFamily="18" charset="0"/>
                </a:rPr>
                <a:t>a vody v ledvinách</a:t>
              </a:r>
            </a:p>
          </p:txBody>
        </p:sp>
        <p:graphicFrame>
          <p:nvGraphicFramePr>
            <p:cNvPr id="21506" name="Object 33"/>
            <p:cNvGraphicFramePr>
              <a:graphicFrameLocks noChangeAspect="1"/>
            </p:cNvGraphicFramePr>
            <p:nvPr>
              <p:extLst>
                <p:ext uri="{D42A27DB-BD31-4B8C-83A1-F6EECF244321}">
                  <p14:modId xmlns:p14="http://schemas.microsoft.com/office/powerpoint/2010/main" val="2339064839"/>
                </p:ext>
              </p:extLst>
            </p:nvPr>
          </p:nvGraphicFramePr>
          <p:xfrm>
            <a:off x="8332789" y="4084638"/>
            <a:ext cx="593725" cy="704850"/>
          </p:xfrm>
          <a:graphic>
            <a:graphicData uri="http://schemas.openxmlformats.org/presentationml/2006/ole">
              <mc:AlternateContent xmlns:mc="http://schemas.openxmlformats.org/markup-compatibility/2006">
                <mc:Choice xmlns:v="urn:schemas-microsoft-com:vml" Requires="v">
                  <p:oleObj name="rastrový obrázek" r:id="rId4" imgW="1495431" imgH="1771790" progId="PBrush">
                    <p:embed/>
                  </p:oleObj>
                </mc:Choice>
                <mc:Fallback>
                  <p:oleObj name="rastrový obrázek" r:id="rId4" imgW="1495431" imgH="1771790" progId="PBrush">
                    <p:embed/>
                    <p:pic>
                      <p:nvPicPr>
                        <p:cNvPr id="21506" name="Object 3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32789" y="4084638"/>
                          <a:ext cx="593725" cy="704850"/>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graphicFrame>
          <p:nvGraphicFramePr>
            <p:cNvPr id="21507" name="Object 34"/>
            <p:cNvGraphicFramePr>
              <a:graphicFrameLocks noChangeAspect="1"/>
            </p:cNvGraphicFramePr>
            <p:nvPr>
              <p:extLst>
                <p:ext uri="{D42A27DB-BD31-4B8C-83A1-F6EECF244321}">
                  <p14:modId xmlns:p14="http://schemas.microsoft.com/office/powerpoint/2010/main" val="680920133"/>
                </p:ext>
              </p:extLst>
            </p:nvPr>
          </p:nvGraphicFramePr>
          <p:xfrm>
            <a:off x="7699375" y="4181475"/>
            <a:ext cx="598488" cy="730250"/>
          </p:xfrm>
          <a:graphic>
            <a:graphicData uri="http://schemas.openxmlformats.org/presentationml/2006/ole">
              <mc:AlternateContent xmlns:mc="http://schemas.openxmlformats.org/markup-compatibility/2006">
                <mc:Choice xmlns:v="urn:schemas-microsoft-com:vml" Requires="v">
                  <p:oleObj name="Clip" r:id="rId6" imgW="2712960" imgH="3310560" progId="">
                    <p:embed/>
                  </p:oleObj>
                </mc:Choice>
                <mc:Fallback>
                  <p:oleObj name="Clip" r:id="rId6" imgW="2712960" imgH="3310560" progId="">
                    <p:embed/>
                    <p:pic>
                      <p:nvPicPr>
                        <p:cNvPr id="21507" name="Object 3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99375" y="4181475"/>
                          <a:ext cx="598488" cy="730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1522" name="Line 36"/>
            <p:cNvSpPr>
              <a:spLocks noChangeShapeType="1"/>
            </p:cNvSpPr>
            <p:nvPr/>
          </p:nvSpPr>
          <p:spPr bwMode="auto">
            <a:xfrm flipH="1">
              <a:off x="5902324" y="3630613"/>
              <a:ext cx="9525" cy="595313"/>
            </a:xfrm>
            <a:prstGeom prst="line">
              <a:avLst/>
            </a:prstGeom>
            <a:noFill/>
            <a:ln w="19050">
              <a:solidFill>
                <a:schemeClr val="tx1"/>
              </a:solidFill>
              <a:round/>
              <a:headEnd/>
              <a:tailEnd type="triangle" w="med" len="med"/>
            </a:ln>
          </p:spPr>
          <p:txBody>
            <a:bodyPr wrap="none" anchor="ctr"/>
            <a:lstStyle/>
            <a:p>
              <a:endParaRPr lang="cs-CZ"/>
            </a:p>
          </p:txBody>
        </p:sp>
      </p:grpSp>
      <p:grpSp>
        <p:nvGrpSpPr>
          <p:cNvPr id="8" name="Skupina 7">
            <a:extLst>
              <a:ext uri="{FF2B5EF4-FFF2-40B4-BE49-F238E27FC236}">
                <a16:creationId xmlns:a16="http://schemas.microsoft.com/office/drawing/2014/main" id="{0488C3B1-A252-468E-8EE4-0E94493FD8F4}"/>
              </a:ext>
            </a:extLst>
          </p:cNvPr>
          <p:cNvGrpSpPr/>
          <p:nvPr/>
        </p:nvGrpSpPr>
        <p:grpSpPr>
          <a:xfrm>
            <a:off x="4635500" y="4962525"/>
            <a:ext cx="4468814" cy="1639888"/>
            <a:chOff x="4635500" y="4962525"/>
            <a:chExt cx="4468814" cy="1639888"/>
          </a:xfrm>
        </p:grpSpPr>
        <p:sp>
          <p:nvSpPr>
            <p:cNvPr id="21519" name="Rectangle 13"/>
            <p:cNvSpPr>
              <a:spLocks noChangeArrowheads="1"/>
            </p:cNvSpPr>
            <p:nvPr/>
          </p:nvSpPr>
          <p:spPr bwMode="auto">
            <a:xfrm>
              <a:off x="4635500" y="5707063"/>
              <a:ext cx="2528888" cy="692150"/>
            </a:xfrm>
            <a:prstGeom prst="rect">
              <a:avLst/>
            </a:prstGeom>
            <a:solidFill>
              <a:srgbClr val="FFFF66"/>
            </a:solidFill>
            <a:ln w="57150" cmpd="thinThick">
              <a:solidFill>
                <a:schemeClr val="tx1"/>
              </a:solidFill>
              <a:miter lim="800000"/>
              <a:headEnd/>
              <a:tailEnd/>
            </a:ln>
          </p:spPr>
          <p:txBody>
            <a:bodyPr wrap="none" anchor="ctr"/>
            <a:lstStyle/>
            <a:p>
              <a:pPr algn="ctr" eaLnBrk="0" hangingPunct="0"/>
              <a:r>
                <a:rPr lang="cs-CZ" sz="1600">
                  <a:latin typeface="Times New Roman" pitchFamily="18" charset="0"/>
                </a:rPr>
                <a:t>Edém, hypertenze</a:t>
              </a:r>
            </a:p>
            <a:p>
              <a:pPr algn="ctr" eaLnBrk="0" hangingPunct="0"/>
              <a:r>
                <a:rPr lang="cs-CZ" sz="1600">
                  <a:latin typeface="Times New Roman" pitchFamily="18" charset="0"/>
                </a:rPr>
                <a:t>(hyperhydratace)</a:t>
              </a:r>
            </a:p>
          </p:txBody>
        </p:sp>
        <p:grpSp>
          <p:nvGrpSpPr>
            <p:cNvPr id="2" name="Group 14"/>
            <p:cNvGrpSpPr>
              <a:grpSpLocks/>
            </p:cNvGrpSpPr>
            <p:nvPr/>
          </p:nvGrpSpPr>
          <p:grpSpPr bwMode="auto">
            <a:xfrm>
              <a:off x="8135939" y="5610225"/>
              <a:ext cx="968375" cy="992188"/>
              <a:chOff x="3802" y="3637"/>
              <a:chExt cx="610" cy="625"/>
            </a:xfrm>
          </p:grpSpPr>
          <p:sp>
            <p:nvSpPr>
              <p:cNvPr id="21529" name="Freeform 15"/>
              <p:cNvSpPr>
                <a:spLocks/>
              </p:cNvSpPr>
              <p:nvPr/>
            </p:nvSpPr>
            <p:spPr bwMode="auto">
              <a:xfrm>
                <a:off x="3802" y="3956"/>
                <a:ext cx="610" cy="306"/>
              </a:xfrm>
              <a:custGeom>
                <a:avLst/>
                <a:gdLst>
                  <a:gd name="T0" fmla="*/ 19 w 610"/>
                  <a:gd name="T1" fmla="*/ 225 h 306"/>
                  <a:gd name="T2" fmla="*/ 91 w 610"/>
                  <a:gd name="T3" fmla="*/ 239 h 306"/>
                  <a:gd name="T4" fmla="*/ 98 w 610"/>
                  <a:gd name="T5" fmla="*/ 291 h 306"/>
                  <a:gd name="T6" fmla="*/ 191 w 610"/>
                  <a:gd name="T7" fmla="*/ 270 h 306"/>
                  <a:gd name="T8" fmla="*/ 188 w 610"/>
                  <a:gd name="T9" fmla="*/ 200 h 306"/>
                  <a:gd name="T10" fmla="*/ 191 w 610"/>
                  <a:gd name="T11" fmla="*/ 238 h 306"/>
                  <a:gd name="T12" fmla="*/ 269 w 610"/>
                  <a:gd name="T13" fmla="*/ 236 h 306"/>
                  <a:gd name="T14" fmla="*/ 280 w 610"/>
                  <a:gd name="T15" fmla="*/ 284 h 306"/>
                  <a:gd name="T16" fmla="*/ 336 w 610"/>
                  <a:gd name="T17" fmla="*/ 296 h 306"/>
                  <a:gd name="T18" fmla="*/ 382 w 610"/>
                  <a:gd name="T19" fmla="*/ 280 h 306"/>
                  <a:gd name="T20" fmla="*/ 412 w 610"/>
                  <a:gd name="T21" fmla="*/ 286 h 306"/>
                  <a:gd name="T22" fmla="*/ 427 w 610"/>
                  <a:gd name="T23" fmla="*/ 266 h 306"/>
                  <a:gd name="T24" fmla="*/ 481 w 610"/>
                  <a:gd name="T25" fmla="*/ 269 h 306"/>
                  <a:gd name="T26" fmla="*/ 538 w 610"/>
                  <a:gd name="T27" fmla="*/ 254 h 306"/>
                  <a:gd name="T28" fmla="*/ 581 w 610"/>
                  <a:gd name="T29" fmla="*/ 183 h 306"/>
                  <a:gd name="T30" fmla="*/ 593 w 610"/>
                  <a:gd name="T31" fmla="*/ 125 h 306"/>
                  <a:gd name="T32" fmla="*/ 604 w 610"/>
                  <a:gd name="T33" fmla="*/ 68 h 306"/>
                  <a:gd name="T34" fmla="*/ 599 w 610"/>
                  <a:gd name="T35" fmla="*/ 48 h 306"/>
                  <a:gd name="T36" fmla="*/ 551 w 610"/>
                  <a:gd name="T37" fmla="*/ 45 h 306"/>
                  <a:gd name="T38" fmla="*/ 539 w 610"/>
                  <a:gd name="T39" fmla="*/ 35 h 306"/>
                  <a:gd name="T40" fmla="*/ 493 w 610"/>
                  <a:gd name="T41" fmla="*/ 42 h 306"/>
                  <a:gd name="T42" fmla="*/ 428 w 610"/>
                  <a:gd name="T43" fmla="*/ 29 h 306"/>
                  <a:gd name="T44" fmla="*/ 239 w 610"/>
                  <a:gd name="T45" fmla="*/ 12 h 306"/>
                  <a:gd name="T46" fmla="*/ 176 w 610"/>
                  <a:gd name="T47" fmla="*/ 21 h 306"/>
                  <a:gd name="T48" fmla="*/ 145 w 610"/>
                  <a:gd name="T49" fmla="*/ 14 h 306"/>
                  <a:gd name="T50" fmla="*/ 80 w 610"/>
                  <a:gd name="T51" fmla="*/ 6 h 306"/>
                  <a:gd name="T52" fmla="*/ 35 w 610"/>
                  <a:gd name="T53" fmla="*/ 48 h 306"/>
                  <a:gd name="T54" fmla="*/ 16 w 610"/>
                  <a:gd name="T55" fmla="*/ 89 h 306"/>
                  <a:gd name="T56" fmla="*/ 43 w 610"/>
                  <a:gd name="T57" fmla="*/ 120 h 306"/>
                  <a:gd name="T58" fmla="*/ 19 w 610"/>
                  <a:gd name="T59" fmla="*/ 225 h 30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10"/>
                  <a:gd name="T91" fmla="*/ 0 h 306"/>
                  <a:gd name="T92" fmla="*/ 610 w 610"/>
                  <a:gd name="T93" fmla="*/ 306 h 30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10" h="306">
                    <a:moveTo>
                      <a:pt x="19" y="225"/>
                    </a:moveTo>
                    <a:cubicBezTo>
                      <a:pt x="32" y="265"/>
                      <a:pt x="47" y="236"/>
                      <a:pt x="91" y="239"/>
                    </a:cubicBezTo>
                    <a:cubicBezTo>
                      <a:pt x="117" y="236"/>
                      <a:pt x="82" y="298"/>
                      <a:pt x="98" y="291"/>
                    </a:cubicBezTo>
                    <a:cubicBezTo>
                      <a:pt x="115" y="296"/>
                      <a:pt x="176" y="285"/>
                      <a:pt x="191" y="270"/>
                    </a:cubicBezTo>
                    <a:cubicBezTo>
                      <a:pt x="206" y="255"/>
                      <a:pt x="188" y="205"/>
                      <a:pt x="188" y="200"/>
                    </a:cubicBezTo>
                    <a:cubicBezTo>
                      <a:pt x="209" y="201"/>
                      <a:pt x="172" y="236"/>
                      <a:pt x="191" y="238"/>
                    </a:cubicBezTo>
                    <a:cubicBezTo>
                      <a:pt x="214" y="255"/>
                      <a:pt x="240" y="234"/>
                      <a:pt x="269" y="236"/>
                    </a:cubicBezTo>
                    <a:cubicBezTo>
                      <a:pt x="291" y="237"/>
                      <a:pt x="274" y="267"/>
                      <a:pt x="280" y="284"/>
                    </a:cubicBezTo>
                    <a:cubicBezTo>
                      <a:pt x="291" y="294"/>
                      <a:pt x="319" y="297"/>
                      <a:pt x="336" y="296"/>
                    </a:cubicBezTo>
                    <a:cubicBezTo>
                      <a:pt x="346" y="306"/>
                      <a:pt x="369" y="282"/>
                      <a:pt x="382" y="280"/>
                    </a:cubicBezTo>
                    <a:cubicBezTo>
                      <a:pt x="395" y="278"/>
                      <a:pt x="405" y="288"/>
                      <a:pt x="412" y="286"/>
                    </a:cubicBezTo>
                    <a:cubicBezTo>
                      <a:pt x="420" y="289"/>
                      <a:pt x="427" y="266"/>
                      <a:pt x="427" y="266"/>
                    </a:cubicBezTo>
                    <a:cubicBezTo>
                      <a:pt x="443" y="277"/>
                      <a:pt x="463" y="271"/>
                      <a:pt x="481" y="269"/>
                    </a:cubicBezTo>
                    <a:cubicBezTo>
                      <a:pt x="500" y="263"/>
                      <a:pt x="519" y="260"/>
                      <a:pt x="538" y="254"/>
                    </a:cubicBezTo>
                    <a:cubicBezTo>
                      <a:pt x="539" y="227"/>
                      <a:pt x="574" y="210"/>
                      <a:pt x="581" y="183"/>
                    </a:cubicBezTo>
                    <a:cubicBezTo>
                      <a:pt x="583" y="163"/>
                      <a:pt x="573" y="132"/>
                      <a:pt x="593" y="125"/>
                    </a:cubicBezTo>
                    <a:cubicBezTo>
                      <a:pt x="610" y="102"/>
                      <a:pt x="607" y="108"/>
                      <a:pt x="604" y="68"/>
                    </a:cubicBezTo>
                    <a:cubicBezTo>
                      <a:pt x="604" y="61"/>
                      <a:pt x="605" y="51"/>
                      <a:pt x="599" y="48"/>
                    </a:cubicBezTo>
                    <a:cubicBezTo>
                      <a:pt x="584" y="42"/>
                      <a:pt x="567" y="46"/>
                      <a:pt x="551" y="45"/>
                    </a:cubicBezTo>
                    <a:cubicBezTo>
                      <a:pt x="546" y="40"/>
                      <a:pt x="546" y="36"/>
                      <a:pt x="539" y="35"/>
                    </a:cubicBezTo>
                    <a:cubicBezTo>
                      <a:pt x="522" y="36"/>
                      <a:pt x="510" y="41"/>
                      <a:pt x="493" y="42"/>
                    </a:cubicBezTo>
                    <a:cubicBezTo>
                      <a:pt x="471" y="38"/>
                      <a:pt x="450" y="30"/>
                      <a:pt x="428" y="29"/>
                    </a:cubicBezTo>
                    <a:cubicBezTo>
                      <a:pt x="368" y="9"/>
                      <a:pt x="301" y="14"/>
                      <a:pt x="239" y="12"/>
                    </a:cubicBezTo>
                    <a:cubicBezTo>
                      <a:pt x="196" y="15"/>
                      <a:pt x="219" y="22"/>
                      <a:pt x="176" y="21"/>
                    </a:cubicBezTo>
                    <a:cubicBezTo>
                      <a:pt x="164" y="17"/>
                      <a:pt x="161" y="16"/>
                      <a:pt x="145" y="14"/>
                    </a:cubicBezTo>
                    <a:cubicBezTo>
                      <a:pt x="129" y="12"/>
                      <a:pt x="98" y="0"/>
                      <a:pt x="80" y="6"/>
                    </a:cubicBezTo>
                    <a:cubicBezTo>
                      <a:pt x="44" y="26"/>
                      <a:pt x="41" y="30"/>
                      <a:pt x="35" y="48"/>
                    </a:cubicBezTo>
                    <a:cubicBezTo>
                      <a:pt x="34" y="64"/>
                      <a:pt x="0" y="84"/>
                      <a:pt x="16" y="89"/>
                    </a:cubicBezTo>
                    <a:cubicBezTo>
                      <a:pt x="24" y="100"/>
                      <a:pt x="34" y="110"/>
                      <a:pt x="43" y="120"/>
                    </a:cubicBezTo>
                    <a:cubicBezTo>
                      <a:pt x="45" y="132"/>
                      <a:pt x="15" y="234"/>
                      <a:pt x="19" y="225"/>
                    </a:cubicBezTo>
                    <a:close/>
                  </a:path>
                </a:pathLst>
              </a:custGeom>
              <a:solidFill>
                <a:srgbClr val="00FFFF"/>
              </a:solidFill>
              <a:ln w="9525">
                <a:noFill/>
                <a:round/>
                <a:headEnd/>
                <a:tailEnd/>
              </a:ln>
            </p:spPr>
            <p:txBody>
              <a:bodyPr wrap="none" anchor="ctr"/>
              <a:lstStyle/>
              <a:p>
                <a:endParaRPr lang="cs-CZ"/>
              </a:p>
            </p:txBody>
          </p:sp>
          <p:sp>
            <p:nvSpPr>
              <p:cNvPr id="21530" name="Freeform 16"/>
              <p:cNvSpPr>
                <a:spLocks/>
              </p:cNvSpPr>
              <p:nvPr/>
            </p:nvSpPr>
            <p:spPr bwMode="auto">
              <a:xfrm>
                <a:off x="3935" y="3637"/>
                <a:ext cx="409" cy="456"/>
              </a:xfrm>
              <a:custGeom>
                <a:avLst/>
                <a:gdLst>
                  <a:gd name="T0" fmla="*/ 0 w 2866"/>
                  <a:gd name="T1" fmla="*/ 8 h 3197"/>
                  <a:gd name="T2" fmla="*/ 2 w 2866"/>
                  <a:gd name="T3" fmla="*/ 7 h 3197"/>
                  <a:gd name="T4" fmla="*/ 6 w 2866"/>
                  <a:gd name="T5" fmla="*/ 5 h 3197"/>
                  <a:gd name="T6" fmla="*/ 10 w 2866"/>
                  <a:gd name="T7" fmla="*/ 4 h 3197"/>
                  <a:gd name="T8" fmla="*/ 13 w 2866"/>
                  <a:gd name="T9" fmla="*/ 3 h 3197"/>
                  <a:gd name="T10" fmla="*/ 16 w 2866"/>
                  <a:gd name="T11" fmla="*/ 2 h 3197"/>
                  <a:gd name="T12" fmla="*/ 21 w 2866"/>
                  <a:gd name="T13" fmla="*/ 1 h 3197"/>
                  <a:gd name="T14" fmla="*/ 27 w 2866"/>
                  <a:gd name="T15" fmla="*/ 0 h 3197"/>
                  <a:gd name="T16" fmla="*/ 32 w 2866"/>
                  <a:gd name="T17" fmla="*/ 0 h 3197"/>
                  <a:gd name="T18" fmla="*/ 37 w 2866"/>
                  <a:gd name="T19" fmla="*/ 0 h 3197"/>
                  <a:gd name="T20" fmla="*/ 42 w 2866"/>
                  <a:gd name="T21" fmla="*/ 1 h 3197"/>
                  <a:gd name="T22" fmla="*/ 46 w 2866"/>
                  <a:gd name="T23" fmla="*/ 2 h 3197"/>
                  <a:gd name="T24" fmla="*/ 50 w 2866"/>
                  <a:gd name="T25" fmla="*/ 3 h 3197"/>
                  <a:gd name="T26" fmla="*/ 54 w 2866"/>
                  <a:gd name="T27" fmla="*/ 4 h 3197"/>
                  <a:gd name="T28" fmla="*/ 56 w 2866"/>
                  <a:gd name="T29" fmla="*/ 6 h 3197"/>
                  <a:gd name="T30" fmla="*/ 58 w 2866"/>
                  <a:gd name="T31" fmla="*/ 8 h 3197"/>
                  <a:gd name="T32" fmla="*/ 58 w 2866"/>
                  <a:gd name="T33" fmla="*/ 10 h 3197"/>
                  <a:gd name="T34" fmla="*/ 58 w 2866"/>
                  <a:gd name="T35" fmla="*/ 12 h 3197"/>
                  <a:gd name="T36" fmla="*/ 56 w 2866"/>
                  <a:gd name="T37" fmla="*/ 14 h 3197"/>
                  <a:gd name="T38" fmla="*/ 55 w 2866"/>
                  <a:gd name="T39" fmla="*/ 57 h 3197"/>
                  <a:gd name="T40" fmla="*/ 54 w 2866"/>
                  <a:gd name="T41" fmla="*/ 59 h 3197"/>
                  <a:gd name="T42" fmla="*/ 52 w 2866"/>
                  <a:gd name="T43" fmla="*/ 61 h 3197"/>
                  <a:gd name="T44" fmla="*/ 50 w 2866"/>
                  <a:gd name="T45" fmla="*/ 62 h 3197"/>
                  <a:gd name="T46" fmla="*/ 47 w 2866"/>
                  <a:gd name="T47" fmla="*/ 63 h 3197"/>
                  <a:gd name="T48" fmla="*/ 44 w 2866"/>
                  <a:gd name="T49" fmla="*/ 64 h 3197"/>
                  <a:gd name="T50" fmla="*/ 40 w 2866"/>
                  <a:gd name="T51" fmla="*/ 64 h 3197"/>
                  <a:gd name="T52" fmla="*/ 37 w 2866"/>
                  <a:gd name="T53" fmla="*/ 65 h 3197"/>
                  <a:gd name="T54" fmla="*/ 32 w 2866"/>
                  <a:gd name="T55" fmla="*/ 65 h 3197"/>
                  <a:gd name="T56" fmla="*/ 28 w 2866"/>
                  <a:gd name="T57" fmla="*/ 65 h 3197"/>
                  <a:gd name="T58" fmla="*/ 24 w 2866"/>
                  <a:gd name="T59" fmla="*/ 65 h 3197"/>
                  <a:gd name="T60" fmla="*/ 20 w 2866"/>
                  <a:gd name="T61" fmla="*/ 64 h 3197"/>
                  <a:gd name="T62" fmla="*/ 17 w 2866"/>
                  <a:gd name="T63" fmla="*/ 63 h 3197"/>
                  <a:gd name="T64" fmla="*/ 13 w 2866"/>
                  <a:gd name="T65" fmla="*/ 62 h 3197"/>
                  <a:gd name="T66" fmla="*/ 11 w 2866"/>
                  <a:gd name="T67" fmla="*/ 60 h 3197"/>
                  <a:gd name="T68" fmla="*/ 9 w 2866"/>
                  <a:gd name="T69" fmla="*/ 58 h 3197"/>
                  <a:gd name="T70" fmla="*/ 9 w 2866"/>
                  <a:gd name="T71" fmla="*/ 56 h 3197"/>
                  <a:gd name="T72" fmla="*/ 8 w 2866"/>
                  <a:gd name="T73" fmla="*/ 23 h 3197"/>
                  <a:gd name="T74" fmla="*/ 1 w 2866"/>
                  <a:gd name="T75" fmla="*/ 11 h 3197"/>
                  <a:gd name="T76" fmla="*/ 0 w 2866"/>
                  <a:gd name="T77" fmla="*/ 10 h 3197"/>
                  <a:gd name="T78" fmla="*/ 0 w 2866"/>
                  <a:gd name="T79" fmla="*/ 9 h 31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66"/>
                  <a:gd name="T121" fmla="*/ 0 h 3197"/>
                  <a:gd name="T122" fmla="*/ 2866 w 2866"/>
                  <a:gd name="T123" fmla="*/ 3197 h 31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66" h="3197">
                    <a:moveTo>
                      <a:pt x="1" y="406"/>
                    </a:moveTo>
                    <a:lnTo>
                      <a:pt x="11" y="379"/>
                    </a:lnTo>
                    <a:lnTo>
                      <a:pt x="37" y="357"/>
                    </a:lnTo>
                    <a:lnTo>
                      <a:pt x="78" y="330"/>
                    </a:lnTo>
                    <a:lnTo>
                      <a:pt x="191" y="290"/>
                    </a:lnTo>
                    <a:lnTo>
                      <a:pt x="278" y="263"/>
                    </a:lnTo>
                    <a:lnTo>
                      <a:pt x="377" y="236"/>
                    </a:lnTo>
                    <a:lnTo>
                      <a:pt x="490" y="203"/>
                    </a:lnTo>
                    <a:lnTo>
                      <a:pt x="556" y="164"/>
                    </a:lnTo>
                    <a:lnTo>
                      <a:pt x="626" y="136"/>
                    </a:lnTo>
                    <a:lnTo>
                      <a:pt x="716" y="108"/>
                    </a:lnTo>
                    <a:lnTo>
                      <a:pt x="802" y="83"/>
                    </a:lnTo>
                    <a:lnTo>
                      <a:pt x="908" y="59"/>
                    </a:lnTo>
                    <a:lnTo>
                      <a:pt x="1033" y="40"/>
                    </a:lnTo>
                    <a:lnTo>
                      <a:pt x="1167" y="20"/>
                    </a:lnTo>
                    <a:lnTo>
                      <a:pt x="1311" y="8"/>
                    </a:lnTo>
                    <a:lnTo>
                      <a:pt x="1442" y="1"/>
                    </a:lnTo>
                    <a:lnTo>
                      <a:pt x="1570" y="0"/>
                    </a:lnTo>
                    <a:lnTo>
                      <a:pt x="1694" y="1"/>
                    </a:lnTo>
                    <a:lnTo>
                      <a:pt x="1831" y="11"/>
                    </a:lnTo>
                    <a:lnTo>
                      <a:pt x="1960" y="23"/>
                    </a:lnTo>
                    <a:lnTo>
                      <a:pt x="2068" y="38"/>
                    </a:lnTo>
                    <a:lnTo>
                      <a:pt x="2174" y="55"/>
                    </a:lnTo>
                    <a:lnTo>
                      <a:pt x="2277" y="75"/>
                    </a:lnTo>
                    <a:lnTo>
                      <a:pt x="2379" y="102"/>
                    </a:lnTo>
                    <a:lnTo>
                      <a:pt x="2462" y="128"/>
                    </a:lnTo>
                    <a:lnTo>
                      <a:pt x="2549" y="159"/>
                    </a:lnTo>
                    <a:lnTo>
                      <a:pt x="2632" y="200"/>
                    </a:lnTo>
                    <a:lnTo>
                      <a:pt x="2697" y="237"/>
                    </a:lnTo>
                    <a:lnTo>
                      <a:pt x="2764" y="285"/>
                    </a:lnTo>
                    <a:lnTo>
                      <a:pt x="2816" y="337"/>
                    </a:lnTo>
                    <a:lnTo>
                      <a:pt x="2848" y="386"/>
                    </a:lnTo>
                    <a:lnTo>
                      <a:pt x="2866" y="440"/>
                    </a:lnTo>
                    <a:lnTo>
                      <a:pt x="2866" y="488"/>
                    </a:lnTo>
                    <a:lnTo>
                      <a:pt x="2852" y="538"/>
                    </a:lnTo>
                    <a:lnTo>
                      <a:pt x="2822" y="590"/>
                    </a:lnTo>
                    <a:lnTo>
                      <a:pt x="2775" y="636"/>
                    </a:lnTo>
                    <a:lnTo>
                      <a:pt x="2734" y="670"/>
                    </a:lnTo>
                    <a:lnTo>
                      <a:pt x="2734" y="2783"/>
                    </a:lnTo>
                    <a:lnTo>
                      <a:pt x="2719" y="2825"/>
                    </a:lnTo>
                    <a:lnTo>
                      <a:pt x="2692" y="2877"/>
                    </a:lnTo>
                    <a:lnTo>
                      <a:pt x="2650" y="2925"/>
                    </a:lnTo>
                    <a:lnTo>
                      <a:pt x="2603" y="2967"/>
                    </a:lnTo>
                    <a:lnTo>
                      <a:pt x="2550" y="2998"/>
                    </a:lnTo>
                    <a:lnTo>
                      <a:pt x="2504" y="3024"/>
                    </a:lnTo>
                    <a:lnTo>
                      <a:pt x="2451" y="3051"/>
                    </a:lnTo>
                    <a:lnTo>
                      <a:pt x="2383" y="3076"/>
                    </a:lnTo>
                    <a:lnTo>
                      <a:pt x="2310" y="3099"/>
                    </a:lnTo>
                    <a:lnTo>
                      <a:pt x="2222" y="3124"/>
                    </a:lnTo>
                    <a:lnTo>
                      <a:pt x="2148" y="3140"/>
                    </a:lnTo>
                    <a:lnTo>
                      <a:pt x="2069" y="3155"/>
                    </a:lnTo>
                    <a:lnTo>
                      <a:pt x="1986" y="3171"/>
                    </a:lnTo>
                    <a:lnTo>
                      <a:pt x="1882" y="3182"/>
                    </a:lnTo>
                    <a:lnTo>
                      <a:pt x="1803" y="3187"/>
                    </a:lnTo>
                    <a:lnTo>
                      <a:pt x="1687" y="3197"/>
                    </a:lnTo>
                    <a:lnTo>
                      <a:pt x="1594" y="3197"/>
                    </a:lnTo>
                    <a:lnTo>
                      <a:pt x="1484" y="3197"/>
                    </a:lnTo>
                    <a:lnTo>
                      <a:pt x="1363" y="3192"/>
                    </a:lnTo>
                    <a:lnTo>
                      <a:pt x="1289" y="3187"/>
                    </a:lnTo>
                    <a:lnTo>
                      <a:pt x="1196" y="3177"/>
                    </a:lnTo>
                    <a:lnTo>
                      <a:pt x="1112" y="3160"/>
                    </a:lnTo>
                    <a:lnTo>
                      <a:pt x="1002" y="3140"/>
                    </a:lnTo>
                    <a:lnTo>
                      <a:pt x="923" y="3124"/>
                    </a:lnTo>
                    <a:lnTo>
                      <a:pt x="818" y="3092"/>
                    </a:lnTo>
                    <a:lnTo>
                      <a:pt x="734" y="3067"/>
                    </a:lnTo>
                    <a:lnTo>
                      <a:pt x="662" y="3035"/>
                    </a:lnTo>
                    <a:lnTo>
                      <a:pt x="600" y="2998"/>
                    </a:lnTo>
                    <a:lnTo>
                      <a:pt x="547" y="2967"/>
                    </a:lnTo>
                    <a:lnTo>
                      <a:pt x="494" y="2925"/>
                    </a:lnTo>
                    <a:lnTo>
                      <a:pt x="458" y="2877"/>
                    </a:lnTo>
                    <a:lnTo>
                      <a:pt x="433" y="2820"/>
                    </a:lnTo>
                    <a:lnTo>
                      <a:pt x="422" y="2778"/>
                    </a:lnTo>
                    <a:lnTo>
                      <a:pt x="411" y="2738"/>
                    </a:lnTo>
                    <a:lnTo>
                      <a:pt x="411" y="1105"/>
                    </a:lnTo>
                    <a:lnTo>
                      <a:pt x="156" y="604"/>
                    </a:lnTo>
                    <a:lnTo>
                      <a:pt x="72" y="529"/>
                    </a:lnTo>
                    <a:lnTo>
                      <a:pt x="45" y="506"/>
                    </a:lnTo>
                    <a:lnTo>
                      <a:pt x="20" y="484"/>
                    </a:lnTo>
                    <a:lnTo>
                      <a:pt x="4" y="454"/>
                    </a:lnTo>
                    <a:lnTo>
                      <a:pt x="0" y="427"/>
                    </a:lnTo>
                    <a:lnTo>
                      <a:pt x="1" y="406"/>
                    </a:lnTo>
                    <a:close/>
                  </a:path>
                </a:pathLst>
              </a:custGeom>
              <a:solidFill>
                <a:srgbClr val="C0C0C0"/>
              </a:solidFill>
              <a:ln w="9525">
                <a:noFill/>
                <a:round/>
                <a:headEnd/>
                <a:tailEnd/>
              </a:ln>
            </p:spPr>
            <p:txBody>
              <a:bodyPr/>
              <a:lstStyle/>
              <a:p>
                <a:endParaRPr lang="cs-CZ"/>
              </a:p>
            </p:txBody>
          </p:sp>
          <p:sp>
            <p:nvSpPr>
              <p:cNvPr id="21531" name="Freeform 17"/>
              <p:cNvSpPr>
                <a:spLocks/>
              </p:cNvSpPr>
              <p:nvPr/>
            </p:nvSpPr>
            <p:spPr bwMode="auto">
              <a:xfrm>
                <a:off x="3968" y="3713"/>
                <a:ext cx="342" cy="367"/>
              </a:xfrm>
              <a:custGeom>
                <a:avLst/>
                <a:gdLst>
                  <a:gd name="T0" fmla="*/ 0 w 2399"/>
                  <a:gd name="T1" fmla="*/ 0 h 2566"/>
                  <a:gd name="T2" fmla="*/ 6 w 2399"/>
                  <a:gd name="T3" fmla="*/ 10 h 2566"/>
                  <a:gd name="T4" fmla="*/ 6 w 2399"/>
                  <a:gd name="T5" fmla="*/ 44 h 2566"/>
                  <a:gd name="T6" fmla="*/ 6 w 2399"/>
                  <a:gd name="T7" fmla="*/ 46 h 2566"/>
                  <a:gd name="T8" fmla="*/ 6 w 2399"/>
                  <a:gd name="T9" fmla="*/ 47 h 2566"/>
                  <a:gd name="T10" fmla="*/ 7 w 2399"/>
                  <a:gd name="T11" fmla="*/ 47 h 2566"/>
                  <a:gd name="T12" fmla="*/ 7 w 2399"/>
                  <a:gd name="T13" fmla="*/ 48 h 2566"/>
                  <a:gd name="T14" fmla="*/ 8 w 2399"/>
                  <a:gd name="T15" fmla="*/ 49 h 2566"/>
                  <a:gd name="T16" fmla="*/ 9 w 2399"/>
                  <a:gd name="T17" fmla="*/ 49 h 2566"/>
                  <a:gd name="T18" fmla="*/ 11 w 2399"/>
                  <a:gd name="T19" fmla="*/ 50 h 2566"/>
                  <a:gd name="T20" fmla="*/ 12 w 2399"/>
                  <a:gd name="T21" fmla="*/ 50 h 2566"/>
                  <a:gd name="T22" fmla="*/ 14 w 2399"/>
                  <a:gd name="T23" fmla="*/ 51 h 2566"/>
                  <a:gd name="T24" fmla="*/ 15 w 2399"/>
                  <a:gd name="T25" fmla="*/ 51 h 2566"/>
                  <a:gd name="T26" fmla="*/ 17 w 2399"/>
                  <a:gd name="T27" fmla="*/ 51 h 2566"/>
                  <a:gd name="T28" fmla="*/ 19 w 2399"/>
                  <a:gd name="T29" fmla="*/ 52 h 2566"/>
                  <a:gd name="T30" fmla="*/ 20 w 2399"/>
                  <a:gd name="T31" fmla="*/ 52 h 2566"/>
                  <a:gd name="T32" fmla="*/ 22 w 2399"/>
                  <a:gd name="T33" fmla="*/ 52 h 2566"/>
                  <a:gd name="T34" fmla="*/ 24 w 2399"/>
                  <a:gd name="T35" fmla="*/ 52 h 2566"/>
                  <a:gd name="T36" fmla="*/ 25 w 2399"/>
                  <a:gd name="T37" fmla="*/ 52 h 2566"/>
                  <a:gd name="T38" fmla="*/ 28 w 2399"/>
                  <a:gd name="T39" fmla="*/ 52 h 2566"/>
                  <a:gd name="T40" fmla="*/ 30 w 2399"/>
                  <a:gd name="T41" fmla="*/ 52 h 2566"/>
                  <a:gd name="T42" fmla="*/ 32 w 2399"/>
                  <a:gd name="T43" fmla="*/ 52 h 2566"/>
                  <a:gd name="T44" fmla="*/ 34 w 2399"/>
                  <a:gd name="T45" fmla="*/ 52 h 2566"/>
                  <a:gd name="T46" fmla="*/ 36 w 2399"/>
                  <a:gd name="T47" fmla="*/ 52 h 2566"/>
                  <a:gd name="T48" fmla="*/ 37 w 2399"/>
                  <a:gd name="T49" fmla="*/ 51 h 2566"/>
                  <a:gd name="T50" fmla="*/ 39 w 2399"/>
                  <a:gd name="T51" fmla="*/ 51 h 2566"/>
                  <a:gd name="T52" fmla="*/ 41 w 2399"/>
                  <a:gd name="T53" fmla="*/ 51 h 2566"/>
                  <a:gd name="T54" fmla="*/ 42 w 2399"/>
                  <a:gd name="T55" fmla="*/ 50 h 2566"/>
                  <a:gd name="T56" fmla="*/ 44 w 2399"/>
                  <a:gd name="T57" fmla="*/ 50 h 2566"/>
                  <a:gd name="T58" fmla="*/ 45 w 2399"/>
                  <a:gd name="T59" fmla="*/ 49 h 2566"/>
                  <a:gd name="T60" fmla="*/ 46 w 2399"/>
                  <a:gd name="T61" fmla="*/ 49 h 2566"/>
                  <a:gd name="T62" fmla="*/ 47 w 2399"/>
                  <a:gd name="T63" fmla="*/ 48 h 2566"/>
                  <a:gd name="T64" fmla="*/ 47 w 2399"/>
                  <a:gd name="T65" fmla="*/ 47 h 2566"/>
                  <a:gd name="T66" fmla="*/ 48 w 2399"/>
                  <a:gd name="T67" fmla="*/ 47 h 2566"/>
                  <a:gd name="T68" fmla="*/ 49 w 2399"/>
                  <a:gd name="T69" fmla="*/ 46 h 2566"/>
                  <a:gd name="T70" fmla="*/ 49 w 2399"/>
                  <a:gd name="T71" fmla="*/ 45 h 2566"/>
                  <a:gd name="T72" fmla="*/ 49 w 2399"/>
                  <a:gd name="T73" fmla="*/ 4 h 2566"/>
                  <a:gd name="T74" fmla="*/ 47 w 2399"/>
                  <a:gd name="T75" fmla="*/ 5 h 2566"/>
                  <a:gd name="T76" fmla="*/ 44 w 2399"/>
                  <a:gd name="T77" fmla="*/ 6 h 2566"/>
                  <a:gd name="T78" fmla="*/ 42 w 2399"/>
                  <a:gd name="T79" fmla="*/ 6 h 2566"/>
                  <a:gd name="T80" fmla="*/ 39 w 2399"/>
                  <a:gd name="T81" fmla="*/ 7 h 2566"/>
                  <a:gd name="T82" fmla="*/ 36 w 2399"/>
                  <a:gd name="T83" fmla="*/ 7 h 2566"/>
                  <a:gd name="T84" fmla="*/ 33 w 2399"/>
                  <a:gd name="T85" fmla="*/ 8 h 2566"/>
                  <a:gd name="T86" fmla="*/ 29 w 2399"/>
                  <a:gd name="T87" fmla="*/ 8 h 2566"/>
                  <a:gd name="T88" fmla="*/ 26 w 2399"/>
                  <a:gd name="T89" fmla="*/ 8 h 2566"/>
                  <a:gd name="T90" fmla="*/ 22 w 2399"/>
                  <a:gd name="T91" fmla="*/ 8 h 2566"/>
                  <a:gd name="T92" fmla="*/ 19 w 2399"/>
                  <a:gd name="T93" fmla="*/ 7 h 2566"/>
                  <a:gd name="T94" fmla="*/ 15 w 2399"/>
                  <a:gd name="T95" fmla="*/ 7 h 2566"/>
                  <a:gd name="T96" fmla="*/ 12 w 2399"/>
                  <a:gd name="T97" fmla="*/ 6 h 2566"/>
                  <a:gd name="T98" fmla="*/ 9 w 2399"/>
                  <a:gd name="T99" fmla="*/ 5 h 2566"/>
                  <a:gd name="T100" fmla="*/ 8 w 2399"/>
                  <a:gd name="T101" fmla="*/ 4 h 2566"/>
                  <a:gd name="T102" fmla="*/ 6 w 2399"/>
                  <a:gd name="T103" fmla="*/ 4 h 2566"/>
                  <a:gd name="T104" fmla="*/ 6 w 2399"/>
                  <a:gd name="T105" fmla="*/ 3 h 2566"/>
                  <a:gd name="T106" fmla="*/ 5 w 2399"/>
                  <a:gd name="T107" fmla="*/ 2 h 2566"/>
                  <a:gd name="T108" fmla="*/ 4 w 2399"/>
                  <a:gd name="T109" fmla="*/ 2 h 2566"/>
                  <a:gd name="T110" fmla="*/ 4 w 2399"/>
                  <a:gd name="T111" fmla="*/ 1 h 2566"/>
                  <a:gd name="T112" fmla="*/ 3 w 2399"/>
                  <a:gd name="T113" fmla="*/ 1 h 2566"/>
                  <a:gd name="T114" fmla="*/ 2 w 2399"/>
                  <a:gd name="T115" fmla="*/ 1 h 2566"/>
                  <a:gd name="T116" fmla="*/ 2 w 2399"/>
                  <a:gd name="T117" fmla="*/ 1 h 2566"/>
                  <a:gd name="T118" fmla="*/ 1 w 2399"/>
                  <a:gd name="T119" fmla="*/ 0 h 2566"/>
                  <a:gd name="T120" fmla="*/ 0 w 2399"/>
                  <a:gd name="T121" fmla="*/ 0 h 256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99"/>
                  <a:gd name="T184" fmla="*/ 0 h 2566"/>
                  <a:gd name="T185" fmla="*/ 2399 w 2399"/>
                  <a:gd name="T186" fmla="*/ 2566 h 256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99" h="2566">
                    <a:moveTo>
                      <a:pt x="0" y="0"/>
                    </a:moveTo>
                    <a:lnTo>
                      <a:pt x="271" y="500"/>
                    </a:lnTo>
                    <a:lnTo>
                      <a:pt x="271" y="2173"/>
                    </a:lnTo>
                    <a:lnTo>
                      <a:pt x="286" y="2241"/>
                    </a:lnTo>
                    <a:lnTo>
                      <a:pt x="306" y="2279"/>
                    </a:lnTo>
                    <a:lnTo>
                      <a:pt x="332" y="2320"/>
                    </a:lnTo>
                    <a:lnTo>
                      <a:pt x="364" y="2340"/>
                    </a:lnTo>
                    <a:lnTo>
                      <a:pt x="411" y="2378"/>
                    </a:lnTo>
                    <a:lnTo>
                      <a:pt x="463" y="2404"/>
                    </a:lnTo>
                    <a:lnTo>
                      <a:pt x="521" y="2430"/>
                    </a:lnTo>
                    <a:lnTo>
                      <a:pt x="595" y="2456"/>
                    </a:lnTo>
                    <a:lnTo>
                      <a:pt x="667" y="2483"/>
                    </a:lnTo>
                    <a:lnTo>
                      <a:pt x="737" y="2500"/>
                    </a:lnTo>
                    <a:lnTo>
                      <a:pt x="824" y="2519"/>
                    </a:lnTo>
                    <a:lnTo>
                      <a:pt x="910" y="2535"/>
                    </a:lnTo>
                    <a:lnTo>
                      <a:pt x="989" y="2546"/>
                    </a:lnTo>
                    <a:lnTo>
                      <a:pt x="1065" y="2555"/>
                    </a:lnTo>
                    <a:lnTo>
                      <a:pt x="1155" y="2562"/>
                    </a:lnTo>
                    <a:lnTo>
                      <a:pt x="1250" y="2566"/>
                    </a:lnTo>
                    <a:lnTo>
                      <a:pt x="1359" y="2566"/>
                    </a:lnTo>
                    <a:lnTo>
                      <a:pt x="1470" y="2562"/>
                    </a:lnTo>
                    <a:lnTo>
                      <a:pt x="1573" y="2555"/>
                    </a:lnTo>
                    <a:lnTo>
                      <a:pt x="1672" y="2546"/>
                    </a:lnTo>
                    <a:lnTo>
                      <a:pt x="1773" y="2532"/>
                    </a:lnTo>
                    <a:lnTo>
                      <a:pt x="1846" y="2519"/>
                    </a:lnTo>
                    <a:lnTo>
                      <a:pt x="1938" y="2498"/>
                    </a:lnTo>
                    <a:lnTo>
                      <a:pt x="2012" y="2476"/>
                    </a:lnTo>
                    <a:lnTo>
                      <a:pt x="2080" y="2456"/>
                    </a:lnTo>
                    <a:lnTo>
                      <a:pt x="2149" y="2430"/>
                    </a:lnTo>
                    <a:lnTo>
                      <a:pt x="2211" y="2404"/>
                    </a:lnTo>
                    <a:lnTo>
                      <a:pt x="2259" y="2378"/>
                    </a:lnTo>
                    <a:lnTo>
                      <a:pt x="2304" y="2340"/>
                    </a:lnTo>
                    <a:lnTo>
                      <a:pt x="2336" y="2315"/>
                    </a:lnTo>
                    <a:lnTo>
                      <a:pt x="2363" y="2283"/>
                    </a:lnTo>
                    <a:lnTo>
                      <a:pt x="2390" y="2236"/>
                    </a:lnTo>
                    <a:lnTo>
                      <a:pt x="2399" y="2183"/>
                    </a:lnTo>
                    <a:lnTo>
                      <a:pt x="2399" y="188"/>
                    </a:lnTo>
                    <a:lnTo>
                      <a:pt x="2311" y="229"/>
                    </a:lnTo>
                    <a:lnTo>
                      <a:pt x="2188" y="275"/>
                    </a:lnTo>
                    <a:lnTo>
                      <a:pt x="2055" y="310"/>
                    </a:lnTo>
                    <a:lnTo>
                      <a:pt x="1908" y="343"/>
                    </a:lnTo>
                    <a:lnTo>
                      <a:pt x="1762" y="365"/>
                    </a:lnTo>
                    <a:lnTo>
                      <a:pt x="1604" y="381"/>
                    </a:lnTo>
                    <a:lnTo>
                      <a:pt x="1437" y="391"/>
                    </a:lnTo>
                    <a:lnTo>
                      <a:pt x="1269" y="391"/>
                    </a:lnTo>
                    <a:lnTo>
                      <a:pt x="1089" y="383"/>
                    </a:lnTo>
                    <a:lnTo>
                      <a:pt x="923" y="361"/>
                    </a:lnTo>
                    <a:lnTo>
                      <a:pt x="745" y="335"/>
                    </a:lnTo>
                    <a:lnTo>
                      <a:pt x="579" y="293"/>
                    </a:lnTo>
                    <a:lnTo>
                      <a:pt x="448" y="253"/>
                    </a:lnTo>
                    <a:lnTo>
                      <a:pt x="372" y="219"/>
                    </a:lnTo>
                    <a:lnTo>
                      <a:pt x="312" y="184"/>
                    </a:lnTo>
                    <a:lnTo>
                      <a:pt x="271" y="152"/>
                    </a:lnTo>
                    <a:lnTo>
                      <a:pt x="236" y="109"/>
                    </a:lnTo>
                    <a:lnTo>
                      <a:pt x="214" y="94"/>
                    </a:lnTo>
                    <a:lnTo>
                      <a:pt x="182" y="73"/>
                    </a:lnTo>
                    <a:lnTo>
                      <a:pt x="154" y="57"/>
                    </a:lnTo>
                    <a:lnTo>
                      <a:pt x="120" y="41"/>
                    </a:lnTo>
                    <a:lnTo>
                      <a:pt x="87" y="27"/>
                    </a:lnTo>
                    <a:lnTo>
                      <a:pt x="48" y="16"/>
                    </a:lnTo>
                    <a:lnTo>
                      <a:pt x="0" y="0"/>
                    </a:lnTo>
                    <a:close/>
                  </a:path>
                </a:pathLst>
              </a:custGeom>
              <a:solidFill>
                <a:srgbClr val="808080"/>
              </a:solidFill>
              <a:ln w="9525">
                <a:noFill/>
                <a:round/>
                <a:headEnd/>
                <a:tailEnd/>
              </a:ln>
            </p:spPr>
            <p:txBody>
              <a:bodyPr/>
              <a:lstStyle/>
              <a:p>
                <a:endParaRPr lang="cs-CZ"/>
              </a:p>
            </p:txBody>
          </p:sp>
          <p:sp>
            <p:nvSpPr>
              <p:cNvPr id="21532" name="Freeform 18"/>
              <p:cNvSpPr>
                <a:spLocks/>
              </p:cNvSpPr>
              <p:nvPr/>
            </p:nvSpPr>
            <p:spPr bwMode="auto">
              <a:xfrm>
                <a:off x="3969" y="3713"/>
                <a:ext cx="341" cy="367"/>
              </a:xfrm>
              <a:custGeom>
                <a:avLst/>
                <a:gdLst>
                  <a:gd name="T0" fmla="*/ 24 w 341"/>
                  <a:gd name="T1" fmla="*/ 11 h 367"/>
                  <a:gd name="T2" fmla="*/ 0 w 341"/>
                  <a:gd name="T3" fmla="*/ 0 h 367"/>
                  <a:gd name="T4" fmla="*/ 36 w 341"/>
                  <a:gd name="T5" fmla="*/ 60 h 367"/>
                  <a:gd name="T6" fmla="*/ 37 w 341"/>
                  <a:gd name="T7" fmla="*/ 311 h 367"/>
                  <a:gd name="T8" fmla="*/ 39 w 341"/>
                  <a:gd name="T9" fmla="*/ 320 h 367"/>
                  <a:gd name="T10" fmla="*/ 42 w 341"/>
                  <a:gd name="T11" fmla="*/ 326 h 367"/>
                  <a:gd name="T12" fmla="*/ 46 w 341"/>
                  <a:gd name="T13" fmla="*/ 331 h 367"/>
                  <a:gd name="T14" fmla="*/ 51 w 341"/>
                  <a:gd name="T15" fmla="*/ 335 h 367"/>
                  <a:gd name="T16" fmla="*/ 58 w 341"/>
                  <a:gd name="T17" fmla="*/ 340 h 367"/>
                  <a:gd name="T18" fmla="*/ 65 w 341"/>
                  <a:gd name="T19" fmla="*/ 344 h 367"/>
                  <a:gd name="T20" fmla="*/ 74 w 341"/>
                  <a:gd name="T21" fmla="*/ 348 h 367"/>
                  <a:gd name="T22" fmla="*/ 84 w 341"/>
                  <a:gd name="T23" fmla="*/ 351 h 367"/>
                  <a:gd name="T24" fmla="*/ 95 w 341"/>
                  <a:gd name="T25" fmla="*/ 355 h 367"/>
                  <a:gd name="T26" fmla="*/ 104 w 341"/>
                  <a:gd name="T27" fmla="*/ 358 h 367"/>
                  <a:gd name="T28" fmla="*/ 117 w 341"/>
                  <a:gd name="T29" fmla="*/ 360 h 367"/>
                  <a:gd name="T30" fmla="*/ 129 w 341"/>
                  <a:gd name="T31" fmla="*/ 362 h 367"/>
                  <a:gd name="T32" fmla="*/ 140 w 341"/>
                  <a:gd name="T33" fmla="*/ 364 h 367"/>
                  <a:gd name="T34" fmla="*/ 151 w 341"/>
                  <a:gd name="T35" fmla="*/ 365 h 367"/>
                  <a:gd name="T36" fmla="*/ 164 w 341"/>
                  <a:gd name="T37" fmla="*/ 366 h 367"/>
                  <a:gd name="T38" fmla="*/ 177 w 341"/>
                  <a:gd name="T39" fmla="*/ 367 h 367"/>
                  <a:gd name="T40" fmla="*/ 193 w 341"/>
                  <a:gd name="T41" fmla="*/ 367 h 367"/>
                  <a:gd name="T42" fmla="*/ 209 w 341"/>
                  <a:gd name="T43" fmla="*/ 366 h 367"/>
                  <a:gd name="T44" fmla="*/ 224 w 341"/>
                  <a:gd name="T45" fmla="*/ 365 h 367"/>
                  <a:gd name="T46" fmla="*/ 238 w 341"/>
                  <a:gd name="T47" fmla="*/ 364 h 367"/>
                  <a:gd name="T48" fmla="*/ 252 w 341"/>
                  <a:gd name="T49" fmla="*/ 362 h 367"/>
                  <a:gd name="T50" fmla="*/ 262 w 341"/>
                  <a:gd name="T51" fmla="*/ 360 h 367"/>
                  <a:gd name="T52" fmla="*/ 276 w 341"/>
                  <a:gd name="T53" fmla="*/ 357 h 367"/>
                  <a:gd name="T54" fmla="*/ 286 w 341"/>
                  <a:gd name="T55" fmla="*/ 354 h 367"/>
                  <a:gd name="T56" fmla="*/ 296 w 341"/>
                  <a:gd name="T57" fmla="*/ 351 h 367"/>
                  <a:gd name="T58" fmla="*/ 305 w 341"/>
                  <a:gd name="T59" fmla="*/ 347 h 367"/>
                  <a:gd name="T60" fmla="*/ 314 w 341"/>
                  <a:gd name="T61" fmla="*/ 343 h 367"/>
                  <a:gd name="T62" fmla="*/ 321 w 341"/>
                  <a:gd name="T63" fmla="*/ 339 h 367"/>
                  <a:gd name="T64" fmla="*/ 327 w 341"/>
                  <a:gd name="T65" fmla="*/ 334 h 367"/>
                  <a:gd name="T66" fmla="*/ 332 w 341"/>
                  <a:gd name="T67" fmla="*/ 331 h 367"/>
                  <a:gd name="T68" fmla="*/ 336 w 341"/>
                  <a:gd name="T69" fmla="*/ 327 h 367"/>
                  <a:gd name="T70" fmla="*/ 339 w 341"/>
                  <a:gd name="T71" fmla="*/ 320 h 367"/>
                  <a:gd name="T72" fmla="*/ 341 w 341"/>
                  <a:gd name="T73" fmla="*/ 313 h 367"/>
                  <a:gd name="T74" fmla="*/ 340 w 341"/>
                  <a:gd name="T75" fmla="*/ 33 h 367"/>
                  <a:gd name="T76" fmla="*/ 268 w 341"/>
                  <a:gd name="T77" fmla="*/ 53 h 367"/>
                  <a:gd name="T78" fmla="*/ 165 w 341"/>
                  <a:gd name="T79" fmla="*/ 57 h 367"/>
                  <a:gd name="T80" fmla="*/ 87 w 341"/>
                  <a:gd name="T81" fmla="*/ 48 h 367"/>
                  <a:gd name="T82" fmla="*/ 36 w 341"/>
                  <a:gd name="T83" fmla="*/ 26 h 367"/>
                  <a:gd name="T84" fmla="*/ 24 w 341"/>
                  <a:gd name="T85" fmla="*/ 11 h 36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1"/>
                  <a:gd name="T130" fmla="*/ 0 h 367"/>
                  <a:gd name="T131" fmla="*/ 341 w 341"/>
                  <a:gd name="T132" fmla="*/ 367 h 36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1" h="367">
                    <a:moveTo>
                      <a:pt x="24" y="11"/>
                    </a:moveTo>
                    <a:lnTo>
                      <a:pt x="0" y="0"/>
                    </a:lnTo>
                    <a:lnTo>
                      <a:pt x="36" y="60"/>
                    </a:lnTo>
                    <a:lnTo>
                      <a:pt x="37" y="311"/>
                    </a:lnTo>
                    <a:lnTo>
                      <a:pt x="39" y="320"/>
                    </a:lnTo>
                    <a:lnTo>
                      <a:pt x="42" y="326"/>
                    </a:lnTo>
                    <a:lnTo>
                      <a:pt x="46" y="331"/>
                    </a:lnTo>
                    <a:lnTo>
                      <a:pt x="51" y="335"/>
                    </a:lnTo>
                    <a:lnTo>
                      <a:pt x="58" y="340"/>
                    </a:lnTo>
                    <a:lnTo>
                      <a:pt x="65" y="344"/>
                    </a:lnTo>
                    <a:lnTo>
                      <a:pt x="74" y="348"/>
                    </a:lnTo>
                    <a:lnTo>
                      <a:pt x="84" y="351"/>
                    </a:lnTo>
                    <a:lnTo>
                      <a:pt x="95" y="355"/>
                    </a:lnTo>
                    <a:lnTo>
                      <a:pt x="104" y="358"/>
                    </a:lnTo>
                    <a:lnTo>
                      <a:pt x="117" y="360"/>
                    </a:lnTo>
                    <a:lnTo>
                      <a:pt x="129" y="362"/>
                    </a:lnTo>
                    <a:lnTo>
                      <a:pt x="140" y="364"/>
                    </a:lnTo>
                    <a:lnTo>
                      <a:pt x="151" y="365"/>
                    </a:lnTo>
                    <a:lnTo>
                      <a:pt x="164" y="366"/>
                    </a:lnTo>
                    <a:lnTo>
                      <a:pt x="177" y="367"/>
                    </a:lnTo>
                    <a:lnTo>
                      <a:pt x="193" y="367"/>
                    </a:lnTo>
                    <a:lnTo>
                      <a:pt x="209" y="366"/>
                    </a:lnTo>
                    <a:lnTo>
                      <a:pt x="224" y="365"/>
                    </a:lnTo>
                    <a:lnTo>
                      <a:pt x="238" y="364"/>
                    </a:lnTo>
                    <a:lnTo>
                      <a:pt x="252" y="362"/>
                    </a:lnTo>
                    <a:lnTo>
                      <a:pt x="262" y="360"/>
                    </a:lnTo>
                    <a:lnTo>
                      <a:pt x="276" y="357"/>
                    </a:lnTo>
                    <a:lnTo>
                      <a:pt x="286" y="354"/>
                    </a:lnTo>
                    <a:lnTo>
                      <a:pt x="296" y="351"/>
                    </a:lnTo>
                    <a:lnTo>
                      <a:pt x="305" y="347"/>
                    </a:lnTo>
                    <a:lnTo>
                      <a:pt x="314" y="343"/>
                    </a:lnTo>
                    <a:lnTo>
                      <a:pt x="321" y="339"/>
                    </a:lnTo>
                    <a:lnTo>
                      <a:pt x="327" y="334"/>
                    </a:lnTo>
                    <a:lnTo>
                      <a:pt x="332" y="331"/>
                    </a:lnTo>
                    <a:lnTo>
                      <a:pt x="336" y="327"/>
                    </a:lnTo>
                    <a:lnTo>
                      <a:pt x="339" y="320"/>
                    </a:lnTo>
                    <a:lnTo>
                      <a:pt x="341" y="313"/>
                    </a:lnTo>
                    <a:lnTo>
                      <a:pt x="340" y="33"/>
                    </a:lnTo>
                    <a:lnTo>
                      <a:pt x="268" y="53"/>
                    </a:lnTo>
                    <a:lnTo>
                      <a:pt x="165" y="57"/>
                    </a:lnTo>
                    <a:lnTo>
                      <a:pt x="87" y="48"/>
                    </a:lnTo>
                    <a:lnTo>
                      <a:pt x="36" y="26"/>
                    </a:lnTo>
                    <a:lnTo>
                      <a:pt x="24" y="11"/>
                    </a:lnTo>
                    <a:close/>
                  </a:path>
                </a:pathLst>
              </a:custGeom>
              <a:solidFill>
                <a:srgbClr val="00A0A0"/>
              </a:solidFill>
              <a:ln w="9525">
                <a:noFill/>
                <a:round/>
                <a:headEnd/>
                <a:tailEnd/>
              </a:ln>
            </p:spPr>
            <p:txBody>
              <a:bodyPr/>
              <a:lstStyle/>
              <a:p>
                <a:endParaRPr lang="cs-CZ"/>
              </a:p>
            </p:txBody>
          </p:sp>
          <p:sp>
            <p:nvSpPr>
              <p:cNvPr id="21533" name="Freeform 19"/>
              <p:cNvSpPr>
                <a:spLocks/>
              </p:cNvSpPr>
              <p:nvPr/>
            </p:nvSpPr>
            <p:spPr bwMode="auto">
              <a:xfrm>
                <a:off x="3931" y="3644"/>
                <a:ext cx="414" cy="140"/>
              </a:xfrm>
              <a:custGeom>
                <a:avLst/>
                <a:gdLst>
                  <a:gd name="T0" fmla="*/ 17 w 414"/>
                  <a:gd name="T1" fmla="*/ 45 h 140"/>
                  <a:gd name="T2" fmla="*/ 34 w 414"/>
                  <a:gd name="T3" fmla="*/ 44 h 140"/>
                  <a:gd name="T4" fmla="*/ 60 w 414"/>
                  <a:gd name="T5" fmla="*/ 37 h 140"/>
                  <a:gd name="T6" fmla="*/ 80 w 414"/>
                  <a:gd name="T7" fmla="*/ 32 h 140"/>
                  <a:gd name="T8" fmla="*/ 93 w 414"/>
                  <a:gd name="T9" fmla="*/ 22 h 140"/>
                  <a:gd name="T10" fmla="*/ 110 w 414"/>
                  <a:gd name="T11" fmla="*/ 16 h 140"/>
                  <a:gd name="T12" fmla="*/ 129 w 414"/>
                  <a:gd name="T13" fmla="*/ 11 h 140"/>
                  <a:gd name="T14" fmla="*/ 149 w 414"/>
                  <a:gd name="T15" fmla="*/ 6 h 140"/>
                  <a:gd name="T16" fmla="*/ 175 w 414"/>
                  <a:gd name="T17" fmla="*/ 3 h 140"/>
                  <a:gd name="T18" fmla="*/ 213 w 414"/>
                  <a:gd name="T19" fmla="*/ 0 h 140"/>
                  <a:gd name="T20" fmla="*/ 256 w 414"/>
                  <a:gd name="T21" fmla="*/ 1 h 140"/>
                  <a:gd name="T22" fmla="*/ 299 w 414"/>
                  <a:gd name="T23" fmla="*/ 5 h 140"/>
                  <a:gd name="T24" fmla="*/ 334 w 414"/>
                  <a:gd name="T25" fmla="*/ 13 h 140"/>
                  <a:gd name="T26" fmla="*/ 363 w 414"/>
                  <a:gd name="T27" fmla="*/ 23 h 140"/>
                  <a:gd name="T28" fmla="*/ 383 w 414"/>
                  <a:gd name="T29" fmla="*/ 36 h 140"/>
                  <a:gd name="T30" fmla="*/ 413 w 414"/>
                  <a:gd name="T31" fmla="*/ 51 h 140"/>
                  <a:gd name="T32" fmla="*/ 411 w 414"/>
                  <a:gd name="T33" fmla="*/ 68 h 140"/>
                  <a:gd name="T34" fmla="*/ 389 w 414"/>
                  <a:gd name="T35" fmla="*/ 70 h 140"/>
                  <a:gd name="T36" fmla="*/ 380 w 414"/>
                  <a:gd name="T37" fmla="*/ 79 h 140"/>
                  <a:gd name="T38" fmla="*/ 367 w 414"/>
                  <a:gd name="T39" fmla="*/ 87 h 140"/>
                  <a:gd name="T40" fmla="*/ 347 w 414"/>
                  <a:gd name="T41" fmla="*/ 95 h 140"/>
                  <a:gd name="T42" fmla="*/ 320 w 414"/>
                  <a:gd name="T43" fmla="*/ 103 h 140"/>
                  <a:gd name="T44" fmla="*/ 289 w 414"/>
                  <a:gd name="T45" fmla="*/ 108 h 140"/>
                  <a:gd name="T46" fmla="*/ 246 w 414"/>
                  <a:gd name="T47" fmla="*/ 140 h 140"/>
                  <a:gd name="T48" fmla="*/ 220 w 414"/>
                  <a:gd name="T49" fmla="*/ 112 h 140"/>
                  <a:gd name="T50" fmla="*/ 192 w 414"/>
                  <a:gd name="T51" fmla="*/ 110 h 140"/>
                  <a:gd name="T52" fmla="*/ 163 w 414"/>
                  <a:gd name="T53" fmla="*/ 107 h 140"/>
                  <a:gd name="T54" fmla="*/ 141 w 414"/>
                  <a:gd name="T55" fmla="*/ 103 h 140"/>
                  <a:gd name="T56" fmla="*/ 120 w 414"/>
                  <a:gd name="T57" fmla="*/ 98 h 140"/>
                  <a:gd name="T58" fmla="*/ 104 w 414"/>
                  <a:gd name="T59" fmla="*/ 92 h 140"/>
                  <a:gd name="T60" fmla="*/ 90 w 414"/>
                  <a:gd name="T61" fmla="*/ 85 h 140"/>
                  <a:gd name="T62" fmla="*/ 80 w 414"/>
                  <a:gd name="T63" fmla="*/ 76 h 140"/>
                  <a:gd name="T64" fmla="*/ 70 w 414"/>
                  <a:gd name="T65" fmla="*/ 68 h 140"/>
                  <a:gd name="T66" fmla="*/ 55 w 414"/>
                  <a:gd name="T67" fmla="*/ 63 h 140"/>
                  <a:gd name="T68" fmla="*/ 36 w 414"/>
                  <a:gd name="T69" fmla="*/ 57 h 140"/>
                  <a:gd name="T70" fmla="*/ 23 w 414"/>
                  <a:gd name="T71" fmla="*/ 54 h 140"/>
                  <a:gd name="T72" fmla="*/ 0 w 414"/>
                  <a:gd name="T73" fmla="*/ 65 h 14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14"/>
                  <a:gd name="T112" fmla="*/ 0 h 140"/>
                  <a:gd name="T113" fmla="*/ 414 w 414"/>
                  <a:gd name="T114" fmla="*/ 140 h 14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14" h="140">
                    <a:moveTo>
                      <a:pt x="0" y="65"/>
                    </a:moveTo>
                    <a:lnTo>
                      <a:pt x="17" y="45"/>
                    </a:lnTo>
                    <a:lnTo>
                      <a:pt x="6" y="68"/>
                    </a:lnTo>
                    <a:lnTo>
                      <a:pt x="34" y="44"/>
                    </a:lnTo>
                    <a:lnTo>
                      <a:pt x="48" y="40"/>
                    </a:lnTo>
                    <a:lnTo>
                      <a:pt x="60" y="37"/>
                    </a:lnTo>
                    <a:lnTo>
                      <a:pt x="71" y="34"/>
                    </a:lnTo>
                    <a:lnTo>
                      <a:pt x="80" y="32"/>
                    </a:lnTo>
                    <a:lnTo>
                      <a:pt x="86" y="27"/>
                    </a:lnTo>
                    <a:lnTo>
                      <a:pt x="93" y="22"/>
                    </a:lnTo>
                    <a:lnTo>
                      <a:pt x="101" y="19"/>
                    </a:lnTo>
                    <a:lnTo>
                      <a:pt x="110" y="16"/>
                    </a:lnTo>
                    <a:lnTo>
                      <a:pt x="119" y="13"/>
                    </a:lnTo>
                    <a:lnTo>
                      <a:pt x="129" y="11"/>
                    </a:lnTo>
                    <a:lnTo>
                      <a:pt x="139" y="8"/>
                    </a:lnTo>
                    <a:lnTo>
                      <a:pt x="149" y="6"/>
                    </a:lnTo>
                    <a:lnTo>
                      <a:pt x="161" y="4"/>
                    </a:lnTo>
                    <a:lnTo>
                      <a:pt x="175" y="3"/>
                    </a:lnTo>
                    <a:lnTo>
                      <a:pt x="192" y="1"/>
                    </a:lnTo>
                    <a:lnTo>
                      <a:pt x="213" y="0"/>
                    </a:lnTo>
                    <a:lnTo>
                      <a:pt x="235" y="0"/>
                    </a:lnTo>
                    <a:lnTo>
                      <a:pt x="256" y="1"/>
                    </a:lnTo>
                    <a:lnTo>
                      <a:pt x="280" y="3"/>
                    </a:lnTo>
                    <a:lnTo>
                      <a:pt x="299" y="5"/>
                    </a:lnTo>
                    <a:lnTo>
                      <a:pt x="317" y="9"/>
                    </a:lnTo>
                    <a:lnTo>
                      <a:pt x="334" y="13"/>
                    </a:lnTo>
                    <a:lnTo>
                      <a:pt x="350" y="18"/>
                    </a:lnTo>
                    <a:lnTo>
                      <a:pt x="363" y="23"/>
                    </a:lnTo>
                    <a:lnTo>
                      <a:pt x="375" y="29"/>
                    </a:lnTo>
                    <a:lnTo>
                      <a:pt x="383" y="36"/>
                    </a:lnTo>
                    <a:lnTo>
                      <a:pt x="389" y="41"/>
                    </a:lnTo>
                    <a:lnTo>
                      <a:pt x="413" y="51"/>
                    </a:lnTo>
                    <a:lnTo>
                      <a:pt x="414" y="92"/>
                    </a:lnTo>
                    <a:lnTo>
                      <a:pt x="411" y="68"/>
                    </a:lnTo>
                    <a:lnTo>
                      <a:pt x="393" y="65"/>
                    </a:lnTo>
                    <a:lnTo>
                      <a:pt x="389" y="70"/>
                    </a:lnTo>
                    <a:lnTo>
                      <a:pt x="385" y="74"/>
                    </a:lnTo>
                    <a:lnTo>
                      <a:pt x="380" y="79"/>
                    </a:lnTo>
                    <a:lnTo>
                      <a:pt x="374" y="83"/>
                    </a:lnTo>
                    <a:lnTo>
                      <a:pt x="367" y="87"/>
                    </a:lnTo>
                    <a:lnTo>
                      <a:pt x="358" y="91"/>
                    </a:lnTo>
                    <a:lnTo>
                      <a:pt x="347" y="95"/>
                    </a:lnTo>
                    <a:lnTo>
                      <a:pt x="350" y="113"/>
                    </a:lnTo>
                    <a:lnTo>
                      <a:pt x="320" y="103"/>
                    </a:lnTo>
                    <a:lnTo>
                      <a:pt x="303" y="106"/>
                    </a:lnTo>
                    <a:lnTo>
                      <a:pt x="289" y="108"/>
                    </a:lnTo>
                    <a:lnTo>
                      <a:pt x="272" y="110"/>
                    </a:lnTo>
                    <a:lnTo>
                      <a:pt x="246" y="140"/>
                    </a:lnTo>
                    <a:lnTo>
                      <a:pt x="235" y="112"/>
                    </a:lnTo>
                    <a:lnTo>
                      <a:pt x="220" y="112"/>
                    </a:lnTo>
                    <a:lnTo>
                      <a:pt x="206" y="111"/>
                    </a:lnTo>
                    <a:lnTo>
                      <a:pt x="192" y="110"/>
                    </a:lnTo>
                    <a:lnTo>
                      <a:pt x="177" y="109"/>
                    </a:lnTo>
                    <a:lnTo>
                      <a:pt x="163" y="107"/>
                    </a:lnTo>
                    <a:lnTo>
                      <a:pt x="153" y="105"/>
                    </a:lnTo>
                    <a:lnTo>
                      <a:pt x="141" y="103"/>
                    </a:lnTo>
                    <a:lnTo>
                      <a:pt x="125" y="122"/>
                    </a:lnTo>
                    <a:lnTo>
                      <a:pt x="120" y="98"/>
                    </a:lnTo>
                    <a:lnTo>
                      <a:pt x="112" y="95"/>
                    </a:lnTo>
                    <a:lnTo>
                      <a:pt x="104" y="92"/>
                    </a:lnTo>
                    <a:lnTo>
                      <a:pt x="96" y="88"/>
                    </a:lnTo>
                    <a:lnTo>
                      <a:pt x="90" y="85"/>
                    </a:lnTo>
                    <a:lnTo>
                      <a:pt x="84" y="80"/>
                    </a:lnTo>
                    <a:lnTo>
                      <a:pt x="80" y="76"/>
                    </a:lnTo>
                    <a:lnTo>
                      <a:pt x="77" y="72"/>
                    </a:lnTo>
                    <a:lnTo>
                      <a:pt x="70" y="68"/>
                    </a:lnTo>
                    <a:lnTo>
                      <a:pt x="63" y="66"/>
                    </a:lnTo>
                    <a:lnTo>
                      <a:pt x="55" y="63"/>
                    </a:lnTo>
                    <a:lnTo>
                      <a:pt x="46" y="60"/>
                    </a:lnTo>
                    <a:lnTo>
                      <a:pt x="36" y="57"/>
                    </a:lnTo>
                    <a:lnTo>
                      <a:pt x="30" y="55"/>
                    </a:lnTo>
                    <a:lnTo>
                      <a:pt x="23" y="54"/>
                    </a:lnTo>
                    <a:lnTo>
                      <a:pt x="19" y="52"/>
                    </a:lnTo>
                    <a:lnTo>
                      <a:pt x="0" y="65"/>
                    </a:lnTo>
                    <a:close/>
                  </a:path>
                </a:pathLst>
              </a:custGeom>
              <a:solidFill>
                <a:srgbClr val="00FFFF"/>
              </a:solidFill>
              <a:ln w="9525">
                <a:noFill/>
                <a:round/>
                <a:headEnd/>
                <a:tailEnd/>
              </a:ln>
            </p:spPr>
            <p:txBody>
              <a:bodyPr/>
              <a:lstStyle/>
              <a:p>
                <a:endParaRPr lang="cs-CZ"/>
              </a:p>
            </p:txBody>
          </p:sp>
          <p:sp>
            <p:nvSpPr>
              <p:cNvPr id="21534" name="Freeform 20"/>
              <p:cNvSpPr>
                <a:spLocks/>
              </p:cNvSpPr>
              <p:nvPr/>
            </p:nvSpPr>
            <p:spPr bwMode="auto">
              <a:xfrm>
                <a:off x="4161" y="3799"/>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35" name="Freeform 21"/>
              <p:cNvSpPr>
                <a:spLocks/>
              </p:cNvSpPr>
              <p:nvPr/>
            </p:nvSpPr>
            <p:spPr bwMode="auto">
              <a:xfrm>
                <a:off x="4267" y="3754"/>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36" name="Freeform 22"/>
              <p:cNvSpPr>
                <a:spLocks/>
              </p:cNvSpPr>
              <p:nvPr/>
            </p:nvSpPr>
            <p:spPr bwMode="auto">
              <a:xfrm>
                <a:off x="4267" y="3981"/>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37" name="Freeform 23"/>
              <p:cNvSpPr>
                <a:spLocks/>
              </p:cNvSpPr>
              <p:nvPr/>
            </p:nvSpPr>
            <p:spPr bwMode="auto">
              <a:xfrm>
                <a:off x="4157" y="4038"/>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38" name="Freeform 24"/>
              <p:cNvSpPr>
                <a:spLocks/>
              </p:cNvSpPr>
              <p:nvPr/>
            </p:nvSpPr>
            <p:spPr bwMode="auto">
              <a:xfrm>
                <a:off x="4037" y="3782"/>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39" name="Freeform 25"/>
              <p:cNvSpPr>
                <a:spLocks/>
              </p:cNvSpPr>
              <p:nvPr/>
            </p:nvSpPr>
            <p:spPr bwMode="auto">
              <a:xfrm>
                <a:off x="4031" y="3944"/>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40" name="Freeform 26"/>
              <p:cNvSpPr>
                <a:spLocks/>
              </p:cNvSpPr>
              <p:nvPr/>
            </p:nvSpPr>
            <p:spPr bwMode="auto">
              <a:xfrm>
                <a:off x="4330" y="3719"/>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41" name="Freeform 27"/>
              <p:cNvSpPr>
                <a:spLocks/>
              </p:cNvSpPr>
              <p:nvPr/>
            </p:nvSpPr>
            <p:spPr bwMode="auto">
              <a:xfrm>
                <a:off x="4328" y="3844"/>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42" name="Freeform 28"/>
              <p:cNvSpPr>
                <a:spLocks/>
              </p:cNvSpPr>
              <p:nvPr/>
            </p:nvSpPr>
            <p:spPr bwMode="auto">
              <a:xfrm>
                <a:off x="4329" y="3960"/>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43" name="Freeform 29"/>
              <p:cNvSpPr>
                <a:spLocks/>
              </p:cNvSpPr>
              <p:nvPr/>
            </p:nvSpPr>
            <p:spPr bwMode="auto">
              <a:xfrm>
                <a:off x="3920" y="3706"/>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44" name="Freeform 30"/>
              <p:cNvSpPr>
                <a:spLocks/>
              </p:cNvSpPr>
              <p:nvPr/>
            </p:nvSpPr>
            <p:spPr bwMode="auto">
              <a:xfrm>
                <a:off x="3922" y="3828"/>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45" name="Freeform 31"/>
              <p:cNvSpPr>
                <a:spLocks/>
              </p:cNvSpPr>
              <p:nvPr/>
            </p:nvSpPr>
            <p:spPr bwMode="auto">
              <a:xfrm>
                <a:off x="3905" y="4028"/>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sp>
            <p:nvSpPr>
              <p:cNvPr id="21546" name="Freeform 32"/>
              <p:cNvSpPr>
                <a:spLocks/>
              </p:cNvSpPr>
              <p:nvPr/>
            </p:nvSpPr>
            <p:spPr bwMode="auto">
              <a:xfrm>
                <a:off x="3925" y="3949"/>
                <a:ext cx="28" cy="50"/>
              </a:xfrm>
              <a:custGeom>
                <a:avLst/>
                <a:gdLst>
                  <a:gd name="T0" fmla="*/ 2 w 196"/>
                  <a:gd name="T1" fmla="*/ 0 h 372"/>
                  <a:gd name="T2" fmla="*/ 2 w 196"/>
                  <a:gd name="T3" fmla="*/ 1 h 372"/>
                  <a:gd name="T4" fmla="*/ 2 w 196"/>
                  <a:gd name="T5" fmla="*/ 2 h 372"/>
                  <a:gd name="T6" fmla="*/ 2 w 196"/>
                  <a:gd name="T7" fmla="*/ 2 h 372"/>
                  <a:gd name="T8" fmla="*/ 3 w 196"/>
                  <a:gd name="T9" fmla="*/ 3 h 372"/>
                  <a:gd name="T10" fmla="*/ 3 w 196"/>
                  <a:gd name="T11" fmla="*/ 3 h 372"/>
                  <a:gd name="T12" fmla="*/ 3 w 196"/>
                  <a:gd name="T13" fmla="*/ 3 h 372"/>
                  <a:gd name="T14" fmla="*/ 4 w 196"/>
                  <a:gd name="T15" fmla="*/ 4 h 372"/>
                  <a:gd name="T16" fmla="*/ 4 w 196"/>
                  <a:gd name="T17" fmla="*/ 4 h 372"/>
                  <a:gd name="T18" fmla="*/ 4 w 196"/>
                  <a:gd name="T19" fmla="*/ 5 h 372"/>
                  <a:gd name="T20" fmla="*/ 4 w 196"/>
                  <a:gd name="T21" fmla="*/ 6 h 372"/>
                  <a:gd name="T22" fmla="*/ 4 w 196"/>
                  <a:gd name="T23" fmla="*/ 6 h 372"/>
                  <a:gd name="T24" fmla="*/ 3 w 196"/>
                  <a:gd name="T25" fmla="*/ 6 h 372"/>
                  <a:gd name="T26" fmla="*/ 3 w 196"/>
                  <a:gd name="T27" fmla="*/ 7 h 372"/>
                  <a:gd name="T28" fmla="*/ 2 w 196"/>
                  <a:gd name="T29" fmla="*/ 7 h 372"/>
                  <a:gd name="T30" fmla="*/ 2 w 196"/>
                  <a:gd name="T31" fmla="*/ 7 h 372"/>
                  <a:gd name="T32" fmla="*/ 2 w 196"/>
                  <a:gd name="T33" fmla="*/ 7 h 372"/>
                  <a:gd name="T34" fmla="*/ 1 w 196"/>
                  <a:gd name="T35" fmla="*/ 7 h 372"/>
                  <a:gd name="T36" fmla="*/ 1 w 196"/>
                  <a:gd name="T37" fmla="*/ 6 h 372"/>
                  <a:gd name="T38" fmla="*/ 0 w 196"/>
                  <a:gd name="T39" fmla="*/ 6 h 372"/>
                  <a:gd name="T40" fmla="*/ 0 w 196"/>
                  <a:gd name="T41" fmla="*/ 6 h 372"/>
                  <a:gd name="T42" fmla="*/ 0 w 196"/>
                  <a:gd name="T43" fmla="*/ 5 h 372"/>
                  <a:gd name="T44" fmla="*/ 0 w 196"/>
                  <a:gd name="T45" fmla="*/ 5 h 372"/>
                  <a:gd name="T46" fmla="*/ 0 w 196"/>
                  <a:gd name="T47" fmla="*/ 4 h 372"/>
                  <a:gd name="T48" fmla="*/ 0 w 196"/>
                  <a:gd name="T49" fmla="*/ 4 h 372"/>
                  <a:gd name="T50" fmla="*/ 1 w 196"/>
                  <a:gd name="T51" fmla="*/ 3 h 372"/>
                  <a:gd name="T52" fmla="*/ 1 w 196"/>
                  <a:gd name="T53" fmla="*/ 3 h 372"/>
                  <a:gd name="T54" fmla="*/ 1 w 196"/>
                  <a:gd name="T55" fmla="*/ 3 h 372"/>
                  <a:gd name="T56" fmla="*/ 1 w 196"/>
                  <a:gd name="T57" fmla="*/ 2 h 372"/>
                  <a:gd name="T58" fmla="*/ 2 w 196"/>
                  <a:gd name="T59" fmla="*/ 2 h 372"/>
                  <a:gd name="T60" fmla="*/ 2 w 196"/>
                  <a:gd name="T61" fmla="*/ 1 h 372"/>
                  <a:gd name="T62" fmla="*/ 2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FFFF"/>
              </a:solidFill>
              <a:ln w="9525">
                <a:noFill/>
                <a:round/>
                <a:headEnd/>
                <a:tailEnd/>
              </a:ln>
            </p:spPr>
            <p:txBody>
              <a:bodyPr/>
              <a:lstStyle/>
              <a:p>
                <a:endParaRPr lang="cs-CZ"/>
              </a:p>
            </p:txBody>
          </p:sp>
        </p:grpSp>
        <p:sp>
          <p:nvSpPr>
            <p:cNvPr id="21523" name="Line 37"/>
            <p:cNvSpPr>
              <a:spLocks noChangeShapeType="1"/>
            </p:cNvSpPr>
            <p:nvPr/>
          </p:nvSpPr>
          <p:spPr bwMode="auto">
            <a:xfrm>
              <a:off x="5911850" y="4962525"/>
              <a:ext cx="0" cy="717550"/>
            </a:xfrm>
            <a:prstGeom prst="line">
              <a:avLst/>
            </a:prstGeom>
            <a:noFill/>
            <a:ln w="19050">
              <a:solidFill>
                <a:schemeClr val="tx1"/>
              </a:solidFill>
              <a:round/>
              <a:headEnd/>
              <a:tailEnd type="triangle" w="med" len="med"/>
            </a:ln>
          </p:spPr>
          <p:txBody>
            <a:bodyPr wrap="none" anchor="ctr"/>
            <a:lstStyle/>
            <a:p>
              <a:endParaRPr lang="cs-CZ"/>
            </a:p>
          </p:txBody>
        </p:sp>
        <p:sp>
          <p:nvSpPr>
            <p:cNvPr id="21527" name="Line 41"/>
            <p:cNvSpPr>
              <a:spLocks noChangeShapeType="1"/>
            </p:cNvSpPr>
            <p:nvPr/>
          </p:nvSpPr>
          <p:spPr bwMode="auto">
            <a:xfrm>
              <a:off x="5021263" y="5830889"/>
              <a:ext cx="0" cy="287337"/>
            </a:xfrm>
            <a:prstGeom prst="line">
              <a:avLst/>
            </a:prstGeom>
            <a:noFill/>
            <a:ln w="38100">
              <a:solidFill>
                <a:schemeClr val="tx1"/>
              </a:solidFill>
              <a:round/>
              <a:headEnd type="triangle" w="med" len="med"/>
              <a:tailEnd/>
            </a:ln>
          </p:spPr>
          <p:txBody>
            <a:bodyPr wrap="none" anchor="ctr"/>
            <a:lstStyle/>
            <a:p>
              <a:endParaRPr lang="cs-CZ"/>
            </a:p>
          </p:txBody>
        </p:sp>
      </p:grpSp>
      <p:grpSp>
        <p:nvGrpSpPr>
          <p:cNvPr id="44" name="Skupina 43">
            <a:extLst>
              <a:ext uri="{FF2B5EF4-FFF2-40B4-BE49-F238E27FC236}">
                <a16:creationId xmlns:a16="http://schemas.microsoft.com/office/drawing/2014/main" id="{754A1DE9-8F5A-422D-864C-7D74BBE54FAF}"/>
              </a:ext>
            </a:extLst>
          </p:cNvPr>
          <p:cNvGrpSpPr/>
          <p:nvPr/>
        </p:nvGrpSpPr>
        <p:grpSpPr>
          <a:xfrm>
            <a:off x="5983289" y="757239"/>
            <a:ext cx="2811462" cy="1549400"/>
            <a:chOff x="5983289" y="757239"/>
            <a:chExt cx="2811462" cy="1549400"/>
          </a:xfrm>
        </p:grpSpPr>
        <p:sp>
          <p:nvSpPr>
            <p:cNvPr id="45" name="Rectangle 7">
              <a:extLst>
                <a:ext uri="{FF2B5EF4-FFF2-40B4-BE49-F238E27FC236}">
                  <a16:creationId xmlns:a16="http://schemas.microsoft.com/office/drawing/2014/main" id="{9FCE82EA-5FD9-4D5E-90F2-6BA296EFDC7A}"/>
                </a:ext>
              </a:extLst>
            </p:cNvPr>
            <p:cNvSpPr>
              <a:spLocks noChangeArrowheads="1"/>
            </p:cNvSpPr>
            <p:nvPr/>
          </p:nvSpPr>
          <p:spPr bwMode="auto">
            <a:xfrm>
              <a:off x="5983289" y="1628776"/>
              <a:ext cx="2339975" cy="677863"/>
            </a:xfrm>
            <a:prstGeom prst="rect">
              <a:avLst/>
            </a:prstGeom>
            <a:solidFill>
              <a:srgbClr val="FFFF66"/>
            </a:solidFill>
            <a:ln w="57150" cmpd="thinThick">
              <a:noFill/>
              <a:miter lim="800000"/>
              <a:headEnd/>
              <a:tailEnd/>
            </a:ln>
          </p:spPr>
          <p:txBody>
            <a:bodyPr wrap="none" anchor="ctr"/>
            <a:lstStyle/>
            <a:p>
              <a:pPr algn="ctr" eaLnBrk="0" hangingPunct="0"/>
              <a:r>
                <a:rPr lang="cs-CZ" sz="1600" dirty="0">
                  <a:latin typeface="Times New Roman" pitchFamily="18" charset="0"/>
                </a:rPr>
                <a:t>Angiotensin 2</a:t>
              </a:r>
            </a:p>
            <a:p>
              <a:pPr algn="ctr" eaLnBrk="0" hangingPunct="0">
                <a:lnSpc>
                  <a:spcPct val="150000"/>
                </a:lnSpc>
              </a:pPr>
              <a:r>
                <a:rPr lang="cs-CZ" sz="1600" dirty="0">
                  <a:latin typeface="Times New Roman" pitchFamily="18" charset="0"/>
                </a:rPr>
                <a:t>Aldosteron</a:t>
              </a:r>
            </a:p>
          </p:txBody>
        </p:sp>
        <p:sp>
          <p:nvSpPr>
            <p:cNvPr id="46" name="Line 8">
              <a:extLst>
                <a:ext uri="{FF2B5EF4-FFF2-40B4-BE49-F238E27FC236}">
                  <a16:creationId xmlns:a16="http://schemas.microsoft.com/office/drawing/2014/main" id="{AFBDCD14-6D92-4FD9-A806-809DA24DE053}"/>
                </a:ext>
              </a:extLst>
            </p:cNvPr>
            <p:cNvSpPr>
              <a:spLocks noChangeShapeType="1"/>
            </p:cNvSpPr>
            <p:nvPr/>
          </p:nvSpPr>
          <p:spPr bwMode="auto">
            <a:xfrm>
              <a:off x="6367463" y="1676400"/>
              <a:ext cx="0" cy="287338"/>
            </a:xfrm>
            <a:prstGeom prst="line">
              <a:avLst/>
            </a:prstGeom>
            <a:noFill/>
            <a:ln w="38100">
              <a:solidFill>
                <a:schemeClr val="tx1"/>
              </a:solidFill>
              <a:round/>
              <a:headEnd type="triangle" w="med" len="med"/>
              <a:tailEnd/>
            </a:ln>
          </p:spPr>
          <p:txBody>
            <a:bodyPr wrap="none" anchor="ctr"/>
            <a:lstStyle/>
            <a:p>
              <a:endParaRPr lang="cs-CZ"/>
            </a:p>
          </p:txBody>
        </p:sp>
        <p:sp>
          <p:nvSpPr>
            <p:cNvPr id="47" name="Line 9">
              <a:extLst>
                <a:ext uri="{FF2B5EF4-FFF2-40B4-BE49-F238E27FC236}">
                  <a16:creationId xmlns:a16="http://schemas.microsoft.com/office/drawing/2014/main" id="{53902E27-71A5-4E1D-ACC2-F1D37AF907B1}"/>
                </a:ext>
              </a:extLst>
            </p:cNvPr>
            <p:cNvSpPr>
              <a:spLocks noChangeShapeType="1"/>
            </p:cNvSpPr>
            <p:nvPr/>
          </p:nvSpPr>
          <p:spPr bwMode="auto">
            <a:xfrm>
              <a:off x="6523038" y="1954214"/>
              <a:ext cx="0" cy="287337"/>
            </a:xfrm>
            <a:prstGeom prst="line">
              <a:avLst/>
            </a:prstGeom>
            <a:noFill/>
            <a:ln w="38100">
              <a:solidFill>
                <a:schemeClr val="tx1"/>
              </a:solidFill>
              <a:round/>
              <a:headEnd type="triangle" w="med" len="med"/>
              <a:tailEnd/>
            </a:ln>
          </p:spPr>
          <p:txBody>
            <a:bodyPr wrap="none" anchor="ctr"/>
            <a:lstStyle/>
            <a:p>
              <a:endParaRPr lang="cs-CZ"/>
            </a:p>
          </p:txBody>
        </p:sp>
        <p:sp>
          <p:nvSpPr>
            <p:cNvPr id="48" name="Line 40">
              <a:extLst>
                <a:ext uri="{FF2B5EF4-FFF2-40B4-BE49-F238E27FC236}">
                  <a16:creationId xmlns:a16="http://schemas.microsoft.com/office/drawing/2014/main" id="{ED2FDDF0-71CE-4AC4-A184-8EECF54756AD}"/>
                </a:ext>
              </a:extLst>
            </p:cNvPr>
            <p:cNvSpPr>
              <a:spLocks noChangeShapeType="1"/>
            </p:cNvSpPr>
            <p:nvPr/>
          </p:nvSpPr>
          <p:spPr bwMode="auto">
            <a:xfrm flipH="1">
              <a:off x="7669214" y="757239"/>
              <a:ext cx="1125537" cy="879475"/>
            </a:xfrm>
            <a:prstGeom prst="line">
              <a:avLst/>
            </a:prstGeom>
            <a:noFill/>
            <a:ln w="19050">
              <a:solidFill>
                <a:schemeClr val="tx1"/>
              </a:solidFill>
              <a:round/>
              <a:headEnd/>
              <a:tailEnd type="triangle" w="med" len="med"/>
            </a:ln>
          </p:spPr>
          <p:txBody>
            <a:bodyPr wrap="none" anchor="ctr"/>
            <a:lstStyle/>
            <a:p>
              <a:endParaRPr lang="cs-CZ"/>
            </a:p>
          </p:txBody>
        </p:sp>
      </p:grpSp>
      <p:sp>
        <p:nvSpPr>
          <p:cNvPr id="57" name="Rectangle 3">
            <a:extLst>
              <a:ext uri="{FF2B5EF4-FFF2-40B4-BE49-F238E27FC236}">
                <a16:creationId xmlns:a16="http://schemas.microsoft.com/office/drawing/2014/main" id="{78CC8D78-237B-4638-B892-07358DC02A42}"/>
              </a:ext>
            </a:extLst>
          </p:cNvPr>
          <p:cNvSpPr>
            <a:spLocks noChangeArrowheads="1"/>
          </p:cNvSpPr>
          <p:nvPr/>
        </p:nvSpPr>
        <p:spPr bwMode="auto">
          <a:xfrm>
            <a:off x="1612900" y="114300"/>
            <a:ext cx="2528888" cy="692150"/>
          </a:xfrm>
          <a:prstGeom prst="rect">
            <a:avLst/>
          </a:prstGeom>
          <a:solidFill>
            <a:srgbClr val="FFFF66"/>
          </a:solidFill>
          <a:ln w="57150" cmpd="thinThick">
            <a:solidFill>
              <a:schemeClr val="tx1"/>
            </a:solidFill>
            <a:miter lim="800000"/>
            <a:headEnd/>
            <a:tailEnd/>
          </a:ln>
        </p:spPr>
        <p:txBody>
          <a:bodyPr wrap="none" anchor="ctr"/>
          <a:lstStyle/>
          <a:p>
            <a:pPr algn="ctr" eaLnBrk="0" hangingPunct="0"/>
            <a:r>
              <a:rPr lang="cs-CZ" sz="1600">
                <a:latin typeface="Times New Roman" pitchFamily="18" charset="0"/>
              </a:rPr>
              <a:t>Primární onemocnění ledvin</a:t>
            </a:r>
          </a:p>
        </p:txBody>
      </p:sp>
      <p:grpSp>
        <p:nvGrpSpPr>
          <p:cNvPr id="10" name="Skupina 9">
            <a:extLst>
              <a:ext uri="{FF2B5EF4-FFF2-40B4-BE49-F238E27FC236}">
                <a16:creationId xmlns:a16="http://schemas.microsoft.com/office/drawing/2014/main" id="{08061936-6078-4F67-867A-BBA8CD3E7F00}"/>
              </a:ext>
            </a:extLst>
          </p:cNvPr>
          <p:cNvGrpSpPr/>
          <p:nvPr/>
        </p:nvGrpSpPr>
        <p:grpSpPr>
          <a:xfrm>
            <a:off x="1844539" y="833438"/>
            <a:ext cx="2836861" cy="3632200"/>
            <a:chOff x="1801814" y="814388"/>
            <a:chExt cx="2836861" cy="3632200"/>
          </a:xfrm>
        </p:grpSpPr>
        <p:grpSp>
          <p:nvGrpSpPr>
            <p:cNvPr id="9" name="Skupina 8">
              <a:extLst>
                <a:ext uri="{FF2B5EF4-FFF2-40B4-BE49-F238E27FC236}">
                  <a16:creationId xmlns:a16="http://schemas.microsoft.com/office/drawing/2014/main" id="{F4BBAABA-4C5F-4F27-A5BD-D8B358F54950}"/>
                </a:ext>
              </a:extLst>
            </p:cNvPr>
            <p:cNvGrpSpPr/>
            <p:nvPr/>
          </p:nvGrpSpPr>
          <p:grpSpPr>
            <a:xfrm>
              <a:off x="1801814" y="814388"/>
              <a:ext cx="2836861" cy="3632200"/>
              <a:chOff x="1801814" y="814388"/>
              <a:chExt cx="2836861" cy="3632200"/>
            </a:xfrm>
          </p:grpSpPr>
          <p:sp>
            <p:nvSpPr>
              <p:cNvPr id="54" name="Line 39">
                <a:extLst>
                  <a:ext uri="{FF2B5EF4-FFF2-40B4-BE49-F238E27FC236}">
                    <a16:creationId xmlns:a16="http://schemas.microsoft.com/office/drawing/2014/main" id="{46A7F7A5-3EEF-4B11-97E9-9FD7116D6F44}"/>
                  </a:ext>
                </a:extLst>
              </p:cNvPr>
              <p:cNvSpPr>
                <a:spLocks noChangeShapeType="1"/>
              </p:cNvSpPr>
              <p:nvPr/>
            </p:nvSpPr>
            <p:spPr bwMode="auto">
              <a:xfrm>
                <a:off x="3514725" y="2693988"/>
                <a:ext cx="1123950" cy="1752600"/>
              </a:xfrm>
              <a:prstGeom prst="line">
                <a:avLst/>
              </a:prstGeom>
              <a:noFill/>
              <a:ln w="19050">
                <a:solidFill>
                  <a:schemeClr val="tx1"/>
                </a:solidFill>
                <a:round/>
                <a:headEnd/>
                <a:tailEnd type="triangle" w="med" len="med"/>
              </a:ln>
            </p:spPr>
            <p:txBody>
              <a:bodyPr wrap="none" anchor="ctr"/>
              <a:lstStyle/>
              <a:p>
                <a:endParaRPr lang="cs-CZ"/>
              </a:p>
            </p:txBody>
          </p:sp>
          <p:sp>
            <p:nvSpPr>
              <p:cNvPr id="56" name="Rectangle 2">
                <a:extLst>
                  <a:ext uri="{FF2B5EF4-FFF2-40B4-BE49-F238E27FC236}">
                    <a16:creationId xmlns:a16="http://schemas.microsoft.com/office/drawing/2014/main" id="{9554856C-E73D-4B86-BDAA-ECA22BE46B62}"/>
                  </a:ext>
                </a:extLst>
              </p:cNvPr>
              <p:cNvSpPr>
                <a:spLocks noChangeArrowheads="1"/>
              </p:cNvSpPr>
              <p:nvPr/>
            </p:nvSpPr>
            <p:spPr bwMode="auto">
              <a:xfrm>
                <a:off x="1801814" y="2017713"/>
                <a:ext cx="2528887" cy="692150"/>
              </a:xfrm>
              <a:prstGeom prst="rect">
                <a:avLst/>
              </a:prstGeom>
              <a:solidFill>
                <a:srgbClr val="FFFF66"/>
              </a:solidFill>
              <a:ln w="57150" cmpd="thinThick">
                <a:noFill/>
                <a:miter lim="800000"/>
                <a:headEnd/>
                <a:tailEnd/>
              </a:ln>
            </p:spPr>
            <p:txBody>
              <a:bodyPr wrap="none" anchor="ctr"/>
              <a:lstStyle/>
              <a:p>
                <a:pPr algn="ctr" eaLnBrk="0" hangingPunct="0"/>
                <a:r>
                  <a:rPr lang="cs-CZ" sz="1600" dirty="0">
                    <a:latin typeface="Times New Roman" pitchFamily="18" charset="0"/>
                  </a:rPr>
                  <a:t>Glomerulární filtrace</a:t>
                </a:r>
              </a:p>
            </p:txBody>
          </p:sp>
          <p:sp>
            <p:nvSpPr>
              <p:cNvPr id="59" name="Line 38">
                <a:extLst>
                  <a:ext uri="{FF2B5EF4-FFF2-40B4-BE49-F238E27FC236}">
                    <a16:creationId xmlns:a16="http://schemas.microsoft.com/office/drawing/2014/main" id="{3E08DC3B-55EB-43B1-8E89-E0B1AF6B48DF}"/>
                  </a:ext>
                </a:extLst>
              </p:cNvPr>
              <p:cNvSpPr>
                <a:spLocks noChangeShapeType="1"/>
              </p:cNvSpPr>
              <p:nvPr/>
            </p:nvSpPr>
            <p:spPr bwMode="auto">
              <a:xfrm>
                <a:off x="2357439" y="814388"/>
                <a:ext cx="769937" cy="1217612"/>
              </a:xfrm>
              <a:prstGeom prst="line">
                <a:avLst/>
              </a:prstGeom>
              <a:noFill/>
              <a:ln w="19050">
                <a:solidFill>
                  <a:schemeClr val="tx1"/>
                </a:solidFill>
                <a:round/>
                <a:headEnd/>
                <a:tailEnd type="triangle" w="med" len="med"/>
              </a:ln>
            </p:spPr>
            <p:txBody>
              <a:bodyPr wrap="none" anchor="ctr"/>
              <a:lstStyle/>
              <a:p>
                <a:endParaRPr lang="cs-CZ"/>
              </a:p>
            </p:txBody>
          </p:sp>
        </p:grpSp>
        <p:sp>
          <p:nvSpPr>
            <p:cNvPr id="58" name="Line 10">
              <a:extLst>
                <a:ext uri="{FF2B5EF4-FFF2-40B4-BE49-F238E27FC236}">
                  <a16:creationId xmlns:a16="http://schemas.microsoft.com/office/drawing/2014/main" id="{620C61C7-BAC6-4C8C-BF02-FA9C6ED065E0}"/>
                </a:ext>
              </a:extLst>
            </p:cNvPr>
            <p:cNvSpPr>
              <a:spLocks noChangeShapeType="1"/>
            </p:cNvSpPr>
            <p:nvPr/>
          </p:nvSpPr>
          <p:spPr bwMode="auto">
            <a:xfrm>
              <a:off x="2090739" y="2257822"/>
              <a:ext cx="7937" cy="238125"/>
            </a:xfrm>
            <a:prstGeom prst="line">
              <a:avLst/>
            </a:prstGeom>
            <a:noFill/>
            <a:ln w="38100">
              <a:solidFill>
                <a:schemeClr val="tx1"/>
              </a:solidFill>
              <a:round/>
              <a:headEnd/>
              <a:tailEnd type="triangle" w="med" len="med"/>
            </a:ln>
          </p:spPr>
          <p:txBody>
            <a:bodyPr wrap="none" anchor="ctr"/>
            <a:lstStyle/>
            <a:p>
              <a:endParaRPr lang="cs-CZ"/>
            </a:p>
          </p:txBody>
        </p:sp>
      </p:grpSp>
      <p:sp>
        <p:nvSpPr>
          <p:cNvPr id="50" name="Rectangle 3">
            <a:extLst>
              <a:ext uri="{FF2B5EF4-FFF2-40B4-BE49-F238E27FC236}">
                <a16:creationId xmlns:a16="http://schemas.microsoft.com/office/drawing/2014/main" id="{C453CCB6-F685-4C12-B2D5-B9FC815BBD76}"/>
              </a:ext>
            </a:extLst>
          </p:cNvPr>
          <p:cNvSpPr>
            <a:spLocks noChangeArrowheads="1"/>
          </p:cNvSpPr>
          <p:nvPr/>
        </p:nvSpPr>
        <p:spPr bwMode="auto">
          <a:xfrm>
            <a:off x="4583293" y="62116"/>
            <a:ext cx="2782305" cy="820169"/>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anchor="ctr"/>
          <a:lstStyle/>
          <a:p>
            <a:pPr algn="ctr"/>
            <a:r>
              <a:rPr lang="cs-CZ" sz="2800" dirty="0" err="1">
                <a:solidFill>
                  <a:schemeClr val="tx2"/>
                </a:solidFill>
              </a:rPr>
              <a:t>Hyperosmolární</a:t>
            </a:r>
            <a:r>
              <a:rPr lang="cs-CZ" sz="2800" dirty="0">
                <a:solidFill>
                  <a:schemeClr val="tx2"/>
                </a:solidFill>
              </a:rPr>
              <a:t> </a:t>
            </a:r>
            <a:r>
              <a:rPr lang="cs-CZ" sz="2800" dirty="0" err="1">
                <a:solidFill>
                  <a:schemeClr val="tx2"/>
                </a:solidFill>
              </a:rPr>
              <a:t>hyperhydratace</a:t>
            </a:r>
            <a:endParaRPr lang="cs-CZ" sz="2800" dirty="0">
              <a:solidFill>
                <a:schemeClr val="tx2"/>
              </a:solidFill>
            </a:endParaRPr>
          </a:p>
        </p:txBody>
      </p:sp>
    </p:spTree>
    <p:custDataLst>
      <p:tags r:id="rId1"/>
    </p:custDataLst>
    <p:extLst>
      <p:ext uri="{BB962C8B-B14F-4D97-AF65-F5344CB8AC3E}">
        <p14:creationId xmlns:p14="http://schemas.microsoft.com/office/powerpoint/2010/main" val="117901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500"/>
                                        <p:tgtEl>
                                          <p:spTgt spid="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ChangeArrowheads="1"/>
          </p:cNvSpPr>
          <p:nvPr/>
        </p:nvSpPr>
        <p:spPr bwMode="auto">
          <a:xfrm>
            <a:off x="2895042" y="-1"/>
            <a:ext cx="7888015" cy="879361"/>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anchor="ctr"/>
          <a:lstStyle/>
          <a:p>
            <a:pPr algn="ctr"/>
            <a:r>
              <a:rPr lang="cs-CZ" sz="4400" dirty="0" err="1">
                <a:solidFill>
                  <a:schemeClr val="tx2"/>
                </a:solidFill>
              </a:rPr>
              <a:t>Hyposmolární</a:t>
            </a:r>
            <a:r>
              <a:rPr lang="cs-CZ" sz="4400" dirty="0">
                <a:solidFill>
                  <a:schemeClr val="tx2"/>
                </a:solidFill>
              </a:rPr>
              <a:t> </a:t>
            </a:r>
            <a:r>
              <a:rPr lang="cs-CZ" sz="4400" dirty="0" err="1">
                <a:solidFill>
                  <a:schemeClr val="tx2"/>
                </a:solidFill>
              </a:rPr>
              <a:t>hyperhydratace</a:t>
            </a:r>
            <a:endParaRPr lang="cs-CZ" sz="4400" dirty="0">
              <a:solidFill>
                <a:schemeClr val="tx2"/>
              </a:solidFill>
            </a:endParaRPr>
          </a:p>
        </p:txBody>
      </p:sp>
      <p:sp>
        <p:nvSpPr>
          <p:cNvPr id="137219" name="Line 3"/>
          <p:cNvSpPr>
            <a:spLocks noChangeShapeType="1"/>
          </p:cNvSpPr>
          <p:nvPr/>
        </p:nvSpPr>
        <p:spPr bwMode="auto">
          <a:xfrm flipH="1">
            <a:off x="4892675" y="1162052"/>
            <a:ext cx="92076" cy="3359304"/>
          </a:xfrm>
          <a:prstGeom prst="line">
            <a:avLst/>
          </a:prstGeom>
          <a:noFill/>
          <a:ln w="12700" cap="rnd">
            <a:solidFill>
              <a:srgbClr val="000000"/>
            </a:solidFill>
            <a:prstDash val="sysDot"/>
            <a:round/>
            <a:headEnd/>
            <a:tailEnd/>
          </a:ln>
        </p:spPr>
        <p:txBody>
          <a:bodyPr wrap="none" anchor="ctr"/>
          <a:lstStyle/>
          <a:p>
            <a:endParaRPr lang="cs-CZ"/>
          </a:p>
        </p:txBody>
      </p:sp>
      <p:sp>
        <p:nvSpPr>
          <p:cNvPr id="137220" name="Line 4"/>
          <p:cNvSpPr>
            <a:spLocks noChangeShapeType="1"/>
          </p:cNvSpPr>
          <p:nvPr/>
        </p:nvSpPr>
        <p:spPr bwMode="auto">
          <a:xfrm flipH="1">
            <a:off x="7305674" y="1268413"/>
            <a:ext cx="4764" cy="3168699"/>
          </a:xfrm>
          <a:prstGeom prst="line">
            <a:avLst/>
          </a:prstGeom>
          <a:noFill/>
          <a:ln w="12700" cap="rnd">
            <a:solidFill>
              <a:srgbClr val="000000"/>
            </a:solidFill>
            <a:prstDash val="sysDot"/>
            <a:round/>
            <a:headEnd/>
            <a:tailEnd/>
          </a:ln>
        </p:spPr>
        <p:txBody>
          <a:bodyPr wrap="none" anchor="ctr"/>
          <a:lstStyle/>
          <a:p>
            <a:endParaRPr lang="cs-CZ"/>
          </a:p>
        </p:txBody>
      </p:sp>
      <p:sp>
        <p:nvSpPr>
          <p:cNvPr id="137221" name="Text Box 5"/>
          <p:cNvSpPr txBox="1">
            <a:spLocks noChangeArrowheads="1"/>
          </p:cNvSpPr>
          <p:nvPr/>
        </p:nvSpPr>
        <p:spPr bwMode="auto">
          <a:xfrm>
            <a:off x="2030006" y="1522774"/>
            <a:ext cx="3135313" cy="830997"/>
          </a:xfrm>
          <a:prstGeom prst="rect">
            <a:avLst/>
          </a:prstGeom>
          <a:noFill/>
          <a:ln w="12700">
            <a:noFill/>
            <a:miter lim="800000"/>
            <a:headEnd/>
            <a:tailEnd/>
          </a:ln>
        </p:spPr>
        <p:txBody>
          <a:bodyPr anchor="ctr">
            <a:spAutoFit/>
          </a:bodyPr>
          <a:lstStyle/>
          <a:p>
            <a:pPr algn="ctr" eaLnBrk="0" hangingPunct="0"/>
            <a:r>
              <a:rPr lang="cs-CZ" sz="2400" b="1" dirty="0">
                <a:latin typeface="Times New Roman" pitchFamily="18" charset="0"/>
              </a:rPr>
              <a:t>Příčina:</a:t>
            </a:r>
            <a:r>
              <a:rPr lang="cs-CZ" sz="2400" dirty="0">
                <a:latin typeface="Times New Roman" pitchFamily="18" charset="0"/>
              </a:rPr>
              <a:t> větší retence vody než </a:t>
            </a:r>
            <a:r>
              <a:rPr lang="cs-CZ" sz="2400" dirty="0" err="1">
                <a:latin typeface="Times New Roman" pitchFamily="18" charset="0"/>
              </a:rPr>
              <a:t>solutů</a:t>
            </a:r>
            <a:endParaRPr lang="cs-CZ" sz="2400" dirty="0">
              <a:latin typeface="Times New Roman" pitchFamily="18" charset="0"/>
            </a:endParaRPr>
          </a:p>
        </p:txBody>
      </p:sp>
      <p:sp>
        <p:nvSpPr>
          <p:cNvPr id="137222" name="Text Box 6"/>
          <p:cNvSpPr txBox="1">
            <a:spLocks noChangeArrowheads="1"/>
          </p:cNvSpPr>
          <p:nvPr/>
        </p:nvSpPr>
        <p:spPr bwMode="auto">
          <a:xfrm>
            <a:off x="4741863" y="1095375"/>
            <a:ext cx="2343150" cy="457200"/>
          </a:xfrm>
          <a:prstGeom prst="rect">
            <a:avLst/>
          </a:prstGeom>
          <a:noFill/>
          <a:ln w="12700">
            <a:noFill/>
            <a:miter lim="800000"/>
            <a:headEnd/>
            <a:tailEnd/>
          </a:ln>
        </p:spPr>
        <p:txBody>
          <a:bodyPr anchor="ctr">
            <a:spAutoFit/>
          </a:bodyPr>
          <a:lstStyle/>
          <a:p>
            <a:pPr algn="ctr" eaLnBrk="0" hangingPunct="0"/>
            <a:r>
              <a:rPr lang="cs-CZ" sz="2400">
                <a:latin typeface="Times New Roman" pitchFamily="18" charset="0"/>
              </a:rPr>
              <a:t>ECT         ICT</a:t>
            </a:r>
          </a:p>
        </p:txBody>
      </p:sp>
      <p:sp>
        <p:nvSpPr>
          <p:cNvPr id="137223" name="Line 7"/>
          <p:cNvSpPr>
            <a:spLocks noChangeShapeType="1"/>
          </p:cNvSpPr>
          <p:nvPr/>
        </p:nvSpPr>
        <p:spPr bwMode="auto">
          <a:xfrm>
            <a:off x="5591177" y="1162052"/>
            <a:ext cx="25398" cy="3359304"/>
          </a:xfrm>
          <a:prstGeom prst="line">
            <a:avLst/>
          </a:prstGeom>
          <a:noFill/>
          <a:ln w="12700" cap="rnd">
            <a:solidFill>
              <a:srgbClr val="000000"/>
            </a:solidFill>
            <a:prstDash val="sysDot"/>
            <a:round/>
            <a:headEnd/>
            <a:tailEnd/>
          </a:ln>
        </p:spPr>
        <p:txBody>
          <a:bodyPr wrap="none" anchor="ctr"/>
          <a:lstStyle/>
          <a:p>
            <a:endParaRPr lang="cs-CZ"/>
          </a:p>
        </p:txBody>
      </p:sp>
      <p:sp>
        <p:nvSpPr>
          <p:cNvPr id="137224" name="Text Box 8"/>
          <p:cNvSpPr txBox="1">
            <a:spLocks noChangeArrowheads="1"/>
          </p:cNvSpPr>
          <p:nvPr/>
        </p:nvSpPr>
        <p:spPr bwMode="auto">
          <a:xfrm>
            <a:off x="7464425" y="1778001"/>
            <a:ext cx="2947988" cy="396875"/>
          </a:xfrm>
          <a:prstGeom prst="rect">
            <a:avLst/>
          </a:prstGeom>
          <a:noFill/>
          <a:ln w="12700">
            <a:noFill/>
            <a:miter lim="800000"/>
            <a:headEnd/>
            <a:tailEnd/>
          </a:ln>
        </p:spPr>
        <p:txBody>
          <a:bodyPr anchor="ctr">
            <a:spAutoFit/>
          </a:bodyPr>
          <a:lstStyle/>
          <a:p>
            <a:pPr eaLnBrk="0" hangingPunct="0"/>
            <a:r>
              <a:rPr lang="cs-CZ" sz="2000">
                <a:latin typeface="Times New Roman" pitchFamily="18" charset="0"/>
              </a:rPr>
              <a:t>Výchozí stav</a:t>
            </a:r>
            <a:endParaRPr lang="cs-CZ" sz="2400">
              <a:latin typeface="Times New Roman" pitchFamily="18" charset="0"/>
            </a:endParaRPr>
          </a:p>
        </p:txBody>
      </p:sp>
      <p:sp>
        <p:nvSpPr>
          <p:cNvPr id="137225" name="Text Box 9"/>
          <p:cNvSpPr txBox="1">
            <a:spLocks noChangeArrowheads="1"/>
          </p:cNvSpPr>
          <p:nvPr/>
        </p:nvSpPr>
        <p:spPr bwMode="auto">
          <a:xfrm>
            <a:off x="7464425" y="2809876"/>
            <a:ext cx="2947988" cy="396875"/>
          </a:xfrm>
          <a:prstGeom prst="rect">
            <a:avLst/>
          </a:prstGeom>
          <a:noFill/>
          <a:ln w="12700">
            <a:noFill/>
            <a:miter lim="800000"/>
            <a:headEnd/>
            <a:tailEnd/>
          </a:ln>
        </p:spPr>
        <p:txBody>
          <a:bodyPr anchor="ctr">
            <a:spAutoFit/>
          </a:bodyPr>
          <a:lstStyle/>
          <a:p>
            <a:pPr eaLnBrk="0" hangingPunct="0"/>
            <a:r>
              <a:rPr lang="cs-CZ" sz="2000">
                <a:latin typeface="Times New Roman" pitchFamily="18" charset="0"/>
              </a:rPr>
              <a:t>Začátek poruchy</a:t>
            </a:r>
            <a:endParaRPr lang="cs-CZ" sz="2400">
              <a:latin typeface="Times New Roman" pitchFamily="18" charset="0"/>
            </a:endParaRPr>
          </a:p>
        </p:txBody>
      </p:sp>
      <p:sp>
        <p:nvSpPr>
          <p:cNvPr id="137226" name="Text Box 10"/>
          <p:cNvSpPr txBox="1">
            <a:spLocks noChangeArrowheads="1"/>
          </p:cNvSpPr>
          <p:nvPr/>
        </p:nvSpPr>
        <p:spPr bwMode="auto">
          <a:xfrm>
            <a:off x="7464425" y="3521076"/>
            <a:ext cx="2947988" cy="701675"/>
          </a:xfrm>
          <a:prstGeom prst="rect">
            <a:avLst/>
          </a:prstGeom>
          <a:noFill/>
          <a:ln w="12700">
            <a:noFill/>
            <a:miter lim="800000"/>
            <a:headEnd/>
            <a:tailEnd/>
          </a:ln>
        </p:spPr>
        <p:txBody>
          <a:bodyPr anchor="ctr">
            <a:spAutoFit/>
          </a:bodyPr>
          <a:lstStyle/>
          <a:p>
            <a:pPr eaLnBrk="0" hangingPunct="0"/>
            <a:r>
              <a:rPr lang="cs-CZ" sz="2000">
                <a:latin typeface="Times New Roman" pitchFamily="18" charset="0"/>
              </a:rPr>
              <a:t>Osmotické ekvilibrium-zvýšení objemu ICT</a:t>
            </a:r>
            <a:endParaRPr lang="cs-CZ" sz="2400">
              <a:latin typeface="Times New Roman" pitchFamily="18" charset="0"/>
            </a:endParaRPr>
          </a:p>
        </p:txBody>
      </p:sp>
      <p:sp>
        <p:nvSpPr>
          <p:cNvPr id="137230" name="Rectangle 14" descr="20%"/>
          <p:cNvSpPr>
            <a:spLocks noChangeArrowheads="1"/>
          </p:cNvSpPr>
          <p:nvPr/>
        </p:nvSpPr>
        <p:spPr bwMode="auto">
          <a:xfrm>
            <a:off x="4979989" y="1677989"/>
            <a:ext cx="638175"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p>
            <a:endParaRPr lang="en-US"/>
          </a:p>
        </p:txBody>
      </p:sp>
      <p:sp>
        <p:nvSpPr>
          <p:cNvPr id="137231" name="Rectangle 15" descr="20%"/>
          <p:cNvSpPr>
            <a:spLocks noChangeArrowheads="1"/>
          </p:cNvSpPr>
          <p:nvPr/>
        </p:nvSpPr>
        <p:spPr bwMode="auto">
          <a:xfrm>
            <a:off x="5621338" y="1677989"/>
            <a:ext cx="1681162" cy="6826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p>
            <a:endParaRPr lang="en-US"/>
          </a:p>
        </p:txBody>
      </p:sp>
      <p:sp>
        <p:nvSpPr>
          <p:cNvPr id="137232" name="Rectangle 16" descr="5%"/>
          <p:cNvSpPr>
            <a:spLocks noChangeArrowheads="1"/>
          </p:cNvSpPr>
          <p:nvPr/>
        </p:nvSpPr>
        <p:spPr bwMode="auto">
          <a:xfrm>
            <a:off x="4760913" y="2720976"/>
            <a:ext cx="927100" cy="669925"/>
          </a:xfrm>
          <a:prstGeom prst="rect">
            <a:avLst/>
          </a:prstGeom>
          <a:pattFill prst="pct5">
            <a:fgClr>
              <a:schemeClr val="tx1"/>
            </a:fgClr>
            <a:bgClr>
              <a:srgbClr val="FFFFFF"/>
            </a:bgClr>
          </a:pattFill>
          <a:ln w="38100">
            <a:solidFill>
              <a:schemeClr val="tx1"/>
            </a:solidFill>
            <a:miter lim="800000"/>
            <a:headEnd/>
            <a:tailEnd/>
          </a:ln>
        </p:spPr>
        <p:txBody>
          <a:bodyPr wrap="none" anchor="ctr"/>
          <a:lstStyle/>
          <a:p>
            <a:endParaRPr lang="en-US"/>
          </a:p>
        </p:txBody>
      </p:sp>
      <p:sp>
        <p:nvSpPr>
          <p:cNvPr id="137233" name="Rectangle 17" descr="20%"/>
          <p:cNvSpPr>
            <a:spLocks noChangeArrowheads="1"/>
          </p:cNvSpPr>
          <p:nvPr/>
        </p:nvSpPr>
        <p:spPr bwMode="auto">
          <a:xfrm>
            <a:off x="5599114" y="2720976"/>
            <a:ext cx="1703387" cy="669925"/>
          </a:xfrm>
          <a:prstGeom prst="rect">
            <a:avLst/>
          </a:prstGeom>
          <a:pattFill prst="pct20">
            <a:fgClr>
              <a:schemeClr val="tx1"/>
            </a:fgClr>
            <a:bgClr>
              <a:srgbClr val="FFFFFF"/>
            </a:bgClr>
          </a:pattFill>
          <a:ln w="38100">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7234" name="Line 18"/>
          <p:cNvSpPr>
            <a:spLocks noChangeShapeType="1"/>
          </p:cNvSpPr>
          <p:nvPr/>
        </p:nvSpPr>
        <p:spPr bwMode="auto">
          <a:xfrm>
            <a:off x="5391150" y="3036889"/>
            <a:ext cx="635000" cy="14287"/>
          </a:xfrm>
          <a:prstGeom prst="line">
            <a:avLst/>
          </a:prstGeom>
          <a:noFill/>
          <a:ln w="19050">
            <a:solidFill>
              <a:schemeClr val="tx1"/>
            </a:solidFill>
            <a:round/>
            <a:headEnd/>
            <a:tailEnd type="triangle" w="med" len="med"/>
          </a:ln>
        </p:spPr>
        <p:txBody>
          <a:bodyPr wrap="none" anchor="ctr"/>
          <a:lstStyle/>
          <a:p>
            <a:endParaRPr lang="cs-CZ"/>
          </a:p>
        </p:txBody>
      </p:sp>
      <p:sp>
        <p:nvSpPr>
          <p:cNvPr id="137235" name="Text Box 19"/>
          <p:cNvSpPr txBox="1">
            <a:spLocks noChangeArrowheads="1"/>
          </p:cNvSpPr>
          <p:nvPr/>
        </p:nvSpPr>
        <p:spPr bwMode="auto">
          <a:xfrm>
            <a:off x="6091239" y="2822575"/>
            <a:ext cx="727075"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H</a:t>
            </a:r>
            <a:r>
              <a:rPr lang="cs-CZ" sz="2400" baseline="-25000">
                <a:latin typeface="Times New Roman" pitchFamily="18" charset="0"/>
              </a:rPr>
              <a:t>2</a:t>
            </a:r>
            <a:r>
              <a:rPr lang="cs-CZ" sz="2400">
                <a:latin typeface="Times New Roman" pitchFamily="18" charset="0"/>
              </a:rPr>
              <a:t>O</a:t>
            </a:r>
          </a:p>
        </p:txBody>
      </p:sp>
      <p:sp>
        <p:nvSpPr>
          <p:cNvPr id="137236" name="Rectangle 20" descr="10%"/>
          <p:cNvSpPr>
            <a:spLocks noChangeArrowheads="1"/>
          </p:cNvSpPr>
          <p:nvPr/>
        </p:nvSpPr>
        <p:spPr bwMode="auto">
          <a:xfrm>
            <a:off x="4906963" y="3589338"/>
            <a:ext cx="709612" cy="588962"/>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p>
            <a:endParaRPr lang="en-US"/>
          </a:p>
        </p:txBody>
      </p:sp>
      <p:sp>
        <p:nvSpPr>
          <p:cNvPr id="137237" name="Rectangle 21" descr="10%"/>
          <p:cNvSpPr>
            <a:spLocks noChangeArrowheads="1"/>
          </p:cNvSpPr>
          <p:nvPr/>
        </p:nvSpPr>
        <p:spPr bwMode="auto">
          <a:xfrm>
            <a:off x="5619751" y="3590926"/>
            <a:ext cx="1889125" cy="587375"/>
          </a:xfrm>
          <a:prstGeom prst="rect">
            <a:avLst/>
          </a:prstGeom>
          <a:pattFill prst="pct10">
            <a:fgClr>
              <a:schemeClr val="tx1"/>
            </a:fgClr>
            <a:bgClr>
              <a:srgbClr val="FFFFFF"/>
            </a:bgClr>
          </a:pattFill>
          <a:ln w="38100">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7246" name="Text Box 30"/>
          <p:cNvSpPr txBox="1">
            <a:spLocks noChangeArrowheads="1"/>
          </p:cNvSpPr>
          <p:nvPr/>
        </p:nvSpPr>
        <p:spPr bwMode="auto">
          <a:xfrm>
            <a:off x="2808288" y="2613175"/>
            <a:ext cx="1382712" cy="461665"/>
          </a:xfrm>
          <a:prstGeom prst="rect">
            <a:avLst/>
          </a:prstGeom>
          <a:noFill/>
          <a:ln w="12700">
            <a:noFill/>
            <a:miter lim="800000"/>
            <a:headEnd/>
            <a:tailEnd/>
          </a:ln>
        </p:spPr>
        <p:txBody>
          <a:bodyPr anchor="ctr">
            <a:spAutoFit/>
          </a:bodyPr>
          <a:lstStyle/>
          <a:p>
            <a:pPr algn="ctr" eaLnBrk="0" hangingPunct="0"/>
            <a:r>
              <a:rPr lang="cs-CZ">
                <a:latin typeface="Times New Roman" pitchFamily="18" charset="0"/>
              </a:rPr>
              <a:t>Soluty</a:t>
            </a:r>
            <a:endParaRPr lang="cs-CZ" sz="2400">
              <a:latin typeface="Times New Roman" pitchFamily="18" charset="0"/>
            </a:endParaRPr>
          </a:p>
        </p:txBody>
      </p:sp>
      <p:sp>
        <p:nvSpPr>
          <p:cNvPr id="137247" name="Line 31"/>
          <p:cNvSpPr>
            <a:spLocks noChangeShapeType="1"/>
          </p:cNvSpPr>
          <p:nvPr/>
        </p:nvSpPr>
        <p:spPr bwMode="auto">
          <a:xfrm>
            <a:off x="3849689" y="2865439"/>
            <a:ext cx="935037" cy="1587"/>
          </a:xfrm>
          <a:prstGeom prst="line">
            <a:avLst/>
          </a:prstGeom>
          <a:noFill/>
          <a:ln w="19050">
            <a:solidFill>
              <a:schemeClr val="tx1"/>
            </a:solidFill>
            <a:round/>
            <a:headEnd/>
            <a:tailEnd type="triangle" w="med" len="med"/>
          </a:ln>
        </p:spPr>
        <p:txBody>
          <a:bodyPr wrap="none" anchor="ctr"/>
          <a:lstStyle/>
          <a:p>
            <a:endParaRPr lang="cs-CZ"/>
          </a:p>
        </p:txBody>
      </p:sp>
      <p:sp>
        <p:nvSpPr>
          <p:cNvPr id="137248" name="Line 32"/>
          <p:cNvSpPr>
            <a:spLocks noChangeShapeType="1"/>
          </p:cNvSpPr>
          <p:nvPr/>
        </p:nvSpPr>
        <p:spPr bwMode="auto">
          <a:xfrm>
            <a:off x="3871914" y="3232151"/>
            <a:ext cx="903287" cy="3175"/>
          </a:xfrm>
          <a:prstGeom prst="line">
            <a:avLst/>
          </a:prstGeom>
          <a:noFill/>
          <a:ln w="57150">
            <a:solidFill>
              <a:schemeClr val="tx1"/>
            </a:solidFill>
            <a:round/>
            <a:headEnd/>
            <a:tailEnd type="triangle" w="med" len="med"/>
          </a:ln>
        </p:spPr>
        <p:txBody>
          <a:bodyPr wrap="none" anchor="ctr"/>
          <a:lstStyle/>
          <a:p>
            <a:endParaRPr lang="cs-CZ"/>
          </a:p>
        </p:txBody>
      </p:sp>
      <p:sp>
        <p:nvSpPr>
          <p:cNvPr id="137249" name="Text Box 33"/>
          <p:cNvSpPr txBox="1">
            <a:spLocks noChangeArrowheads="1"/>
          </p:cNvSpPr>
          <p:nvPr/>
        </p:nvSpPr>
        <p:spPr bwMode="auto">
          <a:xfrm>
            <a:off x="3127376" y="3008313"/>
            <a:ext cx="727075"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H</a:t>
            </a:r>
            <a:r>
              <a:rPr lang="cs-CZ" sz="2400" baseline="-25000">
                <a:latin typeface="Times New Roman" pitchFamily="18" charset="0"/>
              </a:rPr>
              <a:t>2</a:t>
            </a:r>
            <a:r>
              <a:rPr lang="cs-CZ" sz="2400">
                <a:latin typeface="Times New Roman" pitchFamily="18" charset="0"/>
              </a:rPr>
              <a:t>O</a:t>
            </a:r>
          </a:p>
        </p:txBody>
      </p:sp>
      <p:sp>
        <p:nvSpPr>
          <p:cNvPr id="36" name="Šipka doprava 35"/>
          <p:cNvSpPr/>
          <p:nvPr/>
        </p:nvSpPr>
        <p:spPr>
          <a:xfrm flipH="1">
            <a:off x="6888087" y="1124744"/>
            <a:ext cx="1032829" cy="432048"/>
          </a:xfrm>
          <a:prstGeom prst="rightArrow">
            <a:avLst/>
          </a:prstGeom>
          <a:solidFill>
            <a:srgbClr val="FFFF00"/>
          </a:solidFill>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37" name="TextovéPole 36"/>
          <p:cNvSpPr txBox="1"/>
          <p:nvPr/>
        </p:nvSpPr>
        <p:spPr>
          <a:xfrm>
            <a:off x="7465992" y="1016006"/>
            <a:ext cx="4339095" cy="1754326"/>
          </a:xfrm>
          <a:prstGeom prst="rect">
            <a:avLst/>
          </a:prstGeom>
          <a:solidFill>
            <a:srgbClr val="FFFF00"/>
          </a:solidFill>
        </p:spPr>
        <p:style>
          <a:lnRef idx="1">
            <a:schemeClr val="dk1"/>
          </a:lnRef>
          <a:fillRef idx="2">
            <a:schemeClr val="dk1"/>
          </a:fillRef>
          <a:effectRef idx="1">
            <a:schemeClr val="dk1"/>
          </a:effectRef>
          <a:fontRef idx="minor">
            <a:schemeClr val="dk1"/>
          </a:fontRef>
        </p:style>
        <p:txBody>
          <a:bodyPr wrap="square" rtlCol="0">
            <a:spAutoFit/>
          </a:bodyPr>
          <a:lstStyle/>
          <a:p>
            <a:pPr>
              <a:buFont typeface="Arial" pitchFamily="34" charset="0"/>
              <a:buChar char="•"/>
            </a:pPr>
            <a:r>
              <a:rPr lang="cs-CZ" dirty="0"/>
              <a:t> psychogenní polydipsie,</a:t>
            </a:r>
          </a:p>
          <a:p>
            <a:pPr>
              <a:buFont typeface="Arial" pitchFamily="34" charset="0"/>
              <a:buChar char="•"/>
            </a:pPr>
            <a:r>
              <a:rPr lang="cs-CZ" dirty="0"/>
              <a:t> nepřiměřená tvorba ADH (bronchogenní ca, </a:t>
            </a:r>
            <a:r>
              <a:rPr lang="cs-CZ" dirty="0" err="1"/>
              <a:t>ca</a:t>
            </a:r>
            <a:r>
              <a:rPr lang="cs-CZ" dirty="0"/>
              <a:t> prostaty)</a:t>
            </a:r>
          </a:p>
          <a:p>
            <a:pPr>
              <a:buFont typeface="Arial" pitchFamily="34" charset="0"/>
              <a:buChar char="•"/>
            </a:pPr>
            <a:r>
              <a:rPr lang="cs-CZ" dirty="0"/>
              <a:t> nadbytek </a:t>
            </a:r>
            <a:r>
              <a:rPr lang="cs-CZ" dirty="0" err="1"/>
              <a:t>mineralokortikoidů</a:t>
            </a:r>
            <a:r>
              <a:rPr lang="cs-CZ" dirty="0"/>
              <a:t> (+ pití vody)</a:t>
            </a:r>
          </a:p>
          <a:p>
            <a:pPr>
              <a:buFont typeface="Arial" pitchFamily="34" charset="0"/>
              <a:buChar char="•"/>
            </a:pPr>
            <a:r>
              <a:rPr lang="cs-CZ" dirty="0"/>
              <a:t> </a:t>
            </a:r>
            <a:r>
              <a:rPr lang="cs-CZ" dirty="0" err="1"/>
              <a:t>oligurické</a:t>
            </a:r>
            <a:r>
              <a:rPr lang="cs-CZ" dirty="0"/>
              <a:t> selhání ledvin (+ pití vody)</a:t>
            </a:r>
          </a:p>
        </p:txBody>
      </p:sp>
      <p:grpSp>
        <p:nvGrpSpPr>
          <p:cNvPr id="4" name="Skupina 3">
            <a:extLst>
              <a:ext uri="{FF2B5EF4-FFF2-40B4-BE49-F238E27FC236}">
                <a16:creationId xmlns:a16="http://schemas.microsoft.com/office/drawing/2014/main" id="{2DAD05F7-21CB-4DFF-9FA5-CEDB12E42439}"/>
              </a:ext>
            </a:extLst>
          </p:cNvPr>
          <p:cNvGrpSpPr/>
          <p:nvPr/>
        </p:nvGrpSpPr>
        <p:grpSpPr>
          <a:xfrm>
            <a:off x="150064" y="2061937"/>
            <a:ext cx="2224385" cy="2689877"/>
            <a:chOff x="150064" y="2061937"/>
            <a:chExt cx="2224385" cy="2689877"/>
          </a:xfrm>
        </p:grpSpPr>
        <p:grpSp>
          <p:nvGrpSpPr>
            <p:cNvPr id="49" name="Skupina 48">
              <a:extLst>
                <a:ext uri="{FF2B5EF4-FFF2-40B4-BE49-F238E27FC236}">
                  <a16:creationId xmlns:a16="http://schemas.microsoft.com/office/drawing/2014/main" id="{5F474D16-98D2-436D-AAA7-C2DE796DD708}"/>
                </a:ext>
              </a:extLst>
            </p:cNvPr>
            <p:cNvGrpSpPr/>
            <p:nvPr/>
          </p:nvGrpSpPr>
          <p:grpSpPr>
            <a:xfrm>
              <a:off x="150064" y="2439340"/>
              <a:ext cx="2224385" cy="2312474"/>
              <a:chOff x="384903" y="-145654"/>
              <a:chExt cx="2282780" cy="2402626"/>
            </a:xfrm>
          </p:grpSpPr>
          <p:cxnSp>
            <p:nvCxnSpPr>
              <p:cNvPr id="50" name="Přímá spojnice se šipkou 49">
                <a:extLst>
                  <a:ext uri="{FF2B5EF4-FFF2-40B4-BE49-F238E27FC236}">
                    <a16:creationId xmlns:a16="http://schemas.microsoft.com/office/drawing/2014/main" id="{37CA3034-B2E6-4A6C-A6D5-5A09F570BE59}"/>
                  </a:ext>
                </a:extLst>
              </p:cNvPr>
              <p:cNvCxnSpPr>
                <a:cxnSpLocks/>
              </p:cNvCxnSpPr>
              <p:nvPr/>
            </p:nvCxnSpPr>
            <p:spPr>
              <a:xfrm>
                <a:off x="2221618" y="1323976"/>
                <a:ext cx="442891" cy="32033"/>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pic>
            <p:nvPicPr>
              <p:cNvPr id="51" name="Obrázek 50" descr="Obsah obrázku talíř, jídlo&#10;&#10;Popis byl vytvořen automaticky">
                <a:extLst>
                  <a:ext uri="{FF2B5EF4-FFF2-40B4-BE49-F238E27FC236}">
                    <a16:creationId xmlns:a16="http://schemas.microsoft.com/office/drawing/2014/main" id="{FB1D04D8-3816-4A1F-A879-C7337FA74DD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84903" y="-145654"/>
                <a:ext cx="2282780" cy="2402626"/>
              </a:xfrm>
              <a:prstGeom prst="rect">
                <a:avLst/>
              </a:prstGeom>
            </p:spPr>
          </p:pic>
        </p:grpSp>
        <p:sp>
          <p:nvSpPr>
            <p:cNvPr id="52" name="Šipka: dolů 51">
              <a:extLst>
                <a:ext uri="{FF2B5EF4-FFF2-40B4-BE49-F238E27FC236}">
                  <a16:creationId xmlns:a16="http://schemas.microsoft.com/office/drawing/2014/main" id="{7194152D-0565-42CA-8286-879DB3740A2E}"/>
                </a:ext>
              </a:extLst>
            </p:cNvPr>
            <p:cNvSpPr/>
            <p:nvPr/>
          </p:nvSpPr>
          <p:spPr>
            <a:xfrm>
              <a:off x="1248752" y="2061937"/>
              <a:ext cx="389239" cy="597354"/>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grpSp>
      <p:grpSp>
        <p:nvGrpSpPr>
          <p:cNvPr id="5" name="Skupina 4">
            <a:extLst>
              <a:ext uri="{FF2B5EF4-FFF2-40B4-BE49-F238E27FC236}">
                <a16:creationId xmlns:a16="http://schemas.microsoft.com/office/drawing/2014/main" id="{CCF58B36-B5BC-4A17-80A4-C4AB3AC9A871}"/>
              </a:ext>
            </a:extLst>
          </p:cNvPr>
          <p:cNvGrpSpPr/>
          <p:nvPr/>
        </p:nvGrpSpPr>
        <p:grpSpPr>
          <a:xfrm>
            <a:off x="17115" y="4497748"/>
            <a:ext cx="10538981" cy="2048669"/>
            <a:chOff x="17115" y="4497748"/>
            <a:chExt cx="10538981" cy="2048669"/>
          </a:xfrm>
        </p:grpSpPr>
        <p:sp>
          <p:nvSpPr>
            <p:cNvPr id="38" name="TextovéPole 37">
              <a:extLst>
                <a:ext uri="{FF2B5EF4-FFF2-40B4-BE49-F238E27FC236}">
                  <a16:creationId xmlns:a16="http://schemas.microsoft.com/office/drawing/2014/main" id="{B3203D4D-5FFC-4F9E-B2A5-4B8CBC2FBDCF}"/>
                </a:ext>
              </a:extLst>
            </p:cNvPr>
            <p:cNvSpPr txBox="1">
              <a:spLocks noChangeArrowheads="1"/>
            </p:cNvSpPr>
            <p:nvPr/>
          </p:nvSpPr>
          <p:spPr bwMode="auto">
            <a:xfrm>
              <a:off x="17115" y="5068215"/>
              <a:ext cx="22336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r>
                <a:rPr lang="cs-CZ" altLang="cs-CZ" sz="1800" dirty="0"/>
                <a:t>K adaptačním změnám dochází hlavně v mozkových buňkách:</a:t>
              </a:r>
            </a:p>
          </p:txBody>
        </p:sp>
        <p:grpSp>
          <p:nvGrpSpPr>
            <p:cNvPr id="53" name="Skupina 52">
              <a:extLst>
                <a:ext uri="{FF2B5EF4-FFF2-40B4-BE49-F238E27FC236}">
                  <a16:creationId xmlns:a16="http://schemas.microsoft.com/office/drawing/2014/main" id="{267045D5-C47F-4ED5-8CE8-8E408071CF1B}"/>
                </a:ext>
              </a:extLst>
            </p:cNvPr>
            <p:cNvGrpSpPr/>
            <p:nvPr/>
          </p:nvGrpSpPr>
          <p:grpSpPr>
            <a:xfrm>
              <a:off x="2615122" y="4497748"/>
              <a:ext cx="7940974" cy="2048669"/>
              <a:chOff x="-4964946" y="4823381"/>
              <a:chExt cx="7940974" cy="2048669"/>
            </a:xfrm>
          </p:grpSpPr>
          <p:grpSp>
            <p:nvGrpSpPr>
              <p:cNvPr id="54" name="Skupina 53">
                <a:extLst>
                  <a:ext uri="{FF2B5EF4-FFF2-40B4-BE49-F238E27FC236}">
                    <a16:creationId xmlns:a16="http://schemas.microsoft.com/office/drawing/2014/main" id="{F871AF65-9016-49BE-B6FA-88C0DCBEAC5E}"/>
                  </a:ext>
                </a:extLst>
              </p:cNvPr>
              <p:cNvGrpSpPr/>
              <p:nvPr/>
            </p:nvGrpSpPr>
            <p:grpSpPr>
              <a:xfrm>
                <a:off x="298452" y="4954591"/>
                <a:ext cx="1815134" cy="1892633"/>
                <a:chOff x="384903" y="-145654"/>
                <a:chExt cx="2282780" cy="2402626"/>
              </a:xfrm>
            </p:grpSpPr>
            <p:cxnSp>
              <p:nvCxnSpPr>
                <p:cNvPr id="62" name="Přímá spojnice se šipkou 61">
                  <a:extLst>
                    <a:ext uri="{FF2B5EF4-FFF2-40B4-BE49-F238E27FC236}">
                      <a16:creationId xmlns:a16="http://schemas.microsoft.com/office/drawing/2014/main" id="{4D3872C4-2CFD-4587-83FD-97945C6F02F3}"/>
                    </a:ext>
                  </a:extLst>
                </p:cNvPr>
                <p:cNvCxnSpPr>
                  <a:cxnSpLocks/>
                </p:cNvCxnSpPr>
                <p:nvPr/>
              </p:nvCxnSpPr>
              <p:spPr>
                <a:xfrm>
                  <a:off x="2221618" y="1323976"/>
                  <a:ext cx="442891" cy="32033"/>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pic>
              <p:nvPicPr>
                <p:cNvPr id="63" name="Obrázek 62" descr="Obsah obrázku talíř, jídlo&#10;&#10;Popis byl vytvořen automaticky">
                  <a:extLst>
                    <a:ext uri="{FF2B5EF4-FFF2-40B4-BE49-F238E27FC236}">
                      <a16:creationId xmlns:a16="http://schemas.microsoft.com/office/drawing/2014/main" id="{ED73CD1E-EFE7-43FF-879A-C01C20D78CE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84903" y="-145654"/>
                  <a:ext cx="2282780" cy="2402626"/>
                </a:xfrm>
                <a:prstGeom prst="rect">
                  <a:avLst/>
                </a:prstGeom>
              </p:spPr>
            </p:pic>
          </p:grpSp>
          <p:cxnSp>
            <p:nvCxnSpPr>
              <p:cNvPr id="55" name="Přímá spojnice se šipkou 54">
                <a:extLst>
                  <a:ext uri="{FF2B5EF4-FFF2-40B4-BE49-F238E27FC236}">
                    <a16:creationId xmlns:a16="http://schemas.microsoft.com/office/drawing/2014/main" id="{8A8740E2-E1EF-471A-981F-A36CF60820DE}"/>
                  </a:ext>
                </a:extLst>
              </p:cNvPr>
              <p:cNvCxnSpPr>
                <a:cxnSpLocks/>
              </p:cNvCxnSpPr>
              <p:nvPr/>
            </p:nvCxnSpPr>
            <p:spPr>
              <a:xfrm>
                <a:off x="370884" y="5192713"/>
                <a:ext cx="272326" cy="307921"/>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56" name="TextovéPole 55">
                <a:extLst>
                  <a:ext uri="{FF2B5EF4-FFF2-40B4-BE49-F238E27FC236}">
                    <a16:creationId xmlns:a16="http://schemas.microsoft.com/office/drawing/2014/main" id="{BB321E0E-A529-49A3-A0D9-EC95C9CEC2A0}"/>
                  </a:ext>
                </a:extLst>
              </p:cNvPr>
              <p:cNvSpPr txBox="1"/>
              <p:nvPr/>
            </p:nvSpPr>
            <p:spPr>
              <a:xfrm>
                <a:off x="-5372" y="4823381"/>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57" name="Přímá spojnice se šipkou 56">
                <a:extLst>
                  <a:ext uri="{FF2B5EF4-FFF2-40B4-BE49-F238E27FC236}">
                    <a16:creationId xmlns:a16="http://schemas.microsoft.com/office/drawing/2014/main" id="{049FC1BB-B8CD-4EBB-98F6-FFF4E8317282}"/>
                  </a:ext>
                </a:extLst>
              </p:cNvPr>
              <p:cNvCxnSpPr>
                <a:cxnSpLocks/>
              </p:cNvCxnSpPr>
              <p:nvPr/>
            </p:nvCxnSpPr>
            <p:spPr>
              <a:xfrm flipH="1" flipV="1">
                <a:off x="1860526" y="6401227"/>
                <a:ext cx="442703" cy="153561"/>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58" name="TextovéPole 57">
                <a:extLst>
                  <a:ext uri="{FF2B5EF4-FFF2-40B4-BE49-F238E27FC236}">
                    <a16:creationId xmlns:a16="http://schemas.microsoft.com/office/drawing/2014/main" id="{E985DC45-D644-4D92-AECD-497B9ECCEEBF}"/>
                  </a:ext>
                </a:extLst>
              </p:cNvPr>
              <p:cNvSpPr txBox="1"/>
              <p:nvPr/>
            </p:nvSpPr>
            <p:spPr>
              <a:xfrm>
                <a:off x="2416259" y="6451111"/>
                <a:ext cx="559769" cy="369332"/>
              </a:xfrm>
              <a:prstGeom prst="rect">
                <a:avLst/>
              </a:prstGeom>
              <a:noFill/>
            </p:spPr>
            <p:txBody>
              <a:bodyPr wrap="square" rtlCol="0">
                <a:spAutoFit/>
              </a:bodyPr>
              <a:lstStyle/>
              <a:p>
                <a:r>
                  <a:rPr lang="cs-CZ" dirty="0"/>
                  <a:t>H</a:t>
                </a:r>
                <a:r>
                  <a:rPr lang="cs-CZ" baseline="-25000" dirty="0"/>
                  <a:t>2</a:t>
                </a:r>
                <a:r>
                  <a:rPr lang="cs-CZ" dirty="0"/>
                  <a:t>O</a:t>
                </a:r>
                <a:endParaRPr lang="en-US" dirty="0"/>
              </a:p>
            </p:txBody>
          </p:sp>
          <p:cxnSp>
            <p:nvCxnSpPr>
              <p:cNvPr id="59" name="Přímá spojnice se šipkou 58">
                <a:extLst>
                  <a:ext uri="{FF2B5EF4-FFF2-40B4-BE49-F238E27FC236}">
                    <a16:creationId xmlns:a16="http://schemas.microsoft.com/office/drawing/2014/main" id="{D2383C7D-A54F-4B8A-85E0-C06420F695CF}"/>
                  </a:ext>
                </a:extLst>
              </p:cNvPr>
              <p:cNvCxnSpPr>
                <a:cxnSpLocks/>
              </p:cNvCxnSpPr>
              <p:nvPr/>
            </p:nvCxnSpPr>
            <p:spPr>
              <a:xfrm flipV="1">
                <a:off x="280219" y="6401227"/>
                <a:ext cx="243361" cy="153561"/>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60" name="TextovéPole 59">
                <a:extLst>
                  <a:ext uri="{FF2B5EF4-FFF2-40B4-BE49-F238E27FC236}">
                    <a16:creationId xmlns:a16="http://schemas.microsoft.com/office/drawing/2014/main" id="{9CF1E4ED-EBD5-4149-A5A8-7F5F215572F7}"/>
                  </a:ext>
                </a:extLst>
              </p:cNvPr>
              <p:cNvSpPr txBox="1"/>
              <p:nvPr/>
            </p:nvSpPr>
            <p:spPr>
              <a:xfrm>
                <a:off x="-36096" y="6502718"/>
                <a:ext cx="559769" cy="369332"/>
              </a:xfrm>
              <a:prstGeom prst="rect">
                <a:avLst/>
              </a:prstGeom>
              <a:noFill/>
            </p:spPr>
            <p:txBody>
              <a:bodyPr wrap="square" rtlCol="0">
                <a:spAutoFit/>
              </a:bodyPr>
              <a:lstStyle/>
              <a:p>
                <a:r>
                  <a:rPr lang="cs-CZ" dirty="0"/>
                  <a:t>H</a:t>
                </a:r>
                <a:r>
                  <a:rPr lang="cs-CZ" baseline="-25000" dirty="0"/>
                  <a:t>2</a:t>
                </a:r>
                <a:r>
                  <a:rPr lang="cs-CZ" dirty="0"/>
                  <a:t>O</a:t>
                </a:r>
                <a:endParaRPr lang="en-US" dirty="0"/>
              </a:p>
            </p:txBody>
          </p:sp>
          <p:sp>
            <p:nvSpPr>
              <p:cNvPr id="61" name="TextovéPole 60">
                <a:extLst>
                  <a:ext uri="{FF2B5EF4-FFF2-40B4-BE49-F238E27FC236}">
                    <a16:creationId xmlns:a16="http://schemas.microsoft.com/office/drawing/2014/main" id="{D1FF2ABF-14FF-43F5-B850-AF4590A96897}"/>
                  </a:ext>
                </a:extLst>
              </p:cNvPr>
              <p:cNvSpPr txBox="1"/>
              <p:nvPr/>
            </p:nvSpPr>
            <p:spPr>
              <a:xfrm>
                <a:off x="-4964946" y="5753621"/>
                <a:ext cx="4968027" cy="369332"/>
              </a:xfrm>
              <a:prstGeom prst="rect">
                <a:avLst/>
              </a:prstGeom>
              <a:solidFill>
                <a:srgbClr val="ED7D31"/>
              </a:solidFill>
            </p:spPr>
            <p:txBody>
              <a:bodyPr wrap="none" rtlCol="0">
                <a:spAutoFit/>
              </a:bodyPr>
              <a:lstStyle/>
              <a:p>
                <a:r>
                  <a:rPr lang="cs-CZ" dirty="0"/>
                  <a:t>Adaptace: aktivní snížení osmolarity v buňkách</a:t>
                </a:r>
                <a:endParaRPr lang="en-US" dirty="0"/>
              </a:p>
            </p:txBody>
          </p:sp>
        </p:grpSp>
      </p:grpSp>
      <p:grpSp>
        <p:nvGrpSpPr>
          <p:cNvPr id="68" name="Skupina 67">
            <a:extLst>
              <a:ext uri="{FF2B5EF4-FFF2-40B4-BE49-F238E27FC236}">
                <a16:creationId xmlns:a16="http://schemas.microsoft.com/office/drawing/2014/main" id="{063131C2-F714-45CA-BE4F-B6BEC3A7B1E2}"/>
              </a:ext>
            </a:extLst>
          </p:cNvPr>
          <p:cNvGrpSpPr/>
          <p:nvPr/>
        </p:nvGrpSpPr>
        <p:grpSpPr>
          <a:xfrm>
            <a:off x="-36096" y="-21551"/>
            <a:ext cx="3290472" cy="2542960"/>
            <a:chOff x="-36096" y="-21551"/>
            <a:chExt cx="3290472" cy="2542960"/>
          </a:xfrm>
        </p:grpSpPr>
        <p:pic>
          <p:nvPicPr>
            <p:cNvPr id="69" name="Obrázek 68" descr="Obsah obrázku talíř, jídlo&#10;&#10;Popis byl vytvořen automaticky">
              <a:extLst>
                <a:ext uri="{FF2B5EF4-FFF2-40B4-BE49-F238E27FC236}">
                  <a16:creationId xmlns:a16="http://schemas.microsoft.com/office/drawing/2014/main" id="{EE60FA39-30E1-469B-8DE6-162D5BC31558}"/>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5869" y="445064"/>
              <a:ext cx="1652565" cy="1739325"/>
            </a:xfrm>
            <a:prstGeom prst="rect">
              <a:avLst/>
            </a:prstGeom>
          </p:spPr>
        </p:pic>
        <p:cxnSp>
          <p:nvCxnSpPr>
            <p:cNvPr id="70" name="Přímá spojnice se šipkou 69">
              <a:extLst>
                <a:ext uri="{FF2B5EF4-FFF2-40B4-BE49-F238E27FC236}">
                  <a16:creationId xmlns:a16="http://schemas.microsoft.com/office/drawing/2014/main" id="{DA710D5A-CE41-40EF-BC00-E055210CC658}"/>
                </a:ext>
              </a:extLst>
            </p:cNvPr>
            <p:cNvCxnSpPr>
              <a:cxnSpLocks/>
            </p:cNvCxnSpPr>
            <p:nvPr/>
          </p:nvCxnSpPr>
          <p:spPr>
            <a:xfrm>
              <a:off x="2223625" y="1243238"/>
              <a:ext cx="442891" cy="32033"/>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71" name="Přímá spojnice se šipkou 70">
              <a:extLst>
                <a:ext uri="{FF2B5EF4-FFF2-40B4-BE49-F238E27FC236}">
                  <a16:creationId xmlns:a16="http://schemas.microsoft.com/office/drawing/2014/main" id="{313E313D-F69B-4A9D-8D2F-2C65C134055E}"/>
                </a:ext>
              </a:extLst>
            </p:cNvPr>
            <p:cNvCxnSpPr>
              <a:cxnSpLocks/>
            </p:cNvCxnSpPr>
            <p:nvPr/>
          </p:nvCxnSpPr>
          <p:spPr>
            <a:xfrm flipH="1" flipV="1">
              <a:off x="353326" y="800619"/>
              <a:ext cx="386389" cy="324289"/>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72" name="Přímá spojnice se šipkou 71">
              <a:extLst>
                <a:ext uri="{FF2B5EF4-FFF2-40B4-BE49-F238E27FC236}">
                  <a16:creationId xmlns:a16="http://schemas.microsoft.com/office/drawing/2014/main" id="{8685AA15-E0C7-482A-9319-EC1EB015DCE6}"/>
                </a:ext>
              </a:extLst>
            </p:cNvPr>
            <p:cNvCxnSpPr>
              <a:cxnSpLocks/>
            </p:cNvCxnSpPr>
            <p:nvPr/>
          </p:nvCxnSpPr>
          <p:spPr>
            <a:xfrm flipV="1">
              <a:off x="1813573" y="292710"/>
              <a:ext cx="437875" cy="271099"/>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73" name="Přímá spojnice se šipkou 72">
              <a:extLst>
                <a:ext uri="{FF2B5EF4-FFF2-40B4-BE49-F238E27FC236}">
                  <a16:creationId xmlns:a16="http://schemas.microsoft.com/office/drawing/2014/main" id="{369E1DFC-DF1E-49E8-BEC3-34B4D05CD03B}"/>
                </a:ext>
              </a:extLst>
            </p:cNvPr>
            <p:cNvCxnSpPr>
              <a:cxnSpLocks/>
            </p:cNvCxnSpPr>
            <p:nvPr/>
          </p:nvCxnSpPr>
          <p:spPr>
            <a:xfrm flipH="1" flipV="1">
              <a:off x="808525" y="311822"/>
              <a:ext cx="377760" cy="251988"/>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74" name="Přímá spojnice se šipkou 73">
              <a:extLst>
                <a:ext uri="{FF2B5EF4-FFF2-40B4-BE49-F238E27FC236}">
                  <a16:creationId xmlns:a16="http://schemas.microsoft.com/office/drawing/2014/main" id="{B05139E6-8DCA-4A2B-BA14-36AA08B0FFD6}"/>
                </a:ext>
              </a:extLst>
            </p:cNvPr>
            <p:cNvCxnSpPr>
              <a:cxnSpLocks/>
            </p:cNvCxnSpPr>
            <p:nvPr/>
          </p:nvCxnSpPr>
          <p:spPr>
            <a:xfrm flipH="1">
              <a:off x="504358" y="1673291"/>
              <a:ext cx="368107" cy="409560"/>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75" name="TextovéPole 74">
              <a:extLst>
                <a:ext uri="{FF2B5EF4-FFF2-40B4-BE49-F238E27FC236}">
                  <a16:creationId xmlns:a16="http://schemas.microsoft.com/office/drawing/2014/main" id="{8FECB856-84C4-4F11-801A-EDA008599295}"/>
                </a:ext>
              </a:extLst>
            </p:cNvPr>
            <p:cNvSpPr txBox="1"/>
            <p:nvPr/>
          </p:nvSpPr>
          <p:spPr>
            <a:xfrm>
              <a:off x="-36096" y="473627"/>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76" name="TextovéPole 75">
              <a:extLst>
                <a:ext uri="{FF2B5EF4-FFF2-40B4-BE49-F238E27FC236}">
                  <a16:creationId xmlns:a16="http://schemas.microsoft.com/office/drawing/2014/main" id="{80EE19B0-720A-4BCB-B0ED-C44142B37552}"/>
                </a:ext>
              </a:extLst>
            </p:cNvPr>
            <p:cNvSpPr txBox="1"/>
            <p:nvPr/>
          </p:nvSpPr>
          <p:spPr>
            <a:xfrm>
              <a:off x="334107" y="-21551"/>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77" name="TextovéPole 76">
              <a:extLst>
                <a:ext uri="{FF2B5EF4-FFF2-40B4-BE49-F238E27FC236}">
                  <a16:creationId xmlns:a16="http://schemas.microsoft.com/office/drawing/2014/main" id="{74391CCA-DF78-4929-8FDC-124291E1E6DA}"/>
                </a:ext>
              </a:extLst>
            </p:cNvPr>
            <p:cNvSpPr txBox="1"/>
            <p:nvPr/>
          </p:nvSpPr>
          <p:spPr>
            <a:xfrm>
              <a:off x="2263537" y="-19632"/>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78" name="TextovéPole 77">
              <a:extLst>
                <a:ext uri="{FF2B5EF4-FFF2-40B4-BE49-F238E27FC236}">
                  <a16:creationId xmlns:a16="http://schemas.microsoft.com/office/drawing/2014/main" id="{D41203A5-F297-4414-B1CB-DFAC01C4E4C4}"/>
                </a:ext>
              </a:extLst>
            </p:cNvPr>
            <p:cNvSpPr txBox="1"/>
            <p:nvPr/>
          </p:nvSpPr>
          <p:spPr>
            <a:xfrm>
              <a:off x="2694607" y="1104243"/>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79" name="Přímá spojnice se šipkou 78">
              <a:extLst>
                <a:ext uri="{FF2B5EF4-FFF2-40B4-BE49-F238E27FC236}">
                  <a16:creationId xmlns:a16="http://schemas.microsoft.com/office/drawing/2014/main" id="{61819A8B-DE82-4896-803E-70FB6EDF3E37}"/>
                </a:ext>
              </a:extLst>
            </p:cNvPr>
            <p:cNvCxnSpPr>
              <a:cxnSpLocks/>
            </p:cNvCxnSpPr>
            <p:nvPr/>
          </p:nvCxnSpPr>
          <p:spPr>
            <a:xfrm>
              <a:off x="1803090" y="1835304"/>
              <a:ext cx="307086" cy="397209"/>
            </a:xfrm>
            <a:prstGeom prst="straightConnector1">
              <a:avLst/>
            </a:prstGeom>
            <a:ln>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80" name="TextovéPole 79">
              <a:extLst>
                <a:ext uri="{FF2B5EF4-FFF2-40B4-BE49-F238E27FC236}">
                  <a16:creationId xmlns:a16="http://schemas.microsoft.com/office/drawing/2014/main" id="{B9A5EAA0-47BC-4699-89D4-AF14349E0755}"/>
                </a:ext>
              </a:extLst>
            </p:cNvPr>
            <p:cNvSpPr txBox="1"/>
            <p:nvPr/>
          </p:nvSpPr>
          <p:spPr>
            <a:xfrm>
              <a:off x="-19768" y="1938273"/>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81" name="TextovéPole 80">
              <a:extLst>
                <a:ext uri="{FF2B5EF4-FFF2-40B4-BE49-F238E27FC236}">
                  <a16:creationId xmlns:a16="http://schemas.microsoft.com/office/drawing/2014/main" id="{FE02FBD6-40D8-40B7-82E3-6653D45F57C5}"/>
                </a:ext>
              </a:extLst>
            </p:cNvPr>
            <p:cNvSpPr txBox="1"/>
            <p:nvPr/>
          </p:nvSpPr>
          <p:spPr>
            <a:xfrm>
              <a:off x="1887706" y="2152077"/>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grpSp>
      <p:sp>
        <p:nvSpPr>
          <p:cNvPr id="2" name="TextBox 1">
            <a:hlinkClick r:id="rId8" action="ppaction://hlinksldjump"/>
            <a:extLst>
              <a:ext uri="{FF2B5EF4-FFF2-40B4-BE49-F238E27FC236}">
                <a16:creationId xmlns:a16="http://schemas.microsoft.com/office/drawing/2014/main" id="{0C662B70-6D24-35AC-E9C9-8CAF8E2346D3}"/>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ustDataLst>
      <p:tags r:id="rId1"/>
    </p:custDataLst>
    <p:extLst>
      <p:ext uri="{BB962C8B-B14F-4D97-AF65-F5344CB8AC3E}">
        <p14:creationId xmlns:p14="http://schemas.microsoft.com/office/powerpoint/2010/main" val="210961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
                                        </p:tgtEl>
                                        <p:attrNameLst>
                                          <p:attrName>style.visibility</p:attrName>
                                        </p:attrNameLst>
                                      </p:cBhvr>
                                      <p:to>
                                        <p:strVal val="visible"/>
                                      </p:to>
                                    </p:set>
                                    <p:animEffect transition="in" filter="fade">
                                      <p:cBhvr>
                                        <p:cTn id="10" dur="500"/>
                                        <p:tgtEl>
                                          <p:spTgt spid="3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animEffect transition="in" filter="fade">
                                      <p:cBhvr>
                                        <p:cTn id="15" dur="500"/>
                                        <p:tgtEl>
                                          <p:spTgt spid="6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7" grpId="0" animBg="1"/>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126795320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2209800" y="2130426"/>
            <a:ext cx="7772400" cy="1470025"/>
          </a:xfrm>
          <a:prstGeom prst="rect">
            <a:avLst/>
          </a:prstGeom>
        </p:spPr>
        <p:style>
          <a:lnRef idx="1">
            <a:schemeClr val="accent2"/>
          </a:lnRef>
          <a:fillRef idx="2">
            <a:schemeClr val="accent2"/>
          </a:fillRef>
          <a:effectRef idx="1">
            <a:schemeClr val="accent2"/>
          </a:effectRef>
          <a:fontRef idx="minor">
            <a:schemeClr val="dk1"/>
          </a:fontRef>
        </p:style>
        <p:txBody>
          <a:bodyPr/>
          <a:lstStyle/>
          <a:p>
            <a:pPr algn="ctr" fontAlgn="auto">
              <a:spcAft>
                <a:spcPts val="0"/>
              </a:spcAft>
              <a:defRPr/>
            </a:pPr>
            <a:r>
              <a:rPr lang="cs-CZ" sz="4400" dirty="0"/>
              <a:t> K</a:t>
            </a:r>
            <a:r>
              <a:rPr lang="cs-CZ" sz="4400" baseline="30000" dirty="0"/>
              <a:t>+</a:t>
            </a:r>
            <a:r>
              <a:rPr lang="cs-CZ" sz="4400" dirty="0"/>
              <a:t> - h</a:t>
            </a:r>
            <a:r>
              <a:rPr lang="cs-CZ" sz="4400" dirty="0" err="1"/>
              <a:t>lavní</a:t>
            </a:r>
            <a:r>
              <a:rPr lang="cs-CZ" sz="4400" dirty="0"/>
              <a:t> intracelulární k</a:t>
            </a:r>
            <a:r>
              <a:rPr lang="cs-CZ" sz="4400" dirty="0" err="1"/>
              <a:t>ationt</a:t>
            </a:r>
            <a:endParaRPr lang="cs-CZ" sz="4400" dirty="0"/>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457D5638-64E5-44D5-9481-C23FA38431E2}"/>
              </a:ext>
            </a:extLst>
          </p:cNvPr>
          <p:cNvPicPr>
            <a:picLocks noChangeAspect="1"/>
          </p:cNvPicPr>
          <p:nvPr/>
        </p:nvPicPr>
        <p:blipFill>
          <a:blip r:embed="rId2"/>
          <a:stretch>
            <a:fillRect/>
          </a:stretch>
        </p:blipFill>
        <p:spPr>
          <a:xfrm>
            <a:off x="2414041" y="0"/>
            <a:ext cx="7363918" cy="6858000"/>
          </a:xfrm>
          <a:prstGeom prst="rect">
            <a:avLst/>
          </a:prstGeom>
        </p:spPr>
      </p:pic>
    </p:spTree>
    <p:extLst>
      <p:ext uri="{BB962C8B-B14F-4D97-AF65-F5344CB8AC3E}">
        <p14:creationId xmlns:p14="http://schemas.microsoft.com/office/powerpoint/2010/main" val="124385549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F06BFE86-0039-4E62-B70B-98E25E96C738}"/>
              </a:ext>
            </a:extLst>
          </p:cNvPr>
          <p:cNvPicPr>
            <a:picLocks noChangeAspect="1"/>
          </p:cNvPicPr>
          <p:nvPr/>
        </p:nvPicPr>
        <p:blipFill>
          <a:blip r:embed="rId2"/>
          <a:stretch>
            <a:fillRect/>
          </a:stretch>
        </p:blipFill>
        <p:spPr>
          <a:xfrm>
            <a:off x="1415480" y="0"/>
            <a:ext cx="9001000" cy="6858000"/>
          </a:xfrm>
          <a:prstGeom prst="rect">
            <a:avLst/>
          </a:prstGeom>
        </p:spPr>
      </p:pic>
    </p:spTree>
    <p:extLst>
      <p:ext uri="{BB962C8B-B14F-4D97-AF65-F5344CB8AC3E}">
        <p14:creationId xmlns:p14="http://schemas.microsoft.com/office/powerpoint/2010/main" val="129889540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AD54B711-7E43-42C7-A191-8F166B0A818D}"/>
              </a:ext>
            </a:extLst>
          </p:cNvPr>
          <p:cNvPicPr>
            <a:picLocks noChangeAspect="1"/>
          </p:cNvPicPr>
          <p:nvPr/>
        </p:nvPicPr>
        <p:blipFill>
          <a:blip r:embed="rId2"/>
          <a:stretch>
            <a:fillRect/>
          </a:stretch>
        </p:blipFill>
        <p:spPr>
          <a:xfrm>
            <a:off x="1524001" y="0"/>
            <a:ext cx="9252519" cy="6858000"/>
          </a:xfrm>
          <a:prstGeom prst="rect">
            <a:avLst/>
          </a:prstGeom>
        </p:spPr>
      </p:pic>
    </p:spTree>
    <p:extLst>
      <p:ext uri="{BB962C8B-B14F-4D97-AF65-F5344CB8AC3E}">
        <p14:creationId xmlns:p14="http://schemas.microsoft.com/office/powerpoint/2010/main" val="4208178487"/>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Rectangle 2"/>
          <p:cNvSpPr>
            <a:spLocks noChangeArrowheads="1"/>
          </p:cNvSpPr>
          <p:nvPr/>
        </p:nvSpPr>
        <p:spPr bwMode="auto">
          <a:xfrm>
            <a:off x="2163763" y="1504950"/>
            <a:ext cx="1033462" cy="4826000"/>
          </a:xfrm>
          <a:prstGeom prst="rect">
            <a:avLst/>
          </a:prstGeom>
          <a:solidFill>
            <a:srgbClr val="FFFF66"/>
          </a:solidFill>
          <a:ln w="9525">
            <a:noFill/>
            <a:miter lim="800000"/>
            <a:headEnd/>
            <a:tailEnd/>
          </a:ln>
        </p:spPr>
        <p:txBody>
          <a:bodyPr wrap="none" anchor="ctr"/>
          <a:lstStyle/>
          <a:p>
            <a:endParaRPr lang="en-US"/>
          </a:p>
        </p:txBody>
      </p:sp>
      <p:sp>
        <p:nvSpPr>
          <p:cNvPr id="103427" name="Line 3"/>
          <p:cNvSpPr>
            <a:spLocks noChangeShapeType="1"/>
          </p:cNvSpPr>
          <p:nvPr/>
        </p:nvSpPr>
        <p:spPr bwMode="auto">
          <a:xfrm>
            <a:off x="2138363" y="1504950"/>
            <a:ext cx="0" cy="4826000"/>
          </a:xfrm>
          <a:prstGeom prst="line">
            <a:avLst/>
          </a:prstGeom>
          <a:noFill/>
          <a:ln w="53975" cmpd="dbl">
            <a:solidFill>
              <a:schemeClr val="tx1"/>
            </a:solidFill>
            <a:round/>
            <a:headEnd/>
            <a:tailEnd/>
          </a:ln>
        </p:spPr>
        <p:txBody>
          <a:bodyPr wrap="none" anchor="ctr"/>
          <a:lstStyle/>
          <a:p>
            <a:endParaRPr lang="cs-CZ"/>
          </a:p>
        </p:txBody>
      </p:sp>
      <p:sp>
        <p:nvSpPr>
          <p:cNvPr id="103428" name="Text Box 4"/>
          <p:cNvSpPr txBox="1">
            <a:spLocks noChangeArrowheads="1"/>
          </p:cNvSpPr>
          <p:nvPr/>
        </p:nvSpPr>
        <p:spPr bwMode="auto">
          <a:xfrm>
            <a:off x="2349501" y="2082801"/>
            <a:ext cx="930063" cy="615553"/>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bílkoviny</a:t>
            </a:r>
            <a:r>
              <a:rPr lang="cs-CZ" sz="2000" b="1" baseline="30000">
                <a:latin typeface="Times New Roman" pitchFamily="18" charset="0"/>
              </a:rPr>
              <a:t>-</a:t>
            </a:r>
            <a:endParaRPr lang="cs-CZ" sz="1400">
              <a:latin typeface="Times New Roman" pitchFamily="18" charset="0"/>
            </a:endParaRPr>
          </a:p>
          <a:p>
            <a:pPr eaLnBrk="0" hangingPunct="0"/>
            <a:r>
              <a:rPr lang="cs-CZ" sz="1400">
                <a:latin typeface="Times New Roman" pitchFamily="18" charset="0"/>
              </a:rPr>
              <a:t>fosfáty</a:t>
            </a:r>
            <a:r>
              <a:rPr lang="cs-CZ" sz="2000" b="1" baseline="30000">
                <a:latin typeface="Times New Roman" pitchFamily="18" charset="0"/>
              </a:rPr>
              <a:t>-</a:t>
            </a:r>
            <a:endParaRPr lang="cs-CZ" sz="1400">
              <a:latin typeface="Times New Roman" pitchFamily="18" charset="0"/>
            </a:endParaRPr>
          </a:p>
        </p:txBody>
      </p:sp>
      <p:sp>
        <p:nvSpPr>
          <p:cNvPr id="103429" name="Text Box 5"/>
          <p:cNvSpPr txBox="1">
            <a:spLocks noChangeArrowheads="1"/>
          </p:cNvSpPr>
          <p:nvPr/>
        </p:nvSpPr>
        <p:spPr bwMode="auto">
          <a:xfrm>
            <a:off x="2341563" y="2978150"/>
            <a:ext cx="394660" cy="247568"/>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Cl</a:t>
            </a:r>
            <a:r>
              <a:rPr lang="cs-CZ" sz="1400" baseline="40000">
                <a:latin typeface="Times New Roman" pitchFamily="18" charset="0"/>
              </a:rPr>
              <a:t>-</a:t>
            </a:r>
            <a:endParaRPr lang="cs-CZ" sz="1400">
              <a:latin typeface="Times New Roman" pitchFamily="18" charset="0"/>
            </a:endParaRPr>
          </a:p>
        </p:txBody>
      </p:sp>
      <p:sp>
        <p:nvSpPr>
          <p:cNvPr id="103430" name="Text Box 6"/>
          <p:cNvSpPr txBox="1">
            <a:spLocks noChangeArrowheads="1"/>
          </p:cNvSpPr>
          <p:nvPr/>
        </p:nvSpPr>
        <p:spPr bwMode="auto">
          <a:xfrm>
            <a:off x="1627188" y="2944814"/>
            <a:ext cx="418704" cy="269689"/>
          </a:xfrm>
          <a:prstGeom prst="rect">
            <a:avLst/>
          </a:prstGeom>
          <a:noFill/>
          <a:ln w="9525">
            <a:noFill/>
            <a:miter lim="800000"/>
            <a:headEnd/>
            <a:tailEnd/>
          </a:ln>
        </p:spPr>
        <p:txBody>
          <a:bodyPr wrap="none">
            <a:spAutoFit/>
          </a:bodyPr>
          <a:lstStyle/>
          <a:p>
            <a:pPr eaLnBrk="0" hangingPunct="0">
              <a:lnSpc>
                <a:spcPct val="70000"/>
              </a:lnSpc>
            </a:pPr>
            <a:r>
              <a:rPr lang="cs-CZ" sz="1600">
                <a:latin typeface="Times New Roman" pitchFamily="18" charset="0"/>
              </a:rPr>
              <a:t>Cl</a:t>
            </a:r>
            <a:r>
              <a:rPr lang="cs-CZ" sz="1400" baseline="40000">
                <a:latin typeface="Times New Roman" pitchFamily="18" charset="0"/>
              </a:rPr>
              <a:t>-</a:t>
            </a:r>
            <a:endParaRPr lang="cs-CZ" sz="1400">
              <a:latin typeface="Times New Roman" pitchFamily="18" charset="0"/>
            </a:endParaRPr>
          </a:p>
        </p:txBody>
      </p:sp>
      <p:sp>
        <p:nvSpPr>
          <p:cNvPr id="103431" name="Text Box 7"/>
          <p:cNvSpPr txBox="1">
            <a:spLocks noChangeArrowheads="1"/>
          </p:cNvSpPr>
          <p:nvPr/>
        </p:nvSpPr>
        <p:spPr bwMode="auto">
          <a:xfrm>
            <a:off x="2374900" y="3929064"/>
            <a:ext cx="409086" cy="269689"/>
          </a:xfrm>
          <a:prstGeom prst="rect">
            <a:avLst/>
          </a:prstGeom>
          <a:noFill/>
          <a:ln w="9525">
            <a:noFill/>
            <a:miter lim="800000"/>
            <a:headEnd/>
            <a:tailEnd/>
          </a:ln>
        </p:spPr>
        <p:txBody>
          <a:bodyPr wrap="none">
            <a:spAutoFit/>
          </a:bodyPr>
          <a:lstStyle/>
          <a:p>
            <a:pPr eaLnBrk="0" hangingPunct="0">
              <a:lnSpc>
                <a:spcPct val="70000"/>
              </a:lnSpc>
            </a:pPr>
            <a:r>
              <a:rPr lang="cs-CZ" sz="1600">
                <a:latin typeface="Times New Roman" pitchFamily="18" charset="0"/>
              </a:rPr>
              <a:t>K</a:t>
            </a:r>
            <a:r>
              <a:rPr lang="cs-CZ" sz="1600" baseline="40000">
                <a:latin typeface="Times New Roman" pitchFamily="18" charset="0"/>
              </a:rPr>
              <a:t>+</a:t>
            </a:r>
            <a:endParaRPr lang="cs-CZ" sz="1400">
              <a:latin typeface="Times New Roman" pitchFamily="18" charset="0"/>
            </a:endParaRPr>
          </a:p>
        </p:txBody>
      </p:sp>
      <p:sp>
        <p:nvSpPr>
          <p:cNvPr id="103432" name="Text Box 8"/>
          <p:cNvSpPr txBox="1">
            <a:spLocks noChangeArrowheads="1"/>
          </p:cNvSpPr>
          <p:nvPr/>
        </p:nvSpPr>
        <p:spPr bwMode="auto">
          <a:xfrm>
            <a:off x="1497012" y="3897313"/>
            <a:ext cx="381836" cy="247568"/>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K</a:t>
            </a:r>
            <a:r>
              <a:rPr lang="cs-CZ" sz="1400" baseline="40000">
                <a:latin typeface="Times New Roman" pitchFamily="18" charset="0"/>
              </a:rPr>
              <a:t>+</a:t>
            </a:r>
            <a:endParaRPr lang="cs-CZ" sz="1400">
              <a:latin typeface="Times New Roman" pitchFamily="18" charset="0"/>
            </a:endParaRPr>
          </a:p>
        </p:txBody>
      </p:sp>
      <p:sp>
        <p:nvSpPr>
          <p:cNvPr id="103433" name="Text Box 9"/>
          <p:cNvSpPr txBox="1">
            <a:spLocks noChangeArrowheads="1"/>
          </p:cNvSpPr>
          <p:nvPr/>
        </p:nvSpPr>
        <p:spPr bwMode="auto">
          <a:xfrm>
            <a:off x="2390775" y="4946651"/>
            <a:ext cx="500458" cy="269689"/>
          </a:xfrm>
          <a:prstGeom prst="rect">
            <a:avLst/>
          </a:prstGeom>
          <a:noFill/>
          <a:ln w="9525">
            <a:noFill/>
            <a:miter lim="800000"/>
            <a:headEnd/>
            <a:tailEnd/>
          </a:ln>
        </p:spPr>
        <p:txBody>
          <a:bodyPr wrap="none">
            <a:spAutoFit/>
          </a:bodyPr>
          <a:lstStyle/>
          <a:p>
            <a:pPr eaLnBrk="0" hangingPunct="0">
              <a:lnSpc>
                <a:spcPct val="70000"/>
              </a:lnSpc>
            </a:pPr>
            <a:r>
              <a:rPr lang="cs-CZ" sz="1600">
                <a:latin typeface="Times New Roman" pitchFamily="18" charset="0"/>
              </a:rPr>
              <a:t>Na</a:t>
            </a:r>
            <a:r>
              <a:rPr lang="cs-CZ" sz="1600" baseline="40000">
                <a:latin typeface="Times New Roman" pitchFamily="18" charset="0"/>
              </a:rPr>
              <a:t>+</a:t>
            </a:r>
            <a:endParaRPr lang="cs-CZ" sz="1600">
              <a:latin typeface="Times New Roman" pitchFamily="18" charset="0"/>
            </a:endParaRPr>
          </a:p>
        </p:txBody>
      </p:sp>
      <p:sp>
        <p:nvSpPr>
          <p:cNvPr id="103434" name="Text Box 10"/>
          <p:cNvSpPr txBox="1">
            <a:spLocks noChangeArrowheads="1"/>
          </p:cNvSpPr>
          <p:nvPr/>
        </p:nvSpPr>
        <p:spPr bwMode="auto">
          <a:xfrm>
            <a:off x="1512887" y="5013325"/>
            <a:ext cx="461986" cy="247568"/>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Na</a:t>
            </a:r>
            <a:r>
              <a:rPr lang="cs-CZ" sz="1400" baseline="40000">
                <a:latin typeface="Times New Roman" pitchFamily="18" charset="0"/>
              </a:rPr>
              <a:t>+</a:t>
            </a:r>
            <a:endParaRPr lang="cs-CZ" sz="1400">
              <a:latin typeface="Times New Roman" pitchFamily="18" charset="0"/>
            </a:endParaRPr>
          </a:p>
        </p:txBody>
      </p:sp>
      <p:sp>
        <p:nvSpPr>
          <p:cNvPr id="103435" name="Freeform 11"/>
          <p:cNvSpPr>
            <a:spLocks/>
          </p:cNvSpPr>
          <p:nvPr/>
        </p:nvSpPr>
        <p:spPr bwMode="auto">
          <a:xfrm>
            <a:off x="2179638" y="1643064"/>
            <a:ext cx="385762" cy="631825"/>
          </a:xfrm>
          <a:custGeom>
            <a:avLst/>
            <a:gdLst>
              <a:gd name="T0" fmla="*/ 378022952 w 243"/>
              <a:gd name="T1" fmla="*/ 1003022277 h 398"/>
              <a:gd name="T2" fmla="*/ 12599971 w 243"/>
              <a:gd name="T3" fmla="*/ 534273160 h 398"/>
              <a:gd name="T4" fmla="*/ 299897435 w 243"/>
              <a:gd name="T5" fmla="*/ 115927202 h 398"/>
              <a:gd name="T6" fmla="*/ 612396426 w 243"/>
              <a:gd name="T7" fmla="*/ 0 h 398"/>
              <a:gd name="T8" fmla="*/ 0 60000 65536"/>
              <a:gd name="T9" fmla="*/ 0 60000 65536"/>
              <a:gd name="T10" fmla="*/ 0 60000 65536"/>
              <a:gd name="T11" fmla="*/ 0 60000 65536"/>
              <a:gd name="T12" fmla="*/ 0 w 243"/>
              <a:gd name="T13" fmla="*/ 0 h 398"/>
              <a:gd name="T14" fmla="*/ 243 w 243"/>
              <a:gd name="T15" fmla="*/ 398 h 398"/>
            </a:gdLst>
            <a:ahLst/>
            <a:cxnLst>
              <a:cxn ang="T8">
                <a:pos x="T0" y="T1"/>
              </a:cxn>
              <a:cxn ang="T9">
                <a:pos x="T2" y="T3"/>
              </a:cxn>
              <a:cxn ang="T10">
                <a:pos x="T4" y="T5"/>
              </a:cxn>
              <a:cxn ang="T11">
                <a:pos x="T6" y="T7"/>
              </a:cxn>
            </a:cxnLst>
            <a:rect l="T12" t="T13" r="T14" b="T15"/>
            <a:pathLst>
              <a:path w="243" h="398">
                <a:moveTo>
                  <a:pt x="150" y="398"/>
                </a:moveTo>
                <a:cubicBezTo>
                  <a:pt x="80" y="334"/>
                  <a:pt x="10" y="271"/>
                  <a:pt x="5" y="212"/>
                </a:cubicBezTo>
                <a:cubicBezTo>
                  <a:pt x="0" y="153"/>
                  <a:pt x="79" y="81"/>
                  <a:pt x="119" y="46"/>
                </a:cubicBezTo>
                <a:cubicBezTo>
                  <a:pt x="159" y="11"/>
                  <a:pt x="201" y="5"/>
                  <a:pt x="243" y="0"/>
                </a:cubicBezTo>
              </a:path>
            </a:pathLst>
          </a:custGeom>
          <a:noFill/>
          <a:ln w="38100">
            <a:solidFill>
              <a:schemeClr val="tx1"/>
            </a:solidFill>
            <a:round/>
            <a:headEnd/>
            <a:tailEnd type="triangle" w="med" len="med"/>
          </a:ln>
        </p:spPr>
        <p:txBody>
          <a:bodyPr wrap="none" anchor="ctr"/>
          <a:lstStyle/>
          <a:p>
            <a:endParaRPr lang="cs-CZ"/>
          </a:p>
        </p:txBody>
      </p:sp>
      <p:grpSp>
        <p:nvGrpSpPr>
          <p:cNvPr id="2" name="Group 12"/>
          <p:cNvGrpSpPr>
            <a:grpSpLocks/>
          </p:cNvGrpSpPr>
          <p:nvPr/>
        </p:nvGrpSpPr>
        <p:grpSpPr bwMode="auto">
          <a:xfrm>
            <a:off x="1811338" y="649288"/>
            <a:ext cx="603250" cy="576262"/>
            <a:chOff x="1832" y="409"/>
            <a:chExt cx="380" cy="363"/>
          </a:xfrm>
        </p:grpSpPr>
        <p:sp>
          <p:nvSpPr>
            <p:cNvPr id="103615" name="Oval 13"/>
            <p:cNvSpPr>
              <a:spLocks noChangeArrowheads="1"/>
            </p:cNvSpPr>
            <p:nvPr/>
          </p:nvSpPr>
          <p:spPr bwMode="auto">
            <a:xfrm>
              <a:off x="1832" y="409"/>
              <a:ext cx="380" cy="363"/>
            </a:xfrm>
            <a:prstGeom prst="ellipse">
              <a:avLst/>
            </a:prstGeom>
            <a:solidFill>
              <a:srgbClr val="000000"/>
            </a:solidFill>
            <a:ln w="9525">
              <a:noFill/>
              <a:round/>
              <a:headEnd/>
              <a:tailEnd/>
            </a:ln>
          </p:spPr>
          <p:txBody>
            <a:bodyPr/>
            <a:lstStyle/>
            <a:p>
              <a:endParaRPr lang="en-US"/>
            </a:p>
          </p:txBody>
        </p:sp>
        <p:sp>
          <p:nvSpPr>
            <p:cNvPr id="103616" name="Oval 14"/>
            <p:cNvSpPr>
              <a:spLocks noChangeArrowheads="1"/>
            </p:cNvSpPr>
            <p:nvPr/>
          </p:nvSpPr>
          <p:spPr bwMode="auto">
            <a:xfrm>
              <a:off x="1846" y="430"/>
              <a:ext cx="340" cy="328"/>
            </a:xfrm>
            <a:prstGeom prst="ellipse">
              <a:avLst/>
            </a:prstGeom>
            <a:solidFill>
              <a:srgbClr val="FFFFFF"/>
            </a:solidFill>
            <a:ln w="9525">
              <a:noFill/>
              <a:round/>
              <a:headEnd/>
              <a:tailEnd/>
            </a:ln>
          </p:spPr>
          <p:txBody>
            <a:bodyPr/>
            <a:lstStyle/>
            <a:p>
              <a:endParaRPr lang="en-US"/>
            </a:p>
          </p:txBody>
        </p:sp>
        <p:sp>
          <p:nvSpPr>
            <p:cNvPr id="103617" name="Freeform 15"/>
            <p:cNvSpPr>
              <a:spLocks/>
            </p:cNvSpPr>
            <p:nvPr/>
          </p:nvSpPr>
          <p:spPr bwMode="auto">
            <a:xfrm rot="2269894">
              <a:off x="1947" y="476"/>
              <a:ext cx="144" cy="187"/>
            </a:xfrm>
            <a:custGeom>
              <a:avLst/>
              <a:gdLst>
                <a:gd name="T0" fmla="*/ 51 w 406"/>
                <a:gd name="T1" fmla="*/ 44 h 695"/>
                <a:gd name="T2" fmla="*/ 20 w 406"/>
                <a:gd name="T3" fmla="*/ 17 h 695"/>
                <a:gd name="T4" fmla="*/ 34 w 406"/>
                <a:gd name="T5" fmla="*/ 13 h 695"/>
                <a:gd name="T6" fmla="*/ 0 w 406"/>
                <a:gd name="T7" fmla="*/ 0 h 695"/>
                <a:gd name="T8" fmla="*/ 1 w 406"/>
                <a:gd name="T9" fmla="*/ 23 h 695"/>
                <a:gd name="T10" fmla="*/ 11 w 406"/>
                <a:gd name="T11" fmla="*/ 15 h 695"/>
                <a:gd name="T12" fmla="*/ 45 w 406"/>
                <a:gd name="T13" fmla="*/ 50 h 695"/>
                <a:gd name="T14" fmla="*/ 51 w 406"/>
                <a:gd name="T15" fmla="*/ 44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sp>
        <p:nvSpPr>
          <p:cNvPr id="103437" name="Oval 16"/>
          <p:cNvSpPr>
            <a:spLocks noChangeArrowheads="1"/>
          </p:cNvSpPr>
          <p:nvPr/>
        </p:nvSpPr>
        <p:spPr bwMode="auto">
          <a:xfrm>
            <a:off x="2613025" y="1404938"/>
            <a:ext cx="179388" cy="169862"/>
          </a:xfrm>
          <a:prstGeom prst="ellipse">
            <a:avLst/>
          </a:prstGeom>
          <a:solidFill>
            <a:schemeClr val="accent1"/>
          </a:solidFill>
          <a:ln w="9525">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03438" name="Oval 17"/>
          <p:cNvSpPr>
            <a:spLocks noChangeArrowheads="1"/>
          </p:cNvSpPr>
          <p:nvPr/>
        </p:nvSpPr>
        <p:spPr bwMode="auto">
          <a:xfrm>
            <a:off x="1524000" y="1416051"/>
            <a:ext cx="179388" cy="169863"/>
          </a:xfrm>
          <a:prstGeom prst="ellipse">
            <a:avLst/>
          </a:prstGeom>
          <a:solidFill>
            <a:schemeClr val="accent1"/>
          </a:solidFill>
          <a:ln w="9525">
            <a:solidFill>
              <a:schemeClr val="tx1"/>
            </a:solidFill>
            <a:round/>
            <a:headEnd/>
            <a:tailEnd/>
          </a:ln>
        </p:spPr>
        <p:txBody>
          <a:bodyPr wrap="none" anchor="ctr"/>
          <a:lstStyle/>
          <a:p>
            <a:pPr algn="ctr" eaLnBrk="0" hangingPunct="0"/>
            <a:endParaRPr lang="en-US" sz="2400">
              <a:latin typeface="Times New Roman" pitchFamily="18" charset="0"/>
            </a:endParaRPr>
          </a:p>
        </p:txBody>
      </p:sp>
      <p:cxnSp>
        <p:nvCxnSpPr>
          <p:cNvPr id="103439" name="AutoShape 18"/>
          <p:cNvCxnSpPr>
            <a:cxnSpLocks noChangeShapeType="1"/>
            <a:stCxn id="103438" idx="0"/>
            <a:endCxn id="103615" idx="2"/>
          </p:cNvCxnSpPr>
          <p:nvPr/>
        </p:nvCxnSpPr>
        <p:spPr bwMode="auto">
          <a:xfrm rot="-5400000">
            <a:off x="1489076" y="1069976"/>
            <a:ext cx="477837" cy="214312"/>
          </a:xfrm>
          <a:prstGeom prst="bentConnector2">
            <a:avLst/>
          </a:prstGeom>
          <a:noFill/>
          <a:ln w="9525">
            <a:solidFill>
              <a:schemeClr val="tx1"/>
            </a:solidFill>
            <a:miter lim="800000"/>
            <a:headEnd/>
            <a:tailEnd/>
          </a:ln>
        </p:spPr>
      </p:cxnSp>
      <p:cxnSp>
        <p:nvCxnSpPr>
          <p:cNvPr id="103440" name="AutoShape 19"/>
          <p:cNvCxnSpPr>
            <a:cxnSpLocks noChangeShapeType="1"/>
            <a:stCxn id="103437" idx="0"/>
            <a:endCxn id="103615" idx="6"/>
          </p:cNvCxnSpPr>
          <p:nvPr/>
        </p:nvCxnSpPr>
        <p:spPr bwMode="auto">
          <a:xfrm rot="5400000" flipH="1">
            <a:off x="2412207" y="1015207"/>
            <a:ext cx="466725" cy="312738"/>
          </a:xfrm>
          <a:prstGeom prst="bentConnector2">
            <a:avLst/>
          </a:prstGeom>
          <a:noFill/>
          <a:ln w="9525">
            <a:solidFill>
              <a:schemeClr val="tx1"/>
            </a:solidFill>
            <a:miter lim="800000"/>
            <a:headEnd/>
            <a:tailEnd/>
          </a:ln>
        </p:spPr>
      </p:cxnSp>
      <p:sp>
        <p:nvSpPr>
          <p:cNvPr id="103441" name="Text Box 20"/>
          <p:cNvSpPr txBox="1">
            <a:spLocks noChangeArrowheads="1"/>
          </p:cNvSpPr>
          <p:nvPr/>
        </p:nvSpPr>
        <p:spPr bwMode="auto">
          <a:xfrm>
            <a:off x="1924050" y="6278564"/>
            <a:ext cx="389850" cy="584775"/>
          </a:xfrm>
          <a:prstGeom prst="rect">
            <a:avLst/>
          </a:prstGeom>
          <a:noFill/>
          <a:ln w="9525">
            <a:noFill/>
            <a:miter lim="800000"/>
            <a:headEnd/>
            <a:tailEnd/>
          </a:ln>
        </p:spPr>
        <p:txBody>
          <a:bodyPr wrap="none">
            <a:spAutoFit/>
          </a:bodyPr>
          <a:lstStyle/>
          <a:p>
            <a:pPr eaLnBrk="0" hangingPunct="0"/>
            <a:r>
              <a:rPr lang="cs-CZ" sz="3200" b="1">
                <a:latin typeface="Times New Roman" pitchFamily="18" charset="0"/>
              </a:rPr>
              <a:t>a</a:t>
            </a:r>
            <a:endParaRPr lang="cs-CZ" sz="2400">
              <a:latin typeface="Times New Roman" pitchFamily="18" charset="0"/>
            </a:endParaRPr>
          </a:p>
        </p:txBody>
      </p:sp>
      <p:grpSp>
        <p:nvGrpSpPr>
          <p:cNvPr id="3" name="Group 21"/>
          <p:cNvGrpSpPr>
            <a:grpSpLocks/>
          </p:cNvGrpSpPr>
          <p:nvPr/>
        </p:nvGrpSpPr>
        <p:grpSpPr bwMode="auto">
          <a:xfrm>
            <a:off x="8621713" y="604838"/>
            <a:ext cx="2227262" cy="6208712"/>
            <a:chOff x="4471" y="381"/>
            <a:chExt cx="1403" cy="3911"/>
          </a:xfrm>
        </p:grpSpPr>
        <p:sp>
          <p:nvSpPr>
            <p:cNvPr id="103561" name="Text Box 22"/>
            <p:cNvSpPr txBox="1">
              <a:spLocks noChangeArrowheads="1"/>
            </p:cNvSpPr>
            <p:nvPr/>
          </p:nvSpPr>
          <p:spPr bwMode="auto">
            <a:xfrm>
              <a:off x="4471" y="3006"/>
              <a:ext cx="497" cy="226"/>
            </a:xfrm>
            <a:prstGeom prst="rect">
              <a:avLst/>
            </a:prstGeom>
            <a:noFill/>
            <a:ln w="9525">
              <a:noFill/>
              <a:miter lim="800000"/>
              <a:headEnd/>
              <a:tailEnd/>
            </a:ln>
          </p:spPr>
          <p:txBody>
            <a:bodyPr>
              <a:spAutoFit/>
            </a:bodyPr>
            <a:lstStyle/>
            <a:p>
              <a:pPr eaLnBrk="0" hangingPunct="0">
                <a:lnSpc>
                  <a:spcPct val="70000"/>
                </a:lnSpc>
              </a:pPr>
              <a:r>
                <a:rPr lang="cs-CZ" sz="2000" b="1">
                  <a:latin typeface="Times New Roman" pitchFamily="18" charset="0"/>
                </a:rPr>
                <a:t> </a:t>
              </a:r>
              <a:r>
                <a:rPr lang="cs-CZ" sz="2400" b="1">
                  <a:latin typeface="Times New Roman" pitchFamily="18" charset="0"/>
                </a:rPr>
                <a:t>Na</a:t>
              </a:r>
              <a:r>
                <a:rPr lang="cs-CZ" sz="2400" b="1" baseline="40000">
                  <a:latin typeface="Times New Roman" pitchFamily="18" charset="0"/>
                </a:rPr>
                <a:t>+</a:t>
              </a:r>
              <a:endParaRPr lang="cs-CZ">
                <a:latin typeface="Times New Roman" pitchFamily="18" charset="0"/>
              </a:endParaRPr>
            </a:p>
          </p:txBody>
        </p:sp>
        <p:grpSp>
          <p:nvGrpSpPr>
            <p:cNvPr id="4" name="Group 23"/>
            <p:cNvGrpSpPr>
              <a:grpSpLocks/>
            </p:cNvGrpSpPr>
            <p:nvPr/>
          </p:nvGrpSpPr>
          <p:grpSpPr bwMode="auto">
            <a:xfrm>
              <a:off x="4511" y="381"/>
              <a:ext cx="1363" cy="3911"/>
              <a:chOff x="4511" y="381"/>
              <a:chExt cx="1363" cy="3911"/>
            </a:xfrm>
          </p:grpSpPr>
          <p:sp>
            <p:nvSpPr>
              <p:cNvPr id="103563" name="Text Box 24"/>
              <p:cNvSpPr txBox="1">
                <a:spLocks noChangeArrowheads="1"/>
              </p:cNvSpPr>
              <p:nvPr/>
            </p:nvSpPr>
            <p:spPr bwMode="auto">
              <a:xfrm>
                <a:off x="4511" y="2329"/>
                <a:ext cx="222" cy="142"/>
              </a:xfrm>
              <a:prstGeom prst="rect">
                <a:avLst/>
              </a:prstGeom>
              <a:noFill/>
              <a:ln w="9525">
                <a:noFill/>
                <a:miter lim="800000"/>
                <a:headEnd/>
                <a:tailEnd/>
              </a:ln>
            </p:spPr>
            <p:txBody>
              <a:bodyPr wrap="none">
                <a:spAutoFit/>
              </a:bodyPr>
              <a:lstStyle/>
              <a:p>
                <a:pPr eaLnBrk="0" hangingPunct="0">
                  <a:lnSpc>
                    <a:spcPct val="70000"/>
                  </a:lnSpc>
                </a:pPr>
                <a:r>
                  <a:rPr lang="cs-CZ" sz="1200">
                    <a:latin typeface="Times New Roman" pitchFamily="18" charset="0"/>
                  </a:rPr>
                  <a:t>K</a:t>
                </a:r>
                <a:r>
                  <a:rPr lang="cs-CZ" sz="1200" baseline="40000">
                    <a:latin typeface="Times New Roman" pitchFamily="18" charset="0"/>
                  </a:rPr>
                  <a:t>+</a:t>
                </a:r>
                <a:endParaRPr lang="cs-CZ" sz="1200">
                  <a:latin typeface="Times New Roman" pitchFamily="18" charset="0"/>
                </a:endParaRPr>
              </a:p>
            </p:txBody>
          </p:sp>
          <p:sp>
            <p:nvSpPr>
              <p:cNvPr id="103564" name="AutoShape 25"/>
              <p:cNvSpPr>
                <a:spLocks noChangeArrowheads="1"/>
              </p:cNvSpPr>
              <p:nvPr/>
            </p:nvSpPr>
            <p:spPr bwMode="auto">
              <a:xfrm rot="-1862759">
                <a:off x="4680" y="2321"/>
                <a:ext cx="171" cy="66"/>
              </a:xfrm>
              <a:prstGeom prst="leftArrow">
                <a:avLst>
                  <a:gd name="adj1" fmla="val 47250"/>
                  <a:gd name="adj2" fmla="val 73541"/>
                </a:avLst>
              </a:prstGeom>
              <a:solidFill>
                <a:schemeClr val="accent1"/>
              </a:solidFill>
              <a:ln w="9525">
                <a:solidFill>
                  <a:schemeClr val="tx1"/>
                </a:solidFill>
                <a:miter lim="800000"/>
                <a:headEnd/>
                <a:tailEnd/>
              </a:ln>
            </p:spPr>
            <p:txBody>
              <a:bodyPr wrap="none" anchor="ctr"/>
              <a:lstStyle/>
              <a:p>
                <a:endParaRPr lang="en-US"/>
              </a:p>
            </p:txBody>
          </p:sp>
          <p:sp>
            <p:nvSpPr>
              <p:cNvPr id="103565" name="Text Box 26"/>
              <p:cNvSpPr txBox="1">
                <a:spLocks noChangeArrowheads="1"/>
              </p:cNvSpPr>
              <p:nvPr/>
            </p:nvSpPr>
            <p:spPr bwMode="auto">
              <a:xfrm>
                <a:off x="4680" y="2321"/>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400">
                  <a:latin typeface="Times New Roman" pitchFamily="18" charset="0"/>
                </a:endParaRPr>
              </a:p>
            </p:txBody>
          </p:sp>
          <p:sp>
            <p:nvSpPr>
              <p:cNvPr id="103566" name="Rectangle 27"/>
              <p:cNvSpPr>
                <a:spLocks noChangeArrowheads="1"/>
              </p:cNvSpPr>
              <p:nvPr/>
            </p:nvSpPr>
            <p:spPr bwMode="auto">
              <a:xfrm>
                <a:off x="5128" y="925"/>
                <a:ext cx="651" cy="3040"/>
              </a:xfrm>
              <a:prstGeom prst="rect">
                <a:avLst/>
              </a:prstGeom>
              <a:solidFill>
                <a:srgbClr val="FFFF66"/>
              </a:solidFill>
              <a:ln w="9525">
                <a:noFill/>
                <a:miter lim="800000"/>
                <a:headEnd/>
                <a:tailEnd/>
              </a:ln>
            </p:spPr>
            <p:txBody>
              <a:bodyPr wrap="none" anchor="ctr"/>
              <a:lstStyle/>
              <a:p>
                <a:endParaRPr lang="en-US"/>
              </a:p>
            </p:txBody>
          </p:sp>
          <p:sp>
            <p:nvSpPr>
              <p:cNvPr id="103567" name="Line 28"/>
              <p:cNvSpPr>
                <a:spLocks noChangeShapeType="1"/>
              </p:cNvSpPr>
              <p:nvPr/>
            </p:nvSpPr>
            <p:spPr bwMode="auto">
              <a:xfrm>
                <a:off x="5115" y="933"/>
                <a:ext cx="0" cy="3040"/>
              </a:xfrm>
              <a:prstGeom prst="line">
                <a:avLst/>
              </a:prstGeom>
              <a:noFill/>
              <a:ln w="53975" cmpd="dbl">
                <a:solidFill>
                  <a:schemeClr val="tx1"/>
                </a:solidFill>
                <a:round/>
                <a:headEnd/>
                <a:tailEnd/>
              </a:ln>
            </p:spPr>
            <p:txBody>
              <a:bodyPr wrap="none" anchor="ctr"/>
              <a:lstStyle/>
              <a:p>
                <a:endParaRPr lang="cs-CZ"/>
              </a:p>
            </p:txBody>
          </p:sp>
          <p:sp>
            <p:nvSpPr>
              <p:cNvPr id="103568" name="Text Box 29"/>
              <p:cNvSpPr txBox="1">
                <a:spLocks noChangeArrowheads="1"/>
              </p:cNvSpPr>
              <p:nvPr/>
            </p:nvSpPr>
            <p:spPr bwMode="auto">
              <a:xfrm>
                <a:off x="5248" y="1297"/>
                <a:ext cx="586" cy="388"/>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bílkoviny</a:t>
                </a:r>
                <a:r>
                  <a:rPr lang="cs-CZ" sz="2000" b="1" baseline="30000">
                    <a:latin typeface="Times New Roman" pitchFamily="18" charset="0"/>
                  </a:rPr>
                  <a:t>-</a:t>
                </a:r>
                <a:endParaRPr lang="cs-CZ" sz="1400">
                  <a:latin typeface="Times New Roman" pitchFamily="18" charset="0"/>
                </a:endParaRPr>
              </a:p>
              <a:p>
                <a:pPr eaLnBrk="0" hangingPunct="0"/>
                <a:r>
                  <a:rPr lang="cs-CZ" sz="1400">
                    <a:latin typeface="Times New Roman" pitchFamily="18" charset="0"/>
                  </a:rPr>
                  <a:t>fosfáty</a:t>
                </a:r>
                <a:r>
                  <a:rPr lang="cs-CZ" sz="2000" b="1" baseline="30000">
                    <a:latin typeface="Times New Roman" pitchFamily="18" charset="0"/>
                  </a:rPr>
                  <a:t>-</a:t>
                </a:r>
                <a:endParaRPr lang="cs-CZ" sz="1400">
                  <a:latin typeface="Times New Roman" pitchFamily="18" charset="0"/>
                </a:endParaRPr>
              </a:p>
            </p:txBody>
          </p:sp>
          <p:sp>
            <p:nvSpPr>
              <p:cNvPr id="103569" name="Freeform 30"/>
              <p:cNvSpPr>
                <a:spLocks/>
              </p:cNvSpPr>
              <p:nvPr/>
            </p:nvSpPr>
            <p:spPr bwMode="auto">
              <a:xfrm>
                <a:off x="5141" y="1020"/>
                <a:ext cx="243" cy="398"/>
              </a:xfrm>
              <a:custGeom>
                <a:avLst/>
                <a:gdLst>
                  <a:gd name="T0" fmla="*/ 150 w 243"/>
                  <a:gd name="T1" fmla="*/ 398 h 398"/>
                  <a:gd name="T2" fmla="*/ 5 w 243"/>
                  <a:gd name="T3" fmla="*/ 212 h 398"/>
                  <a:gd name="T4" fmla="*/ 119 w 243"/>
                  <a:gd name="T5" fmla="*/ 46 h 398"/>
                  <a:gd name="T6" fmla="*/ 243 w 243"/>
                  <a:gd name="T7" fmla="*/ 0 h 398"/>
                  <a:gd name="T8" fmla="*/ 0 60000 65536"/>
                  <a:gd name="T9" fmla="*/ 0 60000 65536"/>
                  <a:gd name="T10" fmla="*/ 0 60000 65536"/>
                  <a:gd name="T11" fmla="*/ 0 60000 65536"/>
                  <a:gd name="T12" fmla="*/ 0 w 243"/>
                  <a:gd name="T13" fmla="*/ 0 h 398"/>
                  <a:gd name="T14" fmla="*/ 243 w 243"/>
                  <a:gd name="T15" fmla="*/ 398 h 398"/>
                </a:gdLst>
                <a:ahLst/>
                <a:cxnLst>
                  <a:cxn ang="T8">
                    <a:pos x="T0" y="T1"/>
                  </a:cxn>
                  <a:cxn ang="T9">
                    <a:pos x="T2" y="T3"/>
                  </a:cxn>
                  <a:cxn ang="T10">
                    <a:pos x="T4" y="T5"/>
                  </a:cxn>
                  <a:cxn ang="T11">
                    <a:pos x="T6" y="T7"/>
                  </a:cxn>
                </a:cxnLst>
                <a:rect l="T12" t="T13" r="T14" b="T15"/>
                <a:pathLst>
                  <a:path w="243" h="398">
                    <a:moveTo>
                      <a:pt x="150" y="398"/>
                    </a:moveTo>
                    <a:cubicBezTo>
                      <a:pt x="80" y="334"/>
                      <a:pt x="10" y="271"/>
                      <a:pt x="5" y="212"/>
                    </a:cubicBezTo>
                    <a:cubicBezTo>
                      <a:pt x="0" y="153"/>
                      <a:pt x="79" y="81"/>
                      <a:pt x="119" y="46"/>
                    </a:cubicBezTo>
                    <a:cubicBezTo>
                      <a:pt x="159" y="11"/>
                      <a:pt x="201" y="5"/>
                      <a:pt x="243" y="0"/>
                    </a:cubicBezTo>
                  </a:path>
                </a:pathLst>
              </a:custGeom>
              <a:noFill/>
              <a:ln w="38100">
                <a:solidFill>
                  <a:schemeClr val="tx1"/>
                </a:solidFill>
                <a:round/>
                <a:headEnd/>
                <a:tailEnd type="triangle" w="med" len="med"/>
              </a:ln>
            </p:spPr>
            <p:txBody>
              <a:bodyPr wrap="none" anchor="ctr"/>
              <a:lstStyle/>
              <a:p>
                <a:endParaRPr lang="cs-CZ"/>
              </a:p>
            </p:txBody>
          </p:sp>
          <p:grpSp>
            <p:nvGrpSpPr>
              <p:cNvPr id="5" name="Group 31"/>
              <p:cNvGrpSpPr>
                <a:grpSpLocks/>
              </p:cNvGrpSpPr>
              <p:nvPr/>
            </p:nvGrpSpPr>
            <p:grpSpPr bwMode="auto">
              <a:xfrm>
                <a:off x="4950" y="2599"/>
                <a:ext cx="924" cy="488"/>
                <a:chOff x="970" y="113"/>
                <a:chExt cx="924" cy="488"/>
              </a:xfrm>
            </p:grpSpPr>
            <p:sp>
              <p:nvSpPr>
                <p:cNvPr id="103609" name="Oval 32"/>
                <p:cNvSpPr>
                  <a:spLocks noChangeArrowheads="1"/>
                </p:cNvSpPr>
                <p:nvPr/>
              </p:nvSpPr>
              <p:spPr bwMode="auto">
                <a:xfrm flipH="1">
                  <a:off x="970" y="113"/>
                  <a:ext cx="319" cy="334"/>
                </a:xfrm>
                <a:prstGeom prst="ellipse">
                  <a:avLst/>
                </a:prstGeom>
                <a:solidFill>
                  <a:srgbClr val="FF9900"/>
                </a:solidFill>
                <a:ln w="9525">
                  <a:solidFill>
                    <a:srgbClr val="000000"/>
                  </a:solidFill>
                  <a:round/>
                  <a:headEnd/>
                  <a:tailEnd/>
                </a:ln>
              </p:spPr>
              <p:txBody>
                <a:bodyPr wrap="none" anchor="ctr"/>
                <a:lstStyle/>
                <a:p>
                  <a:endParaRPr lang="en-US"/>
                </a:p>
              </p:txBody>
            </p:sp>
            <p:sp>
              <p:nvSpPr>
                <p:cNvPr id="103610" name="Oval 33"/>
                <p:cNvSpPr>
                  <a:spLocks noChangeArrowheads="1"/>
                </p:cNvSpPr>
                <p:nvPr/>
              </p:nvSpPr>
              <p:spPr bwMode="auto">
                <a:xfrm flipH="1">
                  <a:off x="1025" y="171"/>
                  <a:ext cx="213" cy="212"/>
                </a:xfrm>
                <a:prstGeom prst="ellipse">
                  <a:avLst/>
                </a:prstGeom>
                <a:solidFill>
                  <a:schemeClr val="bg2"/>
                </a:solidFill>
                <a:ln w="9525">
                  <a:solidFill>
                    <a:srgbClr val="000000"/>
                  </a:solidFill>
                  <a:round/>
                  <a:headEnd/>
                  <a:tailEnd/>
                </a:ln>
              </p:spPr>
              <p:txBody>
                <a:bodyPr wrap="none" anchor="ctr"/>
                <a:lstStyle/>
                <a:p>
                  <a:endParaRPr lang="en-US"/>
                </a:p>
              </p:txBody>
            </p:sp>
            <p:sp>
              <p:nvSpPr>
                <p:cNvPr id="103611" name="Oval 34"/>
                <p:cNvSpPr>
                  <a:spLocks noChangeArrowheads="1"/>
                </p:cNvSpPr>
                <p:nvPr/>
              </p:nvSpPr>
              <p:spPr bwMode="auto">
                <a:xfrm flipH="1">
                  <a:off x="1491" y="187"/>
                  <a:ext cx="132" cy="131"/>
                </a:xfrm>
                <a:prstGeom prst="ellipse">
                  <a:avLst/>
                </a:prstGeom>
                <a:solidFill>
                  <a:srgbClr val="FF3300"/>
                </a:solidFill>
                <a:ln w="9525">
                  <a:solidFill>
                    <a:srgbClr val="000000"/>
                  </a:solidFill>
                  <a:round/>
                  <a:headEnd/>
                  <a:tailEnd/>
                </a:ln>
              </p:spPr>
              <p:txBody>
                <a:bodyPr wrap="none" anchor="ctr"/>
                <a:lstStyle/>
                <a:p>
                  <a:endParaRPr lang="en-US"/>
                </a:p>
              </p:txBody>
            </p:sp>
            <p:sp>
              <p:nvSpPr>
                <p:cNvPr id="103612" name="Line 35"/>
                <p:cNvSpPr>
                  <a:spLocks noChangeShapeType="1"/>
                </p:cNvSpPr>
                <p:nvPr/>
              </p:nvSpPr>
              <p:spPr bwMode="auto">
                <a:xfrm flipH="1" flipV="1">
                  <a:off x="1125" y="178"/>
                  <a:ext cx="458" cy="11"/>
                </a:xfrm>
                <a:prstGeom prst="line">
                  <a:avLst/>
                </a:prstGeom>
                <a:noFill/>
                <a:ln w="9525">
                  <a:solidFill>
                    <a:srgbClr val="000000"/>
                  </a:solidFill>
                  <a:round/>
                  <a:headEnd/>
                  <a:tailEnd/>
                </a:ln>
              </p:spPr>
              <p:txBody>
                <a:bodyPr wrap="none" anchor="ctr"/>
                <a:lstStyle/>
                <a:p>
                  <a:endParaRPr lang="cs-CZ"/>
                </a:p>
              </p:txBody>
            </p:sp>
            <p:sp>
              <p:nvSpPr>
                <p:cNvPr id="103613" name="Line 36"/>
                <p:cNvSpPr>
                  <a:spLocks noChangeShapeType="1"/>
                </p:cNvSpPr>
                <p:nvPr/>
              </p:nvSpPr>
              <p:spPr bwMode="auto">
                <a:xfrm flipH="1">
                  <a:off x="1141" y="310"/>
                  <a:ext cx="412" cy="71"/>
                </a:xfrm>
                <a:prstGeom prst="line">
                  <a:avLst/>
                </a:prstGeom>
                <a:noFill/>
                <a:ln w="9525">
                  <a:solidFill>
                    <a:srgbClr val="000000"/>
                  </a:solidFill>
                  <a:round/>
                  <a:headEnd/>
                  <a:tailEnd/>
                </a:ln>
              </p:spPr>
              <p:txBody>
                <a:bodyPr wrap="none" anchor="ctr"/>
                <a:lstStyle/>
                <a:p>
                  <a:endParaRPr lang="cs-CZ"/>
                </a:p>
              </p:txBody>
            </p:sp>
            <p:sp>
              <p:nvSpPr>
                <p:cNvPr id="103614" name="Rectangle 37"/>
                <p:cNvSpPr>
                  <a:spLocks noChangeArrowheads="1"/>
                </p:cNvSpPr>
                <p:nvPr/>
              </p:nvSpPr>
              <p:spPr bwMode="auto">
                <a:xfrm>
                  <a:off x="1285" y="313"/>
                  <a:ext cx="609" cy="288"/>
                </a:xfrm>
                <a:prstGeom prst="rect">
                  <a:avLst/>
                </a:prstGeom>
                <a:noFill/>
                <a:ln w="9525">
                  <a:noFill/>
                  <a:miter lim="800000"/>
                  <a:headEnd/>
                  <a:tailEnd/>
                </a:ln>
              </p:spPr>
              <p:txBody>
                <a:bodyPr>
                  <a:spAutoFit/>
                </a:bodyPr>
                <a:lstStyle/>
                <a:p>
                  <a:pPr algn="ctr" eaLnBrk="0" hangingPunct="0"/>
                  <a:r>
                    <a:rPr lang="cs-CZ" sz="1200" b="1">
                      <a:latin typeface="Times New Roman" pitchFamily="18" charset="0"/>
                    </a:rPr>
                    <a:t>Na</a:t>
                  </a:r>
                  <a:r>
                    <a:rPr lang="cs-CZ" sz="1200" b="1" baseline="60000">
                      <a:latin typeface="Times New Roman" pitchFamily="18" charset="0"/>
                    </a:rPr>
                    <a:t>+</a:t>
                  </a:r>
                  <a:r>
                    <a:rPr lang="cs-CZ" sz="1200" b="1">
                      <a:latin typeface="Times New Roman" pitchFamily="18" charset="0"/>
                    </a:rPr>
                    <a:t>-K</a:t>
                  </a:r>
                  <a:r>
                    <a:rPr lang="cs-CZ" sz="1200" b="1" baseline="60000">
                      <a:latin typeface="Times New Roman" pitchFamily="18" charset="0"/>
                    </a:rPr>
                    <a:t>+</a:t>
                  </a:r>
                </a:p>
                <a:p>
                  <a:pPr algn="ctr" eaLnBrk="0" hangingPunct="0"/>
                  <a:r>
                    <a:rPr lang="cs-CZ" sz="1200" b="1" baseline="60000">
                      <a:latin typeface="Times New Roman" pitchFamily="18" charset="0"/>
                    </a:rPr>
                    <a:t> </a:t>
                  </a:r>
                  <a:r>
                    <a:rPr lang="cs-CZ" sz="1200" b="1">
                      <a:latin typeface="Times New Roman" pitchFamily="18" charset="0"/>
                    </a:rPr>
                    <a:t>ATPáza</a:t>
                  </a:r>
                  <a:endParaRPr lang="cs-CZ" sz="1600">
                    <a:latin typeface="Times New Roman" pitchFamily="18" charset="0"/>
                  </a:endParaRPr>
                </a:p>
              </p:txBody>
            </p:sp>
          </p:grpSp>
          <p:sp>
            <p:nvSpPr>
              <p:cNvPr id="103571" name="AutoShape 38"/>
              <p:cNvSpPr>
                <a:spLocks noChangeArrowheads="1"/>
              </p:cNvSpPr>
              <p:nvPr/>
            </p:nvSpPr>
            <p:spPr bwMode="auto">
              <a:xfrm flipH="1">
                <a:off x="4870" y="2868"/>
                <a:ext cx="400" cy="32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20 w 21600"/>
                  <a:gd name="T13" fmla="*/ 4050 h 21600"/>
                  <a:gd name="T14" fmla="*/ 19278 w 21600"/>
                  <a:gd name="T15" fmla="*/ 8100 h 21600"/>
                </a:gdLst>
                <a:ahLst/>
                <a:cxnLst>
                  <a:cxn ang="T8">
                    <a:pos x="T0" y="T1"/>
                  </a:cxn>
                  <a:cxn ang="T9">
                    <a:pos x="T2" y="T3"/>
                  </a:cxn>
                  <a:cxn ang="T10">
                    <a:pos x="T4" y="T5"/>
                  </a:cxn>
                  <a:cxn ang="T11">
                    <a:pos x="T6" y="T7"/>
                  </a:cxn>
                </a:cxnLst>
                <a:rect l="T12" t="T13" r="T14" b="T15"/>
                <a:pathLst>
                  <a:path w="21600" h="21600">
                    <a:moveTo>
                      <a:pt x="21600" y="6079"/>
                    </a:moveTo>
                    <a:lnTo>
                      <a:pt x="14688" y="0"/>
                    </a:lnTo>
                    <a:lnTo>
                      <a:pt x="14688" y="4049"/>
                    </a:lnTo>
                    <a:lnTo>
                      <a:pt x="12427" y="4049"/>
                    </a:lnTo>
                    <a:cubicBezTo>
                      <a:pt x="5564" y="4049"/>
                      <a:pt x="0" y="7680"/>
                      <a:pt x="0" y="12158"/>
                    </a:cubicBezTo>
                    <a:lnTo>
                      <a:pt x="0" y="21600"/>
                    </a:lnTo>
                    <a:lnTo>
                      <a:pt x="4150" y="21600"/>
                    </a:lnTo>
                    <a:lnTo>
                      <a:pt x="4150" y="12158"/>
                    </a:lnTo>
                    <a:cubicBezTo>
                      <a:pt x="4150" y="9922"/>
                      <a:pt x="7856" y="8109"/>
                      <a:pt x="12427" y="8109"/>
                    </a:cubicBezTo>
                    <a:lnTo>
                      <a:pt x="14688" y="8109"/>
                    </a:lnTo>
                    <a:lnTo>
                      <a:pt x="14688"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72" name="Text Box 39"/>
              <p:cNvSpPr txBox="1">
                <a:spLocks noChangeArrowheads="1"/>
              </p:cNvSpPr>
              <p:nvPr/>
            </p:nvSpPr>
            <p:spPr bwMode="auto">
              <a:xfrm>
                <a:off x="5168" y="3840"/>
                <a:ext cx="264" cy="128"/>
              </a:xfrm>
              <a:prstGeom prst="rect">
                <a:avLst/>
              </a:prstGeom>
              <a:noFill/>
              <a:ln w="9525">
                <a:noFill/>
                <a:miter lim="800000"/>
                <a:headEnd/>
                <a:tailEnd/>
              </a:ln>
            </p:spPr>
            <p:txBody>
              <a:bodyPr>
                <a:spAutoFit/>
              </a:bodyPr>
              <a:lstStyle/>
              <a:p>
                <a:pPr eaLnBrk="0" hangingPunct="0">
                  <a:lnSpc>
                    <a:spcPct val="70000"/>
                  </a:lnSpc>
                </a:pPr>
                <a:r>
                  <a:rPr lang="cs-CZ" sz="1000" b="1">
                    <a:latin typeface="Times New Roman" pitchFamily="18" charset="0"/>
                  </a:rPr>
                  <a:t>Na</a:t>
                </a:r>
                <a:r>
                  <a:rPr lang="cs-CZ" sz="1000" b="1" baseline="40000">
                    <a:latin typeface="Times New Roman" pitchFamily="18" charset="0"/>
                  </a:rPr>
                  <a:t>+</a:t>
                </a:r>
                <a:endParaRPr lang="cs-CZ" sz="1200">
                  <a:latin typeface="Times New Roman" pitchFamily="18" charset="0"/>
                </a:endParaRPr>
              </a:p>
            </p:txBody>
          </p:sp>
          <p:sp>
            <p:nvSpPr>
              <p:cNvPr id="103573" name="AutoShape 40"/>
              <p:cNvSpPr>
                <a:spLocks noChangeArrowheads="1"/>
              </p:cNvSpPr>
              <p:nvPr/>
            </p:nvSpPr>
            <p:spPr bwMode="auto">
              <a:xfrm rot="-988338">
                <a:off x="5096" y="3417"/>
                <a:ext cx="47" cy="453"/>
              </a:xfrm>
              <a:prstGeom prst="can">
                <a:avLst>
                  <a:gd name="adj" fmla="val 112670"/>
                </a:avLst>
              </a:prstGeom>
              <a:solidFill>
                <a:srgbClr val="FFFF00"/>
              </a:solidFill>
              <a:ln w="12700">
                <a:solidFill>
                  <a:schemeClr val="tx1"/>
                </a:solidFill>
                <a:round/>
                <a:headEnd/>
                <a:tailEnd/>
              </a:ln>
            </p:spPr>
            <p:txBody>
              <a:bodyPr wrap="none" anchor="ctr"/>
              <a:lstStyle/>
              <a:p>
                <a:endParaRPr lang="en-US"/>
              </a:p>
            </p:txBody>
          </p:sp>
          <p:grpSp>
            <p:nvGrpSpPr>
              <p:cNvPr id="6" name="Group 41"/>
              <p:cNvGrpSpPr>
                <a:grpSpLocks/>
              </p:cNvGrpSpPr>
              <p:nvPr/>
            </p:nvGrpSpPr>
            <p:grpSpPr bwMode="auto">
              <a:xfrm rot="362998">
                <a:off x="4782" y="3100"/>
                <a:ext cx="295" cy="345"/>
                <a:chOff x="4716" y="3143"/>
                <a:chExt cx="295" cy="345"/>
              </a:xfrm>
            </p:grpSpPr>
            <p:sp>
              <p:nvSpPr>
                <p:cNvPr id="103607" name="AutoShape 42"/>
                <p:cNvSpPr>
                  <a:spLocks noChangeArrowheads="1"/>
                </p:cNvSpPr>
                <p:nvPr/>
              </p:nvSpPr>
              <p:spPr bwMode="auto">
                <a:xfrm rot="-6816446">
                  <a:off x="4892" y="3370"/>
                  <a:ext cx="171" cy="66"/>
                </a:xfrm>
                <a:prstGeom prst="leftArrow">
                  <a:avLst>
                    <a:gd name="adj1" fmla="val 47250"/>
                    <a:gd name="adj2" fmla="val 73541"/>
                  </a:avLst>
                </a:prstGeom>
                <a:solidFill>
                  <a:schemeClr val="accent1"/>
                </a:solidFill>
                <a:ln w="9525">
                  <a:solidFill>
                    <a:schemeClr val="tx1"/>
                  </a:solidFill>
                  <a:miter lim="800000"/>
                  <a:headEnd/>
                  <a:tailEnd/>
                </a:ln>
              </p:spPr>
              <p:txBody>
                <a:bodyPr wrap="none" anchor="ctr"/>
                <a:lstStyle/>
                <a:p>
                  <a:endParaRPr lang="en-US"/>
                </a:p>
              </p:txBody>
            </p:sp>
            <p:sp>
              <p:nvSpPr>
                <p:cNvPr id="103608" name="AutoShape 43"/>
                <p:cNvSpPr>
                  <a:spLocks noChangeArrowheads="1"/>
                </p:cNvSpPr>
                <p:nvPr/>
              </p:nvSpPr>
              <p:spPr bwMode="auto">
                <a:xfrm rot="9528372">
                  <a:off x="4716" y="3143"/>
                  <a:ext cx="228" cy="28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17694720 60000 65536"/>
                    <a:gd name="T11" fmla="*/ 5898240 60000 65536"/>
                    <a:gd name="T12" fmla="*/ 5898240 60000 65536"/>
                    <a:gd name="T13" fmla="*/ 5898240 60000 65536"/>
                    <a:gd name="T14" fmla="*/ 0 60000 65536"/>
                    <a:gd name="T15" fmla="*/ 0 w 21600"/>
                    <a:gd name="T16" fmla="*/ 8308 h 21600"/>
                    <a:gd name="T17" fmla="*/ 6063 w 21600"/>
                    <a:gd name="T18" fmla="*/ 21600 h 21600"/>
                  </a:gdLst>
                  <a:ahLst/>
                  <a:cxnLst>
                    <a:cxn ang="T10">
                      <a:pos x="T0" y="T1"/>
                    </a:cxn>
                    <a:cxn ang="T11">
                      <a:pos x="T2" y="T3"/>
                    </a:cxn>
                    <a:cxn ang="T12">
                      <a:pos x="T4" y="T5"/>
                    </a:cxn>
                    <a:cxn ang="T13">
                      <a:pos x="T6" y="T7"/>
                    </a:cxn>
                    <a:cxn ang="T14">
                      <a:pos x="T8" y="T9"/>
                    </a:cxn>
                  </a:cxnLst>
                  <a:rect l="T15" t="T16" r="T17" b="T18"/>
                  <a:pathLst>
                    <a:path w="21600" h="21600">
                      <a:moveTo>
                        <a:pt x="15662" y="14285"/>
                      </a:moveTo>
                      <a:lnTo>
                        <a:pt x="21600" y="8310"/>
                      </a:lnTo>
                      <a:lnTo>
                        <a:pt x="18630" y="8310"/>
                      </a:lnTo>
                      <a:cubicBezTo>
                        <a:pt x="18630" y="3721"/>
                        <a:pt x="14430" y="0"/>
                        <a:pt x="9250" y="0"/>
                      </a:cubicBezTo>
                      <a:cubicBezTo>
                        <a:pt x="4141" y="0"/>
                        <a:pt x="0" y="3799"/>
                        <a:pt x="0" y="8485"/>
                      </a:cubicBezTo>
                      <a:lnTo>
                        <a:pt x="0" y="21600"/>
                      </a:lnTo>
                      <a:lnTo>
                        <a:pt x="6110" y="21600"/>
                      </a:lnTo>
                      <a:lnTo>
                        <a:pt x="6110" y="8310"/>
                      </a:lnTo>
                      <a:cubicBezTo>
                        <a:pt x="6110" y="6947"/>
                        <a:pt x="7362" y="5842"/>
                        <a:pt x="8907" y="5842"/>
                      </a:cubicBezTo>
                      <a:lnTo>
                        <a:pt x="9725" y="5842"/>
                      </a:lnTo>
                      <a:cubicBezTo>
                        <a:pt x="11269" y="5842"/>
                        <a:pt x="12520" y="6947"/>
                        <a:pt x="12520" y="8310"/>
                      </a:cubicBezTo>
                      <a:lnTo>
                        <a:pt x="9725" y="8310"/>
                      </a:lnTo>
                      <a:close/>
                    </a:path>
                  </a:pathLst>
                </a:custGeom>
                <a:solidFill>
                  <a:schemeClr val="accent1"/>
                </a:solidFill>
                <a:ln w="9525">
                  <a:solidFill>
                    <a:schemeClr val="tx1"/>
                  </a:solidFill>
                  <a:miter lim="800000"/>
                  <a:headEnd/>
                  <a:tailEnd/>
                </a:ln>
              </p:spPr>
              <p:txBody>
                <a:bodyPr wrap="none" anchor="ctr"/>
                <a:lstStyle/>
                <a:p>
                  <a:endParaRPr lang="cs-CZ"/>
                </a:p>
              </p:txBody>
            </p:sp>
          </p:grpSp>
          <p:sp>
            <p:nvSpPr>
              <p:cNvPr id="103575" name="AutoShape 44"/>
              <p:cNvSpPr>
                <a:spLocks noChangeArrowheads="1"/>
              </p:cNvSpPr>
              <p:nvPr/>
            </p:nvSpPr>
            <p:spPr bwMode="auto">
              <a:xfrm rot="5400476">
                <a:off x="5108" y="3505"/>
                <a:ext cx="275" cy="127"/>
              </a:xfrm>
              <a:prstGeom prst="leftArrow">
                <a:avLst>
                  <a:gd name="adj1" fmla="val 47250"/>
                  <a:gd name="adj2" fmla="val 61462"/>
                </a:avLst>
              </a:prstGeom>
              <a:solidFill>
                <a:schemeClr val="accent1"/>
              </a:solidFill>
              <a:ln w="9525">
                <a:solidFill>
                  <a:schemeClr val="tx1"/>
                </a:solidFill>
                <a:miter lim="800000"/>
                <a:headEnd/>
                <a:tailEnd/>
              </a:ln>
            </p:spPr>
            <p:txBody>
              <a:bodyPr wrap="none" anchor="ctr"/>
              <a:lstStyle/>
              <a:p>
                <a:endParaRPr lang="en-US"/>
              </a:p>
            </p:txBody>
          </p:sp>
          <p:sp>
            <p:nvSpPr>
              <p:cNvPr id="103576" name="Text Box 45"/>
              <p:cNvSpPr txBox="1">
                <a:spLocks noChangeArrowheads="1"/>
              </p:cNvSpPr>
              <p:nvPr/>
            </p:nvSpPr>
            <p:spPr bwMode="auto">
              <a:xfrm>
                <a:off x="5142" y="3296"/>
                <a:ext cx="264" cy="128"/>
              </a:xfrm>
              <a:prstGeom prst="rect">
                <a:avLst/>
              </a:prstGeom>
              <a:noFill/>
              <a:ln w="9525">
                <a:noFill/>
                <a:miter lim="800000"/>
                <a:headEnd/>
                <a:tailEnd/>
              </a:ln>
            </p:spPr>
            <p:txBody>
              <a:bodyPr>
                <a:spAutoFit/>
              </a:bodyPr>
              <a:lstStyle/>
              <a:p>
                <a:pPr eaLnBrk="0" hangingPunct="0">
                  <a:lnSpc>
                    <a:spcPct val="70000"/>
                  </a:lnSpc>
                </a:pPr>
                <a:r>
                  <a:rPr lang="cs-CZ" sz="1000" b="1">
                    <a:latin typeface="Times New Roman" pitchFamily="18" charset="0"/>
                  </a:rPr>
                  <a:t>Na</a:t>
                </a:r>
                <a:r>
                  <a:rPr lang="cs-CZ" sz="1000" b="1" baseline="40000">
                    <a:latin typeface="Times New Roman" pitchFamily="18" charset="0"/>
                  </a:rPr>
                  <a:t>+</a:t>
                </a:r>
                <a:endParaRPr lang="cs-CZ" sz="1200">
                  <a:latin typeface="Times New Roman" pitchFamily="18" charset="0"/>
                </a:endParaRPr>
              </a:p>
            </p:txBody>
          </p:sp>
          <p:sp>
            <p:nvSpPr>
              <p:cNvPr id="103577" name="AutoShape 46"/>
              <p:cNvSpPr>
                <a:spLocks noChangeArrowheads="1"/>
              </p:cNvSpPr>
              <p:nvPr/>
            </p:nvSpPr>
            <p:spPr bwMode="auto">
              <a:xfrm rot="16200000" flipV="1">
                <a:off x="4976" y="2212"/>
                <a:ext cx="410" cy="341"/>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3 w 21600"/>
                  <a:gd name="T13" fmla="*/ 4877 h 21600"/>
                  <a:gd name="T14" fmla="*/ 20441 w 21600"/>
                  <a:gd name="T15" fmla="*/ 7284 h 21600"/>
                </a:gdLst>
                <a:ahLst/>
                <a:cxnLst>
                  <a:cxn ang="T8">
                    <a:pos x="T0" y="T1"/>
                  </a:cxn>
                  <a:cxn ang="T9">
                    <a:pos x="T2" y="T3"/>
                  </a:cxn>
                  <a:cxn ang="T10">
                    <a:pos x="T4" y="T5"/>
                  </a:cxn>
                  <a:cxn ang="T11">
                    <a:pos x="T6" y="T7"/>
                  </a:cxn>
                </a:cxnLst>
                <a:rect l="T12" t="T13" r="T14" b="T15"/>
                <a:pathLst>
                  <a:path w="21600" h="21600">
                    <a:moveTo>
                      <a:pt x="21600" y="6079"/>
                    </a:moveTo>
                    <a:lnTo>
                      <a:pt x="15699" y="0"/>
                    </a:lnTo>
                    <a:lnTo>
                      <a:pt x="15699" y="4877"/>
                    </a:lnTo>
                    <a:lnTo>
                      <a:pt x="12427" y="4877"/>
                    </a:lnTo>
                    <a:cubicBezTo>
                      <a:pt x="5564" y="4877"/>
                      <a:pt x="0" y="8137"/>
                      <a:pt x="0" y="12158"/>
                    </a:cubicBezTo>
                    <a:lnTo>
                      <a:pt x="0" y="21600"/>
                    </a:lnTo>
                    <a:lnTo>
                      <a:pt x="2457" y="21600"/>
                    </a:lnTo>
                    <a:lnTo>
                      <a:pt x="2457" y="12158"/>
                    </a:lnTo>
                    <a:cubicBezTo>
                      <a:pt x="2457" y="9465"/>
                      <a:pt x="6921" y="7281"/>
                      <a:pt x="12427" y="7281"/>
                    </a:cubicBezTo>
                    <a:lnTo>
                      <a:pt x="15699" y="7281"/>
                    </a:lnTo>
                    <a:lnTo>
                      <a:pt x="15699"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78" name="AutoShape 47"/>
              <p:cNvSpPr>
                <a:spLocks noChangeArrowheads="1"/>
              </p:cNvSpPr>
              <p:nvPr/>
            </p:nvSpPr>
            <p:spPr bwMode="auto">
              <a:xfrm rot="-7147280">
                <a:off x="5004" y="2004"/>
                <a:ext cx="148" cy="320"/>
              </a:xfrm>
              <a:prstGeom prst="can">
                <a:avLst>
                  <a:gd name="adj" fmla="val 47748"/>
                </a:avLst>
              </a:prstGeom>
              <a:solidFill>
                <a:srgbClr val="FFFF00"/>
              </a:solidFill>
              <a:ln w="12700">
                <a:solidFill>
                  <a:schemeClr val="tx1"/>
                </a:solidFill>
                <a:round/>
                <a:headEnd/>
                <a:tailEnd/>
              </a:ln>
            </p:spPr>
            <p:txBody>
              <a:bodyPr wrap="none" anchor="ctr"/>
              <a:lstStyle/>
              <a:p>
                <a:endParaRPr lang="en-US"/>
              </a:p>
            </p:txBody>
          </p:sp>
          <p:sp>
            <p:nvSpPr>
              <p:cNvPr id="103579" name="AutoShape 48"/>
              <p:cNvSpPr>
                <a:spLocks noChangeArrowheads="1"/>
              </p:cNvSpPr>
              <p:nvPr/>
            </p:nvSpPr>
            <p:spPr bwMode="auto">
              <a:xfrm rot="3389090" flipV="1">
                <a:off x="4859" y="2208"/>
                <a:ext cx="151" cy="21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17694720 60000 65536"/>
                  <a:gd name="T11" fmla="*/ 5898240 60000 65536"/>
                  <a:gd name="T12" fmla="*/ 5898240 60000 65536"/>
                  <a:gd name="T13" fmla="*/ 5898240 60000 65536"/>
                  <a:gd name="T14" fmla="*/ 0 60000 65536"/>
                  <a:gd name="T15" fmla="*/ 0 w 21600"/>
                  <a:gd name="T16" fmla="*/ 8315 h 21600"/>
                  <a:gd name="T17" fmla="*/ 6151 w 21600"/>
                  <a:gd name="T18" fmla="*/ 21600 h 21600"/>
                </a:gdLst>
                <a:ahLst/>
                <a:cxnLst>
                  <a:cxn ang="T10">
                    <a:pos x="T0" y="T1"/>
                  </a:cxn>
                  <a:cxn ang="T11">
                    <a:pos x="T2" y="T3"/>
                  </a:cxn>
                  <a:cxn ang="T12">
                    <a:pos x="T4" y="T5"/>
                  </a:cxn>
                  <a:cxn ang="T13">
                    <a:pos x="T6" y="T7"/>
                  </a:cxn>
                  <a:cxn ang="T14">
                    <a:pos x="T8" y="T9"/>
                  </a:cxn>
                </a:cxnLst>
                <a:rect l="T15" t="T16" r="T17" b="T18"/>
                <a:pathLst>
                  <a:path w="21600" h="21600">
                    <a:moveTo>
                      <a:pt x="15662" y="14285"/>
                    </a:moveTo>
                    <a:lnTo>
                      <a:pt x="21600" y="8310"/>
                    </a:lnTo>
                    <a:lnTo>
                      <a:pt x="18630" y="8310"/>
                    </a:lnTo>
                    <a:cubicBezTo>
                      <a:pt x="18630" y="3721"/>
                      <a:pt x="14430" y="0"/>
                      <a:pt x="9250" y="0"/>
                    </a:cubicBezTo>
                    <a:cubicBezTo>
                      <a:pt x="4141" y="0"/>
                      <a:pt x="0" y="3799"/>
                      <a:pt x="0" y="8485"/>
                    </a:cubicBezTo>
                    <a:lnTo>
                      <a:pt x="0" y="21600"/>
                    </a:lnTo>
                    <a:lnTo>
                      <a:pt x="6110" y="21600"/>
                    </a:lnTo>
                    <a:lnTo>
                      <a:pt x="6110" y="8310"/>
                    </a:lnTo>
                    <a:cubicBezTo>
                      <a:pt x="6110" y="6947"/>
                      <a:pt x="7362" y="5842"/>
                      <a:pt x="8907" y="5842"/>
                    </a:cubicBezTo>
                    <a:lnTo>
                      <a:pt x="9725" y="5842"/>
                    </a:lnTo>
                    <a:cubicBezTo>
                      <a:pt x="11269" y="5842"/>
                      <a:pt x="12520" y="6947"/>
                      <a:pt x="12520" y="8310"/>
                    </a:cubicBezTo>
                    <a:lnTo>
                      <a:pt x="9725" y="8310"/>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80" name="Text Box 49"/>
              <p:cNvSpPr txBox="1">
                <a:spLocks noChangeArrowheads="1"/>
              </p:cNvSpPr>
              <p:nvPr/>
            </p:nvSpPr>
            <p:spPr bwMode="auto">
              <a:xfrm>
                <a:off x="4825" y="2353"/>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600">
                  <a:latin typeface="Times New Roman" pitchFamily="18" charset="0"/>
                </a:endParaRPr>
              </a:p>
            </p:txBody>
          </p:sp>
          <p:sp>
            <p:nvSpPr>
              <p:cNvPr id="103581" name="Text Box 50"/>
              <p:cNvSpPr txBox="1">
                <a:spLocks noChangeArrowheads="1"/>
              </p:cNvSpPr>
              <p:nvPr/>
            </p:nvSpPr>
            <p:spPr bwMode="auto">
              <a:xfrm>
                <a:off x="4769" y="2339"/>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400">
                  <a:latin typeface="Times New Roman" pitchFamily="18" charset="0"/>
                </a:endParaRPr>
              </a:p>
            </p:txBody>
          </p:sp>
          <p:sp>
            <p:nvSpPr>
              <p:cNvPr id="103582" name="Text Box 51"/>
              <p:cNvSpPr txBox="1">
                <a:spLocks noChangeArrowheads="1"/>
              </p:cNvSpPr>
              <p:nvPr/>
            </p:nvSpPr>
            <p:spPr bwMode="auto">
              <a:xfrm>
                <a:off x="4880" y="2327"/>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400">
                  <a:latin typeface="Times New Roman" pitchFamily="18" charset="0"/>
                </a:endParaRPr>
              </a:p>
            </p:txBody>
          </p:sp>
          <p:sp>
            <p:nvSpPr>
              <p:cNvPr id="103583" name="AutoShape 52"/>
              <p:cNvSpPr>
                <a:spLocks noChangeArrowheads="1"/>
              </p:cNvSpPr>
              <p:nvPr/>
            </p:nvSpPr>
            <p:spPr bwMode="auto">
              <a:xfrm rot="-7815867">
                <a:off x="4710" y="2467"/>
                <a:ext cx="171" cy="54"/>
              </a:xfrm>
              <a:prstGeom prst="leftArrow">
                <a:avLst>
                  <a:gd name="adj1" fmla="val 47250"/>
                  <a:gd name="adj2" fmla="val 89883"/>
                </a:avLst>
              </a:prstGeom>
              <a:solidFill>
                <a:schemeClr val="accent1"/>
              </a:solidFill>
              <a:ln w="9525">
                <a:solidFill>
                  <a:schemeClr val="tx1"/>
                </a:solidFill>
                <a:miter lim="800000"/>
                <a:headEnd/>
                <a:tailEnd/>
              </a:ln>
            </p:spPr>
            <p:txBody>
              <a:bodyPr wrap="none" anchor="ctr"/>
              <a:lstStyle/>
              <a:p>
                <a:endParaRPr lang="en-US"/>
              </a:p>
            </p:txBody>
          </p:sp>
          <p:sp>
            <p:nvSpPr>
              <p:cNvPr id="103584" name="Text Box 53"/>
              <p:cNvSpPr txBox="1">
                <a:spLocks noChangeArrowheads="1"/>
              </p:cNvSpPr>
              <p:nvPr/>
            </p:nvSpPr>
            <p:spPr bwMode="auto">
              <a:xfrm>
                <a:off x="4818" y="2518"/>
                <a:ext cx="222" cy="142"/>
              </a:xfrm>
              <a:prstGeom prst="rect">
                <a:avLst/>
              </a:prstGeom>
              <a:noFill/>
              <a:ln w="9525">
                <a:noFill/>
                <a:miter lim="800000"/>
                <a:headEnd/>
                <a:tailEnd/>
              </a:ln>
            </p:spPr>
            <p:txBody>
              <a:bodyPr wrap="none">
                <a:spAutoFit/>
              </a:bodyPr>
              <a:lstStyle/>
              <a:p>
                <a:pPr eaLnBrk="0" hangingPunct="0">
                  <a:lnSpc>
                    <a:spcPct val="70000"/>
                  </a:lnSpc>
                </a:pPr>
                <a:r>
                  <a:rPr lang="cs-CZ" sz="1200">
                    <a:latin typeface="Times New Roman" pitchFamily="18" charset="0"/>
                  </a:rPr>
                  <a:t>K</a:t>
                </a:r>
                <a:r>
                  <a:rPr lang="cs-CZ" sz="1200" baseline="40000">
                    <a:latin typeface="Times New Roman" pitchFamily="18" charset="0"/>
                  </a:rPr>
                  <a:t>+</a:t>
                </a:r>
                <a:endParaRPr lang="cs-CZ" sz="1200">
                  <a:latin typeface="Times New Roman" pitchFamily="18" charset="0"/>
                </a:endParaRPr>
              </a:p>
            </p:txBody>
          </p:sp>
          <p:sp>
            <p:nvSpPr>
              <p:cNvPr id="103585" name="Text Box 54"/>
              <p:cNvSpPr txBox="1">
                <a:spLocks noChangeArrowheads="1"/>
              </p:cNvSpPr>
              <p:nvPr/>
            </p:nvSpPr>
            <p:spPr bwMode="auto">
              <a:xfrm>
                <a:off x="5174" y="1955"/>
                <a:ext cx="391" cy="226"/>
              </a:xfrm>
              <a:prstGeom prst="rect">
                <a:avLst/>
              </a:prstGeom>
              <a:noFill/>
              <a:ln w="9525">
                <a:noFill/>
                <a:miter lim="800000"/>
                <a:headEnd/>
                <a:tailEnd/>
              </a:ln>
            </p:spPr>
            <p:txBody>
              <a:bodyPr>
                <a:spAutoFit/>
              </a:bodyPr>
              <a:lstStyle/>
              <a:p>
                <a:pPr eaLnBrk="0" hangingPunct="0">
                  <a:lnSpc>
                    <a:spcPct val="70000"/>
                  </a:lnSpc>
                </a:pPr>
                <a:r>
                  <a:rPr lang="cs-CZ" sz="2400" b="1">
                    <a:latin typeface="Times New Roman" pitchFamily="18" charset="0"/>
                  </a:rPr>
                  <a:t>K</a:t>
                </a:r>
                <a:r>
                  <a:rPr lang="cs-CZ" sz="2400" b="1" baseline="40000">
                    <a:latin typeface="Times New Roman" pitchFamily="18" charset="0"/>
                  </a:rPr>
                  <a:t>+</a:t>
                </a:r>
                <a:endParaRPr lang="cs-CZ" sz="2400" b="1">
                  <a:latin typeface="Times New Roman" pitchFamily="18" charset="0"/>
                </a:endParaRPr>
              </a:p>
            </p:txBody>
          </p:sp>
          <p:sp>
            <p:nvSpPr>
              <p:cNvPr id="103586" name="Text Box 55"/>
              <p:cNvSpPr txBox="1">
                <a:spLocks noChangeArrowheads="1"/>
              </p:cNvSpPr>
              <p:nvPr/>
            </p:nvSpPr>
            <p:spPr bwMode="auto">
              <a:xfrm>
                <a:off x="5400" y="1754"/>
                <a:ext cx="215" cy="128"/>
              </a:xfrm>
              <a:prstGeom prst="rect">
                <a:avLst/>
              </a:prstGeom>
              <a:noFill/>
              <a:ln w="9525">
                <a:noFill/>
                <a:miter lim="800000"/>
                <a:headEnd/>
                <a:tailEnd/>
              </a:ln>
            </p:spPr>
            <p:txBody>
              <a:bodyPr wrap="none">
                <a:spAutoFit/>
              </a:bodyPr>
              <a:lstStyle/>
              <a:p>
                <a:pPr eaLnBrk="0" hangingPunct="0">
                  <a:lnSpc>
                    <a:spcPct val="70000"/>
                  </a:lnSpc>
                </a:pPr>
                <a:r>
                  <a:rPr lang="cs-CZ" sz="1000" b="1">
                    <a:latin typeface="Times New Roman" pitchFamily="18" charset="0"/>
                  </a:rPr>
                  <a:t>Cl</a:t>
                </a:r>
                <a:r>
                  <a:rPr lang="cs-CZ" sz="1000" b="1" baseline="40000">
                    <a:latin typeface="Times New Roman" pitchFamily="18" charset="0"/>
                  </a:rPr>
                  <a:t>-</a:t>
                </a:r>
                <a:endParaRPr lang="cs-CZ" sz="1400">
                  <a:latin typeface="Times New Roman" pitchFamily="18" charset="0"/>
                </a:endParaRPr>
              </a:p>
            </p:txBody>
          </p:sp>
          <p:sp>
            <p:nvSpPr>
              <p:cNvPr id="103587" name="Text Box 56"/>
              <p:cNvSpPr txBox="1">
                <a:spLocks noChangeArrowheads="1"/>
              </p:cNvSpPr>
              <p:nvPr/>
            </p:nvSpPr>
            <p:spPr bwMode="auto">
              <a:xfrm>
                <a:off x="5343" y="1685"/>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588" name="Text Box 57"/>
              <p:cNvSpPr txBox="1">
                <a:spLocks noChangeArrowheads="1"/>
              </p:cNvSpPr>
              <p:nvPr/>
            </p:nvSpPr>
            <p:spPr bwMode="auto">
              <a:xfrm>
                <a:off x="5330" y="1725"/>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589" name="Text Box 58"/>
              <p:cNvSpPr txBox="1">
                <a:spLocks noChangeArrowheads="1"/>
              </p:cNvSpPr>
              <p:nvPr/>
            </p:nvSpPr>
            <p:spPr bwMode="auto">
              <a:xfrm>
                <a:off x="5252" y="1764"/>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590" name="Text Box 59"/>
              <p:cNvSpPr txBox="1">
                <a:spLocks noChangeArrowheads="1"/>
              </p:cNvSpPr>
              <p:nvPr/>
            </p:nvSpPr>
            <p:spPr bwMode="auto">
              <a:xfrm>
                <a:off x="5297" y="1751"/>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591" name="Text Box 60"/>
              <p:cNvSpPr txBox="1">
                <a:spLocks noChangeArrowheads="1"/>
              </p:cNvSpPr>
              <p:nvPr/>
            </p:nvSpPr>
            <p:spPr bwMode="auto">
              <a:xfrm>
                <a:off x="5337" y="1654"/>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592" name="Text Box 61"/>
              <p:cNvSpPr txBox="1">
                <a:spLocks noChangeArrowheads="1"/>
              </p:cNvSpPr>
              <p:nvPr/>
            </p:nvSpPr>
            <p:spPr bwMode="auto">
              <a:xfrm>
                <a:off x="5325" y="1622"/>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593" name="AutoShape 62"/>
              <p:cNvSpPr>
                <a:spLocks noChangeArrowheads="1"/>
              </p:cNvSpPr>
              <p:nvPr/>
            </p:nvSpPr>
            <p:spPr bwMode="auto">
              <a:xfrm rot="18851550" flipV="1">
                <a:off x="5249" y="1648"/>
                <a:ext cx="114" cy="21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17694720 60000 65536"/>
                  <a:gd name="T11" fmla="*/ 5898240 60000 65536"/>
                  <a:gd name="T12" fmla="*/ 5898240 60000 65536"/>
                  <a:gd name="T13" fmla="*/ 5898240 60000 65536"/>
                  <a:gd name="T14" fmla="*/ 0 60000 65536"/>
                  <a:gd name="T15" fmla="*/ 0 w 21600"/>
                  <a:gd name="T16" fmla="*/ 8315 h 21600"/>
                  <a:gd name="T17" fmla="*/ 6063 w 21600"/>
                  <a:gd name="T18" fmla="*/ 21600 h 21600"/>
                </a:gdLst>
                <a:ahLst/>
                <a:cxnLst>
                  <a:cxn ang="T10">
                    <a:pos x="T0" y="T1"/>
                  </a:cxn>
                  <a:cxn ang="T11">
                    <a:pos x="T2" y="T3"/>
                  </a:cxn>
                  <a:cxn ang="T12">
                    <a:pos x="T4" y="T5"/>
                  </a:cxn>
                  <a:cxn ang="T13">
                    <a:pos x="T6" y="T7"/>
                  </a:cxn>
                  <a:cxn ang="T14">
                    <a:pos x="T8" y="T9"/>
                  </a:cxn>
                </a:cxnLst>
                <a:rect l="T15" t="T16" r="T17" b="T18"/>
                <a:pathLst>
                  <a:path w="21600" h="21600">
                    <a:moveTo>
                      <a:pt x="15662" y="14285"/>
                    </a:moveTo>
                    <a:lnTo>
                      <a:pt x="21600" y="8310"/>
                    </a:lnTo>
                    <a:lnTo>
                      <a:pt x="18630" y="8310"/>
                    </a:lnTo>
                    <a:cubicBezTo>
                      <a:pt x="18630" y="3721"/>
                      <a:pt x="14430" y="0"/>
                      <a:pt x="9250" y="0"/>
                    </a:cubicBezTo>
                    <a:cubicBezTo>
                      <a:pt x="4141" y="0"/>
                      <a:pt x="0" y="3799"/>
                      <a:pt x="0" y="8485"/>
                    </a:cubicBezTo>
                    <a:lnTo>
                      <a:pt x="0" y="21600"/>
                    </a:lnTo>
                    <a:lnTo>
                      <a:pt x="6110" y="21600"/>
                    </a:lnTo>
                    <a:lnTo>
                      <a:pt x="6110" y="8310"/>
                    </a:lnTo>
                    <a:cubicBezTo>
                      <a:pt x="6110" y="6947"/>
                      <a:pt x="7362" y="5842"/>
                      <a:pt x="8907" y="5842"/>
                    </a:cubicBezTo>
                    <a:lnTo>
                      <a:pt x="9725" y="5842"/>
                    </a:lnTo>
                    <a:cubicBezTo>
                      <a:pt x="11269" y="5842"/>
                      <a:pt x="12520" y="6947"/>
                      <a:pt x="12520" y="8310"/>
                    </a:cubicBezTo>
                    <a:lnTo>
                      <a:pt x="9725" y="8310"/>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94" name="AutoShape 63"/>
              <p:cNvSpPr>
                <a:spLocks noChangeArrowheads="1"/>
              </p:cNvSpPr>
              <p:nvPr/>
            </p:nvSpPr>
            <p:spPr bwMode="auto">
              <a:xfrm rot="7944662" flipV="1">
                <a:off x="5047" y="1486"/>
                <a:ext cx="148" cy="320"/>
              </a:xfrm>
              <a:prstGeom prst="can">
                <a:avLst>
                  <a:gd name="adj" fmla="val 47748"/>
                </a:avLst>
              </a:prstGeom>
              <a:solidFill>
                <a:srgbClr val="FFFF00"/>
              </a:solidFill>
              <a:ln w="12700">
                <a:solidFill>
                  <a:schemeClr val="tx1"/>
                </a:solidFill>
                <a:round/>
                <a:headEnd/>
                <a:tailEnd/>
              </a:ln>
            </p:spPr>
            <p:txBody>
              <a:bodyPr wrap="none" anchor="ctr"/>
              <a:lstStyle/>
              <a:p>
                <a:endParaRPr lang="en-US"/>
              </a:p>
            </p:txBody>
          </p:sp>
          <p:sp>
            <p:nvSpPr>
              <p:cNvPr id="103595" name="AutoShape 64"/>
              <p:cNvSpPr>
                <a:spLocks noChangeArrowheads="1"/>
              </p:cNvSpPr>
              <p:nvPr/>
            </p:nvSpPr>
            <p:spPr bwMode="auto">
              <a:xfrm rot="13686033" flipV="1">
                <a:off x="4918" y="1495"/>
                <a:ext cx="171" cy="60"/>
              </a:xfrm>
              <a:prstGeom prst="leftArrow">
                <a:avLst>
                  <a:gd name="adj1" fmla="val 47250"/>
                  <a:gd name="adj2" fmla="val 80895"/>
                </a:avLst>
              </a:prstGeom>
              <a:solidFill>
                <a:schemeClr val="accent1"/>
              </a:solidFill>
              <a:ln w="9525">
                <a:solidFill>
                  <a:schemeClr val="tx1"/>
                </a:solidFill>
                <a:miter lim="800000"/>
                <a:headEnd/>
                <a:tailEnd/>
              </a:ln>
            </p:spPr>
            <p:txBody>
              <a:bodyPr wrap="none" anchor="ctr"/>
              <a:lstStyle/>
              <a:p>
                <a:endParaRPr lang="en-US"/>
              </a:p>
            </p:txBody>
          </p:sp>
          <p:sp>
            <p:nvSpPr>
              <p:cNvPr id="103596" name="Text Box 65"/>
              <p:cNvSpPr txBox="1">
                <a:spLocks noChangeArrowheads="1"/>
              </p:cNvSpPr>
              <p:nvPr/>
            </p:nvSpPr>
            <p:spPr bwMode="auto">
              <a:xfrm>
                <a:off x="4652" y="1296"/>
                <a:ext cx="351" cy="198"/>
              </a:xfrm>
              <a:prstGeom prst="rect">
                <a:avLst/>
              </a:prstGeom>
              <a:noFill/>
              <a:ln w="9525">
                <a:noFill/>
                <a:miter lim="800000"/>
                <a:headEnd/>
                <a:tailEnd/>
              </a:ln>
            </p:spPr>
            <p:txBody>
              <a:bodyPr wrap="none">
                <a:spAutoFit/>
              </a:bodyPr>
              <a:lstStyle/>
              <a:p>
                <a:pPr eaLnBrk="0" hangingPunct="0">
                  <a:lnSpc>
                    <a:spcPct val="70000"/>
                  </a:lnSpc>
                </a:pPr>
                <a:r>
                  <a:rPr lang="cs-CZ">
                    <a:latin typeface="Times New Roman" pitchFamily="18" charset="0"/>
                  </a:rPr>
                  <a:t> </a:t>
                </a:r>
                <a:r>
                  <a:rPr lang="cs-CZ" sz="2000" b="1">
                    <a:latin typeface="Times New Roman" pitchFamily="18" charset="0"/>
                  </a:rPr>
                  <a:t>Cl</a:t>
                </a:r>
                <a:r>
                  <a:rPr lang="cs-CZ" sz="2000" b="1" baseline="40000">
                    <a:latin typeface="Times New Roman" pitchFamily="18" charset="0"/>
                  </a:rPr>
                  <a:t>-</a:t>
                </a:r>
                <a:endParaRPr lang="cs-CZ" sz="2000" b="1">
                  <a:latin typeface="Times New Roman" pitchFamily="18" charset="0"/>
                </a:endParaRPr>
              </a:p>
            </p:txBody>
          </p:sp>
          <p:grpSp>
            <p:nvGrpSpPr>
              <p:cNvPr id="7" name="Group 66"/>
              <p:cNvGrpSpPr>
                <a:grpSpLocks/>
              </p:cNvGrpSpPr>
              <p:nvPr/>
            </p:nvGrpSpPr>
            <p:grpSpPr bwMode="auto">
              <a:xfrm>
                <a:off x="4949" y="381"/>
                <a:ext cx="380" cy="363"/>
                <a:chOff x="4246" y="409"/>
                <a:chExt cx="380" cy="363"/>
              </a:xfrm>
            </p:grpSpPr>
            <p:sp>
              <p:nvSpPr>
                <p:cNvPr id="103603" name="Oval 67"/>
                <p:cNvSpPr>
                  <a:spLocks noChangeArrowheads="1"/>
                </p:cNvSpPr>
                <p:nvPr/>
              </p:nvSpPr>
              <p:spPr bwMode="auto">
                <a:xfrm>
                  <a:off x="4246" y="409"/>
                  <a:ext cx="380" cy="363"/>
                </a:xfrm>
                <a:prstGeom prst="ellipse">
                  <a:avLst/>
                </a:prstGeom>
                <a:solidFill>
                  <a:srgbClr val="000000"/>
                </a:solidFill>
                <a:ln w="9525">
                  <a:noFill/>
                  <a:round/>
                  <a:headEnd/>
                  <a:tailEnd/>
                </a:ln>
              </p:spPr>
              <p:txBody>
                <a:bodyPr/>
                <a:lstStyle/>
                <a:p>
                  <a:endParaRPr lang="en-US"/>
                </a:p>
              </p:txBody>
            </p:sp>
            <p:sp>
              <p:nvSpPr>
                <p:cNvPr id="103604" name="Oval 68"/>
                <p:cNvSpPr>
                  <a:spLocks noChangeArrowheads="1"/>
                </p:cNvSpPr>
                <p:nvPr/>
              </p:nvSpPr>
              <p:spPr bwMode="auto">
                <a:xfrm>
                  <a:off x="4260" y="430"/>
                  <a:ext cx="340" cy="328"/>
                </a:xfrm>
                <a:prstGeom prst="ellipse">
                  <a:avLst/>
                </a:prstGeom>
                <a:solidFill>
                  <a:srgbClr val="FFFFFF"/>
                </a:solidFill>
                <a:ln w="9525">
                  <a:noFill/>
                  <a:round/>
                  <a:headEnd/>
                  <a:tailEnd/>
                </a:ln>
              </p:spPr>
              <p:txBody>
                <a:bodyPr/>
                <a:lstStyle/>
                <a:p>
                  <a:endParaRPr lang="en-US"/>
                </a:p>
              </p:txBody>
            </p:sp>
            <p:sp>
              <p:nvSpPr>
                <p:cNvPr id="103605" name="Freeform 69"/>
                <p:cNvSpPr>
                  <a:spLocks/>
                </p:cNvSpPr>
                <p:nvPr/>
              </p:nvSpPr>
              <p:spPr bwMode="auto">
                <a:xfrm>
                  <a:off x="4415" y="447"/>
                  <a:ext cx="159" cy="207"/>
                </a:xfrm>
                <a:custGeom>
                  <a:avLst/>
                  <a:gdLst>
                    <a:gd name="T0" fmla="*/ 3 w 159"/>
                    <a:gd name="T1" fmla="*/ 188 h 207"/>
                    <a:gd name="T2" fmla="*/ 1 w 159"/>
                    <a:gd name="T3" fmla="*/ 177 h 207"/>
                    <a:gd name="T4" fmla="*/ 0 w 159"/>
                    <a:gd name="T5" fmla="*/ 5 h 207"/>
                    <a:gd name="T6" fmla="*/ 79 w 159"/>
                    <a:gd name="T7" fmla="*/ 17 h 207"/>
                    <a:gd name="T8" fmla="*/ 135 w 159"/>
                    <a:gd name="T9" fmla="*/ 59 h 207"/>
                    <a:gd name="T10" fmla="*/ 159 w 159"/>
                    <a:gd name="T11" fmla="*/ 108 h 207"/>
                    <a:gd name="T12" fmla="*/ 9 w 159"/>
                    <a:gd name="T13" fmla="*/ 197 h 207"/>
                    <a:gd name="T14" fmla="*/ 0 60000 65536"/>
                    <a:gd name="T15" fmla="*/ 0 60000 65536"/>
                    <a:gd name="T16" fmla="*/ 0 60000 65536"/>
                    <a:gd name="T17" fmla="*/ 0 60000 65536"/>
                    <a:gd name="T18" fmla="*/ 0 60000 65536"/>
                    <a:gd name="T19" fmla="*/ 0 60000 65536"/>
                    <a:gd name="T20" fmla="*/ 0 60000 65536"/>
                    <a:gd name="T21" fmla="*/ 0 w 159"/>
                    <a:gd name="T22" fmla="*/ 0 h 207"/>
                    <a:gd name="T23" fmla="*/ 159 w 159"/>
                    <a:gd name="T24" fmla="*/ 207 h 20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9" h="207">
                      <a:moveTo>
                        <a:pt x="3" y="188"/>
                      </a:moveTo>
                      <a:cubicBezTo>
                        <a:pt x="2" y="197"/>
                        <a:pt x="1" y="207"/>
                        <a:pt x="1" y="177"/>
                      </a:cubicBezTo>
                      <a:lnTo>
                        <a:pt x="0" y="5"/>
                      </a:lnTo>
                      <a:cubicBezTo>
                        <a:pt x="35" y="0"/>
                        <a:pt x="57" y="8"/>
                        <a:pt x="79" y="17"/>
                      </a:cubicBezTo>
                      <a:cubicBezTo>
                        <a:pt x="101" y="26"/>
                        <a:pt x="122" y="44"/>
                        <a:pt x="135" y="59"/>
                      </a:cubicBezTo>
                      <a:cubicBezTo>
                        <a:pt x="148" y="74"/>
                        <a:pt x="141" y="72"/>
                        <a:pt x="159" y="108"/>
                      </a:cubicBezTo>
                      <a:cubicBezTo>
                        <a:pt x="88" y="148"/>
                        <a:pt x="9" y="197"/>
                        <a:pt x="9" y="197"/>
                      </a:cubicBezTo>
                    </a:path>
                  </a:pathLst>
                </a:custGeom>
                <a:solidFill>
                  <a:srgbClr val="FFFF00"/>
                </a:solidFill>
                <a:ln w="9525">
                  <a:solidFill>
                    <a:schemeClr val="tx1"/>
                  </a:solidFill>
                  <a:round/>
                  <a:headEnd/>
                  <a:tailEnd/>
                </a:ln>
              </p:spPr>
              <p:txBody>
                <a:bodyPr wrap="none" anchor="ctr"/>
                <a:lstStyle/>
                <a:p>
                  <a:endParaRPr lang="cs-CZ"/>
                </a:p>
              </p:txBody>
            </p:sp>
            <p:sp>
              <p:nvSpPr>
                <p:cNvPr id="103606" name="Freeform 70"/>
                <p:cNvSpPr>
                  <a:spLocks/>
                </p:cNvSpPr>
                <p:nvPr/>
              </p:nvSpPr>
              <p:spPr bwMode="auto">
                <a:xfrm rot="6059091">
                  <a:off x="4390" y="521"/>
                  <a:ext cx="144" cy="187"/>
                </a:xfrm>
                <a:custGeom>
                  <a:avLst/>
                  <a:gdLst>
                    <a:gd name="T0" fmla="*/ 51 w 406"/>
                    <a:gd name="T1" fmla="*/ 44 h 695"/>
                    <a:gd name="T2" fmla="*/ 20 w 406"/>
                    <a:gd name="T3" fmla="*/ 17 h 695"/>
                    <a:gd name="T4" fmla="*/ 34 w 406"/>
                    <a:gd name="T5" fmla="*/ 13 h 695"/>
                    <a:gd name="T6" fmla="*/ 0 w 406"/>
                    <a:gd name="T7" fmla="*/ 0 h 695"/>
                    <a:gd name="T8" fmla="*/ 1 w 406"/>
                    <a:gd name="T9" fmla="*/ 23 h 695"/>
                    <a:gd name="T10" fmla="*/ 11 w 406"/>
                    <a:gd name="T11" fmla="*/ 15 h 695"/>
                    <a:gd name="T12" fmla="*/ 45 w 406"/>
                    <a:gd name="T13" fmla="*/ 50 h 695"/>
                    <a:gd name="T14" fmla="*/ 51 w 406"/>
                    <a:gd name="T15" fmla="*/ 44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sp>
            <p:nvSpPr>
              <p:cNvPr id="103598" name="Oval 71"/>
              <p:cNvSpPr>
                <a:spLocks noChangeArrowheads="1"/>
              </p:cNvSpPr>
              <p:nvPr/>
            </p:nvSpPr>
            <p:spPr bwMode="auto">
              <a:xfrm>
                <a:off x="5380" y="869"/>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3200" baseline="8000">
                    <a:latin typeface="Times New Roman" pitchFamily="18" charset="0"/>
                  </a:rPr>
                  <a:t>-</a:t>
                </a:r>
                <a:endParaRPr lang="cs-CZ" sz="2400">
                  <a:latin typeface="Times New Roman" pitchFamily="18" charset="0"/>
                </a:endParaRPr>
              </a:p>
            </p:txBody>
          </p:sp>
          <p:sp>
            <p:nvSpPr>
              <p:cNvPr id="103599" name="Oval 72"/>
              <p:cNvSpPr>
                <a:spLocks noChangeArrowheads="1"/>
              </p:cNvSpPr>
              <p:nvPr/>
            </p:nvSpPr>
            <p:spPr bwMode="auto">
              <a:xfrm>
                <a:off x="4735" y="872"/>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2000" b="1" baseline="4000">
                    <a:latin typeface="Times New Roman" pitchFamily="18" charset="0"/>
                  </a:rPr>
                  <a:t>+</a:t>
                </a:r>
                <a:endParaRPr lang="cs-CZ" sz="2400">
                  <a:latin typeface="Times New Roman" pitchFamily="18" charset="0"/>
                </a:endParaRPr>
              </a:p>
            </p:txBody>
          </p:sp>
          <p:cxnSp>
            <p:nvCxnSpPr>
              <p:cNvPr id="103600" name="AutoShape 73"/>
              <p:cNvCxnSpPr>
                <a:cxnSpLocks noChangeShapeType="1"/>
                <a:stCxn id="103599" idx="0"/>
                <a:endCxn id="103604" idx="2"/>
              </p:cNvCxnSpPr>
              <p:nvPr/>
            </p:nvCxnSpPr>
            <p:spPr bwMode="auto">
              <a:xfrm rot="-5400000">
                <a:off x="4725" y="633"/>
                <a:ext cx="306" cy="171"/>
              </a:xfrm>
              <a:prstGeom prst="bentConnector2">
                <a:avLst/>
              </a:prstGeom>
              <a:noFill/>
              <a:ln w="9525">
                <a:solidFill>
                  <a:schemeClr val="tx1"/>
                </a:solidFill>
                <a:miter lim="800000"/>
                <a:headEnd/>
                <a:tailEnd/>
              </a:ln>
            </p:spPr>
          </p:cxnSp>
          <p:cxnSp>
            <p:nvCxnSpPr>
              <p:cNvPr id="103601" name="AutoShape 74"/>
              <p:cNvCxnSpPr>
                <a:cxnSpLocks noChangeShapeType="1"/>
                <a:endCxn id="103604" idx="6"/>
              </p:cNvCxnSpPr>
              <p:nvPr/>
            </p:nvCxnSpPr>
            <p:spPr bwMode="auto">
              <a:xfrm rot="5400000" flipH="1">
                <a:off x="5221" y="648"/>
                <a:ext cx="303" cy="140"/>
              </a:xfrm>
              <a:prstGeom prst="bentConnector2">
                <a:avLst/>
              </a:prstGeom>
              <a:noFill/>
              <a:ln w="9525">
                <a:solidFill>
                  <a:schemeClr val="tx1"/>
                </a:solidFill>
                <a:miter lim="800000"/>
                <a:headEnd/>
                <a:tailEnd/>
              </a:ln>
            </p:spPr>
          </p:cxnSp>
          <p:sp>
            <p:nvSpPr>
              <p:cNvPr id="103602" name="Text Box 75"/>
              <p:cNvSpPr txBox="1">
                <a:spLocks noChangeArrowheads="1"/>
              </p:cNvSpPr>
              <p:nvPr/>
            </p:nvSpPr>
            <p:spPr bwMode="auto">
              <a:xfrm>
                <a:off x="4968" y="3927"/>
                <a:ext cx="230" cy="365"/>
              </a:xfrm>
              <a:prstGeom prst="rect">
                <a:avLst/>
              </a:prstGeom>
              <a:noFill/>
              <a:ln w="9525">
                <a:noFill/>
                <a:miter lim="800000"/>
                <a:headEnd/>
                <a:tailEnd/>
              </a:ln>
            </p:spPr>
            <p:txBody>
              <a:bodyPr wrap="none">
                <a:spAutoFit/>
              </a:bodyPr>
              <a:lstStyle/>
              <a:p>
                <a:pPr eaLnBrk="0" hangingPunct="0"/>
                <a:r>
                  <a:rPr lang="cs-CZ" sz="3200" b="1">
                    <a:latin typeface="Times New Roman" pitchFamily="18" charset="0"/>
                  </a:rPr>
                  <a:t>e</a:t>
                </a:r>
                <a:endParaRPr lang="cs-CZ" sz="2400">
                  <a:latin typeface="Times New Roman" pitchFamily="18" charset="0"/>
                </a:endParaRPr>
              </a:p>
            </p:txBody>
          </p:sp>
        </p:grpSp>
      </p:grpSp>
      <p:grpSp>
        <p:nvGrpSpPr>
          <p:cNvPr id="8" name="Group 76"/>
          <p:cNvGrpSpPr>
            <a:grpSpLocks/>
          </p:cNvGrpSpPr>
          <p:nvPr/>
        </p:nvGrpSpPr>
        <p:grpSpPr bwMode="auto">
          <a:xfrm>
            <a:off x="3171825" y="649288"/>
            <a:ext cx="1981200" cy="6208712"/>
            <a:chOff x="1038" y="409"/>
            <a:chExt cx="1248" cy="3911"/>
          </a:xfrm>
        </p:grpSpPr>
        <p:sp>
          <p:nvSpPr>
            <p:cNvPr id="103533" name="Text Box 77"/>
            <p:cNvSpPr txBox="1">
              <a:spLocks noChangeArrowheads="1"/>
            </p:cNvSpPr>
            <p:nvPr/>
          </p:nvSpPr>
          <p:spPr bwMode="auto">
            <a:xfrm>
              <a:off x="1038" y="2894"/>
              <a:ext cx="315" cy="170"/>
            </a:xfrm>
            <a:prstGeom prst="rect">
              <a:avLst/>
            </a:prstGeom>
            <a:noFill/>
            <a:ln w="9525">
              <a:noFill/>
              <a:miter lim="800000"/>
              <a:headEnd/>
              <a:tailEnd/>
            </a:ln>
          </p:spPr>
          <p:txBody>
            <a:bodyPr wrap="none">
              <a:spAutoFit/>
            </a:bodyPr>
            <a:lstStyle/>
            <a:p>
              <a:pPr eaLnBrk="0" hangingPunct="0">
                <a:lnSpc>
                  <a:spcPct val="70000"/>
                </a:lnSpc>
              </a:pPr>
              <a:r>
                <a:rPr lang="cs-CZ" sz="1600">
                  <a:latin typeface="Times New Roman" pitchFamily="18" charset="0"/>
                </a:rPr>
                <a:t>Na</a:t>
              </a:r>
              <a:r>
                <a:rPr lang="cs-CZ" sz="1600" baseline="40000">
                  <a:latin typeface="Times New Roman" pitchFamily="18" charset="0"/>
                </a:rPr>
                <a:t>+</a:t>
              </a:r>
              <a:endParaRPr lang="cs-CZ" sz="1400">
                <a:latin typeface="Times New Roman" pitchFamily="18" charset="0"/>
              </a:endParaRPr>
            </a:p>
          </p:txBody>
        </p:sp>
        <p:sp>
          <p:nvSpPr>
            <p:cNvPr id="103534" name="Rectangle 78"/>
            <p:cNvSpPr>
              <a:spLocks noChangeArrowheads="1"/>
            </p:cNvSpPr>
            <p:nvPr/>
          </p:nvSpPr>
          <p:spPr bwMode="auto">
            <a:xfrm>
              <a:off x="1524" y="953"/>
              <a:ext cx="651" cy="3040"/>
            </a:xfrm>
            <a:prstGeom prst="rect">
              <a:avLst/>
            </a:prstGeom>
            <a:solidFill>
              <a:srgbClr val="FFFF66"/>
            </a:solidFill>
            <a:ln w="9525">
              <a:noFill/>
              <a:miter lim="800000"/>
              <a:headEnd/>
              <a:tailEnd/>
            </a:ln>
          </p:spPr>
          <p:txBody>
            <a:bodyPr wrap="none" anchor="ctr"/>
            <a:lstStyle/>
            <a:p>
              <a:endParaRPr lang="en-US"/>
            </a:p>
          </p:txBody>
        </p:sp>
        <p:sp>
          <p:nvSpPr>
            <p:cNvPr id="103535" name="Line 79"/>
            <p:cNvSpPr>
              <a:spLocks noChangeShapeType="1"/>
            </p:cNvSpPr>
            <p:nvPr/>
          </p:nvSpPr>
          <p:spPr bwMode="auto">
            <a:xfrm>
              <a:off x="1534" y="953"/>
              <a:ext cx="0" cy="3040"/>
            </a:xfrm>
            <a:prstGeom prst="line">
              <a:avLst/>
            </a:prstGeom>
            <a:noFill/>
            <a:ln w="53975" cmpd="dbl">
              <a:solidFill>
                <a:schemeClr val="tx1"/>
              </a:solidFill>
              <a:round/>
              <a:headEnd/>
              <a:tailEnd/>
            </a:ln>
          </p:spPr>
          <p:txBody>
            <a:bodyPr wrap="none" anchor="ctr"/>
            <a:lstStyle/>
            <a:p>
              <a:endParaRPr lang="cs-CZ"/>
            </a:p>
          </p:txBody>
        </p:sp>
        <p:sp>
          <p:nvSpPr>
            <p:cNvPr id="103536" name="Text Box 80"/>
            <p:cNvSpPr txBox="1">
              <a:spLocks noChangeArrowheads="1"/>
            </p:cNvSpPr>
            <p:nvPr/>
          </p:nvSpPr>
          <p:spPr bwMode="auto">
            <a:xfrm>
              <a:off x="1667" y="1323"/>
              <a:ext cx="586" cy="388"/>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bílkoviny</a:t>
              </a:r>
              <a:r>
                <a:rPr lang="cs-CZ" sz="2000" b="1" baseline="30000">
                  <a:latin typeface="Times New Roman" pitchFamily="18" charset="0"/>
                </a:rPr>
                <a:t>-</a:t>
              </a:r>
              <a:endParaRPr lang="cs-CZ" sz="1400">
                <a:latin typeface="Times New Roman" pitchFamily="18" charset="0"/>
              </a:endParaRPr>
            </a:p>
            <a:p>
              <a:pPr eaLnBrk="0" hangingPunct="0"/>
              <a:r>
                <a:rPr lang="cs-CZ" sz="1400">
                  <a:latin typeface="Times New Roman" pitchFamily="18" charset="0"/>
                </a:rPr>
                <a:t>fosfáty</a:t>
              </a:r>
              <a:r>
                <a:rPr lang="cs-CZ" sz="2000" b="1" baseline="30000">
                  <a:latin typeface="Times New Roman" pitchFamily="18" charset="0"/>
                </a:rPr>
                <a:t>-</a:t>
              </a:r>
              <a:endParaRPr lang="cs-CZ" sz="1400">
                <a:latin typeface="Times New Roman" pitchFamily="18" charset="0"/>
              </a:endParaRPr>
            </a:p>
          </p:txBody>
        </p:sp>
        <p:sp>
          <p:nvSpPr>
            <p:cNvPr id="103537" name="Text Box 81"/>
            <p:cNvSpPr txBox="1">
              <a:spLocks noChangeArrowheads="1"/>
            </p:cNvSpPr>
            <p:nvPr/>
          </p:nvSpPr>
          <p:spPr bwMode="auto">
            <a:xfrm>
              <a:off x="1641" y="1742"/>
              <a:ext cx="252" cy="170"/>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Cl</a:t>
              </a:r>
              <a:r>
                <a:rPr lang="cs-CZ" sz="1600" baseline="40000">
                  <a:latin typeface="Times New Roman" pitchFamily="18" charset="0"/>
                </a:rPr>
                <a:t>-</a:t>
              </a:r>
              <a:endParaRPr lang="cs-CZ" sz="1600">
                <a:latin typeface="Times New Roman" pitchFamily="18" charset="0"/>
              </a:endParaRPr>
            </a:p>
          </p:txBody>
        </p:sp>
        <p:sp>
          <p:nvSpPr>
            <p:cNvPr id="103538" name="Text Box 82"/>
            <p:cNvSpPr txBox="1">
              <a:spLocks noChangeArrowheads="1"/>
            </p:cNvSpPr>
            <p:nvPr/>
          </p:nvSpPr>
          <p:spPr bwMode="auto">
            <a:xfrm>
              <a:off x="1208" y="1731"/>
              <a:ext cx="267" cy="170"/>
            </a:xfrm>
            <a:prstGeom prst="rect">
              <a:avLst/>
            </a:prstGeom>
            <a:noFill/>
            <a:ln w="9525">
              <a:noFill/>
              <a:miter lim="800000"/>
              <a:headEnd/>
              <a:tailEnd/>
            </a:ln>
          </p:spPr>
          <p:txBody>
            <a:bodyPr wrap="none">
              <a:spAutoFit/>
            </a:bodyPr>
            <a:lstStyle/>
            <a:p>
              <a:pPr eaLnBrk="0" hangingPunct="0">
                <a:lnSpc>
                  <a:spcPct val="70000"/>
                </a:lnSpc>
              </a:pPr>
              <a:r>
                <a:rPr lang="cs-CZ" sz="1600">
                  <a:latin typeface="Times New Roman" pitchFamily="18" charset="0"/>
                </a:rPr>
                <a:t>Cl</a:t>
              </a:r>
              <a:r>
                <a:rPr lang="cs-CZ" sz="1600" baseline="40000">
                  <a:latin typeface="Times New Roman" pitchFamily="18" charset="0"/>
                </a:rPr>
                <a:t>-</a:t>
              </a:r>
              <a:endParaRPr lang="cs-CZ" sz="1600">
                <a:latin typeface="Times New Roman" pitchFamily="18" charset="0"/>
              </a:endParaRPr>
            </a:p>
          </p:txBody>
        </p:sp>
        <p:sp>
          <p:nvSpPr>
            <p:cNvPr id="103539" name="Text Box 83"/>
            <p:cNvSpPr txBox="1">
              <a:spLocks noChangeArrowheads="1"/>
            </p:cNvSpPr>
            <p:nvPr/>
          </p:nvSpPr>
          <p:spPr bwMode="auto">
            <a:xfrm>
              <a:off x="1600" y="1998"/>
              <a:ext cx="330" cy="184"/>
            </a:xfrm>
            <a:prstGeom prst="rect">
              <a:avLst/>
            </a:prstGeom>
            <a:noFill/>
            <a:ln w="9525">
              <a:noFill/>
              <a:miter lim="800000"/>
              <a:headEnd/>
              <a:tailEnd/>
            </a:ln>
          </p:spPr>
          <p:txBody>
            <a:bodyPr>
              <a:spAutoFit/>
            </a:bodyPr>
            <a:lstStyle/>
            <a:p>
              <a:pPr eaLnBrk="0" hangingPunct="0">
                <a:lnSpc>
                  <a:spcPct val="70000"/>
                </a:lnSpc>
              </a:pPr>
              <a:r>
                <a:rPr lang="cs-CZ">
                  <a:latin typeface="Times New Roman" pitchFamily="18" charset="0"/>
                </a:rPr>
                <a:t>K</a:t>
              </a:r>
              <a:r>
                <a:rPr lang="cs-CZ" baseline="40000">
                  <a:latin typeface="Times New Roman" pitchFamily="18" charset="0"/>
                </a:rPr>
                <a:t>+</a:t>
              </a:r>
              <a:endParaRPr lang="cs-CZ">
                <a:latin typeface="Times New Roman" pitchFamily="18" charset="0"/>
              </a:endParaRPr>
            </a:p>
          </p:txBody>
        </p:sp>
        <p:sp>
          <p:nvSpPr>
            <p:cNvPr id="103540" name="Text Box 84"/>
            <p:cNvSpPr txBox="1">
              <a:spLocks noChangeArrowheads="1"/>
            </p:cNvSpPr>
            <p:nvPr/>
          </p:nvSpPr>
          <p:spPr bwMode="auto">
            <a:xfrm>
              <a:off x="1156" y="2501"/>
              <a:ext cx="241" cy="156"/>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K</a:t>
              </a:r>
              <a:r>
                <a:rPr lang="cs-CZ" sz="1400" baseline="40000">
                  <a:latin typeface="Times New Roman" pitchFamily="18" charset="0"/>
                </a:rPr>
                <a:t>+</a:t>
              </a:r>
              <a:endParaRPr lang="cs-CZ" sz="1400">
                <a:latin typeface="Times New Roman" pitchFamily="18" charset="0"/>
              </a:endParaRPr>
            </a:p>
          </p:txBody>
        </p:sp>
        <p:sp>
          <p:nvSpPr>
            <p:cNvPr id="103541" name="Text Box 85"/>
            <p:cNvSpPr txBox="1">
              <a:spLocks noChangeArrowheads="1"/>
            </p:cNvSpPr>
            <p:nvPr/>
          </p:nvSpPr>
          <p:spPr bwMode="auto">
            <a:xfrm>
              <a:off x="1532" y="3229"/>
              <a:ext cx="291" cy="156"/>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Na</a:t>
              </a:r>
              <a:r>
                <a:rPr lang="cs-CZ" sz="1400" baseline="40000">
                  <a:latin typeface="Times New Roman" pitchFamily="18" charset="0"/>
                </a:rPr>
                <a:t>+</a:t>
              </a:r>
              <a:endParaRPr lang="cs-CZ" sz="1400">
                <a:latin typeface="Times New Roman" pitchFamily="18" charset="0"/>
              </a:endParaRPr>
            </a:p>
          </p:txBody>
        </p:sp>
        <p:sp>
          <p:nvSpPr>
            <p:cNvPr id="103542" name="Freeform 86"/>
            <p:cNvSpPr>
              <a:spLocks/>
            </p:cNvSpPr>
            <p:nvPr/>
          </p:nvSpPr>
          <p:spPr bwMode="auto">
            <a:xfrm>
              <a:off x="1560" y="1046"/>
              <a:ext cx="243" cy="398"/>
            </a:xfrm>
            <a:custGeom>
              <a:avLst/>
              <a:gdLst>
                <a:gd name="T0" fmla="*/ 150 w 243"/>
                <a:gd name="T1" fmla="*/ 398 h 398"/>
                <a:gd name="T2" fmla="*/ 5 w 243"/>
                <a:gd name="T3" fmla="*/ 212 h 398"/>
                <a:gd name="T4" fmla="*/ 119 w 243"/>
                <a:gd name="T5" fmla="*/ 46 h 398"/>
                <a:gd name="T6" fmla="*/ 243 w 243"/>
                <a:gd name="T7" fmla="*/ 0 h 398"/>
                <a:gd name="T8" fmla="*/ 0 60000 65536"/>
                <a:gd name="T9" fmla="*/ 0 60000 65536"/>
                <a:gd name="T10" fmla="*/ 0 60000 65536"/>
                <a:gd name="T11" fmla="*/ 0 60000 65536"/>
                <a:gd name="T12" fmla="*/ 0 w 243"/>
                <a:gd name="T13" fmla="*/ 0 h 398"/>
                <a:gd name="T14" fmla="*/ 243 w 243"/>
                <a:gd name="T15" fmla="*/ 398 h 398"/>
              </a:gdLst>
              <a:ahLst/>
              <a:cxnLst>
                <a:cxn ang="T8">
                  <a:pos x="T0" y="T1"/>
                </a:cxn>
                <a:cxn ang="T9">
                  <a:pos x="T2" y="T3"/>
                </a:cxn>
                <a:cxn ang="T10">
                  <a:pos x="T4" y="T5"/>
                </a:cxn>
                <a:cxn ang="T11">
                  <a:pos x="T6" y="T7"/>
                </a:cxn>
              </a:cxnLst>
              <a:rect l="T12" t="T13" r="T14" b="T15"/>
              <a:pathLst>
                <a:path w="243" h="398">
                  <a:moveTo>
                    <a:pt x="150" y="398"/>
                  </a:moveTo>
                  <a:cubicBezTo>
                    <a:pt x="80" y="334"/>
                    <a:pt x="10" y="271"/>
                    <a:pt x="5" y="212"/>
                  </a:cubicBezTo>
                  <a:cubicBezTo>
                    <a:pt x="0" y="153"/>
                    <a:pt x="79" y="81"/>
                    <a:pt x="119" y="46"/>
                  </a:cubicBezTo>
                  <a:cubicBezTo>
                    <a:pt x="159" y="11"/>
                    <a:pt x="201" y="5"/>
                    <a:pt x="243" y="0"/>
                  </a:cubicBezTo>
                </a:path>
              </a:pathLst>
            </a:custGeom>
            <a:noFill/>
            <a:ln w="38100">
              <a:solidFill>
                <a:schemeClr val="tx1"/>
              </a:solidFill>
              <a:round/>
              <a:headEnd/>
              <a:tailEnd type="triangle" w="med" len="med"/>
            </a:ln>
          </p:spPr>
          <p:txBody>
            <a:bodyPr wrap="none" anchor="ctr"/>
            <a:lstStyle/>
            <a:p>
              <a:endParaRPr lang="cs-CZ"/>
            </a:p>
          </p:txBody>
        </p:sp>
        <p:grpSp>
          <p:nvGrpSpPr>
            <p:cNvPr id="9" name="Group 87"/>
            <p:cNvGrpSpPr>
              <a:grpSpLocks/>
            </p:cNvGrpSpPr>
            <p:nvPr/>
          </p:nvGrpSpPr>
          <p:grpSpPr bwMode="auto">
            <a:xfrm>
              <a:off x="1362" y="2615"/>
              <a:ext cx="924" cy="488"/>
              <a:chOff x="970" y="113"/>
              <a:chExt cx="924" cy="488"/>
            </a:xfrm>
          </p:grpSpPr>
          <p:sp>
            <p:nvSpPr>
              <p:cNvPr id="103555" name="Oval 88"/>
              <p:cNvSpPr>
                <a:spLocks noChangeArrowheads="1"/>
              </p:cNvSpPr>
              <p:nvPr/>
            </p:nvSpPr>
            <p:spPr bwMode="auto">
              <a:xfrm flipH="1">
                <a:off x="970" y="113"/>
                <a:ext cx="319" cy="334"/>
              </a:xfrm>
              <a:prstGeom prst="ellipse">
                <a:avLst/>
              </a:prstGeom>
              <a:solidFill>
                <a:srgbClr val="FF9900"/>
              </a:solidFill>
              <a:ln w="9525">
                <a:solidFill>
                  <a:srgbClr val="000000"/>
                </a:solidFill>
                <a:round/>
                <a:headEnd/>
                <a:tailEnd/>
              </a:ln>
            </p:spPr>
            <p:txBody>
              <a:bodyPr wrap="none" anchor="ctr"/>
              <a:lstStyle/>
              <a:p>
                <a:endParaRPr lang="en-US"/>
              </a:p>
            </p:txBody>
          </p:sp>
          <p:sp>
            <p:nvSpPr>
              <p:cNvPr id="103556" name="Oval 89"/>
              <p:cNvSpPr>
                <a:spLocks noChangeArrowheads="1"/>
              </p:cNvSpPr>
              <p:nvPr/>
            </p:nvSpPr>
            <p:spPr bwMode="auto">
              <a:xfrm flipH="1">
                <a:off x="1025" y="171"/>
                <a:ext cx="213" cy="212"/>
              </a:xfrm>
              <a:prstGeom prst="ellipse">
                <a:avLst/>
              </a:prstGeom>
              <a:solidFill>
                <a:schemeClr val="bg2"/>
              </a:solidFill>
              <a:ln w="9525">
                <a:solidFill>
                  <a:srgbClr val="000000"/>
                </a:solidFill>
                <a:round/>
                <a:headEnd/>
                <a:tailEnd/>
              </a:ln>
            </p:spPr>
            <p:txBody>
              <a:bodyPr wrap="none" anchor="ctr"/>
              <a:lstStyle/>
              <a:p>
                <a:endParaRPr lang="en-US"/>
              </a:p>
            </p:txBody>
          </p:sp>
          <p:sp>
            <p:nvSpPr>
              <p:cNvPr id="103557" name="Oval 90"/>
              <p:cNvSpPr>
                <a:spLocks noChangeArrowheads="1"/>
              </p:cNvSpPr>
              <p:nvPr/>
            </p:nvSpPr>
            <p:spPr bwMode="auto">
              <a:xfrm flipH="1">
                <a:off x="1491" y="187"/>
                <a:ext cx="132" cy="131"/>
              </a:xfrm>
              <a:prstGeom prst="ellipse">
                <a:avLst/>
              </a:prstGeom>
              <a:solidFill>
                <a:srgbClr val="FF3300"/>
              </a:solidFill>
              <a:ln w="9525">
                <a:solidFill>
                  <a:srgbClr val="000000"/>
                </a:solidFill>
                <a:round/>
                <a:headEnd/>
                <a:tailEnd/>
              </a:ln>
            </p:spPr>
            <p:txBody>
              <a:bodyPr wrap="none" anchor="ctr"/>
              <a:lstStyle/>
              <a:p>
                <a:endParaRPr lang="en-US"/>
              </a:p>
            </p:txBody>
          </p:sp>
          <p:sp>
            <p:nvSpPr>
              <p:cNvPr id="103558" name="Line 91"/>
              <p:cNvSpPr>
                <a:spLocks noChangeShapeType="1"/>
              </p:cNvSpPr>
              <p:nvPr/>
            </p:nvSpPr>
            <p:spPr bwMode="auto">
              <a:xfrm flipH="1" flipV="1">
                <a:off x="1125" y="178"/>
                <a:ext cx="458" cy="11"/>
              </a:xfrm>
              <a:prstGeom prst="line">
                <a:avLst/>
              </a:prstGeom>
              <a:noFill/>
              <a:ln w="9525">
                <a:solidFill>
                  <a:srgbClr val="000000"/>
                </a:solidFill>
                <a:round/>
                <a:headEnd/>
                <a:tailEnd/>
              </a:ln>
            </p:spPr>
            <p:txBody>
              <a:bodyPr wrap="none" anchor="ctr"/>
              <a:lstStyle/>
              <a:p>
                <a:endParaRPr lang="cs-CZ"/>
              </a:p>
            </p:txBody>
          </p:sp>
          <p:sp>
            <p:nvSpPr>
              <p:cNvPr id="103559" name="Line 92"/>
              <p:cNvSpPr>
                <a:spLocks noChangeShapeType="1"/>
              </p:cNvSpPr>
              <p:nvPr/>
            </p:nvSpPr>
            <p:spPr bwMode="auto">
              <a:xfrm flipH="1">
                <a:off x="1141" y="310"/>
                <a:ext cx="412" cy="71"/>
              </a:xfrm>
              <a:prstGeom prst="line">
                <a:avLst/>
              </a:prstGeom>
              <a:noFill/>
              <a:ln w="9525">
                <a:solidFill>
                  <a:srgbClr val="000000"/>
                </a:solidFill>
                <a:round/>
                <a:headEnd/>
                <a:tailEnd/>
              </a:ln>
            </p:spPr>
            <p:txBody>
              <a:bodyPr wrap="none" anchor="ctr"/>
              <a:lstStyle/>
              <a:p>
                <a:endParaRPr lang="cs-CZ"/>
              </a:p>
            </p:txBody>
          </p:sp>
          <p:sp>
            <p:nvSpPr>
              <p:cNvPr id="103560" name="Rectangle 93"/>
              <p:cNvSpPr>
                <a:spLocks noChangeArrowheads="1"/>
              </p:cNvSpPr>
              <p:nvPr/>
            </p:nvSpPr>
            <p:spPr bwMode="auto">
              <a:xfrm>
                <a:off x="1285" y="313"/>
                <a:ext cx="609" cy="288"/>
              </a:xfrm>
              <a:prstGeom prst="rect">
                <a:avLst/>
              </a:prstGeom>
              <a:noFill/>
              <a:ln w="9525">
                <a:noFill/>
                <a:miter lim="800000"/>
                <a:headEnd/>
                <a:tailEnd/>
              </a:ln>
            </p:spPr>
            <p:txBody>
              <a:bodyPr>
                <a:spAutoFit/>
              </a:bodyPr>
              <a:lstStyle/>
              <a:p>
                <a:pPr algn="ctr" eaLnBrk="0" hangingPunct="0"/>
                <a:r>
                  <a:rPr lang="cs-CZ" sz="1200" b="1">
                    <a:latin typeface="Times New Roman" pitchFamily="18" charset="0"/>
                  </a:rPr>
                  <a:t>Na</a:t>
                </a:r>
                <a:r>
                  <a:rPr lang="cs-CZ" sz="1200" b="1" baseline="60000">
                    <a:latin typeface="Times New Roman" pitchFamily="18" charset="0"/>
                  </a:rPr>
                  <a:t>+</a:t>
                </a:r>
                <a:r>
                  <a:rPr lang="cs-CZ" sz="1200" b="1">
                    <a:latin typeface="Times New Roman" pitchFamily="18" charset="0"/>
                  </a:rPr>
                  <a:t>-K</a:t>
                </a:r>
                <a:r>
                  <a:rPr lang="cs-CZ" sz="1200" b="1" baseline="60000">
                    <a:latin typeface="Times New Roman" pitchFamily="18" charset="0"/>
                  </a:rPr>
                  <a:t>+</a:t>
                </a:r>
              </a:p>
              <a:p>
                <a:pPr algn="ctr" eaLnBrk="0" hangingPunct="0"/>
                <a:r>
                  <a:rPr lang="cs-CZ" sz="1200" b="1" baseline="60000">
                    <a:latin typeface="Times New Roman" pitchFamily="18" charset="0"/>
                  </a:rPr>
                  <a:t> </a:t>
                </a:r>
                <a:r>
                  <a:rPr lang="cs-CZ" sz="1200" b="1">
                    <a:latin typeface="Times New Roman" pitchFamily="18" charset="0"/>
                  </a:rPr>
                  <a:t>ATPáza</a:t>
                </a:r>
                <a:endParaRPr lang="cs-CZ" sz="1600">
                  <a:latin typeface="Times New Roman" pitchFamily="18" charset="0"/>
                </a:endParaRPr>
              </a:p>
            </p:txBody>
          </p:sp>
        </p:grpSp>
        <p:sp>
          <p:nvSpPr>
            <p:cNvPr id="103544" name="AutoShape 94"/>
            <p:cNvSpPr>
              <a:spLocks noChangeArrowheads="1"/>
            </p:cNvSpPr>
            <p:nvPr/>
          </p:nvSpPr>
          <p:spPr bwMode="auto">
            <a:xfrm flipH="1">
              <a:off x="1282" y="2884"/>
              <a:ext cx="400" cy="32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20 w 21600"/>
                <a:gd name="T13" fmla="*/ 4050 h 21600"/>
                <a:gd name="T14" fmla="*/ 19278 w 21600"/>
                <a:gd name="T15" fmla="*/ 8100 h 21600"/>
              </a:gdLst>
              <a:ahLst/>
              <a:cxnLst>
                <a:cxn ang="T8">
                  <a:pos x="T0" y="T1"/>
                </a:cxn>
                <a:cxn ang="T9">
                  <a:pos x="T2" y="T3"/>
                </a:cxn>
                <a:cxn ang="T10">
                  <a:pos x="T4" y="T5"/>
                </a:cxn>
                <a:cxn ang="T11">
                  <a:pos x="T6" y="T7"/>
                </a:cxn>
              </a:cxnLst>
              <a:rect l="T12" t="T13" r="T14" b="T15"/>
              <a:pathLst>
                <a:path w="21600" h="21600">
                  <a:moveTo>
                    <a:pt x="21600" y="6079"/>
                  </a:moveTo>
                  <a:lnTo>
                    <a:pt x="14688" y="0"/>
                  </a:lnTo>
                  <a:lnTo>
                    <a:pt x="14688" y="4049"/>
                  </a:lnTo>
                  <a:lnTo>
                    <a:pt x="12427" y="4049"/>
                  </a:lnTo>
                  <a:cubicBezTo>
                    <a:pt x="5564" y="4049"/>
                    <a:pt x="0" y="7680"/>
                    <a:pt x="0" y="12158"/>
                  </a:cubicBezTo>
                  <a:lnTo>
                    <a:pt x="0" y="21600"/>
                  </a:lnTo>
                  <a:lnTo>
                    <a:pt x="4150" y="21600"/>
                  </a:lnTo>
                  <a:lnTo>
                    <a:pt x="4150" y="12158"/>
                  </a:lnTo>
                  <a:cubicBezTo>
                    <a:pt x="4150" y="9922"/>
                    <a:pt x="7856" y="8109"/>
                    <a:pt x="12427" y="8109"/>
                  </a:cubicBezTo>
                  <a:lnTo>
                    <a:pt x="14688" y="8109"/>
                  </a:lnTo>
                  <a:lnTo>
                    <a:pt x="14688"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45" name="AutoShape 95"/>
            <p:cNvSpPr>
              <a:spLocks noChangeArrowheads="1"/>
            </p:cNvSpPr>
            <p:nvPr/>
          </p:nvSpPr>
          <p:spPr bwMode="auto">
            <a:xfrm rot="16200000" flipV="1">
              <a:off x="1377" y="2238"/>
              <a:ext cx="410" cy="341"/>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3 w 21600"/>
                <a:gd name="T13" fmla="*/ 4877 h 21600"/>
                <a:gd name="T14" fmla="*/ 20441 w 21600"/>
                <a:gd name="T15" fmla="*/ 7284 h 21600"/>
              </a:gdLst>
              <a:ahLst/>
              <a:cxnLst>
                <a:cxn ang="T8">
                  <a:pos x="T0" y="T1"/>
                </a:cxn>
                <a:cxn ang="T9">
                  <a:pos x="T2" y="T3"/>
                </a:cxn>
                <a:cxn ang="T10">
                  <a:pos x="T4" y="T5"/>
                </a:cxn>
                <a:cxn ang="T11">
                  <a:pos x="T6" y="T7"/>
                </a:cxn>
              </a:cxnLst>
              <a:rect l="T12" t="T13" r="T14" b="T15"/>
              <a:pathLst>
                <a:path w="21600" h="21600">
                  <a:moveTo>
                    <a:pt x="21600" y="6079"/>
                  </a:moveTo>
                  <a:lnTo>
                    <a:pt x="15699" y="0"/>
                  </a:lnTo>
                  <a:lnTo>
                    <a:pt x="15699" y="4877"/>
                  </a:lnTo>
                  <a:lnTo>
                    <a:pt x="12427" y="4877"/>
                  </a:lnTo>
                  <a:cubicBezTo>
                    <a:pt x="5564" y="4877"/>
                    <a:pt x="0" y="8137"/>
                    <a:pt x="0" y="12158"/>
                  </a:cubicBezTo>
                  <a:lnTo>
                    <a:pt x="0" y="21600"/>
                  </a:lnTo>
                  <a:lnTo>
                    <a:pt x="2457" y="21600"/>
                  </a:lnTo>
                  <a:lnTo>
                    <a:pt x="2457" y="12158"/>
                  </a:lnTo>
                  <a:cubicBezTo>
                    <a:pt x="2457" y="9465"/>
                    <a:pt x="6921" y="7281"/>
                    <a:pt x="12427" y="7281"/>
                  </a:cubicBezTo>
                  <a:lnTo>
                    <a:pt x="15699" y="7281"/>
                  </a:lnTo>
                  <a:lnTo>
                    <a:pt x="15699"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46" name="Oval 96"/>
            <p:cNvSpPr>
              <a:spLocks noChangeArrowheads="1"/>
            </p:cNvSpPr>
            <p:nvPr/>
          </p:nvSpPr>
          <p:spPr bwMode="auto">
            <a:xfrm>
              <a:off x="1339" y="409"/>
              <a:ext cx="380" cy="363"/>
            </a:xfrm>
            <a:prstGeom prst="ellipse">
              <a:avLst/>
            </a:prstGeom>
            <a:solidFill>
              <a:srgbClr val="000000"/>
            </a:solidFill>
            <a:ln w="9525">
              <a:noFill/>
              <a:round/>
              <a:headEnd/>
              <a:tailEnd/>
            </a:ln>
          </p:spPr>
          <p:txBody>
            <a:bodyPr/>
            <a:lstStyle/>
            <a:p>
              <a:endParaRPr lang="en-US"/>
            </a:p>
          </p:txBody>
        </p:sp>
        <p:sp>
          <p:nvSpPr>
            <p:cNvPr id="103547" name="Oval 97"/>
            <p:cNvSpPr>
              <a:spLocks noChangeArrowheads="1"/>
            </p:cNvSpPr>
            <p:nvPr/>
          </p:nvSpPr>
          <p:spPr bwMode="auto">
            <a:xfrm>
              <a:off x="1353" y="426"/>
              <a:ext cx="340" cy="328"/>
            </a:xfrm>
            <a:prstGeom prst="ellipse">
              <a:avLst/>
            </a:prstGeom>
            <a:solidFill>
              <a:srgbClr val="FFFFFF"/>
            </a:solidFill>
            <a:ln w="9525">
              <a:noFill/>
              <a:round/>
              <a:headEnd/>
              <a:tailEnd/>
            </a:ln>
          </p:spPr>
          <p:txBody>
            <a:bodyPr/>
            <a:lstStyle/>
            <a:p>
              <a:endParaRPr lang="en-US"/>
            </a:p>
          </p:txBody>
        </p:sp>
        <p:sp>
          <p:nvSpPr>
            <p:cNvPr id="103548" name="Oval 98"/>
            <p:cNvSpPr>
              <a:spLocks noChangeArrowheads="1"/>
            </p:cNvSpPr>
            <p:nvPr/>
          </p:nvSpPr>
          <p:spPr bwMode="auto">
            <a:xfrm>
              <a:off x="1844" y="885"/>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3200" baseline="8000">
                  <a:latin typeface="Times New Roman" pitchFamily="18" charset="0"/>
                </a:rPr>
                <a:t>-</a:t>
              </a:r>
            </a:p>
          </p:txBody>
        </p:sp>
        <p:sp>
          <p:nvSpPr>
            <p:cNvPr id="103549" name="Oval 99"/>
            <p:cNvSpPr>
              <a:spLocks noChangeArrowheads="1"/>
            </p:cNvSpPr>
            <p:nvPr/>
          </p:nvSpPr>
          <p:spPr bwMode="auto">
            <a:xfrm>
              <a:off x="1158" y="898"/>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2000" b="1" baseline="4000">
                  <a:latin typeface="Times New Roman" pitchFamily="18" charset="0"/>
                </a:rPr>
                <a:t>+</a:t>
              </a:r>
            </a:p>
          </p:txBody>
        </p:sp>
        <p:cxnSp>
          <p:nvCxnSpPr>
            <p:cNvPr id="103550" name="AutoShape 100"/>
            <p:cNvCxnSpPr>
              <a:cxnSpLocks noChangeShapeType="1"/>
              <a:stCxn id="103549" idx="0"/>
              <a:endCxn id="103546" idx="2"/>
            </p:cNvCxnSpPr>
            <p:nvPr/>
          </p:nvCxnSpPr>
          <p:spPr bwMode="auto">
            <a:xfrm rot="-5400000">
              <a:off x="1123" y="683"/>
              <a:ext cx="307" cy="124"/>
            </a:xfrm>
            <a:prstGeom prst="bentConnector2">
              <a:avLst/>
            </a:prstGeom>
            <a:noFill/>
            <a:ln w="9525">
              <a:solidFill>
                <a:schemeClr val="tx1"/>
              </a:solidFill>
              <a:miter lim="800000"/>
              <a:headEnd/>
              <a:tailEnd/>
            </a:ln>
          </p:spPr>
        </p:cxnSp>
        <p:cxnSp>
          <p:nvCxnSpPr>
            <p:cNvPr id="103551" name="AutoShape 101"/>
            <p:cNvCxnSpPr>
              <a:cxnSpLocks noChangeShapeType="1"/>
              <a:stCxn id="103548" idx="0"/>
              <a:endCxn id="103546" idx="6"/>
            </p:cNvCxnSpPr>
            <p:nvPr/>
          </p:nvCxnSpPr>
          <p:spPr bwMode="auto">
            <a:xfrm rot="5400000" flipH="1">
              <a:off x="1663" y="647"/>
              <a:ext cx="294" cy="182"/>
            </a:xfrm>
            <a:prstGeom prst="bentConnector2">
              <a:avLst/>
            </a:prstGeom>
            <a:noFill/>
            <a:ln w="9525">
              <a:solidFill>
                <a:schemeClr val="tx1"/>
              </a:solidFill>
              <a:miter lim="800000"/>
              <a:headEnd/>
              <a:tailEnd/>
            </a:ln>
          </p:spPr>
        </p:cxnSp>
        <p:sp>
          <p:nvSpPr>
            <p:cNvPr id="103552" name="Text Box 102"/>
            <p:cNvSpPr txBox="1">
              <a:spLocks noChangeArrowheads="1"/>
            </p:cNvSpPr>
            <p:nvPr/>
          </p:nvSpPr>
          <p:spPr bwMode="auto">
            <a:xfrm>
              <a:off x="1431" y="3955"/>
              <a:ext cx="258" cy="365"/>
            </a:xfrm>
            <a:prstGeom prst="rect">
              <a:avLst/>
            </a:prstGeom>
            <a:noFill/>
            <a:ln w="9525">
              <a:noFill/>
              <a:miter lim="800000"/>
              <a:headEnd/>
              <a:tailEnd/>
            </a:ln>
          </p:spPr>
          <p:txBody>
            <a:bodyPr wrap="none">
              <a:spAutoFit/>
            </a:bodyPr>
            <a:lstStyle/>
            <a:p>
              <a:pPr eaLnBrk="0" hangingPunct="0"/>
              <a:r>
                <a:rPr lang="cs-CZ" sz="3200" b="1">
                  <a:latin typeface="Times New Roman" pitchFamily="18" charset="0"/>
                </a:rPr>
                <a:t>b</a:t>
              </a:r>
              <a:endParaRPr lang="cs-CZ" sz="2400">
                <a:latin typeface="Times New Roman" pitchFamily="18" charset="0"/>
              </a:endParaRPr>
            </a:p>
          </p:txBody>
        </p:sp>
        <p:sp>
          <p:nvSpPr>
            <p:cNvPr id="103553" name="Freeform 103"/>
            <p:cNvSpPr>
              <a:spLocks/>
            </p:cNvSpPr>
            <p:nvPr/>
          </p:nvSpPr>
          <p:spPr bwMode="auto">
            <a:xfrm>
              <a:off x="1520" y="482"/>
              <a:ext cx="45" cy="182"/>
            </a:xfrm>
            <a:custGeom>
              <a:avLst/>
              <a:gdLst>
                <a:gd name="T0" fmla="*/ 1 w 82"/>
                <a:gd name="T1" fmla="*/ 171 h 191"/>
                <a:gd name="T2" fmla="*/ 0 w 82"/>
                <a:gd name="T3" fmla="*/ 0 h 191"/>
                <a:gd name="T4" fmla="*/ 25 w 82"/>
                <a:gd name="T5" fmla="*/ 19 h 191"/>
                <a:gd name="T6" fmla="*/ 1 w 82"/>
                <a:gd name="T7" fmla="*/ 173 h 191"/>
                <a:gd name="T8" fmla="*/ 1 w 82"/>
                <a:gd name="T9" fmla="*/ 171 h 191"/>
                <a:gd name="T10" fmla="*/ 0 60000 65536"/>
                <a:gd name="T11" fmla="*/ 0 60000 65536"/>
                <a:gd name="T12" fmla="*/ 0 60000 65536"/>
                <a:gd name="T13" fmla="*/ 0 60000 65536"/>
                <a:gd name="T14" fmla="*/ 0 60000 65536"/>
                <a:gd name="T15" fmla="*/ 0 w 82"/>
                <a:gd name="T16" fmla="*/ 0 h 191"/>
                <a:gd name="T17" fmla="*/ 82 w 82"/>
                <a:gd name="T18" fmla="*/ 191 h 191"/>
              </a:gdLst>
              <a:ahLst/>
              <a:cxnLst>
                <a:cxn ang="T10">
                  <a:pos x="T0" y="T1"/>
                </a:cxn>
                <a:cxn ang="T11">
                  <a:pos x="T2" y="T3"/>
                </a:cxn>
                <a:cxn ang="T12">
                  <a:pos x="T4" y="T5"/>
                </a:cxn>
                <a:cxn ang="T13">
                  <a:pos x="T6" y="T7"/>
                </a:cxn>
                <a:cxn ang="T14">
                  <a:pos x="T8" y="T9"/>
                </a:cxn>
              </a:cxnLst>
              <a:rect l="T15" t="T16" r="T17" b="T18"/>
              <a:pathLst>
                <a:path w="82" h="191">
                  <a:moveTo>
                    <a:pt x="1" y="188"/>
                  </a:moveTo>
                  <a:lnTo>
                    <a:pt x="0" y="0"/>
                  </a:lnTo>
                  <a:cubicBezTo>
                    <a:pt x="31" y="0"/>
                    <a:pt x="55" y="2"/>
                    <a:pt x="82" y="21"/>
                  </a:cubicBezTo>
                  <a:lnTo>
                    <a:pt x="3" y="191"/>
                  </a:lnTo>
                  <a:lnTo>
                    <a:pt x="1" y="188"/>
                  </a:lnTo>
                  <a:close/>
                </a:path>
              </a:pathLst>
            </a:custGeom>
            <a:solidFill>
              <a:srgbClr val="FFFF00"/>
            </a:solidFill>
            <a:ln w="9525">
              <a:solidFill>
                <a:schemeClr val="tx1"/>
              </a:solidFill>
              <a:round/>
              <a:headEnd/>
              <a:tailEnd/>
            </a:ln>
          </p:spPr>
          <p:txBody>
            <a:bodyPr wrap="none" anchor="ctr"/>
            <a:lstStyle/>
            <a:p>
              <a:endParaRPr lang="cs-CZ"/>
            </a:p>
          </p:txBody>
        </p:sp>
        <p:sp>
          <p:nvSpPr>
            <p:cNvPr id="103554" name="Freeform 104"/>
            <p:cNvSpPr>
              <a:spLocks/>
            </p:cNvSpPr>
            <p:nvPr/>
          </p:nvSpPr>
          <p:spPr bwMode="auto">
            <a:xfrm rot="3147895">
              <a:off x="1485" y="460"/>
              <a:ext cx="144" cy="187"/>
            </a:xfrm>
            <a:custGeom>
              <a:avLst/>
              <a:gdLst>
                <a:gd name="T0" fmla="*/ 51 w 406"/>
                <a:gd name="T1" fmla="*/ 44 h 695"/>
                <a:gd name="T2" fmla="*/ 20 w 406"/>
                <a:gd name="T3" fmla="*/ 17 h 695"/>
                <a:gd name="T4" fmla="*/ 34 w 406"/>
                <a:gd name="T5" fmla="*/ 13 h 695"/>
                <a:gd name="T6" fmla="*/ 0 w 406"/>
                <a:gd name="T7" fmla="*/ 0 h 695"/>
                <a:gd name="T8" fmla="*/ 1 w 406"/>
                <a:gd name="T9" fmla="*/ 23 h 695"/>
                <a:gd name="T10" fmla="*/ 11 w 406"/>
                <a:gd name="T11" fmla="*/ 15 h 695"/>
                <a:gd name="T12" fmla="*/ 45 w 406"/>
                <a:gd name="T13" fmla="*/ 50 h 695"/>
                <a:gd name="T14" fmla="*/ 51 w 406"/>
                <a:gd name="T15" fmla="*/ 44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grpSp>
        <p:nvGrpSpPr>
          <p:cNvPr id="10" name="Group 105"/>
          <p:cNvGrpSpPr>
            <a:grpSpLocks/>
          </p:cNvGrpSpPr>
          <p:nvPr/>
        </p:nvGrpSpPr>
        <p:grpSpPr bwMode="auto">
          <a:xfrm>
            <a:off x="4922838" y="649288"/>
            <a:ext cx="2036762" cy="6208712"/>
            <a:chOff x="2194" y="409"/>
            <a:chExt cx="1283" cy="3911"/>
          </a:xfrm>
        </p:grpSpPr>
        <p:grpSp>
          <p:nvGrpSpPr>
            <p:cNvPr id="11" name="Group 106"/>
            <p:cNvGrpSpPr>
              <a:grpSpLocks/>
            </p:cNvGrpSpPr>
            <p:nvPr/>
          </p:nvGrpSpPr>
          <p:grpSpPr bwMode="auto">
            <a:xfrm>
              <a:off x="2194" y="409"/>
              <a:ext cx="1248" cy="3911"/>
              <a:chOff x="2194" y="409"/>
              <a:chExt cx="1248" cy="3911"/>
            </a:xfrm>
          </p:grpSpPr>
          <p:sp>
            <p:nvSpPr>
              <p:cNvPr id="103507" name="Rectangle 107"/>
              <p:cNvSpPr>
                <a:spLocks noChangeArrowheads="1"/>
              </p:cNvSpPr>
              <p:nvPr/>
            </p:nvSpPr>
            <p:spPr bwMode="auto">
              <a:xfrm>
                <a:off x="2729" y="953"/>
                <a:ext cx="651" cy="3040"/>
              </a:xfrm>
              <a:prstGeom prst="rect">
                <a:avLst/>
              </a:prstGeom>
              <a:solidFill>
                <a:srgbClr val="FFFF66"/>
              </a:solidFill>
              <a:ln w="9525">
                <a:noFill/>
                <a:miter lim="800000"/>
                <a:headEnd/>
                <a:tailEnd/>
              </a:ln>
            </p:spPr>
            <p:txBody>
              <a:bodyPr wrap="none" anchor="ctr"/>
              <a:lstStyle/>
              <a:p>
                <a:endParaRPr lang="en-US"/>
              </a:p>
            </p:txBody>
          </p:sp>
          <p:sp>
            <p:nvSpPr>
              <p:cNvPr id="103508" name="Text Box 108"/>
              <p:cNvSpPr txBox="1">
                <a:spLocks noChangeArrowheads="1"/>
              </p:cNvSpPr>
              <p:nvPr/>
            </p:nvSpPr>
            <p:spPr bwMode="auto">
              <a:xfrm>
                <a:off x="2856" y="1310"/>
                <a:ext cx="586" cy="388"/>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bílkoviny</a:t>
                </a:r>
                <a:r>
                  <a:rPr lang="cs-CZ" sz="2000" b="1" baseline="30000">
                    <a:latin typeface="Times New Roman" pitchFamily="18" charset="0"/>
                  </a:rPr>
                  <a:t>-</a:t>
                </a:r>
                <a:endParaRPr lang="cs-CZ" sz="1400">
                  <a:latin typeface="Times New Roman" pitchFamily="18" charset="0"/>
                </a:endParaRPr>
              </a:p>
              <a:p>
                <a:pPr eaLnBrk="0" hangingPunct="0"/>
                <a:r>
                  <a:rPr lang="cs-CZ" sz="1400">
                    <a:latin typeface="Times New Roman" pitchFamily="18" charset="0"/>
                  </a:rPr>
                  <a:t>fosfáty</a:t>
                </a:r>
                <a:r>
                  <a:rPr lang="cs-CZ" sz="2000" b="1" baseline="30000">
                    <a:latin typeface="Times New Roman" pitchFamily="18" charset="0"/>
                  </a:rPr>
                  <a:t>-</a:t>
                </a:r>
                <a:endParaRPr lang="cs-CZ" sz="1400">
                  <a:latin typeface="Times New Roman" pitchFamily="18" charset="0"/>
                </a:endParaRPr>
              </a:p>
            </p:txBody>
          </p:sp>
          <p:sp>
            <p:nvSpPr>
              <p:cNvPr id="103509" name="Text Box 109"/>
              <p:cNvSpPr txBox="1">
                <a:spLocks noChangeArrowheads="1"/>
              </p:cNvSpPr>
              <p:nvPr/>
            </p:nvSpPr>
            <p:spPr bwMode="auto">
              <a:xfrm>
                <a:off x="2246" y="2375"/>
                <a:ext cx="222" cy="142"/>
              </a:xfrm>
              <a:prstGeom prst="rect">
                <a:avLst/>
              </a:prstGeom>
              <a:noFill/>
              <a:ln w="9525">
                <a:noFill/>
                <a:miter lim="800000"/>
                <a:headEnd/>
                <a:tailEnd/>
              </a:ln>
            </p:spPr>
            <p:txBody>
              <a:bodyPr wrap="none">
                <a:spAutoFit/>
              </a:bodyPr>
              <a:lstStyle/>
              <a:p>
                <a:pPr eaLnBrk="0" hangingPunct="0">
                  <a:lnSpc>
                    <a:spcPct val="70000"/>
                  </a:lnSpc>
                </a:pPr>
                <a:r>
                  <a:rPr lang="cs-CZ" sz="1200">
                    <a:latin typeface="Times New Roman" pitchFamily="18" charset="0"/>
                  </a:rPr>
                  <a:t>K</a:t>
                </a:r>
                <a:r>
                  <a:rPr lang="cs-CZ" sz="1200" baseline="40000">
                    <a:latin typeface="Times New Roman" pitchFamily="18" charset="0"/>
                  </a:rPr>
                  <a:t>+</a:t>
                </a:r>
                <a:endParaRPr lang="cs-CZ" sz="1200">
                  <a:latin typeface="Times New Roman" pitchFamily="18" charset="0"/>
                </a:endParaRPr>
              </a:p>
            </p:txBody>
          </p:sp>
          <p:sp>
            <p:nvSpPr>
              <p:cNvPr id="103510" name="Text Box 110"/>
              <p:cNvSpPr txBox="1">
                <a:spLocks noChangeArrowheads="1"/>
              </p:cNvSpPr>
              <p:nvPr/>
            </p:nvSpPr>
            <p:spPr bwMode="auto">
              <a:xfrm>
                <a:off x="2194" y="2927"/>
                <a:ext cx="347" cy="184"/>
              </a:xfrm>
              <a:prstGeom prst="rect">
                <a:avLst/>
              </a:prstGeom>
              <a:noFill/>
              <a:ln w="9525">
                <a:noFill/>
                <a:miter lim="800000"/>
                <a:headEnd/>
                <a:tailEnd/>
              </a:ln>
            </p:spPr>
            <p:txBody>
              <a:bodyPr>
                <a:spAutoFit/>
              </a:bodyPr>
              <a:lstStyle/>
              <a:p>
                <a:pPr eaLnBrk="0" hangingPunct="0">
                  <a:lnSpc>
                    <a:spcPct val="70000"/>
                  </a:lnSpc>
                </a:pPr>
                <a:r>
                  <a:rPr lang="cs-CZ" b="1">
                    <a:latin typeface="Times New Roman" pitchFamily="18" charset="0"/>
                  </a:rPr>
                  <a:t>Na</a:t>
                </a:r>
                <a:r>
                  <a:rPr lang="cs-CZ" b="1" baseline="40000">
                    <a:latin typeface="Times New Roman" pitchFamily="18" charset="0"/>
                  </a:rPr>
                  <a:t>+</a:t>
                </a:r>
                <a:endParaRPr lang="cs-CZ" sz="1400">
                  <a:latin typeface="Times New Roman" pitchFamily="18" charset="0"/>
                </a:endParaRPr>
              </a:p>
            </p:txBody>
          </p:sp>
          <p:sp>
            <p:nvSpPr>
              <p:cNvPr id="103511" name="AutoShape 111"/>
              <p:cNvSpPr>
                <a:spLocks noChangeArrowheads="1"/>
              </p:cNvSpPr>
              <p:nvPr/>
            </p:nvSpPr>
            <p:spPr bwMode="auto">
              <a:xfrm rot="-1862759">
                <a:off x="2389" y="2307"/>
                <a:ext cx="210" cy="61"/>
              </a:xfrm>
              <a:prstGeom prst="leftArrow">
                <a:avLst>
                  <a:gd name="adj1" fmla="val 50000"/>
                  <a:gd name="adj2" fmla="val 86066"/>
                </a:avLst>
              </a:prstGeom>
              <a:solidFill>
                <a:schemeClr val="accent1"/>
              </a:solidFill>
              <a:ln w="9525">
                <a:solidFill>
                  <a:schemeClr val="tx1"/>
                </a:solidFill>
                <a:miter lim="800000"/>
                <a:headEnd/>
                <a:tailEnd/>
              </a:ln>
            </p:spPr>
            <p:txBody>
              <a:bodyPr wrap="none" anchor="ctr"/>
              <a:lstStyle/>
              <a:p>
                <a:endParaRPr lang="en-US"/>
              </a:p>
            </p:txBody>
          </p:sp>
          <p:sp>
            <p:nvSpPr>
              <p:cNvPr id="103512" name="Text Box 112"/>
              <p:cNvSpPr txBox="1">
                <a:spLocks noChangeArrowheads="1"/>
              </p:cNvSpPr>
              <p:nvPr/>
            </p:nvSpPr>
            <p:spPr bwMode="auto">
              <a:xfrm>
                <a:off x="2350" y="2567"/>
                <a:ext cx="222" cy="142"/>
              </a:xfrm>
              <a:prstGeom prst="rect">
                <a:avLst/>
              </a:prstGeom>
              <a:noFill/>
              <a:ln w="9525">
                <a:noFill/>
                <a:miter lim="800000"/>
                <a:headEnd/>
                <a:tailEnd/>
              </a:ln>
            </p:spPr>
            <p:txBody>
              <a:bodyPr wrap="none">
                <a:spAutoFit/>
              </a:bodyPr>
              <a:lstStyle/>
              <a:p>
                <a:pPr eaLnBrk="0" hangingPunct="0">
                  <a:lnSpc>
                    <a:spcPct val="70000"/>
                  </a:lnSpc>
                </a:pPr>
                <a:r>
                  <a:rPr lang="cs-CZ" sz="1200">
                    <a:latin typeface="Times New Roman" pitchFamily="18" charset="0"/>
                  </a:rPr>
                  <a:t>K</a:t>
                </a:r>
                <a:r>
                  <a:rPr lang="cs-CZ" sz="1200" baseline="40000">
                    <a:latin typeface="Times New Roman" pitchFamily="18" charset="0"/>
                  </a:rPr>
                  <a:t>+</a:t>
                </a:r>
                <a:endParaRPr lang="cs-CZ" sz="1200">
                  <a:latin typeface="Times New Roman" pitchFamily="18" charset="0"/>
                </a:endParaRPr>
              </a:p>
            </p:txBody>
          </p:sp>
          <p:sp>
            <p:nvSpPr>
              <p:cNvPr id="103513" name="AutoShape 113"/>
              <p:cNvSpPr>
                <a:spLocks noChangeArrowheads="1"/>
              </p:cNvSpPr>
              <p:nvPr/>
            </p:nvSpPr>
            <p:spPr bwMode="auto">
              <a:xfrm rot="7410910">
                <a:off x="2359" y="3120"/>
                <a:ext cx="224" cy="28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17694720 60000 65536"/>
                  <a:gd name="T11" fmla="*/ 5898240 60000 65536"/>
                  <a:gd name="T12" fmla="*/ 5898240 60000 65536"/>
                  <a:gd name="T13" fmla="*/ 5898240 60000 65536"/>
                  <a:gd name="T14" fmla="*/ 0 60000 65536"/>
                  <a:gd name="T15" fmla="*/ 0 w 21600"/>
                  <a:gd name="T16" fmla="*/ 8308 h 21600"/>
                  <a:gd name="T17" fmla="*/ 6075 w 21600"/>
                  <a:gd name="T18" fmla="*/ 21600 h 21600"/>
                </a:gdLst>
                <a:ahLst/>
                <a:cxnLst>
                  <a:cxn ang="T10">
                    <a:pos x="T0" y="T1"/>
                  </a:cxn>
                  <a:cxn ang="T11">
                    <a:pos x="T2" y="T3"/>
                  </a:cxn>
                  <a:cxn ang="T12">
                    <a:pos x="T4" y="T5"/>
                  </a:cxn>
                  <a:cxn ang="T13">
                    <a:pos x="T6" y="T7"/>
                  </a:cxn>
                  <a:cxn ang="T14">
                    <a:pos x="T8" y="T9"/>
                  </a:cxn>
                </a:cxnLst>
                <a:rect l="T15" t="T16" r="T17" b="T18"/>
                <a:pathLst>
                  <a:path w="21600" h="21600">
                    <a:moveTo>
                      <a:pt x="15662" y="14285"/>
                    </a:moveTo>
                    <a:lnTo>
                      <a:pt x="21600" y="8310"/>
                    </a:lnTo>
                    <a:lnTo>
                      <a:pt x="18630" y="8310"/>
                    </a:lnTo>
                    <a:cubicBezTo>
                      <a:pt x="18630" y="3721"/>
                      <a:pt x="14430" y="0"/>
                      <a:pt x="9250" y="0"/>
                    </a:cubicBezTo>
                    <a:cubicBezTo>
                      <a:pt x="4141" y="0"/>
                      <a:pt x="0" y="3799"/>
                      <a:pt x="0" y="8485"/>
                    </a:cubicBezTo>
                    <a:lnTo>
                      <a:pt x="0" y="21600"/>
                    </a:lnTo>
                    <a:lnTo>
                      <a:pt x="6110" y="21600"/>
                    </a:lnTo>
                    <a:lnTo>
                      <a:pt x="6110" y="8310"/>
                    </a:lnTo>
                    <a:cubicBezTo>
                      <a:pt x="6110" y="6947"/>
                      <a:pt x="7362" y="5842"/>
                      <a:pt x="8907" y="5842"/>
                    </a:cubicBezTo>
                    <a:lnTo>
                      <a:pt x="9725" y="5842"/>
                    </a:lnTo>
                    <a:cubicBezTo>
                      <a:pt x="11269" y="5842"/>
                      <a:pt x="12520" y="6947"/>
                      <a:pt x="12520" y="8310"/>
                    </a:cubicBezTo>
                    <a:lnTo>
                      <a:pt x="9725" y="8310"/>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14" name="Line 114"/>
              <p:cNvSpPr>
                <a:spLocks noChangeShapeType="1"/>
              </p:cNvSpPr>
              <p:nvPr/>
            </p:nvSpPr>
            <p:spPr bwMode="auto">
              <a:xfrm>
                <a:off x="2704" y="946"/>
                <a:ext cx="0" cy="3040"/>
              </a:xfrm>
              <a:prstGeom prst="line">
                <a:avLst/>
              </a:prstGeom>
              <a:noFill/>
              <a:ln w="53975" cmpd="dbl">
                <a:solidFill>
                  <a:schemeClr val="tx1"/>
                </a:solidFill>
                <a:round/>
                <a:headEnd/>
                <a:tailEnd/>
              </a:ln>
            </p:spPr>
            <p:txBody>
              <a:bodyPr wrap="none" anchor="ctr"/>
              <a:lstStyle/>
              <a:p>
                <a:endParaRPr lang="cs-CZ"/>
              </a:p>
            </p:txBody>
          </p:sp>
          <p:sp>
            <p:nvSpPr>
              <p:cNvPr id="103515" name="Text Box 115"/>
              <p:cNvSpPr txBox="1">
                <a:spLocks noChangeArrowheads="1"/>
              </p:cNvSpPr>
              <p:nvPr/>
            </p:nvSpPr>
            <p:spPr bwMode="auto">
              <a:xfrm>
                <a:off x="2817" y="1750"/>
                <a:ext cx="249" cy="156"/>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Cl</a:t>
                </a:r>
                <a:r>
                  <a:rPr lang="cs-CZ" sz="1400" baseline="40000">
                    <a:latin typeface="Times New Roman" pitchFamily="18" charset="0"/>
                  </a:rPr>
                  <a:t>-</a:t>
                </a:r>
                <a:endParaRPr lang="cs-CZ" sz="1400">
                  <a:latin typeface="Times New Roman" pitchFamily="18" charset="0"/>
                </a:endParaRPr>
              </a:p>
            </p:txBody>
          </p:sp>
          <p:sp>
            <p:nvSpPr>
              <p:cNvPr id="103516" name="Text Box 116"/>
              <p:cNvSpPr txBox="1">
                <a:spLocks noChangeArrowheads="1"/>
              </p:cNvSpPr>
              <p:nvPr/>
            </p:nvSpPr>
            <p:spPr bwMode="auto">
              <a:xfrm>
                <a:off x="2730" y="2044"/>
                <a:ext cx="334" cy="184"/>
              </a:xfrm>
              <a:prstGeom prst="rect">
                <a:avLst/>
              </a:prstGeom>
              <a:noFill/>
              <a:ln w="9525">
                <a:noFill/>
                <a:miter lim="800000"/>
                <a:headEnd/>
                <a:tailEnd/>
              </a:ln>
            </p:spPr>
            <p:txBody>
              <a:bodyPr>
                <a:spAutoFit/>
              </a:bodyPr>
              <a:lstStyle/>
              <a:p>
                <a:pPr eaLnBrk="0" hangingPunct="0">
                  <a:lnSpc>
                    <a:spcPct val="70000"/>
                  </a:lnSpc>
                </a:pPr>
                <a:r>
                  <a:rPr lang="cs-CZ" b="1">
                    <a:latin typeface="Times New Roman" pitchFamily="18" charset="0"/>
                  </a:rPr>
                  <a:t>K</a:t>
                </a:r>
                <a:r>
                  <a:rPr lang="cs-CZ" b="1" baseline="40000">
                    <a:latin typeface="Times New Roman" pitchFamily="18" charset="0"/>
                  </a:rPr>
                  <a:t>+</a:t>
                </a:r>
                <a:endParaRPr lang="cs-CZ" b="1">
                  <a:latin typeface="Times New Roman" pitchFamily="18" charset="0"/>
                </a:endParaRPr>
              </a:p>
            </p:txBody>
          </p:sp>
          <p:sp>
            <p:nvSpPr>
              <p:cNvPr id="103517" name="Text Box 117"/>
              <p:cNvSpPr txBox="1">
                <a:spLocks noChangeArrowheads="1"/>
              </p:cNvSpPr>
              <p:nvPr/>
            </p:nvSpPr>
            <p:spPr bwMode="auto">
              <a:xfrm>
                <a:off x="2743" y="3316"/>
                <a:ext cx="264" cy="142"/>
              </a:xfrm>
              <a:prstGeom prst="rect">
                <a:avLst/>
              </a:prstGeom>
              <a:noFill/>
              <a:ln w="9525">
                <a:noFill/>
                <a:miter lim="800000"/>
                <a:headEnd/>
                <a:tailEnd/>
              </a:ln>
            </p:spPr>
            <p:txBody>
              <a:bodyPr>
                <a:spAutoFit/>
              </a:bodyPr>
              <a:lstStyle/>
              <a:p>
                <a:pPr eaLnBrk="0" hangingPunct="0">
                  <a:lnSpc>
                    <a:spcPct val="70000"/>
                  </a:lnSpc>
                </a:pPr>
                <a:r>
                  <a:rPr lang="cs-CZ" sz="1200">
                    <a:latin typeface="Times New Roman" pitchFamily="18" charset="0"/>
                  </a:rPr>
                  <a:t>Na</a:t>
                </a:r>
                <a:r>
                  <a:rPr lang="cs-CZ" sz="1200" baseline="40000">
                    <a:latin typeface="Times New Roman" pitchFamily="18" charset="0"/>
                  </a:rPr>
                  <a:t>+</a:t>
                </a:r>
                <a:endParaRPr lang="cs-CZ" sz="1200">
                  <a:latin typeface="Times New Roman" pitchFamily="18" charset="0"/>
                </a:endParaRPr>
              </a:p>
            </p:txBody>
          </p:sp>
          <p:sp>
            <p:nvSpPr>
              <p:cNvPr id="103518" name="Freeform 118"/>
              <p:cNvSpPr>
                <a:spLocks/>
              </p:cNvSpPr>
              <p:nvPr/>
            </p:nvSpPr>
            <p:spPr bwMode="auto">
              <a:xfrm>
                <a:off x="2730" y="1033"/>
                <a:ext cx="243" cy="398"/>
              </a:xfrm>
              <a:custGeom>
                <a:avLst/>
                <a:gdLst>
                  <a:gd name="T0" fmla="*/ 150 w 243"/>
                  <a:gd name="T1" fmla="*/ 398 h 398"/>
                  <a:gd name="T2" fmla="*/ 5 w 243"/>
                  <a:gd name="T3" fmla="*/ 212 h 398"/>
                  <a:gd name="T4" fmla="*/ 119 w 243"/>
                  <a:gd name="T5" fmla="*/ 46 h 398"/>
                  <a:gd name="T6" fmla="*/ 243 w 243"/>
                  <a:gd name="T7" fmla="*/ 0 h 398"/>
                  <a:gd name="T8" fmla="*/ 0 60000 65536"/>
                  <a:gd name="T9" fmla="*/ 0 60000 65536"/>
                  <a:gd name="T10" fmla="*/ 0 60000 65536"/>
                  <a:gd name="T11" fmla="*/ 0 60000 65536"/>
                  <a:gd name="T12" fmla="*/ 0 w 243"/>
                  <a:gd name="T13" fmla="*/ 0 h 398"/>
                  <a:gd name="T14" fmla="*/ 243 w 243"/>
                  <a:gd name="T15" fmla="*/ 398 h 398"/>
                </a:gdLst>
                <a:ahLst/>
                <a:cxnLst>
                  <a:cxn ang="T8">
                    <a:pos x="T0" y="T1"/>
                  </a:cxn>
                  <a:cxn ang="T9">
                    <a:pos x="T2" y="T3"/>
                  </a:cxn>
                  <a:cxn ang="T10">
                    <a:pos x="T4" y="T5"/>
                  </a:cxn>
                  <a:cxn ang="T11">
                    <a:pos x="T6" y="T7"/>
                  </a:cxn>
                </a:cxnLst>
                <a:rect l="T12" t="T13" r="T14" b="T15"/>
                <a:pathLst>
                  <a:path w="243" h="398">
                    <a:moveTo>
                      <a:pt x="150" y="398"/>
                    </a:moveTo>
                    <a:cubicBezTo>
                      <a:pt x="80" y="334"/>
                      <a:pt x="10" y="271"/>
                      <a:pt x="5" y="212"/>
                    </a:cubicBezTo>
                    <a:cubicBezTo>
                      <a:pt x="0" y="153"/>
                      <a:pt x="79" y="81"/>
                      <a:pt x="119" y="46"/>
                    </a:cubicBezTo>
                    <a:cubicBezTo>
                      <a:pt x="159" y="11"/>
                      <a:pt x="201" y="5"/>
                      <a:pt x="243" y="0"/>
                    </a:cubicBezTo>
                  </a:path>
                </a:pathLst>
              </a:custGeom>
              <a:noFill/>
              <a:ln w="38100">
                <a:solidFill>
                  <a:schemeClr val="tx1"/>
                </a:solidFill>
                <a:round/>
                <a:headEnd/>
                <a:tailEnd type="triangle" w="med" len="med"/>
              </a:ln>
            </p:spPr>
            <p:txBody>
              <a:bodyPr wrap="none" anchor="ctr"/>
              <a:lstStyle/>
              <a:p>
                <a:endParaRPr lang="cs-CZ"/>
              </a:p>
            </p:txBody>
          </p:sp>
          <p:sp>
            <p:nvSpPr>
              <p:cNvPr id="103519" name="AutoShape 119"/>
              <p:cNvSpPr>
                <a:spLocks noChangeArrowheads="1"/>
              </p:cNvSpPr>
              <p:nvPr/>
            </p:nvSpPr>
            <p:spPr bwMode="auto">
              <a:xfrm flipH="1">
                <a:off x="2454" y="2921"/>
                <a:ext cx="400" cy="32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20 w 21600"/>
                  <a:gd name="T13" fmla="*/ 4050 h 21600"/>
                  <a:gd name="T14" fmla="*/ 19278 w 21600"/>
                  <a:gd name="T15" fmla="*/ 8100 h 21600"/>
                </a:gdLst>
                <a:ahLst/>
                <a:cxnLst>
                  <a:cxn ang="T8">
                    <a:pos x="T0" y="T1"/>
                  </a:cxn>
                  <a:cxn ang="T9">
                    <a:pos x="T2" y="T3"/>
                  </a:cxn>
                  <a:cxn ang="T10">
                    <a:pos x="T4" y="T5"/>
                  </a:cxn>
                  <a:cxn ang="T11">
                    <a:pos x="T6" y="T7"/>
                  </a:cxn>
                </a:cxnLst>
                <a:rect l="T12" t="T13" r="T14" b="T15"/>
                <a:pathLst>
                  <a:path w="21600" h="21600">
                    <a:moveTo>
                      <a:pt x="21600" y="6079"/>
                    </a:moveTo>
                    <a:lnTo>
                      <a:pt x="14688" y="0"/>
                    </a:lnTo>
                    <a:lnTo>
                      <a:pt x="14688" y="4049"/>
                    </a:lnTo>
                    <a:lnTo>
                      <a:pt x="12427" y="4049"/>
                    </a:lnTo>
                    <a:cubicBezTo>
                      <a:pt x="5564" y="4049"/>
                      <a:pt x="0" y="7680"/>
                      <a:pt x="0" y="12158"/>
                    </a:cubicBezTo>
                    <a:lnTo>
                      <a:pt x="0" y="21600"/>
                    </a:lnTo>
                    <a:lnTo>
                      <a:pt x="4150" y="21600"/>
                    </a:lnTo>
                    <a:lnTo>
                      <a:pt x="4150" y="12158"/>
                    </a:lnTo>
                    <a:cubicBezTo>
                      <a:pt x="4150" y="9922"/>
                      <a:pt x="7856" y="8109"/>
                      <a:pt x="12427" y="8109"/>
                    </a:cubicBezTo>
                    <a:lnTo>
                      <a:pt x="14688" y="8109"/>
                    </a:lnTo>
                    <a:lnTo>
                      <a:pt x="14688"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20" name="AutoShape 120"/>
              <p:cNvSpPr>
                <a:spLocks noChangeArrowheads="1"/>
              </p:cNvSpPr>
              <p:nvPr/>
            </p:nvSpPr>
            <p:spPr bwMode="auto">
              <a:xfrm rot="16200000" flipV="1">
                <a:off x="2549" y="2275"/>
                <a:ext cx="410" cy="341"/>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3 w 21600"/>
                  <a:gd name="T13" fmla="*/ 4877 h 21600"/>
                  <a:gd name="T14" fmla="*/ 20441 w 21600"/>
                  <a:gd name="T15" fmla="*/ 7284 h 21600"/>
                </a:gdLst>
                <a:ahLst/>
                <a:cxnLst>
                  <a:cxn ang="T8">
                    <a:pos x="T0" y="T1"/>
                  </a:cxn>
                  <a:cxn ang="T9">
                    <a:pos x="T2" y="T3"/>
                  </a:cxn>
                  <a:cxn ang="T10">
                    <a:pos x="T4" y="T5"/>
                  </a:cxn>
                  <a:cxn ang="T11">
                    <a:pos x="T6" y="T7"/>
                  </a:cxn>
                </a:cxnLst>
                <a:rect l="T12" t="T13" r="T14" b="T15"/>
                <a:pathLst>
                  <a:path w="21600" h="21600">
                    <a:moveTo>
                      <a:pt x="21600" y="6079"/>
                    </a:moveTo>
                    <a:lnTo>
                      <a:pt x="15699" y="0"/>
                    </a:lnTo>
                    <a:lnTo>
                      <a:pt x="15699" y="4877"/>
                    </a:lnTo>
                    <a:lnTo>
                      <a:pt x="12427" y="4877"/>
                    </a:lnTo>
                    <a:cubicBezTo>
                      <a:pt x="5564" y="4877"/>
                      <a:pt x="0" y="8137"/>
                      <a:pt x="0" y="12158"/>
                    </a:cubicBezTo>
                    <a:lnTo>
                      <a:pt x="0" y="21600"/>
                    </a:lnTo>
                    <a:lnTo>
                      <a:pt x="2457" y="21600"/>
                    </a:lnTo>
                    <a:lnTo>
                      <a:pt x="2457" y="12158"/>
                    </a:lnTo>
                    <a:cubicBezTo>
                      <a:pt x="2457" y="9465"/>
                      <a:pt x="6921" y="7281"/>
                      <a:pt x="12427" y="7281"/>
                    </a:cubicBezTo>
                    <a:lnTo>
                      <a:pt x="15699" y="7281"/>
                    </a:lnTo>
                    <a:lnTo>
                      <a:pt x="15699"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521" name="Text Box 121"/>
              <p:cNvSpPr txBox="1">
                <a:spLocks noChangeArrowheads="1"/>
              </p:cNvSpPr>
              <p:nvPr/>
            </p:nvSpPr>
            <p:spPr bwMode="auto">
              <a:xfrm>
                <a:off x="2370" y="1731"/>
                <a:ext cx="267" cy="170"/>
              </a:xfrm>
              <a:prstGeom prst="rect">
                <a:avLst/>
              </a:prstGeom>
              <a:noFill/>
              <a:ln w="9525">
                <a:noFill/>
                <a:miter lim="800000"/>
                <a:headEnd/>
                <a:tailEnd/>
              </a:ln>
            </p:spPr>
            <p:txBody>
              <a:bodyPr wrap="none">
                <a:spAutoFit/>
              </a:bodyPr>
              <a:lstStyle/>
              <a:p>
                <a:pPr eaLnBrk="0" hangingPunct="0">
                  <a:lnSpc>
                    <a:spcPct val="70000"/>
                  </a:lnSpc>
                </a:pPr>
                <a:r>
                  <a:rPr lang="cs-CZ" sz="1600">
                    <a:latin typeface="Times New Roman" pitchFamily="18" charset="0"/>
                  </a:rPr>
                  <a:t>Cl</a:t>
                </a:r>
                <a:r>
                  <a:rPr lang="cs-CZ" sz="1600" baseline="40000">
                    <a:latin typeface="Times New Roman" pitchFamily="18" charset="0"/>
                  </a:rPr>
                  <a:t>-</a:t>
                </a:r>
                <a:endParaRPr lang="cs-CZ" sz="1600">
                  <a:latin typeface="Times New Roman" pitchFamily="18" charset="0"/>
                </a:endParaRPr>
              </a:p>
            </p:txBody>
          </p:sp>
          <p:sp>
            <p:nvSpPr>
              <p:cNvPr id="103522" name="AutoShape 122"/>
              <p:cNvSpPr>
                <a:spLocks noChangeArrowheads="1"/>
              </p:cNvSpPr>
              <p:nvPr/>
            </p:nvSpPr>
            <p:spPr bwMode="auto">
              <a:xfrm rot="-7147280">
                <a:off x="2582" y="2083"/>
                <a:ext cx="148" cy="320"/>
              </a:xfrm>
              <a:prstGeom prst="can">
                <a:avLst>
                  <a:gd name="adj" fmla="val 47748"/>
                </a:avLst>
              </a:prstGeom>
              <a:solidFill>
                <a:srgbClr val="FFFF00"/>
              </a:solidFill>
              <a:ln w="12700">
                <a:solidFill>
                  <a:schemeClr val="tx1"/>
                </a:solidFill>
                <a:round/>
                <a:headEnd/>
                <a:tailEnd/>
              </a:ln>
            </p:spPr>
            <p:txBody>
              <a:bodyPr wrap="none" anchor="ctr"/>
              <a:lstStyle/>
              <a:p>
                <a:endParaRPr lang="en-US"/>
              </a:p>
            </p:txBody>
          </p:sp>
          <p:sp>
            <p:nvSpPr>
              <p:cNvPr id="103523" name="AutoShape 123"/>
              <p:cNvSpPr>
                <a:spLocks noChangeArrowheads="1"/>
              </p:cNvSpPr>
              <p:nvPr/>
            </p:nvSpPr>
            <p:spPr bwMode="auto">
              <a:xfrm rot="-3805029">
                <a:off x="2667" y="3264"/>
                <a:ext cx="47" cy="152"/>
              </a:xfrm>
              <a:prstGeom prst="can">
                <a:avLst>
                  <a:gd name="adj" fmla="val 37805"/>
                </a:avLst>
              </a:prstGeom>
              <a:solidFill>
                <a:srgbClr val="FFFF00"/>
              </a:solidFill>
              <a:ln w="12700">
                <a:solidFill>
                  <a:schemeClr val="tx1"/>
                </a:solidFill>
                <a:round/>
                <a:headEnd/>
                <a:tailEnd/>
              </a:ln>
            </p:spPr>
            <p:txBody>
              <a:bodyPr wrap="none" anchor="ctr"/>
              <a:lstStyle/>
              <a:p>
                <a:endParaRPr lang="en-US"/>
              </a:p>
            </p:txBody>
          </p:sp>
          <p:sp>
            <p:nvSpPr>
              <p:cNvPr id="103524" name="Oval 124"/>
              <p:cNvSpPr>
                <a:spLocks noChangeArrowheads="1"/>
              </p:cNvSpPr>
              <p:nvPr/>
            </p:nvSpPr>
            <p:spPr bwMode="auto">
              <a:xfrm>
                <a:off x="2500" y="409"/>
                <a:ext cx="380" cy="363"/>
              </a:xfrm>
              <a:prstGeom prst="ellipse">
                <a:avLst/>
              </a:prstGeom>
              <a:solidFill>
                <a:srgbClr val="000000"/>
              </a:solidFill>
              <a:ln w="9525">
                <a:noFill/>
                <a:round/>
                <a:headEnd/>
                <a:tailEnd/>
              </a:ln>
            </p:spPr>
            <p:txBody>
              <a:bodyPr/>
              <a:lstStyle/>
              <a:p>
                <a:endParaRPr lang="en-US"/>
              </a:p>
            </p:txBody>
          </p:sp>
          <p:sp>
            <p:nvSpPr>
              <p:cNvPr id="103525" name="Oval 125"/>
              <p:cNvSpPr>
                <a:spLocks noChangeArrowheads="1"/>
              </p:cNvSpPr>
              <p:nvPr/>
            </p:nvSpPr>
            <p:spPr bwMode="auto">
              <a:xfrm>
                <a:off x="2514" y="430"/>
                <a:ext cx="340" cy="328"/>
              </a:xfrm>
              <a:prstGeom prst="ellipse">
                <a:avLst/>
              </a:prstGeom>
              <a:solidFill>
                <a:srgbClr val="FFFFFF"/>
              </a:solidFill>
              <a:ln w="9525">
                <a:noFill/>
                <a:round/>
                <a:headEnd/>
                <a:tailEnd/>
              </a:ln>
            </p:spPr>
            <p:txBody>
              <a:bodyPr/>
              <a:lstStyle/>
              <a:p>
                <a:endParaRPr lang="en-US"/>
              </a:p>
            </p:txBody>
          </p:sp>
          <p:sp>
            <p:nvSpPr>
              <p:cNvPr id="103526" name="Freeform 126"/>
              <p:cNvSpPr>
                <a:spLocks/>
              </p:cNvSpPr>
              <p:nvPr/>
            </p:nvSpPr>
            <p:spPr bwMode="auto">
              <a:xfrm>
                <a:off x="2680" y="447"/>
                <a:ext cx="82" cy="191"/>
              </a:xfrm>
              <a:custGeom>
                <a:avLst/>
                <a:gdLst>
                  <a:gd name="T0" fmla="*/ 1 w 82"/>
                  <a:gd name="T1" fmla="*/ 188 h 191"/>
                  <a:gd name="T2" fmla="*/ 0 w 82"/>
                  <a:gd name="T3" fmla="*/ 0 h 191"/>
                  <a:gd name="T4" fmla="*/ 82 w 82"/>
                  <a:gd name="T5" fmla="*/ 21 h 191"/>
                  <a:gd name="T6" fmla="*/ 3 w 82"/>
                  <a:gd name="T7" fmla="*/ 191 h 191"/>
                  <a:gd name="T8" fmla="*/ 1 w 82"/>
                  <a:gd name="T9" fmla="*/ 188 h 191"/>
                  <a:gd name="T10" fmla="*/ 0 60000 65536"/>
                  <a:gd name="T11" fmla="*/ 0 60000 65536"/>
                  <a:gd name="T12" fmla="*/ 0 60000 65536"/>
                  <a:gd name="T13" fmla="*/ 0 60000 65536"/>
                  <a:gd name="T14" fmla="*/ 0 60000 65536"/>
                  <a:gd name="T15" fmla="*/ 0 w 82"/>
                  <a:gd name="T16" fmla="*/ 0 h 191"/>
                  <a:gd name="T17" fmla="*/ 82 w 82"/>
                  <a:gd name="T18" fmla="*/ 191 h 191"/>
                </a:gdLst>
                <a:ahLst/>
                <a:cxnLst>
                  <a:cxn ang="T10">
                    <a:pos x="T0" y="T1"/>
                  </a:cxn>
                  <a:cxn ang="T11">
                    <a:pos x="T2" y="T3"/>
                  </a:cxn>
                  <a:cxn ang="T12">
                    <a:pos x="T4" y="T5"/>
                  </a:cxn>
                  <a:cxn ang="T13">
                    <a:pos x="T6" y="T7"/>
                  </a:cxn>
                  <a:cxn ang="T14">
                    <a:pos x="T8" y="T9"/>
                  </a:cxn>
                </a:cxnLst>
                <a:rect l="T15" t="T16" r="T17" b="T18"/>
                <a:pathLst>
                  <a:path w="82" h="191">
                    <a:moveTo>
                      <a:pt x="1" y="188"/>
                    </a:moveTo>
                    <a:lnTo>
                      <a:pt x="0" y="0"/>
                    </a:lnTo>
                    <a:cubicBezTo>
                      <a:pt x="31" y="0"/>
                      <a:pt x="55" y="2"/>
                      <a:pt x="82" y="21"/>
                    </a:cubicBezTo>
                    <a:lnTo>
                      <a:pt x="3" y="191"/>
                    </a:lnTo>
                    <a:lnTo>
                      <a:pt x="1" y="188"/>
                    </a:lnTo>
                    <a:close/>
                  </a:path>
                </a:pathLst>
              </a:custGeom>
              <a:solidFill>
                <a:srgbClr val="FFFF00"/>
              </a:solidFill>
              <a:ln w="9525">
                <a:solidFill>
                  <a:schemeClr val="tx1"/>
                </a:solidFill>
                <a:round/>
                <a:headEnd/>
                <a:tailEnd/>
              </a:ln>
            </p:spPr>
            <p:txBody>
              <a:bodyPr wrap="none" anchor="ctr"/>
              <a:lstStyle/>
              <a:p>
                <a:endParaRPr lang="cs-CZ"/>
              </a:p>
            </p:txBody>
          </p:sp>
          <p:sp>
            <p:nvSpPr>
              <p:cNvPr id="103527" name="Freeform 127"/>
              <p:cNvSpPr>
                <a:spLocks/>
              </p:cNvSpPr>
              <p:nvPr/>
            </p:nvSpPr>
            <p:spPr bwMode="auto">
              <a:xfrm rot="3520510">
                <a:off x="2646" y="478"/>
                <a:ext cx="144" cy="187"/>
              </a:xfrm>
              <a:custGeom>
                <a:avLst/>
                <a:gdLst>
                  <a:gd name="T0" fmla="*/ 51 w 406"/>
                  <a:gd name="T1" fmla="*/ 44 h 695"/>
                  <a:gd name="T2" fmla="*/ 20 w 406"/>
                  <a:gd name="T3" fmla="*/ 17 h 695"/>
                  <a:gd name="T4" fmla="*/ 34 w 406"/>
                  <a:gd name="T5" fmla="*/ 13 h 695"/>
                  <a:gd name="T6" fmla="*/ 0 w 406"/>
                  <a:gd name="T7" fmla="*/ 0 h 695"/>
                  <a:gd name="T8" fmla="*/ 1 w 406"/>
                  <a:gd name="T9" fmla="*/ 23 h 695"/>
                  <a:gd name="T10" fmla="*/ 11 w 406"/>
                  <a:gd name="T11" fmla="*/ 15 h 695"/>
                  <a:gd name="T12" fmla="*/ 45 w 406"/>
                  <a:gd name="T13" fmla="*/ 50 h 695"/>
                  <a:gd name="T14" fmla="*/ 51 w 406"/>
                  <a:gd name="T15" fmla="*/ 44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sp>
            <p:nvSpPr>
              <p:cNvPr id="103528" name="Oval 128"/>
              <p:cNvSpPr>
                <a:spLocks noChangeArrowheads="1"/>
              </p:cNvSpPr>
              <p:nvPr/>
            </p:nvSpPr>
            <p:spPr bwMode="auto">
              <a:xfrm>
                <a:off x="2988" y="918"/>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3200" baseline="8000">
                    <a:latin typeface="Times New Roman" pitchFamily="18" charset="0"/>
                  </a:rPr>
                  <a:t>-</a:t>
                </a:r>
                <a:endParaRPr lang="cs-CZ" sz="2400">
                  <a:latin typeface="Times New Roman" pitchFamily="18" charset="0"/>
                </a:endParaRPr>
              </a:p>
            </p:txBody>
          </p:sp>
          <p:sp>
            <p:nvSpPr>
              <p:cNvPr id="103529" name="Oval 129"/>
              <p:cNvSpPr>
                <a:spLocks noChangeArrowheads="1"/>
              </p:cNvSpPr>
              <p:nvPr/>
            </p:nvSpPr>
            <p:spPr bwMode="auto">
              <a:xfrm>
                <a:off x="2317" y="926"/>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2000" b="1" baseline="4000">
                    <a:latin typeface="Times New Roman" pitchFamily="18" charset="0"/>
                  </a:rPr>
                  <a:t>+</a:t>
                </a:r>
                <a:endParaRPr lang="cs-CZ" sz="2400">
                  <a:latin typeface="Times New Roman" pitchFamily="18" charset="0"/>
                </a:endParaRPr>
              </a:p>
            </p:txBody>
          </p:sp>
          <p:cxnSp>
            <p:nvCxnSpPr>
              <p:cNvPr id="103530" name="AutoShape 130"/>
              <p:cNvCxnSpPr>
                <a:cxnSpLocks noChangeShapeType="1"/>
                <a:stCxn id="103529" idx="0"/>
                <a:endCxn id="103525" idx="2"/>
              </p:cNvCxnSpPr>
              <p:nvPr/>
            </p:nvCxnSpPr>
            <p:spPr bwMode="auto">
              <a:xfrm rot="-5400000">
                <a:off x="2278" y="690"/>
                <a:ext cx="332" cy="140"/>
              </a:xfrm>
              <a:prstGeom prst="bentConnector2">
                <a:avLst/>
              </a:prstGeom>
              <a:noFill/>
              <a:ln w="9525">
                <a:solidFill>
                  <a:schemeClr val="tx1"/>
                </a:solidFill>
                <a:miter lim="800000"/>
                <a:headEnd/>
                <a:tailEnd/>
              </a:ln>
            </p:spPr>
          </p:cxnSp>
          <p:cxnSp>
            <p:nvCxnSpPr>
              <p:cNvPr id="103531" name="AutoShape 131"/>
              <p:cNvCxnSpPr>
                <a:cxnSpLocks noChangeShapeType="1"/>
                <a:endCxn id="103524" idx="6"/>
              </p:cNvCxnSpPr>
              <p:nvPr/>
            </p:nvCxnSpPr>
            <p:spPr bwMode="auto">
              <a:xfrm rot="5400000" flipH="1">
                <a:off x="2793" y="678"/>
                <a:ext cx="327" cy="154"/>
              </a:xfrm>
              <a:prstGeom prst="bentConnector2">
                <a:avLst/>
              </a:prstGeom>
              <a:noFill/>
              <a:ln w="9525">
                <a:solidFill>
                  <a:schemeClr val="tx1"/>
                </a:solidFill>
                <a:miter lim="800000"/>
                <a:headEnd/>
                <a:tailEnd/>
              </a:ln>
            </p:spPr>
          </p:cxnSp>
          <p:sp>
            <p:nvSpPr>
              <p:cNvPr id="103532" name="Text Box 132"/>
              <p:cNvSpPr txBox="1">
                <a:spLocks noChangeArrowheads="1"/>
              </p:cNvSpPr>
              <p:nvPr/>
            </p:nvSpPr>
            <p:spPr bwMode="auto">
              <a:xfrm>
                <a:off x="2588" y="3955"/>
                <a:ext cx="230" cy="365"/>
              </a:xfrm>
              <a:prstGeom prst="rect">
                <a:avLst/>
              </a:prstGeom>
              <a:noFill/>
              <a:ln w="9525">
                <a:noFill/>
                <a:miter lim="800000"/>
                <a:headEnd/>
                <a:tailEnd/>
              </a:ln>
            </p:spPr>
            <p:txBody>
              <a:bodyPr wrap="none">
                <a:spAutoFit/>
              </a:bodyPr>
              <a:lstStyle/>
              <a:p>
                <a:pPr eaLnBrk="0" hangingPunct="0"/>
                <a:r>
                  <a:rPr lang="cs-CZ" sz="3200" b="1">
                    <a:latin typeface="Times New Roman" pitchFamily="18" charset="0"/>
                  </a:rPr>
                  <a:t>c</a:t>
                </a:r>
                <a:endParaRPr lang="cs-CZ" sz="2400">
                  <a:latin typeface="Times New Roman" pitchFamily="18" charset="0"/>
                </a:endParaRPr>
              </a:p>
            </p:txBody>
          </p:sp>
        </p:grpSp>
        <p:grpSp>
          <p:nvGrpSpPr>
            <p:cNvPr id="12" name="Group 133"/>
            <p:cNvGrpSpPr>
              <a:grpSpLocks/>
            </p:cNvGrpSpPr>
            <p:nvPr/>
          </p:nvGrpSpPr>
          <p:grpSpPr bwMode="auto">
            <a:xfrm>
              <a:off x="2553" y="2652"/>
              <a:ext cx="924" cy="488"/>
              <a:chOff x="970" y="113"/>
              <a:chExt cx="924" cy="488"/>
            </a:xfrm>
          </p:grpSpPr>
          <p:sp>
            <p:nvSpPr>
              <p:cNvPr id="103501" name="Oval 134"/>
              <p:cNvSpPr>
                <a:spLocks noChangeArrowheads="1"/>
              </p:cNvSpPr>
              <p:nvPr/>
            </p:nvSpPr>
            <p:spPr bwMode="auto">
              <a:xfrm flipH="1">
                <a:off x="970" y="113"/>
                <a:ext cx="319" cy="334"/>
              </a:xfrm>
              <a:prstGeom prst="ellipse">
                <a:avLst/>
              </a:prstGeom>
              <a:solidFill>
                <a:srgbClr val="FF9900"/>
              </a:solidFill>
              <a:ln w="9525">
                <a:solidFill>
                  <a:srgbClr val="000000"/>
                </a:solidFill>
                <a:round/>
                <a:headEnd/>
                <a:tailEnd/>
              </a:ln>
            </p:spPr>
            <p:txBody>
              <a:bodyPr wrap="none" anchor="ctr"/>
              <a:lstStyle/>
              <a:p>
                <a:endParaRPr lang="en-US"/>
              </a:p>
            </p:txBody>
          </p:sp>
          <p:sp>
            <p:nvSpPr>
              <p:cNvPr id="103502" name="Oval 135"/>
              <p:cNvSpPr>
                <a:spLocks noChangeArrowheads="1"/>
              </p:cNvSpPr>
              <p:nvPr/>
            </p:nvSpPr>
            <p:spPr bwMode="auto">
              <a:xfrm flipH="1">
                <a:off x="1025" y="171"/>
                <a:ext cx="213" cy="212"/>
              </a:xfrm>
              <a:prstGeom prst="ellipse">
                <a:avLst/>
              </a:prstGeom>
              <a:solidFill>
                <a:schemeClr val="bg2"/>
              </a:solidFill>
              <a:ln w="9525">
                <a:solidFill>
                  <a:srgbClr val="000000"/>
                </a:solidFill>
                <a:round/>
                <a:headEnd/>
                <a:tailEnd/>
              </a:ln>
            </p:spPr>
            <p:txBody>
              <a:bodyPr wrap="none" anchor="ctr"/>
              <a:lstStyle/>
              <a:p>
                <a:endParaRPr lang="en-US"/>
              </a:p>
            </p:txBody>
          </p:sp>
          <p:sp>
            <p:nvSpPr>
              <p:cNvPr id="103503" name="Oval 136"/>
              <p:cNvSpPr>
                <a:spLocks noChangeArrowheads="1"/>
              </p:cNvSpPr>
              <p:nvPr/>
            </p:nvSpPr>
            <p:spPr bwMode="auto">
              <a:xfrm flipH="1">
                <a:off x="1491" y="187"/>
                <a:ext cx="132" cy="131"/>
              </a:xfrm>
              <a:prstGeom prst="ellipse">
                <a:avLst/>
              </a:prstGeom>
              <a:solidFill>
                <a:srgbClr val="FF3300"/>
              </a:solidFill>
              <a:ln w="9525">
                <a:solidFill>
                  <a:srgbClr val="000000"/>
                </a:solidFill>
                <a:round/>
                <a:headEnd/>
                <a:tailEnd/>
              </a:ln>
            </p:spPr>
            <p:txBody>
              <a:bodyPr wrap="none" anchor="ctr"/>
              <a:lstStyle/>
              <a:p>
                <a:endParaRPr lang="en-US"/>
              </a:p>
            </p:txBody>
          </p:sp>
          <p:sp>
            <p:nvSpPr>
              <p:cNvPr id="103504" name="Line 137"/>
              <p:cNvSpPr>
                <a:spLocks noChangeShapeType="1"/>
              </p:cNvSpPr>
              <p:nvPr/>
            </p:nvSpPr>
            <p:spPr bwMode="auto">
              <a:xfrm flipH="1" flipV="1">
                <a:off x="1125" y="178"/>
                <a:ext cx="458" cy="11"/>
              </a:xfrm>
              <a:prstGeom prst="line">
                <a:avLst/>
              </a:prstGeom>
              <a:noFill/>
              <a:ln w="9525">
                <a:solidFill>
                  <a:srgbClr val="000000"/>
                </a:solidFill>
                <a:round/>
                <a:headEnd/>
                <a:tailEnd/>
              </a:ln>
            </p:spPr>
            <p:txBody>
              <a:bodyPr wrap="none" anchor="ctr"/>
              <a:lstStyle/>
              <a:p>
                <a:endParaRPr lang="cs-CZ"/>
              </a:p>
            </p:txBody>
          </p:sp>
          <p:sp>
            <p:nvSpPr>
              <p:cNvPr id="103505" name="Line 138"/>
              <p:cNvSpPr>
                <a:spLocks noChangeShapeType="1"/>
              </p:cNvSpPr>
              <p:nvPr/>
            </p:nvSpPr>
            <p:spPr bwMode="auto">
              <a:xfrm flipH="1">
                <a:off x="1141" y="310"/>
                <a:ext cx="412" cy="71"/>
              </a:xfrm>
              <a:prstGeom prst="line">
                <a:avLst/>
              </a:prstGeom>
              <a:noFill/>
              <a:ln w="9525">
                <a:solidFill>
                  <a:srgbClr val="000000"/>
                </a:solidFill>
                <a:round/>
                <a:headEnd/>
                <a:tailEnd/>
              </a:ln>
            </p:spPr>
            <p:txBody>
              <a:bodyPr wrap="none" anchor="ctr"/>
              <a:lstStyle/>
              <a:p>
                <a:endParaRPr lang="cs-CZ"/>
              </a:p>
            </p:txBody>
          </p:sp>
          <p:sp>
            <p:nvSpPr>
              <p:cNvPr id="103506" name="Rectangle 139"/>
              <p:cNvSpPr>
                <a:spLocks noChangeArrowheads="1"/>
              </p:cNvSpPr>
              <p:nvPr/>
            </p:nvSpPr>
            <p:spPr bwMode="auto">
              <a:xfrm>
                <a:off x="1285" y="313"/>
                <a:ext cx="609" cy="288"/>
              </a:xfrm>
              <a:prstGeom prst="rect">
                <a:avLst/>
              </a:prstGeom>
              <a:noFill/>
              <a:ln w="9525">
                <a:noFill/>
                <a:miter lim="800000"/>
                <a:headEnd/>
                <a:tailEnd/>
              </a:ln>
            </p:spPr>
            <p:txBody>
              <a:bodyPr>
                <a:spAutoFit/>
              </a:bodyPr>
              <a:lstStyle/>
              <a:p>
                <a:pPr algn="ctr" eaLnBrk="0" hangingPunct="0"/>
                <a:r>
                  <a:rPr lang="cs-CZ" sz="1200" b="1">
                    <a:latin typeface="Times New Roman" pitchFamily="18" charset="0"/>
                  </a:rPr>
                  <a:t>Na</a:t>
                </a:r>
                <a:r>
                  <a:rPr lang="cs-CZ" sz="1200" b="1" baseline="60000">
                    <a:latin typeface="Times New Roman" pitchFamily="18" charset="0"/>
                  </a:rPr>
                  <a:t>+</a:t>
                </a:r>
                <a:r>
                  <a:rPr lang="cs-CZ" sz="1200" b="1">
                    <a:latin typeface="Times New Roman" pitchFamily="18" charset="0"/>
                  </a:rPr>
                  <a:t>-K</a:t>
                </a:r>
                <a:r>
                  <a:rPr lang="cs-CZ" sz="1200" b="1" baseline="60000">
                    <a:latin typeface="Times New Roman" pitchFamily="18" charset="0"/>
                  </a:rPr>
                  <a:t>+</a:t>
                </a:r>
              </a:p>
              <a:p>
                <a:pPr algn="ctr" eaLnBrk="0" hangingPunct="0"/>
                <a:r>
                  <a:rPr lang="cs-CZ" sz="1200" b="1" baseline="60000">
                    <a:latin typeface="Times New Roman" pitchFamily="18" charset="0"/>
                  </a:rPr>
                  <a:t> </a:t>
                </a:r>
                <a:r>
                  <a:rPr lang="cs-CZ" sz="1200" b="1">
                    <a:latin typeface="Times New Roman" pitchFamily="18" charset="0"/>
                  </a:rPr>
                  <a:t>ATPáza</a:t>
                </a:r>
                <a:endParaRPr lang="cs-CZ" sz="1600">
                  <a:latin typeface="Times New Roman" pitchFamily="18" charset="0"/>
                </a:endParaRPr>
              </a:p>
            </p:txBody>
          </p:sp>
        </p:grpSp>
      </p:grpSp>
      <p:grpSp>
        <p:nvGrpSpPr>
          <p:cNvPr id="13" name="Group 140"/>
          <p:cNvGrpSpPr>
            <a:grpSpLocks/>
          </p:cNvGrpSpPr>
          <p:nvPr/>
        </p:nvGrpSpPr>
        <p:grpSpPr bwMode="auto">
          <a:xfrm>
            <a:off x="6777039" y="649288"/>
            <a:ext cx="2071687" cy="6213474"/>
            <a:chOff x="3309" y="409"/>
            <a:chExt cx="1305" cy="3914"/>
          </a:xfrm>
        </p:grpSpPr>
        <p:sp>
          <p:nvSpPr>
            <p:cNvPr id="103446" name="Text Box 141"/>
            <p:cNvSpPr txBox="1">
              <a:spLocks noChangeArrowheads="1"/>
            </p:cNvSpPr>
            <p:nvPr/>
          </p:nvSpPr>
          <p:spPr bwMode="auto">
            <a:xfrm>
              <a:off x="3329" y="2333"/>
              <a:ext cx="238" cy="142"/>
            </a:xfrm>
            <a:prstGeom prst="rect">
              <a:avLst/>
            </a:prstGeom>
            <a:noFill/>
            <a:ln w="9525">
              <a:noFill/>
              <a:miter lim="800000"/>
              <a:headEnd/>
              <a:tailEnd/>
            </a:ln>
          </p:spPr>
          <p:txBody>
            <a:bodyPr>
              <a:spAutoFit/>
            </a:bodyPr>
            <a:lstStyle/>
            <a:p>
              <a:pPr eaLnBrk="0" hangingPunct="0">
                <a:lnSpc>
                  <a:spcPct val="70000"/>
                </a:lnSpc>
              </a:pPr>
              <a:r>
                <a:rPr lang="cs-CZ" sz="1200">
                  <a:latin typeface="Times New Roman" pitchFamily="18" charset="0"/>
                </a:rPr>
                <a:t>K</a:t>
              </a:r>
              <a:r>
                <a:rPr lang="cs-CZ" sz="1200" baseline="40000">
                  <a:latin typeface="Times New Roman" pitchFamily="18" charset="0"/>
                </a:rPr>
                <a:t>+</a:t>
              </a:r>
              <a:endParaRPr lang="cs-CZ" sz="1400">
                <a:latin typeface="Times New Roman" pitchFamily="18" charset="0"/>
              </a:endParaRPr>
            </a:p>
          </p:txBody>
        </p:sp>
        <p:sp>
          <p:nvSpPr>
            <p:cNvPr id="103447" name="Text Box 142"/>
            <p:cNvSpPr txBox="1">
              <a:spLocks noChangeArrowheads="1"/>
            </p:cNvSpPr>
            <p:nvPr/>
          </p:nvSpPr>
          <p:spPr bwMode="auto">
            <a:xfrm>
              <a:off x="3309" y="3037"/>
              <a:ext cx="497" cy="198"/>
            </a:xfrm>
            <a:prstGeom prst="rect">
              <a:avLst/>
            </a:prstGeom>
            <a:noFill/>
            <a:ln w="9525">
              <a:noFill/>
              <a:miter lim="800000"/>
              <a:headEnd/>
              <a:tailEnd/>
            </a:ln>
          </p:spPr>
          <p:txBody>
            <a:bodyPr>
              <a:spAutoFit/>
            </a:bodyPr>
            <a:lstStyle/>
            <a:p>
              <a:pPr eaLnBrk="0" hangingPunct="0">
                <a:lnSpc>
                  <a:spcPct val="70000"/>
                </a:lnSpc>
              </a:pPr>
              <a:r>
                <a:rPr lang="cs-CZ" sz="2000" b="1">
                  <a:latin typeface="Times New Roman" pitchFamily="18" charset="0"/>
                </a:rPr>
                <a:t> Na</a:t>
              </a:r>
              <a:r>
                <a:rPr lang="cs-CZ" sz="2000" b="1" baseline="40000">
                  <a:latin typeface="Times New Roman" pitchFamily="18" charset="0"/>
                </a:rPr>
                <a:t>+</a:t>
              </a:r>
              <a:endParaRPr lang="cs-CZ" sz="1600">
                <a:latin typeface="Times New Roman" pitchFamily="18" charset="0"/>
              </a:endParaRPr>
            </a:p>
          </p:txBody>
        </p:sp>
        <p:sp>
          <p:nvSpPr>
            <p:cNvPr id="103448" name="Text Box 143"/>
            <p:cNvSpPr txBox="1">
              <a:spLocks noChangeArrowheads="1"/>
            </p:cNvSpPr>
            <p:nvPr/>
          </p:nvSpPr>
          <p:spPr bwMode="auto">
            <a:xfrm>
              <a:off x="3309" y="1625"/>
              <a:ext cx="322" cy="184"/>
            </a:xfrm>
            <a:prstGeom prst="rect">
              <a:avLst/>
            </a:prstGeom>
            <a:noFill/>
            <a:ln w="9525">
              <a:noFill/>
              <a:miter lim="800000"/>
              <a:headEnd/>
              <a:tailEnd/>
            </a:ln>
          </p:spPr>
          <p:txBody>
            <a:bodyPr wrap="none">
              <a:spAutoFit/>
            </a:bodyPr>
            <a:lstStyle/>
            <a:p>
              <a:pPr eaLnBrk="0" hangingPunct="0">
                <a:lnSpc>
                  <a:spcPct val="70000"/>
                </a:lnSpc>
              </a:pPr>
              <a:r>
                <a:rPr lang="cs-CZ">
                  <a:latin typeface="Times New Roman" pitchFamily="18" charset="0"/>
                </a:rPr>
                <a:t> Cl</a:t>
              </a:r>
              <a:r>
                <a:rPr lang="cs-CZ" baseline="40000">
                  <a:latin typeface="Times New Roman" pitchFamily="18" charset="0"/>
                </a:rPr>
                <a:t>-</a:t>
              </a:r>
              <a:endParaRPr lang="cs-CZ">
                <a:latin typeface="Times New Roman" pitchFamily="18" charset="0"/>
              </a:endParaRPr>
            </a:p>
          </p:txBody>
        </p:sp>
        <p:grpSp>
          <p:nvGrpSpPr>
            <p:cNvPr id="14" name="Group 144"/>
            <p:cNvGrpSpPr>
              <a:grpSpLocks/>
            </p:cNvGrpSpPr>
            <p:nvPr/>
          </p:nvGrpSpPr>
          <p:grpSpPr bwMode="auto">
            <a:xfrm>
              <a:off x="3450" y="409"/>
              <a:ext cx="1164" cy="3914"/>
              <a:chOff x="3450" y="409"/>
              <a:chExt cx="1164" cy="3914"/>
            </a:xfrm>
          </p:grpSpPr>
          <p:grpSp>
            <p:nvGrpSpPr>
              <p:cNvPr id="15" name="Group 145"/>
              <p:cNvGrpSpPr>
                <a:grpSpLocks/>
              </p:cNvGrpSpPr>
              <p:nvPr/>
            </p:nvGrpSpPr>
            <p:grpSpPr bwMode="auto">
              <a:xfrm>
                <a:off x="3690" y="2637"/>
                <a:ext cx="924" cy="488"/>
                <a:chOff x="970" y="113"/>
                <a:chExt cx="924" cy="488"/>
              </a:xfrm>
            </p:grpSpPr>
            <p:sp>
              <p:nvSpPr>
                <p:cNvPr id="103493" name="Oval 146"/>
                <p:cNvSpPr>
                  <a:spLocks noChangeArrowheads="1"/>
                </p:cNvSpPr>
                <p:nvPr/>
              </p:nvSpPr>
              <p:spPr bwMode="auto">
                <a:xfrm flipH="1">
                  <a:off x="970" y="113"/>
                  <a:ext cx="319" cy="334"/>
                </a:xfrm>
                <a:prstGeom prst="ellipse">
                  <a:avLst/>
                </a:prstGeom>
                <a:solidFill>
                  <a:srgbClr val="FF9900"/>
                </a:solidFill>
                <a:ln w="9525">
                  <a:solidFill>
                    <a:srgbClr val="000000"/>
                  </a:solidFill>
                  <a:round/>
                  <a:headEnd/>
                  <a:tailEnd/>
                </a:ln>
              </p:spPr>
              <p:txBody>
                <a:bodyPr wrap="none" anchor="ctr"/>
                <a:lstStyle/>
                <a:p>
                  <a:endParaRPr lang="en-US"/>
                </a:p>
              </p:txBody>
            </p:sp>
            <p:sp>
              <p:nvSpPr>
                <p:cNvPr id="103494" name="Oval 147"/>
                <p:cNvSpPr>
                  <a:spLocks noChangeArrowheads="1"/>
                </p:cNvSpPr>
                <p:nvPr/>
              </p:nvSpPr>
              <p:spPr bwMode="auto">
                <a:xfrm flipH="1">
                  <a:off x="1025" y="171"/>
                  <a:ext cx="213" cy="212"/>
                </a:xfrm>
                <a:prstGeom prst="ellipse">
                  <a:avLst/>
                </a:prstGeom>
                <a:solidFill>
                  <a:schemeClr val="bg2"/>
                </a:solidFill>
                <a:ln w="9525">
                  <a:solidFill>
                    <a:srgbClr val="000000"/>
                  </a:solidFill>
                  <a:round/>
                  <a:headEnd/>
                  <a:tailEnd/>
                </a:ln>
              </p:spPr>
              <p:txBody>
                <a:bodyPr wrap="none" anchor="ctr"/>
                <a:lstStyle/>
                <a:p>
                  <a:endParaRPr lang="en-US"/>
                </a:p>
              </p:txBody>
            </p:sp>
            <p:sp>
              <p:nvSpPr>
                <p:cNvPr id="103495" name="Oval 148"/>
                <p:cNvSpPr>
                  <a:spLocks noChangeArrowheads="1"/>
                </p:cNvSpPr>
                <p:nvPr/>
              </p:nvSpPr>
              <p:spPr bwMode="auto">
                <a:xfrm flipH="1">
                  <a:off x="1491" y="187"/>
                  <a:ext cx="132" cy="131"/>
                </a:xfrm>
                <a:prstGeom prst="ellipse">
                  <a:avLst/>
                </a:prstGeom>
                <a:solidFill>
                  <a:srgbClr val="FF3300"/>
                </a:solidFill>
                <a:ln w="9525">
                  <a:solidFill>
                    <a:srgbClr val="000000"/>
                  </a:solidFill>
                  <a:round/>
                  <a:headEnd/>
                  <a:tailEnd/>
                </a:ln>
              </p:spPr>
              <p:txBody>
                <a:bodyPr wrap="none" anchor="ctr"/>
                <a:lstStyle/>
                <a:p>
                  <a:endParaRPr lang="en-US"/>
                </a:p>
              </p:txBody>
            </p:sp>
            <p:sp>
              <p:nvSpPr>
                <p:cNvPr id="103496" name="Line 149"/>
                <p:cNvSpPr>
                  <a:spLocks noChangeShapeType="1"/>
                </p:cNvSpPr>
                <p:nvPr/>
              </p:nvSpPr>
              <p:spPr bwMode="auto">
                <a:xfrm flipH="1" flipV="1">
                  <a:off x="1125" y="178"/>
                  <a:ext cx="458" cy="11"/>
                </a:xfrm>
                <a:prstGeom prst="line">
                  <a:avLst/>
                </a:prstGeom>
                <a:noFill/>
                <a:ln w="9525">
                  <a:solidFill>
                    <a:srgbClr val="000000"/>
                  </a:solidFill>
                  <a:round/>
                  <a:headEnd/>
                  <a:tailEnd/>
                </a:ln>
              </p:spPr>
              <p:txBody>
                <a:bodyPr wrap="none" anchor="ctr"/>
                <a:lstStyle/>
                <a:p>
                  <a:endParaRPr lang="cs-CZ"/>
                </a:p>
              </p:txBody>
            </p:sp>
            <p:sp>
              <p:nvSpPr>
                <p:cNvPr id="103497" name="Line 150"/>
                <p:cNvSpPr>
                  <a:spLocks noChangeShapeType="1"/>
                </p:cNvSpPr>
                <p:nvPr/>
              </p:nvSpPr>
              <p:spPr bwMode="auto">
                <a:xfrm flipH="1">
                  <a:off x="1141" y="310"/>
                  <a:ext cx="412" cy="71"/>
                </a:xfrm>
                <a:prstGeom prst="line">
                  <a:avLst/>
                </a:prstGeom>
                <a:noFill/>
                <a:ln w="9525">
                  <a:solidFill>
                    <a:srgbClr val="000000"/>
                  </a:solidFill>
                  <a:round/>
                  <a:headEnd/>
                  <a:tailEnd/>
                </a:ln>
              </p:spPr>
              <p:txBody>
                <a:bodyPr wrap="none" anchor="ctr"/>
                <a:lstStyle/>
                <a:p>
                  <a:endParaRPr lang="cs-CZ"/>
                </a:p>
              </p:txBody>
            </p:sp>
            <p:sp>
              <p:nvSpPr>
                <p:cNvPr id="103498" name="Rectangle 151"/>
                <p:cNvSpPr>
                  <a:spLocks noChangeArrowheads="1"/>
                </p:cNvSpPr>
                <p:nvPr/>
              </p:nvSpPr>
              <p:spPr bwMode="auto">
                <a:xfrm>
                  <a:off x="1285" y="313"/>
                  <a:ext cx="609" cy="288"/>
                </a:xfrm>
                <a:prstGeom prst="rect">
                  <a:avLst/>
                </a:prstGeom>
                <a:noFill/>
                <a:ln w="9525">
                  <a:noFill/>
                  <a:miter lim="800000"/>
                  <a:headEnd/>
                  <a:tailEnd/>
                </a:ln>
              </p:spPr>
              <p:txBody>
                <a:bodyPr>
                  <a:spAutoFit/>
                </a:bodyPr>
                <a:lstStyle/>
                <a:p>
                  <a:pPr algn="ctr" eaLnBrk="0" hangingPunct="0"/>
                  <a:r>
                    <a:rPr lang="cs-CZ" sz="1200" b="1">
                      <a:latin typeface="Times New Roman" pitchFamily="18" charset="0"/>
                    </a:rPr>
                    <a:t>Na</a:t>
                  </a:r>
                  <a:r>
                    <a:rPr lang="cs-CZ" sz="1200" b="1" baseline="60000">
                      <a:latin typeface="Times New Roman" pitchFamily="18" charset="0"/>
                    </a:rPr>
                    <a:t>+</a:t>
                  </a:r>
                  <a:r>
                    <a:rPr lang="cs-CZ" sz="1200" b="1">
                      <a:latin typeface="Times New Roman" pitchFamily="18" charset="0"/>
                    </a:rPr>
                    <a:t>-K</a:t>
                  </a:r>
                  <a:r>
                    <a:rPr lang="cs-CZ" sz="1200" b="1" baseline="60000">
                      <a:latin typeface="Times New Roman" pitchFamily="18" charset="0"/>
                    </a:rPr>
                    <a:t>+</a:t>
                  </a:r>
                </a:p>
                <a:p>
                  <a:pPr algn="ctr" eaLnBrk="0" hangingPunct="0"/>
                  <a:r>
                    <a:rPr lang="cs-CZ" sz="1200" b="1" baseline="60000">
                      <a:latin typeface="Times New Roman" pitchFamily="18" charset="0"/>
                    </a:rPr>
                    <a:t> </a:t>
                  </a:r>
                  <a:r>
                    <a:rPr lang="cs-CZ" sz="1200" b="1">
                      <a:latin typeface="Times New Roman" pitchFamily="18" charset="0"/>
                    </a:rPr>
                    <a:t>ATPáza</a:t>
                  </a:r>
                  <a:endParaRPr lang="cs-CZ" sz="1600">
                    <a:latin typeface="Times New Roman" pitchFamily="18" charset="0"/>
                  </a:endParaRPr>
                </a:p>
              </p:txBody>
            </p:sp>
          </p:grpSp>
          <p:sp>
            <p:nvSpPr>
              <p:cNvPr id="103451" name="AutoShape 152"/>
              <p:cNvSpPr>
                <a:spLocks noChangeArrowheads="1"/>
              </p:cNvSpPr>
              <p:nvPr/>
            </p:nvSpPr>
            <p:spPr bwMode="auto">
              <a:xfrm rot="-1862759">
                <a:off x="3480" y="2336"/>
                <a:ext cx="171" cy="66"/>
              </a:xfrm>
              <a:prstGeom prst="leftArrow">
                <a:avLst>
                  <a:gd name="adj1" fmla="val 47250"/>
                  <a:gd name="adj2" fmla="val 73541"/>
                </a:avLst>
              </a:prstGeom>
              <a:solidFill>
                <a:schemeClr val="accent1"/>
              </a:solidFill>
              <a:ln w="9525">
                <a:solidFill>
                  <a:schemeClr val="tx1"/>
                </a:solidFill>
                <a:miter lim="800000"/>
                <a:headEnd/>
                <a:tailEnd/>
              </a:ln>
            </p:spPr>
            <p:txBody>
              <a:bodyPr wrap="none" anchor="ctr"/>
              <a:lstStyle/>
              <a:p>
                <a:endParaRPr lang="en-US"/>
              </a:p>
            </p:txBody>
          </p:sp>
          <p:sp>
            <p:nvSpPr>
              <p:cNvPr id="103452" name="Rectangle 153"/>
              <p:cNvSpPr>
                <a:spLocks noChangeArrowheads="1"/>
              </p:cNvSpPr>
              <p:nvPr/>
            </p:nvSpPr>
            <p:spPr bwMode="auto">
              <a:xfrm>
                <a:off x="3887" y="953"/>
                <a:ext cx="651" cy="3040"/>
              </a:xfrm>
              <a:prstGeom prst="rect">
                <a:avLst/>
              </a:prstGeom>
              <a:solidFill>
                <a:srgbClr val="FFFF66"/>
              </a:solidFill>
              <a:ln w="9525">
                <a:noFill/>
                <a:miter lim="800000"/>
                <a:headEnd/>
                <a:tailEnd/>
              </a:ln>
            </p:spPr>
            <p:txBody>
              <a:bodyPr wrap="none" anchor="ctr"/>
              <a:lstStyle/>
              <a:p>
                <a:endParaRPr lang="en-US"/>
              </a:p>
            </p:txBody>
          </p:sp>
          <p:sp>
            <p:nvSpPr>
              <p:cNvPr id="103453" name="Line 154"/>
              <p:cNvSpPr>
                <a:spLocks noChangeShapeType="1"/>
              </p:cNvSpPr>
              <p:nvPr/>
            </p:nvSpPr>
            <p:spPr bwMode="auto">
              <a:xfrm flipH="1">
                <a:off x="3875" y="953"/>
                <a:ext cx="1" cy="3041"/>
              </a:xfrm>
              <a:prstGeom prst="line">
                <a:avLst/>
              </a:prstGeom>
              <a:noFill/>
              <a:ln w="53975" cmpd="dbl">
                <a:solidFill>
                  <a:schemeClr val="tx1"/>
                </a:solidFill>
                <a:round/>
                <a:headEnd/>
                <a:tailEnd/>
              </a:ln>
            </p:spPr>
            <p:txBody>
              <a:bodyPr wrap="none" anchor="ctr"/>
              <a:lstStyle/>
              <a:p>
                <a:endParaRPr lang="cs-CZ"/>
              </a:p>
            </p:txBody>
          </p:sp>
          <p:sp>
            <p:nvSpPr>
              <p:cNvPr id="103454" name="Text Box 155"/>
              <p:cNvSpPr txBox="1">
                <a:spLocks noChangeArrowheads="1"/>
              </p:cNvSpPr>
              <p:nvPr/>
            </p:nvSpPr>
            <p:spPr bwMode="auto">
              <a:xfrm>
                <a:off x="4014" y="1315"/>
                <a:ext cx="586" cy="388"/>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bílkoviny</a:t>
                </a:r>
                <a:r>
                  <a:rPr lang="cs-CZ" sz="2000" b="1" baseline="30000">
                    <a:latin typeface="Times New Roman" pitchFamily="18" charset="0"/>
                  </a:rPr>
                  <a:t>-</a:t>
                </a:r>
                <a:endParaRPr lang="cs-CZ" sz="1400">
                  <a:latin typeface="Times New Roman" pitchFamily="18" charset="0"/>
                </a:endParaRPr>
              </a:p>
              <a:p>
                <a:pPr eaLnBrk="0" hangingPunct="0"/>
                <a:r>
                  <a:rPr lang="cs-CZ" sz="1400">
                    <a:latin typeface="Times New Roman" pitchFamily="18" charset="0"/>
                  </a:rPr>
                  <a:t>fosfáty</a:t>
                </a:r>
                <a:r>
                  <a:rPr lang="cs-CZ" sz="2000" b="1" baseline="30000">
                    <a:latin typeface="Times New Roman" pitchFamily="18" charset="0"/>
                  </a:rPr>
                  <a:t>-</a:t>
                </a:r>
                <a:endParaRPr lang="cs-CZ" sz="1400">
                  <a:latin typeface="Times New Roman" pitchFamily="18" charset="0"/>
                </a:endParaRPr>
              </a:p>
            </p:txBody>
          </p:sp>
          <p:sp>
            <p:nvSpPr>
              <p:cNvPr id="103455" name="Text Box 156"/>
              <p:cNvSpPr txBox="1">
                <a:spLocks noChangeArrowheads="1"/>
              </p:cNvSpPr>
              <p:nvPr/>
            </p:nvSpPr>
            <p:spPr bwMode="auto">
              <a:xfrm>
                <a:off x="4117" y="1708"/>
                <a:ext cx="249" cy="156"/>
              </a:xfrm>
              <a:prstGeom prst="rect">
                <a:avLst/>
              </a:prstGeom>
              <a:noFill/>
              <a:ln w="9525">
                <a:noFill/>
                <a:miter lim="800000"/>
                <a:headEnd/>
                <a:tailEnd/>
              </a:ln>
            </p:spPr>
            <p:txBody>
              <a:bodyPr wrap="none">
                <a:spAutoFit/>
              </a:bodyPr>
              <a:lstStyle/>
              <a:p>
                <a:pPr eaLnBrk="0" hangingPunct="0">
                  <a:lnSpc>
                    <a:spcPct val="70000"/>
                  </a:lnSpc>
                </a:pPr>
                <a:r>
                  <a:rPr lang="cs-CZ" sz="1400">
                    <a:latin typeface="Times New Roman" pitchFamily="18" charset="0"/>
                  </a:rPr>
                  <a:t>Cl</a:t>
                </a:r>
                <a:r>
                  <a:rPr lang="cs-CZ" sz="1400" baseline="40000">
                    <a:latin typeface="Times New Roman" pitchFamily="18" charset="0"/>
                  </a:rPr>
                  <a:t>-</a:t>
                </a:r>
                <a:endParaRPr lang="cs-CZ" sz="1400">
                  <a:latin typeface="Times New Roman" pitchFamily="18" charset="0"/>
                </a:endParaRPr>
              </a:p>
            </p:txBody>
          </p:sp>
          <p:sp>
            <p:nvSpPr>
              <p:cNvPr id="103456" name="Text Box 157"/>
              <p:cNvSpPr txBox="1">
                <a:spLocks noChangeArrowheads="1"/>
              </p:cNvSpPr>
              <p:nvPr/>
            </p:nvSpPr>
            <p:spPr bwMode="auto">
              <a:xfrm>
                <a:off x="3565" y="2557"/>
                <a:ext cx="222" cy="142"/>
              </a:xfrm>
              <a:prstGeom prst="rect">
                <a:avLst/>
              </a:prstGeom>
              <a:noFill/>
              <a:ln w="9525">
                <a:noFill/>
                <a:miter lim="800000"/>
                <a:headEnd/>
                <a:tailEnd/>
              </a:ln>
            </p:spPr>
            <p:txBody>
              <a:bodyPr wrap="none">
                <a:spAutoFit/>
              </a:bodyPr>
              <a:lstStyle/>
              <a:p>
                <a:pPr eaLnBrk="0" hangingPunct="0">
                  <a:lnSpc>
                    <a:spcPct val="70000"/>
                  </a:lnSpc>
                </a:pPr>
                <a:r>
                  <a:rPr lang="cs-CZ" sz="1200">
                    <a:latin typeface="Times New Roman" pitchFamily="18" charset="0"/>
                  </a:rPr>
                  <a:t>K</a:t>
                </a:r>
                <a:r>
                  <a:rPr lang="cs-CZ" sz="1200" baseline="40000">
                    <a:latin typeface="Times New Roman" pitchFamily="18" charset="0"/>
                  </a:rPr>
                  <a:t>+</a:t>
                </a:r>
                <a:endParaRPr lang="cs-CZ" sz="1400">
                  <a:latin typeface="Times New Roman" pitchFamily="18" charset="0"/>
                </a:endParaRPr>
              </a:p>
            </p:txBody>
          </p:sp>
          <p:sp>
            <p:nvSpPr>
              <p:cNvPr id="103457" name="Freeform 158"/>
              <p:cNvSpPr>
                <a:spLocks/>
              </p:cNvSpPr>
              <p:nvPr/>
            </p:nvSpPr>
            <p:spPr bwMode="auto">
              <a:xfrm>
                <a:off x="3907" y="1038"/>
                <a:ext cx="243" cy="398"/>
              </a:xfrm>
              <a:custGeom>
                <a:avLst/>
                <a:gdLst>
                  <a:gd name="T0" fmla="*/ 150 w 243"/>
                  <a:gd name="T1" fmla="*/ 398 h 398"/>
                  <a:gd name="T2" fmla="*/ 5 w 243"/>
                  <a:gd name="T3" fmla="*/ 212 h 398"/>
                  <a:gd name="T4" fmla="*/ 119 w 243"/>
                  <a:gd name="T5" fmla="*/ 46 h 398"/>
                  <a:gd name="T6" fmla="*/ 243 w 243"/>
                  <a:gd name="T7" fmla="*/ 0 h 398"/>
                  <a:gd name="T8" fmla="*/ 0 60000 65536"/>
                  <a:gd name="T9" fmla="*/ 0 60000 65536"/>
                  <a:gd name="T10" fmla="*/ 0 60000 65536"/>
                  <a:gd name="T11" fmla="*/ 0 60000 65536"/>
                  <a:gd name="T12" fmla="*/ 0 w 243"/>
                  <a:gd name="T13" fmla="*/ 0 h 398"/>
                  <a:gd name="T14" fmla="*/ 243 w 243"/>
                  <a:gd name="T15" fmla="*/ 398 h 398"/>
                </a:gdLst>
                <a:ahLst/>
                <a:cxnLst>
                  <a:cxn ang="T8">
                    <a:pos x="T0" y="T1"/>
                  </a:cxn>
                  <a:cxn ang="T9">
                    <a:pos x="T2" y="T3"/>
                  </a:cxn>
                  <a:cxn ang="T10">
                    <a:pos x="T4" y="T5"/>
                  </a:cxn>
                  <a:cxn ang="T11">
                    <a:pos x="T6" y="T7"/>
                  </a:cxn>
                </a:cxnLst>
                <a:rect l="T12" t="T13" r="T14" b="T15"/>
                <a:pathLst>
                  <a:path w="243" h="398">
                    <a:moveTo>
                      <a:pt x="150" y="398"/>
                    </a:moveTo>
                    <a:cubicBezTo>
                      <a:pt x="80" y="334"/>
                      <a:pt x="10" y="271"/>
                      <a:pt x="5" y="212"/>
                    </a:cubicBezTo>
                    <a:cubicBezTo>
                      <a:pt x="0" y="153"/>
                      <a:pt x="79" y="81"/>
                      <a:pt x="119" y="46"/>
                    </a:cubicBezTo>
                    <a:cubicBezTo>
                      <a:pt x="159" y="11"/>
                      <a:pt x="201" y="5"/>
                      <a:pt x="243" y="0"/>
                    </a:cubicBezTo>
                  </a:path>
                </a:pathLst>
              </a:custGeom>
              <a:noFill/>
              <a:ln w="38100">
                <a:solidFill>
                  <a:schemeClr val="tx1"/>
                </a:solidFill>
                <a:round/>
                <a:headEnd/>
                <a:tailEnd type="triangle" w="med" len="med"/>
              </a:ln>
            </p:spPr>
            <p:txBody>
              <a:bodyPr wrap="none" anchor="ctr"/>
              <a:lstStyle/>
              <a:p>
                <a:endParaRPr lang="cs-CZ"/>
              </a:p>
            </p:txBody>
          </p:sp>
          <p:sp>
            <p:nvSpPr>
              <p:cNvPr id="103458" name="AutoShape 159"/>
              <p:cNvSpPr>
                <a:spLocks noChangeArrowheads="1"/>
              </p:cNvSpPr>
              <p:nvPr/>
            </p:nvSpPr>
            <p:spPr bwMode="auto">
              <a:xfrm flipH="1">
                <a:off x="3631" y="2901"/>
                <a:ext cx="400" cy="32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20 w 21600"/>
                  <a:gd name="T13" fmla="*/ 4050 h 21600"/>
                  <a:gd name="T14" fmla="*/ 19278 w 21600"/>
                  <a:gd name="T15" fmla="*/ 8100 h 21600"/>
                </a:gdLst>
                <a:ahLst/>
                <a:cxnLst>
                  <a:cxn ang="T8">
                    <a:pos x="T0" y="T1"/>
                  </a:cxn>
                  <a:cxn ang="T9">
                    <a:pos x="T2" y="T3"/>
                  </a:cxn>
                  <a:cxn ang="T10">
                    <a:pos x="T4" y="T5"/>
                  </a:cxn>
                  <a:cxn ang="T11">
                    <a:pos x="T6" y="T7"/>
                  </a:cxn>
                </a:cxnLst>
                <a:rect l="T12" t="T13" r="T14" b="T15"/>
                <a:pathLst>
                  <a:path w="21600" h="21600">
                    <a:moveTo>
                      <a:pt x="21600" y="6079"/>
                    </a:moveTo>
                    <a:lnTo>
                      <a:pt x="14688" y="0"/>
                    </a:lnTo>
                    <a:lnTo>
                      <a:pt x="14688" y="4049"/>
                    </a:lnTo>
                    <a:lnTo>
                      <a:pt x="12427" y="4049"/>
                    </a:lnTo>
                    <a:cubicBezTo>
                      <a:pt x="5564" y="4049"/>
                      <a:pt x="0" y="7680"/>
                      <a:pt x="0" y="12158"/>
                    </a:cubicBezTo>
                    <a:lnTo>
                      <a:pt x="0" y="21600"/>
                    </a:lnTo>
                    <a:lnTo>
                      <a:pt x="4150" y="21600"/>
                    </a:lnTo>
                    <a:lnTo>
                      <a:pt x="4150" y="12158"/>
                    </a:lnTo>
                    <a:cubicBezTo>
                      <a:pt x="4150" y="9922"/>
                      <a:pt x="7856" y="8109"/>
                      <a:pt x="12427" y="8109"/>
                    </a:cubicBezTo>
                    <a:lnTo>
                      <a:pt x="14688" y="8109"/>
                    </a:lnTo>
                    <a:lnTo>
                      <a:pt x="14688"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459" name="AutoShape 160"/>
              <p:cNvSpPr>
                <a:spLocks noChangeArrowheads="1"/>
              </p:cNvSpPr>
              <p:nvPr/>
            </p:nvSpPr>
            <p:spPr bwMode="auto">
              <a:xfrm rot="16200000" flipV="1">
                <a:off x="3726" y="2255"/>
                <a:ext cx="410" cy="341"/>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3 w 21600"/>
                  <a:gd name="T13" fmla="*/ 4877 h 21600"/>
                  <a:gd name="T14" fmla="*/ 20441 w 21600"/>
                  <a:gd name="T15" fmla="*/ 7284 h 21600"/>
                </a:gdLst>
                <a:ahLst/>
                <a:cxnLst>
                  <a:cxn ang="T8">
                    <a:pos x="T0" y="T1"/>
                  </a:cxn>
                  <a:cxn ang="T9">
                    <a:pos x="T2" y="T3"/>
                  </a:cxn>
                  <a:cxn ang="T10">
                    <a:pos x="T4" y="T5"/>
                  </a:cxn>
                  <a:cxn ang="T11">
                    <a:pos x="T6" y="T7"/>
                  </a:cxn>
                </a:cxnLst>
                <a:rect l="T12" t="T13" r="T14" b="T15"/>
                <a:pathLst>
                  <a:path w="21600" h="21600">
                    <a:moveTo>
                      <a:pt x="21600" y="6079"/>
                    </a:moveTo>
                    <a:lnTo>
                      <a:pt x="15699" y="0"/>
                    </a:lnTo>
                    <a:lnTo>
                      <a:pt x="15699" y="4877"/>
                    </a:lnTo>
                    <a:lnTo>
                      <a:pt x="12427" y="4877"/>
                    </a:lnTo>
                    <a:cubicBezTo>
                      <a:pt x="5564" y="4877"/>
                      <a:pt x="0" y="8137"/>
                      <a:pt x="0" y="12158"/>
                    </a:cubicBezTo>
                    <a:lnTo>
                      <a:pt x="0" y="21600"/>
                    </a:lnTo>
                    <a:lnTo>
                      <a:pt x="2457" y="21600"/>
                    </a:lnTo>
                    <a:lnTo>
                      <a:pt x="2457" y="12158"/>
                    </a:lnTo>
                    <a:cubicBezTo>
                      <a:pt x="2457" y="9465"/>
                      <a:pt x="6921" y="7281"/>
                      <a:pt x="12427" y="7281"/>
                    </a:cubicBezTo>
                    <a:lnTo>
                      <a:pt x="15699" y="7281"/>
                    </a:lnTo>
                    <a:lnTo>
                      <a:pt x="15699" y="12158"/>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460" name="Text Box 161"/>
              <p:cNvSpPr txBox="1">
                <a:spLocks noChangeArrowheads="1"/>
              </p:cNvSpPr>
              <p:nvPr/>
            </p:nvSpPr>
            <p:spPr bwMode="auto">
              <a:xfrm>
                <a:off x="3929" y="1968"/>
                <a:ext cx="391" cy="198"/>
              </a:xfrm>
              <a:prstGeom prst="rect">
                <a:avLst/>
              </a:prstGeom>
              <a:noFill/>
              <a:ln w="9525">
                <a:noFill/>
                <a:miter lim="800000"/>
                <a:headEnd/>
                <a:tailEnd/>
              </a:ln>
            </p:spPr>
            <p:txBody>
              <a:bodyPr>
                <a:spAutoFit/>
              </a:bodyPr>
              <a:lstStyle/>
              <a:p>
                <a:pPr eaLnBrk="0" hangingPunct="0">
                  <a:lnSpc>
                    <a:spcPct val="70000"/>
                  </a:lnSpc>
                </a:pPr>
                <a:r>
                  <a:rPr lang="cs-CZ" sz="2000" b="1">
                    <a:latin typeface="Times New Roman" pitchFamily="18" charset="0"/>
                  </a:rPr>
                  <a:t>K</a:t>
                </a:r>
                <a:r>
                  <a:rPr lang="cs-CZ" sz="2000" b="1" baseline="40000">
                    <a:latin typeface="Times New Roman" pitchFamily="18" charset="0"/>
                  </a:rPr>
                  <a:t>+</a:t>
                </a:r>
                <a:endParaRPr lang="cs-CZ" sz="2000" b="1">
                  <a:latin typeface="Times New Roman" pitchFamily="18" charset="0"/>
                </a:endParaRPr>
              </a:p>
            </p:txBody>
          </p:sp>
          <p:sp>
            <p:nvSpPr>
              <p:cNvPr id="103461" name="AutoShape 162"/>
              <p:cNvSpPr>
                <a:spLocks noChangeArrowheads="1"/>
              </p:cNvSpPr>
              <p:nvPr/>
            </p:nvSpPr>
            <p:spPr bwMode="auto">
              <a:xfrm rot="-7147280">
                <a:off x="3754" y="2047"/>
                <a:ext cx="148" cy="320"/>
              </a:xfrm>
              <a:prstGeom prst="can">
                <a:avLst>
                  <a:gd name="adj" fmla="val 47748"/>
                </a:avLst>
              </a:prstGeom>
              <a:solidFill>
                <a:srgbClr val="FFFF00"/>
              </a:solidFill>
              <a:ln w="12700">
                <a:solidFill>
                  <a:schemeClr val="tx1"/>
                </a:solidFill>
                <a:round/>
                <a:headEnd/>
                <a:tailEnd/>
              </a:ln>
            </p:spPr>
            <p:txBody>
              <a:bodyPr wrap="none" anchor="ctr"/>
              <a:lstStyle/>
              <a:p>
                <a:endParaRPr lang="en-US"/>
              </a:p>
            </p:txBody>
          </p:sp>
          <p:sp>
            <p:nvSpPr>
              <p:cNvPr id="103462" name="AutoShape 163"/>
              <p:cNvSpPr>
                <a:spLocks noChangeArrowheads="1"/>
              </p:cNvSpPr>
              <p:nvPr/>
            </p:nvSpPr>
            <p:spPr bwMode="auto">
              <a:xfrm rot="3389090" flipV="1">
                <a:off x="3609" y="2251"/>
                <a:ext cx="151" cy="21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17694720 60000 65536"/>
                  <a:gd name="T11" fmla="*/ 5898240 60000 65536"/>
                  <a:gd name="T12" fmla="*/ 5898240 60000 65536"/>
                  <a:gd name="T13" fmla="*/ 5898240 60000 65536"/>
                  <a:gd name="T14" fmla="*/ 0 60000 65536"/>
                  <a:gd name="T15" fmla="*/ 0 w 21600"/>
                  <a:gd name="T16" fmla="*/ 8315 h 21600"/>
                  <a:gd name="T17" fmla="*/ 6151 w 21600"/>
                  <a:gd name="T18" fmla="*/ 21600 h 21600"/>
                </a:gdLst>
                <a:ahLst/>
                <a:cxnLst>
                  <a:cxn ang="T10">
                    <a:pos x="T0" y="T1"/>
                  </a:cxn>
                  <a:cxn ang="T11">
                    <a:pos x="T2" y="T3"/>
                  </a:cxn>
                  <a:cxn ang="T12">
                    <a:pos x="T4" y="T5"/>
                  </a:cxn>
                  <a:cxn ang="T13">
                    <a:pos x="T6" y="T7"/>
                  </a:cxn>
                  <a:cxn ang="T14">
                    <a:pos x="T8" y="T9"/>
                  </a:cxn>
                </a:cxnLst>
                <a:rect l="T15" t="T16" r="T17" b="T18"/>
                <a:pathLst>
                  <a:path w="21600" h="21600">
                    <a:moveTo>
                      <a:pt x="15662" y="14285"/>
                    </a:moveTo>
                    <a:lnTo>
                      <a:pt x="21600" y="8310"/>
                    </a:lnTo>
                    <a:lnTo>
                      <a:pt x="18630" y="8310"/>
                    </a:lnTo>
                    <a:cubicBezTo>
                      <a:pt x="18630" y="3721"/>
                      <a:pt x="14430" y="0"/>
                      <a:pt x="9250" y="0"/>
                    </a:cubicBezTo>
                    <a:cubicBezTo>
                      <a:pt x="4141" y="0"/>
                      <a:pt x="0" y="3799"/>
                      <a:pt x="0" y="8485"/>
                    </a:cubicBezTo>
                    <a:lnTo>
                      <a:pt x="0" y="21600"/>
                    </a:lnTo>
                    <a:lnTo>
                      <a:pt x="6110" y="21600"/>
                    </a:lnTo>
                    <a:lnTo>
                      <a:pt x="6110" y="8310"/>
                    </a:lnTo>
                    <a:cubicBezTo>
                      <a:pt x="6110" y="6947"/>
                      <a:pt x="7362" y="5842"/>
                      <a:pt x="8907" y="5842"/>
                    </a:cubicBezTo>
                    <a:lnTo>
                      <a:pt x="9725" y="5842"/>
                    </a:lnTo>
                    <a:cubicBezTo>
                      <a:pt x="11269" y="5842"/>
                      <a:pt x="12520" y="6947"/>
                      <a:pt x="12520" y="8310"/>
                    </a:cubicBezTo>
                    <a:lnTo>
                      <a:pt x="9725" y="8310"/>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463" name="Text Box 164"/>
              <p:cNvSpPr txBox="1">
                <a:spLocks noChangeArrowheads="1"/>
              </p:cNvSpPr>
              <p:nvPr/>
            </p:nvSpPr>
            <p:spPr bwMode="auto">
              <a:xfrm>
                <a:off x="3575" y="2396"/>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600">
                  <a:latin typeface="Times New Roman" pitchFamily="18" charset="0"/>
                </a:endParaRPr>
              </a:p>
            </p:txBody>
          </p:sp>
          <p:sp>
            <p:nvSpPr>
              <p:cNvPr id="103464" name="Text Box 165"/>
              <p:cNvSpPr txBox="1">
                <a:spLocks noChangeArrowheads="1"/>
              </p:cNvSpPr>
              <p:nvPr/>
            </p:nvSpPr>
            <p:spPr bwMode="auto">
              <a:xfrm>
                <a:off x="3480" y="2336"/>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400">
                  <a:latin typeface="Times New Roman" pitchFamily="18" charset="0"/>
                </a:endParaRPr>
              </a:p>
            </p:txBody>
          </p:sp>
          <p:sp>
            <p:nvSpPr>
              <p:cNvPr id="103465" name="Text Box 166"/>
              <p:cNvSpPr txBox="1">
                <a:spLocks noChangeArrowheads="1"/>
              </p:cNvSpPr>
              <p:nvPr/>
            </p:nvSpPr>
            <p:spPr bwMode="auto">
              <a:xfrm>
                <a:off x="3519" y="2382"/>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400">
                  <a:latin typeface="Times New Roman" pitchFamily="18" charset="0"/>
                </a:endParaRPr>
              </a:p>
            </p:txBody>
          </p:sp>
          <p:sp>
            <p:nvSpPr>
              <p:cNvPr id="103466" name="Text Box 167"/>
              <p:cNvSpPr txBox="1">
                <a:spLocks noChangeArrowheads="1"/>
              </p:cNvSpPr>
              <p:nvPr/>
            </p:nvSpPr>
            <p:spPr bwMode="auto">
              <a:xfrm>
                <a:off x="3630" y="2370"/>
                <a:ext cx="204" cy="192"/>
              </a:xfrm>
              <a:prstGeom prst="rect">
                <a:avLst/>
              </a:prstGeom>
              <a:noFill/>
              <a:ln w="9525">
                <a:noFill/>
                <a:miter lim="800000"/>
                <a:headEnd/>
                <a:tailEnd/>
              </a:ln>
            </p:spPr>
            <p:txBody>
              <a:bodyPr>
                <a:spAutoFit/>
              </a:bodyPr>
              <a:lstStyle/>
              <a:p>
                <a:pPr eaLnBrk="0" hangingPunct="0"/>
                <a:r>
                  <a:rPr lang="cs-CZ" sz="1400" b="1">
                    <a:latin typeface="Times New Roman" pitchFamily="18" charset="0"/>
                  </a:rPr>
                  <a:t>+</a:t>
                </a:r>
                <a:endParaRPr lang="cs-CZ" sz="1400">
                  <a:latin typeface="Times New Roman" pitchFamily="18" charset="0"/>
                </a:endParaRPr>
              </a:p>
            </p:txBody>
          </p:sp>
          <p:sp>
            <p:nvSpPr>
              <p:cNvPr id="103467" name="AutoShape 168"/>
              <p:cNvSpPr>
                <a:spLocks noChangeArrowheads="1"/>
              </p:cNvSpPr>
              <p:nvPr/>
            </p:nvSpPr>
            <p:spPr bwMode="auto">
              <a:xfrm rot="-7815867">
                <a:off x="3460" y="2510"/>
                <a:ext cx="171" cy="54"/>
              </a:xfrm>
              <a:prstGeom prst="leftArrow">
                <a:avLst>
                  <a:gd name="adj1" fmla="val 47250"/>
                  <a:gd name="adj2" fmla="val 89883"/>
                </a:avLst>
              </a:prstGeom>
              <a:solidFill>
                <a:schemeClr val="accent1"/>
              </a:solidFill>
              <a:ln w="9525">
                <a:solidFill>
                  <a:schemeClr val="tx1"/>
                </a:solidFill>
                <a:miter lim="800000"/>
                <a:headEnd/>
                <a:tailEnd/>
              </a:ln>
            </p:spPr>
            <p:txBody>
              <a:bodyPr wrap="none" anchor="ctr"/>
              <a:lstStyle/>
              <a:p>
                <a:endParaRPr lang="en-US"/>
              </a:p>
            </p:txBody>
          </p:sp>
          <p:sp>
            <p:nvSpPr>
              <p:cNvPr id="103468" name="AutoShape 169"/>
              <p:cNvSpPr>
                <a:spLocks noChangeArrowheads="1"/>
              </p:cNvSpPr>
              <p:nvPr/>
            </p:nvSpPr>
            <p:spPr bwMode="auto">
              <a:xfrm rot="-2845755">
                <a:off x="3845" y="3479"/>
                <a:ext cx="48" cy="313"/>
              </a:xfrm>
              <a:prstGeom prst="can">
                <a:avLst>
                  <a:gd name="adj" fmla="val 76227"/>
                </a:avLst>
              </a:prstGeom>
              <a:solidFill>
                <a:srgbClr val="FFFF00"/>
              </a:solidFill>
              <a:ln w="12700">
                <a:solidFill>
                  <a:schemeClr val="tx1"/>
                </a:solidFill>
                <a:round/>
                <a:headEnd/>
                <a:tailEnd/>
              </a:ln>
            </p:spPr>
            <p:txBody>
              <a:bodyPr wrap="none" anchor="ctr"/>
              <a:lstStyle/>
              <a:p>
                <a:endParaRPr lang="en-US"/>
              </a:p>
            </p:txBody>
          </p:sp>
          <p:sp>
            <p:nvSpPr>
              <p:cNvPr id="103469" name="AutoShape 170"/>
              <p:cNvSpPr>
                <a:spLocks noChangeArrowheads="1"/>
              </p:cNvSpPr>
              <p:nvPr/>
            </p:nvSpPr>
            <p:spPr bwMode="auto">
              <a:xfrm rot="-7832142">
                <a:off x="3625" y="3460"/>
                <a:ext cx="170" cy="47"/>
              </a:xfrm>
              <a:prstGeom prst="leftArrow">
                <a:avLst>
                  <a:gd name="adj1" fmla="val 47250"/>
                  <a:gd name="adj2" fmla="val 102666"/>
                </a:avLst>
              </a:prstGeom>
              <a:solidFill>
                <a:schemeClr val="accent1"/>
              </a:solidFill>
              <a:ln w="9525">
                <a:solidFill>
                  <a:schemeClr val="tx1"/>
                </a:solidFill>
                <a:miter lim="800000"/>
                <a:headEnd/>
                <a:tailEnd/>
              </a:ln>
            </p:spPr>
            <p:txBody>
              <a:bodyPr wrap="none" anchor="ctr"/>
              <a:lstStyle/>
              <a:p>
                <a:endParaRPr lang="en-US"/>
              </a:p>
            </p:txBody>
          </p:sp>
          <p:sp>
            <p:nvSpPr>
              <p:cNvPr id="103470" name="AutoShape 171"/>
              <p:cNvSpPr>
                <a:spLocks noChangeArrowheads="1"/>
              </p:cNvSpPr>
              <p:nvPr/>
            </p:nvSpPr>
            <p:spPr bwMode="auto">
              <a:xfrm rot="8512676">
                <a:off x="3450" y="3276"/>
                <a:ext cx="191" cy="26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17694720 60000 65536"/>
                  <a:gd name="T11" fmla="*/ 5898240 60000 65536"/>
                  <a:gd name="T12" fmla="*/ 5898240 60000 65536"/>
                  <a:gd name="T13" fmla="*/ 5898240 60000 65536"/>
                  <a:gd name="T14" fmla="*/ 0 60000 65536"/>
                  <a:gd name="T15" fmla="*/ 0 w 21600"/>
                  <a:gd name="T16" fmla="*/ 8276 h 21600"/>
                  <a:gd name="T17" fmla="*/ 6107 w 21600"/>
                  <a:gd name="T18" fmla="*/ 21600 h 21600"/>
                </a:gdLst>
                <a:ahLst/>
                <a:cxnLst>
                  <a:cxn ang="T10">
                    <a:pos x="T0" y="T1"/>
                  </a:cxn>
                  <a:cxn ang="T11">
                    <a:pos x="T2" y="T3"/>
                  </a:cxn>
                  <a:cxn ang="T12">
                    <a:pos x="T4" y="T5"/>
                  </a:cxn>
                  <a:cxn ang="T13">
                    <a:pos x="T6" y="T7"/>
                  </a:cxn>
                  <a:cxn ang="T14">
                    <a:pos x="T8" y="T9"/>
                  </a:cxn>
                </a:cxnLst>
                <a:rect l="T15" t="T16" r="T17" b="T18"/>
                <a:pathLst>
                  <a:path w="21600" h="21600">
                    <a:moveTo>
                      <a:pt x="15662" y="14285"/>
                    </a:moveTo>
                    <a:lnTo>
                      <a:pt x="21600" y="8310"/>
                    </a:lnTo>
                    <a:lnTo>
                      <a:pt x="18630" y="8310"/>
                    </a:lnTo>
                    <a:cubicBezTo>
                      <a:pt x="18630" y="3721"/>
                      <a:pt x="14430" y="0"/>
                      <a:pt x="9250" y="0"/>
                    </a:cubicBezTo>
                    <a:cubicBezTo>
                      <a:pt x="4141" y="0"/>
                      <a:pt x="0" y="3799"/>
                      <a:pt x="0" y="8485"/>
                    </a:cubicBezTo>
                    <a:lnTo>
                      <a:pt x="0" y="21600"/>
                    </a:lnTo>
                    <a:lnTo>
                      <a:pt x="6110" y="21600"/>
                    </a:lnTo>
                    <a:lnTo>
                      <a:pt x="6110" y="8310"/>
                    </a:lnTo>
                    <a:cubicBezTo>
                      <a:pt x="6110" y="6947"/>
                      <a:pt x="7362" y="5842"/>
                      <a:pt x="8907" y="5842"/>
                    </a:cubicBezTo>
                    <a:lnTo>
                      <a:pt x="9725" y="5842"/>
                    </a:lnTo>
                    <a:cubicBezTo>
                      <a:pt x="11269" y="5842"/>
                      <a:pt x="12520" y="6947"/>
                      <a:pt x="12520" y="8310"/>
                    </a:cubicBezTo>
                    <a:lnTo>
                      <a:pt x="9725" y="8310"/>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103471" name="AutoShape 172"/>
              <p:cNvSpPr>
                <a:spLocks noChangeArrowheads="1"/>
              </p:cNvSpPr>
              <p:nvPr/>
            </p:nvSpPr>
            <p:spPr bwMode="auto">
              <a:xfrm rot="5400476">
                <a:off x="3924" y="3477"/>
                <a:ext cx="229" cy="47"/>
              </a:xfrm>
              <a:prstGeom prst="leftArrow">
                <a:avLst>
                  <a:gd name="adj1" fmla="val 47250"/>
                  <a:gd name="adj2" fmla="val 138298"/>
                </a:avLst>
              </a:prstGeom>
              <a:solidFill>
                <a:schemeClr val="accent1"/>
              </a:solidFill>
              <a:ln w="9525">
                <a:solidFill>
                  <a:schemeClr val="tx1"/>
                </a:solidFill>
                <a:miter lim="800000"/>
                <a:headEnd/>
                <a:tailEnd/>
              </a:ln>
            </p:spPr>
            <p:txBody>
              <a:bodyPr wrap="none" anchor="ctr"/>
              <a:lstStyle/>
              <a:p>
                <a:endParaRPr lang="en-US"/>
              </a:p>
            </p:txBody>
          </p:sp>
          <p:sp>
            <p:nvSpPr>
              <p:cNvPr id="103472" name="AutoShape 173"/>
              <p:cNvSpPr>
                <a:spLocks noChangeArrowheads="1"/>
              </p:cNvSpPr>
              <p:nvPr/>
            </p:nvSpPr>
            <p:spPr bwMode="auto">
              <a:xfrm rot="330627">
                <a:off x="3994" y="1730"/>
                <a:ext cx="171" cy="60"/>
              </a:xfrm>
              <a:prstGeom prst="leftArrow">
                <a:avLst>
                  <a:gd name="adj1" fmla="val 47250"/>
                  <a:gd name="adj2" fmla="val 80895"/>
                </a:avLst>
              </a:prstGeom>
              <a:solidFill>
                <a:schemeClr val="accent1"/>
              </a:solidFill>
              <a:ln w="9525">
                <a:solidFill>
                  <a:schemeClr val="tx1"/>
                </a:solidFill>
                <a:miter lim="800000"/>
                <a:headEnd/>
                <a:tailEnd/>
              </a:ln>
            </p:spPr>
            <p:txBody>
              <a:bodyPr wrap="none" anchor="ctr"/>
              <a:lstStyle/>
              <a:p>
                <a:endParaRPr lang="en-US"/>
              </a:p>
            </p:txBody>
          </p:sp>
          <p:sp>
            <p:nvSpPr>
              <p:cNvPr id="103473" name="AutoShape 174"/>
              <p:cNvSpPr>
                <a:spLocks noChangeArrowheads="1"/>
              </p:cNvSpPr>
              <p:nvPr/>
            </p:nvSpPr>
            <p:spPr bwMode="auto">
              <a:xfrm rot="5784743" flipV="1">
                <a:off x="3781" y="1576"/>
                <a:ext cx="148" cy="320"/>
              </a:xfrm>
              <a:prstGeom prst="can">
                <a:avLst>
                  <a:gd name="adj" fmla="val 47748"/>
                </a:avLst>
              </a:prstGeom>
              <a:solidFill>
                <a:srgbClr val="FFFF00"/>
              </a:solidFill>
              <a:ln w="12700">
                <a:solidFill>
                  <a:schemeClr val="tx1"/>
                </a:solidFill>
                <a:round/>
                <a:headEnd/>
                <a:tailEnd/>
              </a:ln>
            </p:spPr>
            <p:txBody>
              <a:bodyPr wrap="none" anchor="ctr"/>
              <a:lstStyle/>
              <a:p>
                <a:endParaRPr lang="en-US"/>
              </a:p>
            </p:txBody>
          </p:sp>
          <p:sp>
            <p:nvSpPr>
              <p:cNvPr id="103474" name="AutoShape 175"/>
              <p:cNvSpPr>
                <a:spLocks noChangeArrowheads="1"/>
              </p:cNvSpPr>
              <p:nvPr/>
            </p:nvSpPr>
            <p:spPr bwMode="auto">
              <a:xfrm rot="330627">
                <a:off x="3594" y="1694"/>
                <a:ext cx="171" cy="60"/>
              </a:xfrm>
              <a:prstGeom prst="leftArrow">
                <a:avLst>
                  <a:gd name="adj1" fmla="val 47250"/>
                  <a:gd name="adj2" fmla="val 80895"/>
                </a:avLst>
              </a:prstGeom>
              <a:solidFill>
                <a:schemeClr val="accent1"/>
              </a:solidFill>
              <a:ln w="9525">
                <a:solidFill>
                  <a:schemeClr val="tx1"/>
                </a:solidFill>
                <a:miter lim="800000"/>
                <a:headEnd/>
                <a:tailEnd/>
              </a:ln>
            </p:spPr>
            <p:txBody>
              <a:bodyPr wrap="none" anchor="ctr"/>
              <a:lstStyle/>
              <a:p>
                <a:endParaRPr lang="en-US"/>
              </a:p>
            </p:txBody>
          </p:sp>
          <p:sp>
            <p:nvSpPr>
              <p:cNvPr id="103475" name="Text Box 176"/>
              <p:cNvSpPr txBox="1">
                <a:spLocks noChangeArrowheads="1"/>
              </p:cNvSpPr>
              <p:nvPr/>
            </p:nvSpPr>
            <p:spPr bwMode="auto">
              <a:xfrm>
                <a:off x="4289" y="1630"/>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476" name="Text Box 177"/>
              <p:cNvSpPr txBox="1">
                <a:spLocks noChangeArrowheads="1"/>
              </p:cNvSpPr>
              <p:nvPr/>
            </p:nvSpPr>
            <p:spPr bwMode="auto">
              <a:xfrm>
                <a:off x="4264" y="1687"/>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477" name="Text Box 178"/>
              <p:cNvSpPr txBox="1">
                <a:spLocks noChangeArrowheads="1"/>
              </p:cNvSpPr>
              <p:nvPr/>
            </p:nvSpPr>
            <p:spPr bwMode="auto">
              <a:xfrm>
                <a:off x="4212" y="1718"/>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478" name="Text Box 179"/>
              <p:cNvSpPr txBox="1">
                <a:spLocks noChangeArrowheads="1"/>
              </p:cNvSpPr>
              <p:nvPr/>
            </p:nvSpPr>
            <p:spPr bwMode="auto">
              <a:xfrm>
                <a:off x="4142" y="1744"/>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479" name="Text Box 180"/>
              <p:cNvSpPr txBox="1">
                <a:spLocks noChangeArrowheads="1"/>
              </p:cNvSpPr>
              <p:nvPr/>
            </p:nvSpPr>
            <p:spPr bwMode="auto">
              <a:xfrm>
                <a:off x="4277" y="1565"/>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480" name="Text Box 181"/>
              <p:cNvSpPr txBox="1">
                <a:spLocks noChangeArrowheads="1"/>
              </p:cNvSpPr>
              <p:nvPr/>
            </p:nvSpPr>
            <p:spPr bwMode="auto">
              <a:xfrm>
                <a:off x="4229" y="1513"/>
                <a:ext cx="204" cy="212"/>
              </a:xfrm>
              <a:prstGeom prst="rect">
                <a:avLst/>
              </a:prstGeom>
              <a:noFill/>
              <a:ln w="9525">
                <a:noFill/>
                <a:miter lim="800000"/>
                <a:headEnd/>
                <a:tailEnd/>
              </a:ln>
            </p:spPr>
            <p:txBody>
              <a:bodyPr>
                <a:spAutoFit/>
              </a:bodyPr>
              <a:lstStyle/>
              <a:p>
                <a:pPr eaLnBrk="0" hangingPunct="0"/>
                <a:r>
                  <a:rPr lang="cs-CZ" sz="1600" b="1">
                    <a:latin typeface="Times New Roman" pitchFamily="18" charset="0"/>
                  </a:rPr>
                  <a:t>-</a:t>
                </a:r>
                <a:endParaRPr lang="cs-CZ" sz="1400">
                  <a:latin typeface="Times New Roman" pitchFamily="18" charset="0"/>
                </a:endParaRPr>
              </a:p>
            </p:txBody>
          </p:sp>
          <p:sp>
            <p:nvSpPr>
              <p:cNvPr id="103481" name="Text Box 182"/>
              <p:cNvSpPr txBox="1">
                <a:spLocks noChangeArrowheads="1"/>
              </p:cNvSpPr>
              <p:nvPr/>
            </p:nvSpPr>
            <p:spPr bwMode="auto">
              <a:xfrm>
                <a:off x="3905" y="3264"/>
                <a:ext cx="264" cy="142"/>
              </a:xfrm>
              <a:prstGeom prst="rect">
                <a:avLst/>
              </a:prstGeom>
              <a:noFill/>
              <a:ln w="9525">
                <a:noFill/>
                <a:miter lim="800000"/>
                <a:headEnd/>
                <a:tailEnd/>
              </a:ln>
            </p:spPr>
            <p:txBody>
              <a:bodyPr>
                <a:spAutoFit/>
              </a:bodyPr>
              <a:lstStyle/>
              <a:p>
                <a:pPr eaLnBrk="0" hangingPunct="0">
                  <a:lnSpc>
                    <a:spcPct val="70000"/>
                  </a:lnSpc>
                </a:pPr>
                <a:r>
                  <a:rPr lang="cs-CZ" sz="1200">
                    <a:latin typeface="Times New Roman" pitchFamily="18" charset="0"/>
                  </a:rPr>
                  <a:t>Na</a:t>
                </a:r>
                <a:r>
                  <a:rPr lang="cs-CZ" sz="1200" baseline="40000">
                    <a:latin typeface="Times New Roman" pitchFamily="18" charset="0"/>
                  </a:rPr>
                  <a:t>+</a:t>
                </a:r>
                <a:endParaRPr lang="cs-CZ" sz="1200">
                  <a:latin typeface="Times New Roman" pitchFamily="18" charset="0"/>
                </a:endParaRPr>
              </a:p>
            </p:txBody>
          </p:sp>
          <p:sp>
            <p:nvSpPr>
              <p:cNvPr id="103482" name="Text Box 183"/>
              <p:cNvSpPr txBox="1">
                <a:spLocks noChangeArrowheads="1"/>
              </p:cNvSpPr>
              <p:nvPr/>
            </p:nvSpPr>
            <p:spPr bwMode="auto">
              <a:xfrm>
                <a:off x="3957" y="3693"/>
                <a:ext cx="264" cy="142"/>
              </a:xfrm>
              <a:prstGeom prst="rect">
                <a:avLst/>
              </a:prstGeom>
              <a:noFill/>
              <a:ln w="9525">
                <a:noFill/>
                <a:miter lim="800000"/>
                <a:headEnd/>
                <a:tailEnd/>
              </a:ln>
            </p:spPr>
            <p:txBody>
              <a:bodyPr>
                <a:spAutoFit/>
              </a:bodyPr>
              <a:lstStyle/>
              <a:p>
                <a:pPr eaLnBrk="0" hangingPunct="0">
                  <a:lnSpc>
                    <a:spcPct val="70000"/>
                  </a:lnSpc>
                </a:pPr>
                <a:r>
                  <a:rPr lang="cs-CZ" sz="1200">
                    <a:latin typeface="Times New Roman" pitchFamily="18" charset="0"/>
                  </a:rPr>
                  <a:t>Na</a:t>
                </a:r>
                <a:r>
                  <a:rPr lang="cs-CZ" sz="1200" baseline="40000">
                    <a:latin typeface="Times New Roman" pitchFamily="18" charset="0"/>
                  </a:rPr>
                  <a:t>+</a:t>
                </a:r>
                <a:endParaRPr lang="cs-CZ" sz="1200">
                  <a:latin typeface="Times New Roman" pitchFamily="18" charset="0"/>
                </a:endParaRPr>
              </a:p>
            </p:txBody>
          </p:sp>
          <p:grpSp>
            <p:nvGrpSpPr>
              <p:cNvPr id="16" name="Group 184"/>
              <p:cNvGrpSpPr>
                <a:grpSpLocks/>
              </p:cNvGrpSpPr>
              <p:nvPr/>
            </p:nvGrpSpPr>
            <p:grpSpPr bwMode="auto">
              <a:xfrm>
                <a:off x="3679" y="409"/>
                <a:ext cx="380" cy="363"/>
                <a:chOff x="3087" y="409"/>
                <a:chExt cx="380" cy="363"/>
              </a:xfrm>
            </p:grpSpPr>
            <p:sp>
              <p:nvSpPr>
                <p:cNvPr id="103489" name="Oval 185"/>
                <p:cNvSpPr>
                  <a:spLocks noChangeArrowheads="1"/>
                </p:cNvSpPr>
                <p:nvPr/>
              </p:nvSpPr>
              <p:spPr bwMode="auto">
                <a:xfrm>
                  <a:off x="3087" y="409"/>
                  <a:ext cx="380" cy="363"/>
                </a:xfrm>
                <a:prstGeom prst="ellipse">
                  <a:avLst/>
                </a:prstGeom>
                <a:solidFill>
                  <a:srgbClr val="000000"/>
                </a:solidFill>
                <a:ln w="9525">
                  <a:noFill/>
                  <a:round/>
                  <a:headEnd/>
                  <a:tailEnd/>
                </a:ln>
              </p:spPr>
              <p:txBody>
                <a:bodyPr/>
                <a:lstStyle/>
                <a:p>
                  <a:endParaRPr lang="en-US"/>
                </a:p>
              </p:txBody>
            </p:sp>
            <p:sp>
              <p:nvSpPr>
                <p:cNvPr id="103490" name="Oval 186"/>
                <p:cNvSpPr>
                  <a:spLocks noChangeArrowheads="1"/>
                </p:cNvSpPr>
                <p:nvPr/>
              </p:nvSpPr>
              <p:spPr bwMode="auto">
                <a:xfrm>
                  <a:off x="3101" y="430"/>
                  <a:ext cx="340" cy="328"/>
                </a:xfrm>
                <a:prstGeom prst="ellipse">
                  <a:avLst/>
                </a:prstGeom>
                <a:solidFill>
                  <a:srgbClr val="FFFFFF"/>
                </a:solidFill>
                <a:ln w="9525">
                  <a:noFill/>
                  <a:round/>
                  <a:headEnd/>
                  <a:tailEnd/>
                </a:ln>
              </p:spPr>
              <p:txBody>
                <a:bodyPr/>
                <a:lstStyle/>
                <a:p>
                  <a:endParaRPr lang="en-US"/>
                </a:p>
              </p:txBody>
            </p:sp>
            <p:sp>
              <p:nvSpPr>
                <p:cNvPr id="103491" name="Freeform 187"/>
                <p:cNvSpPr>
                  <a:spLocks/>
                </p:cNvSpPr>
                <p:nvPr/>
              </p:nvSpPr>
              <p:spPr bwMode="auto">
                <a:xfrm>
                  <a:off x="3260" y="443"/>
                  <a:ext cx="120" cy="196"/>
                </a:xfrm>
                <a:custGeom>
                  <a:avLst/>
                  <a:gdLst>
                    <a:gd name="T0" fmla="*/ 1 w 120"/>
                    <a:gd name="T1" fmla="*/ 193 h 196"/>
                    <a:gd name="T2" fmla="*/ 0 w 120"/>
                    <a:gd name="T3" fmla="*/ 5 h 196"/>
                    <a:gd name="T4" fmla="*/ 73 w 120"/>
                    <a:gd name="T5" fmla="*/ 16 h 196"/>
                    <a:gd name="T6" fmla="*/ 120 w 120"/>
                    <a:gd name="T7" fmla="*/ 59 h 196"/>
                    <a:gd name="T8" fmla="*/ 3 w 120"/>
                    <a:gd name="T9" fmla="*/ 196 h 196"/>
                    <a:gd name="T10" fmla="*/ 1 w 120"/>
                    <a:gd name="T11" fmla="*/ 193 h 196"/>
                    <a:gd name="T12" fmla="*/ 0 60000 65536"/>
                    <a:gd name="T13" fmla="*/ 0 60000 65536"/>
                    <a:gd name="T14" fmla="*/ 0 60000 65536"/>
                    <a:gd name="T15" fmla="*/ 0 60000 65536"/>
                    <a:gd name="T16" fmla="*/ 0 60000 65536"/>
                    <a:gd name="T17" fmla="*/ 0 60000 65536"/>
                    <a:gd name="T18" fmla="*/ 0 w 120"/>
                    <a:gd name="T19" fmla="*/ 0 h 196"/>
                    <a:gd name="T20" fmla="*/ 120 w 120"/>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120" h="196">
                      <a:moveTo>
                        <a:pt x="1" y="193"/>
                      </a:moveTo>
                      <a:lnTo>
                        <a:pt x="0" y="5"/>
                      </a:lnTo>
                      <a:cubicBezTo>
                        <a:pt x="35" y="0"/>
                        <a:pt x="53" y="7"/>
                        <a:pt x="73" y="16"/>
                      </a:cubicBezTo>
                      <a:cubicBezTo>
                        <a:pt x="93" y="25"/>
                        <a:pt x="105" y="26"/>
                        <a:pt x="120" y="59"/>
                      </a:cubicBezTo>
                      <a:cubicBezTo>
                        <a:pt x="52" y="118"/>
                        <a:pt x="3" y="196"/>
                        <a:pt x="3" y="196"/>
                      </a:cubicBezTo>
                      <a:lnTo>
                        <a:pt x="1" y="193"/>
                      </a:lnTo>
                      <a:close/>
                    </a:path>
                  </a:pathLst>
                </a:custGeom>
                <a:solidFill>
                  <a:srgbClr val="FFFF00"/>
                </a:solidFill>
                <a:ln w="9525">
                  <a:solidFill>
                    <a:schemeClr val="tx1"/>
                  </a:solidFill>
                  <a:round/>
                  <a:headEnd/>
                  <a:tailEnd/>
                </a:ln>
              </p:spPr>
              <p:txBody>
                <a:bodyPr wrap="none" anchor="ctr"/>
                <a:lstStyle/>
                <a:p>
                  <a:endParaRPr lang="cs-CZ"/>
                </a:p>
              </p:txBody>
            </p:sp>
            <p:sp>
              <p:nvSpPr>
                <p:cNvPr id="103492" name="Freeform 188"/>
                <p:cNvSpPr>
                  <a:spLocks/>
                </p:cNvSpPr>
                <p:nvPr/>
              </p:nvSpPr>
              <p:spPr bwMode="auto">
                <a:xfrm rot="4677589">
                  <a:off x="3237" y="494"/>
                  <a:ext cx="144" cy="187"/>
                </a:xfrm>
                <a:custGeom>
                  <a:avLst/>
                  <a:gdLst>
                    <a:gd name="T0" fmla="*/ 51 w 406"/>
                    <a:gd name="T1" fmla="*/ 44 h 695"/>
                    <a:gd name="T2" fmla="*/ 20 w 406"/>
                    <a:gd name="T3" fmla="*/ 17 h 695"/>
                    <a:gd name="T4" fmla="*/ 34 w 406"/>
                    <a:gd name="T5" fmla="*/ 13 h 695"/>
                    <a:gd name="T6" fmla="*/ 0 w 406"/>
                    <a:gd name="T7" fmla="*/ 0 h 695"/>
                    <a:gd name="T8" fmla="*/ 1 w 406"/>
                    <a:gd name="T9" fmla="*/ 23 h 695"/>
                    <a:gd name="T10" fmla="*/ 11 w 406"/>
                    <a:gd name="T11" fmla="*/ 15 h 695"/>
                    <a:gd name="T12" fmla="*/ 45 w 406"/>
                    <a:gd name="T13" fmla="*/ 50 h 695"/>
                    <a:gd name="T14" fmla="*/ 51 w 406"/>
                    <a:gd name="T15" fmla="*/ 44 h 695"/>
                    <a:gd name="T16" fmla="*/ 0 60000 65536"/>
                    <a:gd name="T17" fmla="*/ 0 60000 65536"/>
                    <a:gd name="T18" fmla="*/ 0 60000 65536"/>
                    <a:gd name="T19" fmla="*/ 0 60000 65536"/>
                    <a:gd name="T20" fmla="*/ 0 60000 65536"/>
                    <a:gd name="T21" fmla="*/ 0 60000 65536"/>
                    <a:gd name="T22" fmla="*/ 0 60000 65536"/>
                    <a:gd name="T23" fmla="*/ 0 60000 65536"/>
                    <a:gd name="T24" fmla="*/ 0 w 406"/>
                    <a:gd name="T25" fmla="*/ 0 h 695"/>
                    <a:gd name="T26" fmla="*/ 406 w 406"/>
                    <a:gd name="T27" fmla="*/ 695 h 6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 h="695">
                      <a:moveTo>
                        <a:pt x="406" y="610"/>
                      </a:moveTo>
                      <a:lnTo>
                        <a:pt x="154" y="230"/>
                      </a:lnTo>
                      <a:lnTo>
                        <a:pt x="269" y="176"/>
                      </a:lnTo>
                      <a:lnTo>
                        <a:pt x="0" y="0"/>
                      </a:lnTo>
                      <a:lnTo>
                        <a:pt x="8" y="320"/>
                      </a:lnTo>
                      <a:lnTo>
                        <a:pt x="89" y="206"/>
                      </a:lnTo>
                      <a:lnTo>
                        <a:pt x="358" y="695"/>
                      </a:lnTo>
                      <a:lnTo>
                        <a:pt x="406" y="610"/>
                      </a:lnTo>
                      <a:close/>
                    </a:path>
                  </a:pathLst>
                </a:custGeom>
                <a:solidFill>
                  <a:srgbClr val="000000"/>
                </a:solidFill>
                <a:ln w="9525">
                  <a:noFill/>
                  <a:round/>
                  <a:headEnd/>
                  <a:tailEnd/>
                </a:ln>
              </p:spPr>
              <p:txBody>
                <a:bodyPr/>
                <a:lstStyle/>
                <a:p>
                  <a:endParaRPr lang="cs-CZ"/>
                </a:p>
              </p:txBody>
            </p:sp>
          </p:grpSp>
          <p:sp>
            <p:nvSpPr>
              <p:cNvPr id="103484" name="Oval 189"/>
              <p:cNvSpPr>
                <a:spLocks noChangeArrowheads="1"/>
              </p:cNvSpPr>
              <p:nvPr/>
            </p:nvSpPr>
            <p:spPr bwMode="auto">
              <a:xfrm>
                <a:off x="4127" y="910"/>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3200" baseline="8000">
                    <a:latin typeface="Times New Roman" pitchFamily="18" charset="0"/>
                  </a:rPr>
                  <a:t>-</a:t>
                </a:r>
                <a:endParaRPr lang="cs-CZ" sz="2400">
                  <a:latin typeface="Times New Roman" pitchFamily="18" charset="0"/>
                </a:endParaRPr>
              </a:p>
            </p:txBody>
          </p:sp>
          <p:sp>
            <p:nvSpPr>
              <p:cNvPr id="103485" name="Oval 190"/>
              <p:cNvSpPr>
                <a:spLocks noChangeArrowheads="1"/>
              </p:cNvSpPr>
              <p:nvPr/>
            </p:nvSpPr>
            <p:spPr bwMode="auto">
              <a:xfrm>
                <a:off x="3482" y="913"/>
                <a:ext cx="113" cy="107"/>
              </a:xfrm>
              <a:prstGeom prst="ellipse">
                <a:avLst/>
              </a:prstGeom>
              <a:solidFill>
                <a:schemeClr val="accent1"/>
              </a:solidFill>
              <a:ln w="9525">
                <a:solidFill>
                  <a:schemeClr val="tx1"/>
                </a:solidFill>
                <a:round/>
                <a:headEnd/>
                <a:tailEnd/>
              </a:ln>
            </p:spPr>
            <p:txBody>
              <a:bodyPr wrap="none" anchor="ctr"/>
              <a:lstStyle/>
              <a:p>
                <a:pPr algn="ctr" eaLnBrk="0" hangingPunct="0"/>
                <a:r>
                  <a:rPr lang="cs-CZ" sz="2000" b="1" baseline="4000">
                    <a:latin typeface="Times New Roman" pitchFamily="18" charset="0"/>
                  </a:rPr>
                  <a:t>+</a:t>
                </a:r>
                <a:endParaRPr lang="cs-CZ" sz="2400">
                  <a:latin typeface="Times New Roman" pitchFamily="18" charset="0"/>
                </a:endParaRPr>
              </a:p>
            </p:txBody>
          </p:sp>
          <p:cxnSp>
            <p:nvCxnSpPr>
              <p:cNvPr id="103486" name="AutoShape 191"/>
              <p:cNvCxnSpPr>
                <a:cxnSpLocks noChangeShapeType="1"/>
                <a:stCxn id="103485" idx="0"/>
                <a:endCxn id="103490" idx="2"/>
              </p:cNvCxnSpPr>
              <p:nvPr/>
            </p:nvCxnSpPr>
            <p:spPr bwMode="auto">
              <a:xfrm rot="-5400000">
                <a:off x="3456" y="677"/>
                <a:ext cx="319" cy="154"/>
              </a:xfrm>
              <a:prstGeom prst="bentConnector2">
                <a:avLst/>
              </a:prstGeom>
              <a:noFill/>
              <a:ln w="9525">
                <a:solidFill>
                  <a:schemeClr val="tx1"/>
                </a:solidFill>
                <a:miter lim="800000"/>
                <a:headEnd/>
                <a:tailEnd/>
              </a:ln>
            </p:spPr>
          </p:cxnSp>
          <p:cxnSp>
            <p:nvCxnSpPr>
              <p:cNvPr id="103487" name="AutoShape 192"/>
              <p:cNvCxnSpPr>
                <a:cxnSpLocks noChangeShapeType="1"/>
                <a:endCxn id="103490" idx="6"/>
              </p:cNvCxnSpPr>
              <p:nvPr/>
            </p:nvCxnSpPr>
            <p:spPr bwMode="auto">
              <a:xfrm rot="5400000" flipH="1">
                <a:off x="3947" y="680"/>
                <a:ext cx="316" cy="143"/>
              </a:xfrm>
              <a:prstGeom prst="bentConnector2">
                <a:avLst/>
              </a:prstGeom>
              <a:noFill/>
              <a:ln w="9525">
                <a:solidFill>
                  <a:schemeClr val="tx1"/>
                </a:solidFill>
                <a:miter lim="800000"/>
                <a:headEnd/>
                <a:tailEnd/>
              </a:ln>
            </p:spPr>
          </p:cxnSp>
          <p:sp>
            <p:nvSpPr>
              <p:cNvPr id="103488" name="Text Box 193"/>
              <p:cNvSpPr txBox="1">
                <a:spLocks noChangeArrowheads="1"/>
              </p:cNvSpPr>
              <p:nvPr/>
            </p:nvSpPr>
            <p:spPr bwMode="auto">
              <a:xfrm>
                <a:off x="3702" y="3955"/>
                <a:ext cx="260" cy="368"/>
              </a:xfrm>
              <a:prstGeom prst="rect">
                <a:avLst/>
              </a:prstGeom>
              <a:noFill/>
              <a:ln w="9525">
                <a:noFill/>
                <a:miter lim="800000"/>
                <a:headEnd/>
                <a:tailEnd/>
              </a:ln>
            </p:spPr>
            <p:txBody>
              <a:bodyPr wrap="none">
                <a:spAutoFit/>
              </a:bodyPr>
              <a:lstStyle/>
              <a:p>
                <a:pPr eaLnBrk="0" hangingPunct="0"/>
                <a:r>
                  <a:rPr lang="cs-CZ" sz="3200" b="1">
                    <a:latin typeface="Times New Roman" pitchFamily="18" charset="0"/>
                  </a:rPr>
                  <a:t>d</a:t>
                </a:r>
                <a:endParaRPr lang="cs-CZ" sz="2400">
                  <a:latin typeface="Times New Roman" pitchFamily="18" charset="0"/>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dissolv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dissolv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791744" y="2204865"/>
            <a:ext cx="5400600" cy="58477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cs-CZ" sz="3200" dirty="0"/>
              <a:t>Draslík a ABR</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4450" name="AutoShape 2"/>
          <p:cNvSpPr>
            <a:spLocks noChangeArrowheads="1"/>
          </p:cNvSpPr>
          <p:nvPr/>
        </p:nvSpPr>
        <p:spPr bwMode="auto">
          <a:xfrm>
            <a:off x="4283076" y="144464"/>
            <a:ext cx="4392613" cy="6713537"/>
          </a:xfrm>
          <a:prstGeom prst="roundRect">
            <a:avLst>
              <a:gd name="adj" fmla="val 16667"/>
            </a:avLst>
          </a:prstGeom>
          <a:solidFill>
            <a:schemeClr val="accent1"/>
          </a:solidFill>
          <a:ln w="38100" cmpd="dbl">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04451" name="Line 3"/>
          <p:cNvSpPr>
            <a:spLocks noChangeShapeType="1"/>
          </p:cNvSpPr>
          <p:nvPr/>
        </p:nvSpPr>
        <p:spPr bwMode="auto">
          <a:xfrm flipH="1">
            <a:off x="5411789" y="1057275"/>
            <a:ext cx="130175" cy="77788"/>
          </a:xfrm>
          <a:prstGeom prst="line">
            <a:avLst/>
          </a:prstGeom>
          <a:noFill/>
          <a:ln w="12700">
            <a:noFill/>
            <a:round/>
            <a:headEnd/>
            <a:tailEnd type="triangle" w="med" len="med"/>
          </a:ln>
        </p:spPr>
        <p:txBody>
          <a:bodyPr wrap="none" anchor="ctr"/>
          <a:lstStyle/>
          <a:p>
            <a:endParaRPr lang="cs-CZ"/>
          </a:p>
        </p:txBody>
      </p:sp>
      <p:grpSp>
        <p:nvGrpSpPr>
          <p:cNvPr id="2" name="Group 4"/>
          <p:cNvGrpSpPr>
            <a:grpSpLocks/>
          </p:cNvGrpSpPr>
          <p:nvPr/>
        </p:nvGrpSpPr>
        <p:grpSpPr bwMode="auto">
          <a:xfrm>
            <a:off x="3852864" y="250825"/>
            <a:ext cx="492125" cy="407988"/>
            <a:chOff x="1467" y="158"/>
            <a:chExt cx="310" cy="257"/>
          </a:xfrm>
        </p:grpSpPr>
        <p:sp>
          <p:nvSpPr>
            <p:cNvPr id="104592" name="Oval 5"/>
            <p:cNvSpPr>
              <a:spLocks noChangeArrowheads="1"/>
            </p:cNvSpPr>
            <p:nvPr/>
          </p:nvSpPr>
          <p:spPr bwMode="auto">
            <a:xfrm>
              <a:off x="1475" y="256"/>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93" name="Line 6"/>
            <p:cNvSpPr>
              <a:spLocks noChangeShapeType="1"/>
            </p:cNvSpPr>
            <p:nvPr/>
          </p:nvSpPr>
          <p:spPr bwMode="auto">
            <a:xfrm>
              <a:off x="1467" y="158"/>
              <a:ext cx="310" cy="131"/>
            </a:xfrm>
            <a:prstGeom prst="line">
              <a:avLst/>
            </a:prstGeom>
            <a:noFill/>
            <a:ln w="19050">
              <a:solidFill>
                <a:schemeClr val="tx1"/>
              </a:solidFill>
              <a:round/>
              <a:headEnd/>
              <a:tailEnd type="triangle" w="med" len="med"/>
            </a:ln>
          </p:spPr>
          <p:txBody>
            <a:bodyPr wrap="none" anchor="ctr"/>
            <a:lstStyle/>
            <a:p>
              <a:endParaRPr lang="cs-CZ"/>
            </a:p>
          </p:txBody>
        </p:sp>
      </p:grpSp>
      <p:grpSp>
        <p:nvGrpSpPr>
          <p:cNvPr id="3" name="Group 7"/>
          <p:cNvGrpSpPr>
            <a:grpSpLocks/>
          </p:cNvGrpSpPr>
          <p:nvPr/>
        </p:nvGrpSpPr>
        <p:grpSpPr bwMode="auto">
          <a:xfrm>
            <a:off x="2400300" y="269876"/>
            <a:ext cx="3589336" cy="2430463"/>
            <a:chOff x="552" y="170"/>
            <a:chExt cx="2261" cy="1531"/>
          </a:xfrm>
        </p:grpSpPr>
        <p:sp>
          <p:nvSpPr>
            <p:cNvPr id="104586" name="Line 8"/>
            <p:cNvSpPr>
              <a:spLocks noChangeShapeType="1"/>
            </p:cNvSpPr>
            <p:nvPr/>
          </p:nvSpPr>
          <p:spPr bwMode="auto">
            <a:xfrm>
              <a:off x="918" y="170"/>
              <a:ext cx="0" cy="240"/>
            </a:xfrm>
            <a:prstGeom prst="line">
              <a:avLst/>
            </a:prstGeom>
            <a:noFill/>
            <a:ln w="57150">
              <a:solidFill>
                <a:schemeClr val="tx1"/>
              </a:solidFill>
              <a:round/>
              <a:headEnd/>
              <a:tailEnd type="triangle" w="med" len="med"/>
            </a:ln>
          </p:spPr>
          <p:txBody>
            <a:bodyPr wrap="none" anchor="ctr"/>
            <a:lstStyle/>
            <a:p>
              <a:endParaRPr lang="cs-CZ"/>
            </a:p>
          </p:txBody>
        </p:sp>
        <p:sp>
          <p:nvSpPr>
            <p:cNvPr id="104587" name="Text Box 9"/>
            <p:cNvSpPr txBox="1">
              <a:spLocks noChangeArrowheads="1"/>
            </p:cNvSpPr>
            <p:nvPr/>
          </p:nvSpPr>
          <p:spPr bwMode="auto">
            <a:xfrm>
              <a:off x="2244" y="1371"/>
              <a:ext cx="569" cy="330"/>
            </a:xfrm>
            <a:prstGeom prst="rect">
              <a:avLst/>
            </a:prstGeom>
            <a:noFill/>
            <a:ln w="12700">
              <a:noFill/>
              <a:miter lim="800000"/>
              <a:headEnd/>
              <a:tailEnd/>
            </a:ln>
          </p:spPr>
          <p:txBody>
            <a:bodyPr wrap="none" anchor="ctr">
              <a:spAutoFit/>
            </a:bodyPr>
            <a:lstStyle/>
            <a:p>
              <a:pPr algn="ctr" eaLnBrk="0" hangingPunct="0"/>
              <a:r>
                <a:rPr lang="cs-CZ" sz="1400">
                  <a:latin typeface="Times New Roman" pitchFamily="18" charset="0"/>
                </a:rPr>
                <a:t>elektrický</a:t>
              </a:r>
            </a:p>
            <a:p>
              <a:pPr algn="ctr" eaLnBrk="0" hangingPunct="0"/>
              <a:r>
                <a:rPr lang="cs-CZ" sz="1400">
                  <a:latin typeface="Times New Roman" pitchFamily="18" charset="0"/>
                </a:rPr>
                <a:t>gradient</a:t>
              </a:r>
              <a:endParaRPr lang="cs-CZ" sz="2400">
                <a:latin typeface="Times New Roman" pitchFamily="18" charset="0"/>
              </a:endParaRPr>
            </a:p>
          </p:txBody>
        </p:sp>
        <p:sp>
          <p:nvSpPr>
            <p:cNvPr id="104588" name="Text Box 10"/>
            <p:cNvSpPr txBox="1">
              <a:spLocks noChangeArrowheads="1"/>
            </p:cNvSpPr>
            <p:nvPr/>
          </p:nvSpPr>
          <p:spPr bwMode="auto">
            <a:xfrm>
              <a:off x="552" y="482"/>
              <a:ext cx="701" cy="330"/>
            </a:xfrm>
            <a:prstGeom prst="rect">
              <a:avLst/>
            </a:prstGeom>
            <a:noFill/>
            <a:ln w="12700">
              <a:noFill/>
              <a:miter lim="800000"/>
              <a:headEnd/>
              <a:tailEnd/>
            </a:ln>
          </p:spPr>
          <p:txBody>
            <a:bodyPr wrap="none" anchor="ctr">
              <a:spAutoFit/>
            </a:bodyPr>
            <a:lstStyle/>
            <a:p>
              <a:pPr algn="ctr" eaLnBrk="0" hangingPunct="0"/>
              <a:r>
                <a:rPr lang="cs-CZ" sz="1400">
                  <a:latin typeface="Times New Roman" pitchFamily="18" charset="0"/>
                </a:rPr>
                <a:t>koncentrační</a:t>
              </a:r>
            </a:p>
            <a:p>
              <a:pPr algn="ctr" eaLnBrk="0" hangingPunct="0"/>
              <a:r>
                <a:rPr lang="cs-CZ" sz="1400">
                  <a:latin typeface="Times New Roman" pitchFamily="18" charset="0"/>
                </a:rPr>
                <a:t>gradient</a:t>
              </a:r>
              <a:endParaRPr lang="cs-CZ" sz="2400">
                <a:latin typeface="Times New Roman" pitchFamily="18" charset="0"/>
              </a:endParaRPr>
            </a:p>
          </p:txBody>
        </p:sp>
        <p:sp>
          <p:nvSpPr>
            <p:cNvPr id="104589" name="Rectangle 11"/>
            <p:cNvSpPr>
              <a:spLocks noChangeArrowheads="1"/>
            </p:cNvSpPr>
            <p:nvPr/>
          </p:nvSpPr>
          <p:spPr bwMode="auto">
            <a:xfrm rot="1551503">
              <a:off x="785" y="546"/>
              <a:ext cx="1981" cy="47"/>
            </a:xfrm>
            <a:prstGeom prst="rect">
              <a:avLst/>
            </a:prstGeom>
            <a:solidFill>
              <a:schemeClr val="folHlink"/>
            </a:solidFill>
            <a:ln w="19050">
              <a:solidFill>
                <a:schemeClr val="tx1"/>
              </a:solidFill>
              <a:miter lim="800000"/>
              <a:headEnd/>
              <a:tailEnd/>
            </a:ln>
          </p:spPr>
          <p:txBody>
            <a:bodyPr wrap="none" anchor="ctr"/>
            <a:lstStyle/>
            <a:p>
              <a:endParaRPr lang="en-US"/>
            </a:p>
          </p:txBody>
        </p:sp>
        <p:sp>
          <p:nvSpPr>
            <p:cNvPr id="104590" name="AutoShape 12"/>
            <p:cNvSpPr>
              <a:spLocks noChangeArrowheads="1"/>
            </p:cNvSpPr>
            <p:nvPr/>
          </p:nvSpPr>
          <p:spPr bwMode="auto">
            <a:xfrm>
              <a:off x="1676" y="589"/>
              <a:ext cx="147" cy="322"/>
            </a:xfrm>
            <a:prstGeom prst="triangle">
              <a:avLst>
                <a:gd name="adj" fmla="val 50000"/>
              </a:avLst>
            </a:prstGeom>
            <a:solidFill>
              <a:schemeClr val="folHlink"/>
            </a:solidFill>
            <a:ln w="19050">
              <a:solidFill>
                <a:schemeClr val="tx1"/>
              </a:solidFill>
              <a:miter lim="800000"/>
              <a:headEnd/>
              <a:tailEnd/>
            </a:ln>
          </p:spPr>
          <p:txBody>
            <a:bodyPr wrap="none" anchor="ctr"/>
            <a:lstStyle/>
            <a:p>
              <a:endParaRPr lang="en-US"/>
            </a:p>
          </p:txBody>
        </p:sp>
        <p:sp>
          <p:nvSpPr>
            <p:cNvPr id="104591" name="Line 13"/>
            <p:cNvSpPr>
              <a:spLocks noChangeShapeType="1"/>
            </p:cNvSpPr>
            <p:nvPr/>
          </p:nvSpPr>
          <p:spPr bwMode="auto">
            <a:xfrm>
              <a:off x="2591" y="992"/>
              <a:ext cx="0" cy="371"/>
            </a:xfrm>
            <a:prstGeom prst="line">
              <a:avLst/>
            </a:prstGeom>
            <a:noFill/>
            <a:ln w="57150">
              <a:solidFill>
                <a:schemeClr val="tx1"/>
              </a:solidFill>
              <a:round/>
              <a:headEnd/>
              <a:tailEnd type="triangle" w="med" len="med"/>
            </a:ln>
          </p:spPr>
          <p:txBody>
            <a:bodyPr wrap="none" anchor="ctr"/>
            <a:lstStyle/>
            <a:p>
              <a:endParaRPr lang="cs-CZ"/>
            </a:p>
          </p:txBody>
        </p:sp>
      </p:grpSp>
      <p:grpSp>
        <p:nvGrpSpPr>
          <p:cNvPr id="104454" name="Group 14"/>
          <p:cNvGrpSpPr>
            <a:grpSpLocks/>
          </p:cNvGrpSpPr>
          <p:nvPr/>
        </p:nvGrpSpPr>
        <p:grpSpPr bwMode="auto">
          <a:xfrm rot="2031406" flipH="1">
            <a:off x="7242176" y="2593975"/>
            <a:ext cx="2822575" cy="890588"/>
            <a:chOff x="462" y="1486"/>
            <a:chExt cx="1778" cy="561"/>
          </a:xfrm>
        </p:grpSpPr>
        <p:sp>
          <p:nvSpPr>
            <p:cNvPr id="104575" name="AutoShape 15"/>
            <p:cNvSpPr>
              <a:spLocks noChangeArrowheads="1"/>
            </p:cNvSpPr>
            <p:nvPr/>
          </p:nvSpPr>
          <p:spPr bwMode="auto">
            <a:xfrm>
              <a:off x="589" y="1702"/>
              <a:ext cx="1555" cy="131"/>
            </a:xfrm>
            <a:prstGeom prst="roundRect">
              <a:avLst>
                <a:gd name="adj" fmla="val 50000"/>
              </a:avLst>
            </a:prstGeom>
            <a:solidFill>
              <a:schemeClr val="bg1"/>
            </a:solidFill>
            <a:ln w="19050">
              <a:solidFill>
                <a:schemeClr val="tx1"/>
              </a:solidFill>
              <a:round/>
              <a:headEnd/>
              <a:tailEnd/>
            </a:ln>
          </p:spPr>
          <p:txBody>
            <a:bodyPr wrap="none" anchor="ctr"/>
            <a:lstStyle/>
            <a:p>
              <a:endParaRPr lang="en-US"/>
            </a:p>
          </p:txBody>
        </p:sp>
        <p:sp>
          <p:nvSpPr>
            <p:cNvPr id="104576" name="AutoShape 16"/>
            <p:cNvSpPr>
              <a:spLocks noChangeArrowheads="1"/>
            </p:cNvSpPr>
            <p:nvPr/>
          </p:nvSpPr>
          <p:spPr bwMode="auto">
            <a:xfrm rot="-5139290">
              <a:off x="638" y="1489"/>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7" name="AutoShape 17"/>
            <p:cNvSpPr>
              <a:spLocks noChangeArrowheads="1"/>
            </p:cNvSpPr>
            <p:nvPr/>
          </p:nvSpPr>
          <p:spPr bwMode="auto">
            <a:xfrm rot="-5139290">
              <a:off x="990" y="1486"/>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8" name="AutoShape 18"/>
            <p:cNvSpPr>
              <a:spLocks noChangeArrowheads="1"/>
            </p:cNvSpPr>
            <p:nvPr/>
          </p:nvSpPr>
          <p:spPr bwMode="auto">
            <a:xfrm rot="-5139290">
              <a:off x="1342" y="1483"/>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9" name="AutoShape 19"/>
            <p:cNvSpPr>
              <a:spLocks noChangeArrowheads="1"/>
            </p:cNvSpPr>
            <p:nvPr/>
          </p:nvSpPr>
          <p:spPr bwMode="auto">
            <a:xfrm rot="-5139290">
              <a:off x="1694" y="1480"/>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80" name="AutoShape 20"/>
            <p:cNvSpPr>
              <a:spLocks noChangeArrowheads="1"/>
            </p:cNvSpPr>
            <p:nvPr/>
          </p:nvSpPr>
          <p:spPr bwMode="auto">
            <a:xfrm rot="-5139290">
              <a:off x="2013" y="1499"/>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81" name="AutoShape 21"/>
            <p:cNvSpPr>
              <a:spLocks noChangeArrowheads="1"/>
            </p:cNvSpPr>
            <p:nvPr/>
          </p:nvSpPr>
          <p:spPr bwMode="auto">
            <a:xfrm rot="4006050">
              <a:off x="2027" y="1824"/>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82" name="AutoShape 22"/>
            <p:cNvSpPr>
              <a:spLocks noChangeArrowheads="1"/>
            </p:cNvSpPr>
            <p:nvPr/>
          </p:nvSpPr>
          <p:spPr bwMode="auto">
            <a:xfrm rot="5255641">
              <a:off x="1632" y="1833"/>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83" name="AutoShape 23"/>
            <p:cNvSpPr>
              <a:spLocks noChangeArrowheads="1"/>
            </p:cNvSpPr>
            <p:nvPr/>
          </p:nvSpPr>
          <p:spPr bwMode="auto">
            <a:xfrm rot="5255641">
              <a:off x="1253" y="1831"/>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84" name="AutoShape 24"/>
            <p:cNvSpPr>
              <a:spLocks noChangeArrowheads="1"/>
            </p:cNvSpPr>
            <p:nvPr/>
          </p:nvSpPr>
          <p:spPr bwMode="auto">
            <a:xfrm rot="5255641">
              <a:off x="896" y="1834"/>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85" name="AutoShape 25"/>
            <p:cNvSpPr>
              <a:spLocks noChangeArrowheads="1"/>
            </p:cNvSpPr>
            <p:nvPr/>
          </p:nvSpPr>
          <p:spPr bwMode="auto">
            <a:xfrm rot="6362162">
              <a:off x="468" y="1810"/>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grpSp>
      <p:grpSp>
        <p:nvGrpSpPr>
          <p:cNvPr id="104455" name="Group 26"/>
          <p:cNvGrpSpPr>
            <a:grpSpLocks/>
          </p:cNvGrpSpPr>
          <p:nvPr/>
        </p:nvGrpSpPr>
        <p:grpSpPr bwMode="auto">
          <a:xfrm rot="8530411" flipH="1" flipV="1">
            <a:off x="7258051" y="4892675"/>
            <a:ext cx="2822575" cy="890588"/>
            <a:chOff x="462" y="1486"/>
            <a:chExt cx="1778" cy="561"/>
          </a:xfrm>
        </p:grpSpPr>
        <p:sp>
          <p:nvSpPr>
            <p:cNvPr id="104564" name="AutoShape 27"/>
            <p:cNvSpPr>
              <a:spLocks noChangeArrowheads="1"/>
            </p:cNvSpPr>
            <p:nvPr/>
          </p:nvSpPr>
          <p:spPr bwMode="auto">
            <a:xfrm>
              <a:off x="589" y="1702"/>
              <a:ext cx="1555" cy="131"/>
            </a:xfrm>
            <a:prstGeom prst="roundRect">
              <a:avLst>
                <a:gd name="adj" fmla="val 50000"/>
              </a:avLst>
            </a:prstGeom>
            <a:solidFill>
              <a:schemeClr val="bg1"/>
            </a:solidFill>
            <a:ln w="19050">
              <a:solidFill>
                <a:schemeClr val="tx1"/>
              </a:solidFill>
              <a:round/>
              <a:headEnd/>
              <a:tailEnd/>
            </a:ln>
          </p:spPr>
          <p:txBody>
            <a:bodyPr wrap="none" anchor="ctr"/>
            <a:lstStyle/>
            <a:p>
              <a:endParaRPr lang="en-US"/>
            </a:p>
          </p:txBody>
        </p:sp>
        <p:sp>
          <p:nvSpPr>
            <p:cNvPr id="104565" name="AutoShape 28"/>
            <p:cNvSpPr>
              <a:spLocks noChangeArrowheads="1"/>
            </p:cNvSpPr>
            <p:nvPr/>
          </p:nvSpPr>
          <p:spPr bwMode="auto">
            <a:xfrm rot="-5139290">
              <a:off x="638" y="1489"/>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66" name="AutoShape 29"/>
            <p:cNvSpPr>
              <a:spLocks noChangeArrowheads="1"/>
            </p:cNvSpPr>
            <p:nvPr/>
          </p:nvSpPr>
          <p:spPr bwMode="auto">
            <a:xfrm rot="-5139290">
              <a:off x="990" y="1486"/>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67" name="AutoShape 30"/>
            <p:cNvSpPr>
              <a:spLocks noChangeArrowheads="1"/>
            </p:cNvSpPr>
            <p:nvPr/>
          </p:nvSpPr>
          <p:spPr bwMode="auto">
            <a:xfrm rot="-5139290">
              <a:off x="1342" y="1483"/>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68" name="AutoShape 31"/>
            <p:cNvSpPr>
              <a:spLocks noChangeArrowheads="1"/>
            </p:cNvSpPr>
            <p:nvPr/>
          </p:nvSpPr>
          <p:spPr bwMode="auto">
            <a:xfrm rot="-5139290">
              <a:off x="1694" y="1480"/>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69" name="AutoShape 32"/>
            <p:cNvSpPr>
              <a:spLocks noChangeArrowheads="1"/>
            </p:cNvSpPr>
            <p:nvPr/>
          </p:nvSpPr>
          <p:spPr bwMode="auto">
            <a:xfrm rot="-5139290">
              <a:off x="2013" y="1499"/>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0" name="AutoShape 33"/>
            <p:cNvSpPr>
              <a:spLocks noChangeArrowheads="1"/>
            </p:cNvSpPr>
            <p:nvPr/>
          </p:nvSpPr>
          <p:spPr bwMode="auto">
            <a:xfrm rot="4006050">
              <a:off x="2027" y="1824"/>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1" name="AutoShape 34"/>
            <p:cNvSpPr>
              <a:spLocks noChangeArrowheads="1"/>
            </p:cNvSpPr>
            <p:nvPr/>
          </p:nvSpPr>
          <p:spPr bwMode="auto">
            <a:xfrm rot="5255641">
              <a:off x="1632" y="1833"/>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2" name="AutoShape 35"/>
            <p:cNvSpPr>
              <a:spLocks noChangeArrowheads="1"/>
            </p:cNvSpPr>
            <p:nvPr/>
          </p:nvSpPr>
          <p:spPr bwMode="auto">
            <a:xfrm rot="5255641">
              <a:off x="1253" y="1831"/>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3" name="AutoShape 36"/>
            <p:cNvSpPr>
              <a:spLocks noChangeArrowheads="1"/>
            </p:cNvSpPr>
            <p:nvPr/>
          </p:nvSpPr>
          <p:spPr bwMode="auto">
            <a:xfrm rot="5255641">
              <a:off x="896" y="1834"/>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74" name="AutoShape 37"/>
            <p:cNvSpPr>
              <a:spLocks noChangeArrowheads="1"/>
            </p:cNvSpPr>
            <p:nvPr/>
          </p:nvSpPr>
          <p:spPr bwMode="auto">
            <a:xfrm rot="6362162">
              <a:off x="468" y="1810"/>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grpSp>
      <p:sp>
        <p:nvSpPr>
          <p:cNvPr id="104456" name="Oval 38"/>
          <p:cNvSpPr>
            <a:spLocks noChangeArrowheads="1"/>
          </p:cNvSpPr>
          <p:nvPr/>
        </p:nvSpPr>
        <p:spPr bwMode="auto">
          <a:xfrm>
            <a:off x="7580313" y="2279650"/>
            <a:ext cx="182562" cy="198438"/>
          </a:xfrm>
          <a:prstGeom prst="ellipse">
            <a:avLst/>
          </a:prstGeom>
          <a:solidFill>
            <a:schemeClr val="tx1"/>
          </a:solidFill>
          <a:ln w="12700">
            <a:noFill/>
            <a:round/>
            <a:headEnd/>
            <a:tailEnd/>
          </a:ln>
        </p:spPr>
        <p:txBody>
          <a:bodyPr wrap="none" anchor="ctr"/>
          <a:lstStyle/>
          <a:p>
            <a:endParaRPr lang="en-US"/>
          </a:p>
        </p:txBody>
      </p:sp>
      <p:sp>
        <p:nvSpPr>
          <p:cNvPr id="104457" name="Oval 39"/>
          <p:cNvSpPr>
            <a:spLocks noChangeArrowheads="1"/>
          </p:cNvSpPr>
          <p:nvPr/>
        </p:nvSpPr>
        <p:spPr bwMode="auto">
          <a:xfrm>
            <a:off x="9482138" y="3557589"/>
            <a:ext cx="182562" cy="198437"/>
          </a:xfrm>
          <a:prstGeom prst="ellipse">
            <a:avLst/>
          </a:prstGeom>
          <a:solidFill>
            <a:schemeClr val="tx1"/>
          </a:solidFill>
          <a:ln w="12700">
            <a:noFill/>
            <a:round/>
            <a:headEnd/>
            <a:tailEnd/>
          </a:ln>
        </p:spPr>
        <p:txBody>
          <a:bodyPr wrap="none" anchor="ctr"/>
          <a:lstStyle/>
          <a:p>
            <a:endParaRPr lang="en-US"/>
          </a:p>
        </p:txBody>
      </p:sp>
      <p:sp>
        <p:nvSpPr>
          <p:cNvPr id="104458" name="Oval 40"/>
          <p:cNvSpPr>
            <a:spLocks noChangeArrowheads="1"/>
          </p:cNvSpPr>
          <p:nvPr/>
        </p:nvSpPr>
        <p:spPr bwMode="auto">
          <a:xfrm>
            <a:off x="9488488" y="4548189"/>
            <a:ext cx="182562" cy="198437"/>
          </a:xfrm>
          <a:prstGeom prst="ellipse">
            <a:avLst/>
          </a:prstGeom>
          <a:solidFill>
            <a:schemeClr val="tx1"/>
          </a:solidFill>
          <a:ln w="12700">
            <a:noFill/>
            <a:round/>
            <a:headEnd/>
            <a:tailEnd/>
          </a:ln>
        </p:spPr>
        <p:txBody>
          <a:bodyPr wrap="none" anchor="ctr"/>
          <a:lstStyle/>
          <a:p>
            <a:endParaRPr lang="en-US"/>
          </a:p>
        </p:txBody>
      </p:sp>
      <p:sp>
        <p:nvSpPr>
          <p:cNvPr id="104459" name="Oval 41"/>
          <p:cNvSpPr>
            <a:spLocks noChangeArrowheads="1"/>
          </p:cNvSpPr>
          <p:nvPr/>
        </p:nvSpPr>
        <p:spPr bwMode="auto">
          <a:xfrm>
            <a:off x="7693026" y="5922964"/>
            <a:ext cx="182563" cy="198437"/>
          </a:xfrm>
          <a:prstGeom prst="ellipse">
            <a:avLst/>
          </a:prstGeom>
          <a:solidFill>
            <a:schemeClr val="tx1"/>
          </a:solidFill>
          <a:ln w="12700">
            <a:noFill/>
            <a:round/>
            <a:headEnd/>
            <a:tailEnd/>
          </a:ln>
        </p:spPr>
        <p:txBody>
          <a:bodyPr wrap="none" anchor="ctr"/>
          <a:lstStyle/>
          <a:p>
            <a:endParaRPr lang="en-US"/>
          </a:p>
        </p:txBody>
      </p:sp>
      <p:sp>
        <p:nvSpPr>
          <p:cNvPr id="104460" name="Oval 42"/>
          <p:cNvSpPr>
            <a:spLocks noChangeArrowheads="1"/>
          </p:cNvSpPr>
          <p:nvPr/>
        </p:nvSpPr>
        <p:spPr bwMode="auto">
          <a:xfrm>
            <a:off x="7623176" y="5454650"/>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61" name="Oval 43"/>
          <p:cNvSpPr>
            <a:spLocks noChangeArrowheads="1"/>
          </p:cNvSpPr>
          <p:nvPr/>
        </p:nvSpPr>
        <p:spPr bwMode="auto">
          <a:xfrm>
            <a:off x="8537576" y="478472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62" name="Oval 44"/>
          <p:cNvSpPr>
            <a:spLocks noChangeArrowheads="1"/>
          </p:cNvSpPr>
          <p:nvPr/>
        </p:nvSpPr>
        <p:spPr bwMode="auto">
          <a:xfrm>
            <a:off x="9391651" y="4176714"/>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63" name="Oval 45"/>
          <p:cNvSpPr>
            <a:spLocks noChangeArrowheads="1"/>
          </p:cNvSpPr>
          <p:nvPr/>
        </p:nvSpPr>
        <p:spPr bwMode="auto">
          <a:xfrm>
            <a:off x="9378951" y="3109914"/>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64" name="Oval 46"/>
          <p:cNvSpPr>
            <a:spLocks noChangeArrowheads="1"/>
          </p:cNvSpPr>
          <p:nvPr/>
        </p:nvSpPr>
        <p:spPr bwMode="auto">
          <a:xfrm>
            <a:off x="7539039" y="1903414"/>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65" name="Oval 47"/>
          <p:cNvSpPr>
            <a:spLocks noChangeArrowheads="1"/>
          </p:cNvSpPr>
          <p:nvPr/>
        </p:nvSpPr>
        <p:spPr bwMode="auto">
          <a:xfrm>
            <a:off x="6858001" y="5969000"/>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66" name="Oval 48"/>
          <p:cNvSpPr>
            <a:spLocks noChangeArrowheads="1"/>
          </p:cNvSpPr>
          <p:nvPr/>
        </p:nvSpPr>
        <p:spPr bwMode="auto">
          <a:xfrm>
            <a:off x="6921501" y="209867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67" name="Oval 49"/>
          <p:cNvSpPr>
            <a:spLocks noChangeArrowheads="1"/>
          </p:cNvSpPr>
          <p:nvPr/>
        </p:nvSpPr>
        <p:spPr bwMode="auto">
          <a:xfrm>
            <a:off x="6926264" y="565150"/>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68" name="Oval 50"/>
          <p:cNvSpPr>
            <a:spLocks noChangeArrowheads="1"/>
          </p:cNvSpPr>
          <p:nvPr/>
        </p:nvSpPr>
        <p:spPr bwMode="auto">
          <a:xfrm>
            <a:off x="7840664" y="65722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69" name="Oval 51"/>
          <p:cNvSpPr>
            <a:spLocks noChangeArrowheads="1"/>
          </p:cNvSpPr>
          <p:nvPr/>
        </p:nvSpPr>
        <p:spPr bwMode="auto">
          <a:xfrm>
            <a:off x="10064751" y="5353050"/>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70" name="Oval 52"/>
          <p:cNvSpPr>
            <a:spLocks noChangeArrowheads="1"/>
          </p:cNvSpPr>
          <p:nvPr/>
        </p:nvSpPr>
        <p:spPr bwMode="auto">
          <a:xfrm>
            <a:off x="9317039" y="5440364"/>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71" name="Oval 53"/>
          <p:cNvSpPr>
            <a:spLocks noChangeArrowheads="1"/>
          </p:cNvSpPr>
          <p:nvPr/>
        </p:nvSpPr>
        <p:spPr bwMode="auto">
          <a:xfrm>
            <a:off x="10006014" y="6210300"/>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72" name="Oval 54"/>
          <p:cNvSpPr>
            <a:spLocks noChangeArrowheads="1"/>
          </p:cNvSpPr>
          <p:nvPr/>
        </p:nvSpPr>
        <p:spPr bwMode="auto">
          <a:xfrm>
            <a:off x="2890839" y="5092700"/>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73" name="Oval 55"/>
          <p:cNvSpPr>
            <a:spLocks noChangeArrowheads="1"/>
          </p:cNvSpPr>
          <p:nvPr/>
        </p:nvSpPr>
        <p:spPr bwMode="auto">
          <a:xfrm>
            <a:off x="2668589" y="4287839"/>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74" name="Oval 56"/>
          <p:cNvSpPr>
            <a:spLocks noChangeArrowheads="1"/>
          </p:cNvSpPr>
          <p:nvPr/>
        </p:nvSpPr>
        <p:spPr bwMode="auto">
          <a:xfrm>
            <a:off x="6394451" y="865189"/>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75" name="Text Box 57"/>
          <p:cNvSpPr txBox="1">
            <a:spLocks noChangeArrowheads="1"/>
          </p:cNvSpPr>
          <p:nvPr/>
        </p:nvSpPr>
        <p:spPr bwMode="auto">
          <a:xfrm>
            <a:off x="6802438" y="3602038"/>
            <a:ext cx="760412"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ATP</a:t>
            </a:r>
          </a:p>
        </p:txBody>
      </p:sp>
      <p:sp>
        <p:nvSpPr>
          <p:cNvPr id="104476" name="Text Box 58"/>
          <p:cNvSpPr txBox="1">
            <a:spLocks noChangeArrowheads="1"/>
          </p:cNvSpPr>
          <p:nvPr/>
        </p:nvSpPr>
        <p:spPr bwMode="auto">
          <a:xfrm>
            <a:off x="6738939" y="4408488"/>
            <a:ext cx="795337" cy="457200"/>
          </a:xfrm>
          <a:prstGeom prst="rect">
            <a:avLst/>
          </a:prstGeom>
          <a:noFill/>
          <a:ln w="12700">
            <a:noFill/>
            <a:miter lim="800000"/>
            <a:headEnd/>
            <a:tailEnd/>
          </a:ln>
        </p:spPr>
        <p:txBody>
          <a:bodyPr wrap="none" anchor="ctr">
            <a:spAutoFit/>
          </a:bodyPr>
          <a:lstStyle/>
          <a:p>
            <a:pPr algn="ctr" eaLnBrk="0" hangingPunct="0"/>
            <a:r>
              <a:rPr lang="cs-CZ" sz="2400">
                <a:latin typeface="Times New Roman" pitchFamily="18" charset="0"/>
              </a:rPr>
              <a:t>ADP</a:t>
            </a:r>
          </a:p>
        </p:txBody>
      </p:sp>
      <p:sp>
        <p:nvSpPr>
          <p:cNvPr id="104477" name="Freeform 59"/>
          <p:cNvSpPr>
            <a:spLocks/>
          </p:cNvSpPr>
          <p:nvPr/>
        </p:nvSpPr>
        <p:spPr bwMode="auto">
          <a:xfrm>
            <a:off x="7480300" y="3878263"/>
            <a:ext cx="577850" cy="673100"/>
          </a:xfrm>
          <a:custGeom>
            <a:avLst/>
            <a:gdLst>
              <a:gd name="T0" fmla="*/ 110886887 w 364"/>
              <a:gd name="T1" fmla="*/ 0 h 424"/>
              <a:gd name="T2" fmla="*/ 650200293 w 364"/>
              <a:gd name="T3" fmla="*/ 105846582 h 424"/>
              <a:gd name="T4" fmla="*/ 909777292 w 364"/>
              <a:gd name="T5" fmla="*/ 423386327 h 424"/>
              <a:gd name="T6" fmla="*/ 700603401 w 364"/>
              <a:gd name="T7" fmla="*/ 821570899 h 424"/>
              <a:gd name="T8" fmla="*/ 0 w 364"/>
              <a:gd name="T9" fmla="*/ 1068546339 h 424"/>
              <a:gd name="T10" fmla="*/ 0 60000 65536"/>
              <a:gd name="T11" fmla="*/ 0 60000 65536"/>
              <a:gd name="T12" fmla="*/ 0 60000 65536"/>
              <a:gd name="T13" fmla="*/ 0 60000 65536"/>
              <a:gd name="T14" fmla="*/ 0 60000 65536"/>
              <a:gd name="T15" fmla="*/ 0 w 364"/>
              <a:gd name="T16" fmla="*/ 0 h 424"/>
              <a:gd name="T17" fmla="*/ 364 w 364"/>
              <a:gd name="T18" fmla="*/ 424 h 424"/>
            </a:gdLst>
            <a:ahLst/>
            <a:cxnLst>
              <a:cxn ang="T10">
                <a:pos x="T0" y="T1"/>
              </a:cxn>
              <a:cxn ang="T11">
                <a:pos x="T2" y="T3"/>
              </a:cxn>
              <a:cxn ang="T12">
                <a:pos x="T4" y="T5"/>
              </a:cxn>
              <a:cxn ang="T13">
                <a:pos x="T6" y="T7"/>
              </a:cxn>
              <a:cxn ang="T14">
                <a:pos x="T8" y="T9"/>
              </a:cxn>
            </a:cxnLst>
            <a:rect l="T15" t="T16" r="T17" b="T18"/>
            <a:pathLst>
              <a:path w="364" h="424">
                <a:moveTo>
                  <a:pt x="44" y="0"/>
                </a:moveTo>
                <a:cubicBezTo>
                  <a:pt x="80" y="7"/>
                  <a:pt x="205" y="14"/>
                  <a:pt x="258" y="42"/>
                </a:cubicBezTo>
                <a:cubicBezTo>
                  <a:pt x="311" y="70"/>
                  <a:pt x="358" y="121"/>
                  <a:pt x="361" y="168"/>
                </a:cubicBezTo>
                <a:cubicBezTo>
                  <a:pt x="364" y="215"/>
                  <a:pt x="338" y="283"/>
                  <a:pt x="278" y="326"/>
                </a:cubicBezTo>
                <a:cubicBezTo>
                  <a:pt x="218" y="369"/>
                  <a:pt x="58" y="404"/>
                  <a:pt x="0" y="424"/>
                </a:cubicBezTo>
              </a:path>
            </a:pathLst>
          </a:custGeom>
          <a:noFill/>
          <a:ln w="57150">
            <a:solidFill>
              <a:schemeClr val="tx1"/>
            </a:solidFill>
            <a:round/>
            <a:headEnd/>
            <a:tailEnd type="triangle" w="med" len="med"/>
          </a:ln>
        </p:spPr>
        <p:txBody>
          <a:bodyPr wrap="none" anchor="ctr"/>
          <a:lstStyle/>
          <a:p>
            <a:endParaRPr lang="cs-CZ"/>
          </a:p>
        </p:txBody>
      </p:sp>
      <p:sp>
        <p:nvSpPr>
          <p:cNvPr id="104478" name="Oval 60"/>
          <p:cNvSpPr>
            <a:spLocks noChangeArrowheads="1"/>
          </p:cNvSpPr>
          <p:nvPr/>
        </p:nvSpPr>
        <p:spPr bwMode="auto">
          <a:xfrm>
            <a:off x="7750175" y="3997325"/>
            <a:ext cx="293688" cy="355600"/>
          </a:xfrm>
          <a:prstGeom prst="ellipse">
            <a:avLst/>
          </a:prstGeom>
          <a:solidFill>
            <a:srgbClr val="FF3300"/>
          </a:solidFill>
          <a:ln w="12700">
            <a:noFill/>
            <a:round/>
            <a:headEnd/>
            <a:tailEnd/>
          </a:ln>
        </p:spPr>
        <p:txBody>
          <a:bodyPr wrap="none" anchor="ctr"/>
          <a:lstStyle/>
          <a:p>
            <a:endParaRPr lang="en-US"/>
          </a:p>
        </p:txBody>
      </p:sp>
      <p:sp>
        <p:nvSpPr>
          <p:cNvPr id="104479" name="Oval 61"/>
          <p:cNvSpPr>
            <a:spLocks noChangeArrowheads="1"/>
          </p:cNvSpPr>
          <p:nvPr/>
        </p:nvSpPr>
        <p:spPr bwMode="auto">
          <a:xfrm>
            <a:off x="7815263" y="4073525"/>
            <a:ext cx="182562" cy="198438"/>
          </a:xfrm>
          <a:prstGeom prst="ellipse">
            <a:avLst/>
          </a:prstGeom>
          <a:solidFill>
            <a:schemeClr val="tx1"/>
          </a:solidFill>
          <a:ln w="12700">
            <a:noFill/>
            <a:round/>
            <a:headEnd/>
            <a:tailEnd/>
          </a:ln>
        </p:spPr>
        <p:txBody>
          <a:bodyPr wrap="none" anchor="ctr"/>
          <a:lstStyle/>
          <a:p>
            <a:endParaRPr lang="en-US"/>
          </a:p>
        </p:txBody>
      </p:sp>
      <p:sp>
        <p:nvSpPr>
          <p:cNvPr id="104480" name="Line 62"/>
          <p:cNvSpPr>
            <a:spLocks noChangeShapeType="1"/>
          </p:cNvSpPr>
          <p:nvPr/>
        </p:nvSpPr>
        <p:spPr bwMode="auto">
          <a:xfrm rot="21512002" flipH="1">
            <a:off x="7859713" y="3767139"/>
            <a:ext cx="1763712" cy="293687"/>
          </a:xfrm>
          <a:prstGeom prst="line">
            <a:avLst/>
          </a:prstGeom>
          <a:noFill/>
          <a:ln w="19050">
            <a:solidFill>
              <a:schemeClr val="tx1"/>
            </a:solidFill>
            <a:round/>
            <a:headEnd/>
            <a:tailEnd/>
          </a:ln>
        </p:spPr>
        <p:txBody>
          <a:bodyPr wrap="none" anchor="ctr"/>
          <a:lstStyle/>
          <a:p>
            <a:endParaRPr lang="cs-CZ"/>
          </a:p>
        </p:txBody>
      </p:sp>
      <p:sp>
        <p:nvSpPr>
          <p:cNvPr id="104481" name="Line 63"/>
          <p:cNvSpPr>
            <a:spLocks noChangeShapeType="1"/>
          </p:cNvSpPr>
          <p:nvPr/>
        </p:nvSpPr>
        <p:spPr bwMode="auto">
          <a:xfrm rot="21512002" flipH="1">
            <a:off x="7910514" y="3609976"/>
            <a:ext cx="1603375" cy="644525"/>
          </a:xfrm>
          <a:prstGeom prst="line">
            <a:avLst/>
          </a:prstGeom>
          <a:noFill/>
          <a:ln w="19050">
            <a:solidFill>
              <a:schemeClr val="tx1"/>
            </a:solidFill>
            <a:round/>
            <a:headEnd/>
            <a:tailEnd/>
          </a:ln>
        </p:spPr>
        <p:txBody>
          <a:bodyPr wrap="none" anchor="ctr"/>
          <a:lstStyle/>
          <a:p>
            <a:endParaRPr lang="cs-CZ"/>
          </a:p>
        </p:txBody>
      </p:sp>
      <p:sp>
        <p:nvSpPr>
          <p:cNvPr id="104482" name="Line 64"/>
          <p:cNvSpPr>
            <a:spLocks noChangeShapeType="1"/>
          </p:cNvSpPr>
          <p:nvPr/>
        </p:nvSpPr>
        <p:spPr bwMode="auto">
          <a:xfrm rot="-87998" flipH="1" flipV="1">
            <a:off x="7945439" y="4073526"/>
            <a:ext cx="1622425" cy="498475"/>
          </a:xfrm>
          <a:prstGeom prst="line">
            <a:avLst/>
          </a:prstGeom>
          <a:noFill/>
          <a:ln w="19050">
            <a:solidFill>
              <a:schemeClr val="tx1"/>
            </a:solidFill>
            <a:round/>
            <a:headEnd/>
            <a:tailEnd/>
          </a:ln>
        </p:spPr>
        <p:txBody>
          <a:bodyPr wrap="none" anchor="ctr"/>
          <a:lstStyle/>
          <a:p>
            <a:endParaRPr lang="cs-CZ"/>
          </a:p>
        </p:txBody>
      </p:sp>
      <p:sp>
        <p:nvSpPr>
          <p:cNvPr id="104483" name="Line 65"/>
          <p:cNvSpPr>
            <a:spLocks noChangeShapeType="1"/>
          </p:cNvSpPr>
          <p:nvPr/>
        </p:nvSpPr>
        <p:spPr bwMode="auto">
          <a:xfrm rot="-87998" flipH="1" flipV="1">
            <a:off x="7905750" y="4222751"/>
            <a:ext cx="1638300" cy="517525"/>
          </a:xfrm>
          <a:prstGeom prst="line">
            <a:avLst/>
          </a:prstGeom>
          <a:noFill/>
          <a:ln w="19050">
            <a:solidFill>
              <a:schemeClr val="tx1"/>
            </a:solidFill>
            <a:round/>
            <a:headEnd/>
            <a:tailEnd/>
          </a:ln>
        </p:spPr>
        <p:txBody>
          <a:bodyPr wrap="none" anchor="ctr"/>
          <a:lstStyle/>
          <a:p>
            <a:endParaRPr lang="cs-CZ"/>
          </a:p>
        </p:txBody>
      </p:sp>
      <p:sp>
        <p:nvSpPr>
          <p:cNvPr id="104484" name="Line 66"/>
          <p:cNvSpPr>
            <a:spLocks noChangeShapeType="1"/>
          </p:cNvSpPr>
          <p:nvPr/>
        </p:nvSpPr>
        <p:spPr bwMode="auto">
          <a:xfrm>
            <a:off x="9428164" y="2960688"/>
            <a:ext cx="363537" cy="233362"/>
          </a:xfrm>
          <a:prstGeom prst="line">
            <a:avLst/>
          </a:prstGeom>
          <a:noFill/>
          <a:ln w="19050">
            <a:solidFill>
              <a:schemeClr val="tx1"/>
            </a:solidFill>
            <a:round/>
            <a:headEnd type="triangle" w="med" len="med"/>
            <a:tailEnd/>
          </a:ln>
        </p:spPr>
        <p:txBody>
          <a:bodyPr wrap="none" anchor="ctr"/>
          <a:lstStyle/>
          <a:p>
            <a:endParaRPr lang="cs-CZ"/>
          </a:p>
        </p:txBody>
      </p:sp>
      <p:sp>
        <p:nvSpPr>
          <p:cNvPr id="104485" name="Line 67"/>
          <p:cNvSpPr>
            <a:spLocks noChangeShapeType="1"/>
          </p:cNvSpPr>
          <p:nvPr/>
        </p:nvSpPr>
        <p:spPr bwMode="auto">
          <a:xfrm>
            <a:off x="7551739" y="1712913"/>
            <a:ext cx="363537" cy="233362"/>
          </a:xfrm>
          <a:prstGeom prst="line">
            <a:avLst/>
          </a:prstGeom>
          <a:noFill/>
          <a:ln w="19050">
            <a:solidFill>
              <a:schemeClr val="tx1"/>
            </a:solidFill>
            <a:round/>
            <a:headEnd type="triangle" w="med" len="med"/>
            <a:tailEnd/>
          </a:ln>
        </p:spPr>
        <p:txBody>
          <a:bodyPr wrap="none" anchor="ctr"/>
          <a:lstStyle/>
          <a:p>
            <a:endParaRPr lang="cs-CZ"/>
          </a:p>
        </p:txBody>
      </p:sp>
      <p:sp>
        <p:nvSpPr>
          <p:cNvPr id="104486" name="Line 68"/>
          <p:cNvSpPr>
            <a:spLocks noChangeShapeType="1"/>
          </p:cNvSpPr>
          <p:nvPr/>
        </p:nvSpPr>
        <p:spPr bwMode="auto">
          <a:xfrm>
            <a:off x="7440614" y="512763"/>
            <a:ext cx="363537" cy="233362"/>
          </a:xfrm>
          <a:prstGeom prst="line">
            <a:avLst/>
          </a:prstGeom>
          <a:noFill/>
          <a:ln w="19050">
            <a:solidFill>
              <a:schemeClr val="tx1"/>
            </a:solidFill>
            <a:round/>
            <a:headEnd/>
            <a:tailEnd type="triangle" w="med" len="med"/>
          </a:ln>
        </p:spPr>
        <p:txBody>
          <a:bodyPr wrap="none" anchor="ctr"/>
          <a:lstStyle/>
          <a:p>
            <a:endParaRPr lang="cs-CZ"/>
          </a:p>
        </p:txBody>
      </p:sp>
      <p:sp>
        <p:nvSpPr>
          <p:cNvPr id="104487" name="Line 69"/>
          <p:cNvSpPr>
            <a:spLocks noChangeShapeType="1"/>
          </p:cNvSpPr>
          <p:nvPr/>
        </p:nvSpPr>
        <p:spPr bwMode="auto">
          <a:xfrm>
            <a:off x="9747250" y="1960563"/>
            <a:ext cx="363538" cy="233362"/>
          </a:xfrm>
          <a:prstGeom prst="line">
            <a:avLst/>
          </a:prstGeom>
          <a:noFill/>
          <a:ln w="19050">
            <a:solidFill>
              <a:schemeClr val="tx1"/>
            </a:solidFill>
            <a:round/>
            <a:headEnd/>
            <a:tailEnd type="triangle" w="med" len="med"/>
          </a:ln>
        </p:spPr>
        <p:txBody>
          <a:bodyPr wrap="none" anchor="ctr"/>
          <a:lstStyle/>
          <a:p>
            <a:endParaRPr lang="cs-CZ"/>
          </a:p>
        </p:txBody>
      </p:sp>
      <p:sp>
        <p:nvSpPr>
          <p:cNvPr id="104488" name="Line 70"/>
          <p:cNvSpPr>
            <a:spLocks noChangeShapeType="1"/>
          </p:cNvSpPr>
          <p:nvPr/>
        </p:nvSpPr>
        <p:spPr bwMode="auto">
          <a:xfrm flipV="1">
            <a:off x="7416801" y="5289551"/>
            <a:ext cx="328613" cy="328613"/>
          </a:xfrm>
          <a:prstGeom prst="line">
            <a:avLst/>
          </a:prstGeom>
          <a:noFill/>
          <a:ln w="19050">
            <a:solidFill>
              <a:schemeClr val="tx1"/>
            </a:solidFill>
            <a:round/>
            <a:headEnd/>
            <a:tailEnd type="triangle" w="med" len="med"/>
          </a:ln>
        </p:spPr>
        <p:txBody>
          <a:bodyPr wrap="none" anchor="ctr"/>
          <a:lstStyle/>
          <a:p>
            <a:endParaRPr lang="cs-CZ"/>
          </a:p>
        </p:txBody>
      </p:sp>
      <p:sp>
        <p:nvSpPr>
          <p:cNvPr id="104489" name="Line 71"/>
          <p:cNvSpPr>
            <a:spLocks noChangeShapeType="1"/>
          </p:cNvSpPr>
          <p:nvPr/>
        </p:nvSpPr>
        <p:spPr bwMode="auto">
          <a:xfrm flipV="1">
            <a:off x="8253413" y="4679951"/>
            <a:ext cx="328612" cy="328613"/>
          </a:xfrm>
          <a:prstGeom prst="line">
            <a:avLst/>
          </a:prstGeom>
          <a:noFill/>
          <a:ln w="19050">
            <a:solidFill>
              <a:schemeClr val="tx1"/>
            </a:solidFill>
            <a:round/>
            <a:headEnd/>
            <a:tailEnd type="triangle" w="med" len="med"/>
          </a:ln>
        </p:spPr>
        <p:txBody>
          <a:bodyPr wrap="none" anchor="ctr"/>
          <a:lstStyle/>
          <a:p>
            <a:endParaRPr lang="cs-CZ"/>
          </a:p>
        </p:txBody>
      </p:sp>
      <p:sp>
        <p:nvSpPr>
          <p:cNvPr id="104490" name="Oval 72"/>
          <p:cNvSpPr>
            <a:spLocks noChangeArrowheads="1"/>
          </p:cNvSpPr>
          <p:nvPr/>
        </p:nvSpPr>
        <p:spPr bwMode="auto">
          <a:xfrm>
            <a:off x="7045326" y="1214439"/>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91" name="Oval 73"/>
          <p:cNvSpPr>
            <a:spLocks noChangeArrowheads="1"/>
          </p:cNvSpPr>
          <p:nvPr/>
        </p:nvSpPr>
        <p:spPr bwMode="auto">
          <a:xfrm>
            <a:off x="9675814" y="5681664"/>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92" name="Oval 74"/>
          <p:cNvSpPr>
            <a:spLocks noChangeArrowheads="1"/>
          </p:cNvSpPr>
          <p:nvPr/>
        </p:nvSpPr>
        <p:spPr bwMode="auto">
          <a:xfrm>
            <a:off x="2289176" y="4811714"/>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93" name="Oval 75"/>
          <p:cNvSpPr>
            <a:spLocks noChangeArrowheads="1"/>
          </p:cNvSpPr>
          <p:nvPr/>
        </p:nvSpPr>
        <p:spPr bwMode="auto">
          <a:xfrm>
            <a:off x="2155826" y="405447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94" name="Oval 76"/>
          <p:cNvSpPr>
            <a:spLocks noChangeArrowheads="1"/>
          </p:cNvSpPr>
          <p:nvPr/>
        </p:nvSpPr>
        <p:spPr bwMode="auto">
          <a:xfrm>
            <a:off x="9031289" y="5811839"/>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95" name="Oval 77"/>
          <p:cNvSpPr>
            <a:spLocks noChangeArrowheads="1"/>
          </p:cNvSpPr>
          <p:nvPr/>
        </p:nvSpPr>
        <p:spPr bwMode="auto">
          <a:xfrm>
            <a:off x="9277351" y="625792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496" name="Oval 78"/>
          <p:cNvSpPr>
            <a:spLocks noChangeArrowheads="1"/>
          </p:cNvSpPr>
          <p:nvPr/>
        </p:nvSpPr>
        <p:spPr bwMode="auto">
          <a:xfrm>
            <a:off x="10059989" y="3340100"/>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497" name="Text Box 79"/>
          <p:cNvSpPr txBox="1">
            <a:spLocks noChangeArrowheads="1"/>
          </p:cNvSpPr>
          <p:nvPr/>
        </p:nvSpPr>
        <p:spPr bwMode="auto">
          <a:xfrm>
            <a:off x="6324601" y="2608263"/>
            <a:ext cx="1192213" cy="304800"/>
          </a:xfrm>
          <a:prstGeom prst="rect">
            <a:avLst/>
          </a:prstGeom>
          <a:noFill/>
          <a:ln w="12700">
            <a:noFill/>
            <a:miter lim="800000"/>
            <a:headEnd/>
            <a:tailEnd/>
          </a:ln>
        </p:spPr>
        <p:txBody>
          <a:bodyPr wrap="none" anchor="ctr">
            <a:spAutoFit/>
          </a:bodyPr>
          <a:lstStyle/>
          <a:p>
            <a:pPr algn="ctr" eaLnBrk="0" hangingPunct="0"/>
            <a:r>
              <a:rPr lang="cs-CZ" sz="1400" b="1" i="1">
                <a:latin typeface="Times New Roman" pitchFamily="18" charset="0"/>
              </a:rPr>
              <a:t>metabolismus</a:t>
            </a:r>
            <a:endParaRPr lang="cs-CZ" sz="2400">
              <a:latin typeface="Times New Roman" pitchFamily="18" charset="0"/>
            </a:endParaRPr>
          </a:p>
        </p:txBody>
      </p:sp>
      <p:grpSp>
        <p:nvGrpSpPr>
          <p:cNvPr id="6" name="Group 80"/>
          <p:cNvGrpSpPr>
            <a:grpSpLocks/>
          </p:cNvGrpSpPr>
          <p:nvPr/>
        </p:nvGrpSpPr>
        <p:grpSpPr bwMode="auto">
          <a:xfrm>
            <a:off x="5529264" y="1609726"/>
            <a:ext cx="1385887" cy="2843213"/>
            <a:chOff x="2523" y="1014"/>
            <a:chExt cx="873" cy="1791"/>
          </a:xfrm>
        </p:grpSpPr>
        <p:sp>
          <p:nvSpPr>
            <p:cNvPr id="104550" name="Oval 81"/>
            <p:cNvSpPr>
              <a:spLocks noChangeArrowheads="1"/>
            </p:cNvSpPr>
            <p:nvPr/>
          </p:nvSpPr>
          <p:spPr bwMode="auto">
            <a:xfrm>
              <a:off x="2735" y="2646"/>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1" name="Oval 82"/>
            <p:cNvSpPr>
              <a:spLocks noChangeArrowheads="1"/>
            </p:cNvSpPr>
            <p:nvPr/>
          </p:nvSpPr>
          <p:spPr bwMode="auto">
            <a:xfrm>
              <a:off x="2760" y="2295"/>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2" name="Oval 83"/>
            <p:cNvSpPr>
              <a:spLocks noChangeArrowheads="1"/>
            </p:cNvSpPr>
            <p:nvPr/>
          </p:nvSpPr>
          <p:spPr bwMode="auto">
            <a:xfrm>
              <a:off x="2605" y="2429"/>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3" name="Oval 84"/>
            <p:cNvSpPr>
              <a:spLocks noChangeArrowheads="1"/>
            </p:cNvSpPr>
            <p:nvPr/>
          </p:nvSpPr>
          <p:spPr bwMode="auto">
            <a:xfrm>
              <a:off x="2740" y="1216"/>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4" name="Oval 85"/>
            <p:cNvSpPr>
              <a:spLocks noChangeArrowheads="1"/>
            </p:cNvSpPr>
            <p:nvPr/>
          </p:nvSpPr>
          <p:spPr bwMode="auto">
            <a:xfrm>
              <a:off x="2523" y="2042"/>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5" name="Oval 86"/>
            <p:cNvSpPr>
              <a:spLocks noChangeArrowheads="1"/>
            </p:cNvSpPr>
            <p:nvPr/>
          </p:nvSpPr>
          <p:spPr bwMode="auto">
            <a:xfrm>
              <a:off x="2743" y="1940"/>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6" name="Oval 87"/>
            <p:cNvSpPr>
              <a:spLocks noChangeArrowheads="1"/>
            </p:cNvSpPr>
            <p:nvPr/>
          </p:nvSpPr>
          <p:spPr bwMode="auto">
            <a:xfrm>
              <a:off x="2883" y="1014"/>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7" name="Oval 88"/>
            <p:cNvSpPr>
              <a:spLocks noChangeArrowheads="1"/>
            </p:cNvSpPr>
            <p:nvPr/>
          </p:nvSpPr>
          <p:spPr bwMode="auto">
            <a:xfrm>
              <a:off x="2622" y="1674"/>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58" name="Line 89"/>
            <p:cNvSpPr>
              <a:spLocks noChangeShapeType="1"/>
            </p:cNvSpPr>
            <p:nvPr/>
          </p:nvSpPr>
          <p:spPr bwMode="auto">
            <a:xfrm>
              <a:off x="3017" y="1228"/>
              <a:ext cx="207" cy="428"/>
            </a:xfrm>
            <a:prstGeom prst="line">
              <a:avLst/>
            </a:prstGeom>
            <a:noFill/>
            <a:ln w="19050">
              <a:solidFill>
                <a:schemeClr val="tx1"/>
              </a:solidFill>
              <a:round/>
              <a:headEnd type="triangle" w="med" len="med"/>
              <a:tailEnd/>
            </a:ln>
          </p:spPr>
          <p:txBody>
            <a:bodyPr wrap="none" anchor="ctr"/>
            <a:lstStyle/>
            <a:p>
              <a:endParaRPr lang="cs-CZ"/>
            </a:p>
          </p:txBody>
        </p:sp>
        <p:sp>
          <p:nvSpPr>
            <p:cNvPr id="104559" name="Line 90"/>
            <p:cNvSpPr>
              <a:spLocks noChangeShapeType="1"/>
            </p:cNvSpPr>
            <p:nvPr/>
          </p:nvSpPr>
          <p:spPr bwMode="auto">
            <a:xfrm>
              <a:off x="2888" y="1440"/>
              <a:ext cx="228" cy="237"/>
            </a:xfrm>
            <a:prstGeom prst="line">
              <a:avLst/>
            </a:prstGeom>
            <a:noFill/>
            <a:ln w="19050">
              <a:solidFill>
                <a:schemeClr val="tx1"/>
              </a:solidFill>
              <a:round/>
              <a:headEnd type="triangle" w="med" len="med"/>
              <a:tailEnd/>
            </a:ln>
          </p:spPr>
          <p:txBody>
            <a:bodyPr wrap="none" anchor="ctr"/>
            <a:lstStyle/>
            <a:p>
              <a:endParaRPr lang="cs-CZ"/>
            </a:p>
          </p:txBody>
        </p:sp>
        <p:sp>
          <p:nvSpPr>
            <p:cNvPr id="104560" name="Line 91"/>
            <p:cNvSpPr>
              <a:spLocks noChangeShapeType="1"/>
            </p:cNvSpPr>
            <p:nvPr/>
          </p:nvSpPr>
          <p:spPr bwMode="auto">
            <a:xfrm flipV="1">
              <a:off x="2959" y="1863"/>
              <a:ext cx="152" cy="155"/>
            </a:xfrm>
            <a:prstGeom prst="line">
              <a:avLst/>
            </a:prstGeom>
            <a:noFill/>
            <a:ln w="19050">
              <a:solidFill>
                <a:schemeClr val="tx1"/>
              </a:solidFill>
              <a:round/>
              <a:headEnd type="triangle" w="med" len="med"/>
              <a:tailEnd/>
            </a:ln>
          </p:spPr>
          <p:txBody>
            <a:bodyPr wrap="none" anchor="ctr"/>
            <a:lstStyle/>
            <a:p>
              <a:endParaRPr lang="cs-CZ"/>
            </a:p>
          </p:txBody>
        </p:sp>
        <p:sp>
          <p:nvSpPr>
            <p:cNvPr id="104561" name="Line 92"/>
            <p:cNvSpPr>
              <a:spLocks noChangeShapeType="1"/>
            </p:cNvSpPr>
            <p:nvPr/>
          </p:nvSpPr>
          <p:spPr bwMode="auto">
            <a:xfrm flipV="1">
              <a:off x="2931" y="1866"/>
              <a:ext cx="355" cy="414"/>
            </a:xfrm>
            <a:prstGeom prst="line">
              <a:avLst/>
            </a:prstGeom>
            <a:noFill/>
            <a:ln w="19050">
              <a:solidFill>
                <a:schemeClr val="tx1"/>
              </a:solidFill>
              <a:round/>
              <a:headEnd type="triangle" w="med" len="med"/>
              <a:tailEnd/>
            </a:ln>
          </p:spPr>
          <p:txBody>
            <a:bodyPr wrap="none" anchor="ctr"/>
            <a:lstStyle/>
            <a:p>
              <a:endParaRPr lang="cs-CZ"/>
            </a:p>
          </p:txBody>
        </p:sp>
        <p:sp>
          <p:nvSpPr>
            <p:cNvPr id="104562" name="Line 93"/>
            <p:cNvSpPr>
              <a:spLocks noChangeShapeType="1"/>
            </p:cNvSpPr>
            <p:nvPr/>
          </p:nvSpPr>
          <p:spPr bwMode="auto">
            <a:xfrm flipV="1">
              <a:off x="2891" y="1868"/>
              <a:ext cx="505" cy="737"/>
            </a:xfrm>
            <a:prstGeom prst="line">
              <a:avLst/>
            </a:prstGeom>
            <a:noFill/>
            <a:ln w="19050">
              <a:solidFill>
                <a:schemeClr val="tx1"/>
              </a:solidFill>
              <a:round/>
              <a:headEnd type="triangle" w="med" len="med"/>
              <a:tailEnd/>
            </a:ln>
          </p:spPr>
          <p:txBody>
            <a:bodyPr wrap="none" anchor="ctr"/>
            <a:lstStyle/>
            <a:p>
              <a:endParaRPr lang="cs-CZ"/>
            </a:p>
          </p:txBody>
        </p:sp>
        <p:sp>
          <p:nvSpPr>
            <p:cNvPr id="104563" name="Line 94"/>
            <p:cNvSpPr>
              <a:spLocks noChangeShapeType="1"/>
            </p:cNvSpPr>
            <p:nvPr/>
          </p:nvSpPr>
          <p:spPr bwMode="auto">
            <a:xfrm flipV="1">
              <a:off x="2803" y="1754"/>
              <a:ext cx="237" cy="102"/>
            </a:xfrm>
            <a:prstGeom prst="line">
              <a:avLst/>
            </a:prstGeom>
            <a:noFill/>
            <a:ln w="19050">
              <a:solidFill>
                <a:schemeClr val="tx1"/>
              </a:solidFill>
              <a:round/>
              <a:headEnd type="triangle" w="med" len="med"/>
              <a:tailEnd/>
            </a:ln>
          </p:spPr>
          <p:txBody>
            <a:bodyPr wrap="none" anchor="ctr"/>
            <a:lstStyle/>
            <a:p>
              <a:endParaRPr lang="cs-CZ"/>
            </a:p>
          </p:txBody>
        </p:sp>
      </p:grpSp>
      <p:sp>
        <p:nvSpPr>
          <p:cNvPr id="104499" name="Oval 95"/>
          <p:cNvSpPr>
            <a:spLocks noChangeArrowheads="1"/>
          </p:cNvSpPr>
          <p:nvPr/>
        </p:nvSpPr>
        <p:spPr bwMode="auto">
          <a:xfrm>
            <a:off x="7372351" y="804864"/>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500" name="Text Box 96"/>
          <p:cNvSpPr txBox="1">
            <a:spLocks noChangeArrowheads="1"/>
          </p:cNvSpPr>
          <p:nvPr/>
        </p:nvSpPr>
        <p:spPr bwMode="auto">
          <a:xfrm>
            <a:off x="7824234" y="1540203"/>
            <a:ext cx="902811" cy="523220"/>
          </a:xfrm>
          <a:prstGeom prst="rect">
            <a:avLst/>
          </a:prstGeom>
          <a:noFill/>
          <a:ln w="12700">
            <a:noFill/>
            <a:miter lim="800000"/>
            <a:headEnd/>
            <a:tailEnd/>
          </a:ln>
        </p:spPr>
        <p:txBody>
          <a:bodyPr wrap="none" anchor="ctr">
            <a:spAutoFit/>
          </a:bodyPr>
          <a:lstStyle/>
          <a:p>
            <a:pPr algn="ctr" eaLnBrk="0" hangingPunct="0"/>
            <a:r>
              <a:rPr lang="cs-CZ" sz="1400">
                <a:latin typeface="Times New Roman" pitchFamily="18" charset="0"/>
              </a:rPr>
              <a:t>elektrický</a:t>
            </a:r>
          </a:p>
          <a:p>
            <a:pPr algn="ctr" eaLnBrk="0" hangingPunct="0"/>
            <a:r>
              <a:rPr lang="cs-CZ" sz="1400">
                <a:latin typeface="Times New Roman" pitchFamily="18" charset="0"/>
              </a:rPr>
              <a:t>gradient</a:t>
            </a:r>
            <a:endParaRPr lang="cs-CZ" sz="2400">
              <a:latin typeface="Times New Roman" pitchFamily="18" charset="0"/>
            </a:endParaRPr>
          </a:p>
        </p:txBody>
      </p:sp>
      <p:sp>
        <p:nvSpPr>
          <p:cNvPr id="104501" name="Text Box 97"/>
          <p:cNvSpPr txBox="1">
            <a:spLocks noChangeArrowheads="1"/>
          </p:cNvSpPr>
          <p:nvPr/>
        </p:nvSpPr>
        <p:spPr bwMode="auto">
          <a:xfrm>
            <a:off x="8612205" y="2133928"/>
            <a:ext cx="1112805" cy="523220"/>
          </a:xfrm>
          <a:prstGeom prst="rect">
            <a:avLst/>
          </a:prstGeom>
          <a:noFill/>
          <a:ln w="12700">
            <a:noFill/>
            <a:miter lim="800000"/>
            <a:headEnd/>
            <a:tailEnd/>
          </a:ln>
        </p:spPr>
        <p:txBody>
          <a:bodyPr wrap="none" anchor="ctr">
            <a:spAutoFit/>
          </a:bodyPr>
          <a:lstStyle/>
          <a:p>
            <a:pPr algn="ctr" eaLnBrk="0" hangingPunct="0"/>
            <a:r>
              <a:rPr lang="cs-CZ" sz="1400">
                <a:latin typeface="Times New Roman" pitchFamily="18" charset="0"/>
              </a:rPr>
              <a:t>koncentrační</a:t>
            </a:r>
          </a:p>
          <a:p>
            <a:pPr algn="ctr" eaLnBrk="0" hangingPunct="0"/>
            <a:r>
              <a:rPr lang="cs-CZ" sz="1400">
                <a:latin typeface="Times New Roman" pitchFamily="18" charset="0"/>
              </a:rPr>
              <a:t>gradient</a:t>
            </a:r>
            <a:endParaRPr lang="cs-CZ" sz="2400">
              <a:latin typeface="Times New Roman" pitchFamily="18" charset="0"/>
            </a:endParaRPr>
          </a:p>
        </p:txBody>
      </p:sp>
      <p:sp>
        <p:nvSpPr>
          <p:cNvPr id="104502" name="Line 98"/>
          <p:cNvSpPr>
            <a:spLocks noChangeShapeType="1"/>
          </p:cNvSpPr>
          <p:nvPr/>
        </p:nvSpPr>
        <p:spPr bwMode="auto">
          <a:xfrm>
            <a:off x="9021763" y="1528764"/>
            <a:ext cx="0" cy="706437"/>
          </a:xfrm>
          <a:prstGeom prst="line">
            <a:avLst/>
          </a:prstGeom>
          <a:noFill/>
          <a:ln w="57150">
            <a:solidFill>
              <a:schemeClr val="tx1"/>
            </a:solidFill>
            <a:round/>
            <a:headEnd/>
            <a:tailEnd type="triangle" w="med" len="med"/>
          </a:ln>
        </p:spPr>
        <p:txBody>
          <a:bodyPr wrap="none" anchor="ctr"/>
          <a:lstStyle/>
          <a:p>
            <a:endParaRPr lang="cs-CZ"/>
          </a:p>
        </p:txBody>
      </p:sp>
      <p:sp>
        <p:nvSpPr>
          <p:cNvPr id="104503" name="Oval 99"/>
          <p:cNvSpPr>
            <a:spLocks noChangeArrowheads="1"/>
          </p:cNvSpPr>
          <p:nvPr/>
        </p:nvSpPr>
        <p:spPr bwMode="auto">
          <a:xfrm>
            <a:off x="6800851" y="155257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504" name="Line 100"/>
          <p:cNvSpPr>
            <a:spLocks noChangeShapeType="1"/>
          </p:cNvSpPr>
          <p:nvPr/>
        </p:nvSpPr>
        <p:spPr bwMode="auto">
          <a:xfrm>
            <a:off x="8212138" y="992189"/>
            <a:ext cx="0" cy="642937"/>
          </a:xfrm>
          <a:prstGeom prst="line">
            <a:avLst/>
          </a:prstGeom>
          <a:noFill/>
          <a:ln w="57150">
            <a:solidFill>
              <a:schemeClr val="tx1"/>
            </a:solidFill>
            <a:round/>
            <a:headEnd/>
            <a:tailEnd type="triangle" w="med" len="med"/>
          </a:ln>
        </p:spPr>
        <p:txBody>
          <a:bodyPr wrap="none" anchor="ctr"/>
          <a:lstStyle/>
          <a:p>
            <a:endParaRPr lang="cs-CZ"/>
          </a:p>
        </p:txBody>
      </p:sp>
      <p:sp>
        <p:nvSpPr>
          <p:cNvPr id="104505" name="AutoShape 101"/>
          <p:cNvSpPr>
            <a:spLocks noChangeArrowheads="1"/>
          </p:cNvSpPr>
          <p:nvPr/>
        </p:nvSpPr>
        <p:spPr bwMode="auto">
          <a:xfrm rot="7272366">
            <a:off x="8535989" y="485776"/>
            <a:ext cx="484187" cy="1509713"/>
          </a:xfrm>
          <a:prstGeom prst="can">
            <a:avLst>
              <a:gd name="adj" fmla="val 63544"/>
            </a:avLst>
          </a:prstGeom>
          <a:solidFill>
            <a:srgbClr val="66FFFF"/>
          </a:solidFill>
          <a:ln w="28575">
            <a:solidFill>
              <a:schemeClr val="tx1"/>
            </a:solidFill>
            <a:round/>
            <a:headEnd/>
            <a:tailEnd/>
          </a:ln>
        </p:spPr>
        <p:txBody>
          <a:bodyPr wrap="none" anchor="ctr"/>
          <a:lstStyle/>
          <a:p>
            <a:endParaRPr lang="en-US"/>
          </a:p>
        </p:txBody>
      </p:sp>
      <p:sp>
        <p:nvSpPr>
          <p:cNvPr id="104506" name="Oval 102"/>
          <p:cNvSpPr>
            <a:spLocks noChangeArrowheads="1"/>
          </p:cNvSpPr>
          <p:nvPr/>
        </p:nvSpPr>
        <p:spPr bwMode="auto">
          <a:xfrm>
            <a:off x="9315451" y="1538289"/>
            <a:ext cx="320675" cy="357187"/>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K</a:t>
            </a:r>
            <a:r>
              <a:rPr lang="cs-CZ" sz="1400" baseline="30000">
                <a:latin typeface="Times New Roman" pitchFamily="18" charset="0"/>
              </a:rPr>
              <a:t>+</a:t>
            </a:r>
            <a:endParaRPr lang="cs-CZ" sz="2400">
              <a:latin typeface="Times New Roman" pitchFamily="18" charset="0"/>
            </a:endParaRPr>
          </a:p>
        </p:txBody>
      </p:sp>
      <p:sp>
        <p:nvSpPr>
          <p:cNvPr id="104507" name="Oval 103"/>
          <p:cNvSpPr>
            <a:spLocks noChangeArrowheads="1"/>
          </p:cNvSpPr>
          <p:nvPr/>
        </p:nvSpPr>
        <p:spPr bwMode="auto">
          <a:xfrm>
            <a:off x="9893301" y="499427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508" name="Freeform 104"/>
          <p:cNvSpPr>
            <a:spLocks/>
          </p:cNvSpPr>
          <p:nvPr/>
        </p:nvSpPr>
        <p:spPr bwMode="auto">
          <a:xfrm>
            <a:off x="8629651" y="6003926"/>
            <a:ext cx="423863" cy="563563"/>
          </a:xfrm>
          <a:custGeom>
            <a:avLst/>
            <a:gdLst>
              <a:gd name="T0" fmla="*/ 529233393 w 267"/>
              <a:gd name="T1" fmla="*/ 0 h 355"/>
              <a:gd name="T2" fmla="*/ 55443502 w 267"/>
              <a:gd name="T3" fmla="*/ 425907630 h 355"/>
              <a:gd name="T4" fmla="*/ 672883197 w 267"/>
              <a:gd name="T5" fmla="*/ 894657145 h 355"/>
              <a:gd name="T6" fmla="*/ 0 60000 65536"/>
              <a:gd name="T7" fmla="*/ 0 60000 65536"/>
              <a:gd name="T8" fmla="*/ 0 60000 65536"/>
              <a:gd name="T9" fmla="*/ 0 w 267"/>
              <a:gd name="T10" fmla="*/ 0 h 355"/>
              <a:gd name="T11" fmla="*/ 267 w 267"/>
              <a:gd name="T12" fmla="*/ 355 h 355"/>
            </a:gdLst>
            <a:ahLst/>
            <a:cxnLst>
              <a:cxn ang="T6">
                <a:pos x="T0" y="T1"/>
              </a:cxn>
              <a:cxn ang="T7">
                <a:pos x="T2" y="T3"/>
              </a:cxn>
              <a:cxn ang="T8">
                <a:pos x="T4" y="T5"/>
              </a:cxn>
            </a:cxnLst>
            <a:rect l="T9" t="T10" r="T11" b="T12"/>
            <a:pathLst>
              <a:path w="267" h="355">
                <a:moveTo>
                  <a:pt x="210" y="0"/>
                </a:moveTo>
                <a:cubicBezTo>
                  <a:pt x="179" y="27"/>
                  <a:pt x="44" y="12"/>
                  <a:pt x="22" y="169"/>
                </a:cubicBezTo>
                <a:cubicBezTo>
                  <a:pt x="0" y="326"/>
                  <a:pt x="216" y="317"/>
                  <a:pt x="267" y="355"/>
                </a:cubicBezTo>
              </a:path>
            </a:pathLst>
          </a:custGeom>
          <a:noFill/>
          <a:ln w="19050">
            <a:solidFill>
              <a:schemeClr val="tx1"/>
            </a:solidFill>
            <a:round/>
            <a:headEnd/>
            <a:tailEnd type="triangle" w="med" len="med"/>
          </a:ln>
        </p:spPr>
        <p:txBody>
          <a:bodyPr wrap="none" anchor="ctr"/>
          <a:lstStyle/>
          <a:p>
            <a:endParaRPr lang="cs-CZ"/>
          </a:p>
        </p:txBody>
      </p:sp>
      <p:sp>
        <p:nvSpPr>
          <p:cNvPr id="104509" name="Freeform 105"/>
          <p:cNvSpPr>
            <a:spLocks/>
          </p:cNvSpPr>
          <p:nvPr/>
        </p:nvSpPr>
        <p:spPr bwMode="auto">
          <a:xfrm rot="10800000">
            <a:off x="3875088" y="5721351"/>
            <a:ext cx="423862" cy="563563"/>
          </a:xfrm>
          <a:custGeom>
            <a:avLst/>
            <a:gdLst>
              <a:gd name="T0" fmla="*/ 529232145 w 267"/>
              <a:gd name="T1" fmla="*/ 0 h 355"/>
              <a:gd name="T2" fmla="*/ 55443372 w 267"/>
              <a:gd name="T3" fmla="*/ 425907630 h 355"/>
              <a:gd name="T4" fmla="*/ 672880022 w 267"/>
              <a:gd name="T5" fmla="*/ 894657145 h 355"/>
              <a:gd name="T6" fmla="*/ 0 60000 65536"/>
              <a:gd name="T7" fmla="*/ 0 60000 65536"/>
              <a:gd name="T8" fmla="*/ 0 60000 65536"/>
              <a:gd name="T9" fmla="*/ 0 w 267"/>
              <a:gd name="T10" fmla="*/ 0 h 355"/>
              <a:gd name="T11" fmla="*/ 267 w 267"/>
              <a:gd name="T12" fmla="*/ 355 h 355"/>
            </a:gdLst>
            <a:ahLst/>
            <a:cxnLst>
              <a:cxn ang="T6">
                <a:pos x="T0" y="T1"/>
              </a:cxn>
              <a:cxn ang="T7">
                <a:pos x="T2" y="T3"/>
              </a:cxn>
              <a:cxn ang="T8">
                <a:pos x="T4" y="T5"/>
              </a:cxn>
            </a:cxnLst>
            <a:rect l="T9" t="T10" r="T11" b="T12"/>
            <a:pathLst>
              <a:path w="267" h="355">
                <a:moveTo>
                  <a:pt x="210" y="0"/>
                </a:moveTo>
                <a:cubicBezTo>
                  <a:pt x="179" y="27"/>
                  <a:pt x="44" y="12"/>
                  <a:pt x="22" y="169"/>
                </a:cubicBezTo>
                <a:cubicBezTo>
                  <a:pt x="0" y="326"/>
                  <a:pt x="216" y="317"/>
                  <a:pt x="267" y="355"/>
                </a:cubicBezTo>
              </a:path>
            </a:pathLst>
          </a:custGeom>
          <a:noFill/>
          <a:ln w="19050">
            <a:solidFill>
              <a:schemeClr val="tx1"/>
            </a:solidFill>
            <a:round/>
            <a:headEnd type="triangle" w="med" len="med"/>
            <a:tailEnd/>
          </a:ln>
        </p:spPr>
        <p:txBody>
          <a:bodyPr wrap="none" anchor="ctr"/>
          <a:lstStyle/>
          <a:p>
            <a:endParaRPr lang="cs-CZ"/>
          </a:p>
        </p:txBody>
      </p:sp>
      <p:sp>
        <p:nvSpPr>
          <p:cNvPr id="104510" name="Oval 106"/>
          <p:cNvSpPr>
            <a:spLocks noChangeArrowheads="1"/>
          </p:cNvSpPr>
          <p:nvPr/>
        </p:nvSpPr>
        <p:spPr bwMode="auto">
          <a:xfrm>
            <a:off x="3441701" y="5489575"/>
            <a:ext cx="320675" cy="357188"/>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grpSp>
        <p:nvGrpSpPr>
          <p:cNvPr id="7" name="Group 107"/>
          <p:cNvGrpSpPr>
            <a:grpSpLocks/>
          </p:cNvGrpSpPr>
          <p:nvPr/>
        </p:nvGrpSpPr>
        <p:grpSpPr bwMode="auto">
          <a:xfrm>
            <a:off x="2559051" y="2654301"/>
            <a:ext cx="3197225" cy="2024063"/>
            <a:chOff x="652" y="1672"/>
            <a:chExt cx="2014" cy="1275"/>
          </a:xfrm>
        </p:grpSpPr>
        <p:sp>
          <p:nvSpPr>
            <p:cNvPr id="104528" name="Oval 108"/>
            <p:cNvSpPr>
              <a:spLocks noChangeArrowheads="1"/>
            </p:cNvSpPr>
            <p:nvPr/>
          </p:nvSpPr>
          <p:spPr bwMode="auto">
            <a:xfrm>
              <a:off x="2274" y="2593"/>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29" name="Oval 109"/>
            <p:cNvSpPr>
              <a:spLocks noChangeArrowheads="1"/>
            </p:cNvSpPr>
            <p:nvPr/>
          </p:nvSpPr>
          <p:spPr bwMode="auto">
            <a:xfrm>
              <a:off x="1697" y="2191"/>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sp>
          <p:nvSpPr>
            <p:cNvPr id="104530" name="Oval 110"/>
            <p:cNvSpPr>
              <a:spLocks noChangeArrowheads="1"/>
            </p:cNvSpPr>
            <p:nvPr/>
          </p:nvSpPr>
          <p:spPr bwMode="auto">
            <a:xfrm>
              <a:off x="1122" y="1828"/>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grpSp>
          <p:nvGrpSpPr>
            <p:cNvPr id="104531" name="Group 111"/>
            <p:cNvGrpSpPr>
              <a:grpSpLocks/>
            </p:cNvGrpSpPr>
            <p:nvPr/>
          </p:nvGrpSpPr>
          <p:grpSpPr bwMode="auto">
            <a:xfrm>
              <a:off x="652" y="1672"/>
              <a:ext cx="2014" cy="1275"/>
              <a:chOff x="652" y="1672"/>
              <a:chExt cx="2014" cy="1275"/>
            </a:xfrm>
          </p:grpSpPr>
          <p:grpSp>
            <p:nvGrpSpPr>
              <p:cNvPr id="104532" name="Group 112"/>
              <p:cNvGrpSpPr>
                <a:grpSpLocks/>
              </p:cNvGrpSpPr>
              <p:nvPr/>
            </p:nvGrpSpPr>
            <p:grpSpPr bwMode="auto">
              <a:xfrm rot="2031406" flipH="1">
                <a:off x="888" y="2212"/>
                <a:ext cx="1778" cy="561"/>
                <a:chOff x="462" y="1486"/>
                <a:chExt cx="1778" cy="561"/>
              </a:xfrm>
            </p:grpSpPr>
            <p:sp>
              <p:nvSpPr>
                <p:cNvPr id="104539" name="AutoShape 113"/>
                <p:cNvSpPr>
                  <a:spLocks noChangeArrowheads="1"/>
                </p:cNvSpPr>
                <p:nvPr/>
              </p:nvSpPr>
              <p:spPr bwMode="auto">
                <a:xfrm>
                  <a:off x="589" y="1702"/>
                  <a:ext cx="1555" cy="131"/>
                </a:xfrm>
                <a:prstGeom prst="roundRect">
                  <a:avLst>
                    <a:gd name="adj" fmla="val 50000"/>
                  </a:avLst>
                </a:prstGeom>
                <a:solidFill>
                  <a:schemeClr val="bg1"/>
                </a:solidFill>
                <a:ln w="19050">
                  <a:solidFill>
                    <a:schemeClr val="tx1"/>
                  </a:solidFill>
                  <a:round/>
                  <a:headEnd/>
                  <a:tailEnd/>
                </a:ln>
              </p:spPr>
              <p:txBody>
                <a:bodyPr wrap="none" anchor="ctr"/>
                <a:lstStyle/>
                <a:p>
                  <a:endParaRPr lang="en-US"/>
                </a:p>
              </p:txBody>
            </p:sp>
            <p:sp>
              <p:nvSpPr>
                <p:cNvPr id="104540" name="AutoShape 114"/>
                <p:cNvSpPr>
                  <a:spLocks noChangeArrowheads="1"/>
                </p:cNvSpPr>
                <p:nvPr/>
              </p:nvSpPr>
              <p:spPr bwMode="auto">
                <a:xfrm rot="-5139290">
                  <a:off x="638" y="1489"/>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1" name="AutoShape 115"/>
                <p:cNvSpPr>
                  <a:spLocks noChangeArrowheads="1"/>
                </p:cNvSpPr>
                <p:nvPr/>
              </p:nvSpPr>
              <p:spPr bwMode="auto">
                <a:xfrm rot="-5139290">
                  <a:off x="990" y="1486"/>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2" name="AutoShape 116"/>
                <p:cNvSpPr>
                  <a:spLocks noChangeArrowheads="1"/>
                </p:cNvSpPr>
                <p:nvPr/>
              </p:nvSpPr>
              <p:spPr bwMode="auto">
                <a:xfrm rot="-5139290">
                  <a:off x="1342" y="1483"/>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3" name="AutoShape 117"/>
                <p:cNvSpPr>
                  <a:spLocks noChangeArrowheads="1"/>
                </p:cNvSpPr>
                <p:nvPr/>
              </p:nvSpPr>
              <p:spPr bwMode="auto">
                <a:xfrm rot="-5139290">
                  <a:off x="1694" y="1480"/>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4" name="AutoShape 118"/>
                <p:cNvSpPr>
                  <a:spLocks noChangeArrowheads="1"/>
                </p:cNvSpPr>
                <p:nvPr/>
              </p:nvSpPr>
              <p:spPr bwMode="auto">
                <a:xfrm rot="-5139290">
                  <a:off x="2013" y="1499"/>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5" name="AutoShape 119"/>
                <p:cNvSpPr>
                  <a:spLocks noChangeArrowheads="1"/>
                </p:cNvSpPr>
                <p:nvPr/>
              </p:nvSpPr>
              <p:spPr bwMode="auto">
                <a:xfrm rot="4006050">
                  <a:off x="2027" y="1824"/>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6" name="AutoShape 120"/>
                <p:cNvSpPr>
                  <a:spLocks noChangeArrowheads="1"/>
                </p:cNvSpPr>
                <p:nvPr/>
              </p:nvSpPr>
              <p:spPr bwMode="auto">
                <a:xfrm rot="5255641">
                  <a:off x="1632" y="1833"/>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7" name="AutoShape 121"/>
                <p:cNvSpPr>
                  <a:spLocks noChangeArrowheads="1"/>
                </p:cNvSpPr>
                <p:nvPr/>
              </p:nvSpPr>
              <p:spPr bwMode="auto">
                <a:xfrm rot="5255641">
                  <a:off x="1253" y="1831"/>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8" name="AutoShape 122"/>
                <p:cNvSpPr>
                  <a:spLocks noChangeArrowheads="1"/>
                </p:cNvSpPr>
                <p:nvPr/>
              </p:nvSpPr>
              <p:spPr bwMode="auto">
                <a:xfrm rot="5255641">
                  <a:off x="896" y="1834"/>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sp>
              <p:nvSpPr>
                <p:cNvPr id="104549" name="AutoShape 123"/>
                <p:cNvSpPr>
                  <a:spLocks noChangeArrowheads="1"/>
                </p:cNvSpPr>
                <p:nvPr/>
              </p:nvSpPr>
              <p:spPr bwMode="auto">
                <a:xfrm rot="6362162">
                  <a:off x="468" y="1810"/>
                  <a:ext cx="207" cy="21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93 h 21600"/>
                  </a:gdLst>
                  <a:ah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chemeClr val="bg2"/>
                </a:solidFill>
                <a:ln w="12700">
                  <a:solidFill>
                    <a:schemeClr val="tx1"/>
                  </a:solidFill>
                  <a:miter lim="800000"/>
                  <a:headEnd/>
                  <a:tailEnd/>
                </a:ln>
              </p:spPr>
              <p:txBody>
                <a:bodyPr wrap="none" anchor="ctr"/>
                <a:lstStyle/>
                <a:p>
                  <a:endParaRPr lang="cs-CZ"/>
                </a:p>
              </p:txBody>
            </p:sp>
          </p:grpSp>
          <p:sp>
            <p:nvSpPr>
              <p:cNvPr id="104533" name="Oval 124"/>
              <p:cNvSpPr>
                <a:spLocks noChangeArrowheads="1"/>
              </p:cNvSpPr>
              <p:nvPr/>
            </p:nvSpPr>
            <p:spPr bwMode="auto">
              <a:xfrm>
                <a:off x="2297" y="2822"/>
                <a:ext cx="115" cy="125"/>
              </a:xfrm>
              <a:prstGeom prst="ellipse">
                <a:avLst/>
              </a:prstGeom>
              <a:solidFill>
                <a:schemeClr val="tx1"/>
              </a:solidFill>
              <a:ln w="12700">
                <a:noFill/>
                <a:round/>
                <a:headEnd/>
                <a:tailEnd/>
              </a:ln>
            </p:spPr>
            <p:txBody>
              <a:bodyPr wrap="none" anchor="ctr"/>
              <a:lstStyle/>
              <a:p>
                <a:endParaRPr lang="en-US"/>
              </a:p>
            </p:txBody>
          </p:sp>
          <p:sp>
            <p:nvSpPr>
              <p:cNvPr id="104534" name="Line 125"/>
              <p:cNvSpPr>
                <a:spLocks noChangeShapeType="1"/>
              </p:cNvSpPr>
              <p:nvPr/>
            </p:nvSpPr>
            <p:spPr bwMode="auto">
              <a:xfrm>
                <a:off x="2326" y="2452"/>
                <a:ext cx="229" cy="147"/>
              </a:xfrm>
              <a:prstGeom prst="line">
                <a:avLst/>
              </a:prstGeom>
              <a:noFill/>
              <a:ln w="19050">
                <a:solidFill>
                  <a:schemeClr val="tx1"/>
                </a:solidFill>
                <a:round/>
                <a:headEnd type="triangle" w="med" len="med"/>
                <a:tailEnd/>
              </a:ln>
            </p:spPr>
            <p:txBody>
              <a:bodyPr wrap="none" anchor="ctr"/>
              <a:lstStyle/>
              <a:p>
                <a:endParaRPr lang="cs-CZ"/>
              </a:p>
            </p:txBody>
          </p:sp>
          <p:sp>
            <p:nvSpPr>
              <p:cNvPr id="104535" name="Line 126"/>
              <p:cNvSpPr>
                <a:spLocks noChangeShapeType="1"/>
              </p:cNvSpPr>
              <p:nvPr/>
            </p:nvSpPr>
            <p:spPr bwMode="auto">
              <a:xfrm>
                <a:off x="1767" y="2084"/>
                <a:ext cx="229" cy="147"/>
              </a:xfrm>
              <a:prstGeom prst="line">
                <a:avLst/>
              </a:prstGeom>
              <a:noFill/>
              <a:ln w="19050">
                <a:solidFill>
                  <a:schemeClr val="tx1"/>
                </a:solidFill>
                <a:round/>
                <a:headEnd type="triangle" w="med" len="med"/>
                <a:tailEnd/>
              </a:ln>
            </p:spPr>
            <p:txBody>
              <a:bodyPr wrap="none" anchor="ctr"/>
              <a:lstStyle/>
              <a:p>
                <a:endParaRPr lang="cs-CZ"/>
              </a:p>
            </p:txBody>
          </p:sp>
          <p:sp>
            <p:nvSpPr>
              <p:cNvPr id="104536" name="Line 127"/>
              <p:cNvSpPr>
                <a:spLocks noChangeShapeType="1"/>
              </p:cNvSpPr>
              <p:nvPr/>
            </p:nvSpPr>
            <p:spPr bwMode="auto">
              <a:xfrm>
                <a:off x="1155" y="1672"/>
                <a:ext cx="229" cy="147"/>
              </a:xfrm>
              <a:prstGeom prst="line">
                <a:avLst/>
              </a:prstGeom>
              <a:noFill/>
              <a:ln w="19050">
                <a:solidFill>
                  <a:schemeClr val="tx1"/>
                </a:solidFill>
                <a:round/>
                <a:headEnd type="triangle" w="med" len="med"/>
                <a:tailEnd/>
              </a:ln>
            </p:spPr>
            <p:txBody>
              <a:bodyPr wrap="none" anchor="ctr"/>
              <a:lstStyle/>
              <a:p>
                <a:endParaRPr lang="cs-CZ"/>
              </a:p>
            </p:txBody>
          </p:sp>
          <p:sp>
            <p:nvSpPr>
              <p:cNvPr id="104537" name="Oval 128"/>
              <p:cNvSpPr>
                <a:spLocks noChangeArrowheads="1"/>
              </p:cNvSpPr>
              <p:nvPr/>
            </p:nvSpPr>
            <p:spPr bwMode="auto">
              <a:xfrm>
                <a:off x="1106" y="2029"/>
                <a:ext cx="115" cy="125"/>
              </a:xfrm>
              <a:prstGeom prst="ellipse">
                <a:avLst/>
              </a:prstGeom>
              <a:solidFill>
                <a:schemeClr val="tx1"/>
              </a:solidFill>
              <a:ln w="12700">
                <a:noFill/>
                <a:round/>
                <a:headEnd/>
                <a:tailEnd/>
              </a:ln>
            </p:spPr>
            <p:txBody>
              <a:bodyPr wrap="none" anchor="ctr"/>
              <a:lstStyle/>
              <a:p>
                <a:endParaRPr lang="en-US"/>
              </a:p>
            </p:txBody>
          </p:sp>
          <p:sp>
            <p:nvSpPr>
              <p:cNvPr id="104538" name="Oval 129"/>
              <p:cNvSpPr>
                <a:spLocks noChangeArrowheads="1"/>
              </p:cNvSpPr>
              <p:nvPr/>
            </p:nvSpPr>
            <p:spPr bwMode="auto">
              <a:xfrm>
                <a:off x="652" y="2098"/>
                <a:ext cx="141" cy="159"/>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H</a:t>
                </a:r>
                <a:r>
                  <a:rPr lang="cs-CZ" sz="1400" baseline="30000">
                    <a:latin typeface="Times New Roman" pitchFamily="18" charset="0"/>
                  </a:rPr>
                  <a:t>+</a:t>
                </a:r>
                <a:endParaRPr lang="cs-CZ" sz="2400">
                  <a:latin typeface="Times New Roman" pitchFamily="18" charset="0"/>
                </a:endParaRPr>
              </a:p>
            </p:txBody>
          </p:sp>
        </p:grpSp>
      </p:grpSp>
      <p:grpSp>
        <p:nvGrpSpPr>
          <p:cNvPr id="10" name="Group 130"/>
          <p:cNvGrpSpPr>
            <a:grpSpLocks/>
          </p:cNvGrpSpPr>
          <p:nvPr/>
        </p:nvGrpSpPr>
        <p:grpSpPr bwMode="auto">
          <a:xfrm>
            <a:off x="3055938" y="4286250"/>
            <a:ext cx="4248150" cy="2571750"/>
            <a:chOff x="965" y="2700"/>
            <a:chExt cx="2676" cy="1620"/>
          </a:xfrm>
        </p:grpSpPr>
        <p:sp>
          <p:nvSpPr>
            <p:cNvPr id="104513" name="Oval 131"/>
            <p:cNvSpPr>
              <a:spLocks noChangeArrowheads="1"/>
            </p:cNvSpPr>
            <p:nvPr/>
          </p:nvSpPr>
          <p:spPr bwMode="auto">
            <a:xfrm>
              <a:off x="2629" y="3662"/>
              <a:ext cx="202" cy="225"/>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514" name="Line 132"/>
            <p:cNvSpPr>
              <a:spLocks noChangeShapeType="1"/>
            </p:cNvSpPr>
            <p:nvPr/>
          </p:nvSpPr>
          <p:spPr bwMode="auto">
            <a:xfrm>
              <a:off x="2418" y="2876"/>
              <a:ext cx="36" cy="1040"/>
            </a:xfrm>
            <a:prstGeom prst="line">
              <a:avLst/>
            </a:prstGeom>
            <a:noFill/>
            <a:ln w="19050">
              <a:solidFill>
                <a:schemeClr val="tx1"/>
              </a:solidFill>
              <a:round/>
              <a:headEnd/>
              <a:tailEnd/>
            </a:ln>
          </p:spPr>
          <p:txBody>
            <a:bodyPr wrap="none" anchor="ctr"/>
            <a:lstStyle/>
            <a:p>
              <a:endParaRPr lang="cs-CZ"/>
            </a:p>
          </p:txBody>
        </p:sp>
        <p:sp>
          <p:nvSpPr>
            <p:cNvPr id="104515" name="Line 133"/>
            <p:cNvSpPr>
              <a:spLocks noChangeShapeType="1"/>
            </p:cNvSpPr>
            <p:nvPr/>
          </p:nvSpPr>
          <p:spPr bwMode="auto">
            <a:xfrm rot="-87998">
              <a:off x="2329" y="2926"/>
              <a:ext cx="236" cy="946"/>
            </a:xfrm>
            <a:prstGeom prst="line">
              <a:avLst/>
            </a:prstGeom>
            <a:noFill/>
            <a:ln w="19050">
              <a:solidFill>
                <a:schemeClr val="tx1"/>
              </a:solidFill>
              <a:round/>
              <a:headEnd/>
              <a:tailEnd/>
            </a:ln>
          </p:spPr>
          <p:txBody>
            <a:bodyPr wrap="none" anchor="ctr"/>
            <a:lstStyle/>
            <a:p>
              <a:endParaRPr lang="cs-CZ"/>
            </a:p>
          </p:txBody>
        </p:sp>
        <p:sp>
          <p:nvSpPr>
            <p:cNvPr id="104516" name="Oval 134"/>
            <p:cNvSpPr>
              <a:spLocks noChangeArrowheads="1"/>
            </p:cNvSpPr>
            <p:nvPr/>
          </p:nvSpPr>
          <p:spPr bwMode="auto">
            <a:xfrm>
              <a:off x="1281" y="2840"/>
              <a:ext cx="202" cy="225"/>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517" name="Oval 135"/>
            <p:cNvSpPr>
              <a:spLocks noChangeArrowheads="1"/>
            </p:cNvSpPr>
            <p:nvPr/>
          </p:nvSpPr>
          <p:spPr bwMode="auto">
            <a:xfrm>
              <a:off x="1857" y="3204"/>
              <a:ext cx="202" cy="225"/>
            </a:xfrm>
            <a:prstGeom prst="ellipse">
              <a:avLst/>
            </a:prstGeom>
            <a:solidFill>
              <a:schemeClr val="folHlink"/>
            </a:solidFill>
            <a:ln w="12700">
              <a:solidFill>
                <a:srgbClr val="000000"/>
              </a:solidFill>
              <a:round/>
              <a:headEnd/>
              <a:tailEnd/>
            </a:ln>
          </p:spPr>
          <p:txBody>
            <a:bodyPr wrap="none" anchor="ctr"/>
            <a:lstStyle/>
            <a:p>
              <a:pPr algn="ctr" eaLnBrk="0" hangingPunct="0"/>
              <a:r>
                <a:rPr lang="cs-CZ" sz="1400">
                  <a:latin typeface="Times New Roman" pitchFamily="18" charset="0"/>
                </a:rPr>
                <a:t>Na</a:t>
              </a:r>
              <a:r>
                <a:rPr lang="cs-CZ" sz="1400" baseline="30000">
                  <a:latin typeface="Times New Roman" pitchFamily="18" charset="0"/>
                </a:rPr>
                <a:t>+</a:t>
              </a:r>
              <a:endParaRPr lang="cs-CZ" sz="2400">
                <a:latin typeface="Times New Roman" pitchFamily="18" charset="0"/>
              </a:endParaRPr>
            </a:p>
          </p:txBody>
        </p:sp>
        <p:sp>
          <p:nvSpPr>
            <p:cNvPr id="104518" name="Line 136"/>
            <p:cNvSpPr>
              <a:spLocks noChangeShapeType="1"/>
            </p:cNvSpPr>
            <p:nvPr/>
          </p:nvSpPr>
          <p:spPr bwMode="auto">
            <a:xfrm>
              <a:off x="1337" y="2700"/>
              <a:ext cx="229" cy="147"/>
            </a:xfrm>
            <a:prstGeom prst="line">
              <a:avLst/>
            </a:prstGeom>
            <a:noFill/>
            <a:ln w="19050">
              <a:solidFill>
                <a:schemeClr val="tx1"/>
              </a:solidFill>
              <a:round/>
              <a:headEnd/>
              <a:tailEnd type="triangle" w="med" len="med"/>
            </a:ln>
          </p:spPr>
          <p:txBody>
            <a:bodyPr wrap="none" anchor="ctr"/>
            <a:lstStyle/>
            <a:p>
              <a:endParaRPr lang="cs-CZ"/>
            </a:p>
          </p:txBody>
        </p:sp>
        <p:sp>
          <p:nvSpPr>
            <p:cNvPr id="104519" name="Line 137"/>
            <p:cNvSpPr>
              <a:spLocks noChangeShapeType="1"/>
            </p:cNvSpPr>
            <p:nvPr/>
          </p:nvSpPr>
          <p:spPr bwMode="auto">
            <a:xfrm>
              <a:off x="1924" y="3102"/>
              <a:ext cx="229" cy="147"/>
            </a:xfrm>
            <a:prstGeom prst="line">
              <a:avLst/>
            </a:prstGeom>
            <a:noFill/>
            <a:ln w="19050">
              <a:solidFill>
                <a:schemeClr val="tx1"/>
              </a:solidFill>
              <a:round/>
              <a:headEnd/>
              <a:tailEnd type="triangle" w="med" len="med"/>
            </a:ln>
          </p:spPr>
          <p:txBody>
            <a:bodyPr wrap="none" anchor="ctr"/>
            <a:lstStyle/>
            <a:p>
              <a:endParaRPr lang="cs-CZ"/>
            </a:p>
          </p:txBody>
        </p:sp>
        <p:sp>
          <p:nvSpPr>
            <p:cNvPr id="104520" name="Line 138"/>
            <p:cNvSpPr>
              <a:spLocks noChangeShapeType="1"/>
            </p:cNvSpPr>
            <p:nvPr/>
          </p:nvSpPr>
          <p:spPr bwMode="auto">
            <a:xfrm>
              <a:off x="2465" y="2941"/>
              <a:ext cx="0" cy="223"/>
            </a:xfrm>
            <a:prstGeom prst="line">
              <a:avLst/>
            </a:prstGeom>
            <a:noFill/>
            <a:ln w="19050">
              <a:solidFill>
                <a:schemeClr val="tx1"/>
              </a:solidFill>
              <a:round/>
              <a:headEnd type="triangle" w="med" len="med"/>
              <a:tailEnd/>
            </a:ln>
          </p:spPr>
          <p:txBody>
            <a:bodyPr wrap="none" anchor="ctr"/>
            <a:lstStyle/>
            <a:p>
              <a:endParaRPr lang="cs-CZ"/>
            </a:p>
          </p:txBody>
        </p:sp>
        <p:sp>
          <p:nvSpPr>
            <p:cNvPr id="104521" name="Line 139"/>
            <p:cNvSpPr>
              <a:spLocks noChangeShapeType="1"/>
            </p:cNvSpPr>
            <p:nvPr/>
          </p:nvSpPr>
          <p:spPr bwMode="auto">
            <a:xfrm>
              <a:off x="2516" y="3446"/>
              <a:ext cx="71" cy="212"/>
            </a:xfrm>
            <a:prstGeom prst="line">
              <a:avLst/>
            </a:prstGeom>
            <a:noFill/>
            <a:ln w="19050">
              <a:solidFill>
                <a:schemeClr val="tx1"/>
              </a:solidFill>
              <a:round/>
              <a:headEnd/>
              <a:tailEnd type="triangle" w="med" len="med"/>
            </a:ln>
          </p:spPr>
          <p:txBody>
            <a:bodyPr wrap="none" anchor="ctr"/>
            <a:lstStyle/>
            <a:p>
              <a:endParaRPr lang="cs-CZ"/>
            </a:p>
          </p:txBody>
        </p:sp>
        <p:sp>
          <p:nvSpPr>
            <p:cNvPr id="104522" name="Line 140"/>
            <p:cNvSpPr>
              <a:spLocks noChangeShapeType="1"/>
            </p:cNvSpPr>
            <p:nvPr/>
          </p:nvSpPr>
          <p:spPr bwMode="auto">
            <a:xfrm flipH="1">
              <a:off x="2387" y="3444"/>
              <a:ext cx="6" cy="233"/>
            </a:xfrm>
            <a:prstGeom prst="line">
              <a:avLst/>
            </a:prstGeom>
            <a:noFill/>
            <a:ln w="19050">
              <a:solidFill>
                <a:schemeClr val="tx1"/>
              </a:solidFill>
              <a:round/>
              <a:headEnd type="triangle" w="med" len="med"/>
              <a:tailEnd/>
            </a:ln>
          </p:spPr>
          <p:txBody>
            <a:bodyPr wrap="none" anchor="ctr"/>
            <a:lstStyle/>
            <a:p>
              <a:endParaRPr lang="cs-CZ"/>
            </a:p>
          </p:txBody>
        </p:sp>
        <p:sp>
          <p:nvSpPr>
            <p:cNvPr id="104523" name="Text Box 141"/>
            <p:cNvSpPr txBox="1">
              <a:spLocks noChangeArrowheads="1"/>
            </p:cNvSpPr>
            <p:nvPr/>
          </p:nvSpPr>
          <p:spPr bwMode="auto">
            <a:xfrm>
              <a:off x="1979" y="4128"/>
              <a:ext cx="1662" cy="192"/>
            </a:xfrm>
            <a:prstGeom prst="rect">
              <a:avLst/>
            </a:prstGeom>
            <a:noFill/>
            <a:ln w="12700">
              <a:noFill/>
              <a:miter lim="800000"/>
              <a:headEnd/>
              <a:tailEnd/>
            </a:ln>
          </p:spPr>
          <p:txBody>
            <a:bodyPr wrap="none" anchor="ctr">
              <a:spAutoFit/>
            </a:bodyPr>
            <a:lstStyle/>
            <a:p>
              <a:pPr algn="ctr" eaLnBrk="0" hangingPunct="0"/>
              <a:r>
                <a:rPr lang="cs-CZ" sz="1400">
                  <a:latin typeface="Times New Roman" pitchFamily="18" charset="0"/>
                </a:rPr>
                <a:t>Elektrický a koncentrační gradient</a:t>
              </a:r>
              <a:endParaRPr lang="cs-CZ" sz="2400">
                <a:latin typeface="Times New Roman" pitchFamily="18" charset="0"/>
              </a:endParaRPr>
            </a:p>
          </p:txBody>
        </p:sp>
        <p:sp>
          <p:nvSpPr>
            <p:cNvPr id="104524" name="Line 142"/>
            <p:cNvSpPr>
              <a:spLocks noChangeShapeType="1"/>
            </p:cNvSpPr>
            <p:nvPr/>
          </p:nvSpPr>
          <p:spPr bwMode="auto">
            <a:xfrm flipH="1">
              <a:off x="2161" y="3659"/>
              <a:ext cx="0" cy="469"/>
            </a:xfrm>
            <a:prstGeom prst="line">
              <a:avLst/>
            </a:prstGeom>
            <a:noFill/>
            <a:ln w="57150">
              <a:solidFill>
                <a:schemeClr val="tx1"/>
              </a:solidFill>
              <a:round/>
              <a:headEnd/>
              <a:tailEnd type="triangle" w="med" len="med"/>
            </a:ln>
          </p:spPr>
          <p:txBody>
            <a:bodyPr wrap="none" anchor="ctr"/>
            <a:lstStyle/>
            <a:p>
              <a:endParaRPr lang="cs-CZ"/>
            </a:p>
          </p:txBody>
        </p:sp>
        <p:sp>
          <p:nvSpPr>
            <p:cNvPr id="104525" name="Line 143"/>
            <p:cNvSpPr>
              <a:spLocks noChangeShapeType="1"/>
            </p:cNvSpPr>
            <p:nvPr/>
          </p:nvSpPr>
          <p:spPr bwMode="auto">
            <a:xfrm>
              <a:off x="2325" y="3749"/>
              <a:ext cx="0" cy="399"/>
            </a:xfrm>
            <a:prstGeom prst="line">
              <a:avLst/>
            </a:prstGeom>
            <a:noFill/>
            <a:ln w="57150">
              <a:solidFill>
                <a:schemeClr val="tx1"/>
              </a:solidFill>
              <a:round/>
              <a:headEnd/>
              <a:tailEnd type="triangle" w="med" len="med"/>
            </a:ln>
          </p:spPr>
          <p:txBody>
            <a:bodyPr wrap="none" anchor="ctr"/>
            <a:lstStyle/>
            <a:p>
              <a:endParaRPr lang="cs-CZ"/>
            </a:p>
          </p:txBody>
        </p:sp>
        <p:sp>
          <p:nvSpPr>
            <p:cNvPr id="104526" name="Rectangle 144"/>
            <p:cNvSpPr>
              <a:spLocks noChangeArrowheads="1"/>
            </p:cNvSpPr>
            <p:nvPr/>
          </p:nvSpPr>
          <p:spPr bwMode="auto">
            <a:xfrm rot="1973419" flipV="1">
              <a:off x="965" y="3369"/>
              <a:ext cx="1680" cy="56"/>
            </a:xfrm>
            <a:prstGeom prst="rect">
              <a:avLst/>
            </a:prstGeom>
            <a:solidFill>
              <a:schemeClr val="bg2"/>
            </a:solidFill>
            <a:ln w="19050">
              <a:solidFill>
                <a:srgbClr val="000000"/>
              </a:solidFill>
              <a:miter lim="800000"/>
              <a:headEnd/>
              <a:tailEnd/>
            </a:ln>
          </p:spPr>
          <p:txBody>
            <a:bodyPr wrap="none" anchor="ctr"/>
            <a:lstStyle/>
            <a:p>
              <a:endParaRPr lang="en-US"/>
            </a:p>
          </p:txBody>
        </p:sp>
        <p:sp>
          <p:nvSpPr>
            <p:cNvPr id="104527" name="AutoShape 145"/>
            <p:cNvSpPr>
              <a:spLocks noChangeArrowheads="1"/>
            </p:cNvSpPr>
            <p:nvPr/>
          </p:nvSpPr>
          <p:spPr bwMode="auto">
            <a:xfrm>
              <a:off x="2357" y="3726"/>
              <a:ext cx="316" cy="316"/>
            </a:xfrm>
            <a:prstGeom prst="sun">
              <a:avLst>
                <a:gd name="adj" fmla="val 25000"/>
              </a:avLst>
            </a:prstGeom>
            <a:solidFill>
              <a:schemeClr val="bg2"/>
            </a:solidFill>
            <a:ln w="12700">
              <a:solidFill>
                <a:schemeClr val="tx1"/>
              </a:solidFill>
              <a:miter lim="800000"/>
              <a:headEnd/>
              <a:tailEnd/>
            </a:ln>
          </p:spPr>
          <p:txBody>
            <a:bodyPr wrap="none" anchor="ct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dissolv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dissolv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1314" name="Text Box 2"/>
          <p:cNvSpPr txBox="1">
            <a:spLocks noChangeArrowheads="1"/>
          </p:cNvSpPr>
          <p:nvPr/>
        </p:nvSpPr>
        <p:spPr bwMode="auto">
          <a:xfrm>
            <a:off x="4279901" y="3494089"/>
            <a:ext cx="360363" cy="274637"/>
          </a:xfrm>
          <a:prstGeom prst="rect">
            <a:avLst/>
          </a:prstGeom>
          <a:noFill/>
          <a:ln w="12700">
            <a:noFill/>
            <a:miter lim="800000"/>
            <a:headEnd/>
            <a:tailEnd/>
          </a:ln>
        </p:spPr>
        <p:txBody>
          <a:bodyPr wrap="none" anchor="ctr">
            <a:spAutoFit/>
          </a:bodyPr>
          <a:lstStyle/>
          <a:p>
            <a:pPr algn="ctr" eaLnBrk="0" hangingPunct="0"/>
            <a:r>
              <a:rPr lang="cs-CZ" sz="1200" b="1">
                <a:latin typeface="Times New Roman" pitchFamily="18" charset="0"/>
              </a:rPr>
              <a:t>H</a:t>
            </a:r>
            <a:r>
              <a:rPr lang="cs-CZ" sz="1200" b="1" baseline="50000">
                <a:latin typeface="Times New Roman" pitchFamily="18" charset="0"/>
              </a:rPr>
              <a:t>+</a:t>
            </a:r>
            <a:endParaRPr lang="cs-CZ" sz="2400">
              <a:latin typeface="Times New Roman" pitchFamily="18" charset="0"/>
            </a:endParaRPr>
          </a:p>
        </p:txBody>
      </p:sp>
      <p:sp>
        <p:nvSpPr>
          <p:cNvPr id="141315" name="AutoShape 3"/>
          <p:cNvSpPr>
            <a:spLocks noChangeArrowheads="1"/>
          </p:cNvSpPr>
          <p:nvPr/>
        </p:nvSpPr>
        <p:spPr bwMode="auto">
          <a:xfrm>
            <a:off x="5073650" y="2001838"/>
            <a:ext cx="2095500" cy="2640012"/>
          </a:xfrm>
          <a:prstGeom prst="roundRect">
            <a:avLst>
              <a:gd name="adj" fmla="val 16667"/>
            </a:avLst>
          </a:prstGeom>
          <a:solidFill>
            <a:srgbClr val="CCFF99"/>
          </a:solidFill>
          <a:ln w="28575">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1316" name="Oval 4"/>
          <p:cNvSpPr>
            <a:spLocks noChangeArrowheads="1"/>
          </p:cNvSpPr>
          <p:nvPr/>
        </p:nvSpPr>
        <p:spPr bwMode="auto">
          <a:xfrm>
            <a:off x="4862514" y="3679826"/>
            <a:ext cx="441325" cy="436563"/>
          </a:xfrm>
          <a:prstGeom prst="ellipse">
            <a:avLst/>
          </a:prstGeom>
          <a:solidFill>
            <a:srgbClr val="FF9900"/>
          </a:solidFill>
          <a:ln w="28575">
            <a:solidFill>
              <a:schemeClr val="tx1"/>
            </a:solidFill>
            <a:round/>
            <a:headEnd/>
            <a:tailEnd/>
          </a:ln>
        </p:spPr>
        <p:txBody>
          <a:bodyPr wrap="none" anchor="ctr"/>
          <a:lstStyle/>
          <a:p>
            <a:endParaRPr lang="en-US"/>
          </a:p>
        </p:txBody>
      </p:sp>
      <p:sp>
        <p:nvSpPr>
          <p:cNvPr id="141317" name="Line 5"/>
          <p:cNvSpPr>
            <a:spLocks noChangeShapeType="1"/>
          </p:cNvSpPr>
          <p:nvPr/>
        </p:nvSpPr>
        <p:spPr bwMode="auto">
          <a:xfrm>
            <a:off x="4645026" y="4124325"/>
            <a:ext cx="1171575" cy="7938"/>
          </a:xfrm>
          <a:prstGeom prst="line">
            <a:avLst/>
          </a:prstGeom>
          <a:noFill/>
          <a:ln w="38100">
            <a:solidFill>
              <a:srgbClr val="000000"/>
            </a:solidFill>
            <a:round/>
            <a:headEnd/>
            <a:tailEnd type="triangle" w="med" len="med"/>
          </a:ln>
        </p:spPr>
        <p:txBody>
          <a:bodyPr wrap="none" anchor="ctr"/>
          <a:lstStyle/>
          <a:p>
            <a:endParaRPr lang="cs-CZ"/>
          </a:p>
        </p:txBody>
      </p:sp>
      <p:sp>
        <p:nvSpPr>
          <p:cNvPr id="141318" name="Freeform 6"/>
          <p:cNvSpPr>
            <a:spLocks/>
          </p:cNvSpPr>
          <p:nvPr/>
        </p:nvSpPr>
        <p:spPr bwMode="auto">
          <a:xfrm>
            <a:off x="4594225" y="3201988"/>
            <a:ext cx="1119188" cy="506412"/>
          </a:xfrm>
          <a:custGeom>
            <a:avLst/>
            <a:gdLst>
              <a:gd name="T0" fmla="*/ 0 w 760"/>
              <a:gd name="T1" fmla="*/ 465549 h 347"/>
              <a:gd name="T2" fmla="*/ 942474 w 760"/>
              <a:gd name="T3" fmla="*/ 429064 h 347"/>
              <a:gd name="T4" fmla="*/ 1063229 w 760"/>
              <a:gd name="T5" fmla="*/ 0 h 347"/>
              <a:gd name="T6" fmla="*/ 0 60000 65536"/>
              <a:gd name="T7" fmla="*/ 0 60000 65536"/>
              <a:gd name="T8" fmla="*/ 0 60000 65536"/>
              <a:gd name="T9" fmla="*/ 0 w 760"/>
              <a:gd name="T10" fmla="*/ 0 h 347"/>
              <a:gd name="T11" fmla="*/ 760 w 760"/>
              <a:gd name="T12" fmla="*/ 347 h 347"/>
            </a:gdLst>
            <a:ahLst/>
            <a:cxnLst>
              <a:cxn ang="T6">
                <a:pos x="T0" y="T1"/>
              </a:cxn>
              <a:cxn ang="T7">
                <a:pos x="T2" y="T3"/>
              </a:cxn>
              <a:cxn ang="T8">
                <a:pos x="T4" y="T5"/>
              </a:cxn>
            </a:cxnLst>
            <a:rect l="T9" t="T10" r="T11" b="T12"/>
            <a:pathLst>
              <a:path w="760" h="347">
                <a:moveTo>
                  <a:pt x="0" y="319"/>
                </a:moveTo>
                <a:cubicBezTo>
                  <a:pt x="107" y="315"/>
                  <a:pt x="520" y="347"/>
                  <a:pt x="640" y="294"/>
                </a:cubicBezTo>
                <a:cubicBezTo>
                  <a:pt x="760" y="241"/>
                  <a:pt x="716" y="98"/>
                  <a:pt x="722" y="0"/>
                </a:cubicBezTo>
              </a:path>
            </a:pathLst>
          </a:custGeom>
          <a:noFill/>
          <a:ln w="38100">
            <a:solidFill>
              <a:srgbClr val="000000"/>
            </a:solidFill>
            <a:round/>
            <a:headEnd type="triangle" w="med" len="med"/>
            <a:tailEnd/>
          </a:ln>
        </p:spPr>
        <p:txBody>
          <a:bodyPr wrap="none" anchor="ctr"/>
          <a:lstStyle/>
          <a:p>
            <a:endParaRPr lang="en-US"/>
          </a:p>
        </p:txBody>
      </p:sp>
      <p:sp>
        <p:nvSpPr>
          <p:cNvPr id="141319" name="Text Box 7"/>
          <p:cNvSpPr txBox="1">
            <a:spLocks noChangeArrowheads="1"/>
          </p:cNvSpPr>
          <p:nvPr/>
        </p:nvSpPr>
        <p:spPr bwMode="auto">
          <a:xfrm>
            <a:off x="5859002" y="3900638"/>
            <a:ext cx="554960" cy="461665"/>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Na</a:t>
            </a:r>
            <a:r>
              <a:rPr lang="cs-CZ" b="1" baseline="50000">
                <a:latin typeface="Times New Roman" pitchFamily="18" charset="0"/>
              </a:rPr>
              <a:t>+</a:t>
            </a:r>
            <a:endParaRPr lang="cs-CZ" sz="2400">
              <a:latin typeface="Times New Roman" pitchFamily="18" charset="0"/>
            </a:endParaRPr>
          </a:p>
        </p:txBody>
      </p:sp>
      <p:sp>
        <p:nvSpPr>
          <p:cNvPr id="141320" name="Oval 8"/>
          <p:cNvSpPr>
            <a:spLocks noChangeArrowheads="1"/>
          </p:cNvSpPr>
          <p:nvPr/>
        </p:nvSpPr>
        <p:spPr bwMode="auto">
          <a:xfrm>
            <a:off x="6918326" y="3675063"/>
            <a:ext cx="441325" cy="436562"/>
          </a:xfrm>
          <a:prstGeom prst="ellipse">
            <a:avLst/>
          </a:prstGeom>
          <a:solidFill>
            <a:srgbClr val="FF3300"/>
          </a:solidFill>
          <a:ln w="28575">
            <a:solidFill>
              <a:schemeClr val="tx1"/>
            </a:solidFill>
            <a:round/>
            <a:headEnd/>
            <a:tailEnd/>
          </a:ln>
        </p:spPr>
        <p:txBody>
          <a:bodyPr wrap="none" anchor="ctr"/>
          <a:lstStyle/>
          <a:p>
            <a:endParaRPr lang="en-US"/>
          </a:p>
        </p:txBody>
      </p:sp>
      <p:sp>
        <p:nvSpPr>
          <p:cNvPr id="141321" name="Line 9"/>
          <p:cNvSpPr>
            <a:spLocks noChangeShapeType="1"/>
          </p:cNvSpPr>
          <p:nvPr/>
        </p:nvSpPr>
        <p:spPr bwMode="auto">
          <a:xfrm>
            <a:off x="6402388" y="4143375"/>
            <a:ext cx="1236662" cy="0"/>
          </a:xfrm>
          <a:prstGeom prst="line">
            <a:avLst/>
          </a:prstGeom>
          <a:noFill/>
          <a:ln w="38100">
            <a:solidFill>
              <a:srgbClr val="000000"/>
            </a:solidFill>
            <a:round/>
            <a:headEnd/>
            <a:tailEnd type="triangle" w="med" len="med"/>
          </a:ln>
        </p:spPr>
        <p:txBody>
          <a:bodyPr wrap="none" anchor="ctr"/>
          <a:lstStyle/>
          <a:p>
            <a:endParaRPr lang="cs-CZ"/>
          </a:p>
        </p:txBody>
      </p:sp>
      <p:sp>
        <p:nvSpPr>
          <p:cNvPr id="141322" name="Text Box 10"/>
          <p:cNvSpPr txBox="1">
            <a:spLocks noChangeArrowheads="1"/>
          </p:cNvSpPr>
          <p:nvPr/>
        </p:nvSpPr>
        <p:spPr bwMode="auto">
          <a:xfrm>
            <a:off x="6191250" y="3433763"/>
            <a:ext cx="598488" cy="519112"/>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K</a:t>
            </a:r>
            <a:r>
              <a:rPr lang="cs-CZ" sz="2800" b="1" baseline="50000">
                <a:latin typeface="Times New Roman" pitchFamily="18" charset="0"/>
              </a:rPr>
              <a:t>+</a:t>
            </a:r>
            <a:endParaRPr lang="cs-CZ" sz="2400">
              <a:latin typeface="Times New Roman" pitchFamily="18" charset="0"/>
            </a:endParaRPr>
          </a:p>
        </p:txBody>
      </p:sp>
      <p:sp>
        <p:nvSpPr>
          <p:cNvPr id="141323" name="Freeform 11"/>
          <p:cNvSpPr>
            <a:spLocks/>
          </p:cNvSpPr>
          <p:nvPr/>
        </p:nvSpPr>
        <p:spPr bwMode="auto">
          <a:xfrm>
            <a:off x="6370639" y="2838451"/>
            <a:ext cx="1335087" cy="631825"/>
          </a:xfrm>
          <a:custGeom>
            <a:avLst/>
            <a:gdLst>
              <a:gd name="T0" fmla="*/ 1335087 w 1098"/>
              <a:gd name="T1" fmla="*/ 46556 h 475"/>
              <a:gd name="T2" fmla="*/ 214003 w 1098"/>
              <a:gd name="T3" fmla="*/ 97102 h 475"/>
              <a:gd name="T4" fmla="*/ 53501 w 1098"/>
              <a:gd name="T5" fmla="*/ 631825 h 475"/>
              <a:gd name="T6" fmla="*/ 0 60000 65536"/>
              <a:gd name="T7" fmla="*/ 0 60000 65536"/>
              <a:gd name="T8" fmla="*/ 0 60000 65536"/>
              <a:gd name="T9" fmla="*/ 0 w 1098"/>
              <a:gd name="T10" fmla="*/ 0 h 475"/>
              <a:gd name="T11" fmla="*/ 1098 w 1098"/>
              <a:gd name="T12" fmla="*/ 475 h 475"/>
            </a:gdLst>
            <a:ahLst/>
            <a:cxnLst>
              <a:cxn ang="T6">
                <a:pos x="T0" y="T1"/>
              </a:cxn>
              <a:cxn ang="T7">
                <a:pos x="T2" y="T3"/>
              </a:cxn>
              <a:cxn ang="T8">
                <a:pos x="T4" y="T5"/>
              </a:cxn>
            </a:cxnLst>
            <a:rect l="T9" t="T10" r="T11" b="T12"/>
            <a:pathLst>
              <a:path w="1098" h="475">
                <a:moveTo>
                  <a:pt x="1098" y="35"/>
                </a:moveTo>
                <a:cubicBezTo>
                  <a:pt x="943" y="40"/>
                  <a:pt x="352" y="0"/>
                  <a:pt x="176" y="73"/>
                </a:cubicBezTo>
                <a:cubicBezTo>
                  <a:pt x="0" y="146"/>
                  <a:pt x="56" y="357"/>
                  <a:pt x="44" y="475"/>
                </a:cubicBezTo>
              </a:path>
            </a:pathLst>
          </a:custGeom>
          <a:noFill/>
          <a:ln w="38100">
            <a:solidFill>
              <a:srgbClr val="000000"/>
            </a:solidFill>
            <a:round/>
            <a:headEnd type="triangle" w="med" len="med"/>
            <a:tailEnd/>
          </a:ln>
        </p:spPr>
        <p:txBody>
          <a:bodyPr wrap="none" anchor="ctr"/>
          <a:lstStyle/>
          <a:p>
            <a:endParaRPr lang="en-US"/>
          </a:p>
        </p:txBody>
      </p:sp>
      <p:sp>
        <p:nvSpPr>
          <p:cNvPr id="141324" name="AutoShape 12"/>
          <p:cNvSpPr>
            <a:spLocks noChangeArrowheads="1"/>
          </p:cNvSpPr>
          <p:nvPr/>
        </p:nvSpPr>
        <p:spPr bwMode="auto">
          <a:xfrm rot="5475238">
            <a:off x="7032626" y="2592389"/>
            <a:ext cx="314325" cy="561975"/>
          </a:xfrm>
          <a:prstGeom prst="can">
            <a:avLst>
              <a:gd name="adj" fmla="val 36436"/>
            </a:avLst>
          </a:prstGeom>
          <a:solidFill>
            <a:srgbClr val="66FFFF"/>
          </a:solidFill>
          <a:ln w="28575">
            <a:solidFill>
              <a:schemeClr val="tx1"/>
            </a:solidFill>
            <a:round/>
            <a:headEnd/>
            <a:tailEnd/>
          </a:ln>
        </p:spPr>
        <p:txBody>
          <a:bodyPr wrap="none" anchor="ctr"/>
          <a:lstStyle/>
          <a:p>
            <a:endParaRPr lang="en-US"/>
          </a:p>
        </p:txBody>
      </p:sp>
      <p:sp>
        <p:nvSpPr>
          <p:cNvPr id="141325" name="Freeform 13"/>
          <p:cNvSpPr>
            <a:spLocks/>
          </p:cNvSpPr>
          <p:nvPr/>
        </p:nvSpPr>
        <p:spPr bwMode="auto">
          <a:xfrm>
            <a:off x="7369175" y="2882900"/>
            <a:ext cx="103188" cy="1588"/>
          </a:xfrm>
          <a:custGeom>
            <a:avLst/>
            <a:gdLst>
              <a:gd name="T0" fmla="*/ 0 w 70"/>
              <a:gd name="T1" fmla="*/ 0 h 1"/>
              <a:gd name="T2" fmla="*/ 103188 w 70"/>
              <a:gd name="T3" fmla="*/ 0 h 1"/>
              <a:gd name="T4" fmla="*/ 0 60000 65536"/>
              <a:gd name="T5" fmla="*/ 0 60000 65536"/>
              <a:gd name="T6" fmla="*/ 0 w 70"/>
              <a:gd name="T7" fmla="*/ 0 h 1"/>
              <a:gd name="T8" fmla="*/ 70 w 70"/>
              <a:gd name="T9" fmla="*/ 1 h 1"/>
            </a:gdLst>
            <a:ahLst/>
            <a:cxnLst>
              <a:cxn ang="T4">
                <a:pos x="T0" y="T1"/>
              </a:cxn>
              <a:cxn ang="T5">
                <a:pos x="T2" y="T3"/>
              </a:cxn>
            </a:cxnLst>
            <a:rect l="T6" t="T7" r="T8" b="T9"/>
            <a:pathLst>
              <a:path w="70" h="1">
                <a:moveTo>
                  <a:pt x="0" y="0"/>
                </a:moveTo>
                <a:lnTo>
                  <a:pt x="70" y="0"/>
                </a:lnTo>
              </a:path>
            </a:pathLst>
          </a:custGeom>
          <a:noFill/>
          <a:ln w="38100">
            <a:solidFill>
              <a:schemeClr val="tx1"/>
            </a:solidFill>
            <a:round/>
            <a:headEnd/>
            <a:tailEnd/>
          </a:ln>
        </p:spPr>
        <p:txBody>
          <a:bodyPr wrap="none" anchor="ctr"/>
          <a:lstStyle/>
          <a:p>
            <a:endParaRPr lang="en-US"/>
          </a:p>
        </p:txBody>
      </p:sp>
      <p:sp>
        <p:nvSpPr>
          <p:cNvPr id="141326" name="Freeform 14"/>
          <p:cNvSpPr>
            <a:spLocks/>
          </p:cNvSpPr>
          <p:nvPr/>
        </p:nvSpPr>
        <p:spPr bwMode="auto">
          <a:xfrm>
            <a:off x="6640514" y="3033713"/>
            <a:ext cx="1265237" cy="685800"/>
          </a:xfrm>
          <a:custGeom>
            <a:avLst/>
            <a:gdLst>
              <a:gd name="T0" fmla="*/ 0 w 1094"/>
              <a:gd name="T1" fmla="*/ 634838 h 471"/>
              <a:gd name="T2" fmla="*/ 1066315 w 1094"/>
              <a:gd name="T3" fmla="*/ 579508 h 471"/>
              <a:gd name="T4" fmla="*/ 1197002 w 1094"/>
              <a:gd name="T5" fmla="*/ 0 h 471"/>
              <a:gd name="T6" fmla="*/ 0 60000 65536"/>
              <a:gd name="T7" fmla="*/ 0 60000 65536"/>
              <a:gd name="T8" fmla="*/ 0 60000 65536"/>
              <a:gd name="T9" fmla="*/ 0 w 1094"/>
              <a:gd name="T10" fmla="*/ 0 h 471"/>
              <a:gd name="T11" fmla="*/ 1094 w 1094"/>
              <a:gd name="T12" fmla="*/ 471 h 471"/>
            </a:gdLst>
            <a:ahLst/>
            <a:cxnLst>
              <a:cxn ang="T6">
                <a:pos x="T0" y="T1"/>
              </a:cxn>
              <a:cxn ang="T7">
                <a:pos x="T2" y="T3"/>
              </a:cxn>
              <a:cxn ang="T8">
                <a:pos x="T4" y="T5"/>
              </a:cxn>
            </a:cxnLst>
            <a:rect l="T9" t="T10" r="T11" b="T12"/>
            <a:pathLst>
              <a:path w="1094" h="471">
                <a:moveTo>
                  <a:pt x="0" y="436"/>
                </a:moveTo>
                <a:cubicBezTo>
                  <a:pt x="155" y="431"/>
                  <a:pt x="750" y="471"/>
                  <a:pt x="922" y="398"/>
                </a:cubicBezTo>
                <a:cubicBezTo>
                  <a:pt x="1094" y="325"/>
                  <a:pt x="1024" y="92"/>
                  <a:pt x="1035" y="0"/>
                </a:cubicBezTo>
              </a:path>
            </a:pathLst>
          </a:custGeom>
          <a:noFill/>
          <a:ln w="38100">
            <a:solidFill>
              <a:srgbClr val="000000"/>
            </a:solidFill>
            <a:round/>
            <a:headEnd type="triangle" w="med" len="med"/>
            <a:tailEnd/>
          </a:ln>
        </p:spPr>
        <p:txBody>
          <a:bodyPr wrap="none" anchor="ctr"/>
          <a:lstStyle/>
          <a:p>
            <a:endParaRPr lang="en-US"/>
          </a:p>
        </p:txBody>
      </p:sp>
      <p:sp>
        <p:nvSpPr>
          <p:cNvPr id="141327" name="Text Box 15"/>
          <p:cNvSpPr txBox="1">
            <a:spLocks noChangeArrowheads="1"/>
          </p:cNvSpPr>
          <p:nvPr/>
        </p:nvSpPr>
        <p:spPr bwMode="auto">
          <a:xfrm>
            <a:off x="7643848" y="2657625"/>
            <a:ext cx="452368" cy="461665"/>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K</a:t>
            </a:r>
            <a:r>
              <a:rPr lang="cs-CZ" b="1" baseline="50000">
                <a:latin typeface="Times New Roman" pitchFamily="18" charset="0"/>
              </a:rPr>
              <a:t>+</a:t>
            </a:r>
            <a:endParaRPr lang="cs-CZ" sz="2400">
              <a:latin typeface="Times New Roman" pitchFamily="18" charset="0"/>
            </a:endParaRPr>
          </a:p>
        </p:txBody>
      </p:sp>
      <p:sp>
        <p:nvSpPr>
          <p:cNvPr id="141328" name="Text Box 16"/>
          <p:cNvSpPr txBox="1">
            <a:spLocks noChangeArrowheads="1"/>
          </p:cNvSpPr>
          <p:nvPr/>
        </p:nvSpPr>
        <p:spPr bwMode="auto">
          <a:xfrm>
            <a:off x="5451510" y="2805263"/>
            <a:ext cx="452368" cy="461665"/>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H</a:t>
            </a:r>
            <a:r>
              <a:rPr lang="cs-CZ" b="1" baseline="50000">
                <a:latin typeface="Times New Roman" pitchFamily="18" charset="0"/>
              </a:rPr>
              <a:t>+</a:t>
            </a:r>
            <a:endParaRPr lang="cs-CZ" sz="2400">
              <a:latin typeface="Times New Roman" pitchFamily="18" charset="0"/>
            </a:endParaRPr>
          </a:p>
        </p:txBody>
      </p:sp>
      <p:sp>
        <p:nvSpPr>
          <p:cNvPr id="141329" name="Freeform 17"/>
          <p:cNvSpPr>
            <a:spLocks/>
          </p:cNvSpPr>
          <p:nvPr/>
        </p:nvSpPr>
        <p:spPr bwMode="auto">
          <a:xfrm>
            <a:off x="5624514" y="2395539"/>
            <a:ext cx="458787" cy="473075"/>
          </a:xfrm>
          <a:custGeom>
            <a:avLst/>
            <a:gdLst>
              <a:gd name="T0" fmla="*/ 17646 w 312"/>
              <a:gd name="T1" fmla="*/ 473075 h 324"/>
              <a:gd name="T2" fmla="*/ 73524 w 312"/>
              <a:gd name="T3" fmla="*/ 74466 h 324"/>
              <a:gd name="T4" fmla="*/ 458787 w 312"/>
              <a:gd name="T5" fmla="*/ 26282 h 324"/>
              <a:gd name="T6" fmla="*/ 0 60000 65536"/>
              <a:gd name="T7" fmla="*/ 0 60000 65536"/>
              <a:gd name="T8" fmla="*/ 0 60000 65536"/>
              <a:gd name="T9" fmla="*/ 0 w 312"/>
              <a:gd name="T10" fmla="*/ 0 h 324"/>
              <a:gd name="T11" fmla="*/ 312 w 312"/>
              <a:gd name="T12" fmla="*/ 324 h 324"/>
            </a:gdLst>
            <a:ahLst/>
            <a:cxnLst>
              <a:cxn ang="T6">
                <a:pos x="T0" y="T1"/>
              </a:cxn>
              <a:cxn ang="T7">
                <a:pos x="T2" y="T3"/>
              </a:cxn>
              <a:cxn ang="T8">
                <a:pos x="T4" y="T5"/>
              </a:cxn>
            </a:cxnLst>
            <a:rect l="T9" t="T10" r="T11" b="T12"/>
            <a:pathLst>
              <a:path w="312" h="324">
                <a:moveTo>
                  <a:pt x="12" y="324"/>
                </a:moveTo>
                <a:cubicBezTo>
                  <a:pt x="18" y="279"/>
                  <a:pt x="0" y="102"/>
                  <a:pt x="50" y="51"/>
                </a:cubicBezTo>
                <a:cubicBezTo>
                  <a:pt x="100" y="0"/>
                  <a:pt x="149" y="18"/>
                  <a:pt x="312" y="18"/>
                </a:cubicBezTo>
              </a:path>
            </a:pathLst>
          </a:custGeom>
          <a:noFill/>
          <a:ln w="38100">
            <a:solidFill>
              <a:srgbClr val="000000"/>
            </a:solidFill>
            <a:round/>
            <a:headEnd type="triangle" w="med" len="med"/>
            <a:tailEnd/>
          </a:ln>
        </p:spPr>
        <p:txBody>
          <a:bodyPr wrap="none" anchor="ctr"/>
          <a:lstStyle/>
          <a:p>
            <a:endParaRPr lang="en-US"/>
          </a:p>
        </p:txBody>
      </p:sp>
      <p:sp>
        <p:nvSpPr>
          <p:cNvPr id="141330" name="Text Box 18"/>
          <p:cNvSpPr txBox="1">
            <a:spLocks noChangeArrowheads="1"/>
          </p:cNvSpPr>
          <p:nvPr/>
        </p:nvSpPr>
        <p:spPr bwMode="auto">
          <a:xfrm>
            <a:off x="6006683" y="2244826"/>
            <a:ext cx="1202573" cy="307777"/>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metabolismus</a:t>
            </a:r>
            <a:endParaRPr lang="cs-CZ" sz="2400" dirty="0">
              <a:latin typeface="Times New Roman" pitchFamily="18" charset="0"/>
            </a:endParaRPr>
          </a:p>
        </p:txBody>
      </p:sp>
      <p:sp>
        <p:nvSpPr>
          <p:cNvPr id="141331" name="Text Box 19"/>
          <p:cNvSpPr txBox="1">
            <a:spLocks noChangeArrowheads="1"/>
          </p:cNvSpPr>
          <p:nvPr/>
        </p:nvSpPr>
        <p:spPr bwMode="auto">
          <a:xfrm>
            <a:off x="3978275" y="3902076"/>
            <a:ext cx="757238" cy="519113"/>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Na</a:t>
            </a:r>
            <a:r>
              <a:rPr lang="cs-CZ" sz="2800" b="1" baseline="50000">
                <a:latin typeface="Times New Roman" pitchFamily="18" charset="0"/>
              </a:rPr>
              <a:t>+</a:t>
            </a:r>
            <a:endParaRPr lang="cs-CZ" sz="2400">
              <a:latin typeface="Times New Roman" pitchFamily="18" charset="0"/>
            </a:endParaRPr>
          </a:p>
        </p:txBody>
      </p:sp>
      <p:sp>
        <p:nvSpPr>
          <p:cNvPr id="159764" name="Freeform 20"/>
          <p:cNvSpPr>
            <a:spLocks/>
          </p:cNvSpPr>
          <p:nvPr/>
        </p:nvSpPr>
        <p:spPr bwMode="auto">
          <a:xfrm>
            <a:off x="7532689" y="2916238"/>
            <a:ext cx="966787" cy="1035050"/>
          </a:xfrm>
          <a:custGeom>
            <a:avLst/>
            <a:gdLst>
              <a:gd name="T0" fmla="*/ 503237 w 609"/>
              <a:gd name="T1" fmla="*/ 0 h 652"/>
              <a:gd name="T2" fmla="*/ 917575 w 609"/>
              <a:gd name="T3" fmla="*/ 200025 h 652"/>
              <a:gd name="T4" fmla="*/ 814387 w 609"/>
              <a:gd name="T5" fmla="*/ 901700 h 652"/>
              <a:gd name="T6" fmla="*/ 0 w 609"/>
              <a:gd name="T7" fmla="*/ 995363 h 652"/>
              <a:gd name="T8" fmla="*/ 0 60000 65536"/>
              <a:gd name="T9" fmla="*/ 0 60000 65536"/>
              <a:gd name="T10" fmla="*/ 0 60000 65536"/>
              <a:gd name="T11" fmla="*/ 0 60000 65536"/>
              <a:gd name="T12" fmla="*/ 0 w 609"/>
              <a:gd name="T13" fmla="*/ 0 h 652"/>
              <a:gd name="T14" fmla="*/ 609 w 609"/>
              <a:gd name="T15" fmla="*/ 652 h 652"/>
            </a:gdLst>
            <a:ahLst/>
            <a:cxnLst>
              <a:cxn ang="T8">
                <a:pos x="T0" y="T1"/>
              </a:cxn>
              <a:cxn ang="T9">
                <a:pos x="T2" y="T3"/>
              </a:cxn>
              <a:cxn ang="T10">
                <a:pos x="T4" y="T5"/>
              </a:cxn>
              <a:cxn ang="T11">
                <a:pos x="T6" y="T7"/>
              </a:cxn>
            </a:cxnLst>
            <a:rect l="T12" t="T13" r="T14" b="T15"/>
            <a:pathLst>
              <a:path w="609" h="652">
                <a:moveTo>
                  <a:pt x="317" y="0"/>
                </a:moveTo>
                <a:cubicBezTo>
                  <a:pt x="361" y="21"/>
                  <a:pt x="545" y="31"/>
                  <a:pt x="578" y="126"/>
                </a:cubicBezTo>
                <a:cubicBezTo>
                  <a:pt x="590" y="171"/>
                  <a:pt x="609" y="484"/>
                  <a:pt x="513" y="568"/>
                </a:cubicBezTo>
                <a:cubicBezTo>
                  <a:pt x="417" y="652"/>
                  <a:pt x="107" y="615"/>
                  <a:pt x="0" y="627"/>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59765" name="Text Box 21"/>
          <p:cNvSpPr txBox="1">
            <a:spLocks noChangeArrowheads="1"/>
          </p:cNvSpPr>
          <p:nvPr/>
        </p:nvSpPr>
        <p:spPr bwMode="auto">
          <a:xfrm>
            <a:off x="7921625" y="3651251"/>
            <a:ext cx="247650" cy="244475"/>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2</a:t>
            </a:r>
            <a:endParaRPr lang="cs-CZ" sz="1000" i="1">
              <a:latin typeface="Times New Roman" pitchFamily="18" charset="0"/>
            </a:endParaRPr>
          </a:p>
        </p:txBody>
      </p:sp>
      <p:grpSp>
        <p:nvGrpSpPr>
          <p:cNvPr id="2" name="Group 22"/>
          <p:cNvGrpSpPr>
            <a:grpSpLocks/>
          </p:cNvGrpSpPr>
          <p:nvPr/>
        </p:nvGrpSpPr>
        <p:grpSpPr bwMode="auto">
          <a:xfrm>
            <a:off x="5321300" y="3055938"/>
            <a:ext cx="781050" cy="939800"/>
            <a:chOff x="2392" y="1925"/>
            <a:chExt cx="492" cy="592"/>
          </a:xfrm>
        </p:grpSpPr>
        <p:sp>
          <p:nvSpPr>
            <p:cNvPr id="141354" name="Oval 23"/>
            <p:cNvSpPr>
              <a:spLocks noChangeArrowheads="1"/>
            </p:cNvSpPr>
            <p:nvPr/>
          </p:nvSpPr>
          <p:spPr bwMode="auto">
            <a:xfrm>
              <a:off x="2392" y="2403"/>
              <a:ext cx="115" cy="114"/>
            </a:xfrm>
            <a:prstGeom prst="ellipse">
              <a:avLst/>
            </a:prstGeom>
            <a:solidFill>
              <a:schemeClr val="bg1"/>
            </a:solidFill>
            <a:ln w="19050">
              <a:solidFill>
                <a:schemeClr val="tx1"/>
              </a:solidFill>
              <a:round/>
              <a:headEnd/>
              <a:tailEnd/>
            </a:ln>
          </p:spPr>
          <p:txBody>
            <a:bodyPr wrap="none" anchor="ctr"/>
            <a:lstStyle/>
            <a:p>
              <a:pPr algn="ctr" eaLnBrk="0" hangingPunct="0"/>
              <a:r>
                <a:rPr lang="cs-CZ">
                  <a:latin typeface="Times New Roman" pitchFamily="18" charset="0"/>
                </a:rPr>
                <a:t>+</a:t>
              </a:r>
              <a:endParaRPr lang="cs-CZ" sz="2400">
                <a:latin typeface="Times New Roman" pitchFamily="18" charset="0"/>
              </a:endParaRPr>
            </a:p>
          </p:txBody>
        </p:sp>
        <p:sp>
          <p:nvSpPr>
            <p:cNvPr id="141355" name="Freeform 24"/>
            <p:cNvSpPr>
              <a:spLocks/>
            </p:cNvSpPr>
            <p:nvPr/>
          </p:nvSpPr>
          <p:spPr bwMode="auto">
            <a:xfrm>
              <a:off x="2531" y="1925"/>
              <a:ext cx="353" cy="534"/>
            </a:xfrm>
            <a:custGeom>
              <a:avLst/>
              <a:gdLst>
                <a:gd name="T0" fmla="*/ 142 w 353"/>
                <a:gd name="T1" fmla="*/ 0 h 534"/>
                <a:gd name="T2" fmla="*/ 316 w 353"/>
                <a:gd name="T3" fmla="*/ 81 h 534"/>
                <a:gd name="T4" fmla="*/ 300 w 353"/>
                <a:gd name="T5" fmla="*/ 420 h 534"/>
                <a:gd name="T6" fmla="*/ 0 w 353"/>
                <a:gd name="T7" fmla="*/ 534 h 534"/>
                <a:gd name="T8" fmla="*/ 0 60000 65536"/>
                <a:gd name="T9" fmla="*/ 0 60000 65536"/>
                <a:gd name="T10" fmla="*/ 0 60000 65536"/>
                <a:gd name="T11" fmla="*/ 0 60000 65536"/>
                <a:gd name="T12" fmla="*/ 0 w 353"/>
                <a:gd name="T13" fmla="*/ 0 h 534"/>
                <a:gd name="T14" fmla="*/ 353 w 353"/>
                <a:gd name="T15" fmla="*/ 534 h 534"/>
              </a:gdLst>
              <a:ahLst/>
              <a:cxnLst>
                <a:cxn ang="T8">
                  <a:pos x="T0" y="T1"/>
                </a:cxn>
                <a:cxn ang="T9">
                  <a:pos x="T2" y="T3"/>
                </a:cxn>
                <a:cxn ang="T10">
                  <a:pos x="T4" y="T5"/>
                </a:cxn>
                <a:cxn ang="T11">
                  <a:pos x="T6" y="T7"/>
                </a:cxn>
              </a:cxnLst>
              <a:rect l="T12" t="T13" r="T14" b="T15"/>
              <a:pathLst>
                <a:path w="353" h="534">
                  <a:moveTo>
                    <a:pt x="142" y="0"/>
                  </a:moveTo>
                  <a:cubicBezTo>
                    <a:pt x="171" y="13"/>
                    <a:pt x="290" y="11"/>
                    <a:pt x="316" y="81"/>
                  </a:cubicBezTo>
                  <a:cubicBezTo>
                    <a:pt x="342" y="151"/>
                    <a:pt x="353" y="344"/>
                    <a:pt x="300" y="420"/>
                  </a:cubicBezTo>
                  <a:cubicBezTo>
                    <a:pt x="247" y="496"/>
                    <a:pt x="62" y="510"/>
                    <a:pt x="0" y="534"/>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41356" name="Text Box 25"/>
            <p:cNvSpPr txBox="1">
              <a:spLocks noChangeArrowheads="1"/>
            </p:cNvSpPr>
            <p:nvPr/>
          </p:nvSpPr>
          <p:spPr bwMode="auto">
            <a:xfrm>
              <a:off x="2727" y="2171"/>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4</a:t>
              </a:r>
              <a:endParaRPr lang="cs-CZ" sz="1000" i="1">
                <a:latin typeface="Times New Roman" pitchFamily="18" charset="0"/>
              </a:endParaRPr>
            </a:p>
          </p:txBody>
        </p:sp>
      </p:grpSp>
      <p:grpSp>
        <p:nvGrpSpPr>
          <p:cNvPr id="3" name="Group 26"/>
          <p:cNvGrpSpPr>
            <a:grpSpLocks/>
          </p:cNvGrpSpPr>
          <p:nvPr/>
        </p:nvGrpSpPr>
        <p:grpSpPr bwMode="auto">
          <a:xfrm>
            <a:off x="4138613" y="4138614"/>
            <a:ext cx="1928812" cy="1209675"/>
            <a:chOff x="1647" y="2607"/>
            <a:chExt cx="1215" cy="762"/>
          </a:xfrm>
        </p:grpSpPr>
        <p:sp>
          <p:nvSpPr>
            <p:cNvPr id="141347" name="Freeform 27"/>
            <p:cNvSpPr>
              <a:spLocks/>
            </p:cNvSpPr>
            <p:nvPr/>
          </p:nvSpPr>
          <p:spPr bwMode="auto">
            <a:xfrm>
              <a:off x="1647" y="2743"/>
              <a:ext cx="371" cy="603"/>
            </a:xfrm>
            <a:custGeom>
              <a:avLst/>
              <a:gdLst>
                <a:gd name="T0" fmla="*/ 27 w 371"/>
                <a:gd name="T1" fmla="*/ 0 h 603"/>
                <a:gd name="T2" fmla="*/ 27 w 371"/>
                <a:gd name="T3" fmla="*/ 213 h 603"/>
                <a:gd name="T4" fmla="*/ 22 w 371"/>
                <a:gd name="T5" fmla="*/ 404 h 603"/>
                <a:gd name="T6" fmla="*/ 93 w 371"/>
                <a:gd name="T7" fmla="*/ 529 h 603"/>
                <a:gd name="T8" fmla="*/ 295 w 371"/>
                <a:gd name="T9" fmla="*/ 584 h 603"/>
                <a:gd name="T10" fmla="*/ 371 w 371"/>
                <a:gd name="T11" fmla="*/ 415 h 603"/>
                <a:gd name="T12" fmla="*/ 0 60000 65536"/>
                <a:gd name="T13" fmla="*/ 0 60000 65536"/>
                <a:gd name="T14" fmla="*/ 0 60000 65536"/>
                <a:gd name="T15" fmla="*/ 0 60000 65536"/>
                <a:gd name="T16" fmla="*/ 0 60000 65536"/>
                <a:gd name="T17" fmla="*/ 0 60000 65536"/>
                <a:gd name="T18" fmla="*/ 0 w 371"/>
                <a:gd name="T19" fmla="*/ 0 h 603"/>
                <a:gd name="T20" fmla="*/ 371 w 371"/>
                <a:gd name="T21" fmla="*/ 603 h 603"/>
              </a:gdLst>
              <a:ahLst/>
              <a:cxnLst>
                <a:cxn ang="T12">
                  <a:pos x="T0" y="T1"/>
                </a:cxn>
                <a:cxn ang="T13">
                  <a:pos x="T2" y="T3"/>
                </a:cxn>
                <a:cxn ang="T14">
                  <a:pos x="T4" y="T5"/>
                </a:cxn>
                <a:cxn ang="T15">
                  <a:pos x="T6" y="T7"/>
                </a:cxn>
                <a:cxn ang="T16">
                  <a:pos x="T8" y="T9"/>
                </a:cxn>
                <a:cxn ang="T17">
                  <a:pos x="T10" y="T11"/>
                </a:cxn>
              </a:cxnLst>
              <a:rect l="T18" t="T19" r="T20" b="T21"/>
              <a:pathLst>
                <a:path w="371" h="603">
                  <a:moveTo>
                    <a:pt x="27" y="0"/>
                  </a:moveTo>
                  <a:cubicBezTo>
                    <a:pt x="27" y="35"/>
                    <a:pt x="28" y="146"/>
                    <a:pt x="27" y="213"/>
                  </a:cubicBezTo>
                  <a:cubicBezTo>
                    <a:pt x="30" y="244"/>
                    <a:pt x="0" y="345"/>
                    <a:pt x="22" y="404"/>
                  </a:cubicBezTo>
                  <a:cubicBezTo>
                    <a:pt x="33" y="456"/>
                    <a:pt x="48" y="499"/>
                    <a:pt x="93" y="529"/>
                  </a:cubicBezTo>
                  <a:cubicBezTo>
                    <a:pt x="138" y="559"/>
                    <a:pt x="249" y="603"/>
                    <a:pt x="295" y="584"/>
                  </a:cubicBezTo>
                  <a:cubicBezTo>
                    <a:pt x="341" y="565"/>
                    <a:pt x="355" y="450"/>
                    <a:pt x="371" y="415"/>
                  </a:cubicBezTo>
                </a:path>
              </a:pathLst>
            </a:custGeom>
            <a:noFill/>
            <a:ln w="19050">
              <a:solidFill>
                <a:schemeClr val="tx1"/>
              </a:solidFill>
              <a:prstDash val="sysDot"/>
              <a:round/>
              <a:headEnd/>
              <a:tailEnd type="triangle" w="med" len="med"/>
            </a:ln>
          </p:spPr>
          <p:txBody>
            <a:bodyPr wrap="none" anchor="ctr"/>
            <a:lstStyle/>
            <a:p>
              <a:endParaRPr lang="en-US"/>
            </a:p>
          </p:txBody>
        </p:sp>
        <p:grpSp>
          <p:nvGrpSpPr>
            <p:cNvPr id="4" name="Group 28"/>
            <p:cNvGrpSpPr>
              <a:grpSpLocks/>
            </p:cNvGrpSpPr>
            <p:nvPr/>
          </p:nvGrpSpPr>
          <p:grpSpPr bwMode="auto">
            <a:xfrm>
              <a:off x="1869" y="2607"/>
              <a:ext cx="993" cy="762"/>
              <a:chOff x="1869" y="2607"/>
              <a:chExt cx="993" cy="762"/>
            </a:xfrm>
          </p:grpSpPr>
          <p:sp>
            <p:nvSpPr>
              <p:cNvPr id="141349" name="Freeform 29"/>
              <p:cNvSpPr>
                <a:spLocks/>
              </p:cNvSpPr>
              <p:nvPr/>
            </p:nvSpPr>
            <p:spPr bwMode="auto">
              <a:xfrm>
                <a:off x="2345" y="2699"/>
                <a:ext cx="517" cy="670"/>
              </a:xfrm>
              <a:custGeom>
                <a:avLst/>
                <a:gdLst>
                  <a:gd name="T0" fmla="*/ 502 w 517"/>
                  <a:gd name="T1" fmla="*/ 0 h 670"/>
                  <a:gd name="T2" fmla="*/ 497 w 517"/>
                  <a:gd name="T3" fmla="*/ 224 h 670"/>
                  <a:gd name="T4" fmla="*/ 382 w 517"/>
                  <a:gd name="T5" fmla="*/ 600 h 670"/>
                  <a:gd name="T6" fmla="*/ 77 w 517"/>
                  <a:gd name="T7" fmla="*/ 644 h 670"/>
                  <a:gd name="T8" fmla="*/ 0 w 517"/>
                  <a:gd name="T9" fmla="*/ 447 h 670"/>
                  <a:gd name="T10" fmla="*/ 0 60000 65536"/>
                  <a:gd name="T11" fmla="*/ 0 60000 65536"/>
                  <a:gd name="T12" fmla="*/ 0 60000 65536"/>
                  <a:gd name="T13" fmla="*/ 0 60000 65536"/>
                  <a:gd name="T14" fmla="*/ 0 60000 65536"/>
                  <a:gd name="T15" fmla="*/ 0 w 517"/>
                  <a:gd name="T16" fmla="*/ 0 h 670"/>
                  <a:gd name="T17" fmla="*/ 517 w 517"/>
                  <a:gd name="T18" fmla="*/ 670 h 670"/>
                </a:gdLst>
                <a:ahLst/>
                <a:cxnLst>
                  <a:cxn ang="T10">
                    <a:pos x="T0" y="T1"/>
                  </a:cxn>
                  <a:cxn ang="T11">
                    <a:pos x="T2" y="T3"/>
                  </a:cxn>
                  <a:cxn ang="T12">
                    <a:pos x="T4" y="T5"/>
                  </a:cxn>
                  <a:cxn ang="T13">
                    <a:pos x="T6" y="T7"/>
                  </a:cxn>
                  <a:cxn ang="T14">
                    <a:pos x="T8" y="T9"/>
                  </a:cxn>
                </a:cxnLst>
                <a:rect l="T15" t="T16" r="T17" b="T18"/>
                <a:pathLst>
                  <a:path w="517" h="670">
                    <a:moveTo>
                      <a:pt x="502" y="0"/>
                    </a:moveTo>
                    <a:cubicBezTo>
                      <a:pt x="501" y="37"/>
                      <a:pt x="517" y="124"/>
                      <a:pt x="497" y="224"/>
                    </a:cubicBezTo>
                    <a:cubicBezTo>
                      <a:pt x="477" y="324"/>
                      <a:pt x="452" y="530"/>
                      <a:pt x="382" y="600"/>
                    </a:cubicBezTo>
                    <a:cubicBezTo>
                      <a:pt x="312" y="670"/>
                      <a:pt x="141" y="670"/>
                      <a:pt x="77" y="644"/>
                    </a:cubicBezTo>
                    <a:cubicBezTo>
                      <a:pt x="13" y="618"/>
                      <a:pt x="16" y="488"/>
                      <a:pt x="0" y="447"/>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41350" name="Line 30"/>
              <p:cNvSpPr>
                <a:spLocks noChangeShapeType="1"/>
              </p:cNvSpPr>
              <p:nvPr/>
            </p:nvSpPr>
            <p:spPr bwMode="auto">
              <a:xfrm flipV="1">
                <a:off x="2207" y="2724"/>
                <a:ext cx="2" cy="205"/>
              </a:xfrm>
              <a:prstGeom prst="line">
                <a:avLst/>
              </a:prstGeom>
              <a:noFill/>
              <a:ln w="19050" cap="rnd">
                <a:solidFill>
                  <a:schemeClr val="tx1"/>
                </a:solidFill>
                <a:prstDash val="sysDot"/>
                <a:round/>
                <a:headEnd/>
                <a:tailEnd type="triangle" w="med" len="med"/>
              </a:ln>
            </p:spPr>
            <p:txBody>
              <a:bodyPr wrap="none" anchor="ctr"/>
              <a:lstStyle/>
              <a:p>
                <a:endParaRPr lang="cs-CZ"/>
              </a:p>
            </p:txBody>
          </p:sp>
          <p:sp>
            <p:nvSpPr>
              <p:cNvPr id="141351" name="Text Box 31"/>
              <p:cNvSpPr txBox="1">
                <a:spLocks noChangeArrowheads="1"/>
              </p:cNvSpPr>
              <p:nvPr/>
            </p:nvSpPr>
            <p:spPr bwMode="auto">
              <a:xfrm>
                <a:off x="2064" y="2772"/>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5</a:t>
                </a:r>
                <a:endParaRPr lang="cs-CZ" sz="1000" i="1">
                  <a:latin typeface="Times New Roman" pitchFamily="18" charset="0"/>
                </a:endParaRPr>
              </a:p>
            </p:txBody>
          </p:sp>
          <p:sp>
            <p:nvSpPr>
              <p:cNvPr id="141352" name="Oval 32"/>
              <p:cNvSpPr>
                <a:spLocks noChangeArrowheads="1"/>
              </p:cNvSpPr>
              <p:nvPr/>
            </p:nvSpPr>
            <p:spPr bwMode="auto">
              <a:xfrm>
                <a:off x="1869" y="2922"/>
                <a:ext cx="618" cy="228"/>
              </a:xfrm>
              <a:prstGeom prst="ellipse">
                <a:avLst/>
              </a:prstGeom>
              <a:solidFill>
                <a:schemeClr val="bg1"/>
              </a:solidFill>
              <a:ln w="19050">
                <a:solidFill>
                  <a:schemeClr val="tx1"/>
                </a:solidFill>
                <a:round/>
                <a:headEnd/>
                <a:tailEnd/>
              </a:ln>
            </p:spPr>
            <p:txBody>
              <a:bodyPr wrap="none" anchor="ctr"/>
              <a:lstStyle/>
              <a:p>
                <a:pPr algn="ctr" eaLnBrk="0" hangingPunct="0"/>
                <a:r>
                  <a:rPr lang="cs-CZ" sz="1200" b="1">
                    <a:latin typeface="Times New Roman" pitchFamily="18" charset="0"/>
                  </a:rPr>
                  <a:t>[Na</a:t>
                </a:r>
                <a:r>
                  <a:rPr lang="cs-CZ" sz="1200" b="1" baseline="30000">
                    <a:latin typeface="Times New Roman" pitchFamily="18" charset="0"/>
                  </a:rPr>
                  <a:t>+</a:t>
                </a:r>
                <a:r>
                  <a:rPr lang="cs-CZ" sz="1200" b="1">
                    <a:latin typeface="Times New Roman" pitchFamily="18" charset="0"/>
                  </a:rPr>
                  <a:t>]</a:t>
                </a:r>
                <a:r>
                  <a:rPr lang="cs-CZ" sz="1200" b="1" baseline="-25000">
                    <a:latin typeface="Times New Roman" pitchFamily="18" charset="0"/>
                  </a:rPr>
                  <a:t>e</a:t>
                </a:r>
                <a:r>
                  <a:rPr lang="cs-CZ" sz="1200" b="1">
                    <a:latin typeface="Times New Roman" pitchFamily="18" charset="0"/>
                  </a:rPr>
                  <a:t>-[Na</a:t>
                </a:r>
                <a:r>
                  <a:rPr lang="cs-CZ" sz="1200" b="1" baseline="30000">
                    <a:latin typeface="Times New Roman" pitchFamily="18" charset="0"/>
                  </a:rPr>
                  <a:t>+</a:t>
                </a:r>
                <a:r>
                  <a:rPr lang="cs-CZ" sz="1200" b="1">
                    <a:latin typeface="Times New Roman" pitchFamily="18" charset="0"/>
                  </a:rPr>
                  <a:t>]</a:t>
                </a:r>
                <a:r>
                  <a:rPr lang="cs-CZ" sz="1200" b="1" baseline="-25000">
                    <a:latin typeface="Times New Roman" pitchFamily="18" charset="0"/>
                  </a:rPr>
                  <a:t>i</a:t>
                </a:r>
                <a:endParaRPr lang="cs-CZ" sz="2400">
                  <a:latin typeface="Times New Roman" pitchFamily="18" charset="0"/>
                </a:endParaRPr>
              </a:p>
            </p:txBody>
          </p:sp>
          <p:sp>
            <p:nvSpPr>
              <p:cNvPr id="141353" name="Oval 33"/>
              <p:cNvSpPr>
                <a:spLocks noChangeArrowheads="1"/>
              </p:cNvSpPr>
              <p:nvPr/>
            </p:nvSpPr>
            <p:spPr bwMode="auto">
              <a:xfrm>
                <a:off x="2167" y="2607"/>
                <a:ext cx="115" cy="114"/>
              </a:xfrm>
              <a:prstGeom prst="ellipse">
                <a:avLst/>
              </a:prstGeom>
              <a:solidFill>
                <a:schemeClr val="bg1"/>
              </a:solidFill>
              <a:ln w="19050">
                <a:solidFill>
                  <a:schemeClr val="tx1"/>
                </a:solidFill>
                <a:round/>
                <a:headEnd/>
                <a:tailEnd/>
              </a:ln>
            </p:spPr>
            <p:txBody>
              <a:bodyPr wrap="none" anchor="ctr"/>
              <a:lstStyle/>
              <a:p>
                <a:pPr algn="ctr" eaLnBrk="0" hangingPunct="0"/>
                <a:r>
                  <a:rPr lang="cs-CZ">
                    <a:latin typeface="Times New Roman" pitchFamily="18" charset="0"/>
                  </a:rPr>
                  <a:t>+</a:t>
                </a:r>
                <a:endParaRPr lang="cs-CZ" sz="2400">
                  <a:latin typeface="Times New Roman" pitchFamily="18" charset="0"/>
                </a:endParaRPr>
              </a:p>
            </p:txBody>
          </p:sp>
        </p:grpSp>
      </p:grpSp>
      <p:grpSp>
        <p:nvGrpSpPr>
          <p:cNvPr id="5" name="Group 34"/>
          <p:cNvGrpSpPr>
            <a:grpSpLocks/>
          </p:cNvGrpSpPr>
          <p:nvPr/>
        </p:nvGrpSpPr>
        <p:grpSpPr bwMode="auto">
          <a:xfrm>
            <a:off x="6070601" y="3787776"/>
            <a:ext cx="822325" cy="295275"/>
            <a:chOff x="2864" y="2386"/>
            <a:chExt cx="518" cy="186"/>
          </a:xfrm>
        </p:grpSpPr>
        <p:sp>
          <p:nvSpPr>
            <p:cNvPr id="141344" name="Freeform 35"/>
            <p:cNvSpPr>
              <a:spLocks/>
            </p:cNvSpPr>
            <p:nvPr/>
          </p:nvSpPr>
          <p:spPr bwMode="auto">
            <a:xfrm>
              <a:off x="2864" y="2415"/>
              <a:ext cx="392" cy="120"/>
            </a:xfrm>
            <a:custGeom>
              <a:avLst/>
              <a:gdLst>
                <a:gd name="T0" fmla="*/ 0 w 365"/>
                <a:gd name="T1" fmla="*/ 120 h 120"/>
                <a:gd name="T2" fmla="*/ 93 w 365"/>
                <a:gd name="T3" fmla="*/ 28 h 120"/>
                <a:gd name="T4" fmla="*/ 392 w 365"/>
                <a:gd name="T5" fmla="*/ 49 h 120"/>
                <a:gd name="T6" fmla="*/ 0 60000 65536"/>
                <a:gd name="T7" fmla="*/ 0 60000 65536"/>
                <a:gd name="T8" fmla="*/ 0 60000 65536"/>
                <a:gd name="T9" fmla="*/ 0 w 365"/>
                <a:gd name="T10" fmla="*/ 0 h 120"/>
                <a:gd name="T11" fmla="*/ 365 w 365"/>
                <a:gd name="T12" fmla="*/ 120 h 120"/>
              </a:gdLst>
              <a:ahLst/>
              <a:cxnLst>
                <a:cxn ang="T6">
                  <a:pos x="T0" y="T1"/>
                </a:cxn>
                <a:cxn ang="T7">
                  <a:pos x="T2" y="T3"/>
                </a:cxn>
                <a:cxn ang="T8">
                  <a:pos x="T4" y="T5"/>
                </a:cxn>
              </a:cxnLst>
              <a:rect l="T9" t="T10" r="T11" b="T12"/>
              <a:pathLst>
                <a:path w="365" h="120">
                  <a:moveTo>
                    <a:pt x="0" y="120"/>
                  </a:moveTo>
                  <a:cubicBezTo>
                    <a:pt x="14" y="108"/>
                    <a:pt x="26" y="40"/>
                    <a:pt x="87" y="28"/>
                  </a:cubicBezTo>
                  <a:cubicBezTo>
                    <a:pt x="191" y="0"/>
                    <a:pt x="288" y="40"/>
                    <a:pt x="365" y="49"/>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41345" name="Text Box 36"/>
            <p:cNvSpPr txBox="1">
              <a:spLocks noChangeArrowheads="1"/>
            </p:cNvSpPr>
            <p:nvPr/>
          </p:nvSpPr>
          <p:spPr bwMode="auto">
            <a:xfrm>
              <a:off x="3007" y="2418"/>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1</a:t>
              </a:r>
              <a:endParaRPr lang="cs-CZ" sz="1000" i="1">
                <a:latin typeface="Times New Roman" pitchFamily="18" charset="0"/>
              </a:endParaRPr>
            </a:p>
          </p:txBody>
        </p:sp>
        <p:sp>
          <p:nvSpPr>
            <p:cNvPr id="141346" name="Oval 37"/>
            <p:cNvSpPr>
              <a:spLocks noChangeArrowheads="1"/>
            </p:cNvSpPr>
            <p:nvPr/>
          </p:nvSpPr>
          <p:spPr bwMode="auto">
            <a:xfrm>
              <a:off x="3267" y="2386"/>
              <a:ext cx="115" cy="114"/>
            </a:xfrm>
            <a:prstGeom prst="ellipse">
              <a:avLst/>
            </a:prstGeom>
            <a:solidFill>
              <a:schemeClr val="bg1"/>
            </a:solidFill>
            <a:ln w="19050">
              <a:solidFill>
                <a:schemeClr val="tx1"/>
              </a:solidFill>
              <a:round/>
              <a:headEnd/>
              <a:tailEnd/>
            </a:ln>
          </p:spPr>
          <p:txBody>
            <a:bodyPr wrap="none" anchor="ctr"/>
            <a:lstStyle/>
            <a:p>
              <a:pPr algn="ctr" eaLnBrk="0" hangingPunct="0"/>
              <a:r>
                <a:rPr lang="cs-CZ">
                  <a:latin typeface="Times New Roman" pitchFamily="18" charset="0"/>
                </a:rPr>
                <a:t>+</a:t>
              </a:r>
              <a:endParaRPr lang="cs-CZ" sz="2400">
                <a:latin typeface="Times New Roman" pitchFamily="18" charset="0"/>
              </a:endParaRPr>
            </a:p>
          </p:txBody>
        </p:sp>
      </p:grpSp>
      <p:sp>
        <p:nvSpPr>
          <p:cNvPr id="159782" name="Oval 38"/>
          <p:cNvSpPr>
            <a:spLocks noChangeArrowheads="1"/>
          </p:cNvSpPr>
          <p:nvPr/>
        </p:nvSpPr>
        <p:spPr bwMode="auto">
          <a:xfrm>
            <a:off x="7348538" y="3817939"/>
            <a:ext cx="182562" cy="180975"/>
          </a:xfrm>
          <a:prstGeom prst="ellipse">
            <a:avLst/>
          </a:prstGeom>
          <a:solidFill>
            <a:schemeClr val="bg1"/>
          </a:solidFill>
          <a:ln w="19050">
            <a:solidFill>
              <a:schemeClr val="tx1"/>
            </a:solidFill>
            <a:round/>
            <a:headEnd/>
            <a:tailEnd/>
          </a:ln>
        </p:spPr>
        <p:txBody>
          <a:bodyPr wrap="none" anchor="ctr"/>
          <a:lstStyle/>
          <a:p>
            <a:pPr algn="ctr" eaLnBrk="0" hangingPunct="0"/>
            <a:r>
              <a:rPr lang="cs-CZ">
                <a:latin typeface="Times New Roman" pitchFamily="18" charset="0"/>
              </a:rPr>
              <a:t>+</a:t>
            </a:r>
            <a:endParaRPr lang="cs-CZ" sz="2400">
              <a:latin typeface="Times New Roman" pitchFamily="18" charset="0"/>
            </a:endParaRPr>
          </a:p>
        </p:txBody>
      </p:sp>
      <p:sp>
        <p:nvSpPr>
          <p:cNvPr id="141338" name="Freeform 39"/>
          <p:cNvSpPr>
            <a:spLocks/>
          </p:cNvSpPr>
          <p:nvPr/>
        </p:nvSpPr>
        <p:spPr bwMode="auto">
          <a:xfrm>
            <a:off x="4572000" y="2674939"/>
            <a:ext cx="477838" cy="822325"/>
          </a:xfrm>
          <a:custGeom>
            <a:avLst/>
            <a:gdLst>
              <a:gd name="T0" fmla="*/ 0 w 301"/>
              <a:gd name="T1" fmla="*/ 0 h 518"/>
              <a:gd name="T2" fmla="*/ 381000 w 301"/>
              <a:gd name="T3" fmla="*/ 182562 h 518"/>
              <a:gd name="T4" fmla="*/ 466725 w 301"/>
              <a:gd name="T5" fmla="*/ 398462 h 518"/>
              <a:gd name="T6" fmla="*/ 441325 w 301"/>
              <a:gd name="T7" fmla="*/ 571500 h 518"/>
              <a:gd name="T8" fmla="*/ 242888 w 301"/>
              <a:gd name="T9" fmla="*/ 719137 h 518"/>
              <a:gd name="T10" fmla="*/ 17463 w 301"/>
              <a:gd name="T11" fmla="*/ 822325 h 518"/>
              <a:gd name="T12" fmla="*/ 0 60000 65536"/>
              <a:gd name="T13" fmla="*/ 0 60000 65536"/>
              <a:gd name="T14" fmla="*/ 0 60000 65536"/>
              <a:gd name="T15" fmla="*/ 0 60000 65536"/>
              <a:gd name="T16" fmla="*/ 0 60000 65536"/>
              <a:gd name="T17" fmla="*/ 0 60000 65536"/>
              <a:gd name="T18" fmla="*/ 0 w 301"/>
              <a:gd name="T19" fmla="*/ 0 h 518"/>
              <a:gd name="T20" fmla="*/ 301 w 301"/>
              <a:gd name="T21" fmla="*/ 518 h 518"/>
            </a:gdLst>
            <a:ahLst/>
            <a:cxnLst>
              <a:cxn ang="T12">
                <a:pos x="T0" y="T1"/>
              </a:cxn>
              <a:cxn ang="T13">
                <a:pos x="T2" y="T3"/>
              </a:cxn>
              <a:cxn ang="T14">
                <a:pos x="T4" y="T5"/>
              </a:cxn>
              <a:cxn ang="T15">
                <a:pos x="T6" y="T7"/>
              </a:cxn>
              <a:cxn ang="T16">
                <a:pos x="T8" y="T9"/>
              </a:cxn>
              <a:cxn ang="T17">
                <a:pos x="T10" y="T11"/>
              </a:cxn>
            </a:cxnLst>
            <a:rect l="T18" t="T19" r="T20" b="T21"/>
            <a:pathLst>
              <a:path w="301" h="518">
                <a:moveTo>
                  <a:pt x="0" y="0"/>
                </a:moveTo>
                <a:cubicBezTo>
                  <a:pt x="40" y="20"/>
                  <a:pt x="191" y="73"/>
                  <a:pt x="240" y="115"/>
                </a:cubicBezTo>
                <a:cubicBezTo>
                  <a:pt x="289" y="157"/>
                  <a:pt x="288" y="210"/>
                  <a:pt x="294" y="251"/>
                </a:cubicBezTo>
                <a:cubicBezTo>
                  <a:pt x="300" y="292"/>
                  <a:pt x="301" y="326"/>
                  <a:pt x="278" y="360"/>
                </a:cubicBezTo>
                <a:cubicBezTo>
                  <a:pt x="255" y="394"/>
                  <a:pt x="198" y="427"/>
                  <a:pt x="153" y="453"/>
                </a:cubicBezTo>
                <a:cubicBezTo>
                  <a:pt x="108" y="479"/>
                  <a:pt x="51" y="508"/>
                  <a:pt x="11" y="518"/>
                </a:cubicBezTo>
              </a:path>
            </a:pathLst>
          </a:custGeom>
          <a:noFill/>
          <a:ln w="38100">
            <a:solidFill>
              <a:srgbClr val="000000"/>
            </a:solidFill>
            <a:round/>
            <a:headEnd type="triangle" w="med" len="med"/>
            <a:tailEnd/>
          </a:ln>
        </p:spPr>
        <p:txBody>
          <a:bodyPr wrap="none" anchor="ctr"/>
          <a:lstStyle/>
          <a:p>
            <a:endParaRPr lang="en-US"/>
          </a:p>
        </p:txBody>
      </p:sp>
      <p:grpSp>
        <p:nvGrpSpPr>
          <p:cNvPr id="6" name="Group 40"/>
          <p:cNvGrpSpPr>
            <a:grpSpLocks/>
          </p:cNvGrpSpPr>
          <p:nvPr/>
        </p:nvGrpSpPr>
        <p:grpSpPr bwMode="auto">
          <a:xfrm>
            <a:off x="4367214" y="3644900"/>
            <a:ext cx="490537" cy="336550"/>
            <a:chOff x="1791" y="2296"/>
            <a:chExt cx="309" cy="212"/>
          </a:xfrm>
        </p:grpSpPr>
        <p:sp>
          <p:nvSpPr>
            <p:cNvPr id="141340" name="Oval 41"/>
            <p:cNvSpPr>
              <a:spLocks noChangeArrowheads="1"/>
            </p:cNvSpPr>
            <p:nvPr/>
          </p:nvSpPr>
          <p:spPr bwMode="auto">
            <a:xfrm>
              <a:off x="1985" y="2394"/>
              <a:ext cx="115" cy="114"/>
            </a:xfrm>
            <a:prstGeom prst="ellipse">
              <a:avLst/>
            </a:prstGeom>
            <a:solidFill>
              <a:schemeClr val="bg1"/>
            </a:solidFill>
            <a:ln w="19050">
              <a:solidFill>
                <a:schemeClr val="tx1"/>
              </a:solidFill>
              <a:round/>
              <a:headEnd/>
              <a:tailEnd/>
            </a:ln>
          </p:spPr>
          <p:txBody>
            <a:bodyPr wrap="none" anchor="ctr"/>
            <a:lstStyle/>
            <a:p>
              <a:pPr algn="ctr" eaLnBrk="0" hangingPunct="0"/>
              <a:r>
                <a:rPr lang="cs-CZ" sz="2400" baseline="8000">
                  <a:latin typeface="Times New Roman" pitchFamily="18" charset="0"/>
                </a:rPr>
                <a:t>-</a:t>
              </a:r>
              <a:endParaRPr lang="cs-CZ" sz="2400">
                <a:latin typeface="Times New Roman" pitchFamily="18" charset="0"/>
              </a:endParaRPr>
            </a:p>
          </p:txBody>
        </p:sp>
        <p:grpSp>
          <p:nvGrpSpPr>
            <p:cNvPr id="7" name="Group 42"/>
            <p:cNvGrpSpPr>
              <a:grpSpLocks/>
            </p:cNvGrpSpPr>
            <p:nvPr/>
          </p:nvGrpSpPr>
          <p:grpSpPr bwMode="auto">
            <a:xfrm>
              <a:off x="1791" y="2296"/>
              <a:ext cx="183" cy="163"/>
              <a:chOff x="1791" y="2296"/>
              <a:chExt cx="183" cy="163"/>
            </a:xfrm>
          </p:grpSpPr>
          <p:sp>
            <p:nvSpPr>
              <p:cNvPr id="141342" name="Freeform 43"/>
              <p:cNvSpPr>
                <a:spLocks/>
              </p:cNvSpPr>
              <p:nvPr/>
            </p:nvSpPr>
            <p:spPr bwMode="auto">
              <a:xfrm>
                <a:off x="1791" y="2334"/>
                <a:ext cx="183" cy="125"/>
              </a:xfrm>
              <a:custGeom>
                <a:avLst/>
                <a:gdLst>
                  <a:gd name="T0" fmla="*/ 9 w 183"/>
                  <a:gd name="T1" fmla="*/ 0 h 125"/>
                  <a:gd name="T2" fmla="*/ 9 w 183"/>
                  <a:gd name="T3" fmla="*/ 81 h 125"/>
                  <a:gd name="T4" fmla="*/ 63 w 183"/>
                  <a:gd name="T5" fmla="*/ 120 h 125"/>
                  <a:gd name="T6" fmla="*/ 183 w 183"/>
                  <a:gd name="T7" fmla="*/ 109 h 125"/>
                  <a:gd name="T8" fmla="*/ 0 60000 65536"/>
                  <a:gd name="T9" fmla="*/ 0 60000 65536"/>
                  <a:gd name="T10" fmla="*/ 0 60000 65536"/>
                  <a:gd name="T11" fmla="*/ 0 60000 65536"/>
                  <a:gd name="T12" fmla="*/ 0 w 183"/>
                  <a:gd name="T13" fmla="*/ 0 h 125"/>
                  <a:gd name="T14" fmla="*/ 183 w 183"/>
                  <a:gd name="T15" fmla="*/ 125 h 125"/>
                </a:gdLst>
                <a:ahLst/>
                <a:cxnLst>
                  <a:cxn ang="T8">
                    <a:pos x="T0" y="T1"/>
                  </a:cxn>
                  <a:cxn ang="T9">
                    <a:pos x="T2" y="T3"/>
                  </a:cxn>
                  <a:cxn ang="T10">
                    <a:pos x="T4" y="T5"/>
                  </a:cxn>
                  <a:cxn ang="T11">
                    <a:pos x="T6" y="T7"/>
                  </a:cxn>
                </a:cxnLst>
                <a:rect l="T12" t="T13" r="T14" b="T15"/>
                <a:pathLst>
                  <a:path w="183" h="125">
                    <a:moveTo>
                      <a:pt x="9" y="0"/>
                    </a:moveTo>
                    <a:cubicBezTo>
                      <a:pt x="10" y="13"/>
                      <a:pt x="0" y="61"/>
                      <a:pt x="9" y="81"/>
                    </a:cubicBezTo>
                    <a:cubicBezTo>
                      <a:pt x="21" y="94"/>
                      <a:pt x="34" y="115"/>
                      <a:pt x="63" y="120"/>
                    </a:cubicBezTo>
                    <a:cubicBezTo>
                      <a:pt x="92" y="125"/>
                      <a:pt x="158" y="111"/>
                      <a:pt x="183" y="109"/>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41343" name="Text Box 44"/>
              <p:cNvSpPr txBox="1">
                <a:spLocks noChangeArrowheads="1"/>
              </p:cNvSpPr>
              <p:nvPr/>
            </p:nvSpPr>
            <p:spPr bwMode="auto">
              <a:xfrm>
                <a:off x="1791" y="2296"/>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3</a:t>
                </a:r>
                <a:endParaRPr lang="cs-CZ" sz="1000" i="1">
                  <a:latin typeface="Times New Roman" pitchFamily="18" charset="0"/>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9782"/>
                                        </p:tgtEl>
                                        <p:attrNameLst>
                                          <p:attrName>style.visibility</p:attrName>
                                        </p:attrNameLst>
                                      </p:cBhvr>
                                      <p:to>
                                        <p:strVal val="visible"/>
                                      </p:to>
                                    </p:set>
                                    <p:animEffect transition="in" filter="dissolve">
                                      <p:cBhvr>
                                        <p:cTn id="12" dur="500"/>
                                        <p:tgtEl>
                                          <p:spTgt spid="159782"/>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159764"/>
                                        </p:tgtEl>
                                        <p:attrNameLst>
                                          <p:attrName>style.visibility</p:attrName>
                                        </p:attrNameLst>
                                      </p:cBhvr>
                                      <p:to>
                                        <p:strVal val="visible"/>
                                      </p:to>
                                    </p:set>
                                    <p:animEffect transition="in" filter="dissolve">
                                      <p:cBhvr>
                                        <p:cTn id="15" dur="500"/>
                                        <p:tgtEl>
                                          <p:spTgt spid="159764"/>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59765"/>
                                        </p:tgtEl>
                                        <p:attrNameLst>
                                          <p:attrName>style.visibility</p:attrName>
                                        </p:attrNameLst>
                                      </p:cBhvr>
                                      <p:to>
                                        <p:strVal val="visible"/>
                                      </p:to>
                                    </p:set>
                                    <p:animEffect transition="in" filter="dissolve">
                                      <p:cBhvr>
                                        <p:cTn id="18" dur="500"/>
                                        <p:tgtEl>
                                          <p:spTgt spid="159765"/>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6"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Horizontal)">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dissolve">
                                      <p:cBhvr>
                                        <p:cTn id="28" dur="500"/>
                                        <p:tgtEl>
                                          <p:spTgt spid="2"/>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6"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barn(inHorizontal)">
                                      <p:cBhvr>
                                        <p:cTn id="3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764" grpId="0" animBg="1"/>
      <p:bldP spid="159765" grpId="0"/>
      <p:bldP spid="159782" grpId="0" animBg="1"/>
    </p:bldLst>
  </p:timing>
</p:sld>
</file>

<file path=ppt/slides/slide1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2" name="Group 2"/>
          <p:cNvGrpSpPr>
            <a:grpSpLocks/>
          </p:cNvGrpSpPr>
          <p:nvPr/>
        </p:nvGrpSpPr>
        <p:grpSpPr bwMode="auto">
          <a:xfrm>
            <a:off x="6534161" y="249239"/>
            <a:ext cx="4135444" cy="6481763"/>
            <a:chOff x="3156" y="157"/>
            <a:chExt cx="2605" cy="4083"/>
          </a:xfrm>
        </p:grpSpPr>
        <p:grpSp>
          <p:nvGrpSpPr>
            <p:cNvPr id="3" name="Group 3"/>
            <p:cNvGrpSpPr>
              <a:grpSpLocks/>
            </p:cNvGrpSpPr>
            <p:nvPr/>
          </p:nvGrpSpPr>
          <p:grpSpPr bwMode="auto">
            <a:xfrm>
              <a:off x="3403" y="157"/>
              <a:ext cx="2116" cy="4083"/>
              <a:chOff x="3403" y="157"/>
              <a:chExt cx="2116" cy="4083"/>
            </a:xfrm>
          </p:grpSpPr>
          <p:sp>
            <p:nvSpPr>
              <p:cNvPr id="142472" name="Freeform 4"/>
              <p:cNvSpPr>
                <a:spLocks/>
              </p:cNvSpPr>
              <p:nvPr/>
            </p:nvSpPr>
            <p:spPr bwMode="auto">
              <a:xfrm>
                <a:off x="5303" y="2901"/>
                <a:ext cx="65" cy="1"/>
              </a:xfrm>
              <a:custGeom>
                <a:avLst/>
                <a:gdLst>
                  <a:gd name="T0" fmla="*/ 0 w 70"/>
                  <a:gd name="T1" fmla="*/ 0 h 1"/>
                  <a:gd name="T2" fmla="*/ 65 w 70"/>
                  <a:gd name="T3" fmla="*/ 0 h 1"/>
                  <a:gd name="T4" fmla="*/ 0 60000 65536"/>
                  <a:gd name="T5" fmla="*/ 0 60000 65536"/>
                  <a:gd name="T6" fmla="*/ 0 w 70"/>
                  <a:gd name="T7" fmla="*/ 0 h 1"/>
                  <a:gd name="T8" fmla="*/ 70 w 70"/>
                  <a:gd name="T9" fmla="*/ 1 h 1"/>
                </a:gdLst>
                <a:ahLst/>
                <a:cxnLst>
                  <a:cxn ang="T4">
                    <a:pos x="T0" y="T1"/>
                  </a:cxn>
                  <a:cxn ang="T5">
                    <a:pos x="T2" y="T3"/>
                  </a:cxn>
                </a:cxnLst>
                <a:rect l="T6" t="T7" r="T8" b="T9"/>
                <a:pathLst>
                  <a:path w="70" h="1">
                    <a:moveTo>
                      <a:pt x="0" y="0"/>
                    </a:moveTo>
                    <a:lnTo>
                      <a:pt x="70" y="0"/>
                    </a:lnTo>
                  </a:path>
                </a:pathLst>
              </a:custGeom>
              <a:noFill/>
              <a:ln w="38100">
                <a:solidFill>
                  <a:schemeClr val="tx1"/>
                </a:solidFill>
                <a:round/>
                <a:headEnd/>
                <a:tailEnd/>
              </a:ln>
            </p:spPr>
            <p:txBody>
              <a:bodyPr wrap="none" anchor="ctr"/>
              <a:lstStyle/>
              <a:p>
                <a:endParaRPr lang="en-US"/>
              </a:p>
            </p:txBody>
          </p:sp>
          <p:sp>
            <p:nvSpPr>
              <p:cNvPr id="142473" name="AutoShape 5"/>
              <p:cNvSpPr>
                <a:spLocks noChangeArrowheads="1"/>
              </p:cNvSpPr>
              <p:nvPr/>
            </p:nvSpPr>
            <p:spPr bwMode="auto">
              <a:xfrm>
                <a:off x="3841" y="157"/>
                <a:ext cx="1657" cy="1743"/>
              </a:xfrm>
              <a:prstGeom prst="cloudCallout">
                <a:avLst>
                  <a:gd name="adj1" fmla="val -15361"/>
                  <a:gd name="adj2" fmla="val 72833"/>
                </a:avLst>
              </a:prstGeom>
              <a:solidFill>
                <a:srgbClr val="66FFFF"/>
              </a:solidFill>
              <a:ln w="12700">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2474" name="AutoShape 6"/>
              <p:cNvSpPr>
                <a:spLocks noChangeArrowheads="1"/>
              </p:cNvSpPr>
              <p:nvPr/>
            </p:nvSpPr>
            <p:spPr bwMode="auto">
              <a:xfrm>
                <a:off x="4087" y="908"/>
                <a:ext cx="518" cy="715"/>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142475" name="Text Box 7"/>
              <p:cNvSpPr txBox="1">
                <a:spLocks noChangeArrowheads="1"/>
              </p:cNvSpPr>
              <p:nvPr/>
            </p:nvSpPr>
            <p:spPr bwMode="auto">
              <a:xfrm>
                <a:off x="4714" y="1374"/>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42476" name="Text Box 8"/>
              <p:cNvSpPr txBox="1">
                <a:spLocks noChangeArrowheads="1"/>
              </p:cNvSpPr>
              <p:nvPr/>
            </p:nvSpPr>
            <p:spPr bwMode="auto">
              <a:xfrm>
                <a:off x="4705" y="1124"/>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142477" name="Text Box 9"/>
              <p:cNvSpPr txBox="1">
                <a:spLocks noChangeArrowheads="1"/>
              </p:cNvSpPr>
              <p:nvPr/>
            </p:nvSpPr>
            <p:spPr bwMode="auto">
              <a:xfrm>
                <a:off x="4188" y="1366"/>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42478" name="Text Box 10"/>
              <p:cNvSpPr txBox="1">
                <a:spLocks noChangeArrowheads="1"/>
              </p:cNvSpPr>
              <p:nvPr/>
            </p:nvSpPr>
            <p:spPr bwMode="auto">
              <a:xfrm>
                <a:off x="3923" y="379"/>
                <a:ext cx="1596" cy="465"/>
              </a:xfrm>
              <a:prstGeom prst="rect">
                <a:avLst/>
              </a:prstGeom>
              <a:noFill/>
              <a:ln w="12700">
                <a:noFill/>
                <a:miter lim="800000"/>
                <a:headEnd/>
                <a:tailEnd/>
              </a:ln>
            </p:spPr>
            <p:txBody>
              <a:bodyPr wrap="square" anchor="ctr">
                <a:spAutoFit/>
              </a:bodyPr>
              <a:lstStyle/>
              <a:p>
                <a:pPr algn="ctr" eaLnBrk="0" hangingPunct="0"/>
                <a:r>
                  <a:rPr lang="cs-CZ" sz="1400" b="1" i="1" dirty="0">
                    <a:latin typeface="Times New Roman" pitchFamily="18" charset="0"/>
                  </a:rPr>
                  <a:t>Výměna H</a:t>
                </a:r>
                <a:r>
                  <a:rPr lang="cs-CZ" sz="1400" b="1" i="1" baseline="50000" dirty="0">
                    <a:latin typeface="Times New Roman" pitchFamily="18" charset="0"/>
                  </a:rPr>
                  <a:t>+</a:t>
                </a:r>
                <a:r>
                  <a:rPr lang="cs-CZ" sz="1400" b="1" i="1" dirty="0">
                    <a:latin typeface="Times New Roman" pitchFamily="18" charset="0"/>
                  </a:rPr>
                  <a:t>/K</a:t>
                </a:r>
                <a:r>
                  <a:rPr lang="cs-CZ" sz="1400" b="1" i="1" baseline="50000" dirty="0">
                    <a:latin typeface="Times New Roman" pitchFamily="18" charset="0"/>
                  </a:rPr>
                  <a:t>+</a:t>
                </a:r>
                <a:r>
                  <a:rPr lang="cs-CZ" sz="1400" b="1" i="1" dirty="0">
                    <a:latin typeface="Times New Roman" pitchFamily="18" charset="0"/>
                  </a:rPr>
                  <a:t> a H</a:t>
                </a:r>
                <a:r>
                  <a:rPr lang="cs-CZ" sz="1400" b="1" i="1" baseline="50000" dirty="0">
                    <a:latin typeface="Times New Roman" pitchFamily="18" charset="0"/>
                  </a:rPr>
                  <a:t>+</a:t>
                </a:r>
                <a:r>
                  <a:rPr lang="cs-CZ" sz="1400" b="1" i="1" dirty="0">
                    <a:latin typeface="Times New Roman" pitchFamily="18" charset="0"/>
                  </a:rPr>
                  <a:t>/Na</a:t>
                </a:r>
                <a:r>
                  <a:rPr lang="cs-CZ" sz="1400" b="1" i="1" baseline="50000" dirty="0">
                    <a:latin typeface="Times New Roman" pitchFamily="18" charset="0"/>
                  </a:rPr>
                  <a:t>+</a:t>
                </a:r>
                <a:r>
                  <a:rPr lang="cs-CZ" sz="1400" b="1" i="1" dirty="0">
                    <a:latin typeface="Times New Roman" pitchFamily="18" charset="0"/>
                  </a:rPr>
                  <a:t> při </a:t>
                </a:r>
                <a:r>
                  <a:rPr lang="cs-CZ" sz="1400" b="1" i="1" dirty="0" err="1">
                    <a:latin typeface="Times New Roman" pitchFamily="18" charset="0"/>
                  </a:rPr>
                  <a:t>acidémii</a:t>
                </a:r>
                <a:r>
                  <a:rPr lang="cs-CZ" sz="1400" b="1" i="1" dirty="0">
                    <a:latin typeface="Times New Roman" pitchFamily="18" charset="0"/>
                  </a:rPr>
                  <a:t> s hromaděním organických kyselin</a:t>
                </a:r>
              </a:p>
            </p:txBody>
          </p:sp>
          <p:sp>
            <p:nvSpPr>
              <p:cNvPr id="142479" name="Oval 11"/>
              <p:cNvSpPr>
                <a:spLocks noChangeArrowheads="1"/>
              </p:cNvSpPr>
              <p:nvPr/>
            </p:nvSpPr>
            <p:spPr bwMode="auto">
              <a:xfrm>
                <a:off x="4964" y="1172"/>
                <a:ext cx="163" cy="158"/>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2480" name="Text Box 12"/>
              <p:cNvSpPr txBox="1">
                <a:spLocks noChangeArrowheads="1"/>
              </p:cNvSpPr>
              <p:nvPr/>
            </p:nvSpPr>
            <p:spPr bwMode="auto">
              <a:xfrm>
                <a:off x="4105" y="931"/>
                <a:ext cx="430"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sp>
            <p:nvSpPr>
              <p:cNvPr id="142481" name="Text Box 13"/>
              <p:cNvSpPr txBox="1">
                <a:spLocks noChangeArrowheads="1"/>
              </p:cNvSpPr>
              <p:nvPr/>
            </p:nvSpPr>
            <p:spPr bwMode="auto">
              <a:xfrm>
                <a:off x="4682" y="908"/>
                <a:ext cx="430"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sp>
            <p:nvSpPr>
              <p:cNvPr id="142482" name="Text Box 14"/>
              <p:cNvSpPr txBox="1">
                <a:spLocks noChangeArrowheads="1"/>
              </p:cNvSpPr>
              <p:nvPr/>
            </p:nvSpPr>
            <p:spPr bwMode="auto">
              <a:xfrm>
                <a:off x="3403" y="4046"/>
                <a:ext cx="2056" cy="194"/>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a) </a:t>
                </a:r>
                <a:r>
                  <a:rPr lang="en-US" sz="1400" dirty="0"/>
                  <a:t>Acid</a:t>
                </a:r>
                <a:r>
                  <a:rPr lang="cs-CZ" sz="1400" dirty="0" err="1"/>
                  <a:t>émie</a:t>
                </a:r>
                <a:r>
                  <a:rPr lang="cs-CZ" sz="1400" dirty="0"/>
                  <a:t> s hromaděním </a:t>
                </a:r>
                <a:r>
                  <a:rPr lang="cs-CZ" sz="1400" dirty="0" err="1"/>
                  <a:t>org</a:t>
                </a:r>
                <a:r>
                  <a:rPr lang="cs-CZ" sz="1400" dirty="0"/>
                  <a:t>. kyselin</a:t>
                </a:r>
                <a:endParaRPr lang="en-US" sz="1400" dirty="0"/>
              </a:p>
            </p:txBody>
          </p:sp>
        </p:grpSp>
        <p:grpSp>
          <p:nvGrpSpPr>
            <p:cNvPr id="4" name="Group 15"/>
            <p:cNvGrpSpPr>
              <a:grpSpLocks/>
            </p:cNvGrpSpPr>
            <p:nvPr/>
          </p:nvGrpSpPr>
          <p:grpSpPr bwMode="auto">
            <a:xfrm>
              <a:off x="3156" y="2335"/>
              <a:ext cx="2605" cy="1663"/>
              <a:chOff x="3156" y="2335"/>
              <a:chExt cx="2605" cy="1663"/>
            </a:xfrm>
          </p:grpSpPr>
          <p:sp>
            <p:nvSpPr>
              <p:cNvPr id="142453" name="AutoShape 16"/>
              <p:cNvSpPr>
                <a:spLocks noChangeArrowheads="1"/>
              </p:cNvSpPr>
              <p:nvPr/>
            </p:nvSpPr>
            <p:spPr bwMode="auto">
              <a:xfrm>
                <a:off x="3857" y="2335"/>
                <a:ext cx="1320" cy="1663"/>
              </a:xfrm>
              <a:prstGeom prst="roundRect">
                <a:avLst>
                  <a:gd name="adj" fmla="val 16667"/>
                </a:avLst>
              </a:prstGeom>
              <a:solidFill>
                <a:srgbClr val="CCFF99"/>
              </a:solidFill>
              <a:ln w="28575">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2454" name="Oval 17"/>
              <p:cNvSpPr>
                <a:spLocks noChangeArrowheads="1"/>
              </p:cNvSpPr>
              <p:nvPr/>
            </p:nvSpPr>
            <p:spPr bwMode="auto">
              <a:xfrm>
                <a:off x="3724" y="3403"/>
                <a:ext cx="278" cy="275"/>
              </a:xfrm>
              <a:prstGeom prst="ellipse">
                <a:avLst/>
              </a:prstGeom>
              <a:solidFill>
                <a:srgbClr val="FF9900"/>
              </a:solidFill>
              <a:ln w="28575">
                <a:solidFill>
                  <a:schemeClr val="tx1"/>
                </a:solidFill>
                <a:round/>
                <a:headEnd/>
                <a:tailEnd/>
              </a:ln>
            </p:spPr>
            <p:txBody>
              <a:bodyPr wrap="none" anchor="ctr"/>
              <a:lstStyle/>
              <a:p>
                <a:endParaRPr lang="en-US"/>
              </a:p>
            </p:txBody>
          </p:sp>
          <p:sp>
            <p:nvSpPr>
              <p:cNvPr id="142455" name="Line 18"/>
              <p:cNvSpPr>
                <a:spLocks noChangeShapeType="1"/>
              </p:cNvSpPr>
              <p:nvPr/>
            </p:nvSpPr>
            <p:spPr bwMode="auto">
              <a:xfrm>
                <a:off x="3587" y="3683"/>
                <a:ext cx="738" cy="5"/>
              </a:xfrm>
              <a:prstGeom prst="line">
                <a:avLst/>
              </a:prstGeom>
              <a:noFill/>
              <a:ln w="38100">
                <a:solidFill>
                  <a:srgbClr val="000000"/>
                </a:solidFill>
                <a:round/>
                <a:headEnd/>
                <a:tailEnd type="triangle" w="med" len="med"/>
              </a:ln>
            </p:spPr>
            <p:txBody>
              <a:bodyPr wrap="none" anchor="ctr"/>
              <a:lstStyle/>
              <a:p>
                <a:endParaRPr lang="cs-CZ"/>
              </a:p>
            </p:txBody>
          </p:sp>
          <p:sp>
            <p:nvSpPr>
              <p:cNvPr id="142456" name="Freeform 19"/>
              <p:cNvSpPr>
                <a:spLocks/>
              </p:cNvSpPr>
              <p:nvPr/>
            </p:nvSpPr>
            <p:spPr bwMode="auto">
              <a:xfrm>
                <a:off x="3555" y="3140"/>
                <a:ext cx="656" cy="281"/>
              </a:xfrm>
              <a:custGeom>
                <a:avLst/>
                <a:gdLst>
                  <a:gd name="T0" fmla="*/ 0 w 760"/>
                  <a:gd name="T1" fmla="*/ 258 h 347"/>
                  <a:gd name="T2" fmla="*/ 552 w 760"/>
                  <a:gd name="T3" fmla="*/ 238 h 347"/>
                  <a:gd name="T4" fmla="*/ 623 w 760"/>
                  <a:gd name="T5" fmla="*/ 0 h 347"/>
                  <a:gd name="T6" fmla="*/ 0 60000 65536"/>
                  <a:gd name="T7" fmla="*/ 0 60000 65536"/>
                  <a:gd name="T8" fmla="*/ 0 60000 65536"/>
                  <a:gd name="T9" fmla="*/ 0 w 760"/>
                  <a:gd name="T10" fmla="*/ 0 h 347"/>
                  <a:gd name="T11" fmla="*/ 760 w 760"/>
                  <a:gd name="T12" fmla="*/ 347 h 347"/>
                </a:gdLst>
                <a:ahLst/>
                <a:cxnLst>
                  <a:cxn ang="T6">
                    <a:pos x="T0" y="T1"/>
                  </a:cxn>
                  <a:cxn ang="T7">
                    <a:pos x="T2" y="T3"/>
                  </a:cxn>
                  <a:cxn ang="T8">
                    <a:pos x="T4" y="T5"/>
                  </a:cxn>
                </a:cxnLst>
                <a:rect l="T9" t="T10" r="T11" b="T12"/>
                <a:pathLst>
                  <a:path w="760" h="347">
                    <a:moveTo>
                      <a:pt x="0" y="319"/>
                    </a:moveTo>
                    <a:cubicBezTo>
                      <a:pt x="107" y="315"/>
                      <a:pt x="520" y="347"/>
                      <a:pt x="640" y="294"/>
                    </a:cubicBezTo>
                    <a:cubicBezTo>
                      <a:pt x="760" y="241"/>
                      <a:pt x="716" y="98"/>
                      <a:pt x="722" y="0"/>
                    </a:cubicBezTo>
                  </a:path>
                </a:pathLst>
              </a:custGeom>
              <a:noFill/>
              <a:ln w="38100">
                <a:solidFill>
                  <a:srgbClr val="000000"/>
                </a:solidFill>
                <a:round/>
                <a:headEnd type="triangle" w="med" len="med"/>
                <a:tailEnd/>
              </a:ln>
            </p:spPr>
            <p:txBody>
              <a:bodyPr wrap="none" anchor="ctr"/>
              <a:lstStyle/>
              <a:p>
                <a:endParaRPr lang="en-US"/>
              </a:p>
            </p:txBody>
          </p:sp>
          <p:sp>
            <p:nvSpPr>
              <p:cNvPr id="142457" name="Text Box 20"/>
              <p:cNvSpPr txBox="1">
                <a:spLocks noChangeArrowheads="1"/>
              </p:cNvSpPr>
              <p:nvPr/>
            </p:nvSpPr>
            <p:spPr bwMode="auto">
              <a:xfrm>
                <a:off x="4352" y="3542"/>
                <a:ext cx="350" cy="291"/>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Na</a:t>
                </a:r>
                <a:r>
                  <a:rPr lang="cs-CZ" b="1" baseline="50000">
                    <a:latin typeface="Times New Roman" pitchFamily="18" charset="0"/>
                  </a:rPr>
                  <a:t>+</a:t>
                </a:r>
                <a:endParaRPr lang="cs-CZ" sz="2400">
                  <a:latin typeface="Times New Roman" pitchFamily="18" charset="0"/>
                </a:endParaRPr>
              </a:p>
            </p:txBody>
          </p:sp>
          <p:sp>
            <p:nvSpPr>
              <p:cNvPr id="142458" name="Oval 21"/>
              <p:cNvSpPr>
                <a:spLocks noChangeArrowheads="1"/>
              </p:cNvSpPr>
              <p:nvPr/>
            </p:nvSpPr>
            <p:spPr bwMode="auto">
              <a:xfrm>
                <a:off x="5019" y="3400"/>
                <a:ext cx="278" cy="275"/>
              </a:xfrm>
              <a:prstGeom prst="ellipse">
                <a:avLst/>
              </a:prstGeom>
              <a:solidFill>
                <a:srgbClr val="FF3300"/>
              </a:solidFill>
              <a:ln w="28575">
                <a:solidFill>
                  <a:schemeClr val="tx1"/>
                </a:solidFill>
                <a:round/>
                <a:headEnd/>
                <a:tailEnd/>
              </a:ln>
            </p:spPr>
            <p:txBody>
              <a:bodyPr wrap="none" anchor="ctr"/>
              <a:lstStyle/>
              <a:p>
                <a:endParaRPr lang="en-US"/>
              </a:p>
            </p:txBody>
          </p:sp>
          <p:sp>
            <p:nvSpPr>
              <p:cNvPr id="142459" name="Line 22"/>
              <p:cNvSpPr>
                <a:spLocks noChangeShapeType="1"/>
              </p:cNvSpPr>
              <p:nvPr/>
            </p:nvSpPr>
            <p:spPr bwMode="auto">
              <a:xfrm>
                <a:off x="4694" y="3695"/>
                <a:ext cx="779" cy="0"/>
              </a:xfrm>
              <a:prstGeom prst="line">
                <a:avLst/>
              </a:prstGeom>
              <a:noFill/>
              <a:ln w="38100">
                <a:solidFill>
                  <a:srgbClr val="000000"/>
                </a:solidFill>
                <a:round/>
                <a:headEnd/>
                <a:tailEnd type="triangle" w="med" len="med"/>
              </a:ln>
            </p:spPr>
            <p:txBody>
              <a:bodyPr wrap="none" anchor="ctr"/>
              <a:lstStyle/>
              <a:p>
                <a:endParaRPr lang="cs-CZ"/>
              </a:p>
            </p:txBody>
          </p:sp>
          <p:sp>
            <p:nvSpPr>
              <p:cNvPr id="142460" name="Text Box 23"/>
              <p:cNvSpPr txBox="1">
                <a:spLocks noChangeArrowheads="1"/>
              </p:cNvSpPr>
              <p:nvPr/>
            </p:nvSpPr>
            <p:spPr bwMode="auto">
              <a:xfrm>
                <a:off x="4607" y="3266"/>
                <a:ext cx="285" cy="291"/>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K</a:t>
                </a:r>
                <a:r>
                  <a:rPr lang="cs-CZ" b="1" baseline="50000">
                    <a:latin typeface="Times New Roman" pitchFamily="18" charset="0"/>
                  </a:rPr>
                  <a:t>+</a:t>
                </a:r>
                <a:endParaRPr lang="cs-CZ" sz="2400">
                  <a:latin typeface="Times New Roman" pitchFamily="18" charset="0"/>
                </a:endParaRPr>
              </a:p>
            </p:txBody>
          </p:sp>
          <p:sp>
            <p:nvSpPr>
              <p:cNvPr id="142461" name="Freeform 24"/>
              <p:cNvSpPr>
                <a:spLocks/>
              </p:cNvSpPr>
              <p:nvPr/>
            </p:nvSpPr>
            <p:spPr bwMode="auto">
              <a:xfrm>
                <a:off x="4674" y="2873"/>
                <a:ext cx="841" cy="437"/>
              </a:xfrm>
              <a:custGeom>
                <a:avLst/>
                <a:gdLst>
                  <a:gd name="T0" fmla="*/ 841 w 1098"/>
                  <a:gd name="T1" fmla="*/ 32 h 475"/>
                  <a:gd name="T2" fmla="*/ 135 w 1098"/>
                  <a:gd name="T3" fmla="*/ 67 h 475"/>
                  <a:gd name="T4" fmla="*/ 34 w 1098"/>
                  <a:gd name="T5" fmla="*/ 437 h 475"/>
                  <a:gd name="T6" fmla="*/ 0 60000 65536"/>
                  <a:gd name="T7" fmla="*/ 0 60000 65536"/>
                  <a:gd name="T8" fmla="*/ 0 60000 65536"/>
                  <a:gd name="T9" fmla="*/ 0 w 1098"/>
                  <a:gd name="T10" fmla="*/ 0 h 475"/>
                  <a:gd name="T11" fmla="*/ 1098 w 1098"/>
                  <a:gd name="T12" fmla="*/ 475 h 475"/>
                </a:gdLst>
                <a:ahLst/>
                <a:cxnLst>
                  <a:cxn ang="T6">
                    <a:pos x="T0" y="T1"/>
                  </a:cxn>
                  <a:cxn ang="T7">
                    <a:pos x="T2" y="T3"/>
                  </a:cxn>
                  <a:cxn ang="T8">
                    <a:pos x="T4" y="T5"/>
                  </a:cxn>
                </a:cxnLst>
                <a:rect l="T9" t="T10" r="T11" b="T12"/>
                <a:pathLst>
                  <a:path w="1098" h="475">
                    <a:moveTo>
                      <a:pt x="1098" y="35"/>
                    </a:moveTo>
                    <a:cubicBezTo>
                      <a:pt x="943" y="40"/>
                      <a:pt x="352" y="0"/>
                      <a:pt x="176" y="73"/>
                    </a:cubicBezTo>
                    <a:cubicBezTo>
                      <a:pt x="0" y="146"/>
                      <a:pt x="56" y="357"/>
                      <a:pt x="44" y="475"/>
                    </a:cubicBezTo>
                  </a:path>
                </a:pathLst>
              </a:custGeom>
              <a:noFill/>
              <a:ln w="38100">
                <a:solidFill>
                  <a:srgbClr val="000000"/>
                </a:solidFill>
                <a:round/>
                <a:headEnd type="triangle" w="med" len="med"/>
                <a:tailEnd/>
              </a:ln>
            </p:spPr>
            <p:txBody>
              <a:bodyPr wrap="none" anchor="ctr"/>
              <a:lstStyle/>
              <a:p>
                <a:endParaRPr lang="en-US"/>
              </a:p>
            </p:txBody>
          </p:sp>
          <p:sp>
            <p:nvSpPr>
              <p:cNvPr id="142462" name="AutoShape 25"/>
              <p:cNvSpPr>
                <a:spLocks noChangeArrowheads="1"/>
              </p:cNvSpPr>
              <p:nvPr/>
            </p:nvSpPr>
            <p:spPr bwMode="auto">
              <a:xfrm rot="5475238">
                <a:off x="5091" y="2718"/>
                <a:ext cx="198" cy="354"/>
              </a:xfrm>
              <a:prstGeom prst="can">
                <a:avLst>
                  <a:gd name="adj" fmla="val 36436"/>
                </a:avLst>
              </a:prstGeom>
              <a:solidFill>
                <a:srgbClr val="66FFFF"/>
              </a:solidFill>
              <a:ln w="28575">
                <a:solidFill>
                  <a:schemeClr val="tx1"/>
                </a:solidFill>
                <a:round/>
                <a:headEnd/>
                <a:tailEnd/>
              </a:ln>
            </p:spPr>
            <p:txBody>
              <a:bodyPr wrap="none" anchor="ctr"/>
              <a:lstStyle/>
              <a:p>
                <a:endParaRPr lang="en-US"/>
              </a:p>
            </p:txBody>
          </p:sp>
          <p:sp>
            <p:nvSpPr>
              <p:cNvPr id="142463" name="Freeform 26"/>
              <p:cNvSpPr>
                <a:spLocks/>
              </p:cNvSpPr>
              <p:nvPr/>
            </p:nvSpPr>
            <p:spPr bwMode="auto">
              <a:xfrm>
                <a:off x="4844" y="2996"/>
                <a:ext cx="797" cy="432"/>
              </a:xfrm>
              <a:custGeom>
                <a:avLst/>
                <a:gdLst>
                  <a:gd name="T0" fmla="*/ 0 w 1094"/>
                  <a:gd name="T1" fmla="*/ 400 h 471"/>
                  <a:gd name="T2" fmla="*/ 672 w 1094"/>
                  <a:gd name="T3" fmla="*/ 365 h 471"/>
                  <a:gd name="T4" fmla="*/ 754 w 1094"/>
                  <a:gd name="T5" fmla="*/ 0 h 471"/>
                  <a:gd name="T6" fmla="*/ 0 60000 65536"/>
                  <a:gd name="T7" fmla="*/ 0 60000 65536"/>
                  <a:gd name="T8" fmla="*/ 0 60000 65536"/>
                  <a:gd name="T9" fmla="*/ 0 w 1094"/>
                  <a:gd name="T10" fmla="*/ 0 h 471"/>
                  <a:gd name="T11" fmla="*/ 1094 w 1094"/>
                  <a:gd name="T12" fmla="*/ 471 h 471"/>
                </a:gdLst>
                <a:ahLst/>
                <a:cxnLst>
                  <a:cxn ang="T6">
                    <a:pos x="T0" y="T1"/>
                  </a:cxn>
                  <a:cxn ang="T7">
                    <a:pos x="T2" y="T3"/>
                  </a:cxn>
                  <a:cxn ang="T8">
                    <a:pos x="T4" y="T5"/>
                  </a:cxn>
                </a:cxnLst>
                <a:rect l="T9" t="T10" r="T11" b="T12"/>
                <a:pathLst>
                  <a:path w="1094" h="471">
                    <a:moveTo>
                      <a:pt x="0" y="436"/>
                    </a:moveTo>
                    <a:cubicBezTo>
                      <a:pt x="155" y="431"/>
                      <a:pt x="750" y="471"/>
                      <a:pt x="922" y="398"/>
                    </a:cubicBezTo>
                    <a:cubicBezTo>
                      <a:pt x="1094" y="325"/>
                      <a:pt x="1024" y="92"/>
                      <a:pt x="1035" y="0"/>
                    </a:cubicBezTo>
                  </a:path>
                </a:pathLst>
              </a:custGeom>
              <a:noFill/>
              <a:ln w="38100">
                <a:solidFill>
                  <a:srgbClr val="000000"/>
                </a:solidFill>
                <a:round/>
                <a:headEnd type="triangle" w="med" len="med"/>
                <a:tailEnd/>
              </a:ln>
            </p:spPr>
            <p:txBody>
              <a:bodyPr wrap="none" anchor="ctr"/>
              <a:lstStyle/>
              <a:p>
                <a:endParaRPr lang="en-US"/>
              </a:p>
            </p:txBody>
          </p:sp>
          <p:sp>
            <p:nvSpPr>
              <p:cNvPr id="142464" name="Text Box 27"/>
              <p:cNvSpPr txBox="1">
                <a:spLocks noChangeArrowheads="1"/>
              </p:cNvSpPr>
              <p:nvPr/>
            </p:nvSpPr>
            <p:spPr bwMode="auto">
              <a:xfrm>
                <a:off x="5476" y="2759"/>
                <a:ext cx="285" cy="291"/>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K</a:t>
                </a:r>
                <a:r>
                  <a:rPr lang="cs-CZ" b="1" baseline="50000">
                    <a:latin typeface="Times New Roman" pitchFamily="18" charset="0"/>
                  </a:rPr>
                  <a:t>+</a:t>
                </a:r>
                <a:endParaRPr lang="cs-CZ" sz="2400">
                  <a:latin typeface="Times New Roman" pitchFamily="18" charset="0"/>
                </a:endParaRPr>
              </a:p>
            </p:txBody>
          </p:sp>
          <p:sp>
            <p:nvSpPr>
              <p:cNvPr id="142465" name="Text Box 28"/>
              <p:cNvSpPr txBox="1">
                <a:spLocks noChangeArrowheads="1"/>
              </p:cNvSpPr>
              <p:nvPr/>
            </p:nvSpPr>
            <p:spPr bwMode="auto">
              <a:xfrm>
                <a:off x="4022" y="2828"/>
                <a:ext cx="377" cy="327"/>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H</a:t>
                </a:r>
                <a:r>
                  <a:rPr lang="cs-CZ" sz="2800" b="1" baseline="50000">
                    <a:latin typeface="Times New Roman" pitchFamily="18" charset="0"/>
                  </a:rPr>
                  <a:t>+</a:t>
                </a:r>
                <a:endParaRPr lang="cs-CZ" sz="3200">
                  <a:latin typeface="Times New Roman" pitchFamily="18" charset="0"/>
                </a:endParaRPr>
              </a:p>
            </p:txBody>
          </p:sp>
          <p:sp>
            <p:nvSpPr>
              <p:cNvPr id="142466" name="Freeform 29"/>
              <p:cNvSpPr>
                <a:spLocks/>
              </p:cNvSpPr>
              <p:nvPr/>
            </p:nvSpPr>
            <p:spPr bwMode="auto">
              <a:xfrm>
                <a:off x="4204" y="2594"/>
                <a:ext cx="289" cy="298"/>
              </a:xfrm>
              <a:custGeom>
                <a:avLst/>
                <a:gdLst>
                  <a:gd name="T0" fmla="*/ 11 w 312"/>
                  <a:gd name="T1" fmla="*/ 298 h 324"/>
                  <a:gd name="T2" fmla="*/ 46 w 312"/>
                  <a:gd name="T3" fmla="*/ 47 h 324"/>
                  <a:gd name="T4" fmla="*/ 289 w 312"/>
                  <a:gd name="T5" fmla="*/ 17 h 324"/>
                  <a:gd name="T6" fmla="*/ 0 60000 65536"/>
                  <a:gd name="T7" fmla="*/ 0 60000 65536"/>
                  <a:gd name="T8" fmla="*/ 0 60000 65536"/>
                  <a:gd name="T9" fmla="*/ 0 w 312"/>
                  <a:gd name="T10" fmla="*/ 0 h 324"/>
                  <a:gd name="T11" fmla="*/ 312 w 312"/>
                  <a:gd name="T12" fmla="*/ 324 h 324"/>
                </a:gdLst>
                <a:ahLst/>
                <a:cxnLst>
                  <a:cxn ang="T6">
                    <a:pos x="T0" y="T1"/>
                  </a:cxn>
                  <a:cxn ang="T7">
                    <a:pos x="T2" y="T3"/>
                  </a:cxn>
                  <a:cxn ang="T8">
                    <a:pos x="T4" y="T5"/>
                  </a:cxn>
                </a:cxnLst>
                <a:rect l="T9" t="T10" r="T11" b="T12"/>
                <a:pathLst>
                  <a:path w="312" h="324">
                    <a:moveTo>
                      <a:pt x="12" y="324"/>
                    </a:moveTo>
                    <a:cubicBezTo>
                      <a:pt x="18" y="279"/>
                      <a:pt x="0" y="102"/>
                      <a:pt x="50" y="51"/>
                    </a:cubicBezTo>
                    <a:cubicBezTo>
                      <a:pt x="100" y="0"/>
                      <a:pt x="149" y="18"/>
                      <a:pt x="312" y="18"/>
                    </a:cubicBezTo>
                  </a:path>
                </a:pathLst>
              </a:custGeom>
              <a:noFill/>
              <a:ln w="38100">
                <a:solidFill>
                  <a:srgbClr val="000000"/>
                </a:solidFill>
                <a:round/>
                <a:headEnd type="triangle" w="med" len="med"/>
                <a:tailEnd/>
              </a:ln>
            </p:spPr>
            <p:txBody>
              <a:bodyPr wrap="none" anchor="ctr"/>
              <a:lstStyle/>
              <a:p>
                <a:endParaRPr lang="en-US"/>
              </a:p>
            </p:txBody>
          </p:sp>
          <p:sp>
            <p:nvSpPr>
              <p:cNvPr id="142467" name="Text Box 30"/>
              <p:cNvSpPr txBox="1">
                <a:spLocks noChangeArrowheads="1"/>
              </p:cNvSpPr>
              <p:nvPr/>
            </p:nvSpPr>
            <p:spPr bwMode="auto">
              <a:xfrm>
                <a:off x="4444" y="2499"/>
                <a:ext cx="758" cy="194"/>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metabolismus</a:t>
                </a:r>
                <a:endParaRPr lang="cs-CZ" sz="2400" dirty="0">
                  <a:latin typeface="Times New Roman" pitchFamily="18" charset="0"/>
                </a:endParaRPr>
              </a:p>
            </p:txBody>
          </p:sp>
          <p:sp>
            <p:nvSpPr>
              <p:cNvPr id="142468" name="Text Box 31"/>
              <p:cNvSpPr txBox="1">
                <a:spLocks noChangeArrowheads="1"/>
              </p:cNvSpPr>
              <p:nvPr/>
            </p:nvSpPr>
            <p:spPr bwMode="auto">
              <a:xfrm>
                <a:off x="3286" y="3257"/>
                <a:ext cx="338" cy="288"/>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H</a:t>
                </a:r>
                <a:r>
                  <a:rPr lang="cs-CZ" sz="2400" b="1" baseline="50000">
                    <a:latin typeface="Times New Roman" pitchFamily="18" charset="0"/>
                  </a:rPr>
                  <a:t>+</a:t>
                </a:r>
                <a:endParaRPr lang="cs-CZ" sz="2400">
                  <a:latin typeface="Times New Roman" pitchFamily="18" charset="0"/>
                </a:endParaRPr>
              </a:p>
            </p:txBody>
          </p:sp>
          <p:grpSp>
            <p:nvGrpSpPr>
              <p:cNvPr id="5" name="Group 32"/>
              <p:cNvGrpSpPr>
                <a:grpSpLocks/>
              </p:cNvGrpSpPr>
              <p:nvPr/>
            </p:nvGrpSpPr>
            <p:grpSpPr bwMode="auto">
              <a:xfrm>
                <a:off x="3156" y="3311"/>
                <a:ext cx="163" cy="164"/>
                <a:chOff x="3156" y="3265"/>
                <a:chExt cx="163" cy="164"/>
              </a:xfrm>
            </p:grpSpPr>
            <p:sp>
              <p:nvSpPr>
                <p:cNvPr id="142470" name="Oval 33"/>
                <p:cNvSpPr>
                  <a:spLocks noChangeArrowheads="1"/>
                </p:cNvSpPr>
                <p:nvPr/>
              </p:nvSpPr>
              <p:spPr bwMode="auto">
                <a:xfrm>
                  <a:off x="3156" y="3265"/>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2471" name="Line 34"/>
                <p:cNvSpPr>
                  <a:spLocks noChangeShapeType="1"/>
                </p:cNvSpPr>
                <p:nvPr/>
              </p:nvSpPr>
              <p:spPr bwMode="auto">
                <a:xfrm>
                  <a:off x="3233" y="3292"/>
                  <a:ext cx="7" cy="121"/>
                </a:xfrm>
                <a:prstGeom prst="line">
                  <a:avLst/>
                </a:prstGeom>
                <a:noFill/>
                <a:ln w="12700">
                  <a:solidFill>
                    <a:schemeClr val="tx1"/>
                  </a:solidFill>
                  <a:round/>
                  <a:headEnd type="triangle" w="med" len="med"/>
                  <a:tailEnd/>
                </a:ln>
              </p:spPr>
              <p:txBody>
                <a:bodyPr wrap="none" anchor="ctr"/>
                <a:lstStyle/>
                <a:p>
                  <a:endParaRPr lang="cs-CZ"/>
                </a:p>
              </p:txBody>
            </p:sp>
          </p:grpSp>
        </p:grpSp>
        <p:sp>
          <p:nvSpPr>
            <p:cNvPr id="142451" name="Text Box 35"/>
            <p:cNvSpPr txBox="1">
              <a:spLocks noChangeArrowheads="1"/>
            </p:cNvSpPr>
            <p:nvPr/>
          </p:nvSpPr>
          <p:spPr bwMode="auto">
            <a:xfrm>
              <a:off x="4169" y="1156"/>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142452" name="Line 36"/>
            <p:cNvSpPr>
              <a:spLocks noChangeShapeType="1"/>
            </p:cNvSpPr>
            <p:nvPr/>
          </p:nvSpPr>
          <p:spPr bwMode="auto">
            <a:xfrm>
              <a:off x="5045" y="1198"/>
              <a:ext cx="2" cy="116"/>
            </a:xfrm>
            <a:prstGeom prst="line">
              <a:avLst/>
            </a:prstGeom>
            <a:noFill/>
            <a:ln w="12700">
              <a:solidFill>
                <a:schemeClr val="tx1"/>
              </a:solidFill>
              <a:round/>
              <a:headEnd type="triangle" w="med" len="med"/>
              <a:tailEnd/>
            </a:ln>
          </p:spPr>
          <p:txBody>
            <a:bodyPr wrap="none" anchor="ctr"/>
            <a:lstStyle/>
            <a:p>
              <a:endParaRPr lang="cs-CZ"/>
            </a:p>
          </p:txBody>
        </p:sp>
      </p:grpSp>
      <p:sp>
        <p:nvSpPr>
          <p:cNvPr id="142339" name="AutoShape 37"/>
          <p:cNvSpPr>
            <a:spLocks noChangeArrowheads="1"/>
          </p:cNvSpPr>
          <p:nvPr/>
        </p:nvSpPr>
        <p:spPr bwMode="auto">
          <a:xfrm>
            <a:off x="3000376" y="296863"/>
            <a:ext cx="2620963" cy="2703512"/>
          </a:xfrm>
          <a:prstGeom prst="cloudCallout">
            <a:avLst>
              <a:gd name="adj1" fmla="val -15597"/>
              <a:gd name="adj2" fmla="val 73370"/>
            </a:avLst>
          </a:prstGeom>
          <a:solidFill>
            <a:srgbClr val="66FFFF"/>
          </a:solidFill>
          <a:ln w="12700">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2340" name="AutoShape 38"/>
          <p:cNvSpPr>
            <a:spLocks noChangeArrowheads="1"/>
          </p:cNvSpPr>
          <p:nvPr/>
        </p:nvSpPr>
        <p:spPr bwMode="auto">
          <a:xfrm>
            <a:off x="2724150" y="3736976"/>
            <a:ext cx="2095500" cy="2640013"/>
          </a:xfrm>
          <a:prstGeom prst="roundRect">
            <a:avLst>
              <a:gd name="adj" fmla="val 16667"/>
            </a:avLst>
          </a:prstGeom>
          <a:solidFill>
            <a:srgbClr val="CCFF99"/>
          </a:solidFill>
          <a:ln w="28575">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2341" name="Oval 39"/>
          <p:cNvSpPr>
            <a:spLocks noChangeArrowheads="1"/>
          </p:cNvSpPr>
          <p:nvPr/>
        </p:nvSpPr>
        <p:spPr bwMode="auto">
          <a:xfrm>
            <a:off x="2503489" y="5414963"/>
            <a:ext cx="441325" cy="436562"/>
          </a:xfrm>
          <a:prstGeom prst="ellipse">
            <a:avLst/>
          </a:prstGeom>
          <a:solidFill>
            <a:srgbClr val="FF9900"/>
          </a:solidFill>
          <a:ln w="28575">
            <a:solidFill>
              <a:schemeClr val="tx1"/>
            </a:solidFill>
            <a:round/>
            <a:headEnd/>
            <a:tailEnd/>
          </a:ln>
        </p:spPr>
        <p:txBody>
          <a:bodyPr wrap="none" anchor="ctr"/>
          <a:lstStyle/>
          <a:p>
            <a:endParaRPr lang="en-US"/>
          </a:p>
        </p:txBody>
      </p:sp>
      <p:sp>
        <p:nvSpPr>
          <p:cNvPr id="142342" name="Line 40"/>
          <p:cNvSpPr>
            <a:spLocks noChangeShapeType="1"/>
          </p:cNvSpPr>
          <p:nvPr/>
        </p:nvSpPr>
        <p:spPr bwMode="auto">
          <a:xfrm>
            <a:off x="2286001" y="5859464"/>
            <a:ext cx="1171575" cy="7937"/>
          </a:xfrm>
          <a:prstGeom prst="line">
            <a:avLst/>
          </a:prstGeom>
          <a:noFill/>
          <a:ln w="19050">
            <a:solidFill>
              <a:srgbClr val="000000"/>
            </a:solidFill>
            <a:round/>
            <a:headEnd/>
            <a:tailEnd type="triangle" w="med" len="med"/>
          </a:ln>
        </p:spPr>
        <p:txBody>
          <a:bodyPr wrap="none" anchor="ctr"/>
          <a:lstStyle/>
          <a:p>
            <a:endParaRPr lang="cs-CZ"/>
          </a:p>
        </p:txBody>
      </p:sp>
      <p:sp>
        <p:nvSpPr>
          <p:cNvPr id="142343" name="Freeform 41"/>
          <p:cNvSpPr>
            <a:spLocks/>
          </p:cNvSpPr>
          <p:nvPr/>
        </p:nvSpPr>
        <p:spPr bwMode="auto">
          <a:xfrm>
            <a:off x="2235200" y="4937126"/>
            <a:ext cx="1119188" cy="506413"/>
          </a:xfrm>
          <a:custGeom>
            <a:avLst/>
            <a:gdLst>
              <a:gd name="T0" fmla="*/ 0 w 760"/>
              <a:gd name="T1" fmla="*/ 465550 h 347"/>
              <a:gd name="T2" fmla="*/ 942474 w 760"/>
              <a:gd name="T3" fmla="*/ 429065 h 347"/>
              <a:gd name="T4" fmla="*/ 1063229 w 760"/>
              <a:gd name="T5" fmla="*/ 0 h 347"/>
              <a:gd name="T6" fmla="*/ 0 60000 65536"/>
              <a:gd name="T7" fmla="*/ 0 60000 65536"/>
              <a:gd name="T8" fmla="*/ 0 60000 65536"/>
              <a:gd name="T9" fmla="*/ 0 w 760"/>
              <a:gd name="T10" fmla="*/ 0 h 347"/>
              <a:gd name="T11" fmla="*/ 760 w 760"/>
              <a:gd name="T12" fmla="*/ 347 h 347"/>
            </a:gdLst>
            <a:ahLst/>
            <a:cxnLst>
              <a:cxn ang="T6">
                <a:pos x="T0" y="T1"/>
              </a:cxn>
              <a:cxn ang="T7">
                <a:pos x="T2" y="T3"/>
              </a:cxn>
              <a:cxn ang="T8">
                <a:pos x="T4" y="T5"/>
              </a:cxn>
            </a:cxnLst>
            <a:rect l="T9" t="T10" r="T11" b="T12"/>
            <a:pathLst>
              <a:path w="760" h="347">
                <a:moveTo>
                  <a:pt x="0" y="319"/>
                </a:moveTo>
                <a:cubicBezTo>
                  <a:pt x="107" y="315"/>
                  <a:pt x="520" y="347"/>
                  <a:pt x="640" y="294"/>
                </a:cubicBezTo>
                <a:cubicBezTo>
                  <a:pt x="760" y="241"/>
                  <a:pt x="716" y="98"/>
                  <a:pt x="722" y="0"/>
                </a:cubicBezTo>
              </a:path>
            </a:pathLst>
          </a:custGeom>
          <a:noFill/>
          <a:ln w="19050">
            <a:solidFill>
              <a:srgbClr val="000000"/>
            </a:solidFill>
            <a:round/>
            <a:headEnd type="triangle" w="med" len="med"/>
            <a:tailEnd/>
          </a:ln>
        </p:spPr>
        <p:txBody>
          <a:bodyPr wrap="none" anchor="ctr"/>
          <a:lstStyle/>
          <a:p>
            <a:endParaRPr lang="en-US"/>
          </a:p>
        </p:txBody>
      </p:sp>
      <p:sp>
        <p:nvSpPr>
          <p:cNvPr id="142344" name="Text Box 42"/>
          <p:cNvSpPr txBox="1">
            <a:spLocks noChangeArrowheads="1"/>
          </p:cNvSpPr>
          <p:nvPr/>
        </p:nvSpPr>
        <p:spPr bwMode="auto">
          <a:xfrm>
            <a:off x="3563939" y="5729289"/>
            <a:ext cx="427037" cy="274637"/>
          </a:xfrm>
          <a:prstGeom prst="rect">
            <a:avLst/>
          </a:prstGeom>
          <a:noFill/>
          <a:ln w="12700">
            <a:noFill/>
            <a:miter lim="800000"/>
            <a:headEnd/>
            <a:tailEnd/>
          </a:ln>
        </p:spPr>
        <p:txBody>
          <a:bodyPr wrap="none" anchor="ctr">
            <a:spAutoFit/>
          </a:bodyPr>
          <a:lstStyle/>
          <a:p>
            <a:pPr algn="ctr" eaLnBrk="0" hangingPunct="0"/>
            <a:r>
              <a:rPr lang="cs-CZ" sz="1200" b="1">
                <a:latin typeface="Times New Roman" pitchFamily="18" charset="0"/>
              </a:rPr>
              <a:t>Na</a:t>
            </a:r>
            <a:r>
              <a:rPr lang="cs-CZ" sz="1200" b="1" baseline="50000">
                <a:latin typeface="Times New Roman" pitchFamily="18" charset="0"/>
              </a:rPr>
              <a:t>+</a:t>
            </a:r>
            <a:endParaRPr lang="cs-CZ" sz="2400">
              <a:latin typeface="Times New Roman" pitchFamily="18" charset="0"/>
            </a:endParaRPr>
          </a:p>
        </p:txBody>
      </p:sp>
      <p:sp>
        <p:nvSpPr>
          <p:cNvPr id="142345" name="Oval 43"/>
          <p:cNvSpPr>
            <a:spLocks noChangeArrowheads="1"/>
          </p:cNvSpPr>
          <p:nvPr/>
        </p:nvSpPr>
        <p:spPr bwMode="auto">
          <a:xfrm>
            <a:off x="4557713" y="5410201"/>
            <a:ext cx="442912" cy="436563"/>
          </a:xfrm>
          <a:prstGeom prst="ellipse">
            <a:avLst/>
          </a:prstGeom>
          <a:solidFill>
            <a:srgbClr val="FF3300"/>
          </a:solidFill>
          <a:ln w="28575">
            <a:solidFill>
              <a:schemeClr val="tx1"/>
            </a:solidFill>
            <a:round/>
            <a:headEnd/>
            <a:tailEnd/>
          </a:ln>
        </p:spPr>
        <p:txBody>
          <a:bodyPr wrap="none" anchor="ctr"/>
          <a:lstStyle/>
          <a:p>
            <a:endParaRPr lang="en-US"/>
          </a:p>
        </p:txBody>
      </p:sp>
      <p:sp>
        <p:nvSpPr>
          <p:cNvPr id="142346" name="Line 44"/>
          <p:cNvSpPr>
            <a:spLocks noChangeShapeType="1"/>
          </p:cNvSpPr>
          <p:nvPr/>
        </p:nvSpPr>
        <p:spPr bwMode="auto">
          <a:xfrm>
            <a:off x="4060826" y="5853113"/>
            <a:ext cx="1236663" cy="0"/>
          </a:xfrm>
          <a:prstGeom prst="line">
            <a:avLst/>
          </a:prstGeom>
          <a:noFill/>
          <a:ln w="19050">
            <a:solidFill>
              <a:srgbClr val="000000"/>
            </a:solidFill>
            <a:round/>
            <a:headEnd/>
            <a:tailEnd type="triangle" w="med" len="med"/>
          </a:ln>
        </p:spPr>
        <p:txBody>
          <a:bodyPr wrap="none" anchor="ctr"/>
          <a:lstStyle/>
          <a:p>
            <a:endParaRPr lang="cs-CZ"/>
          </a:p>
        </p:txBody>
      </p:sp>
      <p:sp>
        <p:nvSpPr>
          <p:cNvPr id="142347" name="Text Box 45"/>
          <p:cNvSpPr txBox="1">
            <a:spLocks noChangeArrowheads="1"/>
          </p:cNvSpPr>
          <p:nvPr/>
        </p:nvSpPr>
        <p:spPr bwMode="auto">
          <a:xfrm>
            <a:off x="3934148" y="5273776"/>
            <a:ext cx="393057" cy="307777"/>
          </a:xfrm>
          <a:prstGeom prst="rect">
            <a:avLst/>
          </a:prstGeom>
          <a:noFill/>
          <a:ln w="12700">
            <a:noFill/>
            <a:miter lim="800000"/>
            <a:headEnd/>
            <a:tailEnd/>
          </a:ln>
        </p:spPr>
        <p:txBody>
          <a:bodyPr wrap="none" anchor="ctr">
            <a:spAutoFit/>
          </a:bodyPr>
          <a:lstStyle/>
          <a:p>
            <a:pPr algn="ctr" eaLnBrk="0" hangingPunct="0"/>
            <a:r>
              <a:rPr lang="cs-CZ" sz="1400" b="1">
                <a:latin typeface="Times New Roman" pitchFamily="18" charset="0"/>
              </a:rPr>
              <a:t>K</a:t>
            </a:r>
            <a:r>
              <a:rPr lang="cs-CZ" sz="1400" b="1" baseline="50000">
                <a:latin typeface="Times New Roman" pitchFamily="18" charset="0"/>
              </a:rPr>
              <a:t>+</a:t>
            </a:r>
            <a:endParaRPr lang="cs-CZ" sz="2400">
              <a:latin typeface="Times New Roman" pitchFamily="18" charset="0"/>
            </a:endParaRPr>
          </a:p>
        </p:txBody>
      </p:sp>
      <p:sp>
        <p:nvSpPr>
          <p:cNvPr id="142348" name="Freeform 46"/>
          <p:cNvSpPr>
            <a:spLocks/>
          </p:cNvSpPr>
          <p:nvPr/>
        </p:nvSpPr>
        <p:spPr bwMode="auto">
          <a:xfrm>
            <a:off x="4011614" y="4573589"/>
            <a:ext cx="1335087" cy="693737"/>
          </a:xfrm>
          <a:custGeom>
            <a:avLst/>
            <a:gdLst>
              <a:gd name="T0" fmla="*/ 1335087 w 1098"/>
              <a:gd name="T1" fmla="*/ 51117 h 475"/>
              <a:gd name="T2" fmla="*/ 214003 w 1098"/>
              <a:gd name="T3" fmla="*/ 106616 h 475"/>
              <a:gd name="T4" fmla="*/ 53501 w 1098"/>
              <a:gd name="T5" fmla="*/ 693737 h 475"/>
              <a:gd name="T6" fmla="*/ 0 60000 65536"/>
              <a:gd name="T7" fmla="*/ 0 60000 65536"/>
              <a:gd name="T8" fmla="*/ 0 60000 65536"/>
              <a:gd name="T9" fmla="*/ 0 w 1098"/>
              <a:gd name="T10" fmla="*/ 0 h 475"/>
              <a:gd name="T11" fmla="*/ 1098 w 1098"/>
              <a:gd name="T12" fmla="*/ 475 h 475"/>
            </a:gdLst>
            <a:ahLst/>
            <a:cxnLst>
              <a:cxn ang="T6">
                <a:pos x="T0" y="T1"/>
              </a:cxn>
              <a:cxn ang="T7">
                <a:pos x="T2" y="T3"/>
              </a:cxn>
              <a:cxn ang="T8">
                <a:pos x="T4" y="T5"/>
              </a:cxn>
            </a:cxnLst>
            <a:rect l="T9" t="T10" r="T11" b="T12"/>
            <a:pathLst>
              <a:path w="1098" h="475">
                <a:moveTo>
                  <a:pt x="1098" y="35"/>
                </a:moveTo>
                <a:cubicBezTo>
                  <a:pt x="943" y="40"/>
                  <a:pt x="352" y="0"/>
                  <a:pt x="176" y="73"/>
                </a:cubicBezTo>
                <a:cubicBezTo>
                  <a:pt x="0" y="146"/>
                  <a:pt x="56" y="357"/>
                  <a:pt x="44" y="475"/>
                </a:cubicBezTo>
              </a:path>
            </a:pathLst>
          </a:custGeom>
          <a:noFill/>
          <a:ln w="38100">
            <a:solidFill>
              <a:srgbClr val="000000"/>
            </a:solidFill>
            <a:round/>
            <a:headEnd type="triangle" w="med" len="med"/>
            <a:tailEnd/>
          </a:ln>
        </p:spPr>
        <p:txBody>
          <a:bodyPr wrap="none" anchor="ctr"/>
          <a:lstStyle/>
          <a:p>
            <a:endParaRPr lang="en-US"/>
          </a:p>
        </p:txBody>
      </p:sp>
      <p:sp>
        <p:nvSpPr>
          <p:cNvPr id="142349" name="AutoShape 47"/>
          <p:cNvSpPr>
            <a:spLocks noChangeArrowheads="1"/>
          </p:cNvSpPr>
          <p:nvPr/>
        </p:nvSpPr>
        <p:spPr bwMode="auto">
          <a:xfrm rot="5475238">
            <a:off x="4673601" y="4327526"/>
            <a:ext cx="314325" cy="561975"/>
          </a:xfrm>
          <a:prstGeom prst="can">
            <a:avLst>
              <a:gd name="adj" fmla="val 36436"/>
            </a:avLst>
          </a:prstGeom>
          <a:solidFill>
            <a:srgbClr val="66FFFF"/>
          </a:solidFill>
          <a:ln w="28575">
            <a:solidFill>
              <a:schemeClr val="tx1"/>
            </a:solidFill>
            <a:round/>
            <a:headEnd/>
            <a:tailEnd/>
          </a:ln>
        </p:spPr>
        <p:txBody>
          <a:bodyPr wrap="none" anchor="ctr"/>
          <a:lstStyle/>
          <a:p>
            <a:endParaRPr lang="en-US"/>
          </a:p>
        </p:txBody>
      </p:sp>
      <p:sp>
        <p:nvSpPr>
          <p:cNvPr id="142350" name="Freeform 48"/>
          <p:cNvSpPr>
            <a:spLocks/>
          </p:cNvSpPr>
          <p:nvPr/>
        </p:nvSpPr>
        <p:spPr bwMode="auto">
          <a:xfrm>
            <a:off x="5010150" y="4618039"/>
            <a:ext cx="103188" cy="1587"/>
          </a:xfrm>
          <a:custGeom>
            <a:avLst/>
            <a:gdLst>
              <a:gd name="T0" fmla="*/ 0 w 70"/>
              <a:gd name="T1" fmla="*/ 0 h 1"/>
              <a:gd name="T2" fmla="*/ 103188 w 70"/>
              <a:gd name="T3" fmla="*/ 0 h 1"/>
              <a:gd name="T4" fmla="*/ 0 60000 65536"/>
              <a:gd name="T5" fmla="*/ 0 60000 65536"/>
              <a:gd name="T6" fmla="*/ 0 w 70"/>
              <a:gd name="T7" fmla="*/ 0 h 1"/>
              <a:gd name="T8" fmla="*/ 70 w 70"/>
              <a:gd name="T9" fmla="*/ 1 h 1"/>
            </a:gdLst>
            <a:ahLst/>
            <a:cxnLst>
              <a:cxn ang="T4">
                <a:pos x="T0" y="T1"/>
              </a:cxn>
              <a:cxn ang="T5">
                <a:pos x="T2" y="T3"/>
              </a:cxn>
            </a:cxnLst>
            <a:rect l="T6" t="T7" r="T8" b="T9"/>
            <a:pathLst>
              <a:path w="70" h="1">
                <a:moveTo>
                  <a:pt x="0" y="0"/>
                </a:moveTo>
                <a:lnTo>
                  <a:pt x="70" y="0"/>
                </a:lnTo>
              </a:path>
            </a:pathLst>
          </a:custGeom>
          <a:noFill/>
          <a:ln w="38100">
            <a:solidFill>
              <a:schemeClr val="tx1"/>
            </a:solidFill>
            <a:round/>
            <a:headEnd/>
            <a:tailEnd/>
          </a:ln>
        </p:spPr>
        <p:txBody>
          <a:bodyPr wrap="none" anchor="ctr"/>
          <a:lstStyle/>
          <a:p>
            <a:endParaRPr lang="en-US"/>
          </a:p>
        </p:txBody>
      </p:sp>
      <p:sp>
        <p:nvSpPr>
          <p:cNvPr id="142351" name="Freeform 49"/>
          <p:cNvSpPr>
            <a:spLocks/>
          </p:cNvSpPr>
          <p:nvPr/>
        </p:nvSpPr>
        <p:spPr bwMode="auto">
          <a:xfrm>
            <a:off x="4281489" y="4768850"/>
            <a:ext cx="1265237" cy="685800"/>
          </a:xfrm>
          <a:custGeom>
            <a:avLst/>
            <a:gdLst>
              <a:gd name="T0" fmla="*/ 0 w 1094"/>
              <a:gd name="T1" fmla="*/ 634838 h 471"/>
              <a:gd name="T2" fmla="*/ 1066315 w 1094"/>
              <a:gd name="T3" fmla="*/ 579508 h 471"/>
              <a:gd name="T4" fmla="*/ 1197002 w 1094"/>
              <a:gd name="T5" fmla="*/ 0 h 471"/>
              <a:gd name="T6" fmla="*/ 0 60000 65536"/>
              <a:gd name="T7" fmla="*/ 0 60000 65536"/>
              <a:gd name="T8" fmla="*/ 0 60000 65536"/>
              <a:gd name="T9" fmla="*/ 0 w 1094"/>
              <a:gd name="T10" fmla="*/ 0 h 471"/>
              <a:gd name="T11" fmla="*/ 1094 w 1094"/>
              <a:gd name="T12" fmla="*/ 471 h 471"/>
            </a:gdLst>
            <a:ahLst/>
            <a:cxnLst>
              <a:cxn ang="T6">
                <a:pos x="T0" y="T1"/>
              </a:cxn>
              <a:cxn ang="T7">
                <a:pos x="T2" y="T3"/>
              </a:cxn>
              <a:cxn ang="T8">
                <a:pos x="T4" y="T5"/>
              </a:cxn>
            </a:cxnLst>
            <a:rect l="T9" t="T10" r="T11" b="T12"/>
            <a:pathLst>
              <a:path w="1094" h="471">
                <a:moveTo>
                  <a:pt x="0" y="436"/>
                </a:moveTo>
                <a:cubicBezTo>
                  <a:pt x="155" y="431"/>
                  <a:pt x="750" y="471"/>
                  <a:pt x="922" y="398"/>
                </a:cubicBezTo>
                <a:cubicBezTo>
                  <a:pt x="1094" y="325"/>
                  <a:pt x="1024" y="92"/>
                  <a:pt x="1035" y="0"/>
                </a:cubicBezTo>
              </a:path>
            </a:pathLst>
          </a:custGeom>
          <a:noFill/>
          <a:ln w="19050">
            <a:solidFill>
              <a:srgbClr val="000000"/>
            </a:solidFill>
            <a:round/>
            <a:headEnd type="triangle" w="med" len="med"/>
            <a:tailEnd/>
          </a:ln>
        </p:spPr>
        <p:txBody>
          <a:bodyPr wrap="none" anchor="ctr"/>
          <a:lstStyle/>
          <a:p>
            <a:endParaRPr lang="en-US"/>
          </a:p>
        </p:txBody>
      </p:sp>
      <p:sp>
        <p:nvSpPr>
          <p:cNvPr id="142352" name="Text Box 50"/>
          <p:cNvSpPr txBox="1">
            <a:spLocks noChangeArrowheads="1"/>
          </p:cNvSpPr>
          <p:nvPr/>
        </p:nvSpPr>
        <p:spPr bwMode="auto">
          <a:xfrm>
            <a:off x="5230848" y="4392763"/>
            <a:ext cx="452368" cy="461665"/>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K</a:t>
            </a:r>
            <a:r>
              <a:rPr lang="cs-CZ" b="1" baseline="50000">
                <a:latin typeface="Times New Roman" pitchFamily="18" charset="0"/>
              </a:rPr>
              <a:t>+</a:t>
            </a:r>
            <a:endParaRPr lang="cs-CZ" sz="2400" b="1">
              <a:latin typeface="Times New Roman" pitchFamily="18" charset="0"/>
            </a:endParaRPr>
          </a:p>
        </p:txBody>
      </p:sp>
      <p:sp>
        <p:nvSpPr>
          <p:cNvPr id="142353" name="Text Box 51"/>
          <p:cNvSpPr txBox="1">
            <a:spLocks noChangeArrowheads="1"/>
          </p:cNvSpPr>
          <p:nvPr/>
        </p:nvSpPr>
        <p:spPr bwMode="auto">
          <a:xfrm>
            <a:off x="3021014" y="4513263"/>
            <a:ext cx="598487" cy="519112"/>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H</a:t>
            </a:r>
            <a:r>
              <a:rPr lang="cs-CZ" sz="2800" b="1" baseline="50000">
                <a:latin typeface="Times New Roman" pitchFamily="18" charset="0"/>
              </a:rPr>
              <a:t>+</a:t>
            </a:r>
            <a:endParaRPr lang="cs-CZ" sz="2400">
              <a:latin typeface="Times New Roman" pitchFamily="18" charset="0"/>
            </a:endParaRPr>
          </a:p>
        </p:txBody>
      </p:sp>
      <p:sp>
        <p:nvSpPr>
          <p:cNvPr id="142354" name="Freeform 52"/>
          <p:cNvSpPr>
            <a:spLocks/>
          </p:cNvSpPr>
          <p:nvPr/>
        </p:nvSpPr>
        <p:spPr bwMode="auto">
          <a:xfrm>
            <a:off x="3265489" y="4130676"/>
            <a:ext cx="458787" cy="473075"/>
          </a:xfrm>
          <a:custGeom>
            <a:avLst/>
            <a:gdLst>
              <a:gd name="T0" fmla="*/ 17646 w 312"/>
              <a:gd name="T1" fmla="*/ 473075 h 324"/>
              <a:gd name="T2" fmla="*/ 73524 w 312"/>
              <a:gd name="T3" fmla="*/ 74466 h 324"/>
              <a:gd name="T4" fmla="*/ 458787 w 312"/>
              <a:gd name="T5" fmla="*/ 26282 h 324"/>
              <a:gd name="T6" fmla="*/ 0 60000 65536"/>
              <a:gd name="T7" fmla="*/ 0 60000 65536"/>
              <a:gd name="T8" fmla="*/ 0 60000 65536"/>
              <a:gd name="T9" fmla="*/ 0 w 312"/>
              <a:gd name="T10" fmla="*/ 0 h 324"/>
              <a:gd name="T11" fmla="*/ 312 w 312"/>
              <a:gd name="T12" fmla="*/ 324 h 324"/>
            </a:gdLst>
            <a:ahLst/>
            <a:cxnLst>
              <a:cxn ang="T6">
                <a:pos x="T0" y="T1"/>
              </a:cxn>
              <a:cxn ang="T7">
                <a:pos x="T2" y="T3"/>
              </a:cxn>
              <a:cxn ang="T8">
                <a:pos x="T4" y="T5"/>
              </a:cxn>
            </a:cxnLst>
            <a:rect l="T9" t="T10" r="T11" b="T12"/>
            <a:pathLst>
              <a:path w="312" h="324">
                <a:moveTo>
                  <a:pt x="12" y="324"/>
                </a:moveTo>
                <a:cubicBezTo>
                  <a:pt x="18" y="279"/>
                  <a:pt x="0" y="102"/>
                  <a:pt x="50" y="51"/>
                </a:cubicBezTo>
                <a:cubicBezTo>
                  <a:pt x="100" y="0"/>
                  <a:pt x="149" y="18"/>
                  <a:pt x="312" y="18"/>
                </a:cubicBezTo>
              </a:path>
            </a:pathLst>
          </a:custGeom>
          <a:noFill/>
          <a:ln w="38100">
            <a:solidFill>
              <a:srgbClr val="000000"/>
            </a:solidFill>
            <a:round/>
            <a:headEnd type="triangle" w="med" len="med"/>
            <a:tailEnd/>
          </a:ln>
        </p:spPr>
        <p:txBody>
          <a:bodyPr wrap="none" anchor="ctr"/>
          <a:lstStyle/>
          <a:p>
            <a:endParaRPr lang="en-US"/>
          </a:p>
        </p:txBody>
      </p:sp>
      <p:sp>
        <p:nvSpPr>
          <p:cNvPr id="142355" name="Text Box 53"/>
          <p:cNvSpPr txBox="1">
            <a:spLocks noChangeArrowheads="1"/>
          </p:cNvSpPr>
          <p:nvPr/>
        </p:nvSpPr>
        <p:spPr bwMode="auto">
          <a:xfrm>
            <a:off x="3647658" y="3979963"/>
            <a:ext cx="1202573" cy="307777"/>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metabolismus</a:t>
            </a:r>
            <a:endParaRPr lang="cs-CZ" sz="2400" dirty="0">
              <a:latin typeface="Times New Roman" pitchFamily="18" charset="0"/>
            </a:endParaRPr>
          </a:p>
        </p:txBody>
      </p:sp>
      <p:sp>
        <p:nvSpPr>
          <p:cNvPr id="142356" name="Text Box 54"/>
          <p:cNvSpPr txBox="1">
            <a:spLocks noChangeArrowheads="1"/>
          </p:cNvSpPr>
          <p:nvPr/>
        </p:nvSpPr>
        <p:spPr bwMode="auto">
          <a:xfrm>
            <a:off x="1809751" y="5175250"/>
            <a:ext cx="536575" cy="457200"/>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H</a:t>
            </a:r>
            <a:r>
              <a:rPr lang="cs-CZ" sz="2400" b="1" baseline="50000">
                <a:latin typeface="Times New Roman" pitchFamily="18" charset="0"/>
              </a:rPr>
              <a:t>+</a:t>
            </a:r>
            <a:endParaRPr lang="cs-CZ" sz="2400">
              <a:latin typeface="Times New Roman" pitchFamily="18" charset="0"/>
            </a:endParaRPr>
          </a:p>
        </p:txBody>
      </p:sp>
      <p:sp>
        <p:nvSpPr>
          <p:cNvPr id="142357" name="AutoShape 55"/>
          <p:cNvSpPr>
            <a:spLocks noChangeArrowheads="1"/>
          </p:cNvSpPr>
          <p:nvPr/>
        </p:nvSpPr>
        <p:spPr bwMode="auto">
          <a:xfrm>
            <a:off x="3365501" y="1209675"/>
            <a:ext cx="822325" cy="1341438"/>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142358" name="Text Box 56"/>
          <p:cNvSpPr txBox="1">
            <a:spLocks noChangeArrowheads="1"/>
          </p:cNvSpPr>
          <p:nvPr/>
        </p:nvSpPr>
        <p:spPr bwMode="auto">
          <a:xfrm>
            <a:off x="4356101" y="1570039"/>
            <a:ext cx="519113"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grpSp>
        <p:nvGrpSpPr>
          <p:cNvPr id="6" name="Group 57"/>
          <p:cNvGrpSpPr>
            <a:grpSpLocks/>
          </p:cNvGrpSpPr>
          <p:nvPr/>
        </p:nvGrpSpPr>
        <p:grpSpPr bwMode="auto">
          <a:xfrm>
            <a:off x="3503613" y="1555751"/>
            <a:ext cx="850900" cy="396875"/>
            <a:chOff x="1247" y="980"/>
            <a:chExt cx="536" cy="250"/>
          </a:xfrm>
        </p:grpSpPr>
        <p:sp>
          <p:nvSpPr>
            <p:cNvPr id="142446" name="Line 58"/>
            <p:cNvSpPr>
              <a:spLocks noChangeShapeType="1"/>
            </p:cNvSpPr>
            <p:nvPr/>
          </p:nvSpPr>
          <p:spPr bwMode="auto">
            <a:xfrm flipH="1">
              <a:off x="1519" y="1100"/>
              <a:ext cx="264" cy="12"/>
            </a:xfrm>
            <a:prstGeom prst="line">
              <a:avLst/>
            </a:prstGeom>
            <a:noFill/>
            <a:ln w="28575">
              <a:solidFill>
                <a:srgbClr val="000000"/>
              </a:solidFill>
              <a:round/>
              <a:headEnd/>
              <a:tailEnd type="triangle" w="med" len="med"/>
            </a:ln>
          </p:spPr>
          <p:txBody>
            <a:bodyPr wrap="none" anchor="ctr"/>
            <a:lstStyle/>
            <a:p>
              <a:endParaRPr lang="cs-CZ"/>
            </a:p>
          </p:txBody>
        </p:sp>
        <p:sp>
          <p:nvSpPr>
            <p:cNvPr id="142447" name="Text Box 59"/>
            <p:cNvSpPr txBox="1">
              <a:spLocks noChangeArrowheads="1"/>
            </p:cNvSpPr>
            <p:nvPr/>
          </p:nvSpPr>
          <p:spPr bwMode="auto">
            <a:xfrm>
              <a:off x="1247" y="980"/>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142448" name="Line 60"/>
            <p:cNvSpPr>
              <a:spLocks noChangeShapeType="1"/>
            </p:cNvSpPr>
            <p:nvPr/>
          </p:nvSpPr>
          <p:spPr bwMode="auto">
            <a:xfrm flipV="1">
              <a:off x="1267" y="1036"/>
              <a:ext cx="0" cy="114"/>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7" name="Group 61"/>
          <p:cNvGrpSpPr>
            <a:grpSpLocks/>
          </p:cNvGrpSpPr>
          <p:nvPr/>
        </p:nvGrpSpPr>
        <p:grpSpPr bwMode="auto">
          <a:xfrm>
            <a:off x="3530601" y="1889126"/>
            <a:ext cx="1357313" cy="409575"/>
            <a:chOff x="1264" y="1190"/>
            <a:chExt cx="855" cy="258"/>
          </a:xfrm>
        </p:grpSpPr>
        <p:sp>
          <p:nvSpPr>
            <p:cNvPr id="142440" name="Text Box 62"/>
            <p:cNvSpPr txBox="1">
              <a:spLocks noChangeArrowheads="1"/>
            </p:cNvSpPr>
            <p:nvPr/>
          </p:nvSpPr>
          <p:spPr bwMode="auto">
            <a:xfrm>
              <a:off x="1792" y="1198"/>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grpSp>
          <p:nvGrpSpPr>
            <p:cNvPr id="8" name="Group 63"/>
            <p:cNvGrpSpPr>
              <a:grpSpLocks/>
            </p:cNvGrpSpPr>
            <p:nvPr/>
          </p:nvGrpSpPr>
          <p:grpSpPr bwMode="auto">
            <a:xfrm>
              <a:off x="1264" y="1190"/>
              <a:ext cx="810" cy="250"/>
              <a:chOff x="1264" y="1190"/>
              <a:chExt cx="810" cy="250"/>
            </a:xfrm>
          </p:grpSpPr>
          <p:sp>
            <p:nvSpPr>
              <p:cNvPr id="142442" name="Line 64"/>
              <p:cNvSpPr>
                <a:spLocks noChangeShapeType="1"/>
              </p:cNvSpPr>
              <p:nvPr/>
            </p:nvSpPr>
            <p:spPr bwMode="auto">
              <a:xfrm flipV="1">
                <a:off x="1564" y="1313"/>
                <a:ext cx="252" cy="4"/>
              </a:xfrm>
              <a:prstGeom prst="line">
                <a:avLst/>
              </a:prstGeom>
              <a:noFill/>
              <a:ln w="28575">
                <a:solidFill>
                  <a:srgbClr val="000000"/>
                </a:solidFill>
                <a:round/>
                <a:headEnd/>
                <a:tailEnd type="triangle" w="med" len="med"/>
              </a:ln>
            </p:spPr>
            <p:txBody>
              <a:bodyPr wrap="none" anchor="ctr"/>
              <a:lstStyle/>
              <a:p>
                <a:endParaRPr lang="cs-CZ"/>
              </a:p>
            </p:txBody>
          </p:sp>
          <p:sp>
            <p:nvSpPr>
              <p:cNvPr id="142443" name="Text Box 65"/>
              <p:cNvSpPr txBox="1">
                <a:spLocks noChangeArrowheads="1"/>
              </p:cNvSpPr>
              <p:nvPr/>
            </p:nvSpPr>
            <p:spPr bwMode="auto">
              <a:xfrm>
                <a:off x="1266" y="1190"/>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42444" name="Line 66"/>
              <p:cNvSpPr>
                <a:spLocks noChangeShapeType="1"/>
              </p:cNvSpPr>
              <p:nvPr/>
            </p:nvSpPr>
            <p:spPr bwMode="auto">
              <a:xfrm flipV="1">
                <a:off x="1264" y="1257"/>
                <a:ext cx="0" cy="114"/>
              </a:xfrm>
              <a:prstGeom prst="line">
                <a:avLst/>
              </a:prstGeom>
              <a:noFill/>
              <a:ln w="12700">
                <a:solidFill>
                  <a:schemeClr val="tx1"/>
                </a:solidFill>
                <a:round/>
                <a:headEnd type="triangle" w="med" len="med"/>
                <a:tailEnd/>
              </a:ln>
            </p:spPr>
            <p:txBody>
              <a:bodyPr wrap="none" anchor="ctr"/>
              <a:lstStyle/>
              <a:p>
                <a:endParaRPr lang="cs-CZ"/>
              </a:p>
            </p:txBody>
          </p:sp>
          <p:sp>
            <p:nvSpPr>
              <p:cNvPr id="142445" name="Line 67"/>
              <p:cNvSpPr>
                <a:spLocks noChangeShapeType="1"/>
              </p:cNvSpPr>
              <p:nvPr/>
            </p:nvSpPr>
            <p:spPr bwMode="auto">
              <a:xfrm flipV="1">
                <a:off x="2074" y="1265"/>
                <a:ext cx="0" cy="114"/>
              </a:xfrm>
              <a:prstGeom prst="line">
                <a:avLst/>
              </a:prstGeom>
              <a:noFill/>
              <a:ln w="12700">
                <a:solidFill>
                  <a:schemeClr val="tx1"/>
                </a:solidFill>
                <a:round/>
                <a:headEnd/>
                <a:tailEnd type="triangle" w="med" len="med"/>
              </a:ln>
            </p:spPr>
            <p:txBody>
              <a:bodyPr wrap="none" anchor="ctr"/>
              <a:lstStyle/>
              <a:p>
                <a:endParaRPr lang="cs-CZ"/>
              </a:p>
            </p:txBody>
          </p:sp>
        </p:grpSp>
      </p:grpSp>
      <p:grpSp>
        <p:nvGrpSpPr>
          <p:cNvPr id="9" name="Group 68"/>
          <p:cNvGrpSpPr>
            <a:grpSpLocks/>
          </p:cNvGrpSpPr>
          <p:nvPr/>
        </p:nvGrpSpPr>
        <p:grpSpPr bwMode="auto">
          <a:xfrm>
            <a:off x="5934077" y="3730625"/>
            <a:ext cx="3109913" cy="1384299"/>
            <a:chOff x="2778" y="2350"/>
            <a:chExt cx="1959" cy="872"/>
          </a:xfrm>
        </p:grpSpPr>
        <p:sp>
          <p:nvSpPr>
            <p:cNvPr id="142433" name="Text Box 69"/>
            <p:cNvSpPr txBox="1">
              <a:spLocks noChangeArrowheads="1"/>
            </p:cNvSpPr>
            <p:nvPr/>
          </p:nvSpPr>
          <p:spPr bwMode="auto">
            <a:xfrm>
              <a:off x="4288" y="2350"/>
              <a:ext cx="449" cy="291"/>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Anion</a:t>
              </a:r>
              <a:r>
                <a:rPr lang="cs-CZ" sz="2400" b="1" i="1" baseline="30000" dirty="0">
                  <a:latin typeface="Times New Roman" pitchFamily="18" charset="0"/>
                </a:rPr>
                <a:t>-</a:t>
              </a:r>
              <a:endParaRPr lang="cs-CZ" sz="2400" dirty="0">
                <a:latin typeface="Times New Roman" pitchFamily="18" charset="0"/>
              </a:endParaRPr>
            </a:p>
          </p:txBody>
        </p:sp>
        <p:sp>
          <p:nvSpPr>
            <p:cNvPr id="142434" name="Text Box 70"/>
            <p:cNvSpPr txBox="1">
              <a:spLocks noChangeArrowheads="1"/>
            </p:cNvSpPr>
            <p:nvPr/>
          </p:nvSpPr>
          <p:spPr bwMode="auto">
            <a:xfrm>
              <a:off x="2778" y="2860"/>
              <a:ext cx="477" cy="291"/>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Anion </a:t>
              </a:r>
              <a:r>
                <a:rPr lang="cs-CZ" sz="2400" b="1" i="1" baseline="30000" dirty="0">
                  <a:latin typeface="Times New Roman" pitchFamily="18" charset="0"/>
                </a:rPr>
                <a:t>-</a:t>
              </a:r>
              <a:endParaRPr lang="cs-CZ" sz="2400" dirty="0">
                <a:latin typeface="Times New Roman" pitchFamily="18" charset="0"/>
              </a:endParaRPr>
            </a:p>
          </p:txBody>
        </p:sp>
        <p:sp>
          <p:nvSpPr>
            <p:cNvPr id="142435" name="Text Box 71"/>
            <p:cNvSpPr txBox="1">
              <a:spLocks noChangeArrowheads="1"/>
            </p:cNvSpPr>
            <p:nvPr/>
          </p:nvSpPr>
          <p:spPr bwMode="auto">
            <a:xfrm>
              <a:off x="3039" y="2402"/>
              <a:ext cx="530" cy="194"/>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H-Anion</a:t>
              </a:r>
              <a:endParaRPr lang="cs-CZ" sz="2400" dirty="0">
                <a:latin typeface="Times New Roman" pitchFamily="18" charset="0"/>
              </a:endParaRPr>
            </a:p>
          </p:txBody>
        </p:sp>
        <p:sp>
          <p:nvSpPr>
            <p:cNvPr id="142436" name="Line 72"/>
            <p:cNvSpPr>
              <a:spLocks noChangeShapeType="1"/>
            </p:cNvSpPr>
            <p:nvPr/>
          </p:nvSpPr>
          <p:spPr bwMode="auto">
            <a:xfrm flipH="1" flipV="1">
              <a:off x="3412" y="2622"/>
              <a:ext cx="3" cy="600"/>
            </a:xfrm>
            <a:prstGeom prst="line">
              <a:avLst/>
            </a:prstGeom>
            <a:noFill/>
            <a:ln w="38100">
              <a:solidFill>
                <a:srgbClr val="000000"/>
              </a:solidFill>
              <a:round/>
              <a:headEnd/>
              <a:tailEnd type="triangle" w="med" len="med"/>
            </a:ln>
          </p:spPr>
          <p:txBody>
            <a:bodyPr wrap="none" anchor="ctr"/>
            <a:lstStyle/>
            <a:p>
              <a:endParaRPr lang="cs-CZ"/>
            </a:p>
          </p:txBody>
        </p:sp>
        <p:sp>
          <p:nvSpPr>
            <p:cNvPr id="142437" name="Freeform 73"/>
            <p:cNvSpPr>
              <a:spLocks/>
            </p:cNvSpPr>
            <p:nvPr/>
          </p:nvSpPr>
          <p:spPr bwMode="auto">
            <a:xfrm>
              <a:off x="3181" y="2870"/>
              <a:ext cx="228" cy="167"/>
            </a:xfrm>
            <a:custGeom>
              <a:avLst/>
              <a:gdLst>
                <a:gd name="T0" fmla="*/ 0 w 228"/>
                <a:gd name="T1" fmla="*/ 157 h 167"/>
                <a:gd name="T2" fmla="*/ 146 w 228"/>
                <a:gd name="T3" fmla="*/ 141 h 167"/>
                <a:gd name="T4" fmla="*/ 228 w 228"/>
                <a:gd name="T5" fmla="*/ 0 h 167"/>
                <a:gd name="T6" fmla="*/ 0 60000 65536"/>
                <a:gd name="T7" fmla="*/ 0 60000 65536"/>
                <a:gd name="T8" fmla="*/ 0 60000 65536"/>
                <a:gd name="T9" fmla="*/ 0 w 228"/>
                <a:gd name="T10" fmla="*/ 0 h 167"/>
                <a:gd name="T11" fmla="*/ 228 w 228"/>
                <a:gd name="T12" fmla="*/ 167 h 167"/>
              </a:gdLst>
              <a:ahLst/>
              <a:cxnLst>
                <a:cxn ang="T6">
                  <a:pos x="T0" y="T1"/>
                </a:cxn>
                <a:cxn ang="T7">
                  <a:pos x="T2" y="T3"/>
                </a:cxn>
                <a:cxn ang="T8">
                  <a:pos x="T4" y="T5"/>
                </a:cxn>
              </a:cxnLst>
              <a:rect l="T9" t="T10" r="T11" b="T12"/>
              <a:pathLst>
                <a:path w="228" h="167">
                  <a:moveTo>
                    <a:pt x="0" y="157"/>
                  </a:moveTo>
                  <a:cubicBezTo>
                    <a:pt x="24" y="154"/>
                    <a:pt x="108" y="167"/>
                    <a:pt x="146" y="141"/>
                  </a:cubicBezTo>
                  <a:cubicBezTo>
                    <a:pt x="184" y="115"/>
                    <a:pt x="211" y="29"/>
                    <a:pt x="228" y="0"/>
                  </a:cubicBezTo>
                </a:path>
              </a:pathLst>
            </a:custGeom>
            <a:noFill/>
            <a:ln w="38100">
              <a:solidFill>
                <a:srgbClr val="000000"/>
              </a:solidFill>
              <a:round/>
              <a:headEnd/>
              <a:tailEnd/>
            </a:ln>
          </p:spPr>
          <p:txBody>
            <a:bodyPr wrap="none" anchor="ctr"/>
            <a:lstStyle/>
            <a:p>
              <a:endParaRPr lang="en-US"/>
            </a:p>
          </p:txBody>
        </p:sp>
        <p:sp>
          <p:nvSpPr>
            <p:cNvPr id="142438" name="Freeform 74"/>
            <p:cNvSpPr>
              <a:spLocks/>
            </p:cNvSpPr>
            <p:nvPr/>
          </p:nvSpPr>
          <p:spPr bwMode="auto">
            <a:xfrm flipV="1">
              <a:off x="3795" y="2506"/>
              <a:ext cx="341" cy="386"/>
            </a:xfrm>
            <a:custGeom>
              <a:avLst/>
              <a:gdLst>
                <a:gd name="T0" fmla="*/ 0 w 341"/>
                <a:gd name="T1" fmla="*/ 381 h 287"/>
                <a:gd name="T2" fmla="*/ 289 w 341"/>
                <a:gd name="T3" fmla="*/ 323 h 287"/>
                <a:gd name="T4" fmla="*/ 311 w 341"/>
                <a:gd name="T5" fmla="*/ 0 h 287"/>
                <a:gd name="T6" fmla="*/ 0 60000 65536"/>
                <a:gd name="T7" fmla="*/ 0 60000 65536"/>
                <a:gd name="T8" fmla="*/ 0 60000 65536"/>
                <a:gd name="T9" fmla="*/ 0 w 341"/>
                <a:gd name="T10" fmla="*/ 0 h 287"/>
                <a:gd name="T11" fmla="*/ 341 w 341"/>
                <a:gd name="T12" fmla="*/ 287 h 287"/>
              </a:gdLst>
              <a:ahLst/>
              <a:cxnLst>
                <a:cxn ang="T6">
                  <a:pos x="T0" y="T1"/>
                </a:cxn>
                <a:cxn ang="T7">
                  <a:pos x="T2" y="T3"/>
                </a:cxn>
                <a:cxn ang="T8">
                  <a:pos x="T4" y="T5"/>
                </a:cxn>
              </a:cxnLst>
              <a:rect l="T9" t="T10" r="T11" b="T12"/>
              <a:pathLst>
                <a:path w="341" h="287">
                  <a:moveTo>
                    <a:pt x="0" y="283"/>
                  </a:moveTo>
                  <a:cubicBezTo>
                    <a:pt x="48" y="276"/>
                    <a:pt x="237" y="287"/>
                    <a:pt x="289" y="240"/>
                  </a:cubicBezTo>
                  <a:cubicBezTo>
                    <a:pt x="341" y="193"/>
                    <a:pt x="307" y="50"/>
                    <a:pt x="311" y="0"/>
                  </a:cubicBezTo>
                </a:path>
              </a:pathLst>
            </a:custGeom>
            <a:noFill/>
            <a:ln w="38100">
              <a:solidFill>
                <a:srgbClr val="000000"/>
              </a:solidFill>
              <a:round/>
              <a:headEnd/>
              <a:tailEnd type="triangle" w="med" len="med"/>
            </a:ln>
          </p:spPr>
          <p:txBody>
            <a:bodyPr wrap="none" anchor="ctr"/>
            <a:lstStyle/>
            <a:p>
              <a:endParaRPr lang="en-US"/>
            </a:p>
          </p:txBody>
        </p:sp>
        <p:sp>
          <p:nvSpPr>
            <p:cNvPr id="142439" name="Line 75"/>
            <p:cNvSpPr>
              <a:spLocks noChangeShapeType="1"/>
            </p:cNvSpPr>
            <p:nvPr/>
          </p:nvSpPr>
          <p:spPr bwMode="auto">
            <a:xfrm>
              <a:off x="3574" y="2509"/>
              <a:ext cx="738" cy="5"/>
            </a:xfrm>
            <a:prstGeom prst="line">
              <a:avLst/>
            </a:prstGeom>
            <a:noFill/>
            <a:ln w="38100">
              <a:solidFill>
                <a:srgbClr val="000000"/>
              </a:solidFill>
              <a:round/>
              <a:headEnd/>
              <a:tailEnd type="triangle" w="med" len="med"/>
            </a:ln>
          </p:spPr>
          <p:txBody>
            <a:bodyPr wrap="none" anchor="ctr"/>
            <a:lstStyle/>
            <a:p>
              <a:endParaRPr lang="cs-CZ"/>
            </a:p>
          </p:txBody>
        </p:sp>
      </p:grpSp>
      <p:sp>
        <p:nvSpPr>
          <p:cNvPr id="142362" name="Text Box 76"/>
          <p:cNvSpPr txBox="1">
            <a:spLocks noChangeArrowheads="1"/>
          </p:cNvSpPr>
          <p:nvPr/>
        </p:nvSpPr>
        <p:spPr bwMode="auto">
          <a:xfrm>
            <a:off x="3359696" y="700416"/>
            <a:ext cx="2160240" cy="523220"/>
          </a:xfrm>
          <a:prstGeom prst="rect">
            <a:avLst/>
          </a:prstGeom>
          <a:noFill/>
          <a:ln w="12700">
            <a:noFill/>
            <a:miter lim="800000"/>
            <a:headEnd/>
            <a:tailEnd/>
          </a:ln>
        </p:spPr>
        <p:txBody>
          <a:bodyPr wrap="square" anchor="ctr">
            <a:spAutoFit/>
          </a:bodyPr>
          <a:lstStyle/>
          <a:p>
            <a:pPr algn="ctr" eaLnBrk="0" hangingPunct="0"/>
            <a:r>
              <a:rPr lang="cs-CZ" sz="1400" b="1" i="1" dirty="0">
                <a:latin typeface="Times New Roman" pitchFamily="18" charset="0"/>
              </a:rPr>
              <a:t>Výměna H</a:t>
            </a:r>
            <a:r>
              <a:rPr lang="cs-CZ" sz="1400" b="1" i="1" baseline="50000" dirty="0">
                <a:latin typeface="Times New Roman" pitchFamily="18" charset="0"/>
              </a:rPr>
              <a:t>+</a:t>
            </a:r>
            <a:r>
              <a:rPr lang="cs-CZ" sz="1400" b="1" i="1" dirty="0">
                <a:latin typeface="Times New Roman" pitchFamily="18" charset="0"/>
              </a:rPr>
              <a:t>/K</a:t>
            </a:r>
            <a:r>
              <a:rPr lang="cs-CZ" sz="1400" b="1" i="1" baseline="50000" dirty="0">
                <a:latin typeface="Times New Roman" pitchFamily="18" charset="0"/>
              </a:rPr>
              <a:t>+  </a:t>
            </a:r>
            <a:r>
              <a:rPr lang="cs-CZ" sz="1400" b="1" i="1" dirty="0">
                <a:latin typeface="Times New Roman" pitchFamily="18" charset="0"/>
              </a:rPr>
              <a:t>a H</a:t>
            </a:r>
            <a:r>
              <a:rPr lang="cs-CZ" sz="1400" b="1" i="1" baseline="50000" dirty="0">
                <a:latin typeface="Times New Roman" pitchFamily="18" charset="0"/>
              </a:rPr>
              <a:t>+</a:t>
            </a:r>
            <a:r>
              <a:rPr lang="cs-CZ" sz="1400" b="1" i="1" dirty="0">
                <a:latin typeface="Times New Roman" pitchFamily="18" charset="0"/>
              </a:rPr>
              <a:t>/Na</a:t>
            </a:r>
            <a:r>
              <a:rPr lang="cs-CZ" sz="1400" b="1" i="1" baseline="50000" dirty="0">
                <a:latin typeface="Times New Roman" pitchFamily="18" charset="0"/>
              </a:rPr>
              <a:t>+</a:t>
            </a:r>
            <a:r>
              <a:rPr lang="cs-CZ" sz="1400" b="1" i="1" dirty="0">
                <a:latin typeface="Times New Roman" pitchFamily="18" charset="0"/>
              </a:rPr>
              <a:t> při </a:t>
            </a:r>
            <a:r>
              <a:rPr lang="cs-CZ" sz="1400" b="1" i="1" dirty="0" err="1">
                <a:latin typeface="Times New Roman" pitchFamily="18" charset="0"/>
              </a:rPr>
              <a:t>acidémii</a:t>
            </a:r>
            <a:endParaRPr lang="cs-CZ" sz="1400" b="1" i="1" dirty="0">
              <a:latin typeface="Times New Roman" pitchFamily="18" charset="0"/>
            </a:endParaRPr>
          </a:p>
        </p:txBody>
      </p:sp>
      <p:grpSp>
        <p:nvGrpSpPr>
          <p:cNvPr id="10" name="Group 77"/>
          <p:cNvGrpSpPr>
            <a:grpSpLocks/>
          </p:cNvGrpSpPr>
          <p:nvPr/>
        </p:nvGrpSpPr>
        <p:grpSpPr bwMode="auto">
          <a:xfrm>
            <a:off x="1633538" y="5260975"/>
            <a:ext cx="258762" cy="260350"/>
            <a:chOff x="435" y="3478"/>
            <a:chExt cx="163" cy="164"/>
          </a:xfrm>
        </p:grpSpPr>
        <p:sp>
          <p:nvSpPr>
            <p:cNvPr id="142431" name="Oval 78"/>
            <p:cNvSpPr>
              <a:spLocks noChangeArrowheads="1"/>
            </p:cNvSpPr>
            <p:nvPr/>
          </p:nvSpPr>
          <p:spPr bwMode="auto">
            <a:xfrm>
              <a:off x="435" y="3478"/>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2432" name="Line 79"/>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grpSp>
        <p:nvGrpSpPr>
          <p:cNvPr id="11" name="Group 80"/>
          <p:cNvGrpSpPr>
            <a:grpSpLocks/>
          </p:cNvGrpSpPr>
          <p:nvPr/>
        </p:nvGrpSpPr>
        <p:grpSpPr bwMode="auto">
          <a:xfrm>
            <a:off x="1793876" y="5502275"/>
            <a:ext cx="1050925" cy="274638"/>
            <a:chOff x="170" y="3466"/>
            <a:chExt cx="662" cy="173"/>
          </a:xfrm>
        </p:grpSpPr>
        <p:grpSp>
          <p:nvGrpSpPr>
            <p:cNvPr id="12" name="Group 81"/>
            <p:cNvGrpSpPr>
              <a:grpSpLocks/>
            </p:cNvGrpSpPr>
            <p:nvPr/>
          </p:nvGrpSpPr>
          <p:grpSpPr bwMode="auto">
            <a:xfrm>
              <a:off x="669" y="3466"/>
              <a:ext cx="163" cy="164"/>
              <a:chOff x="3131" y="3812"/>
              <a:chExt cx="163" cy="164"/>
            </a:xfrm>
          </p:grpSpPr>
          <p:sp>
            <p:nvSpPr>
              <p:cNvPr id="142429" name="Oval 82"/>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430" name="Line 83"/>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2427" name="Freeform 84"/>
            <p:cNvSpPr>
              <a:spLocks/>
            </p:cNvSpPr>
            <p:nvPr/>
          </p:nvSpPr>
          <p:spPr bwMode="auto">
            <a:xfrm>
              <a:off x="170" y="3514"/>
              <a:ext cx="460" cy="124"/>
            </a:xfrm>
            <a:custGeom>
              <a:avLst/>
              <a:gdLst>
                <a:gd name="T0" fmla="*/ 0 w 460"/>
                <a:gd name="T1" fmla="*/ 0 h 124"/>
                <a:gd name="T2" fmla="*/ 97 w 460"/>
                <a:gd name="T3" fmla="*/ 113 h 124"/>
                <a:gd name="T4" fmla="*/ 460 w 460"/>
                <a:gd name="T5" fmla="*/ 68 h 124"/>
                <a:gd name="T6" fmla="*/ 0 60000 65536"/>
                <a:gd name="T7" fmla="*/ 0 60000 65536"/>
                <a:gd name="T8" fmla="*/ 0 60000 65536"/>
                <a:gd name="T9" fmla="*/ 0 w 460"/>
                <a:gd name="T10" fmla="*/ 0 h 124"/>
                <a:gd name="T11" fmla="*/ 460 w 460"/>
                <a:gd name="T12" fmla="*/ 124 h 124"/>
              </a:gdLst>
              <a:ahLst/>
              <a:cxnLst>
                <a:cxn ang="T6">
                  <a:pos x="T0" y="T1"/>
                </a:cxn>
                <a:cxn ang="T7">
                  <a:pos x="T2" y="T3"/>
                </a:cxn>
                <a:cxn ang="T8">
                  <a:pos x="T4" y="T5"/>
                </a:cxn>
              </a:cxnLst>
              <a:rect l="T9" t="T10" r="T11" b="T12"/>
              <a:pathLst>
                <a:path w="460" h="124">
                  <a:moveTo>
                    <a:pt x="0" y="0"/>
                  </a:moveTo>
                  <a:cubicBezTo>
                    <a:pt x="16" y="19"/>
                    <a:pt x="20" y="102"/>
                    <a:pt x="97" y="113"/>
                  </a:cubicBezTo>
                  <a:cubicBezTo>
                    <a:pt x="174" y="124"/>
                    <a:pt x="385" y="77"/>
                    <a:pt x="460" y="68"/>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2428" name="Text Box 85"/>
            <p:cNvSpPr txBox="1">
              <a:spLocks noChangeArrowheads="1"/>
            </p:cNvSpPr>
            <p:nvPr/>
          </p:nvSpPr>
          <p:spPr bwMode="auto">
            <a:xfrm>
              <a:off x="336" y="3485"/>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1</a:t>
              </a:r>
              <a:endParaRPr lang="cs-CZ" sz="1000" i="1">
                <a:latin typeface="Times New Roman" pitchFamily="18" charset="0"/>
              </a:endParaRPr>
            </a:p>
          </p:txBody>
        </p:sp>
      </p:grpSp>
      <p:grpSp>
        <p:nvGrpSpPr>
          <p:cNvPr id="13" name="Group 86"/>
          <p:cNvGrpSpPr>
            <a:grpSpLocks/>
          </p:cNvGrpSpPr>
          <p:nvPr/>
        </p:nvGrpSpPr>
        <p:grpSpPr bwMode="auto">
          <a:xfrm>
            <a:off x="3852863" y="5502275"/>
            <a:ext cx="1065212" cy="700088"/>
            <a:chOff x="1467" y="3466"/>
            <a:chExt cx="671" cy="441"/>
          </a:xfrm>
        </p:grpSpPr>
        <p:grpSp>
          <p:nvGrpSpPr>
            <p:cNvPr id="14" name="Group 87"/>
            <p:cNvGrpSpPr>
              <a:grpSpLocks/>
            </p:cNvGrpSpPr>
            <p:nvPr/>
          </p:nvGrpSpPr>
          <p:grpSpPr bwMode="auto">
            <a:xfrm>
              <a:off x="1970" y="3466"/>
              <a:ext cx="168" cy="164"/>
              <a:chOff x="3131" y="3812"/>
              <a:chExt cx="163" cy="164"/>
            </a:xfrm>
          </p:grpSpPr>
          <p:sp>
            <p:nvSpPr>
              <p:cNvPr id="142424" name="Oval 88"/>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425" name="Line 89"/>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2422" name="Freeform 90"/>
            <p:cNvSpPr>
              <a:spLocks/>
            </p:cNvSpPr>
            <p:nvPr/>
          </p:nvSpPr>
          <p:spPr bwMode="auto">
            <a:xfrm>
              <a:off x="1467" y="3725"/>
              <a:ext cx="540" cy="182"/>
            </a:xfrm>
            <a:custGeom>
              <a:avLst/>
              <a:gdLst>
                <a:gd name="T0" fmla="*/ 0 w 540"/>
                <a:gd name="T1" fmla="*/ 110 h 182"/>
                <a:gd name="T2" fmla="*/ 393 w 540"/>
                <a:gd name="T3" fmla="*/ 164 h 182"/>
                <a:gd name="T4" fmla="*/ 540 w 540"/>
                <a:gd name="T5" fmla="*/ 0 h 182"/>
                <a:gd name="T6" fmla="*/ 0 60000 65536"/>
                <a:gd name="T7" fmla="*/ 0 60000 65536"/>
                <a:gd name="T8" fmla="*/ 0 60000 65536"/>
                <a:gd name="T9" fmla="*/ 0 w 540"/>
                <a:gd name="T10" fmla="*/ 0 h 182"/>
                <a:gd name="T11" fmla="*/ 540 w 540"/>
                <a:gd name="T12" fmla="*/ 182 h 182"/>
              </a:gdLst>
              <a:ahLst/>
              <a:cxnLst>
                <a:cxn ang="T6">
                  <a:pos x="T0" y="T1"/>
                </a:cxn>
                <a:cxn ang="T7">
                  <a:pos x="T2" y="T3"/>
                </a:cxn>
                <a:cxn ang="T8">
                  <a:pos x="T4" y="T5"/>
                </a:cxn>
              </a:cxnLst>
              <a:rect l="T9" t="T10" r="T11" b="T12"/>
              <a:pathLst>
                <a:path w="540" h="182">
                  <a:moveTo>
                    <a:pt x="0" y="110"/>
                  </a:moveTo>
                  <a:cubicBezTo>
                    <a:pt x="65" y="119"/>
                    <a:pt x="303" y="182"/>
                    <a:pt x="393" y="164"/>
                  </a:cubicBezTo>
                  <a:cubicBezTo>
                    <a:pt x="483" y="146"/>
                    <a:pt x="510" y="34"/>
                    <a:pt x="540" y="0"/>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2423" name="Text Box 91"/>
            <p:cNvSpPr txBox="1">
              <a:spLocks noChangeArrowheads="1"/>
            </p:cNvSpPr>
            <p:nvPr/>
          </p:nvSpPr>
          <p:spPr bwMode="auto">
            <a:xfrm>
              <a:off x="1557" y="3726"/>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4</a:t>
              </a:r>
              <a:endParaRPr lang="cs-CZ" sz="1000" i="1">
                <a:latin typeface="Times New Roman" pitchFamily="18" charset="0"/>
              </a:endParaRPr>
            </a:p>
          </p:txBody>
        </p:sp>
      </p:grpSp>
      <p:grpSp>
        <p:nvGrpSpPr>
          <p:cNvPr id="15" name="Group 92"/>
          <p:cNvGrpSpPr>
            <a:grpSpLocks/>
          </p:cNvGrpSpPr>
          <p:nvPr/>
        </p:nvGrpSpPr>
        <p:grpSpPr bwMode="auto">
          <a:xfrm>
            <a:off x="2752726" y="4616451"/>
            <a:ext cx="373063" cy="887413"/>
            <a:chOff x="774" y="2908"/>
            <a:chExt cx="235" cy="559"/>
          </a:xfrm>
        </p:grpSpPr>
        <p:sp>
          <p:nvSpPr>
            <p:cNvPr id="142416" name="Line 93"/>
            <p:cNvSpPr>
              <a:spLocks noChangeShapeType="1"/>
            </p:cNvSpPr>
            <p:nvPr/>
          </p:nvSpPr>
          <p:spPr bwMode="auto">
            <a:xfrm flipV="1">
              <a:off x="774" y="3072"/>
              <a:ext cx="155" cy="395"/>
            </a:xfrm>
            <a:prstGeom prst="line">
              <a:avLst/>
            </a:prstGeom>
            <a:noFill/>
            <a:ln w="19050" cap="rnd">
              <a:solidFill>
                <a:schemeClr val="tx1"/>
              </a:solidFill>
              <a:prstDash val="sysDot"/>
              <a:round/>
              <a:headEnd/>
              <a:tailEnd type="triangle" w="med" len="med"/>
            </a:ln>
          </p:spPr>
          <p:txBody>
            <a:bodyPr wrap="none" anchor="ctr"/>
            <a:lstStyle/>
            <a:p>
              <a:endParaRPr lang="cs-CZ"/>
            </a:p>
          </p:txBody>
        </p:sp>
        <p:grpSp>
          <p:nvGrpSpPr>
            <p:cNvPr id="16" name="Group 94"/>
            <p:cNvGrpSpPr>
              <a:grpSpLocks/>
            </p:cNvGrpSpPr>
            <p:nvPr/>
          </p:nvGrpSpPr>
          <p:grpSpPr bwMode="auto">
            <a:xfrm>
              <a:off x="846" y="2908"/>
              <a:ext cx="163" cy="164"/>
              <a:chOff x="435" y="3478"/>
              <a:chExt cx="163" cy="164"/>
            </a:xfrm>
          </p:grpSpPr>
          <p:sp>
            <p:nvSpPr>
              <p:cNvPr id="142419" name="Oval 95"/>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420" name="Line 96"/>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142418" name="Text Box 97"/>
            <p:cNvSpPr txBox="1">
              <a:spLocks noChangeArrowheads="1"/>
            </p:cNvSpPr>
            <p:nvPr/>
          </p:nvSpPr>
          <p:spPr bwMode="auto">
            <a:xfrm>
              <a:off x="838" y="3136"/>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2</a:t>
              </a:r>
              <a:endParaRPr lang="cs-CZ" sz="1000" i="1">
                <a:latin typeface="Times New Roman" pitchFamily="18" charset="0"/>
              </a:endParaRPr>
            </a:p>
          </p:txBody>
        </p:sp>
      </p:grpSp>
      <p:grpSp>
        <p:nvGrpSpPr>
          <p:cNvPr id="17" name="Group 98"/>
          <p:cNvGrpSpPr>
            <a:grpSpLocks/>
          </p:cNvGrpSpPr>
          <p:nvPr/>
        </p:nvGrpSpPr>
        <p:grpSpPr bwMode="auto">
          <a:xfrm>
            <a:off x="6970713" y="4198938"/>
            <a:ext cx="1022350" cy="1028700"/>
            <a:chOff x="3431" y="2645"/>
            <a:chExt cx="644" cy="648"/>
          </a:xfrm>
        </p:grpSpPr>
        <p:sp>
          <p:nvSpPr>
            <p:cNvPr id="142412" name="Oval 99"/>
            <p:cNvSpPr>
              <a:spLocks noChangeArrowheads="1"/>
            </p:cNvSpPr>
            <p:nvPr/>
          </p:nvSpPr>
          <p:spPr bwMode="auto">
            <a:xfrm>
              <a:off x="3912" y="2926"/>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413" name="Line 100"/>
            <p:cNvSpPr>
              <a:spLocks noChangeShapeType="1"/>
            </p:cNvSpPr>
            <p:nvPr/>
          </p:nvSpPr>
          <p:spPr bwMode="auto">
            <a:xfrm>
              <a:off x="3989" y="2948"/>
              <a:ext cx="3" cy="121"/>
            </a:xfrm>
            <a:prstGeom prst="line">
              <a:avLst/>
            </a:prstGeom>
            <a:noFill/>
            <a:ln w="12700">
              <a:solidFill>
                <a:schemeClr val="tx1"/>
              </a:solidFill>
              <a:round/>
              <a:headEnd type="triangle" w="med" len="med"/>
              <a:tailEnd/>
            </a:ln>
          </p:spPr>
          <p:txBody>
            <a:bodyPr wrap="none" anchor="ctr"/>
            <a:lstStyle/>
            <a:p>
              <a:endParaRPr lang="cs-CZ"/>
            </a:p>
          </p:txBody>
        </p:sp>
        <p:sp>
          <p:nvSpPr>
            <p:cNvPr id="142414" name="Freeform 101"/>
            <p:cNvSpPr>
              <a:spLocks/>
            </p:cNvSpPr>
            <p:nvPr/>
          </p:nvSpPr>
          <p:spPr bwMode="auto">
            <a:xfrm>
              <a:off x="3431" y="2645"/>
              <a:ext cx="562" cy="648"/>
            </a:xfrm>
            <a:custGeom>
              <a:avLst/>
              <a:gdLst>
                <a:gd name="T0" fmla="*/ 0 w 562"/>
                <a:gd name="T1" fmla="*/ 648 h 648"/>
                <a:gd name="T2" fmla="*/ 65 w 562"/>
                <a:gd name="T3" fmla="*/ 267 h 648"/>
                <a:gd name="T4" fmla="*/ 240 w 562"/>
                <a:gd name="T5" fmla="*/ 33 h 648"/>
                <a:gd name="T6" fmla="*/ 491 w 562"/>
                <a:gd name="T7" fmla="*/ 66 h 648"/>
                <a:gd name="T8" fmla="*/ 562 w 562"/>
                <a:gd name="T9" fmla="*/ 278 h 648"/>
                <a:gd name="T10" fmla="*/ 0 60000 65536"/>
                <a:gd name="T11" fmla="*/ 0 60000 65536"/>
                <a:gd name="T12" fmla="*/ 0 60000 65536"/>
                <a:gd name="T13" fmla="*/ 0 60000 65536"/>
                <a:gd name="T14" fmla="*/ 0 60000 65536"/>
                <a:gd name="T15" fmla="*/ 0 w 562"/>
                <a:gd name="T16" fmla="*/ 0 h 648"/>
                <a:gd name="T17" fmla="*/ 562 w 562"/>
                <a:gd name="T18" fmla="*/ 648 h 648"/>
              </a:gdLst>
              <a:ahLst/>
              <a:cxnLst>
                <a:cxn ang="T10">
                  <a:pos x="T0" y="T1"/>
                </a:cxn>
                <a:cxn ang="T11">
                  <a:pos x="T2" y="T3"/>
                </a:cxn>
                <a:cxn ang="T12">
                  <a:pos x="T4" y="T5"/>
                </a:cxn>
                <a:cxn ang="T13">
                  <a:pos x="T6" y="T7"/>
                </a:cxn>
                <a:cxn ang="T14">
                  <a:pos x="T8" y="T9"/>
                </a:cxn>
              </a:cxnLst>
              <a:rect l="T15" t="T16" r="T17" b="T18"/>
              <a:pathLst>
                <a:path w="562" h="648">
                  <a:moveTo>
                    <a:pt x="0" y="648"/>
                  </a:moveTo>
                  <a:cubicBezTo>
                    <a:pt x="11" y="585"/>
                    <a:pt x="25" y="369"/>
                    <a:pt x="65" y="267"/>
                  </a:cubicBezTo>
                  <a:cubicBezTo>
                    <a:pt x="105" y="165"/>
                    <a:pt x="169" y="66"/>
                    <a:pt x="240" y="33"/>
                  </a:cubicBezTo>
                  <a:cubicBezTo>
                    <a:pt x="311" y="0"/>
                    <a:pt x="437" y="25"/>
                    <a:pt x="491" y="66"/>
                  </a:cubicBezTo>
                  <a:cubicBezTo>
                    <a:pt x="545" y="107"/>
                    <a:pt x="547" y="234"/>
                    <a:pt x="562" y="278"/>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2415" name="Text Box 102"/>
            <p:cNvSpPr txBox="1">
              <a:spLocks noChangeArrowheads="1"/>
            </p:cNvSpPr>
            <p:nvPr/>
          </p:nvSpPr>
          <p:spPr bwMode="auto">
            <a:xfrm>
              <a:off x="3556" y="2736"/>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1</a:t>
              </a:r>
              <a:endParaRPr lang="cs-CZ" sz="1000" i="1">
                <a:latin typeface="Times New Roman" pitchFamily="18" charset="0"/>
              </a:endParaRPr>
            </a:p>
          </p:txBody>
        </p:sp>
      </p:grpSp>
      <p:grpSp>
        <p:nvGrpSpPr>
          <p:cNvPr id="18" name="Group 103"/>
          <p:cNvGrpSpPr>
            <a:grpSpLocks/>
          </p:cNvGrpSpPr>
          <p:nvPr/>
        </p:nvGrpSpPr>
        <p:grpSpPr bwMode="auto">
          <a:xfrm>
            <a:off x="7715251" y="4822825"/>
            <a:ext cx="860425" cy="954088"/>
            <a:chOff x="3900" y="3038"/>
            <a:chExt cx="542" cy="601"/>
          </a:xfrm>
        </p:grpSpPr>
        <p:sp>
          <p:nvSpPr>
            <p:cNvPr id="142407" name="Freeform 104"/>
            <p:cNvSpPr>
              <a:spLocks/>
            </p:cNvSpPr>
            <p:nvPr/>
          </p:nvSpPr>
          <p:spPr bwMode="auto">
            <a:xfrm>
              <a:off x="4080" y="3038"/>
              <a:ext cx="362" cy="507"/>
            </a:xfrm>
            <a:custGeom>
              <a:avLst/>
              <a:gdLst>
                <a:gd name="T0" fmla="*/ 240 w 362"/>
                <a:gd name="T1" fmla="*/ 0 h 507"/>
                <a:gd name="T2" fmla="*/ 322 w 362"/>
                <a:gd name="T3" fmla="*/ 393 h 507"/>
                <a:gd name="T4" fmla="*/ 0 w 362"/>
                <a:gd name="T5" fmla="*/ 507 h 507"/>
                <a:gd name="T6" fmla="*/ 0 60000 65536"/>
                <a:gd name="T7" fmla="*/ 0 60000 65536"/>
                <a:gd name="T8" fmla="*/ 0 60000 65536"/>
                <a:gd name="T9" fmla="*/ 0 w 362"/>
                <a:gd name="T10" fmla="*/ 0 h 507"/>
                <a:gd name="T11" fmla="*/ 362 w 362"/>
                <a:gd name="T12" fmla="*/ 507 h 507"/>
              </a:gdLst>
              <a:ahLst/>
              <a:cxnLst>
                <a:cxn ang="T6">
                  <a:pos x="T0" y="T1"/>
                </a:cxn>
                <a:cxn ang="T7">
                  <a:pos x="T2" y="T3"/>
                </a:cxn>
                <a:cxn ang="T8">
                  <a:pos x="T4" y="T5"/>
                </a:cxn>
              </a:cxnLst>
              <a:rect l="T9" t="T10" r="T11" b="T12"/>
              <a:pathLst>
                <a:path w="362" h="507">
                  <a:moveTo>
                    <a:pt x="240" y="0"/>
                  </a:moveTo>
                  <a:cubicBezTo>
                    <a:pt x="254" y="65"/>
                    <a:pt x="362" y="309"/>
                    <a:pt x="322" y="393"/>
                  </a:cubicBezTo>
                  <a:cubicBezTo>
                    <a:pt x="282" y="477"/>
                    <a:pt x="67" y="483"/>
                    <a:pt x="0" y="507"/>
                  </a:cubicBezTo>
                </a:path>
              </a:pathLst>
            </a:custGeom>
            <a:noFill/>
            <a:ln w="19050">
              <a:solidFill>
                <a:schemeClr val="tx1"/>
              </a:solidFill>
              <a:prstDash val="sysDot"/>
              <a:round/>
              <a:headEnd/>
              <a:tailEnd type="triangle" w="med" len="med"/>
            </a:ln>
          </p:spPr>
          <p:txBody>
            <a:bodyPr wrap="none" anchor="ctr"/>
            <a:lstStyle/>
            <a:p>
              <a:endParaRPr lang="en-US"/>
            </a:p>
          </p:txBody>
        </p:sp>
        <p:grpSp>
          <p:nvGrpSpPr>
            <p:cNvPr id="19" name="Group 105"/>
            <p:cNvGrpSpPr>
              <a:grpSpLocks/>
            </p:cNvGrpSpPr>
            <p:nvPr/>
          </p:nvGrpSpPr>
          <p:grpSpPr bwMode="auto">
            <a:xfrm>
              <a:off x="3900" y="3475"/>
              <a:ext cx="163" cy="164"/>
              <a:chOff x="435" y="3478"/>
              <a:chExt cx="163" cy="164"/>
            </a:xfrm>
          </p:grpSpPr>
          <p:sp>
            <p:nvSpPr>
              <p:cNvPr id="142410" name="Oval 106"/>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411" name="Line 107"/>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142409" name="Text Box 108"/>
            <p:cNvSpPr txBox="1">
              <a:spLocks noChangeArrowheads="1"/>
            </p:cNvSpPr>
            <p:nvPr/>
          </p:nvSpPr>
          <p:spPr bwMode="auto">
            <a:xfrm>
              <a:off x="4182" y="3350"/>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2</a:t>
              </a:r>
              <a:endParaRPr lang="cs-CZ" sz="1000" i="1">
                <a:latin typeface="Times New Roman" pitchFamily="18" charset="0"/>
              </a:endParaRPr>
            </a:p>
          </p:txBody>
        </p:sp>
      </p:grpSp>
      <p:sp>
        <p:nvSpPr>
          <p:cNvPr id="142369" name="Oval 109"/>
          <p:cNvSpPr>
            <a:spLocks noChangeArrowheads="1"/>
          </p:cNvSpPr>
          <p:nvPr/>
        </p:nvSpPr>
        <p:spPr bwMode="auto">
          <a:xfrm>
            <a:off x="4792663" y="1662114"/>
            <a:ext cx="258762" cy="250825"/>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2370" name="Line 110"/>
          <p:cNvSpPr>
            <a:spLocks noChangeShapeType="1"/>
          </p:cNvSpPr>
          <p:nvPr/>
        </p:nvSpPr>
        <p:spPr bwMode="auto">
          <a:xfrm>
            <a:off x="4903789" y="1703388"/>
            <a:ext cx="9525" cy="184150"/>
          </a:xfrm>
          <a:prstGeom prst="line">
            <a:avLst/>
          </a:prstGeom>
          <a:noFill/>
          <a:ln w="12700">
            <a:solidFill>
              <a:schemeClr val="tx1"/>
            </a:solidFill>
            <a:round/>
            <a:headEnd type="triangle" w="med" len="med"/>
            <a:tailEnd/>
          </a:ln>
        </p:spPr>
        <p:txBody>
          <a:bodyPr wrap="none" anchor="ctr"/>
          <a:lstStyle/>
          <a:p>
            <a:endParaRPr lang="cs-CZ"/>
          </a:p>
        </p:txBody>
      </p:sp>
      <p:grpSp>
        <p:nvGrpSpPr>
          <p:cNvPr id="20" name="Group 111"/>
          <p:cNvGrpSpPr>
            <a:grpSpLocks/>
          </p:cNvGrpSpPr>
          <p:nvPr/>
        </p:nvGrpSpPr>
        <p:grpSpPr bwMode="auto">
          <a:xfrm>
            <a:off x="8174039" y="1924051"/>
            <a:ext cx="809625" cy="180975"/>
            <a:chOff x="4189" y="1212"/>
            <a:chExt cx="510" cy="114"/>
          </a:xfrm>
        </p:grpSpPr>
        <p:sp>
          <p:nvSpPr>
            <p:cNvPr id="142405" name="Line 112"/>
            <p:cNvSpPr>
              <a:spLocks noChangeShapeType="1"/>
            </p:cNvSpPr>
            <p:nvPr/>
          </p:nvSpPr>
          <p:spPr bwMode="auto">
            <a:xfrm flipH="1">
              <a:off x="4435" y="1270"/>
              <a:ext cx="264" cy="12"/>
            </a:xfrm>
            <a:prstGeom prst="line">
              <a:avLst/>
            </a:prstGeom>
            <a:noFill/>
            <a:ln w="28575">
              <a:solidFill>
                <a:srgbClr val="000000"/>
              </a:solidFill>
              <a:round/>
              <a:headEnd/>
              <a:tailEnd type="triangle" w="med" len="med"/>
            </a:ln>
          </p:spPr>
          <p:txBody>
            <a:bodyPr wrap="none" anchor="ctr"/>
            <a:lstStyle/>
            <a:p>
              <a:endParaRPr lang="cs-CZ"/>
            </a:p>
          </p:txBody>
        </p:sp>
        <p:sp>
          <p:nvSpPr>
            <p:cNvPr id="142406" name="Line 113"/>
            <p:cNvSpPr>
              <a:spLocks noChangeShapeType="1"/>
            </p:cNvSpPr>
            <p:nvPr/>
          </p:nvSpPr>
          <p:spPr bwMode="auto">
            <a:xfrm flipV="1">
              <a:off x="4189" y="1212"/>
              <a:ext cx="0" cy="114"/>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21" name="Group 114"/>
          <p:cNvGrpSpPr>
            <a:grpSpLocks/>
          </p:cNvGrpSpPr>
          <p:nvPr/>
        </p:nvGrpSpPr>
        <p:grpSpPr bwMode="auto">
          <a:xfrm>
            <a:off x="3478214" y="1243014"/>
            <a:ext cx="1525587" cy="409575"/>
            <a:chOff x="1231" y="783"/>
            <a:chExt cx="961" cy="258"/>
          </a:xfrm>
        </p:grpSpPr>
        <p:sp>
          <p:nvSpPr>
            <p:cNvPr id="142400" name="Text Box 115"/>
            <p:cNvSpPr txBox="1">
              <a:spLocks noChangeArrowheads="1"/>
            </p:cNvSpPr>
            <p:nvPr/>
          </p:nvSpPr>
          <p:spPr bwMode="auto">
            <a:xfrm>
              <a:off x="1791" y="791"/>
              <a:ext cx="401"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sp>
          <p:nvSpPr>
            <p:cNvPr id="142401" name="Line 116"/>
            <p:cNvSpPr>
              <a:spLocks noChangeShapeType="1"/>
            </p:cNvSpPr>
            <p:nvPr/>
          </p:nvSpPr>
          <p:spPr bwMode="auto">
            <a:xfrm flipV="1">
              <a:off x="1563" y="906"/>
              <a:ext cx="252" cy="4"/>
            </a:xfrm>
            <a:prstGeom prst="line">
              <a:avLst/>
            </a:prstGeom>
            <a:noFill/>
            <a:ln w="28575">
              <a:solidFill>
                <a:srgbClr val="000000"/>
              </a:solidFill>
              <a:round/>
              <a:headEnd/>
              <a:tailEnd type="triangle" w="med" len="med"/>
            </a:ln>
          </p:spPr>
          <p:txBody>
            <a:bodyPr wrap="none" anchor="ctr"/>
            <a:lstStyle/>
            <a:p>
              <a:endParaRPr lang="cs-CZ"/>
            </a:p>
          </p:txBody>
        </p:sp>
        <p:sp>
          <p:nvSpPr>
            <p:cNvPr id="142402" name="Text Box 117"/>
            <p:cNvSpPr txBox="1">
              <a:spLocks noChangeArrowheads="1"/>
            </p:cNvSpPr>
            <p:nvPr/>
          </p:nvSpPr>
          <p:spPr bwMode="auto">
            <a:xfrm>
              <a:off x="1231" y="783"/>
              <a:ext cx="430"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sp>
          <p:nvSpPr>
            <p:cNvPr id="142403" name="Line 118"/>
            <p:cNvSpPr>
              <a:spLocks noChangeShapeType="1"/>
            </p:cNvSpPr>
            <p:nvPr/>
          </p:nvSpPr>
          <p:spPr bwMode="auto">
            <a:xfrm flipV="1">
              <a:off x="1263" y="850"/>
              <a:ext cx="0" cy="114"/>
            </a:xfrm>
            <a:prstGeom prst="line">
              <a:avLst/>
            </a:prstGeom>
            <a:noFill/>
            <a:ln w="12700">
              <a:solidFill>
                <a:schemeClr val="tx1"/>
              </a:solidFill>
              <a:round/>
              <a:headEnd type="triangle" w="med" len="med"/>
              <a:tailEnd/>
            </a:ln>
          </p:spPr>
          <p:txBody>
            <a:bodyPr wrap="none" anchor="ctr"/>
            <a:lstStyle/>
            <a:p>
              <a:endParaRPr lang="cs-CZ"/>
            </a:p>
          </p:txBody>
        </p:sp>
        <p:sp>
          <p:nvSpPr>
            <p:cNvPr id="142404" name="Line 119"/>
            <p:cNvSpPr>
              <a:spLocks noChangeShapeType="1"/>
            </p:cNvSpPr>
            <p:nvPr/>
          </p:nvSpPr>
          <p:spPr bwMode="auto">
            <a:xfrm flipV="1">
              <a:off x="2154" y="858"/>
              <a:ext cx="0" cy="114"/>
            </a:xfrm>
            <a:prstGeom prst="line">
              <a:avLst/>
            </a:prstGeom>
            <a:noFill/>
            <a:ln w="12700">
              <a:solidFill>
                <a:schemeClr val="tx1"/>
              </a:solidFill>
              <a:round/>
              <a:headEnd/>
              <a:tailEnd type="triangle" w="med" len="med"/>
            </a:ln>
          </p:spPr>
          <p:txBody>
            <a:bodyPr wrap="none" anchor="ctr"/>
            <a:lstStyle/>
            <a:p>
              <a:endParaRPr lang="cs-CZ"/>
            </a:p>
          </p:txBody>
        </p:sp>
      </p:grpSp>
      <p:sp>
        <p:nvSpPr>
          <p:cNvPr id="142373" name="Text Box 120"/>
          <p:cNvSpPr txBox="1">
            <a:spLocks noChangeArrowheads="1"/>
          </p:cNvSpPr>
          <p:nvPr/>
        </p:nvSpPr>
        <p:spPr bwMode="auto">
          <a:xfrm>
            <a:off x="2529197" y="6415187"/>
            <a:ext cx="3188693" cy="307777"/>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a)</a:t>
            </a:r>
            <a:r>
              <a:rPr lang="cs-CZ" sz="1400" b="1" i="1" dirty="0" err="1">
                <a:latin typeface="Times New Roman" pitchFamily="18" charset="0"/>
              </a:rPr>
              <a:t>acidémie</a:t>
            </a:r>
            <a:r>
              <a:rPr lang="cs-CZ" sz="1400" b="1" i="1" dirty="0">
                <a:latin typeface="Times New Roman" pitchFamily="18" charset="0"/>
              </a:rPr>
              <a:t>, bez akumulace </a:t>
            </a:r>
            <a:r>
              <a:rPr lang="cs-CZ" sz="1400" b="1" i="1" dirty="0" err="1">
                <a:latin typeface="Times New Roman" pitchFamily="18" charset="0"/>
              </a:rPr>
              <a:t>org</a:t>
            </a:r>
            <a:r>
              <a:rPr lang="cs-CZ" sz="1400" b="1" i="1" dirty="0">
                <a:latin typeface="Times New Roman" pitchFamily="18" charset="0"/>
              </a:rPr>
              <a:t>. kyselin</a:t>
            </a:r>
            <a:endParaRPr lang="en-US" sz="1400" dirty="0"/>
          </a:p>
        </p:txBody>
      </p:sp>
      <p:grpSp>
        <p:nvGrpSpPr>
          <p:cNvPr id="22" name="Group 121"/>
          <p:cNvGrpSpPr>
            <a:grpSpLocks/>
          </p:cNvGrpSpPr>
          <p:nvPr/>
        </p:nvGrpSpPr>
        <p:grpSpPr bwMode="auto">
          <a:xfrm>
            <a:off x="3727450" y="4508501"/>
            <a:ext cx="2122488" cy="1273175"/>
            <a:chOff x="1388" y="2840"/>
            <a:chExt cx="1337" cy="802"/>
          </a:xfrm>
        </p:grpSpPr>
        <p:grpSp>
          <p:nvGrpSpPr>
            <p:cNvPr id="23" name="Group 122"/>
            <p:cNvGrpSpPr>
              <a:grpSpLocks/>
            </p:cNvGrpSpPr>
            <p:nvPr/>
          </p:nvGrpSpPr>
          <p:grpSpPr bwMode="auto">
            <a:xfrm>
              <a:off x="1388" y="3319"/>
              <a:ext cx="516" cy="323"/>
              <a:chOff x="1388" y="3319"/>
              <a:chExt cx="516" cy="323"/>
            </a:xfrm>
          </p:grpSpPr>
          <p:grpSp>
            <p:nvGrpSpPr>
              <p:cNvPr id="24" name="Group 123"/>
              <p:cNvGrpSpPr>
                <a:grpSpLocks/>
              </p:cNvGrpSpPr>
              <p:nvPr/>
            </p:nvGrpSpPr>
            <p:grpSpPr bwMode="auto">
              <a:xfrm>
                <a:off x="1388" y="3319"/>
                <a:ext cx="163" cy="164"/>
                <a:chOff x="3131" y="3812"/>
                <a:chExt cx="163" cy="164"/>
              </a:xfrm>
            </p:grpSpPr>
            <p:sp>
              <p:nvSpPr>
                <p:cNvPr id="142398" name="Oval 124"/>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399" name="Line 125"/>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2396" name="Freeform 126"/>
              <p:cNvSpPr>
                <a:spLocks/>
              </p:cNvSpPr>
              <p:nvPr/>
            </p:nvSpPr>
            <p:spPr bwMode="auto">
              <a:xfrm>
                <a:off x="1481" y="3472"/>
                <a:ext cx="423" cy="158"/>
              </a:xfrm>
              <a:custGeom>
                <a:avLst/>
                <a:gdLst>
                  <a:gd name="T0" fmla="*/ 423 w 423"/>
                  <a:gd name="T1" fmla="*/ 117 h 158"/>
                  <a:gd name="T2" fmla="*/ 63 w 423"/>
                  <a:gd name="T3" fmla="*/ 139 h 158"/>
                  <a:gd name="T4" fmla="*/ 45 w 423"/>
                  <a:gd name="T5" fmla="*/ 0 h 158"/>
                  <a:gd name="T6" fmla="*/ 0 60000 65536"/>
                  <a:gd name="T7" fmla="*/ 0 60000 65536"/>
                  <a:gd name="T8" fmla="*/ 0 60000 65536"/>
                  <a:gd name="T9" fmla="*/ 0 w 423"/>
                  <a:gd name="T10" fmla="*/ 0 h 158"/>
                  <a:gd name="T11" fmla="*/ 423 w 423"/>
                  <a:gd name="T12" fmla="*/ 158 h 158"/>
                </a:gdLst>
                <a:ahLst/>
                <a:cxnLst>
                  <a:cxn ang="T6">
                    <a:pos x="T0" y="T1"/>
                  </a:cxn>
                  <a:cxn ang="T7">
                    <a:pos x="T2" y="T3"/>
                  </a:cxn>
                  <a:cxn ang="T8">
                    <a:pos x="T4" y="T5"/>
                  </a:cxn>
                </a:cxnLst>
                <a:rect l="T9" t="T10" r="T11" b="T12"/>
                <a:pathLst>
                  <a:path w="423" h="158">
                    <a:moveTo>
                      <a:pt x="423" y="117"/>
                    </a:moveTo>
                    <a:cubicBezTo>
                      <a:pt x="363" y="122"/>
                      <a:pt x="126" y="158"/>
                      <a:pt x="63" y="139"/>
                    </a:cubicBezTo>
                    <a:cubicBezTo>
                      <a:pt x="0" y="120"/>
                      <a:pt x="49" y="29"/>
                      <a:pt x="45" y="0"/>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2397" name="Text Box 127"/>
              <p:cNvSpPr txBox="1">
                <a:spLocks noChangeArrowheads="1"/>
              </p:cNvSpPr>
              <p:nvPr/>
            </p:nvSpPr>
            <p:spPr bwMode="auto">
              <a:xfrm>
                <a:off x="1577" y="3488"/>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5</a:t>
                </a:r>
                <a:endParaRPr lang="cs-CZ" sz="1000" i="1">
                  <a:latin typeface="Times New Roman" pitchFamily="18" charset="0"/>
                </a:endParaRPr>
              </a:p>
            </p:txBody>
          </p:sp>
        </p:grpSp>
        <p:grpSp>
          <p:nvGrpSpPr>
            <p:cNvPr id="25" name="Group 128"/>
            <p:cNvGrpSpPr>
              <a:grpSpLocks/>
            </p:cNvGrpSpPr>
            <p:nvPr/>
          </p:nvGrpSpPr>
          <p:grpSpPr bwMode="auto">
            <a:xfrm>
              <a:off x="2562" y="2840"/>
              <a:ext cx="163" cy="164"/>
              <a:chOff x="3156" y="3265"/>
              <a:chExt cx="163" cy="164"/>
            </a:xfrm>
          </p:grpSpPr>
          <p:sp>
            <p:nvSpPr>
              <p:cNvPr id="142393" name="Oval 129"/>
              <p:cNvSpPr>
                <a:spLocks noChangeArrowheads="1"/>
              </p:cNvSpPr>
              <p:nvPr/>
            </p:nvSpPr>
            <p:spPr bwMode="auto">
              <a:xfrm>
                <a:off x="3156" y="3265"/>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394" name="Line 130"/>
              <p:cNvSpPr>
                <a:spLocks noChangeShapeType="1"/>
              </p:cNvSpPr>
              <p:nvPr/>
            </p:nvSpPr>
            <p:spPr bwMode="auto">
              <a:xfrm>
                <a:off x="3233" y="3292"/>
                <a:ext cx="7" cy="121"/>
              </a:xfrm>
              <a:prstGeom prst="line">
                <a:avLst/>
              </a:prstGeom>
              <a:noFill/>
              <a:ln w="12700">
                <a:solidFill>
                  <a:schemeClr val="tx1"/>
                </a:solidFill>
                <a:round/>
                <a:headEnd type="triangle" w="med" len="med"/>
                <a:tailEnd/>
              </a:ln>
            </p:spPr>
            <p:txBody>
              <a:bodyPr wrap="none" anchor="ctr"/>
              <a:lstStyle/>
              <a:p>
                <a:endParaRPr lang="cs-CZ"/>
              </a:p>
            </p:txBody>
          </p:sp>
        </p:grpSp>
      </p:grpSp>
      <p:sp>
        <p:nvSpPr>
          <p:cNvPr id="142375" name="Text Box 131"/>
          <p:cNvSpPr txBox="1">
            <a:spLocks noChangeArrowheads="1"/>
          </p:cNvSpPr>
          <p:nvPr/>
        </p:nvSpPr>
        <p:spPr bwMode="auto">
          <a:xfrm>
            <a:off x="1524000" y="5718176"/>
            <a:ext cx="757238" cy="519113"/>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Na</a:t>
            </a:r>
            <a:r>
              <a:rPr lang="cs-CZ" sz="2800" b="1" baseline="50000">
                <a:latin typeface="Times New Roman" pitchFamily="18" charset="0"/>
              </a:rPr>
              <a:t>+</a:t>
            </a:r>
            <a:endParaRPr lang="cs-CZ" sz="2400">
              <a:latin typeface="Times New Roman" pitchFamily="18" charset="0"/>
            </a:endParaRPr>
          </a:p>
        </p:txBody>
      </p:sp>
      <p:grpSp>
        <p:nvGrpSpPr>
          <p:cNvPr id="26" name="Group 132"/>
          <p:cNvGrpSpPr>
            <a:grpSpLocks/>
          </p:cNvGrpSpPr>
          <p:nvPr/>
        </p:nvGrpSpPr>
        <p:grpSpPr bwMode="auto">
          <a:xfrm>
            <a:off x="2092326" y="5765801"/>
            <a:ext cx="1770063" cy="460375"/>
            <a:chOff x="358" y="3632"/>
            <a:chExt cx="1115" cy="290"/>
          </a:xfrm>
        </p:grpSpPr>
        <p:grpSp>
          <p:nvGrpSpPr>
            <p:cNvPr id="27" name="Group 133"/>
            <p:cNvGrpSpPr>
              <a:grpSpLocks/>
            </p:cNvGrpSpPr>
            <p:nvPr/>
          </p:nvGrpSpPr>
          <p:grpSpPr bwMode="auto">
            <a:xfrm>
              <a:off x="818" y="3632"/>
              <a:ext cx="655" cy="290"/>
              <a:chOff x="818" y="3632"/>
              <a:chExt cx="655" cy="290"/>
            </a:xfrm>
          </p:grpSpPr>
          <p:grpSp>
            <p:nvGrpSpPr>
              <p:cNvPr id="28" name="Group 134"/>
              <p:cNvGrpSpPr>
                <a:grpSpLocks/>
              </p:cNvGrpSpPr>
              <p:nvPr/>
            </p:nvGrpSpPr>
            <p:grpSpPr bwMode="auto">
              <a:xfrm>
                <a:off x="1310" y="3742"/>
                <a:ext cx="163" cy="164"/>
                <a:chOff x="3131" y="3812"/>
                <a:chExt cx="163" cy="164"/>
              </a:xfrm>
            </p:grpSpPr>
            <p:sp>
              <p:nvSpPr>
                <p:cNvPr id="142389" name="Oval 135"/>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390" name="Line 136"/>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2387" name="Freeform 137"/>
              <p:cNvSpPr>
                <a:spLocks/>
              </p:cNvSpPr>
              <p:nvPr/>
            </p:nvSpPr>
            <p:spPr bwMode="auto">
              <a:xfrm>
                <a:off x="818" y="3632"/>
                <a:ext cx="462" cy="290"/>
              </a:xfrm>
              <a:custGeom>
                <a:avLst/>
                <a:gdLst>
                  <a:gd name="T0" fmla="*/ 0 w 462"/>
                  <a:gd name="T1" fmla="*/ 0 h 290"/>
                  <a:gd name="T2" fmla="*/ 153 w 462"/>
                  <a:gd name="T3" fmla="*/ 251 h 290"/>
                  <a:gd name="T4" fmla="*/ 462 w 462"/>
                  <a:gd name="T5" fmla="*/ 232 h 290"/>
                  <a:gd name="T6" fmla="*/ 0 60000 65536"/>
                  <a:gd name="T7" fmla="*/ 0 60000 65536"/>
                  <a:gd name="T8" fmla="*/ 0 60000 65536"/>
                  <a:gd name="T9" fmla="*/ 0 w 462"/>
                  <a:gd name="T10" fmla="*/ 0 h 290"/>
                  <a:gd name="T11" fmla="*/ 462 w 462"/>
                  <a:gd name="T12" fmla="*/ 290 h 290"/>
                </a:gdLst>
                <a:ahLst/>
                <a:cxnLst>
                  <a:cxn ang="T6">
                    <a:pos x="T0" y="T1"/>
                  </a:cxn>
                  <a:cxn ang="T7">
                    <a:pos x="T2" y="T3"/>
                  </a:cxn>
                  <a:cxn ang="T8">
                    <a:pos x="T4" y="T5"/>
                  </a:cxn>
                </a:cxnLst>
                <a:rect l="T9" t="T10" r="T11" b="T12"/>
                <a:pathLst>
                  <a:path w="462" h="290">
                    <a:moveTo>
                      <a:pt x="0" y="0"/>
                    </a:moveTo>
                    <a:cubicBezTo>
                      <a:pt x="25" y="42"/>
                      <a:pt x="76" y="212"/>
                      <a:pt x="153" y="251"/>
                    </a:cubicBezTo>
                    <a:cubicBezTo>
                      <a:pt x="230" y="290"/>
                      <a:pt x="398" y="236"/>
                      <a:pt x="462" y="232"/>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2388" name="Text Box 138"/>
              <p:cNvSpPr txBox="1">
                <a:spLocks noChangeArrowheads="1"/>
              </p:cNvSpPr>
              <p:nvPr/>
            </p:nvSpPr>
            <p:spPr bwMode="auto">
              <a:xfrm>
                <a:off x="955" y="3761"/>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3</a:t>
                </a:r>
                <a:endParaRPr lang="cs-CZ" sz="1000" i="1">
                  <a:latin typeface="Times New Roman" pitchFamily="18" charset="0"/>
                </a:endParaRPr>
              </a:p>
            </p:txBody>
          </p:sp>
        </p:grpSp>
        <p:grpSp>
          <p:nvGrpSpPr>
            <p:cNvPr id="29" name="Group 139"/>
            <p:cNvGrpSpPr>
              <a:grpSpLocks/>
            </p:cNvGrpSpPr>
            <p:nvPr/>
          </p:nvGrpSpPr>
          <p:grpSpPr bwMode="auto">
            <a:xfrm>
              <a:off x="358" y="3748"/>
              <a:ext cx="163" cy="164"/>
              <a:chOff x="3156" y="3265"/>
              <a:chExt cx="163" cy="164"/>
            </a:xfrm>
          </p:grpSpPr>
          <p:sp>
            <p:nvSpPr>
              <p:cNvPr id="142384" name="Oval 140"/>
              <p:cNvSpPr>
                <a:spLocks noChangeArrowheads="1"/>
              </p:cNvSpPr>
              <p:nvPr/>
            </p:nvSpPr>
            <p:spPr bwMode="auto">
              <a:xfrm>
                <a:off x="3156" y="3265"/>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385" name="Line 141"/>
              <p:cNvSpPr>
                <a:spLocks noChangeShapeType="1"/>
              </p:cNvSpPr>
              <p:nvPr/>
            </p:nvSpPr>
            <p:spPr bwMode="auto">
              <a:xfrm>
                <a:off x="3233" y="3292"/>
                <a:ext cx="7" cy="121"/>
              </a:xfrm>
              <a:prstGeom prst="line">
                <a:avLst/>
              </a:prstGeom>
              <a:noFill/>
              <a:ln w="12700">
                <a:solidFill>
                  <a:schemeClr val="tx1"/>
                </a:solidFill>
                <a:round/>
                <a:headEnd type="triangle" w="med" len="med"/>
                <a:tailEnd/>
              </a:ln>
            </p:spPr>
            <p:txBody>
              <a:bodyPr wrap="none" anchor="ctr"/>
              <a:lstStyle/>
              <a:p>
                <a:endParaRPr lang="cs-CZ"/>
              </a:p>
            </p:txBody>
          </p:sp>
        </p:grpSp>
      </p:grpSp>
      <p:grpSp>
        <p:nvGrpSpPr>
          <p:cNvPr id="30" name="Group 142"/>
          <p:cNvGrpSpPr>
            <a:grpSpLocks/>
          </p:cNvGrpSpPr>
          <p:nvPr/>
        </p:nvGrpSpPr>
        <p:grpSpPr bwMode="auto">
          <a:xfrm>
            <a:off x="6740525" y="5437189"/>
            <a:ext cx="838200" cy="371475"/>
            <a:chOff x="3286" y="3425"/>
            <a:chExt cx="528" cy="234"/>
          </a:xfrm>
        </p:grpSpPr>
        <p:sp>
          <p:nvSpPr>
            <p:cNvPr id="142378" name="Freeform 143"/>
            <p:cNvSpPr>
              <a:spLocks/>
            </p:cNvSpPr>
            <p:nvPr/>
          </p:nvSpPr>
          <p:spPr bwMode="auto">
            <a:xfrm>
              <a:off x="3286" y="3425"/>
              <a:ext cx="368" cy="220"/>
            </a:xfrm>
            <a:custGeom>
              <a:avLst/>
              <a:gdLst>
                <a:gd name="T0" fmla="*/ 58 w 368"/>
                <a:gd name="T1" fmla="*/ 0 h 220"/>
                <a:gd name="T2" fmla="*/ 3 w 368"/>
                <a:gd name="T3" fmla="*/ 120 h 220"/>
                <a:gd name="T4" fmla="*/ 74 w 368"/>
                <a:gd name="T5" fmla="*/ 207 h 220"/>
                <a:gd name="T6" fmla="*/ 210 w 368"/>
                <a:gd name="T7" fmla="*/ 176 h 220"/>
                <a:gd name="T8" fmla="*/ 368 w 368"/>
                <a:gd name="T9" fmla="*/ 153 h 220"/>
                <a:gd name="T10" fmla="*/ 0 60000 65536"/>
                <a:gd name="T11" fmla="*/ 0 60000 65536"/>
                <a:gd name="T12" fmla="*/ 0 60000 65536"/>
                <a:gd name="T13" fmla="*/ 0 60000 65536"/>
                <a:gd name="T14" fmla="*/ 0 60000 65536"/>
                <a:gd name="T15" fmla="*/ 0 w 368"/>
                <a:gd name="T16" fmla="*/ 0 h 220"/>
                <a:gd name="T17" fmla="*/ 368 w 368"/>
                <a:gd name="T18" fmla="*/ 220 h 220"/>
              </a:gdLst>
              <a:ahLst/>
              <a:cxnLst>
                <a:cxn ang="T10">
                  <a:pos x="T0" y="T1"/>
                </a:cxn>
                <a:cxn ang="T11">
                  <a:pos x="T2" y="T3"/>
                </a:cxn>
                <a:cxn ang="T12">
                  <a:pos x="T4" y="T5"/>
                </a:cxn>
                <a:cxn ang="T13">
                  <a:pos x="T6" y="T7"/>
                </a:cxn>
                <a:cxn ang="T14">
                  <a:pos x="T8" y="T9"/>
                </a:cxn>
              </a:cxnLst>
              <a:rect l="T15" t="T16" r="T17" b="T18"/>
              <a:pathLst>
                <a:path w="368" h="220">
                  <a:moveTo>
                    <a:pt x="58" y="0"/>
                  </a:moveTo>
                  <a:cubicBezTo>
                    <a:pt x="49" y="20"/>
                    <a:pt x="0" y="86"/>
                    <a:pt x="3" y="120"/>
                  </a:cubicBezTo>
                  <a:cubicBezTo>
                    <a:pt x="6" y="154"/>
                    <a:pt x="40" y="198"/>
                    <a:pt x="74" y="207"/>
                  </a:cubicBezTo>
                  <a:cubicBezTo>
                    <a:pt x="86" y="220"/>
                    <a:pt x="167" y="183"/>
                    <a:pt x="210" y="176"/>
                  </a:cubicBezTo>
                  <a:cubicBezTo>
                    <a:pt x="259" y="167"/>
                    <a:pt x="335" y="158"/>
                    <a:pt x="368" y="153"/>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42379" name="Oval 144"/>
            <p:cNvSpPr>
              <a:spLocks noChangeArrowheads="1"/>
            </p:cNvSpPr>
            <p:nvPr/>
          </p:nvSpPr>
          <p:spPr bwMode="auto">
            <a:xfrm>
              <a:off x="3651" y="3463"/>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2380" name="Text Box 145"/>
            <p:cNvSpPr txBox="1">
              <a:spLocks noChangeArrowheads="1"/>
            </p:cNvSpPr>
            <p:nvPr/>
          </p:nvSpPr>
          <p:spPr bwMode="auto">
            <a:xfrm>
              <a:off x="3305" y="3505"/>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3</a:t>
              </a:r>
              <a:endParaRPr lang="cs-CZ" sz="1000" i="1">
                <a:latin typeface="Times New Roman" pitchFamily="18" charset="0"/>
              </a:endParaRPr>
            </a:p>
          </p:txBody>
        </p:sp>
        <p:sp>
          <p:nvSpPr>
            <p:cNvPr id="142381" name="Line 146"/>
            <p:cNvSpPr>
              <a:spLocks noChangeShapeType="1"/>
            </p:cNvSpPr>
            <p:nvPr/>
          </p:nvSpPr>
          <p:spPr bwMode="auto">
            <a:xfrm flipH="1">
              <a:off x="3734" y="3497"/>
              <a:ext cx="1" cy="115"/>
            </a:xfrm>
            <a:prstGeom prst="line">
              <a:avLst/>
            </a:prstGeom>
            <a:noFill/>
            <a:ln w="12700">
              <a:solidFill>
                <a:schemeClr val="tx1"/>
              </a:solidFill>
              <a:round/>
              <a:headEnd/>
              <a:tailEnd type="triangle" w="med" len="med"/>
            </a:ln>
          </p:spPr>
          <p:txBody>
            <a:bodyPr wrap="none" anchor="ctr"/>
            <a:lstStyle/>
            <a:p>
              <a:endParaRPr lang="cs-CZ"/>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dissolv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dissolv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dissolv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dissolve">
                                      <p:cBhvr>
                                        <p:cTn id="37" dur="500"/>
                                        <p:tgtEl>
                                          <p:spTgt spid="22"/>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dissolve">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dissolve">
                                      <p:cBhvr>
                                        <p:cTn id="47" dur="500"/>
                                        <p:tgtEl>
                                          <p:spTgt spid="2"/>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dissolve">
                                      <p:cBhvr>
                                        <p:cTn id="52" dur="500"/>
                                        <p:tgtEl>
                                          <p:spTgt spid="9"/>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dissolv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nodeType="clickEffect">
                                  <p:stCondLst>
                                    <p:cond delay="0"/>
                                  </p:stCondLst>
                                  <p:childTnLst>
                                    <p:set>
                                      <p:cBhvr>
                                        <p:cTn id="61" dur="1" fill="hold">
                                          <p:stCondLst>
                                            <p:cond delay="0"/>
                                          </p:stCondLst>
                                        </p:cTn>
                                        <p:tgtEl>
                                          <p:spTgt spid="20"/>
                                        </p:tgtEl>
                                        <p:attrNameLst>
                                          <p:attrName>style.visibility</p:attrName>
                                        </p:attrNameLst>
                                      </p:cBhvr>
                                      <p:to>
                                        <p:strVal val="visible"/>
                                      </p:to>
                                    </p:set>
                                    <p:animEffect transition="in" filter="dissolve">
                                      <p:cBhvr>
                                        <p:cTn id="62" dur="500"/>
                                        <p:tgtEl>
                                          <p:spTgt spid="20"/>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dissolv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9" presetClass="entr" presetSubtype="0" fill="hold" nodeType="clickEffect">
                                  <p:stCondLst>
                                    <p:cond delay="0"/>
                                  </p:stCondLst>
                                  <p:childTnLst>
                                    <p:set>
                                      <p:cBhvr>
                                        <p:cTn id="71" dur="1" fill="hold">
                                          <p:stCondLst>
                                            <p:cond delay="0"/>
                                          </p:stCondLst>
                                        </p:cTn>
                                        <p:tgtEl>
                                          <p:spTgt spid="30"/>
                                        </p:tgtEl>
                                        <p:attrNameLst>
                                          <p:attrName>style.visibility</p:attrName>
                                        </p:attrNameLst>
                                      </p:cBhvr>
                                      <p:to>
                                        <p:strVal val="visible"/>
                                      </p:to>
                                    </p:set>
                                    <p:animEffect transition="in" filter="dissolve">
                                      <p:cBhvr>
                                        <p:cTn id="7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62" name="AutoShape 2"/>
          <p:cNvSpPr>
            <a:spLocks noChangeArrowheads="1"/>
          </p:cNvSpPr>
          <p:nvPr/>
        </p:nvSpPr>
        <p:spPr bwMode="auto">
          <a:xfrm>
            <a:off x="2689226" y="0"/>
            <a:ext cx="2632075" cy="2698750"/>
          </a:xfrm>
          <a:prstGeom prst="cloudCallout">
            <a:avLst>
              <a:gd name="adj1" fmla="val -33472"/>
              <a:gd name="adj2" fmla="val 68296"/>
            </a:avLst>
          </a:prstGeom>
          <a:solidFill>
            <a:srgbClr val="66FFFF"/>
          </a:solidFill>
          <a:ln w="12700">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3363" name="AutoShape 3"/>
          <p:cNvSpPr>
            <a:spLocks noChangeArrowheads="1"/>
          </p:cNvSpPr>
          <p:nvPr/>
        </p:nvSpPr>
        <p:spPr bwMode="auto">
          <a:xfrm>
            <a:off x="2724150" y="3200401"/>
            <a:ext cx="2095500" cy="2640013"/>
          </a:xfrm>
          <a:prstGeom prst="roundRect">
            <a:avLst>
              <a:gd name="adj" fmla="val 16667"/>
            </a:avLst>
          </a:prstGeom>
          <a:solidFill>
            <a:srgbClr val="CCFF99"/>
          </a:solidFill>
          <a:ln w="28575">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3364" name="Oval 4"/>
          <p:cNvSpPr>
            <a:spLocks noChangeArrowheads="1"/>
          </p:cNvSpPr>
          <p:nvPr/>
        </p:nvSpPr>
        <p:spPr bwMode="auto">
          <a:xfrm>
            <a:off x="2513014" y="4886326"/>
            <a:ext cx="441325" cy="436563"/>
          </a:xfrm>
          <a:prstGeom prst="ellipse">
            <a:avLst/>
          </a:prstGeom>
          <a:solidFill>
            <a:srgbClr val="FF9900"/>
          </a:solidFill>
          <a:ln w="28575">
            <a:solidFill>
              <a:schemeClr val="tx1"/>
            </a:solidFill>
            <a:round/>
            <a:headEnd/>
            <a:tailEnd/>
          </a:ln>
        </p:spPr>
        <p:txBody>
          <a:bodyPr wrap="none" anchor="ctr"/>
          <a:lstStyle/>
          <a:p>
            <a:endParaRPr lang="en-US"/>
          </a:p>
        </p:txBody>
      </p:sp>
      <p:sp>
        <p:nvSpPr>
          <p:cNvPr id="143365" name="Line 5"/>
          <p:cNvSpPr>
            <a:spLocks noChangeShapeType="1"/>
          </p:cNvSpPr>
          <p:nvPr/>
        </p:nvSpPr>
        <p:spPr bwMode="auto">
          <a:xfrm>
            <a:off x="2295526" y="5330825"/>
            <a:ext cx="1171575" cy="7938"/>
          </a:xfrm>
          <a:prstGeom prst="line">
            <a:avLst/>
          </a:prstGeom>
          <a:noFill/>
          <a:ln w="76200">
            <a:solidFill>
              <a:srgbClr val="000000"/>
            </a:solidFill>
            <a:round/>
            <a:headEnd/>
            <a:tailEnd type="triangle" w="med" len="med"/>
          </a:ln>
        </p:spPr>
        <p:txBody>
          <a:bodyPr wrap="none" anchor="ctr"/>
          <a:lstStyle/>
          <a:p>
            <a:endParaRPr lang="cs-CZ"/>
          </a:p>
        </p:txBody>
      </p:sp>
      <p:sp>
        <p:nvSpPr>
          <p:cNvPr id="143366" name="Freeform 6"/>
          <p:cNvSpPr>
            <a:spLocks/>
          </p:cNvSpPr>
          <p:nvPr/>
        </p:nvSpPr>
        <p:spPr bwMode="auto">
          <a:xfrm>
            <a:off x="2244725" y="4408488"/>
            <a:ext cx="1119188" cy="506412"/>
          </a:xfrm>
          <a:custGeom>
            <a:avLst/>
            <a:gdLst>
              <a:gd name="T0" fmla="*/ 0 w 760"/>
              <a:gd name="T1" fmla="*/ 465549 h 347"/>
              <a:gd name="T2" fmla="*/ 942474 w 760"/>
              <a:gd name="T3" fmla="*/ 429064 h 347"/>
              <a:gd name="T4" fmla="*/ 1063229 w 760"/>
              <a:gd name="T5" fmla="*/ 0 h 347"/>
              <a:gd name="T6" fmla="*/ 0 60000 65536"/>
              <a:gd name="T7" fmla="*/ 0 60000 65536"/>
              <a:gd name="T8" fmla="*/ 0 60000 65536"/>
              <a:gd name="T9" fmla="*/ 0 w 760"/>
              <a:gd name="T10" fmla="*/ 0 h 347"/>
              <a:gd name="T11" fmla="*/ 760 w 760"/>
              <a:gd name="T12" fmla="*/ 347 h 347"/>
            </a:gdLst>
            <a:ahLst/>
            <a:cxnLst>
              <a:cxn ang="T6">
                <a:pos x="T0" y="T1"/>
              </a:cxn>
              <a:cxn ang="T7">
                <a:pos x="T2" y="T3"/>
              </a:cxn>
              <a:cxn ang="T8">
                <a:pos x="T4" y="T5"/>
              </a:cxn>
            </a:cxnLst>
            <a:rect l="T9" t="T10" r="T11" b="T12"/>
            <a:pathLst>
              <a:path w="760" h="347">
                <a:moveTo>
                  <a:pt x="0" y="319"/>
                </a:moveTo>
                <a:cubicBezTo>
                  <a:pt x="107" y="315"/>
                  <a:pt x="520" y="347"/>
                  <a:pt x="640" y="294"/>
                </a:cubicBezTo>
                <a:cubicBezTo>
                  <a:pt x="760" y="241"/>
                  <a:pt x="716" y="98"/>
                  <a:pt x="722" y="0"/>
                </a:cubicBezTo>
              </a:path>
            </a:pathLst>
          </a:custGeom>
          <a:noFill/>
          <a:ln w="57150">
            <a:solidFill>
              <a:srgbClr val="000000"/>
            </a:solidFill>
            <a:round/>
            <a:headEnd type="triangle" w="med" len="med"/>
            <a:tailEnd/>
          </a:ln>
        </p:spPr>
        <p:txBody>
          <a:bodyPr wrap="none" anchor="ctr"/>
          <a:lstStyle/>
          <a:p>
            <a:endParaRPr lang="en-US"/>
          </a:p>
        </p:txBody>
      </p:sp>
      <p:sp>
        <p:nvSpPr>
          <p:cNvPr id="143367" name="Text Box 7"/>
          <p:cNvSpPr txBox="1">
            <a:spLocks noChangeArrowheads="1"/>
          </p:cNvSpPr>
          <p:nvPr/>
        </p:nvSpPr>
        <p:spPr bwMode="auto">
          <a:xfrm>
            <a:off x="3451225" y="5110163"/>
            <a:ext cx="673100" cy="457200"/>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Na</a:t>
            </a:r>
            <a:r>
              <a:rPr lang="cs-CZ" sz="2400" b="1" baseline="50000">
                <a:latin typeface="Times New Roman" pitchFamily="18" charset="0"/>
              </a:rPr>
              <a:t>+</a:t>
            </a:r>
            <a:endParaRPr lang="cs-CZ" sz="2400">
              <a:latin typeface="Times New Roman" pitchFamily="18" charset="0"/>
            </a:endParaRPr>
          </a:p>
        </p:txBody>
      </p:sp>
      <p:sp>
        <p:nvSpPr>
          <p:cNvPr id="143368" name="Oval 8"/>
          <p:cNvSpPr>
            <a:spLocks noChangeArrowheads="1"/>
          </p:cNvSpPr>
          <p:nvPr/>
        </p:nvSpPr>
        <p:spPr bwMode="auto">
          <a:xfrm>
            <a:off x="4627563" y="4881563"/>
            <a:ext cx="442912" cy="436562"/>
          </a:xfrm>
          <a:prstGeom prst="ellipse">
            <a:avLst/>
          </a:prstGeom>
          <a:solidFill>
            <a:srgbClr val="FF3300"/>
          </a:solidFill>
          <a:ln w="28575">
            <a:solidFill>
              <a:schemeClr val="tx1"/>
            </a:solidFill>
            <a:round/>
            <a:headEnd/>
            <a:tailEnd/>
          </a:ln>
        </p:spPr>
        <p:txBody>
          <a:bodyPr wrap="none" anchor="ctr"/>
          <a:lstStyle/>
          <a:p>
            <a:endParaRPr lang="en-US"/>
          </a:p>
        </p:txBody>
      </p:sp>
      <p:sp>
        <p:nvSpPr>
          <p:cNvPr id="143369" name="Line 9"/>
          <p:cNvSpPr>
            <a:spLocks noChangeShapeType="1"/>
          </p:cNvSpPr>
          <p:nvPr/>
        </p:nvSpPr>
        <p:spPr bwMode="auto">
          <a:xfrm>
            <a:off x="4070351" y="5324475"/>
            <a:ext cx="1236663" cy="0"/>
          </a:xfrm>
          <a:prstGeom prst="line">
            <a:avLst/>
          </a:prstGeom>
          <a:noFill/>
          <a:ln w="57150">
            <a:solidFill>
              <a:srgbClr val="000000"/>
            </a:solidFill>
            <a:round/>
            <a:headEnd/>
            <a:tailEnd type="triangle" w="med" len="med"/>
          </a:ln>
        </p:spPr>
        <p:txBody>
          <a:bodyPr wrap="none" anchor="ctr"/>
          <a:lstStyle/>
          <a:p>
            <a:endParaRPr lang="cs-CZ"/>
          </a:p>
        </p:txBody>
      </p:sp>
      <p:sp>
        <p:nvSpPr>
          <p:cNvPr id="143370" name="Text Box 10"/>
          <p:cNvSpPr txBox="1">
            <a:spLocks noChangeArrowheads="1"/>
          </p:cNvSpPr>
          <p:nvPr/>
        </p:nvSpPr>
        <p:spPr bwMode="auto">
          <a:xfrm>
            <a:off x="3833814" y="4518026"/>
            <a:ext cx="598487" cy="519113"/>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K</a:t>
            </a:r>
            <a:r>
              <a:rPr lang="cs-CZ" sz="2800" b="1" baseline="50000">
                <a:latin typeface="Times New Roman" pitchFamily="18" charset="0"/>
              </a:rPr>
              <a:t>+</a:t>
            </a:r>
            <a:endParaRPr lang="cs-CZ" sz="2400">
              <a:latin typeface="Times New Roman" pitchFamily="18" charset="0"/>
            </a:endParaRPr>
          </a:p>
        </p:txBody>
      </p:sp>
      <p:sp>
        <p:nvSpPr>
          <p:cNvPr id="143371" name="Freeform 11"/>
          <p:cNvSpPr>
            <a:spLocks/>
          </p:cNvSpPr>
          <p:nvPr/>
        </p:nvSpPr>
        <p:spPr bwMode="auto">
          <a:xfrm>
            <a:off x="4021139" y="4044950"/>
            <a:ext cx="1335087" cy="547688"/>
          </a:xfrm>
          <a:custGeom>
            <a:avLst/>
            <a:gdLst>
              <a:gd name="T0" fmla="*/ 1335087 w 1098"/>
              <a:gd name="T1" fmla="*/ 40356 h 475"/>
              <a:gd name="T2" fmla="*/ 214003 w 1098"/>
              <a:gd name="T3" fmla="*/ 84171 h 475"/>
              <a:gd name="T4" fmla="*/ 53501 w 1098"/>
              <a:gd name="T5" fmla="*/ 547688 h 475"/>
              <a:gd name="T6" fmla="*/ 0 60000 65536"/>
              <a:gd name="T7" fmla="*/ 0 60000 65536"/>
              <a:gd name="T8" fmla="*/ 0 60000 65536"/>
              <a:gd name="T9" fmla="*/ 0 w 1098"/>
              <a:gd name="T10" fmla="*/ 0 h 475"/>
              <a:gd name="T11" fmla="*/ 1098 w 1098"/>
              <a:gd name="T12" fmla="*/ 475 h 475"/>
            </a:gdLst>
            <a:ahLst/>
            <a:cxnLst>
              <a:cxn ang="T6">
                <a:pos x="T0" y="T1"/>
              </a:cxn>
              <a:cxn ang="T7">
                <a:pos x="T2" y="T3"/>
              </a:cxn>
              <a:cxn ang="T8">
                <a:pos x="T4" y="T5"/>
              </a:cxn>
            </a:cxnLst>
            <a:rect l="T9" t="T10" r="T11" b="T12"/>
            <a:pathLst>
              <a:path w="1098" h="475">
                <a:moveTo>
                  <a:pt x="1098" y="35"/>
                </a:moveTo>
                <a:cubicBezTo>
                  <a:pt x="943" y="40"/>
                  <a:pt x="352" y="0"/>
                  <a:pt x="176" y="73"/>
                </a:cubicBezTo>
                <a:cubicBezTo>
                  <a:pt x="0" y="146"/>
                  <a:pt x="56" y="357"/>
                  <a:pt x="44" y="475"/>
                </a:cubicBezTo>
              </a:path>
            </a:pathLst>
          </a:custGeom>
          <a:noFill/>
          <a:ln w="38100">
            <a:solidFill>
              <a:srgbClr val="000000"/>
            </a:solidFill>
            <a:round/>
            <a:headEnd type="triangle" w="med" len="med"/>
            <a:tailEnd/>
          </a:ln>
        </p:spPr>
        <p:txBody>
          <a:bodyPr wrap="none" anchor="ctr"/>
          <a:lstStyle/>
          <a:p>
            <a:endParaRPr lang="en-US"/>
          </a:p>
        </p:txBody>
      </p:sp>
      <p:sp>
        <p:nvSpPr>
          <p:cNvPr id="143372" name="AutoShape 12"/>
          <p:cNvSpPr>
            <a:spLocks noChangeArrowheads="1"/>
          </p:cNvSpPr>
          <p:nvPr/>
        </p:nvSpPr>
        <p:spPr bwMode="auto">
          <a:xfrm rot="5475238">
            <a:off x="4683126" y="3798889"/>
            <a:ext cx="314325" cy="561975"/>
          </a:xfrm>
          <a:prstGeom prst="can">
            <a:avLst>
              <a:gd name="adj" fmla="val 36436"/>
            </a:avLst>
          </a:prstGeom>
          <a:solidFill>
            <a:srgbClr val="66FFFF"/>
          </a:solidFill>
          <a:ln w="28575">
            <a:solidFill>
              <a:schemeClr val="tx1"/>
            </a:solidFill>
            <a:round/>
            <a:headEnd/>
            <a:tailEnd/>
          </a:ln>
        </p:spPr>
        <p:txBody>
          <a:bodyPr wrap="none" anchor="ctr"/>
          <a:lstStyle/>
          <a:p>
            <a:endParaRPr lang="en-US"/>
          </a:p>
        </p:txBody>
      </p:sp>
      <p:sp>
        <p:nvSpPr>
          <p:cNvPr id="143373" name="Freeform 13"/>
          <p:cNvSpPr>
            <a:spLocks/>
          </p:cNvSpPr>
          <p:nvPr/>
        </p:nvSpPr>
        <p:spPr bwMode="auto">
          <a:xfrm>
            <a:off x="5019675" y="4089400"/>
            <a:ext cx="103188" cy="1588"/>
          </a:xfrm>
          <a:custGeom>
            <a:avLst/>
            <a:gdLst>
              <a:gd name="T0" fmla="*/ 0 w 70"/>
              <a:gd name="T1" fmla="*/ 0 h 1"/>
              <a:gd name="T2" fmla="*/ 103188 w 70"/>
              <a:gd name="T3" fmla="*/ 0 h 1"/>
              <a:gd name="T4" fmla="*/ 0 60000 65536"/>
              <a:gd name="T5" fmla="*/ 0 60000 65536"/>
              <a:gd name="T6" fmla="*/ 0 w 70"/>
              <a:gd name="T7" fmla="*/ 0 h 1"/>
              <a:gd name="T8" fmla="*/ 70 w 70"/>
              <a:gd name="T9" fmla="*/ 1 h 1"/>
            </a:gdLst>
            <a:ahLst/>
            <a:cxnLst>
              <a:cxn ang="T4">
                <a:pos x="T0" y="T1"/>
              </a:cxn>
              <a:cxn ang="T5">
                <a:pos x="T2" y="T3"/>
              </a:cxn>
            </a:cxnLst>
            <a:rect l="T6" t="T7" r="T8" b="T9"/>
            <a:pathLst>
              <a:path w="70" h="1">
                <a:moveTo>
                  <a:pt x="0" y="0"/>
                </a:moveTo>
                <a:lnTo>
                  <a:pt x="70" y="0"/>
                </a:lnTo>
              </a:path>
            </a:pathLst>
          </a:custGeom>
          <a:noFill/>
          <a:ln w="38100">
            <a:solidFill>
              <a:schemeClr val="tx1"/>
            </a:solidFill>
            <a:round/>
            <a:headEnd/>
            <a:tailEnd/>
          </a:ln>
        </p:spPr>
        <p:txBody>
          <a:bodyPr wrap="none" anchor="ctr"/>
          <a:lstStyle/>
          <a:p>
            <a:endParaRPr lang="en-US"/>
          </a:p>
        </p:txBody>
      </p:sp>
      <p:sp>
        <p:nvSpPr>
          <p:cNvPr id="143374" name="Freeform 14"/>
          <p:cNvSpPr>
            <a:spLocks/>
          </p:cNvSpPr>
          <p:nvPr/>
        </p:nvSpPr>
        <p:spPr bwMode="auto">
          <a:xfrm>
            <a:off x="4291013" y="4259264"/>
            <a:ext cx="1270000" cy="663575"/>
          </a:xfrm>
          <a:custGeom>
            <a:avLst/>
            <a:gdLst>
              <a:gd name="T0" fmla="*/ 0 w 800"/>
              <a:gd name="T1" fmla="*/ 615950 h 418"/>
              <a:gd name="T2" fmla="*/ 1066800 w 800"/>
              <a:gd name="T3" fmla="*/ 560388 h 418"/>
              <a:gd name="T4" fmla="*/ 1217613 w 800"/>
              <a:gd name="T5" fmla="*/ 0 h 418"/>
              <a:gd name="T6" fmla="*/ 0 60000 65536"/>
              <a:gd name="T7" fmla="*/ 0 60000 65536"/>
              <a:gd name="T8" fmla="*/ 0 60000 65536"/>
              <a:gd name="T9" fmla="*/ 0 w 800"/>
              <a:gd name="T10" fmla="*/ 0 h 418"/>
              <a:gd name="T11" fmla="*/ 800 w 800"/>
              <a:gd name="T12" fmla="*/ 418 h 418"/>
            </a:gdLst>
            <a:ahLst/>
            <a:cxnLst>
              <a:cxn ang="T6">
                <a:pos x="T0" y="T1"/>
              </a:cxn>
              <a:cxn ang="T7">
                <a:pos x="T2" y="T3"/>
              </a:cxn>
              <a:cxn ang="T8">
                <a:pos x="T4" y="T5"/>
              </a:cxn>
            </a:cxnLst>
            <a:rect l="T9" t="T10" r="T11" b="T12"/>
            <a:pathLst>
              <a:path w="800" h="418">
                <a:moveTo>
                  <a:pt x="0" y="388"/>
                </a:moveTo>
                <a:cubicBezTo>
                  <a:pt x="113" y="383"/>
                  <a:pt x="544" y="418"/>
                  <a:pt x="672" y="353"/>
                </a:cubicBezTo>
                <a:cubicBezTo>
                  <a:pt x="800" y="288"/>
                  <a:pt x="773" y="174"/>
                  <a:pt x="767" y="0"/>
                </a:cubicBezTo>
              </a:path>
            </a:pathLst>
          </a:custGeom>
          <a:noFill/>
          <a:ln w="57150">
            <a:solidFill>
              <a:srgbClr val="000000"/>
            </a:solidFill>
            <a:round/>
            <a:headEnd type="triangle" w="med" len="med"/>
            <a:tailEnd/>
          </a:ln>
        </p:spPr>
        <p:txBody>
          <a:bodyPr wrap="none" anchor="ctr"/>
          <a:lstStyle/>
          <a:p>
            <a:endParaRPr lang="en-US"/>
          </a:p>
        </p:txBody>
      </p:sp>
      <p:sp>
        <p:nvSpPr>
          <p:cNvPr id="143375" name="Text Box 15"/>
          <p:cNvSpPr txBox="1">
            <a:spLocks noChangeArrowheads="1"/>
          </p:cNvSpPr>
          <p:nvPr/>
        </p:nvSpPr>
        <p:spPr bwMode="auto">
          <a:xfrm>
            <a:off x="5294348" y="3864125"/>
            <a:ext cx="452368" cy="461665"/>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K</a:t>
            </a:r>
            <a:r>
              <a:rPr lang="cs-CZ" b="1" baseline="50000">
                <a:latin typeface="Times New Roman" pitchFamily="18" charset="0"/>
              </a:rPr>
              <a:t>+</a:t>
            </a:r>
            <a:endParaRPr lang="cs-CZ" sz="2400" b="1">
              <a:latin typeface="Times New Roman" pitchFamily="18" charset="0"/>
            </a:endParaRPr>
          </a:p>
        </p:txBody>
      </p:sp>
      <p:sp>
        <p:nvSpPr>
          <p:cNvPr id="143376" name="Text Box 16"/>
          <p:cNvSpPr txBox="1">
            <a:spLocks noChangeArrowheads="1"/>
          </p:cNvSpPr>
          <p:nvPr/>
        </p:nvSpPr>
        <p:spPr bwMode="auto">
          <a:xfrm>
            <a:off x="3160714" y="4121151"/>
            <a:ext cx="333375" cy="244475"/>
          </a:xfrm>
          <a:prstGeom prst="rect">
            <a:avLst/>
          </a:prstGeom>
          <a:noFill/>
          <a:ln w="12700">
            <a:noFill/>
            <a:miter lim="800000"/>
            <a:headEnd/>
            <a:tailEnd/>
          </a:ln>
        </p:spPr>
        <p:txBody>
          <a:bodyPr wrap="none" anchor="ctr">
            <a:spAutoFit/>
          </a:bodyPr>
          <a:lstStyle/>
          <a:p>
            <a:pPr algn="ctr" eaLnBrk="0" hangingPunct="0"/>
            <a:r>
              <a:rPr lang="cs-CZ" sz="1000" b="1">
                <a:latin typeface="Times New Roman" pitchFamily="18" charset="0"/>
              </a:rPr>
              <a:t>H</a:t>
            </a:r>
            <a:r>
              <a:rPr lang="cs-CZ" sz="1000" b="1" baseline="50000">
                <a:latin typeface="Times New Roman" pitchFamily="18" charset="0"/>
              </a:rPr>
              <a:t>+</a:t>
            </a:r>
            <a:endParaRPr lang="cs-CZ" sz="2400">
              <a:latin typeface="Times New Roman" pitchFamily="18" charset="0"/>
            </a:endParaRPr>
          </a:p>
        </p:txBody>
      </p:sp>
      <p:sp>
        <p:nvSpPr>
          <p:cNvPr id="143377" name="Freeform 17"/>
          <p:cNvSpPr>
            <a:spLocks/>
          </p:cNvSpPr>
          <p:nvPr/>
        </p:nvSpPr>
        <p:spPr bwMode="auto">
          <a:xfrm>
            <a:off x="3275014" y="3602039"/>
            <a:ext cx="458787" cy="473075"/>
          </a:xfrm>
          <a:custGeom>
            <a:avLst/>
            <a:gdLst>
              <a:gd name="T0" fmla="*/ 17646 w 312"/>
              <a:gd name="T1" fmla="*/ 473075 h 324"/>
              <a:gd name="T2" fmla="*/ 73524 w 312"/>
              <a:gd name="T3" fmla="*/ 74466 h 324"/>
              <a:gd name="T4" fmla="*/ 458787 w 312"/>
              <a:gd name="T5" fmla="*/ 26282 h 324"/>
              <a:gd name="T6" fmla="*/ 0 60000 65536"/>
              <a:gd name="T7" fmla="*/ 0 60000 65536"/>
              <a:gd name="T8" fmla="*/ 0 60000 65536"/>
              <a:gd name="T9" fmla="*/ 0 w 312"/>
              <a:gd name="T10" fmla="*/ 0 h 324"/>
              <a:gd name="T11" fmla="*/ 312 w 312"/>
              <a:gd name="T12" fmla="*/ 324 h 324"/>
            </a:gdLst>
            <a:ahLst/>
            <a:cxnLst>
              <a:cxn ang="T6">
                <a:pos x="T0" y="T1"/>
              </a:cxn>
              <a:cxn ang="T7">
                <a:pos x="T2" y="T3"/>
              </a:cxn>
              <a:cxn ang="T8">
                <a:pos x="T4" y="T5"/>
              </a:cxn>
            </a:cxnLst>
            <a:rect l="T9" t="T10" r="T11" b="T12"/>
            <a:pathLst>
              <a:path w="312" h="324">
                <a:moveTo>
                  <a:pt x="12" y="324"/>
                </a:moveTo>
                <a:cubicBezTo>
                  <a:pt x="18" y="279"/>
                  <a:pt x="0" y="102"/>
                  <a:pt x="50" y="51"/>
                </a:cubicBezTo>
                <a:cubicBezTo>
                  <a:pt x="100" y="0"/>
                  <a:pt x="149" y="18"/>
                  <a:pt x="312" y="18"/>
                </a:cubicBezTo>
              </a:path>
            </a:pathLst>
          </a:custGeom>
          <a:noFill/>
          <a:ln w="38100">
            <a:solidFill>
              <a:srgbClr val="000000"/>
            </a:solidFill>
            <a:round/>
            <a:headEnd type="triangle" w="med" len="med"/>
            <a:tailEnd/>
          </a:ln>
        </p:spPr>
        <p:txBody>
          <a:bodyPr wrap="none" anchor="ctr"/>
          <a:lstStyle/>
          <a:p>
            <a:endParaRPr lang="en-US"/>
          </a:p>
        </p:txBody>
      </p:sp>
      <p:sp>
        <p:nvSpPr>
          <p:cNvPr id="143378" name="Text Box 18"/>
          <p:cNvSpPr txBox="1">
            <a:spLocks noChangeArrowheads="1"/>
          </p:cNvSpPr>
          <p:nvPr/>
        </p:nvSpPr>
        <p:spPr bwMode="auto">
          <a:xfrm>
            <a:off x="3742142" y="3451326"/>
            <a:ext cx="1032655" cy="307777"/>
          </a:xfrm>
          <a:prstGeom prst="rect">
            <a:avLst/>
          </a:prstGeom>
          <a:noFill/>
          <a:ln w="12700">
            <a:noFill/>
            <a:miter lim="800000"/>
            <a:headEnd/>
            <a:tailEnd/>
          </a:ln>
        </p:spPr>
        <p:txBody>
          <a:bodyPr wrap="none" anchor="ctr">
            <a:spAutoFit/>
          </a:bodyPr>
          <a:lstStyle/>
          <a:p>
            <a:pPr algn="ctr" eaLnBrk="0" hangingPunct="0"/>
            <a:r>
              <a:rPr lang="cs-CZ" sz="1400" b="1" i="1" dirty="0" err="1">
                <a:latin typeface="Times New Roman" pitchFamily="18" charset="0"/>
              </a:rPr>
              <a:t>metabolism</a:t>
            </a:r>
            <a:endParaRPr lang="cs-CZ" sz="2400" dirty="0">
              <a:latin typeface="Times New Roman" pitchFamily="18" charset="0"/>
            </a:endParaRPr>
          </a:p>
        </p:txBody>
      </p:sp>
      <p:sp>
        <p:nvSpPr>
          <p:cNvPr id="143379" name="Text Box 19"/>
          <p:cNvSpPr txBox="1">
            <a:spLocks noChangeArrowheads="1"/>
          </p:cNvSpPr>
          <p:nvPr/>
        </p:nvSpPr>
        <p:spPr bwMode="auto">
          <a:xfrm>
            <a:off x="1851026" y="4760913"/>
            <a:ext cx="315913" cy="228600"/>
          </a:xfrm>
          <a:prstGeom prst="rect">
            <a:avLst/>
          </a:prstGeom>
          <a:noFill/>
          <a:ln w="12700">
            <a:noFill/>
            <a:miter lim="800000"/>
            <a:headEnd/>
            <a:tailEnd/>
          </a:ln>
        </p:spPr>
        <p:txBody>
          <a:bodyPr wrap="none" anchor="ctr">
            <a:spAutoFit/>
          </a:bodyPr>
          <a:lstStyle/>
          <a:p>
            <a:pPr algn="ctr" eaLnBrk="0" hangingPunct="0"/>
            <a:r>
              <a:rPr lang="cs-CZ" sz="900" b="1">
                <a:latin typeface="Times New Roman" pitchFamily="18" charset="0"/>
              </a:rPr>
              <a:t>H</a:t>
            </a:r>
            <a:r>
              <a:rPr lang="cs-CZ" sz="900" b="1" baseline="50000">
                <a:latin typeface="Times New Roman" pitchFamily="18" charset="0"/>
              </a:rPr>
              <a:t>+</a:t>
            </a:r>
            <a:endParaRPr lang="cs-CZ" sz="2400">
              <a:latin typeface="Times New Roman" pitchFamily="18" charset="0"/>
            </a:endParaRPr>
          </a:p>
        </p:txBody>
      </p:sp>
      <p:sp>
        <p:nvSpPr>
          <p:cNvPr id="143380" name="AutoShape 20"/>
          <p:cNvSpPr>
            <a:spLocks noChangeArrowheads="1"/>
          </p:cNvSpPr>
          <p:nvPr/>
        </p:nvSpPr>
        <p:spPr bwMode="auto">
          <a:xfrm>
            <a:off x="3101976" y="977901"/>
            <a:ext cx="822325" cy="1158875"/>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143381" name="Text Box 21"/>
          <p:cNvSpPr txBox="1">
            <a:spLocks noChangeArrowheads="1"/>
          </p:cNvSpPr>
          <p:nvPr/>
        </p:nvSpPr>
        <p:spPr bwMode="auto">
          <a:xfrm>
            <a:off x="4097338" y="16525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43382" name="Text Box 22"/>
          <p:cNvSpPr txBox="1">
            <a:spLocks noChangeArrowheads="1"/>
          </p:cNvSpPr>
          <p:nvPr/>
        </p:nvSpPr>
        <p:spPr bwMode="auto">
          <a:xfrm>
            <a:off x="4100513" y="12715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143383" name="Text Box 23"/>
          <p:cNvSpPr txBox="1">
            <a:spLocks noChangeArrowheads="1"/>
          </p:cNvSpPr>
          <p:nvPr/>
        </p:nvSpPr>
        <p:spPr bwMode="auto">
          <a:xfrm>
            <a:off x="3262313" y="16398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43384" name="Text Box 24"/>
          <p:cNvSpPr txBox="1">
            <a:spLocks noChangeArrowheads="1"/>
          </p:cNvSpPr>
          <p:nvPr/>
        </p:nvSpPr>
        <p:spPr bwMode="auto">
          <a:xfrm>
            <a:off x="3232151" y="1306514"/>
            <a:ext cx="519113"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grpSp>
        <p:nvGrpSpPr>
          <p:cNvPr id="2" name="Group 25"/>
          <p:cNvGrpSpPr>
            <a:grpSpLocks/>
          </p:cNvGrpSpPr>
          <p:nvPr/>
        </p:nvGrpSpPr>
        <p:grpSpPr bwMode="auto">
          <a:xfrm>
            <a:off x="3263901" y="1395414"/>
            <a:ext cx="904875" cy="180975"/>
            <a:chOff x="1096" y="879"/>
            <a:chExt cx="570" cy="114"/>
          </a:xfrm>
        </p:grpSpPr>
        <p:sp>
          <p:nvSpPr>
            <p:cNvPr id="143439" name="Line 26"/>
            <p:cNvSpPr>
              <a:spLocks noChangeShapeType="1"/>
            </p:cNvSpPr>
            <p:nvPr/>
          </p:nvSpPr>
          <p:spPr bwMode="auto">
            <a:xfrm flipH="1">
              <a:off x="1342" y="948"/>
              <a:ext cx="324" cy="1"/>
            </a:xfrm>
            <a:prstGeom prst="line">
              <a:avLst/>
            </a:prstGeom>
            <a:noFill/>
            <a:ln w="28575">
              <a:solidFill>
                <a:srgbClr val="000000"/>
              </a:solidFill>
              <a:round/>
              <a:headEnd type="triangle" w="med" len="med"/>
              <a:tailEnd/>
            </a:ln>
          </p:spPr>
          <p:txBody>
            <a:bodyPr wrap="none" anchor="ctr"/>
            <a:lstStyle/>
            <a:p>
              <a:endParaRPr lang="cs-CZ"/>
            </a:p>
          </p:txBody>
        </p:sp>
        <p:sp>
          <p:nvSpPr>
            <p:cNvPr id="143440" name="Line 27"/>
            <p:cNvSpPr>
              <a:spLocks noChangeShapeType="1"/>
            </p:cNvSpPr>
            <p:nvPr/>
          </p:nvSpPr>
          <p:spPr bwMode="auto">
            <a:xfrm flipV="1">
              <a:off x="1096" y="879"/>
              <a:ext cx="0" cy="114"/>
            </a:xfrm>
            <a:prstGeom prst="line">
              <a:avLst/>
            </a:prstGeom>
            <a:noFill/>
            <a:ln w="12700">
              <a:solidFill>
                <a:schemeClr val="tx1"/>
              </a:solidFill>
              <a:round/>
              <a:headEnd type="triangle" w="med" len="med"/>
              <a:tailEnd/>
            </a:ln>
          </p:spPr>
          <p:txBody>
            <a:bodyPr wrap="none" anchor="ctr"/>
            <a:lstStyle/>
            <a:p>
              <a:endParaRPr lang="cs-CZ"/>
            </a:p>
          </p:txBody>
        </p:sp>
      </p:grpSp>
      <p:grpSp>
        <p:nvGrpSpPr>
          <p:cNvPr id="3" name="Group 28"/>
          <p:cNvGrpSpPr>
            <a:grpSpLocks/>
          </p:cNvGrpSpPr>
          <p:nvPr/>
        </p:nvGrpSpPr>
        <p:grpSpPr bwMode="auto">
          <a:xfrm>
            <a:off x="3259139" y="1746251"/>
            <a:ext cx="1285875" cy="193675"/>
            <a:chOff x="1093" y="1100"/>
            <a:chExt cx="810" cy="122"/>
          </a:xfrm>
        </p:grpSpPr>
        <p:sp>
          <p:nvSpPr>
            <p:cNvPr id="143436" name="Line 29"/>
            <p:cNvSpPr>
              <a:spLocks noChangeShapeType="1"/>
            </p:cNvSpPr>
            <p:nvPr/>
          </p:nvSpPr>
          <p:spPr bwMode="auto">
            <a:xfrm flipV="1">
              <a:off x="1382" y="1156"/>
              <a:ext cx="263" cy="4"/>
            </a:xfrm>
            <a:prstGeom prst="line">
              <a:avLst/>
            </a:prstGeom>
            <a:noFill/>
            <a:ln w="28575">
              <a:solidFill>
                <a:srgbClr val="000000"/>
              </a:solidFill>
              <a:round/>
              <a:headEnd type="triangle" w="med" len="med"/>
              <a:tailEnd/>
            </a:ln>
          </p:spPr>
          <p:txBody>
            <a:bodyPr wrap="none" anchor="ctr"/>
            <a:lstStyle/>
            <a:p>
              <a:endParaRPr lang="cs-CZ"/>
            </a:p>
          </p:txBody>
        </p:sp>
        <p:sp>
          <p:nvSpPr>
            <p:cNvPr id="143437" name="Line 30"/>
            <p:cNvSpPr>
              <a:spLocks noChangeShapeType="1"/>
            </p:cNvSpPr>
            <p:nvPr/>
          </p:nvSpPr>
          <p:spPr bwMode="auto">
            <a:xfrm flipV="1">
              <a:off x="1093" y="1100"/>
              <a:ext cx="0" cy="114"/>
            </a:xfrm>
            <a:prstGeom prst="line">
              <a:avLst/>
            </a:prstGeom>
            <a:noFill/>
            <a:ln w="12700">
              <a:solidFill>
                <a:schemeClr val="tx1"/>
              </a:solidFill>
              <a:round/>
              <a:headEnd/>
              <a:tailEnd type="triangle" w="med" len="med"/>
            </a:ln>
          </p:spPr>
          <p:txBody>
            <a:bodyPr wrap="none" anchor="ctr"/>
            <a:lstStyle/>
            <a:p>
              <a:endParaRPr lang="cs-CZ"/>
            </a:p>
          </p:txBody>
        </p:sp>
        <p:sp>
          <p:nvSpPr>
            <p:cNvPr id="143438" name="Line 31"/>
            <p:cNvSpPr>
              <a:spLocks noChangeShapeType="1"/>
            </p:cNvSpPr>
            <p:nvPr/>
          </p:nvSpPr>
          <p:spPr bwMode="auto">
            <a:xfrm flipV="1">
              <a:off x="1903" y="1108"/>
              <a:ext cx="0" cy="114"/>
            </a:xfrm>
            <a:prstGeom prst="line">
              <a:avLst/>
            </a:prstGeom>
            <a:noFill/>
            <a:ln w="12700">
              <a:solidFill>
                <a:schemeClr val="tx1"/>
              </a:solidFill>
              <a:round/>
              <a:headEnd type="triangle" w="med" len="med"/>
              <a:tailEnd/>
            </a:ln>
          </p:spPr>
          <p:txBody>
            <a:bodyPr wrap="none" anchor="ctr"/>
            <a:lstStyle/>
            <a:p>
              <a:endParaRPr lang="cs-CZ"/>
            </a:p>
          </p:txBody>
        </p:sp>
      </p:grpSp>
      <p:sp>
        <p:nvSpPr>
          <p:cNvPr id="143387" name="Text Box 32"/>
          <p:cNvSpPr txBox="1">
            <a:spLocks noChangeArrowheads="1"/>
          </p:cNvSpPr>
          <p:nvPr/>
        </p:nvSpPr>
        <p:spPr bwMode="auto">
          <a:xfrm>
            <a:off x="2928948" y="448003"/>
            <a:ext cx="2230948" cy="523220"/>
          </a:xfrm>
          <a:prstGeom prst="rect">
            <a:avLst/>
          </a:prstGeom>
          <a:noFill/>
          <a:ln w="12700">
            <a:noFill/>
            <a:miter lim="800000"/>
            <a:headEnd/>
            <a:tailEnd/>
          </a:ln>
        </p:spPr>
        <p:txBody>
          <a:bodyPr wrap="square" anchor="ctr">
            <a:spAutoFit/>
          </a:bodyPr>
          <a:lstStyle/>
          <a:p>
            <a:pPr algn="ctr" eaLnBrk="0" hangingPunct="0"/>
            <a:r>
              <a:rPr lang="cs-CZ" sz="1400" b="1" i="1" dirty="0">
                <a:latin typeface="Times New Roman" pitchFamily="18" charset="0"/>
              </a:rPr>
              <a:t>H</a:t>
            </a:r>
            <a:r>
              <a:rPr lang="cs-CZ" sz="1400" b="1" i="1" baseline="50000" dirty="0">
                <a:latin typeface="Times New Roman" pitchFamily="18" charset="0"/>
              </a:rPr>
              <a:t>+</a:t>
            </a:r>
            <a:r>
              <a:rPr lang="cs-CZ" sz="1400" b="1" i="1" dirty="0">
                <a:latin typeface="Times New Roman" pitchFamily="18" charset="0"/>
              </a:rPr>
              <a:t>/K</a:t>
            </a:r>
            <a:r>
              <a:rPr lang="cs-CZ" sz="1400" b="1" i="1" baseline="50000" dirty="0">
                <a:latin typeface="Times New Roman" pitchFamily="18" charset="0"/>
              </a:rPr>
              <a:t>+ </a:t>
            </a:r>
            <a:r>
              <a:rPr lang="cs-CZ" sz="1400" b="1" i="1" dirty="0">
                <a:latin typeface="Times New Roman" pitchFamily="18" charset="0"/>
              </a:rPr>
              <a:t>a H</a:t>
            </a:r>
            <a:r>
              <a:rPr lang="cs-CZ" sz="1400" b="1" i="1" baseline="50000" dirty="0">
                <a:latin typeface="Times New Roman" pitchFamily="18" charset="0"/>
              </a:rPr>
              <a:t>+</a:t>
            </a:r>
            <a:r>
              <a:rPr lang="cs-CZ" sz="1400" b="1" i="1" dirty="0">
                <a:latin typeface="Times New Roman" pitchFamily="18" charset="0"/>
              </a:rPr>
              <a:t>/Na</a:t>
            </a:r>
            <a:r>
              <a:rPr lang="cs-CZ" sz="1400" b="1" i="1" baseline="50000" dirty="0">
                <a:latin typeface="Times New Roman" pitchFamily="18" charset="0"/>
              </a:rPr>
              <a:t>+</a:t>
            </a:r>
            <a:r>
              <a:rPr lang="cs-CZ" sz="1400" b="1" i="1" dirty="0">
                <a:latin typeface="Times New Roman" pitchFamily="18" charset="0"/>
              </a:rPr>
              <a:t> výměna při </a:t>
            </a:r>
            <a:r>
              <a:rPr lang="cs-CZ" sz="1400" b="1" i="1" dirty="0" err="1">
                <a:latin typeface="Times New Roman" pitchFamily="18" charset="0"/>
              </a:rPr>
              <a:t>alkalémii</a:t>
            </a:r>
            <a:endParaRPr lang="cs-CZ" sz="1400" b="1" i="1" dirty="0">
              <a:latin typeface="Times New Roman" pitchFamily="18" charset="0"/>
            </a:endParaRPr>
          </a:p>
        </p:txBody>
      </p:sp>
      <p:sp>
        <p:nvSpPr>
          <p:cNvPr id="143388" name="Text Box 33"/>
          <p:cNvSpPr txBox="1">
            <a:spLocks noChangeArrowheads="1"/>
          </p:cNvSpPr>
          <p:nvPr/>
        </p:nvSpPr>
        <p:spPr bwMode="auto">
          <a:xfrm>
            <a:off x="2639780" y="6165304"/>
            <a:ext cx="2847254" cy="523220"/>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a) </a:t>
            </a:r>
            <a:r>
              <a:rPr lang="cs-CZ" sz="1400" dirty="0" err="1"/>
              <a:t>Alkalémie</a:t>
            </a:r>
            <a:r>
              <a:rPr lang="cs-CZ" sz="1400" dirty="0"/>
              <a:t> bez deplece draslíku</a:t>
            </a:r>
          </a:p>
          <a:p>
            <a:pPr algn="ctr" eaLnBrk="0" hangingPunct="0"/>
            <a:endParaRPr lang="cs-CZ" sz="1400" b="1" i="1" dirty="0">
              <a:latin typeface="Times New Roman" pitchFamily="18" charset="0"/>
            </a:endParaRPr>
          </a:p>
        </p:txBody>
      </p:sp>
      <p:grpSp>
        <p:nvGrpSpPr>
          <p:cNvPr id="4" name="Group 34"/>
          <p:cNvGrpSpPr>
            <a:grpSpLocks/>
          </p:cNvGrpSpPr>
          <p:nvPr/>
        </p:nvGrpSpPr>
        <p:grpSpPr bwMode="auto">
          <a:xfrm>
            <a:off x="1636713" y="4770438"/>
            <a:ext cx="258762" cy="260350"/>
            <a:chOff x="3131" y="3812"/>
            <a:chExt cx="163" cy="164"/>
          </a:xfrm>
        </p:grpSpPr>
        <p:sp>
          <p:nvSpPr>
            <p:cNvPr id="143434" name="Oval 35"/>
            <p:cNvSpPr>
              <a:spLocks noChangeArrowheads="1"/>
            </p:cNvSpPr>
            <p:nvPr/>
          </p:nvSpPr>
          <p:spPr bwMode="auto">
            <a:xfrm>
              <a:off x="3131" y="3812"/>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3435" name="Line 36"/>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5" name="Group 37"/>
          <p:cNvGrpSpPr>
            <a:grpSpLocks/>
          </p:cNvGrpSpPr>
          <p:nvPr/>
        </p:nvGrpSpPr>
        <p:grpSpPr bwMode="auto">
          <a:xfrm>
            <a:off x="3581401" y="5483225"/>
            <a:ext cx="258763" cy="260350"/>
            <a:chOff x="435" y="3478"/>
            <a:chExt cx="163" cy="164"/>
          </a:xfrm>
        </p:grpSpPr>
        <p:sp>
          <p:nvSpPr>
            <p:cNvPr id="143432" name="Oval 38"/>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3433" name="Line 39"/>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161832" name="Freeform 40"/>
          <p:cNvSpPr>
            <a:spLocks/>
          </p:cNvSpPr>
          <p:nvPr/>
        </p:nvSpPr>
        <p:spPr bwMode="auto">
          <a:xfrm>
            <a:off x="2728914" y="5367338"/>
            <a:ext cx="839787" cy="323850"/>
          </a:xfrm>
          <a:custGeom>
            <a:avLst/>
            <a:gdLst>
              <a:gd name="T0" fmla="*/ 0 w 529"/>
              <a:gd name="T1" fmla="*/ 0 h 204"/>
              <a:gd name="T2" fmla="*/ 155575 w 529"/>
              <a:gd name="T3" fmla="*/ 207963 h 204"/>
              <a:gd name="T4" fmla="*/ 449262 w 529"/>
              <a:gd name="T5" fmla="*/ 311150 h 204"/>
              <a:gd name="T6" fmla="*/ 839787 w 529"/>
              <a:gd name="T7" fmla="*/ 285750 h 204"/>
              <a:gd name="T8" fmla="*/ 0 60000 65536"/>
              <a:gd name="T9" fmla="*/ 0 60000 65536"/>
              <a:gd name="T10" fmla="*/ 0 60000 65536"/>
              <a:gd name="T11" fmla="*/ 0 60000 65536"/>
              <a:gd name="T12" fmla="*/ 0 w 529"/>
              <a:gd name="T13" fmla="*/ 0 h 204"/>
              <a:gd name="T14" fmla="*/ 529 w 529"/>
              <a:gd name="T15" fmla="*/ 204 h 204"/>
            </a:gdLst>
            <a:ahLst/>
            <a:cxnLst>
              <a:cxn ang="T8">
                <a:pos x="T0" y="T1"/>
              </a:cxn>
              <a:cxn ang="T9">
                <a:pos x="T2" y="T3"/>
              </a:cxn>
              <a:cxn ang="T10">
                <a:pos x="T4" y="T5"/>
              </a:cxn>
              <a:cxn ang="T11">
                <a:pos x="T6" y="T7"/>
              </a:cxn>
            </a:cxnLst>
            <a:rect l="T12" t="T13" r="T14" b="T15"/>
            <a:pathLst>
              <a:path w="529" h="204">
                <a:moveTo>
                  <a:pt x="0" y="0"/>
                </a:moveTo>
                <a:cubicBezTo>
                  <a:pt x="16" y="22"/>
                  <a:pt x="51" y="98"/>
                  <a:pt x="98" y="131"/>
                </a:cubicBezTo>
                <a:cubicBezTo>
                  <a:pt x="145" y="164"/>
                  <a:pt x="211" y="188"/>
                  <a:pt x="283" y="196"/>
                </a:cubicBezTo>
                <a:cubicBezTo>
                  <a:pt x="355" y="204"/>
                  <a:pt x="478" y="183"/>
                  <a:pt x="529" y="180"/>
                </a:cubicBezTo>
              </a:path>
            </a:pathLst>
          </a:custGeom>
          <a:noFill/>
          <a:ln w="19050" cap="rnd">
            <a:solidFill>
              <a:schemeClr val="tx1"/>
            </a:solidFill>
            <a:prstDash val="sysDot"/>
            <a:round/>
            <a:headEnd/>
            <a:tailEnd type="triangle" w="med" len="med"/>
          </a:ln>
        </p:spPr>
        <p:txBody>
          <a:bodyPr wrap="none" anchor="ctr"/>
          <a:lstStyle/>
          <a:p>
            <a:endParaRPr lang="en-US"/>
          </a:p>
        </p:txBody>
      </p:sp>
      <p:grpSp>
        <p:nvGrpSpPr>
          <p:cNvPr id="6" name="Group 41"/>
          <p:cNvGrpSpPr>
            <a:grpSpLocks/>
          </p:cNvGrpSpPr>
          <p:nvPr/>
        </p:nvGrpSpPr>
        <p:grpSpPr bwMode="auto">
          <a:xfrm>
            <a:off x="1946276" y="4943476"/>
            <a:ext cx="900113" cy="301625"/>
            <a:chOff x="266" y="3114"/>
            <a:chExt cx="567" cy="190"/>
          </a:xfrm>
        </p:grpSpPr>
        <p:grpSp>
          <p:nvGrpSpPr>
            <p:cNvPr id="7" name="Group 42"/>
            <p:cNvGrpSpPr>
              <a:grpSpLocks/>
            </p:cNvGrpSpPr>
            <p:nvPr/>
          </p:nvGrpSpPr>
          <p:grpSpPr bwMode="auto">
            <a:xfrm>
              <a:off x="670" y="3140"/>
              <a:ext cx="163" cy="164"/>
              <a:chOff x="435" y="3478"/>
              <a:chExt cx="163" cy="164"/>
            </a:xfrm>
          </p:grpSpPr>
          <p:sp>
            <p:nvSpPr>
              <p:cNvPr id="143430" name="Oval 43"/>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3431" name="Line 44"/>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143428" name="Freeform 45"/>
            <p:cNvSpPr>
              <a:spLocks/>
            </p:cNvSpPr>
            <p:nvPr/>
          </p:nvSpPr>
          <p:spPr bwMode="auto">
            <a:xfrm>
              <a:off x="266" y="3145"/>
              <a:ext cx="345" cy="116"/>
            </a:xfrm>
            <a:custGeom>
              <a:avLst/>
              <a:gdLst>
                <a:gd name="T0" fmla="*/ 0 w 345"/>
                <a:gd name="T1" fmla="*/ 0 h 116"/>
                <a:gd name="T2" fmla="*/ 24 w 345"/>
                <a:gd name="T3" fmla="*/ 83 h 116"/>
                <a:gd name="T4" fmla="*/ 144 w 345"/>
                <a:gd name="T5" fmla="*/ 105 h 116"/>
                <a:gd name="T6" fmla="*/ 345 w 345"/>
                <a:gd name="T7" fmla="*/ 116 h 116"/>
                <a:gd name="T8" fmla="*/ 0 60000 65536"/>
                <a:gd name="T9" fmla="*/ 0 60000 65536"/>
                <a:gd name="T10" fmla="*/ 0 60000 65536"/>
                <a:gd name="T11" fmla="*/ 0 60000 65536"/>
                <a:gd name="T12" fmla="*/ 0 w 345"/>
                <a:gd name="T13" fmla="*/ 0 h 116"/>
                <a:gd name="T14" fmla="*/ 345 w 345"/>
                <a:gd name="T15" fmla="*/ 116 h 116"/>
              </a:gdLst>
              <a:ahLst/>
              <a:cxnLst>
                <a:cxn ang="T8">
                  <a:pos x="T0" y="T1"/>
                </a:cxn>
                <a:cxn ang="T9">
                  <a:pos x="T2" y="T3"/>
                </a:cxn>
                <a:cxn ang="T10">
                  <a:pos x="T4" y="T5"/>
                </a:cxn>
                <a:cxn ang="T11">
                  <a:pos x="T6" y="T7"/>
                </a:cxn>
              </a:cxnLst>
              <a:rect l="T12" t="T13" r="T14" b="T15"/>
              <a:pathLst>
                <a:path w="345" h="116">
                  <a:moveTo>
                    <a:pt x="0" y="0"/>
                  </a:moveTo>
                  <a:cubicBezTo>
                    <a:pt x="4" y="14"/>
                    <a:pt x="0" y="66"/>
                    <a:pt x="24" y="83"/>
                  </a:cubicBezTo>
                  <a:cubicBezTo>
                    <a:pt x="36" y="96"/>
                    <a:pt x="95" y="101"/>
                    <a:pt x="144" y="105"/>
                  </a:cubicBezTo>
                  <a:cubicBezTo>
                    <a:pt x="197" y="110"/>
                    <a:pt x="303" y="114"/>
                    <a:pt x="345" y="116"/>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43429" name="Text Box 46"/>
            <p:cNvSpPr txBox="1">
              <a:spLocks noChangeArrowheads="1"/>
            </p:cNvSpPr>
            <p:nvPr/>
          </p:nvSpPr>
          <p:spPr bwMode="auto">
            <a:xfrm>
              <a:off x="292" y="3114"/>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1</a:t>
              </a:r>
              <a:endParaRPr lang="cs-CZ" sz="1000" i="1">
                <a:latin typeface="Times New Roman" pitchFamily="18" charset="0"/>
              </a:endParaRPr>
            </a:p>
          </p:txBody>
        </p:sp>
      </p:grpSp>
      <p:grpSp>
        <p:nvGrpSpPr>
          <p:cNvPr id="8" name="Group 47"/>
          <p:cNvGrpSpPr>
            <a:grpSpLocks/>
          </p:cNvGrpSpPr>
          <p:nvPr/>
        </p:nvGrpSpPr>
        <p:grpSpPr bwMode="auto">
          <a:xfrm>
            <a:off x="2749550" y="4168776"/>
            <a:ext cx="457200" cy="785813"/>
            <a:chOff x="772" y="2626"/>
            <a:chExt cx="288" cy="495"/>
          </a:xfrm>
        </p:grpSpPr>
        <p:grpSp>
          <p:nvGrpSpPr>
            <p:cNvPr id="9" name="Group 48"/>
            <p:cNvGrpSpPr>
              <a:grpSpLocks/>
            </p:cNvGrpSpPr>
            <p:nvPr/>
          </p:nvGrpSpPr>
          <p:grpSpPr bwMode="auto">
            <a:xfrm>
              <a:off x="772" y="2626"/>
              <a:ext cx="288" cy="495"/>
              <a:chOff x="772" y="2626"/>
              <a:chExt cx="288" cy="495"/>
            </a:xfrm>
          </p:grpSpPr>
          <p:grpSp>
            <p:nvGrpSpPr>
              <p:cNvPr id="10" name="Group 49"/>
              <p:cNvGrpSpPr>
                <a:grpSpLocks/>
              </p:cNvGrpSpPr>
              <p:nvPr/>
            </p:nvGrpSpPr>
            <p:grpSpPr bwMode="auto">
              <a:xfrm>
                <a:off x="897" y="2626"/>
                <a:ext cx="163" cy="164"/>
                <a:chOff x="3131" y="3812"/>
                <a:chExt cx="163" cy="164"/>
              </a:xfrm>
            </p:grpSpPr>
            <p:sp>
              <p:nvSpPr>
                <p:cNvPr id="143425" name="Oval 50"/>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3426" name="Line 51"/>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3424" name="Freeform 52"/>
              <p:cNvSpPr>
                <a:spLocks/>
              </p:cNvSpPr>
              <p:nvPr/>
            </p:nvSpPr>
            <p:spPr bwMode="auto">
              <a:xfrm>
                <a:off x="772" y="2808"/>
                <a:ext cx="221" cy="313"/>
              </a:xfrm>
              <a:custGeom>
                <a:avLst/>
                <a:gdLst>
                  <a:gd name="T0" fmla="*/ 0 w 221"/>
                  <a:gd name="T1" fmla="*/ 313 h 313"/>
                  <a:gd name="T2" fmla="*/ 36 w 221"/>
                  <a:gd name="T3" fmla="*/ 174 h 313"/>
                  <a:gd name="T4" fmla="*/ 139 w 221"/>
                  <a:gd name="T5" fmla="*/ 159 h 313"/>
                  <a:gd name="T6" fmla="*/ 210 w 221"/>
                  <a:gd name="T7" fmla="*/ 148 h 313"/>
                  <a:gd name="T8" fmla="*/ 205 w 221"/>
                  <a:gd name="T9" fmla="*/ 0 h 313"/>
                  <a:gd name="T10" fmla="*/ 0 60000 65536"/>
                  <a:gd name="T11" fmla="*/ 0 60000 65536"/>
                  <a:gd name="T12" fmla="*/ 0 60000 65536"/>
                  <a:gd name="T13" fmla="*/ 0 60000 65536"/>
                  <a:gd name="T14" fmla="*/ 0 60000 65536"/>
                  <a:gd name="T15" fmla="*/ 0 w 221"/>
                  <a:gd name="T16" fmla="*/ 0 h 313"/>
                  <a:gd name="T17" fmla="*/ 221 w 221"/>
                  <a:gd name="T18" fmla="*/ 313 h 313"/>
                </a:gdLst>
                <a:ahLst/>
                <a:cxnLst>
                  <a:cxn ang="T10">
                    <a:pos x="T0" y="T1"/>
                  </a:cxn>
                  <a:cxn ang="T11">
                    <a:pos x="T2" y="T3"/>
                  </a:cxn>
                  <a:cxn ang="T12">
                    <a:pos x="T4" y="T5"/>
                  </a:cxn>
                  <a:cxn ang="T13">
                    <a:pos x="T6" y="T7"/>
                  </a:cxn>
                  <a:cxn ang="T14">
                    <a:pos x="T8" y="T9"/>
                  </a:cxn>
                </a:cxnLst>
                <a:rect l="T15" t="T16" r="T17" b="T18"/>
                <a:pathLst>
                  <a:path w="221" h="313">
                    <a:moveTo>
                      <a:pt x="0" y="313"/>
                    </a:moveTo>
                    <a:cubicBezTo>
                      <a:pt x="6" y="290"/>
                      <a:pt x="13" y="200"/>
                      <a:pt x="36" y="174"/>
                    </a:cubicBezTo>
                    <a:cubicBezTo>
                      <a:pt x="67" y="126"/>
                      <a:pt x="107" y="164"/>
                      <a:pt x="139" y="159"/>
                    </a:cubicBezTo>
                    <a:cubicBezTo>
                      <a:pt x="168" y="155"/>
                      <a:pt x="199" y="174"/>
                      <a:pt x="210" y="148"/>
                    </a:cubicBezTo>
                    <a:cubicBezTo>
                      <a:pt x="221" y="122"/>
                      <a:pt x="206" y="31"/>
                      <a:pt x="205" y="0"/>
                    </a:cubicBezTo>
                  </a:path>
                </a:pathLst>
              </a:custGeom>
              <a:noFill/>
              <a:ln w="19050" cap="rnd">
                <a:solidFill>
                  <a:schemeClr val="tx1"/>
                </a:solidFill>
                <a:prstDash val="sysDot"/>
                <a:round/>
                <a:headEnd/>
                <a:tailEnd type="triangle" w="med" len="med"/>
              </a:ln>
            </p:spPr>
            <p:txBody>
              <a:bodyPr wrap="none" anchor="ctr"/>
              <a:lstStyle/>
              <a:p>
                <a:endParaRPr lang="en-US"/>
              </a:p>
            </p:txBody>
          </p:sp>
        </p:grpSp>
        <p:sp>
          <p:nvSpPr>
            <p:cNvPr id="143422" name="Text Box 53"/>
            <p:cNvSpPr txBox="1">
              <a:spLocks noChangeArrowheads="1"/>
            </p:cNvSpPr>
            <p:nvPr/>
          </p:nvSpPr>
          <p:spPr bwMode="auto">
            <a:xfrm>
              <a:off x="801" y="2812"/>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2</a:t>
              </a:r>
              <a:endParaRPr lang="cs-CZ" sz="1000" i="1">
                <a:latin typeface="Times New Roman" pitchFamily="18" charset="0"/>
              </a:endParaRPr>
            </a:p>
          </p:txBody>
        </p:sp>
      </p:grpSp>
      <p:sp>
        <p:nvSpPr>
          <p:cNvPr id="161846" name="Text Box 54"/>
          <p:cNvSpPr txBox="1">
            <a:spLocks noChangeArrowheads="1"/>
          </p:cNvSpPr>
          <p:nvPr/>
        </p:nvSpPr>
        <p:spPr bwMode="auto">
          <a:xfrm>
            <a:off x="3133725" y="5467351"/>
            <a:ext cx="247650" cy="244475"/>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3</a:t>
            </a:r>
            <a:endParaRPr lang="cs-CZ" sz="1000" i="1">
              <a:latin typeface="Times New Roman" pitchFamily="18" charset="0"/>
            </a:endParaRPr>
          </a:p>
        </p:txBody>
      </p:sp>
      <p:grpSp>
        <p:nvGrpSpPr>
          <p:cNvPr id="11" name="Group 55"/>
          <p:cNvGrpSpPr>
            <a:grpSpLocks/>
          </p:cNvGrpSpPr>
          <p:nvPr/>
        </p:nvGrpSpPr>
        <p:grpSpPr bwMode="auto">
          <a:xfrm>
            <a:off x="3854451" y="4973639"/>
            <a:ext cx="1103313" cy="727075"/>
            <a:chOff x="1468" y="3133"/>
            <a:chExt cx="695" cy="458"/>
          </a:xfrm>
        </p:grpSpPr>
        <p:sp>
          <p:nvSpPr>
            <p:cNvPr id="143417" name="Freeform 56"/>
            <p:cNvSpPr>
              <a:spLocks/>
            </p:cNvSpPr>
            <p:nvPr/>
          </p:nvSpPr>
          <p:spPr bwMode="auto">
            <a:xfrm>
              <a:off x="1468" y="3392"/>
              <a:ext cx="578" cy="199"/>
            </a:xfrm>
            <a:custGeom>
              <a:avLst/>
              <a:gdLst>
                <a:gd name="T0" fmla="*/ 0 w 578"/>
                <a:gd name="T1" fmla="*/ 180 h 199"/>
                <a:gd name="T2" fmla="*/ 382 w 578"/>
                <a:gd name="T3" fmla="*/ 169 h 199"/>
                <a:gd name="T4" fmla="*/ 578 w 578"/>
                <a:gd name="T5" fmla="*/ 0 h 199"/>
                <a:gd name="T6" fmla="*/ 0 60000 65536"/>
                <a:gd name="T7" fmla="*/ 0 60000 65536"/>
                <a:gd name="T8" fmla="*/ 0 60000 65536"/>
                <a:gd name="T9" fmla="*/ 0 w 578"/>
                <a:gd name="T10" fmla="*/ 0 h 199"/>
                <a:gd name="T11" fmla="*/ 578 w 578"/>
                <a:gd name="T12" fmla="*/ 199 h 199"/>
              </a:gdLst>
              <a:ahLst/>
              <a:cxnLst>
                <a:cxn ang="T6">
                  <a:pos x="T0" y="T1"/>
                </a:cxn>
                <a:cxn ang="T7">
                  <a:pos x="T2" y="T3"/>
                </a:cxn>
                <a:cxn ang="T8">
                  <a:pos x="T4" y="T5"/>
                </a:cxn>
              </a:cxnLst>
              <a:rect l="T9" t="T10" r="T11" b="T12"/>
              <a:pathLst>
                <a:path w="578" h="199">
                  <a:moveTo>
                    <a:pt x="0" y="180"/>
                  </a:moveTo>
                  <a:cubicBezTo>
                    <a:pt x="64" y="179"/>
                    <a:pt x="286" y="199"/>
                    <a:pt x="382" y="169"/>
                  </a:cubicBezTo>
                  <a:cubicBezTo>
                    <a:pt x="478" y="139"/>
                    <a:pt x="537" y="35"/>
                    <a:pt x="578" y="0"/>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3418" name="Oval 57"/>
            <p:cNvSpPr>
              <a:spLocks noChangeArrowheads="1"/>
            </p:cNvSpPr>
            <p:nvPr/>
          </p:nvSpPr>
          <p:spPr bwMode="auto">
            <a:xfrm>
              <a:off x="2000" y="3133"/>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3419" name="Line 58"/>
            <p:cNvSpPr>
              <a:spLocks noChangeShapeType="1"/>
            </p:cNvSpPr>
            <p:nvPr/>
          </p:nvSpPr>
          <p:spPr bwMode="auto">
            <a:xfrm>
              <a:off x="2078" y="3160"/>
              <a:ext cx="6" cy="120"/>
            </a:xfrm>
            <a:prstGeom prst="line">
              <a:avLst/>
            </a:prstGeom>
            <a:noFill/>
            <a:ln w="12700">
              <a:solidFill>
                <a:schemeClr val="tx1"/>
              </a:solidFill>
              <a:round/>
              <a:headEnd type="triangle" w="med" len="med"/>
              <a:tailEnd/>
            </a:ln>
          </p:spPr>
          <p:txBody>
            <a:bodyPr wrap="none" anchor="ctr"/>
            <a:lstStyle/>
            <a:p>
              <a:endParaRPr lang="cs-CZ"/>
            </a:p>
          </p:txBody>
        </p:sp>
        <p:sp>
          <p:nvSpPr>
            <p:cNvPr id="143420" name="Text Box 59"/>
            <p:cNvSpPr txBox="1">
              <a:spLocks noChangeArrowheads="1"/>
            </p:cNvSpPr>
            <p:nvPr/>
          </p:nvSpPr>
          <p:spPr bwMode="auto">
            <a:xfrm>
              <a:off x="1715" y="3426"/>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4</a:t>
              </a:r>
              <a:endParaRPr lang="cs-CZ" sz="1000" i="1">
                <a:latin typeface="Times New Roman" pitchFamily="18" charset="0"/>
              </a:endParaRPr>
            </a:p>
          </p:txBody>
        </p:sp>
      </p:grpSp>
      <p:grpSp>
        <p:nvGrpSpPr>
          <p:cNvPr id="12" name="Group 60"/>
          <p:cNvGrpSpPr>
            <a:grpSpLocks/>
          </p:cNvGrpSpPr>
          <p:nvPr/>
        </p:nvGrpSpPr>
        <p:grpSpPr bwMode="auto">
          <a:xfrm>
            <a:off x="4548188" y="1360488"/>
            <a:ext cx="258762" cy="260350"/>
            <a:chOff x="3131" y="3812"/>
            <a:chExt cx="163" cy="164"/>
          </a:xfrm>
        </p:grpSpPr>
        <p:sp>
          <p:nvSpPr>
            <p:cNvPr id="143415" name="Oval 61"/>
            <p:cNvSpPr>
              <a:spLocks noChangeArrowheads="1"/>
            </p:cNvSpPr>
            <p:nvPr/>
          </p:nvSpPr>
          <p:spPr bwMode="auto">
            <a:xfrm>
              <a:off x="3131" y="3812"/>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3416" name="Line 62"/>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13" name="Group 63"/>
          <p:cNvGrpSpPr>
            <a:grpSpLocks/>
          </p:cNvGrpSpPr>
          <p:nvPr/>
        </p:nvGrpSpPr>
        <p:grpSpPr bwMode="auto">
          <a:xfrm>
            <a:off x="3667126" y="4005263"/>
            <a:ext cx="2233613" cy="1193800"/>
            <a:chOff x="1350" y="2523"/>
            <a:chExt cx="1407" cy="752"/>
          </a:xfrm>
        </p:grpSpPr>
        <p:sp>
          <p:nvSpPr>
            <p:cNvPr id="143405" name="Freeform 64"/>
            <p:cNvSpPr>
              <a:spLocks/>
            </p:cNvSpPr>
            <p:nvPr/>
          </p:nvSpPr>
          <p:spPr bwMode="auto">
            <a:xfrm>
              <a:off x="1444" y="3095"/>
              <a:ext cx="503" cy="146"/>
            </a:xfrm>
            <a:custGeom>
              <a:avLst/>
              <a:gdLst>
                <a:gd name="T0" fmla="*/ 503 w 503"/>
                <a:gd name="T1" fmla="*/ 110 h 146"/>
                <a:gd name="T2" fmla="*/ 166 w 503"/>
                <a:gd name="T3" fmla="*/ 128 h 146"/>
                <a:gd name="T4" fmla="*/ 0 w 503"/>
                <a:gd name="T5" fmla="*/ 0 h 146"/>
                <a:gd name="T6" fmla="*/ 0 60000 65536"/>
                <a:gd name="T7" fmla="*/ 0 60000 65536"/>
                <a:gd name="T8" fmla="*/ 0 60000 65536"/>
                <a:gd name="T9" fmla="*/ 0 w 503"/>
                <a:gd name="T10" fmla="*/ 0 h 146"/>
                <a:gd name="T11" fmla="*/ 503 w 503"/>
                <a:gd name="T12" fmla="*/ 146 h 146"/>
              </a:gdLst>
              <a:ahLst/>
              <a:cxnLst>
                <a:cxn ang="T6">
                  <a:pos x="T0" y="T1"/>
                </a:cxn>
                <a:cxn ang="T7">
                  <a:pos x="T2" y="T3"/>
                </a:cxn>
                <a:cxn ang="T8">
                  <a:pos x="T4" y="T5"/>
                </a:cxn>
              </a:cxnLst>
              <a:rect l="T9" t="T10" r="T11" b="T12"/>
              <a:pathLst>
                <a:path w="503" h="146">
                  <a:moveTo>
                    <a:pt x="503" y="110"/>
                  </a:moveTo>
                  <a:cubicBezTo>
                    <a:pt x="447" y="113"/>
                    <a:pt x="250" y="146"/>
                    <a:pt x="166" y="128"/>
                  </a:cubicBezTo>
                  <a:cubicBezTo>
                    <a:pt x="82" y="110"/>
                    <a:pt x="35" y="27"/>
                    <a:pt x="0" y="0"/>
                  </a:cubicBezTo>
                </a:path>
              </a:pathLst>
            </a:custGeom>
            <a:noFill/>
            <a:ln w="19050" cap="rnd">
              <a:solidFill>
                <a:schemeClr val="tx1"/>
              </a:solidFill>
              <a:prstDash val="sysDot"/>
              <a:round/>
              <a:headEnd/>
              <a:tailEnd type="triangle" w="med" len="med"/>
            </a:ln>
          </p:spPr>
          <p:txBody>
            <a:bodyPr wrap="none" anchor="ctr"/>
            <a:lstStyle/>
            <a:p>
              <a:endParaRPr lang="en-US"/>
            </a:p>
          </p:txBody>
        </p:sp>
        <p:grpSp>
          <p:nvGrpSpPr>
            <p:cNvPr id="14" name="Group 65"/>
            <p:cNvGrpSpPr>
              <a:grpSpLocks/>
            </p:cNvGrpSpPr>
            <p:nvPr/>
          </p:nvGrpSpPr>
          <p:grpSpPr bwMode="auto">
            <a:xfrm>
              <a:off x="1350" y="2931"/>
              <a:ext cx="163" cy="164"/>
              <a:chOff x="435" y="3478"/>
              <a:chExt cx="163" cy="164"/>
            </a:xfrm>
          </p:grpSpPr>
          <p:sp>
            <p:nvSpPr>
              <p:cNvPr id="143413" name="Oval 66"/>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3414" name="Line 67"/>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143407" name="Text Box 68"/>
            <p:cNvSpPr txBox="1">
              <a:spLocks noChangeArrowheads="1"/>
            </p:cNvSpPr>
            <p:nvPr/>
          </p:nvSpPr>
          <p:spPr bwMode="auto">
            <a:xfrm>
              <a:off x="1589" y="3090"/>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5</a:t>
              </a:r>
              <a:endParaRPr lang="cs-CZ" sz="1000" i="1">
                <a:latin typeface="Times New Roman" pitchFamily="18" charset="0"/>
              </a:endParaRPr>
            </a:p>
          </p:txBody>
        </p:sp>
        <p:grpSp>
          <p:nvGrpSpPr>
            <p:cNvPr id="15" name="Group 69"/>
            <p:cNvGrpSpPr>
              <a:grpSpLocks/>
            </p:cNvGrpSpPr>
            <p:nvPr/>
          </p:nvGrpSpPr>
          <p:grpSpPr bwMode="auto">
            <a:xfrm>
              <a:off x="2594" y="2523"/>
              <a:ext cx="163" cy="164"/>
              <a:chOff x="3131" y="3812"/>
              <a:chExt cx="163" cy="164"/>
            </a:xfrm>
          </p:grpSpPr>
          <p:sp>
            <p:nvSpPr>
              <p:cNvPr id="143411" name="Oval 70"/>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3412" name="Line 71"/>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3409" name="Freeform 72"/>
            <p:cNvSpPr>
              <a:spLocks/>
            </p:cNvSpPr>
            <p:nvPr/>
          </p:nvSpPr>
          <p:spPr bwMode="auto">
            <a:xfrm>
              <a:off x="2240" y="2725"/>
              <a:ext cx="455" cy="550"/>
            </a:xfrm>
            <a:custGeom>
              <a:avLst/>
              <a:gdLst>
                <a:gd name="T0" fmla="*/ 0 w 455"/>
                <a:gd name="T1" fmla="*/ 513 h 550"/>
                <a:gd name="T2" fmla="*/ 384 w 455"/>
                <a:gd name="T3" fmla="*/ 465 h 550"/>
                <a:gd name="T4" fmla="*/ 424 w 455"/>
                <a:gd name="T5" fmla="*/ 0 h 550"/>
                <a:gd name="T6" fmla="*/ 0 60000 65536"/>
                <a:gd name="T7" fmla="*/ 0 60000 65536"/>
                <a:gd name="T8" fmla="*/ 0 60000 65536"/>
                <a:gd name="T9" fmla="*/ 0 w 455"/>
                <a:gd name="T10" fmla="*/ 0 h 550"/>
                <a:gd name="T11" fmla="*/ 455 w 455"/>
                <a:gd name="T12" fmla="*/ 550 h 550"/>
              </a:gdLst>
              <a:ahLst/>
              <a:cxnLst>
                <a:cxn ang="T6">
                  <a:pos x="T0" y="T1"/>
                </a:cxn>
                <a:cxn ang="T7">
                  <a:pos x="T2" y="T3"/>
                </a:cxn>
                <a:cxn ang="T8">
                  <a:pos x="T4" y="T5"/>
                </a:cxn>
              </a:cxnLst>
              <a:rect l="T9" t="T10" r="T11" b="T12"/>
              <a:pathLst>
                <a:path w="455" h="550">
                  <a:moveTo>
                    <a:pt x="0" y="513"/>
                  </a:moveTo>
                  <a:cubicBezTo>
                    <a:pt x="64" y="505"/>
                    <a:pt x="313" y="550"/>
                    <a:pt x="384" y="465"/>
                  </a:cubicBezTo>
                  <a:cubicBezTo>
                    <a:pt x="455" y="380"/>
                    <a:pt x="416" y="97"/>
                    <a:pt x="424" y="0"/>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3410" name="Text Box 73"/>
            <p:cNvSpPr txBox="1">
              <a:spLocks noChangeArrowheads="1"/>
            </p:cNvSpPr>
            <p:nvPr/>
          </p:nvSpPr>
          <p:spPr bwMode="auto">
            <a:xfrm>
              <a:off x="2449" y="3088"/>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6</a:t>
              </a:r>
              <a:endParaRPr lang="cs-CZ" sz="1000" i="1">
                <a:latin typeface="Times New Roman" pitchFamily="18" charset="0"/>
              </a:endParaRPr>
            </a:p>
          </p:txBody>
        </p:sp>
      </p:grpSp>
      <p:sp>
        <p:nvSpPr>
          <p:cNvPr id="143398" name="Text Box 74"/>
          <p:cNvSpPr txBox="1">
            <a:spLocks noChangeArrowheads="1"/>
          </p:cNvSpPr>
          <p:nvPr/>
        </p:nvSpPr>
        <p:spPr bwMode="auto">
          <a:xfrm>
            <a:off x="1524000" y="5122863"/>
            <a:ext cx="757238" cy="519112"/>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Na</a:t>
            </a:r>
            <a:r>
              <a:rPr lang="cs-CZ" sz="2800" b="1" baseline="50000">
                <a:latin typeface="Times New Roman" pitchFamily="18" charset="0"/>
              </a:rPr>
              <a:t>+</a:t>
            </a:r>
            <a:endParaRPr lang="cs-CZ" sz="2400">
              <a:latin typeface="Times New Roman" pitchFamily="18" charset="0"/>
            </a:endParaRPr>
          </a:p>
        </p:txBody>
      </p:sp>
      <p:sp>
        <p:nvSpPr>
          <p:cNvPr id="143399" name="Text Box 75"/>
          <p:cNvSpPr txBox="1">
            <a:spLocks noChangeArrowheads="1"/>
          </p:cNvSpPr>
          <p:nvPr/>
        </p:nvSpPr>
        <p:spPr bwMode="auto">
          <a:xfrm>
            <a:off x="4083050" y="1011239"/>
            <a:ext cx="636588"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sp>
        <p:nvSpPr>
          <p:cNvPr id="143400" name="Text Box 76"/>
          <p:cNvSpPr txBox="1">
            <a:spLocks noChangeArrowheads="1"/>
          </p:cNvSpPr>
          <p:nvPr/>
        </p:nvSpPr>
        <p:spPr bwMode="auto">
          <a:xfrm>
            <a:off x="3168651" y="1017589"/>
            <a:ext cx="682625"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grpSp>
        <p:nvGrpSpPr>
          <p:cNvPr id="16" name="Group 77"/>
          <p:cNvGrpSpPr>
            <a:grpSpLocks/>
          </p:cNvGrpSpPr>
          <p:nvPr/>
        </p:nvGrpSpPr>
        <p:grpSpPr bwMode="auto">
          <a:xfrm>
            <a:off x="3227389" y="1093789"/>
            <a:ext cx="1443037" cy="223837"/>
            <a:chOff x="1073" y="689"/>
            <a:chExt cx="909" cy="141"/>
          </a:xfrm>
        </p:grpSpPr>
        <p:sp>
          <p:nvSpPr>
            <p:cNvPr id="143402" name="Line 78"/>
            <p:cNvSpPr>
              <a:spLocks noChangeShapeType="1"/>
            </p:cNvSpPr>
            <p:nvPr/>
          </p:nvSpPr>
          <p:spPr bwMode="auto">
            <a:xfrm flipV="1">
              <a:off x="1379" y="781"/>
              <a:ext cx="252" cy="4"/>
            </a:xfrm>
            <a:prstGeom prst="line">
              <a:avLst/>
            </a:prstGeom>
            <a:noFill/>
            <a:ln w="28575">
              <a:solidFill>
                <a:srgbClr val="000000"/>
              </a:solidFill>
              <a:round/>
              <a:headEnd type="triangle" w="med" len="med"/>
              <a:tailEnd/>
            </a:ln>
          </p:spPr>
          <p:txBody>
            <a:bodyPr wrap="none" anchor="ctr"/>
            <a:lstStyle/>
            <a:p>
              <a:endParaRPr lang="cs-CZ"/>
            </a:p>
          </p:txBody>
        </p:sp>
        <p:sp>
          <p:nvSpPr>
            <p:cNvPr id="143403" name="Line 79"/>
            <p:cNvSpPr>
              <a:spLocks noChangeShapeType="1"/>
            </p:cNvSpPr>
            <p:nvPr/>
          </p:nvSpPr>
          <p:spPr bwMode="auto">
            <a:xfrm flipV="1">
              <a:off x="1073" y="716"/>
              <a:ext cx="0" cy="114"/>
            </a:xfrm>
            <a:prstGeom prst="line">
              <a:avLst/>
            </a:prstGeom>
            <a:noFill/>
            <a:ln w="12700">
              <a:solidFill>
                <a:schemeClr val="tx1"/>
              </a:solidFill>
              <a:round/>
              <a:headEnd/>
              <a:tailEnd type="triangle" w="med" len="med"/>
            </a:ln>
          </p:spPr>
          <p:txBody>
            <a:bodyPr wrap="none" anchor="ctr"/>
            <a:lstStyle/>
            <a:p>
              <a:endParaRPr lang="cs-CZ"/>
            </a:p>
          </p:txBody>
        </p:sp>
        <p:sp>
          <p:nvSpPr>
            <p:cNvPr id="143404" name="Line 80"/>
            <p:cNvSpPr>
              <a:spLocks noChangeShapeType="1"/>
            </p:cNvSpPr>
            <p:nvPr/>
          </p:nvSpPr>
          <p:spPr bwMode="auto">
            <a:xfrm flipV="1">
              <a:off x="1982" y="689"/>
              <a:ext cx="0" cy="114"/>
            </a:xfrm>
            <a:prstGeom prst="line">
              <a:avLst/>
            </a:prstGeom>
            <a:noFill/>
            <a:ln w="12700">
              <a:solidFill>
                <a:schemeClr val="tx1"/>
              </a:solidFill>
              <a:round/>
              <a:headEnd type="triangle" w="med" len="med"/>
              <a:tailEnd/>
            </a:ln>
          </p:spPr>
          <p:txBody>
            <a:bodyPr wrap="none" anchor="ctr"/>
            <a:lstStyle/>
            <a:p>
              <a:endParaRPr lang="cs-CZ"/>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dissolv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1832"/>
                                        </p:tgtEl>
                                        <p:attrNameLst>
                                          <p:attrName>style.visibility</p:attrName>
                                        </p:attrNameLst>
                                      </p:cBhvr>
                                      <p:to>
                                        <p:strVal val="visible"/>
                                      </p:to>
                                    </p:set>
                                    <p:animEffect transition="in" filter="dissolve">
                                      <p:cBhvr>
                                        <p:cTn id="22" dur="500"/>
                                        <p:tgtEl>
                                          <p:spTgt spid="161832"/>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161846"/>
                                        </p:tgtEl>
                                        <p:attrNameLst>
                                          <p:attrName>style.visibility</p:attrName>
                                        </p:attrNameLst>
                                      </p:cBhvr>
                                      <p:to>
                                        <p:strVal val="visible"/>
                                      </p:to>
                                    </p:set>
                                    <p:animEffect transition="in" filter="dissolve">
                                      <p:cBhvr>
                                        <p:cTn id="25" dur="500"/>
                                        <p:tgtEl>
                                          <p:spTgt spid="161846"/>
                                        </p:tgtEl>
                                      </p:cBhvr>
                                    </p:animEffect>
                                  </p:childTnLst>
                                </p:cTn>
                              </p:par>
                              <p:par>
                                <p:cTn id="26" presetID="9" presetClass="entr" presetSubtype="0" fill="hold"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dissolv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dissolve">
                                      <p:cBhvr>
                                        <p:cTn id="33" dur="500"/>
                                        <p:tgtEl>
                                          <p:spTgt spid="16"/>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dissolv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dissolv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nodeType="clickEffect">
                                  <p:stCondLst>
                                    <p:cond delay="0"/>
                                  </p:stCondLst>
                                  <p:childTnLst>
                                    <p:set>
                                      <p:cBhvr>
                                        <p:cTn id="47" dur="1" fill="hold">
                                          <p:stCondLst>
                                            <p:cond delay="0"/>
                                          </p:stCondLst>
                                        </p:cTn>
                                        <p:tgtEl>
                                          <p:spTgt spid="3"/>
                                        </p:tgtEl>
                                        <p:attrNameLst>
                                          <p:attrName>style.visibility</p:attrName>
                                        </p:attrNameLst>
                                      </p:cBhvr>
                                      <p:to>
                                        <p:strVal val="visible"/>
                                      </p:to>
                                    </p:set>
                                    <p:animEffect transition="in" filter="dissolve">
                                      <p:cBhvr>
                                        <p:cTn id="4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832" grpId="0" animBg="1"/>
      <p:bldP spid="161846" grpId="0"/>
    </p:bldLst>
  </p:timing>
</p:sld>
</file>

<file path=ppt/slides/slide1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4443" name="AutoShape 73"/>
          <p:cNvSpPr>
            <a:spLocks noChangeArrowheads="1"/>
          </p:cNvSpPr>
          <p:nvPr/>
        </p:nvSpPr>
        <p:spPr bwMode="auto">
          <a:xfrm>
            <a:off x="7308851" y="0"/>
            <a:ext cx="2632075" cy="2698750"/>
          </a:xfrm>
          <a:prstGeom prst="cloudCallout">
            <a:avLst>
              <a:gd name="adj1" fmla="val -38120"/>
              <a:gd name="adj2" fmla="val 67000"/>
            </a:avLst>
          </a:prstGeom>
          <a:solidFill>
            <a:srgbClr val="66FFFF"/>
          </a:solidFill>
          <a:ln w="12700">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4444" name="AutoShape 74"/>
          <p:cNvSpPr>
            <a:spLocks noChangeArrowheads="1"/>
          </p:cNvSpPr>
          <p:nvPr/>
        </p:nvSpPr>
        <p:spPr bwMode="auto">
          <a:xfrm>
            <a:off x="7721601" y="1031875"/>
            <a:ext cx="822325" cy="1104900"/>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144445" name="Text Box 75"/>
          <p:cNvSpPr txBox="1">
            <a:spLocks noChangeArrowheads="1"/>
          </p:cNvSpPr>
          <p:nvPr/>
        </p:nvSpPr>
        <p:spPr bwMode="auto">
          <a:xfrm>
            <a:off x="8716963" y="16525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44446" name="Text Box 76"/>
          <p:cNvSpPr txBox="1">
            <a:spLocks noChangeArrowheads="1"/>
          </p:cNvSpPr>
          <p:nvPr/>
        </p:nvSpPr>
        <p:spPr bwMode="auto">
          <a:xfrm>
            <a:off x="8720138" y="1317626"/>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162893" name="Line 77"/>
          <p:cNvSpPr>
            <a:spLocks noChangeShapeType="1"/>
          </p:cNvSpPr>
          <p:nvPr/>
        </p:nvSpPr>
        <p:spPr bwMode="auto">
          <a:xfrm flipH="1">
            <a:off x="8274050" y="1550989"/>
            <a:ext cx="514350" cy="1587"/>
          </a:xfrm>
          <a:prstGeom prst="line">
            <a:avLst/>
          </a:prstGeom>
          <a:noFill/>
          <a:ln w="28575">
            <a:solidFill>
              <a:srgbClr val="000000"/>
            </a:solidFill>
            <a:round/>
            <a:headEnd/>
            <a:tailEnd type="triangle" w="med" len="med"/>
          </a:ln>
        </p:spPr>
        <p:txBody>
          <a:bodyPr wrap="none" anchor="ctr"/>
          <a:lstStyle/>
          <a:p>
            <a:endParaRPr lang="cs-CZ"/>
          </a:p>
        </p:txBody>
      </p:sp>
      <p:sp>
        <p:nvSpPr>
          <p:cNvPr id="162894" name="Line 78"/>
          <p:cNvSpPr>
            <a:spLocks noChangeShapeType="1"/>
          </p:cNvSpPr>
          <p:nvPr/>
        </p:nvSpPr>
        <p:spPr bwMode="auto">
          <a:xfrm flipV="1">
            <a:off x="8337551" y="1835150"/>
            <a:ext cx="417513" cy="6350"/>
          </a:xfrm>
          <a:prstGeom prst="line">
            <a:avLst/>
          </a:prstGeom>
          <a:noFill/>
          <a:ln w="28575">
            <a:solidFill>
              <a:srgbClr val="000000"/>
            </a:solidFill>
            <a:round/>
            <a:headEnd/>
            <a:tailEnd type="triangle" w="med" len="med"/>
          </a:ln>
        </p:spPr>
        <p:txBody>
          <a:bodyPr wrap="none" anchor="ctr"/>
          <a:lstStyle/>
          <a:p>
            <a:endParaRPr lang="cs-CZ"/>
          </a:p>
        </p:txBody>
      </p:sp>
      <p:sp>
        <p:nvSpPr>
          <p:cNvPr id="144449" name="Text Box 79"/>
          <p:cNvSpPr txBox="1">
            <a:spLocks noChangeArrowheads="1"/>
          </p:cNvSpPr>
          <p:nvPr/>
        </p:nvSpPr>
        <p:spPr bwMode="auto">
          <a:xfrm>
            <a:off x="7881938" y="16398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44450" name="Text Box 80"/>
          <p:cNvSpPr txBox="1">
            <a:spLocks noChangeArrowheads="1"/>
          </p:cNvSpPr>
          <p:nvPr/>
        </p:nvSpPr>
        <p:spPr bwMode="auto">
          <a:xfrm>
            <a:off x="7851776" y="1352551"/>
            <a:ext cx="519113"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162897" name="Line 81"/>
          <p:cNvSpPr>
            <a:spLocks noChangeShapeType="1"/>
          </p:cNvSpPr>
          <p:nvPr/>
        </p:nvSpPr>
        <p:spPr bwMode="auto">
          <a:xfrm flipV="1">
            <a:off x="7883525" y="1441451"/>
            <a:ext cx="0" cy="180975"/>
          </a:xfrm>
          <a:prstGeom prst="line">
            <a:avLst/>
          </a:prstGeom>
          <a:noFill/>
          <a:ln w="12700">
            <a:solidFill>
              <a:schemeClr val="tx1"/>
            </a:solidFill>
            <a:round/>
            <a:headEnd/>
            <a:tailEnd type="triangle" w="med" len="med"/>
          </a:ln>
        </p:spPr>
        <p:txBody>
          <a:bodyPr wrap="none" anchor="ctr"/>
          <a:lstStyle/>
          <a:p>
            <a:endParaRPr lang="cs-CZ"/>
          </a:p>
        </p:txBody>
      </p:sp>
      <p:sp>
        <p:nvSpPr>
          <p:cNvPr id="162898" name="Line 82"/>
          <p:cNvSpPr>
            <a:spLocks noChangeShapeType="1"/>
          </p:cNvSpPr>
          <p:nvPr/>
        </p:nvSpPr>
        <p:spPr bwMode="auto">
          <a:xfrm flipV="1">
            <a:off x="7878763" y="1746251"/>
            <a:ext cx="0" cy="180975"/>
          </a:xfrm>
          <a:prstGeom prst="line">
            <a:avLst/>
          </a:prstGeom>
          <a:noFill/>
          <a:ln w="12700">
            <a:solidFill>
              <a:schemeClr val="tx1"/>
            </a:solidFill>
            <a:round/>
            <a:headEnd type="triangle" w="med" len="med"/>
            <a:tailEnd/>
          </a:ln>
        </p:spPr>
        <p:txBody>
          <a:bodyPr wrap="none" anchor="ctr"/>
          <a:lstStyle/>
          <a:p>
            <a:endParaRPr lang="cs-CZ"/>
          </a:p>
        </p:txBody>
      </p:sp>
      <p:sp>
        <p:nvSpPr>
          <p:cNvPr id="162899" name="Line 83"/>
          <p:cNvSpPr>
            <a:spLocks noChangeShapeType="1"/>
          </p:cNvSpPr>
          <p:nvPr/>
        </p:nvSpPr>
        <p:spPr bwMode="auto">
          <a:xfrm flipV="1">
            <a:off x="9217025" y="1458914"/>
            <a:ext cx="0" cy="180975"/>
          </a:xfrm>
          <a:prstGeom prst="line">
            <a:avLst/>
          </a:prstGeom>
          <a:noFill/>
          <a:ln w="12700">
            <a:solidFill>
              <a:schemeClr val="tx1"/>
            </a:solidFill>
            <a:round/>
            <a:headEnd type="triangle" w="med" len="med"/>
            <a:tailEnd/>
          </a:ln>
        </p:spPr>
        <p:txBody>
          <a:bodyPr wrap="none" anchor="ctr"/>
          <a:lstStyle/>
          <a:p>
            <a:endParaRPr lang="cs-CZ"/>
          </a:p>
        </p:txBody>
      </p:sp>
      <p:sp>
        <p:nvSpPr>
          <p:cNvPr id="144454" name="Text Box 84"/>
          <p:cNvSpPr txBox="1">
            <a:spLocks noChangeArrowheads="1"/>
          </p:cNvSpPr>
          <p:nvPr/>
        </p:nvSpPr>
        <p:spPr bwMode="auto">
          <a:xfrm>
            <a:off x="7608168" y="404664"/>
            <a:ext cx="2376264" cy="523220"/>
          </a:xfrm>
          <a:prstGeom prst="rect">
            <a:avLst/>
          </a:prstGeom>
          <a:noFill/>
          <a:ln w="12700">
            <a:noFill/>
            <a:miter lim="800000"/>
            <a:headEnd/>
            <a:tailEnd/>
          </a:ln>
        </p:spPr>
        <p:txBody>
          <a:bodyPr wrap="square" anchor="ctr">
            <a:spAutoFit/>
          </a:bodyPr>
          <a:lstStyle/>
          <a:p>
            <a:pPr algn="ctr" eaLnBrk="0" hangingPunct="0"/>
            <a:r>
              <a:rPr lang="cs-CZ" sz="1400" b="1" i="1" dirty="0">
                <a:latin typeface="Times New Roman" pitchFamily="18" charset="0"/>
              </a:rPr>
              <a:t>H</a:t>
            </a:r>
            <a:r>
              <a:rPr lang="cs-CZ" sz="1400" b="1" i="1" baseline="50000" dirty="0">
                <a:latin typeface="Times New Roman" pitchFamily="18" charset="0"/>
              </a:rPr>
              <a:t>+</a:t>
            </a:r>
            <a:r>
              <a:rPr lang="cs-CZ" sz="1400" b="1" i="1" dirty="0">
                <a:latin typeface="Times New Roman" pitchFamily="18" charset="0"/>
              </a:rPr>
              <a:t>/K</a:t>
            </a:r>
            <a:r>
              <a:rPr lang="cs-CZ" sz="1400" b="1" i="1" baseline="50000" dirty="0">
                <a:latin typeface="Times New Roman" pitchFamily="18" charset="0"/>
              </a:rPr>
              <a:t>+</a:t>
            </a:r>
            <a:r>
              <a:rPr lang="cs-CZ" sz="1400" b="1" i="1" dirty="0">
                <a:latin typeface="Times New Roman" pitchFamily="18" charset="0"/>
              </a:rPr>
              <a:t> a H</a:t>
            </a:r>
            <a:r>
              <a:rPr lang="cs-CZ" sz="1400" b="1" i="1" baseline="50000" dirty="0">
                <a:latin typeface="Times New Roman" pitchFamily="18" charset="0"/>
              </a:rPr>
              <a:t>+</a:t>
            </a:r>
            <a:r>
              <a:rPr lang="cs-CZ" sz="1400" b="1" i="1" dirty="0">
                <a:latin typeface="Times New Roman" pitchFamily="18" charset="0"/>
              </a:rPr>
              <a:t>/Na</a:t>
            </a:r>
            <a:r>
              <a:rPr lang="cs-CZ" sz="1400" b="1" i="1" baseline="50000" dirty="0">
                <a:latin typeface="Times New Roman" pitchFamily="18" charset="0"/>
              </a:rPr>
              <a:t>+</a:t>
            </a:r>
            <a:r>
              <a:rPr lang="cs-CZ" sz="1400" b="1" i="1" dirty="0">
                <a:latin typeface="Times New Roman" pitchFamily="18" charset="0"/>
              </a:rPr>
              <a:t> výměna při depleci draslíku</a:t>
            </a:r>
          </a:p>
        </p:txBody>
      </p:sp>
      <p:grpSp>
        <p:nvGrpSpPr>
          <p:cNvPr id="2" name="Group 85"/>
          <p:cNvGrpSpPr>
            <a:grpSpLocks/>
          </p:cNvGrpSpPr>
          <p:nvPr/>
        </p:nvGrpSpPr>
        <p:grpSpPr bwMode="auto">
          <a:xfrm>
            <a:off x="9150351" y="1728788"/>
            <a:ext cx="258763" cy="260350"/>
            <a:chOff x="3131" y="3812"/>
            <a:chExt cx="163" cy="164"/>
          </a:xfrm>
        </p:grpSpPr>
        <p:sp>
          <p:nvSpPr>
            <p:cNvPr id="144527" name="Oval 86"/>
            <p:cNvSpPr>
              <a:spLocks noChangeArrowheads="1"/>
            </p:cNvSpPr>
            <p:nvPr/>
          </p:nvSpPr>
          <p:spPr bwMode="auto">
            <a:xfrm>
              <a:off x="3131" y="3812"/>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4528" name="Line 87"/>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4456" name="Text Box 88"/>
          <p:cNvSpPr txBox="1">
            <a:spLocks noChangeArrowheads="1"/>
          </p:cNvSpPr>
          <p:nvPr/>
        </p:nvSpPr>
        <p:spPr bwMode="auto">
          <a:xfrm>
            <a:off x="6467476" y="4683125"/>
            <a:ext cx="360363" cy="274638"/>
          </a:xfrm>
          <a:prstGeom prst="rect">
            <a:avLst/>
          </a:prstGeom>
          <a:noFill/>
          <a:ln w="12700">
            <a:noFill/>
            <a:miter lim="800000"/>
            <a:headEnd/>
            <a:tailEnd/>
          </a:ln>
        </p:spPr>
        <p:txBody>
          <a:bodyPr wrap="none" anchor="ctr">
            <a:spAutoFit/>
          </a:bodyPr>
          <a:lstStyle/>
          <a:p>
            <a:pPr algn="ctr" eaLnBrk="0" hangingPunct="0"/>
            <a:r>
              <a:rPr lang="cs-CZ" sz="1200" b="1">
                <a:latin typeface="Times New Roman" pitchFamily="18" charset="0"/>
              </a:rPr>
              <a:t>H</a:t>
            </a:r>
            <a:r>
              <a:rPr lang="cs-CZ" sz="1200" b="1" baseline="50000">
                <a:latin typeface="Times New Roman" pitchFamily="18" charset="0"/>
              </a:rPr>
              <a:t>+</a:t>
            </a:r>
            <a:endParaRPr lang="cs-CZ" sz="2400">
              <a:latin typeface="Times New Roman" pitchFamily="18" charset="0"/>
            </a:endParaRPr>
          </a:p>
        </p:txBody>
      </p:sp>
      <p:sp>
        <p:nvSpPr>
          <p:cNvPr id="144457" name="AutoShape 89"/>
          <p:cNvSpPr>
            <a:spLocks noChangeArrowheads="1"/>
          </p:cNvSpPr>
          <p:nvPr/>
        </p:nvSpPr>
        <p:spPr bwMode="auto">
          <a:xfrm>
            <a:off x="7251700" y="3148013"/>
            <a:ext cx="2095500" cy="2640012"/>
          </a:xfrm>
          <a:prstGeom prst="roundRect">
            <a:avLst>
              <a:gd name="adj" fmla="val 16667"/>
            </a:avLst>
          </a:prstGeom>
          <a:solidFill>
            <a:srgbClr val="CCFF99"/>
          </a:solidFill>
          <a:ln w="28575">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44458" name="Oval 90"/>
          <p:cNvSpPr>
            <a:spLocks noChangeArrowheads="1"/>
          </p:cNvSpPr>
          <p:nvPr/>
        </p:nvSpPr>
        <p:spPr bwMode="auto">
          <a:xfrm>
            <a:off x="7040564" y="4824413"/>
            <a:ext cx="441325" cy="436562"/>
          </a:xfrm>
          <a:prstGeom prst="ellipse">
            <a:avLst/>
          </a:prstGeom>
          <a:solidFill>
            <a:srgbClr val="FF9900"/>
          </a:solidFill>
          <a:ln w="28575">
            <a:solidFill>
              <a:schemeClr val="tx1"/>
            </a:solidFill>
            <a:round/>
            <a:headEnd/>
            <a:tailEnd/>
          </a:ln>
        </p:spPr>
        <p:txBody>
          <a:bodyPr wrap="none" anchor="ctr"/>
          <a:lstStyle/>
          <a:p>
            <a:endParaRPr lang="en-US"/>
          </a:p>
        </p:txBody>
      </p:sp>
      <p:sp>
        <p:nvSpPr>
          <p:cNvPr id="144459" name="Line 91"/>
          <p:cNvSpPr>
            <a:spLocks noChangeShapeType="1"/>
          </p:cNvSpPr>
          <p:nvPr/>
        </p:nvSpPr>
        <p:spPr bwMode="auto">
          <a:xfrm>
            <a:off x="6823076" y="5278439"/>
            <a:ext cx="1171575" cy="7937"/>
          </a:xfrm>
          <a:prstGeom prst="line">
            <a:avLst/>
          </a:prstGeom>
          <a:noFill/>
          <a:ln w="19050">
            <a:solidFill>
              <a:srgbClr val="000000"/>
            </a:solidFill>
            <a:round/>
            <a:headEnd/>
            <a:tailEnd type="triangle" w="med" len="med"/>
          </a:ln>
        </p:spPr>
        <p:txBody>
          <a:bodyPr wrap="none" anchor="ctr"/>
          <a:lstStyle/>
          <a:p>
            <a:endParaRPr lang="cs-CZ"/>
          </a:p>
        </p:txBody>
      </p:sp>
      <p:sp>
        <p:nvSpPr>
          <p:cNvPr id="144460" name="Freeform 92"/>
          <p:cNvSpPr>
            <a:spLocks/>
          </p:cNvSpPr>
          <p:nvPr/>
        </p:nvSpPr>
        <p:spPr bwMode="auto">
          <a:xfrm>
            <a:off x="6772275" y="4356101"/>
            <a:ext cx="1119188" cy="506413"/>
          </a:xfrm>
          <a:custGeom>
            <a:avLst/>
            <a:gdLst>
              <a:gd name="T0" fmla="*/ 0 w 760"/>
              <a:gd name="T1" fmla="*/ 465550 h 347"/>
              <a:gd name="T2" fmla="*/ 942474 w 760"/>
              <a:gd name="T3" fmla="*/ 429065 h 347"/>
              <a:gd name="T4" fmla="*/ 1063229 w 760"/>
              <a:gd name="T5" fmla="*/ 0 h 347"/>
              <a:gd name="T6" fmla="*/ 0 60000 65536"/>
              <a:gd name="T7" fmla="*/ 0 60000 65536"/>
              <a:gd name="T8" fmla="*/ 0 60000 65536"/>
              <a:gd name="T9" fmla="*/ 0 w 760"/>
              <a:gd name="T10" fmla="*/ 0 h 347"/>
              <a:gd name="T11" fmla="*/ 760 w 760"/>
              <a:gd name="T12" fmla="*/ 347 h 347"/>
            </a:gdLst>
            <a:ahLst/>
            <a:cxnLst>
              <a:cxn ang="T6">
                <a:pos x="T0" y="T1"/>
              </a:cxn>
              <a:cxn ang="T7">
                <a:pos x="T2" y="T3"/>
              </a:cxn>
              <a:cxn ang="T8">
                <a:pos x="T4" y="T5"/>
              </a:cxn>
            </a:cxnLst>
            <a:rect l="T9" t="T10" r="T11" b="T12"/>
            <a:pathLst>
              <a:path w="760" h="347">
                <a:moveTo>
                  <a:pt x="0" y="319"/>
                </a:moveTo>
                <a:cubicBezTo>
                  <a:pt x="107" y="315"/>
                  <a:pt x="520" y="347"/>
                  <a:pt x="640" y="294"/>
                </a:cubicBezTo>
                <a:cubicBezTo>
                  <a:pt x="760" y="241"/>
                  <a:pt x="716" y="98"/>
                  <a:pt x="722" y="0"/>
                </a:cubicBezTo>
              </a:path>
            </a:pathLst>
          </a:custGeom>
          <a:noFill/>
          <a:ln w="19050">
            <a:solidFill>
              <a:srgbClr val="000000"/>
            </a:solidFill>
            <a:round/>
            <a:headEnd type="triangle" w="med" len="med"/>
            <a:tailEnd/>
          </a:ln>
        </p:spPr>
        <p:txBody>
          <a:bodyPr wrap="none" anchor="ctr"/>
          <a:lstStyle/>
          <a:p>
            <a:endParaRPr lang="en-US"/>
          </a:p>
        </p:txBody>
      </p:sp>
      <p:sp>
        <p:nvSpPr>
          <p:cNvPr id="144461" name="Text Box 93"/>
          <p:cNvSpPr txBox="1">
            <a:spLocks noChangeArrowheads="1"/>
          </p:cNvSpPr>
          <p:nvPr/>
        </p:nvSpPr>
        <p:spPr bwMode="auto">
          <a:xfrm>
            <a:off x="7923213" y="5057775"/>
            <a:ext cx="673100" cy="457200"/>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Na</a:t>
            </a:r>
            <a:r>
              <a:rPr lang="cs-CZ" sz="2400" b="1" baseline="50000">
                <a:latin typeface="Times New Roman" pitchFamily="18" charset="0"/>
              </a:rPr>
              <a:t>+</a:t>
            </a:r>
            <a:endParaRPr lang="cs-CZ" sz="2400">
              <a:latin typeface="Times New Roman" pitchFamily="18" charset="0"/>
            </a:endParaRPr>
          </a:p>
        </p:txBody>
      </p:sp>
      <p:sp>
        <p:nvSpPr>
          <p:cNvPr id="144462" name="Oval 94"/>
          <p:cNvSpPr>
            <a:spLocks noChangeArrowheads="1"/>
          </p:cNvSpPr>
          <p:nvPr/>
        </p:nvSpPr>
        <p:spPr bwMode="auto">
          <a:xfrm>
            <a:off x="9096376" y="4829176"/>
            <a:ext cx="441325" cy="436563"/>
          </a:xfrm>
          <a:prstGeom prst="ellipse">
            <a:avLst/>
          </a:prstGeom>
          <a:solidFill>
            <a:srgbClr val="FF3300"/>
          </a:solidFill>
          <a:ln w="28575">
            <a:solidFill>
              <a:schemeClr val="tx1"/>
            </a:solidFill>
            <a:round/>
            <a:headEnd/>
            <a:tailEnd/>
          </a:ln>
        </p:spPr>
        <p:txBody>
          <a:bodyPr wrap="none" anchor="ctr"/>
          <a:lstStyle/>
          <a:p>
            <a:endParaRPr lang="en-US"/>
          </a:p>
        </p:txBody>
      </p:sp>
      <p:sp>
        <p:nvSpPr>
          <p:cNvPr id="144463" name="Line 95"/>
          <p:cNvSpPr>
            <a:spLocks noChangeShapeType="1"/>
          </p:cNvSpPr>
          <p:nvPr/>
        </p:nvSpPr>
        <p:spPr bwMode="auto">
          <a:xfrm>
            <a:off x="8580438" y="5280025"/>
            <a:ext cx="1236662" cy="0"/>
          </a:xfrm>
          <a:prstGeom prst="line">
            <a:avLst/>
          </a:prstGeom>
          <a:noFill/>
          <a:ln w="19050">
            <a:solidFill>
              <a:srgbClr val="000000"/>
            </a:solidFill>
            <a:round/>
            <a:headEnd/>
            <a:tailEnd type="triangle" w="med" len="med"/>
          </a:ln>
        </p:spPr>
        <p:txBody>
          <a:bodyPr wrap="none" anchor="ctr"/>
          <a:lstStyle/>
          <a:p>
            <a:endParaRPr lang="cs-CZ"/>
          </a:p>
        </p:txBody>
      </p:sp>
      <p:sp>
        <p:nvSpPr>
          <p:cNvPr id="144464" name="Text Box 96"/>
          <p:cNvSpPr txBox="1">
            <a:spLocks noChangeArrowheads="1"/>
          </p:cNvSpPr>
          <p:nvPr/>
        </p:nvSpPr>
        <p:spPr bwMode="auto">
          <a:xfrm>
            <a:off x="8427933" y="4646583"/>
            <a:ext cx="481222" cy="400110"/>
          </a:xfrm>
          <a:prstGeom prst="rect">
            <a:avLst/>
          </a:prstGeom>
          <a:noFill/>
          <a:ln w="12700">
            <a:noFill/>
            <a:miter lim="800000"/>
            <a:headEnd/>
            <a:tailEnd/>
          </a:ln>
        </p:spPr>
        <p:txBody>
          <a:bodyPr wrap="none" anchor="ctr">
            <a:spAutoFit/>
          </a:bodyPr>
          <a:lstStyle/>
          <a:p>
            <a:pPr algn="ctr" eaLnBrk="0" hangingPunct="0"/>
            <a:r>
              <a:rPr lang="cs-CZ" sz="2000" b="1">
                <a:latin typeface="Times New Roman" pitchFamily="18" charset="0"/>
              </a:rPr>
              <a:t>K</a:t>
            </a:r>
            <a:r>
              <a:rPr lang="cs-CZ" sz="2000" b="1" baseline="50000">
                <a:latin typeface="Times New Roman" pitchFamily="18" charset="0"/>
              </a:rPr>
              <a:t>+</a:t>
            </a:r>
            <a:endParaRPr lang="cs-CZ" sz="2400">
              <a:latin typeface="Times New Roman" pitchFamily="18" charset="0"/>
            </a:endParaRPr>
          </a:p>
        </p:txBody>
      </p:sp>
      <p:sp>
        <p:nvSpPr>
          <p:cNvPr id="144465" name="Freeform 97"/>
          <p:cNvSpPr>
            <a:spLocks/>
          </p:cNvSpPr>
          <p:nvPr/>
        </p:nvSpPr>
        <p:spPr bwMode="auto">
          <a:xfrm>
            <a:off x="8548689" y="3992564"/>
            <a:ext cx="1335087" cy="631825"/>
          </a:xfrm>
          <a:custGeom>
            <a:avLst/>
            <a:gdLst>
              <a:gd name="T0" fmla="*/ 1335087 w 1098"/>
              <a:gd name="T1" fmla="*/ 46556 h 475"/>
              <a:gd name="T2" fmla="*/ 214003 w 1098"/>
              <a:gd name="T3" fmla="*/ 97102 h 475"/>
              <a:gd name="T4" fmla="*/ 53501 w 1098"/>
              <a:gd name="T5" fmla="*/ 631825 h 475"/>
              <a:gd name="T6" fmla="*/ 0 60000 65536"/>
              <a:gd name="T7" fmla="*/ 0 60000 65536"/>
              <a:gd name="T8" fmla="*/ 0 60000 65536"/>
              <a:gd name="T9" fmla="*/ 0 w 1098"/>
              <a:gd name="T10" fmla="*/ 0 h 475"/>
              <a:gd name="T11" fmla="*/ 1098 w 1098"/>
              <a:gd name="T12" fmla="*/ 475 h 475"/>
            </a:gdLst>
            <a:ahLst/>
            <a:cxnLst>
              <a:cxn ang="T6">
                <a:pos x="T0" y="T1"/>
              </a:cxn>
              <a:cxn ang="T7">
                <a:pos x="T2" y="T3"/>
              </a:cxn>
              <a:cxn ang="T8">
                <a:pos x="T4" y="T5"/>
              </a:cxn>
            </a:cxnLst>
            <a:rect l="T9" t="T10" r="T11" b="T12"/>
            <a:pathLst>
              <a:path w="1098" h="475">
                <a:moveTo>
                  <a:pt x="1098" y="35"/>
                </a:moveTo>
                <a:cubicBezTo>
                  <a:pt x="943" y="40"/>
                  <a:pt x="352" y="0"/>
                  <a:pt x="176" y="73"/>
                </a:cubicBezTo>
                <a:cubicBezTo>
                  <a:pt x="0" y="146"/>
                  <a:pt x="56" y="357"/>
                  <a:pt x="44" y="475"/>
                </a:cubicBezTo>
              </a:path>
            </a:pathLst>
          </a:custGeom>
          <a:noFill/>
          <a:ln w="38100">
            <a:solidFill>
              <a:srgbClr val="000000"/>
            </a:solidFill>
            <a:round/>
            <a:headEnd type="triangle" w="med" len="med"/>
            <a:tailEnd/>
          </a:ln>
        </p:spPr>
        <p:txBody>
          <a:bodyPr wrap="none" anchor="ctr"/>
          <a:lstStyle/>
          <a:p>
            <a:endParaRPr lang="en-US"/>
          </a:p>
        </p:txBody>
      </p:sp>
      <p:sp>
        <p:nvSpPr>
          <p:cNvPr id="144466" name="AutoShape 98"/>
          <p:cNvSpPr>
            <a:spLocks noChangeArrowheads="1"/>
          </p:cNvSpPr>
          <p:nvPr/>
        </p:nvSpPr>
        <p:spPr bwMode="auto">
          <a:xfrm rot="5475238">
            <a:off x="9210676" y="3746501"/>
            <a:ext cx="314325" cy="561975"/>
          </a:xfrm>
          <a:prstGeom prst="can">
            <a:avLst>
              <a:gd name="adj" fmla="val 36436"/>
            </a:avLst>
          </a:prstGeom>
          <a:solidFill>
            <a:srgbClr val="66FFFF"/>
          </a:solidFill>
          <a:ln w="28575">
            <a:solidFill>
              <a:schemeClr val="tx1"/>
            </a:solidFill>
            <a:round/>
            <a:headEnd/>
            <a:tailEnd/>
          </a:ln>
        </p:spPr>
        <p:txBody>
          <a:bodyPr wrap="none" anchor="ctr"/>
          <a:lstStyle/>
          <a:p>
            <a:endParaRPr lang="en-US"/>
          </a:p>
        </p:txBody>
      </p:sp>
      <p:sp>
        <p:nvSpPr>
          <p:cNvPr id="144467" name="Freeform 99"/>
          <p:cNvSpPr>
            <a:spLocks/>
          </p:cNvSpPr>
          <p:nvPr/>
        </p:nvSpPr>
        <p:spPr bwMode="auto">
          <a:xfrm>
            <a:off x="9547225" y="4037014"/>
            <a:ext cx="103188" cy="1587"/>
          </a:xfrm>
          <a:custGeom>
            <a:avLst/>
            <a:gdLst>
              <a:gd name="T0" fmla="*/ 0 w 70"/>
              <a:gd name="T1" fmla="*/ 0 h 1"/>
              <a:gd name="T2" fmla="*/ 103188 w 70"/>
              <a:gd name="T3" fmla="*/ 0 h 1"/>
              <a:gd name="T4" fmla="*/ 0 60000 65536"/>
              <a:gd name="T5" fmla="*/ 0 60000 65536"/>
              <a:gd name="T6" fmla="*/ 0 w 70"/>
              <a:gd name="T7" fmla="*/ 0 h 1"/>
              <a:gd name="T8" fmla="*/ 70 w 70"/>
              <a:gd name="T9" fmla="*/ 1 h 1"/>
            </a:gdLst>
            <a:ahLst/>
            <a:cxnLst>
              <a:cxn ang="T4">
                <a:pos x="T0" y="T1"/>
              </a:cxn>
              <a:cxn ang="T5">
                <a:pos x="T2" y="T3"/>
              </a:cxn>
            </a:cxnLst>
            <a:rect l="T6" t="T7" r="T8" b="T9"/>
            <a:pathLst>
              <a:path w="70" h="1">
                <a:moveTo>
                  <a:pt x="0" y="0"/>
                </a:moveTo>
                <a:lnTo>
                  <a:pt x="70" y="0"/>
                </a:lnTo>
              </a:path>
            </a:pathLst>
          </a:custGeom>
          <a:noFill/>
          <a:ln w="38100">
            <a:solidFill>
              <a:schemeClr val="tx1"/>
            </a:solidFill>
            <a:round/>
            <a:headEnd/>
            <a:tailEnd/>
          </a:ln>
        </p:spPr>
        <p:txBody>
          <a:bodyPr wrap="none" anchor="ctr"/>
          <a:lstStyle/>
          <a:p>
            <a:endParaRPr lang="en-US"/>
          </a:p>
        </p:txBody>
      </p:sp>
      <p:sp>
        <p:nvSpPr>
          <p:cNvPr id="144468" name="Freeform 100"/>
          <p:cNvSpPr>
            <a:spLocks/>
          </p:cNvSpPr>
          <p:nvPr/>
        </p:nvSpPr>
        <p:spPr bwMode="auto">
          <a:xfrm>
            <a:off x="8818564" y="4187825"/>
            <a:ext cx="1265237" cy="685800"/>
          </a:xfrm>
          <a:custGeom>
            <a:avLst/>
            <a:gdLst>
              <a:gd name="T0" fmla="*/ 0 w 1094"/>
              <a:gd name="T1" fmla="*/ 634838 h 471"/>
              <a:gd name="T2" fmla="*/ 1066315 w 1094"/>
              <a:gd name="T3" fmla="*/ 579508 h 471"/>
              <a:gd name="T4" fmla="*/ 1197002 w 1094"/>
              <a:gd name="T5" fmla="*/ 0 h 471"/>
              <a:gd name="T6" fmla="*/ 0 60000 65536"/>
              <a:gd name="T7" fmla="*/ 0 60000 65536"/>
              <a:gd name="T8" fmla="*/ 0 60000 65536"/>
              <a:gd name="T9" fmla="*/ 0 w 1094"/>
              <a:gd name="T10" fmla="*/ 0 h 471"/>
              <a:gd name="T11" fmla="*/ 1094 w 1094"/>
              <a:gd name="T12" fmla="*/ 471 h 471"/>
            </a:gdLst>
            <a:ahLst/>
            <a:cxnLst>
              <a:cxn ang="T6">
                <a:pos x="T0" y="T1"/>
              </a:cxn>
              <a:cxn ang="T7">
                <a:pos x="T2" y="T3"/>
              </a:cxn>
              <a:cxn ang="T8">
                <a:pos x="T4" y="T5"/>
              </a:cxn>
            </a:cxnLst>
            <a:rect l="T9" t="T10" r="T11" b="T12"/>
            <a:pathLst>
              <a:path w="1094" h="471">
                <a:moveTo>
                  <a:pt x="0" y="436"/>
                </a:moveTo>
                <a:cubicBezTo>
                  <a:pt x="155" y="431"/>
                  <a:pt x="750" y="471"/>
                  <a:pt x="922" y="398"/>
                </a:cubicBezTo>
                <a:cubicBezTo>
                  <a:pt x="1094" y="325"/>
                  <a:pt x="1024" y="92"/>
                  <a:pt x="1035" y="0"/>
                </a:cubicBezTo>
              </a:path>
            </a:pathLst>
          </a:custGeom>
          <a:noFill/>
          <a:ln w="19050">
            <a:solidFill>
              <a:srgbClr val="000000"/>
            </a:solidFill>
            <a:round/>
            <a:headEnd type="triangle" w="med" len="med"/>
            <a:tailEnd/>
          </a:ln>
        </p:spPr>
        <p:txBody>
          <a:bodyPr wrap="none" anchor="ctr"/>
          <a:lstStyle/>
          <a:p>
            <a:endParaRPr lang="en-US"/>
          </a:p>
        </p:txBody>
      </p:sp>
      <p:sp>
        <p:nvSpPr>
          <p:cNvPr id="144469" name="Text Box 101"/>
          <p:cNvSpPr txBox="1">
            <a:spLocks noChangeArrowheads="1"/>
          </p:cNvSpPr>
          <p:nvPr/>
        </p:nvSpPr>
        <p:spPr bwMode="auto">
          <a:xfrm>
            <a:off x="9850761" y="3887888"/>
            <a:ext cx="393057" cy="307777"/>
          </a:xfrm>
          <a:prstGeom prst="rect">
            <a:avLst/>
          </a:prstGeom>
          <a:noFill/>
          <a:ln w="12700">
            <a:noFill/>
            <a:miter lim="800000"/>
            <a:headEnd/>
            <a:tailEnd/>
          </a:ln>
        </p:spPr>
        <p:txBody>
          <a:bodyPr wrap="none" anchor="ctr">
            <a:spAutoFit/>
          </a:bodyPr>
          <a:lstStyle/>
          <a:p>
            <a:pPr algn="ctr" eaLnBrk="0" hangingPunct="0"/>
            <a:r>
              <a:rPr lang="cs-CZ" sz="1400" b="1">
                <a:latin typeface="Times New Roman" pitchFamily="18" charset="0"/>
              </a:rPr>
              <a:t>K</a:t>
            </a:r>
            <a:r>
              <a:rPr lang="cs-CZ" sz="1400" b="1" baseline="50000">
                <a:latin typeface="Times New Roman" pitchFamily="18" charset="0"/>
              </a:rPr>
              <a:t>+</a:t>
            </a:r>
            <a:endParaRPr lang="cs-CZ" sz="2400">
              <a:latin typeface="Times New Roman" pitchFamily="18" charset="0"/>
            </a:endParaRPr>
          </a:p>
        </p:txBody>
      </p:sp>
      <p:sp>
        <p:nvSpPr>
          <p:cNvPr id="144470" name="Text Box 102"/>
          <p:cNvSpPr txBox="1">
            <a:spLocks noChangeArrowheads="1"/>
          </p:cNvSpPr>
          <p:nvPr/>
        </p:nvSpPr>
        <p:spPr bwMode="auto">
          <a:xfrm>
            <a:off x="7588251" y="3962400"/>
            <a:ext cx="536575" cy="457200"/>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H</a:t>
            </a:r>
            <a:r>
              <a:rPr lang="cs-CZ" sz="2400" b="1" baseline="50000">
                <a:latin typeface="Times New Roman" pitchFamily="18" charset="0"/>
              </a:rPr>
              <a:t>+</a:t>
            </a:r>
            <a:endParaRPr lang="cs-CZ" sz="2400">
              <a:latin typeface="Times New Roman" pitchFamily="18" charset="0"/>
            </a:endParaRPr>
          </a:p>
        </p:txBody>
      </p:sp>
      <p:sp>
        <p:nvSpPr>
          <p:cNvPr id="144471" name="Freeform 103"/>
          <p:cNvSpPr>
            <a:spLocks/>
          </p:cNvSpPr>
          <p:nvPr/>
        </p:nvSpPr>
        <p:spPr bwMode="auto">
          <a:xfrm>
            <a:off x="7802564" y="3549651"/>
            <a:ext cx="458787" cy="473075"/>
          </a:xfrm>
          <a:custGeom>
            <a:avLst/>
            <a:gdLst>
              <a:gd name="T0" fmla="*/ 17646 w 312"/>
              <a:gd name="T1" fmla="*/ 473075 h 324"/>
              <a:gd name="T2" fmla="*/ 73524 w 312"/>
              <a:gd name="T3" fmla="*/ 74466 h 324"/>
              <a:gd name="T4" fmla="*/ 458787 w 312"/>
              <a:gd name="T5" fmla="*/ 26282 h 324"/>
              <a:gd name="T6" fmla="*/ 0 60000 65536"/>
              <a:gd name="T7" fmla="*/ 0 60000 65536"/>
              <a:gd name="T8" fmla="*/ 0 60000 65536"/>
              <a:gd name="T9" fmla="*/ 0 w 312"/>
              <a:gd name="T10" fmla="*/ 0 h 324"/>
              <a:gd name="T11" fmla="*/ 312 w 312"/>
              <a:gd name="T12" fmla="*/ 324 h 324"/>
            </a:gdLst>
            <a:ahLst/>
            <a:cxnLst>
              <a:cxn ang="T6">
                <a:pos x="T0" y="T1"/>
              </a:cxn>
              <a:cxn ang="T7">
                <a:pos x="T2" y="T3"/>
              </a:cxn>
              <a:cxn ang="T8">
                <a:pos x="T4" y="T5"/>
              </a:cxn>
            </a:cxnLst>
            <a:rect l="T9" t="T10" r="T11" b="T12"/>
            <a:pathLst>
              <a:path w="312" h="324">
                <a:moveTo>
                  <a:pt x="12" y="324"/>
                </a:moveTo>
                <a:cubicBezTo>
                  <a:pt x="18" y="279"/>
                  <a:pt x="0" y="102"/>
                  <a:pt x="50" y="51"/>
                </a:cubicBezTo>
                <a:cubicBezTo>
                  <a:pt x="100" y="0"/>
                  <a:pt x="149" y="18"/>
                  <a:pt x="312" y="18"/>
                </a:cubicBezTo>
              </a:path>
            </a:pathLst>
          </a:custGeom>
          <a:noFill/>
          <a:ln w="38100">
            <a:solidFill>
              <a:srgbClr val="000000"/>
            </a:solidFill>
            <a:round/>
            <a:headEnd type="triangle" w="med" len="med"/>
            <a:tailEnd/>
          </a:ln>
        </p:spPr>
        <p:txBody>
          <a:bodyPr wrap="none" anchor="ctr"/>
          <a:lstStyle/>
          <a:p>
            <a:endParaRPr lang="en-US"/>
          </a:p>
        </p:txBody>
      </p:sp>
      <p:sp>
        <p:nvSpPr>
          <p:cNvPr id="144472" name="Text Box 104"/>
          <p:cNvSpPr txBox="1">
            <a:spLocks noChangeArrowheads="1"/>
          </p:cNvSpPr>
          <p:nvPr/>
        </p:nvSpPr>
        <p:spPr bwMode="auto">
          <a:xfrm>
            <a:off x="8269692" y="3398938"/>
            <a:ext cx="1032655" cy="307777"/>
          </a:xfrm>
          <a:prstGeom prst="rect">
            <a:avLst/>
          </a:prstGeom>
          <a:noFill/>
          <a:ln w="12700">
            <a:noFill/>
            <a:miter lim="800000"/>
            <a:headEnd/>
            <a:tailEnd/>
          </a:ln>
        </p:spPr>
        <p:txBody>
          <a:bodyPr wrap="none" anchor="ctr">
            <a:spAutoFit/>
          </a:bodyPr>
          <a:lstStyle/>
          <a:p>
            <a:pPr algn="ctr" eaLnBrk="0" hangingPunct="0"/>
            <a:r>
              <a:rPr lang="cs-CZ" sz="1400" b="1" i="1" dirty="0" err="1">
                <a:latin typeface="Times New Roman" pitchFamily="18" charset="0"/>
              </a:rPr>
              <a:t>metabolism</a:t>
            </a:r>
            <a:endParaRPr lang="cs-CZ" sz="2400" dirty="0">
              <a:latin typeface="Times New Roman" pitchFamily="18" charset="0"/>
            </a:endParaRPr>
          </a:p>
        </p:txBody>
      </p:sp>
      <p:grpSp>
        <p:nvGrpSpPr>
          <p:cNvPr id="3" name="Group 105"/>
          <p:cNvGrpSpPr>
            <a:grpSpLocks/>
          </p:cNvGrpSpPr>
          <p:nvPr/>
        </p:nvGrpSpPr>
        <p:grpSpPr bwMode="auto">
          <a:xfrm>
            <a:off x="10131426" y="3941763"/>
            <a:ext cx="258763" cy="260350"/>
            <a:chOff x="3131" y="3812"/>
            <a:chExt cx="163" cy="164"/>
          </a:xfrm>
        </p:grpSpPr>
        <p:sp>
          <p:nvSpPr>
            <p:cNvPr id="144525" name="Oval 106"/>
            <p:cNvSpPr>
              <a:spLocks noChangeArrowheads="1"/>
            </p:cNvSpPr>
            <p:nvPr/>
          </p:nvSpPr>
          <p:spPr bwMode="auto">
            <a:xfrm>
              <a:off x="3131" y="3812"/>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144526" name="Line 107"/>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4" name="Group 108"/>
          <p:cNvGrpSpPr>
            <a:grpSpLocks/>
          </p:cNvGrpSpPr>
          <p:nvPr/>
        </p:nvGrpSpPr>
        <p:grpSpPr bwMode="auto">
          <a:xfrm>
            <a:off x="9182101" y="4235450"/>
            <a:ext cx="1160463" cy="939800"/>
            <a:chOff x="4824" y="2668"/>
            <a:chExt cx="731" cy="592"/>
          </a:xfrm>
        </p:grpSpPr>
        <p:sp>
          <p:nvSpPr>
            <p:cNvPr id="144521" name="Text Box 109"/>
            <p:cNvSpPr txBox="1">
              <a:spLocks noChangeArrowheads="1"/>
            </p:cNvSpPr>
            <p:nvPr/>
          </p:nvSpPr>
          <p:spPr bwMode="auto">
            <a:xfrm>
              <a:off x="5338" y="2998"/>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1</a:t>
              </a:r>
              <a:endParaRPr lang="cs-CZ" sz="1000" i="1">
                <a:latin typeface="Times New Roman" pitchFamily="18" charset="0"/>
              </a:endParaRPr>
            </a:p>
          </p:txBody>
        </p:sp>
        <p:sp>
          <p:nvSpPr>
            <p:cNvPr id="144522" name="Freeform 110"/>
            <p:cNvSpPr>
              <a:spLocks/>
            </p:cNvSpPr>
            <p:nvPr/>
          </p:nvSpPr>
          <p:spPr bwMode="auto">
            <a:xfrm>
              <a:off x="5040" y="2668"/>
              <a:ext cx="515" cy="550"/>
            </a:xfrm>
            <a:custGeom>
              <a:avLst/>
              <a:gdLst>
                <a:gd name="T0" fmla="*/ 0 w 455"/>
                <a:gd name="T1" fmla="*/ 513 h 550"/>
                <a:gd name="T2" fmla="*/ 435 w 455"/>
                <a:gd name="T3" fmla="*/ 465 h 550"/>
                <a:gd name="T4" fmla="*/ 480 w 455"/>
                <a:gd name="T5" fmla="*/ 0 h 550"/>
                <a:gd name="T6" fmla="*/ 0 60000 65536"/>
                <a:gd name="T7" fmla="*/ 0 60000 65536"/>
                <a:gd name="T8" fmla="*/ 0 60000 65536"/>
                <a:gd name="T9" fmla="*/ 0 w 455"/>
                <a:gd name="T10" fmla="*/ 0 h 550"/>
                <a:gd name="T11" fmla="*/ 455 w 455"/>
                <a:gd name="T12" fmla="*/ 550 h 550"/>
              </a:gdLst>
              <a:ahLst/>
              <a:cxnLst>
                <a:cxn ang="T6">
                  <a:pos x="T0" y="T1"/>
                </a:cxn>
                <a:cxn ang="T7">
                  <a:pos x="T2" y="T3"/>
                </a:cxn>
                <a:cxn ang="T8">
                  <a:pos x="T4" y="T5"/>
                </a:cxn>
              </a:cxnLst>
              <a:rect l="T9" t="T10" r="T11" b="T12"/>
              <a:pathLst>
                <a:path w="455" h="550">
                  <a:moveTo>
                    <a:pt x="0" y="513"/>
                  </a:moveTo>
                  <a:cubicBezTo>
                    <a:pt x="64" y="505"/>
                    <a:pt x="313" y="550"/>
                    <a:pt x="384" y="465"/>
                  </a:cubicBezTo>
                  <a:cubicBezTo>
                    <a:pt x="455" y="380"/>
                    <a:pt x="416" y="97"/>
                    <a:pt x="424" y="0"/>
                  </a:cubicBezTo>
                </a:path>
              </a:pathLst>
            </a:custGeom>
            <a:noFill/>
            <a:ln w="19050" cap="rnd">
              <a:solidFill>
                <a:schemeClr val="tx1"/>
              </a:solidFill>
              <a:prstDash val="sysDot"/>
              <a:round/>
              <a:headEnd type="triangle" w="med" len="med"/>
              <a:tailEnd/>
            </a:ln>
          </p:spPr>
          <p:txBody>
            <a:bodyPr wrap="none" anchor="ctr"/>
            <a:lstStyle/>
            <a:p>
              <a:endParaRPr lang="en-US"/>
            </a:p>
          </p:txBody>
        </p:sp>
        <p:sp>
          <p:nvSpPr>
            <p:cNvPr id="144523" name="Oval 111"/>
            <p:cNvSpPr>
              <a:spLocks noChangeArrowheads="1"/>
            </p:cNvSpPr>
            <p:nvPr/>
          </p:nvSpPr>
          <p:spPr bwMode="auto">
            <a:xfrm>
              <a:off x="4824" y="3096"/>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4524" name="Line 112"/>
            <p:cNvSpPr>
              <a:spLocks noChangeShapeType="1"/>
            </p:cNvSpPr>
            <p:nvPr/>
          </p:nvSpPr>
          <p:spPr bwMode="auto">
            <a:xfrm>
              <a:off x="4913" y="3118"/>
              <a:ext cx="6" cy="120"/>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5" name="Group 113"/>
          <p:cNvGrpSpPr>
            <a:grpSpLocks/>
          </p:cNvGrpSpPr>
          <p:nvPr/>
        </p:nvGrpSpPr>
        <p:grpSpPr bwMode="auto">
          <a:xfrm>
            <a:off x="8251825" y="4702176"/>
            <a:ext cx="812800" cy="422275"/>
            <a:chOff x="4238" y="2962"/>
            <a:chExt cx="512" cy="266"/>
          </a:xfrm>
        </p:grpSpPr>
        <p:sp>
          <p:nvSpPr>
            <p:cNvPr id="144516" name="Text Box 114"/>
            <p:cNvSpPr txBox="1">
              <a:spLocks noChangeArrowheads="1"/>
            </p:cNvSpPr>
            <p:nvPr/>
          </p:nvSpPr>
          <p:spPr bwMode="auto">
            <a:xfrm>
              <a:off x="4526" y="3074"/>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2</a:t>
              </a:r>
              <a:endParaRPr lang="cs-CZ" sz="1000" i="1">
                <a:latin typeface="Times New Roman" pitchFamily="18" charset="0"/>
              </a:endParaRPr>
            </a:p>
          </p:txBody>
        </p:sp>
        <p:grpSp>
          <p:nvGrpSpPr>
            <p:cNvPr id="6" name="Group 115"/>
            <p:cNvGrpSpPr>
              <a:grpSpLocks/>
            </p:cNvGrpSpPr>
            <p:nvPr/>
          </p:nvGrpSpPr>
          <p:grpSpPr bwMode="auto">
            <a:xfrm>
              <a:off x="4238" y="2962"/>
              <a:ext cx="163" cy="164"/>
              <a:chOff x="3131" y="3812"/>
              <a:chExt cx="163" cy="164"/>
            </a:xfrm>
          </p:grpSpPr>
          <p:sp>
            <p:nvSpPr>
              <p:cNvPr id="144519" name="Oval 116"/>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4520" name="Line 117"/>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144518" name="Freeform 118"/>
            <p:cNvSpPr>
              <a:spLocks/>
            </p:cNvSpPr>
            <p:nvPr/>
          </p:nvSpPr>
          <p:spPr bwMode="auto">
            <a:xfrm>
              <a:off x="4368" y="3120"/>
              <a:ext cx="382" cy="86"/>
            </a:xfrm>
            <a:custGeom>
              <a:avLst/>
              <a:gdLst>
                <a:gd name="T0" fmla="*/ 382 w 382"/>
                <a:gd name="T1" fmla="*/ 55 h 86"/>
                <a:gd name="T2" fmla="*/ 153 w 382"/>
                <a:gd name="T3" fmla="*/ 77 h 86"/>
                <a:gd name="T4" fmla="*/ 0 w 382"/>
                <a:gd name="T5" fmla="*/ 0 h 86"/>
                <a:gd name="T6" fmla="*/ 0 60000 65536"/>
                <a:gd name="T7" fmla="*/ 0 60000 65536"/>
                <a:gd name="T8" fmla="*/ 0 60000 65536"/>
                <a:gd name="T9" fmla="*/ 0 w 382"/>
                <a:gd name="T10" fmla="*/ 0 h 86"/>
                <a:gd name="T11" fmla="*/ 382 w 382"/>
                <a:gd name="T12" fmla="*/ 86 h 86"/>
              </a:gdLst>
              <a:ahLst/>
              <a:cxnLst>
                <a:cxn ang="T6">
                  <a:pos x="T0" y="T1"/>
                </a:cxn>
                <a:cxn ang="T7">
                  <a:pos x="T2" y="T3"/>
                </a:cxn>
                <a:cxn ang="T8">
                  <a:pos x="T4" y="T5"/>
                </a:cxn>
              </a:cxnLst>
              <a:rect l="T9" t="T10" r="T11" b="T12"/>
              <a:pathLst>
                <a:path w="382" h="86">
                  <a:moveTo>
                    <a:pt x="382" y="55"/>
                  </a:moveTo>
                  <a:cubicBezTo>
                    <a:pt x="344" y="59"/>
                    <a:pt x="217" y="86"/>
                    <a:pt x="153" y="77"/>
                  </a:cubicBezTo>
                  <a:cubicBezTo>
                    <a:pt x="89" y="68"/>
                    <a:pt x="32" y="16"/>
                    <a:pt x="0" y="0"/>
                  </a:cubicBezTo>
                </a:path>
              </a:pathLst>
            </a:custGeom>
            <a:noFill/>
            <a:ln w="19050" cap="rnd">
              <a:solidFill>
                <a:schemeClr val="tx1"/>
              </a:solidFill>
              <a:prstDash val="sysDot"/>
              <a:round/>
              <a:headEnd/>
              <a:tailEnd type="triangle" w="med" len="med"/>
            </a:ln>
          </p:spPr>
          <p:txBody>
            <a:bodyPr wrap="none" anchor="ctr"/>
            <a:lstStyle/>
            <a:p>
              <a:endParaRPr lang="en-US"/>
            </a:p>
          </p:txBody>
        </p:sp>
      </p:grpSp>
      <p:grpSp>
        <p:nvGrpSpPr>
          <p:cNvPr id="7" name="Group 119"/>
          <p:cNvGrpSpPr>
            <a:grpSpLocks/>
          </p:cNvGrpSpPr>
          <p:nvPr/>
        </p:nvGrpSpPr>
        <p:grpSpPr bwMode="auto">
          <a:xfrm>
            <a:off x="7324726" y="4076700"/>
            <a:ext cx="354013" cy="755650"/>
            <a:chOff x="3654" y="2568"/>
            <a:chExt cx="223" cy="476"/>
          </a:xfrm>
        </p:grpSpPr>
        <p:sp>
          <p:nvSpPr>
            <p:cNvPr id="144510" name="Text Box 120"/>
            <p:cNvSpPr txBox="1">
              <a:spLocks noChangeArrowheads="1"/>
            </p:cNvSpPr>
            <p:nvPr/>
          </p:nvSpPr>
          <p:spPr bwMode="auto">
            <a:xfrm>
              <a:off x="3685" y="2826"/>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6</a:t>
              </a:r>
              <a:endParaRPr lang="cs-CZ" sz="1000" i="1">
                <a:latin typeface="Times New Roman" pitchFamily="18" charset="0"/>
              </a:endParaRPr>
            </a:p>
          </p:txBody>
        </p:sp>
        <p:grpSp>
          <p:nvGrpSpPr>
            <p:cNvPr id="8" name="Group 121"/>
            <p:cNvGrpSpPr>
              <a:grpSpLocks/>
            </p:cNvGrpSpPr>
            <p:nvPr/>
          </p:nvGrpSpPr>
          <p:grpSpPr bwMode="auto">
            <a:xfrm>
              <a:off x="3654" y="2568"/>
              <a:ext cx="223" cy="476"/>
              <a:chOff x="3654" y="2568"/>
              <a:chExt cx="223" cy="476"/>
            </a:xfrm>
          </p:grpSpPr>
          <p:grpSp>
            <p:nvGrpSpPr>
              <p:cNvPr id="9" name="Group 122"/>
              <p:cNvGrpSpPr>
                <a:grpSpLocks/>
              </p:cNvGrpSpPr>
              <p:nvPr/>
            </p:nvGrpSpPr>
            <p:grpSpPr bwMode="auto">
              <a:xfrm>
                <a:off x="3714" y="2568"/>
                <a:ext cx="163" cy="164"/>
                <a:chOff x="4818" y="3901"/>
                <a:chExt cx="163" cy="164"/>
              </a:xfrm>
            </p:grpSpPr>
            <p:sp>
              <p:nvSpPr>
                <p:cNvPr id="144514" name="Oval 123"/>
                <p:cNvSpPr>
                  <a:spLocks noChangeArrowheads="1"/>
                </p:cNvSpPr>
                <p:nvPr/>
              </p:nvSpPr>
              <p:spPr bwMode="auto">
                <a:xfrm>
                  <a:off x="4818" y="3901"/>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4515" name="Line 124"/>
                <p:cNvSpPr>
                  <a:spLocks noChangeShapeType="1"/>
                </p:cNvSpPr>
                <p:nvPr/>
              </p:nvSpPr>
              <p:spPr bwMode="auto">
                <a:xfrm>
                  <a:off x="4901" y="3919"/>
                  <a:ext cx="0" cy="125"/>
                </a:xfrm>
                <a:prstGeom prst="line">
                  <a:avLst/>
                </a:prstGeom>
                <a:noFill/>
                <a:ln w="12700">
                  <a:solidFill>
                    <a:schemeClr val="tx1"/>
                  </a:solidFill>
                  <a:round/>
                  <a:headEnd type="triangle" w="med" len="med"/>
                  <a:tailEnd/>
                </a:ln>
              </p:spPr>
              <p:txBody>
                <a:bodyPr wrap="none" anchor="ctr"/>
                <a:lstStyle/>
                <a:p>
                  <a:endParaRPr lang="cs-CZ"/>
                </a:p>
              </p:txBody>
            </p:sp>
          </p:grpSp>
          <p:sp>
            <p:nvSpPr>
              <p:cNvPr id="144513" name="Freeform 125"/>
              <p:cNvSpPr>
                <a:spLocks/>
              </p:cNvSpPr>
              <p:nvPr/>
            </p:nvSpPr>
            <p:spPr bwMode="auto">
              <a:xfrm>
                <a:off x="3654" y="2754"/>
                <a:ext cx="174" cy="290"/>
              </a:xfrm>
              <a:custGeom>
                <a:avLst/>
                <a:gdLst>
                  <a:gd name="T0" fmla="*/ 0 w 174"/>
                  <a:gd name="T1" fmla="*/ 290 h 290"/>
                  <a:gd name="T2" fmla="*/ 148 w 174"/>
                  <a:gd name="T3" fmla="*/ 197 h 290"/>
                  <a:gd name="T4" fmla="*/ 159 w 174"/>
                  <a:gd name="T5" fmla="*/ 0 h 290"/>
                  <a:gd name="T6" fmla="*/ 0 60000 65536"/>
                  <a:gd name="T7" fmla="*/ 0 60000 65536"/>
                  <a:gd name="T8" fmla="*/ 0 60000 65536"/>
                  <a:gd name="T9" fmla="*/ 0 w 174"/>
                  <a:gd name="T10" fmla="*/ 0 h 290"/>
                  <a:gd name="T11" fmla="*/ 174 w 174"/>
                  <a:gd name="T12" fmla="*/ 290 h 290"/>
                </a:gdLst>
                <a:ahLst/>
                <a:cxnLst>
                  <a:cxn ang="T6">
                    <a:pos x="T0" y="T1"/>
                  </a:cxn>
                  <a:cxn ang="T7">
                    <a:pos x="T2" y="T3"/>
                  </a:cxn>
                  <a:cxn ang="T8">
                    <a:pos x="T4" y="T5"/>
                  </a:cxn>
                </a:cxnLst>
                <a:rect l="T9" t="T10" r="T11" b="T12"/>
                <a:pathLst>
                  <a:path w="174" h="290">
                    <a:moveTo>
                      <a:pt x="0" y="290"/>
                    </a:moveTo>
                    <a:cubicBezTo>
                      <a:pt x="25" y="275"/>
                      <a:pt x="122" y="245"/>
                      <a:pt x="148" y="197"/>
                    </a:cubicBezTo>
                    <a:cubicBezTo>
                      <a:pt x="174" y="149"/>
                      <a:pt x="157" y="41"/>
                      <a:pt x="159" y="0"/>
                    </a:cubicBezTo>
                  </a:path>
                </a:pathLst>
              </a:custGeom>
              <a:noFill/>
              <a:ln w="19050" cap="rnd">
                <a:solidFill>
                  <a:schemeClr val="tx1"/>
                </a:solidFill>
                <a:prstDash val="sysDot"/>
                <a:round/>
                <a:headEnd/>
                <a:tailEnd type="triangle" w="med" len="med"/>
              </a:ln>
            </p:spPr>
            <p:txBody>
              <a:bodyPr wrap="none" anchor="ctr"/>
              <a:lstStyle/>
              <a:p>
                <a:endParaRPr lang="en-US"/>
              </a:p>
            </p:txBody>
          </p:sp>
        </p:grpSp>
      </p:grpSp>
      <p:grpSp>
        <p:nvGrpSpPr>
          <p:cNvPr id="10" name="Group 126"/>
          <p:cNvGrpSpPr>
            <a:grpSpLocks/>
          </p:cNvGrpSpPr>
          <p:nvPr/>
        </p:nvGrpSpPr>
        <p:grpSpPr bwMode="auto">
          <a:xfrm>
            <a:off x="6261101" y="4322763"/>
            <a:ext cx="950913" cy="639762"/>
            <a:chOff x="2984" y="2723"/>
            <a:chExt cx="599" cy="403"/>
          </a:xfrm>
        </p:grpSpPr>
        <p:grpSp>
          <p:nvGrpSpPr>
            <p:cNvPr id="11" name="Group 127"/>
            <p:cNvGrpSpPr>
              <a:grpSpLocks/>
            </p:cNvGrpSpPr>
            <p:nvPr/>
          </p:nvGrpSpPr>
          <p:grpSpPr bwMode="auto">
            <a:xfrm>
              <a:off x="2984" y="2962"/>
              <a:ext cx="163" cy="164"/>
              <a:chOff x="4214" y="3396"/>
              <a:chExt cx="163" cy="164"/>
            </a:xfrm>
          </p:grpSpPr>
          <p:sp>
            <p:nvSpPr>
              <p:cNvPr id="144508" name="Oval 128"/>
              <p:cNvSpPr>
                <a:spLocks noChangeArrowheads="1"/>
              </p:cNvSpPr>
              <p:nvPr/>
            </p:nvSpPr>
            <p:spPr bwMode="auto">
              <a:xfrm>
                <a:off x="4214" y="3396"/>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4509" name="Line 129"/>
              <p:cNvSpPr>
                <a:spLocks noChangeShapeType="1"/>
              </p:cNvSpPr>
              <p:nvPr/>
            </p:nvSpPr>
            <p:spPr bwMode="auto">
              <a:xfrm>
                <a:off x="4297" y="3425"/>
                <a:ext cx="0" cy="125"/>
              </a:xfrm>
              <a:prstGeom prst="line">
                <a:avLst/>
              </a:prstGeom>
              <a:noFill/>
              <a:ln w="12700">
                <a:solidFill>
                  <a:schemeClr val="tx1"/>
                </a:solidFill>
                <a:round/>
                <a:headEnd/>
                <a:tailEnd type="triangle" w="med" len="med"/>
              </a:ln>
            </p:spPr>
            <p:txBody>
              <a:bodyPr wrap="none" anchor="ctr"/>
              <a:lstStyle/>
              <a:p>
                <a:endParaRPr lang="cs-CZ"/>
              </a:p>
            </p:txBody>
          </p:sp>
        </p:grpSp>
        <p:sp>
          <p:nvSpPr>
            <p:cNvPr id="144506" name="Freeform 130"/>
            <p:cNvSpPr>
              <a:spLocks/>
            </p:cNvSpPr>
            <p:nvPr/>
          </p:nvSpPr>
          <p:spPr bwMode="auto">
            <a:xfrm>
              <a:off x="3120" y="2723"/>
              <a:ext cx="463" cy="320"/>
            </a:xfrm>
            <a:custGeom>
              <a:avLst/>
              <a:gdLst>
                <a:gd name="T0" fmla="*/ 463 w 463"/>
                <a:gd name="T1" fmla="*/ 320 h 320"/>
                <a:gd name="T2" fmla="*/ 365 w 463"/>
                <a:gd name="T3" fmla="*/ 129 h 320"/>
                <a:gd name="T4" fmla="*/ 224 w 463"/>
                <a:gd name="T5" fmla="*/ 20 h 320"/>
                <a:gd name="T6" fmla="*/ 0 w 463"/>
                <a:gd name="T7" fmla="*/ 249 h 320"/>
                <a:gd name="T8" fmla="*/ 0 60000 65536"/>
                <a:gd name="T9" fmla="*/ 0 60000 65536"/>
                <a:gd name="T10" fmla="*/ 0 60000 65536"/>
                <a:gd name="T11" fmla="*/ 0 60000 65536"/>
                <a:gd name="T12" fmla="*/ 0 w 463"/>
                <a:gd name="T13" fmla="*/ 0 h 320"/>
                <a:gd name="T14" fmla="*/ 463 w 463"/>
                <a:gd name="T15" fmla="*/ 320 h 320"/>
              </a:gdLst>
              <a:ahLst/>
              <a:cxnLst>
                <a:cxn ang="T8">
                  <a:pos x="T0" y="T1"/>
                </a:cxn>
                <a:cxn ang="T9">
                  <a:pos x="T2" y="T3"/>
                </a:cxn>
                <a:cxn ang="T10">
                  <a:pos x="T4" y="T5"/>
                </a:cxn>
                <a:cxn ang="T11">
                  <a:pos x="T6" y="T7"/>
                </a:cxn>
              </a:cxnLst>
              <a:rect l="T12" t="T13" r="T14" b="T15"/>
              <a:pathLst>
                <a:path w="463" h="320">
                  <a:moveTo>
                    <a:pt x="463" y="320"/>
                  </a:moveTo>
                  <a:cubicBezTo>
                    <a:pt x="447" y="287"/>
                    <a:pt x="405" y="179"/>
                    <a:pt x="365" y="129"/>
                  </a:cubicBezTo>
                  <a:cubicBezTo>
                    <a:pt x="325" y="79"/>
                    <a:pt x="285" y="0"/>
                    <a:pt x="224" y="20"/>
                  </a:cubicBezTo>
                  <a:cubicBezTo>
                    <a:pt x="163" y="40"/>
                    <a:pt x="46" y="202"/>
                    <a:pt x="0" y="249"/>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4507" name="Text Box 131"/>
            <p:cNvSpPr txBox="1">
              <a:spLocks noChangeArrowheads="1"/>
            </p:cNvSpPr>
            <p:nvPr/>
          </p:nvSpPr>
          <p:spPr bwMode="auto">
            <a:xfrm>
              <a:off x="3269" y="2731"/>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7</a:t>
              </a:r>
              <a:endParaRPr lang="cs-CZ" sz="1000" i="1">
                <a:latin typeface="Times New Roman" pitchFamily="18" charset="0"/>
              </a:endParaRPr>
            </a:p>
          </p:txBody>
        </p:sp>
      </p:grpSp>
      <p:grpSp>
        <p:nvGrpSpPr>
          <p:cNvPr id="12" name="Group 133"/>
          <p:cNvGrpSpPr>
            <a:grpSpLocks/>
          </p:cNvGrpSpPr>
          <p:nvPr/>
        </p:nvGrpSpPr>
        <p:grpSpPr bwMode="auto">
          <a:xfrm>
            <a:off x="8470901" y="5030789"/>
            <a:ext cx="646113" cy="428625"/>
            <a:chOff x="4376" y="3169"/>
            <a:chExt cx="407" cy="270"/>
          </a:xfrm>
        </p:grpSpPr>
        <p:sp>
          <p:nvSpPr>
            <p:cNvPr id="144500" name="Text Box 134"/>
            <p:cNvSpPr txBox="1">
              <a:spLocks noChangeArrowheads="1"/>
            </p:cNvSpPr>
            <p:nvPr/>
          </p:nvSpPr>
          <p:spPr bwMode="auto">
            <a:xfrm>
              <a:off x="4581" y="3182"/>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3</a:t>
              </a:r>
              <a:endParaRPr lang="cs-CZ" sz="1000" i="1">
                <a:latin typeface="Times New Roman" pitchFamily="18" charset="0"/>
              </a:endParaRPr>
            </a:p>
          </p:txBody>
        </p:sp>
        <p:sp>
          <p:nvSpPr>
            <p:cNvPr id="144501" name="Freeform 135"/>
            <p:cNvSpPr>
              <a:spLocks/>
            </p:cNvSpPr>
            <p:nvPr/>
          </p:nvSpPr>
          <p:spPr bwMode="auto">
            <a:xfrm>
              <a:off x="4511" y="3169"/>
              <a:ext cx="272" cy="131"/>
            </a:xfrm>
            <a:custGeom>
              <a:avLst/>
              <a:gdLst>
                <a:gd name="T0" fmla="*/ 272 w 272"/>
                <a:gd name="T1" fmla="*/ 0 h 131"/>
                <a:gd name="T2" fmla="*/ 120 w 272"/>
                <a:gd name="T3" fmla="*/ 65 h 131"/>
                <a:gd name="T4" fmla="*/ 0 w 272"/>
                <a:gd name="T5" fmla="*/ 131 h 131"/>
                <a:gd name="T6" fmla="*/ 0 60000 65536"/>
                <a:gd name="T7" fmla="*/ 0 60000 65536"/>
                <a:gd name="T8" fmla="*/ 0 60000 65536"/>
                <a:gd name="T9" fmla="*/ 0 w 272"/>
                <a:gd name="T10" fmla="*/ 0 h 131"/>
                <a:gd name="T11" fmla="*/ 272 w 272"/>
                <a:gd name="T12" fmla="*/ 131 h 131"/>
              </a:gdLst>
              <a:ahLst/>
              <a:cxnLst>
                <a:cxn ang="T6">
                  <a:pos x="T0" y="T1"/>
                </a:cxn>
                <a:cxn ang="T7">
                  <a:pos x="T2" y="T3"/>
                </a:cxn>
                <a:cxn ang="T8">
                  <a:pos x="T4" y="T5"/>
                </a:cxn>
              </a:cxnLst>
              <a:rect l="T9" t="T10" r="T11" b="T12"/>
              <a:pathLst>
                <a:path w="272" h="131">
                  <a:moveTo>
                    <a:pt x="272" y="0"/>
                  </a:moveTo>
                  <a:cubicBezTo>
                    <a:pt x="246" y="8"/>
                    <a:pt x="165" y="43"/>
                    <a:pt x="120" y="65"/>
                  </a:cubicBezTo>
                  <a:cubicBezTo>
                    <a:pt x="75" y="87"/>
                    <a:pt x="25" y="117"/>
                    <a:pt x="0" y="131"/>
                  </a:cubicBezTo>
                </a:path>
              </a:pathLst>
            </a:custGeom>
            <a:noFill/>
            <a:ln w="19050" cap="rnd">
              <a:solidFill>
                <a:schemeClr val="tx1"/>
              </a:solidFill>
              <a:prstDash val="sysDot"/>
              <a:round/>
              <a:headEnd/>
              <a:tailEnd type="triangle" w="med" len="med"/>
            </a:ln>
          </p:spPr>
          <p:txBody>
            <a:bodyPr wrap="none" anchor="ctr"/>
            <a:lstStyle/>
            <a:p>
              <a:endParaRPr lang="en-US"/>
            </a:p>
          </p:txBody>
        </p:sp>
        <p:grpSp>
          <p:nvGrpSpPr>
            <p:cNvPr id="13" name="Group 136"/>
            <p:cNvGrpSpPr>
              <a:grpSpLocks/>
            </p:cNvGrpSpPr>
            <p:nvPr/>
          </p:nvGrpSpPr>
          <p:grpSpPr bwMode="auto">
            <a:xfrm>
              <a:off x="4376" y="3275"/>
              <a:ext cx="163" cy="164"/>
              <a:chOff x="4818" y="3901"/>
              <a:chExt cx="163" cy="164"/>
            </a:xfrm>
          </p:grpSpPr>
          <p:sp>
            <p:nvSpPr>
              <p:cNvPr id="144503" name="Oval 137"/>
              <p:cNvSpPr>
                <a:spLocks noChangeArrowheads="1"/>
              </p:cNvSpPr>
              <p:nvPr/>
            </p:nvSpPr>
            <p:spPr bwMode="auto">
              <a:xfrm>
                <a:off x="4818" y="3901"/>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4504" name="Line 138"/>
              <p:cNvSpPr>
                <a:spLocks noChangeShapeType="1"/>
              </p:cNvSpPr>
              <p:nvPr/>
            </p:nvSpPr>
            <p:spPr bwMode="auto">
              <a:xfrm>
                <a:off x="4901" y="3919"/>
                <a:ext cx="0" cy="125"/>
              </a:xfrm>
              <a:prstGeom prst="line">
                <a:avLst/>
              </a:prstGeom>
              <a:noFill/>
              <a:ln w="12700">
                <a:solidFill>
                  <a:schemeClr val="tx1"/>
                </a:solidFill>
                <a:round/>
                <a:headEnd type="triangle" w="med" len="med"/>
                <a:tailEnd/>
              </a:ln>
            </p:spPr>
            <p:txBody>
              <a:bodyPr wrap="none" anchor="ctr"/>
              <a:lstStyle/>
              <a:p>
                <a:endParaRPr lang="cs-CZ"/>
              </a:p>
            </p:txBody>
          </p:sp>
        </p:grpSp>
      </p:grpSp>
      <p:sp>
        <p:nvSpPr>
          <p:cNvPr id="144480" name="Text Box 139"/>
          <p:cNvSpPr txBox="1">
            <a:spLocks noChangeArrowheads="1"/>
          </p:cNvSpPr>
          <p:nvPr/>
        </p:nvSpPr>
        <p:spPr bwMode="auto">
          <a:xfrm>
            <a:off x="6118225" y="5006976"/>
            <a:ext cx="757238" cy="519113"/>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Na</a:t>
            </a:r>
            <a:r>
              <a:rPr lang="cs-CZ" sz="2800" b="1" baseline="50000">
                <a:latin typeface="Times New Roman" pitchFamily="18" charset="0"/>
              </a:rPr>
              <a:t>+</a:t>
            </a:r>
            <a:endParaRPr lang="cs-CZ" sz="2400">
              <a:latin typeface="Times New Roman" pitchFamily="18" charset="0"/>
            </a:endParaRPr>
          </a:p>
        </p:txBody>
      </p:sp>
      <p:sp>
        <p:nvSpPr>
          <p:cNvPr id="144481" name="Text Box 140"/>
          <p:cNvSpPr txBox="1">
            <a:spLocks noChangeArrowheads="1"/>
          </p:cNvSpPr>
          <p:nvPr/>
        </p:nvSpPr>
        <p:spPr bwMode="auto">
          <a:xfrm>
            <a:off x="8736014" y="1046164"/>
            <a:ext cx="636587"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sp>
        <p:nvSpPr>
          <p:cNvPr id="144482" name="Text Box 141"/>
          <p:cNvSpPr txBox="1">
            <a:spLocks noChangeArrowheads="1"/>
          </p:cNvSpPr>
          <p:nvPr/>
        </p:nvSpPr>
        <p:spPr bwMode="auto">
          <a:xfrm>
            <a:off x="7821614" y="1052514"/>
            <a:ext cx="682625"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grpSp>
        <p:nvGrpSpPr>
          <p:cNvPr id="14" name="Group 142"/>
          <p:cNvGrpSpPr>
            <a:grpSpLocks/>
          </p:cNvGrpSpPr>
          <p:nvPr/>
        </p:nvGrpSpPr>
        <p:grpSpPr bwMode="auto">
          <a:xfrm>
            <a:off x="7880350" y="1128714"/>
            <a:ext cx="1443038" cy="223837"/>
            <a:chOff x="4004" y="711"/>
            <a:chExt cx="909" cy="141"/>
          </a:xfrm>
        </p:grpSpPr>
        <p:sp>
          <p:nvSpPr>
            <p:cNvPr id="144497" name="Line 143"/>
            <p:cNvSpPr>
              <a:spLocks noChangeShapeType="1"/>
            </p:cNvSpPr>
            <p:nvPr/>
          </p:nvSpPr>
          <p:spPr bwMode="auto">
            <a:xfrm flipV="1">
              <a:off x="4287" y="808"/>
              <a:ext cx="252" cy="4"/>
            </a:xfrm>
            <a:prstGeom prst="line">
              <a:avLst/>
            </a:prstGeom>
            <a:noFill/>
            <a:ln w="28575">
              <a:solidFill>
                <a:srgbClr val="000000"/>
              </a:solidFill>
              <a:round/>
              <a:headEnd type="triangle" w="med" len="med"/>
              <a:tailEnd/>
            </a:ln>
          </p:spPr>
          <p:txBody>
            <a:bodyPr wrap="none" anchor="ctr"/>
            <a:lstStyle/>
            <a:p>
              <a:endParaRPr lang="cs-CZ"/>
            </a:p>
          </p:txBody>
        </p:sp>
        <p:sp>
          <p:nvSpPr>
            <p:cNvPr id="144498" name="Line 144"/>
            <p:cNvSpPr>
              <a:spLocks noChangeShapeType="1"/>
            </p:cNvSpPr>
            <p:nvPr/>
          </p:nvSpPr>
          <p:spPr bwMode="auto">
            <a:xfrm flipV="1">
              <a:off x="4004" y="738"/>
              <a:ext cx="0" cy="114"/>
            </a:xfrm>
            <a:prstGeom prst="line">
              <a:avLst/>
            </a:prstGeom>
            <a:noFill/>
            <a:ln w="12700">
              <a:solidFill>
                <a:schemeClr val="tx1"/>
              </a:solidFill>
              <a:round/>
              <a:headEnd/>
              <a:tailEnd type="triangle" w="med" len="med"/>
            </a:ln>
          </p:spPr>
          <p:txBody>
            <a:bodyPr wrap="none" anchor="ctr"/>
            <a:lstStyle/>
            <a:p>
              <a:endParaRPr lang="cs-CZ"/>
            </a:p>
          </p:txBody>
        </p:sp>
        <p:sp>
          <p:nvSpPr>
            <p:cNvPr id="144499" name="Line 145"/>
            <p:cNvSpPr>
              <a:spLocks noChangeShapeType="1"/>
            </p:cNvSpPr>
            <p:nvPr/>
          </p:nvSpPr>
          <p:spPr bwMode="auto">
            <a:xfrm flipV="1">
              <a:off x="4913" y="711"/>
              <a:ext cx="0" cy="114"/>
            </a:xfrm>
            <a:prstGeom prst="line">
              <a:avLst/>
            </a:prstGeom>
            <a:noFill/>
            <a:ln w="12700">
              <a:solidFill>
                <a:schemeClr val="tx1"/>
              </a:solidFill>
              <a:round/>
              <a:headEnd type="triangle" w="med" len="med"/>
              <a:tailEnd/>
            </a:ln>
          </p:spPr>
          <p:txBody>
            <a:bodyPr wrap="none" anchor="ctr"/>
            <a:lstStyle/>
            <a:p>
              <a:endParaRPr lang="cs-CZ"/>
            </a:p>
          </p:txBody>
        </p:sp>
      </p:grpSp>
      <p:grpSp>
        <p:nvGrpSpPr>
          <p:cNvPr id="15" name="Group 146"/>
          <p:cNvGrpSpPr>
            <a:grpSpLocks/>
          </p:cNvGrpSpPr>
          <p:nvPr/>
        </p:nvGrpSpPr>
        <p:grpSpPr bwMode="auto">
          <a:xfrm>
            <a:off x="6400801" y="4910139"/>
            <a:ext cx="2238375" cy="1552575"/>
            <a:chOff x="3072" y="3093"/>
            <a:chExt cx="1410" cy="978"/>
          </a:xfrm>
        </p:grpSpPr>
        <p:sp>
          <p:nvSpPr>
            <p:cNvPr id="144485" name="Text Box 147"/>
            <p:cNvSpPr txBox="1">
              <a:spLocks noChangeArrowheads="1"/>
            </p:cNvSpPr>
            <p:nvPr/>
          </p:nvSpPr>
          <p:spPr bwMode="auto">
            <a:xfrm>
              <a:off x="3372" y="3398"/>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5</a:t>
              </a:r>
              <a:endParaRPr lang="cs-CZ" sz="1000" i="1">
                <a:latin typeface="Times New Roman" pitchFamily="18" charset="0"/>
              </a:endParaRPr>
            </a:p>
          </p:txBody>
        </p:sp>
        <p:grpSp>
          <p:nvGrpSpPr>
            <p:cNvPr id="16" name="Group 148"/>
            <p:cNvGrpSpPr>
              <a:grpSpLocks/>
            </p:cNvGrpSpPr>
            <p:nvPr/>
          </p:nvGrpSpPr>
          <p:grpSpPr bwMode="auto">
            <a:xfrm>
              <a:off x="3072" y="3093"/>
              <a:ext cx="1410" cy="978"/>
              <a:chOff x="3072" y="3093"/>
              <a:chExt cx="1410" cy="978"/>
            </a:xfrm>
          </p:grpSpPr>
          <p:sp>
            <p:nvSpPr>
              <p:cNvPr id="144487" name="Freeform 149"/>
              <p:cNvSpPr>
                <a:spLocks/>
              </p:cNvSpPr>
              <p:nvPr/>
            </p:nvSpPr>
            <p:spPr bwMode="auto">
              <a:xfrm>
                <a:off x="3693" y="3452"/>
                <a:ext cx="789" cy="600"/>
              </a:xfrm>
              <a:custGeom>
                <a:avLst/>
                <a:gdLst>
                  <a:gd name="T0" fmla="*/ 752 w 789"/>
                  <a:gd name="T1" fmla="*/ 0 h 600"/>
                  <a:gd name="T2" fmla="*/ 692 w 789"/>
                  <a:gd name="T3" fmla="*/ 486 h 600"/>
                  <a:gd name="T4" fmla="*/ 169 w 789"/>
                  <a:gd name="T5" fmla="*/ 584 h 600"/>
                  <a:gd name="T6" fmla="*/ 0 w 789"/>
                  <a:gd name="T7" fmla="*/ 393 h 600"/>
                  <a:gd name="T8" fmla="*/ 0 60000 65536"/>
                  <a:gd name="T9" fmla="*/ 0 60000 65536"/>
                  <a:gd name="T10" fmla="*/ 0 60000 65536"/>
                  <a:gd name="T11" fmla="*/ 0 60000 65536"/>
                  <a:gd name="T12" fmla="*/ 0 w 789"/>
                  <a:gd name="T13" fmla="*/ 0 h 600"/>
                  <a:gd name="T14" fmla="*/ 789 w 789"/>
                  <a:gd name="T15" fmla="*/ 600 h 600"/>
                </a:gdLst>
                <a:ahLst/>
                <a:cxnLst>
                  <a:cxn ang="T8">
                    <a:pos x="T0" y="T1"/>
                  </a:cxn>
                  <a:cxn ang="T9">
                    <a:pos x="T2" y="T3"/>
                  </a:cxn>
                  <a:cxn ang="T10">
                    <a:pos x="T4" y="T5"/>
                  </a:cxn>
                  <a:cxn ang="T11">
                    <a:pos x="T6" y="T7"/>
                  </a:cxn>
                </a:cxnLst>
                <a:rect l="T12" t="T13" r="T14" b="T15"/>
                <a:pathLst>
                  <a:path w="789" h="600">
                    <a:moveTo>
                      <a:pt x="752" y="0"/>
                    </a:moveTo>
                    <a:cubicBezTo>
                      <a:pt x="741" y="81"/>
                      <a:pt x="789" y="389"/>
                      <a:pt x="692" y="486"/>
                    </a:cubicBezTo>
                    <a:cubicBezTo>
                      <a:pt x="595" y="583"/>
                      <a:pt x="284" y="600"/>
                      <a:pt x="169" y="584"/>
                    </a:cubicBezTo>
                    <a:cubicBezTo>
                      <a:pt x="54" y="568"/>
                      <a:pt x="35" y="433"/>
                      <a:pt x="0" y="393"/>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144488" name="Oval 150"/>
              <p:cNvSpPr>
                <a:spLocks noChangeArrowheads="1"/>
              </p:cNvSpPr>
              <p:nvPr/>
            </p:nvSpPr>
            <p:spPr bwMode="auto">
              <a:xfrm>
                <a:off x="3228" y="3615"/>
                <a:ext cx="618" cy="228"/>
              </a:xfrm>
              <a:prstGeom prst="ellipse">
                <a:avLst/>
              </a:prstGeom>
              <a:solidFill>
                <a:schemeClr val="bg1"/>
              </a:solidFill>
              <a:ln w="19050">
                <a:solidFill>
                  <a:schemeClr val="tx1"/>
                </a:solidFill>
                <a:round/>
                <a:headEnd/>
                <a:tailEnd/>
              </a:ln>
            </p:spPr>
            <p:txBody>
              <a:bodyPr wrap="none" anchor="ctr"/>
              <a:lstStyle/>
              <a:p>
                <a:pPr algn="ctr" eaLnBrk="0" hangingPunct="0"/>
                <a:r>
                  <a:rPr lang="cs-CZ" sz="1200" b="1">
                    <a:latin typeface="Times New Roman" pitchFamily="18" charset="0"/>
                  </a:rPr>
                  <a:t>[Na</a:t>
                </a:r>
                <a:r>
                  <a:rPr lang="cs-CZ" sz="1200" b="1" baseline="30000">
                    <a:latin typeface="Times New Roman" pitchFamily="18" charset="0"/>
                  </a:rPr>
                  <a:t>+</a:t>
                </a:r>
                <a:r>
                  <a:rPr lang="cs-CZ" sz="1200" b="1">
                    <a:latin typeface="Times New Roman" pitchFamily="18" charset="0"/>
                  </a:rPr>
                  <a:t>]</a:t>
                </a:r>
                <a:r>
                  <a:rPr lang="cs-CZ" sz="1200" b="1" baseline="-25000">
                    <a:latin typeface="Times New Roman" pitchFamily="18" charset="0"/>
                  </a:rPr>
                  <a:t>e</a:t>
                </a:r>
                <a:r>
                  <a:rPr lang="cs-CZ" sz="1200" b="1">
                    <a:latin typeface="Times New Roman" pitchFamily="18" charset="0"/>
                  </a:rPr>
                  <a:t>-[Na</a:t>
                </a:r>
                <a:r>
                  <a:rPr lang="cs-CZ" sz="1200" b="1" baseline="30000">
                    <a:latin typeface="Times New Roman" pitchFamily="18" charset="0"/>
                  </a:rPr>
                  <a:t>+</a:t>
                </a:r>
                <a:r>
                  <a:rPr lang="cs-CZ" sz="1200" b="1">
                    <a:latin typeface="Times New Roman" pitchFamily="18" charset="0"/>
                  </a:rPr>
                  <a:t>]</a:t>
                </a:r>
                <a:r>
                  <a:rPr lang="cs-CZ" sz="1200" b="1" baseline="-25000">
                    <a:latin typeface="Times New Roman" pitchFamily="18" charset="0"/>
                  </a:rPr>
                  <a:t>i</a:t>
                </a:r>
                <a:endParaRPr lang="cs-CZ" sz="2400">
                  <a:latin typeface="Times New Roman" pitchFamily="18" charset="0"/>
                </a:endParaRPr>
              </a:p>
            </p:txBody>
          </p:sp>
          <p:sp>
            <p:nvSpPr>
              <p:cNvPr id="144489" name="Freeform 151"/>
              <p:cNvSpPr>
                <a:spLocks/>
              </p:cNvSpPr>
              <p:nvPr/>
            </p:nvSpPr>
            <p:spPr bwMode="auto">
              <a:xfrm>
                <a:off x="3520" y="3332"/>
                <a:ext cx="47" cy="283"/>
              </a:xfrm>
              <a:custGeom>
                <a:avLst/>
                <a:gdLst>
                  <a:gd name="T0" fmla="*/ 0 w 27"/>
                  <a:gd name="T1" fmla="*/ 283 h 261"/>
                  <a:gd name="T2" fmla="*/ 47 w 27"/>
                  <a:gd name="T3" fmla="*/ 0 h 261"/>
                  <a:gd name="T4" fmla="*/ 0 60000 65536"/>
                  <a:gd name="T5" fmla="*/ 0 60000 65536"/>
                  <a:gd name="T6" fmla="*/ 0 w 27"/>
                  <a:gd name="T7" fmla="*/ 0 h 261"/>
                  <a:gd name="T8" fmla="*/ 27 w 27"/>
                  <a:gd name="T9" fmla="*/ 261 h 261"/>
                </a:gdLst>
                <a:ahLst/>
                <a:cxnLst>
                  <a:cxn ang="T4">
                    <a:pos x="T0" y="T1"/>
                  </a:cxn>
                  <a:cxn ang="T5">
                    <a:pos x="T2" y="T3"/>
                  </a:cxn>
                </a:cxnLst>
                <a:rect l="T6" t="T7" r="T8" b="T9"/>
                <a:pathLst>
                  <a:path w="27" h="261">
                    <a:moveTo>
                      <a:pt x="0" y="261"/>
                    </a:moveTo>
                    <a:lnTo>
                      <a:pt x="27" y="0"/>
                    </a:lnTo>
                  </a:path>
                </a:pathLst>
              </a:custGeom>
              <a:noFill/>
              <a:ln w="19050" cap="rnd">
                <a:solidFill>
                  <a:schemeClr val="tx1"/>
                </a:solidFill>
                <a:prstDash val="sysDot"/>
                <a:round/>
                <a:headEnd/>
                <a:tailEnd type="triangle" w="med" len="med"/>
              </a:ln>
            </p:spPr>
            <p:txBody>
              <a:bodyPr wrap="none" anchor="ctr"/>
              <a:lstStyle/>
              <a:p>
                <a:endParaRPr lang="en-US"/>
              </a:p>
            </p:txBody>
          </p:sp>
          <p:sp>
            <p:nvSpPr>
              <p:cNvPr id="144490" name="Text Box 152"/>
              <p:cNvSpPr txBox="1">
                <a:spLocks noChangeArrowheads="1"/>
              </p:cNvSpPr>
              <p:nvPr/>
            </p:nvSpPr>
            <p:spPr bwMode="auto">
              <a:xfrm>
                <a:off x="3963" y="3917"/>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4</a:t>
                </a:r>
                <a:endParaRPr lang="cs-CZ" sz="1000" i="1">
                  <a:latin typeface="Times New Roman" pitchFamily="18" charset="0"/>
                </a:endParaRPr>
              </a:p>
            </p:txBody>
          </p:sp>
          <p:grpSp>
            <p:nvGrpSpPr>
              <p:cNvPr id="17" name="Group 153"/>
              <p:cNvGrpSpPr>
                <a:grpSpLocks/>
              </p:cNvGrpSpPr>
              <p:nvPr/>
            </p:nvGrpSpPr>
            <p:grpSpPr bwMode="auto">
              <a:xfrm>
                <a:off x="3530" y="3093"/>
                <a:ext cx="163" cy="164"/>
                <a:chOff x="4214" y="3396"/>
                <a:chExt cx="163" cy="164"/>
              </a:xfrm>
            </p:grpSpPr>
            <p:sp>
              <p:nvSpPr>
                <p:cNvPr id="144495" name="Oval 154"/>
                <p:cNvSpPr>
                  <a:spLocks noChangeArrowheads="1"/>
                </p:cNvSpPr>
                <p:nvPr/>
              </p:nvSpPr>
              <p:spPr bwMode="auto">
                <a:xfrm>
                  <a:off x="4214" y="3396"/>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4496" name="Line 155"/>
                <p:cNvSpPr>
                  <a:spLocks noChangeShapeType="1"/>
                </p:cNvSpPr>
                <p:nvPr/>
              </p:nvSpPr>
              <p:spPr bwMode="auto">
                <a:xfrm>
                  <a:off x="4297" y="3425"/>
                  <a:ext cx="0" cy="125"/>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18" name="Group 156"/>
              <p:cNvGrpSpPr>
                <a:grpSpLocks/>
              </p:cNvGrpSpPr>
              <p:nvPr/>
            </p:nvGrpSpPr>
            <p:grpSpPr bwMode="auto">
              <a:xfrm>
                <a:off x="3072" y="3648"/>
                <a:ext cx="163" cy="164"/>
                <a:chOff x="4214" y="3396"/>
                <a:chExt cx="163" cy="164"/>
              </a:xfrm>
            </p:grpSpPr>
            <p:sp>
              <p:nvSpPr>
                <p:cNvPr id="144493" name="Oval 157"/>
                <p:cNvSpPr>
                  <a:spLocks noChangeArrowheads="1"/>
                </p:cNvSpPr>
                <p:nvPr/>
              </p:nvSpPr>
              <p:spPr bwMode="auto">
                <a:xfrm>
                  <a:off x="4214" y="3396"/>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44494" name="Line 158"/>
                <p:cNvSpPr>
                  <a:spLocks noChangeShapeType="1"/>
                </p:cNvSpPr>
                <p:nvPr/>
              </p:nvSpPr>
              <p:spPr bwMode="auto">
                <a:xfrm>
                  <a:off x="4297" y="3425"/>
                  <a:ext cx="0" cy="125"/>
                </a:xfrm>
                <a:prstGeom prst="line">
                  <a:avLst/>
                </a:prstGeom>
                <a:noFill/>
                <a:ln w="12700">
                  <a:solidFill>
                    <a:schemeClr val="tx1"/>
                  </a:solidFill>
                  <a:round/>
                  <a:headEnd/>
                  <a:tailEnd type="triangle" w="med" len="med"/>
                </a:ln>
              </p:spPr>
              <p:txBody>
                <a:bodyPr wrap="none" anchor="ctr"/>
                <a:lstStyle/>
                <a:p>
                  <a:endParaRPr lang="cs-CZ"/>
                </a:p>
              </p:txBody>
            </p:sp>
          </p:grpSp>
        </p:grpSp>
      </p:grpSp>
      <p:sp>
        <p:nvSpPr>
          <p:cNvPr id="159" name="AutoShape 2"/>
          <p:cNvSpPr>
            <a:spLocks noChangeArrowheads="1"/>
          </p:cNvSpPr>
          <p:nvPr/>
        </p:nvSpPr>
        <p:spPr bwMode="auto">
          <a:xfrm>
            <a:off x="2689226" y="0"/>
            <a:ext cx="2632075" cy="2698750"/>
          </a:xfrm>
          <a:prstGeom prst="cloudCallout">
            <a:avLst>
              <a:gd name="adj1" fmla="val -33472"/>
              <a:gd name="adj2" fmla="val 68296"/>
            </a:avLst>
          </a:prstGeom>
          <a:solidFill>
            <a:srgbClr val="66FFFF"/>
          </a:solidFill>
          <a:ln w="12700">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60" name="AutoShape 3"/>
          <p:cNvSpPr>
            <a:spLocks noChangeArrowheads="1"/>
          </p:cNvSpPr>
          <p:nvPr/>
        </p:nvSpPr>
        <p:spPr bwMode="auto">
          <a:xfrm>
            <a:off x="2724150" y="3200401"/>
            <a:ext cx="2095500" cy="2640013"/>
          </a:xfrm>
          <a:prstGeom prst="roundRect">
            <a:avLst>
              <a:gd name="adj" fmla="val 16667"/>
            </a:avLst>
          </a:prstGeom>
          <a:solidFill>
            <a:srgbClr val="CCFF99"/>
          </a:solidFill>
          <a:ln w="28575">
            <a:solidFill>
              <a:schemeClr val="tx1"/>
            </a:solidFill>
            <a:round/>
            <a:headEnd/>
            <a:tailEnd/>
          </a:ln>
        </p:spPr>
        <p:txBody>
          <a:bodyPr wrap="none" anchor="ctr"/>
          <a:lstStyle/>
          <a:p>
            <a:pPr algn="ctr" eaLnBrk="0" hangingPunct="0"/>
            <a:endParaRPr lang="en-US" sz="2400">
              <a:latin typeface="Times New Roman" pitchFamily="18" charset="0"/>
            </a:endParaRPr>
          </a:p>
        </p:txBody>
      </p:sp>
      <p:sp>
        <p:nvSpPr>
          <p:cNvPr id="161" name="Oval 4"/>
          <p:cNvSpPr>
            <a:spLocks noChangeArrowheads="1"/>
          </p:cNvSpPr>
          <p:nvPr/>
        </p:nvSpPr>
        <p:spPr bwMode="auto">
          <a:xfrm>
            <a:off x="2513014" y="4886326"/>
            <a:ext cx="441325" cy="436563"/>
          </a:xfrm>
          <a:prstGeom prst="ellipse">
            <a:avLst/>
          </a:prstGeom>
          <a:solidFill>
            <a:srgbClr val="FF9900"/>
          </a:solidFill>
          <a:ln w="28575">
            <a:solidFill>
              <a:schemeClr val="tx1"/>
            </a:solidFill>
            <a:round/>
            <a:headEnd/>
            <a:tailEnd/>
          </a:ln>
        </p:spPr>
        <p:txBody>
          <a:bodyPr wrap="none" anchor="ctr"/>
          <a:lstStyle/>
          <a:p>
            <a:endParaRPr lang="en-US"/>
          </a:p>
        </p:txBody>
      </p:sp>
      <p:sp>
        <p:nvSpPr>
          <p:cNvPr id="162" name="Line 5"/>
          <p:cNvSpPr>
            <a:spLocks noChangeShapeType="1"/>
          </p:cNvSpPr>
          <p:nvPr/>
        </p:nvSpPr>
        <p:spPr bwMode="auto">
          <a:xfrm>
            <a:off x="2295526" y="5330825"/>
            <a:ext cx="1171575" cy="7938"/>
          </a:xfrm>
          <a:prstGeom prst="line">
            <a:avLst/>
          </a:prstGeom>
          <a:noFill/>
          <a:ln w="76200">
            <a:solidFill>
              <a:srgbClr val="000000"/>
            </a:solidFill>
            <a:round/>
            <a:headEnd/>
            <a:tailEnd type="triangle" w="med" len="med"/>
          </a:ln>
        </p:spPr>
        <p:txBody>
          <a:bodyPr wrap="none" anchor="ctr"/>
          <a:lstStyle/>
          <a:p>
            <a:endParaRPr lang="cs-CZ"/>
          </a:p>
        </p:txBody>
      </p:sp>
      <p:sp>
        <p:nvSpPr>
          <p:cNvPr id="163" name="Freeform 6"/>
          <p:cNvSpPr>
            <a:spLocks/>
          </p:cNvSpPr>
          <p:nvPr/>
        </p:nvSpPr>
        <p:spPr bwMode="auto">
          <a:xfrm>
            <a:off x="2244725" y="4408488"/>
            <a:ext cx="1119188" cy="506412"/>
          </a:xfrm>
          <a:custGeom>
            <a:avLst/>
            <a:gdLst>
              <a:gd name="T0" fmla="*/ 0 w 760"/>
              <a:gd name="T1" fmla="*/ 465549 h 347"/>
              <a:gd name="T2" fmla="*/ 942474 w 760"/>
              <a:gd name="T3" fmla="*/ 429064 h 347"/>
              <a:gd name="T4" fmla="*/ 1063229 w 760"/>
              <a:gd name="T5" fmla="*/ 0 h 347"/>
              <a:gd name="T6" fmla="*/ 0 60000 65536"/>
              <a:gd name="T7" fmla="*/ 0 60000 65536"/>
              <a:gd name="T8" fmla="*/ 0 60000 65536"/>
              <a:gd name="T9" fmla="*/ 0 w 760"/>
              <a:gd name="T10" fmla="*/ 0 h 347"/>
              <a:gd name="T11" fmla="*/ 760 w 760"/>
              <a:gd name="T12" fmla="*/ 347 h 347"/>
            </a:gdLst>
            <a:ahLst/>
            <a:cxnLst>
              <a:cxn ang="T6">
                <a:pos x="T0" y="T1"/>
              </a:cxn>
              <a:cxn ang="T7">
                <a:pos x="T2" y="T3"/>
              </a:cxn>
              <a:cxn ang="T8">
                <a:pos x="T4" y="T5"/>
              </a:cxn>
            </a:cxnLst>
            <a:rect l="T9" t="T10" r="T11" b="T12"/>
            <a:pathLst>
              <a:path w="760" h="347">
                <a:moveTo>
                  <a:pt x="0" y="319"/>
                </a:moveTo>
                <a:cubicBezTo>
                  <a:pt x="107" y="315"/>
                  <a:pt x="520" y="347"/>
                  <a:pt x="640" y="294"/>
                </a:cubicBezTo>
                <a:cubicBezTo>
                  <a:pt x="760" y="241"/>
                  <a:pt x="716" y="98"/>
                  <a:pt x="722" y="0"/>
                </a:cubicBezTo>
              </a:path>
            </a:pathLst>
          </a:custGeom>
          <a:noFill/>
          <a:ln w="57150">
            <a:solidFill>
              <a:srgbClr val="000000"/>
            </a:solidFill>
            <a:round/>
            <a:headEnd type="triangle" w="med" len="med"/>
            <a:tailEnd/>
          </a:ln>
        </p:spPr>
        <p:txBody>
          <a:bodyPr wrap="none" anchor="ctr"/>
          <a:lstStyle/>
          <a:p>
            <a:endParaRPr lang="en-US"/>
          </a:p>
        </p:txBody>
      </p:sp>
      <p:sp>
        <p:nvSpPr>
          <p:cNvPr id="164" name="Text Box 7"/>
          <p:cNvSpPr txBox="1">
            <a:spLocks noChangeArrowheads="1"/>
          </p:cNvSpPr>
          <p:nvPr/>
        </p:nvSpPr>
        <p:spPr bwMode="auto">
          <a:xfrm>
            <a:off x="3451225" y="5110163"/>
            <a:ext cx="673100" cy="457200"/>
          </a:xfrm>
          <a:prstGeom prst="rect">
            <a:avLst/>
          </a:prstGeom>
          <a:noFill/>
          <a:ln w="12700">
            <a:noFill/>
            <a:miter lim="800000"/>
            <a:headEnd/>
            <a:tailEnd/>
          </a:ln>
        </p:spPr>
        <p:txBody>
          <a:bodyPr wrap="none" anchor="ctr">
            <a:spAutoFit/>
          </a:bodyPr>
          <a:lstStyle/>
          <a:p>
            <a:pPr algn="ctr" eaLnBrk="0" hangingPunct="0"/>
            <a:r>
              <a:rPr lang="cs-CZ" sz="2400" b="1">
                <a:latin typeface="Times New Roman" pitchFamily="18" charset="0"/>
              </a:rPr>
              <a:t>Na</a:t>
            </a:r>
            <a:r>
              <a:rPr lang="cs-CZ" sz="2400" b="1" baseline="50000">
                <a:latin typeface="Times New Roman" pitchFamily="18" charset="0"/>
              </a:rPr>
              <a:t>+</a:t>
            </a:r>
            <a:endParaRPr lang="cs-CZ" sz="2400">
              <a:latin typeface="Times New Roman" pitchFamily="18" charset="0"/>
            </a:endParaRPr>
          </a:p>
        </p:txBody>
      </p:sp>
      <p:sp>
        <p:nvSpPr>
          <p:cNvPr id="165" name="Oval 8"/>
          <p:cNvSpPr>
            <a:spLocks noChangeArrowheads="1"/>
          </p:cNvSpPr>
          <p:nvPr/>
        </p:nvSpPr>
        <p:spPr bwMode="auto">
          <a:xfrm>
            <a:off x="4627563" y="4881563"/>
            <a:ext cx="442912" cy="436562"/>
          </a:xfrm>
          <a:prstGeom prst="ellipse">
            <a:avLst/>
          </a:prstGeom>
          <a:solidFill>
            <a:srgbClr val="FF3300"/>
          </a:solidFill>
          <a:ln w="28575">
            <a:solidFill>
              <a:schemeClr val="tx1"/>
            </a:solidFill>
            <a:round/>
            <a:headEnd/>
            <a:tailEnd/>
          </a:ln>
        </p:spPr>
        <p:txBody>
          <a:bodyPr wrap="none" anchor="ctr"/>
          <a:lstStyle/>
          <a:p>
            <a:endParaRPr lang="en-US"/>
          </a:p>
        </p:txBody>
      </p:sp>
      <p:sp>
        <p:nvSpPr>
          <p:cNvPr id="166" name="Line 9"/>
          <p:cNvSpPr>
            <a:spLocks noChangeShapeType="1"/>
          </p:cNvSpPr>
          <p:nvPr/>
        </p:nvSpPr>
        <p:spPr bwMode="auto">
          <a:xfrm>
            <a:off x="4070351" y="5324475"/>
            <a:ext cx="1236663" cy="0"/>
          </a:xfrm>
          <a:prstGeom prst="line">
            <a:avLst/>
          </a:prstGeom>
          <a:noFill/>
          <a:ln w="57150">
            <a:solidFill>
              <a:srgbClr val="000000"/>
            </a:solidFill>
            <a:round/>
            <a:headEnd/>
            <a:tailEnd type="triangle" w="med" len="med"/>
          </a:ln>
        </p:spPr>
        <p:txBody>
          <a:bodyPr wrap="none" anchor="ctr"/>
          <a:lstStyle/>
          <a:p>
            <a:endParaRPr lang="cs-CZ"/>
          </a:p>
        </p:txBody>
      </p:sp>
      <p:sp>
        <p:nvSpPr>
          <p:cNvPr id="167" name="Text Box 10"/>
          <p:cNvSpPr txBox="1">
            <a:spLocks noChangeArrowheads="1"/>
          </p:cNvSpPr>
          <p:nvPr/>
        </p:nvSpPr>
        <p:spPr bwMode="auto">
          <a:xfrm>
            <a:off x="3833814" y="4518026"/>
            <a:ext cx="598487" cy="519113"/>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K</a:t>
            </a:r>
            <a:r>
              <a:rPr lang="cs-CZ" sz="2800" b="1" baseline="50000">
                <a:latin typeface="Times New Roman" pitchFamily="18" charset="0"/>
              </a:rPr>
              <a:t>+</a:t>
            </a:r>
            <a:endParaRPr lang="cs-CZ" sz="2400">
              <a:latin typeface="Times New Roman" pitchFamily="18" charset="0"/>
            </a:endParaRPr>
          </a:p>
        </p:txBody>
      </p:sp>
      <p:sp>
        <p:nvSpPr>
          <p:cNvPr id="168" name="Freeform 11"/>
          <p:cNvSpPr>
            <a:spLocks/>
          </p:cNvSpPr>
          <p:nvPr/>
        </p:nvSpPr>
        <p:spPr bwMode="auto">
          <a:xfrm>
            <a:off x="4021139" y="4044950"/>
            <a:ext cx="1335087" cy="547688"/>
          </a:xfrm>
          <a:custGeom>
            <a:avLst/>
            <a:gdLst>
              <a:gd name="T0" fmla="*/ 1335087 w 1098"/>
              <a:gd name="T1" fmla="*/ 40356 h 475"/>
              <a:gd name="T2" fmla="*/ 214003 w 1098"/>
              <a:gd name="T3" fmla="*/ 84171 h 475"/>
              <a:gd name="T4" fmla="*/ 53501 w 1098"/>
              <a:gd name="T5" fmla="*/ 547688 h 475"/>
              <a:gd name="T6" fmla="*/ 0 60000 65536"/>
              <a:gd name="T7" fmla="*/ 0 60000 65536"/>
              <a:gd name="T8" fmla="*/ 0 60000 65536"/>
              <a:gd name="T9" fmla="*/ 0 w 1098"/>
              <a:gd name="T10" fmla="*/ 0 h 475"/>
              <a:gd name="T11" fmla="*/ 1098 w 1098"/>
              <a:gd name="T12" fmla="*/ 475 h 475"/>
            </a:gdLst>
            <a:ahLst/>
            <a:cxnLst>
              <a:cxn ang="T6">
                <a:pos x="T0" y="T1"/>
              </a:cxn>
              <a:cxn ang="T7">
                <a:pos x="T2" y="T3"/>
              </a:cxn>
              <a:cxn ang="T8">
                <a:pos x="T4" y="T5"/>
              </a:cxn>
            </a:cxnLst>
            <a:rect l="T9" t="T10" r="T11" b="T12"/>
            <a:pathLst>
              <a:path w="1098" h="475">
                <a:moveTo>
                  <a:pt x="1098" y="35"/>
                </a:moveTo>
                <a:cubicBezTo>
                  <a:pt x="943" y="40"/>
                  <a:pt x="352" y="0"/>
                  <a:pt x="176" y="73"/>
                </a:cubicBezTo>
                <a:cubicBezTo>
                  <a:pt x="0" y="146"/>
                  <a:pt x="56" y="357"/>
                  <a:pt x="44" y="475"/>
                </a:cubicBezTo>
              </a:path>
            </a:pathLst>
          </a:custGeom>
          <a:noFill/>
          <a:ln w="38100">
            <a:solidFill>
              <a:srgbClr val="000000"/>
            </a:solidFill>
            <a:round/>
            <a:headEnd type="triangle" w="med" len="med"/>
            <a:tailEnd/>
          </a:ln>
        </p:spPr>
        <p:txBody>
          <a:bodyPr wrap="none" anchor="ctr"/>
          <a:lstStyle/>
          <a:p>
            <a:endParaRPr lang="en-US"/>
          </a:p>
        </p:txBody>
      </p:sp>
      <p:sp>
        <p:nvSpPr>
          <p:cNvPr id="169" name="AutoShape 12"/>
          <p:cNvSpPr>
            <a:spLocks noChangeArrowheads="1"/>
          </p:cNvSpPr>
          <p:nvPr/>
        </p:nvSpPr>
        <p:spPr bwMode="auto">
          <a:xfrm rot="5475238">
            <a:off x="4683126" y="3798889"/>
            <a:ext cx="314325" cy="561975"/>
          </a:xfrm>
          <a:prstGeom prst="can">
            <a:avLst>
              <a:gd name="adj" fmla="val 36436"/>
            </a:avLst>
          </a:prstGeom>
          <a:solidFill>
            <a:srgbClr val="66FFFF"/>
          </a:solidFill>
          <a:ln w="28575">
            <a:solidFill>
              <a:schemeClr val="tx1"/>
            </a:solidFill>
            <a:round/>
            <a:headEnd/>
            <a:tailEnd/>
          </a:ln>
        </p:spPr>
        <p:txBody>
          <a:bodyPr wrap="none" anchor="ctr"/>
          <a:lstStyle/>
          <a:p>
            <a:endParaRPr lang="en-US"/>
          </a:p>
        </p:txBody>
      </p:sp>
      <p:sp>
        <p:nvSpPr>
          <p:cNvPr id="170" name="Freeform 13"/>
          <p:cNvSpPr>
            <a:spLocks/>
          </p:cNvSpPr>
          <p:nvPr/>
        </p:nvSpPr>
        <p:spPr bwMode="auto">
          <a:xfrm>
            <a:off x="5019675" y="4089400"/>
            <a:ext cx="103188" cy="1588"/>
          </a:xfrm>
          <a:custGeom>
            <a:avLst/>
            <a:gdLst>
              <a:gd name="T0" fmla="*/ 0 w 70"/>
              <a:gd name="T1" fmla="*/ 0 h 1"/>
              <a:gd name="T2" fmla="*/ 103188 w 70"/>
              <a:gd name="T3" fmla="*/ 0 h 1"/>
              <a:gd name="T4" fmla="*/ 0 60000 65536"/>
              <a:gd name="T5" fmla="*/ 0 60000 65536"/>
              <a:gd name="T6" fmla="*/ 0 w 70"/>
              <a:gd name="T7" fmla="*/ 0 h 1"/>
              <a:gd name="T8" fmla="*/ 70 w 70"/>
              <a:gd name="T9" fmla="*/ 1 h 1"/>
            </a:gdLst>
            <a:ahLst/>
            <a:cxnLst>
              <a:cxn ang="T4">
                <a:pos x="T0" y="T1"/>
              </a:cxn>
              <a:cxn ang="T5">
                <a:pos x="T2" y="T3"/>
              </a:cxn>
            </a:cxnLst>
            <a:rect l="T6" t="T7" r="T8" b="T9"/>
            <a:pathLst>
              <a:path w="70" h="1">
                <a:moveTo>
                  <a:pt x="0" y="0"/>
                </a:moveTo>
                <a:lnTo>
                  <a:pt x="70" y="0"/>
                </a:lnTo>
              </a:path>
            </a:pathLst>
          </a:custGeom>
          <a:noFill/>
          <a:ln w="38100">
            <a:solidFill>
              <a:schemeClr val="tx1"/>
            </a:solidFill>
            <a:round/>
            <a:headEnd/>
            <a:tailEnd/>
          </a:ln>
        </p:spPr>
        <p:txBody>
          <a:bodyPr wrap="none" anchor="ctr"/>
          <a:lstStyle/>
          <a:p>
            <a:endParaRPr lang="en-US"/>
          </a:p>
        </p:txBody>
      </p:sp>
      <p:sp>
        <p:nvSpPr>
          <p:cNvPr id="171" name="Freeform 14"/>
          <p:cNvSpPr>
            <a:spLocks/>
          </p:cNvSpPr>
          <p:nvPr/>
        </p:nvSpPr>
        <p:spPr bwMode="auto">
          <a:xfrm>
            <a:off x="4291013" y="4259264"/>
            <a:ext cx="1270000" cy="663575"/>
          </a:xfrm>
          <a:custGeom>
            <a:avLst/>
            <a:gdLst>
              <a:gd name="T0" fmla="*/ 0 w 800"/>
              <a:gd name="T1" fmla="*/ 615950 h 418"/>
              <a:gd name="T2" fmla="*/ 1066800 w 800"/>
              <a:gd name="T3" fmla="*/ 560388 h 418"/>
              <a:gd name="T4" fmla="*/ 1217613 w 800"/>
              <a:gd name="T5" fmla="*/ 0 h 418"/>
              <a:gd name="T6" fmla="*/ 0 60000 65536"/>
              <a:gd name="T7" fmla="*/ 0 60000 65536"/>
              <a:gd name="T8" fmla="*/ 0 60000 65536"/>
              <a:gd name="T9" fmla="*/ 0 w 800"/>
              <a:gd name="T10" fmla="*/ 0 h 418"/>
              <a:gd name="T11" fmla="*/ 800 w 800"/>
              <a:gd name="T12" fmla="*/ 418 h 418"/>
            </a:gdLst>
            <a:ahLst/>
            <a:cxnLst>
              <a:cxn ang="T6">
                <a:pos x="T0" y="T1"/>
              </a:cxn>
              <a:cxn ang="T7">
                <a:pos x="T2" y="T3"/>
              </a:cxn>
              <a:cxn ang="T8">
                <a:pos x="T4" y="T5"/>
              </a:cxn>
            </a:cxnLst>
            <a:rect l="T9" t="T10" r="T11" b="T12"/>
            <a:pathLst>
              <a:path w="800" h="418">
                <a:moveTo>
                  <a:pt x="0" y="388"/>
                </a:moveTo>
                <a:cubicBezTo>
                  <a:pt x="113" y="383"/>
                  <a:pt x="544" y="418"/>
                  <a:pt x="672" y="353"/>
                </a:cubicBezTo>
                <a:cubicBezTo>
                  <a:pt x="800" y="288"/>
                  <a:pt x="773" y="174"/>
                  <a:pt x="767" y="0"/>
                </a:cubicBezTo>
              </a:path>
            </a:pathLst>
          </a:custGeom>
          <a:noFill/>
          <a:ln w="57150">
            <a:solidFill>
              <a:srgbClr val="000000"/>
            </a:solidFill>
            <a:round/>
            <a:headEnd type="triangle" w="med" len="med"/>
            <a:tailEnd/>
          </a:ln>
        </p:spPr>
        <p:txBody>
          <a:bodyPr wrap="none" anchor="ctr"/>
          <a:lstStyle/>
          <a:p>
            <a:endParaRPr lang="en-US"/>
          </a:p>
        </p:txBody>
      </p:sp>
      <p:sp>
        <p:nvSpPr>
          <p:cNvPr id="172" name="Text Box 15"/>
          <p:cNvSpPr txBox="1">
            <a:spLocks noChangeArrowheads="1"/>
          </p:cNvSpPr>
          <p:nvPr/>
        </p:nvSpPr>
        <p:spPr bwMode="auto">
          <a:xfrm>
            <a:off x="5294348" y="3864125"/>
            <a:ext cx="452368" cy="461665"/>
          </a:xfrm>
          <a:prstGeom prst="rect">
            <a:avLst/>
          </a:prstGeom>
          <a:noFill/>
          <a:ln w="12700">
            <a:noFill/>
            <a:miter lim="800000"/>
            <a:headEnd/>
            <a:tailEnd/>
          </a:ln>
        </p:spPr>
        <p:txBody>
          <a:bodyPr wrap="none" anchor="ctr">
            <a:spAutoFit/>
          </a:bodyPr>
          <a:lstStyle/>
          <a:p>
            <a:pPr algn="ctr" eaLnBrk="0" hangingPunct="0"/>
            <a:r>
              <a:rPr lang="cs-CZ" b="1">
                <a:latin typeface="Times New Roman" pitchFamily="18" charset="0"/>
              </a:rPr>
              <a:t>K</a:t>
            </a:r>
            <a:r>
              <a:rPr lang="cs-CZ" b="1" baseline="50000">
                <a:latin typeface="Times New Roman" pitchFamily="18" charset="0"/>
              </a:rPr>
              <a:t>+</a:t>
            </a:r>
            <a:endParaRPr lang="cs-CZ" sz="2400" b="1">
              <a:latin typeface="Times New Roman" pitchFamily="18" charset="0"/>
            </a:endParaRPr>
          </a:p>
        </p:txBody>
      </p:sp>
      <p:sp>
        <p:nvSpPr>
          <p:cNvPr id="173" name="Text Box 16"/>
          <p:cNvSpPr txBox="1">
            <a:spLocks noChangeArrowheads="1"/>
          </p:cNvSpPr>
          <p:nvPr/>
        </p:nvSpPr>
        <p:spPr bwMode="auto">
          <a:xfrm>
            <a:off x="3160714" y="4121151"/>
            <a:ext cx="333375" cy="244475"/>
          </a:xfrm>
          <a:prstGeom prst="rect">
            <a:avLst/>
          </a:prstGeom>
          <a:noFill/>
          <a:ln w="12700">
            <a:noFill/>
            <a:miter lim="800000"/>
            <a:headEnd/>
            <a:tailEnd/>
          </a:ln>
        </p:spPr>
        <p:txBody>
          <a:bodyPr wrap="none" anchor="ctr">
            <a:spAutoFit/>
          </a:bodyPr>
          <a:lstStyle/>
          <a:p>
            <a:pPr algn="ctr" eaLnBrk="0" hangingPunct="0"/>
            <a:r>
              <a:rPr lang="cs-CZ" sz="1000" b="1">
                <a:latin typeface="Times New Roman" pitchFamily="18" charset="0"/>
              </a:rPr>
              <a:t>H</a:t>
            </a:r>
            <a:r>
              <a:rPr lang="cs-CZ" sz="1000" b="1" baseline="50000">
                <a:latin typeface="Times New Roman" pitchFamily="18" charset="0"/>
              </a:rPr>
              <a:t>+</a:t>
            </a:r>
            <a:endParaRPr lang="cs-CZ" sz="2400">
              <a:latin typeface="Times New Roman" pitchFamily="18" charset="0"/>
            </a:endParaRPr>
          </a:p>
        </p:txBody>
      </p:sp>
      <p:sp>
        <p:nvSpPr>
          <p:cNvPr id="174" name="Freeform 17"/>
          <p:cNvSpPr>
            <a:spLocks/>
          </p:cNvSpPr>
          <p:nvPr/>
        </p:nvSpPr>
        <p:spPr bwMode="auto">
          <a:xfrm>
            <a:off x="3275014" y="3602039"/>
            <a:ext cx="458787" cy="473075"/>
          </a:xfrm>
          <a:custGeom>
            <a:avLst/>
            <a:gdLst>
              <a:gd name="T0" fmla="*/ 17646 w 312"/>
              <a:gd name="T1" fmla="*/ 473075 h 324"/>
              <a:gd name="T2" fmla="*/ 73524 w 312"/>
              <a:gd name="T3" fmla="*/ 74466 h 324"/>
              <a:gd name="T4" fmla="*/ 458787 w 312"/>
              <a:gd name="T5" fmla="*/ 26282 h 324"/>
              <a:gd name="T6" fmla="*/ 0 60000 65536"/>
              <a:gd name="T7" fmla="*/ 0 60000 65536"/>
              <a:gd name="T8" fmla="*/ 0 60000 65536"/>
              <a:gd name="T9" fmla="*/ 0 w 312"/>
              <a:gd name="T10" fmla="*/ 0 h 324"/>
              <a:gd name="T11" fmla="*/ 312 w 312"/>
              <a:gd name="T12" fmla="*/ 324 h 324"/>
            </a:gdLst>
            <a:ahLst/>
            <a:cxnLst>
              <a:cxn ang="T6">
                <a:pos x="T0" y="T1"/>
              </a:cxn>
              <a:cxn ang="T7">
                <a:pos x="T2" y="T3"/>
              </a:cxn>
              <a:cxn ang="T8">
                <a:pos x="T4" y="T5"/>
              </a:cxn>
            </a:cxnLst>
            <a:rect l="T9" t="T10" r="T11" b="T12"/>
            <a:pathLst>
              <a:path w="312" h="324">
                <a:moveTo>
                  <a:pt x="12" y="324"/>
                </a:moveTo>
                <a:cubicBezTo>
                  <a:pt x="18" y="279"/>
                  <a:pt x="0" y="102"/>
                  <a:pt x="50" y="51"/>
                </a:cubicBezTo>
                <a:cubicBezTo>
                  <a:pt x="100" y="0"/>
                  <a:pt x="149" y="18"/>
                  <a:pt x="312" y="18"/>
                </a:cubicBezTo>
              </a:path>
            </a:pathLst>
          </a:custGeom>
          <a:noFill/>
          <a:ln w="38100">
            <a:solidFill>
              <a:srgbClr val="000000"/>
            </a:solidFill>
            <a:round/>
            <a:headEnd type="triangle" w="med" len="med"/>
            <a:tailEnd/>
          </a:ln>
        </p:spPr>
        <p:txBody>
          <a:bodyPr wrap="none" anchor="ctr"/>
          <a:lstStyle/>
          <a:p>
            <a:endParaRPr lang="en-US"/>
          </a:p>
        </p:txBody>
      </p:sp>
      <p:sp>
        <p:nvSpPr>
          <p:cNvPr id="175" name="Text Box 18"/>
          <p:cNvSpPr txBox="1">
            <a:spLocks noChangeArrowheads="1"/>
          </p:cNvSpPr>
          <p:nvPr/>
        </p:nvSpPr>
        <p:spPr bwMode="auto">
          <a:xfrm>
            <a:off x="3742142" y="3451326"/>
            <a:ext cx="1032655" cy="307777"/>
          </a:xfrm>
          <a:prstGeom prst="rect">
            <a:avLst/>
          </a:prstGeom>
          <a:noFill/>
          <a:ln w="12700">
            <a:noFill/>
            <a:miter lim="800000"/>
            <a:headEnd/>
            <a:tailEnd/>
          </a:ln>
        </p:spPr>
        <p:txBody>
          <a:bodyPr wrap="none" anchor="ctr">
            <a:spAutoFit/>
          </a:bodyPr>
          <a:lstStyle/>
          <a:p>
            <a:pPr algn="ctr" eaLnBrk="0" hangingPunct="0"/>
            <a:r>
              <a:rPr lang="cs-CZ" sz="1400" b="1" i="1" dirty="0" err="1">
                <a:latin typeface="Times New Roman" pitchFamily="18" charset="0"/>
              </a:rPr>
              <a:t>metabolism</a:t>
            </a:r>
            <a:endParaRPr lang="cs-CZ" sz="2400" dirty="0">
              <a:latin typeface="Times New Roman" pitchFamily="18" charset="0"/>
            </a:endParaRPr>
          </a:p>
        </p:txBody>
      </p:sp>
      <p:sp>
        <p:nvSpPr>
          <p:cNvPr id="176" name="Text Box 19"/>
          <p:cNvSpPr txBox="1">
            <a:spLocks noChangeArrowheads="1"/>
          </p:cNvSpPr>
          <p:nvPr/>
        </p:nvSpPr>
        <p:spPr bwMode="auto">
          <a:xfrm>
            <a:off x="1851026" y="4760913"/>
            <a:ext cx="315913" cy="228600"/>
          </a:xfrm>
          <a:prstGeom prst="rect">
            <a:avLst/>
          </a:prstGeom>
          <a:noFill/>
          <a:ln w="12700">
            <a:noFill/>
            <a:miter lim="800000"/>
            <a:headEnd/>
            <a:tailEnd/>
          </a:ln>
        </p:spPr>
        <p:txBody>
          <a:bodyPr wrap="none" anchor="ctr">
            <a:spAutoFit/>
          </a:bodyPr>
          <a:lstStyle/>
          <a:p>
            <a:pPr algn="ctr" eaLnBrk="0" hangingPunct="0"/>
            <a:r>
              <a:rPr lang="cs-CZ" sz="900" b="1">
                <a:latin typeface="Times New Roman" pitchFamily="18" charset="0"/>
              </a:rPr>
              <a:t>H</a:t>
            </a:r>
            <a:r>
              <a:rPr lang="cs-CZ" sz="900" b="1" baseline="50000">
                <a:latin typeface="Times New Roman" pitchFamily="18" charset="0"/>
              </a:rPr>
              <a:t>+</a:t>
            </a:r>
            <a:endParaRPr lang="cs-CZ" sz="2400">
              <a:latin typeface="Times New Roman" pitchFamily="18" charset="0"/>
            </a:endParaRPr>
          </a:p>
        </p:txBody>
      </p:sp>
      <p:sp>
        <p:nvSpPr>
          <p:cNvPr id="177" name="AutoShape 20"/>
          <p:cNvSpPr>
            <a:spLocks noChangeArrowheads="1"/>
          </p:cNvSpPr>
          <p:nvPr/>
        </p:nvSpPr>
        <p:spPr bwMode="auto">
          <a:xfrm>
            <a:off x="3101976" y="977901"/>
            <a:ext cx="822325" cy="1158875"/>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178" name="Text Box 21"/>
          <p:cNvSpPr txBox="1">
            <a:spLocks noChangeArrowheads="1"/>
          </p:cNvSpPr>
          <p:nvPr/>
        </p:nvSpPr>
        <p:spPr bwMode="auto">
          <a:xfrm>
            <a:off x="4097338" y="16525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79" name="Text Box 22"/>
          <p:cNvSpPr txBox="1">
            <a:spLocks noChangeArrowheads="1"/>
          </p:cNvSpPr>
          <p:nvPr/>
        </p:nvSpPr>
        <p:spPr bwMode="auto">
          <a:xfrm>
            <a:off x="4100513" y="12715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180" name="Text Box 23"/>
          <p:cNvSpPr txBox="1">
            <a:spLocks noChangeArrowheads="1"/>
          </p:cNvSpPr>
          <p:nvPr/>
        </p:nvSpPr>
        <p:spPr bwMode="auto">
          <a:xfrm>
            <a:off x="3262313" y="1639889"/>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181" name="Text Box 24"/>
          <p:cNvSpPr txBox="1">
            <a:spLocks noChangeArrowheads="1"/>
          </p:cNvSpPr>
          <p:nvPr/>
        </p:nvSpPr>
        <p:spPr bwMode="auto">
          <a:xfrm>
            <a:off x="3232151" y="1306514"/>
            <a:ext cx="519113"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grpSp>
        <p:nvGrpSpPr>
          <p:cNvPr id="19" name="Group 25"/>
          <p:cNvGrpSpPr>
            <a:grpSpLocks/>
          </p:cNvGrpSpPr>
          <p:nvPr/>
        </p:nvGrpSpPr>
        <p:grpSpPr bwMode="auto">
          <a:xfrm>
            <a:off x="3263901" y="1395414"/>
            <a:ext cx="904875" cy="180975"/>
            <a:chOff x="1096" y="879"/>
            <a:chExt cx="570" cy="114"/>
          </a:xfrm>
        </p:grpSpPr>
        <p:sp>
          <p:nvSpPr>
            <p:cNvPr id="183" name="Line 26"/>
            <p:cNvSpPr>
              <a:spLocks noChangeShapeType="1"/>
            </p:cNvSpPr>
            <p:nvPr/>
          </p:nvSpPr>
          <p:spPr bwMode="auto">
            <a:xfrm flipH="1">
              <a:off x="1342" y="948"/>
              <a:ext cx="324" cy="1"/>
            </a:xfrm>
            <a:prstGeom prst="line">
              <a:avLst/>
            </a:prstGeom>
            <a:noFill/>
            <a:ln w="28575">
              <a:solidFill>
                <a:srgbClr val="000000"/>
              </a:solidFill>
              <a:round/>
              <a:headEnd type="triangle" w="med" len="med"/>
              <a:tailEnd/>
            </a:ln>
          </p:spPr>
          <p:txBody>
            <a:bodyPr wrap="none" anchor="ctr"/>
            <a:lstStyle/>
            <a:p>
              <a:endParaRPr lang="cs-CZ"/>
            </a:p>
          </p:txBody>
        </p:sp>
        <p:sp>
          <p:nvSpPr>
            <p:cNvPr id="184" name="Line 27"/>
            <p:cNvSpPr>
              <a:spLocks noChangeShapeType="1"/>
            </p:cNvSpPr>
            <p:nvPr/>
          </p:nvSpPr>
          <p:spPr bwMode="auto">
            <a:xfrm flipV="1">
              <a:off x="1096" y="879"/>
              <a:ext cx="0" cy="114"/>
            </a:xfrm>
            <a:prstGeom prst="line">
              <a:avLst/>
            </a:prstGeom>
            <a:noFill/>
            <a:ln w="12700">
              <a:solidFill>
                <a:schemeClr val="tx1"/>
              </a:solidFill>
              <a:round/>
              <a:headEnd type="triangle" w="med" len="med"/>
              <a:tailEnd/>
            </a:ln>
          </p:spPr>
          <p:txBody>
            <a:bodyPr wrap="none" anchor="ctr"/>
            <a:lstStyle/>
            <a:p>
              <a:endParaRPr lang="cs-CZ"/>
            </a:p>
          </p:txBody>
        </p:sp>
      </p:grpSp>
      <p:grpSp>
        <p:nvGrpSpPr>
          <p:cNvPr id="20" name="Group 28"/>
          <p:cNvGrpSpPr>
            <a:grpSpLocks/>
          </p:cNvGrpSpPr>
          <p:nvPr/>
        </p:nvGrpSpPr>
        <p:grpSpPr bwMode="auto">
          <a:xfrm>
            <a:off x="3259139" y="1746251"/>
            <a:ext cx="1285875" cy="193675"/>
            <a:chOff x="1093" y="1100"/>
            <a:chExt cx="810" cy="122"/>
          </a:xfrm>
        </p:grpSpPr>
        <p:sp>
          <p:nvSpPr>
            <p:cNvPr id="186" name="Line 29"/>
            <p:cNvSpPr>
              <a:spLocks noChangeShapeType="1"/>
            </p:cNvSpPr>
            <p:nvPr/>
          </p:nvSpPr>
          <p:spPr bwMode="auto">
            <a:xfrm flipV="1">
              <a:off x="1382" y="1156"/>
              <a:ext cx="263" cy="4"/>
            </a:xfrm>
            <a:prstGeom prst="line">
              <a:avLst/>
            </a:prstGeom>
            <a:noFill/>
            <a:ln w="28575">
              <a:solidFill>
                <a:srgbClr val="000000"/>
              </a:solidFill>
              <a:round/>
              <a:headEnd type="triangle" w="med" len="med"/>
              <a:tailEnd/>
            </a:ln>
          </p:spPr>
          <p:txBody>
            <a:bodyPr wrap="none" anchor="ctr"/>
            <a:lstStyle/>
            <a:p>
              <a:endParaRPr lang="cs-CZ"/>
            </a:p>
          </p:txBody>
        </p:sp>
        <p:sp>
          <p:nvSpPr>
            <p:cNvPr id="187" name="Line 30"/>
            <p:cNvSpPr>
              <a:spLocks noChangeShapeType="1"/>
            </p:cNvSpPr>
            <p:nvPr/>
          </p:nvSpPr>
          <p:spPr bwMode="auto">
            <a:xfrm flipV="1">
              <a:off x="1093" y="1100"/>
              <a:ext cx="0" cy="114"/>
            </a:xfrm>
            <a:prstGeom prst="line">
              <a:avLst/>
            </a:prstGeom>
            <a:noFill/>
            <a:ln w="12700">
              <a:solidFill>
                <a:schemeClr val="tx1"/>
              </a:solidFill>
              <a:round/>
              <a:headEnd/>
              <a:tailEnd type="triangle" w="med" len="med"/>
            </a:ln>
          </p:spPr>
          <p:txBody>
            <a:bodyPr wrap="none" anchor="ctr"/>
            <a:lstStyle/>
            <a:p>
              <a:endParaRPr lang="cs-CZ"/>
            </a:p>
          </p:txBody>
        </p:sp>
        <p:sp>
          <p:nvSpPr>
            <p:cNvPr id="188" name="Line 31"/>
            <p:cNvSpPr>
              <a:spLocks noChangeShapeType="1"/>
            </p:cNvSpPr>
            <p:nvPr/>
          </p:nvSpPr>
          <p:spPr bwMode="auto">
            <a:xfrm flipV="1">
              <a:off x="1903" y="1108"/>
              <a:ext cx="0" cy="114"/>
            </a:xfrm>
            <a:prstGeom prst="line">
              <a:avLst/>
            </a:prstGeom>
            <a:noFill/>
            <a:ln w="12700">
              <a:solidFill>
                <a:schemeClr val="tx1"/>
              </a:solidFill>
              <a:round/>
              <a:headEnd type="triangle" w="med" len="med"/>
              <a:tailEnd/>
            </a:ln>
          </p:spPr>
          <p:txBody>
            <a:bodyPr wrap="none" anchor="ctr"/>
            <a:lstStyle/>
            <a:p>
              <a:endParaRPr lang="cs-CZ"/>
            </a:p>
          </p:txBody>
        </p:sp>
      </p:grpSp>
      <p:sp>
        <p:nvSpPr>
          <p:cNvPr id="189" name="Text Box 32"/>
          <p:cNvSpPr txBox="1">
            <a:spLocks noChangeArrowheads="1"/>
          </p:cNvSpPr>
          <p:nvPr/>
        </p:nvSpPr>
        <p:spPr bwMode="auto">
          <a:xfrm>
            <a:off x="2928948" y="448003"/>
            <a:ext cx="2230948" cy="523220"/>
          </a:xfrm>
          <a:prstGeom prst="rect">
            <a:avLst/>
          </a:prstGeom>
          <a:noFill/>
          <a:ln w="12700">
            <a:noFill/>
            <a:miter lim="800000"/>
            <a:headEnd/>
            <a:tailEnd/>
          </a:ln>
        </p:spPr>
        <p:txBody>
          <a:bodyPr wrap="square" anchor="ctr">
            <a:spAutoFit/>
          </a:bodyPr>
          <a:lstStyle/>
          <a:p>
            <a:pPr algn="ctr" eaLnBrk="0" hangingPunct="0"/>
            <a:r>
              <a:rPr lang="cs-CZ" sz="1400" b="1" i="1" dirty="0">
                <a:latin typeface="Times New Roman" pitchFamily="18" charset="0"/>
              </a:rPr>
              <a:t>H</a:t>
            </a:r>
            <a:r>
              <a:rPr lang="cs-CZ" sz="1400" b="1" i="1" baseline="50000" dirty="0">
                <a:latin typeface="Times New Roman" pitchFamily="18" charset="0"/>
              </a:rPr>
              <a:t>+</a:t>
            </a:r>
            <a:r>
              <a:rPr lang="cs-CZ" sz="1400" b="1" i="1" dirty="0">
                <a:latin typeface="Times New Roman" pitchFamily="18" charset="0"/>
              </a:rPr>
              <a:t>/K</a:t>
            </a:r>
            <a:r>
              <a:rPr lang="cs-CZ" sz="1400" b="1" i="1" baseline="50000" dirty="0">
                <a:latin typeface="Times New Roman" pitchFamily="18" charset="0"/>
              </a:rPr>
              <a:t>+ </a:t>
            </a:r>
            <a:r>
              <a:rPr lang="cs-CZ" sz="1400" b="1" i="1" dirty="0">
                <a:latin typeface="Times New Roman" pitchFamily="18" charset="0"/>
              </a:rPr>
              <a:t>a H</a:t>
            </a:r>
            <a:r>
              <a:rPr lang="cs-CZ" sz="1400" b="1" i="1" baseline="50000" dirty="0">
                <a:latin typeface="Times New Roman" pitchFamily="18" charset="0"/>
              </a:rPr>
              <a:t>+</a:t>
            </a:r>
            <a:r>
              <a:rPr lang="cs-CZ" sz="1400" b="1" i="1" dirty="0">
                <a:latin typeface="Times New Roman" pitchFamily="18" charset="0"/>
              </a:rPr>
              <a:t>/Na</a:t>
            </a:r>
            <a:r>
              <a:rPr lang="cs-CZ" sz="1400" b="1" i="1" baseline="50000" dirty="0">
                <a:latin typeface="Times New Roman" pitchFamily="18" charset="0"/>
              </a:rPr>
              <a:t>+</a:t>
            </a:r>
            <a:r>
              <a:rPr lang="cs-CZ" sz="1400" b="1" i="1" dirty="0">
                <a:latin typeface="Times New Roman" pitchFamily="18" charset="0"/>
              </a:rPr>
              <a:t>  výměna při </a:t>
            </a:r>
            <a:r>
              <a:rPr lang="cs-CZ" sz="1400" b="1" i="1" dirty="0" err="1">
                <a:latin typeface="Times New Roman" pitchFamily="18" charset="0"/>
              </a:rPr>
              <a:t>alkalémii</a:t>
            </a:r>
            <a:endParaRPr lang="cs-CZ" sz="1400" b="1" i="1" dirty="0">
              <a:latin typeface="Times New Roman" pitchFamily="18" charset="0"/>
            </a:endParaRPr>
          </a:p>
        </p:txBody>
      </p:sp>
      <p:grpSp>
        <p:nvGrpSpPr>
          <p:cNvPr id="21" name="Group 34"/>
          <p:cNvGrpSpPr>
            <a:grpSpLocks/>
          </p:cNvGrpSpPr>
          <p:nvPr/>
        </p:nvGrpSpPr>
        <p:grpSpPr bwMode="auto">
          <a:xfrm>
            <a:off x="1636713" y="4770438"/>
            <a:ext cx="258762" cy="260350"/>
            <a:chOff x="3131" y="3812"/>
            <a:chExt cx="163" cy="164"/>
          </a:xfrm>
        </p:grpSpPr>
        <p:sp>
          <p:nvSpPr>
            <p:cNvPr id="191" name="Oval 35"/>
            <p:cNvSpPr>
              <a:spLocks noChangeArrowheads="1"/>
            </p:cNvSpPr>
            <p:nvPr/>
          </p:nvSpPr>
          <p:spPr bwMode="auto">
            <a:xfrm>
              <a:off x="3131" y="3812"/>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192" name="Line 36"/>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22" name="Group 37"/>
          <p:cNvGrpSpPr>
            <a:grpSpLocks/>
          </p:cNvGrpSpPr>
          <p:nvPr/>
        </p:nvGrpSpPr>
        <p:grpSpPr bwMode="auto">
          <a:xfrm>
            <a:off x="3581401" y="5483225"/>
            <a:ext cx="258763" cy="260350"/>
            <a:chOff x="435" y="3478"/>
            <a:chExt cx="163" cy="164"/>
          </a:xfrm>
        </p:grpSpPr>
        <p:sp>
          <p:nvSpPr>
            <p:cNvPr id="194" name="Oval 38"/>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195" name="Line 39"/>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196" name="Freeform 40"/>
          <p:cNvSpPr>
            <a:spLocks/>
          </p:cNvSpPr>
          <p:nvPr/>
        </p:nvSpPr>
        <p:spPr bwMode="auto">
          <a:xfrm>
            <a:off x="2728914" y="5367338"/>
            <a:ext cx="839787" cy="323850"/>
          </a:xfrm>
          <a:custGeom>
            <a:avLst/>
            <a:gdLst>
              <a:gd name="T0" fmla="*/ 0 w 529"/>
              <a:gd name="T1" fmla="*/ 0 h 204"/>
              <a:gd name="T2" fmla="*/ 155575 w 529"/>
              <a:gd name="T3" fmla="*/ 207963 h 204"/>
              <a:gd name="T4" fmla="*/ 449262 w 529"/>
              <a:gd name="T5" fmla="*/ 311150 h 204"/>
              <a:gd name="T6" fmla="*/ 839787 w 529"/>
              <a:gd name="T7" fmla="*/ 285750 h 204"/>
              <a:gd name="T8" fmla="*/ 0 60000 65536"/>
              <a:gd name="T9" fmla="*/ 0 60000 65536"/>
              <a:gd name="T10" fmla="*/ 0 60000 65536"/>
              <a:gd name="T11" fmla="*/ 0 60000 65536"/>
              <a:gd name="T12" fmla="*/ 0 w 529"/>
              <a:gd name="T13" fmla="*/ 0 h 204"/>
              <a:gd name="T14" fmla="*/ 529 w 529"/>
              <a:gd name="T15" fmla="*/ 204 h 204"/>
            </a:gdLst>
            <a:ahLst/>
            <a:cxnLst>
              <a:cxn ang="T8">
                <a:pos x="T0" y="T1"/>
              </a:cxn>
              <a:cxn ang="T9">
                <a:pos x="T2" y="T3"/>
              </a:cxn>
              <a:cxn ang="T10">
                <a:pos x="T4" y="T5"/>
              </a:cxn>
              <a:cxn ang="T11">
                <a:pos x="T6" y="T7"/>
              </a:cxn>
            </a:cxnLst>
            <a:rect l="T12" t="T13" r="T14" b="T15"/>
            <a:pathLst>
              <a:path w="529" h="204">
                <a:moveTo>
                  <a:pt x="0" y="0"/>
                </a:moveTo>
                <a:cubicBezTo>
                  <a:pt x="16" y="22"/>
                  <a:pt x="51" y="98"/>
                  <a:pt x="98" y="131"/>
                </a:cubicBezTo>
                <a:cubicBezTo>
                  <a:pt x="145" y="164"/>
                  <a:pt x="211" y="188"/>
                  <a:pt x="283" y="196"/>
                </a:cubicBezTo>
                <a:cubicBezTo>
                  <a:pt x="355" y="204"/>
                  <a:pt x="478" y="183"/>
                  <a:pt x="529" y="180"/>
                </a:cubicBezTo>
              </a:path>
            </a:pathLst>
          </a:custGeom>
          <a:noFill/>
          <a:ln w="19050" cap="rnd">
            <a:solidFill>
              <a:schemeClr val="tx1"/>
            </a:solidFill>
            <a:prstDash val="sysDot"/>
            <a:round/>
            <a:headEnd/>
            <a:tailEnd type="triangle" w="med" len="med"/>
          </a:ln>
        </p:spPr>
        <p:txBody>
          <a:bodyPr wrap="none" anchor="ctr"/>
          <a:lstStyle/>
          <a:p>
            <a:endParaRPr lang="en-US"/>
          </a:p>
        </p:txBody>
      </p:sp>
      <p:grpSp>
        <p:nvGrpSpPr>
          <p:cNvPr id="23" name="Group 41"/>
          <p:cNvGrpSpPr>
            <a:grpSpLocks/>
          </p:cNvGrpSpPr>
          <p:nvPr/>
        </p:nvGrpSpPr>
        <p:grpSpPr bwMode="auto">
          <a:xfrm>
            <a:off x="1946276" y="4943476"/>
            <a:ext cx="900113" cy="301625"/>
            <a:chOff x="266" y="3114"/>
            <a:chExt cx="567" cy="190"/>
          </a:xfrm>
        </p:grpSpPr>
        <p:grpSp>
          <p:nvGrpSpPr>
            <p:cNvPr id="24" name="Group 42"/>
            <p:cNvGrpSpPr>
              <a:grpSpLocks/>
            </p:cNvGrpSpPr>
            <p:nvPr/>
          </p:nvGrpSpPr>
          <p:grpSpPr bwMode="auto">
            <a:xfrm>
              <a:off x="670" y="3140"/>
              <a:ext cx="163" cy="164"/>
              <a:chOff x="435" y="3478"/>
              <a:chExt cx="163" cy="164"/>
            </a:xfrm>
          </p:grpSpPr>
          <p:sp>
            <p:nvSpPr>
              <p:cNvPr id="201" name="Oval 43"/>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202" name="Line 44"/>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199" name="Freeform 45"/>
            <p:cNvSpPr>
              <a:spLocks/>
            </p:cNvSpPr>
            <p:nvPr/>
          </p:nvSpPr>
          <p:spPr bwMode="auto">
            <a:xfrm>
              <a:off x="266" y="3145"/>
              <a:ext cx="345" cy="116"/>
            </a:xfrm>
            <a:custGeom>
              <a:avLst/>
              <a:gdLst>
                <a:gd name="T0" fmla="*/ 0 w 345"/>
                <a:gd name="T1" fmla="*/ 0 h 116"/>
                <a:gd name="T2" fmla="*/ 24 w 345"/>
                <a:gd name="T3" fmla="*/ 83 h 116"/>
                <a:gd name="T4" fmla="*/ 144 w 345"/>
                <a:gd name="T5" fmla="*/ 105 h 116"/>
                <a:gd name="T6" fmla="*/ 345 w 345"/>
                <a:gd name="T7" fmla="*/ 116 h 116"/>
                <a:gd name="T8" fmla="*/ 0 60000 65536"/>
                <a:gd name="T9" fmla="*/ 0 60000 65536"/>
                <a:gd name="T10" fmla="*/ 0 60000 65536"/>
                <a:gd name="T11" fmla="*/ 0 60000 65536"/>
                <a:gd name="T12" fmla="*/ 0 w 345"/>
                <a:gd name="T13" fmla="*/ 0 h 116"/>
                <a:gd name="T14" fmla="*/ 345 w 345"/>
                <a:gd name="T15" fmla="*/ 116 h 116"/>
              </a:gdLst>
              <a:ahLst/>
              <a:cxnLst>
                <a:cxn ang="T8">
                  <a:pos x="T0" y="T1"/>
                </a:cxn>
                <a:cxn ang="T9">
                  <a:pos x="T2" y="T3"/>
                </a:cxn>
                <a:cxn ang="T10">
                  <a:pos x="T4" y="T5"/>
                </a:cxn>
                <a:cxn ang="T11">
                  <a:pos x="T6" y="T7"/>
                </a:cxn>
              </a:cxnLst>
              <a:rect l="T12" t="T13" r="T14" b="T15"/>
              <a:pathLst>
                <a:path w="345" h="116">
                  <a:moveTo>
                    <a:pt x="0" y="0"/>
                  </a:moveTo>
                  <a:cubicBezTo>
                    <a:pt x="4" y="14"/>
                    <a:pt x="0" y="66"/>
                    <a:pt x="24" y="83"/>
                  </a:cubicBezTo>
                  <a:cubicBezTo>
                    <a:pt x="36" y="96"/>
                    <a:pt x="95" y="101"/>
                    <a:pt x="144" y="105"/>
                  </a:cubicBezTo>
                  <a:cubicBezTo>
                    <a:pt x="197" y="110"/>
                    <a:pt x="303" y="114"/>
                    <a:pt x="345" y="116"/>
                  </a:cubicBezTo>
                </a:path>
              </a:pathLst>
            </a:custGeom>
            <a:noFill/>
            <a:ln w="19050">
              <a:solidFill>
                <a:schemeClr val="tx1"/>
              </a:solidFill>
              <a:prstDash val="sysDot"/>
              <a:round/>
              <a:headEnd/>
              <a:tailEnd type="triangle" w="med" len="med"/>
            </a:ln>
          </p:spPr>
          <p:txBody>
            <a:bodyPr wrap="none" anchor="ctr"/>
            <a:lstStyle/>
            <a:p>
              <a:endParaRPr lang="en-US"/>
            </a:p>
          </p:txBody>
        </p:sp>
        <p:sp>
          <p:nvSpPr>
            <p:cNvPr id="200" name="Text Box 46"/>
            <p:cNvSpPr txBox="1">
              <a:spLocks noChangeArrowheads="1"/>
            </p:cNvSpPr>
            <p:nvPr/>
          </p:nvSpPr>
          <p:spPr bwMode="auto">
            <a:xfrm>
              <a:off x="292" y="3114"/>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1</a:t>
              </a:r>
              <a:endParaRPr lang="cs-CZ" sz="1000" i="1">
                <a:latin typeface="Times New Roman" pitchFamily="18" charset="0"/>
              </a:endParaRPr>
            </a:p>
          </p:txBody>
        </p:sp>
      </p:grpSp>
      <p:grpSp>
        <p:nvGrpSpPr>
          <p:cNvPr id="25" name="Group 47"/>
          <p:cNvGrpSpPr>
            <a:grpSpLocks/>
          </p:cNvGrpSpPr>
          <p:nvPr/>
        </p:nvGrpSpPr>
        <p:grpSpPr bwMode="auto">
          <a:xfrm>
            <a:off x="2749550" y="4168776"/>
            <a:ext cx="457200" cy="785813"/>
            <a:chOff x="772" y="2626"/>
            <a:chExt cx="288" cy="495"/>
          </a:xfrm>
        </p:grpSpPr>
        <p:grpSp>
          <p:nvGrpSpPr>
            <p:cNvPr id="26" name="Group 48"/>
            <p:cNvGrpSpPr>
              <a:grpSpLocks/>
            </p:cNvGrpSpPr>
            <p:nvPr/>
          </p:nvGrpSpPr>
          <p:grpSpPr bwMode="auto">
            <a:xfrm>
              <a:off x="772" y="2626"/>
              <a:ext cx="288" cy="495"/>
              <a:chOff x="772" y="2626"/>
              <a:chExt cx="288" cy="495"/>
            </a:xfrm>
          </p:grpSpPr>
          <p:grpSp>
            <p:nvGrpSpPr>
              <p:cNvPr id="27" name="Group 49"/>
              <p:cNvGrpSpPr>
                <a:grpSpLocks/>
              </p:cNvGrpSpPr>
              <p:nvPr/>
            </p:nvGrpSpPr>
            <p:grpSpPr bwMode="auto">
              <a:xfrm>
                <a:off x="897" y="2626"/>
                <a:ext cx="163" cy="164"/>
                <a:chOff x="3131" y="3812"/>
                <a:chExt cx="163" cy="164"/>
              </a:xfrm>
            </p:grpSpPr>
            <p:sp>
              <p:nvSpPr>
                <p:cNvPr id="208" name="Oval 50"/>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209" name="Line 51"/>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207" name="Freeform 52"/>
              <p:cNvSpPr>
                <a:spLocks/>
              </p:cNvSpPr>
              <p:nvPr/>
            </p:nvSpPr>
            <p:spPr bwMode="auto">
              <a:xfrm>
                <a:off x="772" y="2808"/>
                <a:ext cx="221" cy="313"/>
              </a:xfrm>
              <a:custGeom>
                <a:avLst/>
                <a:gdLst>
                  <a:gd name="T0" fmla="*/ 0 w 221"/>
                  <a:gd name="T1" fmla="*/ 313 h 313"/>
                  <a:gd name="T2" fmla="*/ 36 w 221"/>
                  <a:gd name="T3" fmla="*/ 174 h 313"/>
                  <a:gd name="T4" fmla="*/ 139 w 221"/>
                  <a:gd name="T5" fmla="*/ 159 h 313"/>
                  <a:gd name="T6" fmla="*/ 210 w 221"/>
                  <a:gd name="T7" fmla="*/ 148 h 313"/>
                  <a:gd name="T8" fmla="*/ 205 w 221"/>
                  <a:gd name="T9" fmla="*/ 0 h 313"/>
                  <a:gd name="T10" fmla="*/ 0 60000 65536"/>
                  <a:gd name="T11" fmla="*/ 0 60000 65536"/>
                  <a:gd name="T12" fmla="*/ 0 60000 65536"/>
                  <a:gd name="T13" fmla="*/ 0 60000 65536"/>
                  <a:gd name="T14" fmla="*/ 0 60000 65536"/>
                  <a:gd name="T15" fmla="*/ 0 w 221"/>
                  <a:gd name="T16" fmla="*/ 0 h 313"/>
                  <a:gd name="T17" fmla="*/ 221 w 221"/>
                  <a:gd name="T18" fmla="*/ 313 h 313"/>
                </a:gdLst>
                <a:ahLst/>
                <a:cxnLst>
                  <a:cxn ang="T10">
                    <a:pos x="T0" y="T1"/>
                  </a:cxn>
                  <a:cxn ang="T11">
                    <a:pos x="T2" y="T3"/>
                  </a:cxn>
                  <a:cxn ang="T12">
                    <a:pos x="T4" y="T5"/>
                  </a:cxn>
                  <a:cxn ang="T13">
                    <a:pos x="T6" y="T7"/>
                  </a:cxn>
                  <a:cxn ang="T14">
                    <a:pos x="T8" y="T9"/>
                  </a:cxn>
                </a:cxnLst>
                <a:rect l="T15" t="T16" r="T17" b="T18"/>
                <a:pathLst>
                  <a:path w="221" h="313">
                    <a:moveTo>
                      <a:pt x="0" y="313"/>
                    </a:moveTo>
                    <a:cubicBezTo>
                      <a:pt x="6" y="290"/>
                      <a:pt x="13" y="200"/>
                      <a:pt x="36" y="174"/>
                    </a:cubicBezTo>
                    <a:cubicBezTo>
                      <a:pt x="67" y="126"/>
                      <a:pt x="107" y="164"/>
                      <a:pt x="139" y="159"/>
                    </a:cubicBezTo>
                    <a:cubicBezTo>
                      <a:pt x="168" y="155"/>
                      <a:pt x="199" y="174"/>
                      <a:pt x="210" y="148"/>
                    </a:cubicBezTo>
                    <a:cubicBezTo>
                      <a:pt x="221" y="122"/>
                      <a:pt x="206" y="31"/>
                      <a:pt x="205" y="0"/>
                    </a:cubicBezTo>
                  </a:path>
                </a:pathLst>
              </a:custGeom>
              <a:noFill/>
              <a:ln w="19050" cap="rnd">
                <a:solidFill>
                  <a:schemeClr val="tx1"/>
                </a:solidFill>
                <a:prstDash val="sysDot"/>
                <a:round/>
                <a:headEnd/>
                <a:tailEnd type="triangle" w="med" len="med"/>
              </a:ln>
            </p:spPr>
            <p:txBody>
              <a:bodyPr wrap="none" anchor="ctr"/>
              <a:lstStyle/>
              <a:p>
                <a:endParaRPr lang="en-US"/>
              </a:p>
            </p:txBody>
          </p:sp>
        </p:grpSp>
        <p:sp>
          <p:nvSpPr>
            <p:cNvPr id="205" name="Text Box 53"/>
            <p:cNvSpPr txBox="1">
              <a:spLocks noChangeArrowheads="1"/>
            </p:cNvSpPr>
            <p:nvPr/>
          </p:nvSpPr>
          <p:spPr bwMode="auto">
            <a:xfrm>
              <a:off x="801" y="2812"/>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2</a:t>
              </a:r>
              <a:endParaRPr lang="cs-CZ" sz="1000" i="1">
                <a:latin typeface="Times New Roman" pitchFamily="18" charset="0"/>
              </a:endParaRPr>
            </a:p>
          </p:txBody>
        </p:sp>
      </p:grpSp>
      <p:sp>
        <p:nvSpPr>
          <p:cNvPr id="210" name="Text Box 54"/>
          <p:cNvSpPr txBox="1">
            <a:spLocks noChangeArrowheads="1"/>
          </p:cNvSpPr>
          <p:nvPr/>
        </p:nvSpPr>
        <p:spPr bwMode="auto">
          <a:xfrm>
            <a:off x="3133725" y="5467351"/>
            <a:ext cx="247650" cy="244475"/>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3</a:t>
            </a:r>
            <a:endParaRPr lang="cs-CZ" sz="1000" i="1">
              <a:latin typeface="Times New Roman" pitchFamily="18" charset="0"/>
            </a:endParaRPr>
          </a:p>
        </p:txBody>
      </p:sp>
      <p:grpSp>
        <p:nvGrpSpPr>
          <p:cNvPr id="28" name="Group 55"/>
          <p:cNvGrpSpPr>
            <a:grpSpLocks/>
          </p:cNvGrpSpPr>
          <p:nvPr/>
        </p:nvGrpSpPr>
        <p:grpSpPr bwMode="auto">
          <a:xfrm>
            <a:off x="3854451" y="4973639"/>
            <a:ext cx="1103313" cy="727075"/>
            <a:chOff x="1468" y="3133"/>
            <a:chExt cx="695" cy="458"/>
          </a:xfrm>
        </p:grpSpPr>
        <p:sp>
          <p:nvSpPr>
            <p:cNvPr id="212" name="Freeform 56"/>
            <p:cNvSpPr>
              <a:spLocks/>
            </p:cNvSpPr>
            <p:nvPr/>
          </p:nvSpPr>
          <p:spPr bwMode="auto">
            <a:xfrm>
              <a:off x="1468" y="3392"/>
              <a:ext cx="578" cy="199"/>
            </a:xfrm>
            <a:custGeom>
              <a:avLst/>
              <a:gdLst>
                <a:gd name="T0" fmla="*/ 0 w 578"/>
                <a:gd name="T1" fmla="*/ 180 h 199"/>
                <a:gd name="T2" fmla="*/ 382 w 578"/>
                <a:gd name="T3" fmla="*/ 169 h 199"/>
                <a:gd name="T4" fmla="*/ 578 w 578"/>
                <a:gd name="T5" fmla="*/ 0 h 199"/>
                <a:gd name="T6" fmla="*/ 0 60000 65536"/>
                <a:gd name="T7" fmla="*/ 0 60000 65536"/>
                <a:gd name="T8" fmla="*/ 0 60000 65536"/>
                <a:gd name="T9" fmla="*/ 0 w 578"/>
                <a:gd name="T10" fmla="*/ 0 h 199"/>
                <a:gd name="T11" fmla="*/ 578 w 578"/>
                <a:gd name="T12" fmla="*/ 199 h 199"/>
              </a:gdLst>
              <a:ahLst/>
              <a:cxnLst>
                <a:cxn ang="T6">
                  <a:pos x="T0" y="T1"/>
                </a:cxn>
                <a:cxn ang="T7">
                  <a:pos x="T2" y="T3"/>
                </a:cxn>
                <a:cxn ang="T8">
                  <a:pos x="T4" y="T5"/>
                </a:cxn>
              </a:cxnLst>
              <a:rect l="T9" t="T10" r="T11" b="T12"/>
              <a:pathLst>
                <a:path w="578" h="199">
                  <a:moveTo>
                    <a:pt x="0" y="180"/>
                  </a:moveTo>
                  <a:cubicBezTo>
                    <a:pt x="64" y="179"/>
                    <a:pt x="286" y="199"/>
                    <a:pt x="382" y="169"/>
                  </a:cubicBezTo>
                  <a:cubicBezTo>
                    <a:pt x="478" y="139"/>
                    <a:pt x="537" y="35"/>
                    <a:pt x="578" y="0"/>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213" name="Oval 57"/>
            <p:cNvSpPr>
              <a:spLocks noChangeArrowheads="1"/>
            </p:cNvSpPr>
            <p:nvPr/>
          </p:nvSpPr>
          <p:spPr bwMode="auto">
            <a:xfrm>
              <a:off x="2000" y="3133"/>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214" name="Line 58"/>
            <p:cNvSpPr>
              <a:spLocks noChangeShapeType="1"/>
            </p:cNvSpPr>
            <p:nvPr/>
          </p:nvSpPr>
          <p:spPr bwMode="auto">
            <a:xfrm>
              <a:off x="2078" y="3160"/>
              <a:ext cx="6" cy="120"/>
            </a:xfrm>
            <a:prstGeom prst="line">
              <a:avLst/>
            </a:prstGeom>
            <a:noFill/>
            <a:ln w="12700">
              <a:solidFill>
                <a:schemeClr val="tx1"/>
              </a:solidFill>
              <a:round/>
              <a:headEnd type="triangle" w="med" len="med"/>
              <a:tailEnd/>
            </a:ln>
          </p:spPr>
          <p:txBody>
            <a:bodyPr wrap="none" anchor="ctr"/>
            <a:lstStyle/>
            <a:p>
              <a:endParaRPr lang="cs-CZ"/>
            </a:p>
          </p:txBody>
        </p:sp>
        <p:sp>
          <p:nvSpPr>
            <p:cNvPr id="215" name="Text Box 59"/>
            <p:cNvSpPr txBox="1">
              <a:spLocks noChangeArrowheads="1"/>
            </p:cNvSpPr>
            <p:nvPr/>
          </p:nvSpPr>
          <p:spPr bwMode="auto">
            <a:xfrm>
              <a:off x="1715" y="3426"/>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4</a:t>
              </a:r>
              <a:endParaRPr lang="cs-CZ" sz="1000" i="1">
                <a:latin typeface="Times New Roman" pitchFamily="18" charset="0"/>
              </a:endParaRPr>
            </a:p>
          </p:txBody>
        </p:sp>
      </p:grpSp>
      <p:grpSp>
        <p:nvGrpSpPr>
          <p:cNvPr id="29" name="Group 60"/>
          <p:cNvGrpSpPr>
            <a:grpSpLocks/>
          </p:cNvGrpSpPr>
          <p:nvPr/>
        </p:nvGrpSpPr>
        <p:grpSpPr bwMode="auto">
          <a:xfrm>
            <a:off x="4548188" y="1360488"/>
            <a:ext cx="258762" cy="260350"/>
            <a:chOff x="3131" y="3812"/>
            <a:chExt cx="163" cy="164"/>
          </a:xfrm>
        </p:grpSpPr>
        <p:sp>
          <p:nvSpPr>
            <p:cNvPr id="217" name="Oval 61"/>
            <p:cNvSpPr>
              <a:spLocks noChangeArrowheads="1"/>
            </p:cNvSpPr>
            <p:nvPr/>
          </p:nvSpPr>
          <p:spPr bwMode="auto">
            <a:xfrm>
              <a:off x="3131" y="3812"/>
              <a:ext cx="163" cy="164"/>
            </a:xfrm>
            <a:prstGeom prst="ellipse">
              <a:avLst/>
            </a:prstGeom>
            <a:solidFill>
              <a:srgbClr val="FFFF99"/>
            </a:solidFill>
            <a:ln w="28575">
              <a:solidFill>
                <a:schemeClr val="tx1"/>
              </a:solidFill>
              <a:round/>
              <a:headEnd/>
              <a:tailEnd/>
            </a:ln>
          </p:spPr>
          <p:txBody>
            <a:bodyPr wrap="none" anchor="ctr"/>
            <a:lstStyle/>
            <a:p>
              <a:endParaRPr lang="en-US"/>
            </a:p>
          </p:txBody>
        </p:sp>
        <p:sp>
          <p:nvSpPr>
            <p:cNvPr id="218" name="Line 62"/>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grpSp>
        <p:nvGrpSpPr>
          <p:cNvPr id="30" name="Group 63"/>
          <p:cNvGrpSpPr>
            <a:grpSpLocks/>
          </p:cNvGrpSpPr>
          <p:nvPr/>
        </p:nvGrpSpPr>
        <p:grpSpPr bwMode="auto">
          <a:xfrm>
            <a:off x="3667126" y="4005263"/>
            <a:ext cx="2233613" cy="1193800"/>
            <a:chOff x="1350" y="2523"/>
            <a:chExt cx="1407" cy="752"/>
          </a:xfrm>
        </p:grpSpPr>
        <p:sp>
          <p:nvSpPr>
            <p:cNvPr id="220" name="Freeform 64"/>
            <p:cNvSpPr>
              <a:spLocks/>
            </p:cNvSpPr>
            <p:nvPr/>
          </p:nvSpPr>
          <p:spPr bwMode="auto">
            <a:xfrm>
              <a:off x="1444" y="3095"/>
              <a:ext cx="503" cy="146"/>
            </a:xfrm>
            <a:custGeom>
              <a:avLst/>
              <a:gdLst>
                <a:gd name="T0" fmla="*/ 503 w 503"/>
                <a:gd name="T1" fmla="*/ 110 h 146"/>
                <a:gd name="T2" fmla="*/ 166 w 503"/>
                <a:gd name="T3" fmla="*/ 128 h 146"/>
                <a:gd name="T4" fmla="*/ 0 w 503"/>
                <a:gd name="T5" fmla="*/ 0 h 146"/>
                <a:gd name="T6" fmla="*/ 0 60000 65536"/>
                <a:gd name="T7" fmla="*/ 0 60000 65536"/>
                <a:gd name="T8" fmla="*/ 0 60000 65536"/>
                <a:gd name="T9" fmla="*/ 0 w 503"/>
                <a:gd name="T10" fmla="*/ 0 h 146"/>
                <a:gd name="T11" fmla="*/ 503 w 503"/>
                <a:gd name="T12" fmla="*/ 146 h 146"/>
              </a:gdLst>
              <a:ahLst/>
              <a:cxnLst>
                <a:cxn ang="T6">
                  <a:pos x="T0" y="T1"/>
                </a:cxn>
                <a:cxn ang="T7">
                  <a:pos x="T2" y="T3"/>
                </a:cxn>
                <a:cxn ang="T8">
                  <a:pos x="T4" y="T5"/>
                </a:cxn>
              </a:cxnLst>
              <a:rect l="T9" t="T10" r="T11" b="T12"/>
              <a:pathLst>
                <a:path w="503" h="146">
                  <a:moveTo>
                    <a:pt x="503" y="110"/>
                  </a:moveTo>
                  <a:cubicBezTo>
                    <a:pt x="447" y="113"/>
                    <a:pt x="250" y="146"/>
                    <a:pt x="166" y="128"/>
                  </a:cubicBezTo>
                  <a:cubicBezTo>
                    <a:pt x="82" y="110"/>
                    <a:pt x="35" y="27"/>
                    <a:pt x="0" y="0"/>
                  </a:cubicBezTo>
                </a:path>
              </a:pathLst>
            </a:custGeom>
            <a:noFill/>
            <a:ln w="19050" cap="rnd">
              <a:solidFill>
                <a:schemeClr val="tx1"/>
              </a:solidFill>
              <a:prstDash val="sysDot"/>
              <a:round/>
              <a:headEnd/>
              <a:tailEnd type="triangle" w="med" len="med"/>
            </a:ln>
          </p:spPr>
          <p:txBody>
            <a:bodyPr wrap="none" anchor="ctr"/>
            <a:lstStyle/>
            <a:p>
              <a:endParaRPr lang="en-US"/>
            </a:p>
          </p:txBody>
        </p:sp>
        <p:grpSp>
          <p:nvGrpSpPr>
            <p:cNvPr id="31" name="Group 65"/>
            <p:cNvGrpSpPr>
              <a:grpSpLocks/>
            </p:cNvGrpSpPr>
            <p:nvPr/>
          </p:nvGrpSpPr>
          <p:grpSpPr bwMode="auto">
            <a:xfrm>
              <a:off x="1350" y="2931"/>
              <a:ext cx="163" cy="164"/>
              <a:chOff x="435" y="3478"/>
              <a:chExt cx="163" cy="164"/>
            </a:xfrm>
          </p:grpSpPr>
          <p:sp>
            <p:nvSpPr>
              <p:cNvPr id="228" name="Oval 66"/>
              <p:cNvSpPr>
                <a:spLocks noChangeArrowheads="1"/>
              </p:cNvSpPr>
              <p:nvPr/>
            </p:nvSpPr>
            <p:spPr bwMode="auto">
              <a:xfrm>
                <a:off x="435" y="3478"/>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229" name="Line 67"/>
              <p:cNvSpPr>
                <a:spLocks noChangeShapeType="1"/>
              </p:cNvSpPr>
              <p:nvPr/>
            </p:nvSpPr>
            <p:spPr bwMode="auto">
              <a:xfrm>
                <a:off x="516" y="3505"/>
                <a:ext cx="6" cy="120"/>
              </a:xfrm>
              <a:prstGeom prst="line">
                <a:avLst/>
              </a:prstGeom>
              <a:noFill/>
              <a:ln w="12700">
                <a:solidFill>
                  <a:schemeClr val="tx1"/>
                </a:solidFill>
                <a:round/>
                <a:headEnd type="triangle" w="med" len="med"/>
                <a:tailEnd/>
              </a:ln>
            </p:spPr>
            <p:txBody>
              <a:bodyPr wrap="none" anchor="ctr"/>
              <a:lstStyle/>
              <a:p>
                <a:endParaRPr lang="cs-CZ"/>
              </a:p>
            </p:txBody>
          </p:sp>
        </p:grpSp>
        <p:sp>
          <p:nvSpPr>
            <p:cNvPr id="222" name="Text Box 68"/>
            <p:cNvSpPr txBox="1">
              <a:spLocks noChangeArrowheads="1"/>
            </p:cNvSpPr>
            <p:nvPr/>
          </p:nvSpPr>
          <p:spPr bwMode="auto">
            <a:xfrm>
              <a:off x="1589" y="3090"/>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5</a:t>
              </a:r>
              <a:endParaRPr lang="cs-CZ" sz="1000" i="1">
                <a:latin typeface="Times New Roman" pitchFamily="18" charset="0"/>
              </a:endParaRPr>
            </a:p>
          </p:txBody>
        </p:sp>
        <p:grpSp>
          <p:nvGrpSpPr>
            <p:cNvPr id="128" name="Group 69"/>
            <p:cNvGrpSpPr>
              <a:grpSpLocks/>
            </p:cNvGrpSpPr>
            <p:nvPr/>
          </p:nvGrpSpPr>
          <p:grpSpPr bwMode="auto">
            <a:xfrm>
              <a:off x="2594" y="2523"/>
              <a:ext cx="163" cy="164"/>
              <a:chOff x="3131" y="3812"/>
              <a:chExt cx="163" cy="164"/>
            </a:xfrm>
          </p:grpSpPr>
          <p:sp>
            <p:nvSpPr>
              <p:cNvPr id="226" name="Oval 70"/>
              <p:cNvSpPr>
                <a:spLocks noChangeArrowheads="1"/>
              </p:cNvSpPr>
              <p:nvPr/>
            </p:nvSpPr>
            <p:spPr bwMode="auto">
              <a:xfrm>
                <a:off x="3131" y="3812"/>
                <a:ext cx="163" cy="164"/>
              </a:xfrm>
              <a:prstGeom prst="ellipse">
                <a:avLst/>
              </a:prstGeom>
              <a:solidFill>
                <a:schemeClr val="bg1"/>
              </a:solidFill>
              <a:ln w="28575">
                <a:solidFill>
                  <a:schemeClr val="tx1"/>
                </a:solidFill>
                <a:round/>
                <a:headEnd/>
                <a:tailEnd/>
              </a:ln>
            </p:spPr>
            <p:txBody>
              <a:bodyPr wrap="none" anchor="ctr"/>
              <a:lstStyle/>
              <a:p>
                <a:endParaRPr lang="en-US"/>
              </a:p>
            </p:txBody>
          </p:sp>
          <p:sp>
            <p:nvSpPr>
              <p:cNvPr id="227" name="Line 71"/>
              <p:cNvSpPr>
                <a:spLocks noChangeShapeType="1"/>
              </p:cNvSpPr>
              <p:nvPr/>
            </p:nvSpPr>
            <p:spPr bwMode="auto">
              <a:xfrm>
                <a:off x="3212" y="3839"/>
                <a:ext cx="6" cy="120"/>
              </a:xfrm>
              <a:prstGeom prst="line">
                <a:avLst/>
              </a:prstGeom>
              <a:noFill/>
              <a:ln w="12700">
                <a:solidFill>
                  <a:schemeClr val="tx1"/>
                </a:solidFill>
                <a:round/>
                <a:headEnd/>
                <a:tailEnd type="triangle" w="med" len="med"/>
              </a:ln>
            </p:spPr>
            <p:txBody>
              <a:bodyPr wrap="none" anchor="ctr"/>
              <a:lstStyle/>
              <a:p>
                <a:endParaRPr lang="cs-CZ"/>
              </a:p>
            </p:txBody>
          </p:sp>
        </p:grpSp>
        <p:sp>
          <p:nvSpPr>
            <p:cNvPr id="224" name="Freeform 72"/>
            <p:cNvSpPr>
              <a:spLocks/>
            </p:cNvSpPr>
            <p:nvPr/>
          </p:nvSpPr>
          <p:spPr bwMode="auto">
            <a:xfrm>
              <a:off x="2240" y="2725"/>
              <a:ext cx="455" cy="550"/>
            </a:xfrm>
            <a:custGeom>
              <a:avLst/>
              <a:gdLst>
                <a:gd name="T0" fmla="*/ 0 w 455"/>
                <a:gd name="T1" fmla="*/ 513 h 550"/>
                <a:gd name="T2" fmla="*/ 384 w 455"/>
                <a:gd name="T3" fmla="*/ 465 h 550"/>
                <a:gd name="T4" fmla="*/ 424 w 455"/>
                <a:gd name="T5" fmla="*/ 0 h 550"/>
                <a:gd name="T6" fmla="*/ 0 60000 65536"/>
                <a:gd name="T7" fmla="*/ 0 60000 65536"/>
                <a:gd name="T8" fmla="*/ 0 60000 65536"/>
                <a:gd name="T9" fmla="*/ 0 w 455"/>
                <a:gd name="T10" fmla="*/ 0 h 550"/>
                <a:gd name="T11" fmla="*/ 455 w 455"/>
                <a:gd name="T12" fmla="*/ 550 h 550"/>
              </a:gdLst>
              <a:ahLst/>
              <a:cxnLst>
                <a:cxn ang="T6">
                  <a:pos x="T0" y="T1"/>
                </a:cxn>
                <a:cxn ang="T7">
                  <a:pos x="T2" y="T3"/>
                </a:cxn>
                <a:cxn ang="T8">
                  <a:pos x="T4" y="T5"/>
                </a:cxn>
              </a:cxnLst>
              <a:rect l="T9" t="T10" r="T11" b="T12"/>
              <a:pathLst>
                <a:path w="455" h="550">
                  <a:moveTo>
                    <a:pt x="0" y="513"/>
                  </a:moveTo>
                  <a:cubicBezTo>
                    <a:pt x="64" y="505"/>
                    <a:pt x="313" y="550"/>
                    <a:pt x="384" y="465"/>
                  </a:cubicBezTo>
                  <a:cubicBezTo>
                    <a:pt x="455" y="380"/>
                    <a:pt x="416" y="97"/>
                    <a:pt x="424" y="0"/>
                  </a:cubicBezTo>
                </a:path>
              </a:pathLst>
            </a:custGeom>
            <a:noFill/>
            <a:ln w="19050" cap="rnd">
              <a:solidFill>
                <a:schemeClr val="tx1"/>
              </a:solidFill>
              <a:prstDash val="sysDot"/>
              <a:round/>
              <a:headEnd/>
              <a:tailEnd type="triangle" w="med" len="med"/>
            </a:ln>
          </p:spPr>
          <p:txBody>
            <a:bodyPr wrap="none" anchor="ctr"/>
            <a:lstStyle/>
            <a:p>
              <a:endParaRPr lang="en-US"/>
            </a:p>
          </p:txBody>
        </p:sp>
        <p:sp>
          <p:nvSpPr>
            <p:cNvPr id="225" name="Text Box 73"/>
            <p:cNvSpPr txBox="1">
              <a:spLocks noChangeArrowheads="1"/>
            </p:cNvSpPr>
            <p:nvPr/>
          </p:nvSpPr>
          <p:spPr bwMode="auto">
            <a:xfrm>
              <a:off x="2449" y="3088"/>
              <a:ext cx="156" cy="154"/>
            </a:xfrm>
            <a:prstGeom prst="rect">
              <a:avLst/>
            </a:prstGeom>
            <a:noFill/>
            <a:ln w="12700">
              <a:noFill/>
              <a:miter lim="800000"/>
              <a:headEnd/>
              <a:tailEnd/>
            </a:ln>
          </p:spPr>
          <p:txBody>
            <a:bodyPr wrap="none" anchor="ctr">
              <a:spAutoFit/>
            </a:bodyPr>
            <a:lstStyle/>
            <a:p>
              <a:pPr algn="ctr" eaLnBrk="0" hangingPunct="0"/>
              <a:r>
                <a:rPr lang="cs-CZ" sz="1000" b="1" i="1">
                  <a:latin typeface="Times New Roman" pitchFamily="18" charset="0"/>
                </a:rPr>
                <a:t>6</a:t>
              </a:r>
              <a:endParaRPr lang="cs-CZ" sz="1000" i="1">
                <a:latin typeface="Times New Roman" pitchFamily="18" charset="0"/>
              </a:endParaRPr>
            </a:p>
          </p:txBody>
        </p:sp>
      </p:grpSp>
      <p:sp>
        <p:nvSpPr>
          <p:cNvPr id="230" name="Text Box 74"/>
          <p:cNvSpPr txBox="1">
            <a:spLocks noChangeArrowheads="1"/>
          </p:cNvSpPr>
          <p:nvPr/>
        </p:nvSpPr>
        <p:spPr bwMode="auto">
          <a:xfrm>
            <a:off x="1524000" y="5122863"/>
            <a:ext cx="757238" cy="519112"/>
          </a:xfrm>
          <a:prstGeom prst="rect">
            <a:avLst/>
          </a:prstGeom>
          <a:noFill/>
          <a:ln w="12700">
            <a:noFill/>
            <a:miter lim="800000"/>
            <a:headEnd/>
            <a:tailEnd/>
          </a:ln>
        </p:spPr>
        <p:txBody>
          <a:bodyPr wrap="none" anchor="ctr">
            <a:spAutoFit/>
          </a:bodyPr>
          <a:lstStyle/>
          <a:p>
            <a:pPr algn="ctr" eaLnBrk="0" hangingPunct="0"/>
            <a:r>
              <a:rPr lang="cs-CZ" sz="2800" b="1">
                <a:latin typeface="Times New Roman" pitchFamily="18" charset="0"/>
              </a:rPr>
              <a:t>Na</a:t>
            </a:r>
            <a:r>
              <a:rPr lang="cs-CZ" sz="2800" b="1" baseline="50000">
                <a:latin typeface="Times New Roman" pitchFamily="18" charset="0"/>
              </a:rPr>
              <a:t>+</a:t>
            </a:r>
            <a:endParaRPr lang="cs-CZ" sz="2400">
              <a:latin typeface="Times New Roman" pitchFamily="18" charset="0"/>
            </a:endParaRPr>
          </a:p>
        </p:txBody>
      </p:sp>
      <p:sp>
        <p:nvSpPr>
          <p:cNvPr id="231" name="Text Box 75"/>
          <p:cNvSpPr txBox="1">
            <a:spLocks noChangeArrowheads="1"/>
          </p:cNvSpPr>
          <p:nvPr/>
        </p:nvSpPr>
        <p:spPr bwMode="auto">
          <a:xfrm>
            <a:off x="4083050" y="1011239"/>
            <a:ext cx="636588"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sp>
        <p:nvSpPr>
          <p:cNvPr id="232" name="Text Box 76"/>
          <p:cNvSpPr txBox="1">
            <a:spLocks noChangeArrowheads="1"/>
          </p:cNvSpPr>
          <p:nvPr/>
        </p:nvSpPr>
        <p:spPr bwMode="auto">
          <a:xfrm>
            <a:off x="3168651" y="1017589"/>
            <a:ext cx="682625"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Na</a:t>
            </a:r>
            <a:r>
              <a:rPr lang="cs-CZ" sz="2000" b="1" baseline="30000">
                <a:latin typeface="Times New Roman" pitchFamily="18" charset="0"/>
              </a:rPr>
              <a:t>+</a:t>
            </a:r>
            <a:endParaRPr lang="cs-CZ" sz="3200" b="1" baseline="-25000">
              <a:latin typeface="Times New Roman" pitchFamily="18" charset="0"/>
            </a:endParaRPr>
          </a:p>
        </p:txBody>
      </p:sp>
      <p:grpSp>
        <p:nvGrpSpPr>
          <p:cNvPr id="129" name="Group 77"/>
          <p:cNvGrpSpPr>
            <a:grpSpLocks/>
          </p:cNvGrpSpPr>
          <p:nvPr/>
        </p:nvGrpSpPr>
        <p:grpSpPr bwMode="auto">
          <a:xfrm>
            <a:off x="3227389" y="1093789"/>
            <a:ext cx="1443037" cy="223837"/>
            <a:chOff x="1073" y="689"/>
            <a:chExt cx="909" cy="141"/>
          </a:xfrm>
        </p:grpSpPr>
        <p:sp>
          <p:nvSpPr>
            <p:cNvPr id="234" name="Line 78"/>
            <p:cNvSpPr>
              <a:spLocks noChangeShapeType="1"/>
            </p:cNvSpPr>
            <p:nvPr/>
          </p:nvSpPr>
          <p:spPr bwMode="auto">
            <a:xfrm flipV="1">
              <a:off x="1379" y="781"/>
              <a:ext cx="252" cy="4"/>
            </a:xfrm>
            <a:prstGeom prst="line">
              <a:avLst/>
            </a:prstGeom>
            <a:noFill/>
            <a:ln w="28575">
              <a:solidFill>
                <a:srgbClr val="000000"/>
              </a:solidFill>
              <a:round/>
              <a:headEnd type="triangle" w="med" len="med"/>
              <a:tailEnd/>
            </a:ln>
          </p:spPr>
          <p:txBody>
            <a:bodyPr wrap="none" anchor="ctr"/>
            <a:lstStyle/>
            <a:p>
              <a:endParaRPr lang="cs-CZ"/>
            </a:p>
          </p:txBody>
        </p:sp>
        <p:sp>
          <p:nvSpPr>
            <p:cNvPr id="235" name="Line 79"/>
            <p:cNvSpPr>
              <a:spLocks noChangeShapeType="1"/>
            </p:cNvSpPr>
            <p:nvPr/>
          </p:nvSpPr>
          <p:spPr bwMode="auto">
            <a:xfrm flipV="1">
              <a:off x="1073" y="716"/>
              <a:ext cx="0" cy="114"/>
            </a:xfrm>
            <a:prstGeom prst="line">
              <a:avLst/>
            </a:prstGeom>
            <a:noFill/>
            <a:ln w="12700">
              <a:solidFill>
                <a:schemeClr val="tx1"/>
              </a:solidFill>
              <a:round/>
              <a:headEnd/>
              <a:tailEnd type="triangle" w="med" len="med"/>
            </a:ln>
          </p:spPr>
          <p:txBody>
            <a:bodyPr wrap="none" anchor="ctr"/>
            <a:lstStyle/>
            <a:p>
              <a:endParaRPr lang="cs-CZ"/>
            </a:p>
          </p:txBody>
        </p:sp>
        <p:sp>
          <p:nvSpPr>
            <p:cNvPr id="236" name="Line 80"/>
            <p:cNvSpPr>
              <a:spLocks noChangeShapeType="1"/>
            </p:cNvSpPr>
            <p:nvPr/>
          </p:nvSpPr>
          <p:spPr bwMode="auto">
            <a:xfrm flipV="1">
              <a:off x="1982" y="689"/>
              <a:ext cx="0" cy="114"/>
            </a:xfrm>
            <a:prstGeom prst="line">
              <a:avLst/>
            </a:prstGeom>
            <a:noFill/>
            <a:ln w="12700">
              <a:solidFill>
                <a:schemeClr val="tx1"/>
              </a:solidFill>
              <a:round/>
              <a:headEnd type="triangle" w="med" len="med"/>
              <a:tailEnd/>
            </a:ln>
          </p:spPr>
          <p:txBody>
            <a:bodyPr wrap="none" anchor="ctr"/>
            <a:lstStyle/>
            <a:p>
              <a:endParaRPr lang="cs-CZ"/>
            </a:p>
          </p:txBody>
        </p:sp>
      </p:grpSp>
      <p:sp>
        <p:nvSpPr>
          <p:cNvPr id="237" name="Text Box 33"/>
          <p:cNvSpPr txBox="1">
            <a:spLocks noChangeArrowheads="1"/>
          </p:cNvSpPr>
          <p:nvPr/>
        </p:nvSpPr>
        <p:spPr bwMode="auto">
          <a:xfrm>
            <a:off x="2639773" y="6434172"/>
            <a:ext cx="2847254" cy="523220"/>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a) </a:t>
            </a:r>
            <a:r>
              <a:rPr lang="cs-CZ" sz="1400" dirty="0" err="1"/>
              <a:t>Alkalémie</a:t>
            </a:r>
            <a:r>
              <a:rPr lang="cs-CZ" sz="1400" dirty="0"/>
              <a:t> bez deplece draslíku</a:t>
            </a:r>
          </a:p>
          <a:p>
            <a:pPr algn="ctr" eaLnBrk="0" hangingPunct="0"/>
            <a:endParaRPr lang="cs-CZ" sz="1400" b="1" i="1" dirty="0">
              <a:latin typeface="Times New Roman" pitchFamily="18" charset="0"/>
            </a:endParaRPr>
          </a:p>
        </p:txBody>
      </p:sp>
      <p:sp>
        <p:nvSpPr>
          <p:cNvPr id="238" name="Text Box 33"/>
          <p:cNvSpPr txBox="1">
            <a:spLocks noChangeArrowheads="1"/>
          </p:cNvSpPr>
          <p:nvPr/>
        </p:nvSpPr>
        <p:spPr bwMode="auto">
          <a:xfrm>
            <a:off x="7106800" y="6434172"/>
            <a:ext cx="2698176" cy="523220"/>
          </a:xfrm>
          <a:prstGeom prst="rect">
            <a:avLst/>
          </a:prstGeom>
          <a:noFill/>
          <a:ln w="12700">
            <a:noFill/>
            <a:miter lim="800000"/>
            <a:headEnd/>
            <a:tailEnd/>
          </a:ln>
        </p:spPr>
        <p:txBody>
          <a:bodyPr wrap="none" anchor="ctr">
            <a:spAutoFit/>
          </a:bodyPr>
          <a:lstStyle/>
          <a:p>
            <a:pPr algn="ctr" eaLnBrk="0" hangingPunct="0"/>
            <a:r>
              <a:rPr lang="cs-CZ" sz="1400" b="1" i="1" dirty="0">
                <a:latin typeface="Times New Roman" pitchFamily="18" charset="0"/>
              </a:rPr>
              <a:t>a) </a:t>
            </a:r>
            <a:r>
              <a:rPr lang="cs-CZ" sz="1400" dirty="0" err="1"/>
              <a:t>Alkalemia</a:t>
            </a:r>
            <a:r>
              <a:rPr lang="cs-CZ" sz="1400" dirty="0"/>
              <a:t> při depleci draslíku</a:t>
            </a:r>
          </a:p>
          <a:p>
            <a:pPr algn="ctr" eaLnBrk="0" hangingPunct="0"/>
            <a:endParaRPr lang="cs-CZ" sz="1400" b="1" i="1" dirty="0">
              <a:latin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2894"/>
                                        </p:tgtEl>
                                        <p:attrNameLst>
                                          <p:attrName>style.visibility</p:attrName>
                                        </p:attrNameLst>
                                      </p:cBhvr>
                                      <p:to>
                                        <p:strVal val="visible"/>
                                      </p:to>
                                    </p:set>
                                    <p:animEffect transition="in" filter="dissolve">
                                      <p:cBhvr>
                                        <p:cTn id="17" dur="500"/>
                                        <p:tgtEl>
                                          <p:spTgt spid="162894"/>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162898"/>
                                        </p:tgtEl>
                                        <p:attrNameLst>
                                          <p:attrName>style.visibility</p:attrName>
                                        </p:attrNameLst>
                                      </p:cBhvr>
                                      <p:to>
                                        <p:strVal val="visible"/>
                                      </p:to>
                                    </p:set>
                                    <p:animEffect transition="in" filter="dissolve">
                                      <p:cBhvr>
                                        <p:cTn id="20" dur="500"/>
                                        <p:tgtEl>
                                          <p:spTgt spid="162898"/>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dissolv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dissolv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dissolve">
                                      <p:cBhvr>
                                        <p:cTn id="35" dur="5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dissolve">
                                      <p:cBhvr>
                                        <p:cTn id="40" dur="500"/>
                                        <p:tgtEl>
                                          <p:spTgt spid="7"/>
                                        </p:tgtEl>
                                      </p:cBhvr>
                                    </p:animEffect>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dissolve">
                                      <p:cBhvr>
                                        <p:cTn id="45" dur="500"/>
                                        <p:tgtEl>
                                          <p:spTgt spid="10"/>
                                        </p:tgtEl>
                                      </p:cBhvr>
                                    </p:animEffect>
                                  </p:childTnLst>
                                </p:cTn>
                              </p:par>
                            </p:childTnLst>
                          </p:cTn>
                        </p:par>
                      </p:childTnLst>
                    </p:cTn>
                  </p:par>
                  <p:par>
                    <p:cTn id="46" fill="hold">
                      <p:stCondLst>
                        <p:cond delay="indefinite"/>
                      </p:stCondLst>
                      <p:childTnLst>
                        <p:par>
                          <p:cTn id="47" fill="hold">
                            <p:stCondLst>
                              <p:cond delay="0"/>
                            </p:stCondLst>
                            <p:childTnLst>
                              <p:par>
                                <p:cTn id="48" presetID="9" presetClass="entr" presetSubtype="0" fill="hold" grpId="0" nodeType="clickEffect">
                                  <p:stCondLst>
                                    <p:cond delay="0"/>
                                  </p:stCondLst>
                                  <p:childTnLst>
                                    <p:set>
                                      <p:cBhvr>
                                        <p:cTn id="49" dur="1" fill="hold">
                                          <p:stCondLst>
                                            <p:cond delay="0"/>
                                          </p:stCondLst>
                                        </p:cTn>
                                        <p:tgtEl>
                                          <p:spTgt spid="162893"/>
                                        </p:tgtEl>
                                        <p:attrNameLst>
                                          <p:attrName>style.visibility</p:attrName>
                                        </p:attrNameLst>
                                      </p:cBhvr>
                                      <p:to>
                                        <p:strVal val="visible"/>
                                      </p:to>
                                    </p:set>
                                    <p:animEffect transition="in" filter="dissolve">
                                      <p:cBhvr>
                                        <p:cTn id="50" dur="500"/>
                                        <p:tgtEl>
                                          <p:spTgt spid="162893"/>
                                        </p:tgtEl>
                                      </p:cBhvr>
                                    </p:animEffect>
                                  </p:childTnLst>
                                </p:cTn>
                              </p:par>
                              <p:par>
                                <p:cTn id="51" presetID="9" presetClass="entr" presetSubtype="0" fill="hold" grpId="0" nodeType="withEffect">
                                  <p:stCondLst>
                                    <p:cond delay="0"/>
                                  </p:stCondLst>
                                  <p:childTnLst>
                                    <p:set>
                                      <p:cBhvr>
                                        <p:cTn id="52" dur="1" fill="hold">
                                          <p:stCondLst>
                                            <p:cond delay="0"/>
                                          </p:stCondLst>
                                        </p:cTn>
                                        <p:tgtEl>
                                          <p:spTgt spid="162897"/>
                                        </p:tgtEl>
                                        <p:attrNameLst>
                                          <p:attrName>style.visibility</p:attrName>
                                        </p:attrNameLst>
                                      </p:cBhvr>
                                      <p:to>
                                        <p:strVal val="visible"/>
                                      </p:to>
                                    </p:set>
                                    <p:animEffect transition="in" filter="dissolve">
                                      <p:cBhvr>
                                        <p:cTn id="53" dur="500"/>
                                        <p:tgtEl>
                                          <p:spTgt spid="162897"/>
                                        </p:tgtEl>
                                      </p:cBhvr>
                                    </p:animEffect>
                                  </p:childTnLst>
                                </p:cTn>
                              </p:par>
                              <p:par>
                                <p:cTn id="54" presetID="9" presetClass="entr" presetSubtype="0" fill="hold" grpId="0" nodeType="withEffect">
                                  <p:stCondLst>
                                    <p:cond delay="0"/>
                                  </p:stCondLst>
                                  <p:childTnLst>
                                    <p:set>
                                      <p:cBhvr>
                                        <p:cTn id="55" dur="1" fill="hold">
                                          <p:stCondLst>
                                            <p:cond delay="0"/>
                                          </p:stCondLst>
                                        </p:cTn>
                                        <p:tgtEl>
                                          <p:spTgt spid="162899"/>
                                        </p:tgtEl>
                                        <p:attrNameLst>
                                          <p:attrName>style.visibility</p:attrName>
                                        </p:attrNameLst>
                                      </p:cBhvr>
                                      <p:to>
                                        <p:strVal val="visible"/>
                                      </p:to>
                                    </p:set>
                                    <p:animEffect transition="in" filter="dissolve">
                                      <p:cBhvr>
                                        <p:cTn id="56" dur="500"/>
                                        <p:tgtEl>
                                          <p:spTgt spid="1628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93" grpId="0" animBg="1"/>
      <p:bldP spid="162894" grpId="0" animBg="1"/>
      <p:bldP spid="162897" grpId="0" animBg="1"/>
      <p:bldP spid="162898" grpId="0" animBg="1"/>
      <p:bldP spid="162899" grpId="0" animBg="1"/>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0" name="Line 2"/>
          <p:cNvSpPr>
            <a:spLocks noChangeShapeType="1"/>
          </p:cNvSpPr>
          <p:nvPr/>
        </p:nvSpPr>
        <p:spPr bwMode="auto">
          <a:xfrm>
            <a:off x="2459038" y="234950"/>
            <a:ext cx="0" cy="3189288"/>
          </a:xfrm>
          <a:prstGeom prst="line">
            <a:avLst/>
          </a:prstGeom>
          <a:noFill/>
          <a:ln w="19050">
            <a:solidFill>
              <a:srgbClr val="000000"/>
            </a:solidFill>
            <a:round/>
            <a:headEnd/>
            <a:tailEnd/>
          </a:ln>
        </p:spPr>
        <p:txBody>
          <a:bodyPr wrap="none" anchor="ctr"/>
          <a:lstStyle/>
          <a:p>
            <a:endParaRPr lang="cs-CZ"/>
          </a:p>
        </p:txBody>
      </p:sp>
      <p:sp>
        <p:nvSpPr>
          <p:cNvPr id="8201" name="Line 3"/>
          <p:cNvSpPr>
            <a:spLocks noChangeShapeType="1"/>
          </p:cNvSpPr>
          <p:nvPr/>
        </p:nvSpPr>
        <p:spPr bwMode="auto">
          <a:xfrm flipH="1" flipV="1">
            <a:off x="2447926" y="3419475"/>
            <a:ext cx="4352925" cy="1588"/>
          </a:xfrm>
          <a:prstGeom prst="line">
            <a:avLst/>
          </a:prstGeom>
          <a:noFill/>
          <a:ln w="19050">
            <a:solidFill>
              <a:srgbClr val="000000"/>
            </a:solidFill>
            <a:round/>
            <a:headEnd/>
            <a:tailEnd/>
          </a:ln>
        </p:spPr>
        <p:txBody>
          <a:bodyPr wrap="none" anchor="ctr"/>
          <a:lstStyle/>
          <a:p>
            <a:endParaRPr lang="cs-CZ"/>
          </a:p>
        </p:txBody>
      </p:sp>
      <p:sp>
        <p:nvSpPr>
          <p:cNvPr id="8202" name="Line 4"/>
          <p:cNvSpPr>
            <a:spLocks noChangeShapeType="1"/>
          </p:cNvSpPr>
          <p:nvPr/>
        </p:nvSpPr>
        <p:spPr bwMode="auto">
          <a:xfrm>
            <a:off x="2379663" y="3041650"/>
            <a:ext cx="184150" cy="1588"/>
          </a:xfrm>
          <a:prstGeom prst="line">
            <a:avLst/>
          </a:prstGeom>
          <a:noFill/>
          <a:ln w="9525">
            <a:solidFill>
              <a:srgbClr val="000000"/>
            </a:solidFill>
            <a:round/>
            <a:headEnd/>
            <a:tailEnd/>
          </a:ln>
        </p:spPr>
        <p:txBody>
          <a:bodyPr wrap="none" anchor="ctr"/>
          <a:lstStyle/>
          <a:p>
            <a:endParaRPr lang="cs-CZ"/>
          </a:p>
        </p:txBody>
      </p:sp>
      <p:sp>
        <p:nvSpPr>
          <p:cNvPr id="8203" name="Line 5"/>
          <p:cNvSpPr>
            <a:spLocks noChangeShapeType="1"/>
          </p:cNvSpPr>
          <p:nvPr/>
        </p:nvSpPr>
        <p:spPr bwMode="auto">
          <a:xfrm>
            <a:off x="2357438" y="349250"/>
            <a:ext cx="184150" cy="1588"/>
          </a:xfrm>
          <a:prstGeom prst="line">
            <a:avLst/>
          </a:prstGeom>
          <a:noFill/>
          <a:ln w="9525">
            <a:solidFill>
              <a:srgbClr val="000000"/>
            </a:solidFill>
            <a:round/>
            <a:headEnd/>
            <a:tailEnd/>
          </a:ln>
        </p:spPr>
        <p:txBody>
          <a:bodyPr wrap="none" anchor="ctr"/>
          <a:lstStyle/>
          <a:p>
            <a:endParaRPr lang="cs-CZ"/>
          </a:p>
        </p:txBody>
      </p:sp>
      <p:sp>
        <p:nvSpPr>
          <p:cNvPr id="8204" name="Text Box 6"/>
          <p:cNvSpPr txBox="1">
            <a:spLocks noChangeArrowheads="1"/>
          </p:cNvSpPr>
          <p:nvPr/>
        </p:nvSpPr>
        <p:spPr bwMode="auto">
          <a:xfrm>
            <a:off x="1814513" y="2857500"/>
            <a:ext cx="658812"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1</a:t>
            </a:r>
            <a:endParaRPr lang="cs-CZ" sz="2400" baseline="-25000">
              <a:latin typeface="Times New Roman" pitchFamily="18" charset="0"/>
            </a:endParaRPr>
          </a:p>
        </p:txBody>
      </p:sp>
      <p:sp>
        <p:nvSpPr>
          <p:cNvPr id="8205" name="Text Box 7"/>
          <p:cNvSpPr txBox="1">
            <a:spLocks noChangeArrowheads="1"/>
          </p:cNvSpPr>
          <p:nvPr/>
        </p:nvSpPr>
        <p:spPr bwMode="auto">
          <a:xfrm>
            <a:off x="1498600" y="-25400"/>
            <a:ext cx="1085850"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K</a:t>
            </a:r>
            <a:r>
              <a:rPr lang="cs-CZ" sz="1600" baseline="30000">
                <a:latin typeface="Times New Roman" pitchFamily="18" charset="0"/>
              </a:rPr>
              <a:t>+</a:t>
            </a:r>
            <a:r>
              <a:rPr lang="cs-CZ" sz="1600">
                <a:latin typeface="Times New Roman" pitchFamily="18" charset="0"/>
              </a:rPr>
              <a:t>mmol/l</a:t>
            </a:r>
            <a:endParaRPr lang="cs-CZ" sz="2400" baseline="-25000">
              <a:latin typeface="Times New Roman" pitchFamily="18" charset="0"/>
            </a:endParaRPr>
          </a:p>
        </p:txBody>
      </p:sp>
      <p:sp>
        <p:nvSpPr>
          <p:cNvPr id="8206" name="Line 8"/>
          <p:cNvSpPr>
            <a:spLocks noChangeShapeType="1"/>
          </p:cNvSpPr>
          <p:nvPr/>
        </p:nvSpPr>
        <p:spPr bwMode="auto">
          <a:xfrm>
            <a:off x="2833689" y="3303588"/>
            <a:ext cx="1587" cy="227012"/>
          </a:xfrm>
          <a:prstGeom prst="line">
            <a:avLst/>
          </a:prstGeom>
          <a:noFill/>
          <a:ln w="9525">
            <a:solidFill>
              <a:srgbClr val="000000"/>
            </a:solidFill>
            <a:round/>
            <a:headEnd/>
            <a:tailEnd/>
          </a:ln>
        </p:spPr>
        <p:txBody>
          <a:bodyPr wrap="none" anchor="ctr"/>
          <a:lstStyle/>
          <a:p>
            <a:endParaRPr lang="cs-CZ"/>
          </a:p>
        </p:txBody>
      </p:sp>
      <p:sp>
        <p:nvSpPr>
          <p:cNvPr id="8207" name="Text Box 9"/>
          <p:cNvSpPr txBox="1">
            <a:spLocks noChangeArrowheads="1"/>
          </p:cNvSpPr>
          <p:nvPr/>
        </p:nvSpPr>
        <p:spPr bwMode="auto">
          <a:xfrm>
            <a:off x="2593976" y="3543300"/>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6,9</a:t>
            </a:r>
            <a:endParaRPr lang="cs-CZ" sz="2400" baseline="-25000">
              <a:latin typeface="Times New Roman" pitchFamily="18" charset="0"/>
            </a:endParaRPr>
          </a:p>
        </p:txBody>
      </p:sp>
      <p:sp>
        <p:nvSpPr>
          <p:cNvPr id="8208" name="Line 10"/>
          <p:cNvSpPr>
            <a:spLocks noChangeShapeType="1"/>
          </p:cNvSpPr>
          <p:nvPr/>
        </p:nvSpPr>
        <p:spPr bwMode="auto">
          <a:xfrm>
            <a:off x="2382838" y="2652714"/>
            <a:ext cx="184150" cy="1587"/>
          </a:xfrm>
          <a:prstGeom prst="line">
            <a:avLst/>
          </a:prstGeom>
          <a:noFill/>
          <a:ln w="9525">
            <a:solidFill>
              <a:srgbClr val="000000"/>
            </a:solidFill>
            <a:round/>
            <a:headEnd/>
            <a:tailEnd/>
          </a:ln>
        </p:spPr>
        <p:txBody>
          <a:bodyPr wrap="none" anchor="ctr"/>
          <a:lstStyle/>
          <a:p>
            <a:endParaRPr lang="cs-CZ"/>
          </a:p>
        </p:txBody>
      </p:sp>
      <p:sp>
        <p:nvSpPr>
          <p:cNvPr id="8209" name="Line 11"/>
          <p:cNvSpPr>
            <a:spLocks noChangeShapeType="1"/>
          </p:cNvSpPr>
          <p:nvPr/>
        </p:nvSpPr>
        <p:spPr bwMode="auto">
          <a:xfrm>
            <a:off x="2343150" y="2271714"/>
            <a:ext cx="184150" cy="1587"/>
          </a:xfrm>
          <a:prstGeom prst="line">
            <a:avLst/>
          </a:prstGeom>
          <a:noFill/>
          <a:ln w="9525">
            <a:solidFill>
              <a:srgbClr val="000000"/>
            </a:solidFill>
            <a:round/>
            <a:headEnd/>
            <a:tailEnd/>
          </a:ln>
        </p:spPr>
        <p:txBody>
          <a:bodyPr wrap="none" anchor="ctr"/>
          <a:lstStyle/>
          <a:p>
            <a:endParaRPr lang="cs-CZ"/>
          </a:p>
        </p:txBody>
      </p:sp>
      <p:sp>
        <p:nvSpPr>
          <p:cNvPr id="8210" name="Line 12"/>
          <p:cNvSpPr>
            <a:spLocks noChangeShapeType="1"/>
          </p:cNvSpPr>
          <p:nvPr/>
        </p:nvSpPr>
        <p:spPr bwMode="auto">
          <a:xfrm>
            <a:off x="2328863" y="1898650"/>
            <a:ext cx="184150" cy="1588"/>
          </a:xfrm>
          <a:prstGeom prst="line">
            <a:avLst/>
          </a:prstGeom>
          <a:noFill/>
          <a:ln w="9525">
            <a:solidFill>
              <a:srgbClr val="000000"/>
            </a:solidFill>
            <a:round/>
            <a:headEnd/>
            <a:tailEnd/>
          </a:ln>
        </p:spPr>
        <p:txBody>
          <a:bodyPr wrap="none" anchor="ctr"/>
          <a:lstStyle/>
          <a:p>
            <a:endParaRPr lang="cs-CZ"/>
          </a:p>
        </p:txBody>
      </p:sp>
      <p:sp>
        <p:nvSpPr>
          <p:cNvPr id="8211" name="Line 13"/>
          <p:cNvSpPr>
            <a:spLocks noChangeShapeType="1"/>
          </p:cNvSpPr>
          <p:nvPr/>
        </p:nvSpPr>
        <p:spPr bwMode="auto">
          <a:xfrm>
            <a:off x="2349500" y="1525589"/>
            <a:ext cx="184150" cy="1587"/>
          </a:xfrm>
          <a:prstGeom prst="line">
            <a:avLst/>
          </a:prstGeom>
          <a:noFill/>
          <a:ln w="9525">
            <a:solidFill>
              <a:srgbClr val="000000"/>
            </a:solidFill>
            <a:round/>
            <a:headEnd/>
            <a:tailEnd/>
          </a:ln>
        </p:spPr>
        <p:txBody>
          <a:bodyPr wrap="none" anchor="ctr"/>
          <a:lstStyle/>
          <a:p>
            <a:endParaRPr lang="cs-CZ"/>
          </a:p>
        </p:txBody>
      </p:sp>
      <p:sp>
        <p:nvSpPr>
          <p:cNvPr id="8212" name="Line 14"/>
          <p:cNvSpPr>
            <a:spLocks noChangeShapeType="1"/>
          </p:cNvSpPr>
          <p:nvPr/>
        </p:nvSpPr>
        <p:spPr bwMode="auto">
          <a:xfrm>
            <a:off x="2335213" y="1143000"/>
            <a:ext cx="184150" cy="1588"/>
          </a:xfrm>
          <a:prstGeom prst="line">
            <a:avLst/>
          </a:prstGeom>
          <a:noFill/>
          <a:ln w="9525">
            <a:solidFill>
              <a:srgbClr val="000000"/>
            </a:solidFill>
            <a:round/>
            <a:headEnd/>
            <a:tailEnd/>
          </a:ln>
        </p:spPr>
        <p:txBody>
          <a:bodyPr wrap="none" anchor="ctr"/>
          <a:lstStyle/>
          <a:p>
            <a:endParaRPr lang="cs-CZ"/>
          </a:p>
        </p:txBody>
      </p:sp>
      <p:sp>
        <p:nvSpPr>
          <p:cNvPr id="8213" name="Line 15"/>
          <p:cNvSpPr>
            <a:spLocks noChangeShapeType="1"/>
          </p:cNvSpPr>
          <p:nvPr/>
        </p:nvSpPr>
        <p:spPr bwMode="auto">
          <a:xfrm>
            <a:off x="2347913" y="727075"/>
            <a:ext cx="184150" cy="1588"/>
          </a:xfrm>
          <a:prstGeom prst="line">
            <a:avLst/>
          </a:prstGeom>
          <a:noFill/>
          <a:ln w="9525">
            <a:solidFill>
              <a:srgbClr val="000000"/>
            </a:solidFill>
            <a:round/>
            <a:headEnd/>
            <a:tailEnd/>
          </a:ln>
        </p:spPr>
        <p:txBody>
          <a:bodyPr wrap="none" anchor="ctr"/>
          <a:lstStyle/>
          <a:p>
            <a:endParaRPr lang="cs-CZ"/>
          </a:p>
        </p:txBody>
      </p:sp>
      <p:sp>
        <p:nvSpPr>
          <p:cNvPr id="8214" name="Text Box 16"/>
          <p:cNvSpPr txBox="1">
            <a:spLocks noChangeArrowheads="1"/>
          </p:cNvSpPr>
          <p:nvPr/>
        </p:nvSpPr>
        <p:spPr bwMode="auto">
          <a:xfrm>
            <a:off x="1809751" y="2476500"/>
            <a:ext cx="658813"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2</a:t>
            </a:r>
            <a:endParaRPr lang="cs-CZ" sz="2400" baseline="-25000">
              <a:latin typeface="Times New Roman" pitchFamily="18" charset="0"/>
            </a:endParaRPr>
          </a:p>
        </p:txBody>
      </p:sp>
      <p:sp>
        <p:nvSpPr>
          <p:cNvPr id="8215" name="Text Box 17"/>
          <p:cNvSpPr txBox="1">
            <a:spLocks noChangeArrowheads="1"/>
          </p:cNvSpPr>
          <p:nvPr/>
        </p:nvSpPr>
        <p:spPr bwMode="auto">
          <a:xfrm>
            <a:off x="1804988" y="2114550"/>
            <a:ext cx="658812"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3</a:t>
            </a:r>
            <a:endParaRPr lang="cs-CZ" sz="2400" baseline="-25000">
              <a:latin typeface="Times New Roman" pitchFamily="18" charset="0"/>
            </a:endParaRPr>
          </a:p>
        </p:txBody>
      </p:sp>
      <p:sp>
        <p:nvSpPr>
          <p:cNvPr id="8216" name="Text Box 18"/>
          <p:cNvSpPr txBox="1">
            <a:spLocks noChangeArrowheads="1"/>
          </p:cNvSpPr>
          <p:nvPr/>
        </p:nvSpPr>
        <p:spPr bwMode="auto">
          <a:xfrm>
            <a:off x="1825626" y="1700213"/>
            <a:ext cx="658813"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4</a:t>
            </a:r>
            <a:endParaRPr lang="cs-CZ" sz="2400" baseline="-25000">
              <a:latin typeface="Times New Roman" pitchFamily="18" charset="0"/>
            </a:endParaRPr>
          </a:p>
        </p:txBody>
      </p:sp>
      <p:sp>
        <p:nvSpPr>
          <p:cNvPr id="8217" name="Text Box 19"/>
          <p:cNvSpPr txBox="1">
            <a:spLocks noChangeArrowheads="1"/>
          </p:cNvSpPr>
          <p:nvPr/>
        </p:nvSpPr>
        <p:spPr bwMode="auto">
          <a:xfrm>
            <a:off x="1803401" y="1371600"/>
            <a:ext cx="658813"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5</a:t>
            </a:r>
            <a:endParaRPr lang="cs-CZ" sz="2400" baseline="-25000">
              <a:latin typeface="Times New Roman" pitchFamily="18" charset="0"/>
            </a:endParaRPr>
          </a:p>
        </p:txBody>
      </p:sp>
      <p:sp>
        <p:nvSpPr>
          <p:cNvPr id="8218" name="Text Box 20"/>
          <p:cNvSpPr txBox="1">
            <a:spLocks noChangeArrowheads="1"/>
          </p:cNvSpPr>
          <p:nvPr/>
        </p:nvSpPr>
        <p:spPr bwMode="auto">
          <a:xfrm>
            <a:off x="1798638" y="954088"/>
            <a:ext cx="658812"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6</a:t>
            </a:r>
            <a:endParaRPr lang="cs-CZ" sz="2400" baseline="-25000">
              <a:latin typeface="Times New Roman" pitchFamily="18" charset="0"/>
            </a:endParaRPr>
          </a:p>
        </p:txBody>
      </p:sp>
      <p:sp>
        <p:nvSpPr>
          <p:cNvPr id="8219" name="Text Box 21"/>
          <p:cNvSpPr txBox="1">
            <a:spLocks noChangeArrowheads="1"/>
          </p:cNvSpPr>
          <p:nvPr/>
        </p:nvSpPr>
        <p:spPr bwMode="auto">
          <a:xfrm>
            <a:off x="1811338" y="573088"/>
            <a:ext cx="658812"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a:t>
            </a:r>
            <a:endParaRPr lang="cs-CZ" sz="2400" baseline="-25000">
              <a:latin typeface="Times New Roman" pitchFamily="18" charset="0"/>
            </a:endParaRPr>
          </a:p>
        </p:txBody>
      </p:sp>
      <p:sp>
        <p:nvSpPr>
          <p:cNvPr id="8220" name="Text Box 22"/>
          <p:cNvSpPr txBox="1">
            <a:spLocks noChangeArrowheads="1"/>
          </p:cNvSpPr>
          <p:nvPr/>
        </p:nvSpPr>
        <p:spPr bwMode="auto">
          <a:xfrm>
            <a:off x="1816101" y="166688"/>
            <a:ext cx="658813"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8</a:t>
            </a:r>
            <a:endParaRPr lang="cs-CZ" sz="2400" baseline="-25000">
              <a:latin typeface="Times New Roman" pitchFamily="18" charset="0"/>
            </a:endParaRPr>
          </a:p>
        </p:txBody>
      </p:sp>
      <p:sp>
        <p:nvSpPr>
          <p:cNvPr id="8221" name="Line 23"/>
          <p:cNvSpPr>
            <a:spLocks noChangeShapeType="1"/>
          </p:cNvSpPr>
          <p:nvPr/>
        </p:nvSpPr>
        <p:spPr bwMode="auto">
          <a:xfrm flipH="1">
            <a:off x="3224214" y="3298825"/>
            <a:ext cx="7937" cy="209550"/>
          </a:xfrm>
          <a:prstGeom prst="line">
            <a:avLst/>
          </a:prstGeom>
          <a:noFill/>
          <a:ln w="9525">
            <a:solidFill>
              <a:srgbClr val="000000"/>
            </a:solidFill>
            <a:round/>
            <a:headEnd/>
            <a:tailEnd/>
          </a:ln>
        </p:spPr>
        <p:txBody>
          <a:bodyPr wrap="none" anchor="ctr"/>
          <a:lstStyle/>
          <a:p>
            <a:endParaRPr lang="cs-CZ"/>
          </a:p>
        </p:txBody>
      </p:sp>
      <p:sp>
        <p:nvSpPr>
          <p:cNvPr id="8222" name="Line 24"/>
          <p:cNvSpPr>
            <a:spLocks noChangeShapeType="1"/>
          </p:cNvSpPr>
          <p:nvPr/>
        </p:nvSpPr>
        <p:spPr bwMode="auto">
          <a:xfrm flipH="1">
            <a:off x="3602038" y="3313113"/>
            <a:ext cx="0" cy="227012"/>
          </a:xfrm>
          <a:prstGeom prst="line">
            <a:avLst/>
          </a:prstGeom>
          <a:noFill/>
          <a:ln w="9525">
            <a:solidFill>
              <a:srgbClr val="000000"/>
            </a:solidFill>
            <a:round/>
            <a:headEnd/>
            <a:tailEnd/>
          </a:ln>
        </p:spPr>
        <p:txBody>
          <a:bodyPr wrap="none" anchor="ctr"/>
          <a:lstStyle/>
          <a:p>
            <a:endParaRPr lang="cs-CZ"/>
          </a:p>
        </p:txBody>
      </p:sp>
      <p:sp>
        <p:nvSpPr>
          <p:cNvPr id="8223" name="Line 25"/>
          <p:cNvSpPr>
            <a:spLocks noChangeShapeType="1"/>
          </p:cNvSpPr>
          <p:nvPr/>
        </p:nvSpPr>
        <p:spPr bwMode="auto">
          <a:xfrm flipH="1">
            <a:off x="3989388" y="3316288"/>
            <a:ext cx="0" cy="227012"/>
          </a:xfrm>
          <a:prstGeom prst="line">
            <a:avLst/>
          </a:prstGeom>
          <a:noFill/>
          <a:ln w="9525">
            <a:solidFill>
              <a:srgbClr val="000000"/>
            </a:solidFill>
            <a:round/>
            <a:headEnd/>
            <a:tailEnd/>
          </a:ln>
        </p:spPr>
        <p:txBody>
          <a:bodyPr wrap="none" anchor="ctr"/>
          <a:lstStyle/>
          <a:p>
            <a:endParaRPr lang="cs-CZ"/>
          </a:p>
        </p:txBody>
      </p:sp>
      <p:sp>
        <p:nvSpPr>
          <p:cNvPr id="8224" name="Line 26"/>
          <p:cNvSpPr>
            <a:spLocks noChangeShapeType="1"/>
          </p:cNvSpPr>
          <p:nvPr/>
        </p:nvSpPr>
        <p:spPr bwMode="auto">
          <a:xfrm flipH="1">
            <a:off x="4376738" y="3319463"/>
            <a:ext cx="0" cy="227012"/>
          </a:xfrm>
          <a:prstGeom prst="line">
            <a:avLst/>
          </a:prstGeom>
          <a:noFill/>
          <a:ln w="9525">
            <a:solidFill>
              <a:srgbClr val="000000"/>
            </a:solidFill>
            <a:round/>
            <a:headEnd/>
            <a:tailEnd/>
          </a:ln>
        </p:spPr>
        <p:txBody>
          <a:bodyPr wrap="none" anchor="ctr"/>
          <a:lstStyle/>
          <a:p>
            <a:endParaRPr lang="cs-CZ"/>
          </a:p>
        </p:txBody>
      </p:sp>
      <p:sp>
        <p:nvSpPr>
          <p:cNvPr id="8225" name="Line 27"/>
          <p:cNvSpPr>
            <a:spLocks noChangeShapeType="1"/>
          </p:cNvSpPr>
          <p:nvPr/>
        </p:nvSpPr>
        <p:spPr bwMode="auto">
          <a:xfrm flipH="1">
            <a:off x="4764088" y="3322638"/>
            <a:ext cx="0" cy="227012"/>
          </a:xfrm>
          <a:prstGeom prst="line">
            <a:avLst/>
          </a:prstGeom>
          <a:noFill/>
          <a:ln w="9525">
            <a:solidFill>
              <a:srgbClr val="000000"/>
            </a:solidFill>
            <a:round/>
            <a:headEnd/>
            <a:tailEnd/>
          </a:ln>
        </p:spPr>
        <p:txBody>
          <a:bodyPr wrap="none" anchor="ctr"/>
          <a:lstStyle/>
          <a:p>
            <a:endParaRPr lang="cs-CZ"/>
          </a:p>
        </p:txBody>
      </p:sp>
      <p:sp>
        <p:nvSpPr>
          <p:cNvPr id="8226" name="Line 28"/>
          <p:cNvSpPr>
            <a:spLocks noChangeShapeType="1"/>
          </p:cNvSpPr>
          <p:nvPr/>
        </p:nvSpPr>
        <p:spPr bwMode="auto">
          <a:xfrm flipH="1">
            <a:off x="5151438" y="3325813"/>
            <a:ext cx="0" cy="227012"/>
          </a:xfrm>
          <a:prstGeom prst="line">
            <a:avLst/>
          </a:prstGeom>
          <a:noFill/>
          <a:ln w="9525">
            <a:solidFill>
              <a:srgbClr val="000000"/>
            </a:solidFill>
            <a:round/>
            <a:headEnd/>
            <a:tailEnd/>
          </a:ln>
        </p:spPr>
        <p:txBody>
          <a:bodyPr wrap="none" anchor="ctr"/>
          <a:lstStyle/>
          <a:p>
            <a:endParaRPr lang="cs-CZ"/>
          </a:p>
        </p:txBody>
      </p:sp>
      <p:sp>
        <p:nvSpPr>
          <p:cNvPr id="8227" name="Line 29"/>
          <p:cNvSpPr>
            <a:spLocks noChangeShapeType="1"/>
          </p:cNvSpPr>
          <p:nvPr/>
        </p:nvSpPr>
        <p:spPr bwMode="auto">
          <a:xfrm flipH="1">
            <a:off x="5538788" y="3328988"/>
            <a:ext cx="0" cy="227012"/>
          </a:xfrm>
          <a:prstGeom prst="line">
            <a:avLst/>
          </a:prstGeom>
          <a:noFill/>
          <a:ln w="9525">
            <a:solidFill>
              <a:srgbClr val="000000"/>
            </a:solidFill>
            <a:round/>
            <a:headEnd/>
            <a:tailEnd/>
          </a:ln>
        </p:spPr>
        <p:txBody>
          <a:bodyPr wrap="none" anchor="ctr"/>
          <a:lstStyle/>
          <a:p>
            <a:endParaRPr lang="cs-CZ"/>
          </a:p>
        </p:txBody>
      </p:sp>
      <p:sp>
        <p:nvSpPr>
          <p:cNvPr id="8228" name="Line 30"/>
          <p:cNvSpPr>
            <a:spLocks noChangeShapeType="1"/>
          </p:cNvSpPr>
          <p:nvPr/>
        </p:nvSpPr>
        <p:spPr bwMode="auto">
          <a:xfrm flipH="1">
            <a:off x="5926138" y="3332163"/>
            <a:ext cx="0" cy="227012"/>
          </a:xfrm>
          <a:prstGeom prst="line">
            <a:avLst/>
          </a:prstGeom>
          <a:noFill/>
          <a:ln w="9525">
            <a:solidFill>
              <a:srgbClr val="000000"/>
            </a:solidFill>
            <a:round/>
            <a:headEnd/>
            <a:tailEnd/>
          </a:ln>
        </p:spPr>
        <p:txBody>
          <a:bodyPr wrap="none" anchor="ctr"/>
          <a:lstStyle/>
          <a:p>
            <a:endParaRPr lang="cs-CZ"/>
          </a:p>
        </p:txBody>
      </p:sp>
      <p:sp>
        <p:nvSpPr>
          <p:cNvPr id="8229" name="Line 31"/>
          <p:cNvSpPr>
            <a:spLocks noChangeShapeType="1"/>
          </p:cNvSpPr>
          <p:nvPr/>
        </p:nvSpPr>
        <p:spPr bwMode="auto">
          <a:xfrm flipH="1">
            <a:off x="6313488" y="3335338"/>
            <a:ext cx="0" cy="227012"/>
          </a:xfrm>
          <a:prstGeom prst="line">
            <a:avLst/>
          </a:prstGeom>
          <a:noFill/>
          <a:ln w="9525">
            <a:solidFill>
              <a:srgbClr val="000000"/>
            </a:solidFill>
            <a:round/>
            <a:headEnd/>
            <a:tailEnd/>
          </a:ln>
        </p:spPr>
        <p:txBody>
          <a:bodyPr wrap="none" anchor="ctr"/>
          <a:lstStyle/>
          <a:p>
            <a:endParaRPr lang="cs-CZ"/>
          </a:p>
        </p:txBody>
      </p:sp>
      <p:sp>
        <p:nvSpPr>
          <p:cNvPr id="8230" name="Text Box 32"/>
          <p:cNvSpPr txBox="1">
            <a:spLocks noChangeArrowheads="1"/>
          </p:cNvSpPr>
          <p:nvPr/>
        </p:nvSpPr>
        <p:spPr bwMode="auto">
          <a:xfrm>
            <a:off x="2967039" y="3538538"/>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7,0</a:t>
            </a:r>
            <a:endParaRPr lang="cs-CZ" sz="2400" baseline="-25000">
              <a:latin typeface="Times New Roman" pitchFamily="18" charset="0"/>
            </a:endParaRPr>
          </a:p>
        </p:txBody>
      </p:sp>
      <p:sp>
        <p:nvSpPr>
          <p:cNvPr id="8231" name="Text Box 33"/>
          <p:cNvSpPr txBox="1">
            <a:spLocks noChangeArrowheads="1"/>
          </p:cNvSpPr>
          <p:nvPr/>
        </p:nvSpPr>
        <p:spPr bwMode="auto">
          <a:xfrm>
            <a:off x="3311526" y="3541713"/>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7,1</a:t>
            </a:r>
            <a:endParaRPr lang="cs-CZ" sz="2400" baseline="-25000">
              <a:latin typeface="Times New Roman" pitchFamily="18" charset="0"/>
            </a:endParaRPr>
          </a:p>
        </p:txBody>
      </p:sp>
      <p:sp>
        <p:nvSpPr>
          <p:cNvPr id="8232" name="Text Box 34"/>
          <p:cNvSpPr txBox="1">
            <a:spLocks noChangeArrowheads="1"/>
          </p:cNvSpPr>
          <p:nvPr/>
        </p:nvSpPr>
        <p:spPr bwMode="auto">
          <a:xfrm>
            <a:off x="3673476" y="3527425"/>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7,2</a:t>
            </a:r>
            <a:endParaRPr lang="cs-CZ" sz="2400" baseline="-25000">
              <a:latin typeface="Times New Roman" pitchFamily="18" charset="0"/>
            </a:endParaRPr>
          </a:p>
        </p:txBody>
      </p:sp>
      <p:sp>
        <p:nvSpPr>
          <p:cNvPr id="8233" name="Text Box 35"/>
          <p:cNvSpPr txBox="1">
            <a:spLocks noChangeArrowheads="1"/>
          </p:cNvSpPr>
          <p:nvPr/>
        </p:nvSpPr>
        <p:spPr bwMode="auto">
          <a:xfrm>
            <a:off x="4078289" y="3522663"/>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7,3</a:t>
            </a:r>
            <a:endParaRPr lang="cs-CZ" sz="2400" baseline="-25000">
              <a:latin typeface="Times New Roman" pitchFamily="18" charset="0"/>
            </a:endParaRPr>
          </a:p>
        </p:txBody>
      </p:sp>
      <p:sp>
        <p:nvSpPr>
          <p:cNvPr id="8234" name="Text Box 36"/>
          <p:cNvSpPr txBox="1">
            <a:spLocks noChangeArrowheads="1"/>
          </p:cNvSpPr>
          <p:nvPr/>
        </p:nvSpPr>
        <p:spPr bwMode="auto">
          <a:xfrm>
            <a:off x="4467226" y="3552825"/>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7,4</a:t>
            </a:r>
            <a:endParaRPr lang="cs-CZ" sz="2400" baseline="-25000">
              <a:latin typeface="Times New Roman" pitchFamily="18" charset="0"/>
            </a:endParaRPr>
          </a:p>
        </p:txBody>
      </p:sp>
      <p:sp>
        <p:nvSpPr>
          <p:cNvPr id="8235" name="Text Box 37"/>
          <p:cNvSpPr txBox="1">
            <a:spLocks noChangeArrowheads="1"/>
          </p:cNvSpPr>
          <p:nvPr/>
        </p:nvSpPr>
        <p:spPr bwMode="auto">
          <a:xfrm>
            <a:off x="4908551" y="3538538"/>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7,5</a:t>
            </a:r>
            <a:endParaRPr lang="cs-CZ" sz="2400" baseline="-25000">
              <a:latin typeface="Times New Roman" pitchFamily="18" charset="0"/>
            </a:endParaRPr>
          </a:p>
        </p:txBody>
      </p:sp>
      <p:sp>
        <p:nvSpPr>
          <p:cNvPr id="8236" name="Text Box 38"/>
          <p:cNvSpPr txBox="1">
            <a:spLocks noChangeArrowheads="1"/>
          </p:cNvSpPr>
          <p:nvPr/>
        </p:nvSpPr>
        <p:spPr bwMode="auto">
          <a:xfrm>
            <a:off x="5243514" y="3559175"/>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7,6</a:t>
            </a:r>
            <a:endParaRPr lang="cs-CZ" sz="2400" baseline="-25000">
              <a:latin typeface="Times New Roman" pitchFamily="18" charset="0"/>
            </a:endParaRPr>
          </a:p>
        </p:txBody>
      </p:sp>
      <p:sp>
        <p:nvSpPr>
          <p:cNvPr id="8237" name="Text Box 39"/>
          <p:cNvSpPr txBox="1">
            <a:spLocks noChangeArrowheads="1"/>
          </p:cNvSpPr>
          <p:nvPr/>
        </p:nvSpPr>
        <p:spPr bwMode="auto">
          <a:xfrm>
            <a:off x="5667376" y="3562350"/>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7,7</a:t>
            </a:r>
            <a:endParaRPr lang="cs-CZ" sz="2400" baseline="-25000">
              <a:latin typeface="Times New Roman" pitchFamily="18" charset="0"/>
            </a:endParaRPr>
          </a:p>
        </p:txBody>
      </p:sp>
      <p:sp>
        <p:nvSpPr>
          <p:cNvPr id="8238" name="Text Box 40"/>
          <p:cNvSpPr txBox="1">
            <a:spLocks noChangeArrowheads="1"/>
          </p:cNvSpPr>
          <p:nvPr/>
        </p:nvSpPr>
        <p:spPr bwMode="auto">
          <a:xfrm>
            <a:off x="6099176" y="3548063"/>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7,8</a:t>
            </a:r>
            <a:endParaRPr lang="cs-CZ" sz="2400" baseline="-25000">
              <a:latin typeface="Times New Roman" pitchFamily="18" charset="0"/>
            </a:endParaRPr>
          </a:p>
        </p:txBody>
      </p:sp>
      <p:sp>
        <p:nvSpPr>
          <p:cNvPr id="8239" name="Text Box 41"/>
          <p:cNvSpPr txBox="1">
            <a:spLocks noChangeArrowheads="1"/>
          </p:cNvSpPr>
          <p:nvPr/>
        </p:nvSpPr>
        <p:spPr bwMode="auto">
          <a:xfrm>
            <a:off x="6540501" y="3448050"/>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pH</a:t>
            </a:r>
            <a:endParaRPr lang="cs-CZ" sz="2800" baseline="-25000">
              <a:latin typeface="Times New Roman" pitchFamily="18" charset="0"/>
            </a:endParaRPr>
          </a:p>
        </p:txBody>
      </p:sp>
      <p:sp>
        <p:nvSpPr>
          <p:cNvPr id="8240" name="Line 42"/>
          <p:cNvSpPr>
            <a:spLocks noChangeShapeType="1"/>
          </p:cNvSpPr>
          <p:nvPr/>
        </p:nvSpPr>
        <p:spPr bwMode="auto">
          <a:xfrm flipV="1">
            <a:off x="4572000" y="261939"/>
            <a:ext cx="0" cy="3163887"/>
          </a:xfrm>
          <a:prstGeom prst="line">
            <a:avLst/>
          </a:prstGeom>
          <a:noFill/>
          <a:ln w="9525" cap="rnd">
            <a:solidFill>
              <a:srgbClr val="000000"/>
            </a:solidFill>
            <a:prstDash val="sysDot"/>
            <a:round/>
            <a:headEnd/>
            <a:tailEnd/>
          </a:ln>
        </p:spPr>
        <p:txBody>
          <a:bodyPr wrap="none" anchor="ctr"/>
          <a:lstStyle/>
          <a:p>
            <a:endParaRPr lang="cs-CZ"/>
          </a:p>
        </p:txBody>
      </p:sp>
      <p:sp>
        <p:nvSpPr>
          <p:cNvPr id="8241" name="Line 43"/>
          <p:cNvSpPr>
            <a:spLocks noChangeShapeType="1"/>
          </p:cNvSpPr>
          <p:nvPr/>
        </p:nvSpPr>
        <p:spPr bwMode="auto">
          <a:xfrm flipV="1">
            <a:off x="4948238" y="261939"/>
            <a:ext cx="0" cy="3163887"/>
          </a:xfrm>
          <a:prstGeom prst="line">
            <a:avLst/>
          </a:prstGeom>
          <a:noFill/>
          <a:ln w="9525" cap="rnd">
            <a:solidFill>
              <a:srgbClr val="000000"/>
            </a:solidFill>
            <a:prstDash val="sysDot"/>
            <a:round/>
            <a:headEnd/>
            <a:tailEnd/>
          </a:ln>
        </p:spPr>
        <p:txBody>
          <a:bodyPr wrap="none" anchor="ctr"/>
          <a:lstStyle/>
          <a:p>
            <a:endParaRPr lang="cs-CZ"/>
          </a:p>
        </p:txBody>
      </p:sp>
      <p:sp>
        <p:nvSpPr>
          <p:cNvPr id="8242" name="Line 44"/>
          <p:cNvSpPr>
            <a:spLocks noChangeShapeType="1"/>
          </p:cNvSpPr>
          <p:nvPr/>
        </p:nvSpPr>
        <p:spPr bwMode="auto">
          <a:xfrm flipH="1" flipV="1">
            <a:off x="2466976" y="1974850"/>
            <a:ext cx="4430713" cy="0"/>
          </a:xfrm>
          <a:prstGeom prst="line">
            <a:avLst/>
          </a:prstGeom>
          <a:noFill/>
          <a:ln w="9525" cap="rnd">
            <a:solidFill>
              <a:srgbClr val="000000"/>
            </a:solidFill>
            <a:prstDash val="sysDot"/>
            <a:round/>
            <a:headEnd/>
            <a:tailEnd/>
          </a:ln>
        </p:spPr>
        <p:txBody>
          <a:bodyPr wrap="none" anchor="ctr"/>
          <a:lstStyle/>
          <a:p>
            <a:endParaRPr lang="cs-CZ"/>
          </a:p>
        </p:txBody>
      </p:sp>
      <p:sp>
        <p:nvSpPr>
          <p:cNvPr id="8243" name="Line 45"/>
          <p:cNvSpPr>
            <a:spLocks noChangeShapeType="1"/>
          </p:cNvSpPr>
          <p:nvPr/>
        </p:nvSpPr>
        <p:spPr bwMode="auto">
          <a:xfrm flipH="1" flipV="1">
            <a:off x="2439988" y="1371600"/>
            <a:ext cx="4430712" cy="0"/>
          </a:xfrm>
          <a:prstGeom prst="line">
            <a:avLst/>
          </a:prstGeom>
          <a:noFill/>
          <a:ln w="9525" cap="rnd">
            <a:solidFill>
              <a:srgbClr val="000000"/>
            </a:solidFill>
            <a:prstDash val="sysDot"/>
            <a:round/>
            <a:headEnd/>
            <a:tailEnd/>
          </a:ln>
        </p:spPr>
        <p:txBody>
          <a:bodyPr wrap="none" anchor="ctr"/>
          <a:lstStyle/>
          <a:p>
            <a:endParaRPr lang="cs-CZ"/>
          </a:p>
        </p:txBody>
      </p:sp>
      <p:sp>
        <p:nvSpPr>
          <p:cNvPr id="8244" name="Line 46"/>
          <p:cNvSpPr>
            <a:spLocks noChangeShapeType="1"/>
          </p:cNvSpPr>
          <p:nvPr/>
        </p:nvSpPr>
        <p:spPr bwMode="auto">
          <a:xfrm>
            <a:off x="2843214" y="488951"/>
            <a:ext cx="3470275" cy="1547813"/>
          </a:xfrm>
          <a:prstGeom prst="line">
            <a:avLst/>
          </a:prstGeom>
          <a:noFill/>
          <a:ln w="19050">
            <a:solidFill>
              <a:srgbClr val="000000"/>
            </a:solidFill>
            <a:round/>
            <a:headEnd/>
            <a:tailEnd/>
          </a:ln>
        </p:spPr>
        <p:txBody>
          <a:bodyPr wrap="none" anchor="ctr"/>
          <a:lstStyle/>
          <a:p>
            <a:endParaRPr lang="cs-CZ"/>
          </a:p>
        </p:txBody>
      </p:sp>
      <p:sp>
        <p:nvSpPr>
          <p:cNvPr id="8245" name="Line 47"/>
          <p:cNvSpPr>
            <a:spLocks noChangeShapeType="1"/>
          </p:cNvSpPr>
          <p:nvPr/>
        </p:nvSpPr>
        <p:spPr bwMode="auto">
          <a:xfrm>
            <a:off x="2887663" y="1449388"/>
            <a:ext cx="3478212" cy="1014412"/>
          </a:xfrm>
          <a:prstGeom prst="line">
            <a:avLst/>
          </a:prstGeom>
          <a:noFill/>
          <a:ln w="19050">
            <a:solidFill>
              <a:srgbClr val="000000"/>
            </a:solidFill>
            <a:round/>
            <a:headEnd/>
            <a:tailEnd/>
          </a:ln>
        </p:spPr>
        <p:txBody>
          <a:bodyPr wrap="none" anchor="ctr"/>
          <a:lstStyle/>
          <a:p>
            <a:endParaRPr lang="cs-CZ"/>
          </a:p>
        </p:txBody>
      </p:sp>
      <p:sp>
        <p:nvSpPr>
          <p:cNvPr id="8246" name="Text Box 48"/>
          <p:cNvSpPr txBox="1">
            <a:spLocks noChangeArrowheads="1"/>
          </p:cNvSpPr>
          <p:nvPr/>
        </p:nvSpPr>
        <p:spPr bwMode="auto">
          <a:xfrm rot="1428789">
            <a:off x="2835275" y="1112838"/>
            <a:ext cx="2903538" cy="336550"/>
          </a:xfrm>
          <a:prstGeom prst="rect">
            <a:avLst/>
          </a:prstGeom>
          <a:noFill/>
          <a:ln w="9525">
            <a:noFill/>
            <a:miter lim="800000"/>
            <a:headEnd/>
            <a:tailEnd/>
          </a:ln>
        </p:spPr>
        <p:txBody>
          <a:bodyPr anchor="ctr">
            <a:spAutoFit/>
          </a:bodyPr>
          <a:lstStyle/>
          <a:p>
            <a:pPr algn="ctr" eaLnBrk="0" hangingPunct="0">
              <a:spcBef>
                <a:spcPct val="50000"/>
              </a:spcBef>
            </a:pPr>
            <a:r>
              <a:rPr lang="cs-CZ" sz="1600">
                <a:latin typeface="Times New Roman" pitchFamily="18" charset="0"/>
              </a:rPr>
              <a:t>Pásmo normální kalémie</a:t>
            </a:r>
            <a:endParaRPr lang="cs-CZ" sz="2400" baseline="-25000">
              <a:latin typeface="Times New Roman" pitchFamily="18" charset="0"/>
            </a:endParaRPr>
          </a:p>
        </p:txBody>
      </p:sp>
      <p:graphicFrame>
        <p:nvGraphicFramePr>
          <p:cNvPr id="8194" name="Object 49"/>
          <p:cNvGraphicFramePr>
            <a:graphicFrameLocks noChangeAspect="1"/>
          </p:cNvGraphicFramePr>
          <p:nvPr/>
        </p:nvGraphicFramePr>
        <p:xfrm>
          <a:off x="2525713" y="1111251"/>
          <a:ext cx="361950" cy="758825"/>
        </p:xfrm>
        <a:graphic>
          <a:graphicData uri="http://schemas.openxmlformats.org/presentationml/2006/ole">
            <mc:AlternateContent xmlns:mc="http://schemas.openxmlformats.org/markup-compatibility/2006">
              <mc:Choice xmlns:v="urn:schemas-microsoft-com:vml" Requires="v">
                <p:oleObj name="Clip" r:id="rId3" imgW="1092960" imgH="2287440" progId="">
                  <p:embed/>
                </p:oleObj>
              </mc:Choice>
              <mc:Fallback>
                <p:oleObj name="Clip" r:id="rId3" imgW="1092960" imgH="2287440" progId="">
                  <p:embed/>
                  <p:pic>
                    <p:nvPicPr>
                      <p:cNvPr id="8194" name="Object 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5713" y="1111251"/>
                        <a:ext cx="361950" cy="7588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195" name="Object 50"/>
          <p:cNvGraphicFramePr>
            <a:graphicFrameLocks noChangeAspect="1"/>
          </p:cNvGraphicFramePr>
          <p:nvPr/>
        </p:nvGraphicFramePr>
        <p:xfrm>
          <a:off x="3071813" y="2141539"/>
          <a:ext cx="679450" cy="854075"/>
        </p:xfrm>
        <a:graphic>
          <a:graphicData uri="http://schemas.openxmlformats.org/presentationml/2006/ole">
            <mc:AlternateContent xmlns:mc="http://schemas.openxmlformats.org/markup-compatibility/2006">
              <mc:Choice xmlns:v="urn:schemas-microsoft-com:vml" Requires="v">
                <p:oleObj name="Clip" r:id="rId5" imgW="2287080" imgH="1579680" progId="">
                  <p:embed/>
                </p:oleObj>
              </mc:Choice>
              <mc:Fallback>
                <p:oleObj name="Clip" r:id="rId5" imgW="2287080" imgH="1579680" progId="">
                  <p:embed/>
                  <p:pic>
                    <p:nvPicPr>
                      <p:cNvPr id="8195" name="Object 5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71813" y="2141539"/>
                        <a:ext cx="679450" cy="8540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247" name="Text Box 51"/>
          <p:cNvSpPr txBox="1">
            <a:spLocks noChangeArrowheads="1"/>
          </p:cNvSpPr>
          <p:nvPr/>
        </p:nvSpPr>
        <p:spPr bwMode="auto">
          <a:xfrm>
            <a:off x="4576764" y="1633538"/>
            <a:ext cx="536575" cy="336550"/>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A</a:t>
            </a:r>
            <a:endParaRPr lang="cs-CZ" sz="2800" b="1" baseline="-25000">
              <a:latin typeface="Times New Roman" pitchFamily="18" charset="0"/>
            </a:endParaRPr>
          </a:p>
        </p:txBody>
      </p:sp>
      <p:graphicFrame>
        <p:nvGraphicFramePr>
          <p:cNvPr id="8196" name="Object 52"/>
          <p:cNvGraphicFramePr>
            <a:graphicFrameLocks noChangeAspect="1"/>
          </p:cNvGraphicFramePr>
          <p:nvPr/>
        </p:nvGraphicFramePr>
        <p:xfrm>
          <a:off x="8904289" y="908051"/>
          <a:ext cx="1457325" cy="1724025"/>
        </p:xfrm>
        <a:graphic>
          <a:graphicData uri="http://schemas.openxmlformats.org/presentationml/2006/ole">
            <mc:AlternateContent xmlns:mc="http://schemas.openxmlformats.org/markup-compatibility/2006">
              <mc:Choice xmlns:v="urn:schemas-microsoft-com:vml" Requires="v">
                <p:oleObj name="Rastrový obrázek" r:id="rId7" imgW="1495431" imgH="1771790" progId="PBrush">
                  <p:embed/>
                </p:oleObj>
              </mc:Choice>
              <mc:Fallback>
                <p:oleObj name="Rastrový obrázek" r:id="rId7" imgW="1495431" imgH="1771790" progId="PBrush">
                  <p:embed/>
                  <p:pic>
                    <p:nvPicPr>
                      <p:cNvPr id="8196" name="Object 5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04289" y="908051"/>
                        <a:ext cx="1457325" cy="1724025"/>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sp>
        <p:nvSpPr>
          <p:cNvPr id="8248" name="AutoShape 53"/>
          <p:cNvSpPr>
            <a:spLocks noChangeArrowheads="1"/>
          </p:cNvSpPr>
          <p:nvPr/>
        </p:nvSpPr>
        <p:spPr bwMode="auto">
          <a:xfrm>
            <a:off x="7624764" y="614363"/>
            <a:ext cx="822325" cy="1339850"/>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8249" name="Text Box 54"/>
          <p:cNvSpPr txBox="1">
            <a:spLocks noChangeArrowheads="1"/>
          </p:cNvSpPr>
          <p:nvPr/>
        </p:nvSpPr>
        <p:spPr bwMode="auto">
          <a:xfrm>
            <a:off x="8586788" y="1270001"/>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8250" name="Text Box 55"/>
          <p:cNvSpPr txBox="1">
            <a:spLocks noChangeArrowheads="1"/>
          </p:cNvSpPr>
          <p:nvPr/>
        </p:nvSpPr>
        <p:spPr bwMode="auto">
          <a:xfrm>
            <a:off x="7789863" y="720725"/>
            <a:ext cx="519112" cy="336550"/>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H</a:t>
            </a:r>
            <a:r>
              <a:rPr lang="cs-CZ" sz="1600" b="1" baseline="30000">
                <a:latin typeface="Times New Roman" pitchFamily="18" charset="0"/>
              </a:rPr>
              <a:t>+</a:t>
            </a:r>
            <a:endParaRPr lang="cs-CZ" sz="2400" b="1" baseline="-25000">
              <a:latin typeface="Times New Roman" pitchFamily="18" charset="0"/>
            </a:endParaRPr>
          </a:p>
        </p:txBody>
      </p:sp>
      <p:sp>
        <p:nvSpPr>
          <p:cNvPr id="8251" name="Text Box 56"/>
          <p:cNvSpPr txBox="1">
            <a:spLocks noChangeArrowheads="1"/>
          </p:cNvSpPr>
          <p:nvPr/>
        </p:nvSpPr>
        <p:spPr bwMode="auto">
          <a:xfrm>
            <a:off x="8605838" y="733425"/>
            <a:ext cx="519112" cy="274638"/>
          </a:xfrm>
          <a:prstGeom prst="rect">
            <a:avLst/>
          </a:prstGeom>
          <a:noFill/>
          <a:ln w="9525">
            <a:noFill/>
            <a:miter lim="800000"/>
            <a:headEnd/>
            <a:tailEnd/>
          </a:ln>
        </p:spPr>
        <p:txBody>
          <a:bodyPr anchor="ctr">
            <a:spAutoFit/>
          </a:bodyPr>
          <a:lstStyle/>
          <a:p>
            <a:pPr algn="ctr" eaLnBrk="0" hangingPunct="0">
              <a:spcBef>
                <a:spcPct val="50000"/>
              </a:spcBef>
            </a:pPr>
            <a:r>
              <a:rPr lang="cs-CZ" sz="1200" b="1">
                <a:latin typeface="Times New Roman" pitchFamily="18" charset="0"/>
              </a:rPr>
              <a:t>H</a:t>
            </a:r>
            <a:r>
              <a:rPr lang="cs-CZ" sz="1200" b="1" baseline="30000">
                <a:latin typeface="Times New Roman" pitchFamily="18" charset="0"/>
              </a:rPr>
              <a:t>+</a:t>
            </a:r>
            <a:endParaRPr lang="cs-CZ" sz="3200" b="1" baseline="-25000">
              <a:latin typeface="Times New Roman" pitchFamily="18" charset="0"/>
            </a:endParaRPr>
          </a:p>
        </p:txBody>
      </p:sp>
      <p:sp>
        <p:nvSpPr>
          <p:cNvPr id="8252" name="Text Box 57"/>
          <p:cNvSpPr txBox="1">
            <a:spLocks noChangeArrowheads="1"/>
          </p:cNvSpPr>
          <p:nvPr/>
        </p:nvSpPr>
        <p:spPr bwMode="auto">
          <a:xfrm>
            <a:off x="7610475" y="989013"/>
            <a:ext cx="863600" cy="762000"/>
          </a:xfrm>
          <a:prstGeom prst="rect">
            <a:avLst/>
          </a:prstGeom>
          <a:noFill/>
          <a:ln w="9525">
            <a:noFill/>
            <a:miter lim="800000"/>
            <a:headEnd/>
            <a:tailEnd/>
          </a:ln>
        </p:spPr>
        <p:txBody>
          <a:bodyPr anchor="ctr">
            <a:spAutoFit/>
          </a:bodyPr>
          <a:lstStyle/>
          <a:p>
            <a:pPr algn="ctr" eaLnBrk="0" hangingPunct="0">
              <a:spcBef>
                <a:spcPct val="50000"/>
              </a:spcBef>
            </a:pPr>
            <a:r>
              <a:rPr lang="cs-CZ" sz="4400" b="1">
                <a:latin typeface="Times New Roman" pitchFamily="18" charset="0"/>
              </a:rPr>
              <a:t>K</a:t>
            </a:r>
            <a:r>
              <a:rPr lang="cs-CZ" sz="4400" b="1" baseline="30000">
                <a:latin typeface="Times New Roman" pitchFamily="18" charset="0"/>
              </a:rPr>
              <a:t>+</a:t>
            </a:r>
            <a:endParaRPr lang="cs-CZ" sz="6000" b="1" baseline="-25000">
              <a:latin typeface="Times New Roman" pitchFamily="18" charset="0"/>
            </a:endParaRPr>
          </a:p>
        </p:txBody>
      </p:sp>
      <p:sp>
        <p:nvSpPr>
          <p:cNvPr id="8253" name="Text Box 58"/>
          <p:cNvSpPr txBox="1">
            <a:spLocks noChangeArrowheads="1"/>
          </p:cNvSpPr>
          <p:nvPr/>
        </p:nvSpPr>
        <p:spPr bwMode="auto">
          <a:xfrm>
            <a:off x="8207375" y="2924175"/>
            <a:ext cx="1085850" cy="336550"/>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A:</a:t>
            </a:r>
            <a:r>
              <a:rPr lang="cs-CZ" sz="1600">
                <a:latin typeface="Times New Roman" pitchFamily="18" charset="0"/>
              </a:rPr>
              <a:t> Norma</a:t>
            </a:r>
            <a:endParaRPr lang="cs-CZ" sz="2400" baseline="-25000">
              <a:latin typeface="Times New Roman" pitchFamily="18" charset="0"/>
            </a:endParaRPr>
          </a:p>
        </p:txBody>
      </p:sp>
      <p:grpSp>
        <p:nvGrpSpPr>
          <p:cNvPr id="2" name="Group 59"/>
          <p:cNvGrpSpPr>
            <a:grpSpLocks/>
          </p:cNvGrpSpPr>
          <p:nvPr/>
        </p:nvGrpSpPr>
        <p:grpSpPr bwMode="auto">
          <a:xfrm>
            <a:off x="1827213" y="1112838"/>
            <a:ext cx="2982912" cy="5745162"/>
            <a:chOff x="191" y="701"/>
            <a:chExt cx="1879" cy="3619"/>
          </a:xfrm>
        </p:grpSpPr>
        <p:grpSp>
          <p:nvGrpSpPr>
            <p:cNvPr id="8316" name="Group 60"/>
            <p:cNvGrpSpPr>
              <a:grpSpLocks/>
            </p:cNvGrpSpPr>
            <p:nvPr/>
          </p:nvGrpSpPr>
          <p:grpSpPr bwMode="auto">
            <a:xfrm>
              <a:off x="191" y="701"/>
              <a:ext cx="1879" cy="3535"/>
              <a:chOff x="191" y="701"/>
              <a:chExt cx="1879" cy="3535"/>
            </a:xfrm>
          </p:grpSpPr>
          <p:sp>
            <p:nvSpPr>
              <p:cNvPr id="8319" name="Line 61"/>
              <p:cNvSpPr>
                <a:spLocks noChangeShapeType="1"/>
              </p:cNvSpPr>
              <p:nvPr/>
            </p:nvSpPr>
            <p:spPr bwMode="auto">
              <a:xfrm flipH="1" flipV="1">
                <a:off x="1574" y="996"/>
                <a:ext cx="457" cy="138"/>
              </a:xfrm>
              <a:prstGeom prst="line">
                <a:avLst/>
              </a:prstGeom>
              <a:noFill/>
              <a:ln w="19050">
                <a:solidFill>
                  <a:srgbClr val="000000"/>
                </a:solidFill>
                <a:round/>
                <a:headEnd/>
                <a:tailEnd type="triangle" w="med" len="med"/>
              </a:ln>
            </p:spPr>
            <p:txBody>
              <a:bodyPr wrap="none" anchor="ctr"/>
              <a:lstStyle/>
              <a:p>
                <a:endParaRPr lang="cs-CZ"/>
              </a:p>
            </p:txBody>
          </p:sp>
          <p:graphicFrame>
            <p:nvGraphicFramePr>
              <p:cNvPr id="8199" name="Object 62"/>
              <p:cNvGraphicFramePr>
                <a:graphicFrameLocks noChangeAspect="1"/>
              </p:cNvGraphicFramePr>
              <p:nvPr/>
            </p:nvGraphicFramePr>
            <p:xfrm>
              <a:off x="1152" y="2795"/>
              <a:ext cx="918" cy="1086"/>
            </p:xfrm>
            <a:graphic>
              <a:graphicData uri="http://schemas.openxmlformats.org/presentationml/2006/ole">
                <mc:AlternateContent xmlns:mc="http://schemas.openxmlformats.org/markup-compatibility/2006">
                  <mc:Choice xmlns:v="urn:schemas-microsoft-com:vml" Requires="v">
                    <p:oleObj name="Rastrový obrázek" r:id="rId9" imgW="1495431" imgH="1771790" progId="PBrush">
                      <p:embed/>
                    </p:oleObj>
                  </mc:Choice>
                  <mc:Fallback>
                    <p:oleObj name="Rastrový obrázek" r:id="rId9" imgW="1495431" imgH="1771790" progId="PBrush">
                      <p:embed/>
                      <p:pic>
                        <p:nvPicPr>
                          <p:cNvPr id="8199" name="Object 6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52" y="2795"/>
                            <a:ext cx="918" cy="1086"/>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sp>
            <p:nvSpPr>
              <p:cNvPr id="8320" name="Line 63"/>
              <p:cNvSpPr>
                <a:spLocks noChangeShapeType="1"/>
              </p:cNvSpPr>
              <p:nvPr/>
            </p:nvSpPr>
            <p:spPr bwMode="auto">
              <a:xfrm flipH="1" flipV="1">
                <a:off x="1255" y="913"/>
                <a:ext cx="325" cy="78"/>
              </a:xfrm>
              <a:prstGeom prst="line">
                <a:avLst/>
              </a:prstGeom>
              <a:noFill/>
              <a:ln w="19050">
                <a:solidFill>
                  <a:srgbClr val="000000"/>
                </a:solidFill>
                <a:round/>
                <a:headEnd/>
                <a:tailEnd type="triangle" w="med" len="med"/>
              </a:ln>
            </p:spPr>
            <p:txBody>
              <a:bodyPr wrap="none" anchor="ctr"/>
              <a:lstStyle/>
              <a:p>
                <a:endParaRPr lang="cs-CZ"/>
              </a:p>
            </p:txBody>
          </p:sp>
          <p:sp>
            <p:nvSpPr>
              <p:cNvPr id="8321" name="Line 64"/>
              <p:cNvSpPr>
                <a:spLocks noChangeShapeType="1"/>
              </p:cNvSpPr>
              <p:nvPr/>
            </p:nvSpPr>
            <p:spPr bwMode="auto">
              <a:xfrm flipH="1">
                <a:off x="1101" y="913"/>
                <a:ext cx="149" cy="0"/>
              </a:xfrm>
              <a:prstGeom prst="line">
                <a:avLst/>
              </a:prstGeom>
              <a:noFill/>
              <a:ln w="19050">
                <a:solidFill>
                  <a:srgbClr val="000000"/>
                </a:solidFill>
                <a:round/>
                <a:headEnd/>
                <a:tailEnd type="triangle" w="med" len="med"/>
              </a:ln>
            </p:spPr>
            <p:txBody>
              <a:bodyPr wrap="none" anchor="ctr"/>
              <a:lstStyle/>
              <a:p>
                <a:endParaRPr lang="cs-CZ"/>
              </a:p>
            </p:txBody>
          </p:sp>
          <p:sp>
            <p:nvSpPr>
              <p:cNvPr id="8322" name="Line 65"/>
              <p:cNvSpPr>
                <a:spLocks noChangeShapeType="1"/>
              </p:cNvSpPr>
              <p:nvPr/>
            </p:nvSpPr>
            <p:spPr bwMode="auto">
              <a:xfrm flipH="1">
                <a:off x="997" y="913"/>
                <a:ext cx="137" cy="0"/>
              </a:xfrm>
              <a:prstGeom prst="line">
                <a:avLst/>
              </a:prstGeom>
              <a:noFill/>
              <a:ln w="19050">
                <a:solidFill>
                  <a:srgbClr val="000000"/>
                </a:solidFill>
                <a:round/>
                <a:headEnd/>
                <a:tailEnd type="triangle" w="med" len="med"/>
              </a:ln>
            </p:spPr>
            <p:txBody>
              <a:bodyPr wrap="none" anchor="ctr"/>
              <a:lstStyle/>
              <a:p>
                <a:endParaRPr lang="cs-CZ"/>
              </a:p>
            </p:txBody>
          </p:sp>
          <p:sp>
            <p:nvSpPr>
              <p:cNvPr id="8323" name="Text Box 66"/>
              <p:cNvSpPr txBox="1">
                <a:spLocks noChangeArrowheads="1"/>
              </p:cNvSpPr>
              <p:nvPr/>
            </p:nvSpPr>
            <p:spPr bwMode="auto">
              <a:xfrm>
                <a:off x="859" y="701"/>
                <a:ext cx="338" cy="212"/>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B</a:t>
                </a:r>
                <a:endParaRPr lang="cs-CZ" sz="2800" b="1" baseline="-25000">
                  <a:latin typeface="Times New Roman" pitchFamily="18" charset="0"/>
                </a:endParaRPr>
              </a:p>
            </p:txBody>
          </p:sp>
          <p:sp>
            <p:nvSpPr>
              <p:cNvPr id="8324" name="AutoShape 67"/>
              <p:cNvSpPr>
                <a:spLocks noChangeArrowheads="1"/>
              </p:cNvSpPr>
              <p:nvPr/>
            </p:nvSpPr>
            <p:spPr bwMode="auto">
              <a:xfrm>
                <a:off x="334" y="2635"/>
                <a:ext cx="518" cy="844"/>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8325" name="Text Box 68"/>
              <p:cNvSpPr txBox="1">
                <a:spLocks noChangeArrowheads="1"/>
              </p:cNvSpPr>
              <p:nvPr/>
            </p:nvSpPr>
            <p:spPr bwMode="auto">
              <a:xfrm>
                <a:off x="940" y="3048"/>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sp>
            <p:nvSpPr>
              <p:cNvPr id="8326" name="Text Box 69"/>
              <p:cNvSpPr txBox="1">
                <a:spLocks noChangeArrowheads="1"/>
              </p:cNvSpPr>
              <p:nvPr/>
            </p:nvSpPr>
            <p:spPr bwMode="auto">
              <a:xfrm>
                <a:off x="438" y="2702"/>
                <a:ext cx="327" cy="212"/>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H</a:t>
                </a:r>
                <a:r>
                  <a:rPr lang="cs-CZ" sz="1600" b="1" baseline="30000">
                    <a:latin typeface="Times New Roman" pitchFamily="18" charset="0"/>
                  </a:rPr>
                  <a:t>+</a:t>
                </a:r>
                <a:endParaRPr lang="cs-CZ" sz="2400" b="1" baseline="-25000">
                  <a:latin typeface="Times New Roman" pitchFamily="18" charset="0"/>
                </a:endParaRPr>
              </a:p>
            </p:txBody>
          </p:sp>
          <p:sp>
            <p:nvSpPr>
              <p:cNvPr id="8327" name="Text Box 70"/>
              <p:cNvSpPr txBox="1">
                <a:spLocks noChangeArrowheads="1"/>
              </p:cNvSpPr>
              <p:nvPr/>
            </p:nvSpPr>
            <p:spPr bwMode="auto">
              <a:xfrm>
                <a:off x="952" y="2673"/>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8328" name="Text Box 71"/>
              <p:cNvSpPr txBox="1">
                <a:spLocks noChangeArrowheads="1"/>
              </p:cNvSpPr>
              <p:nvPr/>
            </p:nvSpPr>
            <p:spPr bwMode="auto">
              <a:xfrm>
                <a:off x="325" y="2871"/>
                <a:ext cx="544" cy="480"/>
              </a:xfrm>
              <a:prstGeom prst="rect">
                <a:avLst/>
              </a:prstGeom>
              <a:noFill/>
              <a:ln w="9525">
                <a:noFill/>
                <a:miter lim="800000"/>
                <a:headEnd/>
                <a:tailEnd/>
              </a:ln>
            </p:spPr>
            <p:txBody>
              <a:bodyPr anchor="ctr">
                <a:spAutoFit/>
              </a:bodyPr>
              <a:lstStyle/>
              <a:p>
                <a:pPr algn="ctr" eaLnBrk="0" hangingPunct="0">
                  <a:spcBef>
                    <a:spcPct val="50000"/>
                  </a:spcBef>
                </a:pPr>
                <a:r>
                  <a:rPr lang="cs-CZ" sz="4400" b="1">
                    <a:latin typeface="Times New Roman" pitchFamily="18" charset="0"/>
                  </a:rPr>
                  <a:t>K</a:t>
                </a:r>
                <a:r>
                  <a:rPr lang="cs-CZ" sz="4400" b="1" baseline="30000">
                    <a:latin typeface="Times New Roman" pitchFamily="18" charset="0"/>
                  </a:rPr>
                  <a:t>+</a:t>
                </a:r>
                <a:endParaRPr lang="cs-CZ" sz="6000" b="1" baseline="-25000">
                  <a:latin typeface="Times New Roman" pitchFamily="18" charset="0"/>
                </a:endParaRPr>
              </a:p>
            </p:txBody>
          </p:sp>
          <p:sp>
            <p:nvSpPr>
              <p:cNvPr id="8329" name="Line 72"/>
              <p:cNvSpPr>
                <a:spLocks noChangeShapeType="1"/>
              </p:cNvSpPr>
              <p:nvPr/>
            </p:nvSpPr>
            <p:spPr bwMode="auto">
              <a:xfrm flipH="1">
                <a:off x="731" y="2814"/>
                <a:ext cx="264" cy="12"/>
              </a:xfrm>
              <a:prstGeom prst="line">
                <a:avLst/>
              </a:prstGeom>
              <a:noFill/>
              <a:ln w="28575">
                <a:solidFill>
                  <a:srgbClr val="000000"/>
                </a:solidFill>
                <a:round/>
                <a:headEnd/>
                <a:tailEnd type="triangle" w="med" len="med"/>
              </a:ln>
            </p:spPr>
            <p:txBody>
              <a:bodyPr wrap="none" anchor="ctr"/>
              <a:lstStyle/>
              <a:p>
                <a:endParaRPr lang="cs-CZ"/>
              </a:p>
            </p:txBody>
          </p:sp>
          <p:sp>
            <p:nvSpPr>
              <p:cNvPr id="8330" name="Line 73"/>
              <p:cNvSpPr>
                <a:spLocks noChangeShapeType="1"/>
              </p:cNvSpPr>
              <p:nvPr/>
            </p:nvSpPr>
            <p:spPr bwMode="auto">
              <a:xfrm flipV="1">
                <a:off x="760" y="3179"/>
                <a:ext cx="252" cy="4"/>
              </a:xfrm>
              <a:prstGeom prst="line">
                <a:avLst/>
              </a:prstGeom>
              <a:noFill/>
              <a:ln w="28575">
                <a:solidFill>
                  <a:srgbClr val="000000"/>
                </a:solidFill>
                <a:round/>
                <a:headEnd/>
                <a:tailEnd type="triangle" w="med" len="med"/>
              </a:ln>
            </p:spPr>
            <p:txBody>
              <a:bodyPr wrap="none" anchor="ctr"/>
              <a:lstStyle/>
              <a:p>
                <a:endParaRPr lang="cs-CZ"/>
              </a:p>
            </p:txBody>
          </p:sp>
          <p:sp>
            <p:nvSpPr>
              <p:cNvPr id="8331" name="Text Box 74"/>
              <p:cNvSpPr txBox="1">
                <a:spLocks noChangeArrowheads="1"/>
              </p:cNvSpPr>
              <p:nvPr/>
            </p:nvSpPr>
            <p:spPr bwMode="auto">
              <a:xfrm>
                <a:off x="191" y="3870"/>
                <a:ext cx="1169" cy="366"/>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B:</a:t>
                </a:r>
                <a:r>
                  <a:rPr lang="cs-CZ" sz="1600">
                    <a:latin typeface="Times New Roman" pitchFamily="18" charset="0"/>
                  </a:rPr>
                  <a:t> Acidóza - výměna K</a:t>
                </a:r>
                <a:r>
                  <a:rPr lang="cs-CZ" sz="1600" baseline="30000">
                    <a:latin typeface="Times New Roman" pitchFamily="18" charset="0"/>
                  </a:rPr>
                  <a:t>+</a:t>
                </a:r>
                <a:r>
                  <a:rPr lang="cs-CZ" sz="1600">
                    <a:latin typeface="Times New Roman" pitchFamily="18" charset="0"/>
                  </a:rPr>
                  <a:t> za H</a:t>
                </a:r>
                <a:r>
                  <a:rPr lang="cs-CZ" sz="1600" baseline="30000">
                    <a:latin typeface="Times New Roman" pitchFamily="18" charset="0"/>
                  </a:rPr>
                  <a:t>+</a:t>
                </a:r>
                <a:endParaRPr lang="cs-CZ" sz="2400" baseline="-25000">
                  <a:latin typeface="Times New Roman" pitchFamily="18" charset="0"/>
                </a:endParaRPr>
              </a:p>
            </p:txBody>
          </p:sp>
        </p:grpSp>
        <p:sp>
          <p:nvSpPr>
            <p:cNvPr id="8317" name="Freeform 75"/>
            <p:cNvSpPr>
              <a:spLocks/>
            </p:cNvSpPr>
            <p:nvPr/>
          </p:nvSpPr>
          <p:spPr bwMode="auto">
            <a:xfrm>
              <a:off x="1177" y="3209"/>
              <a:ext cx="510" cy="830"/>
            </a:xfrm>
            <a:custGeom>
              <a:avLst/>
              <a:gdLst>
                <a:gd name="T0" fmla="*/ 20 w 510"/>
                <a:gd name="T1" fmla="*/ 0 h 830"/>
                <a:gd name="T2" fmla="*/ 506 w 510"/>
                <a:gd name="T3" fmla="*/ 90 h 830"/>
                <a:gd name="T4" fmla="*/ 50 w 510"/>
                <a:gd name="T5" fmla="*/ 210 h 830"/>
                <a:gd name="T6" fmla="*/ 237 w 510"/>
                <a:gd name="T7" fmla="*/ 830 h 830"/>
                <a:gd name="T8" fmla="*/ 0 60000 65536"/>
                <a:gd name="T9" fmla="*/ 0 60000 65536"/>
                <a:gd name="T10" fmla="*/ 0 60000 65536"/>
                <a:gd name="T11" fmla="*/ 0 60000 65536"/>
                <a:gd name="T12" fmla="*/ 0 w 510"/>
                <a:gd name="T13" fmla="*/ 0 h 830"/>
                <a:gd name="T14" fmla="*/ 510 w 510"/>
                <a:gd name="T15" fmla="*/ 830 h 830"/>
              </a:gdLst>
              <a:ahLst/>
              <a:cxnLst>
                <a:cxn ang="T8">
                  <a:pos x="T0" y="T1"/>
                </a:cxn>
                <a:cxn ang="T9">
                  <a:pos x="T2" y="T3"/>
                </a:cxn>
                <a:cxn ang="T10">
                  <a:pos x="T4" y="T5"/>
                </a:cxn>
                <a:cxn ang="T11">
                  <a:pos x="T6" y="T7"/>
                </a:cxn>
              </a:cxnLst>
              <a:rect l="T12" t="T13" r="T14" b="T15"/>
              <a:pathLst>
                <a:path w="510" h="830">
                  <a:moveTo>
                    <a:pt x="20" y="0"/>
                  </a:moveTo>
                  <a:cubicBezTo>
                    <a:pt x="101" y="14"/>
                    <a:pt x="501" y="55"/>
                    <a:pt x="506" y="90"/>
                  </a:cubicBezTo>
                  <a:cubicBezTo>
                    <a:pt x="510" y="133"/>
                    <a:pt x="100" y="97"/>
                    <a:pt x="50" y="210"/>
                  </a:cubicBezTo>
                  <a:cubicBezTo>
                    <a:pt x="0" y="323"/>
                    <a:pt x="198" y="701"/>
                    <a:pt x="237" y="830"/>
                  </a:cubicBezTo>
                </a:path>
              </a:pathLst>
            </a:custGeom>
            <a:noFill/>
            <a:ln w="38100">
              <a:solidFill>
                <a:schemeClr val="tx1"/>
              </a:solidFill>
              <a:round/>
              <a:headEnd/>
              <a:tailEnd type="triangle" w="med" len="med"/>
            </a:ln>
          </p:spPr>
          <p:txBody>
            <a:bodyPr/>
            <a:lstStyle/>
            <a:p>
              <a:endParaRPr lang="cs-CZ"/>
            </a:p>
          </p:txBody>
        </p:sp>
        <p:sp>
          <p:nvSpPr>
            <p:cNvPr id="8318" name="Text Box 76"/>
            <p:cNvSpPr txBox="1">
              <a:spLocks noChangeArrowheads="1"/>
            </p:cNvSpPr>
            <p:nvPr/>
          </p:nvSpPr>
          <p:spPr bwMode="auto">
            <a:xfrm>
              <a:off x="1429" y="4070"/>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grpSp>
      <p:grpSp>
        <p:nvGrpSpPr>
          <p:cNvPr id="4" name="Group 77"/>
          <p:cNvGrpSpPr>
            <a:grpSpLocks/>
          </p:cNvGrpSpPr>
          <p:nvPr/>
        </p:nvGrpSpPr>
        <p:grpSpPr bwMode="auto">
          <a:xfrm>
            <a:off x="2547938" y="1504950"/>
            <a:ext cx="5276850" cy="5308600"/>
            <a:chOff x="645" y="948"/>
            <a:chExt cx="3324" cy="3344"/>
          </a:xfrm>
        </p:grpSpPr>
        <p:grpSp>
          <p:nvGrpSpPr>
            <p:cNvPr id="8297" name="Group 78"/>
            <p:cNvGrpSpPr>
              <a:grpSpLocks/>
            </p:cNvGrpSpPr>
            <p:nvPr/>
          </p:nvGrpSpPr>
          <p:grpSpPr bwMode="auto">
            <a:xfrm>
              <a:off x="645" y="948"/>
              <a:ext cx="3324" cy="3344"/>
              <a:chOff x="642" y="913"/>
              <a:chExt cx="3324" cy="3344"/>
            </a:xfrm>
          </p:grpSpPr>
          <p:sp>
            <p:nvSpPr>
              <p:cNvPr id="8300" name="Line 79"/>
              <p:cNvSpPr>
                <a:spLocks noChangeShapeType="1"/>
              </p:cNvSpPr>
              <p:nvPr/>
            </p:nvSpPr>
            <p:spPr bwMode="auto">
              <a:xfrm flipH="1">
                <a:off x="897" y="913"/>
                <a:ext cx="66" cy="0"/>
              </a:xfrm>
              <a:prstGeom prst="line">
                <a:avLst/>
              </a:prstGeom>
              <a:noFill/>
              <a:ln w="19050">
                <a:solidFill>
                  <a:srgbClr val="000000"/>
                </a:solidFill>
                <a:round/>
                <a:headEnd/>
                <a:tailEnd type="triangle" w="med" len="med"/>
              </a:ln>
            </p:spPr>
            <p:txBody>
              <a:bodyPr wrap="none" anchor="ctr"/>
              <a:lstStyle/>
              <a:p>
                <a:endParaRPr lang="cs-CZ"/>
              </a:p>
            </p:txBody>
          </p:sp>
          <p:sp>
            <p:nvSpPr>
              <p:cNvPr id="8301" name="Text Box 80"/>
              <p:cNvSpPr txBox="1">
                <a:spLocks noChangeArrowheads="1"/>
              </p:cNvSpPr>
              <p:nvPr/>
            </p:nvSpPr>
            <p:spPr bwMode="auto">
              <a:xfrm>
                <a:off x="642" y="1171"/>
                <a:ext cx="338" cy="212"/>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C</a:t>
                </a:r>
                <a:endParaRPr lang="cs-CZ" sz="2800" b="1" baseline="-25000">
                  <a:latin typeface="Times New Roman" pitchFamily="18" charset="0"/>
                </a:endParaRPr>
              </a:p>
            </p:txBody>
          </p:sp>
          <p:grpSp>
            <p:nvGrpSpPr>
              <p:cNvPr id="8302" name="Group 81"/>
              <p:cNvGrpSpPr>
                <a:grpSpLocks/>
              </p:cNvGrpSpPr>
              <p:nvPr/>
            </p:nvGrpSpPr>
            <p:grpSpPr bwMode="auto">
              <a:xfrm>
                <a:off x="793" y="935"/>
                <a:ext cx="3173" cy="3322"/>
                <a:chOff x="826" y="913"/>
                <a:chExt cx="3173" cy="3322"/>
              </a:xfrm>
            </p:grpSpPr>
            <p:sp>
              <p:nvSpPr>
                <p:cNvPr id="8303" name="Line 82"/>
                <p:cNvSpPr>
                  <a:spLocks noChangeShapeType="1"/>
                </p:cNvSpPr>
                <p:nvPr/>
              </p:nvSpPr>
              <p:spPr bwMode="auto">
                <a:xfrm flipH="1">
                  <a:off x="826" y="913"/>
                  <a:ext cx="82" cy="72"/>
                </a:xfrm>
                <a:prstGeom prst="line">
                  <a:avLst/>
                </a:prstGeom>
                <a:noFill/>
                <a:ln w="19050">
                  <a:solidFill>
                    <a:srgbClr val="000000"/>
                  </a:solidFill>
                  <a:round/>
                  <a:headEnd/>
                  <a:tailEnd type="triangle" w="med" len="med"/>
                </a:ln>
              </p:spPr>
              <p:txBody>
                <a:bodyPr wrap="none" anchor="ctr"/>
                <a:lstStyle/>
                <a:p>
                  <a:endParaRPr lang="cs-CZ"/>
                </a:p>
              </p:txBody>
            </p:sp>
            <p:sp>
              <p:nvSpPr>
                <p:cNvPr id="8304" name="Line 83"/>
                <p:cNvSpPr>
                  <a:spLocks noChangeShapeType="1"/>
                </p:cNvSpPr>
                <p:nvPr/>
              </p:nvSpPr>
              <p:spPr bwMode="auto">
                <a:xfrm>
                  <a:off x="826" y="985"/>
                  <a:ext cx="0" cy="55"/>
                </a:xfrm>
                <a:prstGeom prst="line">
                  <a:avLst/>
                </a:prstGeom>
                <a:noFill/>
                <a:ln w="9525">
                  <a:solidFill>
                    <a:srgbClr val="000000"/>
                  </a:solidFill>
                  <a:round/>
                  <a:headEnd/>
                  <a:tailEnd type="triangle" w="med" len="med"/>
                </a:ln>
              </p:spPr>
              <p:txBody>
                <a:bodyPr wrap="none" anchor="ctr"/>
                <a:lstStyle/>
                <a:p>
                  <a:endParaRPr lang="cs-CZ"/>
                </a:p>
              </p:txBody>
            </p:sp>
            <p:sp>
              <p:nvSpPr>
                <p:cNvPr id="8305" name="Line 84"/>
                <p:cNvSpPr>
                  <a:spLocks noChangeShapeType="1"/>
                </p:cNvSpPr>
                <p:nvPr/>
              </p:nvSpPr>
              <p:spPr bwMode="auto">
                <a:xfrm>
                  <a:off x="826" y="1035"/>
                  <a:ext cx="0" cy="82"/>
                </a:xfrm>
                <a:prstGeom prst="line">
                  <a:avLst/>
                </a:prstGeom>
                <a:noFill/>
                <a:ln w="19050">
                  <a:solidFill>
                    <a:srgbClr val="000000"/>
                  </a:solidFill>
                  <a:round/>
                  <a:headEnd/>
                  <a:tailEnd type="triangle" w="med" len="med"/>
                </a:ln>
              </p:spPr>
              <p:txBody>
                <a:bodyPr wrap="none" anchor="ctr"/>
                <a:lstStyle/>
                <a:p>
                  <a:endParaRPr lang="cs-CZ"/>
                </a:p>
              </p:txBody>
            </p:sp>
            <p:sp>
              <p:nvSpPr>
                <p:cNvPr id="8306" name="Line 85"/>
                <p:cNvSpPr>
                  <a:spLocks noChangeShapeType="1"/>
                </p:cNvSpPr>
                <p:nvPr/>
              </p:nvSpPr>
              <p:spPr bwMode="auto">
                <a:xfrm>
                  <a:off x="826" y="1123"/>
                  <a:ext cx="0" cy="60"/>
                </a:xfrm>
                <a:prstGeom prst="line">
                  <a:avLst/>
                </a:prstGeom>
                <a:noFill/>
                <a:ln w="19050">
                  <a:solidFill>
                    <a:srgbClr val="000000"/>
                  </a:solidFill>
                  <a:round/>
                  <a:headEnd/>
                  <a:tailEnd type="triangle" w="med" len="med"/>
                </a:ln>
              </p:spPr>
              <p:txBody>
                <a:bodyPr wrap="none" anchor="ctr"/>
                <a:lstStyle/>
                <a:p>
                  <a:endParaRPr lang="cs-CZ"/>
                </a:p>
              </p:txBody>
            </p:sp>
            <p:grpSp>
              <p:nvGrpSpPr>
                <p:cNvPr id="8307" name="Group 86"/>
                <p:cNvGrpSpPr>
                  <a:grpSpLocks/>
                </p:cNvGrpSpPr>
                <p:nvPr/>
              </p:nvGrpSpPr>
              <p:grpSpPr bwMode="auto">
                <a:xfrm>
                  <a:off x="2298" y="2589"/>
                  <a:ext cx="1701" cy="1646"/>
                  <a:chOff x="2298" y="2589"/>
                  <a:chExt cx="1701" cy="1646"/>
                </a:xfrm>
              </p:grpSpPr>
              <p:graphicFrame>
                <p:nvGraphicFramePr>
                  <p:cNvPr id="8198" name="Object 87"/>
                  <p:cNvGraphicFramePr>
                    <a:graphicFrameLocks noChangeAspect="1"/>
                  </p:cNvGraphicFramePr>
                  <p:nvPr/>
                </p:nvGraphicFramePr>
                <p:xfrm>
                  <a:off x="3081" y="2699"/>
                  <a:ext cx="918" cy="1086"/>
                </p:xfrm>
                <a:graphic>
                  <a:graphicData uri="http://schemas.openxmlformats.org/presentationml/2006/ole">
                    <mc:AlternateContent xmlns:mc="http://schemas.openxmlformats.org/markup-compatibility/2006">
                      <mc:Choice xmlns:v="urn:schemas-microsoft-com:vml" Requires="v">
                        <p:oleObj name="Bitmap Image" r:id="rId10" imgW="1143099" imgH="1364098" progId="PBrush">
                          <p:embed/>
                        </p:oleObj>
                      </mc:Choice>
                      <mc:Fallback>
                        <p:oleObj name="Bitmap Image" r:id="rId10" imgW="1143099" imgH="1364098" progId="PBrush">
                          <p:embed/>
                          <p:pic>
                            <p:nvPicPr>
                              <p:cNvPr id="8198" name="Object 87"/>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081" y="2699"/>
                                <a:ext cx="918" cy="1086"/>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sp>
                <p:nvSpPr>
                  <p:cNvPr id="8308" name="AutoShape 88"/>
                  <p:cNvSpPr>
                    <a:spLocks noChangeArrowheads="1"/>
                  </p:cNvSpPr>
                  <p:nvPr/>
                </p:nvSpPr>
                <p:spPr bwMode="auto">
                  <a:xfrm>
                    <a:off x="2308" y="2589"/>
                    <a:ext cx="495" cy="844"/>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8309" name="Text Box 89"/>
                  <p:cNvSpPr txBox="1">
                    <a:spLocks noChangeArrowheads="1"/>
                  </p:cNvSpPr>
                  <p:nvPr/>
                </p:nvSpPr>
                <p:spPr bwMode="auto">
                  <a:xfrm>
                    <a:off x="2886" y="3036"/>
                    <a:ext cx="327" cy="212"/>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K</a:t>
                    </a:r>
                    <a:r>
                      <a:rPr lang="cs-CZ" sz="1600" b="1" baseline="30000">
                        <a:latin typeface="Times New Roman" pitchFamily="18" charset="0"/>
                      </a:rPr>
                      <a:t>+</a:t>
                    </a:r>
                    <a:endParaRPr lang="cs-CZ" sz="3200" b="1" baseline="-25000">
                      <a:latin typeface="Times New Roman" pitchFamily="18" charset="0"/>
                    </a:endParaRPr>
                  </a:p>
                </p:txBody>
              </p:sp>
              <p:sp>
                <p:nvSpPr>
                  <p:cNvPr id="8310" name="Text Box 90"/>
                  <p:cNvSpPr txBox="1">
                    <a:spLocks noChangeArrowheads="1"/>
                  </p:cNvSpPr>
                  <p:nvPr/>
                </p:nvSpPr>
                <p:spPr bwMode="auto">
                  <a:xfrm>
                    <a:off x="2384" y="2672"/>
                    <a:ext cx="327" cy="212"/>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H</a:t>
                    </a:r>
                    <a:r>
                      <a:rPr lang="cs-CZ" sz="1600" b="1" baseline="30000">
                        <a:latin typeface="Times New Roman" pitchFamily="18" charset="0"/>
                      </a:rPr>
                      <a:t>+</a:t>
                    </a:r>
                    <a:endParaRPr lang="cs-CZ" sz="2400" b="1" baseline="-25000">
                      <a:latin typeface="Times New Roman" pitchFamily="18" charset="0"/>
                    </a:endParaRPr>
                  </a:p>
                </p:txBody>
              </p:sp>
              <p:sp>
                <p:nvSpPr>
                  <p:cNvPr id="8311" name="Text Box 91"/>
                  <p:cNvSpPr txBox="1">
                    <a:spLocks noChangeArrowheads="1"/>
                  </p:cNvSpPr>
                  <p:nvPr/>
                </p:nvSpPr>
                <p:spPr bwMode="auto">
                  <a:xfrm>
                    <a:off x="2898" y="2643"/>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H</a:t>
                    </a:r>
                    <a:r>
                      <a:rPr lang="cs-CZ" sz="2000" b="1" baseline="30000">
                        <a:latin typeface="Times New Roman" pitchFamily="18" charset="0"/>
                      </a:rPr>
                      <a:t>+</a:t>
                    </a:r>
                    <a:endParaRPr lang="cs-CZ" sz="3200" b="1" baseline="-25000">
                      <a:latin typeface="Times New Roman" pitchFamily="18" charset="0"/>
                    </a:endParaRPr>
                  </a:p>
                </p:txBody>
              </p:sp>
              <p:sp>
                <p:nvSpPr>
                  <p:cNvPr id="8312" name="Text Box 92"/>
                  <p:cNvSpPr txBox="1">
                    <a:spLocks noChangeArrowheads="1"/>
                  </p:cNvSpPr>
                  <p:nvPr/>
                </p:nvSpPr>
                <p:spPr bwMode="auto">
                  <a:xfrm>
                    <a:off x="2298" y="2987"/>
                    <a:ext cx="544" cy="288"/>
                  </a:xfrm>
                  <a:prstGeom prst="rect">
                    <a:avLst/>
                  </a:prstGeom>
                  <a:noFill/>
                  <a:ln w="9525">
                    <a:noFill/>
                    <a:miter lim="800000"/>
                    <a:headEnd/>
                    <a:tailEnd/>
                  </a:ln>
                </p:spPr>
                <p:txBody>
                  <a:bodyPr anchor="ctr">
                    <a:spAutoFit/>
                  </a:bodyPr>
                  <a:lstStyle/>
                  <a:p>
                    <a:pPr algn="ctr" eaLnBrk="0" hangingPunct="0">
                      <a:spcBef>
                        <a:spcPct val="50000"/>
                      </a:spcBef>
                    </a:pPr>
                    <a:r>
                      <a:rPr lang="cs-CZ" sz="2400" b="1">
                        <a:latin typeface="Times New Roman" pitchFamily="18" charset="0"/>
                      </a:rPr>
                      <a:t>K</a:t>
                    </a:r>
                    <a:r>
                      <a:rPr lang="cs-CZ" sz="2400" b="1" baseline="30000">
                        <a:latin typeface="Times New Roman" pitchFamily="18" charset="0"/>
                      </a:rPr>
                      <a:t>+</a:t>
                    </a:r>
                    <a:endParaRPr lang="cs-CZ" sz="6000" b="1" baseline="-25000">
                      <a:latin typeface="Times New Roman" pitchFamily="18" charset="0"/>
                    </a:endParaRPr>
                  </a:p>
                </p:txBody>
              </p:sp>
              <p:sp>
                <p:nvSpPr>
                  <p:cNvPr id="8313" name="Line 93"/>
                  <p:cNvSpPr>
                    <a:spLocks noChangeShapeType="1"/>
                  </p:cNvSpPr>
                  <p:nvPr/>
                </p:nvSpPr>
                <p:spPr bwMode="auto">
                  <a:xfrm flipH="1">
                    <a:off x="2677" y="2784"/>
                    <a:ext cx="264" cy="12"/>
                  </a:xfrm>
                  <a:prstGeom prst="line">
                    <a:avLst/>
                  </a:prstGeom>
                  <a:noFill/>
                  <a:ln w="28575">
                    <a:solidFill>
                      <a:srgbClr val="000000"/>
                    </a:solidFill>
                    <a:round/>
                    <a:headEnd/>
                    <a:tailEnd type="triangle" w="med" len="med"/>
                  </a:ln>
                </p:spPr>
                <p:txBody>
                  <a:bodyPr wrap="none" anchor="ctr"/>
                  <a:lstStyle/>
                  <a:p>
                    <a:endParaRPr lang="cs-CZ"/>
                  </a:p>
                </p:txBody>
              </p:sp>
              <p:sp>
                <p:nvSpPr>
                  <p:cNvPr id="8314" name="Line 94"/>
                  <p:cNvSpPr>
                    <a:spLocks noChangeShapeType="1"/>
                  </p:cNvSpPr>
                  <p:nvPr/>
                </p:nvSpPr>
                <p:spPr bwMode="auto">
                  <a:xfrm flipV="1">
                    <a:off x="2706" y="3149"/>
                    <a:ext cx="252" cy="4"/>
                  </a:xfrm>
                  <a:prstGeom prst="line">
                    <a:avLst/>
                  </a:prstGeom>
                  <a:noFill/>
                  <a:ln w="28575">
                    <a:solidFill>
                      <a:srgbClr val="000000"/>
                    </a:solidFill>
                    <a:round/>
                    <a:headEnd/>
                    <a:tailEnd type="triangle" w="med" len="med"/>
                  </a:ln>
                </p:spPr>
                <p:txBody>
                  <a:bodyPr wrap="none" anchor="ctr"/>
                  <a:lstStyle/>
                  <a:p>
                    <a:endParaRPr lang="cs-CZ"/>
                  </a:p>
                </p:txBody>
              </p:sp>
              <p:sp>
                <p:nvSpPr>
                  <p:cNvPr id="8315" name="Text Box 95"/>
                  <p:cNvSpPr txBox="1">
                    <a:spLocks noChangeArrowheads="1"/>
                  </p:cNvSpPr>
                  <p:nvPr/>
                </p:nvSpPr>
                <p:spPr bwMode="auto">
                  <a:xfrm>
                    <a:off x="2324" y="3869"/>
                    <a:ext cx="1587" cy="366"/>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C:</a:t>
                    </a:r>
                    <a:r>
                      <a:rPr lang="cs-CZ" sz="1600">
                        <a:latin typeface="Times New Roman" pitchFamily="18" charset="0"/>
                      </a:rPr>
                      <a:t> Dlouhodobá acidóza - deplece K</a:t>
                    </a:r>
                    <a:r>
                      <a:rPr lang="cs-CZ" sz="1600" baseline="30000">
                        <a:latin typeface="Times New Roman" pitchFamily="18" charset="0"/>
                      </a:rPr>
                      <a:t>+</a:t>
                    </a:r>
                    <a:endParaRPr lang="cs-CZ" sz="2400" baseline="-25000">
                      <a:latin typeface="Times New Roman" pitchFamily="18" charset="0"/>
                    </a:endParaRPr>
                  </a:p>
                </p:txBody>
              </p:sp>
            </p:grpSp>
          </p:grpSp>
        </p:grpSp>
        <p:sp>
          <p:nvSpPr>
            <p:cNvPr id="8298" name="Freeform 96"/>
            <p:cNvSpPr>
              <a:spLocks/>
            </p:cNvSpPr>
            <p:nvPr/>
          </p:nvSpPr>
          <p:spPr bwMode="auto">
            <a:xfrm>
              <a:off x="3089" y="3148"/>
              <a:ext cx="510" cy="830"/>
            </a:xfrm>
            <a:custGeom>
              <a:avLst/>
              <a:gdLst>
                <a:gd name="T0" fmla="*/ 20 w 510"/>
                <a:gd name="T1" fmla="*/ 0 h 830"/>
                <a:gd name="T2" fmla="*/ 506 w 510"/>
                <a:gd name="T3" fmla="*/ 90 h 830"/>
                <a:gd name="T4" fmla="*/ 50 w 510"/>
                <a:gd name="T5" fmla="*/ 210 h 830"/>
                <a:gd name="T6" fmla="*/ 237 w 510"/>
                <a:gd name="T7" fmla="*/ 830 h 830"/>
                <a:gd name="T8" fmla="*/ 0 60000 65536"/>
                <a:gd name="T9" fmla="*/ 0 60000 65536"/>
                <a:gd name="T10" fmla="*/ 0 60000 65536"/>
                <a:gd name="T11" fmla="*/ 0 60000 65536"/>
                <a:gd name="T12" fmla="*/ 0 w 510"/>
                <a:gd name="T13" fmla="*/ 0 h 830"/>
                <a:gd name="T14" fmla="*/ 510 w 510"/>
                <a:gd name="T15" fmla="*/ 830 h 830"/>
              </a:gdLst>
              <a:ahLst/>
              <a:cxnLst>
                <a:cxn ang="T8">
                  <a:pos x="T0" y="T1"/>
                </a:cxn>
                <a:cxn ang="T9">
                  <a:pos x="T2" y="T3"/>
                </a:cxn>
                <a:cxn ang="T10">
                  <a:pos x="T4" y="T5"/>
                </a:cxn>
                <a:cxn ang="T11">
                  <a:pos x="T6" y="T7"/>
                </a:cxn>
              </a:cxnLst>
              <a:rect l="T12" t="T13" r="T14" b="T15"/>
              <a:pathLst>
                <a:path w="510" h="830">
                  <a:moveTo>
                    <a:pt x="20" y="0"/>
                  </a:moveTo>
                  <a:cubicBezTo>
                    <a:pt x="101" y="14"/>
                    <a:pt x="501" y="55"/>
                    <a:pt x="506" y="90"/>
                  </a:cubicBezTo>
                  <a:cubicBezTo>
                    <a:pt x="510" y="133"/>
                    <a:pt x="100" y="97"/>
                    <a:pt x="50" y="210"/>
                  </a:cubicBezTo>
                  <a:cubicBezTo>
                    <a:pt x="0" y="323"/>
                    <a:pt x="198" y="701"/>
                    <a:pt x="237" y="830"/>
                  </a:cubicBezTo>
                </a:path>
              </a:pathLst>
            </a:custGeom>
            <a:noFill/>
            <a:ln w="38100">
              <a:solidFill>
                <a:schemeClr val="tx1"/>
              </a:solidFill>
              <a:round/>
              <a:headEnd/>
              <a:tailEnd type="triangle" w="med" len="med"/>
            </a:ln>
          </p:spPr>
          <p:txBody>
            <a:bodyPr/>
            <a:lstStyle/>
            <a:p>
              <a:endParaRPr lang="cs-CZ"/>
            </a:p>
          </p:txBody>
        </p:sp>
        <p:sp>
          <p:nvSpPr>
            <p:cNvPr id="8299" name="Text Box 97"/>
            <p:cNvSpPr txBox="1">
              <a:spLocks noChangeArrowheads="1"/>
            </p:cNvSpPr>
            <p:nvPr/>
          </p:nvSpPr>
          <p:spPr bwMode="auto">
            <a:xfrm>
              <a:off x="3288" y="3793"/>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grpSp>
      <p:grpSp>
        <p:nvGrpSpPr>
          <p:cNvPr id="8" name="Group 98"/>
          <p:cNvGrpSpPr>
            <a:grpSpLocks/>
          </p:cNvGrpSpPr>
          <p:nvPr/>
        </p:nvGrpSpPr>
        <p:grpSpPr bwMode="auto">
          <a:xfrm>
            <a:off x="2835275" y="1870076"/>
            <a:ext cx="7727950" cy="4987925"/>
            <a:chOff x="826" y="1178"/>
            <a:chExt cx="4868" cy="3142"/>
          </a:xfrm>
        </p:grpSpPr>
        <p:grpSp>
          <p:nvGrpSpPr>
            <p:cNvPr id="8257" name="Group 99"/>
            <p:cNvGrpSpPr>
              <a:grpSpLocks/>
            </p:cNvGrpSpPr>
            <p:nvPr/>
          </p:nvGrpSpPr>
          <p:grpSpPr bwMode="auto">
            <a:xfrm>
              <a:off x="826" y="1178"/>
              <a:ext cx="4868" cy="3142"/>
              <a:chOff x="826" y="1178"/>
              <a:chExt cx="4868" cy="3142"/>
            </a:xfrm>
          </p:grpSpPr>
          <p:grpSp>
            <p:nvGrpSpPr>
              <p:cNvPr id="8259" name="Group 100"/>
              <p:cNvGrpSpPr>
                <a:grpSpLocks/>
              </p:cNvGrpSpPr>
              <p:nvPr/>
            </p:nvGrpSpPr>
            <p:grpSpPr bwMode="auto">
              <a:xfrm>
                <a:off x="2241" y="1486"/>
                <a:ext cx="369" cy="268"/>
                <a:chOff x="3657" y="2396"/>
                <a:chExt cx="678" cy="411"/>
              </a:xfrm>
            </p:grpSpPr>
            <p:grpSp>
              <p:nvGrpSpPr>
                <p:cNvPr id="8270" name="Group 101"/>
                <p:cNvGrpSpPr>
                  <a:grpSpLocks/>
                </p:cNvGrpSpPr>
                <p:nvPr/>
              </p:nvGrpSpPr>
              <p:grpSpPr bwMode="auto">
                <a:xfrm>
                  <a:off x="3657" y="2396"/>
                  <a:ext cx="678" cy="411"/>
                  <a:chOff x="3657" y="2396"/>
                  <a:chExt cx="678" cy="411"/>
                </a:xfrm>
              </p:grpSpPr>
              <p:sp>
                <p:nvSpPr>
                  <p:cNvPr id="8295" name="Freeform 102"/>
                  <p:cNvSpPr>
                    <a:spLocks/>
                  </p:cNvSpPr>
                  <p:nvPr/>
                </p:nvSpPr>
                <p:spPr bwMode="auto">
                  <a:xfrm>
                    <a:off x="3669" y="2396"/>
                    <a:ext cx="666" cy="406"/>
                  </a:xfrm>
                  <a:custGeom>
                    <a:avLst/>
                    <a:gdLst>
                      <a:gd name="T0" fmla="*/ 310 w 1332"/>
                      <a:gd name="T1" fmla="*/ 160 h 813"/>
                      <a:gd name="T2" fmla="*/ 300 w 1332"/>
                      <a:gd name="T3" fmla="*/ 158 h 813"/>
                      <a:gd name="T4" fmla="*/ 54 w 1332"/>
                      <a:gd name="T5" fmla="*/ 34 h 813"/>
                      <a:gd name="T6" fmla="*/ 47 w 1332"/>
                      <a:gd name="T7" fmla="*/ 27 h 813"/>
                      <a:gd name="T8" fmla="*/ 42 w 1332"/>
                      <a:gd name="T9" fmla="*/ 20 h 813"/>
                      <a:gd name="T10" fmla="*/ 39 w 1332"/>
                      <a:gd name="T11" fmla="*/ 16 h 813"/>
                      <a:gd name="T12" fmla="*/ 36 w 1332"/>
                      <a:gd name="T13" fmla="*/ 12 h 813"/>
                      <a:gd name="T14" fmla="*/ 34 w 1332"/>
                      <a:gd name="T15" fmla="*/ 8 h 813"/>
                      <a:gd name="T16" fmla="*/ 30 w 1332"/>
                      <a:gd name="T17" fmla="*/ 4 h 813"/>
                      <a:gd name="T18" fmla="*/ 28 w 1332"/>
                      <a:gd name="T19" fmla="*/ 2 h 813"/>
                      <a:gd name="T20" fmla="*/ 22 w 1332"/>
                      <a:gd name="T21" fmla="*/ 0 h 813"/>
                      <a:gd name="T22" fmla="*/ 18 w 1332"/>
                      <a:gd name="T23" fmla="*/ 0 h 813"/>
                      <a:gd name="T24" fmla="*/ 13 w 1332"/>
                      <a:gd name="T25" fmla="*/ 1 h 813"/>
                      <a:gd name="T26" fmla="*/ 9 w 1332"/>
                      <a:gd name="T27" fmla="*/ 3 h 813"/>
                      <a:gd name="T28" fmla="*/ 5 w 1332"/>
                      <a:gd name="T29" fmla="*/ 9 h 813"/>
                      <a:gd name="T30" fmla="*/ 3 w 1332"/>
                      <a:gd name="T31" fmla="*/ 15 h 813"/>
                      <a:gd name="T32" fmla="*/ 3 w 1332"/>
                      <a:gd name="T33" fmla="*/ 19 h 813"/>
                      <a:gd name="T34" fmla="*/ 5 w 1332"/>
                      <a:gd name="T35" fmla="*/ 24 h 813"/>
                      <a:gd name="T36" fmla="*/ 2 w 1332"/>
                      <a:gd name="T37" fmla="*/ 27 h 813"/>
                      <a:gd name="T38" fmla="*/ 1 w 1332"/>
                      <a:gd name="T39" fmla="*/ 31 h 813"/>
                      <a:gd name="T40" fmla="*/ 0 w 1332"/>
                      <a:gd name="T41" fmla="*/ 36 h 813"/>
                      <a:gd name="T42" fmla="*/ 2 w 1332"/>
                      <a:gd name="T43" fmla="*/ 42 h 813"/>
                      <a:gd name="T44" fmla="*/ 5 w 1332"/>
                      <a:gd name="T45" fmla="*/ 45 h 813"/>
                      <a:gd name="T46" fmla="*/ 10 w 1332"/>
                      <a:gd name="T47" fmla="*/ 47 h 813"/>
                      <a:gd name="T48" fmla="*/ 18 w 1332"/>
                      <a:gd name="T49" fmla="*/ 48 h 813"/>
                      <a:gd name="T50" fmla="*/ 23 w 1332"/>
                      <a:gd name="T51" fmla="*/ 48 h 813"/>
                      <a:gd name="T52" fmla="*/ 35 w 1332"/>
                      <a:gd name="T53" fmla="*/ 51 h 813"/>
                      <a:gd name="T54" fmla="*/ 49 w 1332"/>
                      <a:gd name="T55" fmla="*/ 56 h 813"/>
                      <a:gd name="T56" fmla="*/ 283 w 1332"/>
                      <a:gd name="T57" fmla="*/ 174 h 813"/>
                      <a:gd name="T58" fmla="*/ 291 w 1332"/>
                      <a:gd name="T59" fmla="*/ 181 h 813"/>
                      <a:gd name="T60" fmla="*/ 300 w 1332"/>
                      <a:gd name="T61" fmla="*/ 191 h 813"/>
                      <a:gd name="T62" fmla="*/ 304 w 1332"/>
                      <a:gd name="T63" fmla="*/ 195 h 813"/>
                      <a:gd name="T64" fmla="*/ 308 w 1332"/>
                      <a:gd name="T65" fmla="*/ 199 h 813"/>
                      <a:gd name="T66" fmla="*/ 312 w 1332"/>
                      <a:gd name="T67" fmla="*/ 202 h 813"/>
                      <a:gd name="T68" fmla="*/ 317 w 1332"/>
                      <a:gd name="T69" fmla="*/ 203 h 813"/>
                      <a:gd name="T70" fmla="*/ 321 w 1332"/>
                      <a:gd name="T71" fmla="*/ 202 h 813"/>
                      <a:gd name="T72" fmla="*/ 325 w 1332"/>
                      <a:gd name="T73" fmla="*/ 199 h 813"/>
                      <a:gd name="T74" fmla="*/ 329 w 1332"/>
                      <a:gd name="T75" fmla="*/ 196 h 813"/>
                      <a:gd name="T76" fmla="*/ 330 w 1332"/>
                      <a:gd name="T77" fmla="*/ 191 h 813"/>
                      <a:gd name="T78" fmla="*/ 329 w 1332"/>
                      <a:gd name="T79" fmla="*/ 187 h 813"/>
                      <a:gd name="T80" fmla="*/ 329 w 1332"/>
                      <a:gd name="T81" fmla="*/ 184 h 813"/>
                      <a:gd name="T82" fmla="*/ 331 w 1332"/>
                      <a:gd name="T83" fmla="*/ 182 h 813"/>
                      <a:gd name="T84" fmla="*/ 333 w 1332"/>
                      <a:gd name="T85" fmla="*/ 177 h 813"/>
                      <a:gd name="T86" fmla="*/ 333 w 1332"/>
                      <a:gd name="T87" fmla="*/ 174 h 813"/>
                      <a:gd name="T88" fmla="*/ 332 w 1332"/>
                      <a:gd name="T89" fmla="*/ 169 h 813"/>
                      <a:gd name="T90" fmla="*/ 329 w 1332"/>
                      <a:gd name="T91" fmla="*/ 165 h 813"/>
                      <a:gd name="T92" fmla="*/ 325 w 1332"/>
                      <a:gd name="T93" fmla="*/ 163 h 813"/>
                      <a:gd name="T94" fmla="*/ 319 w 1332"/>
                      <a:gd name="T95" fmla="*/ 162 h 813"/>
                      <a:gd name="T96" fmla="*/ 310 w 1332"/>
                      <a:gd name="T97" fmla="*/ 160 h 8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332"/>
                      <a:gd name="T148" fmla="*/ 0 h 813"/>
                      <a:gd name="T149" fmla="*/ 1332 w 1332"/>
                      <a:gd name="T150" fmla="*/ 813 h 8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332" h="813">
                        <a:moveTo>
                          <a:pt x="1238" y="643"/>
                        </a:moveTo>
                        <a:lnTo>
                          <a:pt x="1199" y="632"/>
                        </a:lnTo>
                        <a:lnTo>
                          <a:pt x="217" y="138"/>
                        </a:lnTo>
                        <a:lnTo>
                          <a:pt x="188" y="111"/>
                        </a:lnTo>
                        <a:lnTo>
                          <a:pt x="167" y="83"/>
                        </a:lnTo>
                        <a:lnTo>
                          <a:pt x="154" y="66"/>
                        </a:lnTo>
                        <a:lnTo>
                          <a:pt x="141" y="48"/>
                        </a:lnTo>
                        <a:lnTo>
                          <a:pt x="134" y="33"/>
                        </a:lnTo>
                        <a:lnTo>
                          <a:pt x="123" y="19"/>
                        </a:lnTo>
                        <a:lnTo>
                          <a:pt x="114" y="11"/>
                        </a:lnTo>
                        <a:lnTo>
                          <a:pt x="91" y="0"/>
                        </a:lnTo>
                        <a:lnTo>
                          <a:pt x="69" y="0"/>
                        </a:lnTo>
                        <a:lnTo>
                          <a:pt x="52" y="5"/>
                        </a:lnTo>
                        <a:lnTo>
                          <a:pt x="36" y="15"/>
                        </a:lnTo>
                        <a:lnTo>
                          <a:pt x="19" y="36"/>
                        </a:lnTo>
                        <a:lnTo>
                          <a:pt x="12" y="62"/>
                        </a:lnTo>
                        <a:lnTo>
                          <a:pt x="14" y="78"/>
                        </a:lnTo>
                        <a:lnTo>
                          <a:pt x="21" y="97"/>
                        </a:lnTo>
                        <a:lnTo>
                          <a:pt x="8" y="110"/>
                        </a:lnTo>
                        <a:lnTo>
                          <a:pt x="1" y="125"/>
                        </a:lnTo>
                        <a:lnTo>
                          <a:pt x="0" y="145"/>
                        </a:lnTo>
                        <a:lnTo>
                          <a:pt x="8" y="168"/>
                        </a:lnTo>
                        <a:lnTo>
                          <a:pt x="23" y="182"/>
                        </a:lnTo>
                        <a:lnTo>
                          <a:pt x="43" y="190"/>
                        </a:lnTo>
                        <a:lnTo>
                          <a:pt x="70" y="193"/>
                        </a:lnTo>
                        <a:lnTo>
                          <a:pt x="95" y="193"/>
                        </a:lnTo>
                        <a:lnTo>
                          <a:pt x="139" y="204"/>
                        </a:lnTo>
                        <a:lnTo>
                          <a:pt x="199" y="227"/>
                        </a:lnTo>
                        <a:lnTo>
                          <a:pt x="1131" y="696"/>
                        </a:lnTo>
                        <a:lnTo>
                          <a:pt x="1162" y="724"/>
                        </a:lnTo>
                        <a:lnTo>
                          <a:pt x="1199" y="764"/>
                        </a:lnTo>
                        <a:lnTo>
                          <a:pt x="1215" y="783"/>
                        </a:lnTo>
                        <a:lnTo>
                          <a:pt x="1229" y="799"/>
                        </a:lnTo>
                        <a:lnTo>
                          <a:pt x="1245" y="810"/>
                        </a:lnTo>
                        <a:lnTo>
                          <a:pt x="1266" y="813"/>
                        </a:lnTo>
                        <a:lnTo>
                          <a:pt x="1284" y="809"/>
                        </a:lnTo>
                        <a:lnTo>
                          <a:pt x="1300" y="799"/>
                        </a:lnTo>
                        <a:lnTo>
                          <a:pt x="1313" y="785"/>
                        </a:lnTo>
                        <a:lnTo>
                          <a:pt x="1317" y="764"/>
                        </a:lnTo>
                        <a:lnTo>
                          <a:pt x="1315" y="748"/>
                        </a:lnTo>
                        <a:lnTo>
                          <a:pt x="1314" y="739"/>
                        </a:lnTo>
                        <a:lnTo>
                          <a:pt x="1323" y="729"/>
                        </a:lnTo>
                        <a:lnTo>
                          <a:pt x="1332" y="711"/>
                        </a:lnTo>
                        <a:lnTo>
                          <a:pt x="1332" y="699"/>
                        </a:lnTo>
                        <a:lnTo>
                          <a:pt x="1326" y="676"/>
                        </a:lnTo>
                        <a:lnTo>
                          <a:pt x="1315" y="662"/>
                        </a:lnTo>
                        <a:lnTo>
                          <a:pt x="1297" y="652"/>
                        </a:lnTo>
                        <a:lnTo>
                          <a:pt x="1275" y="651"/>
                        </a:lnTo>
                        <a:lnTo>
                          <a:pt x="1238" y="643"/>
                        </a:lnTo>
                        <a:close/>
                      </a:path>
                    </a:pathLst>
                  </a:custGeom>
                  <a:solidFill>
                    <a:srgbClr val="C0C0C0"/>
                  </a:solidFill>
                  <a:ln w="9525">
                    <a:noFill/>
                    <a:round/>
                    <a:headEnd/>
                    <a:tailEnd/>
                  </a:ln>
                </p:spPr>
                <p:txBody>
                  <a:bodyPr/>
                  <a:lstStyle/>
                  <a:p>
                    <a:endParaRPr lang="cs-CZ"/>
                  </a:p>
                </p:txBody>
              </p:sp>
              <p:sp>
                <p:nvSpPr>
                  <p:cNvPr id="8296" name="Freeform 103"/>
                  <p:cNvSpPr>
                    <a:spLocks/>
                  </p:cNvSpPr>
                  <p:nvPr/>
                </p:nvSpPr>
                <p:spPr bwMode="auto">
                  <a:xfrm>
                    <a:off x="3657" y="2399"/>
                    <a:ext cx="668" cy="408"/>
                  </a:xfrm>
                  <a:custGeom>
                    <a:avLst/>
                    <a:gdLst>
                      <a:gd name="T0" fmla="*/ 34 w 1336"/>
                      <a:gd name="T1" fmla="*/ 160 h 814"/>
                      <a:gd name="T2" fmla="*/ 279 w 1336"/>
                      <a:gd name="T3" fmla="*/ 36 h 814"/>
                      <a:gd name="T4" fmla="*/ 286 w 1336"/>
                      <a:gd name="T5" fmla="*/ 30 h 814"/>
                      <a:gd name="T6" fmla="*/ 292 w 1336"/>
                      <a:gd name="T7" fmla="*/ 23 h 814"/>
                      <a:gd name="T8" fmla="*/ 298 w 1336"/>
                      <a:gd name="T9" fmla="*/ 15 h 814"/>
                      <a:gd name="T10" fmla="*/ 301 w 1336"/>
                      <a:gd name="T11" fmla="*/ 9 h 814"/>
                      <a:gd name="T12" fmla="*/ 304 w 1336"/>
                      <a:gd name="T13" fmla="*/ 4 h 814"/>
                      <a:gd name="T14" fmla="*/ 309 w 1336"/>
                      <a:gd name="T15" fmla="*/ 1 h 814"/>
                      <a:gd name="T16" fmla="*/ 314 w 1336"/>
                      <a:gd name="T17" fmla="*/ 0 h 814"/>
                      <a:gd name="T18" fmla="*/ 320 w 1336"/>
                      <a:gd name="T19" fmla="*/ 1 h 814"/>
                      <a:gd name="T20" fmla="*/ 325 w 1336"/>
                      <a:gd name="T21" fmla="*/ 4 h 814"/>
                      <a:gd name="T22" fmla="*/ 329 w 1336"/>
                      <a:gd name="T23" fmla="*/ 8 h 814"/>
                      <a:gd name="T24" fmla="*/ 331 w 1336"/>
                      <a:gd name="T25" fmla="*/ 13 h 814"/>
                      <a:gd name="T26" fmla="*/ 331 w 1336"/>
                      <a:gd name="T27" fmla="*/ 17 h 814"/>
                      <a:gd name="T28" fmla="*/ 331 w 1336"/>
                      <a:gd name="T29" fmla="*/ 21 h 814"/>
                      <a:gd name="T30" fmla="*/ 329 w 1336"/>
                      <a:gd name="T31" fmla="*/ 25 h 814"/>
                      <a:gd name="T32" fmla="*/ 331 w 1336"/>
                      <a:gd name="T33" fmla="*/ 27 h 814"/>
                      <a:gd name="T34" fmla="*/ 333 w 1336"/>
                      <a:gd name="T35" fmla="*/ 30 h 814"/>
                      <a:gd name="T36" fmla="*/ 334 w 1336"/>
                      <a:gd name="T37" fmla="*/ 37 h 814"/>
                      <a:gd name="T38" fmla="*/ 333 w 1336"/>
                      <a:gd name="T39" fmla="*/ 42 h 814"/>
                      <a:gd name="T40" fmla="*/ 329 w 1336"/>
                      <a:gd name="T41" fmla="*/ 45 h 814"/>
                      <a:gd name="T42" fmla="*/ 326 w 1336"/>
                      <a:gd name="T43" fmla="*/ 47 h 814"/>
                      <a:gd name="T44" fmla="*/ 323 w 1336"/>
                      <a:gd name="T45" fmla="*/ 49 h 814"/>
                      <a:gd name="T46" fmla="*/ 316 w 1336"/>
                      <a:gd name="T47" fmla="*/ 49 h 814"/>
                      <a:gd name="T48" fmla="*/ 310 w 1336"/>
                      <a:gd name="T49" fmla="*/ 49 h 814"/>
                      <a:gd name="T50" fmla="*/ 305 w 1336"/>
                      <a:gd name="T51" fmla="*/ 50 h 814"/>
                      <a:gd name="T52" fmla="*/ 287 w 1336"/>
                      <a:gd name="T53" fmla="*/ 57 h 814"/>
                      <a:gd name="T54" fmla="*/ 53 w 1336"/>
                      <a:gd name="T55" fmla="*/ 174 h 814"/>
                      <a:gd name="T56" fmla="*/ 44 w 1336"/>
                      <a:gd name="T57" fmla="*/ 181 h 814"/>
                      <a:gd name="T58" fmla="*/ 38 w 1336"/>
                      <a:gd name="T59" fmla="*/ 188 h 814"/>
                      <a:gd name="T60" fmla="*/ 30 w 1336"/>
                      <a:gd name="T61" fmla="*/ 196 h 814"/>
                      <a:gd name="T62" fmla="*/ 28 w 1336"/>
                      <a:gd name="T63" fmla="*/ 199 h 814"/>
                      <a:gd name="T64" fmla="*/ 24 w 1336"/>
                      <a:gd name="T65" fmla="*/ 202 h 814"/>
                      <a:gd name="T66" fmla="*/ 21 w 1336"/>
                      <a:gd name="T67" fmla="*/ 204 h 814"/>
                      <a:gd name="T68" fmla="*/ 18 w 1336"/>
                      <a:gd name="T69" fmla="*/ 205 h 814"/>
                      <a:gd name="T70" fmla="*/ 14 w 1336"/>
                      <a:gd name="T71" fmla="*/ 204 h 814"/>
                      <a:gd name="T72" fmla="*/ 9 w 1336"/>
                      <a:gd name="T73" fmla="*/ 201 h 814"/>
                      <a:gd name="T74" fmla="*/ 5 w 1336"/>
                      <a:gd name="T75" fmla="*/ 196 h 814"/>
                      <a:gd name="T76" fmla="*/ 5 w 1336"/>
                      <a:gd name="T77" fmla="*/ 192 h 814"/>
                      <a:gd name="T78" fmla="*/ 5 w 1336"/>
                      <a:gd name="T79" fmla="*/ 189 h 814"/>
                      <a:gd name="T80" fmla="*/ 5 w 1336"/>
                      <a:gd name="T81" fmla="*/ 186 h 814"/>
                      <a:gd name="T82" fmla="*/ 2 w 1336"/>
                      <a:gd name="T83" fmla="*/ 183 h 814"/>
                      <a:gd name="T84" fmla="*/ 0 w 1336"/>
                      <a:gd name="T85" fmla="*/ 178 h 814"/>
                      <a:gd name="T86" fmla="*/ 1 w 1336"/>
                      <a:gd name="T87" fmla="*/ 173 h 814"/>
                      <a:gd name="T88" fmla="*/ 2 w 1336"/>
                      <a:gd name="T89" fmla="*/ 169 h 814"/>
                      <a:gd name="T90" fmla="*/ 5 w 1336"/>
                      <a:gd name="T91" fmla="*/ 166 h 814"/>
                      <a:gd name="T92" fmla="*/ 10 w 1336"/>
                      <a:gd name="T93" fmla="*/ 164 h 814"/>
                      <a:gd name="T94" fmla="*/ 14 w 1336"/>
                      <a:gd name="T95" fmla="*/ 164 h 814"/>
                      <a:gd name="T96" fmla="*/ 24 w 1336"/>
                      <a:gd name="T97" fmla="*/ 162 h 814"/>
                      <a:gd name="T98" fmla="*/ 34 w 1336"/>
                      <a:gd name="T99" fmla="*/ 160 h 81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336"/>
                      <a:gd name="T151" fmla="*/ 0 h 814"/>
                      <a:gd name="T152" fmla="*/ 1336 w 1336"/>
                      <a:gd name="T153" fmla="*/ 814 h 81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336" h="814">
                        <a:moveTo>
                          <a:pt x="133" y="636"/>
                        </a:moveTo>
                        <a:lnTo>
                          <a:pt x="1116" y="142"/>
                        </a:lnTo>
                        <a:lnTo>
                          <a:pt x="1141" y="119"/>
                        </a:lnTo>
                        <a:lnTo>
                          <a:pt x="1165" y="92"/>
                        </a:lnTo>
                        <a:lnTo>
                          <a:pt x="1192" y="57"/>
                        </a:lnTo>
                        <a:lnTo>
                          <a:pt x="1202" y="34"/>
                        </a:lnTo>
                        <a:lnTo>
                          <a:pt x="1215" y="15"/>
                        </a:lnTo>
                        <a:lnTo>
                          <a:pt x="1233" y="4"/>
                        </a:lnTo>
                        <a:lnTo>
                          <a:pt x="1253" y="0"/>
                        </a:lnTo>
                        <a:lnTo>
                          <a:pt x="1278" y="4"/>
                        </a:lnTo>
                        <a:lnTo>
                          <a:pt x="1298" y="16"/>
                        </a:lnTo>
                        <a:lnTo>
                          <a:pt x="1314" y="30"/>
                        </a:lnTo>
                        <a:lnTo>
                          <a:pt x="1322" y="50"/>
                        </a:lnTo>
                        <a:lnTo>
                          <a:pt x="1323" y="66"/>
                        </a:lnTo>
                        <a:lnTo>
                          <a:pt x="1322" y="82"/>
                        </a:lnTo>
                        <a:lnTo>
                          <a:pt x="1314" y="97"/>
                        </a:lnTo>
                        <a:lnTo>
                          <a:pt x="1323" y="107"/>
                        </a:lnTo>
                        <a:lnTo>
                          <a:pt x="1331" y="120"/>
                        </a:lnTo>
                        <a:lnTo>
                          <a:pt x="1336" y="146"/>
                        </a:lnTo>
                        <a:lnTo>
                          <a:pt x="1329" y="167"/>
                        </a:lnTo>
                        <a:lnTo>
                          <a:pt x="1316" y="179"/>
                        </a:lnTo>
                        <a:lnTo>
                          <a:pt x="1304" y="188"/>
                        </a:lnTo>
                        <a:lnTo>
                          <a:pt x="1289" y="194"/>
                        </a:lnTo>
                        <a:lnTo>
                          <a:pt x="1261" y="194"/>
                        </a:lnTo>
                        <a:lnTo>
                          <a:pt x="1238" y="196"/>
                        </a:lnTo>
                        <a:lnTo>
                          <a:pt x="1219" y="200"/>
                        </a:lnTo>
                        <a:lnTo>
                          <a:pt x="1145" y="226"/>
                        </a:lnTo>
                        <a:lnTo>
                          <a:pt x="212" y="693"/>
                        </a:lnTo>
                        <a:lnTo>
                          <a:pt x="178" y="722"/>
                        </a:lnTo>
                        <a:lnTo>
                          <a:pt x="149" y="750"/>
                        </a:lnTo>
                        <a:lnTo>
                          <a:pt x="122" y="783"/>
                        </a:lnTo>
                        <a:lnTo>
                          <a:pt x="112" y="795"/>
                        </a:lnTo>
                        <a:lnTo>
                          <a:pt x="97" y="807"/>
                        </a:lnTo>
                        <a:lnTo>
                          <a:pt x="83" y="813"/>
                        </a:lnTo>
                        <a:lnTo>
                          <a:pt x="71" y="814"/>
                        </a:lnTo>
                        <a:lnTo>
                          <a:pt x="56" y="813"/>
                        </a:lnTo>
                        <a:lnTo>
                          <a:pt x="35" y="802"/>
                        </a:lnTo>
                        <a:lnTo>
                          <a:pt x="22" y="783"/>
                        </a:lnTo>
                        <a:lnTo>
                          <a:pt x="18" y="766"/>
                        </a:lnTo>
                        <a:lnTo>
                          <a:pt x="19" y="754"/>
                        </a:lnTo>
                        <a:lnTo>
                          <a:pt x="23" y="741"/>
                        </a:lnTo>
                        <a:lnTo>
                          <a:pt x="8" y="729"/>
                        </a:lnTo>
                        <a:lnTo>
                          <a:pt x="0" y="709"/>
                        </a:lnTo>
                        <a:lnTo>
                          <a:pt x="1" y="691"/>
                        </a:lnTo>
                        <a:lnTo>
                          <a:pt x="8" y="674"/>
                        </a:lnTo>
                        <a:lnTo>
                          <a:pt x="20" y="661"/>
                        </a:lnTo>
                        <a:lnTo>
                          <a:pt x="39" y="652"/>
                        </a:lnTo>
                        <a:lnTo>
                          <a:pt x="57" y="652"/>
                        </a:lnTo>
                        <a:lnTo>
                          <a:pt x="96" y="644"/>
                        </a:lnTo>
                        <a:lnTo>
                          <a:pt x="133" y="636"/>
                        </a:lnTo>
                        <a:close/>
                      </a:path>
                    </a:pathLst>
                  </a:custGeom>
                  <a:solidFill>
                    <a:srgbClr val="C0C0C0"/>
                  </a:solidFill>
                  <a:ln w="9525">
                    <a:noFill/>
                    <a:round/>
                    <a:headEnd/>
                    <a:tailEnd/>
                  </a:ln>
                </p:spPr>
                <p:txBody>
                  <a:bodyPr/>
                  <a:lstStyle/>
                  <a:p>
                    <a:endParaRPr lang="cs-CZ"/>
                  </a:p>
                </p:txBody>
              </p:sp>
            </p:grpSp>
            <p:grpSp>
              <p:nvGrpSpPr>
                <p:cNvPr id="8271" name="Group 104"/>
                <p:cNvGrpSpPr>
                  <a:grpSpLocks/>
                </p:cNvGrpSpPr>
                <p:nvPr/>
              </p:nvGrpSpPr>
              <p:grpSpPr bwMode="auto">
                <a:xfrm>
                  <a:off x="3882" y="2436"/>
                  <a:ext cx="233" cy="351"/>
                  <a:chOff x="3882" y="2436"/>
                  <a:chExt cx="233" cy="351"/>
                </a:xfrm>
              </p:grpSpPr>
              <p:grpSp>
                <p:nvGrpSpPr>
                  <p:cNvPr id="8272" name="Group 105"/>
                  <p:cNvGrpSpPr>
                    <a:grpSpLocks/>
                  </p:cNvGrpSpPr>
                  <p:nvPr/>
                </p:nvGrpSpPr>
                <p:grpSpPr bwMode="auto">
                  <a:xfrm>
                    <a:off x="3882" y="2521"/>
                    <a:ext cx="233" cy="220"/>
                    <a:chOff x="3882" y="2521"/>
                    <a:chExt cx="233" cy="220"/>
                  </a:xfrm>
                </p:grpSpPr>
                <p:grpSp>
                  <p:nvGrpSpPr>
                    <p:cNvPr id="8287" name="Group 106"/>
                    <p:cNvGrpSpPr>
                      <a:grpSpLocks/>
                    </p:cNvGrpSpPr>
                    <p:nvPr/>
                  </p:nvGrpSpPr>
                  <p:grpSpPr bwMode="auto">
                    <a:xfrm>
                      <a:off x="3882" y="2521"/>
                      <a:ext cx="233" cy="155"/>
                      <a:chOff x="3882" y="2521"/>
                      <a:chExt cx="233" cy="155"/>
                    </a:xfrm>
                  </p:grpSpPr>
                  <p:sp>
                    <p:nvSpPr>
                      <p:cNvPr id="8291" name="Freeform 107"/>
                      <p:cNvSpPr>
                        <a:spLocks/>
                      </p:cNvSpPr>
                      <p:nvPr/>
                    </p:nvSpPr>
                    <p:spPr bwMode="auto">
                      <a:xfrm>
                        <a:off x="3882" y="2633"/>
                        <a:ext cx="36" cy="43"/>
                      </a:xfrm>
                      <a:custGeom>
                        <a:avLst/>
                        <a:gdLst>
                          <a:gd name="T0" fmla="*/ 0 w 73"/>
                          <a:gd name="T1" fmla="*/ 3 h 85"/>
                          <a:gd name="T2" fmla="*/ 1 w 73"/>
                          <a:gd name="T3" fmla="*/ 7 h 85"/>
                          <a:gd name="T4" fmla="*/ 2 w 73"/>
                          <a:gd name="T5" fmla="*/ 11 h 85"/>
                          <a:gd name="T6" fmla="*/ 4 w 73"/>
                          <a:gd name="T7" fmla="*/ 14 h 85"/>
                          <a:gd name="T8" fmla="*/ 6 w 73"/>
                          <a:gd name="T9" fmla="*/ 17 h 85"/>
                          <a:gd name="T10" fmla="*/ 9 w 73"/>
                          <a:gd name="T11" fmla="*/ 20 h 85"/>
                          <a:gd name="T12" fmla="*/ 11 w 73"/>
                          <a:gd name="T13" fmla="*/ 22 h 85"/>
                          <a:gd name="T14" fmla="*/ 18 w 73"/>
                          <a:gd name="T15" fmla="*/ 18 h 85"/>
                          <a:gd name="T16" fmla="*/ 5 w 73"/>
                          <a:gd name="T17" fmla="*/ 0 h 85"/>
                          <a:gd name="T18" fmla="*/ 0 w 73"/>
                          <a:gd name="T19" fmla="*/ 3 h 8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3"/>
                          <a:gd name="T31" fmla="*/ 0 h 85"/>
                          <a:gd name="T32" fmla="*/ 73 w 73"/>
                          <a:gd name="T33" fmla="*/ 85 h 8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3" h="85">
                            <a:moveTo>
                              <a:pt x="0" y="11"/>
                            </a:moveTo>
                            <a:lnTo>
                              <a:pt x="6" y="28"/>
                            </a:lnTo>
                            <a:lnTo>
                              <a:pt x="11" y="43"/>
                            </a:lnTo>
                            <a:lnTo>
                              <a:pt x="18" y="55"/>
                            </a:lnTo>
                            <a:lnTo>
                              <a:pt x="26" y="66"/>
                            </a:lnTo>
                            <a:lnTo>
                              <a:pt x="36" y="77"/>
                            </a:lnTo>
                            <a:lnTo>
                              <a:pt x="44" y="85"/>
                            </a:lnTo>
                            <a:lnTo>
                              <a:pt x="73" y="70"/>
                            </a:lnTo>
                            <a:lnTo>
                              <a:pt x="22" y="0"/>
                            </a:lnTo>
                            <a:lnTo>
                              <a:pt x="0" y="11"/>
                            </a:lnTo>
                            <a:close/>
                          </a:path>
                        </a:pathLst>
                      </a:custGeom>
                      <a:solidFill>
                        <a:srgbClr val="A0A0A0"/>
                      </a:solidFill>
                      <a:ln w="9525">
                        <a:noFill/>
                        <a:round/>
                        <a:headEnd/>
                        <a:tailEnd/>
                      </a:ln>
                    </p:spPr>
                    <p:txBody>
                      <a:bodyPr/>
                      <a:lstStyle/>
                      <a:p>
                        <a:endParaRPr lang="cs-CZ"/>
                      </a:p>
                    </p:txBody>
                  </p:sp>
                  <p:sp>
                    <p:nvSpPr>
                      <p:cNvPr id="8292" name="Freeform 108"/>
                      <p:cNvSpPr>
                        <a:spLocks/>
                      </p:cNvSpPr>
                      <p:nvPr/>
                    </p:nvSpPr>
                    <p:spPr bwMode="auto">
                      <a:xfrm>
                        <a:off x="4080" y="2630"/>
                        <a:ext cx="35" cy="43"/>
                      </a:xfrm>
                      <a:custGeom>
                        <a:avLst/>
                        <a:gdLst>
                          <a:gd name="T0" fmla="*/ 18 w 70"/>
                          <a:gd name="T1" fmla="*/ 3 h 87"/>
                          <a:gd name="T2" fmla="*/ 16 w 70"/>
                          <a:gd name="T3" fmla="*/ 7 h 87"/>
                          <a:gd name="T4" fmla="*/ 14 w 70"/>
                          <a:gd name="T5" fmla="*/ 11 h 87"/>
                          <a:gd name="T6" fmla="*/ 13 w 70"/>
                          <a:gd name="T7" fmla="*/ 14 h 87"/>
                          <a:gd name="T8" fmla="*/ 11 w 70"/>
                          <a:gd name="T9" fmla="*/ 17 h 87"/>
                          <a:gd name="T10" fmla="*/ 9 w 70"/>
                          <a:gd name="T11" fmla="*/ 20 h 87"/>
                          <a:gd name="T12" fmla="*/ 6 w 70"/>
                          <a:gd name="T13" fmla="*/ 21 h 87"/>
                          <a:gd name="T14" fmla="*/ 0 w 70"/>
                          <a:gd name="T15" fmla="*/ 18 h 87"/>
                          <a:gd name="T16" fmla="*/ 11 w 70"/>
                          <a:gd name="T17" fmla="*/ 0 h 87"/>
                          <a:gd name="T18" fmla="*/ 18 w 70"/>
                          <a:gd name="T19" fmla="*/ 3 h 8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0"/>
                          <a:gd name="T31" fmla="*/ 0 h 87"/>
                          <a:gd name="T32" fmla="*/ 70 w 70"/>
                          <a:gd name="T33" fmla="*/ 87 h 8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0" h="87">
                            <a:moveTo>
                              <a:pt x="70" y="14"/>
                            </a:moveTo>
                            <a:lnTo>
                              <a:pt x="64" y="31"/>
                            </a:lnTo>
                            <a:lnTo>
                              <a:pt x="59" y="46"/>
                            </a:lnTo>
                            <a:lnTo>
                              <a:pt x="52" y="58"/>
                            </a:lnTo>
                            <a:lnTo>
                              <a:pt x="44" y="69"/>
                            </a:lnTo>
                            <a:lnTo>
                              <a:pt x="34" y="80"/>
                            </a:lnTo>
                            <a:lnTo>
                              <a:pt x="26" y="87"/>
                            </a:lnTo>
                            <a:lnTo>
                              <a:pt x="0" y="73"/>
                            </a:lnTo>
                            <a:lnTo>
                              <a:pt x="44" y="0"/>
                            </a:lnTo>
                            <a:lnTo>
                              <a:pt x="70" y="14"/>
                            </a:lnTo>
                            <a:close/>
                          </a:path>
                        </a:pathLst>
                      </a:custGeom>
                      <a:solidFill>
                        <a:srgbClr val="A0A0A0"/>
                      </a:solidFill>
                      <a:ln w="9525">
                        <a:noFill/>
                        <a:round/>
                        <a:headEnd/>
                        <a:tailEnd/>
                      </a:ln>
                    </p:spPr>
                    <p:txBody>
                      <a:bodyPr/>
                      <a:lstStyle/>
                      <a:p>
                        <a:endParaRPr lang="cs-CZ"/>
                      </a:p>
                    </p:txBody>
                  </p:sp>
                  <p:sp>
                    <p:nvSpPr>
                      <p:cNvPr id="8293" name="Freeform 109"/>
                      <p:cNvSpPr>
                        <a:spLocks/>
                      </p:cNvSpPr>
                      <p:nvPr/>
                    </p:nvSpPr>
                    <p:spPr bwMode="auto">
                      <a:xfrm>
                        <a:off x="3884" y="2521"/>
                        <a:ext cx="16" cy="53"/>
                      </a:xfrm>
                      <a:custGeom>
                        <a:avLst/>
                        <a:gdLst>
                          <a:gd name="T0" fmla="*/ 2 w 33"/>
                          <a:gd name="T1" fmla="*/ 0 h 105"/>
                          <a:gd name="T2" fmla="*/ 1 w 33"/>
                          <a:gd name="T3" fmla="*/ 3 h 105"/>
                          <a:gd name="T4" fmla="*/ 1 w 33"/>
                          <a:gd name="T5" fmla="*/ 6 h 105"/>
                          <a:gd name="T6" fmla="*/ 1 w 33"/>
                          <a:gd name="T7" fmla="*/ 7 h 105"/>
                          <a:gd name="T8" fmla="*/ 1 w 33"/>
                          <a:gd name="T9" fmla="*/ 9 h 105"/>
                          <a:gd name="T10" fmla="*/ 2 w 33"/>
                          <a:gd name="T11" fmla="*/ 11 h 105"/>
                          <a:gd name="T12" fmla="*/ 2 w 33"/>
                          <a:gd name="T13" fmla="*/ 13 h 105"/>
                          <a:gd name="T14" fmla="*/ 2 w 33"/>
                          <a:gd name="T15" fmla="*/ 15 h 105"/>
                          <a:gd name="T16" fmla="*/ 2 w 33"/>
                          <a:gd name="T17" fmla="*/ 17 h 105"/>
                          <a:gd name="T18" fmla="*/ 1 w 33"/>
                          <a:gd name="T19" fmla="*/ 19 h 105"/>
                          <a:gd name="T20" fmla="*/ 0 w 33"/>
                          <a:gd name="T21" fmla="*/ 22 h 105"/>
                          <a:gd name="T22" fmla="*/ 0 w 33"/>
                          <a:gd name="T23" fmla="*/ 23 h 105"/>
                          <a:gd name="T24" fmla="*/ 6 w 33"/>
                          <a:gd name="T25" fmla="*/ 27 h 105"/>
                          <a:gd name="T26" fmla="*/ 8 w 33"/>
                          <a:gd name="T27" fmla="*/ 10 h 105"/>
                          <a:gd name="T28" fmla="*/ 8 w 33"/>
                          <a:gd name="T29" fmla="*/ 4 h 105"/>
                          <a:gd name="T30" fmla="*/ 2 w 33"/>
                          <a:gd name="T31" fmla="*/ 0 h 10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3"/>
                          <a:gd name="T49" fmla="*/ 0 h 105"/>
                          <a:gd name="T50" fmla="*/ 33 w 33"/>
                          <a:gd name="T51" fmla="*/ 105 h 10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3" h="105">
                            <a:moveTo>
                              <a:pt x="9" y="0"/>
                            </a:moveTo>
                            <a:lnTo>
                              <a:pt x="6" y="11"/>
                            </a:lnTo>
                            <a:lnTo>
                              <a:pt x="6" y="22"/>
                            </a:lnTo>
                            <a:lnTo>
                              <a:pt x="6" y="27"/>
                            </a:lnTo>
                            <a:lnTo>
                              <a:pt x="7" y="33"/>
                            </a:lnTo>
                            <a:lnTo>
                              <a:pt x="9" y="42"/>
                            </a:lnTo>
                            <a:lnTo>
                              <a:pt x="9" y="50"/>
                            </a:lnTo>
                            <a:lnTo>
                              <a:pt x="10" y="59"/>
                            </a:lnTo>
                            <a:lnTo>
                              <a:pt x="9" y="67"/>
                            </a:lnTo>
                            <a:lnTo>
                              <a:pt x="7" y="75"/>
                            </a:lnTo>
                            <a:lnTo>
                              <a:pt x="3" y="85"/>
                            </a:lnTo>
                            <a:lnTo>
                              <a:pt x="0" y="92"/>
                            </a:lnTo>
                            <a:lnTo>
                              <a:pt x="25" y="105"/>
                            </a:lnTo>
                            <a:lnTo>
                              <a:pt x="33" y="37"/>
                            </a:lnTo>
                            <a:lnTo>
                              <a:pt x="33" y="13"/>
                            </a:lnTo>
                            <a:lnTo>
                              <a:pt x="9" y="0"/>
                            </a:lnTo>
                            <a:close/>
                          </a:path>
                        </a:pathLst>
                      </a:custGeom>
                      <a:solidFill>
                        <a:srgbClr val="A0A0A0"/>
                      </a:solidFill>
                      <a:ln w="9525">
                        <a:noFill/>
                        <a:round/>
                        <a:headEnd/>
                        <a:tailEnd/>
                      </a:ln>
                    </p:spPr>
                    <p:txBody>
                      <a:bodyPr/>
                      <a:lstStyle/>
                      <a:p>
                        <a:endParaRPr lang="cs-CZ"/>
                      </a:p>
                    </p:txBody>
                  </p:sp>
                  <p:sp>
                    <p:nvSpPr>
                      <p:cNvPr id="8294" name="Freeform 110"/>
                      <p:cNvSpPr>
                        <a:spLocks/>
                      </p:cNvSpPr>
                      <p:nvPr/>
                    </p:nvSpPr>
                    <p:spPr bwMode="auto">
                      <a:xfrm>
                        <a:off x="4095" y="2525"/>
                        <a:ext cx="16" cy="53"/>
                      </a:xfrm>
                      <a:custGeom>
                        <a:avLst/>
                        <a:gdLst>
                          <a:gd name="T0" fmla="*/ 6 w 33"/>
                          <a:gd name="T1" fmla="*/ 0 h 106"/>
                          <a:gd name="T2" fmla="*/ 6 w 33"/>
                          <a:gd name="T3" fmla="*/ 3 h 106"/>
                          <a:gd name="T4" fmla="*/ 6 w 33"/>
                          <a:gd name="T5" fmla="*/ 6 h 106"/>
                          <a:gd name="T6" fmla="*/ 6 w 33"/>
                          <a:gd name="T7" fmla="*/ 7 h 106"/>
                          <a:gd name="T8" fmla="*/ 6 w 33"/>
                          <a:gd name="T9" fmla="*/ 9 h 106"/>
                          <a:gd name="T10" fmla="*/ 6 w 33"/>
                          <a:gd name="T11" fmla="*/ 11 h 106"/>
                          <a:gd name="T12" fmla="*/ 6 w 33"/>
                          <a:gd name="T13" fmla="*/ 13 h 106"/>
                          <a:gd name="T14" fmla="*/ 5 w 33"/>
                          <a:gd name="T15" fmla="*/ 14 h 106"/>
                          <a:gd name="T16" fmla="*/ 6 w 33"/>
                          <a:gd name="T17" fmla="*/ 17 h 106"/>
                          <a:gd name="T18" fmla="*/ 6 w 33"/>
                          <a:gd name="T19" fmla="*/ 19 h 106"/>
                          <a:gd name="T20" fmla="*/ 7 w 33"/>
                          <a:gd name="T21" fmla="*/ 22 h 106"/>
                          <a:gd name="T22" fmla="*/ 8 w 33"/>
                          <a:gd name="T23" fmla="*/ 23 h 106"/>
                          <a:gd name="T24" fmla="*/ 2 w 33"/>
                          <a:gd name="T25" fmla="*/ 27 h 106"/>
                          <a:gd name="T26" fmla="*/ 0 w 33"/>
                          <a:gd name="T27" fmla="*/ 10 h 106"/>
                          <a:gd name="T28" fmla="*/ 0 w 33"/>
                          <a:gd name="T29" fmla="*/ 3 h 106"/>
                          <a:gd name="T30" fmla="*/ 6 w 33"/>
                          <a:gd name="T31" fmla="*/ 0 h 10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3"/>
                          <a:gd name="T49" fmla="*/ 0 h 106"/>
                          <a:gd name="T50" fmla="*/ 33 w 33"/>
                          <a:gd name="T51" fmla="*/ 106 h 10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3" h="106">
                            <a:moveTo>
                              <a:pt x="24" y="0"/>
                            </a:moveTo>
                            <a:lnTo>
                              <a:pt x="27" y="11"/>
                            </a:lnTo>
                            <a:lnTo>
                              <a:pt x="27" y="22"/>
                            </a:lnTo>
                            <a:lnTo>
                              <a:pt x="27" y="27"/>
                            </a:lnTo>
                            <a:lnTo>
                              <a:pt x="26" y="33"/>
                            </a:lnTo>
                            <a:lnTo>
                              <a:pt x="24" y="42"/>
                            </a:lnTo>
                            <a:lnTo>
                              <a:pt x="24" y="51"/>
                            </a:lnTo>
                            <a:lnTo>
                              <a:pt x="23" y="59"/>
                            </a:lnTo>
                            <a:lnTo>
                              <a:pt x="24" y="67"/>
                            </a:lnTo>
                            <a:lnTo>
                              <a:pt x="26" y="75"/>
                            </a:lnTo>
                            <a:lnTo>
                              <a:pt x="30" y="85"/>
                            </a:lnTo>
                            <a:lnTo>
                              <a:pt x="33" y="92"/>
                            </a:lnTo>
                            <a:lnTo>
                              <a:pt x="8" y="106"/>
                            </a:lnTo>
                            <a:lnTo>
                              <a:pt x="0" y="37"/>
                            </a:lnTo>
                            <a:lnTo>
                              <a:pt x="0" y="14"/>
                            </a:lnTo>
                            <a:lnTo>
                              <a:pt x="24" y="0"/>
                            </a:lnTo>
                            <a:close/>
                          </a:path>
                        </a:pathLst>
                      </a:custGeom>
                      <a:solidFill>
                        <a:srgbClr val="A0A0A0"/>
                      </a:solidFill>
                      <a:ln w="9525">
                        <a:noFill/>
                        <a:round/>
                        <a:headEnd/>
                        <a:tailEnd/>
                      </a:ln>
                    </p:spPr>
                    <p:txBody>
                      <a:bodyPr/>
                      <a:lstStyle/>
                      <a:p>
                        <a:endParaRPr lang="cs-CZ"/>
                      </a:p>
                    </p:txBody>
                  </p:sp>
                </p:grpSp>
                <p:grpSp>
                  <p:nvGrpSpPr>
                    <p:cNvPr id="8288" name="Group 111"/>
                    <p:cNvGrpSpPr>
                      <a:grpSpLocks/>
                    </p:cNvGrpSpPr>
                    <p:nvPr/>
                  </p:nvGrpSpPr>
                  <p:grpSpPr bwMode="auto">
                    <a:xfrm>
                      <a:off x="3912" y="2669"/>
                      <a:ext cx="171" cy="72"/>
                      <a:chOff x="3912" y="2669"/>
                      <a:chExt cx="171" cy="72"/>
                    </a:xfrm>
                  </p:grpSpPr>
                  <p:sp>
                    <p:nvSpPr>
                      <p:cNvPr id="8289" name="Freeform 112"/>
                      <p:cNvSpPr>
                        <a:spLocks/>
                      </p:cNvSpPr>
                      <p:nvPr/>
                    </p:nvSpPr>
                    <p:spPr bwMode="auto">
                      <a:xfrm>
                        <a:off x="3912" y="2669"/>
                        <a:ext cx="24" cy="72"/>
                      </a:xfrm>
                      <a:custGeom>
                        <a:avLst/>
                        <a:gdLst>
                          <a:gd name="T0" fmla="*/ 0 w 47"/>
                          <a:gd name="T1" fmla="*/ 0 h 143"/>
                          <a:gd name="T2" fmla="*/ 2 w 47"/>
                          <a:gd name="T3" fmla="*/ 4 h 143"/>
                          <a:gd name="T4" fmla="*/ 2 w 47"/>
                          <a:gd name="T5" fmla="*/ 10 h 143"/>
                          <a:gd name="T6" fmla="*/ 3 w 47"/>
                          <a:gd name="T7" fmla="*/ 17 h 143"/>
                          <a:gd name="T8" fmla="*/ 3 w 47"/>
                          <a:gd name="T9" fmla="*/ 23 h 143"/>
                          <a:gd name="T10" fmla="*/ 3 w 47"/>
                          <a:gd name="T11" fmla="*/ 28 h 143"/>
                          <a:gd name="T12" fmla="*/ 4 w 47"/>
                          <a:gd name="T13" fmla="*/ 32 h 143"/>
                          <a:gd name="T14" fmla="*/ 6 w 47"/>
                          <a:gd name="T15" fmla="*/ 36 h 143"/>
                          <a:gd name="T16" fmla="*/ 6 w 47"/>
                          <a:gd name="T17" fmla="*/ 33 h 143"/>
                          <a:gd name="T18" fmla="*/ 7 w 47"/>
                          <a:gd name="T19" fmla="*/ 29 h 143"/>
                          <a:gd name="T20" fmla="*/ 8 w 47"/>
                          <a:gd name="T21" fmla="*/ 25 h 143"/>
                          <a:gd name="T22" fmla="*/ 9 w 47"/>
                          <a:gd name="T23" fmla="*/ 22 h 143"/>
                          <a:gd name="T24" fmla="*/ 10 w 47"/>
                          <a:gd name="T25" fmla="*/ 19 h 143"/>
                          <a:gd name="T26" fmla="*/ 11 w 47"/>
                          <a:gd name="T27" fmla="*/ 15 h 143"/>
                          <a:gd name="T28" fmla="*/ 12 w 47"/>
                          <a:gd name="T29" fmla="*/ 12 h 143"/>
                          <a:gd name="T30" fmla="*/ 12 w 47"/>
                          <a:gd name="T31" fmla="*/ 9 h 143"/>
                          <a:gd name="T32" fmla="*/ 11 w 47"/>
                          <a:gd name="T33" fmla="*/ 6 h 143"/>
                          <a:gd name="T34" fmla="*/ 10 w 47"/>
                          <a:gd name="T35" fmla="*/ 3 h 143"/>
                          <a:gd name="T36" fmla="*/ 8 w 47"/>
                          <a:gd name="T37" fmla="*/ 1 h 143"/>
                          <a:gd name="T38" fmla="*/ 5 w 47"/>
                          <a:gd name="T39" fmla="*/ 0 h 143"/>
                          <a:gd name="T40" fmla="*/ 0 w 47"/>
                          <a:gd name="T41" fmla="*/ 0 h 1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7"/>
                          <a:gd name="T64" fmla="*/ 0 h 143"/>
                          <a:gd name="T65" fmla="*/ 47 w 47"/>
                          <a:gd name="T66" fmla="*/ 143 h 14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7" h="143">
                            <a:moveTo>
                              <a:pt x="0" y="0"/>
                            </a:moveTo>
                            <a:lnTo>
                              <a:pt x="5" y="15"/>
                            </a:lnTo>
                            <a:lnTo>
                              <a:pt x="8" y="37"/>
                            </a:lnTo>
                            <a:lnTo>
                              <a:pt x="9" y="68"/>
                            </a:lnTo>
                            <a:lnTo>
                              <a:pt x="11" y="90"/>
                            </a:lnTo>
                            <a:lnTo>
                              <a:pt x="12" y="110"/>
                            </a:lnTo>
                            <a:lnTo>
                              <a:pt x="16" y="127"/>
                            </a:lnTo>
                            <a:lnTo>
                              <a:pt x="23" y="143"/>
                            </a:lnTo>
                            <a:lnTo>
                              <a:pt x="23" y="130"/>
                            </a:lnTo>
                            <a:lnTo>
                              <a:pt x="26" y="114"/>
                            </a:lnTo>
                            <a:lnTo>
                              <a:pt x="30" y="99"/>
                            </a:lnTo>
                            <a:lnTo>
                              <a:pt x="36" y="85"/>
                            </a:lnTo>
                            <a:lnTo>
                              <a:pt x="38" y="73"/>
                            </a:lnTo>
                            <a:lnTo>
                              <a:pt x="42" y="60"/>
                            </a:lnTo>
                            <a:lnTo>
                              <a:pt x="45" y="48"/>
                            </a:lnTo>
                            <a:lnTo>
                              <a:pt x="47" y="33"/>
                            </a:lnTo>
                            <a:lnTo>
                              <a:pt x="42" y="22"/>
                            </a:lnTo>
                            <a:lnTo>
                              <a:pt x="37" y="10"/>
                            </a:lnTo>
                            <a:lnTo>
                              <a:pt x="31" y="3"/>
                            </a:lnTo>
                            <a:lnTo>
                              <a:pt x="20" y="0"/>
                            </a:lnTo>
                            <a:lnTo>
                              <a:pt x="0" y="0"/>
                            </a:lnTo>
                            <a:close/>
                          </a:path>
                        </a:pathLst>
                      </a:custGeom>
                      <a:solidFill>
                        <a:srgbClr val="808080"/>
                      </a:solidFill>
                      <a:ln w="9525">
                        <a:noFill/>
                        <a:round/>
                        <a:headEnd/>
                        <a:tailEnd/>
                      </a:ln>
                    </p:spPr>
                    <p:txBody>
                      <a:bodyPr/>
                      <a:lstStyle/>
                      <a:p>
                        <a:endParaRPr lang="cs-CZ"/>
                      </a:p>
                    </p:txBody>
                  </p:sp>
                  <p:sp>
                    <p:nvSpPr>
                      <p:cNvPr id="8290" name="Freeform 113"/>
                      <p:cNvSpPr>
                        <a:spLocks/>
                      </p:cNvSpPr>
                      <p:nvPr/>
                    </p:nvSpPr>
                    <p:spPr bwMode="auto">
                      <a:xfrm>
                        <a:off x="4061" y="2669"/>
                        <a:ext cx="22" cy="72"/>
                      </a:xfrm>
                      <a:custGeom>
                        <a:avLst/>
                        <a:gdLst>
                          <a:gd name="T0" fmla="*/ 11 w 44"/>
                          <a:gd name="T1" fmla="*/ 0 h 144"/>
                          <a:gd name="T2" fmla="*/ 10 w 44"/>
                          <a:gd name="T3" fmla="*/ 5 h 144"/>
                          <a:gd name="T4" fmla="*/ 9 w 44"/>
                          <a:gd name="T5" fmla="*/ 10 h 144"/>
                          <a:gd name="T6" fmla="*/ 9 w 44"/>
                          <a:gd name="T7" fmla="*/ 18 h 144"/>
                          <a:gd name="T8" fmla="*/ 9 w 44"/>
                          <a:gd name="T9" fmla="*/ 23 h 144"/>
                          <a:gd name="T10" fmla="*/ 7 w 44"/>
                          <a:gd name="T11" fmla="*/ 28 h 144"/>
                          <a:gd name="T12" fmla="*/ 6 w 44"/>
                          <a:gd name="T13" fmla="*/ 33 h 144"/>
                          <a:gd name="T14" fmla="*/ 6 w 44"/>
                          <a:gd name="T15" fmla="*/ 36 h 144"/>
                          <a:gd name="T16" fmla="*/ 6 w 44"/>
                          <a:gd name="T17" fmla="*/ 34 h 144"/>
                          <a:gd name="T18" fmla="*/ 5 w 44"/>
                          <a:gd name="T19" fmla="*/ 29 h 144"/>
                          <a:gd name="T20" fmla="*/ 3 w 44"/>
                          <a:gd name="T21" fmla="*/ 25 h 144"/>
                          <a:gd name="T22" fmla="*/ 3 w 44"/>
                          <a:gd name="T23" fmla="*/ 21 h 144"/>
                          <a:gd name="T24" fmla="*/ 1 w 44"/>
                          <a:gd name="T25" fmla="*/ 18 h 144"/>
                          <a:gd name="T26" fmla="*/ 1 w 44"/>
                          <a:gd name="T27" fmla="*/ 15 h 144"/>
                          <a:gd name="T28" fmla="*/ 1 w 44"/>
                          <a:gd name="T29" fmla="*/ 13 h 144"/>
                          <a:gd name="T30" fmla="*/ 1 w 44"/>
                          <a:gd name="T31" fmla="*/ 9 h 144"/>
                          <a:gd name="T32" fmla="*/ 0 w 44"/>
                          <a:gd name="T33" fmla="*/ 6 h 144"/>
                          <a:gd name="T34" fmla="*/ 1 w 44"/>
                          <a:gd name="T35" fmla="*/ 3 h 144"/>
                          <a:gd name="T36" fmla="*/ 3 w 44"/>
                          <a:gd name="T37" fmla="*/ 1 h 144"/>
                          <a:gd name="T38" fmla="*/ 6 w 44"/>
                          <a:gd name="T39" fmla="*/ 1 h 144"/>
                          <a:gd name="T40" fmla="*/ 11 w 44"/>
                          <a:gd name="T41" fmla="*/ 0 h 14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4"/>
                          <a:gd name="T64" fmla="*/ 0 h 144"/>
                          <a:gd name="T65" fmla="*/ 44 w 44"/>
                          <a:gd name="T66" fmla="*/ 144 h 14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4" h="144">
                            <a:moveTo>
                              <a:pt x="44" y="0"/>
                            </a:moveTo>
                            <a:lnTo>
                              <a:pt x="37" y="19"/>
                            </a:lnTo>
                            <a:lnTo>
                              <a:pt x="34" y="41"/>
                            </a:lnTo>
                            <a:lnTo>
                              <a:pt x="33" y="72"/>
                            </a:lnTo>
                            <a:lnTo>
                              <a:pt x="33" y="94"/>
                            </a:lnTo>
                            <a:lnTo>
                              <a:pt x="30" y="113"/>
                            </a:lnTo>
                            <a:lnTo>
                              <a:pt x="26" y="131"/>
                            </a:lnTo>
                            <a:lnTo>
                              <a:pt x="21" y="144"/>
                            </a:lnTo>
                            <a:lnTo>
                              <a:pt x="22" y="133"/>
                            </a:lnTo>
                            <a:lnTo>
                              <a:pt x="19" y="116"/>
                            </a:lnTo>
                            <a:lnTo>
                              <a:pt x="14" y="101"/>
                            </a:lnTo>
                            <a:lnTo>
                              <a:pt x="11" y="87"/>
                            </a:lnTo>
                            <a:lnTo>
                              <a:pt x="7" y="74"/>
                            </a:lnTo>
                            <a:lnTo>
                              <a:pt x="6" y="63"/>
                            </a:lnTo>
                            <a:lnTo>
                              <a:pt x="3" y="52"/>
                            </a:lnTo>
                            <a:lnTo>
                              <a:pt x="1" y="35"/>
                            </a:lnTo>
                            <a:lnTo>
                              <a:pt x="0" y="26"/>
                            </a:lnTo>
                            <a:lnTo>
                              <a:pt x="6" y="13"/>
                            </a:lnTo>
                            <a:lnTo>
                              <a:pt x="11" y="6"/>
                            </a:lnTo>
                            <a:lnTo>
                              <a:pt x="26" y="4"/>
                            </a:lnTo>
                            <a:lnTo>
                              <a:pt x="44" y="0"/>
                            </a:lnTo>
                            <a:close/>
                          </a:path>
                        </a:pathLst>
                      </a:custGeom>
                      <a:solidFill>
                        <a:srgbClr val="808080"/>
                      </a:solidFill>
                      <a:ln w="9525">
                        <a:noFill/>
                        <a:round/>
                        <a:headEnd/>
                        <a:tailEnd/>
                      </a:ln>
                    </p:spPr>
                    <p:txBody>
                      <a:bodyPr/>
                      <a:lstStyle/>
                      <a:p>
                        <a:endParaRPr lang="cs-CZ"/>
                      </a:p>
                    </p:txBody>
                  </p:sp>
                </p:grpSp>
              </p:grpSp>
              <p:grpSp>
                <p:nvGrpSpPr>
                  <p:cNvPr id="8273" name="Group 114"/>
                  <p:cNvGrpSpPr>
                    <a:grpSpLocks/>
                  </p:cNvGrpSpPr>
                  <p:nvPr/>
                </p:nvGrpSpPr>
                <p:grpSpPr bwMode="auto">
                  <a:xfrm>
                    <a:off x="3888" y="2436"/>
                    <a:ext cx="220" cy="351"/>
                    <a:chOff x="3888" y="2436"/>
                    <a:chExt cx="220" cy="351"/>
                  </a:xfrm>
                </p:grpSpPr>
                <p:sp>
                  <p:nvSpPr>
                    <p:cNvPr id="8274" name="Freeform 115"/>
                    <p:cNvSpPr>
                      <a:spLocks/>
                    </p:cNvSpPr>
                    <p:nvPr/>
                  </p:nvSpPr>
                  <p:spPr bwMode="auto">
                    <a:xfrm>
                      <a:off x="3888" y="2436"/>
                      <a:ext cx="220" cy="351"/>
                    </a:xfrm>
                    <a:custGeom>
                      <a:avLst/>
                      <a:gdLst>
                        <a:gd name="T0" fmla="*/ 106 w 440"/>
                        <a:gd name="T1" fmla="*/ 55 h 702"/>
                        <a:gd name="T2" fmla="*/ 105 w 440"/>
                        <a:gd name="T3" fmla="*/ 41 h 702"/>
                        <a:gd name="T4" fmla="*/ 99 w 440"/>
                        <a:gd name="T5" fmla="*/ 23 h 702"/>
                        <a:gd name="T6" fmla="*/ 87 w 440"/>
                        <a:gd name="T7" fmla="*/ 10 h 702"/>
                        <a:gd name="T8" fmla="*/ 73 w 440"/>
                        <a:gd name="T9" fmla="*/ 3 h 702"/>
                        <a:gd name="T10" fmla="*/ 55 w 440"/>
                        <a:gd name="T11" fmla="*/ 0 h 702"/>
                        <a:gd name="T12" fmla="*/ 38 w 440"/>
                        <a:gd name="T13" fmla="*/ 3 h 702"/>
                        <a:gd name="T14" fmla="*/ 23 w 440"/>
                        <a:gd name="T15" fmla="*/ 11 h 702"/>
                        <a:gd name="T16" fmla="*/ 12 w 440"/>
                        <a:gd name="T17" fmla="*/ 23 h 702"/>
                        <a:gd name="T18" fmla="*/ 5 w 440"/>
                        <a:gd name="T19" fmla="*/ 40 h 702"/>
                        <a:gd name="T20" fmla="*/ 5 w 440"/>
                        <a:gd name="T21" fmla="*/ 55 h 702"/>
                        <a:gd name="T22" fmla="*/ 4 w 440"/>
                        <a:gd name="T23" fmla="*/ 65 h 702"/>
                        <a:gd name="T24" fmla="*/ 1 w 440"/>
                        <a:gd name="T25" fmla="*/ 77 h 702"/>
                        <a:gd name="T26" fmla="*/ 1 w 440"/>
                        <a:gd name="T27" fmla="*/ 92 h 702"/>
                        <a:gd name="T28" fmla="*/ 5 w 440"/>
                        <a:gd name="T29" fmla="*/ 107 h 702"/>
                        <a:gd name="T30" fmla="*/ 13 w 440"/>
                        <a:gd name="T31" fmla="*/ 116 h 702"/>
                        <a:gd name="T32" fmla="*/ 20 w 440"/>
                        <a:gd name="T33" fmla="*/ 117 h 702"/>
                        <a:gd name="T34" fmla="*/ 24 w 440"/>
                        <a:gd name="T35" fmla="*/ 123 h 702"/>
                        <a:gd name="T36" fmla="*/ 23 w 440"/>
                        <a:gd name="T37" fmla="*/ 135 h 702"/>
                        <a:gd name="T38" fmla="*/ 20 w 440"/>
                        <a:gd name="T39" fmla="*/ 143 h 702"/>
                        <a:gd name="T40" fmla="*/ 19 w 440"/>
                        <a:gd name="T41" fmla="*/ 152 h 702"/>
                        <a:gd name="T42" fmla="*/ 22 w 440"/>
                        <a:gd name="T43" fmla="*/ 161 h 702"/>
                        <a:gd name="T44" fmla="*/ 30 w 440"/>
                        <a:gd name="T45" fmla="*/ 170 h 702"/>
                        <a:gd name="T46" fmla="*/ 47 w 440"/>
                        <a:gd name="T47" fmla="*/ 175 h 702"/>
                        <a:gd name="T48" fmla="*/ 64 w 440"/>
                        <a:gd name="T49" fmla="*/ 175 h 702"/>
                        <a:gd name="T50" fmla="*/ 80 w 440"/>
                        <a:gd name="T51" fmla="*/ 171 h 702"/>
                        <a:gd name="T52" fmla="*/ 88 w 440"/>
                        <a:gd name="T53" fmla="*/ 163 h 702"/>
                        <a:gd name="T54" fmla="*/ 92 w 440"/>
                        <a:gd name="T55" fmla="*/ 153 h 702"/>
                        <a:gd name="T56" fmla="*/ 91 w 440"/>
                        <a:gd name="T57" fmla="*/ 144 h 702"/>
                        <a:gd name="T58" fmla="*/ 89 w 440"/>
                        <a:gd name="T59" fmla="*/ 135 h 702"/>
                        <a:gd name="T60" fmla="*/ 87 w 440"/>
                        <a:gd name="T61" fmla="*/ 125 h 702"/>
                        <a:gd name="T62" fmla="*/ 88 w 440"/>
                        <a:gd name="T63" fmla="*/ 118 h 702"/>
                        <a:gd name="T64" fmla="*/ 95 w 440"/>
                        <a:gd name="T65" fmla="*/ 116 h 702"/>
                        <a:gd name="T66" fmla="*/ 101 w 440"/>
                        <a:gd name="T67" fmla="*/ 113 h 702"/>
                        <a:gd name="T68" fmla="*/ 106 w 440"/>
                        <a:gd name="T69" fmla="*/ 104 h 702"/>
                        <a:gd name="T70" fmla="*/ 110 w 440"/>
                        <a:gd name="T71" fmla="*/ 92 h 702"/>
                        <a:gd name="T72" fmla="*/ 110 w 440"/>
                        <a:gd name="T73" fmla="*/ 80 h 702"/>
                        <a:gd name="T74" fmla="*/ 108 w 440"/>
                        <a:gd name="T75" fmla="*/ 71 h 70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40"/>
                        <a:gd name="T115" fmla="*/ 0 h 702"/>
                        <a:gd name="T116" fmla="*/ 440 w 440"/>
                        <a:gd name="T117" fmla="*/ 702 h 70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40" h="702">
                          <a:moveTo>
                            <a:pt x="418" y="248"/>
                          </a:moveTo>
                          <a:lnTo>
                            <a:pt x="422" y="223"/>
                          </a:lnTo>
                          <a:lnTo>
                            <a:pt x="422" y="190"/>
                          </a:lnTo>
                          <a:lnTo>
                            <a:pt x="418" y="163"/>
                          </a:lnTo>
                          <a:lnTo>
                            <a:pt x="408" y="130"/>
                          </a:lnTo>
                          <a:lnTo>
                            <a:pt x="393" y="94"/>
                          </a:lnTo>
                          <a:lnTo>
                            <a:pt x="371" y="64"/>
                          </a:lnTo>
                          <a:lnTo>
                            <a:pt x="345" y="40"/>
                          </a:lnTo>
                          <a:lnTo>
                            <a:pt x="322" y="23"/>
                          </a:lnTo>
                          <a:lnTo>
                            <a:pt x="289" y="11"/>
                          </a:lnTo>
                          <a:lnTo>
                            <a:pt x="255" y="2"/>
                          </a:lnTo>
                          <a:lnTo>
                            <a:pt x="223" y="0"/>
                          </a:lnTo>
                          <a:lnTo>
                            <a:pt x="186" y="2"/>
                          </a:lnTo>
                          <a:lnTo>
                            <a:pt x="152" y="11"/>
                          </a:lnTo>
                          <a:lnTo>
                            <a:pt x="115" y="27"/>
                          </a:lnTo>
                          <a:lnTo>
                            <a:pt x="89" y="45"/>
                          </a:lnTo>
                          <a:lnTo>
                            <a:pt x="65" y="68"/>
                          </a:lnTo>
                          <a:lnTo>
                            <a:pt x="46" y="94"/>
                          </a:lnTo>
                          <a:lnTo>
                            <a:pt x="31" y="126"/>
                          </a:lnTo>
                          <a:lnTo>
                            <a:pt x="20" y="160"/>
                          </a:lnTo>
                          <a:lnTo>
                            <a:pt x="16" y="203"/>
                          </a:lnTo>
                          <a:lnTo>
                            <a:pt x="19" y="220"/>
                          </a:lnTo>
                          <a:lnTo>
                            <a:pt x="20" y="245"/>
                          </a:lnTo>
                          <a:lnTo>
                            <a:pt x="16" y="260"/>
                          </a:lnTo>
                          <a:lnTo>
                            <a:pt x="8" y="281"/>
                          </a:lnTo>
                          <a:lnTo>
                            <a:pt x="2" y="307"/>
                          </a:lnTo>
                          <a:lnTo>
                            <a:pt x="0" y="338"/>
                          </a:lnTo>
                          <a:lnTo>
                            <a:pt x="2" y="370"/>
                          </a:lnTo>
                          <a:lnTo>
                            <a:pt x="8" y="396"/>
                          </a:lnTo>
                          <a:lnTo>
                            <a:pt x="20" y="428"/>
                          </a:lnTo>
                          <a:lnTo>
                            <a:pt x="35" y="448"/>
                          </a:lnTo>
                          <a:lnTo>
                            <a:pt x="49" y="465"/>
                          </a:lnTo>
                          <a:lnTo>
                            <a:pt x="64" y="466"/>
                          </a:lnTo>
                          <a:lnTo>
                            <a:pt x="80" y="470"/>
                          </a:lnTo>
                          <a:lnTo>
                            <a:pt x="89" y="478"/>
                          </a:lnTo>
                          <a:lnTo>
                            <a:pt x="96" y="495"/>
                          </a:lnTo>
                          <a:lnTo>
                            <a:pt x="96" y="511"/>
                          </a:lnTo>
                          <a:lnTo>
                            <a:pt x="89" y="537"/>
                          </a:lnTo>
                          <a:lnTo>
                            <a:pt x="82" y="555"/>
                          </a:lnTo>
                          <a:lnTo>
                            <a:pt x="78" y="570"/>
                          </a:lnTo>
                          <a:lnTo>
                            <a:pt x="74" y="592"/>
                          </a:lnTo>
                          <a:lnTo>
                            <a:pt x="74" y="607"/>
                          </a:lnTo>
                          <a:lnTo>
                            <a:pt x="78" y="625"/>
                          </a:lnTo>
                          <a:lnTo>
                            <a:pt x="86" y="644"/>
                          </a:lnTo>
                          <a:lnTo>
                            <a:pt x="101" y="665"/>
                          </a:lnTo>
                          <a:lnTo>
                            <a:pt x="123" y="680"/>
                          </a:lnTo>
                          <a:lnTo>
                            <a:pt x="146" y="691"/>
                          </a:lnTo>
                          <a:lnTo>
                            <a:pt x="185" y="699"/>
                          </a:lnTo>
                          <a:lnTo>
                            <a:pt x="219" y="702"/>
                          </a:lnTo>
                          <a:lnTo>
                            <a:pt x="256" y="700"/>
                          </a:lnTo>
                          <a:lnTo>
                            <a:pt x="293" y="694"/>
                          </a:lnTo>
                          <a:lnTo>
                            <a:pt x="318" y="683"/>
                          </a:lnTo>
                          <a:lnTo>
                            <a:pt x="337" y="667"/>
                          </a:lnTo>
                          <a:lnTo>
                            <a:pt x="351" y="650"/>
                          </a:lnTo>
                          <a:lnTo>
                            <a:pt x="360" y="630"/>
                          </a:lnTo>
                          <a:lnTo>
                            <a:pt x="366" y="611"/>
                          </a:lnTo>
                          <a:lnTo>
                            <a:pt x="367" y="591"/>
                          </a:lnTo>
                          <a:lnTo>
                            <a:pt x="364" y="576"/>
                          </a:lnTo>
                          <a:lnTo>
                            <a:pt x="359" y="554"/>
                          </a:lnTo>
                          <a:lnTo>
                            <a:pt x="355" y="539"/>
                          </a:lnTo>
                          <a:lnTo>
                            <a:pt x="351" y="526"/>
                          </a:lnTo>
                          <a:lnTo>
                            <a:pt x="348" y="503"/>
                          </a:lnTo>
                          <a:lnTo>
                            <a:pt x="345" y="489"/>
                          </a:lnTo>
                          <a:lnTo>
                            <a:pt x="351" y="474"/>
                          </a:lnTo>
                          <a:lnTo>
                            <a:pt x="363" y="469"/>
                          </a:lnTo>
                          <a:lnTo>
                            <a:pt x="379" y="467"/>
                          </a:lnTo>
                          <a:lnTo>
                            <a:pt x="392" y="462"/>
                          </a:lnTo>
                          <a:lnTo>
                            <a:pt x="404" y="452"/>
                          </a:lnTo>
                          <a:lnTo>
                            <a:pt x="414" y="440"/>
                          </a:lnTo>
                          <a:lnTo>
                            <a:pt x="423" y="419"/>
                          </a:lnTo>
                          <a:lnTo>
                            <a:pt x="432" y="397"/>
                          </a:lnTo>
                          <a:lnTo>
                            <a:pt x="437" y="370"/>
                          </a:lnTo>
                          <a:lnTo>
                            <a:pt x="440" y="344"/>
                          </a:lnTo>
                          <a:lnTo>
                            <a:pt x="438" y="319"/>
                          </a:lnTo>
                          <a:lnTo>
                            <a:pt x="434" y="299"/>
                          </a:lnTo>
                          <a:lnTo>
                            <a:pt x="430" y="281"/>
                          </a:lnTo>
                          <a:lnTo>
                            <a:pt x="418" y="248"/>
                          </a:lnTo>
                          <a:close/>
                        </a:path>
                      </a:pathLst>
                    </a:custGeom>
                    <a:solidFill>
                      <a:srgbClr val="E0E0E0"/>
                    </a:solidFill>
                    <a:ln w="9525">
                      <a:noFill/>
                      <a:round/>
                      <a:headEnd/>
                      <a:tailEnd/>
                    </a:ln>
                  </p:spPr>
                  <p:txBody>
                    <a:bodyPr/>
                    <a:lstStyle/>
                    <a:p>
                      <a:endParaRPr lang="cs-CZ"/>
                    </a:p>
                  </p:txBody>
                </p:sp>
                <p:grpSp>
                  <p:nvGrpSpPr>
                    <p:cNvPr id="8275" name="Group 116"/>
                    <p:cNvGrpSpPr>
                      <a:grpSpLocks/>
                    </p:cNvGrpSpPr>
                    <p:nvPr/>
                  </p:nvGrpSpPr>
                  <p:grpSpPr bwMode="auto">
                    <a:xfrm>
                      <a:off x="3972" y="2595"/>
                      <a:ext cx="49" cy="63"/>
                      <a:chOff x="3972" y="2595"/>
                      <a:chExt cx="49" cy="63"/>
                    </a:xfrm>
                  </p:grpSpPr>
                  <p:sp>
                    <p:nvSpPr>
                      <p:cNvPr id="8283" name="Freeform 117"/>
                      <p:cNvSpPr>
                        <a:spLocks/>
                      </p:cNvSpPr>
                      <p:nvPr/>
                    </p:nvSpPr>
                    <p:spPr bwMode="auto">
                      <a:xfrm>
                        <a:off x="3972" y="2595"/>
                        <a:ext cx="49" cy="63"/>
                      </a:xfrm>
                      <a:custGeom>
                        <a:avLst/>
                        <a:gdLst>
                          <a:gd name="T0" fmla="*/ 12 w 99"/>
                          <a:gd name="T1" fmla="*/ 0 h 127"/>
                          <a:gd name="T2" fmla="*/ 10 w 99"/>
                          <a:gd name="T3" fmla="*/ 0 h 127"/>
                          <a:gd name="T4" fmla="*/ 8 w 99"/>
                          <a:gd name="T5" fmla="*/ 2 h 127"/>
                          <a:gd name="T6" fmla="*/ 8 w 99"/>
                          <a:gd name="T7" fmla="*/ 4 h 127"/>
                          <a:gd name="T8" fmla="*/ 2 w 99"/>
                          <a:gd name="T9" fmla="*/ 22 h 127"/>
                          <a:gd name="T10" fmla="*/ 0 w 99"/>
                          <a:gd name="T11" fmla="*/ 24 h 127"/>
                          <a:gd name="T12" fmla="*/ 0 w 99"/>
                          <a:gd name="T13" fmla="*/ 27 h 127"/>
                          <a:gd name="T14" fmla="*/ 0 w 99"/>
                          <a:gd name="T15" fmla="*/ 30 h 127"/>
                          <a:gd name="T16" fmla="*/ 2 w 99"/>
                          <a:gd name="T17" fmla="*/ 31 h 127"/>
                          <a:gd name="T18" fmla="*/ 4 w 99"/>
                          <a:gd name="T19" fmla="*/ 31 h 127"/>
                          <a:gd name="T20" fmla="*/ 21 w 99"/>
                          <a:gd name="T21" fmla="*/ 31 h 127"/>
                          <a:gd name="T22" fmla="*/ 23 w 99"/>
                          <a:gd name="T23" fmla="*/ 31 h 127"/>
                          <a:gd name="T24" fmla="*/ 24 w 99"/>
                          <a:gd name="T25" fmla="*/ 29 h 127"/>
                          <a:gd name="T26" fmla="*/ 24 w 99"/>
                          <a:gd name="T27" fmla="*/ 26 h 127"/>
                          <a:gd name="T28" fmla="*/ 24 w 99"/>
                          <a:gd name="T29" fmla="*/ 24 h 127"/>
                          <a:gd name="T30" fmla="*/ 16 w 99"/>
                          <a:gd name="T31" fmla="*/ 3 h 127"/>
                          <a:gd name="T32" fmla="*/ 15 w 99"/>
                          <a:gd name="T33" fmla="*/ 1 h 127"/>
                          <a:gd name="T34" fmla="*/ 12 w 99"/>
                          <a:gd name="T35" fmla="*/ 0 h 12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9"/>
                          <a:gd name="T55" fmla="*/ 0 h 127"/>
                          <a:gd name="T56" fmla="*/ 99 w 99"/>
                          <a:gd name="T57" fmla="*/ 127 h 12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9" h="127">
                            <a:moveTo>
                              <a:pt x="50" y="0"/>
                            </a:moveTo>
                            <a:lnTo>
                              <a:pt x="41" y="2"/>
                            </a:lnTo>
                            <a:lnTo>
                              <a:pt x="34" y="9"/>
                            </a:lnTo>
                            <a:lnTo>
                              <a:pt x="32" y="18"/>
                            </a:lnTo>
                            <a:lnTo>
                              <a:pt x="8" y="91"/>
                            </a:lnTo>
                            <a:lnTo>
                              <a:pt x="3" y="98"/>
                            </a:lnTo>
                            <a:lnTo>
                              <a:pt x="0" y="109"/>
                            </a:lnTo>
                            <a:lnTo>
                              <a:pt x="3" y="120"/>
                            </a:lnTo>
                            <a:lnTo>
                              <a:pt x="10" y="125"/>
                            </a:lnTo>
                            <a:lnTo>
                              <a:pt x="18" y="127"/>
                            </a:lnTo>
                            <a:lnTo>
                              <a:pt x="85" y="127"/>
                            </a:lnTo>
                            <a:lnTo>
                              <a:pt x="92" y="124"/>
                            </a:lnTo>
                            <a:lnTo>
                              <a:pt x="98" y="117"/>
                            </a:lnTo>
                            <a:lnTo>
                              <a:pt x="99" y="107"/>
                            </a:lnTo>
                            <a:lnTo>
                              <a:pt x="98" y="99"/>
                            </a:lnTo>
                            <a:lnTo>
                              <a:pt x="66" y="14"/>
                            </a:lnTo>
                            <a:lnTo>
                              <a:pt x="62" y="5"/>
                            </a:lnTo>
                            <a:lnTo>
                              <a:pt x="50" y="0"/>
                            </a:lnTo>
                            <a:close/>
                          </a:path>
                        </a:pathLst>
                      </a:custGeom>
                      <a:solidFill>
                        <a:srgbClr val="C0C0C0"/>
                      </a:solidFill>
                      <a:ln w="9525">
                        <a:noFill/>
                        <a:round/>
                        <a:headEnd/>
                        <a:tailEnd/>
                      </a:ln>
                    </p:spPr>
                    <p:txBody>
                      <a:bodyPr/>
                      <a:lstStyle/>
                      <a:p>
                        <a:endParaRPr lang="cs-CZ"/>
                      </a:p>
                    </p:txBody>
                  </p:sp>
                  <p:grpSp>
                    <p:nvGrpSpPr>
                      <p:cNvPr id="8284" name="Group 118"/>
                      <p:cNvGrpSpPr>
                        <a:grpSpLocks/>
                      </p:cNvGrpSpPr>
                      <p:nvPr/>
                    </p:nvGrpSpPr>
                    <p:grpSpPr bwMode="auto">
                      <a:xfrm>
                        <a:off x="3978" y="2632"/>
                        <a:ext cx="38" cy="22"/>
                        <a:chOff x="3978" y="2632"/>
                        <a:chExt cx="38" cy="22"/>
                      </a:xfrm>
                    </p:grpSpPr>
                    <p:sp>
                      <p:nvSpPr>
                        <p:cNvPr id="8285" name="Freeform 119"/>
                        <p:cNvSpPr>
                          <a:spLocks/>
                        </p:cNvSpPr>
                        <p:nvPr/>
                      </p:nvSpPr>
                      <p:spPr bwMode="auto">
                        <a:xfrm>
                          <a:off x="3978" y="2632"/>
                          <a:ext cx="15" cy="21"/>
                        </a:xfrm>
                        <a:custGeom>
                          <a:avLst/>
                          <a:gdLst>
                            <a:gd name="T0" fmla="*/ 8 w 28"/>
                            <a:gd name="T1" fmla="*/ 1 h 41"/>
                            <a:gd name="T2" fmla="*/ 5 w 28"/>
                            <a:gd name="T3" fmla="*/ 0 h 41"/>
                            <a:gd name="T4" fmla="*/ 1 w 28"/>
                            <a:gd name="T5" fmla="*/ 5 h 41"/>
                            <a:gd name="T6" fmla="*/ 0 w 28"/>
                            <a:gd name="T7" fmla="*/ 8 h 41"/>
                            <a:gd name="T8" fmla="*/ 1 w 28"/>
                            <a:gd name="T9" fmla="*/ 10 h 41"/>
                            <a:gd name="T10" fmla="*/ 3 w 28"/>
                            <a:gd name="T11" fmla="*/ 11 h 41"/>
                            <a:gd name="T12" fmla="*/ 5 w 28"/>
                            <a:gd name="T13" fmla="*/ 11 h 41"/>
                            <a:gd name="T14" fmla="*/ 6 w 28"/>
                            <a:gd name="T15" fmla="*/ 10 h 41"/>
                            <a:gd name="T16" fmla="*/ 7 w 28"/>
                            <a:gd name="T17" fmla="*/ 8 h 41"/>
                            <a:gd name="T18" fmla="*/ 8 w 28"/>
                            <a:gd name="T19" fmla="*/ 1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
                            <a:gd name="T31" fmla="*/ 0 h 41"/>
                            <a:gd name="T32" fmla="*/ 28 w 28"/>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 h="41">
                              <a:moveTo>
                                <a:pt x="28" y="4"/>
                              </a:moveTo>
                              <a:lnTo>
                                <a:pt x="16" y="0"/>
                              </a:lnTo>
                              <a:lnTo>
                                <a:pt x="2" y="20"/>
                              </a:lnTo>
                              <a:lnTo>
                                <a:pt x="0" y="31"/>
                              </a:lnTo>
                              <a:lnTo>
                                <a:pt x="4" y="37"/>
                              </a:lnTo>
                              <a:lnTo>
                                <a:pt x="9" y="41"/>
                              </a:lnTo>
                              <a:lnTo>
                                <a:pt x="17" y="41"/>
                              </a:lnTo>
                              <a:lnTo>
                                <a:pt x="21" y="37"/>
                              </a:lnTo>
                              <a:lnTo>
                                <a:pt x="24" y="30"/>
                              </a:lnTo>
                              <a:lnTo>
                                <a:pt x="28" y="4"/>
                              </a:lnTo>
                              <a:close/>
                            </a:path>
                          </a:pathLst>
                        </a:custGeom>
                        <a:solidFill>
                          <a:srgbClr val="000000"/>
                        </a:solidFill>
                        <a:ln w="9525">
                          <a:noFill/>
                          <a:round/>
                          <a:headEnd/>
                          <a:tailEnd/>
                        </a:ln>
                      </p:spPr>
                      <p:txBody>
                        <a:bodyPr/>
                        <a:lstStyle/>
                        <a:p>
                          <a:endParaRPr lang="cs-CZ"/>
                        </a:p>
                      </p:txBody>
                    </p:sp>
                    <p:sp>
                      <p:nvSpPr>
                        <p:cNvPr id="8286" name="Freeform 120"/>
                        <p:cNvSpPr>
                          <a:spLocks/>
                        </p:cNvSpPr>
                        <p:nvPr/>
                      </p:nvSpPr>
                      <p:spPr bwMode="auto">
                        <a:xfrm>
                          <a:off x="4002" y="2633"/>
                          <a:ext cx="14" cy="21"/>
                        </a:xfrm>
                        <a:custGeom>
                          <a:avLst/>
                          <a:gdLst>
                            <a:gd name="T0" fmla="*/ 0 w 29"/>
                            <a:gd name="T1" fmla="*/ 1 h 41"/>
                            <a:gd name="T2" fmla="*/ 3 w 29"/>
                            <a:gd name="T3" fmla="*/ 0 h 41"/>
                            <a:gd name="T4" fmla="*/ 6 w 29"/>
                            <a:gd name="T5" fmla="*/ 6 h 41"/>
                            <a:gd name="T6" fmla="*/ 7 w 29"/>
                            <a:gd name="T7" fmla="*/ 8 h 41"/>
                            <a:gd name="T8" fmla="*/ 6 w 29"/>
                            <a:gd name="T9" fmla="*/ 10 h 41"/>
                            <a:gd name="T10" fmla="*/ 4 w 29"/>
                            <a:gd name="T11" fmla="*/ 11 h 41"/>
                            <a:gd name="T12" fmla="*/ 2 w 29"/>
                            <a:gd name="T13" fmla="*/ 11 h 41"/>
                            <a:gd name="T14" fmla="*/ 1 w 29"/>
                            <a:gd name="T15" fmla="*/ 10 h 41"/>
                            <a:gd name="T16" fmla="*/ 1 w 29"/>
                            <a:gd name="T17" fmla="*/ 8 h 41"/>
                            <a:gd name="T18" fmla="*/ 0 w 29"/>
                            <a:gd name="T19" fmla="*/ 1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
                            <a:gd name="T31" fmla="*/ 0 h 41"/>
                            <a:gd name="T32" fmla="*/ 29 w 29"/>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 h="41">
                              <a:moveTo>
                                <a:pt x="0" y="4"/>
                              </a:moveTo>
                              <a:lnTo>
                                <a:pt x="13" y="0"/>
                              </a:lnTo>
                              <a:lnTo>
                                <a:pt x="26" y="21"/>
                              </a:lnTo>
                              <a:lnTo>
                                <a:pt x="29" y="32"/>
                              </a:lnTo>
                              <a:lnTo>
                                <a:pt x="25" y="37"/>
                              </a:lnTo>
                              <a:lnTo>
                                <a:pt x="19" y="41"/>
                              </a:lnTo>
                              <a:lnTo>
                                <a:pt x="11" y="41"/>
                              </a:lnTo>
                              <a:lnTo>
                                <a:pt x="7" y="37"/>
                              </a:lnTo>
                              <a:lnTo>
                                <a:pt x="4" y="30"/>
                              </a:lnTo>
                              <a:lnTo>
                                <a:pt x="0" y="4"/>
                              </a:lnTo>
                              <a:close/>
                            </a:path>
                          </a:pathLst>
                        </a:custGeom>
                        <a:solidFill>
                          <a:srgbClr val="000000"/>
                        </a:solidFill>
                        <a:ln w="9525">
                          <a:noFill/>
                          <a:round/>
                          <a:headEnd/>
                          <a:tailEnd/>
                        </a:ln>
                      </p:spPr>
                      <p:txBody>
                        <a:bodyPr/>
                        <a:lstStyle/>
                        <a:p>
                          <a:endParaRPr lang="cs-CZ"/>
                        </a:p>
                      </p:txBody>
                    </p:sp>
                  </p:grpSp>
                </p:grpSp>
                <p:grpSp>
                  <p:nvGrpSpPr>
                    <p:cNvPr id="8276" name="Group 121"/>
                    <p:cNvGrpSpPr>
                      <a:grpSpLocks/>
                    </p:cNvGrpSpPr>
                    <p:nvPr/>
                  </p:nvGrpSpPr>
                  <p:grpSpPr bwMode="auto">
                    <a:xfrm>
                      <a:off x="3917" y="2550"/>
                      <a:ext cx="163" cy="58"/>
                      <a:chOff x="3917" y="2550"/>
                      <a:chExt cx="163" cy="58"/>
                    </a:xfrm>
                  </p:grpSpPr>
                  <p:sp>
                    <p:nvSpPr>
                      <p:cNvPr id="8281" name="Freeform 122"/>
                      <p:cNvSpPr>
                        <a:spLocks/>
                      </p:cNvSpPr>
                      <p:nvPr/>
                    </p:nvSpPr>
                    <p:spPr bwMode="auto">
                      <a:xfrm>
                        <a:off x="4021" y="2551"/>
                        <a:ext cx="59" cy="57"/>
                      </a:xfrm>
                      <a:custGeom>
                        <a:avLst/>
                        <a:gdLst>
                          <a:gd name="T0" fmla="*/ 9 w 118"/>
                          <a:gd name="T1" fmla="*/ 1 h 115"/>
                          <a:gd name="T2" fmla="*/ 5 w 118"/>
                          <a:gd name="T3" fmla="*/ 5 h 115"/>
                          <a:gd name="T4" fmla="*/ 2 w 118"/>
                          <a:gd name="T5" fmla="*/ 10 h 115"/>
                          <a:gd name="T6" fmla="*/ 2 w 118"/>
                          <a:gd name="T7" fmla="*/ 15 h 115"/>
                          <a:gd name="T8" fmla="*/ 0 w 118"/>
                          <a:gd name="T9" fmla="*/ 17 h 115"/>
                          <a:gd name="T10" fmla="*/ 1 w 118"/>
                          <a:gd name="T11" fmla="*/ 21 h 115"/>
                          <a:gd name="T12" fmla="*/ 5 w 118"/>
                          <a:gd name="T13" fmla="*/ 25 h 115"/>
                          <a:gd name="T14" fmla="*/ 9 w 118"/>
                          <a:gd name="T15" fmla="*/ 27 h 115"/>
                          <a:gd name="T16" fmla="*/ 14 w 118"/>
                          <a:gd name="T17" fmla="*/ 28 h 115"/>
                          <a:gd name="T18" fmla="*/ 19 w 118"/>
                          <a:gd name="T19" fmla="*/ 28 h 115"/>
                          <a:gd name="T20" fmla="*/ 23 w 118"/>
                          <a:gd name="T21" fmla="*/ 28 h 115"/>
                          <a:gd name="T22" fmla="*/ 26 w 118"/>
                          <a:gd name="T23" fmla="*/ 26 h 115"/>
                          <a:gd name="T24" fmla="*/ 28 w 118"/>
                          <a:gd name="T25" fmla="*/ 21 h 115"/>
                          <a:gd name="T26" fmla="*/ 30 w 118"/>
                          <a:gd name="T27" fmla="*/ 17 h 115"/>
                          <a:gd name="T28" fmla="*/ 30 w 118"/>
                          <a:gd name="T29" fmla="*/ 11 h 115"/>
                          <a:gd name="T30" fmla="*/ 28 w 118"/>
                          <a:gd name="T31" fmla="*/ 7 h 115"/>
                          <a:gd name="T32" fmla="*/ 24 w 118"/>
                          <a:gd name="T33" fmla="*/ 3 h 115"/>
                          <a:gd name="T34" fmla="*/ 20 w 118"/>
                          <a:gd name="T35" fmla="*/ 1 h 115"/>
                          <a:gd name="T36" fmla="*/ 14 w 118"/>
                          <a:gd name="T37" fmla="*/ 0 h 115"/>
                          <a:gd name="T38" fmla="*/ 9 w 118"/>
                          <a:gd name="T39" fmla="*/ 1 h 1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18"/>
                          <a:gd name="T61" fmla="*/ 0 h 115"/>
                          <a:gd name="T62" fmla="*/ 118 w 118"/>
                          <a:gd name="T63" fmla="*/ 115 h 11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18" h="115">
                            <a:moveTo>
                              <a:pt x="33" y="5"/>
                            </a:moveTo>
                            <a:lnTo>
                              <a:pt x="19" y="20"/>
                            </a:lnTo>
                            <a:lnTo>
                              <a:pt x="8" y="41"/>
                            </a:lnTo>
                            <a:lnTo>
                              <a:pt x="7" y="60"/>
                            </a:lnTo>
                            <a:lnTo>
                              <a:pt x="0" y="70"/>
                            </a:lnTo>
                            <a:lnTo>
                              <a:pt x="4" y="87"/>
                            </a:lnTo>
                            <a:lnTo>
                              <a:pt x="19" y="101"/>
                            </a:lnTo>
                            <a:lnTo>
                              <a:pt x="34" y="108"/>
                            </a:lnTo>
                            <a:lnTo>
                              <a:pt x="53" y="112"/>
                            </a:lnTo>
                            <a:lnTo>
                              <a:pt x="75" y="115"/>
                            </a:lnTo>
                            <a:lnTo>
                              <a:pt x="90" y="114"/>
                            </a:lnTo>
                            <a:lnTo>
                              <a:pt x="104" y="104"/>
                            </a:lnTo>
                            <a:lnTo>
                              <a:pt x="111" y="87"/>
                            </a:lnTo>
                            <a:lnTo>
                              <a:pt x="118" y="68"/>
                            </a:lnTo>
                            <a:lnTo>
                              <a:pt x="118" y="44"/>
                            </a:lnTo>
                            <a:lnTo>
                              <a:pt x="110" y="29"/>
                            </a:lnTo>
                            <a:lnTo>
                              <a:pt x="95" y="13"/>
                            </a:lnTo>
                            <a:lnTo>
                              <a:pt x="78" y="4"/>
                            </a:lnTo>
                            <a:lnTo>
                              <a:pt x="56" y="0"/>
                            </a:lnTo>
                            <a:lnTo>
                              <a:pt x="33" y="5"/>
                            </a:lnTo>
                            <a:close/>
                          </a:path>
                        </a:pathLst>
                      </a:custGeom>
                      <a:solidFill>
                        <a:srgbClr val="000000"/>
                      </a:solidFill>
                      <a:ln w="9525">
                        <a:noFill/>
                        <a:round/>
                        <a:headEnd/>
                        <a:tailEnd/>
                      </a:ln>
                    </p:spPr>
                    <p:txBody>
                      <a:bodyPr/>
                      <a:lstStyle/>
                      <a:p>
                        <a:endParaRPr lang="cs-CZ"/>
                      </a:p>
                    </p:txBody>
                  </p:sp>
                  <p:sp>
                    <p:nvSpPr>
                      <p:cNvPr id="8282" name="Freeform 123"/>
                      <p:cNvSpPr>
                        <a:spLocks/>
                      </p:cNvSpPr>
                      <p:nvPr/>
                    </p:nvSpPr>
                    <p:spPr bwMode="auto">
                      <a:xfrm>
                        <a:off x="3917" y="2550"/>
                        <a:ext cx="59" cy="56"/>
                      </a:xfrm>
                      <a:custGeom>
                        <a:avLst/>
                        <a:gdLst>
                          <a:gd name="T0" fmla="*/ 21 w 118"/>
                          <a:gd name="T1" fmla="*/ 0 h 113"/>
                          <a:gd name="T2" fmla="*/ 26 w 118"/>
                          <a:gd name="T3" fmla="*/ 5 h 113"/>
                          <a:gd name="T4" fmla="*/ 28 w 118"/>
                          <a:gd name="T5" fmla="*/ 10 h 113"/>
                          <a:gd name="T6" fmla="*/ 28 w 118"/>
                          <a:gd name="T7" fmla="*/ 14 h 113"/>
                          <a:gd name="T8" fmla="*/ 30 w 118"/>
                          <a:gd name="T9" fmla="*/ 17 h 113"/>
                          <a:gd name="T10" fmla="*/ 29 w 118"/>
                          <a:gd name="T11" fmla="*/ 21 h 113"/>
                          <a:gd name="T12" fmla="*/ 25 w 118"/>
                          <a:gd name="T13" fmla="*/ 24 h 113"/>
                          <a:gd name="T14" fmla="*/ 22 w 118"/>
                          <a:gd name="T15" fmla="*/ 26 h 113"/>
                          <a:gd name="T16" fmla="*/ 17 w 118"/>
                          <a:gd name="T17" fmla="*/ 27 h 113"/>
                          <a:gd name="T18" fmla="*/ 12 w 118"/>
                          <a:gd name="T19" fmla="*/ 28 h 113"/>
                          <a:gd name="T20" fmla="*/ 7 w 118"/>
                          <a:gd name="T21" fmla="*/ 28 h 113"/>
                          <a:gd name="T22" fmla="*/ 5 w 118"/>
                          <a:gd name="T23" fmla="*/ 26 h 113"/>
                          <a:gd name="T24" fmla="*/ 2 w 118"/>
                          <a:gd name="T25" fmla="*/ 22 h 113"/>
                          <a:gd name="T26" fmla="*/ 0 w 118"/>
                          <a:gd name="T27" fmla="*/ 17 h 113"/>
                          <a:gd name="T28" fmla="*/ 0 w 118"/>
                          <a:gd name="T29" fmla="*/ 10 h 113"/>
                          <a:gd name="T30" fmla="*/ 2 w 118"/>
                          <a:gd name="T31" fmla="*/ 6 h 113"/>
                          <a:gd name="T32" fmla="*/ 6 w 118"/>
                          <a:gd name="T33" fmla="*/ 3 h 113"/>
                          <a:gd name="T34" fmla="*/ 10 w 118"/>
                          <a:gd name="T35" fmla="*/ 1 h 113"/>
                          <a:gd name="T36" fmla="*/ 15 w 118"/>
                          <a:gd name="T37" fmla="*/ 0 h 113"/>
                          <a:gd name="T38" fmla="*/ 21 w 118"/>
                          <a:gd name="T39" fmla="*/ 0 h 1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18"/>
                          <a:gd name="T61" fmla="*/ 0 h 113"/>
                          <a:gd name="T62" fmla="*/ 118 w 118"/>
                          <a:gd name="T63" fmla="*/ 113 h 1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18" h="113">
                            <a:moveTo>
                              <a:pt x="84" y="3"/>
                            </a:moveTo>
                            <a:lnTo>
                              <a:pt x="103" y="21"/>
                            </a:lnTo>
                            <a:lnTo>
                              <a:pt x="110" y="40"/>
                            </a:lnTo>
                            <a:lnTo>
                              <a:pt x="111" y="59"/>
                            </a:lnTo>
                            <a:lnTo>
                              <a:pt x="118" y="69"/>
                            </a:lnTo>
                            <a:lnTo>
                              <a:pt x="114" y="85"/>
                            </a:lnTo>
                            <a:lnTo>
                              <a:pt x="100" y="99"/>
                            </a:lnTo>
                            <a:lnTo>
                              <a:pt x="87" y="107"/>
                            </a:lnTo>
                            <a:lnTo>
                              <a:pt x="66" y="111"/>
                            </a:lnTo>
                            <a:lnTo>
                              <a:pt x="47" y="113"/>
                            </a:lnTo>
                            <a:lnTo>
                              <a:pt x="30" y="113"/>
                            </a:lnTo>
                            <a:lnTo>
                              <a:pt x="18" y="105"/>
                            </a:lnTo>
                            <a:lnTo>
                              <a:pt x="7" y="88"/>
                            </a:lnTo>
                            <a:lnTo>
                              <a:pt x="0" y="68"/>
                            </a:lnTo>
                            <a:lnTo>
                              <a:pt x="0" y="43"/>
                            </a:lnTo>
                            <a:lnTo>
                              <a:pt x="8" y="25"/>
                            </a:lnTo>
                            <a:lnTo>
                              <a:pt x="23" y="13"/>
                            </a:lnTo>
                            <a:lnTo>
                              <a:pt x="37" y="4"/>
                            </a:lnTo>
                            <a:lnTo>
                              <a:pt x="58" y="0"/>
                            </a:lnTo>
                            <a:lnTo>
                              <a:pt x="84" y="3"/>
                            </a:lnTo>
                            <a:close/>
                          </a:path>
                        </a:pathLst>
                      </a:custGeom>
                      <a:solidFill>
                        <a:srgbClr val="000000"/>
                      </a:solidFill>
                      <a:ln w="9525">
                        <a:noFill/>
                        <a:round/>
                        <a:headEnd/>
                        <a:tailEnd/>
                      </a:ln>
                    </p:spPr>
                    <p:txBody>
                      <a:bodyPr/>
                      <a:lstStyle/>
                      <a:p>
                        <a:endParaRPr lang="cs-CZ"/>
                      </a:p>
                    </p:txBody>
                  </p:sp>
                </p:grpSp>
                <p:grpSp>
                  <p:nvGrpSpPr>
                    <p:cNvPr id="8277" name="Group 124"/>
                    <p:cNvGrpSpPr>
                      <a:grpSpLocks/>
                    </p:cNvGrpSpPr>
                    <p:nvPr/>
                  </p:nvGrpSpPr>
                  <p:grpSpPr bwMode="auto">
                    <a:xfrm>
                      <a:off x="3941" y="2672"/>
                      <a:ext cx="115" cy="43"/>
                      <a:chOff x="3941" y="2672"/>
                      <a:chExt cx="115" cy="43"/>
                    </a:xfrm>
                  </p:grpSpPr>
                  <p:sp>
                    <p:nvSpPr>
                      <p:cNvPr id="8278" name="Freeform 125"/>
                      <p:cNvSpPr>
                        <a:spLocks/>
                      </p:cNvSpPr>
                      <p:nvPr/>
                    </p:nvSpPr>
                    <p:spPr bwMode="auto">
                      <a:xfrm>
                        <a:off x="3941" y="2672"/>
                        <a:ext cx="114" cy="42"/>
                      </a:xfrm>
                      <a:custGeom>
                        <a:avLst/>
                        <a:gdLst>
                          <a:gd name="T0" fmla="*/ 2 w 228"/>
                          <a:gd name="T1" fmla="*/ 5 h 84"/>
                          <a:gd name="T2" fmla="*/ 5 w 228"/>
                          <a:gd name="T3" fmla="*/ 3 h 84"/>
                          <a:gd name="T4" fmla="*/ 10 w 228"/>
                          <a:gd name="T5" fmla="*/ 1 h 84"/>
                          <a:gd name="T6" fmla="*/ 14 w 228"/>
                          <a:gd name="T7" fmla="*/ 1 h 84"/>
                          <a:gd name="T8" fmla="*/ 20 w 228"/>
                          <a:gd name="T9" fmla="*/ 0 h 84"/>
                          <a:gd name="T10" fmla="*/ 25 w 228"/>
                          <a:gd name="T11" fmla="*/ 0 h 84"/>
                          <a:gd name="T12" fmla="*/ 33 w 228"/>
                          <a:gd name="T13" fmla="*/ 0 h 84"/>
                          <a:gd name="T14" fmla="*/ 39 w 228"/>
                          <a:gd name="T15" fmla="*/ 1 h 84"/>
                          <a:gd name="T16" fmla="*/ 45 w 228"/>
                          <a:gd name="T17" fmla="*/ 1 h 84"/>
                          <a:gd name="T18" fmla="*/ 50 w 228"/>
                          <a:gd name="T19" fmla="*/ 3 h 84"/>
                          <a:gd name="T20" fmla="*/ 55 w 228"/>
                          <a:gd name="T21" fmla="*/ 5 h 84"/>
                          <a:gd name="T22" fmla="*/ 57 w 228"/>
                          <a:gd name="T23" fmla="*/ 6 h 84"/>
                          <a:gd name="T24" fmla="*/ 57 w 228"/>
                          <a:gd name="T25" fmla="*/ 13 h 84"/>
                          <a:gd name="T26" fmla="*/ 57 w 228"/>
                          <a:gd name="T27" fmla="*/ 17 h 84"/>
                          <a:gd name="T28" fmla="*/ 56 w 228"/>
                          <a:gd name="T29" fmla="*/ 21 h 84"/>
                          <a:gd name="T30" fmla="*/ 52 w 228"/>
                          <a:gd name="T31" fmla="*/ 21 h 84"/>
                          <a:gd name="T32" fmla="*/ 43 w 228"/>
                          <a:gd name="T33" fmla="*/ 21 h 84"/>
                          <a:gd name="T34" fmla="*/ 35 w 228"/>
                          <a:gd name="T35" fmla="*/ 21 h 84"/>
                          <a:gd name="T36" fmla="*/ 26 w 228"/>
                          <a:gd name="T37" fmla="*/ 21 h 84"/>
                          <a:gd name="T38" fmla="*/ 4 w 228"/>
                          <a:gd name="T39" fmla="*/ 20 h 84"/>
                          <a:gd name="T40" fmla="*/ 3 w 228"/>
                          <a:gd name="T41" fmla="*/ 18 h 84"/>
                          <a:gd name="T42" fmla="*/ 1 w 228"/>
                          <a:gd name="T43" fmla="*/ 15 h 84"/>
                          <a:gd name="T44" fmla="*/ 1 w 228"/>
                          <a:gd name="T45" fmla="*/ 12 h 84"/>
                          <a:gd name="T46" fmla="*/ 0 w 228"/>
                          <a:gd name="T47" fmla="*/ 10 h 84"/>
                          <a:gd name="T48" fmla="*/ 2 w 228"/>
                          <a:gd name="T49" fmla="*/ 5 h 8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8"/>
                          <a:gd name="T76" fmla="*/ 0 h 84"/>
                          <a:gd name="T77" fmla="*/ 228 w 228"/>
                          <a:gd name="T78" fmla="*/ 84 h 8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8" h="84">
                            <a:moveTo>
                              <a:pt x="6" y="17"/>
                            </a:moveTo>
                            <a:lnTo>
                              <a:pt x="18" y="11"/>
                            </a:lnTo>
                            <a:lnTo>
                              <a:pt x="40" y="6"/>
                            </a:lnTo>
                            <a:lnTo>
                              <a:pt x="58" y="2"/>
                            </a:lnTo>
                            <a:lnTo>
                              <a:pt x="77" y="0"/>
                            </a:lnTo>
                            <a:lnTo>
                              <a:pt x="98" y="0"/>
                            </a:lnTo>
                            <a:lnTo>
                              <a:pt x="132" y="0"/>
                            </a:lnTo>
                            <a:lnTo>
                              <a:pt x="154" y="3"/>
                            </a:lnTo>
                            <a:lnTo>
                              <a:pt x="177" y="7"/>
                            </a:lnTo>
                            <a:lnTo>
                              <a:pt x="197" y="11"/>
                            </a:lnTo>
                            <a:lnTo>
                              <a:pt x="220" y="18"/>
                            </a:lnTo>
                            <a:lnTo>
                              <a:pt x="227" y="26"/>
                            </a:lnTo>
                            <a:lnTo>
                              <a:pt x="228" y="54"/>
                            </a:lnTo>
                            <a:lnTo>
                              <a:pt x="228" y="65"/>
                            </a:lnTo>
                            <a:lnTo>
                              <a:pt x="223" y="84"/>
                            </a:lnTo>
                            <a:lnTo>
                              <a:pt x="208" y="83"/>
                            </a:lnTo>
                            <a:lnTo>
                              <a:pt x="172" y="83"/>
                            </a:lnTo>
                            <a:lnTo>
                              <a:pt x="139" y="83"/>
                            </a:lnTo>
                            <a:lnTo>
                              <a:pt x="102" y="83"/>
                            </a:lnTo>
                            <a:lnTo>
                              <a:pt x="13" y="80"/>
                            </a:lnTo>
                            <a:lnTo>
                              <a:pt x="9" y="72"/>
                            </a:lnTo>
                            <a:lnTo>
                              <a:pt x="3" y="63"/>
                            </a:lnTo>
                            <a:lnTo>
                              <a:pt x="2" y="51"/>
                            </a:lnTo>
                            <a:lnTo>
                              <a:pt x="0" y="39"/>
                            </a:lnTo>
                            <a:lnTo>
                              <a:pt x="6" y="17"/>
                            </a:lnTo>
                            <a:close/>
                          </a:path>
                        </a:pathLst>
                      </a:custGeom>
                      <a:solidFill>
                        <a:srgbClr val="000000"/>
                      </a:solidFill>
                      <a:ln w="9525">
                        <a:noFill/>
                        <a:round/>
                        <a:headEnd/>
                        <a:tailEnd/>
                      </a:ln>
                    </p:spPr>
                    <p:txBody>
                      <a:bodyPr/>
                      <a:lstStyle/>
                      <a:p>
                        <a:endParaRPr lang="cs-CZ"/>
                      </a:p>
                    </p:txBody>
                  </p:sp>
                  <p:sp>
                    <p:nvSpPr>
                      <p:cNvPr id="8279" name="Freeform 126"/>
                      <p:cNvSpPr>
                        <a:spLocks/>
                      </p:cNvSpPr>
                      <p:nvPr/>
                    </p:nvSpPr>
                    <p:spPr bwMode="auto">
                      <a:xfrm>
                        <a:off x="3941" y="2672"/>
                        <a:ext cx="115" cy="27"/>
                      </a:xfrm>
                      <a:custGeom>
                        <a:avLst/>
                        <a:gdLst>
                          <a:gd name="T0" fmla="*/ 1 w 231"/>
                          <a:gd name="T1" fmla="*/ 3 h 55"/>
                          <a:gd name="T2" fmla="*/ 4 w 231"/>
                          <a:gd name="T3" fmla="*/ 2 h 55"/>
                          <a:gd name="T4" fmla="*/ 9 w 231"/>
                          <a:gd name="T5" fmla="*/ 1 h 55"/>
                          <a:gd name="T6" fmla="*/ 13 w 231"/>
                          <a:gd name="T7" fmla="*/ 0 h 55"/>
                          <a:gd name="T8" fmla="*/ 17 w 231"/>
                          <a:gd name="T9" fmla="*/ 0 h 55"/>
                          <a:gd name="T10" fmla="*/ 24 w 231"/>
                          <a:gd name="T11" fmla="*/ 0 h 55"/>
                          <a:gd name="T12" fmla="*/ 30 w 231"/>
                          <a:gd name="T13" fmla="*/ 0 h 55"/>
                          <a:gd name="T14" fmla="*/ 37 w 231"/>
                          <a:gd name="T15" fmla="*/ 0 h 55"/>
                          <a:gd name="T16" fmla="*/ 42 w 231"/>
                          <a:gd name="T17" fmla="*/ 1 h 55"/>
                          <a:gd name="T18" fmla="*/ 46 w 231"/>
                          <a:gd name="T19" fmla="*/ 2 h 55"/>
                          <a:gd name="T20" fmla="*/ 50 w 231"/>
                          <a:gd name="T21" fmla="*/ 3 h 55"/>
                          <a:gd name="T22" fmla="*/ 56 w 231"/>
                          <a:gd name="T23" fmla="*/ 4 h 55"/>
                          <a:gd name="T24" fmla="*/ 57 w 231"/>
                          <a:gd name="T25" fmla="*/ 7 h 55"/>
                          <a:gd name="T26" fmla="*/ 57 w 231"/>
                          <a:gd name="T27" fmla="*/ 9 h 55"/>
                          <a:gd name="T28" fmla="*/ 57 w 231"/>
                          <a:gd name="T29" fmla="*/ 13 h 55"/>
                          <a:gd name="T30" fmla="*/ 55 w 231"/>
                          <a:gd name="T31" fmla="*/ 13 h 55"/>
                          <a:gd name="T32" fmla="*/ 54 w 231"/>
                          <a:gd name="T33" fmla="*/ 11 h 55"/>
                          <a:gd name="T34" fmla="*/ 54 w 231"/>
                          <a:gd name="T35" fmla="*/ 13 h 55"/>
                          <a:gd name="T36" fmla="*/ 50 w 231"/>
                          <a:gd name="T37" fmla="*/ 13 h 55"/>
                          <a:gd name="T38" fmla="*/ 49 w 231"/>
                          <a:gd name="T39" fmla="*/ 10 h 55"/>
                          <a:gd name="T40" fmla="*/ 49 w 231"/>
                          <a:gd name="T41" fmla="*/ 12 h 55"/>
                          <a:gd name="T42" fmla="*/ 47 w 231"/>
                          <a:gd name="T43" fmla="*/ 12 h 55"/>
                          <a:gd name="T44" fmla="*/ 45 w 231"/>
                          <a:gd name="T45" fmla="*/ 7 h 55"/>
                          <a:gd name="T46" fmla="*/ 45 w 231"/>
                          <a:gd name="T47" fmla="*/ 12 h 55"/>
                          <a:gd name="T48" fmla="*/ 42 w 231"/>
                          <a:gd name="T49" fmla="*/ 12 h 55"/>
                          <a:gd name="T50" fmla="*/ 40 w 231"/>
                          <a:gd name="T51" fmla="*/ 10 h 55"/>
                          <a:gd name="T52" fmla="*/ 40 w 231"/>
                          <a:gd name="T53" fmla="*/ 12 h 55"/>
                          <a:gd name="T54" fmla="*/ 35 w 231"/>
                          <a:gd name="T55" fmla="*/ 12 h 55"/>
                          <a:gd name="T56" fmla="*/ 34 w 231"/>
                          <a:gd name="T57" fmla="*/ 8 h 55"/>
                          <a:gd name="T58" fmla="*/ 33 w 231"/>
                          <a:gd name="T59" fmla="*/ 12 h 55"/>
                          <a:gd name="T60" fmla="*/ 28 w 231"/>
                          <a:gd name="T61" fmla="*/ 11 h 55"/>
                          <a:gd name="T62" fmla="*/ 26 w 231"/>
                          <a:gd name="T63" fmla="*/ 6 h 55"/>
                          <a:gd name="T64" fmla="*/ 25 w 231"/>
                          <a:gd name="T65" fmla="*/ 11 h 55"/>
                          <a:gd name="T66" fmla="*/ 21 w 231"/>
                          <a:gd name="T67" fmla="*/ 10 h 55"/>
                          <a:gd name="T68" fmla="*/ 18 w 231"/>
                          <a:gd name="T69" fmla="*/ 11 h 55"/>
                          <a:gd name="T70" fmla="*/ 18 w 231"/>
                          <a:gd name="T71" fmla="*/ 6 h 55"/>
                          <a:gd name="T72" fmla="*/ 16 w 231"/>
                          <a:gd name="T73" fmla="*/ 11 h 55"/>
                          <a:gd name="T74" fmla="*/ 13 w 231"/>
                          <a:gd name="T75" fmla="*/ 11 h 55"/>
                          <a:gd name="T76" fmla="*/ 12 w 231"/>
                          <a:gd name="T77" fmla="*/ 8 h 55"/>
                          <a:gd name="T78" fmla="*/ 11 w 231"/>
                          <a:gd name="T79" fmla="*/ 11 h 55"/>
                          <a:gd name="T80" fmla="*/ 8 w 231"/>
                          <a:gd name="T81" fmla="*/ 11 h 55"/>
                          <a:gd name="T82" fmla="*/ 7 w 231"/>
                          <a:gd name="T83" fmla="*/ 9 h 55"/>
                          <a:gd name="T84" fmla="*/ 6 w 231"/>
                          <a:gd name="T85" fmla="*/ 11 h 55"/>
                          <a:gd name="T86" fmla="*/ 4 w 231"/>
                          <a:gd name="T87" fmla="*/ 11 h 55"/>
                          <a:gd name="T88" fmla="*/ 4 w 231"/>
                          <a:gd name="T89" fmla="*/ 9 h 55"/>
                          <a:gd name="T90" fmla="*/ 2 w 231"/>
                          <a:gd name="T91" fmla="*/ 11 h 55"/>
                          <a:gd name="T92" fmla="*/ 0 w 231"/>
                          <a:gd name="T93" fmla="*/ 11 h 55"/>
                          <a:gd name="T94" fmla="*/ 0 w 231"/>
                          <a:gd name="T95" fmla="*/ 9 h 55"/>
                          <a:gd name="T96" fmla="*/ 1 w 231"/>
                          <a:gd name="T97" fmla="*/ 3 h 5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31"/>
                          <a:gd name="T148" fmla="*/ 0 h 55"/>
                          <a:gd name="T149" fmla="*/ 231 w 231"/>
                          <a:gd name="T150" fmla="*/ 55 h 5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31" h="55">
                            <a:moveTo>
                              <a:pt x="5" y="15"/>
                            </a:moveTo>
                            <a:lnTo>
                              <a:pt x="18" y="10"/>
                            </a:lnTo>
                            <a:lnTo>
                              <a:pt x="38" y="6"/>
                            </a:lnTo>
                            <a:lnTo>
                              <a:pt x="53" y="1"/>
                            </a:lnTo>
                            <a:lnTo>
                              <a:pt x="69" y="0"/>
                            </a:lnTo>
                            <a:lnTo>
                              <a:pt x="99" y="0"/>
                            </a:lnTo>
                            <a:lnTo>
                              <a:pt x="123" y="0"/>
                            </a:lnTo>
                            <a:lnTo>
                              <a:pt x="149" y="1"/>
                            </a:lnTo>
                            <a:lnTo>
                              <a:pt x="171" y="4"/>
                            </a:lnTo>
                            <a:lnTo>
                              <a:pt x="187" y="8"/>
                            </a:lnTo>
                            <a:lnTo>
                              <a:pt x="203" y="12"/>
                            </a:lnTo>
                            <a:lnTo>
                              <a:pt x="224" y="16"/>
                            </a:lnTo>
                            <a:lnTo>
                              <a:pt x="231" y="29"/>
                            </a:lnTo>
                            <a:lnTo>
                              <a:pt x="230" y="37"/>
                            </a:lnTo>
                            <a:lnTo>
                              <a:pt x="230" y="55"/>
                            </a:lnTo>
                            <a:lnTo>
                              <a:pt x="220" y="55"/>
                            </a:lnTo>
                            <a:lnTo>
                              <a:pt x="219" y="44"/>
                            </a:lnTo>
                            <a:lnTo>
                              <a:pt x="216" y="53"/>
                            </a:lnTo>
                            <a:lnTo>
                              <a:pt x="203" y="53"/>
                            </a:lnTo>
                            <a:lnTo>
                              <a:pt x="199" y="40"/>
                            </a:lnTo>
                            <a:lnTo>
                              <a:pt x="198" y="49"/>
                            </a:lnTo>
                            <a:lnTo>
                              <a:pt x="188" y="48"/>
                            </a:lnTo>
                            <a:lnTo>
                              <a:pt x="182" y="30"/>
                            </a:lnTo>
                            <a:lnTo>
                              <a:pt x="183" y="51"/>
                            </a:lnTo>
                            <a:lnTo>
                              <a:pt x="168" y="49"/>
                            </a:lnTo>
                            <a:lnTo>
                              <a:pt x="161" y="41"/>
                            </a:lnTo>
                            <a:lnTo>
                              <a:pt x="160" y="49"/>
                            </a:lnTo>
                            <a:lnTo>
                              <a:pt x="143" y="49"/>
                            </a:lnTo>
                            <a:lnTo>
                              <a:pt x="139" y="32"/>
                            </a:lnTo>
                            <a:lnTo>
                              <a:pt x="134" y="48"/>
                            </a:lnTo>
                            <a:lnTo>
                              <a:pt x="113" y="47"/>
                            </a:lnTo>
                            <a:lnTo>
                              <a:pt x="106" y="26"/>
                            </a:lnTo>
                            <a:lnTo>
                              <a:pt x="102" y="47"/>
                            </a:lnTo>
                            <a:lnTo>
                              <a:pt x="86" y="41"/>
                            </a:lnTo>
                            <a:lnTo>
                              <a:pt x="75" y="45"/>
                            </a:lnTo>
                            <a:lnTo>
                              <a:pt x="73" y="25"/>
                            </a:lnTo>
                            <a:lnTo>
                              <a:pt x="65" y="44"/>
                            </a:lnTo>
                            <a:lnTo>
                              <a:pt x="53" y="44"/>
                            </a:lnTo>
                            <a:lnTo>
                              <a:pt x="50" y="33"/>
                            </a:lnTo>
                            <a:lnTo>
                              <a:pt x="47" y="45"/>
                            </a:lnTo>
                            <a:lnTo>
                              <a:pt x="33" y="44"/>
                            </a:lnTo>
                            <a:lnTo>
                              <a:pt x="29" y="36"/>
                            </a:lnTo>
                            <a:lnTo>
                              <a:pt x="27" y="44"/>
                            </a:lnTo>
                            <a:lnTo>
                              <a:pt x="17" y="44"/>
                            </a:lnTo>
                            <a:lnTo>
                              <a:pt x="16" y="37"/>
                            </a:lnTo>
                            <a:lnTo>
                              <a:pt x="11" y="44"/>
                            </a:lnTo>
                            <a:lnTo>
                              <a:pt x="3" y="44"/>
                            </a:lnTo>
                            <a:lnTo>
                              <a:pt x="0" y="37"/>
                            </a:lnTo>
                            <a:lnTo>
                              <a:pt x="5" y="15"/>
                            </a:lnTo>
                            <a:close/>
                          </a:path>
                        </a:pathLst>
                      </a:custGeom>
                      <a:solidFill>
                        <a:srgbClr val="C0C0C0"/>
                      </a:solidFill>
                      <a:ln w="9525">
                        <a:noFill/>
                        <a:round/>
                        <a:headEnd/>
                        <a:tailEnd/>
                      </a:ln>
                    </p:spPr>
                    <p:txBody>
                      <a:bodyPr/>
                      <a:lstStyle/>
                      <a:p>
                        <a:endParaRPr lang="cs-CZ"/>
                      </a:p>
                    </p:txBody>
                  </p:sp>
                  <p:sp>
                    <p:nvSpPr>
                      <p:cNvPr id="8280" name="Freeform 127"/>
                      <p:cNvSpPr>
                        <a:spLocks/>
                      </p:cNvSpPr>
                      <p:nvPr/>
                    </p:nvSpPr>
                    <p:spPr bwMode="auto">
                      <a:xfrm>
                        <a:off x="3942" y="2697"/>
                        <a:ext cx="113" cy="18"/>
                      </a:xfrm>
                      <a:custGeom>
                        <a:avLst/>
                        <a:gdLst>
                          <a:gd name="T0" fmla="*/ 0 w 226"/>
                          <a:gd name="T1" fmla="*/ 1 h 35"/>
                          <a:gd name="T2" fmla="*/ 0 w 226"/>
                          <a:gd name="T3" fmla="*/ 3 h 35"/>
                          <a:gd name="T4" fmla="*/ 1 w 226"/>
                          <a:gd name="T5" fmla="*/ 6 h 35"/>
                          <a:gd name="T6" fmla="*/ 3 w 226"/>
                          <a:gd name="T7" fmla="*/ 8 h 35"/>
                          <a:gd name="T8" fmla="*/ 6 w 226"/>
                          <a:gd name="T9" fmla="*/ 8 h 35"/>
                          <a:gd name="T10" fmla="*/ 10 w 226"/>
                          <a:gd name="T11" fmla="*/ 8 h 35"/>
                          <a:gd name="T12" fmla="*/ 11 w 226"/>
                          <a:gd name="T13" fmla="*/ 6 h 35"/>
                          <a:gd name="T14" fmla="*/ 13 w 226"/>
                          <a:gd name="T15" fmla="*/ 9 h 35"/>
                          <a:gd name="T16" fmla="*/ 15 w 226"/>
                          <a:gd name="T17" fmla="*/ 9 h 35"/>
                          <a:gd name="T18" fmla="*/ 21 w 226"/>
                          <a:gd name="T19" fmla="*/ 9 h 35"/>
                          <a:gd name="T20" fmla="*/ 22 w 226"/>
                          <a:gd name="T21" fmla="*/ 7 h 35"/>
                          <a:gd name="T22" fmla="*/ 24 w 226"/>
                          <a:gd name="T23" fmla="*/ 6 h 35"/>
                          <a:gd name="T24" fmla="*/ 26 w 226"/>
                          <a:gd name="T25" fmla="*/ 9 h 35"/>
                          <a:gd name="T26" fmla="*/ 28 w 226"/>
                          <a:gd name="T27" fmla="*/ 9 h 35"/>
                          <a:gd name="T28" fmla="*/ 30 w 226"/>
                          <a:gd name="T29" fmla="*/ 9 h 35"/>
                          <a:gd name="T30" fmla="*/ 33 w 226"/>
                          <a:gd name="T31" fmla="*/ 7 h 35"/>
                          <a:gd name="T32" fmla="*/ 34 w 226"/>
                          <a:gd name="T33" fmla="*/ 9 h 35"/>
                          <a:gd name="T34" fmla="*/ 36 w 226"/>
                          <a:gd name="T35" fmla="*/ 9 h 35"/>
                          <a:gd name="T36" fmla="*/ 38 w 226"/>
                          <a:gd name="T37" fmla="*/ 8 h 35"/>
                          <a:gd name="T38" fmla="*/ 40 w 226"/>
                          <a:gd name="T39" fmla="*/ 7 h 35"/>
                          <a:gd name="T40" fmla="*/ 41 w 226"/>
                          <a:gd name="T41" fmla="*/ 6 h 35"/>
                          <a:gd name="T42" fmla="*/ 43 w 226"/>
                          <a:gd name="T43" fmla="*/ 9 h 35"/>
                          <a:gd name="T44" fmla="*/ 44 w 226"/>
                          <a:gd name="T45" fmla="*/ 9 h 35"/>
                          <a:gd name="T46" fmla="*/ 48 w 226"/>
                          <a:gd name="T47" fmla="*/ 9 h 35"/>
                          <a:gd name="T48" fmla="*/ 51 w 226"/>
                          <a:gd name="T49" fmla="*/ 9 h 35"/>
                          <a:gd name="T50" fmla="*/ 52 w 226"/>
                          <a:gd name="T51" fmla="*/ 9 h 35"/>
                          <a:gd name="T52" fmla="*/ 54 w 226"/>
                          <a:gd name="T53" fmla="*/ 7 h 35"/>
                          <a:gd name="T54" fmla="*/ 56 w 226"/>
                          <a:gd name="T55" fmla="*/ 9 h 35"/>
                          <a:gd name="T56" fmla="*/ 56 w 226"/>
                          <a:gd name="T57" fmla="*/ 8 h 35"/>
                          <a:gd name="T58" fmla="*/ 57 w 226"/>
                          <a:gd name="T59" fmla="*/ 4 h 35"/>
                          <a:gd name="T60" fmla="*/ 55 w 226"/>
                          <a:gd name="T61" fmla="*/ 3 h 35"/>
                          <a:gd name="T62" fmla="*/ 53 w 226"/>
                          <a:gd name="T63" fmla="*/ 3 h 35"/>
                          <a:gd name="T64" fmla="*/ 52 w 226"/>
                          <a:gd name="T65" fmla="*/ 5 h 35"/>
                          <a:gd name="T66" fmla="*/ 52 w 226"/>
                          <a:gd name="T67" fmla="*/ 3 h 35"/>
                          <a:gd name="T68" fmla="*/ 49 w 226"/>
                          <a:gd name="T69" fmla="*/ 2 h 35"/>
                          <a:gd name="T70" fmla="*/ 48 w 226"/>
                          <a:gd name="T71" fmla="*/ 5 h 35"/>
                          <a:gd name="T72" fmla="*/ 47 w 226"/>
                          <a:gd name="T73" fmla="*/ 2 h 35"/>
                          <a:gd name="T74" fmla="*/ 43 w 226"/>
                          <a:gd name="T75" fmla="*/ 2 h 35"/>
                          <a:gd name="T76" fmla="*/ 43 w 226"/>
                          <a:gd name="T77" fmla="*/ 3 h 35"/>
                          <a:gd name="T78" fmla="*/ 41 w 226"/>
                          <a:gd name="T79" fmla="*/ 2 h 35"/>
                          <a:gd name="T80" fmla="*/ 36 w 226"/>
                          <a:gd name="T81" fmla="*/ 2 h 35"/>
                          <a:gd name="T82" fmla="*/ 36 w 226"/>
                          <a:gd name="T83" fmla="*/ 3 h 35"/>
                          <a:gd name="T84" fmla="*/ 31 w 226"/>
                          <a:gd name="T85" fmla="*/ 3 h 35"/>
                          <a:gd name="T86" fmla="*/ 30 w 226"/>
                          <a:gd name="T87" fmla="*/ 1 h 35"/>
                          <a:gd name="T88" fmla="*/ 27 w 226"/>
                          <a:gd name="T89" fmla="*/ 1 h 35"/>
                          <a:gd name="T90" fmla="*/ 26 w 226"/>
                          <a:gd name="T91" fmla="*/ 3 h 35"/>
                          <a:gd name="T92" fmla="*/ 24 w 226"/>
                          <a:gd name="T93" fmla="*/ 1 h 35"/>
                          <a:gd name="T94" fmla="*/ 19 w 226"/>
                          <a:gd name="T95" fmla="*/ 1 h 35"/>
                          <a:gd name="T96" fmla="*/ 17 w 226"/>
                          <a:gd name="T97" fmla="*/ 3 h 35"/>
                          <a:gd name="T98" fmla="*/ 14 w 226"/>
                          <a:gd name="T99" fmla="*/ 1 h 35"/>
                          <a:gd name="T100" fmla="*/ 13 w 226"/>
                          <a:gd name="T101" fmla="*/ 1 h 35"/>
                          <a:gd name="T102" fmla="*/ 11 w 226"/>
                          <a:gd name="T103" fmla="*/ 3 h 35"/>
                          <a:gd name="T104" fmla="*/ 10 w 226"/>
                          <a:gd name="T105" fmla="*/ 0 h 35"/>
                          <a:gd name="T106" fmla="*/ 9 w 226"/>
                          <a:gd name="T107" fmla="*/ 0 h 35"/>
                          <a:gd name="T108" fmla="*/ 7 w 226"/>
                          <a:gd name="T109" fmla="*/ 2 h 35"/>
                          <a:gd name="T110" fmla="*/ 5 w 226"/>
                          <a:gd name="T111" fmla="*/ 1 h 35"/>
                          <a:gd name="T112" fmla="*/ 4 w 226"/>
                          <a:gd name="T113" fmla="*/ 2 h 35"/>
                          <a:gd name="T114" fmla="*/ 0 w 226"/>
                          <a:gd name="T115" fmla="*/ 1 h 3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26"/>
                          <a:gd name="T175" fmla="*/ 0 h 35"/>
                          <a:gd name="T176" fmla="*/ 226 w 226"/>
                          <a:gd name="T177" fmla="*/ 35 h 3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26" h="35">
                            <a:moveTo>
                              <a:pt x="0" y="1"/>
                            </a:moveTo>
                            <a:lnTo>
                              <a:pt x="0" y="9"/>
                            </a:lnTo>
                            <a:lnTo>
                              <a:pt x="3" y="22"/>
                            </a:lnTo>
                            <a:lnTo>
                              <a:pt x="11" y="30"/>
                            </a:lnTo>
                            <a:lnTo>
                              <a:pt x="23" y="31"/>
                            </a:lnTo>
                            <a:lnTo>
                              <a:pt x="37" y="31"/>
                            </a:lnTo>
                            <a:lnTo>
                              <a:pt x="44" y="24"/>
                            </a:lnTo>
                            <a:lnTo>
                              <a:pt x="51" y="33"/>
                            </a:lnTo>
                            <a:lnTo>
                              <a:pt x="63" y="33"/>
                            </a:lnTo>
                            <a:lnTo>
                              <a:pt x="81" y="33"/>
                            </a:lnTo>
                            <a:lnTo>
                              <a:pt x="86" y="27"/>
                            </a:lnTo>
                            <a:lnTo>
                              <a:pt x="96" y="24"/>
                            </a:lnTo>
                            <a:lnTo>
                              <a:pt x="101" y="33"/>
                            </a:lnTo>
                            <a:lnTo>
                              <a:pt x="115" y="33"/>
                            </a:lnTo>
                            <a:lnTo>
                              <a:pt x="123" y="33"/>
                            </a:lnTo>
                            <a:lnTo>
                              <a:pt x="129" y="27"/>
                            </a:lnTo>
                            <a:lnTo>
                              <a:pt x="136" y="33"/>
                            </a:lnTo>
                            <a:lnTo>
                              <a:pt x="144" y="33"/>
                            </a:lnTo>
                            <a:lnTo>
                              <a:pt x="151" y="31"/>
                            </a:lnTo>
                            <a:lnTo>
                              <a:pt x="159" y="26"/>
                            </a:lnTo>
                            <a:lnTo>
                              <a:pt x="163" y="23"/>
                            </a:lnTo>
                            <a:lnTo>
                              <a:pt x="169" y="33"/>
                            </a:lnTo>
                            <a:lnTo>
                              <a:pt x="174" y="33"/>
                            </a:lnTo>
                            <a:lnTo>
                              <a:pt x="190" y="33"/>
                            </a:lnTo>
                            <a:lnTo>
                              <a:pt x="201" y="33"/>
                            </a:lnTo>
                            <a:lnTo>
                              <a:pt x="208" y="33"/>
                            </a:lnTo>
                            <a:lnTo>
                              <a:pt x="214" y="26"/>
                            </a:lnTo>
                            <a:lnTo>
                              <a:pt x="221" y="35"/>
                            </a:lnTo>
                            <a:lnTo>
                              <a:pt x="223" y="29"/>
                            </a:lnTo>
                            <a:lnTo>
                              <a:pt x="226" y="16"/>
                            </a:lnTo>
                            <a:lnTo>
                              <a:pt x="219" y="11"/>
                            </a:lnTo>
                            <a:lnTo>
                              <a:pt x="212" y="11"/>
                            </a:lnTo>
                            <a:lnTo>
                              <a:pt x="207" y="18"/>
                            </a:lnTo>
                            <a:lnTo>
                              <a:pt x="206" y="9"/>
                            </a:lnTo>
                            <a:lnTo>
                              <a:pt x="195" y="7"/>
                            </a:lnTo>
                            <a:lnTo>
                              <a:pt x="189" y="18"/>
                            </a:lnTo>
                            <a:lnTo>
                              <a:pt x="188" y="7"/>
                            </a:lnTo>
                            <a:lnTo>
                              <a:pt x="171" y="7"/>
                            </a:lnTo>
                            <a:lnTo>
                              <a:pt x="170" y="11"/>
                            </a:lnTo>
                            <a:lnTo>
                              <a:pt x="163" y="7"/>
                            </a:lnTo>
                            <a:lnTo>
                              <a:pt x="144" y="5"/>
                            </a:lnTo>
                            <a:lnTo>
                              <a:pt x="141" y="12"/>
                            </a:lnTo>
                            <a:lnTo>
                              <a:pt x="125" y="12"/>
                            </a:lnTo>
                            <a:lnTo>
                              <a:pt x="123" y="2"/>
                            </a:lnTo>
                            <a:lnTo>
                              <a:pt x="108" y="2"/>
                            </a:lnTo>
                            <a:lnTo>
                              <a:pt x="103" y="9"/>
                            </a:lnTo>
                            <a:lnTo>
                              <a:pt x="94" y="2"/>
                            </a:lnTo>
                            <a:lnTo>
                              <a:pt x="75" y="2"/>
                            </a:lnTo>
                            <a:lnTo>
                              <a:pt x="68" y="9"/>
                            </a:lnTo>
                            <a:lnTo>
                              <a:pt x="59" y="1"/>
                            </a:lnTo>
                            <a:lnTo>
                              <a:pt x="49" y="1"/>
                            </a:lnTo>
                            <a:lnTo>
                              <a:pt x="42" y="9"/>
                            </a:lnTo>
                            <a:lnTo>
                              <a:pt x="37" y="0"/>
                            </a:lnTo>
                            <a:lnTo>
                              <a:pt x="33" y="0"/>
                            </a:lnTo>
                            <a:lnTo>
                              <a:pt x="27" y="8"/>
                            </a:lnTo>
                            <a:lnTo>
                              <a:pt x="20" y="1"/>
                            </a:lnTo>
                            <a:lnTo>
                              <a:pt x="14" y="7"/>
                            </a:lnTo>
                            <a:lnTo>
                              <a:pt x="0" y="1"/>
                            </a:lnTo>
                            <a:close/>
                          </a:path>
                        </a:pathLst>
                      </a:custGeom>
                      <a:solidFill>
                        <a:srgbClr val="C0C0C0"/>
                      </a:solidFill>
                      <a:ln w="9525">
                        <a:noFill/>
                        <a:round/>
                        <a:headEnd/>
                        <a:tailEnd/>
                      </a:ln>
                    </p:spPr>
                    <p:txBody>
                      <a:bodyPr/>
                      <a:lstStyle/>
                      <a:p>
                        <a:endParaRPr lang="cs-CZ"/>
                      </a:p>
                    </p:txBody>
                  </p:sp>
                </p:grpSp>
              </p:grpSp>
            </p:grpSp>
          </p:grpSp>
          <p:sp>
            <p:nvSpPr>
              <p:cNvPr id="8260" name="Line 128"/>
              <p:cNvSpPr>
                <a:spLocks noChangeShapeType="1"/>
              </p:cNvSpPr>
              <p:nvPr/>
            </p:nvSpPr>
            <p:spPr bwMode="auto">
              <a:xfrm>
                <a:off x="826" y="1178"/>
                <a:ext cx="1293" cy="380"/>
              </a:xfrm>
              <a:prstGeom prst="line">
                <a:avLst/>
              </a:prstGeom>
              <a:noFill/>
              <a:ln w="19050">
                <a:solidFill>
                  <a:srgbClr val="000000"/>
                </a:solidFill>
                <a:round/>
                <a:headEnd/>
                <a:tailEnd type="triangle" w="med" len="med"/>
              </a:ln>
            </p:spPr>
            <p:txBody>
              <a:bodyPr wrap="none" anchor="ctr"/>
              <a:lstStyle/>
              <a:p>
                <a:endParaRPr lang="cs-CZ"/>
              </a:p>
            </p:txBody>
          </p:sp>
          <p:sp>
            <p:nvSpPr>
              <p:cNvPr id="8261" name="Text Box 129"/>
              <p:cNvSpPr txBox="1">
                <a:spLocks noChangeArrowheads="1"/>
              </p:cNvSpPr>
              <p:nvPr/>
            </p:nvSpPr>
            <p:spPr bwMode="auto">
              <a:xfrm>
                <a:off x="2043" y="1488"/>
                <a:ext cx="338" cy="212"/>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D</a:t>
                </a:r>
                <a:endParaRPr lang="cs-CZ" sz="2800" b="1" baseline="-25000">
                  <a:latin typeface="Times New Roman" pitchFamily="18" charset="0"/>
                </a:endParaRPr>
              </a:p>
            </p:txBody>
          </p:sp>
          <p:graphicFrame>
            <p:nvGraphicFramePr>
              <p:cNvPr id="8197" name="Object 130"/>
              <p:cNvGraphicFramePr>
                <a:graphicFrameLocks noChangeAspect="1"/>
              </p:cNvGraphicFramePr>
              <p:nvPr/>
            </p:nvGraphicFramePr>
            <p:xfrm>
              <a:off x="4776" y="2657"/>
              <a:ext cx="918" cy="1086"/>
            </p:xfrm>
            <a:graphic>
              <a:graphicData uri="http://schemas.openxmlformats.org/presentationml/2006/ole">
                <mc:AlternateContent xmlns:mc="http://schemas.openxmlformats.org/markup-compatibility/2006">
                  <mc:Choice xmlns:v="urn:schemas-microsoft-com:vml" Requires="v">
                    <p:oleObj name="Rastrový obrázek" r:id="rId12" imgW="1495431" imgH="1771790" progId="PBrush">
                      <p:embed/>
                    </p:oleObj>
                  </mc:Choice>
                  <mc:Fallback>
                    <p:oleObj name="Rastrový obrázek" r:id="rId12" imgW="1495431" imgH="1771790" progId="PBrush">
                      <p:embed/>
                      <p:pic>
                        <p:nvPicPr>
                          <p:cNvPr id="8197" name="Object 13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76" y="2657"/>
                            <a:ext cx="918" cy="1086"/>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sp>
            <p:nvSpPr>
              <p:cNvPr id="8262" name="AutoShape 131"/>
              <p:cNvSpPr>
                <a:spLocks noChangeArrowheads="1"/>
              </p:cNvSpPr>
              <p:nvPr/>
            </p:nvSpPr>
            <p:spPr bwMode="auto">
              <a:xfrm>
                <a:off x="4085" y="2578"/>
                <a:ext cx="468" cy="844"/>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sp>
            <p:nvSpPr>
              <p:cNvPr id="8263" name="Text Box 132"/>
              <p:cNvSpPr txBox="1">
                <a:spLocks noChangeArrowheads="1"/>
              </p:cNvSpPr>
              <p:nvPr/>
            </p:nvSpPr>
            <p:spPr bwMode="auto">
              <a:xfrm>
                <a:off x="4602" y="3010"/>
                <a:ext cx="327" cy="154"/>
              </a:xfrm>
              <a:prstGeom prst="rect">
                <a:avLst/>
              </a:prstGeom>
              <a:noFill/>
              <a:ln w="9525">
                <a:noFill/>
                <a:miter lim="800000"/>
                <a:headEnd/>
                <a:tailEnd/>
              </a:ln>
            </p:spPr>
            <p:txBody>
              <a:bodyPr anchor="ctr">
                <a:spAutoFit/>
              </a:bodyPr>
              <a:lstStyle/>
              <a:p>
                <a:pPr algn="ctr" eaLnBrk="0" hangingPunct="0">
                  <a:spcBef>
                    <a:spcPct val="50000"/>
                  </a:spcBef>
                </a:pPr>
                <a:r>
                  <a:rPr lang="cs-CZ" sz="1000" b="1">
                    <a:latin typeface="Times New Roman" pitchFamily="18" charset="0"/>
                  </a:rPr>
                  <a:t>K</a:t>
                </a:r>
                <a:r>
                  <a:rPr lang="cs-CZ" sz="1000" b="1" baseline="30000">
                    <a:latin typeface="Times New Roman" pitchFamily="18" charset="0"/>
                  </a:rPr>
                  <a:t>+</a:t>
                </a:r>
                <a:endParaRPr lang="cs-CZ" sz="3200" b="1" baseline="-25000">
                  <a:latin typeface="Times New Roman" pitchFamily="18" charset="0"/>
                </a:endParaRPr>
              </a:p>
            </p:txBody>
          </p:sp>
          <p:sp>
            <p:nvSpPr>
              <p:cNvPr id="8264" name="Text Box 133"/>
              <p:cNvSpPr txBox="1">
                <a:spLocks noChangeArrowheads="1"/>
              </p:cNvSpPr>
              <p:nvPr/>
            </p:nvSpPr>
            <p:spPr bwMode="auto">
              <a:xfrm>
                <a:off x="4100" y="2618"/>
                <a:ext cx="327" cy="212"/>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H</a:t>
                </a:r>
                <a:r>
                  <a:rPr lang="cs-CZ" sz="1600" b="1" baseline="30000">
                    <a:latin typeface="Times New Roman" pitchFamily="18" charset="0"/>
                  </a:rPr>
                  <a:t>+</a:t>
                </a:r>
                <a:endParaRPr lang="cs-CZ" sz="2400" b="1" baseline="-25000">
                  <a:latin typeface="Times New Roman" pitchFamily="18" charset="0"/>
                </a:endParaRPr>
              </a:p>
            </p:txBody>
          </p:sp>
          <p:sp>
            <p:nvSpPr>
              <p:cNvPr id="8265" name="Text Box 134"/>
              <p:cNvSpPr txBox="1">
                <a:spLocks noChangeArrowheads="1"/>
              </p:cNvSpPr>
              <p:nvPr/>
            </p:nvSpPr>
            <p:spPr bwMode="auto">
              <a:xfrm>
                <a:off x="4615" y="2636"/>
                <a:ext cx="327" cy="173"/>
              </a:xfrm>
              <a:prstGeom prst="rect">
                <a:avLst/>
              </a:prstGeom>
              <a:noFill/>
              <a:ln w="9525">
                <a:noFill/>
                <a:miter lim="800000"/>
                <a:headEnd/>
                <a:tailEnd/>
              </a:ln>
            </p:spPr>
            <p:txBody>
              <a:bodyPr anchor="ctr">
                <a:spAutoFit/>
              </a:bodyPr>
              <a:lstStyle/>
              <a:p>
                <a:pPr algn="ctr" eaLnBrk="0" hangingPunct="0">
                  <a:spcBef>
                    <a:spcPct val="50000"/>
                  </a:spcBef>
                </a:pPr>
                <a:r>
                  <a:rPr lang="cs-CZ" sz="1200" b="1">
                    <a:latin typeface="Times New Roman" pitchFamily="18" charset="0"/>
                  </a:rPr>
                  <a:t>H</a:t>
                </a:r>
                <a:r>
                  <a:rPr lang="cs-CZ" sz="1200" b="1" baseline="30000">
                    <a:latin typeface="Times New Roman" pitchFamily="18" charset="0"/>
                  </a:rPr>
                  <a:t>+</a:t>
                </a:r>
                <a:endParaRPr lang="cs-CZ" sz="3200" b="1" baseline="-25000">
                  <a:latin typeface="Times New Roman" pitchFamily="18" charset="0"/>
                </a:endParaRPr>
              </a:p>
            </p:txBody>
          </p:sp>
          <p:sp>
            <p:nvSpPr>
              <p:cNvPr id="8266" name="Text Box 135"/>
              <p:cNvSpPr txBox="1">
                <a:spLocks noChangeArrowheads="1"/>
              </p:cNvSpPr>
              <p:nvPr/>
            </p:nvSpPr>
            <p:spPr bwMode="auto">
              <a:xfrm>
                <a:off x="3993" y="2966"/>
                <a:ext cx="544"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6000" b="1" baseline="-25000">
                  <a:latin typeface="Times New Roman" pitchFamily="18" charset="0"/>
                </a:endParaRPr>
              </a:p>
            </p:txBody>
          </p:sp>
          <p:sp>
            <p:nvSpPr>
              <p:cNvPr id="8267" name="Line 136"/>
              <p:cNvSpPr>
                <a:spLocks noChangeShapeType="1"/>
              </p:cNvSpPr>
              <p:nvPr/>
            </p:nvSpPr>
            <p:spPr bwMode="auto">
              <a:xfrm flipH="1">
                <a:off x="4393" y="2736"/>
                <a:ext cx="292" cy="6"/>
              </a:xfrm>
              <a:prstGeom prst="line">
                <a:avLst/>
              </a:prstGeom>
              <a:noFill/>
              <a:ln w="28575">
                <a:solidFill>
                  <a:srgbClr val="000000"/>
                </a:solidFill>
                <a:round/>
                <a:headEnd type="triangle" w="med" len="med"/>
                <a:tailEnd/>
              </a:ln>
            </p:spPr>
            <p:txBody>
              <a:bodyPr wrap="none" anchor="ctr"/>
              <a:lstStyle/>
              <a:p>
                <a:endParaRPr lang="cs-CZ"/>
              </a:p>
            </p:txBody>
          </p:sp>
          <p:sp>
            <p:nvSpPr>
              <p:cNvPr id="8268" name="Line 137"/>
              <p:cNvSpPr>
                <a:spLocks noChangeShapeType="1"/>
              </p:cNvSpPr>
              <p:nvPr/>
            </p:nvSpPr>
            <p:spPr bwMode="auto">
              <a:xfrm flipV="1">
                <a:off x="4422" y="3095"/>
                <a:ext cx="252" cy="4"/>
              </a:xfrm>
              <a:prstGeom prst="line">
                <a:avLst/>
              </a:prstGeom>
              <a:noFill/>
              <a:ln w="28575">
                <a:solidFill>
                  <a:srgbClr val="000000"/>
                </a:solidFill>
                <a:round/>
                <a:headEnd type="triangle" w="med" len="med"/>
                <a:tailEnd/>
              </a:ln>
            </p:spPr>
            <p:txBody>
              <a:bodyPr wrap="none" anchor="ctr"/>
              <a:lstStyle/>
              <a:p>
                <a:endParaRPr lang="cs-CZ"/>
              </a:p>
            </p:txBody>
          </p:sp>
          <p:sp>
            <p:nvSpPr>
              <p:cNvPr id="8269" name="Text Box 138"/>
              <p:cNvSpPr txBox="1">
                <a:spLocks noChangeArrowheads="1"/>
              </p:cNvSpPr>
              <p:nvPr/>
            </p:nvSpPr>
            <p:spPr bwMode="auto">
              <a:xfrm>
                <a:off x="4113" y="3800"/>
                <a:ext cx="1444" cy="520"/>
              </a:xfrm>
              <a:prstGeom prst="rect">
                <a:avLst/>
              </a:prstGeom>
              <a:noFill/>
              <a:ln w="9525">
                <a:noFill/>
                <a:miter lim="800000"/>
                <a:headEnd/>
                <a:tailEnd/>
              </a:ln>
            </p:spPr>
            <p:txBody>
              <a:bodyPr anchor="ctr">
                <a:spAutoFit/>
              </a:bodyPr>
              <a:lstStyle/>
              <a:p>
                <a:pPr algn="ctr" eaLnBrk="0" hangingPunct="0">
                  <a:spcBef>
                    <a:spcPct val="50000"/>
                  </a:spcBef>
                </a:pPr>
                <a:r>
                  <a:rPr lang="cs-CZ" sz="1600" b="1">
                    <a:latin typeface="Times New Roman" pitchFamily="18" charset="0"/>
                  </a:rPr>
                  <a:t>D:</a:t>
                </a:r>
                <a:r>
                  <a:rPr lang="cs-CZ" sz="1600">
                    <a:latin typeface="Times New Roman" pitchFamily="18" charset="0"/>
                  </a:rPr>
                  <a:t> Rychlá alkalizace - výměna H</a:t>
                </a:r>
                <a:r>
                  <a:rPr lang="cs-CZ" sz="1600" baseline="30000">
                    <a:latin typeface="Times New Roman" pitchFamily="18" charset="0"/>
                  </a:rPr>
                  <a:t>+</a:t>
                </a:r>
                <a:r>
                  <a:rPr lang="cs-CZ" sz="1600">
                    <a:latin typeface="Times New Roman" pitchFamily="18" charset="0"/>
                  </a:rPr>
                  <a:t> za K</a:t>
                </a:r>
                <a:r>
                  <a:rPr lang="cs-CZ" sz="1600" baseline="30000">
                    <a:latin typeface="Times New Roman" pitchFamily="18" charset="0"/>
                  </a:rPr>
                  <a:t>+ </a:t>
                </a:r>
                <a:r>
                  <a:rPr lang="cs-CZ" sz="1600">
                    <a:latin typeface="Times New Roman" pitchFamily="18" charset="0"/>
                  </a:rPr>
                  <a:t>- nebezpečná hypokalémie</a:t>
                </a:r>
                <a:endParaRPr lang="cs-CZ" sz="2400" baseline="-25000">
                  <a:latin typeface="Times New Roman" pitchFamily="18" charset="0"/>
                </a:endParaRPr>
              </a:p>
            </p:txBody>
          </p:sp>
        </p:grpSp>
        <p:sp>
          <p:nvSpPr>
            <p:cNvPr id="8258" name="Text Box 139"/>
            <p:cNvSpPr txBox="1">
              <a:spLocks noChangeArrowheads="1"/>
            </p:cNvSpPr>
            <p:nvPr/>
          </p:nvSpPr>
          <p:spPr bwMode="auto">
            <a:xfrm>
              <a:off x="5012" y="3612"/>
              <a:ext cx="327" cy="250"/>
            </a:xfrm>
            <a:prstGeom prst="rect">
              <a:avLst/>
            </a:prstGeom>
            <a:noFill/>
            <a:ln w="9525">
              <a:noFill/>
              <a:miter lim="800000"/>
              <a:headEnd/>
              <a:tailEnd/>
            </a:ln>
          </p:spPr>
          <p:txBody>
            <a:bodyPr anchor="ctr">
              <a:spAutoFit/>
            </a:bodyPr>
            <a:lstStyle/>
            <a:p>
              <a:pPr algn="ctr" eaLnBrk="0" hangingPunct="0">
                <a:spcBef>
                  <a:spcPct val="50000"/>
                </a:spcBef>
              </a:pPr>
              <a:r>
                <a:rPr lang="cs-CZ" sz="2000" b="1">
                  <a:latin typeface="Times New Roman" pitchFamily="18" charset="0"/>
                </a:rPr>
                <a:t>K</a:t>
              </a:r>
              <a:r>
                <a:rPr lang="cs-CZ" sz="2000" b="1" baseline="30000">
                  <a:latin typeface="Times New Roman" pitchFamily="18" charset="0"/>
                </a:rPr>
                <a:t>+</a:t>
              </a:r>
              <a:endParaRPr lang="cs-CZ" sz="3200" b="1" baseline="-25000">
                <a:latin typeface="Times New Roman" pitchFamily="18"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heckerboard(across)">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heckerboard(across)">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9810" name="Group 2"/>
          <p:cNvGraphicFramePr>
            <a:graphicFrameLocks noGrp="1"/>
          </p:cNvGraphicFramePr>
          <p:nvPr>
            <p:ph/>
          </p:nvPr>
        </p:nvGraphicFramePr>
        <p:xfrm>
          <a:off x="2430464" y="612775"/>
          <a:ext cx="7153275" cy="3314704"/>
        </p:xfrm>
        <a:graphic>
          <a:graphicData uri="http://schemas.openxmlformats.org/drawingml/2006/table">
            <a:tbl>
              <a:tblPr/>
              <a:tblGrid>
                <a:gridCol w="2006600">
                  <a:extLst>
                    <a:ext uri="{9D8B030D-6E8A-4147-A177-3AD203B41FA5}">
                      <a16:colId xmlns:a16="http://schemas.microsoft.com/office/drawing/2014/main" val="20000"/>
                    </a:ext>
                  </a:extLst>
                </a:gridCol>
                <a:gridCol w="1716087">
                  <a:extLst>
                    <a:ext uri="{9D8B030D-6E8A-4147-A177-3AD203B41FA5}">
                      <a16:colId xmlns:a16="http://schemas.microsoft.com/office/drawing/2014/main" val="20001"/>
                    </a:ext>
                  </a:extLst>
                </a:gridCol>
                <a:gridCol w="1714500">
                  <a:extLst>
                    <a:ext uri="{9D8B030D-6E8A-4147-A177-3AD203B41FA5}">
                      <a16:colId xmlns:a16="http://schemas.microsoft.com/office/drawing/2014/main" val="20002"/>
                    </a:ext>
                  </a:extLst>
                </a:gridCol>
                <a:gridCol w="1716088">
                  <a:extLst>
                    <a:ext uri="{9D8B030D-6E8A-4147-A177-3AD203B41FA5}">
                      <a16:colId xmlns:a16="http://schemas.microsoft.com/office/drawing/2014/main" val="20003"/>
                    </a:ext>
                  </a:extLst>
                </a:gridCol>
              </a:tblGrid>
              <a:tr h="5254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cs-CZ"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Norma</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Reakce na omezení příjmu draslíku</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Reakce na zvýšení příjmu draslíku</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09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Z glomerulárního filtrátu</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 100%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 100%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100%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111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Proximální tubulus</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-67%</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-67%</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-67%</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09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Vtok do Henleho kličky</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33%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33%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33%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09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Henleho klička</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-20%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-20%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-20%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111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Vtok do distálního tubulu</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09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Distální tubulus</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-3%</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-3% až +37%</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09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dirty="0">
                          <a:ln>
                            <a:noFill/>
                          </a:ln>
                          <a:solidFill>
                            <a:schemeClr val="tx1"/>
                          </a:solidFill>
                          <a:effectLst/>
                          <a:latin typeface="Calibri" pitchFamily="34" charset="0"/>
                          <a:ea typeface="MS Mincho" pitchFamily="49" charset="-128"/>
                          <a:cs typeface="Times New Roman" pitchFamily="18" charset="0"/>
                        </a:rPr>
                        <a:t>Vtok do sběrných kanálků</a:t>
                      </a:r>
                      <a:endParaRPr kumimoji="0" lang="cs-CZ" sz="2400" b="0" i="0" u="none" strike="noStrike" cap="none" normalizeH="0" baseline="0" dirty="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10-50%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09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Sběrný kanálek</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+5%</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-9%</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+5až+30%</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309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Moč</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15%</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a:ln>
                            <a:noFill/>
                          </a:ln>
                          <a:solidFill>
                            <a:schemeClr val="tx1"/>
                          </a:solidFill>
                          <a:effectLst/>
                          <a:latin typeface="Calibri" pitchFamily="34" charset="0"/>
                          <a:ea typeface="MS Mincho" pitchFamily="49" charset="-128"/>
                          <a:cs typeface="Times New Roman" pitchFamily="18" charset="0"/>
                        </a:rPr>
                        <a:t>1%</a:t>
                      </a:r>
                      <a:endParaRPr kumimoji="0" lang="cs-CZ" sz="2400" b="0" i="0" u="none" strike="noStrike" cap="none" normalizeH="0" baseline="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dirty="0">
                          <a:ln>
                            <a:noFill/>
                          </a:ln>
                          <a:solidFill>
                            <a:schemeClr val="tx1"/>
                          </a:solidFill>
                          <a:effectLst/>
                          <a:latin typeface="Calibri" pitchFamily="34" charset="0"/>
                          <a:ea typeface="MS Mincho" pitchFamily="49" charset="-128"/>
                          <a:cs typeface="Times New Roman" pitchFamily="18" charset="0"/>
                        </a:rPr>
                        <a:t>15-80 %</a:t>
                      </a:r>
                      <a:endParaRPr kumimoji="0" lang="cs-CZ" sz="2400" b="0" i="0" u="none" strike="noStrike" cap="none" normalizeH="0" baseline="0" dirty="0">
                        <a:ln>
                          <a:noFill/>
                        </a:ln>
                        <a:solidFill>
                          <a:schemeClr val="tx1"/>
                        </a:solidFill>
                        <a:effectLst/>
                        <a:latin typeface="Times New Roman" pitchFamily="18" charset="0"/>
                        <a:ea typeface="MS Mincho" pitchFamily="49" charset="-128"/>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bl>
          </a:graphicData>
        </a:graphic>
      </p:graphicFrame>
      <p:sp>
        <p:nvSpPr>
          <p:cNvPr id="120891" name="Text Box 59"/>
          <p:cNvSpPr txBox="1">
            <a:spLocks noChangeArrowheads="1"/>
          </p:cNvSpPr>
          <p:nvPr/>
        </p:nvSpPr>
        <p:spPr bwMode="auto">
          <a:xfrm>
            <a:off x="2552701" y="57150"/>
            <a:ext cx="3108543" cy="369332"/>
          </a:xfrm>
          <a:prstGeom prst="rect">
            <a:avLst/>
          </a:prstGeom>
          <a:noFill/>
          <a:ln w="9525">
            <a:noFill/>
            <a:miter lim="800000"/>
            <a:headEnd/>
            <a:tailEnd/>
          </a:ln>
        </p:spPr>
        <p:txBody>
          <a:bodyPr wrap="none">
            <a:spAutoFit/>
          </a:bodyPr>
          <a:lstStyle/>
          <a:p>
            <a:r>
              <a:rPr lang="cs-CZ"/>
              <a:t>Exkrece draslíku v ledvinách</a:t>
            </a:r>
          </a:p>
        </p:txBody>
      </p:sp>
      <p:pic>
        <p:nvPicPr>
          <p:cNvPr id="120892" name="Picture 60" descr="sejmout002"/>
          <p:cNvPicPr>
            <a:picLocks noChangeAspect="1" noChangeArrowheads="1"/>
          </p:cNvPicPr>
          <p:nvPr/>
        </p:nvPicPr>
        <p:blipFill>
          <a:blip r:embed="rId3" cstate="print"/>
          <a:srcRect l="3990" b="2353"/>
          <a:stretch>
            <a:fillRect/>
          </a:stretch>
        </p:blipFill>
        <p:spPr bwMode="auto">
          <a:xfrm>
            <a:off x="2658988" y="4070350"/>
            <a:ext cx="4229100" cy="2673350"/>
          </a:xfrm>
          <a:prstGeom prst="rect">
            <a:avLst/>
          </a:prstGeom>
          <a:noFill/>
          <a:ln w="9525">
            <a:noFill/>
            <a:miter lim="800000"/>
            <a:headEnd/>
            <a:tailEnd/>
          </a:ln>
        </p:spPr>
      </p:pic>
      <p:pic>
        <p:nvPicPr>
          <p:cNvPr id="120893" name="Picture 61" descr="sejmout003"/>
          <p:cNvPicPr>
            <a:picLocks noChangeAspect="1" noChangeArrowheads="1"/>
          </p:cNvPicPr>
          <p:nvPr/>
        </p:nvPicPr>
        <p:blipFill>
          <a:blip r:embed="rId4" cstate="print"/>
          <a:srcRect l="42426" r="21165"/>
          <a:stretch>
            <a:fillRect/>
          </a:stretch>
        </p:blipFill>
        <p:spPr bwMode="auto">
          <a:xfrm>
            <a:off x="7434264" y="4122738"/>
            <a:ext cx="2060575" cy="2735262"/>
          </a:xfrm>
          <a:prstGeom prst="rect">
            <a:avLst/>
          </a:prstGeom>
          <a:noFill/>
          <a:ln w="9525">
            <a:noFill/>
            <a:miter lim="800000"/>
            <a:headEnd/>
            <a:tailEnd/>
          </a:ln>
        </p:spPr>
      </p:pic>
      <p:sp>
        <p:nvSpPr>
          <p:cNvPr id="120894" name="Text Box 62"/>
          <p:cNvSpPr txBox="1">
            <a:spLocks noChangeArrowheads="1"/>
          </p:cNvSpPr>
          <p:nvPr/>
        </p:nvSpPr>
        <p:spPr bwMode="auto">
          <a:xfrm>
            <a:off x="3252789" y="4052889"/>
            <a:ext cx="691215" cy="307777"/>
          </a:xfrm>
          <a:prstGeom prst="rect">
            <a:avLst/>
          </a:prstGeom>
          <a:solidFill>
            <a:schemeClr val="bg1"/>
          </a:solidFill>
          <a:ln w="9525">
            <a:noFill/>
            <a:miter lim="800000"/>
            <a:headEnd/>
            <a:tailEnd/>
          </a:ln>
        </p:spPr>
        <p:txBody>
          <a:bodyPr wrap="none">
            <a:spAutoFit/>
          </a:bodyPr>
          <a:lstStyle/>
          <a:p>
            <a:r>
              <a:rPr lang="cs-CZ" sz="1400"/>
              <a:t>norma</a:t>
            </a:r>
          </a:p>
        </p:txBody>
      </p:sp>
      <p:sp>
        <p:nvSpPr>
          <p:cNvPr id="120895" name="Text Box 63"/>
          <p:cNvSpPr txBox="1">
            <a:spLocks noChangeArrowheads="1"/>
          </p:cNvSpPr>
          <p:nvPr/>
        </p:nvSpPr>
        <p:spPr bwMode="auto">
          <a:xfrm>
            <a:off x="4964113" y="4062414"/>
            <a:ext cx="2233304" cy="307777"/>
          </a:xfrm>
          <a:prstGeom prst="rect">
            <a:avLst/>
          </a:prstGeom>
          <a:solidFill>
            <a:schemeClr val="bg1"/>
          </a:solidFill>
          <a:ln w="9525">
            <a:noFill/>
            <a:miter lim="800000"/>
            <a:headEnd/>
            <a:tailEnd/>
          </a:ln>
        </p:spPr>
        <p:txBody>
          <a:bodyPr wrap="none">
            <a:spAutoFit/>
          </a:bodyPr>
          <a:lstStyle/>
          <a:p>
            <a:r>
              <a:rPr lang="cs-CZ" sz="1400"/>
              <a:t>Omezení přísunu draslíku</a:t>
            </a:r>
          </a:p>
        </p:txBody>
      </p:sp>
      <p:sp>
        <p:nvSpPr>
          <p:cNvPr id="120896" name="Text Box 64"/>
          <p:cNvSpPr txBox="1">
            <a:spLocks noChangeArrowheads="1"/>
          </p:cNvSpPr>
          <p:nvPr/>
        </p:nvSpPr>
        <p:spPr bwMode="auto">
          <a:xfrm>
            <a:off x="7558088" y="4030664"/>
            <a:ext cx="2133918" cy="307777"/>
          </a:xfrm>
          <a:prstGeom prst="rect">
            <a:avLst/>
          </a:prstGeom>
          <a:solidFill>
            <a:schemeClr val="bg1"/>
          </a:solidFill>
          <a:ln w="9525">
            <a:noFill/>
            <a:miter lim="800000"/>
            <a:headEnd/>
            <a:tailEnd/>
          </a:ln>
        </p:spPr>
        <p:txBody>
          <a:bodyPr wrap="none">
            <a:spAutoFit/>
          </a:bodyPr>
          <a:lstStyle/>
          <a:p>
            <a:r>
              <a:rPr lang="cs-CZ" sz="1400"/>
              <a:t>Zvýšení přísunu draslíku</a:t>
            </a:r>
          </a:p>
        </p:txBody>
      </p:sp>
      <p:sp>
        <p:nvSpPr>
          <p:cNvPr id="120897" name="Rectangle 65"/>
          <p:cNvSpPr>
            <a:spLocks noChangeArrowheads="1"/>
          </p:cNvSpPr>
          <p:nvPr/>
        </p:nvSpPr>
        <p:spPr bwMode="auto">
          <a:xfrm>
            <a:off x="2962276" y="5049839"/>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898" name="Rectangle 66"/>
          <p:cNvSpPr>
            <a:spLocks noChangeArrowheads="1"/>
          </p:cNvSpPr>
          <p:nvPr/>
        </p:nvSpPr>
        <p:spPr bwMode="auto">
          <a:xfrm>
            <a:off x="3846514" y="4859339"/>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899" name="Rectangle 67"/>
          <p:cNvSpPr>
            <a:spLocks noChangeArrowheads="1"/>
          </p:cNvSpPr>
          <p:nvPr/>
        </p:nvSpPr>
        <p:spPr bwMode="auto">
          <a:xfrm>
            <a:off x="4373564" y="5335589"/>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900" name="Rectangle 68"/>
          <p:cNvSpPr>
            <a:spLocks noChangeArrowheads="1"/>
          </p:cNvSpPr>
          <p:nvPr/>
        </p:nvSpPr>
        <p:spPr bwMode="auto">
          <a:xfrm>
            <a:off x="3883026" y="5564189"/>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901" name="Rectangle 69"/>
          <p:cNvSpPr>
            <a:spLocks noChangeArrowheads="1"/>
          </p:cNvSpPr>
          <p:nvPr/>
        </p:nvSpPr>
        <p:spPr bwMode="auto">
          <a:xfrm>
            <a:off x="6024564" y="5521325"/>
            <a:ext cx="174625" cy="166688"/>
          </a:xfrm>
          <a:prstGeom prst="rect">
            <a:avLst/>
          </a:prstGeom>
          <a:solidFill>
            <a:schemeClr val="bg1"/>
          </a:solidFill>
          <a:ln w="9525">
            <a:noFill/>
            <a:miter lim="800000"/>
            <a:headEnd/>
            <a:tailEnd/>
          </a:ln>
        </p:spPr>
        <p:txBody>
          <a:bodyPr wrap="none" anchor="ctr"/>
          <a:lstStyle/>
          <a:p>
            <a:pPr algn="ctr"/>
            <a:endParaRPr lang="cs-CZ"/>
          </a:p>
        </p:txBody>
      </p:sp>
      <p:sp>
        <p:nvSpPr>
          <p:cNvPr id="120902" name="Rectangle 70"/>
          <p:cNvSpPr>
            <a:spLocks noChangeArrowheads="1"/>
          </p:cNvSpPr>
          <p:nvPr/>
        </p:nvSpPr>
        <p:spPr bwMode="auto">
          <a:xfrm>
            <a:off x="5105401" y="4978400"/>
            <a:ext cx="174625" cy="166688"/>
          </a:xfrm>
          <a:prstGeom prst="rect">
            <a:avLst/>
          </a:prstGeom>
          <a:solidFill>
            <a:schemeClr val="bg1"/>
          </a:solidFill>
          <a:ln w="9525">
            <a:noFill/>
            <a:miter lim="800000"/>
            <a:headEnd/>
            <a:tailEnd/>
          </a:ln>
        </p:spPr>
        <p:txBody>
          <a:bodyPr wrap="none" anchor="ctr"/>
          <a:lstStyle/>
          <a:p>
            <a:pPr algn="ctr"/>
            <a:endParaRPr lang="cs-CZ"/>
          </a:p>
        </p:txBody>
      </p:sp>
      <p:sp>
        <p:nvSpPr>
          <p:cNvPr id="120903" name="Rectangle 71"/>
          <p:cNvSpPr>
            <a:spLocks noChangeArrowheads="1"/>
          </p:cNvSpPr>
          <p:nvPr/>
        </p:nvSpPr>
        <p:spPr bwMode="auto">
          <a:xfrm>
            <a:off x="5991226" y="4784725"/>
            <a:ext cx="174625" cy="166688"/>
          </a:xfrm>
          <a:prstGeom prst="rect">
            <a:avLst/>
          </a:prstGeom>
          <a:solidFill>
            <a:schemeClr val="bg1"/>
          </a:solidFill>
          <a:ln w="9525">
            <a:noFill/>
            <a:miter lim="800000"/>
            <a:headEnd/>
            <a:tailEnd/>
          </a:ln>
        </p:spPr>
        <p:txBody>
          <a:bodyPr wrap="none" anchor="ctr"/>
          <a:lstStyle/>
          <a:p>
            <a:pPr algn="ctr"/>
            <a:endParaRPr lang="cs-CZ"/>
          </a:p>
        </p:txBody>
      </p:sp>
      <p:sp>
        <p:nvSpPr>
          <p:cNvPr id="120904" name="Rectangle 72"/>
          <p:cNvSpPr>
            <a:spLocks noChangeArrowheads="1"/>
          </p:cNvSpPr>
          <p:nvPr/>
        </p:nvSpPr>
        <p:spPr bwMode="auto">
          <a:xfrm>
            <a:off x="7767639" y="4941889"/>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905" name="Rectangle 73"/>
          <p:cNvSpPr>
            <a:spLocks noChangeArrowheads="1"/>
          </p:cNvSpPr>
          <p:nvPr/>
        </p:nvSpPr>
        <p:spPr bwMode="auto">
          <a:xfrm>
            <a:off x="8685214" y="4764089"/>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906" name="Rectangle 74"/>
          <p:cNvSpPr>
            <a:spLocks noChangeArrowheads="1"/>
          </p:cNvSpPr>
          <p:nvPr/>
        </p:nvSpPr>
        <p:spPr bwMode="auto">
          <a:xfrm>
            <a:off x="8720139" y="5588000"/>
            <a:ext cx="174625" cy="166688"/>
          </a:xfrm>
          <a:prstGeom prst="rect">
            <a:avLst/>
          </a:prstGeom>
          <a:solidFill>
            <a:schemeClr val="bg1"/>
          </a:solidFill>
          <a:ln w="9525">
            <a:noFill/>
            <a:miter lim="800000"/>
            <a:headEnd/>
            <a:tailEnd/>
          </a:ln>
        </p:spPr>
        <p:txBody>
          <a:bodyPr wrap="none" anchor="ctr"/>
          <a:lstStyle/>
          <a:p>
            <a:pPr algn="ctr"/>
            <a:endParaRPr lang="cs-CZ"/>
          </a:p>
        </p:txBody>
      </p:sp>
      <p:sp>
        <p:nvSpPr>
          <p:cNvPr id="120907" name="Rectangle 75"/>
          <p:cNvSpPr>
            <a:spLocks noChangeArrowheads="1"/>
          </p:cNvSpPr>
          <p:nvPr/>
        </p:nvSpPr>
        <p:spPr bwMode="auto">
          <a:xfrm>
            <a:off x="9167814" y="4281489"/>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908" name="Rectangle 76"/>
          <p:cNvSpPr>
            <a:spLocks noChangeArrowheads="1"/>
          </p:cNvSpPr>
          <p:nvPr/>
        </p:nvSpPr>
        <p:spPr bwMode="auto">
          <a:xfrm>
            <a:off x="4105276" y="6591300"/>
            <a:ext cx="174625" cy="166688"/>
          </a:xfrm>
          <a:prstGeom prst="rect">
            <a:avLst/>
          </a:prstGeom>
          <a:solidFill>
            <a:schemeClr val="bg1"/>
          </a:solidFill>
          <a:ln w="9525">
            <a:noFill/>
            <a:miter lim="800000"/>
            <a:headEnd/>
            <a:tailEnd/>
          </a:ln>
        </p:spPr>
        <p:txBody>
          <a:bodyPr wrap="none" anchor="ctr"/>
          <a:lstStyle/>
          <a:p>
            <a:pPr algn="ctr"/>
            <a:endParaRPr lang="cs-CZ"/>
          </a:p>
        </p:txBody>
      </p:sp>
      <p:sp>
        <p:nvSpPr>
          <p:cNvPr id="120909" name="Rectangle 78"/>
          <p:cNvSpPr>
            <a:spLocks noChangeArrowheads="1"/>
          </p:cNvSpPr>
          <p:nvPr/>
        </p:nvSpPr>
        <p:spPr bwMode="auto">
          <a:xfrm>
            <a:off x="8928101" y="6684964"/>
            <a:ext cx="174625" cy="166687"/>
          </a:xfrm>
          <a:prstGeom prst="rect">
            <a:avLst/>
          </a:prstGeom>
          <a:solidFill>
            <a:schemeClr val="bg1"/>
          </a:solidFill>
          <a:ln w="9525">
            <a:noFill/>
            <a:miter lim="800000"/>
            <a:headEnd/>
            <a:tailEnd/>
          </a:ln>
        </p:spPr>
        <p:txBody>
          <a:bodyPr wrap="none" anchor="ctr"/>
          <a:lstStyle/>
          <a:p>
            <a:pPr algn="ctr"/>
            <a:endParaRPr lang="cs-CZ"/>
          </a:p>
        </p:txBody>
      </p:sp>
      <p:sp>
        <p:nvSpPr>
          <p:cNvPr id="120910" name="Text Box 79"/>
          <p:cNvSpPr txBox="1">
            <a:spLocks noChangeArrowheads="1"/>
          </p:cNvSpPr>
          <p:nvPr/>
        </p:nvSpPr>
        <p:spPr bwMode="auto">
          <a:xfrm>
            <a:off x="2889251" y="4984750"/>
            <a:ext cx="428625" cy="228600"/>
          </a:xfrm>
          <a:prstGeom prst="rect">
            <a:avLst/>
          </a:prstGeom>
          <a:noFill/>
          <a:ln w="9525">
            <a:noFill/>
            <a:miter lim="800000"/>
            <a:headEnd/>
            <a:tailEnd/>
          </a:ln>
        </p:spPr>
        <p:txBody>
          <a:bodyPr>
            <a:spAutoFit/>
          </a:bodyPr>
          <a:lstStyle/>
          <a:p>
            <a:r>
              <a:rPr lang="cs-CZ" sz="900" b="1"/>
              <a:t>67%</a:t>
            </a:r>
          </a:p>
        </p:txBody>
      </p:sp>
      <p:sp>
        <p:nvSpPr>
          <p:cNvPr id="120911" name="Text Box 80"/>
          <p:cNvSpPr txBox="1">
            <a:spLocks noChangeArrowheads="1"/>
          </p:cNvSpPr>
          <p:nvPr/>
        </p:nvSpPr>
        <p:spPr bwMode="auto">
          <a:xfrm>
            <a:off x="5068889" y="4946650"/>
            <a:ext cx="428625" cy="228600"/>
          </a:xfrm>
          <a:prstGeom prst="rect">
            <a:avLst/>
          </a:prstGeom>
          <a:noFill/>
          <a:ln w="9525">
            <a:noFill/>
            <a:miter lim="800000"/>
            <a:headEnd/>
            <a:tailEnd/>
          </a:ln>
        </p:spPr>
        <p:txBody>
          <a:bodyPr>
            <a:spAutoFit/>
          </a:bodyPr>
          <a:lstStyle/>
          <a:p>
            <a:r>
              <a:rPr lang="cs-CZ" sz="900" b="1" dirty="0"/>
              <a:t>67%</a:t>
            </a:r>
          </a:p>
        </p:txBody>
      </p:sp>
      <p:sp>
        <p:nvSpPr>
          <p:cNvPr id="120912" name="Text Box 81"/>
          <p:cNvSpPr txBox="1">
            <a:spLocks noChangeArrowheads="1"/>
          </p:cNvSpPr>
          <p:nvPr/>
        </p:nvSpPr>
        <p:spPr bwMode="auto">
          <a:xfrm>
            <a:off x="7718426" y="4908550"/>
            <a:ext cx="428625" cy="228600"/>
          </a:xfrm>
          <a:prstGeom prst="rect">
            <a:avLst/>
          </a:prstGeom>
          <a:noFill/>
          <a:ln w="9525">
            <a:noFill/>
            <a:miter lim="800000"/>
            <a:headEnd/>
            <a:tailEnd/>
          </a:ln>
        </p:spPr>
        <p:txBody>
          <a:bodyPr>
            <a:spAutoFit/>
          </a:bodyPr>
          <a:lstStyle/>
          <a:p>
            <a:r>
              <a:rPr lang="cs-CZ" sz="900" b="1"/>
              <a:t>67%</a:t>
            </a:r>
          </a:p>
        </p:txBody>
      </p:sp>
      <p:sp>
        <p:nvSpPr>
          <p:cNvPr id="120913" name="Line 82"/>
          <p:cNvSpPr>
            <a:spLocks noChangeShapeType="1"/>
          </p:cNvSpPr>
          <p:nvPr/>
        </p:nvSpPr>
        <p:spPr bwMode="auto">
          <a:xfrm flipH="1">
            <a:off x="3059114" y="5772151"/>
            <a:ext cx="269875" cy="136525"/>
          </a:xfrm>
          <a:prstGeom prst="line">
            <a:avLst/>
          </a:prstGeom>
          <a:noFill/>
          <a:ln w="9525">
            <a:solidFill>
              <a:schemeClr val="tx1"/>
            </a:solidFill>
            <a:round/>
            <a:headEnd/>
            <a:tailEnd/>
          </a:ln>
        </p:spPr>
        <p:txBody>
          <a:bodyPr/>
          <a:lstStyle/>
          <a:p>
            <a:endParaRPr lang="cs-CZ"/>
          </a:p>
        </p:txBody>
      </p:sp>
      <p:sp>
        <p:nvSpPr>
          <p:cNvPr id="120914" name="Line 83"/>
          <p:cNvSpPr>
            <a:spLocks noChangeShapeType="1"/>
          </p:cNvSpPr>
          <p:nvPr/>
        </p:nvSpPr>
        <p:spPr bwMode="auto">
          <a:xfrm flipH="1">
            <a:off x="5213350" y="5724525"/>
            <a:ext cx="261938" cy="368300"/>
          </a:xfrm>
          <a:prstGeom prst="line">
            <a:avLst/>
          </a:prstGeom>
          <a:noFill/>
          <a:ln w="9525">
            <a:solidFill>
              <a:schemeClr val="tx1"/>
            </a:solidFill>
            <a:round/>
            <a:headEnd/>
            <a:tailEnd/>
          </a:ln>
        </p:spPr>
        <p:txBody>
          <a:bodyPr/>
          <a:lstStyle/>
          <a:p>
            <a:endParaRPr lang="cs-CZ"/>
          </a:p>
        </p:txBody>
      </p:sp>
      <p:sp>
        <p:nvSpPr>
          <p:cNvPr id="120915" name="Line 84"/>
          <p:cNvSpPr>
            <a:spLocks noChangeShapeType="1"/>
          </p:cNvSpPr>
          <p:nvPr/>
        </p:nvSpPr>
        <p:spPr bwMode="auto">
          <a:xfrm flipH="1">
            <a:off x="7885113" y="5716589"/>
            <a:ext cx="254000" cy="223837"/>
          </a:xfrm>
          <a:prstGeom prst="line">
            <a:avLst/>
          </a:prstGeom>
          <a:noFill/>
          <a:ln w="9525">
            <a:solidFill>
              <a:schemeClr val="tx1"/>
            </a:solidFill>
            <a:round/>
            <a:headEnd/>
            <a:tailEnd/>
          </a:ln>
        </p:spPr>
        <p:txBody>
          <a:bodyPr/>
          <a:lstStyle/>
          <a:p>
            <a:endParaRPr lang="cs-CZ"/>
          </a:p>
        </p:txBody>
      </p:sp>
      <p:sp>
        <p:nvSpPr>
          <p:cNvPr id="120916" name="Text Box 85"/>
          <p:cNvSpPr txBox="1">
            <a:spLocks noChangeArrowheads="1"/>
          </p:cNvSpPr>
          <p:nvPr/>
        </p:nvSpPr>
        <p:spPr bwMode="auto">
          <a:xfrm>
            <a:off x="2746376" y="5837238"/>
            <a:ext cx="428625" cy="228600"/>
          </a:xfrm>
          <a:prstGeom prst="rect">
            <a:avLst/>
          </a:prstGeom>
          <a:noFill/>
          <a:ln w="9525">
            <a:noFill/>
            <a:miter lim="800000"/>
            <a:headEnd/>
            <a:tailEnd/>
          </a:ln>
        </p:spPr>
        <p:txBody>
          <a:bodyPr>
            <a:spAutoFit/>
          </a:bodyPr>
          <a:lstStyle/>
          <a:p>
            <a:r>
              <a:rPr lang="cs-CZ" sz="900" b="1" dirty="0"/>
              <a:t>33%</a:t>
            </a:r>
          </a:p>
        </p:txBody>
      </p:sp>
      <p:sp>
        <p:nvSpPr>
          <p:cNvPr id="120917" name="Text Box 86"/>
          <p:cNvSpPr txBox="1">
            <a:spLocks noChangeArrowheads="1"/>
          </p:cNvSpPr>
          <p:nvPr/>
        </p:nvSpPr>
        <p:spPr bwMode="auto">
          <a:xfrm>
            <a:off x="4926014" y="5862638"/>
            <a:ext cx="428625" cy="369332"/>
          </a:xfrm>
          <a:prstGeom prst="rect">
            <a:avLst/>
          </a:prstGeom>
          <a:solidFill>
            <a:schemeClr val="bg1"/>
          </a:solidFill>
          <a:ln w="9525">
            <a:noFill/>
            <a:miter lim="800000"/>
            <a:headEnd/>
            <a:tailEnd/>
          </a:ln>
        </p:spPr>
        <p:txBody>
          <a:bodyPr>
            <a:spAutoFit/>
          </a:bodyPr>
          <a:lstStyle/>
          <a:p>
            <a:r>
              <a:rPr lang="cs-CZ" sz="900" b="1" dirty="0"/>
              <a:t>33%</a:t>
            </a:r>
          </a:p>
          <a:p>
            <a:endParaRPr lang="cs-CZ" sz="900" b="1" dirty="0"/>
          </a:p>
        </p:txBody>
      </p:sp>
      <p:sp>
        <p:nvSpPr>
          <p:cNvPr id="120918" name="Text Box 87"/>
          <p:cNvSpPr txBox="1">
            <a:spLocks noChangeArrowheads="1"/>
          </p:cNvSpPr>
          <p:nvPr/>
        </p:nvSpPr>
        <p:spPr bwMode="auto">
          <a:xfrm>
            <a:off x="7558089" y="5895975"/>
            <a:ext cx="428625" cy="228600"/>
          </a:xfrm>
          <a:prstGeom prst="rect">
            <a:avLst/>
          </a:prstGeom>
          <a:solidFill>
            <a:schemeClr val="bg1"/>
          </a:solidFill>
          <a:ln w="9525">
            <a:noFill/>
            <a:miter lim="800000"/>
            <a:headEnd/>
            <a:tailEnd/>
          </a:ln>
        </p:spPr>
        <p:txBody>
          <a:bodyPr>
            <a:spAutoFit/>
          </a:bodyPr>
          <a:lstStyle/>
          <a:p>
            <a:r>
              <a:rPr lang="cs-CZ" sz="900" b="1"/>
              <a:t>33%</a:t>
            </a:r>
          </a:p>
        </p:txBody>
      </p:sp>
      <p:sp>
        <p:nvSpPr>
          <p:cNvPr id="120919" name="Text Box 89"/>
          <p:cNvSpPr txBox="1">
            <a:spLocks noChangeArrowheads="1"/>
          </p:cNvSpPr>
          <p:nvPr/>
        </p:nvSpPr>
        <p:spPr bwMode="auto">
          <a:xfrm>
            <a:off x="3783014" y="5549900"/>
            <a:ext cx="428625" cy="228600"/>
          </a:xfrm>
          <a:prstGeom prst="rect">
            <a:avLst/>
          </a:prstGeom>
          <a:noFill/>
          <a:ln w="9525">
            <a:noFill/>
            <a:miter lim="800000"/>
            <a:headEnd/>
            <a:tailEnd/>
          </a:ln>
        </p:spPr>
        <p:txBody>
          <a:bodyPr>
            <a:spAutoFit/>
          </a:bodyPr>
          <a:lstStyle/>
          <a:p>
            <a:r>
              <a:rPr lang="cs-CZ" sz="900" b="1"/>
              <a:t>20%</a:t>
            </a:r>
          </a:p>
        </p:txBody>
      </p:sp>
      <p:sp>
        <p:nvSpPr>
          <p:cNvPr id="120920" name="Rectangle 97"/>
          <p:cNvSpPr>
            <a:spLocks noChangeArrowheads="1"/>
          </p:cNvSpPr>
          <p:nvPr/>
        </p:nvSpPr>
        <p:spPr bwMode="auto">
          <a:xfrm>
            <a:off x="5992814" y="4667250"/>
            <a:ext cx="168275" cy="166688"/>
          </a:xfrm>
          <a:prstGeom prst="rect">
            <a:avLst/>
          </a:prstGeom>
          <a:solidFill>
            <a:schemeClr val="bg1"/>
          </a:solidFill>
          <a:ln w="9525">
            <a:noFill/>
            <a:miter lim="800000"/>
            <a:headEnd/>
            <a:tailEnd/>
          </a:ln>
        </p:spPr>
        <p:txBody>
          <a:bodyPr wrap="none" anchor="ctr"/>
          <a:lstStyle/>
          <a:p>
            <a:endParaRPr lang="cs-CZ"/>
          </a:p>
        </p:txBody>
      </p:sp>
      <p:sp>
        <p:nvSpPr>
          <p:cNvPr id="120921" name="Rectangle 98"/>
          <p:cNvSpPr>
            <a:spLocks noChangeArrowheads="1"/>
          </p:cNvSpPr>
          <p:nvPr/>
        </p:nvSpPr>
        <p:spPr bwMode="auto">
          <a:xfrm>
            <a:off x="8705851" y="4708526"/>
            <a:ext cx="176213" cy="238125"/>
          </a:xfrm>
          <a:prstGeom prst="rect">
            <a:avLst/>
          </a:prstGeom>
          <a:solidFill>
            <a:schemeClr val="bg1"/>
          </a:solidFill>
          <a:ln w="9525">
            <a:noFill/>
            <a:miter lim="800000"/>
            <a:headEnd/>
            <a:tailEnd/>
          </a:ln>
        </p:spPr>
        <p:txBody>
          <a:bodyPr wrap="none" anchor="ctr"/>
          <a:lstStyle/>
          <a:p>
            <a:endParaRPr lang="cs-CZ"/>
          </a:p>
        </p:txBody>
      </p:sp>
      <p:sp>
        <p:nvSpPr>
          <p:cNvPr id="120922" name="Rectangle 100"/>
          <p:cNvSpPr>
            <a:spLocks noChangeArrowheads="1"/>
          </p:cNvSpPr>
          <p:nvPr/>
        </p:nvSpPr>
        <p:spPr bwMode="auto">
          <a:xfrm>
            <a:off x="3849689" y="4718050"/>
            <a:ext cx="168275" cy="166688"/>
          </a:xfrm>
          <a:prstGeom prst="rect">
            <a:avLst/>
          </a:prstGeom>
          <a:solidFill>
            <a:schemeClr val="bg1"/>
          </a:solidFill>
          <a:ln w="9525">
            <a:noFill/>
            <a:miter lim="800000"/>
            <a:headEnd/>
            <a:tailEnd/>
          </a:ln>
        </p:spPr>
        <p:txBody>
          <a:bodyPr wrap="none" anchor="ctr"/>
          <a:lstStyle/>
          <a:p>
            <a:endParaRPr lang="cs-CZ"/>
          </a:p>
        </p:txBody>
      </p:sp>
      <p:sp>
        <p:nvSpPr>
          <p:cNvPr id="120923" name="Rectangle 110"/>
          <p:cNvSpPr>
            <a:spLocks noChangeArrowheads="1"/>
          </p:cNvSpPr>
          <p:nvPr/>
        </p:nvSpPr>
        <p:spPr bwMode="auto">
          <a:xfrm>
            <a:off x="4235450" y="5287963"/>
            <a:ext cx="166688" cy="190500"/>
          </a:xfrm>
          <a:prstGeom prst="rect">
            <a:avLst/>
          </a:prstGeom>
          <a:solidFill>
            <a:schemeClr val="bg1"/>
          </a:solidFill>
          <a:ln w="9525">
            <a:noFill/>
            <a:miter lim="800000"/>
            <a:headEnd/>
            <a:tailEnd/>
          </a:ln>
        </p:spPr>
        <p:txBody>
          <a:bodyPr wrap="none" anchor="ctr"/>
          <a:lstStyle/>
          <a:p>
            <a:endParaRPr lang="cs-CZ"/>
          </a:p>
        </p:txBody>
      </p:sp>
      <p:sp>
        <p:nvSpPr>
          <p:cNvPr id="120924" name="Rectangle 111"/>
          <p:cNvSpPr>
            <a:spLocks noChangeArrowheads="1"/>
          </p:cNvSpPr>
          <p:nvPr/>
        </p:nvSpPr>
        <p:spPr bwMode="auto">
          <a:xfrm>
            <a:off x="6383339" y="5273675"/>
            <a:ext cx="263525" cy="190500"/>
          </a:xfrm>
          <a:prstGeom prst="rect">
            <a:avLst/>
          </a:prstGeom>
          <a:solidFill>
            <a:schemeClr val="bg1"/>
          </a:solidFill>
          <a:ln w="9525">
            <a:noFill/>
            <a:miter lim="800000"/>
            <a:headEnd/>
            <a:tailEnd/>
          </a:ln>
        </p:spPr>
        <p:txBody>
          <a:bodyPr wrap="none" anchor="ctr"/>
          <a:lstStyle/>
          <a:p>
            <a:endParaRPr lang="cs-CZ"/>
          </a:p>
        </p:txBody>
      </p:sp>
      <p:sp>
        <p:nvSpPr>
          <p:cNvPr id="120925" name="Rectangle 112"/>
          <p:cNvSpPr>
            <a:spLocks noChangeArrowheads="1"/>
          </p:cNvSpPr>
          <p:nvPr/>
        </p:nvSpPr>
        <p:spPr bwMode="auto">
          <a:xfrm>
            <a:off x="9094789" y="5346700"/>
            <a:ext cx="263525" cy="190500"/>
          </a:xfrm>
          <a:prstGeom prst="rect">
            <a:avLst/>
          </a:prstGeom>
          <a:solidFill>
            <a:schemeClr val="bg1"/>
          </a:solidFill>
          <a:ln w="9525">
            <a:noFill/>
            <a:miter lim="800000"/>
            <a:headEnd/>
            <a:tailEnd/>
          </a:ln>
        </p:spPr>
        <p:txBody>
          <a:bodyPr wrap="none" anchor="ctr"/>
          <a:lstStyle/>
          <a:p>
            <a:endParaRPr lang="cs-CZ"/>
          </a:p>
        </p:txBody>
      </p:sp>
      <p:sp>
        <p:nvSpPr>
          <p:cNvPr id="120927" name="Rectangle 123"/>
          <p:cNvSpPr>
            <a:spLocks noChangeArrowheads="1"/>
          </p:cNvSpPr>
          <p:nvPr/>
        </p:nvSpPr>
        <p:spPr bwMode="auto">
          <a:xfrm>
            <a:off x="6143625" y="6575426"/>
            <a:ext cx="325438" cy="119063"/>
          </a:xfrm>
          <a:prstGeom prst="rect">
            <a:avLst/>
          </a:prstGeom>
          <a:solidFill>
            <a:schemeClr val="bg1"/>
          </a:solidFill>
          <a:ln w="9525">
            <a:solidFill>
              <a:schemeClr val="bg1"/>
            </a:solidFill>
            <a:miter lim="800000"/>
            <a:headEnd/>
            <a:tailEnd/>
          </a:ln>
        </p:spPr>
        <p:txBody>
          <a:bodyPr wrap="none" anchor="ctr"/>
          <a:lstStyle/>
          <a:p>
            <a:endParaRPr lang="cs-CZ"/>
          </a:p>
        </p:txBody>
      </p:sp>
      <p:sp>
        <p:nvSpPr>
          <p:cNvPr id="120928" name="Rectangle 124"/>
          <p:cNvSpPr>
            <a:spLocks noChangeArrowheads="1"/>
          </p:cNvSpPr>
          <p:nvPr/>
        </p:nvSpPr>
        <p:spPr bwMode="auto">
          <a:xfrm>
            <a:off x="4156076" y="4270376"/>
            <a:ext cx="373063" cy="428625"/>
          </a:xfrm>
          <a:prstGeom prst="rect">
            <a:avLst/>
          </a:prstGeom>
          <a:solidFill>
            <a:schemeClr val="bg1"/>
          </a:solidFill>
          <a:ln w="9525">
            <a:solidFill>
              <a:schemeClr val="bg1"/>
            </a:solidFill>
            <a:miter lim="800000"/>
            <a:headEnd/>
            <a:tailEnd/>
          </a:ln>
        </p:spPr>
        <p:txBody>
          <a:bodyPr wrap="none" anchor="ctr"/>
          <a:lstStyle/>
          <a:p>
            <a:endParaRPr lang="cs-CZ"/>
          </a:p>
        </p:txBody>
      </p:sp>
      <p:sp>
        <p:nvSpPr>
          <p:cNvPr id="120929" name="Rectangle 125"/>
          <p:cNvSpPr>
            <a:spLocks noChangeArrowheads="1"/>
          </p:cNvSpPr>
          <p:nvPr/>
        </p:nvSpPr>
        <p:spPr bwMode="auto">
          <a:xfrm>
            <a:off x="6286500" y="4341813"/>
            <a:ext cx="660400" cy="309562"/>
          </a:xfrm>
          <a:prstGeom prst="rect">
            <a:avLst/>
          </a:prstGeom>
          <a:solidFill>
            <a:schemeClr val="bg1"/>
          </a:solidFill>
          <a:ln w="9525">
            <a:solidFill>
              <a:schemeClr val="bg1"/>
            </a:solidFill>
            <a:miter lim="800000"/>
            <a:headEnd/>
            <a:tailEnd/>
          </a:ln>
        </p:spPr>
        <p:txBody>
          <a:bodyPr wrap="none" anchor="ctr"/>
          <a:lstStyle/>
          <a:p>
            <a:endParaRPr lang="cs-CZ"/>
          </a:p>
        </p:txBody>
      </p:sp>
      <p:sp>
        <p:nvSpPr>
          <p:cNvPr id="120930" name="Rectangle 126"/>
          <p:cNvSpPr>
            <a:spLocks noChangeArrowheads="1"/>
          </p:cNvSpPr>
          <p:nvPr/>
        </p:nvSpPr>
        <p:spPr bwMode="auto">
          <a:xfrm>
            <a:off x="9021763" y="4302125"/>
            <a:ext cx="398462" cy="388938"/>
          </a:xfrm>
          <a:prstGeom prst="rect">
            <a:avLst/>
          </a:prstGeom>
          <a:solidFill>
            <a:schemeClr val="bg1"/>
          </a:solidFill>
          <a:ln w="9525">
            <a:solidFill>
              <a:schemeClr val="bg1"/>
            </a:solidFill>
            <a:miter lim="800000"/>
            <a:headEnd/>
            <a:tailEnd/>
          </a:ln>
        </p:spPr>
        <p:txBody>
          <a:bodyPr wrap="none" anchor="ctr"/>
          <a:lstStyle/>
          <a:p>
            <a:endParaRPr lang="cs-CZ"/>
          </a:p>
        </p:txBody>
      </p:sp>
      <p:sp>
        <p:nvSpPr>
          <p:cNvPr id="120931" name="Rectangle 129"/>
          <p:cNvSpPr>
            <a:spLocks noChangeArrowheads="1"/>
          </p:cNvSpPr>
          <p:nvPr/>
        </p:nvSpPr>
        <p:spPr bwMode="auto">
          <a:xfrm>
            <a:off x="3767139" y="5591175"/>
            <a:ext cx="325437" cy="158750"/>
          </a:xfrm>
          <a:prstGeom prst="rect">
            <a:avLst/>
          </a:prstGeom>
          <a:solidFill>
            <a:schemeClr val="bg1"/>
          </a:solidFill>
          <a:ln w="9525">
            <a:solidFill>
              <a:schemeClr val="bg1"/>
            </a:solidFill>
            <a:miter lim="800000"/>
            <a:headEnd/>
            <a:tailEnd/>
          </a:ln>
        </p:spPr>
        <p:txBody>
          <a:bodyPr wrap="none" anchor="ctr"/>
          <a:lstStyle/>
          <a:p>
            <a:endParaRPr lang="cs-CZ"/>
          </a:p>
        </p:txBody>
      </p:sp>
      <p:sp>
        <p:nvSpPr>
          <p:cNvPr id="120932" name="Rectangle 130"/>
          <p:cNvSpPr>
            <a:spLocks noChangeArrowheads="1"/>
          </p:cNvSpPr>
          <p:nvPr/>
        </p:nvSpPr>
        <p:spPr bwMode="auto">
          <a:xfrm>
            <a:off x="5896212" y="5597149"/>
            <a:ext cx="325437" cy="158750"/>
          </a:xfrm>
          <a:prstGeom prst="rect">
            <a:avLst/>
          </a:prstGeom>
          <a:solidFill>
            <a:schemeClr val="bg1"/>
          </a:solidFill>
          <a:ln w="9525">
            <a:solidFill>
              <a:schemeClr val="bg1"/>
            </a:solidFill>
            <a:miter lim="800000"/>
            <a:headEnd/>
            <a:tailEnd/>
          </a:ln>
        </p:spPr>
        <p:txBody>
          <a:bodyPr wrap="none" anchor="ctr"/>
          <a:lstStyle/>
          <a:p>
            <a:endParaRPr lang="cs-CZ"/>
          </a:p>
        </p:txBody>
      </p:sp>
      <p:sp>
        <p:nvSpPr>
          <p:cNvPr id="120933" name="Rectangle 131"/>
          <p:cNvSpPr>
            <a:spLocks noChangeArrowheads="1"/>
          </p:cNvSpPr>
          <p:nvPr/>
        </p:nvSpPr>
        <p:spPr bwMode="auto">
          <a:xfrm>
            <a:off x="8580439" y="5610225"/>
            <a:ext cx="325437" cy="158750"/>
          </a:xfrm>
          <a:prstGeom prst="rect">
            <a:avLst/>
          </a:prstGeom>
          <a:solidFill>
            <a:schemeClr val="bg1"/>
          </a:solidFill>
          <a:ln w="9525">
            <a:solidFill>
              <a:schemeClr val="bg1"/>
            </a:solidFill>
            <a:miter lim="800000"/>
            <a:headEnd/>
            <a:tailEnd/>
          </a:ln>
        </p:spPr>
        <p:txBody>
          <a:bodyPr wrap="none" anchor="ctr"/>
          <a:lstStyle/>
          <a:p>
            <a:endParaRPr lang="cs-CZ"/>
          </a:p>
        </p:txBody>
      </p:sp>
      <p:sp>
        <p:nvSpPr>
          <p:cNvPr id="46" name="Text Box 85">
            <a:extLst>
              <a:ext uri="{FF2B5EF4-FFF2-40B4-BE49-F238E27FC236}">
                <a16:creationId xmlns:a16="http://schemas.microsoft.com/office/drawing/2014/main" id="{D4BAAF0C-5D01-42D4-B4CC-4993065A24BA}"/>
              </a:ext>
            </a:extLst>
          </p:cNvPr>
          <p:cNvSpPr txBox="1">
            <a:spLocks noChangeArrowheads="1"/>
          </p:cNvSpPr>
          <p:nvPr/>
        </p:nvSpPr>
        <p:spPr bwMode="auto">
          <a:xfrm>
            <a:off x="3754438" y="5517425"/>
            <a:ext cx="428625" cy="228600"/>
          </a:xfrm>
          <a:prstGeom prst="rect">
            <a:avLst/>
          </a:prstGeom>
          <a:noFill/>
          <a:ln w="9525">
            <a:noFill/>
            <a:miter lim="800000"/>
            <a:headEnd/>
            <a:tailEnd/>
          </a:ln>
        </p:spPr>
        <p:txBody>
          <a:bodyPr>
            <a:spAutoFit/>
          </a:bodyPr>
          <a:lstStyle/>
          <a:p>
            <a:r>
              <a:rPr lang="cs-CZ" sz="900" b="1" dirty="0"/>
              <a:t>20%</a:t>
            </a:r>
          </a:p>
        </p:txBody>
      </p:sp>
      <p:sp>
        <p:nvSpPr>
          <p:cNvPr id="2" name="Šipka: doprava 1">
            <a:extLst>
              <a:ext uri="{FF2B5EF4-FFF2-40B4-BE49-F238E27FC236}">
                <a16:creationId xmlns:a16="http://schemas.microsoft.com/office/drawing/2014/main" id="{C6E1199E-D81F-41E3-A20C-A6869E79C8BD}"/>
              </a:ext>
            </a:extLst>
          </p:cNvPr>
          <p:cNvSpPr/>
          <p:nvPr/>
        </p:nvSpPr>
        <p:spPr>
          <a:xfrm>
            <a:off x="3708401" y="5585428"/>
            <a:ext cx="138113" cy="111919"/>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Box 85">
            <a:extLst>
              <a:ext uri="{FF2B5EF4-FFF2-40B4-BE49-F238E27FC236}">
                <a16:creationId xmlns:a16="http://schemas.microsoft.com/office/drawing/2014/main" id="{0C0E6BE0-B7D6-4F8F-BFD8-13DF23948009}"/>
              </a:ext>
            </a:extLst>
          </p:cNvPr>
          <p:cNvSpPr txBox="1">
            <a:spLocks noChangeArrowheads="1"/>
          </p:cNvSpPr>
          <p:nvPr/>
        </p:nvSpPr>
        <p:spPr bwMode="auto">
          <a:xfrm>
            <a:off x="3790158" y="4860132"/>
            <a:ext cx="428625" cy="228600"/>
          </a:xfrm>
          <a:prstGeom prst="rect">
            <a:avLst/>
          </a:prstGeom>
          <a:noFill/>
          <a:ln w="9525">
            <a:noFill/>
            <a:miter lim="800000"/>
            <a:headEnd/>
            <a:tailEnd/>
          </a:ln>
        </p:spPr>
        <p:txBody>
          <a:bodyPr>
            <a:spAutoFit/>
          </a:bodyPr>
          <a:lstStyle/>
          <a:p>
            <a:r>
              <a:rPr lang="cs-CZ" sz="900" b="1" dirty="0"/>
              <a:t>13%</a:t>
            </a:r>
          </a:p>
        </p:txBody>
      </p:sp>
      <p:sp>
        <p:nvSpPr>
          <p:cNvPr id="49" name="Line 82">
            <a:extLst>
              <a:ext uri="{FF2B5EF4-FFF2-40B4-BE49-F238E27FC236}">
                <a16:creationId xmlns:a16="http://schemas.microsoft.com/office/drawing/2014/main" id="{73C7BD9B-FEFF-4F65-98AA-9120CFC6D5D0}"/>
              </a:ext>
            </a:extLst>
          </p:cNvPr>
          <p:cNvSpPr>
            <a:spLocks noChangeShapeType="1"/>
          </p:cNvSpPr>
          <p:nvPr/>
        </p:nvSpPr>
        <p:spPr bwMode="auto">
          <a:xfrm flipH="1">
            <a:off x="3708400" y="5041850"/>
            <a:ext cx="225425" cy="110985"/>
          </a:xfrm>
          <a:prstGeom prst="line">
            <a:avLst/>
          </a:prstGeom>
          <a:noFill/>
          <a:ln w="9525">
            <a:solidFill>
              <a:schemeClr val="tx1"/>
            </a:solidFill>
            <a:round/>
            <a:headEnd/>
            <a:tailEnd/>
          </a:ln>
        </p:spPr>
        <p:txBody>
          <a:bodyPr/>
          <a:lstStyle/>
          <a:p>
            <a:endParaRPr lang="cs-CZ"/>
          </a:p>
        </p:txBody>
      </p:sp>
      <p:sp>
        <p:nvSpPr>
          <p:cNvPr id="50" name="Šipka: doprava 49">
            <a:extLst>
              <a:ext uri="{FF2B5EF4-FFF2-40B4-BE49-F238E27FC236}">
                <a16:creationId xmlns:a16="http://schemas.microsoft.com/office/drawing/2014/main" id="{35E9BDA8-18A1-4491-9E3B-571ABC436195}"/>
              </a:ext>
            </a:extLst>
          </p:cNvPr>
          <p:cNvSpPr/>
          <p:nvPr/>
        </p:nvSpPr>
        <p:spPr>
          <a:xfrm rot="17357265">
            <a:off x="3976910" y="4532111"/>
            <a:ext cx="138113" cy="111919"/>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 Box 85">
            <a:extLst>
              <a:ext uri="{FF2B5EF4-FFF2-40B4-BE49-F238E27FC236}">
                <a16:creationId xmlns:a16="http://schemas.microsoft.com/office/drawing/2014/main" id="{99228F9A-245D-4D44-B835-5156CF1D62FF}"/>
              </a:ext>
            </a:extLst>
          </p:cNvPr>
          <p:cNvSpPr txBox="1">
            <a:spLocks noChangeArrowheads="1"/>
          </p:cNvSpPr>
          <p:nvPr/>
        </p:nvSpPr>
        <p:spPr bwMode="auto">
          <a:xfrm>
            <a:off x="3913982" y="4309269"/>
            <a:ext cx="428625" cy="228600"/>
          </a:xfrm>
          <a:prstGeom prst="rect">
            <a:avLst/>
          </a:prstGeom>
          <a:noFill/>
          <a:ln w="9525">
            <a:noFill/>
            <a:miter lim="800000"/>
            <a:headEnd/>
            <a:tailEnd/>
          </a:ln>
        </p:spPr>
        <p:txBody>
          <a:bodyPr>
            <a:spAutoFit/>
          </a:bodyPr>
          <a:lstStyle/>
          <a:p>
            <a:r>
              <a:rPr lang="cs-CZ" sz="900" b="1" dirty="0"/>
              <a:t>3%</a:t>
            </a:r>
          </a:p>
        </p:txBody>
      </p:sp>
      <p:sp>
        <p:nvSpPr>
          <p:cNvPr id="52" name="Text Box 85">
            <a:extLst>
              <a:ext uri="{FF2B5EF4-FFF2-40B4-BE49-F238E27FC236}">
                <a16:creationId xmlns:a16="http://schemas.microsoft.com/office/drawing/2014/main" id="{B2EE1B94-BD5A-4A0C-B1DE-F94E3C1CC59F}"/>
              </a:ext>
            </a:extLst>
          </p:cNvPr>
          <p:cNvSpPr txBox="1">
            <a:spLocks noChangeArrowheads="1"/>
          </p:cNvSpPr>
          <p:nvPr/>
        </p:nvSpPr>
        <p:spPr bwMode="auto">
          <a:xfrm>
            <a:off x="5955408" y="5431848"/>
            <a:ext cx="428625" cy="228600"/>
          </a:xfrm>
          <a:prstGeom prst="rect">
            <a:avLst/>
          </a:prstGeom>
          <a:noFill/>
          <a:ln w="9525">
            <a:noFill/>
            <a:miter lim="800000"/>
            <a:headEnd/>
            <a:tailEnd/>
          </a:ln>
        </p:spPr>
        <p:txBody>
          <a:bodyPr>
            <a:spAutoFit/>
          </a:bodyPr>
          <a:lstStyle/>
          <a:p>
            <a:r>
              <a:rPr lang="cs-CZ" sz="900" b="1" dirty="0"/>
              <a:t>20%</a:t>
            </a:r>
          </a:p>
        </p:txBody>
      </p:sp>
      <p:sp>
        <p:nvSpPr>
          <p:cNvPr id="53" name="Šipka: doprava 52">
            <a:extLst>
              <a:ext uri="{FF2B5EF4-FFF2-40B4-BE49-F238E27FC236}">
                <a16:creationId xmlns:a16="http://schemas.microsoft.com/office/drawing/2014/main" id="{2E7C0BEE-2987-4866-8C27-55DC9D6255C4}"/>
              </a:ext>
            </a:extLst>
          </p:cNvPr>
          <p:cNvSpPr/>
          <p:nvPr/>
        </p:nvSpPr>
        <p:spPr>
          <a:xfrm>
            <a:off x="5879978" y="5497247"/>
            <a:ext cx="138113" cy="111919"/>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Text Box 85">
            <a:extLst>
              <a:ext uri="{FF2B5EF4-FFF2-40B4-BE49-F238E27FC236}">
                <a16:creationId xmlns:a16="http://schemas.microsoft.com/office/drawing/2014/main" id="{83AAD3E7-2053-4FD8-AFF5-531B8F6FC32C}"/>
              </a:ext>
            </a:extLst>
          </p:cNvPr>
          <p:cNvSpPr txBox="1">
            <a:spLocks noChangeArrowheads="1"/>
          </p:cNvSpPr>
          <p:nvPr/>
        </p:nvSpPr>
        <p:spPr bwMode="auto">
          <a:xfrm>
            <a:off x="5961735" y="4771951"/>
            <a:ext cx="428625" cy="228600"/>
          </a:xfrm>
          <a:prstGeom prst="rect">
            <a:avLst/>
          </a:prstGeom>
          <a:noFill/>
          <a:ln w="9525">
            <a:noFill/>
            <a:miter lim="800000"/>
            <a:headEnd/>
            <a:tailEnd/>
          </a:ln>
        </p:spPr>
        <p:txBody>
          <a:bodyPr>
            <a:spAutoFit/>
          </a:bodyPr>
          <a:lstStyle/>
          <a:p>
            <a:r>
              <a:rPr lang="cs-CZ" sz="900" b="1" dirty="0"/>
              <a:t>13%</a:t>
            </a:r>
          </a:p>
        </p:txBody>
      </p:sp>
      <p:sp>
        <p:nvSpPr>
          <p:cNvPr id="55" name="Line 82">
            <a:extLst>
              <a:ext uri="{FF2B5EF4-FFF2-40B4-BE49-F238E27FC236}">
                <a16:creationId xmlns:a16="http://schemas.microsoft.com/office/drawing/2014/main" id="{08128A07-D8DA-4F31-814B-01AEC9A3AD97}"/>
              </a:ext>
            </a:extLst>
          </p:cNvPr>
          <p:cNvSpPr>
            <a:spLocks noChangeShapeType="1"/>
          </p:cNvSpPr>
          <p:nvPr/>
        </p:nvSpPr>
        <p:spPr bwMode="auto">
          <a:xfrm flipH="1">
            <a:off x="5879977" y="4953669"/>
            <a:ext cx="225425" cy="110985"/>
          </a:xfrm>
          <a:prstGeom prst="line">
            <a:avLst/>
          </a:prstGeom>
          <a:noFill/>
          <a:ln w="9525">
            <a:solidFill>
              <a:schemeClr val="tx1"/>
            </a:solidFill>
            <a:round/>
            <a:headEnd/>
            <a:tailEnd/>
          </a:ln>
        </p:spPr>
        <p:txBody>
          <a:bodyPr/>
          <a:lstStyle/>
          <a:p>
            <a:endParaRPr lang="cs-CZ"/>
          </a:p>
        </p:txBody>
      </p:sp>
      <p:sp>
        <p:nvSpPr>
          <p:cNvPr id="56" name="Šipka: doprava 55">
            <a:extLst>
              <a:ext uri="{FF2B5EF4-FFF2-40B4-BE49-F238E27FC236}">
                <a16:creationId xmlns:a16="http://schemas.microsoft.com/office/drawing/2014/main" id="{CE673400-D341-4EFA-8A0C-B081A670DD7E}"/>
              </a:ext>
            </a:extLst>
          </p:cNvPr>
          <p:cNvSpPr/>
          <p:nvPr/>
        </p:nvSpPr>
        <p:spPr>
          <a:xfrm rot="17357265">
            <a:off x="6148487" y="4513512"/>
            <a:ext cx="138113" cy="111919"/>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Text Box 85">
            <a:extLst>
              <a:ext uri="{FF2B5EF4-FFF2-40B4-BE49-F238E27FC236}">
                <a16:creationId xmlns:a16="http://schemas.microsoft.com/office/drawing/2014/main" id="{DB06261D-4A58-4490-B73C-B69D1F6F3E58}"/>
              </a:ext>
            </a:extLst>
          </p:cNvPr>
          <p:cNvSpPr txBox="1">
            <a:spLocks noChangeArrowheads="1"/>
          </p:cNvSpPr>
          <p:nvPr/>
        </p:nvSpPr>
        <p:spPr bwMode="auto">
          <a:xfrm>
            <a:off x="6111876" y="4298459"/>
            <a:ext cx="428625" cy="228600"/>
          </a:xfrm>
          <a:prstGeom prst="rect">
            <a:avLst/>
          </a:prstGeom>
          <a:noFill/>
          <a:ln w="9525">
            <a:noFill/>
            <a:miter lim="800000"/>
            <a:headEnd/>
            <a:tailEnd/>
          </a:ln>
        </p:spPr>
        <p:txBody>
          <a:bodyPr>
            <a:spAutoFit/>
          </a:bodyPr>
          <a:lstStyle/>
          <a:p>
            <a:r>
              <a:rPr lang="cs-CZ" sz="900" b="1" dirty="0"/>
              <a:t>3%</a:t>
            </a:r>
          </a:p>
        </p:txBody>
      </p:sp>
      <p:sp>
        <p:nvSpPr>
          <p:cNvPr id="58" name="Text Box 85">
            <a:extLst>
              <a:ext uri="{FF2B5EF4-FFF2-40B4-BE49-F238E27FC236}">
                <a16:creationId xmlns:a16="http://schemas.microsoft.com/office/drawing/2014/main" id="{924DC635-72A5-455F-ADAB-DF71DC8B7E7D}"/>
              </a:ext>
            </a:extLst>
          </p:cNvPr>
          <p:cNvSpPr txBox="1">
            <a:spLocks noChangeArrowheads="1"/>
          </p:cNvSpPr>
          <p:nvPr/>
        </p:nvSpPr>
        <p:spPr bwMode="auto">
          <a:xfrm>
            <a:off x="8604176" y="5504656"/>
            <a:ext cx="428625" cy="228600"/>
          </a:xfrm>
          <a:prstGeom prst="rect">
            <a:avLst/>
          </a:prstGeom>
          <a:noFill/>
          <a:ln w="9525">
            <a:noFill/>
            <a:miter lim="800000"/>
            <a:headEnd/>
            <a:tailEnd/>
          </a:ln>
        </p:spPr>
        <p:txBody>
          <a:bodyPr>
            <a:spAutoFit/>
          </a:bodyPr>
          <a:lstStyle/>
          <a:p>
            <a:r>
              <a:rPr lang="cs-CZ" sz="900" b="1" dirty="0"/>
              <a:t>20%</a:t>
            </a:r>
          </a:p>
        </p:txBody>
      </p:sp>
      <p:sp>
        <p:nvSpPr>
          <p:cNvPr id="59" name="Šipka: doprava 58">
            <a:extLst>
              <a:ext uri="{FF2B5EF4-FFF2-40B4-BE49-F238E27FC236}">
                <a16:creationId xmlns:a16="http://schemas.microsoft.com/office/drawing/2014/main" id="{229CD542-6778-4FAF-85CF-F49231724FDE}"/>
              </a:ext>
            </a:extLst>
          </p:cNvPr>
          <p:cNvSpPr/>
          <p:nvPr/>
        </p:nvSpPr>
        <p:spPr>
          <a:xfrm>
            <a:off x="8558139" y="5572659"/>
            <a:ext cx="138113" cy="111919"/>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 Box 85">
            <a:extLst>
              <a:ext uri="{FF2B5EF4-FFF2-40B4-BE49-F238E27FC236}">
                <a16:creationId xmlns:a16="http://schemas.microsoft.com/office/drawing/2014/main" id="{AF2F16DF-3883-48FF-9071-5B5CE3DAC475}"/>
              </a:ext>
            </a:extLst>
          </p:cNvPr>
          <p:cNvSpPr txBox="1">
            <a:spLocks noChangeArrowheads="1"/>
          </p:cNvSpPr>
          <p:nvPr/>
        </p:nvSpPr>
        <p:spPr bwMode="auto">
          <a:xfrm>
            <a:off x="8639896" y="4847363"/>
            <a:ext cx="428625" cy="228600"/>
          </a:xfrm>
          <a:prstGeom prst="rect">
            <a:avLst/>
          </a:prstGeom>
          <a:noFill/>
          <a:ln w="9525">
            <a:noFill/>
            <a:miter lim="800000"/>
            <a:headEnd/>
            <a:tailEnd/>
          </a:ln>
        </p:spPr>
        <p:txBody>
          <a:bodyPr>
            <a:spAutoFit/>
          </a:bodyPr>
          <a:lstStyle/>
          <a:p>
            <a:r>
              <a:rPr lang="cs-CZ" sz="900" b="1" dirty="0"/>
              <a:t>13%</a:t>
            </a:r>
          </a:p>
        </p:txBody>
      </p:sp>
      <p:sp>
        <p:nvSpPr>
          <p:cNvPr id="61" name="Line 82">
            <a:extLst>
              <a:ext uri="{FF2B5EF4-FFF2-40B4-BE49-F238E27FC236}">
                <a16:creationId xmlns:a16="http://schemas.microsoft.com/office/drawing/2014/main" id="{38C9C0F4-C848-42FE-A09F-C70507C2C440}"/>
              </a:ext>
            </a:extLst>
          </p:cNvPr>
          <p:cNvSpPr>
            <a:spLocks noChangeShapeType="1"/>
          </p:cNvSpPr>
          <p:nvPr/>
        </p:nvSpPr>
        <p:spPr bwMode="auto">
          <a:xfrm flipH="1">
            <a:off x="8558138" y="5029081"/>
            <a:ext cx="225425" cy="110985"/>
          </a:xfrm>
          <a:prstGeom prst="line">
            <a:avLst/>
          </a:prstGeom>
          <a:noFill/>
          <a:ln w="9525">
            <a:solidFill>
              <a:schemeClr val="tx1"/>
            </a:solidFill>
            <a:round/>
            <a:headEnd/>
            <a:tailEnd/>
          </a:ln>
        </p:spPr>
        <p:txBody>
          <a:bodyPr/>
          <a:lstStyle/>
          <a:p>
            <a:endParaRPr lang="cs-CZ"/>
          </a:p>
        </p:txBody>
      </p:sp>
      <p:sp>
        <p:nvSpPr>
          <p:cNvPr id="62" name="Šipka: doprava 61">
            <a:extLst>
              <a:ext uri="{FF2B5EF4-FFF2-40B4-BE49-F238E27FC236}">
                <a16:creationId xmlns:a16="http://schemas.microsoft.com/office/drawing/2014/main" id="{B69ABA70-8475-494B-8177-B20818223822}"/>
              </a:ext>
            </a:extLst>
          </p:cNvPr>
          <p:cNvSpPr/>
          <p:nvPr/>
        </p:nvSpPr>
        <p:spPr>
          <a:xfrm rot="6684458">
            <a:off x="8826648" y="4519342"/>
            <a:ext cx="138113" cy="111919"/>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Text Box 85">
            <a:extLst>
              <a:ext uri="{FF2B5EF4-FFF2-40B4-BE49-F238E27FC236}">
                <a16:creationId xmlns:a16="http://schemas.microsoft.com/office/drawing/2014/main" id="{406BD6D5-6257-4641-9A95-6BF0A99FF525}"/>
              </a:ext>
            </a:extLst>
          </p:cNvPr>
          <p:cNvSpPr txBox="1">
            <a:spLocks noChangeArrowheads="1"/>
          </p:cNvSpPr>
          <p:nvPr/>
        </p:nvSpPr>
        <p:spPr bwMode="auto">
          <a:xfrm>
            <a:off x="8763719" y="4296500"/>
            <a:ext cx="656506" cy="230832"/>
          </a:xfrm>
          <a:prstGeom prst="rect">
            <a:avLst/>
          </a:prstGeom>
          <a:noFill/>
          <a:ln w="9525">
            <a:noFill/>
            <a:miter lim="800000"/>
            <a:headEnd/>
            <a:tailEnd/>
          </a:ln>
        </p:spPr>
        <p:txBody>
          <a:bodyPr wrap="square">
            <a:spAutoFit/>
          </a:bodyPr>
          <a:lstStyle/>
          <a:p>
            <a:r>
              <a:rPr lang="cs-CZ" sz="900" b="1" dirty="0"/>
              <a:t>až 37%</a:t>
            </a:r>
          </a:p>
        </p:txBody>
      </p:sp>
      <p:sp>
        <p:nvSpPr>
          <p:cNvPr id="64" name="Text Box 85">
            <a:extLst>
              <a:ext uri="{FF2B5EF4-FFF2-40B4-BE49-F238E27FC236}">
                <a16:creationId xmlns:a16="http://schemas.microsoft.com/office/drawing/2014/main" id="{11301D7B-7B13-47AE-8588-B4246EE1650E}"/>
              </a:ext>
            </a:extLst>
          </p:cNvPr>
          <p:cNvSpPr txBox="1">
            <a:spLocks noChangeArrowheads="1"/>
          </p:cNvSpPr>
          <p:nvPr/>
        </p:nvSpPr>
        <p:spPr bwMode="auto">
          <a:xfrm>
            <a:off x="4233543" y="4509120"/>
            <a:ext cx="428625" cy="228600"/>
          </a:xfrm>
          <a:prstGeom prst="rect">
            <a:avLst/>
          </a:prstGeom>
          <a:noFill/>
          <a:ln w="9525">
            <a:noFill/>
            <a:miter lim="800000"/>
            <a:headEnd/>
            <a:tailEnd/>
          </a:ln>
        </p:spPr>
        <p:txBody>
          <a:bodyPr>
            <a:spAutoFit/>
          </a:bodyPr>
          <a:lstStyle/>
          <a:p>
            <a:r>
              <a:rPr lang="cs-CZ" sz="900" b="1" dirty="0"/>
              <a:t>10%</a:t>
            </a:r>
          </a:p>
        </p:txBody>
      </p:sp>
      <p:sp>
        <p:nvSpPr>
          <p:cNvPr id="65" name="Line 82">
            <a:extLst>
              <a:ext uri="{FF2B5EF4-FFF2-40B4-BE49-F238E27FC236}">
                <a16:creationId xmlns:a16="http://schemas.microsoft.com/office/drawing/2014/main" id="{A89DA5B3-BB4B-4DE5-9577-56A14095D302}"/>
              </a:ext>
            </a:extLst>
          </p:cNvPr>
          <p:cNvSpPr>
            <a:spLocks noChangeShapeType="1"/>
          </p:cNvSpPr>
          <p:nvPr/>
        </p:nvSpPr>
        <p:spPr bwMode="auto">
          <a:xfrm flipH="1">
            <a:off x="4151785" y="4690838"/>
            <a:ext cx="225425" cy="110985"/>
          </a:xfrm>
          <a:prstGeom prst="line">
            <a:avLst/>
          </a:prstGeom>
          <a:noFill/>
          <a:ln w="9525">
            <a:solidFill>
              <a:schemeClr val="tx1"/>
            </a:solidFill>
            <a:round/>
            <a:headEnd/>
            <a:tailEnd/>
          </a:ln>
        </p:spPr>
        <p:txBody>
          <a:bodyPr/>
          <a:lstStyle/>
          <a:p>
            <a:endParaRPr lang="cs-CZ"/>
          </a:p>
        </p:txBody>
      </p:sp>
      <p:sp>
        <p:nvSpPr>
          <p:cNvPr id="66" name="Text Box 85">
            <a:extLst>
              <a:ext uri="{FF2B5EF4-FFF2-40B4-BE49-F238E27FC236}">
                <a16:creationId xmlns:a16="http://schemas.microsoft.com/office/drawing/2014/main" id="{15C3E0A1-F93A-409F-9B50-89F2BD42A627}"/>
              </a:ext>
            </a:extLst>
          </p:cNvPr>
          <p:cNvSpPr txBox="1">
            <a:spLocks noChangeArrowheads="1"/>
          </p:cNvSpPr>
          <p:nvPr/>
        </p:nvSpPr>
        <p:spPr bwMode="auto">
          <a:xfrm>
            <a:off x="6387456" y="4432442"/>
            <a:ext cx="428625" cy="228600"/>
          </a:xfrm>
          <a:prstGeom prst="rect">
            <a:avLst/>
          </a:prstGeom>
          <a:noFill/>
          <a:ln w="9525">
            <a:noFill/>
            <a:miter lim="800000"/>
            <a:headEnd/>
            <a:tailEnd/>
          </a:ln>
        </p:spPr>
        <p:txBody>
          <a:bodyPr>
            <a:spAutoFit/>
          </a:bodyPr>
          <a:lstStyle/>
          <a:p>
            <a:r>
              <a:rPr lang="cs-CZ" sz="900" b="1" dirty="0"/>
              <a:t>10%</a:t>
            </a:r>
          </a:p>
        </p:txBody>
      </p:sp>
      <p:sp>
        <p:nvSpPr>
          <p:cNvPr id="67" name="Line 82">
            <a:extLst>
              <a:ext uri="{FF2B5EF4-FFF2-40B4-BE49-F238E27FC236}">
                <a16:creationId xmlns:a16="http://schemas.microsoft.com/office/drawing/2014/main" id="{9750DFA3-139A-4D85-BA92-904421E2F0FD}"/>
              </a:ext>
            </a:extLst>
          </p:cNvPr>
          <p:cNvSpPr>
            <a:spLocks noChangeShapeType="1"/>
          </p:cNvSpPr>
          <p:nvPr/>
        </p:nvSpPr>
        <p:spPr bwMode="auto">
          <a:xfrm flipH="1">
            <a:off x="6305698" y="4614160"/>
            <a:ext cx="225425" cy="110985"/>
          </a:xfrm>
          <a:prstGeom prst="line">
            <a:avLst/>
          </a:prstGeom>
          <a:noFill/>
          <a:ln w="9525">
            <a:solidFill>
              <a:schemeClr val="tx1"/>
            </a:solidFill>
            <a:round/>
            <a:headEnd/>
            <a:tailEnd/>
          </a:ln>
        </p:spPr>
        <p:txBody>
          <a:bodyPr/>
          <a:lstStyle/>
          <a:p>
            <a:endParaRPr lang="cs-CZ"/>
          </a:p>
        </p:txBody>
      </p:sp>
      <p:sp>
        <p:nvSpPr>
          <p:cNvPr id="68" name="Šipka: doprava 67">
            <a:extLst>
              <a:ext uri="{FF2B5EF4-FFF2-40B4-BE49-F238E27FC236}">
                <a16:creationId xmlns:a16="http://schemas.microsoft.com/office/drawing/2014/main" id="{A607EA9B-3FA0-4C92-821D-C32DF2FB0CA0}"/>
              </a:ext>
            </a:extLst>
          </p:cNvPr>
          <p:cNvSpPr/>
          <p:nvPr/>
        </p:nvSpPr>
        <p:spPr>
          <a:xfrm rot="10800000">
            <a:off x="4218936" y="5385992"/>
            <a:ext cx="138113" cy="111919"/>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Text Box 85">
            <a:extLst>
              <a:ext uri="{FF2B5EF4-FFF2-40B4-BE49-F238E27FC236}">
                <a16:creationId xmlns:a16="http://schemas.microsoft.com/office/drawing/2014/main" id="{AC40D583-2AC1-47E1-88BD-69C46DF909A6}"/>
              </a:ext>
            </a:extLst>
          </p:cNvPr>
          <p:cNvSpPr txBox="1">
            <a:spLocks noChangeArrowheads="1"/>
          </p:cNvSpPr>
          <p:nvPr/>
        </p:nvSpPr>
        <p:spPr bwMode="auto">
          <a:xfrm>
            <a:off x="4292478" y="5334505"/>
            <a:ext cx="428625" cy="228600"/>
          </a:xfrm>
          <a:prstGeom prst="rect">
            <a:avLst/>
          </a:prstGeom>
          <a:noFill/>
          <a:ln w="9525">
            <a:noFill/>
            <a:miter lim="800000"/>
            <a:headEnd/>
            <a:tailEnd/>
          </a:ln>
        </p:spPr>
        <p:txBody>
          <a:bodyPr>
            <a:spAutoFit/>
          </a:bodyPr>
          <a:lstStyle/>
          <a:p>
            <a:r>
              <a:rPr lang="cs-CZ" sz="900" b="1" dirty="0"/>
              <a:t>5%</a:t>
            </a:r>
          </a:p>
        </p:txBody>
      </p:sp>
      <p:sp>
        <p:nvSpPr>
          <p:cNvPr id="70" name="Šipka: doprava 69">
            <a:extLst>
              <a:ext uri="{FF2B5EF4-FFF2-40B4-BE49-F238E27FC236}">
                <a16:creationId xmlns:a16="http://schemas.microsoft.com/office/drawing/2014/main" id="{A0A12DD2-AEC5-4408-9545-2EB6C6895391}"/>
              </a:ext>
            </a:extLst>
          </p:cNvPr>
          <p:cNvSpPr/>
          <p:nvPr/>
        </p:nvSpPr>
        <p:spPr>
          <a:xfrm>
            <a:off x="6364298" y="5333306"/>
            <a:ext cx="138113" cy="111919"/>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Text Box 85">
            <a:extLst>
              <a:ext uri="{FF2B5EF4-FFF2-40B4-BE49-F238E27FC236}">
                <a16:creationId xmlns:a16="http://schemas.microsoft.com/office/drawing/2014/main" id="{60D6D7A3-1A6C-4E9C-8989-587D431BF567}"/>
              </a:ext>
            </a:extLst>
          </p:cNvPr>
          <p:cNvSpPr txBox="1">
            <a:spLocks noChangeArrowheads="1"/>
          </p:cNvSpPr>
          <p:nvPr/>
        </p:nvSpPr>
        <p:spPr bwMode="auto">
          <a:xfrm>
            <a:off x="4017964" y="6547575"/>
            <a:ext cx="428625" cy="228600"/>
          </a:xfrm>
          <a:prstGeom prst="rect">
            <a:avLst/>
          </a:prstGeom>
          <a:noFill/>
          <a:ln w="9525">
            <a:noFill/>
            <a:miter lim="800000"/>
            <a:headEnd/>
            <a:tailEnd/>
          </a:ln>
        </p:spPr>
        <p:txBody>
          <a:bodyPr>
            <a:spAutoFit/>
          </a:bodyPr>
          <a:lstStyle/>
          <a:p>
            <a:r>
              <a:rPr lang="cs-CZ" sz="900" b="1" dirty="0"/>
              <a:t>15%</a:t>
            </a:r>
          </a:p>
        </p:txBody>
      </p:sp>
      <p:sp>
        <p:nvSpPr>
          <p:cNvPr id="72" name="Text Box 85">
            <a:extLst>
              <a:ext uri="{FF2B5EF4-FFF2-40B4-BE49-F238E27FC236}">
                <a16:creationId xmlns:a16="http://schemas.microsoft.com/office/drawing/2014/main" id="{CE3A99ED-6411-48B8-B9AD-496E78EAEEED}"/>
              </a:ext>
            </a:extLst>
          </p:cNvPr>
          <p:cNvSpPr txBox="1">
            <a:spLocks noChangeArrowheads="1"/>
          </p:cNvSpPr>
          <p:nvPr/>
        </p:nvSpPr>
        <p:spPr bwMode="auto">
          <a:xfrm>
            <a:off x="6456041" y="5275455"/>
            <a:ext cx="428625" cy="228600"/>
          </a:xfrm>
          <a:prstGeom prst="rect">
            <a:avLst/>
          </a:prstGeom>
          <a:noFill/>
          <a:ln w="9525">
            <a:noFill/>
            <a:miter lim="800000"/>
            <a:headEnd/>
            <a:tailEnd/>
          </a:ln>
        </p:spPr>
        <p:txBody>
          <a:bodyPr>
            <a:spAutoFit/>
          </a:bodyPr>
          <a:lstStyle/>
          <a:p>
            <a:r>
              <a:rPr lang="cs-CZ" sz="900" b="1" dirty="0"/>
              <a:t>9%</a:t>
            </a:r>
          </a:p>
        </p:txBody>
      </p:sp>
      <p:sp>
        <p:nvSpPr>
          <p:cNvPr id="73" name="Text Box 85">
            <a:extLst>
              <a:ext uri="{FF2B5EF4-FFF2-40B4-BE49-F238E27FC236}">
                <a16:creationId xmlns:a16="http://schemas.microsoft.com/office/drawing/2014/main" id="{BAD8ADF5-5D03-455A-82B6-1A41A700BF78}"/>
              </a:ext>
            </a:extLst>
          </p:cNvPr>
          <p:cNvSpPr txBox="1">
            <a:spLocks noChangeArrowheads="1"/>
          </p:cNvSpPr>
          <p:nvPr/>
        </p:nvSpPr>
        <p:spPr bwMode="auto">
          <a:xfrm>
            <a:off x="6181853" y="6531096"/>
            <a:ext cx="428625" cy="228600"/>
          </a:xfrm>
          <a:prstGeom prst="rect">
            <a:avLst/>
          </a:prstGeom>
          <a:noFill/>
          <a:ln w="9525">
            <a:noFill/>
            <a:miter lim="800000"/>
            <a:headEnd/>
            <a:tailEnd/>
          </a:ln>
        </p:spPr>
        <p:txBody>
          <a:bodyPr>
            <a:spAutoFit/>
          </a:bodyPr>
          <a:lstStyle/>
          <a:p>
            <a:r>
              <a:rPr lang="cs-CZ" sz="900" b="1" dirty="0"/>
              <a:t>1%</a:t>
            </a:r>
          </a:p>
        </p:txBody>
      </p:sp>
      <p:sp>
        <p:nvSpPr>
          <p:cNvPr id="74" name="Text Box 85">
            <a:extLst>
              <a:ext uri="{FF2B5EF4-FFF2-40B4-BE49-F238E27FC236}">
                <a16:creationId xmlns:a16="http://schemas.microsoft.com/office/drawing/2014/main" id="{AF63A752-6AAF-4B41-A8E5-A94458EFC8C8}"/>
              </a:ext>
            </a:extLst>
          </p:cNvPr>
          <p:cNvSpPr txBox="1">
            <a:spLocks noChangeArrowheads="1"/>
          </p:cNvSpPr>
          <p:nvPr/>
        </p:nvSpPr>
        <p:spPr bwMode="auto">
          <a:xfrm>
            <a:off x="9021763" y="4581128"/>
            <a:ext cx="656506" cy="230832"/>
          </a:xfrm>
          <a:prstGeom prst="rect">
            <a:avLst/>
          </a:prstGeom>
          <a:noFill/>
          <a:ln w="9525">
            <a:noFill/>
            <a:miter lim="800000"/>
            <a:headEnd/>
            <a:tailEnd/>
          </a:ln>
        </p:spPr>
        <p:txBody>
          <a:bodyPr wrap="square">
            <a:spAutoFit/>
          </a:bodyPr>
          <a:lstStyle/>
          <a:p>
            <a:r>
              <a:rPr lang="cs-CZ" sz="900" b="1" dirty="0"/>
              <a:t>10-50%</a:t>
            </a:r>
          </a:p>
        </p:txBody>
      </p:sp>
      <p:sp>
        <p:nvSpPr>
          <p:cNvPr id="75" name="Line 82">
            <a:extLst>
              <a:ext uri="{FF2B5EF4-FFF2-40B4-BE49-F238E27FC236}">
                <a16:creationId xmlns:a16="http://schemas.microsoft.com/office/drawing/2014/main" id="{72AC0AD2-7721-4BAA-99A4-A50FAE88650C}"/>
              </a:ext>
            </a:extLst>
          </p:cNvPr>
          <p:cNvSpPr>
            <a:spLocks noChangeShapeType="1"/>
          </p:cNvSpPr>
          <p:nvPr/>
        </p:nvSpPr>
        <p:spPr bwMode="auto">
          <a:xfrm flipH="1">
            <a:off x="9042002" y="4762846"/>
            <a:ext cx="225425" cy="110985"/>
          </a:xfrm>
          <a:prstGeom prst="line">
            <a:avLst/>
          </a:prstGeom>
          <a:noFill/>
          <a:ln w="9525">
            <a:solidFill>
              <a:schemeClr val="tx1"/>
            </a:solidFill>
            <a:round/>
            <a:headEnd/>
            <a:tailEnd/>
          </a:ln>
        </p:spPr>
        <p:txBody>
          <a:bodyPr/>
          <a:lstStyle/>
          <a:p>
            <a:endParaRPr lang="cs-CZ"/>
          </a:p>
        </p:txBody>
      </p:sp>
      <p:sp>
        <p:nvSpPr>
          <p:cNvPr id="76" name="Šipka: doprava 75">
            <a:extLst>
              <a:ext uri="{FF2B5EF4-FFF2-40B4-BE49-F238E27FC236}">
                <a16:creationId xmlns:a16="http://schemas.microsoft.com/office/drawing/2014/main" id="{95AF0CAE-B870-44EA-8293-116954C75BCC}"/>
              </a:ext>
            </a:extLst>
          </p:cNvPr>
          <p:cNvSpPr/>
          <p:nvPr/>
        </p:nvSpPr>
        <p:spPr>
          <a:xfrm rot="10800000">
            <a:off x="9050216" y="5424702"/>
            <a:ext cx="156936" cy="111919"/>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Text Box 85">
            <a:extLst>
              <a:ext uri="{FF2B5EF4-FFF2-40B4-BE49-F238E27FC236}">
                <a16:creationId xmlns:a16="http://schemas.microsoft.com/office/drawing/2014/main" id="{F4021A88-0568-47E4-8B7B-52B239D7EA63}"/>
              </a:ext>
            </a:extLst>
          </p:cNvPr>
          <p:cNvSpPr txBox="1">
            <a:spLocks noChangeArrowheads="1"/>
          </p:cNvSpPr>
          <p:nvPr/>
        </p:nvSpPr>
        <p:spPr bwMode="auto">
          <a:xfrm>
            <a:off x="9123759" y="5373216"/>
            <a:ext cx="554510" cy="230832"/>
          </a:xfrm>
          <a:prstGeom prst="rect">
            <a:avLst/>
          </a:prstGeom>
          <a:noFill/>
          <a:ln w="9525">
            <a:noFill/>
            <a:miter lim="800000"/>
            <a:headEnd/>
            <a:tailEnd/>
          </a:ln>
        </p:spPr>
        <p:txBody>
          <a:bodyPr wrap="square">
            <a:spAutoFit/>
          </a:bodyPr>
          <a:lstStyle/>
          <a:p>
            <a:r>
              <a:rPr lang="cs-CZ" sz="900" b="1" dirty="0"/>
              <a:t>5-30%</a:t>
            </a:r>
          </a:p>
        </p:txBody>
      </p:sp>
      <p:sp>
        <p:nvSpPr>
          <p:cNvPr id="78" name="Text Box 85">
            <a:extLst>
              <a:ext uri="{FF2B5EF4-FFF2-40B4-BE49-F238E27FC236}">
                <a16:creationId xmlns:a16="http://schemas.microsoft.com/office/drawing/2014/main" id="{34B4FA02-9252-41EE-B174-299089D806F2}"/>
              </a:ext>
            </a:extLst>
          </p:cNvPr>
          <p:cNvSpPr txBox="1">
            <a:spLocks noChangeArrowheads="1"/>
          </p:cNvSpPr>
          <p:nvPr/>
        </p:nvSpPr>
        <p:spPr bwMode="auto">
          <a:xfrm>
            <a:off x="8825470" y="6658103"/>
            <a:ext cx="685243" cy="230832"/>
          </a:xfrm>
          <a:prstGeom prst="rect">
            <a:avLst/>
          </a:prstGeom>
          <a:noFill/>
          <a:ln w="9525">
            <a:noFill/>
            <a:miter lim="800000"/>
            <a:headEnd/>
            <a:tailEnd/>
          </a:ln>
        </p:spPr>
        <p:txBody>
          <a:bodyPr wrap="square">
            <a:spAutoFit/>
          </a:bodyPr>
          <a:lstStyle/>
          <a:p>
            <a:r>
              <a:rPr lang="cs-CZ" sz="900" b="1" dirty="0"/>
              <a:t>15-80%</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sejmout005"/>
          <p:cNvPicPr>
            <a:picLocks noChangeAspect="1" noChangeArrowheads="1"/>
          </p:cNvPicPr>
          <p:nvPr/>
        </p:nvPicPr>
        <p:blipFill>
          <a:blip r:embed="rId3" cstate="print"/>
          <a:srcRect l="3230"/>
          <a:stretch>
            <a:fillRect/>
          </a:stretch>
        </p:blipFill>
        <p:spPr bwMode="auto">
          <a:xfrm>
            <a:off x="1596776" y="331118"/>
            <a:ext cx="8675688" cy="5618163"/>
          </a:xfrm>
          <a:prstGeom prst="rect">
            <a:avLst/>
          </a:prstGeom>
          <a:noFill/>
          <a:ln w="9525">
            <a:noFill/>
            <a:miter lim="800000"/>
            <a:headEnd/>
            <a:tailEnd/>
          </a:ln>
        </p:spPr>
      </p:pic>
      <p:sp>
        <p:nvSpPr>
          <p:cNvPr id="3" name="Obdélník 2"/>
          <p:cNvSpPr/>
          <p:nvPr/>
        </p:nvSpPr>
        <p:spPr bwMode="auto">
          <a:xfrm>
            <a:off x="2149475" y="692151"/>
            <a:ext cx="2362200" cy="360363"/>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pPr algn="ctr"/>
            <a:r>
              <a:rPr lang="cs-CZ" sz="1600" dirty="0"/>
              <a:t>Deplece draslíku</a:t>
            </a:r>
          </a:p>
        </p:txBody>
      </p:sp>
      <p:sp>
        <p:nvSpPr>
          <p:cNvPr id="63492" name="Obdélník 4"/>
          <p:cNvSpPr>
            <a:spLocks noChangeArrowheads="1"/>
          </p:cNvSpPr>
          <p:nvPr/>
        </p:nvSpPr>
        <p:spPr bwMode="auto">
          <a:xfrm>
            <a:off x="8040217" y="964921"/>
            <a:ext cx="1800225" cy="287338"/>
          </a:xfrm>
          <a:prstGeom prst="rect">
            <a:avLst/>
          </a:prstGeom>
          <a:solidFill>
            <a:schemeClr val="bg1"/>
          </a:solidFill>
          <a:ln w="9525" algn="ctr">
            <a:solidFill>
              <a:schemeClr val="bg1"/>
            </a:solidFill>
            <a:round/>
            <a:headEnd/>
            <a:tailEnd/>
          </a:ln>
        </p:spPr>
        <p:txBody>
          <a:bodyPr/>
          <a:lstStyle/>
          <a:p>
            <a:r>
              <a:rPr lang="cs-CZ" sz="1400" dirty="0"/>
              <a:t>-3% až 37%</a:t>
            </a:r>
          </a:p>
        </p:txBody>
      </p:sp>
      <p:sp>
        <p:nvSpPr>
          <p:cNvPr id="4" name="Obdélník 3"/>
          <p:cNvSpPr/>
          <p:nvPr/>
        </p:nvSpPr>
        <p:spPr bwMode="auto">
          <a:xfrm>
            <a:off x="5880100" y="404665"/>
            <a:ext cx="3600450" cy="503461"/>
          </a:xfrm>
          <a:prstGeom prst="rect">
            <a:avLst/>
          </a:prstGeom>
          <a:ln>
            <a:headEnd type="none" w="med" len="med"/>
            <a:tailEnd type="none" w="med" len="med"/>
          </a:ln>
        </p:spPr>
        <p:style>
          <a:lnRef idx="1">
            <a:schemeClr val="dk1"/>
          </a:lnRef>
          <a:fillRef idx="2">
            <a:schemeClr val="dk1"/>
          </a:fillRef>
          <a:effectRef idx="1">
            <a:schemeClr val="dk1"/>
          </a:effectRef>
          <a:fontRef idx="minor">
            <a:schemeClr val="dk1"/>
          </a:fontRef>
        </p:style>
        <p:txBody>
          <a:bodyPr/>
          <a:lstStyle/>
          <a:p>
            <a:r>
              <a:rPr lang="cs-CZ" sz="1600" dirty="0"/>
              <a:t>Normální nebo zvýšený příjem draslíku</a:t>
            </a:r>
            <a:endParaRPr lang="en-US" sz="1600" dirty="0"/>
          </a:p>
        </p:txBody>
      </p:sp>
      <p:sp>
        <p:nvSpPr>
          <p:cNvPr id="63494" name="Obdélník 5"/>
          <p:cNvSpPr>
            <a:spLocks noChangeArrowheads="1"/>
          </p:cNvSpPr>
          <p:nvPr/>
        </p:nvSpPr>
        <p:spPr bwMode="auto">
          <a:xfrm>
            <a:off x="9336088" y="2924176"/>
            <a:ext cx="1331912" cy="360363"/>
          </a:xfrm>
          <a:prstGeom prst="rect">
            <a:avLst/>
          </a:prstGeom>
          <a:solidFill>
            <a:schemeClr val="bg1"/>
          </a:solidFill>
          <a:ln w="9525" algn="ctr">
            <a:solidFill>
              <a:schemeClr val="bg1"/>
            </a:solidFill>
            <a:round/>
            <a:headEnd/>
            <a:tailEnd/>
          </a:ln>
        </p:spPr>
        <p:txBody>
          <a:bodyPr/>
          <a:lstStyle/>
          <a:p>
            <a:r>
              <a:rPr lang="cs-CZ" sz="1400" dirty="0"/>
              <a:t>od 5% do 30%</a:t>
            </a:r>
          </a:p>
        </p:txBody>
      </p:sp>
      <p:sp>
        <p:nvSpPr>
          <p:cNvPr id="63495" name="Text Box 3"/>
          <p:cNvSpPr txBox="1">
            <a:spLocks noChangeArrowheads="1"/>
          </p:cNvSpPr>
          <p:nvPr/>
        </p:nvSpPr>
        <p:spPr bwMode="auto">
          <a:xfrm>
            <a:off x="1524001" y="109539"/>
            <a:ext cx="428625" cy="369887"/>
          </a:xfrm>
          <a:prstGeom prst="rect">
            <a:avLst/>
          </a:prstGeom>
          <a:noFill/>
          <a:ln w="9525">
            <a:noFill/>
            <a:miter lim="800000"/>
            <a:headEnd/>
            <a:tailEnd/>
          </a:ln>
        </p:spPr>
        <p:txBody>
          <a:bodyPr wrap="none">
            <a:spAutoFit/>
          </a:bodyPr>
          <a:lstStyle/>
          <a:p>
            <a:pPr eaLnBrk="1" hangingPunct="1"/>
            <a:r>
              <a:rPr lang="cs-CZ">
                <a:solidFill>
                  <a:schemeClr val="tx2"/>
                </a:solidFill>
                <a:latin typeface="Arial" charset="0"/>
              </a:rPr>
              <a:t>K</a:t>
            </a:r>
            <a:r>
              <a:rPr lang="cs-CZ" baseline="30000">
                <a:solidFill>
                  <a:schemeClr val="tx2"/>
                </a:solidFill>
                <a:latin typeface="Arial" charset="0"/>
              </a:rPr>
              <a:t>+</a:t>
            </a:r>
          </a:p>
        </p:txBody>
      </p:sp>
      <p:sp>
        <p:nvSpPr>
          <p:cNvPr id="8" name="Text Box 85">
            <a:extLst>
              <a:ext uri="{FF2B5EF4-FFF2-40B4-BE49-F238E27FC236}">
                <a16:creationId xmlns:a16="http://schemas.microsoft.com/office/drawing/2014/main" id="{261A23B0-A5E5-4DEF-8537-0F9A1B6ABD17}"/>
              </a:ext>
            </a:extLst>
          </p:cNvPr>
          <p:cNvSpPr txBox="1">
            <a:spLocks noChangeArrowheads="1"/>
          </p:cNvSpPr>
          <p:nvPr/>
        </p:nvSpPr>
        <p:spPr bwMode="auto">
          <a:xfrm>
            <a:off x="4528592" y="1390749"/>
            <a:ext cx="428625" cy="228600"/>
          </a:xfrm>
          <a:prstGeom prst="rect">
            <a:avLst/>
          </a:prstGeom>
          <a:noFill/>
          <a:ln w="9525">
            <a:noFill/>
            <a:miter lim="800000"/>
            <a:headEnd/>
            <a:tailEnd/>
          </a:ln>
        </p:spPr>
        <p:txBody>
          <a:bodyPr>
            <a:spAutoFit/>
          </a:bodyPr>
          <a:lstStyle/>
          <a:p>
            <a:r>
              <a:rPr lang="cs-CZ" sz="900" b="1" dirty="0"/>
              <a:t>10%</a:t>
            </a:r>
          </a:p>
        </p:txBody>
      </p:sp>
      <p:sp>
        <p:nvSpPr>
          <p:cNvPr id="9" name="Line 82">
            <a:extLst>
              <a:ext uri="{FF2B5EF4-FFF2-40B4-BE49-F238E27FC236}">
                <a16:creationId xmlns:a16="http://schemas.microsoft.com/office/drawing/2014/main" id="{5B944516-966F-4726-A960-F6BFAA119509}"/>
              </a:ext>
            </a:extLst>
          </p:cNvPr>
          <p:cNvSpPr>
            <a:spLocks noChangeShapeType="1"/>
          </p:cNvSpPr>
          <p:nvPr/>
        </p:nvSpPr>
        <p:spPr bwMode="auto">
          <a:xfrm flipH="1">
            <a:off x="4439817" y="1594494"/>
            <a:ext cx="225425" cy="110985"/>
          </a:xfrm>
          <a:prstGeom prst="line">
            <a:avLst/>
          </a:prstGeom>
          <a:noFill/>
          <a:ln w="9525">
            <a:solidFill>
              <a:schemeClr val="tx1"/>
            </a:solidFill>
            <a:round/>
            <a:headEnd/>
            <a:tailEnd/>
          </a:ln>
        </p:spPr>
        <p:txBody>
          <a:bodyPr/>
          <a:lstStyle/>
          <a:p>
            <a:endParaRPr lang="cs-CZ"/>
          </a:p>
        </p:txBody>
      </p:sp>
      <p:sp>
        <p:nvSpPr>
          <p:cNvPr id="10" name="Text Box 85">
            <a:extLst>
              <a:ext uri="{FF2B5EF4-FFF2-40B4-BE49-F238E27FC236}">
                <a16:creationId xmlns:a16="http://schemas.microsoft.com/office/drawing/2014/main" id="{67D2E449-0B4C-4D58-B6F3-58CEA0163A2F}"/>
              </a:ext>
            </a:extLst>
          </p:cNvPr>
          <p:cNvSpPr txBox="1">
            <a:spLocks noChangeArrowheads="1"/>
          </p:cNvSpPr>
          <p:nvPr/>
        </p:nvSpPr>
        <p:spPr bwMode="auto">
          <a:xfrm>
            <a:off x="9051752" y="1543149"/>
            <a:ext cx="644649" cy="230832"/>
          </a:xfrm>
          <a:prstGeom prst="rect">
            <a:avLst/>
          </a:prstGeom>
          <a:noFill/>
          <a:ln w="9525">
            <a:noFill/>
            <a:miter lim="800000"/>
            <a:headEnd/>
            <a:tailEnd/>
          </a:ln>
        </p:spPr>
        <p:txBody>
          <a:bodyPr wrap="square">
            <a:spAutoFit/>
          </a:bodyPr>
          <a:lstStyle/>
          <a:p>
            <a:r>
              <a:rPr lang="cs-CZ" sz="900" b="1" dirty="0"/>
              <a:t>10 - 50%</a:t>
            </a:r>
          </a:p>
        </p:txBody>
      </p:sp>
      <p:sp>
        <p:nvSpPr>
          <p:cNvPr id="11" name="Line 82">
            <a:extLst>
              <a:ext uri="{FF2B5EF4-FFF2-40B4-BE49-F238E27FC236}">
                <a16:creationId xmlns:a16="http://schemas.microsoft.com/office/drawing/2014/main" id="{A6AF635A-51D2-4CDD-B691-7E92A565F01B}"/>
              </a:ext>
            </a:extLst>
          </p:cNvPr>
          <p:cNvSpPr>
            <a:spLocks noChangeShapeType="1"/>
          </p:cNvSpPr>
          <p:nvPr/>
        </p:nvSpPr>
        <p:spPr bwMode="auto">
          <a:xfrm flipH="1">
            <a:off x="8962977" y="1746894"/>
            <a:ext cx="225425" cy="110985"/>
          </a:xfrm>
          <a:prstGeom prst="line">
            <a:avLst/>
          </a:prstGeom>
          <a:noFill/>
          <a:ln w="9525">
            <a:solidFill>
              <a:schemeClr val="tx1"/>
            </a:solidFill>
            <a:round/>
            <a:headEnd/>
            <a:tailEnd/>
          </a:ln>
        </p:spPr>
        <p:txBody>
          <a:bodyPr/>
          <a:lstStyle/>
          <a:p>
            <a:endParaRPr lang="cs-CZ"/>
          </a:p>
        </p:txBody>
      </p:sp>
      <p:sp>
        <p:nvSpPr>
          <p:cNvPr id="12" name="Text Box 85">
            <a:extLst>
              <a:ext uri="{FF2B5EF4-FFF2-40B4-BE49-F238E27FC236}">
                <a16:creationId xmlns:a16="http://schemas.microsoft.com/office/drawing/2014/main" id="{8423FEE7-5956-47D4-8F32-DD1E21C544AD}"/>
              </a:ext>
            </a:extLst>
          </p:cNvPr>
          <p:cNvSpPr txBox="1">
            <a:spLocks noChangeArrowheads="1"/>
          </p:cNvSpPr>
          <p:nvPr/>
        </p:nvSpPr>
        <p:spPr bwMode="auto">
          <a:xfrm>
            <a:off x="2177313" y="4022501"/>
            <a:ext cx="428625" cy="228600"/>
          </a:xfrm>
          <a:prstGeom prst="rect">
            <a:avLst/>
          </a:prstGeom>
          <a:noFill/>
          <a:ln w="9525">
            <a:noFill/>
            <a:miter lim="800000"/>
            <a:headEnd/>
            <a:tailEnd/>
          </a:ln>
        </p:spPr>
        <p:txBody>
          <a:bodyPr>
            <a:spAutoFit/>
          </a:bodyPr>
          <a:lstStyle/>
          <a:p>
            <a:r>
              <a:rPr lang="cs-CZ" sz="900" b="1" dirty="0"/>
              <a:t>33%</a:t>
            </a:r>
          </a:p>
        </p:txBody>
      </p:sp>
      <p:sp>
        <p:nvSpPr>
          <p:cNvPr id="13" name="Line 82">
            <a:extLst>
              <a:ext uri="{FF2B5EF4-FFF2-40B4-BE49-F238E27FC236}">
                <a16:creationId xmlns:a16="http://schemas.microsoft.com/office/drawing/2014/main" id="{627A3224-8B8C-4961-9325-4BA2654EC0FF}"/>
              </a:ext>
            </a:extLst>
          </p:cNvPr>
          <p:cNvSpPr>
            <a:spLocks noChangeShapeType="1"/>
          </p:cNvSpPr>
          <p:nvPr/>
        </p:nvSpPr>
        <p:spPr bwMode="auto">
          <a:xfrm>
            <a:off x="2499024" y="4136801"/>
            <a:ext cx="428624" cy="24856"/>
          </a:xfrm>
          <a:prstGeom prst="line">
            <a:avLst/>
          </a:prstGeom>
          <a:noFill/>
          <a:ln w="9525">
            <a:solidFill>
              <a:schemeClr val="tx1"/>
            </a:solidFill>
            <a:round/>
            <a:headEnd/>
            <a:tailEnd/>
          </a:ln>
        </p:spPr>
        <p:txBody>
          <a:bodyPr/>
          <a:lstStyle/>
          <a:p>
            <a:endParaRPr lang="cs-CZ"/>
          </a:p>
        </p:txBody>
      </p:sp>
      <p:sp>
        <p:nvSpPr>
          <p:cNvPr id="14" name="Text Box 85">
            <a:extLst>
              <a:ext uri="{FF2B5EF4-FFF2-40B4-BE49-F238E27FC236}">
                <a16:creationId xmlns:a16="http://schemas.microsoft.com/office/drawing/2014/main" id="{BD07CD79-8557-4129-B0BB-F586C77D357D}"/>
              </a:ext>
            </a:extLst>
          </p:cNvPr>
          <p:cNvSpPr txBox="1">
            <a:spLocks noChangeArrowheads="1"/>
          </p:cNvSpPr>
          <p:nvPr/>
        </p:nvSpPr>
        <p:spPr bwMode="auto">
          <a:xfrm>
            <a:off x="6456041" y="3933056"/>
            <a:ext cx="428625" cy="228600"/>
          </a:xfrm>
          <a:prstGeom prst="rect">
            <a:avLst/>
          </a:prstGeom>
          <a:noFill/>
          <a:ln w="9525">
            <a:noFill/>
            <a:miter lim="800000"/>
            <a:headEnd/>
            <a:tailEnd/>
          </a:ln>
        </p:spPr>
        <p:txBody>
          <a:bodyPr>
            <a:spAutoFit/>
          </a:bodyPr>
          <a:lstStyle/>
          <a:p>
            <a:r>
              <a:rPr lang="cs-CZ" sz="900" b="1" dirty="0"/>
              <a:t>33%</a:t>
            </a:r>
          </a:p>
        </p:txBody>
      </p:sp>
      <p:sp>
        <p:nvSpPr>
          <p:cNvPr id="15" name="Line 82">
            <a:extLst>
              <a:ext uri="{FF2B5EF4-FFF2-40B4-BE49-F238E27FC236}">
                <a16:creationId xmlns:a16="http://schemas.microsoft.com/office/drawing/2014/main" id="{483AFD4B-C3F6-480D-ACB1-DC47CFE8D6F2}"/>
              </a:ext>
            </a:extLst>
          </p:cNvPr>
          <p:cNvSpPr>
            <a:spLocks noChangeShapeType="1"/>
          </p:cNvSpPr>
          <p:nvPr/>
        </p:nvSpPr>
        <p:spPr bwMode="auto">
          <a:xfrm>
            <a:off x="6816080" y="4047356"/>
            <a:ext cx="428624" cy="24856"/>
          </a:xfrm>
          <a:prstGeom prst="line">
            <a:avLst/>
          </a:prstGeom>
          <a:noFill/>
          <a:ln w="9525">
            <a:solidFill>
              <a:schemeClr val="tx1"/>
            </a:solidFill>
            <a:round/>
            <a:headEnd/>
            <a:tailEnd/>
          </a:ln>
        </p:spPr>
        <p:txBody>
          <a:bodyPr/>
          <a:lstStyle/>
          <a:p>
            <a:endParaRPr lang="cs-CZ"/>
          </a:p>
        </p:txBody>
      </p:sp>
      <p:sp>
        <p:nvSpPr>
          <p:cNvPr id="16" name="Text Box 85">
            <a:extLst>
              <a:ext uri="{FF2B5EF4-FFF2-40B4-BE49-F238E27FC236}">
                <a16:creationId xmlns:a16="http://schemas.microsoft.com/office/drawing/2014/main" id="{0D53FE55-4BFB-4FB7-AAA6-9DD01E4FDBF2}"/>
              </a:ext>
            </a:extLst>
          </p:cNvPr>
          <p:cNvSpPr txBox="1">
            <a:spLocks noChangeArrowheads="1"/>
          </p:cNvSpPr>
          <p:nvPr/>
        </p:nvSpPr>
        <p:spPr bwMode="auto">
          <a:xfrm>
            <a:off x="8320236" y="2445744"/>
            <a:ext cx="428625" cy="228600"/>
          </a:xfrm>
          <a:prstGeom prst="rect">
            <a:avLst/>
          </a:prstGeom>
          <a:noFill/>
          <a:ln w="9525">
            <a:noFill/>
            <a:miter lim="800000"/>
            <a:headEnd/>
            <a:tailEnd/>
          </a:ln>
        </p:spPr>
        <p:txBody>
          <a:bodyPr>
            <a:spAutoFit/>
          </a:bodyPr>
          <a:lstStyle/>
          <a:p>
            <a:r>
              <a:rPr lang="cs-CZ" sz="900" b="1" dirty="0"/>
              <a:t>13%</a:t>
            </a:r>
          </a:p>
        </p:txBody>
      </p:sp>
      <p:sp>
        <p:nvSpPr>
          <p:cNvPr id="17" name="Line 82">
            <a:extLst>
              <a:ext uri="{FF2B5EF4-FFF2-40B4-BE49-F238E27FC236}">
                <a16:creationId xmlns:a16="http://schemas.microsoft.com/office/drawing/2014/main" id="{7BC0CE59-1E23-4248-873E-D9BAD4F25D32}"/>
              </a:ext>
            </a:extLst>
          </p:cNvPr>
          <p:cNvSpPr>
            <a:spLocks noChangeShapeType="1"/>
          </p:cNvSpPr>
          <p:nvPr/>
        </p:nvSpPr>
        <p:spPr bwMode="auto">
          <a:xfrm flipH="1" flipV="1">
            <a:off x="8040216" y="2560044"/>
            <a:ext cx="288032" cy="4860"/>
          </a:xfrm>
          <a:prstGeom prst="line">
            <a:avLst/>
          </a:prstGeom>
          <a:noFill/>
          <a:ln w="9525">
            <a:solidFill>
              <a:schemeClr val="tx1"/>
            </a:solidFill>
            <a:round/>
            <a:headEnd/>
            <a:tailEnd/>
          </a:ln>
        </p:spPr>
        <p:txBody>
          <a:bodyPr/>
          <a:lstStyle/>
          <a:p>
            <a:endParaRPr lang="cs-CZ"/>
          </a:p>
        </p:txBody>
      </p:sp>
      <p:sp>
        <p:nvSpPr>
          <p:cNvPr id="18" name="Text Box 85">
            <a:extLst>
              <a:ext uri="{FF2B5EF4-FFF2-40B4-BE49-F238E27FC236}">
                <a16:creationId xmlns:a16="http://schemas.microsoft.com/office/drawing/2014/main" id="{1994209D-0E3B-4B86-95E0-06BAFB68A6DC}"/>
              </a:ext>
            </a:extLst>
          </p:cNvPr>
          <p:cNvSpPr txBox="1">
            <a:spLocks noChangeArrowheads="1"/>
          </p:cNvSpPr>
          <p:nvPr/>
        </p:nvSpPr>
        <p:spPr bwMode="auto">
          <a:xfrm>
            <a:off x="3927748" y="2420888"/>
            <a:ext cx="428625" cy="228600"/>
          </a:xfrm>
          <a:prstGeom prst="rect">
            <a:avLst/>
          </a:prstGeom>
          <a:noFill/>
          <a:ln w="9525">
            <a:noFill/>
            <a:miter lim="800000"/>
            <a:headEnd/>
            <a:tailEnd/>
          </a:ln>
        </p:spPr>
        <p:txBody>
          <a:bodyPr>
            <a:spAutoFit/>
          </a:bodyPr>
          <a:lstStyle/>
          <a:p>
            <a:r>
              <a:rPr lang="cs-CZ" sz="900" b="1" dirty="0"/>
              <a:t>13%</a:t>
            </a:r>
          </a:p>
        </p:txBody>
      </p:sp>
      <p:sp>
        <p:nvSpPr>
          <p:cNvPr id="19" name="Line 82">
            <a:extLst>
              <a:ext uri="{FF2B5EF4-FFF2-40B4-BE49-F238E27FC236}">
                <a16:creationId xmlns:a16="http://schemas.microsoft.com/office/drawing/2014/main" id="{93751C48-2D7F-4F28-A4FD-A5B2B0D3852F}"/>
              </a:ext>
            </a:extLst>
          </p:cNvPr>
          <p:cNvSpPr>
            <a:spLocks noChangeShapeType="1"/>
          </p:cNvSpPr>
          <p:nvPr/>
        </p:nvSpPr>
        <p:spPr bwMode="auto">
          <a:xfrm flipH="1" flipV="1">
            <a:off x="3647728" y="2535188"/>
            <a:ext cx="288032" cy="4860"/>
          </a:xfrm>
          <a:prstGeom prst="line">
            <a:avLst/>
          </a:prstGeom>
          <a:noFill/>
          <a:ln w="9525">
            <a:solidFill>
              <a:schemeClr val="tx1"/>
            </a:solidFill>
            <a:round/>
            <a:headEnd/>
            <a:tailEnd/>
          </a:ln>
        </p:spPr>
        <p:txBody>
          <a:bodyPr/>
          <a:lstStyle/>
          <a:p>
            <a:endParaRPr lang="cs-CZ"/>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Šipka doprava 14"/>
          <p:cNvSpPr/>
          <p:nvPr/>
        </p:nvSpPr>
        <p:spPr>
          <a:xfrm rot="5400000">
            <a:off x="3395700" y="368660"/>
            <a:ext cx="720080" cy="216024"/>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pic>
        <p:nvPicPr>
          <p:cNvPr id="390146" name="Picture 2"/>
          <p:cNvPicPr>
            <a:picLocks noChangeAspect="1" noChangeArrowheads="1"/>
          </p:cNvPicPr>
          <p:nvPr/>
        </p:nvPicPr>
        <p:blipFill>
          <a:blip r:embed="rId3" cstate="print"/>
          <a:srcRect/>
          <a:stretch>
            <a:fillRect/>
          </a:stretch>
        </p:blipFill>
        <p:spPr bwMode="auto">
          <a:xfrm>
            <a:off x="1559496" y="1230858"/>
            <a:ext cx="8928992" cy="5267103"/>
          </a:xfrm>
          <a:prstGeom prst="rect">
            <a:avLst/>
          </a:prstGeom>
          <a:noFill/>
          <a:ln w="9525">
            <a:noFill/>
            <a:miter lim="800000"/>
            <a:headEnd/>
            <a:tailEnd/>
          </a:ln>
        </p:spPr>
      </p:pic>
      <p:sp>
        <p:nvSpPr>
          <p:cNvPr id="5" name="TextovéPole 4"/>
          <p:cNvSpPr txBox="1"/>
          <p:nvPr/>
        </p:nvSpPr>
        <p:spPr>
          <a:xfrm>
            <a:off x="3071664" y="1"/>
            <a:ext cx="2952328" cy="646331"/>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dirty="0"/>
              <a:t>Intracelulární acidóza v proximálním tubulu</a:t>
            </a:r>
          </a:p>
        </p:txBody>
      </p:sp>
      <p:sp>
        <p:nvSpPr>
          <p:cNvPr id="7" name="Zaoblený obdélník 6"/>
          <p:cNvSpPr/>
          <p:nvPr/>
        </p:nvSpPr>
        <p:spPr>
          <a:xfrm>
            <a:off x="1775520" y="188640"/>
            <a:ext cx="936104" cy="648072"/>
          </a:xfrm>
          <a:prstGeom prst="roundRect">
            <a:avLst/>
          </a:prstGeom>
          <a:ln w="28575"/>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8" name="TextovéPole 7"/>
          <p:cNvSpPr txBox="1"/>
          <p:nvPr/>
        </p:nvSpPr>
        <p:spPr>
          <a:xfrm>
            <a:off x="1919536" y="332656"/>
            <a:ext cx="428322" cy="369332"/>
          </a:xfrm>
          <a:prstGeom prst="rect">
            <a:avLst/>
          </a:prstGeom>
          <a:noFill/>
        </p:spPr>
        <p:txBody>
          <a:bodyPr wrap="none" rtlCol="0">
            <a:spAutoFit/>
          </a:bodyPr>
          <a:lstStyle/>
          <a:p>
            <a:r>
              <a:rPr lang="cs-CZ" dirty="0"/>
              <a:t>K</a:t>
            </a:r>
            <a:r>
              <a:rPr lang="cs-CZ" baseline="30000" dirty="0"/>
              <a:t>+</a:t>
            </a:r>
          </a:p>
        </p:txBody>
      </p:sp>
      <p:sp>
        <p:nvSpPr>
          <p:cNvPr id="9" name="TextovéPole 8"/>
          <p:cNvSpPr txBox="1"/>
          <p:nvPr/>
        </p:nvSpPr>
        <p:spPr>
          <a:xfrm>
            <a:off x="2233736" y="908720"/>
            <a:ext cx="441146" cy="369332"/>
          </a:xfrm>
          <a:prstGeom prst="rect">
            <a:avLst/>
          </a:prstGeom>
          <a:noFill/>
        </p:spPr>
        <p:txBody>
          <a:bodyPr wrap="none" rtlCol="0">
            <a:spAutoFit/>
          </a:bodyPr>
          <a:lstStyle/>
          <a:p>
            <a:r>
              <a:rPr lang="cs-CZ" dirty="0"/>
              <a:t>H</a:t>
            </a:r>
            <a:r>
              <a:rPr lang="cs-CZ" baseline="30000" dirty="0"/>
              <a:t>+</a:t>
            </a:r>
          </a:p>
        </p:txBody>
      </p:sp>
      <p:cxnSp>
        <p:nvCxnSpPr>
          <p:cNvPr id="11" name="Přímá spojovací šipka 10"/>
          <p:cNvCxnSpPr/>
          <p:nvPr/>
        </p:nvCxnSpPr>
        <p:spPr>
          <a:xfrm rot="16200000" flipV="1">
            <a:off x="2194774" y="777498"/>
            <a:ext cx="350748" cy="3712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ovací šipka 12"/>
          <p:cNvCxnSpPr/>
          <p:nvPr/>
        </p:nvCxnSpPr>
        <p:spPr>
          <a:xfrm rot="16200000" flipH="1">
            <a:off x="1792719" y="891521"/>
            <a:ext cx="566772" cy="2510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 name="TextovéPole 13"/>
          <p:cNvSpPr txBox="1"/>
          <p:nvPr/>
        </p:nvSpPr>
        <p:spPr>
          <a:xfrm>
            <a:off x="2279576" y="332656"/>
            <a:ext cx="441146" cy="369332"/>
          </a:xfrm>
          <a:prstGeom prst="rect">
            <a:avLst/>
          </a:prstGeom>
          <a:noFill/>
        </p:spPr>
        <p:txBody>
          <a:bodyPr wrap="none" rtlCol="0">
            <a:spAutoFit/>
          </a:bodyPr>
          <a:lstStyle/>
          <a:p>
            <a:r>
              <a:rPr lang="cs-CZ" dirty="0"/>
              <a:t>H</a:t>
            </a:r>
            <a:r>
              <a:rPr lang="cs-CZ" baseline="30000" dirty="0"/>
              <a:t>+</a:t>
            </a:r>
          </a:p>
        </p:txBody>
      </p:sp>
      <p:sp>
        <p:nvSpPr>
          <p:cNvPr id="16" name="Šipka doprava 15"/>
          <p:cNvSpPr/>
          <p:nvPr/>
        </p:nvSpPr>
        <p:spPr>
          <a:xfrm rot="5400000">
            <a:off x="3467708" y="1880828"/>
            <a:ext cx="720080" cy="216024"/>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7" name="TextovéPole 16"/>
          <p:cNvSpPr txBox="1"/>
          <p:nvPr/>
        </p:nvSpPr>
        <p:spPr>
          <a:xfrm>
            <a:off x="5591944" y="1340769"/>
            <a:ext cx="1944216" cy="646331"/>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dirty="0"/>
              <a:t>Zvýšená resorpce Cl</a:t>
            </a:r>
            <a:r>
              <a:rPr lang="cs-CZ" baseline="30000" dirty="0"/>
              <a:t>-</a:t>
            </a:r>
          </a:p>
        </p:txBody>
      </p:sp>
      <p:sp>
        <p:nvSpPr>
          <p:cNvPr id="18" name="Šipka doprava 17"/>
          <p:cNvSpPr/>
          <p:nvPr/>
        </p:nvSpPr>
        <p:spPr>
          <a:xfrm rot="2077550">
            <a:off x="4213164" y="1209902"/>
            <a:ext cx="1541770" cy="216024"/>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9" name="Šipka doprava 18"/>
          <p:cNvSpPr/>
          <p:nvPr/>
        </p:nvSpPr>
        <p:spPr>
          <a:xfrm rot="7019799">
            <a:off x="4814706" y="2292559"/>
            <a:ext cx="1137371" cy="216024"/>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0" name="TextovéPole 19"/>
          <p:cNvSpPr txBox="1"/>
          <p:nvPr/>
        </p:nvSpPr>
        <p:spPr>
          <a:xfrm>
            <a:off x="7896200" y="4509121"/>
            <a:ext cx="1512168" cy="584775"/>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1600" dirty="0"/>
              <a:t>Zvýšená resorpce Cl</a:t>
            </a:r>
            <a:r>
              <a:rPr lang="cs-CZ" sz="1600" baseline="30000" dirty="0"/>
              <a:t>-</a:t>
            </a:r>
          </a:p>
        </p:txBody>
      </p:sp>
      <p:sp>
        <p:nvSpPr>
          <p:cNvPr id="21" name="TextovéPole 20"/>
          <p:cNvSpPr txBox="1"/>
          <p:nvPr/>
        </p:nvSpPr>
        <p:spPr>
          <a:xfrm>
            <a:off x="7608168" y="0"/>
            <a:ext cx="3096344"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cs-CZ" sz="3200" dirty="0"/>
              <a:t>Vliv </a:t>
            </a:r>
            <a:r>
              <a:rPr lang="cs-CZ" sz="3200" dirty="0" err="1"/>
              <a:t>hypokalémie</a:t>
            </a:r>
            <a:r>
              <a:rPr lang="cs-CZ" sz="3200" dirty="0"/>
              <a:t> na retenci ECT</a:t>
            </a:r>
          </a:p>
        </p:txBody>
      </p:sp>
      <p:sp>
        <p:nvSpPr>
          <p:cNvPr id="6" name="TextovéPole 5"/>
          <p:cNvSpPr txBox="1"/>
          <p:nvPr/>
        </p:nvSpPr>
        <p:spPr>
          <a:xfrm>
            <a:off x="2999656" y="836713"/>
            <a:ext cx="1440160" cy="830997"/>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1600" dirty="0"/>
              <a:t>Zvýšené vstřebávání HCO</a:t>
            </a:r>
            <a:r>
              <a:rPr lang="cs-CZ" sz="1600" baseline="-25000" dirty="0"/>
              <a:t>3</a:t>
            </a:r>
            <a:r>
              <a:rPr lang="cs-CZ" sz="1600" baseline="30000" dirty="0"/>
              <a:t>-</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ChangeArrowheads="1"/>
          </p:cNvSpPr>
          <p:nvPr/>
        </p:nvSpPr>
        <p:spPr bwMode="auto">
          <a:xfrm>
            <a:off x="1852613" y="4787900"/>
            <a:ext cx="8604250" cy="2070100"/>
          </a:xfrm>
          <a:prstGeom prst="rect">
            <a:avLst/>
          </a:prstGeom>
          <a:solidFill>
            <a:srgbClr val="FFFF66"/>
          </a:solidFill>
          <a:ln w="12700">
            <a:solidFill>
              <a:schemeClr val="tx1"/>
            </a:solidFill>
            <a:miter lim="800000"/>
            <a:headEnd/>
            <a:tailEnd/>
          </a:ln>
        </p:spPr>
        <p:txBody>
          <a:bodyPr wrap="none" anchor="ctr"/>
          <a:lstStyle/>
          <a:p>
            <a:endParaRPr lang="cs-CZ"/>
          </a:p>
        </p:txBody>
      </p:sp>
      <p:sp>
        <p:nvSpPr>
          <p:cNvPr id="49155" name="AutoShape 3"/>
          <p:cNvSpPr>
            <a:spLocks noChangeArrowheads="1"/>
          </p:cNvSpPr>
          <p:nvPr/>
        </p:nvSpPr>
        <p:spPr bwMode="auto">
          <a:xfrm>
            <a:off x="5256214" y="1376363"/>
            <a:ext cx="2555875" cy="3402012"/>
          </a:xfrm>
          <a:prstGeom prst="roundRect">
            <a:avLst>
              <a:gd name="adj" fmla="val 16667"/>
            </a:avLst>
          </a:prstGeom>
          <a:ln>
            <a:headEnd/>
            <a:tailEnd/>
          </a:ln>
        </p:spPr>
        <p:style>
          <a:lnRef idx="1">
            <a:schemeClr val="dk1"/>
          </a:lnRef>
          <a:fillRef idx="2">
            <a:schemeClr val="dk1"/>
          </a:fillRef>
          <a:effectRef idx="1">
            <a:schemeClr val="dk1"/>
          </a:effectRef>
          <a:fontRef idx="minor">
            <a:schemeClr val="dk1"/>
          </a:fontRef>
        </p:style>
        <p:txBody>
          <a:bodyPr wrap="none" anchor="ctr"/>
          <a:lstStyle/>
          <a:p>
            <a:endParaRPr lang="cs-CZ"/>
          </a:p>
        </p:txBody>
      </p:sp>
      <p:sp>
        <p:nvSpPr>
          <p:cNvPr id="49156" name="AutoShape 4"/>
          <p:cNvSpPr>
            <a:spLocks noChangeArrowheads="1"/>
          </p:cNvSpPr>
          <p:nvPr/>
        </p:nvSpPr>
        <p:spPr bwMode="auto">
          <a:xfrm>
            <a:off x="7910514" y="1377951"/>
            <a:ext cx="2555875" cy="3402013"/>
          </a:xfrm>
          <a:prstGeom prst="roundRect">
            <a:avLst>
              <a:gd name="adj" fmla="val 16667"/>
            </a:avLst>
          </a:prstGeom>
          <a:ln>
            <a:headEnd/>
            <a:tailEnd/>
          </a:ln>
        </p:spPr>
        <p:style>
          <a:lnRef idx="1">
            <a:schemeClr val="dk1"/>
          </a:lnRef>
          <a:fillRef idx="2">
            <a:schemeClr val="dk1"/>
          </a:fillRef>
          <a:effectRef idx="1">
            <a:schemeClr val="dk1"/>
          </a:effectRef>
          <a:fontRef idx="minor">
            <a:schemeClr val="dk1"/>
          </a:fontRef>
        </p:style>
        <p:txBody>
          <a:bodyPr wrap="none" anchor="ctr"/>
          <a:lstStyle/>
          <a:p>
            <a:endParaRPr lang="cs-CZ"/>
          </a:p>
        </p:txBody>
      </p:sp>
      <p:sp>
        <p:nvSpPr>
          <p:cNvPr id="49157" name="AutoShape 5"/>
          <p:cNvSpPr>
            <a:spLocks noChangeArrowheads="1"/>
          </p:cNvSpPr>
          <p:nvPr/>
        </p:nvSpPr>
        <p:spPr bwMode="auto">
          <a:xfrm>
            <a:off x="2505076" y="1387476"/>
            <a:ext cx="2555875" cy="3402013"/>
          </a:xfrm>
          <a:prstGeom prst="roundRect">
            <a:avLst>
              <a:gd name="adj" fmla="val 16667"/>
            </a:avLst>
          </a:prstGeom>
          <a:ln>
            <a:headEnd/>
            <a:tailEnd/>
          </a:ln>
        </p:spPr>
        <p:style>
          <a:lnRef idx="1">
            <a:schemeClr val="dk1"/>
          </a:lnRef>
          <a:fillRef idx="2">
            <a:schemeClr val="dk1"/>
          </a:fillRef>
          <a:effectRef idx="1">
            <a:schemeClr val="dk1"/>
          </a:effectRef>
          <a:fontRef idx="minor">
            <a:schemeClr val="dk1"/>
          </a:fontRef>
        </p:style>
        <p:txBody>
          <a:bodyPr wrap="none" anchor="ctr"/>
          <a:lstStyle/>
          <a:p>
            <a:endParaRPr lang="cs-CZ"/>
          </a:p>
        </p:txBody>
      </p:sp>
      <p:sp>
        <p:nvSpPr>
          <p:cNvPr id="49158" name="Text Box 6"/>
          <p:cNvSpPr txBox="1">
            <a:spLocks noChangeArrowheads="1"/>
          </p:cNvSpPr>
          <p:nvPr/>
        </p:nvSpPr>
        <p:spPr bwMode="auto">
          <a:xfrm>
            <a:off x="3255641" y="3040648"/>
            <a:ext cx="526106" cy="338554"/>
          </a:xfrm>
          <a:prstGeom prst="rect">
            <a:avLst/>
          </a:prstGeom>
          <a:noFill/>
          <a:ln w="12700">
            <a:noFill/>
            <a:miter lim="800000"/>
            <a:headEnd/>
            <a:tailEnd/>
          </a:ln>
        </p:spPr>
        <p:txBody>
          <a:bodyPr wrap="none" anchor="ctr">
            <a:spAutoFit/>
          </a:bodyPr>
          <a:lstStyle/>
          <a:p>
            <a:pPr algn="ctr"/>
            <a:r>
              <a:rPr lang="cs-CZ" sz="1600"/>
              <a:t>Na</a:t>
            </a:r>
            <a:r>
              <a:rPr lang="cs-CZ" sz="1600" baseline="50000"/>
              <a:t>+</a:t>
            </a:r>
            <a:endParaRPr lang="cs-CZ" sz="1600"/>
          </a:p>
        </p:txBody>
      </p:sp>
      <p:sp>
        <p:nvSpPr>
          <p:cNvPr id="49159" name="Text Box 7"/>
          <p:cNvSpPr txBox="1">
            <a:spLocks noChangeArrowheads="1"/>
          </p:cNvSpPr>
          <p:nvPr/>
        </p:nvSpPr>
        <p:spPr bwMode="auto">
          <a:xfrm>
            <a:off x="3951289" y="3054350"/>
            <a:ext cx="409575" cy="336550"/>
          </a:xfrm>
          <a:prstGeom prst="rect">
            <a:avLst/>
          </a:prstGeom>
          <a:noFill/>
          <a:ln w="12700">
            <a:noFill/>
            <a:miter lim="800000"/>
            <a:headEnd/>
            <a:tailEnd/>
          </a:ln>
        </p:spPr>
        <p:txBody>
          <a:bodyPr wrap="none" anchor="ctr">
            <a:spAutoFit/>
          </a:bodyPr>
          <a:lstStyle/>
          <a:p>
            <a:pPr algn="ctr"/>
            <a:r>
              <a:rPr lang="cs-CZ" sz="1600"/>
              <a:t>K</a:t>
            </a:r>
            <a:r>
              <a:rPr lang="cs-CZ" sz="1600" baseline="50000"/>
              <a:t>+</a:t>
            </a:r>
            <a:endParaRPr lang="cs-CZ" sz="1600"/>
          </a:p>
        </p:txBody>
      </p:sp>
      <p:sp>
        <p:nvSpPr>
          <p:cNvPr id="49160" name="Oval 8"/>
          <p:cNvSpPr>
            <a:spLocks noChangeArrowheads="1"/>
          </p:cNvSpPr>
          <p:nvPr/>
        </p:nvSpPr>
        <p:spPr bwMode="auto">
          <a:xfrm>
            <a:off x="3562351" y="1155700"/>
            <a:ext cx="531813" cy="547688"/>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161" name="Oval 9"/>
          <p:cNvSpPr>
            <a:spLocks noChangeArrowheads="1"/>
          </p:cNvSpPr>
          <p:nvPr/>
        </p:nvSpPr>
        <p:spPr bwMode="auto">
          <a:xfrm>
            <a:off x="3651250" y="1257300"/>
            <a:ext cx="338138" cy="336550"/>
          </a:xfrm>
          <a:prstGeom prst="ellipse">
            <a:avLst/>
          </a:prstGeom>
          <a:solidFill>
            <a:schemeClr val="bg2"/>
          </a:solidFill>
          <a:ln w="9525">
            <a:solidFill>
              <a:srgbClr val="000000"/>
            </a:solidFill>
            <a:round/>
            <a:headEnd/>
            <a:tailEnd/>
          </a:ln>
        </p:spPr>
        <p:txBody>
          <a:bodyPr wrap="none" anchor="ctr"/>
          <a:lstStyle/>
          <a:p>
            <a:endParaRPr lang="cs-CZ"/>
          </a:p>
        </p:txBody>
      </p:sp>
      <p:sp>
        <p:nvSpPr>
          <p:cNvPr id="49162" name="Oval 10"/>
          <p:cNvSpPr>
            <a:spLocks noChangeArrowheads="1"/>
          </p:cNvSpPr>
          <p:nvPr/>
        </p:nvSpPr>
        <p:spPr bwMode="auto">
          <a:xfrm>
            <a:off x="3648075" y="2008188"/>
            <a:ext cx="209550" cy="207962"/>
          </a:xfrm>
          <a:prstGeom prst="ellipse">
            <a:avLst/>
          </a:prstGeom>
          <a:solidFill>
            <a:srgbClr val="FF3300"/>
          </a:solidFill>
          <a:ln w="9525">
            <a:solidFill>
              <a:srgbClr val="000000"/>
            </a:solidFill>
            <a:round/>
            <a:headEnd/>
            <a:tailEnd/>
          </a:ln>
        </p:spPr>
        <p:txBody>
          <a:bodyPr wrap="none" anchor="ctr"/>
          <a:lstStyle/>
          <a:p>
            <a:endParaRPr lang="cs-CZ"/>
          </a:p>
        </p:txBody>
      </p:sp>
      <p:sp>
        <p:nvSpPr>
          <p:cNvPr id="49163" name="Line 11"/>
          <p:cNvSpPr>
            <a:spLocks noChangeShapeType="1"/>
          </p:cNvSpPr>
          <p:nvPr/>
        </p:nvSpPr>
        <p:spPr bwMode="auto">
          <a:xfrm flipV="1">
            <a:off x="3849688" y="1501776"/>
            <a:ext cx="114300" cy="646113"/>
          </a:xfrm>
          <a:prstGeom prst="line">
            <a:avLst/>
          </a:prstGeom>
          <a:noFill/>
          <a:ln w="9525">
            <a:solidFill>
              <a:srgbClr val="000000"/>
            </a:solidFill>
            <a:round/>
            <a:headEnd/>
            <a:tailEnd/>
          </a:ln>
        </p:spPr>
        <p:txBody>
          <a:bodyPr wrap="none" anchor="ctr"/>
          <a:lstStyle/>
          <a:p>
            <a:endParaRPr lang="cs-CZ"/>
          </a:p>
        </p:txBody>
      </p:sp>
      <p:sp>
        <p:nvSpPr>
          <p:cNvPr id="49164" name="Line 12"/>
          <p:cNvSpPr>
            <a:spLocks noChangeShapeType="1"/>
          </p:cNvSpPr>
          <p:nvPr/>
        </p:nvSpPr>
        <p:spPr bwMode="auto">
          <a:xfrm flipH="1">
            <a:off x="3643313" y="1377950"/>
            <a:ext cx="11112" cy="769938"/>
          </a:xfrm>
          <a:prstGeom prst="line">
            <a:avLst/>
          </a:prstGeom>
          <a:noFill/>
          <a:ln w="9525">
            <a:solidFill>
              <a:srgbClr val="000000"/>
            </a:solidFill>
            <a:round/>
            <a:headEnd/>
            <a:tailEnd/>
          </a:ln>
        </p:spPr>
        <p:txBody>
          <a:bodyPr wrap="none" anchor="ctr"/>
          <a:lstStyle/>
          <a:p>
            <a:endParaRPr lang="cs-CZ"/>
          </a:p>
        </p:txBody>
      </p:sp>
      <p:sp>
        <p:nvSpPr>
          <p:cNvPr id="49165" name="Rectangle 13"/>
          <p:cNvSpPr>
            <a:spLocks noChangeArrowheads="1"/>
          </p:cNvSpPr>
          <p:nvPr/>
        </p:nvSpPr>
        <p:spPr bwMode="auto">
          <a:xfrm>
            <a:off x="3157539" y="2206625"/>
            <a:ext cx="1317625" cy="457200"/>
          </a:xfrm>
          <a:prstGeom prst="rect">
            <a:avLst/>
          </a:prstGeom>
          <a:noFill/>
          <a:ln w="9525">
            <a:noFill/>
            <a:miter lim="800000"/>
            <a:headEnd/>
            <a:tailEnd/>
          </a:ln>
        </p:spPr>
        <p:txBody>
          <a:bodyPr>
            <a:spAutoFit/>
          </a:bodyPr>
          <a:lstStyle/>
          <a:p>
            <a:pPr algn="ctr"/>
            <a:r>
              <a:rPr lang="cs-CZ" sz="1200" b="1" dirty="0"/>
              <a:t>Na</a:t>
            </a:r>
            <a:r>
              <a:rPr lang="cs-CZ" sz="1200" b="1" baseline="60000" dirty="0"/>
              <a:t>+</a:t>
            </a:r>
            <a:r>
              <a:rPr lang="cs-CZ" sz="1200" b="1" dirty="0"/>
              <a:t>-K</a:t>
            </a:r>
            <a:r>
              <a:rPr lang="cs-CZ" sz="1200" b="1" baseline="60000" dirty="0"/>
              <a:t>+</a:t>
            </a:r>
          </a:p>
          <a:p>
            <a:pPr algn="ctr"/>
            <a:r>
              <a:rPr lang="cs-CZ" sz="1200" b="1" baseline="60000" dirty="0"/>
              <a:t> </a:t>
            </a:r>
            <a:r>
              <a:rPr lang="cs-CZ" sz="1200" b="1" dirty="0" err="1"/>
              <a:t>ATPase</a:t>
            </a:r>
            <a:endParaRPr lang="cs-CZ" sz="1600" dirty="0"/>
          </a:p>
        </p:txBody>
      </p:sp>
      <p:sp>
        <p:nvSpPr>
          <p:cNvPr id="49166" name="Line 14"/>
          <p:cNvSpPr>
            <a:spLocks noChangeShapeType="1"/>
          </p:cNvSpPr>
          <p:nvPr/>
        </p:nvSpPr>
        <p:spPr bwMode="auto">
          <a:xfrm flipH="1">
            <a:off x="3557588" y="917575"/>
            <a:ext cx="0" cy="2070100"/>
          </a:xfrm>
          <a:prstGeom prst="line">
            <a:avLst/>
          </a:prstGeom>
          <a:noFill/>
          <a:ln w="28575">
            <a:solidFill>
              <a:schemeClr val="tx1"/>
            </a:solidFill>
            <a:round/>
            <a:headEnd type="triangle" w="med" len="med"/>
            <a:tailEnd/>
          </a:ln>
        </p:spPr>
        <p:txBody>
          <a:bodyPr wrap="none" anchor="ctr"/>
          <a:lstStyle/>
          <a:p>
            <a:endParaRPr lang="cs-CZ"/>
          </a:p>
        </p:txBody>
      </p:sp>
      <p:sp>
        <p:nvSpPr>
          <p:cNvPr id="49167" name="Line 15"/>
          <p:cNvSpPr>
            <a:spLocks noChangeShapeType="1"/>
          </p:cNvSpPr>
          <p:nvPr/>
        </p:nvSpPr>
        <p:spPr bwMode="auto">
          <a:xfrm flipH="1">
            <a:off x="4116388" y="904875"/>
            <a:ext cx="0" cy="2173288"/>
          </a:xfrm>
          <a:prstGeom prst="line">
            <a:avLst/>
          </a:prstGeom>
          <a:noFill/>
          <a:ln w="28575">
            <a:solidFill>
              <a:schemeClr val="tx1"/>
            </a:solidFill>
            <a:round/>
            <a:headEnd/>
            <a:tailEnd type="triangle" w="med" len="med"/>
          </a:ln>
        </p:spPr>
        <p:txBody>
          <a:bodyPr wrap="none" anchor="ctr"/>
          <a:lstStyle/>
          <a:p>
            <a:endParaRPr lang="cs-CZ"/>
          </a:p>
        </p:txBody>
      </p:sp>
      <p:sp>
        <p:nvSpPr>
          <p:cNvPr id="27664" name="Freeform 16"/>
          <p:cNvSpPr>
            <a:spLocks/>
          </p:cNvSpPr>
          <p:nvPr/>
        </p:nvSpPr>
        <p:spPr bwMode="auto">
          <a:xfrm>
            <a:off x="4102100" y="3551238"/>
            <a:ext cx="554038" cy="1960562"/>
          </a:xfrm>
          <a:custGeom>
            <a:avLst/>
            <a:gdLst>
              <a:gd name="T0" fmla="*/ 27722540 w 349"/>
              <a:gd name="T1" fmla="*/ 0 h 1147"/>
              <a:gd name="T2" fmla="*/ 15120952 w 349"/>
              <a:gd name="T3" fmla="*/ 1753013887 h 1147"/>
              <a:gd name="T4" fmla="*/ 55443493 w 349"/>
              <a:gd name="T5" fmla="*/ 2147483647 h 1147"/>
              <a:gd name="T6" fmla="*/ 15120952 w 349"/>
              <a:gd name="T7" fmla="*/ 2147483647 h 1147"/>
              <a:gd name="T8" fmla="*/ 151209508 w 349"/>
              <a:gd name="T9" fmla="*/ 2147483647 h 1147"/>
              <a:gd name="T10" fmla="*/ 879536208 w 349"/>
              <a:gd name="T11" fmla="*/ 2147483647 h 1147"/>
              <a:gd name="T12" fmla="*/ 0 60000 65536"/>
              <a:gd name="T13" fmla="*/ 0 60000 65536"/>
              <a:gd name="T14" fmla="*/ 0 60000 65536"/>
              <a:gd name="T15" fmla="*/ 0 60000 65536"/>
              <a:gd name="T16" fmla="*/ 0 60000 65536"/>
              <a:gd name="T17" fmla="*/ 0 60000 65536"/>
              <a:gd name="T18" fmla="*/ 0 w 349"/>
              <a:gd name="T19" fmla="*/ 0 h 1147"/>
              <a:gd name="T20" fmla="*/ 349 w 349"/>
              <a:gd name="T21" fmla="*/ 1147 h 1147"/>
            </a:gdLst>
            <a:ahLst/>
            <a:cxnLst>
              <a:cxn ang="T12">
                <a:pos x="T0" y="T1"/>
              </a:cxn>
              <a:cxn ang="T13">
                <a:pos x="T2" y="T3"/>
              </a:cxn>
              <a:cxn ang="T14">
                <a:pos x="T4" y="T5"/>
              </a:cxn>
              <a:cxn ang="T15">
                <a:pos x="T6" y="T7"/>
              </a:cxn>
              <a:cxn ang="T16">
                <a:pos x="T8" y="T9"/>
              </a:cxn>
              <a:cxn ang="T17">
                <a:pos x="T10" y="T11"/>
              </a:cxn>
            </a:cxnLst>
            <a:rect l="T18" t="T19" r="T20" b="T21"/>
            <a:pathLst>
              <a:path w="349" h="1147">
                <a:moveTo>
                  <a:pt x="11" y="0"/>
                </a:moveTo>
                <a:lnTo>
                  <a:pt x="6" y="600"/>
                </a:lnTo>
                <a:cubicBezTo>
                  <a:pt x="8" y="725"/>
                  <a:pt x="22" y="697"/>
                  <a:pt x="22" y="753"/>
                </a:cubicBezTo>
                <a:cubicBezTo>
                  <a:pt x="22" y="809"/>
                  <a:pt x="0" y="878"/>
                  <a:pt x="6" y="938"/>
                </a:cubicBezTo>
                <a:cubicBezTo>
                  <a:pt x="12" y="998"/>
                  <a:pt x="3" y="1079"/>
                  <a:pt x="60" y="1113"/>
                </a:cubicBezTo>
                <a:cubicBezTo>
                  <a:pt x="117" y="1147"/>
                  <a:pt x="289" y="1135"/>
                  <a:pt x="349" y="1140"/>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27665" name="Freeform 17"/>
          <p:cNvSpPr>
            <a:spLocks/>
          </p:cNvSpPr>
          <p:nvPr/>
        </p:nvSpPr>
        <p:spPr bwMode="auto">
          <a:xfrm>
            <a:off x="2797175" y="3430588"/>
            <a:ext cx="717550" cy="2101850"/>
          </a:xfrm>
          <a:custGeom>
            <a:avLst/>
            <a:gdLst>
              <a:gd name="T0" fmla="*/ 1098788225 w 452"/>
              <a:gd name="T1" fmla="*/ 0 h 1183"/>
              <a:gd name="T2" fmla="*/ 1098788225 w 452"/>
              <a:gd name="T3" fmla="*/ 2147483647 h 1183"/>
              <a:gd name="T4" fmla="*/ 851812979 w 452"/>
              <a:gd name="T5" fmla="*/ 2147483647 h 1183"/>
              <a:gd name="T6" fmla="*/ 0 w 452"/>
              <a:gd name="T7" fmla="*/ 2147483647 h 1183"/>
              <a:gd name="T8" fmla="*/ 0 60000 65536"/>
              <a:gd name="T9" fmla="*/ 0 60000 65536"/>
              <a:gd name="T10" fmla="*/ 0 60000 65536"/>
              <a:gd name="T11" fmla="*/ 0 60000 65536"/>
              <a:gd name="T12" fmla="*/ 0 w 452"/>
              <a:gd name="T13" fmla="*/ 0 h 1183"/>
              <a:gd name="T14" fmla="*/ 452 w 452"/>
              <a:gd name="T15" fmla="*/ 1183 h 1183"/>
            </a:gdLst>
            <a:ahLst/>
            <a:cxnLst>
              <a:cxn ang="T8">
                <a:pos x="T0" y="T1"/>
              </a:cxn>
              <a:cxn ang="T9">
                <a:pos x="T2" y="T3"/>
              </a:cxn>
              <a:cxn ang="T10">
                <a:pos x="T4" y="T5"/>
              </a:cxn>
              <a:cxn ang="T11">
                <a:pos x="T6" y="T7"/>
              </a:cxn>
            </a:cxnLst>
            <a:rect l="T12" t="T13" r="T14" b="T15"/>
            <a:pathLst>
              <a:path w="452" h="1183">
                <a:moveTo>
                  <a:pt x="436" y="0"/>
                </a:moveTo>
                <a:cubicBezTo>
                  <a:pt x="436" y="156"/>
                  <a:pt x="452" y="741"/>
                  <a:pt x="436" y="932"/>
                </a:cubicBezTo>
                <a:cubicBezTo>
                  <a:pt x="420" y="1123"/>
                  <a:pt x="411" y="1107"/>
                  <a:pt x="338" y="1145"/>
                </a:cubicBezTo>
                <a:cubicBezTo>
                  <a:pt x="265" y="1183"/>
                  <a:pt x="70" y="1158"/>
                  <a:pt x="0" y="1161"/>
                </a:cubicBezTo>
              </a:path>
            </a:pathLst>
          </a:custGeom>
          <a:noFill/>
          <a:ln w="28575" cap="flat" cmpd="sng">
            <a:solidFill>
              <a:schemeClr val="tx1"/>
            </a:solidFill>
            <a:prstDash val="solid"/>
            <a:round/>
            <a:headEnd type="triangle" w="med" len="med"/>
            <a:tailEnd type="none" w="med" len="med"/>
          </a:ln>
        </p:spPr>
        <p:txBody>
          <a:bodyPr wrap="none" anchor="ctr"/>
          <a:lstStyle/>
          <a:p>
            <a:endParaRPr lang="cs-CZ"/>
          </a:p>
        </p:txBody>
      </p:sp>
      <p:sp>
        <p:nvSpPr>
          <p:cNvPr id="27666" name="AutoShape 18"/>
          <p:cNvSpPr>
            <a:spLocks noChangeArrowheads="1"/>
          </p:cNvSpPr>
          <p:nvPr/>
        </p:nvSpPr>
        <p:spPr bwMode="auto">
          <a:xfrm>
            <a:off x="4040188" y="4525964"/>
            <a:ext cx="207962" cy="441325"/>
          </a:xfrm>
          <a:prstGeom prst="can">
            <a:avLst>
              <a:gd name="adj" fmla="val 53054"/>
            </a:avLst>
          </a:prstGeom>
          <a:solidFill>
            <a:schemeClr val="accent1"/>
          </a:solidFill>
          <a:ln w="28575">
            <a:solidFill>
              <a:schemeClr val="tx1"/>
            </a:solidFill>
            <a:round/>
            <a:headEnd/>
            <a:tailEnd/>
          </a:ln>
        </p:spPr>
        <p:txBody>
          <a:bodyPr wrap="none" anchor="ctr"/>
          <a:lstStyle/>
          <a:p>
            <a:endParaRPr lang="cs-CZ"/>
          </a:p>
        </p:txBody>
      </p:sp>
      <p:sp>
        <p:nvSpPr>
          <p:cNvPr id="27667" name="AutoShape 19"/>
          <p:cNvSpPr>
            <a:spLocks noChangeArrowheads="1"/>
          </p:cNvSpPr>
          <p:nvPr/>
        </p:nvSpPr>
        <p:spPr bwMode="auto">
          <a:xfrm>
            <a:off x="3397251" y="4527551"/>
            <a:ext cx="207963" cy="441325"/>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27668" name="Line 20"/>
          <p:cNvSpPr>
            <a:spLocks noChangeShapeType="1"/>
          </p:cNvSpPr>
          <p:nvPr/>
        </p:nvSpPr>
        <p:spPr bwMode="auto">
          <a:xfrm>
            <a:off x="3503613" y="4537075"/>
            <a:ext cx="0" cy="120650"/>
          </a:xfrm>
          <a:prstGeom prst="line">
            <a:avLst/>
          </a:prstGeom>
          <a:noFill/>
          <a:ln w="28575">
            <a:solidFill>
              <a:schemeClr val="tx1"/>
            </a:solidFill>
            <a:round/>
            <a:headEnd/>
            <a:tailEnd/>
          </a:ln>
        </p:spPr>
        <p:txBody>
          <a:bodyPr wrap="none" anchor="ctr"/>
          <a:lstStyle/>
          <a:p>
            <a:endParaRPr lang="cs-CZ"/>
          </a:p>
        </p:txBody>
      </p:sp>
      <p:sp>
        <p:nvSpPr>
          <p:cNvPr id="27669" name="Line 21"/>
          <p:cNvSpPr>
            <a:spLocks noChangeShapeType="1"/>
          </p:cNvSpPr>
          <p:nvPr/>
        </p:nvSpPr>
        <p:spPr bwMode="auto">
          <a:xfrm>
            <a:off x="4113213" y="4524375"/>
            <a:ext cx="0" cy="120650"/>
          </a:xfrm>
          <a:prstGeom prst="line">
            <a:avLst/>
          </a:prstGeom>
          <a:noFill/>
          <a:ln w="28575">
            <a:solidFill>
              <a:schemeClr val="tx1"/>
            </a:solidFill>
            <a:round/>
            <a:headEnd/>
            <a:tailEnd/>
          </a:ln>
        </p:spPr>
        <p:txBody>
          <a:bodyPr wrap="none" anchor="ctr"/>
          <a:lstStyle/>
          <a:p>
            <a:endParaRPr lang="cs-CZ"/>
          </a:p>
        </p:txBody>
      </p:sp>
      <p:sp>
        <p:nvSpPr>
          <p:cNvPr id="27670" name="Text Box 22"/>
          <p:cNvSpPr txBox="1">
            <a:spLocks noChangeArrowheads="1"/>
          </p:cNvSpPr>
          <p:nvPr/>
        </p:nvSpPr>
        <p:spPr bwMode="auto">
          <a:xfrm>
            <a:off x="4662489" y="5375275"/>
            <a:ext cx="409575" cy="336550"/>
          </a:xfrm>
          <a:prstGeom prst="rect">
            <a:avLst/>
          </a:prstGeom>
          <a:noFill/>
          <a:ln w="12700">
            <a:noFill/>
            <a:miter lim="800000"/>
            <a:headEnd/>
            <a:tailEnd/>
          </a:ln>
        </p:spPr>
        <p:txBody>
          <a:bodyPr wrap="none" anchor="ctr">
            <a:spAutoFit/>
          </a:bodyPr>
          <a:lstStyle/>
          <a:p>
            <a:pPr algn="ctr"/>
            <a:r>
              <a:rPr lang="cs-CZ" sz="1600"/>
              <a:t>K</a:t>
            </a:r>
            <a:r>
              <a:rPr lang="cs-CZ" sz="1600" baseline="50000"/>
              <a:t>+</a:t>
            </a:r>
            <a:endParaRPr lang="cs-CZ" sz="1600"/>
          </a:p>
        </p:txBody>
      </p:sp>
      <p:sp>
        <p:nvSpPr>
          <p:cNvPr id="27671" name="Text Box 23"/>
          <p:cNvSpPr txBox="1">
            <a:spLocks noChangeArrowheads="1"/>
          </p:cNvSpPr>
          <p:nvPr/>
        </p:nvSpPr>
        <p:spPr bwMode="auto">
          <a:xfrm>
            <a:off x="2187254" y="5315536"/>
            <a:ext cx="526106" cy="338554"/>
          </a:xfrm>
          <a:prstGeom prst="rect">
            <a:avLst/>
          </a:prstGeom>
          <a:noFill/>
          <a:ln w="12700">
            <a:noFill/>
            <a:miter lim="800000"/>
            <a:headEnd/>
            <a:tailEnd/>
          </a:ln>
        </p:spPr>
        <p:txBody>
          <a:bodyPr wrap="none" anchor="ctr">
            <a:spAutoFit/>
          </a:bodyPr>
          <a:lstStyle/>
          <a:p>
            <a:pPr algn="ctr"/>
            <a:r>
              <a:rPr lang="cs-CZ" sz="1600"/>
              <a:t>Na</a:t>
            </a:r>
            <a:r>
              <a:rPr lang="cs-CZ" sz="1600" baseline="50000"/>
              <a:t>+</a:t>
            </a:r>
            <a:endParaRPr lang="cs-CZ" sz="1600"/>
          </a:p>
        </p:txBody>
      </p:sp>
      <p:sp>
        <p:nvSpPr>
          <p:cNvPr id="27672" name="Freeform 24"/>
          <p:cNvSpPr>
            <a:spLocks/>
          </p:cNvSpPr>
          <p:nvPr/>
        </p:nvSpPr>
        <p:spPr bwMode="auto">
          <a:xfrm>
            <a:off x="4662489" y="996951"/>
            <a:ext cx="536575" cy="5688013"/>
          </a:xfrm>
          <a:custGeom>
            <a:avLst/>
            <a:gdLst>
              <a:gd name="T0" fmla="*/ 791328975 w 338"/>
              <a:gd name="T1" fmla="*/ 0 h 3583"/>
              <a:gd name="T2" fmla="*/ 720764626 w 338"/>
              <a:gd name="T3" fmla="*/ 2147483647 h 3583"/>
              <a:gd name="T4" fmla="*/ 0 w 338"/>
              <a:gd name="T5" fmla="*/ 2147483647 h 3583"/>
              <a:gd name="T6" fmla="*/ 0 60000 65536"/>
              <a:gd name="T7" fmla="*/ 0 60000 65536"/>
              <a:gd name="T8" fmla="*/ 0 60000 65536"/>
              <a:gd name="T9" fmla="*/ 0 w 338"/>
              <a:gd name="T10" fmla="*/ 0 h 3583"/>
              <a:gd name="T11" fmla="*/ 338 w 338"/>
              <a:gd name="T12" fmla="*/ 3583 h 3583"/>
            </a:gdLst>
            <a:ahLst/>
            <a:cxnLst>
              <a:cxn ang="T6">
                <a:pos x="T0" y="T1"/>
              </a:cxn>
              <a:cxn ang="T7">
                <a:pos x="T2" y="T3"/>
              </a:cxn>
              <a:cxn ang="T8">
                <a:pos x="T4" y="T5"/>
              </a:cxn>
            </a:cxnLst>
            <a:rect l="T9" t="T10" r="T11" b="T12"/>
            <a:pathLst>
              <a:path w="338" h="3583">
                <a:moveTo>
                  <a:pt x="314" y="0"/>
                </a:moveTo>
                <a:cubicBezTo>
                  <a:pt x="309" y="483"/>
                  <a:pt x="338" y="2301"/>
                  <a:pt x="286" y="2898"/>
                </a:cubicBezTo>
                <a:cubicBezTo>
                  <a:pt x="234" y="3495"/>
                  <a:pt x="263" y="3486"/>
                  <a:pt x="0" y="3583"/>
                </a:cubicBezTo>
              </a:path>
            </a:pathLst>
          </a:custGeom>
          <a:noFill/>
          <a:ln w="28575">
            <a:solidFill>
              <a:schemeClr val="tx1"/>
            </a:solidFill>
            <a:round/>
            <a:headEnd type="triangle" w="med" len="med"/>
            <a:tailEnd/>
          </a:ln>
        </p:spPr>
        <p:txBody>
          <a:bodyPr wrap="none" anchor="ctr"/>
          <a:lstStyle/>
          <a:p>
            <a:endParaRPr lang="cs-CZ"/>
          </a:p>
        </p:txBody>
      </p:sp>
      <p:sp>
        <p:nvSpPr>
          <p:cNvPr id="27673" name="Text Box 25"/>
          <p:cNvSpPr txBox="1">
            <a:spLocks noChangeArrowheads="1"/>
          </p:cNvSpPr>
          <p:nvPr/>
        </p:nvSpPr>
        <p:spPr bwMode="auto">
          <a:xfrm>
            <a:off x="4271964" y="652145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27674" name="Text Box 26"/>
          <p:cNvSpPr txBox="1">
            <a:spLocks noChangeArrowheads="1"/>
          </p:cNvSpPr>
          <p:nvPr/>
        </p:nvSpPr>
        <p:spPr bwMode="auto">
          <a:xfrm>
            <a:off x="4991101" y="60325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179" name="Text Box 27"/>
          <p:cNvSpPr txBox="1">
            <a:spLocks noChangeArrowheads="1"/>
          </p:cNvSpPr>
          <p:nvPr/>
        </p:nvSpPr>
        <p:spPr bwMode="auto">
          <a:xfrm>
            <a:off x="3242941" y="560973"/>
            <a:ext cx="526106" cy="338554"/>
          </a:xfrm>
          <a:prstGeom prst="rect">
            <a:avLst/>
          </a:prstGeom>
          <a:noFill/>
          <a:ln w="12700">
            <a:noFill/>
            <a:miter lim="800000"/>
            <a:headEnd/>
            <a:tailEnd/>
          </a:ln>
        </p:spPr>
        <p:txBody>
          <a:bodyPr wrap="none" anchor="ctr">
            <a:spAutoFit/>
          </a:bodyPr>
          <a:lstStyle/>
          <a:p>
            <a:pPr algn="ctr"/>
            <a:r>
              <a:rPr lang="cs-CZ" sz="1600"/>
              <a:t>Na</a:t>
            </a:r>
            <a:r>
              <a:rPr lang="cs-CZ" sz="1600" baseline="50000"/>
              <a:t>+</a:t>
            </a:r>
            <a:endParaRPr lang="cs-CZ" sz="1600"/>
          </a:p>
        </p:txBody>
      </p:sp>
      <p:sp>
        <p:nvSpPr>
          <p:cNvPr id="49180" name="Text Box 28"/>
          <p:cNvSpPr txBox="1">
            <a:spLocks noChangeArrowheads="1"/>
          </p:cNvSpPr>
          <p:nvPr/>
        </p:nvSpPr>
        <p:spPr bwMode="auto">
          <a:xfrm>
            <a:off x="3927476" y="550863"/>
            <a:ext cx="409575" cy="336550"/>
          </a:xfrm>
          <a:prstGeom prst="rect">
            <a:avLst/>
          </a:prstGeom>
          <a:noFill/>
          <a:ln w="12700">
            <a:noFill/>
            <a:miter lim="800000"/>
            <a:headEnd/>
            <a:tailEnd/>
          </a:ln>
        </p:spPr>
        <p:txBody>
          <a:bodyPr wrap="none" anchor="ctr">
            <a:spAutoFit/>
          </a:bodyPr>
          <a:lstStyle/>
          <a:p>
            <a:pPr algn="ctr"/>
            <a:r>
              <a:rPr lang="cs-CZ" sz="1600"/>
              <a:t>K</a:t>
            </a:r>
            <a:r>
              <a:rPr lang="cs-CZ" sz="1600" baseline="50000"/>
              <a:t>+</a:t>
            </a:r>
            <a:endParaRPr lang="cs-CZ" sz="1600"/>
          </a:p>
        </p:txBody>
      </p:sp>
      <p:sp>
        <p:nvSpPr>
          <p:cNvPr id="49181" name="Rectangle 29"/>
          <p:cNvSpPr>
            <a:spLocks noChangeArrowheads="1"/>
          </p:cNvSpPr>
          <p:nvPr/>
        </p:nvSpPr>
        <p:spPr bwMode="auto">
          <a:xfrm>
            <a:off x="1631504" y="980729"/>
            <a:ext cx="1224136" cy="307777"/>
          </a:xfrm>
          <a:prstGeom prst="rect">
            <a:avLst/>
          </a:prstGeom>
          <a:noFill/>
          <a:ln w="9525">
            <a:noFill/>
            <a:miter lim="800000"/>
            <a:headEnd/>
            <a:tailEnd/>
          </a:ln>
        </p:spPr>
        <p:txBody>
          <a:bodyPr wrap="square">
            <a:spAutoFit/>
          </a:bodyPr>
          <a:lstStyle/>
          <a:p>
            <a:pPr algn="ctr"/>
            <a:r>
              <a:rPr lang="cs-CZ" sz="1400" b="1" dirty="0"/>
              <a:t>Aldosteron</a:t>
            </a:r>
            <a:endParaRPr lang="cs-CZ" sz="1600" dirty="0"/>
          </a:p>
        </p:txBody>
      </p:sp>
      <p:sp>
        <p:nvSpPr>
          <p:cNvPr id="27678" name="Freeform 30"/>
          <p:cNvSpPr>
            <a:spLocks/>
          </p:cNvSpPr>
          <p:nvPr/>
        </p:nvSpPr>
        <p:spPr bwMode="auto">
          <a:xfrm>
            <a:off x="2144713" y="1644650"/>
            <a:ext cx="635000" cy="1130300"/>
          </a:xfrm>
          <a:custGeom>
            <a:avLst/>
            <a:gdLst>
              <a:gd name="T0" fmla="*/ 73083740 w 400"/>
              <a:gd name="T1" fmla="*/ 0 h 712"/>
              <a:gd name="T2" fmla="*/ 156249689 w 400"/>
              <a:gd name="T3" fmla="*/ 1512093628 h 712"/>
              <a:gd name="T4" fmla="*/ 1008062589 w 400"/>
              <a:gd name="T5" fmla="*/ 1691025851 h 712"/>
              <a:gd name="T6" fmla="*/ 0 60000 65536"/>
              <a:gd name="T7" fmla="*/ 0 60000 65536"/>
              <a:gd name="T8" fmla="*/ 0 60000 65536"/>
              <a:gd name="T9" fmla="*/ 0 w 400"/>
              <a:gd name="T10" fmla="*/ 0 h 712"/>
              <a:gd name="T11" fmla="*/ 400 w 400"/>
              <a:gd name="T12" fmla="*/ 712 h 712"/>
            </a:gdLst>
            <a:ahLst/>
            <a:cxnLst>
              <a:cxn ang="T6">
                <a:pos x="T0" y="T1"/>
              </a:cxn>
              <a:cxn ang="T7">
                <a:pos x="T2" y="T3"/>
              </a:cxn>
              <a:cxn ang="T8">
                <a:pos x="T4" y="T5"/>
              </a:cxn>
            </a:cxnLst>
            <a:rect l="T9" t="T10" r="T11" b="T12"/>
            <a:pathLst>
              <a:path w="400" h="712">
                <a:moveTo>
                  <a:pt x="29" y="0"/>
                </a:moveTo>
                <a:cubicBezTo>
                  <a:pt x="34" y="100"/>
                  <a:pt x="0" y="488"/>
                  <a:pt x="62" y="600"/>
                </a:cubicBezTo>
                <a:cubicBezTo>
                  <a:pt x="124" y="712"/>
                  <a:pt x="330" y="656"/>
                  <a:pt x="400" y="671"/>
                </a:cubicBezTo>
              </a:path>
            </a:pathLst>
          </a:custGeom>
          <a:noFill/>
          <a:ln w="19050" cap="flat" cmpd="sng">
            <a:solidFill>
              <a:schemeClr val="tx1"/>
            </a:solidFill>
            <a:prstDash val="dash"/>
            <a:round/>
            <a:headEnd type="none" w="med" len="med"/>
            <a:tailEnd type="triangle" w="med" len="med"/>
          </a:ln>
        </p:spPr>
        <p:txBody>
          <a:bodyPr wrap="none" anchor="ctr"/>
          <a:lstStyle/>
          <a:p>
            <a:endParaRPr lang="cs-CZ"/>
          </a:p>
        </p:txBody>
      </p:sp>
      <p:sp>
        <p:nvSpPr>
          <p:cNvPr id="27679" name="Line 31"/>
          <p:cNvSpPr>
            <a:spLocks noChangeShapeType="1"/>
          </p:cNvSpPr>
          <p:nvPr/>
        </p:nvSpPr>
        <p:spPr bwMode="auto">
          <a:xfrm flipV="1">
            <a:off x="3113088" y="1912939"/>
            <a:ext cx="546100" cy="638175"/>
          </a:xfrm>
          <a:prstGeom prst="line">
            <a:avLst/>
          </a:prstGeom>
          <a:noFill/>
          <a:ln w="19050">
            <a:solidFill>
              <a:schemeClr val="tx1"/>
            </a:solidFill>
            <a:prstDash val="dash"/>
            <a:round/>
            <a:headEnd/>
            <a:tailEnd type="triangle" w="med" len="med"/>
          </a:ln>
        </p:spPr>
        <p:txBody>
          <a:bodyPr wrap="none" anchor="ctr"/>
          <a:lstStyle/>
          <a:p>
            <a:endParaRPr lang="cs-CZ"/>
          </a:p>
        </p:txBody>
      </p:sp>
      <p:sp>
        <p:nvSpPr>
          <p:cNvPr id="27680" name="Line 32"/>
          <p:cNvSpPr>
            <a:spLocks noChangeShapeType="1"/>
          </p:cNvSpPr>
          <p:nvPr/>
        </p:nvSpPr>
        <p:spPr bwMode="auto">
          <a:xfrm>
            <a:off x="3032126" y="2963864"/>
            <a:ext cx="303213" cy="1374775"/>
          </a:xfrm>
          <a:prstGeom prst="line">
            <a:avLst/>
          </a:prstGeom>
          <a:noFill/>
          <a:ln w="19050">
            <a:solidFill>
              <a:schemeClr val="tx1"/>
            </a:solidFill>
            <a:prstDash val="dash"/>
            <a:round/>
            <a:headEnd/>
            <a:tailEnd type="triangle" w="med" len="med"/>
          </a:ln>
        </p:spPr>
        <p:txBody>
          <a:bodyPr wrap="none" anchor="ctr"/>
          <a:lstStyle/>
          <a:p>
            <a:endParaRPr lang="cs-CZ"/>
          </a:p>
        </p:txBody>
      </p:sp>
      <p:sp>
        <p:nvSpPr>
          <p:cNvPr id="27681" name="Freeform 33"/>
          <p:cNvSpPr>
            <a:spLocks/>
          </p:cNvSpPr>
          <p:nvPr/>
        </p:nvSpPr>
        <p:spPr bwMode="auto">
          <a:xfrm>
            <a:off x="5518151" y="3263900"/>
            <a:ext cx="252413" cy="1098550"/>
          </a:xfrm>
          <a:custGeom>
            <a:avLst/>
            <a:gdLst>
              <a:gd name="T0" fmla="*/ 85685474 w 159"/>
              <a:gd name="T1" fmla="*/ 0 h 692"/>
              <a:gd name="T2" fmla="*/ 52924184 w 159"/>
              <a:gd name="T3" fmla="*/ 924896621 h 692"/>
              <a:gd name="T4" fmla="*/ 400706377 w 159"/>
              <a:gd name="T5" fmla="*/ 1743948303 h 692"/>
              <a:gd name="T6" fmla="*/ 0 60000 65536"/>
              <a:gd name="T7" fmla="*/ 0 60000 65536"/>
              <a:gd name="T8" fmla="*/ 0 60000 65536"/>
              <a:gd name="T9" fmla="*/ 0 w 159"/>
              <a:gd name="T10" fmla="*/ 0 h 692"/>
              <a:gd name="T11" fmla="*/ 159 w 159"/>
              <a:gd name="T12" fmla="*/ 692 h 692"/>
            </a:gdLst>
            <a:ahLst/>
            <a:cxnLst>
              <a:cxn ang="T6">
                <a:pos x="T0" y="T1"/>
              </a:cxn>
              <a:cxn ang="T7">
                <a:pos x="T2" y="T3"/>
              </a:cxn>
              <a:cxn ang="T8">
                <a:pos x="T4" y="T5"/>
              </a:cxn>
            </a:cxnLst>
            <a:rect l="T9" t="T10" r="T11" b="T12"/>
            <a:pathLst>
              <a:path w="159" h="692">
                <a:moveTo>
                  <a:pt x="34" y="0"/>
                </a:moveTo>
                <a:cubicBezTo>
                  <a:pt x="32" y="61"/>
                  <a:pt x="0" y="252"/>
                  <a:pt x="21" y="367"/>
                </a:cubicBezTo>
                <a:cubicBezTo>
                  <a:pt x="45" y="488"/>
                  <a:pt x="130" y="624"/>
                  <a:pt x="159" y="692"/>
                </a:cubicBezTo>
              </a:path>
            </a:pathLst>
          </a:custGeom>
          <a:noFill/>
          <a:ln w="19050" cap="flat" cmpd="sng">
            <a:solidFill>
              <a:schemeClr val="tx1"/>
            </a:solidFill>
            <a:prstDash val="dash"/>
            <a:round/>
            <a:headEnd type="none" w="med" len="med"/>
            <a:tailEnd type="triangle" w="med" len="med"/>
          </a:ln>
        </p:spPr>
        <p:txBody>
          <a:bodyPr wrap="none" anchor="ctr"/>
          <a:lstStyle/>
          <a:p>
            <a:endParaRPr lang="cs-CZ"/>
          </a:p>
        </p:txBody>
      </p:sp>
      <p:sp>
        <p:nvSpPr>
          <p:cNvPr id="49186" name="Oval 34"/>
          <p:cNvSpPr>
            <a:spLocks noChangeArrowheads="1"/>
          </p:cNvSpPr>
          <p:nvPr/>
        </p:nvSpPr>
        <p:spPr bwMode="auto">
          <a:xfrm>
            <a:off x="5905501" y="4384675"/>
            <a:ext cx="531813" cy="547688"/>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187" name="Oval 35"/>
          <p:cNvSpPr>
            <a:spLocks noChangeArrowheads="1"/>
          </p:cNvSpPr>
          <p:nvPr/>
        </p:nvSpPr>
        <p:spPr bwMode="auto">
          <a:xfrm>
            <a:off x="5994400" y="4510088"/>
            <a:ext cx="338138" cy="336550"/>
          </a:xfrm>
          <a:prstGeom prst="ellipse">
            <a:avLst/>
          </a:prstGeom>
          <a:solidFill>
            <a:schemeClr val="bg2"/>
          </a:solidFill>
          <a:ln w="9525">
            <a:solidFill>
              <a:srgbClr val="000000"/>
            </a:solidFill>
            <a:round/>
            <a:headEnd/>
            <a:tailEnd/>
          </a:ln>
        </p:spPr>
        <p:txBody>
          <a:bodyPr wrap="none" anchor="ctr"/>
          <a:lstStyle/>
          <a:p>
            <a:endParaRPr lang="cs-CZ"/>
          </a:p>
        </p:txBody>
      </p:sp>
      <p:sp>
        <p:nvSpPr>
          <p:cNvPr id="49188" name="Oval 36"/>
          <p:cNvSpPr>
            <a:spLocks noChangeArrowheads="1"/>
          </p:cNvSpPr>
          <p:nvPr/>
        </p:nvSpPr>
        <p:spPr bwMode="auto">
          <a:xfrm>
            <a:off x="6084888" y="3797301"/>
            <a:ext cx="209550" cy="207963"/>
          </a:xfrm>
          <a:prstGeom prst="ellipse">
            <a:avLst/>
          </a:prstGeom>
          <a:solidFill>
            <a:srgbClr val="FF3300"/>
          </a:solidFill>
          <a:ln w="9525">
            <a:solidFill>
              <a:srgbClr val="000000"/>
            </a:solidFill>
            <a:round/>
            <a:headEnd/>
            <a:tailEnd/>
          </a:ln>
        </p:spPr>
        <p:txBody>
          <a:bodyPr wrap="none" anchor="ctr"/>
          <a:lstStyle/>
          <a:p>
            <a:endParaRPr lang="cs-CZ"/>
          </a:p>
        </p:txBody>
      </p:sp>
      <p:sp>
        <p:nvSpPr>
          <p:cNvPr id="49189" name="Line 37"/>
          <p:cNvSpPr>
            <a:spLocks noChangeShapeType="1"/>
          </p:cNvSpPr>
          <p:nvPr/>
        </p:nvSpPr>
        <p:spPr bwMode="auto">
          <a:xfrm flipH="1" flipV="1">
            <a:off x="6297613" y="3914775"/>
            <a:ext cx="23812" cy="827088"/>
          </a:xfrm>
          <a:prstGeom prst="line">
            <a:avLst/>
          </a:prstGeom>
          <a:noFill/>
          <a:ln w="9525">
            <a:solidFill>
              <a:srgbClr val="000000"/>
            </a:solidFill>
            <a:round/>
            <a:headEnd/>
            <a:tailEnd/>
          </a:ln>
        </p:spPr>
        <p:txBody>
          <a:bodyPr wrap="none" anchor="ctr"/>
          <a:lstStyle/>
          <a:p>
            <a:endParaRPr lang="cs-CZ"/>
          </a:p>
        </p:txBody>
      </p:sp>
      <p:sp>
        <p:nvSpPr>
          <p:cNvPr id="49190" name="Line 38"/>
          <p:cNvSpPr>
            <a:spLocks noChangeShapeType="1"/>
          </p:cNvSpPr>
          <p:nvPr/>
        </p:nvSpPr>
        <p:spPr bwMode="auto">
          <a:xfrm flipH="1">
            <a:off x="5983289" y="3902076"/>
            <a:ext cx="98425" cy="796925"/>
          </a:xfrm>
          <a:prstGeom prst="line">
            <a:avLst/>
          </a:prstGeom>
          <a:noFill/>
          <a:ln w="9525">
            <a:solidFill>
              <a:srgbClr val="000000"/>
            </a:solidFill>
            <a:round/>
            <a:headEnd/>
            <a:tailEnd/>
          </a:ln>
        </p:spPr>
        <p:txBody>
          <a:bodyPr wrap="none" anchor="ctr"/>
          <a:lstStyle/>
          <a:p>
            <a:endParaRPr lang="cs-CZ"/>
          </a:p>
        </p:txBody>
      </p:sp>
      <p:sp>
        <p:nvSpPr>
          <p:cNvPr id="27687" name="Freeform 39"/>
          <p:cNvSpPr>
            <a:spLocks/>
          </p:cNvSpPr>
          <p:nvPr/>
        </p:nvSpPr>
        <p:spPr bwMode="auto">
          <a:xfrm>
            <a:off x="2284413" y="1384301"/>
            <a:ext cx="3211512" cy="1666875"/>
          </a:xfrm>
          <a:custGeom>
            <a:avLst/>
            <a:gdLst>
              <a:gd name="T0" fmla="*/ 0 w 1973"/>
              <a:gd name="T1" fmla="*/ 0 h 1023"/>
              <a:gd name="T2" fmla="*/ 1579105187 w 1973"/>
              <a:gd name="T3" fmla="*/ 1781466121 h 1023"/>
              <a:gd name="T4" fmla="*/ 2147483647 w 1973"/>
              <a:gd name="T5" fmla="*/ 2147483647 h 1023"/>
              <a:gd name="T6" fmla="*/ 2147483647 w 1973"/>
              <a:gd name="T7" fmla="*/ 2147483647 h 1023"/>
              <a:gd name="T8" fmla="*/ 0 60000 65536"/>
              <a:gd name="T9" fmla="*/ 0 60000 65536"/>
              <a:gd name="T10" fmla="*/ 0 60000 65536"/>
              <a:gd name="T11" fmla="*/ 0 60000 65536"/>
              <a:gd name="T12" fmla="*/ 0 w 1973"/>
              <a:gd name="T13" fmla="*/ 0 h 1023"/>
              <a:gd name="T14" fmla="*/ 1973 w 1973"/>
              <a:gd name="T15" fmla="*/ 1023 h 1023"/>
            </a:gdLst>
            <a:ahLst/>
            <a:cxnLst>
              <a:cxn ang="T8">
                <a:pos x="T0" y="T1"/>
              </a:cxn>
              <a:cxn ang="T9">
                <a:pos x="T2" y="T3"/>
              </a:cxn>
              <a:cxn ang="T10">
                <a:pos x="T4" y="T5"/>
              </a:cxn>
              <a:cxn ang="T11">
                <a:pos x="T6" y="T7"/>
              </a:cxn>
            </a:cxnLst>
            <a:rect l="T12" t="T13" r="T14" b="T15"/>
            <a:pathLst>
              <a:path w="1973" h="1023">
                <a:moveTo>
                  <a:pt x="0" y="0"/>
                </a:moveTo>
                <a:cubicBezTo>
                  <a:pt x="99" y="112"/>
                  <a:pt x="360" y="509"/>
                  <a:pt x="596" y="671"/>
                </a:cubicBezTo>
                <a:cubicBezTo>
                  <a:pt x="832" y="833"/>
                  <a:pt x="1190" y="919"/>
                  <a:pt x="1419" y="971"/>
                </a:cubicBezTo>
                <a:cubicBezTo>
                  <a:pt x="1648" y="1023"/>
                  <a:pt x="1858" y="981"/>
                  <a:pt x="1973" y="984"/>
                </a:cubicBezTo>
              </a:path>
            </a:pathLst>
          </a:custGeom>
          <a:noFill/>
          <a:ln w="19050" cap="flat" cmpd="sng">
            <a:solidFill>
              <a:schemeClr val="tx1"/>
            </a:solidFill>
            <a:prstDash val="dash"/>
            <a:round/>
            <a:headEnd type="none" w="med" len="med"/>
            <a:tailEnd type="triangle" w="med" len="med"/>
          </a:ln>
        </p:spPr>
        <p:txBody>
          <a:bodyPr wrap="none" anchor="ctr"/>
          <a:lstStyle/>
          <a:p>
            <a:endParaRPr lang="cs-CZ"/>
          </a:p>
        </p:txBody>
      </p:sp>
      <p:sp>
        <p:nvSpPr>
          <p:cNvPr id="49192" name="Rectangle 40"/>
          <p:cNvSpPr>
            <a:spLocks noChangeArrowheads="1"/>
          </p:cNvSpPr>
          <p:nvPr/>
        </p:nvSpPr>
        <p:spPr bwMode="auto">
          <a:xfrm>
            <a:off x="5343526" y="3468689"/>
            <a:ext cx="1317625" cy="274637"/>
          </a:xfrm>
          <a:prstGeom prst="rect">
            <a:avLst/>
          </a:prstGeom>
          <a:noFill/>
          <a:ln w="9525">
            <a:noFill/>
            <a:miter lim="800000"/>
            <a:headEnd/>
            <a:tailEnd/>
          </a:ln>
        </p:spPr>
        <p:txBody>
          <a:bodyPr>
            <a:spAutoFit/>
          </a:bodyPr>
          <a:lstStyle/>
          <a:p>
            <a:pPr algn="ctr"/>
            <a:r>
              <a:rPr lang="cs-CZ" sz="1200" b="1" dirty="0"/>
              <a:t>H</a:t>
            </a:r>
            <a:r>
              <a:rPr lang="cs-CZ" sz="1200" b="1" baseline="60000" dirty="0"/>
              <a:t>+ </a:t>
            </a:r>
            <a:r>
              <a:rPr lang="cs-CZ" sz="1200" b="1" dirty="0"/>
              <a:t>-</a:t>
            </a:r>
            <a:r>
              <a:rPr lang="cs-CZ" sz="1200" b="1" dirty="0" err="1"/>
              <a:t>ATPase</a:t>
            </a:r>
            <a:endParaRPr lang="cs-CZ" sz="1600" dirty="0"/>
          </a:p>
        </p:txBody>
      </p:sp>
      <p:sp>
        <p:nvSpPr>
          <p:cNvPr id="49193" name="Line 41"/>
          <p:cNvSpPr>
            <a:spLocks noChangeShapeType="1"/>
          </p:cNvSpPr>
          <p:nvPr/>
        </p:nvSpPr>
        <p:spPr bwMode="auto">
          <a:xfrm>
            <a:off x="6453188" y="3536951"/>
            <a:ext cx="6350" cy="1858963"/>
          </a:xfrm>
          <a:prstGeom prst="line">
            <a:avLst/>
          </a:prstGeom>
          <a:noFill/>
          <a:ln w="28575">
            <a:solidFill>
              <a:schemeClr val="tx1"/>
            </a:solidFill>
            <a:round/>
            <a:headEnd/>
            <a:tailEnd type="triangle" w="med" len="med"/>
          </a:ln>
        </p:spPr>
        <p:txBody>
          <a:bodyPr wrap="none" anchor="ctr"/>
          <a:lstStyle/>
          <a:p>
            <a:endParaRPr lang="cs-CZ"/>
          </a:p>
        </p:txBody>
      </p:sp>
      <p:sp>
        <p:nvSpPr>
          <p:cNvPr id="49194" name="Text Box 42"/>
          <p:cNvSpPr txBox="1">
            <a:spLocks noChangeArrowheads="1"/>
          </p:cNvSpPr>
          <p:nvPr/>
        </p:nvSpPr>
        <p:spPr bwMode="auto">
          <a:xfrm>
            <a:off x="6251576" y="3165475"/>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195" name="Text Box 43"/>
          <p:cNvSpPr txBox="1">
            <a:spLocks noChangeArrowheads="1"/>
          </p:cNvSpPr>
          <p:nvPr/>
        </p:nvSpPr>
        <p:spPr bwMode="auto">
          <a:xfrm>
            <a:off x="6090649" y="2098676"/>
            <a:ext cx="1566455" cy="307777"/>
          </a:xfrm>
          <a:prstGeom prst="rect">
            <a:avLst/>
          </a:prstGeom>
          <a:noFill/>
          <a:ln w="9525">
            <a:noFill/>
            <a:miter lim="800000"/>
            <a:headEnd/>
            <a:tailEnd/>
          </a:ln>
        </p:spPr>
        <p:txBody>
          <a:bodyPr wrap="none">
            <a:spAutoFit/>
          </a:bodyPr>
          <a:lstStyle/>
          <a:p>
            <a:pPr algn="ctr"/>
            <a:r>
              <a:rPr lang="cs-CZ" sz="1400" b="1" i="1" dirty="0" err="1"/>
              <a:t>karboanhydrase</a:t>
            </a:r>
            <a:endParaRPr lang="cs-CZ" sz="1200" i="1" dirty="0"/>
          </a:p>
        </p:txBody>
      </p:sp>
      <p:sp>
        <p:nvSpPr>
          <p:cNvPr id="49196" name="Text Box 44"/>
          <p:cNvSpPr txBox="1">
            <a:spLocks noChangeArrowheads="1"/>
          </p:cNvSpPr>
          <p:nvPr/>
        </p:nvSpPr>
        <p:spPr bwMode="auto">
          <a:xfrm>
            <a:off x="6167439" y="1771650"/>
            <a:ext cx="727075" cy="336550"/>
          </a:xfrm>
          <a:prstGeom prst="rect">
            <a:avLst/>
          </a:prstGeom>
          <a:noFill/>
          <a:ln w="12700">
            <a:noFill/>
            <a:miter lim="800000"/>
            <a:headEnd/>
            <a:tailEnd/>
          </a:ln>
        </p:spPr>
        <p:txBody>
          <a:bodyPr anchor="ctr">
            <a:spAutoFit/>
          </a:bodyPr>
          <a:lstStyle/>
          <a:p>
            <a:pPr algn="ctr"/>
            <a:r>
              <a:rPr lang="cs-CZ" sz="1600"/>
              <a:t>CO</a:t>
            </a:r>
            <a:r>
              <a:rPr lang="cs-CZ" sz="1600" baseline="-25000"/>
              <a:t>2</a:t>
            </a:r>
            <a:endParaRPr lang="cs-CZ" sz="1600"/>
          </a:p>
        </p:txBody>
      </p:sp>
      <p:sp>
        <p:nvSpPr>
          <p:cNvPr id="49197" name="Text Box 45"/>
          <p:cNvSpPr txBox="1">
            <a:spLocks noChangeArrowheads="1"/>
          </p:cNvSpPr>
          <p:nvPr/>
        </p:nvSpPr>
        <p:spPr bwMode="auto">
          <a:xfrm>
            <a:off x="6778626" y="2747963"/>
            <a:ext cx="727075" cy="336550"/>
          </a:xfrm>
          <a:prstGeom prst="rect">
            <a:avLst/>
          </a:prstGeom>
          <a:noFill/>
          <a:ln w="12700">
            <a:noFill/>
            <a:miter lim="800000"/>
            <a:headEnd/>
            <a:tailEnd/>
          </a:ln>
        </p:spPr>
        <p:txBody>
          <a:bodyPr anchor="ctr">
            <a:spAutoFit/>
          </a:bodyPr>
          <a:lstStyle/>
          <a:p>
            <a:pPr algn="ctr"/>
            <a:r>
              <a:rPr lang="cs-CZ" sz="1600"/>
              <a:t>H</a:t>
            </a:r>
            <a:r>
              <a:rPr lang="cs-CZ" sz="1600" baseline="-25000"/>
              <a:t>2</a:t>
            </a:r>
            <a:r>
              <a:rPr lang="cs-CZ" sz="1600"/>
              <a:t>O</a:t>
            </a:r>
          </a:p>
        </p:txBody>
      </p:sp>
      <p:sp>
        <p:nvSpPr>
          <p:cNvPr id="49198" name="Text Box 46"/>
          <p:cNvSpPr txBox="1">
            <a:spLocks noChangeArrowheads="1"/>
          </p:cNvSpPr>
          <p:nvPr/>
        </p:nvSpPr>
        <p:spPr bwMode="auto">
          <a:xfrm>
            <a:off x="6256339" y="5349875"/>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199" name="Text Box 47"/>
          <p:cNvSpPr txBox="1">
            <a:spLocks noChangeArrowheads="1"/>
          </p:cNvSpPr>
          <p:nvPr/>
        </p:nvSpPr>
        <p:spPr bwMode="auto">
          <a:xfrm>
            <a:off x="6177380" y="2421523"/>
            <a:ext cx="537328" cy="338554"/>
          </a:xfrm>
          <a:prstGeom prst="rect">
            <a:avLst/>
          </a:prstGeom>
          <a:noFill/>
          <a:ln w="12700">
            <a:noFill/>
            <a:miter lim="800000"/>
            <a:headEnd/>
            <a:tailEnd/>
          </a:ln>
        </p:spPr>
        <p:txBody>
          <a:bodyPr wrap="none" anchor="ctr">
            <a:spAutoFit/>
          </a:bodyPr>
          <a:lstStyle/>
          <a:p>
            <a:pPr algn="ctr"/>
            <a:r>
              <a:rPr lang="cs-CZ" sz="1600"/>
              <a:t>OH</a:t>
            </a:r>
            <a:r>
              <a:rPr lang="cs-CZ" sz="1600" baseline="50000"/>
              <a:t>-</a:t>
            </a:r>
            <a:endParaRPr lang="cs-CZ" sz="1600"/>
          </a:p>
        </p:txBody>
      </p:sp>
      <p:sp>
        <p:nvSpPr>
          <p:cNvPr id="49200" name="Text Box 48"/>
          <p:cNvSpPr txBox="1">
            <a:spLocks noChangeArrowheads="1"/>
          </p:cNvSpPr>
          <p:nvPr/>
        </p:nvSpPr>
        <p:spPr bwMode="auto">
          <a:xfrm>
            <a:off x="5311776" y="1984089"/>
            <a:ext cx="727075" cy="584775"/>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01" name="Oval 49"/>
          <p:cNvSpPr>
            <a:spLocks noChangeArrowheads="1"/>
          </p:cNvSpPr>
          <p:nvPr/>
        </p:nvSpPr>
        <p:spPr bwMode="auto">
          <a:xfrm>
            <a:off x="5684838" y="1106489"/>
            <a:ext cx="531812" cy="547687"/>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202" name="Text Box 50"/>
          <p:cNvSpPr txBox="1">
            <a:spLocks noChangeArrowheads="1"/>
          </p:cNvSpPr>
          <p:nvPr/>
        </p:nvSpPr>
        <p:spPr bwMode="auto">
          <a:xfrm>
            <a:off x="6026151" y="63500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03" name="Text Box 51"/>
          <p:cNvSpPr txBox="1">
            <a:spLocks noChangeArrowheads="1"/>
          </p:cNvSpPr>
          <p:nvPr/>
        </p:nvSpPr>
        <p:spPr bwMode="auto">
          <a:xfrm>
            <a:off x="7027864" y="1582738"/>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04" name="Text Box 52"/>
          <p:cNvSpPr txBox="1">
            <a:spLocks noChangeArrowheads="1"/>
          </p:cNvSpPr>
          <p:nvPr/>
        </p:nvSpPr>
        <p:spPr bwMode="auto">
          <a:xfrm>
            <a:off x="5403851" y="499777"/>
            <a:ext cx="727075" cy="584775"/>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05" name="Line 53"/>
          <p:cNvSpPr>
            <a:spLocks noChangeShapeType="1"/>
          </p:cNvSpPr>
          <p:nvPr/>
        </p:nvSpPr>
        <p:spPr bwMode="auto">
          <a:xfrm flipH="1">
            <a:off x="5673726" y="992189"/>
            <a:ext cx="9525" cy="1100137"/>
          </a:xfrm>
          <a:prstGeom prst="line">
            <a:avLst/>
          </a:prstGeom>
          <a:noFill/>
          <a:ln w="28575">
            <a:solidFill>
              <a:schemeClr val="tx1"/>
            </a:solidFill>
            <a:round/>
            <a:headEnd type="triangle" w="med" len="med"/>
            <a:tailEnd/>
          </a:ln>
        </p:spPr>
        <p:txBody>
          <a:bodyPr wrap="none" anchor="ctr"/>
          <a:lstStyle/>
          <a:p>
            <a:endParaRPr lang="cs-CZ"/>
          </a:p>
        </p:txBody>
      </p:sp>
      <p:sp>
        <p:nvSpPr>
          <p:cNvPr id="49206" name="Freeform 54"/>
          <p:cNvSpPr>
            <a:spLocks/>
          </p:cNvSpPr>
          <p:nvPr/>
        </p:nvSpPr>
        <p:spPr bwMode="auto">
          <a:xfrm>
            <a:off x="6216651" y="952500"/>
            <a:ext cx="754063" cy="903288"/>
          </a:xfrm>
          <a:custGeom>
            <a:avLst/>
            <a:gdLst>
              <a:gd name="T0" fmla="*/ 5040316 w 475"/>
              <a:gd name="T1" fmla="*/ 0 h 569"/>
              <a:gd name="T2" fmla="*/ 0 w 475"/>
              <a:gd name="T3" fmla="*/ 1209675547 h 569"/>
              <a:gd name="T4" fmla="*/ 468749451 w 475"/>
              <a:gd name="T5" fmla="*/ 1345764002 h 569"/>
              <a:gd name="T6" fmla="*/ 1197075895 w 475"/>
              <a:gd name="T7" fmla="*/ 1345764002 h 569"/>
              <a:gd name="T8" fmla="*/ 0 60000 65536"/>
              <a:gd name="T9" fmla="*/ 0 60000 65536"/>
              <a:gd name="T10" fmla="*/ 0 60000 65536"/>
              <a:gd name="T11" fmla="*/ 0 60000 65536"/>
              <a:gd name="T12" fmla="*/ 0 w 475"/>
              <a:gd name="T13" fmla="*/ 0 h 569"/>
              <a:gd name="T14" fmla="*/ 475 w 475"/>
              <a:gd name="T15" fmla="*/ 569 h 569"/>
            </a:gdLst>
            <a:ahLst/>
            <a:cxnLst>
              <a:cxn ang="T8">
                <a:pos x="T0" y="T1"/>
              </a:cxn>
              <a:cxn ang="T9">
                <a:pos x="T2" y="T3"/>
              </a:cxn>
              <a:cxn ang="T10">
                <a:pos x="T4" y="T5"/>
              </a:cxn>
              <a:cxn ang="T11">
                <a:pos x="T6" y="T7"/>
              </a:cxn>
            </a:cxnLst>
            <a:rect l="T12" t="T13" r="T14" b="T15"/>
            <a:pathLst>
              <a:path w="475" h="569">
                <a:moveTo>
                  <a:pt x="2" y="0"/>
                </a:moveTo>
                <a:lnTo>
                  <a:pt x="0" y="480"/>
                </a:lnTo>
                <a:cubicBezTo>
                  <a:pt x="31" y="569"/>
                  <a:pt x="107" y="525"/>
                  <a:pt x="186" y="534"/>
                </a:cubicBezTo>
                <a:cubicBezTo>
                  <a:pt x="265" y="543"/>
                  <a:pt x="415" y="534"/>
                  <a:pt x="475" y="534"/>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07" name="Freeform 55"/>
          <p:cNvSpPr>
            <a:spLocks/>
          </p:cNvSpPr>
          <p:nvPr/>
        </p:nvSpPr>
        <p:spPr bwMode="auto">
          <a:xfrm>
            <a:off x="6443663" y="742951"/>
            <a:ext cx="804862" cy="854075"/>
          </a:xfrm>
          <a:custGeom>
            <a:avLst/>
            <a:gdLst>
              <a:gd name="T0" fmla="*/ 0 w 507"/>
              <a:gd name="T1" fmla="*/ 88204660 h 538"/>
              <a:gd name="T2" fmla="*/ 1083666650 w 507"/>
              <a:gd name="T3" fmla="*/ 211693128 h 538"/>
              <a:gd name="T4" fmla="*/ 1161790633 w 507"/>
              <a:gd name="T5" fmla="*/ 1355843844 h 538"/>
              <a:gd name="T6" fmla="*/ 0 60000 65536"/>
              <a:gd name="T7" fmla="*/ 0 60000 65536"/>
              <a:gd name="T8" fmla="*/ 0 60000 65536"/>
              <a:gd name="T9" fmla="*/ 0 w 507"/>
              <a:gd name="T10" fmla="*/ 0 h 538"/>
              <a:gd name="T11" fmla="*/ 507 w 507"/>
              <a:gd name="T12" fmla="*/ 538 h 538"/>
            </a:gdLst>
            <a:ahLst/>
            <a:cxnLst>
              <a:cxn ang="T6">
                <a:pos x="T0" y="T1"/>
              </a:cxn>
              <a:cxn ang="T7">
                <a:pos x="T2" y="T3"/>
              </a:cxn>
              <a:cxn ang="T8">
                <a:pos x="T4" y="T5"/>
              </a:cxn>
            </a:cxnLst>
            <a:rect l="T9" t="T10" r="T11" b="T12"/>
            <a:pathLst>
              <a:path w="507" h="538">
                <a:moveTo>
                  <a:pt x="0" y="35"/>
                </a:moveTo>
                <a:cubicBezTo>
                  <a:pt x="72" y="43"/>
                  <a:pt x="353" y="0"/>
                  <a:pt x="430" y="84"/>
                </a:cubicBezTo>
                <a:cubicBezTo>
                  <a:pt x="507" y="168"/>
                  <a:pt x="455" y="444"/>
                  <a:pt x="461" y="538"/>
                </a:cubicBezTo>
              </a:path>
            </a:pathLst>
          </a:custGeom>
          <a:noFill/>
          <a:ln w="28575" cap="flat" cmpd="sng">
            <a:solidFill>
              <a:schemeClr val="tx1"/>
            </a:solidFill>
            <a:prstDash val="solid"/>
            <a:round/>
            <a:headEnd type="triangle" w="med" len="med"/>
            <a:tailEnd type="none" w="med" len="med"/>
          </a:ln>
        </p:spPr>
        <p:txBody>
          <a:bodyPr wrap="none" anchor="ctr"/>
          <a:lstStyle/>
          <a:p>
            <a:endParaRPr lang="cs-CZ"/>
          </a:p>
        </p:txBody>
      </p:sp>
      <p:grpSp>
        <p:nvGrpSpPr>
          <p:cNvPr id="2" name="Group 56"/>
          <p:cNvGrpSpPr>
            <a:grpSpLocks/>
          </p:cNvGrpSpPr>
          <p:nvPr/>
        </p:nvGrpSpPr>
        <p:grpSpPr bwMode="auto">
          <a:xfrm>
            <a:off x="7083426" y="1057276"/>
            <a:ext cx="207963" cy="442913"/>
            <a:chOff x="3950" y="404"/>
            <a:chExt cx="131" cy="279"/>
          </a:xfrm>
        </p:grpSpPr>
        <p:sp>
          <p:nvSpPr>
            <p:cNvPr id="49282" name="AutoShape 57"/>
            <p:cNvSpPr>
              <a:spLocks noChangeArrowheads="1"/>
            </p:cNvSpPr>
            <p:nvPr/>
          </p:nvSpPr>
          <p:spPr bwMode="auto">
            <a:xfrm>
              <a:off x="3950" y="405"/>
              <a:ext cx="131" cy="278"/>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49283" name="Line 58"/>
            <p:cNvSpPr>
              <a:spLocks noChangeShapeType="1"/>
            </p:cNvSpPr>
            <p:nvPr/>
          </p:nvSpPr>
          <p:spPr bwMode="auto">
            <a:xfrm>
              <a:off x="4014" y="404"/>
              <a:ext cx="0" cy="76"/>
            </a:xfrm>
            <a:prstGeom prst="line">
              <a:avLst/>
            </a:prstGeom>
            <a:noFill/>
            <a:ln w="28575">
              <a:solidFill>
                <a:schemeClr val="tx1"/>
              </a:solidFill>
              <a:round/>
              <a:headEnd/>
              <a:tailEnd/>
            </a:ln>
          </p:spPr>
          <p:txBody>
            <a:bodyPr wrap="none" anchor="ctr"/>
            <a:lstStyle/>
            <a:p>
              <a:endParaRPr lang="cs-CZ"/>
            </a:p>
          </p:txBody>
        </p:sp>
      </p:grpSp>
      <p:sp>
        <p:nvSpPr>
          <p:cNvPr id="49209" name="Line 59"/>
          <p:cNvSpPr>
            <a:spLocks noChangeShapeType="1"/>
          </p:cNvSpPr>
          <p:nvPr/>
        </p:nvSpPr>
        <p:spPr bwMode="auto">
          <a:xfrm flipH="1" flipV="1">
            <a:off x="6624639" y="2624139"/>
            <a:ext cx="249237" cy="301625"/>
          </a:xfrm>
          <a:prstGeom prst="line">
            <a:avLst/>
          </a:prstGeom>
          <a:noFill/>
          <a:ln w="28575">
            <a:solidFill>
              <a:srgbClr val="000000"/>
            </a:solidFill>
            <a:round/>
            <a:headEnd/>
            <a:tailEnd type="triangle" w="med" len="med"/>
          </a:ln>
        </p:spPr>
        <p:txBody>
          <a:bodyPr wrap="none" anchor="ctr"/>
          <a:lstStyle/>
          <a:p>
            <a:endParaRPr lang="cs-CZ"/>
          </a:p>
        </p:txBody>
      </p:sp>
      <p:sp>
        <p:nvSpPr>
          <p:cNvPr id="49210" name="Line 60"/>
          <p:cNvSpPr>
            <a:spLocks noChangeShapeType="1"/>
          </p:cNvSpPr>
          <p:nvPr/>
        </p:nvSpPr>
        <p:spPr bwMode="auto">
          <a:xfrm flipH="1">
            <a:off x="6586539" y="2922588"/>
            <a:ext cx="300037" cy="373062"/>
          </a:xfrm>
          <a:prstGeom prst="line">
            <a:avLst/>
          </a:prstGeom>
          <a:noFill/>
          <a:ln w="28575">
            <a:solidFill>
              <a:srgbClr val="000000"/>
            </a:solidFill>
            <a:round/>
            <a:headEnd/>
            <a:tailEnd type="triangle" w="med" len="med"/>
          </a:ln>
        </p:spPr>
        <p:txBody>
          <a:bodyPr wrap="none" anchor="ctr"/>
          <a:lstStyle/>
          <a:p>
            <a:endParaRPr lang="cs-CZ"/>
          </a:p>
        </p:txBody>
      </p:sp>
      <p:sp>
        <p:nvSpPr>
          <p:cNvPr id="49211" name="Line 61"/>
          <p:cNvSpPr>
            <a:spLocks noChangeShapeType="1"/>
          </p:cNvSpPr>
          <p:nvPr/>
        </p:nvSpPr>
        <p:spPr bwMode="auto">
          <a:xfrm flipH="1" flipV="1">
            <a:off x="6180139" y="2257426"/>
            <a:ext cx="128587" cy="214313"/>
          </a:xfrm>
          <a:prstGeom prst="line">
            <a:avLst/>
          </a:prstGeom>
          <a:noFill/>
          <a:ln w="28575">
            <a:solidFill>
              <a:srgbClr val="000000"/>
            </a:solidFill>
            <a:round/>
            <a:headEnd/>
            <a:tailEnd/>
          </a:ln>
        </p:spPr>
        <p:txBody>
          <a:bodyPr wrap="none" anchor="ctr"/>
          <a:lstStyle/>
          <a:p>
            <a:endParaRPr lang="cs-CZ"/>
          </a:p>
        </p:txBody>
      </p:sp>
      <p:sp>
        <p:nvSpPr>
          <p:cNvPr id="49212" name="Line 62"/>
          <p:cNvSpPr>
            <a:spLocks noChangeShapeType="1"/>
          </p:cNvSpPr>
          <p:nvPr/>
        </p:nvSpPr>
        <p:spPr bwMode="auto">
          <a:xfrm flipH="1">
            <a:off x="6192839" y="2078039"/>
            <a:ext cx="128587" cy="187325"/>
          </a:xfrm>
          <a:prstGeom prst="line">
            <a:avLst/>
          </a:prstGeom>
          <a:noFill/>
          <a:ln w="28575">
            <a:solidFill>
              <a:srgbClr val="000000"/>
            </a:solidFill>
            <a:round/>
            <a:headEnd/>
            <a:tailEnd/>
          </a:ln>
        </p:spPr>
        <p:txBody>
          <a:bodyPr wrap="none" anchor="ctr"/>
          <a:lstStyle/>
          <a:p>
            <a:endParaRPr lang="cs-CZ"/>
          </a:p>
        </p:txBody>
      </p:sp>
      <p:sp>
        <p:nvSpPr>
          <p:cNvPr id="49213" name="Line 63"/>
          <p:cNvSpPr>
            <a:spLocks noChangeShapeType="1"/>
          </p:cNvSpPr>
          <p:nvPr/>
        </p:nvSpPr>
        <p:spPr bwMode="auto">
          <a:xfrm flipH="1">
            <a:off x="5942014" y="2286000"/>
            <a:ext cx="231775" cy="1588"/>
          </a:xfrm>
          <a:prstGeom prst="line">
            <a:avLst/>
          </a:prstGeom>
          <a:noFill/>
          <a:ln w="28575">
            <a:solidFill>
              <a:srgbClr val="000000"/>
            </a:solidFill>
            <a:round/>
            <a:headEnd/>
            <a:tailEnd type="triangle" w="med" len="med"/>
          </a:ln>
        </p:spPr>
        <p:txBody>
          <a:bodyPr wrap="none" anchor="ctr"/>
          <a:lstStyle/>
          <a:p>
            <a:endParaRPr lang="cs-CZ"/>
          </a:p>
        </p:txBody>
      </p:sp>
      <p:sp>
        <p:nvSpPr>
          <p:cNvPr id="49214" name="Text Box 64"/>
          <p:cNvSpPr txBox="1">
            <a:spLocks noChangeArrowheads="1"/>
          </p:cNvSpPr>
          <p:nvPr/>
        </p:nvSpPr>
        <p:spPr bwMode="auto">
          <a:xfrm>
            <a:off x="5299075" y="6119527"/>
            <a:ext cx="546100" cy="584775"/>
          </a:xfrm>
          <a:prstGeom prst="rect">
            <a:avLst/>
          </a:prstGeom>
          <a:noFill/>
          <a:ln w="12700">
            <a:noFill/>
            <a:miter lim="800000"/>
            <a:headEnd/>
            <a:tailEnd/>
          </a:ln>
        </p:spPr>
        <p:txBody>
          <a:bodyPr anchor="ctr">
            <a:spAutoFit/>
          </a:bodyPr>
          <a:lstStyle/>
          <a:p>
            <a:pPr algn="ctr"/>
            <a:r>
              <a:rPr lang="cs-CZ" sz="1600"/>
              <a:t>NH</a:t>
            </a:r>
            <a:r>
              <a:rPr lang="cs-CZ" sz="1600" baseline="-25000"/>
              <a:t>3</a:t>
            </a:r>
            <a:endParaRPr lang="cs-CZ" sz="1600"/>
          </a:p>
        </p:txBody>
      </p:sp>
      <p:sp>
        <p:nvSpPr>
          <p:cNvPr id="49215" name="Text Box 65"/>
          <p:cNvSpPr txBox="1">
            <a:spLocks noChangeArrowheads="1"/>
          </p:cNvSpPr>
          <p:nvPr/>
        </p:nvSpPr>
        <p:spPr bwMode="auto">
          <a:xfrm>
            <a:off x="7084958" y="6244223"/>
            <a:ext cx="635110" cy="338554"/>
          </a:xfrm>
          <a:prstGeom prst="rect">
            <a:avLst/>
          </a:prstGeom>
          <a:noFill/>
          <a:ln w="12700">
            <a:noFill/>
            <a:miter lim="800000"/>
            <a:headEnd/>
            <a:tailEnd/>
          </a:ln>
        </p:spPr>
        <p:txBody>
          <a:bodyPr wrap="none" anchor="ctr">
            <a:spAutoFit/>
          </a:bodyPr>
          <a:lstStyle/>
          <a:p>
            <a:pPr algn="ctr"/>
            <a:r>
              <a:rPr lang="cs-CZ" sz="1600"/>
              <a:t>NH</a:t>
            </a:r>
            <a:r>
              <a:rPr lang="cs-CZ" sz="1600" baseline="-25000"/>
              <a:t>4</a:t>
            </a:r>
            <a:r>
              <a:rPr lang="cs-CZ" sz="1600" baseline="50000"/>
              <a:t>+</a:t>
            </a:r>
            <a:endParaRPr lang="cs-CZ" sz="1600"/>
          </a:p>
        </p:txBody>
      </p:sp>
      <p:sp>
        <p:nvSpPr>
          <p:cNvPr id="49216" name="Text Box 66"/>
          <p:cNvSpPr txBox="1">
            <a:spLocks noChangeArrowheads="1"/>
          </p:cNvSpPr>
          <p:nvPr/>
        </p:nvSpPr>
        <p:spPr bwMode="auto">
          <a:xfrm>
            <a:off x="5015880" y="5589240"/>
            <a:ext cx="958850" cy="336550"/>
          </a:xfrm>
          <a:prstGeom prst="rect">
            <a:avLst/>
          </a:prstGeom>
          <a:noFill/>
          <a:ln w="12700">
            <a:noFill/>
            <a:miter lim="800000"/>
            <a:headEnd/>
            <a:tailEnd/>
          </a:ln>
        </p:spPr>
        <p:txBody>
          <a:bodyPr wrap="square" anchor="ctr">
            <a:spAutoFit/>
          </a:bodyPr>
          <a:lstStyle/>
          <a:p>
            <a:pPr algn="ctr"/>
            <a:r>
              <a:rPr lang="cs-CZ" sz="1600" dirty="0"/>
              <a:t>HCO</a:t>
            </a:r>
            <a:r>
              <a:rPr lang="cs-CZ" sz="1600" baseline="-25000" dirty="0"/>
              <a:t>3</a:t>
            </a:r>
            <a:r>
              <a:rPr lang="cs-CZ" sz="1600" baseline="50000" dirty="0"/>
              <a:t>-</a:t>
            </a:r>
            <a:endParaRPr lang="cs-CZ" sz="1600" dirty="0"/>
          </a:p>
        </p:txBody>
      </p:sp>
      <p:sp>
        <p:nvSpPr>
          <p:cNvPr id="49217" name="Text Box 67"/>
          <p:cNvSpPr txBox="1">
            <a:spLocks noChangeArrowheads="1"/>
          </p:cNvSpPr>
          <p:nvPr/>
        </p:nvSpPr>
        <p:spPr bwMode="auto">
          <a:xfrm>
            <a:off x="6986589" y="5576888"/>
            <a:ext cx="727075" cy="336550"/>
          </a:xfrm>
          <a:prstGeom prst="rect">
            <a:avLst/>
          </a:prstGeom>
          <a:noFill/>
          <a:ln w="12700">
            <a:noFill/>
            <a:miter lim="800000"/>
            <a:headEnd/>
            <a:tailEnd/>
          </a:ln>
        </p:spPr>
        <p:txBody>
          <a:bodyPr anchor="ctr">
            <a:spAutoFit/>
          </a:bodyPr>
          <a:lstStyle/>
          <a:p>
            <a:pPr algn="ctr"/>
            <a:r>
              <a:rPr lang="cs-CZ" sz="1600"/>
              <a:t>CO</a:t>
            </a:r>
            <a:r>
              <a:rPr lang="cs-CZ" sz="1600" baseline="-25000"/>
              <a:t>2</a:t>
            </a:r>
            <a:endParaRPr lang="cs-CZ" sz="1600"/>
          </a:p>
        </p:txBody>
      </p:sp>
      <p:sp>
        <p:nvSpPr>
          <p:cNvPr id="49218" name="Text Box 68"/>
          <p:cNvSpPr txBox="1">
            <a:spLocks noChangeArrowheads="1"/>
          </p:cNvSpPr>
          <p:nvPr/>
        </p:nvSpPr>
        <p:spPr bwMode="auto">
          <a:xfrm>
            <a:off x="5013326" y="5916613"/>
            <a:ext cx="942975" cy="336550"/>
          </a:xfrm>
          <a:prstGeom prst="rect">
            <a:avLst/>
          </a:prstGeom>
          <a:noFill/>
          <a:ln w="12700">
            <a:noFill/>
            <a:miter lim="800000"/>
            <a:headEnd/>
            <a:tailEnd/>
          </a:ln>
        </p:spPr>
        <p:txBody>
          <a:bodyPr anchor="ctr">
            <a:spAutoFit/>
          </a:bodyPr>
          <a:lstStyle/>
          <a:p>
            <a:pPr algn="ctr"/>
            <a:r>
              <a:rPr lang="cs-CZ" sz="1600"/>
              <a:t>HPO</a:t>
            </a:r>
            <a:r>
              <a:rPr lang="cs-CZ" sz="1600" baseline="-25000"/>
              <a:t>4</a:t>
            </a:r>
            <a:r>
              <a:rPr lang="cs-CZ" sz="1600" baseline="50000"/>
              <a:t>2-</a:t>
            </a:r>
            <a:endParaRPr lang="cs-CZ" sz="1600"/>
          </a:p>
        </p:txBody>
      </p:sp>
      <p:sp>
        <p:nvSpPr>
          <p:cNvPr id="49219" name="Text Box 69"/>
          <p:cNvSpPr txBox="1">
            <a:spLocks noChangeArrowheads="1"/>
          </p:cNvSpPr>
          <p:nvPr/>
        </p:nvSpPr>
        <p:spPr bwMode="auto">
          <a:xfrm>
            <a:off x="6985001" y="5905500"/>
            <a:ext cx="942975" cy="336550"/>
          </a:xfrm>
          <a:prstGeom prst="rect">
            <a:avLst/>
          </a:prstGeom>
          <a:noFill/>
          <a:ln w="12700">
            <a:noFill/>
            <a:miter lim="800000"/>
            <a:headEnd/>
            <a:tailEnd/>
          </a:ln>
        </p:spPr>
        <p:txBody>
          <a:bodyPr anchor="ctr">
            <a:spAutoFit/>
          </a:bodyPr>
          <a:lstStyle/>
          <a:p>
            <a:pPr algn="ctr"/>
            <a:r>
              <a:rPr lang="cs-CZ" sz="1600"/>
              <a:t>H</a:t>
            </a:r>
            <a:r>
              <a:rPr lang="cs-CZ" sz="1600" baseline="-25000"/>
              <a:t>2</a:t>
            </a:r>
            <a:r>
              <a:rPr lang="cs-CZ" sz="1600"/>
              <a:t>PO</a:t>
            </a:r>
            <a:r>
              <a:rPr lang="cs-CZ" sz="1600" baseline="-25000"/>
              <a:t>4</a:t>
            </a:r>
            <a:r>
              <a:rPr lang="cs-CZ" sz="1600" baseline="50000"/>
              <a:t>-</a:t>
            </a:r>
            <a:endParaRPr lang="cs-CZ" sz="1600"/>
          </a:p>
        </p:txBody>
      </p:sp>
      <p:sp>
        <p:nvSpPr>
          <p:cNvPr id="49220" name="Text Box 70"/>
          <p:cNvSpPr txBox="1">
            <a:spLocks noChangeArrowheads="1"/>
          </p:cNvSpPr>
          <p:nvPr/>
        </p:nvSpPr>
        <p:spPr bwMode="auto">
          <a:xfrm>
            <a:off x="7824193" y="5949281"/>
            <a:ext cx="1745991" cy="307777"/>
          </a:xfrm>
          <a:prstGeom prst="rect">
            <a:avLst/>
          </a:prstGeom>
          <a:noFill/>
          <a:ln w="9525">
            <a:noFill/>
            <a:miter lim="800000"/>
            <a:headEnd/>
            <a:tailEnd/>
          </a:ln>
        </p:spPr>
        <p:txBody>
          <a:bodyPr wrap="none">
            <a:spAutoFit/>
          </a:bodyPr>
          <a:lstStyle/>
          <a:p>
            <a:pPr algn="ctr"/>
            <a:r>
              <a:rPr lang="cs-CZ" sz="1400" i="1" dirty="0"/>
              <a:t>(</a:t>
            </a:r>
            <a:r>
              <a:rPr lang="cs-CZ" sz="1400" i="1" dirty="0" err="1"/>
              <a:t>titrovatelná</a:t>
            </a:r>
            <a:r>
              <a:rPr lang="cs-CZ" sz="1400" i="1" dirty="0"/>
              <a:t> acidita)</a:t>
            </a:r>
            <a:endParaRPr lang="cs-CZ" sz="1200" i="1" dirty="0"/>
          </a:p>
        </p:txBody>
      </p:sp>
      <p:sp>
        <p:nvSpPr>
          <p:cNvPr id="49221" name="Freeform 71"/>
          <p:cNvSpPr>
            <a:spLocks/>
          </p:cNvSpPr>
          <p:nvPr/>
        </p:nvSpPr>
        <p:spPr bwMode="auto">
          <a:xfrm>
            <a:off x="6380163" y="5688014"/>
            <a:ext cx="692150" cy="441325"/>
          </a:xfrm>
          <a:custGeom>
            <a:avLst/>
            <a:gdLst>
              <a:gd name="T0" fmla="*/ 22507427 w 386"/>
              <a:gd name="T1" fmla="*/ 0 h 278"/>
              <a:gd name="T2" fmla="*/ 93244797 w 386"/>
              <a:gd name="T3" fmla="*/ 592235863 h 278"/>
              <a:gd name="T4" fmla="*/ 581974464 w 386"/>
              <a:gd name="T5" fmla="*/ 645159915 h 278"/>
              <a:gd name="T6" fmla="*/ 1241118249 w 386"/>
              <a:gd name="T7" fmla="*/ 652721174 h 278"/>
              <a:gd name="T8" fmla="*/ 0 60000 65536"/>
              <a:gd name="T9" fmla="*/ 0 60000 65536"/>
              <a:gd name="T10" fmla="*/ 0 60000 65536"/>
              <a:gd name="T11" fmla="*/ 0 60000 65536"/>
              <a:gd name="T12" fmla="*/ 0 w 386"/>
              <a:gd name="T13" fmla="*/ 0 h 278"/>
              <a:gd name="T14" fmla="*/ 386 w 386"/>
              <a:gd name="T15" fmla="*/ 278 h 278"/>
            </a:gdLst>
            <a:ahLst/>
            <a:cxnLst>
              <a:cxn ang="T8">
                <a:pos x="T0" y="T1"/>
              </a:cxn>
              <a:cxn ang="T9">
                <a:pos x="T2" y="T3"/>
              </a:cxn>
              <a:cxn ang="T10">
                <a:pos x="T4" y="T5"/>
              </a:cxn>
              <a:cxn ang="T11">
                <a:pos x="T6" y="T7"/>
              </a:cxn>
            </a:cxnLst>
            <a:rect l="T12" t="T13" r="T14" b="T15"/>
            <a:pathLst>
              <a:path w="386" h="278">
                <a:moveTo>
                  <a:pt x="7" y="0"/>
                </a:moveTo>
                <a:cubicBezTo>
                  <a:pt x="11" y="38"/>
                  <a:pt x="0" y="192"/>
                  <a:pt x="29" y="235"/>
                </a:cubicBezTo>
                <a:cubicBezTo>
                  <a:pt x="58" y="278"/>
                  <a:pt x="122" y="252"/>
                  <a:pt x="181" y="256"/>
                </a:cubicBezTo>
                <a:cubicBezTo>
                  <a:pt x="240" y="260"/>
                  <a:pt x="343" y="258"/>
                  <a:pt x="386" y="259"/>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22" name="Freeform 72"/>
          <p:cNvSpPr>
            <a:spLocks/>
          </p:cNvSpPr>
          <p:nvPr/>
        </p:nvSpPr>
        <p:spPr bwMode="auto">
          <a:xfrm>
            <a:off x="6386513" y="5980114"/>
            <a:ext cx="665162" cy="484187"/>
          </a:xfrm>
          <a:custGeom>
            <a:avLst/>
            <a:gdLst>
              <a:gd name="T0" fmla="*/ 20787174 w 386"/>
              <a:gd name="T1" fmla="*/ 0 h 278"/>
              <a:gd name="T2" fmla="*/ 86114354 w 386"/>
              <a:gd name="T3" fmla="*/ 712860761 h 278"/>
              <a:gd name="T4" fmla="*/ 537475066 w 386"/>
              <a:gd name="T5" fmla="*/ 776562674 h 278"/>
              <a:gd name="T6" fmla="*/ 1146218945 w 386"/>
              <a:gd name="T7" fmla="*/ 785662947 h 278"/>
              <a:gd name="T8" fmla="*/ 0 60000 65536"/>
              <a:gd name="T9" fmla="*/ 0 60000 65536"/>
              <a:gd name="T10" fmla="*/ 0 60000 65536"/>
              <a:gd name="T11" fmla="*/ 0 60000 65536"/>
              <a:gd name="T12" fmla="*/ 0 w 386"/>
              <a:gd name="T13" fmla="*/ 0 h 278"/>
              <a:gd name="T14" fmla="*/ 386 w 386"/>
              <a:gd name="T15" fmla="*/ 278 h 278"/>
            </a:gdLst>
            <a:ahLst/>
            <a:cxnLst>
              <a:cxn ang="T8">
                <a:pos x="T0" y="T1"/>
              </a:cxn>
              <a:cxn ang="T9">
                <a:pos x="T2" y="T3"/>
              </a:cxn>
              <a:cxn ang="T10">
                <a:pos x="T4" y="T5"/>
              </a:cxn>
              <a:cxn ang="T11">
                <a:pos x="T6" y="T7"/>
              </a:cxn>
            </a:cxnLst>
            <a:rect l="T12" t="T13" r="T14" b="T15"/>
            <a:pathLst>
              <a:path w="386" h="278">
                <a:moveTo>
                  <a:pt x="7" y="0"/>
                </a:moveTo>
                <a:cubicBezTo>
                  <a:pt x="11" y="38"/>
                  <a:pt x="0" y="192"/>
                  <a:pt x="29" y="235"/>
                </a:cubicBezTo>
                <a:cubicBezTo>
                  <a:pt x="58" y="278"/>
                  <a:pt x="122" y="252"/>
                  <a:pt x="181" y="256"/>
                </a:cubicBezTo>
                <a:cubicBezTo>
                  <a:pt x="240" y="260"/>
                  <a:pt x="343" y="258"/>
                  <a:pt x="386" y="259"/>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23" name="Freeform 73"/>
          <p:cNvSpPr>
            <a:spLocks/>
          </p:cNvSpPr>
          <p:nvPr/>
        </p:nvSpPr>
        <p:spPr bwMode="auto">
          <a:xfrm>
            <a:off x="6376989" y="5607050"/>
            <a:ext cx="674687" cy="190500"/>
          </a:xfrm>
          <a:custGeom>
            <a:avLst/>
            <a:gdLst>
              <a:gd name="T0" fmla="*/ 21385480 w 386"/>
              <a:gd name="T1" fmla="*/ 0 h 278"/>
              <a:gd name="T2" fmla="*/ 88598987 w 386"/>
              <a:gd name="T3" fmla="*/ 110348833 h 278"/>
              <a:gd name="T4" fmla="*/ 552979452 w 386"/>
              <a:gd name="T5" fmla="*/ 120209602 h 278"/>
              <a:gd name="T6" fmla="*/ 1179281276 w 386"/>
              <a:gd name="T7" fmla="*/ 121618479 h 278"/>
              <a:gd name="T8" fmla="*/ 0 60000 65536"/>
              <a:gd name="T9" fmla="*/ 0 60000 65536"/>
              <a:gd name="T10" fmla="*/ 0 60000 65536"/>
              <a:gd name="T11" fmla="*/ 0 60000 65536"/>
              <a:gd name="T12" fmla="*/ 0 w 386"/>
              <a:gd name="T13" fmla="*/ 0 h 278"/>
              <a:gd name="T14" fmla="*/ 386 w 386"/>
              <a:gd name="T15" fmla="*/ 278 h 278"/>
            </a:gdLst>
            <a:ahLst/>
            <a:cxnLst>
              <a:cxn ang="T8">
                <a:pos x="T0" y="T1"/>
              </a:cxn>
              <a:cxn ang="T9">
                <a:pos x="T2" y="T3"/>
              </a:cxn>
              <a:cxn ang="T10">
                <a:pos x="T4" y="T5"/>
              </a:cxn>
              <a:cxn ang="T11">
                <a:pos x="T6" y="T7"/>
              </a:cxn>
            </a:cxnLst>
            <a:rect l="T12" t="T13" r="T14" b="T15"/>
            <a:pathLst>
              <a:path w="386" h="278">
                <a:moveTo>
                  <a:pt x="7" y="0"/>
                </a:moveTo>
                <a:cubicBezTo>
                  <a:pt x="11" y="38"/>
                  <a:pt x="0" y="192"/>
                  <a:pt x="29" y="235"/>
                </a:cubicBezTo>
                <a:cubicBezTo>
                  <a:pt x="58" y="278"/>
                  <a:pt x="122" y="252"/>
                  <a:pt x="181" y="256"/>
                </a:cubicBezTo>
                <a:cubicBezTo>
                  <a:pt x="240" y="260"/>
                  <a:pt x="343" y="258"/>
                  <a:pt x="386" y="259"/>
                </a:cubicBezTo>
              </a:path>
            </a:pathLst>
          </a:custGeom>
          <a:noFill/>
          <a:ln w="28575" cap="flat" cmpd="sng">
            <a:solidFill>
              <a:schemeClr val="tx1"/>
            </a:solidFill>
            <a:prstDash val="solid"/>
            <a:round/>
            <a:headEnd type="none" w="med" len="med"/>
            <a:tailEnd type="triangle" w="med" len="med"/>
          </a:ln>
        </p:spPr>
        <p:txBody>
          <a:bodyPr wrap="none" anchor="ctr"/>
          <a:lstStyle/>
          <a:p>
            <a:endParaRPr lang="cs-CZ"/>
          </a:p>
        </p:txBody>
      </p:sp>
      <p:sp>
        <p:nvSpPr>
          <p:cNvPr id="49224" name="Line 74"/>
          <p:cNvSpPr>
            <a:spLocks noChangeShapeType="1"/>
          </p:cNvSpPr>
          <p:nvPr/>
        </p:nvSpPr>
        <p:spPr bwMode="auto">
          <a:xfrm flipH="1" flipV="1">
            <a:off x="5780088" y="5776914"/>
            <a:ext cx="785812" cy="7937"/>
          </a:xfrm>
          <a:prstGeom prst="line">
            <a:avLst/>
          </a:prstGeom>
          <a:noFill/>
          <a:ln w="28575">
            <a:solidFill>
              <a:schemeClr val="tx1"/>
            </a:solidFill>
            <a:round/>
            <a:headEnd/>
            <a:tailEnd/>
          </a:ln>
        </p:spPr>
        <p:txBody>
          <a:bodyPr wrap="none" anchor="ctr"/>
          <a:lstStyle/>
          <a:p>
            <a:endParaRPr lang="cs-CZ"/>
          </a:p>
        </p:txBody>
      </p:sp>
      <p:sp>
        <p:nvSpPr>
          <p:cNvPr id="49225" name="Line 75"/>
          <p:cNvSpPr>
            <a:spLocks noChangeShapeType="1"/>
          </p:cNvSpPr>
          <p:nvPr/>
        </p:nvSpPr>
        <p:spPr bwMode="auto">
          <a:xfrm flipH="1" flipV="1">
            <a:off x="5751514" y="6084889"/>
            <a:ext cx="776287" cy="7937"/>
          </a:xfrm>
          <a:prstGeom prst="line">
            <a:avLst/>
          </a:prstGeom>
          <a:noFill/>
          <a:ln w="28575">
            <a:solidFill>
              <a:schemeClr val="tx1"/>
            </a:solidFill>
            <a:round/>
            <a:headEnd/>
            <a:tailEnd/>
          </a:ln>
        </p:spPr>
        <p:txBody>
          <a:bodyPr wrap="none" anchor="ctr"/>
          <a:lstStyle/>
          <a:p>
            <a:endParaRPr lang="cs-CZ"/>
          </a:p>
        </p:txBody>
      </p:sp>
      <p:sp>
        <p:nvSpPr>
          <p:cNvPr id="49226" name="Line 76"/>
          <p:cNvSpPr>
            <a:spLocks noChangeShapeType="1"/>
          </p:cNvSpPr>
          <p:nvPr/>
        </p:nvSpPr>
        <p:spPr bwMode="auto">
          <a:xfrm flipH="1">
            <a:off x="5740400" y="6427789"/>
            <a:ext cx="749300" cy="1587"/>
          </a:xfrm>
          <a:prstGeom prst="line">
            <a:avLst/>
          </a:prstGeom>
          <a:noFill/>
          <a:ln w="28575">
            <a:solidFill>
              <a:schemeClr val="tx1"/>
            </a:solidFill>
            <a:round/>
            <a:headEnd/>
            <a:tailEnd/>
          </a:ln>
        </p:spPr>
        <p:txBody>
          <a:bodyPr wrap="none" anchor="ctr"/>
          <a:lstStyle/>
          <a:p>
            <a:endParaRPr lang="cs-CZ"/>
          </a:p>
        </p:txBody>
      </p:sp>
      <p:sp>
        <p:nvSpPr>
          <p:cNvPr id="49227" name="Oval 77"/>
          <p:cNvSpPr>
            <a:spLocks noChangeArrowheads="1"/>
          </p:cNvSpPr>
          <p:nvPr/>
        </p:nvSpPr>
        <p:spPr bwMode="auto">
          <a:xfrm>
            <a:off x="8882063" y="1028700"/>
            <a:ext cx="531812" cy="547688"/>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228" name="Oval 78"/>
          <p:cNvSpPr>
            <a:spLocks noChangeArrowheads="1"/>
          </p:cNvSpPr>
          <p:nvPr/>
        </p:nvSpPr>
        <p:spPr bwMode="auto">
          <a:xfrm>
            <a:off x="8970964" y="1130300"/>
            <a:ext cx="338137" cy="336550"/>
          </a:xfrm>
          <a:prstGeom prst="ellipse">
            <a:avLst/>
          </a:prstGeom>
          <a:solidFill>
            <a:schemeClr val="bg2"/>
          </a:solidFill>
          <a:ln w="9525">
            <a:solidFill>
              <a:srgbClr val="000000"/>
            </a:solidFill>
            <a:round/>
            <a:headEnd/>
            <a:tailEnd/>
          </a:ln>
        </p:spPr>
        <p:txBody>
          <a:bodyPr wrap="none" anchor="ctr"/>
          <a:lstStyle/>
          <a:p>
            <a:endParaRPr lang="cs-CZ"/>
          </a:p>
        </p:txBody>
      </p:sp>
      <p:sp>
        <p:nvSpPr>
          <p:cNvPr id="49229" name="Oval 79"/>
          <p:cNvSpPr>
            <a:spLocks noChangeArrowheads="1"/>
          </p:cNvSpPr>
          <p:nvPr/>
        </p:nvSpPr>
        <p:spPr bwMode="auto">
          <a:xfrm>
            <a:off x="9139238" y="1984376"/>
            <a:ext cx="209550" cy="207963"/>
          </a:xfrm>
          <a:prstGeom prst="ellipse">
            <a:avLst/>
          </a:prstGeom>
          <a:solidFill>
            <a:srgbClr val="FF3300"/>
          </a:solidFill>
          <a:ln w="9525">
            <a:solidFill>
              <a:srgbClr val="000000"/>
            </a:solidFill>
            <a:round/>
            <a:headEnd/>
            <a:tailEnd/>
          </a:ln>
        </p:spPr>
        <p:txBody>
          <a:bodyPr wrap="none" anchor="ctr"/>
          <a:lstStyle/>
          <a:p>
            <a:endParaRPr lang="cs-CZ"/>
          </a:p>
        </p:txBody>
      </p:sp>
      <p:sp>
        <p:nvSpPr>
          <p:cNvPr id="49230" name="Line 80"/>
          <p:cNvSpPr>
            <a:spLocks noChangeShapeType="1"/>
          </p:cNvSpPr>
          <p:nvPr/>
        </p:nvSpPr>
        <p:spPr bwMode="auto">
          <a:xfrm>
            <a:off x="9297988" y="1257300"/>
            <a:ext cx="36512" cy="819150"/>
          </a:xfrm>
          <a:prstGeom prst="line">
            <a:avLst/>
          </a:prstGeom>
          <a:noFill/>
          <a:ln w="9525">
            <a:solidFill>
              <a:srgbClr val="000000"/>
            </a:solidFill>
            <a:round/>
            <a:headEnd/>
            <a:tailEnd/>
          </a:ln>
        </p:spPr>
        <p:txBody>
          <a:bodyPr wrap="none" anchor="ctr"/>
          <a:lstStyle/>
          <a:p>
            <a:endParaRPr lang="cs-CZ"/>
          </a:p>
        </p:txBody>
      </p:sp>
      <p:sp>
        <p:nvSpPr>
          <p:cNvPr id="49231" name="Line 81"/>
          <p:cNvSpPr>
            <a:spLocks noChangeShapeType="1"/>
          </p:cNvSpPr>
          <p:nvPr/>
        </p:nvSpPr>
        <p:spPr bwMode="auto">
          <a:xfrm flipH="1" flipV="1">
            <a:off x="8967789" y="1311275"/>
            <a:ext cx="168275" cy="787400"/>
          </a:xfrm>
          <a:prstGeom prst="line">
            <a:avLst/>
          </a:prstGeom>
          <a:noFill/>
          <a:ln w="9525">
            <a:solidFill>
              <a:srgbClr val="000000"/>
            </a:solidFill>
            <a:round/>
            <a:headEnd/>
            <a:tailEnd/>
          </a:ln>
        </p:spPr>
        <p:txBody>
          <a:bodyPr wrap="none" anchor="ctr"/>
          <a:lstStyle/>
          <a:p>
            <a:endParaRPr lang="cs-CZ"/>
          </a:p>
        </p:txBody>
      </p:sp>
      <p:sp>
        <p:nvSpPr>
          <p:cNvPr id="49232" name="Rectangle 82"/>
          <p:cNvSpPr>
            <a:spLocks noChangeArrowheads="1"/>
          </p:cNvSpPr>
          <p:nvPr/>
        </p:nvSpPr>
        <p:spPr bwMode="auto">
          <a:xfrm>
            <a:off x="8786814" y="2192339"/>
            <a:ext cx="1317625" cy="274637"/>
          </a:xfrm>
          <a:prstGeom prst="rect">
            <a:avLst/>
          </a:prstGeom>
          <a:noFill/>
          <a:ln w="9525">
            <a:noFill/>
            <a:miter lim="800000"/>
            <a:headEnd/>
            <a:tailEnd/>
          </a:ln>
        </p:spPr>
        <p:txBody>
          <a:bodyPr>
            <a:spAutoFit/>
          </a:bodyPr>
          <a:lstStyle/>
          <a:p>
            <a:pPr algn="ctr"/>
            <a:r>
              <a:rPr lang="cs-CZ" sz="1200" b="1" dirty="0"/>
              <a:t>H</a:t>
            </a:r>
            <a:r>
              <a:rPr lang="cs-CZ" sz="1200" b="1" baseline="60000" dirty="0"/>
              <a:t>+ </a:t>
            </a:r>
            <a:r>
              <a:rPr lang="cs-CZ" sz="1200" b="1" dirty="0"/>
              <a:t>-</a:t>
            </a:r>
            <a:r>
              <a:rPr lang="cs-CZ" sz="1200" b="1" dirty="0" err="1"/>
              <a:t>ATPase</a:t>
            </a:r>
            <a:endParaRPr lang="cs-CZ" sz="1600" dirty="0"/>
          </a:p>
        </p:txBody>
      </p:sp>
      <p:sp>
        <p:nvSpPr>
          <p:cNvPr id="49233" name="Oval 83"/>
          <p:cNvSpPr>
            <a:spLocks noChangeArrowheads="1"/>
          </p:cNvSpPr>
          <p:nvPr/>
        </p:nvSpPr>
        <p:spPr bwMode="auto">
          <a:xfrm>
            <a:off x="9610726" y="4440239"/>
            <a:ext cx="531813" cy="547687"/>
          </a:xfrm>
          <a:prstGeom prst="ellipse">
            <a:avLst/>
          </a:prstGeom>
          <a:solidFill>
            <a:srgbClr val="FF9900"/>
          </a:solidFill>
          <a:ln w="9525">
            <a:solidFill>
              <a:srgbClr val="000000"/>
            </a:solidFill>
            <a:round/>
            <a:headEnd/>
            <a:tailEnd/>
          </a:ln>
        </p:spPr>
        <p:txBody>
          <a:bodyPr wrap="none" anchor="ctr"/>
          <a:lstStyle/>
          <a:p>
            <a:endParaRPr lang="cs-CZ"/>
          </a:p>
        </p:txBody>
      </p:sp>
      <p:sp>
        <p:nvSpPr>
          <p:cNvPr id="49234" name="Line 84"/>
          <p:cNvSpPr>
            <a:spLocks noChangeShapeType="1"/>
          </p:cNvSpPr>
          <p:nvPr/>
        </p:nvSpPr>
        <p:spPr bwMode="auto">
          <a:xfrm>
            <a:off x="13587413" y="4595813"/>
            <a:ext cx="36512" cy="819150"/>
          </a:xfrm>
          <a:prstGeom prst="line">
            <a:avLst/>
          </a:prstGeom>
          <a:noFill/>
          <a:ln w="9525">
            <a:solidFill>
              <a:srgbClr val="000000"/>
            </a:solidFill>
            <a:round/>
            <a:headEnd/>
            <a:tailEnd/>
          </a:ln>
        </p:spPr>
        <p:txBody>
          <a:bodyPr wrap="none" anchor="ctr"/>
          <a:lstStyle/>
          <a:p>
            <a:endParaRPr lang="cs-CZ"/>
          </a:p>
        </p:txBody>
      </p:sp>
      <p:sp>
        <p:nvSpPr>
          <p:cNvPr id="49235" name="Line 85"/>
          <p:cNvSpPr>
            <a:spLocks noChangeShapeType="1"/>
          </p:cNvSpPr>
          <p:nvPr/>
        </p:nvSpPr>
        <p:spPr bwMode="auto">
          <a:xfrm>
            <a:off x="8863014" y="803275"/>
            <a:ext cx="7937" cy="1703388"/>
          </a:xfrm>
          <a:prstGeom prst="line">
            <a:avLst/>
          </a:prstGeom>
          <a:noFill/>
          <a:ln w="28575">
            <a:solidFill>
              <a:schemeClr val="tx1"/>
            </a:solidFill>
            <a:round/>
            <a:headEnd type="triangle" w="med" len="med"/>
            <a:tailEnd/>
          </a:ln>
        </p:spPr>
        <p:txBody>
          <a:bodyPr wrap="none" anchor="ctr"/>
          <a:lstStyle/>
          <a:p>
            <a:endParaRPr lang="cs-CZ"/>
          </a:p>
        </p:txBody>
      </p:sp>
      <p:sp>
        <p:nvSpPr>
          <p:cNvPr id="49236" name="Text Box 86"/>
          <p:cNvSpPr txBox="1">
            <a:spLocks noChangeArrowheads="1"/>
          </p:cNvSpPr>
          <p:nvPr/>
        </p:nvSpPr>
        <p:spPr bwMode="auto">
          <a:xfrm>
            <a:off x="7729538" y="2806700"/>
            <a:ext cx="863600" cy="336550"/>
          </a:xfrm>
          <a:prstGeom prst="rect">
            <a:avLst/>
          </a:prstGeom>
          <a:noFill/>
          <a:ln w="12700">
            <a:noFill/>
            <a:miter lim="800000"/>
            <a:headEnd/>
            <a:tailEnd/>
          </a:ln>
        </p:spPr>
        <p:txBody>
          <a:bodyPr anchor="ctr">
            <a:spAutoFit/>
          </a:bodyPr>
          <a:lstStyle/>
          <a:p>
            <a:pPr algn="ctr"/>
            <a:r>
              <a:rPr lang="cs-CZ" sz="1600"/>
              <a:t>H</a:t>
            </a:r>
            <a:r>
              <a:rPr lang="cs-CZ" sz="1600" baseline="-25000"/>
              <a:t>2</a:t>
            </a:r>
            <a:r>
              <a:rPr lang="cs-CZ" sz="1600"/>
              <a:t>O</a:t>
            </a:r>
          </a:p>
        </p:txBody>
      </p:sp>
      <p:sp>
        <p:nvSpPr>
          <p:cNvPr id="49237" name="Text Box 87"/>
          <p:cNvSpPr txBox="1">
            <a:spLocks noChangeArrowheads="1"/>
          </p:cNvSpPr>
          <p:nvPr/>
        </p:nvSpPr>
        <p:spPr bwMode="auto">
          <a:xfrm>
            <a:off x="8675689" y="2554288"/>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238" name="Text Box 88"/>
          <p:cNvSpPr txBox="1">
            <a:spLocks noChangeArrowheads="1"/>
          </p:cNvSpPr>
          <p:nvPr/>
        </p:nvSpPr>
        <p:spPr bwMode="auto">
          <a:xfrm>
            <a:off x="8612605" y="3137486"/>
            <a:ext cx="537328" cy="338554"/>
          </a:xfrm>
          <a:prstGeom prst="rect">
            <a:avLst/>
          </a:prstGeom>
          <a:noFill/>
          <a:ln w="12700">
            <a:noFill/>
            <a:miter lim="800000"/>
            <a:headEnd/>
            <a:tailEnd/>
          </a:ln>
        </p:spPr>
        <p:txBody>
          <a:bodyPr wrap="none" anchor="ctr">
            <a:spAutoFit/>
          </a:bodyPr>
          <a:lstStyle/>
          <a:p>
            <a:pPr algn="ctr"/>
            <a:r>
              <a:rPr lang="cs-CZ" sz="1600"/>
              <a:t>OH</a:t>
            </a:r>
            <a:r>
              <a:rPr lang="cs-CZ" sz="1600" baseline="50000"/>
              <a:t>-</a:t>
            </a:r>
            <a:endParaRPr lang="cs-CZ" sz="1600"/>
          </a:p>
        </p:txBody>
      </p:sp>
      <p:sp>
        <p:nvSpPr>
          <p:cNvPr id="49239" name="Line 89"/>
          <p:cNvSpPr>
            <a:spLocks noChangeShapeType="1"/>
          </p:cNvSpPr>
          <p:nvPr/>
        </p:nvSpPr>
        <p:spPr bwMode="auto">
          <a:xfrm flipH="1" flipV="1">
            <a:off x="8396288" y="2984501"/>
            <a:ext cx="317500" cy="284163"/>
          </a:xfrm>
          <a:prstGeom prst="line">
            <a:avLst/>
          </a:prstGeom>
          <a:noFill/>
          <a:ln w="28575">
            <a:solidFill>
              <a:srgbClr val="000000"/>
            </a:solidFill>
            <a:round/>
            <a:headEnd type="triangle" w="med" len="med"/>
            <a:tailEnd/>
          </a:ln>
        </p:spPr>
        <p:txBody>
          <a:bodyPr wrap="none" anchor="ctr"/>
          <a:lstStyle/>
          <a:p>
            <a:endParaRPr lang="cs-CZ"/>
          </a:p>
        </p:txBody>
      </p:sp>
      <p:sp>
        <p:nvSpPr>
          <p:cNvPr id="49240" name="Line 90"/>
          <p:cNvSpPr>
            <a:spLocks noChangeShapeType="1"/>
          </p:cNvSpPr>
          <p:nvPr/>
        </p:nvSpPr>
        <p:spPr bwMode="auto">
          <a:xfrm flipH="1">
            <a:off x="8399463" y="2762250"/>
            <a:ext cx="336550" cy="217488"/>
          </a:xfrm>
          <a:prstGeom prst="line">
            <a:avLst/>
          </a:prstGeom>
          <a:noFill/>
          <a:ln w="28575">
            <a:solidFill>
              <a:srgbClr val="000000"/>
            </a:solidFill>
            <a:round/>
            <a:headEnd type="triangle" w="med" len="med"/>
            <a:tailEnd/>
          </a:ln>
        </p:spPr>
        <p:txBody>
          <a:bodyPr wrap="none" anchor="ctr"/>
          <a:lstStyle/>
          <a:p>
            <a:endParaRPr lang="cs-CZ"/>
          </a:p>
        </p:txBody>
      </p:sp>
      <p:sp>
        <p:nvSpPr>
          <p:cNvPr id="49241" name="Text Box 91"/>
          <p:cNvSpPr txBox="1">
            <a:spLocks noChangeArrowheads="1"/>
          </p:cNvSpPr>
          <p:nvPr/>
        </p:nvSpPr>
        <p:spPr bwMode="auto">
          <a:xfrm>
            <a:off x="8504238" y="3767138"/>
            <a:ext cx="863600" cy="336550"/>
          </a:xfrm>
          <a:prstGeom prst="rect">
            <a:avLst/>
          </a:prstGeom>
          <a:noFill/>
          <a:ln w="12700">
            <a:noFill/>
            <a:miter lim="800000"/>
            <a:headEnd/>
            <a:tailEnd/>
          </a:ln>
        </p:spPr>
        <p:txBody>
          <a:bodyPr anchor="ctr">
            <a:spAutoFit/>
          </a:bodyPr>
          <a:lstStyle/>
          <a:p>
            <a:pPr algn="ctr"/>
            <a:r>
              <a:rPr lang="cs-CZ" sz="1600"/>
              <a:t>CO</a:t>
            </a:r>
            <a:r>
              <a:rPr lang="cs-CZ" sz="1600" baseline="-25000"/>
              <a:t>2</a:t>
            </a:r>
            <a:endParaRPr lang="cs-CZ" sz="1600"/>
          </a:p>
        </p:txBody>
      </p:sp>
      <p:sp>
        <p:nvSpPr>
          <p:cNvPr id="49242" name="Text Box 92"/>
          <p:cNvSpPr txBox="1">
            <a:spLocks noChangeArrowheads="1"/>
          </p:cNvSpPr>
          <p:nvPr/>
        </p:nvSpPr>
        <p:spPr bwMode="auto">
          <a:xfrm>
            <a:off x="9328150" y="3421063"/>
            <a:ext cx="863600" cy="336550"/>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43" name="Text Box 93"/>
          <p:cNvSpPr txBox="1">
            <a:spLocks noChangeArrowheads="1"/>
          </p:cNvSpPr>
          <p:nvPr/>
        </p:nvSpPr>
        <p:spPr bwMode="auto">
          <a:xfrm>
            <a:off x="7784511" y="3444876"/>
            <a:ext cx="1566455" cy="307777"/>
          </a:xfrm>
          <a:prstGeom prst="rect">
            <a:avLst/>
          </a:prstGeom>
          <a:noFill/>
          <a:ln w="9525">
            <a:noFill/>
            <a:miter lim="800000"/>
            <a:headEnd/>
            <a:tailEnd/>
          </a:ln>
        </p:spPr>
        <p:txBody>
          <a:bodyPr wrap="none">
            <a:spAutoFit/>
          </a:bodyPr>
          <a:lstStyle/>
          <a:p>
            <a:pPr algn="ctr"/>
            <a:r>
              <a:rPr lang="cs-CZ" sz="1400" b="1" i="1" dirty="0" err="1"/>
              <a:t>karboanhydrase</a:t>
            </a:r>
            <a:endParaRPr lang="cs-CZ" sz="1200" i="1" dirty="0"/>
          </a:p>
        </p:txBody>
      </p:sp>
      <p:sp>
        <p:nvSpPr>
          <p:cNvPr id="49244" name="Line 94"/>
          <p:cNvSpPr>
            <a:spLocks noChangeShapeType="1"/>
          </p:cNvSpPr>
          <p:nvPr/>
        </p:nvSpPr>
        <p:spPr bwMode="auto">
          <a:xfrm flipH="1" flipV="1">
            <a:off x="9085264" y="3327401"/>
            <a:ext cx="179387" cy="258763"/>
          </a:xfrm>
          <a:prstGeom prst="line">
            <a:avLst/>
          </a:prstGeom>
          <a:noFill/>
          <a:ln w="28575">
            <a:solidFill>
              <a:srgbClr val="000000"/>
            </a:solidFill>
            <a:round/>
            <a:headEnd/>
            <a:tailEnd/>
          </a:ln>
        </p:spPr>
        <p:txBody>
          <a:bodyPr wrap="none" anchor="ctr"/>
          <a:lstStyle/>
          <a:p>
            <a:endParaRPr lang="cs-CZ"/>
          </a:p>
        </p:txBody>
      </p:sp>
      <p:sp>
        <p:nvSpPr>
          <p:cNvPr id="49245" name="Line 95"/>
          <p:cNvSpPr>
            <a:spLocks noChangeShapeType="1"/>
          </p:cNvSpPr>
          <p:nvPr/>
        </p:nvSpPr>
        <p:spPr bwMode="auto">
          <a:xfrm flipV="1">
            <a:off x="9002713" y="3592514"/>
            <a:ext cx="258762" cy="231775"/>
          </a:xfrm>
          <a:prstGeom prst="line">
            <a:avLst/>
          </a:prstGeom>
          <a:noFill/>
          <a:ln w="28575">
            <a:solidFill>
              <a:srgbClr val="000000"/>
            </a:solidFill>
            <a:round/>
            <a:headEnd/>
            <a:tailEnd/>
          </a:ln>
        </p:spPr>
        <p:txBody>
          <a:bodyPr wrap="none" anchor="ctr"/>
          <a:lstStyle/>
          <a:p>
            <a:endParaRPr lang="cs-CZ"/>
          </a:p>
        </p:txBody>
      </p:sp>
      <p:sp>
        <p:nvSpPr>
          <p:cNvPr id="49246" name="Line 96"/>
          <p:cNvSpPr>
            <a:spLocks noChangeShapeType="1"/>
          </p:cNvSpPr>
          <p:nvPr/>
        </p:nvSpPr>
        <p:spPr bwMode="auto">
          <a:xfrm flipH="1">
            <a:off x="9250363" y="3597276"/>
            <a:ext cx="228600" cy="3175"/>
          </a:xfrm>
          <a:prstGeom prst="line">
            <a:avLst/>
          </a:prstGeom>
          <a:noFill/>
          <a:ln w="28575">
            <a:solidFill>
              <a:srgbClr val="000000"/>
            </a:solidFill>
            <a:round/>
            <a:headEnd type="triangle" w="med" len="med"/>
            <a:tailEnd/>
          </a:ln>
        </p:spPr>
        <p:txBody>
          <a:bodyPr wrap="none" anchor="ctr"/>
          <a:lstStyle/>
          <a:p>
            <a:endParaRPr lang="cs-CZ"/>
          </a:p>
        </p:txBody>
      </p:sp>
      <p:sp>
        <p:nvSpPr>
          <p:cNvPr id="49247" name="Line 97"/>
          <p:cNvSpPr>
            <a:spLocks noChangeShapeType="1"/>
          </p:cNvSpPr>
          <p:nvPr/>
        </p:nvSpPr>
        <p:spPr bwMode="auto">
          <a:xfrm>
            <a:off x="10126663" y="774700"/>
            <a:ext cx="6350" cy="3079750"/>
          </a:xfrm>
          <a:prstGeom prst="line">
            <a:avLst/>
          </a:prstGeom>
          <a:noFill/>
          <a:ln w="28575">
            <a:solidFill>
              <a:schemeClr val="tx1"/>
            </a:solidFill>
            <a:round/>
            <a:headEnd type="triangle" w="med" len="med"/>
            <a:tailEnd/>
          </a:ln>
        </p:spPr>
        <p:txBody>
          <a:bodyPr wrap="none" anchor="ctr"/>
          <a:lstStyle/>
          <a:p>
            <a:endParaRPr lang="cs-CZ"/>
          </a:p>
        </p:txBody>
      </p:sp>
      <p:grpSp>
        <p:nvGrpSpPr>
          <p:cNvPr id="3" name="Group 98"/>
          <p:cNvGrpSpPr>
            <a:grpSpLocks/>
          </p:cNvGrpSpPr>
          <p:nvPr/>
        </p:nvGrpSpPr>
        <p:grpSpPr bwMode="auto">
          <a:xfrm>
            <a:off x="10031413" y="1096963"/>
            <a:ext cx="207962" cy="442912"/>
            <a:chOff x="3950" y="404"/>
            <a:chExt cx="131" cy="279"/>
          </a:xfrm>
        </p:grpSpPr>
        <p:sp>
          <p:nvSpPr>
            <p:cNvPr id="49280" name="AutoShape 99"/>
            <p:cNvSpPr>
              <a:spLocks noChangeArrowheads="1"/>
            </p:cNvSpPr>
            <p:nvPr/>
          </p:nvSpPr>
          <p:spPr bwMode="auto">
            <a:xfrm>
              <a:off x="3950" y="405"/>
              <a:ext cx="131" cy="278"/>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49281" name="Line 100"/>
            <p:cNvSpPr>
              <a:spLocks noChangeShapeType="1"/>
            </p:cNvSpPr>
            <p:nvPr/>
          </p:nvSpPr>
          <p:spPr bwMode="auto">
            <a:xfrm>
              <a:off x="4014" y="404"/>
              <a:ext cx="0" cy="76"/>
            </a:xfrm>
            <a:prstGeom prst="line">
              <a:avLst/>
            </a:prstGeom>
            <a:noFill/>
            <a:ln w="28575">
              <a:solidFill>
                <a:schemeClr val="tx1"/>
              </a:solidFill>
              <a:round/>
              <a:headEnd/>
              <a:tailEnd/>
            </a:ln>
          </p:spPr>
          <p:txBody>
            <a:bodyPr wrap="none" anchor="ctr"/>
            <a:lstStyle/>
            <a:p>
              <a:endParaRPr lang="cs-CZ"/>
            </a:p>
          </p:txBody>
        </p:sp>
      </p:grpSp>
      <p:sp>
        <p:nvSpPr>
          <p:cNvPr id="49249" name="Line 101"/>
          <p:cNvSpPr>
            <a:spLocks noChangeShapeType="1"/>
          </p:cNvSpPr>
          <p:nvPr/>
        </p:nvSpPr>
        <p:spPr bwMode="auto">
          <a:xfrm flipH="1">
            <a:off x="10128251" y="4140200"/>
            <a:ext cx="3175" cy="1320800"/>
          </a:xfrm>
          <a:prstGeom prst="line">
            <a:avLst/>
          </a:prstGeom>
          <a:noFill/>
          <a:ln w="28575">
            <a:solidFill>
              <a:schemeClr val="tx1"/>
            </a:solidFill>
            <a:round/>
            <a:headEnd type="triangle" w="med" len="med"/>
            <a:tailEnd/>
          </a:ln>
        </p:spPr>
        <p:txBody>
          <a:bodyPr wrap="none" anchor="ctr"/>
          <a:lstStyle/>
          <a:p>
            <a:endParaRPr lang="cs-CZ"/>
          </a:p>
        </p:txBody>
      </p:sp>
      <p:sp>
        <p:nvSpPr>
          <p:cNvPr id="49250" name="Text Box 102"/>
          <p:cNvSpPr txBox="1">
            <a:spLocks noChangeArrowheads="1"/>
          </p:cNvSpPr>
          <p:nvPr/>
        </p:nvSpPr>
        <p:spPr bwMode="auto">
          <a:xfrm>
            <a:off x="9975851" y="3832225"/>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51" name="Line 103"/>
          <p:cNvSpPr>
            <a:spLocks noChangeShapeType="1"/>
          </p:cNvSpPr>
          <p:nvPr/>
        </p:nvSpPr>
        <p:spPr bwMode="auto">
          <a:xfrm>
            <a:off x="9598025" y="3789364"/>
            <a:ext cx="6350" cy="1703387"/>
          </a:xfrm>
          <a:prstGeom prst="line">
            <a:avLst/>
          </a:prstGeom>
          <a:noFill/>
          <a:ln w="28575">
            <a:solidFill>
              <a:schemeClr val="tx1"/>
            </a:solidFill>
            <a:round/>
            <a:headEnd/>
            <a:tailEnd type="triangle" w="med" len="med"/>
          </a:ln>
        </p:spPr>
        <p:txBody>
          <a:bodyPr wrap="none" anchor="ctr"/>
          <a:lstStyle/>
          <a:p>
            <a:endParaRPr lang="cs-CZ"/>
          </a:p>
        </p:txBody>
      </p:sp>
      <p:sp>
        <p:nvSpPr>
          <p:cNvPr id="49252" name="Text Box 104"/>
          <p:cNvSpPr txBox="1">
            <a:spLocks noChangeArrowheads="1"/>
          </p:cNvSpPr>
          <p:nvPr/>
        </p:nvSpPr>
        <p:spPr bwMode="auto">
          <a:xfrm>
            <a:off x="9912351" y="46990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53" name="Text Box 105"/>
          <p:cNvSpPr txBox="1">
            <a:spLocks noChangeArrowheads="1"/>
          </p:cNvSpPr>
          <p:nvPr/>
        </p:nvSpPr>
        <p:spPr bwMode="auto">
          <a:xfrm>
            <a:off x="8705851" y="481013"/>
            <a:ext cx="409575" cy="336550"/>
          </a:xfrm>
          <a:prstGeom prst="rect">
            <a:avLst/>
          </a:prstGeom>
          <a:noFill/>
          <a:ln w="12700">
            <a:noFill/>
            <a:miter lim="800000"/>
            <a:headEnd/>
            <a:tailEnd/>
          </a:ln>
        </p:spPr>
        <p:txBody>
          <a:bodyPr wrap="none" anchor="ctr">
            <a:spAutoFit/>
          </a:bodyPr>
          <a:lstStyle/>
          <a:p>
            <a:pPr algn="ctr"/>
            <a:r>
              <a:rPr lang="cs-CZ" sz="1600"/>
              <a:t>H</a:t>
            </a:r>
            <a:r>
              <a:rPr lang="cs-CZ" sz="1600" baseline="50000"/>
              <a:t>+</a:t>
            </a:r>
            <a:endParaRPr lang="cs-CZ" sz="1600"/>
          </a:p>
        </p:txBody>
      </p:sp>
      <p:sp>
        <p:nvSpPr>
          <p:cNvPr id="49254" name="Text Box 106"/>
          <p:cNvSpPr txBox="1">
            <a:spLocks noChangeArrowheads="1"/>
          </p:cNvSpPr>
          <p:nvPr/>
        </p:nvSpPr>
        <p:spPr bwMode="auto">
          <a:xfrm>
            <a:off x="9185275" y="5453063"/>
            <a:ext cx="863600" cy="336550"/>
          </a:xfrm>
          <a:prstGeom prst="rect">
            <a:avLst/>
          </a:prstGeom>
          <a:noFill/>
          <a:ln w="12700">
            <a:noFill/>
            <a:miter lim="800000"/>
            <a:headEnd/>
            <a:tailEnd/>
          </a:ln>
        </p:spPr>
        <p:txBody>
          <a:bodyPr anchor="ctr">
            <a:spAutoFit/>
          </a:bodyPr>
          <a:lstStyle/>
          <a:p>
            <a:pPr algn="ctr"/>
            <a:r>
              <a:rPr lang="cs-CZ" sz="1600"/>
              <a:t>HCO</a:t>
            </a:r>
            <a:r>
              <a:rPr lang="cs-CZ" sz="1600" baseline="-25000"/>
              <a:t>3</a:t>
            </a:r>
            <a:r>
              <a:rPr lang="cs-CZ" sz="1600" baseline="50000"/>
              <a:t>-</a:t>
            </a:r>
            <a:endParaRPr lang="cs-CZ" sz="1600"/>
          </a:p>
        </p:txBody>
      </p:sp>
      <p:sp>
        <p:nvSpPr>
          <p:cNvPr id="49255" name="Text Box 107"/>
          <p:cNvSpPr txBox="1">
            <a:spLocks noChangeArrowheads="1"/>
          </p:cNvSpPr>
          <p:nvPr/>
        </p:nvSpPr>
        <p:spPr bwMode="auto">
          <a:xfrm>
            <a:off x="9945689" y="544830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56" name="Text Box 108"/>
          <p:cNvSpPr txBox="1">
            <a:spLocks noChangeArrowheads="1"/>
          </p:cNvSpPr>
          <p:nvPr/>
        </p:nvSpPr>
        <p:spPr bwMode="auto">
          <a:xfrm>
            <a:off x="5226050" y="170806"/>
            <a:ext cx="2630488" cy="461665"/>
          </a:xfrm>
          <a:prstGeom prst="rect">
            <a:avLst/>
          </a:prstGeom>
          <a:noFill/>
          <a:ln w="12700">
            <a:noFill/>
            <a:miter lim="800000"/>
            <a:headEnd/>
            <a:tailEnd/>
          </a:ln>
        </p:spPr>
        <p:txBody>
          <a:bodyPr anchor="ctr">
            <a:spAutoFit/>
          </a:bodyPr>
          <a:lstStyle/>
          <a:p>
            <a:pPr algn="ctr"/>
            <a:r>
              <a:rPr lang="cs-CZ" b="1" i="1" dirty="0">
                <a:sym typeface="Symbol" pitchFamily="18" charset="2"/>
              </a:rPr>
              <a:t>-</a:t>
            </a:r>
            <a:r>
              <a:rPr lang="cs-CZ" b="1" i="1" dirty="0" err="1">
                <a:sym typeface="Symbol" pitchFamily="18" charset="2"/>
              </a:rPr>
              <a:t>intercalární</a:t>
            </a:r>
            <a:r>
              <a:rPr lang="cs-CZ" b="1" i="1" dirty="0">
                <a:sym typeface="Symbol" pitchFamily="18" charset="2"/>
              </a:rPr>
              <a:t> buňky</a:t>
            </a:r>
            <a:endParaRPr lang="cs-CZ" sz="2400" dirty="0"/>
          </a:p>
        </p:txBody>
      </p:sp>
      <p:sp>
        <p:nvSpPr>
          <p:cNvPr id="49257" name="Text Box 109"/>
          <p:cNvSpPr txBox="1">
            <a:spLocks noChangeArrowheads="1"/>
          </p:cNvSpPr>
          <p:nvPr/>
        </p:nvSpPr>
        <p:spPr bwMode="auto">
          <a:xfrm>
            <a:off x="7927976" y="140644"/>
            <a:ext cx="2525713" cy="461665"/>
          </a:xfrm>
          <a:prstGeom prst="rect">
            <a:avLst/>
          </a:prstGeom>
          <a:noFill/>
          <a:ln w="12700">
            <a:noFill/>
            <a:miter lim="800000"/>
            <a:headEnd/>
            <a:tailEnd/>
          </a:ln>
        </p:spPr>
        <p:txBody>
          <a:bodyPr anchor="ctr">
            <a:spAutoFit/>
          </a:bodyPr>
          <a:lstStyle/>
          <a:p>
            <a:pPr algn="ctr"/>
            <a:r>
              <a:rPr lang="cs-CZ" dirty="0">
                <a:latin typeface="Symbol" pitchFamily="18" charset="2"/>
              </a:rPr>
              <a:t>b</a:t>
            </a:r>
            <a:r>
              <a:rPr lang="cs-CZ" b="1" i="1" dirty="0">
                <a:sym typeface="Symbol" pitchFamily="18" charset="2"/>
              </a:rPr>
              <a:t>-</a:t>
            </a:r>
            <a:r>
              <a:rPr lang="cs-CZ" b="1" i="1" dirty="0" err="1">
                <a:sym typeface="Symbol" pitchFamily="18" charset="2"/>
              </a:rPr>
              <a:t>intercalární</a:t>
            </a:r>
            <a:r>
              <a:rPr lang="cs-CZ" b="1" i="1" dirty="0">
                <a:sym typeface="Symbol" pitchFamily="18" charset="2"/>
              </a:rPr>
              <a:t> buňky</a:t>
            </a:r>
            <a:endParaRPr lang="cs-CZ" sz="2400" b="1" i="1" dirty="0">
              <a:sym typeface="Symbol" pitchFamily="18" charset="2"/>
            </a:endParaRPr>
          </a:p>
        </p:txBody>
      </p:sp>
      <p:sp>
        <p:nvSpPr>
          <p:cNvPr id="49258" name="Text Box 110"/>
          <p:cNvSpPr txBox="1">
            <a:spLocks noChangeArrowheads="1"/>
          </p:cNvSpPr>
          <p:nvPr/>
        </p:nvSpPr>
        <p:spPr bwMode="auto">
          <a:xfrm>
            <a:off x="2875696" y="153344"/>
            <a:ext cx="1620958" cy="461665"/>
          </a:xfrm>
          <a:prstGeom prst="rect">
            <a:avLst/>
          </a:prstGeom>
          <a:noFill/>
          <a:ln w="12700">
            <a:noFill/>
            <a:miter lim="800000"/>
            <a:headEnd/>
            <a:tailEnd/>
          </a:ln>
        </p:spPr>
        <p:txBody>
          <a:bodyPr wrap="none" anchor="ctr">
            <a:spAutoFit/>
          </a:bodyPr>
          <a:lstStyle/>
          <a:p>
            <a:pPr algn="ctr"/>
            <a:r>
              <a:rPr lang="cs-CZ" b="1" i="1" dirty="0">
                <a:sym typeface="Symbol" pitchFamily="18" charset="2"/>
              </a:rPr>
              <a:t>Hlavní buňky</a:t>
            </a:r>
            <a:endParaRPr lang="cs-CZ" sz="2400" dirty="0"/>
          </a:p>
        </p:txBody>
      </p:sp>
      <p:sp>
        <p:nvSpPr>
          <p:cNvPr id="49259" name="Text Box 111"/>
          <p:cNvSpPr txBox="1">
            <a:spLocks noChangeArrowheads="1"/>
          </p:cNvSpPr>
          <p:nvPr/>
        </p:nvSpPr>
        <p:spPr bwMode="auto">
          <a:xfrm>
            <a:off x="2409951" y="5888982"/>
            <a:ext cx="1090363" cy="461665"/>
          </a:xfrm>
          <a:prstGeom prst="rect">
            <a:avLst/>
          </a:prstGeom>
          <a:noFill/>
          <a:ln w="12700">
            <a:noFill/>
            <a:miter lim="800000"/>
            <a:headEnd/>
            <a:tailEnd/>
          </a:ln>
        </p:spPr>
        <p:txBody>
          <a:bodyPr wrap="none" anchor="ctr">
            <a:spAutoFit/>
          </a:bodyPr>
          <a:lstStyle/>
          <a:p>
            <a:pPr algn="ctr"/>
            <a:r>
              <a:rPr lang="cs-CZ" sz="2400" b="1" i="1" dirty="0">
                <a:sym typeface="Symbol" pitchFamily="18" charset="2"/>
              </a:rPr>
              <a:t>lumen</a:t>
            </a:r>
            <a:endParaRPr lang="cs-CZ" sz="2400" dirty="0"/>
          </a:p>
        </p:txBody>
      </p:sp>
      <p:sp>
        <p:nvSpPr>
          <p:cNvPr id="27760" name="Freeform 112"/>
          <p:cNvSpPr>
            <a:spLocks/>
          </p:cNvSpPr>
          <p:nvPr/>
        </p:nvSpPr>
        <p:spPr bwMode="auto">
          <a:xfrm flipH="1">
            <a:off x="2805113" y="2473325"/>
            <a:ext cx="279400" cy="427038"/>
          </a:xfrm>
          <a:custGeom>
            <a:avLst/>
            <a:gdLst>
              <a:gd name="T0" fmla="*/ 40561965 w 291"/>
              <a:gd name="T1" fmla="*/ 12601587 h 269"/>
              <a:gd name="T2" fmla="*/ 261809332 w 291"/>
              <a:gd name="T3" fmla="*/ 12601587 h 269"/>
              <a:gd name="T4" fmla="*/ 258121445 w 291"/>
              <a:gd name="T5" fmla="*/ 115927320 h 269"/>
              <a:gd name="T6" fmla="*/ 67296036 w 291"/>
              <a:gd name="T7" fmla="*/ 128528904 h 269"/>
              <a:gd name="T8" fmla="*/ 198201152 w 291"/>
              <a:gd name="T9" fmla="*/ 403225388 h 269"/>
              <a:gd name="T10" fmla="*/ 62686403 w 291"/>
              <a:gd name="T11" fmla="*/ 609878448 h 269"/>
              <a:gd name="T12" fmla="*/ 263652795 w 291"/>
              <a:gd name="T13" fmla="*/ 609878448 h 269"/>
              <a:gd name="T14" fmla="*/ 268262413 w 291"/>
              <a:gd name="T15" fmla="*/ 677923510 h 269"/>
              <a:gd name="T16" fmla="*/ 0 w 291"/>
              <a:gd name="T17" fmla="*/ 660281609 h 269"/>
              <a:gd name="T18" fmla="*/ 0 w 291"/>
              <a:gd name="T19" fmla="*/ 0 h 269"/>
              <a:gd name="T20" fmla="*/ 40561965 w 291"/>
              <a:gd name="T21" fmla="*/ 12601587 h 26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1"/>
              <a:gd name="T34" fmla="*/ 0 h 269"/>
              <a:gd name="T35" fmla="*/ 291 w 291"/>
              <a:gd name="T36" fmla="*/ 269 h 26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1" h="269">
                <a:moveTo>
                  <a:pt x="44" y="5"/>
                </a:moveTo>
                <a:lnTo>
                  <a:pt x="284" y="5"/>
                </a:lnTo>
                <a:lnTo>
                  <a:pt x="280" y="46"/>
                </a:lnTo>
                <a:lnTo>
                  <a:pt x="73" y="51"/>
                </a:lnTo>
                <a:lnTo>
                  <a:pt x="215" y="160"/>
                </a:lnTo>
                <a:lnTo>
                  <a:pt x="68" y="242"/>
                </a:lnTo>
                <a:lnTo>
                  <a:pt x="286" y="242"/>
                </a:lnTo>
                <a:lnTo>
                  <a:pt x="291" y="269"/>
                </a:lnTo>
                <a:lnTo>
                  <a:pt x="0" y="262"/>
                </a:lnTo>
                <a:lnTo>
                  <a:pt x="0" y="0"/>
                </a:lnTo>
                <a:lnTo>
                  <a:pt x="44" y="5"/>
                </a:lnTo>
                <a:close/>
              </a:path>
            </a:pathLst>
          </a:custGeom>
          <a:solidFill>
            <a:srgbClr val="FF3300"/>
          </a:solidFill>
          <a:ln w="28575" cap="flat" cmpd="sng">
            <a:solidFill>
              <a:schemeClr val="tx1"/>
            </a:solidFill>
            <a:prstDash val="solid"/>
            <a:round/>
            <a:headEnd/>
            <a:tailEnd/>
          </a:ln>
        </p:spPr>
        <p:txBody>
          <a:bodyPr wrap="none" anchor="ctr"/>
          <a:lstStyle/>
          <a:p>
            <a:endParaRPr lang="cs-CZ"/>
          </a:p>
        </p:txBody>
      </p:sp>
      <p:sp>
        <p:nvSpPr>
          <p:cNvPr id="49261" name="Freeform 113"/>
          <p:cNvSpPr>
            <a:spLocks/>
          </p:cNvSpPr>
          <p:nvPr/>
        </p:nvSpPr>
        <p:spPr bwMode="auto">
          <a:xfrm flipH="1">
            <a:off x="2038350" y="1228726"/>
            <a:ext cx="228600" cy="303213"/>
          </a:xfrm>
          <a:custGeom>
            <a:avLst/>
            <a:gdLst>
              <a:gd name="T0" fmla="*/ 194267474 w 269"/>
              <a:gd name="T1" fmla="*/ 22682236 h 191"/>
              <a:gd name="T2" fmla="*/ 3610860 w 269"/>
              <a:gd name="T3" fmla="*/ 0 h 191"/>
              <a:gd name="T4" fmla="*/ 106161308 w 269"/>
              <a:gd name="T5" fmla="*/ 274698289 h 191"/>
              <a:gd name="T6" fmla="*/ 0 w 269"/>
              <a:gd name="T7" fmla="*/ 481351476 h 191"/>
              <a:gd name="T8" fmla="*/ 182712557 w 269"/>
              <a:gd name="T9" fmla="*/ 473790203 h 191"/>
              <a:gd name="T10" fmla="*/ 194267474 w 269"/>
              <a:gd name="T11" fmla="*/ 22682236 h 191"/>
              <a:gd name="T12" fmla="*/ 0 60000 65536"/>
              <a:gd name="T13" fmla="*/ 0 60000 65536"/>
              <a:gd name="T14" fmla="*/ 0 60000 65536"/>
              <a:gd name="T15" fmla="*/ 0 60000 65536"/>
              <a:gd name="T16" fmla="*/ 0 60000 65536"/>
              <a:gd name="T17" fmla="*/ 0 60000 65536"/>
              <a:gd name="T18" fmla="*/ 0 w 269"/>
              <a:gd name="T19" fmla="*/ 0 h 191"/>
              <a:gd name="T20" fmla="*/ 269 w 269"/>
              <a:gd name="T21" fmla="*/ 191 h 191"/>
            </a:gdLst>
            <a:ahLst/>
            <a:cxnLst>
              <a:cxn ang="T12">
                <a:pos x="T0" y="T1"/>
              </a:cxn>
              <a:cxn ang="T13">
                <a:pos x="T2" y="T3"/>
              </a:cxn>
              <a:cxn ang="T14">
                <a:pos x="T4" y="T5"/>
              </a:cxn>
              <a:cxn ang="T15">
                <a:pos x="T6" y="T7"/>
              </a:cxn>
              <a:cxn ang="T16">
                <a:pos x="T8" y="T9"/>
              </a:cxn>
              <a:cxn ang="T17">
                <a:pos x="T10" y="T11"/>
              </a:cxn>
            </a:cxnLst>
            <a:rect l="T18" t="T19" r="T20" b="T21"/>
            <a:pathLst>
              <a:path w="269" h="191">
                <a:moveTo>
                  <a:pt x="269" y="9"/>
                </a:moveTo>
                <a:lnTo>
                  <a:pt x="5" y="0"/>
                </a:lnTo>
                <a:lnTo>
                  <a:pt x="147" y="109"/>
                </a:lnTo>
                <a:lnTo>
                  <a:pt x="0" y="191"/>
                </a:lnTo>
                <a:lnTo>
                  <a:pt x="253" y="188"/>
                </a:lnTo>
                <a:lnTo>
                  <a:pt x="269" y="9"/>
                </a:lnTo>
                <a:close/>
              </a:path>
            </a:pathLst>
          </a:custGeom>
          <a:solidFill>
            <a:srgbClr val="FF3300"/>
          </a:solidFill>
          <a:ln w="28575" cap="flat" cmpd="sng">
            <a:solidFill>
              <a:schemeClr val="tx1"/>
            </a:solidFill>
            <a:prstDash val="solid"/>
            <a:round/>
            <a:headEnd/>
            <a:tailEnd/>
          </a:ln>
        </p:spPr>
        <p:txBody>
          <a:bodyPr wrap="none" anchor="ctr"/>
          <a:lstStyle/>
          <a:p>
            <a:endParaRPr lang="cs-CZ"/>
          </a:p>
        </p:txBody>
      </p:sp>
      <p:sp>
        <p:nvSpPr>
          <p:cNvPr id="27762" name="Freeform 114"/>
          <p:cNvSpPr>
            <a:spLocks/>
          </p:cNvSpPr>
          <p:nvPr/>
        </p:nvSpPr>
        <p:spPr bwMode="auto">
          <a:xfrm flipH="1">
            <a:off x="5468938" y="2773364"/>
            <a:ext cx="279400" cy="427037"/>
          </a:xfrm>
          <a:custGeom>
            <a:avLst/>
            <a:gdLst>
              <a:gd name="T0" fmla="*/ 40561965 w 291"/>
              <a:gd name="T1" fmla="*/ 12599970 h 269"/>
              <a:gd name="T2" fmla="*/ 261809332 w 291"/>
              <a:gd name="T3" fmla="*/ 12599970 h 269"/>
              <a:gd name="T4" fmla="*/ 258121445 w 291"/>
              <a:gd name="T5" fmla="*/ 115927049 h 269"/>
              <a:gd name="T6" fmla="*/ 67296036 w 291"/>
              <a:gd name="T7" fmla="*/ 128527016 h 269"/>
              <a:gd name="T8" fmla="*/ 198201152 w 291"/>
              <a:gd name="T9" fmla="*/ 403224444 h 269"/>
              <a:gd name="T10" fmla="*/ 62686403 w 291"/>
              <a:gd name="T11" fmla="*/ 609875433 h 269"/>
              <a:gd name="T12" fmla="*/ 263652795 w 291"/>
              <a:gd name="T13" fmla="*/ 609875433 h 269"/>
              <a:gd name="T14" fmla="*/ 268262413 w 291"/>
              <a:gd name="T15" fmla="*/ 677920335 h 269"/>
              <a:gd name="T16" fmla="*/ 0 w 291"/>
              <a:gd name="T17" fmla="*/ 660280063 h 269"/>
              <a:gd name="T18" fmla="*/ 0 w 291"/>
              <a:gd name="T19" fmla="*/ 0 h 269"/>
              <a:gd name="T20" fmla="*/ 40561965 w 291"/>
              <a:gd name="T21" fmla="*/ 12599970 h 26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1"/>
              <a:gd name="T34" fmla="*/ 0 h 269"/>
              <a:gd name="T35" fmla="*/ 291 w 291"/>
              <a:gd name="T36" fmla="*/ 269 h 26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1" h="269">
                <a:moveTo>
                  <a:pt x="44" y="5"/>
                </a:moveTo>
                <a:lnTo>
                  <a:pt x="284" y="5"/>
                </a:lnTo>
                <a:lnTo>
                  <a:pt x="280" y="46"/>
                </a:lnTo>
                <a:lnTo>
                  <a:pt x="73" y="51"/>
                </a:lnTo>
                <a:lnTo>
                  <a:pt x="215" y="160"/>
                </a:lnTo>
                <a:lnTo>
                  <a:pt x="68" y="242"/>
                </a:lnTo>
                <a:lnTo>
                  <a:pt x="286" y="242"/>
                </a:lnTo>
                <a:lnTo>
                  <a:pt x="291" y="269"/>
                </a:lnTo>
                <a:lnTo>
                  <a:pt x="0" y="262"/>
                </a:lnTo>
                <a:lnTo>
                  <a:pt x="0" y="0"/>
                </a:lnTo>
                <a:lnTo>
                  <a:pt x="44" y="5"/>
                </a:lnTo>
                <a:close/>
              </a:path>
            </a:pathLst>
          </a:custGeom>
          <a:solidFill>
            <a:srgbClr val="FF3300"/>
          </a:solidFill>
          <a:ln w="28575" cap="flat" cmpd="sng">
            <a:solidFill>
              <a:schemeClr val="tx1"/>
            </a:solidFill>
            <a:prstDash val="solid"/>
            <a:round/>
            <a:headEnd/>
            <a:tailEnd/>
          </a:ln>
        </p:spPr>
        <p:txBody>
          <a:bodyPr wrap="none" anchor="ctr"/>
          <a:lstStyle/>
          <a:p>
            <a:endParaRPr lang="cs-CZ"/>
          </a:p>
        </p:txBody>
      </p:sp>
      <p:sp>
        <p:nvSpPr>
          <p:cNvPr id="27763" name="Line 115"/>
          <p:cNvSpPr>
            <a:spLocks noChangeShapeType="1"/>
          </p:cNvSpPr>
          <p:nvPr/>
        </p:nvSpPr>
        <p:spPr bwMode="auto">
          <a:xfrm>
            <a:off x="3049588" y="2974976"/>
            <a:ext cx="838200" cy="1484313"/>
          </a:xfrm>
          <a:prstGeom prst="line">
            <a:avLst/>
          </a:prstGeom>
          <a:noFill/>
          <a:ln w="19050">
            <a:solidFill>
              <a:schemeClr val="tx1"/>
            </a:solidFill>
            <a:prstDash val="dash"/>
            <a:round/>
            <a:headEnd/>
            <a:tailEnd type="triangle" w="med" len="med"/>
          </a:ln>
        </p:spPr>
        <p:txBody>
          <a:bodyPr wrap="none" anchor="ctr"/>
          <a:lstStyle/>
          <a:p>
            <a:endParaRPr lang="cs-CZ"/>
          </a:p>
        </p:txBody>
      </p:sp>
      <p:sp>
        <p:nvSpPr>
          <p:cNvPr id="27764" name="Oval 116"/>
          <p:cNvSpPr>
            <a:spLocks noChangeArrowheads="1"/>
          </p:cNvSpPr>
          <p:nvPr/>
        </p:nvSpPr>
        <p:spPr bwMode="auto">
          <a:xfrm>
            <a:off x="5726114" y="4327525"/>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5" name="Oval 117"/>
          <p:cNvSpPr>
            <a:spLocks noChangeArrowheads="1"/>
          </p:cNvSpPr>
          <p:nvPr/>
        </p:nvSpPr>
        <p:spPr bwMode="auto">
          <a:xfrm>
            <a:off x="3233739" y="4341813"/>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6" name="Oval 118"/>
          <p:cNvSpPr>
            <a:spLocks noChangeArrowheads="1"/>
          </p:cNvSpPr>
          <p:nvPr/>
        </p:nvSpPr>
        <p:spPr bwMode="auto">
          <a:xfrm>
            <a:off x="3803651" y="4457700"/>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7" name="Oval 119"/>
          <p:cNvSpPr>
            <a:spLocks noChangeArrowheads="1"/>
          </p:cNvSpPr>
          <p:nvPr/>
        </p:nvSpPr>
        <p:spPr bwMode="auto">
          <a:xfrm>
            <a:off x="3675064" y="1716088"/>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68" name="Freeform 120"/>
          <p:cNvSpPr>
            <a:spLocks/>
          </p:cNvSpPr>
          <p:nvPr/>
        </p:nvSpPr>
        <p:spPr bwMode="auto">
          <a:xfrm>
            <a:off x="4625975" y="6694489"/>
            <a:ext cx="2395538" cy="1587"/>
          </a:xfrm>
          <a:custGeom>
            <a:avLst/>
            <a:gdLst>
              <a:gd name="T0" fmla="*/ 262096319 w 1509"/>
              <a:gd name="T1" fmla="*/ 0 h 1"/>
              <a:gd name="T2" fmla="*/ 0 w 1509"/>
              <a:gd name="T3" fmla="*/ 0 h 1"/>
              <a:gd name="T4" fmla="*/ 2147483647 w 1509"/>
              <a:gd name="T5" fmla="*/ 0 h 1"/>
              <a:gd name="T6" fmla="*/ 0 60000 65536"/>
              <a:gd name="T7" fmla="*/ 0 60000 65536"/>
              <a:gd name="T8" fmla="*/ 0 60000 65536"/>
              <a:gd name="T9" fmla="*/ 0 w 1509"/>
              <a:gd name="T10" fmla="*/ 0 h 1"/>
              <a:gd name="T11" fmla="*/ 1509 w 1509"/>
              <a:gd name="T12" fmla="*/ 1 h 1"/>
            </a:gdLst>
            <a:ahLst/>
            <a:cxnLst>
              <a:cxn ang="T6">
                <a:pos x="T0" y="T1"/>
              </a:cxn>
              <a:cxn ang="T7">
                <a:pos x="T2" y="T3"/>
              </a:cxn>
              <a:cxn ang="T8">
                <a:pos x="T4" y="T5"/>
              </a:cxn>
            </a:cxnLst>
            <a:rect l="T9" t="T10" r="T11" b="T12"/>
            <a:pathLst>
              <a:path w="1509" h="1">
                <a:moveTo>
                  <a:pt x="104" y="0"/>
                </a:moveTo>
                <a:lnTo>
                  <a:pt x="0" y="0"/>
                </a:lnTo>
                <a:lnTo>
                  <a:pt x="1509" y="0"/>
                </a:lnTo>
              </a:path>
            </a:pathLst>
          </a:custGeom>
          <a:noFill/>
          <a:ln w="28575">
            <a:solidFill>
              <a:schemeClr val="tx1"/>
            </a:solidFill>
            <a:round/>
            <a:headEnd/>
            <a:tailEnd type="triangle" w="med" len="med"/>
          </a:ln>
        </p:spPr>
        <p:txBody>
          <a:bodyPr wrap="none" anchor="ctr"/>
          <a:lstStyle/>
          <a:p>
            <a:endParaRPr lang="cs-CZ"/>
          </a:p>
        </p:txBody>
      </p:sp>
      <p:sp>
        <p:nvSpPr>
          <p:cNvPr id="27769" name="Text Box 121"/>
          <p:cNvSpPr txBox="1">
            <a:spLocks noChangeArrowheads="1"/>
          </p:cNvSpPr>
          <p:nvPr/>
        </p:nvSpPr>
        <p:spPr bwMode="auto">
          <a:xfrm>
            <a:off x="7181851" y="6521450"/>
            <a:ext cx="422275" cy="336550"/>
          </a:xfrm>
          <a:prstGeom prst="rect">
            <a:avLst/>
          </a:prstGeom>
          <a:noFill/>
          <a:ln w="12700">
            <a:noFill/>
            <a:miter lim="800000"/>
            <a:headEnd/>
            <a:tailEnd/>
          </a:ln>
        </p:spPr>
        <p:txBody>
          <a:bodyPr wrap="none" anchor="ctr">
            <a:spAutoFit/>
          </a:bodyPr>
          <a:lstStyle/>
          <a:p>
            <a:pPr algn="ctr"/>
            <a:r>
              <a:rPr lang="cs-CZ" sz="1600"/>
              <a:t>Cl</a:t>
            </a:r>
            <a:r>
              <a:rPr lang="cs-CZ" sz="1600" baseline="50000"/>
              <a:t>-</a:t>
            </a:r>
            <a:endParaRPr lang="cs-CZ" sz="1600"/>
          </a:p>
        </p:txBody>
      </p:sp>
      <p:sp>
        <p:nvSpPr>
          <p:cNvPr id="49270" name="AutoShape 122"/>
          <p:cNvSpPr>
            <a:spLocks noChangeArrowheads="1"/>
          </p:cNvSpPr>
          <p:nvPr/>
        </p:nvSpPr>
        <p:spPr bwMode="auto">
          <a:xfrm>
            <a:off x="4410076" y="1249364"/>
            <a:ext cx="207963" cy="441325"/>
          </a:xfrm>
          <a:prstGeom prst="can">
            <a:avLst>
              <a:gd name="adj" fmla="val 53053"/>
            </a:avLst>
          </a:prstGeom>
          <a:solidFill>
            <a:schemeClr val="accent1"/>
          </a:solidFill>
          <a:ln w="28575">
            <a:solidFill>
              <a:schemeClr val="tx1"/>
            </a:solidFill>
            <a:round/>
            <a:headEnd/>
            <a:tailEnd/>
          </a:ln>
        </p:spPr>
        <p:txBody>
          <a:bodyPr wrap="none" anchor="ctr"/>
          <a:lstStyle/>
          <a:p>
            <a:endParaRPr lang="cs-CZ"/>
          </a:p>
        </p:txBody>
      </p:sp>
      <p:sp>
        <p:nvSpPr>
          <p:cNvPr id="49271" name="Freeform 123"/>
          <p:cNvSpPr>
            <a:spLocks/>
          </p:cNvSpPr>
          <p:nvPr/>
        </p:nvSpPr>
        <p:spPr bwMode="auto">
          <a:xfrm>
            <a:off x="4203700" y="1722438"/>
            <a:ext cx="323850" cy="1346200"/>
          </a:xfrm>
          <a:custGeom>
            <a:avLst/>
            <a:gdLst>
              <a:gd name="T0" fmla="*/ 458668499 w 204"/>
              <a:gd name="T1" fmla="*/ 0 h 848"/>
              <a:gd name="T2" fmla="*/ 438507255 w 204"/>
              <a:gd name="T3" fmla="*/ 1292840975 h 848"/>
              <a:gd name="T4" fmla="*/ 0 w 204"/>
              <a:gd name="T5" fmla="*/ 2137092678 h 848"/>
              <a:gd name="T6" fmla="*/ 0 60000 65536"/>
              <a:gd name="T7" fmla="*/ 0 60000 65536"/>
              <a:gd name="T8" fmla="*/ 0 60000 65536"/>
              <a:gd name="T9" fmla="*/ 0 w 204"/>
              <a:gd name="T10" fmla="*/ 0 h 848"/>
              <a:gd name="T11" fmla="*/ 204 w 204"/>
              <a:gd name="T12" fmla="*/ 848 h 848"/>
            </a:gdLst>
            <a:ahLst/>
            <a:cxnLst>
              <a:cxn ang="T6">
                <a:pos x="T0" y="T1"/>
              </a:cxn>
              <a:cxn ang="T7">
                <a:pos x="T2" y="T3"/>
              </a:cxn>
              <a:cxn ang="T8">
                <a:pos x="T4" y="T5"/>
              </a:cxn>
            </a:cxnLst>
            <a:rect l="T9" t="T10" r="T11" b="T12"/>
            <a:pathLst>
              <a:path w="204" h="848">
                <a:moveTo>
                  <a:pt x="182" y="0"/>
                </a:moveTo>
                <a:cubicBezTo>
                  <a:pt x="181" y="85"/>
                  <a:pt x="204" y="372"/>
                  <a:pt x="174" y="513"/>
                </a:cubicBezTo>
                <a:cubicBezTo>
                  <a:pt x="144" y="654"/>
                  <a:pt x="36" y="778"/>
                  <a:pt x="0" y="848"/>
                </a:cubicBezTo>
              </a:path>
            </a:pathLst>
          </a:custGeom>
          <a:noFill/>
          <a:ln w="28575">
            <a:solidFill>
              <a:schemeClr val="tx1"/>
            </a:solidFill>
            <a:round/>
            <a:headEnd type="triangle" w="med" len="med"/>
            <a:tailEnd/>
          </a:ln>
        </p:spPr>
        <p:txBody>
          <a:bodyPr wrap="none" anchor="ctr"/>
          <a:lstStyle/>
          <a:p>
            <a:endParaRPr lang="cs-CZ"/>
          </a:p>
        </p:txBody>
      </p:sp>
      <p:sp>
        <p:nvSpPr>
          <p:cNvPr id="49272" name="Freeform 124"/>
          <p:cNvSpPr>
            <a:spLocks/>
          </p:cNvSpPr>
          <p:nvPr/>
        </p:nvSpPr>
        <p:spPr bwMode="auto">
          <a:xfrm>
            <a:off x="4265613" y="763588"/>
            <a:ext cx="290512" cy="582612"/>
          </a:xfrm>
          <a:custGeom>
            <a:avLst/>
            <a:gdLst>
              <a:gd name="T0" fmla="*/ 0 w 183"/>
              <a:gd name="T1" fmla="*/ 0 h 367"/>
              <a:gd name="T2" fmla="*/ 393143666 w 183"/>
              <a:gd name="T3" fmla="*/ 274696010 h 367"/>
              <a:gd name="T4" fmla="*/ 408264573 w 183"/>
              <a:gd name="T5" fmla="*/ 924895845 h 367"/>
              <a:gd name="T6" fmla="*/ 0 60000 65536"/>
              <a:gd name="T7" fmla="*/ 0 60000 65536"/>
              <a:gd name="T8" fmla="*/ 0 60000 65536"/>
              <a:gd name="T9" fmla="*/ 0 w 183"/>
              <a:gd name="T10" fmla="*/ 0 h 367"/>
              <a:gd name="T11" fmla="*/ 183 w 183"/>
              <a:gd name="T12" fmla="*/ 367 h 367"/>
            </a:gdLst>
            <a:ahLst/>
            <a:cxnLst>
              <a:cxn ang="T6">
                <a:pos x="T0" y="T1"/>
              </a:cxn>
              <a:cxn ang="T7">
                <a:pos x="T2" y="T3"/>
              </a:cxn>
              <a:cxn ang="T8">
                <a:pos x="T4" y="T5"/>
              </a:cxn>
            </a:cxnLst>
            <a:rect l="T9" t="T10" r="T11" b="T12"/>
            <a:pathLst>
              <a:path w="183" h="367">
                <a:moveTo>
                  <a:pt x="0" y="0"/>
                </a:moveTo>
                <a:cubicBezTo>
                  <a:pt x="26" y="18"/>
                  <a:pt x="129" y="48"/>
                  <a:pt x="156" y="109"/>
                </a:cubicBezTo>
                <a:cubicBezTo>
                  <a:pt x="183" y="170"/>
                  <a:pt x="161" y="313"/>
                  <a:pt x="162" y="367"/>
                </a:cubicBezTo>
              </a:path>
            </a:pathLst>
          </a:custGeom>
          <a:noFill/>
          <a:ln w="28575">
            <a:solidFill>
              <a:schemeClr val="tx1"/>
            </a:solidFill>
            <a:round/>
            <a:headEnd type="triangle" w="med" len="med"/>
            <a:tailEnd/>
          </a:ln>
        </p:spPr>
        <p:txBody>
          <a:bodyPr wrap="none" anchor="ctr"/>
          <a:lstStyle/>
          <a:p>
            <a:endParaRPr lang="cs-CZ"/>
          </a:p>
        </p:txBody>
      </p:sp>
      <p:sp>
        <p:nvSpPr>
          <p:cNvPr id="27773" name="Oval 125"/>
          <p:cNvSpPr>
            <a:spLocks noChangeArrowheads="1"/>
          </p:cNvSpPr>
          <p:nvPr/>
        </p:nvSpPr>
        <p:spPr bwMode="auto">
          <a:xfrm>
            <a:off x="4283076" y="1485900"/>
            <a:ext cx="225425" cy="234950"/>
          </a:xfrm>
          <a:prstGeom prst="ellipse">
            <a:avLst/>
          </a:prstGeom>
          <a:solidFill>
            <a:schemeClr val="bg1"/>
          </a:solidFill>
          <a:ln w="19050">
            <a:solidFill>
              <a:schemeClr val="tx1"/>
            </a:solidFill>
            <a:round/>
            <a:headEnd/>
            <a:tailEnd/>
          </a:ln>
        </p:spPr>
        <p:txBody>
          <a:bodyPr wrap="none" anchor="ctr"/>
          <a:lstStyle/>
          <a:p>
            <a:pPr algn="ctr"/>
            <a:r>
              <a:rPr lang="cs-CZ" b="1"/>
              <a:t>+</a:t>
            </a:r>
            <a:endParaRPr lang="cs-CZ" sz="2400"/>
          </a:p>
        </p:txBody>
      </p:sp>
      <p:sp>
        <p:nvSpPr>
          <p:cNvPr id="27774" name="Freeform 126"/>
          <p:cNvSpPr>
            <a:spLocks/>
          </p:cNvSpPr>
          <p:nvPr/>
        </p:nvSpPr>
        <p:spPr bwMode="auto">
          <a:xfrm>
            <a:off x="3138488" y="1716088"/>
            <a:ext cx="1331912" cy="1128712"/>
          </a:xfrm>
          <a:custGeom>
            <a:avLst/>
            <a:gdLst>
              <a:gd name="T0" fmla="*/ 0 w 839"/>
              <a:gd name="T1" fmla="*/ 1522173575 h 711"/>
              <a:gd name="T2" fmla="*/ 1789310539 w 839"/>
              <a:gd name="T3" fmla="*/ 1537294501 h 711"/>
              <a:gd name="T4" fmla="*/ 1950600431 w 839"/>
              <a:gd name="T5" fmla="*/ 0 h 711"/>
              <a:gd name="T6" fmla="*/ 0 60000 65536"/>
              <a:gd name="T7" fmla="*/ 0 60000 65536"/>
              <a:gd name="T8" fmla="*/ 0 60000 65536"/>
              <a:gd name="T9" fmla="*/ 0 w 839"/>
              <a:gd name="T10" fmla="*/ 0 h 711"/>
              <a:gd name="T11" fmla="*/ 839 w 839"/>
              <a:gd name="T12" fmla="*/ 711 h 711"/>
            </a:gdLst>
            <a:ahLst/>
            <a:cxnLst>
              <a:cxn ang="T6">
                <a:pos x="T0" y="T1"/>
              </a:cxn>
              <a:cxn ang="T7">
                <a:pos x="T2" y="T3"/>
              </a:cxn>
              <a:cxn ang="T8">
                <a:pos x="T4" y="T5"/>
              </a:cxn>
            </a:cxnLst>
            <a:rect l="T9" t="T10" r="T11" b="T12"/>
            <a:pathLst>
              <a:path w="839" h="711">
                <a:moveTo>
                  <a:pt x="0" y="604"/>
                </a:moveTo>
                <a:cubicBezTo>
                  <a:pt x="118" y="605"/>
                  <a:pt x="581" y="711"/>
                  <a:pt x="710" y="610"/>
                </a:cubicBezTo>
                <a:cubicBezTo>
                  <a:pt x="839" y="509"/>
                  <a:pt x="761" y="127"/>
                  <a:pt x="774" y="0"/>
                </a:cubicBezTo>
              </a:path>
            </a:pathLst>
          </a:custGeom>
          <a:noFill/>
          <a:ln w="19050">
            <a:solidFill>
              <a:schemeClr val="tx1"/>
            </a:solidFill>
            <a:prstDash val="dash"/>
            <a:round/>
            <a:headEnd/>
            <a:tailEnd type="triangle" w="med" len="med"/>
          </a:ln>
        </p:spPr>
        <p:txBody>
          <a:bodyPr wrap="none" anchor="ctr"/>
          <a:lstStyle/>
          <a:p>
            <a:endParaRPr lang="cs-CZ"/>
          </a:p>
        </p:txBody>
      </p:sp>
      <p:sp>
        <p:nvSpPr>
          <p:cNvPr id="49275" name="Oval 127"/>
          <p:cNvSpPr>
            <a:spLocks noChangeArrowheads="1"/>
          </p:cNvSpPr>
          <p:nvPr/>
        </p:nvSpPr>
        <p:spPr bwMode="auto">
          <a:xfrm>
            <a:off x="1681163" y="4787900"/>
            <a:ext cx="328612" cy="2070100"/>
          </a:xfrm>
          <a:prstGeom prst="ellipse">
            <a:avLst/>
          </a:prstGeom>
          <a:solidFill>
            <a:srgbClr val="FFFF66"/>
          </a:solidFill>
          <a:ln w="12700">
            <a:solidFill>
              <a:schemeClr val="tx1"/>
            </a:solidFill>
            <a:round/>
            <a:headEnd/>
            <a:tailEnd/>
          </a:ln>
        </p:spPr>
        <p:txBody>
          <a:bodyPr wrap="none" anchor="ctr"/>
          <a:lstStyle/>
          <a:p>
            <a:endParaRPr lang="cs-CZ"/>
          </a:p>
        </p:txBody>
      </p:sp>
      <p:sp>
        <p:nvSpPr>
          <p:cNvPr id="49276" name="Oval 128"/>
          <p:cNvSpPr>
            <a:spLocks noChangeArrowheads="1"/>
          </p:cNvSpPr>
          <p:nvPr/>
        </p:nvSpPr>
        <p:spPr bwMode="auto">
          <a:xfrm>
            <a:off x="10339388" y="4787900"/>
            <a:ext cx="328612" cy="2070100"/>
          </a:xfrm>
          <a:prstGeom prst="ellipse">
            <a:avLst/>
          </a:prstGeom>
          <a:solidFill>
            <a:srgbClr val="FFFF66"/>
          </a:solidFill>
          <a:ln w="12700">
            <a:solidFill>
              <a:schemeClr val="tx1"/>
            </a:solidFill>
            <a:round/>
            <a:headEnd/>
            <a:tailEnd/>
          </a:ln>
        </p:spPr>
        <p:txBody>
          <a:bodyPr wrap="none" anchor="ctr"/>
          <a:lstStyle/>
          <a:p>
            <a:endParaRPr lang="cs-CZ"/>
          </a:p>
        </p:txBody>
      </p:sp>
      <p:sp>
        <p:nvSpPr>
          <p:cNvPr id="49277" name="Rectangle 129"/>
          <p:cNvSpPr>
            <a:spLocks noChangeArrowheads="1"/>
          </p:cNvSpPr>
          <p:nvPr/>
        </p:nvSpPr>
        <p:spPr bwMode="auto">
          <a:xfrm>
            <a:off x="1833563" y="4794251"/>
            <a:ext cx="182562" cy="2055813"/>
          </a:xfrm>
          <a:prstGeom prst="rect">
            <a:avLst/>
          </a:prstGeom>
          <a:solidFill>
            <a:srgbClr val="FFFF66"/>
          </a:solidFill>
          <a:ln w="12700">
            <a:noFill/>
            <a:miter lim="800000"/>
            <a:headEnd/>
            <a:tailEnd/>
          </a:ln>
        </p:spPr>
        <p:txBody>
          <a:bodyPr wrap="none" anchor="ctr"/>
          <a:lstStyle/>
          <a:p>
            <a:endParaRPr lang="cs-CZ"/>
          </a:p>
        </p:txBody>
      </p:sp>
      <p:sp>
        <p:nvSpPr>
          <p:cNvPr id="27778" name="Freeform 130"/>
          <p:cNvSpPr>
            <a:spLocks/>
          </p:cNvSpPr>
          <p:nvPr/>
        </p:nvSpPr>
        <p:spPr bwMode="auto">
          <a:xfrm>
            <a:off x="7661276" y="5746751"/>
            <a:ext cx="2424113" cy="1001713"/>
          </a:xfrm>
          <a:custGeom>
            <a:avLst/>
            <a:gdLst>
              <a:gd name="T0" fmla="*/ 0 w 1527"/>
              <a:gd name="T1" fmla="*/ 1509574954 h 631"/>
              <a:gd name="T2" fmla="*/ 2147483647 w 1527"/>
              <a:gd name="T3" fmla="*/ 1338204310 h 631"/>
              <a:gd name="T4" fmla="*/ 2147483647 w 1527"/>
              <a:gd name="T5" fmla="*/ 0 h 631"/>
              <a:gd name="T6" fmla="*/ 0 60000 65536"/>
              <a:gd name="T7" fmla="*/ 0 60000 65536"/>
              <a:gd name="T8" fmla="*/ 0 60000 65536"/>
              <a:gd name="T9" fmla="*/ 0 w 1527"/>
              <a:gd name="T10" fmla="*/ 0 h 631"/>
              <a:gd name="T11" fmla="*/ 1527 w 1527"/>
              <a:gd name="T12" fmla="*/ 631 h 631"/>
            </a:gdLst>
            <a:ahLst/>
            <a:cxnLst>
              <a:cxn ang="T6">
                <a:pos x="T0" y="T1"/>
              </a:cxn>
              <a:cxn ang="T7">
                <a:pos x="T2" y="T3"/>
              </a:cxn>
              <a:cxn ang="T8">
                <a:pos x="T4" y="T5"/>
              </a:cxn>
            </a:cxnLst>
            <a:rect l="T9" t="T10" r="T11" b="T12"/>
            <a:pathLst>
              <a:path w="1527" h="631">
                <a:moveTo>
                  <a:pt x="0" y="599"/>
                </a:moveTo>
                <a:cubicBezTo>
                  <a:pt x="164" y="588"/>
                  <a:pt x="731" y="631"/>
                  <a:pt x="985" y="531"/>
                </a:cubicBezTo>
                <a:cubicBezTo>
                  <a:pt x="1239" y="431"/>
                  <a:pt x="1414" y="111"/>
                  <a:pt x="1527" y="0"/>
                </a:cubicBezTo>
              </a:path>
            </a:pathLst>
          </a:custGeom>
          <a:noFill/>
          <a:ln w="28575">
            <a:solidFill>
              <a:schemeClr val="tx1"/>
            </a:solidFill>
            <a:round/>
            <a:headEnd/>
            <a:tailEnd type="triangle" w="med" len="med"/>
          </a:ln>
        </p:spPr>
        <p:txBody>
          <a:bodyPr wrap="none" anchor="ctr"/>
          <a:lstStyle/>
          <a:p>
            <a:endParaRPr lang="cs-CZ"/>
          </a:p>
        </p:txBody>
      </p:sp>
      <p:sp>
        <p:nvSpPr>
          <p:cNvPr id="27779" name="Freeform 131"/>
          <p:cNvSpPr>
            <a:spLocks/>
          </p:cNvSpPr>
          <p:nvPr/>
        </p:nvSpPr>
        <p:spPr bwMode="auto">
          <a:xfrm>
            <a:off x="9625013" y="5734051"/>
            <a:ext cx="863600" cy="720725"/>
          </a:xfrm>
          <a:custGeom>
            <a:avLst/>
            <a:gdLst>
              <a:gd name="T0" fmla="*/ 0 w 544"/>
              <a:gd name="T1" fmla="*/ 0 h 454"/>
              <a:gd name="T2" fmla="*/ 375502418 w 544"/>
              <a:gd name="T3" fmla="*/ 972780448 h 454"/>
              <a:gd name="T4" fmla="*/ 1370964782 w 544"/>
              <a:gd name="T5" fmla="*/ 1028223870 h 454"/>
              <a:gd name="T6" fmla="*/ 0 60000 65536"/>
              <a:gd name="T7" fmla="*/ 0 60000 65536"/>
              <a:gd name="T8" fmla="*/ 0 60000 65536"/>
              <a:gd name="T9" fmla="*/ 0 w 544"/>
              <a:gd name="T10" fmla="*/ 0 h 454"/>
              <a:gd name="T11" fmla="*/ 544 w 544"/>
              <a:gd name="T12" fmla="*/ 454 h 454"/>
            </a:gdLst>
            <a:ahLst/>
            <a:cxnLst>
              <a:cxn ang="T6">
                <a:pos x="T0" y="T1"/>
              </a:cxn>
              <a:cxn ang="T7">
                <a:pos x="T2" y="T3"/>
              </a:cxn>
              <a:cxn ang="T8">
                <a:pos x="T4" y="T5"/>
              </a:cxn>
            </a:cxnLst>
            <a:rect l="T9" t="T10" r="T11" b="T12"/>
            <a:pathLst>
              <a:path w="544" h="454">
                <a:moveTo>
                  <a:pt x="0" y="0"/>
                </a:moveTo>
                <a:cubicBezTo>
                  <a:pt x="25" y="64"/>
                  <a:pt x="58" y="318"/>
                  <a:pt x="149" y="386"/>
                </a:cubicBezTo>
                <a:cubicBezTo>
                  <a:pt x="240" y="454"/>
                  <a:pt x="462" y="404"/>
                  <a:pt x="544" y="408"/>
                </a:cubicBezTo>
              </a:path>
            </a:pathLst>
          </a:custGeom>
          <a:noFill/>
          <a:ln w="28575" cmpd="sng">
            <a:solidFill>
              <a:schemeClr val="tx1"/>
            </a:solidFill>
            <a:round/>
            <a:headEnd type="none" w="med" len="med"/>
            <a:tailEnd type="triangle" w="med" len="med"/>
          </a:ln>
        </p:spPr>
        <p:txBody>
          <a:bodyPr/>
          <a:lstStyle/>
          <a:p>
            <a:endParaRPr lang="cs-CZ"/>
          </a:p>
        </p:txBody>
      </p:sp>
      <p:sp>
        <p:nvSpPr>
          <p:cNvPr id="132" name="Šipka doprava 131"/>
          <p:cNvSpPr/>
          <p:nvPr/>
        </p:nvSpPr>
        <p:spPr>
          <a:xfrm>
            <a:off x="1919536" y="5301208"/>
            <a:ext cx="288032"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3" name="Šipka doprava 132"/>
          <p:cNvSpPr/>
          <p:nvPr/>
        </p:nvSpPr>
        <p:spPr>
          <a:xfrm>
            <a:off x="1847528" y="5661248"/>
            <a:ext cx="3240360"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4" name="Šipka doprava 133"/>
          <p:cNvSpPr/>
          <p:nvPr/>
        </p:nvSpPr>
        <p:spPr>
          <a:xfrm>
            <a:off x="5879976" y="5733256"/>
            <a:ext cx="1152128" cy="1440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6" name="Ohnutá šipka 135"/>
          <p:cNvSpPr/>
          <p:nvPr/>
        </p:nvSpPr>
        <p:spPr>
          <a:xfrm rot="16030334" flipV="1">
            <a:off x="2970379" y="4856630"/>
            <a:ext cx="451553" cy="803748"/>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37" name="Šipka nahoru 136"/>
          <p:cNvSpPr/>
          <p:nvPr/>
        </p:nvSpPr>
        <p:spPr>
          <a:xfrm>
            <a:off x="5015880" y="980728"/>
            <a:ext cx="216024" cy="532859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8" name="Ohnutá šipka 137"/>
          <p:cNvSpPr/>
          <p:nvPr/>
        </p:nvSpPr>
        <p:spPr>
          <a:xfrm rot="16030334" flipV="1">
            <a:off x="4676087" y="6159276"/>
            <a:ext cx="451553" cy="63858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34"/>
                                        </p:tgtEl>
                                        <p:attrNameLst>
                                          <p:attrName>style.visibility</p:attrName>
                                        </p:attrNameLst>
                                      </p:cBhvr>
                                      <p:to>
                                        <p:strVal val="visible"/>
                                      </p:to>
                                    </p:set>
                                    <p:animEffect transition="in" filter="checkerboard(across)">
                                      <p:cBhvr>
                                        <p:cTn id="7" dur="500"/>
                                        <p:tgtEl>
                                          <p:spTgt spid="13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36"/>
                                        </p:tgtEl>
                                        <p:attrNameLst>
                                          <p:attrName>style.visibility</p:attrName>
                                        </p:attrNameLst>
                                      </p:cBhvr>
                                      <p:to>
                                        <p:strVal val="visible"/>
                                      </p:to>
                                    </p:set>
                                    <p:animEffect transition="in" filter="checkerboard(across)">
                                      <p:cBhvr>
                                        <p:cTn id="12" dur="500"/>
                                        <p:tgtEl>
                                          <p:spTgt spid="136"/>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38"/>
                                        </p:tgtEl>
                                        <p:attrNameLst>
                                          <p:attrName>style.visibility</p:attrName>
                                        </p:attrNameLst>
                                      </p:cBhvr>
                                      <p:to>
                                        <p:strVal val="visible"/>
                                      </p:to>
                                    </p:set>
                                    <p:animEffect transition="in" filter="checkerboard(across)">
                                      <p:cBhvr>
                                        <p:cTn id="17" dur="500"/>
                                        <p:tgtEl>
                                          <p:spTgt spid="138"/>
                                        </p:tgtEl>
                                      </p:cBhvr>
                                    </p:animEffect>
                                  </p:childTnLst>
                                </p:cTn>
                              </p:par>
                              <p:par>
                                <p:cTn id="18" presetID="5" presetClass="entr" presetSubtype="10" fill="hold" grpId="0" nodeType="withEffect">
                                  <p:stCondLst>
                                    <p:cond delay="0"/>
                                  </p:stCondLst>
                                  <p:childTnLst>
                                    <p:set>
                                      <p:cBhvr>
                                        <p:cTn id="19" dur="1" fill="hold">
                                          <p:stCondLst>
                                            <p:cond delay="0"/>
                                          </p:stCondLst>
                                        </p:cTn>
                                        <p:tgtEl>
                                          <p:spTgt spid="137"/>
                                        </p:tgtEl>
                                        <p:attrNameLst>
                                          <p:attrName>style.visibility</p:attrName>
                                        </p:attrNameLst>
                                      </p:cBhvr>
                                      <p:to>
                                        <p:strVal val="visible"/>
                                      </p:to>
                                    </p:set>
                                    <p:animEffect transition="in" filter="checkerboard(across)">
                                      <p:cBhvr>
                                        <p:cTn id="20" dur="500"/>
                                        <p:tgtEl>
                                          <p:spTgt spid="1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 grpId="0" animBg="1"/>
      <p:bldP spid="136" grpId="0" animBg="1"/>
      <p:bldP spid="137" grpId="0" animBg="1"/>
      <p:bldP spid="138" grpId="0" animBg="1"/>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67"/>
          <p:cNvSpPr>
            <a:spLocks noChangeArrowheads="1"/>
          </p:cNvSpPr>
          <p:nvPr/>
        </p:nvSpPr>
        <p:spPr bwMode="auto">
          <a:xfrm>
            <a:off x="1847529" y="4077072"/>
            <a:ext cx="1110357" cy="1728192"/>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graphicFrame>
        <p:nvGraphicFramePr>
          <p:cNvPr id="3" name="Object 62"/>
          <p:cNvGraphicFramePr>
            <a:graphicFrameLocks noChangeAspect="1"/>
          </p:cNvGraphicFramePr>
          <p:nvPr/>
        </p:nvGraphicFramePr>
        <p:xfrm>
          <a:off x="3352801" y="4464448"/>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3" name="Object 6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2801" y="4464448"/>
                        <a:ext cx="1457325" cy="1724025"/>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sp>
        <p:nvSpPr>
          <p:cNvPr id="4" name="Text Box 68"/>
          <p:cNvSpPr txBox="1">
            <a:spLocks noChangeArrowheads="1"/>
          </p:cNvSpPr>
          <p:nvPr/>
        </p:nvSpPr>
        <p:spPr bwMode="auto">
          <a:xfrm>
            <a:off x="3016250" y="4866085"/>
            <a:ext cx="519112" cy="396875"/>
          </a:xfrm>
          <a:prstGeom prst="rect">
            <a:avLst/>
          </a:prstGeom>
          <a:noFill/>
          <a:ln w="9525">
            <a:noFill/>
            <a:miter lim="800000"/>
            <a:headEnd/>
            <a:tailEnd/>
          </a:ln>
        </p:spPr>
        <p:txBody>
          <a:bodyPr anchor="ctr">
            <a:spAutoFit/>
          </a:bodyPr>
          <a:lstStyle/>
          <a:p>
            <a:pPr algn="ctr" eaLnBrk="0" hangingPunct="0">
              <a:spcBef>
                <a:spcPct val="50000"/>
              </a:spcBef>
            </a:pPr>
            <a:r>
              <a:rPr lang="cs-CZ" sz="2000" b="1" dirty="0">
                <a:latin typeface="Times New Roman" pitchFamily="18" charset="0"/>
              </a:rPr>
              <a:t>K</a:t>
            </a:r>
            <a:r>
              <a:rPr lang="cs-CZ" sz="2000" b="1" baseline="30000" dirty="0">
                <a:latin typeface="Times New Roman" pitchFamily="18" charset="0"/>
              </a:rPr>
              <a:t>+</a:t>
            </a:r>
            <a:endParaRPr lang="cs-CZ" sz="3200" b="1" baseline="-25000" dirty="0">
              <a:latin typeface="Times New Roman" pitchFamily="18" charset="0"/>
            </a:endParaRPr>
          </a:p>
        </p:txBody>
      </p:sp>
      <p:sp>
        <p:nvSpPr>
          <p:cNvPr id="5" name="Text Box 71"/>
          <p:cNvSpPr txBox="1">
            <a:spLocks noChangeArrowheads="1"/>
          </p:cNvSpPr>
          <p:nvPr/>
        </p:nvSpPr>
        <p:spPr bwMode="auto">
          <a:xfrm>
            <a:off x="2039938" y="4585097"/>
            <a:ext cx="863600" cy="762000"/>
          </a:xfrm>
          <a:prstGeom prst="rect">
            <a:avLst/>
          </a:prstGeom>
          <a:noFill/>
          <a:ln w="9525">
            <a:noFill/>
            <a:miter lim="800000"/>
            <a:headEnd/>
            <a:tailEnd/>
          </a:ln>
        </p:spPr>
        <p:txBody>
          <a:bodyPr anchor="ctr">
            <a:spAutoFit/>
          </a:bodyPr>
          <a:lstStyle/>
          <a:p>
            <a:pPr algn="ctr" eaLnBrk="0" hangingPunct="0">
              <a:spcBef>
                <a:spcPct val="50000"/>
              </a:spcBef>
            </a:pPr>
            <a:r>
              <a:rPr lang="cs-CZ" sz="4400" b="1" dirty="0">
                <a:latin typeface="Times New Roman" pitchFamily="18" charset="0"/>
              </a:rPr>
              <a:t>K</a:t>
            </a:r>
            <a:r>
              <a:rPr lang="cs-CZ" sz="4400" b="1" baseline="30000" dirty="0">
                <a:latin typeface="Times New Roman" pitchFamily="18" charset="0"/>
              </a:rPr>
              <a:t>+</a:t>
            </a:r>
            <a:endParaRPr lang="cs-CZ" sz="6000" b="1" baseline="-25000" dirty="0">
              <a:latin typeface="Times New Roman" pitchFamily="18" charset="0"/>
            </a:endParaRPr>
          </a:p>
        </p:txBody>
      </p:sp>
      <p:sp>
        <p:nvSpPr>
          <p:cNvPr id="6" name="Line 73"/>
          <p:cNvSpPr>
            <a:spLocks noChangeShapeType="1"/>
          </p:cNvSpPr>
          <p:nvPr/>
        </p:nvSpPr>
        <p:spPr bwMode="auto">
          <a:xfrm flipV="1">
            <a:off x="2730500" y="5074047"/>
            <a:ext cx="400050" cy="6350"/>
          </a:xfrm>
          <a:prstGeom prst="line">
            <a:avLst/>
          </a:prstGeom>
          <a:noFill/>
          <a:ln w="28575">
            <a:solidFill>
              <a:srgbClr val="000000"/>
            </a:solidFill>
            <a:round/>
            <a:headEnd/>
            <a:tailEnd type="triangle" w="med" len="med"/>
          </a:ln>
        </p:spPr>
        <p:txBody>
          <a:bodyPr wrap="none" anchor="ctr"/>
          <a:lstStyle/>
          <a:p>
            <a:endParaRPr lang="cs-CZ"/>
          </a:p>
        </p:txBody>
      </p:sp>
      <p:sp>
        <p:nvSpPr>
          <p:cNvPr id="7" name="Freeform 75"/>
          <p:cNvSpPr>
            <a:spLocks/>
          </p:cNvSpPr>
          <p:nvPr/>
        </p:nvSpPr>
        <p:spPr bwMode="auto">
          <a:xfrm>
            <a:off x="3392489" y="5121673"/>
            <a:ext cx="809625" cy="1317625"/>
          </a:xfrm>
          <a:custGeom>
            <a:avLst/>
            <a:gdLst>
              <a:gd name="T0" fmla="*/ 20 w 510"/>
              <a:gd name="T1" fmla="*/ 0 h 830"/>
              <a:gd name="T2" fmla="*/ 506 w 510"/>
              <a:gd name="T3" fmla="*/ 90 h 830"/>
              <a:gd name="T4" fmla="*/ 50 w 510"/>
              <a:gd name="T5" fmla="*/ 210 h 830"/>
              <a:gd name="T6" fmla="*/ 237 w 510"/>
              <a:gd name="T7" fmla="*/ 830 h 830"/>
              <a:gd name="T8" fmla="*/ 0 60000 65536"/>
              <a:gd name="T9" fmla="*/ 0 60000 65536"/>
              <a:gd name="T10" fmla="*/ 0 60000 65536"/>
              <a:gd name="T11" fmla="*/ 0 60000 65536"/>
              <a:gd name="T12" fmla="*/ 0 w 510"/>
              <a:gd name="T13" fmla="*/ 0 h 830"/>
              <a:gd name="T14" fmla="*/ 510 w 510"/>
              <a:gd name="T15" fmla="*/ 830 h 830"/>
            </a:gdLst>
            <a:ahLst/>
            <a:cxnLst>
              <a:cxn ang="T8">
                <a:pos x="T0" y="T1"/>
              </a:cxn>
              <a:cxn ang="T9">
                <a:pos x="T2" y="T3"/>
              </a:cxn>
              <a:cxn ang="T10">
                <a:pos x="T4" y="T5"/>
              </a:cxn>
              <a:cxn ang="T11">
                <a:pos x="T6" y="T7"/>
              </a:cxn>
            </a:cxnLst>
            <a:rect l="T12" t="T13" r="T14" b="T15"/>
            <a:pathLst>
              <a:path w="510" h="830">
                <a:moveTo>
                  <a:pt x="20" y="0"/>
                </a:moveTo>
                <a:cubicBezTo>
                  <a:pt x="101" y="14"/>
                  <a:pt x="501" y="55"/>
                  <a:pt x="506" y="90"/>
                </a:cubicBezTo>
                <a:cubicBezTo>
                  <a:pt x="510" y="133"/>
                  <a:pt x="100" y="97"/>
                  <a:pt x="50" y="210"/>
                </a:cubicBezTo>
                <a:cubicBezTo>
                  <a:pt x="0" y="323"/>
                  <a:pt x="198" y="701"/>
                  <a:pt x="237" y="830"/>
                </a:cubicBezTo>
              </a:path>
            </a:pathLst>
          </a:custGeom>
          <a:noFill/>
          <a:ln w="38100">
            <a:solidFill>
              <a:schemeClr val="tx1"/>
            </a:solidFill>
            <a:round/>
            <a:headEnd/>
            <a:tailEnd type="triangle" w="med" len="med"/>
          </a:ln>
        </p:spPr>
        <p:txBody>
          <a:bodyPr/>
          <a:lstStyle/>
          <a:p>
            <a:endParaRPr lang="cs-CZ"/>
          </a:p>
        </p:txBody>
      </p:sp>
      <p:sp>
        <p:nvSpPr>
          <p:cNvPr id="8" name="Šipka doprava 7"/>
          <p:cNvSpPr/>
          <p:nvPr/>
        </p:nvSpPr>
        <p:spPr>
          <a:xfrm rot="5596003">
            <a:off x="1880651" y="3530500"/>
            <a:ext cx="2474435" cy="384075"/>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0" name="Šipka doprava 9"/>
          <p:cNvSpPr/>
          <p:nvPr/>
        </p:nvSpPr>
        <p:spPr>
          <a:xfrm rot="8144127">
            <a:off x="3709317" y="4132063"/>
            <a:ext cx="2539696" cy="384075"/>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pic>
        <p:nvPicPr>
          <p:cNvPr id="12" name="Picture 2" descr="sejmout005"/>
          <p:cNvPicPr>
            <a:picLocks noChangeAspect="1" noChangeArrowheads="1"/>
          </p:cNvPicPr>
          <p:nvPr/>
        </p:nvPicPr>
        <p:blipFill>
          <a:blip r:embed="rId5" cstate="print"/>
          <a:srcRect l="50202" t="11563" r="803"/>
          <a:stretch>
            <a:fillRect/>
          </a:stretch>
        </p:blipFill>
        <p:spPr bwMode="auto">
          <a:xfrm>
            <a:off x="5807968" y="942954"/>
            <a:ext cx="2376264" cy="2687905"/>
          </a:xfrm>
          <a:prstGeom prst="rect">
            <a:avLst/>
          </a:prstGeom>
          <a:noFill/>
          <a:ln w="9525">
            <a:noFill/>
            <a:miter lim="800000"/>
            <a:headEnd/>
            <a:tailEnd/>
          </a:ln>
        </p:spPr>
      </p:pic>
      <p:sp>
        <p:nvSpPr>
          <p:cNvPr id="14" name="Obdélník 13"/>
          <p:cNvSpPr/>
          <p:nvPr/>
        </p:nvSpPr>
        <p:spPr>
          <a:xfrm>
            <a:off x="7032104" y="2204864"/>
            <a:ext cx="72008" cy="57606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TextovéPole 14"/>
          <p:cNvSpPr txBox="1"/>
          <p:nvPr/>
        </p:nvSpPr>
        <p:spPr>
          <a:xfrm>
            <a:off x="6600056" y="3861048"/>
            <a:ext cx="2403222" cy="369332"/>
          </a:xfrm>
          <a:prstGeom prst="rect">
            <a:avLst/>
          </a:prstGeom>
          <a:noFill/>
        </p:spPr>
        <p:txBody>
          <a:bodyPr wrap="none" rtlCol="0">
            <a:spAutoFit/>
          </a:bodyPr>
          <a:lstStyle/>
          <a:p>
            <a:r>
              <a:rPr lang="cs-CZ" dirty="0"/>
              <a:t>Diuretika (</a:t>
            </a:r>
            <a:r>
              <a:rPr lang="cs-CZ" dirty="0" err="1"/>
              <a:t>Furosemid</a:t>
            </a:r>
            <a:r>
              <a:rPr lang="cs-CZ" dirty="0"/>
              <a:t>)</a:t>
            </a:r>
          </a:p>
        </p:txBody>
      </p:sp>
      <p:cxnSp>
        <p:nvCxnSpPr>
          <p:cNvPr id="17" name="Přímá spojovací šipka 16"/>
          <p:cNvCxnSpPr/>
          <p:nvPr/>
        </p:nvCxnSpPr>
        <p:spPr>
          <a:xfrm rot="16200000" flipV="1">
            <a:off x="6672064" y="3284984"/>
            <a:ext cx="1008112"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7176121" y="-27384"/>
            <a:ext cx="3672408" cy="1200329"/>
          </a:xfrm>
          <a:prstGeom prst="rect">
            <a:avLst/>
          </a:prstGeom>
          <a:noFill/>
        </p:spPr>
        <p:txBody>
          <a:bodyPr wrap="square" rtlCol="0">
            <a:spAutoFit/>
          </a:bodyPr>
          <a:lstStyle/>
          <a:p>
            <a:r>
              <a:rPr lang="cs-CZ" dirty="0"/>
              <a:t>Velká dodávka draslíku do kortikálních sběrných kanálků</a:t>
            </a:r>
          </a:p>
          <a:p>
            <a:r>
              <a:rPr lang="cs-CZ" dirty="0"/>
              <a:t>    (např. při osmotické diuréze)</a:t>
            </a:r>
          </a:p>
          <a:p>
            <a:r>
              <a:rPr lang="cs-CZ" dirty="0"/>
              <a:t>     Malá dodávka chloridů</a:t>
            </a:r>
          </a:p>
        </p:txBody>
      </p:sp>
      <p:sp>
        <p:nvSpPr>
          <p:cNvPr id="21" name="TextovéPole 20"/>
          <p:cNvSpPr txBox="1"/>
          <p:nvPr/>
        </p:nvSpPr>
        <p:spPr>
          <a:xfrm>
            <a:off x="8328248" y="2924944"/>
            <a:ext cx="2403222" cy="369332"/>
          </a:xfrm>
          <a:prstGeom prst="rect">
            <a:avLst/>
          </a:prstGeom>
          <a:noFill/>
        </p:spPr>
        <p:txBody>
          <a:bodyPr wrap="none" rtlCol="0">
            <a:spAutoFit/>
          </a:bodyPr>
          <a:lstStyle/>
          <a:p>
            <a:r>
              <a:rPr lang="cs-CZ" dirty="0" err="1"/>
              <a:t>Hypealdosteronismus</a:t>
            </a:r>
            <a:endParaRPr lang="cs-CZ" dirty="0"/>
          </a:p>
        </p:txBody>
      </p:sp>
      <p:sp>
        <p:nvSpPr>
          <p:cNvPr id="23" name="Šipka doprava 22"/>
          <p:cNvSpPr/>
          <p:nvPr/>
        </p:nvSpPr>
        <p:spPr>
          <a:xfrm rot="10293368">
            <a:off x="7550222" y="2219320"/>
            <a:ext cx="565750" cy="2333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5" name="Přímá spojovací šipka 24"/>
          <p:cNvCxnSpPr/>
          <p:nvPr/>
        </p:nvCxnSpPr>
        <p:spPr>
          <a:xfrm rot="16200000" flipV="1">
            <a:off x="8076220" y="2456892"/>
            <a:ext cx="648072"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Přímá spojovací šipka 26"/>
          <p:cNvCxnSpPr/>
          <p:nvPr/>
        </p:nvCxnSpPr>
        <p:spPr>
          <a:xfrm rot="5400000">
            <a:off x="7644172" y="1304764"/>
            <a:ext cx="1296144"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8" name="TextovéPole 27"/>
          <p:cNvSpPr txBox="1"/>
          <p:nvPr/>
        </p:nvSpPr>
        <p:spPr>
          <a:xfrm>
            <a:off x="1703512" y="116632"/>
            <a:ext cx="3096344" cy="107721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cs-CZ" sz="3200" dirty="0"/>
              <a:t>Deplece draslíku</a:t>
            </a:r>
          </a:p>
        </p:txBody>
      </p:sp>
      <p:sp>
        <p:nvSpPr>
          <p:cNvPr id="29" name="TextovéPole 28"/>
          <p:cNvSpPr txBox="1"/>
          <p:nvPr/>
        </p:nvSpPr>
        <p:spPr>
          <a:xfrm>
            <a:off x="2278825" y="2348880"/>
            <a:ext cx="1569660"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a:t>Katabolismus</a:t>
            </a:r>
          </a:p>
        </p:txBody>
      </p:sp>
      <p:sp>
        <p:nvSpPr>
          <p:cNvPr id="30" name="Šipka doprava 29"/>
          <p:cNvSpPr/>
          <p:nvPr/>
        </p:nvSpPr>
        <p:spPr>
          <a:xfrm rot="6723695">
            <a:off x="2356738" y="3737711"/>
            <a:ext cx="2168111" cy="384075"/>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9" name="TextovéPole 8"/>
          <p:cNvSpPr txBox="1"/>
          <p:nvPr/>
        </p:nvSpPr>
        <p:spPr>
          <a:xfrm>
            <a:off x="3575720" y="2780928"/>
            <a:ext cx="241604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a:t>Dlouhodobá </a:t>
            </a:r>
            <a:r>
              <a:rPr lang="cs-CZ" dirty="0" err="1"/>
              <a:t>acidémie</a:t>
            </a:r>
            <a:endParaRPr lang="cs-CZ" dirty="0"/>
          </a:p>
        </p:txBody>
      </p:sp>
      <p:sp>
        <p:nvSpPr>
          <p:cNvPr id="32" name="Obdélník 31"/>
          <p:cNvSpPr/>
          <p:nvPr/>
        </p:nvSpPr>
        <p:spPr>
          <a:xfrm>
            <a:off x="5807968" y="72008"/>
            <a:ext cx="4752528" cy="4581128"/>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checkerboard(across)">
                                      <p:cBhvr>
                                        <p:cTn id="7" dur="500"/>
                                        <p:tgtEl>
                                          <p:spTgt spid="29"/>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30"/>
                                        </p:tgtEl>
                                        <p:attrNameLst>
                                          <p:attrName>style.visibility</p:attrName>
                                        </p:attrNameLst>
                                      </p:cBhvr>
                                      <p:to>
                                        <p:strVal val="visible"/>
                                      </p:to>
                                    </p:set>
                                    <p:animEffect transition="in" filter="checkerboard(across)">
                                      <p:cBhvr>
                                        <p:cTn id="15" dur="500"/>
                                        <p:tgtEl>
                                          <p:spTgt spid="30"/>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heckerboard(across)">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checkerboard(across)">
                                      <p:cBhvr>
                                        <p:cTn id="23" dur="500"/>
                                        <p:tgtEl>
                                          <p:spTgt spid="10"/>
                                        </p:tgtEl>
                                      </p:cBhvr>
                                    </p:animEffect>
                                  </p:childTnLst>
                                </p:cTn>
                              </p:par>
                              <p:par>
                                <p:cTn id="24" presetID="5" presetClass="entr" presetSubtype="10" fill="hold" grpId="0" nodeType="withEffect">
                                  <p:stCondLst>
                                    <p:cond delay="0"/>
                                  </p:stCondLst>
                                  <p:childTnLst>
                                    <p:set>
                                      <p:cBhvr>
                                        <p:cTn id="25" dur="1" fill="hold">
                                          <p:stCondLst>
                                            <p:cond delay="0"/>
                                          </p:stCondLst>
                                        </p:cTn>
                                        <p:tgtEl>
                                          <p:spTgt spid="32"/>
                                        </p:tgtEl>
                                        <p:attrNameLst>
                                          <p:attrName>style.visibility</p:attrName>
                                        </p:attrNameLst>
                                      </p:cBhvr>
                                      <p:to>
                                        <p:strVal val="visible"/>
                                      </p:to>
                                    </p:set>
                                    <p:animEffect transition="in" filter="checkerboard(across)">
                                      <p:cBhvr>
                                        <p:cTn id="26" dur="500"/>
                                        <p:tgtEl>
                                          <p:spTgt spid="32"/>
                                        </p:tgtEl>
                                      </p:cBhvr>
                                    </p:animEffect>
                                  </p:childTnLst>
                                </p:cTn>
                              </p:par>
                              <p:par>
                                <p:cTn id="27" presetID="5" presetClass="entr" presetSubtype="1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checkerboard(across)">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5" presetClass="entr" presetSubtype="10" fill="hold" grpId="0"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checkerboard(across)">
                                      <p:cBhvr>
                                        <p:cTn id="34" dur="500"/>
                                        <p:tgtEl>
                                          <p:spTgt spid="15"/>
                                        </p:tgtEl>
                                      </p:cBhvr>
                                    </p:animEffect>
                                  </p:childTnLst>
                                </p:cTn>
                              </p:par>
                              <p:par>
                                <p:cTn id="35" presetID="5" presetClass="entr" presetSubtype="10" fill="hold" nodeType="with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checkerboard(across)">
                                      <p:cBhvr>
                                        <p:cTn id="37" dur="500"/>
                                        <p:tgtEl>
                                          <p:spTgt spid="17"/>
                                        </p:tgtEl>
                                      </p:cBhvr>
                                    </p:animEffect>
                                  </p:childTnLst>
                                </p:cTn>
                              </p:par>
                              <p:par>
                                <p:cTn id="38" presetID="5" presetClass="entr" presetSubtype="10" fill="hold" grpId="0" nodeType="with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checkerboard(across)">
                                      <p:cBhvr>
                                        <p:cTn id="40" dur="500"/>
                                        <p:tgtEl>
                                          <p:spTgt spid="14"/>
                                        </p:tgtEl>
                                      </p:cBhvr>
                                    </p:animEffect>
                                  </p:childTnLst>
                                </p:cTn>
                              </p:par>
                            </p:childTnLst>
                          </p:cTn>
                        </p:par>
                      </p:childTnLst>
                    </p:cTn>
                  </p:par>
                  <p:par>
                    <p:cTn id="41" fill="hold">
                      <p:stCondLst>
                        <p:cond delay="indefinite"/>
                      </p:stCondLst>
                      <p:childTnLst>
                        <p:par>
                          <p:cTn id="42" fill="hold">
                            <p:stCondLst>
                              <p:cond delay="0"/>
                            </p:stCondLst>
                            <p:childTnLst>
                              <p:par>
                                <p:cTn id="43" presetID="5" presetClass="entr" presetSubtype="10" fill="hold" nodeType="clickEffect">
                                  <p:stCondLst>
                                    <p:cond delay="0"/>
                                  </p:stCondLst>
                                  <p:childTnLst>
                                    <p:set>
                                      <p:cBhvr>
                                        <p:cTn id="44" dur="1" fill="hold">
                                          <p:stCondLst>
                                            <p:cond delay="0"/>
                                          </p:stCondLst>
                                        </p:cTn>
                                        <p:tgtEl>
                                          <p:spTgt spid="27"/>
                                        </p:tgtEl>
                                        <p:attrNameLst>
                                          <p:attrName>style.visibility</p:attrName>
                                        </p:attrNameLst>
                                      </p:cBhvr>
                                      <p:to>
                                        <p:strVal val="visible"/>
                                      </p:to>
                                    </p:set>
                                    <p:animEffect transition="in" filter="checkerboard(across)">
                                      <p:cBhvr>
                                        <p:cTn id="45" dur="500"/>
                                        <p:tgtEl>
                                          <p:spTgt spid="27"/>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23"/>
                                        </p:tgtEl>
                                        <p:attrNameLst>
                                          <p:attrName>style.visibility</p:attrName>
                                        </p:attrNameLst>
                                      </p:cBhvr>
                                      <p:to>
                                        <p:strVal val="visible"/>
                                      </p:to>
                                    </p:set>
                                    <p:animEffect transition="in" filter="checkerboard(across)">
                                      <p:cBhvr>
                                        <p:cTn id="48" dur="500"/>
                                        <p:tgtEl>
                                          <p:spTgt spid="23"/>
                                        </p:tgtEl>
                                      </p:cBhvr>
                                    </p:animEffect>
                                  </p:childTnLst>
                                </p:cTn>
                              </p:par>
                              <p:par>
                                <p:cTn id="49" presetID="5" presetClass="entr" presetSubtype="10" fill="hold" grpId="0" nodeType="withEffect">
                                  <p:stCondLst>
                                    <p:cond delay="0"/>
                                  </p:stCondLst>
                                  <p:childTnLst>
                                    <p:set>
                                      <p:cBhvr>
                                        <p:cTn id="50" dur="1" fill="hold">
                                          <p:stCondLst>
                                            <p:cond delay="0"/>
                                          </p:stCondLst>
                                        </p:cTn>
                                        <p:tgtEl>
                                          <p:spTgt spid="20"/>
                                        </p:tgtEl>
                                        <p:attrNameLst>
                                          <p:attrName>style.visibility</p:attrName>
                                        </p:attrNameLst>
                                      </p:cBhvr>
                                      <p:to>
                                        <p:strVal val="visible"/>
                                      </p:to>
                                    </p:set>
                                    <p:animEffect transition="in" filter="checkerboard(across)">
                                      <p:cBhvr>
                                        <p:cTn id="51" dur="500"/>
                                        <p:tgtEl>
                                          <p:spTgt spid="20"/>
                                        </p:tgtEl>
                                      </p:cBhvr>
                                    </p:animEffect>
                                  </p:childTnLst>
                                </p:cTn>
                              </p:par>
                            </p:childTnLst>
                          </p:cTn>
                        </p:par>
                      </p:childTnLst>
                    </p:cTn>
                  </p:par>
                  <p:par>
                    <p:cTn id="52" fill="hold">
                      <p:stCondLst>
                        <p:cond delay="indefinite"/>
                      </p:stCondLst>
                      <p:childTnLst>
                        <p:par>
                          <p:cTn id="53" fill="hold">
                            <p:stCondLst>
                              <p:cond delay="0"/>
                            </p:stCondLst>
                            <p:childTnLst>
                              <p:par>
                                <p:cTn id="54" presetID="5" presetClass="entr" presetSubtype="10" fill="hold" grpId="0" nodeType="clickEffect">
                                  <p:stCondLst>
                                    <p:cond delay="0"/>
                                  </p:stCondLst>
                                  <p:childTnLst>
                                    <p:set>
                                      <p:cBhvr>
                                        <p:cTn id="55" dur="1" fill="hold">
                                          <p:stCondLst>
                                            <p:cond delay="0"/>
                                          </p:stCondLst>
                                        </p:cTn>
                                        <p:tgtEl>
                                          <p:spTgt spid="21"/>
                                        </p:tgtEl>
                                        <p:attrNameLst>
                                          <p:attrName>style.visibility</p:attrName>
                                        </p:attrNameLst>
                                      </p:cBhvr>
                                      <p:to>
                                        <p:strVal val="visible"/>
                                      </p:to>
                                    </p:set>
                                    <p:animEffect transition="in" filter="checkerboard(across)">
                                      <p:cBhvr>
                                        <p:cTn id="56" dur="500"/>
                                        <p:tgtEl>
                                          <p:spTgt spid="21"/>
                                        </p:tgtEl>
                                      </p:cBhvr>
                                    </p:animEffect>
                                  </p:childTnLst>
                                </p:cTn>
                              </p:par>
                              <p:par>
                                <p:cTn id="57" presetID="5" presetClass="entr" presetSubtype="10" fill="hold" nodeType="with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checkerboard(across)">
                                      <p:cBhvr>
                                        <p:cTn id="59"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4" grpId="0" animBg="1"/>
      <p:bldP spid="15" grpId="0"/>
      <p:bldP spid="20" grpId="0"/>
      <p:bldP spid="21" grpId="0"/>
      <p:bldP spid="23" grpId="0" animBg="1"/>
      <p:bldP spid="29" grpId="0" animBg="1"/>
      <p:bldP spid="30" grpId="0" animBg="1"/>
      <p:bldP spid="9" grpId="0" animBg="1"/>
      <p:bldP spid="32" grpId="0" animBg="1"/>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ChangeArrowheads="1"/>
          </p:cNvSpPr>
          <p:nvPr/>
        </p:nvSpPr>
        <p:spPr bwMode="auto">
          <a:xfrm>
            <a:off x="2106614" y="0"/>
            <a:ext cx="2465387" cy="1047750"/>
          </a:xfrm>
          <a:prstGeom prst="rect">
            <a:avLst/>
          </a:prstGeom>
          <a:solidFill>
            <a:srgbClr val="FFFF00"/>
          </a:solidFill>
          <a:ln w="57150" cmpd="thinThick">
            <a:solidFill>
              <a:schemeClr val="tx1"/>
            </a:solidFill>
            <a:miter lim="800000"/>
            <a:headEnd/>
            <a:tailEnd/>
          </a:ln>
        </p:spPr>
        <p:txBody>
          <a:bodyPr wrap="none" anchor="ctr"/>
          <a:lstStyle/>
          <a:p>
            <a:pPr algn="ctr" eaLnBrk="0" hangingPunct="0"/>
            <a:r>
              <a:rPr lang="cs-CZ" sz="1400" b="1" dirty="0">
                <a:latin typeface="Times New Roman" pitchFamily="18" charset="0"/>
              </a:rPr>
              <a:t>Porucha vstřebávání chloridů</a:t>
            </a:r>
          </a:p>
          <a:p>
            <a:pPr algn="ctr" eaLnBrk="0" hangingPunct="0"/>
            <a:r>
              <a:rPr lang="cs-CZ" sz="1400" b="1" dirty="0">
                <a:latin typeface="Times New Roman" pitchFamily="18" charset="0"/>
              </a:rPr>
              <a:t> a Na</a:t>
            </a:r>
            <a:r>
              <a:rPr lang="cs-CZ" sz="1400" b="1" baseline="30000" dirty="0">
                <a:latin typeface="Times New Roman" pitchFamily="18" charset="0"/>
              </a:rPr>
              <a:t>+</a:t>
            </a:r>
            <a:r>
              <a:rPr lang="cs-CZ" sz="1400" b="1" dirty="0">
                <a:latin typeface="Times New Roman" pitchFamily="18" charset="0"/>
              </a:rPr>
              <a:t> ve vzestupném raménku </a:t>
            </a:r>
          </a:p>
          <a:p>
            <a:pPr algn="ctr" eaLnBrk="0" hangingPunct="0"/>
            <a:r>
              <a:rPr lang="cs-CZ" sz="1400" b="1" dirty="0" err="1">
                <a:latin typeface="Times New Roman" pitchFamily="18" charset="0"/>
              </a:rPr>
              <a:t>Henleho</a:t>
            </a:r>
            <a:r>
              <a:rPr lang="cs-CZ" sz="1400" b="1" dirty="0">
                <a:latin typeface="Times New Roman" pitchFamily="18" charset="0"/>
              </a:rPr>
              <a:t> kličky</a:t>
            </a:r>
          </a:p>
        </p:txBody>
      </p:sp>
      <p:sp>
        <p:nvSpPr>
          <p:cNvPr id="133123" name="Rectangle 3"/>
          <p:cNvSpPr>
            <a:spLocks noChangeArrowheads="1"/>
          </p:cNvSpPr>
          <p:nvPr/>
        </p:nvSpPr>
        <p:spPr bwMode="auto">
          <a:xfrm>
            <a:off x="2305051" y="1503363"/>
            <a:ext cx="2093913" cy="692150"/>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Zvýšená nabídka Na</a:t>
            </a:r>
            <a:r>
              <a:rPr lang="cs-CZ" sz="1400" baseline="38000">
                <a:latin typeface="Times New Roman" pitchFamily="18" charset="0"/>
              </a:rPr>
              <a:t>+</a:t>
            </a:r>
            <a:r>
              <a:rPr lang="cs-CZ" sz="1400">
                <a:latin typeface="Times New Roman" pitchFamily="18" charset="0"/>
              </a:rPr>
              <a:t> </a:t>
            </a:r>
          </a:p>
          <a:p>
            <a:pPr algn="ctr" eaLnBrk="0" hangingPunct="0"/>
            <a:r>
              <a:rPr lang="cs-CZ" sz="1400">
                <a:latin typeface="Times New Roman" pitchFamily="18" charset="0"/>
              </a:rPr>
              <a:t>a Cl</a:t>
            </a:r>
            <a:r>
              <a:rPr lang="cs-CZ" sz="1400" baseline="36000">
                <a:latin typeface="Times New Roman" pitchFamily="18" charset="0"/>
              </a:rPr>
              <a:t>-</a:t>
            </a:r>
            <a:r>
              <a:rPr lang="cs-CZ" sz="1400">
                <a:latin typeface="Times New Roman" pitchFamily="18" charset="0"/>
              </a:rPr>
              <a:t> do distálního tubulu</a:t>
            </a:r>
          </a:p>
          <a:p>
            <a:pPr algn="ctr" eaLnBrk="0" hangingPunct="0"/>
            <a:r>
              <a:rPr lang="cs-CZ" sz="1400">
                <a:latin typeface="Times New Roman" pitchFamily="18" charset="0"/>
              </a:rPr>
              <a:t>(a osmoticky vázané vody)</a:t>
            </a:r>
          </a:p>
        </p:txBody>
      </p:sp>
      <p:sp>
        <p:nvSpPr>
          <p:cNvPr id="133124" name="Rectangle 4"/>
          <p:cNvSpPr>
            <a:spLocks noChangeArrowheads="1"/>
          </p:cNvSpPr>
          <p:nvPr/>
        </p:nvSpPr>
        <p:spPr bwMode="auto">
          <a:xfrm>
            <a:off x="2306638" y="2943226"/>
            <a:ext cx="2093912" cy="715963"/>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Zvýšený průtok </a:t>
            </a:r>
          </a:p>
          <a:p>
            <a:pPr algn="ctr" eaLnBrk="0" hangingPunct="0"/>
            <a:r>
              <a:rPr lang="cs-CZ" sz="1400">
                <a:latin typeface="Times New Roman" pitchFamily="18" charset="0"/>
              </a:rPr>
              <a:t>v  tubulu</a:t>
            </a:r>
          </a:p>
        </p:txBody>
      </p:sp>
      <p:sp>
        <p:nvSpPr>
          <p:cNvPr id="133125" name="Rectangle 5"/>
          <p:cNvSpPr>
            <a:spLocks noChangeArrowheads="1"/>
          </p:cNvSpPr>
          <p:nvPr/>
        </p:nvSpPr>
        <p:spPr bwMode="auto">
          <a:xfrm>
            <a:off x="5072063" y="2957514"/>
            <a:ext cx="2093912" cy="560387"/>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Zvýšení sekrece K</a:t>
            </a:r>
            <a:r>
              <a:rPr lang="cs-CZ" sz="1400" baseline="38000">
                <a:latin typeface="Times New Roman" pitchFamily="18" charset="0"/>
              </a:rPr>
              <a:t>+</a:t>
            </a:r>
            <a:endParaRPr lang="cs-CZ" sz="1400">
              <a:latin typeface="Times New Roman" pitchFamily="18" charset="0"/>
            </a:endParaRPr>
          </a:p>
        </p:txBody>
      </p:sp>
      <p:sp>
        <p:nvSpPr>
          <p:cNvPr id="133126" name="Rectangle 6"/>
          <p:cNvSpPr>
            <a:spLocks noChangeArrowheads="1"/>
          </p:cNvSpPr>
          <p:nvPr/>
        </p:nvSpPr>
        <p:spPr bwMode="auto">
          <a:xfrm>
            <a:off x="7939088" y="2720976"/>
            <a:ext cx="2093912" cy="873125"/>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Stimulace sekrece reninu</a:t>
            </a:r>
          </a:p>
          <a:p>
            <a:pPr algn="ctr" eaLnBrk="0" hangingPunct="0"/>
            <a:r>
              <a:rPr lang="cs-CZ" sz="1400">
                <a:latin typeface="Times New Roman" pitchFamily="18" charset="0"/>
              </a:rPr>
              <a:t>(a regulační smyčky </a:t>
            </a:r>
          </a:p>
          <a:p>
            <a:pPr algn="ctr" eaLnBrk="0" hangingPunct="0"/>
            <a:r>
              <a:rPr lang="cs-CZ" sz="1400">
                <a:latin typeface="Times New Roman" pitchFamily="18" charset="0"/>
              </a:rPr>
              <a:t>renin-angiotensin-aldosteron)</a:t>
            </a:r>
          </a:p>
        </p:txBody>
      </p:sp>
      <p:sp>
        <p:nvSpPr>
          <p:cNvPr id="133127" name="Rectangle 7"/>
          <p:cNvSpPr>
            <a:spLocks noChangeArrowheads="1"/>
          </p:cNvSpPr>
          <p:nvPr/>
        </p:nvSpPr>
        <p:spPr bwMode="auto">
          <a:xfrm>
            <a:off x="5072063" y="1430339"/>
            <a:ext cx="2093912" cy="873125"/>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Zvýšení elektronegativity</a:t>
            </a:r>
          </a:p>
          <a:p>
            <a:pPr algn="ctr" eaLnBrk="0" hangingPunct="0"/>
            <a:r>
              <a:rPr lang="cs-CZ" sz="1400">
                <a:latin typeface="Times New Roman" pitchFamily="18" charset="0"/>
              </a:rPr>
              <a:t> v lumen tubulu </a:t>
            </a:r>
          </a:p>
          <a:p>
            <a:pPr algn="ctr" eaLnBrk="0" hangingPunct="0"/>
            <a:r>
              <a:rPr lang="cs-CZ" sz="1400">
                <a:latin typeface="Times New Roman" pitchFamily="18" charset="0"/>
              </a:rPr>
              <a:t>(díky vysoké hladině Cl</a:t>
            </a:r>
            <a:r>
              <a:rPr lang="cs-CZ" sz="1400" b="1" baseline="38000">
                <a:latin typeface="Times New Roman" pitchFamily="18" charset="0"/>
              </a:rPr>
              <a:t>-</a:t>
            </a:r>
            <a:r>
              <a:rPr lang="cs-CZ" sz="1400">
                <a:latin typeface="Times New Roman" pitchFamily="18" charset="0"/>
              </a:rPr>
              <a:t>)</a:t>
            </a:r>
          </a:p>
        </p:txBody>
      </p:sp>
      <p:sp>
        <p:nvSpPr>
          <p:cNvPr id="133128" name="Rectangle 8"/>
          <p:cNvSpPr>
            <a:spLocks noChangeArrowheads="1"/>
          </p:cNvSpPr>
          <p:nvPr/>
        </p:nvSpPr>
        <p:spPr bwMode="auto">
          <a:xfrm>
            <a:off x="5465763" y="5170488"/>
            <a:ext cx="2093912" cy="544512"/>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Zvýšení resorpce Na</a:t>
            </a:r>
            <a:r>
              <a:rPr lang="cs-CZ" sz="1400" baseline="38000">
                <a:latin typeface="Times New Roman" pitchFamily="18" charset="0"/>
              </a:rPr>
              <a:t>+</a:t>
            </a:r>
            <a:endParaRPr lang="cs-CZ" sz="1400">
              <a:latin typeface="Times New Roman" pitchFamily="18" charset="0"/>
            </a:endParaRPr>
          </a:p>
        </p:txBody>
      </p:sp>
      <p:sp>
        <p:nvSpPr>
          <p:cNvPr id="133129" name="Rectangle 9"/>
          <p:cNvSpPr>
            <a:spLocks noChangeArrowheads="1"/>
          </p:cNvSpPr>
          <p:nvPr/>
        </p:nvSpPr>
        <p:spPr bwMode="auto">
          <a:xfrm>
            <a:off x="2306638" y="5024439"/>
            <a:ext cx="2093912" cy="873125"/>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Zajištění resorpce </a:t>
            </a:r>
          </a:p>
          <a:p>
            <a:pPr algn="ctr" eaLnBrk="0" hangingPunct="0"/>
            <a:r>
              <a:rPr lang="cs-CZ" sz="1400">
                <a:latin typeface="Times New Roman" pitchFamily="18" charset="0"/>
              </a:rPr>
              <a:t>zvýšeného množství vody </a:t>
            </a:r>
          </a:p>
          <a:p>
            <a:pPr algn="ctr" eaLnBrk="0" hangingPunct="0"/>
            <a:r>
              <a:rPr lang="cs-CZ" sz="1400">
                <a:latin typeface="Times New Roman" pitchFamily="18" charset="0"/>
              </a:rPr>
              <a:t>přitékající </a:t>
            </a:r>
          </a:p>
          <a:p>
            <a:pPr algn="ctr" eaLnBrk="0" hangingPunct="0"/>
            <a:r>
              <a:rPr lang="cs-CZ" sz="1400">
                <a:latin typeface="Times New Roman" pitchFamily="18" charset="0"/>
              </a:rPr>
              <a:t>do tubulů</a:t>
            </a:r>
          </a:p>
        </p:txBody>
      </p:sp>
      <p:sp>
        <p:nvSpPr>
          <p:cNvPr id="133130" name="Rectangle 10"/>
          <p:cNvSpPr>
            <a:spLocks noChangeArrowheads="1"/>
          </p:cNvSpPr>
          <p:nvPr/>
        </p:nvSpPr>
        <p:spPr bwMode="auto">
          <a:xfrm>
            <a:off x="7912101" y="3951288"/>
            <a:ext cx="2093913" cy="601662"/>
          </a:xfrm>
          <a:prstGeom prst="rect">
            <a:avLst/>
          </a:prstGeom>
          <a:solidFill>
            <a:srgbClr val="FFFF00"/>
          </a:solidFill>
          <a:ln w="57150" cmpd="thinThick">
            <a:solidFill>
              <a:schemeClr val="tx1"/>
            </a:solidFill>
            <a:miter lim="800000"/>
            <a:headEnd/>
            <a:tailEnd/>
          </a:ln>
        </p:spPr>
        <p:txBody>
          <a:bodyPr wrap="none" anchor="ctr"/>
          <a:lstStyle/>
          <a:p>
            <a:pPr algn="ctr" eaLnBrk="0" hangingPunct="0"/>
            <a:r>
              <a:rPr lang="cs-CZ" sz="1400">
                <a:latin typeface="Times New Roman" pitchFamily="18" charset="0"/>
              </a:rPr>
              <a:t>Hypokalémie</a:t>
            </a:r>
          </a:p>
        </p:txBody>
      </p:sp>
      <p:sp>
        <p:nvSpPr>
          <p:cNvPr id="133131" name="Rectangle 11"/>
          <p:cNvSpPr>
            <a:spLocks noChangeArrowheads="1"/>
          </p:cNvSpPr>
          <p:nvPr/>
        </p:nvSpPr>
        <p:spPr bwMode="auto">
          <a:xfrm>
            <a:off x="8188326" y="155576"/>
            <a:ext cx="2093913" cy="873125"/>
          </a:xfrm>
          <a:prstGeom prst="rect">
            <a:avLst/>
          </a:prstGeom>
          <a:solidFill>
            <a:srgbClr val="FFFF00"/>
          </a:solidFill>
          <a:ln w="57150" cmpd="thinThick">
            <a:solidFill>
              <a:schemeClr val="tx1"/>
            </a:solidFill>
            <a:miter lim="800000"/>
            <a:headEnd/>
            <a:tailEnd/>
          </a:ln>
        </p:spPr>
        <p:txBody>
          <a:bodyPr wrap="none" anchor="ctr"/>
          <a:lstStyle/>
          <a:p>
            <a:pPr algn="ctr" eaLnBrk="0" hangingPunct="0"/>
            <a:r>
              <a:rPr lang="cs-CZ" sz="1400">
                <a:latin typeface="Times New Roman" pitchFamily="18" charset="0"/>
              </a:rPr>
              <a:t>Hypochlorémie</a:t>
            </a:r>
          </a:p>
        </p:txBody>
      </p:sp>
      <p:sp>
        <p:nvSpPr>
          <p:cNvPr id="133132" name="Rectangle 12"/>
          <p:cNvSpPr>
            <a:spLocks noChangeArrowheads="1"/>
          </p:cNvSpPr>
          <p:nvPr/>
        </p:nvSpPr>
        <p:spPr bwMode="auto">
          <a:xfrm>
            <a:off x="5072063" y="158751"/>
            <a:ext cx="2093912" cy="873125"/>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Zvýšené ztráty chloridů</a:t>
            </a:r>
          </a:p>
        </p:txBody>
      </p:sp>
      <p:sp>
        <p:nvSpPr>
          <p:cNvPr id="133133" name="Rectangle 13"/>
          <p:cNvSpPr>
            <a:spLocks noChangeArrowheads="1"/>
          </p:cNvSpPr>
          <p:nvPr/>
        </p:nvSpPr>
        <p:spPr bwMode="auto">
          <a:xfrm>
            <a:off x="8164513" y="1327151"/>
            <a:ext cx="2381250" cy="873125"/>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Zvýšená hladina</a:t>
            </a:r>
          </a:p>
          <a:p>
            <a:pPr algn="ctr" eaLnBrk="0" hangingPunct="0"/>
            <a:r>
              <a:rPr lang="cs-CZ" sz="1400">
                <a:latin typeface="Times New Roman" pitchFamily="18" charset="0"/>
              </a:rPr>
              <a:t> aldosteronu</a:t>
            </a:r>
          </a:p>
        </p:txBody>
      </p:sp>
      <p:sp>
        <p:nvSpPr>
          <p:cNvPr id="133134" name="Rectangle 14"/>
          <p:cNvSpPr>
            <a:spLocks noChangeArrowheads="1"/>
          </p:cNvSpPr>
          <p:nvPr/>
        </p:nvSpPr>
        <p:spPr bwMode="auto">
          <a:xfrm>
            <a:off x="5014913" y="4094163"/>
            <a:ext cx="2093912" cy="487362"/>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Zvýšené ztráty K</a:t>
            </a:r>
            <a:r>
              <a:rPr lang="cs-CZ" sz="1400" baseline="38000">
                <a:latin typeface="Times New Roman" pitchFamily="18" charset="0"/>
              </a:rPr>
              <a:t>+</a:t>
            </a:r>
            <a:r>
              <a:rPr lang="cs-CZ" sz="1400">
                <a:latin typeface="Times New Roman" pitchFamily="18" charset="0"/>
              </a:rPr>
              <a:t> </a:t>
            </a:r>
          </a:p>
        </p:txBody>
      </p:sp>
      <p:sp>
        <p:nvSpPr>
          <p:cNvPr id="133135" name="Rectangle 15"/>
          <p:cNvSpPr>
            <a:spLocks noChangeArrowheads="1"/>
          </p:cNvSpPr>
          <p:nvPr/>
        </p:nvSpPr>
        <p:spPr bwMode="auto">
          <a:xfrm>
            <a:off x="7937501" y="5303838"/>
            <a:ext cx="2093913" cy="660400"/>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Výměna K</a:t>
            </a:r>
            <a:r>
              <a:rPr lang="cs-CZ" sz="1400" baseline="38000">
                <a:latin typeface="Times New Roman" pitchFamily="18" charset="0"/>
              </a:rPr>
              <a:t>+ </a:t>
            </a:r>
            <a:r>
              <a:rPr lang="cs-CZ" sz="1400">
                <a:latin typeface="Times New Roman" pitchFamily="18" charset="0"/>
              </a:rPr>
              <a:t>za v buňkách H</a:t>
            </a:r>
            <a:r>
              <a:rPr lang="cs-CZ" sz="1400" baseline="38000">
                <a:latin typeface="Times New Roman" pitchFamily="18" charset="0"/>
              </a:rPr>
              <a:t>+</a:t>
            </a:r>
          </a:p>
          <a:p>
            <a:pPr algn="ctr" eaLnBrk="0" hangingPunct="0"/>
            <a:r>
              <a:rPr lang="cs-CZ" sz="1400">
                <a:latin typeface="Times New Roman" pitchFamily="18" charset="0"/>
              </a:rPr>
              <a:t>(K</a:t>
            </a:r>
            <a:r>
              <a:rPr lang="cs-CZ" sz="1400" baseline="38000">
                <a:latin typeface="Times New Roman" pitchFamily="18" charset="0"/>
              </a:rPr>
              <a:t>+ </a:t>
            </a:r>
            <a:r>
              <a:rPr lang="cs-CZ" sz="1400">
                <a:latin typeface="Times New Roman" pitchFamily="18" charset="0"/>
              </a:rPr>
              <a:t>do buňky a H</a:t>
            </a:r>
            <a:r>
              <a:rPr lang="cs-CZ" sz="1400" baseline="38000">
                <a:latin typeface="Times New Roman" pitchFamily="18" charset="0"/>
              </a:rPr>
              <a:t>+</a:t>
            </a:r>
            <a:r>
              <a:rPr lang="cs-CZ" sz="1400">
                <a:latin typeface="Times New Roman" pitchFamily="18" charset="0"/>
              </a:rPr>
              <a:t> z buňky</a:t>
            </a:r>
          </a:p>
        </p:txBody>
      </p:sp>
      <p:sp>
        <p:nvSpPr>
          <p:cNvPr id="133136" name="Rectangle 16"/>
          <p:cNvSpPr>
            <a:spLocks noChangeArrowheads="1"/>
          </p:cNvSpPr>
          <p:nvPr/>
        </p:nvSpPr>
        <p:spPr bwMode="auto">
          <a:xfrm>
            <a:off x="4991101" y="6153151"/>
            <a:ext cx="2093913" cy="544513"/>
          </a:xfrm>
          <a:prstGeom prst="rect">
            <a:avLst/>
          </a:prstGeom>
          <a:solidFill>
            <a:srgbClr val="FFFF00"/>
          </a:solidFill>
          <a:ln w="57150" cmpd="thinThick">
            <a:solidFill>
              <a:schemeClr val="tx1"/>
            </a:solidFill>
            <a:miter lim="800000"/>
            <a:headEnd/>
            <a:tailEnd/>
          </a:ln>
        </p:spPr>
        <p:txBody>
          <a:bodyPr wrap="none" anchor="ctr"/>
          <a:lstStyle/>
          <a:p>
            <a:pPr algn="ctr" eaLnBrk="0" hangingPunct="0"/>
            <a:r>
              <a:rPr lang="cs-CZ" sz="1400">
                <a:latin typeface="Times New Roman" pitchFamily="18" charset="0"/>
              </a:rPr>
              <a:t>Metabolická alkalóza</a:t>
            </a:r>
          </a:p>
        </p:txBody>
      </p:sp>
      <p:sp>
        <p:nvSpPr>
          <p:cNvPr id="133137" name="Line 17"/>
          <p:cNvSpPr>
            <a:spLocks noChangeShapeType="1"/>
          </p:cNvSpPr>
          <p:nvPr/>
        </p:nvSpPr>
        <p:spPr bwMode="auto">
          <a:xfrm flipH="1">
            <a:off x="3354389" y="1042988"/>
            <a:ext cx="7937" cy="500062"/>
          </a:xfrm>
          <a:prstGeom prst="line">
            <a:avLst/>
          </a:prstGeom>
          <a:noFill/>
          <a:ln w="38100">
            <a:solidFill>
              <a:schemeClr val="tx1"/>
            </a:solidFill>
            <a:round/>
            <a:headEnd/>
            <a:tailEnd type="triangle" w="med" len="med"/>
          </a:ln>
        </p:spPr>
        <p:txBody>
          <a:bodyPr wrap="none" anchor="ctr"/>
          <a:lstStyle/>
          <a:p>
            <a:endParaRPr lang="cs-CZ"/>
          </a:p>
        </p:txBody>
      </p:sp>
      <p:sp>
        <p:nvSpPr>
          <p:cNvPr id="133138" name="Line 18"/>
          <p:cNvSpPr>
            <a:spLocks noChangeShapeType="1"/>
          </p:cNvSpPr>
          <p:nvPr/>
        </p:nvSpPr>
        <p:spPr bwMode="auto">
          <a:xfrm>
            <a:off x="3363914" y="2225676"/>
            <a:ext cx="1587" cy="690563"/>
          </a:xfrm>
          <a:prstGeom prst="line">
            <a:avLst/>
          </a:prstGeom>
          <a:noFill/>
          <a:ln w="38100">
            <a:solidFill>
              <a:schemeClr val="tx1"/>
            </a:solidFill>
            <a:round/>
            <a:headEnd/>
            <a:tailEnd type="triangle" w="med" len="med"/>
          </a:ln>
        </p:spPr>
        <p:txBody>
          <a:bodyPr wrap="none" anchor="ctr"/>
          <a:lstStyle/>
          <a:p>
            <a:endParaRPr lang="cs-CZ"/>
          </a:p>
        </p:txBody>
      </p:sp>
      <p:sp>
        <p:nvSpPr>
          <p:cNvPr id="133139" name="Line 19"/>
          <p:cNvSpPr>
            <a:spLocks noChangeShapeType="1"/>
          </p:cNvSpPr>
          <p:nvPr/>
        </p:nvSpPr>
        <p:spPr bwMode="auto">
          <a:xfrm flipV="1">
            <a:off x="4400551" y="5486400"/>
            <a:ext cx="1071563" cy="7938"/>
          </a:xfrm>
          <a:prstGeom prst="line">
            <a:avLst/>
          </a:prstGeom>
          <a:noFill/>
          <a:ln w="38100">
            <a:solidFill>
              <a:schemeClr val="tx1"/>
            </a:solidFill>
            <a:round/>
            <a:headEnd type="triangle" w="med" len="med"/>
            <a:tailEnd/>
          </a:ln>
        </p:spPr>
        <p:txBody>
          <a:bodyPr wrap="none" anchor="ctr"/>
          <a:lstStyle/>
          <a:p>
            <a:endParaRPr lang="cs-CZ"/>
          </a:p>
        </p:txBody>
      </p:sp>
      <p:sp>
        <p:nvSpPr>
          <p:cNvPr id="133140" name="Line 20"/>
          <p:cNvSpPr>
            <a:spLocks noChangeShapeType="1"/>
          </p:cNvSpPr>
          <p:nvPr/>
        </p:nvSpPr>
        <p:spPr bwMode="auto">
          <a:xfrm>
            <a:off x="7177089" y="606425"/>
            <a:ext cx="998537" cy="0"/>
          </a:xfrm>
          <a:prstGeom prst="line">
            <a:avLst/>
          </a:prstGeom>
          <a:noFill/>
          <a:ln w="38100">
            <a:solidFill>
              <a:schemeClr val="tx1"/>
            </a:solidFill>
            <a:round/>
            <a:headEnd/>
            <a:tailEnd type="triangle" w="med" len="med"/>
          </a:ln>
        </p:spPr>
        <p:txBody>
          <a:bodyPr wrap="none" anchor="ctr"/>
          <a:lstStyle/>
          <a:p>
            <a:endParaRPr lang="cs-CZ"/>
          </a:p>
        </p:txBody>
      </p:sp>
      <p:sp>
        <p:nvSpPr>
          <p:cNvPr id="133141" name="Line 21"/>
          <p:cNvSpPr>
            <a:spLocks noChangeShapeType="1"/>
          </p:cNvSpPr>
          <p:nvPr/>
        </p:nvSpPr>
        <p:spPr bwMode="auto">
          <a:xfrm>
            <a:off x="9202738" y="3560764"/>
            <a:ext cx="0" cy="427037"/>
          </a:xfrm>
          <a:prstGeom prst="line">
            <a:avLst/>
          </a:prstGeom>
          <a:noFill/>
          <a:ln w="38100">
            <a:solidFill>
              <a:schemeClr val="tx1"/>
            </a:solidFill>
            <a:round/>
            <a:headEnd type="triangle" w="med" len="med"/>
            <a:tailEnd/>
          </a:ln>
        </p:spPr>
        <p:txBody>
          <a:bodyPr wrap="none" anchor="ctr"/>
          <a:lstStyle/>
          <a:p>
            <a:endParaRPr lang="cs-CZ"/>
          </a:p>
        </p:txBody>
      </p:sp>
      <p:sp>
        <p:nvSpPr>
          <p:cNvPr id="133142" name="Line 22"/>
          <p:cNvSpPr>
            <a:spLocks noChangeShapeType="1"/>
          </p:cNvSpPr>
          <p:nvPr/>
        </p:nvSpPr>
        <p:spPr bwMode="auto">
          <a:xfrm>
            <a:off x="6049963" y="3495675"/>
            <a:ext cx="0" cy="590550"/>
          </a:xfrm>
          <a:prstGeom prst="line">
            <a:avLst/>
          </a:prstGeom>
          <a:noFill/>
          <a:ln w="38100">
            <a:solidFill>
              <a:schemeClr val="tx1"/>
            </a:solidFill>
            <a:round/>
            <a:headEnd/>
            <a:tailEnd type="triangle" w="med" len="med"/>
          </a:ln>
        </p:spPr>
        <p:txBody>
          <a:bodyPr wrap="none" anchor="ctr"/>
          <a:lstStyle/>
          <a:p>
            <a:endParaRPr lang="cs-CZ"/>
          </a:p>
        </p:txBody>
      </p:sp>
      <p:sp>
        <p:nvSpPr>
          <p:cNvPr id="133143" name="Line 23"/>
          <p:cNvSpPr>
            <a:spLocks noChangeShapeType="1"/>
          </p:cNvSpPr>
          <p:nvPr/>
        </p:nvSpPr>
        <p:spPr bwMode="auto">
          <a:xfrm>
            <a:off x="7107238" y="4346575"/>
            <a:ext cx="781050" cy="0"/>
          </a:xfrm>
          <a:prstGeom prst="line">
            <a:avLst/>
          </a:prstGeom>
          <a:noFill/>
          <a:ln w="38100">
            <a:solidFill>
              <a:schemeClr val="tx1"/>
            </a:solidFill>
            <a:round/>
            <a:headEnd/>
            <a:tailEnd type="triangle" w="med" len="med"/>
          </a:ln>
        </p:spPr>
        <p:txBody>
          <a:bodyPr wrap="none" anchor="ctr"/>
          <a:lstStyle/>
          <a:p>
            <a:endParaRPr lang="cs-CZ"/>
          </a:p>
        </p:txBody>
      </p:sp>
      <p:sp>
        <p:nvSpPr>
          <p:cNvPr id="133144" name="Line 24"/>
          <p:cNvSpPr>
            <a:spLocks noChangeShapeType="1"/>
          </p:cNvSpPr>
          <p:nvPr/>
        </p:nvSpPr>
        <p:spPr bwMode="auto">
          <a:xfrm>
            <a:off x="9202738" y="2220913"/>
            <a:ext cx="0" cy="501650"/>
          </a:xfrm>
          <a:prstGeom prst="line">
            <a:avLst/>
          </a:prstGeom>
          <a:noFill/>
          <a:ln w="38100">
            <a:solidFill>
              <a:schemeClr val="tx1"/>
            </a:solidFill>
            <a:round/>
            <a:headEnd type="triangle" w="med" len="med"/>
            <a:tailEnd/>
          </a:ln>
        </p:spPr>
        <p:txBody>
          <a:bodyPr wrap="none" anchor="ctr"/>
          <a:lstStyle/>
          <a:p>
            <a:endParaRPr lang="cs-CZ"/>
          </a:p>
        </p:txBody>
      </p:sp>
      <p:sp>
        <p:nvSpPr>
          <p:cNvPr id="133145" name="Line 25"/>
          <p:cNvSpPr>
            <a:spLocks noChangeShapeType="1"/>
          </p:cNvSpPr>
          <p:nvPr/>
        </p:nvSpPr>
        <p:spPr bwMode="auto">
          <a:xfrm>
            <a:off x="9202738" y="4537076"/>
            <a:ext cx="0" cy="747713"/>
          </a:xfrm>
          <a:prstGeom prst="line">
            <a:avLst/>
          </a:prstGeom>
          <a:noFill/>
          <a:ln w="38100">
            <a:solidFill>
              <a:schemeClr val="tx1"/>
            </a:solidFill>
            <a:round/>
            <a:headEnd/>
            <a:tailEnd type="triangle" w="med" len="med"/>
          </a:ln>
        </p:spPr>
        <p:txBody>
          <a:bodyPr wrap="none" anchor="ctr"/>
          <a:lstStyle/>
          <a:p>
            <a:endParaRPr lang="cs-CZ"/>
          </a:p>
        </p:txBody>
      </p:sp>
      <p:sp>
        <p:nvSpPr>
          <p:cNvPr id="133146" name="Line 26"/>
          <p:cNvSpPr>
            <a:spLocks noChangeShapeType="1"/>
          </p:cNvSpPr>
          <p:nvPr/>
        </p:nvSpPr>
        <p:spPr bwMode="auto">
          <a:xfrm flipH="1">
            <a:off x="7183438" y="1890713"/>
            <a:ext cx="965200" cy="1281112"/>
          </a:xfrm>
          <a:prstGeom prst="line">
            <a:avLst/>
          </a:prstGeom>
          <a:noFill/>
          <a:ln w="38100">
            <a:solidFill>
              <a:schemeClr val="tx1"/>
            </a:solidFill>
            <a:round/>
            <a:headEnd/>
            <a:tailEnd type="triangle" w="med" len="med"/>
          </a:ln>
        </p:spPr>
        <p:txBody>
          <a:bodyPr wrap="none" anchor="ctr"/>
          <a:lstStyle/>
          <a:p>
            <a:endParaRPr lang="cs-CZ"/>
          </a:p>
        </p:txBody>
      </p:sp>
      <p:sp>
        <p:nvSpPr>
          <p:cNvPr id="133147" name="Line 27"/>
          <p:cNvSpPr>
            <a:spLocks noChangeShapeType="1"/>
          </p:cNvSpPr>
          <p:nvPr/>
        </p:nvSpPr>
        <p:spPr bwMode="auto">
          <a:xfrm flipH="1">
            <a:off x="6935788" y="1889126"/>
            <a:ext cx="1212850" cy="3260725"/>
          </a:xfrm>
          <a:prstGeom prst="line">
            <a:avLst/>
          </a:prstGeom>
          <a:noFill/>
          <a:ln w="38100">
            <a:solidFill>
              <a:schemeClr val="tx1"/>
            </a:solidFill>
            <a:round/>
            <a:headEnd/>
            <a:tailEnd type="triangle" w="med" len="med"/>
          </a:ln>
        </p:spPr>
        <p:txBody>
          <a:bodyPr wrap="none" anchor="ctr"/>
          <a:lstStyle/>
          <a:p>
            <a:endParaRPr lang="cs-CZ"/>
          </a:p>
        </p:txBody>
      </p:sp>
      <p:sp>
        <p:nvSpPr>
          <p:cNvPr id="133148" name="Line 28"/>
          <p:cNvSpPr>
            <a:spLocks noChangeShapeType="1"/>
          </p:cNvSpPr>
          <p:nvPr/>
        </p:nvSpPr>
        <p:spPr bwMode="auto">
          <a:xfrm flipH="1">
            <a:off x="7085014" y="5694363"/>
            <a:ext cx="847725" cy="666750"/>
          </a:xfrm>
          <a:prstGeom prst="line">
            <a:avLst/>
          </a:prstGeom>
          <a:noFill/>
          <a:ln w="38100">
            <a:solidFill>
              <a:schemeClr val="tx1"/>
            </a:solidFill>
            <a:round/>
            <a:headEnd/>
            <a:tailEnd type="triangle" w="med" len="med"/>
          </a:ln>
        </p:spPr>
        <p:txBody>
          <a:bodyPr wrap="none" anchor="ctr"/>
          <a:lstStyle/>
          <a:p>
            <a:endParaRPr lang="cs-CZ"/>
          </a:p>
        </p:txBody>
      </p:sp>
      <p:sp>
        <p:nvSpPr>
          <p:cNvPr id="133149" name="Line 29"/>
          <p:cNvSpPr>
            <a:spLocks noChangeShapeType="1"/>
          </p:cNvSpPr>
          <p:nvPr/>
        </p:nvSpPr>
        <p:spPr bwMode="auto">
          <a:xfrm>
            <a:off x="6024564" y="2298701"/>
            <a:ext cx="1587" cy="638175"/>
          </a:xfrm>
          <a:prstGeom prst="line">
            <a:avLst/>
          </a:prstGeom>
          <a:noFill/>
          <a:ln w="38100">
            <a:solidFill>
              <a:schemeClr val="tx1"/>
            </a:solidFill>
            <a:round/>
            <a:headEnd/>
            <a:tailEnd type="triangle" w="med" len="med"/>
          </a:ln>
        </p:spPr>
        <p:txBody>
          <a:bodyPr wrap="none" anchor="ctr"/>
          <a:lstStyle/>
          <a:p>
            <a:endParaRPr lang="cs-CZ"/>
          </a:p>
        </p:txBody>
      </p:sp>
      <p:sp>
        <p:nvSpPr>
          <p:cNvPr id="133150" name="Line 30"/>
          <p:cNvSpPr>
            <a:spLocks noChangeShapeType="1"/>
          </p:cNvSpPr>
          <p:nvPr/>
        </p:nvSpPr>
        <p:spPr bwMode="auto">
          <a:xfrm>
            <a:off x="4400551" y="3284539"/>
            <a:ext cx="663575" cy="7937"/>
          </a:xfrm>
          <a:prstGeom prst="line">
            <a:avLst/>
          </a:prstGeom>
          <a:noFill/>
          <a:ln w="38100">
            <a:solidFill>
              <a:schemeClr val="tx1"/>
            </a:solidFill>
            <a:round/>
            <a:headEnd/>
            <a:tailEnd type="triangle" w="med" len="med"/>
          </a:ln>
        </p:spPr>
        <p:txBody>
          <a:bodyPr wrap="none" anchor="ctr"/>
          <a:lstStyle/>
          <a:p>
            <a:endParaRPr lang="cs-CZ"/>
          </a:p>
        </p:txBody>
      </p:sp>
      <p:sp>
        <p:nvSpPr>
          <p:cNvPr id="133151" name="Line 31"/>
          <p:cNvSpPr>
            <a:spLocks noChangeShapeType="1"/>
          </p:cNvSpPr>
          <p:nvPr/>
        </p:nvSpPr>
        <p:spPr bwMode="auto">
          <a:xfrm flipV="1">
            <a:off x="4400550" y="665163"/>
            <a:ext cx="679450" cy="1149350"/>
          </a:xfrm>
          <a:prstGeom prst="line">
            <a:avLst/>
          </a:prstGeom>
          <a:noFill/>
          <a:ln w="38100">
            <a:solidFill>
              <a:schemeClr val="tx1"/>
            </a:solidFill>
            <a:round/>
            <a:headEnd/>
            <a:tailEnd type="triangle" w="med" len="med"/>
          </a:ln>
        </p:spPr>
        <p:txBody>
          <a:bodyPr wrap="none" anchor="ctr"/>
          <a:lstStyle/>
          <a:p>
            <a:endParaRPr lang="cs-CZ"/>
          </a:p>
        </p:txBody>
      </p:sp>
      <p:sp>
        <p:nvSpPr>
          <p:cNvPr id="133152" name="Line 32"/>
          <p:cNvSpPr>
            <a:spLocks noChangeShapeType="1"/>
          </p:cNvSpPr>
          <p:nvPr/>
        </p:nvSpPr>
        <p:spPr bwMode="auto">
          <a:xfrm>
            <a:off x="4400551" y="1798639"/>
            <a:ext cx="663575" cy="7937"/>
          </a:xfrm>
          <a:prstGeom prst="line">
            <a:avLst/>
          </a:prstGeom>
          <a:noFill/>
          <a:ln w="38100">
            <a:solidFill>
              <a:schemeClr val="tx1"/>
            </a:solidFill>
            <a:round/>
            <a:headEnd/>
            <a:tailEnd type="triangle" w="med" len="med"/>
          </a:ln>
        </p:spPr>
        <p:txBody>
          <a:bodyPr wrap="none" anchor="ctr"/>
          <a:lstStyle/>
          <a:p>
            <a:endParaRPr lang="cs-CZ"/>
          </a:p>
        </p:txBody>
      </p:sp>
      <p:sp>
        <p:nvSpPr>
          <p:cNvPr id="133153" name="Rectangle 33"/>
          <p:cNvSpPr>
            <a:spLocks noChangeArrowheads="1"/>
          </p:cNvSpPr>
          <p:nvPr/>
        </p:nvSpPr>
        <p:spPr bwMode="auto">
          <a:xfrm>
            <a:off x="8475663" y="6067426"/>
            <a:ext cx="2093912" cy="684213"/>
          </a:xfrm>
          <a:prstGeom prst="rect">
            <a:avLst/>
          </a:prstGeom>
          <a:solidFill>
            <a:srgbClr val="FFFF00"/>
          </a:solidFill>
          <a:ln w="9525">
            <a:noFill/>
            <a:miter lim="800000"/>
            <a:headEnd/>
            <a:tailEnd/>
          </a:ln>
        </p:spPr>
        <p:txBody>
          <a:bodyPr wrap="none" anchor="ctr"/>
          <a:lstStyle/>
          <a:p>
            <a:pPr algn="ctr" eaLnBrk="0" hangingPunct="0"/>
            <a:r>
              <a:rPr lang="cs-CZ" sz="1400">
                <a:latin typeface="Times New Roman" pitchFamily="18" charset="0"/>
              </a:rPr>
              <a:t>Stimulace distální</a:t>
            </a:r>
          </a:p>
          <a:p>
            <a:pPr algn="ctr" eaLnBrk="0" hangingPunct="0"/>
            <a:r>
              <a:rPr lang="cs-CZ" sz="1400">
                <a:latin typeface="Times New Roman" pitchFamily="18" charset="0"/>
              </a:rPr>
              <a:t> H</a:t>
            </a:r>
            <a:r>
              <a:rPr lang="cs-CZ" sz="1400" baseline="38000">
                <a:latin typeface="Times New Roman" pitchFamily="18" charset="0"/>
              </a:rPr>
              <a:t>+ </a:t>
            </a:r>
            <a:r>
              <a:rPr lang="cs-CZ" sz="1400">
                <a:latin typeface="Times New Roman" pitchFamily="18" charset="0"/>
              </a:rPr>
              <a:t>ATPázy </a:t>
            </a:r>
          </a:p>
          <a:p>
            <a:pPr algn="ctr" eaLnBrk="0" hangingPunct="0"/>
            <a:r>
              <a:rPr lang="cs-CZ" sz="1400">
                <a:latin typeface="Times New Roman" pitchFamily="18" charset="0"/>
              </a:rPr>
              <a:t>(zvýšení renální exkrece H</a:t>
            </a:r>
            <a:r>
              <a:rPr lang="cs-CZ" sz="1400" baseline="38000">
                <a:latin typeface="Times New Roman" pitchFamily="18" charset="0"/>
              </a:rPr>
              <a:t>+ </a:t>
            </a:r>
            <a:r>
              <a:rPr lang="cs-CZ" sz="1400">
                <a:latin typeface="Times New Roman" pitchFamily="18" charset="0"/>
              </a:rPr>
              <a:t>)</a:t>
            </a:r>
            <a:endParaRPr lang="cs-CZ" sz="1400" baseline="38000">
              <a:latin typeface="Times New Roman" pitchFamily="18" charset="0"/>
            </a:endParaRPr>
          </a:p>
        </p:txBody>
      </p:sp>
      <p:sp>
        <p:nvSpPr>
          <p:cNvPr id="133154" name="Line 34"/>
          <p:cNvSpPr>
            <a:spLocks noChangeShapeType="1"/>
          </p:cNvSpPr>
          <p:nvPr/>
        </p:nvSpPr>
        <p:spPr bwMode="auto">
          <a:xfrm>
            <a:off x="10309225" y="2217739"/>
            <a:ext cx="1588" cy="3868737"/>
          </a:xfrm>
          <a:prstGeom prst="line">
            <a:avLst/>
          </a:prstGeom>
          <a:noFill/>
          <a:ln w="38100">
            <a:solidFill>
              <a:schemeClr val="tx1"/>
            </a:solidFill>
            <a:round/>
            <a:headEnd/>
            <a:tailEnd type="triangle" w="med" len="med"/>
          </a:ln>
        </p:spPr>
        <p:txBody>
          <a:bodyPr wrap="none" anchor="ctr"/>
          <a:lstStyle/>
          <a:p>
            <a:endParaRPr lang="cs-CZ"/>
          </a:p>
        </p:txBody>
      </p:sp>
      <p:sp>
        <p:nvSpPr>
          <p:cNvPr id="133155" name="Line 35"/>
          <p:cNvSpPr>
            <a:spLocks noChangeShapeType="1"/>
          </p:cNvSpPr>
          <p:nvPr/>
        </p:nvSpPr>
        <p:spPr bwMode="auto">
          <a:xfrm flipV="1">
            <a:off x="7118351" y="6456364"/>
            <a:ext cx="1382713" cy="7937"/>
          </a:xfrm>
          <a:prstGeom prst="line">
            <a:avLst/>
          </a:prstGeom>
          <a:noFill/>
          <a:ln w="38100">
            <a:solidFill>
              <a:schemeClr val="tx1"/>
            </a:solidFill>
            <a:round/>
            <a:headEnd type="triangle" w="med" len="med"/>
            <a:tailEnd/>
          </a:ln>
        </p:spPr>
        <p:txBody>
          <a:bodyPr wrap="none" anchor="ctr"/>
          <a:lstStyle/>
          <a:p>
            <a:endParaRPr lang="cs-CZ"/>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67"/>
          <p:cNvSpPr>
            <a:spLocks noChangeArrowheads="1"/>
          </p:cNvSpPr>
          <p:nvPr/>
        </p:nvSpPr>
        <p:spPr bwMode="auto">
          <a:xfrm>
            <a:off x="1847529" y="4077072"/>
            <a:ext cx="1110357" cy="1728192"/>
          </a:xfrm>
          <a:prstGeom prst="roundRect">
            <a:avLst>
              <a:gd name="adj" fmla="val 16667"/>
            </a:avLst>
          </a:prstGeom>
          <a:solidFill>
            <a:srgbClr val="FFFF66"/>
          </a:solidFill>
          <a:ln w="38100">
            <a:solidFill>
              <a:srgbClr val="000000"/>
            </a:solidFill>
            <a:round/>
            <a:headEnd/>
            <a:tailEnd/>
          </a:ln>
        </p:spPr>
        <p:txBody>
          <a:bodyPr wrap="none" anchor="ctr"/>
          <a:lstStyle/>
          <a:p>
            <a:endParaRPr lang="en-US"/>
          </a:p>
        </p:txBody>
      </p:sp>
      <p:graphicFrame>
        <p:nvGraphicFramePr>
          <p:cNvPr id="3" name="Object 62"/>
          <p:cNvGraphicFramePr>
            <a:graphicFrameLocks noChangeAspect="1"/>
          </p:cNvGraphicFramePr>
          <p:nvPr/>
        </p:nvGraphicFramePr>
        <p:xfrm>
          <a:off x="3352801" y="4464448"/>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3" name="Object 6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2801" y="4464448"/>
                        <a:ext cx="1457325" cy="1724025"/>
                      </a:xfrm>
                      <a:prstGeom prst="rect">
                        <a:avLst/>
                      </a:prstGeom>
                      <a:noFill/>
                      <a:extLst>
                        <a:ext uri="{909E8E84-426E-40DD-AFC4-6F175D3DCCD1}">
                          <a14:hiddenFill xmlns:a14="http://schemas.microsoft.com/office/drawing/2010/main">
                            <a:solidFill>
                              <a:srgbClr val="FF9900"/>
                            </a:solidFill>
                          </a14:hiddenFill>
                        </a:ext>
                      </a:extLst>
                    </p:spPr>
                  </p:pic>
                </p:oleObj>
              </mc:Fallback>
            </mc:AlternateContent>
          </a:graphicData>
        </a:graphic>
      </p:graphicFrame>
      <p:sp>
        <p:nvSpPr>
          <p:cNvPr id="4" name="Text Box 68"/>
          <p:cNvSpPr txBox="1">
            <a:spLocks noChangeArrowheads="1"/>
          </p:cNvSpPr>
          <p:nvPr/>
        </p:nvSpPr>
        <p:spPr bwMode="auto">
          <a:xfrm>
            <a:off x="3056608" y="4901098"/>
            <a:ext cx="519112" cy="400110"/>
          </a:xfrm>
          <a:prstGeom prst="rect">
            <a:avLst/>
          </a:prstGeom>
          <a:noFill/>
          <a:ln w="9525">
            <a:noFill/>
            <a:miter lim="800000"/>
            <a:headEnd/>
            <a:tailEnd/>
          </a:ln>
        </p:spPr>
        <p:txBody>
          <a:bodyPr wrap="square" anchor="ctr">
            <a:spAutoFit/>
          </a:bodyPr>
          <a:lstStyle/>
          <a:p>
            <a:pPr algn="ctr" eaLnBrk="0" hangingPunct="0">
              <a:spcBef>
                <a:spcPct val="50000"/>
              </a:spcBef>
            </a:pPr>
            <a:r>
              <a:rPr lang="cs-CZ" sz="2000" b="1" dirty="0">
                <a:latin typeface="Times New Roman" pitchFamily="18" charset="0"/>
              </a:rPr>
              <a:t>K</a:t>
            </a:r>
            <a:r>
              <a:rPr lang="cs-CZ" sz="2000" b="1" baseline="30000" dirty="0">
                <a:latin typeface="Times New Roman" pitchFamily="18" charset="0"/>
              </a:rPr>
              <a:t>+</a:t>
            </a:r>
            <a:endParaRPr lang="cs-CZ" sz="3200" b="1" baseline="-25000" dirty="0">
              <a:latin typeface="Times New Roman" pitchFamily="18" charset="0"/>
            </a:endParaRPr>
          </a:p>
        </p:txBody>
      </p:sp>
      <p:sp>
        <p:nvSpPr>
          <p:cNvPr id="5" name="Text Box 71"/>
          <p:cNvSpPr txBox="1">
            <a:spLocks noChangeArrowheads="1"/>
          </p:cNvSpPr>
          <p:nvPr/>
        </p:nvSpPr>
        <p:spPr bwMode="auto">
          <a:xfrm>
            <a:off x="2039938" y="4585097"/>
            <a:ext cx="863600" cy="762000"/>
          </a:xfrm>
          <a:prstGeom prst="rect">
            <a:avLst/>
          </a:prstGeom>
          <a:noFill/>
          <a:ln w="9525">
            <a:noFill/>
            <a:miter lim="800000"/>
            <a:headEnd/>
            <a:tailEnd/>
          </a:ln>
        </p:spPr>
        <p:txBody>
          <a:bodyPr anchor="ctr">
            <a:spAutoFit/>
          </a:bodyPr>
          <a:lstStyle/>
          <a:p>
            <a:pPr algn="ctr" eaLnBrk="0" hangingPunct="0">
              <a:spcBef>
                <a:spcPct val="50000"/>
              </a:spcBef>
            </a:pPr>
            <a:r>
              <a:rPr lang="cs-CZ" sz="4400" b="1" dirty="0">
                <a:latin typeface="Times New Roman" pitchFamily="18" charset="0"/>
              </a:rPr>
              <a:t>K</a:t>
            </a:r>
            <a:r>
              <a:rPr lang="cs-CZ" sz="4400" b="1" baseline="30000" dirty="0">
                <a:latin typeface="Times New Roman" pitchFamily="18" charset="0"/>
              </a:rPr>
              <a:t>+</a:t>
            </a:r>
            <a:endParaRPr lang="cs-CZ" sz="6000" b="1" baseline="-25000" dirty="0">
              <a:latin typeface="Times New Roman" pitchFamily="18" charset="0"/>
            </a:endParaRPr>
          </a:p>
        </p:txBody>
      </p:sp>
      <p:sp>
        <p:nvSpPr>
          <p:cNvPr id="6" name="Line 73"/>
          <p:cNvSpPr>
            <a:spLocks noChangeShapeType="1"/>
          </p:cNvSpPr>
          <p:nvPr/>
        </p:nvSpPr>
        <p:spPr bwMode="auto">
          <a:xfrm flipV="1">
            <a:off x="2730500" y="5074047"/>
            <a:ext cx="400050" cy="6350"/>
          </a:xfrm>
          <a:prstGeom prst="line">
            <a:avLst/>
          </a:prstGeom>
          <a:noFill/>
          <a:ln w="28575">
            <a:solidFill>
              <a:srgbClr val="000000"/>
            </a:solidFill>
            <a:round/>
            <a:headEnd type="triangle" w="med" len="med"/>
            <a:tailEnd type="none" w="med" len="med"/>
          </a:ln>
        </p:spPr>
        <p:txBody>
          <a:bodyPr wrap="none" anchor="ctr"/>
          <a:lstStyle/>
          <a:p>
            <a:endParaRPr lang="cs-CZ"/>
          </a:p>
        </p:txBody>
      </p:sp>
      <p:sp>
        <p:nvSpPr>
          <p:cNvPr id="7" name="Freeform 75"/>
          <p:cNvSpPr>
            <a:spLocks/>
          </p:cNvSpPr>
          <p:nvPr/>
        </p:nvSpPr>
        <p:spPr bwMode="auto">
          <a:xfrm>
            <a:off x="3392489" y="5121673"/>
            <a:ext cx="809625" cy="1317625"/>
          </a:xfrm>
          <a:custGeom>
            <a:avLst/>
            <a:gdLst>
              <a:gd name="T0" fmla="*/ 20 w 510"/>
              <a:gd name="T1" fmla="*/ 0 h 830"/>
              <a:gd name="T2" fmla="*/ 506 w 510"/>
              <a:gd name="T3" fmla="*/ 90 h 830"/>
              <a:gd name="T4" fmla="*/ 50 w 510"/>
              <a:gd name="T5" fmla="*/ 210 h 830"/>
              <a:gd name="T6" fmla="*/ 237 w 510"/>
              <a:gd name="T7" fmla="*/ 830 h 830"/>
              <a:gd name="T8" fmla="*/ 0 60000 65536"/>
              <a:gd name="T9" fmla="*/ 0 60000 65536"/>
              <a:gd name="T10" fmla="*/ 0 60000 65536"/>
              <a:gd name="T11" fmla="*/ 0 60000 65536"/>
              <a:gd name="T12" fmla="*/ 0 w 510"/>
              <a:gd name="T13" fmla="*/ 0 h 830"/>
              <a:gd name="T14" fmla="*/ 510 w 510"/>
              <a:gd name="T15" fmla="*/ 830 h 830"/>
            </a:gdLst>
            <a:ahLst/>
            <a:cxnLst>
              <a:cxn ang="T8">
                <a:pos x="T0" y="T1"/>
              </a:cxn>
              <a:cxn ang="T9">
                <a:pos x="T2" y="T3"/>
              </a:cxn>
              <a:cxn ang="T10">
                <a:pos x="T4" y="T5"/>
              </a:cxn>
              <a:cxn ang="T11">
                <a:pos x="T6" y="T7"/>
              </a:cxn>
            </a:cxnLst>
            <a:rect l="T12" t="T13" r="T14" b="T15"/>
            <a:pathLst>
              <a:path w="510" h="830">
                <a:moveTo>
                  <a:pt x="20" y="0"/>
                </a:moveTo>
                <a:cubicBezTo>
                  <a:pt x="101" y="14"/>
                  <a:pt x="501" y="55"/>
                  <a:pt x="506" y="90"/>
                </a:cubicBezTo>
                <a:cubicBezTo>
                  <a:pt x="510" y="133"/>
                  <a:pt x="100" y="97"/>
                  <a:pt x="50" y="210"/>
                </a:cubicBezTo>
                <a:cubicBezTo>
                  <a:pt x="0" y="323"/>
                  <a:pt x="198" y="701"/>
                  <a:pt x="237" y="830"/>
                </a:cubicBezTo>
              </a:path>
            </a:pathLst>
          </a:custGeom>
          <a:noFill/>
          <a:ln w="38100">
            <a:solidFill>
              <a:schemeClr val="tx1"/>
            </a:solidFill>
            <a:round/>
            <a:headEnd/>
            <a:tailEnd type="triangle" w="med" len="med"/>
          </a:ln>
        </p:spPr>
        <p:txBody>
          <a:bodyPr/>
          <a:lstStyle/>
          <a:p>
            <a:endParaRPr lang="cs-CZ"/>
          </a:p>
        </p:txBody>
      </p:sp>
      <p:sp>
        <p:nvSpPr>
          <p:cNvPr id="10" name="Šipka doprava 9"/>
          <p:cNvSpPr/>
          <p:nvPr/>
        </p:nvSpPr>
        <p:spPr>
          <a:xfrm rot="8144127">
            <a:off x="3709317" y="4132063"/>
            <a:ext cx="2539696" cy="384075"/>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pic>
        <p:nvPicPr>
          <p:cNvPr id="12" name="Picture 2" descr="sejmout005"/>
          <p:cNvPicPr>
            <a:picLocks noChangeAspect="1" noChangeArrowheads="1"/>
          </p:cNvPicPr>
          <p:nvPr/>
        </p:nvPicPr>
        <p:blipFill>
          <a:blip r:embed="rId5" cstate="print"/>
          <a:srcRect l="50202" t="11563" r="803"/>
          <a:stretch>
            <a:fillRect/>
          </a:stretch>
        </p:blipFill>
        <p:spPr bwMode="auto">
          <a:xfrm>
            <a:off x="5807968" y="980729"/>
            <a:ext cx="2376264" cy="2687905"/>
          </a:xfrm>
          <a:prstGeom prst="rect">
            <a:avLst/>
          </a:prstGeom>
          <a:noFill/>
          <a:ln w="9525">
            <a:noFill/>
            <a:miter lim="800000"/>
            <a:headEnd/>
            <a:tailEnd/>
          </a:ln>
        </p:spPr>
      </p:pic>
      <p:sp>
        <p:nvSpPr>
          <p:cNvPr id="20" name="TextovéPole 19"/>
          <p:cNvSpPr txBox="1"/>
          <p:nvPr/>
        </p:nvSpPr>
        <p:spPr>
          <a:xfrm>
            <a:off x="6312024" y="179349"/>
            <a:ext cx="3627724" cy="646331"/>
          </a:xfrm>
          <a:prstGeom prst="rect">
            <a:avLst/>
          </a:prstGeom>
          <a:noFill/>
        </p:spPr>
        <p:txBody>
          <a:bodyPr wrap="square" rtlCol="0">
            <a:spAutoFit/>
          </a:bodyPr>
          <a:lstStyle/>
          <a:p>
            <a:r>
              <a:rPr lang="cs-CZ" dirty="0" err="1"/>
              <a:t>Oligurická</a:t>
            </a:r>
            <a:r>
              <a:rPr lang="cs-CZ" dirty="0"/>
              <a:t> fáze </a:t>
            </a:r>
            <a:r>
              <a:rPr lang="cs-CZ" dirty="0" err="1"/>
              <a:t>aktutního</a:t>
            </a:r>
            <a:r>
              <a:rPr lang="cs-CZ" dirty="0"/>
              <a:t> ledvinného selhání</a:t>
            </a:r>
            <a:endParaRPr lang="en-US" dirty="0"/>
          </a:p>
        </p:txBody>
      </p:sp>
      <p:sp>
        <p:nvSpPr>
          <p:cNvPr id="21" name="TextovéPole 20"/>
          <p:cNvSpPr txBox="1"/>
          <p:nvPr/>
        </p:nvSpPr>
        <p:spPr>
          <a:xfrm>
            <a:off x="8544272" y="2924945"/>
            <a:ext cx="2159566" cy="646331"/>
          </a:xfrm>
          <a:prstGeom prst="rect">
            <a:avLst/>
          </a:prstGeom>
          <a:noFill/>
        </p:spPr>
        <p:txBody>
          <a:bodyPr wrap="none" rtlCol="0">
            <a:spAutoFit/>
          </a:bodyPr>
          <a:lstStyle/>
          <a:p>
            <a:r>
              <a:rPr lang="cs-CZ" dirty="0" err="1"/>
              <a:t>Hypoaldosteronism</a:t>
            </a:r>
            <a:endParaRPr lang="cs-CZ" dirty="0"/>
          </a:p>
          <a:p>
            <a:r>
              <a:rPr lang="cs-CZ" dirty="0"/>
              <a:t>(m. </a:t>
            </a:r>
            <a:r>
              <a:rPr lang="cs-CZ" dirty="0" err="1"/>
              <a:t>Addisoni</a:t>
            </a:r>
            <a:r>
              <a:rPr lang="cs-CZ" dirty="0"/>
              <a:t>)</a:t>
            </a:r>
          </a:p>
        </p:txBody>
      </p:sp>
      <p:cxnSp>
        <p:nvCxnSpPr>
          <p:cNvPr id="25" name="Přímá spojovací šipka 24"/>
          <p:cNvCxnSpPr/>
          <p:nvPr/>
        </p:nvCxnSpPr>
        <p:spPr>
          <a:xfrm rot="16200000" flipV="1">
            <a:off x="7788188" y="2384884"/>
            <a:ext cx="792088"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Přímá spojovací šipka 26"/>
          <p:cNvCxnSpPr/>
          <p:nvPr/>
        </p:nvCxnSpPr>
        <p:spPr>
          <a:xfrm rot="5400000">
            <a:off x="7212124" y="944724"/>
            <a:ext cx="1296144"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8" name="TextovéPole 27"/>
          <p:cNvSpPr txBox="1"/>
          <p:nvPr/>
        </p:nvSpPr>
        <p:spPr>
          <a:xfrm>
            <a:off x="1703512" y="116632"/>
            <a:ext cx="3096344" cy="107721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cs-CZ" sz="3200" dirty="0"/>
              <a:t>Retence draslíku</a:t>
            </a:r>
          </a:p>
        </p:txBody>
      </p:sp>
      <p:sp>
        <p:nvSpPr>
          <p:cNvPr id="32" name="Obdélník 31"/>
          <p:cNvSpPr/>
          <p:nvPr/>
        </p:nvSpPr>
        <p:spPr>
          <a:xfrm>
            <a:off x="5807968" y="72008"/>
            <a:ext cx="4752528" cy="4581128"/>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31" name="Obdélník 30"/>
          <p:cNvSpPr/>
          <p:nvPr/>
        </p:nvSpPr>
        <p:spPr>
          <a:xfrm>
            <a:off x="7680176" y="1916832"/>
            <a:ext cx="72008" cy="57606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TextovéPole 33"/>
          <p:cNvSpPr txBox="1"/>
          <p:nvPr/>
        </p:nvSpPr>
        <p:spPr>
          <a:xfrm>
            <a:off x="8040216" y="1196753"/>
            <a:ext cx="2483768" cy="1200329"/>
          </a:xfrm>
          <a:prstGeom prst="rect">
            <a:avLst/>
          </a:prstGeom>
          <a:noFill/>
        </p:spPr>
        <p:txBody>
          <a:bodyPr wrap="square" rtlCol="0">
            <a:spAutoFit/>
          </a:bodyPr>
          <a:lstStyle/>
          <a:p>
            <a:r>
              <a:rPr lang="cs-CZ" dirty="0"/>
              <a:t>Tubulární porucha</a:t>
            </a:r>
          </a:p>
          <a:p>
            <a:r>
              <a:rPr lang="cs-CZ" dirty="0"/>
              <a:t>(</a:t>
            </a:r>
            <a:r>
              <a:rPr lang="cs-CZ" dirty="0" err="1"/>
              <a:t>e.g</a:t>
            </a:r>
            <a:r>
              <a:rPr lang="cs-CZ" dirty="0"/>
              <a:t>. </a:t>
            </a:r>
            <a:r>
              <a:rPr lang="cs-CZ" dirty="0" err="1"/>
              <a:t>interstitialní</a:t>
            </a:r>
            <a:r>
              <a:rPr lang="cs-CZ" dirty="0"/>
              <a:t> </a:t>
            </a:r>
            <a:r>
              <a:rPr lang="cs-CZ" dirty="0" err="1"/>
              <a:t>nephritis</a:t>
            </a:r>
            <a:r>
              <a:rPr lang="cs-CZ" dirty="0"/>
              <a:t>, diabetická </a:t>
            </a:r>
            <a:r>
              <a:rPr lang="cs-CZ" dirty="0" err="1"/>
              <a:t>nephropatie</a:t>
            </a:r>
            <a:r>
              <a:rPr lang="cs-CZ" dirty="0"/>
              <a:t>)</a:t>
            </a:r>
            <a:endParaRPr lang="en-US" dirty="0"/>
          </a:p>
        </p:txBody>
      </p:sp>
      <p:cxnSp>
        <p:nvCxnSpPr>
          <p:cNvPr id="36" name="Přímá spojovací šipka 35"/>
          <p:cNvCxnSpPr>
            <a:endCxn id="31" idx="0"/>
          </p:cNvCxnSpPr>
          <p:nvPr/>
        </p:nvCxnSpPr>
        <p:spPr>
          <a:xfrm rot="10800000" flipV="1">
            <a:off x="7716180" y="1700808"/>
            <a:ext cx="396044"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Přímá spojovací šipka 37"/>
          <p:cNvCxnSpPr/>
          <p:nvPr/>
        </p:nvCxnSpPr>
        <p:spPr>
          <a:xfrm rot="5400000" flipH="1" flipV="1">
            <a:off x="2963652" y="5049180"/>
            <a:ext cx="36004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Přímá spojovací šipka 38"/>
          <p:cNvCxnSpPr/>
          <p:nvPr/>
        </p:nvCxnSpPr>
        <p:spPr>
          <a:xfrm rot="5400000" flipH="1" flipV="1">
            <a:off x="1884326" y="4976378"/>
            <a:ext cx="36004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a:hlinkClick r:id="rId6" action="ppaction://hlinksldjump"/>
            <a:extLst>
              <a:ext uri="{FF2B5EF4-FFF2-40B4-BE49-F238E27FC236}">
                <a16:creationId xmlns:a16="http://schemas.microsoft.com/office/drawing/2014/main" id="{2CE67789-79C0-2F63-C3A7-C3C9F09433CF}"/>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checkerboard(across)">
                                      <p:cBhvr>
                                        <p:cTn id="7" dur="500"/>
                                        <p:tgtEl>
                                          <p:spTgt spid="31"/>
                                        </p:tgtEl>
                                      </p:cBhvr>
                                    </p:animEffect>
                                  </p:childTnLst>
                                </p:cTn>
                              </p:par>
                              <p:par>
                                <p:cTn id="8" presetID="5" presetClass="entr" presetSubtype="10" fill="hold"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checkerboard(across)">
                                      <p:cBhvr>
                                        <p:cTn id="10" dur="500"/>
                                        <p:tgtEl>
                                          <p:spTgt spid="25"/>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checkerboard(across)">
                                      <p:cBhvr>
                                        <p:cTn id="13" dur="500"/>
                                        <p:tgtEl>
                                          <p:spTgt spid="21"/>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nodeType="click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checkerboard(across)">
                                      <p:cBhvr>
                                        <p:cTn id="18" dur="500"/>
                                        <p:tgtEl>
                                          <p:spTgt spid="36"/>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checkerboard(across)">
                                      <p:cBhvr>
                                        <p:cTn id="21" dur="500"/>
                                        <p:tgtEl>
                                          <p:spTgt spid="34"/>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checkerboard(across)">
                                      <p:cBhvr>
                                        <p:cTn id="26" dur="500"/>
                                        <p:tgtEl>
                                          <p:spTgt spid="20"/>
                                        </p:tgtEl>
                                      </p:cBhvr>
                                    </p:animEffect>
                                  </p:childTnLst>
                                </p:cTn>
                              </p:par>
                              <p:par>
                                <p:cTn id="27" presetID="5" presetClass="entr" presetSubtype="10" fill="hold"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checkerboard(across)">
                                      <p:cBhvr>
                                        <p:cTn id="2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31" grpId="0" animBg="1"/>
      <p:bldP spid="34"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3646488154"/>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E8694D71-E384-48A9-879C-F66018617472}"/>
              </a:ext>
            </a:extLst>
          </p:cNvPr>
          <p:cNvPicPr>
            <a:picLocks noChangeAspect="1"/>
          </p:cNvPicPr>
          <p:nvPr/>
        </p:nvPicPr>
        <p:blipFill rotWithShape="1">
          <a:blip r:embed="rId6"/>
          <a:srcRect l="62538" t="21611" r="23107" b="28907"/>
          <a:stretch/>
        </p:blipFill>
        <p:spPr>
          <a:xfrm>
            <a:off x="4692582" y="1808819"/>
            <a:ext cx="2291332" cy="4131909"/>
          </a:xfrm>
          <a:prstGeom prst="rect">
            <a:avLst/>
          </a:prstGeom>
        </p:spPr>
      </p:pic>
      <p:pic>
        <p:nvPicPr>
          <p:cNvPr id="5" name="Obrázek 4">
            <a:extLst>
              <a:ext uri="{FF2B5EF4-FFF2-40B4-BE49-F238E27FC236}">
                <a16:creationId xmlns:a16="http://schemas.microsoft.com/office/drawing/2014/main" id="{C9E1F734-6409-4E49-8BC9-162AD5592282}"/>
              </a:ext>
            </a:extLst>
          </p:cNvPr>
          <p:cNvPicPr>
            <a:picLocks noChangeAspect="1"/>
          </p:cNvPicPr>
          <p:nvPr/>
        </p:nvPicPr>
        <p:blipFill rotWithShape="1">
          <a:blip r:embed="rId6"/>
          <a:srcRect l="42246" t="21611" r="38969" b="28907"/>
          <a:stretch/>
        </p:blipFill>
        <p:spPr>
          <a:xfrm>
            <a:off x="7212124" y="227738"/>
            <a:ext cx="4879017" cy="6723310"/>
          </a:xfrm>
          <a:prstGeom prst="rect">
            <a:avLst/>
          </a:prstGeom>
        </p:spPr>
      </p:pic>
      <p:pic>
        <p:nvPicPr>
          <p:cNvPr id="9" name="Obrázek 8">
            <a:extLst>
              <a:ext uri="{FF2B5EF4-FFF2-40B4-BE49-F238E27FC236}">
                <a16:creationId xmlns:a16="http://schemas.microsoft.com/office/drawing/2014/main" id="{5DF2647D-9EC4-4733-AD7F-2E21E2FA03A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r="83835"/>
          <a:stretch/>
        </p:blipFill>
        <p:spPr>
          <a:xfrm>
            <a:off x="738241" y="900224"/>
            <a:ext cx="1327255" cy="5747374"/>
          </a:xfrm>
          <a:prstGeom prst="rect">
            <a:avLst/>
          </a:prstGeom>
        </p:spPr>
      </p:pic>
      <p:pic>
        <p:nvPicPr>
          <p:cNvPr id="11" name="Obrázek 10">
            <a:extLst>
              <a:ext uri="{FF2B5EF4-FFF2-40B4-BE49-F238E27FC236}">
                <a16:creationId xmlns:a16="http://schemas.microsoft.com/office/drawing/2014/main" id="{F35193EA-EA82-4629-BDA8-1DAE3E7FAA3D}"/>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r="78702" b="50000"/>
          <a:stretch/>
        </p:blipFill>
        <p:spPr>
          <a:xfrm>
            <a:off x="2482755" y="1552541"/>
            <a:ext cx="887572" cy="1458589"/>
          </a:xfrm>
          <a:prstGeom prst="rect">
            <a:avLst/>
          </a:prstGeom>
        </p:spPr>
      </p:pic>
      <p:sp>
        <p:nvSpPr>
          <p:cNvPr id="12" name="TextovéPole 11">
            <a:extLst>
              <a:ext uri="{FF2B5EF4-FFF2-40B4-BE49-F238E27FC236}">
                <a16:creationId xmlns:a16="http://schemas.microsoft.com/office/drawing/2014/main" id="{F33F6039-1E55-4910-B859-21D0E8C13D9C}"/>
              </a:ext>
            </a:extLst>
          </p:cNvPr>
          <p:cNvSpPr txBox="1"/>
          <p:nvPr/>
        </p:nvSpPr>
        <p:spPr>
          <a:xfrm>
            <a:off x="5230134" y="1439488"/>
            <a:ext cx="965136" cy="369332"/>
          </a:xfrm>
          <a:prstGeom prst="rect">
            <a:avLst/>
          </a:prstGeom>
          <a:noFill/>
        </p:spPr>
        <p:txBody>
          <a:bodyPr wrap="none" rtlCol="0">
            <a:spAutoFit/>
          </a:bodyPr>
          <a:lstStyle/>
          <a:p>
            <a:r>
              <a:rPr lang="cs-CZ" dirty="0"/>
              <a:t>Zvracení</a:t>
            </a:r>
            <a:endParaRPr lang="en-US" dirty="0"/>
          </a:p>
        </p:txBody>
      </p:sp>
      <p:sp>
        <p:nvSpPr>
          <p:cNvPr id="13" name="TextovéPole 12">
            <a:extLst>
              <a:ext uri="{FF2B5EF4-FFF2-40B4-BE49-F238E27FC236}">
                <a16:creationId xmlns:a16="http://schemas.microsoft.com/office/drawing/2014/main" id="{F49300C8-9158-498D-9D2E-8CE7F4FA189E}"/>
              </a:ext>
            </a:extLst>
          </p:cNvPr>
          <p:cNvSpPr txBox="1"/>
          <p:nvPr/>
        </p:nvSpPr>
        <p:spPr>
          <a:xfrm>
            <a:off x="5032375" y="6021288"/>
            <a:ext cx="859531" cy="369332"/>
          </a:xfrm>
          <a:prstGeom prst="rect">
            <a:avLst/>
          </a:prstGeom>
          <a:noFill/>
        </p:spPr>
        <p:txBody>
          <a:bodyPr wrap="none" rtlCol="0">
            <a:spAutoFit/>
          </a:bodyPr>
          <a:lstStyle/>
          <a:p>
            <a:r>
              <a:rPr lang="cs-CZ" dirty="0"/>
              <a:t>Průjem</a:t>
            </a:r>
            <a:endParaRPr lang="en-US" dirty="0"/>
          </a:p>
        </p:txBody>
      </p:sp>
      <p:sp>
        <p:nvSpPr>
          <p:cNvPr id="14" name="TextovéPole 13">
            <a:extLst>
              <a:ext uri="{FF2B5EF4-FFF2-40B4-BE49-F238E27FC236}">
                <a16:creationId xmlns:a16="http://schemas.microsoft.com/office/drawing/2014/main" id="{A2FF5816-43E0-45F6-9294-14853FFE71F0}"/>
              </a:ext>
            </a:extLst>
          </p:cNvPr>
          <p:cNvSpPr txBox="1"/>
          <p:nvPr/>
        </p:nvSpPr>
        <p:spPr>
          <a:xfrm>
            <a:off x="2216992" y="4826029"/>
            <a:ext cx="1614545" cy="369332"/>
          </a:xfrm>
          <a:prstGeom prst="rect">
            <a:avLst/>
          </a:prstGeom>
          <a:noFill/>
        </p:spPr>
        <p:txBody>
          <a:bodyPr wrap="none" rtlCol="0">
            <a:spAutoFit/>
          </a:bodyPr>
          <a:lstStyle/>
          <a:p>
            <a:r>
              <a:rPr lang="cs-CZ" dirty="0"/>
              <a:t>Dospělí jedinci:</a:t>
            </a:r>
            <a:endParaRPr lang="en-US" dirty="0"/>
          </a:p>
        </p:txBody>
      </p:sp>
      <p:sp>
        <p:nvSpPr>
          <p:cNvPr id="15" name="TextovéPole 14">
            <a:extLst>
              <a:ext uri="{FF2B5EF4-FFF2-40B4-BE49-F238E27FC236}">
                <a16:creationId xmlns:a16="http://schemas.microsoft.com/office/drawing/2014/main" id="{D30B2F5A-FDBF-42AC-87EA-573104A71BA4}"/>
              </a:ext>
            </a:extLst>
          </p:cNvPr>
          <p:cNvSpPr txBox="1"/>
          <p:nvPr/>
        </p:nvSpPr>
        <p:spPr>
          <a:xfrm>
            <a:off x="2672754" y="3144020"/>
            <a:ext cx="864980" cy="369332"/>
          </a:xfrm>
          <a:prstGeom prst="rect">
            <a:avLst/>
          </a:prstGeom>
          <a:noFill/>
        </p:spPr>
        <p:txBody>
          <a:bodyPr wrap="none" rtlCol="0">
            <a:spAutoFit/>
          </a:bodyPr>
          <a:lstStyle/>
          <a:p>
            <a:r>
              <a:rPr lang="cs-CZ" dirty="0"/>
              <a:t>Kojenci</a:t>
            </a:r>
            <a:endParaRPr lang="en-US" dirty="0"/>
          </a:p>
        </p:txBody>
      </p:sp>
      <p:sp>
        <p:nvSpPr>
          <p:cNvPr id="16" name="TextovéPole 15">
            <a:extLst>
              <a:ext uri="{FF2B5EF4-FFF2-40B4-BE49-F238E27FC236}">
                <a16:creationId xmlns:a16="http://schemas.microsoft.com/office/drawing/2014/main" id="{23A8F517-104C-48CE-B99A-BD4BC14A370D}"/>
              </a:ext>
            </a:extLst>
          </p:cNvPr>
          <p:cNvSpPr txBox="1"/>
          <p:nvPr/>
        </p:nvSpPr>
        <p:spPr>
          <a:xfrm>
            <a:off x="2084434" y="5130098"/>
            <a:ext cx="2041621" cy="923330"/>
          </a:xfrm>
          <a:prstGeom prst="rect">
            <a:avLst/>
          </a:prstGeom>
          <a:noFill/>
        </p:spPr>
        <p:txBody>
          <a:bodyPr wrap="square" rtlCol="0">
            <a:spAutoFit/>
          </a:bodyPr>
          <a:lstStyle/>
          <a:p>
            <a:pPr algn="ctr"/>
            <a:r>
              <a:rPr lang="cs-CZ" dirty="0"/>
              <a:t>probíhá většinou bez závažných klinických důsledků</a:t>
            </a:r>
            <a:endParaRPr lang="en-US" dirty="0"/>
          </a:p>
        </p:txBody>
      </p:sp>
      <p:sp>
        <p:nvSpPr>
          <p:cNvPr id="17" name="TextovéPole 16">
            <a:extLst>
              <a:ext uri="{FF2B5EF4-FFF2-40B4-BE49-F238E27FC236}">
                <a16:creationId xmlns:a16="http://schemas.microsoft.com/office/drawing/2014/main" id="{C3228E74-0BDE-4EF6-89A0-97C02AC71C1B}"/>
              </a:ext>
            </a:extLst>
          </p:cNvPr>
          <p:cNvSpPr txBox="1"/>
          <p:nvPr/>
        </p:nvSpPr>
        <p:spPr>
          <a:xfrm>
            <a:off x="2128737" y="3448555"/>
            <a:ext cx="2041621" cy="923330"/>
          </a:xfrm>
          <a:prstGeom prst="rect">
            <a:avLst/>
          </a:prstGeom>
          <a:noFill/>
        </p:spPr>
        <p:txBody>
          <a:bodyPr wrap="square" rtlCol="0">
            <a:spAutoFit/>
          </a:bodyPr>
          <a:lstStyle/>
          <a:p>
            <a:pPr algn="ctr"/>
            <a:r>
              <a:rPr lang="cs-CZ" dirty="0"/>
              <a:t>nezřídka – závažná až život ohrožující komplikace</a:t>
            </a:r>
            <a:endParaRPr lang="en-US" dirty="0"/>
          </a:p>
        </p:txBody>
      </p:sp>
      <p:pic>
        <p:nvPicPr>
          <p:cNvPr id="24" name="Audio">
            <a:hlinkClick r:id="" action="ppaction://media"/>
            <a:extLst>
              <a:ext uri="{FF2B5EF4-FFF2-40B4-BE49-F238E27FC236}">
                <a16:creationId xmlns:a16="http://schemas.microsoft.com/office/drawing/2014/main" id="{93E1B1B7-F101-4CF3-87E1-798F3FE5B030}"/>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4879975" y="-3060700"/>
            <a:ext cx="304800" cy="304800"/>
          </a:xfrm>
          <a:prstGeom prst="rect">
            <a:avLst/>
          </a:prstGeom>
        </p:spPr>
      </p:pic>
      <p:sp>
        <p:nvSpPr>
          <p:cNvPr id="4" name="TextovéPole 3">
            <a:extLst>
              <a:ext uri="{FF2B5EF4-FFF2-40B4-BE49-F238E27FC236}">
                <a16:creationId xmlns:a16="http://schemas.microsoft.com/office/drawing/2014/main" id="{D57A73A8-5125-43E3-B4AF-EEBE64F194DF}"/>
              </a:ext>
            </a:extLst>
          </p:cNvPr>
          <p:cNvSpPr txBox="1"/>
          <p:nvPr/>
        </p:nvSpPr>
        <p:spPr>
          <a:xfrm>
            <a:off x="1811524" y="534787"/>
            <a:ext cx="12931098" cy="830997"/>
          </a:xfrm>
          <a:prstGeom prst="rect">
            <a:avLst/>
          </a:prstGeom>
          <a:noFill/>
        </p:spPr>
        <p:txBody>
          <a:bodyPr wrap="square" rtlCol="0">
            <a:spAutoFit/>
          </a:bodyPr>
          <a:lstStyle/>
          <a:p>
            <a:r>
              <a:rPr lang="cs-CZ" sz="2400" dirty="0"/>
              <a:t>Změny objemu a osmolarity – nutno </a:t>
            </a:r>
            <a:r>
              <a:rPr lang="cs-CZ" sz="2400" b="1" dirty="0"/>
              <a:t>chápat v kontextu </a:t>
            </a:r>
          </a:p>
          <a:p>
            <a:r>
              <a:rPr lang="cs-CZ" sz="2400" b="1" dirty="0"/>
              <a:t>především s iontovými </a:t>
            </a:r>
            <a:r>
              <a:rPr lang="cs-CZ" sz="2400" dirty="0"/>
              <a:t>a </a:t>
            </a:r>
            <a:r>
              <a:rPr lang="cs-CZ" sz="2400" b="1" dirty="0"/>
              <a:t>acidobazickými poruchami</a:t>
            </a:r>
            <a:endParaRPr lang="en-US" sz="2400" b="1" dirty="0"/>
          </a:p>
        </p:txBody>
      </p:sp>
      <p:sp>
        <p:nvSpPr>
          <p:cNvPr id="6" name="TextovéPole 5">
            <a:extLst>
              <a:ext uri="{FF2B5EF4-FFF2-40B4-BE49-F238E27FC236}">
                <a16:creationId xmlns:a16="http://schemas.microsoft.com/office/drawing/2014/main" id="{82FACDA9-565A-4C04-BDCE-44E810A6FAA2}"/>
              </a:ext>
            </a:extLst>
          </p:cNvPr>
          <p:cNvSpPr txBox="1"/>
          <p:nvPr/>
        </p:nvSpPr>
        <p:spPr>
          <a:xfrm>
            <a:off x="515380" y="73121"/>
            <a:ext cx="11251798" cy="461665"/>
          </a:xfrm>
          <a:prstGeom prst="rect">
            <a:avLst/>
          </a:prstGeom>
          <a:noFill/>
        </p:spPr>
        <p:txBody>
          <a:bodyPr wrap="none" rtlCol="0">
            <a:spAutoFit/>
          </a:bodyPr>
          <a:lstStyle/>
          <a:p>
            <a:r>
              <a:rPr lang="cs-CZ" sz="2400" dirty="0"/>
              <a:t>Je nutno chápat </a:t>
            </a:r>
            <a:r>
              <a:rPr lang="cs-CZ" sz="2400" b="1" dirty="0"/>
              <a:t>kauzální mechanismy</a:t>
            </a:r>
            <a:r>
              <a:rPr lang="cs-CZ" sz="2400" dirty="0"/>
              <a:t> a </a:t>
            </a:r>
            <a:r>
              <a:rPr lang="cs-CZ" sz="2400" b="1" dirty="0"/>
              <a:t>souvislosti</a:t>
            </a:r>
            <a:r>
              <a:rPr lang="cs-CZ" sz="2400" dirty="0"/>
              <a:t> poruch vnitřního prostředí </a:t>
            </a:r>
            <a:endParaRPr lang="en-US" sz="2400" dirty="0"/>
          </a:p>
        </p:txBody>
      </p:sp>
      <p:sp>
        <p:nvSpPr>
          <p:cNvPr id="3" name="TextBox 2">
            <a:hlinkClick r:id="rId10" action="ppaction://hlinksldjump"/>
            <a:extLst>
              <a:ext uri="{FF2B5EF4-FFF2-40B4-BE49-F238E27FC236}">
                <a16:creationId xmlns:a16="http://schemas.microsoft.com/office/drawing/2014/main" id="{218FC80E-0CB0-532E-84AD-8725D1C0CD09}"/>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ustDataLst>
      <p:tags r:id="rId1"/>
    </p:custDataLst>
    <p:extLst>
      <p:ext uri="{BB962C8B-B14F-4D97-AF65-F5344CB8AC3E}">
        <p14:creationId xmlns:p14="http://schemas.microsoft.com/office/powerpoint/2010/main" val="2533652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par>
                                <p:cTn id="27" presetID="10" presetClass="entr" presetSubtype="0" fill="hold"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0" fill="hold" display="0">
                  <p:stCondLst>
                    <p:cond delay="indefinite"/>
                  </p:stCondLst>
                  <p:endCondLst>
                    <p:cond evt="onStopAudio" delay="0">
                      <p:tgtEl>
                        <p:sldTgt/>
                      </p:tgtEl>
                    </p:cond>
                  </p:endCondLst>
                </p:cTn>
                <p:tgtEl>
                  <p:spTgt spid="24"/>
                </p:tgtEl>
              </p:cMediaNode>
            </p:audio>
          </p:childTnLst>
        </p:cTn>
      </p:par>
    </p:tnLst>
    <p:bldLst>
      <p:bldP spid="12" grpId="0"/>
      <p:bldP spid="13" grpId="0"/>
      <p:bldP spid="14" grpId="0"/>
      <p:bldP spid="15" grpId="0"/>
      <p:bldP spid="16" grpId="0"/>
      <p:bldP spid="17"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brázek 7">
            <a:extLst>
              <a:ext uri="{FF2B5EF4-FFF2-40B4-BE49-F238E27FC236}">
                <a16:creationId xmlns:a16="http://schemas.microsoft.com/office/drawing/2014/main" id="{35D8AD03-C7D8-4BF7-8A41-341BFB336ED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22636" y="249929"/>
            <a:ext cx="4010083" cy="6358141"/>
          </a:xfrm>
          <a:prstGeom prst="rect">
            <a:avLst/>
          </a:prstGeom>
        </p:spPr>
      </p:pic>
      <p:sp>
        <p:nvSpPr>
          <p:cNvPr id="9" name="TextovéPole 8">
            <a:extLst>
              <a:ext uri="{FF2B5EF4-FFF2-40B4-BE49-F238E27FC236}">
                <a16:creationId xmlns:a16="http://schemas.microsoft.com/office/drawing/2014/main" id="{6BC8F1F2-36B9-436D-9118-64997424B075}"/>
              </a:ext>
            </a:extLst>
          </p:cNvPr>
          <p:cNvSpPr txBox="1"/>
          <p:nvPr/>
        </p:nvSpPr>
        <p:spPr>
          <a:xfrm>
            <a:off x="492359" y="1680309"/>
            <a:ext cx="1598515" cy="369332"/>
          </a:xfrm>
          <a:prstGeom prst="rect">
            <a:avLst/>
          </a:prstGeom>
          <a:noFill/>
        </p:spPr>
        <p:txBody>
          <a:bodyPr wrap="none" rtlCol="0">
            <a:spAutoFit/>
          </a:bodyPr>
          <a:lstStyle/>
          <a:p>
            <a:r>
              <a:rPr lang="cs-CZ" dirty="0"/>
              <a:t>2 L – jídlo a pití</a:t>
            </a:r>
            <a:endParaRPr lang="en-US" dirty="0"/>
          </a:p>
        </p:txBody>
      </p:sp>
      <p:sp>
        <p:nvSpPr>
          <p:cNvPr id="10" name="TextovéPole 9">
            <a:extLst>
              <a:ext uri="{FF2B5EF4-FFF2-40B4-BE49-F238E27FC236}">
                <a16:creationId xmlns:a16="http://schemas.microsoft.com/office/drawing/2014/main" id="{76E8FC8B-8B89-4DD1-A664-711BD209A94B}"/>
              </a:ext>
            </a:extLst>
          </p:cNvPr>
          <p:cNvSpPr txBox="1"/>
          <p:nvPr/>
        </p:nvSpPr>
        <p:spPr>
          <a:xfrm>
            <a:off x="492358" y="2403232"/>
            <a:ext cx="1904239" cy="369332"/>
          </a:xfrm>
          <a:prstGeom prst="rect">
            <a:avLst/>
          </a:prstGeom>
          <a:noFill/>
        </p:spPr>
        <p:txBody>
          <a:bodyPr wrap="none" rtlCol="0">
            <a:spAutoFit/>
          </a:bodyPr>
          <a:lstStyle/>
          <a:p>
            <a:r>
              <a:rPr lang="cs-CZ" dirty="0"/>
              <a:t>1,5 L – slinné žlázy</a:t>
            </a:r>
            <a:endParaRPr lang="en-US" dirty="0"/>
          </a:p>
        </p:txBody>
      </p:sp>
      <p:sp>
        <p:nvSpPr>
          <p:cNvPr id="11" name="TextovéPole 10">
            <a:extLst>
              <a:ext uri="{FF2B5EF4-FFF2-40B4-BE49-F238E27FC236}">
                <a16:creationId xmlns:a16="http://schemas.microsoft.com/office/drawing/2014/main" id="{28032D1D-194C-4F4B-8FEE-B383FECD58A3}"/>
              </a:ext>
            </a:extLst>
          </p:cNvPr>
          <p:cNvSpPr txBox="1"/>
          <p:nvPr/>
        </p:nvSpPr>
        <p:spPr>
          <a:xfrm>
            <a:off x="492353" y="3621708"/>
            <a:ext cx="1212191" cy="369332"/>
          </a:xfrm>
          <a:prstGeom prst="rect">
            <a:avLst/>
          </a:prstGeom>
          <a:noFill/>
        </p:spPr>
        <p:txBody>
          <a:bodyPr wrap="none" rtlCol="0">
            <a:spAutoFit/>
          </a:bodyPr>
          <a:lstStyle/>
          <a:p>
            <a:r>
              <a:rPr lang="cs-CZ" dirty="0"/>
              <a:t>0,5 L – žluč</a:t>
            </a:r>
            <a:endParaRPr lang="en-US" dirty="0"/>
          </a:p>
        </p:txBody>
      </p:sp>
      <p:sp>
        <p:nvSpPr>
          <p:cNvPr id="12" name="TextovéPole 11">
            <a:extLst>
              <a:ext uri="{FF2B5EF4-FFF2-40B4-BE49-F238E27FC236}">
                <a16:creationId xmlns:a16="http://schemas.microsoft.com/office/drawing/2014/main" id="{43DDAFB4-F0DA-4133-A88A-720F9946F8A9}"/>
              </a:ext>
            </a:extLst>
          </p:cNvPr>
          <p:cNvSpPr txBox="1"/>
          <p:nvPr/>
        </p:nvSpPr>
        <p:spPr>
          <a:xfrm>
            <a:off x="658674" y="2997932"/>
            <a:ext cx="2324226" cy="369332"/>
          </a:xfrm>
          <a:prstGeom prst="rect">
            <a:avLst/>
          </a:prstGeom>
          <a:noFill/>
        </p:spPr>
        <p:txBody>
          <a:bodyPr wrap="none" rtlCol="0">
            <a:spAutoFit/>
          </a:bodyPr>
          <a:lstStyle/>
          <a:p>
            <a:r>
              <a:rPr lang="cs-CZ" dirty="0"/>
              <a:t>2 L – žaludeční sekrece</a:t>
            </a:r>
            <a:endParaRPr lang="en-US" dirty="0"/>
          </a:p>
        </p:txBody>
      </p:sp>
      <p:sp>
        <p:nvSpPr>
          <p:cNvPr id="13" name="TextovéPole 12">
            <a:extLst>
              <a:ext uri="{FF2B5EF4-FFF2-40B4-BE49-F238E27FC236}">
                <a16:creationId xmlns:a16="http://schemas.microsoft.com/office/drawing/2014/main" id="{AAFB152E-02C0-437B-BA2C-1A4643AD8437}"/>
              </a:ext>
            </a:extLst>
          </p:cNvPr>
          <p:cNvSpPr txBox="1"/>
          <p:nvPr/>
        </p:nvSpPr>
        <p:spPr>
          <a:xfrm>
            <a:off x="439723" y="4425407"/>
            <a:ext cx="2814297" cy="369332"/>
          </a:xfrm>
          <a:prstGeom prst="rect">
            <a:avLst/>
          </a:prstGeom>
          <a:noFill/>
        </p:spPr>
        <p:txBody>
          <a:bodyPr wrap="none" rtlCol="0">
            <a:spAutoFit/>
          </a:bodyPr>
          <a:lstStyle/>
          <a:p>
            <a:r>
              <a:rPr lang="cs-CZ" dirty="0"/>
              <a:t>1,5 L – pankreatická sekrece</a:t>
            </a:r>
            <a:endParaRPr lang="en-US" dirty="0"/>
          </a:p>
        </p:txBody>
      </p:sp>
      <p:sp>
        <p:nvSpPr>
          <p:cNvPr id="15" name="TextovéPole 14">
            <a:extLst>
              <a:ext uri="{FF2B5EF4-FFF2-40B4-BE49-F238E27FC236}">
                <a16:creationId xmlns:a16="http://schemas.microsoft.com/office/drawing/2014/main" id="{ADEB053E-8E3C-42A5-AB81-1CB754E5177F}"/>
              </a:ext>
            </a:extLst>
          </p:cNvPr>
          <p:cNvSpPr txBox="1"/>
          <p:nvPr/>
        </p:nvSpPr>
        <p:spPr>
          <a:xfrm>
            <a:off x="492353" y="6017847"/>
            <a:ext cx="3820533" cy="400110"/>
          </a:xfrm>
          <a:prstGeom prst="rect">
            <a:avLst/>
          </a:prstGeom>
          <a:noFill/>
        </p:spPr>
        <p:txBody>
          <a:bodyPr wrap="none" rtlCol="0">
            <a:spAutoFit/>
          </a:bodyPr>
          <a:lstStyle/>
          <a:p>
            <a:r>
              <a:rPr lang="cs-CZ" sz="2000" b="1" dirty="0"/>
              <a:t>9 L = celkový příjem do </a:t>
            </a:r>
            <a:r>
              <a:rPr lang="cs-CZ" sz="2000" b="1" dirty="0" err="1"/>
              <a:t>lumina</a:t>
            </a:r>
            <a:r>
              <a:rPr lang="cs-CZ" sz="2000" b="1" dirty="0"/>
              <a:t> GIT</a:t>
            </a:r>
            <a:endParaRPr lang="en-US" sz="2000" b="1" dirty="0"/>
          </a:p>
        </p:txBody>
      </p:sp>
      <p:sp>
        <p:nvSpPr>
          <p:cNvPr id="16" name="TextovéPole 15">
            <a:extLst>
              <a:ext uri="{FF2B5EF4-FFF2-40B4-BE49-F238E27FC236}">
                <a16:creationId xmlns:a16="http://schemas.microsoft.com/office/drawing/2014/main" id="{ECD070DB-38DA-4937-A8CA-F201955E8591}"/>
              </a:ext>
            </a:extLst>
          </p:cNvPr>
          <p:cNvSpPr txBox="1"/>
          <p:nvPr/>
        </p:nvSpPr>
        <p:spPr>
          <a:xfrm>
            <a:off x="293688" y="1124058"/>
            <a:ext cx="2482218" cy="400110"/>
          </a:xfrm>
          <a:prstGeom prst="rect">
            <a:avLst/>
          </a:prstGeom>
          <a:noFill/>
        </p:spPr>
        <p:txBody>
          <a:bodyPr wrap="none" rtlCol="0">
            <a:spAutoFit/>
          </a:bodyPr>
          <a:lstStyle/>
          <a:p>
            <a:r>
              <a:rPr lang="cs-CZ" sz="2000" b="1" dirty="0"/>
              <a:t>Příjem do </a:t>
            </a:r>
            <a:r>
              <a:rPr lang="cs-CZ" sz="2000" b="1" dirty="0" err="1"/>
              <a:t>lumina</a:t>
            </a:r>
            <a:r>
              <a:rPr lang="cs-CZ" sz="2000" b="1" dirty="0"/>
              <a:t> GIT:</a:t>
            </a:r>
            <a:endParaRPr lang="en-US" sz="2000" b="1" dirty="0"/>
          </a:p>
        </p:txBody>
      </p:sp>
      <p:sp>
        <p:nvSpPr>
          <p:cNvPr id="21" name="TextovéPole 20">
            <a:extLst>
              <a:ext uri="{FF2B5EF4-FFF2-40B4-BE49-F238E27FC236}">
                <a16:creationId xmlns:a16="http://schemas.microsoft.com/office/drawing/2014/main" id="{37C09487-AECD-46FB-B8EE-654886396248}"/>
              </a:ext>
            </a:extLst>
          </p:cNvPr>
          <p:cNvSpPr txBox="1"/>
          <p:nvPr/>
        </p:nvSpPr>
        <p:spPr>
          <a:xfrm>
            <a:off x="7999041" y="3888164"/>
            <a:ext cx="2339423" cy="369332"/>
          </a:xfrm>
          <a:prstGeom prst="rect">
            <a:avLst/>
          </a:prstGeom>
          <a:noFill/>
        </p:spPr>
        <p:txBody>
          <a:bodyPr wrap="none" rtlCol="0">
            <a:spAutoFit/>
          </a:bodyPr>
          <a:lstStyle/>
          <a:p>
            <a:r>
              <a:rPr lang="cs-CZ" dirty="0"/>
              <a:t>7,5 L – v tenkém střevě</a:t>
            </a:r>
            <a:endParaRPr lang="en-US" dirty="0"/>
          </a:p>
        </p:txBody>
      </p:sp>
      <p:sp>
        <p:nvSpPr>
          <p:cNvPr id="23" name="TextovéPole 22">
            <a:extLst>
              <a:ext uri="{FF2B5EF4-FFF2-40B4-BE49-F238E27FC236}">
                <a16:creationId xmlns:a16="http://schemas.microsoft.com/office/drawing/2014/main" id="{189A31BB-1726-41F2-8986-B4A180CDC8E6}"/>
              </a:ext>
            </a:extLst>
          </p:cNvPr>
          <p:cNvSpPr txBox="1"/>
          <p:nvPr/>
        </p:nvSpPr>
        <p:spPr>
          <a:xfrm>
            <a:off x="7871169" y="2920581"/>
            <a:ext cx="2215991" cy="400110"/>
          </a:xfrm>
          <a:prstGeom prst="rect">
            <a:avLst/>
          </a:prstGeom>
          <a:noFill/>
        </p:spPr>
        <p:txBody>
          <a:bodyPr wrap="none" rtlCol="0">
            <a:spAutoFit/>
          </a:bodyPr>
          <a:lstStyle/>
          <a:p>
            <a:r>
              <a:rPr lang="cs-CZ" sz="2000" b="1" dirty="0"/>
              <a:t>Výdej z </a:t>
            </a:r>
            <a:r>
              <a:rPr lang="cs-CZ" sz="2000" b="1" dirty="0" err="1"/>
              <a:t>lumina</a:t>
            </a:r>
            <a:r>
              <a:rPr lang="cs-CZ" sz="2000" b="1" dirty="0"/>
              <a:t> GIT:</a:t>
            </a:r>
            <a:endParaRPr lang="en-US" sz="2000" b="1" dirty="0"/>
          </a:p>
        </p:txBody>
      </p:sp>
      <p:sp>
        <p:nvSpPr>
          <p:cNvPr id="24" name="TextovéPole 23">
            <a:extLst>
              <a:ext uri="{FF2B5EF4-FFF2-40B4-BE49-F238E27FC236}">
                <a16:creationId xmlns:a16="http://schemas.microsoft.com/office/drawing/2014/main" id="{8C31A187-7820-4761-9BBC-3674EE40EF1F}"/>
              </a:ext>
            </a:extLst>
          </p:cNvPr>
          <p:cNvSpPr txBox="1"/>
          <p:nvPr/>
        </p:nvSpPr>
        <p:spPr>
          <a:xfrm>
            <a:off x="7902701" y="3452509"/>
            <a:ext cx="1142108" cy="369332"/>
          </a:xfrm>
          <a:prstGeom prst="rect">
            <a:avLst/>
          </a:prstGeom>
          <a:noFill/>
        </p:spPr>
        <p:txBody>
          <a:bodyPr wrap="none" rtlCol="0">
            <a:spAutoFit/>
          </a:bodyPr>
          <a:lstStyle/>
          <a:p>
            <a:r>
              <a:rPr lang="cs-CZ" dirty="0" err="1"/>
              <a:t>Absorbce</a:t>
            </a:r>
            <a:r>
              <a:rPr lang="cs-CZ" dirty="0"/>
              <a:t>:</a:t>
            </a:r>
            <a:endParaRPr lang="en-US" dirty="0"/>
          </a:p>
        </p:txBody>
      </p:sp>
      <p:sp>
        <p:nvSpPr>
          <p:cNvPr id="27" name="TextovéPole 26">
            <a:extLst>
              <a:ext uri="{FF2B5EF4-FFF2-40B4-BE49-F238E27FC236}">
                <a16:creationId xmlns:a16="http://schemas.microsoft.com/office/drawing/2014/main" id="{3CDCC259-656E-4B95-AC82-2CCE69330ABB}"/>
              </a:ext>
            </a:extLst>
          </p:cNvPr>
          <p:cNvSpPr txBox="1"/>
          <p:nvPr/>
        </p:nvSpPr>
        <p:spPr>
          <a:xfrm>
            <a:off x="7863597" y="6107626"/>
            <a:ext cx="3527761" cy="400110"/>
          </a:xfrm>
          <a:prstGeom prst="rect">
            <a:avLst/>
          </a:prstGeom>
          <a:noFill/>
        </p:spPr>
        <p:txBody>
          <a:bodyPr wrap="none" rtlCol="0">
            <a:spAutoFit/>
          </a:bodyPr>
          <a:lstStyle/>
          <a:p>
            <a:r>
              <a:rPr lang="cs-CZ" sz="2000" b="1" dirty="0"/>
              <a:t>9 L = celkový výdej z </a:t>
            </a:r>
            <a:r>
              <a:rPr lang="cs-CZ" sz="2000" b="1" dirty="0" err="1"/>
              <a:t>lumina</a:t>
            </a:r>
            <a:r>
              <a:rPr lang="cs-CZ" sz="2000" b="1" dirty="0"/>
              <a:t> GIT</a:t>
            </a:r>
            <a:endParaRPr lang="en-US" sz="2000" b="1" dirty="0"/>
          </a:p>
        </p:txBody>
      </p:sp>
      <p:cxnSp>
        <p:nvCxnSpPr>
          <p:cNvPr id="29" name="Přímá spojnice se šipkou 28">
            <a:extLst>
              <a:ext uri="{FF2B5EF4-FFF2-40B4-BE49-F238E27FC236}">
                <a16:creationId xmlns:a16="http://schemas.microsoft.com/office/drawing/2014/main" id="{11ACFA6D-B8E8-4484-B0CA-3A0A7482069A}"/>
              </a:ext>
            </a:extLst>
          </p:cNvPr>
          <p:cNvCxnSpPr>
            <a:cxnSpLocks/>
          </p:cNvCxnSpPr>
          <p:nvPr/>
        </p:nvCxnSpPr>
        <p:spPr>
          <a:xfrm flipV="1">
            <a:off x="2218563" y="1674928"/>
            <a:ext cx="3932145" cy="19004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Přímá spojnice se šipkou 30">
            <a:extLst>
              <a:ext uri="{FF2B5EF4-FFF2-40B4-BE49-F238E27FC236}">
                <a16:creationId xmlns:a16="http://schemas.microsoft.com/office/drawing/2014/main" id="{BD14C0F5-990F-45D5-AEA8-A8D34C4D5C13}"/>
              </a:ext>
            </a:extLst>
          </p:cNvPr>
          <p:cNvCxnSpPr>
            <a:cxnSpLocks/>
          </p:cNvCxnSpPr>
          <p:nvPr/>
        </p:nvCxnSpPr>
        <p:spPr>
          <a:xfrm flipV="1">
            <a:off x="2639616" y="1816556"/>
            <a:ext cx="3110931" cy="74834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Přímá spojnice se šipkou 34">
            <a:extLst>
              <a:ext uri="{FF2B5EF4-FFF2-40B4-BE49-F238E27FC236}">
                <a16:creationId xmlns:a16="http://schemas.microsoft.com/office/drawing/2014/main" id="{6E89864A-9A5A-4FDF-9203-26EC2B04BD4D}"/>
              </a:ext>
            </a:extLst>
          </p:cNvPr>
          <p:cNvCxnSpPr>
            <a:cxnSpLocks/>
          </p:cNvCxnSpPr>
          <p:nvPr/>
        </p:nvCxnSpPr>
        <p:spPr>
          <a:xfrm>
            <a:off x="2982900" y="3320691"/>
            <a:ext cx="2675438" cy="94941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Přímá spojnice se šipkou 37">
            <a:extLst>
              <a:ext uri="{FF2B5EF4-FFF2-40B4-BE49-F238E27FC236}">
                <a16:creationId xmlns:a16="http://schemas.microsoft.com/office/drawing/2014/main" id="{2752EC9A-6851-4680-8E91-15223F11FD15}"/>
              </a:ext>
            </a:extLst>
          </p:cNvPr>
          <p:cNvCxnSpPr>
            <a:cxnSpLocks/>
          </p:cNvCxnSpPr>
          <p:nvPr/>
        </p:nvCxnSpPr>
        <p:spPr>
          <a:xfrm>
            <a:off x="1853536" y="3888164"/>
            <a:ext cx="3374141" cy="44747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Přímá spojnice se šipkou 40">
            <a:extLst>
              <a:ext uri="{FF2B5EF4-FFF2-40B4-BE49-F238E27FC236}">
                <a16:creationId xmlns:a16="http://schemas.microsoft.com/office/drawing/2014/main" id="{8FB332C0-C591-4F4E-9C5E-1D0F3BE2A43B}"/>
              </a:ext>
            </a:extLst>
          </p:cNvPr>
          <p:cNvCxnSpPr>
            <a:cxnSpLocks/>
          </p:cNvCxnSpPr>
          <p:nvPr/>
        </p:nvCxnSpPr>
        <p:spPr>
          <a:xfrm>
            <a:off x="3539716" y="4611087"/>
            <a:ext cx="1548099" cy="7147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59" name="Skupina 58">
            <a:extLst>
              <a:ext uri="{FF2B5EF4-FFF2-40B4-BE49-F238E27FC236}">
                <a16:creationId xmlns:a16="http://schemas.microsoft.com/office/drawing/2014/main" id="{02A91221-67BD-4409-9F59-B3C0CB71DA67}"/>
              </a:ext>
            </a:extLst>
          </p:cNvPr>
          <p:cNvGrpSpPr/>
          <p:nvPr/>
        </p:nvGrpSpPr>
        <p:grpSpPr>
          <a:xfrm>
            <a:off x="492354" y="5134396"/>
            <a:ext cx="4650169" cy="529860"/>
            <a:chOff x="492354" y="5134396"/>
            <a:chExt cx="4650169" cy="529860"/>
          </a:xfrm>
        </p:grpSpPr>
        <p:sp>
          <p:nvSpPr>
            <p:cNvPr id="14" name="TextovéPole 13">
              <a:extLst>
                <a:ext uri="{FF2B5EF4-FFF2-40B4-BE49-F238E27FC236}">
                  <a16:creationId xmlns:a16="http://schemas.microsoft.com/office/drawing/2014/main" id="{2AC757AB-A5CF-4CB2-8691-2C39A68DE08A}"/>
                </a:ext>
              </a:extLst>
            </p:cNvPr>
            <p:cNvSpPr txBox="1"/>
            <p:nvPr/>
          </p:nvSpPr>
          <p:spPr>
            <a:xfrm>
              <a:off x="492354" y="5294924"/>
              <a:ext cx="2327753" cy="369332"/>
            </a:xfrm>
            <a:prstGeom prst="rect">
              <a:avLst/>
            </a:prstGeom>
            <a:noFill/>
          </p:spPr>
          <p:txBody>
            <a:bodyPr wrap="none" rtlCol="0">
              <a:spAutoFit/>
            </a:bodyPr>
            <a:lstStyle/>
            <a:p>
              <a:r>
                <a:rPr lang="cs-CZ" dirty="0"/>
                <a:t>1,5 L – střevní sekrece</a:t>
              </a:r>
              <a:endParaRPr lang="en-US" dirty="0"/>
            </a:p>
          </p:txBody>
        </p:sp>
        <p:cxnSp>
          <p:nvCxnSpPr>
            <p:cNvPr id="44" name="Přímá spojnice se šipkou 43">
              <a:extLst>
                <a:ext uri="{FF2B5EF4-FFF2-40B4-BE49-F238E27FC236}">
                  <a16:creationId xmlns:a16="http://schemas.microsoft.com/office/drawing/2014/main" id="{DC9CB550-4500-4E6F-87BF-03CCADC3B836}"/>
                </a:ext>
              </a:extLst>
            </p:cNvPr>
            <p:cNvCxnSpPr>
              <a:cxnSpLocks/>
            </p:cNvCxnSpPr>
            <p:nvPr/>
          </p:nvCxnSpPr>
          <p:spPr>
            <a:xfrm flipV="1">
              <a:off x="3143672" y="5134396"/>
              <a:ext cx="1893620" cy="34519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Přímá spojnice se šipkou 46">
              <a:extLst>
                <a:ext uri="{FF2B5EF4-FFF2-40B4-BE49-F238E27FC236}">
                  <a16:creationId xmlns:a16="http://schemas.microsoft.com/office/drawing/2014/main" id="{431A5BF3-C550-46C6-963D-2BEE0CA87E43}"/>
                </a:ext>
              </a:extLst>
            </p:cNvPr>
            <p:cNvCxnSpPr>
              <a:cxnSpLocks/>
            </p:cNvCxnSpPr>
            <p:nvPr/>
          </p:nvCxnSpPr>
          <p:spPr>
            <a:xfrm>
              <a:off x="3143672" y="5479590"/>
              <a:ext cx="1998851" cy="7916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50" name="Přímá spojnice se šipkou 49">
            <a:extLst>
              <a:ext uri="{FF2B5EF4-FFF2-40B4-BE49-F238E27FC236}">
                <a16:creationId xmlns:a16="http://schemas.microsoft.com/office/drawing/2014/main" id="{D62F86D5-8098-4910-8AFB-D3B48CC1D226}"/>
              </a:ext>
            </a:extLst>
          </p:cNvPr>
          <p:cNvCxnSpPr>
            <a:cxnSpLocks/>
            <a:stCxn id="21" idx="1"/>
          </p:cNvCxnSpPr>
          <p:nvPr/>
        </p:nvCxnSpPr>
        <p:spPr>
          <a:xfrm flipH="1">
            <a:off x="5658339" y="4072830"/>
            <a:ext cx="2340702" cy="1222094"/>
          </a:xfrm>
          <a:prstGeom prst="straightConnector1">
            <a:avLst/>
          </a:prstGeom>
          <a:ln w="38100">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0" name="Skupina 59">
            <a:extLst>
              <a:ext uri="{FF2B5EF4-FFF2-40B4-BE49-F238E27FC236}">
                <a16:creationId xmlns:a16="http://schemas.microsoft.com/office/drawing/2014/main" id="{0AFA8463-7872-4772-A91F-5615382064C9}"/>
              </a:ext>
            </a:extLst>
          </p:cNvPr>
          <p:cNvGrpSpPr/>
          <p:nvPr/>
        </p:nvGrpSpPr>
        <p:grpSpPr>
          <a:xfrm>
            <a:off x="6096000" y="4611087"/>
            <a:ext cx="4306647" cy="729363"/>
            <a:chOff x="6096000" y="4611087"/>
            <a:chExt cx="4306647" cy="729363"/>
          </a:xfrm>
        </p:grpSpPr>
        <p:sp>
          <p:nvSpPr>
            <p:cNvPr id="22" name="TextovéPole 21">
              <a:extLst>
                <a:ext uri="{FF2B5EF4-FFF2-40B4-BE49-F238E27FC236}">
                  <a16:creationId xmlns:a16="http://schemas.microsoft.com/office/drawing/2014/main" id="{A7B8B6FB-6C09-4C6E-9C1E-D45B5995ABAC}"/>
                </a:ext>
              </a:extLst>
            </p:cNvPr>
            <p:cNvSpPr txBox="1"/>
            <p:nvPr/>
          </p:nvSpPr>
          <p:spPr>
            <a:xfrm>
              <a:off x="7999040" y="4611087"/>
              <a:ext cx="2403607" cy="369332"/>
            </a:xfrm>
            <a:prstGeom prst="rect">
              <a:avLst/>
            </a:prstGeom>
            <a:noFill/>
          </p:spPr>
          <p:txBody>
            <a:bodyPr wrap="none" rtlCol="0">
              <a:spAutoFit/>
            </a:bodyPr>
            <a:lstStyle/>
            <a:p>
              <a:r>
                <a:rPr lang="cs-CZ" dirty="0"/>
                <a:t>1,4 L – v tlustého střevě</a:t>
              </a:r>
              <a:endParaRPr lang="en-US" dirty="0"/>
            </a:p>
          </p:txBody>
        </p:sp>
        <p:cxnSp>
          <p:nvCxnSpPr>
            <p:cNvPr id="53" name="Přímá spojnice se šipkou 52">
              <a:extLst>
                <a:ext uri="{FF2B5EF4-FFF2-40B4-BE49-F238E27FC236}">
                  <a16:creationId xmlns:a16="http://schemas.microsoft.com/office/drawing/2014/main" id="{53F73613-2D9A-453A-8CF1-495E4224F45C}"/>
                </a:ext>
              </a:extLst>
            </p:cNvPr>
            <p:cNvCxnSpPr>
              <a:cxnSpLocks/>
              <a:stCxn id="22" idx="1"/>
            </p:cNvCxnSpPr>
            <p:nvPr/>
          </p:nvCxnSpPr>
          <p:spPr>
            <a:xfrm flipH="1">
              <a:off x="6096000" y="4795753"/>
              <a:ext cx="1903040" cy="544697"/>
            </a:xfrm>
            <a:prstGeom prst="straightConnector1">
              <a:avLst/>
            </a:prstGeom>
            <a:ln w="38100">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1" name="Skupina 60">
            <a:extLst>
              <a:ext uri="{FF2B5EF4-FFF2-40B4-BE49-F238E27FC236}">
                <a16:creationId xmlns:a16="http://schemas.microsoft.com/office/drawing/2014/main" id="{9FD2FA5B-420B-46C8-8527-694A0D800646}"/>
              </a:ext>
            </a:extLst>
          </p:cNvPr>
          <p:cNvGrpSpPr/>
          <p:nvPr/>
        </p:nvGrpSpPr>
        <p:grpSpPr>
          <a:xfrm>
            <a:off x="5490446" y="5290750"/>
            <a:ext cx="4390119" cy="1216986"/>
            <a:chOff x="5490446" y="5290750"/>
            <a:chExt cx="4390119" cy="1216986"/>
          </a:xfrm>
        </p:grpSpPr>
        <p:sp>
          <p:nvSpPr>
            <p:cNvPr id="25" name="TextovéPole 24">
              <a:extLst>
                <a:ext uri="{FF2B5EF4-FFF2-40B4-BE49-F238E27FC236}">
                  <a16:creationId xmlns:a16="http://schemas.microsoft.com/office/drawing/2014/main" id="{21D0A289-7311-4108-99DB-A66DA170638E}"/>
                </a:ext>
              </a:extLst>
            </p:cNvPr>
            <p:cNvSpPr txBox="1"/>
            <p:nvPr/>
          </p:nvSpPr>
          <p:spPr>
            <a:xfrm>
              <a:off x="7916435" y="5290750"/>
              <a:ext cx="983603" cy="369332"/>
            </a:xfrm>
            <a:prstGeom prst="rect">
              <a:avLst/>
            </a:prstGeom>
            <a:noFill/>
          </p:spPr>
          <p:txBody>
            <a:bodyPr wrap="none" rtlCol="0">
              <a:spAutoFit/>
            </a:bodyPr>
            <a:lstStyle/>
            <a:p>
              <a:r>
                <a:rPr lang="cs-CZ" dirty="0"/>
                <a:t>Exkrece:</a:t>
              </a:r>
              <a:endParaRPr lang="en-US" dirty="0"/>
            </a:p>
          </p:txBody>
        </p:sp>
        <p:sp>
          <p:nvSpPr>
            <p:cNvPr id="26" name="TextovéPole 25">
              <a:extLst>
                <a:ext uri="{FF2B5EF4-FFF2-40B4-BE49-F238E27FC236}">
                  <a16:creationId xmlns:a16="http://schemas.microsoft.com/office/drawing/2014/main" id="{59C5D5DB-406B-4C19-BAD3-0AB170DCE0C7}"/>
                </a:ext>
              </a:extLst>
            </p:cNvPr>
            <p:cNvSpPr txBox="1"/>
            <p:nvPr/>
          </p:nvSpPr>
          <p:spPr>
            <a:xfrm>
              <a:off x="8221778" y="5656341"/>
              <a:ext cx="1658787" cy="369332"/>
            </a:xfrm>
            <a:prstGeom prst="rect">
              <a:avLst/>
            </a:prstGeom>
            <a:noFill/>
          </p:spPr>
          <p:txBody>
            <a:bodyPr wrap="none" rtlCol="0">
              <a:spAutoFit/>
            </a:bodyPr>
            <a:lstStyle/>
            <a:p>
              <a:r>
                <a:rPr lang="cs-CZ" dirty="0"/>
                <a:t>0,1 L – ve stolici</a:t>
              </a:r>
              <a:endParaRPr lang="en-US" dirty="0"/>
            </a:p>
          </p:txBody>
        </p:sp>
        <p:cxnSp>
          <p:nvCxnSpPr>
            <p:cNvPr id="56" name="Přímá spojnice se šipkou 55">
              <a:extLst>
                <a:ext uri="{FF2B5EF4-FFF2-40B4-BE49-F238E27FC236}">
                  <a16:creationId xmlns:a16="http://schemas.microsoft.com/office/drawing/2014/main" id="{82D41767-C3A8-4CD3-ABCC-DA21DACC83DB}"/>
                </a:ext>
              </a:extLst>
            </p:cNvPr>
            <p:cNvCxnSpPr>
              <a:cxnSpLocks/>
              <a:stCxn id="26" idx="1"/>
            </p:cNvCxnSpPr>
            <p:nvPr/>
          </p:nvCxnSpPr>
          <p:spPr>
            <a:xfrm flipH="1">
              <a:off x="5490446" y="5841007"/>
              <a:ext cx="2731332" cy="666729"/>
            </a:xfrm>
            <a:prstGeom prst="straightConnector1">
              <a:avLst/>
            </a:prstGeom>
            <a:ln w="38100">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3" name="TextovéPole 62">
            <a:extLst>
              <a:ext uri="{FF2B5EF4-FFF2-40B4-BE49-F238E27FC236}">
                <a16:creationId xmlns:a16="http://schemas.microsoft.com/office/drawing/2014/main" id="{BA7DB413-DD5A-49C2-8270-3E6055030EB2}"/>
              </a:ext>
            </a:extLst>
          </p:cNvPr>
          <p:cNvSpPr txBox="1"/>
          <p:nvPr/>
        </p:nvSpPr>
        <p:spPr>
          <a:xfrm>
            <a:off x="206793" y="44624"/>
            <a:ext cx="3248774" cy="461665"/>
          </a:xfrm>
          <a:prstGeom prst="rect">
            <a:avLst/>
          </a:prstGeom>
          <a:noFill/>
        </p:spPr>
        <p:txBody>
          <a:bodyPr wrap="none" rtlCol="0">
            <a:spAutoFit/>
          </a:bodyPr>
          <a:lstStyle/>
          <a:p>
            <a:r>
              <a:rPr lang="cs-CZ" sz="2400" b="1" dirty="0"/>
              <a:t>Za normálních okolností</a:t>
            </a:r>
            <a:endParaRPr lang="en-US" sz="2400" b="1" dirty="0"/>
          </a:p>
        </p:txBody>
      </p:sp>
      <p:sp>
        <p:nvSpPr>
          <p:cNvPr id="64" name="Šipka: doprava 63">
            <a:extLst>
              <a:ext uri="{FF2B5EF4-FFF2-40B4-BE49-F238E27FC236}">
                <a16:creationId xmlns:a16="http://schemas.microsoft.com/office/drawing/2014/main" id="{49CBA8D7-C6B8-4F50-A795-47E82FB2F240}"/>
              </a:ext>
            </a:extLst>
          </p:cNvPr>
          <p:cNvSpPr/>
          <p:nvPr/>
        </p:nvSpPr>
        <p:spPr>
          <a:xfrm>
            <a:off x="6233764" y="1457134"/>
            <a:ext cx="1382116" cy="4355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Zvracení</a:t>
            </a:r>
            <a:endParaRPr lang="en-US" dirty="0"/>
          </a:p>
        </p:txBody>
      </p:sp>
      <p:sp>
        <p:nvSpPr>
          <p:cNvPr id="65" name="Šipka: doprava 64">
            <a:extLst>
              <a:ext uri="{FF2B5EF4-FFF2-40B4-BE49-F238E27FC236}">
                <a16:creationId xmlns:a16="http://schemas.microsoft.com/office/drawing/2014/main" id="{3F0F01F4-8FC1-4C82-88C7-7D31C1CD1CCC}"/>
              </a:ext>
            </a:extLst>
          </p:cNvPr>
          <p:cNvSpPr/>
          <p:nvPr/>
        </p:nvSpPr>
        <p:spPr>
          <a:xfrm>
            <a:off x="5473996" y="6467098"/>
            <a:ext cx="1382116" cy="4355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Průjem</a:t>
            </a:r>
            <a:endParaRPr lang="en-US" dirty="0"/>
          </a:p>
        </p:txBody>
      </p:sp>
      <p:sp>
        <p:nvSpPr>
          <p:cNvPr id="67" name="TextovéPole 66">
            <a:extLst>
              <a:ext uri="{FF2B5EF4-FFF2-40B4-BE49-F238E27FC236}">
                <a16:creationId xmlns:a16="http://schemas.microsoft.com/office/drawing/2014/main" id="{638DBE13-7E18-4112-B2D6-E3C880D831D9}"/>
              </a:ext>
            </a:extLst>
          </p:cNvPr>
          <p:cNvSpPr txBox="1"/>
          <p:nvPr/>
        </p:nvSpPr>
        <p:spPr>
          <a:xfrm>
            <a:off x="7642341" y="1467889"/>
            <a:ext cx="1974643" cy="369332"/>
          </a:xfrm>
          <a:prstGeom prst="rect">
            <a:avLst/>
          </a:prstGeom>
          <a:solidFill>
            <a:schemeClr val="accent1">
              <a:lumMod val="20000"/>
              <a:lumOff val="80000"/>
            </a:schemeClr>
          </a:solidFill>
        </p:spPr>
        <p:txBody>
          <a:bodyPr wrap="none" rtlCol="0">
            <a:spAutoFit/>
          </a:bodyPr>
          <a:lstStyle/>
          <a:p>
            <a:r>
              <a:rPr lang="cs-CZ" dirty="0"/>
              <a:t>H</a:t>
            </a:r>
            <a:r>
              <a:rPr lang="cs-CZ" baseline="-25000" dirty="0"/>
              <a:t>2</a:t>
            </a:r>
            <a:r>
              <a:rPr lang="cs-CZ" dirty="0"/>
              <a:t>O, Na</a:t>
            </a:r>
            <a:r>
              <a:rPr lang="cs-CZ" baseline="30000" dirty="0"/>
              <a:t>+</a:t>
            </a:r>
            <a:r>
              <a:rPr lang="cs-CZ" dirty="0"/>
              <a:t>, K</a:t>
            </a:r>
            <a:r>
              <a:rPr lang="cs-CZ" baseline="30000" dirty="0"/>
              <a:t>+</a:t>
            </a:r>
            <a:r>
              <a:rPr lang="cs-CZ" dirty="0"/>
              <a:t>, H</a:t>
            </a:r>
            <a:r>
              <a:rPr lang="cs-CZ" baseline="30000" dirty="0"/>
              <a:t>+</a:t>
            </a:r>
            <a:r>
              <a:rPr lang="cs-CZ" dirty="0"/>
              <a:t>, Cl</a:t>
            </a:r>
            <a:r>
              <a:rPr lang="cs-CZ" baseline="30000" dirty="0"/>
              <a:t>-</a:t>
            </a:r>
            <a:endParaRPr lang="en-US" baseline="30000" dirty="0"/>
          </a:p>
        </p:txBody>
      </p:sp>
      <p:sp>
        <p:nvSpPr>
          <p:cNvPr id="68" name="TextovéPole 67">
            <a:extLst>
              <a:ext uri="{FF2B5EF4-FFF2-40B4-BE49-F238E27FC236}">
                <a16:creationId xmlns:a16="http://schemas.microsoft.com/office/drawing/2014/main" id="{36730112-DEC4-41C3-BDA6-DF0B3835E5D7}"/>
              </a:ext>
            </a:extLst>
          </p:cNvPr>
          <p:cNvSpPr txBox="1"/>
          <p:nvPr/>
        </p:nvSpPr>
        <p:spPr>
          <a:xfrm>
            <a:off x="6903949" y="6500226"/>
            <a:ext cx="2331664" cy="369332"/>
          </a:xfrm>
          <a:prstGeom prst="rect">
            <a:avLst/>
          </a:prstGeom>
          <a:solidFill>
            <a:srgbClr val="DEEBF7"/>
          </a:solidFill>
        </p:spPr>
        <p:txBody>
          <a:bodyPr wrap="none" rtlCol="0">
            <a:spAutoFit/>
          </a:bodyPr>
          <a:lstStyle/>
          <a:p>
            <a:r>
              <a:rPr lang="cs-CZ" dirty="0"/>
              <a:t>H</a:t>
            </a:r>
            <a:r>
              <a:rPr lang="cs-CZ" baseline="-25000" dirty="0"/>
              <a:t>2</a:t>
            </a:r>
            <a:r>
              <a:rPr lang="cs-CZ" dirty="0"/>
              <a:t>O, Na</a:t>
            </a:r>
            <a:r>
              <a:rPr lang="cs-CZ" baseline="30000" dirty="0"/>
              <a:t>+</a:t>
            </a:r>
            <a:r>
              <a:rPr lang="cs-CZ" dirty="0"/>
              <a:t>, K</a:t>
            </a:r>
            <a:r>
              <a:rPr lang="cs-CZ" baseline="30000" dirty="0"/>
              <a:t>+</a:t>
            </a:r>
            <a:r>
              <a:rPr lang="cs-CZ" dirty="0"/>
              <a:t>, Cl</a:t>
            </a:r>
            <a:r>
              <a:rPr lang="cs-CZ" baseline="30000" dirty="0"/>
              <a:t>- </a:t>
            </a:r>
            <a:r>
              <a:rPr lang="cs-CZ" dirty="0"/>
              <a:t>, HCO</a:t>
            </a:r>
            <a:r>
              <a:rPr lang="cs-CZ" baseline="-25000" dirty="0"/>
              <a:t>3</a:t>
            </a:r>
            <a:r>
              <a:rPr lang="cs-CZ" baseline="30000" dirty="0"/>
              <a:t>-</a:t>
            </a:r>
            <a:endParaRPr lang="en-US" baseline="30000" dirty="0"/>
          </a:p>
        </p:txBody>
      </p:sp>
      <p:sp>
        <p:nvSpPr>
          <p:cNvPr id="69" name="TextovéPole 68">
            <a:extLst>
              <a:ext uri="{FF2B5EF4-FFF2-40B4-BE49-F238E27FC236}">
                <a16:creationId xmlns:a16="http://schemas.microsoft.com/office/drawing/2014/main" id="{DA1D87C7-8ECC-411B-959B-9E0257510BB6}"/>
              </a:ext>
            </a:extLst>
          </p:cNvPr>
          <p:cNvSpPr txBox="1"/>
          <p:nvPr/>
        </p:nvSpPr>
        <p:spPr>
          <a:xfrm>
            <a:off x="9600794" y="1467889"/>
            <a:ext cx="2158027" cy="369332"/>
          </a:xfrm>
          <a:prstGeom prst="rect">
            <a:avLst/>
          </a:prstGeom>
          <a:solidFill>
            <a:schemeClr val="accent1">
              <a:lumMod val="20000"/>
              <a:lumOff val="80000"/>
            </a:schemeClr>
          </a:solidFill>
        </p:spPr>
        <p:txBody>
          <a:bodyPr wrap="none" rtlCol="0">
            <a:spAutoFit/>
          </a:bodyPr>
          <a:lstStyle/>
          <a:p>
            <a:r>
              <a:rPr lang="cs-CZ" dirty="0"/>
              <a:t>hypotonická tekutina</a:t>
            </a:r>
            <a:endParaRPr lang="en-US" dirty="0"/>
          </a:p>
        </p:txBody>
      </p:sp>
      <p:sp>
        <p:nvSpPr>
          <p:cNvPr id="70" name="TextovéPole 69">
            <a:extLst>
              <a:ext uri="{FF2B5EF4-FFF2-40B4-BE49-F238E27FC236}">
                <a16:creationId xmlns:a16="http://schemas.microsoft.com/office/drawing/2014/main" id="{767DFA3D-1129-46AF-BAEE-C24BAF02D20B}"/>
              </a:ext>
            </a:extLst>
          </p:cNvPr>
          <p:cNvSpPr txBox="1"/>
          <p:nvPr/>
        </p:nvSpPr>
        <p:spPr>
          <a:xfrm>
            <a:off x="9217465" y="6496180"/>
            <a:ext cx="2158027" cy="369332"/>
          </a:xfrm>
          <a:prstGeom prst="rect">
            <a:avLst/>
          </a:prstGeom>
          <a:solidFill>
            <a:schemeClr val="accent1">
              <a:lumMod val="20000"/>
              <a:lumOff val="80000"/>
            </a:schemeClr>
          </a:solidFill>
        </p:spPr>
        <p:txBody>
          <a:bodyPr wrap="none" rtlCol="0">
            <a:spAutoFit/>
          </a:bodyPr>
          <a:lstStyle/>
          <a:p>
            <a:r>
              <a:rPr lang="cs-CZ" dirty="0"/>
              <a:t>hypotonická tekutina</a:t>
            </a:r>
            <a:endParaRPr lang="en-US" dirty="0"/>
          </a:p>
        </p:txBody>
      </p:sp>
      <p:sp>
        <p:nvSpPr>
          <p:cNvPr id="71" name="TextovéPole 70">
            <a:extLst>
              <a:ext uri="{FF2B5EF4-FFF2-40B4-BE49-F238E27FC236}">
                <a16:creationId xmlns:a16="http://schemas.microsoft.com/office/drawing/2014/main" id="{07C20DBA-725A-4B9D-ACFE-16EF93993C74}"/>
              </a:ext>
            </a:extLst>
          </p:cNvPr>
          <p:cNvSpPr txBox="1"/>
          <p:nvPr/>
        </p:nvSpPr>
        <p:spPr>
          <a:xfrm>
            <a:off x="6210527" y="44624"/>
            <a:ext cx="3554756" cy="461665"/>
          </a:xfrm>
          <a:prstGeom prst="rect">
            <a:avLst/>
          </a:prstGeom>
          <a:solidFill>
            <a:srgbClr val="5B9BD5"/>
          </a:solidFill>
        </p:spPr>
        <p:txBody>
          <a:bodyPr wrap="none" rtlCol="0">
            <a:spAutoFit/>
          </a:bodyPr>
          <a:lstStyle/>
          <a:p>
            <a:r>
              <a:rPr lang="cs-CZ" sz="2400" b="1" dirty="0">
                <a:solidFill>
                  <a:schemeClr val="bg1"/>
                </a:solidFill>
              </a:rPr>
              <a:t>Za patologických okolností</a:t>
            </a:r>
            <a:endParaRPr lang="en-US" sz="2400" b="1" dirty="0">
              <a:solidFill>
                <a:schemeClr val="bg1"/>
              </a:solidFill>
            </a:endParaRPr>
          </a:p>
        </p:txBody>
      </p:sp>
      <p:sp>
        <p:nvSpPr>
          <p:cNvPr id="72" name="TextovéPole 71">
            <a:extLst>
              <a:ext uri="{FF2B5EF4-FFF2-40B4-BE49-F238E27FC236}">
                <a16:creationId xmlns:a16="http://schemas.microsoft.com/office/drawing/2014/main" id="{55D74035-B533-4B4D-A58B-A6E5DBACB2F6}"/>
              </a:ext>
            </a:extLst>
          </p:cNvPr>
          <p:cNvSpPr txBox="1"/>
          <p:nvPr/>
        </p:nvSpPr>
        <p:spPr>
          <a:xfrm>
            <a:off x="8900344" y="438963"/>
            <a:ext cx="3004605" cy="646331"/>
          </a:xfrm>
          <a:prstGeom prst="rect">
            <a:avLst/>
          </a:prstGeom>
          <a:solidFill>
            <a:srgbClr val="5B9BD5"/>
          </a:solidFill>
        </p:spPr>
        <p:txBody>
          <a:bodyPr wrap="square" rtlCol="0">
            <a:spAutoFit/>
          </a:bodyPr>
          <a:lstStyle/>
          <a:p>
            <a:r>
              <a:rPr lang="cs-CZ" b="1" dirty="0" err="1">
                <a:solidFill>
                  <a:schemeClr val="bg1"/>
                </a:solidFill>
              </a:rPr>
              <a:t>Hyperosmolární</a:t>
            </a:r>
            <a:r>
              <a:rPr lang="cs-CZ" b="1" dirty="0">
                <a:solidFill>
                  <a:schemeClr val="bg1"/>
                </a:solidFill>
              </a:rPr>
              <a:t> dehydratace</a:t>
            </a:r>
            <a:endParaRPr lang="en-US" b="1" dirty="0">
              <a:solidFill>
                <a:schemeClr val="bg1"/>
              </a:solidFill>
            </a:endParaRPr>
          </a:p>
        </p:txBody>
      </p:sp>
      <p:sp>
        <p:nvSpPr>
          <p:cNvPr id="73" name="TextovéPole 72">
            <a:extLst>
              <a:ext uri="{FF2B5EF4-FFF2-40B4-BE49-F238E27FC236}">
                <a16:creationId xmlns:a16="http://schemas.microsoft.com/office/drawing/2014/main" id="{8BB15EEB-1AB0-431D-9719-D596B6C233E2}"/>
              </a:ext>
            </a:extLst>
          </p:cNvPr>
          <p:cNvSpPr txBox="1"/>
          <p:nvPr/>
        </p:nvSpPr>
        <p:spPr>
          <a:xfrm>
            <a:off x="8900038" y="772908"/>
            <a:ext cx="2731004" cy="369332"/>
          </a:xfrm>
          <a:prstGeom prst="rect">
            <a:avLst/>
          </a:prstGeom>
          <a:solidFill>
            <a:srgbClr val="5B9BD5"/>
          </a:solidFill>
        </p:spPr>
        <p:txBody>
          <a:bodyPr wrap="none" rtlCol="0">
            <a:spAutoFit/>
          </a:bodyPr>
          <a:lstStyle/>
          <a:p>
            <a:r>
              <a:rPr lang="cs-CZ" b="1" dirty="0">
                <a:solidFill>
                  <a:schemeClr val="bg1"/>
                </a:solidFill>
              </a:rPr>
              <a:t>Acidobazická nerovnováha</a:t>
            </a:r>
            <a:endParaRPr lang="en-US" b="1" dirty="0">
              <a:solidFill>
                <a:schemeClr val="bg1"/>
              </a:solidFill>
            </a:endParaRPr>
          </a:p>
        </p:txBody>
      </p:sp>
      <p:sp>
        <p:nvSpPr>
          <p:cNvPr id="74" name="TextovéPole 73">
            <a:extLst>
              <a:ext uri="{FF2B5EF4-FFF2-40B4-BE49-F238E27FC236}">
                <a16:creationId xmlns:a16="http://schemas.microsoft.com/office/drawing/2014/main" id="{6E22220B-951F-46EE-BBA6-F88C53B4088E}"/>
              </a:ext>
            </a:extLst>
          </p:cNvPr>
          <p:cNvSpPr txBox="1"/>
          <p:nvPr/>
        </p:nvSpPr>
        <p:spPr>
          <a:xfrm>
            <a:off x="8900038" y="1105978"/>
            <a:ext cx="2491320" cy="369332"/>
          </a:xfrm>
          <a:prstGeom prst="rect">
            <a:avLst/>
          </a:prstGeom>
          <a:solidFill>
            <a:srgbClr val="5B9BD5"/>
          </a:solidFill>
        </p:spPr>
        <p:txBody>
          <a:bodyPr wrap="square" rtlCol="0">
            <a:spAutoFit/>
          </a:bodyPr>
          <a:lstStyle/>
          <a:p>
            <a:r>
              <a:rPr lang="cs-CZ" b="1" dirty="0">
                <a:solidFill>
                  <a:schemeClr val="bg1"/>
                </a:solidFill>
              </a:rPr>
              <a:t>Iontová nerovnováha</a:t>
            </a:r>
            <a:endParaRPr lang="en-US" b="1" dirty="0">
              <a:solidFill>
                <a:schemeClr val="bg1"/>
              </a:solidFill>
            </a:endParaRPr>
          </a:p>
        </p:txBody>
      </p:sp>
      <p:pic>
        <p:nvPicPr>
          <p:cNvPr id="2" name="p3">
            <a:hlinkClick r:id="" action="ppaction://media"/>
            <a:extLst>
              <a:ext uri="{FF2B5EF4-FFF2-40B4-BE49-F238E27FC236}">
                <a16:creationId xmlns:a16="http://schemas.microsoft.com/office/drawing/2014/main" id="{A7E8BAE2-B616-4CE3-BE6D-5C43B5B363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671795" y="-593128"/>
            <a:ext cx="304800" cy="304800"/>
          </a:xfrm>
          <a:prstGeom prst="rect">
            <a:avLst/>
          </a:prstGeom>
        </p:spPr>
      </p:pic>
      <p:sp>
        <p:nvSpPr>
          <p:cNvPr id="20" name="TextBox 19">
            <a:hlinkClick r:id="rId7" action="ppaction://hlinksldjump"/>
            <a:extLst>
              <a:ext uri="{FF2B5EF4-FFF2-40B4-BE49-F238E27FC236}">
                <a16:creationId xmlns:a16="http://schemas.microsoft.com/office/drawing/2014/main" id="{B51C49A2-CE9B-9EF1-C945-189D1068D4C6}"/>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2363781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0-#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0-#ppt_w/2"/>
                                          </p:val>
                                        </p:tav>
                                        <p:tav tm="100000">
                                          <p:val>
                                            <p:strVal val="#ppt_x"/>
                                          </p:val>
                                        </p:tav>
                                      </p:tavLst>
                                    </p:anim>
                                    <p:anim calcmode="lin" valueType="num">
                                      <p:cBhvr additive="base">
                                        <p:cTn id="18" dur="500" fill="hold"/>
                                        <p:tgtEl>
                                          <p:spTgt spid="10"/>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31"/>
                                        </p:tgtEl>
                                        <p:attrNameLst>
                                          <p:attrName>style.visibility</p:attrName>
                                        </p:attrNameLst>
                                      </p:cBhvr>
                                      <p:to>
                                        <p:strVal val="visible"/>
                                      </p:to>
                                    </p:set>
                                    <p:anim calcmode="lin" valueType="num">
                                      <p:cBhvr additive="base">
                                        <p:cTn id="21" dur="500" fill="hold"/>
                                        <p:tgtEl>
                                          <p:spTgt spid="31"/>
                                        </p:tgtEl>
                                        <p:attrNameLst>
                                          <p:attrName>ppt_x</p:attrName>
                                        </p:attrNameLst>
                                      </p:cBhvr>
                                      <p:tavLst>
                                        <p:tav tm="0">
                                          <p:val>
                                            <p:strVal val="0-#ppt_w/2"/>
                                          </p:val>
                                        </p:tav>
                                        <p:tav tm="100000">
                                          <p:val>
                                            <p:strVal val="#ppt_x"/>
                                          </p:val>
                                        </p:tav>
                                      </p:tavLst>
                                    </p:anim>
                                    <p:anim calcmode="lin" valueType="num">
                                      <p:cBhvr additive="base">
                                        <p:cTn id="22" dur="500" fill="hold"/>
                                        <p:tgtEl>
                                          <p:spTgt spid="31"/>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0-#ppt_w/2"/>
                                          </p:val>
                                        </p:tav>
                                        <p:tav tm="100000">
                                          <p:val>
                                            <p:strVal val="#ppt_x"/>
                                          </p:val>
                                        </p:tav>
                                      </p:tavLst>
                                    </p:anim>
                                    <p:anim calcmode="lin" valueType="num">
                                      <p:cBhvr additive="base">
                                        <p:cTn id="28" dur="500" fill="hold"/>
                                        <p:tgtEl>
                                          <p:spTgt spid="12"/>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35"/>
                                        </p:tgtEl>
                                        <p:attrNameLst>
                                          <p:attrName>style.visibility</p:attrName>
                                        </p:attrNameLst>
                                      </p:cBhvr>
                                      <p:to>
                                        <p:strVal val="visible"/>
                                      </p:to>
                                    </p:set>
                                    <p:anim calcmode="lin" valueType="num">
                                      <p:cBhvr additive="base">
                                        <p:cTn id="31" dur="500" fill="hold"/>
                                        <p:tgtEl>
                                          <p:spTgt spid="35"/>
                                        </p:tgtEl>
                                        <p:attrNameLst>
                                          <p:attrName>ppt_x</p:attrName>
                                        </p:attrNameLst>
                                      </p:cBhvr>
                                      <p:tavLst>
                                        <p:tav tm="0">
                                          <p:val>
                                            <p:strVal val="0-#ppt_w/2"/>
                                          </p:val>
                                        </p:tav>
                                        <p:tav tm="100000">
                                          <p:val>
                                            <p:strVal val="#ppt_x"/>
                                          </p:val>
                                        </p:tav>
                                      </p:tavLst>
                                    </p:anim>
                                    <p:anim calcmode="lin" valueType="num">
                                      <p:cBhvr additive="base">
                                        <p:cTn id="32" dur="500" fill="hold"/>
                                        <p:tgtEl>
                                          <p:spTgt spid="35"/>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0-#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38"/>
                                        </p:tgtEl>
                                        <p:attrNameLst>
                                          <p:attrName>style.visibility</p:attrName>
                                        </p:attrNameLst>
                                      </p:cBhvr>
                                      <p:to>
                                        <p:strVal val="visible"/>
                                      </p:to>
                                    </p:set>
                                    <p:anim calcmode="lin" valueType="num">
                                      <p:cBhvr additive="base">
                                        <p:cTn id="41" dur="500" fill="hold"/>
                                        <p:tgtEl>
                                          <p:spTgt spid="38"/>
                                        </p:tgtEl>
                                        <p:attrNameLst>
                                          <p:attrName>ppt_x</p:attrName>
                                        </p:attrNameLst>
                                      </p:cBhvr>
                                      <p:tavLst>
                                        <p:tav tm="0">
                                          <p:val>
                                            <p:strVal val="0-#ppt_w/2"/>
                                          </p:val>
                                        </p:tav>
                                        <p:tav tm="100000">
                                          <p:val>
                                            <p:strVal val="#ppt_x"/>
                                          </p:val>
                                        </p:tav>
                                      </p:tavLst>
                                    </p:anim>
                                    <p:anim calcmode="lin" valueType="num">
                                      <p:cBhvr additive="base">
                                        <p:cTn id="42" dur="500" fill="hold"/>
                                        <p:tgtEl>
                                          <p:spTgt spid="38"/>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fill="hold"/>
                                        <p:tgtEl>
                                          <p:spTgt spid="13"/>
                                        </p:tgtEl>
                                        <p:attrNameLst>
                                          <p:attrName>ppt_x</p:attrName>
                                        </p:attrNameLst>
                                      </p:cBhvr>
                                      <p:tavLst>
                                        <p:tav tm="0">
                                          <p:val>
                                            <p:strVal val="0-#ppt_w/2"/>
                                          </p:val>
                                        </p:tav>
                                        <p:tav tm="100000">
                                          <p:val>
                                            <p:strVal val="#ppt_x"/>
                                          </p:val>
                                        </p:tav>
                                      </p:tavLst>
                                    </p:anim>
                                    <p:anim calcmode="lin" valueType="num">
                                      <p:cBhvr additive="base">
                                        <p:cTn id="48" dur="500" fill="hold"/>
                                        <p:tgtEl>
                                          <p:spTgt spid="13"/>
                                        </p:tgtEl>
                                        <p:attrNameLst>
                                          <p:attrName>ppt_y</p:attrName>
                                        </p:attrNameLst>
                                      </p:cBhvr>
                                      <p:tavLst>
                                        <p:tav tm="0">
                                          <p:val>
                                            <p:strVal val="#ppt_y"/>
                                          </p:val>
                                        </p:tav>
                                        <p:tav tm="100000">
                                          <p:val>
                                            <p:strVal val="#ppt_y"/>
                                          </p:val>
                                        </p:tav>
                                      </p:tavLst>
                                    </p:anim>
                                  </p:childTnLst>
                                </p:cTn>
                              </p:par>
                              <p:par>
                                <p:cTn id="49" presetID="2" presetClass="entr" presetSubtype="8" fill="hold" nodeType="withEffect">
                                  <p:stCondLst>
                                    <p:cond delay="0"/>
                                  </p:stCondLst>
                                  <p:childTnLst>
                                    <p:set>
                                      <p:cBhvr>
                                        <p:cTn id="50" dur="1" fill="hold">
                                          <p:stCondLst>
                                            <p:cond delay="0"/>
                                          </p:stCondLst>
                                        </p:cTn>
                                        <p:tgtEl>
                                          <p:spTgt spid="41"/>
                                        </p:tgtEl>
                                        <p:attrNameLst>
                                          <p:attrName>style.visibility</p:attrName>
                                        </p:attrNameLst>
                                      </p:cBhvr>
                                      <p:to>
                                        <p:strVal val="visible"/>
                                      </p:to>
                                    </p:set>
                                    <p:anim calcmode="lin" valueType="num">
                                      <p:cBhvr additive="base">
                                        <p:cTn id="51" dur="500" fill="hold"/>
                                        <p:tgtEl>
                                          <p:spTgt spid="41"/>
                                        </p:tgtEl>
                                        <p:attrNameLst>
                                          <p:attrName>ppt_x</p:attrName>
                                        </p:attrNameLst>
                                      </p:cBhvr>
                                      <p:tavLst>
                                        <p:tav tm="0">
                                          <p:val>
                                            <p:strVal val="0-#ppt_w/2"/>
                                          </p:val>
                                        </p:tav>
                                        <p:tav tm="100000">
                                          <p:val>
                                            <p:strVal val="#ppt_x"/>
                                          </p:val>
                                        </p:tav>
                                      </p:tavLst>
                                    </p:anim>
                                    <p:anim calcmode="lin" valueType="num">
                                      <p:cBhvr additive="base">
                                        <p:cTn id="52" dur="500" fill="hold"/>
                                        <p:tgtEl>
                                          <p:spTgt spid="41"/>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nodeType="clickEffect">
                                  <p:stCondLst>
                                    <p:cond delay="0"/>
                                  </p:stCondLst>
                                  <p:childTnLst>
                                    <p:set>
                                      <p:cBhvr>
                                        <p:cTn id="56" dur="1" fill="hold">
                                          <p:stCondLst>
                                            <p:cond delay="0"/>
                                          </p:stCondLst>
                                        </p:cTn>
                                        <p:tgtEl>
                                          <p:spTgt spid="59"/>
                                        </p:tgtEl>
                                        <p:attrNameLst>
                                          <p:attrName>style.visibility</p:attrName>
                                        </p:attrNameLst>
                                      </p:cBhvr>
                                      <p:to>
                                        <p:strVal val="visible"/>
                                      </p:to>
                                    </p:set>
                                    <p:anim calcmode="lin" valueType="num">
                                      <p:cBhvr additive="base">
                                        <p:cTn id="57" dur="500" fill="hold"/>
                                        <p:tgtEl>
                                          <p:spTgt spid="59"/>
                                        </p:tgtEl>
                                        <p:attrNameLst>
                                          <p:attrName>ppt_x</p:attrName>
                                        </p:attrNameLst>
                                      </p:cBhvr>
                                      <p:tavLst>
                                        <p:tav tm="0">
                                          <p:val>
                                            <p:strVal val="0-#ppt_w/2"/>
                                          </p:val>
                                        </p:tav>
                                        <p:tav tm="100000">
                                          <p:val>
                                            <p:strVal val="#ppt_x"/>
                                          </p:val>
                                        </p:tav>
                                      </p:tavLst>
                                    </p:anim>
                                    <p:anim calcmode="lin" valueType="num">
                                      <p:cBhvr additive="base">
                                        <p:cTn id="58" dur="500" fill="hold"/>
                                        <p:tgtEl>
                                          <p:spTgt spid="59"/>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500" fill="hold"/>
                                        <p:tgtEl>
                                          <p:spTgt spid="15"/>
                                        </p:tgtEl>
                                        <p:attrNameLst>
                                          <p:attrName>ppt_x</p:attrName>
                                        </p:attrNameLst>
                                      </p:cBhvr>
                                      <p:tavLst>
                                        <p:tav tm="0">
                                          <p:val>
                                            <p:strVal val="#ppt_x"/>
                                          </p:val>
                                        </p:tav>
                                        <p:tav tm="100000">
                                          <p:val>
                                            <p:strVal val="#ppt_x"/>
                                          </p:val>
                                        </p:tav>
                                      </p:tavLst>
                                    </p:anim>
                                    <p:anim calcmode="lin" valueType="num">
                                      <p:cBhvr additive="base">
                                        <p:cTn id="6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2" fill="hold" grpId="0" nodeType="clickEffect">
                                  <p:stCondLst>
                                    <p:cond delay="0"/>
                                  </p:stCondLst>
                                  <p:childTnLst>
                                    <p:set>
                                      <p:cBhvr>
                                        <p:cTn id="68" dur="1" fill="hold">
                                          <p:stCondLst>
                                            <p:cond delay="0"/>
                                          </p:stCondLst>
                                        </p:cTn>
                                        <p:tgtEl>
                                          <p:spTgt spid="23"/>
                                        </p:tgtEl>
                                        <p:attrNameLst>
                                          <p:attrName>style.visibility</p:attrName>
                                        </p:attrNameLst>
                                      </p:cBhvr>
                                      <p:to>
                                        <p:strVal val="visible"/>
                                      </p:to>
                                    </p:set>
                                    <p:anim calcmode="lin" valueType="num">
                                      <p:cBhvr additive="base">
                                        <p:cTn id="69" dur="500" fill="hold"/>
                                        <p:tgtEl>
                                          <p:spTgt spid="23"/>
                                        </p:tgtEl>
                                        <p:attrNameLst>
                                          <p:attrName>ppt_x</p:attrName>
                                        </p:attrNameLst>
                                      </p:cBhvr>
                                      <p:tavLst>
                                        <p:tav tm="0">
                                          <p:val>
                                            <p:strVal val="1+#ppt_w/2"/>
                                          </p:val>
                                        </p:tav>
                                        <p:tav tm="100000">
                                          <p:val>
                                            <p:strVal val="#ppt_x"/>
                                          </p:val>
                                        </p:tav>
                                      </p:tavLst>
                                    </p:anim>
                                    <p:anim calcmode="lin" valueType="num">
                                      <p:cBhvr additive="base">
                                        <p:cTn id="70" dur="500" fill="hold"/>
                                        <p:tgtEl>
                                          <p:spTgt spid="23"/>
                                        </p:tgtEl>
                                        <p:attrNameLst>
                                          <p:attrName>ppt_y</p:attrName>
                                        </p:attrNameLst>
                                      </p:cBhvr>
                                      <p:tavLst>
                                        <p:tav tm="0">
                                          <p:val>
                                            <p:strVal val="#ppt_y"/>
                                          </p:val>
                                        </p:tav>
                                        <p:tav tm="100000">
                                          <p:val>
                                            <p:strVal val="#ppt_y"/>
                                          </p:val>
                                        </p:tav>
                                      </p:tavLst>
                                    </p:anim>
                                  </p:childTnLst>
                                </p:cTn>
                              </p:par>
                              <p:par>
                                <p:cTn id="71" presetID="2" presetClass="entr" presetSubtype="2" fill="hold" grpId="0" nodeType="withEffect">
                                  <p:stCondLst>
                                    <p:cond delay="0"/>
                                  </p:stCondLst>
                                  <p:childTnLst>
                                    <p:set>
                                      <p:cBhvr>
                                        <p:cTn id="72" dur="1" fill="hold">
                                          <p:stCondLst>
                                            <p:cond delay="0"/>
                                          </p:stCondLst>
                                        </p:cTn>
                                        <p:tgtEl>
                                          <p:spTgt spid="24"/>
                                        </p:tgtEl>
                                        <p:attrNameLst>
                                          <p:attrName>style.visibility</p:attrName>
                                        </p:attrNameLst>
                                      </p:cBhvr>
                                      <p:to>
                                        <p:strVal val="visible"/>
                                      </p:to>
                                    </p:set>
                                    <p:anim calcmode="lin" valueType="num">
                                      <p:cBhvr additive="base">
                                        <p:cTn id="73" dur="500" fill="hold"/>
                                        <p:tgtEl>
                                          <p:spTgt spid="24"/>
                                        </p:tgtEl>
                                        <p:attrNameLst>
                                          <p:attrName>ppt_x</p:attrName>
                                        </p:attrNameLst>
                                      </p:cBhvr>
                                      <p:tavLst>
                                        <p:tav tm="0">
                                          <p:val>
                                            <p:strVal val="1+#ppt_w/2"/>
                                          </p:val>
                                        </p:tav>
                                        <p:tav tm="100000">
                                          <p:val>
                                            <p:strVal val="#ppt_x"/>
                                          </p:val>
                                        </p:tav>
                                      </p:tavLst>
                                    </p:anim>
                                    <p:anim calcmode="lin" valueType="num">
                                      <p:cBhvr additive="base">
                                        <p:cTn id="74" dur="500" fill="hold"/>
                                        <p:tgtEl>
                                          <p:spTgt spid="24"/>
                                        </p:tgtEl>
                                        <p:attrNameLst>
                                          <p:attrName>ppt_y</p:attrName>
                                        </p:attrNameLst>
                                      </p:cBhvr>
                                      <p:tavLst>
                                        <p:tav tm="0">
                                          <p:val>
                                            <p:strVal val="#ppt_y"/>
                                          </p:val>
                                        </p:tav>
                                        <p:tav tm="100000">
                                          <p:val>
                                            <p:strVal val="#ppt_y"/>
                                          </p:val>
                                        </p:tav>
                                      </p:tavLst>
                                    </p:anim>
                                  </p:childTnLst>
                                </p:cTn>
                              </p:par>
                              <p:par>
                                <p:cTn id="75" presetID="2" presetClass="entr" presetSubtype="2" fill="hold" grpId="0" nodeType="withEffect">
                                  <p:stCondLst>
                                    <p:cond delay="0"/>
                                  </p:stCondLst>
                                  <p:childTnLst>
                                    <p:set>
                                      <p:cBhvr>
                                        <p:cTn id="76" dur="1" fill="hold">
                                          <p:stCondLst>
                                            <p:cond delay="0"/>
                                          </p:stCondLst>
                                        </p:cTn>
                                        <p:tgtEl>
                                          <p:spTgt spid="21"/>
                                        </p:tgtEl>
                                        <p:attrNameLst>
                                          <p:attrName>style.visibility</p:attrName>
                                        </p:attrNameLst>
                                      </p:cBhvr>
                                      <p:to>
                                        <p:strVal val="visible"/>
                                      </p:to>
                                    </p:set>
                                    <p:anim calcmode="lin" valueType="num">
                                      <p:cBhvr additive="base">
                                        <p:cTn id="77" dur="500" fill="hold"/>
                                        <p:tgtEl>
                                          <p:spTgt spid="21"/>
                                        </p:tgtEl>
                                        <p:attrNameLst>
                                          <p:attrName>ppt_x</p:attrName>
                                        </p:attrNameLst>
                                      </p:cBhvr>
                                      <p:tavLst>
                                        <p:tav tm="0">
                                          <p:val>
                                            <p:strVal val="1+#ppt_w/2"/>
                                          </p:val>
                                        </p:tav>
                                        <p:tav tm="100000">
                                          <p:val>
                                            <p:strVal val="#ppt_x"/>
                                          </p:val>
                                        </p:tav>
                                      </p:tavLst>
                                    </p:anim>
                                    <p:anim calcmode="lin" valueType="num">
                                      <p:cBhvr additive="base">
                                        <p:cTn id="78" dur="500" fill="hold"/>
                                        <p:tgtEl>
                                          <p:spTgt spid="21"/>
                                        </p:tgtEl>
                                        <p:attrNameLst>
                                          <p:attrName>ppt_y</p:attrName>
                                        </p:attrNameLst>
                                      </p:cBhvr>
                                      <p:tavLst>
                                        <p:tav tm="0">
                                          <p:val>
                                            <p:strVal val="#ppt_y"/>
                                          </p:val>
                                        </p:tav>
                                        <p:tav tm="100000">
                                          <p:val>
                                            <p:strVal val="#ppt_y"/>
                                          </p:val>
                                        </p:tav>
                                      </p:tavLst>
                                    </p:anim>
                                  </p:childTnLst>
                                </p:cTn>
                              </p:par>
                              <p:par>
                                <p:cTn id="79" presetID="2" presetClass="entr" presetSubtype="2" fill="hold" nodeType="withEffect">
                                  <p:stCondLst>
                                    <p:cond delay="0"/>
                                  </p:stCondLst>
                                  <p:childTnLst>
                                    <p:set>
                                      <p:cBhvr>
                                        <p:cTn id="80" dur="1" fill="hold">
                                          <p:stCondLst>
                                            <p:cond delay="0"/>
                                          </p:stCondLst>
                                        </p:cTn>
                                        <p:tgtEl>
                                          <p:spTgt spid="50"/>
                                        </p:tgtEl>
                                        <p:attrNameLst>
                                          <p:attrName>style.visibility</p:attrName>
                                        </p:attrNameLst>
                                      </p:cBhvr>
                                      <p:to>
                                        <p:strVal val="visible"/>
                                      </p:to>
                                    </p:set>
                                    <p:anim calcmode="lin" valueType="num">
                                      <p:cBhvr additive="base">
                                        <p:cTn id="81" dur="500" fill="hold"/>
                                        <p:tgtEl>
                                          <p:spTgt spid="50"/>
                                        </p:tgtEl>
                                        <p:attrNameLst>
                                          <p:attrName>ppt_x</p:attrName>
                                        </p:attrNameLst>
                                      </p:cBhvr>
                                      <p:tavLst>
                                        <p:tav tm="0">
                                          <p:val>
                                            <p:strVal val="1+#ppt_w/2"/>
                                          </p:val>
                                        </p:tav>
                                        <p:tav tm="100000">
                                          <p:val>
                                            <p:strVal val="#ppt_x"/>
                                          </p:val>
                                        </p:tav>
                                      </p:tavLst>
                                    </p:anim>
                                    <p:anim calcmode="lin" valueType="num">
                                      <p:cBhvr additive="base">
                                        <p:cTn id="82" dur="500" fill="hold"/>
                                        <p:tgtEl>
                                          <p:spTgt spid="50"/>
                                        </p:tgtEl>
                                        <p:attrNameLst>
                                          <p:attrName>ppt_y</p:attrName>
                                        </p:attrNameLst>
                                      </p:cBhvr>
                                      <p:tavLst>
                                        <p:tav tm="0">
                                          <p:val>
                                            <p:strVal val="#ppt_y"/>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2" fill="hold" nodeType="clickEffect">
                                  <p:stCondLst>
                                    <p:cond delay="0"/>
                                  </p:stCondLst>
                                  <p:childTnLst>
                                    <p:set>
                                      <p:cBhvr>
                                        <p:cTn id="86" dur="1" fill="hold">
                                          <p:stCondLst>
                                            <p:cond delay="0"/>
                                          </p:stCondLst>
                                        </p:cTn>
                                        <p:tgtEl>
                                          <p:spTgt spid="60"/>
                                        </p:tgtEl>
                                        <p:attrNameLst>
                                          <p:attrName>style.visibility</p:attrName>
                                        </p:attrNameLst>
                                      </p:cBhvr>
                                      <p:to>
                                        <p:strVal val="visible"/>
                                      </p:to>
                                    </p:set>
                                    <p:anim calcmode="lin" valueType="num">
                                      <p:cBhvr additive="base">
                                        <p:cTn id="87" dur="500" fill="hold"/>
                                        <p:tgtEl>
                                          <p:spTgt spid="60"/>
                                        </p:tgtEl>
                                        <p:attrNameLst>
                                          <p:attrName>ppt_x</p:attrName>
                                        </p:attrNameLst>
                                      </p:cBhvr>
                                      <p:tavLst>
                                        <p:tav tm="0">
                                          <p:val>
                                            <p:strVal val="1+#ppt_w/2"/>
                                          </p:val>
                                        </p:tav>
                                        <p:tav tm="100000">
                                          <p:val>
                                            <p:strVal val="#ppt_x"/>
                                          </p:val>
                                        </p:tav>
                                      </p:tavLst>
                                    </p:anim>
                                    <p:anim calcmode="lin" valueType="num">
                                      <p:cBhvr additive="base">
                                        <p:cTn id="88" dur="500" fill="hold"/>
                                        <p:tgtEl>
                                          <p:spTgt spid="60"/>
                                        </p:tgtEl>
                                        <p:attrNameLst>
                                          <p:attrName>ppt_y</p:attrName>
                                        </p:attrNameLst>
                                      </p:cBhvr>
                                      <p:tavLst>
                                        <p:tav tm="0">
                                          <p:val>
                                            <p:strVal val="#ppt_y"/>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2" fill="hold" nodeType="clickEffect">
                                  <p:stCondLst>
                                    <p:cond delay="0"/>
                                  </p:stCondLst>
                                  <p:childTnLst>
                                    <p:set>
                                      <p:cBhvr>
                                        <p:cTn id="92" dur="1" fill="hold">
                                          <p:stCondLst>
                                            <p:cond delay="0"/>
                                          </p:stCondLst>
                                        </p:cTn>
                                        <p:tgtEl>
                                          <p:spTgt spid="61"/>
                                        </p:tgtEl>
                                        <p:attrNameLst>
                                          <p:attrName>style.visibility</p:attrName>
                                        </p:attrNameLst>
                                      </p:cBhvr>
                                      <p:to>
                                        <p:strVal val="visible"/>
                                      </p:to>
                                    </p:set>
                                    <p:anim calcmode="lin" valueType="num">
                                      <p:cBhvr additive="base">
                                        <p:cTn id="93" dur="500" fill="hold"/>
                                        <p:tgtEl>
                                          <p:spTgt spid="61"/>
                                        </p:tgtEl>
                                        <p:attrNameLst>
                                          <p:attrName>ppt_x</p:attrName>
                                        </p:attrNameLst>
                                      </p:cBhvr>
                                      <p:tavLst>
                                        <p:tav tm="0">
                                          <p:val>
                                            <p:strVal val="1+#ppt_w/2"/>
                                          </p:val>
                                        </p:tav>
                                        <p:tav tm="100000">
                                          <p:val>
                                            <p:strVal val="#ppt_x"/>
                                          </p:val>
                                        </p:tav>
                                      </p:tavLst>
                                    </p:anim>
                                    <p:anim calcmode="lin" valueType="num">
                                      <p:cBhvr additive="base">
                                        <p:cTn id="94" dur="500" fill="hold"/>
                                        <p:tgtEl>
                                          <p:spTgt spid="61"/>
                                        </p:tgtEl>
                                        <p:attrNameLst>
                                          <p:attrName>ppt_y</p:attrName>
                                        </p:attrNameLst>
                                      </p:cBhvr>
                                      <p:tavLst>
                                        <p:tav tm="0">
                                          <p:val>
                                            <p:strVal val="#ppt_y"/>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42" presetClass="entr" presetSubtype="0" fill="hold" grpId="0" nodeType="clickEffect">
                                  <p:stCondLst>
                                    <p:cond delay="0"/>
                                  </p:stCondLst>
                                  <p:childTnLst>
                                    <p:set>
                                      <p:cBhvr>
                                        <p:cTn id="98" dur="1" fill="hold">
                                          <p:stCondLst>
                                            <p:cond delay="0"/>
                                          </p:stCondLst>
                                        </p:cTn>
                                        <p:tgtEl>
                                          <p:spTgt spid="27"/>
                                        </p:tgtEl>
                                        <p:attrNameLst>
                                          <p:attrName>style.visibility</p:attrName>
                                        </p:attrNameLst>
                                      </p:cBhvr>
                                      <p:to>
                                        <p:strVal val="visible"/>
                                      </p:to>
                                    </p:set>
                                    <p:animEffect transition="in" filter="fade">
                                      <p:cBhvr>
                                        <p:cTn id="99" dur="1000"/>
                                        <p:tgtEl>
                                          <p:spTgt spid="27"/>
                                        </p:tgtEl>
                                      </p:cBhvr>
                                    </p:animEffect>
                                    <p:anim calcmode="lin" valueType="num">
                                      <p:cBhvr>
                                        <p:cTn id="100" dur="1000" fill="hold"/>
                                        <p:tgtEl>
                                          <p:spTgt spid="27"/>
                                        </p:tgtEl>
                                        <p:attrNameLst>
                                          <p:attrName>ppt_x</p:attrName>
                                        </p:attrNameLst>
                                      </p:cBhvr>
                                      <p:tavLst>
                                        <p:tav tm="0">
                                          <p:val>
                                            <p:strVal val="#ppt_x"/>
                                          </p:val>
                                        </p:tav>
                                        <p:tav tm="100000">
                                          <p:val>
                                            <p:strVal val="#ppt_x"/>
                                          </p:val>
                                        </p:tav>
                                      </p:tavLst>
                                    </p:anim>
                                    <p:anim calcmode="lin" valueType="num">
                                      <p:cBhvr>
                                        <p:cTn id="101"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102" fill="hold">
                      <p:stCondLst>
                        <p:cond delay="indefinite"/>
                      </p:stCondLst>
                      <p:childTnLst>
                        <p:par>
                          <p:cTn id="103" fill="hold">
                            <p:stCondLst>
                              <p:cond delay="0"/>
                            </p:stCondLst>
                            <p:childTnLst>
                              <p:par>
                                <p:cTn id="104" presetID="2" presetClass="entr" presetSubtype="1" fill="hold" grpId="0" nodeType="clickEffect">
                                  <p:stCondLst>
                                    <p:cond delay="0"/>
                                  </p:stCondLst>
                                  <p:childTnLst>
                                    <p:set>
                                      <p:cBhvr>
                                        <p:cTn id="105" dur="1" fill="hold">
                                          <p:stCondLst>
                                            <p:cond delay="0"/>
                                          </p:stCondLst>
                                        </p:cTn>
                                        <p:tgtEl>
                                          <p:spTgt spid="71"/>
                                        </p:tgtEl>
                                        <p:attrNameLst>
                                          <p:attrName>style.visibility</p:attrName>
                                        </p:attrNameLst>
                                      </p:cBhvr>
                                      <p:to>
                                        <p:strVal val="visible"/>
                                      </p:to>
                                    </p:set>
                                    <p:anim calcmode="lin" valueType="num">
                                      <p:cBhvr additive="base">
                                        <p:cTn id="106" dur="500" fill="hold"/>
                                        <p:tgtEl>
                                          <p:spTgt spid="71"/>
                                        </p:tgtEl>
                                        <p:attrNameLst>
                                          <p:attrName>ppt_x</p:attrName>
                                        </p:attrNameLst>
                                      </p:cBhvr>
                                      <p:tavLst>
                                        <p:tav tm="0">
                                          <p:val>
                                            <p:strVal val="#ppt_x"/>
                                          </p:val>
                                        </p:tav>
                                        <p:tav tm="100000">
                                          <p:val>
                                            <p:strVal val="#ppt_x"/>
                                          </p:val>
                                        </p:tav>
                                      </p:tavLst>
                                    </p:anim>
                                    <p:anim calcmode="lin" valueType="num">
                                      <p:cBhvr additive="base">
                                        <p:cTn id="107" dur="500" fill="hold"/>
                                        <p:tgtEl>
                                          <p:spTgt spid="71"/>
                                        </p:tgtEl>
                                        <p:attrNameLst>
                                          <p:attrName>ppt_y</p:attrName>
                                        </p:attrNameLst>
                                      </p:cBhvr>
                                      <p:tavLst>
                                        <p:tav tm="0">
                                          <p:val>
                                            <p:strVal val="0-#ppt_h/2"/>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2" presetClass="entr" presetSubtype="2" fill="hold" grpId="0" nodeType="clickEffect">
                                  <p:stCondLst>
                                    <p:cond delay="0"/>
                                  </p:stCondLst>
                                  <p:childTnLst>
                                    <p:set>
                                      <p:cBhvr>
                                        <p:cTn id="111" dur="1" fill="hold">
                                          <p:stCondLst>
                                            <p:cond delay="0"/>
                                          </p:stCondLst>
                                        </p:cTn>
                                        <p:tgtEl>
                                          <p:spTgt spid="64"/>
                                        </p:tgtEl>
                                        <p:attrNameLst>
                                          <p:attrName>style.visibility</p:attrName>
                                        </p:attrNameLst>
                                      </p:cBhvr>
                                      <p:to>
                                        <p:strVal val="visible"/>
                                      </p:to>
                                    </p:set>
                                    <p:anim calcmode="lin" valueType="num">
                                      <p:cBhvr additive="base">
                                        <p:cTn id="112" dur="500" fill="hold"/>
                                        <p:tgtEl>
                                          <p:spTgt spid="64"/>
                                        </p:tgtEl>
                                        <p:attrNameLst>
                                          <p:attrName>ppt_x</p:attrName>
                                        </p:attrNameLst>
                                      </p:cBhvr>
                                      <p:tavLst>
                                        <p:tav tm="0">
                                          <p:val>
                                            <p:strVal val="1+#ppt_w/2"/>
                                          </p:val>
                                        </p:tav>
                                        <p:tav tm="100000">
                                          <p:val>
                                            <p:strVal val="#ppt_x"/>
                                          </p:val>
                                        </p:tav>
                                      </p:tavLst>
                                    </p:anim>
                                    <p:anim calcmode="lin" valueType="num">
                                      <p:cBhvr additive="base">
                                        <p:cTn id="113" dur="500" fill="hold"/>
                                        <p:tgtEl>
                                          <p:spTgt spid="64"/>
                                        </p:tgtEl>
                                        <p:attrNameLst>
                                          <p:attrName>ppt_y</p:attrName>
                                        </p:attrNameLst>
                                      </p:cBhvr>
                                      <p:tavLst>
                                        <p:tav tm="0">
                                          <p:val>
                                            <p:strVal val="#ppt_y"/>
                                          </p:val>
                                        </p:tav>
                                        <p:tav tm="100000">
                                          <p:val>
                                            <p:strVal val="#ppt_y"/>
                                          </p:val>
                                        </p:tav>
                                      </p:tavLst>
                                    </p:anim>
                                  </p:childTnLst>
                                </p:cTn>
                              </p:par>
                            </p:childTnLst>
                          </p:cTn>
                        </p:par>
                      </p:childTnLst>
                    </p:cTn>
                  </p:par>
                  <p:par>
                    <p:cTn id="114" fill="hold">
                      <p:stCondLst>
                        <p:cond delay="indefinite"/>
                      </p:stCondLst>
                      <p:childTnLst>
                        <p:par>
                          <p:cTn id="115" fill="hold">
                            <p:stCondLst>
                              <p:cond delay="0"/>
                            </p:stCondLst>
                            <p:childTnLst>
                              <p:par>
                                <p:cTn id="116" presetID="2" presetClass="entr" presetSubtype="2" fill="hold" grpId="0" nodeType="clickEffect">
                                  <p:stCondLst>
                                    <p:cond delay="0"/>
                                  </p:stCondLst>
                                  <p:childTnLst>
                                    <p:set>
                                      <p:cBhvr>
                                        <p:cTn id="117" dur="1" fill="hold">
                                          <p:stCondLst>
                                            <p:cond delay="0"/>
                                          </p:stCondLst>
                                        </p:cTn>
                                        <p:tgtEl>
                                          <p:spTgt spid="65"/>
                                        </p:tgtEl>
                                        <p:attrNameLst>
                                          <p:attrName>style.visibility</p:attrName>
                                        </p:attrNameLst>
                                      </p:cBhvr>
                                      <p:to>
                                        <p:strVal val="visible"/>
                                      </p:to>
                                    </p:set>
                                    <p:anim calcmode="lin" valueType="num">
                                      <p:cBhvr additive="base">
                                        <p:cTn id="118" dur="500" fill="hold"/>
                                        <p:tgtEl>
                                          <p:spTgt spid="65"/>
                                        </p:tgtEl>
                                        <p:attrNameLst>
                                          <p:attrName>ppt_x</p:attrName>
                                        </p:attrNameLst>
                                      </p:cBhvr>
                                      <p:tavLst>
                                        <p:tav tm="0">
                                          <p:val>
                                            <p:strVal val="1+#ppt_w/2"/>
                                          </p:val>
                                        </p:tav>
                                        <p:tav tm="100000">
                                          <p:val>
                                            <p:strVal val="#ppt_x"/>
                                          </p:val>
                                        </p:tav>
                                      </p:tavLst>
                                    </p:anim>
                                    <p:anim calcmode="lin" valueType="num">
                                      <p:cBhvr additive="base">
                                        <p:cTn id="119" dur="500" fill="hold"/>
                                        <p:tgtEl>
                                          <p:spTgt spid="65"/>
                                        </p:tgtEl>
                                        <p:attrNameLst>
                                          <p:attrName>ppt_y</p:attrName>
                                        </p:attrNameLst>
                                      </p:cBhvr>
                                      <p:tavLst>
                                        <p:tav tm="0">
                                          <p:val>
                                            <p:strVal val="#ppt_y"/>
                                          </p:val>
                                        </p:tav>
                                        <p:tav tm="100000">
                                          <p:val>
                                            <p:strVal val="#ppt_y"/>
                                          </p:val>
                                        </p:tav>
                                      </p:tavLst>
                                    </p:anim>
                                  </p:childTnLst>
                                </p:cTn>
                              </p:par>
                            </p:childTnLst>
                          </p:cTn>
                        </p:par>
                      </p:childTnLst>
                    </p:cTn>
                  </p:par>
                  <p:par>
                    <p:cTn id="120" fill="hold">
                      <p:stCondLst>
                        <p:cond delay="indefinite"/>
                      </p:stCondLst>
                      <p:childTnLst>
                        <p:par>
                          <p:cTn id="121" fill="hold">
                            <p:stCondLst>
                              <p:cond delay="0"/>
                            </p:stCondLst>
                            <p:childTnLst>
                              <p:par>
                                <p:cTn id="122" presetID="10" presetClass="entr" presetSubtype="0" fill="hold" grpId="0" nodeType="clickEffect">
                                  <p:stCondLst>
                                    <p:cond delay="0"/>
                                  </p:stCondLst>
                                  <p:childTnLst>
                                    <p:set>
                                      <p:cBhvr>
                                        <p:cTn id="123" dur="1" fill="hold">
                                          <p:stCondLst>
                                            <p:cond delay="0"/>
                                          </p:stCondLst>
                                        </p:cTn>
                                        <p:tgtEl>
                                          <p:spTgt spid="67"/>
                                        </p:tgtEl>
                                        <p:attrNameLst>
                                          <p:attrName>style.visibility</p:attrName>
                                        </p:attrNameLst>
                                      </p:cBhvr>
                                      <p:to>
                                        <p:strVal val="visible"/>
                                      </p:to>
                                    </p:set>
                                    <p:animEffect transition="in" filter="fade">
                                      <p:cBhvr>
                                        <p:cTn id="124" dur="500"/>
                                        <p:tgtEl>
                                          <p:spTgt spid="67"/>
                                        </p:tgtEl>
                                      </p:cBhvr>
                                    </p:animEffect>
                                  </p:childTnLst>
                                </p:cTn>
                              </p:par>
                            </p:childTnLst>
                          </p:cTn>
                        </p:par>
                      </p:childTnLst>
                    </p:cTn>
                  </p:par>
                  <p:par>
                    <p:cTn id="125" fill="hold">
                      <p:stCondLst>
                        <p:cond delay="indefinite"/>
                      </p:stCondLst>
                      <p:childTnLst>
                        <p:par>
                          <p:cTn id="126" fill="hold">
                            <p:stCondLst>
                              <p:cond delay="0"/>
                            </p:stCondLst>
                            <p:childTnLst>
                              <p:par>
                                <p:cTn id="127" presetID="10" presetClass="entr" presetSubtype="0" fill="hold" grpId="0" nodeType="clickEffect">
                                  <p:stCondLst>
                                    <p:cond delay="0"/>
                                  </p:stCondLst>
                                  <p:childTnLst>
                                    <p:set>
                                      <p:cBhvr>
                                        <p:cTn id="128" dur="1" fill="hold">
                                          <p:stCondLst>
                                            <p:cond delay="0"/>
                                          </p:stCondLst>
                                        </p:cTn>
                                        <p:tgtEl>
                                          <p:spTgt spid="68"/>
                                        </p:tgtEl>
                                        <p:attrNameLst>
                                          <p:attrName>style.visibility</p:attrName>
                                        </p:attrNameLst>
                                      </p:cBhvr>
                                      <p:to>
                                        <p:strVal val="visible"/>
                                      </p:to>
                                    </p:set>
                                    <p:animEffect transition="in" filter="fade">
                                      <p:cBhvr>
                                        <p:cTn id="129" dur="500"/>
                                        <p:tgtEl>
                                          <p:spTgt spid="68"/>
                                        </p:tgtEl>
                                      </p:cBhvr>
                                    </p:animEffect>
                                  </p:childTnLst>
                                </p:cTn>
                              </p:par>
                            </p:childTnLst>
                          </p:cTn>
                        </p:par>
                      </p:childTnLst>
                    </p:cTn>
                  </p:par>
                  <p:par>
                    <p:cTn id="130" fill="hold">
                      <p:stCondLst>
                        <p:cond delay="indefinite"/>
                      </p:stCondLst>
                      <p:childTnLst>
                        <p:par>
                          <p:cTn id="131" fill="hold">
                            <p:stCondLst>
                              <p:cond delay="0"/>
                            </p:stCondLst>
                            <p:childTnLst>
                              <p:par>
                                <p:cTn id="132" presetID="10" presetClass="entr" presetSubtype="0" fill="hold" grpId="0" nodeType="clickEffect">
                                  <p:stCondLst>
                                    <p:cond delay="0"/>
                                  </p:stCondLst>
                                  <p:childTnLst>
                                    <p:set>
                                      <p:cBhvr>
                                        <p:cTn id="133" dur="1" fill="hold">
                                          <p:stCondLst>
                                            <p:cond delay="0"/>
                                          </p:stCondLst>
                                        </p:cTn>
                                        <p:tgtEl>
                                          <p:spTgt spid="69"/>
                                        </p:tgtEl>
                                        <p:attrNameLst>
                                          <p:attrName>style.visibility</p:attrName>
                                        </p:attrNameLst>
                                      </p:cBhvr>
                                      <p:to>
                                        <p:strVal val="visible"/>
                                      </p:to>
                                    </p:set>
                                    <p:animEffect transition="in" filter="fade">
                                      <p:cBhvr>
                                        <p:cTn id="134" dur="500"/>
                                        <p:tgtEl>
                                          <p:spTgt spid="69"/>
                                        </p:tgtEl>
                                      </p:cBhvr>
                                    </p:animEffect>
                                  </p:childTnLst>
                                </p:cTn>
                              </p:par>
                              <p:par>
                                <p:cTn id="135" presetID="10" presetClass="entr" presetSubtype="0" fill="hold" grpId="0" nodeType="withEffect">
                                  <p:stCondLst>
                                    <p:cond delay="0"/>
                                  </p:stCondLst>
                                  <p:childTnLst>
                                    <p:set>
                                      <p:cBhvr>
                                        <p:cTn id="136" dur="1" fill="hold">
                                          <p:stCondLst>
                                            <p:cond delay="0"/>
                                          </p:stCondLst>
                                        </p:cTn>
                                        <p:tgtEl>
                                          <p:spTgt spid="70"/>
                                        </p:tgtEl>
                                        <p:attrNameLst>
                                          <p:attrName>style.visibility</p:attrName>
                                        </p:attrNameLst>
                                      </p:cBhvr>
                                      <p:to>
                                        <p:strVal val="visible"/>
                                      </p:to>
                                    </p:set>
                                    <p:animEffect transition="in" filter="fade">
                                      <p:cBhvr>
                                        <p:cTn id="137" dur="500"/>
                                        <p:tgtEl>
                                          <p:spTgt spid="70"/>
                                        </p:tgtEl>
                                      </p:cBhvr>
                                    </p:animEffect>
                                  </p:childTnLst>
                                </p:cTn>
                              </p:par>
                            </p:childTnLst>
                          </p:cTn>
                        </p:par>
                      </p:childTnLst>
                    </p:cTn>
                  </p:par>
                  <p:par>
                    <p:cTn id="138" fill="hold">
                      <p:stCondLst>
                        <p:cond delay="indefinite"/>
                      </p:stCondLst>
                      <p:childTnLst>
                        <p:par>
                          <p:cTn id="139" fill="hold">
                            <p:stCondLst>
                              <p:cond delay="0"/>
                            </p:stCondLst>
                            <p:childTnLst>
                              <p:par>
                                <p:cTn id="140" presetID="2" presetClass="entr" presetSubtype="1" fill="hold" grpId="0" nodeType="clickEffect">
                                  <p:stCondLst>
                                    <p:cond delay="0"/>
                                  </p:stCondLst>
                                  <p:childTnLst>
                                    <p:set>
                                      <p:cBhvr>
                                        <p:cTn id="141" dur="1" fill="hold">
                                          <p:stCondLst>
                                            <p:cond delay="0"/>
                                          </p:stCondLst>
                                        </p:cTn>
                                        <p:tgtEl>
                                          <p:spTgt spid="72"/>
                                        </p:tgtEl>
                                        <p:attrNameLst>
                                          <p:attrName>style.visibility</p:attrName>
                                        </p:attrNameLst>
                                      </p:cBhvr>
                                      <p:to>
                                        <p:strVal val="visible"/>
                                      </p:to>
                                    </p:set>
                                    <p:anim calcmode="lin" valueType="num">
                                      <p:cBhvr additive="base">
                                        <p:cTn id="142" dur="500" fill="hold"/>
                                        <p:tgtEl>
                                          <p:spTgt spid="72"/>
                                        </p:tgtEl>
                                        <p:attrNameLst>
                                          <p:attrName>ppt_x</p:attrName>
                                        </p:attrNameLst>
                                      </p:cBhvr>
                                      <p:tavLst>
                                        <p:tav tm="0">
                                          <p:val>
                                            <p:strVal val="#ppt_x"/>
                                          </p:val>
                                        </p:tav>
                                        <p:tav tm="100000">
                                          <p:val>
                                            <p:strVal val="#ppt_x"/>
                                          </p:val>
                                        </p:tav>
                                      </p:tavLst>
                                    </p:anim>
                                    <p:anim calcmode="lin" valueType="num">
                                      <p:cBhvr additive="base">
                                        <p:cTn id="143" dur="500" fill="hold"/>
                                        <p:tgtEl>
                                          <p:spTgt spid="72"/>
                                        </p:tgtEl>
                                        <p:attrNameLst>
                                          <p:attrName>ppt_y</p:attrName>
                                        </p:attrNameLst>
                                      </p:cBhvr>
                                      <p:tavLst>
                                        <p:tav tm="0">
                                          <p:val>
                                            <p:strVal val="0-#ppt_h/2"/>
                                          </p:val>
                                        </p:tav>
                                        <p:tav tm="100000">
                                          <p:val>
                                            <p:strVal val="#ppt_y"/>
                                          </p:val>
                                        </p:tav>
                                      </p:tavLst>
                                    </p:anim>
                                  </p:childTnLst>
                                </p:cTn>
                              </p:par>
                            </p:childTnLst>
                          </p:cTn>
                        </p:par>
                      </p:childTnLst>
                    </p:cTn>
                  </p:par>
                  <p:par>
                    <p:cTn id="144" fill="hold">
                      <p:stCondLst>
                        <p:cond delay="indefinite"/>
                      </p:stCondLst>
                      <p:childTnLst>
                        <p:par>
                          <p:cTn id="145" fill="hold">
                            <p:stCondLst>
                              <p:cond delay="0"/>
                            </p:stCondLst>
                            <p:childTnLst>
                              <p:par>
                                <p:cTn id="146" presetID="2" presetClass="entr" presetSubtype="1" fill="hold" grpId="0" nodeType="clickEffect">
                                  <p:stCondLst>
                                    <p:cond delay="0"/>
                                  </p:stCondLst>
                                  <p:childTnLst>
                                    <p:set>
                                      <p:cBhvr>
                                        <p:cTn id="147" dur="1" fill="hold">
                                          <p:stCondLst>
                                            <p:cond delay="0"/>
                                          </p:stCondLst>
                                        </p:cTn>
                                        <p:tgtEl>
                                          <p:spTgt spid="73"/>
                                        </p:tgtEl>
                                        <p:attrNameLst>
                                          <p:attrName>style.visibility</p:attrName>
                                        </p:attrNameLst>
                                      </p:cBhvr>
                                      <p:to>
                                        <p:strVal val="visible"/>
                                      </p:to>
                                    </p:set>
                                    <p:anim calcmode="lin" valueType="num">
                                      <p:cBhvr additive="base">
                                        <p:cTn id="148" dur="500" fill="hold"/>
                                        <p:tgtEl>
                                          <p:spTgt spid="73"/>
                                        </p:tgtEl>
                                        <p:attrNameLst>
                                          <p:attrName>ppt_x</p:attrName>
                                        </p:attrNameLst>
                                      </p:cBhvr>
                                      <p:tavLst>
                                        <p:tav tm="0">
                                          <p:val>
                                            <p:strVal val="#ppt_x"/>
                                          </p:val>
                                        </p:tav>
                                        <p:tav tm="100000">
                                          <p:val>
                                            <p:strVal val="#ppt_x"/>
                                          </p:val>
                                        </p:tav>
                                      </p:tavLst>
                                    </p:anim>
                                    <p:anim calcmode="lin" valueType="num">
                                      <p:cBhvr additive="base">
                                        <p:cTn id="149" dur="500" fill="hold"/>
                                        <p:tgtEl>
                                          <p:spTgt spid="73"/>
                                        </p:tgtEl>
                                        <p:attrNameLst>
                                          <p:attrName>ppt_y</p:attrName>
                                        </p:attrNameLst>
                                      </p:cBhvr>
                                      <p:tavLst>
                                        <p:tav tm="0">
                                          <p:val>
                                            <p:strVal val="0-#ppt_h/2"/>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2" presetClass="entr" presetSubtype="1" fill="hold" grpId="0" nodeType="clickEffect">
                                  <p:stCondLst>
                                    <p:cond delay="0"/>
                                  </p:stCondLst>
                                  <p:childTnLst>
                                    <p:set>
                                      <p:cBhvr>
                                        <p:cTn id="153" dur="1" fill="hold">
                                          <p:stCondLst>
                                            <p:cond delay="0"/>
                                          </p:stCondLst>
                                        </p:cTn>
                                        <p:tgtEl>
                                          <p:spTgt spid="74"/>
                                        </p:tgtEl>
                                        <p:attrNameLst>
                                          <p:attrName>style.visibility</p:attrName>
                                        </p:attrNameLst>
                                      </p:cBhvr>
                                      <p:to>
                                        <p:strVal val="visible"/>
                                      </p:to>
                                    </p:set>
                                    <p:anim calcmode="lin" valueType="num">
                                      <p:cBhvr additive="base">
                                        <p:cTn id="154" dur="500" fill="hold"/>
                                        <p:tgtEl>
                                          <p:spTgt spid="74"/>
                                        </p:tgtEl>
                                        <p:attrNameLst>
                                          <p:attrName>ppt_x</p:attrName>
                                        </p:attrNameLst>
                                      </p:cBhvr>
                                      <p:tavLst>
                                        <p:tav tm="0">
                                          <p:val>
                                            <p:strVal val="#ppt_x"/>
                                          </p:val>
                                        </p:tav>
                                        <p:tav tm="100000">
                                          <p:val>
                                            <p:strVal val="#ppt_x"/>
                                          </p:val>
                                        </p:tav>
                                      </p:tavLst>
                                    </p:anim>
                                    <p:anim calcmode="lin" valueType="num">
                                      <p:cBhvr additive="base">
                                        <p:cTn id="155"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56" fill="hold" display="0">
                  <p:stCondLst>
                    <p:cond delay="indefinite"/>
                  </p:stCondLst>
                  <p:endCondLst>
                    <p:cond evt="onStopAudio" delay="0">
                      <p:tgtEl>
                        <p:sldTgt/>
                      </p:tgtEl>
                    </p:cond>
                  </p:endCondLst>
                </p:cTn>
                <p:tgtEl>
                  <p:spTgt spid="2"/>
                </p:tgtEl>
              </p:cMediaNode>
            </p:audio>
          </p:childTnLst>
        </p:cTn>
      </p:par>
    </p:tnLst>
    <p:bldLst>
      <p:bldP spid="9" grpId="0"/>
      <p:bldP spid="10" grpId="0"/>
      <p:bldP spid="11" grpId="0"/>
      <p:bldP spid="12" grpId="0"/>
      <p:bldP spid="13" grpId="0"/>
      <p:bldP spid="15" grpId="0"/>
      <p:bldP spid="21" grpId="0"/>
      <p:bldP spid="23" grpId="0"/>
      <p:bldP spid="24" grpId="0"/>
      <p:bldP spid="27" grpId="0"/>
      <p:bldP spid="64" grpId="0" animBg="1"/>
      <p:bldP spid="65" grpId="0" animBg="1"/>
      <p:bldP spid="67" grpId="0" animBg="1"/>
      <p:bldP spid="68" grpId="0" animBg="1"/>
      <p:bldP spid="69" grpId="0" animBg="1"/>
      <p:bldP spid="70" grpId="0" animBg="1"/>
      <p:bldP spid="71" grpId="0" animBg="1"/>
      <p:bldP spid="72" grpId="0" animBg="1"/>
      <p:bldP spid="73" grpId="0" animBg="1"/>
      <p:bldP spid="74" grpId="0" animBg="1"/>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D3F4B40A-4C91-4EE2-A631-F1B5F1B9C7E9}"/>
              </a:ext>
            </a:extLst>
          </p:cNvPr>
          <p:cNvPicPr>
            <a:picLocks noChangeAspect="1"/>
          </p:cNvPicPr>
          <p:nvPr/>
        </p:nvPicPr>
        <p:blipFill rotWithShape="1">
          <a:blip r:embed="rId4"/>
          <a:srcRect t="11770"/>
          <a:stretch/>
        </p:blipFill>
        <p:spPr>
          <a:xfrm>
            <a:off x="185737" y="643320"/>
            <a:ext cx="11820525" cy="4916290"/>
          </a:xfrm>
          <a:prstGeom prst="rect">
            <a:avLst/>
          </a:prstGeom>
          <a:solidFill>
            <a:srgbClr val="E8E6F3"/>
          </a:solidFill>
        </p:spPr>
      </p:pic>
      <p:sp>
        <p:nvSpPr>
          <p:cNvPr id="3" name="TextovéPole 2">
            <a:extLst>
              <a:ext uri="{FF2B5EF4-FFF2-40B4-BE49-F238E27FC236}">
                <a16:creationId xmlns:a16="http://schemas.microsoft.com/office/drawing/2014/main" id="{4AE0F02F-7F29-4B01-A891-0D4F47FE7CC6}"/>
              </a:ext>
            </a:extLst>
          </p:cNvPr>
          <p:cNvSpPr txBox="1"/>
          <p:nvPr/>
        </p:nvSpPr>
        <p:spPr>
          <a:xfrm>
            <a:off x="6198499" y="983186"/>
            <a:ext cx="966999" cy="523220"/>
          </a:xfrm>
          <a:prstGeom prst="rect">
            <a:avLst/>
          </a:prstGeom>
          <a:solidFill>
            <a:srgbClr val="BAD1E4"/>
          </a:solidFill>
        </p:spPr>
        <p:txBody>
          <a:bodyPr wrap="square" rtlCol="0">
            <a:spAutoFit/>
          </a:bodyPr>
          <a:lstStyle/>
          <a:p>
            <a:pPr algn="ctr"/>
            <a:r>
              <a:rPr lang="cs-CZ" sz="1400" dirty="0"/>
              <a:t>Lumen žaludku</a:t>
            </a:r>
            <a:endParaRPr lang="en-US" sz="1400" dirty="0"/>
          </a:p>
        </p:txBody>
      </p:sp>
      <p:sp>
        <p:nvSpPr>
          <p:cNvPr id="4" name="TextovéPole 3">
            <a:extLst>
              <a:ext uri="{FF2B5EF4-FFF2-40B4-BE49-F238E27FC236}">
                <a16:creationId xmlns:a16="http://schemas.microsoft.com/office/drawing/2014/main" id="{86538EB8-930C-4E4B-B556-AC2963C25A7C}"/>
              </a:ext>
            </a:extLst>
          </p:cNvPr>
          <p:cNvSpPr txBox="1"/>
          <p:nvPr/>
        </p:nvSpPr>
        <p:spPr>
          <a:xfrm>
            <a:off x="8355028" y="3518689"/>
            <a:ext cx="1408014" cy="307777"/>
          </a:xfrm>
          <a:prstGeom prst="rect">
            <a:avLst/>
          </a:prstGeom>
          <a:solidFill>
            <a:srgbClr val="FDEADB"/>
          </a:solidFill>
        </p:spPr>
        <p:txBody>
          <a:bodyPr wrap="square" rtlCol="0">
            <a:spAutoFit/>
          </a:bodyPr>
          <a:lstStyle/>
          <a:p>
            <a:r>
              <a:rPr lang="cs-CZ" sz="1400" dirty="0"/>
              <a:t>Parietální buňky</a:t>
            </a:r>
            <a:endParaRPr lang="en-US" sz="1400" dirty="0"/>
          </a:p>
        </p:txBody>
      </p:sp>
      <p:sp>
        <p:nvSpPr>
          <p:cNvPr id="5" name="TextovéPole 4">
            <a:extLst>
              <a:ext uri="{FF2B5EF4-FFF2-40B4-BE49-F238E27FC236}">
                <a16:creationId xmlns:a16="http://schemas.microsoft.com/office/drawing/2014/main" id="{36329DC7-373C-4C03-8265-E518A9DF5628}"/>
              </a:ext>
            </a:extLst>
          </p:cNvPr>
          <p:cNvSpPr txBox="1"/>
          <p:nvPr/>
        </p:nvSpPr>
        <p:spPr>
          <a:xfrm>
            <a:off x="10034125" y="1022298"/>
            <a:ext cx="967000" cy="461665"/>
          </a:xfrm>
          <a:prstGeom prst="rect">
            <a:avLst/>
          </a:prstGeom>
          <a:solidFill>
            <a:srgbClr val="E8E6F3"/>
          </a:solidFill>
        </p:spPr>
        <p:txBody>
          <a:bodyPr wrap="square" rtlCol="0">
            <a:spAutoFit/>
          </a:bodyPr>
          <a:lstStyle/>
          <a:p>
            <a:pPr algn="ctr"/>
            <a:r>
              <a:rPr lang="cs-CZ" sz="1200" dirty="0"/>
              <a:t>Intersticiální tekutina</a:t>
            </a:r>
            <a:endParaRPr lang="en-US" sz="1200" dirty="0"/>
          </a:p>
        </p:txBody>
      </p:sp>
      <p:sp>
        <p:nvSpPr>
          <p:cNvPr id="6" name="TextovéPole 5">
            <a:extLst>
              <a:ext uri="{FF2B5EF4-FFF2-40B4-BE49-F238E27FC236}">
                <a16:creationId xmlns:a16="http://schemas.microsoft.com/office/drawing/2014/main" id="{09E0BE63-3E50-4FE4-9E27-2F2E62BF9141}"/>
              </a:ext>
            </a:extLst>
          </p:cNvPr>
          <p:cNvSpPr txBox="1"/>
          <p:nvPr/>
        </p:nvSpPr>
        <p:spPr>
          <a:xfrm rot="5572659">
            <a:off x="10899745" y="1237890"/>
            <a:ext cx="764952" cy="200055"/>
          </a:xfrm>
          <a:prstGeom prst="rect">
            <a:avLst/>
          </a:prstGeom>
          <a:solidFill>
            <a:srgbClr val="F6D2CB"/>
          </a:solidFill>
        </p:spPr>
        <p:txBody>
          <a:bodyPr wrap="square" rtlCol="0">
            <a:spAutoFit/>
          </a:bodyPr>
          <a:lstStyle/>
          <a:p>
            <a:pPr algn="ctr"/>
            <a:r>
              <a:rPr lang="cs-CZ" sz="700" dirty="0"/>
              <a:t>Kapiláry</a:t>
            </a:r>
            <a:endParaRPr lang="en-US" sz="700" dirty="0"/>
          </a:p>
        </p:txBody>
      </p:sp>
      <p:sp>
        <p:nvSpPr>
          <p:cNvPr id="7" name="TextovéPole 6">
            <a:extLst>
              <a:ext uri="{FF2B5EF4-FFF2-40B4-BE49-F238E27FC236}">
                <a16:creationId xmlns:a16="http://schemas.microsoft.com/office/drawing/2014/main" id="{C17CF42A-4646-477D-98F8-920B4C4FF815}"/>
              </a:ext>
            </a:extLst>
          </p:cNvPr>
          <p:cNvSpPr txBox="1"/>
          <p:nvPr/>
        </p:nvSpPr>
        <p:spPr>
          <a:xfrm>
            <a:off x="2423377" y="3364800"/>
            <a:ext cx="1231337" cy="523220"/>
          </a:xfrm>
          <a:prstGeom prst="rect">
            <a:avLst/>
          </a:prstGeom>
          <a:solidFill>
            <a:srgbClr val="F4F3EE"/>
          </a:solidFill>
        </p:spPr>
        <p:txBody>
          <a:bodyPr wrap="square" rtlCol="0">
            <a:spAutoFit/>
          </a:bodyPr>
          <a:lstStyle/>
          <a:p>
            <a:pPr algn="r"/>
            <a:r>
              <a:rPr lang="cs-CZ" sz="1400" dirty="0"/>
              <a:t>Parietální buňky</a:t>
            </a:r>
            <a:endParaRPr lang="en-US" sz="1400" dirty="0"/>
          </a:p>
        </p:txBody>
      </p:sp>
      <p:sp>
        <p:nvSpPr>
          <p:cNvPr id="8" name="Obdélník 7">
            <a:extLst>
              <a:ext uri="{FF2B5EF4-FFF2-40B4-BE49-F238E27FC236}">
                <a16:creationId xmlns:a16="http://schemas.microsoft.com/office/drawing/2014/main" id="{C97169BB-FE6B-407F-A317-70C0B06E87A7}"/>
              </a:ext>
            </a:extLst>
          </p:cNvPr>
          <p:cNvSpPr/>
          <p:nvPr/>
        </p:nvSpPr>
        <p:spPr>
          <a:xfrm>
            <a:off x="343912" y="675688"/>
            <a:ext cx="3528127" cy="639271"/>
          </a:xfrm>
          <a:prstGeom prst="rect">
            <a:avLst/>
          </a:prstGeom>
          <a:solidFill>
            <a:srgbClr val="F4F3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ovéPole 8">
            <a:extLst>
              <a:ext uri="{FF2B5EF4-FFF2-40B4-BE49-F238E27FC236}">
                <a16:creationId xmlns:a16="http://schemas.microsoft.com/office/drawing/2014/main" id="{8BB3CA84-13E8-4543-9701-54498077562B}"/>
              </a:ext>
            </a:extLst>
          </p:cNvPr>
          <p:cNvSpPr txBox="1"/>
          <p:nvPr/>
        </p:nvSpPr>
        <p:spPr>
          <a:xfrm>
            <a:off x="7320136" y="6415471"/>
            <a:ext cx="4483920" cy="261610"/>
          </a:xfrm>
          <a:prstGeom prst="rect">
            <a:avLst/>
          </a:prstGeom>
          <a:noFill/>
        </p:spPr>
        <p:txBody>
          <a:bodyPr wrap="none" rtlCol="0">
            <a:spAutoFit/>
          </a:bodyPr>
          <a:lstStyle/>
          <a:p>
            <a:r>
              <a:rPr lang="cs-CZ" sz="1100" dirty="0"/>
              <a:t>podle © </a:t>
            </a:r>
            <a:r>
              <a:rPr lang="cs-CZ" sz="1100" dirty="0" err="1"/>
              <a:t>Dee</a:t>
            </a:r>
            <a:r>
              <a:rPr lang="cs-CZ" sz="1100" dirty="0"/>
              <a:t> </a:t>
            </a:r>
            <a:r>
              <a:rPr lang="cs-CZ" sz="1100" dirty="0" err="1"/>
              <a:t>Unlaub</a:t>
            </a:r>
            <a:r>
              <a:rPr lang="cs-CZ" sz="1100" dirty="0"/>
              <a:t> </a:t>
            </a:r>
            <a:r>
              <a:rPr lang="cs-CZ" sz="1100" dirty="0" err="1"/>
              <a:t>Silverthorn</a:t>
            </a:r>
            <a:r>
              <a:rPr lang="cs-CZ" sz="1100" dirty="0"/>
              <a:t>: </a:t>
            </a:r>
            <a:r>
              <a:rPr lang="cs-CZ" sz="1100" dirty="0" err="1"/>
              <a:t>Human</a:t>
            </a:r>
            <a:r>
              <a:rPr lang="cs-CZ" sz="1100" dirty="0"/>
              <a:t> </a:t>
            </a:r>
            <a:r>
              <a:rPr lang="cs-CZ" sz="1100" dirty="0" err="1"/>
              <a:t>Physiology</a:t>
            </a:r>
            <a:r>
              <a:rPr lang="cs-CZ" sz="1100" dirty="0"/>
              <a:t>,  </a:t>
            </a:r>
            <a:r>
              <a:rPr lang="cs-CZ" sz="1100" dirty="0" err="1"/>
              <a:t>Sixth</a:t>
            </a:r>
            <a:r>
              <a:rPr lang="cs-CZ" sz="1100" dirty="0"/>
              <a:t> </a:t>
            </a:r>
            <a:r>
              <a:rPr lang="cs-CZ" sz="1100" dirty="0" err="1"/>
              <a:t>Edition</a:t>
            </a:r>
            <a:r>
              <a:rPr lang="cs-CZ" sz="1100" dirty="0"/>
              <a:t>, </a:t>
            </a:r>
            <a:r>
              <a:rPr lang="cs-CZ" sz="1100" dirty="0" err="1"/>
              <a:t>Pearson</a:t>
            </a:r>
            <a:endParaRPr lang="en-US" sz="1100" dirty="0"/>
          </a:p>
        </p:txBody>
      </p:sp>
      <p:pic>
        <p:nvPicPr>
          <p:cNvPr id="10" name="p3">
            <a:hlinkClick r:id="" action="ppaction://media"/>
            <a:extLst>
              <a:ext uri="{FF2B5EF4-FFF2-40B4-BE49-F238E27FC236}">
                <a16:creationId xmlns:a16="http://schemas.microsoft.com/office/drawing/2014/main" id="{71E9DDE9-D43C-4798-9DDB-B7E0B955AC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662511" y="-389695"/>
            <a:ext cx="304800" cy="304800"/>
          </a:xfrm>
          <a:prstGeom prst="rect">
            <a:avLst/>
          </a:prstGeom>
        </p:spPr>
      </p:pic>
      <p:sp>
        <p:nvSpPr>
          <p:cNvPr id="11" name="TextBox 10">
            <a:hlinkClick r:id="rId6" action="ppaction://hlinksldjump"/>
            <a:extLst>
              <a:ext uri="{FF2B5EF4-FFF2-40B4-BE49-F238E27FC236}">
                <a16:creationId xmlns:a16="http://schemas.microsoft.com/office/drawing/2014/main" id="{B0834ED2-84BD-3277-CA3C-0223585C968A}"/>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3123547790"/>
      </p:ext>
    </p:extLst>
  </p:cSld>
  <p:clrMapOvr>
    <a:masterClrMapping/>
  </p:clrMapOvr>
  <p:timing>
    <p:tnLst>
      <p:par>
        <p:cTn id="1" dur="indefinite" restart="never" nodeType="tmRoot">
          <p:childTnLst>
            <p:audio>
              <p:cMediaNode vol="80000" showWhenStopped="0">
                <p:cTn id="2" fill="hold" display="0">
                  <p:stCondLst>
                    <p:cond delay="indefinite"/>
                  </p:stCondLst>
                  <p:endCondLst>
                    <p:cond evt="onStopAudio" delay="0">
                      <p:tgtEl>
                        <p:sldTgt/>
                      </p:tgtEl>
                    </p:cond>
                  </p:endCondLst>
                </p:cTn>
                <p:tgtEl>
                  <p:spTgt spid="10"/>
                </p:tgtEl>
              </p:cMediaNode>
            </p:audio>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2F3549DD-14E2-4A1C-844E-FFD7E392C25B}"/>
              </a:ext>
            </a:extLst>
          </p:cNvPr>
          <p:cNvPicPr>
            <a:picLocks noChangeAspect="1"/>
          </p:cNvPicPr>
          <p:nvPr/>
        </p:nvPicPr>
        <p:blipFill>
          <a:blip r:embed="rId4"/>
          <a:stretch>
            <a:fillRect/>
          </a:stretch>
        </p:blipFill>
        <p:spPr>
          <a:xfrm>
            <a:off x="1954358" y="4046"/>
            <a:ext cx="8283284" cy="6858000"/>
          </a:xfrm>
          <a:prstGeom prst="rect">
            <a:avLst/>
          </a:prstGeom>
        </p:spPr>
      </p:pic>
      <p:sp>
        <p:nvSpPr>
          <p:cNvPr id="3" name="TextovéPole 2">
            <a:extLst>
              <a:ext uri="{FF2B5EF4-FFF2-40B4-BE49-F238E27FC236}">
                <a16:creationId xmlns:a16="http://schemas.microsoft.com/office/drawing/2014/main" id="{C01FCE70-411B-45EB-961F-B9A7FED5E702}"/>
              </a:ext>
            </a:extLst>
          </p:cNvPr>
          <p:cNvSpPr txBox="1"/>
          <p:nvPr/>
        </p:nvSpPr>
        <p:spPr>
          <a:xfrm>
            <a:off x="1982680" y="97108"/>
            <a:ext cx="1849030" cy="1015663"/>
          </a:xfrm>
          <a:prstGeom prst="rect">
            <a:avLst/>
          </a:prstGeom>
          <a:solidFill>
            <a:srgbClr val="BAD1E4"/>
          </a:solidFill>
        </p:spPr>
        <p:txBody>
          <a:bodyPr wrap="square" rtlCol="0">
            <a:spAutoFit/>
          </a:bodyPr>
          <a:lstStyle/>
          <a:p>
            <a:pPr algn="ctr"/>
            <a:r>
              <a:rPr lang="cs-CZ" sz="2000" dirty="0"/>
              <a:t>Lumen pankreatu nebo duodena</a:t>
            </a:r>
            <a:endParaRPr lang="en-US" sz="2000" dirty="0"/>
          </a:p>
        </p:txBody>
      </p:sp>
      <p:sp>
        <p:nvSpPr>
          <p:cNvPr id="4" name="TextovéPole 3">
            <a:extLst>
              <a:ext uri="{FF2B5EF4-FFF2-40B4-BE49-F238E27FC236}">
                <a16:creationId xmlns:a16="http://schemas.microsoft.com/office/drawing/2014/main" id="{3322C57E-2C48-401B-B169-B48EE94183ED}"/>
              </a:ext>
            </a:extLst>
          </p:cNvPr>
          <p:cNvSpPr txBox="1"/>
          <p:nvPr/>
        </p:nvSpPr>
        <p:spPr>
          <a:xfrm>
            <a:off x="4519402" y="2701"/>
            <a:ext cx="2601588" cy="646331"/>
          </a:xfrm>
          <a:prstGeom prst="rect">
            <a:avLst/>
          </a:prstGeom>
          <a:solidFill>
            <a:srgbClr val="C0E1F4"/>
          </a:solidFill>
        </p:spPr>
        <p:txBody>
          <a:bodyPr wrap="square" rtlCol="0">
            <a:spAutoFit/>
          </a:bodyPr>
          <a:lstStyle/>
          <a:p>
            <a:pPr algn="ctr"/>
            <a:r>
              <a:rPr lang="cs-CZ" dirty="0"/>
              <a:t>Pankreatická nebo duodenální buňka</a:t>
            </a:r>
            <a:endParaRPr lang="en-US" dirty="0"/>
          </a:p>
        </p:txBody>
      </p:sp>
      <p:sp>
        <p:nvSpPr>
          <p:cNvPr id="5" name="TextovéPole 4">
            <a:extLst>
              <a:ext uri="{FF2B5EF4-FFF2-40B4-BE49-F238E27FC236}">
                <a16:creationId xmlns:a16="http://schemas.microsoft.com/office/drawing/2014/main" id="{A16105E6-4105-46A9-B4C6-55AB19D116AB}"/>
              </a:ext>
            </a:extLst>
          </p:cNvPr>
          <p:cNvSpPr txBox="1"/>
          <p:nvPr/>
        </p:nvSpPr>
        <p:spPr>
          <a:xfrm>
            <a:off x="7750821" y="71483"/>
            <a:ext cx="1575249" cy="707886"/>
          </a:xfrm>
          <a:prstGeom prst="rect">
            <a:avLst/>
          </a:prstGeom>
          <a:solidFill>
            <a:srgbClr val="E8E6F3"/>
          </a:solidFill>
        </p:spPr>
        <p:txBody>
          <a:bodyPr wrap="square" rtlCol="0">
            <a:spAutoFit/>
          </a:bodyPr>
          <a:lstStyle/>
          <a:p>
            <a:pPr algn="ctr"/>
            <a:r>
              <a:rPr lang="cs-CZ" sz="2000" dirty="0"/>
              <a:t>Intersticiální tekutina</a:t>
            </a:r>
            <a:endParaRPr lang="en-US" sz="2000" dirty="0"/>
          </a:p>
        </p:txBody>
      </p:sp>
      <p:sp>
        <p:nvSpPr>
          <p:cNvPr id="6" name="TextovéPole 5">
            <a:extLst>
              <a:ext uri="{FF2B5EF4-FFF2-40B4-BE49-F238E27FC236}">
                <a16:creationId xmlns:a16="http://schemas.microsoft.com/office/drawing/2014/main" id="{9ED00D54-7C5B-4B5A-9EF7-1163DC96DEE2}"/>
              </a:ext>
            </a:extLst>
          </p:cNvPr>
          <p:cNvSpPr txBox="1"/>
          <p:nvPr/>
        </p:nvSpPr>
        <p:spPr>
          <a:xfrm rot="5400000">
            <a:off x="6452051" y="3272294"/>
            <a:ext cx="6894414" cy="276999"/>
          </a:xfrm>
          <a:prstGeom prst="rect">
            <a:avLst/>
          </a:prstGeom>
          <a:solidFill>
            <a:srgbClr val="FBE2DB"/>
          </a:solidFill>
          <a:ln>
            <a:noFill/>
          </a:ln>
        </p:spPr>
        <p:txBody>
          <a:bodyPr wrap="square" rtlCol="0">
            <a:spAutoFit/>
          </a:bodyPr>
          <a:lstStyle/>
          <a:p>
            <a:pPr algn="ctr"/>
            <a:r>
              <a:rPr lang="cs-CZ" sz="1200" dirty="0"/>
              <a:t>Kapiláry</a:t>
            </a:r>
            <a:endParaRPr lang="en-US" sz="1200" dirty="0"/>
          </a:p>
        </p:txBody>
      </p:sp>
      <p:sp>
        <p:nvSpPr>
          <p:cNvPr id="7" name="TextovéPole 6">
            <a:extLst>
              <a:ext uri="{FF2B5EF4-FFF2-40B4-BE49-F238E27FC236}">
                <a16:creationId xmlns:a16="http://schemas.microsoft.com/office/drawing/2014/main" id="{444CCAB0-694A-4AB0-8799-509F494DE042}"/>
              </a:ext>
            </a:extLst>
          </p:cNvPr>
          <p:cNvSpPr txBox="1"/>
          <p:nvPr/>
        </p:nvSpPr>
        <p:spPr>
          <a:xfrm>
            <a:off x="4143122" y="4063554"/>
            <a:ext cx="1213806" cy="707886"/>
          </a:xfrm>
          <a:prstGeom prst="rect">
            <a:avLst/>
          </a:prstGeom>
          <a:solidFill>
            <a:srgbClr val="E6F3FB"/>
          </a:solidFill>
        </p:spPr>
        <p:txBody>
          <a:bodyPr wrap="square" rtlCol="0">
            <a:spAutoFit/>
          </a:bodyPr>
          <a:lstStyle/>
          <a:p>
            <a:r>
              <a:rPr lang="cs-CZ" sz="2000" dirty="0"/>
              <a:t>CFTR</a:t>
            </a:r>
          </a:p>
          <a:p>
            <a:r>
              <a:rPr lang="cs-CZ" sz="2000" dirty="0"/>
              <a:t>kanálek</a:t>
            </a:r>
            <a:endParaRPr lang="en-US" sz="2000" dirty="0"/>
          </a:p>
        </p:txBody>
      </p:sp>
      <p:sp>
        <p:nvSpPr>
          <p:cNvPr id="8" name="TextovéPole 7">
            <a:extLst>
              <a:ext uri="{FF2B5EF4-FFF2-40B4-BE49-F238E27FC236}">
                <a16:creationId xmlns:a16="http://schemas.microsoft.com/office/drawing/2014/main" id="{BD38980F-5F3A-44B5-8E61-B498499C4B67}"/>
              </a:ext>
            </a:extLst>
          </p:cNvPr>
          <p:cNvSpPr txBox="1"/>
          <p:nvPr/>
        </p:nvSpPr>
        <p:spPr>
          <a:xfrm>
            <a:off x="10237642" y="6133065"/>
            <a:ext cx="2021481" cy="769441"/>
          </a:xfrm>
          <a:prstGeom prst="rect">
            <a:avLst/>
          </a:prstGeom>
          <a:noFill/>
        </p:spPr>
        <p:txBody>
          <a:bodyPr wrap="square" rtlCol="0">
            <a:spAutoFit/>
          </a:bodyPr>
          <a:lstStyle/>
          <a:p>
            <a:r>
              <a:rPr lang="cs-CZ" sz="1100" dirty="0"/>
              <a:t>podle </a:t>
            </a:r>
          </a:p>
          <a:p>
            <a:r>
              <a:rPr lang="cs-CZ" sz="1100" dirty="0"/>
              <a:t>© </a:t>
            </a:r>
            <a:r>
              <a:rPr lang="cs-CZ" sz="1100" dirty="0" err="1"/>
              <a:t>Dee</a:t>
            </a:r>
            <a:r>
              <a:rPr lang="cs-CZ" sz="1100" dirty="0"/>
              <a:t> </a:t>
            </a:r>
            <a:r>
              <a:rPr lang="cs-CZ" sz="1100" dirty="0" err="1"/>
              <a:t>Unlaub</a:t>
            </a:r>
            <a:r>
              <a:rPr lang="cs-CZ" sz="1100" dirty="0"/>
              <a:t> </a:t>
            </a:r>
            <a:r>
              <a:rPr lang="cs-CZ" sz="1100" dirty="0" err="1"/>
              <a:t>Silverthorn</a:t>
            </a:r>
            <a:r>
              <a:rPr lang="cs-CZ" sz="1100" dirty="0"/>
              <a:t>: </a:t>
            </a:r>
            <a:r>
              <a:rPr lang="cs-CZ" sz="1100" dirty="0" err="1"/>
              <a:t>Human</a:t>
            </a:r>
            <a:r>
              <a:rPr lang="cs-CZ" sz="1100" dirty="0"/>
              <a:t> </a:t>
            </a:r>
            <a:r>
              <a:rPr lang="cs-CZ" sz="1100" dirty="0" err="1"/>
              <a:t>Physiology</a:t>
            </a:r>
            <a:r>
              <a:rPr lang="cs-CZ" sz="1100" dirty="0"/>
              <a:t>,  </a:t>
            </a:r>
            <a:r>
              <a:rPr lang="cs-CZ" sz="1100" dirty="0" err="1"/>
              <a:t>Sixth</a:t>
            </a:r>
            <a:r>
              <a:rPr lang="cs-CZ" sz="1100" dirty="0"/>
              <a:t> </a:t>
            </a:r>
            <a:r>
              <a:rPr lang="cs-CZ" sz="1100" dirty="0" err="1"/>
              <a:t>Edition</a:t>
            </a:r>
            <a:r>
              <a:rPr lang="cs-CZ" sz="1100" dirty="0"/>
              <a:t>, </a:t>
            </a:r>
            <a:r>
              <a:rPr lang="cs-CZ" sz="1100" dirty="0" err="1"/>
              <a:t>Pearson</a:t>
            </a:r>
            <a:endParaRPr lang="en-US" sz="1100" dirty="0"/>
          </a:p>
        </p:txBody>
      </p:sp>
      <p:sp>
        <p:nvSpPr>
          <p:cNvPr id="10" name="Volný tvar: obrazec 9">
            <a:extLst>
              <a:ext uri="{FF2B5EF4-FFF2-40B4-BE49-F238E27FC236}">
                <a16:creationId xmlns:a16="http://schemas.microsoft.com/office/drawing/2014/main" id="{BE91A904-25A8-4D5D-8E42-E8AC48DE2BE5}"/>
              </a:ext>
            </a:extLst>
          </p:cNvPr>
          <p:cNvSpPr/>
          <p:nvPr/>
        </p:nvSpPr>
        <p:spPr>
          <a:xfrm>
            <a:off x="4878348" y="3530150"/>
            <a:ext cx="2139790" cy="1343314"/>
          </a:xfrm>
          <a:custGeom>
            <a:avLst/>
            <a:gdLst>
              <a:gd name="connsiteX0" fmla="*/ 2116581 w 2116581"/>
              <a:gd name="connsiteY0" fmla="*/ 1302325 h 1362528"/>
              <a:gd name="connsiteX1" fmla="*/ 1304297 w 2116581"/>
              <a:gd name="connsiteY1" fmla="*/ 1237342 h 1362528"/>
              <a:gd name="connsiteX2" fmla="*/ 891192 w 2116581"/>
              <a:gd name="connsiteY2" fmla="*/ 183693 h 1362528"/>
              <a:gd name="connsiteX3" fmla="*/ 0 w 2116581"/>
              <a:gd name="connsiteY3" fmla="*/ 7312 h 1362528"/>
              <a:gd name="connsiteX0" fmla="*/ 2139790 w 2139790"/>
              <a:gd name="connsiteY0" fmla="*/ 1345265 h 1389321"/>
              <a:gd name="connsiteX1" fmla="*/ 1304297 w 2139790"/>
              <a:gd name="connsiteY1" fmla="*/ 1237342 h 1389321"/>
              <a:gd name="connsiteX2" fmla="*/ 891192 w 2139790"/>
              <a:gd name="connsiteY2" fmla="*/ 183693 h 1389321"/>
              <a:gd name="connsiteX3" fmla="*/ 0 w 2139790"/>
              <a:gd name="connsiteY3" fmla="*/ 7312 h 1389321"/>
              <a:gd name="connsiteX0" fmla="*/ 2139790 w 2139790"/>
              <a:gd name="connsiteY0" fmla="*/ 1344707 h 1380805"/>
              <a:gd name="connsiteX1" fmla="*/ 1290372 w 2139790"/>
              <a:gd name="connsiteY1" fmla="*/ 1212929 h 1380805"/>
              <a:gd name="connsiteX2" fmla="*/ 891192 w 2139790"/>
              <a:gd name="connsiteY2" fmla="*/ 183135 h 1380805"/>
              <a:gd name="connsiteX3" fmla="*/ 0 w 2139790"/>
              <a:gd name="connsiteY3" fmla="*/ 6754 h 1380805"/>
            </a:gdLst>
            <a:ahLst/>
            <a:cxnLst>
              <a:cxn ang="0">
                <a:pos x="connsiteX0" y="connsiteY0"/>
              </a:cxn>
              <a:cxn ang="0">
                <a:pos x="connsiteX1" y="connsiteY1"/>
              </a:cxn>
              <a:cxn ang="0">
                <a:pos x="connsiteX2" y="connsiteY2"/>
              </a:cxn>
              <a:cxn ang="0">
                <a:pos x="connsiteX3" y="connsiteY3"/>
              </a:cxn>
            </a:cxnLst>
            <a:rect l="l" t="t" r="r" b="b"/>
            <a:pathLst>
              <a:path w="2139790" h="1380805">
                <a:moveTo>
                  <a:pt x="2139790" y="1344707"/>
                </a:moveTo>
                <a:cubicBezTo>
                  <a:pt x="1835763" y="1405435"/>
                  <a:pt x="1498472" y="1406524"/>
                  <a:pt x="1290372" y="1212929"/>
                </a:cubicBezTo>
                <a:cubicBezTo>
                  <a:pt x="1082272" y="1019334"/>
                  <a:pt x="1106254" y="384164"/>
                  <a:pt x="891192" y="183135"/>
                </a:cubicBezTo>
                <a:cubicBezTo>
                  <a:pt x="676130" y="-17894"/>
                  <a:pt x="336904" y="-7558"/>
                  <a:pt x="0" y="6754"/>
                </a:cubicBezTo>
              </a:path>
            </a:pathLst>
          </a:cu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Volný tvar: obrazec 12">
            <a:extLst>
              <a:ext uri="{FF2B5EF4-FFF2-40B4-BE49-F238E27FC236}">
                <a16:creationId xmlns:a16="http://schemas.microsoft.com/office/drawing/2014/main" id="{B947AB11-7FA4-4974-97A1-E375BE91ECB0}"/>
              </a:ext>
            </a:extLst>
          </p:cNvPr>
          <p:cNvSpPr/>
          <p:nvPr/>
        </p:nvSpPr>
        <p:spPr>
          <a:xfrm>
            <a:off x="6343791" y="5189336"/>
            <a:ext cx="706836" cy="599238"/>
          </a:xfrm>
          <a:custGeom>
            <a:avLst/>
            <a:gdLst>
              <a:gd name="connsiteX0" fmla="*/ 705023 w 705023"/>
              <a:gd name="connsiteY0" fmla="*/ 0 h 601766"/>
              <a:gd name="connsiteX1" fmla="*/ 106254 w 705023"/>
              <a:gd name="connsiteY1" fmla="*/ 111399 h 601766"/>
              <a:gd name="connsiteX2" fmla="*/ 18063 w 705023"/>
              <a:gd name="connsiteY2" fmla="*/ 529145 h 601766"/>
              <a:gd name="connsiteX3" fmla="*/ 315127 w 705023"/>
              <a:gd name="connsiteY3" fmla="*/ 598770 h 601766"/>
              <a:gd name="connsiteX0" fmla="*/ 720184 w 720184"/>
              <a:gd name="connsiteY0" fmla="*/ 0 h 598981"/>
              <a:gd name="connsiteX1" fmla="*/ 121415 w 720184"/>
              <a:gd name="connsiteY1" fmla="*/ 111399 h 598981"/>
              <a:gd name="connsiteX2" fmla="*/ 14657 w 720184"/>
              <a:gd name="connsiteY2" fmla="*/ 408463 h 598981"/>
              <a:gd name="connsiteX3" fmla="*/ 330288 w 720184"/>
              <a:gd name="connsiteY3" fmla="*/ 598770 h 598981"/>
              <a:gd name="connsiteX0" fmla="*/ 711242 w 711242"/>
              <a:gd name="connsiteY0" fmla="*/ 0 h 598992"/>
              <a:gd name="connsiteX1" fmla="*/ 163531 w 711242"/>
              <a:gd name="connsiteY1" fmla="*/ 74266 h 598992"/>
              <a:gd name="connsiteX2" fmla="*/ 5715 w 711242"/>
              <a:gd name="connsiteY2" fmla="*/ 408463 h 598992"/>
              <a:gd name="connsiteX3" fmla="*/ 321346 w 711242"/>
              <a:gd name="connsiteY3" fmla="*/ 598770 h 598992"/>
              <a:gd name="connsiteX0" fmla="*/ 706836 w 706836"/>
              <a:gd name="connsiteY0" fmla="*/ 0 h 599238"/>
              <a:gd name="connsiteX1" fmla="*/ 159125 w 706836"/>
              <a:gd name="connsiteY1" fmla="*/ 74266 h 599238"/>
              <a:gd name="connsiteX2" fmla="*/ 5950 w 706836"/>
              <a:gd name="connsiteY2" fmla="*/ 468804 h 599238"/>
              <a:gd name="connsiteX3" fmla="*/ 316940 w 706836"/>
              <a:gd name="connsiteY3" fmla="*/ 598770 h 599238"/>
            </a:gdLst>
            <a:ahLst/>
            <a:cxnLst>
              <a:cxn ang="0">
                <a:pos x="connsiteX0" y="connsiteY0"/>
              </a:cxn>
              <a:cxn ang="0">
                <a:pos x="connsiteX1" y="connsiteY1"/>
              </a:cxn>
              <a:cxn ang="0">
                <a:pos x="connsiteX2" y="connsiteY2"/>
              </a:cxn>
              <a:cxn ang="0">
                <a:pos x="connsiteX3" y="connsiteY3"/>
              </a:cxn>
            </a:cxnLst>
            <a:rect l="l" t="t" r="r" b="b"/>
            <a:pathLst>
              <a:path w="706836" h="599238">
                <a:moveTo>
                  <a:pt x="706836" y="0"/>
                </a:moveTo>
                <a:cubicBezTo>
                  <a:pt x="464698" y="11604"/>
                  <a:pt x="275939" y="-3868"/>
                  <a:pt x="159125" y="74266"/>
                </a:cubicBezTo>
                <a:cubicBezTo>
                  <a:pt x="42311" y="152400"/>
                  <a:pt x="-20353" y="381387"/>
                  <a:pt x="5950" y="468804"/>
                </a:cubicBezTo>
                <a:cubicBezTo>
                  <a:pt x="32253" y="556221"/>
                  <a:pt x="185814" y="604572"/>
                  <a:pt x="316940" y="598770"/>
                </a:cubicBezTo>
              </a:path>
            </a:pathLst>
          </a:custGeom>
          <a:noFill/>
          <a:ln>
            <a:solidFill>
              <a:schemeClr val="tx1"/>
            </a:solidFill>
            <a:prstDash val="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ovéPole 13">
            <a:extLst>
              <a:ext uri="{FF2B5EF4-FFF2-40B4-BE49-F238E27FC236}">
                <a16:creationId xmlns:a16="http://schemas.microsoft.com/office/drawing/2014/main" id="{D608952B-1B19-436D-93C8-46A2B7272FF1}"/>
              </a:ext>
            </a:extLst>
          </p:cNvPr>
          <p:cNvSpPr txBox="1"/>
          <p:nvPr/>
        </p:nvSpPr>
        <p:spPr>
          <a:xfrm>
            <a:off x="2431937" y="6333119"/>
            <a:ext cx="1117614" cy="369332"/>
          </a:xfrm>
          <a:prstGeom prst="rect">
            <a:avLst/>
          </a:prstGeom>
          <a:noFill/>
        </p:spPr>
        <p:txBody>
          <a:bodyPr wrap="none" rtlCol="0">
            <a:spAutoFit/>
          </a:bodyPr>
          <a:lstStyle/>
          <a:p>
            <a:r>
              <a:rPr lang="cs-CZ" dirty="0"/>
              <a:t>Na</a:t>
            </a:r>
            <a:r>
              <a:rPr lang="cs-CZ" baseline="30000" dirty="0"/>
              <a:t>+</a:t>
            </a:r>
            <a:r>
              <a:rPr lang="cs-CZ" dirty="0"/>
              <a:t> + H</a:t>
            </a:r>
            <a:r>
              <a:rPr lang="cs-CZ" baseline="-25000" dirty="0"/>
              <a:t>2</a:t>
            </a:r>
            <a:r>
              <a:rPr lang="cs-CZ" dirty="0"/>
              <a:t>O</a:t>
            </a:r>
            <a:endParaRPr lang="en-US" dirty="0"/>
          </a:p>
        </p:txBody>
      </p:sp>
      <p:sp>
        <p:nvSpPr>
          <p:cNvPr id="15" name="TextovéPole 14">
            <a:extLst>
              <a:ext uri="{FF2B5EF4-FFF2-40B4-BE49-F238E27FC236}">
                <a16:creationId xmlns:a16="http://schemas.microsoft.com/office/drawing/2014/main" id="{C0B35868-922D-4E15-926B-3B0B7C4DA7D1}"/>
              </a:ext>
            </a:extLst>
          </p:cNvPr>
          <p:cNvSpPr txBox="1"/>
          <p:nvPr/>
        </p:nvSpPr>
        <p:spPr>
          <a:xfrm>
            <a:off x="4836574" y="4890714"/>
            <a:ext cx="2066942" cy="307777"/>
          </a:xfrm>
          <a:prstGeom prst="rect">
            <a:avLst/>
          </a:prstGeom>
          <a:solidFill>
            <a:srgbClr val="E6F3FB"/>
          </a:solidFill>
        </p:spPr>
        <p:txBody>
          <a:bodyPr wrap="square" rtlCol="0">
            <a:spAutoFit/>
          </a:bodyPr>
          <a:lstStyle/>
          <a:p>
            <a:pPr algn="r"/>
            <a:r>
              <a:rPr lang="cs-CZ" sz="1400" dirty="0"/>
              <a:t>NKCC </a:t>
            </a:r>
            <a:r>
              <a:rPr lang="cs-CZ" sz="1400" dirty="0" err="1"/>
              <a:t>kotransportér</a:t>
            </a:r>
            <a:endParaRPr lang="cs-CZ" sz="1400" dirty="0"/>
          </a:p>
        </p:txBody>
      </p:sp>
      <p:cxnSp>
        <p:nvCxnSpPr>
          <p:cNvPr id="16" name="Přímá spojnice 15">
            <a:extLst>
              <a:ext uri="{FF2B5EF4-FFF2-40B4-BE49-F238E27FC236}">
                <a16:creationId xmlns:a16="http://schemas.microsoft.com/office/drawing/2014/main" id="{59E4EB89-C1FF-48E0-A4F3-9C470622832B}"/>
              </a:ext>
            </a:extLst>
          </p:cNvPr>
          <p:cNvCxnSpPr>
            <a:stCxn id="15" idx="3"/>
          </p:cNvCxnSpPr>
          <p:nvPr/>
        </p:nvCxnSpPr>
        <p:spPr>
          <a:xfrm flipV="1">
            <a:off x="6903516" y="4999029"/>
            <a:ext cx="581799" cy="4557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3">
            <a:hlinkClick r:id="" action="ppaction://media"/>
            <a:extLst>
              <a:ext uri="{FF2B5EF4-FFF2-40B4-BE49-F238E27FC236}">
                <a16:creationId xmlns:a16="http://schemas.microsoft.com/office/drawing/2014/main" id="{62462A7E-40AE-4707-A888-2362AA5E95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51998" y="-514136"/>
            <a:ext cx="304800" cy="304800"/>
          </a:xfrm>
          <a:prstGeom prst="rect">
            <a:avLst/>
          </a:prstGeom>
        </p:spPr>
      </p:pic>
      <p:sp>
        <p:nvSpPr>
          <p:cNvPr id="9" name="TextBox 8">
            <a:hlinkClick r:id="rId6" action="ppaction://hlinksldjump"/>
            <a:extLst>
              <a:ext uri="{FF2B5EF4-FFF2-40B4-BE49-F238E27FC236}">
                <a16:creationId xmlns:a16="http://schemas.microsoft.com/office/drawing/2014/main" id="{4FAAED71-6DE7-99E5-1E21-A1ADC4149387}"/>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55656695"/>
      </p:ext>
    </p:extLst>
  </p:cSld>
  <p:clrMapOvr>
    <a:masterClrMapping/>
  </p:clrMapOvr>
  <p:timing>
    <p:tnLst>
      <p:par>
        <p:cTn id="1" dur="indefinite" restart="never" nodeType="tmRoot">
          <p:childTnLst>
            <p:audio>
              <p:cMediaNode vol="80000" showWhenStopped="0">
                <p:cTn id="2" fill="hold" display="0">
                  <p:stCondLst>
                    <p:cond delay="indefinite"/>
                  </p:stCondLst>
                  <p:endCondLst>
                    <p:cond evt="onStopAudio" delay="0">
                      <p:tgtEl>
                        <p:sldTgt/>
                      </p:tgtEl>
                    </p:cond>
                  </p:endCondLst>
                </p:cTn>
                <p:tgtEl>
                  <p:spTgt spid="17"/>
                </p:tgtEl>
              </p:cMediaNode>
            </p:audio>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2F3549DD-14E2-4A1C-844E-FFD7E392C25B}"/>
              </a:ext>
            </a:extLst>
          </p:cNvPr>
          <p:cNvPicPr>
            <a:picLocks noChangeAspect="1"/>
          </p:cNvPicPr>
          <p:nvPr/>
        </p:nvPicPr>
        <p:blipFill>
          <a:blip r:embed="rId5"/>
          <a:stretch>
            <a:fillRect/>
          </a:stretch>
        </p:blipFill>
        <p:spPr>
          <a:xfrm>
            <a:off x="1954358" y="4046"/>
            <a:ext cx="8283284" cy="6858000"/>
          </a:xfrm>
          <a:prstGeom prst="rect">
            <a:avLst/>
          </a:prstGeom>
        </p:spPr>
      </p:pic>
      <p:sp>
        <p:nvSpPr>
          <p:cNvPr id="3" name="TextovéPole 2">
            <a:extLst>
              <a:ext uri="{FF2B5EF4-FFF2-40B4-BE49-F238E27FC236}">
                <a16:creationId xmlns:a16="http://schemas.microsoft.com/office/drawing/2014/main" id="{C01FCE70-411B-45EB-961F-B9A7FED5E702}"/>
              </a:ext>
            </a:extLst>
          </p:cNvPr>
          <p:cNvSpPr txBox="1"/>
          <p:nvPr/>
        </p:nvSpPr>
        <p:spPr>
          <a:xfrm>
            <a:off x="1982680" y="97108"/>
            <a:ext cx="1849030" cy="1015663"/>
          </a:xfrm>
          <a:prstGeom prst="rect">
            <a:avLst/>
          </a:prstGeom>
          <a:solidFill>
            <a:srgbClr val="BAD1E4"/>
          </a:solidFill>
        </p:spPr>
        <p:txBody>
          <a:bodyPr wrap="square" rtlCol="0">
            <a:spAutoFit/>
          </a:bodyPr>
          <a:lstStyle/>
          <a:p>
            <a:pPr algn="ctr"/>
            <a:r>
              <a:rPr lang="cs-CZ" sz="2000" dirty="0"/>
              <a:t>Lumen pankreatu nebo duodena</a:t>
            </a:r>
            <a:endParaRPr lang="en-US" sz="2000" dirty="0"/>
          </a:p>
        </p:txBody>
      </p:sp>
      <p:sp>
        <p:nvSpPr>
          <p:cNvPr id="4" name="TextovéPole 3">
            <a:extLst>
              <a:ext uri="{FF2B5EF4-FFF2-40B4-BE49-F238E27FC236}">
                <a16:creationId xmlns:a16="http://schemas.microsoft.com/office/drawing/2014/main" id="{3322C57E-2C48-401B-B169-B48EE94183ED}"/>
              </a:ext>
            </a:extLst>
          </p:cNvPr>
          <p:cNvSpPr txBox="1"/>
          <p:nvPr/>
        </p:nvSpPr>
        <p:spPr>
          <a:xfrm>
            <a:off x="4519402" y="2701"/>
            <a:ext cx="2601588" cy="646331"/>
          </a:xfrm>
          <a:prstGeom prst="rect">
            <a:avLst/>
          </a:prstGeom>
          <a:solidFill>
            <a:srgbClr val="C0E1F4"/>
          </a:solidFill>
        </p:spPr>
        <p:txBody>
          <a:bodyPr wrap="square" rtlCol="0">
            <a:spAutoFit/>
          </a:bodyPr>
          <a:lstStyle/>
          <a:p>
            <a:pPr algn="ctr"/>
            <a:r>
              <a:rPr lang="cs-CZ" dirty="0"/>
              <a:t>Pankreatická nebo duodenální buňka</a:t>
            </a:r>
            <a:endParaRPr lang="en-US" dirty="0"/>
          </a:p>
        </p:txBody>
      </p:sp>
      <p:sp>
        <p:nvSpPr>
          <p:cNvPr id="5" name="TextovéPole 4">
            <a:extLst>
              <a:ext uri="{FF2B5EF4-FFF2-40B4-BE49-F238E27FC236}">
                <a16:creationId xmlns:a16="http://schemas.microsoft.com/office/drawing/2014/main" id="{A16105E6-4105-46A9-B4C6-55AB19D116AB}"/>
              </a:ext>
            </a:extLst>
          </p:cNvPr>
          <p:cNvSpPr txBox="1"/>
          <p:nvPr/>
        </p:nvSpPr>
        <p:spPr>
          <a:xfrm>
            <a:off x="7750821" y="71483"/>
            <a:ext cx="1575249" cy="707886"/>
          </a:xfrm>
          <a:prstGeom prst="rect">
            <a:avLst/>
          </a:prstGeom>
          <a:solidFill>
            <a:srgbClr val="E8E6F3"/>
          </a:solidFill>
        </p:spPr>
        <p:txBody>
          <a:bodyPr wrap="square" rtlCol="0">
            <a:spAutoFit/>
          </a:bodyPr>
          <a:lstStyle/>
          <a:p>
            <a:pPr algn="ctr"/>
            <a:r>
              <a:rPr lang="cs-CZ" sz="2000" dirty="0"/>
              <a:t>Intersticiální tekutina</a:t>
            </a:r>
            <a:endParaRPr lang="en-US" sz="2000" dirty="0"/>
          </a:p>
        </p:txBody>
      </p:sp>
      <p:sp>
        <p:nvSpPr>
          <p:cNvPr id="6" name="TextovéPole 5">
            <a:extLst>
              <a:ext uri="{FF2B5EF4-FFF2-40B4-BE49-F238E27FC236}">
                <a16:creationId xmlns:a16="http://schemas.microsoft.com/office/drawing/2014/main" id="{9ED00D54-7C5B-4B5A-9EF7-1163DC96DEE2}"/>
              </a:ext>
            </a:extLst>
          </p:cNvPr>
          <p:cNvSpPr txBox="1"/>
          <p:nvPr/>
        </p:nvSpPr>
        <p:spPr>
          <a:xfrm rot="5400000">
            <a:off x="6452051" y="3272294"/>
            <a:ext cx="6894414" cy="276999"/>
          </a:xfrm>
          <a:prstGeom prst="rect">
            <a:avLst/>
          </a:prstGeom>
          <a:solidFill>
            <a:srgbClr val="FBE2DB"/>
          </a:solidFill>
          <a:ln>
            <a:noFill/>
          </a:ln>
        </p:spPr>
        <p:txBody>
          <a:bodyPr wrap="square" rtlCol="0">
            <a:spAutoFit/>
          </a:bodyPr>
          <a:lstStyle/>
          <a:p>
            <a:pPr algn="ctr"/>
            <a:r>
              <a:rPr lang="cs-CZ" sz="1200" dirty="0"/>
              <a:t>Kapiláry</a:t>
            </a:r>
            <a:endParaRPr lang="en-US" sz="1200" dirty="0"/>
          </a:p>
        </p:txBody>
      </p:sp>
      <p:sp>
        <p:nvSpPr>
          <p:cNvPr id="7" name="TextovéPole 6">
            <a:extLst>
              <a:ext uri="{FF2B5EF4-FFF2-40B4-BE49-F238E27FC236}">
                <a16:creationId xmlns:a16="http://schemas.microsoft.com/office/drawing/2014/main" id="{444CCAB0-694A-4AB0-8799-509F494DE042}"/>
              </a:ext>
            </a:extLst>
          </p:cNvPr>
          <p:cNvSpPr txBox="1"/>
          <p:nvPr/>
        </p:nvSpPr>
        <p:spPr>
          <a:xfrm>
            <a:off x="4143122" y="4063554"/>
            <a:ext cx="1213806" cy="707886"/>
          </a:xfrm>
          <a:prstGeom prst="rect">
            <a:avLst/>
          </a:prstGeom>
          <a:solidFill>
            <a:srgbClr val="E6F3FB"/>
          </a:solidFill>
        </p:spPr>
        <p:txBody>
          <a:bodyPr wrap="square" rtlCol="0">
            <a:spAutoFit/>
          </a:bodyPr>
          <a:lstStyle/>
          <a:p>
            <a:r>
              <a:rPr lang="cs-CZ" sz="2000" dirty="0"/>
              <a:t>CFTR</a:t>
            </a:r>
          </a:p>
          <a:p>
            <a:r>
              <a:rPr lang="cs-CZ" sz="2000" dirty="0"/>
              <a:t>kanálek</a:t>
            </a:r>
            <a:endParaRPr lang="en-US" sz="2000" dirty="0"/>
          </a:p>
        </p:txBody>
      </p:sp>
      <p:sp>
        <p:nvSpPr>
          <p:cNvPr id="8" name="TextovéPole 7">
            <a:extLst>
              <a:ext uri="{FF2B5EF4-FFF2-40B4-BE49-F238E27FC236}">
                <a16:creationId xmlns:a16="http://schemas.microsoft.com/office/drawing/2014/main" id="{BD38980F-5F3A-44B5-8E61-B498499C4B67}"/>
              </a:ext>
            </a:extLst>
          </p:cNvPr>
          <p:cNvSpPr txBox="1"/>
          <p:nvPr/>
        </p:nvSpPr>
        <p:spPr>
          <a:xfrm>
            <a:off x="10237642" y="6133065"/>
            <a:ext cx="2021481" cy="769441"/>
          </a:xfrm>
          <a:prstGeom prst="rect">
            <a:avLst/>
          </a:prstGeom>
          <a:noFill/>
        </p:spPr>
        <p:txBody>
          <a:bodyPr wrap="square" rtlCol="0">
            <a:spAutoFit/>
          </a:bodyPr>
          <a:lstStyle/>
          <a:p>
            <a:r>
              <a:rPr lang="cs-CZ" sz="1100" dirty="0"/>
              <a:t>podle </a:t>
            </a:r>
          </a:p>
          <a:p>
            <a:r>
              <a:rPr lang="cs-CZ" sz="1100" dirty="0"/>
              <a:t>© </a:t>
            </a:r>
            <a:r>
              <a:rPr lang="cs-CZ" sz="1100" dirty="0" err="1"/>
              <a:t>Dee</a:t>
            </a:r>
            <a:r>
              <a:rPr lang="cs-CZ" sz="1100" dirty="0"/>
              <a:t> </a:t>
            </a:r>
            <a:r>
              <a:rPr lang="cs-CZ" sz="1100" dirty="0" err="1"/>
              <a:t>Unlaub</a:t>
            </a:r>
            <a:r>
              <a:rPr lang="cs-CZ" sz="1100" dirty="0"/>
              <a:t> </a:t>
            </a:r>
            <a:r>
              <a:rPr lang="cs-CZ" sz="1100" dirty="0" err="1"/>
              <a:t>Silverthorn</a:t>
            </a:r>
            <a:r>
              <a:rPr lang="cs-CZ" sz="1100" dirty="0"/>
              <a:t>: </a:t>
            </a:r>
            <a:r>
              <a:rPr lang="cs-CZ" sz="1100" dirty="0" err="1"/>
              <a:t>Human</a:t>
            </a:r>
            <a:r>
              <a:rPr lang="cs-CZ" sz="1100" dirty="0"/>
              <a:t> </a:t>
            </a:r>
            <a:r>
              <a:rPr lang="cs-CZ" sz="1100" dirty="0" err="1"/>
              <a:t>Physiology</a:t>
            </a:r>
            <a:r>
              <a:rPr lang="cs-CZ" sz="1100" dirty="0"/>
              <a:t>,  </a:t>
            </a:r>
            <a:r>
              <a:rPr lang="cs-CZ" sz="1100" dirty="0" err="1"/>
              <a:t>Sixth</a:t>
            </a:r>
            <a:r>
              <a:rPr lang="cs-CZ" sz="1100" dirty="0"/>
              <a:t> </a:t>
            </a:r>
            <a:r>
              <a:rPr lang="cs-CZ" sz="1100" dirty="0" err="1"/>
              <a:t>Edition</a:t>
            </a:r>
            <a:r>
              <a:rPr lang="cs-CZ" sz="1100" dirty="0"/>
              <a:t>, </a:t>
            </a:r>
            <a:r>
              <a:rPr lang="cs-CZ" sz="1100" dirty="0" err="1"/>
              <a:t>Pearson</a:t>
            </a:r>
            <a:endParaRPr lang="en-US" sz="1100" dirty="0"/>
          </a:p>
        </p:txBody>
      </p:sp>
      <p:sp>
        <p:nvSpPr>
          <p:cNvPr id="10" name="Volný tvar: obrazec 9">
            <a:extLst>
              <a:ext uri="{FF2B5EF4-FFF2-40B4-BE49-F238E27FC236}">
                <a16:creationId xmlns:a16="http://schemas.microsoft.com/office/drawing/2014/main" id="{BE91A904-25A8-4D5D-8E42-E8AC48DE2BE5}"/>
              </a:ext>
            </a:extLst>
          </p:cNvPr>
          <p:cNvSpPr/>
          <p:nvPr/>
        </p:nvSpPr>
        <p:spPr>
          <a:xfrm>
            <a:off x="4878348" y="3530150"/>
            <a:ext cx="2139790" cy="1343314"/>
          </a:xfrm>
          <a:custGeom>
            <a:avLst/>
            <a:gdLst>
              <a:gd name="connsiteX0" fmla="*/ 2116581 w 2116581"/>
              <a:gd name="connsiteY0" fmla="*/ 1302325 h 1362528"/>
              <a:gd name="connsiteX1" fmla="*/ 1304297 w 2116581"/>
              <a:gd name="connsiteY1" fmla="*/ 1237342 h 1362528"/>
              <a:gd name="connsiteX2" fmla="*/ 891192 w 2116581"/>
              <a:gd name="connsiteY2" fmla="*/ 183693 h 1362528"/>
              <a:gd name="connsiteX3" fmla="*/ 0 w 2116581"/>
              <a:gd name="connsiteY3" fmla="*/ 7312 h 1362528"/>
              <a:gd name="connsiteX0" fmla="*/ 2139790 w 2139790"/>
              <a:gd name="connsiteY0" fmla="*/ 1345265 h 1389321"/>
              <a:gd name="connsiteX1" fmla="*/ 1304297 w 2139790"/>
              <a:gd name="connsiteY1" fmla="*/ 1237342 h 1389321"/>
              <a:gd name="connsiteX2" fmla="*/ 891192 w 2139790"/>
              <a:gd name="connsiteY2" fmla="*/ 183693 h 1389321"/>
              <a:gd name="connsiteX3" fmla="*/ 0 w 2139790"/>
              <a:gd name="connsiteY3" fmla="*/ 7312 h 1389321"/>
              <a:gd name="connsiteX0" fmla="*/ 2139790 w 2139790"/>
              <a:gd name="connsiteY0" fmla="*/ 1344707 h 1380805"/>
              <a:gd name="connsiteX1" fmla="*/ 1290372 w 2139790"/>
              <a:gd name="connsiteY1" fmla="*/ 1212929 h 1380805"/>
              <a:gd name="connsiteX2" fmla="*/ 891192 w 2139790"/>
              <a:gd name="connsiteY2" fmla="*/ 183135 h 1380805"/>
              <a:gd name="connsiteX3" fmla="*/ 0 w 2139790"/>
              <a:gd name="connsiteY3" fmla="*/ 6754 h 1380805"/>
            </a:gdLst>
            <a:ahLst/>
            <a:cxnLst>
              <a:cxn ang="0">
                <a:pos x="connsiteX0" y="connsiteY0"/>
              </a:cxn>
              <a:cxn ang="0">
                <a:pos x="connsiteX1" y="connsiteY1"/>
              </a:cxn>
              <a:cxn ang="0">
                <a:pos x="connsiteX2" y="connsiteY2"/>
              </a:cxn>
              <a:cxn ang="0">
                <a:pos x="connsiteX3" y="connsiteY3"/>
              </a:cxn>
            </a:cxnLst>
            <a:rect l="l" t="t" r="r" b="b"/>
            <a:pathLst>
              <a:path w="2139790" h="1380805">
                <a:moveTo>
                  <a:pt x="2139790" y="1344707"/>
                </a:moveTo>
                <a:cubicBezTo>
                  <a:pt x="1835763" y="1405435"/>
                  <a:pt x="1498472" y="1406524"/>
                  <a:pt x="1290372" y="1212929"/>
                </a:cubicBezTo>
                <a:cubicBezTo>
                  <a:pt x="1082272" y="1019334"/>
                  <a:pt x="1106254" y="384164"/>
                  <a:pt x="891192" y="183135"/>
                </a:cubicBezTo>
                <a:cubicBezTo>
                  <a:pt x="676130" y="-17894"/>
                  <a:pt x="336904" y="-7558"/>
                  <a:pt x="0" y="6754"/>
                </a:cubicBezTo>
              </a:path>
            </a:pathLst>
          </a:cu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Volný tvar: obrazec 12">
            <a:extLst>
              <a:ext uri="{FF2B5EF4-FFF2-40B4-BE49-F238E27FC236}">
                <a16:creationId xmlns:a16="http://schemas.microsoft.com/office/drawing/2014/main" id="{B947AB11-7FA4-4974-97A1-E375BE91ECB0}"/>
              </a:ext>
            </a:extLst>
          </p:cNvPr>
          <p:cNvSpPr/>
          <p:nvPr/>
        </p:nvSpPr>
        <p:spPr>
          <a:xfrm>
            <a:off x="6343791" y="5189336"/>
            <a:ext cx="706836" cy="599238"/>
          </a:xfrm>
          <a:custGeom>
            <a:avLst/>
            <a:gdLst>
              <a:gd name="connsiteX0" fmla="*/ 705023 w 705023"/>
              <a:gd name="connsiteY0" fmla="*/ 0 h 601766"/>
              <a:gd name="connsiteX1" fmla="*/ 106254 w 705023"/>
              <a:gd name="connsiteY1" fmla="*/ 111399 h 601766"/>
              <a:gd name="connsiteX2" fmla="*/ 18063 w 705023"/>
              <a:gd name="connsiteY2" fmla="*/ 529145 h 601766"/>
              <a:gd name="connsiteX3" fmla="*/ 315127 w 705023"/>
              <a:gd name="connsiteY3" fmla="*/ 598770 h 601766"/>
              <a:gd name="connsiteX0" fmla="*/ 720184 w 720184"/>
              <a:gd name="connsiteY0" fmla="*/ 0 h 598981"/>
              <a:gd name="connsiteX1" fmla="*/ 121415 w 720184"/>
              <a:gd name="connsiteY1" fmla="*/ 111399 h 598981"/>
              <a:gd name="connsiteX2" fmla="*/ 14657 w 720184"/>
              <a:gd name="connsiteY2" fmla="*/ 408463 h 598981"/>
              <a:gd name="connsiteX3" fmla="*/ 330288 w 720184"/>
              <a:gd name="connsiteY3" fmla="*/ 598770 h 598981"/>
              <a:gd name="connsiteX0" fmla="*/ 711242 w 711242"/>
              <a:gd name="connsiteY0" fmla="*/ 0 h 598992"/>
              <a:gd name="connsiteX1" fmla="*/ 163531 w 711242"/>
              <a:gd name="connsiteY1" fmla="*/ 74266 h 598992"/>
              <a:gd name="connsiteX2" fmla="*/ 5715 w 711242"/>
              <a:gd name="connsiteY2" fmla="*/ 408463 h 598992"/>
              <a:gd name="connsiteX3" fmla="*/ 321346 w 711242"/>
              <a:gd name="connsiteY3" fmla="*/ 598770 h 598992"/>
              <a:gd name="connsiteX0" fmla="*/ 706836 w 706836"/>
              <a:gd name="connsiteY0" fmla="*/ 0 h 599238"/>
              <a:gd name="connsiteX1" fmla="*/ 159125 w 706836"/>
              <a:gd name="connsiteY1" fmla="*/ 74266 h 599238"/>
              <a:gd name="connsiteX2" fmla="*/ 5950 w 706836"/>
              <a:gd name="connsiteY2" fmla="*/ 468804 h 599238"/>
              <a:gd name="connsiteX3" fmla="*/ 316940 w 706836"/>
              <a:gd name="connsiteY3" fmla="*/ 598770 h 599238"/>
            </a:gdLst>
            <a:ahLst/>
            <a:cxnLst>
              <a:cxn ang="0">
                <a:pos x="connsiteX0" y="connsiteY0"/>
              </a:cxn>
              <a:cxn ang="0">
                <a:pos x="connsiteX1" y="connsiteY1"/>
              </a:cxn>
              <a:cxn ang="0">
                <a:pos x="connsiteX2" y="connsiteY2"/>
              </a:cxn>
              <a:cxn ang="0">
                <a:pos x="connsiteX3" y="connsiteY3"/>
              </a:cxn>
            </a:cxnLst>
            <a:rect l="l" t="t" r="r" b="b"/>
            <a:pathLst>
              <a:path w="706836" h="599238">
                <a:moveTo>
                  <a:pt x="706836" y="0"/>
                </a:moveTo>
                <a:cubicBezTo>
                  <a:pt x="464698" y="11604"/>
                  <a:pt x="275939" y="-3868"/>
                  <a:pt x="159125" y="74266"/>
                </a:cubicBezTo>
                <a:cubicBezTo>
                  <a:pt x="42311" y="152400"/>
                  <a:pt x="-20353" y="381387"/>
                  <a:pt x="5950" y="468804"/>
                </a:cubicBezTo>
                <a:cubicBezTo>
                  <a:pt x="32253" y="556221"/>
                  <a:pt x="185814" y="604572"/>
                  <a:pt x="316940" y="598770"/>
                </a:cubicBezTo>
              </a:path>
            </a:pathLst>
          </a:custGeom>
          <a:noFill/>
          <a:ln>
            <a:solidFill>
              <a:schemeClr val="tx1"/>
            </a:solidFill>
            <a:prstDash val="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ovéPole 8">
            <a:extLst>
              <a:ext uri="{FF2B5EF4-FFF2-40B4-BE49-F238E27FC236}">
                <a16:creationId xmlns:a16="http://schemas.microsoft.com/office/drawing/2014/main" id="{2FCEB64A-124B-4BA6-BF07-0BF2CDC68517}"/>
              </a:ext>
            </a:extLst>
          </p:cNvPr>
          <p:cNvSpPr txBox="1"/>
          <p:nvPr/>
        </p:nvSpPr>
        <p:spPr>
          <a:xfrm>
            <a:off x="286698" y="2731791"/>
            <a:ext cx="1849030" cy="1200329"/>
          </a:xfrm>
          <a:prstGeom prst="rect">
            <a:avLst/>
          </a:prstGeom>
          <a:noFill/>
        </p:spPr>
        <p:txBody>
          <a:bodyPr wrap="square" rtlCol="0">
            <a:spAutoFit/>
          </a:bodyPr>
          <a:lstStyle/>
          <a:p>
            <a:r>
              <a:rPr lang="en-US" dirty="0"/>
              <a:t>Cystic fibrosis transmembrane conductance regulator (</a:t>
            </a:r>
            <a:r>
              <a:rPr lang="en-US" b="1" dirty="0"/>
              <a:t>CFTR</a:t>
            </a:r>
            <a:r>
              <a:rPr lang="en-US" dirty="0"/>
              <a:t>)</a:t>
            </a:r>
          </a:p>
        </p:txBody>
      </p:sp>
      <p:sp>
        <p:nvSpPr>
          <p:cNvPr id="11" name="Vývojový diagram: sumační spojení 10">
            <a:extLst>
              <a:ext uri="{FF2B5EF4-FFF2-40B4-BE49-F238E27FC236}">
                <a16:creationId xmlns:a16="http://schemas.microsoft.com/office/drawing/2014/main" id="{F8168C91-89C4-480C-9046-42D0E4026733}"/>
              </a:ext>
            </a:extLst>
          </p:cNvPr>
          <p:cNvSpPr/>
          <p:nvPr/>
        </p:nvSpPr>
        <p:spPr>
          <a:xfrm>
            <a:off x="3910036" y="3336951"/>
            <a:ext cx="341983" cy="386397"/>
          </a:xfrm>
          <a:prstGeom prst="flowChartSummingJunction">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bdélník 11">
            <a:extLst>
              <a:ext uri="{FF2B5EF4-FFF2-40B4-BE49-F238E27FC236}">
                <a16:creationId xmlns:a16="http://schemas.microsoft.com/office/drawing/2014/main" id="{BB02A9C1-D385-4CB4-8B81-322346C2C9B9}"/>
              </a:ext>
            </a:extLst>
          </p:cNvPr>
          <p:cNvSpPr/>
          <p:nvPr/>
        </p:nvSpPr>
        <p:spPr>
          <a:xfrm>
            <a:off x="3520224" y="6232126"/>
            <a:ext cx="45719" cy="56163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ovéPole 13">
            <a:extLst>
              <a:ext uri="{FF2B5EF4-FFF2-40B4-BE49-F238E27FC236}">
                <a16:creationId xmlns:a16="http://schemas.microsoft.com/office/drawing/2014/main" id="{2A2B5936-8E91-4B16-A46C-A9F1062AF554}"/>
              </a:ext>
            </a:extLst>
          </p:cNvPr>
          <p:cNvSpPr txBox="1"/>
          <p:nvPr/>
        </p:nvSpPr>
        <p:spPr>
          <a:xfrm>
            <a:off x="2348388" y="6328278"/>
            <a:ext cx="1117614" cy="369332"/>
          </a:xfrm>
          <a:prstGeom prst="rect">
            <a:avLst/>
          </a:prstGeom>
          <a:noFill/>
        </p:spPr>
        <p:txBody>
          <a:bodyPr wrap="none" rtlCol="0">
            <a:spAutoFit/>
          </a:bodyPr>
          <a:lstStyle/>
          <a:p>
            <a:r>
              <a:rPr lang="cs-CZ" dirty="0"/>
              <a:t>Na</a:t>
            </a:r>
            <a:r>
              <a:rPr lang="cs-CZ" baseline="30000" dirty="0"/>
              <a:t>+</a:t>
            </a:r>
            <a:r>
              <a:rPr lang="cs-CZ" dirty="0"/>
              <a:t> + H</a:t>
            </a:r>
            <a:r>
              <a:rPr lang="cs-CZ" baseline="-25000" dirty="0"/>
              <a:t>2</a:t>
            </a:r>
            <a:r>
              <a:rPr lang="cs-CZ" dirty="0"/>
              <a:t>O</a:t>
            </a:r>
            <a:endParaRPr lang="en-US" dirty="0"/>
          </a:p>
        </p:txBody>
      </p:sp>
      <p:sp>
        <p:nvSpPr>
          <p:cNvPr id="15" name="Obdélník 14">
            <a:extLst>
              <a:ext uri="{FF2B5EF4-FFF2-40B4-BE49-F238E27FC236}">
                <a16:creationId xmlns:a16="http://schemas.microsoft.com/office/drawing/2014/main" id="{2292BCEA-4425-43B5-9D34-7438A9351077}"/>
              </a:ext>
            </a:extLst>
          </p:cNvPr>
          <p:cNvSpPr/>
          <p:nvPr/>
        </p:nvSpPr>
        <p:spPr>
          <a:xfrm flipH="1">
            <a:off x="3301182" y="3249332"/>
            <a:ext cx="45719" cy="56163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ovéPole 15">
            <a:extLst>
              <a:ext uri="{FF2B5EF4-FFF2-40B4-BE49-F238E27FC236}">
                <a16:creationId xmlns:a16="http://schemas.microsoft.com/office/drawing/2014/main" id="{2BE8CB4C-304E-4EA2-9F61-D554D238457C}"/>
              </a:ext>
            </a:extLst>
          </p:cNvPr>
          <p:cNvSpPr txBox="1"/>
          <p:nvPr/>
        </p:nvSpPr>
        <p:spPr>
          <a:xfrm>
            <a:off x="4836574" y="4890714"/>
            <a:ext cx="2066942" cy="307777"/>
          </a:xfrm>
          <a:prstGeom prst="rect">
            <a:avLst/>
          </a:prstGeom>
          <a:solidFill>
            <a:srgbClr val="E6F3FB"/>
          </a:solidFill>
        </p:spPr>
        <p:txBody>
          <a:bodyPr wrap="square" rtlCol="0">
            <a:spAutoFit/>
          </a:bodyPr>
          <a:lstStyle/>
          <a:p>
            <a:pPr algn="r"/>
            <a:r>
              <a:rPr lang="cs-CZ" sz="1400" dirty="0"/>
              <a:t>NKCC </a:t>
            </a:r>
            <a:r>
              <a:rPr lang="cs-CZ" sz="1400" dirty="0" err="1"/>
              <a:t>kotransportér</a:t>
            </a:r>
            <a:endParaRPr lang="cs-CZ" sz="1400" dirty="0"/>
          </a:p>
        </p:txBody>
      </p:sp>
      <p:cxnSp>
        <p:nvCxnSpPr>
          <p:cNvPr id="18" name="Přímá spojnice 17">
            <a:extLst>
              <a:ext uri="{FF2B5EF4-FFF2-40B4-BE49-F238E27FC236}">
                <a16:creationId xmlns:a16="http://schemas.microsoft.com/office/drawing/2014/main" id="{5ACF5580-F6BB-4627-803D-D9933BF0C886}"/>
              </a:ext>
            </a:extLst>
          </p:cNvPr>
          <p:cNvCxnSpPr>
            <a:stCxn id="16" idx="3"/>
          </p:cNvCxnSpPr>
          <p:nvPr/>
        </p:nvCxnSpPr>
        <p:spPr>
          <a:xfrm flipV="1">
            <a:off x="6903516" y="4999029"/>
            <a:ext cx="581799" cy="4557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3">
            <a:hlinkClick r:id="" action="ppaction://media"/>
            <a:extLst>
              <a:ext uri="{FF2B5EF4-FFF2-40B4-BE49-F238E27FC236}">
                <a16:creationId xmlns:a16="http://schemas.microsoft.com/office/drawing/2014/main" id="{A7923A30-0C1F-4A22-A8F8-C319E20458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52019" y="-324741"/>
            <a:ext cx="304800" cy="304800"/>
          </a:xfrm>
          <a:prstGeom prst="rect">
            <a:avLst/>
          </a:prstGeom>
        </p:spPr>
      </p:pic>
      <p:sp>
        <p:nvSpPr>
          <p:cNvPr id="19" name="TextBox 18">
            <a:hlinkClick r:id="rId7" action="ppaction://hlinksldjump"/>
            <a:extLst>
              <a:ext uri="{FF2B5EF4-FFF2-40B4-BE49-F238E27FC236}">
                <a16:creationId xmlns:a16="http://schemas.microsoft.com/office/drawing/2014/main" id="{2686C965-14D9-DD3B-28D0-9F919323C06F}"/>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2023404924"/>
      </p:ext>
    </p:extLst>
  </p:cSld>
  <p:clrMapOvr>
    <a:masterClrMapping/>
  </p:clrMapOvr>
  <p:timing>
    <p:tnLst>
      <p:par>
        <p:cTn id="1" dur="indefinite" restart="never" nodeType="tmRoot">
          <p:childTnLst>
            <p:audio>
              <p:cMediaNode vol="80000" showWhenStopped="0">
                <p:cTn id="2" fill="hold" display="0">
                  <p:stCondLst>
                    <p:cond delay="indefinite"/>
                  </p:stCondLst>
                  <p:endCondLst>
                    <p:cond evt="onStopAudio" delay="0">
                      <p:tgtEl>
                        <p:sldTgt/>
                      </p:tgtEl>
                    </p:cond>
                  </p:endCondLst>
                </p:cTn>
                <p:tgtEl>
                  <p:spTgt spid="17"/>
                </p:tgtEl>
              </p:cMediaNode>
            </p:audio>
          </p:childTnLst>
        </p:cTn>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7F4120-0A85-73AB-8A7A-02839C833F79}"/>
              </a:ext>
            </a:extLst>
          </p:cNvPr>
          <p:cNvPicPr>
            <a:picLocks noChangeAspect="1"/>
          </p:cNvPicPr>
          <p:nvPr/>
        </p:nvPicPr>
        <p:blipFill rotWithShape="1">
          <a:blip r:embed="rId3"/>
          <a:srcRect l="4899" r="5185"/>
          <a:stretch/>
        </p:blipFill>
        <p:spPr>
          <a:xfrm>
            <a:off x="-10388" y="53439"/>
            <a:ext cx="12098011" cy="6651925"/>
          </a:xfrm>
          <a:prstGeom prst="rect">
            <a:avLst/>
          </a:prstGeom>
        </p:spPr>
      </p:pic>
      <p:sp>
        <p:nvSpPr>
          <p:cNvPr id="3" name="TextBox 2">
            <a:hlinkClick r:id="rId4" action="ppaction://hlinksldjump"/>
            <a:extLst>
              <a:ext uri="{FF2B5EF4-FFF2-40B4-BE49-F238E27FC236}">
                <a16:creationId xmlns:a16="http://schemas.microsoft.com/office/drawing/2014/main" id="{CF07FEAC-C61A-5761-FF02-2014AC389B3D}"/>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1352581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504FDD-E176-E50D-F0DA-A60B8A4E2515}"/>
              </a:ext>
            </a:extLst>
          </p:cNvPr>
          <p:cNvPicPr>
            <a:picLocks noChangeAspect="1"/>
          </p:cNvPicPr>
          <p:nvPr/>
        </p:nvPicPr>
        <p:blipFill>
          <a:blip r:embed="rId3"/>
          <a:stretch>
            <a:fillRect/>
          </a:stretch>
        </p:blipFill>
        <p:spPr>
          <a:xfrm>
            <a:off x="11324" y="260648"/>
            <a:ext cx="12093918" cy="6273316"/>
          </a:xfrm>
          <a:prstGeom prst="rect">
            <a:avLst/>
          </a:prstGeom>
        </p:spPr>
      </p:pic>
      <p:sp>
        <p:nvSpPr>
          <p:cNvPr id="2" name="TextBox 1">
            <a:hlinkClick r:id="rId4" action="ppaction://hlinksldjump"/>
            <a:extLst>
              <a:ext uri="{FF2B5EF4-FFF2-40B4-BE49-F238E27FC236}">
                <a16:creationId xmlns:a16="http://schemas.microsoft.com/office/drawing/2014/main" id="{597F8551-87FF-E9E8-B86D-D2304B8C4AB4}"/>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724504840"/>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504FDD-E176-E50D-F0DA-A60B8A4E2515}"/>
              </a:ext>
            </a:extLst>
          </p:cNvPr>
          <p:cNvPicPr>
            <a:picLocks noChangeAspect="1"/>
          </p:cNvPicPr>
          <p:nvPr/>
        </p:nvPicPr>
        <p:blipFill>
          <a:blip r:embed="rId3"/>
          <a:stretch>
            <a:fillRect/>
          </a:stretch>
        </p:blipFill>
        <p:spPr>
          <a:xfrm>
            <a:off x="11324" y="260648"/>
            <a:ext cx="12093918" cy="6273316"/>
          </a:xfrm>
          <a:prstGeom prst="rect">
            <a:avLst/>
          </a:prstGeom>
        </p:spPr>
      </p:pic>
      <p:sp>
        <p:nvSpPr>
          <p:cNvPr id="2" name="Vývojový diagram: sumační spojení 10">
            <a:extLst>
              <a:ext uri="{FF2B5EF4-FFF2-40B4-BE49-F238E27FC236}">
                <a16:creationId xmlns:a16="http://schemas.microsoft.com/office/drawing/2014/main" id="{74763772-DEFD-1F0D-0B02-43ECFB0CFD77}"/>
              </a:ext>
            </a:extLst>
          </p:cNvPr>
          <p:cNvSpPr/>
          <p:nvPr/>
        </p:nvSpPr>
        <p:spPr>
          <a:xfrm>
            <a:off x="8796300" y="3798687"/>
            <a:ext cx="341983" cy="386397"/>
          </a:xfrm>
          <a:prstGeom prst="flowChartSummingJunction">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bdélník 14">
            <a:extLst>
              <a:ext uri="{FF2B5EF4-FFF2-40B4-BE49-F238E27FC236}">
                <a16:creationId xmlns:a16="http://schemas.microsoft.com/office/drawing/2014/main" id="{9E29FD7C-67DF-5C14-C7CB-B7F85A573068}"/>
              </a:ext>
            </a:extLst>
          </p:cNvPr>
          <p:cNvSpPr/>
          <p:nvPr/>
        </p:nvSpPr>
        <p:spPr>
          <a:xfrm flipH="1">
            <a:off x="8220236" y="3784383"/>
            <a:ext cx="45719" cy="56163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bdélník 14">
            <a:extLst>
              <a:ext uri="{FF2B5EF4-FFF2-40B4-BE49-F238E27FC236}">
                <a16:creationId xmlns:a16="http://schemas.microsoft.com/office/drawing/2014/main" id="{35B79ECC-235D-8821-1E05-0BC6BCAFC785}"/>
              </a:ext>
            </a:extLst>
          </p:cNvPr>
          <p:cNvSpPr/>
          <p:nvPr/>
        </p:nvSpPr>
        <p:spPr>
          <a:xfrm flipH="1">
            <a:off x="6780076" y="3753036"/>
            <a:ext cx="45719" cy="56163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Vývojový diagram: sumační spojení 10">
            <a:extLst>
              <a:ext uri="{FF2B5EF4-FFF2-40B4-BE49-F238E27FC236}">
                <a16:creationId xmlns:a16="http://schemas.microsoft.com/office/drawing/2014/main" id="{073A4941-36E6-8ACD-D093-3E315B01D05A}"/>
              </a:ext>
            </a:extLst>
          </p:cNvPr>
          <p:cNvSpPr/>
          <p:nvPr/>
        </p:nvSpPr>
        <p:spPr>
          <a:xfrm>
            <a:off x="7446205" y="3870695"/>
            <a:ext cx="341983" cy="386397"/>
          </a:xfrm>
          <a:prstGeom prst="flowChartSummingJunction">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bdélník 14">
            <a:extLst>
              <a:ext uri="{FF2B5EF4-FFF2-40B4-BE49-F238E27FC236}">
                <a16:creationId xmlns:a16="http://schemas.microsoft.com/office/drawing/2014/main" id="{5F4506B4-ABA7-15B5-3220-53FC46725F9E}"/>
              </a:ext>
            </a:extLst>
          </p:cNvPr>
          <p:cNvSpPr/>
          <p:nvPr/>
        </p:nvSpPr>
        <p:spPr>
          <a:xfrm flipH="1">
            <a:off x="8282529" y="2327304"/>
            <a:ext cx="45719" cy="56163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hlinkClick r:id="rId4" action="ppaction://hlinksldjump"/>
            <a:extLst>
              <a:ext uri="{FF2B5EF4-FFF2-40B4-BE49-F238E27FC236}">
                <a16:creationId xmlns:a16="http://schemas.microsoft.com/office/drawing/2014/main" id="{DCFD4782-638A-4B4D-EBDC-3E7F61CED997}"/>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3604580373"/>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7DFBF4-94A7-56FC-9675-8166627504A0}"/>
              </a:ext>
            </a:extLst>
          </p:cNvPr>
          <p:cNvPicPr>
            <a:picLocks noChangeAspect="1"/>
          </p:cNvPicPr>
          <p:nvPr/>
        </p:nvPicPr>
        <p:blipFill>
          <a:blip r:embed="rId2"/>
          <a:stretch>
            <a:fillRect/>
          </a:stretch>
        </p:blipFill>
        <p:spPr>
          <a:xfrm>
            <a:off x="191345" y="631132"/>
            <a:ext cx="12000656" cy="5318147"/>
          </a:xfrm>
          <a:prstGeom prst="rect">
            <a:avLst/>
          </a:prstGeom>
        </p:spPr>
      </p:pic>
      <p:sp>
        <p:nvSpPr>
          <p:cNvPr id="3" name="TextBox 2">
            <a:hlinkClick r:id="rId3" action="ppaction://hlinksldjump"/>
            <a:extLst>
              <a:ext uri="{FF2B5EF4-FFF2-40B4-BE49-F238E27FC236}">
                <a16:creationId xmlns:a16="http://schemas.microsoft.com/office/drawing/2014/main" id="{91E695C2-BFFE-5E9D-C962-D430A3994CBB}"/>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26257704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9104C9-4486-5D81-AF1D-9679F52BEC7E}"/>
              </a:ext>
            </a:extLst>
          </p:cNvPr>
          <p:cNvPicPr>
            <a:picLocks noChangeAspect="1"/>
          </p:cNvPicPr>
          <p:nvPr/>
        </p:nvPicPr>
        <p:blipFill>
          <a:blip r:embed="rId2"/>
          <a:stretch>
            <a:fillRect/>
          </a:stretch>
        </p:blipFill>
        <p:spPr>
          <a:xfrm>
            <a:off x="875420" y="152636"/>
            <a:ext cx="10586593" cy="6552728"/>
          </a:xfrm>
          <a:prstGeom prst="rect">
            <a:avLst/>
          </a:prstGeom>
        </p:spPr>
      </p:pic>
      <p:sp>
        <p:nvSpPr>
          <p:cNvPr id="2" name="TextBox 1">
            <a:hlinkClick r:id="rId3" action="ppaction://hlinksldjump"/>
            <a:extLst>
              <a:ext uri="{FF2B5EF4-FFF2-40B4-BE49-F238E27FC236}">
                <a16:creationId xmlns:a16="http://schemas.microsoft.com/office/drawing/2014/main" id="{C08F933C-1C42-9151-EFC7-2B97A5C3D21A}"/>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309713433"/>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9104C9-4486-5D81-AF1D-9679F52BEC7E}"/>
              </a:ext>
            </a:extLst>
          </p:cNvPr>
          <p:cNvPicPr>
            <a:picLocks noChangeAspect="1"/>
          </p:cNvPicPr>
          <p:nvPr/>
        </p:nvPicPr>
        <p:blipFill>
          <a:blip r:embed="rId3"/>
          <a:stretch>
            <a:fillRect/>
          </a:stretch>
        </p:blipFill>
        <p:spPr>
          <a:xfrm>
            <a:off x="875420" y="152636"/>
            <a:ext cx="10586593" cy="6552728"/>
          </a:xfrm>
          <a:prstGeom prst="rect">
            <a:avLst/>
          </a:prstGeom>
        </p:spPr>
      </p:pic>
      <p:sp>
        <p:nvSpPr>
          <p:cNvPr id="2" name="Obdélník 14">
            <a:extLst>
              <a:ext uri="{FF2B5EF4-FFF2-40B4-BE49-F238E27FC236}">
                <a16:creationId xmlns:a16="http://schemas.microsoft.com/office/drawing/2014/main" id="{10065BA1-D289-D89E-72F9-A5BCA3AC0E73}"/>
              </a:ext>
            </a:extLst>
          </p:cNvPr>
          <p:cNvSpPr/>
          <p:nvPr/>
        </p:nvSpPr>
        <p:spPr>
          <a:xfrm rot="5400000" flipH="1">
            <a:off x="5828326" y="1298834"/>
            <a:ext cx="45719" cy="56163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Vývojový diagram: sumační spojení 10">
            <a:extLst>
              <a:ext uri="{FF2B5EF4-FFF2-40B4-BE49-F238E27FC236}">
                <a16:creationId xmlns:a16="http://schemas.microsoft.com/office/drawing/2014/main" id="{A081E156-7863-A9DD-42A4-3E7B1EDCBBA2}"/>
              </a:ext>
            </a:extLst>
          </p:cNvPr>
          <p:cNvSpPr/>
          <p:nvPr/>
        </p:nvSpPr>
        <p:spPr>
          <a:xfrm>
            <a:off x="5663952" y="2096852"/>
            <a:ext cx="341983" cy="386397"/>
          </a:xfrm>
          <a:prstGeom prst="flowChartSummingJunction">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bdélník 14">
            <a:extLst>
              <a:ext uri="{FF2B5EF4-FFF2-40B4-BE49-F238E27FC236}">
                <a16:creationId xmlns:a16="http://schemas.microsoft.com/office/drawing/2014/main" id="{DAB9B380-F587-6E68-B46F-2AD39D28A79D}"/>
              </a:ext>
            </a:extLst>
          </p:cNvPr>
          <p:cNvSpPr/>
          <p:nvPr/>
        </p:nvSpPr>
        <p:spPr>
          <a:xfrm rot="5400000" flipH="1">
            <a:off x="4193719" y="1253114"/>
            <a:ext cx="45719" cy="56163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hlinkClick r:id="rId4" action="ppaction://hlinksldjump"/>
            <a:extLst>
              <a:ext uri="{FF2B5EF4-FFF2-40B4-BE49-F238E27FC236}">
                <a16:creationId xmlns:a16="http://schemas.microsoft.com/office/drawing/2014/main" id="{694738BB-B257-FD38-2977-24DB560EE74F}"/>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407476145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 name="Obrázek 68">
            <a:extLst>
              <a:ext uri="{FF2B5EF4-FFF2-40B4-BE49-F238E27FC236}">
                <a16:creationId xmlns:a16="http://schemas.microsoft.com/office/drawing/2014/main" id="{ABDDD8BF-2AEC-4BB6-A5EA-B8CDC5D78B51}"/>
              </a:ext>
            </a:extLst>
          </p:cNvPr>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827536" y="281551"/>
            <a:ext cx="4010083" cy="6358141"/>
          </a:xfrm>
          <a:prstGeom prst="rect">
            <a:avLst/>
          </a:prstGeom>
        </p:spPr>
      </p:pic>
      <p:sp>
        <p:nvSpPr>
          <p:cNvPr id="63" name="Obdélník 62">
            <a:extLst>
              <a:ext uri="{FF2B5EF4-FFF2-40B4-BE49-F238E27FC236}">
                <a16:creationId xmlns:a16="http://schemas.microsoft.com/office/drawing/2014/main" id="{4FBC3860-FCA9-4C32-A889-042CF2352A45}"/>
              </a:ext>
            </a:extLst>
          </p:cNvPr>
          <p:cNvSpPr/>
          <p:nvPr/>
        </p:nvSpPr>
        <p:spPr>
          <a:xfrm>
            <a:off x="-34210" y="1"/>
            <a:ext cx="1386212" cy="6926348"/>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bdélník 57">
            <a:extLst>
              <a:ext uri="{FF2B5EF4-FFF2-40B4-BE49-F238E27FC236}">
                <a16:creationId xmlns:a16="http://schemas.microsoft.com/office/drawing/2014/main" id="{FA1A6B73-F775-4F65-826C-0AEDA85AB0BB}"/>
              </a:ext>
            </a:extLst>
          </p:cNvPr>
          <p:cNvSpPr/>
          <p:nvPr/>
        </p:nvSpPr>
        <p:spPr>
          <a:xfrm>
            <a:off x="7125606" y="0"/>
            <a:ext cx="5066394" cy="6858000"/>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ovéPole 2">
            <a:extLst>
              <a:ext uri="{FF2B5EF4-FFF2-40B4-BE49-F238E27FC236}">
                <a16:creationId xmlns:a16="http://schemas.microsoft.com/office/drawing/2014/main" id="{2D71DFFC-1928-444D-A208-274DB60F979B}"/>
              </a:ext>
            </a:extLst>
          </p:cNvPr>
          <p:cNvSpPr txBox="1"/>
          <p:nvPr/>
        </p:nvSpPr>
        <p:spPr>
          <a:xfrm>
            <a:off x="4199767" y="4001511"/>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4" name="TextovéPole 3">
            <a:extLst>
              <a:ext uri="{FF2B5EF4-FFF2-40B4-BE49-F238E27FC236}">
                <a16:creationId xmlns:a16="http://schemas.microsoft.com/office/drawing/2014/main" id="{7DCEF253-3F69-4D8C-B767-D6B131577A28}"/>
              </a:ext>
            </a:extLst>
          </p:cNvPr>
          <p:cNvSpPr txBox="1"/>
          <p:nvPr/>
        </p:nvSpPr>
        <p:spPr>
          <a:xfrm>
            <a:off x="4170456" y="4190223"/>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5" name="TextovéPole 4">
            <a:extLst>
              <a:ext uri="{FF2B5EF4-FFF2-40B4-BE49-F238E27FC236}">
                <a16:creationId xmlns:a16="http://schemas.microsoft.com/office/drawing/2014/main" id="{75DFC3BA-AEB7-463E-B202-D13C70C29AE3}"/>
              </a:ext>
            </a:extLst>
          </p:cNvPr>
          <p:cNvSpPr txBox="1"/>
          <p:nvPr/>
        </p:nvSpPr>
        <p:spPr>
          <a:xfrm>
            <a:off x="7749883" y="3275956"/>
            <a:ext cx="727635" cy="369332"/>
          </a:xfrm>
          <a:prstGeom prst="rect">
            <a:avLst/>
          </a:prstGeom>
          <a:noFill/>
        </p:spPr>
        <p:txBody>
          <a:bodyPr wrap="none" rtlCol="0">
            <a:spAutoFit/>
          </a:bodyPr>
          <a:lstStyle/>
          <a:p>
            <a:r>
              <a:rPr lang="cs-CZ" dirty="0"/>
              <a:t>HCO</a:t>
            </a:r>
            <a:r>
              <a:rPr lang="cs-CZ" baseline="-25000" dirty="0"/>
              <a:t>3</a:t>
            </a:r>
            <a:r>
              <a:rPr lang="cs-CZ" baseline="30000" dirty="0"/>
              <a:t>-</a:t>
            </a:r>
            <a:endParaRPr lang="en-US" baseline="30000" dirty="0"/>
          </a:p>
        </p:txBody>
      </p:sp>
      <p:sp>
        <p:nvSpPr>
          <p:cNvPr id="6" name="TextovéPole 5">
            <a:extLst>
              <a:ext uri="{FF2B5EF4-FFF2-40B4-BE49-F238E27FC236}">
                <a16:creationId xmlns:a16="http://schemas.microsoft.com/office/drawing/2014/main" id="{63DDE472-6359-446B-818F-9772862302D3}"/>
              </a:ext>
            </a:extLst>
          </p:cNvPr>
          <p:cNvSpPr txBox="1"/>
          <p:nvPr/>
        </p:nvSpPr>
        <p:spPr>
          <a:xfrm>
            <a:off x="290093" y="4044464"/>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7" name="TextovéPole 6">
            <a:extLst>
              <a:ext uri="{FF2B5EF4-FFF2-40B4-BE49-F238E27FC236}">
                <a16:creationId xmlns:a16="http://schemas.microsoft.com/office/drawing/2014/main" id="{7034B3F1-790E-4757-B882-29D365503119}"/>
              </a:ext>
            </a:extLst>
          </p:cNvPr>
          <p:cNvSpPr txBox="1"/>
          <p:nvPr/>
        </p:nvSpPr>
        <p:spPr>
          <a:xfrm>
            <a:off x="3278988" y="4514231"/>
            <a:ext cx="790391" cy="369332"/>
          </a:xfrm>
          <a:prstGeom prst="rect">
            <a:avLst/>
          </a:prstGeom>
          <a:noFill/>
        </p:spPr>
        <p:txBody>
          <a:bodyPr wrap="square" rtlCol="0">
            <a:spAutoFit/>
          </a:bodyPr>
          <a:lstStyle/>
          <a:p>
            <a:r>
              <a:rPr lang="cs-CZ" dirty="0"/>
              <a:t>HCO</a:t>
            </a:r>
            <a:r>
              <a:rPr lang="cs-CZ" baseline="-25000" dirty="0"/>
              <a:t>3</a:t>
            </a:r>
            <a:r>
              <a:rPr lang="cs-CZ" baseline="30000" dirty="0"/>
              <a:t>-</a:t>
            </a:r>
            <a:endParaRPr lang="en-US" baseline="30000" dirty="0"/>
          </a:p>
        </p:txBody>
      </p:sp>
      <p:sp>
        <p:nvSpPr>
          <p:cNvPr id="9" name="TextovéPole 8">
            <a:extLst>
              <a:ext uri="{FF2B5EF4-FFF2-40B4-BE49-F238E27FC236}">
                <a16:creationId xmlns:a16="http://schemas.microsoft.com/office/drawing/2014/main" id="{3E6CA58E-D900-4D03-AA06-B1A0C6D23404}"/>
              </a:ext>
            </a:extLst>
          </p:cNvPr>
          <p:cNvSpPr txBox="1"/>
          <p:nvPr/>
        </p:nvSpPr>
        <p:spPr>
          <a:xfrm>
            <a:off x="7977599" y="4350613"/>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11" name="TextovéPole 10">
            <a:extLst>
              <a:ext uri="{FF2B5EF4-FFF2-40B4-BE49-F238E27FC236}">
                <a16:creationId xmlns:a16="http://schemas.microsoft.com/office/drawing/2014/main" id="{6A3E7046-2DB5-4502-B2BF-9E9B305F3D89}"/>
              </a:ext>
            </a:extLst>
          </p:cNvPr>
          <p:cNvSpPr txBox="1"/>
          <p:nvPr/>
        </p:nvSpPr>
        <p:spPr>
          <a:xfrm>
            <a:off x="9517585" y="3859798"/>
            <a:ext cx="1171667" cy="369332"/>
          </a:xfrm>
          <a:prstGeom prst="rect">
            <a:avLst/>
          </a:prstGeom>
          <a:noFill/>
        </p:spPr>
        <p:txBody>
          <a:bodyPr wrap="none" rtlCol="0">
            <a:spAutoFit/>
          </a:bodyPr>
          <a:lstStyle/>
          <a:p>
            <a:r>
              <a:rPr lang="cs-CZ" dirty="0"/>
              <a:t>CO</a:t>
            </a:r>
            <a:r>
              <a:rPr lang="cs-CZ" baseline="-25000" dirty="0"/>
              <a:t>2</a:t>
            </a:r>
            <a:r>
              <a:rPr lang="cs-CZ" dirty="0"/>
              <a:t> + H</a:t>
            </a:r>
            <a:r>
              <a:rPr lang="cs-CZ" baseline="-25000" dirty="0"/>
              <a:t>2</a:t>
            </a:r>
            <a:r>
              <a:rPr lang="cs-CZ" dirty="0"/>
              <a:t>O</a:t>
            </a:r>
            <a:endParaRPr lang="en-US" dirty="0"/>
          </a:p>
        </p:txBody>
      </p:sp>
      <p:cxnSp>
        <p:nvCxnSpPr>
          <p:cNvPr id="13" name="Přímá spojnice se šipkou 12">
            <a:extLst>
              <a:ext uri="{FF2B5EF4-FFF2-40B4-BE49-F238E27FC236}">
                <a16:creationId xmlns:a16="http://schemas.microsoft.com/office/drawing/2014/main" id="{C03A1387-8F27-49EE-B11B-4AD8A2FDB888}"/>
              </a:ext>
            </a:extLst>
          </p:cNvPr>
          <p:cNvCxnSpPr>
            <a:cxnSpLocks/>
          </p:cNvCxnSpPr>
          <p:nvPr/>
        </p:nvCxnSpPr>
        <p:spPr>
          <a:xfrm flipH="1">
            <a:off x="4487034" y="3544312"/>
            <a:ext cx="1230559" cy="68481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ovéPole 15">
            <a:extLst>
              <a:ext uri="{FF2B5EF4-FFF2-40B4-BE49-F238E27FC236}">
                <a16:creationId xmlns:a16="http://schemas.microsoft.com/office/drawing/2014/main" id="{985BDEFF-EC78-4EE0-8EB7-05A6EE4ADE23}"/>
              </a:ext>
            </a:extLst>
          </p:cNvPr>
          <p:cNvSpPr txBox="1"/>
          <p:nvPr/>
        </p:nvSpPr>
        <p:spPr>
          <a:xfrm>
            <a:off x="5705454" y="3321882"/>
            <a:ext cx="1408014" cy="307777"/>
          </a:xfrm>
          <a:prstGeom prst="rect">
            <a:avLst/>
          </a:prstGeom>
          <a:solidFill>
            <a:srgbClr val="FDEADB"/>
          </a:solidFill>
        </p:spPr>
        <p:txBody>
          <a:bodyPr wrap="square" rtlCol="0">
            <a:spAutoFit/>
          </a:bodyPr>
          <a:lstStyle/>
          <a:p>
            <a:r>
              <a:rPr lang="cs-CZ" sz="1400" dirty="0"/>
              <a:t>Parietální buňky</a:t>
            </a:r>
            <a:endParaRPr lang="en-US" sz="1400" dirty="0"/>
          </a:p>
        </p:txBody>
      </p:sp>
      <p:cxnSp>
        <p:nvCxnSpPr>
          <p:cNvPr id="19" name="Přímá spojnice se šipkou 18">
            <a:extLst>
              <a:ext uri="{FF2B5EF4-FFF2-40B4-BE49-F238E27FC236}">
                <a16:creationId xmlns:a16="http://schemas.microsoft.com/office/drawing/2014/main" id="{30F9E570-0B0A-4E26-BFA7-6554FD1C3AF3}"/>
              </a:ext>
            </a:extLst>
          </p:cNvPr>
          <p:cNvCxnSpPr>
            <a:cxnSpLocks/>
            <a:stCxn id="37" idx="3"/>
            <a:endCxn id="4" idx="1"/>
          </p:cNvCxnSpPr>
          <p:nvPr/>
        </p:nvCxnSpPr>
        <p:spPr>
          <a:xfrm>
            <a:off x="2760648" y="3575889"/>
            <a:ext cx="1409808" cy="79900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Přímá spojnice se šipkou 22">
            <a:extLst>
              <a:ext uri="{FF2B5EF4-FFF2-40B4-BE49-F238E27FC236}">
                <a16:creationId xmlns:a16="http://schemas.microsoft.com/office/drawing/2014/main" id="{46E48D02-8F66-40DF-8FBB-649F38FA86CD}"/>
              </a:ext>
            </a:extLst>
          </p:cNvPr>
          <p:cNvCxnSpPr>
            <a:cxnSpLocks/>
            <a:endCxn id="5" idx="1"/>
          </p:cNvCxnSpPr>
          <p:nvPr/>
        </p:nvCxnSpPr>
        <p:spPr>
          <a:xfrm flipV="1">
            <a:off x="7129810" y="3460622"/>
            <a:ext cx="620073" cy="1110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TextovéPole 27">
            <a:extLst>
              <a:ext uri="{FF2B5EF4-FFF2-40B4-BE49-F238E27FC236}">
                <a16:creationId xmlns:a16="http://schemas.microsoft.com/office/drawing/2014/main" id="{7A87E01F-A2B7-450F-AE06-CAE00E0D7A9A}"/>
              </a:ext>
            </a:extLst>
          </p:cNvPr>
          <p:cNvSpPr txBox="1"/>
          <p:nvPr/>
        </p:nvSpPr>
        <p:spPr>
          <a:xfrm>
            <a:off x="5709060" y="4165947"/>
            <a:ext cx="1408015" cy="738664"/>
          </a:xfrm>
          <a:prstGeom prst="rect">
            <a:avLst/>
          </a:prstGeom>
          <a:solidFill>
            <a:srgbClr val="FDEADB"/>
          </a:solidFill>
        </p:spPr>
        <p:txBody>
          <a:bodyPr wrap="square" rtlCol="0">
            <a:spAutoFit/>
          </a:bodyPr>
          <a:lstStyle/>
          <a:p>
            <a:r>
              <a:rPr lang="cs-CZ" sz="1400" dirty="0"/>
              <a:t>Pankreatické a duodenální buňky</a:t>
            </a:r>
            <a:endParaRPr lang="en-US" sz="1400" dirty="0"/>
          </a:p>
        </p:txBody>
      </p:sp>
      <p:cxnSp>
        <p:nvCxnSpPr>
          <p:cNvPr id="29" name="Přímá spojnice se šipkou 28">
            <a:extLst>
              <a:ext uri="{FF2B5EF4-FFF2-40B4-BE49-F238E27FC236}">
                <a16:creationId xmlns:a16="http://schemas.microsoft.com/office/drawing/2014/main" id="{D72CA018-B838-4925-8CCD-23C8A6531564}"/>
              </a:ext>
            </a:extLst>
          </p:cNvPr>
          <p:cNvCxnSpPr>
            <a:cxnSpLocks/>
            <a:stCxn id="28" idx="3"/>
            <a:endCxn id="9" idx="1"/>
          </p:cNvCxnSpPr>
          <p:nvPr/>
        </p:nvCxnSpPr>
        <p:spPr>
          <a:xfrm>
            <a:off x="7117075" y="4535279"/>
            <a:ext cx="86052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45559006-AC25-42F2-990D-82FC48D019E1}"/>
              </a:ext>
            </a:extLst>
          </p:cNvPr>
          <p:cNvCxnSpPr>
            <a:cxnSpLocks/>
          </p:cNvCxnSpPr>
          <p:nvPr/>
        </p:nvCxnSpPr>
        <p:spPr>
          <a:xfrm flipH="1">
            <a:off x="3888223" y="4535279"/>
            <a:ext cx="1817231" cy="18466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7" name="TextovéPole 36">
            <a:extLst>
              <a:ext uri="{FF2B5EF4-FFF2-40B4-BE49-F238E27FC236}">
                <a16:creationId xmlns:a16="http://schemas.microsoft.com/office/drawing/2014/main" id="{19522260-CF43-4E80-AED0-23D00734EBB1}"/>
              </a:ext>
            </a:extLst>
          </p:cNvPr>
          <p:cNvSpPr txBox="1"/>
          <p:nvPr/>
        </p:nvSpPr>
        <p:spPr>
          <a:xfrm>
            <a:off x="1352634" y="3422000"/>
            <a:ext cx="1408014" cy="307777"/>
          </a:xfrm>
          <a:prstGeom prst="rect">
            <a:avLst/>
          </a:prstGeom>
          <a:solidFill>
            <a:srgbClr val="FDEADB"/>
          </a:solidFill>
        </p:spPr>
        <p:txBody>
          <a:bodyPr wrap="square" rtlCol="0">
            <a:spAutoFit/>
          </a:bodyPr>
          <a:lstStyle/>
          <a:p>
            <a:r>
              <a:rPr lang="cs-CZ" sz="1400" dirty="0"/>
              <a:t>Parietální buňky</a:t>
            </a:r>
            <a:endParaRPr lang="en-US" sz="1400" dirty="0"/>
          </a:p>
        </p:txBody>
      </p:sp>
      <p:cxnSp>
        <p:nvCxnSpPr>
          <p:cNvPr id="40" name="Přímá spojnice se šipkou 39">
            <a:extLst>
              <a:ext uri="{FF2B5EF4-FFF2-40B4-BE49-F238E27FC236}">
                <a16:creationId xmlns:a16="http://schemas.microsoft.com/office/drawing/2014/main" id="{B1633776-91EC-4423-99CF-311F02D9D1F7}"/>
              </a:ext>
            </a:extLst>
          </p:cNvPr>
          <p:cNvCxnSpPr>
            <a:cxnSpLocks/>
            <a:stCxn id="6" idx="3"/>
            <a:endCxn id="37" idx="1"/>
          </p:cNvCxnSpPr>
          <p:nvPr/>
        </p:nvCxnSpPr>
        <p:spPr>
          <a:xfrm flipV="1">
            <a:off x="697577" y="3575889"/>
            <a:ext cx="655057" cy="65324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3" name="TextovéPole 42">
            <a:extLst>
              <a:ext uri="{FF2B5EF4-FFF2-40B4-BE49-F238E27FC236}">
                <a16:creationId xmlns:a16="http://schemas.microsoft.com/office/drawing/2014/main" id="{4E184F7F-29A8-4498-8FEE-9F7BB578DFEF}"/>
              </a:ext>
            </a:extLst>
          </p:cNvPr>
          <p:cNvSpPr txBox="1"/>
          <p:nvPr/>
        </p:nvSpPr>
        <p:spPr>
          <a:xfrm>
            <a:off x="1332759" y="4786299"/>
            <a:ext cx="1160721" cy="307777"/>
          </a:xfrm>
          <a:prstGeom prst="rect">
            <a:avLst/>
          </a:prstGeom>
          <a:solidFill>
            <a:srgbClr val="FDEADB"/>
          </a:solidFill>
        </p:spPr>
        <p:txBody>
          <a:bodyPr wrap="square" rtlCol="0">
            <a:spAutoFit/>
          </a:bodyPr>
          <a:lstStyle/>
          <a:p>
            <a:r>
              <a:rPr lang="cs-CZ" sz="1400" dirty="0"/>
              <a:t>Střevní epitel</a:t>
            </a:r>
            <a:endParaRPr lang="en-US" sz="1400" dirty="0"/>
          </a:p>
        </p:txBody>
      </p:sp>
      <p:cxnSp>
        <p:nvCxnSpPr>
          <p:cNvPr id="44" name="Přímá spojnice se šipkou 43">
            <a:extLst>
              <a:ext uri="{FF2B5EF4-FFF2-40B4-BE49-F238E27FC236}">
                <a16:creationId xmlns:a16="http://schemas.microsoft.com/office/drawing/2014/main" id="{B29137A0-0B84-4067-BBB2-81DA0FC3ED75}"/>
              </a:ext>
            </a:extLst>
          </p:cNvPr>
          <p:cNvCxnSpPr>
            <a:cxnSpLocks/>
            <a:stCxn id="43" idx="1"/>
          </p:cNvCxnSpPr>
          <p:nvPr/>
        </p:nvCxnSpPr>
        <p:spPr>
          <a:xfrm flipH="1" flipV="1">
            <a:off x="655093" y="4350613"/>
            <a:ext cx="677666" cy="58957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TextovéPole 46">
            <a:extLst>
              <a:ext uri="{FF2B5EF4-FFF2-40B4-BE49-F238E27FC236}">
                <a16:creationId xmlns:a16="http://schemas.microsoft.com/office/drawing/2014/main" id="{91399F6A-6D44-482B-9D6E-44F00E4A02C7}"/>
              </a:ext>
            </a:extLst>
          </p:cNvPr>
          <p:cNvSpPr txBox="1"/>
          <p:nvPr/>
        </p:nvSpPr>
        <p:spPr>
          <a:xfrm>
            <a:off x="3278988" y="5131593"/>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cxnSp>
        <p:nvCxnSpPr>
          <p:cNvPr id="48" name="Přímá spojnice se šipkou 47">
            <a:extLst>
              <a:ext uri="{FF2B5EF4-FFF2-40B4-BE49-F238E27FC236}">
                <a16:creationId xmlns:a16="http://schemas.microsoft.com/office/drawing/2014/main" id="{DA9E5A98-ADB9-4BA9-A4C9-1AC6CF69765B}"/>
              </a:ext>
            </a:extLst>
          </p:cNvPr>
          <p:cNvCxnSpPr>
            <a:cxnSpLocks/>
            <a:endCxn id="43" idx="3"/>
          </p:cNvCxnSpPr>
          <p:nvPr/>
        </p:nvCxnSpPr>
        <p:spPr>
          <a:xfrm flipH="1" flipV="1">
            <a:off x="2493480" y="4940188"/>
            <a:ext cx="815672" cy="37250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Přímá spojnice se šipkou 51">
            <a:extLst>
              <a:ext uri="{FF2B5EF4-FFF2-40B4-BE49-F238E27FC236}">
                <a16:creationId xmlns:a16="http://schemas.microsoft.com/office/drawing/2014/main" id="{E0F81D91-C5EE-4F5E-88D0-690F38C63FE3}"/>
              </a:ext>
            </a:extLst>
          </p:cNvPr>
          <p:cNvCxnSpPr>
            <a:cxnSpLocks/>
            <a:endCxn id="11" idx="1"/>
          </p:cNvCxnSpPr>
          <p:nvPr/>
        </p:nvCxnSpPr>
        <p:spPr>
          <a:xfrm>
            <a:off x="8435947" y="3580726"/>
            <a:ext cx="1081638" cy="46373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Přímá spojnice se šipkou 54">
            <a:extLst>
              <a:ext uri="{FF2B5EF4-FFF2-40B4-BE49-F238E27FC236}">
                <a16:creationId xmlns:a16="http://schemas.microsoft.com/office/drawing/2014/main" id="{C7212F09-4B71-40D3-A0B7-3CCCA4A1C551}"/>
              </a:ext>
            </a:extLst>
          </p:cNvPr>
          <p:cNvCxnSpPr>
            <a:cxnSpLocks/>
            <a:stCxn id="9" idx="3"/>
            <a:endCxn id="11" idx="1"/>
          </p:cNvCxnSpPr>
          <p:nvPr/>
        </p:nvCxnSpPr>
        <p:spPr>
          <a:xfrm flipV="1">
            <a:off x="8383479" y="4044464"/>
            <a:ext cx="1134106" cy="49081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2" name="TextovéPole 71">
            <a:extLst>
              <a:ext uri="{FF2B5EF4-FFF2-40B4-BE49-F238E27FC236}">
                <a16:creationId xmlns:a16="http://schemas.microsoft.com/office/drawing/2014/main" id="{5EBA0AFC-780E-4288-B860-F797A06D8826}"/>
              </a:ext>
            </a:extLst>
          </p:cNvPr>
          <p:cNvSpPr txBox="1"/>
          <p:nvPr/>
        </p:nvSpPr>
        <p:spPr>
          <a:xfrm>
            <a:off x="1254329" y="-17480"/>
            <a:ext cx="5943600" cy="400110"/>
          </a:xfrm>
          <a:prstGeom prst="rect">
            <a:avLst/>
          </a:prstGeom>
          <a:solidFill>
            <a:srgbClr val="E8E6F3"/>
          </a:solidFill>
        </p:spPr>
        <p:txBody>
          <a:bodyPr wrap="square" rtlCol="0">
            <a:spAutoFit/>
          </a:bodyPr>
          <a:lstStyle/>
          <a:p>
            <a:pPr algn="ctr"/>
            <a:r>
              <a:rPr lang="cs-CZ" sz="2000" dirty="0"/>
              <a:t>Vyrovnaná bilance</a:t>
            </a:r>
            <a:endParaRPr lang="en-US" sz="2000" dirty="0"/>
          </a:p>
        </p:txBody>
      </p:sp>
      <p:sp>
        <p:nvSpPr>
          <p:cNvPr id="74" name="TextovéPole 73">
            <a:extLst>
              <a:ext uri="{FF2B5EF4-FFF2-40B4-BE49-F238E27FC236}">
                <a16:creationId xmlns:a16="http://schemas.microsoft.com/office/drawing/2014/main" id="{012226EC-D1DB-4C7C-9382-D8C2121A70AC}"/>
              </a:ext>
            </a:extLst>
          </p:cNvPr>
          <p:cNvSpPr txBox="1"/>
          <p:nvPr/>
        </p:nvSpPr>
        <p:spPr>
          <a:xfrm>
            <a:off x="9165579" y="243970"/>
            <a:ext cx="1575249" cy="707886"/>
          </a:xfrm>
          <a:prstGeom prst="rect">
            <a:avLst/>
          </a:prstGeom>
          <a:solidFill>
            <a:srgbClr val="E8E6F3"/>
          </a:solidFill>
        </p:spPr>
        <p:txBody>
          <a:bodyPr wrap="square" rtlCol="0">
            <a:spAutoFit/>
          </a:bodyPr>
          <a:lstStyle/>
          <a:p>
            <a:pPr algn="ctr"/>
            <a:r>
              <a:rPr lang="cs-CZ" sz="2000" dirty="0"/>
              <a:t>Intersticiální tekutina</a:t>
            </a:r>
            <a:endParaRPr lang="en-US" sz="2000" dirty="0"/>
          </a:p>
        </p:txBody>
      </p:sp>
      <p:pic>
        <p:nvPicPr>
          <p:cNvPr id="2" name="p3">
            <a:hlinkClick r:id="" action="ppaction://media"/>
            <a:extLst>
              <a:ext uri="{FF2B5EF4-FFF2-40B4-BE49-F238E27FC236}">
                <a16:creationId xmlns:a16="http://schemas.microsoft.com/office/drawing/2014/main" id="{DF0B6FDD-115F-4062-A643-07DC236581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51588" y="-438024"/>
            <a:ext cx="304800" cy="304800"/>
          </a:xfrm>
          <a:prstGeom prst="rect">
            <a:avLst/>
          </a:prstGeom>
        </p:spPr>
      </p:pic>
      <p:sp>
        <p:nvSpPr>
          <p:cNvPr id="8" name="TextBox 7">
            <a:hlinkClick r:id="rId7" action="ppaction://hlinksldjump"/>
            <a:extLst>
              <a:ext uri="{FF2B5EF4-FFF2-40B4-BE49-F238E27FC236}">
                <a16:creationId xmlns:a16="http://schemas.microsoft.com/office/drawing/2014/main" id="{B074DC6B-006A-96FF-BD67-D1A26C9B5955}"/>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4120438291"/>
      </p:ext>
    </p:extLst>
  </p:cSld>
  <p:clrMapOvr>
    <a:masterClrMapping/>
  </p:clrMapOvr>
  <p:timing>
    <p:tnLst>
      <p:par>
        <p:cTn id="1" dur="indefinite" restart="never" nodeType="tmRoot">
          <p:childTnLst>
            <p:audio>
              <p:cMediaNode vol="80000" showWhenStopped="0">
                <p:cTn id="2" fill="hold" display="0">
                  <p:stCondLst>
                    <p:cond delay="indefinite"/>
                  </p:stCondLst>
                  <p:endCondLst>
                    <p:cond evt="onStopAudio" delay="0">
                      <p:tgtEl>
                        <p:sldTgt/>
                      </p:tgtEl>
                    </p:cond>
                  </p:endCondLst>
                </p:cTn>
                <p:tgtEl>
                  <p:spTgt spid="2"/>
                </p:tgtEl>
              </p:cMediaNode>
            </p:audio>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 name="Obrázek 68">
            <a:extLst>
              <a:ext uri="{FF2B5EF4-FFF2-40B4-BE49-F238E27FC236}">
                <a16:creationId xmlns:a16="http://schemas.microsoft.com/office/drawing/2014/main" id="{ABDDD8BF-2AEC-4BB6-A5EA-B8CDC5D78B51}"/>
              </a:ext>
            </a:extLst>
          </p:cNvPr>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827536" y="281551"/>
            <a:ext cx="4010083" cy="6358141"/>
          </a:xfrm>
          <a:prstGeom prst="rect">
            <a:avLst/>
          </a:prstGeom>
        </p:spPr>
      </p:pic>
      <p:sp>
        <p:nvSpPr>
          <p:cNvPr id="63" name="Obdélník 62">
            <a:extLst>
              <a:ext uri="{FF2B5EF4-FFF2-40B4-BE49-F238E27FC236}">
                <a16:creationId xmlns:a16="http://schemas.microsoft.com/office/drawing/2014/main" id="{4FBC3860-FCA9-4C32-A889-042CF2352A45}"/>
              </a:ext>
            </a:extLst>
          </p:cNvPr>
          <p:cNvSpPr/>
          <p:nvPr/>
        </p:nvSpPr>
        <p:spPr>
          <a:xfrm>
            <a:off x="-1256181" y="-999492"/>
            <a:ext cx="1386212" cy="6926348"/>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bdélník 57">
            <a:extLst>
              <a:ext uri="{FF2B5EF4-FFF2-40B4-BE49-F238E27FC236}">
                <a16:creationId xmlns:a16="http://schemas.microsoft.com/office/drawing/2014/main" id="{FA1A6B73-F775-4F65-826C-0AEDA85AB0BB}"/>
              </a:ext>
            </a:extLst>
          </p:cNvPr>
          <p:cNvSpPr/>
          <p:nvPr/>
        </p:nvSpPr>
        <p:spPr>
          <a:xfrm>
            <a:off x="7125606" y="0"/>
            <a:ext cx="5066394" cy="6858000"/>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ovéPole 2">
            <a:extLst>
              <a:ext uri="{FF2B5EF4-FFF2-40B4-BE49-F238E27FC236}">
                <a16:creationId xmlns:a16="http://schemas.microsoft.com/office/drawing/2014/main" id="{2D71DFFC-1928-444D-A208-274DB60F979B}"/>
              </a:ext>
            </a:extLst>
          </p:cNvPr>
          <p:cNvSpPr txBox="1"/>
          <p:nvPr/>
        </p:nvSpPr>
        <p:spPr>
          <a:xfrm>
            <a:off x="4199767" y="4001511"/>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4" name="TextovéPole 3">
            <a:extLst>
              <a:ext uri="{FF2B5EF4-FFF2-40B4-BE49-F238E27FC236}">
                <a16:creationId xmlns:a16="http://schemas.microsoft.com/office/drawing/2014/main" id="{7DCEF253-3F69-4D8C-B767-D6B131577A28}"/>
              </a:ext>
            </a:extLst>
          </p:cNvPr>
          <p:cNvSpPr txBox="1"/>
          <p:nvPr/>
        </p:nvSpPr>
        <p:spPr>
          <a:xfrm>
            <a:off x="4170456" y="4190223"/>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5" name="TextovéPole 4">
            <a:extLst>
              <a:ext uri="{FF2B5EF4-FFF2-40B4-BE49-F238E27FC236}">
                <a16:creationId xmlns:a16="http://schemas.microsoft.com/office/drawing/2014/main" id="{75DFC3BA-AEB7-463E-B202-D13C70C29AE3}"/>
              </a:ext>
            </a:extLst>
          </p:cNvPr>
          <p:cNvSpPr txBox="1"/>
          <p:nvPr/>
        </p:nvSpPr>
        <p:spPr>
          <a:xfrm>
            <a:off x="7749883" y="3275956"/>
            <a:ext cx="727635" cy="369332"/>
          </a:xfrm>
          <a:prstGeom prst="rect">
            <a:avLst/>
          </a:prstGeom>
          <a:noFill/>
        </p:spPr>
        <p:txBody>
          <a:bodyPr wrap="none" rtlCol="0">
            <a:spAutoFit/>
          </a:bodyPr>
          <a:lstStyle/>
          <a:p>
            <a:r>
              <a:rPr lang="cs-CZ" dirty="0"/>
              <a:t>HCO</a:t>
            </a:r>
            <a:r>
              <a:rPr lang="cs-CZ" baseline="-25000" dirty="0"/>
              <a:t>3</a:t>
            </a:r>
            <a:r>
              <a:rPr lang="cs-CZ" baseline="30000" dirty="0"/>
              <a:t>-</a:t>
            </a:r>
            <a:endParaRPr lang="en-US" baseline="30000" dirty="0"/>
          </a:p>
        </p:txBody>
      </p:sp>
      <p:sp>
        <p:nvSpPr>
          <p:cNvPr id="6" name="TextovéPole 5">
            <a:extLst>
              <a:ext uri="{FF2B5EF4-FFF2-40B4-BE49-F238E27FC236}">
                <a16:creationId xmlns:a16="http://schemas.microsoft.com/office/drawing/2014/main" id="{63DDE472-6359-446B-818F-9772862302D3}"/>
              </a:ext>
            </a:extLst>
          </p:cNvPr>
          <p:cNvSpPr txBox="1"/>
          <p:nvPr/>
        </p:nvSpPr>
        <p:spPr>
          <a:xfrm>
            <a:off x="290093" y="4044464"/>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7" name="TextovéPole 6">
            <a:extLst>
              <a:ext uri="{FF2B5EF4-FFF2-40B4-BE49-F238E27FC236}">
                <a16:creationId xmlns:a16="http://schemas.microsoft.com/office/drawing/2014/main" id="{7034B3F1-790E-4757-B882-29D365503119}"/>
              </a:ext>
            </a:extLst>
          </p:cNvPr>
          <p:cNvSpPr txBox="1"/>
          <p:nvPr/>
        </p:nvSpPr>
        <p:spPr>
          <a:xfrm>
            <a:off x="3278988" y="4514231"/>
            <a:ext cx="790391" cy="369332"/>
          </a:xfrm>
          <a:prstGeom prst="rect">
            <a:avLst/>
          </a:prstGeom>
          <a:noFill/>
        </p:spPr>
        <p:txBody>
          <a:bodyPr wrap="square" rtlCol="0">
            <a:spAutoFit/>
          </a:bodyPr>
          <a:lstStyle/>
          <a:p>
            <a:r>
              <a:rPr lang="cs-CZ" dirty="0"/>
              <a:t>HCO</a:t>
            </a:r>
            <a:r>
              <a:rPr lang="cs-CZ" baseline="-25000" dirty="0"/>
              <a:t>3</a:t>
            </a:r>
            <a:r>
              <a:rPr lang="cs-CZ" baseline="30000" dirty="0"/>
              <a:t>-</a:t>
            </a:r>
            <a:endParaRPr lang="en-US" baseline="30000" dirty="0"/>
          </a:p>
        </p:txBody>
      </p:sp>
      <p:sp>
        <p:nvSpPr>
          <p:cNvPr id="9" name="TextovéPole 8">
            <a:extLst>
              <a:ext uri="{FF2B5EF4-FFF2-40B4-BE49-F238E27FC236}">
                <a16:creationId xmlns:a16="http://schemas.microsoft.com/office/drawing/2014/main" id="{3E6CA58E-D900-4D03-AA06-B1A0C6D23404}"/>
              </a:ext>
            </a:extLst>
          </p:cNvPr>
          <p:cNvSpPr txBox="1"/>
          <p:nvPr/>
        </p:nvSpPr>
        <p:spPr>
          <a:xfrm>
            <a:off x="7977599" y="4350613"/>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11" name="TextovéPole 10">
            <a:extLst>
              <a:ext uri="{FF2B5EF4-FFF2-40B4-BE49-F238E27FC236}">
                <a16:creationId xmlns:a16="http://schemas.microsoft.com/office/drawing/2014/main" id="{6A3E7046-2DB5-4502-B2BF-9E9B305F3D89}"/>
              </a:ext>
            </a:extLst>
          </p:cNvPr>
          <p:cNvSpPr txBox="1"/>
          <p:nvPr/>
        </p:nvSpPr>
        <p:spPr>
          <a:xfrm>
            <a:off x="9517585" y="3859798"/>
            <a:ext cx="1171667" cy="369332"/>
          </a:xfrm>
          <a:prstGeom prst="rect">
            <a:avLst/>
          </a:prstGeom>
          <a:noFill/>
        </p:spPr>
        <p:txBody>
          <a:bodyPr wrap="none" rtlCol="0">
            <a:spAutoFit/>
          </a:bodyPr>
          <a:lstStyle/>
          <a:p>
            <a:r>
              <a:rPr lang="cs-CZ" dirty="0"/>
              <a:t>CO</a:t>
            </a:r>
            <a:r>
              <a:rPr lang="cs-CZ" baseline="-25000" dirty="0"/>
              <a:t>2</a:t>
            </a:r>
            <a:r>
              <a:rPr lang="cs-CZ" dirty="0"/>
              <a:t> + H</a:t>
            </a:r>
            <a:r>
              <a:rPr lang="cs-CZ" baseline="-25000" dirty="0"/>
              <a:t>2</a:t>
            </a:r>
            <a:r>
              <a:rPr lang="cs-CZ" dirty="0"/>
              <a:t>O</a:t>
            </a:r>
            <a:endParaRPr lang="en-US" dirty="0"/>
          </a:p>
        </p:txBody>
      </p:sp>
      <p:cxnSp>
        <p:nvCxnSpPr>
          <p:cNvPr id="13" name="Přímá spojnice se šipkou 12">
            <a:extLst>
              <a:ext uri="{FF2B5EF4-FFF2-40B4-BE49-F238E27FC236}">
                <a16:creationId xmlns:a16="http://schemas.microsoft.com/office/drawing/2014/main" id="{C03A1387-8F27-49EE-B11B-4AD8A2FDB888}"/>
              </a:ext>
            </a:extLst>
          </p:cNvPr>
          <p:cNvCxnSpPr>
            <a:cxnSpLocks/>
          </p:cNvCxnSpPr>
          <p:nvPr/>
        </p:nvCxnSpPr>
        <p:spPr>
          <a:xfrm flipH="1">
            <a:off x="4487034" y="3544312"/>
            <a:ext cx="1230559" cy="68481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ovéPole 15">
            <a:extLst>
              <a:ext uri="{FF2B5EF4-FFF2-40B4-BE49-F238E27FC236}">
                <a16:creationId xmlns:a16="http://schemas.microsoft.com/office/drawing/2014/main" id="{985BDEFF-EC78-4EE0-8EB7-05A6EE4ADE23}"/>
              </a:ext>
            </a:extLst>
          </p:cNvPr>
          <p:cNvSpPr txBox="1"/>
          <p:nvPr/>
        </p:nvSpPr>
        <p:spPr>
          <a:xfrm>
            <a:off x="5705454" y="3321882"/>
            <a:ext cx="1408014" cy="307777"/>
          </a:xfrm>
          <a:prstGeom prst="rect">
            <a:avLst/>
          </a:prstGeom>
          <a:solidFill>
            <a:srgbClr val="FDEADB"/>
          </a:solidFill>
        </p:spPr>
        <p:txBody>
          <a:bodyPr wrap="square" rtlCol="0">
            <a:spAutoFit/>
          </a:bodyPr>
          <a:lstStyle/>
          <a:p>
            <a:r>
              <a:rPr lang="cs-CZ" sz="1400" dirty="0"/>
              <a:t>Parietální buňky</a:t>
            </a:r>
            <a:endParaRPr lang="en-US" sz="1400" dirty="0"/>
          </a:p>
        </p:txBody>
      </p:sp>
      <p:cxnSp>
        <p:nvCxnSpPr>
          <p:cNvPr id="19" name="Přímá spojnice se šipkou 18">
            <a:extLst>
              <a:ext uri="{FF2B5EF4-FFF2-40B4-BE49-F238E27FC236}">
                <a16:creationId xmlns:a16="http://schemas.microsoft.com/office/drawing/2014/main" id="{30F9E570-0B0A-4E26-BFA7-6554FD1C3AF3}"/>
              </a:ext>
            </a:extLst>
          </p:cNvPr>
          <p:cNvCxnSpPr>
            <a:cxnSpLocks/>
            <a:stCxn id="37" idx="3"/>
            <a:endCxn id="4" idx="1"/>
          </p:cNvCxnSpPr>
          <p:nvPr/>
        </p:nvCxnSpPr>
        <p:spPr>
          <a:xfrm>
            <a:off x="2760648" y="3575889"/>
            <a:ext cx="1409808" cy="79900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Přímá spojnice se šipkou 22">
            <a:extLst>
              <a:ext uri="{FF2B5EF4-FFF2-40B4-BE49-F238E27FC236}">
                <a16:creationId xmlns:a16="http://schemas.microsoft.com/office/drawing/2014/main" id="{46E48D02-8F66-40DF-8FBB-649F38FA86CD}"/>
              </a:ext>
            </a:extLst>
          </p:cNvPr>
          <p:cNvCxnSpPr>
            <a:cxnSpLocks/>
            <a:endCxn id="5" idx="1"/>
          </p:cNvCxnSpPr>
          <p:nvPr/>
        </p:nvCxnSpPr>
        <p:spPr>
          <a:xfrm flipV="1">
            <a:off x="7129810" y="3460622"/>
            <a:ext cx="620073" cy="1110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TextovéPole 27">
            <a:extLst>
              <a:ext uri="{FF2B5EF4-FFF2-40B4-BE49-F238E27FC236}">
                <a16:creationId xmlns:a16="http://schemas.microsoft.com/office/drawing/2014/main" id="{7A87E01F-A2B7-450F-AE06-CAE00E0D7A9A}"/>
              </a:ext>
            </a:extLst>
          </p:cNvPr>
          <p:cNvSpPr txBox="1"/>
          <p:nvPr/>
        </p:nvSpPr>
        <p:spPr>
          <a:xfrm>
            <a:off x="5709060" y="4165947"/>
            <a:ext cx="1408015" cy="738664"/>
          </a:xfrm>
          <a:prstGeom prst="rect">
            <a:avLst/>
          </a:prstGeom>
          <a:solidFill>
            <a:srgbClr val="FDEADB"/>
          </a:solidFill>
        </p:spPr>
        <p:txBody>
          <a:bodyPr wrap="square" rtlCol="0">
            <a:spAutoFit/>
          </a:bodyPr>
          <a:lstStyle/>
          <a:p>
            <a:r>
              <a:rPr lang="cs-CZ" sz="1400" dirty="0"/>
              <a:t>Pankreatické a duodenální buňky</a:t>
            </a:r>
            <a:endParaRPr lang="en-US" sz="1400" dirty="0"/>
          </a:p>
        </p:txBody>
      </p:sp>
      <p:cxnSp>
        <p:nvCxnSpPr>
          <p:cNvPr id="29" name="Přímá spojnice se šipkou 28">
            <a:extLst>
              <a:ext uri="{FF2B5EF4-FFF2-40B4-BE49-F238E27FC236}">
                <a16:creationId xmlns:a16="http://schemas.microsoft.com/office/drawing/2014/main" id="{D72CA018-B838-4925-8CCD-23C8A6531564}"/>
              </a:ext>
            </a:extLst>
          </p:cNvPr>
          <p:cNvCxnSpPr>
            <a:cxnSpLocks/>
            <a:stCxn id="28" idx="3"/>
            <a:endCxn id="9" idx="1"/>
          </p:cNvCxnSpPr>
          <p:nvPr/>
        </p:nvCxnSpPr>
        <p:spPr>
          <a:xfrm>
            <a:off x="7117075" y="4535279"/>
            <a:ext cx="86052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45559006-AC25-42F2-990D-82FC48D019E1}"/>
              </a:ext>
            </a:extLst>
          </p:cNvPr>
          <p:cNvCxnSpPr>
            <a:cxnSpLocks/>
          </p:cNvCxnSpPr>
          <p:nvPr/>
        </p:nvCxnSpPr>
        <p:spPr>
          <a:xfrm flipH="1">
            <a:off x="3888223" y="4535279"/>
            <a:ext cx="1817231" cy="18466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7" name="TextovéPole 36">
            <a:extLst>
              <a:ext uri="{FF2B5EF4-FFF2-40B4-BE49-F238E27FC236}">
                <a16:creationId xmlns:a16="http://schemas.microsoft.com/office/drawing/2014/main" id="{19522260-CF43-4E80-AED0-23D00734EBB1}"/>
              </a:ext>
            </a:extLst>
          </p:cNvPr>
          <p:cNvSpPr txBox="1"/>
          <p:nvPr/>
        </p:nvSpPr>
        <p:spPr>
          <a:xfrm>
            <a:off x="1352634" y="3422000"/>
            <a:ext cx="1408014" cy="307777"/>
          </a:xfrm>
          <a:prstGeom prst="rect">
            <a:avLst/>
          </a:prstGeom>
          <a:solidFill>
            <a:srgbClr val="FDEADB"/>
          </a:solidFill>
        </p:spPr>
        <p:txBody>
          <a:bodyPr wrap="square" rtlCol="0">
            <a:spAutoFit/>
          </a:bodyPr>
          <a:lstStyle/>
          <a:p>
            <a:r>
              <a:rPr lang="cs-CZ" sz="1400" dirty="0"/>
              <a:t>Parietální buňky</a:t>
            </a:r>
            <a:endParaRPr lang="en-US" sz="1400" dirty="0"/>
          </a:p>
        </p:txBody>
      </p:sp>
      <p:cxnSp>
        <p:nvCxnSpPr>
          <p:cNvPr id="40" name="Přímá spojnice se šipkou 39">
            <a:extLst>
              <a:ext uri="{FF2B5EF4-FFF2-40B4-BE49-F238E27FC236}">
                <a16:creationId xmlns:a16="http://schemas.microsoft.com/office/drawing/2014/main" id="{B1633776-91EC-4423-99CF-311F02D9D1F7}"/>
              </a:ext>
            </a:extLst>
          </p:cNvPr>
          <p:cNvCxnSpPr>
            <a:cxnSpLocks/>
            <a:stCxn id="6" idx="3"/>
            <a:endCxn id="37" idx="1"/>
          </p:cNvCxnSpPr>
          <p:nvPr/>
        </p:nvCxnSpPr>
        <p:spPr>
          <a:xfrm flipV="1">
            <a:off x="697577" y="3575889"/>
            <a:ext cx="655057" cy="65324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3" name="TextovéPole 42">
            <a:extLst>
              <a:ext uri="{FF2B5EF4-FFF2-40B4-BE49-F238E27FC236}">
                <a16:creationId xmlns:a16="http://schemas.microsoft.com/office/drawing/2014/main" id="{4E184F7F-29A8-4498-8FEE-9F7BB578DFEF}"/>
              </a:ext>
            </a:extLst>
          </p:cNvPr>
          <p:cNvSpPr txBox="1"/>
          <p:nvPr/>
        </p:nvSpPr>
        <p:spPr>
          <a:xfrm>
            <a:off x="1332759" y="4786299"/>
            <a:ext cx="1160721" cy="307777"/>
          </a:xfrm>
          <a:prstGeom prst="rect">
            <a:avLst/>
          </a:prstGeom>
          <a:solidFill>
            <a:srgbClr val="FDEADB"/>
          </a:solidFill>
        </p:spPr>
        <p:txBody>
          <a:bodyPr wrap="square" rtlCol="0">
            <a:spAutoFit/>
          </a:bodyPr>
          <a:lstStyle/>
          <a:p>
            <a:r>
              <a:rPr lang="cs-CZ" sz="1400" dirty="0"/>
              <a:t>Střevní epitel</a:t>
            </a:r>
            <a:endParaRPr lang="en-US" sz="1400" dirty="0"/>
          </a:p>
        </p:txBody>
      </p:sp>
      <p:cxnSp>
        <p:nvCxnSpPr>
          <p:cNvPr id="44" name="Přímá spojnice se šipkou 43">
            <a:extLst>
              <a:ext uri="{FF2B5EF4-FFF2-40B4-BE49-F238E27FC236}">
                <a16:creationId xmlns:a16="http://schemas.microsoft.com/office/drawing/2014/main" id="{B29137A0-0B84-4067-BBB2-81DA0FC3ED75}"/>
              </a:ext>
            </a:extLst>
          </p:cNvPr>
          <p:cNvCxnSpPr>
            <a:cxnSpLocks/>
            <a:stCxn id="43" idx="1"/>
          </p:cNvCxnSpPr>
          <p:nvPr/>
        </p:nvCxnSpPr>
        <p:spPr>
          <a:xfrm flipH="1" flipV="1">
            <a:off x="655093" y="4350613"/>
            <a:ext cx="677666" cy="58957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TextovéPole 46">
            <a:extLst>
              <a:ext uri="{FF2B5EF4-FFF2-40B4-BE49-F238E27FC236}">
                <a16:creationId xmlns:a16="http://schemas.microsoft.com/office/drawing/2014/main" id="{91399F6A-6D44-482B-9D6E-44F00E4A02C7}"/>
              </a:ext>
            </a:extLst>
          </p:cNvPr>
          <p:cNvSpPr txBox="1"/>
          <p:nvPr/>
        </p:nvSpPr>
        <p:spPr>
          <a:xfrm>
            <a:off x="3278988" y="5131593"/>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cxnSp>
        <p:nvCxnSpPr>
          <p:cNvPr id="48" name="Přímá spojnice se šipkou 47">
            <a:extLst>
              <a:ext uri="{FF2B5EF4-FFF2-40B4-BE49-F238E27FC236}">
                <a16:creationId xmlns:a16="http://schemas.microsoft.com/office/drawing/2014/main" id="{DA9E5A98-ADB9-4BA9-A4C9-1AC6CF69765B}"/>
              </a:ext>
            </a:extLst>
          </p:cNvPr>
          <p:cNvCxnSpPr>
            <a:cxnSpLocks/>
            <a:endCxn id="43" idx="3"/>
          </p:cNvCxnSpPr>
          <p:nvPr/>
        </p:nvCxnSpPr>
        <p:spPr>
          <a:xfrm flipH="1" flipV="1">
            <a:off x="2493480" y="4940188"/>
            <a:ext cx="815672" cy="37250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Přímá spojnice se šipkou 51">
            <a:extLst>
              <a:ext uri="{FF2B5EF4-FFF2-40B4-BE49-F238E27FC236}">
                <a16:creationId xmlns:a16="http://schemas.microsoft.com/office/drawing/2014/main" id="{E0F81D91-C5EE-4F5E-88D0-690F38C63FE3}"/>
              </a:ext>
            </a:extLst>
          </p:cNvPr>
          <p:cNvCxnSpPr>
            <a:cxnSpLocks/>
            <a:endCxn id="11" idx="1"/>
          </p:cNvCxnSpPr>
          <p:nvPr/>
        </p:nvCxnSpPr>
        <p:spPr>
          <a:xfrm>
            <a:off x="8435947" y="3580726"/>
            <a:ext cx="1081638" cy="46373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Přímá spojnice se šipkou 54">
            <a:extLst>
              <a:ext uri="{FF2B5EF4-FFF2-40B4-BE49-F238E27FC236}">
                <a16:creationId xmlns:a16="http://schemas.microsoft.com/office/drawing/2014/main" id="{C7212F09-4B71-40D3-A0B7-3CCCA4A1C551}"/>
              </a:ext>
            </a:extLst>
          </p:cNvPr>
          <p:cNvCxnSpPr>
            <a:cxnSpLocks/>
            <a:stCxn id="9" idx="3"/>
            <a:endCxn id="11" idx="1"/>
          </p:cNvCxnSpPr>
          <p:nvPr/>
        </p:nvCxnSpPr>
        <p:spPr>
          <a:xfrm flipV="1">
            <a:off x="8383479" y="4044464"/>
            <a:ext cx="1134106" cy="49081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2" name="TextovéPole 71">
            <a:extLst>
              <a:ext uri="{FF2B5EF4-FFF2-40B4-BE49-F238E27FC236}">
                <a16:creationId xmlns:a16="http://schemas.microsoft.com/office/drawing/2014/main" id="{5EBA0AFC-780E-4288-B860-F797A06D8826}"/>
              </a:ext>
            </a:extLst>
          </p:cNvPr>
          <p:cNvSpPr txBox="1"/>
          <p:nvPr/>
        </p:nvSpPr>
        <p:spPr>
          <a:xfrm>
            <a:off x="1254329" y="-17480"/>
            <a:ext cx="5943600" cy="400110"/>
          </a:xfrm>
          <a:prstGeom prst="rect">
            <a:avLst/>
          </a:prstGeom>
          <a:solidFill>
            <a:srgbClr val="E8E6F3"/>
          </a:solidFill>
        </p:spPr>
        <p:txBody>
          <a:bodyPr wrap="square" rtlCol="0">
            <a:spAutoFit/>
          </a:bodyPr>
          <a:lstStyle/>
          <a:p>
            <a:pPr algn="ctr"/>
            <a:r>
              <a:rPr lang="cs-CZ" sz="2000" dirty="0"/>
              <a:t>Vyrovnaná bilance</a:t>
            </a:r>
            <a:endParaRPr lang="en-US" sz="2000" dirty="0"/>
          </a:p>
        </p:txBody>
      </p:sp>
      <p:sp>
        <p:nvSpPr>
          <p:cNvPr id="74" name="TextovéPole 73">
            <a:extLst>
              <a:ext uri="{FF2B5EF4-FFF2-40B4-BE49-F238E27FC236}">
                <a16:creationId xmlns:a16="http://schemas.microsoft.com/office/drawing/2014/main" id="{012226EC-D1DB-4C7C-9382-D8C2121A70AC}"/>
              </a:ext>
            </a:extLst>
          </p:cNvPr>
          <p:cNvSpPr txBox="1"/>
          <p:nvPr/>
        </p:nvSpPr>
        <p:spPr>
          <a:xfrm>
            <a:off x="9165579" y="243970"/>
            <a:ext cx="1575249" cy="707886"/>
          </a:xfrm>
          <a:prstGeom prst="rect">
            <a:avLst/>
          </a:prstGeom>
          <a:solidFill>
            <a:srgbClr val="E8E6F3"/>
          </a:solidFill>
        </p:spPr>
        <p:txBody>
          <a:bodyPr wrap="square" rtlCol="0">
            <a:spAutoFit/>
          </a:bodyPr>
          <a:lstStyle/>
          <a:p>
            <a:pPr algn="ctr"/>
            <a:r>
              <a:rPr lang="cs-CZ" sz="2000" dirty="0"/>
              <a:t>Intersticiální tekutina</a:t>
            </a:r>
            <a:endParaRPr lang="en-US" sz="2000" dirty="0"/>
          </a:p>
        </p:txBody>
      </p:sp>
      <p:cxnSp>
        <p:nvCxnSpPr>
          <p:cNvPr id="14" name="Přímá spojnice 13">
            <a:extLst>
              <a:ext uri="{FF2B5EF4-FFF2-40B4-BE49-F238E27FC236}">
                <a16:creationId xmlns:a16="http://schemas.microsoft.com/office/drawing/2014/main" id="{61D269CF-E7F5-443A-A727-76B13271ACCE}"/>
              </a:ext>
            </a:extLst>
          </p:cNvPr>
          <p:cNvCxnSpPr>
            <a:cxnSpLocks/>
          </p:cNvCxnSpPr>
          <p:nvPr/>
        </p:nvCxnSpPr>
        <p:spPr>
          <a:xfrm flipH="1">
            <a:off x="8828546" y="1448777"/>
            <a:ext cx="9282" cy="156690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Přímá spojnice 33">
            <a:extLst>
              <a:ext uri="{FF2B5EF4-FFF2-40B4-BE49-F238E27FC236}">
                <a16:creationId xmlns:a16="http://schemas.microsoft.com/office/drawing/2014/main" id="{92562E2A-E79D-4B4A-AC2A-26E67603D626}"/>
              </a:ext>
            </a:extLst>
          </p:cNvPr>
          <p:cNvCxnSpPr>
            <a:cxnSpLocks/>
          </p:cNvCxnSpPr>
          <p:nvPr/>
        </p:nvCxnSpPr>
        <p:spPr>
          <a:xfrm flipH="1">
            <a:off x="8813671" y="2998202"/>
            <a:ext cx="30642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8" name="TextovéPole 37">
            <a:extLst>
              <a:ext uri="{FF2B5EF4-FFF2-40B4-BE49-F238E27FC236}">
                <a16:creationId xmlns:a16="http://schemas.microsoft.com/office/drawing/2014/main" id="{50C172EB-66A2-4900-8CF1-D851C757D738}"/>
              </a:ext>
            </a:extLst>
          </p:cNvPr>
          <p:cNvSpPr txBox="1"/>
          <p:nvPr/>
        </p:nvSpPr>
        <p:spPr>
          <a:xfrm>
            <a:off x="7949129" y="1258005"/>
            <a:ext cx="868699" cy="369332"/>
          </a:xfrm>
          <a:prstGeom prst="rect">
            <a:avLst/>
          </a:prstGeom>
          <a:noFill/>
        </p:spPr>
        <p:txBody>
          <a:bodyPr wrap="none" rtlCol="0">
            <a:spAutoFit/>
          </a:bodyPr>
          <a:lstStyle/>
          <a:p>
            <a:r>
              <a:rPr lang="cs-CZ" dirty="0"/>
              <a:t>[HCO</a:t>
            </a:r>
            <a:r>
              <a:rPr lang="cs-CZ" baseline="-25000" dirty="0"/>
              <a:t>3</a:t>
            </a:r>
            <a:r>
              <a:rPr lang="cs-CZ" baseline="30000" dirty="0"/>
              <a:t>-</a:t>
            </a:r>
            <a:r>
              <a:rPr lang="cs-CZ" dirty="0"/>
              <a:t>]</a:t>
            </a:r>
            <a:endParaRPr lang="en-US" baseline="30000" dirty="0"/>
          </a:p>
        </p:txBody>
      </p:sp>
      <p:sp>
        <p:nvSpPr>
          <p:cNvPr id="21" name="TextovéPole 20">
            <a:extLst>
              <a:ext uri="{FF2B5EF4-FFF2-40B4-BE49-F238E27FC236}">
                <a16:creationId xmlns:a16="http://schemas.microsoft.com/office/drawing/2014/main" id="{77038192-1D5A-4AD6-82D1-0D760177CFD4}"/>
              </a:ext>
            </a:extLst>
          </p:cNvPr>
          <p:cNvSpPr txBox="1"/>
          <p:nvPr/>
        </p:nvSpPr>
        <p:spPr>
          <a:xfrm>
            <a:off x="11468445" y="2978805"/>
            <a:ext cx="480901" cy="369332"/>
          </a:xfrm>
          <a:prstGeom prst="rect">
            <a:avLst/>
          </a:prstGeom>
          <a:noFill/>
        </p:spPr>
        <p:txBody>
          <a:bodyPr wrap="none" rtlCol="0">
            <a:spAutoFit/>
          </a:bodyPr>
          <a:lstStyle/>
          <a:p>
            <a:r>
              <a:rPr lang="cs-CZ" dirty="0"/>
              <a:t>čas</a:t>
            </a:r>
            <a:endParaRPr lang="en-US" dirty="0"/>
          </a:p>
        </p:txBody>
      </p:sp>
      <p:sp>
        <p:nvSpPr>
          <p:cNvPr id="25" name="Volný tvar: obrazec 24">
            <a:extLst>
              <a:ext uri="{FF2B5EF4-FFF2-40B4-BE49-F238E27FC236}">
                <a16:creationId xmlns:a16="http://schemas.microsoft.com/office/drawing/2014/main" id="{99811D7D-4B7F-4FFF-B5E9-503097900534}"/>
              </a:ext>
            </a:extLst>
          </p:cNvPr>
          <p:cNvSpPr/>
          <p:nvPr/>
        </p:nvSpPr>
        <p:spPr>
          <a:xfrm>
            <a:off x="8837649" y="2057773"/>
            <a:ext cx="3147024" cy="201025"/>
          </a:xfrm>
          <a:custGeom>
            <a:avLst/>
            <a:gdLst>
              <a:gd name="connsiteX0" fmla="*/ 0 w 3239854"/>
              <a:gd name="connsiteY0" fmla="*/ 198726 h 198726"/>
              <a:gd name="connsiteX1" fmla="*/ 775151 w 3239854"/>
              <a:gd name="connsiteY1" fmla="*/ 184801 h 198726"/>
              <a:gd name="connsiteX2" fmla="*/ 1336788 w 3239854"/>
              <a:gd name="connsiteY2" fmla="*/ 36269 h 198726"/>
              <a:gd name="connsiteX3" fmla="*/ 1949482 w 3239854"/>
              <a:gd name="connsiteY3" fmla="*/ 8419 h 198726"/>
              <a:gd name="connsiteX4" fmla="*/ 2673576 w 3239854"/>
              <a:gd name="connsiteY4" fmla="*/ 156951 h 198726"/>
              <a:gd name="connsiteX5" fmla="*/ 3142380 w 3239854"/>
              <a:gd name="connsiteY5" fmla="*/ 194084 h 198726"/>
              <a:gd name="connsiteX6" fmla="*/ 3239854 w 3239854"/>
              <a:gd name="connsiteY6" fmla="*/ 189443 h 198726"/>
              <a:gd name="connsiteX0" fmla="*/ 0 w 3239854"/>
              <a:gd name="connsiteY0" fmla="*/ 208988 h 212199"/>
              <a:gd name="connsiteX1" fmla="*/ 775151 w 3239854"/>
              <a:gd name="connsiteY1" fmla="*/ 195063 h 212199"/>
              <a:gd name="connsiteX2" fmla="*/ 1250775 w 3239854"/>
              <a:gd name="connsiteY2" fmla="*/ 21572 h 212199"/>
              <a:gd name="connsiteX3" fmla="*/ 1949482 w 3239854"/>
              <a:gd name="connsiteY3" fmla="*/ 18681 h 212199"/>
              <a:gd name="connsiteX4" fmla="*/ 2673576 w 3239854"/>
              <a:gd name="connsiteY4" fmla="*/ 167213 h 212199"/>
              <a:gd name="connsiteX5" fmla="*/ 3142380 w 3239854"/>
              <a:gd name="connsiteY5" fmla="*/ 204346 h 212199"/>
              <a:gd name="connsiteX6" fmla="*/ 3239854 w 3239854"/>
              <a:gd name="connsiteY6" fmla="*/ 199705 h 212199"/>
              <a:gd name="connsiteX0" fmla="*/ 0 w 3239854"/>
              <a:gd name="connsiteY0" fmla="*/ 211961 h 215172"/>
              <a:gd name="connsiteX1" fmla="*/ 775151 w 3239854"/>
              <a:gd name="connsiteY1" fmla="*/ 198036 h 215172"/>
              <a:gd name="connsiteX2" fmla="*/ 1250775 w 3239854"/>
              <a:gd name="connsiteY2" fmla="*/ 24545 h 215172"/>
              <a:gd name="connsiteX3" fmla="*/ 2236195 w 3239854"/>
              <a:gd name="connsiteY3" fmla="*/ 16662 h 215172"/>
              <a:gd name="connsiteX4" fmla="*/ 2673576 w 3239854"/>
              <a:gd name="connsiteY4" fmla="*/ 170186 h 215172"/>
              <a:gd name="connsiteX5" fmla="*/ 3142380 w 3239854"/>
              <a:gd name="connsiteY5" fmla="*/ 207319 h 215172"/>
              <a:gd name="connsiteX6" fmla="*/ 3239854 w 3239854"/>
              <a:gd name="connsiteY6" fmla="*/ 202678 h 215172"/>
              <a:gd name="connsiteX0" fmla="*/ 0 w 3239854"/>
              <a:gd name="connsiteY0" fmla="*/ 212979 h 216190"/>
              <a:gd name="connsiteX1" fmla="*/ 775151 w 3239854"/>
              <a:gd name="connsiteY1" fmla="*/ 199054 h 216190"/>
              <a:gd name="connsiteX2" fmla="*/ 1250775 w 3239854"/>
              <a:gd name="connsiteY2" fmla="*/ 25563 h 216190"/>
              <a:gd name="connsiteX3" fmla="*/ 2236195 w 3239854"/>
              <a:gd name="connsiteY3" fmla="*/ 17680 h 216190"/>
              <a:gd name="connsiteX4" fmla="*/ 2759589 w 3239854"/>
              <a:gd name="connsiteY4" fmla="*/ 186180 h 216190"/>
              <a:gd name="connsiteX5" fmla="*/ 3142380 w 3239854"/>
              <a:gd name="connsiteY5" fmla="*/ 208337 h 216190"/>
              <a:gd name="connsiteX6" fmla="*/ 3239854 w 3239854"/>
              <a:gd name="connsiteY6" fmla="*/ 203696 h 21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39854" h="216190">
                <a:moveTo>
                  <a:pt x="0" y="212979"/>
                </a:moveTo>
                <a:cubicBezTo>
                  <a:pt x="258384" y="208337"/>
                  <a:pt x="566689" y="230290"/>
                  <a:pt x="775151" y="199054"/>
                </a:cubicBezTo>
                <a:cubicBezTo>
                  <a:pt x="983613" y="167818"/>
                  <a:pt x="1007268" y="55792"/>
                  <a:pt x="1250775" y="25563"/>
                </a:cubicBezTo>
                <a:cubicBezTo>
                  <a:pt x="1494282" y="-4666"/>
                  <a:pt x="1984726" y="-9089"/>
                  <a:pt x="2236195" y="17680"/>
                </a:cubicBezTo>
                <a:cubicBezTo>
                  <a:pt x="2487664" y="44449"/>
                  <a:pt x="2608558" y="154404"/>
                  <a:pt x="2759589" y="186180"/>
                </a:cubicBezTo>
                <a:cubicBezTo>
                  <a:pt x="2910620" y="217956"/>
                  <a:pt x="3062336" y="205418"/>
                  <a:pt x="3142380" y="208337"/>
                </a:cubicBezTo>
                <a:cubicBezTo>
                  <a:pt x="3222424" y="211256"/>
                  <a:pt x="3238307" y="208724"/>
                  <a:pt x="3239854" y="20369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ovéPole 26">
            <a:extLst>
              <a:ext uri="{FF2B5EF4-FFF2-40B4-BE49-F238E27FC236}">
                <a16:creationId xmlns:a16="http://schemas.microsoft.com/office/drawing/2014/main" id="{C4E87AE8-327F-4C60-A1BD-549F3A58BFE4}"/>
              </a:ext>
            </a:extLst>
          </p:cNvPr>
          <p:cNvSpPr txBox="1"/>
          <p:nvPr/>
        </p:nvSpPr>
        <p:spPr>
          <a:xfrm>
            <a:off x="9384358" y="3275745"/>
            <a:ext cx="588623" cy="369332"/>
          </a:xfrm>
          <a:prstGeom prst="rect">
            <a:avLst/>
          </a:prstGeom>
          <a:noFill/>
        </p:spPr>
        <p:txBody>
          <a:bodyPr wrap="none" rtlCol="0">
            <a:spAutoFit/>
          </a:bodyPr>
          <a:lstStyle/>
          <a:p>
            <a:r>
              <a:rPr lang="cs-CZ" dirty="0"/>
              <a:t>jídlo</a:t>
            </a:r>
            <a:endParaRPr lang="en-US" dirty="0"/>
          </a:p>
        </p:txBody>
      </p:sp>
      <p:cxnSp>
        <p:nvCxnSpPr>
          <p:cNvPr id="31" name="Přímá spojnice se šipkou 30">
            <a:extLst>
              <a:ext uri="{FF2B5EF4-FFF2-40B4-BE49-F238E27FC236}">
                <a16:creationId xmlns:a16="http://schemas.microsoft.com/office/drawing/2014/main" id="{220C523F-05FD-401F-BA7B-A01790037A77}"/>
              </a:ext>
            </a:extLst>
          </p:cNvPr>
          <p:cNvCxnSpPr/>
          <p:nvPr/>
        </p:nvCxnSpPr>
        <p:spPr>
          <a:xfrm flipV="1">
            <a:off x="9658386" y="3007901"/>
            <a:ext cx="0" cy="340236"/>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9" name="TextovéPole 48">
            <a:extLst>
              <a:ext uri="{FF2B5EF4-FFF2-40B4-BE49-F238E27FC236}">
                <a16:creationId xmlns:a16="http://schemas.microsoft.com/office/drawing/2014/main" id="{C9EC9824-F748-44E7-BFF8-4137DCB43DAA}"/>
              </a:ext>
            </a:extLst>
          </p:cNvPr>
          <p:cNvSpPr txBox="1"/>
          <p:nvPr/>
        </p:nvSpPr>
        <p:spPr>
          <a:xfrm>
            <a:off x="9791958" y="1669492"/>
            <a:ext cx="1605696" cy="369332"/>
          </a:xfrm>
          <a:prstGeom prst="rect">
            <a:avLst/>
          </a:prstGeom>
          <a:noFill/>
        </p:spPr>
        <p:txBody>
          <a:bodyPr wrap="none" rtlCol="0">
            <a:spAutoFit/>
          </a:bodyPr>
          <a:lstStyle/>
          <a:p>
            <a:r>
              <a:rPr lang="cs-CZ" dirty="0"/>
              <a:t>„alkalická vlna“</a:t>
            </a:r>
            <a:endParaRPr lang="en-US" dirty="0"/>
          </a:p>
        </p:txBody>
      </p:sp>
      <p:pic>
        <p:nvPicPr>
          <p:cNvPr id="8" name="p3">
            <a:hlinkClick r:id="" action="ppaction://media"/>
            <a:extLst>
              <a:ext uri="{FF2B5EF4-FFF2-40B4-BE49-F238E27FC236}">
                <a16:creationId xmlns:a16="http://schemas.microsoft.com/office/drawing/2014/main" id="{4F2ED2E1-EC55-41CE-81DB-FB97F6FF7A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524535" y="-304800"/>
            <a:ext cx="304800" cy="304800"/>
          </a:xfrm>
          <a:prstGeom prst="rect">
            <a:avLst/>
          </a:prstGeom>
        </p:spPr>
      </p:pic>
      <p:sp>
        <p:nvSpPr>
          <p:cNvPr id="2" name="TextBox 1">
            <a:hlinkClick r:id="rId7" action="ppaction://hlinksldjump"/>
            <a:extLst>
              <a:ext uri="{FF2B5EF4-FFF2-40B4-BE49-F238E27FC236}">
                <a16:creationId xmlns:a16="http://schemas.microsoft.com/office/drawing/2014/main" id="{DEB6C3F0-83AE-095A-8400-DA7D9E580AE2}"/>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42672872"/>
      </p:ext>
    </p:extLst>
  </p:cSld>
  <p:clrMapOvr>
    <a:masterClrMapping/>
  </p:clrMapOvr>
  <p:timing>
    <p:tnLst>
      <p:par>
        <p:cTn id="1" dur="indefinite" restart="never" nodeType="tmRoot">
          <p:childTnLst>
            <p:audio>
              <p:cMediaNode vol="80000" showWhenStopped="0">
                <p:cTn id="2" fill="hold" display="0">
                  <p:stCondLst>
                    <p:cond delay="indefinite"/>
                  </p:stCondLst>
                  <p:endCondLst>
                    <p:cond evt="onStopAudio" delay="0">
                      <p:tgtEl>
                        <p:sldTgt/>
                      </p:tgtEl>
                    </p:cond>
                  </p:endCondLst>
                </p:cTn>
                <p:tgtEl>
                  <p:spTgt spid="8"/>
                </p:tgtEl>
              </p:cMediaNode>
            </p:audio>
          </p:childTnLst>
        </p:cTn>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TextovéPole 49">
            <a:extLst>
              <a:ext uri="{FF2B5EF4-FFF2-40B4-BE49-F238E27FC236}">
                <a16:creationId xmlns:a16="http://schemas.microsoft.com/office/drawing/2014/main" id="{9463980D-2BCA-4469-BB49-C8001F5B9E84}"/>
              </a:ext>
            </a:extLst>
          </p:cNvPr>
          <p:cNvSpPr txBox="1"/>
          <p:nvPr/>
        </p:nvSpPr>
        <p:spPr>
          <a:xfrm>
            <a:off x="1254329" y="-17480"/>
            <a:ext cx="5943600" cy="400110"/>
          </a:xfrm>
          <a:prstGeom prst="rect">
            <a:avLst/>
          </a:prstGeom>
          <a:solidFill>
            <a:srgbClr val="E8E6F3"/>
          </a:solidFill>
        </p:spPr>
        <p:txBody>
          <a:bodyPr wrap="square" rtlCol="0">
            <a:spAutoFit/>
          </a:bodyPr>
          <a:lstStyle/>
          <a:p>
            <a:pPr algn="ctr"/>
            <a:r>
              <a:rPr lang="cs-CZ" sz="2000" dirty="0" err="1"/>
              <a:t>Hypochloremická</a:t>
            </a:r>
            <a:r>
              <a:rPr lang="cs-CZ" sz="2000" dirty="0"/>
              <a:t> alkalóza</a:t>
            </a:r>
            <a:endParaRPr lang="en-US" sz="2000" dirty="0"/>
          </a:p>
        </p:txBody>
      </p:sp>
      <p:sp>
        <p:nvSpPr>
          <p:cNvPr id="45" name="Obdélník 44">
            <a:extLst>
              <a:ext uri="{FF2B5EF4-FFF2-40B4-BE49-F238E27FC236}">
                <a16:creationId xmlns:a16="http://schemas.microsoft.com/office/drawing/2014/main" id="{071DC558-200D-4293-977F-0D9B1AA52EE4}"/>
              </a:ext>
            </a:extLst>
          </p:cNvPr>
          <p:cNvSpPr/>
          <p:nvPr/>
        </p:nvSpPr>
        <p:spPr>
          <a:xfrm>
            <a:off x="-34210" y="1"/>
            <a:ext cx="1386212" cy="6926348"/>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bdélník 57">
            <a:extLst>
              <a:ext uri="{FF2B5EF4-FFF2-40B4-BE49-F238E27FC236}">
                <a16:creationId xmlns:a16="http://schemas.microsoft.com/office/drawing/2014/main" id="{FA1A6B73-F775-4F65-826C-0AEDA85AB0BB}"/>
              </a:ext>
            </a:extLst>
          </p:cNvPr>
          <p:cNvSpPr/>
          <p:nvPr/>
        </p:nvSpPr>
        <p:spPr>
          <a:xfrm>
            <a:off x="7138742" y="-40146"/>
            <a:ext cx="5053257" cy="6898146"/>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brázek 1">
            <a:extLst>
              <a:ext uri="{FF2B5EF4-FFF2-40B4-BE49-F238E27FC236}">
                <a16:creationId xmlns:a16="http://schemas.microsoft.com/office/drawing/2014/main" id="{3CC1FD92-7DF2-4ACD-BA41-6D63A011CD8E}"/>
              </a:ext>
            </a:extLst>
          </p:cNvPr>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826760" y="290388"/>
            <a:ext cx="4010083" cy="6358141"/>
          </a:xfrm>
          <a:prstGeom prst="rect">
            <a:avLst/>
          </a:prstGeom>
        </p:spPr>
      </p:pic>
      <p:sp>
        <p:nvSpPr>
          <p:cNvPr id="3" name="TextovéPole 2">
            <a:extLst>
              <a:ext uri="{FF2B5EF4-FFF2-40B4-BE49-F238E27FC236}">
                <a16:creationId xmlns:a16="http://schemas.microsoft.com/office/drawing/2014/main" id="{2D71DFFC-1928-444D-A208-274DB60F979B}"/>
              </a:ext>
            </a:extLst>
          </p:cNvPr>
          <p:cNvSpPr txBox="1"/>
          <p:nvPr/>
        </p:nvSpPr>
        <p:spPr>
          <a:xfrm>
            <a:off x="4199767" y="3981281"/>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4" name="TextovéPole 3">
            <a:extLst>
              <a:ext uri="{FF2B5EF4-FFF2-40B4-BE49-F238E27FC236}">
                <a16:creationId xmlns:a16="http://schemas.microsoft.com/office/drawing/2014/main" id="{7DCEF253-3F69-4D8C-B767-D6B131577A28}"/>
              </a:ext>
            </a:extLst>
          </p:cNvPr>
          <p:cNvSpPr txBox="1"/>
          <p:nvPr/>
        </p:nvSpPr>
        <p:spPr>
          <a:xfrm>
            <a:off x="4170456" y="4165947"/>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5" name="TextovéPole 4">
            <a:extLst>
              <a:ext uri="{FF2B5EF4-FFF2-40B4-BE49-F238E27FC236}">
                <a16:creationId xmlns:a16="http://schemas.microsoft.com/office/drawing/2014/main" id="{75DFC3BA-AEB7-463E-B202-D13C70C29AE3}"/>
              </a:ext>
            </a:extLst>
          </p:cNvPr>
          <p:cNvSpPr txBox="1"/>
          <p:nvPr/>
        </p:nvSpPr>
        <p:spPr>
          <a:xfrm>
            <a:off x="7749883" y="3275956"/>
            <a:ext cx="727635" cy="369332"/>
          </a:xfrm>
          <a:prstGeom prst="rect">
            <a:avLst/>
          </a:prstGeom>
          <a:noFill/>
        </p:spPr>
        <p:txBody>
          <a:bodyPr wrap="none" rtlCol="0">
            <a:spAutoFit/>
          </a:bodyPr>
          <a:lstStyle/>
          <a:p>
            <a:r>
              <a:rPr lang="cs-CZ" dirty="0"/>
              <a:t>HCO</a:t>
            </a:r>
            <a:r>
              <a:rPr lang="cs-CZ" baseline="-25000" dirty="0"/>
              <a:t>3</a:t>
            </a:r>
            <a:r>
              <a:rPr lang="cs-CZ" baseline="30000" dirty="0"/>
              <a:t>-</a:t>
            </a:r>
            <a:endParaRPr lang="en-US" baseline="30000" dirty="0"/>
          </a:p>
        </p:txBody>
      </p:sp>
      <p:sp>
        <p:nvSpPr>
          <p:cNvPr id="6" name="TextovéPole 5">
            <a:extLst>
              <a:ext uri="{FF2B5EF4-FFF2-40B4-BE49-F238E27FC236}">
                <a16:creationId xmlns:a16="http://schemas.microsoft.com/office/drawing/2014/main" id="{63DDE472-6359-446B-818F-9772862302D3}"/>
              </a:ext>
            </a:extLst>
          </p:cNvPr>
          <p:cNvSpPr txBox="1"/>
          <p:nvPr/>
        </p:nvSpPr>
        <p:spPr>
          <a:xfrm>
            <a:off x="290093" y="4044464"/>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7" name="TextovéPole 6">
            <a:extLst>
              <a:ext uri="{FF2B5EF4-FFF2-40B4-BE49-F238E27FC236}">
                <a16:creationId xmlns:a16="http://schemas.microsoft.com/office/drawing/2014/main" id="{7034B3F1-790E-4757-B882-29D365503119}"/>
              </a:ext>
            </a:extLst>
          </p:cNvPr>
          <p:cNvSpPr txBox="1"/>
          <p:nvPr/>
        </p:nvSpPr>
        <p:spPr>
          <a:xfrm>
            <a:off x="3291276" y="4529475"/>
            <a:ext cx="790391" cy="369332"/>
          </a:xfrm>
          <a:prstGeom prst="rect">
            <a:avLst/>
          </a:prstGeom>
          <a:noFill/>
        </p:spPr>
        <p:txBody>
          <a:bodyPr wrap="square" rtlCol="0">
            <a:spAutoFit/>
          </a:bodyPr>
          <a:lstStyle/>
          <a:p>
            <a:r>
              <a:rPr lang="cs-CZ" dirty="0"/>
              <a:t>HCO</a:t>
            </a:r>
            <a:r>
              <a:rPr lang="cs-CZ" baseline="-25000" dirty="0"/>
              <a:t>3</a:t>
            </a:r>
            <a:r>
              <a:rPr lang="cs-CZ" baseline="30000" dirty="0"/>
              <a:t>-</a:t>
            </a:r>
            <a:endParaRPr lang="en-US" baseline="30000" dirty="0"/>
          </a:p>
        </p:txBody>
      </p:sp>
      <p:sp>
        <p:nvSpPr>
          <p:cNvPr id="9" name="TextovéPole 8">
            <a:extLst>
              <a:ext uri="{FF2B5EF4-FFF2-40B4-BE49-F238E27FC236}">
                <a16:creationId xmlns:a16="http://schemas.microsoft.com/office/drawing/2014/main" id="{3E6CA58E-D900-4D03-AA06-B1A0C6D23404}"/>
              </a:ext>
            </a:extLst>
          </p:cNvPr>
          <p:cNvSpPr txBox="1"/>
          <p:nvPr/>
        </p:nvSpPr>
        <p:spPr>
          <a:xfrm>
            <a:off x="7977599" y="4350613"/>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11" name="TextovéPole 10">
            <a:extLst>
              <a:ext uri="{FF2B5EF4-FFF2-40B4-BE49-F238E27FC236}">
                <a16:creationId xmlns:a16="http://schemas.microsoft.com/office/drawing/2014/main" id="{6A3E7046-2DB5-4502-B2BF-9E9B305F3D89}"/>
              </a:ext>
            </a:extLst>
          </p:cNvPr>
          <p:cNvSpPr txBox="1"/>
          <p:nvPr/>
        </p:nvSpPr>
        <p:spPr>
          <a:xfrm>
            <a:off x="9517585" y="3859798"/>
            <a:ext cx="1171667" cy="369332"/>
          </a:xfrm>
          <a:prstGeom prst="rect">
            <a:avLst/>
          </a:prstGeom>
          <a:noFill/>
        </p:spPr>
        <p:txBody>
          <a:bodyPr wrap="none" rtlCol="0">
            <a:spAutoFit/>
          </a:bodyPr>
          <a:lstStyle/>
          <a:p>
            <a:r>
              <a:rPr lang="cs-CZ" dirty="0"/>
              <a:t>CO</a:t>
            </a:r>
            <a:r>
              <a:rPr lang="cs-CZ" baseline="-25000" dirty="0"/>
              <a:t>2</a:t>
            </a:r>
            <a:r>
              <a:rPr lang="cs-CZ" dirty="0"/>
              <a:t> + H</a:t>
            </a:r>
            <a:r>
              <a:rPr lang="cs-CZ" baseline="-25000" dirty="0"/>
              <a:t>2</a:t>
            </a:r>
            <a:r>
              <a:rPr lang="cs-CZ" dirty="0"/>
              <a:t>O</a:t>
            </a:r>
            <a:endParaRPr lang="en-US" dirty="0"/>
          </a:p>
        </p:txBody>
      </p:sp>
      <p:cxnSp>
        <p:nvCxnSpPr>
          <p:cNvPr id="13" name="Přímá spojnice se šipkou 12">
            <a:extLst>
              <a:ext uri="{FF2B5EF4-FFF2-40B4-BE49-F238E27FC236}">
                <a16:creationId xmlns:a16="http://schemas.microsoft.com/office/drawing/2014/main" id="{C03A1387-8F27-49EE-B11B-4AD8A2FDB888}"/>
              </a:ext>
            </a:extLst>
          </p:cNvPr>
          <p:cNvCxnSpPr>
            <a:cxnSpLocks/>
          </p:cNvCxnSpPr>
          <p:nvPr/>
        </p:nvCxnSpPr>
        <p:spPr>
          <a:xfrm flipH="1">
            <a:off x="4489696" y="3544312"/>
            <a:ext cx="1227896" cy="62163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ovéPole 15">
            <a:extLst>
              <a:ext uri="{FF2B5EF4-FFF2-40B4-BE49-F238E27FC236}">
                <a16:creationId xmlns:a16="http://schemas.microsoft.com/office/drawing/2014/main" id="{985BDEFF-EC78-4EE0-8EB7-05A6EE4ADE23}"/>
              </a:ext>
            </a:extLst>
          </p:cNvPr>
          <p:cNvSpPr txBox="1"/>
          <p:nvPr/>
        </p:nvSpPr>
        <p:spPr>
          <a:xfrm>
            <a:off x="5705454" y="3321882"/>
            <a:ext cx="1408014" cy="307777"/>
          </a:xfrm>
          <a:prstGeom prst="rect">
            <a:avLst/>
          </a:prstGeom>
          <a:solidFill>
            <a:srgbClr val="FDEADB"/>
          </a:solidFill>
        </p:spPr>
        <p:txBody>
          <a:bodyPr wrap="square" rtlCol="0">
            <a:spAutoFit/>
          </a:bodyPr>
          <a:lstStyle/>
          <a:p>
            <a:r>
              <a:rPr lang="cs-CZ" sz="1400" dirty="0"/>
              <a:t>Parietální buňky</a:t>
            </a:r>
            <a:endParaRPr lang="en-US" sz="1400" dirty="0"/>
          </a:p>
        </p:txBody>
      </p:sp>
      <p:cxnSp>
        <p:nvCxnSpPr>
          <p:cNvPr id="19" name="Přímá spojnice se šipkou 18">
            <a:extLst>
              <a:ext uri="{FF2B5EF4-FFF2-40B4-BE49-F238E27FC236}">
                <a16:creationId xmlns:a16="http://schemas.microsoft.com/office/drawing/2014/main" id="{30F9E570-0B0A-4E26-BFA7-6554FD1C3AF3}"/>
              </a:ext>
            </a:extLst>
          </p:cNvPr>
          <p:cNvCxnSpPr>
            <a:cxnSpLocks/>
            <a:stCxn id="37" idx="3"/>
            <a:endCxn id="4" idx="1"/>
          </p:cNvCxnSpPr>
          <p:nvPr/>
        </p:nvCxnSpPr>
        <p:spPr>
          <a:xfrm>
            <a:off x="2740773" y="3592539"/>
            <a:ext cx="1429683" cy="75807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 name="TextovéPole 21">
            <a:extLst>
              <a:ext uri="{FF2B5EF4-FFF2-40B4-BE49-F238E27FC236}">
                <a16:creationId xmlns:a16="http://schemas.microsoft.com/office/drawing/2014/main" id="{23E02535-FF89-4713-9A18-04CAD83ED900}"/>
              </a:ext>
            </a:extLst>
          </p:cNvPr>
          <p:cNvSpPr txBox="1"/>
          <p:nvPr/>
        </p:nvSpPr>
        <p:spPr>
          <a:xfrm>
            <a:off x="9165579" y="243970"/>
            <a:ext cx="1575249" cy="707886"/>
          </a:xfrm>
          <a:prstGeom prst="rect">
            <a:avLst/>
          </a:prstGeom>
          <a:solidFill>
            <a:srgbClr val="E8E6F3"/>
          </a:solidFill>
        </p:spPr>
        <p:txBody>
          <a:bodyPr wrap="square" rtlCol="0">
            <a:spAutoFit/>
          </a:bodyPr>
          <a:lstStyle/>
          <a:p>
            <a:pPr algn="ctr"/>
            <a:r>
              <a:rPr lang="cs-CZ" sz="2000" dirty="0"/>
              <a:t>Intersticiální tekutina</a:t>
            </a:r>
            <a:endParaRPr lang="en-US" sz="2000" dirty="0"/>
          </a:p>
        </p:txBody>
      </p:sp>
      <p:cxnSp>
        <p:nvCxnSpPr>
          <p:cNvPr id="23" name="Přímá spojnice se šipkou 22">
            <a:extLst>
              <a:ext uri="{FF2B5EF4-FFF2-40B4-BE49-F238E27FC236}">
                <a16:creationId xmlns:a16="http://schemas.microsoft.com/office/drawing/2014/main" id="{46E48D02-8F66-40DF-8FBB-649F38FA86CD}"/>
              </a:ext>
            </a:extLst>
          </p:cNvPr>
          <p:cNvCxnSpPr>
            <a:cxnSpLocks/>
            <a:endCxn id="5" idx="1"/>
          </p:cNvCxnSpPr>
          <p:nvPr/>
        </p:nvCxnSpPr>
        <p:spPr>
          <a:xfrm flipV="1">
            <a:off x="7129810" y="3460622"/>
            <a:ext cx="620073" cy="1110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TextovéPole 27">
            <a:extLst>
              <a:ext uri="{FF2B5EF4-FFF2-40B4-BE49-F238E27FC236}">
                <a16:creationId xmlns:a16="http://schemas.microsoft.com/office/drawing/2014/main" id="{7A87E01F-A2B7-450F-AE06-CAE00E0D7A9A}"/>
              </a:ext>
            </a:extLst>
          </p:cNvPr>
          <p:cNvSpPr txBox="1"/>
          <p:nvPr/>
        </p:nvSpPr>
        <p:spPr>
          <a:xfrm>
            <a:off x="5709060" y="4165947"/>
            <a:ext cx="1408015" cy="738664"/>
          </a:xfrm>
          <a:prstGeom prst="rect">
            <a:avLst/>
          </a:prstGeom>
          <a:solidFill>
            <a:srgbClr val="FDEADB"/>
          </a:solidFill>
        </p:spPr>
        <p:txBody>
          <a:bodyPr wrap="square" rtlCol="0">
            <a:spAutoFit/>
          </a:bodyPr>
          <a:lstStyle/>
          <a:p>
            <a:r>
              <a:rPr lang="cs-CZ" sz="1400" dirty="0"/>
              <a:t>Pankreatické a duodenální buňky</a:t>
            </a:r>
            <a:endParaRPr lang="en-US" sz="1400" dirty="0"/>
          </a:p>
        </p:txBody>
      </p:sp>
      <p:cxnSp>
        <p:nvCxnSpPr>
          <p:cNvPr id="29" name="Přímá spojnice se šipkou 28">
            <a:extLst>
              <a:ext uri="{FF2B5EF4-FFF2-40B4-BE49-F238E27FC236}">
                <a16:creationId xmlns:a16="http://schemas.microsoft.com/office/drawing/2014/main" id="{D72CA018-B838-4925-8CCD-23C8A6531564}"/>
              </a:ext>
            </a:extLst>
          </p:cNvPr>
          <p:cNvCxnSpPr>
            <a:cxnSpLocks/>
            <a:stCxn id="28" idx="3"/>
            <a:endCxn id="9" idx="1"/>
          </p:cNvCxnSpPr>
          <p:nvPr/>
        </p:nvCxnSpPr>
        <p:spPr>
          <a:xfrm>
            <a:off x="7117075" y="4535279"/>
            <a:ext cx="860524"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45559006-AC25-42F2-990D-82FC48D019E1}"/>
              </a:ext>
            </a:extLst>
          </p:cNvPr>
          <p:cNvCxnSpPr>
            <a:cxnSpLocks/>
          </p:cNvCxnSpPr>
          <p:nvPr/>
        </p:nvCxnSpPr>
        <p:spPr>
          <a:xfrm flipH="1">
            <a:off x="3944867" y="4512020"/>
            <a:ext cx="1760587" cy="2079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7" name="TextovéPole 36">
            <a:extLst>
              <a:ext uri="{FF2B5EF4-FFF2-40B4-BE49-F238E27FC236}">
                <a16:creationId xmlns:a16="http://schemas.microsoft.com/office/drawing/2014/main" id="{19522260-CF43-4E80-AED0-23D00734EBB1}"/>
              </a:ext>
            </a:extLst>
          </p:cNvPr>
          <p:cNvSpPr txBox="1"/>
          <p:nvPr/>
        </p:nvSpPr>
        <p:spPr>
          <a:xfrm>
            <a:off x="1332759" y="3438650"/>
            <a:ext cx="1408014" cy="307777"/>
          </a:xfrm>
          <a:prstGeom prst="rect">
            <a:avLst/>
          </a:prstGeom>
          <a:solidFill>
            <a:srgbClr val="FDEADB"/>
          </a:solidFill>
        </p:spPr>
        <p:txBody>
          <a:bodyPr wrap="square" rtlCol="0">
            <a:spAutoFit/>
          </a:bodyPr>
          <a:lstStyle/>
          <a:p>
            <a:r>
              <a:rPr lang="cs-CZ" sz="1400" dirty="0"/>
              <a:t>Parietální buňky</a:t>
            </a:r>
            <a:endParaRPr lang="en-US" sz="1400" dirty="0"/>
          </a:p>
        </p:txBody>
      </p:sp>
      <p:cxnSp>
        <p:nvCxnSpPr>
          <p:cNvPr id="40" name="Přímá spojnice se šipkou 39">
            <a:extLst>
              <a:ext uri="{FF2B5EF4-FFF2-40B4-BE49-F238E27FC236}">
                <a16:creationId xmlns:a16="http://schemas.microsoft.com/office/drawing/2014/main" id="{B1633776-91EC-4423-99CF-311F02D9D1F7}"/>
              </a:ext>
            </a:extLst>
          </p:cNvPr>
          <p:cNvCxnSpPr>
            <a:cxnSpLocks/>
            <a:stCxn id="6" idx="3"/>
            <a:endCxn id="37" idx="1"/>
          </p:cNvCxnSpPr>
          <p:nvPr/>
        </p:nvCxnSpPr>
        <p:spPr>
          <a:xfrm flipV="1">
            <a:off x="697577" y="3592539"/>
            <a:ext cx="635182" cy="63659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3" name="TextovéPole 42">
            <a:extLst>
              <a:ext uri="{FF2B5EF4-FFF2-40B4-BE49-F238E27FC236}">
                <a16:creationId xmlns:a16="http://schemas.microsoft.com/office/drawing/2014/main" id="{4E184F7F-29A8-4498-8FEE-9F7BB578DFEF}"/>
              </a:ext>
            </a:extLst>
          </p:cNvPr>
          <p:cNvSpPr txBox="1"/>
          <p:nvPr/>
        </p:nvSpPr>
        <p:spPr>
          <a:xfrm>
            <a:off x="1332759" y="4786299"/>
            <a:ext cx="1160721" cy="307777"/>
          </a:xfrm>
          <a:prstGeom prst="rect">
            <a:avLst/>
          </a:prstGeom>
          <a:solidFill>
            <a:srgbClr val="FDEADB"/>
          </a:solidFill>
        </p:spPr>
        <p:txBody>
          <a:bodyPr wrap="square" rtlCol="0">
            <a:spAutoFit/>
          </a:bodyPr>
          <a:lstStyle/>
          <a:p>
            <a:r>
              <a:rPr lang="cs-CZ" sz="1400" dirty="0"/>
              <a:t>Střevní epitel</a:t>
            </a:r>
            <a:endParaRPr lang="en-US" sz="1400" dirty="0"/>
          </a:p>
        </p:txBody>
      </p:sp>
      <p:cxnSp>
        <p:nvCxnSpPr>
          <p:cNvPr id="44" name="Přímá spojnice se šipkou 43">
            <a:extLst>
              <a:ext uri="{FF2B5EF4-FFF2-40B4-BE49-F238E27FC236}">
                <a16:creationId xmlns:a16="http://schemas.microsoft.com/office/drawing/2014/main" id="{B29137A0-0B84-4067-BBB2-81DA0FC3ED75}"/>
              </a:ext>
            </a:extLst>
          </p:cNvPr>
          <p:cNvCxnSpPr>
            <a:cxnSpLocks/>
            <a:stCxn id="43" idx="1"/>
          </p:cNvCxnSpPr>
          <p:nvPr/>
        </p:nvCxnSpPr>
        <p:spPr>
          <a:xfrm flipH="1" flipV="1">
            <a:off x="655093" y="4350613"/>
            <a:ext cx="677666" cy="5895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TextovéPole 46">
            <a:extLst>
              <a:ext uri="{FF2B5EF4-FFF2-40B4-BE49-F238E27FC236}">
                <a16:creationId xmlns:a16="http://schemas.microsoft.com/office/drawing/2014/main" id="{91399F6A-6D44-482B-9D6E-44F00E4A02C7}"/>
              </a:ext>
            </a:extLst>
          </p:cNvPr>
          <p:cNvSpPr txBox="1"/>
          <p:nvPr/>
        </p:nvSpPr>
        <p:spPr>
          <a:xfrm>
            <a:off x="3278988" y="5131593"/>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cxnSp>
        <p:nvCxnSpPr>
          <p:cNvPr id="48" name="Přímá spojnice se šipkou 47">
            <a:extLst>
              <a:ext uri="{FF2B5EF4-FFF2-40B4-BE49-F238E27FC236}">
                <a16:creationId xmlns:a16="http://schemas.microsoft.com/office/drawing/2014/main" id="{DA9E5A98-ADB9-4BA9-A4C9-1AC6CF69765B}"/>
              </a:ext>
            </a:extLst>
          </p:cNvPr>
          <p:cNvCxnSpPr>
            <a:cxnSpLocks/>
            <a:endCxn id="43" idx="3"/>
          </p:cNvCxnSpPr>
          <p:nvPr/>
        </p:nvCxnSpPr>
        <p:spPr>
          <a:xfrm flipH="1" flipV="1">
            <a:off x="2493480" y="4940188"/>
            <a:ext cx="815672" cy="37250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Přímá spojnice se šipkou 51">
            <a:extLst>
              <a:ext uri="{FF2B5EF4-FFF2-40B4-BE49-F238E27FC236}">
                <a16:creationId xmlns:a16="http://schemas.microsoft.com/office/drawing/2014/main" id="{E0F81D91-C5EE-4F5E-88D0-690F38C63FE3}"/>
              </a:ext>
            </a:extLst>
          </p:cNvPr>
          <p:cNvCxnSpPr>
            <a:cxnSpLocks/>
            <a:endCxn id="11" idx="1"/>
          </p:cNvCxnSpPr>
          <p:nvPr/>
        </p:nvCxnSpPr>
        <p:spPr>
          <a:xfrm>
            <a:off x="8435947" y="3580726"/>
            <a:ext cx="1081638" cy="46373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Přímá spojnice se šipkou 54">
            <a:extLst>
              <a:ext uri="{FF2B5EF4-FFF2-40B4-BE49-F238E27FC236}">
                <a16:creationId xmlns:a16="http://schemas.microsoft.com/office/drawing/2014/main" id="{C7212F09-4B71-40D3-A0B7-3CCCA4A1C551}"/>
              </a:ext>
            </a:extLst>
          </p:cNvPr>
          <p:cNvCxnSpPr>
            <a:cxnSpLocks/>
            <a:stCxn id="9" idx="3"/>
            <a:endCxn id="11" idx="1"/>
          </p:cNvCxnSpPr>
          <p:nvPr/>
        </p:nvCxnSpPr>
        <p:spPr>
          <a:xfrm flipV="1">
            <a:off x="8383479" y="4044464"/>
            <a:ext cx="1134106" cy="49081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Šipka: doprava 26">
            <a:extLst>
              <a:ext uri="{FF2B5EF4-FFF2-40B4-BE49-F238E27FC236}">
                <a16:creationId xmlns:a16="http://schemas.microsoft.com/office/drawing/2014/main" id="{5098BA7B-ABFD-4691-8549-5DAD44123116}"/>
              </a:ext>
            </a:extLst>
          </p:cNvPr>
          <p:cNvSpPr/>
          <p:nvPr/>
        </p:nvSpPr>
        <p:spPr>
          <a:xfrm>
            <a:off x="4783546" y="1411753"/>
            <a:ext cx="1382116" cy="4355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Zvracení</a:t>
            </a:r>
            <a:endParaRPr lang="en-US" dirty="0"/>
          </a:p>
        </p:txBody>
      </p:sp>
      <p:sp>
        <p:nvSpPr>
          <p:cNvPr id="31" name="TextovéPole 30">
            <a:extLst>
              <a:ext uri="{FF2B5EF4-FFF2-40B4-BE49-F238E27FC236}">
                <a16:creationId xmlns:a16="http://schemas.microsoft.com/office/drawing/2014/main" id="{07479FC4-A391-4703-AB06-7CCE97B8BC14}"/>
              </a:ext>
            </a:extLst>
          </p:cNvPr>
          <p:cNvSpPr txBox="1"/>
          <p:nvPr/>
        </p:nvSpPr>
        <p:spPr>
          <a:xfrm>
            <a:off x="6113073" y="1613363"/>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33" name="TextovéPole 32">
            <a:extLst>
              <a:ext uri="{FF2B5EF4-FFF2-40B4-BE49-F238E27FC236}">
                <a16:creationId xmlns:a16="http://schemas.microsoft.com/office/drawing/2014/main" id="{22005885-40EC-44C8-8864-106AC552AEAD}"/>
              </a:ext>
            </a:extLst>
          </p:cNvPr>
          <p:cNvSpPr txBox="1"/>
          <p:nvPr/>
        </p:nvSpPr>
        <p:spPr>
          <a:xfrm>
            <a:off x="6127904" y="1293869"/>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12" name="Volný tvar: obrazec 11">
            <a:extLst>
              <a:ext uri="{FF2B5EF4-FFF2-40B4-BE49-F238E27FC236}">
                <a16:creationId xmlns:a16="http://schemas.microsoft.com/office/drawing/2014/main" id="{1706F6D4-7EF7-42A5-8004-816371B4E5C7}"/>
              </a:ext>
            </a:extLst>
          </p:cNvPr>
          <p:cNvSpPr/>
          <p:nvPr/>
        </p:nvSpPr>
        <p:spPr>
          <a:xfrm>
            <a:off x="3914910" y="1575422"/>
            <a:ext cx="863437" cy="2616252"/>
          </a:xfrm>
          <a:custGeom>
            <a:avLst/>
            <a:gdLst>
              <a:gd name="connsiteX0" fmla="*/ 256534 w 863437"/>
              <a:gd name="connsiteY0" fmla="*/ 2616252 h 2616252"/>
              <a:gd name="connsiteX1" fmla="*/ 66371 w 863437"/>
              <a:gd name="connsiteY1" fmla="*/ 2231880 h 2616252"/>
              <a:gd name="connsiteX2" fmla="*/ 9727 w 863437"/>
              <a:gd name="connsiteY2" fmla="*/ 564921 h 2616252"/>
              <a:gd name="connsiteX3" fmla="*/ 62325 w 863437"/>
              <a:gd name="connsiteY3" fmla="*/ 47031 h 2616252"/>
              <a:gd name="connsiteX4" fmla="*/ 580216 w 863437"/>
              <a:gd name="connsiteY4" fmla="*/ 26801 h 2616252"/>
              <a:gd name="connsiteX5" fmla="*/ 863437 w 863437"/>
              <a:gd name="connsiteY5" fmla="*/ 71307 h 2616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437" h="2616252">
                <a:moveTo>
                  <a:pt x="256534" y="2616252"/>
                </a:moveTo>
                <a:cubicBezTo>
                  <a:pt x="182019" y="2595010"/>
                  <a:pt x="107505" y="2573768"/>
                  <a:pt x="66371" y="2231880"/>
                </a:cubicBezTo>
                <a:cubicBezTo>
                  <a:pt x="25237" y="1889992"/>
                  <a:pt x="10401" y="929062"/>
                  <a:pt x="9727" y="564921"/>
                </a:cubicBezTo>
                <a:cubicBezTo>
                  <a:pt x="9053" y="200780"/>
                  <a:pt x="-32757" y="136718"/>
                  <a:pt x="62325" y="47031"/>
                </a:cubicBezTo>
                <a:cubicBezTo>
                  <a:pt x="157406" y="-42656"/>
                  <a:pt x="446697" y="22755"/>
                  <a:pt x="580216" y="26801"/>
                </a:cubicBezTo>
                <a:cubicBezTo>
                  <a:pt x="713735" y="30847"/>
                  <a:pt x="788586" y="51077"/>
                  <a:pt x="863437" y="71307"/>
                </a:cubicBezTo>
              </a:path>
            </a:pathLst>
          </a:custGeom>
          <a:noFill/>
          <a:ln w="19050">
            <a:solidFill>
              <a:schemeClr val="tx1"/>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Přímá spojnice se šipkou 33">
            <a:extLst>
              <a:ext uri="{FF2B5EF4-FFF2-40B4-BE49-F238E27FC236}">
                <a16:creationId xmlns:a16="http://schemas.microsoft.com/office/drawing/2014/main" id="{82224639-B079-498F-BF2C-23529E7BAD16}"/>
              </a:ext>
            </a:extLst>
          </p:cNvPr>
          <p:cNvCxnSpPr>
            <a:cxnSpLocks/>
          </p:cNvCxnSpPr>
          <p:nvPr/>
        </p:nvCxnSpPr>
        <p:spPr>
          <a:xfrm flipV="1">
            <a:off x="8113700" y="1831157"/>
            <a:ext cx="0" cy="151287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ovéPole 35">
            <a:extLst>
              <a:ext uri="{FF2B5EF4-FFF2-40B4-BE49-F238E27FC236}">
                <a16:creationId xmlns:a16="http://schemas.microsoft.com/office/drawing/2014/main" id="{6203DDF0-47DB-4B7A-92EF-8A8DE70A8B3B}"/>
              </a:ext>
            </a:extLst>
          </p:cNvPr>
          <p:cNvSpPr txBox="1"/>
          <p:nvPr/>
        </p:nvSpPr>
        <p:spPr>
          <a:xfrm>
            <a:off x="7749883" y="1465522"/>
            <a:ext cx="818148" cy="369332"/>
          </a:xfrm>
          <a:prstGeom prst="rect">
            <a:avLst/>
          </a:prstGeom>
          <a:solidFill>
            <a:srgbClr val="FFFF00"/>
          </a:solidFill>
          <a:ln>
            <a:solidFill>
              <a:srgbClr val="002060"/>
            </a:solidFill>
          </a:ln>
        </p:spPr>
        <p:txBody>
          <a:bodyPr wrap="square" rtlCol="0">
            <a:spAutoFit/>
          </a:bodyPr>
          <a:lstStyle/>
          <a:p>
            <a:r>
              <a:rPr lang="cs-CZ" dirty="0"/>
              <a:t>HCO</a:t>
            </a:r>
            <a:r>
              <a:rPr lang="cs-CZ" baseline="-25000" dirty="0"/>
              <a:t>3</a:t>
            </a:r>
            <a:r>
              <a:rPr lang="cs-CZ" baseline="30000" dirty="0"/>
              <a:t>-</a:t>
            </a:r>
            <a:endParaRPr lang="en-US" baseline="30000" dirty="0"/>
          </a:p>
        </p:txBody>
      </p:sp>
      <p:sp>
        <p:nvSpPr>
          <p:cNvPr id="38" name="TextovéPole 37">
            <a:extLst>
              <a:ext uri="{FF2B5EF4-FFF2-40B4-BE49-F238E27FC236}">
                <a16:creationId xmlns:a16="http://schemas.microsoft.com/office/drawing/2014/main" id="{8FADDD67-BA7A-4BBD-8EE4-D03586156B04}"/>
              </a:ext>
            </a:extLst>
          </p:cNvPr>
          <p:cNvSpPr txBox="1"/>
          <p:nvPr/>
        </p:nvSpPr>
        <p:spPr>
          <a:xfrm>
            <a:off x="247609" y="1338158"/>
            <a:ext cx="407484" cy="369332"/>
          </a:xfrm>
          <a:prstGeom prst="rect">
            <a:avLst/>
          </a:prstGeom>
          <a:solidFill>
            <a:srgbClr val="FFFF00"/>
          </a:solidFill>
          <a:ln>
            <a:solidFill>
              <a:schemeClr val="tx1"/>
            </a:solidFill>
          </a:ln>
        </p:spPr>
        <p:txBody>
          <a:bodyPr wrap="none" rtlCol="0">
            <a:spAutoFit/>
          </a:bodyPr>
          <a:lstStyle/>
          <a:p>
            <a:r>
              <a:rPr lang="cs-CZ" dirty="0"/>
              <a:t>Cl</a:t>
            </a:r>
            <a:r>
              <a:rPr lang="cs-CZ" baseline="30000" dirty="0"/>
              <a:t>-</a:t>
            </a:r>
            <a:endParaRPr lang="en-US" baseline="30000" dirty="0"/>
          </a:p>
        </p:txBody>
      </p:sp>
      <p:cxnSp>
        <p:nvCxnSpPr>
          <p:cNvPr id="39" name="Přímá spojnice se šipkou 38">
            <a:extLst>
              <a:ext uri="{FF2B5EF4-FFF2-40B4-BE49-F238E27FC236}">
                <a16:creationId xmlns:a16="http://schemas.microsoft.com/office/drawing/2014/main" id="{AB5E6116-D4CF-45C6-A7B4-C971A47CB43C}"/>
              </a:ext>
            </a:extLst>
          </p:cNvPr>
          <p:cNvCxnSpPr>
            <a:cxnSpLocks/>
            <a:stCxn id="38" idx="2"/>
            <a:endCxn id="6" idx="0"/>
          </p:cNvCxnSpPr>
          <p:nvPr/>
        </p:nvCxnSpPr>
        <p:spPr>
          <a:xfrm>
            <a:off x="451351" y="1707490"/>
            <a:ext cx="42484" cy="233697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8" name="p3">
            <a:hlinkClick r:id="" action="ppaction://media"/>
            <a:extLst>
              <a:ext uri="{FF2B5EF4-FFF2-40B4-BE49-F238E27FC236}">
                <a16:creationId xmlns:a16="http://schemas.microsoft.com/office/drawing/2014/main" id="{3FEEB001-666A-452B-B950-D6B8BB51FB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08339" y="-325510"/>
            <a:ext cx="304800" cy="304800"/>
          </a:xfrm>
          <a:prstGeom prst="rect">
            <a:avLst/>
          </a:prstGeom>
        </p:spPr>
      </p:pic>
      <p:sp>
        <p:nvSpPr>
          <p:cNvPr id="10" name="TextBox 9">
            <a:hlinkClick r:id="rId7" action="ppaction://hlinksldjump"/>
            <a:extLst>
              <a:ext uri="{FF2B5EF4-FFF2-40B4-BE49-F238E27FC236}">
                <a16:creationId xmlns:a16="http://schemas.microsoft.com/office/drawing/2014/main" id="{2393373C-5D18-E3C0-65D6-C4CF57C8F584}"/>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6711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1+#ppt_w/2"/>
                                          </p:val>
                                        </p:tav>
                                        <p:tav tm="100000">
                                          <p:val>
                                            <p:strVal val="#ppt_x"/>
                                          </p:val>
                                        </p:tav>
                                      </p:tavLst>
                                    </p:anim>
                                    <p:anim calcmode="lin" valueType="num">
                                      <p:cBhvr additive="base">
                                        <p:cTn id="8" dur="500" fill="hold"/>
                                        <p:tgtEl>
                                          <p:spTgt spid="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9" fill="hold" display="0">
                  <p:stCondLst>
                    <p:cond delay="indefinite"/>
                  </p:stCondLst>
                  <p:endCondLst>
                    <p:cond evt="onStopAudio" delay="0">
                      <p:tgtEl>
                        <p:sldTgt/>
                      </p:tgtEl>
                    </p:cond>
                  </p:endCondLst>
                </p:cTn>
                <p:tgtEl>
                  <p:spTgt spid="8"/>
                </p:tgtEl>
              </p:cMediaNode>
            </p:audio>
          </p:childTnLst>
        </p:cTn>
      </p:par>
    </p:tnLst>
    <p:bldLst>
      <p:bldP spid="27" grpId="0" animBg="1"/>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00F842AF-32A7-4DE4-98E1-E38631C14E2B}"/>
              </a:ext>
            </a:extLst>
          </p:cNvPr>
          <p:cNvPicPr>
            <a:picLocks noChangeAspect="1"/>
          </p:cNvPicPr>
          <p:nvPr/>
        </p:nvPicPr>
        <p:blipFill rotWithShape="1">
          <a:blip r:embed="rId3"/>
          <a:srcRect t="12105"/>
          <a:stretch/>
        </p:blipFill>
        <p:spPr>
          <a:xfrm>
            <a:off x="0" y="1611793"/>
            <a:ext cx="12192000" cy="4637450"/>
          </a:xfrm>
          <a:prstGeom prst="rect">
            <a:avLst/>
          </a:prstGeom>
        </p:spPr>
      </p:pic>
      <p:sp>
        <p:nvSpPr>
          <p:cNvPr id="7" name="TextovéPole 6">
            <a:extLst>
              <a:ext uri="{FF2B5EF4-FFF2-40B4-BE49-F238E27FC236}">
                <a16:creationId xmlns:a16="http://schemas.microsoft.com/office/drawing/2014/main" id="{1D2D2589-BDF4-4CF9-B872-F004A6EEA8E5}"/>
              </a:ext>
            </a:extLst>
          </p:cNvPr>
          <p:cNvSpPr txBox="1"/>
          <p:nvPr/>
        </p:nvSpPr>
        <p:spPr>
          <a:xfrm>
            <a:off x="1594011" y="1736812"/>
            <a:ext cx="1652418" cy="523220"/>
          </a:xfrm>
          <a:prstGeom prst="rect">
            <a:avLst/>
          </a:prstGeom>
          <a:solidFill>
            <a:srgbClr val="CBE3EF"/>
          </a:solidFill>
        </p:spPr>
        <p:txBody>
          <a:bodyPr wrap="square" rtlCol="0">
            <a:spAutoFit/>
          </a:bodyPr>
          <a:lstStyle/>
          <a:p>
            <a:pPr algn="ctr"/>
            <a:r>
              <a:rPr lang="cs-CZ" sz="1400" i="1" dirty="0"/>
              <a:t>Alfa – interkalární buňky</a:t>
            </a:r>
            <a:endParaRPr lang="en-US" sz="1400" i="1" dirty="0"/>
          </a:p>
        </p:txBody>
      </p:sp>
      <p:sp>
        <p:nvSpPr>
          <p:cNvPr id="8" name="TextovéPole 7">
            <a:extLst>
              <a:ext uri="{FF2B5EF4-FFF2-40B4-BE49-F238E27FC236}">
                <a16:creationId xmlns:a16="http://schemas.microsoft.com/office/drawing/2014/main" id="{AC3C57A5-6488-488E-94DD-3B8962418028}"/>
              </a:ext>
            </a:extLst>
          </p:cNvPr>
          <p:cNvSpPr txBox="1"/>
          <p:nvPr/>
        </p:nvSpPr>
        <p:spPr>
          <a:xfrm>
            <a:off x="8187052" y="1643133"/>
            <a:ext cx="1652418" cy="523220"/>
          </a:xfrm>
          <a:prstGeom prst="rect">
            <a:avLst/>
          </a:prstGeom>
          <a:solidFill>
            <a:srgbClr val="CBE3EF"/>
          </a:solidFill>
        </p:spPr>
        <p:txBody>
          <a:bodyPr wrap="square" rtlCol="0">
            <a:spAutoFit/>
          </a:bodyPr>
          <a:lstStyle/>
          <a:p>
            <a:pPr algn="ctr"/>
            <a:r>
              <a:rPr lang="cs-CZ" sz="1400" i="1" dirty="0"/>
              <a:t>Beta – interkalární buňky</a:t>
            </a:r>
            <a:endParaRPr lang="en-US" sz="1400" i="1" dirty="0"/>
          </a:p>
        </p:txBody>
      </p:sp>
      <p:sp>
        <p:nvSpPr>
          <p:cNvPr id="9" name="TextovéPole 8">
            <a:extLst>
              <a:ext uri="{FF2B5EF4-FFF2-40B4-BE49-F238E27FC236}">
                <a16:creationId xmlns:a16="http://schemas.microsoft.com/office/drawing/2014/main" id="{3344ED21-3FDB-4A9B-98E2-CD9F02090B78}"/>
              </a:ext>
            </a:extLst>
          </p:cNvPr>
          <p:cNvSpPr txBox="1"/>
          <p:nvPr/>
        </p:nvSpPr>
        <p:spPr>
          <a:xfrm>
            <a:off x="55699" y="1691403"/>
            <a:ext cx="1188256" cy="738664"/>
          </a:xfrm>
          <a:prstGeom prst="rect">
            <a:avLst/>
          </a:prstGeom>
          <a:solidFill>
            <a:srgbClr val="FFF9BB"/>
          </a:solidFill>
        </p:spPr>
        <p:txBody>
          <a:bodyPr wrap="square" rtlCol="0">
            <a:spAutoFit/>
          </a:bodyPr>
          <a:lstStyle/>
          <a:p>
            <a:pPr algn="ctr"/>
            <a:r>
              <a:rPr lang="cs-CZ" sz="1400" i="1" dirty="0"/>
              <a:t>Lumen sběrných kanálků</a:t>
            </a:r>
            <a:endParaRPr lang="en-US" sz="1400" i="1" dirty="0"/>
          </a:p>
        </p:txBody>
      </p:sp>
      <p:sp>
        <p:nvSpPr>
          <p:cNvPr id="10" name="TextovéPole 9">
            <a:extLst>
              <a:ext uri="{FF2B5EF4-FFF2-40B4-BE49-F238E27FC236}">
                <a16:creationId xmlns:a16="http://schemas.microsoft.com/office/drawing/2014/main" id="{29D20317-97CA-4E5F-AFB0-9A614CDF3193}"/>
              </a:ext>
            </a:extLst>
          </p:cNvPr>
          <p:cNvSpPr txBox="1"/>
          <p:nvPr/>
        </p:nvSpPr>
        <p:spPr>
          <a:xfrm>
            <a:off x="6489763" y="1643133"/>
            <a:ext cx="1188256" cy="738664"/>
          </a:xfrm>
          <a:prstGeom prst="rect">
            <a:avLst/>
          </a:prstGeom>
          <a:solidFill>
            <a:srgbClr val="FFF9BB"/>
          </a:solidFill>
        </p:spPr>
        <p:txBody>
          <a:bodyPr wrap="square" rtlCol="0">
            <a:spAutoFit/>
          </a:bodyPr>
          <a:lstStyle/>
          <a:p>
            <a:pPr algn="ctr"/>
            <a:r>
              <a:rPr lang="cs-CZ" sz="1400" i="1" dirty="0"/>
              <a:t>Lumen sběrných kanálků</a:t>
            </a:r>
            <a:endParaRPr lang="en-US" sz="1400" i="1" dirty="0"/>
          </a:p>
        </p:txBody>
      </p:sp>
      <p:sp>
        <p:nvSpPr>
          <p:cNvPr id="11" name="TextovéPole 10">
            <a:extLst>
              <a:ext uri="{FF2B5EF4-FFF2-40B4-BE49-F238E27FC236}">
                <a16:creationId xmlns:a16="http://schemas.microsoft.com/office/drawing/2014/main" id="{CF2E89D9-D3F9-49CE-94D4-0406BEC5F663}"/>
              </a:ext>
            </a:extLst>
          </p:cNvPr>
          <p:cNvSpPr txBox="1"/>
          <p:nvPr/>
        </p:nvSpPr>
        <p:spPr>
          <a:xfrm>
            <a:off x="10222401" y="1691403"/>
            <a:ext cx="1188256" cy="523220"/>
          </a:xfrm>
          <a:prstGeom prst="rect">
            <a:avLst/>
          </a:prstGeom>
          <a:solidFill>
            <a:srgbClr val="E7DEEC"/>
          </a:solidFill>
        </p:spPr>
        <p:txBody>
          <a:bodyPr wrap="square" rtlCol="0">
            <a:spAutoFit/>
          </a:bodyPr>
          <a:lstStyle/>
          <a:p>
            <a:pPr algn="ctr"/>
            <a:r>
              <a:rPr lang="cs-CZ" sz="1400" i="1" dirty="0" err="1"/>
              <a:t>Intersticium</a:t>
            </a:r>
            <a:r>
              <a:rPr lang="cs-CZ" sz="1400" i="1" dirty="0"/>
              <a:t> ledvin</a:t>
            </a:r>
            <a:endParaRPr lang="en-US" sz="1400" i="1" dirty="0"/>
          </a:p>
        </p:txBody>
      </p:sp>
      <p:sp>
        <p:nvSpPr>
          <p:cNvPr id="12" name="TextovéPole 11">
            <a:extLst>
              <a:ext uri="{FF2B5EF4-FFF2-40B4-BE49-F238E27FC236}">
                <a16:creationId xmlns:a16="http://schemas.microsoft.com/office/drawing/2014/main" id="{4DF593D2-4A3F-4F21-AA83-1332FC152C49}"/>
              </a:ext>
            </a:extLst>
          </p:cNvPr>
          <p:cNvSpPr txBox="1"/>
          <p:nvPr/>
        </p:nvSpPr>
        <p:spPr>
          <a:xfrm>
            <a:off x="3834752" y="1661701"/>
            <a:ext cx="1188256" cy="523220"/>
          </a:xfrm>
          <a:prstGeom prst="rect">
            <a:avLst/>
          </a:prstGeom>
          <a:solidFill>
            <a:srgbClr val="E7DEEC"/>
          </a:solidFill>
        </p:spPr>
        <p:txBody>
          <a:bodyPr wrap="square" rtlCol="0">
            <a:spAutoFit/>
          </a:bodyPr>
          <a:lstStyle/>
          <a:p>
            <a:pPr algn="ctr"/>
            <a:r>
              <a:rPr lang="cs-CZ" sz="1400" i="1" dirty="0" err="1"/>
              <a:t>Intersticium</a:t>
            </a:r>
            <a:r>
              <a:rPr lang="cs-CZ" sz="1400" i="1" dirty="0"/>
              <a:t> ledvin</a:t>
            </a:r>
            <a:endParaRPr lang="en-US" sz="1400" i="1" dirty="0"/>
          </a:p>
        </p:txBody>
      </p:sp>
      <p:sp>
        <p:nvSpPr>
          <p:cNvPr id="13" name="TextovéPole 12">
            <a:extLst>
              <a:ext uri="{FF2B5EF4-FFF2-40B4-BE49-F238E27FC236}">
                <a16:creationId xmlns:a16="http://schemas.microsoft.com/office/drawing/2014/main" id="{FA9D878C-84FB-4B71-A3D9-AFFA8A55BB06}"/>
              </a:ext>
            </a:extLst>
          </p:cNvPr>
          <p:cNvSpPr txBox="1"/>
          <p:nvPr/>
        </p:nvSpPr>
        <p:spPr>
          <a:xfrm>
            <a:off x="106756" y="3316910"/>
            <a:ext cx="1081499" cy="307777"/>
          </a:xfrm>
          <a:prstGeom prst="rect">
            <a:avLst/>
          </a:prstGeom>
          <a:solidFill>
            <a:srgbClr val="FFF9BB"/>
          </a:solidFill>
        </p:spPr>
        <p:txBody>
          <a:bodyPr wrap="square" rtlCol="0">
            <a:spAutoFit/>
          </a:bodyPr>
          <a:lstStyle/>
          <a:p>
            <a:pPr algn="ctr"/>
            <a:r>
              <a:rPr lang="cs-CZ" sz="1400" i="1" dirty="0"/>
              <a:t>K</a:t>
            </a:r>
            <a:r>
              <a:rPr lang="cs-CZ" sz="1400" i="1" baseline="30000" dirty="0"/>
              <a:t>+</a:t>
            </a:r>
            <a:endParaRPr lang="en-US" sz="1400" i="1" baseline="30000" dirty="0"/>
          </a:p>
        </p:txBody>
      </p:sp>
      <p:sp>
        <p:nvSpPr>
          <p:cNvPr id="14" name="TextovéPole 13">
            <a:extLst>
              <a:ext uri="{FF2B5EF4-FFF2-40B4-BE49-F238E27FC236}">
                <a16:creationId xmlns:a16="http://schemas.microsoft.com/office/drawing/2014/main" id="{6733E0BD-C47C-44A1-B6B5-592017E33451}"/>
              </a:ext>
            </a:extLst>
          </p:cNvPr>
          <p:cNvSpPr txBox="1"/>
          <p:nvPr/>
        </p:nvSpPr>
        <p:spPr>
          <a:xfrm>
            <a:off x="32488" y="5822083"/>
            <a:ext cx="1225391" cy="461665"/>
          </a:xfrm>
          <a:prstGeom prst="rect">
            <a:avLst/>
          </a:prstGeom>
          <a:solidFill>
            <a:srgbClr val="FFF9BB"/>
          </a:solidFill>
        </p:spPr>
        <p:txBody>
          <a:bodyPr wrap="square" rtlCol="0">
            <a:spAutoFit/>
          </a:bodyPr>
          <a:lstStyle/>
          <a:p>
            <a:pPr algn="ctr"/>
            <a:r>
              <a:rPr lang="cs-CZ" sz="1200" i="1" dirty="0"/>
              <a:t>Acidifikace moči</a:t>
            </a:r>
          </a:p>
          <a:p>
            <a:pPr algn="ctr"/>
            <a:endParaRPr lang="cs-CZ" sz="1200" i="1" dirty="0"/>
          </a:p>
        </p:txBody>
      </p:sp>
      <p:sp>
        <p:nvSpPr>
          <p:cNvPr id="15" name="TextovéPole 14">
            <a:extLst>
              <a:ext uri="{FF2B5EF4-FFF2-40B4-BE49-F238E27FC236}">
                <a16:creationId xmlns:a16="http://schemas.microsoft.com/office/drawing/2014/main" id="{0EA16C8C-DC81-47C3-BE98-2E24A188CB7C}"/>
              </a:ext>
            </a:extLst>
          </p:cNvPr>
          <p:cNvSpPr txBox="1"/>
          <p:nvPr/>
        </p:nvSpPr>
        <p:spPr>
          <a:xfrm>
            <a:off x="6288624" y="5818918"/>
            <a:ext cx="1225391" cy="461665"/>
          </a:xfrm>
          <a:prstGeom prst="rect">
            <a:avLst/>
          </a:prstGeom>
          <a:solidFill>
            <a:srgbClr val="FFF9BB"/>
          </a:solidFill>
        </p:spPr>
        <p:txBody>
          <a:bodyPr wrap="square" rtlCol="0">
            <a:spAutoFit/>
          </a:bodyPr>
          <a:lstStyle/>
          <a:p>
            <a:pPr algn="ctr"/>
            <a:r>
              <a:rPr lang="cs-CZ" sz="1200" i="1" dirty="0"/>
              <a:t>Alkalizace moči</a:t>
            </a:r>
          </a:p>
          <a:p>
            <a:pPr algn="ctr"/>
            <a:endParaRPr lang="cs-CZ" sz="1200" i="1" dirty="0"/>
          </a:p>
        </p:txBody>
      </p:sp>
      <p:sp>
        <p:nvSpPr>
          <p:cNvPr id="16" name="TextovéPole 15">
            <a:extLst>
              <a:ext uri="{FF2B5EF4-FFF2-40B4-BE49-F238E27FC236}">
                <a16:creationId xmlns:a16="http://schemas.microsoft.com/office/drawing/2014/main" id="{D40F23F3-C841-498B-96CC-5EB4214ABD32}"/>
              </a:ext>
            </a:extLst>
          </p:cNvPr>
          <p:cNvSpPr txBox="1"/>
          <p:nvPr/>
        </p:nvSpPr>
        <p:spPr>
          <a:xfrm>
            <a:off x="3816184" y="5765610"/>
            <a:ext cx="1225391" cy="276999"/>
          </a:xfrm>
          <a:prstGeom prst="rect">
            <a:avLst/>
          </a:prstGeom>
          <a:solidFill>
            <a:srgbClr val="E7DEEC"/>
          </a:solidFill>
        </p:spPr>
        <p:txBody>
          <a:bodyPr wrap="square" rtlCol="0">
            <a:spAutoFit/>
          </a:bodyPr>
          <a:lstStyle/>
          <a:p>
            <a:pPr algn="ctr"/>
            <a:endParaRPr lang="cs-CZ" sz="1200" i="1" dirty="0"/>
          </a:p>
        </p:txBody>
      </p:sp>
      <p:sp>
        <p:nvSpPr>
          <p:cNvPr id="17" name="TextovéPole 16">
            <a:extLst>
              <a:ext uri="{FF2B5EF4-FFF2-40B4-BE49-F238E27FC236}">
                <a16:creationId xmlns:a16="http://schemas.microsoft.com/office/drawing/2014/main" id="{A58CE5CE-8EB8-4652-B63A-E580C3F47061}"/>
              </a:ext>
            </a:extLst>
          </p:cNvPr>
          <p:cNvSpPr txBox="1"/>
          <p:nvPr/>
        </p:nvSpPr>
        <p:spPr>
          <a:xfrm>
            <a:off x="4010362" y="4277525"/>
            <a:ext cx="1100063" cy="646331"/>
          </a:xfrm>
          <a:prstGeom prst="rect">
            <a:avLst/>
          </a:prstGeom>
          <a:solidFill>
            <a:srgbClr val="E7DEEC"/>
          </a:solidFill>
        </p:spPr>
        <p:txBody>
          <a:bodyPr wrap="square" rtlCol="0">
            <a:spAutoFit/>
          </a:bodyPr>
          <a:lstStyle/>
          <a:p>
            <a:pPr algn="ctr"/>
            <a:r>
              <a:rPr lang="cs-CZ" sz="1200" i="1" dirty="0"/>
              <a:t>Alkalizace vnitřního prostředí</a:t>
            </a:r>
          </a:p>
        </p:txBody>
      </p:sp>
      <p:sp>
        <p:nvSpPr>
          <p:cNvPr id="18" name="TextovéPole 17">
            <a:extLst>
              <a:ext uri="{FF2B5EF4-FFF2-40B4-BE49-F238E27FC236}">
                <a16:creationId xmlns:a16="http://schemas.microsoft.com/office/drawing/2014/main" id="{E232987A-DCE8-44EE-8D41-92141E3B3200}"/>
              </a:ext>
            </a:extLst>
          </p:cNvPr>
          <p:cNvSpPr txBox="1"/>
          <p:nvPr/>
        </p:nvSpPr>
        <p:spPr>
          <a:xfrm>
            <a:off x="10387181" y="3301521"/>
            <a:ext cx="1100063" cy="646331"/>
          </a:xfrm>
          <a:prstGeom prst="rect">
            <a:avLst/>
          </a:prstGeom>
          <a:solidFill>
            <a:srgbClr val="E7DEEC"/>
          </a:solidFill>
        </p:spPr>
        <p:txBody>
          <a:bodyPr wrap="square" rtlCol="0">
            <a:spAutoFit/>
          </a:bodyPr>
          <a:lstStyle/>
          <a:p>
            <a:pPr algn="r"/>
            <a:r>
              <a:rPr lang="cs-CZ" sz="1200" i="1" dirty="0"/>
              <a:t>Acidifikace vnitřního prostředí</a:t>
            </a:r>
          </a:p>
        </p:txBody>
      </p:sp>
      <p:sp>
        <p:nvSpPr>
          <p:cNvPr id="19" name="TextovéPole 18">
            <a:extLst>
              <a:ext uri="{FF2B5EF4-FFF2-40B4-BE49-F238E27FC236}">
                <a16:creationId xmlns:a16="http://schemas.microsoft.com/office/drawing/2014/main" id="{2CDC33E4-B5BB-4CF6-9674-9B84B79B81A7}"/>
              </a:ext>
            </a:extLst>
          </p:cNvPr>
          <p:cNvSpPr txBox="1"/>
          <p:nvPr/>
        </p:nvSpPr>
        <p:spPr>
          <a:xfrm>
            <a:off x="3984780" y="2204864"/>
            <a:ext cx="872631" cy="430887"/>
          </a:xfrm>
          <a:prstGeom prst="rect">
            <a:avLst/>
          </a:prstGeom>
          <a:solidFill>
            <a:schemeClr val="bg1"/>
          </a:solidFill>
        </p:spPr>
        <p:txBody>
          <a:bodyPr wrap="square" rtlCol="0">
            <a:spAutoFit/>
          </a:bodyPr>
          <a:lstStyle/>
          <a:p>
            <a:pPr algn="ctr"/>
            <a:r>
              <a:rPr lang="cs-CZ" sz="1100" dirty="0"/>
              <a:t>vysoké [H</a:t>
            </a:r>
            <a:r>
              <a:rPr lang="cs-CZ" sz="1100" baseline="30000" dirty="0"/>
              <a:t>+</a:t>
            </a:r>
            <a:r>
              <a:rPr lang="cs-CZ" sz="1100" dirty="0"/>
              <a:t>]</a:t>
            </a:r>
            <a:endParaRPr lang="en-US" sz="1100" baseline="30000" dirty="0"/>
          </a:p>
        </p:txBody>
      </p:sp>
      <p:sp>
        <p:nvSpPr>
          <p:cNvPr id="20" name="TextovéPole 19">
            <a:extLst>
              <a:ext uri="{FF2B5EF4-FFF2-40B4-BE49-F238E27FC236}">
                <a16:creationId xmlns:a16="http://schemas.microsoft.com/office/drawing/2014/main" id="{A08582BB-3B2E-45A0-B4A5-3911710BDAC5}"/>
              </a:ext>
            </a:extLst>
          </p:cNvPr>
          <p:cNvSpPr txBox="1"/>
          <p:nvPr/>
        </p:nvSpPr>
        <p:spPr>
          <a:xfrm>
            <a:off x="10373255" y="2310135"/>
            <a:ext cx="872235" cy="276999"/>
          </a:xfrm>
          <a:prstGeom prst="rect">
            <a:avLst/>
          </a:prstGeom>
          <a:solidFill>
            <a:schemeClr val="bg1"/>
          </a:solidFill>
        </p:spPr>
        <p:txBody>
          <a:bodyPr wrap="square" rtlCol="0">
            <a:spAutoFit/>
          </a:bodyPr>
          <a:lstStyle/>
          <a:p>
            <a:pPr algn="ctr"/>
            <a:r>
              <a:rPr lang="cs-CZ" sz="1200" dirty="0"/>
              <a:t>nízké [H</a:t>
            </a:r>
            <a:r>
              <a:rPr lang="cs-CZ" sz="1200" baseline="30000" dirty="0"/>
              <a:t>+</a:t>
            </a:r>
            <a:r>
              <a:rPr lang="cs-CZ" sz="1200" dirty="0"/>
              <a:t>]</a:t>
            </a:r>
            <a:endParaRPr lang="en-US" sz="1200" baseline="30000" dirty="0"/>
          </a:p>
        </p:txBody>
      </p:sp>
      <p:sp>
        <p:nvSpPr>
          <p:cNvPr id="21" name="TextovéPole 20">
            <a:extLst>
              <a:ext uri="{FF2B5EF4-FFF2-40B4-BE49-F238E27FC236}">
                <a16:creationId xmlns:a16="http://schemas.microsoft.com/office/drawing/2014/main" id="{47BDCF01-1724-451F-BFE9-CE3CE9B2123D}"/>
              </a:ext>
            </a:extLst>
          </p:cNvPr>
          <p:cNvSpPr txBox="1"/>
          <p:nvPr/>
        </p:nvSpPr>
        <p:spPr>
          <a:xfrm rot="5400000">
            <a:off x="5352122" y="2237939"/>
            <a:ext cx="631407" cy="276999"/>
          </a:xfrm>
          <a:prstGeom prst="rect">
            <a:avLst/>
          </a:prstGeom>
          <a:solidFill>
            <a:srgbClr val="F8CEC4"/>
          </a:solidFill>
        </p:spPr>
        <p:txBody>
          <a:bodyPr wrap="square" rtlCol="0">
            <a:spAutoFit/>
          </a:bodyPr>
          <a:lstStyle/>
          <a:p>
            <a:pPr algn="ctr"/>
            <a:r>
              <a:rPr lang="cs-CZ" sz="1200" dirty="0"/>
              <a:t>Krev</a:t>
            </a:r>
            <a:endParaRPr lang="en-US" sz="1200" baseline="30000" dirty="0"/>
          </a:p>
        </p:txBody>
      </p:sp>
      <p:sp>
        <p:nvSpPr>
          <p:cNvPr id="22" name="TextovéPole 21">
            <a:extLst>
              <a:ext uri="{FF2B5EF4-FFF2-40B4-BE49-F238E27FC236}">
                <a16:creationId xmlns:a16="http://schemas.microsoft.com/office/drawing/2014/main" id="{2027ECFB-B13C-4ABE-B611-AC2C406A366D}"/>
              </a:ext>
            </a:extLst>
          </p:cNvPr>
          <p:cNvSpPr txBox="1"/>
          <p:nvPr/>
        </p:nvSpPr>
        <p:spPr>
          <a:xfrm rot="5400000">
            <a:off x="11616384" y="2391827"/>
            <a:ext cx="631407" cy="276999"/>
          </a:xfrm>
          <a:prstGeom prst="rect">
            <a:avLst/>
          </a:prstGeom>
          <a:solidFill>
            <a:srgbClr val="F8CEC4"/>
          </a:solidFill>
        </p:spPr>
        <p:txBody>
          <a:bodyPr wrap="square" rtlCol="0">
            <a:spAutoFit/>
          </a:bodyPr>
          <a:lstStyle/>
          <a:p>
            <a:pPr algn="ctr"/>
            <a:r>
              <a:rPr lang="cs-CZ" sz="1200" dirty="0"/>
              <a:t>Krev</a:t>
            </a:r>
            <a:endParaRPr lang="en-US" sz="1200" baseline="30000" dirty="0"/>
          </a:p>
        </p:txBody>
      </p:sp>
      <p:sp>
        <p:nvSpPr>
          <p:cNvPr id="23" name="TextovéPole 22">
            <a:extLst>
              <a:ext uri="{FF2B5EF4-FFF2-40B4-BE49-F238E27FC236}">
                <a16:creationId xmlns:a16="http://schemas.microsoft.com/office/drawing/2014/main" id="{08C7208D-BE99-4F40-A3AA-B1C2CFBC3E08}"/>
              </a:ext>
            </a:extLst>
          </p:cNvPr>
          <p:cNvSpPr txBox="1"/>
          <p:nvPr/>
        </p:nvSpPr>
        <p:spPr>
          <a:xfrm>
            <a:off x="7628140" y="6440225"/>
            <a:ext cx="4483920" cy="261610"/>
          </a:xfrm>
          <a:prstGeom prst="rect">
            <a:avLst/>
          </a:prstGeom>
          <a:noFill/>
        </p:spPr>
        <p:txBody>
          <a:bodyPr wrap="none" rtlCol="0">
            <a:spAutoFit/>
          </a:bodyPr>
          <a:lstStyle/>
          <a:p>
            <a:r>
              <a:rPr lang="cs-CZ" sz="1100" dirty="0"/>
              <a:t>podle © </a:t>
            </a:r>
            <a:r>
              <a:rPr lang="cs-CZ" sz="1100" dirty="0" err="1"/>
              <a:t>Dee</a:t>
            </a:r>
            <a:r>
              <a:rPr lang="cs-CZ" sz="1100" dirty="0"/>
              <a:t> </a:t>
            </a:r>
            <a:r>
              <a:rPr lang="cs-CZ" sz="1100" dirty="0" err="1"/>
              <a:t>Unlaub</a:t>
            </a:r>
            <a:r>
              <a:rPr lang="cs-CZ" sz="1100" dirty="0"/>
              <a:t> </a:t>
            </a:r>
            <a:r>
              <a:rPr lang="cs-CZ" sz="1100" dirty="0" err="1"/>
              <a:t>Silverthorn</a:t>
            </a:r>
            <a:r>
              <a:rPr lang="cs-CZ" sz="1100" dirty="0"/>
              <a:t>: </a:t>
            </a:r>
            <a:r>
              <a:rPr lang="cs-CZ" sz="1100" dirty="0" err="1"/>
              <a:t>Human</a:t>
            </a:r>
            <a:r>
              <a:rPr lang="cs-CZ" sz="1100" dirty="0"/>
              <a:t> </a:t>
            </a:r>
            <a:r>
              <a:rPr lang="cs-CZ" sz="1100" dirty="0" err="1"/>
              <a:t>Physiology</a:t>
            </a:r>
            <a:r>
              <a:rPr lang="cs-CZ" sz="1100" dirty="0"/>
              <a:t>,  </a:t>
            </a:r>
            <a:r>
              <a:rPr lang="cs-CZ" sz="1100" dirty="0" err="1"/>
              <a:t>Sixth</a:t>
            </a:r>
            <a:r>
              <a:rPr lang="cs-CZ" sz="1100" dirty="0"/>
              <a:t> </a:t>
            </a:r>
            <a:r>
              <a:rPr lang="cs-CZ" sz="1100" dirty="0" err="1"/>
              <a:t>Edition</a:t>
            </a:r>
            <a:r>
              <a:rPr lang="cs-CZ" sz="1100" dirty="0"/>
              <a:t>, </a:t>
            </a:r>
            <a:r>
              <a:rPr lang="cs-CZ" sz="1100" dirty="0" err="1"/>
              <a:t>Pearson</a:t>
            </a:r>
            <a:endParaRPr lang="en-US" sz="1100" dirty="0"/>
          </a:p>
        </p:txBody>
      </p:sp>
      <p:pic>
        <p:nvPicPr>
          <p:cNvPr id="24" name="Obrázek 23">
            <a:extLst>
              <a:ext uri="{FF2B5EF4-FFF2-40B4-BE49-F238E27FC236}">
                <a16:creationId xmlns:a16="http://schemas.microsoft.com/office/drawing/2014/main" id="{7BCD6A7C-FE0E-4CF3-846A-6B3E4FE70F2E}"/>
              </a:ext>
            </a:extLst>
          </p:cNvPr>
          <p:cNvPicPr>
            <a:picLocks noChangeAspect="1"/>
          </p:cNvPicPr>
          <p:nvPr/>
        </p:nvPicPr>
        <p:blipFill>
          <a:blip r:embed="rId4"/>
          <a:stretch>
            <a:fillRect/>
          </a:stretch>
        </p:blipFill>
        <p:spPr>
          <a:xfrm>
            <a:off x="4560394" y="45396"/>
            <a:ext cx="1612966" cy="1566397"/>
          </a:xfrm>
          <a:prstGeom prst="rect">
            <a:avLst/>
          </a:prstGeom>
        </p:spPr>
      </p:pic>
      <p:sp>
        <p:nvSpPr>
          <p:cNvPr id="25" name="TextovéPole 24">
            <a:extLst>
              <a:ext uri="{FF2B5EF4-FFF2-40B4-BE49-F238E27FC236}">
                <a16:creationId xmlns:a16="http://schemas.microsoft.com/office/drawing/2014/main" id="{B5B47158-76AF-4EC5-A80D-C43A40D0ED78}"/>
              </a:ext>
            </a:extLst>
          </p:cNvPr>
          <p:cNvSpPr txBox="1"/>
          <p:nvPr/>
        </p:nvSpPr>
        <p:spPr>
          <a:xfrm>
            <a:off x="557763" y="1208465"/>
            <a:ext cx="3619699" cy="369332"/>
          </a:xfrm>
          <a:prstGeom prst="rect">
            <a:avLst/>
          </a:prstGeom>
          <a:noFill/>
        </p:spPr>
        <p:txBody>
          <a:bodyPr wrap="square" rtlCol="0">
            <a:spAutoFit/>
          </a:bodyPr>
          <a:lstStyle/>
          <a:p>
            <a:pPr algn="ctr"/>
            <a:r>
              <a:rPr lang="cs-CZ" b="1" dirty="0"/>
              <a:t>Adaptační reakce ledvin na </a:t>
            </a:r>
            <a:r>
              <a:rPr lang="cs-CZ" b="1" dirty="0" err="1"/>
              <a:t>acidémii</a:t>
            </a:r>
            <a:endParaRPr lang="en-US" b="1" dirty="0"/>
          </a:p>
        </p:txBody>
      </p:sp>
      <p:sp>
        <p:nvSpPr>
          <p:cNvPr id="26" name="TextovéPole 25">
            <a:extLst>
              <a:ext uri="{FF2B5EF4-FFF2-40B4-BE49-F238E27FC236}">
                <a16:creationId xmlns:a16="http://schemas.microsoft.com/office/drawing/2014/main" id="{6D3829FF-C93B-4AC0-B275-B4526FA57607}"/>
              </a:ext>
            </a:extLst>
          </p:cNvPr>
          <p:cNvSpPr txBox="1"/>
          <p:nvPr/>
        </p:nvSpPr>
        <p:spPr>
          <a:xfrm>
            <a:off x="6982540" y="1178289"/>
            <a:ext cx="4120225" cy="369332"/>
          </a:xfrm>
          <a:prstGeom prst="rect">
            <a:avLst/>
          </a:prstGeom>
          <a:noFill/>
        </p:spPr>
        <p:txBody>
          <a:bodyPr wrap="square" rtlCol="0">
            <a:spAutoFit/>
          </a:bodyPr>
          <a:lstStyle/>
          <a:p>
            <a:pPr algn="ctr"/>
            <a:r>
              <a:rPr lang="cs-CZ" b="1" dirty="0"/>
              <a:t>Adaptační reakce ledvin na </a:t>
            </a:r>
            <a:r>
              <a:rPr lang="cs-CZ" b="1" dirty="0" err="1"/>
              <a:t>alkalémii</a:t>
            </a:r>
            <a:endParaRPr lang="en-US" b="1" dirty="0"/>
          </a:p>
        </p:txBody>
      </p:sp>
      <p:sp>
        <p:nvSpPr>
          <p:cNvPr id="2" name="TextBox 1">
            <a:hlinkClick r:id="rId5" action="ppaction://hlinksldjump"/>
            <a:extLst>
              <a:ext uri="{FF2B5EF4-FFF2-40B4-BE49-F238E27FC236}">
                <a16:creationId xmlns:a16="http://schemas.microsoft.com/office/drawing/2014/main" id="{8C35F8F2-7808-2606-B071-529A51A0FD6E}"/>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368839258"/>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7634" name="Object 2">
            <a:extLst>
              <a:ext uri="{FF2B5EF4-FFF2-40B4-BE49-F238E27FC236}">
                <a16:creationId xmlns:a16="http://schemas.microsoft.com/office/drawing/2014/main" id="{9D3C5B18-0AD1-464C-8851-40658B952D71}"/>
              </a:ext>
            </a:extLst>
          </p:cNvPr>
          <p:cNvGraphicFramePr>
            <a:graphicFrameLocks noChangeAspect="1"/>
          </p:cNvGraphicFramePr>
          <p:nvPr/>
        </p:nvGraphicFramePr>
        <p:xfrm>
          <a:off x="5472113" y="3998913"/>
          <a:ext cx="1312862" cy="1554162"/>
        </p:xfrm>
        <a:graphic>
          <a:graphicData uri="http://schemas.openxmlformats.org/presentationml/2006/ole">
            <mc:AlternateContent xmlns:mc="http://schemas.openxmlformats.org/markup-compatibility/2006">
              <mc:Choice xmlns:v="urn:schemas-microsoft-com:vml" Requires="v">
                <p:oleObj name="Rastrový obraz" r:id="rId3" imgW="1495431" imgH="1771790" progId="Obraz programu Malování">
                  <p:embed/>
                </p:oleObj>
              </mc:Choice>
              <mc:Fallback>
                <p:oleObj name="Rastrový obraz" r:id="rId3" imgW="1495431" imgH="1771790" progId="Obraz programu Malování">
                  <p:embed/>
                  <p:pic>
                    <p:nvPicPr>
                      <p:cNvPr id="197634" name="Object 2">
                        <a:extLst>
                          <a:ext uri="{FF2B5EF4-FFF2-40B4-BE49-F238E27FC236}">
                            <a16:creationId xmlns:a16="http://schemas.microsoft.com/office/drawing/2014/main" id="{9D3C5B18-0AD1-464C-8851-40658B952D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72113" y="3998913"/>
                        <a:ext cx="1312862" cy="1554162"/>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39939" name="Group 3">
            <a:extLst>
              <a:ext uri="{FF2B5EF4-FFF2-40B4-BE49-F238E27FC236}">
                <a16:creationId xmlns:a16="http://schemas.microsoft.com/office/drawing/2014/main" id="{D59D2D80-EEA2-48D4-A26A-F3A998EF06C4}"/>
              </a:ext>
            </a:extLst>
          </p:cNvPr>
          <p:cNvGrpSpPr>
            <a:grpSpLocks/>
          </p:cNvGrpSpPr>
          <p:nvPr/>
        </p:nvGrpSpPr>
        <p:grpSpPr bwMode="auto">
          <a:xfrm>
            <a:off x="5119689" y="539751"/>
            <a:ext cx="1373187" cy="1719263"/>
            <a:chOff x="2439" y="223"/>
            <a:chExt cx="615" cy="706"/>
          </a:xfrm>
        </p:grpSpPr>
        <p:sp>
          <p:nvSpPr>
            <p:cNvPr id="40030" name="Freeform 4">
              <a:extLst>
                <a:ext uri="{FF2B5EF4-FFF2-40B4-BE49-F238E27FC236}">
                  <a16:creationId xmlns:a16="http://schemas.microsoft.com/office/drawing/2014/main" id="{52EE1B4F-BF20-4012-81CF-BE12CEF37668}"/>
                </a:ext>
              </a:extLst>
            </p:cNvPr>
            <p:cNvSpPr>
              <a:spLocks/>
            </p:cNvSpPr>
            <p:nvPr/>
          </p:nvSpPr>
          <p:spPr bwMode="auto">
            <a:xfrm>
              <a:off x="2439" y="241"/>
              <a:ext cx="615" cy="688"/>
            </a:xfrm>
            <a:custGeom>
              <a:avLst/>
              <a:gdLst>
                <a:gd name="T0" fmla="*/ 0 w 1845"/>
                <a:gd name="T1" fmla="*/ 202 h 2066"/>
                <a:gd name="T2" fmla="*/ 1 w 1845"/>
                <a:gd name="T3" fmla="*/ 185 h 2066"/>
                <a:gd name="T4" fmla="*/ 6 w 1845"/>
                <a:gd name="T5" fmla="*/ 175 h 2066"/>
                <a:gd name="T6" fmla="*/ 16 w 1845"/>
                <a:gd name="T7" fmla="*/ 169 h 2066"/>
                <a:gd name="T8" fmla="*/ 27 w 1845"/>
                <a:gd name="T9" fmla="*/ 168 h 2066"/>
                <a:gd name="T10" fmla="*/ 43 w 1845"/>
                <a:gd name="T11" fmla="*/ 174 h 2066"/>
                <a:gd name="T12" fmla="*/ 56 w 1845"/>
                <a:gd name="T13" fmla="*/ 167 h 2066"/>
                <a:gd name="T14" fmla="*/ 76 w 1845"/>
                <a:gd name="T15" fmla="*/ 164 h 2066"/>
                <a:gd name="T16" fmla="*/ 91 w 1845"/>
                <a:gd name="T17" fmla="*/ 158 h 2066"/>
                <a:gd name="T18" fmla="*/ 101 w 1845"/>
                <a:gd name="T19" fmla="*/ 140 h 2066"/>
                <a:gd name="T20" fmla="*/ 100 w 1845"/>
                <a:gd name="T21" fmla="*/ 126 h 2066"/>
                <a:gd name="T22" fmla="*/ 94 w 1845"/>
                <a:gd name="T23" fmla="*/ 106 h 2066"/>
                <a:gd name="T24" fmla="*/ 85 w 1845"/>
                <a:gd name="T25" fmla="*/ 67 h 2066"/>
                <a:gd name="T26" fmla="*/ 83 w 1845"/>
                <a:gd name="T27" fmla="*/ 16 h 2066"/>
                <a:gd name="T28" fmla="*/ 83 w 1845"/>
                <a:gd name="T29" fmla="*/ 2 h 2066"/>
                <a:gd name="T30" fmla="*/ 89 w 1845"/>
                <a:gd name="T31" fmla="*/ 4 h 2066"/>
                <a:gd name="T32" fmla="*/ 98 w 1845"/>
                <a:gd name="T33" fmla="*/ 5 h 2066"/>
                <a:gd name="T34" fmla="*/ 107 w 1845"/>
                <a:gd name="T35" fmla="*/ 4 h 2066"/>
                <a:gd name="T36" fmla="*/ 112 w 1845"/>
                <a:gd name="T37" fmla="*/ 0 h 2066"/>
                <a:gd name="T38" fmla="*/ 112 w 1845"/>
                <a:gd name="T39" fmla="*/ 39 h 2066"/>
                <a:gd name="T40" fmla="*/ 117 w 1845"/>
                <a:gd name="T41" fmla="*/ 87 h 2066"/>
                <a:gd name="T42" fmla="*/ 132 w 1845"/>
                <a:gd name="T43" fmla="*/ 106 h 2066"/>
                <a:gd name="T44" fmla="*/ 145 w 1845"/>
                <a:gd name="T45" fmla="*/ 93 h 2066"/>
                <a:gd name="T46" fmla="*/ 160 w 1845"/>
                <a:gd name="T47" fmla="*/ 86 h 2066"/>
                <a:gd name="T48" fmla="*/ 169 w 1845"/>
                <a:gd name="T49" fmla="*/ 85 h 2066"/>
                <a:gd name="T50" fmla="*/ 181 w 1845"/>
                <a:gd name="T51" fmla="*/ 87 h 2066"/>
                <a:gd name="T52" fmla="*/ 191 w 1845"/>
                <a:gd name="T53" fmla="*/ 94 h 2066"/>
                <a:gd name="T54" fmla="*/ 198 w 1845"/>
                <a:gd name="T55" fmla="*/ 105 h 2066"/>
                <a:gd name="T56" fmla="*/ 203 w 1845"/>
                <a:gd name="T57" fmla="*/ 125 h 2066"/>
                <a:gd name="T58" fmla="*/ 204 w 1845"/>
                <a:gd name="T59" fmla="*/ 151 h 2066"/>
                <a:gd name="T60" fmla="*/ 196 w 1845"/>
                <a:gd name="T61" fmla="*/ 170 h 2066"/>
                <a:gd name="T62" fmla="*/ 184 w 1845"/>
                <a:gd name="T63" fmla="*/ 186 h 2066"/>
                <a:gd name="T64" fmla="*/ 174 w 1845"/>
                <a:gd name="T65" fmla="*/ 198 h 2066"/>
                <a:gd name="T66" fmla="*/ 158 w 1845"/>
                <a:gd name="T67" fmla="*/ 209 h 2066"/>
                <a:gd name="T68" fmla="*/ 142 w 1845"/>
                <a:gd name="T69" fmla="*/ 216 h 2066"/>
                <a:gd name="T70" fmla="*/ 120 w 1845"/>
                <a:gd name="T71" fmla="*/ 223 h 2066"/>
                <a:gd name="T72" fmla="*/ 82 w 1845"/>
                <a:gd name="T73" fmla="*/ 229 h 2066"/>
                <a:gd name="T74" fmla="*/ 57 w 1845"/>
                <a:gd name="T75" fmla="*/ 226 h 2066"/>
                <a:gd name="T76" fmla="*/ 40 w 1845"/>
                <a:gd name="T77" fmla="*/ 217 h 2066"/>
                <a:gd name="T78" fmla="*/ 29 w 1845"/>
                <a:gd name="T79" fmla="*/ 201 h 2066"/>
                <a:gd name="T80" fmla="*/ 22 w 1845"/>
                <a:gd name="T81" fmla="*/ 203 h 2066"/>
                <a:gd name="T82" fmla="*/ 13 w 1845"/>
                <a:gd name="T83" fmla="*/ 213 h 2066"/>
                <a:gd name="T84" fmla="*/ 1 w 1845"/>
                <a:gd name="T85" fmla="*/ 211 h 20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45"/>
                <a:gd name="T130" fmla="*/ 0 h 2066"/>
                <a:gd name="T131" fmla="*/ 1845 w 1845"/>
                <a:gd name="T132" fmla="*/ 2066 h 20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45" h="2066">
                  <a:moveTo>
                    <a:pt x="13" y="1900"/>
                  </a:moveTo>
                  <a:lnTo>
                    <a:pt x="0" y="1824"/>
                  </a:lnTo>
                  <a:lnTo>
                    <a:pt x="0" y="1721"/>
                  </a:lnTo>
                  <a:lnTo>
                    <a:pt x="9" y="1669"/>
                  </a:lnTo>
                  <a:lnTo>
                    <a:pt x="21" y="1624"/>
                  </a:lnTo>
                  <a:lnTo>
                    <a:pt x="58" y="1581"/>
                  </a:lnTo>
                  <a:lnTo>
                    <a:pt x="90" y="1549"/>
                  </a:lnTo>
                  <a:lnTo>
                    <a:pt x="144" y="1521"/>
                  </a:lnTo>
                  <a:lnTo>
                    <a:pt x="193" y="1515"/>
                  </a:lnTo>
                  <a:lnTo>
                    <a:pt x="240" y="1515"/>
                  </a:lnTo>
                  <a:lnTo>
                    <a:pt x="295" y="1535"/>
                  </a:lnTo>
                  <a:lnTo>
                    <a:pt x="391" y="1570"/>
                  </a:lnTo>
                  <a:lnTo>
                    <a:pt x="446" y="1535"/>
                  </a:lnTo>
                  <a:lnTo>
                    <a:pt x="508" y="1501"/>
                  </a:lnTo>
                  <a:lnTo>
                    <a:pt x="590" y="1480"/>
                  </a:lnTo>
                  <a:lnTo>
                    <a:pt x="686" y="1473"/>
                  </a:lnTo>
                  <a:lnTo>
                    <a:pt x="755" y="1466"/>
                  </a:lnTo>
                  <a:lnTo>
                    <a:pt x="817" y="1424"/>
                  </a:lnTo>
                  <a:lnTo>
                    <a:pt x="877" y="1342"/>
                  </a:lnTo>
                  <a:lnTo>
                    <a:pt x="906" y="1259"/>
                  </a:lnTo>
                  <a:lnTo>
                    <a:pt x="912" y="1173"/>
                  </a:lnTo>
                  <a:lnTo>
                    <a:pt x="903" y="1131"/>
                  </a:lnTo>
                  <a:lnTo>
                    <a:pt x="892" y="1089"/>
                  </a:lnTo>
                  <a:lnTo>
                    <a:pt x="846" y="959"/>
                  </a:lnTo>
                  <a:lnTo>
                    <a:pt x="803" y="796"/>
                  </a:lnTo>
                  <a:lnTo>
                    <a:pt x="768" y="605"/>
                  </a:lnTo>
                  <a:lnTo>
                    <a:pt x="748" y="371"/>
                  </a:lnTo>
                  <a:lnTo>
                    <a:pt x="744" y="146"/>
                  </a:lnTo>
                  <a:lnTo>
                    <a:pt x="741" y="0"/>
                  </a:lnTo>
                  <a:lnTo>
                    <a:pt x="749" y="17"/>
                  </a:lnTo>
                  <a:lnTo>
                    <a:pt x="772" y="31"/>
                  </a:lnTo>
                  <a:lnTo>
                    <a:pt x="803" y="40"/>
                  </a:lnTo>
                  <a:lnTo>
                    <a:pt x="837" y="44"/>
                  </a:lnTo>
                  <a:lnTo>
                    <a:pt x="880" y="47"/>
                  </a:lnTo>
                  <a:lnTo>
                    <a:pt x="926" y="43"/>
                  </a:lnTo>
                  <a:lnTo>
                    <a:pt x="961" y="36"/>
                  </a:lnTo>
                  <a:lnTo>
                    <a:pt x="989" y="20"/>
                  </a:lnTo>
                  <a:lnTo>
                    <a:pt x="1008" y="1"/>
                  </a:lnTo>
                  <a:lnTo>
                    <a:pt x="1001" y="139"/>
                  </a:lnTo>
                  <a:lnTo>
                    <a:pt x="1004" y="350"/>
                  </a:lnTo>
                  <a:lnTo>
                    <a:pt x="1022" y="592"/>
                  </a:lnTo>
                  <a:lnTo>
                    <a:pt x="1051" y="786"/>
                  </a:lnTo>
                  <a:lnTo>
                    <a:pt x="1104" y="1053"/>
                  </a:lnTo>
                  <a:lnTo>
                    <a:pt x="1185" y="951"/>
                  </a:lnTo>
                  <a:lnTo>
                    <a:pt x="1241" y="894"/>
                  </a:lnTo>
                  <a:lnTo>
                    <a:pt x="1307" y="842"/>
                  </a:lnTo>
                  <a:lnTo>
                    <a:pt x="1392" y="793"/>
                  </a:lnTo>
                  <a:lnTo>
                    <a:pt x="1438" y="777"/>
                  </a:lnTo>
                  <a:lnTo>
                    <a:pt x="1477" y="770"/>
                  </a:lnTo>
                  <a:lnTo>
                    <a:pt x="1524" y="763"/>
                  </a:lnTo>
                  <a:lnTo>
                    <a:pt x="1574" y="766"/>
                  </a:lnTo>
                  <a:lnTo>
                    <a:pt x="1628" y="780"/>
                  </a:lnTo>
                  <a:lnTo>
                    <a:pt x="1678" y="812"/>
                  </a:lnTo>
                  <a:lnTo>
                    <a:pt x="1720" y="848"/>
                  </a:lnTo>
                  <a:lnTo>
                    <a:pt x="1748" y="888"/>
                  </a:lnTo>
                  <a:lnTo>
                    <a:pt x="1779" y="947"/>
                  </a:lnTo>
                  <a:lnTo>
                    <a:pt x="1803" y="1025"/>
                  </a:lnTo>
                  <a:lnTo>
                    <a:pt x="1826" y="1122"/>
                  </a:lnTo>
                  <a:lnTo>
                    <a:pt x="1845" y="1266"/>
                  </a:lnTo>
                  <a:lnTo>
                    <a:pt x="1838" y="1361"/>
                  </a:lnTo>
                  <a:lnTo>
                    <a:pt x="1803" y="1462"/>
                  </a:lnTo>
                  <a:lnTo>
                    <a:pt x="1760" y="1532"/>
                  </a:lnTo>
                  <a:lnTo>
                    <a:pt x="1717" y="1608"/>
                  </a:lnTo>
                  <a:lnTo>
                    <a:pt x="1659" y="1677"/>
                  </a:lnTo>
                  <a:lnTo>
                    <a:pt x="1619" y="1732"/>
                  </a:lnTo>
                  <a:lnTo>
                    <a:pt x="1562" y="1788"/>
                  </a:lnTo>
                  <a:lnTo>
                    <a:pt x="1503" y="1834"/>
                  </a:lnTo>
                  <a:lnTo>
                    <a:pt x="1419" y="1886"/>
                  </a:lnTo>
                  <a:lnTo>
                    <a:pt x="1329" y="1930"/>
                  </a:lnTo>
                  <a:lnTo>
                    <a:pt x="1275" y="1948"/>
                  </a:lnTo>
                  <a:lnTo>
                    <a:pt x="1178" y="1985"/>
                  </a:lnTo>
                  <a:lnTo>
                    <a:pt x="1077" y="2012"/>
                  </a:lnTo>
                  <a:lnTo>
                    <a:pt x="918" y="2047"/>
                  </a:lnTo>
                  <a:lnTo>
                    <a:pt x="741" y="2066"/>
                  </a:lnTo>
                  <a:lnTo>
                    <a:pt x="583" y="2051"/>
                  </a:lnTo>
                  <a:lnTo>
                    <a:pt x="511" y="2043"/>
                  </a:lnTo>
                  <a:lnTo>
                    <a:pt x="453" y="2024"/>
                  </a:lnTo>
                  <a:lnTo>
                    <a:pt x="364" y="1955"/>
                  </a:lnTo>
                  <a:lnTo>
                    <a:pt x="288" y="1851"/>
                  </a:lnTo>
                  <a:lnTo>
                    <a:pt x="261" y="1817"/>
                  </a:lnTo>
                  <a:lnTo>
                    <a:pt x="229" y="1815"/>
                  </a:lnTo>
                  <a:lnTo>
                    <a:pt x="199" y="1831"/>
                  </a:lnTo>
                  <a:lnTo>
                    <a:pt x="179" y="1907"/>
                  </a:lnTo>
                  <a:lnTo>
                    <a:pt x="117" y="1920"/>
                  </a:lnTo>
                  <a:lnTo>
                    <a:pt x="54" y="1916"/>
                  </a:lnTo>
                  <a:lnTo>
                    <a:pt x="13" y="1900"/>
                  </a:lnTo>
                  <a:close/>
                </a:path>
              </a:pathLst>
            </a:custGeom>
            <a:solidFill>
              <a:srgbClr val="40FFFF"/>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31" name="Oval 5">
              <a:extLst>
                <a:ext uri="{FF2B5EF4-FFF2-40B4-BE49-F238E27FC236}">
                  <a16:creationId xmlns:a16="http://schemas.microsoft.com/office/drawing/2014/main" id="{1072434F-BFF8-4562-8FDC-8C381E3D0A6A}"/>
                </a:ext>
              </a:extLst>
            </p:cNvPr>
            <p:cNvSpPr>
              <a:spLocks noChangeArrowheads="1"/>
            </p:cNvSpPr>
            <p:nvPr/>
          </p:nvSpPr>
          <p:spPr bwMode="auto">
            <a:xfrm>
              <a:off x="2686" y="223"/>
              <a:ext cx="89" cy="33"/>
            </a:xfrm>
            <a:prstGeom prst="ellipse">
              <a:avLst/>
            </a:prstGeom>
            <a:solidFill>
              <a:srgbClr val="00A0A0"/>
            </a:solidFill>
            <a:ln w="12700">
              <a:solidFill>
                <a:srgbClr val="000000"/>
              </a:solidFill>
              <a:round/>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39940" name="Text Box 6">
            <a:extLst>
              <a:ext uri="{FF2B5EF4-FFF2-40B4-BE49-F238E27FC236}">
                <a16:creationId xmlns:a16="http://schemas.microsoft.com/office/drawing/2014/main" id="{1EC19D07-32B0-4C44-A63D-E55B330070A4}"/>
              </a:ext>
            </a:extLst>
          </p:cNvPr>
          <p:cNvSpPr txBox="1">
            <a:spLocks noChangeArrowheads="1"/>
          </p:cNvSpPr>
          <p:nvPr/>
        </p:nvSpPr>
        <p:spPr bwMode="auto">
          <a:xfrm>
            <a:off x="5638801" y="1697038"/>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H</a:t>
            </a:r>
            <a:r>
              <a:rPr lang="cs-CZ" altLang="en-US" sz="2400" b="1" baseline="70000"/>
              <a:t>+</a:t>
            </a:r>
            <a:endParaRPr lang="cs-CZ" altLang="en-US" sz="2400" b="1">
              <a:latin typeface="Times New Roman" panose="02020603050405020304" pitchFamily="18" charset="0"/>
            </a:endParaRPr>
          </a:p>
        </p:txBody>
      </p:sp>
      <p:sp>
        <p:nvSpPr>
          <p:cNvPr id="39941" name="Text Box 7">
            <a:extLst>
              <a:ext uri="{FF2B5EF4-FFF2-40B4-BE49-F238E27FC236}">
                <a16:creationId xmlns:a16="http://schemas.microsoft.com/office/drawing/2014/main" id="{75DC20D3-687D-44C1-B545-AC2018E25514}"/>
              </a:ext>
            </a:extLst>
          </p:cNvPr>
          <p:cNvSpPr txBox="1">
            <a:spLocks noChangeArrowheads="1"/>
          </p:cNvSpPr>
          <p:nvPr/>
        </p:nvSpPr>
        <p:spPr bwMode="auto">
          <a:xfrm>
            <a:off x="5884863" y="1343025"/>
            <a:ext cx="5572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Cl</a:t>
            </a:r>
            <a:r>
              <a:rPr lang="cs-CZ" altLang="en-US" sz="2400" b="1" baseline="70000"/>
              <a:t>-</a:t>
            </a:r>
            <a:endParaRPr lang="cs-CZ" altLang="en-US" sz="2400" b="1">
              <a:latin typeface="Times New Roman" panose="02020603050405020304" pitchFamily="18" charset="0"/>
            </a:endParaRPr>
          </a:p>
        </p:txBody>
      </p:sp>
      <p:sp>
        <p:nvSpPr>
          <p:cNvPr id="197640" name="Text Box 8">
            <a:extLst>
              <a:ext uri="{FF2B5EF4-FFF2-40B4-BE49-F238E27FC236}">
                <a16:creationId xmlns:a16="http://schemas.microsoft.com/office/drawing/2014/main" id="{4B63F8A6-5FF3-4778-B1D0-BDAD6511D858}"/>
              </a:ext>
            </a:extLst>
          </p:cNvPr>
          <p:cNvSpPr txBox="1">
            <a:spLocks noChangeArrowheads="1"/>
          </p:cNvSpPr>
          <p:nvPr/>
        </p:nvSpPr>
        <p:spPr bwMode="auto">
          <a:xfrm>
            <a:off x="5556251" y="596582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H</a:t>
            </a:r>
            <a:r>
              <a:rPr lang="cs-CZ" altLang="en-US" sz="2400" b="1" baseline="70000"/>
              <a:t>+</a:t>
            </a:r>
            <a:endParaRPr lang="cs-CZ" altLang="en-US" sz="2400" b="1">
              <a:latin typeface="Times New Roman" panose="02020603050405020304" pitchFamily="18" charset="0"/>
            </a:endParaRPr>
          </a:p>
        </p:txBody>
      </p:sp>
      <p:sp>
        <p:nvSpPr>
          <p:cNvPr id="197641" name="Rectangle 9">
            <a:extLst>
              <a:ext uri="{FF2B5EF4-FFF2-40B4-BE49-F238E27FC236}">
                <a16:creationId xmlns:a16="http://schemas.microsoft.com/office/drawing/2014/main" id="{350A3F4A-AF89-4050-A870-0F6D64D5A3D8}"/>
              </a:ext>
            </a:extLst>
          </p:cNvPr>
          <p:cNvSpPr>
            <a:spLocks noChangeArrowheads="1"/>
          </p:cNvSpPr>
          <p:nvPr/>
        </p:nvSpPr>
        <p:spPr bwMode="auto">
          <a:xfrm>
            <a:off x="6692900" y="2568576"/>
            <a:ext cx="1231900" cy="1509713"/>
          </a:xfrm>
          <a:prstGeom prst="rect">
            <a:avLst/>
          </a:prstGeom>
          <a:solidFill>
            <a:srgbClr val="FFFF66"/>
          </a:solidFill>
          <a:ln w="38100" cmpd="dbl">
            <a:solidFill>
              <a:srgbClr val="0000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7642" name="Text Box 10">
            <a:extLst>
              <a:ext uri="{FF2B5EF4-FFF2-40B4-BE49-F238E27FC236}">
                <a16:creationId xmlns:a16="http://schemas.microsoft.com/office/drawing/2014/main" id="{BA4B7712-121E-4FB6-8066-B869095DBAF8}"/>
              </a:ext>
            </a:extLst>
          </p:cNvPr>
          <p:cNvSpPr txBox="1">
            <a:spLocks noChangeArrowheads="1"/>
          </p:cNvSpPr>
          <p:nvPr/>
        </p:nvSpPr>
        <p:spPr bwMode="auto">
          <a:xfrm>
            <a:off x="5967414" y="59848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K</a:t>
            </a:r>
            <a:r>
              <a:rPr lang="cs-CZ" altLang="en-US" sz="2400" b="1" baseline="70000"/>
              <a:t>+</a:t>
            </a:r>
            <a:endParaRPr lang="cs-CZ" altLang="en-US" sz="2400" b="1">
              <a:latin typeface="Times New Roman" panose="02020603050405020304" pitchFamily="18" charset="0"/>
            </a:endParaRPr>
          </a:p>
        </p:txBody>
      </p:sp>
      <p:sp>
        <p:nvSpPr>
          <p:cNvPr id="197643" name="Text Box 11">
            <a:extLst>
              <a:ext uri="{FF2B5EF4-FFF2-40B4-BE49-F238E27FC236}">
                <a16:creationId xmlns:a16="http://schemas.microsoft.com/office/drawing/2014/main" id="{7E9F178F-8B60-4EC9-A633-DFDE29933FD0}"/>
              </a:ext>
            </a:extLst>
          </p:cNvPr>
          <p:cNvSpPr txBox="1">
            <a:spLocks noChangeArrowheads="1"/>
          </p:cNvSpPr>
          <p:nvPr/>
        </p:nvSpPr>
        <p:spPr bwMode="auto">
          <a:xfrm>
            <a:off x="7015164" y="31273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K</a:t>
            </a:r>
            <a:r>
              <a:rPr lang="cs-CZ" altLang="en-US" sz="2400" b="1" baseline="70000"/>
              <a:t>+</a:t>
            </a:r>
            <a:endParaRPr lang="cs-CZ" altLang="en-US" sz="2400" b="1">
              <a:latin typeface="Times New Roman" panose="02020603050405020304" pitchFamily="18" charset="0"/>
            </a:endParaRPr>
          </a:p>
        </p:txBody>
      </p:sp>
      <p:sp>
        <p:nvSpPr>
          <p:cNvPr id="197644" name="Text Box 12">
            <a:extLst>
              <a:ext uri="{FF2B5EF4-FFF2-40B4-BE49-F238E27FC236}">
                <a16:creationId xmlns:a16="http://schemas.microsoft.com/office/drawing/2014/main" id="{2BED1C2A-CD37-4E51-944E-535CA280ADCE}"/>
              </a:ext>
            </a:extLst>
          </p:cNvPr>
          <p:cNvSpPr txBox="1">
            <a:spLocks noChangeArrowheads="1"/>
          </p:cNvSpPr>
          <p:nvPr/>
        </p:nvSpPr>
        <p:spPr bwMode="auto">
          <a:xfrm>
            <a:off x="7015164" y="267176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H</a:t>
            </a:r>
            <a:r>
              <a:rPr lang="cs-CZ" altLang="en-US" sz="2400" b="1" baseline="70000"/>
              <a:t>+</a:t>
            </a:r>
            <a:endParaRPr lang="cs-CZ" altLang="en-US" sz="2400" b="1">
              <a:latin typeface="Times New Roman" panose="02020603050405020304" pitchFamily="18" charset="0"/>
            </a:endParaRPr>
          </a:p>
        </p:txBody>
      </p:sp>
      <p:sp>
        <p:nvSpPr>
          <p:cNvPr id="197645" name="Text Box 13">
            <a:extLst>
              <a:ext uri="{FF2B5EF4-FFF2-40B4-BE49-F238E27FC236}">
                <a16:creationId xmlns:a16="http://schemas.microsoft.com/office/drawing/2014/main" id="{32BF0BCB-B51C-434B-8622-503DF35E59FA}"/>
              </a:ext>
            </a:extLst>
          </p:cNvPr>
          <p:cNvSpPr txBox="1">
            <a:spLocks noChangeArrowheads="1"/>
          </p:cNvSpPr>
          <p:nvPr/>
        </p:nvSpPr>
        <p:spPr bwMode="auto">
          <a:xfrm>
            <a:off x="6010276" y="3155950"/>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K</a:t>
            </a:r>
            <a:r>
              <a:rPr lang="cs-CZ" altLang="en-US" sz="2400" b="1" baseline="70000"/>
              <a:t>+</a:t>
            </a:r>
            <a:endParaRPr lang="cs-CZ" altLang="en-US" sz="2400" b="1">
              <a:latin typeface="Times New Roman" panose="02020603050405020304" pitchFamily="18" charset="0"/>
            </a:endParaRPr>
          </a:p>
        </p:txBody>
      </p:sp>
      <p:sp>
        <p:nvSpPr>
          <p:cNvPr id="39948" name="Text Box 14">
            <a:extLst>
              <a:ext uri="{FF2B5EF4-FFF2-40B4-BE49-F238E27FC236}">
                <a16:creationId xmlns:a16="http://schemas.microsoft.com/office/drawing/2014/main" id="{8E70D5C1-8AAA-484E-BA77-2027681AEEA6}"/>
              </a:ext>
            </a:extLst>
          </p:cNvPr>
          <p:cNvSpPr txBox="1">
            <a:spLocks noChangeArrowheads="1"/>
          </p:cNvSpPr>
          <p:nvPr/>
        </p:nvSpPr>
        <p:spPr bwMode="auto">
          <a:xfrm>
            <a:off x="5994401" y="2705100"/>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H</a:t>
            </a:r>
            <a:r>
              <a:rPr lang="cs-CZ" altLang="en-US" sz="2400" b="1" baseline="70000"/>
              <a:t>+</a:t>
            </a:r>
            <a:endParaRPr lang="cs-CZ" altLang="en-US" sz="2400" b="1">
              <a:latin typeface="Times New Roman" panose="02020603050405020304" pitchFamily="18" charset="0"/>
            </a:endParaRPr>
          </a:p>
        </p:txBody>
      </p:sp>
      <p:sp>
        <p:nvSpPr>
          <p:cNvPr id="197647" name="Line 15">
            <a:extLst>
              <a:ext uri="{FF2B5EF4-FFF2-40B4-BE49-F238E27FC236}">
                <a16:creationId xmlns:a16="http://schemas.microsoft.com/office/drawing/2014/main" id="{2DC41C10-C426-4F20-BD96-3BB85443A762}"/>
              </a:ext>
            </a:extLst>
          </p:cNvPr>
          <p:cNvSpPr>
            <a:spLocks noChangeShapeType="1"/>
          </p:cNvSpPr>
          <p:nvPr/>
        </p:nvSpPr>
        <p:spPr bwMode="auto">
          <a:xfrm flipH="1" flipV="1">
            <a:off x="6408739" y="3359150"/>
            <a:ext cx="642937" cy="12700"/>
          </a:xfrm>
          <a:prstGeom prst="line">
            <a:avLst/>
          </a:prstGeom>
          <a:noFill/>
          <a:ln w="57150">
            <a:solidFill>
              <a:srgbClr val="6699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97648" name="Line 16">
            <a:extLst>
              <a:ext uri="{FF2B5EF4-FFF2-40B4-BE49-F238E27FC236}">
                <a16:creationId xmlns:a16="http://schemas.microsoft.com/office/drawing/2014/main" id="{FFCDAED9-1239-4128-9C3F-4ECB69C3C0A6}"/>
              </a:ext>
            </a:extLst>
          </p:cNvPr>
          <p:cNvSpPr>
            <a:spLocks noChangeShapeType="1"/>
          </p:cNvSpPr>
          <p:nvPr/>
        </p:nvSpPr>
        <p:spPr bwMode="auto">
          <a:xfrm>
            <a:off x="6175376" y="3584576"/>
            <a:ext cx="9525" cy="2422525"/>
          </a:xfrm>
          <a:prstGeom prst="line">
            <a:avLst/>
          </a:prstGeom>
          <a:noFill/>
          <a:ln w="57150">
            <a:solidFill>
              <a:srgbClr val="6699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97649" name="Line 17">
            <a:extLst>
              <a:ext uri="{FF2B5EF4-FFF2-40B4-BE49-F238E27FC236}">
                <a16:creationId xmlns:a16="http://schemas.microsoft.com/office/drawing/2014/main" id="{67434A0D-9F68-47EA-9A46-5AB37DD5A6C9}"/>
              </a:ext>
            </a:extLst>
          </p:cNvPr>
          <p:cNvSpPr>
            <a:spLocks noChangeShapeType="1"/>
          </p:cNvSpPr>
          <p:nvPr/>
        </p:nvSpPr>
        <p:spPr bwMode="auto">
          <a:xfrm>
            <a:off x="6419850" y="2935288"/>
            <a:ext cx="615950" cy="0"/>
          </a:xfrm>
          <a:prstGeom prst="line">
            <a:avLst/>
          </a:prstGeom>
          <a:noFill/>
          <a:ln w="5715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9952" name="Freeform 18">
            <a:extLst>
              <a:ext uri="{FF2B5EF4-FFF2-40B4-BE49-F238E27FC236}">
                <a16:creationId xmlns:a16="http://schemas.microsoft.com/office/drawing/2014/main" id="{2BC24E14-D77E-4C28-A27D-B60AAD14154D}"/>
              </a:ext>
            </a:extLst>
          </p:cNvPr>
          <p:cNvSpPr>
            <a:spLocks/>
          </p:cNvSpPr>
          <p:nvPr/>
        </p:nvSpPr>
        <p:spPr bwMode="auto">
          <a:xfrm>
            <a:off x="5848351" y="2168525"/>
            <a:ext cx="225425" cy="757238"/>
          </a:xfrm>
          <a:custGeom>
            <a:avLst/>
            <a:gdLst>
              <a:gd name="T0" fmla="*/ 357862133 w 142"/>
              <a:gd name="T1" fmla="*/ 1202116208 h 477"/>
              <a:gd name="T2" fmla="*/ 78124041 w 142"/>
              <a:gd name="T3" fmla="*/ 1068547079 h 477"/>
              <a:gd name="T4" fmla="*/ 10080624 w 142"/>
              <a:gd name="T5" fmla="*/ 549394483 h 477"/>
              <a:gd name="T6" fmla="*/ 25201558 w 142"/>
              <a:gd name="T7" fmla="*/ 0 h 477"/>
              <a:gd name="T8" fmla="*/ 0 60000 65536"/>
              <a:gd name="T9" fmla="*/ 0 60000 65536"/>
              <a:gd name="T10" fmla="*/ 0 60000 65536"/>
              <a:gd name="T11" fmla="*/ 0 60000 65536"/>
              <a:gd name="T12" fmla="*/ 0 w 142"/>
              <a:gd name="T13" fmla="*/ 0 h 477"/>
              <a:gd name="T14" fmla="*/ 142 w 142"/>
              <a:gd name="T15" fmla="*/ 477 h 477"/>
            </a:gdLst>
            <a:ahLst/>
            <a:cxnLst>
              <a:cxn ang="T8">
                <a:pos x="T0" y="T1"/>
              </a:cxn>
              <a:cxn ang="T9">
                <a:pos x="T2" y="T3"/>
              </a:cxn>
              <a:cxn ang="T10">
                <a:pos x="T4" y="T5"/>
              </a:cxn>
              <a:cxn ang="T11">
                <a:pos x="T6" y="T7"/>
              </a:cxn>
            </a:cxnLst>
            <a:rect l="T12" t="T13" r="T14" b="T15"/>
            <a:pathLst>
              <a:path w="142" h="477">
                <a:moveTo>
                  <a:pt x="142" y="477"/>
                </a:moveTo>
                <a:cubicBezTo>
                  <a:pt x="124" y="469"/>
                  <a:pt x="54" y="467"/>
                  <a:pt x="31" y="424"/>
                </a:cubicBezTo>
                <a:cubicBezTo>
                  <a:pt x="8" y="381"/>
                  <a:pt x="8" y="289"/>
                  <a:pt x="4" y="218"/>
                </a:cubicBezTo>
                <a:cubicBezTo>
                  <a:pt x="0" y="147"/>
                  <a:pt x="9" y="45"/>
                  <a:pt x="10" y="0"/>
                </a:cubicBezTo>
              </a:path>
            </a:pathLst>
          </a:custGeom>
          <a:noFill/>
          <a:ln w="5715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7651" name="Freeform 19">
            <a:extLst>
              <a:ext uri="{FF2B5EF4-FFF2-40B4-BE49-F238E27FC236}">
                <a16:creationId xmlns:a16="http://schemas.microsoft.com/office/drawing/2014/main" id="{160C24B6-0F19-412F-9784-C79C914571FE}"/>
              </a:ext>
            </a:extLst>
          </p:cNvPr>
          <p:cNvSpPr>
            <a:spLocks/>
          </p:cNvSpPr>
          <p:nvPr/>
        </p:nvSpPr>
        <p:spPr bwMode="auto">
          <a:xfrm>
            <a:off x="5705475" y="2876550"/>
            <a:ext cx="342900" cy="3117850"/>
          </a:xfrm>
          <a:custGeom>
            <a:avLst/>
            <a:gdLst>
              <a:gd name="T0" fmla="*/ 544353795 w 216"/>
              <a:gd name="T1" fmla="*/ 50403125 h 1964"/>
              <a:gd name="T2" fmla="*/ 75604691 w 216"/>
              <a:gd name="T3" fmla="*/ 816530620 h 1964"/>
              <a:gd name="T4" fmla="*/ 90725624 w 216"/>
              <a:gd name="T5" fmla="*/ 2147483647 h 1964"/>
              <a:gd name="T6" fmla="*/ 0 60000 65536"/>
              <a:gd name="T7" fmla="*/ 0 60000 65536"/>
              <a:gd name="T8" fmla="*/ 0 60000 65536"/>
              <a:gd name="T9" fmla="*/ 0 w 216"/>
              <a:gd name="T10" fmla="*/ 0 h 1964"/>
              <a:gd name="T11" fmla="*/ 216 w 216"/>
              <a:gd name="T12" fmla="*/ 1964 h 1964"/>
            </a:gdLst>
            <a:ahLst/>
            <a:cxnLst>
              <a:cxn ang="T6">
                <a:pos x="T0" y="T1"/>
              </a:cxn>
              <a:cxn ang="T7">
                <a:pos x="T2" y="T3"/>
              </a:cxn>
              <a:cxn ang="T8">
                <a:pos x="T4" y="T5"/>
              </a:cxn>
            </a:cxnLst>
            <a:rect l="T9" t="T10" r="T11" b="T12"/>
            <a:pathLst>
              <a:path w="216" h="1964">
                <a:moveTo>
                  <a:pt x="216" y="20"/>
                </a:moveTo>
                <a:cubicBezTo>
                  <a:pt x="185" y="71"/>
                  <a:pt x="60" y="0"/>
                  <a:pt x="30" y="324"/>
                </a:cubicBezTo>
                <a:cubicBezTo>
                  <a:pt x="0" y="648"/>
                  <a:pt x="35" y="1622"/>
                  <a:pt x="36" y="1964"/>
                </a:cubicBezTo>
              </a:path>
            </a:pathLst>
          </a:custGeom>
          <a:noFill/>
          <a:ln w="5715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7652" name="Text Box 20">
            <a:extLst>
              <a:ext uri="{FF2B5EF4-FFF2-40B4-BE49-F238E27FC236}">
                <a16:creationId xmlns:a16="http://schemas.microsoft.com/office/drawing/2014/main" id="{780A2F30-68D8-41E8-8F0D-358B4C26D4B2}"/>
              </a:ext>
            </a:extLst>
          </p:cNvPr>
          <p:cNvSpPr txBox="1">
            <a:spLocks noChangeArrowheads="1"/>
          </p:cNvSpPr>
          <p:nvPr/>
        </p:nvSpPr>
        <p:spPr bwMode="auto">
          <a:xfrm>
            <a:off x="4178300" y="6340475"/>
            <a:ext cx="17399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cs-CZ" altLang="en-US" sz="1400" b="1">
                <a:latin typeface="Times New Roman" panose="02020603050405020304" pitchFamily="18" charset="0"/>
              </a:rPr>
              <a:t>Paradoxní acidifikace moči</a:t>
            </a:r>
          </a:p>
        </p:txBody>
      </p:sp>
      <p:sp>
        <p:nvSpPr>
          <p:cNvPr id="197653" name="Text Box 21">
            <a:extLst>
              <a:ext uri="{FF2B5EF4-FFF2-40B4-BE49-F238E27FC236}">
                <a16:creationId xmlns:a16="http://schemas.microsoft.com/office/drawing/2014/main" id="{1D347AE2-6F59-4DD2-B56D-96B54CA6E329}"/>
              </a:ext>
            </a:extLst>
          </p:cNvPr>
          <p:cNvSpPr txBox="1">
            <a:spLocks noChangeArrowheads="1"/>
          </p:cNvSpPr>
          <p:nvPr/>
        </p:nvSpPr>
        <p:spPr bwMode="auto">
          <a:xfrm>
            <a:off x="6421438" y="4052888"/>
            <a:ext cx="17399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1400" b="1">
                <a:latin typeface="Times New Roman" panose="02020603050405020304" pitchFamily="18" charset="0"/>
              </a:rPr>
              <a:t>Deplece draslíku</a:t>
            </a:r>
          </a:p>
        </p:txBody>
      </p:sp>
      <p:sp>
        <p:nvSpPr>
          <p:cNvPr id="39956" name="Text Box 22">
            <a:extLst>
              <a:ext uri="{FF2B5EF4-FFF2-40B4-BE49-F238E27FC236}">
                <a16:creationId xmlns:a16="http://schemas.microsoft.com/office/drawing/2014/main" id="{9D570E96-E0FF-4C28-B95C-77D124C15643}"/>
              </a:ext>
            </a:extLst>
          </p:cNvPr>
          <p:cNvSpPr txBox="1">
            <a:spLocks noChangeArrowheads="1"/>
          </p:cNvSpPr>
          <p:nvPr/>
        </p:nvSpPr>
        <p:spPr bwMode="auto">
          <a:xfrm>
            <a:off x="6351588" y="1071563"/>
            <a:ext cx="10652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1400" b="1">
                <a:latin typeface="Times New Roman" panose="02020603050405020304" pitchFamily="18" charset="0"/>
              </a:rPr>
              <a:t>Deplece chloridů</a:t>
            </a:r>
          </a:p>
        </p:txBody>
      </p:sp>
      <p:sp>
        <p:nvSpPr>
          <p:cNvPr id="197655" name="Text Box 23">
            <a:extLst>
              <a:ext uri="{FF2B5EF4-FFF2-40B4-BE49-F238E27FC236}">
                <a16:creationId xmlns:a16="http://schemas.microsoft.com/office/drawing/2014/main" id="{143590D1-50E7-4AB5-BE65-1623C39A8E37}"/>
              </a:ext>
            </a:extLst>
          </p:cNvPr>
          <p:cNvSpPr txBox="1">
            <a:spLocks noChangeArrowheads="1"/>
          </p:cNvSpPr>
          <p:nvPr/>
        </p:nvSpPr>
        <p:spPr bwMode="auto">
          <a:xfrm>
            <a:off x="6061075" y="6340475"/>
            <a:ext cx="17399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1400" b="1">
                <a:latin typeface="Times New Roman" panose="02020603050405020304" pitchFamily="18" charset="0"/>
              </a:rPr>
              <a:t>Zvýšený odpad draslíku</a:t>
            </a:r>
          </a:p>
        </p:txBody>
      </p:sp>
      <p:sp>
        <p:nvSpPr>
          <p:cNvPr id="197656" name="Text Box 24">
            <a:extLst>
              <a:ext uri="{FF2B5EF4-FFF2-40B4-BE49-F238E27FC236}">
                <a16:creationId xmlns:a16="http://schemas.microsoft.com/office/drawing/2014/main" id="{B4656F2F-B58F-4CD2-9DAF-BC2334A60891}"/>
              </a:ext>
            </a:extLst>
          </p:cNvPr>
          <p:cNvSpPr txBox="1">
            <a:spLocks noChangeArrowheads="1"/>
          </p:cNvSpPr>
          <p:nvPr/>
        </p:nvSpPr>
        <p:spPr bwMode="auto">
          <a:xfrm>
            <a:off x="6651626" y="3529013"/>
            <a:ext cx="126206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1400" b="1">
                <a:latin typeface="Times New Roman" panose="02020603050405020304" pitchFamily="18" charset="0"/>
              </a:rPr>
              <a:t>Intracelulární tekutina</a:t>
            </a:r>
          </a:p>
        </p:txBody>
      </p:sp>
      <p:sp>
        <p:nvSpPr>
          <p:cNvPr id="39959" name="Text Box 25">
            <a:extLst>
              <a:ext uri="{FF2B5EF4-FFF2-40B4-BE49-F238E27FC236}">
                <a16:creationId xmlns:a16="http://schemas.microsoft.com/office/drawing/2014/main" id="{D0751F18-5FE4-42CF-A3D2-F2B8972A5DE7}"/>
              </a:ext>
            </a:extLst>
          </p:cNvPr>
          <p:cNvSpPr txBox="1">
            <a:spLocks noChangeArrowheads="1"/>
          </p:cNvSpPr>
          <p:nvPr/>
        </p:nvSpPr>
        <p:spPr bwMode="auto">
          <a:xfrm>
            <a:off x="5141913" y="26988"/>
            <a:ext cx="17399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cs-CZ" altLang="en-US" sz="1400" b="1" u="sng">
                <a:latin typeface="Times New Roman" panose="02020603050405020304" pitchFamily="18" charset="0"/>
              </a:rPr>
              <a:t>Primární příčina:</a:t>
            </a:r>
            <a:r>
              <a:rPr lang="cs-CZ" altLang="en-US" sz="1400" b="1">
                <a:latin typeface="Times New Roman" panose="02020603050405020304" pitchFamily="18" charset="0"/>
              </a:rPr>
              <a:t> Ztráty Cl</a:t>
            </a:r>
            <a:r>
              <a:rPr lang="cs-CZ" altLang="en-US" b="1" baseline="36000">
                <a:latin typeface="Times New Roman" panose="02020603050405020304" pitchFamily="18" charset="0"/>
              </a:rPr>
              <a:t>-</a:t>
            </a:r>
            <a:r>
              <a:rPr lang="cs-CZ" altLang="en-US" sz="1400" b="1">
                <a:latin typeface="Times New Roman" panose="02020603050405020304" pitchFamily="18" charset="0"/>
              </a:rPr>
              <a:t> a H</a:t>
            </a:r>
            <a:r>
              <a:rPr lang="cs-CZ" altLang="en-US" sz="1600" b="1" baseline="38000">
                <a:latin typeface="Times New Roman" panose="02020603050405020304" pitchFamily="18" charset="0"/>
              </a:rPr>
              <a:t>+</a:t>
            </a:r>
            <a:r>
              <a:rPr lang="cs-CZ" altLang="en-US" sz="1400" b="1">
                <a:latin typeface="Times New Roman" panose="02020603050405020304" pitchFamily="18" charset="0"/>
              </a:rPr>
              <a:t> zvracením</a:t>
            </a:r>
          </a:p>
        </p:txBody>
      </p:sp>
      <p:sp>
        <p:nvSpPr>
          <p:cNvPr id="39960" name="Text Box 26">
            <a:extLst>
              <a:ext uri="{FF2B5EF4-FFF2-40B4-BE49-F238E27FC236}">
                <a16:creationId xmlns:a16="http://schemas.microsoft.com/office/drawing/2014/main" id="{49869E4D-4A9C-4DD0-A2DC-BDD1E94AF06B}"/>
              </a:ext>
            </a:extLst>
          </p:cNvPr>
          <p:cNvSpPr txBox="1">
            <a:spLocks noChangeArrowheads="1"/>
          </p:cNvSpPr>
          <p:nvPr/>
        </p:nvSpPr>
        <p:spPr bwMode="auto">
          <a:xfrm>
            <a:off x="5908676" y="2178050"/>
            <a:ext cx="120491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1400" b="1">
                <a:latin typeface="Times New Roman" panose="02020603050405020304" pitchFamily="18" charset="0"/>
              </a:rPr>
              <a:t>Metabolická alkalóza</a:t>
            </a:r>
          </a:p>
        </p:txBody>
      </p:sp>
      <p:grpSp>
        <p:nvGrpSpPr>
          <p:cNvPr id="3" name="Group 27">
            <a:extLst>
              <a:ext uri="{FF2B5EF4-FFF2-40B4-BE49-F238E27FC236}">
                <a16:creationId xmlns:a16="http://schemas.microsoft.com/office/drawing/2014/main" id="{E10EF15C-E1A9-4EF7-8A93-329902775698}"/>
              </a:ext>
            </a:extLst>
          </p:cNvPr>
          <p:cNvGrpSpPr>
            <a:grpSpLocks/>
          </p:cNvGrpSpPr>
          <p:nvPr/>
        </p:nvGrpSpPr>
        <p:grpSpPr bwMode="auto">
          <a:xfrm>
            <a:off x="6470651" y="112714"/>
            <a:ext cx="4335463" cy="6613525"/>
            <a:chOff x="3116" y="71"/>
            <a:chExt cx="2731" cy="4166"/>
          </a:xfrm>
        </p:grpSpPr>
        <p:sp>
          <p:nvSpPr>
            <p:cNvPr id="39998" name="Text Box 28">
              <a:extLst>
                <a:ext uri="{FF2B5EF4-FFF2-40B4-BE49-F238E27FC236}">
                  <a16:creationId xmlns:a16="http://schemas.microsoft.com/office/drawing/2014/main" id="{7AB59AEC-ED97-42A7-B646-DDF856506BFE}"/>
                </a:ext>
              </a:extLst>
            </p:cNvPr>
            <p:cNvSpPr txBox="1">
              <a:spLocks noChangeArrowheads="1"/>
            </p:cNvSpPr>
            <p:nvPr/>
          </p:nvSpPr>
          <p:spPr bwMode="auto">
            <a:xfrm>
              <a:off x="5337" y="2595"/>
              <a:ext cx="51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Na</a:t>
              </a:r>
              <a:r>
                <a:rPr lang="cs-CZ" altLang="en-US" sz="2400" b="1" baseline="70000"/>
                <a:t>+</a:t>
              </a:r>
              <a:endParaRPr lang="cs-CZ" altLang="en-US" sz="2400" b="1">
                <a:latin typeface="Times New Roman" panose="02020603050405020304" pitchFamily="18" charset="0"/>
              </a:endParaRPr>
            </a:p>
          </p:txBody>
        </p:sp>
        <p:sp>
          <p:nvSpPr>
            <p:cNvPr id="39999" name="Text Box 29">
              <a:extLst>
                <a:ext uri="{FF2B5EF4-FFF2-40B4-BE49-F238E27FC236}">
                  <a16:creationId xmlns:a16="http://schemas.microsoft.com/office/drawing/2014/main" id="{23AD4580-ACC5-4CD2-A861-3A4ED4AE1D8E}"/>
                </a:ext>
              </a:extLst>
            </p:cNvPr>
            <p:cNvSpPr txBox="1">
              <a:spLocks noChangeArrowheads="1"/>
            </p:cNvSpPr>
            <p:nvPr/>
          </p:nvSpPr>
          <p:spPr bwMode="auto">
            <a:xfrm>
              <a:off x="4329" y="3800"/>
              <a:ext cx="33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H</a:t>
              </a:r>
              <a:r>
                <a:rPr lang="cs-CZ" altLang="en-US" sz="2400" b="1" baseline="70000"/>
                <a:t>+</a:t>
              </a:r>
              <a:endParaRPr lang="cs-CZ" altLang="en-US" sz="2400" b="1">
                <a:latin typeface="Times New Roman" panose="02020603050405020304" pitchFamily="18" charset="0"/>
              </a:endParaRPr>
            </a:p>
          </p:txBody>
        </p:sp>
        <p:sp>
          <p:nvSpPr>
            <p:cNvPr id="40000" name="AutoShape 30" descr="Tmavý šikmo dolů">
              <a:extLst>
                <a:ext uri="{FF2B5EF4-FFF2-40B4-BE49-F238E27FC236}">
                  <a16:creationId xmlns:a16="http://schemas.microsoft.com/office/drawing/2014/main" id="{07E2DBF7-5FE5-4686-82BF-88D4BFCAF7B4}"/>
                </a:ext>
              </a:extLst>
            </p:cNvPr>
            <p:cNvSpPr>
              <a:spLocks noChangeArrowheads="1"/>
            </p:cNvSpPr>
            <p:nvPr/>
          </p:nvSpPr>
          <p:spPr bwMode="auto">
            <a:xfrm rot="5400000">
              <a:off x="3855" y="541"/>
              <a:ext cx="318" cy="36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35 h 21600"/>
                <a:gd name="T14" fmla="*/ 18204 w 21600"/>
                <a:gd name="T15" fmla="*/ 9274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1" name="AutoShape 31">
              <a:extLst>
                <a:ext uri="{FF2B5EF4-FFF2-40B4-BE49-F238E27FC236}">
                  <a16:creationId xmlns:a16="http://schemas.microsoft.com/office/drawing/2014/main" id="{74BF2EC9-6D48-456C-900A-8DAE434B7604}"/>
                </a:ext>
              </a:extLst>
            </p:cNvPr>
            <p:cNvSpPr>
              <a:spLocks noChangeArrowheads="1"/>
            </p:cNvSpPr>
            <p:nvPr/>
          </p:nvSpPr>
          <p:spPr bwMode="auto">
            <a:xfrm flipV="1">
              <a:off x="4482" y="1420"/>
              <a:ext cx="342" cy="326"/>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42 w 21600"/>
                <a:gd name="T13" fmla="*/ 2915 h 21600"/>
                <a:gd name="T14" fmla="*/ 18253 w 21600"/>
                <a:gd name="T15" fmla="*/ 927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2" name="Rectangle 32">
              <a:extLst>
                <a:ext uri="{FF2B5EF4-FFF2-40B4-BE49-F238E27FC236}">
                  <a16:creationId xmlns:a16="http://schemas.microsoft.com/office/drawing/2014/main" id="{36AA7BC4-63CE-4072-910C-A2E85D7F07AC}"/>
                </a:ext>
              </a:extLst>
            </p:cNvPr>
            <p:cNvSpPr>
              <a:spLocks noChangeArrowheads="1"/>
            </p:cNvSpPr>
            <p:nvPr/>
          </p:nvSpPr>
          <p:spPr bwMode="auto">
            <a:xfrm>
              <a:off x="4322" y="1529"/>
              <a:ext cx="166" cy="1079"/>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3" name="AutoShape 33">
              <a:extLst>
                <a:ext uri="{FF2B5EF4-FFF2-40B4-BE49-F238E27FC236}">
                  <a16:creationId xmlns:a16="http://schemas.microsoft.com/office/drawing/2014/main" id="{44EC773C-054B-4011-8880-CF62F87EA004}"/>
                </a:ext>
              </a:extLst>
            </p:cNvPr>
            <p:cNvSpPr>
              <a:spLocks noChangeArrowheads="1"/>
            </p:cNvSpPr>
            <p:nvPr/>
          </p:nvSpPr>
          <p:spPr bwMode="auto">
            <a:xfrm flipV="1">
              <a:off x="4325" y="2389"/>
              <a:ext cx="544" cy="522"/>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28 w 21600"/>
                <a:gd name="T13" fmla="*/ 2897 h 21600"/>
                <a:gd name="T14" fmla="*/ 18225 w 21600"/>
                <a:gd name="T15" fmla="*/ 9228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4" name="AutoShape 34">
              <a:extLst>
                <a:ext uri="{FF2B5EF4-FFF2-40B4-BE49-F238E27FC236}">
                  <a16:creationId xmlns:a16="http://schemas.microsoft.com/office/drawing/2014/main" id="{B3F929D2-3F98-4E7A-BCFE-045D82EF9DB7}"/>
                </a:ext>
              </a:extLst>
            </p:cNvPr>
            <p:cNvSpPr>
              <a:spLocks noChangeArrowheads="1"/>
            </p:cNvSpPr>
            <p:nvPr/>
          </p:nvSpPr>
          <p:spPr bwMode="auto">
            <a:xfrm>
              <a:off x="4717" y="2612"/>
              <a:ext cx="674" cy="290"/>
            </a:xfrm>
            <a:prstGeom prst="rightArrow">
              <a:avLst>
                <a:gd name="adj1" fmla="val 50000"/>
                <a:gd name="adj2" fmla="val 58103"/>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5" name="AutoShape 35">
              <a:extLst>
                <a:ext uri="{FF2B5EF4-FFF2-40B4-BE49-F238E27FC236}">
                  <a16:creationId xmlns:a16="http://schemas.microsoft.com/office/drawing/2014/main" id="{8D22095E-A89C-49FC-A184-4A63382CDE25}"/>
                </a:ext>
              </a:extLst>
            </p:cNvPr>
            <p:cNvSpPr>
              <a:spLocks noChangeArrowheads="1"/>
            </p:cNvSpPr>
            <p:nvPr/>
          </p:nvSpPr>
          <p:spPr bwMode="auto">
            <a:xfrm rot="16200000" flipH="1">
              <a:off x="4157" y="2508"/>
              <a:ext cx="367" cy="27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19 w 21600"/>
                <a:gd name="T13" fmla="*/ 2880 h 21600"/>
                <a:gd name="T14" fmla="*/ 18245 w 21600"/>
                <a:gd name="T15" fmla="*/ 9280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6" name="Rectangle 36">
              <a:extLst>
                <a:ext uri="{FF2B5EF4-FFF2-40B4-BE49-F238E27FC236}">
                  <a16:creationId xmlns:a16="http://schemas.microsoft.com/office/drawing/2014/main" id="{E4D8C0B2-81ED-440C-B244-DFB46B601176}"/>
                </a:ext>
              </a:extLst>
            </p:cNvPr>
            <p:cNvSpPr>
              <a:spLocks noChangeArrowheads="1"/>
            </p:cNvSpPr>
            <p:nvPr/>
          </p:nvSpPr>
          <p:spPr bwMode="auto">
            <a:xfrm>
              <a:off x="4457" y="2458"/>
              <a:ext cx="770" cy="111"/>
            </a:xfrm>
            <a:prstGeom prst="rect">
              <a:avLst/>
            </a:pr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7" name="Rectangle 37">
              <a:extLst>
                <a:ext uri="{FF2B5EF4-FFF2-40B4-BE49-F238E27FC236}">
                  <a16:creationId xmlns:a16="http://schemas.microsoft.com/office/drawing/2014/main" id="{3565DBBA-8C82-40DC-9B7A-FD732B65A983}"/>
                </a:ext>
              </a:extLst>
            </p:cNvPr>
            <p:cNvSpPr>
              <a:spLocks noChangeArrowheads="1"/>
            </p:cNvSpPr>
            <p:nvPr/>
          </p:nvSpPr>
          <p:spPr bwMode="auto">
            <a:xfrm>
              <a:off x="4582" y="2919"/>
              <a:ext cx="537" cy="111"/>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8" name="AutoShape 38">
              <a:extLst>
                <a:ext uri="{FF2B5EF4-FFF2-40B4-BE49-F238E27FC236}">
                  <a16:creationId xmlns:a16="http://schemas.microsoft.com/office/drawing/2014/main" id="{7A28A829-6493-458D-8199-5E80ADBAEC90}"/>
                </a:ext>
              </a:extLst>
            </p:cNvPr>
            <p:cNvSpPr>
              <a:spLocks noChangeArrowheads="1"/>
            </p:cNvSpPr>
            <p:nvPr/>
          </p:nvSpPr>
          <p:spPr bwMode="auto">
            <a:xfrm rot="16200000" flipH="1">
              <a:off x="4351" y="2926"/>
              <a:ext cx="374" cy="3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17 w 21600"/>
                <a:gd name="T13" fmla="*/ 2940 h 21600"/>
                <a:gd name="T14" fmla="*/ 18250 w 21600"/>
                <a:gd name="T15" fmla="*/ 9240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09" name="Rectangle 39">
              <a:extLst>
                <a:ext uri="{FF2B5EF4-FFF2-40B4-BE49-F238E27FC236}">
                  <a16:creationId xmlns:a16="http://schemas.microsoft.com/office/drawing/2014/main" id="{4D11F0F1-CCDB-44EA-8A4E-07E83BAC32E0}"/>
                </a:ext>
              </a:extLst>
            </p:cNvPr>
            <p:cNvSpPr>
              <a:spLocks noChangeArrowheads="1"/>
            </p:cNvSpPr>
            <p:nvPr/>
          </p:nvSpPr>
          <p:spPr bwMode="auto">
            <a:xfrm>
              <a:off x="4407" y="3130"/>
              <a:ext cx="101" cy="559"/>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10" name="Rectangle 40">
              <a:extLst>
                <a:ext uri="{FF2B5EF4-FFF2-40B4-BE49-F238E27FC236}">
                  <a16:creationId xmlns:a16="http://schemas.microsoft.com/office/drawing/2014/main" id="{F1784B75-0A9F-468B-941D-A3F609EA4E06}"/>
                </a:ext>
              </a:extLst>
            </p:cNvPr>
            <p:cNvSpPr>
              <a:spLocks noChangeArrowheads="1"/>
            </p:cNvSpPr>
            <p:nvPr/>
          </p:nvSpPr>
          <p:spPr bwMode="auto">
            <a:xfrm>
              <a:off x="4252" y="2737"/>
              <a:ext cx="74" cy="765"/>
            </a:xfrm>
            <a:prstGeom prst="rect">
              <a:avLst/>
            </a:pr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11" name="AutoShape 41">
              <a:extLst>
                <a:ext uri="{FF2B5EF4-FFF2-40B4-BE49-F238E27FC236}">
                  <a16:creationId xmlns:a16="http://schemas.microsoft.com/office/drawing/2014/main" id="{B54CDCFB-C245-415C-AD9E-2980AB423485}"/>
                </a:ext>
              </a:extLst>
            </p:cNvPr>
            <p:cNvSpPr>
              <a:spLocks noChangeArrowheads="1"/>
            </p:cNvSpPr>
            <p:nvPr/>
          </p:nvSpPr>
          <p:spPr bwMode="auto">
            <a:xfrm>
              <a:off x="4216" y="3406"/>
              <a:ext cx="145" cy="232"/>
            </a:xfrm>
            <a:prstGeom prst="downArrow">
              <a:avLst>
                <a:gd name="adj1" fmla="val 50000"/>
                <a:gd name="adj2" fmla="val 40000"/>
              </a:avLst>
            </a:pr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12" name="AutoShape 42">
              <a:extLst>
                <a:ext uri="{FF2B5EF4-FFF2-40B4-BE49-F238E27FC236}">
                  <a16:creationId xmlns:a16="http://schemas.microsoft.com/office/drawing/2014/main" id="{12DA69F6-DC07-450A-9525-8BB60C9194AA}"/>
                </a:ext>
              </a:extLst>
            </p:cNvPr>
            <p:cNvSpPr>
              <a:spLocks noChangeArrowheads="1"/>
            </p:cNvSpPr>
            <p:nvPr/>
          </p:nvSpPr>
          <p:spPr bwMode="auto">
            <a:xfrm>
              <a:off x="4357" y="3542"/>
              <a:ext cx="199" cy="237"/>
            </a:xfrm>
            <a:prstGeom prst="downArrow">
              <a:avLst>
                <a:gd name="adj1" fmla="val 50000"/>
                <a:gd name="adj2" fmla="val 29774"/>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13" name="AutoShape 43" descr="Tmavý šikmo dolů">
              <a:extLst>
                <a:ext uri="{FF2B5EF4-FFF2-40B4-BE49-F238E27FC236}">
                  <a16:creationId xmlns:a16="http://schemas.microsoft.com/office/drawing/2014/main" id="{AE647AE7-6EC2-4419-A5C0-1AC5B72B246B}"/>
                </a:ext>
              </a:extLst>
            </p:cNvPr>
            <p:cNvSpPr>
              <a:spLocks noChangeArrowheads="1"/>
            </p:cNvSpPr>
            <p:nvPr/>
          </p:nvSpPr>
          <p:spPr bwMode="auto">
            <a:xfrm flipV="1">
              <a:off x="4052" y="1607"/>
              <a:ext cx="326" cy="30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56 w 21600"/>
                <a:gd name="T13" fmla="*/ 2945 h 21600"/>
                <a:gd name="T14" fmla="*/ 18221 w 21600"/>
                <a:gd name="T15" fmla="*/ 9257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14" name="AutoShape 44" descr="Tmavý šikmo dolů">
              <a:extLst>
                <a:ext uri="{FF2B5EF4-FFF2-40B4-BE49-F238E27FC236}">
                  <a16:creationId xmlns:a16="http://schemas.microsoft.com/office/drawing/2014/main" id="{4F358213-34A5-4E73-A95D-9A88970E4D66}"/>
                </a:ext>
              </a:extLst>
            </p:cNvPr>
            <p:cNvSpPr>
              <a:spLocks noChangeArrowheads="1"/>
            </p:cNvSpPr>
            <p:nvPr/>
          </p:nvSpPr>
          <p:spPr bwMode="auto">
            <a:xfrm>
              <a:off x="4258" y="1745"/>
              <a:ext cx="615" cy="170"/>
            </a:xfrm>
            <a:prstGeom prst="rightArrow">
              <a:avLst>
                <a:gd name="adj1" fmla="val 50000"/>
                <a:gd name="adj2" fmla="val 90441"/>
              </a:avLst>
            </a:pr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15" name="Rectangle 45" descr="Tmavý šikmo dolů">
              <a:extLst>
                <a:ext uri="{FF2B5EF4-FFF2-40B4-BE49-F238E27FC236}">
                  <a16:creationId xmlns:a16="http://schemas.microsoft.com/office/drawing/2014/main" id="{9146F274-69E4-4A32-A32A-C5FF837F4493}"/>
                </a:ext>
              </a:extLst>
            </p:cNvPr>
            <p:cNvSpPr>
              <a:spLocks noChangeArrowheads="1"/>
            </p:cNvSpPr>
            <p:nvPr/>
          </p:nvSpPr>
          <p:spPr bwMode="auto">
            <a:xfrm>
              <a:off x="4051" y="731"/>
              <a:ext cx="100" cy="887"/>
            </a:xfrm>
            <a:prstGeom prst="rect">
              <a:avLst/>
            </a:pr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16" name="Text Box 46">
              <a:extLst>
                <a:ext uri="{FF2B5EF4-FFF2-40B4-BE49-F238E27FC236}">
                  <a16:creationId xmlns:a16="http://schemas.microsoft.com/office/drawing/2014/main" id="{44FA5FEF-3FD4-45D8-AB43-1DEDE5DC7CFF}"/>
                </a:ext>
              </a:extLst>
            </p:cNvPr>
            <p:cNvSpPr txBox="1">
              <a:spLocks noChangeArrowheads="1"/>
            </p:cNvSpPr>
            <p:nvPr/>
          </p:nvSpPr>
          <p:spPr bwMode="auto">
            <a:xfrm>
              <a:off x="4853" y="1699"/>
              <a:ext cx="35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Cl</a:t>
              </a:r>
              <a:r>
                <a:rPr lang="cs-CZ" altLang="en-US" sz="2400" b="1" baseline="70000"/>
                <a:t>-</a:t>
              </a:r>
              <a:endParaRPr lang="cs-CZ" altLang="en-US" sz="2400" b="1">
                <a:latin typeface="Times New Roman" panose="02020603050405020304" pitchFamily="18" charset="0"/>
              </a:endParaRPr>
            </a:p>
          </p:txBody>
        </p:sp>
        <p:sp>
          <p:nvSpPr>
            <p:cNvPr id="40017" name="Text Box 47">
              <a:extLst>
                <a:ext uri="{FF2B5EF4-FFF2-40B4-BE49-F238E27FC236}">
                  <a16:creationId xmlns:a16="http://schemas.microsoft.com/office/drawing/2014/main" id="{7CABEFAC-3DE0-4061-929A-81208E8FA37D}"/>
                </a:ext>
              </a:extLst>
            </p:cNvPr>
            <p:cNvSpPr txBox="1">
              <a:spLocks noChangeArrowheads="1"/>
            </p:cNvSpPr>
            <p:nvPr/>
          </p:nvSpPr>
          <p:spPr bwMode="auto">
            <a:xfrm>
              <a:off x="3489" y="487"/>
              <a:ext cx="35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Cl</a:t>
              </a:r>
              <a:r>
                <a:rPr lang="cs-CZ" altLang="en-US" sz="2400" b="1" baseline="70000"/>
                <a:t>-</a:t>
              </a:r>
              <a:endParaRPr lang="cs-CZ" altLang="en-US" sz="2400" b="1">
                <a:latin typeface="Times New Roman" panose="02020603050405020304" pitchFamily="18" charset="0"/>
              </a:endParaRPr>
            </a:p>
          </p:txBody>
        </p:sp>
        <p:sp>
          <p:nvSpPr>
            <p:cNvPr id="40018" name="Text Box 48">
              <a:extLst>
                <a:ext uri="{FF2B5EF4-FFF2-40B4-BE49-F238E27FC236}">
                  <a16:creationId xmlns:a16="http://schemas.microsoft.com/office/drawing/2014/main" id="{BE4A62B3-F81C-479C-9318-B4BFE06979E6}"/>
                </a:ext>
              </a:extLst>
            </p:cNvPr>
            <p:cNvSpPr txBox="1">
              <a:spLocks noChangeArrowheads="1"/>
            </p:cNvSpPr>
            <p:nvPr/>
          </p:nvSpPr>
          <p:spPr bwMode="auto">
            <a:xfrm>
              <a:off x="5227" y="2364"/>
              <a:ext cx="33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K</a:t>
              </a:r>
              <a:r>
                <a:rPr lang="cs-CZ" altLang="en-US" sz="2400" b="1" baseline="70000"/>
                <a:t>+</a:t>
              </a:r>
              <a:endParaRPr lang="cs-CZ" altLang="en-US" sz="2400" b="1">
                <a:latin typeface="Times New Roman" panose="02020603050405020304" pitchFamily="18" charset="0"/>
              </a:endParaRPr>
            </a:p>
          </p:txBody>
        </p:sp>
        <p:sp>
          <p:nvSpPr>
            <p:cNvPr id="40019" name="Text Box 49">
              <a:extLst>
                <a:ext uri="{FF2B5EF4-FFF2-40B4-BE49-F238E27FC236}">
                  <a16:creationId xmlns:a16="http://schemas.microsoft.com/office/drawing/2014/main" id="{1D9E587F-AE71-4A3D-A7B3-A9C427209239}"/>
                </a:ext>
              </a:extLst>
            </p:cNvPr>
            <p:cNvSpPr txBox="1">
              <a:spLocks noChangeArrowheads="1"/>
            </p:cNvSpPr>
            <p:nvPr/>
          </p:nvSpPr>
          <p:spPr bwMode="auto">
            <a:xfrm>
              <a:off x="4098" y="3634"/>
              <a:ext cx="33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K</a:t>
              </a:r>
              <a:r>
                <a:rPr lang="cs-CZ" altLang="en-US" sz="2400" b="1" baseline="70000"/>
                <a:t>+</a:t>
              </a:r>
              <a:endParaRPr lang="cs-CZ" altLang="en-US" sz="2400" b="1">
                <a:latin typeface="Times New Roman" panose="02020603050405020304" pitchFamily="18" charset="0"/>
              </a:endParaRPr>
            </a:p>
          </p:txBody>
        </p:sp>
        <p:sp>
          <p:nvSpPr>
            <p:cNvPr id="40020" name="Text Box 50">
              <a:extLst>
                <a:ext uri="{FF2B5EF4-FFF2-40B4-BE49-F238E27FC236}">
                  <a16:creationId xmlns:a16="http://schemas.microsoft.com/office/drawing/2014/main" id="{B5DACA1B-9D1D-4C81-98BA-9C954175836F}"/>
                </a:ext>
              </a:extLst>
            </p:cNvPr>
            <p:cNvSpPr txBox="1">
              <a:spLocks noChangeArrowheads="1"/>
            </p:cNvSpPr>
            <p:nvPr/>
          </p:nvSpPr>
          <p:spPr bwMode="auto">
            <a:xfrm>
              <a:off x="5071" y="2900"/>
              <a:ext cx="33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H</a:t>
              </a:r>
              <a:r>
                <a:rPr lang="cs-CZ" altLang="en-US" sz="2400" b="1" baseline="70000"/>
                <a:t>+</a:t>
              </a:r>
              <a:endParaRPr lang="cs-CZ" altLang="en-US" sz="2400" b="1">
                <a:latin typeface="Times New Roman" panose="02020603050405020304" pitchFamily="18" charset="0"/>
              </a:endParaRPr>
            </a:p>
          </p:txBody>
        </p:sp>
        <p:sp>
          <p:nvSpPr>
            <p:cNvPr id="40021" name="Text Box 51">
              <a:extLst>
                <a:ext uri="{FF2B5EF4-FFF2-40B4-BE49-F238E27FC236}">
                  <a16:creationId xmlns:a16="http://schemas.microsoft.com/office/drawing/2014/main" id="{23E1BABB-BA33-4AC9-AA66-D65163D7594B}"/>
                </a:ext>
              </a:extLst>
            </p:cNvPr>
            <p:cNvSpPr txBox="1">
              <a:spLocks noChangeArrowheads="1"/>
            </p:cNvSpPr>
            <p:nvPr/>
          </p:nvSpPr>
          <p:spPr bwMode="auto">
            <a:xfrm>
              <a:off x="4803" y="1417"/>
              <a:ext cx="51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Na</a:t>
              </a:r>
              <a:r>
                <a:rPr lang="cs-CZ" altLang="en-US" sz="2400" b="1" baseline="70000"/>
                <a:t>+</a:t>
              </a:r>
              <a:endParaRPr lang="cs-CZ" altLang="en-US" sz="2400" b="1">
                <a:latin typeface="Times New Roman" panose="02020603050405020304" pitchFamily="18" charset="0"/>
              </a:endParaRPr>
            </a:p>
          </p:txBody>
        </p:sp>
        <p:sp>
          <p:nvSpPr>
            <p:cNvPr id="40022" name="Text Box 52">
              <a:extLst>
                <a:ext uri="{FF2B5EF4-FFF2-40B4-BE49-F238E27FC236}">
                  <a16:creationId xmlns:a16="http://schemas.microsoft.com/office/drawing/2014/main" id="{AFF27C24-DA80-476C-A38F-4AE96A2B546A}"/>
                </a:ext>
              </a:extLst>
            </p:cNvPr>
            <p:cNvSpPr txBox="1">
              <a:spLocks noChangeArrowheads="1"/>
            </p:cNvSpPr>
            <p:nvPr/>
          </p:nvSpPr>
          <p:spPr bwMode="auto">
            <a:xfrm>
              <a:off x="3356" y="227"/>
              <a:ext cx="51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Na</a:t>
              </a:r>
              <a:r>
                <a:rPr lang="cs-CZ" altLang="en-US" sz="2400" b="1" baseline="70000"/>
                <a:t>+</a:t>
              </a:r>
              <a:endParaRPr lang="cs-CZ" altLang="en-US" sz="2400" b="1">
                <a:latin typeface="Times New Roman" panose="02020603050405020304" pitchFamily="18" charset="0"/>
              </a:endParaRPr>
            </a:p>
          </p:txBody>
        </p:sp>
        <p:sp>
          <p:nvSpPr>
            <p:cNvPr id="40023" name="Rectangle 53">
              <a:extLst>
                <a:ext uri="{FF2B5EF4-FFF2-40B4-BE49-F238E27FC236}">
                  <a16:creationId xmlns:a16="http://schemas.microsoft.com/office/drawing/2014/main" id="{935C4EB8-60F7-453B-BF14-6633719281D3}"/>
                </a:ext>
              </a:extLst>
            </p:cNvPr>
            <p:cNvSpPr>
              <a:spLocks noChangeArrowheads="1"/>
            </p:cNvSpPr>
            <p:nvPr/>
          </p:nvSpPr>
          <p:spPr bwMode="auto">
            <a:xfrm>
              <a:off x="4323" y="724"/>
              <a:ext cx="261" cy="833"/>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24" name="AutoShape 54">
              <a:extLst>
                <a:ext uri="{FF2B5EF4-FFF2-40B4-BE49-F238E27FC236}">
                  <a16:creationId xmlns:a16="http://schemas.microsoft.com/office/drawing/2014/main" id="{FADF0771-232D-4B38-9CAA-78FD1D19C158}"/>
                </a:ext>
              </a:extLst>
            </p:cNvPr>
            <p:cNvSpPr>
              <a:spLocks noChangeArrowheads="1"/>
            </p:cNvSpPr>
            <p:nvPr/>
          </p:nvSpPr>
          <p:spPr bwMode="auto">
            <a:xfrm rot="5400000">
              <a:off x="3852" y="234"/>
              <a:ext cx="818" cy="883"/>
            </a:xfrm>
            <a:custGeom>
              <a:avLst/>
              <a:gdLst>
                <a:gd name="T0" fmla="*/ 1 w 21600"/>
                <a:gd name="T1" fmla="*/ 0 h 21600"/>
                <a:gd name="T2" fmla="*/ 1 w 21600"/>
                <a:gd name="T3" fmla="*/ 1 h 21600"/>
                <a:gd name="T4" fmla="*/ 0 w 21600"/>
                <a:gd name="T5" fmla="*/ 1 h 21600"/>
                <a:gd name="T6" fmla="*/ 1 w 21600"/>
                <a:gd name="T7" fmla="*/ 0 h 21600"/>
                <a:gd name="T8" fmla="*/ 17694720 60000 65536"/>
                <a:gd name="T9" fmla="*/ 5898240 60000 65536"/>
                <a:gd name="T10" fmla="*/ 5898240 60000 65536"/>
                <a:gd name="T11" fmla="*/ 0 60000 65536"/>
                <a:gd name="T12" fmla="*/ 12437 w 21600"/>
                <a:gd name="T13" fmla="*/ 2911 h 21600"/>
                <a:gd name="T14" fmla="*/ 18220 w 21600"/>
                <a:gd name="T15" fmla="*/ 9247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25" name="Freeform 55">
              <a:extLst>
                <a:ext uri="{FF2B5EF4-FFF2-40B4-BE49-F238E27FC236}">
                  <a16:creationId xmlns:a16="http://schemas.microsoft.com/office/drawing/2014/main" id="{3A83CFCD-2F3D-4562-B7ED-11573DB4B560}"/>
                </a:ext>
              </a:extLst>
            </p:cNvPr>
            <p:cNvSpPr>
              <a:spLocks/>
            </p:cNvSpPr>
            <p:nvPr/>
          </p:nvSpPr>
          <p:spPr bwMode="auto">
            <a:xfrm>
              <a:off x="3116" y="760"/>
              <a:ext cx="566" cy="322"/>
            </a:xfrm>
            <a:custGeom>
              <a:avLst/>
              <a:gdLst>
                <a:gd name="T0" fmla="*/ 531 w 566"/>
                <a:gd name="T1" fmla="*/ 0 h 322"/>
                <a:gd name="T2" fmla="*/ 478 w 566"/>
                <a:gd name="T3" fmla="*/ 271 h 322"/>
                <a:gd name="T4" fmla="*/ 0 w 566"/>
                <a:gd name="T5" fmla="*/ 308 h 322"/>
                <a:gd name="T6" fmla="*/ 0 60000 65536"/>
                <a:gd name="T7" fmla="*/ 0 60000 65536"/>
                <a:gd name="T8" fmla="*/ 0 60000 65536"/>
                <a:gd name="T9" fmla="*/ 0 w 566"/>
                <a:gd name="T10" fmla="*/ 0 h 322"/>
                <a:gd name="T11" fmla="*/ 566 w 566"/>
                <a:gd name="T12" fmla="*/ 322 h 322"/>
              </a:gdLst>
              <a:ahLst/>
              <a:cxnLst>
                <a:cxn ang="T6">
                  <a:pos x="T0" y="T1"/>
                </a:cxn>
                <a:cxn ang="T7">
                  <a:pos x="T2" y="T3"/>
                </a:cxn>
                <a:cxn ang="T8">
                  <a:pos x="T4" y="T5"/>
                </a:cxn>
              </a:cxnLst>
              <a:rect l="T9" t="T10" r="T11" b="T12"/>
              <a:pathLst>
                <a:path w="566" h="322">
                  <a:moveTo>
                    <a:pt x="531" y="0"/>
                  </a:moveTo>
                  <a:cubicBezTo>
                    <a:pt x="522" y="45"/>
                    <a:pt x="566" y="220"/>
                    <a:pt x="478" y="271"/>
                  </a:cubicBezTo>
                  <a:cubicBezTo>
                    <a:pt x="390" y="322"/>
                    <a:pt x="100" y="300"/>
                    <a:pt x="0" y="308"/>
                  </a:cubicBezTo>
                </a:path>
              </a:pathLst>
            </a:custGeom>
            <a:noFill/>
            <a:ln w="76200">
              <a:pattFill prst="dkDnDiag">
                <a:fgClr>
                  <a:srgbClr val="009999"/>
                </a:fgClr>
                <a:bgClr>
                  <a:srgbClr val="FFFFFF"/>
                </a:bgClr>
              </a:patt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026" name="Text Box 56">
              <a:extLst>
                <a:ext uri="{FF2B5EF4-FFF2-40B4-BE49-F238E27FC236}">
                  <a16:creationId xmlns:a16="http://schemas.microsoft.com/office/drawing/2014/main" id="{FEDB31B6-FE9D-4B18-BDCB-2BAC50FFABB3}"/>
                </a:ext>
              </a:extLst>
            </p:cNvPr>
            <p:cNvSpPr txBox="1">
              <a:spLocks noChangeArrowheads="1"/>
            </p:cNvSpPr>
            <p:nvPr/>
          </p:nvSpPr>
          <p:spPr bwMode="auto">
            <a:xfrm>
              <a:off x="4285" y="71"/>
              <a:ext cx="1182" cy="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1400" b="1">
                  <a:latin typeface="Times New Roman" panose="02020603050405020304" pitchFamily="18" charset="0"/>
                </a:rPr>
                <a:t>Glomerulární filtrát (hypochloremická alkalóza)</a:t>
              </a:r>
            </a:p>
          </p:txBody>
        </p:sp>
        <p:sp>
          <p:nvSpPr>
            <p:cNvPr id="40027" name="Text Box 57">
              <a:extLst>
                <a:ext uri="{FF2B5EF4-FFF2-40B4-BE49-F238E27FC236}">
                  <a16:creationId xmlns:a16="http://schemas.microsoft.com/office/drawing/2014/main" id="{A8D6DB8A-A6E3-49F5-A36A-BD2148D283EF}"/>
                </a:ext>
              </a:extLst>
            </p:cNvPr>
            <p:cNvSpPr txBox="1">
              <a:spLocks noChangeArrowheads="1"/>
            </p:cNvSpPr>
            <p:nvPr/>
          </p:nvSpPr>
          <p:spPr bwMode="auto">
            <a:xfrm>
              <a:off x="4558" y="991"/>
              <a:ext cx="1001" cy="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1400" b="1">
                  <a:latin typeface="Times New Roman" panose="02020603050405020304" pitchFamily="18" charset="0"/>
                </a:rPr>
                <a:t>Reabsorbce sodíku s chloridy je snížena</a:t>
              </a:r>
            </a:p>
          </p:txBody>
        </p:sp>
        <p:sp>
          <p:nvSpPr>
            <p:cNvPr id="40028" name="Text Box 58">
              <a:extLst>
                <a:ext uri="{FF2B5EF4-FFF2-40B4-BE49-F238E27FC236}">
                  <a16:creationId xmlns:a16="http://schemas.microsoft.com/office/drawing/2014/main" id="{E89EBE9C-DEEC-4775-AC09-FAC88D0ECD6D}"/>
                </a:ext>
              </a:extLst>
            </p:cNvPr>
            <p:cNvSpPr txBox="1">
              <a:spLocks noChangeArrowheads="1"/>
            </p:cNvSpPr>
            <p:nvPr/>
          </p:nvSpPr>
          <p:spPr bwMode="auto">
            <a:xfrm>
              <a:off x="4450" y="2008"/>
              <a:ext cx="1221" cy="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1400" b="1">
                  <a:latin typeface="Times New Roman" panose="02020603050405020304" pitchFamily="18" charset="0"/>
                </a:rPr>
                <a:t>Zvyšuje se nabídka sodíku pro směnu za draslík a H</a:t>
              </a:r>
              <a:r>
                <a:rPr lang="cs-CZ" altLang="en-US" sz="1400" b="1" baseline="42000">
                  <a:latin typeface="Times New Roman" panose="02020603050405020304" pitchFamily="18" charset="0"/>
                </a:rPr>
                <a:t>+ </a:t>
              </a:r>
              <a:endParaRPr lang="cs-CZ" altLang="en-US" sz="1400" b="1">
                <a:latin typeface="Times New Roman" panose="02020603050405020304" pitchFamily="18" charset="0"/>
              </a:endParaRPr>
            </a:p>
          </p:txBody>
        </p:sp>
        <p:sp>
          <p:nvSpPr>
            <p:cNvPr id="40029" name="Text Box 59">
              <a:extLst>
                <a:ext uri="{FF2B5EF4-FFF2-40B4-BE49-F238E27FC236}">
                  <a16:creationId xmlns:a16="http://schemas.microsoft.com/office/drawing/2014/main" id="{84046181-7743-47AE-BFDE-A5333CF358BF}"/>
                </a:ext>
              </a:extLst>
            </p:cNvPr>
            <p:cNvSpPr txBox="1">
              <a:spLocks noChangeArrowheads="1"/>
            </p:cNvSpPr>
            <p:nvPr/>
          </p:nvSpPr>
          <p:spPr bwMode="auto">
            <a:xfrm>
              <a:off x="4604" y="3229"/>
              <a:ext cx="958" cy="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1400" b="1">
                  <a:latin typeface="Times New Roman" panose="02020603050405020304" pitchFamily="18" charset="0"/>
                </a:rPr>
                <a:t>Stoupá exkrece draslíku a bez ohledu na metabolickou alkalózu se acidifikace moči zvyšuje</a:t>
              </a:r>
            </a:p>
          </p:txBody>
        </p:sp>
      </p:grpSp>
      <p:grpSp>
        <p:nvGrpSpPr>
          <p:cNvPr id="4" name="Group 60">
            <a:extLst>
              <a:ext uri="{FF2B5EF4-FFF2-40B4-BE49-F238E27FC236}">
                <a16:creationId xmlns:a16="http://schemas.microsoft.com/office/drawing/2014/main" id="{30E8E18F-96B8-4A2F-8ABB-EFAD348D4730}"/>
              </a:ext>
            </a:extLst>
          </p:cNvPr>
          <p:cNvGrpSpPr>
            <a:grpSpLocks/>
          </p:cNvGrpSpPr>
          <p:nvPr/>
        </p:nvGrpSpPr>
        <p:grpSpPr bwMode="auto">
          <a:xfrm>
            <a:off x="1417638" y="150814"/>
            <a:ext cx="3903663" cy="6707187"/>
            <a:chOff x="-67" y="95"/>
            <a:chExt cx="2459" cy="4225"/>
          </a:xfrm>
        </p:grpSpPr>
        <p:sp>
          <p:nvSpPr>
            <p:cNvPr id="39963" name="AutoShape 61">
              <a:extLst>
                <a:ext uri="{FF2B5EF4-FFF2-40B4-BE49-F238E27FC236}">
                  <a16:creationId xmlns:a16="http://schemas.microsoft.com/office/drawing/2014/main" id="{D528CF5D-43AD-4E37-AA24-F5496F5EFC6F}"/>
                </a:ext>
              </a:extLst>
            </p:cNvPr>
            <p:cNvSpPr>
              <a:spLocks noChangeArrowheads="1"/>
            </p:cNvSpPr>
            <p:nvPr/>
          </p:nvSpPr>
          <p:spPr bwMode="auto">
            <a:xfrm flipV="1">
              <a:off x="989" y="1329"/>
              <a:ext cx="533" cy="57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41 w 21600"/>
                <a:gd name="T13" fmla="*/ 2918 h 21600"/>
                <a:gd name="T14" fmla="*/ 18236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39964" name="Group 62">
              <a:extLst>
                <a:ext uri="{FF2B5EF4-FFF2-40B4-BE49-F238E27FC236}">
                  <a16:creationId xmlns:a16="http://schemas.microsoft.com/office/drawing/2014/main" id="{E0DDB9D3-99A9-4717-B0F2-EF1E594B66C2}"/>
                </a:ext>
              </a:extLst>
            </p:cNvPr>
            <p:cNvGrpSpPr>
              <a:grpSpLocks/>
            </p:cNvGrpSpPr>
            <p:nvPr/>
          </p:nvGrpSpPr>
          <p:grpSpPr bwMode="auto">
            <a:xfrm>
              <a:off x="-67" y="95"/>
              <a:ext cx="2459" cy="4225"/>
              <a:chOff x="-67" y="95"/>
              <a:chExt cx="2459" cy="4225"/>
            </a:xfrm>
          </p:grpSpPr>
          <p:sp>
            <p:nvSpPr>
              <p:cNvPr id="39965" name="AutoShape 63">
                <a:extLst>
                  <a:ext uri="{FF2B5EF4-FFF2-40B4-BE49-F238E27FC236}">
                    <a16:creationId xmlns:a16="http://schemas.microsoft.com/office/drawing/2014/main" id="{CFDC34C5-3F05-449C-9CEB-285D973DD3DD}"/>
                  </a:ext>
                </a:extLst>
              </p:cNvPr>
              <p:cNvSpPr>
                <a:spLocks noChangeArrowheads="1"/>
              </p:cNvSpPr>
              <p:nvPr/>
            </p:nvSpPr>
            <p:spPr bwMode="auto">
              <a:xfrm>
                <a:off x="1286" y="2738"/>
                <a:ext cx="674" cy="155"/>
              </a:xfrm>
              <a:prstGeom prst="rightArrow">
                <a:avLst>
                  <a:gd name="adj1" fmla="val 50000"/>
                  <a:gd name="adj2" fmla="val 108710"/>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66" name="Text Box 64">
                <a:extLst>
                  <a:ext uri="{FF2B5EF4-FFF2-40B4-BE49-F238E27FC236}">
                    <a16:creationId xmlns:a16="http://schemas.microsoft.com/office/drawing/2014/main" id="{6C7FB382-976A-4398-950D-346DAE8FC432}"/>
                  </a:ext>
                </a:extLst>
              </p:cNvPr>
              <p:cNvSpPr txBox="1">
                <a:spLocks noChangeArrowheads="1"/>
              </p:cNvSpPr>
              <p:nvPr/>
            </p:nvSpPr>
            <p:spPr bwMode="auto">
              <a:xfrm>
                <a:off x="968" y="2240"/>
                <a:ext cx="879" cy="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1400" b="1">
                    <a:latin typeface="Times New Roman" panose="02020603050405020304" pitchFamily="18" charset="0"/>
                  </a:rPr>
                  <a:t>Zbytek sodíku směňován za draslík a H</a:t>
                </a:r>
                <a:r>
                  <a:rPr lang="cs-CZ" altLang="en-US" sz="1400" b="1" baseline="42000">
                    <a:latin typeface="Times New Roman" panose="02020603050405020304" pitchFamily="18" charset="0"/>
                  </a:rPr>
                  <a:t>+</a:t>
                </a:r>
                <a:endParaRPr lang="cs-CZ" altLang="en-US" sz="1400" b="1">
                  <a:latin typeface="Times New Roman" panose="02020603050405020304" pitchFamily="18" charset="0"/>
                </a:endParaRPr>
              </a:p>
            </p:txBody>
          </p:sp>
          <p:grpSp>
            <p:nvGrpSpPr>
              <p:cNvPr id="39967" name="Group 65">
                <a:extLst>
                  <a:ext uri="{FF2B5EF4-FFF2-40B4-BE49-F238E27FC236}">
                    <a16:creationId xmlns:a16="http://schemas.microsoft.com/office/drawing/2014/main" id="{CEB92B38-1E83-4387-B824-3D9A3E688DFF}"/>
                  </a:ext>
                </a:extLst>
              </p:cNvPr>
              <p:cNvGrpSpPr>
                <a:grpSpLocks/>
              </p:cNvGrpSpPr>
              <p:nvPr/>
            </p:nvGrpSpPr>
            <p:grpSpPr bwMode="auto">
              <a:xfrm>
                <a:off x="-67" y="95"/>
                <a:ext cx="2459" cy="4225"/>
                <a:chOff x="-67" y="95"/>
                <a:chExt cx="2459" cy="4225"/>
              </a:xfrm>
            </p:grpSpPr>
            <p:sp>
              <p:nvSpPr>
                <p:cNvPr id="39968" name="Text Box 66">
                  <a:extLst>
                    <a:ext uri="{FF2B5EF4-FFF2-40B4-BE49-F238E27FC236}">
                      <a16:creationId xmlns:a16="http://schemas.microsoft.com/office/drawing/2014/main" id="{2CD07428-24E3-4D63-8F71-065B20CBAF86}"/>
                    </a:ext>
                  </a:extLst>
                </p:cNvPr>
                <p:cNvSpPr txBox="1">
                  <a:spLocks noChangeArrowheads="1"/>
                </p:cNvSpPr>
                <p:nvPr/>
              </p:nvSpPr>
              <p:spPr bwMode="auto">
                <a:xfrm>
                  <a:off x="1882" y="2652"/>
                  <a:ext cx="51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Na</a:t>
                  </a:r>
                  <a:r>
                    <a:rPr lang="cs-CZ" altLang="en-US" sz="2400" b="1" baseline="70000"/>
                    <a:t>+</a:t>
                  </a:r>
                  <a:endParaRPr lang="cs-CZ" altLang="en-US" sz="2400" b="1">
                    <a:latin typeface="Times New Roman" panose="02020603050405020304" pitchFamily="18" charset="0"/>
                  </a:endParaRPr>
                </a:p>
              </p:txBody>
            </p:sp>
            <p:sp>
              <p:nvSpPr>
                <p:cNvPr id="39969" name="AutoShape 67" descr="Tmavý šikmo dolů">
                  <a:extLst>
                    <a:ext uri="{FF2B5EF4-FFF2-40B4-BE49-F238E27FC236}">
                      <a16:creationId xmlns:a16="http://schemas.microsoft.com/office/drawing/2014/main" id="{DC0583C7-7EEB-4AB7-A929-4A8B2B2BEA19}"/>
                    </a:ext>
                  </a:extLst>
                </p:cNvPr>
                <p:cNvSpPr>
                  <a:spLocks noChangeArrowheads="1"/>
                </p:cNvSpPr>
                <p:nvPr/>
              </p:nvSpPr>
              <p:spPr bwMode="auto">
                <a:xfrm rot="5400000">
                  <a:off x="405" y="618"/>
                  <a:ext cx="513" cy="51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21 w 21600"/>
                    <a:gd name="T13" fmla="*/ 2919 h 21600"/>
                    <a:gd name="T14" fmla="*/ 18232 w 21600"/>
                    <a:gd name="T15" fmla="*/ 9257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0" name="Rectangle 68">
                  <a:extLst>
                    <a:ext uri="{FF2B5EF4-FFF2-40B4-BE49-F238E27FC236}">
                      <a16:creationId xmlns:a16="http://schemas.microsoft.com/office/drawing/2014/main" id="{617B6F1C-ABC8-41B7-8E24-DB5D6B2D0277}"/>
                    </a:ext>
                  </a:extLst>
                </p:cNvPr>
                <p:cNvSpPr>
                  <a:spLocks noChangeArrowheads="1"/>
                </p:cNvSpPr>
                <p:nvPr/>
              </p:nvSpPr>
              <p:spPr bwMode="auto">
                <a:xfrm>
                  <a:off x="889" y="1557"/>
                  <a:ext cx="96" cy="1079"/>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1" name="AutoShape 69">
                  <a:extLst>
                    <a:ext uri="{FF2B5EF4-FFF2-40B4-BE49-F238E27FC236}">
                      <a16:creationId xmlns:a16="http://schemas.microsoft.com/office/drawing/2014/main" id="{A3F370C5-99E0-4083-B604-CC136E94FC85}"/>
                    </a:ext>
                  </a:extLst>
                </p:cNvPr>
                <p:cNvSpPr>
                  <a:spLocks noChangeArrowheads="1"/>
                </p:cNvSpPr>
                <p:nvPr/>
              </p:nvSpPr>
              <p:spPr bwMode="auto">
                <a:xfrm flipV="1">
                  <a:off x="889" y="2617"/>
                  <a:ext cx="323" cy="274"/>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8 w 21600"/>
                    <a:gd name="T13" fmla="*/ 2917 h 21600"/>
                    <a:gd name="T14" fmla="*/ 18256 w 21600"/>
                    <a:gd name="T15" fmla="*/ 9223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2" name="Rectangle 70">
                  <a:extLst>
                    <a:ext uri="{FF2B5EF4-FFF2-40B4-BE49-F238E27FC236}">
                      <a16:creationId xmlns:a16="http://schemas.microsoft.com/office/drawing/2014/main" id="{51117408-B709-48C1-8CFC-8548B0264833}"/>
                    </a:ext>
                  </a:extLst>
                </p:cNvPr>
                <p:cNvSpPr>
                  <a:spLocks noChangeArrowheads="1"/>
                </p:cNvSpPr>
                <p:nvPr/>
              </p:nvSpPr>
              <p:spPr bwMode="auto">
                <a:xfrm>
                  <a:off x="1145" y="2776"/>
                  <a:ext cx="447" cy="78"/>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3" name="AutoShape 71">
                  <a:extLst>
                    <a:ext uri="{FF2B5EF4-FFF2-40B4-BE49-F238E27FC236}">
                      <a16:creationId xmlns:a16="http://schemas.microsoft.com/office/drawing/2014/main" id="{D9114805-B1F7-4900-9643-9FB8421AEBBA}"/>
                    </a:ext>
                  </a:extLst>
                </p:cNvPr>
                <p:cNvSpPr>
                  <a:spLocks noChangeArrowheads="1"/>
                </p:cNvSpPr>
                <p:nvPr/>
              </p:nvSpPr>
              <p:spPr bwMode="auto">
                <a:xfrm rot="16200000" flipH="1">
                  <a:off x="816" y="2656"/>
                  <a:ext cx="167" cy="191"/>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17 w 21600"/>
                    <a:gd name="T13" fmla="*/ 2940 h 21600"/>
                    <a:gd name="T14" fmla="*/ 18237 w 21600"/>
                    <a:gd name="T15" fmla="*/ 9273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4" name="Rectangle 72">
                  <a:extLst>
                    <a:ext uri="{FF2B5EF4-FFF2-40B4-BE49-F238E27FC236}">
                      <a16:creationId xmlns:a16="http://schemas.microsoft.com/office/drawing/2014/main" id="{966A76B9-4E78-4FFF-A442-67227D21CE9E}"/>
                    </a:ext>
                  </a:extLst>
                </p:cNvPr>
                <p:cNvSpPr>
                  <a:spLocks noChangeArrowheads="1"/>
                </p:cNvSpPr>
                <p:nvPr/>
              </p:nvSpPr>
              <p:spPr bwMode="auto">
                <a:xfrm>
                  <a:off x="986" y="2670"/>
                  <a:ext cx="680" cy="50"/>
                </a:xfrm>
                <a:prstGeom prst="rect">
                  <a:avLst/>
                </a:pr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5" name="Rectangle 73">
                  <a:extLst>
                    <a:ext uri="{FF2B5EF4-FFF2-40B4-BE49-F238E27FC236}">
                      <a16:creationId xmlns:a16="http://schemas.microsoft.com/office/drawing/2014/main" id="{BCDD9BBA-23C9-4955-A038-93767D84C5E4}"/>
                    </a:ext>
                  </a:extLst>
                </p:cNvPr>
                <p:cNvSpPr>
                  <a:spLocks noChangeArrowheads="1"/>
                </p:cNvSpPr>
                <p:nvPr/>
              </p:nvSpPr>
              <p:spPr bwMode="auto">
                <a:xfrm>
                  <a:off x="1085" y="2974"/>
                  <a:ext cx="537" cy="51"/>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6" name="AutoShape 74">
                  <a:extLst>
                    <a:ext uri="{FF2B5EF4-FFF2-40B4-BE49-F238E27FC236}">
                      <a16:creationId xmlns:a16="http://schemas.microsoft.com/office/drawing/2014/main" id="{7A3C1FA8-ED16-4AB9-9F5F-F7C97FCD9ECA}"/>
                    </a:ext>
                  </a:extLst>
                </p:cNvPr>
                <p:cNvSpPr>
                  <a:spLocks noChangeArrowheads="1"/>
                </p:cNvSpPr>
                <p:nvPr/>
              </p:nvSpPr>
              <p:spPr bwMode="auto">
                <a:xfrm rot="16200000" flipH="1">
                  <a:off x="908" y="2963"/>
                  <a:ext cx="167" cy="191"/>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17 w 21600"/>
                    <a:gd name="T13" fmla="*/ 2940 h 21600"/>
                    <a:gd name="T14" fmla="*/ 18237 w 21600"/>
                    <a:gd name="T15" fmla="*/ 9273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7" name="Rectangle 75">
                  <a:extLst>
                    <a:ext uri="{FF2B5EF4-FFF2-40B4-BE49-F238E27FC236}">
                      <a16:creationId xmlns:a16="http://schemas.microsoft.com/office/drawing/2014/main" id="{8A5E108D-3C73-4296-91D5-A1802126A729}"/>
                    </a:ext>
                  </a:extLst>
                </p:cNvPr>
                <p:cNvSpPr>
                  <a:spLocks noChangeArrowheads="1"/>
                </p:cNvSpPr>
                <p:nvPr/>
              </p:nvSpPr>
              <p:spPr bwMode="auto">
                <a:xfrm>
                  <a:off x="923" y="3102"/>
                  <a:ext cx="47" cy="521"/>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8" name="Rectangle 76">
                  <a:extLst>
                    <a:ext uri="{FF2B5EF4-FFF2-40B4-BE49-F238E27FC236}">
                      <a16:creationId xmlns:a16="http://schemas.microsoft.com/office/drawing/2014/main" id="{CDBF1973-E4F2-40B0-831E-31BF19962CBB}"/>
                    </a:ext>
                  </a:extLst>
                </p:cNvPr>
                <p:cNvSpPr>
                  <a:spLocks noChangeArrowheads="1"/>
                </p:cNvSpPr>
                <p:nvPr/>
              </p:nvSpPr>
              <p:spPr bwMode="auto">
                <a:xfrm>
                  <a:off x="837" y="2791"/>
                  <a:ext cx="47" cy="812"/>
                </a:xfrm>
                <a:prstGeom prst="rect">
                  <a:avLst/>
                </a:pr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79" name="AutoShape 77">
                  <a:extLst>
                    <a:ext uri="{FF2B5EF4-FFF2-40B4-BE49-F238E27FC236}">
                      <a16:creationId xmlns:a16="http://schemas.microsoft.com/office/drawing/2014/main" id="{5C39D7EB-B7B1-4FEE-82E5-055ADE83AE90}"/>
                    </a:ext>
                  </a:extLst>
                </p:cNvPr>
                <p:cNvSpPr>
                  <a:spLocks noChangeArrowheads="1"/>
                </p:cNvSpPr>
                <p:nvPr/>
              </p:nvSpPr>
              <p:spPr bwMode="auto">
                <a:xfrm>
                  <a:off x="815" y="3479"/>
                  <a:ext cx="90" cy="213"/>
                </a:xfrm>
                <a:prstGeom prst="downArrow">
                  <a:avLst>
                    <a:gd name="adj1" fmla="val 50000"/>
                    <a:gd name="adj2" fmla="val 59167"/>
                  </a:avLst>
                </a:prstGeom>
                <a:solidFill>
                  <a:srgbClr val="6699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80" name="AutoShape 78">
                  <a:extLst>
                    <a:ext uri="{FF2B5EF4-FFF2-40B4-BE49-F238E27FC236}">
                      <a16:creationId xmlns:a16="http://schemas.microsoft.com/office/drawing/2014/main" id="{EA4CA5AF-75AA-4397-8A92-8B9E9562007A}"/>
                    </a:ext>
                  </a:extLst>
                </p:cNvPr>
                <p:cNvSpPr>
                  <a:spLocks noChangeArrowheads="1"/>
                </p:cNvSpPr>
                <p:nvPr/>
              </p:nvSpPr>
              <p:spPr bwMode="auto">
                <a:xfrm>
                  <a:off x="909" y="3431"/>
                  <a:ext cx="77" cy="371"/>
                </a:xfrm>
                <a:prstGeom prst="downArrow">
                  <a:avLst>
                    <a:gd name="adj1" fmla="val 28000"/>
                    <a:gd name="adj2" fmla="val 405040"/>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81" name="AutoShape 79" descr="Tmavý šikmo dolů">
                  <a:extLst>
                    <a:ext uri="{FF2B5EF4-FFF2-40B4-BE49-F238E27FC236}">
                      <a16:creationId xmlns:a16="http://schemas.microsoft.com/office/drawing/2014/main" id="{71F8D11C-C555-4254-953C-EB9FCA18E1E4}"/>
                    </a:ext>
                  </a:extLst>
                </p:cNvPr>
                <p:cNvSpPr>
                  <a:spLocks noChangeArrowheads="1"/>
                </p:cNvSpPr>
                <p:nvPr/>
              </p:nvSpPr>
              <p:spPr bwMode="auto">
                <a:xfrm flipV="1">
                  <a:off x="706" y="1647"/>
                  <a:ext cx="504" cy="541"/>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29 w 21600"/>
                    <a:gd name="T13" fmla="*/ 2915 h 21600"/>
                    <a:gd name="T14" fmla="*/ 18214 w 21600"/>
                    <a:gd name="T15" fmla="*/ 9263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82" name="AutoShape 80" descr="Tmavý šikmo dolů">
                  <a:extLst>
                    <a:ext uri="{FF2B5EF4-FFF2-40B4-BE49-F238E27FC236}">
                      <a16:creationId xmlns:a16="http://schemas.microsoft.com/office/drawing/2014/main" id="{BC8121F5-EBDE-4D03-92E9-C51A90B7A47D}"/>
                    </a:ext>
                  </a:extLst>
                </p:cNvPr>
                <p:cNvSpPr>
                  <a:spLocks noChangeArrowheads="1"/>
                </p:cNvSpPr>
                <p:nvPr/>
              </p:nvSpPr>
              <p:spPr bwMode="auto">
                <a:xfrm>
                  <a:off x="901" y="1888"/>
                  <a:ext cx="615" cy="280"/>
                </a:xfrm>
                <a:prstGeom prst="rightArrow">
                  <a:avLst>
                    <a:gd name="adj1" fmla="val 50000"/>
                    <a:gd name="adj2" fmla="val 54911"/>
                  </a:avLst>
                </a:pr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83" name="Rectangle 81" descr="Tmavý šikmo dolů">
                  <a:extLst>
                    <a:ext uri="{FF2B5EF4-FFF2-40B4-BE49-F238E27FC236}">
                      <a16:creationId xmlns:a16="http://schemas.microsoft.com/office/drawing/2014/main" id="{53AD5EA4-91AD-4E8E-B866-B5640A799F36}"/>
                    </a:ext>
                  </a:extLst>
                </p:cNvPr>
                <p:cNvSpPr>
                  <a:spLocks noChangeArrowheads="1"/>
                </p:cNvSpPr>
                <p:nvPr/>
              </p:nvSpPr>
              <p:spPr bwMode="auto">
                <a:xfrm>
                  <a:off x="707" y="878"/>
                  <a:ext cx="150" cy="772"/>
                </a:xfrm>
                <a:prstGeom prst="rect">
                  <a:avLst/>
                </a:prstGeom>
                <a:pattFill prst="dkDnDiag">
                  <a:fgClr>
                    <a:srgbClr val="009999"/>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84" name="Text Box 82">
                  <a:extLst>
                    <a:ext uri="{FF2B5EF4-FFF2-40B4-BE49-F238E27FC236}">
                      <a16:creationId xmlns:a16="http://schemas.microsoft.com/office/drawing/2014/main" id="{CC1C9EC9-1C39-40EF-897D-257696D05F14}"/>
                    </a:ext>
                  </a:extLst>
                </p:cNvPr>
                <p:cNvSpPr txBox="1">
                  <a:spLocks noChangeArrowheads="1"/>
                </p:cNvSpPr>
                <p:nvPr/>
              </p:nvSpPr>
              <p:spPr bwMode="auto">
                <a:xfrm>
                  <a:off x="1480" y="1881"/>
                  <a:ext cx="35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Cl</a:t>
                  </a:r>
                  <a:r>
                    <a:rPr lang="cs-CZ" altLang="en-US" sz="2400" b="1" baseline="70000"/>
                    <a:t>-</a:t>
                  </a:r>
                  <a:endParaRPr lang="cs-CZ" altLang="en-US" sz="2400" b="1">
                    <a:latin typeface="Times New Roman" panose="02020603050405020304" pitchFamily="18" charset="0"/>
                  </a:endParaRPr>
                </a:p>
              </p:txBody>
            </p:sp>
            <p:sp>
              <p:nvSpPr>
                <p:cNvPr id="39985" name="Text Box 83">
                  <a:extLst>
                    <a:ext uri="{FF2B5EF4-FFF2-40B4-BE49-F238E27FC236}">
                      <a16:creationId xmlns:a16="http://schemas.microsoft.com/office/drawing/2014/main" id="{96D5C091-11E7-4B76-A5F7-3E6ACA413743}"/>
                    </a:ext>
                  </a:extLst>
                </p:cNvPr>
                <p:cNvSpPr txBox="1">
                  <a:spLocks noChangeArrowheads="1"/>
                </p:cNvSpPr>
                <p:nvPr/>
              </p:nvSpPr>
              <p:spPr bwMode="auto">
                <a:xfrm>
                  <a:off x="-20" y="505"/>
                  <a:ext cx="35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Cl</a:t>
                  </a:r>
                  <a:r>
                    <a:rPr lang="cs-CZ" altLang="en-US" sz="2400" b="1" baseline="70000"/>
                    <a:t>-</a:t>
                  </a:r>
                  <a:endParaRPr lang="cs-CZ" altLang="en-US" sz="2400" b="1">
                    <a:latin typeface="Times New Roman" panose="02020603050405020304" pitchFamily="18" charset="0"/>
                  </a:endParaRPr>
                </a:p>
              </p:txBody>
            </p:sp>
            <p:sp>
              <p:nvSpPr>
                <p:cNvPr id="39986" name="Text Box 84">
                  <a:extLst>
                    <a:ext uri="{FF2B5EF4-FFF2-40B4-BE49-F238E27FC236}">
                      <a16:creationId xmlns:a16="http://schemas.microsoft.com/office/drawing/2014/main" id="{A10A6F20-D08D-4929-8C8D-68AF920EC3A6}"/>
                    </a:ext>
                  </a:extLst>
                </p:cNvPr>
                <p:cNvSpPr txBox="1">
                  <a:spLocks noChangeArrowheads="1"/>
                </p:cNvSpPr>
                <p:nvPr/>
              </p:nvSpPr>
              <p:spPr bwMode="auto">
                <a:xfrm>
                  <a:off x="1692" y="2484"/>
                  <a:ext cx="33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b="1"/>
                    <a:t>K</a:t>
                  </a:r>
                  <a:r>
                    <a:rPr lang="cs-CZ" altLang="en-US" b="1" baseline="70000"/>
                    <a:t>+</a:t>
                  </a:r>
                  <a:endParaRPr lang="cs-CZ" altLang="en-US" sz="2400" b="1">
                    <a:latin typeface="Times New Roman" panose="02020603050405020304" pitchFamily="18" charset="0"/>
                  </a:endParaRPr>
                </a:p>
              </p:txBody>
            </p:sp>
            <p:sp>
              <p:nvSpPr>
                <p:cNvPr id="39987" name="Text Box 85">
                  <a:extLst>
                    <a:ext uri="{FF2B5EF4-FFF2-40B4-BE49-F238E27FC236}">
                      <a16:creationId xmlns:a16="http://schemas.microsoft.com/office/drawing/2014/main" id="{B4D0F861-7243-47C4-AEE3-EF3886E97521}"/>
                    </a:ext>
                  </a:extLst>
                </p:cNvPr>
                <p:cNvSpPr txBox="1">
                  <a:spLocks noChangeArrowheads="1"/>
                </p:cNvSpPr>
                <p:nvPr/>
              </p:nvSpPr>
              <p:spPr bwMode="auto">
                <a:xfrm>
                  <a:off x="661" y="3668"/>
                  <a:ext cx="33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b="1"/>
                    <a:t>K</a:t>
                  </a:r>
                  <a:r>
                    <a:rPr lang="cs-CZ" altLang="en-US" sz="2400" b="1" baseline="40000"/>
                    <a:t>+</a:t>
                  </a:r>
                  <a:endParaRPr lang="cs-CZ" altLang="en-US" sz="2400" b="1">
                    <a:latin typeface="Times New Roman" panose="02020603050405020304" pitchFamily="18" charset="0"/>
                  </a:endParaRPr>
                </a:p>
              </p:txBody>
            </p:sp>
            <p:sp>
              <p:nvSpPr>
                <p:cNvPr id="39988" name="Text Box 86">
                  <a:extLst>
                    <a:ext uri="{FF2B5EF4-FFF2-40B4-BE49-F238E27FC236}">
                      <a16:creationId xmlns:a16="http://schemas.microsoft.com/office/drawing/2014/main" id="{79AAB21E-EFED-47C2-8A78-387C1734C013}"/>
                    </a:ext>
                  </a:extLst>
                </p:cNvPr>
                <p:cNvSpPr txBox="1">
                  <a:spLocks noChangeArrowheads="1"/>
                </p:cNvSpPr>
                <p:nvPr/>
              </p:nvSpPr>
              <p:spPr bwMode="auto">
                <a:xfrm>
                  <a:off x="1664" y="2888"/>
                  <a:ext cx="33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b="1"/>
                    <a:t>H</a:t>
                  </a:r>
                  <a:r>
                    <a:rPr lang="cs-CZ" altLang="en-US" sz="2400" b="1" baseline="70000"/>
                    <a:t>+</a:t>
                  </a:r>
                  <a:endParaRPr lang="cs-CZ" altLang="en-US" sz="2400" b="1">
                    <a:latin typeface="Times New Roman" panose="02020603050405020304" pitchFamily="18" charset="0"/>
                  </a:endParaRPr>
                </a:p>
              </p:txBody>
            </p:sp>
            <p:sp>
              <p:nvSpPr>
                <p:cNvPr id="39989" name="Text Box 87">
                  <a:extLst>
                    <a:ext uri="{FF2B5EF4-FFF2-40B4-BE49-F238E27FC236}">
                      <a16:creationId xmlns:a16="http://schemas.microsoft.com/office/drawing/2014/main" id="{DE2CEC1C-38CC-47D1-9B7A-E9B08FCF052E}"/>
                    </a:ext>
                  </a:extLst>
                </p:cNvPr>
                <p:cNvSpPr txBox="1">
                  <a:spLocks noChangeArrowheads="1"/>
                </p:cNvSpPr>
                <p:nvPr/>
              </p:nvSpPr>
              <p:spPr bwMode="auto">
                <a:xfrm>
                  <a:off x="819" y="3784"/>
                  <a:ext cx="33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b="1"/>
                    <a:t>H</a:t>
                  </a:r>
                  <a:r>
                    <a:rPr lang="cs-CZ" altLang="en-US" b="1" baseline="70000"/>
                    <a:t>+</a:t>
                  </a:r>
                  <a:endParaRPr lang="cs-CZ" altLang="en-US" sz="2400" b="1">
                    <a:latin typeface="Times New Roman" panose="02020603050405020304" pitchFamily="18" charset="0"/>
                  </a:endParaRPr>
                </a:p>
              </p:txBody>
            </p:sp>
            <p:sp>
              <p:nvSpPr>
                <p:cNvPr id="39990" name="Text Box 88">
                  <a:extLst>
                    <a:ext uri="{FF2B5EF4-FFF2-40B4-BE49-F238E27FC236}">
                      <a16:creationId xmlns:a16="http://schemas.microsoft.com/office/drawing/2014/main" id="{DE6ED83C-5413-4EF6-A356-D4372273352C}"/>
                    </a:ext>
                  </a:extLst>
                </p:cNvPr>
                <p:cNvSpPr txBox="1">
                  <a:spLocks noChangeArrowheads="1"/>
                </p:cNvSpPr>
                <p:nvPr/>
              </p:nvSpPr>
              <p:spPr bwMode="auto">
                <a:xfrm>
                  <a:off x="1438" y="1596"/>
                  <a:ext cx="51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Na</a:t>
                  </a:r>
                  <a:r>
                    <a:rPr lang="cs-CZ" altLang="en-US" sz="2400" b="1" baseline="70000"/>
                    <a:t>+</a:t>
                  </a:r>
                  <a:endParaRPr lang="cs-CZ" altLang="en-US" sz="2400" b="1">
                    <a:latin typeface="Times New Roman" panose="02020603050405020304" pitchFamily="18" charset="0"/>
                  </a:endParaRPr>
                </a:p>
              </p:txBody>
            </p:sp>
            <p:sp>
              <p:nvSpPr>
                <p:cNvPr id="39991" name="Text Box 89">
                  <a:extLst>
                    <a:ext uri="{FF2B5EF4-FFF2-40B4-BE49-F238E27FC236}">
                      <a16:creationId xmlns:a16="http://schemas.microsoft.com/office/drawing/2014/main" id="{7C521412-CC47-4BC0-ACBD-1008B7D38790}"/>
                    </a:ext>
                  </a:extLst>
                </p:cNvPr>
                <p:cNvSpPr txBox="1">
                  <a:spLocks noChangeArrowheads="1"/>
                </p:cNvSpPr>
                <p:nvPr/>
              </p:nvSpPr>
              <p:spPr bwMode="auto">
                <a:xfrm>
                  <a:off x="-67" y="215"/>
                  <a:ext cx="51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2400" b="1"/>
                    <a:t>Na</a:t>
                  </a:r>
                  <a:r>
                    <a:rPr lang="cs-CZ" altLang="en-US" sz="2400" b="1" baseline="70000"/>
                    <a:t>+</a:t>
                  </a:r>
                  <a:endParaRPr lang="cs-CZ" altLang="en-US" sz="2400" b="1">
                    <a:latin typeface="Times New Roman" panose="02020603050405020304" pitchFamily="18" charset="0"/>
                  </a:endParaRPr>
                </a:p>
              </p:txBody>
            </p:sp>
            <p:sp>
              <p:nvSpPr>
                <p:cNvPr id="39992" name="Rectangle 90">
                  <a:extLst>
                    <a:ext uri="{FF2B5EF4-FFF2-40B4-BE49-F238E27FC236}">
                      <a16:creationId xmlns:a16="http://schemas.microsoft.com/office/drawing/2014/main" id="{44066B18-B4BD-43CD-8F39-42CDD10F6FAC}"/>
                    </a:ext>
                  </a:extLst>
                </p:cNvPr>
                <p:cNvSpPr>
                  <a:spLocks noChangeArrowheads="1"/>
                </p:cNvSpPr>
                <p:nvPr/>
              </p:nvSpPr>
              <p:spPr bwMode="auto">
                <a:xfrm>
                  <a:off x="889" y="754"/>
                  <a:ext cx="261" cy="833"/>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93" name="Text Box 91">
                  <a:extLst>
                    <a:ext uri="{FF2B5EF4-FFF2-40B4-BE49-F238E27FC236}">
                      <a16:creationId xmlns:a16="http://schemas.microsoft.com/office/drawing/2014/main" id="{4095AE4D-DF20-4366-BAF7-A244B0BE298E}"/>
                    </a:ext>
                  </a:extLst>
                </p:cNvPr>
                <p:cNvSpPr txBox="1">
                  <a:spLocks noChangeArrowheads="1"/>
                </p:cNvSpPr>
                <p:nvPr/>
              </p:nvSpPr>
              <p:spPr bwMode="auto">
                <a:xfrm>
                  <a:off x="656" y="95"/>
                  <a:ext cx="1330"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1400" b="1">
                      <a:latin typeface="Times New Roman" panose="02020603050405020304" pitchFamily="18" charset="0"/>
                    </a:rPr>
                    <a:t>Glomerulární filtrát (norma)</a:t>
                  </a:r>
                </a:p>
              </p:txBody>
            </p:sp>
            <p:sp>
              <p:nvSpPr>
                <p:cNvPr id="39994" name="Text Box 92">
                  <a:extLst>
                    <a:ext uri="{FF2B5EF4-FFF2-40B4-BE49-F238E27FC236}">
                      <a16:creationId xmlns:a16="http://schemas.microsoft.com/office/drawing/2014/main" id="{A6DAB96D-01EC-481F-9A67-AF01B20C08EA}"/>
                    </a:ext>
                  </a:extLst>
                </p:cNvPr>
                <p:cNvSpPr txBox="1">
                  <a:spLocks noChangeArrowheads="1"/>
                </p:cNvSpPr>
                <p:nvPr/>
              </p:nvSpPr>
              <p:spPr bwMode="auto">
                <a:xfrm>
                  <a:off x="1155" y="1154"/>
                  <a:ext cx="1001"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prstDash val="sysDot"/>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cs-CZ" altLang="en-US" sz="1400" b="1">
                      <a:latin typeface="Times New Roman" panose="02020603050405020304" pitchFamily="18" charset="0"/>
                    </a:rPr>
                    <a:t>Readsorbce sodíku s chloridy</a:t>
                  </a:r>
                </a:p>
              </p:txBody>
            </p:sp>
            <p:sp>
              <p:nvSpPr>
                <p:cNvPr id="39995" name="AutoShape 93">
                  <a:extLst>
                    <a:ext uri="{FF2B5EF4-FFF2-40B4-BE49-F238E27FC236}">
                      <a16:creationId xmlns:a16="http://schemas.microsoft.com/office/drawing/2014/main" id="{DE5DFEF5-85F9-48BE-8EE6-F87F0E7BA9FC}"/>
                    </a:ext>
                  </a:extLst>
                </p:cNvPr>
                <p:cNvSpPr>
                  <a:spLocks noChangeArrowheads="1"/>
                </p:cNvSpPr>
                <p:nvPr/>
              </p:nvSpPr>
              <p:spPr bwMode="auto">
                <a:xfrm rot="5400000">
                  <a:off x="418" y="225"/>
                  <a:ext cx="818" cy="882"/>
                </a:xfrm>
                <a:custGeom>
                  <a:avLst/>
                  <a:gdLst>
                    <a:gd name="T0" fmla="*/ 1 w 21600"/>
                    <a:gd name="T1" fmla="*/ 0 h 21600"/>
                    <a:gd name="T2" fmla="*/ 1 w 21600"/>
                    <a:gd name="T3" fmla="*/ 1 h 21600"/>
                    <a:gd name="T4" fmla="*/ 0 w 21600"/>
                    <a:gd name="T5" fmla="*/ 1 h 21600"/>
                    <a:gd name="T6" fmla="*/ 1 w 21600"/>
                    <a:gd name="T7" fmla="*/ 0 h 21600"/>
                    <a:gd name="T8" fmla="*/ 17694720 60000 65536"/>
                    <a:gd name="T9" fmla="*/ 5898240 60000 65536"/>
                    <a:gd name="T10" fmla="*/ 5898240 60000 65536"/>
                    <a:gd name="T11" fmla="*/ 0 60000 65536"/>
                    <a:gd name="T12" fmla="*/ 12437 w 21600"/>
                    <a:gd name="T13" fmla="*/ 2914 h 21600"/>
                    <a:gd name="T14" fmla="*/ 18220 w 21600"/>
                    <a:gd name="T15" fmla="*/ 9257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96" name="Text Box 94">
                  <a:extLst>
                    <a:ext uri="{FF2B5EF4-FFF2-40B4-BE49-F238E27FC236}">
                      <a16:creationId xmlns:a16="http://schemas.microsoft.com/office/drawing/2014/main" id="{4475AE48-CC62-4436-8CB7-3BDD19A6C07F}"/>
                    </a:ext>
                  </a:extLst>
                </p:cNvPr>
                <p:cNvSpPr txBox="1">
                  <a:spLocks noChangeArrowheads="1"/>
                </p:cNvSpPr>
                <p:nvPr/>
              </p:nvSpPr>
              <p:spPr bwMode="auto">
                <a:xfrm>
                  <a:off x="821" y="4108"/>
                  <a:ext cx="40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cs-CZ" altLang="en-US" sz="1600" b="1"/>
                    <a:t>NH</a:t>
                  </a:r>
                  <a:r>
                    <a:rPr lang="cs-CZ" altLang="en-US" sz="1600" b="1" baseline="-25000"/>
                    <a:t>4</a:t>
                  </a:r>
                  <a:r>
                    <a:rPr lang="cs-CZ" altLang="en-US" sz="1600" b="1" baseline="30000"/>
                    <a:t>+</a:t>
                  </a:r>
                  <a:endParaRPr lang="cs-CZ" altLang="en-US" sz="2400" b="1">
                    <a:latin typeface="Times New Roman" panose="02020603050405020304" pitchFamily="18" charset="0"/>
                  </a:endParaRPr>
                </a:p>
              </p:txBody>
            </p:sp>
            <p:sp>
              <p:nvSpPr>
                <p:cNvPr id="39997" name="Line 95">
                  <a:extLst>
                    <a:ext uri="{FF2B5EF4-FFF2-40B4-BE49-F238E27FC236}">
                      <a16:creationId xmlns:a16="http://schemas.microsoft.com/office/drawing/2014/main" id="{DEA8063E-2E65-401E-8937-F1ED0D01F2F1}"/>
                    </a:ext>
                  </a:extLst>
                </p:cNvPr>
                <p:cNvSpPr>
                  <a:spLocks noChangeShapeType="1"/>
                </p:cNvSpPr>
                <p:nvPr/>
              </p:nvSpPr>
              <p:spPr bwMode="auto">
                <a:xfrm flipH="1">
                  <a:off x="967" y="3983"/>
                  <a:ext cx="5" cy="16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grpSp>
        </p:grpSp>
      </p:grpSp>
      <p:sp>
        <p:nvSpPr>
          <p:cNvPr id="2" name="TextBox 1">
            <a:hlinkClick r:id="rId5" action="ppaction://hlinksldjump"/>
            <a:extLst>
              <a:ext uri="{FF2B5EF4-FFF2-40B4-BE49-F238E27FC236}">
                <a16:creationId xmlns:a16="http://schemas.microsoft.com/office/drawing/2014/main" id="{89399BCB-6BA6-B7C9-C788-643E29034135}"/>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97634"/>
                                        </p:tgtEl>
                                        <p:attrNameLst>
                                          <p:attrName>style.visibility</p:attrName>
                                        </p:attrNameLst>
                                      </p:cBhvr>
                                      <p:to>
                                        <p:strVal val="visible"/>
                                      </p:to>
                                    </p:set>
                                    <p:animEffect transition="in" filter="dissolve">
                                      <p:cBhvr>
                                        <p:cTn id="17" dur="500"/>
                                        <p:tgtEl>
                                          <p:spTgt spid="197634"/>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197640"/>
                                        </p:tgtEl>
                                        <p:attrNameLst>
                                          <p:attrName>style.visibility</p:attrName>
                                        </p:attrNameLst>
                                      </p:cBhvr>
                                      <p:to>
                                        <p:strVal val="visible"/>
                                      </p:to>
                                    </p:set>
                                    <p:animEffect transition="in" filter="dissolve">
                                      <p:cBhvr>
                                        <p:cTn id="20" dur="500"/>
                                        <p:tgtEl>
                                          <p:spTgt spid="197640"/>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197652"/>
                                        </p:tgtEl>
                                        <p:attrNameLst>
                                          <p:attrName>style.visibility</p:attrName>
                                        </p:attrNameLst>
                                      </p:cBhvr>
                                      <p:to>
                                        <p:strVal val="visible"/>
                                      </p:to>
                                    </p:set>
                                    <p:animEffect transition="in" filter="dissolve">
                                      <p:cBhvr>
                                        <p:cTn id="23" dur="500"/>
                                        <p:tgtEl>
                                          <p:spTgt spid="197652"/>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97651"/>
                                        </p:tgtEl>
                                        <p:attrNameLst>
                                          <p:attrName>style.visibility</p:attrName>
                                        </p:attrNameLst>
                                      </p:cBhvr>
                                      <p:to>
                                        <p:strVal val="visible"/>
                                      </p:to>
                                    </p:set>
                                    <p:animEffect transition="in" filter="dissolve">
                                      <p:cBhvr>
                                        <p:cTn id="26" dur="500"/>
                                        <p:tgtEl>
                                          <p:spTgt spid="197651"/>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97655"/>
                                        </p:tgtEl>
                                        <p:attrNameLst>
                                          <p:attrName>style.visibility</p:attrName>
                                        </p:attrNameLst>
                                      </p:cBhvr>
                                      <p:to>
                                        <p:strVal val="visible"/>
                                      </p:to>
                                    </p:set>
                                    <p:animEffect transition="in" filter="dissolve">
                                      <p:cBhvr>
                                        <p:cTn id="31" dur="500"/>
                                        <p:tgtEl>
                                          <p:spTgt spid="197655"/>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97642"/>
                                        </p:tgtEl>
                                        <p:attrNameLst>
                                          <p:attrName>style.visibility</p:attrName>
                                        </p:attrNameLst>
                                      </p:cBhvr>
                                      <p:to>
                                        <p:strVal val="visible"/>
                                      </p:to>
                                    </p:set>
                                    <p:animEffect transition="in" filter="dissolve">
                                      <p:cBhvr>
                                        <p:cTn id="34" dur="500"/>
                                        <p:tgtEl>
                                          <p:spTgt spid="197642"/>
                                        </p:tgtEl>
                                      </p:cBhvr>
                                    </p:animEffect>
                                  </p:childTnLst>
                                </p:cTn>
                              </p:par>
                              <p:par>
                                <p:cTn id="35" presetID="9" presetClass="entr" presetSubtype="0" fill="hold" nodeType="withEffect">
                                  <p:stCondLst>
                                    <p:cond delay="0"/>
                                  </p:stCondLst>
                                  <p:childTnLst>
                                    <p:set>
                                      <p:cBhvr>
                                        <p:cTn id="36" dur="1" fill="hold">
                                          <p:stCondLst>
                                            <p:cond delay="0"/>
                                          </p:stCondLst>
                                        </p:cTn>
                                        <p:tgtEl>
                                          <p:spTgt spid="197648"/>
                                        </p:tgtEl>
                                        <p:attrNameLst>
                                          <p:attrName>style.visibility</p:attrName>
                                        </p:attrNameLst>
                                      </p:cBhvr>
                                      <p:to>
                                        <p:strVal val="visible"/>
                                      </p:to>
                                    </p:set>
                                    <p:animEffect transition="in" filter="dissolve">
                                      <p:cBhvr>
                                        <p:cTn id="37" dur="500"/>
                                        <p:tgtEl>
                                          <p:spTgt spid="197648"/>
                                        </p:tgtEl>
                                      </p:cBhvr>
                                    </p:animEffect>
                                  </p:childTnLst>
                                </p:cTn>
                              </p:par>
                              <p:par>
                                <p:cTn id="38" presetID="9" presetClass="entr" presetSubtype="0" fill="hold" grpId="0" nodeType="withEffect">
                                  <p:stCondLst>
                                    <p:cond delay="0"/>
                                  </p:stCondLst>
                                  <p:childTnLst>
                                    <p:set>
                                      <p:cBhvr>
                                        <p:cTn id="39" dur="1" fill="hold">
                                          <p:stCondLst>
                                            <p:cond delay="0"/>
                                          </p:stCondLst>
                                        </p:cTn>
                                        <p:tgtEl>
                                          <p:spTgt spid="197645"/>
                                        </p:tgtEl>
                                        <p:attrNameLst>
                                          <p:attrName>style.visibility</p:attrName>
                                        </p:attrNameLst>
                                      </p:cBhvr>
                                      <p:to>
                                        <p:strVal val="visible"/>
                                      </p:to>
                                    </p:set>
                                    <p:animEffect transition="in" filter="dissolve">
                                      <p:cBhvr>
                                        <p:cTn id="40" dur="500"/>
                                        <p:tgtEl>
                                          <p:spTgt spid="197645"/>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9" presetClass="entr" presetSubtype="0" fill="hold" grpId="0" nodeType="clickEffect">
                                  <p:stCondLst>
                                    <p:cond delay="0"/>
                                  </p:stCondLst>
                                  <p:childTnLst>
                                    <p:set>
                                      <p:cBhvr>
                                        <p:cTn id="44" dur="1" fill="hold">
                                          <p:stCondLst>
                                            <p:cond delay="0"/>
                                          </p:stCondLst>
                                        </p:cTn>
                                        <p:tgtEl>
                                          <p:spTgt spid="197643"/>
                                        </p:tgtEl>
                                        <p:attrNameLst>
                                          <p:attrName>style.visibility</p:attrName>
                                        </p:attrNameLst>
                                      </p:cBhvr>
                                      <p:to>
                                        <p:strVal val="visible"/>
                                      </p:to>
                                    </p:set>
                                    <p:animEffect transition="in" filter="dissolve">
                                      <p:cBhvr>
                                        <p:cTn id="45" dur="500"/>
                                        <p:tgtEl>
                                          <p:spTgt spid="197643"/>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197656"/>
                                        </p:tgtEl>
                                        <p:attrNameLst>
                                          <p:attrName>style.visibility</p:attrName>
                                        </p:attrNameLst>
                                      </p:cBhvr>
                                      <p:to>
                                        <p:strVal val="visible"/>
                                      </p:to>
                                    </p:set>
                                    <p:animEffect transition="in" filter="dissolve">
                                      <p:cBhvr>
                                        <p:cTn id="48" dur="500"/>
                                        <p:tgtEl>
                                          <p:spTgt spid="197656"/>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197641"/>
                                        </p:tgtEl>
                                        <p:attrNameLst>
                                          <p:attrName>style.visibility</p:attrName>
                                        </p:attrNameLst>
                                      </p:cBhvr>
                                      <p:to>
                                        <p:strVal val="visible"/>
                                      </p:to>
                                    </p:set>
                                    <p:animEffect transition="in" filter="dissolve">
                                      <p:cBhvr>
                                        <p:cTn id="51" dur="500"/>
                                        <p:tgtEl>
                                          <p:spTgt spid="197641"/>
                                        </p:tgtEl>
                                      </p:cBhvr>
                                    </p:animEffect>
                                  </p:childTnLst>
                                </p:cTn>
                              </p:par>
                              <p:par>
                                <p:cTn id="52" presetID="9" presetClass="entr" presetSubtype="0" fill="hold" nodeType="withEffect">
                                  <p:stCondLst>
                                    <p:cond delay="0"/>
                                  </p:stCondLst>
                                  <p:childTnLst>
                                    <p:set>
                                      <p:cBhvr>
                                        <p:cTn id="53" dur="1" fill="hold">
                                          <p:stCondLst>
                                            <p:cond delay="0"/>
                                          </p:stCondLst>
                                        </p:cTn>
                                        <p:tgtEl>
                                          <p:spTgt spid="197647"/>
                                        </p:tgtEl>
                                        <p:attrNameLst>
                                          <p:attrName>style.visibility</p:attrName>
                                        </p:attrNameLst>
                                      </p:cBhvr>
                                      <p:to>
                                        <p:strVal val="visible"/>
                                      </p:to>
                                    </p:set>
                                    <p:animEffect transition="in" filter="dissolve">
                                      <p:cBhvr>
                                        <p:cTn id="54" dur="500"/>
                                        <p:tgtEl>
                                          <p:spTgt spid="197647"/>
                                        </p:tgtEl>
                                      </p:cBhvr>
                                    </p:animEffect>
                                  </p:childTnLst>
                                </p:cTn>
                              </p:par>
                              <p:par>
                                <p:cTn id="55" presetID="9" presetClass="entr" presetSubtype="0" fill="hold" grpId="0" nodeType="withEffect">
                                  <p:stCondLst>
                                    <p:cond delay="0"/>
                                  </p:stCondLst>
                                  <p:childTnLst>
                                    <p:set>
                                      <p:cBhvr>
                                        <p:cTn id="56" dur="1" fill="hold">
                                          <p:stCondLst>
                                            <p:cond delay="0"/>
                                          </p:stCondLst>
                                        </p:cTn>
                                        <p:tgtEl>
                                          <p:spTgt spid="197653"/>
                                        </p:tgtEl>
                                        <p:attrNameLst>
                                          <p:attrName>style.visibility</p:attrName>
                                        </p:attrNameLst>
                                      </p:cBhvr>
                                      <p:to>
                                        <p:strVal val="visible"/>
                                      </p:to>
                                    </p:set>
                                    <p:animEffect transition="in" filter="dissolve">
                                      <p:cBhvr>
                                        <p:cTn id="57" dur="500"/>
                                        <p:tgtEl>
                                          <p:spTgt spid="197653"/>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197649"/>
                                        </p:tgtEl>
                                        <p:attrNameLst>
                                          <p:attrName>style.visibility</p:attrName>
                                        </p:attrNameLst>
                                      </p:cBhvr>
                                      <p:to>
                                        <p:strVal val="visible"/>
                                      </p:to>
                                    </p:set>
                                    <p:animEffect transition="in" filter="dissolve">
                                      <p:cBhvr>
                                        <p:cTn id="62" dur="500"/>
                                        <p:tgtEl>
                                          <p:spTgt spid="197649"/>
                                        </p:tgtEl>
                                      </p:cBhvr>
                                    </p:animEffect>
                                  </p:childTnLst>
                                </p:cTn>
                              </p:par>
                              <p:par>
                                <p:cTn id="63" presetID="9" presetClass="entr" presetSubtype="0" fill="hold" grpId="0" nodeType="withEffect">
                                  <p:stCondLst>
                                    <p:cond delay="0"/>
                                  </p:stCondLst>
                                  <p:childTnLst>
                                    <p:set>
                                      <p:cBhvr>
                                        <p:cTn id="64" dur="1" fill="hold">
                                          <p:stCondLst>
                                            <p:cond delay="0"/>
                                          </p:stCondLst>
                                        </p:cTn>
                                        <p:tgtEl>
                                          <p:spTgt spid="197644"/>
                                        </p:tgtEl>
                                        <p:attrNameLst>
                                          <p:attrName>style.visibility</p:attrName>
                                        </p:attrNameLst>
                                      </p:cBhvr>
                                      <p:to>
                                        <p:strVal val="visible"/>
                                      </p:to>
                                    </p:set>
                                    <p:animEffect transition="in" filter="dissolve">
                                      <p:cBhvr>
                                        <p:cTn id="65" dur="500"/>
                                        <p:tgtEl>
                                          <p:spTgt spid="1976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40" grpId="0"/>
      <p:bldP spid="197641" grpId="0" animBg="1"/>
      <p:bldP spid="197642" grpId="0"/>
      <p:bldP spid="197643" grpId="0"/>
      <p:bldP spid="197644" grpId="0"/>
      <p:bldP spid="197645" grpId="0"/>
      <p:bldP spid="197651" grpId="0" animBg="1"/>
      <p:bldP spid="197652" grpId="0"/>
      <p:bldP spid="197653" grpId="0"/>
      <p:bldP spid="197655" grpId="0"/>
      <p:bldP spid="197656" grpId="0"/>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 name="Obrázek 68">
            <a:extLst>
              <a:ext uri="{FF2B5EF4-FFF2-40B4-BE49-F238E27FC236}">
                <a16:creationId xmlns:a16="http://schemas.microsoft.com/office/drawing/2014/main" id="{ABDDD8BF-2AEC-4BB6-A5EA-B8CDC5D78B51}"/>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827536" y="281551"/>
            <a:ext cx="4010083" cy="6358141"/>
          </a:xfrm>
          <a:prstGeom prst="rect">
            <a:avLst/>
          </a:prstGeom>
        </p:spPr>
      </p:pic>
      <p:sp>
        <p:nvSpPr>
          <p:cNvPr id="63" name="Obdélník 62">
            <a:extLst>
              <a:ext uri="{FF2B5EF4-FFF2-40B4-BE49-F238E27FC236}">
                <a16:creationId xmlns:a16="http://schemas.microsoft.com/office/drawing/2014/main" id="{4FBC3860-FCA9-4C32-A889-042CF2352A45}"/>
              </a:ext>
            </a:extLst>
          </p:cNvPr>
          <p:cNvSpPr/>
          <p:nvPr/>
        </p:nvSpPr>
        <p:spPr>
          <a:xfrm>
            <a:off x="-34210" y="1"/>
            <a:ext cx="1386212" cy="6926348"/>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bdélník 57">
            <a:extLst>
              <a:ext uri="{FF2B5EF4-FFF2-40B4-BE49-F238E27FC236}">
                <a16:creationId xmlns:a16="http://schemas.microsoft.com/office/drawing/2014/main" id="{FA1A6B73-F775-4F65-826C-0AEDA85AB0BB}"/>
              </a:ext>
            </a:extLst>
          </p:cNvPr>
          <p:cNvSpPr/>
          <p:nvPr/>
        </p:nvSpPr>
        <p:spPr>
          <a:xfrm>
            <a:off x="6124832" y="0"/>
            <a:ext cx="6067168" cy="6858000"/>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ovéPole 2">
            <a:extLst>
              <a:ext uri="{FF2B5EF4-FFF2-40B4-BE49-F238E27FC236}">
                <a16:creationId xmlns:a16="http://schemas.microsoft.com/office/drawing/2014/main" id="{2D71DFFC-1928-444D-A208-274DB60F979B}"/>
              </a:ext>
            </a:extLst>
          </p:cNvPr>
          <p:cNvSpPr txBox="1"/>
          <p:nvPr/>
        </p:nvSpPr>
        <p:spPr>
          <a:xfrm>
            <a:off x="4199767" y="4001511"/>
            <a:ext cx="405880" cy="369332"/>
          </a:xfrm>
          <a:prstGeom prst="rect">
            <a:avLst/>
          </a:prstGeom>
          <a:noFill/>
        </p:spPr>
        <p:txBody>
          <a:bodyPr wrap="none" rtlCol="0">
            <a:spAutoFit/>
          </a:bodyPr>
          <a:lstStyle/>
          <a:p>
            <a:r>
              <a:rPr lang="cs-CZ" dirty="0"/>
              <a:t>H</a:t>
            </a:r>
            <a:r>
              <a:rPr lang="cs-CZ" baseline="30000" dirty="0"/>
              <a:t>+</a:t>
            </a:r>
            <a:endParaRPr lang="en-US" baseline="30000" dirty="0"/>
          </a:p>
        </p:txBody>
      </p:sp>
      <p:sp>
        <p:nvSpPr>
          <p:cNvPr id="4" name="TextovéPole 3">
            <a:extLst>
              <a:ext uri="{FF2B5EF4-FFF2-40B4-BE49-F238E27FC236}">
                <a16:creationId xmlns:a16="http://schemas.microsoft.com/office/drawing/2014/main" id="{7DCEF253-3F69-4D8C-B767-D6B131577A28}"/>
              </a:ext>
            </a:extLst>
          </p:cNvPr>
          <p:cNvSpPr txBox="1"/>
          <p:nvPr/>
        </p:nvSpPr>
        <p:spPr>
          <a:xfrm>
            <a:off x="4170456" y="4190223"/>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6" name="TextovéPole 5">
            <a:extLst>
              <a:ext uri="{FF2B5EF4-FFF2-40B4-BE49-F238E27FC236}">
                <a16:creationId xmlns:a16="http://schemas.microsoft.com/office/drawing/2014/main" id="{63DDE472-6359-446B-818F-9772862302D3}"/>
              </a:ext>
            </a:extLst>
          </p:cNvPr>
          <p:cNvSpPr txBox="1"/>
          <p:nvPr/>
        </p:nvSpPr>
        <p:spPr>
          <a:xfrm>
            <a:off x="4491735" y="5061875"/>
            <a:ext cx="521297" cy="369332"/>
          </a:xfrm>
          <a:prstGeom prst="rect">
            <a:avLst/>
          </a:prstGeom>
          <a:noFill/>
        </p:spPr>
        <p:txBody>
          <a:bodyPr wrap="none" rtlCol="0">
            <a:spAutoFit/>
          </a:bodyPr>
          <a:lstStyle/>
          <a:p>
            <a:r>
              <a:rPr lang="cs-CZ" dirty="0"/>
              <a:t>Na</a:t>
            </a:r>
            <a:r>
              <a:rPr lang="cs-CZ" baseline="30000" dirty="0"/>
              <a:t>+</a:t>
            </a:r>
            <a:endParaRPr lang="en-US" baseline="30000" dirty="0"/>
          </a:p>
        </p:txBody>
      </p:sp>
      <p:cxnSp>
        <p:nvCxnSpPr>
          <p:cNvPr id="19" name="Přímá spojnice se šipkou 18">
            <a:extLst>
              <a:ext uri="{FF2B5EF4-FFF2-40B4-BE49-F238E27FC236}">
                <a16:creationId xmlns:a16="http://schemas.microsoft.com/office/drawing/2014/main" id="{30F9E570-0B0A-4E26-BFA7-6554FD1C3AF3}"/>
              </a:ext>
            </a:extLst>
          </p:cNvPr>
          <p:cNvCxnSpPr>
            <a:cxnSpLocks/>
          </p:cNvCxnSpPr>
          <p:nvPr/>
        </p:nvCxnSpPr>
        <p:spPr>
          <a:xfrm flipV="1">
            <a:off x="4944575" y="5246541"/>
            <a:ext cx="2181031" cy="3870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TextovéPole 46">
            <a:extLst>
              <a:ext uri="{FF2B5EF4-FFF2-40B4-BE49-F238E27FC236}">
                <a16:creationId xmlns:a16="http://schemas.microsoft.com/office/drawing/2014/main" id="{91399F6A-6D44-482B-9D6E-44F00E4A02C7}"/>
              </a:ext>
            </a:extLst>
          </p:cNvPr>
          <p:cNvSpPr txBox="1"/>
          <p:nvPr/>
        </p:nvSpPr>
        <p:spPr>
          <a:xfrm>
            <a:off x="4509137" y="5377528"/>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cxnSp>
        <p:nvCxnSpPr>
          <p:cNvPr id="48" name="Přímá spojnice se šipkou 47">
            <a:extLst>
              <a:ext uri="{FF2B5EF4-FFF2-40B4-BE49-F238E27FC236}">
                <a16:creationId xmlns:a16="http://schemas.microsoft.com/office/drawing/2014/main" id="{DA9E5A98-ADB9-4BA9-A4C9-1AC6CF69765B}"/>
              </a:ext>
            </a:extLst>
          </p:cNvPr>
          <p:cNvCxnSpPr>
            <a:cxnSpLocks/>
            <a:stCxn id="47" idx="3"/>
          </p:cNvCxnSpPr>
          <p:nvPr/>
        </p:nvCxnSpPr>
        <p:spPr>
          <a:xfrm flipV="1">
            <a:off x="4916621" y="5547719"/>
            <a:ext cx="2240784" cy="1447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2" name="TextovéPole 71">
            <a:extLst>
              <a:ext uri="{FF2B5EF4-FFF2-40B4-BE49-F238E27FC236}">
                <a16:creationId xmlns:a16="http://schemas.microsoft.com/office/drawing/2014/main" id="{5EBA0AFC-780E-4288-B860-F797A06D8826}"/>
              </a:ext>
            </a:extLst>
          </p:cNvPr>
          <p:cNvSpPr txBox="1"/>
          <p:nvPr/>
        </p:nvSpPr>
        <p:spPr>
          <a:xfrm>
            <a:off x="1254329" y="-17480"/>
            <a:ext cx="5943600" cy="400110"/>
          </a:xfrm>
          <a:prstGeom prst="rect">
            <a:avLst/>
          </a:prstGeom>
          <a:solidFill>
            <a:srgbClr val="E8E6F3"/>
          </a:solidFill>
        </p:spPr>
        <p:txBody>
          <a:bodyPr wrap="square" rtlCol="0">
            <a:spAutoFit/>
          </a:bodyPr>
          <a:lstStyle/>
          <a:p>
            <a:pPr algn="ctr"/>
            <a:r>
              <a:rPr lang="cs-CZ" sz="2000" dirty="0"/>
              <a:t>Vyrovnaná bilance</a:t>
            </a:r>
            <a:endParaRPr lang="en-US" sz="2000" dirty="0"/>
          </a:p>
        </p:txBody>
      </p:sp>
      <p:sp>
        <p:nvSpPr>
          <p:cNvPr id="74" name="TextovéPole 73">
            <a:extLst>
              <a:ext uri="{FF2B5EF4-FFF2-40B4-BE49-F238E27FC236}">
                <a16:creationId xmlns:a16="http://schemas.microsoft.com/office/drawing/2014/main" id="{012226EC-D1DB-4C7C-9382-D8C2121A70AC}"/>
              </a:ext>
            </a:extLst>
          </p:cNvPr>
          <p:cNvSpPr txBox="1"/>
          <p:nvPr/>
        </p:nvSpPr>
        <p:spPr>
          <a:xfrm>
            <a:off x="9165579" y="243970"/>
            <a:ext cx="1575249" cy="707886"/>
          </a:xfrm>
          <a:prstGeom prst="rect">
            <a:avLst/>
          </a:prstGeom>
          <a:solidFill>
            <a:srgbClr val="E8E6F3"/>
          </a:solidFill>
        </p:spPr>
        <p:txBody>
          <a:bodyPr wrap="square" rtlCol="0">
            <a:spAutoFit/>
          </a:bodyPr>
          <a:lstStyle/>
          <a:p>
            <a:pPr algn="ctr"/>
            <a:r>
              <a:rPr lang="cs-CZ" sz="2000" dirty="0"/>
              <a:t>Intersticiální tekutina</a:t>
            </a:r>
            <a:endParaRPr lang="en-US" sz="2000" dirty="0"/>
          </a:p>
        </p:txBody>
      </p:sp>
      <p:sp>
        <p:nvSpPr>
          <p:cNvPr id="36" name="TextovéPole 35">
            <a:extLst>
              <a:ext uri="{FF2B5EF4-FFF2-40B4-BE49-F238E27FC236}">
                <a16:creationId xmlns:a16="http://schemas.microsoft.com/office/drawing/2014/main" id="{B3B9E8CE-73F3-4842-B80B-3C874C79E30A}"/>
              </a:ext>
            </a:extLst>
          </p:cNvPr>
          <p:cNvSpPr txBox="1"/>
          <p:nvPr/>
        </p:nvSpPr>
        <p:spPr>
          <a:xfrm>
            <a:off x="4402707" y="5666117"/>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cxnSp>
        <p:nvCxnSpPr>
          <p:cNvPr id="38" name="Přímá spojnice se šipkou 37">
            <a:extLst>
              <a:ext uri="{FF2B5EF4-FFF2-40B4-BE49-F238E27FC236}">
                <a16:creationId xmlns:a16="http://schemas.microsoft.com/office/drawing/2014/main" id="{BEDB6FD9-22EA-4156-B4C2-34FE769F47D2}"/>
              </a:ext>
            </a:extLst>
          </p:cNvPr>
          <p:cNvCxnSpPr>
            <a:cxnSpLocks/>
          </p:cNvCxnSpPr>
          <p:nvPr/>
        </p:nvCxnSpPr>
        <p:spPr>
          <a:xfrm flipV="1">
            <a:off x="4876291" y="5858871"/>
            <a:ext cx="2240784" cy="1447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9" name="TextovéPole 38">
            <a:extLst>
              <a:ext uri="{FF2B5EF4-FFF2-40B4-BE49-F238E27FC236}">
                <a16:creationId xmlns:a16="http://schemas.microsoft.com/office/drawing/2014/main" id="{5C9E391A-B32D-487A-A879-6025452CFADA}"/>
              </a:ext>
            </a:extLst>
          </p:cNvPr>
          <p:cNvSpPr txBox="1"/>
          <p:nvPr/>
        </p:nvSpPr>
        <p:spPr>
          <a:xfrm>
            <a:off x="7342022" y="5065991"/>
            <a:ext cx="521297" cy="369332"/>
          </a:xfrm>
          <a:prstGeom prst="rect">
            <a:avLst/>
          </a:prstGeom>
          <a:noFill/>
        </p:spPr>
        <p:txBody>
          <a:bodyPr wrap="none" rtlCol="0">
            <a:spAutoFit/>
          </a:bodyPr>
          <a:lstStyle/>
          <a:p>
            <a:r>
              <a:rPr lang="cs-CZ" dirty="0"/>
              <a:t>Na</a:t>
            </a:r>
            <a:r>
              <a:rPr lang="cs-CZ" baseline="30000" dirty="0"/>
              <a:t>+</a:t>
            </a:r>
            <a:endParaRPr lang="en-US" baseline="30000" dirty="0"/>
          </a:p>
        </p:txBody>
      </p:sp>
      <p:sp>
        <p:nvSpPr>
          <p:cNvPr id="41" name="TextovéPole 40">
            <a:extLst>
              <a:ext uri="{FF2B5EF4-FFF2-40B4-BE49-F238E27FC236}">
                <a16:creationId xmlns:a16="http://schemas.microsoft.com/office/drawing/2014/main" id="{6867685F-AF14-43D4-BB81-127D525D625F}"/>
              </a:ext>
            </a:extLst>
          </p:cNvPr>
          <p:cNvSpPr txBox="1"/>
          <p:nvPr/>
        </p:nvSpPr>
        <p:spPr>
          <a:xfrm>
            <a:off x="7359424" y="5381644"/>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sp>
        <p:nvSpPr>
          <p:cNvPr id="42" name="TextovéPole 41">
            <a:extLst>
              <a:ext uri="{FF2B5EF4-FFF2-40B4-BE49-F238E27FC236}">
                <a16:creationId xmlns:a16="http://schemas.microsoft.com/office/drawing/2014/main" id="{ECE9EF92-7B71-4993-9613-950EBDE63987}"/>
              </a:ext>
            </a:extLst>
          </p:cNvPr>
          <p:cNvSpPr txBox="1"/>
          <p:nvPr/>
        </p:nvSpPr>
        <p:spPr>
          <a:xfrm>
            <a:off x="7252994" y="5670233"/>
            <a:ext cx="559769" cy="369332"/>
          </a:xfrm>
          <a:prstGeom prst="rect">
            <a:avLst/>
          </a:prstGeom>
          <a:noFill/>
        </p:spPr>
        <p:txBody>
          <a:bodyPr wrap="none" rtlCol="0">
            <a:spAutoFit/>
          </a:bodyPr>
          <a:lstStyle/>
          <a:p>
            <a:r>
              <a:rPr lang="cs-CZ" dirty="0"/>
              <a:t>H</a:t>
            </a:r>
            <a:r>
              <a:rPr lang="cs-CZ" baseline="-25000" dirty="0"/>
              <a:t>2</a:t>
            </a:r>
            <a:r>
              <a:rPr lang="cs-CZ" dirty="0"/>
              <a:t>O</a:t>
            </a:r>
            <a:endParaRPr lang="en-US" dirty="0"/>
          </a:p>
        </p:txBody>
      </p:sp>
      <p:sp>
        <p:nvSpPr>
          <p:cNvPr id="2" name="TextBox 1">
            <a:hlinkClick r:id="rId4" action="ppaction://hlinksldjump"/>
            <a:extLst>
              <a:ext uri="{FF2B5EF4-FFF2-40B4-BE49-F238E27FC236}">
                <a16:creationId xmlns:a16="http://schemas.microsoft.com/office/drawing/2014/main" id="{BE92136A-9858-195C-9DD6-E191B59DA646}"/>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1009627175"/>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a:extLst>
              <a:ext uri="{FF2B5EF4-FFF2-40B4-BE49-F238E27FC236}">
                <a16:creationId xmlns:a16="http://schemas.microsoft.com/office/drawing/2014/main" id="{C6A8B14B-9441-4DAE-8C8A-CFC757305BC2}"/>
              </a:ext>
            </a:extLst>
          </p:cNvPr>
          <p:cNvSpPr/>
          <p:nvPr/>
        </p:nvSpPr>
        <p:spPr>
          <a:xfrm>
            <a:off x="3877069" y="-33653"/>
            <a:ext cx="8367536" cy="7014656"/>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bdélník 6">
            <a:extLst>
              <a:ext uri="{FF2B5EF4-FFF2-40B4-BE49-F238E27FC236}">
                <a16:creationId xmlns:a16="http://schemas.microsoft.com/office/drawing/2014/main" id="{1ACB61A3-10AE-4414-AC7D-C09D920582BB}"/>
              </a:ext>
            </a:extLst>
          </p:cNvPr>
          <p:cNvSpPr/>
          <p:nvPr/>
        </p:nvSpPr>
        <p:spPr>
          <a:xfrm>
            <a:off x="1" y="0"/>
            <a:ext cx="3898964" cy="69253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brázek 4">
            <a:extLst>
              <a:ext uri="{FF2B5EF4-FFF2-40B4-BE49-F238E27FC236}">
                <a16:creationId xmlns:a16="http://schemas.microsoft.com/office/drawing/2014/main" id="{615475B0-9E5E-46B2-BC45-D6609656FE4E}"/>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39556" y="0"/>
            <a:ext cx="9797144" cy="6858000"/>
          </a:xfrm>
          <a:prstGeom prst="rect">
            <a:avLst/>
          </a:prstGeom>
        </p:spPr>
      </p:pic>
      <p:sp>
        <p:nvSpPr>
          <p:cNvPr id="9" name="TextovéPole 8">
            <a:extLst>
              <a:ext uri="{FF2B5EF4-FFF2-40B4-BE49-F238E27FC236}">
                <a16:creationId xmlns:a16="http://schemas.microsoft.com/office/drawing/2014/main" id="{1BDA9FFB-696F-45B7-90BB-80A0AFED14F1}"/>
              </a:ext>
            </a:extLst>
          </p:cNvPr>
          <p:cNvSpPr txBox="1"/>
          <p:nvPr/>
        </p:nvSpPr>
        <p:spPr>
          <a:xfrm>
            <a:off x="0" y="2464702"/>
            <a:ext cx="970100" cy="646331"/>
          </a:xfrm>
          <a:prstGeom prst="rect">
            <a:avLst/>
          </a:prstGeom>
          <a:noFill/>
        </p:spPr>
        <p:txBody>
          <a:bodyPr wrap="square" rtlCol="0">
            <a:spAutoFit/>
          </a:bodyPr>
          <a:lstStyle/>
          <a:p>
            <a:r>
              <a:rPr lang="cs-CZ" dirty="0"/>
              <a:t>Lumen střeva</a:t>
            </a:r>
            <a:endParaRPr lang="en-US" dirty="0"/>
          </a:p>
        </p:txBody>
      </p:sp>
      <p:sp>
        <p:nvSpPr>
          <p:cNvPr id="11" name="TextovéPole 10">
            <a:extLst>
              <a:ext uri="{FF2B5EF4-FFF2-40B4-BE49-F238E27FC236}">
                <a16:creationId xmlns:a16="http://schemas.microsoft.com/office/drawing/2014/main" id="{FEBFE156-C5A8-4243-AE5F-8B79841BDDF8}"/>
              </a:ext>
            </a:extLst>
          </p:cNvPr>
          <p:cNvSpPr txBox="1"/>
          <p:nvPr/>
        </p:nvSpPr>
        <p:spPr>
          <a:xfrm>
            <a:off x="10754845" y="2082944"/>
            <a:ext cx="1437155" cy="646331"/>
          </a:xfrm>
          <a:prstGeom prst="rect">
            <a:avLst/>
          </a:prstGeom>
          <a:noFill/>
        </p:spPr>
        <p:txBody>
          <a:bodyPr wrap="square" rtlCol="0">
            <a:spAutoFit/>
          </a:bodyPr>
          <a:lstStyle/>
          <a:p>
            <a:r>
              <a:rPr lang="cs-CZ" dirty="0"/>
              <a:t>Intersticiální tekutina</a:t>
            </a:r>
            <a:endParaRPr lang="en-US" dirty="0"/>
          </a:p>
        </p:txBody>
      </p:sp>
      <p:sp>
        <p:nvSpPr>
          <p:cNvPr id="13" name="TextovéPole 12">
            <a:extLst>
              <a:ext uri="{FF2B5EF4-FFF2-40B4-BE49-F238E27FC236}">
                <a16:creationId xmlns:a16="http://schemas.microsoft.com/office/drawing/2014/main" id="{F3BCDE43-D6C9-4F9E-A3C4-2E569790AB3B}"/>
              </a:ext>
            </a:extLst>
          </p:cNvPr>
          <p:cNvSpPr txBox="1"/>
          <p:nvPr/>
        </p:nvSpPr>
        <p:spPr>
          <a:xfrm>
            <a:off x="3020116" y="1432344"/>
            <a:ext cx="1437155" cy="276999"/>
          </a:xfrm>
          <a:prstGeom prst="rect">
            <a:avLst/>
          </a:prstGeom>
          <a:noFill/>
        </p:spPr>
        <p:txBody>
          <a:bodyPr wrap="square" rtlCol="0">
            <a:spAutoFit/>
          </a:bodyPr>
          <a:lstStyle/>
          <a:p>
            <a:r>
              <a:rPr lang="cs-CZ" sz="1200" dirty="0">
                <a:solidFill>
                  <a:schemeClr val="bg1"/>
                </a:solidFill>
              </a:rPr>
              <a:t>NHE pumpa</a:t>
            </a:r>
            <a:endParaRPr lang="en-US" sz="1200" dirty="0">
              <a:solidFill>
                <a:schemeClr val="bg1"/>
              </a:solidFill>
            </a:endParaRPr>
          </a:p>
        </p:txBody>
      </p:sp>
      <p:sp>
        <p:nvSpPr>
          <p:cNvPr id="15" name="TextovéPole 14">
            <a:extLst>
              <a:ext uri="{FF2B5EF4-FFF2-40B4-BE49-F238E27FC236}">
                <a16:creationId xmlns:a16="http://schemas.microsoft.com/office/drawing/2014/main" id="{146FA969-CE74-4C1D-B466-6B860D4B3FB4}"/>
              </a:ext>
            </a:extLst>
          </p:cNvPr>
          <p:cNvSpPr txBox="1"/>
          <p:nvPr/>
        </p:nvSpPr>
        <p:spPr>
          <a:xfrm>
            <a:off x="3020115" y="4105145"/>
            <a:ext cx="1437155" cy="276999"/>
          </a:xfrm>
          <a:prstGeom prst="rect">
            <a:avLst/>
          </a:prstGeom>
          <a:noFill/>
        </p:spPr>
        <p:txBody>
          <a:bodyPr wrap="square" rtlCol="0">
            <a:spAutoFit/>
          </a:bodyPr>
          <a:lstStyle/>
          <a:p>
            <a:r>
              <a:rPr lang="cs-CZ" sz="1200" dirty="0">
                <a:solidFill>
                  <a:schemeClr val="bg1"/>
                </a:solidFill>
              </a:rPr>
              <a:t>AE pumpa</a:t>
            </a:r>
            <a:endParaRPr lang="en-US" sz="1200" dirty="0">
              <a:solidFill>
                <a:schemeClr val="bg1"/>
              </a:solidFill>
            </a:endParaRPr>
          </a:p>
        </p:txBody>
      </p:sp>
      <p:sp>
        <p:nvSpPr>
          <p:cNvPr id="2" name="TextBox 1">
            <a:hlinkClick r:id="rId4" action="ppaction://hlinksldjump"/>
            <a:extLst>
              <a:ext uri="{FF2B5EF4-FFF2-40B4-BE49-F238E27FC236}">
                <a16:creationId xmlns:a16="http://schemas.microsoft.com/office/drawing/2014/main" id="{15125868-019F-D6FC-5A87-517778E8F7AD}"/>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3095884829"/>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a:extLst>
              <a:ext uri="{FF2B5EF4-FFF2-40B4-BE49-F238E27FC236}">
                <a16:creationId xmlns:a16="http://schemas.microsoft.com/office/drawing/2014/main" id="{C6A8B14B-9441-4DAE-8C8A-CFC757305BC2}"/>
              </a:ext>
            </a:extLst>
          </p:cNvPr>
          <p:cNvSpPr/>
          <p:nvPr/>
        </p:nvSpPr>
        <p:spPr>
          <a:xfrm>
            <a:off x="3877069" y="-33653"/>
            <a:ext cx="8367536" cy="7014656"/>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bdélník 6">
            <a:extLst>
              <a:ext uri="{FF2B5EF4-FFF2-40B4-BE49-F238E27FC236}">
                <a16:creationId xmlns:a16="http://schemas.microsoft.com/office/drawing/2014/main" id="{1ACB61A3-10AE-4414-AC7D-C09D920582BB}"/>
              </a:ext>
            </a:extLst>
          </p:cNvPr>
          <p:cNvSpPr/>
          <p:nvPr/>
        </p:nvSpPr>
        <p:spPr>
          <a:xfrm>
            <a:off x="1" y="0"/>
            <a:ext cx="3898964" cy="69253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brázek 4">
            <a:extLst>
              <a:ext uri="{FF2B5EF4-FFF2-40B4-BE49-F238E27FC236}">
                <a16:creationId xmlns:a16="http://schemas.microsoft.com/office/drawing/2014/main" id="{615475B0-9E5E-46B2-BC45-D6609656FE4E}"/>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39556" y="0"/>
            <a:ext cx="9797144" cy="6858000"/>
          </a:xfrm>
          <a:prstGeom prst="rect">
            <a:avLst/>
          </a:prstGeom>
        </p:spPr>
      </p:pic>
      <p:sp>
        <p:nvSpPr>
          <p:cNvPr id="9" name="TextovéPole 8">
            <a:extLst>
              <a:ext uri="{FF2B5EF4-FFF2-40B4-BE49-F238E27FC236}">
                <a16:creationId xmlns:a16="http://schemas.microsoft.com/office/drawing/2014/main" id="{1BDA9FFB-696F-45B7-90BB-80A0AFED14F1}"/>
              </a:ext>
            </a:extLst>
          </p:cNvPr>
          <p:cNvSpPr txBox="1"/>
          <p:nvPr/>
        </p:nvSpPr>
        <p:spPr>
          <a:xfrm>
            <a:off x="0" y="2464702"/>
            <a:ext cx="970100" cy="646331"/>
          </a:xfrm>
          <a:prstGeom prst="rect">
            <a:avLst/>
          </a:prstGeom>
          <a:noFill/>
        </p:spPr>
        <p:txBody>
          <a:bodyPr wrap="square" rtlCol="0">
            <a:spAutoFit/>
          </a:bodyPr>
          <a:lstStyle/>
          <a:p>
            <a:r>
              <a:rPr lang="cs-CZ" dirty="0"/>
              <a:t>Lumen střeva</a:t>
            </a:r>
            <a:endParaRPr lang="en-US" dirty="0"/>
          </a:p>
        </p:txBody>
      </p:sp>
      <p:sp>
        <p:nvSpPr>
          <p:cNvPr id="11" name="TextovéPole 10">
            <a:extLst>
              <a:ext uri="{FF2B5EF4-FFF2-40B4-BE49-F238E27FC236}">
                <a16:creationId xmlns:a16="http://schemas.microsoft.com/office/drawing/2014/main" id="{FEBFE156-C5A8-4243-AE5F-8B79841BDDF8}"/>
              </a:ext>
            </a:extLst>
          </p:cNvPr>
          <p:cNvSpPr txBox="1"/>
          <p:nvPr/>
        </p:nvSpPr>
        <p:spPr>
          <a:xfrm>
            <a:off x="10754845" y="2082944"/>
            <a:ext cx="1437155" cy="646331"/>
          </a:xfrm>
          <a:prstGeom prst="rect">
            <a:avLst/>
          </a:prstGeom>
          <a:noFill/>
        </p:spPr>
        <p:txBody>
          <a:bodyPr wrap="square" rtlCol="0">
            <a:spAutoFit/>
          </a:bodyPr>
          <a:lstStyle/>
          <a:p>
            <a:r>
              <a:rPr lang="cs-CZ" dirty="0"/>
              <a:t>Intersticiální tekutina</a:t>
            </a:r>
            <a:endParaRPr lang="en-US" dirty="0"/>
          </a:p>
        </p:txBody>
      </p:sp>
      <p:sp>
        <p:nvSpPr>
          <p:cNvPr id="13" name="TextovéPole 12">
            <a:extLst>
              <a:ext uri="{FF2B5EF4-FFF2-40B4-BE49-F238E27FC236}">
                <a16:creationId xmlns:a16="http://schemas.microsoft.com/office/drawing/2014/main" id="{F3BCDE43-D6C9-4F9E-A3C4-2E569790AB3B}"/>
              </a:ext>
            </a:extLst>
          </p:cNvPr>
          <p:cNvSpPr txBox="1"/>
          <p:nvPr/>
        </p:nvSpPr>
        <p:spPr>
          <a:xfrm>
            <a:off x="3020116" y="1432344"/>
            <a:ext cx="1437155" cy="276999"/>
          </a:xfrm>
          <a:prstGeom prst="rect">
            <a:avLst/>
          </a:prstGeom>
          <a:noFill/>
        </p:spPr>
        <p:txBody>
          <a:bodyPr wrap="square" rtlCol="0">
            <a:spAutoFit/>
          </a:bodyPr>
          <a:lstStyle/>
          <a:p>
            <a:r>
              <a:rPr lang="cs-CZ" sz="1200" dirty="0">
                <a:solidFill>
                  <a:schemeClr val="bg1"/>
                </a:solidFill>
              </a:rPr>
              <a:t>NHE pumpa</a:t>
            </a:r>
            <a:endParaRPr lang="en-US" sz="1200" dirty="0">
              <a:solidFill>
                <a:schemeClr val="bg1"/>
              </a:solidFill>
            </a:endParaRPr>
          </a:p>
        </p:txBody>
      </p:sp>
      <p:sp>
        <p:nvSpPr>
          <p:cNvPr id="15" name="TextovéPole 14">
            <a:extLst>
              <a:ext uri="{FF2B5EF4-FFF2-40B4-BE49-F238E27FC236}">
                <a16:creationId xmlns:a16="http://schemas.microsoft.com/office/drawing/2014/main" id="{146FA969-CE74-4C1D-B466-6B860D4B3FB4}"/>
              </a:ext>
            </a:extLst>
          </p:cNvPr>
          <p:cNvSpPr txBox="1"/>
          <p:nvPr/>
        </p:nvSpPr>
        <p:spPr>
          <a:xfrm>
            <a:off x="3020115" y="4105145"/>
            <a:ext cx="1437155" cy="276999"/>
          </a:xfrm>
          <a:prstGeom prst="rect">
            <a:avLst/>
          </a:prstGeom>
          <a:noFill/>
        </p:spPr>
        <p:txBody>
          <a:bodyPr wrap="square" rtlCol="0">
            <a:spAutoFit/>
          </a:bodyPr>
          <a:lstStyle/>
          <a:p>
            <a:r>
              <a:rPr lang="cs-CZ" sz="1200" dirty="0">
                <a:solidFill>
                  <a:schemeClr val="bg1"/>
                </a:solidFill>
              </a:rPr>
              <a:t>AE pumpa</a:t>
            </a:r>
            <a:endParaRPr lang="en-US" sz="1200" dirty="0">
              <a:solidFill>
                <a:schemeClr val="bg1"/>
              </a:solidFill>
            </a:endParaRPr>
          </a:p>
        </p:txBody>
      </p:sp>
      <p:sp>
        <p:nvSpPr>
          <p:cNvPr id="12" name="Šipka: dolů 11">
            <a:extLst>
              <a:ext uri="{FF2B5EF4-FFF2-40B4-BE49-F238E27FC236}">
                <a16:creationId xmlns:a16="http://schemas.microsoft.com/office/drawing/2014/main" id="{C2FEA5A5-5AE6-46BE-82D1-3D6FC623C931}"/>
              </a:ext>
            </a:extLst>
          </p:cNvPr>
          <p:cNvSpPr/>
          <p:nvPr/>
        </p:nvSpPr>
        <p:spPr>
          <a:xfrm>
            <a:off x="1969027" y="460737"/>
            <a:ext cx="566106" cy="787665"/>
          </a:xfrm>
          <a:prstGeom prst="downArrow">
            <a:avLst/>
          </a:prstGeom>
          <a:solidFill>
            <a:srgbClr val="E3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Šipka: dolů 13">
            <a:extLst>
              <a:ext uri="{FF2B5EF4-FFF2-40B4-BE49-F238E27FC236}">
                <a16:creationId xmlns:a16="http://schemas.microsoft.com/office/drawing/2014/main" id="{7621CDE7-546A-4E9E-AFC5-3C09C02AC9BF}"/>
              </a:ext>
            </a:extLst>
          </p:cNvPr>
          <p:cNvSpPr/>
          <p:nvPr/>
        </p:nvSpPr>
        <p:spPr>
          <a:xfrm>
            <a:off x="1089194" y="460735"/>
            <a:ext cx="566106" cy="1379015"/>
          </a:xfrm>
          <a:prstGeom prst="downArrow">
            <a:avLst/>
          </a:prstGeom>
          <a:solidFill>
            <a:srgbClr val="E3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Šipka: dolů 15">
            <a:extLst>
              <a:ext uri="{FF2B5EF4-FFF2-40B4-BE49-F238E27FC236}">
                <a16:creationId xmlns:a16="http://schemas.microsoft.com/office/drawing/2014/main" id="{8AAFAD80-8E58-4529-A3C7-693D1202A9B0}"/>
              </a:ext>
            </a:extLst>
          </p:cNvPr>
          <p:cNvSpPr/>
          <p:nvPr/>
        </p:nvSpPr>
        <p:spPr>
          <a:xfrm>
            <a:off x="650948" y="513479"/>
            <a:ext cx="670091" cy="4420439"/>
          </a:xfrm>
          <a:prstGeom prst="downArrow">
            <a:avLst>
              <a:gd name="adj1" fmla="val 50000"/>
              <a:gd name="adj2" fmla="val 70826"/>
            </a:avLst>
          </a:prstGeom>
          <a:solidFill>
            <a:srgbClr val="04BD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hlinkClick r:id="rId4" action="ppaction://hlinksldjump"/>
            <a:extLst>
              <a:ext uri="{FF2B5EF4-FFF2-40B4-BE49-F238E27FC236}">
                <a16:creationId xmlns:a16="http://schemas.microsoft.com/office/drawing/2014/main" id="{1D599C23-452C-659A-503F-F13AB0D718ED}"/>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3126226511"/>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Obdélník 25">
            <a:extLst>
              <a:ext uri="{FF2B5EF4-FFF2-40B4-BE49-F238E27FC236}">
                <a16:creationId xmlns:a16="http://schemas.microsoft.com/office/drawing/2014/main" id="{F493AC26-6EED-44B1-AEDC-BC56450CBF86}"/>
              </a:ext>
            </a:extLst>
          </p:cNvPr>
          <p:cNvSpPr/>
          <p:nvPr/>
        </p:nvSpPr>
        <p:spPr>
          <a:xfrm>
            <a:off x="3881711" y="-33653"/>
            <a:ext cx="8367536" cy="7014656"/>
          </a:xfrm>
          <a:prstGeom prst="rect">
            <a:avLst/>
          </a:prstGeom>
          <a:solidFill>
            <a:srgbClr val="E8E6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bdélník 6">
            <a:extLst>
              <a:ext uri="{FF2B5EF4-FFF2-40B4-BE49-F238E27FC236}">
                <a16:creationId xmlns:a16="http://schemas.microsoft.com/office/drawing/2014/main" id="{1ACB61A3-10AE-4414-AC7D-C09D920582BB}"/>
              </a:ext>
            </a:extLst>
          </p:cNvPr>
          <p:cNvSpPr/>
          <p:nvPr/>
        </p:nvSpPr>
        <p:spPr>
          <a:xfrm>
            <a:off x="-23675" y="-67304"/>
            <a:ext cx="3898964" cy="69253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brázek 2">
            <a:extLst>
              <a:ext uri="{FF2B5EF4-FFF2-40B4-BE49-F238E27FC236}">
                <a16:creationId xmlns:a16="http://schemas.microsoft.com/office/drawing/2014/main" id="{D435D664-85FA-4BE6-9A8E-238FC37E0341}"/>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93718" y="-1"/>
            <a:ext cx="9739697" cy="6858001"/>
          </a:xfrm>
          <a:prstGeom prst="rect">
            <a:avLst/>
          </a:prstGeom>
        </p:spPr>
      </p:pic>
      <p:sp>
        <p:nvSpPr>
          <p:cNvPr id="8" name="Plechovka 67">
            <a:extLst>
              <a:ext uri="{FF2B5EF4-FFF2-40B4-BE49-F238E27FC236}">
                <a16:creationId xmlns:a16="http://schemas.microsoft.com/office/drawing/2014/main" id="{F200ECAE-FBB4-4EE2-B527-F2F37418F84E}"/>
              </a:ext>
            </a:extLst>
          </p:cNvPr>
          <p:cNvSpPr/>
          <p:nvPr/>
        </p:nvSpPr>
        <p:spPr bwMode="auto">
          <a:xfrm>
            <a:off x="8804627" y="4644993"/>
            <a:ext cx="865188" cy="1196974"/>
          </a:xfrm>
          <a:prstGeom prst="can">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cs-CZ"/>
          </a:p>
        </p:txBody>
      </p:sp>
      <p:sp>
        <p:nvSpPr>
          <p:cNvPr id="9" name="Plechovka 69">
            <a:extLst>
              <a:ext uri="{FF2B5EF4-FFF2-40B4-BE49-F238E27FC236}">
                <a16:creationId xmlns:a16="http://schemas.microsoft.com/office/drawing/2014/main" id="{4FD7C2E2-C425-49E0-9446-5EDF44F2FB75}"/>
              </a:ext>
            </a:extLst>
          </p:cNvPr>
          <p:cNvSpPr/>
          <p:nvPr/>
        </p:nvSpPr>
        <p:spPr bwMode="auto">
          <a:xfrm>
            <a:off x="8804627" y="4933918"/>
            <a:ext cx="865188" cy="1123949"/>
          </a:xfrm>
          <a:prstGeom prst="can">
            <a:avLst/>
          </a:prstGeom>
          <a:solidFill>
            <a:srgbClr val="E36600"/>
          </a:solidFill>
          <a:ln/>
        </p:spPr>
        <p:style>
          <a:lnRef idx="1">
            <a:schemeClr val="accent3"/>
          </a:lnRef>
          <a:fillRef idx="2">
            <a:schemeClr val="accent3"/>
          </a:fillRef>
          <a:effectRef idx="1">
            <a:schemeClr val="accent3"/>
          </a:effectRef>
          <a:fontRef idx="minor">
            <a:schemeClr val="dk1"/>
          </a:fontRef>
        </p:style>
        <p:txBody>
          <a:bodyPr anchor="ctr"/>
          <a:lstStyle/>
          <a:p>
            <a:pPr>
              <a:defRPr/>
            </a:pPr>
            <a:endParaRPr lang="cs-CZ" dirty="0"/>
          </a:p>
          <a:p>
            <a:pPr algn="ctr">
              <a:defRPr/>
            </a:pPr>
            <a:r>
              <a:rPr lang="cs-CZ" dirty="0">
                <a:solidFill>
                  <a:schemeClr val="bg1"/>
                </a:solidFill>
              </a:rPr>
              <a:t>Cl</a:t>
            </a:r>
            <a:r>
              <a:rPr lang="cs-CZ" baseline="30000" dirty="0">
                <a:solidFill>
                  <a:schemeClr val="bg1"/>
                </a:solidFill>
              </a:rPr>
              <a:t>-</a:t>
            </a:r>
          </a:p>
        </p:txBody>
      </p:sp>
      <p:sp>
        <p:nvSpPr>
          <p:cNvPr id="10" name="Elipsa 73">
            <a:extLst>
              <a:ext uri="{FF2B5EF4-FFF2-40B4-BE49-F238E27FC236}">
                <a16:creationId xmlns:a16="http://schemas.microsoft.com/office/drawing/2014/main" id="{538E3162-A1B8-4B79-854C-FAE29BE6D7A2}"/>
              </a:ext>
            </a:extLst>
          </p:cNvPr>
          <p:cNvSpPr/>
          <p:nvPr/>
        </p:nvSpPr>
        <p:spPr bwMode="auto">
          <a:xfrm>
            <a:off x="8804627" y="5221255"/>
            <a:ext cx="865188" cy="288925"/>
          </a:xfrm>
          <a:prstGeom prst="ellipse">
            <a:avLst/>
          </a:prstGeom>
          <a:noFill/>
          <a:ln>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11" name="Přímá spojovací šipka 74">
            <a:extLst>
              <a:ext uri="{FF2B5EF4-FFF2-40B4-BE49-F238E27FC236}">
                <a16:creationId xmlns:a16="http://schemas.microsoft.com/office/drawing/2014/main" id="{B438D453-A06D-41F5-BB50-7CB4D9B011FC}"/>
              </a:ext>
            </a:extLst>
          </p:cNvPr>
          <p:cNvCxnSpPr>
            <a:cxnSpLocks/>
            <a:endCxn id="9" idx="1"/>
          </p:cNvCxnSpPr>
          <p:nvPr/>
        </p:nvCxnSpPr>
        <p:spPr bwMode="auto">
          <a:xfrm>
            <a:off x="8916026" y="4376893"/>
            <a:ext cx="321195" cy="557025"/>
          </a:xfrm>
          <a:prstGeom prst="straightConnector1">
            <a:avLst/>
          </a:prstGeom>
          <a:ln w="76200">
            <a:solidFill>
              <a:srgbClr val="E36600"/>
            </a:soli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 name="Plechovka 136">
            <a:extLst>
              <a:ext uri="{FF2B5EF4-FFF2-40B4-BE49-F238E27FC236}">
                <a16:creationId xmlns:a16="http://schemas.microsoft.com/office/drawing/2014/main" id="{D64E8838-32DC-499B-9F65-2076E5B9C6DF}"/>
              </a:ext>
            </a:extLst>
          </p:cNvPr>
          <p:cNvSpPr/>
          <p:nvPr/>
        </p:nvSpPr>
        <p:spPr bwMode="auto">
          <a:xfrm>
            <a:off x="9781214" y="4716760"/>
            <a:ext cx="863600" cy="1195388"/>
          </a:xfrm>
          <a:prstGeom prst="can">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cs-CZ"/>
          </a:p>
        </p:txBody>
      </p:sp>
      <p:sp>
        <p:nvSpPr>
          <p:cNvPr id="14" name="Plechovka 137">
            <a:extLst>
              <a:ext uri="{FF2B5EF4-FFF2-40B4-BE49-F238E27FC236}">
                <a16:creationId xmlns:a16="http://schemas.microsoft.com/office/drawing/2014/main" id="{DDC3E422-CF42-4506-B9E5-D90AA6C0543F}"/>
              </a:ext>
            </a:extLst>
          </p:cNvPr>
          <p:cNvSpPr/>
          <p:nvPr/>
        </p:nvSpPr>
        <p:spPr bwMode="auto">
          <a:xfrm>
            <a:off x="9781214" y="5219998"/>
            <a:ext cx="863600" cy="711200"/>
          </a:xfrm>
          <a:prstGeom prst="can">
            <a:avLst/>
          </a:prstGeom>
          <a:ln>
            <a:prstDash val="sysDot"/>
          </a:ln>
        </p:spPr>
        <p:style>
          <a:lnRef idx="2">
            <a:schemeClr val="dk1"/>
          </a:lnRef>
          <a:fillRef idx="1">
            <a:schemeClr val="lt1"/>
          </a:fillRef>
          <a:effectRef idx="0">
            <a:schemeClr val="dk1"/>
          </a:effectRef>
          <a:fontRef idx="minor">
            <a:schemeClr val="dk1"/>
          </a:fontRef>
        </p:style>
        <p:txBody>
          <a:bodyPr anchor="ctr"/>
          <a:lstStyle/>
          <a:p>
            <a:pPr algn="ctr">
              <a:defRPr/>
            </a:pPr>
            <a:endParaRPr lang="cs-CZ"/>
          </a:p>
        </p:txBody>
      </p:sp>
      <p:sp>
        <p:nvSpPr>
          <p:cNvPr id="15" name="Plechovka 138">
            <a:extLst>
              <a:ext uri="{FF2B5EF4-FFF2-40B4-BE49-F238E27FC236}">
                <a16:creationId xmlns:a16="http://schemas.microsoft.com/office/drawing/2014/main" id="{8212459B-1431-46D0-92C8-69F429A00CA4}"/>
              </a:ext>
            </a:extLst>
          </p:cNvPr>
          <p:cNvSpPr/>
          <p:nvPr/>
        </p:nvSpPr>
        <p:spPr bwMode="auto">
          <a:xfrm>
            <a:off x="9781214" y="5489873"/>
            <a:ext cx="863600" cy="566737"/>
          </a:xfrm>
          <a:prstGeom prst="can">
            <a:avLst/>
          </a:prstGeom>
          <a:solidFill>
            <a:srgbClr val="6124A3"/>
          </a:solidFill>
        </p:spPr>
        <p:style>
          <a:lnRef idx="1">
            <a:schemeClr val="accent1"/>
          </a:lnRef>
          <a:fillRef idx="2">
            <a:schemeClr val="accent1"/>
          </a:fillRef>
          <a:effectRef idx="1">
            <a:schemeClr val="accent1"/>
          </a:effectRef>
          <a:fontRef idx="minor">
            <a:schemeClr val="dk1"/>
          </a:fontRef>
        </p:style>
        <p:txBody>
          <a:bodyPr anchor="ctr"/>
          <a:lstStyle/>
          <a:p>
            <a:pPr>
              <a:defRPr/>
            </a:pPr>
            <a:r>
              <a:rPr lang="cs-CZ" dirty="0">
                <a:solidFill>
                  <a:schemeClr val="bg1"/>
                </a:solidFill>
              </a:rPr>
              <a:t>HCO</a:t>
            </a:r>
            <a:r>
              <a:rPr lang="cs-CZ" baseline="-25000" dirty="0">
                <a:solidFill>
                  <a:schemeClr val="bg1"/>
                </a:solidFill>
              </a:rPr>
              <a:t>3</a:t>
            </a:r>
            <a:r>
              <a:rPr lang="cs-CZ" baseline="30000" dirty="0">
                <a:solidFill>
                  <a:schemeClr val="bg1"/>
                </a:solidFill>
              </a:rPr>
              <a:t>-</a:t>
            </a:r>
          </a:p>
        </p:txBody>
      </p:sp>
      <p:cxnSp>
        <p:nvCxnSpPr>
          <p:cNvPr id="16" name="Přímá spojovací šipka 139">
            <a:extLst>
              <a:ext uri="{FF2B5EF4-FFF2-40B4-BE49-F238E27FC236}">
                <a16:creationId xmlns:a16="http://schemas.microsoft.com/office/drawing/2014/main" id="{1FC6937D-197F-49BD-A388-C2BF11BDE5C7}"/>
              </a:ext>
            </a:extLst>
          </p:cNvPr>
          <p:cNvCxnSpPr>
            <a:cxnSpLocks/>
            <a:stCxn id="15" idx="1"/>
          </p:cNvCxnSpPr>
          <p:nvPr/>
        </p:nvCxnSpPr>
        <p:spPr bwMode="auto">
          <a:xfrm flipH="1" flipV="1">
            <a:off x="9237222" y="3717943"/>
            <a:ext cx="975792" cy="1771930"/>
          </a:xfrm>
          <a:prstGeom prst="straightConnector1">
            <a:avLst/>
          </a:prstGeom>
          <a:ln w="76200">
            <a:solidFill>
              <a:srgbClr val="6124A3"/>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25" name="TextovéPole 24">
            <a:extLst>
              <a:ext uri="{FF2B5EF4-FFF2-40B4-BE49-F238E27FC236}">
                <a16:creationId xmlns:a16="http://schemas.microsoft.com/office/drawing/2014/main" id="{34601635-D307-4807-A408-DAED03891D55}"/>
              </a:ext>
            </a:extLst>
          </p:cNvPr>
          <p:cNvSpPr txBox="1"/>
          <p:nvPr/>
        </p:nvSpPr>
        <p:spPr>
          <a:xfrm>
            <a:off x="0" y="2464702"/>
            <a:ext cx="970100" cy="646331"/>
          </a:xfrm>
          <a:prstGeom prst="rect">
            <a:avLst/>
          </a:prstGeom>
          <a:noFill/>
        </p:spPr>
        <p:txBody>
          <a:bodyPr wrap="square" rtlCol="0">
            <a:spAutoFit/>
          </a:bodyPr>
          <a:lstStyle/>
          <a:p>
            <a:r>
              <a:rPr lang="cs-CZ" dirty="0"/>
              <a:t>Lumen střeva</a:t>
            </a:r>
            <a:endParaRPr lang="en-US" dirty="0"/>
          </a:p>
        </p:txBody>
      </p:sp>
      <p:sp>
        <p:nvSpPr>
          <p:cNvPr id="27" name="TextovéPole 26">
            <a:extLst>
              <a:ext uri="{FF2B5EF4-FFF2-40B4-BE49-F238E27FC236}">
                <a16:creationId xmlns:a16="http://schemas.microsoft.com/office/drawing/2014/main" id="{7EA6FC18-1F9A-449F-A1D9-81D86EFA56F8}"/>
              </a:ext>
            </a:extLst>
          </p:cNvPr>
          <p:cNvSpPr txBox="1"/>
          <p:nvPr/>
        </p:nvSpPr>
        <p:spPr>
          <a:xfrm>
            <a:off x="10754845" y="2082944"/>
            <a:ext cx="1437155" cy="646331"/>
          </a:xfrm>
          <a:prstGeom prst="rect">
            <a:avLst/>
          </a:prstGeom>
          <a:noFill/>
        </p:spPr>
        <p:txBody>
          <a:bodyPr wrap="square" rtlCol="0">
            <a:spAutoFit/>
          </a:bodyPr>
          <a:lstStyle/>
          <a:p>
            <a:r>
              <a:rPr lang="cs-CZ" dirty="0"/>
              <a:t>Intersticiální tekutina</a:t>
            </a:r>
            <a:endParaRPr lang="en-US" dirty="0"/>
          </a:p>
        </p:txBody>
      </p:sp>
      <p:sp>
        <p:nvSpPr>
          <p:cNvPr id="28" name="TextovéPole 27">
            <a:extLst>
              <a:ext uri="{FF2B5EF4-FFF2-40B4-BE49-F238E27FC236}">
                <a16:creationId xmlns:a16="http://schemas.microsoft.com/office/drawing/2014/main" id="{AF829463-134B-4324-859A-9870010EC302}"/>
              </a:ext>
            </a:extLst>
          </p:cNvPr>
          <p:cNvSpPr txBox="1"/>
          <p:nvPr/>
        </p:nvSpPr>
        <p:spPr>
          <a:xfrm>
            <a:off x="2834453" y="3794931"/>
            <a:ext cx="1437155" cy="369332"/>
          </a:xfrm>
          <a:prstGeom prst="rect">
            <a:avLst/>
          </a:prstGeom>
          <a:noFill/>
        </p:spPr>
        <p:txBody>
          <a:bodyPr wrap="square" rtlCol="0">
            <a:spAutoFit/>
          </a:bodyPr>
          <a:lstStyle/>
          <a:p>
            <a:r>
              <a:rPr lang="cs-CZ" dirty="0">
                <a:solidFill>
                  <a:schemeClr val="bg1"/>
                </a:solidFill>
              </a:rPr>
              <a:t>AE pumpa</a:t>
            </a:r>
            <a:endParaRPr lang="en-US" dirty="0">
              <a:solidFill>
                <a:schemeClr val="bg1"/>
              </a:solidFill>
            </a:endParaRPr>
          </a:p>
        </p:txBody>
      </p:sp>
      <p:sp>
        <p:nvSpPr>
          <p:cNvPr id="30" name="TextovéPole 29">
            <a:extLst>
              <a:ext uri="{FF2B5EF4-FFF2-40B4-BE49-F238E27FC236}">
                <a16:creationId xmlns:a16="http://schemas.microsoft.com/office/drawing/2014/main" id="{C6262A92-C729-444E-A265-45B48FB027E0}"/>
              </a:ext>
            </a:extLst>
          </p:cNvPr>
          <p:cNvSpPr txBox="1"/>
          <p:nvPr/>
        </p:nvSpPr>
        <p:spPr>
          <a:xfrm>
            <a:off x="3061894" y="1432344"/>
            <a:ext cx="1437155" cy="276999"/>
          </a:xfrm>
          <a:prstGeom prst="rect">
            <a:avLst/>
          </a:prstGeom>
          <a:noFill/>
        </p:spPr>
        <p:txBody>
          <a:bodyPr wrap="square" rtlCol="0">
            <a:spAutoFit/>
          </a:bodyPr>
          <a:lstStyle/>
          <a:p>
            <a:r>
              <a:rPr lang="cs-CZ" sz="1200" dirty="0">
                <a:solidFill>
                  <a:schemeClr val="bg1"/>
                </a:solidFill>
              </a:rPr>
              <a:t>NHE pumpa</a:t>
            </a:r>
            <a:endParaRPr lang="en-US" sz="1200" dirty="0">
              <a:solidFill>
                <a:schemeClr val="bg1"/>
              </a:solidFill>
            </a:endParaRPr>
          </a:p>
        </p:txBody>
      </p:sp>
      <p:sp>
        <p:nvSpPr>
          <p:cNvPr id="31" name="TextovéPole 30">
            <a:extLst>
              <a:ext uri="{FF2B5EF4-FFF2-40B4-BE49-F238E27FC236}">
                <a16:creationId xmlns:a16="http://schemas.microsoft.com/office/drawing/2014/main" id="{B98789DE-16C1-4436-BA95-D12B846EC5EE}"/>
              </a:ext>
            </a:extLst>
          </p:cNvPr>
          <p:cNvSpPr txBox="1"/>
          <p:nvPr/>
        </p:nvSpPr>
        <p:spPr>
          <a:xfrm>
            <a:off x="8551808" y="6304003"/>
            <a:ext cx="3124812" cy="369332"/>
          </a:xfrm>
          <a:prstGeom prst="rect">
            <a:avLst/>
          </a:prstGeom>
          <a:solidFill>
            <a:srgbClr val="F8CEC4"/>
          </a:solidFill>
        </p:spPr>
        <p:style>
          <a:lnRef idx="1">
            <a:schemeClr val="accent2"/>
          </a:lnRef>
          <a:fillRef idx="2">
            <a:schemeClr val="accent2"/>
          </a:fillRef>
          <a:effectRef idx="1">
            <a:schemeClr val="accent2"/>
          </a:effectRef>
          <a:fontRef idx="minor">
            <a:schemeClr val="dk1"/>
          </a:fontRef>
        </p:style>
        <p:txBody>
          <a:bodyPr wrap="square">
            <a:spAutoFit/>
          </a:bodyPr>
          <a:lstStyle/>
          <a:p>
            <a:pPr>
              <a:defRPr/>
            </a:pPr>
            <a:r>
              <a:rPr lang="cs-CZ" b="1" i="1" dirty="0" err="1"/>
              <a:t>Hyperchloremická</a:t>
            </a:r>
            <a:r>
              <a:rPr lang="cs-CZ" b="1" i="1" dirty="0"/>
              <a:t> acidóza</a:t>
            </a:r>
          </a:p>
        </p:txBody>
      </p:sp>
      <p:grpSp>
        <p:nvGrpSpPr>
          <p:cNvPr id="32" name="Skupina 31">
            <a:extLst>
              <a:ext uri="{FF2B5EF4-FFF2-40B4-BE49-F238E27FC236}">
                <a16:creationId xmlns:a16="http://schemas.microsoft.com/office/drawing/2014/main" id="{9F6D4F9B-6C56-400E-AD93-FF48324D67F2}"/>
              </a:ext>
            </a:extLst>
          </p:cNvPr>
          <p:cNvGrpSpPr>
            <a:grpSpLocks/>
          </p:cNvGrpSpPr>
          <p:nvPr/>
        </p:nvGrpSpPr>
        <p:grpSpPr bwMode="auto">
          <a:xfrm>
            <a:off x="9126531" y="484838"/>
            <a:ext cx="3270168" cy="1040845"/>
            <a:chOff x="6516216" y="4989562"/>
            <a:chExt cx="3269895" cy="1040463"/>
          </a:xfrm>
          <a:solidFill>
            <a:schemeClr val="accent2">
              <a:lumMod val="40000"/>
              <a:lumOff val="60000"/>
            </a:schemeClr>
          </a:solidFill>
        </p:grpSpPr>
        <p:sp>
          <p:nvSpPr>
            <p:cNvPr id="33" name="Šipka doprava 80">
              <a:extLst>
                <a:ext uri="{FF2B5EF4-FFF2-40B4-BE49-F238E27FC236}">
                  <a16:creationId xmlns:a16="http://schemas.microsoft.com/office/drawing/2014/main" id="{D5C751DA-6BF4-48C2-AA9E-F536818D9EB9}"/>
                </a:ext>
              </a:extLst>
            </p:cNvPr>
            <p:cNvSpPr/>
            <p:nvPr/>
          </p:nvSpPr>
          <p:spPr>
            <a:xfrm rot="2228523">
              <a:off x="7374981" y="4989562"/>
              <a:ext cx="1439742" cy="504640"/>
            </a:xfrm>
            <a:prstGeom prst="rightArrow">
              <a:avLst/>
            </a:prstGeom>
            <a:grpFill/>
          </p:spPr>
          <p:style>
            <a:lnRef idx="1">
              <a:schemeClr val="dk1"/>
            </a:lnRef>
            <a:fillRef idx="2">
              <a:schemeClr val="dk1"/>
            </a:fillRef>
            <a:effectRef idx="1">
              <a:schemeClr val="dk1"/>
            </a:effectRef>
            <a:fontRef idx="minor">
              <a:schemeClr val="dk1"/>
            </a:fontRef>
          </p:style>
          <p:txBody>
            <a:bodyPr anchor="ctr"/>
            <a:lstStyle/>
            <a:p>
              <a:pPr algn="ctr">
                <a:defRPr/>
              </a:pPr>
              <a:endParaRPr lang="cs-CZ"/>
            </a:p>
          </p:txBody>
        </p:sp>
        <p:sp>
          <p:nvSpPr>
            <p:cNvPr id="34" name="TextovéPole 33">
              <a:extLst>
                <a:ext uri="{FF2B5EF4-FFF2-40B4-BE49-F238E27FC236}">
                  <a16:creationId xmlns:a16="http://schemas.microsoft.com/office/drawing/2014/main" id="{AB5F6C46-C6B0-4626-B7F7-ACE5B238A7E1}"/>
                </a:ext>
              </a:extLst>
            </p:cNvPr>
            <p:cNvSpPr txBox="1"/>
            <p:nvPr/>
          </p:nvSpPr>
          <p:spPr>
            <a:xfrm>
              <a:off x="6516216" y="5660828"/>
              <a:ext cx="3269895" cy="369197"/>
            </a:xfrm>
            <a:prstGeom prst="rect">
              <a:avLst/>
            </a:prstGeom>
            <a:grpFill/>
          </p:spPr>
          <p:style>
            <a:lnRef idx="1">
              <a:schemeClr val="dk1"/>
            </a:lnRef>
            <a:fillRef idx="2">
              <a:schemeClr val="dk1"/>
            </a:fillRef>
            <a:effectRef idx="1">
              <a:schemeClr val="dk1"/>
            </a:effectRef>
            <a:fontRef idx="minor">
              <a:schemeClr val="dk1"/>
            </a:fontRef>
          </p:style>
          <p:txBody>
            <a:bodyPr wrap="square">
              <a:spAutoFit/>
            </a:bodyPr>
            <a:lstStyle/>
            <a:p>
              <a:pPr>
                <a:defRPr/>
              </a:pPr>
              <a:r>
                <a:rPr lang="cs-CZ" b="1" i="1" dirty="0"/>
                <a:t>Hypertonická dehydratace</a:t>
              </a:r>
            </a:p>
          </p:txBody>
        </p:sp>
      </p:grpSp>
      <p:sp>
        <p:nvSpPr>
          <p:cNvPr id="35" name="TextovéPole 34">
            <a:extLst>
              <a:ext uri="{FF2B5EF4-FFF2-40B4-BE49-F238E27FC236}">
                <a16:creationId xmlns:a16="http://schemas.microsoft.com/office/drawing/2014/main" id="{A7E6F8A0-4753-427A-A965-C66D4FB2CB3F}"/>
              </a:ext>
            </a:extLst>
          </p:cNvPr>
          <p:cNvSpPr txBox="1"/>
          <p:nvPr/>
        </p:nvSpPr>
        <p:spPr>
          <a:xfrm>
            <a:off x="9378944" y="3824"/>
            <a:ext cx="3197776" cy="369332"/>
          </a:xfrm>
          <a:prstGeom prst="rect">
            <a:avLst/>
          </a:prstGeom>
          <a:solidFill>
            <a:schemeClr val="accent2">
              <a:lumMod val="40000"/>
              <a:lumOff val="60000"/>
            </a:schemeClr>
          </a:solidFill>
        </p:spPr>
        <p:style>
          <a:lnRef idx="1">
            <a:schemeClr val="dk1"/>
          </a:lnRef>
          <a:fillRef idx="2">
            <a:schemeClr val="dk1"/>
          </a:fillRef>
          <a:effectRef idx="1">
            <a:schemeClr val="dk1"/>
          </a:effectRef>
          <a:fontRef idx="minor">
            <a:schemeClr val="dk1"/>
          </a:fontRef>
        </p:style>
        <p:txBody>
          <a:bodyPr wrap="square">
            <a:spAutoFit/>
          </a:bodyPr>
          <a:lstStyle/>
          <a:p>
            <a:pPr>
              <a:defRPr/>
            </a:pPr>
            <a:r>
              <a:rPr lang="cs-CZ" b="1" i="1" dirty="0"/>
              <a:t>Ztráty hypotonické tekutiny</a:t>
            </a:r>
          </a:p>
        </p:txBody>
      </p:sp>
      <p:sp>
        <p:nvSpPr>
          <p:cNvPr id="36" name="TextovéPole 35">
            <a:extLst>
              <a:ext uri="{FF2B5EF4-FFF2-40B4-BE49-F238E27FC236}">
                <a16:creationId xmlns:a16="http://schemas.microsoft.com/office/drawing/2014/main" id="{7E085DA9-F68B-4F5B-B21C-069DA218C163}"/>
              </a:ext>
            </a:extLst>
          </p:cNvPr>
          <p:cNvSpPr txBox="1"/>
          <p:nvPr/>
        </p:nvSpPr>
        <p:spPr>
          <a:xfrm>
            <a:off x="0" y="5943898"/>
            <a:ext cx="1739516" cy="646331"/>
          </a:xfrm>
          <a:prstGeom prst="rect">
            <a:avLst/>
          </a:prstGeom>
          <a:solidFill>
            <a:srgbClr val="F8CEC4"/>
          </a:solidFill>
        </p:spPr>
        <p:style>
          <a:lnRef idx="1">
            <a:schemeClr val="dk1"/>
          </a:lnRef>
          <a:fillRef idx="2">
            <a:schemeClr val="dk1"/>
          </a:fillRef>
          <a:effectRef idx="1">
            <a:schemeClr val="dk1"/>
          </a:effectRef>
          <a:fontRef idx="minor">
            <a:schemeClr val="dk1"/>
          </a:fontRef>
        </p:style>
        <p:txBody>
          <a:bodyPr wrap="square">
            <a:spAutoFit/>
          </a:bodyPr>
          <a:lstStyle/>
          <a:p>
            <a:pPr algn="ctr">
              <a:defRPr/>
            </a:pPr>
            <a:r>
              <a:rPr lang="cs-CZ" b="1" i="1" dirty="0"/>
              <a:t>Ztráty draslíku</a:t>
            </a:r>
          </a:p>
        </p:txBody>
      </p:sp>
      <p:sp>
        <p:nvSpPr>
          <p:cNvPr id="37" name="TextovéPole 36">
            <a:extLst>
              <a:ext uri="{FF2B5EF4-FFF2-40B4-BE49-F238E27FC236}">
                <a16:creationId xmlns:a16="http://schemas.microsoft.com/office/drawing/2014/main" id="{02749AB2-9727-4E63-8C94-57AD660506C8}"/>
              </a:ext>
            </a:extLst>
          </p:cNvPr>
          <p:cNvSpPr txBox="1"/>
          <p:nvPr/>
        </p:nvSpPr>
        <p:spPr>
          <a:xfrm>
            <a:off x="98642" y="5575598"/>
            <a:ext cx="792162" cy="368300"/>
          </a:xfrm>
          <a:prstGeom prst="rect">
            <a:avLst/>
          </a:prstGeom>
          <a:solidFill>
            <a:schemeClr val="bg1"/>
          </a:solidFill>
        </p:spPr>
        <p:style>
          <a:lnRef idx="2">
            <a:schemeClr val="accent4">
              <a:shade val="50000"/>
            </a:schemeClr>
          </a:lnRef>
          <a:fillRef idx="1">
            <a:schemeClr val="accent4"/>
          </a:fillRef>
          <a:effectRef idx="0">
            <a:schemeClr val="accent4"/>
          </a:effectRef>
          <a:fontRef idx="minor">
            <a:schemeClr val="lt1"/>
          </a:fontRef>
        </p:style>
        <p:txBody>
          <a:bodyPr>
            <a:spAutoFit/>
          </a:bodyPr>
          <a:lstStyle/>
          <a:p>
            <a:pPr algn="ctr">
              <a:defRPr/>
            </a:pPr>
            <a:r>
              <a:rPr lang="cs-CZ" dirty="0">
                <a:solidFill>
                  <a:schemeClr val="tx1"/>
                </a:solidFill>
              </a:rPr>
              <a:t>K</a:t>
            </a:r>
            <a:r>
              <a:rPr lang="cs-CZ" baseline="30000" dirty="0">
                <a:solidFill>
                  <a:schemeClr val="tx1"/>
                </a:solidFill>
              </a:rPr>
              <a:t>+</a:t>
            </a:r>
          </a:p>
        </p:txBody>
      </p:sp>
      <p:cxnSp>
        <p:nvCxnSpPr>
          <p:cNvPr id="38" name="Přímá spojovací šipka 85">
            <a:extLst>
              <a:ext uri="{FF2B5EF4-FFF2-40B4-BE49-F238E27FC236}">
                <a16:creationId xmlns:a16="http://schemas.microsoft.com/office/drawing/2014/main" id="{B60F88C5-727C-4751-ADBA-E1980D66922F}"/>
              </a:ext>
            </a:extLst>
          </p:cNvPr>
          <p:cNvCxnSpPr>
            <a:cxnSpLocks/>
          </p:cNvCxnSpPr>
          <p:nvPr/>
        </p:nvCxnSpPr>
        <p:spPr>
          <a:xfrm>
            <a:off x="443372" y="4267660"/>
            <a:ext cx="0" cy="1222213"/>
          </a:xfrm>
          <a:prstGeom prst="straightConnector1">
            <a:avLst/>
          </a:prstGeom>
          <a:ln w="76200">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43" name="Plechovka 69">
            <a:extLst>
              <a:ext uri="{FF2B5EF4-FFF2-40B4-BE49-F238E27FC236}">
                <a16:creationId xmlns:a16="http://schemas.microsoft.com/office/drawing/2014/main" id="{BE285C34-1D4A-41E2-B5B0-200502040E06}"/>
              </a:ext>
            </a:extLst>
          </p:cNvPr>
          <p:cNvSpPr/>
          <p:nvPr/>
        </p:nvSpPr>
        <p:spPr bwMode="auto">
          <a:xfrm>
            <a:off x="8804627" y="5219998"/>
            <a:ext cx="865188" cy="831849"/>
          </a:xfrm>
          <a:prstGeom prst="can">
            <a:avLst/>
          </a:prstGeom>
          <a:solidFill>
            <a:srgbClr val="E36600"/>
          </a:solidFill>
          <a:ln/>
        </p:spPr>
        <p:style>
          <a:lnRef idx="1">
            <a:schemeClr val="accent3"/>
          </a:lnRef>
          <a:fillRef idx="2">
            <a:schemeClr val="accent3"/>
          </a:fillRef>
          <a:effectRef idx="1">
            <a:schemeClr val="accent3"/>
          </a:effectRef>
          <a:fontRef idx="minor">
            <a:schemeClr val="dk1"/>
          </a:fontRef>
        </p:style>
        <p:txBody>
          <a:bodyPr anchor="ctr"/>
          <a:lstStyle/>
          <a:p>
            <a:pPr>
              <a:defRPr/>
            </a:pPr>
            <a:endParaRPr lang="cs-CZ" dirty="0"/>
          </a:p>
          <a:p>
            <a:pPr algn="ctr">
              <a:defRPr/>
            </a:pPr>
            <a:r>
              <a:rPr lang="cs-CZ" dirty="0">
                <a:solidFill>
                  <a:schemeClr val="bg1"/>
                </a:solidFill>
              </a:rPr>
              <a:t>Cl</a:t>
            </a:r>
            <a:r>
              <a:rPr lang="cs-CZ" baseline="30000" dirty="0">
                <a:solidFill>
                  <a:schemeClr val="bg1"/>
                </a:solidFill>
              </a:rPr>
              <a:t>-</a:t>
            </a:r>
          </a:p>
        </p:txBody>
      </p:sp>
      <p:sp>
        <p:nvSpPr>
          <p:cNvPr id="44" name="Plechovka 138">
            <a:extLst>
              <a:ext uri="{FF2B5EF4-FFF2-40B4-BE49-F238E27FC236}">
                <a16:creationId xmlns:a16="http://schemas.microsoft.com/office/drawing/2014/main" id="{5881B832-CCCB-41F6-8024-8B6F9552A38E}"/>
              </a:ext>
            </a:extLst>
          </p:cNvPr>
          <p:cNvSpPr/>
          <p:nvPr/>
        </p:nvSpPr>
        <p:spPr bwMode="auto">
          <a:xfrm>
            <a:off x="9780530" y="5201212"/>
            <a:ext cx="863600" cy="845985"/>
          </a:xfrm>
          <a:prstGeom prst="can">
            <a:avLst/>
          </a:prstGeom>
          <a:solidFill>
            <a:srgbClr val="6124A3"/>
          </a:solidFill>
        </p:spPr>
        <p:style>
          <a:lnRef idx="1">
            <a:schemeClr val="accent1"/>
          </a:lnRef>
          <a:fillRef idx="2">
            <a:schemeClr val="accent1"/>
          </a:fillRef>
          <a:effectRef idx="1">
            <a:schemeClr val="accent1"/>
          </a:effectRef>
          <a:fontRef idx="minor">
            <a:schemeClr val="dk1"/>
          </a:fontRef>
        </p:style>
        <p:txBody>
          <a:bodyPr anchor="ctr"/>
          <a:lstStyle/>
          <a:p>
            <a:pPr>
              <a:defRPr/>
            </a:pPr>
            <a:r>
              <a:rPr lang="cs-CZ" dirty="0">
                <a:solidFill>
                  <a:schemeClr val="bg1"/>
                </a:solidFill>
              </a:rPr>
              <a:t>HCO</a:t>
            </a:r>
            <a:r>
              <a:rPr lang="cs-CZ" baseline="-25000" dirty="0">
                <a:solidFill>
                  <a:schemeClr val="bg1"/>
                </a:solidFill>
              </a:rPr>
              <a:t>3</a:t>
            </a:r>
            <a:r>
              <a:rPr lang="cs-CZ" baseline="30000" dirty="0">
                <a:solidFill>
                  <a:schemeClr val="bg1"/>
                </a:solidFill>
              </a:rPr>
              <a:t>-</a:t>
            </a:r>
          </a:p>
        </p:txBody>
      </p:sp>
      <p:sp>
        <p:nvSpPr>
          <p:cNvPr id="39" name="Šipka: dolů 38">
            <a:extLst>
              <a:ext uri="{FF2B5EF4-FFF2-40B4-BE49-F238E27FC236}">
                <a16:creationId xmlns:a16="http://schemas.microsoft.com/office/drawing/2014/main" id="{33C889A2-21B0-4E05-AC1B-A8AA22FFBFAC}"/>
              </a:ext>
            </a:extLst>
          </p:cNvPr>
          <p:cNvSpPr/>
          <p:nvPr/>
        </p:nvSpPr>
        <p:spPr>
          <a:xfrm>
            <a:off x="705698" y="513479"/>
            <a:ext cx="670091" cy="4420439"/>
          </a:xfrm>
          <a:prstGeom prst="downArrow">
            <a:avLst>
              <a:gd name="adj1" fmla="val 50000"/>
              <a:gd name="adj2" fmla="val 70826"/>
            </a:avLst>
          </a:prstGeom>
          <a:solidFill>
            <a:srgbClr val="04BD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hlinkClick r:id="rId4" action="ppaction://hlinksldjump"/>
            <a:extLst>
              <a:ext uri="{FF2B5EF4-FFF2-40B4-BE49-F238E27FC236}">
                <a16:creationId xmlns:a16="http://schemas.microsoft.com/office/drawing/2014/main" id="{0F00914D-7749-6D74-25CD-BEE60373570B}"/>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extLst>
      <p:ext uri="{BB962C8B-B14F-4D97-AF65-F5344CB8AC3E}">
        <p14:creationId xmlns:p14="http://schemas.microsoft.com/office/powerpoint/2010/main" val="232997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43"/>
                                        </p:tgtEl>
                                      </p:cBhvr>
                                    </p:animEffect>
                                    <p:set>
                                      <p:cBhvr>
                                        <p:cTn id="15" dur="1" fill="hold">
                                          <p:stCondLst>
                                            <p:cond delay="499"/>
                                          </p:stCondLst>
                                        </p:cTn>
                                        <p:tgtEl>
                                          <p:spTgt spid="43"/>
                                        </p:tgtEl>
                                        <p:attrNameLst>
                                          <p:attrName>style.visibility</p:attrName>
                                        </p:attrNameLst>
                                      </p:cBhvr>
                                      <p:to>
                                        <p:strVal val="hidden"/>
                                      </p:to>
                                    </p:set>
                                  </p:childTnLst>
                                </p:cTn>
                              </p:par>
                              <p:par>
                                <p:cTn id="16" presetID="10" presetClass="exit" presetSubtype="0" fill="hold" grpId="0" nodeType="withEffect">
                                  <p:stCondLst>
                                    <p:cond delay="0"/>
                                  </p:stCondLst>
                                  <p:childTnLst>
                                    <p:animEffect transition="out" filter="fade">
                                      <p:cBhvr>
                                        <p:cTn id="17" dur="500"/>
                                        <p:tgtEl>
                                          <p:spTgt spid="44"/>
                                        </p:tgtEl>
                                      </p:cBhvr>
                                    </p:animEffect>
                                    <p:set>
                                      <p:cBhvr>
                                        <p:cTn id="18" dur="1" fill="hold">
                                          <p:stCondLst>
                                            <p:cond delay="499"/>
                                          </p:stCondLst>
                                        </p:cTn>
                                        <p:tgtEl>
                                          <p:spTgt spid="44"/>
                                        </p:tgtEl>
                                        <p:attrNameLst>
                                          <p:attrName>style.visibility</p:attrName>
                                        </p:attrNameLst>
                                      </p:cBhvr>
                                      <p:to>
                                        <p:strVal val="hidden"/>
                                      </p:to>
                                    </p:se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checkerboard(across)">
                                      <p:cBhvr>
                                        <p:cTn id="26" dur="500"/>
                                        <p:tgtEl>
                                          <p:spTgt spid="31"/>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grpId="0" nodeType="click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checkerboard(across)">
                                      <p:cBhvr>
                                        <p:cTn id="31" dur="500"/>
                                        <p:tgtEl>
                                          <p:spTgt spid="35"/>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10" fill="hold" nodeType="click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checkerboard(across)">
                                      <p:cBhvr>
                                        <p:cTn id="36" dur="500"/>
                                        <p:tgtEl>
                                          <p:spTgt spid="3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8"/>
                                        </p:tgtEl>
                                        <p:attrNameLst>
                                          <p:attrName>style.visibility</p:attrName>
                                        </p:attrNameLst>
                                      </p:cBhvr>
                                      <p:to>
                                        <p:strVal val="visible"/>
                                      </p:to>
                                    </p:set>
                                    <p:animEffect transition="in" filter="fade">
                                      <p:cBhvr>
                                        <p:cTn id="41" dur="500"/>
                                        <p:tgtEl>
                                          <p:spTgt spid="3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7"/>
                                        </p:tgtEl>
                                        <p:attrNameLst>
                                          <p:attrName>style.visibility</p:attrName>
                                        </p:attrNameLst>
                                      </p:cBhvr>
                                      <p:to>
                                        <p:strVal val="visible"/>
                                      </p:to>
                                    </p:set>
                                    <p:animEffect transition="in" filter="fade">
                                      <p:cBhvr>
                                        <p:cTn id="44" dur="500"/>
                                        <p:tgtEl>
                                          <p:spTgt spid="37"/>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6"/>
                                        </p:tgtEl>
                                        <p:attrNameLst>
                                          <p:attrName>style.visibility</p:attrName>
                                        </p:attrNameLst>
                                      </p:cBhvr>
                                      <p:to>
                                        <p:strVal val="visible"/>
                                      </p:to>
                                    </p:set>
                                    <p:animEffect transition="in" filter="fade">
                                      <p:cBhvr>
                                        <p:cTn id="49"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1" grpId="0" animBg="1"/>
      <p:bldP spid="35" grpId="0" animBg="1"/>
      <p:bldP spid="36" grpId="0" animBg="1"/>
      <p:bldP spid="37" grpId="0" animBg="1"/>
      <p:bldP spid="43" grpId="0" animBg="1"/>
      <p:bldP spid="44" grpId="0" animBg="1"/>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2387207783"/>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Skupina 8">
            <a:extLst>
              <a:ext uri="{FF2B5EF4-FFF2-40B4-BE49-F238E27FC236}">
                <a16:creationId xmlns:a16="http://schemas.microsoft.com/office/drawing/2014/main" id="{03530FB7-0241-6E72-27CC-3DC6ECB13D61}"/>
              </a:ext>
            </a:extLst>
          </p:cNvPr>
          <p:cNvGrpSpPr/>
          <p:nvPr/>
        </p:nvGrpSpPr>
        <p:grpSpPr>
          <a:xfrm>
            <a:off x="1631504" y="917352"/>
            <a:ext cx="7493293" cy="5940648"/>
            <a:chOff x="1631504" y="917352"/>
            <a:chExt cx="7493293" cy="5940648"/>
          </a:xfrm>
        </p:grpSpPr>
        <p:sp>
          <p:nvSpPr>
            <p:cNvPr id="3" name="Ovál 2">
              <a:extLst>
                <a:ext uri="{FF2B5EF4-FFF2-40B4-BE49-F238E27FC236}">
                  <a16:creationId xmlns:a16="http://schemas.microsoft.com/office/drawing/2014/main" id="{6EDAD963-5CEE-3C0A-9563-9F882703D2AA}"/>
                </a:ext>
              </a:extLst>
            </p:cNvPr>
            <p:cNvSpPr/>
            <p:nvPr/>
          </p:nvSpPr>
          <p:spPr>
            <a:xfrm>
              <a:off x="1687484" y="917352"/>
              <a:ext cx="7394171" cy="580643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bdélník 5">
              <a:extLst>
                <a:ext uri="{FF2B5EF4-FFF2-40B4-BE49-F238E27FC236}">
                  <a16:creationId xmlns:a16="http://schemas.microsoft.com/office/drawing/2014/main" id="{D1CE1BA3-8AFA-E34E-A79F-084994039358}"/>
                </a:ext>
              </a:extLst>
            </p:cNvPr>
            <p:cNvSpPr/>
            <p:nvPr/>
          </p:nvSpPr>
          <p:spPr>
            <a:xfrm>
              <a:off x="1631504" y="3753036"/>
              <a:ext cx="7493293" cy="31049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5" name="Obdélník 4">
            <a:extLst>
              <a:ext uri="{FF2B5EF4-FFF2-40B4-BE49-F238E27FC236}">
                <a16:creationId xmlns:a16="http://schemas.microsoft.com/office/drawing/2014/main" id="{8538C26F-2407-4F40-AA0D-FCCFFAFBF538}"/>
              </a:ext>
            </a:extLst>
          </p:cNvPr>
          <p:cNvSpPr/>
          <p:nvPr/>
        </p:nvSpPr>
        <p:spPr>
          <a:xfrm>
            <a:off x="1241967" y="3144751"/>
            <a:ext cx="8761615" cy="36534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 name="Přímá spojnice se šipkou 6">
            <a:extLst>
              <a:ext uri="{FF2B5EF4-FFF2-40B4-BE49-F238E27FC236}">
                <a16:creationId xmlns:a16="http://schemas.microsoft.com/office/drawing/2014/main" id="{D705F97F-2343-4078-BE00-27470B6669C5}"/>
              </a:ext>
            </a:extLst>
          </p:cNvPr>
          <p:cNvCxnSpPr/>
          <p:nvPr/>
        </p:nvCxnSpPr>
        <p:spPr>
          <a:xfrm flipH="1" flipV="1">
            <a:off x="5091545" y="954758"/>
            <a:ext cx="295102" cy="233587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8" name="TextovéPole 7">
            <a:extLst>
              <a:ext uri="{FF2B5EF4-FFF2-40B4-BE49-F238E27FC236}">
                <a16:creationId xmlns:a16="http://schemas.microsoft.com/office/drawing/2014/main" id="{D39764B1-6F2A-4E11-918C-4E742016F052}"/>
              </a:ext>
            </a:extLst>
          </p:cNvPr>
          <p:cNvSpPr txBox="1"/>
          <p:nvPr/>
        </p:nvSpPr>
        <p:spPr>
          <a:xfrm>
            <a:off x="5146363" y="472615"/>
            <a:ext cx="476412" cy="369332"/>
          </a:xfrm>
          <a:prstGeom prst="rect">
            <a:avLst/>
          </a:prstGeom>
          <a:noFill/>
        </p:spPr>
        <p:txBody>
          <a:bodyPr wrap="none" rtlCol="0">
            <a:spAutoFit/>
          </a:bodyPr>
          <a:lstStyle/>
          <a:p>
            <a:r>
              <a:rPr lang="cs-CZ" dirty="0"/>
              <a:t>7,4</a:t>
            </a:r>
            <a:endParaRPr lang="en-US" dirty="0"/>
          </a:p>
        </p:txBody>
      </p:sp>
      <p:sp>
        <p:nvSpPr>
          <p:cNvPr id="10" name="TextovéPole 9">
            <a:extLst>
              <a:ext uri="{FF2B5EF4-FFF2-40B4-BE49-F238E27FC236}">
                <a16:creationId xmlns:a16="http://schemas.microsoft.com/office/drawing/2014/main" id="{0F64A006-8DFF-4BB0-AA51-D078C38E310A}"/>
              </a:ext>
            </a:extLst>
          </p:cNvPr>
          <p:cNvSpPr txBox="1"/>
          <p:nvPr/>
        </p:nvSpPr>
        <p:spPr>
          <a:xfrm rot="17196108">
            <a:off x="1384069" y="2551383"/>
            <a:ext cx="476412" cy="369332"/>
          </a:xfrm>
          <a:prstGeom prst="rect">
            <a:avLst/>
          </a:prstGeom>
          <a:noFill/>
        </p:spPr>
        <p:txBody>
          <a:bodyPr wrap="none" rtlCol="0">
            <a:spAutoFit/>
          </a:bodyPr>
          <a:lstStyle/>
          <a:p>
            <a:r>
              <a:rPr lang="cs-CZ" dirty="0"/>
              <a:t>6,2</a:t>
            </a:r>
            <a:endParaRPr lang="en-US" dirty="0"/>
          </a:p>
        </p:txBody>
      </p:sp>
      <p:sp>
        <p:nvSpPr>
          <p:cNvPr id="11" name="TextovéPole 10">
            <a:extLst>
              <a:ext uri="{FF2B5EF4-FFF2-40B4-BE49-F238E27FC236}">
                <a16:creationId xmlns:a16="http://schemas.microsoft.com/office/drawing/2014/main" id="{8C296345-EC8E-4F78-A5F0-B1EFFD7C5907}"/>
              </a:ext>
            </a:extLst>
          </p:cNvPr>
          <p:cNvSpPr txBox="1"/>
          <p:nvPr/>
        </p:nvSpPr>
        <p:spPr>
          <a:xfrm rot="3654475">
            <a:off x="8908658" y="2551383"/>
            <a:ext cx="476412" cy="369332"/>
          </a:xfrm>
          <a:prstGeom prst="rect">
            <a:avLst/>
          </a:prstGeom>
          <a:noFill/>
        </p:spPr>
        <p:txBody>
          <a:bodyPr wrap="none" rtlCol="0">
            <a:spAutoFit/>
          </a:bodyPr>
          <a:lstStyle/>
          <a:p>
            <a:r>
              <a:rPr lang="cs-CZ" dirty="0"/>
              <a:t>7,8</a:t>
            </a:r>
            <a:endParaRPr lang="en-US" dirty="0"/>
          </a:p>
        </p:txBody>
      </p:sp>
      <p:cxnSp>
        <p:nvCxnSpPr>
          <p:cNvPr id="12" name="Přímá spojnice 11">
            <a:extLst>
              <a:ext uri="{FF2B5EF4-FFF2-40B4-BE49-F238E27FC236}">
                <a16:creationId xmlns:a16="http://schemas.microsoft.com/office/drawing/2014/main" id="{B9874627-57F9-4F82-A79C-32D6289311BA}"/>
              </a:ext>
            </a:extLst>
          </p:cNvPr>
          <p:cNvCxnSpPr>
            <a:cxnSpLocks/>
          </p:cNvCxnSpPr>
          <p:nvPr/>
        </p:nvCxnSpPr>
        <p:spPr>
          <a:xfrm flipV="1">
            <a:off x="2398222" y="2920715"/>
            <a:ext cx="6076603" cy="739833"/>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5" name="TextovéPole 14">
            <a:extLst>
              <a:ext uri="{FF2B5EF4-FFF2-40B4-BE49-F238E27FC236}">
                <a16:creationId xmlns:a16="http://schemas.microsoft.com/office/drawing/2014/main" id="{408F9061-30E0-4BCA-8715-C146529BA483}"/>
              </a:ext>
            </a:extLst>
          </p:cNvPr>
          <p:cNvSpPr txBox="1"/>
          <p:nvPr/>
        </p:nvSpPr>
        <p:spPr>
          <a:xfrm rot="17861384">
            <a:off x="1536469" y="2703783"/>
            <a:ext cx="1212191" cy="369332"/>
          </a:xfrm>
          <a:prstGeom prst="rect">
            <a:avLst/>
          </a:prstGeom>
          <a:noFill/>
        </p:spPr>
        <p:txBody>
          <a:bodyPr wrap="none" rtlCol="0">
            <a:spAutoFit/>
          </a:bodyPr>
          <a:lstStyle/>
          <a:p>
            <a:r>
              <a:rPr lang="cs-CZ" dirty="0"/>
              <a:t>160 </a:t>
            </a:r>
            <a:r>
              <a:rPr lang="cs-CZ" dirty="0" err="1"/>
              <a:t>nmol</a:t>
            </a:r>
            <a:r>
              <a:rPr lang="cs-CZ" dirty="0"/>
              <a:t>/l</a:t>
            </a:r>
            <a:endParaRPr lang="en-US" dirty="0"/>
          </a:p>
        </p:txBody>
      </p:sp>
      <p:sp>
        <p:nvSpPr>
          <p:cNvPr id="16" name="TextovéPole 15">
            <a:extLst>
              <a:ext uri="{FF2B5EF4-FFF2-40B4-BE49-F238E27FC236}">
                <a16:creationId xmlns:a16="http://schemas.microsoft.com/office/drawing/2014/main" id="{7A1DD0DE-129D-4F91-AFB5-0522D1E69958}"/>
              </a:ext>
            </a:extLst>
          </p:cNvPr>
          <p:cNvSpPr txBox="1"/>
          <p:nvPr/>
        </p:nvSpPr>
        <p:spPr>
          <a:xfrm rot="3371273">
            <a:off x="8088727" y="2637875"/>
            <a:ext cx="1095172" cy="369332"/>
          </a:xfrm>
          <a:prstGeom prst="rect">
            <a:avLst/>
          </a:prstGeom>
          <a:noFill/>
        </p:spPr>
        <p:txBody>
          <a:bodyPr wrap="none" rtlCol="0">
            <a:spAutoFit/>
          </a:bodyPr>
          <a:lstStyle/>
          <a:p>
            <a:r>
              <a:rPr lang="cs-CZ" dirty="0"/>
              <a:t>20 </a:t>
            </a:r>
            <a:r>
              <a:rPr lang="cs-CZ" dirty="0" err="1"/>
              <a:t>nmol</a:t>
            </a:r>
            <a:r>
              <a:rPr lang="cs-CZ" dirty="0"/>
              <a:t>/l</a:t>
            </a:r>
            <a:endParaRPr lang="en-US" dirty="0"/>
          </a:p>
        </p:txBody>
      </p:sp>
      <p:sp>
        <p:nvSpPr>
          <p:cNvPr id="14" name="Rovnoramenný trojúhelník 13">
            <a:extLst>
              <a:ext uri="{FF2B5EF4-FFF2-40B4-BE49-F238E27FC236}">
                <a16:creationId xmlns:a16="http://schemas.microsoft.com/office/drawing/2014/main" id="{BB274D6A-AF31-4C11-8CCE-978B4B8C5E75}"/>
              </a:ext>
            </a:extLst>
          </p:cNvPr>
          <p:cNvSpPr/>
          <p:nvPr/>
        </p:nvSpPr>
        <p:spPr>
          <a:xfrm>
            <a:off x="1436392" y="3689642"/>
            <a:ext cx="2006005" cy="2261064"/>
          </a:xfrm>
          <a:prstGeom prs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vnoramenný trojúhelník 17">
            <a:extLst>
              <a:ext uri="{FF2B5EF4-FFF2-40B4-BE49-F238E27FC236}">
                <a16:creationId xmlns:a16="http://schemas.microsoft.com/office/drawing/2014/main" id="{B16077DD-7FF2-4F6D-8D47-2FCEF6962CBC}"/>
              </a:ext>
            </a:extLst>
          </p:cNvPr>
          <p:cNvSpPr/>
          <p:nvPr/>
        </p:nvSpPr>
        <p:spPr>
          <a:xfrm>
            <a:off x="7468406" y="2931104"/>
            <a:ext cx="2006005" cy="2261064"/>
          </a:xfrm>
          <a:prstGeom prs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ovéPole 19">
            <a:extLst>
              <a:ext uri="{FF2B5EF4-FFF2-40B4-BE49-F238E27FC236}">
                <a16:creationId xmlns:a16="http://schemas.microsoft.com/office/drawing/2014/main" id="{A79F6F8A-50C5-46E4-98B5-5BC106221B3A}"/>
              </a:ext>
            </a:extLst>
          </p:cNvPr>
          <p:cNvSpPr txBox="1"/>
          <p:nvPr/>
        </p:nvSpPr>
        <p:spPr>
          <a:xfrm rot="19260156">
            <a:off x="888927" y="4595734"/>
            <a:ext cx="1383777" cy="369332"/>
          </a:xfrm>
          <a:prstGeom prst="rect">
            <a:avLst/>
          </a:prstGeom>
          <a:solidFill>
            <a:srgbClr val="DAE3F3"/>
          </a:solidFill>
          <a:ln>
            <a:solidFill>
              <a:schemeClr val="tx1"/>
            </a:solidFill>
          </a:ln>
        </p:spPr>
        <p:txBody>
          <a:bodyPr wrap="none" rtlCol="0">
            <a:spAutoFit/>
          </a:bodyPr>
          <a:lstStyle/>
          <a:p>
            <a:pPr algn="ctr"/>
            <a:r>
              <a:rPr lang="cs-CZ" dirty="0"/>
              <a:t>Kyseliny (H</a:t>
            </a:r>
            <a:r>
              <a:rPr lang="cs-CZ" baseline="30000" dirty="0"/>
              <a:t>+</a:t>
            </a:r>
            <a:r>
              <a:rPr lang="cs-CZ" dirty="0"/>
              <a:t>)</a:t>
            </a:r>
            <a:endParaRPr lang="en-US" dirty="0"/>
          </a:p>
        </p:txBody>
      </p:sp>
      <p:sp>
        <p:nvSpPr>
          <p:cNvPr id="19" name="Šipka: dolů 18">
            <a:extLst>
              <a:ext uri="{FF2B5EF4-FFF2-40B4-BE49-F238E27FC236}">
                <a16:creationId xmlns:a16="http://schemas.microsoft.com/office/drawing/2014/main" id="{92E4DBCC-C8ED-49FF-B16F-D6AB6CF6178B}"/>
              </a:ext>
            </a:extLst>
          </p:cNvPr>
          <p:cNvSpPr/>
          <p:nvPr/>
        </p:nvSpPr>
        <p:spPr>
          <a:xfrm rot="19497380">
            <a:off x="1653820" y="4752736"/>
            <a:ext cx="897775" cy="1167113"/>
          </a:xfrm>
          <a:prstGeom prst="downArrow">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cs-CZ" dirty="0"/>
          </a:p>
          <a:p>
            <a:pPr algn="ctr"/>
            <a:endParaRPr lang="en-US" dirty="0"/>
          </a:p>
        </p:txBody>
      </p:sp>
      <p:sp>
        <p:nvSpPr>
          <p:cNvPr id="22" name="Šipka: dolů 21">
            <a:extLst>
              <a:ext uri="{FF2B5EF4-FFF2-40B4-BE49-F238E27FC236}">
                <a16:creationId xmlns:a16="http://schemas.microsoft.com/office/drawing/2014/main" id="{3539A05F-FE5A-4052-B507-6A02AFFC924C}"/>
              </a:ext>
            </a:extLst>
          </p:cNvPr>
          <p:cNvSpPr/>
          <p:nvPr/>
        </p:nvSpPr>
        <p:spPr>
          <a:xfrm rot="19497380">
            <a:off x="8385724" y="4857839"/>
            <a:ext cx="897775" cy="1167113"/>
          </a:xfrm>
          <a:prstGeom prst="downArrow">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ovéPole 16">
            <a:extLst>
              <a:ext uri="{FF2B5EF4-FFF2-40B4-BE49-F238E27FC236}">
                <a16:creationId xmlns:a16="http://schemas.microsoft.com/office/drawing/2014/main" id="{47C9ADD2-CB8A-4834-9492-C95F1CD40C6B}"/>
              </a:ext>
            </a:extLst>
          </p:cNvPr>
          <p:cNvSpPr txBox="1"/>
          <p:nvPr/>
        </p:nvSpPr>
        <p:spPr>
          <a:xfrm rot="19240844">
            <a:off x="660379" y="4318181"/>
            <a:ext cx="1384591" cy="369332"/>
          </a:xfrm>
          <a:prstGeom prst="rect">
            <a:avLst/>
          </a:prstGeom>
          <a:solidFill>
            <a:srgbClr val="DAE3F3"/>
          </a:solidFill>
          <a:ln>
            <a:solidFill>
              <a:schemeClr val="tx1"/>
            </a:solidFill>
          </a:ln>
        </p:spPr>
        <p:txBody>
          <a:bodyPr wrap="square" rtlCol="0">
            <a:spAutoFit/>
          </a:bodyPr>
          <a:lstStyle/>
          <a:p>
            <a:pPr algn="ctr"/>
            <a:r>
              <a:rPr lang="cs-CZ" dirty="0"/>
              <a:t>CO</a:t>
            </a:r>
            <a:r>
              <a:rPr lang="cs-CZ" baseline="-25000" dirty="0"/>
              <a:t>2</a:t>
            </a:r>
            <a:r>
              <a:rPr lang="cs-CZ" dirty="0"/>
              <a:t> </a:t>
            </a:r>
          </a:p>
        </p:txBody>
      </p:sp>
      <p:sp>
        <p:nvSpPr>
          <p:cNvPr id="23" name="TextovéPole 22">
            <a:extLst>
              <a:ext uri="{FF2B5EF4-FFF2-40B4-BE49-F238E27FC236}">
                <a16:creationId xmlns:a16="http://schemas.microsoft.com/office/drawing/2014/main" id="{BFC3E375-8D24-42BB-B9DB-C75BAB100ECC}"/>
              </a:ext>
            </a:extLst>
          </p:cNvPr>
          <p:cNvSpPr txBox="1"/>
          <p:nvPr/>
        </p:nvSpPr>
        <p:spPr>
          <a:xfrm rot="19260156">
            <a:off x="8772138" y="6097394"/>
            <a:ext cx="1383777" cy="369332"/>
          </a:xfrm>
          <a:prstGeom prst="rect">
            <a:avLst/>
          </a:prstGeom>
          <a:solidFill>
            <a:srgbClr val="DAE3F3"/>
          </a:solidFill>
          <a:ln>
            <a:solidFill>
              <a:schemeClr val="tx1"/>
            </a:solidFill>
          </a:ln>
        </p:spPr>
        <p:txBody>
          <a:bodyPr wrap="none" rtlCol="0">
            <a:spAutoFit/>
          </a:bodyPr>
          <a:lstStyle/>
          <a:p>
            <a:pPr algn="ctr"/>
            <a:r>
              <a:rPr lang="cs-CZ" dirty="0"/>
              <a:t>Kyseliny (H</a:t>
            </a:r>
            <a:r>
              <a:rPr lang="cs-CZ" baseline="30000" dirty="0"/>
              <a:t>+</a:t>
            </a:r>
            <a:r>
              <a:rPr lang="cs-CZ" dirty="0"/>
              <a:t>)</a:t>
            </a:r>
            <a:endParaRPr lang="en-US" dirty="0"/>
          </a:p>
        </p:txBody>
      </p:sp>
      <p:sp>
        <p:nvSpPr>
          <p:cNvPr id="24" name="TextovéPole 23">
            <a:extLst>
              <a:ext uri="{FF2B5EF4-FFF2-40B4-BE49-F238E27FC236}">
                <a16:creationId xmlns:a16="http://schemas.microsoft.com/office/drawing/2014/main" id="{496E7197-BDBC-4703-8C0C-211F9E68C2D6}"/>
              </a:ext>
            </a:extLst>
          </p:cNvPr>
          <p:cNvSpPr txBox="1"/>
          <p:nvPr/>
        </p:nvSpPr>
        <p:spPr>
          <a:xfrm rot="19240844">
            <a:off x="8544960" y="5823673"/>
            <a:ext cx="1372494" cy="369332"/>
          </a:xfrm>
          <a:prstGeom prst="rect">
            <a:avLst/>
          </a:prstGeom>
          <a:solidFill>
            <a:srgbClr val="DAE3F3"/>
          </a:solidFill>
          <a:ln>
            <a:solidFill>
              <a:schemeClr val="tx1"/>
            </a:solidFill>
          </a:ln>
        </p:spPr>
        <p:txBody>
          <a:bodyPr wrap="square" rtlCol="0">
            <a:spAutoFit/>
          </a:bodyPr>
          <a:lstStyle/>
          <a:p>
            <a:pPr algn="ctr"/>
            <a:r>
              <a:rPr lang="cs-CZ" dirty="0"/>
              <a:t>CO</a:t>
            </a:r>
            <a:r>
              <a:rPr lang="cs-CZ" baseline="-25000" dirty="0"/>
              <a:t>2</a:t>
            </a:r>
            <a:r>
              <a:rPr lang="cs-CZ" dirty="0"/>
              <a:t> </a:t>
            </a:r>
          </a:p>
        </p:txBody>
      </p:sp>
      <p:sp>
        <p:nvSpPr>
          <p:cNvPr id="21" name="TextovéPole 20">
            <a:extLst>
              <a:ext uri="{FF2B5EF4-FFF2-40B4-BE49-F238E27FC236}">
                <a16:creationId xmlns:a16="http://schemas.microsoft.com/office/drawing/2014/main" id="{AC2688D5-B5A1-49C3-AE21-D72BF70512FD}"/>
              </a:ext>
            </a:extLst>
          </p:cNvPr>
          <p:cNvSpPr txBox="1"/>
          <p:nvPr/>
        </p:nvSpPr>
        <p:spPr>
          <a:xfrm rot="19061701">
            <a:off x="9705091" y="5190596"/>
            <a:ext cx="625492" cy="369332"/>
          </a:xfrm>
          <a:prstGeom prst="rect">
            <a:avLst/>
          </a:prstGeom>
          <a:noFill/>
        </p:spPr>
        <p:txBody>
          <a:bodyPr wrap="none" rtlCol="0">
            <a:spAutoFit/>
          </a:bodyPr>
          <a:lstStyle/>
          <a:p>
            <a:r>
              <a:rPr lang="cs-CZ" dirty="0"/>
              <a:t>plíce</a:t>
            </a:r>
            <a:endParaRPr lang="en-US" dirty="0"/>
          </a:p>
        </p:txBody>
      </p:sp>
      <p:sp>
        <p:nvSpPr>
          <p:cNvPr id="25" name="TextovéPole 24">
            <a:extLst>
              <a:ext uri="{FF2B5EF4-FFF2-40B4-BE49-F238E27FC236}">
                <a16:creationId xmlns:a16="http://schemas.microsoft.com/office/drawing/2014/main" id="{F0D5FF4E-7C77-43E8-8FEA-B55333BFC5F9}"/>
              </a:ext>
            </a:extLst>
          </p:cNvPr>
          <p:cNvSpPr txBox="1"/>
          <p:nvPr/>
        </p:nvSpPr>
        <p:spPr>
          <a:xfrm rot="19134992">
            <a:off x="9932179" y="5371457"/>
            <a:ext cx="853632" cy="369332"/>
          </a:xfrm>
          <a:prstGeom prst="rect">
            <a:avLst/>
          </a:prstGeom>
          <a:noFill/>
        </p:spPr>
        <p:txBody>
          <a:bodyPr wrap="none" rtlCol="0">
            <a:spAutoFit/>
          </a:bodyPr>
          <a:lstStyle/>
          <a:p>
            <a:r>
              <a:rPr lang="cs-CZ" dirty="0"/>
              <a:t>ledviny</a:t>
            </a:r>
            <a:endParaRPr lang="en-US" dirty="0"/>
          </a:p>
        </p:txBody>
      </p:sp>
      <p:sp>
        <p:nvSpPr>
          <p:cNvPr id="2" name="TextBox 1">
            <a:extLst>
              <a:ext uri="{FF2B5EF4-FFF2-40B4-BE49-F238E27FC236}">
                <a16:creationId xmlns:a16="http://schemas.microsoft.com/office/drawing/2014/main" id="{941D7805-0565-D081-1281-4C168D60C137}"/>
              </a:ext>
            </a:extLst>
          </p:cNvPr>
          <p:cNvSpPr txBox="1"/>
          <p:nvPr/>
        </p:nvSpPr>
        <p:spPr>
          <a:xfrm>
            <a:off x="2640210" y="3781280"/>
            <a:ext cx="5246949" cy="523220"/>
          </a:xfrm>
          <a:prstGeom prst="rect">
            <a:avLst/>
          </a:prstGeom>
          <a:noFill/>
        </p:spPr>
        <p:txBody>
          <a:bodyPr wrap="none" rtlCol="0">
            <a:spAutoFit/>
          </a:bodyPr>
          <a:lstStyle/>
          <a:p>
            <a:r>
              <a:rPr lang="cs-CZ" sz="2800" dirty="0"/>
              <a:t>ACIDOBAZICKÁ ROVNOVÁHA</a:t>
            </a:r>
            <a:endParaRPr lang="en-US" sz="2800" dirty="0"/>
          </a:p>
        </p:txBody>
      </p:sp>
    </p:spTree>
    <p:extLst>
      <p:ext uri="{BB962C8B-B14F-4D97-AF65-F5344CB8AC3E}">
        <p14:creationId xmlns:p14="http://schemas.microsoft.com/office/powerpoint/2010/main" val="1219710315"/>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0177" y="2810435"/>
            <a:ext cx="10515600" cy="3414585"/>
          </a:xfrm>
        </p:spPr>
        <p:txBody>
          <a:bodyPr/>
          <a:lstStyle/>
          <a:p>
            <a:pPr algn="ctr"/>
            <a:r>
              <a:rPr lang="cs-CZ" dirty="0"/>
              <a:t>Základy acidobazické chemie a fyziologie</a:t>
            </a:r>
            <a:br>
              <a:rPr lang="cs-CZ" dirty="0"/>
            </a:br>
            <a:br>
              <a:rPr lang="cs-CZ" dirty="0"/>
            </a:br>
            <a:r>
              <a:rPr lang="cs-CZ" b="1" i="1" dirty="0">
                <a:solidFill>
                  <a:srgbClr val="CC3300"/>
                </a:solidFill>
              </a:rPr>
              <a:t>Opakování (doufejme)</a:t>
            </a:r>
            <a:r>
              <a:rPr lang="cs-CZ" i="1" dirty="0">
                <a:solidFill>
                  <a:srgbClr val="C00000"/>
                </a:solidFill>
              </a:rPr>
              <a:t>  </a:t>
            </a:r>
          </a:p>
        </p:txBody>
      </p:sp>
      <p:pic>
        <p:nvPicPr>
          <p:cNvPr id="4" name="Obrázek 3"/>
          <p:cNvPicPr>
            <a:picLocks noChangeAspect="1"/>
          </p:cNvPicPr>
          <p:nvPr/>
        </p:nvPicPr>
        <p:blipFill>
          <a:blip r:embed="rId2"/>
          <a:stretch>
            <a:fillRect/>
          </a:stretch>
        </p:blipFill>
        <p:spPr>
          <a:xfrm>
            <a:off x="0" y="0"/>
            <a:ext cx="4034195" cy="2687782"/>
          </a:xfrm>
          <a:prstGeom prst="rect">
            <a:avLst/>
          </a:prstGeom>
        </p:spPr>
      </p:pic>
    </p:spTree>
    <p:extLst>
      <p:ext uri="{BB962C8B-B14F-4D97-AF65-F5344CB8AC3E}">
        <p14:creationId xmlns:p14="http://schemas.microsoft.com/office/powerpoint/2010/main" val="1275307539"/>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CC3300"/>
                </a:solidFill>
              </a:rPr>
              <a:t>Vodíkové ionty</a:t>
            </a:r>
          </a:p>
        </p:txBody>
      </p:sp>
      <p:sp>
        <p:nvSpPr>
          <p:cNvPr id="3" name="Zástupný symbol pro obsah 2"/>
          <p:cNvSpPr>
            <a:spLocks noGrp="1"/>
          </p:cNvSpPr>
          <p:nvPr>
            <p:ph idx="1"/>
          </p:nvPr>
        </p:nvSpPr>
        <p:spPr/>
        <p:txBody>
          <a:bodyPr/>
          <a:lstStyle/>
          <a:p>
            <a:r>
              <a:rPr lang="cs-CZ" dirty="0"/>
              <a:t>Je koncentrace vodíkových iontů v extracelulární tekutině (ECT) malá,  velká, obrovská nebo titěrná?</a:t>
            </a:r>
          </a:p>
          <a:p>
            <a:r>
              <a:rPr lang="cs-CZ" dirty="0"/>
              <a:t>Proč je udržování přesné koncentrace H</a:t>
            </a:r>
            <a:r>
              <a:rPr lang="cs-CZ" baseline="30000" dirty="0"/>
              <a:t>+</a:t>
            </a:r>
            <a:r>
              <a:rPr lang="cs-CZ" dirty="0"/>
              <a:t> mnohem důležitější než např. udržování přesné koncentrace jódu nebo zinku</a:t>
            </a:r>
            <a:r>
              <a:rPr lang="cs-CZ" baseline="30000" dirty="0"/>
              <a:t>1</a:t>
            </a:r>
            <a:r>
              <a:rPr lang="cs-CZ" dirty="0"/>
              <a:t>? </a:t>
            </a:r>
          </a:p>
          <a:p>
            <a:r>
              <a:rPr lang="cs-CZ" dirty="0">
                <a:solidFill>
                  <a:schemeClr val="bg1">
                    <a:lumMod val="50000"/>
                  </a:schemeClr>
                </a:solidFill>
              </a:rPr>
              <a:t>Je přesnější mluvit o H</a:t>
            </a:r>
            <a:r>
              <a:rPr lang="cs-CZ" baseline="-25000" dirty="0">
                <a:solidFill>
                  <a:schemeClr val="bg1">
                    <a:lumMod val="50000"/>
                  </a:schemeClr>
                </a:solidFill>
              </a:rPr>
              <a:t>3</a:t>
            </a:r>
            <a:r>
              <a:rPr lang="cs-CZ" dirty="0">
                <a:solidFill>
                  <a:schemeClr val="bg1">
                    <a:lumMod val="50000"/>
                  </a:schemeClr>
                </a:solidFill>
              </a:rPr>
              <a:t>O</a:t>
            </a:r>
            <a:r>
              <a:rPr lang="cs-CZ" baseline="30000" dirty="0">
                <a:solidFill>
                  <a:schemeClr val="bg1">
                    <a:lumMod val="50000"/>
                  </a:schemeClr>
                </a:solidFill>
              </a:rPr>
              <a:t>+</a:t>
            </a:r>
            <a:r>
              <a:rPr lang="cs-CZ" dirty="0">
                <a:solidFill>
                  <a:schemeClr val="bg1">
                    <a:lumMod val="50000"/>
                  </a:schemeClr>
                </a:solidFill>
              </a:rPr>
              <a:t> nebo o  H</a:t>
            </a:r>
            <a:r>
              <a:rPr lang="cs-CZ" baseline="30000" dirty="0">
                <a:solidFill>
                  <a:schemeClr val="bg1">
                    <a:lumMod val="50000"/>
                  </a:schemeClr>
                </a:solidFill>
              </a:rPr>
              <a:t>+</a:t>
            </a:r>
            <a:r>
              <a:rPr lang="cs-CZ" dirty="0">
                <a:solidFill>
                  <a:schemeClr val="bg1">
                    <a:lumMod val="50000"/>
                  </a:schemeClr>
                </a:solidFill>
              </a:rPr>
              <a:t>? Proč?</a:t>
            </a:r>
          </a:p>
          <a:p>
            <a:r>
              <a:rPr lang="cs-CZ" dirty="0">
                <a:solidFill>
                  <a:schemeClr val="bg1">
                    <a:lumMod val="50000"/>
                  </a:schemeClr>
                </a:solidFill>
              </a:rPr>
              <a:t>Co to je vodíkový můstek? </a:t>
            </a:r>
          </a:p>
          <a:p>
            <a:r>
              <a:rPr lang="cs-CZ" dirty="0">
                <a:solidFill>
                  <a:schemeClr val="bg1">
                    <a:lumMod val="50000"/>
                  </a:schemeClr>
                </a:solidFill>
              </a:rPr>
              <a:t>Je za fyziologických okolností v plazmě více H</a:t>
            </a:r>
            <a:r>
              <a:rPr lang="cs-CZ" baseline="-25000" dirty="0">
                <a:solidFill>
                  <a:schemeClr val="bg1">
                    <a:lumMod val="50000"/>
                  </a:schemeClr>
                </a:solidFill>
              </a:rPr>
              <a:t>3</a:t>
            </a:r>
            <a:r>
              <a:rPr lang="cs-CZ" dirty="0">
                <a:solidFill>
                  <a:schemeClr val="bg1">
                    <a:lumMod val="50000"/>
                  </a:schemeClr>
                </a:solidFill>
              </a:rPr>
              <a:t>O</a:t>
            </a:r>
            <a:r>
              <a:rPr lang="cs-CZ" baseline="30000" dirty="0">
                <a:solidFill>
                  <a:schemeClr val="bg1">
                    <a:lumMod val="50000"/>
                  </a:schemeClr>
                </a:solidFill>
              </a:rPr>
              <a:t>+</a:t>
            </a:r>
            <a:r>
              <a:rPr lang="cs-CZ" dirty="0">
                <a:solidFill>
                  <a:schemeClr val="bg1">
                    <a:lumMod val="50000"/>
                  </a:schemeClr>
                </a:solidFill>
              </a:rPr>
              <a:t> nebo OH</a:t>
            </a:r>
            <a:r>
              <a:rPr lang="cs-CZ" baseline="30000" dirty="0">
                <a:solidFill>
                  <a:schemeClr val="bg1">
                    <a:lumMod val="50000"/>
                  </a:schemeClr>
                </a:solidFill>
              </a:rPr>
              <a:t>-</a:t>
            </a:r>
            <a:r>
              <a:rPr lang="cs-CZ" dirty="0">
                <a:solidFill>
                  <a:schemeClr val="bg1">
                    <a:lumMod val="50000"/>
                  </a:schemeClr>
                </a:solidFill>
              </a:rPr>
              <a:t> ?</a:t>
            </a:r>
          </a:p>
          <a:p>
            <a:pPr marL="457200" lvl="1" indent="0">
              <a:buNone/>
            </a:pPr>
            <a:endParaRPr lang="cs-CZ" dirty="0"/>
          </a:p>
        </p:txBody>
      </p:sp>
      <p:sp>
        <p:nvSpPr>
          <p:cNvPr id="4" name="Zástupný symbol pro zápatí 3"/>
          <p:cNvSpPr>
            <a:spLocks noGrp="1"/>
          </p:cNvSpPr>
          <p:nvPr>
            <p:ph type="ftr" sz="quarter" idx="11"/>
          </p:nvPr>
        </p:nvSpPr>
        <p:spPr>
          <a:xfrm>
            <a:off x="1017494" y="6176963"/>
            <a:ext cx="6019800" cy="544512"/>
          </a:xfrm>
        </p:spPr>
        <p:txBody>
          <a:bodyPr/>
          <a:lstStyle/>
          <a:p>
            <a:pPr algn="l"/>
            <a:r>
              <a:rPr lang="cs-CZ" sz="1400" dirty="0">
                <a:solidFill>
                  <a:schemeClr val="tx1"/>
                </a:solidFill>
              </a:rPr>
              <a:t>1.Nápověda: Zaměřte se na vlastnosti některých biologických makromolekul a vlastnosti vody jako takové</a:t>
            </a:r>
          </a:p>
        </p:txBody>
      </p:sp>
    </p:spTree>
    <p:extLst>
      <p:ext uri="{BB962C8B-B14F-4D97-AF65-F5344CB8AC3E}">
        <p14:creationId xmlns:p14="http://schemas.microsoft.com/office/powerpoint/2010/main" val="512725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Vodíkové ionty</a:t>
            </a:r>
          </a:p>
        </p:txBody>
      </p:sp>
      <p:sp>
        <p:nvSpPr>
          <p:cNvPr id="3" name="Zástupný symbol pro obsah 2"/>
          <p:cNvSpPr>
            <a:spLocks noGrp="1"/>
          </p:cNvSpPr>
          <p:nvPr>
            <p:ph idx="1"/>
          </p:nvPr>
        </p:nvSpPr>
        <p:spPr/>
        <p:txBody>
          <a:bodyPr/>
          <a:lstStyle/>
          <a:p>
            <a:r>
              <a:rPr lang="cs-CZ" dirty="0"/>
              <a:t>Koncentrace </a:t>
            </a:r>
            <a:r>
              <a:rPr lang="en-US" dirty="0"/>
              <a:t>[</a:t>
            </a:r>
            <a:r>
              <a:rPr lang="cs-CZ" dirty="0"/>
              <a:t>H</a:t>
            </a:r>
            <a:r>
              <a:rPr lang="cs-CZ" baseline="30000" dirty="0"/>
              <a:t>+</a:t>
            </a:r>
            <a:r>
              <a:rPr lang="en-US" dirty="0"/>
              <a:t>]   </a:t>
            </a:r>
            <a:r>
              <a:rPr lang="cs-CZ" dirty="0"/>
              <a:t>~</a:t>
            </a:r>
            <a:r>
              <a:rPr lang="en-US" dirty="0"/>
              <a:t> </a:t>
            </a:r>
            <a:r>
              <a:rPr lang="cs-CZ" dirty="0"/>
              <a:t> </a:t>
            </a:r>
            <a:r>
              <a:rPr lang="cs-CZ" b="1" dirty="0"/>
              <a:t>1 000 000x</a:t>
            </a:r>
            <a:r>
              <a:rPr lang="en-US" dirty="0"/>
              <a:t> &lt;&lt;</a:t>
            </a:r>
            <a:r>
              <a:rPr lang="cs-CZ" dirty="0"/>
              <a:t>  </a:t>
            </a:r>
            <a:r>
              <a:rPr lang="en-US" dirty="0"/>
              <a:t>[</a:t>
            </a:r>
            <a:r>
              <a:rPr lang="cs-CZ" dirty="0"/>
              <a:t>Na</a:t>
            </a:r>
            <a:r>
              <a:rPr lang="cs-CZ" baseline="30000" dirty="0"/>
              <a:t>+</a:t>
            </a:r>
            <a:r>
              <a:rPr lang="en-US" dirty="0"/>
              <a:t>] – </a:t>
            </a:r>
            <a:r>
              <a:rPr lang="cs-CZ" dirty="0"/>
              <a:t>velmi</a:t>
            </a:r>
            <a:r>
              <a:rPr lang="en-US" dirty="0"/>
              <a:t> mal</a:t>
            </a:r>
            <a:r>
              <a:rPr lang="cs-CZ" dirty="0"/>
              <a:t>é</a:t>
            </a:r>
          </a:p>
          <a:p>
            <a:r>
              <a:rPr lang="cs-CZ" dirty="0"/>
              <a:t>Udržování pH v úzkém rozmezí je důležité kvůli velké reaktivitě H</a:t>
            </a:r>
            <a:r>
              <a:rPr lang="cs-CZ" baseline="30000" dirty="0"/>
              <a:t>+</a:t>
            </a:r>
            <a:r>
              <a:rPr lang="cs-CZ" dirty="0"/>
              <a:t> a dále vlivu na konformaci různých látek, především proteinů</a:t>
            </a:r>
          </a:p>
          <a:p>
            <a:r>
              <a:rPr lang="cs-CZ" dirty="0"/>
              <a:t>Vodíkový můstek - speciální slabá chemická vazba zahrnující H</a:t>
            </a:r>
            <a:r>
              <a:rPr lang="cs-CZ" baseline="30000" dirty="0"/>
              <a:t>+</a:t>
            </a:r>
            <a:r>
              <a:rPr lang="cs-CZ" dirty="0"/>
              <a:t>;  vazba  H</a:t>
            </a:r>
            <a:r>
              <a:rPr lang="cs-CZ" baseline="-25000" dirty="0"/>
              <a:t>2</a:t>
            </a:r>
            <a:r>
              <a:rPr lang="cs-CZ" dirty="0"/>
              <a:t>0 mezi sebou </a:t>
            </a:r>
            <a:r>
              <a:rPr lang="cs-CZ" dirty="0">
                <a:sym typeface="Wingdings" panose="05000000000000000000" pitchFamily="2" charset="2"/>
              </a:rPr>
              <a:t> </a:t>
            </a:r>
            <a:r>
              <a:rPr lang="en-US" dirty="0" err="1">
                <a:sym typeface="Wingdings" panose="05000000000000000000" pitchFamily="2" charset="2"/>
              </a:rPr>
              <a:t>kapaln</a:t>
            </a:r>
            <a:r>
              <a:rPr lang="cs-CZ" dirty="0" err="1">
                <a:sym typeface="Wingdings" panose="05000000000000000000" pitchFamily="2" charset="2"/>
              </a:rPr>
              <a:t>ost</a:t>
            </a:r>
            <a:r>
              <a:rPr lang="cs-CZ" dirty="0">
                <a:sym typeface="Wingdings" panose="05000000000000000000" pitchFamily="2" charset="2"/>
              </a:rPr>
              <a:t> vody </a:t>
            </a:r>
            <a:endParaRPr lang="cs-CZ" dirty="0"/>
          </a:p>
        </p:txBody>
      </p:sp>
    </p:spTree>
    <p:extLst>
      <p:ext uri="{BB962C8B-B14F-4D97-AF65-F5344CB8AC3E}">
        <p14:creationId xmlns:p14="http://schemas.microsoft.com/office/powerpoint/2010/main" val="1361085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Water Electron Density - Water Molecule Electron Density Transparent PNG -  599x712 - Free Download on NicePNG">
            <a:extLst>
              <a:ext uri="{FF2B5EF4-FFF2-40B4-BE49-F238E27FC236}">
                <a16:creationId xmlns:a16="http://schemas.microsoft.com/office/drawing/2014/main" id="{46172969-B39E-4EB2-BB34-CCC44FF1989F}"/>
              </a:ext>
            </a:extLst>
          </p:cNvPr>
          <p:cNvPicPr>
            <a:picLocks noChangeAspect="1" noChangeArrowheads="1"/>
          </p:cNvPicPr>
          <p:nvPr/>
        </p:nvPicPr>
        <p:blipFill>
          <a:blip r:embed="rId3">
            <a:clrChange>
              <a:clrFrom>
                <a:srgbClr val="F6F6F6"/>
              </a:clrFrom>
              <a:clrTo>
                <a:srgbClr val="F6F6F6">
                  <a:alpha val="0"/>
                </a:srgbClr>
              </a:clrTo>
            </a:clrChange>
            <a:extLst>
              <a:ext uri="{28A0092B-C50C-407E-A947-70E740481C1C}">
                <a14:useLocalDpi xmlns:a14="http://schemas.microsoft.com/office/drawing/2010/main" val="0"/>
              </a:ext>
            </a:extLst>
          </a:blip>
          <a:srcRect/>
          <a:stretch>
            <a:fillRect/>
          </a:stretch>
        </p:blipFill>
        <p:spPr bwMode="auto">
          <a:xfrm rot="4101947">
            <a:off x="1790162" y="336884"/>
            <a:ext cx="4902934" cy="4359060"/>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227801" y="0"/>
            <a:ext cx="11415678" cy="1325563"/>
          </a:xfrm>
        </p:spPr>
        <p:txBody>
          <a:bodyPr>
            <a:normAutofit/>
          </a:bodyPr>
          <a:lstStyle/>
          <a:p>
            <a:pPr algn="ctr"/>
            <a:r>
              <a:rPr lang="cs-CZ" dirty="0">
                <a:solidFill>
                  <a:srgbClr val="C00000"/>
                </a:solidFill>
              </a:rPr>
              <a:t>Vodíkové můstky ve vodě </a:t>
            </a:r>
          </a:p>
        </p:txBody>
      </p:sp>
      <p:sp>
        <p:nvSpPr>
          <p:cNvPr id="78" name="Ovál 77"/>
          <p:cNvSpPr/>
          <p:nvPr/>
        </p:nvSpPr>
        <p:spPr>
          <a:xfrm rot="3723607">
            <a:off x="3977559" y="2500363"/>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9" name="Přímá spojnice 78"/>
          <p:cNvCxnSpPr/>
          <p:nvPr/>
        </p:nvCxnSpPr>
        <p:spPr>
          <a:xfrm rot="3723607">
            <a:off x="4361309" y="2144633"/>
            <a:ext cx="228191" cy="408213"/>
          </a:xfrm>
          <a:prstGeom prst="line">
            <a:avLst/>
          </a:prstGeom>
          <a:ln w="53975"/>
        </p:spPr>
        <p:style>
          <a:lnRef idx="1">
            <a:schemeClr val="dk1"/>
          </a:lnRef>
          <a:fillRef idx="0">
            <a:schemeClr val="dk1"/>
          </a:fillRef>
          <a:effectRef idx="0">
            <a:schemeClr val="dk1"/>
          </a:effectRef>
          <a:fontRef idx="minor">
            <a:schemeClr val="tx1"/>
          </a:fontRef>
        </p:style>
      </p:cxnSp>
      <p:sp>
        <p:nvSpPr>
          <p:cNvPr id="81" name="Ovál 80"/>
          <p:cNvSpPr/>
          <p:nvPr/>
        </p:nvSpPr>
        <p:spPr>
          <a:xfrm rot="3723607">
            <a:off x="4569881" y="1933329"/>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3" name="Skupina 82"/>
          <p:cNvGrpSpPr/>
          <p:nvPr/>
        </p:nvGrpSpPr>
        <p:grpSpPr>
          <a:xfrm rot="19957573">
            <a:off x="4487075" y="2559667"/>
            <a:ext cx="821872" cy="838201"/>
            <a:chOff x="2841171" y="3118756"/>
            <a:chExt cx="821872" cy="838201"/>
          </a:xfrm>
        </p:grpSpPr>
        <p:cxnSp>
          <p:nvCxnSpPr>
            <p:cNvPr id="84" name="Přímá spojnice 8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Přímá spojnice 8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6" name="Přímá spojnice 8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7" name="Přímá spojnice 8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8" name="Přímá spojnice 8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20" name="Skupina 119"/>
          <p:cNvGrpSpPr/>
          <p:nvPr/>
        </p:nvGrpSpPr>
        <p:grpSpPr>
          <a:xfrm rot="3106380">
            <a:off x="3704032" y="3079533"/>
            <a:ext cx="892056" cy="734214"/>
            <a:chOff x="2841171" y="3118756"/>
            <a:chExt cx="821871" cy="838201"/>
          </a:xfrm>
        </p:grpSpPr>
        <p:cxnSp>
          <p:nvCxnSpPr>
            <p:cNvPr id="121" name="Přímá spojnice 120"/>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Přímá spojnice 121"/>
            <p:cNvCxnSpPr/>
            <p:nvPr/>
          </p:nvCxnSpPr>
          <p:spPr>
            <a:xfrm flipH="1">
              <a:off x="2993570"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Přímá spojnice 122"/>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4" name="Přímá spojnice 123"/>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flipH="1">
              <a:off x="3450770"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45" name="Ovál 144"/>
          <p:cNvSpPr/>
          <p:nvPr/>
        </p:nvSpPr>
        <p:spPr>
          <a:xfrm rot="3723607">
            <a:off x="3202160" y="241982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60" name="Přímá spojnice 159"/>
          <p:cNvCxnSpPr>
            <a:cxnSpLocks/>
            <a:stCxn id="78" idx="3"/>
          </p:cNvCxnSpPr>
          <p:nvPr/>
        </p:nvCxnSpPr>
        <p:spPr>
          <a:xfrm flipH="1" flipV="1">
            <a:off x="3426381" y="2562022"/>
            <a:ext cx="561236" cy="99875"/>
          </a:xfrm>
          <a:prstGeom prst="line">
            <a:avLst/>
          </a:prstGeom>
          <a:ln w="53975"/>
        </p:spPr>
        <p:style>
          <a:lnRef idx="1">
            <a:schemeClr val="dk1"/>
          </a:lnRef>
          <a:fillRef idx="0">
            <a:schemeClr val="dk1"/>
          </a:fillRef>
          <a:effectRef idx="0">
            <a:schemeClr val="dk1"/>
          </a:effectRef>
          <a:fontRef idx="minor">
            <a:schemeClr val="tx1"/>
          </a:fontRef>
        </p:style>
      </p:cxnSp>
      <p:sp>
        <p:nvSpPr>
          <p:cNvPr id="3" name="TextovéPole 2">
            <a:extLst>
              <a:ext uri="{FF2B5EF4-FFF2-40B4-BE49-F238E27FC236}">
                <a16:creationId xmlns:a16="http://schemas.microsoft.com/office/drawing/2014/main" id="{DC3D1A1E-F8BC-449B-9F5A-8604BFBE61F2}"/>
              </a:ext>
            </a:extLst>
          </p:cNvPr>
          <p:cNvSpPr txBox="1"/>
          <p:nvPr/>
        </p:nvSpPr>
        <p:spPr>
          <a:xfrm>
            <a:off x="5329861" y="2995047"/>
            <a:ext cx="300082" cy="369332"/>
          </a:xfrm>
          <a:prstGeom prst="rect">
            <a:avLst/>
          </a:prstGeom>
          <a:noFill/>
        </p:spPr>
        <p:txBody>
          <a:bodyPr wrap="none" rtlCol="0">
            <a:spAutoFit/>
          </a:bodyPr>
          <a:lstStyle/>
          <a:p>
            <a:r>
              <a:rPr lang="cs-CZ" dirty="0"/>
              <a:t>+</a:t>
            </a:r>
            <a:endParaRPr lang="en-US" dirty="0"/>
          </a:p>
        </p:txBody>
      </p:sp>
      <p:sp>
        <p:nvSpPr>
          <p:cNvPr id="147" name="TextovéPole 146">
            <a:extLst>
              <a:ext uri="{FF2B5EF4-FFF2-40B4-BE49-F238E27FC236}">
                <a16:creationId xmlns:a16="http://schemas.microsoft.com/office/drawing/2014/main" id="{6A11E93D-1797-4C65-A751-F83FC0B0482F}"/>
              </a:ext>
            </a:extLst>
          </p:cNvPr>
          <p:cNvSpPr txBox="1"/>
          <p:nvPr/>
        </p:nvSpPr>
        <p:spPr>
          <a:xfrm>
            <a:off x="4002638" y="3832694"/>
            <a:ext cx="300082" cy="369332"/>
          </a:xfrm>
          <a:prstGeom prst="rect">
            <a:avLst/>
          </a:prstGeom>
          <a:noFill/>
        </p:spPr>
        <p:txBody>
          <a:bodyPr wrap="none" rtlCol="0">
            <a:spAutoFit/>
          </a:bodyPr>
          <a:lstStyle/>
          <a:p>
            <a:r>
              <a:rPr lang="cs-CZ" dirty="0"/>
              <a:t>+</a:t>
            </a:r>
            <a:endParaRPr lang="en-US" dirty="0"/>
          </a:p>
        </p:txBody>
      </p:sp>
      <p:sp>
        <p:nvSpPr>
          <p:cNvPr id="148" name="TextovéPole 147">
            <a:extLst>
              <a:ext uri="{FF2B5EF4-FFF2-40B4-BE49-F238E27FC236}">
                <a16:creationId xmlns:a16="http://schemas.microsoft.com/office/drawing/2014/main" id="{F2CBF6BF-84B2-4521-8685-BCF10DE1035A}"/>
              </a:ext>
            </a:extLst>
          </p:cNvPr>
          <p:cNvSpPr txBox="1"/>
          <p:nvPr/>
        </p:nvSpPr>
        <p:spPr>
          <a:xfrm>
            <a:off x="2527748" y="2147082"/>
            <a:ext cx="255198" cy="369332"/>
          </a:xfrm>
          <a:prstGeom prst="rect">
            <a:avLst/>
          </a:prstGeom>
          <a:noFill/>
        </p:spPr>
        <p:txBody>
          <a:bodyPr wrap="none" rtlCol="0">
            <a:spAutoFit/>
          </a:bodyPr>
          <a:lstStyle/>
          <a:p>
            <a:r>
              <a:rPr lang="cs-CZ" dirty="0"/>
              <a:t>-</a:t>
            </a:r>
            <a:endParaRPr lang="en-US" dirty="0"/>
          </a:p>
        </p:txBody>
      </p:sp>
      <p:sp>
        <p:nvSpPr>
          <p:cNvPr id="149" name="TextovéPole 148">
            <a:extLst>
              <a:ext uri="{FF2B5EF4-FFF2-40B4-BE49-F238E27FC236}">
                <a16:creationId xmlns:a16="http://schemas.microsoft.com/office/drawing/2014/main" id="{9A39A2E1-29B6-4680-BE4A-F4B744B4CC50}"/>
              </a:ext>
            </a:extLst>
          </p:cNvPr>
          <p:cNvSpPr txBox="1"/>
          <p:nvPr/>
        </p:nvSpPr>
        <p:spPr>
          <a:xfrm>
            <a:off x="5038554" y="1368835"/>
            <a:ext cx="255198" cy="369332"/>
          </a:xfrm>
          <a:prstGeom prst="rect">
            <a:avLst/>
          </a:prstGeom>
          <a:noFill/>
        </p:spPr>
        <p:txBody>
          <a:bodyPr wrap="none" rtlCol="0">
            <a:spAutoFit/>
          </a:bodyPr>
          <a:lstStyle/>
          <a:p>
            <a:r>
              <a:rPr lang="cs-CZ" dirty="0"/>
              <a:t>-</a:t>
            </a:r>
            <a:endParaRPr lang="en-US" dirty="0"/>
          </a:p>
        </p:txBody>
      </p:sp>
    </p:spTree>
    <p:extLst>
      <p:ext uri="{BB962C8B-B14F-4D97-AF65-F5344CB8AC3E}">
        <p14:creationId xmlns:p14="http://schemas.microsoft.com/office/powerpoint/2010/main" val="163282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7"/>
                                        </p:tgtEl>
                                        <p:attrNameLst>
                                          <p:attrName>style.visibility</p:attrName>
                                        </p:attrNameLst>
                                      </p:cBhvr>
                                      <p:to>
                                        <p:strVal val="visible"/>
                                      </p:to>
                                    </p:set>
                                    <p:animEffect transition="in" filter="fade">
                                      <p:cBhvr>
                                        <p:cTn id="7" dur="500"/>
                                        <p:tgtEl>
                                          <p:spTgt spid="1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9"/>
                                        </p:tgtEl>
                                        <p:attrNameLst>
                                          <p:attrName>style.visibility</p:attrName>
                                        </p:attrNameLst>
                                      </p:cBhvr>
                                      <p:to>
                                        <p:strVal val="visible"/>
                                      </p:to>
                                    </p:set>
                                    <p:animEffect transition="in" filter="fade">
                                      <p:cBhvr>
                                        <p:cTn id="13" dur="500"/>
                                        <p:tgtEl>
                                          <p:spTgt spid="14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8"/>
                                        </p:tgtEl>
                                        <p:attrNameLst>
                                          <p:attrName>style.visibility</p:attrName>
                                        </p:attrNameLst>
                                      </p:cBhvr>
                                      <p:to>
                                        <p:strVal val="visible"/>
                                      </p:to>
                                    </p:set>
                                    <p:animEffect transition="in" filter="fade">
                                      <p:cBhvr>
                                        <p:cTn id="16" dur="500"/>
                                        <p:tgtEl>
                                          <p:spTgt spid="14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45"/>
                                        </p:tgtEl>
                                        <p:attrNameLst>
                                          <p:attrName>style.visibility</p:attrName>
                                        </p:attrNameLst>
                                      </p:cBhvr>
                                      <p:to>
                                        <p:strVal val="visible"/>
                                      </p:to>
                                    </p:set>
                                    <p:animEffect transition="in" filter="fade">
                                      <p:cBhvr>
                                        <p:cTn id="21" dur="500"/>
                                        <p:tgtEl>
                                          <p:spTgt spid="145"/>
                                        </p:tgtEl>
                                      </p:cBhvr>
                                    </p:animEffect>
                                  </p:childTnLst>
                                </p:cTn>
                              </p:par>
                              <p:par>
                                <p:cTn id="22" presetID="10" presetClass="entr" presetSubtype="0" fill="hold" nodeType="withEffect">
                                  <p:stCondLst>
                                    <p:cond delay="0"/>
                                  </p:stCondLst>
                                  <p:childTnLst>
                                    <p:set>
                                      <p:cBhvr>
                                        <p:cTn id="23" dur="1" fill="hold">
                                          <p:stCondLst>
                                            <p:cond delay="0"/>
                                          </p:stCondLst>
                                        </p:cTn>
                                        <p:tgtEl>
                                          <p:spTgt spid="160"/>
                                        </p:tgtEl>
                                        <p:attrNameLst>
                                          <p:attrName>style.visibility</p:attrName>
                                        </p:attrNameLst>
                                      </p:cBhvr>
                                      <p:to>
                                        <p:strVal val="visible"/>
                                      </p:to>
                                    </p:set>
                                    <p:animEffect transition="in" filter="fade">
                                      <p:cBhvr>
                                        <p:cTn id="24" dur="500"/>
                                        <p:tgtEl>
                                          <p:spTgt spid="160"/>
                                        </p:tgtEl>
                                      </p:cBhvr>
                                    </p:animEffect>
                                  </p:childTnLst>
                                </p:cTn>
                              </p:par>
                              <p:par>
                                <p:cTn id="25" presetID="10" presetClass="entr" presetSubtype="0" fill="hold" nodeType="withEffect">
                                  <p:stCondLst>
                                    <p:cond delay="0"/>
                                  </p:stCondLst>
                                  <p:childTnLst>
                                    <p:set>
                                      <p:cBhvr>
                                        <p:cTn id="26" dur="1" fill="hold">
                                          <p:stCondLst>
                                            <p:cond delay="0"/>
                                          </p:stCondLst>
                                        </p:cTn>
                                        <p:tgtEl>
                                          <p:spTgt spid="120"/>
                                        </p:tgtEl>
                                        <p:attrNameLst>
                                          <p:attrName>style.visibility</p:attrName>
                                        </p:attrNameLst>
                                      </p:cBhvr>
                                      <p:to>
                                        <p:strVal val="visible"/>
                                      </p:to>
                                    </p:set>
                                    <p:animEffect transition="in" filter="fade">
                                      <p:cBhvr>
                                        <p:cTn id="27" dur="500"/>
                                        <p:tgtEl>
                                          <p:spTgt spid="120"/>
                                        </p:tgtEl>
                                      </p:cBhvr>
                                    </p:animEffect>
                                  </p:childTnLst>
                                </p:cTn>
                              </p:par>
                              <p:par>
                                <p:cTn id="28" presetID="10" presetClass="entr" presetSubtype="0" fill="hold" nodeType="withEffect">
                                  <p:stCondLst>
                                    <p:cond delay="0"/>
                                  </p:stCondLst>
                                  <p:childTnLst>
                                    <p:set>
                                      <p:cBhvr>
                                        <p:cTn id="29" dur="1" fill="hold">
                                          <p:stCondLst>
                                            <p:cond delay="0"/>
                                          </p:stCondLst>
                                        </p:cTn>
                                        <p:tgtEl>
                                          <p:spTgt spid="83"/>
                                        </p:tgtEl>
                                        <p:attrNameLst>
                                          <p:attrName>style.visibility</p:attrName>
                                        </p:attrNameLst>
                                      </p:cBhvr>
                                      <p:to>
                                        <p:strVal val="visible"/>
                                      </p:to>
                                    </p:set>
                                    <p:animEffect transition="in" filter="fade">
                                      <p:cBhvr>
                                        <p:cTn id="30" dur="500"/>
                                        <p:tgtEl>
                                          <p:spTgt spid="83"/>
                                        </p:tgtEl>
                                      </p:cBhvr>
                                    </p:animEffect>
                                  </p:childTnLst>
                                </p:cTn>
                              </p:par>
                              <p:par>
                                <p:cTn id="31" presetID="10" presetClass="entr" presetSubtype="0" fill="hold" nodeType="withEffect">
                                  <p:stCondLst>
                                    <p:cond delay="0"/>
                                  </p:stCondLst>
                                  <p:childTnLst>
                                    <p:set>
                                      <p:cBhvr>
                                        <p:cTn id="32" dur="1" fill="hold">
                                          <p:stCondLst>
                                            <p:cond delay="0"/>
                                          </p:stCondLst>
                                        </p:cTn>
                                        <p:tgtEl>
                                          <p:spTgt spid="79"/>
                                        </p:tgtEl>
                                        <p:attrNameLst>
                                          <p:attrName>style.visibility</p:attrName>
                                        </p:attrNameLst>
                                      </p:cBhvr>
                                      <p:to>
                                        <p:strVal val="visible"/>
                                      </p:to>
                                    </p:set>
                                    <p:animEffect transition="in" filter="fade">
                                      <p:cBhvr>
                                        <p:cTn id="33" dur="500"/>
                                        <p:tgtEl>
                                          <p:spTgt spid="7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1"/>
                                        </p:tgtEl>
                                        <p:attrNameLst>
                                          <p:attrName>style.visibility</p:attrName>
                                        </p:attrNameLst>
                                      </p:cBhvr>
                                      <p:to>
                                        <p:strVal val="visible"/>
                                      </p:to>
                                    </p:set>
                                    <p:animEffect transition="in" filter="fade">
                                      <p:cBhvr>
                                        <p:cTn id="36" dur="500"/>
                                        <p:tgtEl>
                                          <p:spTgt spid="8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8"/>
                                        </p:tgtEl>
                                        <p:attrNameLst>
                                          <p:attrName>style.visibility</p:attrName>
                                        </p:attrNameLst>
                                      </p:cBhvr>
                                      <p:to>
                                        <p:strVal val="visible"/>
                                      </p:to>
                                    </p:set>
                                    <p:animEffect transition="in" filter="fade">
                                      <p:cBhvr>
                                        <p:cTn id="39" dur="500"/>
                                        <p:tgtEl>
                                          <p:spTgt spid="78"/>
                                        </p:tgtEl>
                                      </p:cBhvr>
                                    </p:animEffect>
                                  </p:childTnLst>
                                </p:cTn>
                              </p:par>
                              <p:par>
                                <p:cTn id="40" presetID="10" presetClass="exit" presetSubtype="0" fill="hold" nodeType="withEffect">
                                  <p:stCondLst>
                                    <p:cond delay="0"/>
                                  </p:stCondLst>
                                  <p:childTnLst>
                                    <p:animEffect transition="out" filter="fade">
                                      <p:cBhvr>
                                        <p:cTn id="41" dur="500"/>
                                        <p:tgtEl>
                                          <p:spTgt spid="1030"/>
                                        </p:tgtEl>
                                      </p:cBhvr>
                                    </p:animEffect>
                                    <p:set>
                                      <p:cBhvr>
                                        <p:cTn id="42" dur="1" fill="hold">
                                          <p:stCondLst>
                                            <p:cond delay="499"/>
                                          </p:stCondLst>
                                        </p:cTn>
                                        <p:tgtEl>
                                          <p:spTgt spid="103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 grpId="0" animBg="1"/>
      <p:bldP spid="81" grpId="0" animBg="1"/>
      <p:bldP spid="145" grpId="0" animBg="1"/>
      <p:bldP spid="3" grpId="0"/>
      <p:bldP spid="147" grpId="0"/>
      <p:bldP spid="148" grpId="0"/>
      <p:bldP spid="149" grpId="0"/>
    </p:bld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27801" y="0"/>
            <a:ext cx="11415678" cy="1325563"/>
          </a:xfrm>
        </p:spPr>
        <p:txBody>
          <a:bodyPr>
            <a:normAutofit/>
          </a:bodyPr>
          <a:lstStyle/>
          <a:p>
            <a:pPr algn="ctr"/>
            <a:r>
              <a:rPr lang="cs-CZ" dirty="0">
                <a:solidFill>
                  <a:srgbClr val="C00000"/>
                </a:solidFill>
              </a:rPr>
              <a:t>Vodíkové můstky ve vodě </a:t>
            </a:r>
          </a:p>
        </p:txBody>
      </p:sp>
      <p:sp>
        <p:nvSpPr>
          <p:cNvPr id="5" name="Ovál 4"/>
          <p:cNvSpPr/>
          <p:nvPr/>
        </p:nvSpPr>
        <p:spPr>
          <a:xfrm rot="3438083">
            <a:off x="6354314" y="5398483"/>
            <a:ext cx="505475" cy="48598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cxnSp>
        <p:nvCxnSpPr>
          <p:cNvPr id="6" name="Přímá spojnice 5"/>
          <p:cNvCxnSpPr>
            <a:stCxn id="8" idx="5"/>
          </p:cNvCxnSpPr>
          <p:nvPr/>
        </p:nvCxnSpPr>
        <p:spPr>
          <a:xfrm flipH="1">
            <a:off x="6629400" y="4997753"/>
            <a:ext cx="32942" cy="402605"/>
          </a:xfrm>
          <a:prstGeom prst="line">
            <a:avLst/>
          </a:prstGeom>
          <a:ln w="53975"/>
        </p:spPr>
        <p:style>
          <a:lnRef idx="1">
            <a:schemeClr val="dk1"/>
          </a:lnRef>
          <a:fillRef idx="0">
            <a:schemeClr val="dk1"/>
          </a:fillRef>
          <a:effectRef idx="0">
            <a:schemeClr val="dk1"/>
          </a:effectRef>
          <a:fontRef idx="minor">
            <a:schemeClr val="tx1"/>
          </a:fontRef>
        </p:style>
      </p:cxnSp>
      <p:cxnSp>
        <p:nvCxnSpPr>
          <p:cNvPr id="7" name="Přímá spojnice 6"/>
          <p:cNvCxnSpPr>
            <a:stCxn id="5" idx="3"/>
          </p:cNvCxnSpPr>
          <p:nvPr/>
        </p:nvCxnSpPr>
        <p:spPr>
          <a:xfrm flipH="1" flipV="1">
            <a:off x="5761927" y="5526653"/>
            <a:ext cx="603989" cy="57253"/>
          </a:xfrm>
          <a:prstGeom prst="line">
            <a:avLst/>
          </a:prstGeom>
          <a:ln w="53975"/>
        </p:spPr>
        <p:style>
          <a:lnRef idx="1">
            <a:schemeClr val="dk1"/>
          </a:lnRef>
          <a:fillRef idx="0">
            <a:schemeClr val="dk1"/>
          </a:fillRef>
          <a:effectRef idx="0">
            <a:schemeClr val="dk1"/>
          </a:effectRef>
          <a:fontRef idx="minor">
            <a:schemeClr val="tx1"/>
          </a:fontRef>
        </p:style>
      </p:cxnSp>
      <p:sp>
        <p:nvSpPr>
          <p:cNvPr id="8" name="Ovál 7"/>
          <p:cNvSpPr/>
          <p:nvPr/>
        </p:nvSpPr>
        <p:spPr>
          <a:xfrm rot="3438083">
            <a:off x="6570325" y="4730663"/>
            <a:ext cx="252739" cy="27770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rot="1923063">
            <a:off x="3855856" y="4938800"/>
            <a:ext cx="548412" cy="47932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3" name="Přímá spojnice 12"/>
          <p:cNvCxnSpPr/>
          <p:nvPr/>
        </p:nvCxnSpPr>
        <p:spPr>
          <a:xfrm rot="1923063" flipH="1">
            <a:off x="3451458" y="5101045"/>
            <a:ext cx="355505" cy="357775"/>
          </a:xfrm>
          <a:prstGeom prst="line">
            <a:avLst/>
          </a:prstGeom>
          <a:ln w="53975"/>
        </p:spPr>
        <p:style>
          <a:lnRef idx="1">
            <a:schemeClr val="dk1"/>
          </a:lnRef>
          <a:fillRef idx="0">
            <a:schemeClr val="dk1"/>
          </a:fillRef>
          <a:effectRef idx="0">
            <a:schemeClr val="dk1"/>
          </a:effectRef>
          <a:fontRef idx="minor">
            <a:schemeClr val="tx1"/>
          </a:fontRef>
        </p:style>
      </p:cxnSp>
      <p:sp>
        <p:nvSpPr>
          <p:cNvPr id="15" name="Ovál 14"/>
          <p:cNvSpPr/>
          <p:nvPr/>
        </p:nvSpPr>
        <p:spPr>
          <a:xfrm rot="1923063">
            <a:off x="3129682" y="5214644"/>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6" name="Skupina 15"/>
          <p:cNvGrpSpPr/>
          <p:nvPr/>
        </p:nvGrpSpPr>
        <p:grpSpPr>
          <a:xfrm rot="19715542">
            <a:off x="4578752" y="4982015"/>
            <a:ext cx="821872" cy="838201"/>
            <a:chOff x="2841171" y="3118756"/>
            <a:chExt cx="821872" cy="838201"/>
          </a:xfrm>
        </p:grpSpPr>
        <p:cxnSp>
          <p:nvCxnSpPr>
            <p:cNvPr id="17" name="Přímá spojnice 1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65" name="Skupina 64"/>
          <p:cNvGrpSpPr/>
          <p:nvPr/>
        </p:nvGrpSpPr>
        <p:grpSpPr>
          <a:xfrm>
            <a:off x="1353358" y="1328396"/>
            <a:ext cx="876301" cy="1605642"/>
            <a:chOff x="1817914" y="2449286"/>
            <a:chExt cx="876301" cy="1605642"/>
          </a:xfrm>
        </p:grpSpPr>
        <p:sp>
          <p:nvSpPr>
            <p:cNvPr id="66" name="Ovál 65"/>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7" name="Přímá spojnice 66"/>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68" name="Přímá spojnice 67"/>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69" name="Ovál 68"/>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Ovál 69"/>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78" name="Ovál 77"/>
          <p:cNvSpPr/>
          <p:nvPr/>
        </p:nvSpPr>
        <p:spPr>
          <a:xfrm rot="3723607">
            <a:off x="3977559" y="2500363"/>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9" name="Přímá spojnice 78"/>
          <p:cNvCxnSpPr/>
          <p:nvPr/>
        </p:nvCxnSpPr>
        <p:spPr>
          <a:xfrm rot="3723607">
            <a:off x="4361309" y="2144633"/>
            <a:ext cx="228191" cy="408213"/>
          </a:xfrm>
          <a:prstGeom prst="line">
            <a:avLst/>
          </a:prstGeom>
          <a:ln w="53975"/>
        </p:spPr>
        <p:style>
          <a:lnRef idx="1">
            <a:schemeClr val="dk1"/>
          </a:lnRef>
          <a:fillRef idx="0">
            <a:schemeClr val="dk1"/>
          </a:fillRef>
          <a:effectRef idx="0">
            <a:schemeClr val="dk1"/>
          </a:effectRef>
          <a:fontRef idx="minor">
            <a:schemeClr val="tx1"/>
          </a:fontRef>
        </p:style>
      </p:cxnSp>
      <p:sp>
        <p:nvSpPr>
          <p:cNvPr id="81" name="Ovál 80"/>
          <p:cNvSpPr/>
          <p:nvPr/>
        </p:nvSpPr>
        <p:spPr>
          <a:xfrm rot="3723607">
            <a:off x="4569881" y="1933329"/>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3" name="Skupina 82"/>
          <p:cNvGrpSpPr/>
          <p:nvPr/>
        </p:nvGrpSpPr>
        <p:grpSpPr>
          <a:xfrm rot="19957573">
            <a:off x="4487075" y="2559667"/>
            <a:ext cx="821872" cy="838201"/>
            <a:chOff x="2841171" y="3118756"/>
            <a:chExt cx="821872" cy="838201"/>
          </a:xfrm>
        </p:grpSpPr>
        <p:cxnSp>
          <p:nvCxnSpPr>
            <p:cNvPr id="84" name="Přímá spojnice 8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Přímá spojnice 8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6" name="Přímá spojnice 8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7" name="Přímá spojnice 8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8" name="Přímá spojnice 8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90" name="Ovál 89"/>
          <p:cNvSpPr/>
          <p:nvPr/>
        </p:nvSpPr>
        <p:spPr>
          <a:xfrm rot="3723607">
            <a:off x="6116587" y="312947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1" name="Přímá spojnice 90"/>
          <p:cNvCxnSpPr>
            <a:stCxn id="93" idx="4"/>
          </p:cNvCxnSpPr>
          <p:nvPr/>
        </p:nvCxnSpPr>
        <p:spPr>
          <a:xfrm flipH="1">
            <a:off x="6561827" y="3070058"/>
            <a:ext cx="554558" cy="204104"/>
          </a:xfrm>
          <a:prstGeom prst="line">
            <a:avLst/>
          </a:prstGeom>
          <a:ln w="53975"/>
        </p:spPr>
        <p:style>
          <a:lnRef idx="1">
            <a:schemeClr val="dk1"/>
          </a:lnRef>
          <a:fillRef idx="0">
            <a:schemeClr val="dk1"/>
          </a:fillRef>
          <a:effectRef idx="0">
            <a:schemeClr val="dk1"/>
          </a:effectRef>
          <a:fontRef idx="minor">
            <a:schemeClr val="tx1"/>
          </a:fontRef>
        </p:style>
      </p:cxnSp>
      <p:cxnSp>
        <p:nvCxnSpPr>
          <p:cNvPr id="92" name="Přímá spojnice 91"/>
          <p:cNvCxnSpPr/>
          <p:nvPr/>
        </p:nvCxnSpPr>
        <p:spPr>
          <a:xfrm rot="3723607" flipH="1">
            <a:off x="5755768" y="3071674"/>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93" name="Ovál 92"/>
          <p:cNvSpPr/>
          <p:nvPr/>
        </p:nvSpPr>
        <p:spPr>
          <a:xfrm rot="3723607">
            <a:off x="7107780" y="2894359"/>
            <a:ext cx="228601" cy="23928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4" name="Ovál 93"/>
          <p:cNvSpPr/>
          <p:nvPr/>
        </p:nvSpPr>
        <p:spPr>
          <a:xfrm rot="3723607">
            <a:off x="5471269" y="302654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20" name="Skupina 119"/>
          <p:cNvGrpSpPr/>
          <p:nvPr/>
        </p:nvGrpSpPr>
        <p:grpSpPr>
          <a:xfrm rot="3106380">
            <a:off x="3704032" y="3079533"/>
            <a:ext cx="892056" cy="734214"/>
            <a:chOff x="2841171" y="3118756"/>
            <a:chExt cx="821871" cy="838201"/>
          </a:xfrm>
        </p:grpSpPr>
        <p:cxnSp>
          <p:nvCxnSpPr>
            <p:cNvPr id="121" name="Přímá spojnice 120"/>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Přímá spojnice 121"/>
            <p:cNvCxnSpPr/>
            <p:nvPr/>
          </p:nvCxnSpPr>
          <p:spPr>
            <a:xfrm flipH="1">
              <a:off x="2993570"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Přímá spojnice 122"/>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4" name="Přímá spojnice 123"/>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flipH="1">
              <a:off x="3450770"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32" name="Skupina 131"/>
          <p:cNvGrpSpPr/>
          <p:nvPr/>
        </p:nvGrpSpPr>
        <p:grpSpPr>
          <a:xfrm rot="19715542">
            <a:off x="2338147" y="2002111"/>
            <a:ext cx="821872" cy="838201"/>
            <a:chOff x="2841171" y="3118756"/>
            <a:chExt cx="821872" cy="838201"/>
          </a:xfrm>
        </p:grpSpPr>
        <p:cxnSp>
          <p:nvCxnSpPr>
            <p:cNvPr id="133" name="Přímá spojnice 13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4" name="Přímá spojnice 13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5" name="Přímá spojnice 13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45" name="Ovál 144"/>
          <p:cNvSpPr/>
          <p:nvPr/>
        </p:nvSpPr>
        <p:spPr>
          <a:xfrm rot="3723607">
            <a:off x="3202160" y="241982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6" name="Ovál 145"/>
          <p:cNvSpPr/>
          <p:nvPr/>
        </p:nvSpPr>
        <p:spPr>
          <a:xfrm rot="3723607">
            <a:off x="4052913" y="409039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59" name="Přímá spojnice 158"/>
          <p:cNvCxnSpPr/>
          <p:nvPr/>
        </p:nvCxnSpPr>
        <p:spPr>
          <a:xfrm flipV="1">
            <a:off x="4145033" y="4328290"/>
            <a:ext cx="7539" cy="614253"/>
          </a:xfrm>
          <a:prstGeom prst="line">
            <a:avLst/>
          </a:prstGeom>
          <a:ln w="53975"/>
        </p:spPr>
        <p:style>
          <a:lnRef idx="1">
            <a:schemeClr val="dk1"/>
          </a:lnRef>
          <a:fillRef idx="0">
            <a:schemeClr val="dk1"/>
          </a:fillRef>
          <a:effectRef idx="0">
            <a:schemeClr val="dk1"/>
          </a:effectRef>
          <a:fontRef idx="minor">
            <a:schemeClr val="tx1"/>
          </a:fontRef>
        </p:style>
      </p:cxnSp>
      <p:cxnSp>
        <p:nvCxnSpPr>
          <p:cNvPr id="160" name="Přímá spojnice 159"/>
          <p:cNvCxnSpPr>
            <a:stCxn id="78" idx="3"/>
          </p:cNvCxnSpPr>
          <p:nvPr/>
        </p:nvCxnSpPr>
        <p:spPr>
          <a:xfrm flipH="1" flipV="1">
            <a:off x="3426381" y="2562022"/>
            <a:ext cx="561236" cy="99875"/>
          </a:xfrm>
          <a:prstGeom prst="line">
            <a:avLst/>
          </a:prstGeom>
          <a:ln w="53975"/>
        </p:spPr>
        <p:style>
          <a:lnRef idx="1">
            <a:schemeClr val="dk1"/>
          </a:lnRef>
          <a:fillRef idx="0">
            <a:schemeClr val="dk1"/>
          </a:fillRef>
          <a:effectRef idx="0">
            <a:schemeClr val="dk1"/>
          </a:effectRef>
          <a:fontRef idx="minor">
            <a:schemeClr val="tx1"/>
          </a:fontRef>
        </p:style>
      </p:cxnSp>
      <p:sp>
        <p:nvSpPr>
          <p:cNvPr id="104" name="Ovál 103"/>
          <p:cNvSpPr/>
          <p:nvPr/>
        </p:nvSpPr>
        <p:spPr>
          <a:xfrm rot="16328894">
            <a:off x="8450578" y="2474227"/>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5" name="Přímá spojnice 104"/>
          <p:cNvCxnSpPr/>
          <p:nvPr/>
        </p:nvCxnSpPr>
        <p:spPr>
          <a:xfrm>
            <a:off x="8633011" y="2018598"/>
            <a:ext cx="37652" cy="451821"/>
          </a:xfrm>
          <a:prstGeom prst="line">
            <a:avLst/>
          </a:prstGeom>
          <a:ln w="53975"/>
        </p:spPr>
        <p:style>
          <a:lnRef idx="1">
            <a:schemeClr val="dk1"/>
          </a:lnRef>
          <a:fillRef idx="0">
            <a:schemeClr val="dk1"/>
          </a:fillRef>
          <a:effectRef idx="0">
            <a:schemeClr val="dk1"/>
          </a:effectRef>
          <a:fontRef idx="minor">
            <a:schemeClr val="tx1"/>
          </a:fontRef>
        </p:style>
      </p:cxnSp>
      <p:cxnSp>
        <p:nvCxnSpPr>
          <p:cNvPr id="106" name="Přímá spojnice 105"/>
          <p:cNvCxnSpPr/>
          <p:nvPr/>
        </p:nvCxnSpPr>
        <p:spPr>
          <a:xfrm>
            <a:off x="8896574" y="2766255"/>
            <a:ext cx="430306" cy="107576"/>
          </a:xfrm>
          <a:prstGeom prst="line">
            <a:avLst/>
          </a:prstGeom>
          <a:ln w="53975"/>
        </p:spPr>
        <p:style>
          <a:lnRef idx="1">
            <a:schemeClr val="dk1"/>
          </a:lnRef>
          <a:fillRef idx="0">
            <a:schemeClr val="dk1"/>
          </a:fillRef>
          <a:effectRef idx="0">
            <a:schemeClr val="dk1"/>
          </a:effectRef>
          <a:fontRef idx="minor">
            <a:schemeClr val="tx1"/>
          </a:fontRef>
        </p:style>
      </p:cxnSp>
      <p:sp>
        <p:nvSpPr>
          <p:cNvPr id="107" name="Ovál 106"/>
          <p:cNvSpPr/>
          <p:nvPr/>
        </p:nvSpPr>
        <p:spPr>
          <a:xfrm rot="16328894">
            <a:off x="8529383" y="1791074"/>
            <a:ext cx="228601" cy="24652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8" name="Ovál 107"/>
          <p:cNvSpPr/>
          <p:nvPr/>
        </p:nvSpPr>
        <p:spPr>
          <a:xfrm rot="16328894">
            <a:off x="9317844" y="2781637"/>
            <a:ext cx="228601" cy="231434"/>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09" name="Skupina 108"/>
          <p:cNvGrpSpPr/>
          <p:nvPr/>
        </p:nvGrpSpPr>
        <p:grpSpPr>
          <a:xfrm rot="19355322">
            <a:off x="7818457" y="4523477"/>
            <a:ext cx="1517310" cy="1000219"/>
            <a:chOff x="5200013" y="2923807"/>
            <a:chExt cx="1517310" cy="1000219"/>
          </a:xfrm>
        </p:grpSpPr>
        <p:sp>
          <p:nvSpPr>
            <p:cNvPr id="110" name="Ovál 109"/>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1" name="Přímá spojnice 110"/>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12" name="Přímá spojnice 111"/>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13" name="Ovál 112"/>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4" name="Ovál 113"/>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28" name="Skupina 127"/>
          <p:cNvGrpSpPr/>
          <p:nvPr/>
        </p:nvGrpSpPr>
        <p:grpSpPr>
          <a:xfrm rot="2163649">
            <a:off x="6070746" y="3691441"/>
            <a:ext cx="949424" cy="941315"/>
            <a:chOff x="2841171" y="3118756"/>
            <a:chExt cx="821872" cy="838201"/>
          </a:xfrm>
        </p:grpSpPr>
        <p:cxnSp>
          <p:nvCxnSpPr>
            <p:cNvPr id="129" name="Přímá spojnice 128"/>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0" name="Přímá spojnice 13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41" name="Skupina 140"/>
          <p:cNvGrpSpPr/>
          <p:nvPr/>
        </p:nvGrpSpPr>
        <p:grpSpPr>
          <a:xfrm rot="2385827">
            <a:off x="8366037" y="3099969"/>
            <a:ext cx="821872" cy="838201"/>
            <a:chOff x="2841171" y="3118756"/>
            <a:chExt cx="821872" cy="838201"/>
          </a:xfrm>
        </p:grpSpPr>
        <p:cxnSp>
          <p:nvCxnSpPr>
            <p:cNvPr id="142" name="Přímá spojnice 141"/>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Přímá spojnice 142"/>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4" name="Přímá spojnice 143"/>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1" name="Přímá spojnice 160"/>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2" name="Přímá spojnice 161"/>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3" name="Skupina 162"/>
          <p:cNvGrpSpPr/>
          <p:nvPr/>
        </p:nvGrpSpPr>
        <p:grpSpPr>
          <a:xfrm rot="18704571">
            <a:off x="7012365" y="5108060"/>
            <a:ext cx="821872" cy="838201"/>
            <a:chOff x="2841171" y="3118756"/>
            <a:chExt cx="821872" cy="838201"/>
          </a:xfrm>
        </p:grpSpPr>
        <p:cxnSp>
          <p:nvCxnSpPr>
            <p:cNvPr id="166" name="Přímá spojnice 165"/>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7" name="Přímá spojnice 166"/>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8" name="Přímá spojnice 16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9" name="Přímá spojnice 16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0" name="Přímá spojnice 16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74" name="Skupina 173"/>
          <p:cNvGrpSpPr/>
          <p:nvPr/>
        </p:nvGrpSpPr>
        <p:grpSpPr>
          <a:xfrm rot="8866459">
            <a:off x="9693303" y="2653852"/>
            <a:ext cx="821872" cy="838201"/>
            <a:chOff x="2841171" y="3118756"/>
            <a:chExt cx="821872" cy="838201"/>
          </a:xfrm>
        </p:grpSpPr>
        <p:cxnSp>
          <p:nvCxnSpPr>
            <p:cNvPr id="175" name="Přímá spojnice 17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Přímá spojnice 17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7" name="Přímá spojnice 17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8" name="Přímá spojnice 17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9" name="Přímá spojnice 17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80" name="Skupina 179"/>
          <p:cNvGrpSpPr/>
          <p:nvPr/>
        </p:nvGrpSpPr>
        <p:grpSpPr>
          <a:xfrm rot="14660396">
            <a:off x="10146060" y="5084682"/>
            <a:ext cx="1538198" cy="1005415"/>
            <a:chOff x="5200013" y="2918611"/>
            <a:chExt cx="1538198" cy="1005415"/>
          </a:xfrm>
        </p:grpSpPr>
        <p:sp>
          <p:nvSpPr>
            <p:cNvPr id="181" name="Ovál 180"/>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82" name="Přímá spojnice 181"/>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83" name="Přímá spojnice 182"/>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84" name="Ovál 183"/>
            <p:cNvSpPr/>
            <p:nvPr/>
          </p:nvSpPr>
          <p:spPr>
            <a:xfrm rot="3723607">
              <a:off x="6493282" y="290228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5" name="Ovál 184"/>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86" name="Skupina 185"/>
          <p:cNvGrpSpPr/>
          <p:nvPr/>
        </p:nvGrpSpPr>
        <p:grpSpPr>
          <a:xfrm rot="18995797">
            <a:off x="9205624" y="4715407"/>
            <a:ext cx="821872" cy="838201"/>
            <a:chOff x="2841171" y="3118756"/>
            <a:chExt cx="821872" cy="838201"/>
          </a:xfrm>
        </p:grpSpPr>
        <p:cxnSp>
          <p:nvCxnSpPr>
            <p:cNvPr id="187" name="Přímá spojnice 18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8" name="Přímá spojnice 18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9" name="Přímá spojnice 18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0" name="Přímá spojnice 18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1" name="Přímá spojnice 19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92" name="Skupina 191"/>
          <p:cNvGrpSpPr/>
          <p:nvPr/>
        </p:nvGrpSpPr>
        <p:grpSpPr>
          <a:xfrm rot="13299040">
            <a:off x="10672650" y="4289504"/>
            <a:ext cx="777043" cy="697917"/>
            <a:chOff x="2841171" y="3118756"/>
            <a:chExt cx="821872" cy="838201"/>
          </a:xfrm>
        </p:grpSpPr>
        <p:cxnSp>
          <p:nvCxnSpPr>
            <p:cNvPr id="193" name="Přímá spojnice 19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4" name="Přímá spojnice 19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5" name="Přímá spojnice 19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6" name="Přímá spojnice 19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7" name="Přímá spojnice 19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4" name="Skupina 203"/>
          <p:cNvGrpSpPr/>
          <p:nvPr/>
        </p:nvGrpSpPr>
        <p:grpSpPr>
          <a:xfrm rot="18757909">
            <a:off x="11471637" y="4927768"/>
            <a:ext cx="821872" cy="838201"/>
            <a:chOff x="2841171" y="3118756"/>
            <a:chExt cx="821872" cy="838201"/>
          </a:xfrm>
        </p:grpSpPr>
        <p:cxnSp>
          <p:nvCxnSpPr>
            <p:cNvPr id="205" name="Přímá spojnice 20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Přímá spojnice 20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7" name="Přímá spojnice 20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8" name="Přímá spojnice 20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9" name="Přímá spojnice 20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17" name="Ovál 216">
            <a:extLst>
              <a:ext uri="{FF2B5EF4-FFF2-40B4-BE49-F238E27FC236}">
                <a16:creationId xmlns:a16="http://schemas.microsoft.com/office/drawing/2014/main" id="{7D4C963F-EE95-441B-87EB-D8F8BFA97171}"/>
              </a:ext>
            </a:extLst>
          </p:cNvPr>
          <p:cNvSpPr/>
          <p:nvPr/>
        </p:nvSpPr>
        <p:spPr>
          <a:xfrm rot="1923063">
            <a:off x="5509193" y="5361751"/>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20" name="Skupina 219">
            <a:extLst>
              <a:ext uri="{FF2B5EF4-FFF2-40B4-BE49-F238E27FC236}">
                <a16:creationId xmlns:a16="http://schemas.microsoft.com/office/drawing/2014/main" id="{50F89B9D-A6D6-479A-A4BA-F2E9C186904D}"/>
              </a:ext>
            </a:extLst>
          </p:cNvPr>
          <p:cNvGrpSpPr/>
          <p:nvPr/>
        </p:nvGrpSpPr>
        <p:grpSpPr>
          <a:xfrm rot="7124565">
            <a:off x="7556522" y="2474627"/>
            <a:ext cx="821872" cy="838201"/>
            <a:chOff x="2841171" y="3118756"/>
            <a:chExt cx="821872" cy="838201"/>
          </a:xfrm>
        </p:grpSpPr>
        <p:cxnSp>
          <p:nvCxnSpPr>
            <p:cNvPr id="250" name="Přímá spojnice 249">
              <a:extLst>
                <a:ext uri="{FF2B5EF4-FFF2-40B4-BE49-F238E27FC236}">
                  <a16:creationId xmlns:a16="http://schemas.microsoft.com/office/drawing/2014/main" id="{11B89180-18A8-4B2D-A4DB-17A58E249BA4}"/>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 name="Přímá spojnice 254">
              <a:extLst>
                <a:ext uri="{FF2B5EF4-FFF2-40B4-BE49-F238E27FC236}">
                  <a16:creationId xmlns:a16="http://schemas.microsoft.com/office/drawing/2014/main" id="{E0031C18-8BED-427F-9F95-E7DBDB79168C}"/>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6" name="Přímá spojnice 255">
              <a:extLst>
                <a:ext uri="{FF2B5EF4-FFF2-40B4-BE49-F238E27FC236}">
                  <a16:creationId xmlns:a16="http://schemas.microsoft.com/office/drawing/2014/main" id="{109878A0-8BEE-4CAB-BC87-A26A9F6372CA}"/>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7" name="Přímá spojnice 256">
              <a:extLst>
                <a:ext uri="{FF2B5EF4-FFF2-40B4-BE49-F238E27FC236}">
                  <a16:creationId xmlns:a16="http://schemas.microsoft.com/office/drawing/2014/main" id="{E53C3777-E4B5-4404-9E91-1EE43E3AD3C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8" name="Přímá spojnice 257">
              <a:extLst>
                <a:ext uri="{FF2B5EF4-FFF2-40B4-BE49-F238E27FC236}">
                  <a16:creationId xmlns:a16="http://schemas.microsoft.com/office/drawing/2014/main" id="{16039BAA-9142-4D2B-B3CE-AE5BD1AC6E26}"/>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59" name="Skupina 258">
            <a:extLst>
              <a:ext uri="{FF2B5EF4-FFF2-40B4-BE49-F238E27FC236}">
                <a16:creationId xmlns:a16="http://schemas.microsoft.com/office/drawing/2014/main" id="{9F13A6E5-42C5-461C-85E3-9C5E67A5EBC4}"/>
              </a:ext>
            </a:extLst>
          </p:cNvPr>
          <p:cNvGrpSpPr/>
          <p:nvPr/>
        </p:nvGrpSpPr>
        <p:grpSpPr>
          <a:xfrm rot="7936150">
            <a:off x="10378751" y="2839374"/>
            <a:ext cx="1517310" cy="1000219"/>
            <a:chOff x="5200013" y="2923807"/>
            <a:chExt cx="1517310" cy="1000219"/>
          </a:xfrm>
        </p:grpSpPr>
        <p:sp>
          <p:nvSpPr>
            <p:cNvPr id="260" name="Ovál 259">
              <a:extLst>
                <a:ext uri="{FF2B5EF4-FFF2-40B4-BE49-F238E27FC236}">
                  <a16:creationId xmlns:a16="http://schemas.microsoft.com/office/drawing/2014/main" id="{0A8597ED-0BB9-46A1-9719-19AAED34DAD3}"/>
                </a:ext>
              </a:extLst>
            </p:cNvPr>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1" name="Přímá spojnice 260">
              <a:extLst>
                <a:ext uri="{FF2B5EF4-FFF2-40B4-BE49-F238E27FC236}">
                  <a16:creationId xmlns:a16="http://schemas.microsoft.com/office/drawing/2014/main" id="{DEDA8255-8A5D-47B9-AAB2-86A5792A2602}"/>
                </a:ext>
              </a:extLst>
            </p:cNvPr>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262" name="Přímá spojnice 261">
              <a:extLst>
                <a:ext uri="{FF2B5EF4-FFF2-40B4-BE49-F238E27FC236}">
                  <a16:creationId xmlns:a16="http://schemas.microsoft.com/office/drawing/2014/main" id="{A29F848C-D845-4AB3-9AFA-CDC20C8BEA6E}"/>
                </a:ext>
              </a:extLst>
            </p:cNvPr>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263" name="Ovál 262">
              <a:extLst>
                <a:ext uri="{FF2B5EF4-FFF2-40B4-BE49-F238E27FC236}">
                  <a16:creationId xmlns:a16="http://schemas.microsoft.com/office/drawing/2014/main" id="{6B322CCB-FA1D-479D-A6C6-ECB202DE6B6F}"/>
                </a:ext>
              </a:extLst>
            </p:cNvPr>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4" name="Ovál 263">
              <a:extLst>
                <a:ext uri="{FF2B5EF4-FFF2-40B4-BE49-F238E27FC236}">
                  <a16:creationId xmlns:a16="http://schemas.microsoft.com/office/drawing/2014/main" id="{27EAA361-1A25-4BC7-B0EE-B085AD64FA30}"/>
                </a:ext>
              </a:extLst>
            </p:cNvPr>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65" name="Skupina 264">
            <a:extLst>
              <a:ext uri="{FF2B5EF4-FFF2-40B4-BE49-F238E27FC236}">
                <a16:creationId xmlns:a16="http://schemas.microsoft.com/office/drawing/2014/main" id="{F71916F2-CC1D-4B93-8258-AFC04F862DB6}"/>
              </a:ext>
            </a:extLst>
          </p:cNvPr>
          <p:cNvGrpSpPr/>
          <p:nvPr/>
        </p:nvGrpSpPr>
        <p:grpSpPr>
          <a:xfrm rot="20821052">
            <a:off x="1137387" y="4769146"/>
            <a:ext cx="876301" cy="1605642"/>
            <a:chOff x="1817914" y="2449286"/>
            <a:chExt cx="876301" cy="1605642"/>
          </a:xfrm>
        </p:grpSpPr>
        <p:sp>
          <p:nvSpPr>
            <p:cNvPr id="266" name="Ovál 265">
              <a:extLst>
                <a:ext uri="{FF2B5EF4-FFF2-40B4-BE49-F238E27FC236}">
                  <a16:creationId xmlns:a16="http://schemas.microsoft.com/office/drawing/2014/main" id="{2470846D-2C63-4C33-82BB-4C72FB8D1383}"/>
                </a:ext>
              </a:extLst>
            </p:cNvPr>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7" name="Přímá spojnice 266">
              <a:extLst>
                <a:ext uri="{FF2B5EF4-FFF2-40B4-BE49-F238E27FC236}">
                  <a16:creationId xmlns:a16="http://schemas.microsoft.com/office/drawing/2014/main" id="{BA653457-59CD-4487-A348-C81632A67FE9}"/>
                </a:ext>
              </a:extLst>
            </p:cNvPr>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268" name="Přímá spojnice 267">
              <a:extLst>
                <a:ext uri="{FF2B5EF4-FFF2-40B4-BE49-F238E27FC236}">
                  <a16:creationId xmlns:a16="http://schemas.microsoft.com/office/drawing/2014/main" id="{7DDE0ECB-CD29-4D98-A5BD-619A9E96E2F6}"/>
                </a:ext>
              </a:extLst>
            </p:cNvPr>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269" name="Ovál 268">
              <a:extLst>
                <a:ext uri="{FF2B5EF4-FFF2-40B4-BE49-F238E27FC236}">
                  <a16:creationId xmlns:a16="http://schemas.microsoft.com/office/drawing/2014/main" id="{7120C625-C8AC-48F7-AB7D-058FB58CE47B}"/>
                </a:ext>
              </a:extLst>
            </p:cNvPr>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0" name="Ovál 269">
              <a:extLst>
                <a:ext uri="{FF2B5EF4-FFF2-40B4-BE49-F238E27FC236}">
                  <a16:creationId xmlns:a16="http://schemas.microsoft.com/office/drawing/2014/main" id="{339613C8-FCBB-468D-9E82-78516B5B6F33}"/>
                </a:ext>
              </a:extLst>
            </p:cNvPr>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71" name="Skupina 270">
            <a:extLst>
              <a:ext uri="{FF2B5EF4-FFF2-40B4-BE49-F238E27FC236}">
                <a16:creationId xmlns:a16="http://schemas.microsoft.com/office/drawing/2014/main" id="{FD7A7D45-768B-4DD0-B338-4FDD7DC64900}"/>
              </a:ext>
            </a:extLst>
          </p:cNvPr>
          <p:cNvGrpSpPr/>
          <p:nvPr/>
        </p:nvGrpSpPr>
        <p:grpSpPr>
          <a:xfrm rot="18136322">
            <a:off x="2226143" y="5053461"/>
            <a:ext cx="821872" cy="838201"/>
            <a:chOff x="2841171" y="3118756"/>
            <a:chExt cx="821872" cy="838201"/>
          </a:xfrm>
        </p:grpSpPr>
        <p:cxnSp>
          <p:nvCxnSpPr>
            <p:cNvPr id="272" name="Přímá spojnice 271">
              <a:extLst>
                <a:ext uri="{FF2B5EF4-FFF2-40B4-BE49-F238E27FC236}">
                  <a16:creationId xmlns:a16="http://schemas.microsoft.com/office/drawing/2014/main" id="{22D90AFD-E982-4B7E-95B3-9BE05A875E3E}"/>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 name="Přímá spojnice 272">
              <a:extLst>
                <a:ext uri="{FF2B5EF4-FFF2-40B4-BE49-F238E27FC236}">
                  <a16:creationId xmlns:a16="http://schemas.microsoft.com/office/drawing/2014/main" id="{F5D3383E-E18B-480C-AF73-4252CACEAD7A}"/>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4" name="Přímá spojnice 273">
              <a:extLst>
                <a:ext uri="{FF2B5EF4-FFF2-40B4-BE49-F238E27FC236}">
                  <a16:creationId xmlns:a16="http://schemas.microsoft.com/office/drawing/2014/main" id="{6164B627-79FA-42C8-99AE-284E53881D5C}"/>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5" name="Přímá spojnice 274">
              <a:extLst>
                <a:ext uri="{FF2B5EF4-FFF2-40B4-BE49-F238E27FC236}">
                  <a16:creationId xmlns:a16="http://schemas.microsoft.com/office/drawing/2014/main" id="{E59099C4-310C-4009-951E-AD2A8485E07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6" name="Přímá spojnice 275">
              <a:extLst>
                <a:ext uri="{FF2B5EF4-FFF2-40B4-BE49-F238E27FC236}">
                  <a16:creationId xmlns:a16="http://schemas.microsoft.com/office/drawing/2014/main" id="{11418D4A-C9FF-4BA7-ABD6-EB739A325897}"/>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6918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fade">
                                      <p:cBhvr>
                                        <p:cTn id="7" dur="500"/>
                                        <p:tgtEl>
                                          <p:spTgt spid="120"/>
                                        </p:tgtEl>
                                      </p:cBhvr>
                                    </p:animEffect>
                                  </p:childTnLst>
                                </p:cTn>
                              </p:par>
                              <p:par>
                                <p:cTn id="8" presetID="10" presetClass="entr" presetSubtype="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fade">
                                      <p:cBhvr>
                                        <p:cTn id="10" dur="500"/>
                                        <p:tgtEl>
                                          <p:spTgt spid="8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2"/>
                                        </p:tgtEl>
                                        <p:attrNameLst>
                                          <p:attrName>style.visibility</p:attrName>
                                        </p:attrNameLst>
                                      </p:cBhvr>
                                      <p:to>
                                        <p:strVal val="visible"/>
                                      </p:to>
                                    </p:set>
                                    <p:animEffect transition="in" filter="fade">
                                      <p:cBhvr>
                                        <p:cTn id="15" dur="500"/>
                                        <p:tgtEl>
                                          <p:spTgt spid="132"/>
                                        </p:tgtEl>
                                      </p:cBhvr>
                                    </p:animEffect>
                                  </p:childTnLst>
                                </p:cTn>
                              </p:par>
                              <p:par>
                                <p:cTn id="16" presetID="10" presetClass="entr" presetSubtype="0" fill="hold" nodeType="withEffect">
                                  <p:stCondLst>
                                    <p:cond delay="0"/>
                                  </p:stCondLst>
                                  <p:childTnLst>
                                    <p:set>
                                      <p:cBhvr>
                                        <p:cTn id="17" dur="1" fill="hold">
                                          <p:stCondLst>
                                            <p:cond delay="0"/>
                                          </p:stCondLst>
                                        </p:cTn>
                                        <p:tgtEl>
                                          <p:spTgt spid="65"/>
                                        </p:tgtEl>
                                        <p:attrNameLst>
                                          <p:attrName>style.visibility</p:attrName>
                                        </p:attrNameLst>
                                      </p:cBhvr>
                                      <p:to>
                                        <p:strVal val="visible"/>
                                      </p:to>
                                    </p:set>
                                    <p:animEffect transition="in" filter="fade">
                                      <p:cBhvr>
                                        <p:cTn id="18" dur="500"/>
                                        <p:tgtEl>
                                          <p:spTgt spid="6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6"/>
                                        </p:tgtEl>
                                        <p:attrNameLst>
                                          <p:attrName>style.visibility</p:attrName>
                                        </p:attrNameLst>
                                      </p:cBhvr>
                                      <p:to>
                                        <p:strVal val="visible"/>
                                      </p:to>
                                    </p:set>
                                    <p:animEffect transition="in" filter="fade">
                                      <p:cBhvr>
                                        <p:cTn id="26" dur="500"/>
                                        <p:tgtEl>
                                          <p:spTgt spid="14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nodeType="with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par>
                                <p:cTn id="33" presetID="10" presetClass="entr" presetSubtype="0" fill="hold" nodeType="withEffect">
                                  <p:stCondLst>
                                    <p:cond delay="0"/>
                                  </p:stCondLst>
                                  <p:childTnLst>
                                    <p:set>
                                      <p:cBhvr>
                                        <p:cTn id="34" dur="1" fill="hold">
                                          <p:stCondLst>
                                            <p:cond delay="0"/>
                                          </p:stCondLst>
                                        </p:cTn>
                                        <p:tgtEl>
                                          <p:spTgt spid="159"/>
                                        </p:tgtEl>
                                        <p:attrNameLst>
                                          <p:attrName>style.visibility</p:attrName>
                                        </p:attrNameLst>
                                      </p:cBhvr>
                                      <p:to>
                                        <p:strVal val="visible"/>
                                      </p:to>
                                    </p:set>
                                    <p:animEffect transition="in" filter="fade">
                                      <p:cBhvr>
                                        <p:cTn id="35" dur="500"/>
                                        <p:tgtEl>
                                          <p:spTgt spid="159"/>
                                        </p:tgtEl>
                                      </p:cBhvr>
                                    </p:animEffect>
                                  </p:childTnLst>
                                </p:cTn>
                              </p:par>
                              <p:par>
                                <p:cTn id="36" presetID="10" presetClass="entr" presetSubtype="0" fill="hold"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5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94"/>
                                        </p:tgtEl>
                                        <p:attrNameLst>
                                          <p:attrName>style.visibility</p:attrName>
                                        </p:attrNameLst>
                                      </p:cBhvr>
                                      <p:to>
                                        <p:strVal val="visible"/>
                                      </p:to>
                                    </p:set>
                                    <p:animEffect transition="in" filter="fade">
                                      <p:cBhvr>
                                        <p:cTn id="43" dur="500"/>
                                        <p:tgtEl>
                                          <p:spTgt spid="94"/>
                                        </p:tgtEl>
                                      </p:cBhvr>
                                    </p:animEffect>
                                  </p:childTnLst>
                                </p:cTn>
                              </p:par>
                              <p:par>
                                <p:cTn id="44" presetID="10" presetClass="entr" presetSubtype="0" fill="hold" nodeType="withEffect">
                                  <p:stCondLst>
                                    <p:cond delay="0"/>
                                  </p:stCondLst>
                                  <p:childTnLst>
                                    <p:set>
                                      <p:cBhvr>
                                        <p:cTn id="45" dur="1" fill="hold">
                                          <p:stCondLst>
                                            <p:cond delay="0"/>
                                          </p:stCondLst>
                                        </p:cTn>
                                        <p:tgtEl>
                                          <p:spTgt spid="92"/>
                                        </p:tgtEl>
                                        <p:attrNameLst>
                                          <p:attrName>style.visibility</p:attrName>
                                        </p:attrNameLst>
                                      </p:cBhvr>
                                      <p:to>
                                        <p:strVal val="visible"/>
                                      </p:to>
                                    </p:set>
                                    <p:animEffect transition="in" filter="fade">
                                      <p:cBhvr>
                                        <p:cTn id="46" dur="500"/>
                                        <p:tgtEl>
                                          <p:spTgt spid="92"/>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90"/>
                                        </p:tgtEl>
                                        <p:attrNameLst>
                                          <p:attrName>style.visibility</p:attrName>
                                        </p:attrNameLst>
                                      </p:cBhvr>
                                      <p:to>
                                        <p:strVal val="visible"/>
                                      </p:to>
                                    </p:set>
                                    <p:animEffect transition="in" filter="fade">
                                      <p:cBhvr>
                                        <p:cTn id="49" dur="500"/>
                                        <p:tgtEl>
                                          <p:spTgt spid="90"/>
                                        </p:tgtEl>
                                      </p:cBhvr>
                                    </p:animEffect>
                                  </p:childTnLst>
                                </p:cTn>
                              </p:par>
                              <p:par>
                                <p:cTn id="50" presetID="10" presetClass="entr" presetSubtype="0" fill="hold" nodeType="withEffect">
                                  <p:stCondLst>
                                    <p:cond delay="0"/>
                                  </p:stCondLst>
                                  <p:childTnLst>
                                    <p:set>
                                      <p:cBhvr>
                                        <p:cTn id="51" dur="1" fill="hold">
                                          <p:stCondLst>
                                            <p:cond delay="0"/>
                                          </p:stCondLst>
                                        </p:cTn>
                                        <p:tgtEl>
                                          <p:spTgt spid="91"/>
                                        </p:tgtEl>
                                        <p:attrNameLst>
                                          <p:attrName>style.visibility</p:attrName>
                                        </p:attrNameLst>
                                      </p:cBhvr>
                                      <p:to>
                                        <p:strVal val="visible"/>
                                      </p:to>
                                    </p:set>
                                    <p:animEffect transition="in" filter="fade">
                                      <p:cBhvr>
                                        <p:cTn id="52" dur="500"/>
                                        <p:tgtEl>
                                          <p:spTgt spid="91"/>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93"/>
                                        </p:tgtEl>
                                        <p:attrNameLst>
                                          <p:attrName>style.visibility</p:attrName>
                                        </p:attrNameLst>
                                      </p:cBhvr>
                                      <p:to>
                                        <p:strVal val="visible"/>
                                      </p:to>
                                    </p:set>
                                    <p:animEffect transition="in" filter="fade">
                                      <p:cBhvr>
                                        <p:cTn id="55" dur="500"/>
                                        <p:tgtEl>
                                          <p:spTgt spid="93"/>
                                        </p:tgtEl>
                                      </p:cBhvr>
                                    </p:animEffect>
                                  </p:childTnLst>
                                </p:cTn>
                              </p:par>
                              <p:par>
                                <p:cTn id="56" presetID="10" presetClass="entr" presetSubtype="0" fill="hold" nodeType="withEffect">
                                  <p:stCondLst>
                                    <p:cond delay="0"/>
                                  </p:stCondLst>
                                  <p:childTnLst>
                                    <p:set>
                                      <p:cBhvr>
                                        <p:cTn id="57" dur="1" fill="hold">
                                          <p:stCondLst>
                                            <p:cond delay="0"/>
                                          </p:stCondLst>
                                        </p:cTn>
                                        <p:tgtEl>
                                          <p:spTgt spid="128"/>
                                        </p:tgtEl>
                                        <p:attrNameLst>
                                          <p:attrName>style.visibility</p:attrName>
                                        </p:attrNameLst>
                                      </p:cBhvr>
                                      <p:to>
                                        <p:strVal val="visible"/>
                                      </p:to>
                                    </p:set>
                                    <p:animEffect transition="in" filter="fade">
                                      <p:cBhvr>
                                        <p:cTn id="58" dur="500"/>
                                        <p:tgtEl>
                                          <p:spTgt spid="128"/>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65"/>
                                        </p:tgtEl>
                                        <p:attrNameLst>
                                          <p:attrName>style.visibility</p:attrName>
                                        </p:attrNameLst>
                                      </p:cBhvr>
                                      <p:to>
                                        <p:strVal val="visible"/>
                                      </p:to>
                                    </p:set>
                                    <p:animEffect transition="in" filter="fade">
                                      <p:cBhvr>
                                        <p:cTn id="63" dur="500"/>
                                        <p:tgtEl>
                                          <p:spTgt spid="265"/>
                                        </p:tgtEl>
                                      </p:cBhvr>
                                    </p:animEffect>
                                  </p:childTnLst>
                                </p:cTn>
                              </p:par>
                              <p:par>
                                <p:cTn id="64" presetID="10" presetClass="entr" presetSubtype="0" fill="hold" nodeType="withEffect">
                                  <p:stCondLst>
                                    <p:cond delay="0"/>
                                  </p:stCondLst>
                                  <p:childTnLst>
                                    <p:set>
                                      <p:cBhvr>
                                        <p:cTn id="65" dur="1" fill="hold">
                                          <p:stCondLst>
                                            <p:cond delay="0"/>
                                          </p:stCondLst>
                                        </p:cTn>
                                        <p:tgtEl>
                                          <p:spTgt spid="271"/>
                                        </p:tgtEl>
                                        <p:attrNameLst>
                                          <p:attrName>style.visibility</p:attrName>
                                        </p:attrNameLst>
                                      </p:cBhvr>
                                      <p:to>
                                        <p:strVal val="visible"/>
                                      </p:to>
                                    </p:set>
                                    <p:animEffect transition="in" filter="fade">
                                      <p:cBhvr>
                                        <p:cTn id="66" dur="500"/>
                                        <p:tgtEl>
                                          <p:spTgt spid="271"/>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5"/>
                                        </p:tgtEl>
                                        <p:attrNameLst>
                                          <p:attrName>style.visibility</p:attrName>
                                        </p:attrNameLst>
                                      </p:cBhvr>
                                      <p:to>
                                        <p:strVal val="visible"/>
                                      </p:to>
                                    </p:set>
                                    <p:animEffect transition="in" filter="fade">
                                      <p:cBhvr>
                                        <p:cTn id="71" dur="500"/>
                                        <p:tgtEl>
                                          <p:spTgt spid="5"/>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217"/>
                                        </p:tgtEl>
                                        <p:attrNameLst>
                                          <p:attrName>style.visibility</p:attrName>
                                        </p:attrNameLst>
                                      </p:cBhvr>
                                      <p:to>
                                        <p:strVal val="visible"/>
                                      </p:to>
                                    </p:set>
                                    <p:animEffect transition="in" filter="fade">
                                      <p:cBhvr>
                                        <p:cTn id="74" dur="500"/>
                                        <p:tgtEl>
                                          <p:spTgt spid="217"/>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8"/>
                                        </p:tgtEl>
                                        <p:attrNameLst>
                                          <p:attrName>style.visibility</p:attrName>
                                        </p:attrNameLst>
                                      </p:cBhvr>
                                      <p:to>
                                        <p:strVal val="visible"/>
                                      </p:to>
                                    </p:set>
                                    <p:animEffect transition="in" filter="fade">
                                      <p:cBhvr>
                                        <p:cTn id="77" dur="500"/>
                                        <p:tgtEl>
                                          <p:spTgt spid="8"/>
                                        </p:tgtEl>
                                      </p:cBhvr>
                                    </p:animEffect>
                                  </p:childTnLst>
                                </p:cTn>
                              </p:par>
                              <p:par>
                                <p:cTn id="78" presetID="10" presetClass="entr" presetSubtype="0" fill="hold" nodeType="withEffect">
                                  <p:stCondLst>
                                    <p:cond delay="0"/>
                                  </p:stCondLst>
                                  <p:childTnLst>
                                    <p:set>
                                      <p:cBhvr>
                                        <p:cTn id="79" dur="1" fill="hold">
                                          <p:stCondLst>
                                            <p:cond delay="0"/>
                                          </p:stCondLst>
                                        </p:cTn>
                                        <p:tgtEl>
                                          <p:spTgt spid="6"/>
                                        </p:tgtEl>
                                        <p:attrNameLst>
                                          <p:attrName>style.visibility</p:attrName>
                                        </p:attrNameLst>
                                      </p:cBhvr>
                                      <p:to>
                                        <p:strVal val="visible"/>
                                      </p:to>
                                    </p:set>
                                    <p:animEffect transition="in" filter="fade">
                                      <p:cBhvr>
                                        <p:cTn id="80" dur="500"/>
                                        <p:tgtEl>
                                          <p:spTgt spid="6"/>
                                        </p:tgtEl>
                                      </p:cBhvr>
                                    </p:animEffect>
                                  </p:childTnLst>
                                </p:cTn>
                              </p:par>
                              <p:par>
                                <p:cTn id="81" presetID="10" presetClass="entr" presetSubtype="0" fill="hold" nodeType="withEffect">
                                  <p:stCondLst>
                                    <p:cond delay="0"/>
                                  </p:stCondLst>
                                  <p:childTnLst>
                                    <p:set>
                                      <p:cBhvr>
                                        <p:cTn id="82" dur="1" fill="hold">
                                          <p:stCondLst>
                                            <p:cond delay="0"/>
                                          </p:stCondLst>
                                        </p:cTn>
                                        <p:tgtEl>
                                          <p:spTgt spid="163"/>
                                        </p:tgtEl>
                                        <p:attrNameLst>
                                          <p:attrName>style.visibility</p:attrName>
                                        </p:attrNameLst>
                                      </p:cBhvr>
                                      <p:to>
                                        <p:strVal val="visible"/>
                                      </p:to>
                                    </p:set>
                                    <p:animEffect transition="in" filter="fade">
                                      <p:cBhvr>
                                        <p:cTn id="83" dur="500"/>
                                        <p:tgtEl>
                                          <p:spTgt spid="163"/>
                                        </p:tgtEl>
                                      </p:cBhvr>
                                    </p:animEffect>
                                  </p:childTnLst>
                                </p:cTn>
                              </p:par>
                              <p:par>
                                <p:cTn id="84" presetID="10" presetClass="entr" presetSubtype="0" fill="hold" nodeType="withEffect">
                                  <p:stCondLst>
                                    <p:cond delay="0"/>
                                  </p:stCondLst>
                                  <p:childTnLst>
                                    <p:set>
                                      <p:cBhvr>
                                        <p:cTn id="85" dur="1" fill="hold">
                                          <p:stCondLst>
                                            <p:cond delay="0"/>
                                          </p:stCondLst>
                                        </p:cTn>
                                        <p:tgtEl>
                                          <p:spTgt spid="7"/>
                                        </p:tgtEl>
                                        <p:attrNameLst>
                                          <p:attrName>style.visibility</p:attrName>
                                        </p:attrNameLst>
                                      </p:cBhvr>
                                      <p:to>
                                        <p:strVal val="visible"/>
                                      </p:to>
                                    </p:set>
                                    <p:animEffect transition="in" filter="fade">
                                      <p:cBhvr>
                                        <p:cTn id="86" dur="500"/>
                                        <p:tgtEl>
                                          <p:spTgt spid="7"/>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220"/>
                                        </p:tgtEl>
                                        <p:attrNameLst>
                                          <p:attrName>style.visibility</p:attrName>
                                        </p:attrNameLst>
                                      </p:cBhvr>
                                      <p:to>
                                        <p:strVal val="visible"/>
                                      </p:to>
                                    </p:set>
                                    <p:animEffect transition="in" filter="fade">
                                      <p:cBhvr>
                                        <p:cTn id="91" dur="500"/>
                                        <p:tgtEl>
                                          <p:spTgt spid="220"/>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104"/>
                                        </p:tgtEl>
                                        <p:attrNameLst>
                                          <p:attrName>style.visibility</p:attrName>
                                        </p:attrNameLst>
                                      </p:cBhvr>
                                      <p:to>
                                        <p:strVal val="visible"/>
                                      </p:to>
                                    </p:set>
                                    <p:animEffect transition="in" filter="fade">
                                      <p:cBhvr>
                                        <p:cTn id="94" dur="500"/>
                                        <p:tgtEl>
                                          <p:spTgt spid="104"/>
                                        </p:tgtEl>
                                      </p:cBhvr>
                                    </p:animEffect>
                                  </p:childTnLst>
                                </p:cTn>
                              </p:par>
                              <p:par>
                                <p:cTn id="95" presetID="10" presetClass="entr" presetSubtype="0" fill="hold" nodeType="withEffect">
                                  <p:stCondLst>
                                    <p:cond delay="0"/>
                                  </p:stCondLst>
                                  <p:childTnLst>
                                    <p:set>
                                      <p:cBhvr>
                                        <p:cTn id="96" dur="1" fill="hold">
                                          <p:stCondLst>
                                            <p:cond delay="0"/>
                                          </p:stCondLst>
                                        </p:cTn>
                                        <p:tgtEl>
                                          <p:spTgt spid="141"/>
                                        </p:tgtEl>
                                        <p:attrNameLst>
                                          <p:attrName>style.visibility</p:attrName>
                                        </p:attrNameLst>
                                      </p:cBhvr>
                                      <p:to>
                                        <p:strVal val="visible"/>
                                      </p:to>
                                    </p:set>
                                    <p:animEffect transition="in" filter="fade">
                                      <p:cBhvr>
                                        <p:cTn id="97" dur="500"/>
                                        <p:tgtEl>
                                          <p:spTgt spid="141"/>
                                        </p:tgtEl>
                                      </p:cBhvr>
                                    </p:animEffect>
                                  </p:childTnLst>
                                </p:cTn>
                              </p:par>
                              <p:par>
                                <p:cTn id="98" presetID="10" presetClass="entr" presetSubtype="0" fill="hold" nodeType="withEffect">
                                  <p:stCondLst>
                                    <p:cond delay="0"/>
                                  </p:stCondLst>
                                  <p:childTnLst>
                                    <p:set>
                                      <p:cBhvr>
                                        <p:cTn id="99" dur="1" fill="hold">
                                          <p:stCondLst>
                                            <p:cond delay="0"/>
                                          </p:stCondLst>
                                        </p:cTn>
                                        <p:tgtEl>
                                          <p:spTgt spid="106"/>
                                        </p:tgtEl>
                                        <p:attrNameLst>
                                          <p:attrName>style.visibility</p:attrName>
                                        </p:attrNameLst>
                                      </p:cBhvr>
                                      <p:to>
                                        <p:strVal val="visible"/>
                                      </p:to>
                                    </p:set>
                                    <p:animEffect transition="in" filter="fade">
                                      <p:cBhvr>
                                        <p:cTn id="100" dur="500"/>
                                        <p:tgtEl>
                                          <p:spTgt spid="106"/>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108"/>
                                        </p:tgtEl>
                                        <p:attrNameLst>
                                          <p:attrName>style.visibility</p:attrName>
                                        </p:attrNameLst>
                                      </p:cBhvr>
                                      <p:to>
                                        <p:strVal val="visible"/>
                                      </p:to>
                                    </p:set>
                                    <p:animEffect transition="in" filter="fade">
                                      <p:cBhvr>
                                        <p:cTn id="103" dur="500"/>
                                        <p:tgtEl>
                                          <p:spTgt spid="108"/>
                                        </p:tgtEl>
                                      </p:cBhvr>
                                    </p:animEffect>
                                  </p:childTnLst>
                                </p:cTn>
                              </p:par>
                              <p:par>
                                <p:cTn id="104" presetID="10" presetClass="entr" presetSubtype="0" fill="hold" nodeType="withEffect">
                                  <p:stCondLst>
                                    <p:cond delay="0"/>
                                  </p:stCondLst>
                                  <p:childTnLst>
                                    <p:set>
                                      <p:cBhvr>
                                        <p:cTn id="105" dur="1" fill="hold">
                                          <p:stCondLst>
                                            <p:cond delay="0"/>
                                          </p:stCondLst>
                                        </p:cTn>
                                        <p:tgtEl>
                                          <p:spTgt spid="105"/>
                                        </p:tgtEl>
                                        <p:attrNameLst>
                                          <p:attrName>style.visibility</p:attrName>
                                        </p:attrNameLst>
                                      </p:cBhvr>
                                      <p:to>
                                        <p:strVal val="visible"/>
                                      </p:to>
                                    </p:set>
                                    <p:animEffect transition="in" filter="fade">
                                      <p:cBhvr>
                                        <p:cTn id="106" dur="500"/>
                                        <p:tgtEl>
                                          <p:spTgt spid="105"/>
                                        </p:tgtEl>
                                      </p:cBhvr>
                                    </p:animEffect>
                                  </p:childTnLst>
                                </p:cTn>
                              </p:par>
                              <p:par>
                                <p:cTn id="107" presetID="10" presetClass="entr" presetSubtype="0" fill="hold" grpId="0" nodeType="withEffect">
                                  <p:stCondLst>
                                    <p:cond delay="0"/>
                                  </p:stCondLst>
                                  <p:childTnLst>
                                    <p:set>
                                      <p:cBhvr>
                                        <p:cTn id="108" dur="1" fill="hold">
                                          <p:stCondLst>
                                            <p:cond delay="0"/>
                                          </p:stCondLst>
                                        </p:cTn>
                                        <p:tgtEl>
                                          <p:spTgt spid="107"/>
                                        </p:tgtEl>
                                        <p:attrNameLst>
                                          <p:attrName>style.visibility</p:attrName>
                                        </p:attrNameLst>
                                      </p:cBhvr>
                                      <p:to>
                                        <p:strVal val="visible"/>
                                      </p:to>
                                    </p:set>
                                    <p:animEffect transition="in" filter="fade">
                                      <p:cBhvr>
                                        <p:cTn id="109" dur="500"/>
                                        <p:tgtEl>
                                          <p:spTgt spid="107"/>
                                        </p:tgtEl>
                                      </p:cBhvr>
                                    </p:animEffect>
                                  </p:childTnLst>
                                </p:cTn>
                              </p:par>
                            </p:childTnLst>
                          </p:cTn>
                        </p:par>
                      </p:childTnLst>
                    </p:cTn>
                  </p:par>
                  <p:par>
                    <p:cTn id="110" fill="hold">
                      <p:stCondLst>
                        <p:cond delay="indefinite"/>
                      </p:stCondLst>
                      <p:childTnLst>
                        <p:par>
                          <p:cTn id="111" fill="hold">
                            <p:stCondLst>
                              <p:cond delay="0"/>
                            </p:stCondLst>
                            <p:childTnLst>
                              <p:par>
                                <p:cTn id="112" presetID="10" presetClass="entr" presetSubtype="0" fill="hold" nodeType="clickEffect">
                                  <p:stCondLst>
                                    <p:cond delay="0"/>
                                  </p:stCondLst>
                                  <p:childTnLst>
                                    <p:set>
                                      <p:cBhvr>
                                        <p:cTn id="113" dur="1" fill="hold">
                                          <p:stCondLst>
                                            <p:cond delay="0"/>
                                          </p:stCondLst>
                                        </p:cTn>
                                        <p:tgtEl>
                                          <p:spTgt spid="109"/>
                                        </p:tgtEl>
                                        <p:attrNameLst>
                                          <p:attrName>style.visibility</p:attrName>
                                        </p:attrNameLst>
                                      </p:cBhvr>
                                      <p:to>
                                        <p:strVal val="visible"/>
                                      </p:to>
                                    </p:set>
                                    <p:animEffect transition="in" filter="fade">
                                      <p:cBhvr>
                                        <p:cTn id="114" dur="500"/>
                                        <p:tgtEl>
                                          <p:spTgt spid="109"/>
                                        </p:tgtEl>
                                      </p:cBhvr>
                                    </p:animEffect>
                                  </p:childTnLst>
                                </p:cTn>
                              </p:par>
                              <p:par>
                                <p:cTn id="115" presetID="10" presetClass="entr" presetSubtype="0" fill="hold" nodeType="withEffect">
                                  <p:stCondLst>
                                    <p:cond delay="0"/>
                                  </p:stCondLst>
                                  <p:childTnLst>
                                    <p:set>
                                      <p:cBhvr>
                                        <p:cTn id="116" dur="1" fill="hold">
                                          <p:stCondLst>
                                            <p:cond delay="0"/>
                                          </p:stCondLst>
                                        </p:cTn>
                                        <p:tgtEl>
                                          <p:spTgt spid="186"/>
                                        </p:tgtEl>
                                        <p:attrNameLst>
                                          <p:attrName>style.visibility</p:attrName>
                                        </p:attrNameLst>
                                      </p:cBhvr>
                                      <p:to>
                                        <p:strVal val="visible"/>
                                      </p:to>
                                    </p:set>
                                    <p:animEffect transition="in" filter="fade">
                                      <p:cBhvr>
                                        <p:cTn id="117" dur="500"/>
                                        <p:tgtEl>
                                          <p:spTgt spid="186"/>
                                        </p:tgtEl>
                                      </p:cBhvr>
                                    </p:animEffect>
                                  </p:childTnLst>
                                </p:cTn>
                              </p:par>
                            </p:childTnLst>
                          </p:cTn>
                        </p:par>
                      </p:childTnLst>
                    </p:cTn>
                  </p:par>
                  <p:par>
                    <p:cTn id="118" fill="hold">
                      <p:stCondLst>
                        <p:cond delay="indefinite"/>
                      </p:stCondLst>
                      <p:childTnLst>
                        <p:par>
                          <p:cTn id="119" fill="hold">
                            <p:stCondLst>
                              <p:cond delay="0"/>
                            </p:stCondLst>
                            <p:childTnLst>
                              <p:par>
                                <p:cTn id="120" presetID="10" presetClass="entr" presetSubtype="0" fill="hold" nodeType="clickEffect">
                                  <p:stCondLst>
                                    <p:cond delay="0"/>
                                  </p:stCondLst>
                                  <p:childTnLst>
                                    <p:set>
                                      <p:cBhvr>
                                        <p:cTn id="121" dur="1" fill="hold">
                                          <p:stCondLst>
                                            <p:cond delay="0"/>
                                          </p:stCondLst>
                                        </p:cTn>
                                        <p:tgtEl>
                                          <p:spTgt spid="174"/>
                                        </p:tgtEl>
                                        <p:attrNameLst>
                                          <p:attrName>style.visibility</p:attrName>
                                        </p:attrNameLst>
                                      </p:cBhvr>
                                      <p:to>
                                        <p:strVal val="visible"/>
                                      </p:to>
                                    </p:set>
                                    <p:animEffect transition="in" filter="fade">
                                      <p:cBhvr>
                                        <p:cTn id="122" dur="500"/>
                                        <p:tgtEl>
                                          <p:spTgt spid="174"/>
                                        </p:tgtEl>
                                      </p:cBhvr>
                                    </p:animEffect>
                                  </p:childTnLst>
                                </p:cTn>
                              </p:par>
                              <p:par>
                                <p:cTn id="123" presetID="10" presetClass="entr" presetSubtype="0" fill="hold" nodeType="withEffect">
                                  <p:stCondLst>
                                    <p:cond delay="0"/>
                                  </p:stCondLst>
                                  <p:childTnLst>
                                    <p:set>
                                      <p:cBhvr>
                                        <p:cTn id="124" dur="1" fill="hold">
                                          <p:stCondLst>
                                            <p:cond delay="0"/>
                                          </p:stCondLst>
                                        </p:cTn>
                                        <p:tgtEl>
                                          <p:spTgt spid="259"/>
                                        </p:tgtEl>
                                        <p:attrNameLst>
                                          <p:attrName>style.visibility</p:attrName>
                                        </p:attrNameLst>
                                      </p:cBhvr>
                                      <p:to>
                                        <p:strVal val="visible"/>
                                      </p:to>
                                    </p:set>
                                    <p:animEffect transition="in" filter="fade">
                                      <p:cBhvr>
                                        <p:cTn id="125" dur="500"/>
                                        <p:tgtEl>
                                          <p:spTgt spid="259"/>
                                        </p:tgtEl>
                                      </p:cBhvr>
                                    </p:animEffect>
                                  </p:childTnLst>
                                </p:cTn>
                              </p:par>
                            </p:childTnLst>
                          </p:cTn>
                        </p:par>
                      </p:childTnLst>
                    </p:cTn>
                  </p:par>
                  <p:par>
                    <p:cTn id="126" fill="hold">
                      <p:stCondLst>
                        <p:cond delay="indefinite"/>
                      </p:stCondLst>
                      <p:childTnLst>
                        <p:par>
                          <p:cTn id="127" fill="hold">
                            <p:stCondLst>
                              <p:cond delay="0"/>
                            </p:stCondLst>
                            <p:childTnLst>
                              <p:par>
                                <p:cTn id="128" presetID="10" presetClass="entr" presetSubtype="0" fill="hold" nodeType="clickEffect">
                                  <p:stCondLst>
                                    <p:cond delay="0"/>
                                  </p:stCondLst>
                                  <p:childTnLst>
                                    <p:set>
                                      <p:cBhvr>
                                        <p:cTn id="129" dur="1" fill="hold">
                                          <p:stCondLst>
                                            <p:cond delay="0"/>
                                          </p:stCondLst>
                                        </p:cTn>
                                        <p:tgtEl>
                                          <p:spTgt spid="180"/>
                                        </p:tgtEl>
                                        <p:attrNameLst>
                                          <p:attrName>style.visibility</p:attrName>
                                        </p:attrNameLst>
                                      </p:cBhvr>
                                      <p:to>
                                        <p:strVal val="visible"/>
                                      </p:to>
                                    </p:set>
                                    <p:animEffect transition="in" filter="fade">
                                      <p:cBhvr>
                                        <p:cTn id="130" dur="500"/>
                                        <p:tgtEl>
                                          <p:spTgt spid="180"/>
                                        </p:tgtEl>
                                      </p:cBhvr>
                                    </p:animEffect>
                                  </p:childTnLst>
                                </p:cTn>
                              </p:par>
                              <p:par>
                                <p:cTn id="131" presetID="10" presetClass="entr" presetSubtype="0" fill="hold" nodeType="withEffect">
                                  <p:stCondLst>
                                    <p:cond delay="0"/>
                                  </p:stCondLst>
                                  <p:childTnLst>
                                    <p:set>
                                      <p:cBhvr>
                                        <p:cTn id="132" dur="1" fill="hold">
                                          <p:stCondLst>
                                            <p:cond delay="0"/>
                                          </p:stCondLst>
                                        </p:cTn>
                                        <p:tgtEl>
                                          <p:spTgt spid="192"/>
                                        </p:tgtEl>
                                        <p:attrNameLst>
                                          <p:attrName>style.visibility</p:attrName>
                                        </p:attrNameLst>
                                      </p:cBhvr>
                                      <p:to>
                                        <p:strVal val="visible"/>
                                      </p:to>
                                    </p:set>
                                    <p:animEffect transition="in" filter="fade">
                                      <p:cBhvr>
                                        <p:cTn id="133" dur="500"/>
                                        <p:tgtEl>
                                          <p:spTgt spid="192"/>
                                        </p:tgtEl>
                                      </p:cBhvr>
                                    </p:animEffect>
                                  </p:childTnLst>
                                </p:cTn>
                              </p:par>
                              <p:par>
                                <p:cTn id="134" presetID="10" presetClass="entr" presetSubtype="0" fill="hold" nodeType="withEffect">
                                  <p:stCondLst>
                                    <p:cond delay="0"/>
                                  </p:stCondLst>
                                  <p:childTnLst>
                                    <p:set>
                                      <p:cBhvr>
                                        <p:cTn id="135" dur="1" fill="hold">
                                          <p:stCondLst>
                                            <p:cond delay="0"/>
                                          </p:stCondLst>
                                        </p:cTn>
                                        <p:tgtEl>
                                          <p:spTgt spid="204"/>
                                        </p:tgtEl>
                                        <p:attrNameLst>
                                          <p:attrName>style.visibility</p:attrName>
                                        </p:attrNameLst>
                                      </p:cBhvr>
                                      <p:to>
                                        <p:strVal val="visible"/>
                                      </p:to>
                                    </p:set>
                                    <p:animEffect transition="in" filter="fade">
                                      <p:cBhvr>
                                        <p:cTn id="136" dur="500"/>
                                        <p:tgtEl>
                                          <p:spTgt spid="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11" grpId="0" animBg="1"/>
      <p:bldP spid="15" grpId="0" animBg="1"/>
      <p:bldP spid="90" grpId="0" animBg="1"/>
      <p:bldP spid="93" grpId="0" animBg="1"/>
      <p:bldP spid="94" grpId="0" animBg="1"/>
      <p:bldP spid="146" grpId="0" animBg="1"/>
      <p:bldP spid="104" grpId="0" animBg="1"/>
      <p:bldP spid="107" grpId="0" animBg="1"/>
      <p:bldP spid="108" grpId="0" animBg="1"/>
      <p:bldP spid="217" grpId="0" animBg="1"/>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Vodíkové ionty</a:t>
            </a:r>
          </a:p>
        </p:txBody>
      </p:sp>
      <p:sp>
        <p:nvSpPr>
          <p:cNvPr id="3" name="Zástupný symbol pro obsah 2"/>
          <p:cNvSpPr>
            <a:spLocks noGrp="1"/>
          </p:cNvSpPr>
          <p:nvPr>
            <p:ph idx="1"/>
          </p:nvPr>
        </p:nvSpPr>
        <p:spPr/>
        <p:txBody>
          <a:bodyPr/>
          <a:lstStyle/>
          <a:p>
            <a:r>
              <a:rPr lang="cs-CZ" dirty="0"/>
              <a:t>Koncentrace </a:t>
            </a:r>
            <a:r>
              <a:rPr lang="en-US" dirty="0"/>
              <a:t>[</a:t>
            </a:r>
            <a:r>
              <a:rPr lang="cs-CZ" dirty="0"/>
              <a:t>H</a:t>
            </a:r>
            <a:r>
              <a:rPr lang="cs-CZ" baseline="30000" dirty="0"/>
              <a:t>+</a:t>
            </a:r>
            <a:r>
              <a:rPr lang="en-US" dirty="0"/>
              <a:t>]   </a:t>
            </a:r>
            <a:r>
              <a:rPr lang="cs-CZ" dirty="0"/>
              <a:t>~</a:t>
            </a:r>
            <a:r>
              <a:rPr lang="en-US" dirty="0"/>
              <a:t> </a:t>
            </a:r>
            <a:r>
              <a:rPr lang="cs-CZ" dirty="0"/>
              <a:t> </a:t>
            </a:r>
            <a:r>
              <a:rPr lang="cs-CZ" b="1" dirty="0"/>
              <a:t>1 000 000x</a:t>
            </a:r>
            <a:r>
              <a:rPr lang="en-US" dirty="0"/>
              <a:t> &lt;&lt;</a:t>
            </a:r>
            <a:r>
              <a:rPr lang="cs-CZ" dirty="0"/>
              <a:t>  </a:t>
            </a:r>
            <a:r>
              <a:rPr lang="en-US" dirty="0"/>
              <a:t>[</a:t>
            </a:r>
            <a:r>
              <a:rPr lang="cs-CZ" dirty="0"/>
              <a:t>Na</a:t>
            </a:r>
            <a:r>
              <a:rPr lang="cs-CZ" baseline="30000" dirty="0"/>
              <a:t>+</a:t>
            </a:r>
            <a:r>
              <a:rPr lang="en-US" dirty="0"/>
              <a:t>] – </a:t>
            </a:r>
            <a:r>
              <a:rPr lang="cs-CZ" dirty="0"/>
              <a:t>velmi</a:t>
            </a:r>
            <a:r>
              <a:rPr lang="en-US" dirty="0"/>
              <a:t> mal</a:t>
            </a:r>
            <a:r>
              <a:rPr lang="cs-CZ" dirty="0"/>
              <a:t>é</a:t>
            </a:r>
          </a:p>
          <a:p>
            <a:r>
              <a:rPr lang="cs-CZ" dirty="0"/>
              <a:t>Udržování pH v úzkém rozmezí je důležité kvůli velké reaktivitě H</a:t>
            </a:r>
            <a:r>
              <a:rPr lang="cs-CZ" baseline="30000" dirty="0"/>
              <a:t>+</a:t>
            </a:r>
            <a:r>
              <a:rPr lang="cs-CZ" dirty="0"/>
              <a:t> a dále vlivu na konformaci různých látek, především proteinů</a:t>
            </a:r>
          </a:p>
          <a:p>
            <a:r>
              <a:rPr lang="cs-CZ" dirty="0"/>
              <a:t>Vodíkový můstek - speciální slabá chemická vazba zahrnující H</a:t>
            </a:r>
            <a:r>
              <a:rPr lang="cs-CZ" baseline="30000" dirty="0"/>
              <a:t>+</a:t>
            </a:r>
            <a:r>
              <a:rPr lang="cs-CZ" dirty="0"/>
              <a:t>;  vazba  H</a:t>
            </a:r>
            <a:r>
              <a:rPr lang="cs-CZ" baseline="-25000" dirty="0"/>
              <a:t>2</a:t>
            </a:r>
            <a:r>
              <a:rPr lang="cs-CZ" dirty="0"/>
              <a:t>0 mezi sebou </a:t>
            </a:r>
            <a:r>
              <a:rPr lang="cs-CZ" dirty="0">
                <a:sym typeface="Wingdings" panose="05000000000000000000" pitchFamily="2" charset="2"/>
              </a:rPr>
              <a:t> </a:t>
            </a:r>
            <a:r>
              <a:rPr lang="en-US" dirty="0" err="1">
                <a:sym typeface="Wingdings" panose="05000000000000000000" pitchFamily="2" charset="2"/>
              </a:rPr>
              <a:t>kapaln</a:t>
            </a:r>
            <a:r>
              <a:rPr lang="cs-CZ" dirty="0" err="1">
                <a:sym typeface="Wingdings" panose="05000000000000000000" pitchFamily="2" charset="2"/>
              </a:rPr>
              <a:t>ost</a:t>
            </a:r>
            <a:r>
              <a:rPr lang="cs-CZ" dirty="0">
                <a:sym typeface="Wingdings" panose="05000000000000000000" pitchFamily="2" charset="2"/>
              </a:rPr>
              <a:t> vody </a:t>
            </a:r>
            <a:endParaRPr lang="cs-CZ" dirty="0"/>
          </a:p>
          <a:p>
            <a:r>
              <a:rPr lang="en-US" dirty="0"/>
              <a:t> </a:t>
            </a:r>
            <a:r>
              <a:rPr lang="cs-CZ" dirty="0" err="1"/>
              <a:t>pH</a:t>
            </a:r>
            <a:r>
              <a:rPr lang="cs-CZ" baseline="-25000" dirty="0" err="1"/>
              <a:t>plasma,Norm</a:t>
            </a:r>
            <a:r>
              <a:rPr lang="cs-CZ" baseline="-25000" dirty="0"/>
              <a:t> </a:t>
            </a:r>
            <a:r>
              <a:rPr lang="cs-CZ" dirty="0"/>
              <a:t>≈ 7,4    </a:t>
            </a:r>
            <a:r>
              <a:rPr lang="en-US" dirty="0"/>
              <a:t>&gt;  7,0  → </a:t>
            </a:r>
            <a:r>
              <a:rPr lang="cs-CZ" dirty="0"/>
              <a:t>Alkalické pH → </a:t>
            </a:r>
            <a:r>
              <a:rPr lang="en-US" dirty="0"/>
              <a:t>[OH</a:t>
            </a:r>
            <a:r>
              <a:rPr lang="en-US" baseline="30000" dirty="0"/>
              <a:t>-</a:t>
            </a:r>
            <a:r>
              <a:rPr lang="en-US" dirty="0"/>
              <a:t>] &gt; [H3O</a:t>
            </a:r>
            <a:r>
              <a:rPr lang="en-US" baseline="30000" dirty="0"/>
              <a:t>+</a:t>
            </a:r>
            <a:r>
              <a:rPr lang="en-US" dirty="0"/>
              <a:t>]</a:t>
            </a:r>
            <a:endParaRPr lang="cs-CZ" baseline="-25000" dirty="0"/>
          </a:p>
        </p:txBody>
      </p:sp>
    </p:spTree>
    <p:extLst>
      <p:ext uri="{BB962C8B-B14F-4D97-AF65-F5344CB8AC3E}">
        <p14:creationId xmlns:p14="http://schemas.microsoft.com/office/powerpoint/2010/main" val="466707796"/>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ál 4"/>
          <p:cNvSpPr/>
          <p:nvPr/>
        </p:nvSpPr>
        <p:spPr>
          <a:xfrm rot="3438083">
            <a:off x="6354314" y="5398483"/>
            <a:ext cx="505475" cy="48598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cxnSp>
        <p:nvCxnSpPr>
          <p:cNvPr id="6" name="Přímá spojnice 5"/>
          <p:cNvCxnSpPr>
            <a:stCxn id="8" idx="5"/>
          </p:cNvCxnSpPr>
          <p:nvPr/>
        </p:nvCxnSpPr>
        <p:spPr>
          <a:xfrm flipH="1">
            <a:off x="6629400" y="4997753"/>
            <a:ext cx="32942" cy="402605"/>
          </a:xfrm>
          <a:prstGeom prst="line">
            <a:avLst/>
          </a:prstGeom>
          <a:ln w="53975"/>
        </p:spPr>
        <p:style>
          <a:lnRef idx="1">
            <a:schemeClr val="dk1"/>
          </a:lnRef>
          <a:fillRef idx="0">
            <a:schemeClr val="dk1"/>
          </a:fillRef>
          <a:effectRef idx="0">
            <a:schemeClr val="dk1"/>
          </a:effectRef>
          <a:fontRef idx="minor">
            <a:schemeClr val="tx1"/>
          </a:fontRef>
        </p:style>
      </p:cxnSp>
      <p:cxnSp>
        <p:nvCxnSpPr>
          <p:cNvPr id="7" name="Přímá spojnice 6"/>
          <p:cNvCxnSpPr>
            <a:stCxn id="5" idx="3"/>
          </p:cNvCxnSpPr>
          <p:nvPr/>
        </p:nvCxnSpPr>
        <p:spPr>
          <a:xfrm flipH="1" flipV="1">
            <a:off x="5761927" y="5526653"/>
            <a:ext cx="603989" cy="57253"/>
          </a:xfrm>
          <a:prstGeom prst="line">
            <a:avLst/>
          </a:prstGeom>
          <a:ln w="53975"/>
        </p:spPr>
        <p:style>
          <a:lnRef idx="1">
            <a:schemeClr val="dk1"/>
          </a:lnRef>
          <a:fillRef idx="0">
            <a:schemeClr val="dk1"/>
          </a:fillRef>
          <a:effectRef idx="0">
            <a:schemeClr val="dk1"/>
          </a:effectRef>
          <a:fontRef idx="minor">
            <a:schemeClr val="tx1"/>
          </a:fontRef>
        </p:style>
      </p:cxnSp>
      <p:sp>
        <p:nvSpPr>
          <p:cNvPr id="8" name="Ovál 7"/>
          <p:cNvSpPr/>
          <p:nvPr/>
        </p:nvSpPr>
        <p:spPr>
          <a:xfrm rot="3438083">
            <a:off x="6570325" y="4730663"/>
            <a:ext cx="252739" cy="27770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rot="1923063">
            <a:off x="3855856" y="4938800"/>
            <a:ext cx="548412" cy="47932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3" name="Přímá spojnice 12"/>
          <p:cNvCxnSpPr/>
          <p:nvPr/>
        </p:nvCxnSpPr>
        <p:spPr>
          <a:xfrm rot="1923063" flipH="1">
            <a:off x="3451458" y="5101045"/>
            <a:ext cx="355505" cy="357775"/>
          </a:xfrm>
          <a:prstGeom prst="line">
            <a:avLst/>
          </a:prstGeom>
          <a:ln w="53975"/>
        </p:spPr>
        <p:style>
          <a:lnRef idx="1">
            <a:schemeClr val="dk1"/>
          </a:lnRef>
          <a:fillRef idx="0">
            <a:schemeClr val="dk1"/>
          </a:fillRef>
          <a:effectRef idx="0">
            <a:schemeClr val="dk1"/>
          </a:effectRef>
          <a:fontRef idx="minor">
            <a:schemeClr val="tx1"/>
          </a:fontRef>
        </p:style>
      </p:cxnSp>
      <p:sp>
        <p:nvSpPr>
          <p:cNvPr id="15" name="Ovál 14"/>
          <p:cNvSpPr/>
          <p:nvPr/>
        </p:nvSpPr>
        <p:spPr>
          <a:xfrm rot="1923063">
            <a:off x="3129682" y="5214644"/>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6" name="Skupina 15"/>
          <p:cNvGrpSpPr/>
          <p:nvPr/>
        </p:nvGrpSpPr>
        <p:grpSpPr>
          <a:xfrm rot="19715542">
            <a:off x="4578752" y="4982015"/>
            <a:ext cx="821872" cy="838201"/>
            <a:chOff x="2841171" y="3118756"/>
            <a:chExt cx="821872" cy="838201"/>
          </a:xfrm>
        </p:grpSpPr>
        <p:cxnSp>
          <p:nvCxnSpPr>
            <p:cNvPr id="17" name="Přímá spojnice 1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65" name="Skupina 64"/>
          <p:cNvGrpSpPr/>
          <p:nvPr/>
        </p:nvGrpSpPr>
        <p:grpSpPr>
          <a:xfrm>
            <a:off x="1353358" y="1328396"/>
            <a:ext cx="876301" cy="1605642"/>
            <a:chOff x="1817914" y="2449286"/>
            <a:chExt cx="876301" cy="1605642"/>
          </a:xfrm>
        </p:grpSpPr>
        <p:sp>
          <p:nvSpPr>
            <p:cNvPr id="66" name="Ovál 65"/>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7" name="Přímá spojnice 66"/>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68" name="Přímá spojnice 67"/>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69" name="Ovál 68"/>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Ovál 69"/>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78" name="Ovál 77"/>
          <p:cNvSpPr/>
          <p:nvPr/>
        </p:nvSpPr>
        <p:spPr>
          <a:xfrm rot="3723607">
            <a:off x="3977559" y="2500363"/>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9" name="Přímá spojnice 78"/>
          <p:cNvCxnSpPr/>
          <p:nvPr/>
        </p:nvCxnSpPr>
        <p:spPr>
          <a:xfrm rot="3723607">
            <a:off x="4361309" y="2144633"/>
            <a:ext cx="228191" cy="408213"/>
          </a:xfrm>
          <a:prstGeom prst="line">
            <a:avLst/>
          </a:prstGeom>
          <a:ln w="53975"/>
        </p:spPr>
        <p:style>
          <a:lnRef idx="1">
            <a:schemeClr val="dk1"/>
          </a:lnRef>
          <a:fillRef idx="0">
            <a:schemeClr val="dk1"/>
          </a:fillRef>
          <a:effectRef idx="0">
            <a:schemeClr val="dk1"/>
          </a:effectRef>
          <a:fontRef idx="minor">
            <a:schemeClr val="tx1"/>
          </a:fontRef>
        </p:style>
      </p:cxnSp>
      <p:sp>
        <p:nvSpPr>
          <p:cNvPr id="81" name="Ovál 80"/>
          <p:cNvSpPr/>
          <p:nvPr/>
        </p:nvSpPr>
        <p:spPr>
          <a:xfrm rot="3723607">
            <a:off x="4569881" y="1933329"/>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3" name="Skupina 82"/>
          <p:cNvGrpSpPr/>
          <p:nvPr/>
        </p:nvGrpSpPr>
        <p:grpSpPr>
          <a:xfrm rot="19957573">
            <a:off x="4487075" y="2559667"/>
            <a:ext cx="821872" cy="838201"/>
            <a:chOff x="2841171" y="3118756"/>
            <a:chExt cx="821872" cy="838201"/>
          </a:xfrm>
        </p:grpSpPr>
        <p:cxnSp>
          <p:nvCxnSpPr>
            <p:cNvPr id="84" name="Přímá spojnice 8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Přímá spojnice 8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6" name="Přímá spojnice 8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7" name="Přímá spojnice 8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8" name="Přímá spojnice 8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90" name="Ovál 89"/>
          <p:cNvSpPr/>
          <p:nvPr/>
        </p:nvSpPr>
        <p:spPr>
          <a:xfrm rot="3723607">
            <a:off x="6116587" y="312947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1" name="Přímá spojnice 90"/>
          <p:cNvCxnSpPr>
            <a:stCxn id="93" idx="4"/>
          </p:cNvCxnSpPr>
          <p:nvPr/>
        </p:nvCxnSpPr>
        <p:spPr>
          <a:xfrm flipH="1">
            <a:off x="6561827" y="3070058"/>
            <a:ext cx="554558" cy="204104"/>
          </a:xfrm>
          <a:prstGeom prst="line">
            <a:avLst/>
          </a:prstGeom>
          <a:ln w="53975"/>
        </p:spPr>
        <p:style>
          <a:lnRef idx="1">
            <a:schemeClr val="dk1"/>
          </a:lnRef>
          <a:fillRef idx="0">
            <a:schemeClr val="dk1"/>
          </a:fillRef>
          <a:effectRef idx="0">
            <a:schemeClr val="dk1"/>
          </a:effectRef>
          <a:fontRef idx="minor">
            <a:schemeClr val="tx1"/>
          </a:fontRef>
        </p:style>
      </p:cxnSp>
      <p:cxnSp>
        <p:nvCxnSpPr>
          <p:cNvPr id="92" name="Přímá spojnice 91"/>
          <p:cNvCxnSpPr/>
          <p:nvPr/>
        </p:nvCxnSpPr>
        <p:spPr>
          <a:xfrm rot="3723607" flipH="1">
            <a:off x="5755768" y="3071674"/>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93" name="Ovál 92"/>
          <p:cNvSpPr/>
          <p:nvPr/>
        </p:nvSpPr>
        <p:spPr>
          <a:xfrm rot="3723607">
            <a:off x="7107780" y="2894359"/>
            <a:ext cx="228601" cy="23928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4" name="Ovál 93"/>
          <p:cNvSpPr/>
          <p:nvPr/>
        </p:nvSpPr>
        <p:spPr>
          <a:xfrm rot="3723607">
            <a:off x="5471269" y="302654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20" name="Skupina 119"/>
          <p:cNvGrpSpPr/>
          <p:nvPr/>
        </p:nvGrpSpPr>
        <p:grpSpPr>
          <a:xfrm rot="3106380">
            <a:off x="3704032" y="3079533"/>
            <a:ext cx="892056" cy="734214"/>
            <a:chOff x="2841171" y="3118756"/>
            <a:chExt cx="821871" cy="838201"/>
          </a:xfrm>
        </p:grpSpPr>
        <p:cxnSp>
          <p:nvCxnSpPr>
            <p:cNvPr id="121" name="Přímá spojnice 120"/>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Přímá spojnice 121"/>
            <p:cNvCxnSpPr/>
            <p:nvPr/>
          </p:nvCxnSpPr>
          <p:spPr>
            <a:xfrm flipH="1">
              <a:off x="2993570"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Přímá spojnice 122"/>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4" name="Přímá spojnice 123"/>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flipH="1">
              <a:off x="3450770"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32" name="Skupina 131"/>
          <p:cNvGrpSpPr/>
          <p:nvPr/>
        </p:nvGrpSpPr>
        <p:grpSpPr>
          <a:xfrm rot="19715542">
            <a:off x="2338147" y="2002111"/>
            <a:ext cx="821872" cy="838201"/>
            <a:chOff x="2841171" y="3118756"/>
            <a:chExt cx="821872" cy="838201"/>
          </a:xfrm>
        </p:grpSpPr>
        <p:cxnSp>
          <p:nvCxnSpPr>
            <p:cNvPr id="133" name="Přímá spojnice 13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4" name="Přímá spojnice 13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5" name="Přímá spojnice 13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45" name="Ovál 144"/>
          <p:cNvSpPr/>
          <p:nvPr/>
        </p:nvSpPr>
        <p:spPr>
          <a:xfrm rot="3723607">
            <a:off x="3202160" y="241982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6" name="Ovál 145"/>
          <p:cNvSpPr/>
          <p:nvPr/>
        </p:nvSpPr>
        <p:spPr>
          <a:xfrm rot="3723607">
            <a:off x="4052913" y="409039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59" name="Přímá spojnice 158"/>
          <p:cNvCxnSpPr/>
          <p:nvPr/>
        </p:nvCxnSpPr>
        <p:spPr>
          <a:xfrm flipV="1">
            <a:off x="4145033" y="4328290"/>
            <a:ext cx="7539" cy="614253"/>
          </a:xfrm>
          <a:prstGeom prst="line">
            <a:avLst/>
          </a:prstGeom>
          <a:ln w="53975"/>
        </p:spPr>
        <p:style>
          <a:lnRef idx="1">
            <a:schemeClr val="dk1"/>
          </a:lnRef>
          <a:fillRef idx="0">
            <a:schemeClr val="dk1"/>
          </a:fillRef>
          <a:effectRef idx="0">
            <a:schemeClr val="dk1"/>
          </a:effectRef>
          <a:fontRef idx="minor">
            <a:schemeClr val="tx1"/>
          </a:fontRef>
        </p:style>
      </p:cxnSp>
      <p:cxnSp>
        <p:nvCxnSpPr>
          <p:cNvPr id="160" name="Přímá spojnice 159"/>
          <p:cNvCxnSpPr>
            <a:stCxn id="78" idx="3"/>
          </p:cNvCxnSpPr>
          <p:nvPr/>
        </p:nvCxnSpPr>
        <p:spPr>
          <a:xfrm flipH="1" flipV="1">
            <a:off x="3426381" y="2562022"/>
            <a:ext cx="561236" cy="99875"/>
          </a:xfrm>
          <a:prstGeom prst="line">
            <a:avLst/>
          </a:prstGeom>
          <a:ln w="53975"/>
        </p:spPr>
        <p:style>
          <a:lnRef idx="1">
            <a:schemeClr val="dk1"/>
          </a:lnRef>
          <a:fillRef idx="0">
            <a:schemeClr val="dk1"/>
          </a:fillRef>
          <a:effectRef idx="0">
            <a:schemeClr val="dk1"/>
          </a:effectRef>
          <a:fontRef idx="minor">
            <a:schemeClr val="tx1"/>
          </a:fontRef>
        </p:style>
      </p:cxnSp>
      <p:sp>
        <p:nvSpPr>
          <p:cNvPr id="104" name="Ovál 103"/>
          <p:cNvSpPr/>
          <p:nvPr/>
        </p:nvSpPr>
        <p:spPr>
          <a:xfrm rot="16328894">
            <a:off x="8450578" y="2474227"/>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5" name="Přímá spojnice 104"/>
          <p:cNvCxnSpPr/>
          <p:nvPr/>
        </p:nvCxnSpPr>
        <p:spPr>
          <a:xfrm>
            <a:off x="8633011" y="2018598"/>
            <a:ext cx="37652" cy="451821"/>
          </a:xfrm>
          <a:prstGeom prst="line">
            <a:avLst/>
          </a:prstGeom>
          <a:ln w="53975"/>
        </p:spPr>
        <p:style>
          <a:lnRef idx="1">
            <a:schemeClr val="dk1"/>
          </a:lnRef>
          <a:fillRef idx="0">
            <a:schemeClr val="dk1"/>
          </a:fillRef>
          <a:effectRef idx="0">
            <a:schemeClr val="dk1"/>
          </a:effectRef>
          <a:fontRef idx="minor">
            <a:schemeClr val="tx1"/>
          </a:fontRef>
        </p:style>
      </p:cxnSp>
      <p:cxnSp>
        <p:nvCxnSpPr>
          <p:cNvPr id="106" name="Přímá spojnice 105"/>
          <p:cNvCxnSpPr/>
          <p:nvPr/>
        </p:nvCxnSpPr>
        <p:spPr>
          <a:xfrm>
            <a:off x="8896574" y="2766255"/>
            <a:ext cx="430306" cy="107576"/>
          </a:xfrm>
          <a:prstGeom prst="line">
            <a:avLst/>
          </a:prstGeom>
          <a:ln w="53975"/>
        </p:spPr>
        <p:style>
          <a:lnRef idx="1">
            <a:schemeClr val="dk1"/>
          </a:lnRef>
          <a:fillRef idx="0">
            <a:schemeClr val="dk1"/>
          </a:fillRef>
          <a:effectRef idx="0">
            <a:schemeClr val="dk1"/>
          </a:effectRef>
          <a:fontRef idx="minor">
            <a:schemeClr val="tx1"/>
          </a:fontRef>
        </p:style>
      </p:cxnSp>
      <p:sp>
        <p:nvSpPr>
          <p:cNvPr id="107" name="Ovál 106"/>
          <p:cNvSpPr/>
          <p:nvPr/>
        </p:nvSpPr>
        <p:spPr>
          <a:xfrm rot="16328894">
            <a:off x="8529383" y="1791074"/>
            <a:ext cx="228601" cy="24652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8" name="Ovál 107"/>
          <p:cNvSpPr/>
          <p:nvPr/>
        </p:nvSpPr>
        <p:spPr>
          <a:xfrm rot="16328894">
            <a:off x="9317844" y="2781637"/>
            <a:ext cx="228601" cy="231434"/>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09" name="Skupina 108"/>
          <p:cNvGrpSpPr/>
          <p:nvPr/>
        </p:nvGrpSpPr>
        <p:grpSpPr>
          <a:xfrm rot="19355322">
            <a:off x="7818457" y="4523477"/>
            <a:ext cx="1517310" cy="1000219"/>
            <a:chOff x="5200013" y="2923807"/>
            <a:chExt cx="1517310" cy="1000219"/>
          </a:xfrm>
        </p:grpSpPr>
        <p:sp>
          <p:nvSpPr>
            <p:cNvPr id="110" name="Ovál 109"/>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1" name="Přímá spojnice 110"/>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12" name="Přímá spojnice 111"/>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13" name="Ovál 112"/>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4" name="Ovál 113"/>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28" name="Skupina 127"/>
          <p:cNvGrpSpPr/>
          <p:nvPr/>
        </p:nvGrpSpPr>
        <p:grpSpPr>
          <a:xfrm rot="2163649">
            <a:off x="6070746" y="3691441"/>
            <a:ext cx="949424" cy="941315"/>
            <a:chOff x="2841171" y="3118756"/>
            <a:chExt cx="821872" cy="838201"/>
          </a:xfrm>
        </p:grpSpPr>
        <p:cxnSp>
          <p:nvCxnSpPr>
            <p:cNvPr id="129" name="Přímá spojnice 128"/>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0" name="Přímá spojnice 13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41" name="Skupina 140"/>
          <p:cNvGrpSpPr/>
          <p:nvPr/>
        </p:nvGrpSpPr>
        <p:grpSpPr>
          <a:xfrm rot="2385827">
            <a:off x="8366037" y="3099969"/>
            <a:ext cx="821872" cy="838201"/>
            <a:chOff x="2841171" y="3118756"/>
            <a:chExt cx="821872" cy="838201"/>
          </a:xfrm>
        </p:grpSpPr>
        <p:cxnSp>
          <p:nvCxnSpPr>
            <p:cNvPr id="142" name="Přímá spojnice 141"/>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Přímá spojnice 142"/>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4" name="Přímá spojnice 143"/>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1" name="Přímá spojnice 160"/>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2" name="Přímá spojnice 161"/>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3" name="Skupina 162"/>
          <p:cNvGrpSpPr/>
          <p:nvPr/>
        </p:nvGrpSpPr>
        <p:grpSpPr>
          <a:xfrm rot="18704571">
            <a:off x="7012365" y="5108060"/>
            <a:ext cx="821872" cy="838201"/>
            <a:chOff x="2841171" y="3118756"/>
            <a:chExt cx="821872" cy="838201"/>
          </a:xfrm>
        </p:grpSpPr>
        <p:cxnSp>
          <p:nvCxnSpPr>
            <p:cNvPr id="166" name="Přímá spojnice 165"/>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7" name="Přímá spojnice 166"/>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8" name="Přímá spojnice 16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9" name="Přímá spojnice 16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0" name="Přímá spojnice 16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74" name="Skupina 173"/>
          <p:cNvGrpSpPr/>
          <p:nvPr/>
        </p:nvGrpSpPr>
        <p:grpSpPr>
          <a:xfrm rot="8866459">
            <a:off x="9693303" y="2653852"/>
            <a:ext cx="821872" cy="838201"/>
            <a:chOff x="2841171" y="3118756"/>
            <a:chExt cx="821872" cy="838201"/>
          </a:xfrm>
        </p:grpSpPr>
        <p:cxnSp>
          <p:nvCxnSpPr>
            <p:cNvPr id="175" name="Přímá spojnice 17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Přímá spojnice 17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7" name="Přímá spojnice 17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8" name="Přímá spojnice 17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9" name="Přímá spojnice 17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80" name="Skupina 179"/>
          <p:cNvGrpSpPr/>
          <p:nvPr/>
        </p:nvGrpSpPr>
        <p:grpSpPr>
          <a:xfrm rot="14660396">
            <a:off x="10146060" y="5084682"/>
            <a:ext cx="1538198" cy="1005415"/>
            <a:chOff x="5200013" y="2918611"/>
            <a:chExt cx="1538198" cy="1005415"/>
          </a:xfrm>
        </p:grpSpPr>
        <p:sp>
          <p:nvSpPr>
            <p:cNvPr id="181" name="Ovál 180"/>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82" name="Přímá spojnice 181"/>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83" name="Přímá spojnice 182"/>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84" name="Ovál 183"/>
            <p:cNvSpPr/>
            <p:nvPr/>
          </p:nvSpPr>
          <p:spPr>
            <a:xfrm rot="3723607">
              <a:off x="6493282" y="290228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5" name="Ovál 184"/>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86" name="Skupina 185"/>
          <p:cNvGrpSpPr/>
          <p:nvPr/>
        </p:nvGrpSpPr>
        <p:grpSpPr>
          <a:xfrm rot="18995797">
            <a:off x="9205624" y="4715407"/>
            <a:ext cx="821872" cy="838201"/>
            <a:chOff x="2841171" y="3118756"/>
            <a:chExt cx="821872" cy="838201"/>
          </a:xfrm>
        </p:grpSpPr>
        <p:cxnSp>
          <p:nvCxnSpPr>
            <p:cNvPr id="187" name="Přímá spojnice 18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8" name="Přímá spojnice 18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9" name="Přímá spojnice 18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0" name="Přímá spojnice 18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1" name="Přímá spojnice 19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92" name="Skupina 191"/>
          <p:cNvGrpSpPr/>
          <p:nvPr/>
        </p:nvGrpSpPr>
        <p:grpSpPr>
          <a:xfrm rot="13299040">
            <a:off x="10672650" y="4289504"/>
            <a:ext cx="777043" cy="697917"/>
            <a:chOff x="2841171" y="3118756"/>
            <a:chExt cx="821872" cy="838201"/>
          </a:xfrm>
        </p:grpSpPr>
        <p:cxnSp>
          <p:nvCxnSpPr>
            <p:cNvPr id="193" name="Přímá spojnice 19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4" name="Přímá spojnice 19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5" name="Přímá spojnice 19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6" name="Přímá spojnice 19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7" name="Přímá spojnice 19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4" name="Skupina 203"/>
          <p:cNvGrpSpPr/>
          <p:nvPr/>
        </p:nvGrpSpPr>
        <p:grpSpPr>
          <a:xfrm rot="18757909">
            <a:off x="11471637" y="4927768"/>
            <a:ext cx="821872" cy="838201"/>
            <a:chOff x="2841171" y="3118756"/>
            <a:chExt cx="821872" cy="838201"/>
          </a:xfrm>
        </p:grpSpPr>
        <p:cxnSp>
          <p:nvCxnSpPr>
            <p:cNvPr id="205" name="Přímá spojnice 20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Přímá spojnice 20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7" name="Přímá spojnice 20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8" name="Přímá spojnice 20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9" name="Přímá spojnice 20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17" name="Ovál 216">
            <a:extLst>
              <a:ext uri="{FF2B5EF4-FFF2-40B4-BE49-F238E27FC236}">
                <a16:creationId xmlns:a16="http://schemas.microsoft.com/office/drawing/2014/main" id="{7D4C963F-EE95-441B-87EB-D8F8BFA97171}"/>
              </a:ext>
            </a:extLst>
          </p:cNvPr>
          <p:cNvSpPr/>
          <p:nvPr/>
        </p:nvSpPr>
        <p:spPr>
          <a:xfrm rot="1923063">
            <a:off x="5509193" y="5361751"/>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20" name="Skupina 219">
            <a:extLst>
              <a:ext uri="{FF2B5EF4-FFF2-40B4-BE49-F238E27FC236}">
                <a16:creationId xmlns:a16="http://schemas.microsoft.com/office/drawing/2014/main" id="{50F89B9D-A6D6-479A-A4BA-F2E9C186904D}"/>
              </a:ext>
            </a:extLst>
          </p:cNvPr>
          <p:cNvGrpSpPr/>
          <p:nvPr/>
        </p:nvGrpSpPr>
        <p:grpSpPr>
          <a:xfrm rot="7124565">
            <a:off x="7556522" y="2474627"/>
            <a:ext cx="821872" cy="838201"/>
            <a:chOff x="2841171" y="3118756"/>
            <a:chExt cx="821872" cy="838201"/>
          </a:xfrm>
        </p:grpSpPr>
        <p:cxnSp>
          <p:nvCxnSpPr>
            <p:cNvPr id="250" name="Přímá spojnice 249">
              <a:extLst>
                <a:ext uri="{FF2B5EF4-FFF2-40B4-BE49-F238E27FC236}">
                  <a16:creationId xmlns:a16="http://schemas.microsoft.com/office/drawing/2014/main" id="{11B89180-18A8-4B2D-A4DB-17A58E249BA4}"/>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 name="Přímá spojnice 254">
              <a:extLst>
                <a:ext uri="{FF2B5EF4-FFF2-40B4-BE49-F238E27FC236}">
                  <a16:creationId xmlns:a16="http://schemas.microsoft.com/office/drawing/2014/main" id="{E0031C18-8BED-427F-9F95-E7DBDB79168C}"/>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6" name="Přímá spojnice 255">
              <a:extLst>
                <a:ext uri="{FF2B5EF4-FFF2-40B4-BE49-F238E27FC236}">
                  <a16:creationId xmlns:a16="http://schemas.microsoft.com/office/drawing/2014/main" id="{109878A0-8BEE-4CAB-BC87-A26A9F6372CA}"/>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7" name="Přímá spojnice 256">
              <a:extLst>
                <a:ext uri="{FF2B5EF4-FFF2-40B4-BE49-F238E27FC236}">
                  <a16:creationId xmlns:a16="http://schemas.microsoft.com/office/drawing/2014/main" id="{E53C3777-E4B5-4404-9E91-1EE43E3AD3C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8" name="Přímá spojnice 257">
              <a:extLst>
                <a:ext uri="{FF2B5EF4-FFF2-40B4-BE49-F238E27FC236}">
                  <a16:creationId xmlns:a16="http://schemas.microsoft.com/office/drawing/2014/main" id="{16039BAA-9142-4D2B-B3CE-AE5BD1AC6E26}"/>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59" name="Skupina 258">
            <a:extLst>
              <a:ext uri="{FF2B5EF4-FFF2-40B4-BE49-F238E27FC236}">
                <a16:creationId xmlns:a16="http://schemas.microsoft.com/office/drawing/2014/main" id="{9F13A6E5-42C5-461C-85E3-9C5E67A5EBC4}"/>
              </a:ext>
            </a:extLst>
          </p:cNvPr>
          <p:cNvGrpSpPr/>
          <p:nvPr/>
        </p:nvGrpSpPr>
        <p:grpSpPr>
          <a:xfrm rot="7936150">
            <a:off x="10378751" y="2839374"/>
            <a:ext cx="1517310" cy="1000219"/>
            <a:chOff x="5200013" y="2923807"/>
            <a:chExt cx="1517310" cy="1000219"/>
          </a:xfrm>
        </p:grpSpPr>
        <p:sp>
          <p:nvSpPr>
            <p:cNvPr id="260" name="Ovál 259">
              <a:extLst>
                <a:ext uri="{FF2B5EF4-FFF2-40B4-BE49-F238E27FC236}">
                  <a16:creationId xmlns:a16="http://schemas.microsoft.com/office/drawing/2014/main" id="{0A8597ED-0BB9-46A1-9719-19AAED34DAD3}"/>
                </a:ext>
              </a:extLst>
            </p:cNvPr>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1" name="Přímá spojnice 260">
              <a:extLst>
                <a:ext uri="{FF2B5EF4-FFF2-40B4-BE49-F238E27FC236}">
                  <a16:creationId xmlns:a16="http://schemas.microsoft.com/office/drawing/2014/main" id="{DEDA8255-8A5D-47B9-AAB2-86A5792A2602}"/>
                </a:ext>
              </a:extLst>
            </p:cNvPr>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262" name="Přímá spojnice 261">
              <a:extLst>
                <a:ext uri="{FF2B5EF4-FFF2-40B4-BE49-F238E27FC236}">
                  <a16:creationId xmlns:a16="http://schemas.microsoft.com/office/drawing/2014/main" id="{A29F848C-D845-4AB3-9AFA-CDC20C8BEA6E}"/>
                </a:ext>
              </a:extLst>
            </p:cNvPr>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263" name="Ovál 262">
              <a:extLst>
                <a:ext uri="{FF2B5EF4-FFF2-40B4-BE49-F238E27FC236}">
                  <a16:creationId xmlns:a16="http://schemas.microsoft.com/office/drawing/2014/main" id="{6B322CCB-FA1D-479D-A6C6-ECB202DE6B6F}"/>
                </a:ext>
              </a:extLst>
            </p:cNvPr>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4" name="Ovál 263">
              <a:extLst>
                <a:ext uri="{FF2B5EF4-FFF2-40B4-BE49-F238E27FC236}">
                  <a16:creationId xmlns:a16="http://schemas.microsoft.com/office/drawing/2014/main" id="{27EAA361-1A25-4BC7-B0EE-B085AD64FA30}"/>
                </a:ext>
              </a:extLst>
            </p:cNvPr>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65" name="Skupina 264">
            <a:extLst>
              <a:ext uri="{FF2B5EF4-FFF2-40B4-BE49-F238E27FC236}">
                <a16:creationId xmlns:a16="http://schemas.microsoft.com/office/drawing/2014/main" id="{F71916F2-CC1D-4B93-8258-AFC04F862DB6}"/>
              </a:ext>
            </a:extLst>
          </p:cNvPr>
          <p:cNvGrpSpPr/>
          <p:nvPr/>
        </p:nvGrpSpPr>
        <p:grpSpPr>
          <a:xfrm rot="20821052">
            <a:off x="1137387" y="4769146"/>
            <a:ext cx="876301" cy="1605642"/>
            <a:chOff x="1817914" y="2449286"/>
            <a:chExt cx="876301" cy="1605642"/>
          </a:xfrm>
        </p:grpSpPr>
        <p:sp>
          <p:nvSpPr>
            <p:cNvPr id="266" name="Ovál 265">
              <a:extLst>
                <a:ext uri="{FF2B5EF4-FFF2-40B4-BE49-F238E27FC236}">
                  <a16:creationId xmlns:a16="http://schemas.microsoft.com/office/drawing/2014/main" id="{2470846D-2C63-4C33-82BB-4C72FB8D1383}"/>
                </a:ext>
              </a:extLst>
            </p:cNvPr>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7" name="Přímá spojnice 266">
              <a:extLst>
                <a:ext uri="{FF2B5EF4-FFF2-40B4-BE49-F238E27FC236}">
                  <a16:creationId xmlns:a16="http://schemas.microsoft.com/office/drawing/2014/main" id="{BA653457-59CD-4487-A348-C81632A67FE9}"/>
                </a:ext>
              </a:extLst>
            </p:cNvPr>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268" name="Přímá spojnice 267">
              <a:extLst>
                <a:ext uri="{FF2B5EF4-FFF2-40B4-BE49-F238E27FC236}">
                  <a16:creationId xmlns:a16="http://schemas.microsoft.com/office/drawing/2014/main" id="{7DDE0ECB-CD29-4D98-A5BD-619A9E96E2F6}"/>
                </a:ext>
              </a:extLst>
            </p:cNvPr>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269" name="Ovál 268">
              <a:extLst>
                <a:ext uri="{FF2B5EF4-FFF2-40B4-BE49-F238E27FC236}">
                  <a16:creationId xmlns:a16="http://schemas.microsoft.com/office/drawing/2014/main" id="{7120C625-C8AC-48F7-AB7D-058FB58CE47B}"/>
                </a:ext>
              </a:extLst>
            </p:cNvPr>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0" name="Ovál 269">
              <a:extLst>
                <a:ext uri="{FF2B5EF4-FFF2-40B4-BE49-F238E27FC236}">
                  <a16:creationId xmlns:a16="http://schemas.microsoft.com/office/drawing/2014/main" id="{339613C8-FCBB-468D-9E82-78516B5B6F33}"/>
                </a:ext>
              </a:extLst>
            </p:cNvPr>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71" name="Skupina 270">
            <a:extLst>
              <a:ext uri="{FF2B5EF4-FFF2-40B4-BE49-F238E27FC236}">
                <a16:creationId xmlns:a16="http://schemas.microsoft.com/office/drawing/2014/main" id="{FD7A7D45-768B-4DD0-B338-4FDD7DC64900}"/>
              </a:ext>
            </a:extLst>
          </p:cNvPr>
          <p:cNvGrpSpPr/>
          <p:nvPr/>
        </p:nvGrpSpPr>
        <p:grpSpPr>
          <a:xfrm rot="18136322">
            <a:off x="2226143" y="5053461"/>
            <a:ext cx="821872" cy="838201"/>
            <a:chOff x="2841171" y="3118756"/>
            <a:chExt cx="821872" cy="838201"/>
          </a:xfrm>
        </p:grpSpPr>
        <p:cxnSp>
          <p:nvCxnSpPr>
            <p:cNvPr id="272" name="Přímá spojnice 271">
              <a:extLst>
                <a:ext uri="{FF2B5EF4-FFF2-40B4-BE49-F238E27FC236}">
                  <a16:creationId xmlns:a16="http://schemas.microsoft.com/office/drawing/2014/main" id="{22D90AFD-E982-4B7E-95B3-9BE05A875E3E}"/>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 name="Přímá spojnice 272">
              <a:extLst>
                <a:ext uri="{FF2B5EF4-FFF2-40B4-BE49-F238E27FC236}">
                  <a16:creationId xmlns:a16="http://schemas.microsoft.com/office/drawing/2014/main" id="{F5D3383E-E18B-480C-AF73-4252CACEAD7A}"/>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4" name="Přímá spojnice 273">
              <a:extLst>
                <a:ext uri="{FF2B5EF4-FFF2-40B4-BE49-F238E27FC236}">
                  <a16:creationId xmlns:a16="http://schemas.microsoft.com/office/drawing/2014/main" id="{6164B627-79FA-42C8-99AE-284E53881D5C}"/>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5" name="Přímá spojnice 274">
              <a:extLst>
                <a:ext uri="{FF2B5EF4-FFF2-40B4-BE49-F238E27FC236}">
                  <a16:creationId xmlns:a16="http://schemas.microsoft.com/office/drawing/2014/main" id="{E59099C4-310C-4009-951E-AD2A8485E07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6" name="Přímá spojnice 275">
              <a:extLst>
                <a:ext uri="{FF2B5EF4-FFF2-40B4-BE49-F238E27FC236}">
                  <a16:creationId xmlns:a16="http://schemas.microsoft.com/office/drawing/2014/main" id="{11418D4A-C9FF-4BA7-ABD6-EB739A325897}"/>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47" name="Nadpis 1">
            <a:extLst>
              <a:ext uri="{FF2B5EF4-FFF2-40B4-BE49-F238E27FC236}">
                <a16:creationId xmlns:a16="http://schemas.microsoft.com/office/drawing/2014/main" id="{3CC20FA2-D89A-47CF-B5AD-ABE438054C85}"/>
              </a:ext>
            </a:extLst>
          </p:cNvPr>
          <p:cNvSpPr txBox="1">
            <a:spLocks/>
          </p:cNvSpPr>
          <p:nvPr/>
        </p:nvSpPr>
        <p:spPr>
          <a:xfrm>
            <a:off x="-594670" y="17766"/>
            <a:ext cx="1141567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s-CZ">
                <a:solidFill>
                  <a:srgbClr val="C00000"/>
                </a:solidFill>
              </a:rPr>
              <a:t>Vodíkové můstky ve vodě </a:t>
            </a:r>
            <a:endParaRPr lang="cs-CZ" dirty="0">
              <a:solidFill>
                <a:srgbClr val="C00000"/>
              </a:solidFill>
            </a:endParaRPr>
          </a:p>
        </p:txBody>
      </p:sp>
    </p:spTree>
    <p:extLst>
      <p:ext uri="{BB962C8B-B14F-4D97-AF65-F5344CB8AC3E}">
        <p14:creationId xmlns:p14="http://schemas.microsoft.com/office/powerpoint/2010/main" val="2670311217"/>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Volný tvar 3">
            <a:extLst>
              <a:ext uri="{FF2B5EF4-FFF2-40B4-BE49-F238E27FC236}">
                <a16:creationId xmlns:a16="http://schemas.microsoft.com/office/drawing/2014/main" id="{ABE6D2B3-E971-4B95-B1A2-ED853BA788C3}"/>
              </a:ext>
            </a:extLst>
          </p:cNvPr>
          <p:cNvSpPr/>
          <p:nvPr/>
        </p:nvSpPr>
        <p:spPr>
          <a:xfrm rot="12310699">
            <a:off x="5606114" y="4475915"/>
            <a:ext cx="2098720" cy="1903490"/>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 name="Nadpis 1"/>
          <p:cNvSpPr>
            <a:spLocks noGrp="1"/>
          </p:cNvSpPr>
          <p:nvPr>
            <p:ph type="title"/>
          </p:nvPr>
        </p:nvSpPr>
        <p:spPr>
          <a:xfrm>
            <a:off x="-594670" y="17766"/>
            <a:ext cx="11415678" cy="1325563"/>
          </a:xfrm>
        </p:spPr>
        <p:txBody>
          <a:bodyPr>
            <a:normAutofit/>
          </a:bodyPr>
          <a:lstStyle/>
          <a:p>
            <a:pPr algn="ctr"/>
            <a:r>
              <a:rPr lang="cs-CZ" dirty="0">
                <a:solidFill>
                  <a:srgbClr val="C00000"/>
                </a:solidFill>
              </a:rPr>
              <a:t>Vodíkové můstky ve vodě </a:t>
            </a:r>
          </a:p>
        </p:txBody>
      </p:sp>
      <p:sp>
        <p:nvSpPr>
          <p:cNvPr id="5" name="Ovál 4"/>
          <p:cNvSpPr/>
          <p:nvPr/>
        </p:nvSpPr>
        <p:spPr>
          <a:xfrm rot="3438083">
            <a:off x="6354314" y="5398483"/>
            <a:ext cx="505475" cy="48598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nice 5"/>
          <p:cNvCxnSpPr>
            <a:stCxn id="8" idx="5"/>
          </p:cNvCxnSpPr>
          <p:nvPr/>
        </p:nvCxnSpPr>
        <p:spPr>
          <a:xfrm flipH="1">
            <a:off x="6629400" y="4997753"/>
            <a:ext cx="32942" cy="402605"/>
          </a:xfrm>
          <a:prstGeom prst="line">
            <a:avLst/>
          </a:prstGeom>
          <a:ln w="53975"/>
        </p:spPr>
        <p:style>
          <a:lnRef idx="1">
            <a:schemeClr val="dk1"/>
          </a:lnRef>
          <a:fillRef idx="0">
            <a:schemeClr val="dk1"/>
          </a:fillRef>
          <a:effectRef idx="0">
            <a:schemeClr val="dk1"/>
          </a:effectRef>
          <a:fontRef idx="minor">
            <a:schemeClr val="tx1"/>
          </a:fontRef>
        </p:style>
      </p:cxnSp>
      <p:cxnSp>
        <p:nvCxnSpPr>
          <p:cNvPr id="7" name="Přímá spojnice 6"/>
          <p:cNvCxnSpPr>
            <a:stCxn id="5" idx="3"/>
          </p:cNvCxnSpPr>
          <p:nvPr/>
        </p:nvCxnSpPr>
        <p:spPr>
          <a:xfrm flipH="1" flipV="1">
            <a:off x="5761927" y="5526653"/>
            <a:ext cx="603989" cy="57253"/>
          </a:xfrm>
          <a:prstGeom prst="line">
            <a:avLst/>
          </a:prstGeom>
          <a:ln w="53975"/>
        </p:spPr>
        <p:style>
          <a:lnRef idx="1">
            <a:schemeClr val="dk1"/>
          </a:lnRef>
          <a:fillRef idx="0">
            <a:schemeClr val="dk1"/>
          </a:fillRef>
          <a:effectRef idx="0">
            <a:schemeClr val="dk1"/>
          </a:effectRef>
          <a:fontRef idx="minor">
            <a:schemeClr val="tx1"/>
          </a:fontRef>
        </p:style>
      </p:cxnSp>
      <p:sp>
        <p:nvSpPr>
          <p:cNvPr id="8" name="Ovál 7"/>
          <p:cNvSpPr/>
          <p:nvPr/>
        </p:nvSpPr>
        <p:spPr>
          <a:xfrm rot="3438083">
            <a:off x="6570325" y="4730663"/>
            <a:ext cx="252739" cy="27770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rot="1923063">
            <a:off x="3855856" y="4938800"/>
            <a:ext cx="548412" cy="47932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3" name="Přímá spojnice 12"/>
          <p:cNvCxnSpPr/>
          <p:nvPr/>
        </p:nvCxnSpPr>
        <p:spPr>
          <a:xfrm rot="1923063" flipH="1">
            <a:off x="3451458" y="5101045"/>
            <a:ext cx="355505" cy="357775"/>
          </a:xfrm>
          <a:prstGeom prst="line">
            <a:avLst/>
          </a:prstGeom>
          <a:ln w="53975"/>
        </p:spPr>
        <p:style>
          <a:lnRef idx="1">
            <a:schemeClr val="dk1"/>
          </a:lnRef>
          <a:fillRef idx="0">
            <a:schemeClr val="dk1"/>
          </a:fillRef>
          <a:effectRef idx="0">
            <a:schemeClr val="dk1"/>
          </a:effectRef>
          <a:fontRef idx="minor">
            <a:schemeClr val="tx1"/>
          </a:fontRef>
        </p:style>
      </p:cxnSp>
      <p:sp>
        <p:nvSpPr>
          <p:cNvPr id="15" name="Ovál 14"/>
          <p:cNvSpPr/>
          <p:nvPr/>
        </p:nvSpPr>
        <p:spPr>
          <a:xfrm rot="1923063">
            <a:off x="3129682" y="5214644"/>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6" name="Skupina 15"/>
          <p:cNvGrpSpPr/>
          <p:nvPr/>
        </p:nvGrpSpPr>
        <p:grpSpPr>
          <a:xfrm rot="19715542">
            <a:off x="4578752" y="4982015"/>
            <a:ext cx="821872" cy="838201"/>
            <a:chOff x="2841171" y="3118756"/>
            <a:chExt cx="821872" cy="838201"/>
          </a:xfrm>
        </p:grpSpPr>
        <p:cxnSp>
          <p:nvCxnSpPr>
            <p:cNvPr id="17" name="Přímá spojnice 1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65" name="Skupina 64"/>
          <p:cNvGrpSpPr/>
          <p:nvPr/>
        </p:nvGrpSpPr>
        <p:grpSpPr>
          <a:xfrm>
            <a:off x="1353358" y="1328396"/>
            <a:ext cx="876301" cy="1605642"/>
            <a:chOff x="1817914" y="2449286"/>
            <a:chExt cx="876301" cy="1605642"/>
          </a:xfrm>
        </p:grpSpPr>
        <p:sp>
          <p:nvSpPr>
            <p:cNvPr id="66" name="Ovál 65"/>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7" name="Přímá spojnice 66"/>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68" name="Přímá spojnice 67"/>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69" name="Ovál 68"/>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Ovál 69"/>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78" name="Ovál 77"/>
          <p:cNvSpPr/>
          <p:nvPr/>
        </p:nvSpPr>
        <p:spPr>
          <a:xfrm rot="3723607">
            <a:off x="3977559" y="2500363"/>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9" name="Přímá spojnice 78"/>
          <p:cNvCxnSpPr/>
          <p:nvPr/>
        </p:nvCxnSpPr>
        <p:spPr>
          <a:xfrm rot="3723607">
            <a:off x="4361309" y="2144633"/>
            <a:ext cx="228191" cy="408213"/>
          </a:xfrm>
          <a:prstGeom prst="line">
            <a:avLst/>
          </a:prstGeom>
          <a:ln w="53975"/>
        </p:spPr>
        <p:style>
          <a:lnRef idx="1">
            <a:schemeClr val="dk1"/>
          </a:lnRef>
          <a:fillRef idx="0">
            <a:schemeClr val="dk1"/>
          </a:fillRef>
          <a:effectRef idx="0">
            <a:schemeClr val="dk1"/>
          </a:effectRef>
          <a:fontRef idx="minor">
            <a:schemeClr val="tx1"/>
          </a:fontRef>
        </p:style>
      </p:cxnSp>
      <p:sp>
        <p:nvSpPr>
          <p:cNvPr id="81" name="Ovál 80"/>
          <p:cNvSpPr/>
          <p:nvPr/>
        </p:nvSpPr>
        <p:spPr>
          <a:xfrm rot="3723607">
            <a:off x="4569881" y="1933329"/>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3" name="Skupina 82"/>
          <p:cNvGrpSpPr/>
          <p:nvPr/>
        </p:nvGrpSpPr>
        <p:grpSpPr>
          <a:xfrm rot="19957573">
            <a:off x="4487075" y="2559667"/>
            <a:ext cx="821872" cy="838201"/>
            <a:chOff x="2841171" y="3118756"/>
            <a:chExt cx="821872" cy="838201"/>
          </a:xfrm>
        </p:grpSpPr>
        <p:cxnSp>
          <p:nvCxnSpPr>
            <p:cNvPr id="84" name="Přímá spojnice 8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Přímá spojnice 8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6" name="Přímá spojnice 8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7" name="Přímá spojnice 8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8" name="Přímá spojnice 8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90" name="Ovál 89"/>
          <p:cNvSpPr/>
          <p:nvPr/>
        </p:nvSpPr>
        <p:spPr>
          <a:xfrm rot="3723607">
            <a:off x="6116587" y="312947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1" name="Přímá spojnice 90"/>
          <p:cNvCxnSpPr>
            <a:stCxn id="93" idx="4"/>
          </p:cNvCxnSpPr>
          <p:nvPr/>
        </p:nvCxnSpPr>
        <p:spPr>
          <a:xfrm flipH="1">
            <a:off x="6561827" y="3070058"/>
            <a:ext cx="554558" cy="204104"/>
          </a:xfrm>
          <a:prstGeom prst="line">
            <a:avLst/>
          </a:prstGeom>
          <a:ln w="53975"/>
        </p:spPr>
        <p:style>
          <a:lnRef idx="1">
            <a:schemeClr val="dk1"/>
          </a:lnRef>
          <a:fillRef idx="0">
            <a:schemeClr val="dk1"/>
          </a:fillRef>
          <a:effectRef idx="0">
            <a:schemeClr val="dk1"/>
          </a:effectRef>
          <a:fontRef idx="minor">
            <a:schemeClr val="tx1"/>
          </a:fontRef>
        </p:style>
      </p:cxnSp>
      <p:cxnSp>
        <p:nvCxnSpPr>
          <p:cNvPr id="92" name="Přímá spojnice 91"/>
          <p:cNvCxnSpPr/>
          <p:nvPr/>
        </p:nvCxnSpPr>
        <p:spPr>
          <a:xfrm rot="3723607" flipH="1">
            <a:off x="5755768" y="3071674"/>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93" name="Ovál 92"/>
          <p:cNvSpPr/>
          <p:nvPr/>
        </p:nvSpPr>
        <p:spPr>
          <a:xfrm rot="3723607">
            <a:off x="7107780" y="2894359"/>
            <a:ext cx="228601" cy="23928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4" name="Ovál 93"/>
          <p:cNvSpPr/>
          <p:nvPr/>
        </p:nvSpPr>
        <p:spPr>
          <a:xfrm rot="3723607">
            <a:off x="5471269" y="302654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20" name="Skupina 119"/>
          <p:cNvGrpSpPr/>
          <p:nvPr/>
        </p:nvGrpSpPr>
        <p:grpSpPr>
          <a:xfrm rot="3106380">
            <a:off x="3704032" y="3079533"/>
            <a:ext cx="892056" cy="734214"/>
            <a:chOff x="2841171" y="3118756"/>
            <a:chExt cx="821871" cy="838201"/>
          </a:xfrm>
        </p:grpSpPr>
        <p:cxnSp>
          <p:nvCxnSpPr>
            <p:cNvPr id="121" name="Přímá spojnice 120"/>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Přímá spojnice 121"/>
            <p:cNvCxnSpPr/>
            <p:nvPr/>
          </p:nvCxnSpPr>
          <p:spPr>
            <a:xfrm flipH="1">
              <a:off x="2993570"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Přímá spojnice 122"/>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4" name="Přímá spojnice 123"/>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flipH="1">
              <a:off x="3450770"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32" name="Skupina 131"/>
          <p:cNvGrpSpPr/>
          <p:nvPr/>
        </p:nvGrpSpPr>
        <p:grpSpPr>
          <a:xfrm rot="19715542">
            <a:off x="2338147" y="2002111"/>
            <a:ext cx="821872" cy="838201"/>
            <a:chOff x="2841171" y="3118756"/>
            <a:chExt cx="821872" cy="838201"/>
          </a:xfrm>
        </p:grpSpPr>
        <p:cxnSp>
          <p:nvCxnSpPr>
            <p:cNvPr id="133" name="Přímá spojnice 13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4" name="Přímá spojnice 13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5" name="Přímá spojnice 13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45" name="Ovál 144"/>
          <p:cNvSpPr/>
          <p:nvPr/>
        </p:nvSpPr>
        <p:spPr>
          <a:xfrm rot="3723607">
            <a:off x="3202160" y="241982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6" name="Ovál 145"/>
          <p:cNvSpPr/>
          <p:nvPr/>
        </p:nvSpPr>
        <p:spPr>
          <a:xfrm rot="3723607">
            <a:off x="4052913" y="409039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59" name="Přímá spojnice 158"/>
          <p:cNvCxnSpPr/>
          <p:nvPr/>
        </p:nvCxnSpPr>
        <p:spPr>
          <a:xfrm flipV="1">
            <a:off x="4145033" y="4328290"/>
            <a:ext cx="7539" cy="614253"/>
          </a:xfrm>
          <a:prstGeom prst="line">
            <a:avLst/>
          </a:prstGeom>
          <a:ln w="53975"/>
        </p:spPr>
        <p:style>
          <a:lnRef idx="1">
            <a:schemeClr val="dk1"/>
          </a:lnRef>
          <a:fillRef idx="0">
            <a:schemeClr val="dk1"/>
          </a:fillRef>
          <a:effectRef idx="0">
            <a:schemeClr val="dk1"/>
          </a:effectRef>
          <a:fontRef idx="minor">
            <a:schemeClr val="tx1"/>
          </a:fontRef>
        </p:style>
      </p:cxnSp>
      <p:cxnSp>
        <p:nvCxnSpPr>
          <p:cNvPr id="160" name="Přímá spojnice 159"/>
          <p:cNvCxnSpPr>
            <a:stCxn id="78" idx="3"/>
          </p:cNvCxnSpPr>
          <p:nvPr/>
        </p:nvCxnSpPr>
        <p:spPr>
          <a:xfrm flipH="1" flipV="1">
            <a:off x="3426381" y="2562022"/>
            <a:ext cx="561236" cy="99875"/>
          </a:xfrm>
          <a:prstGeom prst="line">
            <a:avLst/>
          </a:prstGeom>
          <a:ln w="53975"/>
        </p:spPr>
        <p:style>
          <a:lnRef idx="1">
            <a:schemeClr val="dk1"/>
          </a:lnRef>
          <a:fillRef idx="0">
            <a:schemeClr val="dk1"/>
          </a:fillRef>
          <a:effectRef idx="0">
            <a:schemeClr val="dk1"/>
          </a:effectRef>
          <a:fontRef idx="minor">
            <a:schemeClr val="tx1"/>
          </a:fontRef>
        </p:style>
      </p:cxnSp>
      <p:sp>
        <p:nvSpPr>
          <p:cNvPr id="104" name="Ovál 103"/>
          <p:cNvSpPr/>
          <p:nvPr/>
        </p:nvSpPr>
        <p:spPr>
          <a:xfrm rot="16328894">
            <a:off x="8450578" y="2474227"/>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5" name="Přímá spojnice 104"/>
          <p:cNvCxnSpPr/>
          <p:nvPr/>
        </p:nvCxnSpPr>
        <p:spPr>
          <a:xfrm>
            <a:off x="8633011" y="2018598"/>
            <a:ext cx="37652" cy="451821"/>
          </a:xfrm>
          <a:prstGeom prst="line">
            <a:avLst/>
          </a:prstGeom>
          <a:ln w="53975"/>
        </p:spPr>
        <p:style>
          <a:lnRef idx="1">
            <a:schemeClr val="dk1"/>
          </a:lnRef>
          <a:fillRef idx="0">
            <a:schemeClr val="dk1"/>
          </a:fillRef>
          <a:effectRef idx="0">
            <a:schemeClr val="dk1"/>
          </a:effectRef>
          <a:fontRef idx="minor">
            <a:schemeClr val="tx1"/>
          </a:fontRef>
        </p:style>
      </p:cxnSp>
      <p:cxnSp>
        <p:nvCxnSpPr>
          <p:cNvPr id="106" name="Přímá spojnice 105"/>
          <p:cNvCxnSpPr/>
          <p:nvPr/>
        </p:nvCxnSpPr>
        <p:spPr>
          <a:xfrm>
            <a:off x="8896574" y="2766255"/>
            <a:ext cx="430306" cy="107576"/>
          </a:xfrm>
          <a:prstGeom prst="line">
            <a:avLst/>
          </a:prstGeom>
          <a:ln w="53975"/>
        </p:spPr>
        <p:style>
          <a:lnRef idx="1">
            <a:schemeClr val="dk1"/>
          </a:lnRef>
          <a:fillRef idx="0">
            <a:schemeClr val="dk1"/>
          </a:fillRef>
          <a:effectRef idx="0">
            <a:schemeClr val="dk1"/>
          </a:effectRef>
          <a:fontRef idx="minor">
            <a:schemeClr val="tx1"/>
          </a:fontRef>
        </p:style>
      </p:cxnSp>
      <p:sp>
        <p:nvSpPr>
          <p:cNvPr id="107" name="Ovál 106"/>
          <p:cNvSpPr/>
          <p:nvPr/>
        </p:nvSpPr>
        <p:spPr>
          <a:xfrm rot="16328894">
            <a:off x="8529383" y="1791074"/>
            <a:ext cx="228601" cy="24652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8" name="Ovál 107"/>
          <p:cNvSpPr/>
          <p:nvPr/>
        </p:nvSpPr>
        <p:spPr>
          <a:xfrm rot="16328894">
            <a:off x="9317844" y="2781637"/>
            <a:ext cx="228601" cy="231434"/>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09" name="Skupina 108"/>
          <p:cNvGrpSpPr/>
          <p:nvPr/>
        </p:nvGrpSpPr>
        <p:grpSpPr>
          <a:xfrm rot="19355322">
            <a:off x="7818457" y="4523477"/>
            <a:ext cx="1517310" cy="1000219"/>
            <a:chOff x="5200013" y="2923807"/>
            <a:chExt cx="1517310" cy="1000219"/>
          </a:xfrm>
        </p:grpSpPr>
        <p:sp>
          <p:nvSpPr>
            <p:cNvPr id="110" name="Ovál 109"/>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1" name="Přímá spojnice 110"/>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12" name="Přímá spojnice 111"/>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13" name="Ovál 112"/>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4" name="Ovál 113"/>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28" name="Skupina 127"/>
          <p:cNvGrpSpPr/>
          <p:nvPr/>
        </p:nvGrpSpPr>
        <p:grpSpPr>
          <a:xfrm rot="2163649">
            <a:off x="6070746" y="3691441"/>
            <a:ext cx="949424" cy="941315"/>
            <a:chOff x="2841171" y="3118756"/>
            <a:chExt cx="821872" cy="838201"/>
          </a:xfrm>
        </p:grpSpPr>
        <p:cxnSp>
          <p:nvCxnSpPr>
            <p:cNvPr id="129" name="Přímá spojnice 128"/>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0" name="Přímá spojnice 13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41" name="Skupina 140"/>
          <p:cNvGrpSpPr/>
          <p:nvPr/>
        </p:nvGrpSpPr>
        <p:grpSpPr>
          <a:xfrm rot="2385827">
            <a:off x="8366037" y="3099969"/>
            <a:ext cx="821872" cy="838201"/>
            <a:chOff x="2841171" y="3118756"/>
            <a:chExt cx="821872" cy="838201"/>
          </a:xfrm>
        </p:grpSpPr>
        <p:cxnSp>
          <p:nvCxnSpPr>
            <p:cNvPr id="142" name="Přímá spojnice 141"/>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Přímá spojnice 142"/>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4" name="Přímá spojnice 143"/>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1" name="Přímá spojnice 160"/>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2" name="Přímá spojnice 161"/>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3" name="Skupina 162"/>
          <p:cNvGrpSpPr/>
          <p:nvPr/>
        </p:nvGrpSpPr>
        <p:grpSpPr>
          <a:xfrm rot="18704571">
            <a:off x="7012365" y="5108060"/>
            <a:ext cx="821872" cy="838201"/>
            <a:chOff x="2841171" y="3118756"/>
            <a:chExt cx="821872" cy="838201"/>
          </a:xfrm>
        </p:grpSpPr>
        <p:cxnSp>
          <p:nvCxnSpPr>
            <p:cNvPr id="166" name="Přímá spojnice 165"/>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7" name="Přímá spojnice 166"/>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8" name="Přímá spojnice 16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9" name="Přímá spojnice 16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0" name="Přímá spojnice 16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74" name="Skupina 173"/>
          <p:cNvGrpSpPr/>
          <p:nvPr/>
        </p:nvGrpSpPr>
        <p:grpSpPr>
          <a:xfrm rot="8866459">
            <a:off x="9693303" y="2653852"/>
            <a:ext cx="821872" cy="838201"/>
            <a:chOff x="2841171" y="3118756"/>
            <a:chExt cx="821872" cy="838201"/>
          </a:xfrm>
        </p:grpSpPr>
        <p:cxnSp>
          <p:nvCxnSpPr>
            <p:cNvPr id="175" name="Přímá spojnice 17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Přímá spojnice 17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7" name="Přímá spojnice 17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8" name="Přímá spojnice 17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9" name="Přímá spojnice 17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80" name="Skupina 179"/>
          <p:cNvGrpSpPr/>
          <p:nvPr/>
        </p:nvGrpSpPr>
        <p:grpSpPr>
          <a:xfrm rot="14660396">
            <a:off x="10146060" y="5084682"/>
            <a:ext cx="1538198" cy="1005415"/>
            <a:chOff x="5200013" y="2918611"/>
            <a:chExt cx="1538198" cy="1005415"/>
          </a:xfrm>
        </p:grpSpPr>
        <p:sp>
          <p:nvSpPr>
            <p:cNvPr id="181" name="Ovál 180"/>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82" name="Přímá spojnice 181"/>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83" name="Přímá spojnice 182"/>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84" name="Ovál 183"/>
            <p:cNvSpPr/>
            <p:nvPr/>
          </p:nvSpPr>
          <p:spPr>
            <a:xfrm rot="3723607">
              <a:off x="6493282" y="290228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5" name="Ovál 184"/>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86" name="Skupina 185"/>
          <p:cNvGrpSpPr/>
          <p:nvPr/>
        </p:nvGrpSpPr>
        <p:grpSpPr>
          <a:xfrm rot="18995797">
            <a:off x="9205624" y="4715407"/>
            <a:ext cx="821872" cy="838201"/>
            <a:chOff x="2841171" y="3118756"/>
            <a:chExt cx="821872" cy="838201"/>
          </a:xfrm>
        </p:grpSpPr>
        <p:cxnSp>
          <p:nvCxnSpPr>
            <p:cNvPr id="187" name="Přímá spojnice 18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8" name="Přímá spojnice 18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9" name="Přímá spojnice 18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0" name="Přímá spojnice 18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1" name="Přímá spojnice 19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92" name="Skupina 191"/>
          <p:cNvGrpSpPr/>
          <p:nvPr/>
        </p:nvGrpSpPr>
        <p:grpSpPr>
          <a:xfrm rot="13299040">
            <a:off x="10672650" y="4289504"/>
            <a:ext cx="777043" cy="697917"/>
            <a:chOff x="2841171" y="3118756"/>
            <a:chExt cx="821872" cy="838201"/>
          </a:xfrm>
        </p:grpSpPr>
        <p:cxnSp>
          <p:nvCxnSpPr>
            <p:cNvPr id="193" name="Přímá spojnice 19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4" name="Přímá spojnice 19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5" name="Přímá spojnice 19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6" name="Přímá spojnice 19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7" name="Přímá spojnice 19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4" name="Skupina 203"/>
          <p:cNvGrpSpPr/>
          <p:nvPr/>
        </p:nvGrpSpPr>
        <p:grpSpPr>
          <a:xfrm rot="18757909">
            <a:off x="11471637" y="4927768"/>
            <a:ext cx="821872" cy="838201"/>
            <a:chOff x="2841171" y="3118756"/>
            <a:chExt cx="821872" cy="838201"/>
          </a:xfrm>
        </p:grpSpPr>
        <p:cxnSp>
          <p:nvCxnSpPr>
            <p:cNvPr id="205" name="Přímá spojnice 20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Přímá spojnice 20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7" name="Přímá spojnice 20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8" name="Přímá spojnice 20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9" name="Přímá spojnice 20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17" name="Ovál 216">
            <a:extLst>
              <a:ext uri="{FF2B5EF4-FFF2-40B4-BE49-F238E27FC236}">
                <a16:creationId xmlns:a16="http://schemas.microsoft.com/office/drawing/2014/main" id="{7D4C963F-EE95-441B-87EB-D8F8BFA97171}"/>
              </a:ext>
            </a:extLst>
          </p:cNvPr>
          <p:cNvSpPr/>
          <p:nvPr/>
        </p:nvSpPr>
        <p:spPr>
          <a:xfrm rot="1923063">
            <a:off x="5509193" y="5361751"/>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20" name="Skupina 219">
            <a:extLst>
              <a:ext uri="{FF2B5EF4-FFF2-40B4-BE49-F238E27FC236}">
                <a16:creationId xmlns:a16="http://schemas.microsoft.com/office/drawing/2014/main" id="{50F89B9D-A6D6-479A-A4BA-F2E9C186904D}"/>
              </a:ext>
            </a:extLst>
          </p:cNvPr>
          <p:cNvGrpSpPr/>
          <p:nvPr/>
        </p:nvGrpSpPr>
        <p:grpSpPr>
          <a:xfrm rot="7124565">
            <a:off x="7556522" y="2474627"/>
            <a:ext cx="821872" cy="838201"/>
            <a:chOff x="2841171" y="3118756"/>
            <a:chExt cx="821872" cy="838201"/>
          </a:xfrm>
        </p:grpSpPr>
        <p:cxnSp>
          <p:nvCxnSpPr>
            <p:cNvPr id="250" name="Přímá spojnice 249">
              <a:extLst>
                <a:ext uri="{FF2B5EF4-FFF2-40B4-BE49-F238E27FC236}">
                  <a16:creationId xmlns:a16="http://schemas.microsoft.com/office/drawing/2014/main" id="{11B89180-18A8-4B2D-A4DB-17A58E249BA4}"/>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 name="Přímá spojnice 254">
              <a:extLst>
                <a:ext uri="{FF2B5EF4-FFF2-40B4-BE49-F238E27FC236}">
                  <a16:creationId xmlns:a16="http://schemas.microsoft.com/office/drawing/2014/main" id="{E0031C18-8BED-427F-9F95-E7DBDB79168C}"/>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6" name="Přímá spojnice 255">
              <a:extLst>
                <a:ext uri="{FF2B5EF4-FFF2-40B4-BE49-F238E27FC236}">
                  <a16:creationId xmlns:a16="http://schemas.microsoft.com/office/drawing/2014/main" id="{109878A0-8BEE-4CAB-BC87-A26A9F6372CA}"/>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7" name="Přímá spojnice 256">
              <a:extLst>
                <a:ext uri="{FF2B5EF4-FFF2-40B4-BE49-F238E27FC236}">
                  <a16:creationId xmlns:a16="http://schemas.microsoft.com/office/drawing/2014/main" id="{E53C3777-E4B5-4404-9E91-1EE43E3AD3C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8" name="Přímá spojnice 257">
              <a:extLst>
                <a:ext uri="{FF2B5EF4-FFF2-40B4-BE49-F238E27FC236}">
                  <a16:creationId xmlns:a16="http://schemas.microsoft.com/office/drawing/2014/main" id="{16039BAA-9142-4D2B-B3CE-AE5BD1AC6E26}"/>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60" name="Ovál 259">
            <a:extLst>
              <a:ext uri="{FF2B5EF4-FFF2-40B4-BE49-F238E27FC236}">
                <a16:creationId xmlns:a16="http://schemas.microsoft.com/office/drawing/2014/main" id="{0A8597ED-0BB9-46A1-9719-19AAED34DAD3}"/>
              </a:ext>
            </a:extLst>
          </p:cNvPr>
          <p:cNvSpPr/>
          <p:nvPr/>
        </p:nvSpPr>
        <p:spPr>
          <a:xfrm rot="11659757">
            <a:off x="10619381" y="3025639"/>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1" name="Přímá spojnice 260">
            <a:extLst>
              <a:ext uri="{FF2B5EF4-FFF2-40B4-BE49-F238E27FC236}">
                <a16:creationId xmlns:a16="http://schemas.microsoft.com/office/drawing/2014/main" id="{DEDA8255-8A5D-47B9-AAB2-86A5792A2602}"/>
              </a:ext>
            </a:extLst>
          </p:cNvPr>
          <p:cNvCxnSpPr/>
          <p:nvPr/>
        </p:nvCxnSpPr>
        <p:spPr>
          <a:xfrm rot="11659757">
            <a:off x="10815647" y="3517617"/>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262" name="Přímá spojnice 261">
            <a:extLst>
              <a:ext uri="{FF2B5EF4-FFF2-40B4-BE49-F238E27FC236}">
                <a16:creationId xmlns:a16="http://schemas.microsoft.com/office/drawing/2014/main" id="{A29F848C-D845-4AB3-9AFA-CDC20C8BEA6E}"/>
              </a:ext>
            </a:extLst>
          </p:cNvPr>
          <p:cNvCxnSpPr/>
          <p:nvPr/>
        </p:nvCxnSpPr>
        <p:spPr>
          <a:xfrm rot="11659757" flipH="1">
            <a:off x="11082241" y="2834969"/>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263" name="Ovál 262">
            <a:extLst>
              <a:ext uri="{FF2B5EF4-FFF2-40B4-BE49-F238E27FC236}">
                <a16:creationId xmlns:a16="http://schemas.microsoft.com/office/drawing/2014/main" id="{6B322CCB-FA1D-479D-A6C6-ECB202DE6B6F}"/>
              </a:ext>
            </a:extLst>
          </p:cNvPr>
          <p:cNvSpPr/>
          <p:nvPr/>
        </p:nvSpPr>
        <p:spPr>
          <a:xfrm rot="11659757">
            <a:off x="10878722" y="3952388"/>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4" name="Ovál 263">
            <a:extLst>
              <a:ext uri="{FF2B5EF4-FFF2-40B4-BE49-F238E27FC236}">
                <a16:creationId xmlns:a16="http://schemas.microsoft.com/office/drawing/2014/main" id="{27EAA361-1A25-4BC7-B0EE-B085AD64FA30}"/>
              </a:ext>
            </a:extLst>
          </p:cNvPr>
          <p:cNvSpPr/>
          <p:nvPr/>
        </p:nvSpPr>
        <p:spPr>
          <a:xfrm rot="11659757">
            <a:off x="11393278" y="2696630"/>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65" name="Skupina 264">
            <a:extLst>
              <a:ext uri="{FF2B5EF4-FFF2-40B4-BE49-F238E27FC236}">
                <a16:creationId xmlns:a16="http://schemas.microsoft.com/office/drawing/2014/main" id="{F71916F2-CC1D-4B93-8258-AFC04F862DB6}"/>
              </a:ext>
            </a:extLst>
          </p:cNvPr>
          <p:cNvGrpSpPr/>
          <p:nvPr/>
        </p:nvGrpSpPr>
        <p:grpSpPr>
          <a:xfrm rot="20821052">
            <a:off x="1137387" y="4769146"/>
            <a:ext cx="876301" cy="1605642"/>
            <a:chOff x="1817914" y="2449286"/>
            <a:chExt cx="876301" cy="1605642"/>
          </a:xfrm>
        </p:grpSpPr>
        <p:sp>
          <p:nvSpPr>
            <p:cNvPr id="266" name="Ovál 265">
              <a:extLst>
                <a:ext uri="{FF2B5EF4-FFF2-40B4-BE49-F238E27FC236}">
                  <a16:creationId xmlns:a16="http://schemas.microsoft.com/office/drawing/2014/main" id="{2470846D-2C63-4C33-82BB-4C72FB8D1383}"/>
                </a:ext>
              </a:extLst>
            </p:cNvPr>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7" name="Přímá spojnice 266">
              <a:extLst>
                <a:ext uri="{FF2B5EF4-FFF2-40B4-BE49-F238E27FC236}">
                  <a16:creationId xmlns:a16="http://schemas.microsoft.com/office/drawing/2014/main" id="{BA653457-59CD-4487-A348-C81632A67FE9}"/>
                </a:ext>
              </a:extLst>
            </p:cNvPr>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268" name="Přímá spojnice 267">
              <a:extLst>
                <a:ext uri="{FF2B5EF4-FFF2-40B4-BE49-F238E27FC236}">
                  <a16:creationId xmlns:a16="http://schemas.microsoft.com/office/drawing/2014/main" id="{7DDE0ECB-CD29-4D98-A5BD-619A9E96E2F6}"/>
                </a:ext>
              </a:extLst>
            </p:cNvPr>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269" name="Ovál 268">
              <a:extLst>
                <a:ext uri="{FF2B5EF4-FFF2-40B4-BE49-F238E27FC236}">
                  <a16:creationId xmlns:a16="http://schemas.microsoft.com/office/drawing/2014/main" id="{7120C625-C8AC-48F7-AB7D-058FB58CE47B}"/>
                </a:ext>
              </a:extLst>
            </p:cNvPr>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0" name="Ovál 269">
              <a:extLst>
                <a:ext uri="{FF2B5EF4-FFF2-40B4-BE49-F238E27FC236}">
                  <a16:creationId xmlns:a16="http://schemas.microsoft.com/office/drawing/2014/main" id="{339613C8-FCBB-468D-9E82-78516B5B6F33}"/>
                </a:ext>
              </a:extLst>
            </p:cNvPr>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71" name="Skupina 270">
            <a:extLst>
              <a:ext uri="{FF2B5EF4-FFF2-40B4-BE49-F238E27FC236}">
                <a16:creationId xmlns:a16="http://schemas.microsoft.com/office/drawing/2014/main" id="{FD7A7D45-768B-4DD0-B338-4FDD7DC64900}"/>
              </a:ext>
            </a:extLst>
          </p:cNvPr>
          <p:cNvGrpSpPr/>
          <p:nvPr/>
        </p:nvGrpSpPr>
        <p:grpSpPr>
          <a:xfrm rot="18136322">
            <a:off x="2226143" y="5053461"/>
            <a:ext cx="821872" cy="838201"/>
            <a:chOff x="2841171" y="3118756"/>
            <a:chExt cx="821872" cy="838201"/>
          </a:xfrm>
        </p:grpSpPr>
        <p:cxnSp>
          <p:nvCxnSpPr>
            <p:cNvPr id="272" name="Přímá spojnice 271">
              <a:extLst>
                <a:ext uri="{FF2B5EF4-FFF2-40B4-BE49-F238E27FC236}">
                  <a16:creationId xmlns:a16="http://schemas.microsoft.com/office/drawing/2014/main" id="{22D90AFD-E982-4B7E-95B3-9BE05A875E3E}"/>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 name="Přímá spojnice 272">
              <a:extLst>
                <a:ext uri="{FF2B5EF4-FFF2-40B4-BE49-F238E27FC236}">
                  <a16:creationId xmlns:a16="http://schemas.microsoft.com/office/drawing/2014/main" id="{F5D3383E-E18B-480C-AF73-4252CACEAD7A}"/>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4" name="Přímá spojnice 273">
              <a:extLst>
                <a:ext uri="{FF2B5EF4-FFF2-40B4-BE49-F238E27FC236}">
                  <a16:creationId xmlns:a16="http://schemas.microsoft.com/office/drawing/2014/main" id="{6164B627-79FA-42C8-99AE-284E53881D5C}"/>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5" name="Přímá spojnice 274">
              <a:extLst>
                <a:ext uri="{FF2B5EF4-FFF2-40B4-BE49-F238E27FC236}">
                  <a16:creationId xmlns:a16="http://schemas.microsoft.com/office/drawing/2014/main" id="{E59099C4-310C-4009-951E-AD2A8485E07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6" name="Přímá spojnice 275">
              <a:extLst>
                <a:ext uri="{FF2B5EF4-FFF2-40B4-BE49-F238E27FC236}">
                  <a16:creationId xmlns:a16="http://schemas.microsoft.com/office/drawing/2014/main" id="{11418D4A-C9FF-4BA7-ABD6-EB739A325897}"/>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4" name="Skupina 163">
            <a:extLst>
              <a:ext uri="{FF2B5EF4-FFF2-40B4-BE49-F238E27FC236}">
                <a16:creationId xmlns:a16="http://schemas.microsoft.com/office/drawing/2014/main" id="{538AF8F9-49E6-4477-9E76-C23B4A500405}"/>
              </a:ext>
            </a:extLst>
          </p:cNvPr>
          <p:cNvGrpSpPr/>
          <p:nvPr/>
        </p:nvGrpSpPr>
        <p:grpSpPr>
          <a:xfrm rot="13479969">
            <a:off x="6608295" y="6000343"/>
            <a:ext cx="619647" cy="347621"/>
            <a:chOff x="5200013" y="3380221"/>
            <a:chExt cx="619647" cy="347621"/>
          </a:xfrm>
        </p:grpSpPr>
        <p:cxnSp>
          <p:nvCxnSpPr>
            <p:cNvPr id="165" name="Přímá spojnice 164">
              <a:extLst>
                <a:ext uri="{FF2B5EF4-FFF2-40B4-BE49-F238E27FC236}">
                  <a16:creationId xmlns:a16="http://schemas.microsoft.com/office/drawing/2014/main" id="{F5B4F80A-0F7D-4042-9BF4-F93BA6D55614}"/>
                </a:ext>
              </a:extLst>
            </p:cNvPr>
            <p:cNvCxnSpPr/>
            <p:nvPr/>
          </p:nvCxnSpPr>
          <p:spPr>
            <a:xfrm rot="3723607" flipH="1">
              <a:off x="5500840"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71" name="Ovál 170">
              <a:extLst>
                <a:ext uri="{FF2B5EF4-FFF2-40B4-BE49-F238E27FC236}">
                  <a16:creationId xmlns:a16="http://schemas.microsoft.com/office/drawing/2014/main" id="{9697D3F0-B292-4B60-90ED-ECE5B30ACCCE}"/>
                </a:ext>
              </a:extLst>
            </p:cNvPr>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200" name="Ovál 199">
            <a:extLst>
              <a:ext uri="{FF2B5EF4-FFF2-40B4-BE49-F238E27FC236}">
                <a16:creationId xmlns:a16="http://schemas.microsoft.com/office/drawing/2014/main" id="{21BC9C4A-2045-4AD1-B682-0BF79C2FBADC}"/>
              </a:ext>
            </a:extLst>
          </p:cNvPr>
          <p:cNvSpPr/>
          <p:nvPr/>
        </p:nvSpPr>
        <p:spPr>
          <a:xfrm>
            <a:off x="6882539" y="4862769"/>
            <a:ext cx="384651" cy="384651"/>
          </a:xfrm>
          <a:prstGeom prst="ellipse">
            <a:avLst/>
          </a:prstGeom>
          <a:noFill/>
          <a:ln>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2" name="TextovéPole 201">
            <a:extLst>
              <a:ext uri="{FF2B5EF4-FFF2-40B4-BE49-F238E27FC236}">
                <a16:creationId xmlns:a16="http://schemas.microsoft.com/office/drawing/2014/main" id="{36BA6F88-20AC-46CA-AC30-89B0D3469455}"/>
              </a:ext>
            </a:extLst>
          </p:cNvPr>
          <p:cNvSpPr txBox="1"/>
          <p:nvPr/>
        </p:nvSpPr>
        <p:spPr>
          <a:xfrm>
            <a:off x="6903019" y="4805715"/>
            <a:ext cx="301855" cy="461665"/>
          </a:xfrm>
          <a:prstGeom prst="rect">
            <a:avLst/>
          </a:prstGeom>
          <a:noFill/>
        </p:spPr>
        <p:txBody>
          <a:bodyPr wrap="square">
            <a:spAutoFit/>
          </a:bodyPr>
          <a:lstStyle/>
          <a:p>
            <a:r>
              <a:rPr lang="cs-CZ" sz="2400" dirty="0"/>
              <a:t>+</a:t>
            </a:r>
            <a:endParaRPr lang="en-US" sz="2400" dirty="0"/>
          </a:p>
        </p:txBody>
      </p:sp>
    </p:spTree>
    <p:extLst>
      <p:ext uri="{BB962C8B-B14F-4D97-AF65-F5344CB8AC3E}">
        <p14:creationId xmlns:p14="http://schemas.microsoft.com/office/powerpoint/2010/main" val="338786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4"/>
                                        </p:tgtEl>
                                        <p:attrNameLst>
                                          <p:attrName>style.visibility</p:attrName>
                                        </p:attrNameLst>
                                      </p:cBhvr>
                                      <p:to>
                                        <p:strVal val="visible"/>
                                      </p:to>
                                    </p:set>
                                    <p:anim calcmode="lin" valueType="num">
                                      <p:cBhvr additive="base">
                                        <p:cTn id="7" dur="500" fill="hold"/>
                                        <p:tgtEl>
                                          <p:spTgt spid="164"/>
                                        </p:tgtEl>
                                        <p:attrNameLst>
                                          <p:attrName>ppt_x</p:attrName>
                                        </p:attrNameLst>
                                      </p:cBhvr>
                                      <p:tavLst>
                                        <p:tav tm="0">
                                          <p:val>
                                            <p:strVal val="#ppt_x"/>
                                          </p:val>
                                        </p:tav>
                                        <p:tav tm="100000">
                                          <p:val>
                                            <p:strVal val="#ppt_x"/>
                                          </p:val>
                                        </p:tav>
                                      </p:tavLst>
                                    </p:anim>
                                    <p:anim calcmode="lin" valueType="num">
                                      <p:cBhvr additive="base">
                                        <p:cTn id="8" dur="500" fill="hold"/>
                                        <p:tgtEl>
                                          <p:spTgt spid="16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72"/>
                                        </p:tgtEl>
                                        <p:attrNameLst>
                                          <p:attrName>style.visibility</p:attrName>
                                        </p:attrNameLst>
                                      </p:cBhvr>
                                      <p:to>
                                        <p:strVal val="visible"/>
                                      </p:to>
                                    </p:set>
                                    <p:animEffect transition="in" filter="fade">
                                      <p:cBhvr>
                                        <p:cTn id="13" dur="500"/>
                                        <p:tgtEl>
                                          <p:spTgt spid="17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00"/>
                                        </p:tgtEl>
                                        <p:attrNameLst>
                                          <p:attrName>style.visibility</p:attrName>
                                        </p:attrNameLst>
                                      </p:cBhvr>
                                      <p:to>
                                        <p:strVal val="visible"/>
                                      </p:to>
                                    </p:set>
                                    <p:animEffect transition="in" filter="fade">
                                      <p:cBhvr>
                                        <p:cTn id="16" dur="500"/>
                                        <p:tgtEl>
                                          <p:spTgt spid="20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2"/>
                                        </p:tgtEl>
                                        <p:attrNameLst>
                                          <p:attrName>style.visibility</p:attrName>
                                        </p:attrNameLst>
                                      </p:cBhvr>
                                      <p:to>
                                        <p:strVal val="visible"/>
                                      </p:to>
                                    </p:set>
                                    <p:animEffect transition="in" filter="fade">
                                      <p:cBhvr>
                                        <p:cTn id="19" dur="500"/>
                                        <p:tgtEl>
                                          <p:spTgt spid="202"/>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xit" presetSubtype="3" fill="hold" nodeType="clickEffect">
                                  <p:stCondLst>
                                    <p:cond delay="0"/>
                                  </p:stCondLst>
                                  <p:childTnLst>
                                    <p:anim calcmode="lin" valueType="num">
                                      <p:cBhvr additive="base">
                                        <p:cTn id="23" dur="500"/>
                                        <p:tgtEl>
                                          <p:spTgt spid="262"/>
                                        </p:tgtEl>
                                        <p:attrNameLst>
                                          <p:attrName>ppt_x</p:attrName>
                                        </p:attrNameLst>
                                      </p:cBhvr>
                                      <p:tavLst>
                                        <p:tav tm="0">
                                          <p:val>
                                            <p:strVal val="ppt_x"/>
                                          </p:val>
                                        </p:tav>
                                        <p:tav tm="100000">
                                          <p:val>
                                            <p:strVal val="1+ppt_w/2"/>
                                          </p:val>
                                        </p:tav>
                                      </p:tavLst>
                                    </p:anim>
                                    <p:anim calcmode="lin" valueType="num">
                                      <p:cBhvr additive="base">
                                        <p:cTn id="24" dur="500"/>
                                        <p:tgtEl>
                                          <p:spTgt spid="262"/>
                                        </p:tgtEl>
                                        <p:attrNameLst>
                                          <p:attrName>ppt_y</p:attrName>
                                        </p:attrNameLst>
                                      </p:cBhvr>
                                      <p:tavLst>
                                        <p:tav tm="0">
                                          <p:val>
                                            <p:strVal val="ppt_y"/>
                                          </p:val>
                                        </p:tav>
                                        <p:tav tm="100000">
                                          <p:val>
                                            <p:strVal val="0-ppt_h/2"/>
                                          </p:val>
                                        </p:tav>
                                      </p:tavLst>
                                    </p:anim>
                                    <p:set>
                                      <p:cBhvr>
                                        <p:cTn id="25" dur="1" fill="hold">
                                          <p:stCondLst>
                                            <p:cond delay="499"/>
                                          </p:stCondLst>
                                        </p:cTn>
                                        <p:tgtEl>
                                          <p:spTgt spid="262"/>
                                        </p:tgtEl>
                                        <p:attrNameLst>
                                          <p:attrName>style.visibility</p:attrName>
                                        </p:attrNameLst>
                                      </p:cBhvr>
                                      <p:to>
                                        <p:strVal val="hidden"/>
                                      </p:to>
                                    </p:set>
                                  </p:childTnLst>
                                </p:cTn>
                              </p:par>
                              <p:par>
                                <p:cTn id="26" presetID="2" presetClass="exit" presetSubtype="3" fill="hold" grpId="0" nodeType="withEffect">
                                  <p:stCondLst>
                                    <p:cond delay="0"/>
                                  </p:stCondLst>
                                  <p:childTnLst>
                                    <p:anim calcmode="lin" valueType="num">
                                      <p:cBhvr additive="base">
                                        <p:cTn id="27" dur="500"/>
                                        <p:tgtEl>
                                          <p:spTgt spid="264"/>
                                        </p:tgtEl>
                                        <p:attrNameLst>
                                          <p:attrName>ppt_x</p:attrName>
                                        </p:attrNameLst>
                                      </p:cBhvr>
                                      <p:tavLst>
                                        <p:tav tm="0">
                                          <p:val>
                                            <p:strVal val="ppt_x"/>
                                          </p:val>
                                        </p:tav>
                                        <p:tav tm="100000">
                                          <p:val>
                                            <p:strVal val="1+ppt_w/2"/>
                                          </p:val>
                                        </p:tav>
                                      </p:tavLst>
                                    </p:anim>
                                    <p:anim calcmode="lin" valueType="num">
                                      <p:cBhvr additive="base">
                                        <p:cTn id="28" dur="500"/>
                                        <p:tgtEl>
                                          <p:spTgt spid="264"/>
                                        </p:tgtEl>
                                        <p:attrNameLst>
                                          <p:attrName>ppt_y</p:attrName>
                                        </p:attrNameLst>
                                      </p:cBhvr>
                                      <p:tavLst>
                                        <p:tav tm="0">
                                          <p:val>
                                            <p:strVal val="ppt_y"/>
                                          </p:val>
                                        </p:tav>
                                        <p:tav tm="100000">
                                          <p:val>
                                            <p:strVal val="0-ppt_h/2"/>
                                          </p:val>
                                        </p:tav>
                                      </p:tavLst>
                                    </p:anim>
                                    <p:set>
                                      <p:cBhvr>
                                        <p:cTn id="29" dur="1" fill="hold">
                                          <p:stCondLst>
                                            <p:cond delay="499"/>
                                          </p:stCondLst>
                                        </p:cTn>
                                        <p:tgtEl>
                                          <p:spTgt spid="26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 grpId="0" animBg="1"/>
      <p:bldP spid="264" grpId="0" animBg="1"/>
      <p:bldP spid="200" grpId="0" animBg="1"/>
      <p:bldP spid="202" grpId="0"/>
    </p:bld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Volný tvar 209">
            <a:extLst>
              <a:ext uri="{FF2B5EF4-FFF2-40B4-BE49-F238E27FC236}">
                <a16:creationId xmlns:a16="http://schemas.microsoft.com/office/drawing/2014/main" id="{640C457E-6183-4CD8-AD02-F14BC9D5EB2D}"/>
              </a:ext>
            </a:extLst>
          </p:cNvPr>
          <p:cNvSpPr/>
          <p:nvPr/>
        </p:nvSpPr>
        <p:spPr>
          <a:xfrm rot="14804359">
            <a:off x="10309115" y="2935548"/>
            <a:ext cx="1577521" cy="1148703"/>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solidFill>
            <a:srgbClr val="EE9E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2" name="Volný tvar 3">
            <a:extLst>
              <a:ext uri="{FF2B5EF4-FFF2-40B4-BE49-F238E27FC236}">
                <a16:creationId xmlns:a16="http://schemas.microsoft.com/office/drawing/2014/main" id="{ABE6D2B3-E971-4B95-B1A2-ED853BA788C3}"/>
              </a:ext>
            </a:extLst>
          </p:cNvPr>
          <p:cNvSpPr/>
          <p:nvPr/>
        </p:nvSpPr>
        <p:spPr>
          <a:xfrm rot="12310699">
            <a:off x="5606114" y="4475915"/>
            <a:ext cx="2098720" cy="1903490"/>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594670" y="17766"/>
            <a:ext cx="11415678" cy="1325563"/>
          </a:xfrm>
        </p:spPr>
        <p:txBody>
          <a:bodyPr>
            <a:normAutofit/>
          </a:bodyPr>
          <a:lstStyle/>
          <a:p>
            <a:pPr algn="ctr"/>
            <a:r>
              <a:rPr lang="cs-CZ" dirty="0">
                <a:solidFill>
                  <a:srgbClr val="C00000"/>
                </a:solidFill>
              </a:rPr>
              <a:t>Vodíkové můstky ve vodě </a:t>
            </a:r>
          </a:p>
        </p:txBody>
      </p:sp>
      <p:sp>
        <p:nvSpPr>
          <p:cNvPr id="5" name="Ovál 4"/>
          <p:cNvSpPr/>
          <p:nvPr/>
        </p:nvSpPr>
        <p:spPr>
          <a:xfrm rot="3438083">
            <a:off x="6354314" y="5398483"/>
            <a:ext cx="505475" cy="48598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nice 5"/>
          <p:cNvCxnSpPr>
            <a:stCxn id="8" idx="5"/>
          </p:cNvCxnSpPr>
          <p:nvPr/>
        </p:nvCxnSpPr>
        <p:spPr>
          <a:xfrm flipH="1">
            <a:off x="6629400" y="4997753"/>
            <a:ext cx="32942" cy="402605"/>
          </a:xfrm>
          <a:prstGeom prst="line">
            <a:avLst/>
          </a:prstGeom>
          <a:ln w="53975"/>
        </p:spPr>
        <p:style>
          <a:lnRef idx="1">
            <a:schemeClr val="dk1"/>
          </a:lnRef>
          <a:fillRef idx="0">
            <a:schemeClr val="dk1"/>
          </a:fillRef>
          <a:effectRef idx="0">
            <a:schemeClr val="dk1"/>
          </a:effectRef>
          <a:fontRef idx="minor">
            <a:schemeClr val="tx1"/>
          </a:fontRef>
        </p:style>
      </p:cxnSp>
      <p:cxnSp>
        <p:nvCxnSpPr>
          <p:cNvPr id="7" name="Přímá spojnice 6"/>
          <p:cNvCxnSpPr>
            <a:stCxn id="5" idx="3"/>
          </p:cNvCxnSpPr>
          <p:nvPr/>
        </p:nvCxnSpPr>
        <p:spPr>
          <a:xfrm flipH="1" flipV="1">
            <a:off x="5761927" y="5526653"/>
            <a:ext cx="603989" cy="57253"/>
          </a:xfrm>
          <a:prstGeom prst="line">
            <a:avLst/>
          </a:prstGeom>
          <a:ln w="53975"/>
        </p:spPr>
        <p:style>
          <a:lnRef idx="1">
            <a:schemeClr val="dk1"/>
          </a:lnRef>
          <a:fillRef idx="0">
            <a:schemeClr val="dk1"/>
          </a:fillRef>
          <a:effectRef idx="0">
            <a:schemeClr val="dk1"/>
          </a:effectRef>
          <a:fontRef idx="minor">
            <a:schemeClr val="tx1"/>
          </a:fontRef>
        </p:style>
      </p:cxnSp>
      <p:sp>
        <p:nvSpPr>
          <p:cNvPr id="8" name="Ovál 7"/>
          <p:cNvSpPr/>
          <p:nvPr/>
        </p:nvSpPr>
        <p:spPr>
          <a:xfrm rot="3438083">
            <a:off x="6570325" y="4730663"/>
            <a:ext cx="252739" cy="27770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rot="1923063">
            <a:off x="3855856" y="4938800"/>
            <a:ext cx="548412" cy="47932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3" name="Přímá spojnice 12"/>
          <p:cNvCxnSpPr/>
          <p:nvPr/>
        </p:nvCxnSpPr>
        <p:spPr>
          <a:xfrm rot="1923063" flipH="1">
            <a:off x="3451458" y="5101045"/>
            <a:ext cx="355505" cy="357775"/>
          </a:xfrm>
          <a:prstGeom prst="line">
            <a:avLst/>
          </a:prstGeom>
          <a:ln w="53975"/>
        </p:spPr>
        <p:style>
          <a:lnRef idx="1">
            <a:schemeClr val="dk1"/>
          </a:lnRef>
          <a:fillRef idx="0">
            <a:schemeClr val="dk1"/>
          </a:fillRef>
          <a:effectRef idx="0">
            <a:schemeClr val="dk1"/>
          </a:effectRef>
          <a:fontRef idx="minor">
            <a:schemeClr val="tx1"/>
          </a:fontRef>
        </p:style>
      </p:cxnSp>
      <p:sp>
        <p:nvSpPr>
          <p:cNvPr id="15" name="Ovál 14"/>
          <p:cNvSpPr/>
          <p:nvPr/>
        </p:nvSpPr>
        <p:spPr>
          <a:xfrm rot="1923063">
            <a:off x="3129682" y="5214644"/>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6" name="Skupina 15"/>
          <p:cNvGrpSpPr/>
          <p:nvPr/>
        </p:nvGrpSpPr>
        <p:grpSpPr>
          <a:xfrm rot="19715542">
            <a:off x="4578752" y="4982015"/>
            <a:ext cx="821872" cy="838201"/>
            <a:chOff x="2841171" y="3118756"/>
            <a:chExt cx="821872" cy="838201"/>
          </a:xfrm>
        </p:grpSpPr>
        <p:cxnSp>
          <p:nvCxnSpPr>
            <p:cNvPr id="17" name="Přímá spojnice 1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65" name="Skupina 64"/>
          <p:cNvGrpSpPr/>
          <p:nvPr/>
        </p:nvGrpSpPr>
        <p:grpSpPr>
          <a:xfrm>
            <a:off x="1353358" y="1328396"/>
            <a:ext cx="876301" cy="1605642"/>
            <a:chOff x="1817914" y="2449286"/>
            <a:chExt cx="876301" cy="1605642"/>
          </a:xfrm>
        </p:grpSpPr>
        <p:sp>
          <p:nvSpPr>
            <p:cNvPr id="66" name="Ovál 65"/>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7" name="Přímá spojnice 66"/>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68" name="Přímá spojnice 67"/>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69" name="Ovál 68"/>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Ovál 69"/>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78" name="Ovál 77"/>
          <p:cNvSpPr/>
          <p:nvPr/>
        </p:nvSpPr>
        <p:spPr>
          <a:xfrm rot="3723607">
            <a:off x="3977559" y="2500363"/>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9" name="Přímá spojnice 78"/>
          <p:cNvCxnSpPr/>
          <p:nvPr/>
        </p:nvCxnSpPr>
        <p:spPr>
          <a:xfrm rot="3723607">
            <a:off x="4361309" y="2144633"/>
            <a:ext cx="228191" cy="408213"/>
          </a:xfrm>
          <a:prstGeom prst="line">
            <a:avLst/>
          </a:prstGeom>
          <a:ln w="53975"/>
        </p:spPr>
        <p:style>
          <a:lnRef idx="1">
            <a:schemeClr val="dk1"/>
          </a:lnRef>
          <a:fillRef idx="0">
            <a:schemeClr val="dk1"/>
          </a:fillRef>
          <a:effectRef idx="0">
            <a:schemeClr val="dk1"/>
          </a:effectRef>
          <a:fontRef idx="minor">
            <a:schemeClr val="tx1"/>
          </a:fontRef>
        </p:style>
      </p:cxnSp>
      <p:sp>
        <p:nvSpPr>
          <p:cNvPr id="81" name="Ovál 80"/>
          <p:cNvSpPr/>
          <p:nvPr/>
        </p:nvSpPr>
        <p:spPr>
          <a:xfrm rot="3723607">
            <a:off x="4569881" y="1933329"/>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3" name="Skupina 82"/>
          <p:cNvGrpSpPr/>
          <p:nvPr/>
        </p:nvGrpSpPr>
        <p:grpSpPr>
          <a:xfrm rot="19957573">
            <a:off x="4487075" y="2559667"/>
            <a:ext cx="821872" cy="838201"/>
            <a:chOff x="2841171" y="3118756"/>
            <a:chExt cx="821872" cy="838201"/>
          </a:xfrm>
        </p:grpSpPr>
        <p:cxnSp>
          <p:nvCxnSpPr>
            <p:cNvPr id="84" name="Přímá spojnice 8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Přímá spojnice 8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6" name="Přímá spojnice 8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7" name="Přímá spojnice 8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8" name="Přímá spojnice 8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90" name="Ovál 89"/>
          <p:cNvSpPr/>
          <p:nvPr/>
        </p:nvSpPr>
        <p:spPr>
          <a:xfrm rot="3723607">
            <a:off x="6116587" y="312947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1" name="Přímá spojnice 90"/>
          <p:cNvCxnSpPr>
            <a:stCxn id="93" idx="4"/>
          </p:cNvCxnSpPr>
          <p:nvPr/>
        </p:nvCxnSpPr>
        <p:spPr>
          <a:xfrm flipH="1">
            <a:off x="6561827" y="3070058"/>
            <a:ext cx="554558" cy="204104"/>
          </a:xfrm>
          <a:prstGeom prst="line">
            <a:avLst/>
          </a:prstGeom>
          <a:ln w="53975"/>
        </p:spPr>
        <p:style>
          <a:lnRef idx="1">
            <a:schemeClr val="dk1"/>
          </a:lnRef>
          <a:fillRef idx="0">
            <a:schemeClr val="dk1"/>
          </a:fillRef>
          <a:effectRef idx="0">
            <a:schemeClr val="dk1"/>
          </a:effectRef>
          <a:fontRef idx="minor">
            <a:schemeClr val="tx1"/>
          </a:fontRef>
        </p:style>
      </p:cxnSp>
      <p:cxnSp>
        <p:nvCxnSpPr>
          <p:cNvPr id="92" name="Přímá spojnice 91"/>
          <p:cNvCxnSpPr/>
          <p:nvPr/>
        </p:nvCxnSpPr>
        <p:spPr>
          <a:xfrm rot="3723607" flipH="1">
            <a:off x="5755768" y="3071674"/>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93" name="Ovál 92"/>
          <p:cNvSpPr/>
          <p:nvPr/>
        </p:nvSpPr>
        <p:spPr>
          <a:xfrm rot="3723607">
            <a:off x="7107780" y="2894359"/>
            <a:ext cx="228601" cy="23928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4" name="Ovál 93"/>
          <p:cNvSpPr/>
          <p:nvPr/>
        </p:nvSpPr>
        <p:spPr>
          <a:xfrm rot="3723607">
            <a:off x="5471269" y="302654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20" name="Skupina 119"/>
          <p:cNvGrpSpPr/>
          <p:nvPr/>
        </p:nvGrpSpPr>
        <p:grpSpPr>
          <a:xfrm rot="3106380">
            <a:off x="3704032" y="3079533"/>
            <a:ext cx="892056" cy="734214"/>
            <a:chOff x="2841171" y="3118756"/>
            <a:chExt cx="821871" cy="838201"/>
          </a:xfrm>
        </p:grpSpPr>
        <p:cxnSp>
          <p:nvCxnSpPr>
            <p:cNvPr id="121" name="Přímá spojnice 120"/>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Přímá spojnice 121"/>
            <p:cNvCxnSpPr/>
            <p:nvPr/>
          </p:nvCxnSpPr>
          <p:spPr>
            <a:xfrm flipH="1">
              <a:off x="2993570"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Přímá spojnice 122"/>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4" name="Přímá spojnice 123"/>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flipH="1">
              <a:off x="3450770"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32" name="Skupina 131"/>
          <p:cNvGrpSpPr/>
          <p:nvPr/>
        </p:nvGrpSpPr>
        <p:grpSpPr>
          <a:xfrm rot="19715542">
            <a:off x="2338147" y="2002111"/>
            <a:ext cx="821872" cy="838201"/>
            <a:chOff x="2841171" y="3118756"/>
            <a:chExt cx="821872" cy="838201"/>
          </a:xfrm>
        </p:grpSpPr>
        <p:cxnSp>
          <p:nvCxnSpPr>
            <p:cNvPr id="133" name="Přímá spojnice 13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4" name="Přímá spojnice 13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5" name="Přímá spojnice 13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45" name="Ovál 144"/>
          <p:cNvSpPr/>
          <p:nvPr/>
        </p:nvSpPr>
        <p:spPr>
          <a:xfrm rot="3723607">
            <a:off x="3202160" y="241982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6" name="Ovál 145"/>
          <p:cNvSpPr/>
          <p:nvPr/>
        </p:nvSpPr>
        <p:spPr>
          <a:xfrm rot="3723607">
            <a:off x="4052913" y="409039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59" name="Přímá spojnice 158"/>
          <p:cNvCxnSpPr/>
          <p:nvPr/>
        </p:nvCxnSpPr>
        <p:spPr>
          <a:xfrm flipV="1">
            <a:off x="4145033" y="4328290"/>
            <a:ext cx="7539" cy="614253"/>
          </a:xfrm>
          <a:prstGeom prst="line">
            <a:avLst/>
          </a:prstGeom>
          <a:ln w="53975"/>
        </p:spPr>
        <p:style>
          <a:lnRef idx="1">
            <a:schemeClr val="dk1"/>
          </a:lnRef>
          <a:fillRef idx="0">
            <a:schemeClr val="dk1"/>
          </a:fillRef>
          <a:effectRef idx="0">
            <a:schemeClr val="dk1"/>
          </a:effectRef>
          <a:fontRef idx="minor">
            <a:schemeClr val="tx1"/>
          </a:fontRef>
        </p:style>
      </p:cxnSp>
      <p:cxnSp>
        <p:nvCxnSpPr>
          <p:cNvPr id="160" name="Přímá spojnice 159"/>
          <p:cNvCxnSpPr>
            <a:stCxn id="78" idx="3"/>
          </p:cNvCxnSpPr>
          <p:nvPr/>
        </p:nvCxnSpPr>
        <p:spPr>
          <a:xfrm flipH="1" flipV="1">
            <a:off x="3426381" y="2562022"/>
            <a:ext cx="561236" cy="99875"/>
          </a:xfrm>
          <a:prstGeom prst="line">
            <a:avLst/>
          </a:prstGeom>
          <a:ln w="53975"/>
        </p:spPr>
        <p:style>
          <a:lnRef idx="1">
            <a:schemeClr val="dk1"/>
          </a:lnRef>
          <a:fillRef idx="0">
            <a:schemeClr val="dk1"/>
          </a:fillRef>
          <a:effectRef idx="0">
            <a:schemeClr val="dk1"/>
          </a:effectRef>
          <a:fontRef idx="minor">
            <a:schemeClr val="tx1"/>
          </a:fontRef>
        </p:style>
      </p:cxnSp>
      <p:sp>
        <p:nvSpPr>
          <p:cNvPr id="104" name="Ovál 103"/>
          <p:cNvSpPr/>
          <p:nvPr/>
        </p:nvSpPr>
        <p:spPr>
          <a:xfrm rot="16328894">
            <a:off x="8450578" y="2474227"/>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5" name="Přímá spojnice 104"/>
          <p:cNvCxnSpPr/>
          <p:nvPr/>
        </p:nvCxnSpPr>
        <p:spPr>
          <a:xfrm>
            <a:off x="8633011" y="2018598"/>
            <a:ext cx="37652" cy="451821"/>
          </a:xfrm>
          <a:prstGeom prst="line">
            <a:avLst/>
          </a:prstGeom>
          <a:ln w="53975"/>
        </p:spPr>
        <p:style>
          <a:lnRef idx="1">
            <a:schemeClr val="dk1"/>
          </a:lnRef>
          <a:fillRef idx="0">
            <a:schemeClr val="dk1"/>
          </a:fillRef>
          <a:effectRef idx="0">
            <a:schemeClr val="dk1"/>
          </a:effectRef>
          <a:fontRef idx="minor">
            <a:schemeClr val="tx1"/>
          </a:fontRef>
        </p:style>
      </p:cxnSp>
      <p:cxnSp>
        <p:nvCxnSpPr>
          <p:cNvPr id="106" name="Přímá spojnice 105"/>
          <p:cNvCxnSpPr/>
          <p:nvPr/>
        </p:nvCxnSpPr>
        <p:spPr>
          <a:xfrm>
            <a:off x="8896574" y="2766255"/>
            <a:ext cx="430306" cy="107576"/>
          </a:xfrm>
          <a:prstGeom prst="line">
            <a:avLst/>
          </a:prstGeom>
          <a:ln w="53975"/>
        </p:spPr>
        <p:style>
          <a:lnRef idx="1">
            <a:schemeClr val="dk1"/>
          </a:lnRef>
          <a:fillRef idx="0">
            <a:schemeClr val="dk1"/>
          </a:fillRef>
          <a:effectRef idx="0">
            <a:schemeClr val="dk1"/>
          </a:effectRef>
          <a:fontRef idx="minor">
            <a:schemeClr val="tx1"/>
          </a:fontRef>
        </p:style>
      </p:cxnSp>
      <p:sp>
        <p:nvSpPr>
          <p:cNvPr id="107" name="Ovál 106"/>
          <p:cNvSpPr/>
          <p:nvPr/>
        </p:nvSpPr>
        <p:spPr>
          <a:xfrm rot="16328894">
            <a:off x="8529383" y="1791074"/>
            <a:ext cx="228601" cy="24652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8" name="Ovál 107"/>
          <p:cNvSpPr/>
          <p:nvPr/>
        </p:nvSpPr>
        <p:spPr>
          <a:xfrm rot="16328894">
            <a:off x="9317844" y="2781637"/>
            <a:ext cx="228601" cy="231434"/>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09" name="Skupina 108"/>
          <p:cNvGrpSpPr/>
          <p:nvPr/>
        </p:nvGrpSpPr>
        <p:grpSpPr>
          <a:xfrm rot="19355322">
            <a:off x="7818457" y="4523477"/>
            <a:ext cx="1517310" cy="1000219"/>
            <a:chOff x="5200013" y="2923807"/>
            <a:chExt cx="1517310" cy="1000219"/>
          </a:xfrm>
        </p:grpSpPr>
        <p:sp>
          <p:nvSpPr>
            <p:cNvPr id="110" name="Ovál 109"/>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1" name="Přímá spojnice 110"/>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12" name="Přímá spojnice 111"/>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13" name="Ovál 112"/>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4" name="Ovál 113"/>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28" name="Skupina 127"/>
          <p:cNvGrpSpPr/>
          <p:nvPr/>
        </p:nvGrpSpPr>
        <p:grpSpPr>
          <a:xfrm rot="2163649">
            <a:off x="6070746" y="3691441"/>
            <a:ext cx="949424" cy="941315"/>
            <a:chOff x="2841171" y="3118756"/>
            <a:chExt cx="821872" cy="838201"/>
          </a:xfrm>
        </p:grpSpPr>
        <p:cxnSp>
          <p:nvCxnSpPr>
            <p:cNvPr id="129" name="Přímá spojnice 128"/>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0" name="Přímá spojnice 13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41" name="Skupina 140"/>
          <p:cNvGrpSpPr/>
          <p:nvPr/>
        </p:nvGrpSpPr>
        <p:grpSpPr>
          <a:xfrm rot="2385827">
            <a:off x="8366037" y="3099969"/>
            <a:ext cx="821872" cy="838201"/>
            <a:chOff x="2841171" y="3118756"/>
            <a:chExt cx="821872" cy="838201"/>
          </a:xfrm>
        </p:grpSpPr>
        <p:cxnSp>
          <p:nvCxnSpPr>
            <p:cNvPr id="142" name="Přímá spojnice 141"/>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Přímá spojnice 142"/>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4" name="Přímá spojnice 143"/>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1" name="Přímá spojnice 160"/>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2" name="Přímá spojnice 161"/>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3" name="Skupina 162"/>
          <p:cNvGrpSpPr/>
          <p:nvPr/>
        </p:nvGrpSpPr>
        <p:grpSpPr>
          <a:xfrm rot="18704571">
            <a:off x="7012365" y="5108060"/>
            <a:ext cx="821872" cy="838201"/>
            <a:chOff x="2841171" y="3118756"/>
            <a:chExt cx="821872" cy="838201"/>
          </a:xfrm>
        </p:grpSpPr>
        <p:cxnSp>
          <p:nvCxnSpPr>
            <p:cNvPr id="166" name="Přímá spojnice 165"/>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7" name="Přímá spojnice 166"/>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8" name="Přímá spojnice 16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9" name="Přímá spojnice 16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0" name="Přímá spojnice 16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74" name="Skupina 173"/>
          <p:cNvGrpSpPr/>
          <p:nvPr/>
        </p:nvGrpSpPr>
        <p:grpSpPr>
          <a:xfrm rot="8866459">
            <a:off x="9693303" y="2653852"/>
            <a:ext cx="821872" cy="838201"/>
            <a:chOff x="2841171" y="3118756"/>
            <a:chExt cx="821872" cy="838201"/>
          </a:xfrm>
        </p:grpSpPr>
        <p:cxnSp>
          <p:nvCxnSpPr>
            <p:cNvPr id="175" name="Přímá spojnice 17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Přímá spojnice 17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7" name="Přímá spojnice 17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8" name="Přímá spojnice 17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9" name="Přímá spojnice 17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80" name="Skupina 179"/>
          <p:cNvGrpSpPr/>
          <p:nvPr/>
        </p:nvGrpSpPr>
        <p:grpSpPr>
          <a:xfrm rot="14660396">
            <a:off x="10146060" y="5084682"/>
            <a:ext cx="1538198" cy="1005415"/>
            <a:chOff x="5200013" y="2918611"/>
            <a:chExt cx="1538198" cy="1005415"/>
          </a:xfrm>
        </p:grpSpPr>
        <p:sp>
          <p:nvSpPr>
            <p:cNvPr id="181" name="Ovál 180"/>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82" name="Přímá spojnice 181"/>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83" name="Přímá spojnice 182"/>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84" name="Ovál 183"/>
            <p:cNvSpPr/>
            <p:nvPr/>
          </p:nvSpPr>
          <p:spPr>
            <a:xfrm rot="3723607">
              <a:off x="6493282" y="290228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5" name="Ovál 184"/>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86" name="Skupina 185"/>
          <p:cNvGrpSpPr/>
          <p:nvPr/>
        </p:nvGrpSpPr>
        <p:grpSpPr>
          <a:xfrm rot="18995797">
            <a:off x="9205624" y="4715407"/>
            <a:ext cx="821872" cy="838201"/>
            <a:chOff x="2841171" y="3118756"/>
            <a:chExt cx="821872" cy="838201"/>
          </a:xfrm>
        </p:grpSpPr>
        <p:cxnSp>
          <p:nvCxnSpPr>
            <p:cNvPr id="187" name="Přímá spojnice 18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8" name="Přímá spojnice 18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9" name="Přímá spojnice 18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0" name="Přímá spojnice 18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1" name="Přímá spojnice 19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92" name="Skupina 191"/>
          <p:cNvGrpSpPr/>
          <p:nvPr/>
        </p:nvGrpSpPr>
        <p:grpSpPr>
          <a:xfrm rot="13299040">
            <a:off x="10672650" y="4289504"/>
            <a:ext cx="777043" cy="697917"/>
            <a:chOff x="2841171" y="3118756"/>
            <a:chExt cx="821872" cy="838201"/>
          </a:xfrm>
        </p:grpSpPr>
        <p:cxnSp>
          <p:nvCxnSpPr>
            <p:cNvPr id="193" name="Přímá spojnice 19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4" name="Přímá spojnice 19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5" name="Přímá spojnice 19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6" name="Přímá spojnice 19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7" name="Přímá spojnice 19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4" name="Skupina 203"/>
          <p:cNvGrpSpPr/>
          <p:nvPr/>
        </p:nvGrpSpPr>
        <p:grpSpPr>
          <a:xfrm rot="18757909">
            <a:off x="11471637" y="4927768"/>
            <a:ext cx="821872" cy="838201"/>
            <a:chOff x="2841171" y="3118756"/>
            <a:chExt cx="821872" cy="838201"/>
          </a:xfrm>
        </p:grpSpPr>
        <p:cxnSp>
          <p:nvCxnSpPr>
            <p:cNvPr id="205" name="Přímá spojnice 20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Přímá spojnice 20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7" name="Přímá spojnice 20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8" name="Přímá spojnice 20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9" name="Přímá spojnice 20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17" name="Ovál 216">
            <a:extLst>
              <a:ext uri="{FF2B5EF4-FFF2-40B4-BE49-F238E27FC236}">
                <a16:creationId xmlns:a16="http://schemas.microsoft.com/office/drawing/2014/main" id="{7D4C963F-EE95-441B-87EB-D8F8BFA97171}"/>
              </a:ext>
            </a:extLst>
          </p:cNvPr>
          <p:cNvSpPr/>
          <p:nvPr/>
        </p:nvSpPr>
        <p:spPr>
          <a:xfrm rot="1923063">
            <a:off x="5509193" y="5361751"/>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20" name="Skupina 219">
            <a:extLst>
              <a:ext uri="{FF2B5EF4-FFF2-40B4-BE49-F238E27FC236}">
                <a16:creationId xmlns:a16="http://schemas.microsoft.com/office/drawing/2014/main" id="{50F89B9D-A6D6-479A-A4BA-F2E9C186904D}"/>
              </a:ext>
            </a:extLst>
          </p:cNvPr>
          <p:cNvGrpSpPr/>
          <p:nvPr/>
        </p:nvGrpSpPr>
        <p:grpSpPr>
          <a:xfrm rot="7124565">
            <a:off x="7556522" y="2474627"/>
            <a:ext cx="821872" cy="838201"/>
            <a:chOff x="2841171" y="3118756"/>
            <a:chExt cx="821872" cy="838201"/>
          </a:xfrm>
        </p:grpSpPr>
        <p:cxnSp>
          <p:nvCxnSpPr>
            <p:cNvPr id="250" name="Přímá spojnice 249">
              <a:extLst>
                <a:ext uri="{FF2B5EF4-FFF2-40B4-BE49-F238E27FC236}">
                  <a16:creationId xmlns:a16="http://schemas.microsoft.com/office/drawing/2014/main" id="{11B89180-18A8-4B2D-A4DB-17A58E249BA4}"/>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 name="Přímá spojnice 254">
              <a:extLst>
                <a:ext uri="{FF2B5EF4-FFF2-40B4-BE49-F238E27FC236}">
                  <a16:creationId xmlns:a16="http://schemas.microsoft.com/office/drawing/2014/main" id="{E0031C18-8BED-427F-9F95-E7DBDB79168C}"/>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6" name="Přímá spojnice 255">
              <a:extLst>
                <a:ext uri="{FF2B5EF4-FFF2-40B4-BE49-F238E27FC236}">
                  <a16:creationId xmlns:a16="http://schemas.microsoft.com/office/drawing/2014/main" id="{109878A0-8BEE-4CAB-BC87-A26A9F6372CA}"/>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7" name="Přímá spojnice 256">
              <a:extLst>
                <a:ext uri="{FF2B5EF4-FFF2-40B4-BE49-F238E27FC236}">
                  <a16:creationId xmlns:a16="http://schemas.microsoft.com/office/drawing/2014/main" id="{E53C3777-E4B5-4404-9E91-1EE43E3AD3C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8" name="Přímá spojnice 257">
              <a:extLst>
                <a:ext uri="{FF2B5EF4-FFF2-40B4-BE49-F238E27FC236}">
                  <a16:creationId xmlns:a16="http://schemas.microsoft.com/office/drawing/2014/main" id="{16039BAA-9142-4D2B-B3CE-AE5BD1AC6E26}"/>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59" name="Skupina 258">
            <a:extLst>
              <a:ext uri="{FF2B5EF4-FFF2-40B4-BE49-F238E27FC236}">
                <a16:creationId xmlns:a16="http://schemas.microsoft.com/office/drawing/2014/main" id="{9F13A6E5-42C5-461C-85E3-9C5E67A5EBC4}"/>
              </a:ext>
            </a:extLst>
          </p:cNvPr>
          <p:cNvGrpSpPr/>
          <p:nvPr/>
        </p:nvGrpSpPr>
        <p:grpSpPr>
          <a:xfrm rot="7936150">
            <a:off x="10487058" y="3084181"/>
            <a:ext cx="855664" cy="1000219"/>
            <a:chOff x="5861659" y="2923807"/>
            <a:chExt cx="855664" cy="1000219"/>
          </a:xfrm>
        </p:grpSpPr>
        <p:sp>
          <p:nvSpPr>
            <p:cNvPr id="260" name="Ovál 259">
              <a:extLst>
                <a:ext uri="{FF2B5EF4-FFF2-40B4-BE49-F238E27FC236}">
                  <a16:creationId xmlns:a16="http://schemas.microsoft.com/office/drawing/2014/main" id="{0A8597ED-0BB9-46A1-9719-19AAED34DAD3}"/>
                </a:ext>
              </a:extLst>
            </p:cNvPr>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1" name="Přímá spojnice 260">
              <a:extLst>
                <a:ext uri="{FF2B5EF4-FFF2-40B4-BE49-F238E27FC236}">
                  <a16:creationId xmlns:a16="http://schemas.microsoft.com/office/drawing/2014/main" id="{DEDA8255-8A5D-47B9-AAB2-86A5792A2602}"/>
                </a:ext>
              </a:extLst>
            </p:cNvPr>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sp>
          <p:nvSpPr>
            <p:cNvPr id="263" name="Ovál 262">
              <a:extLst>
                <a:ext uri="{FF2B5EF4-FFF2-40B4-BE49-F238E27FC236}">
                  <a16:creationId xmlns:a16="http://schemas.microsoft.com/office/drawing/2014/main" id="{6B322CCB-FA1D-479D-A6C6-ECB202DE6B6F}"/>
                </a:ext>
              </a:extLst>
            </p:cNvPr>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65" name="Skupina 264">
            <a:extLst>
              <a:ext uri="{FF2B5EF4-FFF2-40B4-BE49-F238E27FC236}">
                <a16:creationId xmlns:a16="http://schemas.microsoft.com/office/drawing/2014/main" id="{F71916F2-CC1D-4B93-8258-AFC04F862DB6}"/>
              </a:ext>
            </a:extLst>
          </p:cNvPr>
          <p:cNvGrpSpPr/>
          <p:nvPr/>
        </p:nvGrpSpPr>
        <p:grpSpPr>
          <a:xfrm rot="20821052">
            <a:off x="1137387" y="4769146"/>
            <a:ext cx="876301" cy="1605642"/>
            <a:chOff x="1817914" y="2449286"/>
            <a:chExt cx="876301" cy="1605642"/>
          </a:xfrm>
        </p:grpSpPr>
        <p:sp>
          <p:nvSpPr>
            <p:cNvPr id="266" name="Ovál 265">
              <a:extLst>
                <a:ext uri="{FF2B5EF4-FFF2-40B4-BE49-F238E27FC236}">
                  <a16:creationId xmlns:a16="http://schemas.microsoft.com/office/drawing/2014/main" id="{2470846D-2C63-4C33-82BB-4C72FB8D1383}"/>
                </a:ext>
              </a:extLst>
            </p:cNvPr>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67" name="Přímá spojnice 266">
              <a:extLst>
                <a:ext uri="{FF2B5EF4-FFF2-40B4-BE49-F238E27FC236}">
                  <a16:creationId xmlns:a16="http://schemas.microsoft.com/office/drawing/2014/main" id="{BA653457-59CD-4487-A348-C81632A67FE9}"/>
                </a:ext>
              </a:extLst>
            </p:cNvPr>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268" name="Přímá spojnice 267">
              <a:extLst>
                <a:ext uri="{FF2B5EF4-FFF2-40B4-BE49-F238E27FC236}">
                  <a16:creationId xmlns:a16="http://schemas.microsoft.com/office/drawing/2014/main" id="{7DDE0ECB-CD29-4D98-A5BD-619A9E96E2F6}"/>
                </a:ext>
              </a:extLst>
            </p:cNvPr>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269" name="Ovál 268">
              <a:extLst>
                <a:ext uri="{FF2B5EF4-FFF2-40B4-BE49-F238E27FC236}">
                  <a16:creationId xmlns:a16="http://schemas.microsoft.com/office/drawing/2014/main" id="{7120C625-C8AC-48F7-AB7D-058FB58CE47B}"/>
                </a:ext>
              </a:extLst>
            </p:cNvPr>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0" name="Ovál 269">
              <a:extLst>
                <a:ext uri="{FF2B5EF4-FFF2-40B4-BE49-F238E27FC236}">
                  <a16:creationId xmlns:a16="http://schemas.microsoft.com/office/drawing/2014/main" id="{339613C8-FCBB-468D-9E82-78516B5B6F33}"/>
                </a:ext>
              </a:extLst>
            </p:cNvPr>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71" name="Skupina 270">
            <a:extLst>
              <a:ext uri="{FF2B5EF4-FFF2-40B4-BE49-F238E27FC236}">
                <a16:creationId xmlns:a16="http://schemas.microsoft.com/office/drawing/2014/main" id="{FD7A7D45-768B-4DD0-B338-4FDD7DC64900}"/>
              </a:ext>
            </a:extLst>
          </p:cNvPr>
          <p:cNvGrpSpPr/>
          <p:nvPr/>
        </p:nvGrpSpPr>
        <p:grpSpPr>
          <a:xfrm rot="18136322">
            <a:off x="2226143" y="5053461"/>
            <a:ext cx="821872" cy="838201"/>
            <a:chOff x="2841171" y="3118756"/>
            <a:chExt cx="821872" cy="838201"/>
          </a:xfrm>
        </p:grpSpPr>
        <p:cxnSp>
          <p:nvCxnSpPr>
            <p:cNvPr id="272" name="Přímá spojnice 271">
              <a:extLst>
                <a:ext uri="{FF2B5EF4-FFF2-40B4-BE49-F238E27FC236}">
                  <a16:creationId xmlns:a16="http://schemas.microsoft.com/office/drawing/2014/main" id="{22D90AFD-E982-4B7E-95B3-9BE05A875E3E}"/>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 name="Přímá spojnice 272">
              <a:extLst>
                <a:ext uri="{FF2B5EF4-FFF2-40B4-BE49-F238E27FC236}">
                  <a16:creationId xmlns:a16="http://schemas.microsoft.com/office/drawing/2014/main" id="{F5D3383E-E18B-480C-AF73-4252CACEAD7A}"/>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4" name="Přímá spojnice 273">
              <a:extLst>
                <a:ext uri="{FF2B5EF4-FFF2-40B4-BE49-F238E27FC236}">
                  <a16:creationId xmlns:a16="http://schemas.microsoft.com/office/drawing/2014/main" id="{6164B627-79FA-42C8-99AE-284E53881D5C}"/>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5" name="Přímá spojnice 274">
              <a:extLst>
                <a:ext uri="{FF2B5EF4-FFF2-40B4-BE49-F238E27FC236}">
                  <a16:creationId xmlns:a16="http://schemas.microsoft.com/office/drawing/2014/main" id="{E59099C4-310C-4009-951E-AD2A8485E079}"/>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6" name="Přímá spojnice 275">
              <a:extLst>
                <a:ext uri="{FF2B5EF4-FFF2-40B4-BE49-F238E27FC236}">
                  <a16:creationId xmlns:a16="http://schemas.microsoft.com/office/drawing/2014/main" id="{11418D4A-C9FF-4BA7-ABD6-EB739A325897}"/>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4" name="Skupina 163">
            <a:extLst>
              <a:ext uri="{FF2B5EF4-FFF2-40B4-BE49-F238E27FC236}">
                <a16:creationId xmlns:a16="http://schemas.microsoft.com/office/drawing/2014/main" id="{538AF8F9-49E6-4477-9E76-C23B4A500405}"/>
              </a:ext>
            </a:extLst>
          </p:cNvPr>
          <p:cNvGrpSpPr/>
          <p:nvPr/>
        </p:nvGrpSpPr>
        <p:grpSpPr>
          <a:xfrm rot="13479969">
            <a:off x="6608295" y="6000343"/>
            <a:ext cx="619647" cy="347621"/>
            <a:chOff x="5200013" y="3380221"/>
            <a:chExt cx="619647" cy="347621"/>
          </a:xfrm>
        </p:grpSpPr>
        <p:cxnSp>
          <p:nvCxnSpPr>
            <p:cNvPr id="165" name="Přímá spojnice 164">
              <a:extLst>
                <a:ext uri="{FF2B5EF4-FFF2-40B4-BE49-F238E27FC236}">
                  <a16:creationId xmlns:a16="http://schemas.microsoft.com/office/drawing/2014/main" id="{F5B4F80A-0F7D-4042-9BF4-F93BA6D55614}"/>
                </a:ext>
              </a:extLst>
            </p:cNvPr>
            <p:cNvCxnSpPr/>
            <p:nvPr/>
          </p:nvCxnSpPr>
          <p:spPr>
            <a:xfrm rot="3723607" flipH="1">
              <a:off x="5500840"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71" name="Ovál 170">
              <a:extLst>
                <a:ext uri="{FF2B5EF4-FFF2-40B4-BE49-F238E27FC236}">
                  <a16:creationId xmlns:a16="http://schemas.microsoft.com/office/drawing/2014/main" id="{9697D3F0-B292-4B60-90ED-ECE5B30ACCCE}"/>
                </a:ext>
              </a:extLst>
            </p:cNvPr>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200" name="Ovál 199">
            <a:extLst>
              <a:ext uri="{FF2B5EF4-FFF2-40B4-BE49-F238E27FC236}">
                <a16:creationId xmlns:a16="http://schemas.microsoft.com/office/drawing/2014/main" id="{21BC9C4A-2045-4AD1-B682-0BF79C2FBADC}"/>
              </a:ext>
            </a:extLst>
          </p:cNvPr>
          <p:cNvSpPr/>
          <p:nvPr/>
        </p:nvSpPr>
        <p:spPr>
          <a:xfrm>
            <a:off x="6882539" y="4862769"/>
            <a:ext cx="384651" cy="384651"/>
          </a:xfrm>
          <a:prstGeom prst="ellipse">
            <a:avLst/>
          </a:prstGeom>
          <a:noFill/>
          <a:ln>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2" name="TextovéPole 201">
            <a:extLst>
              <a:ext uri="{FF2B5EF4-FFF2-40B4-BE49-F238E27FC236}">
                <a16:creationId xmlns:a16="http://schemas.microsoft.com/office/drawing/2014/main" id="{36BA6F88-20AC-46CA-AC30-89B0D3469455}"/>
              </a:ext>
            </a:extLst>
          </p:cNvPr>
          <p:cNvSpPr txBox="1"/>
          <p:nvPr/>
        </p:nvSpPr>
        <p:spPr>
          <a:xfrm>
            <a:off x="6903020" y="4805715"/>
            <a:ext cx="349350" cy="461665"/>
          </a:xfrm>
          <a:prstGeom prst="rect">
            <a:avLst/>
          </a:prstGeom>
          <a:noFill/>
        </p:spPr>
        <p:txBody>
          <a:bodyPr wrap="square">
            <a:spAutoFit/>
          </a:bodyPr>
          <a:lstStyle/>
          <a:p>
            <a:r>
              <a:rPr lang="cs-CZ" sz="2400" dirty="0"/>
              <a:t>+</a:t>
            </a:r>
            <a:endParaRPr lang="en-US" sz="2400" dirty="0"/>
          </a:p>
        </p:txBody>
      </p:sp>
      <p:grpSp>
        <p:nvGrpSpPr>
          <p:cNvPr id="148" name="Skupina 147">
            <a:extLst>
              <a:ext uri="{FF2B5EF4-FFF2-40B4-BE49-F238E27FC236}">
                <a16:creationId xmlns:a16="http://schemas.microsoft.com/office/drawing/2014/main" id="{E85A0DD3-8546-453B-9B90-6D967DA0E750}"/>
              </a:ext>
            </a:extLst>
          </p:cNvPr>
          <p:cNvGrpSpPr/>
          <p:nvPr/>
        </p:nvGrpSpPr>
        <p:grpSpPr>
          <a:xfrm rot="15897701">
            <a:off x="11001599" y="2201342"/>
            <a:ext cx="821872" cy="838201"/>
            <a:chOff x="2841171" y="3118756"/>
            <a:chExt cx="821872" cy="838201"/>
          </a:xfrm>
        </p:grpSpPr>
        <p:cxnSp>
          <p:nvCxnSpPr>
            <p:cNvPr id="149" name="Přímá spojnice 148">
              <a:extLst>
                <a:ext uri="{FF2B5EF4-FFF2-40B4-BE49-F238E27FC236}">
                  <a16:creationId xmlns:a16="http://schemas.microsoft.com/office/drawing/2014/main" id="{D0D373E5-3A94-4A5F-BB06-6CF7F92F34BA}"/>
                </a:ext>
              </a:extLst>
            </p:cNvPr>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0" name="Přímá spojnice 149">
              <a:extLst>
                <a:ext uri="{FF2B5EF4-FFF2-40B4-BE49-F238E27FC236}">
                  <a16:creationId xmlns:a16="http://schemas.microsoft.com/office/drawing/2014/main" id="{FAD95B99-E731-4B82-AC4F-3029CEB9230F}"/>
                </a:ext>
              </a:extLst>
            </p:cNvPr>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1" name="Přímá spojnice 150">
              <a:extLst>
                <a:ext uri="{FF2B5EF4-FFF2-40B4-BE49-F238E27FC236}">
                  <a16:creationId xmlns:a16="http://schemas.microsoft.com/office/drawing/2014/main" id="{0EB384C8-202A-472F-8D89-A8CA175CCEA6}"/>
                </a:ext>
              </a:extLst>
            </p:cNvPr>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2" name="Přímá spojnice 151">
              <a:extLst>
                <a:ext uri="{FF2B5EF4-FFF2-40B4-BE49-F238E27FC236}">
                  <a16:creationId xmlns:a16="http://schemas.microsoft.com/office/drawing/2014/main" id="{8C3C85DE-AF0A-4A14-9928-68304F4EF0F0}"/>
                </a:ext>
              </a:extLst>
            </p:cNvPr>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3" name="Přímá spojnice 152">
              <a:extLst>
                <a:ext uri="{FF2B5EF4-FFF2-40B4-BE49-F238E27FC236}">
                  <a16:creationId xmlns:a16="http://schemas.microsoft.com/office/drawing/2014/main" id="{B8DAE795-5237-4114-A89D-23056626DF5B}"/>
                </a:ext>
              </a:extLst>
            </p:cNvPr>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154" name="Přímá spojnice 153">
            <a:extLst>
              <a:ext uri="{FF2B5EF4-FFF2-40B4-BE49-F238E27FC236}">
                <a16:creationId xmlns:a16="http://schemas.microsoft.com/office/drawing/2014/main" id="{A82190F6-2C47-4652-A6BC-18D0FA7BF89B}"/>
              </a:ext>
            </a:extLst>
          </p:cNvPr>
          <p:cNvCxnSpPr/>
          <p:nvPr/>
        </p:nvCxnSpPr>
        <p:spPr>
          <a:xfrm>
            <a:off x="11208883" y="3470332"/>
            <a:ext cx="222496"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nvGrpSpPr>
          <p:cNvPr id="155" name="Skupina 154">
            <a:extLst>
              <a:ext uri="{FF2B5EF4-FFF2-40B4-BE49-F238E27FC236}">
                <a16:creationId xmlns:a16="http://schemas.microsoft.com/office/drawing/2014/main" id="{47F9CED8-C39C-475C-9ED1-0B69DA10E7DA}"/>
              </a:ext>
            </a:extLst>
          </p:cNvPr>
          <p:cNvGrpSpPr/>
          <p:nvPr/>
        </p:nvGrpSpPr>
        <p:grpSpPr>
          <a:xfrm>
            <a:off x="11126580" y="3282763"/>
            <a:ext cx="386861" cy="386861"/>
            <a:chOff x="10292862" y="1699850"/>
            <a:chExt cx="386861" cy="386861"/>
          </a:xfrm>
        </p:grpSpPr>
        <p:sp>
          <p:nvSpPr>
            <p:cNvPr id="156" name="Ovál 155">
              <a:extLst>
                <a:ext uri="{FF2B5EF4-FFF2-40B4-BE49-F238E27FC236}">
                  <a16:creationId xmlns:a16="http://schemas.microsoft.com/office/drawing/2014/main" id="{DF08EA76-07C8-4E60-A28C-CF2B3D7A8B68}"/>
                </a:ext>
              </a:extLst>
            </p:cNvPr>
            <p:cNvSpPr/>
            <p:nvPr/>
          </p:nvSpPr>
          <p:spPr>
            <a:xfrm>
              <a:off x="10292862" y="1699850"/>
              <a:ext cx="386861" cy="38686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57" name="Přímá spojnice 156">
              <a:extLst>
                <a:ext uri="{FF2B5EF4-FFF2-40B4-BE49-F238E27FC236}">
                  <a16:creationId xmlns:a16="http://schemas.microsoft.com/office/drawing/2014/main" id="{ABD01972-44D0-42A6-AF78-F7A057C2E8DE}"/>
                </a:ext>
              </a:extLst>
            </p:cNvPr>
            <p:cNvCxnSpPr/>
            <p:nvPr/>
          </p:nvCxnSpPr>
          <p:spPr>
            <a:xfrm>
              <a:off x="10375165" y="1887419"/>
              <a:ext cx="222496"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73950566"/>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 name="Volný tvar 253"/>
          <p:cNvSpPr/>
          <p:nvPr/>
        </p:nvSpPr>
        <p:spPr>
          <a:xfrm rot="5606027" flipH="1">
            <a:off x="5901990" y="5145784"/>
            <a:ext cx="1790150" cy="1020953"/>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solidFill>
            <a:srgbClr val="EE9E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2" name="Volný tvar 241"/>
          <p:cNvSpPr/>
          <p:nvPr/>
        </p:nvSpPr>
        <p:spPr>
          <a:xfrm rot="16200000" flipV="1">
            <a:off x="5389350" y="2360615"/>
            <a:ext cx="1096814" cy="1553491"/>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solidFill>
            <a:srgbClr val="EE9E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1" name="Volný tvar 230"/>
          <p:cNvSpPr/>
          <p:nvPr/>
        </p:nvSpPr>
        <p:spPr>
          <a:xfrm rot="20596400" flipV="1">
            <a:off x="8221435" y="1495888"/>
            <a:ext cx="1112298" cy="1550849"/>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solidFill>
            <a:srgbClr val="EE9E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0" name="Volný tvar 209"/>
          <p:cNvSpPr/>
          <p:nvPr/>
        </p:nvSpPr>
        <p:spPr>
          <a:xfrm rot="14804359">
            <a:off x="10338358" y="2949177"/>
            <a:ext cx="1577521" cy="1148703"/>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solidFill>
            <a:srgbClr val="EE9E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5" name="Volný tvar 164"/>
          <p:cNvSpPr/>
          <p:nvPr/>
        </p:nvSpPr>
        <p:spPr>
          <a:xfrm rot="9476827">
            <a:off x="921123" y="1091457"/>
            <a:ext cx="2123103" cy="2066946"/>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4" name="Volný tvar 163"/>
          <p:cNvSpPr/>
          <p:nvPr/>
        </p:nvSpPr>
        <p:spPr>
          <a:xfrm rot="13824138">
            <a:off x="3224444" y="1650470"/>
            <a:ext cx="1917766" cy="1934731"/>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227801" y="0"/>
            <a:ext cx="11415678" cy="1325563"/>
          </a:xfrm>
        </p:spPr>
        <p:txBody>
          <a:bodyPr>
            <a:normAutofit fontScale="90000"/>
          </a:bodyPr>
          <a:lstStyle/>
          <a:p>
            <a:r>
              <a:rPr lang="cs-CZ" dirty="0"/>
              <a:t>                 </a:t>
            </a:r>
            <a:r>
              <a:rPr lang="cs-CZ" dirty="0">
                <a:solidFill>
                  <a:srgbClr val="C00000"/>
                </a:solidFill>
              </a:rPr>
              <a:t>Dynamika pohybu H</a:t>
            </a:r>
            <a:r>
              <a:rPr lang="cs-CZ" baseline="-25000" dirty="0">
                <a:solidFill>
                  <a:srgbClr val="C00000"/>
                </a:solidFill>
              </a:rPr>
              <a:t>3</a:t>
            </a:r>
            <a:r>
              <a:rPr lang="cs-CZ" dirty="0">
                <a:solidFill>
                  <a:srgbClr val="C00000"/>
                </a:solidFill>
              </a:rPr>
              <a:t>O</a:t>
            </a:r>
            <a:r>
              <a:rPr lang="cs-CZ" baseline="30000" dirty="0">
                <a:solidFill>
                  <a:srgbClr val="C00000"/>
                </a:solidFill>
              </a:rPr>
              <a:t>+</a:t>
            </a:r>
            <a:r>
              <a:rPr lang="cs-CZ" dirty="0">
                <a:solidFill>
                  <a:srgbClr val="C00000"/>
                </a:solidFill>
              </a:rPr>
              <a:t> a OH</a:t>
            </a:r>
            <a:r>
              <a:rPr lang="cs-CZ" baseline="30000" dirty="0">
                <a:solidFill>
                  <a:srgbClr val="C00000"/>
                </a:solidFill>
              </a:rPr>
              <a:t>-</a:t>
            </a:r>
            <a:r>
              <a:rPr lang="cs-CZ" dirty="0">
                <a:solidFill>
                  <a:srgbClr val="C00000"/>
                </a:solidFill>
              </a:rPr>
              <a:t> ve vodě </a:t>
            </a:r>
          </a:p>
        </p:txBody>
      </p:sp>
      <p:sp>
        <p:nvSpPr>
          <p:cNvPr id="3" name="Volný tvar 2"/>
          <p:cNvSpPr/>
          <p:nvPr/>
        </p:nvSpPr>
        <p:spPr>
          <a:xfrm rot="10800000">
            <a:off x="3054284" y="3985604"/>
            <a:ext cx="2197377" cy="1797638"/>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Volný tvar 3"/>
          <p:cNvSpPr/>
          <p:nvPr/>
        </p:nvSpPr>
        <p:spPr>
          <a:xfrm rot="12310699">
            <a:off x="5585398" y="4468470"/>
            <a:ext cx="2098720" cy="1903490"/>
          </a:xfrm>
          <a:custGeom>
            <a:avLst/>
            <a:gdLst>
              <a:gd name="connsiteX0" fmla="*/ 642257 w 1333502"/>
              <a:gd name="connsiteY0" fmla="*/ 0 h 1450627"/>
              <a:gd name="connsiteX1" fmla="*/ 1280477 w 1333502"/>
              <a:gd name="connsiteY1" fmla="*/ 161603 h 1450627"/>
              <a:gd name="connsiteX2" fmla="*/ 1328004 w 1333502"/>
              <a:gd name="connsiteY2" fmla="*/ 190476 h 1450627"/>
              <a:gd name="connsiteX3" fmla="*/ 1333502 w 1333502"/>
              <a:gd name="connsiteY3" fmla="*/ 299370 h 1450627"/>
              <a:gd name="connsiteX4" fmla="*/ 743175 w 1333502"/>
              <a:gd name="connsiteY4" fmla="*/ 1409643 h 1450627"/>
              <a:gd name="connsiteX5" fmla="*/ 675714 w 1333502"/>
              <a:gd name="connsiteY5" fmla="*/ 1450627 h 1450627"/>
              <a:gd name="connsiteX6" fmla="*/ 590327 w 1333502"/>
              <a:gd name="connsiteY6" fmla="*/ 1398753 h 1450627"/>
              <a:gd name="connsiteX7" fmla="*/ 0 w 1333502"/>
              <a:gd name="connsiteY7" fmla="*/ 288480 h 1450627"/>
              <a:gd name="connsiteX8" fmla="*/ 6466 w 1333502"/>
              <a:gd name="connsiteY8" fmla="*/ 160433 h 1450627"/>
              <a:gd name="connsiteX9" fmla="*/ 121080 w 1333502"/>
              <a:gd name="connsiteY9" fmla="*/ 105221 h 1450627"/>
              <a:gd name="connsiteX10" fmla="*/ 642257 w 1333502"/>
              <a:gd name="connsiteY10" fmla="*/ 0 h 145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3502" h="1450627">
                <a:moveTo>
                  <a:pt x="642257" y="0"/>
                </a:moveTo>
                <a:cubicBezTo>
                  <a:pt x="873344" y="0"/>
                  <a:pt x="1090758" y="58542"/>
                  <a:pt x="1280477" y="161603"/>
                </a:cubicBezTo>
                <a:lnTo>
                  <a:pt x="1328004" y="190476"/>
                </a:lnTo>
                <a:lnTo>
                  <a:pt x="1333502" y="299370"/>
                </a:lnTo>
                <a:cubicBezTo>
                  <a:pt x="1333502" y="761544"/>
                  <a:pt x="1099336" y="1169025"/>
                  <a:pt x="743175" y="1409643"/>
                </a:cubicBezTo>
                <a:lnTo>
                  <a:pt x="675714" y="1450627"/>
                </a:lnTo>
                <a:lnTo>
                  <a:pt x="590327" y="1398753"/>
                </a:lnTo>
                <a:cubicBezTo>
                  <a:pt x="234166" y="1158135"/>
                  <a:pt x="0" y="750654"/>
                  <a:pt x="0" y="288480"/>
                </a:cubicBezTo>
                <a:lnTo>
                  <a:pt x="6466" y="160433"/>
                </a:lnTo>
                <a:lnTo>
                  <a:pt x="121080" y="105221"/>
                </a:lnTo>
                <a:cubicBezTo>
                  <a:pt x="281269" y="37467"/>
                  <a:pt x="457388" y="0"/>
                  <a:pt x="642257"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rot="3438083">
            <a:off x="6354314" y="5398483"/>
            <a:ext cx="505475" cy="48598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nice 5"/>
          <p:cNvCxnSpPr>
            <a:stCxn id="8" idx="5"/>
          </p:cNvCxnSpPr>
          <p:nvPr/>
        </p:nvCxnSpPr>
        <p:spPr>
          <a:xfrm flipH="1">
            <a:off x="6629400" y="4997753"/>
            <a:ext cx="32942" cy="402605"/>
          </a:xfrm>
          <a:prstGeom prst="line">
            <a:avLst/>
          </a:prstGeom>
          <a:ln w="53975"/>
        </p:spPr>
        <p:style>
          <a:lnRef idx="1">
            <a:schemeClr val="dk1"/>
          </a:lnRef>
          <a:fillRef idx="0">
            <a:schemeClr val="dk1"/>
          </a:fillRef>
          <a:effectRef idx="0">
            <a:schemeClr val="dk1"/>
          </a:effectRef>
          <a:fontRef idx="minor">
            <a:schemeClr val="tx1"/>
          </a:fontRef>
        </p:style>
      </p:cxnSp>
      <p:cxnSp>
        <p:nvCxnSpPr>
          <p:cNvPr id="7" name="Přímá spojnice 6"/>
          <p:cNvCxnSpPr>
            <a:stCxn id="5" idx="3"/>
          </p:cNvCxnSpPr>
          <p:nvPr/>
        </p:nvCxnSpPr>
        <p:spPr>
          <a:xfrm flipH="1" flipV="1">
            <a:off x="5761927" y="5526653"/>
            <a:ext cx="603989" cy="57253"/>
          </a:xfrm>
          <a:prstGeom prst="line">
            <a:avLst/>
          </a:prstGeom>
          <a:ln w="53975"/>
        </p:spPr>
        <p:style>
          <a:lnRef idx="1">
            <a:schemeClr val="dk1"/>
          </a:lnRef>
          <a:fillRef idx="0">
            <a:schemeClr val="dk1"/>
          </a:fillRef>
          <a:effectRef idx="0">
            <a:schemeClr val="dk1"/>
          </a:effectRef>
          <a:fontRef idx="minor">
            <a:schemeClr val="tx1"/>
          </a:fontRef>
        </p:style>
      </p:cxnSp>
      <p:sp>
        <p:nvSpPr>
          <p:cNvPr id="8" name="Ovál 7"/>
          <p:cNvSpPr/>
          <p:nvPr/>
        </p:nvSpPr>
        <p:spPr>
          <a:xfrm rot="3438083">
            <a:off x="6570325" y="4730663"/>
            <a:ext cx="252739" cy="27770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rot="3438083">
            <a:off x="5526753" y="5357535"/>
            <a:ext cx="252739" cy="27770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3" name="Skupina 22"/>
          <p:cNvGrpSpPr/>
          <p:nvPr/>
        </p:nvGrpSpPr>
        <p:grpSpPr>
          <a:xfrm rot="8740498">
            <a:off x="5344030" y="5115435"/>
            <a:ext cx="821872" cy="838201"/>
            <a:chOff x="2841171" y="3118756"/>
            <a:chExt cx="821872" cy="838201"/>
          </a:xfrm>
        </p:grpSpPr>
        <p:cxnSp>
          <p:nvCxnSpPr>
            <p:cNvPr id="24" name="Přímá spojnice 2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6" name="Přímá spojnice 2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 name="Přímá spojnice 2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8" name="Přímá spojnice 2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1" name="Ovál 10"/>
          <p:cNvSpPr/>
          <p:nvPr/>
        </p:nvSpPr>
        <p:spPr>
          <a:xfrm rot="1923063">
            <a:off x="3855856" y="4938800"/>
            <a:ext cx="548412" cy="47932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3" name="Přímá spojnice 12"/>
          <p:cNvCxnSpPr/>
          <p:nvPr/>
        </p:nvCxnSpPr>
        <p:spPr>
          <a:xfrm rot="1923063" flipH="1">
            <a:off x="3451458" y="5101045"/>
            <a:ext cx="355505" cy="357775"/>
          </a:xfrm>
          <a:prstGeom prst="line">
            <a:avLst/>
          </a:prstGeom>
          <a:ln w="53975"/>
        </p:spPr>
        <p:style>
          <a:lnRef idx="1">
            <a:schemeClr val="dk1"/>
          </a:lnRef>
          <a:fillRef idx="0">
            <a:schemeClr val="dk1"/>
          </a:fillRef>
          <a:effectRef idx="0">
            <a:schemeClr val="dk1"/>
          </a:effectRef>
          <a:fontRef idx="minor">
            <a:schemeClr val="tx1"/>
          </a:fontRef>
        </p:style>
      </p:cxnSp>
      <p:sp>
        <p:nvSpPr>
          <p:cNvPr id="15" name="Ovál 14"/>
          <p:cNvSpPr/>
          <p:nvPr/>
        </p:nvSpPr>
        <p:spPr>
          <a:xfrm rot="1923063">
            <a:off x="3129682" y="5214644"/>
            <a:ext cx="274207" cy="273899"/>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6" name="Skupina 15"/>
          <p:cNvGrpSpPr/>
          <p:nvPr/>
        </p:nvGrpSpPr>
        <p:grpSpPr>
          <a:xfrm rot="19715542">
            <a:off x="4578752" y="4982015"/>
            <a:ext cx="821872" cy="838201"/>
            <a:chOff x="2841171" y="3118756"/>
            <a:chExt cx="821872" cy="838201"/>
          </a:xfrm>
        </p:grpSpPr>
        <p:cxnSp>
          <p:nvCxnSpPr>
            <p:cNvPr id="17" name="Přímá spojnice 1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22" name="Přímá spojnice 21"/>
          <p:cNvCxnSpPr/>
          <p:nvPr/>
        </p:nvCxnSpPr>
        <p:spPr>
          <a:xfrm flipH="1" flipV="1">
            <a:off x="4392110" y="5197600"/>
            <a:ext cx="537502" cy="121498"/>
          </a:xfrm>
          <a:prstGeom prst="line">
            <a:avLst/>
          </a:prstGeom>
          <a:ln w="53975"/>
        </p:spPr>
        <p:style>
          <a:lnRef idx="1">
            <a:schemeClr val="dk1"/>
          </a:lnRef>
          <a:fillRef idx="0">
            <a:schemeClr val="dk1"/>
          </a:fillRef>
          <a:effectRef idx="0">
            <a:schemeClr val="dk1"/>
          </a:effectRef>
          <a:fontRef idx="minor">
            <a:schemeClr val="tx1"/>
          </a:fontRef>
        </p:style>
      </p:cxnSp>
      <p:grpSp>
        <p:nvGrpSpPr>
          <p:cNvPr id="37" name="Skupina 36"/>
          <p:cNvGrpSpPr/>
          <p:nvPr/>
        </p:nvGrpSpPr>
        <p:grpSpPr>
          <a:xfrm rot="13479969">
            <a:off x="6608295" y="6000343"/>
            <a:ext cx="619647" cy="347621"/>
            <a:chOff x="5200013" y="3380221"/>
            <a:chExt cx="619647" cy="347621"/>
          </a:xfrm>
        </p:grpSpPr>
        <p:cxnSp>
          <p:nvCxnSpPr>
            <p:cNvPr id="35" name="Přímá spojnice 34"/>
            <p:cNvCxnSpPr/>
            <p:nvPr/>
          </p:nvCxnSpPr>
          <p:spPr>
            <a:xfrm rot="3723607" flipH="1">
              <a:off x="5500840"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36" name="Ovál 35"/>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40" name="Skupina 39"/>
          <p:cNvGrpSpPr/>
          <p:nvPr/>
        </p:nvGrpSpPr>
        <p:grpSpPr>
          <a:xfrm>
            <a:off x="6869092" y="4683788"/>
            <a:ext cx="398098" cy="707886"/>
            <a:chOff x="6956013" y="5184123"/>
            <a:chExt cx="398098" cy="707886"/>
          </a:xfrm>
        </p:grpSpPr>
        <p:sp>
          <p:nvSpPr>
            <p:cNvPr id="38" name="TextovéPole 37"/>
            <p:cNvSpPr txBox="1"/>
            <p:nvPr/>
          </p:nvSpPr>
          <p:spPr>
            <a:xfrm>
              <a:off x="6956013" y="5184123"/>
              <a:ext cx="265489" cy="707886"/>
            </a:xfrm>
            <a:prstGeom prst="rect">
              <a:avLst/>
            </a:prstGeom>
            <a:noFill/>
          </p:spPr>
          <p:txBody>
            <a:bodyPr wrap="square" rtlCol="0">
              <a:spAutoFit/>
            </a:bodyPr>
            <a:lstStyle/>
            <a:p>
              <a:r>
                <a:rPr lang="cs-CZ" sz="4000" dirty="0"/>
                <a:t>+</a:t>
              </a:r>
            </a:p>
          </p:txBody>
        </p:sp>
        <p:sp>
          <p:nvSpPr>
            <p:cNvPr id="39" name="Ovál 38"/>
            <p:cNvSpPr/>
            <p:nvPr/>
          </p:nvSpPr>
          <p:spPr>
            <a:xfrm>
              <a:off x="6969460" y="5363104"/>
              <a:ext cx="384651" cy="384651"/>
            </a:xfrm>
            <a:prstGeom prst="ellipse">
              <a:avLst/>
            </a:prstGeom>
            <a:noFill/>
            <a:ln>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41" name="Skupina 40"/>
          <p:cNvGrpSpPr/>
          <p:nvPr/>
        </p:nvGrpSpPr>
        <p:grpSpPr>
          <a:xfrm>
            <a:off x="4392110" y="4296457"/>
            <a:ext cx="411072" cy="707886"/>
            <a:chOff x="6943039" y="5179044"/>
            <a:chExt cx="411072" cy="707886"/>
          </a:xfrm>
        </p:grpSpPr>
        <p:sp>
          <p:nvSpPr>
            <p:cNvPr id="42" name="TextovéPole 41"/>
            <p:cNvSpPr txBox="1"/>
            <p:nvPr/>
          </p:nvSpPr>
          <p:spPr>
            <a:xfrm>
              <a:off x="6943039" y="5179044"/>
              <a:ext cx="265489" cy="707886"/>
            </a:xfrm>
            <a:prstGeom prst="rect">
              <a:avLst/>
            </a:prstGeom>
            <a:noFill/>
          </p:spPr>
          <p:txBody>
            <a:bodyPr wrap="square" rtlCol="0">
              <a:spAutoFit/>
            </a:bodyPr>
            <a:lstStyle/>
            <a:p>
              <a:r>
                <a:rPr lang="cs-CZ" sz="4000" dirty="0"/>
                <a:t>+</a:t>
              </a:r>
            </a:p>
          </p:txBody>
        </p:sp>
        <p:sp>
          <p:nvSpPr>
            <p:cNvPr id="43" name="Ovál 42"/>
            <p:cNvSpPr/>
            <p:nvPr/>
          </p:nvSpPr>
          <p:spPr>
            <a:xfrm>
              <a:off x="6969460" y="5363104"/>
              <a:ext cx="384651" cy="384651"/>
            </a:xfrm>
            <a:prstGeom prst="ellipse">
              <a:avLst/>
            </a:prstGeom>
            <a:noFill/>
            <a:ln>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5" name="Skupina 64"/>
          <p:cNvGrpSpPr/>
          <p:nvPr/>
        </p:nvGrpSpPr>
        <p:grpSpPr>
          <a:xfrm>
            <a:off x="1353358" y="1328396"/>
            <a:ext cx="876301" cy="1605642"/>
            <a:chOff x="1817914" y="2449286"/>
            <a:chExt cx="876301" cy="1605642"/>
          </a:xfrm>
        </p:grpSpPr>
        <p:sp>
          <p:nvSpPr>
            <p:cNvPr id="66" name="Ovál 65"/>
            <p:cNvSpPr/>
            <p:nvPr/>
          </p:nvSpPr>
          <p:spPr>
            <a:xfrm>
              <a:off x="2237015" y="311875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7" name="Přímá spojnice 66"/>
            <p:cNvCxnSpPr/>
            <p:nvPr/>
          </p:nvCxnSpPr>
          <p:spPr>
            <a:xfrm>
              <a:off x="2156602" y="2710543"/>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68" name="Přímá spojnice 67"/>
            <p:cNvCxnSpPr/>
            <p:nvPr/>
          </p:nvCxnSpPr>
          <p:spPr>
            <a:xfrm flipH="1">
              <a:off x="2008414" y="3512281"/>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69" name="Ovál 68"/>
            <p:cNvSpPr/>
            <p:nvPr/>
          </p:nvSpPr>
          <p:spPr>
            <a:xfrm>
              <a:off x="2008414" y="244928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Ovál 69"/>
            <p:cNvSpPr/>
            <p:nvPr/>
          </p:nvSpPr>
          <p:spPr>
            <a:xfrm>
              <a:off x="1817914" y="3793671"/>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78" name="Ovál 77"/>
          <p:cNvSpPr/>
          <p:nvPr/>
        </p:nvSpPr>
        <p:spPr>
          <a:xfrm rot="3723607">
            <a:off x="3977559" y="2500363"/>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9" name="Přímá spojnice 78"/>
          <p:cNvCxnSpPr/>
          <p:nvPr/>
        </p:nvCxnSpPr>
        <p:spPr>
          <a:xfrm rot="3723607">
            <a:off x="4361309" y="2144633"/>
            <a:ext cx="228191" cy="408213"/>
          </a:xfrm>
          <a:prstGeom prst="line">
            <a:avLst/>
          </a:prstGeom>
          <a:ln w="53975"/>
        </p:spPr>
        <p:style>
          <a:lnRef idx="1">
            <a:schemeClr val="dk1"/>
          </a:lnRef>
          <a:fillRef idx="0">
            <a:schemeClr val="dk1"/>
          </a:fillRef>
          <a:effectRef idx="0">
            <a:schemeClr val="dk1"/>
          </a:effectRef>
          <a:fontRef idx="minor">
            <a:schemeClr val="tx1"/>
          </a:fontRef>
        </p:style>
      </p:cxnSp>
      <p:sp>
        <p:nvSpPr>
          <p:cNvPr id="81" name="Ovál 80"/>
          <p:cNvSpPr/>
          <p:nvPr/>
        </p:nvSpPr>
        <p:spPr>
          <a:xfrm rot="3723607">
            <a:off x="4569881" y="1933329"/>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3" name="Skupina 82"/>
          <p:cNvGrpSpPr/>
          <p:nvPr/>
        </p:nvGrpSpPr>
        <p:grpSpPr>
          <a:xfrm rot="19957573">
            <a:off x="4487075" y="2559667"/>
            <a:ext cx="821872" cy="838201"/>
            <a:chOff x="2841171" y="3118756"/>
            <a:chExt cx="821872" cy="838201"/>
          </a:xfrm>
        </p:grpSpPr>
        <p:cxnSp>
          <p:nvCxnSpPr>
            <p:cNvPr id="84" name="Přímá spojnice 8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Přímá spojnice 8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6" name="Přímá spojnice 8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7" name="Přímá spojnice 8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8" name="Přímá spojnice 8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90" name="Ovál 89"/>
          <p:cNvSpPr/>
          <p:nvPr/>
        </p:nvSpPr>
        <p:spPr>
          <a:xfrm rot="3723607">
            <a:off x="6116587" y="312947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1" name="Přímá spojnice 90"/>
          <p:cNvCxnSpPr>
            <a:stCxn id="93" idx="4"/>
          </p:cNvCxnSpPr>
          <p:nvPr/>
        </p:nvCxnSpPr>
        <p:spPr>
          <a:xfrm flipH="1">
            <a:off x="6561827" y="3070058"/>
            <a:ext cx="554558" cy="204104"/>
          </a:xfrm>
          <a:prstGeom prst="line">
            <a:avLst/>
          </a:prstGeom>
          <a:ln w="53975"/>
        </p:spPr>
        <p:style>
          <a:lnRef idx="1">
            <a:schemeClr val="dk1"/>
          </a:lnRef>
          <a:fillRef idx="0">
            <a:schemeClr val="dk1"/>
          </a:fillRef>
          <a:effectRef idx="0">
            <a:schemeClr val="dk1"/>
          </a:effectRef>
          <a:fontRef idx="minor">
            <a:schemeClr val="tx1"/>
          </a:fontRef>
        </p:style>
      </p:cxnSp>
      <p:cxnSp>
        <p:nvCxnSpPr>
          <p:cNvPr id="92" name="Přímá spojnice 91"/>
          <p:cNvCxnSpPr/>
          <p:nvPr/>
        </p:nvCxnSpPr>
        <p:spPr>
          <a:xfrm rot="3723607" flipH="1">
            <a:off x="5755768" y="3071674"/>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93" name="Ovál 92"/>
          <p:cNvSpPr/>
          <p:nvPr/>
        </p:nvSpPr>
        <p:spPr>
          <a:xfrm rot="3723607">
            <a:off x="7107780" y="2894359"/>
            <a:ext cx="228601" cy="23928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4" name="Ovál 93"/>
          <p:cNvSpPr/>
          <p:nvPr/>
        </p:nvSpPr>
        <p:spPr>
          <a:xfrm rot="3723607">
            <a:off x="5471269" y="302654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20" name="Skupina 119"/>
          <p:cNvGrpSpPr/>
          <p:nvPr/>
        </p:nvGrpSpPr>
        <p:grpSpPr>
          <a:xfrm rot="3106380">
            <a:off x="3704032" y="3079533"/>
            <a:ext cx="892056" cy="734214"/>
            <a:chOff x="2841171" y="3118756"/>
            <a:chExt cx="821871" cy="838201"/>
          </a:xfrm>
        </p:grpSpPr>
        <p:cxnSp>
          <p:nvCxnSpPr>
            <p:cNvPr id="121" name="Přímá spojnice 120"/>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Přímá spojnice 121"/>
            <p:cNvCxnSpPr/>
            <p:nvPr/>
          </p:nvCxnSpPr>
          <p:spPr>
            <a:xfrm flipH="1">
              <a:off x="2993570"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Přímá spojnice 122"/>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4" name="Přímá spojnice 123"/>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flipH="1">
              <a:off x="3450770"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126" name="Přímá spojnice 125"/>
          <p:cNvCxnSpPr/>
          <p:nvPr/>
        </p:nvCxnSpPr>
        <p:spPr>
          <a:xfrm flipV="1">
            <a:off x="4145033" y="2961251"/>
            <a:ext cx="47300" cy="549030"/>
          </a:xfrm>
          <a:prstGeom prst="line">
            <a:avLst/>
          </a:prstGeom>
          <a:ln w="53975"/>
        </p:spPr>
        <p:style>
          <a:lnRef idx="1">
            <a:schemeClr val="dk1"/>
          </a:lnRef>
          <a:fillRef idx="0">
            <a:schemeClr val="dk1"/>
          </a:fillRef>
          <a:effectRef idx="0">
            <a:schemeClr val="dk1"/>
          </a:effectRef>
          <a:fontRef idx="minor">
            <a:schemeClr val="tx1"/>
          </a:fontRef>
        </p:style>
      </p:cxnSp>
      <p:cxnSp>
        <p:nvCxnSpPr>
          <p:cNvPr id="131" name="Přímá spojnice 130"/>
          <p:cNvCxnSpPr/>
          <p:nvPr/>
        </p:nvCxnSpPr>
        <p:spPr>
          <a:xfrm flipH="1" flipV="1">
            <a:off x="2252107" y="2280340"/>
            <a:ext cx="537502" cy="121498"/>
          </a:xfrm>
          <a:prstGeom prst="line">
            <a:avLst/>
          </a:prstGeom>
          <a:ln w="53975"/>
        </p:spPr>
        <p:style>
          <a:lnRef idx="1">
            <a:schemeClr val="dk1"/>
          </a:lnRef>
          <a:fillRef idx="0">
            <a:schemeClr val="dk1"/>
          </a:fillRef>
          <a:effectRef idx="0">
            <a:schemeClr val="dk1"/>
          </a:effectRef>
          <a:fontRef idx="minor">
            <a:schemeClr val="tx1"/>
          </a:fontRef>
        </p:style>
      </p:cxnSp>
      <p:grpSp>
        <p:nvGrpSpPr>
          <p:cNvPr id="132" name="Skupina 131"/>
          <p:cNvGrpSpPr/>
          <p:nvPr/>
        </p:nvGrpSpPr>
        <p:grpSpPr>
          <a:xfrm rot="19715542">
            <a:off x="2338147" y="2002111"/>
            <a:ext cx="821872" cy="838201"/>
            <a:chOff x="2841171" y="3118756"/>
            <a:chExt cx="821872" cy="838201"/>
          </a:xfrm>
        </p:grpSpPr>
        <p:cxnSp>
          <p:nvCxnSpPr>
            <p:cNvPr id="133" name="Přímá spojnice 13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4" name="Přímá spojnice 13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5" name="Přímá spojnice 13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45" name="Ovál 144"/>
          <p:cNvSpPr/>
          <p:nvPr/>
        </p:nvSpPr>
        <p:spPr>
          <a:xfrm rot="3723607">
            <a:off x="3202160" y="2419824"/>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6" name="Ovál 145"/>
          <p:cNvSpPr/>
          <p:nvPr/>
        </p:nvSpPr>
        <p:spPr>
          <a:xfrm rot="3723607">
            <a:off x="4052913" y="4090396"/>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47" name="Skupina 146"/>
          <p:cNvGrpSpPr/>
          <p:nvPr/>
        </p:nvGrpSpPr>
        <p:grpSpPr>
          <a:xfrm rot="8740498">
            <a:off x="3123304" y="2133212"/>
            <a:ext cx="821872" cy="838201"/>
            <a:chOff x="2841171" y="3118756"/>
            <a:chExt cx="821872" cy="838201"/>
          </a:xfrm>
        </p:grpSpPr>
        <p:cxnSp>
          <p:nvCxnSpPr>
            <p:cNvPr id="148" name="Přímá spojnice 147"/>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9" name="Přímá spojnice 148"/>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0" name="Přímá spojnice 149"/>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1" name="Přímá spojnice 150"/>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2" name="Přímá spojnice 151"/>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53" name="Skupina 152"/>
          <p:cNvGrpSpPr/>
          <p:nvPr/>
        </p:nvGrpSpPr>
        <p:grpSpPr>
          <a:xfrm rot="13892830">
            <a:off x="3652865" y="4009786"/>
            <a:ext cx="926308" cy="826045"/>
            <a:chOff x="2841171" y="3118756"/>
            <a:chExt cx="821872" cy="838201"/>
          </a:xfrm>
        </p:grpSpPr>
        <p:cxnSp>
          <p:nvCxnSpPr>
            <p:cNvPr id="154" name="Přímá spojnice 15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5" name="Přímá spojnice 15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6" name="Přímá spojnice 15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7" name="Přímá spojnice 15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8" name="Přímá spojnice 15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159" name="Přímá spojnice 158"/>
          <p:cNvCxnSpPr/>
          <p:nvPr/>
        </p:nvCxnSpPr>
        <p:spPr>
          <a:xfrm flipV="1">
            <a:off x="4145033" y="4328290"/>
            <a:ext cx="7539" cy="614253"/>
          </a:xfrm>
          <a:prstGeom prst="line">
            <a:avLst/>
          </a:prstGeom>
          <a:ln w="53975"/>
        </p:spPr>
        <p:style>
          <a:lnRef idx="1">
            <a:schemeClr val="dk1"/>
          </a:lnRef>
          <a:fillRef idx="0">
            <a:schemeClr val="dk1"/>
          </a:fillRef>
          <a:effectRef idx="0">
            <a:schemeClr val="dk1"/>
          </a:effectRef>
          <a:fontRef idx="minor">
            <a:schemeClr val="tx1"/>
          </a:fontRef>
        </p:style>
      </p:cxnSp>
      <p:cxnSp>
        <p:nvCxnSpPr>
          <p:cNvPr id="160" name="Přímá spojnice 159"/>
          <p:cNvCxnSpPr>
            <a:stCxn id="78" idx="3"/>
          </p:cNvCxnSpPr>
          <p:nvPr/>
        </p:nvCxnSpPr>
        <p:spPr>
          <a:xfrm flipH="1" flipV="1">
            <a:off x="3426381" y="2562022"/>
            <a:ext cx="561236" cy="99875"/>
          </a:xfrm>
          <a:prstGeom prst="line">
            <a:avLst/>
          </a:prstGeom>
          <a:ln w="53975"/>
        </p:spPr>
        <p:style>
          <a:lnRef idx="1">
            <a:schemeClr val="dk1"/>
          </a:lnRef>
          <a:fillRef idx="0">
            <a:schemeClr val="dk1"/>
          </a:fillRef>
          <a:effectRef idx="0">
            <a:schemeClr val="dk1"/>
          </a:effectRef>
          <a:fontRef idx="minor">
            <a:schemeClr val="tx1"/>
          </a:fontRef>
        </p:style>
      </p:cxnSp>
      <p:grpSp>
        <p:nvGrpSpPr>
          <p:cNvPr id="31" name="Skupina 30"/>
          <p:cNvGrpSpPr/>
          <p:nvPr/>
        </p:nvGrpSpPr>
        <p:grpSpPr>
          <a:xfrm>
            <a:off x="3985846" y="2027425"/>
            <a:ext cx="386861" cy="386861"/>
            <a:chOff x="9015046" y="1477108"/>
            <a:chExt cx="386861" cy="386861"/>
          </a:xfrm>
        </p:grpSpPr>
        <p:sp>
          <p:nvSpPr>
            <p:cNvPr id="10" name="Ovál 9"/>
            <p:cNvSpPr/>
            <p:nvPr/>
          </p:nvSpPr>
          <p:spPr>
            <a:xfrm>
              <a:off x="9015046" y="1477108"/>
              <a:ext cx="386861" cy="38686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4" name="Přímá spojnice 13"/>
            <p:cNvCxnSpPr/>
            <p:nvPr/>
          </p:nvCxnSpPr>
          <p:spPr>
            <a:xfrm>
              <a:off x="9062180" y="1664677"/>
              <a:ext cx="280862"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a:off x="9202612" y="1535723"/>
              <a:ext cx="0" cy="257908"/>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grpSp>
        <p:nvGrpSpPr>
          <p:cNvPr id="99" name="Skupina 98"/>
          <p:cNvGrpSpPr/>
          <p:nvPr/>
        </p:nvGrpSpPr>
        <p:grpSpPr>
          <a:xfrm>
            <a:off x="2157047" y="1581948"/>
            <a:ext cx="386861" cy="386861"/>
            <a:chOff x="9015046" y="1477108"/>
            <a:chExt cx="386861" cy="386861"/>
          </a:xfrm>
        </p:grpSpPr>
        <p:sp>
          <p:nvSpPr>
            <p:cNvPr id="100" name="Ovál 99"/>
            <p:cNvSpPr/>
            <p:nvPr/>
          </p:nvSpPr>
          <p:spPr>
            <a:xfrm>
              <a:off x="9015046" y="1477108"/>
              <a:ext cx="386861" cy="38686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1" name="Přímá spojnice 100"/>
            <p:cNvCxnSpPr/>
            <p:nvPr/>
          </p:nvCxnSpPr>
          <p:spPr>
            <a:xfrm>
              <a:off x="9062180" y="1664677"/>
              <a:ext cx="280862"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9202612" y="1535723"/>
              <a:ext cx="0" cy="257908"/>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sp>
        <p:nvSpPr>
          <p:cNvPr id="104" name="Ovál 103"/>
          <p:cNvSpPr/>
          <p:nvPr/>
        </p:nvSpPr>
        <p:spPr>
          <a:xfrm rot="16328894">
            <a:off x="8450578" y="2474227"/>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5" name="Přímá spojnice 104"/>
          <p:cNvCxnSpPr/>
          <p:nvPr/>
        </p:nvCxnSpPr>
        <p:spPr>
          <a:xfrm>
            <a:off x="8633011" y="2018598"/>
            <a:ext cx="37652" cy="451821"/>
          </a:xfrm>
          <a:prstGeom prst="line">
            <a:avLst/>
          </a:prstGeom>
          <a:ln w="53975"/>
        </p:spPr>
        <p:style>
          <a:lnRef idx="1">
            <a:schemeClr val="dk1"/>
          </a:lnRef>
          <a:fillRef idx="0">
            <a:schemeClr val="dk1"/>
          </a:fillRef>
          <a:effectRef idx="0">
            <a:schemeClr val="dk1"/>
          </a:effectRef>
          <a:fontRef idx="minor">
            <a:schemeClr val="tx1"/>
          </a:fontRef>
        </p:style>
      </p:cxnSp>
      <p:cxnSp>
        <p:nvCxnSpPr>
          <p:cNvPr id="106" name="Přímá spojnice 105"/>
          <p:cNvCxnSpPr/>
          <p:nvPr/>
        </p:nvCxnSpPr>
        <p:spPr>
          <a:xfrm>
            <a:off x="8896574" y="2766255"/>
            <a:ext cx="430306" cy="107576"/>
          </a:xfrm>
          <a:prstGeom prst="line">
            <a:avLst/>
          </a:prstGeom>
          <a:ln w="53975"/>
        </p:spPr>
        <p:style>
          <a:lnRef idx="1">
            <a:schemeClr val="dk1"/>
          </a:lnRef>
          <a:fillRef idx="0">
            <a:schemeClr val="dk1"/>
          </a:fillRef>
          <a:effectRef idx="0">
            <a:schemeClr val="dk1"/>
          </a:effectRef>
          <a:fontRef idx="minor">
            <a:schemeClr val="tx1"/>
          </a:fontRef>
        </p:style>
      </p:cxnSp>
      <p:sp>
        <p:nvSpPr>
          <p:cNvPr id="107" name="Ovál 106"/>
          <p:cNvSpPr/>
          <p:nvPr/>
        </p:nvSpPr>
        <p:spPr>
          <a:xfrm rot="16328894">
            <a:off x="8529383" y="1791074"/>
            <a:ext cx="228601" cy="246522"/>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8" name="Ovál 107"/>
          <p:cNvSpPr/>
          <p:nvPr/>
        </p:nvSpPr>
        <p:spPr>
          <a:xfrm rot="16328894">
            <a:off x="9317844" y="2781637"/>
            <a:ext cx="228601" cy="231434"/>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09" name="Skupina 108"/>
          <p:cNvGrpSpPr/>
          <p:nvPr/>
        </p:nvGrpSpPr>
        <p:grpSpPr>
          <a:xfrm rot="19355322">
            <a:off x="7818457" y="4523477"/>
            <a:ext cx="1517310" cy="1000219"/>
            <a:chOff x="5200013" y="2923807"/>
            <a:chExt cx="1517310" cy="1000219"/>
          </a:xfrm>
        </p:grpSpPr>
        <p:sp>
          <p:nvSpPr>
            <p:cNvPr id="110" name="Ovál 109"/>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1" name="Přímá spojnice 110"/>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12" name="Přímá spojnice 111"/>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13" name="Ovál 112"/>
            <p:cNvSpPr/>
            <p:nvPr/>
          </p:nvSpPr>
          <p:spPr>
            <a:xfrm rot="3723607">
              <a:off x="6483484" y="2918570"/>
              <a:ext cx="228601" cy="239076"/>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4" name="Ovál 113"/>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15" name="Skupina 114"/>
          <p:cNvGrpSpPr/>
          <p:nvPr/>
        </p:nvGrpSpPr>
        <p:grpSpPr>
          <a:xfrm rot="7400989">
            <a:off x="7507148" y="2422718"/>
            <a:ext cx="821872" cy="838201"/>
            <a:chOff x="2841171" y="3118756"/>
            <a:chExt cx="821872" cy="838201"/>
          </a:xfrm>
        </p:grpSpPr>
        <p:cxnSp>
          <p:nvCxnSpPr>
            <p:cNvPr id="116" name="Přímá spojnice 115"/>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8" name="Přímá spojnice 11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9" name="Přímá spojnice 11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28" name="Skupina 127"/>
          <p:cNvGrpSpPr/>
          <p:nvPr/>
        </p:nvGrpSpPr>
        <p:grpSpPr>
          <a:xfrm rot="2163649">
            <a:off x="6070746" y="3691441"/>
            <a:ext cx="949424" cy="941315"/>
            <a:chOff x="2841171" y="3118756"/>
            <a:chExt cx="821872" cy="838201"/>
          </a:xfrm>
        </p:grpSpPr>
        <p:cxnSp>
          <p:nvCxnSpPr>
            <p:cNvPr id="129" name="Přímá spojnice 128"/>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0" name="Přímá spojnice 13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41" name="Skupina 140"/>
          <p:cNvGrpSpPr/>
          <p:nvPr/>
        </p:nvGrpSpPr>
        <p:grpSpPr>
          <a:xfrm rot="2385827">
            <a:off x="8366037" y="3099969"/>
            <a:ext cx="821872" cy="838201"/>
            <a:chOff x="2841171" y="3118756"/>
            <a:chExt cx="821872" cy="838201"/>
          </a:xfrm>
        </p:grpSpPr>
        <p:cxnSp>
          <p:nvCxnSpPr>
            <p:cNvPr id="142" name="Přímá spojnice 141"/>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Přímá spojnice 142"/>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4" name="Přímá spojnice 143"/>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1" name="Přímá spojnice 160"/>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2" name="Přímá spojnice 161"/>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3" name="Skupina 162"/>
          <p:cNvGrpSpPr/>
          <p:nvPr/>
        </p:nvGrpSpPr>
        <p:grpSpPr>
          <a:xfrm rot="18704571">
            <a:off x="7012365" y="5108060"/>
            <a:ext cx="821872" cy="838201"/>
            <a:chOff x="2841171" y="3118756"/>
            <a:chExt cx="821872" cy="838201"/>
          </a:xfrm>
        </p:grpSpPr>
        <p:cxnSp>
          <p:nvCxnSpPr>
            <p:cNvPr id="166" name="Přímá spojnice 165"/>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7" name="Přímá spojnice 166"/>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8" name="Přímá spojnice 167"/>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9" name="Přímá spojnice 168"/>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0" name="Přímá spojnice 169"/>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171" name="Ovál 170"/>
          <p:cNvSpPr/>
          <p:nvPr/>
        </p:nvSpPr>
        <p:spPr>
          <a:xfrm rot="16328894">
            <a:off x="10644468" y="2998907"/>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72" name="Přímá spojnice 171"/>
          <p:cNvCxnSpPr/>
          <p:nvPr/>
        </p:nvCxnSpPr>
        <p:spPr>
          <a:xfrm>
            <a:off x="10902462" y="3445917"/>
            <a:ext cx="86482" cy="521443"/>
          </a:xfrm>
          <a:prstGeom prst="line">
            <a:avLst/>
          </a:prstGeom>
          <a:ln w="53975"/>
        </p:spPr>
        <p:style>
          <a:lnRef idx="1">
            <a:schemeClr val="dk1"/>
          </a:lnRef>
          <a:fillRef idx="0">
            <a:schemeClr val="dk1"/>
          </a:fillRef>
          <a:effectRef idx="0">
            <a:schemeClr val="dk1"/>
          </a:effectRef>
          <a:fontRef idx="minor">
            <a:schemeClr val="tx1"/>
          </a:fontRef>
        </p:style>
      </p:cxnSp>
      <p:sp>
        <p:nvSpPr>
          <p:cNvPr id="173" name="Ovál 172"/>
          <p:cNvSpPr/>
          <p:nvPr/>
        </p:nvSpPr>
        <p:spPr>
          <a:xfrm rot="16328894">
            <a:off x="10903956" y="3920960"/>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74" name="Skupina 173"/>
          <p:cNvGrpSpPr/>
          <p:nvPr/>
        </p:nvGrpSpPr>
        <p:grpSpPr>
          <a:xfrm rot="8866459">
            <a:off x="9693303" y="2653852"/>
            <a:ext cx="821872" cy="838201"/>
            <a:chOff x="2841171" y="3118756"/>
            <a:chExt cx="821872" cy="838201"/>
          </a:xfrm>
        </p:grpSpPr>
        <p:cxnSp>
          <p:nvCxnSpPr>
            <p:cNvPr id="175" name="Přímá spojnice 17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Přímá spojnice 17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7" name="Přímá spojnice 17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8" name="Přímá spojnice 17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9" name="Přímá spojnice 17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80" name="Skupina 179"/>
          <p:cNvGrpSpPr/>
          <p:nvPr/>
        </p:nvGrpSpPr>
        <p:grpSpPr>
          <a:xfrm rot="14660396">
            <a:off x="10146060" y="5084682"/>
            <a:ext cx="1538198" cy="1005415"/>
            <a:chOff x="5200013" y="2918611"/>
            <a:chExt cx="1538198" cy="1005415"/>
          </a:xfrm>
        </p:grpSpPr>
        <p:sp>
          <p:nvSpPr>
            <p:cNvPr id="181" name="Ovál 180"/>
            <p:cNvSpPr/>
            <p:nvPr/>
          </p:nvSpPr>
          <p:spPr>
            <a:xfrm rot="3723607">
              <a:off x="5861659" y="3466826"/>
              <a:ext cx="457200" cy="4572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82" name="Přímá spojnice 181"/>
            <p:cNvCxnSpPr/>
            <p:nvPr/>
          </p:nvCxnSpPr>
          <p:spPr>
            <a:xfrm rot="3723607">
              <a:off x="6267105" y="3116379"/>
              <a:ext cx="228191" cy="408213"/>
            </a:xfrm>
            <a:prstGeom prst="line">
              <a:avLst/>
            </a:prstGeom>
            <a:ln w="53975"/>
          </p:spPr>
          <p:style>
            <a:lnRef idx="1">
              <a:schemeClr val="dk1"/>
            </a:lnRef>
            <a:fillRef idx="0">
              <a:schemeClr val="dk1"/>
            </a:fillRef>
            <a:effectRef idx="0">
              <a:schemeClr val="dk1"/>
            </a:effectRef>
            <a:fontRef idx="minor">
              <a:schemeClr val="tx1"/>
            </a:fontRef>
          </p:style>
        </p:cxnSp>
        <p:cxnSp>
          <p:nvCxnSpPr>
            <p:cNvPr id="183" name="Přímá spojnice 182"/>
            <p:cNvCxnSpPr/>
            <p:nvPr/>
          </p:nvCxnSpPr>
          <p:spPr>
            <a:xfrm rot="3723607" flipH="1">
              <a:off x="5500839" y="3409023"/>
              <a:ext cx="296377" cy="341262"/>
            </a:xfrm>
            <a:prstGeom prst="line">
              <a:avLst/>
            </a:prstGeom>
            <a:ln w="53975"/>
          </p:spPr>
          <p:style>
            <a:lnRef idx="1">
              <a:schemeClr val="dk1"/>
            </a:lnRef>
            <a:fillRef idx="0">
              <a:schemeClr val="dk1"/>
            </a:fillRef>
            <a:effectRef idx="0">
              <a:schemeClr val="dk1"/>
            </a:effectRef>
            <a:fontRef idx="minor">
              <a:schemeClr val="tx1"/>
            </a:fontRef>
          </p:style>
        </p:cxnSp>
        <p:sp>
          <p:nvSpPr>
            <p:cNvPr id="184" name="Ovál 183"/>
            <p:cNvSpPr/>
            <p:nvPr/>
          </p:nvSpPr>
          <p:spPr>
            <a:xfrm rot="3723607">
              <a:off x="6493282" y="290228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5" name="Ovál 184"/>
            <p:cNvSpPr/>
            <p:nvPr/>
          </p:nvSpPr>
          <p:spPr>
            <a:xfrm rot="3723607">
              <a:off x="5216341" y="3363893"/>
              <a:ext cx="228601" cy="261257"/>
            </a:xfrm>
            <a:prstGeom prst="ellipse">
              <a:avLst/>
            </a:prstGeom>
            <a:gradFill>
              <a:gsLst>
                <a:gs pos="55056">
                  <a:schemeClr val="accent1">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86" name="Skupina 185"/>
          <p:cNvGrpSpPr/>
          <p:nvPr/>
        </p:nvGrpSpPr>
        <p:grpSpPr>
          <a:xfrm rot="18995797">
            <a:off x="9205624" y="4715407"/>
            <a:ext cx="821872" cy="838201"/>
            <a:chOff x="2841171" y="3118756"/>
            <a:chExt cx="821872" cy="838201"/>
          </a:xfrm>
        </p:grpSpPr>
        <p:cxnSp>
          <p:nvCxnSpPr>
            <p:cNvPr id="187" name="Přímá spojnice 186"/>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8" name="Přímá spojnice 187"/>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9" name="Přímá spojnice 188"/>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0" name="Přímá spojnice 189"/>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1" name="Přímá spojnice 190"/>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92" name="Skupina 191"/>
          <p:cNvGrpSpPr/>
          <p:nvPr/>
        </p:nvGrpSpPr>
        <p:grpSpPr>
          <a:xfrm rot="13299040">
            <a:off x="10672650" y="4289504"/>
            <a:ext cx="777043" cy="697917"/>
            <a:chOff x="2841171" y="3118756"/>
            <a:chExt cx="821872" cy="838201"/>
          </a:xfrm>
        </p:grpSpPr>
        <p:cxnSp>
          <p:nvCxnSpPr>
            <p:cNvPr id="193" name="Přímá spojnice 192"/>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4" name="Přímá spojnice 193"/>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5" name="Přímá spojnice 194"/>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6" name="Přímá spojnice 195"/>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7" name="Přímá spojnice 196"/>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4" name="Skupina 203"/>
          <p:cNvGrpSpPr/>
          <p:nvPr/>
        </p:nvGrpSpPr>
        <p:grpSpPr>
          <a:xfrm rot="18757909">
            <a:off x="11471637" y="4927768"/>
            <a:ext cx="821872" cy="838201"/>
            <a:chOff x="2841171" y="3118756"/>
            <a:chExt cx="821872" cy="838201"/>
          </a:xfrm>
        </p:grpSpPr>
        <p:cxnSp>
          <p:nvCxnSpPr>
            <p:cNvPr id="205" name="Přímá spojnice 204"/>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Přímá spojnice 205"/>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7" name="Přímá spojnice 206"/>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8" name="Přímá spojnice 207"/>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9" name="Přímá spojnice 208"/>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11" name="Skupina 210"/>
          <p:cNvGrpSpPr/>
          <p:nvPr/>
        </p:nvGrpSpPr>
        <p:grpSpPr>
          <a:xfrm rot="15897701">
            <a:off x="11001599" y="2201342"/>
            <a:ext cx="821872" cy="838201"/>
            <a:chOff x="2841171" y="3118756"/>
            <a:chExt cx="821872" cy="838201"/>
          </a:xfrm>
        </p:grpSpPr>
        <p:cxnSp>
          <p:nvCxnSpPr>
            <p:cNvPr id="212" name="Přímá spojnice 211"/>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3" name="Přímá spojnice 212"/>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4" name="Přímá spojnice 213"/>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5" name="Přímá spojnice 214"/>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6" name="Přímá spojnice 215"/>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53" name="Skupina 52"/>
          <p:cNvGrpSpPr/>
          <p:nvPr/>
        </p:nvGrpSpPr>
        <p:grpSpPr>
          <a:xfrm>
            <a:off x="11126580" y="3282763"/>
            <a:ext cx="386861" cy="386861"/>
            <a:chOff x="10292862" y="1699850"/>
            <a:chExt cx="386861" cy="386861"/>
          </a:xfrm>
        </p:grpSpPr>
        <p:sp>
          <p:nvSpPr>
            <p:cNvPr id="218" name="Ovál 217"/>
            <p:cNvSpPr/>
            <p:nvPr/>
          </p:nvSpPr>
          <p:spPr>
            <a:xfrm>
              <a:off x="10292862" y="1699850"/>
              <a:ext cx="386861" cy="38686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19" name="Přímá spojnice 218"/>
            <p:cNvCxnSpPr/>
            <p:nvPr/>
          </p:nvCxnSpPr>
          <p:spPr>
            <a:xfrm>
              <a:off x="10375165" y="1887419"/>
              <a:ext cx="222496"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grpSp>
        <p:nvGrpSpPr>
          <p:cNvPr id="221" name="Skupina 220"/>
          <p:cNvGrpSpPr/>
          <p:nvPr/>
        </p:nvGrpSpPr>
        <p:grpSpPr>
          <a:xfrm rot="19743627">
            <a:off x="8957450" y="2482952"/>
            <a:ext cx="821872" cy="838201"/>
            <a:chOff x="2841171" y="3118756"/>
            <a:chExt cx="821872" cy="838201"/>
          </a:xfrm>
        </p:grpSpPr>
        <p:cxnSp>
          <p:nvCxnSpPr>
            <p:cNvPr id="222" name="Přímá spojnice 221"/>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3" name="Přímá spojnice 222"/>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4" name="Přímá spojnice 223"/>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5" name="Přímá spojnice 224"/>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6" name="Přímá spojnice 225"/>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227" name="Přímá spojnice 226"/>
          <p:cNvCxnSpPr/>
          <p:nvPr/>
        </p:nvCxnSpPr>
        <p:spPr>
          <a:xfrm flipH="1" flipV="1">
            <a:off x="10177670" y="3084541"/>
            <a:ext cx="469687" cy="106272"/>
          </a:xfrm>
          <a:prstGeom prst="line">
            <a:avLst/>
          </a:prstGeom>
          <a:ln w="53975"/>
        </p:spPr>
        <p:style>
          <a:lnRef idx="1">
            <a:schemeClr val="dk1"/>
          </a:lnRef>
          <a:fillRef idx="0">
            <a:schemeClr val="dk1"/>
          </a:fillRef>
          <a:effectRef idx="0">
            <a:schemeClr val="dk1"/>
          </a:effectRef>
          <a:fontRef idx="minor">
            <a:schemeClr val="tx1"/>
          </a:fontRef>
        </p:style>
      </p:cxnSp>
      <p:grpSp>
        <p:nvGrpSpPr>
          <p:cNvPr id="228" name="Skupina 227"/>
          <p:cNvGrpSpPr/>
          <p:nvPr/>
        </p:nvGrpSpPr>
        <p:grpSpPr>
          <a:xfrm>
            <a:off x="8814076" y="2133137"/>
            <a:ext cx="386861" cy="386861"/>
            <a:chOff x="10292862" y="1699850"/>
            <a:chExt cx="386861" cy="386861"/>
          </a:xfrm>
        </p:grpSpPr>
        <p:sp>
          <p:nvSpPr>
            <p:cNvPr id="229" name="Ovál 228"/>
            <p:cNvSpPr/>
            <p:nvPr/>
          </p:nvSpPr>
          <p:spPr>
            <a:xfrm>
              <a:off x="10292862" y="1699850"/>
              <a:ext cx="386861" cy="38686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30" name="Přímá spojnice 229"/>
            <p:cNvCxnSpPr/>
            <p:nvPr/>
          </p:nvCxnSpPr>
          <p:spPr>
            <a:xfrm>
              <a:off x="10375165" y="1887419"/>
              <a:ext cx="222496"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cxnSp>
        <p:nvCxnSpPr>
          <p:cNvPr id="232" name="Přímá spojnice 231"/>
          <p:cNvCxnSpPr/>
          <p:nvPr/>
        </p:nvCxnSpPr>
        <p:spPr>
          <a:xfrm flipH="1">
            <a:off x="7921487" y="2736672"/>
            <a:ext cx="536714" cy="109329"/>
          </a:xfrm>
          <a:prstGeom prst="line">
            <a:avLst/>
          </a:prstGeom>
          <a:ln w="53975"/>
        </p:spPr>
        <p:style>
          <a:lnRef idx="1">
            <a:schemeClr val="dk1"/>
          </a:lnRef>
          <a:fillRef idx="0">
            <a:schemeClr val="dk1"/>
          </a:fillRef>
          <a:effectRef idx="0">
            <a:schemeClr val="dk1"/>
          </a:effectRef>
          <a:fontRef idx="minor">
            <a:schemeClr val="tx1"/>
          </a:fontRef>
        </p:style>
      </p:cxnSp>
      <p:grpSp>
        <p:nvGrpSpPr>
          <p:cNvPr id="233" name="Skupina 232"/>
          <p:cNvGrpSpPr/>
          <p:nvPr/>
        </p:nvGrpSpPr>
        <p:grpSpPr>
          <a:xfrm rot="17918123">
            <a:off x="6696459" y="2707972"/>
            <a:ext cx="841575" cy="806906"/>
            <a:chOff x="2841171" y="3118756"/>
            <a:chExt cx="821872" cy="838201"/>
          </a:xfrm>
        </p:grpSpPr>
        <p:cxnSp>
          <p:nvCxnSpPr>
            <p:cNvPr id="234" name="Přímá spojnice 23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5" name="Přímá spojnice 23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36" name="Přímá spojnice 23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37" name="Přímá spojnice 23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38" name="Přímá spojnice 23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39" name="Skupina 238"/>
          <p:cNvGrpSpPr/>
          <p:nvPr/>
        </p:nvGrpSpPr>
        <p:grpSpPr>
          <a:xfrm>
            <a:off x="6004624" y="2702976"/>
            <a:ext cx="386861" cy="386861"/>
            <a:chOff x="10292862" y="1699850"/>
            <a:chExt cx="386861" cy="386861"/>
          </a:xfrm>
        </p:grpSpPr>
        <p:sp>
          <p:nvSpPr>
            <p:cNvPr id="240" name="Ovál 239"/>
            <p:cNvSpPr/>
            <p:nvPr/>
          </p:nvSpPr>
          <p:spPr>
            <a:xfrm>
              <a:off x="10292862" y="1699850"/>
              <a:ext cx="386861" cy="38686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41" name="Přímá spojnice 240"/>
            <p:cNvCxnSpPr/>
            <p:nvPr/>
          </p:nvCxnSpPr>
          <p:spPr>
            <a:xfrm>
              <a:off x="10375165" y="1887419"/>
              <a:ext cx="222496"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grpSp>
        <p:nvGrpSpPr>
          <p:cNvPr id="243" name="Skupina 242"/>
          <p:cNvGrpSpPr/>
          <p:nvPr/>
        </p:nvGrpSpPr>
        <p:grpSpPr>
          <a:xfrm rot="13320758">
            <a:off x="6207319" y="4460302"/>
            <a:ext cx="821872" cy="838201"/>
            <a:chOff x="2841171" y="3118756"/>
            <a:chExt cx="821872" cy="838201"/>
          </a:xfrm>
        </p:grpSpPr>
        <p:cxnSp>
          <p:nvCxnSpPr>
            <p:cNvPr id="244" name="Přímá spojnice 243"/>
            <p:cNvCxnSpPr/>
            <p:nvPr/>
          </p:nvCxnSpPr>
          <p:spPr>
            <a:xfrm flipH="1">
              <a:off x="2841171" y="3118756"/>
              <a:ext cx="212272" cy="22860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5" name="Přímá spojnice 244"/>
            <p:cNvCxnSpPr/>
            <p:nvPr/>
          </p:nvCxnSpPr>
          <p:spPr>
            <a:xfrm flipH="1">
              <a:off x="2993571" y="32711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46" name="Přímá spojnice 245"/>
            <p:cNvCxnSpPr/>
            <p:nvPr/>
          </p:nvCxnSpPr>
          <p:spPr>
            <a:xfrm flipH="1">
              <a:off x="3145971" y="34235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47" name="Přímá spojnice 246"/>
            <p:cNvCxnSpPr/>
            <p:nvPr/>
          </p:nvCxnSpPr>
          <p:spPr>
            <a:xfrm flipH="1">
              <a:off x="3298371" y="35759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48" name="Přímá spojnice 247"/>
            <p:cNvCxnSpPr/>
            <p:nvPr/>
          </p:nvCxnSpPr>
          <p:spPr>
            <a:xfrm flipH="1">
              <a:off x="3450771" y="3728356"/>
              <a:ext cx="212272" cy="228601"/>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249" name="Přímá spojnice 248"/>
          <p:cNvCxnSpPr/>
          <p:nvPr/>
        </p:nvCxnSpPr>
        <p:spPr>
          <a:xfrm>
            <a:off x="6407238" y="3569832"/>
            <a:ext cx="122771" cy="518561"/>
          </a:xfrm>
          <a:prstGeom prst="line">
            <a:avLst/>
          </a:prstGeom>
          <a:ln w="53975"/>
        </p:spPr>
        <p:style>
          <a:lnRef idx="1">
            <a:schemeClr val="dk1"/>
          </a:lnRef>
          <a:fillRef idx="0">
            <a:schemeClr val="dk1"/>
          </a:fillRef>
          <a:effectRef idx="0">
            <a:schemeClr val="dk1"/>
          </a:effectRef>
          <a:fontRef idx="minor">
            <a:schemeClr val="tx1"/>
          </a:fontRef>
        </p:style>
      </p:cxnSp>
      <p:grpSp>
        <p:nvGrpSpPr>
          <p:cNvPr id="251" name="Skupina 250"/>
          <p:cNvGrpSpPr/>
          <p:nvPr/>
        </p:nvGrpSpPr>
        <p:grpSpPr>
          <a:xfrm>
            <a:off x="6842816" y="4952525"/>
            <a:ext cx="386861" cy="386861"/>
            <a:chOff x="10292862" y="1699850"/>
            <a:chExt cx="386861" cy="386861"/>
          </a:xfrm>
        </p:grpSpPr>
        <p:sp>
          <p:nvSpPr>
            <p:cNvPr id="252" name="Ovál 251"/>
            <p:cNvSpPr/>
            <p:nvPr/>
          </p:nvSpPr>
          <p:spPr>
            <a:xfrm>
              <a:off x="10292862" y="1699850"/>
              <a:ext cx="386861" cy="38686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53" name="Přímá spojnice 252"/>
            <p:cNvCxnSpPr/>
            <p:nvPr/>
          </p:nvCxnSpPr>
          <p:spPr>
            <a:xfrm>
              <a:off x="10375165" y="1887419"/>
              <a:ext cx="222496" cy="0"/>
            </a:xfrm>
            <a:prstGeom prst="line">
              <a:avLst/>
            </a:prstGeom>
            <a:ln w="38100">
              <a:solidFill>
                <a:srgbClr val="0F111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4989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path" presetSubtype="0" accel="50000" decel="50000" fill="hold" grpId="0" nodeType="clickEffect">
                                  <p:stCondLst>
                                    <p:cond delay="0"/>
                                  </p:stCondLst>
                                  <p:childTnLst>
                                    <p:animMotion origin="layout" path="M -1.875E-6 1.11111E-6 L -0.04844 -0.0169 " pathEditMode="relative" rAng="0" ptsTypes="AA">
                                      <p:cBhvr>
                                        <p:cTn id="6" dur="2100" fill="hold"/>
                                        <p:tgtEl>
                                          <p:spTgt spid="9"/>
                                        </p:tgtEl>
                                        <p:attrNameLst>
                                          <p:attrName>ppt_x</p:attrName>
                                          <p:attrName>ppt_y</p:attrName>
                                        </p:attrNameLst>
                                      </p:cBhvr>
                                      <p:rCtr x="-2422" y="-856"/>
                                    </p:animMotion>
                                  </p:childTnLst>
                                </p:cTn>
                              </p:par>
                              <p:par>
                                <p:cTn id="7" presetID="22" presetClass="entr" presetSubtype="2" fill="hold" nodeType="withEffect">
                                  <p:stCondLst>
                                    <p:cond delay="0"/>
                                  </p:stCondLst>
                                  <p:childTnLst>
                                    <p:set>
                                      <p:cBhvr>
                                        <p:cTn id="8" dur="1" fill="hold">
                                          <p:stCondLst>
                                            <p:cond delay="0"/>
                                          </p:stCondLst>
                                        </p:cTn>
                                        <p:tgtEl>
                                          <p:spTgt spid="22"/>
                                        </p:tgtEl>
                                        <p:attrNameLst>
                                          <p:attrName>style.visibility</p:attrName>
                                        </p:attrNameLst>
                                      </p:cBhvr>
                                      <p:to>
                                        <p:strVal val="visible"/>
                                      </p:to>
                                    </p:set>
                                    <p:animEffect transition="in" filter="wipe(right)">
                                      <p:cBhvr>
                                        <p:cTn id="9" dur="2000"/>
                                        <p:tgtEl>
                                          <p:spTgt spid="22"/>
                                        </p:tgtEl>
                                      </p:cBhvr>
                                    </p:animEffect>
                                  </p:childTnLst>
                                </p:cTn>
                              </p:par>
                              <p:par>
                                <p:cTn id="10" presetID="22" presetClass="exit" presetSubtype="2" fill="hold" nodeType="withEffect">
                                  <p:stCondLst>
                                    <p:cond delay="0"/>
                                  </p:stCondLst>
                                  <p:childTnLst>
                                    <p:animEffect transition="out" filter="wipe(right)">
                                      <p:cBhvr>
                                        <p:cTn id="11" dur="2000"/>
                                        <p:tgtEl>
                                          <p:spTgt spid="16"/>
                                        </p:tgtEl>
                                      </p:cBhvr>
                                    </p:animEffect>
                                    <p:set>
                                      <p:cBhvr>
                                        <p:cTn id="12" dur="1" fill="hold">
                                          <p:stCondLst>
                                            <p:cond delay="1999"/>
                                          </p:stCondLst>
                                        </p:cTn>
                                        <p:tgtEl>
                                          <p:spTgt spid="16"/>
                                        </p:tgtEl>
                                        <p:attrNameLst>
                                          <p:attrName>style.visibility</p:attrName>
                                        </p:attrNameLst>
                                      </p:cBhvr>
                                      <p:to>
                                        <p:strVal val="hidden"/>
                                      </p:to>
                                    </p:set>
                                  </p:childTnLst>
                                </p:cTn>
                              </p:par>
                              <p:par>
                                <p:cTn id="13" presetID="22" presetClass="entr" presetSubtype="2"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wipe(right)">
                                      <p:cBhvr>
                                        <p:cTn id="15" dur="2000"/>
                                        <p:tgtEl>
                                          <p:spTgt spid="23"/>
                                        </p:tgtEl>
                                      </p:cBhvr>
                                    </p:animEffect>
                                  </p:childTnLst>
                                </p:cTn>
                              </p:par>
                              <p:par>
                                <p:cTn id="16" presetID="22" presetClass="exit" presetSubtype="2" fill="hold" nodeType="withEffect">
                                  <p:stCondLst>
                                    <p:cond delay="0"/>
                                  </p:stCondLst>
                                  <p:childTnLst>
                                    <p:animEffect transition="out" filter="wipe(right)">
                                      <p:cBhvr>
                                        <p:cTn id="17" dur="2000"/>
                                        <p:tgtEl>
                                          <p:spTgt spid="7"/>
                                        </p:tgtEl>
                                      </p:cBhvr>
                                    </p:animEffect>
                                    <p:set>
                                      <p:cBhvr>
                                        <p:cTn id="18" dur="1" fill="hold">
                                          <p:stCondLst>
                                            <p:cond delay="1999"/>
                                          </p:stCondLst>
                                        </p:cTn>
                                        <p:tgtEl>
                                          <p:spTgt spid="7"/>
                                        </p:tgtEl>
                                        <p:attrNameLst>
                                          <p:attrName>style.visibility</p:attrName>
                                        </p:attrNameLst>
                                      </p:cBhvr>
                                      <p:to>
                                        <p:strVal val="hidden"/>
                                      </p:to>
                                    </p:set>
                                  </p:childTnLst>
                                </p:cTn>
                              </p:par>
                              <p:par>
                                <p:cTn id="19" presetID="10" presetClass="exit" presetSubtype="0" fill="hold" grpId="0" nodeType="withEffect">
                                  <p:stCondLst>
                                    <p:cond delay="900"/>
                                  </p:stCondLst>
                                  <p:childTnLst>
                                    <p:animEffect transition="out" filter="fade">
                                      <p:cBhvr>
                                        <p:cTn id="20" dur="1100"/>
                                        <p:tgtEl>
                                          <p:spTgt spid="4"/>
                                        </p:tgtEl>
                                      </p:cBhvr>
                                    </p:animEffect>
                                    <p:set>
                                      <p:cBhvr>
                                        <p:cTn id="21" dur="1" fill="hold">
                                          <p:stCondLst>
                                            <p:cond delay="1099"/>
                                          </p:stCondLst>
                                        </p:cTn>
                                        <p:tgtEl>
                                          <p:spTgt spid="4"/>
                                        </p:tgtEl>
                                        <p:attrNameLst>
                                          <p:attrName>style.visibility</p:attrName>
                                        </p:attrNameLst>
                                      </p:cBhvr>
                                      <p:to>
                                        <p:strVal val="hidden"/>
                                      </p:to>
                                    </p:set>
                                  </p:childTnLst>
                                </p:cTn>
                              </p:par>
                              <p:par>
                                <p:cTn id="22" presetID="10" presetClass="entr" presetSubtype="0" fill="hold" grpId="0" nodeType="withEffect">
                                  <p:stCondLst>
                                    <p:cond delay="12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800"/>
                                        <p:tgtEl>
                                          <p:spTgt spid="3"/>
                                        </p:tgtEl>
                                      </p:cBhvr>
                                    </p:animEffect>
                                  </p:childTnLst>
                                </p:cTn>
                              </p:par>
                              <p:par>
                                <p:cTn id="25" presetID="10" presetClass="exit" presetSubtype="0" fill="hold" nodeType="withEffect">
                                  <p:stCondLst>
                                    <p:cond delay="100"/>
                                  </p:stCondLst>
                                  <p:childTnLst>
                                    <p:animEffect transition="out" filter="fade">
                                      <p:cBhvr>
                                        <p:cTn id="26" dur="800"/>
                                        <p:tgtEl>
                                          <p:spTgt spid="40"/>
                                        </p:tgtEl>
                                      </p:cBhvr>
                                    </p:animEffect>
                                    <p:set>
                                      <p:cBhvr>
                                        <p:cTn id="27" dur="1" fill="hold">
                                          <p:stCondLst>
                                            <p:cond delay="799"/>
                                          </p:stCondLst>
                                        </p:cTn>
                                        <p:tgtEl>
                                          <p:spTgt spid="40"/>
                                        </p:tgtEl>
                                        <p:attrNameLst>
                                          <p:attrName>style.visibility</p:attrName>
                                        </p:attrNameLst>
                                      </p:cBhvr>
                                      <p:to>
                                        <p:strVal val="hidden"/>
                                      </p:to>
                                    </p:set>
                                  </p:childTnLst>
                                </p:cTn>
                              </p:par>
                              <p:par>
                                <p:cTn id="28" presetID="10" presetClass="entr" presetSubtype="0" fill="hold" nodeType="withEffect">
                                  <p:stCondLst>
                                    <p:cond delay="1100"/>
                                  </p:stCondLst>
                                  <p:childTnLst>
                                    <p:set>
                                      <p:cBhvr>
                                        <p:cTn id="29" dur="1" fill="hold">
                                          <p:stCondLst>
                                            <p:cond delay="0"/>
                                          </p:stCondLst>
                                        </p:cTn>
                                        <p:tgtEl>
                                          <p:spTgt spid="41"/>
                                        </p:tgtEl>
                                        <p:attrNameLst>
                                          <p:attrName>style.visibility</p:attrName>
                                        </p:attrNameLst>
                                      </p:cBhvr>
                                      <p:to>
                                        <p:strVal val="visible"/>
                                      </p:to>
                                    </p:set>
                                    <p:animEffect transition="in" filter="fade">
                                      <p:cBhvr>
                                        <p:cTn id="30" dur="900"/>
                                        <p:tgtEl>
                                          <p:spTgt spid="41"/>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126"/>
                                        </p:tgtEl>
                                        <p:attrNameLst>
                                          <p:attrName>style.visibility</p:attrName>
                                        </p:attrNameLst>
                                      </p:cBhvr>
                                      <p:to>
                                        <p:strVal val="visible"/>
                                      </p:to>
                                    </p:set>
                                    <p:animEffect transition="in" filter="wipe(down)">
                                      <p:cBhvr>
                                        <p:cTn id="35" dur="2000"/>
                                        <p:tgtEl>
                                          <p:spTgt spid="126"/>
                                        </p:tgtEl>
                                      </p:cBhvr>
                                    </p:animEffect>
                                  </p:childTnLst>
                                </p:cTn>
                              </p:par>
                              <p:par>
                                <p:cTn id="36" presetID="22" presetClass="exit" presetSubtype="4" fill="hold" nodeType="withEffect">
                                  <p:stCondLst>
                                    <p:cond delay="0"/>
                                  </p:stCondLst>
                                  <p:childTnLst>
                                    <p:animEffect transition="out" filter="wipe(down)">
                                      <p:cBhvr>
                                        <p:cTn id="37" dur="2000"/>
                                        <p:tgtEl>
                                          <p:spTgt spid="120"/>
                                        </p:tgtEl>
                                      </p:cBhvr>
                                    </p:animEffect>
                                    <p:set>
                                      <p:cBhvr>
                                        <p:cTn id="38" dur="1" fill="hold">
                                          <p:stCondLst>
                                            <p:cond delay="1999"/>
                                          </p:stCondLst>
                                        </p:cTn>
                                        <p:tgtEl>
                                          <p:spTgt spid="120"/>
                                        </p:tgtEl>
                                        <p:attrNameLst>
                                          <p:attrName>style.visibility</p:attrName>
                                        </p:attrNameLst>
                                      </p:cBhvr>
                                      <p:to>
                                        <p:strVal val="hidden"/>
                                      </p:to>
                                    </p:set>
                                  </p:childTnLst>
                                </p:cTn>
                              </p:par>
                              <p:par>
                                <p:cTn id="39" presetID="64" presetClass="path" presetSubtype="0" accel="50000" decel="50000" fill="hold" grpId="0" nodeType="withEffect">
                                  <p:stCondLst>
                                    <p:cond delay="0"/>
                                  </p:stCondLst>
                                  <p:childTnLst>
                                    <p:animMotion origin="layout" path="M 3.125E-6 7.40741E-7 L -0.00183 -0.08403 " pathEditMode="relative" rAng="0" ptsTypes="AA">
                                      <p:cBhvr>
                                        <p:cTn id="40" dur="2000" fill="hold"/>
                                        <p:tgtEl>
                                          <p:spTgt spid="146"/>
                                        </p:tgtEl>
                                        <p:attrNameLst>
                                          <p:attrName>ppt_x</p:attrName>
                                          <p:attrName>ppt_y</p:attrName>
                                        </p:attrNameLst>
                                      </p:cBhvr>
                                      <p:rCtr x="-91" y="-4213"/>
                                    </p:animMotion>
                                  </p:childTnLst>
                                </p:cTn>
                              </p:par>
                              <p:par>
                                <p:cTn id="41" presetID="22" presetClass="exit" presetSubtype="4" fill="hold" nodeType="withEffect">
                                  <p:stCondLst>
                                    <p:cond delay="0"/>
                                  </p:stCondLst>
                                  <p:childTnLst>
                                    <p:animEffect transition="out" filter="wipe(down)">
                                      <p:cBhvr>
                                        <p:cTn id="42" dur="2000"/>
                                        <p:tgtEl>
                                          <p:spTgt spid="159"/>
                                        </p:tgtEl>
                                      </p:cBhvr>
                                    </p:animEffect>
                                    <p:set>
                                      <p:cBhvr>
                                        <p:cTn id="43" dur="1" fill="hold">
                                          <p:stCondLst>
                                            <p:cond delay="1999"/>
                                          </p:stCondLst>
                                        </p:cTn>
                                        <p:tgtEl>
                                          <p:spTgt spid="159"/>
                                        </p:tgtEl>
                                        <p:attrNameLst>
                                          <p:attrName>style.visibility</p:attrName>
                                        </p:attrNameLst>
                                      </p:cBhvr>
                                      <p:to>
                                        <p:strVal val="hidden"/>
                                      </p:to>
                                    </p:set>
                                  </p:childTnLst>
                                </p:cTn>
                              </p:par>
                              <p:par>
                                <p:cTn id="44" presetID="22" presetClass="entr" presetSubtype="4" fill="hold" nodeType="withEffect">
                                  <p:stCondLst>
                                    <p:cond delay="0"/>
                                  </p:stCondLst>
                                  <p:childTnLst>
                                    <p:set>
                                      <p:cBhvr>
                                        <p:cTn id="45" dur="1" fill="hold">
                                          <p:stCondLst>
                                            <p:cond delay="0"/>
                                          </p:stCondLst>
                                        </p:cTn>
                                        <p:tgtEl>
                                          <p:spTgt spid="153"/>
                                        </p:tgtEl>
                                        <p:attrNameLst>
                                          <p:attrName>style.visibility</p:attrName>
                                        </p:attrNameLst>
                                      </p:cBhvr>
                                      <p:to>
                                        <p:strVal val="visible"/>
                                      </p:to>
                                    </p:set>
                                    <p:animEffect transition="in" filter="wipe(down)">
                                      <p:cBhvr>
                                        <p:cTn id="46" dur="2000"/>
                                        <p:tgtEl>
                                          <p:spTgt spid="153"/>
                                        </p:tgtEl>
                                      </p:cBhvr>
                                    </p:animEffect>
                                  </p:childTnLst>
                                </p:cTn>
                              </p:par>
                              <p:par>
                                <p:cTn id="47" presetID="10" presetClass="exit" presetSubtype="0" fill="hold" grpId="1" nodeType="withEffect">
                                  <p:stCondLst>
                                    <p:cond delay="0"/>
                                  </p:stCondLst>
                                  <p:childTnLst>
                                    <p:animEffect transition="out" filter="fade">
                                      <p:cBhvr>
                                        <p:cTn id="48" dur="700"/>
                                        <p:tgtEl>
                                          <p:spTgt spid="3"/>
                                        </p:tgtEl>
                                      </p:cBhvr>
                                    </p:animEffect>
                                    <p:set>
                                      <p:cBhvr>
                                        <p:cTn id="49" dur="1" fill="hold">
                                          <p:stCondLst>
                                            <p:cond delay="699"/>
                                          </p:stCondLst>
                                        </p:cTn>
                                        <p:tgtEl>
                                          <p:spTgt spid="3"/>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700"/>
                                        <p:tgtEl>
                                          <p:spTgt spid="41"/>
                                        </p:tgtEl>
                                      </p:cBhvr>
                                    </p:animEffect>
                                    <p:set>
                                      <p:cBhvr>
                                        <p:cTn id="52" dur="1" fill="hold">
                                          <p:stCondLst>
                                            <p:cond delay="699"/>
                                          </p:stCondLst>
                                        </p:cTn>
                                        <p:tgtEl>
                                          <p:spTgt spid="41"/>
                                        </p:tgtEl>
                                        <p:attrNameLst>
                                          <p:attrName>style.visibility</p:attrName>
                                        </p:attrNameLst>
                                      </p:cBhvr>
                                      <p:to>
                                        <p:strVal val="hidden"/>
                                      </p:to>
                                    </p:set>
                                  </p:childTnLst>
                                </p:cTn>
                              </p:par>
                              <p:par>
                                <p:cTn id="53" presetID="10" presetClass="entr" presetSubtype="0" fill="hold" grpId="1" nodeType="withEffect">
                                  <p:stCondLst>
                                    <p:cond delay="1200"/>
                                  </p:stCondLst>
                                  <p:childTnLst>
                                    <p:set>
                                      <p:cBhvr>
                                        <p:cTn id="54" dur="1" fill="hold">
                                          <p:stCondLst>
                                            <p:cond delay="0"/>
                                          </p:stCondLst>
                                        </p:cTn>
                                        <p:tgtEl>
                                          <p:spTgt spid="164"/>
                                        </p:tgtEl>
                                        <p:attrNameLst>
                                          <p:attrName>style.visibility</p:attrName>
                                        </p:attrNameLst>
                                      </p:cBhvr>
                                      <p:to>
                                        <p:strVal val="visible"/>
                                      </p:to>
                                    </p:set>
                                    <p:animEffect transition="in" filter="fade">
                                      <p:cBhvr>
                                        <p:cTn id="55" dur="800"/>
                                        <p:tgtEl>
                                          <p:spTgt spid="164"/>
                                        </p:tgtEl>
                                      </p:cBhvr>
                                    </p:animEffect>
                                  </p:childTnLst>
                                </p:cTn>
                              </p:par>
                              <p:par>
                                <p:cTn id="56" presetID="10" presetClass="entr" presetSubtype="0" fill="hold" nodeType="withEffect">
                                  <p:stCondLst>
                                    <p:cond delay="1200"/>
                                  </p:stCondLst>
                                  <p:childTnLst>
                                    <p:set>
                                      <p:cBhvr>
                                        <p:cTn id="57" dur="1" fill="hold">
                                          <p:stCondLst>
                                            <p:cond delay="0"/>
                                          </p:stCondLst>
                                        </p:cTn>
                                        <p:tgtEl>
                                          <p:spTgt spid="31"/>
                                        </p:tgtEl>
                                        <p:attrNameLst>
                                          <p:attrName>style.visibility</p:attrName>
                                        </p:attrNameLst>
                                      </p:cBhvr>
                                      <p:to>
                                        <p:strVal val="visible"/>
                                      </p:to>
                                    </p:set>
                                    <p:animEffect transition="in" filter="fade">
                                      <p:cBhvr>
                                        <p:cTn id="58" dur="800"/>
                                        <p:tgtEl>
                                          <p:spTgt spid="31"/>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2" fill="hold" nodeType="clickEffect">
                                  <p:stCondLst>
                                    <p:cond delay="0"/>
                                  </p:stCondLst>
                                  <p:childTnLst>
                                    <p:set>
                                      <p:cBhvr>
                                        <p:cTn id="62" dur="1" fill="hold">
                                          <p:stCondLst>
                                            <p:cond delay="0"/>
                                          </p:stCondLst>
                                        </p:cTn>
                                        <p:tgtEl>
                                          <p:spTgt spid="131"/>
                                        </p:tgtEl>
                                        <p:attrNameLst>
                                          <p:attrName>style.visibility</p:attrName>
                                        </p:attrNameLst>
                                      </p:cBhvr>
                                      <p:to>
                                        <p:strVal val="visible"/>
                                      </p:to>
                                    </p:set>
                                    <p:animEffect transition="in" filter="wipe(right)">
                                      <p:cBhvr>
                                        <p:cTn id="63" dur="2000"/>
                                        <p:tgtEl>
                                          <p:spTgt spid="131"/>
                                        </p:tgtEl>
                                      </p:cBhvr>
                                    </p:animEffect>
                                  </p:childTnLst>
                                </p:cTn>
                              </p:par>
                              <p:par>
                                <p:cTn id="64" presetID="22" presetClass="exit" presetSubtype="2" fill="hold" nodeType="withEffect">
                                  <p:stCondLst>
                                    <p:cond delay="0"/>
                                  </p:stCondLst>
                                  <p:childTnLst>
                                    <p:animEffect transition="out" filter="wipe(right)">
                                      <p:cBhvr>
                                        <p:cTn id="65" dur="2000"/>
                                        <p:tgtEl>
                                          <p:spTgt spid="132"/>
                                        </p:tgtEl>
                                      </p:cBhvr>
                                    </p:animEffect>
                                    <p:set>
                                      <p:cBhvr>
                                        <p:cTn id="66" dur="1" fill="hold">
                                          <p:stCondLst>
                                            <p:cond delay="1999"/>
                                          </p:stCondLst>
                                        </p:cTn>
                                        <p:tgtEl>
                                          <p:spTgt spid="132"/>
                                        </p:tgtEl>
                                        <p:attrNameLst>
                                          <p:attrName>style.visibility</p:attrName>
                                        </p:attrNameLst>
                                      </p:cBhvr>
                                      <p:to>
                                        <p:strVal val="hidden"/>
                                      </p:to>
                                    </p:set>
                                  </p:childTnLst>
                                </p:cTn>
                              </p:par>
                              <p:par>
                                <p:cTn id="67" presetID="35" presetClass="path" presetSubtype="0" accel="50000" decel="50000" fill="hold" grpId="0" nodeType="withEffect">
                                  <p:stCondLst>
                                    <p:cond delay="0"/>
                                  </p:stCondLst>
                                  <p:childTnLst>
                                    <p:animMotion origin="layout" path="M 4.79167E-6 7.40741E-7 L -0.03855 -0.01898 " pathEditMode="relative" rAng="0" ptsTypes="AA">
                                      <p:cBhvr>
                                        <p:cTn id="68" dur="2000" fill="hold"/>
                                        <p:tgtEl>
                                          <p:spTgt spid="145"/>
                                        </p:tgtEl>
                                        <p:attrNameLst>
                                          <p:attrName>ppt_x</p:attrName>
                                          <p:attrName>ppt_y</p:attrName>
                                        </p:attrNameLst>
                                      </p:cBhvr>
                                      <p:rCtr x="-1927" y="-949"/>
                                    </p:animMotion>
                                  </p:childTnLst>
                                </p:cTn>
                              </p:par>
                              <p:par>
                                <p:cTn id="69" presetID="22" presetClass="entr" presetSubtype="2" fill="hold" nodeType="withEffect">
                                  <p:stCondLst>
                                    <p:cond delay="0"/>
                                  </p:stCondLst>
                                  <p:childTnLst>
                                    <p:set>
                                      <p:cBhvr>
                                        <p:cTn id="70" dur="1" fill="hold">
                                          <p:stCondLst>
                                            <p:cond delay="0"/>
                                          </p:stCondLst>
                                        </p:cTn>
                                        <p:tgtEl>
                                          <p:spTgt spid="147"/>
                                        </p:tgtEl>
                                        <p:attrNameLst>
                                          <p:attrName>style.visibility</p:attrName>
                                        </p:attrNameLst>
                                      </p:cBhvr>
                                      <p:to>
                                        <p:strVal val="visible"/>
                                      </p:to>
                                    </p:set>
                                    <p:animEffect transition="in" filter="wipe(right)">
                                      <p:cBhvr>
                                        <p:cTn id="71" dur="2000"/>
                                        <p:tgtEl>
                                          <p:spTgt spid="147"/>
                                        </p:tgtEl>
                                      </p:cBhvr>
                                    </p:animEffect>
                                  </p:childTnLst>
                                </p:cTn>
                              </p:par>
                              <p:par>
                                <p:cTn id="72" presetID="22" presetClass="exit" presetSubtype="4" fill="hold" nodeType="withEffect">
                                  <p:stCondLst>
                                    <p:cond delay="0"/>
                                  </p:stCondLst>
                                  <p:childTnLst>
                                    <p:animEffect transition="out" filter="wipe(down)">
                                      <p:cBhvr>
                                        <p:cTn id="73" dur="2000"/>
                                        <p:tgtEl>
                                          <p:spTgt spid="160"/>
                                        </p:tgtEl>
                                      </p:cBhvr>
                                    </p:animEffect>
                                    <p:set>
                                      <p:cBhvr>
                                        <p:cTn id="74" dur="1" fill="hold">
                                          <p:stCondLst>
                                            <p:cond delay="1999"/>
                                          </p:stCondLst>
                                        </p:cTn>
                                        <p:tgtEl>
                                          <p:spTgt spid="160"/>
                                        </p:tgtEl>
                                        <p:attrNameLst>
                                          <p:attrName>style.visibility</p:attrName>
                                        </p:attrNameLst>
                                      </p:cBhvr>
                                      <p:to>
                                        <p:strVal val="hidden"/>
                                      </p:to>
                                    </p:set>
                                  </p:childTnLst>
                                </p:cTn>
                              </p:par>
                              <p:par>
                                <p:cTn id="75" presetID="10" presetClass="exit" presetSubtype="0" fill="hold" grpId="0" nodeType="withEffect">
                                  <p:stCondLst>
                                    <p:cond delay="0"/>
                                  </p:stCondLst>
                                  <p:childTnLst>
                                    <p:animEffect transition="out" filter="fade">
                                      <p:cBhvr>
                                        <p:cTn id="76" dur="700"/>
                                        <p:tgtEl>
                                          <p:spTgt spid="164"/>
                                        </p:tgtEl>
                                      </p:cBhvr>
                                    </p:animEffect>
                                    <p:set>
                                      <p:cBhvr>
                                        <p:cTn id="77" dur="1" fill="hold">
                                          <p:stCondLst>
                                            <p:cond delay="699"/>
                                          </p:stCondLst>
                                        </p:cTn>
                                        <p:tgtEl>
                                          <p:spTgt spid="164"/>
                                        </p:tgtEl>
                                        <p:attrNameLst>
                                          <p:attrName>style.visibility</p:attrName>
                                        </p:attrNameLst>
                                      </p:cBhvr>
                                      <p:to>
                                        <p:strVal val="hidden"/>
                                      </p:to>
                                    </p:set>
                                  </p:childTnLst>
                                </p:cTn>
                              </p:par>
                              <p:par>
                                <p:cTn id="78" presetID="10" presetClass="exit" presetSubtype="0" fill="hold" nodeType="withEffect">
                                  <p:stCondLst>
                                    <p:cond delay="0"/>
                                  </p:stCondLst>
                                  <p:childTnLst>
                                    <p:animEffect transition="out" filter="fade">
                                      <p:cBhvr>
                                        <p:cTn id="79" dur="800"/>
                                        <p:tgtEl>
                                          <p:spTgt spid="31"/>
                                        </p:tgtEl>
                                      </p:cBhvr>
                                    </p:animEffect>
                                    <p:set>
                                      <p:cBhvr>
                                        <p:cTn id="80" dur="1" fill="hold">
                                          <p:stCondLst>
                                            <p:cond delay="799"/>
                                          </p:stCondLst>
                                        </p:cTn>
                                        <p:tgtEl>
                                          <p:spTgt spid="31"/>
                                        </p:tgtEl>
                                        <p:attrNameLst>
                                          <p:attrName>style.visibility</p:attrName>
                                        </p:attrNameLst>
                                      </p:cBhvr>
                                      <p:to>
                                        <p:strVal val="hidden"/>
                                      </p:to>
                                    </p:set>
                                  </p:childTnLst>
                                </p:cTn>
                              </p:par>
                              <p:par>
                                <p:cTn id="81" presetID="10" presetClass="entr" presetSubtype="0" fill="hold" grpId="0" nodeType="withEffect">
                                  <p:stCondLst>
                                    <p:cond delay="1200"/>
                                  </p:stCondLst>
                                  <p:childTnLst>
                                    <p:set>
                                      <p:cBhvr>
                                        <p:cTn id="82" dur="1" fill="hold">
                                          <p:stCondLst>
                                            <p:cond delay="0"/>
                                          </p:stCondLst>
                                        </p:cTn>
                                        <p:tgtEl>
                                          <p:spTgt spid="165"/>
                                        </p:tgtEl>
                                        <p:attrNameLst>
                                          <p:attrName>style.visibility</p:attrName>
                                        </p:attrNameLst>
                                      </p:cBhvr>
                                      <p:to>
                                        <p:strVal val="visible"/>
                                      </p:to>
                                    </p:set>
                                    <p:animEffect transition="in" filter="fade">
                                      <p:cBhvr>
                                        <p:cTn id="83" dur="800"/>
                                        <p:tgtEl>
                                          <p:spTgt spid="165"/>
                                        </p:tgtEl>
                                      </p:cBhvr>
                                    </p:animEffect>
                                  </p:childTnLst>
                                </p:cTn>
                              </p:par>
                              <p:par>
                                <p:cTn id="84" presetID="10" presetClass="entr" presetSubtype="0" fill="hold" nodeType="withEffect">
                                  <p:stCondLst>
                                    <p:cond delay="1200"/>
                                  </p:stCondLst>
                                  <p:childTnLst>
                                    <p:set>
                                      <p:cBhvr>
                                        <p:cTn id="85" dur="1" fill="hold">
                                          <p:stCondLst>
                                            <p:cond delay="0"/>
                                          </p:stCondLst>
                                        </p:cTn>
                                        <p:tgtEl>
                                          <p:spTgt spid="99"/>
                                        </p:tgtEl>
                                        <p:attrNameLst>
                                          <p:attrName>style.visibility</p:attrName>
                                        </p:attrNameLst>
                                      </p:cBhvr>
                                      <p:to>
                                        <p:strVal val="visible"/>
                                      </p:to>
                                    </p:set>
                                    <p:animEffect transition="in" filter="fade">
                                      <p:cBhvr>
                                        <p:cTn id="86" dur="800"/>
                                        <p:tgtEl>
                                          <p:spTgt spid="99"/>
                                        </p:tgtEl>
                                      </p:cBhvr>
                                    </p:animEffect>
                                  </p:childTnLst>
                                </p:cTn>
                              </p:par>
                            </p:childTnLst>
                          </p:cTn>
                        </p:par>
                      </p:childTnLst>
                    </p:cTn>
                  </p:par>
                  <p:par>
                    <p:cTn id="87" fill="hold">
                      <p:stCondLst>
                        <p:cond delay="indefinite"/>
                      </p:stCondLst>
                      <p:childTnLst>
                        <p:par>
                          <p:cTn id="88" fill="hold">
                            <p:stCondLst>
                              <p:cond delay="0"/>
                            </p:stCondLst>
                            <p:childTnLst>
                              <p:par>
                                <p:cTn id="89" presetID="22" presetClass="exit" presetSubtype="8" fill="hold" nodeType="clickEffect">
                                  <p:stCondLst>
                                    <p:cond delay="0"/>
                                  </p:stCondLst>
                                  <p:childTnLst>
                                    <p:animEffect transition="out" filter="wipe(left)">
                                      <p:cBhvr>
                                        <p:cTn id="90" dur="2000"/>
                                        <p:tgtEl>
                                          <p:spTgt spid="174"/>
                                        </p:tgtEl>
                                      </p:cBhvr>
                                    </p:animEffect>
                                    <p:set>
                                      <p:cBhvr>
                                        <p:cTn id="91" dur="1" fill="hold">
                                          <p:stCondLst>
                                            <p:cond delay="1999"/>
                                          </p:stCondLst>
                                        </p:cTn>
                                        <p:tgtEl>
                                          <p:spTgt spid="174"/>
                                        </p:tgtEl>
                                        <p:attrNameLst>
                                          <p:attrName>style.visibility</p:attrName>
                                        </p:attrNameLst>
                                      </p:cBhvr>
                                      <p:to>
                                        <p:strVal val="hidden"/>
                                      </p:to>
                                    </p:set>
                                  </p:childTnLst>
                                </p:cTn>
                              </p:par>
                              <p:par>
                                <p:cTn id="92" presetID="22" presetClass="exit" presetSubtype="8" fill="hold" nodeType="withEffect">
                                  <p:stCondLst>
                                    <p:cond delay="0"/>
                                  </p:stCondLst>
                                  <p:childTnLst>
                                    <p:animEffect transition="out" filter="wipe(left)">
                                      <p:cBhvr>
                                        <p:cTn id="93" dur="2000"/>
                                        <p:tgtEl>
                                          <p:spTgt spid="106"/>
                                        </p:tgtEl>
                                      </p:cBhvr>
                                    </p:animEffect>
                                    <p:set>
                                      <p:cBhvr>
                                        <p:cTn id="94" dur="1" fill="hold">
                                          <p:stCondLst>
                                            <p:cond delay="1999"/>
                                          </p:stCondLst>
                                        </p:cTn>
                                        <p:tgtEl>
                                          <p:spTgt spid="106"/>
                                        </p:tgtEl>
                                        <p:attrNameLst>
                                          <p:attrName>style.visibility</p:attrName>
                                        </p:attrNameLst>
                                      </p:cBhvr>
                                      <p:to>
                                        <p:strVal val="hidden"/>
                                      </p:to>
                                    </p:set>
                                  </p:childTnLst>
                                </p:cTn>
                              </p:par>
                              <p:par>
                                <p:cTn id="95" presetID="63" presetClass="path" presetSubtype="0" accel="50000" decel="50000" fill="hold" grpId="0" nodeType="withEffect">
                                  <p:stCondLst>
                                    <p:cond delay="0"/>
                                  </p:stCondLst>
                                  <p:childTnLst>
                                    <p:animMotion origin="layout" path="M 2.08333E-6 -3.7037E-6 L 0.05208 0.02292 " pathEditMode="relative" rAng="0" ptsTypes="AA">
                                      <p:cBhvr>
                                        <p:cTn id="96" dur="2000" fill="hold"/>
                                        <p:tgtEl>
                                          <p:spTgt spid="108"/>
                                        </p:tgtEl>
                                        <p:attrNameLst>
                                          <p:attrName>ppt_x</p:attrName>
                                          <p:attrName>ppt_y</p:attrName>
                                        </p:attrNameLst>
                                      </p:cBhvr>
                                      <p:rCtr x="2604" y="1134"/>
                                    </p:animMotion>
                                  </p:childTnLst>
                                </p:cTn>
                              </p:par>
                              <p:par>
                                <p:cTn id="97" presetID="22" presetClass="entr" presetSubtype="8" fill="hold" nodeType="withEffect">
                                  <p:stCondLst>
                                    <p:cond delay="0"/>
                                  </p:stCondLst>
                                  <p:childTnLst>
                                    <p:set>
                                      <p:cBhvr>
                                        <p:cTn id="98" dur="1" fill="hold">
                                          <p:stCondLst>
                                            <p:cond delay="0"/>
                                          </p:stCondLst>
                                        </p:cTn>
                                        <p:tgtEl>
                                          <p:spTgt spid="221"/>
                                        </p:tgtEl>
                                        <p:attrNameLst>
                                          <p:attrName>style.visibility</p:attrName>
                                        </p:attrNameLst>
                                      </p:cBhvr>
                                      <p:to>
                                        <p:strVal val="visible"/>
                                      </p:to>
                                    </p:set>
                                    <p:animEffect transition="in" filter="wipe(left)">
                                      <p:cBhvr>
                                        <p:cTn id="99" dur="2000"/>
                                        <p:tgtEl>
                                          <p:spTgt spid="221"/>
                                        </p:tgtEl>
                                      </p:cBhvr>
                                    </p:animEffect>
                                  </p:childTnLst>
                                </p:cTn>
                              </p:par>
                              <p:par>
                                <p:cTn id="100" presetID="22" presetClass="entr" presetSubtype="8" fill="hold" nodeType="withEffect">
                                  <p:stCondLst>
                                    <p:cond delay="0"/>
                                  </p:stCondLst>
                                  <p:childTnLst>
                                    <p:set>
                                      <p:cBhvr>
                                        <p:cTn id="101" dur="1" fill="hold">
                                          <p:stCondLst>
                                            <p:cond delay="0"/>
                                          </p:stCondLst>
                                        </p:cTn>
                                        <p:tgtEl>
                                          <p:spTgt spid="227"/>
                                        </p:tgtEl>
                                        <p:attrNameLst>
                                          <p:attrName>style.visibility</p:attrName>
                                        </p:attrNameLst>
                                      </p:cBhvr>
                                      <p:to>
                                        <p:strVal val="visible"/>
                                      </p:to>
                                    </p:set>
                                    <p:animEffect transition="in" filter="wipe(left)">
                                      <p:cBhvr>
                                        <p:cTn id="102" dur="2000"/>
                                        <p:tgtEl>
                                          <p:spTgt spid="227"/>
                                        </p:tgtEl>
                                      </p:cBhvr>
                                    </p:animEffect>
                                  </p:childTnLst>
                                </p:cTn>
                              </p:par>
                              <p:par>
                                <p:cTn id="103" presetID="10" presetClass="exit" presetSubtype="0" fill="hold" grpId="0" nodeType="withEffect">
                                  <p:stCondLst>
                                    <p:cond delay="0"/>
                                  </p:stCondLst>
                                  <p:childTnLst>
                                    <p:animEffect transition="out" filter="fade">
                                      <p:cBhvr>
                                        <p:cTn id="104" dur="700"/>
                                        <p:tgtEl>
                                          <p:spTgt spid="210"/>
                                        </p:tgtEl>
                                      </p:cBhvr>
                                    </p:animEffect>
                                    <p:set>
                                      <p:cBhvr>
                                        <p:cTn id="105" dur="1" fill="hold">
                                          <p:stCondLst>
                                            <p:cond delay="699"/>
                                          </p:stCondLst>
                                        </p:cTn>
                                        <p:tgtEl>
                                          <p:spTgt spid="210"/>
                                        </p:tgtEl>
                                        <p:attrNameLst>
                                          <p:attrName>style.visibility</p:attrName>
                                        </p:attrNameLst>
                                      </p:cBhvr>
                                      <p:to>
                                        <p:strVal val="hidden"/>
                                      </p:to>
                                    </p:set>
                                  </p:childTnLst>
                                </p:cTn>
                              </p:par>
                              <p:par>
                                <p:cTn id="106" presetID="10" presetClass="exit" presetSubtype="0" fill="hold" nodeType="withEffect">
                                  <p:stCondLst>
                                    <p:cond delay="0"/>
                                  </p:stCondLst>
                                  <p:childTnLst>
                                    <p:animEffect transition="out" filter="fade">
                                      <p:cBhvr>
                                        <p:cTn id="107" dur="700"/>
                                        <p:tgtEl>
                                          <p:spTgt spid="53"/>
                                        </p:tgtEl>
                                      </p:cBhvr>
                                    </p:animEffect>
                                    <p:set>
                                      <p:cBhvr>
                                        <p:cTn id="108" dur="1" fill="hold">
                                          <p:stCondLst>
                                            <p:cond delay="699"/>
                                          </p:stCondLst>
                                        </p:cTn>
                                        <p:tgtEl>
                                          <p:spTgt spid="53"/>
                                        </p:tgtEl>
                                        <p:attrNameLst>
                                          <p:attrName>style.visibility</p:attrName>
                                        </p:attrNameLst>
                                      </p:cBhvr>
                                      <p:to>
                                        <p:strVal val="hidden"/>
                                      </p:to>
                                    </p:set>
                                  </p:childTnLst>
                                </p:cTn>
                              </p:par>
                              <p:par>
                                <p:cTn id="109" presetID="10" presetClass="entr" presetSubtype="0" fill="hold" nodeType="withEffect">
                                  <p:stCondLst>
                                    <p:cond delay="1300"/>
                                  </p:stCondLst>
                                  <p:childTnLst>
                                    <p:set>
                                      <p:cBhvr>
                                        <p:cTn id="110" dur="1" fill="hold">
                                          <p:stCondLst>
                                            <p:cond delay="0"/>
                                          </p:stCondLst>
                                        </p:cTn>
                                        <p:tgtEl>
                                          <p:spTgt spid="228"/>
                                        </p:tgtEl>
                                        <p:attrNameLst>
                                          <p:attrName>style.visibility</p:attrName>
                                        </p:attrNameLst>
                                      </p:cBhvr>
                                      <p:to>
                                        <p:strVal val="visible"/>
                                      </p:to>
                                    </p:set>
                                    <p:animEffect transition="in" filter="fade">
                                      <p:cBhvr>
                                        <p:cTn id="111" dur="700"/>
                                        <p:tgtEl>
                                          <p:spTgt spid="228"/>
                                        </p:tgtEl>
                                      </p:cBhvr>
                                    </p:animEffect>
                                  </p:childTnLst>
                                </p:cTn>
                              </p:par>
                              <p:par>
                                <p:cTn id="112" presetID="10" presetClass="entr" presetSubtype="0" fill="hold" grpId="0" nodeType="withEffect">
                                  <p:stCondLst>
                                    <p:cond delay="1300"/>
                                  </p:stCondLst>
                                  <p:childTnLst>
                                    <p:set>
                                      <p:cBhvr>
                                        <p:cTn id="113" dur="1" fill="hold">
                                          <p:stCondLst>
                                            <p:cond delay="0"/>
                                          </p:stCondLst>
                                        </p:cTn>
                                        <p:tgtEl>
                                          <p:spTgt spid="231"/>
                                        </p:tgtEl>
                                        <p:attrNameLst>
                                          <p:attrName>style.visibility</p:attrName>
                                        </p:attrNameLst>
                                      </p:cBhvr>
                                      <p:to>
                                        <p:strVal val="visible"/>
                                      </p:to>
                                    </p:set>
                                    <p:animEffect transition="in" filter="fade">
                                      <p:cBhvr>
                                        <p:cTn id="114" dur="700"/>
                                        <p:tgtEl>
                                          <p:spTgt spid="231"/>
                                        </p:tgtEl>
                                      </p:cBhvr>
                                    </p:animEffect>
                                  </p:childTnLst>
                                </p:cTn>
                              </p:par>
                            </p:childTnLst>
                          </p:cTn>
                        </p:par>
                      </p:childTnLst>
                    </p:cTn>
                  </p:par>
                  <p:par>
                    <p:cTn id="115" fill="hold">
                      <p:stCondLst>
                        <p:cond delay="indefinite"/>
                      </p:stCondLst>
                      <p:childTnLst>
                        <p:par>
                          <p:cTn id="116" fill="hold">
                            <p:stCondLst>
                              <p:cond delay="0"/>
                            </p:stCondLst>
                            <p:childTnLst>
                              <p:par>
                                <p:cTn id="117" presetID="22" presetClass="exit" presetSubtype="8" fill="hold" nodeType="clickEffect">
                                  <p:stCondLst>
                                    <p:cond delay="0"/>
                                  </p:stCondLst>
                                  <p:childTnLst>
                                    <p:animEffect transition="out" filter="wipe(left)">
                                      <p:cBhvr>
                                        <p:cTn id="118" dur="2000"/>
                                        <p:tgtEl>
                                          <p:spTgt spid="115"/>
                                        </p:tgtEl>
                                      </p:cBhvr>
                                    </p:animEffect>
                                    <p:set>
                                      <p:cBhvr>
                                        <p:cTn id="119" dur="1" fill="hold">
                                          <p:stCondLst>
                                            <p:cond delay="1999"/>
                                          </p:stCondLst>
                                        </p:cTn>
                                        <p:tgtEl>
                                          <p:spTgt spid="115"/>
                                        </p:tgtEl>
                                        <p:attrNameLst>
                                          <p:attrName>style.visibility</p:attrName>
                                        </p:attrNameLst>
                                      </p:cBhvr>
                                      <p:to>
                                        <p:strVal val="hidden"/>
                                      </p:to>
                                    </p:set>
                                  </p:childTnLst>
                                </p:cTn>
                              </p:par>
                              <p:par>
                                <p:cTn id="120" presetID="22" presetClass="exit" presetSubtype="8" fill="hold" nodeType="withEffect">
                                  <p:stCondLst>
                                    <p:cond delay="0"/>
                                  </p:stCondLst>
                                  <p:childTnLst>
                                    <p:animEffect transition="out" filter="wipe(left)">
                                      <p:cBhvr>
                                        <p:cTn id="121" dur="2000"/>
                                        <p:tgtEl>
                                          <p:spTgt spid="91"/>
                                        </p:tgtEl>
                                      </p:cBhvr>
                                    </p:animEffect>
                                    <p:set>
                                      <p:cBhvr>
                                        <p:cTn id="122" dur="1" fill="hold">
                                          <p:stCondLst>
                                            <p:cond delay="1999"/>
                                          </p:stCondLst>
                                        </p:cTn>
                                        <p:tgtEl>
                                          <p:spTgt spid="91"/>
                                        </p:tgtEl>
                                        <p:attrNameLst>
                                          <p:attrName>style.visibility</p:attrName>
                                        </p:attrNameLst>
                                      </p:cBhvr>
                                      <p:to>
                                        <p:strVal val="hidden"/>
                                      </p:to>
                                    </p:set>
                                  </p:childTnLst>
                                </p:cTn>
                              </p:par>
                              <p:par>
                                <p:cTn id="123" presetID="22" presetClass="entr" presetSubtype="8" fill="hold" nodeType="withEffect">
                                  <p:stCondLst>
                                    <p:cond delay="0"/>
                                  </p:stCondLst>
                                  <p:childTnLst>
                                    <p:set>
                                      <p:cBhvr>
                                        <p:cTn id="124" dur="1" fill="hold">
                                          <p:stCondLst>
                                            <p:cond delay="0"/>
                                          </p:stCondLst>
                                        </p:cTn>
                                        <p:tgtEl>
                                          <p:spTgt spid="232"/>
                                        </p:tgtEl>
                                        <p:attrNameLst>
                                          <p:attrName>style.visibility</p:attrName>
                                        </p:attrNameLst>
                                      </p:cBhvr>
                                      <p:to>
                                        <p:strVal val="visible"/>
                                      </p:to>
                                    </p:set>
                                    <p:animEffect transition="in" filter="wipe(left)">
                                      <p:cBhvr>
                                        <p:cTn id="125" dur="2000"/>
                                        <p:tgtEl>
                                          <p:spTgt spid="232"/>
                                        </p:tgtEl>
                                      </p:cBhvr>
                                    </p:animEffect>
                                  </p:childTnLst>
                                </p:cTn>
                              </p:par>
                              <p:par>
                                <p:cTn id="126" presetID="22" presetClass="entr" presetSubtype="8" fill="hold" nodeType="withEffect">
                                  <p:stCondLst>
                                    <p:cond delay="0"/>
                                  </p:stCondLst>
                                  <p:childTnLst>
                                    <p:set>
                                      <p:cBhvr>
                                        <p:cTn id="127" dur="1" fill="hold">
                                          <p:stCondLst>
                                            <p:cond delay="0"/>
                                          </p:stCondLst>
                                        </p:cTn>
                                        <p:tgtEl>
                                          <p:spTgt spid="233"/>
                                        </p:tgtEl>
                                        <p:attrNameLst>
                                          <p:attrName>style.visibility</p:attrName>
                                        </p:attrNameLst>
                                      </p:cBhvr>
                                      <p:to>
                                        <p:strVal val="visible"/>
                                      </p:to>
                                    </p:set>
                                    <p:animEffect transition="in" filter="wipe(left)">
                                      <p:cBhvr>
                                        <p:cTn id="128" dur="2000"/>
                                        <p:tgtEl>
                                          <p:spTgt spid="233"/>
                                        </p:tgtEl>
                                      </p:cBhvr>
                                    </p:animEffect>
                                  </p:childTnLst>
                                </p:cTn>
                              </p:par>
                              <p:par>
                                <p:cTn id="129" presetID="63" presetClass="path" presetSubtype="0" accel="50000" decel="50000" fill="hold" grpId="0" nodeType="withEffect">
                                  <p:stCondLst>
                                    <p:cond delay="0"/>
                                  </p:stCondLst>
                                  <p:childTnLst>
                                    <p:animMotion origin="layout" path="M 2.29167E-6 -1.85185E-6 L 0.04765 -0.02153 " pathEditMode="relative" rAng="0" ptsTypes="AA">
                                      <p:cBhvr>
                                        <p:cTn id="130" dur="2000" fill="hold"/>
                                        <p:tgtEl>
                                          <p:spTgt spid="93"/>
                                        </p:tgtEl>
                                        <p:attrNameLst>
                                          <p:attrName>ppt_x</p:attrName>
                                          <p:attrName>ppt_y</p:attrName>
                                        </p:attrNameLst>
                                      </p:cBhvr>
                                      <p:rCtr x="2383" y="-1088"/>
                                    </p:animMotion>
                                  </p:childTnLst>
                                </p:cTn>
                              </p:par>
                              <p:par>
                                <p:cTn id="131" presetID="10" presetClass="exit" presetSubtype="0" fill="hold" grpId="1" nodeType="withEffect">
                                  <p:stCondLst>
                                    <p:cond delay="0"/>
                                  </p:stCondLst>
                                  <p:childTnLst>
                                    <p:animEffect transition="out" filter="fade">
                                      <p:cBhvr>
                                        <p:cTn id="132" dur="700"/>
                                        <p:tgtEl>
                                          <p:spTgt spid="231"/>
                                        </p:tgtEl>
                                      </p:cBhvr>
                                    </p:animEffect>
                                    <p:set>
                                      <p:cBhvr>
                                        <p:cTn id="133" dur="1" fill="hold">
                                          <p:stCondLst>
                                            <p:cond delay="699"/>
                                          </p:stCondLst>
                                        </p:cTn>
                                        <p:tgtEl>
                                          <p:spTgt spid="231"/>
                                        </p:tgtEl>
                                        <p:attrNameLst>
                                          <p:attrName>style.visibility</p:attrName>
                                        </p:attrNameLst>
                                      </p:cBhvr>
                                      <p:to>
                                        <p:strVal val="hidden"/>
                                      </p:to>
                                    </p:set>
                                  </p:childTnLst>
                                </p:cTn>
                              </p:par>
                              <p:par>
                                <p:cTn id="134" presetID="10" presetClass="exit" presetSubtype="0" fill="hold" nodeType="withEffect">
                                  <p:stCondLst>
                                    <p:cond delay="0"/>
                                  </p:stCondLst>
                                  <p:childTnLst>
                                    <p:animEffect transition="out" filter="fade">
                                      <p:cBhvr>
                                        <p:cTn id="135" dur="700"/>
                                        <p:tgtEl>
                                          <p:spTgt spid="228"/>
                                        </p:tgtEl>
                                      </p:cBhvr>
                                    </p:animEffect>
                                    <p:set>
                                      <p:cBhvr>
                                        <p:cTn id="136" dur="1" fill="hold">
                                          <p:stCondLst>
                                            <p:cond delay="699"/>
                                          </p:stCondLst>
                                        </p:cTn>
                                        <p:tgtEl>
                                          <p:spTgt spid="228"/>
                                        </p:tgtEl>
                                        <p:attrNameLst>
                                          <p:attrName>style.visibility</p:attrName>
                                        </p:attrNameLst>
                                      </p:cBhvr>
                                      <p:to>
                                        <p:strVal val="hidden"/>
                                      </p:to>
                                    </p:set>
                                  </p:childTnLst>
                                </p:cTn>
                              </p:par>
                              <p:par>
                                <p:cTn id="137" presetID="10" presetClass="entr" presetSubtype="0" fill="hold" nodeType="withEffect">
                                  <p:stCondLst>
                                    <p:cond delay="1300"/>
                                  </p:stCondLst>
                                  <p:childTnLst>
                                    <p:set>
                                      <p:cBhvr>
                                        <p:cTn id="138" dur="1" fill="hold">
                                          <p:stCondLst>
                                            <p:cond delay="0"/>
                                          </p:stCondLst>
                                        </p:cTn>
                                        <p:tgtEl>
                                          <p:spTgt spid="239"/>
                                        </p:tgtEl>
                                        <p:attrNameLst>
                                          <p:attrName>style.visibility</p:attrName>
                                        </p:attrNameLst>
                                      </p:cBhvr>
                                      <p:to>
                                        <p:strVal val="visible"/>
                                      </p:to>
                                    </p:set>
                                    <p:animEffect transition="in" filter="fade">
                                      <p:cBhvr>
                                        <p:cTn id="139" dur="700"/>
                                        <p:tgtEl>
                                          <p:spTgt spid="239"/>
                                        </p:tgtEl>
                                      </p:cBhvr>
                                    </p:animEffect>
                                  </p:childTnLst>
                                </p:cTn>
                              </p:par>
                              <p:par>
                                <p:cTn id="140" presetID="10" presetClass="entr" presetSubtype="0" fill="hold" grpId="0" nodeType="withEffect">
                                  <p:stCondLst>
                                    <p:cond delay="1300"/>
                                  </p:stCondLst>
                                  <p:childTnLst>
                                    <p:set>
                                      <p:cBhvr>
                                        <p:cTn id="141" dur="1" fill="hold">
                                          <p:stCondLst>
                                            <p:cond delay="0"/>
                                          </p:stCondLst>
                                        </p:cTn>
                                        <p:tgtEl>
                                          <p:spTgt spid="242"/>
                                        </p:tgtEl>
                                        <p:attrNameLst>
                                          <p:attrName>style.visibility</p:attrName>
                                        </p:attrNameLst>
                                      </p:cBhvr>
                                      <p:to>
                                        <p:strVal val="visible"/>
                                      </p:to>
                                    </p:set>
                                    <p:animEffect transition="in" filter="fade">
                                      <p:cBhvr>
                                        <p:cTn id="142" dur="700"/>
                                        <p:tgtEl>
                                          <p:spTgt spid="242"/>
                                        </p:tgtEl>
                                      </p:cBhvr>
                                    </p:animEffect>
                                  </p:childTnLst>
                                </p:cTn>
                              </p:par>
                            </p:childTnLst>
                          </p:cTn>
                        </p:par>
                      </p:childTnLst>
                    </p:cTn>
                  </p:par>
                  <p:par>
                    <p:cTn id="143" fill="hold">
                      <p:stCondLst>
                        <p:cond delay="indefinite"/>
                      </p:stCondLst>
                      <p:childTnLst>
                        <p:par>
                          <p:cTn id="144" fill="hold">
                            <p:stCondLst>
                              <p:cond delay="0"/>
                            </p:stCondLst>
                            <p:childTnLst>
                              <p:par>
                                <p:cTn id="145" presetID="10" presetClass="exit" presetSubtype="0" fill="hold" nodeType="clickEffect">
                                  <p:stCondLst>
                                    <p:cond delay="0"/>
                                  </p:stCondLst>
                                  <p:childTnLst>
                                    <p:animEffect transition="out" filter="fade">
                                      <p:cBhvr>
                                        <p:cTn id="146" dur="700"/>
                                        <p:tgtEl>
                                          <p:spTgt spid="239"/>
                                        </p:tgtEl>
                                      </p:cBhvr>
                                    </p:animEffect>
                                    <p:set>
                                      <p:cBhvr>
                                        <p:cTn id="147" dur="1" fill="hold">
                                          <p:stCondLst>
                                            <p:cond delay="699"/>
                                          </p:stCondLst>
                                        </p:cTn>
                                        <p:tgtEl>
                                          <p:spTgt spid="239"/>
                                        </p:tgtEl>
                                        <p:attrNameLst>
                                          <p:attrName>style.visibility</p:attrName>
                                        </p:attrNameLst>
                                      </p:cBhvr>
                                      <p:to>
                                        <p:strVal val="hidden"/>
                                      </p:to>
                                    </p:set>
                                  </p:childTnLst>
                                </p:cTn>
                              </p:par>
                              <p:par>
                                <p:cTn id="148" presetID="10" presetClass="exit" presetSubtype="0" fill="hold" grpId="1" nodeType="withEffect">
                                  <p:stCondLst>
                                    <p:cond delay="0"/>
                                  </p:stCondLst>
                                  <p:childTnLst>
                                    <p:animEffect transition="out" filter="fade">
                                      <p:cBhvr>
                                        <p:cTn id="149" dur="700"/>
                                        <p:tgtEl>
                                          <p:spTgt spid="242"/>
                                        </p:tgtEl>
                                      </p:cBhvr>
                                    </p:animEffect>
                                    <p:set>
                                      <p:cBhvr>
                                        <p:cTn id="150" dur="1" fill="hold">
                                          <p:stCondLst>
                                            <p:cond delay="699"/>
                                          </p:stCondLst>
                                        </p:cTn>
                                        <p:tgtEl>
                                          <p:spTgt spid="242"/>
                                        </p:tgtEl>
                                        <p:attrNameLst>
                                          <p:attrName>style.visibility</p:attrName>
                                        </p:attrNameLst>
                                      </p:cBhvr>
                                      <p:to>
                                        <p:strVal val="hidden"/>
                                      </p:to>
                                    </p:set>
                                  </p:childTnLst>
                                </p:cTn>
                              </p:par>
                              <p:par>
                                <p:cTn id="151" presetID="22" presetClass="exit" presetSubtype="4" fill="hold" nodeType="withEffect">
                                  <p:stCondLst>
                                    <p:cond delay="0"/>
                                  </p:stCondLst>
                                  <p:childTnLst>
                                    <p:animEffect transition="out" filter="wipe(down)">
                                      <p:cBhvr>
                                        <p:cTn id="152" dur="2000"/>
                                        <p:tgtEl>
                                          <p:spTgt spid="128"/>
                                        </p:tgtEl>
                                      </p:cBhvr>
                                    </p:animEffect>
                                    <p:set>
                                      <p:cBhvr>
                                        <p:cTn id="153" dur="1" fill="hold">
                                          <p:stCondLst>
                                            <p:cond delay="1999"/>
                                          </p:stCondLst>
                                        </p:cTn>
                                        <p:tgtEl>
                                          <p:spTgt spid="128"/>
                                        </p:tgtEl>
                                        <p:attrNameLst>
                                          <p:attrName>style.visibility</p:attrName>
                                        </p:attrNameLst>
                                      </p:cBhvr>
                                      <p:to>
                                        <p:strVal val="hidden"/>
                                      </p:to>
                                    </p:set>
                                  </p:childTnLst>
                                </p:cTn>
                              </p:par>
                              <p:par>
                                <p:cTn id="154" presetID="22" presetClass="exit" presetSubtype="4" fill="hold" nodeType="withEffect">
                                  <p:stCondLst>
                                    <p:cond delay="0"/>
                                  </p:stCondLst>
                                  <p:childTnLst>
                                    <p:animEffect transition="out" filter="wipe(down)">
                                      <p:cBhvr>
                                        <p:cTn id="155" dur="2000"/>
                                        <p:tgtEl>
                                          <p:spTgt spid="6"/>
                                        </p:tgtEl>
                                      </p:cBhvr>
                                    </p:animEffect>
                                    <p:set>
                                      <p:cBhvr>
                                        <p:cTn id="156" dur="1" fill="hold">
                                          <p:stCondLst>
                                            <p:cond delay="1999"/>
                                          </p:stCondLst>
                                        </p:cTn>
                                        <p:tgtEl>
                                          <p:spTgt spid="6"/>
                                        </p:tgtEl>
                                        <p:attrNameLst>
                                          <p:attrName>style.visibility</p:attrName>
                                        </p:attrNameLst>
                                      </p:cBhvr>
                                      <p:to>
                                        <p:strVal val="hidden"/>
                                      </p:to>
                                    </p:set>
                                  </p:childTnLst>
                                </p:cTn>
                              </p:par>
                              <p:par>
                                <p:cTn id="157" presetID="64" presetClass="path" presetSubtype="0" accel="50000" decel="50000" fill="hold" grpId="0" nodeType="withEffect">
                                  <p:stCondLst>
                                    <p:cond delay="0"/>
                                  </p:stCondLst>
                                  <p:childTnLst>
                                    <p:animMotion origin="layout" path="M 1.25E-6 -3.7037E-6 L -0.0112 -0.0949 " pathEditMode="relative" rAng="0" ptsTypes="AA">
                                      <p:cBhvr>
                                        <p:cTn id="158" dur="2000" fill="hold"/>
                                        <p:tgtEl>
                                          <p:spTgt spid="8"/>
                                        </p:tgtEl>
                                        <p:attrNameLst>
                                          <p:attrName>ppt_x</p:attrName>
                                          <p:attrName>ppt_y</p:attrName>
                                        </p:attrNameLst>
                                      </p:cBhvr>
                                      <p:rCtr x="-560" y="-4745"/>
                                    </p:animMotion>
                                  </p:childTnLst>
                                </p:cTn>
                              </p:par>
                              <p:par>
                                <p:cTn id="159" presetID="22" presetClass="entr" presetSubtype="4" fill="hold" nodeType="withEffect">
                                  <p:stCondLst>
                                    <p:cond delay="0"/>
                                  </p:stCondLst>
                                  <p:childTnLst>
                                    <p:set>
                                      <p:cBhvr>
                                        <p:cTn id="160" dur="1" fill="hold">
                                          <p:stCondLst>
                                            <p:cond delay="0"/>
                                          </p:stCondLst>
                                        </p:cTn>
                                        <p:tgtEl>
                                          <p:spTgt spid="243"/>
                                        </p:tgtEl>
                                        <p:attrNameLst>
                                          <p:attrName>style.visibility</p:attrName>
                                        </p:attrNameLst>
                                      </p:cBhvr>
                                      <p:to>
                                        <p:strVal val="visible"/>
                                      </p:to>
                                    </p:set>
                                    <p:animEffect transition="in" filter="wipe(down)">
                                      <p:cBhvr>
                                        <p:cTn id="161" dur="2000"/>
                                        <p:tgtEl>
                                          <p:spTgt spid="243"/>
                                        </p:tgtEl>
                                      </p:cBhvr>
                                    </p:animEffect>
                                  </p:childTnLst>
                                </p:cTn>
                              </p:par>
                              <p:par>
                                <p:cTn id="162" presetID="22" presetClass="entr" presetSubtype="4" fill="hold" nodeType="withEffect">
                                  <p:stCondLst>
                                    <p:cond delay="0"/>
                                  </p:stCondLst>
                                  <p:childTnLst>
                                    <p:set>
                                      <p:cBhvr>
                                        <p:cTn id="163" dur="1" fill="hold">
                                          <p:stCondLst>
                                            <p:cond delay="0"/>
                                          </p:stCondLst>
                                        </p:cTn>
                                        <p:tgtEl>
                                          <p:spTgt spid="249"/>
                                        </p:tgtEl>
                                        <p:attrNameLst>
                                          <p:attrName>style.visibility</p:attrName>
                                        </p:attrNameLst>
                                      </p:cBhvr>
                                      <p:to>
                                        <p:strVal val="visible"/>
                                      </p:to>
                                    </p:set>
                                    <p:animEffect transition="in" filter="wipe(down)">
                                      <p:cBhvr>
                                        <p:cTn id="164" dur="2000"/>
                                        <p:tgtEl>
                                          <p:spTgt spid="249"/>
                                        </p:tgtEl>
                                      </p:cBhvr>
                                    </p:animEffect>
                                  </p:childTnLst>
                                </p:cTn>
                              </p:par>
                              <p:par>
                                <p:cTn id="165" presetID="10" presetClass="entr" presetSubtype="0" fill="hold" nodeType="withEffect">
                                  <p:stCondLst>
                                    <p:cond delay="1300"/>
                                  </p:stCondLst>
                                  <p:childTnLst>
                                    <p:set>
                                      <p:cBhvr>
                                        <p:cTn id="166" dur="1" fill="hold">
                                          <p:stCondLst>
                                            <p:cond delay="0"/>
                                          </p:stCondLst>
                                        </p:cTn>
                                        <p:tgtEl>
                                          <p:spTgt spid="251"/>
                                        </p:tgtEl>
                                        <p:attrNameLst>
                                          <p:attrName>style.visibility</p:attrName>
                                        </p:attrNameLst>
                                      </p:cBhvr>
                                      <p:to>
                                        <p:strVal val="visible"/>
                                      </p:to>
                                    </p:set>
                                    <p:animEffect transition="in" filter="fade">
                                      <p:cBhvr>
                                        <p:cTn id="167" dur="700"/>
                                        <p:tgtEl>
                                          <p:spTgt spid="251"/>
                                        </p:tgtEl>
                                      </p:cBhvr>
                                    </p:animEffect>
                                  </p:childTnLst>
                                </p:cTn>
                              </p:par>
                              <p:par>
                                <p:cTn id="168" presetID="10" presetClass="entr" presetSubtype="0" fill="hold" grpId="0" nodeType="withEffect">
                                  <p:stCondLst>
                                    <p:cond delay="1300"/>
                                  </p:stCondLst>
                                  <p:childTnLst>
                                    <p:set>
                                      <p:cBhvr>
                                        <p:cTn id="169" dur="1" fill="hold">
                                          <p:stCondLst>
                                            <p:cond delay="0"/>
                                          </p:stCondLst>
                                        </p:cTn>
                                        <p:tgtEl>
                                          <p:spTgt spid="254"/>
                                        </p:tgtEl>
                                        <p:attrNameLst>
                                          <p:attrName>style.visibility</p:attrName>
                                        </p:attrNameLst>
                                      </p:cBhvr>
                                      <p:to>
                                        <p:strVal val="visible"/>
                                      </p:to>
                                    </p:set>
                                    <p:animEffect transition="in" filter="fade">
                                      <p:cBhvr>
                                        <p:cTn id="170" dur="700"/>
                                        <p:tgtEl>
                                          <p:spTgt spid="2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4" grpId="0" animBg="1"/>
      <p:bldP spid="242" grpId="0" animBg="1"/>
      <p:bldP spid="242" grpId="1" animBg="1"/>
      <p:bldP spid="231" grpId="0" animBg="1"/>
      <p:bldP spid="231" grpId="1" animBg="1"/>
      <p:bldP spid="210" grpId="0" animBg="1"/>
      <p:bldP spid="165" grpId="0" animBg="1"/>
      <p:bldP spid="164" grpId="0" animBg="1"/>
      <p:bldP spid="164" grpId="1" animBg="1"/>
      <p:bldP spid="3" grpId="0" animBg="1"/>
      <p:bldP spid="3" grpId="1" animBg="1"/>
      <p:bldP spid="4" grpId="0" animBg="1"/>
      <p:bldP spid="8" grpId="0" animBg="1"/>
      <p:bldP spid="9" grpId="0" animBg="1"/>
      <p:bldP spid="93" grpId="0" animBg="1"/>
      <p:bldP spid="145" grpId="0" animBg="1"/>
      <p:bldP spid="146" grpId="0" animBg="1"/>
      <p:bldP spid="108" grpId="0" animBg="1"/>
    </p:bld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aoblený obdélník 5"/>
          <p:cNvSpPr/>
          <p:nvPr/>
        </p:nvSpPr>
        <p:spPr>
          <a:xfrm>
            <a:off x="9457509" y="2090057"/>
            <a:ext cx="2508068" cy="4767943"/>
          </a:xfrm>
          <a:prstGeom prst="roundRect">
            <a:avLst/>
          </a:prstGeom>
          <a:solidFill>
            <a:srgbClr val="FF8181"/>
          </a:solidFill>
          <a:ln>
            <a:solidFill>
              <a:srgbClr val="A4282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590006" y="0"/>
            <a:ext cx="10515600" cy="1325563"/>
          </a:xfrm>
        </p:spPr>
        <p:txBody>
          <a:bodyPr/>
          <a:lstStyle/>
          <a:p>
            <a:r>
              <a:rPr lang="cs-CZ" dirty="0"/>
              <a:t>Náboje aminokyselin a konformace proteinů</a:t>
            </a:r>
          </a:p>
        </p:txBody>
      </p:sp>
      <p:pic>
        <p:nvPicPr>
          <p:cNvPr id="1026" name="Picture 2" descr="Cyclin-dependent kinase 6 (CDK6) bound to the inhibitor ribociclib. Enzyme involved in cell cycle regulation and target of several antitumoral drugs. 3D rendering based on protein data bank entry 5l2t. Atoms are represented as spheres with conventional co Stock Photo - 7843675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91238" y="1307629"/>
            <a:ext cx="2650418" cy="265041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Obrázek(9597750): Mozku anatomie. | Autor: Andre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14263" y="2325188"/>
            <a:ext cx="2175297" cy="171123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upload.wikimedia.org/wikipedia/commons/thumb/e/ef/Human_heart_outside.svg/220px-Human_heart_outside.sv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2750" y="4297680"/>
            <a:ext cx="1518878" cy="2243797"/>
          </a:xfrm>
          <a:prstGeom prst="rect">
            <a:avLst/>
          </a:prstGeom>
          <a:noFill/>
          <a:extLst>
            <a:ext uri="{909E8E84-426E-40DD-AFC4-6F175D3DCCD1}">
              <a14:hiddenFill xmlns:a14="http://schemas.microsoft.com/office/drawing/2010/main">
                <a:solidFill>
                  <a:srgbClr val="FFFFFF"/>
                </a:solidFill>
              </a14:hiddenFill>
            </a:ext>
          </a:extLst>
        </p:spPr>
      </p:pic>
      <p:pic>
        <p:nvPicPr>
          <p:cNvPr id="8" name="Obrázek 7" descr="StandaObrazekHistidineAminoAcid.jpg"/>
          <p:cNvPicPr/>
          <p:nvPr/>
        </p:nvPicPr>
        <p:blipFill>
          <a:blip r:embed="rId5" cstate="print"/>
          <a:stretch>
            <a:fillRect/>
          </a:stretch>
        </p:blipFill>
        <p:spPr>
          <a:xfrm>
            <a:off x="41356" y="1573891"/>
            <a:ext cx="6150428" cy="2553972"/>
          </a:xfrm>
          <a:prstGeom prst="rect">
            <a:avLst/>
          </a:prstGeom>
        </p:spPr>
      </p:pic>
      <p:sp>
        <p:nvSpPr>
          <p:cNvPr id="3" name="TextovéPole 2"/>
          <p:cNvSpPr txBox="1"/>
          <p:nvPr/>
        </p:nvSpPr>
        <p:spPr>
          <a:xfrm>
            <a:off x="9418320" y="1541417"/>
            <a:ext cx="1998617" cy="369332"/>
          </a:xfrm>
          <a:prstGeom prst="rect">
            <a:avLst/>
          </a:prstGeom>
          <a:noFill/>
        </p:spPr>
        <p:txBody>
          <a:bodyPr wrap="square" rtlCol="0">
            <a:spAutoFit/>
          </a:bodyPr>
          <a:lstStyle/>
          <a:p>
            <a:r>
              <a:rPr lang="cs-CZ" b="1" dirty="0"/>
              <a:t>Klíčové orgány:</a:t>
            </a:r>
          </a:p>
        </p:txBody>
      </p:sp>
      <p:pic>
        <p:nvPicPr>
          <p:cNvPr id="10" name="Obrázek 9" descr="StandaObrazekCysteineHistidine.png"/>
          <p:cNvPicPr/>
          <p:nvPr/>
        </p:nvPicPr>
        <p:blipFill>
          <a:blip r:embed="rId6" cstate="print"/>
          <a:stretch>
            <a:fillRect/>
          </a:stretch>
        </p:blipFill>
        <p:spPr>
          <a:xfrm>
            <a:off x="-11" y="4304029"/>
            <a:ext cx="6204857" cy="2318840"/>
          </a:xfrm>
          <a:prstGeom prst="rect">
            <a:avLst/>
          </a:prstGeom>
        </p:spPr>
      </p:pic>
      <p:sp>
        <p:nvSpPr>
          <p:cNvPr id="4" name="TextovéPole 3"/>
          <p:cNvSpPr txBox="1"/>
          <p:nvPr/>
        </p:nvSpPr>
        <p:spPr>
          <a:xfrm>
            <a:off x="849075" y="3709851"/>
            <a:ext cx="4794069" cy="369332"/>
          </a:xfrm>
          <a:prstGeom prst="rect">
            <a:avLst/>
          </a:prstGeom>
          <a:noFill/>
        </p:spPr>
        <p:txBody>
          <a:bodyPr wrap="square" rtlCol="0">
            <a:spAutoFit/>
          </a:bodyPr>
          <a:lstStyle/>
          <a:p>
            <a:r>
              <a:rPr lang="cs-CZ" dirty="0" err="1"/>
              <a:t>pK</a:t>
            </a:r>
            <a:r>
              <a:rPr lang="cs-CZ" baseline="-25000" dirty="0" err="1"/>
              <a:t>A</a:t>
            </a:r>
            <a:r>
              <a:rPr lang="cs-CZ" baseline="-25000" dirty="0"/>
              <a:t> </a:t>
            </a:r>
            <a:r>
              <a:rPr lang="cs-CZ" dirty="0"/>
              <a:t>= 6,05                                           </a:t>
            </a:r>
            <a:r>
              <a:rPr lang="cs-CZ" dirty="0" err="1"/>
              <a:t>pK</a:t>
            </a:r>
            <a:r>
              <a:rPr lang="cs-CZ" baseline="-25000" dirty="0" err="1"/>
              <a:t>A</a:t>
            </a:r>
            <a:r>
              <a:rPr lang="cs-CZ" baseline="-25000" dirty="0"/>
              <a:t> </a:t>
            </a:r>
            <a:r>
              <a:rPr lang="cs-CZ" dirty="0"/>
              <a:t>= 9,2</a:t>
            </a:r>
            <a:endParaRPr lang="cs-CZ" baseline="-25000" dirty="0"/>
          </a:p>
        </p:txBody>
      </p:sp>
      <p:sp>
        <p:nvSpPr>
          <p:cNvPr id="5" name="TextovéPole 4"/>
          <p:cNvSpPr txBox="1"/>
          <p:nvPr/>
        </p:nvSpPr>
        <p:spPr>
          <a:xfrm>
            <a:off x="822949" y="6230983"/>
            <a:ext cx="4428310" cy="369332"/>
          </a:xfrm>
          <a:prstGeom prst="rect">
            <a:avLst/>
          </a:prstGeom>
          <a:noFill/>
        </p:spPr>
        <p:txBody>
          <a:bodyPr wrap="square" rtlCol="0">
            <a:spAutoFit/>
          </a:bodyPr>
          <a:lstStyle/>
          <a:p>
            <a:r>
              <a:rPr lang="cs-CZ" dirty="0" err="1"/>
              <a:t>pK</a:t>
            </a:r>
            <a:r>
              <a:rPr lang="cs-CZ" baseline="-25000" dirty="0" err="1"/>
              <a:t>A</a:t>
            </a:r>
            <a:r>
              <a:rPr lang="cs-CZ" baseline="-25000" dirty="0"/>
              <a:t> </a:t>
            </a:r>
            <a:r>
              <a:rPr lang="cs-CZ" dirty="0"/>
              <a:t>= 8,2                                              </a:t>
            </a:r>
            <a:r>
              <a:rPr lang="cs-CZ" dirty="0" err="1"/>
              <a:t>pK</a:t>
            </a:r>
            <a:r>
              <a:rPr lang="cs-CZ" baseline="-25000" dirty="0" err="1"/>
              <a:t>A</a:t>
            </a:r>
            <a:r>
              <a:rPr lang="cs-CZ" dirty="0"/>
              <a:t> =4,25</a:t>
            </a:r>
            <a:endParaRPr lang="cs-CZ" baseline="-25000" dirty="0"/>
          </a:p>
        </p:txBody>
      </p:sp>
      <p:sp>
        <p:nvSpPr>
          <p:cNvPr id="9" name="Šipka dolů 8"/>
          <p:cNvSpPr/>
          <p:nvPr/>
        </p:nvSpPr>
        <p:spPr>
          <a:xfrm>
            <a:off x="7602583" y="3984172"/>
            <a:ext cx="378823" cy="666205"/>
          </a:xfrm>
          <a:prstGeom prst="down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TextovéPole 10"/>
          <p:cNvSpPr txBox="1"/>
          <p:nvPr/>
        </p:nvSpPr>
        <p:spPr>
          <a:xfrm>
            <a:off x="6714308" y="4624252"/>
            <a:ext cx="2220686" cy="830997"/>
          </a:xfrm>
          <a:prstGeom prst="rect">
            <a:avLst/>
          </a:prstGeom>
          <a:noFill/>
        </p:spPr>
        <p:txBody>
          <a:bodyPr wrap="square" rtlCol="0">
            <a:spAutoFit/>
          </a:bodyPr>
          <a:lstStyle/>
          <a:p>
            <a:pPr algn="ctr"/>
            <a:r>
              <a:rPr lang="cs-CZ" sz="2400" dirty="0"/>
              <a:t>Změna konformace</a:t>
            </a:r>
          </a:p>
        </p:txBody>
      </p:sp>
      <p:sp>
        <p:nvSpPr>
          <p:cNvPr id="17" name="Šipka dolů 16"/>
          <p:cNvSpPr/>
          <p:nvPr/>
        </p:nvSpPr>
        <p:spPr>
          <a:xfrm>
            <a:off x="7611291" y="5468983"/>
            <a:ext cx="378823" cy="666205"/>
          </a:xfrm>
          <a:prstGeom prst="down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TextovéPole 18"/>
          <p:cNvSpPr txBox="1"/>
          <p:nvPr/>
        </p:nvSpPr>
        <p:spPr>
          <a:xfrm>
            <a:off x="7114901" y="6187441"/>
            <a:ext cx="2220686" cy="461665"/>
          </a:xfrm>
          <a:prstGeom prst="rect">
            <a:avLst/>
          </a:prstGeom>
          <a:noFill/>
        </p:spPr>
        <p:txBody>
          <a:bodyPr wrap="square" rtlCol="0">
            <a:spAutoFit/>
          </a:bodyPr>
          <a:lstStyle/>
          <a:p>
            <a:r>
              <a:rPr lang="cs-CZ" sz="2400" dirty="0"/>
              <a:t>Dysfunkce</a:t>
            </a:r>
          </a:p>
        </p:txBody>
      </p:sp>
    </p:spTree>
    <p:extLst>
      <p:ext uri="{BB962C8B-B14F-4D97-AF65-F5344CB8AC3E}">
        <p14:creationId xmlns:p14="http://schemas.microsoft.com/office/powerpoint/2010/main" val="217080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12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1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P spid="4" grpId="0"/>
      <p:bldP spid="5" grpId="0"/>
      <p:bldP spid="9" grpId="0" animBg="1"/>
      <p:bldP spid="11" grpId="0"/>
      <p:bldP spid="17" grpId="0" animBg="1"/>
      <p:bldP spid="19" grpId="0"/>
    </p:bld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Definice pH a její důsledky</a:t>
            </a:r>
          </a:p>
        </p:txBody>
      </p:sp>
      <p:sp>
        <p:nvSpPr>
          <p:cNvPr id="3" name="Zástupný symbol pro obsah 2"/>
          <p:cNvSpPr>
            <a:spLocks noGrp="1"/>
          </p:cNvSpPr>
          <p:nvPr>
            <p:ph idx="1"/>
          </p:nvPr>
        </p:nvSpPr>
        <p:spPr>
          <a:xfrm>
            <a:off x="851263" y="1799499"/>
            <a:ext cx="10515600" cy="4351338"/>
          </a:xfrm>
        </p:spPr>
        <p:txBody>
          <a:bodyPr>
            <a:normAutofit fontScale="92500" lnSpcReduction="20000"/>
          </a:bodyPr>
          <a:lstStyle/>
          <a:p>
            <a:r>
              <a:rPr lang="cs-CZ" dirty="0"/>
              <a:t>Vzpomenete si, jak je definováno pH?</a:t>
            </a:r>
          </a:p>
          <a:p>
            <a:r>
              <a:rPr lang="cs-CZ" dirty="0"/>
              <a:t>A jak se počítá s logaritmy? Např. log(A x B) = </a:t>
            </a:r>
          </a:p>
          <a:p>
            <a:r>
              <a:rPr lang="cs-CZ" dirty="0"/>
              <a:t>Zkuste vymyslet, co z těchto pravidel plyne pro vlastnosti pH: Např., když koncentrace H</a:t>
            </a:r>
            <a:r>
              <a:rPr lang="cs-CZ" baseline="30000" dirty="0"/>
              <a:t>+</a:t>
            </a:r>
            <a:r>
              <a:rPr lang="en-US" dirty="0"/>
              <a:t> (</a:t>
            </a:r>
            <a:r>
              <a:rPr lang="en-US" dirty="0" err="1"/>
              <a:t>zapisujeme</a:t>
            </a:r>
            <a:r>
              <a:rPr lang="en-US" dirty="0"/>
              <a:t> </a:t>
            </a:r>
            <a:r>
              <a:rPr lang="en-US" dirty="0" err="1"/>
              <a:t>jako</a:t>
            </a:r>
            <a:r>
              <a:rPr lang="en-US" dirty="0"/>
              <a:t> [H</a:t>
            </a:r>
            <a:r>
              <a:rPr lang="en-US" baseline="30000" dirty="0"/>
              <a:t>+</a:t>
            </a:r>
            <a:r>
              <a:rPr lang="en-US" dirty="0"/>
              <a:t>]) </a:t>
            </a:r>
            <a:r>
              <a:rPr lang="cs-CZ" dirty="0"/>
              <a:t>vzroste 2x, jak se změní pH?</a:t>
            </a:r>
            <a:r>
              <a:rPr lang="en-US" baseline="30000" dirty="0"/>
              <a:t>1</a:t>
            </a:r>
            <a:endParaRPr lang="cs-CZ" baseline="30000" dirty="0"/>
          </a:p>
          <a:p>
            <a:r>
              <a:rPr lang="cs-CZ" dirty="0"/>
              <a:t>Jak se změní pH, když koncentrace H</a:t>
            </a:r>
            <a:r>
              <a:rPr lang="cs-CZ" baseline="30000" dirty="0"/>
              <a:t>+</a:t>
            </a:r>
            <a:r>
              <a:rPr lang="cs-CZ" dirty="0"/>
              <a:t> klesne 10x?</a:t>
            </a:r>
          </a:p>
          <a:p>
            <a:r>
              <a:rPr lang="cs-CZ" i="1" dirty="0"/>
              <a:t>Pro jedničkáře: Jak se změní pH, když </a:t>
            </a:r>
            <a:r>
              <a:rPr lang="en-US" i="1" dirty="0"/>
              <a:t>[</a:t>
            </a:r>
            <a:r>
              <a:rPr lang="cs-CZ" i="1" dirty="0"/>
              <a:t>OH</a:t>
            </a:r>
            <a:r>
              <a:rPr lang="en-US" i="1" baseline="30000" dirty="0"/>
              <a:t>-</a:t>
            </a:r>
            <a:r>
              <a:rPr lang="en-US" i="1" dirty="0"/>
              <a:t>] </a:t>
            </a:r>
            <a:r>
              <a:rPr lang="en-US" i="1" dirty="0" err="1"/>
              <a:t>stoupne</a:t>
            </a:r>
            <a:r>
              <a:rPr lang="en-US" i="1" dirty="0"/>
              <a:t> 2x?</a:t>
            </a:r>
            <a:r>
              <a:rPr lang="cs-CZ" dirty="0"/>
              <a:t> </a:t>
            </a:r>
          </a:p>
          <a:p>
            <a:pPr marL="0" indent="0">
              <a:buNone/>
            </a:pPr>
            <a:endParaRPr lang="cs-CZ" dirty="0"/>
          </a:p>
          <a:p>
            <a:pPr marL="0" indent="0">
              <a:buNone/>
            </a:pPr>
            <a:endParaRPr lang="en-US" dirty="0"/>
          </a:p>
          <a:p>
            <a:r>
              <a:rPr lang="en-US" sz="1700" dirty="0"/>
              <a:t>1) </a:t>
            </a:r>
            <a:r>
              <a:rPr lang="cs-CZ" sz="1700" dirty="0"/>
              <a:t>Může být užitečné připomenout hodnotu log</a:t>
            </a:r>
            <a:r>
              <a:rPr lang="cs-CZ" sz="1700" baseline="-25000" dirty="0"/>
              <a:t>10</a:t>
            </a:r>
            <a:r>
              <a:rPr lang="cs-CZ" sz="1700" dirty="0"/>
              <a:t>(2) = 0,3</a:t>
            </a:r>
          </a:p>
          <a:p>
            <a:endParaRPr lang="en-US" dirty="0"/>
          </a:p>
          <a:p>
            <a:pPr marL="0" indent="0">
              <a:buNone/>
            </a:pPr>
            <a:endParaRPr lang="en-US" dirty="0"/>
          </a:p>
          <a:p>
            <a:pPr marL="0" indent="0">
              <a:buNone/>
            </a:pPr>
            <a:endParaRPr lang="en-US" dirty="0"/>
          </a:p>
          <a:p>
            <a:endParaRPr lang="cs-CZ" dirty="0"/>
          </a:p>
        </p:txBody>
      </p:sp>
    </p:spTree>
    <p:extLst>
      <p:ext uri="{BB962C8B-B14F-4D97-AF65-F5344CB8AC3E}">
        <p14:creationId xmlns:p14="http://schemas.microsoft.com/office/powerpoint/2010/main" val="1015228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Definice pH a její důsledky - řešení</a:t>
            </a:r>
          </a:p>
        </p:txBody>
      </p:sp>
      <p:sp>
        <p:nvSpPr>
          <p:cNvPr id="3" name="Zástupný symbol pro obsah 2"/>
          <p:cNvSpPr>
            <a:spLocks noGrp="1"/>
          </p:cNvSpPr>
          <p:nvPr>
            <p:ph idx="1"/>
          </p:nvPr>
        </p:nvSpPr>
        <p:spPr/>
        <p:txBody>
          <a:bodyPr>
            <a:normAutofit fontScale="85000" lnSpcReduction="10000"/>
          </a:bodyPr>
          <a:lstStyle/>
          <a:p>
            <a:r>
              <a:rPr lang="cs-CZ" dirty="0"/>
              <a:t>pH = - log</a:t>
            </a:r>
            <a:r>
              <a:rPr lang="cs-CZ" baseline="-25000" dirty="0"/>
              <a:t>10</a:t>
            </a:r>
            <a:r>
              <a:rPr lang="cs-CZ" dirty="0"/>
              <a:t>(</a:t>
            </a:r>
            <a:r>
              <a:rPr lang="en-US" dirty="0"/>
              <a:t>[H</a:t>
            </a:r>
            <a:r>
              <a:rPr lang="en-US" baseline="30000" dirty="0"/>
              <a:t>+</a:t>
            </a:r>
            <a:r>
              <a:rPr lang="en-US" dirty="0"/>
              <a:t>]</a:t>
            </a:r>
            <a:r>
              <a:rPr lang="cs-CZ" dirty="0"/>
              <a:t>)</a:t>
            </a:r>
          </a:p>
          <a:p>
            <a:r>
              <a:rPr lang="cs-CZ" dirty="0"/>
              <a:t>log(AB)= log(A) + log(B)</a:t>
            </a:r>
          </a:p>
          <a:p>
            <a:r>
              <a:rPr lang="cs-CZ" dirty="0"/>
              <a:t>Vzrůst koncentrace H</a:t>
            </a:r>
            <a:r>
              <a:rPr lang="cs-CZ" baseline="30000" dirty="0"/>
              <a:t>+</a:t>
            </a:r>
            <a:r>
              <a:rPr lang="cs-CZ" dirty="0"/>
              <a:t> na dvojnásobek:  </a:t>
            </a:r>
            <a:r>
              <a:rPr lang="en-US" dirty="0"/>
              <a:t>[H</a:t>
            </a:r>
            <a:r>
              <a:rPr lang="en-US" baseline="30000" dirty="0"/>
              <a:t>+</a:t>
            </a:r>
            <a:r>
              <a:rPr lang="en-US" dirty="0"/>
              <a:t>]</a:t>
            </a:r>
            <a:r>
              <a:rPr lang="en-US" baseline="-25000" dirty="0"/>
              <a:t>New</a:t>
            </a:r>
            <a:r>
              <a:rPr lang="en-US" dirty="0"/>
              <a:t> = 2[H</a:t>
            </a:r>
            <a:r>
              <a:rPr lang="en-US" baseline="30000" dirty="0"/>
              <a:t>+</a:t>
            </a:r>
            <a:r>
              <a:rPr lang="en-US" dirty="0"/>
              <a:t>]</a:t>
            </a:r>
            <a:r>
              <a:rPr lang="en-US" baseline="-25000" dirty="0"/>
              <a:t>Old</a:t>
            </a:r>
            <a:endParaRPr lang="cs-CZ" baseline="-25000" dirty="0"/>
          </a:p>
          <a:p>
            <a:r>
              <a:rPr lang="cs-CZ" dirty="0"/>
              <a:t>Z definice pH a pravidel pro logaritmy plyne:</a:t>
            </a:r>
          </a:p>
          <a:p>
            <a:pPr marL="0" indent="0">
              <a:buNone/>
            </a:pPr>
            <a:r>
              <a:rPr lang="cs-CZ" dirty="0"/>
              <a:t> </a:t>
            </a:r>
            <a:r>
              <a:rPr lang="cs-CZ" dirty="0" err="1"/>
              <a:t>pH</a:t>
            </a:r>
            <a:r>
              <a:rPr lang="cs-CZ" baseline="-25000" dirty="0" err="1"/>
              <a:t>New</a:t>
            </a:r>
            <a:r>
              <a:rPr lang="cs-CZ" dirty="0"/>
              <a:t> = - log(</a:t>
            </a:r>
            <a:r>
              <a:rPr lang="en-US" dirty="0"/>
              <a:t>[H</a:t>
            </a:r>
            <a:r>
              <a:rPr lang="en-US" baseline="30000" dirty="0"/>
              <a:t>+</a:t>
            </a:r>
            <a:r>
              <a:rPr lang="en-US" dirty="0"/>
              <a:t>]</a:t>
            </a:r>
            <a:r>
              <a:rPr lang="en-US" baseline="-25000" dirty="0"/>
              <a:t>New</a:t>
            </a:r>
            <a:r>
              <a:rPr lang="en-US" dirty="0"/>
              <a:t> </a:t>
            </a:r>
            <a:r>
              <a:rPr lang="cs-CZ" dirty="0"/>
              <a:t>) = - log(2 x </a:t>
            </a:r>
            <a:r>
              <a:rPr lang="en-US" dirty="0"/>
              <a:t>[H</a:t>
            </a:r>
            <a:r>
              <a:rPr lang="en-US" baseline="30000" dirty="0"/>
              <a:t>+</a:t>
            </a:r>
            <a:r>
              <a:rPr lang="en-US" dirty="0"/>
              <a:t>]</a:t>
            </a:r>
            <a:r>
              <a:rPr lang="cs-CZ" baseline="-25000" dirty="0" err="1"/>
              <a:t>Old</a:t>
            </a:r>
            <a:r>
              <a:rPr lang="en-US" dirty="0"/>
              <a:t> </a:t>
            </a:r>
            <a:r>
              <a:rPr lang="cs-CZ" dirty="0"/>
              <a:t>) = - log(2) + (-</a:t>
            </a:r>
            <a:r>
              <a:rPr lang="en-US" dirty="0"/>
              <a:t> </a:t>
            </a:r>
            <a:r>
              <a:rPr lang="cs-CZ" dirty="0"/>
              <a:t>log (</a:t>
            </a:r>
            <a:r>
              <a:rPr lang="en-US" dirty="0"/>
              <a:t>[H</a:t>
            </a:r>
            <a:r>
              <a:rPr lang="en-US" baseline="30000" dirty="0"/>
              <a:t>+</a:t>
            </a:r>
            <a:r>
              <a:rPr lang="en-US" dirty="0"/>
              <a:t>]</a:t>
            </a:r>
            <a:r>
              <a:rPr lang="cs-CZ" baseline="-25000" dirty="0" err="1"/>
              <a:t>Old</a:t>
            </a:r>
            <a:r>
              <a:rPr lang="cs-CZ" dirty="0"/>
              <a:t>) =</a:t>
            </a:r>
          </a:p>
          <a:p>
            <a:pPr marL="0" indent="0">
              <a:buNone/>
            </a:pPr>
            <a:r>
              <a:rPr lang="cs-CZ" dirty="0"/>
              <a:t>= -0,3 +</a:t>
            </a:r>
            <a:r>
              <a:rPr lang="cs-CZ" dirty="0" err="1"/>
              <a:t>pH</a:t>
            </a:r>
            <a:r>
              <a:rPr lang="cs-CZ" baseline="-25000" dirty="0" err="1"/>
              <a:t>Old</a:t>
            </a:r>
            <a:endParaRPr lang="cs-CZ" dirty="0"/>
          </a:p>
          <a:p>
            <a:pPr marL="0" indent="0">
              <a:buNone/>
            </a:pPr>
            <a:r>
              <a:rPr lang="cs-CZ" dirty="0">
                <a:sym typeface="Wingdings" panose="05000000000000000000" pitchFamily="2" charset="2"/>
              </a:rPr>
              <a:t></a:t>
            </a:r>
            <a:r>
              <a:rPr lang="cs-CZ" dirty="0"/>
              <a:t>Čili: Při dvojnásobné koncentraci H</a:t>
            </a:r>
            <a:r>
              <a:rPr lang="cs-CZ" baseline="30000" dirty="0"/>
              <a:t>+ </a:t>
            </a:r>
            <a:r>
              <a:rPr lang="cs-CZ" dirty="0"/>
              <a:t>: </a:t>
            </a:r>
            <a:r>
              <a:rPr lang="cs-CZ" dirty="0" err="1"/>
              <a:t>pH</a:t>
            </a:r>
            <a:r>
              <a:rPr lang="cs-CZ" baseline="-25000" dirty="0" err="1"/>
              <a:t>New</a:t>
            </a:r>
            <a:r>
              <a:rPr lang="cs-CZ" dirty="0"/>
              <a:t> = </a:t>
            </a:r>
            <a:r>
              <a:rPr lang="cs-CZ" dirty="0" err="1"/>
              <a:t>pH</a:t>
            </a:r>
            <a:r>
              <a:rPr lang="cs-CZ" baseline="-25000" dirty="0" err="1"/>
              <a:t>Old</a:t>
            </a:r>
            <a:r>
              <a:rPr lang="cs-CZ" dirty="0"/>
              <a:t> – 0,3</a:t>
            </a:r>
          </a:p>
          <a:p>
            <a:r>
              <a:rPr lang="cs-CZ" dirty="0"/>
              <a:t>Pokud </a:t>
            </a:r>
            <a:r>
              <a:rPr lang="en-US" dirty="0"/>
              <a:t>[H</a:t>
            </a:r>
            <a:r>
              <a:rPr lang="en-US" baseline="30000" dirty="0"/>
              <a:t>+</a:t>
            </a:r>
            <a:r>
              <a:rPr lang="en-US" dirty="0"/>
              <a:t>]</a:t>
            </a:r>
            <a:r>
              <a:rPr lang="en-US" baseline="-25000" dirty="0"/>
              <a:t>New</a:t>
            </a:r>
            <a:r>
              <a:rPr lang="en-US" dirty="0"/>
              <a:t> = </a:t>
            </a:r>
            <a:r>
              <a:rPr lang="cs-CZ" dirty="0"/>
              <a:t>1/10  x  </a:t>
            </a:r>
            <a:r>
              <a:rPr lang="en-US" dirty="0"/>
              <a:t>[H</a:t>
            </a:r>
            <a:r>
              <a:rPr lang="en-US" baseline="30000" dirty="0"/>
              <a:t>+</a:t>
            </a:r>
            <a:r>
              <a:rPr lang="en-US" dirty="0"/>
              <a:t>]</a:t>
            </a:r>
            <a:r>
              <a:rPr lang="en-US" baseline="-25000" dirty="0"/>
              <a:t>Old</a:t>
            </a:r>
            <a:r>
              <a:rPr lang="cs-CZ" dirty="0"/>
              <a:t>  : </a:t>
            </a:r>
            <a:r>
              <a:rPr lang="cs-CZ" dirty="0" err="1"/>
              <a:t>pH</a:t>
            </a:r>
            <a:r>
              <a:rPr lang="cs-CZ" baseline="-25000" dirty="0" err="1"/>
              <a:t>New</a:t>
            </a:r>
            <a:r>
              <a:rPr lang="cs-CZ" dirty="0"/>
              <a:t> = - log(1/10) + (-</a:t>
            </a:r>
            <a:r>
              <a:rPr lang="en-US" dirty="0"/>
              <a:t> </a:t>
            </a:r>
            <a:r>
              <a:rPr lang="cs-CZ" dirty="0"/>
              <a:t>log (</a:t>
            </a:r>
            <a:r>
              <a:rPr lang="en-US" dirty="0"/>
              <a:t>[H</a:t>
            </a:r>
            <a:r>
              <a:rPr lang="en-US" baseline="30000" dirty="0"/>
              <a:t>+</a:t>
            </a:r>
            <a:r>
              <a:rPr lang="en-US" dirty="0"/>
              <a:t>]</a:t>
            </a:r>
            <a:r>
              <a:rPr lang="cs-CZ" baseline="-25000" dirty="0" err="1"/>
              <a:t>Old</a:t>
            </a:r>
            <a:r>
              <a:rPr lang="cs-CZ" dirty="0"/>
              <a:t>)=</a:t>
            </a:r>
          </a:p>
          <a:p>
            <a:pPr marL="0" indent="0">
              <a:buNone/>
            </a:pPr>
            <a:r>
              <a:rPr lang="cs-CZ" dirty="0"/>
              <a:t>= +1 +</a:t>
            </a:r>
            <a:r>
              <a:rPr lang="cs-CZ" dirty="0" err="1"/>
              <a:t>pH</a:t>
            </a:r>
            <a:r>
              <a:rPr lang="cs-CZ" baseline="-25000" dirty="0" err="1"/>
              <a:t>Old</a:t>
            </a:r>
            <a:r>
              <a:rPr lang="cs-CZ" dirty="0"/>
              <a:t> . Při 10násobném poklesu H</a:t>
            </a:r>
            <a:r>
              <a:rPr lang="cs-CZ" baseline="30000" dirty="0"/>
              <a:t>+</a:t>
            </a:r>
            <a:r>
              <a:rPr lang="cs-CZ" dirty="0"/>
              <a:t> vzroste pH o 1.</a:t>
            </a:r>
            <a:endParaRPr lang="cs-CZ" baseline="-25000" dirty="0"/>
          </a:p>
          <a:p>
            <a:endParaRPr lang="cs-CZ" dirty="0"/>
          </a:p>
          <a:p>
            <a:pPr marL="0" indent="0">
              <a:buNone/>
            </a:pPr>
            <a:endParaRPr lang="cs-CZ" dirty="0"/>
          </a:p>
        </p:txBody>
      </p:sp>
    </p:spTree>
    <p:extLst>
      <p:ext uri="{BB962C8B-B14F-4D97-AF65-F5344CB8AC3E}">
        <p14:creationId xmlns:p14="http://schemas.microsoft.com/office/powerpoint/2010/main" val="11365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Pufry</a:t>
            </a:r>
          </a:p>
        </p:txBody>
      </p:sp>
      <p:sp>
        <p:nvSpPr>
          <p:cNvPr id="3" name="Zástupný symbol pro obsah 2"/>
          <p:cNvSpPr>
            <a:spLocks noGrp="1"/>
          </p:cNvSpPr>
          <p:nvPr>
            <p:ph idx="1"/>
          </p:nvPr>
        </p:nvSpPr>
        <p:spPr/>
        <p:txBody>
          <a:bodyPr/>
          <a:lstStyle/>
          <a:p>
            <a:r>
              <a:rPr lang="cs-CZ" dirty="0"/>
              <a:t>Co jsou to pufry / ústojné roztoky?</a:t>
            </a:r>
          </a:p>
          <a:p>
            <a:r>
              <a:rPr lang="cs-CZ" dirty="0"/>
              <a:t>Jakým způsobem ovlivňují pufry pH, je-li přidána kyselina nebo zásada?</a:t>
            </a:r>
          </a:p>
          <a:p>
            <a:r>
              <a:rPr lang="cs-CZ" dirty="0"/>
              <a:t>Co to je </a:t>
            </a:r>
            <a:r>
              <a:rPr lang="cs-CZ" dirty="0" err="1"/>
              <a:t>pK</a:t>
            </a:r>
            <a:r>
              <a:rPr lang="cs-CZ" baseline="-25000" dirty="0" err="1"/>
              <a:t>a</a:t>
            </a:r>
            <a:r>
              <a:rPr lang="cs-CZ" dirty="0"/>
              <a:t> jednoduchého pufru?</a:t>
            </a:r>
          </a:p>
          <a:p>
            <a:r>
              <a:rPr lang="cs-CZ" dirty="0"/>
              <a:t>Pro jedničkáře: Dokážete napsat rovnici reakční rovnováhy pufru?</a:t>
            </a:r>
          </a:p>
          <a:p>
            <a:r>
              <a:rPr lang="cs-CZ" dirty="0"/>
              <a:t>Při jakém pH je jednosložkový pufr nejúčinnější?</a:t>
            </a:r>
          </a:p>
          <a:p>
            <a:pPr marL="0" indent="0">
              <a:buNone/>
            </a:pPr>
            <a:endParaRPr lang="cs-CZ" dirty="0"/>
          </a:p>
        </p:txBody>
      </p:sp>
    </p:spTree>
    <p:extLst>
      <p:ext uri="{BB962C8B-B14F-4D97-AF65-F5344CB8AC3E}">
        <p14:creationId xmlns:p14="http://schemas.microsoft.com/office/powerpoint/2010/main" val="2937406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12371" y="0"/>
            <a:ext cx="10515600" cy="1325563"/>
          </a:xfrm>
        </p:spPr>
        <p:txBody>
          <a:bodyPr/>
          <a:lstStyle/>
          <a:p>
            <a:r>
              <a:rPr lang="cs-CZ" dirty="0">
                <a:solidFill>
                  <a:srgbClr val="CC3300"/>
                </a:solidFill>
              </a:rPr>
              <a:t>Pufry – řešení 1</a:t>
            </a:r>
            <a:endParaRPr lang="cs-CZ" dirty="0"/>
          </a:p>
        </p:txBody>
      </p:sp>
      <p:sp>
        <p:nvSpPr>
          <p:cNvPr id="3" name="Zástupný symbol pro obsah 2"/>
          <p:cNvSpPr>
            <a:spLocks noGrp="1"/>
          </p:cNvSpPr>
          <p:nvPr>
            <p:ph sz="half" idx="1"/>
          </p:nvPr>
        </p:nvSpPr>
        <p:spPr>
          <a:xfrm>
            <a:off x="838200" y="1535339"/>
            <a:ext cx="5181600" cy="4850946"/>
          </a:xfrm>
        </p:spPr>
        <p:txBody>
          <a:bodyPr>
            <a:normAutofit fontScale="92500" lnSpcReduction="10000"/>
          </a:bodyPr>
          <a:lstStyle/>
          <a:p>
            <a:r>
              <a:rPr lang="cs-CZ" dirty="0"/>
              <a:t>Pufry zpomalují změnu pH tím, že na sebe váží H</a:t>
            </a:r>
            <a:r>
              <a:rPr lang="cs-CZ" baseline="30000" dirty="0"/>
              <a:t>+</a:t>
            </a:r>
            <a:r>
              <a:rPr lang="cs-CZ" dirty="0"/>
              <a:t> při rostoucí koncentraci </a:t>
            </a:r>
            <a:r>
              <a:rPr lang="en-US" dirty="0"/>
              <a:t>H</a:t>
            </a:r>
            <a:r>
              <a:rPr lang="en-US" baseline="30000" dirty="0"/>
              <a:t>+</a:t>
            </a:r>
            <a:r>
              <a:rPr lang="en-US" dirty="0"/>
              <a:t> (</a:t>
            </a:r>
            <a:r>
              <a:rPr lang="cs-CZ" dirty="0"/>
              <a:t>pokud pH klesá</a:t>
            </a:r>
            <a:r>
              <a:rPr lang="en-US" dirty="0"/>
              <a:t>)</a:t>
            </a:r>
            <a:r>
              <a:rPr lang="cs-CZ" dirty="0"/>
              <a:t>, a uvolňují H</a:t>
            </a:r>
            <a:r>
              <a:rPr lang="cs-CZ" baseline="30000" dirty="0"/>
              <a:t>+ </a:t>
            </a:r>
            <a:r>
              <a:rPr lang="cs-CZ" dirty="0"/>
              <a:t>při klesající </a:t>
            </a:r>
            <a:r>
              <a:rPr lang="en-US" dirty="0"/>
              <a:t>[H</a:t>
            </a:r>
            <a:r>
              <a:rPr lang="en-US" baseline="30000" dirty="0"/>
              <a:t>+</a:t>
            </a:r>
            <a:r>
              <a:rPr lang="en-US" dirty="0"/>
              <a:t>] </a:t>
            </a:r>
            <a:r>
              <a:rPr lang="cs-CZ" dirty="0"/>
              <a:t>(pH stoupá). </a:t>
            </a:r>
          </a:p>
          <a:p>
            <a:r>
              <a:rPr lang="cs-CZ" dirty="0"/>
              <a:t>Pro stabilizaci pH v určitých mezích jsou klíčové!</a:t>
            </a:r>
          </a:p>
          <a:p>
            <a:r>
              <a:rPr lang="cs-CZ" dirty="0"/>
              <a:t>Vodíkový iont a pufr reagují vratně podle rovnice:</a:t>
            </a:r>
          </a:p>
          <a:p>
            <a:r>
              <a:rPr lang="cs-CZ" dirty="0"/>
              <a:t>HB               H</a:t>
            </a:r>
            <a:r>
              <a:rPr lang="cs-CZ" baseline="30000" dirty="0"/>
              <a:t>+</a:t>
            </a:r>
            <a:r>
              <a:rPr lang="cs-CZ" dirty="0"/>
              <a:t> +  B</a:t>
            </a:r>
            <a:r>
              <a:rPr lang="cs-CZ" baseline="30000" dirty="0"/>
              <a:t>- </a:t>
            </a:r>
            <a:r>
              <a:rPr lang="cs-CZ" dirty="0"/>
              <a:t>         nebo:</a:t>
            </a:r>
          </a:p>
          <a:p>
            <a:pPr marL="0" indent="0">
              <a:buNone/>
            </a:pPr>
            <a:r>
              <a:rPr lang="cs-CZ" dirty="0"/>
              <a:t>   HB</a:t>
            </a:r>
            <a:r>
              <a:rPr lang="cs-CZ" baseline="30000" dirty="0"/>
              <a:t>+</a:t>
            </a:r>
            <a:r>
              <a:rPr lang="cs-CZ" dirty="0"/>
              <a:t>               H</a:t>
            </a:r>
            <a:r>
              <a:rPr lang="cs-CZ" baseline="30000" dirty="0"/>
              <a:t>+</a:t>
            </a:r>
            <a:r>
              <a:rPr lang="cs-CZ" dirty="0"/>
              <a:t> +  B</a:t>
            </a:r>
          </a:p>
        </p:txBody>
      </p:sp>
      <p:sp>
        <p:nvSpPr>
          <p:cNvPr id="4" name="Zástupný symbol pro obsah 3"/>
          <p:cNvSpPr>
            <a:spLocks noGrp="1"/>
          </p:cNvSpPr>
          <p:nvPr>
            <p:ph sz="half" idx="2"/>
          </p:nvPr>
        </p:nvSpPr>
        <p:spPr>
          <a:xfrm>
            <a:off x="6114143" y="1509486"/>
            <a:ext cx="5181600" cy="4905828"/>
          </a:xfrm>
        </p:spPr>
        <p:txBody>
          <a:bodyPr>
            <a:normAutofit fontScale="92500" lnSpcReduction="10000"/>
          </a:bodyPr>
          <a:lstStyle/>
          <a:p>
            <a:r>
              <a:rPr lang="cs-CZ" dirty="0"/>
              <a:t>Reakční rovnováha lze vyjádřit známým vztahem:</a:t>
            </a:r>
          </a:p>
          <a:p>
            <a:pPr marL="0" indent="0">
              <a:buNone/>
            </a:pPr>
            <a:endParaRPr lang="cs-CZ" dirty="0"/>
          </a:p>
          <a:p>
            <a:pPr marL="0" indent="0">
              <a:buNone/>
            </a:pPr>
            <a:endParaRPr lang="cs-CZ" dirty="0"/>
          </a:p>
          <a:p>
            <a:r>
              <a:rPr lang="cs-CZ" dirty="0"/>
              <a:t>Lze upravit na:</a:t>
            </a:r>
          </a:p>
          <a:p>
            <a:endParaRPr lang="cs-CZ" dirty="0"/>
          </a:p>
          <a:p>
            <a:endParaRPr lang="cs-CZ" dirty="0"/>
          </a:p>
          <a:p>
            <a:r>
              <a:rPr lang="cs-CZ" dirty="0"/>
              <a:t> </a:t>
            </a:r>
            <a:r>
              <a:rPr lang="en-US" dirty="0"/>
              <a:t>[H</a:t>
            </a:r>
            <a:r>
              <a:rPr lang="cs-CZ" dirty="0"/>
              <a:t>B</a:t>
            </a:r>
            <a:r>
              <a:rPr lang="en-US" dirty="0"/>
              <a:t>]</a:t>
            </a:r>
            <a:r>
              <a:rPr lang="cs-CZ" dirty="0"/>
              <a:t> a </a:t>
            </a:r>
            <a:r>
              <a:rPr lang="en-US" dirty="0"/>
              <a:t>[</a:t>
            </a:r>
            <a:r>
              <a:rPr lang="cs-CZ" dirty="0"/>
              <a:t>B</a:t>
            </a:r>
            <a:r>
              <a:rPr lang="cs-CZ" baseline="30000" dirty="0"/>
              <a:t>-</a:t>
            </a:r>
            <a:r>
              <a:rPr lang="en-US" dirty="0"/>
              <a:t>]</a:t>
            </a:r>
            <a:r>
              <a:rPr lang="cs-CZ" dirty="0"/>
              <a:t> jsou  právě v poměru 1:1, pokud je pH = </a:t>
            </a:r>
            <a:r>
              <a:rPr lang="cs-CZ" dirty="0" err="1"/>
              <a:t>pK</a:t>
            </a:r>
            <a:r>
              <a:rPr lang="cs-CZ" baseline="-25000" dirty="0" err="1"/>
              <a:t>A</a:t>
            </a:r>
            <a:r>
              <a:rPr lang="cs-CZ" dirty="0"/>
              <a:t> </a:t>
            </a:r>
          </a:p>
          <a:p>
            <a:pPr marL="0" indent="0">
              <a:buNone/>
            </a:pPr>
            <a:r>
              <a:rPr lang="cs-CZ" dirty="0"/>
              <a:t>(zkuste dokázat z předchozí rovnice)</a:t>
            </a:r>
            <a:endParaRPr lang="cs-CZ" baseline="-25000" dirty="0"/>
          </a:p>
          <a:p>
            <a:endParaRPr lang="cs-CZ" dirty="0"/>
          </a:p>
          <a:p>
            <a:endParaRPr lang="cs-CZ" dirty="0"/>
          </a:p>
        </p:txBody>
      </p:sp>
      <p:sp>
        <p:nvSpPr>
          <p:cNvPr id="5" name="Line 5"/>
          <p:cNvSpPr>
            <a:spLocks noChangeShapeType="1"/>
          </p:cNvSpPr>
          <p:nvPr/>
        </p:nvSpPr>
        <p:spPr bwMode="auto">
          <a:xfrm>
            <a:off x="1796370" y="5104271"/>
            <a:ext cx="865187"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6" name="Line 10"/>
          <p:cNvSpPr>
            <a:spLocks noChangeShapeType="1"/>
          </p:cNvSpPr>
          <p:nvPr/>
        </p:nvSpPr>
        <p:spPr bwMode="auto">
          <a:xfrm flipH="1">
            <a:off x="1724932" y="5216983"/>
            <a:ext cx="863600"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10" name="Line 5"/>
          <p:cNvSpPr>
            <a:spLocks noChangeShapeType="1"/>
          </p:cNvSpPr>
          <p:nvPr/>
        </p:nvSpPr>
        <p:spPr bwMode="auto">
          <a:xfrm>
            <a:off x="1905228" y="5590498"/>
            <a:ext cx="865187"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11" name="Line 10"/>
          <p:cNvSpPr>
            <a:spLocks noChangeShapeType="1"/>
          </p:cNvSpPr>
          <p:nvPr/>
        </p:nvSpPr>
        <p:spPr bwMode="auto">
          <a:xfrm flipH="1">
            <a:off x="1833790" y="5703210"/>
            <a:ext cx="863600"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mc:AlternateContent xmlns:mc="http://schemas.openxmlformats.org/markup-compatibility/2006" xmlns:a14="http://schemas.microsoft.com/office/drawing/2010/main">
        <mc:Choice Requires="a14">
          <p:sp>
            <p:nvSpPr>
              <p:cNvPr id="12" name="Obdélník 11"/>
              <p:cNvSpPr/>
              <p:nvPr/>
            </p:nvSpPr>
            <p:spPr>
              <a:xfrm>
                <a:off x="7426810" y="2262398"/>
                <a:ext cx="2631590" cy="68615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cs-CZ" i="1">
                              <a:latin typeface="Cambria Math" panose="02040503050406030204" pitchFamily="18" charset="0"/>
                            </a:rPr>
                          </m:ctrlPr>
                        </m:sSubPr>
                        <m:e>
                          <m:r>
                            <a:rPr lang="cs-CZ" i="1">
                              <a:latin typeface="Cambria Math" panose="02040503050406030204" pitchFamily="18" charset="0"/>
                            </a:rPr>
                            <m:t>𝐾</m:t>
                          </m:r>
                        </m:e>
                        <m:sub>
                          <m:r>
                            <a:rPr lang="cs-CZ" i="1">
                              <a:latin typeface="Cambria Math" panose="02040503050406030204" pitchFamily="18" charset="0"/>
                            </a:rPr>
                            <m:t>𝐴</m:t>
                          </m:r>
                        </m:sub>
                      </m:sSub>
                      <m:r>
                        <a:rPr lang="cs-CZ" i="0">
                          <a:latin typeface="Cambria Math" panose="02040503050406030204" pitchFamily="18" charset="0"/>
                        </a:rPr>
                        <m:t>=</m:t>
                      </m:r>
                      <m:f>
                        <m:fPr>
                          <m:ctrlPr>
                            <a:rPr lang="cs-CZ" i="1">
                              <a:latin typeface="Cambria Math" panose="02040503050406030204" pitchFamily="18" charset="0"/>
                            </a:rPr>
                          </m:ctrlPr>
                        </m:fPr>
                        <m:num>
                          <m:d>
                            <m:dPr>
                              <m:begChr m:val=""/>
                              <m:endChr m:val="]"/>
                              <m:ctrlPr>
                                <a:rPr lang="cs-CZ" i="1">
                                  <a:latin typeface="Cambria Math" panose="02040503050406030204" pitchFamily="18" charset="0"/>
                                </a:rPr>
                              </m:ctrlPr>
                            </m:dPr>
                            <m:e>
                              <m:d>
                                <m:dPr>
                                  <m:begChr m:val="["/>
                                  <m:endChr m:val="]"/>
                                  <m:ctrlPr>
                                    <a:rPr lang="cs-CZ" i="1">
                                      <a:latin typeface="Cambria Math" panose="02040503050406030204" pitchFamily="18" charset="0"/>
                                    </a:rPr>
                                  </m:ctrlPr>
                                </m:dPr>
                                <m:e>
                                  <m:sSup>
                                    <m:sSupPr>
                                      <m:ctrlPr>
                                        <a:rPr lang="cs-CZ" i="1">
                                          <a:latin typeface="Cambria Math" panose="02040503050406030204" pitchFamily="18" charset="0"/>
                                        </a:rPr>
                                      </m:ctrlPr>
                                    </m:sSupPr>
                                    <m:e>
                                      <m:r>
                                        <m:rPr>
                                          <m:sty m:val="p"/>
                                        </m:rPr>
                                        <a:rPr lang="cs-CZ" i="0">
                                          <a:latin typeface="Cambria Math" panose="02040503050406030204" pitchFamily="18" charset="0"/>
                                        </a:rPr>
                                        <m:t>H</m:t>
                                      </m:r>
                                    </m:e>
                                    <m:sup>
                                      <m:r>
                                        <a:rPr lang="cs-CZ" i="0">
                                          <a:latin typeface="Cambria Math" panose="02040503050406030204" pitchFamily="18" charset="0"/>
                                        </a:rPr>
                                        <m:t>+</m:t>
                                      </m:r>
                                    </m:sup>
                                  </m:sSup>
                                </m:e>
                              </m:d>
                              <m:r>
                                <a:rPr lang="cs-CZ" i="0">
                                  <a:latin typeface="Cambria Math" panose="02040503050406030204" pitchFamily="18" charset="0"/>
                                </a:rPr>
                                <m:t>∗[</m:t>
                              </m:r>
                              <m:sSubSup>
                                <m:sSubSupPr>
                                  <m:ctrlPr>
                                    <a:rPr lang="cs-CZ" i="1">
                                      <a:latin typeface="Cambria Math" panose="02040503050406030204" pitchFamily="18" charset="0"/>
                                    </a:rPr>
                                  </m:ctrlPr>
                                </m:sSubSupPr>
                                <m:e>
                                  <m:r>
                                    <m:rPr>
                                      <m:sty m:val="p"/>
                                    </m:rPr>
                                    <a:rPr lang="cs-CZ" i="0">
                                      <a:latin typeface="Cambria Math" panose="02040503050406030204" pitchFamily="18" charset="0"/>
                                    </a:rPr>
                                    <m:t>B</m:t>
                                  </m:r>
                                </m:e>
                                <m:sub>
                                  <m:r>
                                    <a:rPr lang="cs-CZ" i="1">
                                      <a:latin typeface="Cambria Math" panose="02040503050406030204" pitchFamily="18" charset="0"/>
                                    </a:rPr>
                                    <m:t>𝑖</m:t>
                                  </m:r>
                                </m:sub>
                                <m:sup>
                                  <m:r>
                                    <a:rPr lang="cs-CZ" i="0">
                                      <a:latin typeface="Cambria Math" panose="02040503050406030204" pitchFamily="18" charset="0"/>
                                    </a:rPr>
                                    <m:t>−</m:t>
                                  </m:r>
                                </m:sup>
                              </m:sSubSup>
                            </m:e>
                          </m:d>
                        </m:num>
                        <m:den>
                          <m:d>
                            <m:dPr>
                              <m:begChr m:val="["/>
                              <m:endChr m:val="]"/>
                              <m:ctrlPr>
                                <a:rPr lang="cs-CZ" i="1">
                                  <a:latin typeface="Cambria Math" panose="02040503050406030204" pitchFamily="18" charset="0"/>
                                </a:rPr>
                              </m:ctrlPr>
                            </m:dPr>
                            <m:e>
                              <m:sSub>
                                <m:sSubPr>
                                  <m:ctrlPr>
                                    <a:rPr lang="cs-CZ" i="1">
                                      <a:latin typeface="Cambria Math" panose="02040503050406030204" pitchFamily="18" charset="0"/>
                                    </a:rPr>
                                  </m:ctrlPr>
                                </m:sSubPr>
                                <m:e>
                                  <m:r>
                                    <m:rPr>
                                      <m:sty m:val="p"/>
                                    </m:rPr>
                                    <a:rPr lang="cs-CZ" i="0">
                                      <a:latin typeface="Cambria Math" panose="02040503050406030204" pitchFamily="18" charset="0"/>
                                    </a:rPr>
                                    <m:t>HB</m:t>
                                  </m:r>
                                </m:e>
                                <m:sub>
                                  <m:r>
                                    <a:rPr lang="cs-CZ" i="1">
                                      <a:latin typeface="Cambria Math" panose="02040503050406030204" pitchFamily="18" charset="0"/>
                                    </a:rPr>
                                    <m:t>𝑖</m:t>
                                  </m:r>
                                </m:sub>
                              </m:sSub>
                            </m:e>
                          </m:d>
                        </m:den>
                      </m:f>
                    </m:oMath>
                  </m:oMathPara>
                </a14:m>
                <a:endParaRPr lang="cs-CZ" dirty="0"/>
              </a:p>
            </p:txBody>
          </p:sp>
        </mc:Choice>
        <mc:Fallback xmlns="">
          <p:sp>
            <p:nvSpPr>
              <p:cNvPr id="12" name="Obdélník 11"/>
              <p:cNvSpPr>
                <a:spLocks noRot="1" noChangeAspect="1" noMove="1" noResize="1" noEditPoints="1" noAdjustHandles="1" noChangeArrowheads="1" noChangeShapeType="1" noTextEdit="1"/>
              </p:cNvSpPr>
              <p:nvPr/>
            </p:nvSpPr>
            <p:spPr>
              <a:xfrm>
                <a:off x="7426810" y="2262398"/>
                <a:ext cx="2631590" cy="686150"/>
              </a:xfrm>
              <a:prstGeom prst="rect">
                <a:avLst/>
              </a:prstGeom>
              <a:blipFill>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3" name="Obdélník 12"/>
              <p:cNvSpPr/>
              <p:nvPr/>
            </p:nvSpPr>
            <p:spPr>
              <a:xfrm>
                <a:off x="7418273" y="3725906"/>
                <a:ext cx="2594492" cy="67730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i="1">
                          <a:latin typeface="Cambria Math" panose="02040503050406030204" pitchFamily="18" charset="0"/>
                        </a:rPr>
                        <m:t>𝑝𝐻</m:t>
                      </m:r>
                      <m:r>
                        <a:rPr lang="cs-CZ" i="0">
                          <a:latin typeface="Cambria Math" panose="02040503050406030204" pitchFamily="18" charset="0"/>
                        </a:rPr>
                        <m:t>=</m:t>
                      </m:r>
                      <m:sSub>
                        <m:sSubPr>
                          <m:ctrlPr>
                            <a:rPr lang="cs-CZ" i="1">
                              <a:latin typeface="Cambria Math" panose="02040503050406030204" pitchFamily="18" charset="0"/>
                            </a:rPr>
                          </m:ctrlPr>
                        </m:sSubPr>
                        <m:e>
                          <m:r>
                            <a:rPr lang="cs-CZ" i="1">
                              <a:latin typeface="Cambria Math" panose="02040503050406030204" pitchFamily="18" charset="0"/>
                            </a:rPr>
                            <m:t>𝑝𝐾</m:t>
                          </m:r>
                        </m:e>
                        <m:sub>
                          <m:r>
                            <a:rPr lang="cs-CZ" i="1">
                              <a:latin typeface="Cambria Math" panose="02040503050406030204" pitchFamily="18" charset="0"/>
                            </a:rPr>
                            <m:t>𝐴</m:t>
                          </m:r>
                        </m:sub>
                      </m:sSub>
                      <m:r>
                        <a:rPr lang="cs-CZ" i="0">
                          <a:latin typeface="Cambria Math" panose="02040503050406030204" pitchFamily="18" charset="0"/>
                        </a:rPr>
                        <m:t>+</m:t>
                      </m:r>
                      <m:func>
                        <m:funcPr>
                          <m:ctrlPr>
                            <a:rPr lang="cs-CZ" i="1">
                              <a:latin typeface="Cambria Math" panose="02040503050406030204" pitchFamily="18" charset="0"/>
                            </a:rPr>
                          </m:ctrlPr>
                        </m:funcPr>
                        <m:fName>
                          <m:sSub>
                            <m:sSubPr>
                              <m:ctrlPr>
                                <a:rPr lang="cs-CZ" i="1">
                                  <a:latin typeface="Cambria Math" panose="02040503050406030204" pitchFamily="18" charset="0"/>
                                </a:rPr>
                              </m:ctrlPr>
                            </m:sSubPr>
                            <m:e>
                              <m:r>
                                <m:rPr>
                                  <m:sty m:val="p"/>
                                </m:rPr>
                                <a:rPr lang="cs-CZ" i="0">
                                  <a:latin typeface="Cambria Math" panose="02040503050406030204" pitchFamily="18" charset="0"/>
                                </a:rPr>
                                <m:t>log</m:t>
                              </m:r>
                            </m:e>
                            <m:sub>
                              <m:r>
                                <a:rPr lang="cs-CZ" i="0">
                                  <a:latin typeface="Cambria Math" panose="02040503050406030204" pitchFamily="18" charset="0"/>
                                </a:rPr>
                                <m:t>10</m:t>
                              </m:r>
                            </m:sub>
                          </m:sSub>
                        </m:fName>
                        <m:e>
                          <m:f>
                            <m:fPr>
                              <m:ctrlPr>
                                <a:rPr lang="cs-CZ" i="1">
                                  <a:latin typeface="Cambria Math" panose="02040503050406030204" pitchFamily="18" charset="0"/>
                                </a:rPr>
                              </m:ctrlPr>
                            </m:fPr>
                            <m:num>
                              <m:d>
                                <m:dPr>
                                  <m:begChr m:val="["/>
                                  <m:endChr m:val="]"/>
                                  <m:ctrlPr>
                                    <a:rPr lang="cs-CZ" i="1">
                                      <a:latin typeface="Cambria Math" panose="02040503050406030204" pitchFamily="18" charset="0"/>
                                    </a:rPr>
                                  </m:ctrlPr>
                                </m:dPr>
                                <m:e>
                                  <m:sSubSup>
                                    <m:sSubSupPr>
                                      <m:ctrlPr>
                                        <a:rPr lang="cs-CZ" i="1">
                                          <a:latin typeface="Cambria Math" panose="02040503050406030204" pitchFamily="18" charset="0"/>
                                        </a:rPr>
                                      </m:ctrlPr>
                                    </m:sSubSupPr>
                                    <m:e>
                                      <m:r>
                                        <m:rPr>
                                          <m:sty m:val="p"/>
                                        </m:rPr>
                                        <a:rPr lang="cs-CZ" i="0">
                                          <a:latin typeface="Cambria Math" panose="02040503050406030204" pitchFamily="18" charset="0"/>
                                        </a:rPr>
                                        <m:t>B</m:t>
                                      </m:r>
                                    </m:e>
                                    <m:sub>
                                      <m:r>
                                        <a:rPr lang="cs-CZ" i="1">
                                          <a:latin typeface="Cambria Math" panose="02040503050406030204" pitchFamily="18" charset="0"/>
                                        </a:rPr>
                                        <m:t>𝑖</m:t>
                                      </m:r>
                                    </m:sub>
                                    <m:sup>
                                      <m:r>
                                        <a:rPr lang="cs-CZ" i="0">
                                          <a:latin typeface="Cambria Math" panose="02040503050406030204" pitchFamily="18" charset="0"/>
                                        </a:rPr>
                                        <m:t>−</m:t>
                                      </m:r>
                                    </m:sup>
                                  </m:sSubSup>
                                </m:e>
                              </m:d>
                            </m:num>
                            <m:den>
                              <m:d>
                                <m:dPr>
                                  <m:begChr m:val="["/>
                                  <m:endChr m:val="]"/>
                                  <m:ctrlPr>
                                    <a:rPr lang="cs-CZ" i="1">
                                      <a:latin typeface="Cambria Math" panose="02040503050406030204" pitchFamily="18" charset="0"/>
                                    </a:rPr>
                                  </m:ctrlPr>
                                </m:dPr>
                                <m:e>
                                  <m:sSub>
                                    <m:sSubPr>
                                      <m:ctrlPr>
                                        <a:rPr lang="cs-CZ" i="1">
                                          <a:latin typeface="Cambria Math" panose="02040503050406030204" pitchFamily="18" charset="0"/>
                                        </a:rPr>
                                      </m:ctrlPr>
                                    </m:sSubPr>
                                    <m:e>
                                      <m:r>
                                        <m:rPr>
                                          <m:sty m:val="p"/>
                                        </m:rPr>
                                        <a:rPr lang="cs-CZ" i="0">
                                          <a:latin typeface="Cambria Math" panose="02040503050406030204" pitchFamily="18" charset="0"/>
                                        </a:rPr>
                                        <m:t>HB</m:t>
                                      </m:r>
                                    </m:e>
                                    <m:sub>
                                      <m:r>
                                        <a:rPr lang="cs-CZ" i="1">
                                          <a:latin typeface="Cambria Math" panose="02040503050406030204" pitchFamily="18" charset="0"/>
                                        </a:rPr>
                                        <m:t>𝑖</m:t>
                                      </m:r>
                                    </m:sub>
                                  </m:sSub>
                                </m:e>
                              </m:d>
                            </m:den>
                          </m:f>
                        </m:e>
                      </m:func>
                    </m:oMath>
                  </m:oMathPara>
                </a14:m>
                <a:endParaRPr lang="cs-CZ" dirty="0"/>
              </a:p>
            </p:txBody>
          </p:sp>
        </mc:Choice>
        <mc:Fallback xmlns="">
          <p:sp>
            <p:nvSpPr>
              <p:cNvPr id="13" name="Obdélník 12"/>
              <p:cNvSpPr>
                <a:spLocks noRot="1" noChangeAspect="1" noMove="1" noResize="1" noEditPoints="1" noAdjustHandles="1" noChangeArrowheads="1" noChangeShapeType="1" noTextEdit="1"/>
              </p:cNvSpPr>
              <p:nvPr/>
            </p:nvSpPr>
            <p:spPr>
              <a:xfrm>
                <a:off x="7418273" y="3725906"/>
                <a:ext cx="2594492" cy="677301"/>
              </a:xfrm>
              <a:prstGeom prst="rect">
                <a:avLst/>
              </a:prstGeom>
              <a:blipFill>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70275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uiExpand="1" build="p"/>
      <p:bldP spid="5" grpId="0" animBg="1"/>
      <p:bldP spid="6" grpId="0" animBg="1"/>
      <p:bldP spid="10" grpId="0" animBg="1"/>
      <p:bldP spid="11" grpId="0" animBg="1"/>
      <p:bldP spid="12" grpId="0"/>
      <p:bldP spid="13" grpId="0"/>
    </p:bld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bdélník 11"/>
          <p:cNvSpPr/>
          <p:nvPr/>
        </p:nvSpPr>
        <p:spPr>
          <a:xfrm>
            <a:off x="6371771" y="0"/>
            <a:ext cx="5791200" cy="741970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dirty="0">
                <a:solidFill>
                  <a:srgbClr val="CC3300"/>
                </a:solidFill>
              </a:rPr>
              <a:t>Pufry – řešení 2</a:t>
            </a:r>
          </a:p>
        </p:txBody>
      </p:sp>
      <p:sp>
        <p:nvSpPr>
          <p:cNvPr id="16" name="Zástupný symbol pro obsah 2"/>
          <p:cNvSpPr>
            <a:spLocks noGrp="1"/>
          </p:cNvSpPr>
          <p:nvPr>
            <p:ph sz="half" idx="1"/>
          </p:nvPr>
        </p:nvSpPr>
        <p:spPr>
          <a:xfrm>
            <a:off x="838200" y="1825625"/>
            <a:ext cx="5181600" cy="4705804"/>
          </a:xfrm>
        </p:spPr>
        <p:txBody>
          <a:bodyPr>
            <a:normAutofit fontScale="77500" lnSpcReduction="20000"/>
          </a:bodyPr>
          <a:lstStyle/>
          <a:p>
            <a:r>
              <a:rPr lang="cs-CZ" dirty="0"/>
              <a:t>Jednosložkový pufr je nejúčinnější, pokud je pH v okolí jeho </a:t>
            </a:r>
            <a:r>
              <a:rPr lang="cs-CZ" dirty="0" err="1"/>
              <a:t>pK</a:t>
            </a:r>
            <a:r>
              <a:rPr lang="cs-CZ" baseline="-25000" dirty="0" err="1"/>
              <a:t>A</a:t>
            </a:r>
            <a:r>
              <a:rPr lang="cs-CZ" baseline="-25000" dirty="0"/>
              <a:t> </a:t>
            </a:r>
            <a:r>
              <a:rPr lang="cs-CZ" dirty="0"/>
              <a:t>.</a:t>
            </a:r>
          </a:p>
          <a:p>
            <a:r>
              <a:rPr lang="cs-CZ" dirty="0"/>
              <a:t>Účinnost pufru při </a:t>
            </a:r>
            <a:r>
              <a:rPr lang="cs-CZ"/>
              <a:t>daném pH lze </a:t>
            </a:r>
            <a:r>
              <a:rPr lang="cs-CZ" dirty="0"/>
              <a:t>vyjádřit </a:t>
            </a:r>
            <a:r>
              <a:rPr lang="cs-CZ" dirty="0" err="1"/>
              <a:t>pufrační</a:t>
            </a:r>
            <a:r>
              <a:rPr lang="cs-CZ" dirty="0"/>
              <a:t> kapacitou </a:t>
            </a:r>
            <a:r>
              <a:rPr lang="el-GR" dirty="0"/>
              <a:t>β</a:t>
            </a:r>
            <a:r>
              <a:rPr lang="cs-CZ" dirty="0"/>
              <a:t>.</a:t>
            </a:r>
          </a:p>
          <a:p>
            <a:r>
              <a:rPr lang="cs-CZ" dirty="0"/>
              <a:t>Při velké vzdálenosti pH od </a:t>
            </a:r>
            <a:r>
              <a:rPr lang="cs-CZ" dirty="0" err="1"/>
              <a:t>pK</a:t>
            </a:r>
            <a:r>
              <a:rPr lang="cs-CZ" baseline="-25000" dirty="0" err="1"/>
              <a:t>A</a:t>
            </a:r>
            <a:r>
              <a:rPr lang="cs-CZ" dirty="0"/>
              <a:t> pufru limituje vždy účinnost ta složka pufru, které je málo.</a:t>
            </a:r>
          </a:p>
          <a:p>
            <a:r>
              <a:rPr lang="cs-CZ" dirty="0"/>
              <a:t>Například u kyselých pH je ↓</a:t>
            </a:r>
            <a:r>
              <a:rPr lang="en-US" dirty="0"/>
              <a:t>[</a:t>
            </a:r>
            <a:r>
              <a:rPr lang="cs-CZ" dirty="0"/>
              <a:t>B</a:t>
            </a:r>
            <a:r>
              <a:rPr lang="cs-CZ" baseline="30000" dirty="0"/>
              <a:t>-</a:t>
            </a:r>
            <a:r>
              <a:rPr lang="en-US" dirty="0"/>
              <a:t>]</a:t>
            </a:r>
            <a:r>
              <a:rPr lang="cs-CZ" dirty="0"/>
              <a:t>, </a:t>
            </a:r>
          </a:p>
          <a:p>
            <a:r>
              <a:rPr lang="cs-CZ" dirty="0"/>
              <a:t>U zásaditého pH je ↓</a:t>
            </a:r>
            <a:r>
              <a:rPr lang="en-US" dirty="0"/>
              <a:t>[H</a:t>
            </a:r>
            <a:r>
              <a:rPr lang="cs-CZ" dirty="0"/>
              <a:t>B</a:t>
            </a:r>
            <a:r>
              <a:rPr lang="en-US" dirty="0"/>
              <a:t>]</a:t>
            </a:r>
            <a:endParaRPr lang="cs-CZ" dirty="0"/>
          </a:p>
          <a:p>
            <a:endParaRPr lang="cs-CZ" i="1" dirty="0"/>
          </a:p>
          <a:p>
            <a:r>
              <a:rPr lang="cs-CZ" i="1" dirty="0"/>
              <a:t>Pro jedničkáře: Jak se mění poměr    </a:t>
            </a:r>
            <a:r>
              <a:rPr lang="en-US" i="1" dirty="0"/>
              <a:t>[</a:t>
            </a:r>
            <a:r>
              <a:rPr lang="cs-CZ" i="1" dirty="0"/>
              <a:t>B</a:t>
            </a:r>
            <a:r>
              <a:rPr lang="cs-CZ" i="1" baseline="30000" dirty="0"/>
              <a:t>-</a:t>
            </a:r>
            <a:r>
              <a:rPr lang="en-US" i="1" dirty="0"/>
              <a:t>]</a:t>
            </a:r>
            <a:r>
              <a:rPr lang="cs-CZ" i="1" dirty="0"/>
              <a:t>/</a:t>
            </a:r>
            <a:r>
              <a:rPr lang="en-US" i="1" dirty="0"/>
              <a:t>[H</a:t>
            </a:r>
            <a:r>
              <a:rPr lang="cs-CZ" i="1" dirty="0"/>
              <a:t>B</a:t>
            </a:r>
            <a:r>
              <a:rPr lang="en-US" i="1" dirty="0"/>
              <a:t>]</a:t>
            </a:r>
            <a:r>
              <a:rPr lang="cs-CZ" i="1" dirty="0"/>
              <a:t> s přidáním kyseliny daleko  od </a:t>
            </a:r>
            <a:r>
              <a:rPr lang="cs-CZ" i="1" dirty="0" err="1"/>
              <a:t>pK</a:t>
            </a:r>
            <a:r>
              <a:rPr lang="cs-CZ" i="1" baseline="-25000" dirty="0" err="1"/>
              <a:t>A</a:t>
            </a:r>
            <a:r>
              <a:rPr lang="cs-CZ" i="1" dirty="0"/>
              <a:t>? Hodně nebo málo?</a:t>
            </a:r>
            <a:endParaRPr lang="cs-CZ" baseline="-25000" dirty="0"/>
          </a:p>
          <a:p>
            <a:pPr marL="0" indent="0">
              <a:buNone/>
            </a:pPr>
            <a:r>
              <a:rPr lang="cs-CZ" dirty="0"/>
              <a:t>  </a:t>
            </a:r>
          </a:p>
          <a:p>
            <a:endParaRPr lang="cs-CZ" dirty="0"/>
          </a:p>
          <a:p>
            <a:endParaRPr lang="cs-CZ" dirty="0"/>
          </a:p>
          <a:p>
            <a:endParaRPr lang="cs-CZ" dirty="0"/>
          </a:p>
        </p:txBody>
      </p:sp>
      <p:graphicFrame>
        <p:nvGraphicFramePr>
          <p:cNvPr id="4" name="Graf 3"/>
          <p:cNvGraphicFramePr/>
          <p:nvPr/>
        </p:nvGraphicFramePr>
        <p:xfrm>
          <a:off x="6766560" y="3291840"/>
          <a:ext cx="4811150" cy="3566159"/>
        </p:xfrm>
        <a:graphic>
          <a:graphicData uri="http://schemas.openxmlformats.org/drawingml/2006/chart">
            <c:chart xmlns:c="http://schemas.openxmlformats.org/drawingml/2006/chart" xmlns:r="http://schemas.openxmlformats.org/officeDocument/2006/relationships" r:id="rId2"/>
          </a:graphicData>
        </a:graphic>
      </p:graphicFrame>
      <mc:AlternateContent xmlns:mc="http://schemas.openxmlformats.org/markup-compatibility/2006" xmlns:a14="http://schemas.microsoft.com/office/drawing/2010/main">
        <mc:Choice Requires="a14">
          <p:sp>
            <p:nvSpPr>
              <p:cNvPr id="10" name="Obdélník 9"/>
              <p:cNvSpPr/>
              <p:nvPr/>
            </p:nvSpPr>
            <p:spPr>
              <a:xfrm>
                <a:off x="10802420" y="3811632"/>
                <a:ext cx="1126206" cy="66486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i="1">
                          <a:latin typeface="Cambria Math" panose="02040503050406030204" pitchFamily="18" charset="0"/>
                        </a:rPr>
                        <m:t>𝛽</m:t>
                      </m:r>
                      <m:r>
                        <a:rPr lang="cs-CZ" i="0">
                          <a:latin typeface="Cambria Math" panose="02040503050406030204" pitchFamily="18" charset="0"/>
                        </a:rPr>
                        <m:t>≝</m:t>
                      </m:r>
                      <m:f>
                        <m:fPr>
                          <m:ctrlPr>
                            <a:rPr lang="cs-CZ" i="1">
                              <a:latin typeface="Cambria Math" panose="02040503050406030204" pitchFamily="18" charset="0"/>
                            </a:rPr>
                          </m:ctrlPr>
                        </m:fPr>
                        <m:num>
                          <m:r>
                            <a:rPr lang="cs-CZ" i="1">
                              <a:latin typeface="Cambria Math" panose="02040503050406030204" pitchFamily="18" charset="0"/>
                            </a:rPr>
                            <m:t>𝑑</m:t>
                          </m:r>
                          <m:sSub>
                            <m:sSubPr>
                              <m:ctrlPr>
                                <a:rPr lang="cs-CZ" i="1">
                                  <a:latin typeface="Cambria Math" panose="02040503050406030204" pitchFamily="18" charset="0"/>
                                </a:rPr>
                              </m:ctrlPr>
                            </m:sSubPr>
                            <m:e>
                              <m:r>
                                <m:rPr>
                                  <m:sty m:val="p"/>
                                </m:rPr>
                                <a:rPr lang="cs-CZ" i="0">
                                  <a:latin typeface="Cambria Math" panose="02040503050406030204" pitchFamily="18" charset="0"/>
                                </a:rPr>
                                <m:t>C</m:t>
                              </m:r>
                            </m:e>
                            <m:sub>
                              <m:r>
                                <m:rPr>
                                  <m:sty m:val="p"/>
                                </m:rPr>
                                <a:rPr lang="cs-CZ" i="0">
                                  <a:latin typeface="Cambria Math" panose="02040503050406030204" pitchFamily="18" charset="0"/>
                                </a:rPr>
                                <m:t>B</m:t>
                              </m:r>
                            </m:sub>
                          </m:sSub>
                        </m:num>
                        <m:den>
                          <m:r>
                            <a:rPr lang="cs-CZ" i="1">
                              <a:latin typeface="Cambria Math" panose="02040503050406030204" pitchFamily="18" charset="0"/>
                            </a:rPr>
                            <m:t>𝑑</m:t>
                          </m:r>
                          <m:r>
                            <m:rPr>
                              <m:sty m:val="p"/>
                            </m:rPr>
                            <a:rPr lang="cs-CZ" i="0">
                              <a:latin typeface="Cambria Math" panose="02040503050406030204" pitchFamily="18" charset="0"/>
                            </a:rPr>
                            <m:t>pH</m:t>
                          </m:r>
                        </m:den>
                      </m:f>
                    </m:oMath>
                  </m:oMathPara>
                </a14:m>
                <a:endParaRPr lang="cs-CZ" dirty="0"/>
              </a:p>
            </p:txBody>
          </p:sp>
        </mc:Choice>
        <mc:Fallback xmlns="">
          <p:sp>
            <p:nvSpPr>
              <p:cNvPr id="10" name="Obdélník 9"/>
              <p:cNvSpPr>
                <a:spLocks noRot="1" noChangeAspect="1" noMove="1" noResize="1" noEditPoints="1" noAdjustHandles="1" noChangeArrowheads="1" noChangeShapeType="1" noTextEdit="1"/>
              </p:cNvSpPr>
              <p:nvPr/>
            </p:nvSpPr>
            <p:spPr>
              <a:xfrm>
                <a:off x="10802420" y="3811632"/>
                <a:ext cx="1126206" cy="664862"/>
              </a:xfrm>
              <a:prstGeom prst="rect">
                <a:avLst/>
              </a:prstGeom>
              <a:blipFill>
                <a:blip r:embed="rId3"/>
                <a:stretch>
                  <a:fillRect/>
                </a:stretch>
              </a:blipFill>
            </p:spPr>
            <p:txBody>
              <a:bodyPr/>
              <a:lstStyle/>
              <a:p>
                <a:r>
                  <a:rPr lang="cs-CZ">
                    <a:noFill/>
                  </a:rPr>
                  <a:t> </a:t>
                </a:r>
              </a:p>
            </p:txBody>
          </p:sp>
        </mc:Fallback>
      </mc:AlternateContent>
      <p:graphicFrame>
        <p:nvGraphicFramePr>
          <p:cNvPr id="11" name="Graf 10"/>
          <p:cNvGraphicFramePr/>
          <p:nvPr/>
        </p:nvGraphicFramePr>
        <p:xfrm>
          <a:off x="7040880" y="0"/>
          <a:ext cx="5355771" cy="3788229"/>
        </p:xfrm>
        <a:graphic>
          <a:graphicData uri="http://schemas.openxmlformats.org/drawingml/2006/chart">
            <c:chart xmlns:c="http://schemas.openxmlformats.org/drawingml/2006/chart" xmlns:r="http://schemas.openxmlformats.org/officeDocument/2006/relationships" r:id="rId4"/>
          </a:graphicData>
        </a:graphic>
      </p:graphicFrame>
      <p:cxnSp>
        <p:nvCxnSpPr>
          <p:cNvPr id="22" name="Přímá spojnice se šipkou 21"/>
          <p:cNvCxnSpPr/>
          <p:nvPr/>
        </p:nvCxnSpPr>
        <p:spPr>
          <a:xfrm>
            <a:off x="9318172" y="4484914"/>
            <a:ext cx="0" cy="449943"/>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Přímá spojnice se šipkou 22"/>
          <p:cNvCxnSpPr/>
          <p:nvPr/>
        </p:nvCxnSpPr>
        <p:spPr>
          <a:xfrm flipH="1">
            <a:off x="9688286" y="5196114"/>
            <a:ext cx="703943" cy="500743"/>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5" name="TextovéPole 1"/>
          <p:cNvSpPr txBox="1"/>
          <p:nvPr/>
        </p:nvSpPr>
        <p:spPr>
          <a:xfrm>
            <a:off x="10399485" y="4873169"/>
            <a:ext cx="1908629" cy="1179287"/>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2000" dirty="0" err="1"/>
              <a:t>Pufrační</a:t>
            </a:r>
            <a:r>
              <a:rPr lang="cs-CZ" sz="2000" dirty="0"/>
              <a:t> kapacita </a:t>
            </a:r>
            <a:r>
              <a:rPr lang="el-GR" sz="2000" dirty="0"/>
              <a:t>β</a:t>
            </a:r>
            <a:r>
              <a:rPr lang="cs-CZ" sz="2000" dirty="0"/>
              <a:t> :</a:t>
            </a:r>
          </a:p>
          <a:p>
            <a:r>
              <a:rPr lang="cs-CZ" sz="2000" dirty="0"/>
              <a:t> (se vzdáleností od </a:t>
            </a:r>
            <a:r>
              <a:rPr lang="cs-CZ" sz="2000" dirty="0" err="1"/>
              <a:t>pK</a:t>
            </a:r>
            <a:r>
              <a:rPr lang="cs-CZ" sz="2000" baseline="-25000" dirty="0" err="1"/>
              <a:t>A</a:t>
            </a:r>
            <a:r>
              <a:rPr lang="cs-CZ" sz="2000" dirty="0"/>
              <a:t> klesá)</a:t>
            </a:r>
            <a:endParaRPr lang="cs-CZ" sz="2000" baseline="-25000" dirty="0"/>
          </a:p>
        </p:txBody>
      </p:sp>
      <p:cxnSp>
        <p:nvCxnSpPr>
          <p:cNvPr id="27" name="Přímá spojnice se šipkou 26"/>
          <p:cNvCxnSpPr/>
          <p:nvPr/>
        </p:nvCxnSpPr>
        <p:spPr>
          <a:xfrm>
            <a:off x="9180286" y="1284511"/>
            <a:ext cx="0" cy="449943"/>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ovéPole 1"/>
          <p:cNvSpPr txBox="1"/>
          <p:nvPr/>
        </p:nvSpPr>
        <p:spPr>
          <a:xfrm>
            <a:off x="8962571" y="751114"/>
            <a:ext cx="595086" cy="333829"/>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2000" dirty="0" err="1"/>
              <a:t>pK</a:t>
            </a:r>
            <a:r>
              <a:rPr lang="cs-CZ" sz="2000" baseline="-25000" dirty="0" err="1"/>
              <a:t>A</a:t>
            </a:r>
            <a:endParaRPr lang="cs-CZ" sz="2000" baseline="-25000" dirty="0"/>
          </a:p>
        </p:txBody>
      </p:sp>
      <p:sp>
        <p:nvSpPr>
          <p:cNvPr id="29" name="TextovéPole 28"/>
          <p:cNvSpPr txBox="1"/>
          <p:nvPr/>
        </p:nvSpPr>
        <p:spPr>
          <a:xfrm>
            <a:off x="7561944" y="0"/>
            <a:ext cx="4412342" cy="369332"/>
          </a:xfrm>
          <a:prstGeom prst="rect">
            <a:avLst/>
          </a:prstGeom>
          <a:noFill/>
        </p:spPr>
        <p:txBody>
          <a:bodyPr wrap="square" rtlCol="0">
            <a:spAutoFit/>
          </a:bodyPr>
          <a:lstStyle/>
          <a:p>
            <a:r>
              <a:rPr lang="cs-CZ" b="1" dirty="0"/>
              <a:t>Titrační křivka vyjádřená jako </a:t>
            </a:r>
            <a:r>
              <a:rPr lang="en-US" b="1" dirty="0"/>
              <a:t>[</a:t>
            </a:r>
            <a:r>
              <a:rPr lang="cs-CZ" b="1" dirty="0"/>
              <a:t>B</a:t>
            </a:r>
            <a:r>
              <a:rPr lang="cs-CZ" b="1" baseline="30000" dirty="0"/>
              <a:t>-</a:t>
            </a:r>
            <a:r>
              <a:rPr lang="en-US" b="1" dirty="0"/>
              <a:t>]</a:t>
            </a:r>
            <a:r>
              <a:rPr lang="cs-CZ" b="1" dirty="0"/>
              <a:t> vs. pH </a:t>
            </a:r>
          </a:p>
        </p:txBody>
      </p:sp>
      <p:sp>
        <p:nvSpPr>
          <p:cNvPr id="30" name="TextovéPole 29"/>
          <p:cNvSpPr txBox="1"/>
          <p:nvPr/>
        </p:nvSpPr>
        <p:spPr>
          <a:xfrm>
            <a:off x="10116456" y="1161143"/>
            <a:ext cx="1190173" cy="646331"/>
          </a:xfrm>
          <a:prstGeom prst="rect">
            <a:avLst/>
          </a:prstGeom>
          <a:noFill/>
        </p:spPr>
        <p:txBody>
          <a:bodyPr wrap="square" rtlCol="0">
            <a:spAutoFit/>
          </a:bodyPr>
          <a:lstStyle/>
          <a:p>
            <a:r>
              <a:rPr lang="en-US" dirty="0"/>
              <a:t>[</a:t>
            </a:r>
            <a:r>
              <a:rPr lang="cs-CZ" dirty="0"/>
              <a:t>B</a:t>
            </a:r>
            <a:r>
              <a:rPr lang="cs-CZ" baseline="30000" dirty="0"/>
              <a:t>-</a:t>
            </a:r>
            <a:r>
              <a:rPr lang="en-US" dirty="0"/>
              <a:t>]</a:t>
            </a:r>
            <a:r>
              <a:rPr lang="cs-CZ" dirty="0"/>
              <a:t> při daném pH</a:t>
            </a:r>
          </a:p>
        </p:txBody>
      </p:sp>
      <p:cxnSp>
        <p:nvCxnSpPr>
          <p:cNvPr id="31" name="Přímá spojnice se šipkou 30"/>
          <p:cNvCxnSpPr>
            <a:stCxn id="30" idx="1"/>
          </p:cNvCxnSpPr>
          <p:nvPr/>
        </p:nvCxnSpPr>
        <p:spPr>
          <a:xfrm flipH="1" flipV="1">
            <a:off x="9927772" y="1074059"/>
            <a:ext cx="188684" cy="410250"/>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5" name="Přímá spojnice 34"/>
          <p:cNvCxnSpPr/>
          <p:nvPr/>
        </p:nvCxnSpPr>
        <p:spPr>
          <a:xfrm>
            <a:off x="9913257" y="1132114"/>
            <a:ext cx="0" cy="1219200"/>
          </a:xfrm>
          <a:prstGeom prst="line">
            <a:avLst/>
          </a:prstGeom>
        </p:spPr>
        <p:style>
          <a:lnRef idx="1">
            <a:schemeClr val="accent1"/>
          </a:lnRef>
          <a:fillRef idx="0">
            <a:schemeClr val="accent1"/>
          </a:fillRef>
          <a:effectRef idx="0">
            <a:schemeClr val="accent1"/>
          </a:effectRef>
          <a:fontRef idx="minor">
            <a:schemeClr val="tx1"/>
          </a:fontRef>
        </p:style>
      </p:cxnSp>
      <p:sp>
        <p:nvSpPr>
          <p:cNvPr id="38" name="TextovéPole 37"/>
          <p:cNvSpPr txBox="1"/>
          <p:nvPr/>
        </p:nvSpPr>
        <p:spPr>
          <a:xfrm>
            <a:off x="10058400" y="3875313"/>
            <a:ext cx="696686" cy="369332"/>
          </a:xfrm>
          <a:prstGeom prst="rect">
            <a:avLst/>
          </a:prstGeom>
          <a:noFill/>
        </p:spPr>
        <p:txBody>
          <a:bodyPr wrap="square" rtlCol="0">
            <a:spAutoFit/>
          </a:bodyPr>
          <a:lstStyle/>
          <a:p>
            <a:r>
              <a:rPr lang="en-US" dirty="0"/>
              <a:t>[</a:t>
            </a:r>
            <a:r>
              <a:rPr lang="cs-CZ" dirty="0"/>
              <a:t>B</a:t>
            </a:r>
            <a:r>
              <a:rPr lang="cs-CZ" baseline="30000" dirty="0"/>
              <a:t>-</a:t>
            </a:r>
            <a:r>
              <a:rPr lang="en-US" dirty="0"/>
              <a:t>]</a:t>
            </a:r>
            <a:endParaRPr lang="cs-CZ" dirty="0"/>
          </a:p>
        </p:txBody>
      </p:sp>
      <p:sp>
        <p:nvSpPr>
          <p:cNvPr id="39" name="TextovéPole 38"/>
          <p:cNvSpPr txBox="1"/>
          <p:nvPr/>
        </p:nvSpPr>
        <p:spPr>
          <a:xfrm>
            <a:off x="8026399" y="3875314"/>
            <a:ext cx="595035" cy="369332"/>
          </a:xfrm>
          <a:prstGeom prst="rect">
            <a:avLst/>
          </a:prstGeom>
          <a:noFill/>
        </p:spPr>
        <p:txBody>
          <a:bodyPr wrap="none" rtlCol="0">
            <a:spAutoFit/>
          </a:bodyPr>
          <a:lstStyle/>
          <a:p>
            <a:r>
              <a:rPr lang="en-US" dirty="0"/>
              <a:t>[H</a:t>
            </a:r>
            <a:r>
              <a:rPr lang="cs-CZ" dirty="0"/>
              <a:t>B</a:t>
            </a:r>
            <a:r>
              <a:rPr lang="en-US" dirty="0"/>
              <a:t>]</a:t>
            </a:r>
            <a:endParaRPr lang="cs-CZ" dirty="0"/>
          </a:p>
        </p:txBody>
      </p:sp>
    </p:spTree>
    <p:extLst>
      <p:ext uri="{BB962C8B-B14F-4D97-AF65-F5344CB8AC3E}">
        <p14:creationId xmlns:p14="http://schemas.microsoft.com/office/powerpoint/2010/main" val="1127253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p"/>
    </p:bld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descr="StandaObrazekHistidine.png"/>
          <p:cNvPicPr/>
          <p:nvPr/>
        </p:nvPicPr>
        <p:blipFill>
          <a:blip r:embed="rId2" cstate="print"/>
          <a:stretch>
            <a:fillRect/>
          </a:stretch>
        </p:blipFill>
        <p:spPr>
          <a:xfrm>
            <a:off x="-4427856" y="3294744"/>
            <a:ext cx="8594453" cy="3030582"/>
          </a:xfrm>
          <a:prstGeom prst="rect">
            <a:avLst/>
          </a:prstGeom>
        </p:spPr>
      </p:pic>
      <p:sp>
        <p:nvSpPr>
          <p:cNvPr id="2" name="Nadpis 1"/>
          <p:cNvSpPr>
            <a:spLocks noGrp="1"/>
          </p:cNvSpPr>
          <p:nvPr>
            <p:ph type="title"/>
          </p:nvPr>
        </p:nvSpPr>
        <p:spPr>
          <a:xfrm>
            <a:off x="838200" y="103868"/>
            <a:ext cx="10515600" cy="1325563"/>
          </a:xfrm>
        </p:spPr>
        <p:txBody>
          <a:bodyPr/>
          <a:lstStyle/>
          <a:p>
            <a:r>
              <a:rPr lang="cs-CZ" dirty="0">
                <a:solidFill>
                  <a:srgbClr val="C00000"/>
                </a:solidFill>
              </a:rPr>
              <a:t>Proteinové pufry</a:t>
            </a:r>
          </a:p>
        </p:txBody>
      </p:sp>
      <p:sp>
        <p:nvSpPr>
          <p:cNvPr id="3" name="Zástupný symbol pro obsah 2"/>
          <p:cNvSpPr>
            <a:spLocks noGrp="1"/>
          </p:cNvSpPr>
          <p:nvPr>
            <p:ph sz="half" idx="1"/>
          </p:nvPr>
        </p:nvSpPr>
        <p:spPr>
          <a:xfrm>
            <a:off x="620486" y="1332139"/>
            <a:ext cx="5181600" cy="4313918"/>
          </a:xfrm>
        </p:spPr>
        <p:txBody>
          <a:bodyPr/>
          <a:lstStyle/>
          <a:p>
            <a:r>
              <a:rPr lang="cs-CZ" dirty="0"/>
              <a:t>V krvi jsou klíčovými pufry:</a:t>
            </a:r>
          </a:p>
          <a:p>
            <a:pPr lvl="1"/>
            <a:r>
              <a:rPr lang="cs-CZ" b="1" dirty="0"/>
              <a:t>Hemoglobin!</a:t>
            </a:r>
          </a:p>
          <a:p>
            <a:pPr lvl="1"/>
            <a:r>
              <a:rPr lang="cs-CZ" dirty="0"/>
              <a:t>Albumin, popř. další proteiny krevní plazmy</a:t>
            </a:r>
          </a:p>
        </p:txBody>
      </p:sp>
      <p:sp>
        <p:nvSpPr>
          <p:cNvPr id="6" name="Zástupný symbol pro obsah 2"/>
          <p:cNvSpPr>
            <a:spLocks noGrp="1"/>
          </p:cNvSpPr>
          <p:nvPr>
            <p:ph sz="half" idx="2"/>
          </p:nvPr>
        </p:nvSpPr>
        <p:spPr>
          <a:xfrm>
            <a:off x="6092374" y="1027337"/>
            <a:ext cx="5181600" cy="4850946"/>
          </a:xfrm>
        </p:spPr>
        <p:txBody>
          <a:bodyPr>
            <a:normAutofit/>
          </a:bodyPr>
          <a:lstStyle/>
          <a:p>
            <a:r>
              <a:rPr lang="cs-CZ" dirty="0"/>
              <a:t>Klíčovým </a:t>
            </a:r>
            <a:r>
              <a:rPr lang="cs-CZ" dirty="0" err="1"/>
              <a:t>pufračním</a:t>
            </a:r>
            <a:r>
              <a:rPr lang="cs-CZ" dirty="0"/>
              <a:t> reziduem jsou postranní řetězce histidinu</a:t>
            </a:r>
          </a:p>
          <a:p>
            <a:r>
              <a:rPr lang="cs-CZ" dirty="0" err="1"/>
              <a:t>pK</a:t>
            </a:r>
            <a:r>
              <a:rPr lang="cs-CZ" baseline="-25000" dirty="0" err="1"/>
              <a:t>A</a:t>
            </a:r>
            <a:r>
              <a:rPr lang="cs-CZ" dirty="0"/>
              <a:t> jednotlivých řetězců histidinu se dosti liší (vliv aminokyselin v okolí)</a:t>
            </a:r>
          </a:p>
          <a:p>
            <a:pPr marL="0" indent="0">
              <a:buNone/>
            </a:pPr>
            <a:endParaRPr lang="cs-CZ" dirty="0"/>
          </a:p>
          <a:p>
            <a:pPr marL="0" indent="0">
              <a:buNone/>
            </a:pPr>
            <a:r>
              <a:rPr lang="cs-CZ" dirty="0"/>
              <a:t> </a:t>
            </a:r>
          </a:p>
        </p:txBody>
      </p:sp>
      <p:graphicFrame>
        <p:nvGraphicFramePr>
          <p:cNvPr id="7" name="Tabulka 6"/>
          <p:cNvGraphicFramePr>
            <a:graphicFrameLocks noGrp="1"/>
          </p:cNvGraphicFramePr>
          <p:nvPr/>
        </p:nvGraphicFramePr>
        <p:xfrm>
          <a:off x="290286" y="5791200"/>
          <a:ext cx="11901714" cy="924318"/>
        </p:xfrm>
        <a:graphic>
          <a:graphicData uri="http://schemas.openxmlformats.org/drawingml/2006/table">
            <a:tbl>
              <a:tblPr firstRow="1" bandRow="1">
                <a:tableStyleId>{5C22544A-7EE6-4342-B048-85BDC9FD1C3A}</a:tableStyleId>
              </a:tblPr>
              <a:tblGrid>
                <a:gridCol w="757464">
                  <a:extLst>
                    <a:ext uri="{9D8B030D-6E8A-4147-A177-3AD203B41FA5}">
                      <a16:colId xmlns:a16="http://schemas.microsoft.com/office/drawing/2014/main" val="1809930401"/>
                    </a:ext>
                  </a:extLst>
                </a:gridCol>
                <a:gridCol w="742950">
                  <a:extLst>
                    <a:ext uri="{9D8B030D-6E8A-4147-A177-3AD203B41FA5}">
                      <a16:colId xmlns:a16="http://schemas.microsoft.com/office/drawing/2014/main" val="2749067202"/>
                    </a:ext>
                  </a:extLst>
                </a:gridCol>
                <a:gridCol w="742950">
                  <a:extLst>
                    <a:ext uri="{9D8B030D-6E8A-4147-A177-3AD203B41FA5}">
                      <a16:colId xmlns:a16="http://schemas.microsoft.com/office/drawing/2014/main" val="3629286731"/>
                    </a:ext>
                  </a:extLst>
                </a:gridCol>
                <a:gridCol w="742950">
                  <a:extLst>
                    <a:ext uri="{9D8B030D-6E8A-4147-A177-3AD203B41FA5}">
                      <a16:colId xmlns:a16="http://schemas.microsoft.com/office/drawing/2014/main" val="3808129871"/>
                    </a:ext>
                  </a:extLst>
                </a:gridCol>
                <a:gridCol w="742950">
                  <a:extLst>
                    <a:ext uri="{9D8B030D-6E8A-4147-A177-3AD203B41FA5}">
                      <a16:colId xmlns:a16="http://schemas.microsoft.com/office/drawing/2014/main" val="44132749"/>
                    </a:ext>
                  </a:extLst>
                </a:gridCol>
                <a:gridCol w="742950">
                  <a:extLst>
                    <a:ext uri="{9D8B030D-6E8A-4147-A177-3AD203B41FA5}">
                      <a16:colId xmlns:a16="http://schemas.microsoft.com/office/drawing/2014/main" val="1129927980"/>
                    </a:ext>
                  </a:extLst>
                </a:gridCol>
                <a:gridCol w="742950">
                  <a:extLst>
                    <a:ext uri="{9D8B030D-6E8A-4147-A177-3AD203B41FA5}">
                      <a16:colId xmlns:a16="http://schemas.microsoft.com/office/drawing/2014/main" val="1878388071"/>
                    </a:ext>
                  </a:extLst>
                </a:gridCol>
                <a:gridCol w="742950">
                  <a:extLst>
                    <a:ext uri="{9D8B030D-6E8A-4147-A177-3AD203B41FA5}">
                      <a16:colId xmlns:a16="http://schemas.microsoft.com/office/drawing/2014/main" val="4272987785"/>
                    </a:ext>
                  </a:extLst>
                </a:gridCol>
                <a:gridCol w="742950">
                  <a:extLst>
                    <a:ext uri="{9D8B030D-6E8A-4147-A177-3AD203B41FA5}">
                      <a16:colId xmlns:a16="http://schemas.microsoft.com/office/drawing/2014/main" val="3193289168"/>
                    </a:ext>
                  </a:extLst>
                </a:gridCol>
                <a:gridCol w="742950">
                  <a:extLst>
                    <a:ext uri="{9D8B030D-6E8A-4147-A177-3AD203B41FA5}">
                      <a16:colId xmlns:a16="http://schemas.microsoft.com/office/drawing/2014/main" val="254292212"/>
                    </a:ext>
                  </a:extLst>
                </a:gridCol>
                <a:gridCol w="742950">
                  <a:extLst>
                    <a:ext uri="{9D8B030D-6E8A-4147-A177-3AD203B41FA5}">
                      <a16:colId xmlns:a16="http://schemas.microsoft.com/office/drawing/2014/main" val="1690218625"/>
                    </a:ext>
                  </a:extLst>
                </a:gridCol>
                <a:gridCol w="742950">
                  <a:extLst>
                    <a:ext uri="{9D8B030D-6E8A-4147-A177-3AD203B41FA5}">
                      <a16:colId xmlns:a16="http://schemas.microsoft.com/office/drawing/2014/main" val="636328634"/>
                    </a:ext>
                  </a:extLst>
                </a:gridCol>
                <a:gridCol w="742950">
                  <a:extLst>
                    <a:ext uri="{9D8B030D-6E8A-4147-A177-3AD203B41FA5}">
                      <a16:colId xmlns:a16="http://schemas.microsoft.com/office/drawing/2014/main" val="138338287"/>
                    </a:ext>
                  </a:extLst>
                </a:gridCol>
                <a:gridCol w="742950">
                  <a:extLst>
                    <a:ext uri="{9D8B030D-6E8A-4147-A177-3AD203B41FA5}">
                      <a16:colId xmlns:a16="http://schemas.microsoft.com/office/drawing/2014/main" val="1461302376"/>
                    </a:ext>
                  </a:extLst>
                </a:gridCol>
                <a:gridCol w="742950">
                  <a:extLst>
                    <a:ext uri="{9D8B030D-6E8A-4147-A177-3AD203B41FA5}">
                      <a16:colId xmlns:a16="http://schemas.microsoft.com/office/drawing/2014/main" val="4011570741"/>
                    </a:ext>
                  </a:extLst>
                </a:gridCol>
                <a:gridCol w="742950">
                  <a:extLst>
                    <a:ext uri="{9D8B030D-6E8A-4147-A177-3AD203B41FA5}">
                      <a16:colId xmlns:a16="http://schemas.microsoft.com/office/drawing/2014/main" val="3906718311"/>
                    </a:ext>
                  </a:extLst>
                </a:gridCol>
              </a:tblGrid>
              <a:tr h="462159">
                <a:tc>
                  <a:txBody>
                    <a:bodyPr/>
                    <a:lstStyle/>
                    <a:p>
                      <a:pPr algn="just">
                        <a:lnSpc>
                          <a:spcPct val="150000"/>
                        </a:lnSpc>
                        <a:spcAft>
                          <a:spcPts val="0"/>
                        </a:spcAft>
                      </a:pPr>
                      <a:r>
                        <a:rPr lang="en-US" sz="1400" b="1" dirty="0">
                          <a:solidFill>
                            <a:srgbClr val="000000"/>
                          </a:solidFill>
                          <a:effectLst/>
                          <a:latin typeface="Calibri" panose="020F0502020204030204" pitchFamily="34" charset="0"/>
                          <a:ea typeface="Batang"/>
                          <a:cs typeface="Times New Roman" panose="02020603050405020304" pitchFamily="18" charset="0"/>
                        </a:rPr>
                        <a:t>pK</a:t>
                      </a:r>
                      <a:r>
                        <a:rPr lang="en-US" sz="1400" b="1" baseline="-25000" dirty="0">
                          <a:solidFill>
                            <a:srgbClr val="000000"/>
                          </a:solidFill>
                          <a:effectLst/>
                          <a:latin typeface="Calibri" panose="020F0502020204030204" pitchFamily="34" charset="0"/>
                          <a:ea typeface="Batang"/>
                          <a:cs typeface="Times New Roman" panose="02020603050405020304" pitchFamily="18" charset="0"/>
                        </a:rPr>
                        <a:t>9</a:t>
                      </a:r>
                      <a:endParaRPr lang="cs-CZ" sz="1400" dirty="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15</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10</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13</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11</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8</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12</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7</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5</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3</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2</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14</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16</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6</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b="1">
                          <a:solidFill>
                            <a:srgbClr val="000000"/>
                          </a:solidFill>
                          <a:effectLst/>
                          <a:latin typeface="Calibri" panose="020F0502020204030204" pitchFamily="34" charset="0"/>
                          <a:ea typeface="Batang"/>
                          <a:cs typeface="Times New Roman" panose="02020603050405020304" pitchFamily="18" charset="0"/>
                        </a:rPr>
                        <a:t>pK</a:t>
                      </a:r>
                      <a:r>
                        <a:rPr lang="en-US" sz="1400" b="1" baseline="-25000">
                          <a:solidFill>
                            <a:srgbClr val="000000"/>
                          </a:solidFill>
                          <a:effectLst/>
                          <a:latin typeface="Calibri" panose="020F0502020204030204" pitchFamily="34" charset="0"/>
                          <a:ea typeface="Batang"/>
                          <a:cs typeface="Times New Roman" panose="02020603050405020304" pitchFamily="18" charset="0"/>
                        </a:rPr>
                        <a:t>4</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extLst>
                  <a:ext uri="{0D108BD9-81ED-4DB2-BD59-A6C34878D82A}">
                    <a16:rowId xmlns:a16="http://schemas.microsoft.com/office/drawing/2014/main" val="286416652"/>
                  </a:ext>
                </a:extLst>
              </a:tr>
              <a:tr h="462159">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4.85</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5.2</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5.75</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5.82</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6.17</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6.35</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6.73</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6.75</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7.01</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7.10</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7.12</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7.22</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7.3</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7.3</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solidFill>
                            <a:srgbClr val="000000"/>
                          </a:solidFill>
                          <a:effectLst/>
                          <a:latin typeface="Calibri" panose="020F0502020204030204" pitchFamily="34" charset="0"/>
                          <a:ea typeface="Batang"/>
                          <a:cs typeface="Times New Roman" panose="02020603050405020304" pitchFamily="18" charset="0"/>
                        </a:rPr>
                        <a:t>7.31</a:t>
                      </a:r>
                      <a:endParaRPr lang="cs-CZ" sz="140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solidFill>
                            <a:srgbClr val="000000"/>
                          </a:solidFill>
                          <a:effectLst/>
                          <a:latin typeface="Calibri" panose="020F0502020204030204" pitchFamily="34" charset="0"/>
                          <a:ea typeface="Batang"/>
                          <a:cs typeface="Times New Roman" panose="02020603050405020304" pitchFamily="18" charset="0"/>
                        </a:rPr>
                        <a:t>7.49</a:t>
                      </a:r>
                      <a:endParaRPr lang="cs-CZ" sz="1400" dirty="0">
                        <a:solidFill>
                          <a:srgbClr val="000000"/>
                        </a:solidFill>
                        <a:effectLst/>
                        <a:latin typeface="Calibri" panose="020F0502020204030204" pitchFamily="34" charset="0"/>
                        <a:ea typeface="Batang"/>
                        <a:cs typeface="Times New Roman" panose="02020603050405020304" pitchFamily="18" charset="0"/>
                      </a:endParaRPr>
                    </a:p>
                  </a:txBody>
                  <a:tcPr marL="68580" marR="68580" marT="0" marB="0"/>
                </a:tc>
                <a:extLst>
                  <a:ext uri="{0D108BD9-81ED-4DB2-BD59-A6C34878D82A}">
                    <a16:rowId xmlns:a16="http://schemas.microsoft.com/office/drawing/2014/main" val="3637365778"/>
                  </a:ext>
                </a:extLst>
              </a:tr>
            </a:tbl>
          </a:graphicData>
        </a:graphic>
      </p:graphicFrame>
      <p:sp>
        <p:nvSpPr>
          <p:cNvPr id="8" name="TextovéPole 7"/>
          <p:cNvSpPr txBox="1"/>
          <p:nvPr/>
        </p:nvSpPr>
        <p:spPr>
          <a:xfrm>
            <a:off x="4034971" y="5341257"/>
            <a:ext cx="8157029" cy="400110"/>
          </a:xfrm>
          <a:prstGeom prst="rect">
            <a:avLst/>
          </a:prstGeom>
          <a:noFill/>
        </p:spPr>
        <p:txBody>
          <a:bodyPr wrap="square" rtlCol="0">
            <a:spAutoFit/>
          </a:bodyPr>
          <a:lstStyle/>
          <a:p>
            <a:r>
              <a:rPr lang="cs-CZ" sz="2000" dirty="0" err="1"/>
              <a:t>Tab</a:t>
            </a:r>
            <a:r>
              <a:rPr lang="cs-CZ" sz="2000" dirty="0"/>
              <a:t>: </a:t>
            </a:r>
            <a:r>
              <a:rPr lang="cs-CZ" sz="2000" dirty="0" err="1"/>
              <a:t>pK</a:t>
            </a:r>
            <a:r>
              <a:rPr lang="cs-CZ" sz="2000" baseline="-25000" dirty="0" err="1"/>
              <a:t>A</a:t>
            </a:r>
            <a:r>
              <a:rPr lang="cs-CZ" sz="2000" dirty="0"/>
              <a:t> 16 histidinových řetězců v molekule albuminu (seřazeno vzestupně)</a:t>
            </a:r>
          </a:p>
        </p:txBody>
      </p:sp>
      <p:grpSp>
        <p:nvGrpSpPr>
          <p:cNvPr id="9" name="Skupina 8"/>
          <p:cNvGrpSpPr/>
          <p:nvPr/>
        </p:nvGrpSpPr>
        <p:grpSpPr>
          <a:xfrm rot="3617521" flipV="1">
            <a:off x="6531764" y="3242820"/>
            <a:ext cx="1383841" cy="758000"/>
            <a:chOff x="9170484" y="4063731"/>
            <a:chExt cx="1001604" cy="327441"/>
          </a:xfrm>
        </p:grpSpPr>
        <p:sp>
          <p:nvSpPr>
            <p:cNvPr id="10" name="Volný tvar 9"/>
            <p:cNvSpPr/>
            <p:nvPr/>
          </p:nvSpPr>
          <p:spPr>
            <a:xfrm>
              <a:off x="9170484" y="4063731"/>
              <a:ext cx="929454" cy="242447"/>
            </a:xfrm>
            <a:custGeom>
              <a:avLst/>
              <a:gdLst>
                <a:gd name="connsiteX0" fmla="*/ 0 w 1097280"/>
                <a:gd name="connsiteY0" fmla="*/ 0 h 211015"/>
                <a:gd name="connsiteX1" fmla="*/ 422031 w 1097280"/>
                <a:gd name="connsiteY1" fmla="*/ 14067 h 211015"/>
                <a:gd name="connsiteX2" fmla="*/ 478302 w 1097280"/>
                <a:gd name="connsiteY2" fmla="*/ 28135 h 211015"/>
                <a:gd name="connsiteX3" fmla="*/ 647114 w 1097280"/>
                <a:gd name="connsiteY3" fmla="*/ 56271 h 211015"/>
                <a:gd name="connsiteX4" fmla="*/ 689317 w 1097280"/>
                <a:gd name="connsiteY4" fmla="*/ 70338 h 211015"/>
                <a:gd name="connsiteX5" fmla="*/ 801859 w 1097280"/>
                <a:gd name="connsiteY5" fmla="*/ 84406 h 211015"/>
                <a:gd name="connsiteX6" fmla="*/ 900333 w 1097280"/>
                <a:gd name="connsiteY6" fmla="*/ 98474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422031 w 1097280"/>
                <a:gd name="connsiteY1" fmla="*/ 14067 h 211015"/>
                <a:gd name="connsiteX2" fmla="*/ 478302 w 1097280"/>
                <a:gd name="connsiteY2" fmla="*/ 28135 h 211015"/>
                <a:gd name="connsiteX3" fmla="*/ 647114 w 1097280"/>
                <a:gd name="connsiteY3" fmla="*/ 56271 h 211015"/>
                <a:gd name="connsiteX4" fmla="*/ 689317 w 1097280"/>
                <a:gd name="connsiteY4" fmla="*/ 70338 h 211015"/>
                <a:gd name="connsiteX5" fmla="*/ 801859 w 1097280"/>
                <a:gd name="connsiteY5" fmla="*/ 84406 h 211015"/>
                <a:gd name="connsiteX6" fmla="*/ 879738 w 1097280"/>
                <a:gd name="connsiteY6" fmla="*/ 114950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47114 w 1097280"/>
                <a:gd name="connsiteY3" fmla="*/ 56271 h 211015"/>
                <a:gd name="connsiteX4" fmla="*/ 689317 w 1097280"/>
                <a:gd name="connsiteY4" fmla="*/ 70338 h 211015"/>
                <a:gd name="connsiteX5" fmla="*/ 801859 w 1097280"/>
                <a:gd name="connsiteY5" fmla="*/ 84406 h 211015"/>
                <a:gd name="connsiteX6" fmla="*/ 879738 w 1097280"/>
                <a:gd name="connsiteY6" fmla="*/ 114950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47114 w 1097280"/>
                <a:gd name="connsiteY3" fmla="*/ 56271 h 211015"/>
                <a:gd name="connsiteX4" fmla="*/ 709911 w 1097280"/>
                <a:gd name="connsiteY4" fmla="*/ 62101 h 211015"/>
                <a:gd name="connsiteX5" fmla="*/ 801859 w 1097280"/>
                <a:gd name="connsiteY5" fmla="*/ 84406 h 211015"/>
                <a:gd name="connsiteX6" fmla="*/ 879738 w 1097280"/>
                <a:gd name="connsiteY6" fmla="*/ 114950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47114 w 1097280"/>
                <a:gd name="connsiteY3" fmla="*/ 56271 h 211015"/>
                <a:gd name="connsiteX4" fmla="*/ 709911 w 1097280"/>
                <a:gd name="connsiteY4" fmla="*/ 62101 h 211015"/>
                <a:gd name="connsiteX5" fmla="*/ 801859 w 1097280"/>
                <a:gd name="connsiteY5" fmla="*/ 84406 h 211015"/>
                <a:gd name="connsiteX6" fmla="*/ 879738 w 1097280"/>
                <a:gd name="connsiteY6" fmla="*/ 114950 h 211015"/>
                <a:gd name="connsiteX7" fmla="*/ 984739 w 1097280"/>
                <a:gd name="connsiteY7" fmla="*/ 154744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879738 w 1097280"/>
                <a:gd name="connsiteY6" fmla="*/ 114950 h 211015"/>
                <a:gd name="connsiteX7" fmla="*/ 984739 w 1097280"/>
                <a:gd name="connsiteY7" fmla="*/ 154744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84739 w 1097280"/>
                <a:gd name="connsiteY7" fmla="*/ 154744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78302 w 1097280"/>
                <a:gd name="connsiteY2" fmla="*/ 6242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78302 w 1097280"/>
                <a:gd name="connsiteY2" fmla="*/ 62425 h 211015"/>
                <a:gd name="connsiteX3" fmla="*/ 638542 w 1097280"/>
                <a:gd name="connsiteY3" fmla="*/ 81989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121554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121554 h 211015"/>
                <a:gd name="connsiteX6" fmla="*/ 894025 w 1097280"/>
                <a:gd name="connsiteY6" fmla="*/ 154955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121554 h 211015"/>
                <a:gd name="connsiteX6" fmla="*/ 894025 w 1097280"/>
                <a:gd name="connsiteY6" fmla="*/ 154955 h 211015"/>
                <a:gd name="connsiteX7" fmla="*/ 993312 w 1097280"/>
                <a:gd name="connsiteY7" fmla="*/ 186177 h 211015"/>
                <a:gd name="connsiteX8" fmla="*/ 1054063 w 1097280"/>
                <a:gd name="connsiteY8" fmla="*/ 178761 h 211015"/>
                <a:gd name="connsiteX9" fmla="*/ 1097280 w 1097280"/>
                <a:gd name="connsiteY9" fmla="*/ 211015 h 211015"/>
                <a:gd name="connsiteX0" fmla="*/ 0 w 1097280"/>
                <a:gd name="connsiteY0" fmla="*/ 0 h 214479"/>
                <a:gd name="connsiteX1" fmla="*/ 397317 w 1097280"/>
                <a:gd name="connsiteY1" fmla="*/ 41045 h 214479"/>
                <a:gd name="connsiteX2" fmla="*/ 484017 w 1097280"/>
                <a:gd name="connsiteY2" fmla="*/ 53852 h 214479"/>
                <a:gd name="connsiteX3" fmla="*/ 638542 w 1097280"/>
                <a:gd name="connsiteY3" fmla="*/ 81989 h 214479"/>
                <a:gd name="connsiteX4" fmla="*/ 709911 w 1097280"/>
                <a:gd name="connsiteY4" fmla="*/ 99248 h 214479"/>
                <a:gd name="connsiteX5" fmla="*/ 801859 w 1097280"/>
                <a:gd name="connsiteY5" fmla="*/ 121554 h 214479"/>
                <a:gd name="connsiteX6" fmla="*/ 894025 w 1097280"/>
                <a:gd name="connsiteY6" fmla="*/ 154955 h 214479"/>
                <a:gd name="connsiteX7" fmla="*/ 993312 w 1097280"/>
                <a:gd name="connsiteY7" fmla="*/ 186177 h 214479"/>
                <a:gd name="connsiteX8" fmla="*/ 1054063 w 1097280"/>
                <a:gd name="connsiteY8" fmla="*/ 213051 h 214479"/>
                <a:gd name="connsiteX9" fmla="*/ 1097280 w 1097280"/>
                <a:gd name="connsiteY9" fmla="*/ 211015 h 214479"/>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4025 w 1097280"/>
                <a:gd name="connsiteY6" fmla="*/ 15495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4025 w 1097280"/>
                <a:gd name="connsiteY6" fmla="*/ 15495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4025 w 1097280"/>
                <a:gd name="connsiteY6" fmla="*/ 15495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9732 w 1097280"/>
                <a:gd name="connsiteY2" fmla="*/ 62425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2425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9027 w 1097280"/>
                <a:gd name="connsiteY7" fmla="*/ 203322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9027 w 1097280"/>
                <a:gd name="connsiteY7" fmla="*/ 203322 h 242447"/>
                <a:gd name="connsiteX8" fmla="*/ 1039775 w 1097280"/>
                <a:gd name="connsiteY8" fmla="*/ 207336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9027 w 1097280"/>
                <a:gd name="connsiteY7" fmla="*/ 203322 h 242447"/>
                <a:gd name="connsiteX8" fmla="*/ 1036918 w 1097280"/>
                <a:gd name="connsiteY8" fmla="*/ 218766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8699 h 242447"/>
                <a:gd name="connsiteX6" fmla="*/ 896882 w 1097280"/>
                <a:gd name="connsiteY6" fmla="*/ 166385 h 242447"/>
                <a:gd name="connsiteX7" fmla="*/ 999027 w 1097280"/>
                <a:gd name="connsiteY7" fmla="*/ 203322 h 242447"/>
                <a:gd name="connsiteX8" fmla="*/ 1036918 w 1097280"/>
                <a:gd name="connsiteY8" fmla="*/ 218766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8699 h 242447"/>
                <a:gd name="connsiteX6" fmla="*/ 896882 w 1097280"/>
                <a:gd name="connsiteY6" fmla="*/ 166385 h 242447"/>
                <a:gd name="connsiteX7" fmla="*/ 999027 w 1097280"/>
                <a:gd name="connsiteY7" fmla="*/ 203322 h 242447"/>
                <a:gd name="connsiteX8" fmla="*/ 1036918 w 1097280"/>
                <a:gd name="connsiteY8" fmla="*/ 218766 h 242447"/>
                <a:gd name="connsiteX9" fmla="*/ 1097280 w 1097280"/>
                <a:gd name="connsiteY9" fmla="*/ 242447 h 242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97280" h="242447">
                  <a:moveTo>
                    <a:pt x="0" y="0"/>
                  </a:moveTo>
                  <a:cubicBezTo>
                    <a:pt x="152107" y="16119"/>
                    <a:pt x="315695" y="43975"/>
                    <a:pt x="397317" y="55332"/>
                  </a:cubicBezTo>
                  <a:cubicBezTo>
                    <a:pt x="478939" y="66689"/>
                    <a:pt x="450004" y="61316"/>
                    <a:pt x="489732" y="68140"/>
                  </a:cubicBezTo>
                  <a:cubicBezTo>
                    <a:pt x="529460" y="74964"/>
                    <a:pt x="598512" y="88710"/>
                    <a:pt x="635685" y="96276"/>
                  </a:cubicBezTo>
                  <a:cubicBezTo>
                    <a:pt x="672858" y="103842"/>
                    <a:pt x="685072" y="106466"/>
                    <a:pt x="712768" y="113536"/>
                  </a:cubicBezTo>
                  <a:cubicBezTo>
                    <a:pt x="740464" y="120606"/>
                    <a:pt x="771173" y="129891"/>
                    <a:pt x="801859" y="138699"/>
                  </a:cubicBezTo>
                  <a:cubicBezTo>
                    <a:pt x="832545" y="147507"/>
                    <a:pt x="870922" y="156204"/>
                    <a:pt x="896882" y="166385"/>
                  </a:cubicBezTo>
                  <a:cubicBezTo>
                    <a:pt x="927874" y="176569"/>
                    <a:pt x="975688" y="194592"/>
                    <a:pt x="999027" y="203322"/>
                  </a:cubicBezTo>
                  <a:cubicBezTo>
                    <a:pt x="1022366" y="212052"/>
                    <a:pt x="1020543" y="212245"/>
                    <a:pt x="1036918" y="218766"/>
                  </a:cubicBezTo>
                  <a:lnTo>
                    <a:pt x="1097280" y="242447"/>
                  </a:lnTo>
                </a:path>
              </a:pathLst>
            </a:custGeom>
            <a:solidFill>
              <a:srgbClr val="C00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Rovnoramenný trojúhelník 10"/>
            <p:cNvSpPr/>
            <p:nvPr/>
          </p:nvSpPr>
          <p:spPr>
            <a:xfrm rot="6894458">
              <a:off x="9935888" y="4154972"/>
              <a:ext cx="219300" cy="253100"/>
            </a:xfrm>
            <a:prstGeom prst="triangl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2" name="Skupina 11"/>
          <p:cNvGrpSpPr/>
          <p:nvPr/>
        </p:nvGrpSpPr>
        <p:grpSpPr>
          <a:xfrm rot="8579579" flipV="1">
            <a:off x="4945416" y="4472060"/>
            <a:ext cx="2606727" cy="902697"/>
            <a:chOff x="9170484" y="4063731"/>
            <a:chExt cx="1001604" cy="327441"/>
          </a:xfrm>
          <a:scene3d>
            <a:camera prst="orthographicFront">
              <a:rot lat="0" lon="10800000" rev="0"/>
            </a:camera>
            <a:lightRig rig="threePt" dir="t"/>
          </a:scene3d>
        </p:grpSpPr>
        <p:sp>
          <p:nvSpPr>
            <p:cNvPr id="13" name="Volný tvar 12"/>
            <p:cNvSpPr/>
            <p:nvPr/>
          </p:nvSpPr>
          <p:spPr>
            <a:xfrm>
              <a:off x="9170484" y="4063731"/>
              <a:ext cx="929454" cy="242447"/>
            </a:xfrm>
            <a:custGeom>
              <a:avLst/>
              <a:gdLst>
                <a:gd name="connsiteX0" fmla="*/ 0 w 1097280"/>
                <a:gd name="connsiteY0" fmla="*/ 0 h 211015"/>
                <a:gd name="connsiteX1" fmla="*/ 422031 w 1097280"/>
                <a:gd name="connsiteY1" fmla="*/ 14067 h 211015"/>
                <a:gd name="connsiteX2" fmla="*/ 478302 w 1097280"/>
                <a:gd name="connsiteY2" fmla="*/ 28135 h 211015"/>
                <a:gd name="connsiteX3" fmla="*/ 647114 w 1097280"/>
                <a:gd name="connsiteY3" fmla="*/ 56271 h 211015"/>
                <a:gd name="connsiteX4" fmla="*/ 689317 w 1097280"/>
                <a:gd name="connsiteY4" fmla="*/ 70338 h 211015"/>
                <a:gd name="connsiteX5" fmla="*/ 801859 w 1097280"/>
                <a:gd name="connsiteY5" fmla="*/ 84406 h 211015"/>
                <a:gd name="connsiteX6" fmla="*/ 900333 w 1097280"/>
                <a:gd name="connsiteY6" fmla="*/ 98474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422031 w 1097280"/>
                <a:gd name="connsiteY1" fmla="*/ 14067 h 211015"/>
                <a:gd name="connsiteX2" fmla="*/ 478302 w 1097280"/>
                <a:gd name="connsiteY2" fmla="*/ 28135 h 211015"/>
                <a:gd name="connsiteX3" fmla="*/ 647114 w 1097280"/>
                <a:gd name="connsiteY3" fmla="*/ 56271 h 211015"/>
                <a:gd name="connsiteX4" fmla="*/ 689317 w 1097280"/>
                <a:gd name="connsiteY4" fmla="*/ 70338 h 211015"/>
                <a:gd name="connsiteX5" fmla="*/ 801859 w 1097280"/>
                <a:gd name="connsiteY5" fmla="*/ 84406 h 211015"/>
                <a:gd name="connsiteX6" fmla="*/ 879738 w 1097280"/>
                <a:gd name="connsiteY6" fmla="*/ 114950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47114 w 1097280"/>
                <a:gd name="connsiteY3" fmla="*/ 56271 h 211015"/>
                <a:gd name="connsiteX4" fmla="*/ 689317 w 1097280"/>
                <a:gd name="connsiteY4" fmla="*/ 70338 h 211015"/>
                <a:gd name="connsiteX5" fmla="*/ 801859 w 1097280"/>
                <a:gd name="connsiteY5" fmla="*/ 84406 h 211015"/>
                <a:gd name="connsiteX6" fmla="*/ 879738 w 1097280"/>
                <a:gd name="connsiteY6" fmla="*/ 114950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47114 w 1097280"/>
                <a:gd name="connsiteY3" fmla="*/ 56271 h 211015"/>
                <a:gd name="connsiteX4" fmla="*/ 709911 w 1097280"/>
                <a:gd name="connsiteY4" fmla="*/ 62101 h 211015"/>
                <a:gd name="connsiteX5" fmla="*/ 801859 w 1097280"/>
                <a:gd name="connsiteY5" fmla="*/ 84406 h 211015"/>
                <a:gd name="connsiteX6" fmla="*/ 879738 w 1097280"/>
                <a:gd name="connsiteY6" fmla="*/ 114950 h 211015"/>
                <a:gd name="connsiteX7" fmla="*/ 984739 w 1097280"/>
                <a:gd name="connsiteY7" fmla="*/ 154744 h 211015"/>
                <a:gd name="connsiteX8" fmla="*/ 1012874 w 1097280"/>
                <a:gd name="connsiteY8" fmla="*/ 182880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47114 w 1097280"/>
                <a:gd name="connsiteY3" fmla="*/ 56271 h 211015"/>
                <a:gd name="connsiteX4" fmla="*/ 709911 w 1097280"/>
                <a:gd name="connsiteY4" fmla="*/ 62101 h 211015"/>
                <a:gd name="connsiteX5" fmla="*/ 801859 w 1097280"/>
                <a:gd name="connsiteY5" fmla="*/ 84406 h 211015"/>
                <a:gd name="connsiteX6" fmla="*/ 879738 w 1097280"/>
                <a:gd name="connsiteY6" fmla="*/ 114950 h 211015"/>
                <a:gd name="connsiteX7" fmla="*/ 984739 w 1097280"/>
                <a:gd name="connsiteY7" fmla="*/ 154744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879738 w 1097280"/>
                <a:gd name="connsiteY6" fmla="*/ 114950 h 211015"/>
                <a:gd name="connsiteX7" fmla="*/ 984739 w 1097280"/>
                <a:gd name="connsiteY7" fmla="*/ 154744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84739 w 1097280"/>
                <a:gd name="connsiteY7" fmla="*/ 154744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1818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78302 w 1097280"/>
                <a:gd name="connsiteY2" fmla="*/ 2813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78302 w 1097280"/>
                <a:gd name="connsiteY2" fmla="*/ 62425 h 211015"/>
                <a:gd name="connsiteX3" fmla="*/ 638542 w 1097280"/>
                <a:gd name="connsiteY3" fmla="*/ 50556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78302 w 1097280"/>
                <a:gd name="connsiteY2" fmla="*/ 62425 h 211015"/>
                <a:gd name="connsiteX3" fmla="*/ 638542 w 1097280"/>
                <a:gd name="connsiteY3" fmla="*/ 81989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62101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84406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121554 h 211015"/>
                <a:gd name="connsiteX6" fmla="*/ 908313 w 1097280"/>
                <a:gd name="connsiteY6" fmla="*/ 114950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121554 h 211015"/>
                <a:gd name="connsiteX6" fmla="*/ 894025 w 1097280"/>
                <a:gd name="connsiteY6" fmla="*/ 154955 h 211015"/>
                <a:gd name="connsiteX7" fmla="*/ 999027 w 1097280"/>
                <a:gd name="connsiteY7" fmla="*/ 151887 h 211015"/>
                <a:gd name="connsiteX8" fmla="*/ 1054063 w 1097280"/>
                <a:gd name="connsiteY8" fmla="*/ 178761 h 211015"/>
                <a:gd name="connsiteX9" fmla="*/ 1097280 w 1097280"/>
                <a:gd name="connsiteY9" fmla="*/ 211015 h 211015"/>
                <a:gd name="connsiteX0" fmla="*/ 0 w 1097280"/>
                <a:gd name="connsiteY0" fmla="*/ 0 h 211015"/>
                <a:gd name="connsiteX1" fmla="*/ 397317 w 1097280"/>
                <a:gd name="connsiteY1" fmla="*/ 41045 h 211015"/>
                <a:gd name="connsiteX2" fmla="*/ 484017 w 1097280"/>
                <a:gd name="connsiteY2" fmla="*/ 53852 h 211015"/>
                <a:gd name="connsiteX3" fmla="*/ 638542 w 1097280"/>
                <a:gd name="connsiteY3" fmla="*/ 81989 h 211015"/>
                <a:gd name="connsiteX4" fmla="*/ 709911 w 1097280"/>
                <a:gd name="connsiteY4" fmla="*/ 99248 h 211015"/>
                <a:gd name="connsiteX5" fmla="*/ 801859 w 1097280"/>
                <a:gd name="connsiteY5" fmla="*/ 121554 h 211015"/>
                <a:gd name="connsiteX6" fmla="*/ 894025 w 1097280"/>
                <a:gd name="connsiteY6" fmla="*/ 154955 h 211015"/>
                <a:gd name="connsiteX7" fmla="*/ 993312 w 1097280"/>
                <a:gd name="connsiteY7" fmla="*/ 186177 h 211015"/>
                <a:gd name="connsiteX8" fmla="*/ 1054063 w 1097280"/>
                <a:gd name="connsiteY8" fmla="*/ 178761 h 211015"/>
                <a:gd name="connsiteX9" fmla="*/ 1097280 w 1097280"/>
                <a:gd name="connsiteY9" fmla="*/ 211015 h 211015"/>
                <a:gd name="connsiteX0" fmla="*/ 0 w 1097280"/>
                <a:gd name="connsiteY0" fmla="*/ 0 h 214479"/>
                <a:gd name="connsiteX1" fmla="*/ 397317 w 1097280"/>
                <a:gd name="connsiteY1" fmla="*/ 41045 h 214479"/>
                <a:gd name="connsiteX2" fmla="*/ 484017 w 1097280"/>
                <a:gd name="connsiteY2" fmla="*/ 53852 h 214479"/>
                <a:gd name="connsiteX3" fmla="*/ 638542 w 1097280"/>
                <a:gd name="connsiteY3" fmla="*/ 81989 h 214479"/>
                <a:gd name="connsiteX4" fmla="*/ 709911 w 1097280"/>
                <a:gd name="connsiteY4" fmla="*/ 99248 h 214479"/>
                <a:gd name="connsiteX5" fmla="*/ 801859 w 1097280"/>
                <a:gd name="connsiteY5" fmla="*/ 121554 h 214479"/>
                <a:gd name="connsiteX6" fmla="*/ 894025 w 1097280"/>
                <a:gd name="connsiteY6" fmla="*/ 154955 h 214479"/>
                <a:gd name="connsiteX7" fmla="*/ 993312 w 1097280"/>
                <a:gd name="connsiteY7" fmla="*/ 186177 h 214479"/>
                <a:gd name="connsiteX8" fmla="*/ 1054063 w 1097280"/>
                <a:gd name="connsiteY8" fmla="*/ 213051 h 214479"/>
                <a:gd name="connsiteX9" fmla="*/ 1097280 w 1097280"/>
                <a:gd name="connsiteY9" fmla="*/ 211015 h 214479"/>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4025 w 1097280"/>
                <a:gd name="connsiteY6" fmla="*/ 15495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4025 w 1097280"/>
                <a:gd name="connsiteY6" fmla="*/ 15495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4025 w 1097280"/>
                <a:gd name="connsiteY6" fmla="*/ 15495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8542 w 1097280"/>
                <a:gd name="connsiteY3" fmla="*/ 81989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4017 w 1097280"/>
                <a:gd name="connsiteY2" fmla="*/ 53852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41045 h 242447"/>
                <a:gd name="connsiteX2" fmla="*/ 489732 w 1097280"/>
                <a:gd name="connsiteY2" fmla="*/ 62425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2425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09911 w 1097280"/>
                <a:gd name="connsiteY4" fmla="*/ 99248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2155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49240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3312 w 1097280"/>
                <a:gd name="connsiteY7" fmla="*/ 186177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9027 w 1097280"/>
                <a:gd name="connsiteY7" fmla="*/ 203322 h 242447"/>
                <a:gd name="connsiteX8" fmla="*/ 1054063 w 1097280"/>
                <a:gd name="connsiteY8" fmla="*/ 213051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9027 w 1097280"/>
                <a:gd name="connsiteY7" fmla="*/ 203322 h 242447"/>
                <a:gd name="connsiteX8" fmla="*/ 1039775 w 1097280"/>
                <a:gd name="connsiteY8" fmla="*/ 207336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2984 h 242447"/>
                <a:gd name="connsiteX6" fmla="*/ 896882 w 1097280"/>
                <a:gd name="connsiteY6" fmla="*/ 166385 h 242447"/>
                <a:gd name="connsiteX7" fmla="*/ 999027 w 1097280"/>
                <a:gd name="connsiteY7" fmla="*/ 203322 h 242447"/>
                <a:gd name="connsiteX8" fmla="*/ 1036918 w 1097280"/>
                <a:gd name="connsiteY8" fmla="*/ 218766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8699 h 242447"/>
                <a:gd name="connsiteX6" fmla="*/ 896882 w 1097280"/>
                <a:gd name="connsiteY6" fmla="*/ 166385 h 242447"/>
                <a:gd name="connsiteX7" fmla="*/ 999027 w 1097280"/>
                <a:gd name="connsiteY7" fmla="*/ 203322 h 242447"/>
                <a:gd name="connsiteX8" fmla="*/ 1036918 w 1097280"/>
                <a:gd name="connsiteY8" fmla="*/ 218766 h 242447"/>
                <a:gd name="connsiteX9" fmla="*/ 1097280 w 1097280"/>
                <a:gd name="connsiteY9" fmla="*/ 242447 h 242447"/>
                <a:gd name="connsiteX0" fmla="*/ 0 w 1097280"/>
                <a:gd name="connsiteY0" fmla="*/ 0 h 242447"/>
                <a:gd name="connsiteX1" fmla="*/ 397317 w 1097280"/>
                <a:gd name="connsiteY1" fmla="*/ 55332 h 242447"/>
                <a:gd name="connsiteX2" fmla="*/ 489732 w 1097280"/>
                <a:gd name="connsiteY2" fmla="*/ 68140 h 242447"/>
                <a:gd name="connsiteX3" fmla="*/ 635685 w 1097280"/>
                <a:gd name="connsiteY3" fmla="*/ 96276 h 242447"/>
                <a:gd name="connsiteX4" fmla="*/ 712768 w 1097280"/>
                <a:gd name="connsiteY4" fmla="*/ 113536 h 242447"/>
                <a:gd name="connsiteX5" fmla="*/ 801859 w 1097280"/>
                <a:gd name="connsiteY5" fmla="*/ 138699 h 242447"/>
                <a:gd name="connsiteX6" fmla="*/ 896882 w 1097280"/>
                <a:gd name="connsiteY6" fmla="*/ 166385 h 242447"/>
                <a:gd name="connsiteX7" fmla="*/ 999027 w 1097280"/>
                <a:gd name="connsiteY7" fmla="*/ 203322 h 242447"/>
                <a:gd name="connsiteX8" fmla="*/ 1036918 w 1097280"/>
                <a:gd name="connsiteY8" fmla="*/ 218766 h 242447"/>
                <a:gd name="connsiteX9" fmla="*/ 1097280 w 1097280"/>
                <a:gd name="connsiteY9" fmla="*/ 242447 h 242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97280" h="242447">
                  <a:moveTo>
                    <a:pt x="0" y="0"/>
                  </a:moveTo>
                  <a:cubicBezTo>
                    <a:pt x="152107" y="16119"/>
                    <a:pt x="315695" y="43975"/>
                    <a:pt x="397317" y="55332"/>
                  </a:cubicBezTo>
                  <a:cubicBezTo>
                    <a:pt x="478939" y="66689"/>
                    <a:pt x="450004" y="61316"/>
                    <a:pt x="489732" y="68140"/>
                  </a:cubicBezTo>
                  <a:cubicBezTo>
                    <a:pt x="529460" y="74964"/>
                    <a:pt x="598512" y="88710"/>
                    <a:pt x="635685" y="96276"/>
                  </a:cubicBezTo>
                  <a:cubicBezTo>
                    <a:pt x="672858" y="103842"/>
                    <a:pt x="685072" y="106466"/>
                    <a:pt x="712768" y="113536"/>
                  </a:cubicBezTo>
                  <a:cubicBezTo>
                    <a:pt x="740464" y="120606"/>
                    <a:pt x="771173" y="129891"/>
                    <a:pt x="801859" y="138699"/>
                  </a:cubicBezTo>
                  <a:cubicBezTo>
                    <a:pt x="832545" y="147507"/>
                    <a:pt x="870922" y="156204"/>
                    <a:pt x="896882" y="166385"/>
                  </a:cubicBezTo>
                  <a:cubicBezTo>
                    <a:pt x="927874" y="176569"/>
                    <a:pt x="975688" y="194592"/>
                    <a:pt x="999027" y="203322"/>
                  </a:cubicBezTo>
                  <a:cubicBezTo>
                    <a:pt x="1022366" y="212052"/>
                    <a:pt x="1020543" y="212245"/>
                    <a:pt x="1036918" y="218766"/>
                  </a:cubicBezTo>
                  <a:lnTo>
                    <a:pt x="1097280" y="242447"/>
                  </a:lnTo>
                </a:path>
              </a:pathLst>
            </a:custGeom>
            <a:solidFill>
              <a:srgbClr val="C00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Rovnoramenný trojúhelník 13"/>
            <p:cNvSpPr/>
            <p:nvPr/>
          </p:nvSpPr>
          <p:spPr>
            <a:xfrm rot="6894458">
              <a:off x="9935888" y="4154972"/>
              <a:ext cx="219300" cy="253100"/>
            </a:xfrm>
            <a:prstGeom prst="triangl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5" name="TextovéPole 14"/>
          <p:cNvSpPr txBox="1"/>
          <p:nvPr/>
        </p:nvSpPr>
        <p:spPr>
          <a:xfrm>
            <a:off x="7823199" y="3599543"/>
            <a:ext cx="3831771" cy="1323439"/>
          </a:xfrm>
          <a:prstGeom prst="rect">
            <a:avLst/>
          </a:prstGeom>
          <a:noFill/>
        </p:spPr>
        <p:txBody>
          <a:bodyPr wrap="square" rtlCol="0">
            <a:spAutoFit/>
          </a:bodyPr>
          <a:lstStyle/>
          <a:p>
            <a:r>
              <a:rPr lang="cs-CZ" sz="2000" b="1" dirty="0"/>
              <a:t> Důsledek: </a:t>
            </a:r>
            <a:r>
              <a:rPr lang="cs-CZ" sz="2000" dirty="0"/>
              <a:t>Prakticky                       </a:t>
            </a:r>
            <a:r>
              <a:rPr lang="cs-CZ" sz="2000" b="1" dirty="0"/>
              <a:t>lineární titrační křivka </a:t>
            </a:r>
            <a:r>
              <a:rPr lang="cs-CZ" sz="2000" dirty="0"/>
              <a:t>proteinů</a:t>
            </a:r>
          </a:p>
          <a:p>
            <a:r>
              <a:rPr lang="cs-CZ" sz="2000" b="1" dirty="0" err="1"/>
              <a:t>Pufrační</a:t>
            </a:r>
            <a:r>
              <a:rPr lang="cs-CZ" sz="2000" b="1" dirty="0"/>
              <a:t> kapacita </a:t>
            </a:r>
            <a:r>
              <a:rPr lang="cs-CZ" sz="2000" dirty="0"/>
              <a:t>je téměř </a:t>
            </a:r>
            <a:r>
              <a:rPr lang="cs-CZ" sz="2000" b="1" dirty="0"/>
              <a:t>konstantní</a:t>
            </a:r>
            <a:r>
              <a:rPr lang="cs-CZ" sz="2000" dirty="0"/>
              <a:t> v širokém rozmezí pH. </a:t>
            </a:r>
          </a:p>
        </p:txBody>
      </p:sp>
    </p:spTree>
    <p:extLst>
      <p:ext uri="{BB962C8B-B14F-4D97-AF65-F5344CB8AC3E}">
        <p14:creationId xmlns:p14="http://schemas.microsoft.com/office/powerpoint/2010/main" val="393548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par>
                                <p:cTn id="27" presetID="22" presetClass="entr" presetSubtype="8" fill="hold"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1000"/>
                                        <p:tgtEl>
                                          <p:spTgt spid="9"/>
                                        </p:tgtEl>
                                      </p:cBhvr>
                                    </p:animEffect>
                                  </p:childTnLst>
                                </p:cTn>
                              </p:par>
                              <p:par>
                                <p:cTn id="30" presetID="22" presetClass="entr" presetSubtype="2"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wipe(right)">
                                      <p:cBhvr>
                                        <p:cTn id="32" dur="1000"/>
                                        <p:tgtEl>
                                          <p:spTgt spid="12"/>
                                        </p:tgtEl>
                                      </p:cBhvr>
                                    </p:animEffect>
                                  </p:childTnLst>
                                </p:cTn>
                              </p:par>
                              <p:par>
                                <p:cTn id="33" presetID="1" presetClass="entr" presetSubtype="0" fill="hold" grpId="0" nodeType="with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uiExpand="1" build="p"/>
      <p:bldP spid="8" grpId="0"/>
      <p:bldP spid="15" grpId="0"/>
    </p:bld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275771" y="1436914"/>
            <a:ext cx="5225143" cy="54210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dirty="0">
                <a:solidFill>
                  <a:srgbClr val="C00000"/>
                </a:solidFill>
              </a:rPr>
              <a:t>Proteinové pufry</a:t>
            </a:r>
          </a:p>
        </p:txBody>
      </p:sp>
      <p:graphicFrame>
        <p:nvGraphicFramePr>
          <p:cNvPr id="5" name="Graf 4"/>
          <p:cNvGraphicFramePr/>
          <p:nvPr/>
        </p:nvGraphicFramePr>
        <p:xfrm>
          <a:off x="609600" y="2218191"/>
          <a:ext cx="4616904" cy="4639809"/>
        </p:xfrm>
        <a:graphic>
          <a:graphicData uri="http://schemas.openxmlformats.org/drawingml/2006/chart">
            <c:chart xmlns:c="http://schemas.openxmlformats.org/drawingml/2006/chart" xmlns:r="http://schemas.openxmlformats.org/officeDocument/2006/relationships" r:id="rId2"/>
          </a:graphicData>
        </a:graphic>
      </p:graphicFrame>
      <p:cxnSp>
        <p:nvCxnSpPr>
          <p:cNvPr id="7" name="Přímá spojnice se šipkou 6"/>
          <p:cNvCxnSpPr/>
          <p:nvPr/>
        </p:nvCxnSpPr>
        <p:spPr>
          <a:xfrm>
            <a:off x="2619829" y="3679368"/>
            <a:ext cx="0" cy="449943"/>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Přímá spojnice se šipkou 7"/>
          <p:cNvCxnSpPr/>
          <p:nvPr/>
        </p:nvCxnSpPr>
        <p:spPr>
          <a:xfrm flipH="1" flipV="1">
            <a:off x="3135086" y="4426853"/>
            <a:ext cx="333828" cy="391889"/>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 name="TextovéPole 1"/>
          <p:cNvSpPr txBox="1"/>
          <p:nvPr/>
        </p:nvSpPr>
        <p:spPr>
          <a:xfrm>
            <a:off x="3534229" y="4524828"/>
            <a:ext cx="1792514" cy="96157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800" dirty="0"/>
              <a:t>Titrační křivka jednoduchého pufru</a:t>
            </a:r>
          </a:p>
        </p:txBody>
      </p:sp>
    </p:spTree>
    <p:extLst>
      <p:ext uri="{BB962C8B-B14F-4D97-AF65-F5344CB8AC3E}">
        <p14:creationId xmlns:p14="http://schemas.microsoft.com/office/powerpoint/2010/main" val="1962718835"/>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6966857" y="0"/>
            <a:ext cx="5225143" cy="345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838200" y="365125"/>
            <a:ext cx="5765800" cy="1325563"/>
          </a:xfrm>
        </p:spPr>
        <p:txBody>
          <a:bodyPr/>
          <a:lstStyle/>
          <a:p>
            <a:r>
              <a:rPr lang="cs-CZ" dirty="0">
                <a:solidFill>
                  <a:srgbClr val="C00000"/>
                </a:solidFill>
              </a:rPr>
              <a:t>Fosfátový pufr</a:t>
            </a:r>
          </a:p>
        </p:txBody>
      </p:sp>
      <p:sp>
        <p:nvSpPr>
          <p:cNvPr id="3" name="Zástupný symbol pro obsah 2"/>
          <p:cNvSpPr>
            <a:spLocks noGrp="1"/>
          </p:cNvSpPr>
          <p:nvPr>
            <p:ph sz="half" idx="1"/>
          </p:nvPr>
        </p:nvSpPr>
        <p:spPr>
          <a:xfrm>
            <a:off x="838200" y="1825625"/>
            <a:ext cx="4009571" cy="4351338"/>
          </a:xfrm>
        </p:spPr>
        <p:txBody>
          <a:bodyPr/>
          <a:lstStyle/>
          <a:p>
            <a:r>
              <a:rPr lang="cs-CZ" dirty="0"/>
              <a:t>Je klíčovým pufrem intracelulárně</a:t>
            </a:r>
          </a:p>
          <a:p>
            <a:r>
              <a:rPr lang="cs-CZ" dirty="0"/>
              <a:t>Např. součást DNA</a:t>
            </a:r>
          </a:p>
          <a:p>
            <a:endParaRPr lang="cs-CZ" dirty="0"/>
          </a:p>
          <a:p>
            <a:r>
              <a:rPr lang="cs-CZ" dirty="0"/>
              <a:t>Pro pufrování je klíčový 2. disociační krok, který má </a:t>
            </a:r>
            <a:r>
              <a:rPr lang="cs-CZ" dirty="0" err="1"/>
              <a:t>pK</a:t>
            </a:r>
            <a:r>
              <a:rPr lang="cs-CZ" baseline="-25000" dirty="0" err="1"/>
              <a:t>A</a:t>
            </a:r>
            <a:r>
              <a:rPr lang="cs-CZ" baseline="-25000" dirty="0"/>
              <a:t> </a:t>
            </a:r>
            <a:r>
              <a:rPr lang="cs-CZ" dirty="0"/>
              <a:t>= 7,2</a:t>
            </a:r>
            <a:endParaRPr lang="cs-CZ" baseline="-25000" dirty="0"/>
          </a:p>
          <a:p>
            <a:endParaRPr lang="cs-CZ" dirty="0"/>
          </a:p>
        </p:txBody>
      </p:sp>
      <p:pic>
        <p:nvPicPr>
          <p:cNvPr id="5" name="Obrázek 4" descr="StandaObrazekHistidine.png"/>
          <p:cNvPicPr/>
          <p:nvPr/>
        </p:nvPicPr>
        <p:blipFill>
          <a:blip r:embed="rId2" cstate="print"/>
          <a:stretch>
            <a:fillRect/>
          </a:stretch>
        </p:blipFill>
        <p:spPr>
          <a:xfrm>
            <a:off x="7626758" y="3493588"/>
            <a:ext cx="9130483" cy="3364412"/>
          </a:xfrm>
          <a:prstGeom prst="rect">
            <a:avLst/>
          </a:prstGeom>
        </p:spPr>
      </p:pic>
      <p:graphicFrame>
        <p:nvGraphicFramePr>
          <p:cNvPr id="6" name="Graf 5"/>
          <p:cNvGraphicFramePr/>
          <p:nvPr/>
        </p:nvGraphicFramePr>
        <p:xfrm>
          <a:off x="7225891" y="180975"/>
          <a:ext cx="4678045" cy="3448050"/>
        </p:xfrm>
        <a:graphic>
          <a:graphicData uri="http://schemas.openxmlformats.org/drawingml/2006/chart">
            <c:chart xmlns:c="http://schemas.openxmlformats.org/drawingml/2006/chart" xmlns:r="http://schemas.openxmlformats.org/officeDocument/2006/relationships" r:id="rId3"/>
          </a:graphicData>
        </a:graphic>
      </p:graphicFrame>
      <p:cxnSp>
        <p:nvCxnSpPr>
          <p:cNvPr id="8" name="Přímá spojnice se šipkou 7"/>
          <p:cNvCxnSpPr/>
          <p:nvPr/>
        </p:nvCxnSpPr>
        <p:spPr>
          <a:xfrm>
            <a:off x="5152571" y="4223658"/>
            <a:ext cx="1074057" cy="14514"/>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Přímá spojnice se šipkou 15"/>
          <p:cNvCxnSpPr/>
          <p:nvPr/>
        </p:nvCxnSpPr>
        <p:spPr>
          <a:xfrm>
            <a:off x="9855200" y="1030514"/>
            <a:ext cx="7257" cy="660400"/>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5717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a:solidFill>
                  <a:srgbClr val="C00000"/>
                </a:solidFill>
              </a:rPr>
              <a:t>Bikarbonátový</a:t>
            </a:r>
            <a:r>
              <a:rPr lang="cs-CZ" dirty="0">
                <a:solidFill>
                  <a:srgbClr val="C00000"/>
                </a:solidFill>
              </a:rPr>
              <a:t> pufr</a:t>
            </a:r>
          </a:p>
        </p:txBody>
      </p:sp>
      <mc:AlternateContent xmlns:mc="http://schemas.openxmlformats.org/markup-compatibility/2006" xmlns:a14="http://schemas.microsoft.com/office/drawing/2010/main">
        <mc:Choice Requires="a14">
          <p:sp>
            <p:nvSpPr>
              <p:cNvPr id="3" name="Zástupný symbol pro obsah 2"/>
              <p:cNvSpPr>
                <a:spLocks noGrp="1"/>
              </p:cNvSpPr>
              <p:nvPr>
                <p:ph sz="half" idx="1"/>
              </p:nvPr>
            </p:nvSpPr>
            <p:spPr/>
            <p:txBody>
              <a:bodyPr>
                <a:normAutofit fontScale="92500" lnSpcReduction="20000"/>
              </a:bodyPr>
              <a:lstStyle/>
              <a:p>
                <a:pPr marL="0" indent="0">
                  <a:buNone/>
                </a:pPr>
                <a:r>
                  <a:rPr lang="cs-CZ" dirty="0"/>
                  <a:t>CO</a:t>
                </a:r>
                <a:r>
                  <a:rPr lang="cs-CZ" baseline="-25000" dirty="0"/>
                  <a:t>2</a:t>
                </a:r>
                <a:r>
                  <a:rPr lang="cs-CZ" dirty="0"/>
                  <a:t>+H</a:t>
                </a:r>
                <a:r>
                  <a:rPr lang="cs-CZ" baseline="-25000" dirty="0"/>
                  <a:t>2</a:t>
                </a:r>
                <a:r>
                  <a:rPr lang="cs-CZ" dirty="0"/>
                  <a:t>O        H</a:t>
                </a:r>
                <a:r>
                  <a:rPr lang="cs-CZ" baseline="-25000" dirty="0"/>
                  <a:t>2</a:t>
                </a:r>
                <a:r>
                  <a:rPr lang="cs-CZ" dirty="0"/>
                  <a:t>CO</a:t>
                </a:r>
                <a:r>
                  <a:rPr lang="cs-CZ" baseline="-25000" dirty="0"/>
                  <a:t>3</a:t>
                </a:r>
                <a:r>
                  <a:rPr lang="cs-CZ" dirty="0"/>
                  <a:t>        H</a:t>
                </a:r>
                <a:r>
                  <a:rPr lang="cs-CZ" baseline="30000" dirty="0"/>
                  <a:t>+</a:t>
                </a:r>
                <a:r>
                  <a:rPr lang="cs-CZ" dirty="0"/>
                  <a:t> + HCO</a:t>
                </a:r>
                <a:r>
                  <a:rPr lang="cs-CZ" baseline="-25000" dirty="0"/>
                  <a:t>3</a:t>
                </a:r>
                <a:r>
                  <a:rPr lang="cs-CZ" baseline="30000" dirty="0"/>
                  <a:t>-</a:t>
                </a:r>
              </a:p>
              <a:p>
                <a:pPr marL="0" indent="0">
                  <a:buNone/>
                </a:pPr>
                <a:endParaRPr lang="cs-CZ" dirty="0"/>
              </a:p>
              <a:p>
                <a:pPr marL="0" indent="0">
                  <a:buNone/>
                </a:pPr>
                <a:r>
                  <a:rPr lang="cs-CZ" dirty="0"/>
                  <a:t>Katalyzátor: </a:t>
                </a:r>
                <a:r>
                  <a:rPr lang="cs-CZ" dirty="0" err="1"/>
                  <a:t>Karboanhydráza</a:t>
                </a:r>
                <a:r>
                  <a:rPr lang="cs-CZ" dirty="0"/>
                  <a:t> - přítomna v žaludku, ledvinách a erytrocytech </a:t>
                </a:r>
                <a:endParaRPr lang="cs-CZ" baseline="30000" dirty="0"/>
              </a:p>
              <a:p>
                <a:pPr marL="0" indent="0">
                  <a:buNone/>
                </a:pPr>
                <a:endParaRPr lang="cs-CZ" baseline="30000" dirty="0"/>
              </a:p>
              <a:p>
                <a:pPr marL="0" indent="0">
                  <a:buNone/>
                </a:pPr>
                <a:r>
                  <a:rPr lang="cs-CZ" dirty="0"/>
                  <a:t>Reakční rovnováha: </a:t>
                </a:r>
                <a:r>
                  <a:rPr lang="cs-CZ" b="1" dirty="0" err="1"/>
                  <a:t>Henderson-Hasselbalchova</a:t>
                </a:r>
                <a:r>
                  <a:rPr lang="cs-CZ" b="1" dirty="0"/>
                  <a:t> rovnice:</a:t>
                </a:r>
                <a:endParaRPr lang="en-US" b="1" dirty="0"/>
              </a:p>
              <a:p>
                <a:pPr marL="0" indent="0">
                  <a:buNone/>
                </a:pPr>
                <a:endParaRPr lang="cs-CZ" dirty="0"/>
              </a:p>
              <a:p>
                <a:pPr marL="0" indent="0">
                  <a:buNone/>
                </a:pPr>
                <a14:m>
                  <m:oMathPara xmlns:m="http://schemas.openxmlformats.org/officeDocument/2006/math">
                    <m:oMathParaPr>
                      <m:jc m:val="centerGroup"/>
                    </m:oMathParaPr>
                    <m:oMath xmlns:m="http://schemas.openxmlformats.org/officeDocument/2006/math">
                      <m:r>
                        <a:rPr lang="cs-CZ" b="0" i="1" smtClean="0">
                          <a:latin typeface="Cambria Math" panose="02040503050406030204" pitchFamily="18" charset="0"/>
                        </a:rPr>
                        <m:t>𝑝𝐻</m:t>
                      </m:r>
                      <m:r>
                        <a:rPr lang="cs-CZ" b="0" i="1" smtClean="0">
                          <a:latin typeface="Cambria Math" panose="02040503050406030204" pitchFamily="18" charset="0"/>
                        </a:rPr>
                        <m:t>=</m:t>
                      </m:r>
                      <m:sSub>
                        <m:sSubPr>
                          <m:ctrlPr>
                            <a:rPr lang="cs-CZ" b="0" i="1" smtClean="0">
                              <a:latin typeface="Cambria Math" panose="02040503050406030204" pitchFamily="18" charset="0"/>
                            </a:rPr>
                          </m:ctrlPr>
                        </m:sSubPr>
                        <m:e>
                          <m:r>
                            <a:rPr lang="cs-CZ" b="0" i="1" smtClean="0">
                              <a:latin typeface="Cambria Math" panose="02040503050406030204" pitchFamily="18" charset="0"/>
                            </a:rPr>
                            <m:t>𝑝𝐾</m:t>
                          </m:r>
                        </m:e>
                        <m:sub>
                          <m:r>
                            <a:rPr lang="cs-CZ" b="0" i="1" smtClean="0">
                              <a:latin typeface="Cambria Math" panose="02040503050406030204" pitchFamily="18" charset="0"/>
                            </a:rPr>
                            <m:t>𝐴</m:t>
                          </m:r>
                        </m:sub>
                      </m:sSub>
                      <m:r>
                        <a:rPr lang="cs-CZ" b="0" i="1" smtClean="0">
                          <a:latin typeface="Cambria Math" panose="02040503050406030204" pitchFamily="18" charset="0"/>
                        </a:rPr>
                        <m:t>+</m:t>
                      </m:r>
                      <m:r>
                        <a:rPr lang="cs-CZ" b="0" i="1" smtClean="0">
                          <a:latin typeface="Cambria Math" panose="02040503050406030204" pitchFamily="18" charset="0"/>
                        </a:rPr>
                        <m:t>𝑙𝑜𝑔</m:t>
                      </m:r>
                      <m:f>
                        <m:fPr>
                          <m:ctrlPr>
                            <a:rPr lang="cs-CZ" b="0" i="1" smtClean="0">
                              <a:latin typeface="Cambria Math" panose="02040503050406030204" pitchFamily="18" charset="0"/>
                            </a:rPr>
                          </m:ctrlPr>
                        </m:fPr>
                        <m:num>
                          <m:r>
                            <a:rPr lang="en-US" b="0" i="1" smtClean="0">
                              <a:latin typeface="Cambria Math" panose="02040503050406030204" pitchFamily="18" charset="0"/>
                            </a:rPr>
                            <m:t>[</m:t>
                          </m:r>
                          <m:sSubSup>
                            <m:sSubSupPr>
                              <m:ctrlPr>
                                <a:rPr lang="en-US" b="0" i="1" smtClean="0">
                                  <a:latin typeface="Cambria Math" panose="02040503050406030204" pitchFamily="18" charset="0"/>
                                </a:rPr>
                              </m:ctrlPr>
                            </m:sSubSupPr>
                            <m:e>
                              <m:r>
                                <a:rPr lang="en-US" b="0" i="1" smtClean="0">
                                  <a:latin typeface="Cambria Math" panose="02040503050406030204" pitchFamily="18" charset="0"/>
                                </a:rPr>
                                <m:t>𝐻𝐶𝑂</m:t>
                              </m:r>
                            </m:e>
                            <m:sub>
                              <m:r>
                                <a:rPr lang="en-US" b="0" i="1" smtClean="0">
                                  <a:latin typeface="Cambria Math" panose="02040503050406030204" pitchFamily="18" charset="0"/>
                                </a:rPr>
                                <m:t>3</m:t>
                              </m:r>
                            </m:sub>
                            <m:sup>
                              <m:r>
                                <a:rPr lang="en-US" b="0" i="1" smtClean="0">
                                  <a:latin typeface="Cambria Math" panose="02040503050406030204" pitchFamily="18" charset="0"/>
                                </a:rPr>
                                <m:t>−</m:t>
                              </m:r>
                            </m:sup>
                          </m:sSubSup>
                          <m:r>
                            <a:rPr lang="en-US" b="0" i="1" smtClean="0">
                              <a:latin typeface="Cambria Math" panose="02040503050406030204" pitchFamily="18" charset="0"/>
                            </a:rPr>
                            <m:t>]</m:t>
                          </m:r>
                        </m:num>
                        <m:den>
                          <m:r>
                            <a:rPr lang="en-US" b="0" i="1" smtClean="0">
                              <a:latin typeface="Cambria Math" panose="02040503050406030204" pitchFamily="18" charset="0"/>
                            </a:rPr>
                            <m:t>𝑠</m:t>
                          </m:r>
                          <m:r>
                            <a:rPr lang="en-US" b="0" i="1" smtClean="0">
                              <a:latin typeface="Cambria Math" panose="02040503050406030204" pitchFamily="18" charset="0"/>
                            </a:rPr>
                            <m:t>∗</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𝑝𝐶𝑂</m:t>
                              </m:r>
                            </m:e>
                            <m:sub>
                              <m:r>
                                <a:rPr lang="en-US" b="0" i="1" smtClean="0">
                                  <a:latin typeface="Cambria Math" panose="02040503050406030204" pitchFamily="18" charset="0"/>
                                </a:rPr>
                                <m:t>2</m:t>
                              </m:r>
                            </m:sub>
                          </m:sSub>
                        </m:den>
                      </m:f>
                    </m:oMath>
                  </m:oMathPara>
                </a14:m>
                <a:endParaRPr lang="en-US" dirty="0"/>
              </a:p>
              <a:p>
                <a:pPr marL="0" indent="0">
                  <a:buNone/>
                </a:pPr>
                <a:endParaRPr lang="cs-CZ" dirty="0"/>
              </a:p>
              <a:p>
                <a:pPr marL="0" indent="0">
                  <a:buNone/>
                </a:pPr>
                <a:endParaRPr lang="cs-CZ" altLang="cs-CZ" b="1" dirty="0"/>
              </a:p>
              <a:p>
                <a:pPr marL="0" indent="0">
                  <a:buNone/>
                </a:pPr>
                <a:endParaRPr lang="cs-CZ" altLang="cs-CZ" b="1" dirty="0"/>
              </a:p>
              <a:p>
                <a:pPr marL="0" indent="0">
                  <a:buNone/>
                </a:pPr>
                <a:endParaRPr lang="cs-CZ" altLang="cs-CZ" b="1" dirty="0"/>
              </a:p>
              <a:p>
                <a:pPr marL="0" indent="0">
                  <a:buNone/>
                </a:pPr>
                <a:endParaRPr lang="en-US" altLang="cs-CZ" b="1" dirty="0"/>
              </a:p>
              <a:p>
                <a:pPr marL="0" indent="0">
                  <a:buNone/>
                </a:pPr>
                <a:endParaRPr lang="cs-CZ" baseline="30000" dirty="0"/>
              </a:p>
              <a:p>
                <a:pPr marL="0" indent="0">
                  <a:buNone/>
                </a:pPr>
                <a:endParaRPr lang="cs-CZ" baseline="30000" dirty="0"/>
              </a:p>
              <a:p>
                <a:pPr marL="0" indent="0">
                  <a:buNone/>
                </a:pPr>
                <a:endParaRPr lang="cs-CZ" dirty="0"/>
              </a:p>
              <a:p>
                <a:pPr marL="0" indent="0">
                  <a:buNone/>
                </a:pP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sz="half" idx="1"/>
              </p:nvPr>
            </p:nvSpPr>
            <p:spPr>
              <a:blipFill>
                <a:blip r:embed="rId2"/>
                <a:stretch>
                  <a:fillRect l="-2039" t="-31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Zástupný symbol pro obsah 10"/>
              <p:cNvSpPr>
                <a:spLocks noGrp="1"/>
              </p:cNvSpPr>
              <p:nvPr>
                <p:ph sz="half" idx="2"/>
              </p:nvPr>
            </p:nvSpPr>
            <p:spPr>
              <a:xfrm>
                <a:off x="6468532" y="1608667"/>
                <a:ext cx="4885267" cy="4568296"/>
              </a:xfrm>
            </p:spPr>
            <p:txBody>
              <a:bodyPr>
                <a:normAutofit fontScale="92500" lnSpcReduction="20000"/>
              </a:bodyPr>
              <a:lstStyle/>
              <a:p>
                <a:pPr marL="0" indent="0">
                  <a:buNone/>
                </a:pPr>
                <a:r>
                  <a:rPr lang="cs-CZ" dirty="0"/>
                  <a:t>Při dosazení numerických hodnot (pCO</a:t>
                </a:r>
                <a:r>
                  <a:rPr lang="cs-CZ" baseline="-25000" dirty="0"/>
                  <a:t>2</a:t>
                </a:r>
                <a:r>
                  <a:rPr lang="cs-CZ" dirty="0"/>
                  <a:t> je v </a:t>
                </a:r>
                <a:r>
                  <a:rPr lang="cs-CZ" dirty="0" err="1"/>
                  <a:t>kPa</a:t>
                </a:r>
                <a:r>
                  <a:rPr lang="cs-CZ" dirty="0"/>
                  <a:t>) :</a:t>
                </a:r>
              </a:p>
              <a:p>
                <a:pPr marL="0" indent="0">
                  <a:buNone/>
                </a:pPr>
                <a:endParaRPr lang="cs-CZ" dirty="0"/>
              </a:p>
              <a:p>
                <a:pPr marL="0" indent="0">
                  <a:buNone/>
                </a:pPr>
                <a14:m>
                  <m:oMathPara xmlns:m="http://schemas.openxmlformats.org/officeDocument/2006/math">
                    <m:oMathParaPr>
                      <m:jc m:val="centerGroup"/>
                    </m:oMathParaPr>
                    <m:oMath xmlns:m="http://schemas.openxmlformats.org/officeDocument/2006/math">
                      <m:r>
                        <a:rPr lang="cs-CZ" i="1">
                          <a:latin typeface="Cambria Math" panose="02040503050406030204" pitchFamily="18" charset="0"/>
                        </a:rPr>
                        <m:t>𝑝𝐻</m:t>
                      </m:r>
                      <m:r>
                        <a:rPr lang="cs-CZ" i="1">
                          <a:latin typeface="Cambria Math" panose="02040503050406030204" pitchFamily="18" charset="0"/>
                        </a:rPr>
                        <m:t>=6,1+</m:t>
                      </m:r>
                      <m:r>
                        <a:rPr lang="cs-CZ" i="1">
                          <a:latin typeface="Cambria Math" panose="02040503050406030204" pitchFamily="18" charset="0"/>
                        </a:rPr>
                        <m:t>𝑙𝑜𝑔</m:t>
                      </m:r>
                      <m:f>
                        <m:fPr>
                          <m:ctrlPr>
                            <a:rPr lang="cs-CZ" i="1">
                              <a:latin typeface="Cambria Math" panose="02040503050406030204" pitchFamily="18" charset="0"/>
                            </a:rPr>
                          </m:ctrlPr>
                        </m:fPr>
                        <m:num>
                          <m:r>
                            <a:rPr lang="en-US" i="1">
                              <a:latin typeface="Cambria Math" panose="02040503050406030204" pitchFamily="18" charset="0"/>
                            </a:rPr>
                            <m:t>[</m:t>
                          </m:r>
                          <m:sSubSup>
                            <m:sSubSupPr>
                              <m:ctrlPr>
                                <a:rPr lang="en-US" i="1">
                                  <a:latin typeface="Cambria Math" panose="02040503050406030204" pitchFamily="18" charset="0"/>
                                </a:rPr>
                              </m:ctrlPr>
                            </m:sSubSupPr>
                            <m:e>
                              <m:r>
                                <a:rPr lang="en-US" i="1">
                                  <a:latin typeface="Cambria Math" panose="02040503050406030204" pitchFamily="18" charset="0"/>
                                </a:rPr>
                                <m:t>𝐻𝐶𝑂</m:t>
                              </m:r>
                            </m:e>
                            <m:sub>
                              <m:r>
                                <a:rPr lang="en-US" i="1">
                                  <a:latin typeface="Cambria Math" panose="02040503050406030204" pitchFamily="18" charset="0"/>
                                </a:rPr>
                                <m:t>3</m:t>
                              </m:r>
                            </m:sub>
                            <m:sup>
                              <m:r>
                                <a:rPr lang="en-US" i="1">
                                  <a:latin typeface="Cambria Math" panose="02040503050406030204" pitchFamily="18" charset="0"/>
                                </a:rPr>
                                <m:t>−</m:t>
                              </m:r>
                            </m:sup>
                          </m:sSubSup>
                          <m:r>
                            <a:rPr lang="en-US" i="1">
                              <a:latin typeface="Cambria Math" panose="02040503050406030204" pitchFamily="18" charset="0"/>
                            </a:rPr>
                            <m:t>]</m:t>
                          </m:r>
                        </m:num>
                        <m:den>
                          <m:r>
                            <a:rPr lang="en-US" i="1">
                              <a:latin typeface="Cambria Math" panose="02040503050406030204" pitchFamily="18" charset="0"/>
                            </a:rPr>
                            <m:t>0,22∗</m:t>
                          </m:r>
                          <m:sSub>
                            <m:sSubPr>
                              <m:ctrlPr>
                                <a:rPr lang="en-US" i="1">
                                  <a:latin typeface="Cambria Math" panose="02040503050406030204" pitchFamily="18" charset="0"/>
                                </a:rPr>
                              </m:ctrlPr>
                            </m:sSubPr>
                            <m:e>
                              <m:r>
                                <a:rPr lang="en-US" i="1">
                                  <a:latin typeface="Cambria Math" panose="02040503050406030204" pitchFamily="18" charset="0"/>
                                </a:rPr>
                                <m:t>𝑝𝐶𝑂</m:t>
                              </m:r>
                            </m:e>
                            <m:sub>
                              <m:r>
                                <a:rPr lang="en-US" i="1">
                                  <a:latin typeface="Cambria Math" panose="02040503050406030204" pitchFamily="18" charset="0"/>
                                </a:rPr>
                                <m:t>2</m:t>
                              </m:r>
                            </m:sub>
                          </m:sSub>
                        </m:den>
                      </m:f>
                    </m:oMath>
                  </m:oMathPara>
                </a14:m>
                <a:endParaRPr lang="cs-CZ" dirty="0"/>
              </a:p>
              <a:p>
                <a:pPr marL="0" indent="0">
                  <a:buNone/>
                </a:pPr>
                <a:endParaRPr lang="cs-CZ" dirty="0"/>
              </a:p>
              <a:p>
                <a:pPr marL="0" indent="0">
                  <a:buNone/>
                </a:pPr>
                <a:r>
                  <a:rPr lang="cs-CZ" dirty="0"/>
                  <a:t>Otázka pro jedničkáře: </a:t>
                </a:r>
                <a:r>
                  <a:rPr lang="cs-CZ" dirty="0" err="1"/>
                  <a:t>pK</a:t>
                </a:r>
                <a:r>
                  <a:rPr lang="cs-CZ" baseline="-25000" dirty="0" err="1"/>
                  <a:t>A</a:t>
                </a:r>
                <a:r>
                  <a:rPr lang="cs-CZ" dirty="0"/>
                  <a:t> </a:t>
                </a:r>
                <a:r>
                  <a:rPr lang="cs-CZ" dirty="0" err="1"/>
                  <a:t>bikarbonátového</a:t>
                </a:r>
                <a:r>
                  <a:rPr lang="cs-CZ" dirty="0"/>
                  <a:t> pufru je 6,1. To je dost vzdálené od fyziologického pH = 7,4. Snižuje to </a:t>
                </a:r>
                <a:r>
                  <a:rPr lang="cs-CZ" dirty="0" err="1"/>
                  <a:t>pufrační</a:t>
                </a:r>
                <a:r>
                  <a:rPr lang="cs-CZ" dirty="0"/>
                  <a:t> kapacitu </a:t>
                </a:r>
                <a:r>
                  <a:rPr lang="cs-CZ" dirty="0" err="1"/>
                  <a:t>bikarbonátového</a:t>
                </a:r>
                <a:r>
                  <a:rPr lang="cs-CZ" dirty="0"/>
                  <a:t> pufru?</a:t>
                </a:r>
                <a:endParaRPr lang="cs-CZ" baseline="-25000" dirty="0"/>
              </a:p>
            </p:txBody>
          </p:sp>
        </mc:Choice>
        <mc:Fallback xmlns="">
          <p:sp>
            <p:nvSpPr>
              <p:cNvPr id="11" name="Zástupný symbol pro obsah 10"/>
              <p:cNvSpPr>
                <a:spLocks noGrp="1" noRot="1" noChangeAspect="1" noMove="1" noResize="1" noEditPoints="1" noAdjustHandles="1" noChangeArrowheads="1" noChangeShapeType="1" noTextEdit="1"/>
              </p:cNvSpPr>
              <p:nvPr>
                <p:ph sz="half" idx="2"/>
              </p:nvPr>
            </p:nvSpPr>
            <p:spPr>
              <a:xfrm>
                <a:off x="6468532" y="1608667"/>
                <a:ext cx="4885267" cy="4568296"/>
              </a:xfrm>
              <a:blipFill>
                <a:blip r:embed="rId3"/>
                <a:stretch>
                  <a:fillRect l="-2247" t="-2937" r="-3995"/>
                </a:stretch>
              </a:blipFill>
            </p:spPr>
            <p:txBody>
              <a:bodyPr/>
              <a:lstStyle/>
              <a:p>
                <a:r>
                  <a:rPr lang="en-US">
                    <a:noFill/>
                  </a:rPr>
                  <a:t> </a:t>
                </a:r>
              </a:p>
            </p:txBody>
          </p:sp>
        </mc:Fallback>
      </mc:AlternateContent>
      <p:sp>
        <p:nvSpPr>
          <p:cNvPr id="4" name="Line 5"/>
          <p:cNvSpPr>
            <a:spLocks noChangeShapeType="1"/>
          </p:cNvSpPr>
          <p:nvPr/>
        </p:nvSpPr>
        <p:spPr bwMode="auto">
          <a:xfrm>
            <a:off x="2235205" y="1988535"/>
            <a:ext cx="443290"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5" name="Line 10"/>
          <p:cNvSpPr>
            <a:spLocks noChangeShapeType="1"/>
          </p:cNvSpPr>
          <p:nvPr/>
        </p:nvSpPr>
        <p:spPr bwMode="auto">
          <a:xfrm flipH="1">
            <a:off x="2199069" y="2101247"/>
            <a:ext cx="442535"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6" name="Line 5"/>
          <p:cNvSpPr>
            <a:spLocks noChangeShapeType="1"/>
          </p:cNvSpPr>
          <p:nvPr/>
        </p:nvSpPr>
        <p:spPr bwMode="auto">
          <a:xfrm>
            <a:off x="3642108" y="2005470"/>
            <a:ext cx="489631"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7" name="Line 10"/>
          <p:cNvSpPr>
            <a:spLocks noChangeShapeType="1"/>
          </p:cNvSpPr>
          <p:nvPr/>
        </p:nvSpPr>
        <p:spPr bwMode="auto">
          <a:xfrm flipH="1">
            <a:off x="3621475" y="2118182"/>
            <a:ext cx="442531"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Tree>
    <p:extLst>
      <p:ext uri="{BB962C8B-B14F-4D97-AF65-F5344CB8AC3E}">
        <p14:creationId xmlns:p14="http://schemas.microsoft.com/office/powerpoint/2010/main" val="352784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xEl>
                                              <p:pRg st="0" end="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1" grpId="0" uiExpand="1" build="p"/>
      <p:bldP spid="4" grpId="0" animBg="1"/>
      <p:bldP spid="5" grpId="0" animBg="1"/>
      <p:bldP spid="6" grpId="0" animBg="1"/>
      <p:bldP spid="7" grpId="0" animBg="1"/>
    </p:bld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 name="Plíce obr" descr="Zjistěte, jak si pročistit plíce během 72 hodin - ČeskoZdravě.cz | Lungs  drawing, Lunges, Drawing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7771" y="940320"/>
            <a:ext cx="1572649" cy="189131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744071" y="0"/>
            <a:ext cx="10515600" cy="1325563"/>
          </a:xfrm>
        </p:spPr>
        <p:txBody>
          <a:bodyPr/>
          <a:lstStyle/>
          <a:p>
            <a:r>
              <a:rPr lang="cs-CZ" dirty="0" err="1"/>
              <a:t>Bikarbonátový</a:t>
            </a:r>
            <a:r>
              <a:rPr lang="cs-CZ" dirty="0"/>
              <a:t> pufr</a:t>
            </a:r>
          </a:p>
        </p:txBody>
      </p:sp>
      <p:sp>
        <p:nvSpPr>
          <p:cNvPr id="3" name="TextovéPole 2"/>
          <p:cNvSpPr txBox="1"/>
          <p:nvPr/>
        </p:nvSpPr>
        <p:spPr>
          <a:xfrm>
            <a:off x="3098800" y="1032933"/>
            <a:ext cx="8144933" cy="1938992"/>
          </a:xfrm>
          <a:prstGeom prst="rect">
            <a:avLst/>
          </a:prstGeom>
          <a:noFill/>
        </p:spPr>
        <p:txBody>
          <a:bodyPr wrap="square" rtlCol="0">
            <a:spAutoFit/>
          </a:bodyPr>
          <a:lstStyle/>
          <a:p>
            <a:r>
              <a:rPr lang="cs-CZ" sz="2400" dirty="0"/>
              <a:t>Možné grafické znázornění reakčních </a:t>
            </a:r>
            <a:r>
              <a:rPr lang="cs-CZ" sz="2400" dirty="0" err="1"/>
              <a:t>rovnováh</a:t>
            </a:r>
            <a:r>
              <a:rPr lang="cs-CZ" sz="2400" dirty="0"/>
              <a:t> (dle </a:t>
            </a:r>
            <a:r>
              <a:rPr lang="cs-CZ" sz="2400" dirty="0" err="1"/>
              <a:t>Henderson-Hasselbalchovy</a:t>
            </a:r>
            <a:r>
              <a:rPr lang="cs-CZ" sz="2400" dirty="0"/>
              <a:t> rovnice): </a:t>
            </a:r>
          </a:p>
          <a:p>
            <a:r>
              <a:rPr lang="cs-CZ" sz="2400" dirty="0"/>
              <a:t>  </a:t>
            </a:r>
          </a:p>
          <a:p>
            <a:r>
              <a:rPr lang="cs-CZ" sz="2400" dirty="0"/>
              <a:t>   CO</a:t>
            </a:r>
            <a:r>
              <a:rPr lang="cs-CZ" sz="2400" baseline="-25000" dirty="0"/>
              <a:t>2</a:t>
            </a:r>
            <a:r>
              <a:rPr lang="cs-CZ" sz="2400" dirty="0"/>
              <a:t>+H</a:t>
            </a:r>
            <a:r>
              <a:rPr lang="cs-CZ" sz="2400" baseline="-25000" dirty="0"/>
              <a:t>2</a:t>
            </a:r>
            <a:r>
              <a:rPr lang="cs-CZ" sz="2400" dirty="0"/>
              <a:t>O          H</a:t>
            </a:r>
            <a:r>
              <a:rPr lang="cs-CZ" sz="2400" baseline="-25000" dirty="0"/>
              <a:t>2</a:t>
            </a:r>
            <a:r>
              <a:rPr lang="cs-CZ" sz="2400" dirty="0"/>
              <a:t>CO</a:t>
            </a:r>
            <a:r>
              <a:rPr lang="cs-CZ" sz="2400" baseline="-25000" dirty="0"/>
              <a:t>3</a:t>
            </a:r>
            <a:r>
              <a:rPr lang="cs-CZ" sz="2400" dirty="0"/>
              <a:t>                 H</a:t>
            </a:r>
            <a:r>
              <a:rPr lang="cs-CZ" sz="2400" baseline="30000" dirty="0"/>
              <a:t>+</a:t>
            </a:r>
            <a:r>
              <a:rPr lang="cs-CZ" sz="2400" dirty="0"/>
              <a:t> + HCO</a:t>
            </a:r>
            <a:r>
              <a:rPr lang="cs-CZ" sz="2400" baseline="-25000" dirty="0"/>
              <a:t>3</a:t>
            </a:r>
            <a:r>
              <a:rPr lang="cs-CZ" sz="2400" baseline="30000" dirty="0"/>
              <a:t>-</a:t>
            </a:r>
          </a:p>
          <a:p>
            <a:endParaRPr lang="cs-CZ" sz="2400" dirty="0"/>
          </a:p>
        </p:txBody>
      </p:sp>
      <p:sp>
        <p:nvSpPr>
          <p:cNvPr id="72" name="Line 5"/>
          <p:cNvSpPr>
            <a:spLocks noChangeShapeType="1"/>
          </p:cNvSpPr>
          <p:nvPr/>
        </p:nvSpPr>
        <p:spPr bwMode="auto">
          <a:xfrm>
            <a:off x="6815510" y="2327206"/>
            <a:ext cx="865187"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73" name="Line 10"/>
          <p:cNvSpPr>
            <a:spLocks noChangeShapeType="1"/>
          </p:cNvSpPr>
          <p:nvPr/>
        </p:nvSpPr>
        <p:spPr bwMode="auto">
          <a:xfrm flipH="1">
            <a:off x="6744072" y="2439918"/>
            <a:ext cx="863600"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76" name="Line 5"/>
          <p:cNvSpPr>
            <a:spLocks noChangeShapeType="1"/>
          </p:cNvSpPr>
          <p:nvPr/>
        </p:nvSpPr>
        <p:spPr bwMode="auto">
          <a:xfrm>
            <a:off x="5016012" y="2327195"/>
            <a:ext cx="443290"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77" name="Line 10"/>
          <p:cNvSpPr>
            <a:spLocks noChangeShapeType="1"/>
          </p:cNvSpPr>
          <p:nvPr/>
        </p:nvSpPr>
        <p:spPr bwMode="auto">
          <a:xfrm flipH="1">
            <a:off x="4979876" y="2439907"/>
            <a:ext cx="442535" cy="0"/>
          </a:xfrm>
          <a:prstGeom prst="line">
            <a:avLst/>
          </a:prstGeom>
          <a:noFill/>
          <a:ln w="28575">
            <a:solidFill>
              <a:schemeClr val="tx1"/>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78" name="Kapalina CO2 horní"/>
          <p:cNvSpPr/>
          <p:nvPr/>
        </p:nvSpPr>
        <p:spPr>
          <a:xfrm>
            <a:off x="2540613" y="3984456"/>
            <a:ext cx="1283354" cy="208731"/>
          </a:xfrm>
          <a:prstGeom prst="rect">
            <a:avLst/>
          </a:prstGeom>
          <a:solidFill>
            <a:schemeClr val="accent3">
              <a:lumMod val="40000"/>
              <a:lumOff val="60000"/>
            </a:schemeClr>
          </a:solidFill>
          <a:ln w="6350">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9" name="Kapalina CO2 dolní"/>
          <p:cNvSpPr/>
          <p:nvPr/>
        </p:nvSpPr>
        <p:spPr>
          <a:xfrm>
            <a:off x="2542913" y="4182987"/>
            <a:ext cx="1264594" cy="253474"/>
          </a:xfrm>
          <a:custGeom>
            <a:avLst/>
            <a:gdLst>
              <a:gd name="connsiteX0" fmla="*/ 0 w 1566153"/>
              <a:gd name="connsiteY0" fmla="*/ 0 h 379379"/>
              <a:gd name="connsiteX1" fmla="*/ 1566153 w 1566153"/>
              <a:gd name="connsiteY1" fmla="*/ 0 h 379379"/>
              <a:gd name="connsiteX2" fmla="*/ 1566153 w 1566153"/>
              <a:gd name="connsiteY2" fmla="*/ 252917 h 379379"/>
              <a:gd name="connsiteX3" fmla="*/ 1439691 w 1566153"/>
              <a:gd name="connsiteY3" fmla="*/ 379379 h 379379"/>
              <a:gd name="connsiteX4" fmla="*/ 126462 w 1566153"/>
              <a:gd name="connsiteY4" fmla="*/ 379379 h 379379"/>
              <a:gd name="connsiteX5" fmla="*/ 0 w 1566153"/>
              <a:gd name="connsiteY5" fmla="*/ 252917 h 37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6153" h="379379">
                <a:moveTo>
                  <a:pt x="0" y="0"/>
                </a:moveTo>
                <a:lnTo>
                  <a:pt x="1566153" y="0"/>
                </a:lnTo>
                <a:lnTo>
                  <a:pt x="1566153" y="252917"/>
                </a:lnTo>
                <a:cubicBezTo>
                  <a:pt x="1566153" y="322760"/>
                  <a:pt x="1509534" y="379379"/>
                  <a:pt x="1439691" y="379379"/>
                </a:cubicBezTo>
                <a:lnTo>
                  <a:pt x="126462" y="379379"/>
                </a:lnTo>
                <a:cubicBezTo>
                  <a:pt x="56619" y="379379"/>
                  <a:pt x="0" y="322760"/>
                  <a:pt x="0" y="252917"/>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0" name="CO2 Vanička"/>
          <p:cNvGrpSpPr/>
          <p:nvPr/>
        </p:nvGrpSpPr>
        <p:grpSpPr>
          <a:xfrm>
            <a:off x="2300622" y="3623758"/>
            <a:ext cx="1536035" cy="1049480"/>
            <a:chOff x="7040738" y="3289540"/>
            <a:chExt cx="1536035" cy="1049480"/>
          </a:xfrm>
        </p:grpSpPr>
        <p:cxnSp>
          <p:nvCxnSpPr>
            <p:cNvPr id="81" name="Přímá spojnice 80"/>
            <p:cNvCxnSpPr/>
            <p:nvPr/>
          </p:nvCxnSpPr>
          <p:spPr>
            <a:xfrm>
              <a:off x="7261317" y="3301042"/>
              <a:ext cx="0" cy="636925"/>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8576773" y="3289540"/>
              <a:ext cx="0" cy="636395"/>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7453822" y="4118438"/>
              <a:ext cx="926432"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84" name="Oblouk 83"/>
            <p:cNvSpPr/>
            <p:nvPr/>
          </p:nvSpPr>
          <p:spPr>
            <a:xfrm>
              <a:off x="7040738" y="3949999"/>
              <a:ext cx="389021" cy="389021"/>
            </a:xfrm>
            <a:prstGeom prst="arc">
              <a:avLst/>
            </a:prstGeom>
            <a:ln w="57150">
              <a:solidFill>
                <a:srgbClr val="777777"/>
              </a:solidFill>
            </a:ln>
            <a:scene3d>
              <a:camera prst="orthographicFront">
                <a:rot lat="10800000" lon="10800000" rev="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85" name="Oblouk 84"/>
            <p:cNvSpPr/>
            <p:nvPr/>
          </p:nvSpPr>
          <p:spPr>
            <a:xfrm>
              <a:off x="8183731" y="3949992"/>
              <a:ext cx="389021" cy="389021"/>
            </a:xfrm>
            <a:prstGeom prst="arc">
              <a:avLst/>
            </a:prstGeom>
            <a:ln w="57150">
              <a:solidFill>
                <a:srgbClr val="929292"/>
              </a:solidFill>
            </a:ln>
            <a:scene3d>
              <a:camera prst="orthographicFront">
                <a:rot lat="10800000" lon="0" rev="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grpSp>
      <p:cxnSp>
        <p:nvCxnSpPr>
          <p:cNvPr id="86" name="CO2 H2CO3 přepážka"/>
          <p:cNvCxnSpPr/>
          <p:nvPr/>
        </p:nvCxnSpPr>
        <p:spPr>
          <a:xfrm>
            <a:off x="3627507" y="3618007"/>
            <a:ext cx="0" cy="822385"/>
          </a:xfrm>
          <a:prstGeom prst="line">
            <a:avLst/>
          </a:prstGeom>
          <a:ln w="28575">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88" name="Ohnutá šipka 87"/>
          <p:cNvSpPr/>
          <p:nvPr/>
        </p:nvSpPr>
        <p:spPr>
          <a:xfrm>
            <a:off x="2265369" y="2269651"/>
            <a:ext cx="673100" cy="838200"/>
          </a:xfrm>
          <a:prstGeom prst="bentArrow">
            <a:avLst/>
          </a:prstGeom>
          <a:solidFill>
            <a:srgbClr val="8BEEFF"/>
          </a:solidFill>
          <a:scene3d>
            <a:camera prst="orthographicFront">
              <a:rot lat="0" lon="108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cxnSp>
        <p:nvCxnSpPr>
          <p:cNvPr id="89" name="Hladina CO2 ryska"/>
          <p:cNvCxnSpPr/>
          <p:nvPr/>
        </p:nvCxnSpPr>
        <p:spPr>
          <a:xfrm>
            <a:off x="2548028" y="3985942"/>
            <a:ext cx="1322962" cy="0"/>
          </a:xfrm>
          <a:prstGeom prst="line">
            <a:avLst/>
          </a:prstGeom>
          <a:ln>
            <a:solidFill>
              <a:srgbClr val="8C8C8C"/>
            </a:solidFill>
          </a:ln>
        </p:spPr>
        <p:style>
          <a:lnRef idx="1">
            <a:schemeClr val="accent1"/>
          </a:lnRef>
          <a:fillRef idx="0">
            <a:schemeClr val="accent1"/>
          </a:fillRef>
          <a:effectRef idx="0">
            <a:schemeClr val="accent1"/>
          </a:effectRef>
          <a:fontRef idx="minor">
            <a:schemeClr val="tx1"/>
          </a:fontRef>
        </p:style>
      </p:cxnSp>
      <p:cxnSp>
        <p:nvCxnSpPr>
          <p:cNvPr id="90" name="ryska CO2 leva"/>
          <p:cNvCxnSpPr/>
          <p:nvPr/>
        </p:nvCxnSpPr>
        <p:spPr>
          <a:xfrm>
            <a:off x="3865424" y="3991577"/>
            <a:ext cx="307773"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1" name="ryska CO2 prava"/>
          <p:cNvCxnSpPr/>
          <p:nvPr/>
        </p:nvCxnSpPr>
        <p:spPr>
          <a:xfrm>
            <a:off x="2088718" y="3988291"/>
            <a:ext cx="4212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1" name="CO2 H2CO3 txt"/>
          <p:cNvSpPr txBox="1"/>
          <p:nvPr/>
        </p:nvSpPr>
        <p:spPr>
          <a:xfrm>
            <a:off x="2333543" y="3101378"/>
            <a:ext cx="2165487" cy="461665"/>
          </a:xfrm>
          <a:prstGeom prst="rect">
            <a:avLst/>
          </a:prstGeom>
          <a:noFill/>
        </p:spPr>
        <p:txBody>
          <a:bodyPr wrap="square" rtlCol="0">
            <a:spAutoFit/>
          </a:bodyPr>
          <a:lstStyle/>
          <a:p>
            <a:r>
              <a:rPr lang="cs-CZ" sz="2400" b="1" dirty="0"/>
              <a:t>    CO</a:t>
            </a:r>
            <a:r>
              <a:rPr lang="cs-CZ" sz="2400" b="1" baseline="-25000" dirty="0"/>
              <a:t>2</a:t>
            </a:r>
            <a:r>
              <a:rPr lang="cs-CZ" sz="2400" b="1" dirty="0"/>
              <a:t>    H</a:t>
            </a:r>
            <a:r>
              <a:rPr lang="cs-CZ" sz="2400" b="1" baseline="-25000" dirty="0"/>
              <a:t>2</a:t>
            </a:r>
            <a:r>
              <a:rPr lang="cs-CZ" sz="2400" b="1" dirty="0"/>
              <a:t>CO</a:t>
            </a:r>
            <a:r>
              <a:rPr lang="cs-CZ" sz="2400" b="1" baseline="-25000" dirty="0"/>
              <a:t>3</a:t>
            </a:r>
            <a:endParaRPr lang="cs-CZ" sz="2400" b="1" dirty="0"/>
          </a:p>
        </p:txBody>
      </p:sp>
      <p:sp>
        <p:nvSpPr>
          <p:cNvPr id="102" name="Reakční šipka popředí"/>
          <p:cNvSpPr/>
          <p:nvPr/>
        </p:nvSpPr>
        <p:spPr>
          <a:xfrm rot="5400000">
            <a:off x="5217372" y="2749173"/>
            <a:ext cx="1097137" cy="2887980"/>
          </a:xfrm>
          <a:custGeom>
            <a:avLst/>
            <a:gdLst>
              <a:gd name="connsiteX0" fmla="*/ 0 w 1097137"/>
              <a:gd name="connsiteY0" fmla="*/ 251692 h 2887980"/>
              <a:gd name="connsiteX1" fmla="*/ 251693 w 1097137"/>
              <a:gd name="connsiteY1" fmla="*/ 0 h 2887980"/>
              <a:gd name="connsiteX2" fmla="*/ 503385 w 1097137"/>
              <a:gd name="connsiteY2" fmla="*/ 251692 h 2887980"/>
              <a:gd name="connsiteX3" fmla="*/ 377539 w 1097137"/>
              <a:gd name="connsiteY3" fmla="*/ 251692 h 2887980"/>
              <a:gd name="connsiteX4" fmla="*/ 377539 w 1097137"/>
              <a:gd name="connsiteY4" fmla="*/ 1402080 h 2887980"/>
              <a:gd name="connsiteX5" fmla="*/ 377656 w 1097137"/>
              <a:gd name="connsiteY5" fmla="*/ 1402080 h 2887980"/>
              <a:gd name="connsiteX6" fmla="*/ 377656 w 1097137"/>
              <a:gd name="connsiteY6" fmla="*/ 1473340 h 2887980"/>
              <a:gd name="connsiteX7" fmla="*/ 385560 w 1097137"/>
              <a:gd name="connsiteY7" fmla="*/ 1469050 h 2887980"/>
              <a:gd name="connsiteX8" fmla="*/ 550924 w 1097137"/>
              <a:gd name="connsiteY8" fmla="*/ 1435665 h 2887980"/>
              <a:gd name="connsiteX9" fmla="*/ 854376 w 1097137"/>
              <a:gd name="connsiteY9" fmla="*/ 1435666 h 2887980"/>
              <a:gd name="connsiteX10" fmla="*/ 854376 w 1097137"/>
              <a:gd name="connsiteY10" fmla="*/ 1314285 h 2887980"/>
              <a:gd name="connsiteX11" fmla="*/ 1097137 w 1097137"/>
              <a:gd name="connsiteY11" fmla="*/ 1557047 h 2887980"/>
              <a:gd name="connsiteX12" fmla="*/ 854376 w 1097137"/>
              <a:gd name="connsiteY12" fmla="*/ 1799808 h 2887980"/>
              <a:gd name="connsiteX13" fmla="*/ 854376 w 1097137"/>
              <a:gd name="connsiteY13" fmla="*/ 1678427 h 2887980"/>
              <a:gd name="connsiteX14" fmla="*/ 550924 w 1097137"/>
              <a:gd name="connsiteY14" fmla="*/ 1678427 h 2887980"/>
              <a:gd name="connsiteX15" fmla="*/ 383161 w 1097137"/>
              <a:gd name="connsiteY15" fmla="*/ 1789628 h 2887980"/>
              <a:gd name="connsiteX16" fmla="*/ 377656 w 1097137"/>
              <a:gd name="connsiteY16" fmla="*/ 1807362 h 2887980"/>
              <a:gd name="connsiteX17" fmla="*/ 377656 w 1097137"/>
              <a:gd name="connsiteY17" fmla="*/ 2636520 h 2887980"/>
              <a:gd name="connsiteX18" fmla="*/ 503386 w 1097137"/>
              <a:gd name="connsiteY18" fmla="*/ 2636520 h 2887980"/>
              <a:gd name="connsiteX19" fmla="*/ 251926 w 1097137"/>
              <a:gd name="connsiteY19" fmla="*/ 2887980 h 2887980"/>
              <a:gd name="connsiteX20" fmla="*/ 126705 w 1097137"/>
              <a:gd name="connsiteY20" fmla="*/ 2762759 h 2887980"/>
              <a:gd name="connsiteX21" fmla="*/ 126091 w 1097137"/>
              <a:gd name="connsiteY21" fmla="*/ 2762759 h 2887980"/>
              <a:gd name="connsiteX22" fmla="*/ 126091 w 1097137"/>
              <a:gd name="connsiteY22" fmla="*/ 2762145 h 2887980"/>
              <a:gd name="connsiteX23" fmla="*/ 466 w 1097137"/>
              <a:gd name="connsiteY23" fmla="*/ 2636520 h 2887980"/>
              <a:gd name="connsiteX24" fmla="*/ 126091 w 1097137"/>
              <a:gd name="connsiteY24" fmla="*/ 2636520 h 2887980"/>
              <a:gd name="connsiteX25" fmla="*/ 126091 w 1097137"/>
              <a:gd name="connsiteY25" fmla="*/ 1860498 h 2887980"/>
              <a:gd name="connsiteX26" fmla="*/ 126196 w 1097137"/>
              <a:gd name="connsiteY26" fmla="*/ 1859456 h 2887980"/>
              <a:gd name="connsiteX27" fmla="*/ 126196 w 1097137"/>
              <a:gd name="connsiteY27" fmla="*/ 1409700 h 2887980"/>
              <a:gd name="connsiteX28" fmla="*/ 125846 w 1097137"/>
              <a:gd name="connsiteY28" fmla="*/ 1409700 h 2887980"/>
              <a:gd name="connsiteX29" fmla="*/ 125846 w 1097137"/>
              <a:gd name="connsiteY29" fmla="*/ 251692 h 2887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97137" h="2887980">
                <a:moveTo>
                  <a:pt x="0" y="251692"/>
                </a:moveTo>
                <a:lnTo>
                  <a:pt x="251693" y="0"/>
                </a:lnTo>
                <a:lnTo>
                  <a:pt x="503385" y="251692"/>
                </a:lnTo>
                <a:lnTo>
                  <a:pt x="377539" y="251692"/>
                </a:lnTo>
                <a:lnTo>
                  <a:pt x="377539" y="1402080"/>
                </a:lnTo>
                <a:lnTo>
                  <a:pt x="377656" y="1402080"/>
                </a:lnTo>
                <a:lnTo>
                  <a:pt x="377656" y="1473340"/>
                </a:lnTo>
                <a:lnTo>
                  <a:pt x="385560" y="1469050"/>
                </a:lnTo>
                <a:cubicBezTo>
                  <a:pt x="436386" y="1447553"/>
                  <a:pt x="492267" y="1435665"/>
                  <a:pt x="550924" y="1435665"/>
                </a:cubicBezTo>
                <a:lnTo>
                  <a:pt x="854376" y="1435666"/>
                </a:lnTo>
                <a:lnTo>
                  <a:pt x="854376" y="1314285"/>
                </a:lnTo>
                <a:lnTo>
                  <a:pt x="1097137" y="1557047"/>
                </a:lnTo>
                <a:lnTo>
                  <a:pt x="854376" y="1799808"/>
                </a:lnTo>
                <a:lnTo>
                  <a:pt x="854376" y="1678427"/>
                </a:lnTo>
                <a:lnTo>
                  <a:pt x="550924" y="1678427"/>
                </a:lnTo>
                <a:cubicBezTo>
                  <a:pt x="475508" y="1678427"/>
                  <a:pt x="410801" y="1724280"/>
                  <a:pt x="383161" y="1789628"/>
                </a:cubicBezTo>
                <a:lnTo>
                  <a:pt x="377656" y="1807362"/>
                </a:lnTo>
                <a:lnTo>
                  <a:pt x="377656" y="2636520"/>
                </a:lnTo>
                <a:lnTo>
                  <a:pt x="503386" y="2636520"/>
                </a:lnTo>
                <a:lnTo>
                  <a:pt x="251926" y="2887980"/>
                </a:lnTo>
                <a:lnTo>
                  <a:pt x="126705" y="2762759"/>
                </a:lnTo>
                <a:lnTo>
                  <a:pt x="126091" y="2762759"/>
                </a:lnTo>
                <a:lnTo>
                  <a:pt x="126091" y="2762145"/>
                </a:lnTo>
                <a:lnTo>
                  <a:pt x="466" y="2636520"/>
                </a:lnTo>
                <a:lnTo>
                  <a:pt x="126091" y="2636520"/>
                </a:lnTo>
                <a:lnTo>
                  <a:pt x="126091" y="1860498"/>
                </a:lnTo>
                <a:lnTo>
                  <a:pt x="126196" y="1859456"/>
                </a:lnTo>
                <a:lnTo>
                  <a:pt x="126196" y="1409700"/>
                </a:lnTo>
                <a:lnTo>
                  <a:pt x="125846" y="1409700"/>
                </a:lnTo>
                <a:lnTo>
                  <a:pt x="125846" y="251692"/>
                </a:lnTo>
                <a:close/>
              </a:path>
            </a:pathLst>
          </a:custGeom>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3" name="Reakční šipka pozadí"/>
          <p:cNvSpPr/>
          <p:nvPr/>
        </p:nvSpPr>
        <p:spPr>
          <a:xfrm rot="5400000">
            <a:off x="5216023" y="2738984"/>
            <a:ext cx="1097137" cy="2887980"/>
          </a:xfrm>
          <a:custGeom>
            <a:avLst/>
            <a:gdLst>
              <a:gd name="connsiteX0" fmla="*/ 0 w 1097137"/>
              <a:gd name="connsiteY0" fmla="*/ 251692 h 2887980"/>
              <a:gd name="connsiteX1" fmla="*/ 251693 w 1097137"/>
              <a:gd name="connsiteY1" fmla="*/ 0 h 2887980"/>
              <a:gd name="connsiteX2" fmla="*/ 503385 w 1097137"/>
              <a:gd name="connsiteY2" fmla="*/ 251692 h 2887980"/>
              <a:gd name="connsiteX3" fmla="*/ 377539 w 1097137"/>
              <a:gd name="connsiteY3" fmla="*/ 251692 h 2887980"/>
              <a:gd name="connsiteX4" fmla="*/ 377539 w 1097137"/>
              <a:gd name="connsiteY4" fmla="*/ 1402080 h 2887980"/>
              <a:gd name="connsiteX5" fmla="*/ 377656 w 1097137"/>
              <a:gd name="connsiteY5" fmla="*/ 1402080 h 2887980"/>
              <a:gd name="connsiteX6" fmla="*/ 377656 w 1097137"/>
              <a:gd name="connsiteY6" fmla="*/ 1473340 h 2887980"/>
              <a:gd name="connsiteX7" fmla="*/ 385560 w 1097137"/>
              <a:gd name="connsiteY7" fmla="*/ 1469050 h 2887980"/>
              <a:gd name="connsiteX8" fmla="*/ 550924 w 1097137"/>
              <a:gd name="connsiteY8" fmla="*/ 1435665 h 2887980"/>
              <a:gd name="connsiteX9" fmla="*/ 854376 w 1097137"/>
              <a:gd name="connsiteY9" fmla="*/ 1435666 h 2887980"/>
              <a:gd name="connsiteX10" fmla="*/ 854376 w 1097137"/>
              <a:gd name="connsiteY10" fmla="*/ 1314285 h 2887980"/>
              <a:gd name="connsiteX11" fmla="*/ 1097137 w 1097137"/>
              <a:gd name="connsiteY11" fmla="*/ 1557047 h 2887980"/>
              <a:gd name="connsiteX12" fmla="*/ 854376 w 1097137"/>
              <a:gd name="connsiteY12" fmla="*/ 1799808 h 2887980"/>
              <a:gd name="connsiteX13" fmla="*/ 854376 w 1097137"/>
              <a:gd name="connsiteY13" fmla="*/ 1678427 h 2887980"/>
              <a:gd name="connsiteX14" fmla="*/ 550924 w 1097137"/>
              <a:gd name="connsiteY14" fmla="*/ 1678427 h 2887980"/>
              <a:gd name="connsiteX15" fmla="*/ 383161 w 1097137"/>
              <a:gd name="connsiteY15" fmla="*/ 1789628 h 2887980"/>
              <a:gd name="connsiteX16" fmla="*/ 377656 w 1097137"/>
              <a:gd name="connsiteY16" fmla="*/ 1807362 h 2887980"/>
              <a:gd name="connsiteX17" fmla="*/ 377656 w 1097137"/>
              <a:gd name="connsiteY17" fmla="*/ 2636520 h 2887980"/>
              <a:gd name="connsiteX18" fmla="*/ 503386 w 1097137"/>
              <a:gd name="connsiteY18" fmla="*/ 2636520 h 2887980"/>
              <a:gd name="connsiteX19" fmla="*/ 251926 w 1097137"/>
              <a:gd name="connsiteY19" fmla="*/ 2887980 h 2887980"/>
              <a:gd name="connsiteX20" fmla="*/ 126705 w 1097137"/>
              <a:gd name="connsiteY20" fmla="*/ 2762759 h 2887980"/>
              <a:gd name="connsiteX21" fmla="*/ 126091 w 1097137"/>
              <a:gd name="connsiteY21" fmla="*/ 2762759 h 2887980"/>
              <a:gd name="connsiteX22" fmla="*/ 126091 w 1097137"/>
              <a:gd name="connsiteY22" fmla="*/ 2762145 h 2887980"/>
              <a:gd name="connsiteX23" fmla="*/ 466 w 1097137"/>
              <a:gd name="connsiteY23" fmla="*/ 2636520 h 2887980"/>
              <a:gd name="connsiteX24" fmla="*/ 126091 w 1097137"/>
              <a:gd name="connsiteY24" fmla="*/ 2636520 h 2887980"/>
              <a:gd name="connsiteX25" fmla="*/ 126091 w 1097137"/>
              <a:gd name="connsiteY25" fmla="*/ 1860498 h 2887980"/>
              <a:gd name="connsiteX26" fmla="*/ 126196 w 1097137"/>
              <a:gd name="connsiteY26" fmla="*/ 1859456 h 2887980"/>
              <a:gd name="connsiteX27" fmla="*/ 126196 w 1097137"/>
              <a:gd name="connsiteY27" fmla="*/ 1409700 h 2887980"/>
              <a:gd name="connsiteX28" fmla="*/ 125846 w 1097137"/>
              <a:gd name="connsiteY28" fmla="*/ 1409700 h 2887980"/>
              <a:gd name="connsiteX29" fmla="*/ 125846 w 1097137"/>
              <a:gd name="connsiteY29" fmla="*/ 251692 h 2887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97137" h="2887980">
                <a:moveTo>
                  <a:pt x="0" y="251692"/>
                </a:moveTo>
                <a:lnTo>
                  <a:pt x="251693" y="0"/>
                </a:lnTo>
                <a:lnTo>
                  <a:pt x="503385" y="251692"/>
                </a:lnTo>
                <a:lnTo>
                  <a:pt x="377539" y="251692"/>
                </a:lnTo>
                <a:lnTo>
                  <a:pt x="377539" y="1402080"/>
                </a:lnTo>
                <a:lnTo>
                  <a:pt x="377656" y="1402080"/>
                </a:lnTo>
                <a:lnTo>
                  <a:pt x="377656" y="1473340"/>
                </a:lnTo>
                <a:lnTo>
                  <a:pt x="385560" y="1469050"/>
                </a:lnTo>
                <a:cubicBezTo>
                  <a:pt x="436386" y="1447553"/>
                  <a:pt x="492267" y="1435665"/>
                  <a:pt x="550924" y="1435665"/>
                </a:cubicBezTo>
                <a:lnTo>
                  <a:pt x="854376" y="1435666"/>
                </a:lnTo>
                <a:lnTo>
                  <a:pt x="854376" y="1314285"/>
                </a:lnTo>
                <a:lnTo>
                  <a:pt x="1097137" y="1557047"/>
                </a:lnTo>
                <a:lnTo>
                  <a:pt x="854376" y="1799808"/>
                </a:lnTo>
                <a:lnTo>
                  <a:pt x="854376" y="1678427"/>
                </a:lnTo>
                <a:lnTo>
                  <a:pt x="550924" y="1678427"/>
                </a:lnTo>
                <a:cubicBezTo>
                  <a:pt x="475508" y="1678427"/>
                  <a:pt x="410801" y="1724280"/>
                  <a:pt x="383161" y="1789628"/>
                </a:cubicBezTo>
                <a:lnTo>
                  <a:pt x="377656" y="1807362"/>
                </a:lnTo>
                <a:lnTo>
                  <a:pt x="377656" y="2636520"/>
                </a:lnTo>
                <a:lnTo>
                  <a:pt x="503386" y="2636520"/>
                </a:lnTo>
                <a:lnTo>
                  <a:pt x="251926" y="2887980"/>
                </a:lnTo>
                <a:lnTo>
                  <a:pt x="126705" y="2762759"/>
                </a:lnTo>
                <a:lnTo>
                  <a:pt x="126091" y="2762759"/>
                </a:lnTo>
                <a:lnTo>
                  <a:pt x="126091" y="2762145"/>
                </a:lnTo>
                <a:lnTo>
                  <a:pt x="466" y="2636520"/>
                </a:lnTo>
                <a:lnTo>
                  <a:pt x="126091" y="2636520"/>
                </a:lnTo>
                <a:lnTo>
                  <a:pt x="126091" y="1860498"/>
                </a:lnTo>
                <a:lnTo>
                  <a:pt x="126196" y="1859456"/>
                </a:lnTo>
                <a:lnTo>
                  <a:pt x="126196" y="1409700"/>
                </a:lnTo>
                <a:lnTo>
                  <a:pt x="125846" y="1409700"/>
                </a:lnTo>
                <a:lnTo>
                  <a:pt x="125846" y="251692"/>
                </a:lnTo>
                <a:close/>
              </a:path>
            </a:pathLst>
          </a:custGeom>
          <a:solidFill>
            <a:srgbClr val="5B9BD5"/>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5" name="Obdélník 104"/>
          <p:cNvSpPr/>
          <p:nvPr/>
        </p:nvSpPr>
        <p:spPr>
          <a:xfrm>
            <a:off x="7725503" y="3697388"/>
            <a:ext cx="1940849" cy="429615"/>
          </a:xfrm>
          <a:prstGeom prst="rect">
            <a:avLst/>
          </a:prstGeom>
          <a:solidFill>
            <a:srgbClr val="20F49E"/>
          </a:solidFill>
          <a:ln>
            <a:solidFill>
              <a:srgbClr val="056F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6" name="Volný tvar 105"/>
          <p:cNvSpPr/>
          <p:nvPr/>
        </p:nvSpPr>
        <p:spPr>
          <a:xfrm>
            <a:off x="7731807" y="4047067"/>
            <a:ext cx="1947128" cy="434504"/>
          </a:xfrm>
          <a:custGeom>
            <a:avLst/>
            <a:gdLst>
              <a:gd name="connsiteX0" fmla="*/ 0 w 2002971"/>
              <a:gd name="connsiteY0" fmla="*/ 0 h 342122"/>
              <a:gd name="connsiteX1" fmla="*/ 2002971 w 2002971"/>
              <a:gd name="connsiteY1" fmla="*/ 0 h 342122"/>
              <a:gd name="connsiteX2" fmla="*/ 2002971 w 2002971"/>
              <a:gd name="connsiteY2" fmla="*/ 224969 h 342122"/>
              <a:gd name="connsiteX3" fmla="*/ 1885818 w 2002971"/>
              <a:gd name="connsiteY3" fmla="*/ 342122 h 342122"/>
              <a:gd name="connsiteX4" fmla="*/ 117153 w 2002971"/>
              <a:gd name="connsiteY4" fmla="*/ 342122 h 342122"/>
              <a:gd name="connsiteX5" fmla="*/ 0 w 2002971"/>
              <a:gd name="connsiteY5" fmla="*/ 224969 h 342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2971" h="342122">
                <a:moveTo>
                  <a:pt x="0" y="0"/>
                </a:moveTo>
                <a:lnTo>
                  <a:pt x="2002971" y="0"/>
                </a:lnTo>
                <a:lnTo>
                  <a:pt x="2002971" y="224969"/>
                </a:lnTo>
                <a:cubicBezTo>
                  <a:pt x="2002971" y="289671"/>
                  <a:pt x="1950520" y="342122"/>
                  <a:pt x="1885818" y="342122"/>
                </a:cubicBezTo>
                <a:lnTo>
                  <a:pt x="117153" y="342122"/>
                </a:lnTo>
                <a:cubicBezTo>
                  <a:pt x="52451" y="342122"/>
                  <a:pt x="0" y="289671"/>
                  <a:pt x="0" y="224969"/>
                </a:cubicBezTo>
                <a:close/>
              </a:path>
            </a:pathLst>
          </a:custGeom>
          <a:solidFill>
            <a:srgbClr val="20F4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07" name="Skupina 106"/>
          <p:cNvGrpSpPr/>
          <p:nvPr/>
        </p:nvGrpSpPr>
        <p:grpSpPr>
          <a:xfrm>
            <a:off x="7496555" y="3338458"/>
            <a:ext cx="2182808" cy="1371111"/>
            <a:chOff x="374349" y="4616605"/>
            <a:chExt cx="2182808" cy="1371111"/>
          </a:xfrm>
        </p:grpSpPr>
        <p:cxnSp>
          <p:nvCxnSpPr>
            <p:cNvPr id="108" name="Přímá spojnice 107"/>
            <p:cNvCxnSpPr/>
            <p:nvPr/>
          </p:nvCxnSpPr>
          <p:spPr>
            <a:xfrm>
              <a:off x="594928" y="4616605"/>
              <a:ext cx="0" cy="970058"/>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9" name="Přímá spojnice 108"/>
            <p:cNvCxnSpPr/>
            <p:nvPr/>
          </p:nvCxnSpPr>
          <p:spPr>
            <a:xfrm>
              <a:off x="2557157" y="4616605"/>
              <a:ext cx="0" cy="958026"/>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0" name="Přímá spojnice 109"/>
            <p:cNvCxnSpPr/>
            <p:nvPr/>
          </p:nvCxnSpPr>
          <p:spPr>
            <a:xfrm>
              <a:off x="787433" y="5767134"/>
              <a:ext cx="1588763"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11" name="Oblouk 110"/>
            <p:cNvSpPr/>
            <p:nvPr/>
          </p:nvSpPr>
          <p:spPr>
            <a:xfrm>
              <a:off x="374349" y="5598695"/>
              <a:ext cx="389021" cy="389021"/>
            </a:xfrm>
            <a:prstGeom prst="arc">
              <a:avLst/>
            </a:prstGeom>
            <a:ln w="57150">
              <a:solidFill>
                <a:srgbClr val="777777"/>
              </a:solidFill>
            </a:ln>
            <a:scene3d>
              <a:camera prst="orthographicFront">
                <a:rot lat="10800000" lon="10800000" rev="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12" name="Oblouk 111"/>
            <p:cNvSpPr/>
            <p:nvPr/>
          </p:nvSpPr>
          <p:spPr>
            <a:xfrm>
              <a:off x="2164108" y="5598688"/>
              <a:ext cx="389021" cy="389021"/>
            </a:xfrm>
            <a:prstGeom prst="arc">
              <a:avLst/>
            </a:prstGeom>
            <a:ln w="57150">
              <a:solidFill>
                <a:srgbClr val="929292"/>
              </a:solidFill>
            </a:ln>
            <a:scene3d>
              <a:camera prst="orthographicFront">
                <a:rot lat="10800000" lon="0" rev="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grpSp>
      <p:sp>
        <p:nvSpPr>
          <p:cNvPr id="113" name="TextovéPole 112"/>
          <p:cNvSpPr txBox="1"/>
          <p:nvPr/>
        </p:nvSpPr>
        <p:spPr>
          <a:xfrm>
            <a:off x="8058121" y="3096915"/>
            <a:ext cx="1474237" cy="461665"/>
          </a:xfrm>
          <a:prstGeom prst="rect">
            <a:avLst/>
          </a:prstGeom>
          <a:noFill/>
        </p:spPr>
        <p:txBody>
          <a:bodyPr wrap="square" rtlCol="0">
            <a:spAutoFit/>
          </a:bodyPr>
          <a:lstStyle/>
          <a:p>
            <a:r>
              <a:rPr lang="cs-CZ" dirty="0"/>
              <a:t>      </a:t>
            </a:r>
            <a:r>
              <a:rPr lang="cs-CZ" sz="2400" b="1" dirty="0"/>
              <a:t>HCO</a:t>
            </a:r>
            <a:r>
              <a:rPr lang="cs-CZ" sz="2400" b="1" baseline="-25000" dirty="0"/>
              <a:t>3</a:t>
            </a:r>
            <a:r>
              <a:rPr lang="cs-CZ" sz="2400" b="1" baseline="30000" dirty="0"/>
              <a:t>-</a:t>
            </a:r>
            <a:endParaRPr lang="cs-CZ" sz="2400" b="1" dirty="0"/>
          </a:p>
        </p:txBody>
      </p:sp>
      <p:cxnSp>
        <p:nvCxnSpPr>
          <p:cNvPr id="114" name="Přímá spojnice 113"/>
          <p:cNvCxnSpPr/>
          <p:nvPr/>
        </p:nvCxnSpPr>
        <p:spPr>
          <a:xfrm>
            <a:off x="7714754" y="3691289"/>
            <a:ext cx="1964988" cy="0"/>
          </a:xfrm>
          <a:prstGeom prst="line">
            <a:avLst/>
          </a:prstGeom>
          <a:ln>
            <a:solidFill>
              <a:srgbClr val="056F44"/>
            </a:solidFill>
          </a:ln>
        </p:spPr>
        <p:style>
          <a:lnRef idx="1">
            <a:schemeClr val="accent1"/>
          </a:lnRef>
          <a:fillRef idx="0">
            <a:schemeClr val="accent1"/>
          </a:fillRef>
          <a:effectRef idx="0">
            <a:schemeClr val="accent1"/>
          </a:effectRef>
          <a:fontRef idx="minor">
            <a:schemeClr val="tx1"/>
          </a:fontRef>
        </p:style>
      </p:cxnSp>
      <p:sp>
        <p:nvSpPr>
          <p:cNvPr id="115" name="Obdélník 114"/>
          <p:cNvSpPr/>
          <p:nvPr/>
        </p:nvSpPr>
        <p:spPr>
          <a:xfrm>
            <a:off x="6185679" y="5855014"/>
            <a:ext cx="307773" cy="343459"/>
          </a:xfrm>
          <a:prstGeom prst="rect">
            <a:avLst/>
          </a:prstGeom>
          <a:solidFill>
            <a:srgbClr val="FCD9B2"/>
          </a:solidFill>
          <a:ln>
            <a:solidFill>
              <a:srgbClr val="D2720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6" name="Obdélník 115"/>
          <p:cNvSpPr/>
          <p:nvPr/>
        </p:nvSpPr>
        <p:spPr>
          <a:xfrm>
            <a:off x="6180122" y="5520952"/>
            <a:ext cx="307773" cy="343459"/>
          </a:xfrm>
          <a:prstGeom prst="rect">
            <a:avLst/>
          </a:prstGeom>
          <a:solidFill>
            <a:srgbClr val="FCD9B2"/>
          </a:solidFill>
          <a:ln>
            <a:solidFill>
              <a:srgbClr val="D2720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7" name="Volný tvar 116"/>
          <p:cNvSpPr/>
          <p:nvPr/>
        </p:nvSpPr>
        <p:spPr>
          <a:xfrm>
            <a:off x="6189043" y="5859954"/>
            <a:ext cx="294392" cy="428206"/>
          </a:xfrm>
          <a:custGeom>
            <a:avLst/>
            <a:gdLst>
              <a:gd name="connsiteX0" fmla="*/ 0 w 294392"/>
              <a:gd name="connsiteY0" fmla="*/ 0 h 490654"/>
              <a:gd name="connsiteX1" fmla="*/ 294392 w 294392"/>
              <a:gd name="connsiteY1" fmla="*/ 0 h 490654"/>
              <a:gd name="connsiteX2" fmla="*/ 294392 w 294392"/>
              <a:gd name="connsiteY2" fmla="*/ 330076 h 490654"/>
              <a:gd name="connsiteX3" fmla="*/ 293543 w 294392"/>
              <a:gd name="connsiteY3" fmla="*/ 330076 h 490654"/>
              <a:gd name="connsiteX4" fmla="*/ 294392 w 294392"/>
              <a:gd name="connsiteY4" fmla="*/ 334537 h 490654"/>
              <a:gd name="connsiteX5" fmla="*/ 147196 w 294392"/>
              <a:gd name="connsiteY5" fmla="*/ 490654 h 490654"/>
              <a:gd name="connsiteX6" fmla="*/ 0 w 294392"/>
              <a:gd name="connsiteY6" fmla="*/ 334537 h 490654"/>
              <a:gd name="connsiteX7" fmla="*/ 849 w 294392"/>
              <a:gd name="connsiteY7" fmla="*/ 330076 h 490654"/>
              <a:gd name="connsiteX8" fmla="*/ 0 w 294392"/>
              <a:gd name="connsiteY8" fmla="*/ 330076 h 490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4392" h="490654">
                <a:moveTo>
                  <a:pt x="0" y="0"/>
                </a:moveTo>
                <a:lnTo>
                  <a:pt x="294392" y="0"/>
                </a:lnTo>
                <a:lnTo>
                  <a:pt x="294392" y="330076"/>
                </a:lnTo>
                <a:lnTo>
                  <a:pt x="293543" y="330076"/>
                </a:lnTo>
                <a:lnTo>
                  <a:pt x="294392" y="334537"/>
                </a:lnTo>
                <a:cubicBezTo>
                  <a:pt x="294392" y="420758"/>
                  <a:pt x="228490" y="490654"/>
                  <a:pt x="147196" y="490654"/>
                </a:cubicBezTo>
                <a:cubicBezTo>
                  <a:pt x="65902" y="490654"/>
                  <a:pt x="0" y="420758"/>
                  <a:pt x="0" y="334537"/>
                </a:cubicBezTo>
                <a:lnTo>
                  <a:pt x="849" y="330076"/>
                </a:lnTo>
                <a:lnTo>
                  <a:pt x="0" y="330076"/>
                </a:lnTo>
                <a:close/>
              </a:path>
            </a:pathLst>
          </a:custGeom>
          <a:solidFill>
            <a:srgbClr val="FCD9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18" name="Skupina 117"/>
          <p:cNvGrpSpPr/>
          <p:nvPr/>
        </p:nvGrpSpPr>
        <p:grpSpPr>
          <a:xfrm>
            <a:off x="6164372" y="4692049"/>
            <a:ext cx="328807" cy="1604665"/>
            <a:chOff x="4982838" y="2487654"/>
            <a:chExt cx="328807" cy="1604665"/>
          </a:xfrm>
        </p:grpSpPr>
        <p:cxnSp>
          <p:nvCxnSpPr>
            <p:cNvPr id="119" name="Přímá spojnice 118"/>
            <p:cNvCxnSpPr/>
            <p:nvPr/>
          </p:nvCxnSpPr>
          <p:spPr>
            <a:xfrm>
              <a:off x="4990282" y="2494092"/>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0" name="Přímá spojnice 119"/>
            <p:cNvCxnSpPr/>
            <p:nvPr/>
          </p:nvCxnSpPr>
          <p:spPr>
            <a:xfrm>
              <a:off x="5311645" y="2487654"/>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21" name="Oblouk 120"/>
            <p:cNvSpPr/>
            <p:nvPr/>
          </p:nvSpPr>
          <p:spPr>
            <a:xfrm rot="10800000">
              <a:off x="4989779" y="3675805"/>
              <a:ext cx="304395" cy="415369"/>
            </a:xfrm>
            <a:prstGeom prst="arc">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22" name="Oblouk 121"/>
            <p:cNvSpPr/>
            <p:nvPr/>
          </p:nvSpPr>
          <p:spPr>
            <a:xfrm rot="10800000" flipH="1">
              <a:off x="4982838" y="3653263"/>
              <a:ext cx="327993" cy="437908"/>
            </a:xfrm>
            <a:prstGeom prst="arc">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ln w="57150">
                  <a:solidFill>
                    <a:schemeClr val="tx1"/>
                  </a:solidFill>
                </a:ln>
              </a:endParaRPr>
            </a:p>
          </p:txBody>
        </p:sp>
        <p:cxnSp>
          <p:nvCxnSpPr>
            <p:cNvPr id="123" name="Přímá spojnice 122"/>
            <p:cNvCxnSpPr/>
            <p:nvPr/>
          </p:nvCxnSpPr>
          <p:spPr>
            <a:xfrm>
              <a:off x="5121637" y="4092319"/>
              <a:ext cx="44972"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24" name="TextovéPole 123"/>
          <p:cNvSpPr txBox="1"/>
          <p:nvPr/>
        </p:nvSpPr>
        <p:spPr>
          <a:xfrm>
            <a:off x="6538011" y="4667032"/>
            <a:ext cx="572684" cy="461665"/>
          </a:xfrm>
          <a:prstGeom prst="rect">
            <a:avLst/>
          </a:prstGeom>
          <a:noFill/>
        </p:spPr>
        <p:txBody>
          <a:bodyPr wrap="square" rtlCol="0">
            <a:spAutoFit/>
          </a:bodyPr>
          <a:lstStyle/>
          <a:p>
            <a:r>
              <a:rPr lang="cs-CZ" sz="2400" b="1" dirty="0"/>
              <a:t>H</a:t>
            </a:r>
            <a:r>
              <a:rPr lang="cs-CZ" sz="2400" b="1" baseline="30000" dirty="0"/>
              <a:t>+</a:t>
            </a:r>
            <a:endParaRPr lang="cs-CZ" sz="2400" b="1" dirty="0"/>
          </a:p>
        </p:txBody>
      </p:sp>
      <p:cxnSp>
        <p:nvCxnSpPr>
          <p:cNvPr id="125" name="Přímá spojnice 124"/>
          <p:cNvCxnSpPr/>
          <p:nvPr/>
        </p:nvCxnSpPr>
        <p:spPr>
          <a:xfrm>
            <a:off x="6186068" y="5520451"/>
            <a:ext cx="286966" cy="0"/>
          </a:xfrm>
          <a:prstGeom prst="line">
            <a:avLst/>
          </a:prstGeom>
          <a:ln>
            <a:solidFill>
              <a:srgbClr val="D27208"/>
            </a:solidFill>
          </a:ln>
        </p:spPr>
        <p:style>
          <a:lnRef idx="1">
            <a:schemeClr val="accent1"/>
          </a:lnRef>
          <a:fillRef idx="0">
            <a:schemeClr val="accent1"/>
          </a:fillRef>
          <a:effectRef idx="0">
            <a:schemeClr val="accent1"/>
          </a:effectRef>
          <a:fontRef idx="minor">
            <a:schemeClr val="tx1"/>
          </a:fontRef>
        </p:style>
      </p:cxnSp>
      <p:cxnSp>
        <p:nvCxnSpPr>
          <p:cNvPr id="126" name="pH 7,4 ryska leva"/>
          <p:cNvCxnSpPr/>
          <p:nvPr/>
        </p:nvCxnSpPr>
        <p:spPr>
          <a:xfrm>
            <a:off x="5855161" y="5522054"/>
            <a:ext cx="307773" cy="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7" name="pH 7,4 ryska prava"/>
          <p:cNvCxnSpPr/>
          <p:nvPr/>
        </p:nvCxnSpPr>
        <p:spPr>
          <a:xfrm>
            <a:off x="6509769" y="5522843"/>
            <a:ext cx="307773" cy="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8" name="pH 7,4 popis"/>
          <p:cNvSpPr txBox="1"/>
          <p:nvPr/>
        </p:nvSpPr>
        <p:spPr>
          <a:xfrm>
            <a:off x="6494890" y="5191376"/>
            <a:ext cx="1018632" cy="369332"/>
          </a:xfrm>
          <a:prstGeom prst="rect">
            <a:avLst/>
          </a:prstGeom>
          <a:noFill/>
        </p:spPr>
        <p:txBody>
          <a:bodyPr wrap="square" rtlCol="0">
            <a:spAutoFit/>
          </a:bodyPr>
          <a:lstStyle/>
          <a:p>
            <a:r>
              <a:rPr lang="cs-CZ" dirty="0"/>
              <a:t>pH= 7,4</a:t>
            </a:r>
          </a:p>
        </p:txBody>
      </p:sp>
      <p:grpSp>
        <p:nvGrpSpPr>
          <p:cNvPr id="129" name="Lupa"/>
          <p:cNvGrpSpPr/>
          <p:nvPr/>
        </p:nvGrpSpPr>
        <p:grpSpPr>
          <a:xfrm rot="3339108">
            <a:off x="4878593" y="4143541"/>
            <a:ext cx="2050513" cy="3532821"/>
            <a:chOff x="9397217" y="2335234"/>
            <a:chExt cx="1167618" cy="2011685"/>
          </a:xfrm>
        </p:grpSpPr>
        <p:sp>
          <p:nvSpPr>
            <p:cNvPr id="130" name="Ovál 129"/>
            <p:cNvSpPr/>
            <p:nvPr/>
          </p:nvSpPr>
          <p:spPr>
            <a:xfrm>
              <a:off x="9397217" y="2335234"/>
              <a:ext cx="1167618" cy="1167618"/>
            </a:xfrm>
            <a:prstGeom prst="ellipse">
              <a:avLst/>
            </a:prstGeom>
            <a:noFill/>
            <a:ln w="76200">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1" name="Volný tvar 130"/>
            <p:cNvSpPr/>
            <p:nvPr/>
          </p:nvSpPr>
          <p:spPr>
            <a:xfrm>
              <a:off x="9847385" y="3502855"/>
              <a:ext cx="253218" cy="844064"/>
            </a:xfrm>
            <a:custGeom>
              <a:avLst/>
              <a:gdLst>
                <a:gd name="connsiteX0" fmla="*/ 98657 w 253218"/>
                <a:gd name="connsiteY0" fmla="*/ 0 h 844064"/>
                <a:gd name="connsiteX1" fmla="*/ 154561 w 253218"/>
                <a:gd name="connsiteY1" fmla="*/ 0 h 844064"/>
                <a:gd name="connsiteX2" fmla="*/ 253218 w 253218"/>
                <a:gd name="connsiteY2" fmla="*/ 844064 h 844064"/>
                <a:gd name="connsiteX3" fmla="*/ 0 w 253218"/>
                <a:gd name="connsiteY3" fmla="*/ 844064 h 844064"/>
              </a:gdLst>
              <a:ahLst/>
              <a:cxnLst>
                <a:cxn ang="0">
                  <a:pos x="connsiteX0" y="connsiteY0"/>
                </a:cxn>
                <a:cxn ang="0">
                  <a:pos x="connsiteX1" y="connsiteY1"/>
                </a:cxn>
                <a:cxn ang="0">
                  <a:pos x="connsiteX2" y="connsiteY2"/>
                </a:cxn>
                <a:cxn ang="0">
                  <a:pos x="connsiteX3" y="connsiteY3"/>
                </a:cxn>
              </a:cxnLst>
              <a:rect l="l" t="t" r="r" b="b"/>
              <a:pathLst>
                <a:path w="253218" h="844064">
                  <a:moveTo>
                    <a:pt x="98657" y="0"/>
                  </a:moveTo>
                  <a:lnTo>
                    <a:pt x="154561" y="0"/>
                  </a:lnTo>
                  <a:lnTo>
                    <a:pt x="253218" y="844064"/>
                  </a:lnTo>
                  <a:lnTo>
                    <a:pt x="0" y="84406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32" name="Obdélník 131"/>
          <p:cNvSpPr/>
          <p:nvPr/>
        </p:nvSpPr>
        <p:spPr>
          <a:xfrm>
            <a:off x="10469804" y="4077020"/>
            <a:ext cx="307773" cy="343459"/>
          </a:xfrm>
          <a:prstGeom prst="rect">
            <a:avLst/>
          </a:prstGeom>
          <a:solidFill>
            <a:srgbClr val="20F49E"/>
          </a:solidFill>
          <a:ln>
            <a:solidFill>
              <a:srgbClr val="056F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3" name="Obdélník 132"/>
          <p:cNvSpPr/>
          <p:nvPr/>
        </p:nvSpPr>
        <p:spPr>
          <a:xfrm>
            <a:off x="10464247" y="3742958"/>
            <a:ext cx="307773" cy="343459"/>
          </a:xfrm>
          <a:prstGeom prst="rect">
            <a:avLst/>
          </a:prstGeom>
          <a:solidFill>
            <a:srgbClr val="20F49E"/>
          </a:solidFill>
          <a:ln>
            <a:solidFill>
              <a:srgbClr val="056F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4" name="Volný tvar 133"/>
          <p:cNvSpPr/>
          <p:nvPr/>
        </p:nvSpPr>
        <p:spPr>
          <a:xfrm>
            <a:off x="10473168" y="4081960"/>
            <a:ext cx="294392" cy="428206"/>
          </a:xfrm>
          <a:custGeom>
            <a:avLst/>
            <a:gdLst>
              <a:gd name="connsiteX0" fmla="*/ 0 w 294392"/>
              <a:gd name="connsiteY0" fmla="*/ 0 h 490654"/>
              <a:gd name="connsiteX1" fmla="*/ 294392 w 294392"/>
              <a:gd name="connsiteY1" fmla="*/ 0 h 490654"/>
              <a:gd name="connsiteX2" fmla="*/ 294392 w 294392"/>
              <a:gd name="connsiteY2" fmla="*/ 330076 h 490654"/>
              <a:gd name="connsiteX3" fmla="*/ 293543 w 294392"/>
              <a:gd name="connsiteY3" fmla="*/ 330076 h 490654"/>
              <a:gd name="connsiteX4" fmla="*/ 294392 w 294392"/>
              <a:gd name="connsiteY4" fmla="*/ 334537 h 490654"/>
              <a:gd name="connsiteX5" fmla="*/ 147196 w 294392"/>
              <a:gd name="connsiteY5" fmla="*/ 490654 h 490654"/>
              <a:gd name="connsiteX6" fmla="*/ 0 w 294392"/>
              <a:gd name="connsiteY6" fmla="*/ 334537 h 490654"/>
              <a:gd name="connsiteX7" fmla="*/ 849 w 294392"/>
              <a:gd name="connsiteY7" fmla="*/ 330076 h 490654"/>
              <a:gd name="connsiteX8" fmla="*/ 0 w 294392"/>
              <a:gd name="connsiteY8" fmla="*/ 330076 h 490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4392" h="490654">
                <a:moveTo>
                  <a:pt x="0" y="0"/>
                </a:moveTo>
                <a:lnTo>
                  <a:pt x="294392" y="0"/>
                </a:lnTo>
                <a:lnTo>
                  <a:pt x="294392" y="330076"/>
                </a:lnTo>
                <a:lnTo>
                  <a:pt x="293543" y="330076"/>
                </a:lnTo>
                <a:lnTo>
                  <a:pt x="294392" y="334537"/>
                </a:lnTo>
                <a:cubicBezTo>
                  <a:pt x="294392" y="420758"/>
                  <a:pt x="228490" y="490654"/>
                  <a:pt x="147196" y="490654"/>
                </a:cubicBezTo>
                <a:cubicBezTo>
                  <a:pt x="65902" y="490654"/>
                  <a:pt x="0" y="420758"/>
                  <a:pt x="0" y="334537"/>
                </a:cubicBezTo>
                <a:lnTo>
                  <a:pt x="849" y="330076"/>
                </a:lnTo>
                <a:lnTo>
                  <a:pt x="0" y="330076"/>
                </a:lnTo>
                <a:close/>
              </a:path>
            </a:pathLst>
          </a:custGeom>
          <a:solidFill>
            <a:srgbClr val="20F4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35" name="Skupina 134"/>
          <p:cNvGrpSpPr/>
          <p:nvPr/>
        </p:nvGrpSpPr>
        <p:grpSpPr>
          <a:xfrm>
            <a:off x="10448497" y="2914055"/>
            <a:ext cx="328807" cy="1604665"/>
            <a:chOff x="4982838" y="2487654"/>
            <a:chExt cx="328807" cy="1604665"/>
          </a:xfrm>
        </p:grpSpPr>
        <p:cxnSp>
          <p:nvCxnSpPr>
            <p:cNvPr id="136" name="Přímá spojnice 135"/>
            <p:cNvCxnSpPr/>
            <p:nvPr/>
          </p:nvCxnSpPr>
          <p:spPr>
            <a:xfrm>
              <a:off x="4990282" y="2494092"/>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5311645" y="2487654"/>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38" name="Oblouk 137"/>
            <p:cNvSpPr/>
            <p:nvPr/>
          </p:nvSpPr>
          <p:spPr>
            <a:xfrm rot="10800000">
              <a:off x="4989779" y="3675805"/>
              <a:ext cx="304395" cy="415369"/>
            </a:xfrm>
            <a:prstGeom prst="arc">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39" name="Oblouk 138"/>
            <p:cNvSpPr/>
            <p:nvPr/>
          </p:nvSpPr>
          <p:spPr>
            <a:xfrm rot="10800000" flipH="1">
              <a:off x="4982838" y="3653263"/>
              <a:ext cx="327993" cy="437908"/>
            </a:xfrm>
            <a:prstGeom prst="arc">
              <a:avLst/>
            </a:prstGeom>
            <a:solidFill>
              <a:srgbClr val="20F49E"/>
            </a:solidFill>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ln w="57150">
                  <a:solidFill>
                    <a:schemeClr val="tx1"/>
                  </a:solidFill>
                </a:ln>
              </a:endParaRPr>
            </a:p>
          </p:txBody>
        </p:sp>
        <p:cxnSp>
          <p:nvCxnSpPr>
            <p:cNvPr id="140" name="Přímá spojnice 139"/>
            <p:cNvCxnSpPr/>
            <p:nvPr/>
          </p:nvCxnSpPr>
          <p:spPr>
            <a:xfrm>
              <a:off x="5121637" y="4092319"/>
              <a:ext cx="44972"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41" name="TextovéPole 140"/>
          <p:cNvSpPr txBox="1"/>
          <p:nvPr/>
        </p:nvSpPr>
        <p:spPr>
          <a:xfrm>
            <a:off x="10822135" y="2889038"/>
            <a:ext cx="1048131" cy="461665"/>
          </a:xfrm>
          <a:prstGeom prst="rect">
            <a:avLst/>
          </a:prstGeom>
          <a:noFill/>
        </p:spPr>
        <p:txBody>
          <a:bodyPr wrap="square" rtlCol="0">
            <a:spAutoFit/>
          </a:bodyPr>
          <a:lstStyle/>
          <a:p>
            <a:r>
              <a:rPr lang="cs-CZ" sz="2400" b="1" dirty="0"/>
              <a:t>HCO</a:t>
            </a:r>
            <a:r>
              <a:rPr lang="cs-CZ" sz="2400" b="1" baseline="-25000" dirty="0"/>
              <a:t>3</a:t>
            </a:r>
            <a:r>
              <a:rPr lang="cs-CZ" sz="2400" b="1" baseline="30000" dirty="0"/>
              <a:t>-</a:t>
            </a:r>
            <a:endParaRPr lang="cs-CZ" sz="2400" b="1" dirty="0"/>
          </a:p>
        </p:txBody>
      </p:sp>
      <p:cxnSp>
        <p:nvCxnSpPr>
          <p:cNvPr id="142" name="Přímá spojnice 141"/>
          <p:cNvCxnSpPr/>
          <p:nvPr/>
        </p:nvCxnSpPr>
        <p:spPr>
          <a:xfrm>
            <a:off x="10470193" y="3742457"/>
            <a:ext cx="286966" cy="0"/>
          </a:xfrm>
          <a:prstGeom prst="line">
            <a:avLst/>
          </a:prstGeom>
          <a:ln>
            <a:solidFill>
              <a:srgbClr val="056F44"/>
            </a:solidFill>
          </a:ln>
        </p:spPr>
        <p:style>
          <a:lnRef idx="1">
            <a:schemeClr val="accent1"/>
          </a:lnRef>
          <a:fillRef idx="0">
            <a:schemeClr val="accent1"/>
          </a:fillRef>
          <a:effectRef idx="0">
            <a:schemeClr val="accent1"/>
          </a:effectRef>
          <a:fontRef idx="minor">
            <a:schemeClr val="tx1"/>
          </a:fontRef>
        </p:style>
      </p:cxnSp>
      <p:grpSp>
        <p:nvGrpSpPr>
          <p:cNvPr id="146" name="Lupa"/>
          <p:cNvGrpSpPr/>
          <p:nvPr/>
        </p:nvGrpSpPr>
        <p:grpSpPr>
          <a:xfrm rot="3339108">
            <a:off x="9264315" y="2382480"/>
            <a:ext cx="2050513" cy="3532821"/>
            <a:chOff x="9397217" y="2335234"/>
            <a:chExt cx="1167618" cy="2011685"/>
          </a:xfrm>
        </p:grpSpPr>
        <p:sp>
          <p:nvSpPr>
            <p:cNvPr id="147" name="Ovál 146"/>
            <p:cNvSpPr/>
            <p:nvPr/>
          </p:nvSpPr>
          <p:spPr>
            <a:xfrm>
              <a:off x="9397217" y="2335234"/>
              <a:ext cx="1167618" cy="1167618"/>
            </a:xfrm>
            <a:prstGeom prst="ellipse">
              <a:avLst/>
            </a:prstGeom>
            <a:noFill/>
            <a:ln w="76200">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8" name="Volný tvar 147"/>
            <p:cNvSpPr/>
            <p:nvPr/>
          </p:nvSpPr>
          <p:spPr>
            <a:xfrm>
              <a:off x="9847385" y="3502855"/>
              <a:ext cx="253218" cy="844064"/>
            </a:xfrm>
            <a:custGeom>
              <a:avLst/>
              <a:gdLst>
                <a:gd name="connsiteX0" fmla="*/ 98657 w 253218"/>
                <a:gd name="connsiteY0" fmla="*/ 0 h 844064"/>
                <a:gd name="connsiteX1" fmla="*/ 154561 w 253218"/>
                <a:gd name="connsiteY1" fmla="*/ 0 h 844064"/>
                <a:gd name="connsiteX2" fmla="*/ 253218 w 253218"/>
                <a:gd name="connsiteY2" fmla="*/ 844064 h 844064"/>
                <a:gd name="connsiteX3" fmla="*/ 0 w 253218"/>
                <a:gd name="connsiteY3" fmla="*/ 844064 h 844064"/>
              </a:gdLst>
              <a:ahLst/>
              <a:cxnLst>
                <a:cxn ang="0">
                  <a:pos x="connsiteX0" y="connsiteY0"/>
                </a:cxn>
                <a:cxn ang="0">
                  <a:pos x="connsiteX1" y="connsiteY1"/>
                </a:cxn>
                <a:cxn ang="0">
                  <a:pos x="connsiteX2" y="connsiteY2"/>
                </a:cxn>
                <a:cxn ang="0">
                  <a:pos x="connsiteX3" y="connsiteY3"/>
                </a:cxn>
              </a:cxnLst>
              <a:rect l="l" t="t" r="r" b="b"/>
              <a:pathLst>
                <a:path w="253218" h="844064">
                  <a:moveTo>
                    <a:pt x="98657" y="0"/>
                  </a:moveTo>
                  <a:lnTo>
                    <a:pt x="154561" y="0"/>
                  </a:lnTo>
                  <a:lnTo>
                    <a:pt x="253218" y="844064"/>
                  </a:lnTo>
                  <a:lnTo>
                    <a:pt x="0" y="84406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50" name="Obdélník 149"/>
          <p:cNvSpPr/>
          <p:nvPr/>
        </p:nvSpPr>
        <p:spPr>
          <a:xfrm>
            <a:off x="1286390" y="3946157"/>
            <a:ext cx="307773" cy="343459"/>
          </a:xfrm>
          <a:prstGeom prst="rect">
            <a:avLst/>
          </a:prstGeom>
          <a:solidFill>
            <a:srgbClr val="DBDBDB"/>
          </a:solid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9" name="Obdélník 148"/>
          <p:cNvSpPr/>
          <p:nvPr/>
        </p:nvSpPr>
        <p:spPr>
          <a:xfrm>
            <a:off x="1291947" y="3958492"/>
            <a:ext cx="307773" cy="343459"/>
          </a:xfrm>
          <a:prstGeom prst="rect">
            <a:avLst/>
          </a:prstGeom>
          <a:solidFill>
            <a:srgbClr val="DBDB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1" name="Volný tvar 150"/>
          <p:cNvSpPr/>
          <p:nvPr/>
        </p:nvSpPr>
        <p:spPr>
          <a:xfrm>
            <a:off x="1295311" y="4285159"/>
            <a:ext cx="294392" cy="428206"/>
          </a:xfrm>
          <a:custGeom>
            <a:avLst/>
            <a:gdLst>
              <a:gd name="connsiteX0" fmla="*/ 0 w 294392"/>
              <a:gd name="connsiteY0" fmla="*/ 0 h 490654"/>
              <a:gd name="connsiteX1" fmla="*/ 294392 w 294392"/>
              <a:gd name="connsiteY1" fmla="*/ 0 h 490654"/>
              <a:gd name="connsiteX2" fmla="*/ 294392 w 294392"/>
              <a:gd name="connsiteY2" fmla="*/ 330076 h 490654"/>
              <a:gd name="connsiteX3" fmla="*/ 293543 w 294392"/>
              <a:gd name="connsiteY3" fmla="*/ 330076 h 490654"/>
              <a:gd name="connsiteX4" fmla="*/ 294392 w 294392"/>
              <a:gd name="connsiteY4" fmla="*/ 334537 h 490654"/>
              <a:gd name="connsiteX5" fmla="*/ 147196 w 294392"/>
              <a:gd name="connsiteY5" fmla="*/ 490654 h 490654"/>
              <a:gd name="connsiteX6" fmla="*/ 0 w 294392"/>
              <a:gd name="connsiteY6" fmla="*/ 334537 h 490654"/>
              <a:gd name="connsiteX7" fmla="*/ 849 w 294392"/>
              <a:gd name="connsiteY7" fmla="*/ 330076 h 490654"/>
              <a:gd name="connsiteX8" fmla="*/ 0 w 294392"/>
              <a:gd name="connsiteY8" fmla="*/ 330076 h 490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4392" h="490654">
                <a:moveTo>
                  <a:pt x="0" y="0"/>
                </a:moveTo>
                <a:lnTo>
                  <a:pt x="294392" y="0"/>
                </a:lnTo>
                <a:lnTo>
                  <a:pt x="294392" y="330076"/>
                </a:lnTo>
                <a:lnTo>
                  <a:pt x="293543" y="330076"/>
                </a:lnTo>
                <a:lnTo>
                  <a:pt x="294392" y="334537"/>
                </a:lnTo>
                <a:cubicBezTo>
                  <a:pt x="294392" y="420758"/>
                  <a:pt x="228490" y="490654"/>
                  <a:pt x="147196" y="490654"/>
                </a:cubicBezTo>
                <a:cubicBezTo>
                  <a:pt x="65902" y="490654"/>
                  <a:pt x="0" y="420758"/>
                  <a:pt x="0" y="334537"/>
                </a:cubicBezTo>
                <a:lnTo>
                  <a:pt x="849" y="330076"/>
                </a:lnTo>
                <a:lnTo>
                  <a:pt x="0" y="330076"/>
                </a:lnTo>
                <a:close/>
              </a:path>
            </a:pathLst>
          </a:custGeom>
          <a:solidFill>
            <a:srgbClr val="DBDB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52" name="Skupina 151"/>
          <p:cNvGrpSpPr/>
          <p:nvPr/>
        </p:nvGrpSpPr>
        <p:grpSpPr>
          <a:xfrm>
            <a:off x="1270640" y="3117254"/>
            <a:ext cx="328807" cy="1604665"/>
            <a:chOff x="4982838" y="2487654"/>
            <a:chExt cx="328807" cy="1604665"/>
          </a:xfrm>
        </p:grpSpPr>
        <p:cxnSp>
          <p:nvCxnSpPr>
            <p:cNvPr id="153" name="Přímá spojnice 152"/>
            <p:cNvCxnSpPr/>
            <p:nvPr/>
          </p:nvCxnSpPr>
          <p:spPr>
            <a:xfrm>
              <a:off x="4990282" y="2494092"/>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4" name="Přímá spojnice 153"/>
            <p:cNvCxnSpPr/>
            <p:nvPr/>
          </p:nvCxnSpPr>
          <p:spPr>
            <a:xfrm>
              <a:off x="5311645" y="2487654"/>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55" name="Oblouk 154"/>
            <p:cNvSpPr/>
            <p:nvPr/>
          </p:nvSpPr>
          <p:spPr>
            <a:xfrm rot="10800000">
              <a:off x="4989779" y="3675805"/>
              <a:ext cx="304395" cy="415369"/>
            </a:xfrm>
            <a:prstGeom prst="arc">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56" name="Oblouk 155"/>
            <p:cNvSpPr/>
            <p:nvPr/>
          </p:nvSpPr>
          <p:spPr>
            <a:xfrm rot="10800000" flipH="1">
              <a:off x="4982838" y="3653263"/>
              <a:ext cx="327993" cy="437908"/>
            </a:xfrm>
            <a:prstGeom prst="arc">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ln w="57150">
                  <a:solidFill>
                    <a:schemeClr val="tx1"/>
                  </a:solidFill>
                </a:ln>
              </a:endParaRPr>
            </a:p>
          </p:txBody>
        </p:sp>
        <p:cxnSp>
          <p:nvCxnSpPr>
            <p:cNvPr id="157" name="Přímá spojnice 156"/>
            <p:cNvCxnSpPr/>
            <p:nvPr/>
          </p:nvCxnSpPr>
          <p:spPr>
            <a:xfrm>
              <a:off x="5121637" y="4092319"/>
              <a:ext cx="44972"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58" name="TextovéPole 157"/>
          <p:cNvSpPr txBox="1"/>
          <p:nvPr/>
        </p:nvSpPr>
        <p:spPr>
          <a:xfrm>
            <a:off x="1644279" y="3092237"/>
            <a:ext cx="844920" cy="461665"/>
          </a:xfrm>
          <a:prstGeom prst="rect">
            <a:avLst/>
          </a:prstGeom>
          <a:noFill/>
        </p:spPr>
        <p:txBody>
          <a:bodyPr wrap="square" rtlCol="0">
            <a:spAutoFit/>
          </a:bodyPr>
          <a:lstStyle/>
          <a:p>
            <a:r>
              <a:rPr lang="cs-CZ" sz="2400" b="1" dirty="0"/>
              <a:t>CO</a:t>
            </a:r>
            <a:r>
              <a:rPr lang="cs-CZ" sz="2400" b="1" baseline="-25000" dirty="0"/>
              <a:t>2</a:t>
            </a:r>
          </a:p>
        </p:txBody>
      </p:sp>
      <p:cxnSp>
        <p:nvCxnSpPr>
          <p:cNvPr id="159" name="Přímá spojnice 158"/>
          <p:cNvCxnSpPr/>
          <p:nvPr/>
        </p:nvCxnSpPr>
        <p:spPr>
          <a:xfrm>
            <a:off x="1292336" y="3945656"/>
            <a:ext cx="286966" cy="0"/>
          </a:xfrm>
          <a:prstGeom prst="line">
            <a:avLst/>
          </a:prstGeom>
          <a:ln>
            <a:solidFill>
              <a:srgbClr val="8C8C8C"/>
            </a:solidFill>
          </a:ln>
        </p:spPr>
        <p:style>
          <a:lnRef idx="1">
            <a:schemeClr val="accent1"/>
          </a:lnRef>
          <a:fillRef idx="0">
            <a:schemeClr val="accent1"/>
          </a:fillRef>
          <a:effectRef idx="0">
            <a:schemeClr val="accent1"/>
          </a:effectRef>
          <a:fontRef idx="minor">
            <a:schemeClr val="tx1"/>
          </a:fontRef>
        </p:style>
      </p:cxnSp>
      <p:grpSp>
        <p:nvGrpSpPr>
          <p:cNvPr id="163" name="Lupa"/>
          <p:cNvGrpSpPr/>
          <p:nvPr/>
        </p:nvGrpSpPr>
        <p:grpSpPr>
          <a:xfrm rot="3339108">
            <a:off x="-235272" y="2568746"/>
            <a:ext cx="2050513" cy="3532821"/>
            <a:chOff x="9397217" y="2335234"/>
            <a:chExt cx="1167618" cy="2011685"/>
          </a:xfrm>
        </p:grpSpPr>
        <p:sp>
          <p:nvSpPr>
            <p:cNvPr id="164" name="Ovál 163"/>
            <p:cNvSpPr/>
            <p:nvPr/>
          </p:nvSpPr>
          <p:spPr>
            <a:xfrm>
              <a:off x="9397217" y="2335234"/>
              <a:ext cx="1167618" cy="1167618"/>
            </a:xfrm>
            <a:prstGeom prst="ellipse">
              <a:avLst/>
            </a:prstGeom>
            <a:noFill/>
            <a:ln w="76200">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5" name="Volný tvar 164"/>
            <p:cNvSpPr/>
            <p:nvPr/>
          </p:nvSpPr>
          <p:spPr>
            <a:xfrm>
              <a:off x="9847385" y="3502855"/>
              <a:ext cx="253218" cy="844064"/>
            </a:xfrm>
            <a:custGeom>
              <a:avLst/>
              <a:gdLst>
                <a:gd name="connsiteX0" fmla="*/ 98657 w 253218"/>
                <a:gd name="connsiteY0" fmla="*/ 0 h 844064"/>
                <a:gd name="connsiteX1" fmla="*/ 154561 w 253218"/>
                <a:gd name="connsiteY1" fmla="*/ 0 h 844064"/>
                <a:gd name="connsiteX2" fmla="*/ 253218 w 253218"/>
                <a:gd name="connsiteY2" fmla="*/ 844064 h 844064"/>
                <a:gd name="connsiteX3" fmla="*/ 0 w 253218"/>
                <a:gd name="connsiteY3" fmla="*/ 844064 h 844064"/>
              </a:gdLst>
              <a:ahLst/>
              <a:cxnLst>
                <a:cxn ang="0">
                  <a:pos x="connsiteX0" y="connsiteY0"/>
                </a:cxn>
                <a:cxn ang="0">
                  <a:pos x="connsiteX1" y="connsiteY1"/>
                </a:cxn>
                <a:cxn ang="0">
                  <a:pos x="connsiteX2" y="connsiteY2"/>
                </a:cxn>
                <a:cxn ang="0">
                  <a:pos x="connsiteX3" y="connsiteY3"/>
                </a:cxn>
              </a:cxnLst>
              <a:rect l="l" t="t" r="r" b="b"/>
              <a:pathLst>
                <a:path w="253218" h="844064">
                  <a:moveTo>
                    <a:pt x="98657" y="0"/>
                  </a:moveTo>
                  <a:lnTo>
                    <a:pt x="154561" y="0"/>
                  </a:lnTo>
                  <a:lnTo>
                    <a:pt x="253218" y="844064"/>
                  </a:lnTo>
                  <a:lnTo>
                    <a:pt x="0" y="84406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66" name="Kapalina H+ střední prvni zmizne"/>
          <p:cNvSpPr/>
          <p:nvPr/>
        </p:nvSpPr>
        <p:spPr>
          <a:xfrm>
            <a:off x="6185633" y="5855017"/>
            <a:ext cx="307773" cy="343459"/>
          </a:xfrm>
          <a:prstGeom prst="rect">
            <a:avLst/>
          </a:prstGeom>
          <a:solidFill>
            <a:srgbClr val="FCD9B2"/>
          </a:solidFill>
          <a:ln>
            <a:solidFill>
              <a:srgbClr val="D2720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7" name="Kapalina H+ horni prvni zmizne"/>
          <p:cNvSpPr/>
          <p:nvPr/>
        </p:nvSpPr>
        <p:spPr>
          <a:xfrm>
            <a:off x="6180076" y="5520955"/>
            <a:ext cx="307773" cy="343459"/>
          </a:xfrm>
          <a:prstGeom prst="rect">
            <a:avLst/>
          </a:prstGeom>
          <a:solidFill>
            <a:srgbClr val="FCD9B2"/>
          </a:solidFill>
          <a:ln>
            <a:solidFill>
              <a:srgbClr val="D2720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8" name="Kapalina H+ dolni prvni zmizne"/>
          <p:cNvSpPr/>
          <p:nvPr/>
        </p:nvSpPr>
        <p:spPr>
          <a:xfrm>
            <a:off x="6188997" y="5859957"/>
            <a:ext cx="294392" cy="428206"/>
          </a:xfrm>
          <a:custGeom>
            <a:avLst/>
            <a:gdLst>
              <a:gd name="connsiteX0" fmla="*/ 0 w 294392"/>
              <a:gd name="connsiteY0" fmla="*/ 0 h 490654"/>
              <a:gd name="connsiteX1" fmla="*/ 294392 w 294392"/>
              <a:gd name="connsiteY1" fmla="*/ 0 h 490654"/>
              <a:gd name="connsiteX2" fmla="*/ 294392 w 294392"/>
              <a:gd name="connsiteY2" fmla="*/ 330076 h 490654"/>
              <a:gd name="connsiteX3" fmla="*/ 293543 w 294392"/>
              <a:gd name="connsiteY3" fmla="*/ 330076 h 490654"/>
              <a:gd name="connsiteX4" fmla="*/ 294392 w 294392"/>
              <a:gd name="connsiteY4" fmla="*/ 334537 h 490654"/>
              <a:gd name="connsiteX5" fmla="*/ 147196 w 294392"/>
              <a:gd name="connsiteY5" fmla="*/ 490654 h 490654"/>
              <a:gd name="connsiteX6" fmla="*/ 0 w 294392"/>
              <a:gd name="connsiteY6" fmla="*/ 334537 h 490654"/>
              <a:gd name="connsiteX7" fmla="*/ 849 w 294392"/>
              <a:gd name="connsiteY7" fmla="*/ 330076 h 490654"/>
              <a:gd name="connsiteX8" fmla="*/ 0 w 294392"/>
              <a:gd name="connsiteY8" fmla="*/ 330076 h 490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4392" h="490654">
                <a:moveTo>
                  <a:pt x="0" y="0"/>
                </a:moveTo>
                <a:lnTo>
                  <a:pt x="294392" y="0"/>
                </a:lnTo>
                <a:lnTo>
                  <a:pt x="294392" y="330076"/>
                </a:lnTo>
                <a:lnTo>
                  <a:pt x="293543" y="330076"/>
                </a:lnTo>
                <a:lnTo>
                  <a:pt x="294392" y="334537"/>
                </a:lnTo>
                <a:cubicBezTo>
                  <a:pt x="294392" y="420758"/>
                  <a:pt x="228490" y="490654"/>
                  <a:pt x="147196" y="490654"/>
                </a:cubicBezTo>
                <a:cubicBezTo>
                  <a:pt x="65902" y="490654"/>
                  <a:pt x="0" y="420758"/>
                  <a:pt x="0" y="334537"/>
                </a:cubicBezTo>
                <a:lnTo>
                  <a:pt x="849" y="330076"/>
                </a:lnTo>
                <a:lnTo>
                  <a:pt x="0" y="330076"/>
                </a:lnTo>
                <a:close/>
              </a:path>
            </a:pathLst>
          </a:custGeom>
          <a:solidFill>
            <a:srgbClr val="FCD9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69" name="Zkumavka H+ prvni zmizne"/>
          <p:cNvGrpSpPr/>
          <p:nvPr/>
        </p:nvGrpSpPr>
        <p:grpSpPr>
          <a:xfrm>
            <a:off x="6164326" y="4692052"/>
            <a:ext cx="328807" cy="1604665"/>
            <a:chOff x="4982838" y="2487654"/>
            <a:chExt cx="328807" cy="1604665"/>
          </a:xfrm>
        </p:grpSpPr>
        <p:cxnSp>
          <p:nvCxnSpPr>
            <p:cNvPr id="170" name="Přímá spojnice 169"/>
            <p:cNvCxnSpPr/>
            <p:nvPr/>
          </p:nvCxnSpPr>
          <p:spPr>
            <a:xfrm>
              <a:off x="4990282" y="2494092"/>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71" name="Přímá spojnice 170"/>
            <p:cNvCxnSpPr/>
            <p:nvPr/>
          </p:nvCxnSpPr>
          <p:spPr>
            <a:xfrm>
              <a:off x="5311645" y="2487654"/>
              <a:ext cx="0" cy="139100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72" name="Oblouk 171"/>
            <p:cNvSpPr/>
            <p:nvPr/>
          </p:nvSpPr>
          <p:spPr>
            <a:xfrm rot="10800000">
              <a:off x="4989779" y="3675805"/>
              <a:ext cx="304395" cy="415369"/>
            </a:xfrm>
            <a:prstGeom prst="arc">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73" name="Oblouk 172"/>
            <p:cNvSpPr/>
            <p:nvPr/>
          </p:nvSpPr>
          <p:spPr>
            <a:xfrm rot="10800000" flipH="1">
              <a:off x="4982838" y="3653263"/>
              <a:ext cx="327993" cy="437908"/>
            </a:xfrm>
            <a:prstGeom prst="arc">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ln w="57150">
                  <a:solidFill>
                    <a:schemeClr val="tx1"/>
                  </a:solidFill>
                </a:ln>
              </a:endParaRPr>
            </a:p>
          </p:txBody>
        </p:sp>
        <p:cxnSp>
          <p:nvCxnSpPr>
            <p:cNvPr id="174" name="Přímá spojnice 173"/>
            <p:cNvCxnSpPr/>
            <p:nvPr/>
          </p:nvCxnSpPr>
          <p:spPr>
            <a:xfrm>
              <a:off x="5121637" y="4092319"/>
              <a:ext cx="44972"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75" name="TextovéPole 174"/>
          <p:cNvSpPr txBox="1"/>
          <p:nvPr/>
        </p:nvSpPr>
        <p:spPr>
          <a:xfrm>
            <a:off x="6537965" y="4667035"/>
            <a:ext cx="572684" cy="461665"/>
          </a:xfrm>
          <a:prstGeom prst="rect">
            <a:avLst/>
          </a:prstGeom>
          <a:noFill/>
        </p:spPr>
        <p:txBody>
          <a:bodyPr wrap="square" rtlCol="0">
            <a:spAutoFit/>
          </a:bodyPr>
          <a:lstStyle/>
          <a:p>
            <a:r>
              <a:rPr lang="cs-CZ" sz="2400" b="1" dirty="0"/>
              <a:t>H</a:t>
            </a:r>
            <a:r>
              <a:rPr lang="cs-CZ" sz="2400" b="1" baseline="30000" dirty="0"/>
              <a:t>+</a:t>
            </a:r>
            <a:endParaRPr lang="cs-CZ" sz="2400" b="1" dirty="0"/>
          </a:p>
        </p:txBody>
      </p:sp>
      <p:cxnSp>
        <p:nvCxnSpPr>
          <p:cNvPr id="176" name="Přímá spojnice 175"/>
          <p:cNvCxnSpPr/>
          <p:nvPr/>
        </p:nvCxnSpPr>
        <p:spPr>
          <a:xfrm>
            <a:off x="6186022" y="5520454"/>
            <a:ext cx="286966" cy="0"/>
          </a:xfrm>
          <a:prstGeom prst="line">
            <a:avLst/>
          </a:prstGeom>
          <a:ln>
            <a:solidFill>
              <a:srgbClr val="D27208"/>
            </a:solidFill>
          </a:ln>
        </p:spPr>
        <p:style>
          <a:lnRef idx="1">
            <a:schemeClr val="accent1"/>
          </a:lnRef>
          <a:fillRef idx="0">
            <a:schemeClr val="accent1"/>
          </a:fillRef>
          <a:effectRef idx="0">
            <a:schemeClr val="accent1"/>
          </a:effectRef>
          <a:fontRef idx="minor">
            <a:schemeClr val="tx1"/>
          </a:fontRef>
        </p:style>
      </p:cxnSp>
      <p:cxnSp>
        <p:nvCxnSpPr>
          <p:cNvPr id="177" name="pH 7,4 ryska leva"/>
          <p:cNvCxnSpPr/>
          <p:nvPr/>
        </p:nvCxnSpPr>
        <p:spPr>
          <a:xfrm>
            <a:off x="5855115" y="5522057"/>
            <a:ext cx="307773" cy="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78" name="pH 7,4 ryska prava"/>
          <p:cNvCxnSpPr/>
          <p:nvPr/>
        </p:nvCxnSpPr>
        <p:spPr>
          <a:xfrm>
            <a:off x="6509723" y="5522846"/>
            <a:ext cx="307773" cy="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9" name="pH 7,4 popis"/>
          <p:cNvSpPr txBox="1"/>
          <p:nvPr/>
        </p:nvSpPr>
        <p:spPr>
          <a:xfrm>
            <a:off x="6494844" y="5191379"/>
            <a:ext cx="1018632" cy="369332"/>
          </a:xfrm>
          <a:prstGeom prst="rect">
            <a:avLst/>
          </a:prstGeom>
          <a:noFill/>
        </p:spPr>
        <p:txBody>
          <a:bodyPr wrap="square" rtlCol="0">
            <a:spAutoFit/>
          </a:bodyPr>
          <a:lstStyle/>
          <a:p>
            <a:r>
              <a:rPr lang="cs-CZ" dirty="0"/>
              <a:t>pH= 7,4</a:t>
            </a:r>
          </a:p>
        </p:txBody>
      </p:sp>
      <p:grpSp>
        <p:nvGrpSpPr>
          <p:cNvPr id="180" name="Lupa prvni zmizne"/>
          <p:cNvGrpSpPr/>
          <p:nvPr/>
        </p:nvGrpSpPr>
        <p:grpSpPr>
          <a:xfrm rot="3339108">
            <a:off x="4878547" y="4143544"/>
            <a:ext cx="2050513" cy="3532821"/>
            <a:chOff x="9397217" y="2335234"/>
            <a:chExt cx="1167618" cy="2011685"/>
          </a:xfrm>
        </p:grpSpPr>
        <p:sp>
          <p:nvSpPr>
            <p:cNvPr id="181" name="Ovál 180"/>
            <p:cNvSpPr/>
            <p:nvPr/>
          </p:nvSpPr>
          <p:spPr>
            <a:xfrm>
              <a:off x="9397217" y="2335234"/>
              <a:ext cx="1167618" cy="1167618"/>
            </a:xfrm>
            <a:prstGeom prst="ellipse">
              <a:avLst/>
            </a:prstGeom>
            <a:noFill/>
            <a:ln w="76200">
              <a:solidFill>
                <a:srgbClr val="0F111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2" name="Volný tvar 181"/>
            <p:cNvSpPr/>
            <p:nvPr/>
          </p:nvSpPr>
          <p:spPr>
            <a:xfrm>
              <a:off x="9847385" y="3502855"/>
              <a:ext cx="253218" cy="844064"/>
            </a:xfrm>
            <a:custGeom>
              <a:avLst/>
              <a:gdLst>
                <a:gd name="connsiteX0" fmla="*/ 98657 w 253218"/>
                <a:gd name="connsiteY0" fmla="*/ 0 h 844064"/>
                <a:gd name="connsiteX1" fmla="*/ 154561 w 253218"/>
                <a:gd name="connsiteY1" fmla="*/ 0 h 844064"/>
                <a:gd name="connsiteX2" fmla="*/ 253218 w 253218"/>
                <a:gd name="connsiteY2" fmla="*/ 844064 h 844064"/>
                <a:gd name="connsiteX3" fmla="*/ 0 w 253218"/>
                <a:gd name="connsiteY3" fmla="*/ 844064 h 844064"/>
              </a:gdLst>
              <a:ahLst/>
              <a:cxnLst>
                <a:cxn ang="0">
                  <a:pos x="connsiteX0" y="connsiteY0"/>
                </a:cxn>
                <a:cxn ang="0">
                  <a:pos x="connsiteX1" y="connsiteY1"/>
                </a:cxn>
                <a:cxn ang="0">
                  <a:pos x="connsiteX2" y="connsiteY2"/>
                </a:cxn>
                <a:cxn ang="0">
                  <a:pos x="connsiteX3" y="connsiteY3"/>
                </a:cxn>
              </a:cxnLst>
              <a:rect l="l" t="t" r="r" b="b"/>
              <a:pathLst>
                <a:path w="253218" h="844064">
                  <a:moveTo>
                    <a:pt x="98657" y="0"/>
                  </a:moveTo>
                  <a:lnTo>
                    <a:pt x="154561" y="0"/>
                  </a:lnTo>
                  <a:lnTo>
                    <a:pt x="253218" y="844064"/>
                  </a:lnTo>
                  <a:lnTo>
                    <a:pt x="0" y="84406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9" name="Obdélník 8"/>
          <p:cNvSpPr/>
          <p:nvPr/>
        </p:nvSpPr>
        <p:spPr>
          <a:xfrm>
            <a:off x="7179733" y="6211669"/>
            <a:ext cx="6096000" cy="646331"/>
          </a:xfrm>
          <a:prstGeom prst="rect">
            <a:avLst/>
          </a:prstGeom>
        </p:spPr>
        <p:txBody>
          <a:bodyPr>
            <a:spAutoFit/>
          </a:bodyPr>
          <a:lstStyle/>
          <a:p>
            <a:r>
              <a:rPr lang="cs-CZ" dirty="0"/>
              <a:t>Koncentrace řádově</a:t>
            </a:r>
          </a:p>
          <a:p>
            <a:r>
              <a:rPr lang="cs-CZ" dirty="0"/>
              <a:t>10 </a:t>
            </a:r>
            <a:r>
              <a:rPr lang="cs-CZ" dirty="0" err="1"/>
              <a:t>nmol</a:t>
            </a:r>
            <a:r>
              <a:rPr lang="cs-CZ" dirty="0"/>
              <a:t>/l</a:t>
            </a:r>
          </a:p>
        </p:txBody>
      </p:sp>
    </p:spTree>
    <p:extLst>
      <p:ext uri="{BB962C8B-B14F-4D97-AF65-F5344CB8AC3E}">
        <p14:creationId xmlns:p14="http://schemas.microsoft.com/office/powerpoint/2010/main" val="326506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2" presetClass="path" presetSubtype="0" accel="50000" decel="50000" fill="hold" grpId="0" nodeType="clickEffect">
                                  <p:stCondLst>
                                    <p:cond delay="0"/>
                                  </p:stCondLst>
                                  <p:childTnLst>
                                    <p:animMotion origin="layout" path="M 2.5E-6 -4.81481E-6 L 2.5E-6 0.02686 " pathEditMode="relative" rAng="0" ptsTypes="AA">
                                      <p:cBhvr>
                                        <p:cTn id="12" dur="2100" fill="hold"/>
                                        <p:tgtEl>
                                          <p:spTgt spid="78"/>
                                        </p:tgtEl>
                                        <p:attrNameLst>
                                          <p:attrName>ppt_x</p:attrName>
                                          <p:attrName>ppt_y</p:attrName>
                                        </p:attrNameLst>
                                      </p:cBhvr>
                                      <p:rCtr x="0" y="1343"/>
                                    </p:animMotion>
                                  </p:childTnLst>
                                </p:cTn>
                              </p:par>
                            </p:childTnLst>
                          </p:cTn>
                        </p:par>
                      </p:childTnLst>
                    </p:cTn>
                  </p:par>
                  <p:par>
                    <p:cTn id="13" fill="hold">
                      <p:stCondLst>
                        <p:cond delay="indefinite"/>
                      </p:stCondLst>
                      <p:childTnLst>
                        <p:par>
                          <p:cTn id="14" fill="hold">
                            <p:stCondLst>
                              <p:cond delay="0"/>
                            </p:stCondLst>
                            <p:childTnLst>
                              <p:par>
                                <p:cTn id="15" presetID="22" presetClass="exit" presetSubtype="2" fill="hold" grpId="0" nodeType="clickEffect">
                                  <p:stCondLst>
                                    <p:cond delay="0"/>
                                  </p:stCondLst>
                                  <p:childTnLst>
                                    <p:animEffect transition="out" filter="wipe(right)">
                                      <p:cBhvr>
                                        <p:cTn id="16" dur="2000"/>
                                        <p:tgtEl>
                                          <p:spTgt spid="102"/>
                                        </p:tgtEl>
                                      </p:cBhvr>
                                    </p:animEffect>
                                    <p:set>
                                      <p:cBhvr>
                                        <p:cTn id="17" dur="1" fill="hold">
                                          <p:stCondLst>
                                            <p:cond delay="1999"/>
                                          </p:stCondLst>
                                        </p:cTn>
                                        <p:tgtEl>
                                          <p:spTgt spid="102"/>
                                        </p:tgtEl>
                                        <p:attrNameLst>
                                          <p:attrName>style.visibility</p:attrName>
                                        </p:attrNameLst>
                                      </p:cBhvr>
                                      <p:to>
                                        <p:strVal val="hidden"/>
                                      </p:to>
                                    </p:set>
                                  </p:childTnLst>
                                </p:cTn>
                              </p:par>
                              <p:par>
                                <p:cTn id="18" presetID="22" presetClass="entr" presetSubtype="2" fill="hold" grpId="0" nodeType="withEffect">
                                  <p:stCondLst>
                                    <p:cond delay="500"/>
                                  </p:stCondLst>
                                  <p:childTnLst>
                                    <p:set>
                                      <p:cBhvr>
                                        <p:cTn id="19" dur="1" fill="hold">
                                          <p:stCondLst>
                                            <p:cond delay="0"/>
                                          </p:stCondLst>
                                        </p:cTn>
                                        <p:tgtEl>
                                          <p:spTgt spid="103"/>
                                        </p:tgtEl>
                                        <p:attrNameLst>
                                          <p:attrName>style.visibility</p:attrName>
                                        </p:attrNameLst>
                                      </p:cBhvr>
                                      <p:to>
                                        <p:strVal val="visible"/>
                                      </p:to>
                                    </p:set>
                                    <p:animEffect transition="in" filter="wipe(right)">
                                      <p:cBhvr>
                                        <p:cTn id="20" dur="2000"/>
                                        <p:tgtEl>
                                          <p:spTgt spid="103"/>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path" presetSubtype="0" accel="50000" decel="50000" fill="hold" grpId="0" nodeType="clickEffect">
                                  <p:stCondLst>
                                    <p:cond delay="0"/>
                                  </p:stCondLst>
                                  <p:childTnLst>
                                    <p:animMotion origin="layout" path="M -1.25E-6 -2.59259E-6 L -1.25E-6 0.04769 " pathEditMode="relative" rAng="0" ptsTypes="AA">
                                      <p:cBhvr>
                                        <p:cTn id="24" dur="2000" fill="hold"/>
                                        <p:tgtEl>
                                          <p:spTgt spid="167"/>
                                        </p:tgtEl>
                                        <p:attrNameLst>
                                          <p:attrName>ppt_x</p:attrName>
                                          <p:attrName>ppt_y</p:attrName>
                                        </p:attrNameLst>
                                      </p:cBhvr>
                                      <p:rCtr x="0" y="2384"/>
                                    </p:animMotion>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1" nodeType="clickEffect">
                                  <p:stCondLst>
                                    <p:cond delay="0"/>
                                  </p:stCondLst>
                                  <p:childTnLst>
                                    <p:set>
                                      <p:cBhvr>
                                        <p:cTn id="28" dur="1" fill="hold">
                                          <p:stCondLst>
                                            <p:cond delay="0"/>
                                          </p:stCondLst>
                                        </p:cTn>
                                        <p:tgtEl>
                                          <p:spTgt spid="167"/>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66"/>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168"/>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69"/>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75"/>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176"/>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177"/>
                                        </p:tgtEl>
                                        <p:attrNameLst>
                                          <p:attrName>style.visibility</p:attrName>
                                        </p:attrNameLst>
                                      </p:cBhvr>
                                      <p:to>
                                        <p:strVal val="hidden"/>
                                      </p:to>
                                    </p:set>
                                  </p:childTnLst>
                                </p:cTn>
                              </p:par>
                              <p:par>
                                <p:cTn id="41" presetID="1" presetClass="exit" presetSubtype="0" fill="hold" nodeType="withEffect">
                                  <p:stCondLst>
                                    <p:cond delay="0"/>
                                  </p:stCondLst>
                                  <p:childTnLst>
                                    <p:set>
                                      <p:cBhvr>
                                        <p:cTn id="42" dur="1" fill="hold">
                                          <p:stCondLst>
                                            <p:cond delay="0"/>
                                          </p:stCondLst>
                                        </p:cTn>
                                        <p:tgtEl>
                                          <p:spTgt spid="178"/>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179"/>
                                        </p:tgtEl>
                                        <p:attrNameLst>
                                          <p:attrName>style.visibility</p:attrName>
                                        </p:attrNameLst>
                                      </p:cBhvr>
                                      <p:to>
                                        <p:strVal val="hidden"/>
                                      </p:to>
                                    </p:set>
                                  </p:childTnLst>
                                </p:cTn>
                              </p:par>
                              <p:par>
                                <p:cTn id="45" presetID="1" presetClass="exit" presetSubtype="0" fill="hold" nodeType="withEffect">
                                  <p:stCondLst>
                                    <p:cond delay="0"/>
                                  </p:stCondLst>
                                  <p:childTnLst>
                                    <p:set>
                                      <p:cBhvr>
                                        <p:cTn id="46" dur="1" fill="hold">
                                          <p:stCondLst>
                                            <p:cond delay="0"/>
                                          </p:stCondLst>
                                        </p:cTn>
                                        <p:tgtEl>
                                          <p:spTgt spid="180"/>
                                        </p:tgtEl>
                                        <p:attrNameLst>
                                          <p:attrName>style.visibility</p:attrName>
                                        </p:attrNameLst>
                                      </p:cBhvr>
                                      <p:to>
                                        <p:strVal val="hidden"/>
                                      </p:to>
                                    </p:set>
                                  </p:childTnLst>
                                </p:cTn>
                              </p:par>
                              <p:par>
                                <p:cTn id="47" presetID="1" presetClass="entr" presetSubtype="0" fill="hold" grpId="1" nodeType="withEffect">
                                  <p:stCondLst>
                                    <p:cond delay="0"/>
                                  </p:stCondLst>
                                  <p:childTnLst>
                                    <p:set>
                                      <p:cBhvr>
                                        <p:cTn id="48" dur="1" fill="hold">
                                          <p:stCondLst>
                                            <p:cond delay="0"/>
                                          </p:stCondLst>
                                        </p:cTn>
                                        <p:tgtEl>
                                          <p:spTgt spid="11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17"/>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18"/>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24"/>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25"/>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26"/>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27"/>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128"/>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29"/>
                                        </p:tgtEl>
                                        <p:attrNameLst>
                                          <p:attrName>style.visibility</p:attrName>
                                        </p:attrNameLst>
                                      </p:cBhvr>
                                      <p:to>
                                        <p:strVal val="visible"/>
                                      </p:to>
                                    </p:set>
                                  </p:childTnLst>
                                </p:cTn>
                              </p:par>
                              <p:par>
                                <p:cTn id="67" presetID="1" presetClass="entr" presetSubtype="0" fill="hold" grpId="1" nodeType="withEffect">
                                  <p:stCondLst>
                                    <p:cond delay="0"/>
                                  </p:stCondLst>
                                  <p:childTnLst>
                                    <p:set>
                                      <p:cBhvr>
                                        <p:cTn id="68" dur="1" fill="hold">
                                          <p:stCondLst>
                                            <p:cond delay="0"/>
                                          </p:stCondLst>
                                        </p:cTn>
                                        <p:tgtEl>
                                          <p:spTgt spid="133"/>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132"/>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134"/>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35"/>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142"/>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46"/>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141"/>
                                        </p:tgtEl>
                                        <p:attrNameLst>
                                          <p:attrName>style.visibility</p:attrName>
                                        </p:attrNameLst>
                                      </p:cBhvr>
                                      <p:to>
                                        <p:strVal val="visible"/>
                                      </p:to>
                                    </p:set>
                                  </p:childTnLst>
                                </p:cTn>
                              </p:par>
                              <p:par>
                                <p:cTn id="81" presetID="1" presetClass="entr" presetSubtype="0" fill="hold" grpId="1" nodeType="withEffect">
                                  <p:stCondLst>
                                    <p:cond delay="0"/>
                                  </p:stCondLst>
                                  <p:childTnLst>
                                    <p:set>
                                      <p:cBhvr>
                                        <p:cTn id="82" dur="1" fill="hold">
                                          <p:stCondLst>
                                            <p:cond delay="0"/>
                                          </p:stCondLst>
                                        </p:cTn>
                                        <p:tgtEl>
                                          <p:spTgt spid="150"/>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49"/>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51"/>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152"/>
                                        </p:tgtEl>
                                        <p:attrNameLst>
                                          <p:attrName>style.visibility</p:attrName>
                                        </p:attrNameLst>
                                      </p:cBhvr>
                                      <p:to>
                                        <p:strVal val="visible"/>
                                      </p:to>
                                    </p:set>
                                  </p:childTnLst>
                                </p:cTn>
                              </p:par>
                              <p:par>
                                <p:cTn id="89" presetID="1" presetClass="entr" presetSubtype="0" fill="hold" nodeType="withEffect">
                                  <p:stCondLst>
                                    <p:cond delay="0"/>
                                  </p:stCondLst>
                                  <p:childTnLst>
                                    <p:set>
                                      <p:cBhvr>
                                        <p:cTn id="90" dur="1" fill="hold">
                                          <p:stCondLst>
                                            <p:cond delay="0"/>
                                          </p:stCondLst>
                                        </p:cTn>
                                        <p:tgtEl>
                                          <p:spTgt spid="159"/>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158"/>
                                        </p:tgtEl>
                                        <p:attrNameLst>
                                          <p:attrName>style.visibility</p:attrName>
                                        </p:attrNameLst>
                                      </p:cBhvr>
                                      <p:to>
                                        <p:strVal val="visible"/>
                                      </p:to>
                                    </p:set>
                                  </p:childTnLst>
                                </p:cTn>
                              </p:par>
                              <p:par>
                                <p:cTn id="93" presetID="1" presetClass="entr" presetSubtype="0" fill="hold" nodeType="withEffect">
                                  <p:stCondLst>
                                    <p:cond delay="0"/>
                                  </p:stCondLst>
                                  <p:childTnLst>
                                    <p:set>
                                      <p:cBhvr>
                                        <p:cTn id="94" dur="1" fill="hold">
                                          <p:stCondLst>
                                            <p:cond delay="0"/>
                                          </p:stCondLst>
                                        </p:cTn>
                                        <p:tgtEl>
                                          <p:spTgt spid="163"/>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22" presetClass="exit" presetSubtype="2" fill="hold" grpId="1" nodeType="clickEffect">
                                  <p:stCondLst>
                                    <p:cond delay="0"/>
                                  </p:stCondLst>
                                  <p:childTnLst>
                                    <p:animEffect transition="out" filter="wipe(right)">
                                      <p:cBhvr>
                                        <p:cTn id="98" dur="2000"/>
                                        <p:tgtEl>
                                          <p:spTgt spid="103"/>
                                        </p:tgtEl>
                                      </p:cBhvr>
                                    </p:animEffect>
                                    <p:set>
                                      <p:cBhvr>
                                        <p:cTn id="99" dur="1" fill="hold">
                                          <p:stCondLst>
                                            <p:cond delay="1999"/>
                                          </p:stCondLst>
                                        </p:cTn>
                                        <p:tgtEl>
                                          <p:spTgt spid="103"/>
                                        </p:tgtEl>
                                        <p:attrNameLst>
                                          <p:attrName>style.visibility</p:attrName>
                                        </p:attrNameLst>
                                      </p:cBhvr>
                                      <p:to>
                                        <p:strVal val="hidden"/>
                                      </p:to>
                                    </p:set>
                                  </p:childTnLst>
                                </p:cTn>
                              </p:par>
                              <p:par>
                                <p:cTn id="100" presetID="22" presetClass="entr" presetSubtype="2" fill="hold" grpId="1" nodeType="withEffect">
                                  <p:stCondLst>
                                    <p:cond delay="500"/>
                                  </p:stCondLst>
                                  <p:childTnLst>
                                    <p:set>
                                      <p:cBhvr>
                                        <p:cTn id="101" dur="1" fill="hold">
                                          <p:stCondLst>
                                            <p:cond delay="0"/>
                                          </p:stCondLst>
                                        </p:cTn>
                                        <p:tgtEl>
                                          <p:spTgt spid="102"/>
                                        </p:tgtEl>
                                        <p:attrNameLst>
                                          <p:attrName>style.visibility</p:attrName>
                                        </p:attrNameLst>
                                      </p:cBhvr>
                                      <p:to>
                                        <p:strVal val="visible"/>
                                      </p:to>
                                    </p:set>
                                    <p:animEffect transition="in" filter="wipe(right)">
                                      <p:cBhvr>
                                        <p:cTn id="102" dur="2000"/>
                                        <p:tgtEl>
                                          <p:spTgt spid="102"/>
                                        </p:tgtEl>
                                      </p:cBhvr>
                                    </p:animEffect>
                                  </p:childTnLst>
                                </p:cTn>
                              </p:par>
                            </p:childTnLst>
                          </p:cTn>
                        </p:par>
                      </p:childTnLst>
                    </p:cTn>
                  </p:par>
                  <p:par>
                    <p:cTn id="103" fill="hold">
                      <p:stCondLst>
                        <p:cond delay="indefinite"/>
                      </p:stCondLst>
                      <p:childTnLst>
                        <p:par>
                          <p:cTn id="104" fill="hold">
                            <p:stCondLst>
                              <p:cond delay="0"/>
                            </p:stCondLst>
                            <p:childTnLst>
                              <p:par>
                                <p:cTn id="105" presetID="42" presetClass="path" presetSubtype="0" accel="50000" decel="50000" fill="hold" grpId="0" nodeType="clickEffect">
                                  <p:stCondLst>
                                    <p:cond delay="0"/>
                                  </p:stCondLst>
                                  <p:childTnLst>
                                    <p:animMotion origin="layout" path="M -1.25E-6 -2.59259E-6 L -1.25E-6 0.04769 " pathEditMode="relative" rAng="0" ptsTypes="AA">
                                      <p:cBhvr>
                                        <p:cTn id="106" dur="2000" fill="hold"/>
                                        <p:tgtEl>
                                          <p:spTgt spid="116"/>
                                        </p:tgtEl>
                                        <p:attrNameLst>
                                          <p:attrName>ppt_x</p:attrName>
                                          <p:attrName>ppt_y</p:attrName>
                                        </p:attrNameLst>
                                      </p:cBhvr>
                                      <p:rCtr x="0" y="2384"/>
                                    </p:animMotion>
                                  </p:childTnLst>
                                </p:cTn>
                              </p:par>
                              <p:par>
                                <p:cTn id="107" presetID="42" presetClass="path" presetSubtype="0" accel="50000" decel="50000" fill="hold" grpId="0" nodeType="withEffect">
                                  <p:stCondLst>
                                    <p:cond delay="0"/>
                                  </p:stCondLst>
                                  <p:childTnLst>
                                    <p:animMotion origin="layout" path="M -3.54167E-6 -3.33333E-6 L -3.54167E-6 0.04769 " pathEditMode="relative" rAng="0" ptsTypes="AA">
                                      <p:cBhvr>
                                        <p:cTn id="108" dur="2000" fill="hold"/>
                                        <p:tgtEl>
                                          <p:spTgt spid="133"/>
                                        </p:tgtEl>
                                        <p:attrNameLst>
                                          <p:attrName>ppt_x</p:attrName>
                                          <p:attrName>ppt_y</p:attrName>
                                        </p:attrNameLst>
                                      </p:cBhvr>
                                      <p:rCtr x="0" y="2384"/>
                                    </p:animMotion>
                                  </p:childTnLst>
                                </p:cTn>
                              </p:par>
                              <p:par>
                                <p:cTn id="109" presetID="42" presetClass="path" presetSubtype="0" accel="50000" decel="50000" fill="hold" grpId="0" nodeType="withEffect">
                                  <p:stCondLst>
                                    <p:cond delay="0"/>
                                  </p:stCondLst>
                                  <p:childTnLst>
                                    <p:animMotion origin="layout" path="M 1.04167E-6 -2.96296E-6 L 1.04167E-6 -0.04745 " pathEditMode="relative" rAng="0" ptsTypes="AA">
                                      <p:cBhvr>
                                        <p:cTn id="110" dur="2000" fill="hold"/>
                                        <p:tgtEl>
                                          <p:spTgt spid="150"/>
                                        </p:tgtEl>
                                        <p:attrNameLst>
                                          <p:attrName>ppt_x</p:attrName>
                                          <p:attrName>ppt_y</p:attrName>
                                        </p:attrNameLst>
                                      </p:cBhvr>
                                      <p:rCtr x="0" y="-238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 grpId="0" animBg="1"/>
      <p:bldP spid="88" grpId="0" animBg="1"/>
      <p:bldP spid="102" grpId="0" animBg="1"/>
      <p:bldP spid="102" grpId="1" animBg="1"/>
      <p:bldP spid="103" grpId="0" animBg="1"/>
      <p:bldP spid="103" grpId="1" animBg="1"/>
      <p:bldP spid="115" grpId="0" animBg="1"/>
      <p:bldP spid="116" grpId="0" animBg="1"/>
      <p:bldP spid="116" grpId="1" animBg="1"/>
      <p:bldP spid="117" grpId="0" animBg="1"/>
      <p:bldP spid="124" grpId="0"/>
      <p:bldP spid="128" grpId="0"/>
      <p:bldP spid="132" grpId="0" animBg="1"/>
      <p:bldP spid="133" grpId="0" animBg="1"/>
      <p:bldP spid="133" grpId="1" animBg="1"/>
      <p:bldP spid="134" grpId="0" animBg="1"/>
      <p:bldP spid="141" grpId="0"/>
      <p:bldP spid="150" grpId="0" animBg="1"/>
      <p:bldP spid="150" grpId="1" animBg="1"/>
      <p:bldP spid="149" grpId="0" animBg="1"/>
      <p:bldP spid="151" grpId="0" animBg="1"/>
      <p:bldP spid="158" grpId="0"/>
      <p:bldP spid="166" grpId="0" animBg="1"/>
      <p:bldP spid="167" grpId="0" animBg="1"/>
      <p:bldP spid="167" grpId="1" animBg="1"/>
      <p:bldP spid="168" grpId="0" animBg="1"/>
      <p:bldP spid="175" grpId="0"/>
      <p:bldP spid="179" grpId="0"/>
    </p:bld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Obdélník 59">
            <a:extLst>
              <a:ext uri="{FF2B5EF4-FFF2-40B4-BE49-F238E27FC236}">
                <a16:creationId xmlns:a16="http://schemas.microsoft.com/office/drawing/2014/main" id="{3BC9D39F-238D-41AF-8016-8E80DF04B2AF}"/>
              </a:ext>
            </a:extLst>
          </p:cNvPr>
          <p:cNvSpPr/>
          <p:nvPr/>
        </p:nvSpPr>
        <p:spPr>
          <a:xfrm>
            <a:off x="1524000" y="0"/>
            <a:ext cx="9144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99331" name="Rectangle 2">
            <a:extLst>
              <a:ext uri="{FF2B5EF4-FFF2-40B4-BE49-F238E27FC236}">
                <a16:creationId xmlns:a16="http://schemas.microsoft.com/office/drawing/2014/main" id="{B06B5CB9-9C2F-4FD6-8A72-151B4AD34804}"/>
              </a:ext>
            </a:extLst>
          </p:cNvPr>
          <p:cNvSpPr>
            <a:spLocks noChangeArrowheads="1"/>
          </p:cNvSpPr>
          <p:nvPr/>
        </p:nvSpPr>
        <p:spPr bwMode="auto">
          <a:xfrm flipH="1">
            <a:off x="3479800" y="396875"/>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20" name="Rectangle 4">
            <a:extLst>
              <a:ext uri="{FF2B5EF4-FFF2-40B4-BE49-F238E27FC236}">
                <a16:creationId xmlns:a16="http://schemas.microsoft.com/office/drawing/2014/main" id="{53DCFD67-B2CF-4B3F-AD17-C67D81A446F6}"/>
              </a:ext>
            </a:extLst>
          </p:cNvPr>
          <p:cNvSpPr>
            <a:spLocks noChangeArrowheads="1"/>
          </p:cNvSpPr>
          <p:nvPr/>
        </p:nvSpPr>
        <p:spPr bwMode="auto">
          <a:xfrm>
            <a:off x="8688388" y="1989138"/>
            <a:ext cx="615950" cy="9969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33" name="Rectangle 5">
            <a:extLst>
              <a:ext uri="{FF2B5EF4-FFF2-40B4-BE49-F238E27FC236}">
                <a16:creationId xmlns:a16="http://schemas.microsoft.com/office/drawing/2014/main" id="{511096BB-4390-4F83-852F-828BD62C67DF}"/>
              </a:ext>
            </a:extLst>
          </p:cNvPr>
          <p:cNvSpPr>
            <a:spLocks noChangeArrowheads="1"/>
          </p:cNvSpPr>
          <p:nvPr/>
        </p:nvSpPr>
        <p:spPr bwMode="auto">
          <a:xfrm>
            <a:off x="8688388" y="2355851"/>
            <a:ext cx="620712" cy="6397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34" name="Rectangle 6">
            <a:extLst>
              <a:ext uri="{FF2B5EF4-FFF2-40B4-BE49-F238E27FC236}">
                <a16:creationId xmlns:a16="http://schemas.microsoft.com/office/drawing/2014/main" id="{27E2D86C-F1CE-472E-A8D5-48A9F9F53581}"/>
              </a:ext>
            </a:extLst>
          </p:cNvPr>
          <p:cNvSpPr>
            <a:spLocks noChangeArrowheads="1"/>
          </p:cNvSpPr>
          <p:nvPr/>
        </p:nvSpPr>
        <p:spPr bwMode="auto">
          <a:xfrm>
            <a:off x="8726488" y="230188"/>
            <a:ext cx="1111250" cy="766762"/>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35" name="Rectangle 7">
            <a:extLst>
              <a:ext uri="{FF2B5EF4-FFF2-40B4-BE49-F238E27FC236}">
                <a16:creationId xmlns:a16="http://schemas.microsoft.com/office/drawing/2014/main" id="{D17D3296-9D00-4964-8EA6-5B3F39D6C5E2}"/>
              </a:ext>
            </a:extLst>
          </p:cNvPr>
          <p:cNvSpPr>
            <a:spLocks noChangeArrowheads="1"/>
          </p:cNvSpPr>
          <p:nvPr/>
        </p:nvSpPr>
        <p:spPr bwMode="auto">
          <a:xfrm>
            <a:off x="8724900" y="220664"/>
            <a:ext cx="111125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36" name="Rectangle 8">
            <a:extLst>
              <a:ext uri="{FF2B5EF4-FFF2-40B4-BE49-F238E27FC236}">
                <a16:creationId xmlns:a16="http://schemas.microsoft.com/office/drawing/2014/main" id="{C1DA06B7-5D9B-4CCE-AFB2-AAFB2CC9C6BE}"/>
              </a:ext>
            </a:extLst>
          </p:cNvPr>
          <p:cNvSpPr>
            <a:spLocks noChangeArrowheads="1"/>
          </p:cNvSpPr>
          <p:nvPr/>
        </p:nvSpPr>
        <p:spPr bwMode="auto">
          <a:xfrm>
            <a:off x="6296025" y="13414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37" name="Rectangle 9">
            <a:extLst>
              <a:ext uri="{FF2B5EF4-FFF2-40B4-BE49-F238E27FC236}">
                <a16:creationId xmlns:a16="http://schemas.microsoft.com/office/drawing/2014/main" id="{0D5B675D-7A4D-46A3-9D4A-1659F570536F}"/>
              </a:ext>
            </a:extLst>
          </p:cNvPr>
          <p:cNvSpPr>
            <a:spLocks noChangeArrowheads="1"/>
          </p:cNvSpPr>
          <p:nvPr/>
        </p:nvSpPr>
        <p:spPr bwMode="auto">
          <a:xfrm>
            <a:off x="4195763" y="3222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38" name="Line 10">
            <a:extLst>
              <a:ext uri="{FF2B5EF4-FFF2-40B4-BE49-F238E27FC236}">
                <a16:creationId xmlns:a16="http://schemas.microsoft.com/office/drawing/2014/main" id="{9F9407E7-F0AC-4085-BCE3-F2BB125908DA}"/>
              </a:ext>
            </a:extLst>
          </p:cNvPr>
          <p:cNvSpPr>
            <a:spLocks noChangeShapeType="1"/>
          </p:cNvSpPr>
          <p:nvPr/>
        </p:nvSpPr>
        <p:spPr bwMode="auto">
          <a:xfrm>
            <a:off x="8837614" y="2505075"/>
            <a:ext cx="9525" cy="293688"/>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99339" name="Text Box 11">
            <a:extLst>
              <a:ext uri="{FF2B5EF4-FFF2-40B4-BE49-F238E27FC236}">
                <a16:creationId xmlns:a16="http://schemas.microsoft.com/office/drawing/2014/main" id="{FB3F0487-99E8-4A80-A4B1-064FFBB6C11C}"/>
              </a:ext>
            </a:extLst>
          </p:cNvPr>
          <p:cNvSpPr txBox="1">
            <a:spLocks noChangeArrowheads="1"/>
          </p:cNvSpPr>
          <p:nvPr/>
        </p:nvSpPr>
        <p:spPr bwMode="auto">
          <a:xfrm>
            <a:off x="4291013" y="4429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Arial" panose="020B0604020202020204" pitchFamily="34" charset="0"/>
            </a:endParaRPr>
          </a:p>
        </p:txBody>
      </p:sp>
      <p:sp>
        <p:nvSpPr>
          <p:cNvPr id="99340" name="Text Box 12">
            <a:extLst>
              <a:ext uri="{FF2B5EF4-FFF2-40B4-BE49-F238E27FC236}">
                <a16:creationId xmlns:a16="http://schemas.microsoft.com/office/drawing/2014/main" id="{32969658-6F48-40E1-B740-F3A612C795B0}"/>
              </a:ext>
            </a:extLst>
          </p:cNvPr>
          <p:cNvSpPr txBox="1">
            <a:spLocks noChangeArrowheads="1"/>
          </p:cNvSpPr>
          <p:nvPr/>
        </p:nvSpPr>
        <p:spPr bwMode="auto">
          <a:xfrm>
            <a:off x="4332288" y="24892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Arial" panose="020B0604020202020204" pitchFamily="34" charset="0"/>
            </a:endParaRPr>
          </a:p>
        </p:txBody>
      </p:sp>
      <p:sp>
        <p:nvSpPr>
          <p:cNvPr id="99341" name="Text Box 13">
            <a:extLst>
              <a:ext uri="{FF2B5EF4-FFF2-40B4-BE49-F238E27FC236}">
                <a16:creationId xmlns:a16="http://schemas.microsoft.com/office/drawing/2014/main" id="{FDD402D4-C8BE-4CFA-8167-B2102833B043}"/>
              </a:ext>
            </a:extLst>
          </p:cNvPr>
          <p:cNvSpPr txBox="1">
            <a:spLocks noChangeArrowheads="1"/>
          </p:cNvSpPr>
          <p:nvPr/>
        </p:nvSpPr>
        <p:spPr bwMode="auto">
          <a:xfrm>
            <a:off x="6337300" y="1484313"/>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Arial" panose="020B0604020202020204" pitchFamily="34" charset="0"/>
            </a:endParaRPr>
          </a:p>
        </p:txBody>
      </p:sp>
      <p:sp>
        <p:nvSpPr>
          <p:cNvPr id="99342" name="Text Box 14">
            <a:extLst>
              <a:ext uri="{FF2B5EF4-FFF2-40B4-BE49-F238E27FC236}">
                <a16:creationId xmlns:a16="http://schemas.microsoft.com/office/drawing/2014/main" id="{6E552029-CE1E-401F-88F6-FFD9355BBCE5}"/>
              </a:ext>
            </a:extLst>
          </p:cNvPr>
          <p:cNvSpPr txBox="1">
            <a:spLocks noChangeArrowheads="1"/>
          </p:cNvSpPr>
          <p:nvPr/>
        </p:nvSpPr>
        <p:spPr bwMode="auto">
          <a:xfrm>
            <a:off x="8775701" y="396875"/>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Arial" panose="020B0604020202020204" pitchFamily="34" charset="0"/>
            </a:endParaRPr>
          </a:p>
        </p:txBody>
      </p:sp>
      <p:sp>
        <p:nvSpPr>
          <p:cNvPr id="99343" name="Text Box 15">
            <a:extLst>
              <a:ext uri="{FF2B5EF4-FFF2-40B4-BE49-F238E27FC236}">
                <a16:creationId xmlns:a16="http://schemas.microsoft.com/office/drawing/2014/main" id="{312713E1-6945-49ED-BF12-14728A612B38}"/>
              </a:ext>
            </a:extLst>
          </p:cNvPr>
          <p:cNvSpPr txBox="1">
            <a:spLocks noChangeArrowheads="1"/>
          </p:cNvSpPr>
          <p:nvPr/>
        </p:nvSpPr>
        <p:spPr bwMode="auto">
          <a:xfrm>
            <a:off x="8851901" y="24288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Arial" panose="020B0604020202020204" pitchFamily="34" charset="0"/>
            </a:endParaRPr>
          </a:p>
        </p:txBody>
      </p:sp>
      <p:sp>
        <p:nvSpPr>
          <p:cNvPr id="99344" name="Freeform 16">
            <a:extLst>
              <a:ext uri="{FF2B5EF4-FFF2-40B4-BE49-F238E27FC236}">
                <a16:creationId xmlns:a16="http://schemas.microsoft.com/office/drawing/2014/main" id="{2B051AFE-B322-4254-9633-FBA24D81224A}"/>
              </a:ext>
            </a:extLst>
          </p:cNvPr>
          <p:cNvSpPr>
            <a:spLocks/>
          </p:cNvSpPr>
          <p:nvPr/>
        </p:nvSpPr>
        <p:spPr bwMode="auto">
          <a:xfrm>
            <a:off x="7551738" y="69215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99345" name="Freeform 17">
            <a:extLst>
              <a:ext uri="{FF2B5EF4-FFF2-40B4-BE49-F238E27FC236}">
                <a16:creationId xmlns:a16="http://schemas.microsoft.com/office/drawing/2014/main" id="{3618D266-9CF3-4DA8-ACD2-C7D8D85A46B4}"/>
              </a:ext>
            </a:extLst>
          </p:cNvPr>
          <p:cNvSpPr>
            <a:spLocks/>
          </p:cNvSpPr>
          <p:nvPr/>
        </p:nvSpPr>
        <p:spPr bwMode="auto">
          <a:xfrm>
            <a:off x="7458076" y="170815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99346" name="Group 18">
            <a:extLst>
              <a:ext uri="{FF2B5EF4-FFF2-40B4-BE49-F238E27FC236}">
                <a16:creationId xmlns:a16="http://schemas.microsoft.com/office/drawing/2014/main" id="{F759527F-6484-487F-9B21-A060E10BC09B}"/>
              </a:ext>
            </a:extLst>
          </p:cNvPr>
          <p:cNvGrpSpPr>
            <a:grpSpLocks/>
          </p:cNvGrpSpPr>
          <p:nvPr/>
        </p:nvGrpSpPr>
        <p:grpSpPr bwMode="auto">
          <a:xfrm flipH="1">
            <a:off x="5148263" y="690563"/>
            <a:ext cx="1130300" cy="2038350"/>
            <a:chOff x="2575" y="781"/>
            <a:chExt cx="866" cy="1284"/>
          </a:xfrm>
        </p:grpSpPr>
        <p:sp>
          <p:nvSpPr>
            <p:cNvPr id="99384" name="Freeform 19">
              <a:extLst>
                <a:ext uri="{FF2B5EF4-FFF2-40B4-BE49-F238E27FC236}">
                  <a16:creationId xmlns:a16="http://schemas.microsoft.com/office/drawing/2014/main" id="{0AE27586-A292-4239-A80B-F38832D77364}"/>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99385" name="Freeform 20">
              <a:extLst>
                <a:ext uri="{FF2B5EF4-FFF2-40B4-BE49-F238E27FC236}">
                  <a16:creationId xmlns:a16="http://schemas.microsoft.com/office/drawing/2014/main" id="{BB38DA36-38AA-4F10-8924-7B34675D6A55}"/>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3" name="Group 21">
            <a:extLst>
              <a:ext uri="{FF2B5EF4-FFF2-40B4-BE49-F238E27FC236}">
                <a16:creationId xmlns:a16="http://schemas.microsoft.com/office/drawing/2014/main" id="{DB0799E5-C218-4220-8B1D-3AD9701A5447}"/>
              </a:ext>
            </a:extLst>
          </p:cNvPr>
          <p:cNvGrpSpPr>
            <a:grpSpLocks/>
          </p:cNvGrpSpPr>
          <p:nvPr/>
        </p:nvGrpSpPr>
        <p:grpSpPr bwMode="auto">
          <a:xfrm>
            <a:off x="8721725" y="1071564"/>
            <a:ext cx="560388" cy="877887"/>
            <a:chOff x="3510" y="1453"/>
            <a:chExt cx="353" cy="578"/>
          </a:xfrm>
        </p:grpSpPr>
        <p:sp>
          <p:nvSpPr>
            <p:cNvPr id="99375" name="Freeform 22">
              <a:extLst>
                <a:ext uri="{FF2B5EF4-FFF2-40B4-BE49-F238E27FC236}">
                  <a16:creationId xmlns:a16="http://schemas.microsoft.com/office/drawing/2014/main" id="{9EAB0756-7ECA-4985-A053-5670C1EA3903}"/>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9376" name="Oval 23">
              <a:extLst>
                <a:ext uri="{FF2B5EF4-FFF2-40B4-BE49-F238E27FC236}">
                  <a16:creationId xmlns:a16="http://schemas.microsoft.com/office/drawing/2014/main" id="{B3B33F86-9909-4E6E-9E97-24BEC38294A6}"/>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77" name="Freeform 24">
              <a:extLst>
                <a:ext uri="{FF2B5EF4-FFF2-40B4-BE49-F238E27FC236}">
                  <a16:creationId xmlns:a16="http://schemas.microsoft.com/office/drawing/2014/main" id="{77F0A100-E685-4EC1-9C7F-052C676D1C2B}"/>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9378" name="Freeform 25">
              <a:extLst>
                <a:ext uri="{FF2B5EF4-FFF2-40B4-BE49-F238E27FC236}">
                  <a16:creationId xmlns:a16="http://schemas.microsoft.com/office/drawing/2014/main" id="{4B8C9A46-99A8-4139-B650-E8F8D90F5558}"/>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9379" name="Freeform 26">
              <a:extLst>
                <a:ext uri="{FF2B5EF4-FFF2-40B4-BE49-F238E27FC236}">
                  <a16:creationId xmlns:a16="http://schemas.microsoft.com/office/drawing/2014/main" id="{54EED03C-6219-4FB8-B1E3-B964B1805451}"/>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9380" name="Oval 27">
              <a:extLst>
                <a:ext uri="{FF2B5EF4-FFF2-40B4-BE49-F238E27FC236}">
                  <a16:creationId xmlns:a16="http://schemas.microsoft.com/office/drawing/2014/main" id="{77A63A62-D5D9-4DE6-BC6E-6F3AF30A85BC}"/>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81" name="Freeform 28">
              <a:extLst>
                <a:ext uri="{FF2B5EF4-FFF2-40B4-BE49-F238E27FC236}">
                  <a16:creationId xmlns:a16="http://schemas.microsoft.com/office/drawing/2014/main" id="{C18B95AF-8EE3-4932-8A4E-C0E8F3AC955A}"/>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9382" name="Oval 29">
              <a:extLst>
                <a:ext uri="{FF2B5EF4-FFF2-40B4-BE49-F238E27FC236}">
                  <a16:creationId xmlns:a16="http://schemas.microsoft.com/office/drawing/2014/main" id="{0D808260-6610-44A7-8FC4-6D6023C7E258}"/>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99383" name="Oval 30">
              <a:extLst>
                <a:ext uri="{FF2B5EF4-FFF2-40B4-BE49-F238E27FC236}">
                  <a16:creationId xmlns:a16="http://schemas.microsoft.com/office/drawing/2014/main" id="{2EAAD331-7596-4CAD-8F99-D82652613ECF}"/>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grpSp>
      <p:sp>
        <p:nvSpPr>
          <p:cNvPr id="34847" name="Line 31">
            <a:extLst>
              <a:ext uri="{FF2B5EF4-FFF2-40B4-BE49-F238E27FC236}">
                <a16:creationId xmlns:a16="http://schemas.microsoft.com/office/drawing/2014/main" id="{C6834796-EC53-48C1-B567-A95736E918D4}"/>
              </a:ext>
            </a:extLst>
          </p:cNvPr>
          <p:cNvSpPr>
            <a:spLocks noChangeShapeType="1"/>
          </p:cNvSpPr>
          <p:nvPr/>
        </p:nvSpPr>
        <p:spPr bwMode="auto">
          <a:xfrm>
            <a:off x="9394825" y="1992314"/>
            <a:ext cx="1588" cy="352425"/>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99349" name="Text Box 32">
            <a:extLst>
              <a:ext uri="{FF2B5EF4-FFF2-40B4-BE49-F238E27FC236}">
                <a16:creationId xmlns:a16="http://schemas.microsoft.com/office/drawing/2014/main" id="{9A4BF053-C8B1-46E2-85F7-4B5D3DF01097}"/>
              </a:ext>
            </a:extLst>
          </p:cNvPr>
          <p:cNvSpPr txBox="1">
            <a:spLocks noChangeArrowheads="1"/>
          </p:cNvSpPr>
          <p:nvPr/>
        </p:nvSpPr>
        <p:spPr bwMode="auto">
          <a:xfrm>
            <a:off x="9572625" y="2762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a:latin typeface="Arial" panose="020B0604020202020204" pitchFamily="34" charset="0"/>
              </a:rPr>
              <a:t>-</a:t>
            </a:r>
          </a:p>
        </p:txBody>
      </p:sp>
      <p:sp>
        <p:nvSpPr>
          <p:cNvPr id="99350" name="Text Box 33">
            <a:extLst>
              <a:ext uri="{FF2B5EF4-FFF2-40B4-BE49-F238E27FC236}">
                <a16:creationId xmlns:a16="http://schemas.microsoft.com/office/drawing/2014/main" id="{44237AA0-F5EE-4AFF-BA8B-89FD23BD54B9}"/>
              </a:ext>
            </a:extLst>
          </p:cNvPr>
          <p:cNvSpPr txBox="1">
            <a:spLocks noChangeArrowheads="1"/>
          </p:cNvSpPr>
          <p:nvPr/>
        </p:nvSpPr>
        <p:spPr bwMode="auto">
          <a:xfrm>
            <a:off x="3962401" y="0"/>
            <a:ext cx="4886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en-US" altLang="cs-CZ" sz="2000" b="1">
                <a:latin typeface="Arial" panose="020B0604020202020204" pitchFamily="34" charset="0"/>
              </a:rPr>
              <a:t>Bikarbon</a:t>
            </a:r>
            <a:r>
              <a:rPr lang="cs-CZ" altLang="cs-CZ" sz="2000" b="1">
                <a:latin typeface="Arial" panose="020B0604020202020204" pitchFamily="34" charset="0"/>
              </a:rPr>
              <a:t>átový pufr – uzavřený systém</a:t>
            </a:r>
          </a:p>
        </p:txBody>
      </p:sp>
      <p:sp>
        <p:nvSpPr>
          <p:cNvPr id="34850" name="Rectangle 34">
            <a:extLst>
              <a:ext uri="{FF2B5EF4-FFF2-40B4-BE49-F238E27FC236}">
                <a16:creationId xmlns:a16="http://schemas.microsoft.com/office/drawing/2014/main" id="{68B2C6A6-2073-4016-A07B-0E4431C80941}"/>
              </a:ext>
            </a:extLst>
          </p:cNvPr>
          <p:cNvSpPr>
            <a:spLocks noChangeArrowheads="1"/>
          </p:cNvSpPr>
          <p:nvPr/>
        </p:nvSpPr>
        <p:spPr bwMode="auto">
          <a:xfrm>
            <a:off x="4206875" y="3465513"/>
            <a:ext cx="920750" cy="8509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1" name="Rectangle 35">
            <a:extLst>
              <a:ext uri="{FF2B5EF4-FFF2-40B4-BE49-F238E27FC236}">
                <a16:creationId xmlns:a16="http://schemas.microsoft.com/office/drawing/2014/main" id="{8009D4ED-CA5F-47F8-9A8C-4F7CFD08BFCB}"/>
              </a:ext>
            </a:extLst>
          </p:cNvPr>
          <p:cNvSpPr>
            <a:spLocks noChangeArrowheads="1"/>
          </p:cNvSpPr>
          <p:nvPr/>
        </p:nvSpPr>
        <p:spPr bwMode="auto">
          <a:xfrm>
            <a:off x="6302376" y="4433888"/>
            <a:ext cx="1147763" cy="8509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2" name="Rectangle 36">
            <a:extLst>
              <a:ext uri="{FF2B5EF4-FFF2-40B4-BE49-F238E27FC236}">
                <a16:creationId xmlns:a16="http://schemas.microsoft.com/office/drawing/2014/main" id="{E01BB6C5-490C-47A9-9BE7-3141D3EF5126}"/>
              </a:ext>
            </a:extLst>
          </p:cNvPr>
          <p:cNvSpPr>
            <a:spLocks noChangeArrowheads="1"/>
          </p:cNvSpPr>
          <p:nvPr/>
        </p:nvSpPr>
        <p:spPr bwMode="auto">
          <a:xfrm>
            <a:off x="8724901" y="5256214"/>
            <a:ext cx="568325" cy="833437"/>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3" name="Rectangle 37">
            <a:extLst>
              <a:ext uri="{FF2B5EF4-FFF2-40B4-BE49-F238E27FC236}">
                <a16:creationId xmlns:a16="http://schemas.microsoft.com/office/drawing/2014/main" id="{81EC4D9A-A52D-4594-8CAA-F27388600E8E}"/>
              </a:ext>
            </a:extLst>
          </p:cNvPr>
          <p:cNvSpPr>
            <a:spLocks noChangeArrowheads="1"/>
          </p:cNvSpPr>
          <p:nvPr/>
        </p:nvSpPr>
        <p:spPr bwMode="auto">
          <a:xfrm>
            <a:off x="8720138" y="5510213"/>
            <a:ext cx="571500" cy="754062"/>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4" name="Rectangle 38">
            <a:extLst>
              <a:ext uri="{FF2B5EF4-FFF2-40B4-BE49-F238E27FC236}">
                <a16:creationId xmlns:a16="http://schemas.microsoft.com/office/drawing/2014/main" id="{475F71F7-BBBA-43EC-A777-F4CA7450CA88}"/>
              </a:ext>
            </a:extLst>
          </p:cNvPr>
          <p:cNvSpPr>
            <a:spLocks noChangeArrowheads="1"/>
          </p:cNvSpPr>
          <p:nvPr/>
        </p:nvSpPr>
        <p:spPr bwMode="auto">
          <a:xfrm>
            <a:off x="8720139" y="5657851"/>
            <a:ext cx="579437" cy="6397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5" name="Rectangle 39">
            <a:extLst>
              <a:ext uri="{FF2B5EF4-FFF2-40B4-BE49-F238E27FC236}">
                <a16:creationId xmlns:a16="http://schemas.microsoft.com/office/drawing/2014/main" id="{541AF085-8B81-4FB0-B8D8-1E24878F3051}"/>
              </a:ext>
            </a:extLst>
          </p:cNvPr>
          <p:cNvSpPr>
            <a:spLocks noChangeArrowheads="1"/>
          </p:cNvSpPr>
          <p:nvPr/>
        </p:nvSpPr>
        <p:spPr bwMode="auto">
          <a:xfrm>
            <a:off x="8728075" y="3525838"/>
            <a:ext cx="1111250" cy="766762"/>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6" name="Rectangle 40">
            <a:extLst>
              <a:ext uri="{FF2B5EF4-FFF2-40B4-BE49-F238E27FC236}">
                <a16:creationId xmlns:a16="http://schemas.microsoft.com/office/drawing/2014/main" id="{AAA2B21F-BB7D-4F62-B193-16B85DB5FF27}"/>
              </a:ext>
            </a:extLst>
          </p:cNvPr>
          <p:cNvSpPr>
            <a:spLocks noChangeArrowheads="1"/>
          </p:cNvSpPr>
          <p:nvPr/>
        </p:nvSpPr>
        <p:spPr bwMode="auto">
          <a:xfrm>
            <a:off x="8734425" y="3736976"/>
            <a:ext cx="1111250" cy="5635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7" name="Rectangle 41">
            <a:extLst>
              <a:ext uri="{FF2B5EF4-FFF2-40B4-BE49-F238E27FC236}">
                <a16:creationId xmlns:a16="http://schemas.microsoft.com/office/drawing/2014/main" id="{AC1630CA-BDA7-4777-BAD4-0A6D70767363}"/>
              </a:ext>
            </a:extLst>
          </p:cNvPr>
          <p:cNvSpPr>
            <a:spLocks noChangeArrowheads="1"/>
          </p:cNvSpPr>
          <p:nvPr/>
        </p:nvSpPr>
        <p:spPr bwMode="auto">
          <a:xfrm>
            <a:off x="6305550" y="463708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8" name="Rectangle 42">
            <a:extLst>
              <a:ext uri="{FF2B5EF4-FFF2-40B4-BE49-F238E27FC236}">
                <a16:creationId xmlns:a16="http://schemas.microsoft.com/office/drawing/2014/main" id="{C919B280-9AA6-4828-8A63-048956237AC4}"/>
              </a:ext>
            </a:extLst>
          </p:cNvPr>
          <p:cNvSpPr>
            <a:spLocks noChangeArrowheads="1"/>
          </p:cNvSpPr>
          <p:nvPr/>
        </p:nvSpPr>
        <p:spPr bwMode="auto">
          <a:xfrm>
            <a:off x="4205288" y="361791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34859" name="Line 43">
            <a:extLst>
              <a:ext uri="{FF2B5EF4-FFF2-40B4-BE49-F238E27FC236}">
                <a16:creationId xmlns:a16="http://schemas.microsoft.com/office/drawing/2014/main" id="{6E14EEEB-B41C-4CD8-A8CE-EE906AC59B3D}"/>
              </a:ext>
            </a:extLst>
          </p:cNvPr>
          <p:cNvSpPr>
            <a:spLocks noChangeShapeType="1"/>
          </p:cNvSpPr>
          <p:nvPr/>
        </p:nvSpPr>
        <p:spPr bwMode="auto">
          <a:xfrm>
            <a:off x="8847139" y="5800725"/>
            <a:ext cx="9525" cy="293688"/>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4860" name="Text Box 44">
            <a:extLst>
              <a:ext uri="{FF2B5EF4-FFF2-40B4-BE49-F238E27FC236}">
                <a16:creationId xmlns:a16="http://schemas.microsoft.com/office/drawing/2014/main" id="{21AD56EE-1EDC-4423-B451-28BBB038B45E}"/>
              </a:ext>
            </a:extLst>
          </p:cNvPr>
          <p:cNvSpPr txBox="1">
            <a:spLocks noChangeArrowheads="1"/>
          </p:cNvSpPr>
          <p:nvPr/>
        </p:nvSpPr>
        <p:spPr bwMode="auto">
          <a:xfrm>
            <a:off x="4341813" y="373856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Arial" panose="020B0604020202020204" pitchFamily="34" charset="0"/>
            </a:endParaRPr>
          </a:p>
        </p:txBody>
      </p:sp>
      <p:sp>
        <p:nvSpPr>
          <p:cNvPr id="34861" name="Text Box 45">
            <a:extLst>
              <a:ext uri="{FF2B5EF4-FFF2-40B4-BE49-F238E27FC236}">
                <a16:creationId xmlns:a16="http://schemas.microsoft.com/office/drawing/2014/main" id="{16ABDF41-57E9-43B8-A134-4FBB5298F1F4}"/>
              </a:ext>
            </a:extLst>
          </p:cNvPr>
          <p:cNvSpPr txBox="1">
            <a:spLocks noChangeArrowheads="1"/>
          </p:cNvSpPr>
          <p:nvPr/>
        </p:nvSpPr>
        <p:spPr bwMode="auto">
          <a:xfrm>
            <a:off x="4341813" y="578485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Arial" panose="020B0604020202020204" pitchFamily="34" charset="0"/>
            </a:endParaRPr>
          </a:p>
        </p:txBody>
      </p:sp>
      <p:sp>
        <p:nvSpPr>
          <p:cNvPr id="34862" name="Text Box 46">
            <a:extLst>
              <a:ext uri="{FF2B5EF4-FFF2-40B4-BE49-F238E27FC236}">
                <a16:creationId xmlns:a16="http://schemas.microsoft.com/office/drawing/2014/main" id="{BCEDDEC0-92A9-4638-BD05-D48ADF34277A}"/>
              </a:ext>
            </a:extLst>
          </p:cNvPr>
          <p:cNvSpPr txBox="1">
            <a:spLocks noChangeArrowheads="1"/>
          </p:cNvSpPr>
          <p:nvPr/>
        </p:nvSpPr>
        <p:spPr bwMode="auto">
          <a:xfrm>
            <a:off x="6405564" y="4779963"/>
            <a:ext cx="1087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Arial" panose="020B0604020202020204" pitchFamily="34" charset="0"/>
            </a:endParaRPr>
          </a:p>
        </p:txBody>
      </p:sp>
      <p:sp>
        <p:nvSpPr>
          <p:cNvPr id="34863" name="Text Box 47">
            <a:extLst>
              <a:ext uri="{FF2B5EF4-FFF2-40B4-BE49-F238E27FC236}">
                <a16:creationId xmlns:a16="http://schemas.microsoft.com/office/drawing/2014/main" id="{276F8A59-E992-410B-8EEB-254FED2895F8}"/>
              </a:ext>
            </a:extLst>
          </p:cNvPr>
          <p:cNvSpPr txBox="1">
            <a:spLocks noChangeArrowheads="1"/>
          </p:cNvSpPr>
          <p:nvPr/>
        </p:nvSpPr>
        <p:spPr bwMode="auto">
          <a:xfrm>
            <a:off x="8893176" y="373856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Arial" panose="020B0604020202020204" pitchFamily="34" charset="0"/>
            </a:endParaRPr>
          </a:p>
        </p:txBody>
      </p:sp>
      <p:sp>
        <p:nvSpPr>
          <p:cNvPr id="34864" name="Text Box 48">
            <a:extLst>
              <a:ext uri="{FF2B5EF4-FFF2-40B4-BE49-F238E27FC236}">
                <a16:creationId xmlns:a16="http://schemas.microsoft.com/office/drawing/2014/main" id="{D47ABFD2-24F6-434B-83ED-EC7487EA7C45}"/>
              </a:ext>
            </a:extLst>
          </p:cNvPr>
          <p:cNvSpPr txBox="1">
            <a:spLocks noChangeArrowheads="1"/>
          </p:cNvSpPr>
          <p:nvPr/>
        </p:nvSpPr>
        <p:spPr bwMode="auto">
          <a:xfrm>
            <a:off x="8861426" y="572452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Arial" panose="020B0604020202020204" pitchFamily="34" charset="0"/>
            </a:endParaRPr>
          </a:p>
        </p:txBody>
      </p:sp>
      <p:sp>
        <p:nvSpPr>
          <p:cNvPr id="34865" name="Freeform 49">
            <a:extLst>
              <a:ext uri="{FF2B5EF4-FFF2-40B4-BE49-F238E27FC236}">
                <a16:creationId xmlns:a16="http://schemas.microsoft.com/office/drawing/2014/main" id="{37C116C6-42AE-44A1-A495-9084F85756E7}"/>
              </a:ext>
            </a:extLst>
          </p:cNvPr>
          <p:cNvSpPr>
            <a:spLocks/>
          </p:cNvSpPr>
          <p:nvPr/>
        </p:nvSpPr>
        <p:spPr bwMode="auto">
          <a:xfrm>
            <a:off x="7561263" y="398780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34866" name="Freeform 50">
            <a:extLst>
              <a:ext uri="{FF2B5EF4-FFF2-40B4-BE49-F238E27FC236}">
                <a16:creationId xmlns:a16="http://schemas.microsoft.com/office/drawing/2014/main" id="{6C778C27-F084-457B-A76F-C9783B4F1D57}"/>
              </a:ext>
            </a:extLst>
          </p:cNvPr>
          <p:cNvSpPr>
            <a:spLocks/>
          </p:cNvSpPr>
          <p:nvPr/>
        </p:nvSpPr>
        <p:spPr bwMode="auto">
          <a:xfrm>
            <a:off x="7467601" y="500380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4" name="Group 51">
            <a:extLst>
              <a:ext uri="{FF2B5EF4-FFF2-40B4-BE49-F238E27FC236}">
                <a16:creationId xmlns:a16="http://schemas.microsoft.com/office/drawing/2014/main" id="{4D39A6C5-4FD3-47D2-B6DE-4D11DC0CF8BA}"/>
              </a:ext>
            </a:extLst>
          </p:cNvPr>
          <p:cNvGrpSpPr>
            <a:grpSpLocks/>
          </p:cNvGrpSpPr>
          <p:nvPr/>
        </p:nvGrpSpPr>
        <p:grpSpPr bwMode="auto">
          <a:xfrm flipH="1">
            <a:off x="5157788" y="3986213"/>
            <a:ext cx="1130300" cy="2038350"/>
            <a:chOff x="2575" y="781"/>
            <a:chExt cx="866" cy="1284"/>
          </a:xfrm>
        </p:grpSpPr>
        <p:sp>
          <p:nvSpPr>
            <p:cNvPr id="99373" name="Freeform 52">
              <a:extLst>
                <a:ext uri="{FF2B5EF4-FFF2-40B4-BE49-F238E27FC236}">
                  <a16:creationId xmlns:a16="http://schemas.microsoft.com/office/drawing/2014/main" id="{43DC2083-A567-4845-841D-1C057A0EEE70}"/>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99374" name="Freeform 53">
              <a:extLst>
                <a:ext uri="{FF2B5EF4-FFF2-40B4-BE49-F238E27FC236}">
                  <a16:creationId xmlns:a16="http://schemas.microsoft.com/office/drawing/2014/main" id="{C40D7E21-4757-4E94-BB57-F7F11079BB30}"/>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34870" name="Text Box 54">
            <a:extLst>
              <a:ext uri="{FF2B5EF4-FFF2-40B4-BE49-F238E27FC236}">
                <a16:creationId xmlns:a16="http://schemas.microsoft.com/office/drawing/2014/main" id="{C35C69F9-6CAE-4509-A1F2-216DD1C61792}"/>
              </a:ext>
            </a:extLst>
          </p:cNvPr>
          <p:cNvSpPr txBox="1">
            <a:spLocks noChangeArrowheads="1"/>
          </p:cNvSpPr>
          <p:nvPr/>
        </p:nvSpPr>
        <p:spPr bwMode="auto">
          <a:xfrm>
            <a:off x="9582150" y="357187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a:latin typeface="Arial" panose="020B0604020202020204" pitchFamily="34" charset="0"/>
              </a:rPr>
              <a:t>-</a:t>
            </a:r>
          </a:p>
        </p:txBody>
      </p:sp>
      <p:sp>
        <p:nvSpPr>
          <p:cNvPr id="34871" name="Line 55">
            <a:extLst>
              <a:ext uri="{FF2B5EF4-FFF2-40B4-BE49-F238E27FC236}">
                <a16:creationId xmlns:a16="http://schemas.microsoft.com/office/drawing/2014/main" id="{B643E9A8-6321-433C-82F5-53798FF93A4A}"/>
              </a:ext>
            </a:extLst>
          </p:cNvPr>
          <p:cNvSpPr>
            <a:spLocks noChangeShapeType="1"/>
          </p:cNvSpPr>
          <p:nvPr/>
        </p:nvSpPr>
        <p:spPr bwMode="auto">
          <a:xfrm>
            <a:off x="8872539" y="3846514"/>
            <a:ext cx="9525" cy="293687"/>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4872" name="Line 56">
            <a:extLst>
              <a:ext uri="{FF2B5EF4-FFF2-40B4-BE49-F238E27FC236}">
                <a16:creationId xmlns:a16="http://schemas.microsoft.com/office/drawing/2014/main" id="{A6C18A93-C21F-49C6-81AA-9EA657A78870}"/>
              </a:ext>
            </a:extLst>
          </p:cNvPr>
          <p:cNvSpPr>
            <a:spLocks noChangeShapeType="1"/>
          </p:cNvSpPr>
          <p:nvPr/>
        </p:nvSpPr>
        <p:spPr bwMode="auto">
          <a:xfrm>
            <a:off x="6396039" y="48498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34873" name="Line 57">
            <a:extLst>
              <a:ext uri="{FF2B5EF4-FFF2-40B4-BE49-F238E27FC236}">
                <a16:creationId xmlns:a16="http://schemas.microsoft.com/office/drawing/2014/main" id="{109D494F-FB93-4360-954C-536602EAEA26}"/>
              </a:ext>
            </a:extLst>
          </p:cNvPr>
          <p:cNvSpPr>
            <a:spLocks noChangeShapeType="1"/>
          </p:cNvSpPr>
          <p:nvPr/>
        </p:nvSpPr>
        <p:spPr bwMode="auto">
          <a:xfrm>
            <a:off x="4322764" y="38465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29313047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84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34850"/>
                                        </p:tgtEl>
                                        <p:attrNameLst>
                                          <p:attrName>style.visibility</p:attrName>
                                        </p:attrNameLst>
                                      </p:cBhvr>
                                      <p:to>
                                        <p:strVal val="visible"/>
                                      </p:to>
                                    </p:set>
                                    <p:animEffect transition="in" filter="checkerboard(across)">
                                      <p:cBhvr>
                                        <p:cTn id="15" dur="500"/>
                                        <p:tgtEl>
                                          <p:spTgt spid="34850"/>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34851"/>
                                        </p:tgtEl>
                                        <p:attrNameLst>
                                          <p:attrName>style.visibility</p:attrName>
                                        </p:attrNameLst>
                                      </p:cBhvr>
                                      <p:to>
                                        <p:strVal val="visible"/>
                                      </p:to>
                                    </p:set>
                                    <p:animEffect transition="in" filter="checkerboard(across)">
                                      <p:cBhvr>
                                        <p:cTn id="18" dur="500"/>
                                        <p:tgtEl>
                                          <p:spTgt spid="34851"/>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34852"/>
                                        </p:tgtEl>
                                        <p:attrNameLst>
                                          <p:attrName>style.visibility</p:attrName>
                                        </p:attrNameLst>
                                      </p:cBhvr>
                                      <p:to>
                                        <p:strVal val="visible"/>
                                      </p:to>
                                    </p:set>
                                    <p:animEffect transition="in" filter="checkerboard(across)">
                                      <p:cBhvr>
                                        <p:cTn id="21" dur="500"/>
                                        <p:tgtEl>
                                          <p:spTgt spid="34852"/>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34853"/>
                                        </p:tgtEl>
                                        <p:attrNameLst>
                                          <p:attrName>style.visibility</p:attrName>
                                        </p:attrNameLst>
                                      </p:cBhvr>
                                      <p:to>
                                        <p:strVal val="visible"/>
                                      </p:to>
                                    </p:set>
                                    <p:animEffect transition="in" filter="checkerboard(across)">
                                      <p:cBhvr>
                                        <p:cTn id="24" dur="500"/>
                                        <p:tgtEl>
                                          <p:spTgt spid="34853"/>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34854"/>
                                        </p:tgtEl>
                                        <p:attrNameLst>
                                          <p:attrName>style.visibility</p:attrName>
                                        </p:attrNameLst>
                                      </p:cBhvr>
                                      <p:to>
                                        <p:strVal val="visible"/>
                                      </p:to>
                                    </p:set>
                                    <p:animEffect transition="in" filter="checkerboard(across)">
                                      <p:cBhvr>
                                        <p:cTn id="27" dur="500"/>
                                        <p:tgtEl>
                                          <p:spTgt spid="34854"/>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34855"/>
                                        </p:tgtEl>
                                        <p:attrNameLst>
                                          <p:attrName>style.visibility</p:attrName>
                                        </p:attrNameLst>
                                      </p:cBhvr>
                                      <p:to>
                                        <p:strVal val="visible"/>
                                      </p:to>
                                    </p:set>
                                    <p:animEffect transition="in" filter="checkerboard(across)">
                                      <p:cBhvr>
                                        <p:cTn id="30" dur="500"/>
                                        <p:tgtEl>
                                          <p:spTgt spid="34855"/>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34856"/>
                                        </p:tgtEl>
                                        <p:attrNameLst>
                                          <p:attrName>style.visibility</p:attrName>
                                        </p:attrNameLst>
                                      </p:cBhvr>
                                      <p:to>
                                        <p:strVal val="visible"/>
                                      </p:to>
                                    </p:set>
                                    <p:animEffect transition="in" filter="checkerboard(across)">
                                      <p:cBhvr>
                                        <p:cTn id="33" dur="500"/>
                                        <p:tgtEl>
                                          <p:spTgt spid="34856"/>
                                        </p:tgtEl>
                                      </p:cBhvr>
                                    </p:animEffect>
                                  </p:childTnLst>
                                </p:cTn>
                              </p:par>
                              <p:par>
                                <p:cTn id="34" presetID="5" presetClass="entr" presetSubtype="10" fill="hold" grpId="0" nodeType="withEffect">
                                  <p:stCondLst>
                                    <p:cond delay="0"/>
                                  </p:stCondLst>
                                  <p:childTnLst>
                                    <p:set>
                                      <p:cBhvr>
                                        <p:cTn id="35" dur="1" fill="hold">
                                          <p:stCondLst>
                                            <p:cond delay="0"/>
                                          </p:stCondLst>
                                        </p:cTn>
                                        <p:tgtEl>
                                          <p:spTgt spid="34857"/>
                                        </p:tgtEl>
                                        <p:attrNameLst>
                                          <p:attrName>style.visibility</p:attrName>
                                        </p:attrNameLst>
                                      </p:cBhvr>
                                      <p:to>
                                        <p:strVal val="visible"/>
                                      </p:to>
                                    </p:set>
                                    <p:animEffect transition="in" filter="checkerboard(across)">
                                      <p:cBhvr>
                                        <p:cTn id="36" dur="500"/>
                                        <p:tgtEl>
                                          <p:spTgt spid="34857"/>
                                        </p:tgtEl>
                                      </p:cBhvr>
                                    </p:animEffect>
                                  </p:childTnLst>
                                </p:cTn>
                              </p:par>
                              <p:par>
                                <p:cTn id="37" presetID="5" presetClass="entr" presetSubtype="10" fill="hold" grpId="0" nodeType="withEffect">
                                  <p:stCondLst>
                                    <p:cond delay="0"/>
                                  </p:stCondLst>
                                  <p:childTnLst>
                                    <p:set>
                                      <p:cBhvr>
                                        <p:cTn id="38" dur="1" fill="hold">
                                          <p:stCondLst>
                                            <p:cond delay="0"/>
                                          </p:stCondLst>
                                        </p:cTn>
                                        <p:tgtEl>
                                          <p:spTgt spid="34858"/>
                                        </p:tgtEl>
                                        <p:attrNameLst>
                                          <p:attrName>style.visibility</p:attrName>
                                        </p:attrNameLst>
                                      </p:cBhvr>
                                      <p:to>
                                        <p:strVal val="visible"/>
                                      </p:to>
                                    </p:set>
                                    <p:animEffect transition="in" filter="checkerboard(across)">
                                      <p:cBhvr>
                                        <p:cTn id="39" dur="500"/>
                                        <p:tgtEl>
                                          <p:spTgt spid="34858"/>
                                        </p:tgtEl>
                                      </p:cBhvr>
                                    </p:animEffect>
                                  </p:childTnLst>
                                </p:cTn>
                              </p:par>
                              <p:par>
                                <p:cTn id="40" presetID="5" presetClass="entr" presetSubtype="10" fill="hold" nodeType="withEffect">
                                  <p:stCondLst>
                                    <p:cond delay="0"/>
                                  </p:stCondLst>
                                  <p:childTnLst>
                                    <p:set>
                                      <p:cBhvr>
                                        <p:cTn id="41" dur="1" fill="hold">
                                          <p:stCondLst>
                                            <p:cond delay="0"/>
                                          </p:stCondLst>
                                        </p:cTn>
                                        <p:tgtEl>
                                          <p:spTgt spid="34859"/>
                                        </p:tgtEl>
                                        <p:attrNameLst>
                                          <p:attrName>style.visibility</p:attrName>
                                        </p:attrNameLst>
                                      </p:cBhvr>
                                      <p:to>
                                        <p:strVal val="visible"/>
                                      </p:to>
                                    </p:set>
                                    <p:animEffect transition="in" filter="checkerboard(across)">
                                      <p:cBhvr>
                                        <p:cTn id="42" dur="500"/>
                                        <p:tgtEl>
                                          <p:spTgt spid="34859"/>
                                        </p:tgtEl>
                                      </p:cBhvr>
                                    </p:animEffect>
                                  </p:childTnLst>
                                </p:cTn>
                              </p:par>
                              <p:par>
                                <p:cTn id="43" presetID="5" presetClass="entr" presetSubtype="10" fill="hold" grpId="0" nodeType="withEffect">
                                  <p:stCondLst>
                                    <p:cond delay="0"/>
                                  </p:stCondLst>
                                  <p:childTnLst>
                                    <p:set>
                                      <p:cBhvr>
                                        <p:cTn id="44" dur="1" fill="hold">
                                          <p:stCondLst>
                                            <p:cond delay="0"/>
                                          </p:stCondLst>
                                        </p:cTn>
                                        <p:tgtEl>
                                          <p:spTgt spid="34860"/>
                                        </p:tgtEl>
                                        <p:attrNameLst>
                                          <p:attrName>style.visibility</p:attrName>
                                        </p:attrNameLst>
                                      </p:cBhvr>
                                      <p:to>
                                        <p:strVal val="visible"/>
                                      </p:to>
                                    </p:set>
                                    <p:animEffect transition="in" filter="checkerboard(across)">
                                      <p:cBhvr>
                                        <p:cTn id="45" dur="500"/>
                                        <p:tgtEl>
                                          <p:spTgt spid="34860"/>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34861"/>
                                        </p:tgtEl>
                                        <p:attrNameLst>
                                          <p:attrName>style.visibility</p:attrName>
                                        </p:attrNameLst>
                                      </p:cBhvr>
                                      <p:to>
                                        <p:strVal val="visible"/>
                                      </p:to>
                                    </p:set>
                                    <p:animEffect transition="in" filter="checkerboard(across)">
                                      <p:cBhvr>
                                        <p:cTn id="48" dur="500"/>
                                        <p:tgtEl>
                                          <p:spTgt spid="34861"/>
                                        </p:tgtEl>
                                      </p:cBhvr>
                                    </p:animEffect>
                                  </p:childTnLst>
                                </p:cTn>
                              </p:par>
                              <p:par>
                                <p:cTn id="49" presetID="5" presetClass="entr" presetSubtype="10" fill="hold" grpId="0" nodeType="withEffect">
                                  <p:stCondLst>
                                    <p:cond delay="0"/>
                                  </p:stCondLst>
                                  <p:childTnLst>
                                    <p:set>
                                      <p:cBhvr>
                                        <p:cTn id="50" dur="1" fill="hold">
                                          <p:stCondLst>
                                            <p:cond delay="0"/>
                                          </p:stCondLst>
                                        </p:cTn>
                                        <p:tgtEl>
                                          <p:spTgt spid="34862"/>
                                        </p:tgtEl>
                                        <p:attrNameLst>
                                          <p:attrName>style.visibility</p:attrName>
                                        </p:attrNameLst>
                                      </p:cBhvr>
                                      <p:to>
                                        <p:strVal val="visible"/>
                                      </p:to>
                                    </p:set>
                                    <p:animEffect transition="in" filter="checkerboard(across)">
                                      <p:cBhvr>
                                        <p:cTn id="51" dur="500"/>
                                        <p:tgtEl>
                                          <p:spTgt spid="34862"/>
                                        </p:tgtEl>
                                      </p:cBhvr>
                                    </p:animEffect>
                                  </p:childTnLst>
                                </p:cTn>
                              </p:par>
                              <p:par>
                                <p:cTn id="52" presetID="5" presetClass="entr" presetSubtype="10" fill="hold" grpId="0" nodeType="withEffect">
                                  <p:stCondLst>
                                    <p:cond delay="0"/>
                                  </p:stCondLst>
                                  <p:childTnLst>
                                    <p:set>
                                      <p:cBhvr>
                                        <p:cTn id="53" dur="1" fill="hold">
                                          <p:stCondLst>
                                            <p:cond delay="0"/>
                                          </p:stCondLst>
                                        </p:cTn>
                                        <p:tgtEl>
                                          <p:spTgt spid="34863"/>
                                        </p:tgtEl>
                                        <p:attrNameLst>
                                          <p:attrName>style.visibility</p:attrName>
                                        </p:attrNameLst>
                                      </p:cBhvr>
                                      <p:to>
                                        <p:strVal val="visible"/>
                                      </p:to>
                                    </p:set>
                                    <p:animEffect transition="in" filter="checkerboard(across)">
                                      <p:cBhvr>
                                        <p:cTn id="54" dur="500"/>
                                        <p:tgtEl>
                                          <p:spTgt spid="34863"/>
                                        </p:tgtEl>
                                      </p:cBhvr>
                                    </p:animEffect>
                                  </p:childTnLst>
                                </p:cTn>
                              </p:par>
                              <p:par>
                                <p:cTn id="55" presetID="5" presetClass="entr" presetSubtype="10" fill="hold" grpId="0" nodeType="withEffect">
                                  <p:stCondLst>
                                    <p:cond delay="0"/>
                                  </p:stCondLst>
                                  <p:childTnLst>
                                    <p:set>
                                      <p:cBhvr>
                                        <p:cTn id="56" dur="1" fill="hold">
                                          <p:stCondLst>
                                            <p:cond delay="0"/>
                                          </p:stCondLst>
                                        </p:cTn>
                                        <p:tgtEl>
                                          <p:spTgt spid="34864"/>
                                        </p:tgtEl>
                                        <p:attrNameLst>
                                          <p:attrName>style.visibility</p:attrName>
                                        </p:attrNameLst>
                                      </p:cBhvr>
                                      <p:to>
                                        <p:strVal val="visible"/>
                                      </p:to>
                                    </p:set>
                                    <p:animEffect transition="in" filter="checkerboard(across)">
                                      <p:cBhvr>
                                        <p:cTn id="57" dur="500"/>
                                        <p:tgtEl>
                                          <p:spTgt spid="34864"/>
                                        </p:tgtEl>
                                      </p:cBhvr>
                                    </p:animEffect>
                                  </p:childTnLst>
                                </p:cTn>
                              </p:par>
                              <p:par>
                                <p:cTn id="58" presetID="5" presetClass="entr" presetSubtype="10" fill="hold" nodeType="withEffect">
                                  <p:stCondLst>
                                    <p:cond delay="0"/>
                                  </p:stCondLst>
                                  <p:childTnLst>
                                    <p:set>
                                      <p:cBhvr>
                                        <p:cTn id="59" dur="1" fill="hold">
                                          <p:stCondLst>
                                            <p:cond delay="0"/>
                                          </p:stCondLst>
                                        </p:cTn>
                                        <p:tgtEl>
                                          <p:spTgt spid="34865"/>
                                        </p:tgtEl>
                                        <p:attrNameLst>
                                          <p:attrName>style.visibility</p:attrName>
                                        </p:attrNameLst>
                                      </p:cBhvr>
                                      <p:to>
                                        <p:strVal val="visible"/>
                                      </p:to>
                                    </p:set>
                                    <p:animEffect transition="in" filter="checkerboard(across)">
                                      <p:cBhvr>
                                        <p:cTn id="60" dur="500"/>
                                        <p:tgtEl>
                                          <p:spTgt spid="34865"/>
                                        </p:tgtEl>
                                      </p:cBhvr>
                                    </p:animEffect>
                                  </p:childTnLst>
                                </p:cTn>
                              </p:par>
                              <p:par>
                                <p:cTn id="61" presetID="5" presetClass="entr" presetSubtype="10" fill="hold" nodeType="withEffect">
                                  <p:stCondLst>
                                    <p:cond delay="0"/>
                                  </p:stCondLst>
                                  <p:childTnLst>
                                    <p:set>
                                      <p:cBhvr>
                                        <p:cTn id="62" dur="1" fill="hold">
                                          <p:stCondLst>
                                            <p:cond delay="0"/>
                                          </p:stCondLst>
                                        </p:cTn>
                                        <p:tgtEl>
                                          <p:spTgt spid="34866"/>
                                        </p:tgtEl>
                                        <p:attrNameLst>
                                          <p:attrName>style.visibility</p:attrName>
                                        </p:attrNameLst>
                                      </p:cBhvr>
                                      <p:to>
                                        <p:strVal val="visible"/>
                                      </p:to>
                                    </p:set>
                                    <p:animEffect transition="in" filter="checkerboard(across)">
                                      <p:cBhvr>
                                        <p:cTn id="63" dur="500"/>
                                        <p:tgtEl>
                                          <p:spTgt spid="34866"/>
                                        </p:tgtEl>
                                      </p:cBhvr>
                                    </p:animEffect>
                                  </p:childTnLst>
                                </p:cTn>
                              </p:par>
                              <p:par>
                                <p:cTn id="64" presetID="5" presetClass="entr" presetSubtype="10" fill="hold" nodeType="withEffect">
                                  <p:stCondLst>
                                    <p:cond delay="0"/>
                                  </p:stCondLst>
                                  <p:childTnLst>
                                    <p:set>
                                      <p:cBhvr>
                                        <p:cTn id="65" dur="1" fill="hold">
                                          <p:stCondLst>
                                            <p:cond delay="0"/>
                                          </p:stCondLst>
                                        </p:cTn>
                                        <p:tgtEl>
                                          <p:spTgt spid="4"/>
                                        </p:tgtEl>
                                        <p:attrNameLst>
                                          <p:attrName>style.visibility</p:attrName>
                                        </p:attrNameLst>
                                      </p:cBhvr>
                                      <p:to>
                                        <p:strVal val="visible"/>
                                      </p:to>
                                    </p:set>
                                    <p:animEffect transition="in" filter="checkerboard(across)">
                                      <p:cBhvr>
                                        <p:cTn id="66" dur="500"/>
                                        <p:tgtEl>
                                          <p:spTgt spid="4"/>
                                        </p:tgtEl>
                                      </p:cBhvr>
                                    </p:animEffect>
                                  </p:childTnLst>
                                </p:cTn>
                              </p:par>
                              <p:par>
                                <p:cTn id="67" presetID="5" presetClass="entr" presetSubtype="10" fill="hold" grpId="0" nodeType="withEffect">
                                  <p:stCondLst>
                                    <p:cond delay="0"/>
                                  </p:stCondLst>
                                  <p:childTnLst>
                                    <p:set>
                                      <p:cBhvr>
                                        <p:cTn id="68" dur="1" fill="hold">
                                          <p:stCondLst>
                                            <p:cond delay="0"/>
                                          </p:stCondLst>
                                        </p:cTn>
                                        <p:tgtEl>
                                          <p:spTgt spid="34870"/>
                                        </p:tgtEl>
                                        <p:attrNameLst>
                                          <p:attrName>style.visibility</p:attrName>
                                        </p:attrNameLst>
                                      </p:cBhvr>
                                      <p:to>
                                        <p:strVal val="visible"/>
                                      </p:to>
                                    </p:set>
                                    <p:animEffect transition="in" filter="checkerboard(across)">
                                      <p:cBhvr>
                                        <p:cTn id="69" dur="500"/>
                                        <p:tgtEl>
                                          <p:spTgt spid="34870"/>
                                        </p:tgtEl>
                                      </p:cBhvr>
                                    </p:animEffect>
                                  </p:childTnLst>
                                </p:cTn>
                              </p:par>
                              <p:par>
                                <p:cTn id="70" presetID="5" presetClass="entr" presetSubtype="10" fill="hold" nodeType="withEffect">
                                  <p:stCondLst>
                                    <p:cond delay="0"/>
                                  </p:stCondLst>
                                  <p:childTnLst>
                                    <p:set>
                                      <p:cBhvr>
                                        <p:cTn id="71" dur="1" fill="hold">
                                          <p:stCondLst>
                                            <p:cond delay="0"/>
                                          </p:stCondLst>
                                        </p:cTn>
                                        <p:tgtEl>
                                          <p:spTgt spid="34871"/>
                                        </p:tgtEl>
                                        <p:attrNameLst>
                                          <p:attrName>style.visibility</p:attrName>
                                        </p:attrNameLst>
                                      </p:cBhvr>
                                      <p:to>
                                        <p:strVal val="visible"/>
                                      </p:to>
                                    </p:set>
                                    <p:animEffect transition="in" filter="checkerboard(across)">
                                      <p:cBhvr>
                                        <p:cTn id="72" dur="500"/>
                                        <p:tgtEl>
                                          <p:spTgt spid="34871"/>
                                        </p:tgtEl>
                                      </p:cBhvr>
                                    </p:animEffect>
                                  </p:childTnLst>
                                </p:cTn>
                              </p:par>
                              <p:par>
                                <p:cTn id="73" presetID="5" presetClass="entr" presetSubtype="10" fill="hold" nodeType="withEffect">
                                  <p:stCondLst>
                                    <p:cond delay="0"/>
                                  </p:stCondLst>
                                  <p:childTnLst>
                                    <p:set>
                                      <p:cBhvr>
                                        <p:cTn id="74" dur="1" fill="hold">
                                          <p:stCondLst>
                                            <p:cond delay="0"/>
                                          </p:stCondLst>
                                        </p:cTn>
                                        <p:tgtEl>
                                          <p:spTgt spid="34872"/>
                                        </p:tgtEl>
                                        <p:attrNameLst>
                                          <p:attrName>style.visibility</p:attrName>
                                        </p:attrNameLst>
                                      </p:cBhvr>
                                      <p:to>
                                        <p:strVal val="visible"/>
                                      </p:to>
                                    </p:set>
                                    <p:animEffect transition="in" filter="checkerboard(across)">
                                      <p:cBhvr>
                                        <p:cTn id="75" dur="500"/>
                                        <p:tgtEl>
                                          <p:spTgt spid="34872"/>
                                        </p:tgtEl>
                                      </p:cBhvr>
                                    </p:animEffect>
                                  </p:childTnLst>
                                </p:cTn>
                              </p:par>
                              <p:par>
                                <p:cTn id="76" presetID="5" presetClass="entr" presetSubtype="10" fill="hold" nodeType="withEffect">
                                  <p:stCondLst>
                                    <p:cond delay="0"/>
                                  </p:stCondLst>
                                  <p:childTnLst>
                                    <p:set>
                                      <p:cBhvr>
                                        <p:cTn id="77" dur="1" fill="hold">
                                          <p:stCondLst>
                                            <p:cond delay="0"/>
                                          </p:stCondLst>
                                        </p:cTn>
                                        <p:tgtEl>
                                          <p:spTgt spid="34873"/>
                                        </p:tgtEl>
                                        <p:attrNameLst>
                                          <p:attrName>style.visibility</p:attrName>
                                        </p:attrNameLst>
                                      </p:cBhvr>
                                      <p:to>
                                        <p:strVal val="visible"/>
                                      </p:to>
                                    </p:set>
                                    <p:animEffect transition="in" filter="checkerboard(across)">
                                      <p:cBhvr>
                                        <p:cTn id="78" dur="500"/>
                                        <p:tgtEl>
                                          <p:spTgt spid="348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0" grpId="0" animBg="1"/>
      <p:bldP spid="34850" grpId="0" animBg="1"/>
      <p:bldP spid="34851" grpId="0" animBg="1"/>
      <p:bldP spid="34852" grpId="0" animBg="1"/>
      <p:bldP spid="34853" grpId="0" animBg="1"/>
      <p:bldP spid="34854" grpId="0" animBg="1"/>
      <p:bldP spid="34855" grpId="0" animBg="1"/>
      <p:bldP spid="34856" grpId="0" animBg="1"/>
      <p:bldP spid="34857" grpId="0" animBg="1"/>
      <p:bldP spid="34858" grpId="0" animBg="1"/>
      <p:bldP spid="34860" grpId="0"/>
      <p:bldP spid="34861" grpId="0"/>
      <p:bldP spid="34862" grpId="0"/>
      <p:bldP spid="34863" grpId="0"/>
      <p:bldP spid="34864" grpId="0"/>
      <p:bldP spid="34870" grpId="0"/>
    </p:bld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Obdélník 65">
            <a:extLst>
              <a:ext uri="{FF2B5EF4-FFF2-40B4-BE49-F238E27FC236}">
                <a16:creationId xmlns:a16="http://schemas.microsoft.com/office/drawing/2014/main" id="{763039CB-17E4-485E-85E7-9AE1CC146FB6}"/>
              </a:ext>
            </a:extLst>
          </p:cNvPr>
          <p:cNvSpPr/>
          <p:nvPr/>
        </p:nvSpPr>
        <p:spPr>
          <a:xfrm>
            <a:off x="1524000" y="0"/>
            <a:ext cx="9144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01379" name="Rectangle 67">
            <a:extLst>
              <a:ext uri="{FF2B5EF4-FFF2-40B4-BE49-F238E27FC236}">
                <a16:creationId xmlns:a16="http://schemas.microsoft.com/office/drawing/2014/main" id="{8F235B56-8F21-4ED3-AD87-D6E30AB298A5}"/>
              </a:ext>
            </a:extLst>
          </p:cNvPr>
          <p:cNvSpPr>
            <a:spLocks noChangeArrowheads="1"/>
          </p:cNvSpPr>
          <p:nvPr/>
        </p:nvSpPr>
        <p:spPr bwMode="auto">
          <a:xfrm>
            <a:off x="8688388" y="1989138"/>
            <a:ext cx="615950" cy="9969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380" name="Rectangle 68">
            <a:extLst>
              <a:ext uri="{FF2B5EF4-FFF2-40B4-BE49-F238E27FC236}">
                <a16:creationId xmlns:a16="http://schemas.microsoft.com/office/drawing/2014/main" id="{7C55CEDF-B41E-45F3-A742-67E74A16FC62}"/>
              </a:ext>
            </a:extLst>
          </p:cNvPr>
          <p:cNvSpPr>
            <a:spLocks noChangeArrowheads="1"/>
          </p:cNvSpPr>
          <p:nvPr/>
        </p:nvSpPr>
        <p:spPr bwMode="auto">
          <a:xfrm>
            <a:off x="8688388" y="2355851"/>
            <a:ext cx="620712" cy="6397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graphicFrame>
        <p:nvGraphicFramePr>
          <p:cNvPr id="101381" name="Object 61">
            <a:extLst>
              <a:ext uri="{FF2B5EF4-FFF2-40B4-BE49-F238E27FC236}">
                <a16:creationId xmlns:a16="http://schemas.microsoft.com/office/drawing/2014/main" id="{2DCCD593-509E-4B77-932B-F9F91DEA1F92}"/>
              </a:ext>
            </a:extLst>
          </p:cNvPr>
          <p:cNvGraphicFramePr>
            <a:graphicFrameLocks noChangeAspect="1"/>
          </p:cNvGraphicFramePr>
          <p:nvPr/>
        </p:nvGraphicFramePr>
        <p:xfrm>
          <a:off x="3071813" y="2565401"/>
          <a:ext cx="1039812" cy="773113"/>
        </p:xfrm>
        <a:graphic>
          <a:graphicData uri="http://schemas.openxmlformats.org/presentationml/2006/ole">
            <mc:AlternateContent xmlns:mc="http://schemas.openxmlformats.org/markup-compatibility/2006">
              <mc:Choice xmlns:v="urn:schemas-microsoft-com:vml" Requires="v">
                <p:oleObj name="Clip" r:id="rId3" imgW="2287616" imgH="1701980" progId="">
                  <p:embed/>
                </p:oleObj>
              </mc:Choice>
              <mc:Fallback>
                <p:oleObj name="Clip" r:id="rId3" imgW="2287616" imgH="1701980" progId="">
                  <p:embed/>
                  <p:pic>
                    <p:nvPicPr>
                      <p:cNvPr id="101381" name="Object 61">
                        <a:extLst>
                          <a:ext uri="{FF2B5EF4-FFF2-40B4-BE49-F238E27FC236}">
                            <a16:creationId xmlns:a16="http://schemas.microsoft.com/office/drawing/2014/main" id="{2DCCD593-509E-4B77-932B-F9F91DEA1F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1813" y="2565401"/>
                        <a:ext cx="1039812" cy="77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55038" name="AutoShape 62">
            <a:extLst>
              <a:ext uri="{FF2B5EF4-FFF2-40B4-BE49-F238E27FC236}">
                <a16:creationId xmlns:a16="http://schemas.microsoft.com/office/drawing/2014/main" id="{89CE2C30-B08A-4D40-9E09-8B12AD15D42B}"/>
              </a:ext>
            </a:extLst>
          </p:cNvPr>
          <p:cNvSpPr>
            <a:spLocks noChangeArrowheads="1"/>
          </p:cNvSpPr>
          <p:nvPr/>
        </p:nvSpPr>
        <p:spPr bwMode="auto">
          <a:xfrm rot="5400000" flipH="1" flipV="1">
            <a:off x="3748882" y="3145632"/>
            <a:ext cx="485775" cy="465138"/>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FF3300"/>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a:p>
        </p:txBody>
      </p:sp>
      <p:sp>
        <p:nvSpPr>
          <p:cNvPr id="101383" name="AutoShape 63">
            <a:extLst>
              <a:ext uri="{FF2B5EF4-FFF2-40B4-BE49-F238E27FC236}">
                <a16:creationId xmlns:a16="http://schemas.microsoft.com/office/drawing/2014/main" id="{C6F982E1-EAC3-4F92-85E9-60ACAA8027B9}"/>
              </a:ext>
            </a:extLst>
          </p:cNvPr>
          <p:cNvSpPr>
            <a:spLocks noChangeArrowheads="1"/>
          </p:cNvSpPr>
          <p:nvPr/>
        </p:nvSpPr>
        <p:spPr bwMode="auto">
          <a:xfrm>
            <a:off x="3451226" y="3135314"/>
            <a:ext cx="271463" cy="1493837"/>
          </a:xfrm>
          <a:prstGeom prst="upArrow">
            <a:avLst>
              <a:gd name="adj1" fmla="val 50000"/>
              <a:gd name="adj2" fmla="val 137573"/>
            </a:avLst>
          </a:prstGeom>
          <a:solidFill>
            <a:srgbClr val="FFC000"/>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255040" name="Freeform 64">
            <a:extLst>
              <a:ext uri="{FF2B5EF4-FFF2-40B4-BE49-F238E27FC236}">
                <a16:creationId xmlns:a16="http://schemas.microsoft.com/office/drawing/2014/main" id="{8F97B180-3EFC-438C-B1A8-D06123898338}"/>
              </a:ext>
            </a:extLst>
          </p:cNvPr>
          <p:cNvSpPr>
            <a:spLocks/>
          </p:cNvSpPr>
          <p:nvPr/>
        </p:nvSpPr>
        <p:spPr bwMode="auto">
          <a:xfrm>
            <a:off x="5070476" y="3498850"/>
            <a:ext cx="1312863" cy="1073150"/>
          </a:xfrm>
          <a:custGeom>
            <a:avLst/>
            <a:gdLst>
              <a:gd name="T0" fmla="*/ 2147483646 w 705"/>
              <a:gd name="T1" fmla="*/ 2147483646 h 676"/>
              <a:gd name="T2" fmla="*/ 2147483646 w 705"/>
              <a:gd name="T3" fmla="*/ 2147483646 h 676"/>
              <a:gd name="T4" fmla="*/ 2147483646 w 705"/>
              <a:gd name="T5" fmla="*/ 2147483646 h 676"/>
              <a:gd name="T6" fmla="*/ 0 w 705"/>
              <a:gd name="T7" fmla="*/ 2147483646 h 676"/>
              <a:gd name="T8" fmla="*/ 0 60000 65536"/>
              <a:gd name="T9" fmla="*/ 0 60000 65536"/>
              <a:gd name="T10" fmla="*/ 0 60000 65536"/>
              <a:gd name="T11" fmla="*/ 0 60000 65536"/>
              <a:gd name="T12" fmla="*/ 0 w 705"/>
              <a:gd name="T13" fmla="*/ 0 h 676"/>
              <a:gd name="T14" fmla="*/ 705 w 705"/>
              <a:gd name="T15" fmla="*/ 676 h 676"/>
            </a:gdLst>
            <a:ahLst/>
            <a:cxnLst>
              <a:cxn ang="T8">
                <a:pos x="T0" y="T1"/>
              </a:cxn>
              <a:cxn ang="T9">
                <a:pos x="T2" y="T3"/>
              </a:cxn>
              <a:cxn ang="T10">
                <a:pos x="T4" y="T5"/>
              </a:cxn>
              <a:cxn ang="T11">
                <a:pos x="T6" y="T7"/>
              </a:cxn>
            </a:cxnLst>
            <a:rect l="T12" t="T13" r="T14" b="T15"/>
            <a:pathLst>
              <a:path w="705" h="676">
                <a:moveTo>
                  <a:pt x="705" y="658"/>
                </a:moveTo>
                <a:cubicBezTo>
                  <a:pt x="659" y="645"/>
                  <a:pt x="490" y="676"/>
                  <a:pt x="435" y="581"/>
                </a:cubicBezTo>
                <a:cubicBezTo>
                  <a:pt x="380" y="486"/>
                  <a:pt x="446" y="182"/>
                  <a:pt x="374" y="91"/>
                </a:cubicBezTo>
                <a:cubicBezTo>
                  <a:pt x="302" y="0"/>
                  <a:pt x="78" y="47"/>
                  <a:pt x="0" y="36"/>
                </a:cubicBezTo>
              </a:path>
            </a:pathLst>
          </a:custGeom>
          <a:noFill/>
          <a:ln w="76200">
            <a:solidFill>
              <a:srgbClr val="FF33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01385" name="Rectangle 2">
            <a:extLst>
              <a:ext uri="{FF2B5EF4-FFF2-40B4-BE49-F238E27FC236}">
                <a16:creationId xmlns:a16="http://schemas.microsoft.com/office/drawing/2014/main" id="{D6D803F8-E299-4379-825A-51E361B4B427}"/>
              </a:ext>
            </a:extLst>
          </p:cNvPr>
          <p:cNvSpPr>
            <a:spLocks noChangeArrowheads="1"/>
          </p:cNvSpPr>
          <p:nvPr/>
        </p:nvSpPr>
        <p:spPr bwMode="auto">
          <a:xfrm flipH="1">
            <a:off x="3479800" y="396875"/>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386" name="Rectangle 5">
            <a:extLst>
              <a:ext uri="{FF2B5EF4-FFF2-40B4-BE49-F238E27FC236}">
                <a16:creationId xmlns:a16="http://schemas.microsoft.com/office/drawing/2014/main" id="{EDB52D81-194D-402F-B465-8063BAAB7FDB}"/>
              </a:ext>
            </a:extLst>
          </p:cNvPr>
          <p:cNvSpPr>
            <a:spLocks noChangeArrowheads="1"/>
          </p:cNvSpPr>
          <p:nvPr/>
        </p:nvSpPr>
        <p:spPr bwMode="auto">
          <a:xfrm>
            <a:off x="8726488" y="230188"/>
            <a:ext cx="1111250" cy="766762"/>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387" name="Rectangle 6">
            <a:extLst>
              <a:ext uri="{FF2B5EF4-FFF2-40B4-BE49-F238E27FC236}">
                <a16:creationId xmlns:a16="http://schemas.microsoft.com/office/drawing/2014/main" id="{47EEDFE6-5643-47C7-A49B-26CF7DBEBA6C}"/>
              </a:ext>
            </a:extLst>
          </p:cNvPr>
          <p:cNvSpPr>
            <a:spLocks noChangeArrowheads="1"/>
          </p:cNvSpPr>
          <p:nvPr/>
        </p:nvSpPr>
        <p:spPr bwMode="auto">
          <a:xfrm>
            <a:off x="8724900" y="220664"/>
            <a:ext cx="111125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388" name="Rectangle 7">
            <a:extLst>
              <a:ext uri="{FF2B5EF4-FFF2-40B4-BE49-F238E27FC236}">
                <a16:creationId xmlns:a16="http://schemas.microsoft.com/office/drawing/2014/main" id="{BDB474A1-9863-4991-B0B2-E35756F9BB41}"/>
              </a:ext>
            </a:extLst>
          </p:cNvPr>
          <p:cNvSpPr>
            <a:spLocks noChangeArrowheads="1"/>
          </p:cNvSpPr>
          <p:nvPr/>
        </p:nvSpPr>
        <p:spPr bwMode="auto">
          <a:xfrm>
            <a:off x="6296025" y="13414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389" name="Rectangle 8">
            <a:extLst>
              <a:ext uri="{FF2B5EF4-FFF2-40B4-BE49-F238E27FC236}">
                <a16:creationId xmlns:a16="http://schemas.microsoft.com/office/drawing/2014/main" id="{611862E0-DD51-49DD-B418-2166DE1D8DD7}"/>
              </a:ext>
            </a:extLst>
          </p:cNvPr>
          <p:cNvSpPr>
            <a:spLocks noChangeArrowheads="1"/>
          </p:cNvSpPr>
          <p:nvPr/>
        </p:nvSpPr>
        <p:spPr bwMode="auto">
          <a:xfrm>
            <a:off x="4195763" y="3222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390" name="Line 9">
            <a:extLst>
              <a:ext uri="{FF2B5EF4-FFF2-40B4-BE49-F238E27FC236}">
                <a16:creationId xmlns:a16="http://schemas.microsoft.com/office/drawing/2014/main" id="{B193E802-0354-4856-9F0F-3F0AFC169124}"/>
              </a:ext>
            </a:extLst>
          </p:cNvPr>
          <p:cNvSpPr>
            <a:spLocks noChangeShapeType="1"/>
          </p:cNvSpPr>
          <p:nvPr/>
        </p:nvSpPr>
        <p:spPr bwMode="auto">
          <a:xfrm>
            <a:off x="8837614" y="2505075"/>
            <a:ext cx="9525" cy="293688"/>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01391" name="Text Box 10">
            <a:extLst>
              <a:ext uri="{FF2B5EF4-FFF2-40B4-BE49-F238E27FC236}">
                <a16:creationId xmlns:a16="http://schemas.microsoft.com/office/drawing/2014/main" id="{879F710E-B955-4C15-A0B9-36A3B3105590}"/>
              </a:ext>
            </a:extLst>
          </p:cNvPr>
          <p:cNvSpPr txBox="1">
            <a:spLocks noChangeArrowheads="1"/>
          </p:cNvSpPr>
          <p:nvPr/>
        </p:nvSpPr>
        <p:spPr bwMode="auto">
          <a:xfrm>
            <a:off x="4291013" y="4429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Arial" panose="020B0604020202020204" pitchFamily="34" charset="0"/>
            </a:endParaRPr>
          </a:p>
        </p:txBody>
      </p:sp>
      <p:sp>
        <p:nvSpPr>
          <p:cNvPr id="101392" name="Text Box 11">
            <a:extLst>
              <a:ext uri="{FF2B5EF4-FFF2-40B4-BE49-F238E27FC236}">
                <a16:creationId xmlns:a16="http://schemas.microsoft.com/office/drawing/2014/main" id="{C20ACA36-8567-4829-8643-402C26D801DF}"/>
              </a:ext>
            </a:extLst>
          </p:cNvPr>
          <p:cNvSpPr txBox="1">
            <a:spLocks noChangeArrowheads="1"/>
          </p:cNvSpPr>
          <p:nvPr/>
        </p:nvSpPr>
        <p:spPr bwMode="auto">
          <a:xfrm>
            <a:off x="4332288" y="24892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Arial" panose="020B0604020202020204" pitchFamily="34" charset="0"/>
            </a:endParaRPr>
          </a:p>
        </p:txBody>
      </p:sp>
      <p:sp>
        <p:nvSpPr>
          <p:cNvPr id="101393" name="Text Box 12">
            <a:extLst>
              <a:ext uri="{FF2B5EF4-FFF2-40B4-BE49-F238E27FC236}">
                <a16:creationId xmlns:a16="http://schemas.microsoft.com/office/drawing/2014/main" id="{1C640102-DFD9-44BB-8CFB-EA8CA329498E}"/>
              </a:ext>
            </a:extLst>
          </p:cNvPr>
          <p:cNvSpPr txBox="1">
            <a:spLocks noChangeArrowheads="1"/>
          </p:cNvSpPr>
          <p:nvPr/>
        </p:nvSpPr>
        <p:spPr bwMode="auto">
          <a:xfrm>
            <a:off x="6337300" y="1484313"/>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Arial" panose="020B0604020202020204" pitchFamily="34" charset="0"/>
            </a:endParaRPr>
          </a:p>
        </p:txBody>
      </p:sp>
      <p:sp>
        <p:nvSpPr>
          <p:cNvPr id="101394" name="Text Box 13">
            <a:extLst>
              <a:ext uri="{FF2B5EF4-FFF2-40B4-BE49-F238E27FC236}">
                <a16:creationId xmlns:a16="http://schemas.microsoft.com/office/drawing/2014/main" id="{D6322172-D4B5-457B-AA81-E8D8B61B9AAB}"/>
              </a:ext>
            </a:extLst>
          </p:cNvPr>
          <p:cNvSpPr txBox="1">
            <a:spLocks noChangeArrowheads="1"/>
          </p:cNvSpPr>
          <p:nvPr/>
        </p:nvSpPr>
        <p:spPr bwMode="auto">
          <a:xfrm>
            <a:off x="8775701" y="396875"/>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Arial" panose="020B0604020202020204" pitchFamily="34" charset="0"/>
            </a:endParaRPr>
          </a:p>
        </p:txBody>
      </p:sp>
      <p:sp>
        <p:nvSpPr>
          <p:cNvPr id="101395" name="Text Box 14">
            <a:extLst>
              <a:ext uri="{FF2B5EF4-FFF2-40B4-BE49-F238E27FC236}">
                <a16:creationId xmlns:a16="http://schemas.microsoft.com/office/drawing/2014/main" id="{353D7562-B411-40C3-A4A2-19FD28619D67}"/>
              </a:ext>
            </a:extLst>
          </p:cNvPr>
          <p:cNvSpPr txBox="1">
            <a:spLocks noChangeArrowheads="1"/>
          </p:cNvSpPr>
          <p:nvPr/>
        </p:nvSpPr>
        <p:spPr bwMode="auto">
          <a:xfrm>
            <a:off x="8851901" y="24288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Arial" panose="020B0604020202020204" pitchFamily="34" charset="0"/>
            </a:endParaRPr>
          </a:p>
        </p:txBody>
      </p:sp>
      <p:sp>
        <p:nvSpPr>
          <p:cNvPr id="101396" name="Freeform 15">
            <a:extLst>
              <a:ext uri="{FF2B5EF4-FFF2-40B4-BE49-F238E27FC236}">
                <a16:creationId xmlns:a16="http://schemas.microsoft.com/office/drawing/2014/main" id="{1858DD57-70AD-4DCD-9490-EAEB1027B6E3}"/>
              </a:ext>
            </a:extLst>
          </p:cNvPr>
          <p:cNvSpPr>
            <a:spLocks/>
          </p:cNvSpPr>
          <p:nvPr/>
        </p:nvSpPr>
        <p:spPr bwMode="auto">
          <a:xfrm>
            <a:off x="7551738" y="69215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01397" name="Freeform 16">
            <a:extLst>
              <a:ext uri="{FF2B5EF4-FFF2-40B4-BE49-F238E27FC236}">
                <a16:creationId xmlns:a16="http://schemas.microsoft.com/office/drawing/2014/main" id="{721E91F5-CB64-4EE5-A7BD-8D274BBED66E}"/>
              </a:ext>
            </a:extLst>
          </p:cNvPr>
          <p:cNvSpPr>
            <a:spLocks/>
          </p:cNvSpPr>
          <p:nvPr/>
        </p:nvSpPr>
        <p:spPr bwMode="auto">
          <a:xfrm>
            <a:off x="7458076" y="170815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101398" name="Group 17">
            <a:extLst>
              <a:ext uri="{FF2B5EF4-FFF2-40B4-BE49-F238E27FC236}">
                <a16:creationId xmlns:a16="http://schemas.microsoft.com/office/drawing/2014/main" id="{19E55FC3-2B60-41DA-BBC9-93B00EA981F6}"/>
              </a:ext>
            </a:extLst>
          </p:cNvPr>
          <p:cNvGrpSpPr>
            <a:grpSpLocks/>
          </p:cNvGrpSpPr>
          <p:nvPr/>
        </p:nvGrpSpPr>
        <p:grpSpPr bwMode="auto">
          <a:xfrm flipH="1">
            <a:off x="5148263" y="690563"/>
            <a:ext cx="1130300" cy="2038350"/>
            <a:chOff x="2575" y="781"/>
            <a:chExt cx="866" cy="1284"/>
          </a:xfrm>
        </p:grpSpPr>
        <p:sp>
          <p:nvSpPr>
            <p:cNvPr id="101439" name="Freeform 18">
              <a:extLst>
                <a:ext uri="{FF2B5EF4-FFF2-40B4-BE49-F238E27FC236}">
                  <a16:creationId xmlns:a16="http://schemas.microsoft.com/office/drawing/2014/main" id="{9E6EE6E5-261E-441A-A385-C1B3691ED4F1}"/>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01440" name="Freeform 19">
              <a:extLst>
                <a:ext uri="{FF2B5EF4-FFF2-40B4-BE49-F238E27FC236}">
                  <a16:creationId xmlns:a16="http://schemas.microsoft.com/office/drawing/2014/main" id="{8AC1DA59-CE75-4A8D-9A11-C5E8EE5188EE}"/>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01399" name="Group 20">
            <a:extLst>
              <a:ext uri="{FF2B5EF4-FFF2-40B4-BE49-F238E27FC236}">
                <a16:creationId xmlns:a16="http://schemas.microsoft.com/office/drawing/2014/main" id="{AA1C0811-1802-4391-8CB7-AD5FAF844DEA}"/>
              </a:ext>
            </a:extLst>
          </p:cNvPr>
          <p:cNvGrpSpPr>
            <a:grpSpLocks/>
          </p:cNvGrpSpPr>
          <p:nvPr/>
        </p:nvGrpSpPr>
        <p:grpSpPr bwMode="auto">
          <a:xfrm>
            <a:off x="8721725" y="1071564"/>
            <a:ext cx="560388" cy="877887"/>
            <a:chOff x="3510" y="1453"/>
            <a:chExt cx="353" cy="578"/>
          </a:xfrm>
        </p:grpSpPr>
        <p:sp>
          <p:nvSpPr>
            <p:cNvPr id="101430" name="Freeform 21">
              <a:extLst>
                <a:ext uri="{FF2B5EF4-FFF2-40B4-BE49-F238E27FC236}">
                  <a16:creationId xmlns:a16="http://schemas.microsoft.com/office/drawing/2014/main" id="{3DFA6F7C-B324-4AD1-839D-72A6F4ACBD94}"/>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1431" name="Oval 22">
              <a:extLst>
                <a:ext uri="{FF2B5EF4-FFF2-40B4-BE49-F238E27FC236}">
                  <a16:creationId xmlns:a16="http://schemas.microsoft.com/office/drawing/2014/main" id="{844A5F78-5040-4DB6-8C59-6F9F5113304F}"/>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32" name="Freeform 23">
              <a:extLst>
                <a:ext uri="{FF2B5EF4-FFF2-40B4-BE49-F238E27FC236}">
                  <a16:creationId xmlns:a16="http://schemas.microsoft.com/office/drawing/2014/main" id="{905B1B46-FC89-4E46-A0DD-59CB91304EBA}"/>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1433" name="Freeform 24">
              <a:extLst>
                <a:ext uri="{FF2B5EF4-FFF2-40B4-BE49-F238E27FC236}">
                  <a16:creationId xmlns:a16="http://schemas.microsoft.com/office/drawing/2014/main" id="{E5FD0BFE-60C6-450F-B17D-078BC6888148}"/>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1434" name="Freeform 25">
              <a:extLst>
                <a:ext uri="{FF2B5EF4-FFF2-40B4-BE49-F238E27FC236}">
                  <a16:creationId xmlns:a16="http://schemas.microsoft.com/office/drawing/2014/main" id="{DA3122F5-1B6A-4A32-95F0-04DCD8540A59}"/>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1435" name="Oval 26">
              <a:extLst>
                <a:ext uri="{FF2B5EF4-FFF2-40B4-BE49-F238E27FC236}">
                  <a16:creationId xmlns:a16="http://schemas.microsoft.com/office/drawing/2014/main" id="{41EDEC11-38DF-4270-A8EC-EDD8267E0A15}"/>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36" name="Freeform 27">
              <a:extLst>
                <a:ext uri="{FF2B5EF4-FFF2-40B4-BE49-F238E27FC236}">
                  <a16:creationId xmlns:a16="http://schemas.microsoft.com/office/drawing/2014/main" id="{90F31CE5-C3C2-42E1-A813-2798EF5C87F0}"/>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1437" name="Oval 28">
              <a:extLst>
                <a:ext uri="{FF2B5EF4-FFF2-40B4-BE49-F238E27FC236}">
                  <a16:creationId xmlns:a16="http://schemas.microsoft.com/office/drawing/2014/main" id="{7708D812-D8B8-485B-AC56-7077D6D2AE30}"/>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38" name="Oval 29">
              <a:extLst>
                <a:ext uri="{FF2B5EF4-FFF2-40B4-BE49-F238E27FC236}">
                  <a16:creationId xmlns:a16="http://schemas.microsoft.com/office/drawing/2014/main" id="{D0F5842E-D8DC-4301-A497-05EDB882C500}"/>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grpSp>
      <p:sp>
        <p:nvSpPr>
          <p:cNvPr id="101400" name="Line 30">
            <a:extLst>
              <a:ext uri="{FF2B5EF4-FFF2-40B4-BE49-F238E27FC236}">
                <a16:creationId xmlns:a16="http://schemas.microsoft.com/office/drawing/2014/main" id="{C7DE0480-2825-4D24-BC9C-64239200103C}"/>
              </a:ext>
            </a:extLst>
          </p:cNvPr>
          <p:cNvSpPr>
            <a:spLocks noChangeShapeType="1"/>
          </p:cNvSpPr>
          <p:nvPr/>
        </p:nvSpPr>
        <p:spPr bwMode="auto">
          <a:xfrm>
            <a:off x="9394825" y="1992314"/>
            <a:ext cx="1588" cy="352425"/>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01401" name="Text Box 31">
            <a:extLst>
              <a:ext uri="{FF2B5EF4-FFF2-40B4-BE49-F238E27FC236}">
                <a16:creationId xmlns:a16="http://schemas.microsoft.com/office/drawing/2014/main" id="{9BF43B65-B33D-404E-BEB7-CF361EA0351D}"/>
              </a:ext>
            </a:extLst>
          </p:cNvPr>
          <p:cNvSpPr txBox="1">
            <a:spLocks noChangeArrowheads="1"/>
          </p:cNvSpPr>
          <p:nvPr/>
        </p:nvSpPr>
        <p:spPr bwMode="auto">
          <a:xfrm>
            <a:off x="9572625" y="2762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a:latin typeface="Arial" panose="020B0604020202020204" pitchFamily="34" charset="0"/>
              </a:rPr>
              <a:t>-</a:t>
            </a:r>
          </a:p>
        </p:txBody>
      </p:sp>
      <p:sp>
        <p:nvSpPr>
          <p:cNvPr id="255011" name="Rectangle 35">
            <a:extLst>
              <a:ext uri="{FF2B5EF4-FFF2-40B4-BE49-F238E27FC236}">
                <a16:creationId xmlns:a16="http://schemas.microsoft.com/office/drawing/2014/main" id="{74CF8AE7-841C-456B-9DDE-3D8C56409715}"/>
              </a:ext>
            </a:extLst>
          </p:cNvPr>
          <p:cNvSpPr>
            <a:spLocks noChangeArrowheads="1"/>
          </p:cNvSpPr>
          <p:nvPr/>
        </p:nvSpPr>
        <p:spPr bwMode="auto">
          <a:xfrm>
            <a:off x="4206875" y="3465513"/>
            <a:ext cx="920750" cy="8509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255012" name="Rectangle 36">
            <a:extLst>
              <a:ext uri="{FF2B5EF4-FFF2-40B4-BE49-F238E27FC236}">
                <a16:creationId xmlns:a16="http://schemas.microsoft.com/office/drawing/2014/main" id="{FC0E46A6-243A-4D40-B756-FB39808F20C6}"/>
              </a:ext>
            </a:extLst>
          </p:cNvPr>
          <p:cNvSpPr>
            <a:spLocks noChangeArrowheads="1"/>
          </p:cNvSpPr>
          <p:nvPr/>
        </p:nvSpPr>
        <p:spPr bwMode="auto">
          <a:xfrm>
            <a:off x="6302376" y="4433888"/>
            <a:ext cx="1147763" cy="8509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04" name="Rectangle 37">
            <a:extLst>
              <a:ext uri="{FF2B5EF4-FFF2-40B4-BE49-F238E27FC236}">
                <a16:creationId xmlns:a16="http://schemas.microsoft.com/office/drawing/2014/main" id="{848ED890-2A82-4EC1-B6DD-F567904863B2}"/>
              </a:ext>
            </a:extLst>
          </p:cNvPr>
          <p:cNvSpPr>
            <a:spLocks noChangeArrowheads="1"/>
          </p:cNvSpPr>
          <p:nvPr/>
        </p:nvSpPr>
        <p:spPr bwMode="auto">
          <a:xfrm>
            <a:off x="8724901" y="5256214"/>
            <a:ext cx="568325" cy="833437"/>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255014" name="Rectangle 38">
            <a:extLst>
              <a:ext uri="{FF2B5EF4-FFF2-40B4-BE49-F238E27FC236}">
                <a16:creationId xmlns:a16="http://schemas.microsoft.com/office/drawing/2014/main" id="{015A12EE-EFDF-472A-8356-182D46C55A77}"/>
              </a:ext>
            </a:extLst>
          </p:cNvPr>
          <p:cNvSpPr>
            <a:spLocks noChangeArrowheads="1"/>
          </p:cNvSpPr>
          <p:nvPr/>
        </p:nvSpPr>
        <p:spPr bwMode="auto">
          <a:xfrm>
            <a:off x="8720138" y="5510213"/>
            <a:ext cx="571500" cy="754062"/>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06" name="Rectangle 39">
            <a:extLst>
              <a:ext uri="{FF2B5EF4-FFF2-40B4-BE49-F238E27FC236}">
                <a16:creationId xmlns:a16="http://schemas.microsoft.com/office/drawing/2014/main" id="{C1689017-7162-428E-BCBD-E729DE3A1005}"/>
              </a:ext>
            </a:extLst>
          </p:cNvPr>
          <p:cNvSpPr>
            <a:spLocks noChangeArrowheads="1"/>
          </p:cNvSpPr>
          <p:nvPr/>
        </p:nvSpPr>
        <p:spPr bwMode="auto">
          <a:xfrm>
            <a:off x="8720139" y="5657851"/>
            <a:ext cx="579437" cy="6397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07" name="Rectangle 40">
            <a:extLst>
              <a:ext uri="{FF2B5EF4-FFF2-40B4-BE49-F238E27FC236}">
                <a16:creationId xmlns:a16="http://schemas.microsoft.com/office/drawing/2014/main" id="{6480CD73-BC5E-410C-9F67-F74FCD5558B9}"/>
              </a:ext>
            </a:extLst>
          </p:cNvPr>
          <p:cNvSpPr>
            <a:spLocks noChangeArrowheads="1"/>
          </p:cNvSpPr>
          <p:nvPr/>
        </p:nvSpPr>
        <p:spPr bwMode="auto">
          <a:xfrm>
            <a:off x="8728075" y="3525838"/>
            <a:ext cx="1111250" cy="766762"/>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08" name="Rectangle 41">
            <a:extLst>
              <a:ext uri="{FF2B5EF4-FFF2-40B4-BE49-F238E27FC236}">
                <a16:creationId xmlns:a16="http://schemas.microsoft.com/office/drawing/2014/main" id="{75C21780-8F58-44E1-908A-296875B9C5D4}"/>
              </a:ext>
            </a:extLst>
          </p:cNvPr>
          <p:cNvSpPr>
            <a:spLocks noChangeArrowheads="1"/>
          </p:cNvSpPr>
          <p:nvPr/>
        </p:nvSpPr>
        <p:spPr bwMode="auto">
          <a:xfrm>
            <a:off x="8734425" y="3736976"/>
            <a:ext cx="1111250" cy="5635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09" name="Rectangle 42">
            <a:extLst>
              <a:ext uri="{FF2B5EF4-FFF2-40B4-BE49-F238E27FC236}">
                <a16:creationId xmlns:a16="http://schemas.microsoft.com/office/drawing/2014/main" id="{08F47FC3-6BCC-46F4-AD0C-2793728F2294}"/>
              </a:ext>
            </a:extLst>
          </p:cNvPr>
          <p:cNvSpPr>
            <a:spLocks noChangeArrowheads="1"/>
          </p:cNvSpPr>
          <p:nvPr/>
        </p:nvSpPr>
        <p:spPr bwMode="auto">
          <a:xfrm>
            <a:off x="6305550" y="463708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10" name="Rectangle 43">
            <a:extLst>
              <a:ext uri="{FF2B5EF4-FFF2-40B4-BE49-F238E27FC236}">
                <a16:creationId xmlns:a16="http://schemas.microsoft.com/office/drawing/2014/main" id="{DAA10964-6CDC-448A-8391-A6C33EFB625A}"/>
              </a:ext>
            </a:extLst>
          </p:cNvPr>
          <p:cNvSpPr>
            <a:spLocks noChangeArrowheads="1"/>
          </p:cNvSpPr>
          <p:nvPr/>
        </p:nvSpPr>
        <p:spPr bwMode="auto">
          <a:xfrm>
            <a:off x="4205288" y="361791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a:latin typeface="Arial" panose="020B0604020202020204" pitchFamily="34" charset="0"/>
            </a:endParaRPr>
          </a:p>
        </p:txBody>
      </p:sp>
      <p:sp>
        <p:nvSpPr>
          <p:cNvPr id="101411" name="Line 44">
            <a:extLst>
              <a:ext uri="{FF2B5EF4-FFF2-40B4-BE49-F238E27FC236}">
                <a16:creationId xmlns:a16="http://schemas.microsoft.com/office/drawing/2014/main" id="{F5C1B6FB-A180-4209-A084-B687BBB32D11}"/>
              </a:ext>
            </a:extLst>
          </p:cNvPr>
          <p:cNvSpPr>
            <a:spLocks noChangeShapeType="1"/>
          </p:cNvSpPr>
          <p:nvPr/>
        </p:nvSpPr>
        <p:spPr bwMode="auto">
          <a:xfrm>
            <a:off x="8847139" y="5800725"/>
            <a:ext cx="9525" cy="293688"/>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01412" name="Text Box 45">
            <a:extLst>
              <a:ext uri="{FF2B5EF4-FFF2-40B4-BE49-F238E27FC236}">
                <a16:creationId xmlns:a16="http://schemas.microsoft.com/office/drawing/2014/main" id="{B5026CE2-1B0D-4C36-99B5-AAC0BA725F98}"/>
              </a:ext>
            </a:extLst>
          </p:cNvPr>
          <p:cNvSpPr txBox="1">
            <a:spLocks noChangeArrowheads="1"/>
          </p:cNvSpPr>
          <p:nvPr/>
        </p:nvSpPr>
        <p:spPr bwMode="auto">
          <a:xfrm>
            <a:off x="4341813" y="373856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Arial" panose="020B0604020202020204" pitchFamily="34" charset="0"/>
            </a:endParaRPr>
          </a:p>
        </p:txBody>
      </p:sp>
      <p:sp>
        <p:nvSpPr>
          <p:cNvPr id="101413" name="Text Box 46">
            <a:extLst>
              <a:ext uri="{FF2B5EF4-FFF2-40B4-BE49-F238E27FC236}">
                <a16:creationId xmlns:a16="http://schemas.microsoft.com/office/drawing/2014/main" id="{F31CFF0B-ADAC-495B-AB75-13FA2412CA7E}"/>
              </a:ext>
            </a:extLst>
          </p:cNvPr>
          <p:cNvSpPr txBox="1">
            <a:spLocks noChangeArrowheads="1"/>
          </p:cNvSpPr>
          <p:nvPr/>
        </p:nvSpPr>
        <p:spPr bwMode="auto">
          <a:xfrm>
            <a:off x="4341813" y="578485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Arial" panose="020B0604020202020204" pitchFamily="34" charset="0"/>
            </a:endParaRPr>
          </a:p>
        </p:txBody>
      </p:sp>
      <p:sp>
        <p:nvSpPr>
          <p:cNvPr id="101414" name="Text Box 47">
            <a:extLst>
              <a:ext uri="{FF2B5EF4-FFF2-40B4-BE49-F238E27FC236}">
                <a16:creationId xmlns:a16="http://schemas.microsoft.com/office/drawing/2014/main" id="{B4CBE98F-F3EC-4AE4-82D7-A020C79DC38D}"/>
              </a:ext>
            </a:extLst>
          </p:cNvPr>
          <p:cNvSpPr txBox="1">
            <a:spLocks noChangeArrowheads="1"/>
          </p:cNvSpPr>
          <p:nvPr/>
        </p:nvSpPr>
        <p:spPr bwMode="auto">
          <a:xfrm>
            <a:off x="6405564" y="4779963"/>
            <a:ext cx="1087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Arial" panose="020B0604020202020204" pitchFamily="34" charset="0"/>
            </a:endParaRPr>
          </a:p>
        </p:txBody>
      </p:sp>
      <p:sp>
        <p:nvSpPr>
          <p:cNvPr id="101415" name="Text Box 48">
            <a:extLst>
              <a:ext uri="{FF2B5EF4-FFF2-40B4-BE49-F238E27FC236}">
                <a16:creationId xmlns:a16="http://schemas.microsoft.com/office/drawing/2014/main" id="{CF46D4C2-E7FE-4BCA-AA2B-D3EC9D5BD706}"/>
              </a:ext>
            </a:extLst>
          </p:cNvPr>
          <p:cNvSpPr txBox="1">
            <a:spLocks noChangeArrowheads="1"/>
          </p:cNvSpPr>
          <p:nvPr/>
        </p:nvSpPr>
        <p:spPr bwMode="auto">
          <a:xfrm>
            <a:off x="8893176" y="373856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Arial" panose="020B0604020202020204" pitchFamily="34" charset="0"/>
            </a:endParaRPr>
          </a:p>
        </p:txBody>
      </p:sp>
      <p:sp>
        <p:nvSpPr>
          <p:cNvPr id="101416" name="Text Box 49">
            <a:extLst>
              <a:ext uri="{FF2B5EF4-FFF2-40B4-BE49-F238E27FC236}">
                <a16:creationId xmlns:a16="http://schemas.microsoft.com/office/drawing/2014/main" id="{53D11E88-8D62-4C48-A03C-DC34BF5CB96D}"/>
              </a:ext>
            </a:extLst>
          </p:cNvPr>
          <p:cNvSpPr txBox="1">
            <a:spLocks noChangeArrowheads="1"/>
          </p:cNvSpPr>
          <p:nvPr/>
        </p:nvSpPr>
        <p:spPr bwMode="auto">
          <a:xfrm>
            <a:off x="8861426" y="572452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Arial" panose="020B0604020202020204" pitchFamily="34" charset="0"/>
            </a:endParaRPr>
          </a:p>
        </p:txBody>
      </p:sp>
      <p:sp>
        <p:nvSpPr>
          <p:cNvPr id="101417" name="Freeform 50">
            <a:extLst>
              <a:ext uri="{FF2B5EF4-FFF2-40B4-BE49-F238E27FC236}">
                <a16:creationId xmlns:a16="http://schemas.microsoft.com/office/drawing/2014/main" id="{2D3303DB-156D-4B96-9667-F4B430BF3151}"/>
              </a:ext>
            </a:extLst>
          </p:cNvPr>
          <p:cNvSpPr>
            <a:spLocks/>
          </p:cNvSpPr>
          <p:nvPr/>
        </p:nvSpPr>
        <p:spPr bwMode="auto">
          <a:xfrm>
            <a:off x="7561263" y="398780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01418" name="Freeform 51">
            <a:extLst>
              <a:ext uri="{FF2B5EF4-FFF2-40B4-BE49-F238E27FC236}">
                <a16:creationId xmlns:a16="http://schemas.microsoft.com/office/drawing/2014/main" id="{A98CD041-3243-44BE-A06A-2F8581631A2F}"/>
              </a:ext>
            </a:extLst>
          </p:cNvPr>
          <p:cNvSpPr>
            <a:spLocks/>
          </p:cNvSpPr>
          <p:nvPr/>
        </p:nvSpPr>
        <p:spPr bwMode="auto">
          <a:xfrm>
            <a:off x="7467601" y="500380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101419" name="Group 52">
            <a:extLst>
              <a:ext uri="{FF2B5EF4-FFF2-40B4-BE49-F238E27FC236}">
                <a16:creationId xmlns:a16="http://schemas.microsoft.com/office/drawing/2014/main" id="{17B21D30-9C2F-4BF7-890F-E2E46F0BF618}"/>
              </a:ext>
            </a:extLst>
          </p:cNvPr>
          <p:cNvGrpSpPr>
            <a:grpSpLocks/>
          </p:cNvGrpSpPr>
          <p:nvPr/>
        </p:nvGrpSpPr>
        <p:grpSpPr bwMode="auto">
          <a:xfrm flipH="1">
            <a:off x="5157788" y="3986213"/>
            <a:ext cx="1130300" cy="2038350"/>
            <a:chOff x="2575" y="781"/>
            <a:chExt cx="866" cy="1284"/>
          </a:xfrm>
        </p:grpSpPr>
        <p:sp>
          <p:nvSpPr>
            <p:cNvPr id="101428" name="Freeform 53">
              <a:extLst>
                <a:ext uri="{FF2B5EF4-FFF2-40B4-BE49-F238E27FC236}">
                  <a16:creationId xmlns:a16="http://schemas.microsoft.com/office/drawing/2014/main" id="{23A175DB-7D1B-47A0-8FBA-0B0A44161A1C}"/>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01429" name="Freeform 54">
              <a:extLst>
                <a:ext uri="{FF2B5EF4-FFF2-40B4-BE49-F238E27FC236}">
                  <a16:creationId xmlns:a16="http://schemas.microsoft.com/office/drawing/2014/main" id="{BD24D21E-137E-42F1-B080-D5806FF6C581}"/>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01420" name="Text Box 55">
            <a:extLst>
              <a:ext uri="{FF2B5EF4-FFF2-40B4-BE49-F238E27FC236}">
                <a16:creationId xmlns:a16="http://schemas.microsoft.com/office/drawing/2014/main" id="{F273BBB1-306E-4AF1-B143-5FC19FF10D46}"/>
              </a:ext>
            </a:extLst>
          </p:cNvPr>
          <p:cNvSpPr txBox="1">
            <a:spLocks noChangeArrowheads="1"/>
          </p:cNvSpPr>
          <p:nvPr/>
        </p:nvSpPr>
        <p:spPr bwMode="auto">
          <a:xfrm>
            <a:off x="9582150" y="357187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a:latin typeface="Arial" panose="020B0604020202020204" pitchFamily="34" charset="0"/>
              </a:rPr>
              <a:t>-</a:t>
            </a:r>
          </a:p>
        </p:txBody>
      </p:sp>
      <p:sp>
        <p:nvSpPr>
          <p:cNvPr id="101421" name="Line 56">
            <a:extLst>
              <a:ext uri="{FF2B5EF4-FFF2-40B4-BE49-F238E27FC236}">
                <a16:creationId xmlns:a16="http://schemas.microsoft.com/office/drawing/2014/main" id="{B7C8802B-A169-4C99-9D75-662CE8C40B6F}"/>
              </a:ext>
            </a:extLst>
          </p:cNvPr>
          <p:cNvSpPr>
            <a:spLocks noChangeShapeType="1"/>
          </p:cNvSpPr>
          <p:nvPr/>
        </p:nvSpPr>
        <p:spPr bwMode="auto">
          <a:xfrm>
            <a:off x="8872539" y="3846514"/>
            <a:ext cx="9525" cy="293687"/>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01422" name="Line 57">
            <a:extLst>
              <a:ext uri="{FF2B5EF4-FFF2-40B4-BE49-F238E27FC236}">
                <a16:creationId xmlns:a16="http://schemas.microsoft.com/office/drawing/2014/main" id="{5739C2E9-42C6-4485-826C-4E0D8149F393}"/>
              </a:ext>
            </a:extLst>
          </p:cNvPr>
          <p:cNvSpPr>
            <a:spLocks noChangeShapeType="1"/>
          </p:cNvSpPr>
          <p:nvPr/>
        </p:nvSpPr>
        <p:spPr bwMode="auto">
          <a:xfrm>
            <a:off x="6396039" y="48498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01423" name="Line 58">
            <a:extLst>
              <a:ext uri="{FF2B5EF4-FFF2-40B4-BE49-F238E27FC236}">
                <a16:creationId xmlns:a16="http://schemas.microsoft.com/office/drawing/2014/main" id="{ADC46879-B30E-49C0-B65E-8B96A5716B35}"/>
              </a:ext>
            </a:extLst>
          </p:cNvPr>
          <p:cNvSpPr>
            <a:spLocks noChangeShapeType="1"/>
          </p:cNvSpPr>
          <p:nvPr/>
        </p:nvSpPr>
        <p:spPr bwMode="auto">
          <a:xfrm>
            <a:off x="4322764" y="38465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255041" name="Freeform 65">
            <a:extLst>
              <a:ext uri="{FF2B5EF4-FFF2-40B4-BE49-F238E27FC236}">
                <a16:creationId xmlns:a16="http://schemas.microsoft.com/office/drawing/2014/main" id="{423BC936-BBFB-436E-86F3-BCEFA9000A70}"/>
              </a:ext>
            </a:extLst>
          </p:cNvPr>
          <p:cNvSpPr>
            <a:spLocks/>
          </p:cNvSpPr>
          <p:nvPr/>
        </p:nvSpPr>
        <p:spPr bwMode="auto">
          <a:xfrm>
            <a:off x="7446963" y="4516438"/>
            <a:ext cx="1312862" cy="1073150"/>
          </a:xfrm>
          <a:custGeom>
            <a:avLst/>
            <a:gdLst>
              <a:gd name="T0" fmla="*/ 2147483646 w 705"/>
              <a:gd name="T1" fmla="*/ 2147483646 h 676"/>
              <a:gd name="T2" fmla="*/ 2147483646 w 705"/>
              <a:gd name="T3" fmla="*/ 2147483646 h 676"/>
              <a:gd name="T4" fmla="*/ 2147483646 w 705"/>
              <a:gd name="T5" fmla="*/ 2147483646 h 676"/>
              <a:gd name="T6" fmla="*/ 0 w 705"/>
              <a:gd name="T7" fmla="*/ 2147483646 h 676"/>
              <a:gd name="T8" fmla="*/ 0 60000 65536"/>
              <a:gd name="T9" fmla="*/ 0 60000 65536"/>
              <a:gd name="T10" fmla="*/ 0 60000 65536"/>
              <a:gd name="T11" fmla="*/ 0 60000 65536"/>
              <a:gd name="T12" fmla="*/ 0 w 705"/>
              <a:gd name="T13" fmla="*/ 0 h 676"/>
              <a:gd name="T14" fmla="*/ 705 w 705"/>
              <a:gd name="T15" fmla="*/ 676 h 676"/>
            </a:gdLst>
            <a:ahLst/>
            <a:cxnLst>
              <a:cxn ang="T8">
                <a:pos x="T0" y="T1"/>
              </a:cxn>
              <a:cxn ang="T9">
                <a:pos x="T2" y="T3"/>
              </a:cxn>
              <a:cxn ang="T10">
                <a:pos x="T4" y="T5"/>
              </a:cxn>
              <a:cxn ang="T11">
                <a:pos x="T6" y="T7"/>
              </a:cxn>
            </a:cxnLst>
            <a:rect l="T12" t="T13" r="T14" b="T15"/>
            <a:pathLst>
              <a:path w="705" h="676">
                <a:moveTo>
                  <a:pt x="705" y="658"/>
                </a:moveTo>
                <a:cubicBezTo>
                  <a:pt x="659" y="645"/>
                  <a:pt x="490" y="676"/>
                  <a:pt x="435" y="581"/>
                </a:cubicBezTo>
                <a:cubicBezTo>
                  <a:pt x="380" y="486"/>
                  <a:pt x="446" y="182"/>
                  <a:pt x="374" y="91"/>
                </a:cubicBezTo>
                <a:cubicBezTo>
                  <a:pt x="302" y="0"/>
                  <a:pt x="78" y="47"/>
                  <a:pt x="0" y="36"/>
                </a:cubicBezTo>
              </a:path>
            </a:pathLst>
          </a:custGeom>
          <a:noFill/>
          <a:ln w="76200">
            <a:solidFill>
              <a:srgbClr val="FF33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55042" name="Line 66">
            <a:extLst>
              <a:ext uri="{FF2B5EF4-FFF2-40B4-BE49-F238E27FC236}">
                <a16:creationId xmlns:a16="http://schemas.microsoft.com/office/drawing/2014/main" id="{29550414-734E-4145-B95F-47E6F233E069}"/>
              </a:ext>
            </a:extLst>
          </p:cNvPr>
          <p:cNvSpPr>
            <a:spLocks noChangeShapeType="1"/>
          </p:cNvSpPr>
          <p:nvPr/>
        </p:nvSpPr>
        <p:spPr bwMode="auto">
          <a:xfrm flipV="1">
            <a:off x="3648075" y="1844675"/>
            <a:ext cx="0" cy="647700"/>
          </a:xfrm>
          <a:prstGeom prst="line">
            <a:avLst/>
          </a:prstGeom>
          <a:noFill/>
          <a:ln w="762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55046" name="Line 70">
            <a:extLst>
              <a:ext uri="{FF2B5EF4-FFF2-40B4-BE49-F238E27FC236}">
                <a16:creationId xmlns:a16="http://schemas.microsoft.com/office/drawing/2014/main" id="{DD09E7EC-E868-4287-9819-F27134375D88}"/>
              </a:ext>
            </a:extLst>
          </p:cNvPr>
          <p:cNvSpPr>
            <a:spLocks noChangeShapeType="1"/>
          </p:cNvSpPr>
          <p:nvPr/>
        </p:nvSpPr>
        <p:spPr bwMode="auto">
          <a:xfrm>
            <a:off x="8723313" y="5648325"/>
            <a:ext cx="576262"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27" name="Text Box 33">
            <a:extLst>
              <a:ext uri="{FF2B5EF4-FFF2-40B4-BE49-F238E27FC236}">
                <a16:creationId xmlns:a16="http://schemas.microsoft.com/office/drawing/2014/main" id="{F1201BF9-DAFE-4DA0-AB28-9C7EF05A6844}"/>
              </a:ext>
            </a:extLst>
          </p:cNvPr>
          <p:cNvSpPr txBox="1">
            <a:spLocks noChangeArrowheads="1"/>
          </p:cNvSpPr>
          <p:nvPr/>
        </p:nvSpPr>
        <p:spPr bwMode="auto">
          <a:xfrm>
            <a:off x="3984626" y="0"/>
            <a:ext cx="48434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en-US" altLang="cs-CZ" sz="2000" b="1">
                <a:latin typeface="Arial" panose="020B0604020202020204" pitchFamily="34" charset="0"/>
              </a:rPr>
              <a:t>Bikarbon</a:t>
            </a:r>
            <a:r>
              <a:rPr lang="cs-CZ" altLang="cs-CZ" sz="2000" b="1">
                <a:latin typeface="Arial" panose="020B0604020202020204" pitchFamily="34" charset="0"/>
              </a:rPr>
              <a:t>átový pufr – otevřený systém</a:t>
            </a:r>
          </a:p>
        </p:txBody>
      </p:sp>
    </p:spTree>
    <p:extLst>
      <p:ext uri="{BB962C8B-B14F-4D97-AF65-F5344CB8AC3E}">
        <p14:creationId xmlns:p14="http://schemas.microsoft.com/office/powerpoint/2010/main" val="34821709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55011"/>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255038"/>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255042"/>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255040"/>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255012"/>
                                        </p:tgtEl>
                                        <p:attrNameLst>
                                          <p:attrName>style.visibility</p:attrName>
                                        </p:attrNameLst>
                                      </p:cBhvr>
                                      <p:to>
                                        <p:strVal val="hidden"/>
                                      </p:to>
                                    </p:set>
                                  </p:childTnLst>
                                </p:cTn>
                              </p:par>
                              <p:par>
                                <p:cTn id="15" presetID="1" presetClass="exit" presetSubtype="0" fill="hold" nodeType="withEffect">
                                  <p:stCondLst>
                                    <p:cond delay="0"/>
                                  </p:stCondLst>
                                  <p:childTnLst>
                                    <p:set>
                                      <p:cBhvr>
                                        <p:cTn id="16" dur="1" fill="hold">
                                          <p:stCondLst>
                                            <p:cond delay="0"/>
                                          </p:stCondLst>
                                        </p:cTn>
                                        <p:tgtEl>
                                          <p:spTgt spid="255041"/>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255014"/>
                                        </p:tgtEl>
                                        <p:attrNameLst>
                                          <p:attrName>style.visibility</p:attrName>
                                        </p:attrNameLst>
                                      </p:cBhvr>
                                      <p:to>
                                        <p:strVal val="hidden"/>
                                      </p:to>
                                    </p:set>
                                  </p:childTnLst>
                                </p:cTn>
                              </p:par>
                              <p:par>
                                <p:cTn id="19" presetID="5" presetClass="entr" presetSubtype="10" fill="hold" nodeType="withEffect">
                                  <p:stCondLst>
                                    <p:cond delay="0"/>
                                  </p:stCondLst>
                                  <p:childTnLst>
                                    <p:set>
                                      <p:cBhvr>
                                        <p:cTn id="20" dur="1" fill="hold">
                                          <p:stCondLst>
                                            <p:cond delay="0"/>
                                          </p:stCondLst>
                                        </p:cTn>
                                        <p:tgtEl>
                                          <p:spTgt spid="255046"/>
                                        </p:tgtEl>
                                        <p:attrNameLst>
                                          <p:attrName>style.visibility</p:attrName>
                                        </p:attrNameLst>
                                      </p:cBhvr>
                                      <p:to>
                                        <p:strVal val="visible"/>
                                      </p:to>
                                    </p:set>
                                    <p:animEffect transition="in" filter="checkerboard(across)">
                                      <p:cBhvr>
                                        <p:cTn id="21" dur="500"/>
                                        <p:tgtEl>
                                          <p:spTgt spid="2550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5011" grpId="0" animBg="1"/>
      <p:bldP spid="255012" grpId="0" animBg="1"/>
      <p:bldP spid="255014" grpId="0" animBg="1"/>
    </p:bld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3" name="Line 53">
            <a:extLst>
              <a:ext uri="{FF2B5EF4-FFF2-40B4-BE49-F238E27FC236}">
                <a16:creationId xmlns:a16="http://schemas.microsoft.com/office/drawing/2014/main" id="{5B16B80F-52F6-4E0C-B956-2CE04E372047}"/>
              </a:ext>
            </a:extLst>
          </p:cNvPr>
          <p:cNvSpPr>
            <a:spLocks noChangeShapeType="1"/>
          </p:cNvSpPr>
          <p:nvPr/>
        </p:nvSpPr>
        <p:spPr bwMode="auto">
          <a:xfrm flipH="1" flipV="1">
            <a:off x="5864225" y="1557338"/>
            <a:ext cx="503238" cy="4824412"/>
          </a:xfrm>
          <a:prstGeom prst="line">
            <a:avLst/>
          </a:prstGeom>
          <a:noFill/>
          <a:ln w="9525">
            <a:solidFill>
              <a:schemeClr val="tx1"/>
            </a:solidFill>
            <a:round/>
            <a:headEnd/>
            <a:tailEnd/>
          </a:ln>
          <a:effectLst>
            <a:prstShdw prst="shdw17" dist="17961" dir="2700000">
              <a:schemeClr val="tx1">
                <a:gamma/>
                <a:shade val="60000"/>
                <a:invGamma/>
              </a:schemeClr>
            </a:prstShdw>
          </a:effectLst>
        </p:spPr>
        <p:txBody>
          <a:bodyPr/>
          <a:lstStyle/>
          <a:p>
            <a:pPr>
              <a:defRPr/>
            </a:pPr>
            <a:endParaRPr lang="cs-CZ"/>
          </a:p>
        </p:txBody>
      </p:sp>
      <p:sp>
        <p:nvSpPr>
          <p:cNvPr id="78851" name="Rectangle 2">
            <a:extLst>
              <a:ext uri="{FF2B5EF4-FFF2-40B4-BE49-F238E27FC236}">
                <a16:creationId xmlns:a16="http://schemas.microsoft.com/office/drawing/2014/main" id="{C7F9DC1B-2CD8-492E-ADE9-A894CA894A7E}"/>
              </a:ext>
            </a:extLst>
          </p:cNvPr>
          <p:cNvSpPr>
            <a:spLocks noGrp="1" noChangeArrowheads="1"/>
          </p:cNvSpPr>
          <p:nvPr>
            <p:ph type="title"/>
          </p:nvPr>
        </p:nvSpPr>
        <p:spPr>
          <a:xfrm>
            <a:off x="2139950" y="-26988"/>
            <a:ext cx="7772400" cy="1143001"/>
          </a:xfrm>
        </p:spPr>
        <p:txBody>
          <a:bodyPr/>
          <a:lstStyle/>
          <a:p>
            <a:pPr eaLnBrk="1" hangingPunct="1"/>
            <a:r>
              <a:rPr lang="cs-CZ" altLang="cs-CZ"/>
              <a:t>Pufrační křivka</a:t>
            </a:r>
          </a:p>
        </p:txBody>
      </p:sp>
      <p:sp>
        <p:nvSpPr>
          <p:cNvPr id="78852" name="Line 4">
            <a:extLst>
              <a:ext uri="{FF2B5EF4-FFF2-40B4-BE49-F238E27FC236}">
                <a16:creationId xmlns:a16="http://schemas.microsoft.com/office/drawing/2014/main" id="{D3A9002C-E356-44B3-92ED-21C6776B34D2}"/>
              </a:ext>
            </a:extLst>
          </p:cNvPr>
          <p:cNvSpPr>
            <a:spLocks noChangeShapeType="1"/>
          </p:cNvSpPr>
          <p:nvPr/>
        </p:nvSpPr>
        <p:spPr bwMode="auto">
          <a:xfrm flipH="1">
            <a:off x="2711451" y="6381750"/>
            <a:ext cx="6697663"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53" name="Line 5">
            <a:extLst>
              <a:ext uri="{FF2B5EF4-FFF2-40B4-BE49-F238E27FC236}">
                <a16:creationId xmlns:a16="http://schemas.microsoft.com/office/drawing/2014/main" id="{77E19C2B-2EE8-430F-8E0C-0B172C0FA825}"/>
              </a:ext>
            </a:extLst>
          </p:cNvPr>
          <p:cNvSpPr>
            <a:spLocks noChangeShapeType="1"/>
          </p:cNvSpPr>
          <p:nvPr/>
        </p:nvSpPr>
        <p:spPr bwMode="auto">
          <a:xfrm flipH="1">
            <a:off x="2711450" y="1484314"/>
            <a:ext cx="0" cy="489743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54" name="Line 6">
            <a:extLst>
              <a:ext uri="{FF2B5EF4-FFF2-40B4-BE49-F238E27FC236}">
                <a16:creationId xmlns:a16="http://schemas.microsoft.com/office/drawing/2014/main" id="{EB74E69F-E00E-4A42-8D7C-2BD9A934F9A8}"/>
              </a:ext>
            </a:extLst>
          </p:cNvPr>
          <p:cNvSpPr>
            <a:spLocks noChangeShapeType="1"/>
          </p:cNvSpPr>
          <p:nvPr/>
        </p:nvSpPr>
        <p:spPr bwMode="auto">
          <a:xfrm flipV="1">
            <a:off x="6096000" y="1557338"/>
            <a:ext cx="0" cy="48244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55" name="Line 7">
            <a:extLst>
              <a:ext uri="{FF2B5EF4-FFF2-40B4-BE49-F238E27FC236}">
                <a16:creationId xmlns:a16="http://schemas.microsoft.com/office/drawing/2014/main" id="{5E278280-0CB4-468C-B102-466B28ED23A0}"/>
              </a:ext>
            </a:extLst>
          </p:cNvPr>
          <p:cNvSpPr>
            <a:spLocks noChangeShapeType="1"/>
          </p:cNvSpPr>
          <p:nvPr/>
        </p:nvSpPr>
        <p:spPr bwMode="auto">
          <a:xfrm>
            <a:off x="2711450" y="3933825"/>
            <a:ext cx="64087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56" name="Line 8">
            <a:extLst>
              <a:ext uri="{FF2B5EF4-FFF2-40B4-BE49-F238E27FC236}">
                <a16:creationId xmlns:a16="http://schemas.microsoft.com/office/drawing/2014/main" id="{F2E4A86B-5616-469E-B077-E755DF485C74}"/>
              </a:ext>
            </a:extLst>
          </p:cNvPr>
          <p:cNvSpPr>
            <a:spLocks noChangeShapeType="1"/>
          </p:cNvSpPr>
          <p:nvPr/>
        </p:nvSpPr>
        <p:spPr bwMode="auto">
          <a:xfrm>
            <a:off x="6096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57" name="Line 9">
            <a:extLst>
              <a:ext uri="{FF2B5EF4-FFF2-40B4-BE49-F238E27FC236}">
                <a16:creationId xmlns:a16="http://schemas.microsoft.com/office/drawing/2014/main" id="{2493A3E0-39FF-4A61-B2C9-D87792CB94C6}"/>
              </a:ext>
            </a:extLst>
          </p:cNvPr>
          <p:cNvSpPr>
            <a:spLocks noChangeShapeType="1"/>
          </p:cNvSpPr>
          <p:nvPr/>
        </p:nvSpPr>
        <p:spPr bwMode="auto">
          <a:xfrm>
            <a:off x="6527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58" name="Line 10">
            <a:extLst>
              <a:ext uri="{FF2B5EF4-FFF2-40B4-BE49-F238E27FC236}">
                <a16:creationId xmlns:a16="http://schemas.microsoft.com/office/drawing/2014/main" id="{3DCB8F56-4BCA-4163-8A15-7709CF3057B7}"/>
              </a:ext>
            </a:extLst>
          </p:cNvPr>
          <p:cNvSpPr>
            <a:spLocks noChangeShapeType="1"/>
          </p:cNvSpPr>
          <p:nvPr/>
        </p:nvSpPr>
        <p:spPr bwMode="auto">
          <a:xfrm>
            <a:off x="69596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59" name="Line 11">
            <a:extLst>
              <a:ext uri="{FF2B5EF4-FFF2-40B4-BE49-F238E27FC236}">
                <a16:creationId xmlns:a16="http://schemas.microsoft.com/office/drawing/2014/main" id="{99B17708-C409-4182-AA8B-C15831939796}"/>
              </a:ext>
            </a:extLst>
          </p:cNvPr>
          <p:cNvSpPr>
            <a:spLocks noChangeShapeType="1"/>
          </p:cNvSpPr>
          <p:nvPr/>
        </p:nvSpPr>
        <p:spPr bwMode="auto">
          <a:xfrm>
            <a:off x="7391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0" name="Line 12">
            <a:extLst>
              <a:ext uri="{FF2B5EF4-FFF2-40B4-BE49-F238E27FC236}">
                <a16:creationId xmlns:a16="http://schemas.microsoft.com/office/drawing/2014/main" id="{B886500B-6E54-4854-A870-BAEBC126D9FF}"/>
              </a:ext>
            </a:extLst>
          </p:cNvPr>
          <p:cNvSpPr>
            <a:spLocks noChangeShapeType="1"/>
          </p:cNvSpPr>
          <p:nvPr/>
        </p:nvSpPr>
        <p:spPr bwMode="auto">
          <a:xfrm>
            <a:off x="7823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1" name="Line 13">
            <a:extLst>
              <a:ext uri="{FF2B5EF4-FFF2-40B4-BE49-F238E27FC236}">
                <a16:creationId xmlns:a16="http://schemas.microsoft.com/office/drawing/2014/main" id="{8962E856-889E-49D6-8A9D-CA81A1708BA3}"/>
              </a:ext>
            </a:extLst>
          </p:cNvPr>
          <p:cNvSpPr>
            <a:spLocks noChangeShapeType="1"/>
          </p:cNvSpPr>
          <p:nvPr/>
        </p:nvSpPr>
        <p:spPr bwMode="auto">
          <a:xfrm>
            <a:off x="8255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2" name="Line 14">
            <a:extLst>
              <a:ext uri="{FF2B5EF4-FFF2-40B4-BE49-F238E27FC236}">
                <a16:creationId xmlns:a16="http://schemas.microsoft.com/office/drawing/2014/main" id="{9F2C277C-D153-423A-904B-8F69DEF38C11}"/>
              </a:ext>
            </a:extLst>
          </p:cNvPr>
          <p:cNvSpPr>
            <a:spLocks noChangeShapeType="1"/>
          </p:cNvSpPr>
          <p:nvPr/>
        </p:nvSpPr>
        <p:spPr bwMode="auto">
          <a:xfrm>
            <a:off x="8686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3" name="Line 15">
            <a:extLst>
              <a:ext uri="{FF2B5EF4-FFF2-40B4-BE49-F238E27FC236}">
                <a16:creationId xmlns:a16="http://schemas.microsoft.com/office/drawing/2014/main" id="{B393FFCB-DFB1-48EB-85B1-21ED877D5568}"/>
              </a:ext>
            </a:extLst>
          </p:cNvPr>
          <p:cNvSpPr>
            <a:spLocks noChangeShapeType="1"/>
          </p:cNvSpPr>
          <p:nvPr/>
        </p:nvSpPr>
        <p:spPr bwMode="auto">
          <a:xfrm>
            <a:off x="6096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4" name="Line 16">
            <a:extLst>
              <a:ext uri="{FF2B5EF4-FFF2-40B4-BE49-F238E27FC236}">
                <a16:creationId xmlns:a16="http://schemas.microsoft.com/office/drawing/2014/main" id="{18767A80-78DA-4BC1-AAB9-116921AC6E64}"/>
              </a:ext>
            </a:extLst>
          </p:cNvPr>
          <p:cNvSpPr>
            <a:spLocks noChangeShapeType="1"/>
          </p:cNvSpPr>
          <p:nvPr/>
        </p:nvSpPr>
        <p:spPr bwMode="auto">
          <a:xfrm>
            <a:off x="5664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5" name="Line 17">
            <a:extLst>
              <a:ext uri="{FF2B5EF4-FFF2-40B4-BE49-F238E27FC236}">
                <a16:creationId xmlns:a16="http://schemas.microsoft.com/office/drawing/2014/main" id="{804EC657-B374-4C04-96DA-34540D34A82D}"/>
              </a:ext>
            </a:extLst>
          </p:cNvPr>
          <p:cNvSpPr>
            <a:spLocks noChangeShapeType="1"/>
          </p:cNvSpPr>
          <p:nvPr/>
        </p:nvSpPr>
        <p:spPr bwMode="auto">
          <a:xfrm>
            <a:off x="5232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6" name="Line 18">
            <a:extLst>
              <a:ext uri="{FF2B5EF4-FFF2-40B4-BE49-F238E27FC236}">
                <a16:creationId xmlns:a16="http://schemas.microsoft.com/office/drawing/2014/main" id="{F49186B0-FB3A-47D3-9D43-355DEC5AE450}"/>
              </a:ext>
            </a:extLst>
          </p:cNvPr>
          <p:cNvSpPr>
            <a:spLocks noChangeShapeType="1"/>
          </p:cNvSpPr>
          <p:nvPr/>
        </p:nvSpPr>
        <p:spPr bwMode="auto">
          <a:xfrm>
            <a:off x="48006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7" name="Line 19">
            <a:extLst>
              <a:ext uri="{FF2B5EF4-FFF2-40B4-BE49-F238E27FC236}">
                <a16:creationId xmlns:a16="http://schemas.microsoft.com/office/drawing/2014/main" id="{D096EEAF-9117-4625-9267-14A475C70FEB}"/>
              </a:ext>
            </a:extLst>
          </p:cNvPr>
          <p:cNvSpPr>
            <a:spLocks noChangeShapeType="1"/>
          </p:cNvSpPr>
          <p:nvPr/>
        </p:nvSpPr>
        <p:spPr bwMode="auto">
          <a:xfrm>
            <a:off x="4368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8" name="Line 20">
            <a:extLst>
              <a:ext uri="{FF2B5EF4-FFF2-40B4-BE49-F238E27FC236}">
                <a16:creationId xmlns:a16="http://schemas.microsoft.com/office/drawing/2014/main" id="{6EA138F4-3740-4334-9CA3-B338FFB7DFFE}"/>
              </a:ext>
            </a:extLst>
          </p:cNvPr>
          <p:cNvSpPr>
            <a:spLocks noChangeShapeType="1"/>
          </p:cNvSpPr>
          <p:nvPr/>
        </p:nvSpPr>
        <p:spPr bwMode="auto">
          <a:xfrm>
            <a:off x="3937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69" name="Line 21">
            <a:extLst>
              <a:ext uri="{FF2B5EF4-FFF2-40B4-BE49-F238E27FC236}">
                <a16:creationId xmlns:a16="http://schemas.microsoft.com/office/drawing/2014/main" id="{E530C1DA-D75B-4935-9719-96EDA1C64B34}"/>
              </a:ext>
            </a:extLst>
          </p:cNvPr>
          <p:cNvSpPr>
            <a:spLocks noChangeShapeType="1"/>
          </p:cNvSpPr>
          <p:nvPr/>
        </p:nvSpPr>
        <p:spPr bwMode="auto">
          <a:xfrm>
            <a:off x="3505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70" name="Line 22">
            <a:extLst>
              <a:ext uri="{FF2B5EF4-FFF2-40B4-BE49-F238E27FC236}">
                <a16:creationId xmlns:a16="http://schemas.microsoft.com/office/drawing/2014/main" id="{5D60340C-2485-4478-8066-DAFE385D4AF3}"/>
              </a:ext>
            </a:extLst>
          </p:cNvPr>
          <p:cNvSpPr>
            <a:spLocks noChangeShapeType="1"/>
          </p:cNvSpPr>
          <p:nvPr/>
        </p:nvSpPr>
        <p:spPr bwMode="auto">
          <a:xfrm>
            <a:off x="3073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71" name="Text Box 23">
            <a:extLst>
              <a:ext uri="{FF2B5EF4-FFF2-40B4-BE49-F238E27FC236}">
                <a16:creationId xmlns:a16="http://schemas.microsoft.com/office/drawing/2014/main" id="{F05F4666-3B39-4F4D-835E-FC68561064EF}"/>
              </a:ext>
            </a:extLst>
          </p:cNvPr>
          <p:cNvSpPr txBox="1">
            <a:spLocks noChangeArrowheads="1"/>
          </p:cNvSpPr>
          <p:nvPr/>
        </p:nvSpPr>
        <p:spPr bwMode="auto">
          <a:xfrm>
            <a:off x="1900238" y="1001713"/>
            <a:ext cx="5572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pH</a:t>
            </a:r>
          </a:p>
        </p:txBody>
      </p:sp>
      <p:sp>
        <p:nvSpPr>
          <p:cNvPr id="78872" name="Text Box 24">
            <a:extLst>
              <a:ext uri="{FF2B5EF4-FFF2-40B4-BE49-F238E27FC236}">
                <a16:creationId xmlns:a16="http://schemas.microsoft.com/office/drawing/2014/main" id="{D2B26E5A-BC27-4C83-887A-9AD8762D5DA6}"/>
              </a:ext>
            </a:extLst>
          </p:cNvPr>
          <p:cNvSpPr txBox="1">
            <a:spLocks noChangeArrowheads="1"/>
          </p:cNvSpPr>
          <p:nvPr/>
        </p:nvSpPr>
        <p:spPr bwMode="auto">
          <a:xfrm>
            <a:off x="8328026" y="5942013"/>
            <a:ext cx="23399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Přidání H</a:t>
            </a:r>
            <a:r>
              <a:rPr lang="cs-CZ" altLang="cs-CZ" sz="1800" baseline="30000">
                <a:latin typeface="Times New Roman" panose="02020603050405020304" pitchFamily="18" charset="0"/>
              </a:rPr>
              <a:t>+</a:t>
            </a:r>
            <a:r>
              <a:rPr lang="cs-CZ" altLang="cs-CZ" sz="1800">
                <a:latin typeface="Times New Roman" panose="02020603050405020304" pitchFamily="18" charset="0"/>
              </a:rPr>
              <a:t> mmol/l</a:t>
            </a:r>
          </a:p>
        </p:txBody>
      </p:sp>
      <p:sp>
        <p:nvSpPr>
          <p:cNvPr id="78873" name="Text Box 25">
            <a:extLst>
              <a:ext uri="{FF2B5EF4-FFF2-40B4-BE49-F238E27FC236}">
                <a16:creationId xmlns:a16="http://schemas.microsoft.com/office/drawing/2014/main" id="{21BB3142-E582-4FC1-A494-D27CD18CF6F2}"/>
              </a:ext>
            </a:extLst>
          </p:cNvPr>
          <p:cNvSpPr txBox="1">
            <a:spLocks noChangeArrowheads="1"/>
          </p:cNvSpPr>
          <p:nvPr/>
        </p:nvSpPr>
        <p:spPr bwMode="auto">
          <a:xfrm>
            <a:off x="2674939" y="5942013"/>
            <a:ext cx="24844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Přidání OH</a:t>
            </a:r>
            <a:r>
              <a:rPr lang="cs-CZ" altLang="cs-CZ" sz="1800" baseline="30000">
                <a:latin typeface="Times New Roman" panose="02020603050405020304" pitchFamily="18" charset="0"/>
              </a:rPr>
              <a:t>-</a:t>
            </a:r>
            <a:r>
              <a:rPr lang="cs-CZ" altLang="cs-CZ" sz="1800">
                <a:latin typeface="Times New Roman" panose="02020603050405020304" pitchFamily="18" charset="0"/>
              </a:rPr>
              <a:t> mmol/l</a:t>
            </a:r>
          </a:p>
        </p:txBody>
      </p:sp>
      <p:sp>
        <p:nvSpPr>
          <p:cNvPr id="78874" name="Text Box 26">
            <a:extLst>
              <a:ext uri="{FF2B5EF4-FFF2-40B4-BE49-F238E27FC236}">
                <a16:creationId xmlns:a16="http://schemas.microsoft.com/office/drawing/2014/main" id="{CB454639-60D5-40B7-8AA9-BCC09FB9188C}"/>
              </a:ext>
            </a:extLst>
          </p:cNvPr>
          <p:cNvSpPr txBox="1">
            <a:spLocks noChangeArrowheads="1"/>
          </p:cNvSpPr>
          <p:nvPr/>
        </p:nvSpPr>
        <p:spPr bwMode="auto">
          <a:xfrm>
            <a:off x="2782889" y="6459538"/>
            <a:ext cx="72723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-7      -6    -5     -4    -3    -2    -1     0      1     2      3     4      5      6       7</a:t>
            </a:r>
          </a:p>
          <a:p>
            <a:pPr>
              <a:spcBef>
                <a:spcPct val="0"/>
              </a:spcBef>
              <a:buClrTx/>
              <a:buFontTx/>
              <a:buNone/>
            </a:pPr>
            <a:endParaRPr lang="cs-CZ" altLang="cs-CZ" sz="1800">
              <a:latin typeface="Times New Roman" panose="02020603050405020304" pitchFamily="18" charset="0"/>
            </a:endParaRPr>
          </a:p>
        </p:txBody>
      </p:sp>
      <p:sp>
        <p:nvSpPr>
          <p:cNvPr id="78875" name="Line 27">
            <a:extLst>
              <a:ext uri="{FF2B5EF4-FFF2-40B4-BE49-F238E27FC236}">
                <a16:creationId xmlns:a16="http://schemas.microsoft.com/office/drawing/2014/main" id="{12671591-5DFD-4044-B1D1-91B79D3A1E22}"/>
              </a:ext>
            </a:extLst>
          </p:cNvPr>
          <p:cNvSpPr>
            <a:spLocks noChangeShapeType="1"/>
          </p:cNvSpPr>
          <p:nvPr/>
        </p:nvSpPr>
        <p:spPr bwMode="auto">
          <a:xfrm>
            <a:off x="9120188"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8876" name="Rectangle 35">
            <a:extLst>
              <a:ext uri="{FF2B5EF4-FFF2-40B4-BE49-F238E27FC236}">
                <a16:creationId xmlns:a16="http://schemas.microsoft.com/office/drawing/2014/main" id="{765C56D1-1962-4814-BEEC-A0E5B55C4B41}"/>
              </a:ext>
            </a:extLst>
          </p:cNvPr>
          <p:cNvSpPr>
            <a:spLocks noChangeArrowheads="1"/>
          </p:cNvSpPr>
          <p:nvPr/>
        </p:nvSpPr>
        <p:spPr bwMode="auto">
          <a:xfrm>
            <a:off x="6240464" y="2924175"/>
            <a:ext cx="33115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a:solidFill>
                  <a:schemeClr val="tx2"/>
                </a:solidFill>
                <a:latin typeface="Times New Roman" panose="02020603050405020304" pitchFamily="18" charset="0"/>
              </a:rPr>
              <a:t>H</a:t>
            </a:r>
            <a:r>
              <a:rPr lang="cs-CZ" altLang="cs-CZ" baseline="30000">
                <a:solidFill>
                  <a:schemeClr val="tx2"/>
                </a:solidFill>
                <a:latin typeface="Times New Roman" panose="02020603050405020304" pitchFamily="18" charset="0"/>
              </a:rPr>
              <a:t>+</a:t>
            </a:r>
            <a:r>
              <a:rPr lang="cs-CZ" altLang="cs-CZ">
                <a:solidFill>
                  <a:schemeClr val="tx2"/>
                </a:solidFill>
                <a:latin typeface="Times New Roman" panose="02020603050405020304" pitchFamily="18" charset="0"/>
              </a:rPr>
              <a:t> + OH</a:t>
            </a:r>
            <a:r>
              <a:rPr lang="cs-CZ" altLang="cs-CZ" baseline="30000">
                <a:solidFill>
                  <a:schemeClr val="tx2"/>
                </a:solidFill>
                <a:latin typeface="Times New Roman" panose="02020603050405020304" pitchFamily="18" charset="0"/>
              </a:rPr>
              <a:t>-</a:t>
            </a:r>
            <a:r>
              <a:rPr lang="cs-CZ" altLang="cs-CZ">
                <a:solidFill>
                  <a:schemeClr val="tx2"/>
                </a:solidFill>
                <a:latin typeface="Times New Roman" panose="02020603050405020304" pitchFamily="18" charset="0"/>
              </a:rPr>
              <a:t>      H</a:t>
            </a:r>
            <a:r>
              <a:rPr lang="cs-CZ" altLang="cs-CZ" baseline="-25000">
                <a:solidFill>
                  <a:schemeClr val="tx2"/>
                </a:solidFill>
                <a:latin typeface="Times New Roman" panose="02020603050405020304" pitchFamily="18" charset="0"/>
              </a:rPr>
              <a:t>2</a:t>
            </a:r>
            <a:r>
              <a:rPr lang="cs-CZ" altLang="cs-CZ">
                <a:solidFill>
                  <a:schemeClr val="tx2"/>
                </a:solidFill>
                <a:latin typeface="Times New Roman" panose="02020603050405020304" pitchFamily="18" charset="0"/>
              </a:rPr>
              <a:t>O    </a:t>
            </a:r>
          </a:p>
        </p:txBody>
      </p:sp>
      <p:sp>
        <p:nvSpPr>
          <p:cNvPr id="82980" name="Line 36">
            <a:extLst>
              <a:ext uri="{FF2B5EF4-FFF2-40B4-BE49-F238E27FC236}">
                <a16:creationId xmlns:a16="http://schemas.microsoft.com/office/drawing/2014/main" id="{9DF25E63-6266-4349-B7BD-E5A8678CC0D8}"/>
              </a:ext>
            </a:extLst>
          </p:cNvPr>
          <p:cNvSpPr>
            <a:spLocks noChangeShapeType="1"/>
          </p:cNvSpPr>
          <p:nvPr/>
        </p:nvSpPr>
        <p:spPr bwMode="auto">
          <a:xfrm>
            <a:off x="7967663" y="3197225"/>
            <a:ext cx="360362" cy="0"/>
          </a:xfrm>
          <a:prstGeom prst="line">
            <a:avLst/>
          </a:prstGeom>
          <a:noFill/>
          <a:ln w="2857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8878" name="Rectangle 43">
            <a:extLst>
              <a:ext uri="{FF2B5EF4-FFF2-40B4-BE49-F238E27FC236}">
                <a16:creationId xmlns:a16="http://schemas.microsoft.com/office/drawing/2014/main" id="{7392DB53-696D-4308-ADC6-01314C34AD5D}"/>
              </a:ext>
            </a:extLst>
          </p:cNvPr>
          <p:cNvSpPr>
            <a:spLocks noChangeArrowheads="1"/>
          </p:cNvSpPr>
          <p:nvPr/>
        </p:nvSpPr>
        <p:spPr bwMode="auto">
          <a:xfrm>
            <a:off x="6167438" y="1052513"/>
            <a:ext cx="938212" cy="10080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a:latin typeface="Times New Roman" panose="02020603050405020304" pitchFamily="18" charset="0"/>
              </a:rPr>
              <a:t>H</a:t>
            </a:r>
            <a:r>
              <a:rPr lang="cs-CZ" altLang="cs-CZ" baseline="-22000">
                <a:latin typeface="Times New Roman" panose="02020603050405020304" pitchFamily="18" charset="0"/>
              </a:rPr>
              <a:t>2</a:t>
            </a:r>
            <a:r>
              <a:rPr lang="cs-CZ" altLang="cs-CZ">
                <a:latin typeface="Times New Roman" panose="02020603050405020304" pitchFamily="18" charset="0"/>
              </a:rPr>
              <a:t>0</a:t>
            </a:r>
            <a:endParaRPr lang="en-US" altLang="cs-CZ">
              <a:latin typeface="Times New Roman" panose="02020603050405020304" pitchFamily="18" charset="0"/>
            </a:endParaRPr>
          </a:p>
        </p:txBody>
      </p:sp>
      <p:sp>
        <p:nvSpPr>
          <p:cNvPr id="81956" name="Rectangle 44">
            <a:extLst>
              <a:ext uri="{FF2B5EF4-FFF2-40B4-BE49-F238E27FC236}">
                <a16:creationId xmlns:a16="http://schemas.microsoft.com/office/drawing/2014/main" id="{C60111FF-70FA-41D8-BF6E-5F4BEF7E9881}"/>
              </a:ext>
            </a:extLst>
          </p:cNvPr>
          <p:cNvSpPr>
            <a:spLocks noChangeArrowheads="1"/>
          </p:cNvSpPr>
          <p:nvPr/>
        </p:nvSpPr>
        <p:spPr bwMode="auto">
          <a:xfrm>
            <a:off x="7967664" y="1700214"/>
            <a:ext cx="288925" cy="3587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OH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78880" name="Rectangle 45">
            <a:extLst>
              <a:ext uri="{FF2B5EF4-FFF2-40B4-BE49-F238E27FC236}">
                <a16:creationId xmlns:a16="http://schemas.microsoft.com/office/drawing/2014/main" id="{3117B3F3-4EF1-49A6-B420-0467ADAA9F65}"/>
              </a:ext>
            </a:extLst>
          </p:cNvPr>
          <p:cNvSpPr>
            <a:spLocks noChangeArrowheads="1"/>
          </p:cNvSpPr>
          <p:nvPr/>
        </p:nvSpPr>
        <p:spPr bwMode="auto">
          <a:xfrm>
            <a:off x="7967664" y="908051"/>
            <a:ext cx="288925" cy="2889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78881" name="Freeform 48">
            <a:extLst>
              <a:ext uri="{FF2B5EF4-FFF2-40B4-BE49-F238E27FC236}">
                <a16:creationId xmlns:a16="http://schemas.microsoft.com/office/drawing/2014/main" id="{6FFAF47A-CB3D-4D3E-9A11-7C0446098427}"/>
              </a:ext>
            </a:extLst>
          </p:cNvPr>
          <p:cNvSpPr>
            <a:spLocks/>
          </p:cNvSpPr>
          <p:nvPr/>
        </p:nvSpPr>
        <p:spPr bwMode="auto">
          <a:xfrm>
            <a:off x="7175501" y="1036638"/>
            <a:ext cx="792163" cy="520700"/>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78882" name="Freeform 49">
            <a:extLst>
              <a:ext uri="{FF2B5EF4-FFF2-40B4-BE49-F238E27FC236}">
                <a16:creationId xmlns:a16="http://schemas.microsoft.com/office/drawing/2014/main" id="{D3A951B5-CF20-446B-B6C6-181250F30C12}"/>
              </a:ext>
            </a:extLst>
          </p:cNvPr>
          <p:cNvSpPr>
            <a:spLocks/>
          </p:cNvSpPr>
          <p:nvPr/>
        </p:nvSpPr>
        <p:spPr bwMode="auto">
          <a:xfrm>
            <a:off x="7104063" y="1557338"/>
            <a:ext cx="863600" cy="304800"/>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2994" name="Oval 50">
            <a:extLst>
              <a:ext uri="{FF2B5EF4-FFF2-40B4-BE49-F238E27FC236}">
                <a16:creationId xmlns:a16="http://schemas.microsoft.com/office/drawing/2014/main" id="{8236EE05-51A1-49BF-B1CC-31188035673C}"/>
              </a:ext>
            </a:extLst>
          </p:cNvPr>
          <p:cNvSpPr>
            <a:spLocks noChangeArrowheads="1"/>
          </p:cNvSpPr>
          <p:nvPr/>
        </p:nvSpPr>
        <p:spPr bwMode="auto">
          <a:xfrm>
            <a:off x="6024563" y="3789363"/>
            <a:ext cx="215900" cy="215900"/>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5" name="Rectangle 51">
            <a:extLst>
              <a:ext uri="{FF2B5EF4-FFF2-40B4-BE49-F238E27FC236}">
                <a16:creationId xmlns:a16="http://schemas.microsoft.com/office/drawing/2014/main" id="{44B35310-629D-49A5-9C18-12341F2F029A}"/>
              </a:ext>
            </a:extLst>
          </p:cNvPr>
          <p:cNvSpPr>
            <a:spLocks noChangeArrowheads="1"/>
          </p:cNvSpPr>
          <p:nvPr/>
        </p:nvSpPr>
        <p:spPr bwMode="auto">
          <a:xfrm>
            <a:off x="7967664" y="260351"/>
            <a:ext cx="1152525" cy="936625"/>
          </a:xfrm>
          <a:prstGeom prst="rect">
            <a:avLst/>
          </a:prstGeom>
          <a:solidFill>
            <a:srgbClr val="FF00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6" name="Oval 52">
            <a:extLst>
              <a:ext uri="{FF2B5EF4-FFF2-40B4-BE49-F238E27FC236}">
                <a16:creationId xmlns:a16="http://schemas.microsoft.com/office/drawing/2014/main" id="{BFF60AB1-9E71-4E82-8A1C-38276FB1E5EC}"/>
              </a:ext>
            </a:extLst>
          </p:cNvPr>
          <p:cNvSpPr>
            <a:spLocks noChangeArrowheads="1"/>
          </p:cNvSpPr>
          <p:nvPr/>
        </p:nvSpPr>
        <p:spPr bwMode="auto">
          <a:xfrm>
            <a:off x="6240463" y="6092825"/>
            <a:ext cx="215900" cy="215900"/>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3004" name="Rectangle 60">
            <a:extLst>
              <a:ext uri="{FF2B5EF4-FFF2-40B4-BE49-F238E27FC236}">
                <a16:creationId xmlns:a16="http://schemas.microsoft.com/office/drawing/2014/main" id="{10CA34EE-3AD1-4DA6-B2DB-66922529F22B}"/>
              </a:ext>
            </a:extLst>
          </p:cNvPr>
          <p:cNvSpPr>
            <a:spLocks noChangeArrowheads="1"/>
          </p:cNvSpPr>
          <p:nvPr/>
        </p:nvSpPr>
        <p:spPr bwMode="auto">
          <a:xfrm>
            <a:off x="8401050" y="620714"/>
            <a:ext cx="287338" cy="2889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H</a:t>
            </a:r>
            <a:r>
              <a:rPr lang="cs-CZ" altLang="cs-CZ" sz="1800" baseline="30000">
                <a:latin typeface="Times New Roman" panose="02020603050405020304" pitchFamily="18" charset="0"/>
              </a:rPr>
              <a:t>+</a:t>
            </a:r>
            <a:endParaRPr lang="en-US" altLang="cs-CZ" sz="1800" baseline="30000">
              <a:latin typeface="Times New Roman" panose="02020603050405020304" pitchFamily="18" charset="0"/>
            </a:endParaRPr>
          </a:p>
        </p:txBody>
      </p:sp>
      <p:sp>
        <p:nvSpPr>
          <p:cNvPr id="82984" name="Line 40">
            <a:extLst>
              <a:ext uri="{FF2B5EF4-FFF2-40B4-BE49-F238E27FC236}">
                <a16:creationId xmlns:a16="http://schemas.microsoft.com/office/drawing/2014/main" id="{667E82B0-E8A6-4899-BE2D-9EAE7AD13F90}"/>
              </a:ext>
            </a:extLst>
          </p:cNvPr>
          <p:cNvSpPr>
            <a:spLocks noChangeShapeType="1"/>
          </p:cNvSpPr>
          <p:nvPr/>
        </p:nvSpPr>
        <p:spPr bwMode="auto">
          <a:xfrm flipH="1">
            <a:off x="8328025" y="981075"/>
            <a:ext cx="1296988" cy="0"/>
          </a:xfrm>
          <a:prstGeom prst="line">
            <a:avLst/>
          </a:prstGeom>
          <a:noFill/>
          <a:ln w="76200">
            <a:solidFill>
              <a:srgbClr val="FF0066"/>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975" name="Rectangle 44">
            <a:extLst>
              <a:ext uri="{FF2B5EF4-FFF2-40B4-BE49-F238E27FC236}">
                <a16:creationId xmlns:a16="http://schemas.microsoft.com/office/drawing/2014/main" id="{7FF663DA-4995-44D5-B0BD-3955E0F98903}"/>
              </a:ext>
            </a:extLst>
          </p:cNvPr>
          <p:cNvSpPr>
            <a:spLocks noChangeArrowheads="1"/>
          </p:cNvSpPr>
          <p:nvPr/>
        </p:nvSpPr>
        <p:spPr bwMode="auto">
          <a:xfrm>
            <a:off x="7967664" y="1987551"/>
            <a:ext cx="288925" cy="730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OH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2" name="Line 36">
            <a:extLst>
              <a:ext uri="{FF2B5EF4-FFF2-40B4-BE49-F238E27FC236}">
                <a16:creationId xmlns:a16="http://schemas.microsoft.com/office/drawing/2014/main" id="{F214B02A-6797-4243-9C1E-E2F2CFD9EAFA}"/>
              </a:ext>
            </a:extLst>
          </p:cNvPr>
          <p:cNvSpPr>
            <a:spLocks noChangeShapeType="1"/>
          </p:cNvSpPr>
          <p:nvPr/>
        </p:nvSpPr>
        <p:spPr bwMode="auto">
          <a:xfrm>
            <a:off x="7967663" y="3201988"/>
            <a:ext cx="360362"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 name="Rectangle 51">
            <a:extLst>
              <a:ext uri="{FF2B5EF4-FFF2-40B4-BE49-F238E27FC236}">
                <a16:creationId xmlns:a16="http://schemas.microsoft.com/office/drawing/2014/main" id="{40CF1EAF-B152-4302-B460-E808FBB7BD56}"/>
              </a:ext>
            </a:extLst>
          </p:cNvPr>
          <p:cNvSpPr>
            <a:spLocks noChangeArrowheads="1"/>
          </p:cNvSpPr>
          <p:nvPr/>
        </p:nvSpPr>
        <p:spPr bwMode="auto">
          <a:xfrm>
            <a:off x="9515476" y="115889"/>
            <a:ext cx="1152525" cy="936625"/>
          </a:xfrm>
          <a:prstGeom prst="rect">
            <a:avLst/>
          </a:prstGeom>
          <a:solidFill>
            <a:srgbClr val="FF00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4" name="Rectangle 60">
            <a:extLst>
              <a:ext uri="{FF2B5EF4-FFF2-40B4-BE49-F238E27FC236}">
                <a16:creationId xmlns:a16="http://schemas.microsoft.com/office/drawing/2014/main" id="{4114075C-E65B-4751-9807-B58D073153ED}"/>
              </a:ext>
            </a:extLst>
          </p:cNvPr>
          <p:cNvSpPr>
            <a:spLocks noChangeArrowheads="1"/>
          </p:cNvSpPr>
          <p:nvPr/>
        </p:nvSpPr>
        <p:spPr bwMode="auto">
          <a:xfrm>
            <a:off x="9983789" y="476251"/>
            <a:ext cx="287337" cy="2889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H</a:t>
            </a:r>
            <a:r>
              <a:rPr lang="cs-CZ" altLang="cs-CZ" sz="1800" baseline="30000">
                <a:latin typeface="Times New Roman" panose="02020603050405020304" pitchFamily="18" charset="0"/>
              </a:rPr>
              <a:t>+</a:t>
            </a:r>
            <a:endParaRPr lang="en-US" altLang="cs-CZ" sz="1800" baseline="30000">
              <a:latin typeface="Times New Roman" panose="02020603050405020304" pitchFamily="18" charset="0"/>
            </a:endParaRPr>
          </a:p>
        </p:txBody>
      </p:sp>
      <p:sp>
        <p:nvSpPr>
          <p:cNvPr id="5" name="Line 40">
            <a:extLst>
              <a:ext uri="{FF2B5EF4-FFF2-40B4-BE49-F238E27FC236}">
                <a16:creationId xmlns:a16="http://schemas.microsoft.com/office/drawing/2014/main" id="{C6E9E87B-8EE1-402D-BD44-38787D3958CD}"/>
              </a:ext>
            </a:extLst>
          </p:cNvPr>
          <p:cNvSpPr>
            <a:spLocks noChangeShapeType="1"/>
          </p:cNvSpPr>
          <p:nvPr/>
        </p:nvSpPr>
        <p:spPr bwMode="auto">
          <a:xfrm flipH="1">
            <a:off x="6456363" y="2492375"/>
            <a:ext cx="0" cy="431800"/>
          </a:xfrm>
          <a:prstGeom prst="line">
            <a:avLst/>
          </a:prstGeom>
          <a:noFill/>
          <a:ln w="76200">
            <a:solidFill>
              <a:srgbClr val="FF0066"/>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980" name="Line 60">
            <a:extLst>
              <a:ext uri="{FF2B5EF4-FFF2-40B4-BE49-F238E27FC236}">
                <a16:creationId xmlns:a16="http://schemas.microsoft.com/office/drawing/2014/main" id="{BC651C55-077C-43FE-85A1-626D6CD1FE99}"/>
              </a:ext>
            </a:extLst>
          </p:cNvPr>
          <p:cNvSpPr>
            <a:spLocks noChangeShapeType="1"/>
          </p:cNvSpPr>
          <p:nvPr/>
        </p:nvSpPr>
        <p:spPr bwMode="auto">
          <a:xfrm>
            <a:off x="6240463" y="2997200"/>
            <a:ext cx="0" cy="287338"/>
          </a:xfrm>
          <a:prstGeom prst="line">
            <a:avLst/>
          </a:prstGeom>
          <a:noFill/>
          <a:ln w="9525">
            <a:solidFill>
              <a:schemeClr val="tx1"/>
            </a:solidFill>
            <a:round/>
            <a:headEnd type="triangle" w="med" len="med"/>
            <a:tailEnd/>
          </a:ln>
          <a:effectLst>
            <a:prstShdw prst="shdw17" dist="17961" dir="2700000">
              <a:schemeClr val="tx1">
                <a:gamma/>
                <a:shade val="60000"/>
                <a:invGamma/>
              </a:schemeClr>
            </a:prstShdw>
          </a:effectLst>
        </p:spPr>
        <p:txBody>
          <a:bodyPr/>
          <a:lstStyle/>
          <a:p>
            <a:pPr>
              <a:defRPr/>
            </a:pPr>
            <a:endParaRPr lang="cs-CZ"/>
          </a:p>
        </p:txBody>
      </p:sp>
      <p:sp>
        <p:nvSpPr>
          <p:cNvPr id="81981" name="Line 61">
            <a:extLst>
              <a:ext uri="{FF2B5EF4-FFF2-40B4-BE49-F238E27FC236}">
                <a16:creationId xmlns:a16="http://schemas.microsoft.com/office/drawing/2014/main" id="{42B7AC74-199E-4587-96F7-3F8ECB8877F6}"/>
              </a:ext>
            </a:extLst>
          </p:cNvPr>
          <p:cNvSpPr>
            <a:spLocks noChangeShapeType="1"/>
          </p:cNvSpPr>
          <p:nvPr/>
        </p:nvSpPr>
        <p:spPr bwMode="auto">
          <a:xfrm>
            <a:off x="7153275" y="2997200"/>
            <a:ext cx="0" cy="287338"/>
          </a:xfrm>
          <a:prstGeom prst="line">
            <a:avLst/>
          </a:prstGeom>
          <a:noFill/>
          <a:ln w="9525">
            <a:solidFill>
              <a:schemeClr val="tx1"/>
            </a:solidFill>
            <a:round/>
            <a:headEnd/>
            <a:tailEnd type="triangle" w="med" len="med"/>
          </a:ln>
          <a:effectLst>
            <a:prstShdw prst="shdw17" dist="17961" dir="2700000">
              <a:schemeClr val="tx1">
                <a:gamma/>
                <a:shade val="60000"/>
                <a:invGamma/>
              </a:schemeClr>
            </a:prstShdw>
          </a:effectLst>
        </p:spPr>
        <p:txBody>
          <a:bodyPr/>
          <a:lstStyle/>
          <a:p>
            <a:pPr>
              <a:defRPr/>
            </a:pPr>
            <a:endParaRPr lang="cs-CZ"/>
          </a:p>
        </p:txBody>
      </p:sp>
      <p:sp>
        <p:nvSpPr>
          <p:cNvPr id="6" name="Rectangle 51">
            <a:extLst>
              <a:ext uri="{FF2B5EF4-FFF2-40B4-BE49-F238E27FC236}">
                <a16:creationId xmlns:a16="http://schemas.microsoft.com/office/drawing/2014/main" id="{F6F1FBB3-A044-4AF0-9108-16F4FF8BAB83}"/>
              </a:ext>
            </a:extLst>
          </p:cNvPr>
          <p:cNvSpPr>
            <a:spLocks noChangeArrowheads="1"/>
          </p:cNvSpPr>
          <p:nvPr/>
        </p:nvSpPr>
        <p:spPr bwMode="auto">
          <a:xfrm>
            <a:off x="9515476" y="1700214"/>
            <a:ext cx="1152525" cy="936625"/>
          </a:xfrm>
          <a:prstGeom prst="rect">
            <a:avLst/>
          </a:prstGeom>
          <a:solidFill>
            <a:srgbClr val="FFFF99"/>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7" name="Rectangle 60">
            <a:extLst>
              <a:ext uri="{FF2B5EF4-FFF2-40B4-BE49-F238E27FC236}">
                <a16:creationId xmlns:a16="http://schemas.microsoft.com/office/drawing/2014/main" id="{30260844-0DBD-4696-8B1A-621B8AAC2ACE}"/>
              </a:ext>
            </a:extLst>
          </p:cNvPr>
          <p:cNvSpPr>
            <a:spLocks noChangeArrowheads="1"/>
          </p:cNvSpPr>
          <p:nvPr/>
        </p:nvSpPr>
        <p:spPr bwMode="auto">
          <a:xfrm>
            <a:off x="9983789" y="2060576"/>
            <a:ext cx="287337" cy="2889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Cl</a:t>
            </a:r>
            <a:r>
              <a:rPr lang="cs-CZ" altLang="cs-CZ" sz="1800" baseline="30000">
                <a:latin typeface="Times New Roman" panose="02020603050405020304" pitchFamily="18" charset="0"/>
              </a:rPr>
              <a:t>-</a:t>
            </a:r>
            <a:endParaRPr lang="en-US" altLang="cs-CZ" sz="1800" baseline="30000">
              <a:latin typeface="Times New Roman" panose="02020603050405020304" pitchFamily="18" charset="0"/>
            </a:endParaRPr>
          </a:p>
        </p:txBody>
      </p:sp>
    </p:spTree>
    <p:extLst>
      <p:ext uri="{BB962C8B-B14F-4D97-AF65-F5344CB8AC3E}">
        <p14:creationId xmlns:p14="http://schemas.microsoft.com/office/powerpoint/2010/main" val="33312727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par>
                                <p:cTn id="11" presetID="5" presetClass="entr" presetSubtype="10" fill="hold" grpId="1"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par>
                                <p:cTn id="14" presetID="5" presetClass="entr" presetSubtype="10" fill="hold" grpId="1"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checkerboard(across)">
                                      <p:cBhvr>
                                        <p:cTn id="16" dur="5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 presetClass="entr" presetSubtype="10" fill="hold" nodeType="clickEffect">
                                  <p:stCondLst>
                                    <p:cond delay="0"/>
                                  </p:stCondLst>
                                  <p:childTnLst>
                                    <p:set>
                                      <p:cBhvr>
                                        <p:cTn id="20" dur="1" fill="hold">
                                          <p:stCondLst>
                                            <p:cond delay="0"/>
                                          </p:stCondLst>
                                        </p:cTn>
                                        <p:tgtEl>
                                          <p:spTgt spid="82984"/>
                                        </p:tgtEl>
                                        <p:attrNameLst>
                                          <p:attrName>style.visibility</p:attrName>
                                        </p:attrNameLst>
                                      </p:cBhvr>
                                      <p:to>
                                        <p:strVal val="visible"/>
                                      </p:to>
                                    </p:set>
                                    <p:animEffect transition="in" filter="checkerboard(across)">
                                      <p:cBhvr>
                                        <p:cTn id="21" dur="500"/>
                                        <p:tgtEl>
                                          <p:spTgt spid="82984"/>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82995"/>
                                        </p:tgtEl>
                                        <p:attrNameLst>
                                          <p:attrName>style.visibility</p:attrName>
                                        </p:attrNameLst>
                                      </p:cBhvr>
                                      <p:to>
                                        <p:strVal val="visible"/>
                                      </p:to>
                                    </p:set>
                                    <p:animEffect transition="in" filter="checkerboard(across)">
                                      <p:cBhvr>
                                        <p:cTn id="26" dur="500"/>
                                        <p:tgtEl>
                                          <p:spTgt spid="82995"/>
                                        </p:tgtEl>
                                      </p:cBhvr>
                                    </p:animEffect>
                                  </p:childTnLst>
                                </p:cTn>
                              </p:par>
                              <p:par>
                                <p:cTn id="27" presetID="5" presetClass="entr" presetSubtype="10" fill="hold" grpId="0" nodeType="withEffect">
                                  <p:stCondLst>
                                    <p:cond delay="0"/>
                                  </p:stCondLst>
                                  <p:childTnLst>
                                    <p:set>
                                      <p:cBhvr>
                                        <p:cTn id="28" dur="1" fill="hold">
                                          <p:stCondLst>
                                            <p:cond delay="0"/>
                                          </p:stCondLst>
                                        </p:cTn>
                                        <p:tgtEl>
                                          <p:spTgt spid="81975"/>
                                        </p:tgtEl>
                                        <p:attrNameLst>
                                          <p:attrName>style.visibility</p:attrName>
                                        </p:attrNameLst>
                                      </p:cBhvr>
                                      <p:to>
                                        <p:strVal val="visible"/>
                                      </p:to>
                                    </p:set>
                                    <p:animEffect transition="in" filter="checkerboard(across)">
                                      <p:cBhvr>
                                        <p:cTn id="29" dur="500"/>
                                        <p:tgtEl>
                                          <p:spTgt spid="81975"/>
                                        </p:tgtEl>
                                      </p:cBhvr>
                                    </p:animEffect>
                                  </p:childTnLst>
                                </p:cTn>
                              </p:par>
                              <p:par>
                                <p:cTn id="30" presetID="5" presetClass="entr" presetSubtype="10" fill="hold" grpId="0" nodeType="withEffect">
                                  <p:stCondLst>
                                    <p:cond delay="0"/>
                                  </p:stCondLst>
                                  <p:childTnLst>
                                    <p:set>
                                      <p:cBhvr>
                                        <p:cTn id="31" dur="1" fill="hold">
                                          <p:stCondLst>
                                            <p:cond delay="0"/>
                                          </p:stCondLst>
                                        </p:cTn>
                                        <p:tgtEl>
                                          <p:spTgt spid="82996"/>
                                        </p:tgtEl>
                                        <p:attrNameLst>
                                          <p:attrName>style.visibility</p:attrName>
                                        </p:attrNameLst>
                                      </p:cBhvr>
                                      <p:to>
                                        <p:strVal val="visible"/>
                                      </p:to>
                                    </p:set>
                                    <p:animEffect transition="in" filter="checkerboard(across)">
                                      <p:cBhvr>
                                        <p:cTn id="32" dur="500"/>
                                        <p:tgtEl>
                                          <p:spTgt spid="82996"/>
                                        </p:tgtEl>
                                      </p:cBhvr>
                                    </p:animEffect>
                                  </p:childTnLst>
                                </p:cTn>
                              </p:par>
                              <p:par>
                                <p:cTn id="33" presetID="5" presetClass="exit" presetSubtype="10" fill="hold" grpId="0" nodeType="withEffect">
                                  <p:stCondLst>
                                    <p:cond delay="0"/>
                                  </p:stCondLst>
                                  <p:childTnLst>
                                    <p:animEffect transition="out" filter="checkerboard(across)">
                                      <p:cBhvr>
                                        <p:cTn id="34" dur="500"/>
                                        <p:tgtEl>
                                          <p:spTgt spid="81956"/>
                                        </p:tgtEl>
                                      </p:cBhvr>
                                    </p:animEffect>
                                    <p:set>
                                      <p:cBhvr>
                                        <p:cTn id="35" dur="1" fill="hold">
                                          <p:stCondLst>
                                            <p:cond delay="499"/>
                                          </p:stCondLst>
                                        </p:cTn>
                                        <p:tgtEl>
                                          <p:spTgt spid="81956"/>
                                        </p:tgtEl>
                                        <p:attrNameLst>
                                          <p:attrName>style.visibility</p:attrName>
                                        </p:attrNameLst>
                                      </p:cBhvr>
                                      <p:to>
                                        <p:strVal val="hidden"/>
                                      </p:to>
                                    </p:set>
                                  </p:childTnLst>
                                </p:cTn>
                              </p:par>
                              <p:par>
                                <p:cTn id="36" presetID="5" presetClass="entr" presetSubtype="10" fill="hold" grpId="0" nodeType="withEffect">
                                  <p:stCondLst>
                                    <p:cond delay="0"/>
                                  </p:stCondLst>
                                  <p:childTnLst>
                                    <p:set>
                                      <p:cBhvr>
                                        <p:cTn id="37" dur="1" fill="hold">
                                          <p:stCondLst>
                                            <p:cond delay="0"/>
                                          </p:stCondLst>
                                        </p:cTn>
                                        <p:tgtEl>
                                          <p:spTgt spid="83004"/>
                                        </p:tgtEl>
                                        <p:attrNameLst>
                                          <p:attrName>style.visibility</p:attrName>
                                        </p:attrNameLst>
                                      </p:cBhvr>
                                      <p:to>
                                        <p:strVal val="visible"/>
                                      </p:to>
                                    </p:set>
                                    <p:animEffect transition="in" filter="checkerboard(across)">
                                      <p:cBhvr>
                                        <p:cTn id="38" dur="500"/>
                                        <p:tgtEl>
                                          <p:spTgt spid="83004"/>
                                        </p:tgtEl>
                                      </p:cBhvr>
                                    </p:animEffect>
                                  </p:childTnLst>
                                </p:cTn>
                              </p:par>
                              <p:par>
                                <p:cTn id="39" presetID="5" presetClass="exit" presetSubtype="10" fill="hold" nodeType="withEffect">
                                  <p:stCondLst>
                                    <p:cond delay="0"/>
                                  </p:stCondLst>
                                  <p:childTnLst>
                                    <p:animEffect transition="out" filter="checkerboard(across)">
                                      <p:cBhvr>
                                        <p:cTn id="40" dur="500"/>
                                        <p:tgtEl>
                                          <p:spTgt spid="82980"/>
                                        </p:tgtEl>
                                      </p:cBhvr>
                                    </p:animEffect>
                                    <p:set>
                                      <p:cBhvr>
                                        <p:cTn id="41" dur="1" fill="hold">
                                          <p:stCondLst>
                                            <p:cond delay="499"/>
                                          </p:stCondLst>
                                        </p:cTn>
                                        <p:tgtEl>
                                          <p:spTgt spid="82980"/>
                                        </p:tgtEl>
                                        <p:attrNameLst>
                                          <p:attrName>style.visibility</p:attrName>
                                        </p:attrNameLst>
                                      </p:cBhvr>
                                      <p:to>
                                        <p:strVal val="hidden"/>
                                      </p:to>
                                    </p:set>
                                  </p:childTnLst>
                                </p:cTn>
                              </p:par>
                              <p:par>
                                <p:cTn id="42" presetID="5" presetClass="entr" presetSubtype="10" fill="hold" nodeType="withEffect">
                                  <p:stCondLst>
                                    <p:cond delay="0"/>
                                  </p:stCondLst>
                                  <p:childTnLst>
                                    <p:set>
                                      <p:cBhvr>
                                        <p:cTn id="43" dur="1" fill="hold">
                                          <p:stCondLst>
                                            <p:cond delay="0"/>
                                          </p:stCondLst>
                                        </p:cTn>
                                        <p:tgtEl>
                                          <p:spTgt spid="2"/>
                                        </p:tgtEl>
                                        <p:attrNameLst>
                                          <p:attrName>style.visibility</p:attrName>
                                        </p:attrNameLst>
                                      </p:cBhvr>
                                      <p:to>
                                        <p:strVal val="visible"/>
                                      </p:to>
                                    </p:set>
                                    <p:animEffect transition="in" filter="checkerboard(across)">
                                      <p:cBhvr>
                                        <p:cTn id="44" dur="500"/>
                                        <p:tgtEl>
                                          <p:spTgt spid="2"/>
                                        </p:tgtEl>
                                      </p:cBhvr>
                                    </p:animEffect>
                                  </p:childTnLst>
                                </p:cTn>
                              </p:par>
                              <p:par>
                                <p:cTn id="45" presetID="5" presetClass="exit" presetSubtype="10" fill="hold" nodeType="withEffect">
                                  <p:stCondLst>
                                    <p:cond delay="0"/>
                                  </p:stCondLst>
                                  <p:childTnLst>
                                    <p:animEffect transition="out" filter="checkerboard(across)">
                                      <p:cBhvr>
                                        <p:cTn id="46" dur="500"/>
                                        <p:tgtEl>
                                          <p:spTgt spid="82984"/>
                                        </p:tgtEl>
                                      </p:cBhvr>
                                    </p:animEffect>
                                    <p:set>
                                      <p:cBhvr>
                                        <p:cTn id="47" dur="1" fill="hold">
                                          <p:stCondLst>
                                            <p:cond delay="499"/>
                                          </p:stCondLst>
                                        </p:cTn>
                                        <p:tgtEl>
                                          <p:spTgt spid="82984"/>
                                        </p:tgtEl>
                                        <p:attrNameLst>
                                          <p:attrName>style.visibility</p:attrName>
                                        </p:attrNameLst>
                                      </p:cBhvr>
                                      <p:to>
                                        <p:strVal val="hidden"/>
                                      </p:to>
                                    </p:set>
                                  </p:childTnLst>
                                </p:cTn>
                              </p:par>
                              <p:par>
                                <p:cTn id="48" presetID="5" presetClass="exit" presetSubtype="10" fill="hold" grpId="0" nodeType="withEffect">
                                  <p:stCondLst>
                                    <p:cond delay="0"/>
                                  </p:stCondLst>
                                  <p:childTnLst>
                                    <p:animEffect transition="out" filter="checkerboard(across)">
                                      <p:cBhvr>
                                        <p:cTn id="49" dur="500"/>
                                        <p:tgtEl>
                                          <p:spTgt spid="4"/>
                                        </p:tgtEl>
                                      </p:cBhvr>
                                    </p:animEffect>
                                    <p:set>
                                      <p:cBhvr>
                                        <p:cTn id="50" dur="1" fill="hold">
                                          <p:stCondLst>
                                            <p:cond delay="499"/>
                                          </p:stCondLst>
                                        </p:cTn>
                                        <p:tgtEl>
                                          <p:spTgt spid="4"/>
                                        </p:tgtEl>
                                        <p:attrNameLst>
                                          <p:attrName>style.visibility</p:attrName>
                                        </p:attrNameLst>
                                      </p:cBhvr>
                                      <p:to>
                                        <p:strVal val="hidden"/>
                                      </p:to>
                                    </p:set>
                                  </p:childTnLst>
                                </p:cTn>
                              </p:par>
                              <p:par>
                                <p:cTn id="51" presetID="5" presetClass="exit" presetSubtype="10" fill="hold" grpId="0" nodeType="withEffect">
                                  <p:stCondLst>
                                    <p:cond delay="0"/>
                                  </p:stCondLst>
                                  <p:childTnLst>
                                    <p:animEffect transition="out" filter="checkerboard(across)">
                                      <p:cBhvr>
                                        <p:cTn id="52" dur="500"/>
                                        <p:tgtEl>
                                          <p:spTgt spid="3"/>
                                        </p:tgtEl>
                                      </p:cBhvr>
                                    </p:animEffect>
                                    <p:set>
                                      <p:cBhvr>
                                        <p:cTn id="53" dur="1" fill="hold">
                                          <p:stCondLst>
                                            <p:cond delay="499"/>
                                          </p:stCondLst>
                                        </p:cTn>
                                        <p:tgtEl>
                                          <p:spTgt spid="3"/>
                                        </p:tgtEl>
                                        <p:attrNameLst>
                                          <p:attrName>style.visibility</p:attrName>
                                        </p:attrNameLst>
                                      </p:cBhvr>
                                      <p:to>
                                        <p:strVal val="hidden"/>
                                      </p:to>
                                    </p:set>
                                  </p:childTnLst>
                                </p:cTn>
                              </p:par>
                              <p:par>
                                <p:cTn id="54" presetID="5" presetClass="exit" presetSubtype="10" fill="hold" grpId="0" nodeType="withEffect">
                                  <p:stCondLst>
                                    <p:cond delay="0"/>
                                  </p:stCondLst>
                                  <p:childTnLst>
                                    <p:animEffect transition="out" filter="checkerboard(across)">
                                      <p:cBhvr>
                                        <p:cTn id="55" dur="500"/>
                                        <p:tgtEl>
                                          <p:spTgt spid="82994"/>
                                        </p:tgtEl>
                                      </p:cBhvr>
                                    </p:animEffect>
                                    <p:set>
                                      <p:cBhvr>
                                        <p:cTn id="56" dur="1" fill="hold">
                                          <p:stCondLst>
                                            <p:cond delay="499"/>
                                          </p:stCondLst>
                                        </p:cTn>
                                        <p:tgtEl>
                                          <p:spTgt spid="82994"/>
                                        </p:tgtEl>
                                        <p:attrNameLst>
                                          <p:attrName>style.visibility</p:attrName>
                                        </p:attrNameLst>
                                      </p:cBhvr>
                                      <p:to>
                                        <p:strVal val="hidden"/>
                                      </p:to>
                                    </p:set>
                                  </p:childTnLst>
                                </p:cTn>
                              </p:par>
                              <p:par>
                                <p:cTn id="57" presetID="5" presetClass="entr" presetSubtype="10" fill="hold" nodeType="withEffect">
                                  <p:stCondLst>
                                    <p:cond delay="0"/>
                                  </p:stCondLst>
                                  <p:childTnLst>
                                    <p:set>
                                      <p:cBhvr>
                                        <p:cTn id="58" dur="1" fill="hold">
                                          <p:stCondLst>
                                            <p:cond delay="0"/>
                                          </p:stCondLst>
                                        </p:cTn>
                                        <p:tgtEl>
                                          <p:spTgt spid="81981"/>
                                        </p:tgtEl>
                                        <p:attrNameLst>
                                          <p:attrName>style.visibility</p:attrName>
                                        </p:attrNameLst>
                                      </p:cBhvr>
                                      <p:to>
                                        <p:strVal val="visible"/>
                                      </p:to>
                                    </p:set>
                                    <p:animEffect transition="in" filter="checkerboard(across)">
                                      <p:cBhvr>
                                        <p:cTn id="59" dur="500"/>
                                        <p:tgtEl>
                                          <p:spTgt spid="81981"/>
                                        </p:tgtEl>
                                      </p:cBhvr>
                                    </p:animEffect>
                                  </p:childTnLst>
                                </p:cTn>
                              </p:par>
                              <p:par>
                                <p:cTn id="60" presetID="5" presetClass="entr" presetSubtype="10" fill="hold" nodeType="withEffect">
                                  <p:stCondLst>
                                    <p:cond delay="0"/>
                                  </p:stCondLst>
                                  <p:childTnLst>
                                    <p:set>
                                      <p:cBhvr>
                                        <p:cTn id="61" dur="1" fill="hold">
                                          <p:stCondLst>
                                            <p:cond delay="0"/>
                                          </p:stCondLst>
                                        </p:cTn>
                                        <p:tgtEl>
                                          <p:spTgt spid="81980"/>
                                        </p:tgtEl>
                                        <p:attrNameLst>
                                          <p:attrName>style.visibility</p:attrName>
                                        </p:attrNameLst>
                                      </p:cBhvr>
                                      <p:to>
                                        <p:strVal val="visible"/>
                                      </p:to>
                                    </p:set>
                                    <p:animEffect transition="in" filter="checkerboard(across)">
                                      <p:cBhvr>
                                        <p:cTn id="62" dur="500"/>
                                        <p:tgtEl>
                                          <p:spTgt spid="81980"/>
                                        </p:tgtEl>
                                      </p:cBhvr>
                                    </p:animEffect>
                                  </p:childTnLst>
                                </p:cTn>
                              </p:par>
                              <p:par>
                                <p:cTn id="63" presetID="5" presetClass="entr" presetSubtype="10" fill="hold" nodeType="withEffect">
                                  <p:stCondLst>
                                    <p:cond delay="0"/>
                                  </p:stCondLst>
                                  <p:childTnLst>
                                    <p:set>
                                      <p:cBhvr>
                                        <p:cTn id="64" dur="1" fill="hold">
                                          <p:stCondLst>
                                            <p:cond delay="0"/>
                                          </p:stCondLst>
                                        </p:cTn>
                                        <p:tgtEl>
                                          <p:spTgt spid="5"/>
                                        </p:tgtEl>
                                        <p:attrNameLst>
                                          <p:attrName>style.visibility</p:attrName>
                                        </p:attrNameLst>
                                      </p:cBhvr>
                                      <p:to>
                                        <p:strVal val="visible"/>
                                      </p:to>
                                    </p:set>
                                    <p:animEffect transition="in" filter="checkerboard(across)">
                                      <p:cBhvr>
                                        <p:cTn id="6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6" grpId="0" animBg="1"/>
      <p:bldP spid="82994" grpId="0" animBg="1"/>
      <p:bldP spid="82995" grpId="0" animBg="1"/>
      <p:bldP spid="82996" grpId="0" animBg="1"/>
      <p:bldP spid="83004" grpId="0" animBg="1"/>
      <p:bldP spid="81975" grpId="0" animBg="1"/>
      <p:bldP spid="3" grpId="0" animBg="1"/>
      <p:bldP spid="3" grpId="1" animBg="1"/>
      <p:bldP spid="4" grpId="0" animBg="1"/>
      <p:bldP spid="4" grpId="1" animBg="1"/>
      <p:bldP spid="6" grpId="0" animBg="1"/>
      <p:bldP spid="7" grpId="0" animBg="1"/>
    </p:bld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Line 2">
            <a:extLst>
              <a:ext uri="{FF2B5EF4-FFF2-40B4-BE49-F238E27FC236}">
                <a16:creationId xmlns:a16="http://schemas.microsoft.com/office/drawing/2014/main" id="{8DC12CBB-A5FC-4338-B1B2-17E537AB58FF}"/>
              </a:ext>
            </a:extLst>
          </p:cNvPr>
          <p:cNvSpPr>
            <a:spLocks noChangeShapeType="1"/>
          </p:cNvSpPr>
          <p:nvPr/>
        </p:nvSpPr>
        <p:spPr bwMode="auto">
          <a:xfrm flipH="1" flipV="1">
            <a:off x="5864225" y="1557338"/>
            <a:ext cx="503238" cy="4824412"/>
          </a:xfrm>
          <a:prstGeom prst="line">
            <a:avLst/>
          </a:prstGeom>
          <a:noFill/>
          <a:ln w="9525">
            <a:solidFill>
              <a:schemeClr val="tx1"/>
            </a:solidFill>
            <a:round/>
            <a:headEnd/>
            <a:tailEnd/>
          </a:ln>
          <a:effectLst>
            <a:prstShdw prst="shdw17" dist="17961" dir="2700000">
              <a:schemeClr val="tx1">
                <a:gamma/>
                <a:shade val="60000"/>
                <a:invGamma/>
              </a:schemeClr>
            </a:prstShdw>
          </a:effectLst>
        </p:spPr>
        <p:txBody>
          <a:bodyPr/>
          <a:lstStyle/>
          <a:p>
            <a:pPr>
              <a:defRPr/>
            </a:pPr>
            <a:endParaRPr lang="cs-CZ"/>
          </a:p>
        </p:txBody>
      </p:sp>
      <p:sp>
        <p:nvSpPr>
          <p:cNvPr id="80899" name="Rectangle 2">
            <a:extLst>
              <a:ext uri="{FF2B5EF4-FFF2-40B4-BE49-F238E27FC236}">
                <a16:creationId xmlns:a16="http://schemas.microsoft.com/office/drawing/2014/main" id="{6037457E-13A6-4709-B98E-1ABADD6466B9}"/>
              </a:ext>
            </a:extLst>
          </p:cNvPr>
          <p:cNvSpPr>
            <a:spLocks noGrp="1" noChangeArrowheads="1"/>
          </p:cNvSpPr>
          <p:nvPr>
            <p:ph type="title" idx="4294967295"/>
          </p:nvPr>
        </p:nvSpPr>
        <p:spPr>
          <a:xfrm>
            <a:off x="0" y="-26988"/>
            <a:ext cx="7772400" cy="1143001"/>
          </a:xfrm>
        </p:spPr>
        <p:txBody>
          <a:bodyPr/>
          <a:lstStyle/>
          <a:p>
            <a:pPr eaLnBrk="1" hangingPunct="1"/>
            <a:r>
              <a:rPr lang="cs-CZ" altLang="cs-CZ"/>
              <a:t>Pufrační křivka</a:t>
            </a:r>
          </a:p>
        </p:txBody>
      </p:sp>
      <p:sp>
        <p:nvSpPr>
          <p:cNvPr id="80900" name="Line 4">
            <a:extLst>
              <a:ext uri="{FF2B5EF4-FFF2-40B4-BE49-F238E27FC236}">
                <a16:creationId xmlns:a16="http://schemas.microsoft.com/office/drawing/2014/main" id="{78840590-FEB5-47D2-9C3B-6630DF0C13C0}"/>
              </a:ext>
            </a:extLst>
          </p:cNvPr>
          <p:cNvSpPr>
            <a:spLocks noChangeShapeType="1"/>
          </p:cNvSpPr>
          <p:nvPr/>
        </p:nvSpPr>
        <p:spPr bwMode="auto">
          <a:xfrm flipH="1">
            <a:off x="2711451" y="6381750"/>
            <a:ext cx="6697663"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1" name="Line 5">
            <a:extLst>
              <a:ext uri="{FF2B5EF4-FFF2-40B4-BE49-F238E27FC236}">
                <a16:creationId xmlns:a16="http://schemas.microsoft.com/office/drawing/2014/main" id="{FD7BC5CD-DE8A-4A49-93AB-7C886F2B41D9}"/>
              </a:ext>
            </a:extLst>
          </p:cNvPr>
          <p:cNvSpPr>
            <a:spLocks noChangeShapeType="1"/>
          </p:cNvSpPr>
          <p:nvPr/>
        </p:nvSpPr>
        <p:spPr bwMode="auto">
          <a:xfrm flipH="1">
            <a:off x="2711450" y="1484314"/>
            <a:ext cx="0" cy="489743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2" name="Line 6">
            <a:extLst>
              <a:ext uri="{FF2B5EF4-FFF2-40B4-BE49-F238E27FC236}">
                <a16:creationId xmlns:a16="http://schemas.microsoft.com/office/drawing/2014/main" id="{21C7C0D7-1E48-4619-B18A-90232592E65D}"/>
              </a:ext>
            </a:extLst>
          </p:cNvPr>
          <p:cNvSpPr>
            <a:spLocks noChangeShapeType="1"/>
          </p:cNvSpPr>
          <p:nvPr/>
        </p:nvSpPr>
        <p:spPr bwMode="auto">
          <a:xfrm flipV="1">
            <a:off x="6096000" y="1557338"/>
            <a:ext cx="0" cy="48244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3" name="Line 7">
            <a:extLst>
              <a:ext uri="{FF2B5EF4-FFF2-40B4-BE49-F238E27FC236}">
                <a16:creationId xmlns:a16="http://schemas.microsoft.com/office/drawing/2014/main" id="{66837868-BE6A-495F-A28D-28F91D6BDFA1}"/>
              </a:ext>
            </a:extLst>
          </p:cNvPr>
          <p:cNvSpPr>
            <a:spLocks noChangeShapeType="1"/>
          </p:cNvSpPr>
          <p:nvPr/>
        </p:nvSpPr>
        <p:spPr bwMode="auto">
          <a:xfrm>
            <a:off x="2711450" y="3933825"/>
            <a:ext cx="64087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4" name="Line 8">
            <a:extLst>
              <a:ext uri="{FF2B5EF4-FFF2-40B4-BE49-F238E27FC236}">
                <a16:creationId xmlns:a16="http://schemas.microsoft.com/office/drawing/2014/main" id="{790B1665-A6CC-4A57-B407-DB15A0D0458B}"/>
              </a:ext>
            </a:extLst>
          </p:cNvPr>
          <p:cNvSpPr>
            <a:spLocks noChangeShapeType="1"/>
          </p:cNvSpPr>
          <p:nvPr/>
        </p:nvSpPr>
        <p:spPr bwMode="auto">
          <a:xfrm>
            <a:off x="6096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5" name="Line 9">
            <a:extLst>
              <a:ext uri="{FF2B5EF4-FFF2-40B4-BE49-F238E27FC236}">
                <a16:creationId xmlns:a16="http://schemas.microsoft.com/office/drawing/2014/main" id="{1CCEB39D-47CC-4623-AD64-47E48F33AEE2}"/>
              </a:ext>
            </a:extLst>
          </p:cNvPr>
          <p:cNvSpPr>
            <a:spLocks noChangeShapeType="1"/>
          </p:cNvSpPr>
          <p:nvPr/>
        </p:nvSpPr>
        <p:spPr bwMode="auto">
          <a:xfrm>
            <a:off x="6527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6" name="Line 10">
            <a:extLst>
              <a:ext uri="{FF2B5EF4-FFF2-40B4-BE49-F238E27FC236}">
                <a16:creationId xmlns:a16="http://schemas.microsoft.com/office/drawing/2014/main" id="{26A2075E-3C64-45F4-BA32-0C17A76357DA}"/>
              </a:ext>
            </a:extLst>
          </p:cNvPr>
          <p:cNvSpPr>
            <a:spLocks noChangeShapeType="1"/>
          </p:cNvSpPr>
          <p:nvPr/>
        </p:nvSpPr>
        <p:spPr bwMode="auto">
          <a:xfrm>
            <a:off x="69596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7" name="Line 11">
            <a:extLst>
              <a:ext uri="{FF2B5EF4-FFF2-40B4-BE49-F238E27FC236}">
                <a16:creationId xmlns:a16="http://schemas.microsoft.com/office/drawing/2014/main" id="{652C1E63-D798-44AA-BD41-BF5B36C016EC}"/>
              </a:ext>
            </a:extLst>
          </p:cNvPr>
          <p:cNvSpPr>
            <a:spLocks noChangeShapeType="1"/>
          </p:cNvSpPr>
          <p:nvPr/>
        </p:nvSpPr>
        <p:spPr bwMode="auto">
          <a:xfrm>
            <a:off x="7391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8" name="Line 12">
            <a:extLst>
              <a:ext uri="{FF2B5EF4-FFF2-40B4-BE49-F238E27FC236}">
                <a16:creationId xmlns:a16="http://schemas.microsoft.com/office/drawing/2014/main" id="{19FB3C87-C101-4962-94E6-B7AD934C0564}"/>
              </a:ext>
            </a:extLst>
          </p:cNvPr>
          <p:cNvSpPr>
            <a:spLocks noChangeShapeType="1"/>
          </p:cNvSpPr>
          <p:nvPr/>
        </p:nvSpPr>
        <p:spPr bwMode="auto">
          <a:xfrm>
            <a:off x="7823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09" name="Line 13">
            <a:extLst>
              <a:ext uri="{FF2B5EF4-FFF2-40B4-BE49-F238E27FC236}">
                <a16:creationId xmlns:a16="http://schemas.microsoft.com/office/drawing/2014/main" id="{4FAFD28E-C4B9-4580-84CB-CF035BC9960F}"/>
              </a:ext>
            </a:extLst>
          </p:cNvPr>
          <p:cNvSpPr>
            <a:spLocks noChangeShapeType="1"/>
          </p:cNvSpPr>
          <p:nvPr/>
        </p:nvSpPr>
        <p:spPr bwMode="auto">
          <a:xfrm>
            <a:off x="8255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0" name="Line 14">
            <a:extLst>
              <a:ext uri="{FF2B5EF4-FFF2-40B4-BE49-F238E27FC236}">
                <a16:creationId xmlns:a16="http://schemas.microsoft.com/office/drawing/2014/main" id="{0E8D7189-0FCD-440D-A1CA-44833C8209C4}"/>
              </a:ext>
            </a:extLst>
          </p:cNvPr>
          <p:cNvSpPr>
            <a:spLocks noChangeShapeType="1"/>
          </p:cNvSpPr>
          <p:nvPr/>
        </p:nvSpPr>
        <p:spPr bwMode="auto">
          <a:xfrm>
            <a:off x="8686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1" name="Line 15">
            <a:extLst>
              <a:ext uri="{FF2B5EF4-FFF2-40B4-BE49-F238E27FC236}">
                <a16:creationId xmlns:a16="http://schemas.microsoft.com/office/drawing/2014/main" id="{30B9AA3D-EBBC-4AA6-8FEA-83668531BB2E}"/>
              </a:ext>
            </a:extLst>
          </p:cNvPr>
          <p:cNvSpPr>
            <a:spLocks noChangeShapeType="1"/>
          </p:cNvSpPr>
          <p:nvPr/>
        </p:nvSpPr>
        <p:spPr bwMode="auto">
          <a:xfrm>
            <a:off x="6096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2" name="Line 16">
            <a:extLst>
              <a:ext uri="{FF2B5EF4-FFF2-40B4-BE49-F238E27FC236}">
                <a16:creationId xmlns:a16="http://schemas.microsoft.com/office/drawing/2014/main" id="{B1FD3EC5-1BA0-4860-8AF3-C8BE5B365DE9}"/>
              </a:ext>
            </a:extLst>
          </p:cNvPr>
          <p:cNvSpPr>
            <a:spLocks noChangeShapeType="1"/>
          </p:cNvSpPr>
          <p:nvPr/>
        </p:nvSpPr>
        <p:spPr bwMode="auto">
          <a:xfrm>
            <a:off x="5664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3" name="Line 17">
            <a:extLst>
              <a:ext uri="{FF2B5EF4-FFF2-40B4-BE49-F238E27FC236}">
                <a16:creationId xmlns:a16="http://schemas.microsoft.com/office/drawing/2014/main" id="{90DE97F7-BF43-4167-BABF-D44AFBC4F28F}"/>
              </a:ext>
            </a:extLst>
          </p:cNvPr>
          <p:cNvSpPr>
            <a:spLocks noChangeShapeType="1"/>
          </p:cNvSpPr>
          <p:nvPr/>
        </p:nvSpPr>
        <p:spPr bwMode="auto">
          <a:xfrm>
            <a:off x="5232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4" name="Line 18">
            <a:extLst>
              <a:ext uri="{FF2B5EF4-FFF2-40B4-BE49-F238E27FC236}">
                <a16:creationId xmlns:a16="http://schemas.microsoft.com/office/drawing/2014/main" id="{2BF50E11-859C-49D3-B181-C8924D10191F}"/>
              </a:ext>
            </a:extLst>
          </p:cNvPr>
          <p:cNvSpPr>
            <a:spLocks noChangeShapeType="1"/>
          </p:cNvSpPr>
          <p:nvPr/>
        </p:nvSpPr>
        <p:spPr bwMode="auto">
          <a:xfrm>
            <a:off x="48006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5" name="Line 19">
            <a:extLst>
              <a:ext uri="{FF2B5EF4-FFF2-40B4-BE49-F238E27FC236}">
                <a16:creationId xmlns:a16="http://schemas.microsoft.com/office/drawing/2014/main" id="{F1FC543A-389B-456D-9635-2121F5B61DC3}"/>
              </a:ext>
            </a:extLst>
          </p:cNvPr>
          <p:cNvSpPr>
            <a:spLocks noChangeShapeType="1"/>
          </p:cNvSpPr>
          <p:nvPr/>
        </p:nvSpPr>
        <p:spPr bwMode="auto">
          <a:xfrm>
            <a:off x="4368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6" name="Line 20">
            <a:extLst>
              <a:ext uri="{FF2B5EF4-FFF2-40B4-BE49-F238E27FC236}">
                <a16:creationId xmlns:a16="http://schemas.microsoft.com/office/drawing/2014/main" id="{3E59D07E-EBEE-4E95-B6CD-184ED87CEE89}"/>
              </a:ext>
            </a:extLst>
          </p:cNvPr>
          <p:cNvSpPr>
            <a:spLocks noChangeShapeType="1"/>
          </p:cNvSpPr>
          <p:nvPr/>
        </p:nvSpPr>
        <p:spPr bwMode="auto">
          <a:xfrm>
            <a:off x="3937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7" name="Line 21">
            <a:extLst>
              <a:ext uri="{FF2B5EF4-FFF2-40B4-BE49-F238E27FC236}">
                <a16:creationId xmlns:a16="http://schemas.microsoft.com/office/drawing/2014/main" id="{284A6C5E-BCFB-4EA1-B7C6-DC0CB0D1D0BF}"/>
              </a:ext>
            </a:extLst>
          </p:cNvPr>
          <p:cNvSpPr>
            <a:spLocks noChangeShapeType="1"/>
          </p:cNvSpPr>
          <p:nvPr/>
        </p:nvSpPr>
        <p:spPr bwMode="auto">
          <a:xfrm>
            <a:off x="3505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8" name="Line 22">
            <a:extLst>
              <a:ext uri="{FF2B5EF4-FFF2-40B4-BE49-F238E27FC236}">
                <a16:creationId xmlns:a16="http://schemas.microsoft.com/office/drawing/2014/main" id="{3CCE08EB-BC7A-4F62-AB5F-DEB398AC204D}"/>
              </a:ext>
            </a:extLst>
          </p:cNvPr>
          <p:cNvSpPr>
            <a:spLocks noChangeShapeType="1"/>
          </p:cNvSpPr>
          <p:nvPr/>
        </p:nvSpPr>
        <p:spPr bwMode="auto">
          <a:xfrm>
            <a:off x="3073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19" name="Text Box 23">
            <a:extLst>
              <a:ext uri="{FF2B5EF4-FFF2-40B4-BE49-F238E27FC236}">
                <a16:creationId xmlns:a16="http://schemas.microsoft.com/office/drawing/2014/main" id="{6193FA79-2DDC-4B59-8106-487D89DEBEF7}"/>
              </a:ext>
            </a:extLst>
          </p:cNvPr>
          <p:cNvSpPr txBox="1">
            <a:spLocks noChangeArrowheads="1"/>
          </p:cNvSpPr>
          <p:nvPr/>
        </p:nvSpPr>
        <p:spPr bwMode="auto">
          <a:xfrm>
            <a:off x="1900238" y="1001713"/>
            <a:ext cx="5572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pH</a:t>
            </a:r>
          </a:p>
        </p:txBody>
      </p:sp>
      <p:sp>
        <p:nvSpPr>
          <p:cNvPr id="80920" name="Text Box 24">
            <a:extLst>
              <a:ext uri="{FF2B5EF4-FFF2-40B4-BE49-F238E27FC236}">
                <a16:creationId xmlns:a16="http://schemas.microsoft.com/office/drawing/2014/main" id="{211C2D10-07A3-428F-A5D2-5369B73E064D}"/>
              </a:ext>
            </a:extLst>
          </p:cNvPr>
          <p:cNvSpPr txBox="1">
            <a:spLocks noChangeArrowheads="1"/>
          </p:cNvSpPr>
          <p:nvPr/>
        </p:nvSpPr>
        <p:spPr bwMode="auto">
          <a:xfrm>
            <a:off x="8328026" y="5942013"/>
            <a:ext cx="23399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Přidání H</a:t>
            </a:r>
            <a:r>
              <a:rPr lang="cs-CZ" altLang="cs-CZ" sz="1800" baseline="30000">
                <a:latin typeface="Times New Roman" panose="02020603050405020304" pitchFamily="18" charset="0"/>
              </a:rPr>
              <a:t>+</a:t>
            </a:r>
            <a:r>
              <a:rPr lang="cs-CZ" altLang="cs-CZ" sz="1800">
                <a:latin typeface="Times New Roman" panose="02020603050405020304" pitchFamily="18" charset="0"/>
              </a:rPr>
              <a:t> mmol/l</a:t>
            </a:r>
          </a:p>
        </p:txBody>
      </p:sp>
      <p:sp>
        <p:nvSpPr>
          <p:cNvPr id="80921" name="Text Box 25">
            <a:extLst>
              <a:ext uri="{FF2B5EF4-FFF2-40B4-BE49-F238E27FC236}">
                <a16:creationId xmlns:a16="http://schemas.microsoft.com/office/drawing/2014/main" id="{012E36E2-1482-4D2B-9537-A2B63F306E9C}"/>
              </a:ext>
            </a:extLst>
          </p:cNvPr>
          <p:cNvSpPr txBox="1">
            <a:spLocks noChangeArrowheads="1"/>
          </p:cNvSpPr>
          <p:nvPr/>
        </p:nvSpPr>
        <p:spPr bwMode="auto">
          <a:xfrm>
            <a:off x="2674939" y="5942013"/>
            <a:ext cx="24844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Přidání OH</a:t>
            </a:r>
            <a:r>
              <a:rPr lang="cs-CZ" altLang="cs-CZ" sz="1800" baseline="30000">
                <a:latin typeface="Times New Roman" panose="02020603050405020304" pitchFamily="18" charset="0"/>
              </a:rPr>
              <a:t>-</a:t>
            </a:r>
            <a:r>
              <a:rPr lang="cs-CZ" altLang="cs-CZ" sz="1800">
                <a:latin typeface="Times New Roman" panose="02020603050405020304" pitchFamily="18" charset="0"/>
              </a:rPr>
              <a:t> mmol/l</a:t>
            </a:r>
          </a:p>
        </p:txBody>
      </p:sp>
      <p:sp>
        <p:nvSpPr>
          <p:cNvPr id="80922" name="Text Box 26">
            <a:extLst>
              <a:ext uri="{FF2B5EF4-FFF2-40B4-BE49-F238E27FC236}">
                <a16:creationId xmlns:a16="http://schemas.microsoft.com/office/drawing/2014/main" id="{1DCFDFAF-D45A-40C7-A5CB-0FA724B9F7B2}"/>
              </a:ext>
            </a:extLst>
          </p:cNvPr>
          <p:cNvSpPr txBox="1">
            <a:spLocks noChangeArrowheads="1"/>
          </p:cNvSpPr>
          <p:nvPr/>
        </p:nvSpPr>
        <p:spPr bwMode="auto">
          <a:xfrm>
            <a:off x="2782889" y="6459538"/>
            <a:ext cx="72723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-7      -6    -5     -4    -3    -2    -1     0      1     2      3     4      5      6       7</a:t>
            </a:r>
          </a:p>
          <a:p>
            <a:pPr>
              <a:spcBef>
                <a:spcPct val="0"/>
              </a:spcBef>
              <a:buClrTx/>
              <a:buFontTx/>
              <a:buNone/>
            </a:pPr>
            <a:endParaRPr lang="cs-CZ" altLang="cs-CZ" sz="1800">
              <a:latin typeface="Times New Roman" panose="02020603050405020304" pitchFamily="18" charset="0"/>
            </a:endParaRPr>
          </a:p>
        </p:txBody>
      </p:sp>
      <p:sp>
        <p:nvSpPr>
          <p:cNvPr id="80923" name="Line 27">
            <a:extLst>
              <a:ext uri="{FF2B5EF4-FFF2-40B4-BE49-F238E27FC236}">
                <a16:creationId xmlns:a16="http://schemas.microsoft.com/office/drawing/2014/main" id="{9DC9E399-6714-446B-8E10-198A419E33CB}"/>
              </a:ext>
            </a:extLst>
          </p:cNvPr>
          <p:cNvSpPr>
            <a:spLocks noChangeShapeType="1"/>
          </p:cNvSpPr>
          <p:nvPr/>
        </p:nvSpPr>
        <p:spPr bwMode="auto">
          <a:xfrm>
            <a:off x="9120188"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0924" name="Rectangle 35">
            <a:extLst>
              <a:ext uri="{FF2B5EF4-FFF2-40B4-BE49-F238E27FC236}">
                <a16:creationId xmlns:a16="http://schemas.microsoft.com/office/drawing/2014/main" id="{698EB80C-4FBC-4562-B27D-10825A66F207}"/>
              </a:ext>
            </a:extLst>
          </p:cNvPr>
          <p:cNvSpPr>
            <a:spLocks noChangeArrowheads="1"/>
          </p:cNvSpPr>
          <p:nvPr/>
        </p:nvSpPr>
        <p:spPr bwMode="auto">
          <a:xfrm>
            <a:off x="6240464" y="2924175"/>
            <a:ext cx="33115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a:solidFill>
                  <a:schemeClr val="tx2"/>
                </a:solidFill>
                <a:latin typeface="Times New Roman" panose="02020603050405020304" pitchFamily="18" charset="0"/>
              </a:rPr>
              <a:t>H</a:t>
            </a:r>
            <a:r>
              <a:rPr lang="cs-CZ" altLang="cs-CZ" baseline="30000">
                <a:solidFill>
                  <a:schemeClr val="tx2"/>
                </a:solidFill>
                <a:latin typeface="Times New Roman" panose="02020603050405020304" pitchFamily="18" charset="0"/>
              </a:rPr>
              <a:t>+</a:t>
            </a:r>
            <a:r>
              <a:rPr lang="cs-CZ" altLang="cs-CZ">
                <a:solidFill>
                  <a:schemeClr val="tx2"/>
                </a:solidFill>
                <a:latin typeface="Times New Roman" panose="02020603050405020304" pitchFamily="18" charset="0"/>
              </a:rPr>
              <a:t> + OH</a:t>
            </a:r>
            <a:r>
              <a:rPr lang="cs-CZ" altLang="cs-CZ" baseline="30000">
                <a:solidFill>
                  <a:schemeClr val="tx2"/>
                </a:solidFill>
                <a:latin typeface="Times New Roman" panose="02020603050405020304" pitchFamily="18" charset="0"/>
              </a:rPr>
              <a:t>-</a:t>
            </a:r>
            <a:r>
              <a:rPr lang="cs-CZ" altLang="cs-CZ">
                <a:solidFill>
                  <a:schemeClr val="tx2"/>
                </a:solidFill>
                <a:latin typeface="Times New Roman" panose="02020603050405020304" pitchFamily="18" charset="0"/>
              </a:rPr>
              <a:t>      H</a:t>
            </a:r>
            <a:r>
              <a:rPr lang="cs-CZ" altLang="cs-CZ" baseline="-25000">
                <a:solidFill>
                  <a:schemeClr val="tx2"/>
                </a:solidFill>
                <a:latin typeface="Times New Roman" panose="02020603050405020304" pitchFamily="18" charset="0"/>
              </a:rPr>
              <a:t>2</a:t>
            </a:r>
            <a:r>
              <a:rPr lang="cs-CZ" altLang="cs-CZ">
                <a:solidFill>
                  <a:schemeClr val="tx2"/>
                </a:solidFill>
                <a:latin typeface="Times New Roman" panose="02020603050405020304" pitchFamily="18" charset="0"/>
              </a:rPr>
              <a:t>O    </a:t>
            </a:r>
          </a:p>
        </p:txBody>
      </p:sp>
      <p:sp>
        <p:nvSpPr>
          <p:cNvPr id="82980" name="Line 36">
            <a:extLst>
              <a:ext uri="{FF2B5EF4-FFF2-40B4-BE49-F238E27FC236}">
                <a16:creationId xmlns:a16="http://schemas.microsoft.com/office/drawing/2014/main" id="{1488EFFD-7C3C-447E-9294-07B49219595E}"/>
              </a:ext>
            </a:extLst>
          </p:cNvPr>
          <p:cNvSpPr>
            <a:spLocks noChangeShapeType="1"/>
          </p:cNvSpPr>
          <p:nvPr/>
        </p:nvSpPr>
        <p:spPr bwMode="auto">
          <a:xfrm>
            <a:off x="7967663" y="3197225"/>
            <a:ext cx="360362" cy="0"/>
          </a:xfrm>
          <a:prstGeom prst="line">
            <a:avLst/>
          </a:prstGeom>
          <a:noFill/>
          <a:ln w="2857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0926" name="Rectangle 43">
            <a:extLst>
              <a:ext uri="{FF2B5EF4-FFF2-40B4-BE49-F238E27FC236}">
                <a16:creationId xmlns:a16="http://schemas.microsoft.com/office/drawing/2014/main" id="{009226F3-2652-4164-AACF-A46D5B7F50E5}"/>
              </a:ext>
            </a:extLst>
          </p:cNvPr>
          <p:cNvSpPr>
            <a:spLocks noChangeArrowheads="1"/>
          </p:cNvSpPr>
          <p:nvPr/>
        </p:nvSpPr>
        <p:spPr bwMode="auto">
          <a:xfrm>
            <a:off x="6167438" y="1052513"/>
            <a:ext cx="938212" cy="10080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a:latin typeface="Times New Roman" panose="02020603050405020304" pitchFamily="18" charset="0"/>
              </a:rPr>
              <a:t>H</a:t>
            </a:r>
            <a:r>
              <a:rPr lang="cs-CZ" altLang="cs-CZ" baseline="-22000">
                <a:latin typeface="Times New Roman" panose="02020603050405020304" pitchFamily="18" charset="0"/>
              </a:rPr>
              <a:t>2</a:t>
            </a:r>
            <a:r>
              <a:rPr lang="cs-CZ" altLang="cs-CZ">
                <a:latin typeface="Times New Roman" panose="02020603050405020304" pitchFamily="18" charset="0"/>
              </a:rPr>
              <a:t>0</a:t>
            </a:r>
            <a:endParaRPr lang="en-US" altLang="cs-CZ">
              <a:latin typeface="Times New Roman" panose="02020603050405020304" pitchFamily="18" charset="0"/>
            </a:endParaRPr>
          </a:p>
        </p:txBody>
      </p:sp>
      <p:sp>
        <p:nvSpPr>
          <p:cNvPr id="80927" name="Rectangle 44">
            <a:extLst>
              <a:ext uri="{FF2B5EF4-FFF2-40B4-BE49-F238E27FC236}">
                <a16:creationId xmlns:a16="http://schemas.microsoft.com/office/drawing/2014/main" id="{7A261126-A812-47F6-824A-7529173BE7BB}"/>
              </a:ext>
            </a:extLst>
          </p:cNvPr>
          <p:cNvSpPr>
            <a:spLocks noChangeArrowheads="1"/>
          </p:cNvSpPr>
          <p:nvPr/>
        </p:nvSpPr>
        <p:spPr bwMode="auto">
          <a:xfrm>
            <a:off x="7967664" y="1700214"/>
            <a:ext cx="288925" cy="3587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OH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248864" name="Rectangle 45">
            <a:extLst>
              <a:ext uri="{FF2B5EF4-FFF2-40B4-BE49-F238E27FC236}">
                <a16:creationId xmlns:a16="http://schemas.microsoft.com/office/drawing/2014/main" id="{B9FC8D30-970C-4FA7-9430-6830495EB1F1}"/>
              </a:ext>
            </a:extLst>
          </p:cNvPr>
          <p:cNvSpPr>
            <a:spLocks noChangeArrowheads="1"/>
          </p:cNvSpPr>
          <p:nvPr/>
        </p:nvSpPr>
        <p:spPr bwMode="auto">
          <a:xfrm>
            <a:off x="7967664" y="908051"/>
            <a:ext cx="288925" cy="2889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80929" name="Freeform 48">
            <a:extLst>
              <a:ext uri="{FF2B5EF4-FFF2-40B4-BE49-F238E27FC236}">
                <a16:creationId xmlns:a16="http://schemas.microsoft.com/office/drawing/2014/main" id="{A84F92A0-2AB4-4442-8B94-AEF6DD83BBF8}"/>
              </a:ext>
            </a:extLst>
          </p:cNvPr>
          <p:cNvSpPr>
            <a:spLocks/>
          </p:cNvSpPr>
          <p:nvPr/>
        </p:nvSpPr>
        <p:spPr bwMode="auto">
          <a:xfrm>
            <a:off x="7175501" y="1036638"/>
            <a:ext cx="792163" cy="520700"/>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0930" name="Freeform 49">
            <a:extLst>
              <a:ext uri="{FF2B5EF4-FFF2-40B4-BE49-F238E27FC236}">
                <a16:creationId xmlns:a16="http://schemas.microsoft.com/office/drawing/2014/main" id="{8CF7FE9F-33B2-46D1-BA9B-529DAECE52EF}"/>
              </a:ext>
            </a:extLst>
          </p:cNvPr>
          <p:cNvSpPr>
            <a:spLocks/>
          </p:cNvSpPr>
          <p:nvPr/>
        </p:nvSpPr>
        <p:spPr bwMode="auto">
          <a:xfrm>
            <a:off x="7104063" y="1557338"/>
            <a:ext cx="863600" cy="304800"/>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2994" name="Oval 50">
            <a:extLst>
              <a:ext uri="{FF2B5EF4-FFF2-40B4-BE49-F238E27FC236}">
                <a16:creationId xmlns:a16="http://schemas.microsoft.com/office/drawing/2014/main" id="{B8939223-9D18-4B77-84E3-1C5F6978BAF2}"/>
              </a:ext>
            </a:extLst>
          </p:cNvPr>
          <p:cNvSpPr>
            <a:spLocks noChangeArrowheads="1"/>
          </p:cNvSpPr>
          <p:nvPr/>
        </p:nvSpPr>
        <p:spPr bwMode="auto">
          <a:xfrm>
            <a:off x="6024563" y="3789363"/>
            <a:ext cx="215900" cy="215900"/>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5" name="Rectangle 51">
            <a:extLst>
              <a:ext uri="{FF2B5EF4-FFF2-40B4-BE49-F238E27FC236}">
                <a16:creationId xmlns:a16="http://schemas.microsoft.com/office/drawing/2014/main" id="{C8997627-0396-4683-ACF7-11D508779D4A}"/>
              </a:ext>
            </a:extLst>
          </p:cNvPr>
          <p:cNvSpPr>
            <a:spLocks noChangeArrowheads="1"/>
          </p:cNvSpPr>
          <p:nvPr/>
        </p:nvSpPr>
        <p:spPr bwMode="auto">
          <a:xfrm>
            <a:off x="7967664" y="1412876"/>
            <a:ext cx="1152525" cy="936625"/>
          </a:xfrm>
          <a:prstGeom prst="rect">
            <a:avLst/>
          </a:prstGeom>
          <a:solidFill>
            <a:srgbClr val="FF00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6" name="Oval 52">
            <a:extLst>
              <a:ext uri="{FF2B5EF4-FFF2-40B4-BE49-F238E27FC236}">
                <a16:creationId xmlns:a16="http://schemas.microsoft.com/office/drawing/2014/main" id="{4DA3105A-B4A2-48B1-BBB5-24C4E46D3DE9}"/>
              </a:ext>
            </a:extLst>
          </p:cNvPr>
          <p:cNvSpPr>
            <a:spLocks noChangeArrowheads="1"/>
          </p:cNvSpPr>
          <p:nvPr/>
        </p:nvSpPr>
        <p:spPr bwMode="auto">
          <a:xfrm>
            <a:off x="5808663" y="1592263"/>
            <a:ext cx="215900" cy="215900"/>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3004" name="Rectangle 60">
            <a:extLst>
              <a:ext uri="{FF2B5EF4-FFF2-40B4-BE49-F238E27FC236}">
                <a16:creationId xmlns:a16="http://schemas.microsoft.com/office/drawing/2014/main" id="{C7EAEDAA-288A-4C1B-8210-CCA504483280}"/>
              </a:ext>
            </a:extLst>
          </p:cNvPr>
          <p:cNvSpPr>
            <a:spLocks noChangeArrowheads="1"/>
          </p:cNvSpPr>
          <p:nvPr/>
        </p:nvSpPr>
        <p:spPr bwMode="auto">
          <a:xfrm>
            <a:off x="8328026" y="1773239"/>
            <a:ext cx="360363" cy="2873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OH</a:t>
            </a:r>
            <a:r>
              <a:rPr lang="cs-CZ" altLang="cs-CZ" sz="1800" baseline="30000">
                <a:latin typeface="Times New Roman" panose="02020603050405020304" pitchFamily="18" charset="0"/>
              </a:rPr>
              <a:t>-</a:t>
            </a:r>
            <a:endParaRPr lang="en-US" altLang="cs-CZ" sz="1800" baseline="30000">
              <a:latin typeface="Times New Roman" panose="02020603050405020304" pitchFamily="18" charset="0"/>
            </a:endParaRPr>
          </a:p>
        </p:txBody>
      </p:sp>
      <p:sp>
        <p:nvSpPr>
          <p:cNvPr id="82984" name="Line 40">
            <a:extLst>
              <a:ext uri="{FF2B5EF4-FFF2-40B4-BE49-F238E27FC236}">
                <a16:creationId xmlns:a16="http://schemas.microsoft.com/office/drawing/2014/main" id="{FB5F0C19-5AAE-4955-A667-9AC1406F0DD3}"/>
              </a:ext>
            </a:extLst>
          </p:cNvPr>
          <p:cNvSpPr>
            <a:spLocks noChangeShapeType="1"/>
          </p:cNvSpPr>
          <p:nvPr/>
        </p:nvSpPr>
        <p:spPr bwMode="auto">
          <a:xfrm flipH="1">
            <a:off x="8328025" y="1916113"/>
            <a:ext cx="1296988" cy="0"/>
          </a:xfrm>
          <a:prstGeom prst="line">
            <a:avLst/>
          </a:prstGeom>
          <a:noFill/>
          <a:ln w="76200">
            <a:solidFill>
              <a:srgbClr val="FF0066"/>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 name="Line 36">
            <a:extLst>
              <a:ext uri="{FF2B5EF4-FFF2-40B4-BE49-F238E27FC236}">
                <a16:creationId xmlns:a16="http://schemas.microsoft.com/office/drawing/2014/main" id="{370FB65F-1FFE-496F-B47B-1AEBAD52EADD}"/>
              </a:ext>
            </a:extLst>
          </p:cNvPr>
          <p:cNvSpPr>
            <a:spLocks noChangeShapeType="1"/>
          </p:cNvSpPr>
          <p:nvPr/>
        </p:nvSpPr>
        <p:spPr bwMode="auto">
          <a:xfrm>
            <a:off x="7967663" y="3201988"/>
            <a:ext cx="360362"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 name="Rectangle 51">
            <a:extLst>
              <a:ext uri="{FF2B5EF4-FFF2-40B4-BE49-F238E27FC236}">
                <a16:creationId xmlns:a16="http://schemas.microsoft.com/office/drawing/2014/main" id="{DF0094F5-E05F-41E1-852C-677D3A6B9DC0}"/>
              </a:ext>
            </a:extLst>
          </p:cNvPr>
          <p:cNvSpPr>
            <a:spLocks noChangeArrowheads="1"/>
          </p:cNvSpPr>
          <p:nvPr/>
        </p:nvSpPr>
        <p:spPr bwMode="auto">
          <a:xfrm>
            <a:off x="9515476" y="1341439"/>
            <a:ext cx="1152525" cy="936625"/>
          </a:xfrm>
          <a:prstGeom prst="rect">
            <a:avLst/>
          </a:prstGeom>
          <a:solidFill>
            <a:srgbClr val="FF00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4" name="Rectangle 60">
            <a:extLst>
              <a:ext uri="{FF2B5EF4-FFF2-40B4-BE49-F238E27FC236}">
                <a16:creationId xmlns:a16="http://schemas.microsoft.com/office/drawing/2014/main" id="{6023A190-1F66-4819-BE5B-489E265FC41F}"/>
              </a:ext>
            </a:extLst>
          </p:cNvPr>
          <p:cNvSpPr>
            <a:spLocks noChangeArrowheads="1"/>
          </p:cNvSpPr>
          <p:nvPr/>
        </p:nvSpPr>
        <p:spPr bwMode="auto">
          <a:xfrm>
            <a:off x="9912350" y="1773238"/>
            <a:ext cx="503238" cy="2159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OH</a:t>
            </a:r>
            <a:r>
              <a:rPr lang="cs-CZ" altLang="cs-CZ" sz="1800" baseline="30000">
                <a:latin typeface="Times New Roman" panose="02020603050405020304" pitchFamily="18" charset="0"/>
              </a:rPr>
              <a:t>-</a:t>
            </a:r>
            <a:endParaRPr lang="en-US" altLang="cs-CZ" sz="1800" baseline="30000">
              <a:latin typeface="Times New Roman" panose="02020603050405020304" pitchFamily="18" charset="0"/>
            </a:endParaRPr>
          </a:p>
        </p:txBody>
      </p:sp>
      <p:sp>
        <p:nvSpPr>
          <p:cNvPr id="248876" name="Rectangle 45">
            <a:extLst>
              <a:ext uri="{FF2B5EF4-FFF2-40B4-BE49-F238E27FC236}">
                <a16:creationId xmlns:a16="http://schemas.microsoft.com/office/drawing/2014/main" id="{333079FD-085C-4EE6-A5AC-032481E18D0D}"/>
              </a:ext>
            </a:extLst>
          </p:cNvPr>
          <p:cNvSpPr>
            <a:spLocks noChangeArrowheads="1"/>
          </p:cNvSpPr>
          <p:nvPr/>
        </p:nvSpPr>
        <p:spPr bwMode="auto">
          <a:xfrm>
            <a:off x="7967664" y="981075"/>
            <a:ext cx="288925" cy="714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5" name="Line 40">
            <a:extLst>
              <a:ext uri="{FF2B5EF4-FFF2-40B4-BE49-F238E27FC236}">
                <a16:creationId xmlns:a16="http://schemas.microsoft.com/office/drawing/2014/main" id="{3F731F85-1095-4A7E-AA1C-05AE9A508284}"/>
              </a:ext>
            </a:extLst>
          </p:cNvPr>
          <p:cNvSpPr>
            <a:spLocks noChangeShapeType="1"/>
          </p:cNvSpPr>
          <p:nvPr/>
        </p:nvSpPr>
        <p:spPr bwMode="auto">
          <a:xfrm flipH="1">
            <a:off x="7464425" y="2492375"/>
            <a:ext cx="0" cy="431800"/>
          </a:xfrm>
          <a:prstGeom prst="line">
            <a:avLst/>
          </a:prstGeom>
          <a:noFill/>
          <a:ln w="76200">
            <a:solidFill>
              <a:srgbClr val="FF0066"/>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48878" name="Line 46">
            <a:extLst>
              <a:ext uri="{FF2B5EF4-FFF2-40B4-BE49-F238E27FC236}">
                <a16:creationId xmlns:a16="http://schemas.microsoft.com/office/drawing/2014/main" id="{E3BD7D05-3694-4FD0-A4A3-11DFC126D3E4}"/>
              </a:ext>
            </a:extLst>
          </p:cNvPr>
          <p:cNvSpPr>
            <a:spLocks noChangeShapeType="1"/>
          </p:cNvSpPr>
          <p:nvPr/>
        </p:nvSpPr>
        <p:spPr bwMode="auto">
          <a:xfrm>
            <a:off x="6240463" y="2997200"/>
            <a:ext cx="0" cy="287338"/>
          </a:xfrm>
          <a:prstGeom prst="line">
            <a:avLst/>
          </a:prstGeom>
          <a:noFill/>
          <a:ln w="9525">
            <a:solidFill>
              <a:schemeClr val="tx1"/>
            </a:solidFill>
            <a:round/>
            <a:headEnd/>
            <a:tailEnd type="triangle" w="med" len="med"/>
          </a:ln>
          <a:effectLst>
            <a:prstShdw prst="shdw17" dist="17961" dir="2700000">
              <a:schemeClr val="tx1">
                <a:gamma/>
                <a:shade val="60000"/>
                <a:invGamma/>
              </a:schemeClr>
            </a:prstShdw>
          </a:effectLst>
        </p:spPr>
        <p:txBody>
          <a:bodyPr/>
          <a:lstStyle/>
          <a:p>
            <a:pPr>
              <a:defRPr/>
            </a:pPr>
            <a:endParaRPr lang="cs-CZ"/>
          </a:p>
        </p:txBody>
      </p:sp>
      <p:sp>
        <p:nvSpPr>
          <p:cNvPr id="248879" name="Line 47">
            <a:extLst>
              <a:ext uri="{FF2B5EF4-FFF2-40B4-BE49-F238E27FC236}">
                <a16:creationId xmlns:a16="http://schemas.microsoft.com/office/drawing/2014/main" id="{4E744790-D8D7-40B3-8EDD-1066F2AF4417}"/>
              </a:ext>
            </a:extLst>
          </p:cNvPr>
          <p:cNvSpPr>
            <a:spLocks noChangeShapeType="1"/>
          </p:cNvSpPr>
          <p:nvPr/>
        </p:nvSpPr>
        <p:spPr bwMode="auto">
          <a:xfrm>
            <a:off x="7153275" y="2997200"/>
            <a:ext cx="0" cy="287338"/>
          </a:xfrm>
          <a:prstGeom prst="line">
            <a:avLst/>
          </a:prstGeom>
          <a:noFill/>
          <a:ln w="9525">
            <a:solidFill>
              <a:schemeClr val="tx1"/>
            </a:solidFill>
            <a:round/>
            <a:headEnd type="triangle" w="med" len="med"/>
            <a:tailEnd/>
          </a:ln>
          <a:effectLst>
            <a:prstShdw prst="shdw17" dist="17961" dir="2700000">
              <a:schemeClr val="tx1">
                <a:gamma/>
                <a:shade val="60000"/>
                <a:invGamma/>
              </a:schemeClr>
            </a:prstShdw>
          </a:effectLst>
        </p:spPr>
        <p:txBody>
          <a:bodyPr/>
          <a:lstStyle/>
          <a:p>
            <a:pPr>
              <a:defRPr/>
            </a:pPr>
            <a:endParaRPr lang="cs-CZ"/>
          </a:p>
        </p:txBody>
      </p:sp>
      <p:sp>
        <p:nvSpPr>
          <p:cNvPr id="6" name="Rectangle 51">
            <a:extLst>
              <a:ext uri="{FF2B5EF4-FFF2-40B4-BE49-F238E27FC236}">
                <a16:creationId xmlns:a16="http://schemas.microsoft.com/office/drawing/2014/main" id="{918F245C-35E1-44CF-9316-1474CD03082D}"/>
              </a:ext>
            </a:extLst>
          </p:cNvPr>
          <p:cNvSpPr>
            <a:spLocks noChangeArrowheads="1"/>
          </p:cNvSpPr>
          <p:nvPr/>
        </p:nvSpPr>
        <p:spPr bwMode="auto">
          <a:xfrm>
            <a:off x="9515476" y="1"/>
            <a:ext cx="1152525" cy="936625"/>
          </a:xfrm>
          <a:prstGeom prst="rect">
            <a:avLst/>
          </a:prstGeom>
          <a:solidFill>
            <a:srgbClr val="FFFF99"/>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7" name="Rectangle 60">
            <a:extLst>
              <a:ext uri="{FF2B5EF4-FFF2-40B4-BE49-F238E27FC236}">
                <a16:creationId xmlns:a16="http://schemas.microsoft.com/office/drawing/2014/main" id="{A538EA68-8DE9-446E-94BF-486F041457C9}"/>
              </a:ext>
            </a:extLst>
          </p:cNvPr>
          <p:cNvSpPr>
            <a:spLocks noChangeArrowheads="1"/>
          </p:cNvSpPr>
          <p:nvPr/>
        </p:nvSpPr>
        <p:spPr bwMode="auto">
          <a:xfrm>
            <a:off x="9983789" y="360364"/>
            <a:ext cx="287337" cy="2889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Na</a:t>
            </a:r>
            <a:r>
              <a:rPr lang="cs-CZ" altLang="cs-CZ" sz="1800" baseline="30000">
                <a:latin typeface="Times New Roman" panose="02020603050405020304" pitchFamily="18" charset="0"/>
              </a:rPr>
              <a:t>+</a:t>
            </a:r>
            <a:endParaRPr lang="en-US" altLang="cs-CZ" sz="1800" baseline="30000">
              <a:latin typeface="Times New Roman" panose="02020603050405020304" pitchFamily="18" charset="0"/>
            </a:endParaRPr>
          </a:p>
        </p:txBody>
      </p:sp>
    </p:spTree>
    <p:extLst>
      <p:ext uri="{BB962C8B-B14F-4D97-AF65-F5344CB8AC3E}">
        <p14:creationId xmlns:p14="http://schemas.microsoft.com/office/powerpoint/2010/main" val="29687353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1"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heckerboard(across)">
                                      <p:cBhvr>
                                        <p:cTn id="13" dur="500"/>
                                        <p:tgtEl>
                                          <p:spTgt spid="7"/>
                                        </p:tgtEl>
                                      </p:cBhvr>
                                    </p:animEffect>
                                  </p:childTnLst>
                                </p:cTn>
                              </p:par>
                              <p:par>
                                <p:cTn id="14" presetID="5" presetClass="entr" presetSubtype="10" fill="hold" grpId="1"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checkerboard(across)">
                                      <p:cBhvr>
                                        <p:cTn id="16" dur="5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 presetClass="entr" presetSubtype="10" fill="hold" nodeType="clickEffect">
                                  <p:stCondLst>
                                    <p:cond delay="0"/>
                                  </p:stCondLst>
                                  <p:childTnLst>
                                    <p:set>
                                      <p:cBhvr>
                                        <p:cTn id="20" dur="1" fill="hold">
                                          <p:stCondLst>
                                            <p:cond delay="0"/>
                                          </p:stCondLst>
                                        </p:cTn>
                                        <p:tgtEl>
                                          <p:spTgt spid="82984"/>
                                        </p:tgtEl>
                                        <p:attrNameLst>
                                          <p:attrName>style.visibility</p:attrName>
                                        </p:attrNameLst>
                                      </p:cBhvr>
                                      <p:to>
                                        <p:strVal val="visible"/>
                                      </p:to>
                                    </p:set>
                                    <p:animEffect transition="in" filter="checkerboard(across)">
                                      <p:cBhvr>
                                        <p:cTn id="21" dur="500"/>
                                        <p:tgtEl>
                                          <p:spTgt spid="82984"/>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82995"/>
                                        </p:tgtEl>
                                        <p:attrNameLst>
                                          <p:attrName>style.visibility</p:attrName>
                                        </p:attrNameLst>
                                      </p:cBhvr>
                                      <p:to>
                                        <p:strVal val="visible"/>
                                      </p:to>
                                    </p:set>
                                    <p:animEffect transition="in" filter="checkerboard(across)">
                                      <p:cBhvr>
                                        <p:cTn id="26" dur="500"/>
                                        <p:tgtEl>
                                          <p:spTgt spid="82995"/>
                                        </p:tgtEl>
                                      </p:cBhvr>
                                    </p:animEffect>
                                  </p:childTnLst>
                                </p:cTn>
                              </p:par>
                              <p:par>
                                <p:cTn id="27" presetID="5" presetClass="entr" presetSubtype="10" fill="hold" grpId="0" nodeType="withEffect">
                                  <p:stCondLst>
                                    <p:cond delay="0"/>
                                  </p:stCondLst>
                                  <p:childTnLst>
                                    <p:set>
                                      <p:cBhvr>
                                        <p:cTn id="28" dur="1" fill="hold">
                                          <p:stCondLst>
                                            <p:cond delay="0"/>
                                          </p:stCondLst>
                                        </p:cTn>
                                        <p:tgtEl>
                                          <p:spTgt spid="82996"/>
                                        </p:tgtEl>
                                        <p:attrNameLst>
                                          <p:attrName>style.visibility</p:attrName>
                                        </p:attrNameLst>
                                      </p:cBhvr>
                                      <p:to>
                                        <p:strVal val="visible"/>
                                      </p:to>
                                    </p:set>
                                    <p:animEffect transition="in" filter="checkerboard(across)">
                                      <p:cBhvr>
                                        <p:cTn id="29" dur="500"/>
                                        <p:tgtEl>
                                          <p:spTgt spid="82996"/>
                                        </p:tgtEl>
                                      </p:cBhvr>
                                    </p:animEffect>
                                  </p:childTnLst>
                                </p:cTn>
                              </p:par>
                              <p:par>
                                <p:cTn id="30" presetID="5" presetClass="entr" presetSubtype="10" fill="hold" grpId="0" nodeType="withEffect">
                                  <p:stCondLst>
                                    <p:cond delay="0"/>
                                  </p:stCondLst>
                                  <p:childTnLst>
                                    <p:set>
                                      <p:cBhvr>
                                        <p:cTn id="31" dur="1" fill="hold">
                                          <p:stCondLst>
                                            <p:cond delay="0"/>
                                          </p:stCondLst>
                                        </p:cTn>
                                        <p:tgtEl>
                                          <p:spTgt spid="83004"/>
                                        </p:tgtEl>
                                        <p:attrNameLst>
                                          <p:attrName>style.visibility</p:attrName>
                                        </p:attrNameLst>
                                      </p:cBhvr>
                                      <p:to>
                                        <p:strVal val="visible"/>
                                      </p:to>
                                    </p:set>
                                    <p:animEffect transition="in" filter="checkerboard(across)">
                                      <p:cBhvr>
                                        <p:cTn id="32" dur="500"/>
                                        <p:tgtEl>
                                          <p:spTgt spid="83004"/>
                                        </p:tgtEl>
                                      </p:cBhvr>
                                    </p:animEffect>
                                  </p:childTnLst>
                                </p:cTn>
                              </p:par>
                              <p:par>
                                <p:cTn id="33" presetID="5" presetClass="exit" presetSubtype="10" fill="hold" nodeType="withEffect">
                                  <p:stCondLst>
                                    <p:cond delay="0"/>
                                  </p:stCondLst>
                                  <p:childTnLst>
                                    <p:animEffect transition="out" filter="checkerboard(across)">
                                      <p:cBhvr>
                                        <p:cTn id="34" dur="500"/>
                                        <p:tgtEl>
                                          <p:spTgt spid="82980"/>
                                        </p:tgtEl>
                                      </p:cBhvr>
                                    </p:animEffect>
                                    <p:set>
                                      <p:cBhvr>
                                        <p:cTn id="35" dur="1" fill="hold">
                                          <p:stCondLst>
                                            <p:cond delay="499"/>
                                          </p:stCondLst>
                                        </p:cTn>
                                        <p:tgtEl>
                                          <p:spTgt spid="82980"/>
                                        </p:tgtEl>
                                        <p:attrNameLst>
                                          <p:attrName>style.visibility</p:attrName>
                                        </p:attrNameLst>
                                      </p:cBhvr>
                                      <p:to>
                                        <p:strVal val="hidden"/>
                                      </p:to>
                                    </p:set>
                                  </p:childTnLst>
                                </p:cTn>
                              </p:par>
                              <p:par>
                                <p:cTn id="36" presetID="5" presetClass="entr" presetSubtype="10" fill="hold" nodeType="withEffect">
                                  <p:stCondLst>
                                    <p:cond delay="0"/>
                                  </p:stCondLst>
                                  <p:childTnLst>
                                    <p:set>
                                      <p:cBhvr>
                                        <p:cTn id="37" dur="1" fill="hold">
                                          <p:stCondLst>
                                            <p:cond delay="0"/>
                                          </p:stCondLst>
                                        </p:cTn>
                                        <p:tgtEl>
                                          <p:spTgt spid="2"/>
                                        </p:tgtEl>
                                        <p:attrNameLst>
                                          <p:attrName>style.visibility</p:attrName>
                                        </p:attrNameLst>
                                      </p:cBhvr>
                                      <p:to>
                                        <p:strVal val="visible"/>
                                      </p:to>
                                    </p:set>
                                    <p:animEffect transition="in" filter="checkerboard(across)">
                                      <p:cBhvr>
                                        <p:cTn id="38" dur="500"/>
                                        <p:tgtEl>
                                          <p:spTgt spid="2"/>
                                        </p:tgtEl>
                                      </p:cBhvr>
                                    </p:animEffect>
                                  </p:childTnLst>
                                </p:cTn>
                              </p:par>
                              <p:par>
                                <p:cTn id="39" presetID="5" presetClass="exit" presetSubtype="10" fill="hold" nodeType="withEffect">
                                  <p:stCondLst>
                                    <p:cond delay="0"/>
                                  </p:stCondLst>
                                  <p:childTnLst>
                                    <p:animEffect transition="out" filter="checkerboard(across)">
                                      <p:cBhvr>
                                        <p:cTn id="40" dur="500"/>
                                        <p:tgtEl>
                                          <p:spTgt spid="82984"/>
                                        </p:tgtEl>
                                      </p:cBhvr>
                                    </p:animEffect>
                                    <p:set>
                                      <p:cBhvr>
                                        <p:cTn id="41" dur="1" fill="hold">
                                          <p:stCondLst>
                                            <p:cond delay="499"/>
                                          </p:stCondLst>
                                        </p:cTn>
                                        <p:tgtEl>
                                          <p:spTgt spid="82984"/>
                                        </p:tgtEl>
                                        <p:attrNameLst>
                                          <p:attrName>style.visibility</p:attrName>
                                        </p:attrNameLst>
                                      </p:cBhvr>
                                      <p:to>
                                        <p:strVal val="hidden"/>
                                      </p:to>
                                    </p:set>
                                  </p:childTnLst>
                                </p:cTn>
                              </p:par>
                              <p:par>
                                <p:cTn id="42" presetID="5" presetClass="exit" presetSubtype="10" fill="hold" grpId="0" nodeType="withEffect">
                                  <p:stCondLst>
                                    <p:cond delay="0"/>
                                  </p:stCondLst>
                                  <p:childTnLst>
                                    <p:animEffect transition="out" filter="checkerboard(across)">
                                      <p:cBhvr>
                                        <p:cTn id="43" dur="500"/>
                                        <p:tgtEl>
                                          <p:spTgt spid="4"/>
                                        </p:tgtEl>
                                      </p:cBhvr>
                                    </p:animEffect>
                                    <p:set>
                                      <p:cBhvr>
                                        <p:cTn id="44" dur="1" fill="hold">
                                          <p:stCondLst>
                                            <p:cond delay="499"/>
                                          </p:stCondLst>
                                        </p:cTn>
                                        <p:tgtEl>
                                          <p:spTgt spid="4"/>
                                        </p:tgtEl>
                                        <p:attrNameLst>
                                          <p:attrName>style.visibility</p:attrName>
                                        </p:attrNameLst>
                                      </p:cBhvr>
                                      <p:to>
                                        <p:strVal val="hidden"/>
                                      </p:to>
                                    </p:set>
                                  </p:childTnLst>
                                </p:cTn>
                              </p:par>
                              <p:par>
                                <p:cTn id="45" presetID="5" presetClass="exit" presetSubtype="10" fill="hold" grpId="0" nodeType="withEffect">
                                  <p:stCondLst>
                                    <p:cond delay="0"/>
                                  </p:stCondLst>
                                  <p:childTnLst>
                                    <p:animEffect transition="out" filter="checkerboard(across)">
                                      <p:cBhvr>
                                        <p:cTn id="46" dur="500"/>
                                        <p:tgtEl>
                                          <p:spTgt spid="3"/>
                                        </p:tgtEl>
                                      </p:cBhvr>
                                    </p:animEffect>
                                    <p:set>
                                      <p:cBhvr>
                                        <p:cTn id="47" dur="1" fill="hold">
                                          <p:stCondLst>
                                            <p:cond delay="499"/>
                                          </p:stCondLst>
                                        </p:cTn>
                                        <p:tgtEl>
                                          <p:spTgt spid="3"/>
                                        </p:tgtEl>
                                        <p:attrNameLst>
                                          <p:attrName>style.visibility</p:attrName>
                                        </p:attrNameLst>
                                      </p:cBhvr>
                                      <p:to>
                                        <p:strVal val="hidden"/>
                                      </p:to>
                                    </p:set>
                                  </p:childTnLst>
                                </p:cTn>
                              </p:par>
                              <p:par>
                                <p:cTn id="48" presetID="5" presetClass="exit" presetSubtype="10" fill="hold" grpId="0" nodeType="withEffect">
                                  <p:stCondLst>
                                    <p:cond delay="0"/>
                                  </p:stCondLst>
                                  <p:childTnLst>
                                    <p:animEffect transition="out" filter="checkerboard(across)">
                                      <p:cBhvr>
                                        <p:cTn id="49" dur="500"/>
                                        <p:tgtEl>
                                          <p:spTgt spid="82994"/>
                                        </p:tgtEl>
                                      </p:cBhvr>
                                    </p:animEffect>
                                    <p:set>
                                      <p:cBhvr>
                                        <p:cTn id="50" dur="1" fill="hold">
                                          <p:stCondLst>
                                            <p:cond delay="499"/>
                                          </p:stCondLst>
                                        </p:cTn>
                                        <p:tgtEl>
                                          <p:spTgt spid="82994"/>
                                        </p:tgtEl>
                                        <p:attrNameLst>
                                          <p:attrName>style.visibility</p:attrName>
                                        </p:attrNameLst>
                                      </p:cBhvr>
                                      <p:to>
                                        <p:strVal val="hidden"/>
                                      </p:to>
                                    </p:set>
                                  </p:childTnLst>
                                </p:cTn>
                              </p:par>
                              <p:par>
                                <p:cTn id="51" presetID="5" presetClass="entr" presetSubtype="10" fill="hold" grpId="0" nodeType="withEffect">
                                  <p:stCondLst>
                                    <p:cond delay="0"/>
                                  </p:stCondLst>
                                  <p:childTnLst>
                                    <p:set>
                                      <p:cBhvr>
                                        <p:cTn id="52" dur="1" fill="hold">
                                          <p:stCondLst>
                                            <p:cond delay="0"/>
                                          </p:stCondLst>
                                        </p:cTn>
                                        <p:tgtEl>
                                          <p:spTgt spid="248876"/>
                                        </p:tgtEl>
                                        <p:attrNameLst>
                                          <p:attrName>style.visibility</p:attrName>
                                        </p:attrNameLst>
                                      </p:cBhvr>
                                      <p:to>
                                        <p:strVal val="visible"/>
                                      </p:to>
                                    </p:set>
                                    <p:animEffect transition="in" filter="checkerboard(across)">
                                      <p:cBhvr>
                                        <p:cTn id="53" dur="500"/>
                                        <p:tgtEl>
                                          <p:spTgt spid="248876"/>
                                        </p:tgtEl>
                                      </p:cBhvr>
                                    </p:animEffect>
                                  </p:childTnLst>
                                </p:cTn>
                              </p:par>
                              <p:par>
                                <p:cTn id="54" presetID="5" presetClass="exit" presetSubtype="10" fill="hold" grpId="0" nodeType="withEffect">
                                  <p:stCondLst>
                                    <p:cond delay="0"/>
                                  </p:stCondLst>
                                  <p:childTnLst>
                                    <p:animEffect transition="out" filter="checkerboard(across)">
                                      <p:cBhvr>
                                        <p:cTn id="55" dur="500"/>
                                        <p:tgtEl>
                                          <p:spTgt spid="248864"/>
                                        </p:tgtEl>
                                      </p:cBhvr>
                                    </p:animEffect>
                                    <p:set>
                                      <p:cBhvr>
                                        <p:cTn id="56" dur="1" fill="hold">
                                          <p:stCondLst>
                                            <p:cond delay="499"/>
                                          </p:stCondLst>
                                        </p:cTn>
                                        <p:tgtEl>
                                          <p:spTgt spid="248864"/>
                                        </p:tgtEl>
                                        <p:attrNameLst>
                                          <p:attrName>style.visibility</p:attrName>
                                        </p:attrNameLst>
                                      </p:cBhvr>
                                      <p:to>
                                        <p:strVal val="hidden"/>
                                      </p:to>
                                    </p:set>
                                  </p:childTnLst>
                                </p:cTn>
                              </p:par>
                              <p:par>
                                <p:cTn id="57" presetID="5" presetClass="entr" presetSubtype="10" fill="hold" nodeType="withEffect">
                                  <p:stCondLst>
                                    <p:cond delay="0"/>
                                  </p:stCondLst>
                                  <p:childTnLst>
                                    <p:set>
                                      <p:cBhvr>
                                        <p:cTn id="58" dur="1" fill="hold">
                                          <p:stCondLst>
                                            <p:cond delay="0"/>
                                          </p:stCondLst>
                                        </p:cTn>
                                        <p:tgtEl>
                                          <p:spTgt spid="248879"/>
                                        </p:tgtEl>
                                        <p:attrNameLst>
                                          <p:attrName>style.visibility</p:attrName>
                                        </p:attrNameLst>
                                      </p:cBhvr>
                                      <p:to>
                                        <p:strVal val="visible"/>
                                      </p:to>
                                    </p:set>
                                    <p:animEffect transition="in" filter="checkerboard(across)">
                                      <p:cBhvr>
                                        <p:cTn id="59" dur="500"/>
                                        <p:tgtEl>
                                          <p:spTgt spid="248879"/>
                                        </p:tgtEl>
                                      </p:cBhvr>
                                    </p:animEffect>
                                  </p:childTnLst>
                                </p:cTn>
                              </p:par>
                              <p:par>
                                <p:cTn id="60" presetID="5" presetClass="entr" presetSubtype="10" fill="hold" nodeType="withEffect">
                                  <p:stCondLst>
                                    <p:cond delay="0"/>
                                  </p:stCondLst>
                                  <p:childTnLst>
                                    <p:set>
                                      <p:cBhvr>
                                        <p:cTn id="61" dur="1" fill="hold">
                                          <p:stCondLst>
                                            <p:cond delay="0"/>
                                          </p:stCondLst>
                                        </p:cTn>
                                        <p:tgtEl>
                                          <p:spTgt spid="248878"/>
                                        </p:tgtEl>
                                        <p:attrNameLst>
                                          <p:attrName>style.visibility</p:attrName>
                                        </p:attrNameLst>
                                      </p:cBhvr>
                                      <p:to>
                                        <p:strVal val="visible"/>
                                      </p:to>
                                    </p:set>
                                    <p:animEffect transition="in" filter="checkerboard(across)">
                                      <p:cBhvr>
                                        <p:cTn id="62" dur="500"/>
                                        <p:tgtEl>
                                          <p:spTgt spid="248878"/>
                                        </p:tgtEl>
                                      </p:cBhvr>
                                    </p:animEffect>
                                  </p:childTnLst>
                                </p:cTn>
                              </p:par>
                              <p:par>
                                <p:cTn id="63" presetID="5" presetClass="entr" presetSubtype="10" fill="hold" nodeType="withEffect">
                                  <p:stCondLst>
                                    <p:cond delay="0"/>
                                  </p:stCondLst>
                                  <p:childTnLst>
                                    <p:set>
                                      <p:cBhvr>
                                        <p:cTn id="64" dur="1" fill="hold">
                                          <p:stCondLst>
                                            <p:cond delay="0"/>
                                          </p:stCondLst>
                                        </p:cTn>
                                        <p:tgtEl>
                                          <p:spTgt spid="5"/>
                                        </p:tgtEl>
                                        <p:attrNameLst>
                                          <p:attrName>style.visibility</p:attrName>
                                        </p:attrNameLst>
                                      </p:cBhvr>
                                      <p:to>
                                        <p:strVal val="visible"/>
                                      </p:to>
                                    </p:set>
                                    <p:animEffect transition="in" filter="checkerboard(across)">
                                      <p:cBhvr>
                                        <p:cTn id="6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64" grpId="0" animBg="1"/>
      <p:bldP spid="82994" grpId="0" animBg="1"/>
      <p:bldP spid="82995" grpId="0" animBg="1"/>
      <p:bldP spid="82996" grpId="0" animBg="1"/>
      <p:bldP spid="83004" grpId="0" animBg="1"/>
      <p:bldP spid="3" grpId="0" animBg="1"/>
      <p:bldP spid="3" grpId="1" animBg="1"/>
      <p:bldP spid="4" grpId="0" animBg="1"/>
      <p:bldP spid="4" grpId="1" animBg="1"/>
      <p:bldP spid="248876" grpId="0" animBg="1"/>
      <p:bldP spid="6" grpId="0" animBg="1"/>
      <p:bldP spid="7" grpId="0" animBg="1"/>
    </p:bld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001" name="Freeform 57">
            <a:extLst>
              <a:ext uri="{FF2B5EF4-FFF2-40B4-BE49-F238E27FC236}">
                <a16:creationId xmlns:a16="http://schemas.microsoft.com/office/drawing/2014/main" id="{F45E07D9-6CF1-4A8F-9DD6-6414B5E0FB8A}"/>
              </a:ext>
            </a:extLst>
          </p:cNvPr>
          <p:cNvSpPr>
            <a:spLocks/>
          </p:cNvSpPr>
          <p:nvPr/>
        </p:nvSpPr>
        <p:spPr bwMode="auto">
          <a:xfrm>
            <a:off x="3606800" y="515939"/>
            <a:ext cx="603250" cy="619125"/>
          </a:xfrm>
          <a:custGeom>
            <a:avLst/>
            <a:gdLst>
              <a:gd name="T0" fmla="*/ 2147483646 w 380"/>
              <a:gd name="T1" fmla="*/ 0 h 390"/>
              <a:gd name="T2" fmla="*/ 2147483646 w 380"/>
              <a:gd name="T3" fmla="*/ 2147483646 h 390"/>
              <a:gd name="T4" fmla="*/ 0 w 380"/>
              <a:gd name="T5" fmla="*/ 2147483646 h 390"/>
              <a:gd name="T6" fmla="*/ 0 60000 65536"/>
              <a:gd name="T7" fmla="*/ 0 60000 65536"/>
              <a:gd name="T8" fmla="*/ 0 60000 65536"/>
              <a:gd name="T9" fmla="*/ 0 w 380"/>
              <a:gd name="T10" fmla="*/ 0 h 390"/>
              <a:gd name="T11" fmla="*/ 380 w 380"/>
              <a:gd name="T12" fmla="*/ 390 h 390"/>
            </a:gdLst>
            <a:ahLst/>
            <a:cxnLst>
              <a:cxn ang="T6">
                <a:pos x="T0" y="T1"/>
              </a:cxn>
              <a:cxn ang="T7">
                <a:pos x="T2" y="T3"/>
              </a:cxn>
              <a:cxn ang="T8">
                <a:pos x="T4" y="T5"/>
              </a:cxn>
            </a:cxnLst>
            <a:rect l="T9" t="T10" r="T11" b="T12"/>
            <a:pathLst>
              <a:path w="380" h="390">
                <a:moveTo>
                  <a:pt x="363" y="0"/>
                </a:moveTo>
                <a:cubicBezTo>
                  <a:pt x="356" y="42"/>
                  <a:pt x="380" y="181"/>
                  <a:pt x="320" y="246"/>
                </a:cubicBezTo>
                <a:cubicBezTo>
                  <a:pt x="275" y="314"/>
                  <a:pt x="67" y="360"/>
                  <a:pt x="0" y="390"/>
                </a:cubicBezTo>
              </a:path>
            </a:pathLst>
          </a:custGeom>
          <a:noFill/>
          <a:ln w="76200">
            <a:solidFill>
              <a:srgbClr val="FF0066"/>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47" name="Rectangle 2">
            <a:extLst>
              <a:ext uri="{FF2B5EF4-FFF2-40B4-BE49-F238E27FC236}">
                <a16:creationId xmlns:a16="http://schemas.microsoft.com/office/drawing/2014/main" id="{66415491-527B-48DE-AFEC-B8B37B3D5041}"/>
              </a:ext>
            </a:extLst>
          </p:cNvPr>
          <p:cNvSpPr>
            <a:spLocks noGrp="1" noChangeArrowheads="1"/>
          </p:cNvSpPr>
          <p:nvPr>
            <p:ph type="title" idx="4294967295"/>
          </p:nvPr>
        </p:nvSpPr>
        <p:spPr>
          <a:xfrm>
            <a:off x="0" y="-6350"/>
            <a:ext cx="7772400" cy="1143000"/>
          </a:xfrm>
        </p:spPr>
        <p:txBody>
          <a:bodyPr/>
          <a:lstStyle/>
          <a:p>
            <a:pPr eaLnBrk="1" hangingPunct="1"/>
            <a:r>
              <a:rPr lang="cs-CZ" altLang="cs-CZ" sz="3200"/>
              <a:t>Pufrační </a:t>
            </a:r>
            <a:br>
              <a:rPr lang="cs-CZ" altLang="cs-CZ" sz="3200"/>
            </a:br>
            <a:r>
              <a:rPr lang="cs-CZ" altLang="cs-CZ" sz="3200"/>
              <a:t>křivka</a:t>
            </a:r>
          </a:p>
        </p:txBody>
      </p:sp>
      <p:sp>
        <p:nvSpPr>
          <p:cNvPr id="82948" name="Line 4">
            <a:extLst>
              <a:ext uri="{FF2B5EF4-FFF2-40B4-BE49-F238E27FC236}">
                <a16:creationId xmlns:a16="http://schemas.microsoft.com/office/drawing/2014/main" id="{42B251BE-5BCD-4F45-B31E-EA42B8CA474E}"/>
              </a:ext>
            </a:extLst>
          </p:cNvPr>
          <p:cNvSpPr>
            <a:spLocks noChangeShapeType="1"/>
          </p:cNvSpPr>
          <p:nvPr/>
        </p:nvSpPr>
        <p:spPr bwMode="auto">
          <a:xfrm flipH="1">
            <a:off x="2711451" y="6381750"/>
            <a:ext cx="6697663"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49" name="Line 5">
            <a:extLst>
              <a:ext uri="{FF2B5EF4-FFF2-40B4-BE49-F238E27FC236}">
                <a16:creationId xmlns:a16="http://schemas.microsoft.com/office/drawing/2014/main" id="{25C94B5B-ABC9-4F1A-B74C-29ACA2DA55EA}"/>
              </a:ext>
            </a:extLst>
          </p:cNvPr>
          <p:cNvSpPr>
            <a:spLocks noChangeShapeType="1"/>
          </p:cNvSpPr>
          <p:nvPr/>
        </p:nvSpPr>
        <p:spPr bwMode="auto">
          <a:xfrm flipH="1">
            <a:off x="2711450" y="1484314"/>
            <a:ext cx="0" cy="489743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0" name="Line 6">
            <a:extLst>
              <a:ext uri="{FF2B5EF4-FFF2-40B4-BE49-F238E27FC236}">
                <a16:creationId xmlns:a16="http://schemas.microsoft.com/office/drawing/2014/main" id="{3960FDE2-89CC-4D6B-BC4C-1CEB0C8ED6A3}"/>
              </a:ext>
            </a:extLst>
          </p:cNvPr>
          <p:cNvSpPr>
            <a:spLocks noChangeShapeType="1"/>
          </p:cNvSpPr>
          <p:nvPr/>
        </p:nvSpPr>
        <p:spPr bwMode="auto">
          <a:xfrm flipV="1">
            <a:off x="6096000" y="1557338"/>
            <a:ext cx="0" cy="48244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1" name="Line 7">
            <a:extLst>
              <a:ext uri="{FF2B5EF4-FFF2-40B4-BE49-F238E27FC236}">
                <a16:creationId xmlns:a16="http://schemas.microsoft.com/office/drawing/2014/main" id="{6FB14D0D-513C-4EF8-959E-17A74CBFA8AC}"/>
              </a:ext>
            </a:extLst>
          </p:cNvPr>
          <p:cNvSpPr>
            <a:spLocks noChangeShapeType="1"/>
          </p:cNvSpPr>
          <p:nvPr/>
        </p:nvSpPr>
        <p:spPr bwMode="auto">
          <a:xfrm>
            <a:off x="2711450" y="3933825"/>
            <a:ext cx="64087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2" name="Line 8">
            <a:extLst>
              <a:ext uri="{FF2B5EF4-FFF2-40B4-BE49-F238E27FC236}">
                <a16:creationId xmlns:a16="http://schemas.microsoft.com/office/drawing/2014/main" id="{5FBDB44C-DA91-4FF4-9DFC-ED6A02482C6A}"/>
              </a:ext>
            </a:extLst>
          </p:cNvPr>
          <p:cNvSpPr>
            <a:spLocks noChangeShapeType="1"/>
          </p:cNvSpPr>
          <p:nvPr/>
        </p:nvSpPr>
        <p:spPr bwMode="auto">
          <a:xfrm>
            <a:off x="6096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3" name="Line 9">
            <a:extLst>
              <a:ext uri="{FF2B5EF4-FFF2-40B4-BE49-F238E27FC236}">
                <a16:creationId xmlns:a16="http://schemas.microsoft.com/office/drawing/2014/main" id="{9373BB97-16DF-4585-A9F4-0D483024FDAE}"/>
              </a:ext>
            </a:extLst>
          </p:cNvPr>
          <p:cNvSpPr>
            <a:spLocks noChangeShapeType="1"/>
          </p:cNvSpPr>
          <p:nvPr/>
        </p:nvSpPr>
        <p:spPr bwMode="auto">
          <a:xfrm>
            <a:off x="6527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4" name="Line 10">
            <a:extLst>
              <a:ext uri="{FF2B5EF4-FFF2-40B4-BE49-F238E27FC236}">
                <a16:creationId xmlns:a16="http://schemas.microsoft.com/office/drawing/2014/main" id="{00CD1C66-4229-440D-B390-C2D5D505C37A}"/>
              </a:ext>
            </a:extLst>
          </p:cNvPr>
          <p:cNvSpPr>
            <a:spLocks noChangeShapeType="1"/>
          </p:cNvSpPr>
          <p:nvPr/>
        </p:nvSpPr>
        <p:spPr bwMode="auto">
          <a:xfrm>
            <a:off x="69596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5" name="Line 11">
            <a:extLst>
              <a:ext uri="{FF2B5EF4-FFF2-40B4-BE49-F238E27FC236}">
                <a16:creationId xmlns:a16="http://schemas.microsoft.com/office/drawing/2014/main" id="{EB5CF881-CFC1-4E18-8741-CB577C9DA794}"/>
              </a:ext>
            </a:extLst>
          </p:cNvPr>
          <p:cNvSpPr>
            <a:spLocks noChangeShapeType="1"/>
          </p:cNvSpPr>
          <p:nvPr/>
        </p:nvSpPr>
        <p:spPr bwMode="auto">
          <a:xfrm>
            <a:off x="7391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6" name="Line 12">
            <a:extLst>
              <a:ext uri="{FF2B5EF4-FFF2-40B4-BE49-F238E27FC236}">
                <a16:creationId xmlns:a16="http://schemas.microsoft.com/office/drawing/2014/main" id="{ED38FB8E-A361-4C04-A259-0F0D4266B917}"/>
              </a:ext>
            </a:extLst>
          </p:cNvPr>
          <p:cNvSpPr>
            <a:spLocks noChangeShapeType="1"/>
          </p:cNvSpPr>
          <p:nvPr/>
        </p:nvSpPr>
        <p:spPr bwMode="auto">
          <a:xfrm>
            <a:off x="7823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7" name="Line 13">
            <a:extLst>
              <a:ext uri="{FF2B5EF4-FFF2-40B4-BE49-F238E27FC236}">
                <a16:creationId xmlns:a16="http://schemas.microsoft.com/office/drawing/2014/main" id="{FAB531D8-A4A5-4ADE-BB1E-4289AFAA4375}"/>
              </a:ext>
            </a:extLst>
          </p:cNvPr>
          <p:cNvSpPr>
            <a:spLocks noChangeShapeType="1"/>
          </p:cNvSpPr>
          <p:nvPr/>
        </p:nvSpPr>
        <p:spPr bwMode="auto">
          <a:xfrm>
            <a:off x="8255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8" name="Line 14">
            <a:extLst>
              <a:ext uri="{FF2B5EF4-FFF2-40B4-BE49-F238E27FC236}">
                <a16:creationId xmlns:a16="http://schemas.microsoft.com/office/drawing/2014/main" id="{F952DFC4-EB53-40DA-9EB1-C0C54DDC5E82}"/>
              </a:ext>
            </a:extLst>
          </p:cNvPr>
          <p:cNvSpPr>
            <a:spLocks noChangeShapeType="1"/>
          </p:cNvSpPr>
          <p:nvPr/>
        </p:nvSpPr>
        <p:spPr bwMode="auto">
          <a:xfrm>
            <a:off x="8686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59" name="Line 15">
            <a:extLst>
              <a:ext uri="{FF2B5EF4-FFF2-40B4-BE49-F238E27FC236}">
                <a16:creationId xmlns:a16="http://schemas.microsoft.com/office/drawing/2014/main" id="{3502698B-C495-4209-8C07-8E945A273D3D}"/>
              </a:ext>
            </a:extLst>
          </p:cNvPr>
          <p:cNvSpPr>
            <a:spLocks noChangeShapeType="1"/>
          </p:cNvSpPr>
          <p:nvPr/>
        </p:nvSpPr>
        <p:spPr bwMode="auto">
          <a:xfrm>
            <a:off x="6096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0" name="Line 16">
            <a:extLst>
              <a:ext uri="{FF2B5EF4-FFF2-40B4-BE49-F238E27FC236}">
                <a16:creationId xmlns:a16="http://schemas.microsoft.com/office/drawing/2014/main" id="{E7F8C65E-8B90-41F8-BA4F-3E482BDEE48A}"/>
              </a:ext>
            </a:extLst>
          </p:cNvPr>
          <p:cNvSpPr>
            <a:spLocks noChangeShapeType="1"/>
          </p:cNvSpPr>
          <p:nvPr/>
        </p:nvSpPr>
        <p:spPr bwMode="auto">
          <a:xfrm>
            <a:off x="5664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1" name="Line 17">
            <a:extLst>
              <a:ext uri="{FF2B5EF4-FFF2-40B4-BE49-F238E27FC236}">
                <a16:creationId xmlns:a16="http://schemas.microsoft.com/office/drawing/2014/main" id="{401F2D3E-765E-47EA-9D76-714EEA294B54}"/>
              </a:ext>
            </a:extLst>
          </p:cNvPr>
          <p:cNvSpPr>
            <a:spLocks noChangeShapeType="1"/>
          </p:cNvSpPr>
          <p:nvPr/>
        </p:nvSpPr>
        <p:spPr bwMode="auto">
          <a:xfrm>
            <a:off x="5232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2" name="Line 18">
            <a:extLst>
              <a:ext uri="{FF2B5EF4-FFF2-40B4-BE49-F238E27FC236}">
                <a16:creationId xmlns:a16="http://schemas.microsoft.com/office/drawing/2014/main" id="{690C6618-E472-48F7-B4A1-4984578FF2E2}"/>
              </a:ext>
            </a:extLst>
          </p:cNvPr>
          <p:cNvSpPr>
            <a:spLocks noChangeShapeType="1"/>
          </p:cNvSpPr>
          <p:nvPr/>
        </p:nvSpPr>
        <p:spPr bwMode="auto">
          <a:xfrm>
            <a:off x="48006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3" name="Line 19">
            <a:extLst>
              <a:ext uri="{FF2B5EF4-FFF2-40B4-BE49-F238E27FC236}">
                <a16:creationId xmlns:a16="http://schemas.microsoft.com/office/drawing/2014/main" id="{C27BCC4E-24C6-4456-A120-405F8E7D52D6}"/>
              </a:ext>
            </a:extLst>
          </p:cNvPr>
          <p:cNvSpPr>
            <a:spLocks noChangeShapeType="1"/>
          </p:cNvSpPr>
          <p:nvPr/>
        </p:nvSpPr>
        <p:spPr bwMode="auto">
          <a:xfrm>
            <a:off x="43688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4" name="Line 20">
            <a:extLst>
              <a:ext uri="{FF2B5EF4-FFF2-40B4-BE49-F238E27FC236}">
                <a16:creationId xmlns:a16="http://schemas.microsoft.com/office/drawing/2014/main" id="{9BEE5FBB-4D85-4CE6-BEC7-CF7184BC818F}"/>
              </a:ext>
            </a:extLst>
          </p:cNvPr>
          <p:cNvSpPr>
            <a:spLocks noChangeShapeType="1"/>
          </p:cNvSpPr>
          <p:nvPr/>
        </p:nvSpPr>
        <p:spPr bwMode="auto">
          <a:xfrm>
            <a:off x="39370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5" name="Line 21">
            <a:extLst>
              <a:ext uri="{FF2B5EF4-FFF2-40B4-BE49-F238E27FC236}">
                <a16:creationId xmlns:a16="http://schemas.microsoft.com/office/drawing/2014/main" id="{FB34634E-84A5-4E8B-A39F-8BAECEAE3DDA}"/>
              </a:ext>
            </a:extLst>
          </p:cNvPr>
          <p:cNvSpPr>
            <a:spLocks noChangeShapeType="1"/>
          </p:cNvSpPr>
          <p:nvPr/>
        </p:nvSpPr>
        <p:spPr bwMode="auto">
          <a:xfrm>
            <a:off x="35052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6" name="Line 22">
            <a:extLst>
              <a:ext uri="{FF2B5EF4-FFF2-40B4-BE49-F238E27FC236}">
                <a16:creationId xmlns:a16="http://schemas.microsoft.com/office/drawing/2014/main" id="{F8DA6883-4978-4E0F-B845-A2DA15FFD0FF}"/>
              </a:ext>
            </a:extLst>
          </p:cNvPr>
          <p:cNvSpPr>
            <a:spLocks noChangeShapeType="1"/>
          </p:cNvSpPr>
          <p:nvPr/>
        </p:nvSpPr>
        <p:spPr bwMode="auto">
          <a:xfrm>
            <a:off x="3073400"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67" name="Text Box 23">
            <a:extLst>
              <a:ext uri="{FF2B5EF4-FFF2-40B4-BE49-F238E27FC236}">
                <a16:creationId xmlns:a16="http://schemas.microsoft.com/office/drawing/2014/main" id="{FCD29404-A03F-42D1-B9F9-D9634995FD66}"/>
              </a:ext>
            </a:extLst>
          </p:cNvPr>
          <p:cNvSpPr txBox="1">
            <a:spLocks noChangeArrowheads="1"/>
          </p:cNvSpPr>
          <p:nvPr/>
        </p:nvSpPr>
        <p:spPr bwMode="auto">
          <a:xfrm>
            <a:off x="1900238" y="1001713"/>
            <a:ext cx="5572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pH</a:t>
            </a:r>
          </a:p>
        </p:txBody>
      </p:sp>
      <p:sp>
        <p:nvSpPr>
          <p:cNvPr id="82968" name="Text Box 24">
            <a:extLst>
              <a:ext uri="{FF2B5EF4-FFF2-40B4-BE49-F238E27FC236}">
                <a16:creationId xmlns:a16="http://schemas.microsoft.com/office/drawing/2014/main" id="{A5E66DFB-2F44-4FED-AEE4-FDC6BF31ED1D}"/>
              </a:ext>
            </a:extLst>
          </p:cNvPr>
          <p:cNvSpPr txBox="1">
            <a:spLocks noChangeArrowheads="1"/>
          </p:cNvSpPr>
          <p:nvPr/>
        </p:nvSpPr>
        <p:spPr bwMode="auto">
          <a:xfrm>
            <a:off x="8328026" y="5942013"/>
            <a:ext cx="23399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Přidání H</a:t>
            </a:r>
            <a:r>
              <a:rPr lang="cs-CZ" altLang="cs-CZ" sz="1800" baseline="30000">
                <a:latin typeface="Times New Roman" panose="02020603050405020304" pitchFamily="18" charset="0"/>
              </a:rPr>
              <a:t>+</a:t>
            </a:r>
            <a:r>
              <a:rPr lang="cs-CZ" altLang="cs-CZ" sz="1800">
                <a:latin typeface="Times New Roman" panose="02020603050405020304" pitchFamily="18" charset="0"/>
              </a:rPr>
              <a:t> mmol/l</a:t>
            </a:r>
          </a:p>
        </p:txBody>
      </p:sp>
      <p:sp>
        <p:nvSpPr>
          <p:cNvPr id="82969" name="Text Box 25">
            <a:extLst>
              <a:ext uri="{FF2B5EF4-FFF2-40B4-BE49-F238E27FC236}">
                <a16:creationId xmlns:a16="http://schemas.microsoft.com/office/drawing/2014/main" id="{3E49C858-0EB4-46AF-9591-08E0B8E1F3DD}"/>
              </a:ext>
            </a:extLst>
          </p:cNvPr>
          <p:cNvSpPr txBox="1">
            <a:spLocks noChangeArrowheads="1"/>
          </p:cNvSpPr>
          <p:nvPr/>
        </p:nvSpPr>
        <p:spPr bwMode="auto">
          <a:xfrm>
            <a:off x="2674939" y="5942013"/>
            <a:ext cx="24844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Přidání OH</a:t>
            </a:r>
            <a:r>
              <a:rPr lang="cs-CZ" altLang="cs-CZ" sz="1800" baseline="30000">
                <a:latin typeface="Times New Roman" panose="02020603050405020304" pitchFamily="18" charset="0"/>
              </a:rPr>
              <a:t>-</a:t>
            </a:r>
            <a:r>
              <a:rPr lang="cs-CZ" altLang="cs-CZ" sz="1800">
                <a:latin typeface="Times New Roman" panose="02020603050405020304" pitchFamily="18" charset="0"/>
              </a:rPr>
              <a:t> mmol/l</a:t>
            </a:r>
          </a:p>
        </p:txBody>
      </p:sp>
      <p:sp>
        <p:nvSpPr>
          <p:cNvPr id="82970" name="Text Box 26">
            <a:extLst>
              <a:ext uri="{FF2B5EF4-FFF2-40B4-BE49-F238E27FC236}">
                <a16:creationId xmlns:a16="http://schemas.microsoft.com/office/drawing/2014/main" id="{823CC180-55C3-45B4-97A5-586898DF4E35}"/>
              </a:ext>
            </a:extLst>
          </p:cNvPr>
          <p:cNvSpPr txBox="1">
            <a:spLocks noChangeArrowheads="1"/>
          </p:cNvSpPr>
          <p:nvPr/>
        </p:nvSpPr>
        <p:spPr bwMode="auto">
          <a:xfrm>
            <a:off x="2782889" y="6459538"/>
            <a:ext cx="72723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-7      -6    -5     -4    -3    -2    -1     0      1     2      3     4      5      6       7</a:t>
            </a:r>
          </a:p>
          <a:p>
            <a:pPr>
              <a:spcBef>
                <a:spcPct val="0"/>
              </a:spcBef>
              <a:buClrTx/>
              <a:buFontTx/>
              <a:buNone/>
            </a:pPr>
            <a:endParaRPr lang="cs-CZ" altLang="cs-CZ" sz="1800">
              <a:latin typeface="Times New Roman" panose="02020603050405020304" pitchFamily="18" charset="0"/>
            </a:endParaRPr>
          </a:p>
        </p:txBody>
      </p:sp>
      <p:sp>
        <p:nvSpPr>
          <p:cNvPr id="82971" name="Line 27">
            <a:extLst>
              <a:ext uri="{FF2B5EF4-FFF2-40B4-BE49-F238E27FC236}">
                <a16:creationId xmlns:a16="http://schemas.microsoft.com/office/drawing/2014/main" id="{07E1B58A-8037-4FEF-8246-215BB75D8373}"/>
              </a:ext>
            </a:extLst>
          </p:cNvPr>
          <p:cNvSpPr>
            <a:spLocks noChangeShapeType="1"/>
          </p:cNvSpPr>
          <p:nvPr/>
        </p:nvSpPr>
        <p:spPr bwMode="auto">
          <a:xfrm>
            <a:off x="9120188" y="63087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972" name="Freeform 29">
            <a:extLst>
              <a:ext uri="{FF2B5EF4-FFF2-40B4-BE49-F238E27FC236}">
                <a16:creationId xmlns:a16="http://schemas.microsoft.com/office/drawing/2014/main" id="{FCE9F26A-4CC3-468B-BBD6-89A24FF442EC}"/>
              </a:ext>
            </a:extLst>
          </p:cNvPr>
          <p:cNvSpPr>
            <a:spLocks/>
          </p:cNvSpPr>
          <p:nvPr/>
        </p:nvSpPr>
        <p:spPr bwMode="auto">
          <a:xfrm>
            <a:off x="3071813" y="1628776"/>
            <a:ext cx="5689600" cy="4321175"/>
          </a:xfrm>
          <a:custGeom>
            <a:avLst/>
            <a:gdLst>
              <a:gd name="T0" fmla="*/ 0 w 3584"/>
              <a:gd name="T1" fmla="*/ 0 h 2722"/>
              <a:gd name="T2" fmla="*/ 2147483646 w 3584"/>
              <a:gd name="T3" fmla="*/ 2147483646 h 2722"/>
              <a:gd name="T4" fmla="*/ 2147483646 w 3584"/>
              <a:gd name="T5" fmla="*/ 2147483646 h 2722"/>
              <a:gd name="T6" fmla="*/ 2147483646 w 3584"/>
              <a:gd name="T7" fmla="*/ 2147483646 h 2722"/>
              <a:gd name="T8" fmla="*/ 0 60000 65536"/>
              <a:gd name="T9" fmla="*/ 0 60000 65536"/>
              <a:gd name="T10" fmla="*/ 0 60000 65536"/>
              <a:gd name="T11" fmla="*/ 0 60000 65536"/>
              <a:gd name="T12" fmla="*/ 0 w 3584"/>
              <a:gd name="T13" fmla="*/ 0 h 2722"/>
              <a:gd name="T14" fmla="*/ 3584 w 3584"/>
              <a:gd name="T15" fmla="*/ 2722 h 2722"/>
            </a:gdLst>
            <a:ahLst/>
            <a:cxnLst>
              <a:cxn ang="T8">
                <a:pos x="T0" y="T1"/>
              </a:cxn>
              <a:cxn ang="T9">
                <a:pos x="T2" y="T3"/>
              </a:cxn>
              <a:cxn ang="T10">
                <a:pos x="T4" y="T5"/>
              </a:cxn>
              <a:cxn ang="T11">
                <a:pos x="T6" y="T7"/>
              </a:cxn>
            </a:cxnLst>
            <a:rect l="T12" t="T13" r="T14" b="T15"/>
            <a:pathLst>
              <a:path w="3584" h="2722">
                <a:moveTo>
                  <a:pt x="0" y="0"/>
                </a:moveTo>
                <a:cubicBezTo>
                  <a:pt x="29" y="269"/>
                  <a:pt x="192" y="1023"/>
                  <a:pt x="712" y="1237"/>
                </a:cubicBezTo>
                <a:cubicBezTo>
                  <a:pt x="1232" y="1451"/>
                  <a:pt x="2562" y="1431"/>
                  <a:pt x="3057" y="1625"/>
                </a:cubicBezTo>
                <a:cubicBezTo>
                  <a:pt x="3552" y="1819"/>
                  <a:pt x="3546" y="2486"/>
                  <a:pt x="3584" y="2722"/>
                </a:cubicBezTo>
              </a:path>
            </a:pathLst>
          </a:cu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79" name="Rectangle 35">
            <a:extLst>
              <a:ext uri="{FF2B5EF4-FFF2-40B4-BE49-F238E27FC236}">
                <a16:creationId xmlns:a16="http://schemas.microsoft.com/office/drawing/2014/main" id="{3499930E-C682-4C1B-9EE5-991EFE144945}"/>
              </a:ext>
            </a:extLst>
          </p:cNvPr>
          <p:cNvSpPr>
            <a:spLocks noChangeArrowheads="1"/>
          </p:cNvSpPr>
          <p:nvPr/>
        </p:nvSpPr>
        <p:spPr bwMode="auto">
          <a:xfrm>
            <a:off x="6240464" y="2924175"/>
            <a:ext cx="33115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a:solidFill>
                  <a:schemeClr val="tx2"/>
                </a:solidFill>
                <a:latin typeface="Times New Roman" panose="02020603050405020304" pitchFamily="18" charset="0"/>
              </a:rPr>
              <a:t>H</a:t>
            </a:r>
            <a:r>
              <a:rPr lang="cs-CZ" altLang="cs-CZ" baseline="30000">
                <a:solidFill>
                  <a:schemeClr val="tx2"/>
                </a:solidFill>
                <a:latin typeface="Times New Roman" panose="02020603050405020304" pitchFamily="18" charset="0"/>
              </a:rPr>
              <a:t>+</a:t>
            </a:r>
            <a:r>
              <a:rPr lang="cs-CZ" altLang="cs-CZ">
                <a:solidFill>
                  <a:schemeClr val="tx2"/>
                </a:solidFill>
                <a:latin typeface="Times New Roman" panose="02020603050405020304" pitchFamily="18" charset="0"/>
              </a:rPr>
              <a:t> + Buf      HBuf    </a:t>
            </a:r>
          </a:p>
        </p:txBody>
      </p:sp>
      <p:sp>
        <p:nvSpPr>
          <p:cNvPr id="82980" name="Line 36">
            <a:extLst>
              <a:ext uri="{FF2B5EF4-FFF2-40B4-BE49-F238E27FC236}">
                <a16:creationId xmlns:a16="http://schemas.microsoft.com/office/drawing/2014/main" id="{777E94A5-DD75-4A8B-823D-D38CBAFA271C}"/>
              </a:ext>
            </a:extLst>
          </p:cNvPr>
          <p:cNvSpPr>
            <a:spLocks noChangeShapeType="1"/>
          </p:cNvSpPr>
          <p:nvPr/>
        </p:nvSpPr>
        <p:spPr bwMode="auto">
          <a:xfrm>
            <a:off x="7967663" y="3197225"/>
            <a:ext cx="360362"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2981" name="Rectangle 37">
            <a:extLst>
              <a:ext uri="{FF2B5EF4-FFF2-40B4-BE49-F238E27FC236}">
                <a16:creationId xmlns:a16="http://schemas.microsoft.com/office/drawing/2014/main" id="{74A82A40-C3E8-4137-9986-C38685B3EC9D}"/>
              </a:ext>
            </a:extLst>
          </p:cNvPr>
          <p:cNvSpPr>
            <a:spLocks noChangeArrowheads="1"/>
          </p:cNvSpPr>
          <p:nvPr/>
        </p:nvSpPr>
        <p:spPr bwMode="auto">
          <a:xfrm>
            <a:off x="2855914" y="4508500"/>
            <a:ext cx="33115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a:solidFill>
                  <a:schemeClr val="tx2"/>
                </a:solidFill>
                <a:latin typeface="Times New Roman" panose="02020603050405020304" pitchFamily="18" charset="0"/>
              </a:rPr>
              <a:t>H</a:t>
            </a:r>
            <a:r>
              <a:rPr lang="cs-CZ" altLang="cs-CZ" baseline="30000">
                <a:solidFill>
                  <a:schemeClr val="tx2"/>
                </a:solidFill>
                <a:latin typeface="Times New Roman" panose="02020603050405020304" pitchFamily="18" charset="0"/>
              </a:rPr>
              <a:t>+</a:t>
            </a:r>
            <a:r>
              <a:rPr lang="cs-CZ" altLang="cs-CZ">
                <a:solidFill>
                  <a:schemeClr val="tx2"/>
                </a:solidFill>
                <a:latin typeface="Times New Roman" panose="02020603050405020304" pitchFamily="18" charset="0"/>
              </a:rPr>
              <a:t> + Buf      HBuf    </a:t>
            </a:r>
          </a:p>
        </p:txBody>
      </p:sp>
      <p:sp>
        <p:nvSpPr>
          <p:cNvPr id="82982" name="Line 38">
            <a:extLst>
              <a:ext uri="{FF2B5EF4-FFF2-40B4-BE49-F238E27FC236}">
                <a16:creationId xmlns:a16="http://schemas.microsoft.com/office/drawing/2014/main" id="{29AE0C69-8D51-4225-86F8-3C4DC0FB59A7}"/>
              </a:ext>
            </a:extLst>
          </p:cNvPr>
          <p:cNvSpPr>
            <a:spLocks noChangeShapeType="1"/>
          </p:cNvSpPr>
          <p:nvPr/>
        </p:nvSpPr>
        <p:spPr bwMode="auto">
          <a:xfrm flipH="1">
            <a:off x="4511675" y="4773613"/>
            <a:ext cx="4318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2983" name="Line 39">
            <a:extLst>
              <a:ext uri="{FF2B5EF4-FFF2-40B4-BE49-F238E27FC236}">
                <a16:creationId xmlns:a16="http://schemas.microsoft.com/office/drawing/2014/main" id="{7150A78E-AB38-4CB1-9A87-3730FE8B4256}"/>
              </a:ext>
            </a:extLst>
          </p:cNvPr>
          <p:cNvSpPr>
            <a:spLocks noChangeShapeType="1"/>
          </p:cNvSpPr>
          <p:nvPr/>
        </p:nvSpPr>
        <p:spPr bwMode="auto">
          <a:xfrm>
            <a:off x="3071813" y="5013325"/>
            <a:ext cx="0" cy="503238"/>
          </a:xfrm>
          <a:prstGeom prst="line">
            <a:avLst/>
          </a:prstGeom>
          <a:noFill/>
          <a:ln w="76200">
            <a:solidFill>
              <a:srgbClr val="FF0066"/>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2984" name="Line 40">
            <a:extLst>
              <a:ext uri="{FF2B5EF4-FFF2-40B4-BE49-F238E27FC236}">
                <a16:creationId xmlns:a16="http://schemas.microsoft.com/office/drawing/2014/main" id="{019A43CA-2944-4256-979C-6EB26A791A09}"/>
              </a:ext>
            </a:extLst>
          </p:cNvPr>
          <p:cNvSpPr>
            <a:spLocks noChangeShapeType="1"/>
          </p:cNvSpPr>
          <p:nvPr/>
        </p:nvSpPr>
        <p:spPr bwMode="auto">
          <a:xfrm>
            <a:off x="6456363" y="2276475"/>
            <a:ext cx="0" cy="647700"/>
          </a:xfrm>
          <a:prstGeom prst="line">
            <a:avLst/>
          </a:prstGeom>
          <a:noFill/>
          <a:ln w="76200">
            <a:solidFill>
              <a:srgbClr val="FF0066"/>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 name="Rectangle 43">
            <a:extLst>
              <a:ext uri="{FF2B5EF4-FFF2-40B4-BE49-F238E27FC236}">
                <a16:creationId xmlns:a16="http://schemas.microsoft.com/office/drawing/2014/main" id="{CE833BF4-557C-4EF1-B3EA-9DE740756F62}"/>
              </a:ext>
            </a:extLst>
          </p:cNvPr>
          <p:cNvSpPr>
            <a:spLocks noChangeArrowheads="1"/>
          </p:cNvSpPr>
          <p:nvPr/>
        </p:nvSpPr>
        <p:spPr bwMode="auto">
          <a:xfrm>
            <a:off x="9191625" y="981076"/>
            <a:ext cx="1081088" cy="10080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a:latin typeface="Times New Roman" panose="02020603050405020304" pitchFamily="18" charset="0"/>
              </a:rPr>
              <a:t>HBuf</a:t>
            </a:r>
            <a:endParaRPr lang="en-US" altLang="cs-CZ">
              <a:latin typeface="Times New Roman" panose="02020603050405020304" pitchFamily="18" charset="0"/>
            </a:endParaRPr>
          </a:p>
        </p:txBody>
      </p:sp>
      <p:sp>
        <p:nvSpPr>
          <p:cNvPr id="3" name="Rectangle 44">
            <a:extLst>
              <a:ext uri="{FF2B5EF4-FFF2-40B4-BE49-F238E27FC236}">
                <a16:creationId xmlns:a16="http://schemas.microsoft.com/office/drawing/2014/main" id="{F84E0F26-0487-4ED8-9D74-F5EF7874BAE1}"/>
              </a:ext>
            </a:extLst>
          </p:cNvPr>
          <p:cNvSpPr>
            <a:spLocks noChangeArrowheads="1"/>
          </p:cNvSpPr>
          <p:nvPr/>
        </p:nvSpPr>
        <p:spPr bwMode="auto">
          <a:xfrm>
            <a:off x="7321550" y="1557339"/>
            <a:ext cx="1079500" cy="935037"/>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3600">
                <a:latin typeface="Times New Roman" panose="02020603050405020304" pitchFamily="18" charset="0"/>
              </a:rPr>
              <a:t>Buf</a:t>
            </a:r>
            <a:r>
              <a:rPr lang="cs-CZ" altLang="cs-CZ" sz="3600" baseline="30000">
                <a:latin typeface="Times New Roman" panose="02020603050405020304" pitchFamily="18" charset="0"/>
              </a:rPr>
              <a:t>-</a:t>
            </a:r>
            <a:endParaRPr lang="en-US" altLang="cs-CZ" sz="3600" baseline="30000">
              <a:latin typeface="Times New Roman" panose="02020603050405020304" pitchFamily="18" charset="0"/>
            </a:endParaRPr>
          </a:p>
        </p:txBody>
      </p:sp>
      <p:sp>
        <p:nvSpPr>
          <p:cNvPr id="4" name="Rectangle 45">
            <a:extLst>
              <a:ext uri="{FF2B5EF4-FFF2-40B4-BE49-F238E27FC236}">
                <a16:creationId xmlns:a16="http://schemas.microsoft.com/office/drawing/2014/main" id="{C3353B20-6718-4462-8567-9105F1D58F8B}"/>
              </a:ext>
            </a:extLst>
          </p:cNvPr>
          <p:cNvSpPr>
            <a:spLocks noChangeArrowheads="1"/>
          </p:cNvSpPr>
          <p:nvPr/>
        </p:nvSpPr>
        <p:spPr bwMode="auto">
          <a:xfrm>
            <a:off x="7967663" y="979489"/>
            <a:ext cx="360362" cy="2889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5" name="Freeform 48">
            <a:extLst>
              <a:ext uri="{FF2B5EF4-FFF2-40B4-BE49-F238E27FC236}">
                <a16:creationId xmlns:a16="http://schemas.microsoft.com/office/drawing/2014/main" id="{3E7AF4D3-241F-4871-A6FF-E14C5C9DC329}"/>
              </a:ext>
            </a:extLst>
          </p:cNvPr>
          <p:cNvSpPr>
            <a:spLocks/>
          </p:cNvSpPr>
          <p:nvPr/>
        </p:nvSpPr>
        <p:spPr bwMode="auto">
          <a:xfrm flipH="1">
            <a:off x="8401051" y="1109664"/>
            <a:ext cx="733425" cy="447675"/>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6" name="Freeform 49">
            <a:extLst>
              <a:ext uri="{FF2B5EF4-FFF2-40B4-BE49-F238E27FC236}">
                <a16:creationId xmlns:a16="http://schemas.microsoft.com/office/drawing/2014/main" id="{F240FE92-A15A-4F29-A251-CB6C5CC2E069}"/>
              </a:ext>
            </a:extLst>
          </p:cNvPr>
          <p:cNvSpPr>
            <a:spLocks/>
          </p:cNvSpPr>
          <p:nvPr/>
        </p:nvSpPr>
        <p:spPr bwMode="auto">
          <a:xfrm flipH="1">
            <a:off x="8399463" y="1557339"/>
            <a:ext cx="793750" cy="447675"/>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2994" name="Oval 50">
            <a:extLst>
              <a:ext uri="{FF2B5EF4-FFF2-40B4-BE49-F238E27FC236}">
                <a16:creationId xmlns:a16="http://schemas.microsoft.com/office/drawing/2014/main" id="{9BD39B54-DDBE-4852-ACE7-B8668FC693C9}"/>
              </a:ext>
            </a:extLst>
          </p:cNvPr>
          <p:cNvSpPr>
            <a:spLocks noChangeArrowheads="1"/>
          </p:cNvSpPr>
          <p:nvPr/>
        </p:nvSpPr>
        <p:spPr bwMode="auto">
          <a:xfrm>
            <a:off x="6024563" y="3789363"/>
            <a:ext cx="215900" cy="215900"/>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5" name="Rectangle 51">
            <a:extLst>
              <a:ext uri="{FF2B5EF4-FFF2-40B4-BE49-F238E27FC236}">
                <a16:creationId xmlns:a16="http://schemas.microsoft.com/office/drawing/2014/main" id="{955BC902-DD4C-4418-AB0C-9050A7E7A51E}"/>
              </a:ext>
            </a:extLst>
          </p:cNvPr>
          <p:cNvSpPr>
            <a:spLocks noChangeArrowheads="1"/>
          </p:cNvSpPr>
          <p:nvPr/>
        </p:nvSpPr>
        <p:spPr bwMode="auto">
          <a:xfrm>
            <a:off x="7967663" y="260351"/>
            <a:ext cx="360362" cy="720725"/>
          </a:xfrm>
          <a:prstGeom prst="rect">
            <a:avLst/>
          </a:prstGeom>
          <a:solidFill>
            <a:srgbClr val="FF00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6" name="Oval 52">
            <a:extLst>
              <a:ext uri="{FF2B5EF4-FFF2-40B4-BE49-F238E27FC236}">
                <a16:creationId xmlns:a16="http://schemas.microsoft.com/office/drawing/2014/main" id="{386FCB2A-E877-4C7D-A293-DA858188249F}"/>
              </a:ext>
            </a:extLst>
          </p:cNvPr>
          <p:cNvSpPr>
            <a:spLocks noChangeArrowheads="1"/>
          </p:cNvSpPr>
          <p:nvPr/>
        </p:nvSpPr>
        <p:spPr bwMode="auto">
          <a:xfrm>
            <a:off x="7535863" y="4005263"/>
            <a:ext cx="215900" cy="215900"/>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7" name="Rectangle 53">
            <a:extLst>
              <a:ext uri="{FF2B5EF4-FFF2-40B4-BE49-F238E27FC236}">
                <a16:creationId xmlns:a16="http://schemas.microsoft.com/office/drawing/2014/main" id="{5D5165FA-48B0-4ACE-9DB8-E94B92445BF8}"/>
              </a:ext>
            </a:extLst>
          </p:cNvPr>
          <p:cNvSpPr>
            <a:spLocks noChangeArrowheads="1"/>
          </p:cNvSpPr>
          <p:nvPr/>
        </p:nvSpPr>
        <p:spPr bwMode="auto">
          <a:xfrm>
            <a:off x="9191625" y="836613"/>
            <a:ext cx="1081088" cy="144462"/>
          </a:xfrm>
          <a:prstGeom prst="rect">
            <a:avLst/>
          </a:prstGeom>
          <a:solidFill>
            <a:srgbClr val="FF00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8" name="Rectangle 54">
            <a:extLst>
              <a:ext uri="{FF2B5EF4-FFF2-40B4-BE49-F238E27FC236}">
                <a16:creationId xmlns:a16="http://schemas.microsoft.com/office/drawing/2014/main" id="{B5762707-C3DB-404B-AE06-93C81B4D6384}"/>
              </a:ext>
            </a:extLst>
          </p:cNvPr>
          <p:cNvSpPr>
            <a:spLocks noChangeArrowheads="1"/>
          </p:cNvSpPr>
          <p:nvPr/>
        </p:nvSpPr>
        <p:spPr bwMode="auto">
          <a:xfrm>
            <a:off x="7318375" y="1557338"/>
            <a:ext cx="1081088" cy="144462"/>
          </a:xfrm>
          <a:prstGeom prst="rect">
            <a:avLst/>
          </a:prstGeom>
          <a:solidFill>
            <a:srgbClr val="CCFFFF"/>
          </a:solidFill>
          <a:ln w="9525">
            <a:solidFill>
              <a:schemeClr val="tx1"/>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2999" name="Line 55">
            <a:extLst>
              <a:ext uri="{FF2B5EF4-FFF2-40B4-BE49-F238E27FC236}">
                <a16:creationId xmlns:a16="http://schemas.microsoft.com/office/drawing/2014/main" id="{C8A278B8-481E-48FB-A54A-51445FD6CA65}"/>
              </a:ext>
            </a:extLst>
          </p:cNvPr>
          <p:cNvSpPr>
            <a:spLocks noChangeShapeType="1"/>
          </p:cNvSpPr>
          <p:nvPr/>
        </p:nvSpPr>
        <p:spPr bwMode="auto">
          <a:xfrm flipH="1">
            <a:off x="3432175" y="1125538"/>
            <a:ext cx="4535488" cy="0"/>
          </a:xfrm>
          <a:prstGeom prst="line">
            <a:avLst/>
          </a:prstGeom>
          <a:noFill/>
          <a:ln w="76200">
            <a:solidFill>
              <a:srgbClr val="FF0066"/>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3000" name="Text Box 56">
            <a:extLst>
              <a:ext uri="{FF2B5EF4-FFF2-40B4-BE49-F238E27FC236}">
                <a16:creationId xmlns:a16="http://schemas.microsoft.com/office/drawing/2014/main" id="{6F7CABF5-06FF-4505-A5FF-8410D42F924B}"/>
              </a:ext>
            </a:extLst>
          </p:cNvPr>
          <p:cNvSpPr txBox="1">
            <a:spLocks noChangeArrowheads="1"/>
          </p:cNvSpPr>
          <p:nvPr/>
        </p:nvSpPr>
        <p:spPr bwMode="auto">
          <a:xfrm>
            <a:off x="3792539" y="1"/>
            <a:ext cx="719137" cy="830997"/>
          </a:xfrm>
          <a:prstGeom prst="rect">
            <a:avLst/>
          </a:prstGeom>
          <a:solidFill>
            <a:srgbClr val="FF006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400">
              <a:latin typeface="Times New Roman" panose="02020603050405020304" pitchFamily="18" charset="0"/>
            </a:endParaRPr>
          </a:p>
          <a:p>
            <a:pPr>
              <a:spcBef>
                <a:spcPct val="0"/>
              </a:spcBef>
              <a:buClrTx/>
              <a:buFontTx/>
              <a:buNone/>
            </a:pPr>
            <a:r>
              <a:rPr lang="cs-CZ" altLang="cs-CZ" sz="2400">
                <a:latin typeface="Times New Roman" panose="02020603050405020304" pitchFamily="18" charset="0"/>
              </a:rPr>
              <a:t>OH</a:t>
            </a:r>
            <a:r>
              <a:rPr lang="cs-CZ" altLang="cs-CZ" sz="2400" baseline="30000">
                <a:latin typeface="Times New Roman" panose="02020603050405020304" pitchFamily="18" charset="0"/>
              </a:rPr>
              <a:t>-</a:t>
            </a:r>
            <a:endParaRPr lang="en-US" altLang="cs-CZ" sz="2400" baseline="30000">
              <a:latin typeface="Times New Roman" panose="02020603050405020304" pitchFamily="18" charset="0"/>
            </a:endParaRPr>
          </a:p>
        </p:txBody>
      </p:sp>
      <p:sp>
        <p:nvSpPr>
          <p:cNvPr id="83002" name="Text Box 58">
            <a:extLst>
              <a:ext uri="{FF2B5EF4-FFF2-40B4-BE49-F238E27FC236}">
                <a16:creationId xmlns:a16="http://schemas.microsoft.com/office/drawing/2014/main" id="{88A46068-3699-4E50-B5FA-9C5F228B90D5}"/>
              </a:ext>
            </a:extLst>
          </p:cNvPr>
          <p:cNvSpPr txBox="1">
            <a:spLocks noChangeArrowheads="1"/>
          </p:cNvSpPr>
          <p:nvPr/>
        </p:nvSpPr>
        <p:spPr bwMode="auto">
          <a:xfrm>
            <a:off x="2711451" y="884238"/>
            <a:ext cx="7270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H</a:t>
            </a:r>
            <a:r>
              <a:rPr lang="cs-CZ" altLang="cs-CZ" sz="2400" baseline="-25000">
                <a:latin typeface="Times New Roman" panose="02020603050405020304" pitchFamily="18" charset="0"/>
              </a:rPr>
              <a:t>2</a:t>
            </a:r>
            <a:r>
              <a:rPr lang="cs-CZ" altLang="cs-CZ" sz="2400">
                <a:latin typeface="Times New Roman" panose="02020603050405020304" pitchFamily="18" charset="0"/>
              </a:rPr>
              <a:t>O</a:t>
            </a:r>
            <a:endParaRPr lang="en-US" altLang="cs-CZ" sz="2400">
              <a:latin typeface="Times New Roman" panose="02020603050405020304" pitchFamily="18" charset="0"/>
            </a:endParaRPr>
          </a:p>
        </p:txBody>
      </p:sp>
      <p:sp>
        <p:nvSpPr>
          <p:cNvPr id="83003" name="Rectangle 59">
            <a:extLst>
              <a:ext uri="{FF2B5EF4-FFF2-40B4-BE49-F238E27FC236}">
                <a16:creationId xmlns:a16="http://schemas.microsoft.com/office/drawing/2014/main" id="{3A965465-7424-4A48-AC3B-2556C61997A9}"/>
              </a:ext>
            </a:extLst>
          </p:cNvPr>
          <p:cNvSpPr>
            <a:spLocks noChangeArrowheads="1"/>
          </p:cNvSpPr>
          <p:nvPr/>
        </p:nvSpPr>
        <p:spPr bwMode="auto">
          <a:xfrm>
            <a:off x="9191625" y="981076"/>
            <a:ext cx="1081088" cy="144463"/>
          </a:xfrm>
          <a:prstGeom prst="rect">
            <a:avLst/>
          </a:prstGeom>
          <a:solidFill>
            <a:srgbClr val="CCFFFF"/>
          </a:solidFill>
          <a:ln w="9525">
            <a:solidFill>
              <a:schemeClr val="tx1"/>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3004" name="Rectangle 60">
            <a:extLst>
              <a:ext uri="{FF2B5EF4-FFF2-40B4-BE49-F238E27FC236}">
                <a16:creationId xmlns:a16="http://schemas.microsoft.com/office/drawing/2014/main" id="{722025A3-7707-4AE6-BBDD-5A8E7A7B44EC}"/>
              </a:ext>
            </a:extLst>
          </p:cNvPr>
          <p:cNvSpPr>
            <a:spLocks noChangeArrowheads="1"/>
          </p:cNvSpPr>
          <p:nvPr/>
        </p:nvSpPr>
        <p:spPr bwMode="auto">
          <a:xfrm>
            <a:off x="7967663" y="981076"/>
            <a:ext cx="360362" cy="288925"/>
          </a:xfrm>
          <a:prstGeom prst="rect">
            <a:avLst/>
          </a:prstGeom>
          <a:solidFill>
            <a:schemeClr val="bg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000">
                <a:latin typeface="Times New Roman" panose="02020603050405020304" pitchFamily="18" charset="0"/>
              </a:rPr>
              <a:t>H</a:t>
            </a:r>
            <a:r>
              <a:rPr lang="cs-CZ" altLang="cs-CZ" sz="1000" baseline="30000">
                <a:latin typeface="Times New Roman" panose="02020603050405020304" pitchFamily="18" charset="0"/>
              </a:rPr>
              <a:t>+</a:t>
            </a:r>
            <a:endParaRPr lang="en-US" altLang="cs-CZ" sz="1000" baseline="30000">
              <a:latin typeface="Times New Roman" panose="02020603050405020304" pitchFamily="18" charset="0"/>
            </a:endParaRPr>
          </a:p>
        </p:txBody>
      </p:sp>
      <p:sp>
        <p:nvSpPr>
          <p:cNvPr id="83005" name="Rectangle 61">
            <a:extLst>
              <a:ext uri="{FF2B5EF4-FFF2-40B4-BE49-F238E27FC236}">
                <a16:creationId xmlns:a16="http://schemas.microsoft.com/office/drawing/2014/main" id="{00711B28-BB2B-4D33-AE6B-4BB5B8B46A97}"/>
              </a:ext>
            </a:extLst>
          </p:cNvPr>
          <p:cNvSpPr>
            <a:spLocks noChangeArrowheads="1"/>
          </p:cNvSpPr>
          <p:nvPr/>
        </p:nvSpPr>
        <p:spPr bwMode="auto">
          <a:xfrm>
            <a:off x="7318375" y="1412876"/>
            <a:ext cx="1081088" cy="144463"/>
          </a:xfrm>
          <a:prstGeom prst="rect">
            <a:avLst/>
          </a:prstGeom>
          <a:solidFill>
            <a:srgbClr val="FF00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3006" name="Oval 62">
            <a:extLst>
              <a:ext uri="{FF2B5EF4-FFF2-40B4-BE49-F238E27FC236}">
                <a16:creationId xmlns:a16="http://schemas.microsoft.com/office/drawing/2014/main" id="{5C1BE95E-2970-4130-80FA-AE7EC9FBA009}"/>
              </a:ext>
            </a:extLst>
          </p:cNvPr>
          <p:cNvSpPr>
            <a:spLocks noChangeArrowheads="1"/>
          </p:cNvSpPr>
          <p:nvPr/>
        </p:nvSpPr>
        <p:spPr bwMode="auto">
          <a:xfrm>
            <a:off x="4008438" y="3429000"/>
            <a:ext cx="215900" cy="215900"/>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52" name="Freeform 48">
            <a:extLst>
              <a:ext uri="{FF2B5EF4-FFF2-40B4-BE49-F238E27FC236}">
                <a16:creationId xmlns:a16="http://schemas.microsoft.com/office/drawing/2014/main" id="{321E5370-2173-438F-96A6-C62EB3FEBC57}"/>
              </a:ext>
            </a:extLst>
          </p:cNvPr>
          <p:cNvSpPr>
            <a:spLocks/>
          </p:cNvSpPr>
          <p:nvPr/>
        </p:nvSpPr>
        <p:spPr bwMode="auto">
          <a:xfrm flipH="1">
            <a:off x="8399464" y="1098551"/>
            <a:ext cx="733425" cy="447675"/>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53" name="Freeform 49">
            <a:extLst>
              <a:ext uri="{FF2B5EF4-FFF2-40B4-BE49-F238E27FC236}">
                <a16:creationId xmlns:a16="http://schemas.microsoft.com/office/drawing/2014/main" id="{8176931B-9C7D-41A7-B387-0DDDA61053A0}"/>
              </a:ext>
            </a:extLst>
          </p:cNvPr>
          <p:cNvSpPr>
            <a:spLocks/>
          </p:cNvSpPr>
          <p:nvPr/>
        </p:nvSpPr>
        <p:spPr bwMode="auto">
          <a:xfrm flipH="1">
            <a:off x="8399463" y="1547814"/>
            <a:ext cx="793750" cy="447675"/>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54" name="Freeform 48">
            <a:extLst>
              <a:ext uri="{FF2B5EF4-FFF2-40B4-BE49-F238E27FC236}">
                <a16:creationId xmlns:a16="http://schemas.microsoft.com/office/drawing/2014/main" id="{661D7CE5-01E5-4967-B9AA-8C581833A479}"/>
              </a:ext>
            </a:extLst>
          </p:cNvPr>
          <p:cNvSpPr>
            <a:spLocks/>
          </p:cNvSpPr>
          <p:nvPr/>
        </p:nvSpPr>
        <p:spPr bwMode="auto">
          <a:xfrm flipH="1">
            <a:off x="8399464" y="1111251"/>
            <a:ext cx="733425" cy="447675"/>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55" name="Freeform 49">
            <a:extLst>
              <a:ext uri="{FF2B5EF4-FFF2-40B4-BE49-F238E27FC236}">
                <a16:creationId xmlns:a16="http://schemas.microsoft.com/office/drawing/2014/main" id="{9EE11C31-BDF2-4C47-845C-00FA0FA5A986}"/>
              </a:ext>
            </a:extLst>
          </p:cNvPr>
          <p:cNvSpPr>
            <a:spLocks/>
          </p:cNvSpPr>
          <p:nvPr/>
        </p:nvSpPr>
        <p:spPr bwMode="auto">
          <a:xfrm flipH="1">
            <a:off x="8401051" y="1558926"/>
            <a:ext cx="792163" cy="447675"/>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non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56" name="Freeform 48">
            <a:extLst>
              <a:ext uri="{FF2B5EF4-FFF2-40B4-BE49-F238E27FC236}">
                <a16:creationId xmlns:a16="http://schemas.microsoft.com/office/drawing/2014/main" id="{E9603535-B2AD-45F0-8600-F3D365AA0F69}"/>
              </a:ext>
            </a:extLst>
          </p:cNvPr>
          <p:cNvSpPr>
            <a:spLocks/>
          </p:cNvSpPr>
          <p:nvPr/>
        </p:nvSpPr>
        <p:spPr bwMode="auto">
          <a:xfrm flipH="1">
            <a:off x="8393114" y="1111251"/>
            <a:ext cx="733425" cy="447675"/>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57" name="Freeform 49">
            <a:extLst>
              <a:ext uri="{FF2B5EF4-FFF2-40B4-BE49-F238E27FC236}">
                <a16:creationId xmlns:a16="http://schemas.microsoft.com/office/drawing/2014/main" id="{88F38930-ECF3-4D82-B1F0-D04640D46143}"/>
              </a:ext>
            </a:extLst>
          </p:cNvPr>
          <p:cNvSpPr>
            <a:spLocks/>
          </p:cNvSpPr>
          <p:nvPr/>
        </p:nvSpPr>
        <p:spPr bwMode="auto">
          <a:xfrm flipH="1">
            <a:off x="8393113" y="1558926"/>
            <a:ext cx="792162" cy="447675"/>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a:p>
            <a:pPr>
              <a:spcBef>
                <a:spcPct val="0"/>
              </a:spcBef>
              <a:buClrTx/>
              <a:buFontTx/>
              <a:buNone/>
            </a:pPr>
            <a:endParaRPr lang="cs-CZ" altLang="cs-CZ" sz="2400">
              <a:latin typeface="Times New Roman" panose="02020603050405020304" pitchFamily="18" charset="0"/>
            </a:endParaRPr>
          </a:p>
        </p:txBody>
      </p:sp>
    </p:spTree>
    <p:extLst>
      <p:ext uri="{BB962C8B-B14F-4D97-AF65-F5344CB8AC3E}">
        <p14:creationId xmlns:p14="http://schemas.microsoft.com/office/powerpoint/2010/main" val="32226911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nodeType="clickEffect">
                                  <p:stCondLst>
                                    <p:cond delay="0"/>
                                  </p:stCondLst>
                                  <p:childTnLst>
                                    <p:set>
                                      <p:cBhvr>
                                        <p:cTn id="6" dur="1" fill="hold">
                                          <p:stCondLst>
                                            <p:cond delay="0"/>
                                          </p:stCondLst>
                                        </p:cTn>
                                        <p:tgtEl>
                                          <p:spTgt spid="82984"/>
                                        </p:tgtEl>
                                        <p:attrNameLst>
                                          <p:attrName>style.visibility</p:attrName>
                                        </p:attrNameLst>
                                      </p:cBhvr>
                                      <p:to>
                                        <p:strVal val="visible"/>
                                      </p:to>
                                    </p:set>
                                    <p:anim calcmode="lin" valueType="num">
                                      <p:cBhvr additive="base">
                                        <p:cTn id="7" dur="500" fill="hold"/>
                                        <p:tgtEl>
                                          <p:spTgt spid="82984"/>
                                        </p:tgtEl>
                                        <p:attrNameLst>
                                          <p:attrName>ppt_x</p:attrName>
                                        </p:attrNameLst>
                                      </p:cBhvr>
                                      <p:tavLst>
                                        <p:tav tm="0">
                                          <p:val>
                                            <p:strVal val="#ppt_x"/>
                                          </p:val>
                                        </p:tav>
                                        <p:tav tm="100000">
                                          <p:val>
                                            <p:strVal val="#ppt_x"/>
                                          </p:val>
                                        </p:tav>
                                      </p:tavLst>
                                    </p:anim>
                                    <p:anim calcmode="lin" valueType="num">
                                      <p:cBhvr additive="base">
                                        <p:cTn id="8" dur="500" fill="hold"/>
                                        <p:tgtEl>
                                          <p:spTgt spid="82984"/>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82995"/>
                                        </p:tgtEl>
                                        <p:attrNameLst>
                                          <p:attrName>style.visibility</p:attrName>
                                        </p:attrNameLst>
                                      </p:cBhvr>
                                      <p:to>
                                        <p:strVal val="visible"/>
                                      </p:to>
                                    </p:set>
                                    <p:anim calcmode="lin" valueType="num">
                                      <p:cBhvr additive="base">
                                        <p:cTn id="11" dur="500" fill="hold"/>
                                        <p:tgtEl>
                                          <p:spTgt spid="82995"/>
                                        </p:tgtEl>
                                        <p:attrNameLst>
                                          <p:attrName>ppt_x</p:attrName>
                                        </p:attrNameLst>
                                      </p:cBhvr>
                                      <p:tavLst>
                                        <p:tav tm="0">
                                          <p:val>
                                            <p:strVal val="#ppt_x"/>
                                          </p:val>
                                        </p:tav>
                                        <p:tav tm="100000">
                                          <p:val>
                                            <p:strVal val="#ppt_x"/>
                                          </p:val>
                                        </p:tav>
                                      </p:tavLst>
                                    </p:anim>
                                    <p:anim calcmode="lin" valueType="num">
                                      <p:cBhvr additive="base">
                                        <p:cTn id="12" dur="500" fill="hold"/>
                                        <p:tgtEl>
                                          <p:spTgt spid="82995"/>
                                        </p:tgtEl>
                                        <p:attrNameLst>
                                          <p:attrName>ppt_y</p:attrName>
                                        </p:attrNameLst>
                                      </p:cBhvr>
                                      <p:tavLst>
                                        <p:tav tm="0">
                                          <p:val>
                                            <p:strVal val="0-#ppt_h/2"/>
                                          </p:val>
                                        </p:tav>
                                        <p:tav tm="100000">
                                          <p:val>
                                            <p:strVal val="#ppt_y"/>
                                          </p:val>
                                        </p:tav>
                                      </p:tavLst>
                                    </p:anim>
                                  </p:childTnLst>
                                </p:cTn>
                              </p:par>
                              <p:par>
                                <p:cTn id="13" presetID="5" presetClass="entr" presetSubtype="10" fill="hold" grpId="0" nodeType="withEffect">
                                  <p:stCondLst>
                                    <p:cond delay="0"/>
                                  </p:stCondLst>
                                  <p:childTnLst>
                                    <p:set>
                                      <p:cBhvr>
                                        <p:cTn id="14" dur="1" fill="hold">
                                          <p:stCondLst>
                                            <p:cond delay="0"/>
                                          </p:stCondLst>
                                        </p:cTn>
                                        <p:tgtEl>
                                          <p:spTgt spid="82968"/>
                                        </p:tgtEl>
                                        <p:attrNameLst>
                                          <p:attrName>style.visibility</p:attrName>
                                        </p:attrNameLst>
                                      </p:cBhvr>
                                      <p:to>
                                        <p:strVal val="visible"/>
                                      </p:to>
                                    </p:set>
                                    <p:animEffect transition="in" filter="checkerboard(across)">
                                      <p:cBhvr>
                                        <p:cTn id="15" dur="500"/>
                                        <p:tgtEl>
                                          <p:spTgt spid="82968"/>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82979"/>
                                        </p:tgtEl>
                                        <p:attrNameLst>
                                          <p:attrName>style.visibility</p:attrName>
                                        </p:attrNameLst>
                                      </p:cBhvr>
                                      <p:to>
                                        <p:strVal val="visible"/>
                                      </p:to>
                                    </p:set>
                                    <p:animEffect transition="in" filter="checkerboard(across)">
                                      <p:cBhvr>
                                        <p:cTn id="20" dur="500"/>
                                        <p:tgtEl>
                                          <p:spTgt spid="82979"/>
                                        </p:tgtEl>
                                      </p:cBhvr>
                                    </p:animEffect>
                                  </p:childTnLst>
                                </p:cTn>
                              </p:par>
                              <p:par>
                                <p:cTn id="21" presetID="5" presetClass="entr" presetSubtype="10" fill="hold" nodeType="withEffect">
                                  <p:stCondLst>
                                    <p:cond delay="0"/>
                                  </p:stCondLst>
                                  <p:childTnLst>
                                    <p:set>
                                      <p:cBhvr>
                                        <p:cTn id="22" dur="1" fill="hold">
                                          <p:stCondLst>
                                            <p:cond delay="0"/>
                                          </p:stCondLst>
                                        </p:cTn>
                                        <p:tgtEl>
                                          <p:spTgt spid="82980"/>
                                        </p:tgtEl>
                                        <p:attrNameLst>
                                          <p:attrName>style.visibility</p:attrName>
                                        </p:attrNameLst>
                                      </p:cBhvr>
                                      <p:to>
                                        <p:strVal val="visible"/>
                                      </p:to>
                                    </p:set>
                                    <p:animEffect transition="in" filter="checkerboard(across)">
                                      <p:cBhvr>
                                        <p:cTn id="23" dur="500"/>
                                        <p:tgtEl>
                                          <p:spTgt spid="82980"/>
                                        </p:tgtEl>
                                      </p:cBhvr>
                                    </p:animEffect>
                                  </p:childTnLst>
                                </p:cTn>
                              </p:par>
                              <p:par>
                                <p:cTn id="24" presetID="5" presetClass="entr" presetSubtype="10" fill="hold" grpId="0" nodeType="withEffect">
                                  <p:stCondLst>
                                    <p:cond delay="0"/>
                                  </p:stCondLst>
                                  <p:childTnLst>
                                    <p:set>
                                      <p:cBhvr>
                                        <p:cTn id="25" dur="1" fill="hold">
                                          <p:stCondLst>
                                            <p:cond delay="0"/>
                                          </p:stCondLst>
                                        </p:cTn>
                                        <p:tgtEl>
                                          <p:spTgt spid="82997"/>
                                        </p:tgtEl>
                                        <p:attrNameLst>
                                          <p:attrName>style.visibility</p:attrName>
                                        </p:attrNameLst>
                                      </p:cBhvr>
                                      <p:to>
                                        <p:strVal val="visible"/>
                                      </p:to>
                                    </p:set>
                                    <p:animEffect transition="in" filter="checkerboard(across)">
                                      <p:cBhvr>
                                        <p:cTn id="26" dur="500"/>
                                        <p:tgtEl>
                                          <p:spTgt spid="82997"/>
                                        </p:tgtEl>
                                      </p:cBhvr>
                                    </p:animEffect>
                                  </p:childTnLst>
                                </p:cTn>
                              </p:par>
                              <p:par>
                                <p:cTn id="27" presetID="5" presetClass="entr" presetSubtype="10" fill="hold" grpId="0" nodeType="withEffect">
                                  <p:stCondLst>
                                    <p:cond delay="0"/>
                                  </p:stCondLst>
                                  <p:childTnLst>
                                    <p:set>
                                      <p:cBhvr>
                                        <p:cTn id="28" dur="1" fill="hold">
                                          <p:stCondLst>
                                            <p:cond delay="0"/>
                                          </p:stCondLst>
                                        </p:cTn>
                                        <p:tgtEl>
                                          <p:spTgt spid="82998"/>
                                        </p:tgtEl>
                                        <p:attrNameLst>
                                          <p:attrName>style.visibility</p:attrName>
                                        </p:attrNameLst>
                                      </p:cBhvr>
                                      <p:to>
                                        <p:strVal val="visible"/>
                                      </p:to>
                                    </p:set>
                                    <p:animEffect transition="in" filter="checkerboard(across)">
                                      <p:cBhvr>
                                        <p:cTn id="29" dur="500"/>
                                        <p:tgtEl>
                                          <p:spTgt spid="82998"/>
                                        </p:tgtEl>
                                      </p:cBhvr>
                                    </p:animEffect>
                                  </p:childTnLst>
                                </p:cTn>
                              </p:par>
                              <p:par>
                                <p:cTn id="30" presetID="5" presetClass="entr" presetSubtype="10" fill="hold" grpId="0" nodeType="withEffect">
                                  <p:stCondLst>
                                    <p:cond delay="0"/>
                                  </p:stCondLst>
                                  <p:childTnLst>
                                    <p:set>
                                      <p:cBhvr>
                                        <p:cTn id="31" dur="1" fill="hold">
                                          <p:stCondLst>
                                            <p:cond delay="0"/>
                                          </p:stCondLst>
                                        </p:cTn>
                                        <p:tgtEl>
                                          <p:spTgt spid="82996"/>
                                        </p:tgtEl>
                                        <p:attrNameLst>
                                          <p:attrName>style.visibility</p:attrName>
                                        </p:attrNameLst>
                                      </p:cBhvr>
                                      <p:to>
                                        <p:strVal val="visible"/>
                                      </p:to>
                                    </p:set>
                                    <p:animEffect transition="in" filter="checkerboard(across)">
                                      <p:cBhvr>
                                        <p:cTn id="32" dur="500"/>
                                        <p:tgtEl>
                                          <p:spTgt spid="82996"/>
                                        </p:tgtEl>
                                      </p:cBhvr>
                                    </p:animEffect>
                                  </p:childTnLst>
                                </p:cTn>
                              </p:par>
                              <p:par>
                                <p:cTn id="33" presetID="1" presetClass="exit" presetSubtype="0" fill="hold" grpId="0" nodeType="withEffect">
                                  <p:stCondLst>
                                    <p:cond delay="0"/>
                                  </p:stCondLst>
                                  <p:childTnLst>
                                    <p:set>
                                      <p:cBhvr>
                                        <p:cTn id="34" dur="1" fill="hold">
                                          <p:stCondLst>
                                            <p:cond delay="0"/>
                                          </p:stCondLst>
                                        </p:cTn>
                                        <p:tgtEl>
                                          <p:spTgt spid="82994"/>
                                        </p:tgtEl>
                                        <p:attrNameLst>
                                          <p:attrName>style.visibility</p:attrName>
                                        </p:attrNameLst>
                                      </p:cBhvr>
                                      <p:to>
                                        <p:strVal val="hidden"/>
                                      </p:to>
                                    </p:set>
                                  </p:childTnLst>
                                </p:cTn>
                              </p:par>
                              <p:par>
                                <p:cTn id="35" presetID="1" presetClass="exit" presetSubtype="0" fill="hold" grpId="1" nodeType="withEffect">
                                  <p:stCondLst>
                                    <p:cond delay="0"/>
                                  </p:stCondLst>
                                  <p:childTnLst>
                                    <p:set>
                                      <p:cBhvr>
                                        <p:cTn id="36" dur="1" fill="hold">
                                          <p:stCondLst>
                                            <p:cond delay="0"/>
                                          </p:stCondLst>
                                        </p:cTn>
                                        <p:tgtEl>
                                          <p:spTgt spid="82995"/>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6"/>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5"/>
                                        </p:tgtEl>
                                        <p:attrNameLst>
                                          <p:attrName>style.visibility</p:attrName>
                                        </p:attrNameLst>
                                      </p:cBhvr>
                                      <p:to>
                                        <p:strVal val="hidden"/>
                                      </p:to>
                                    </p:set>
                                  </p:childTnLst>
                                </p:cTn>
                              </p:par>
                              <p:par>
                                <p:cTn id="41" presetID="1" presetClass="entr" presetSubtype="0" fill="hold" nodeType="withEffect">
                                  <p:stCondLst>
                                    <p:cond delay="0"/>
                                  </p:stCondLst>
                                  <p:childTnLst>
                                    <p:set>
                                      <p:cBhvr>
                                        <p:cTn id="42" dur="1" fill="hold">
                                          <p:stCondLst>
                                            <p:cond delay="0"/>
                                          </p:stCondLst>
                                        </p:cTn>
                                        <p:tgtEl>
                                          <p:spTgt spid="54"/>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5"/>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xit" presetSubtype="0" fill="hold" grpId="1" nodeType="clickEffect">
                                  <p:stCondLst>
                                    <p:cond delay="0"/>
                                  </p:stCondLst>
                                  <p:childTnLst>
                                    <p:set>
                                      <p:cBhvr>
                                        <p:cTn id="48" dur="1" fill="hold">
                                          <p:stCondLst>
                                            <p:cond delay="0"/>
                                          </p:stCondLst>
                                        </p:cTn>
                                        <p:tgtEl>
                                          <p:spTgt spid="82996"/>
                                        </p:tgtEl>
                                        <p:attrNameLst>
                                          <p:attrName>style.visibility</p:attrName>
                                        </p:attrNameLst>
                                      </p:cBhvr>
                                      <p:to>
                                        <p:strVal val="hidden"/>
                                      </p:to>
                                    </p:set>
                                  </p:childTnLst>
                                </p:cTn>
                              </p:par>
                              <p:par>
                                <p:cTn id="49" presetID="1" presetClass="exit" presetSubtype="0" fill="hold" grpId="1" nodeType="withEffect">
                                  <p:stCondLst>
                                    <p:cond delay="0"/>
                                  </p:stCondLst>
                                  <p:childTnLst>
                                    <p:set>
                                      <p:cBhvr>
                                        <p:cTn id="50" dur="1" fill="hold">
                                          <p:stCondLst>
                                            <p:cond delay="0"/>
                                          </p:stCondLst>
                                        </p:cTn>
                                        <p:tgtEl>
                                          <p:spTgt spid="82998"/>
                                        </p:tgtEl>
                                        <p:attrNameLst>
                                          <p:attrName>style.visibility</p:attrName>
                                        </p:attrNameLst>
                                      </p:cBhvr>
                                      <p:to>
                                        <p:strVal val="hidden"/>
                                      </p:to>
                                    </p:set>
                                  </p:childTnLst>
                                </p:cTn>
                              </p:par>
                              <p:par>
                                <p:cTn id="51" presetID="1" presetClass="exit" presetSubtype="0" fill="hold" grpId="1" nodeType="withEffect">
                                  <p:stCondLst>
                                    <p:cond delay="0"/>
                                  </p:stCondLst>
                                  <p:childTnLst>
                                    <p:set>
                                      <p:cBhvr>
                                        <p:cTn id="52" dur="1" fill="hold">
                                          <p:stCondLst>
                                            <p:cond delay="0"/>
                                          </p:stCondLst>
                                        </p:cTn>
                                        <p:tgtEl>
                                          <p:spTgt spid="82997"/>
                                        </p:tgtEl>
                                        <p:attrNameLst>
                                          <p:attrName>style.visibility</p:attrName>
                                        </p:attrNameLst>
                                      </p:cBhvr>
                                      <p:to>
                                        <p:strVal val="hidden"/>
                                      </p:to>
                                    </p:set>
                                  </p:childTnLst>
                                </p:cTn>
                              </p:par>
                              <p:par>
                                <p:cTn id="53" presetID="1" presetClass="exit" presetSubtype="0" fill="hold" nodeType="withEffect">
                                  <p:stCondLst>
                                    <p:cond delay="0"/>
                                  </p:stCondLst>
                                  <p:childTnLst>
                                    <p:set>
                                      <p:cBhvr>
                                        <p:cTn id="54" dur="1" fill="hold">
                                          <p:stCondLst>
                                            <p:cond delay="0"/>
                                          </p:stCondLst>
                                        </p:cTn>
                                        <p:tgtEl>
                                          <p:spTgt spid="82984"/>
                                        </p:tgtEl>
                                        <p:attrNameLst>
                                          <p:attrName>style.visibility</p:attrName>
                                        </p:attrNameLst>
                                      </p:cBhvr>
                                      <p:to>
                                        <p:strVal val="hidden"/>
                                      </p:to>
                                    </p:set>
                                  </p:childTnLst>
                                </p:cTn>
                              </p:par>
                              <p:par>
                                <p:cTn id="55" presetID="1" presetClass="exit" presetSubtype="0" fill="hold" grpId="1" nodeType="withEffect">
                                  <p:stCondLst>
                                    <p:cond delay="0"/>
                                  </p:stCondLst>
                                  <p:childTnLst>
                                    <p:set>
                                      <p:cBhvr>
                                        <p:cTn id="56" dur="1" fill="hold">
                                          <p:stCondLst>
                                            <p:cond delay="0"/>
                                          </p:stCondLst>
                                        </p:cTn>
                                        <p:tgtEl>
                                          <p:spTgt spid="82979"/>
                                        </p:tgtEl>
                                        <p:attrNameLst>
                                          <p:attrName>style.visibility</p:attrName>
                                        </p:attrNameLst>
                                      </p:cBhvr>
                                      <p:to>
                                        <p:strVal val="hidden"/>
                                      </p:to>
                                    </p:set>
                                  </p:childTnLst>
                                </p:cTn>
                              </p:par>
                              <p:par>
                                <p:cTn id="57" presetID="1" presetClass="exit" presetSubtype="0" fill="hold" nodeType="withEffect">
                                  <p:stCondLst>
                                    <p:cond delay="0"/>
                                  </p:stCondLst>
                                  <p:childTnLst>
                                    <p:set>
                                      <p:cBhvr>
                                        <p:cTn id="58" dur="1" fill="hold">
                                          <p:stCondLst>
                                            <p:cond delay="0"/>
                                          </p:stCondLst>
                                        </p:cTn>
                                        <p:tgtEl>
                                          <p:spTgt spid="82980"/>
                                        </p:tgtEl>
                                        <p:attrNameLst>
                                          <p:attrName>style.visibility</p:attrName>
                                        </p:attrNameLst>
                                      </p:cBhvr>
                                      <p:to>
                                        <p:strVal val="hidden"/>
                                      </p:to>
                                    </p:set>
                                  </p:childTnLst>
                                </p:cTn>
                              </p:par>
                              <p:par>
                                <p:cTn id="59" presetID="5" presetClass="entr" presetSubtype="10" fill="hold" grpId="1" nodeType="withEffect">
                                  <p:stCondLst>
                                    <p:cond delay="0"/>
                                  </p:stCondLst>
                                  <p:childTnLst>
                                    <p:set>
                                      <p:cBhvr>
                                        <p:cTn id="60" dur="1" fill="hold">
                                          <p:stCondLst>
                                            <p:cond delay="0"/>
                                          </p:stCondLst>
                                        </p:cTn>
                                        <p:tgtEl>
                                          <p:spTgt spid="82994"/>
                                        </p:tgtEl>
                                        <p:attrNameLst>
                                          <p:attrName>style.visibility</p:attrName>
                                        </p:attrNameLst>
                                      </p:cBhvr>
                                      <p:to>
                                        <p:strVal val="visible"/>
                                      </p:to>
                                    </p:set>
                                    <p:animEffect transition="in" filter="checkerboard(across)">
                                      <p:cBhvr>
                                        <p:cTn id="61" dur="500"/>
                                        <p:tgtEl>
                                          <p:spTgt spid="82994"/>
                                        </p:tgtEl>
                                      </p:cBhvr>
                                    </p:animEffect>
                                  </p:childTnLst>
                                </p:cTn>
                              </p:par>
                              <p:par>
                                <p:cTn id="62" presetID="1" presetClass="exit" presetSubtype="0" fill="hold" nodeType="withEffect">
                                  <p:stCondLst>
                                    <p:cond delay="0"/>
                                  </p:stCondLst>
                                  <p:childTnLst>
                                    <p:set>
                                      <p:cBhvr>
                                        <p:cTn id="63" dur="1" fill="hold">
                                          <p:stCondLst>
                                            <p:cond delay="0"/>
                                          </p:stCondLst>
                                        </p:cTn>
                                        <p:tgtEl>
                                          <p:spTgt spid="54"/>
                                        </p:tgtEl>
                                        <p:attrNameLst>
                                          <p:attrName>style.visibility</p:attrName>
                                        </p:attrNameLst>
                                      </p:cBhvr>
                                      <p:to>
                                        <p:strVal val="hidden"/>
                                      </p:to>
                                    </p:set>
                                  </p:childTnLst>
                                </p:cTn>
                              </p:par>
                              <p:par>
                                <p:cTn id="64" presetID="1" presetClass="exit" presetSubtype="0" fill="hold" nodeType="withEffect">
                                  <p:stCondLst>
                                    <p:cond delay="0"/>
                                  </p:stCondLst>
                                  <p:childTnLst>
                                    <p:set>
                                      <p:cBhvr>
                                        <p:cTn id="65" dur="1" fill="hold">
                                          <p:stCondLst>
                                            <p:cond delay="0"/>
                                          </p:stCondLst>
                                        </p:cTn>
                                        <p:tgtEl>
                                          <p:spTgt spid="55"/>
                                        </p:tgtEl>
                                        <p:attrNameLst>
                                          <p:attrName>style.visibility</p:attrName>
                                        </p:attrNameLst>
                                      </p:cBhvr>
                                      <p:to>
                                        <p:strVal val="hidden"/>
                                      </p:to>
                                    </p:set>
                                  </p:childTnLst>
                                </p:cTn>
                              </p:par>
                              <p:par>
                                <p:cTn id="66" presetID="1" presetClass="entr" presetSubtype="0" fill="hold" grpId="0" nodeType="withEffect">
                                  <p:stCondLst>
                                    <p:cond delay="0"/>
                                  </p:stCondLst>
                                  <p:childTnLst>
                                    <p:set>
                                      <p:cBhvr>
                                        <p:cTn id="67" dur="1" fill="hold">
                                          <p:stCondLst>
                                            <p:cond delay="0"/>
                                          </p:stCondLst>
                                        </p:cTn>
                                        <p:tgtEl>
                                          <p:spTgt spid="57"/>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56"/>
                                        </p:tgtEl>
                                        <p:attrNameLst>
                                          <p:attrName>style.visibility</p:attrName>
                                        </p:attrNameLst>
                                      </p:cBhvr>
                                      <p:to>
                                        <p:strVal val="visible"/>
                                      </p:to>
                                    </p:set>
                                  </p:childTnLst>
                                </p:cTn>
                              </p:par>
                            </p:childTnLst>
                          </p:cTn>
                        </p:par>
                      </p:childTnLst>
                    </p:cTn>
                  </p:par>
                  <p:par>
                    <p:cTn id="70" fill="hold" nodeType="clickPar">
                      <p:stCondLst>
                        <p:cond delay="indefinite"/>
                      </p:stCondLst>
                      <p:childTnLst>
                        <p:par>
                          <p:cTn id="71" fill="hold" nodeType="withGroup">
                            <p:stCondLst>
                              <p:cond delay="0"/>
                            </p:stCondLst>
                            <p:childTnLst>
                              <p:par>
                                <p:cTn id="72" presetID="5" presetClass="entr" presetSubtype="10" fill="hold" grpId="0" nodeType="clickEffect">
                                  <p:stCondLst>
                                    <p:cond delay="0"/>
                                  </p:stCondLst>
                                  <p:childTnLst>
                                    <p:set>
                                      <p:cBhvr>
                                        <p:cTn id="73" dur="1" fill="hold">
                                          <p:stCondLst>
                                            <p:cond delay="0"/>
                                          </p:stCondLst>
                                        </p:cTn>
                                        <p:tgtEl>
                                          <p:spTgt spid="83000"/>
                                        </p:tgtEl>
                                        <p:attrNameLst>
                                          <p:attrName>style.visibility</p:attrName>
                                        </p:attrNameLst>
                                      </p:cBhvr>
                                      <p:to>
                                        <p:strVal val="visible"/>
                                      </p:to>
                                    </p:set>
                                    <p:animEffect transition="in" filter="checkerboard(across)">
                                      <p:cBhvr>
                                        <p:cTn id="74" dur="500"/>
                                        <p:tgtEl>
                                          <p:spTgt spid="83000"/>
                                        </p:tgtEl>
                                      </p:cBhvr>
                                    </p:animEffect>
                                  </p:childTnLst>
                                </p:cTn>
                              </p:par>
                              <p:par>
                                <p:cTn id="75" presetID="5" presetClass="entr" presetSubtype="10" fill="hold" nodeType="withEffect">
                                  <p:stCondLst>
                                    <p:cond delay="0"/>
                                  </p:stCondLst>
                                  <p:childTnLst>
                                    <p:set>
                                      <p:cBhvr>
                                        <p:cTn id="76" dur="1" fill="hold">
                                          <p:stCondLst>
                                            <p:cond delay="0"/>
                                          </p:stCondLst>
                                        </p:cTn>
                                        <p:tgtEl>
                                          <p:spTgt spid="82999"/>
                                        </p:tgtEl>
                                        <p:attrNameLst>
                                          <p:attrName>style.visibility</p:attrName>
                                        </p:attrNameLst>
                                      </p:cBhvr>
                                      <p:to>
                                        <p:strVal val="visible"/>
                                      </p:to>
                                    </p:set>
                                    <p:animEffect transition="in" filter="checkerboard(across)">
                                      <p:cBhvr>
                                        <p:cTn id="77" dur="500"/>
                                        <p:tgtEl>
                                          <p:spTgt spid="82999"/>
                                        </p:tgtEl>
                                      </p:cBhvr>
                                    </p:animEffect>
                                  </p:childTnLst>
                                </p:cTn>
                              </p:par>
                              <p:par>
                                <p:cTn id="78" presetID="5" presetClass="entr" presetSubtype="10" fill="hold" grpId="0" nodeType="withEffect">
                                  <p:stCondLst>
                                    <p:cond delay="0"/>
                                  </p:stCondLst>
                                  <p:childTnLst>
                                    <p:set>
                                      <p:cBhvr>
                                        <p:cTn id="79" dur="1" fill="hold">
                                          <p:stCondLst>
                                            <p:cond delay="0"/>
                                          </p:stCondLst>
                                        </p:cTn>
                                        <p:tgtEl>
                                          <p:spTgt spid="83002"/>
                                        </p:tgtEl>
                                        <p:attrNameLst>
                                          <p:attrName>style.visibility</p:attrName>
                                        </p:attrNameLst>
                                      </p:cBhvr>
                                      <p:to>
                                        <p:strVal val="visible"/>
                                      </p:to>
                                    </p:set>
                                    <p:animEffect transition="in" filter="checkerboard(across)">
                                      <p:cBhvr>
                                        <p:cTn id="80" dur="500"/>
                                        <p:tgtEl>
                                          <p:spTgt spid="83002"/>
                                        </p:tgtEl>
                                      </p:cBhvr>
                                    </p:animEffect>
                                  </p:childTnLst>
                                </p:cTn>
                              </p:par>
                              <p:par>
                                <p:cTn id="81" presetID="5" presetClass="entr" presetSubtype="10" fill="hold" nodeType="withEffect">
                                  <p:stCondLst>
                                    <p:cond delay="0"/>
                                  </p:stCondLst>
                                  <p:childTnLst>
                                    <p:set>
                                      <p:cBhvr>
                                        <p:cTn id="82" dur="1" fill="hold">
                                          <p:stCondLst>
                                            <p:cond delay="0"/>
                                          </p:stCondLst>
                                        </p:cTn>
                                        <p:tgtEl>
                                          <p:spTgt spid="83001"/>
                                        </p:tgtEl>
                                        <p:attrNameLst>
                                          <p:attrName>style.visibility</p:attrName>
                                        </p:attrNameLst>
                                      </p:cBhvr>
                                      <p:to>
                                        <p:strVal val="visible"/>
                                      </p:to>
                                    </p:set>
                                    <p:animEffect transition="in" filter="checkerboard(across)">
                                      <p:cBhvr>
                                        <p:cTn id="83" dur="500"/>
                                        <p:tgtEl>
                                          <p:spTgt spid="83001"/>
                                        </p:tgtEl>
                                      </p:cBhvr>
                                    </p:animEffect>
                                  </p:childTnLst>
                                </p:cTn>
                              </p:par>
                              <p:par>
                                <p:cTn id="84" presetID="5" presetClass="entr" presetSubtype="10" fill="hold" grpId="0" nodeType="withEffect">
                                  <p:stCondLst>
                                    <p:cond delay="0"/>
                                  </p:stCondLst>
                                  <p:childTnLst>
                                    <p:set>
                                      <p:cBhvr>
                                        <p:cTn id="85" dur="1" fill="hold">
                                          <p:stCondLst>
                                            <p:cond delay="0"/>
                                          </p:stCondLst>
                                        </p:cTn>
                                        <p:tgtEl>
                                          <p:spTgt spid="83004"/>
                                        </p:tgtEl>
                                        <p:attrNameLst>
                                          <p:attrName>style.visibility</p:attrName>
                                        </p:attrNameLst>
                                      </p:cBhvr>
                                      <p:to>
                                        <p:strVal val="visible"/>
                                      </p:to>
                                    </p:set>
                                    <p:animEffect transition="in" filter="checkerboard(across)">
                                      <p:cBhvr>
                                        <p:cTn id="86" dur="500"/>
                                        <p:tgtEl>
                                          <p:spTgt spid="83004"/>
                                        </p:tgtEl>
                                      </p:cBhvr>
                                    </p:animEffect>
                                  </p:childTnLst>
                                </p:cTn>
                              </p:par>
                              <p:par>
                                <p:cTn id="87" presetID="5" presetClass="entr" presetSubtype="10" fill="hold" grpId="0" nodeType="withEffect">
                                  <p:stCondLst>
                                    <p:cond delay="0"/>
                                  </p:stCondLst>
                                  <p:childTnLst>
                                    <p:set>
                                      <p:cBhvr>
                                        <p:cTn id="88" dur="1" fill="hold">
                                          <p:stCondLst>
                                            <p:cond delay="0"/>
                                          </p:stCondLst>
                                        </p:cTn>
                                        <p:tgtEl>
                                          <p:spTgt spid="82969"/>
                                        </p:tgtEl>
                                        <p:attrNameLst>
                                          <p:attrName>style.visibility</p:attrName>
                                        </p:attrNameLst>
                                      </p:cBhvr>
                                      <p:to>
                                        <p:strVal val="visible"/>
                                      </p:to>
                                    </p:set>
                                    <p:animEffect transition="in" filter="checkerboard(across)">
                                      <p:cBhvr>
                                        <p:cTn id="89" dur="500"/>
                                        <p:tgtEl>
                                          <p:spTgt spid="82969"/>
                                        </p:tgtEl>
                                      </p:cBhvr>
                                    </p:animEffect>
                                  </p:childTnLst>
                                </p:cTn>
                              </p:par>
                            </p:childTnLst>
                          </p:cTn>
                        </p:par>
                      </p:childTnLst>
                    </p:cTn>
                  </p:par>
                  <p:par>
                    <p:cTn id="90" fill="hold" nodeType="clickPar">
                      <p:stCondLst>
                        <p:cond delay="indefinite"/>
                      </p:stCondLst>
                      <p:childTnLst>
                        <p:par>
                          <p:cTn id="91" fill="hold" nodeType="withGroup">
                            <p:stCondLst>
                              <p:cond delay="0"/>
                            </p:stCondLst>
                            <p:childTnLst>
                              <p:par>
                                <p:cTn id="92" presetID="5" presetClass="entr" presetSubtype="10" fill="hold" nodeType="clickEffect">
                                  <p:stCondLst>
                                    <p:cond delay="0"/>
                                  </p:stCondLst>
                                  <p:childTnLst>
                                    <p:set>
                                      <p:cBhvr>
                                        <p:cTn id="93" dur="1" fill="hold">
                                          <p:stCondLst>
                                            <p:cond delay="0"/>
                                          </p:stCondLst>
                                        </p:cTn>
                                        <p:tgtEl>
                                          <p:spTgt spid="82982"/>
                                        </p:tgtEl>
                                        <p:attrNameLst>
                                          <p:attrName>style.visibility</p:attrName>
                                        </p:attrNameLst>
                                      </p:cBhvr>
                                      <p:to>
                                        <p:strVal val="visible"/>
                                      </p:to>
                                    </p:set>
                                    <p:animEffect transition="in" filter="checkerboard(across)">
                                      <p:cBhvr>
                                        <p:cTn id="94" dur="500"/>
                                        <p:tgtEl>
                                          <p:spTgt spid="82982"/>
                                        </p:tgtEl>
                                      </p:cBhvr>
                                    </p:animEffect>
                                  </p:childTnLst>
                                </p:cTn>
                              </p:par>
                              <p:par>
                                <p:cTn id="95" presetID="5" presetClass="entr" presetSubtype="10" fill="hold" grpId="0" nodeType="withEffect">
                                  <p:stCondLst>
                                    <p:cond delay="0"/>
                                  </p:stCondLst>
                                  <p:childTnLst>
                                    <p:set>
                                      <p:cBhvr>
                                        <p:cTn id="96" dur="1" fill="hold">
                                          <p:stCondLst>
                                            <p:cond delay="0"/>
                                          </p:stCondLst>
                                        </p:cTn>
                                        <p:tgtEl>
                                          <p:spTgt spid="82981"/>
                                        </p:tgtEl>
                                        <p:attrNameLst>
                                          <p:attrName>style.visibility</p:attrName>
                                        </p:attrNameLst>
                                      </p:cBhvr>
                                      <p:to>
                                        <p:strVal val="visible"/>
                                      </p:to>
                                    </p:set>
                                    <p:animEffect transition="in" filter="checkerboard(across)">
                                      <p:cBhvr>
                                        <p:cTn id="97" dur="500"/>
                                        <p:tgtEl>
                                          <p:spTgt spid="82981"/>
                                        </p:tgtEl>
                                      </p:cBhvr>
                                    </p:animEffect>
                                  </p:childTnLst>
                                </p:cTn>
                              </p:par>
                              <p:par>
                                <p:cTn id="98" presetID="5" presetClass="entr" presetSubtype="10" fill="hold" nodeType="withEffect">
                                  <p:stCondLst>
                                    <p:cond delay="0"/>
                                  </p:stCondLst>
                                  <p:childTnLst>
                                    <p:set>
                                      <p:cBhvr>
                                        <p:cTn id="99" dur="1" fill="hold">
                                          <p:stCondLst>
                                            <p:cond delay="0"/>
                                          </p:stCondLst>
                                        </p:cTn>
                                        <p:tgtEl>
                                          <p:spTgt spid="82983"/>
                                        </p:tgtEl>
                                        <p:attrNameLst>
                                          <p:attrName>style.visibility</p:attrName>
                                        </p:attrNameLst>
                                      </p:cBhvr>
                                      <p:to>
                                        <p:strVal val="visible"/>
                                      </p:to>
                                    </p:set>
                                    <p:animEffect transition="in" filter="checkerboard(across)">
                                      <p:cBhvr>
                                        <p:cTn id="100" dur="500"/>
                                        <p:tgtEl>
                                          <p:spTgt spid="82983"/>
                                        </p:tgtEl>
                                      </p:cBhvr>
                                    </p:animEffect>
                                  </p:childTnLst>
                                </p:cTn>
                              </p:par>
                              <p:par>
                                <p:cTn id="101" presetID="5" presetClass="entr" presetSubtype="10" fill="hold" grpId="0" nodeType="withEffect">
                                  <p:stCondLst>
                                    <p:cond delay="0"/>
                                  </p:stCondLst>
                                  <p:childTnLst>
                                    <p:set>
                                      <p:cBhvr>
                                        <p:cTn id="102" dur="1" fill="hold">
                                          <p:stCondLst>
                                            <p:cond delay="0"/>
                                          </p:stCondLst>
                                        </p:cTn>
                                        <p:tgtEl>
                                          <p:spTgt spid="83003"/>
                                        </p:tgtEl>
                                        <p:attrNameLst>
                                          <p:attrName>style.visibility</p:attrName>
                                        </p:attrNameLst>
                                      </p:cBhvr>
                                      <p:to>
                                        <p:strVal val="visible"/>
                                      </p:to>
                                    </p:set>
                                    <p:animEffect transition="in" filter="checkerboard(across)">
                                      <p:cBhvr>
                                        <p:cTn id="103" dur="500"/>
                                        <p:tgtEl>
                                          <p:spTgt spid="83003"/>
                                        </p:tgtEl>
                                      </p:cBhvr>
                                    </p:animEffect>
                                  </p:childTnLst>
                                </p:cTn>
                              </p:par>
                              <p:par>
                                <p:cTn id="104" presetID="5" presetClass="entr" presetSubtype="10" fill="hold" grpId="0" nodeType="withEffect">
                                  <p:stCondLst>
                                    <p:cond delay="0"/>
                                  </p:stCondLst>
                                  <p:childTnLst>
                                    <p:set>
                                      <p:cBhvr>
                                        <p:cTn id="105" dur="1" fill="hold">
                                          <p:stCondLst>
                                            <p:cond delay="0"/>
                                          </p:stCondLst>
                                        </p:cTn>
                                        <p:tgtEl>
                                          <p:spTgt spid="83005"/>
                                        </p:tgtEl>
                                        <p:attrNameLst>
                                          <p:attrName>style.visibility</p:attrName>
                                        </p:attrNameLst>
                                      </p:cBhvr>
                                      <p:to>
                                        <p:strVal val="visible"/>
                                      </p:to>
                                    </p:set>
                                    <p:animEffect transition="in" filter="checkerboard(across)">
                                      <p:cBhvr>
                                        <p:cTn id="106" dur="500"/>
                                        <p:tgtEl>
                                          <p:spTgt spid="83005"/>
                                        </p:tgtEl>
                                      </p:cBhvr>
                                    </p:animEffect>
                                  </p:childTnLst>
                                </p:cTn>
                              </p:par>
                              <p:par>
                                <p:cTn id="107" presetID="5" presetClass="entr" presetSubtype="10" fill="hold" grpId="0" nodeType="withEffect">
                                  <p:stCondLst>
                                    <p:cond delay="0"/>
                                  </p:stCondLst>
                                  <p:childTnLst>
                                    <p:set>
                                      <p:cBhvr>
                                        <p:cTn id="108" dur="1" fill="hold">
                                          <p:stCondLst>
                                            <p:cond delay="0"/>
                                          </p:stCondLst>
                                        </p:cTn>
                                        <p:tgtEl>
                                          <p:spTgt spid="83006"/>
                                        </p:tgtEl>
                                        <p:attrNameLst>
                                          <p:attrName>style.visibility</p:attrName>
                                        </p:attrNameLst>
                                      </p:cBhvr>
                                      <p:to>
                                        <p:strVal val="visible"/>
                                      </p:to>
                                    </p:set>
                                    <p:animEffect transition="in" filter="checkerboard(across)">
                                      <p:cBhvr>
                                        <p:cTn id="109" dur="500"/>
                                        <p:tgtEl>
                                          <p:spTgt spid="83006"/>
                                        </p:tgtEl>
                                      </p:cBhvr>
                                    </p:animEffect>
                                  </p:childTnLst>
                                </p:cTn>
                              </p:par>
                              <p:par>
                                <p:cTn id="110" presetID="1" presetClass="exit" presetSubtype="0" fill="hold" grpId="2" nodeType="withEffect">
                                  <p:stCondLst>
                                    <p:cond delay="0"/>
                                  </p:stCondLst>
                                  <p:childTnLst>
                                    <p:set>
                                      <p:cBhvr>
                                        <p:cTn id="111" dur="1" fill="hold">
                                          <p:stCondLst>
                                            <p:cond delay="0"/>
                                          </p:stCondLst>
                                        </p:cTn>
                                        <p:tgtEl>
                                          <p:spTgt spid="82994"/>
                                        </p:tgtEl>
                                        <p:attrNameLst>
                                          <p:attrName>style.visibility</p:attrName>
                                        </p:attrNameLst>
                                      </p:cBhvr>
                                      <p:to>
                                        <p:strVal val="hidden"/>
                                      </p:to>
                                    </p:set>
                                  </p:childTnLst>
                                </p:cTn>
                              </p:par>
                              <p:par>
                                <p:cTn id="112" presetID="1" presetClass="exit" presetSubtype="0" fill="hold" grpId="1" nodeType="withEffect">
                                  <p:stCondLst>
                                    <p:cond delay="0"/>
                                  </p:stCondLst>
                                  <p:childTnLst>
                                    <p:set>
                                      <p:cBhvr>
                                        <p:cTn id="113" dur="1" fill="hold">
                                          <p:stCondLst>
                                            <p:cond delay="0"/>
                                          </p:stCondLst>
                                        </p:cTn>
                                        <p:tgtEl>
                                          <p:spTgt spid="83004"/>
                                        </p:tgtEl>
                                        <p:attrNameLst>
                                          <p:attrName>style.visibility</p:attrName>
                                        </p:attrNameLst>
                                      </p:cBhvr>
                                      <p:to>
                                        <p:strVal val="hidden"/>
                                      </p:to>
                                    </p:set>
                                  </p:childTnLst>
                                </p:cTn>
                              </p:par>
                              <p:par>
                                <p:cTn id="114" presetID="1" presetClass="exit" presetSubtype="0" fill="hold" grpId="1" nodeType="withEffect">
                                  <p:stCondLst>
                                    <p:cond delay="0"/>
                                  </p:stCondLst>
                                  <p:childTnLst>
                                    <p:set>
                                      <p:cBhvr>
                                        <p:cTn id="115" dur="1" fill="hold">
                                          <p:stCondLst>
                                            <p:cond delay="0"/>
                                          </p:stCondLst>
                                        </p:cTn>
                                        <p:tgtEl>
                                          <p:spTgt spid="57"/>
                                        </p:tgtEl>
                                        <p:attrNameLst>
                                          <p:attrName>style.visibility</p:attrName>
                                        </p:attrNameLst>
                                      </p:cBhvr>
                                      <p:to>
                                        <p:strVal val="hidden"/>
                                      </p:to>
                                    </p:set>
                                  </p:childTnLst>
                                </p:cTn>
                              </p:par>
                              <p:par>
                                <p:cTn id="116" presetID="1" presetClass="exit" presetSubtype="0" fill="hold" nodeType="withEffect">
                                  <p:stCondLst>
                                    <p:cond delay="0"/>
                                  </p:stCondLst>
                                  <p:childTnLst>
                                    <p:set>
                                      <p:cBhvr>
                                        <p:cTn id="117" dur="1" fill="hold">
                                          <p:stCondLst>
                                            <p:cond delay="0"/>
                                          </p:stCondLst>
                                        </p:cTn>
                                        <p:tgtEl>
                                          <p:spTgt spid="56"/>
                                        </p:tgtEl>
                                        <p:attrNameLst>
                                          <p:attrName>style.visibility</p:attrName>
                                        </p:attrNameLst>
                                      </p:cBhvr>
                                      <p:to>
                                        <p:strVal val="hidden"/>
                                      </p:to>
                                    </p:set>
                                  </p:childTnLst>
                                </p:cTn>
                              </p:par>
                              <p:par>
                                <p:cTn id="118" presetID="1" presetClass="entr" presetSubtype="0" fill="hold" nodeType="withEffect">
                                  <p:stCondLst>
                                    <p:cond delay="0"/>
                                  </p:stCondLst>
                                  <p:childTnLst>
                                    <p:set>
                                      <p:cBhvr>
                                        <p:cTn id="119" dur="1" fill="hold">
                                          <p:stCondLst>
                                            <p:cond delay="0"/>
                                          </p:stCondLst>
                                        </p:cTn>
                                        <p:tgtEl>
                                          <p:spTgt spid="53"/>
                                        </p:tgtEl>
                                        <p:attrNameLst>
                                          <p:attrName>style.visibility</p:attrName>
                                        </p:attrNameLst>
                                      </p:cBhvr>
                                      <p:to>
                                        <p:strVal val="visible"/>
                                      </p:to>
                                    </p:set>
                                  </p:childTnLst>
                                </p:cTn>
                              </p:par>
                              <p:par>
                                <p:cTn id="120" presetID="1" presetClass="entr" presetSubtype="0" fill="hold" nodeType="withEffect">
                                  <p:stCondLst>
                                    <p:cond delay="0"/>
                                  </p:stCondLst>
                                  <p:childTnLst>
                                    <p:set>
                                      <p:cBhvr>
                                        <p:cTn id="121" dur="1" fill="hold">
                                          <p:stCondLst>
                                            <p:cond delay="0"/>
                                          </p:stCondLst>
                                        </p:cTn>
                                        <p:tgtEl>
                                          <p:spTgt spid="52"/>
                                        </p:tgtEl>
                                        <p:attrNameLst>
                                          <p:attrName>style.visibility</p:attrName>
                                        </p:attrNameLst>
                                      </p:cBhvr>
                                      <p:to>
                                        <p:strVal val="visible"/>
                                      </p:to>
                                    </p:set>
                                  </p:childTnLst>
                                </p:cTn>
                              </p:par>
                            </p:childTnLst>
                          </p:cTn>
                        </p:par>
                      </p:childTnLst>
                    </p:cTn>
                  </p:par>
                  <p:par>
                    <p:cTn id="122" fill="hold" nodeType="clickPar">
                      <p:stCondLst>
                        <p:cond delay="indefinite"/>
                      </p:stCondLst>
                      <p:childTnLst>
                        <p:par>
                          <p:cTn id="123" fill="hold" nodeType="withGroup">
                            <p:stCondLst>
                              <p:cond delay="0"/>
                            </p:stCondLst>
                            <p:childTnLst>
                              <p:par>
                                <p:cTn id="124" presetID="1" presetClass="exit" presetSubtype="0" fill="hold" nodeType="clickEffect">
                                  <p:stCondLst>
                                    <p:cond delay="0"/>
                                  </p:stCondLst>
                                  <p:childTnLst>
                                    <p:set>
                                      <p:cBhvr>
                                        <p:cTn id="125" dur="1" fill="hold">
                                          <p:stCondLst>
                                            <p:cond delay="0"/>
                                          </p:stCondLst>
                                        </p:cTn>
                                        <p:tgtEl>
                                          <p:spTgt spid="82983"/>
                                        </p:tgtEl>
                                        <p:attrNameLst>
                                          <p:attrName>style.visibility</p:attrName>
                                        </p:attrNameLst>
                                      </p:cBhvr>
                                      <p:to>
                                        <p:strVal val="hidden"/>
                                      </p:to>
                                    </p:set>
                                  </p:childTnLst>
                                </p:cTn>
                              </p:par>
                              <p:par>
                                <p:cTn id="126" presetID="1" presetClass="exit" presetSubtype="0" fill="hold" grpId="1" nodeType="withEffect">
                                  <p:stCondLst>
                                    <p:cond delay="0"/>
                                  </p:stCondLst>
                                  <p:childTnLst>
                                    <p:set>
                                      <p:cBhvr>
                                        <p:cTn id="127" dur="1" fill="hold">
                                          <p:stCondLst>
                                            <p:cond delay="0"/>
                                          </p:stCondLst>
                                        </p:cTn>
                                        <p:tgtEl>
                                          <p:spTgt spid="83006"/>
                                        </p:tgtEl>
                                        <p:attrNameLst>
                                          <p:attrName>style.visibility</p:attrName>
                                        </p:attrNameLst>
                                      </p:cBhvr>
                                      <p:to>
                                        <p:strVal val="hidden"/>
                                      </p:to>
                                    </p:set>
                                  </p:childTnLst>
                                </p:cTn>
                              </p:par>
                              <p:par>
                                <p:cTn id="128" presetID="1" presetClass="exit" presetSubtype="0" fill="hold" grpId="1" nodeType="withEffect">
                                  <p:stCondLst>
                                    <p:cond delay="0"/>
                                  </p:stCondLst>
                                  <p:childTnLst>
                                    <p:set>
                                      <p:cBhvr>
                                        <p:cTn id="129" dur="1" fill="hold">
                                          <p:stCondLst>
                                            <p:cond delay="0"/>
                                          </p:stCondLst>
                                        </p:cTn>
                                        <p:tgtEl>
                                          <p:spTgt spid="82981"/>
                                        </p:tgtEl>
                                        <p:attrNameLst>
                                          <p:attrName>style.visibility</p:attrName>
                                        </p:attrNameLst>
                                      </p:cBhvr>
                                      <p:to>
                                        <p:strVal val="hidden"/>
                                      </p:to>
                                    </p:set>
                                  </p:childTnLst>
                                </p:cTn>
                              </p:par>
                              <p:par>
                                <p:cTn id="130" presetID="1" presetClass="exit" presetSubtype="0" fill="hold" nodeType="withEffect">
                                  <p:stCondLst>
                                    <p:cond delay="0"/>
                                  </p:stCondLst>
                                  <p:childTnLst>
                                    <p:set>
                                      <p:cBhvr>
                                        <p:cTn id="131" dur="1" fill="hold">
                                          <p:stCondLst>
                                            <p:cond delay="0"/>
                                          </p:stCondLst>
                                        </p:cTn>
                                        <p:tgtEl>
                                          <p:spTgt spid="82982"/>
                                        </p:tgtEl>
                                        <p:attrNameLst>
                                          <p:attrName>style.visibility</p:attrName>
                                        </p:attrNameLst>
                                      </p:cBhvr>
                                      <p:to>
                                        <p:strVal val="hidden"/>
                                      </p:to>
                                    </p:set>
                                  </p:childTnLst>
                                </p:cTn>
                              </p:par>
                              <p:par>
                                <p:cTn id="132" presetID="1" presetClass="exit" presetSubtype="0" fill="hold" grpId="1" nodeType="withEffect">
                                  <p:stCondLst>
                                    <p:cond delay="0"/>
                                  </p:stCondLst>
                                  <p:childTnLst>
                                    <p:set>
                                      <p:cBhvr>
                                        <p:cTn id="133" dur="1" fill="hold">
                                          <p:stCondLst>
                                            <p:cond delay="0"/>
                                          </p:stCondLst>
                                        </p:cTn>
                                        <p:tgtEl>
                                          <p:spTgt spid="83005"/>
                                        </p:tgtEl>
                                        <p:attrNameLst>
                                          <p:attrName>style.visibility</p:attrName>
                                        </p:attrNameLst>
                                      </p:cBhvr>
                                      <p:to>
                                        <p:strVal val="hidden"/>
                                      </p:to>
                                    </p:set>
                                  </p:childTnLst>
                                </p:cTn>
                              </p:par>
                              <p:par>
                                <p:cTn id="134" presetID="1" presetClass="exit" presetSubtype="0" fill="hold" grpId="1" nodeType="withEffect">
                                  <p:stCondLst>
                                    <p:cond delay="0"/>
                                  </p:stCondLst>
                                  <p:childTnLst>
                                    <p:set>
                                      <p:cBhvr>
                                        <p:cTn id="135" dur="1" fill="hold">
                                          <p:stCondLst>
                                            <p:cond delay="0"/>
                                          </p:stCondLst>
                                        </p:cTn>
                                        <p:tgtEl>
                                          <p:spTgt spid="83003"/>
                                        </p:tgtEl>
                                        <p:attrNameLst>
                                          <p:attrName>style.visibility</p:attrName>
                                        </p:attrNameLst>
                                      </p:cBhvr>
                                      <p:to>
                                        <p:strVal val="hidden"/>
                                      </p:to>
                                    </p:set>
                                  </p:childTnLst>
                                </p:cTn>
                              </p:par>
                              <p:par>
                                <p:cTn id="136" presetID="5" presetClass="entr" presetSubtype="10" fill="hold" grpId="3" nodeType="withEffect">
                                  <p:stCondLst>
                                    <p:cond delay="0"/>
                                  </p:stCondLst>
                                  <p:childTnLst>
                                    <p:set>
                                      <p:cBhvr>
                                        <p:cTn id="137" dur="1" fill="hold">
                                          <p:stCondLst>
                                            <p:cond delay="0"/>
                                          </p:stCondLst>
                                        </p:cTn>
                                        <p:tgtEl>
                                          <p:spTgt spid="82994"/>
                                        </p:tgtEl>
                                        <p:attrNameLst>
                                          <p:attrName>style.visibility</p:attrName>
                                        </p:attrNameLst>
                                      </p:cBhvr>
                                      <p:to>
                                        <p:strVal val="visible"/>
                                      </p:to>
                                    </p:set>
                                    <p:animEffect transition="in" filter="checkerboard(across)">
                                      <p:cBhvr>
                                        <p:cTn id="138" dur="500"/>
                                        <p:tgtEl>
                                          <p:spTgt spid="82994"/>
                                        </p:tgtEl>
                                      </p:cBhvr>
                                    </p:animEffect>
                                  </p:childTnLst>
                                </p:cTn>
                              </p:par>
                              <p:par>
                                <p:cTn id="139" presetID="1" presetClass="exit" presetSubtype="0" fill="hold" nodeType="withEffect">
                                  <p:stCondLst>
                                    <p:cond delay="0"/>
                                  </p:stCondLst>
                                  <p:childTnLst>
                                    <p:set>
                                      <p:cBhvr>
                                        <p:cTn id="140" dur="1" fill="hold">
                                          <p:stCondLst>
                                            <p:cond delay="0"/>
                                          </p:stCondLst>
                                        </p:cTn>
                                        <p:tgtEl>
                                          <p:spTgt spid="83001"/>
                                        </p:tgtEl>
                                        <p:attrNameLst>
                                          <p:attrName>style.visibility</p:attrName>
                                        </p:attrNameLst>
                                      </p:cBhvr>
                                      <p:to>
                                        <p:strVal val="hidden"/>
                                      </p:to>
                                    </p:set>
                                  </p:childTnLst>
                                </p:cTn>
                              </p:par>
                              <p:par>
                                <p:cTn id="141" presetID="1" presetClass="exit" presetSubtype="0" fill="hold" nodeType="withEffect">
                                  <p:stCondLst>
                                    <p:cond delay="0"/>
                                  </p:stCondLst>
                                  <p:childTnLst>
                                    <p:set>
                                      <p:cBhvr>
                                        <p:cTn id="142" dur="1" fill="hold">
                                          <p:stCondLst>
                                            <p:cond delay="0"/>
                                          </p:stCondLst>
                                        </p:cTn>
                                        <p:tgtEl>
                                          <p:spTgt spid="82999"/>
                                        </p:tgtEl>
                                        <p:attrNameLst>
                                          <p:attrName>style.visibility</p:attrName>
                                        </p:attrNameLst>
                                      </p:cBhvr>
                                      <p:to>
                                        <p:strVal val="hidden"/>
                                      </p:to>
                                    </p:set>
                                  </p:childTnLst>
                                </p:cTn>
                              </p:par>
                              <p:par>
                                <p:cTn id="143" presetID="1" presetClass="exit" presetSubtype="0" fill="hold" grpId="1" nodeType="withEffect">
                                  <p:stCondLst>
                                    <p:cond delay="0"/>
                                  </p:stCondLst>
                                  <p:childTnLst>
                                    <p:set>
                                      <p:cBhvr>
                                        <p:cTn id="144" dur="1" fill="hold">
                                          <p:stCondLst>
                                            <p:cond delay="0"/>
                                          </p:stCondLst>
                                        </p:cTn>
                                        <p:tgtEl>
                                          <p:spTgt spid="83000"/>
                                        </p:tgtEl>
                                        <p:attrNameLst>
                                          <p:attrName>style.visibility</p:attrName>
                                        </p:attrNameLst>
                                      </p:cBhvr>
                                      <p:to>
                                        <p:strVal val="hidden"/>
                                      </p:to>
                                    </p:set>
                                  </p:childTnLst>
                                </p:cTn>
                              </p:par>
                              <p:par>
                                <p:cTn id="145" presetID="1" presetClass="exit" presetSubtype="0" fill="hold" grpId="1" nodeType="withEffect">
                                  <p:stCondLst>
                                    <p:cond delay="0"/>
                                  </p:stCondLst>
                                  <p:childTnLst>
                                    <p:set>
                                      <p:cBhvr>
                                        <p:cTn id="146" dur="1" fill="hold">
                                          <p:stCondLst>
                                            <p:cond delay="0"/>
                                          </p:stCondLst>
                                        </p:cTn>
                                        <p:tgtEl>
                                          <p:spTgt spid="83002"/>
                                        </p:tgtEl>
                                        <p:attrNameLst>
                                          <p:attrName>style.visibility</p:attrName>
                                        </p:attrNameLst>
                                      </p:cBhvr>
                                      <p:to>
                                        <p:strVal val="hidden"/>
                                      </p:to>
                                    </p:set>
                                  </p:childTnLst>
                                </p:cTn>
                              </p:par>
                              <p:par>
                                <p:cTn id="147" presetID="1" presetClass="exit" presetSubtype="0" fill="hold" nodeType="withEffect">
                                  <p:stCondLst>
                                    <p:cond delay="0"/>
                                  </p:stCondLst>
                                  <p:childTnLst>
                                    <p:set>
                                      <p:cBhvr>
                                        <p:cTn id="148" dur="1" fill="hold">
                                          <p:stCondLst>
                                            <p:cond delay="0"/>
                                          </p:stCondLst>
                                        </p:cTn>
                                        <p:tgtEl>
                                          <p:spTgt spid="53"/>
                                        </p:tgtEl>
                                        <p:attrNameLst>
                                          <p:attrName>style.visibility</p:attrName>
                                        </p:attrNameLst>
                                      </p:cBhvr>
                                      <p:to>
                                        <p:strVal val="hidden"/>
                                      </p:to>
                                    </p:set>
                                  </p:childTnLst>
                                </p:cTn>
                              </p:par>
                              <p:par>
                                <p:cTn id="149" presetID="1" presetClass="exit" presetSubtype="0" fill="hold" nodeType="withEffect">
                                  <p:stCondLst>
                                    <p:cond delay="0"/>
                                  </p:stCondLst>
                                  <p:childTnLst>
                                    <p:set>
                                      <p:cBhvr>
                                        <p:cTn id="150" dur="1" fill="hold">
                                          <p:stCondLst>
                                            <p:cond delay="0"/>
                                          </p:stCondLst>
                                        </p:cTn>
                                        <p:tgtEl>
                                          <p:spTgt spid="52"/>
                                        </p:tgtEl>
                                        <p:attrNameLst>
                                          <p:attrName>style.visibility</p:attrName>
                                        </p:attrNameLst>
                                      </p:cBhvr>
                                      <p:to>
                                        <p:strVal val="hidden"/>
                                      </p:to>
                                    </p:set>
                                  </p:childTnLst>
                                </p:cTn>
                              </p:par>
                              <p:par>
                                <p:cTn id="151" presetID="1" presetClass="entr" presetSubtype="0" fill="hold" grpId="2" nodeType="withEffect">
                                  <p:stCondLst>
                                    <p:cond delay="0"/>
                                  </p:stCondLst>
                                  <p:childTnLst>
                                    <p:set>
                                      <p:cBhvr>
                                        <p:cTn id="152" dur="1" fill="hold">
                                          <p:stCondLst>
                                            <p:cond delay="0"/>
                                          </p:stCondLst>
                                        </p:cTn>
                                        <p:tgtEl>
                                          <p:spTgt spid="57"/>
                                        </p:tgtEl>
                                        <p:attrNameLst>
                                          <p:attrName>style.visibility</p:attrName>
                                        </p:attrNameLst>
                                      </p:cBhvr>
                                      <p:to>
                                        <p:strVal val="visible"/>
                                      </p:to>
                                    </p:set>
                                  </p:childTnLst>
                                </p:cTn>
                              </p:par>
                              <p:par>
                                <p:cTn id="153" presetID="1" presetClass="entr" presetSubtype="0" fill="hold" nodeType="withEffect">
                                  <p:stCondLst>
                                    <p:cond delay="0"/>
                                  </p:stCondLst>
                                  <p:childTnLst>
                                    <p:set>
                                      <p:cBhvr>
                                        <p:cTn id="154" dur="1" fill="hold">
                                          <p:stCondLst>
                                            <p:cond delay="0"/>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68" grpId="0"/>
      <p:bldP spid="82969" grpId="0"/>
      <p:bldP spid="82979" grpId="0"/>
      <p:bldP spid="82979" grpId="1"/>
      <p:bldP spid="82981" grpId="0"/>
      <p:bldP spid="82981" grpId="1"/>
      <p:bldP spid="82994" grpId="0" animBg="1"/>
      <p:bldP spid="82994" grpId="1" animBg="1"/>
      <p:bldP spid="82994" grpId="2" animBg="1"/>
      <p:bldP spid="82994" grpId="3" animBg="1"/>
      <p:bldP spid="82995" grpId="0" animBg="1"/>
      <p:bldP spid="82995" grpId="1" animBg="1"/>
      <p:bldP spid="82996" grpId="0" animBg="1"/>
      <p:bldP spid="82996" grpId="1" animBg="1"/>
      <p:bldP spid="82997" grpId="0" animBg="1"/>
      <p:bldP spid="82997" grpId="1" animBg="1"/>
      <p:bldP spid="82998" grpId="0" animBg="1"/>
      <p:bldP spid="82998" grpId="1" animBg="1"/>
      <p:bldP spid="83000" grpId="0" animBg="1"/>
      <p:bldP spid="83000" grpId="1" animBg="1"/>
      <p:bldP spid="83002" grpId="0"/>
      <p:bldP spid="83002" grpId="1"/>
      <p:bldP spid="83003" grpId="0" animBg="1"/>
      <p:bldP spid="83003" grpId="1" animBg="1"/>
      <p:bldP spid="83004" grpId="0" animBg="1"/>
      <p:bldP spid="83004" grpId="1" animBg="1"/>
      <p:bldP spid="83005" grpId="0" animBg="1"/>
      <p:bldP spid="83005" grpId="1" animBg="1"/>
      <p:bldP spid="83006" grpId="0" animBg="1"/>
      <p:bldP spid="83006" grpId="1" animBg="1"/>
      <p:bldP spid="57" grpId="0" animBg="1"/>
      <p:bldP spid="57" grpId="1" animBg="1"/>
      <p:bldP spid="57" grpId="2" animBg="1"/>
    </p:bld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Freeform 6">
            <a:extLst>
              <a:ext uri="{FF2B5EF4-FFF2-40B4-BE49-F238E27FC236}">
                <a16:creationId xmlns:a16="http://schemas.microsoft.com/office/drawing/2014/main" id="{B4A9C496-A0F7-4E93-8508-1BDA04B54B16}"/>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4995" name="Freeform 7">
            <a:extLst>
              <a:ext uri="{FF2B5EF4-FFF2-40B4-BE49-F238E27FC236}">
                <a16:creationId xmlns:a16="http://schemas.microsoft.com/office/drawing/2014/main" id="{ED347A1A-E543-437B-9EF6-15A7F6A8A0A7}"/>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4996" name="Rectangle 8">
            <a:extLst>
              <a:ext uri="{FF2B5EF4-FFF2-40B4-BE49-F238E27FC236}">
                <a16:creationId xmlns:a16="http://schemas.microsoft.com/office/drawing/2014/main" id="{3E3D23B3-7C1A-4032-8C02-811B470915FE}"/>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4997" name="Rectangle 11">
            <a:extLst>
              <a:ext uri="{FF2B5EF4-FFF2-40B4-BE49-F238E27FC236}">
                <a16:creationId xmlns:a16="http://schemas.microsoft.com/office/drawing/2014/main" id="{7BE9E785-4C33-4850-B1EF-EEAAEC1E1873}"/>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4998" name="Rectangle 12">
            <a:extLst>
              <a:ext uri="{FF2B5EF4-FFF2-40B4-BE49-F238E27FC236}">
                <a16:creationId xmlns:a16="http://schemas.microsoft.com/office/drawing/2014/main" id="{4C8540E7-3781-491A-B5CA-44AF3C1469C6}"/>
              </a:ext>
            </a:extLst>
          </p:cNvPr>
          <p:cNvSpPr>
            <a:spLocks noChangeArrowheads="1"/>
          </p:cNvSpPr>
          <p:nvPr/>
        </p:nvSpPr>
        <p:spPr bwMode="auto">
          <a:xfrm>
            <a:off x="6954839" y="5167313"/>
            <a:ext cx="1106487" cy="8572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4999" name="Rectangle 13">
            <a:extLst>
              <a:ext uri="{FF2B5EF4-FFF2-40B4-BE49-F238E27FC236}">
                <a16:creationId xmlns:a16="http://schemas.microsoft.com/office/drawing/2014/main" id="{C2EC5C3C-AE6B-4BF5-A3A3-8F28EB795423}"/>
              </a:ext>
            </a:extLst>
          </p:cNvPr>
          <p:cNvSpPr>
            <a:spLocks noChangeArrowheads="1"/>
          </p:cNvSpPr>
          <p:nvPr/>
        </p:nvSpPr>
        <p:spPr bwMode="auto">
          <a:xfrm>
            <a:off x="9340850" y="4292600"/>
            <a:ext cx="1111250" cy="7953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5000" name="Rectangle 14">
            <a:extLst>
              <a:ext uri="{FF2B5EF4-FFF2-40B4-BE49-F238E27FC236}">
                <a16:creationId xmlns:a16="http://schemas.microsoft.com/office/drawing/2014/main" id="{760B5811-0D3D-4245-9744-15290502F3A9}"/>
              </a:ext>
            </a:extLst>
          </p:cNvPr>
          <p:cNvSpPr>
            <a:spLocks noChangeArrowheads="1"/>
          </p:cNvSpPr>
          <p:nvPr/>
        </p:nvSpPr>
        <p:spPr bwMode="auto">
          <a:xfrm>
            <a:off x="6954838" y="5157789"/>
            <a:ext cx="1111250" cy="8778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5001" name="Text Box 21">
            <a:extLst>
              <a:ext uri="{FF2B5EF4-FFF2-40B4-BE49-F238E27FC236}">
                <a16:creationId xmlns:a16="http://schemas.microsoft.com/office/drawing/2014/main" id="{70137F19-FB20-4CFD-8469-BCCE442F14BE}"/>
              </a:ext>
            </a:extLst>
          </p:cNvPr>
          <p:cNvSpPr txBox="1">
            <a:spLocks noChangeArrowheads="1"/>
          </p:cNvSpPr>
          <p:nvPr/>
        </p:nvSpPr>
        <p:spPr bwMode="auto">
          <a:xfrm>
            <a:off x="6940551" y="3500438"/>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85002" name="Rectangle 25">
            <a:extLst>
              <a:ext uri="{FF2B5EF4-FFF2-40B4-BE49-F238E27FC236}">
                <a16:creationId xmlns:a16="http://schemas.microsoft.com/office/drawing/2014/main" id="{56B6552E-0267-49F5-BDE5-C3E834444D70}"/>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5003" name="Text Box 26">
            <a:extLst>
              <a:ext uri="{FF2B5EF4-FFF2-40B4-BE49-F238E27FC236}">
                <a16:creationId xmlns:a16="http://schemas.microsoft.com/office/drawing/2014/main" id="{8D3CA192-3D9E-4AAE-864B-4ED052586358}"/>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85004" name="Text Box 27">
            <a:extLst>
              <a:ext uri="{FF2B5EF4-FFF2-40B4-BE49-F238E27FC236}">
                <a16:creationId xmlns:a16="http://schemas.microsoft.com/office/drawing/2014/main" id="{927021F0-1697-40AF-8E25-1CFF750C6B24}"/>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85005" name="Text Box 43">
            <a:extLst>
              <a:ext uri="{FF2B5EF4-FFF2-40B4-BE49-F238E27FC236}">
                <a16:creationId xmlns:a16="http://schemas.microsoft.com/office/drawing/2014/main" id="{31AE250E-801B-41E3-8CAE-5A4E2D635FC3}"/>
              </a:ext>
            </a:extLst>
          </p:cNvPr>
          <p:cNvSpPr txBox="1">
            <a:spLocks noChangeArrowheads="1"/>
          </p:cNvSpPr>
          <p:nvPr/>
        </p:nvSpPr>
        <p:spPr bwMode="auto">
          <a:xfrm>
            <a:off x="3987801" y="136526"/>
            <a:ext cx="22510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 v pufrech</a:t>
            </a:r>
          </a:p>
        </p:txBody>
      </p:sp>
      <p:sp>
        <p:nvSpPr>
          <p:cNvPr id="85006" name="TextovéPole 1">
            <a:extLst>
              <a:ext uri="{FF2B5EF4-FFF2-40B4-BE49-F238E27FC236}">
                <a16:creationId xmlns:a16="http://schemas.microsoft.com/office/drawing/2014/main" id="{3B5BCD16-EFC1-4863-8584-2DD2987D6C1C}"/>
              </a:ext>
            </a:extLst>
          </p:cNvPr>
          <p:cNvSpPr txBox="1">
            <a:spLocks noChangeArrowheads="1"/>
          </p:cNvSpPr>
          <p:nvPr/>
        </p:nvSpPr>
        <p:spPr bwMode="auto">
          <a:xfrm>
            <a:off x="1943101" y="4368801"/>
            <a:ext cx="29638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[H</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1</a:t>
            </a:r>
            <a:r>
              <a:rPr lang="cs-CZ" altLang="cs-CZ" sz="2400">
                <a:latin typeface="Times New Roman" panose="02020603050405020304" pitchFamily="18" charset="0"/>
              </a:rPr>
              <a:t> [Hbuf]/[Buf</a:t>
            </a:r>
            <a:r>
              <a:rPr lang="cs-CZ" altLang="cs-CZ" sz="2400" baseline="30000">
                <a:latin typeface="Times New Roman" panose="02020603050405020304" pitchFamily="18" charset="0"/>
              </a:rPr>
              <a:t>-</a:t>
            </a:r>
            <a:r>
              <a:rPr lang="cs-CZ" altLang="cs-CZ" sz="2400">
                <a:latin typeface="Times New Roman" panose="02020603050405020304" pitchFamily="18" charset="0"/>
              </a:rPr>
              <a:t>]</a:t>
            </a:r>
          </a:p>
        </p:txBody>
      </p:sp>
      <p:grpSp>
        <p:nvGrpSpPr>
          <p:cNvPr id="85007" name="Skupina 31">
            <a:extLst>
              <a:ext uri="{FF2B5EF4-FFF2-40B4-BE49-F238E27FC236}">
                <a16:creationId xmlns:a16="http://schemas.microsoft.com/office/drawing/2014/main" id="{84AE947B-FB6A-413B-A4BC-78A512BE8E71}"/>
              </a:ext>
            </a:extLst>
          </p:cNvPr>
          <p:cNvGrpSpPr>
            <a:grpSpLocks/>
          </p:cNvGrpSpPr>
          <p:nvPr/>
        </p:nvGrpSpPr>
        <p:grpSpPr bwMode="auto">
          <a:xfrm>
            <a:off x="1482725" y="706439"/>
            <a:ext cx="5391150" cy="2992437"/>
            <a:chOff x="-40771" y="706841"/>
            <a:chExt cx="5389853" cy="2992786"/>
          </a:xfrm>
        </p:grpSpPr>
        <p:sp>
          <p:nvSpPr>
            <p:cNvPr id="85009" name="Rectangle 25">
              <a:extLst>
                <a:ext uri="{FF2B5EF4-FFF2-40B4-BE49-F238E27FC236}">
                  <a16:creationId xmlns:a16="http://schemas.microsoft.com/office/drawing/2014/main" id="{A5F1AAEB-2812-4AE0-8831-227E0EB56E21}"/>
                </a:ext>
              </a:extLst>
            </p:cNvPr>
            <p:cNvSpPr>
              <a:spLocks noChangeArrowheads="1"/>
            </p:cNvSpPr>
            <p:nvPr/>
          </p:nvSpPr>
          <p:spPr bwMode="auto">
            <a:xfrm flipH="1">
              <a:off x="168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34" name="Freeform 29">
              <a:extLst>
                <a:ext uri="{FF2B5EF4-FFF2-40B4-BE49-F238E27FC236}">
                  <a16:creationId xmlns:a16="http://schemas.microsoft.com/office/drawing/2014/main" id="{E792B5DA-C001-4C77-B208-D92D7AE034BF}"/>
                </a:ext>
              </a:extLst>
            </p:cNvPr>
            <p:cNvSpPr>
              <a:spLocks/>
            </p:cNvSpPr>
            <p:nvPr/>
          </p:nvSpPr>
          <p:spPr bwMode="auto">
            <a:xfrm>
              <a:off x="557573" y="981510"/>
              <a:ext cx="3340883" cy="2341836"/>
            </a:xfrm>
            <a:custGeom>
              <a:avLst/>
              <a:gdLst>
                <a:gd name="T0" fmla="*/ 0 w 3584"/>
                <a:gd name="T1" fmla="*/ 0 h 2722"/>
                <a:gd name="T2" fmla="*/ 2147483646 w 3584"/>
                <a:gd name="T3" fmla="*/ 2147483646 h 2722"/>
                <a:gd name="T4" fmla="*/ 2147483646 w 3584"/>
                <a:gd name="T5" fmla="*/ 2147483646 h 2722"/>
                <a:gd name="T6" fmla="*/ 2147483646 w 3584"/>
                <a:gd name="T7" fmla="*/ 2147483646 h 2722"/>
                <a:gd name="T8" fmla="*/ 0 60000 65536"/>
                <a:gd name="T9" fmla="*/ 0 60000 65536"/>
                <a:gd name="T10" fmla="*/ 0 60000 65536"/>
                <a:gd name="T11" fmla="*/ 0 60000 65536"/>
                <a:gd name="T12" fmla="*/ 0 w 3584"/>
                <a:gd name="T13" fmla="*/ 0 h 2722"/>
                <a:gd name="T14" fmla="*/ 3584 w 3584"/>
                <a:gd name="T15" fmla="*/ 2722 h 2722"/>
              </a:gdLst>
              <a:ahLst/>
              <a:cxnLst>
                <a:cxn ang="T8">
                  <a:pos x="T0" y="T1"/>
                </a:cxn>
                <a:cxn ang="T9">
                  <a:pos x="T2" y="T3"/>
                </a:cxn>
                <a:cxn ang="T10">
                  <a:pos x="T4" y="T5"/>
                </a:cxn>
                <a:cxn ang="T11">
                  <a:pos x="T6" y="T7"/>
                </a:cxn>
              </a:cxnLst>
              <a:rect l="T12" t="T13" r="T14" b="T15"/>
              <a:pathLst>
                <a:path w="3584" h="2722">
                  <a:moveTo>
                    <a:pt x="0" y="0"/>
                  </a:moveTo>
                  <a:cubicBezTo>
                    <a:pt x="29" y="269"/>
                    <a:pt x="192" y="1023"/>
                    <a:pt x="712" y="1237"/>
                  </a:cubicBezTo>
                  <a:cubicBezTo>
                    <a:pt x="1232" y="1451"/>
                    <a:pt x="2562" y="1431"/>
                    <a:pt x="3057" y="1625"/>
                  </a:cubicBezTo>
                  <a:cubicBezTo>
                    <a:pt x="3552" y="1819"/>
                    <a:pt x="3546" y="2486"/>
                    <a:pt x="3584" y="2722"/>
                  </a:cubicBezTo>
                </a:path>
              </a:pathLst>
            </a:custGeom>
            <a:noFill/>
            <a:ln w="28575">
              <a:solidFill>
                <a:schemeClr val="tx1"/>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a:defRPr/>
              </a:pPr>
              <a:endParaRPr lang="cs-CZ">
                <a:ln>
                  <a:solidFill>
                    <a:schemeClr val="tx1"/>
                  </a:solidFill>
                  <a:prstDash val="solid"/>
                </a:ln>
              </a:endParaRPr>
            </a:p>
          </p:txBody>
        </p:sp>
        <p:grpSp>
          <p:nvGrpSpPr>
            <p:cNvPr id="85011" name="Skupina 34">
              <a:extLst>
                <a:ext uri="{FF2B5EF4-FFF2-40B4-BE49-F238E27FC236}">
                  <a16:creationId xmlns:a16="http://schemas.microsoft.com/office/drawing/2014/main" id="{FBE8D1FD-DA11-48EF-AD8E-CB0814F3B31E}"/>
                </a:ext>
              </a:extLst>
            </p:cNvPr>
            <p:cNvGrpSpPr>
              <a:grpSpLocks/>
            </p:cNvGrpSpPr>
            <p:nvPr/>
          </p:nvGrpSpPr>
          <p:grpSpPr bwMode="auto">
            <a:xfrm>
              <a:off x="530225" y="706841"/>
              <a:ext cx="3897759" cy="2642784"/>
              <a:chOff x="1187450" y="1484313"/>
              <a:chExt cx="6697663" cy="4897437"/>
            </a:xfrm>
          </p:grpSpPr>
          <p:sp>
            <p:nvSpPr>
              <p:cNvPr id="85014" name="Line 4">
                <a:extLst>
                  <a:ext uri="{FF2B5EF4-FFF2-40B4-BE49-F238E27FC236}">
                    <a16:creationId xmlns:a16="http://schemas.microsoft.com/office/drawing/2014/main" id="{478C12D4-8176-4B8F-A271-94430C9F9490}"/>
                  </a:ext>
                </a:extLst>
              </p:cNvPr>
              <p:cNvSpPr>
                <a:spLocks noChangeShapeType="1"/>
              </p:cNvSpPr>
              <p:nvPr/>
            </p:nvSpPr>
            <p:spPr bwMode="auto">
              <a:xfrm flipH="1">
                <a:off x="1187450" y="6381750"/>
                <a:ext cx="6697663"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5015" name="Line 5">
                <a:extLst>
                  <a:ext uri="{FF2B5EF4-FFF2-40B4-BE49-F238E27FC236}">
                    <a16:creationId xmlns:a16="http://schemas.microsoft.com/office/drawing/2014/main" id="{54E8893C-5E36-41E2-B99E-F90F387B9B98}"/>
                  </a:ext>
                </a:extLst>
              </p:cNvPr>
              <p:cNvSpPr>
                <a:spLocks noChangeShapeType="1"/>
              </p:cNvSpPr>
              <p:nvPr/>
            </p:nvSpPr>
            <p:spPr bwMode="auto">
              <a:xfrm flipH="1">
                <a:off x="1187450" y="1484313"/>
                <a:ext cx="0" cy="489743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85012" name="Text Box 24">
              <a:extLst>
                <a:ext uri="{FF2B5EF4-FFF2-40B4-BE49-F238E27FC236}">
                  <a16:creationId xmlns:a16="http://schemas.microsoft.com/office/drawing/2014/main" id="{4416AC81-D5F4-4A52-8795-3A401A3D8E1E}"/>
                </a:ext>
              </a:extLst>
            </p:cNvPr>
            <p:cNvSpPr txBox="1">
              <a:spLocks noChangeArrowheads="1"/>
            </p:cNvSpPr>
            <p:nvPr/>
          </p:nvSpPr>
          <p:spPr bwMode="auto">
            <a:xfrm>
              <a:off x="3009107" y="3391850"/>
              <a:ext cx="23399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a:latin typeface="Times New Roman" panose="02020603050405020304" pitchFamily="18" charset="0"/>
                </a:rPr>
                <a:t>Přidání H</a:t>
              </a:r>
              <a:r>
                <a:rPr lang="cs-CZ" altLang="cs-CZ" sz="1400" baseline="30000">
                  <a:latin typeface="Times New Roman" panose="02020603050405020304" pitchFamily="18" charset="0"/>
                </a:rPr>
                <a:t>+</a:t>
              </a:r>
              <a:r>
                <a:rPr lang="cs-CZ" altLang="cs-CZ" sz="1400">
                  <a:latin typeface="Times New Roman" panose="02020603050405020304" pitchFamily="18" charset="0"/>
                </a:rPr>
                <a:t> mmol/l</a:t>
              </a:r>
            </a:p>
          </p:txBody>
        </p:sp>
        <p:sp>
          <p:nvSpPr>
            <p:cNvPr id="85013" name="Text Box 25">
              <a:extLst>
                <a:ext uri="{FF2B5EF4-FFF2-40B4-BE49-F238E27FC236}">
                  <a16:creationId xmlns:a16="http://schemas.microsoft.com/office/drawing/2014/main" id="{093EE10A-F088-47BB-B872-42EBA1280F9F}"/>
                </a:ext>
              </a:extLst>
            </p:cNvPr>
            <p:cNvSpPr txBox="1">
              <a:spLocks noChangeArrowheads="1"/>
            </p:cNvSpPr>
            <p:nvPr/>
          </p:nvSpPr>
          <p:spPr bwMode="auto">
            <a:xfrm>
              <a:off x="-40771" y="3373438"/>
              <a:ext cx="248443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a:latin typeface="Times New Roman" panose="02020603050405020304" pitchFamily="18" charset="0"/>
                </a:rPr>
                <a:t>Přidání OH</a:t>
              </a:r>
              <a:r>
                <a:rPr lang="cs-CZ" altLang="cs-CZ" sz="1400" baseline="30000">
                  <a:latin typeface="Times New Roman" panose="02020603050405020304" pitchFamily="18" charset="0"/>
                </a:rPr>
                <a:t>-</a:t>
              </a:r>
              <a:r>
                <a:rPr lang="cs-CZ" altLang="cs-CZ" sz="1400">
                  <a:latin typeface="Times New Roman" panose="02020603050405020304" pitchFamily="18" charset="0"/>
                </a:rPr>
                <a:t> mmol/l</a:t>
              </a:r>
            </a:p>
          </p:txBody>
        </p:sp>
      </p:grpSp>
      <p:sp>
        <p:nvSpPr>
          <p:cNvPr id="42" name="Oval 50">
            <a:extLst>
              <a:ext uri="{FF2B5EF4-FFF2-40B4-BE49-F238E27FC236}">
                <a16:creationId xmlns:a16="http://schemas.microsoft.com/office/drawing/2014/main" id="{DB3549FA-D66E-48DC-993F-AC58AB48698F}"/>
              </a:ext>
            </a:extLst>
          </p:cNvPr>
          <p:cNvSpPr>
            <a:spLocks noChangeArrowheads="1"/>
          </p:cNvSpPr>
          <p:nvPr/>
        </p:nvSpPr>
        <p:spPr bwMode="auto">
          <a:xfrm>
            <a:off x="3783013" y="2108200"/>
            <a:ext cx="215900" cy="198438"/>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Tree>
    <p:extLst>
      <p:ext uri="{BB962C8B-B14F-4D97-AF65-F5344CB8AC3E}">
        <p14:creationId xmlns:p14="http://schemas.microsoft.com/office/powerpoint/2010/main" val="4134551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grpId="0" nodeType="withEffect">
                                  <p:stCondLst>
                                    <p:cond delay="0"/>
                                  </p:stCondLst>
                                  <p:childTnLst>
                                    <p:set>
                                      <p:cBhvr>
                                        <p:cTn id="6" dur="1" fill="hold">
                                          <p:stCondLst>
                                            <p:cond delay="0"/>
                                          </p:stCondLst>
                                        </p:cTn>
                                        <p:tgtEl>
                                          <p:spTgt spid="42"/>
                                        </p:tgtEl>
                                        <p:attrNameLst>
                                          <p:attrName>style.visibility</p:attrName>
                                        </p:attrNameLst>
                                      </p:cBhvr>
                                      <p:to>
                                        <p:strVal val="hidden"/>
                                      </p:to>
                                    </p:set>
                                  </p:childTnLst>
                                </p:cTn>
                              </p:par>
                              <p:par>
                                <p:cTn id="7" presetID="5" presetClass="entr" presetSubtype="10" fill="hold" grpId="1" nodeType="withEffect">
                                  <p:stCondLst>
                                    <p:cond delay="0"/>
                                  </p:stCondLst>
                                  <p:childTnLst>
                                    <p:set>
                                      <p:cBhvr>
                                        <p:cTn id="8" dur="1" fill="hold">
                                          <p:stCondLst>
                                            <p:cond delay="0"/>
                                          </p:stCondLst>
                                        </p:cTn>
                                        <p:tgtEl>
                                          <p:spTgt spid="42"/>
                                        </p:tgtEl>
                                        <p:attrNameLst>
                                          <p:attrName>style.visibility</p:attrName>
                                        </p:attrNameLst>
                                      </p:cBhvr>
                                      <p:to>
                                        <p:strVal val="visible"/>
                                      </p:to>
                                    </p:set>
                                    <p:animEffect transition="in" filter="checkerboard(across)">
                                      <p:cBhvr>
                                        <p:cTn id="9" dur="500"/>
                                        <p:tgtEl>
                                          <p:spTgt spid="42"/>
                                        </p:tgtEl>
                                      </p:cBhvr>
                                    </p:animEffect>
                                  </p:childTnLst>
                                </p:cTn>
                              </p:par>
                              <p:par>
                                <p:cTn id="10" presetID="1" presetClass="exit" presetSubtype="0" fill="hold" grpId="2" nodeType="withEffect">
                                  <p:stCondLst>
                                    <p:cond delay="0"/>
                                  </p:stCondLst>
                                  <p:childTnLst>
                                    <p:set>
                                      <p:cBhvr>
                                        <p:cTn id="11" dur="1" fill="hold">
                                          <p:stCondLst>
                                            <p:cond delay="0"/>
                                          </p:stCondLst>
                                        </p:cTn>
                                        <p:tgtEl>
                                          <p:spTgt spid="42"/>
                                        </p:tgtEl>
                                        <p:attrNameLst>
                                          <p:attrName>style.visibility</p:attrName>
                                        </p:attrNameLst>
                                      </p:cBhvr>
                                      <p:to>
                                        <p:strVal val="hidden"/>
                                      </p:to>
                                    </p:set>
                                  </p:childTnLst>
                                </p:cTn>
                              </p:par>
                              <p:par>
                                <p:cTn id="12" presetID="5" presetClass="entr" presetSubtype="10" fill="hold" grpId="3" nodeType="withEffect">
                                  <p:stCondLst>
                                    <p:cond delay="0"/>
                                  </p:stCondLst>
                                  <p:childTnLst>
                                    <p:set>
                                      <p:cBhvr>
                                        <p:cTn id="13" dur="1" fill="hold">
                                          <p:stCondLst>
                                            <p:cond delay="0"/>
                                          </p:stCondLst>
                                        </p:cTn>
                                        <p:tgtEl>
                                          <p:spTgt spid="42"/>
                                        </p:tgtEl>
                                        <p:attrNameLst>
                                          <p:attrName>style.visibility</p:attrName>
                                        </p:attrNameLst>
                                      </p:cBhvr>
                                      <p:to>
                                        <p:strVal val="visible"/>
                                      </p:to>
                                    </p:set>
                                    <p:animEffect transition="in" filter="checkerboard(across)">
                                      <p:cBhvr>
                                        <p:cTn id="14"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42" grpId="1" animBg="1"/>
      <p:bldP spid="42" grpId="2" animBg="1"/>
      <p:bldP spid="42" grpId="3" animBg="1"/>
    </p:bld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Freeform 6">
            <a:extLst>
              <a:ext uri="{FF2B5EF4-FFF2-40B4-BE49-F238E27FC236}">
                <a16:creationId xmlns:a16="http://schemas.microsoft.com/office/drawing/2014/main" id="{870CA8AF-0D74-47D0-93D9-0EF0DB0DD73A}"/>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7043" name="Freeform 7">
            <a:extLst>
              <a:ext uri="{FF2B5EF4-FFF2-40B4-BE49-F238E27FC236}">
                <a16:creationId xmlns:a16="http://schemas.microsoft.com/office/drawing/2014/main" id="{8AED6511-8C30-4224-AD5C-591574394B41}"/>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7044" name="Rectangle 8">
            <a:extLst>
              <a:ext uri="{FF2B5EF4-FFF2-40B4-BE49-F238E27FC236}">
                <a16:creationId xmlns:a16="http://schemas.microsoft.com/office/drawing/2014/main" id="{D6967FC1-E0F0-4998-961B-002B3B1257B3}"/>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7045" name="Rectangle 9">
            <a:extLst>
              <a:ext uri="{FF2B5EF4-FFF2-40B4-BE49-F238E27FC236}">
                <a16:creationId xmlns:a16="http://schemas.microsoft.com/office/drawing/2014/main" id="{E1760CE6-A6CE-476C-807F-3863792F1A6C}"/>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7046" name="Rectangle 11">
            <a:extLst>
              <a:ext uri="{FF2B5EF4-FFF2-40B4-BE49-F238E27FC236}">
                <a16:creationId xmlns:a16="http://schemas.microsoft.com/office/drawing/2014/main" id="{C6CEE89C-273E-476A-8A47-A27EDE886F94}"/>
              </a:ext>
            </a:extLst>
          </p:cNvPr>
          <p:cNvSpPr>
            <a:spLocks noChangeArrowheads="1"/>
          </p:cNvSpPr>
          <p:nvPr/>
        </p:nvSpPr>
        <p:spPr bwMode="auto">
          <a:xfrm>
            <a:off x="6919914" y="3529013"/>
            <a:ext cx="579437" cy="4953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7047" name="Rectangle 12">
            <a:extLst>
              <a:ext uri="{FF2B5EF4-FFF2-40B4-BE49-F238E27FC236}">
                <a16:creationId xmlns:a16="http://schemas.microsoft.com/office/drawing/2014/main" id="{4A2D8A09-F96A-459F-BEAA-7E2D5137C951}"/>
              </a:ext>
            </a:extLst>
          </p:cNvPr>
          <p:cNvSpPr>
            <a:spLocks noChangeArrowheads="1"/>
          </p:cNvSpPr>
          <p:nvPr/>
        </p:nvSpPr>
        <p:spPr bwMode="auto">
          <a:xfrm>
            <a:off x="6954839" y="5167313"/>
            <a:ext cx="1106487" cy="857250"/>
          </a:xfrm>
          <a:prstGeom prst="rect">
            <a:avLst/>
          </a:prstGeom>
          <a:noFill/>
          <a:ln w="12700">
            <a:solidFill>
              <a:srgbClr val="000000"/>
            </a:solidFill>
            <a:prstDash val="sysDash"/>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7048" name="Rectangle 13">
            <a:extLst>
              <a:ext uri="{FF2B5EF4-FFF2-40B4-BE49-F238E27FC236}">
                <a16:creationId xmlns:a16="http://schemas.microsoft.com/office/drawing/2014/main" id="{3497A907-7510-47EA-89EB-6C318544D962}"/>
              </a:ext>
            </a:extLst>
          </p:cNvPr>
          <p:cNvSpPr>
            <a:spLocks noChangeArrowheads="1"/>
          </p:cNvSpPr>
          <p:nvPr/>
        </p:nvSpPr>
        <p:spPr bwMode="auto">
          <a:xfrm>
            <a:off x="9340850" y="4508500"/>
            <a:ext cx="1111250" cy="5794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7049" name="Rectangle 14">
            <a:extLst>
              <a:ext uri="{FF2B5EF4-FFF2-40B4-BE49-F238E27FC236}">
                <a16:creationId xmlns:a16="http://schemas.microsoft.com/office/drawing/2014/main" id="{8FF697B9-36F4-4223-BFA6-818C2C902C63}"/>
              </a:ext>
            </a:extLst>
          </p:cNvPr>
          <p:cNvSpPr>
            <a:spLocks noChangeArrowheads="1"/>
          </p:cNvSpPr>
          <p:nvPr/>
        </p:nvSpPr>
        <p:spPr bwMode="auto">
          <a:xfrm>
            <a:off x="6954838" y="5445125"/>
            <a:ext cx="1111250" cy="5905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7050" name="Text Box 21">
            <a:extLst>
              <a:ext uri="{FF2B5EF4-FFF2-40B4-BE49-F238E27FC236}">
                <a16:creationId xmlns:a16="http://schemas.microsoft.com/office/drawing/2014/main" id="{186461FE-96D7-4AE2-8443-58B9630C68F0}"/>
              </a:ext>
            </a:extLst>
          </p:cNvPr>
          <p:cNvSpPr txBox="1">
            <a:spLocks noChangeArrowheads="1"/>
          </p:cNvSpPr>
          <p:nvPr/>
        </p:nvSpPr>
        <p:spPr bwMode="auto">
          <a:xfrm>
            <a:off x="6940551" y="354806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87051" name="Text Box 26">
            <a:extLst>
              <a:ext uri="{FF2B5EF4-FFF2-40B4-BE49-F238E27FC236}">
                <a16:creationId xmlns:a16="http://schemas.microsoft.com/office/drawing/2014/main" id="{31D638AD-AAB7-4187-A7CD-623991809F25}"/>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87052" name="Text Box 27">
            <a:extLst>
              <a:ext uri="{FF2B5EF4-FFF2-40B4-BE49-F238E27FC236}">
                <a16:creationId xmlns:a16="http://schemas.microsoft.com/office/drawing/2014/main" id="{411D836C-CB34-4D57-80AD-5F55A1658525}"/>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87053" name="Text Box 43">
            <a:extLst>
              <a:ext uri="{FF2B5EF4-FFF2-40B4-BE49-F238E27FC236}">
                <a16:creationId xmlns:a16="http://schemas.microsoft.com/office/drawing/2014/main" id="{8187B89E-1D91-492A-96E2-989B443D650E}"/>
              </a:ext>
            </a:extLst>
          </p:cNvPr>
          <p:cNvSpPr txBox="1">
            <a:spLocks noChangeArrowheads="1"/>
          </p:cNvSpPr>
          <p:nvPr/>
        </p:nvSpPr>
        <p:spPr bwMode="auto">
          <a:xfrm>
            <a:off x="3987801" y="136526"/>
            <a:ext cx="22510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 v pufrech</a:t>
            </a:r>
          </a:p>
        </p:txBody>
      </p:sp>
      <p:sp>
        <p:nvSpPr>
          <p:cNvPr id="87054" name="TextovéPole 44">
            <a:extLst>
              <a:ext uri="{FF2B5EF4-FFF2-40B4-BE49-F238E27FC236}">
                <a16:creationId xmlns:a16="http://schemas.microsoft.com/office/drawing/2014/main" id="{62E5B71F-22F6-476C-96FF-8692DB91FFBB}"/>
              </a:ext>
            </a:extLst>
          </p:cNvPr>
          <p:cNvSpPr txBox="1">
            <a:spLocks noChangeArrowheads="1"/>
          </p:cNvSpPr>
          <p:nvPr/>
        </p:nvSpPr>
        <p:spPr bwMode="auto">
          <a:xfrm>
            <a:off x="1943101" y="4368801"/>
            <a:ext cx="29638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[H</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1</a:t>
            </a:r>
            <a:r>
              <a:rPr lang="cs-CZ" altLang="cs-CZ" sz="2400">
                <a:latin typeface="Times New Roman" panose="02020603050405020304" pitchFamily="18" charset="0"/>
              </a:rPr>
              <a:t> [Hbuf]/[Buf</a:t>
            </a:r>
            <a:r>
              <a:rPr lang="cs-CZ" altLang="cs-CZ" sz="2400" baseline="30000">
                <a:latin typeface="Times New Roman" panose="02020603050405020304" pitchFamily="18" charset="0"/>
              </a:rPr>
              <a:t>-</a:t>
            </a:r>
            <a:r>
              <a:rPr lang="cs-CZ" altLang="cs-CZ" sz="2400">
                <a:latin typeface="Times New Roman" panose="02020603050405020304" pitchFamily="18" charset="0"/>
              </a:rPr>
              <a:t>]</a:t>
            </a:r>
          </a:p>
        </p:txBody>
      </p:sp>
      <p:cxnSp>
        <p:nvCxnSpPr>
          <p:cNvPr id="46" name="Přímá spojnice se šipkou 45">
            <a:extLst>
              <a:ext uri="{FF2B5EF4-FFF2-40B4-BE49-F238E27FC236}">
                <a16:creationId xmlns:a16="http://schemas.microsoft.com/office/drawing/2014/main" id="{BDE2BBA8-B0C6-407C-8D8E-F1914589A6BD}"/>
              </a:ext>
            </a:extLst>
          </p:cNvPr>
          <p:cNvCxnSpPr/>
          <p:nvPr/>
        </p:nvCxnSpPr>
        <p:spPr>
          <a:xfrm>
            <a:off x="3227388" y="4549775"/>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Přímá spojnice se šipkou 46">
            <a:extLst>
              <a:ext uri="{FF2B5EF4-FFF2-40B4-BE49-F238E27FC236}">
                <a16:creationId xmlns:a16="http://schemas.microsoft.com/office/drawing/2014/main" id="{5637532B-FAF3-40C1-ADA4-608ECD5DF251}"/>
              </a:ext>
            </a:extLst>
          </p:cNvPr>
          <p:cNvCxnSpPr/>
          <p:nvPr/>
        </p:nvCxnSpPr>
        <p:spPr>
          <a:xfrm>
            <a:off x="4151313" y="4525963"/>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7057" name="TextovéPole 49">
            <a:extLst>
              <a:ext uri="{FF2B5EF4-FFF2-40B4-BE49-F238E27FC236}">
                <a16:creationId xmlns:a16="http://schemas.microsoft.com/office/drawing/2014/main" id="{D4CD9FD0-79D8-4969-B986-09E0FAE7341B}"/>
              </a:ext>
            </a:extLst>
          </p:cNvPr>
          <p:cNvSpPr txBox="1">
            <a:spLocks noChangeArrowheads="1"/>
          </p:cNvSpPr>
          <p:nvPr/>
        </p:nvSpPr>
        <p:spPr bwMode="auto">
          <a:xfrm>
            <a:off x="3209926" y="4943475"/>
            <a:ext cx="200977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1" name="Pravá složená závorka 50">
            <a:extLst>
              <a:ext uri="{FF2B5EF4-FFF2-40B4-BE49-F238E27FC236}">
                <a16:creationId xmlns:a16="http://schemas.microsoft.com/office/drawing/2014/main" id="{FB67BC86-720C-4257-89B2-D272BCE80B7E}"/>
              </a:ext>
            </a:extLst>
          </p:cNvPr>
          <p:cNvSpPr/>
          <p:nvPr/>
        </p:nvSpPr>
        <p:spPr>
          <a:xfrm rot="5400000">
            <a:off x="3873501" y="4143376"/>
            <a:ext cx="223837" cy="1516062"/>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87059" name="Text Box 23">
            <a:extLst>
              <a:ext uri="{FF2B5EF4-FFF2-40B4-BE49-F238E27FC236}">
                <a16:creationId xmlns:a16="http://schemas.microsoft.com/office/drawing/2014/main" id="{9CCCFCCD-A269-45EE-96DE-B9D8B8AAFD7C}"/>
              </a:ext>
            </a:extLst>
          </p:cNvPr>
          <p:cNvSpPr txBox="1">
            <a:spLocks noChangeArrowheads="1"/>
          </p:cNvSpPr>
          <p:nvPr/>
        </p:nvSpPr>
        <p:spPr bwMode="auto">
          <a:xfrm>
            <a:off x="1524001" y="584200"/>
            <a:ext cx="4667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a:latin typeface="Times New Roman" panose="02020603050405020304" pitchFamily="18" charset="0"/>
              </a:rPr>
              <a:t>pH</a:t>
            </a:r>
          </a:p>
        </p:txBody>
      </p:sp>
      <p:grpSp>
        <p:nvGrpSpPr>
          <p:cNvPr id="87060" name="Skupina 2">
            <a:extLst>
              <a:ext uri="{FF2B5EF4-FFF2-40B4-BE49-F238E27FC236}">
                <a16:creationId xmlns:a16="http://schemas.microsoft.com/office/drawing/2014/main" id="{713E6F22-5DF9-4CDC-A39D-8D19DCACD11D}"/>
              </a:ext>
            </a:extLst>
          </p:cNvPr>
          <p:cNvGrpSpPr>
            <a:grpSpLocks/>
          </p:cNvGrpSpPr>
          <p:nvPr/>
        </p:nvGrpSpPr>
        <p:grpSpPr bwMode="auto">
          <a:xfrm>
            <a:off x="1482725" y="706439"/>
            <a:ext cx="5391150" cy="2992437"/>
            <a:chOff x="-40771" y="706841"/>
            <a:chExt cx="5389853" cy="2992786"/>
          </a:xfrm>
        </p:grpSpPr>
        <p:sp>
          <p:nvSpPr>
            <p:cNvPr id="87062" name="Rectangle 25">
              <a:extLst>
                <a:ext uri="{FF2B5EF4-FFF2-40B4-BE49-F238E27FC236}">
                  <a16:creationId xmlns:a16="http://schemas.microsoft.com/office/drawing/2014/main" id="{3E255057-A118-4844-82ED-682B119A779E}"/>
                </a:ext>
              </a:extLst>
            </p:cNvPr>
            <p:cNvSpPr>
              <a:spLocks noChangeArrowheads="1"/>
            </p:cNvSpPr>
            <p:nvPr/>
          </p:nvSpPr>
          <p:spPr bwMode="auto">
            <a:xfrm flipH="1">
              <a:off x="168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7063" name="Freeform 29">
              <a:extLst>
                <a:ext uri="{FF2B5EF4-FFF2-40B4-BE49-F238E27FC236}">
                  <a16:creationId xmlns:a16="http://schemas.microsoft.com/office/drawing/2014/main" id="{A1999D0F-6DF4-43B6-92DC-640E16ECA4B8}"/>
                </a:ext>
              </a:extLst>
            </p:cNvPr>
            <p:cNvSpPr>
              <a:spLocks/>
            </p:cNvSpPr>
            <p:nvPr/>
          </p:nvSpPr>
          <p:spPr bwMode="auto">
            <a:xfrm>
              <a:off x="557212" y="980728"/>
              <a:ext cx="3340547" cy="2342352"/>
            </a:xfrm>
            <a:custGeom>
              <a:avLst/>
              <a:gdLst>
                <a:gd name="T0" fmla="*/ 0 w 3584"/>
                <a:gd name="T1" fmla="*/ 0 h 2722"/>
                <a:gd name="T2" fmla="*/ 2147483646 w 3584"/>
                <a:gd name="T3" fmla="*/ 2147483646 h 2722"/>
                <a:gd name="T4" fmla="*/ 2147483646 w 3584"/>
                <a:gd name="T5" fmla="*/ 2147483646 h 2722"/>
                <a:gd name="T6" fmla="*/ 2147483646 w 3584"/>
                <a:gd name="T7" fmla="*/ 2147483646 h 2722"/>
                <a:gd name="T8" fmla="*/ 0 60000 65536"/>
                <a:gd name="T9" fmla="*/ 0 60000 65536"/>
                <a:gd name="T10" fmla="*/ 0 60000 65536"/>
                <a:gd name="T11" fmla="*/ 0 60000 65536"/>
                <a:gd name="T12" fmla="*/ 0 w 3584"/>
                <a:gd name="T13" fmla="*/ 0 h 2722"/>
                <a:gd name="T14" fmla="*/ 3584 w 3584"/>
                <a:gd name="T15" fmla="*/ 2722 h 2722"/>
              </a:gdLst>
              <a:ahLst/>
              <a:cxnLst>
                <a:cxn ang="T8">
                  <a:pos x="T0" y="T1"/>
                </a:cxn>
                <a:cxn ang="T9">
                  <a:pos x="T2" y="T3"/>
                </a:cxn>
                <a:cxn ang="T10">
                  <a:pos x="T4" y="T5"/>
                </a:cxn>
                <a:cxn ang="T11">
                  <a:pos x="T6" y="T7"/>
                </a:cxn>
              </a:cxnLst>
              <a:rect l="T12" t="T13" r="T14" b="T15"/>
              <a:pathLst>
                <a:path w="3584" h="2722">
                  <a:moveTo>
                    <a:pt x="0" y="0"/>
                  </a:moveTo>
                  <a:cubicBezTo>
                    <a:pt x="29" y="269"/>
                    <a:pt x="192" y="1023"/>
                    <a:pt x="712" y="1237"/>
                  </a:cubicBezTo>
                  <a:cubicBezTo>
                    <a:pt x="1232" y="1451"/>
                    <a:pt x="2562" y="1431"/>
                    <a:pt x="3057" y="1625"/>
                  </a:cubicBezTo>
                  <a:cubicBezTo>
                    <a:pt x="3552" y="1819"/>
                    <a:pt x="3546" y="2486"/>
                    <a:pt x="3584" y="2722"/>
                  </a:cubicBezTo>
                </a:path>
              </a:pathLst>
            </a:custGeom>
            <a:noFill/>
            <a:ln w="28575">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nvGrpSpPr>
            <p:cNvPr id="87064" name="Skupina 1">
              <a:extLst>
                <a:ext uri="{FF2B5EF4-FFF2-40B4-BE49-F238E27FC236}">
                  <a16:creationId xmlns:a16="http://schemas.microsoft.com/office/drawing/2014/main" id="{3B4127D3-948C-4B33-AD4C-BF2555D2A900}"/>
                </a:ext>
              </a:extLst>
            </p:cNvPr>
            <p:cNvGrpSpPr>
              <a:grpSpLocks/>
            </p:cNvGrpSpPr>
            <p:nvPr/>
          </p:nvGrpSpPr>
          <p:grpSpPr bwMode="auto">
            <a:xfrm>
              <a:off x="530225" y="706841"/>
              <a:ext cx="3897759" cy="2642784"/>
              <a:chOff x="1187450" y="1484313"/>
              <a:chExt cx="6697663" cy="4897437"/>
            </a:xfrm>
          </p:grpSpPr>
          <p:sp>
            <p:nvSpPr>
              <p:cNvPr id="87068" name="Line 4">
                <a:extLst>
                  <a:ext uri="{FF2B5EF4-FFF2-40B4-BE49-F238E27FC236}">
                    <a16:creationId xmlns:a16="http://schemas.microsoft.com/office/drawing/2014/main" id="{A50FA671-CFBD-42A3-A47A-03A8E91EAEC1}"/>
                  </a:ext>
                </a:extLst>
              </p:cNvPr>
              <p:cNvSpPr>
                <a:spLocks noChangeShapeType="1"/>
              </p:cNvSpPr>
              <p:nvPr/>
            </p:nvSpPr>
            <p:spPr bwMode="auto">
              <a:xfrm flipH="1">
                <a:off x="1187450" y="6381750"/>
                <a:ext cx="6697663"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7069" name="Line 5">
                <a:extLst>
                  <a:ext uri="{FF2B5EF4-FFF2-40B4-BE49-F238E27FC236}">
                    <a16:creationId xmlns:a16="http://schemas.microsoft.com/office/drawing/2014/main" id="{0263550D-F527-4DCC-BAD8-0CC50E9037B9}"/>
                  </a:ext>
                </a:extLst>
              </p:cNvPr>
              <p:cNvSpPr>
                <a:spLocks noChangeShapeType="1"/>
              </p:cNvSpPr>
              <p:nvPr/>
            </p:nvSpPr>
            <p:spPr bwMode="auto">
              <a:xfrm flipH="1">
                <a:off x="1187450" y="1484313"/>
                <a:ext cx="0" cy="489743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87065" name="Text Box 24">
              <a:extLst>
                <a:ext uri="{FF2B5EF4-FFF2-40B4-BE49-F238E27FC236}">
                  <a16:creationId xmlns:a16="http://schemas.microsoft.com/office/drawing/2014/main" id="{26B2ADEC-7962-4358-A3F5-915D8DD7C724}"/>
                </a:ext>
              </a:extLst>
            </p:cNvPr>
            <p:cNvSpPr txBox="1">
              <a:spLocks noChangeArrowheads="1"/>
            </p:cNvSpPr>
            <p:nvPr/>
          </p:nvSpPr>
          <p:spPr bwMode="auto">
            <a:xfrm>
              <a:off x="3009107" y="3391850"/>
              <a:ext cx="23399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a:latin typeface="Times New Roman" panose="02020603050405020304" pitchFamily="18" charset="0"/>
                </a:rPr>
                <a:t>Přidání H</a:t>
              </a:r>
              <a:r>
                <a:rPr lang="cs-CZ" altLang="cs-CZ" sz="1400" baseline="30000">
                  <a:latin typeface="Times New Roman" panose="02020603050405020304" pitchFamily="18" charset="0"/>
                </a:rPr>
                <a:t>+</a:t>
              </a:r>
              <a:r>
                <a:rPr lang="cs-CZ" altLang="cs-CZ" sz="1400">
                  <a:latin typeface="Times New Roman" panose="02020603050405020304" pitchFamily="18" charset="0"/>
                </a:rPr>
                <a:t> mmol/l</a:t>
              </a:r>
            </a:p>
          </p:txBody>
        </p:sp>
        <p:sp>
          <p:nvSpPr>
            <p:cNvPr id="87066" name="Text Box 25">
              <a:extLst>
                <a:ext uri="{FF2B5EF4-FFF2-40B4-BE49-F238E27FC236}">
                  <a16:creationId xmlns:a16="http://schemas.microsoft.com/office/drawing/2014/main" id="{36977303-B51A-467B-BAF9-E22384980A3D}"/>
                </a:ext>
              </a:extLst>
            </p:cNvPr>
            <p:cNvSpPr txBox="1">
              <a:spLocks noChangeArrowheads="1"/>
            </p:cNvSpPr>
            <p:nvPr/>
          </p:nvSpPr>
          <p:spPr bwMode="auto">
            <a:xfrm>
              <a:off x="-40771" y="3373438"/>
              <a:ext cx="2484437" cy="30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a:latin typeface="Times New Roman" panose="02020603050405020304" pitchFamily="18" charset="0"/>
                </a:rPr>
                <a:t>Přidání OH</a:t>
              </a:r>
              <a:r>
                <a:rPr lang="cs-CZ" altLang="cs-CZ" sz="1400" baseline="30000">
                  <a:latin typeface="Times New Roman" panose="02020603050405020304" pitchFamily="18" charset="0"/>
                </a:rPr>
                <a:t>-</a:t>
              </a:r>
              <a:r>
                <a:rPr lang="cs-CZ" altLang="cs-CZ" sz="1400">
                  <a:latin typeface="Times New Roman" panose="02020603050405020304" pitchFamily="18" charset="0"/>
                </a:rPr>
                <a:t> mmol/l</a:t>
              </a:r>
            </a:p>
          </p:txBody>
        </p:sp>
        <p:sp>
          <p:nvSpPr>
            <p:cNvPr id="87067" name="Freeform 29">
              <a:extLst>
                <a:ext uri="{FF2B5EF4-FFF2-40B4-BE49-F238E27FC236}">
                  <a16:creationId xmlns:a16="http://schemas.microsoft.com/office/drawing/2014/main" id="{8E6D3857-75C2-4B66-A6B5-2C651050CFD8}"/>
                </a:ext>
              </a:extLst>
            </p:cNvPr>
            <p:cNvSpPr>
              <a:spLocks/>
            </p:cNvSpPr>
            <p:nvPr/>
          </p:nvSpPr>
          <p:spPr bwMode="auto">
            <a:xfrm>
              <a:off x="827584" y="980728"/>
              <a:ext cx="2853109" cy="2342352"/>
            </a:xfrm>
            <a:custGeom>
              <a:avLst/>
              <a:gdLst>
                <a:gd name="T0" fmla="*/ 0 w 3584"/>
                <a:gd name="T1" fmla="*/ 0 h 2722"/>
                <a:gd name="T2" fmla="*/ 2147483646 w 3584"/>
                <a:gd name="T3" fmla="*/ 2147483646 h 2722"/>
                <a:gd name="T4" fmla="*/ 2147483646 w 3584"/>
                <a:gd name="T5" fmla="*/ 2147483646 h 2722"/>
                <a:gd name="T6" fmla="*/ 2147483646 w 3584"/>
                <a:gd name="T7" fmla="*/ 2147483646 h 2722"/>
                <a:gd name="T8" fmla="*/ 0 60000 65536"/>
                <a:gd name="T9" fmla="*/ 0 60000 65536"/>
                <a:gd name="T10" fmla="*/ 0 60000 65536"/>
                <a:gd name="T11" fmla="*/ 0 60000 65536"/>
                <a:gd name="T12" fmla="*/ 0 w 3584"/>
                <a:gd name="T13" fmla="*/ 0 h 2722"/>
                <a:gd name="T14" fmla="*/ 3584 w 3584"/>
                <a:gd name="T15" fmla="*/ 2722 h 2722"/>
              </a:gdLst>
              <a:ahLst/>
              <a:cxnLst>
                <a:cxn ang="T8">
                  <a:pos x="T0" y="T1"/>
                </a:cxn>
                <a:cxn ang="T9">
                  <a:pos x="T2" y="T3"/>
                </a:cxn>
                <a:cxn ang="T10">
                  <a:pos x="T4" y="T5"/>
                </a:cxn>
                <a:cxn ang="T11">
                  <a:pos x="T6" y="T7"/>
                </a:cxn>
              </a:cxnLst>
              <a:rect l="T12" t="T13" r="T14" b="T15"/>
              <a:pathLst>
                <a:path w="3584" h="2722">
                  <a:moveTo>
                    <a:pt x="0" y="0"/>
                  </a:moveTo>
                  <a:cubicBezTo>
                    <a:pt x="29" y="269"/>
                    <a:pt x="192" y="1023"/>
                    <a:pt x="712" y="1237"/>
                  </a:cubicBezTo>
                  <a:cubicBezTo>
                    <a:pt x="1232" y="1451"/>
                    <a:pt x="2562" y="1431"/>
                    <a:pt x="3057" y="1625"/>
                  </a:cubicBezTo>
                  <a:cubicBezTo>
                    <a:pt x="3552" y="1819"/>
                    <a:pt x="3546" y="2486"/>
                    <a:pt x="3584" y="2722"/>
                  </a:cubicBezTo>
                </a:path>
              </a:pathLst>
            </a:cu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59" name="Oval 50">
            <a:extLst>
              <a:ext uri="{FF2B5EF4-FFF2-40B4-BE49-F238E27FC236}">
                <a16:creationId xmlns:a16="http://schemas.microsoft.com/office/drawing/2014/main" id="{8D333331-92D6-4853-B412-E12F1E80D75E}"/>
              </a:ext>
            </a:extLst>
          </p:cNvPr>
          <p:cNvSpPr>
            <a:spLocks noChangeArrowheads="1"/>
          </p:cNvSpPr>
          <p:nvPr/>
        </p:nvSpPr>
        <p:spPr bwMode="auto">
          <a:xfrm>
            <a:off x="3783013" y="2108200"/>
            <a:ext cx="215900" cy="198438"/>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Tree>
    <p:extLst>
      <p:ext uri="{BB962C8B-B14F-4D97-AF65-F5344CB8AC3E}">
        <p14:creationId xmlns:p14="http://schemas.microsoft.com/office/powerpoint/2010/main" val="666727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grpId="0" nodeType="withEffect">
                                  <p:stCondLst>
                                    <p:cond delay="0"/>
                                  </p:stCondLst>
                                  <p:childTnLst>
                                    <p:set>
                                      <p:cBhvr>
                                        <p:cTn id="6" dur="1" fill="hold">
                                          <p:stCondLst>
                                            <p:cond delay="0"/>
                                          </p:stCondLst>
                                        </p:cTn>
                                        <p:tgtEl>
                                          <p:spTgt spid="59"/>
                                        </p:tgtEl>
                                        <p:attrNameLst>
                                          <p:attrName>style.visibility</p:attrName>
                                        </p:attrNameLst>
                                      </p:cBhvr>
                                      <p:to>
                                        <p:strVal val="hidden"/>
                                      </p:to>
                                    </p:set>
                                  </p:childTnLst>
                                </p:cTn>
                              </p:par>
                              <p:par>
                                <p:cTn id="7" presetID="5" presetClass="entr" presetSubtype="10" fill="hold" grpId="1" nodeType="withEffect">
                                  <p:stCondLst>
                                    <p:cond delay="0"/>
                                  </p:stCondLst>
                                  <p:childTnLst>
                                    <p:set>
                                      <p:cBhvr>
                                        <p:cTn id="8" dur="1" fill="hold">
                                          <p:stCondLst>
                                            <p:cond delay="0"/>
                                          </p:stCondLst>
                                        </p:cTn>
                                        <p:tgtEl>
                                          <p:spTgt spid="59"/>
                                        </p:tgtEl>
                                        <p:attrNameLst>
                                          <p:attrName>style.visibility</p:attrName>
                                        </p:attrNameLst>
                                      </p:cBhvr>
                                      <p:to>
                                        <p:strVal val="visible"/>
                                      </p:to>
                                    </p:set>
                                    <p:animEffect transition="in" filter="checkerboard(across)">
                                      <p:cBhvr>
                                        <p:cTn id="9" dur="500"/>
                                        <p:tgtEl>
                                          <p:spTgt spid="59"/>
                                        </p:tgtEl>
                                      </p:cBhvr>
                                    </p:animEffect>
                                  </p:childTnLst>
                                </p:cTn>
                              </p:par>
                              <p:par>
                                <p:cTn id="10" presetID="1" presetClass="exit" presetSubtype="0" fill="hold" grpId="2" nodeType="withEffect">
                                  <p:stCondLst>
                                    <p:cond delay="0"/>
                                  </p:stCondLst>
                                  <p:childTnLst>
                                    <p:set>
                                      <p:cBhvr>
                                        <p:cTn id="11" dur="1" fill="hold">
                                          <p:stCondLst>
                                            <p:cond delay="0"/>
                                          </p:stCondLst>
                                        </p:cTn>
                                        <p:tgtEl>
                                          <p:spTgt spid="59"/>
                                        </p:tgtEl>
                                        <p:attrNameLst>
                                          <p:attrName>style.visibility</p:attrName>
                                        </p:attrNameLst>
                                      </p:cBhvr>
                                      <p:to>
                                        <p:strVal val="hidden"/>
                                      </p:to>
                                    </p:set>
                                  </p:childTnLst>
                                </p:cTn>
                              </p:par>
                              <p:par>
                                <p:cTn id="12" presetID="5" presetClass="entr" presetSubtype="10" fill="hold" grpId="3" nodeType="withEffect">
                                  <p:stCondLst>
                                    <p:cond delay="0"/>
                                  </p:stCondLst>
                                  <p:childTnLst>
                                    <p:set>
                                      <p:cBhvr>
                                        <p:cTn id="13" dur="1" fill="hold">
                                          <p:stCondLst>
                                            <p:cond delay="0"/>
                                          </p:stCondLst>
                                        </p:cTn>
                                        <p:tgtEl>
                                          <p:spTgt spid="59"/>
                                        </p:tgtEl>
                                        <p:attrNameLst>
                                          <p:attrName>style.visibility</p:attrName>
                                        </p:attrNameLst>
                                      </p:cBhvr>
                                      <p:to>
                                        <p:strVal val="visible"/>
                                      </p:to>
                                    </p:set>
                                    <p:animEffect transition="in" filter="checkerboard(across)">
                                      <p:cBhvr>
                                        <p:cTn id="14" dur="5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animBg="1"/>
      <p:bldP spid="59" grpId="1" animBg="1"/>
      <p:bldP spid="59" grpId="2" animBg="1"/>
      <p:bldP spid="59" grpId="3" animBg="1"/>
    </p:bld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Freeform 6">
            <a:extLst>
              <a:ext uri="{FF2B5EF4-FFF2-40B4-BE49-F238E27FC236}">
                <a16:creationId xmlns:a16="http://schemas.microsoft.com/office/drawing/2014/main" id="{DB5E7396-F503-4F4B-935A-24DE05A9A591}"/>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9091" name="Freeform 7">
            <a:extLst>
              <a:ext uri="{FF2B5EF4-FFF2-40B4-BE49-F238E27FC236}">
                <a16:creationId xmlns:a16="http://schemas.microsoft.com/office/drawing/2014/main" id="{463E64BA-706A-4D07-96E4-92724A6B78DF}"/>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89092" name="Rectangle 8">
            <a:extLst>
              <a:ext uri="{FF2B5EF4-FFF2-40B4-BE49-F238E27FC236}">
                <a16:creationId xmlns:a16="http://schemas.microsoft.com/office/drawing/2014/main" id="{A0E3F0DC-C03D-40B7-B2BA-780E781E1284}"/>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093" name="Rectangle 9">
            <a:extLst>
              <a:ext uri="{FF2B5EF4-FFF2-40B4-BE49-F238E27FC236}">
                <a16:creationId xmlns:a16="http://schemas.microsoft.com/office/drawing/2014/main" id="{9FDA96F3-1EF8-4285-BA34-666A3099A394}"/>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094" name="Rectangle 11">
            <a:extLst>
              <a:ext uri="{FF2B5EF4-FFF2-40B4-BE49-F238E27FC236}">
                <a16:creationId xmlns:a16="http://schemas.microsoft.com/office/drawing/2014/main" id="{B71A6E25-4250-42BF-8C52-A40535AE93F3}"/>
              </a:ext>
            </a:extLst>
          </p:cNvPr>
          <p:cNvSpPr>
            <a:spLocks noChangeArrowheads="1"/>
          </p:cNvSpPr>
          <p:nvPr/>
        </p:nvSpPr>
        <p:spPr bwMode="auto">
          <a:xfrm>
            <a:off x="6919914" y="3349625"/>
            <a:ext cx="579437" cy="67468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095" name="Rectangle 12">
            <a:extLst>
              <a:ext uri="{FF2B5EF4-FFF2-40B4-BE49-F238E27FC236}">
                <a16:creationId xmlns:a16="http://schemas.microsoft.com/office/drawing/2014/main" id="{9B052952-6F47-4275-BD1B-B96973DEB30A}"/>
              </a:ext>
            </a:extLst>
          </p:cNvPr>
          <p:cNvSpPr>
            <a:spLocks noChangeArrowheads="1"/>
          </p:cNvSpPr>
          <p:nvPr/>
        </p:nvSpPr>
        <p:spPr bwMode="auto">
          <a:xfrm>
            <a:off x="6954839" y="5167313"/>
            <a:ext cx="1106487" cy="857250"/>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096" name="Rectangle 13">
            <a:extLst>
              <a:ext uri="{FF2B5EF4-FFF2-40B4-BE49-F238E27FC236}">
                <a16:creationId xmlns:a16="http://schemas.microsoft.com/office/drawing/2014/main" id="{1132CEFD-FBE5-4A1B-934E-C8F6C4CBC2F9}"/>
              </a:ext>
            </a:extLst>
          </p:cNvPr>
          <p:cNvSpPr>
            <a:spLocks noChangeArrowheads="1"/>
          </p:cNvSpPr>
          <p:nvPr/>
        </p:nvSpPr>
        <p:spPr bwMode="auto">
          <a:xfrm>
            <a:off x="9340850" y="4508500"/>
            <a:ext cx="1111250" cy="5794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097" name="Rectangle 14">
            <a:extLst>
              <a:ext uri="{FF2B5EF4-FFF2-40B4-BE49-F238E27FC236}">
                <a16:creationId xmlns:a16="http://schemas.microsoft.com/office/drawing/2014/main" id="{4AC5FFF1-DC7F-476A-9B60-4ED8E79E2C7C}"/>
              </a:ext>
            </a:extLst>
          </p:cNvPr>
          <p:cNvSpPr>
            <a:spLocks noChangeArrowheads="1"/>
          </p:cNvSpPr>
          <p:nvPr/>
        </p:nvSpPr>
        <p:spPr bwMode="auto">
          <a:xfrm>
            <a:off x="6954838" y="5445125"/>
            <a:ext cx="1111250" cy="5905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098" name="Text Box 21">
            <a:extLst>
              <a:ext uri="{FF2B5EF4-FFF2-40B4-BE49-F238E27FC236}">
                <a16:creationId xmlns:a16="http://schemas.microsoft.com/office/drawing/2014/main" id="{7B72527C-D133-4A54-8CF2-1E5979FB5977}"/>
              </a:ext>
            </a:extLst>
          </p:cNvPr>
          <p:cNvSpPr txBox="1">
            <a:spLocks noChangeArrowheads="1"/>
          </p:cNvSpPr>
          <p:nvPr/>
        </p:nvSpPr>
        <p:spPr bwMode="auto">
          <a:xfrm>
            <a:off x="6940551" y="354806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89099" name="Rectangle 25">
            <a:extLst>
              <a:ext uri="{FF2B5EF4-FFF2-40B4-BE49-F238E27FC236}">
                <a16:creationId xmlns:a16="http://schemas.microsoft.com/office/drawing/2014/main" id="{49FE367A-364F-4479-BB1D-043E8DE60616}"/>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100" name="Text Box 26">
            <a:extLst>
              <a:ext uri="{FF2B5EF4-FFF2-40B4-BE49-F238E27FC236}">
                <a16:creationId xmlns:a16="http://schemas.microsoft.com/office/drawing/2014/main" id="{0097B002-E1B2-45D8-9B01-CA2F9D763AC8}"/>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89101" name="Text Box 27">
            <a:extLst>
              <a:ext uri="{FF2B5EF4-FFF2-40B4-BE49-F238E27FC236}">
                <a16:creationId xmlns:a16="http://schemas.microsoft.com/office/drawing/2014/main" id="{38112AD2-2685-4FE7-ABFA-D966FA07EE76}"/>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89102" name="Text Box 43">
            <a:extLst>
              <a:ext uri="{FF2B5EF4-FFF2-40B4-BE49-F238E27FC236}">
                <a16:creationId xmlns:a16="http://schemas.microsoft.com/office/drawing/2014/main" id="{AFA4B722-C9A5-4691-BAC7-F5B57FF3281E}"/>
              </a:ext>
            </a:extLst>
          </p:cNvPr>
          <p:cNvSpPr txBox="1">
            <a:spLocks noChangeArrowheads="1"/>
          </p:cNvSpPr>
          <p:nvPr/>
        </p:nvSpPr>
        <p:spPr bwMode="auto">
          <a:xfrm>
            <a:off x="3987801" y="136526"/>
            <a:ext cx="22510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 v pufrech</a:t>
            </a:r>
          </a:p>
        </p:txBody>
      </p:sp>
      <p:sp>
        <p:nvSpPr>
          <p:cNvPr id="89103" name="TextovéPole 44">
            <a:extLst>
              <a:ext uri="{FF2B5EF4-FFF2-40B4-BE49-F238E27FC236}">
                <a16:creationId xmlns:a16="http://schemas.microsoft.com/office/drawing/2014/main" id="{6E8FD029-9B67-469D-AD7C-9BC0E3AE29B7}"/>
              </a:ext>
            </a:extLst>
          </p:cNvPr>
          <p:cNvSpPr txBox="1">
            <a:spLocks noChangeArrowheads="1"/>
          </p:cNvSpPr>
          <p:nvPr/>
        </p:nvSpPr>
        <p:spPr bwMode="auto">
          <a:xfrm>
            <a:off x="1943101" y="4368801"/>
            <a:ext cx="29638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a:t>
            </a:r>
            <a:r>
              <a:rPr lang="cs-CZ" altLang="cs-CZ" sz="2400">
                <a:solidFill>
                  <a:srgbClr val="FF0000"/>
                </a:solidFill>
                <a:latin typeface="Times New Roman" panose="02020603050405020304" pitchFamily="18" charset="0"/>
              </a:rPr>
              <a:t>H</a:t>
            </a:r>
            <a:r>
              <a:rPr lang="cs-CZ" altLang="cs-CZ" sz="2400" baseline="30000">
                <a:solidFill>
                  <a:srgbClr val="FF0000"/>
                </a:solidFill>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1</a:t>
            </a:r>
            <a:r>
              <a:rPr lang="cs-CZ" altLang="cs-CZ" sz="2400">
                <a:latin typeface="Times New Roman" panose="02020603050405020304" pitchFamily="18" charset="0"/>
              </a:rPr>
              <a:t> [Hbuf]/[Buf</a:t>
            </a:r>
            <a:r>
              <a:rPr lang="cs-CZ" altLang="cs-CZ" sz="2400" baseline="30000">
                <a:latin typeface="Times New Roman" panose="02020603050405020304" pitchFamily="18" charset="0"/>
              </a:rPr>
              <a:t>-</a:t>
            </a:r>
            <a:r>
              <a:rPr lang="cs-CZ" altLang="cs-CZ" sz="2400">
                <a:latin typeface="Times New Roman" panose="02020603050405020304" pitchFamily="18" charset="0"/>
              </a:rPr>
              <a:t>]</a:t>
            </a:r>
          </a:p>
        </p:txBody>
      </p:sp>
      <p:cxnSp>
        <p:nvCxnSpPr>
          <p:cNvPr id="46" name="Přímá spojnice se šipkou 45">
            <a:extLst>
              <a:ext uri="{FF2B5EF4-FFF2-40B4-BE49-F238E27FC236}">
                <a16:creationId xmlns:a16="http://schemas.microsoft.com/office/drawing/2014/main" id="{0DDA3DB3-5D23-4B47-A648-49E7DB4BB784}"/>
              </a:ext>
            </a:extLst>
          </p:cNvPr>
          <p:cNvCxnSpPr/>
          <p:nvPr/>
        </p:nvCxnSpPr>
        <p:spPr>
          <a:xfrm>
            <a:off x="3227388" y="4549775"/>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Přímá spojnice se šipkou 46">
            <a:extLst>
              <a:ext uri="{FF2B5EF4-FFF2-40B4-BE49-F238E27FC236}">
                <a16:creationId xmlns:a16="http://schemas.microsoft.com/office/drawing/2014/main" id="{85395AF4-6F9A-484F-8C8F-C6758C036538}"/>
              </a:ext>
            </a:extLst>
          </p:cNvPr>
          <p:cNvCxnSpPr/>
          <p:nvPr/>
        </p:nvCxnSpPr>
        <p:spPr>
          <a:xfrm>
            <a:off x="4151313" y="4525963"/>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9106" name="TextovéPole 49">
            <a:extLst>
              <a:ext uri="{FF2B5EF4-FFF2-40B4-BE49-F238E27FC236}">
                <a16:creationId xmlns:a16="http://schemas.microsoft.com/office/drawing/2014/main" id="{0A323AB1-7B4C-4A3A-86E5-36A81E61C3D4}"/>
              </a:ext>
            </a:extLst>
          </p:cNvPr>
          <p:cNvSpPr txBox="1">
            <a:spLocks noChangeArrowheads="1"/>
          </p:cNvSpPr>
          <p:nvPr/>
        </p:nvSpPr>
        <p:spPr bwMode="auto">
          <a:xfrm>
            <a:off x="3209926" y="4943475"/>
            <a:ext cx="200977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1" name="Pravá složená závorka 50">
            <a:extLst>
              <a:ext uri="{FF2B5EF4-FFF2-40B4-BE49-F238E27FC236}">
                <a16:creationId xmlns:a16="http://schemas.microsoft.com/office/drawing/2014/main" id="{A12ED8A9-DA35-46E8-804D-F2D21AECC596}"/>
              </a:ext>
            </a:extLst>
          </p:cNvPr>
          <p:cNvSpPr/>
          <p:nvPr/>
        </p:nvSpPr>
        <p:spPr>
          <a:xfrm rot="5400000">
            <a:off x="3873501" y="4143376"/>
            <a:ext cx="223837" cy="1516062"/>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89108" name="TextovéPole 19">
            <a:extLst>
              <a:ext uri="{FF2B5EF4-FFF2-40B4-BE49-F238E27FC236}">
                <a16:creationId xmlns:a16="http://schemas.microsoft.com/office/drawing/2014/main" id="{DEADF205-C2D5-4FDD-873D-5DFDF9FDABBE}"/>
              </a:ext>
            </a:extLst>
          </p:cNvPr>
          <p:cNvSpPr txBox="1">
            <a:spLocks noChangeArrowheads="1"/>
          </p:cNvSpPr>
          <p:nvPr/>
        </p:nvSpPr>
        <p:spPr bwMode="auto">
          <a:xfrm>
            <a:off x="1682751" y="3883025"/>
            <a:ext cx="174307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solidFill>
                  <a:srgbClr val="FF0000"/>
                </a:solidFill>
                <a:latin typeface="Times New Roman" panose="02020603050405020304" pitchFamily="18" charset="0"/>
              </a:rPr>
              <a:t>no changed value !</a:t>
            </a:r>
          </a:p>
        </p:txBody>
      </p:sp>
      <p:sp>
        <p:nvSpPr>
          <p:cNvPr id="21" name="Pravá složená závorka 20">
            <a:extLst>
              <a:ext uri="{FF2B5EF4-FFF2-40B4-BE49-F238E27FC236}">
                <a16:creationId xmlns:a16="http://schemas.microsoft.com/office/drawing/2014/main" id="{664969B6-9AC4-4FC9-8400-25CC390B50E0}"/>
              </a:ext>
            </a:extLst>
          </p:cNvPr>
          <p:cNvSpPr/>
          <p:nvPr/>
        </p:nvSpPr>
        <p:spPr>
          <a:xfrm rot="16200000">
            <a:off x="2202657" y="4080669"/>
            <a:ext cx="222250" cy="506413"/>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grpSp>
        <p:nvGrpSpPr>
          <p:cNvPr id="89110" name="Skupina 21">
            <a:extLst>
              <a:ext uri="{FF2B5EF4-FFF2-40B4-BE49-F238E27FC236}">
                <a16:creationId xmlns:a16="http://schemas.microsoft.com/office/drawing/2014/main" id="{C60D4094-8B44-4638-86CB-65D0BD2B2C19}"/>
              </a:ext>
            </a:extLst>
          </p:cNvPr>
          <p:cNvGrpSpPr>
            <a:grpSpLocks/>
          </p:cNvGrpSpPr>
          <p:nvPr/>
        </p:nvGrpSpPr>
        <p:grpSpPr bwMode="auto">
          <a:xfrm>
            <a:off x="1482725" y="706439"/>
            <a:ext cx="5391150" cy="2992437"/>
            <a:chOff x="-40771" y="706841"/>
            <a:chExt cx="5389853" cy="2992786"/>
          </a:xfrm>
        </p:grpSpPr>
        <p:sp>
          <p:nvSpPr>
            <p:cNvPr id="89113" name="Rectangle 25">
              <a:extLst>
                <a:ext uri="{FF2B5EF4-FFF2-40B4-BE49-F238E27FC236}">
                  <a16:creationId xmlns:a16="http://schemas.microsoft.com/office/drawing/2014/main" id="{0C24923B-DE6D-4725-8051-A56D0B96849D}"/>
                </a:ext>
              </a:extLst>
            </p:cNvPr>
            <p:cNvSpPr>
              <a:spLocks noChangeArrowheads="1"/>
            </p:cNvSpPr>
            <p:nvPr/>
          </p:nvSpPr>
          <p:spPr bwMode="auto">
            <a:xfrm flipH="1">
              <a:off x="168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114" name="Freeform 29">
              <a:extLst>
                <a:ext uri="{FF2B5EF4-FFF2-40B4-BE49-F238E27FC236}">
                  <a16:creationId xmlns:a16="http://schemas.microsoft.com/office/drawing/2014/main" id="{CF109D3C-FF52-4DFC-90E4-3BC0D4B687FF}"/>
                </a:ext>
              </a:extLst>
            </p:cNvPr>
            <p:cNvSpPr>
              <a:spLocks/>
            </p:cNvSpPr>
            <p:nvPr/>
          </p:nvSpPr>
          <p:spPr bwMode="auto">
            <a:xfrm>
              <a:off x="557212" y="980728"/>
              <a:ext cx="3340547" cy="2342352"/>
            </a:xfrm>
            <a:custGeom>
              <a:avLst/>
              <a:gdLst>
                <a:gd name="T0" fmla="*/ 0 w 3584"/>
                <a:gd name="T1" fmla="*/ 0 h 2722"/>
                <a:gd name="T2" fmla="*/ 2147483646 w 3584"/>
                <a:gd name="T3" fmla="*/ 2147483646 h 2722"/>
                <a:gd name="T4" fmla="*/ 2147483646 w 3584"/>
                <a:gd name="T5" fmla="*/ 2147483646 h 2722"/>
                <a:gd name="T6" fmla="*/ 2147483646 w 3584"/>
                <a:gd name="T7" fmla="*/ 2147483646 h 2722"/>
                <a:gd name="T8" fmla="*/ 0 60000 65536"/>
                <a:gd name="T9" fmla="*/ 0 60000 65536"/>
                <a:gd name="T10" fmla="*/ 0 60000 65536"/>
                <a:gd name="T11" fmla="*/ 0 60000 65536"/>
                <a:gd name="T12" fmla="*/ 0 w 3584"/>
                <a:gd name="T13" fmla="*/ 0 h 2722"/>
                <a:gd name="T14" fmla="*/ 3584 w 3584"/>
                <a:gd name="T15" fmla="*/ 2722 h 2722"/>
              </a:gdLst>
              <a:ahLst/>
              <a:cxnLst>
                <a:cxn ang="T8">
                  <a:pos x="T0" y="T1"/>
                </a:cxn>
                <a:cxn ang="T9">
                  <a:pos x="T2" y="T3"/>
                </a:cxn>
                <a:cxn ang="T10">
                  <a:pos x="T4" y="T5"/>
                </a:cxn>
                <a:cxn ang="T11">
                  <a:pos x="T6" y="T7"/>
                </a:cxn>
              </a:cxnLst>
              <a:rect l="T12" t="T13" r="T14" b="T15"/>
              <a:pathLst>
                <a:path w="3584" h="2722">
                  <a:moveTo>
                    <a:pt x="0" y="0"/>
                  </a:moveTo>
                  <a:cubicBezTo>
                    <a:pt x="29" y="269"/>
                    <a:pt x="192" y="1023"/>
                    <a:pt x="712" y="1237"/>
                  </a:cubicBezTo>
                  <a:cubicBezTo>
                    <a:pt x="1232" y="1451"/>
                    <a:pt x="2562" y="1431"/>
                    <a:pt x="3057" y="1625"/>
                  </a:cubicBezTo>
                  <a:cubicBezTo>
                    <a:pt x="3552" y="1819"/>
                    <a:pt x="3546" y="2486"/>
                    <a:pt x="3584" y="2722"/>
                  </a:cubicBezTo>
                </a:path>
              </a:pathLst>
            </a:custGeom>
            <a:noFill/>
            <a:ln w="28575">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nvGrpSpPr>
            <p:cNvPr id="89115" name="Skupina 24">
              <a:extLst>
                <a:ext uri="{FF2B5EF4-FFF2-40B4-BE49-F238E27FC236}">
                  <a16:creationId xmlns:a16="http://schemas.microsoft.com/office/drawing/2014/main" id="{63DF678C-CEC2-4DF4-A873-777F3E694970}"/>
                </a:ext>
              </a:extLst>
            </p:cNvPr>
            <p:cNvGrpSpPr>
              <a:grpSpLocks/>
            </p:cNvGrpSpPr>
            <p:nvPr/>
          </p:nvGrpSpPr>
          <p:grpSpPr bwMode="auto">
            <a:xfrm>
              <a:off x="530225" y="706841"/>
              <a:ext cx="3897759" cy="2642784"/>
              <a:chOff x="1187450" y="1484313"/>
              <a:chExt cx="6697663" cy="4897437"/>
            </a:xfrm>
          </p:grpSpPr>
          <p:sp>
            <p:nvSpPr>
              <p:cNvPr id="89119" name="Line 4">
                <a:extLst>
                  <a:ext uri="{FF2B5EF4-FFF2-40B4-BE49-F238E27FC236}">
                    <a16:creationId xmlns:a16="http://schemas.microsoft.com/office/drawing/2014/main" id="{74B16417-EA88-4905-B385-4EA0B7238D27}"/>
                  </a:ext>
                </a:extLst>
              </p:cNvPr>
              <p:cNvSpPr>
                <a:spLocks noChangeShapeType="1"/>
              </p:cNvSpPr>
              <p:nvPr/>
            </p:nvSpPr>
            <p:spPr bwMode="auto">
              <a:xfrm flipH="1">
                <a:off x="1187450" y="6381750"/>
                <a:ext cx="6697663"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9120" name="Line 5">
                <a:extLst>
                  <a:ext uri="{FF2B5EF4-FFF2-40B4-BE49-F238E27FC236}">
                    <a16:creationId xmlns:a16="http://schemas.microsoft.com/office/drawing/2014/main" id="{55A23EE7-FF75-490B-9270-BF5DEA2AE21D}"/>
                  </a:ext>
                </a:extLst>
              </p:cNvPr>
              <p:cNvSpPr>
                <a:spLocks noChangeShapeType="1"/>
              </p:cNvSpPr>
              <p:nvPr/>
            </p:nvSpPr>
            <p:spPr bwMode="auto">
              <a:xfrm flipH="1">
                <a:off x="1187450" y="1484313"/>
                <a:ext cx="0" cy="489743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89116" name="Text Box 24">
              <a:extLst>
                <a:ext uri="{FF2B5EF4-FFF2-40B4-BE49-F238E27FC236}">
                  <a16:creationId xmlns:a16="http://schemas.microsoft.com/office/drawing/2014/main" id="{76B56E5E-62C1-4D2F-AE24-97A98FE6454A}"/>
                </a:ext>
              </a:extLst>
            </p:cNvPr>
            <p:cNvSpPr txBox="1">
              <a:spLocks noChangeArrowheads="1"/>
            </p:cNvSpPr>
            <p:nvPr/>
          </p:nvSpPr>
          <p:spPr bwMode="auto">
            <a:xfrm>
              <a:off x="3009107" y="3391850"/>
              <a:ext cx="23399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a:latin typeface="Times New Roman" panose="02020603050405020304" pitchFamily="18" charset="0"/>
                </a:rPr>
                <a:t>Přidání H</a:t>
              </a:r>
              <a:r>
                <a:rPr lang="cs-CZ" altLang="cs-CZ" sz="1400" baseline="30000">
                  <a:latin typeface="Times New Roman" panose="02020603050405020304" pitchFamily="18" charset="0"/>
                </a:rPr>
                <a:t>+</a:t>
              </a:r>
              <a:r>
                <a:rPr lang="cs-CZ" altLang="cs-CZ" sz="1400">
                  <a:latin typeface="Times New Roman" panose="02020603050405020304" pitchFamily="18" charset="0"/>
                </a:rPr>
                <a:t> mmol/l</a:t>
              </a:r>
            </a:p>
          </p:txBody>
        </p:sp>
        <p:sp>
          <p:nvSpPr>
            <p:cNvPr id="89117" name="Text Box 25">
              <a:extLst>
                <a:ext uri="{FF2B5EF4-FFF2-40B4-BE49-F238E27FC236}">
                  <a16:creationId xmlns:a16="http://schemas.microsoft.com/office/drawing/2014/main" id="{5949A261-7AC9-4E7B-A354-16C06BEA7FBD}"/>
                </a:ext>
              </a:extLst>
            </p:cNvPr>
            <p:cNvSpPr txBox="1">
              <a:spLocks noChangeArrowheads="1"/>
            </p:cNvSpPr>
            <p:nvPr/>
          </p:nvSpPr>
          <p:spPr bwMode="auto">
            <a:xfrm>
              <a:off x="-40771" y="3373438"/>
              <a:ext cx="248443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a:latin typeface="Times New Roman" panose="02020603050405020304" pitchFamily="18" charset="0"/>
                </a:rPr>
                <a:t>Přidání OH</a:t>
              </a:r>
              <a:r>
                <a:rPr lang="cs-CZ" altLang="cs-CZ" sz="1400" baseline="30000">
                  <a:latin typeface="Times New Roman" panose="02020603050405020304" pitchFamily="18" charset="0"/>
                </a:rPr>
                <a:t>-</a:t>
              </a:r>
              <a:r>
                <a:rPr lang="cs-CZ" altLang="cs-CZ" sz="1400">
                  <a:latin typeface="Times New Roman" panose="02020603050405020304" pitchFamily="18" charset="0"/>
                </a:rPr>
                <a:t> mmol/l</a:t>
              </a:r>
            </a:p>
          </p:txBody>
        </p:sp>
        <p:sp>
          <p:nvSpPr>
            <p:cNvPr id="89118" name="Freeform 29">
              <a:extLst>
                <a:ext uri="{FF2B5EF4-FFF2-40B4-BE49-F238E27FC236}">
                  <a16:creationId xmlns:a16="http://schemas.microsoft.com/office/drawing/2014/main" id="{1F9E5FBE-1C86-4025-83C9-56D795F2F168}"/>
                </a:ext>
              </a:extLst>
            </p:cNvPr>
            <p:cNvSpPr>
              <a:spLocks/>
            </p:cNvSpPr>
            <p:nvPr/>
          </p:nvSpPr>
          <p:spPr bwMode="auto">
            <a:xfrm>
              <a:off x="827584" y="980728"/>
              <a:ext cx="2853109" cy="2342352"/>
            </a:xfrm>
            <a:custGeom>
              <a:avLst/>
              <a:gdLst>
                <a:gd name="T0" fmla="*/ 0 w 3584"/>
                <a:gd name="T1" fmla="*/ 0 h 2722"/>
                <a:gd name="T2" fmla="*/ 2147483646 w 3584"/>
                <a:gd name="T3" fmla="*/ 2147483646 h 2722"/>
                <a:gd name="T4" fmla="*/ 2147483646 w 3584"/>
                <a:gd name="T5" fmla="*/ 2147483646 h 2722"/>
                <a:gd name="T6" fmla="*/ 2147483646 w 3584"/>
                <a:gd name="T7" fmla="*/ 2147483646 h 2722"/>
                <a:gd name="T8" fmla="*/ 0 60000 65536"/>
                <a:gd name="T9" fmla="*/ 0 60000 65536"/>
                <a:gd name="T10" fmla="*/ 0 60000 65536"/>
                <a:gd name="T11" fmla="*/ 0 60000 65536"/>
                <a:gd name="T12" fmla="*/ 0 w 3584"/>
                <a:gd name="T13" fmla="*/ 0 h 2722"/>
                <a:gd name="T14" fmla="*/ 3584 w 3584"/>
                <a:gd name="T15" fmla="*/ 2722 h 2722"/>
              </a:gdLst>
              <a:ahLst/>
              <a:cxnLst>
                <a:cxn ang="T8">
                  <a:pos x="T0" y="T1"/>
                </a:cxn>
                <a:cxn ang="T9">
                  <a:pos x="T2" y="T3"/>
                </a:cxn>
                <a:cxn ang="T10">
                  <a:pos x="T4" y="T5"/>
                </a:cxn>
                <a:cxn ang="T11">
                  <a:pos x="T6" y="T7"/>
                </a:cxn>
              </a:cxnLst>
              <a:rect l="T12" t="T13" r="T14" b="T15"/>
              <a:pathLst>
                <a:path w="3584" h="2722">
                  <a:moveTo>
                    <a:pt x="0" y="0"/>
                  </a:moveTo>
                  <a:cubicBezTo>
                    <a:pt x="29" y="269"/>
                    <a:pt x="192" y="1023"/>
                    <a:pt x="712" y="1237"/>
                  </a:cubicBezTo>
                  <a:cubicBezTo>
                    <a:pt x="1232" y="1451"/>
                    <a:pt x="2562" y="1431"/>
                    <a:pt x="3057" y="1625"/>
                  </a:cubicBezTo>
                  <a:cubicBezTo>
                    <a:pt x="3552" y="1819"/>
                    <a:pt x="3546" y="2486"/>
                    <a:pt x="3584" y="2722"/>
                  </a:cubicBezTo>
                </a:path>
              </a:pathLst>
            </a:cu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1" name="Oval 50">
            <a:extLst>
              <a:ext uri="{FF2B5EF4-FFF2-40B4-BE49-F238E27FC236}">
                <a16:creationId xmlns:a16="http://schemas.microsoft.com/office/drawing/2014/main" id="{875FB57A-AD99-478B-BE96-DF67A74D382A}"/>
              </a:ext>
            </a:extLst>
          </p:cNvPr>
          <p:cNvSpPr>
            <a:spLocks noChangeArrowheads="1"/>
          </p:cNvSpPr>
          <p:nvPr/>
        </p:nvSpPr>
        <p:spPr bwMode="auto">
          <a:xfrm>
            <a:off x="3783013" y="2108200"/>
            <a:ext cx="215900" cy="198438"/>
          </a:xfrm>
          <a:prstGeom prst="ellipse">
            <a:avLst/>
          </a:prstGeom>
          <a:solidFill>
            <a:srgbClr val="FF0066"/>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89112" name="Text Box 43">
            <a:extLst>
              <a:ext uri="{FF2B5EF4-FFF2-40B4-BE49-F238E27FC236}">
                <a16:creationId xmlns:a16="http://schemas.microsoft.com/office/drawing/2014/main" id="{6358A4E1-73B6-4737-A300-0ABDCE5FCF51}"/>
              </a:ext>
            </a:extLst>
          </p:cNvPr>
          <p:cNvSpPr txBox="1">
            <a:spLocks noChangeArrowheads="1"/>
          </p:cNvSpPr>
          <p:nvPr/>
        </p:nvSpPr>
        <p:spPr bwMode="auto">
          <a:xfrm>
            <a:off x="3778250" y="1254126"/>
            <a:ext cx="61102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Pokles pufrační síly pufru ale žádná změna pH !</a:t>
            </a:r>
          </a:p>
        </p:txBody>
      </p:sp>
    </p:spTree>
    <p:extLst>
      <p:ext uri="{BB962C8B-B14F-4D97-AF65-F5344CB8AC3E}">
        <p14:creationId xmlns:p14="http://schemas.microsoft.com/office/powerpoint/2010/main" val="1602444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grpId="0" nodeType="withEffect">
                                  <p:stCondLst>
                                    <p:cond delay="0"/>
                                  </p:stCondLst>
                                  <p:childTnLst>
                                    <p:set>
                                      <p:cBhvr>
                                        <p:cTn id="6" dur="1" fill="hold">
                                          <p:stCondLst>
                                            <p:cond delay="0"/>
                                          </p:stCondLst>
                                        </p:cTn>
                                        <p:tgtEl>
                                          <p:spTgt spid="31"/>
                                        </p:tgtEl>
                                        <p:attrNameLst>
                                          <p:attrName>style.visibility</p:attrName>
                                        </p:attrNameLst>
                                      </p:cBhvr>
                                      <p:to>
                                        <p:strVal val="hidden"/>
                                      </p:to>
                                    </p:set>
                                  </p:childTnLst>
                                </p:cTn>
                              </p:par>
                              <p:par>
                                <p:cTn id="7" presetID="5" presetClass="entr" presetSubtype="10" fill="hold" grpId="1" nodeType="withEffect">
                                  <p:stCondLst>
                                    <p:cond delay="0"/>
                                  </p:stCondLst>
                                  <p:childTnLst>
                                    <p:set>
                                      <p:cBhvr>
                                        <p:cTn id="8" dur="1" fill="hold">
                                          <p:stCondLst>
                                            <p:cond delay="0"/>
                                          </p:stCondLst>
                                        </p:cTn>
                                        <p:tgtEl>
                                          <p:spTgt spid="31"/>
                                        </p:tgtEl>
                                        <p:attrNameLst>
                                          <p:attrName>style.visibility</p:attrName>
                                        </p:attrNameLst>
                                      </p:cBhvr>
                                      <p:to>
                                        <p:strVal val="visible"/>
                                      </p:to>
                                    </p:set>
                                    <p:animEffect transition="in" filter="checkerboard(across)">
                                      <p:cBhvr>
                                        <p:cTn id="9" dur="500"/>
                                        <p:tgtEl>
                                          <p:spTgt spid="31"/>
                                        </p:tgtEl>
                                      </p:cBhvr>
                                    </p:animEffect>
                                  </p:childTnLst>
                                </p:cTn>
                              </p:par>
                              <p:par>
                                <p:cTn id="10" presetID="1" presetClass="exit" presetSubtype="0" fill="hold" grpId="2" nodeType="withEffect">
                                  <p:stCondLst>
                                    <p:cond delay="0"/>
                                  </p:stCondLst>
                                  <p:childTnLst>
                                    <p:set>
                                      <p:cBhvr>
                                        <p:cTn id="11" dur="1" fill="hold">
                                          <p:stCondLst>
                                            <p:cond delay="0"/>
                                          </p:stCondLst>
                                        </p:cTn>
                                        <p:tgtEl>
                                          <p:spTgt spid="31"/>
                                        </p:tgtEl>
                                        <p:attrNameLst>
                                          <p:attrName>style.visibility</p:attrName>
                                        </p:attrNameLst>
                                      </p:cBhvr>
                                      <p:to>
                                        <p:strVal val="hidden"/>
                                      </p:to>
                                    </p:set>
                                  </p:childTnLst>
                                </p:cTn>
                              </p:par>
                              <p:par>
                                <p:cTn id="12" presetID="5" presetClass="entr" presetSubtype="10" fill="hold" grpId="3" nodeType="withEffect">
                                  <p:stCondLst>
                                    <p:cond delay="0"/>
                                  </p:stCondLst>
                                  <p:childTnLst>
                                    <p:set>
                                      <p:cBhvr>
                                        <p:cTn id="13" dur="1" fill="hold">
                                          <p:stCondLst>
                                            <p:cond delay="0"/>
                                          </p:stCondLst>
                                        </p:cTn>
                                        <p:tgtEl>
                                          <p:spTgt spid="31"/>
                                        </p:tgtEl>
                                        <p:attrNameLst>
                                          <p:attrName>style.visibility</p:attrName>
                                        </p:attrNameLst>
                                      </p:cBhvr>
                                      <p:to>
                                        <p:strVal val="visible"/>
                                      </p:to>
                                    </p:set>
                                    <p:animEffect transition="in" filter="checkerboard(across)">
                                      <p:cBhvr>
                                        <p:cTn id="14"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1" grpId="1" animBg="1"/>
      <p:bldP spid="31" grpId="2" animBg="1"/>
      <p:bldP spid="31" grpId="3" animBg="1"/>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290" name="Group 2">
            <a:extLst>
              <a:ext uri="{FF2B5EF4-FFF2-40B4-BE49-F238E27FC236}">
                <a16:creationId xmlns:a16="http://schemas.microsoft.com/office/drawing/2014/main" id="{705AB076-CD9E-40F7-A400-6939E25B29B2}"/>
              </a:ext>
            </a:extLst>
          </p:cNvPr>
          <p:cNvGrpSpPr>
            <a:grpSpLocks/>
          </p:cNvGrpSpPr>
          <p:nvPr/>
        </p:nvGrpSpPr>
        <p:grpSpPr bwMode="auto">
          <a:xfrm flipH="1">
            <a:off x="3328989" y="1643063"/>
            <a:ext cx="1171575" cy="2038350"/>
            <a:chOff x="2575" y="781"/>
            <a:chExt cx="866" cy="1284"/>
          </a:xfrm>
        </p:grpSpPr>
        <p:sp>
          <p:nvSpPr>
            <p:cNvPr id="140318" name="Freeform 3">
              <a:extLst>
                <a:ext uri="{FF2B5EF4-FFF2-40B4-BE49-F238E27FC236}">
                  <a16:creationId xmlns:a16="http://schemas.microsoft.com/office/drawing/2014/main" id="{14AD82F1-3891-4370-BB2C-D581360C94DC}"/>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0319" name="Freeform 4">
              <a:extLst>
                <a:ext uri="{FF2B5EF4-FFF2-40B4-BE49-F238E27FC236}">
                  <a16:creationId xmlns:a16="http://schemas.microsoft.com/office/drawing/2014/main" id="{E9A9F46F-69E5-4FBA-8A77-4E9793B35A89}"/>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0291" name="Rectangle 5">
            <a:extLst>
              <a:ext uri="{FF2B5EF4-FFF2-40B4-BE49-F238E27FC236}">
                <a16:creationId xmlns:a16="http://schemas.microsoft.com/office/drawing/2014/main" id="{7D3D69BC-24D9-4F09-9FEA-C288DB0E9179}"/>
              </a:ext>
            </a:extLst>
          </p:cNvPr>
          <p:cNvSpPr>
            <a:spLocks noChangeArrowheads="1"/>
          </p:cNvSpPr>
          <p:nvPr/>
        </p:nvSpPr>
        <p:spPr bwMode="auto">
          <a:xfrm>
            <a:off x="2417763" y="1196976"/>
            <a:ext cx="92710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292" name="Freeform 6">
            <a:extLst>
              <a:ext uri="{FF2B5EF4-FFF2-40B4-BE49-F238E27FC236}">
                <a16:creationId xmlns:a16="http://schemas.microsoft.com/office/drawing/2014/main" id="{E583DC93-B3D3-4A82-AF98-B1000F5B6711}"/>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0293" name="Freeform 7">
            <a:extLst>
              <a:ext uri="{FF2B5EF4-FFF2-40B4-BE49-F238E27FC236}">
                <a16:creationId xmlns:a16="http://schemas.microsoft.com/office/drawing/2014/main" id="{9EA45FAA-7A70-4AD5-A813-20B6E6E2610A}"/>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0294" name="Rectangle 8">
            <a:extLst>
              <a:ext uri="{FF2B5EF4-FFF2-40B4-BE49-F238E27FC236}">
                <a16:creationId xmlns:a16="http://schemas.microsoft.com/office/drawing/2014/main" id="{C2D22C29-8318-4C62-B58A-41BBB6E281B7}"/>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295" name="Rectangle 9">
            <a:extLst>
              <a:ext uri="{FF2B5EF4-FFF2-40B4-BE49-F238E27FC236}">
                <a16:creationId xmlns:a16="http://schemas.microsoft.com/office/drawing/2014/main" id="{0743F66D-F095-4E10-8E71-AC252A7F43D7}"/>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296" name="Rectangle 10">
            <a:extLst>
              <a:ext uri="{FF2B5EF4-FFF2-40B4-BE49-F238E27FC236}">
                <a16:creationId xmlns:a16="http://schemas.microsoft.com/office/drawing/2014/main" id="{C7AC1086-F5AF-4483-A6A0-BEAAD7ACCB53}"/>
              </a:ext>
            </a:extLst>
          </p:cNvPr>
          <p:cNvSpPr>
            <a:spLocks noChangeArrowheads="1"/>
          </p:cNvSpPr>
          <p:nvPr/>
        </p:nvSpPr>
        <p:spPr bwMode="auto">
          <a:xfrm>
            <a:off x="6927851" y="1168401"/>
            <a:ext cx="1116013" cy="715963"/>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297" name="Rectangle 11">
            <a:extLst>
              <a:ext uri="{FF2B5EF4-FFF2-40B4-BE49-F238E27FC236}">
                <a16:creationId xmlns:a16="http://schemas.microsoft.com/office/drawing/2014/main" id="{6DE5980D-DCB3-4998-B53C-19F2898CB3BF}"/>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298" name="Rectangle 12">
            <a:extLst>
              <a:ext uri="{FF2B5EF4-FFF2-40B4-BE49-F238E27FC236}">
                <a16:creationId xmlns:a16="http://schemas.microsoft.com/office/drawing/2014/main" id="{7F1B3DBB-C855-4962-8E18-6F8AA9AEF631}"/>
              </a:ext>
            </a:extLst>
          </p:cNvPr>
          <p:cNvSpPr>
            <a:spLocks noChangeArrowheads="1"/>
          </p:cNvSpPr>
          <p:nvPr/>
        </p:nvSpPr>
        <p:spPr bwMode="auto">
          <a:xfrm>
            <a:off x="6954839" y="5167313"/>
            <a:ext cx="1106487" cy="8572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299" name="Rectangle 13">
            <a:extLst>
              <a:ext uri="{FF2B5EF4-FFF2-40B4-BE49-F238E27FC236}">
                <a16:creationId xmlns:a16="http://schemas.microsoft.com/office/drawing/2014/main" id="{05C9C36E-1F36-42E1-BC28-7541331915F4}"/>
              </a:ext>
            </a:extLst>
          </p:cNvPr>
          <p:cNvSpPr>
            <a:spLocks noChangeArrowheads="1"/>
          </p:cNvSpPr>
          <p:nvPr/>
        </p:nvSpPr>
        <p:spPr bwMode="auto">
          <a:xfrm>
            <a:off x="9340850" y="4292600"/>
            <a:ext cx="1111250" cy="7953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300" name="Rectangle 14">
            <a:extLst>
              <a:ext uri="{FF2B5EF4-FFF2-40B4-BE49-F238E27FC236}">
                <a16:creationId xmlns:a16="http://schemas.microsoft.com/office/drawing/2014/main" id="{12E12424-FCD0-4069-87E1-ECD2D277F474}"/>
              </a:ext>
            </a:extLst>
          </p:cNvPr>
          <p:cNvSpPr>
            <a:spLocks noChangeArrowheads="1"/>
          </p:cNvSpPr>
          <p:nvPr/>
        </p:nvSpPr>
        <p:spPr bwMode="auto">
          <a:xfrm>
            <a:off x="6954838" y="5157789"/>
            <a:ext cx="1111250" cy="8778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301" name="Rectangle 15">
            <a:extLst>
              <a:ext uri="{FF2B5EF4-FFF2-40B4-BE49-F238E27FC236}">
                <a16:creationId xmlns:a16="http://schemas.microsoft.com/office/drawing/2014/main" id="{4F4A2679-9005-444B-9ABD-51628AFBB396}"/>
              </a:ext>
            </a:extLst>
          </p:cNvPr>
          <p:cNvSpPr>
            <a:spLocks noChangeArrowheads="1"/>
          </p:cNvSpPr>
          <p:nvPr/>
        </p:nvSpPr>
        <p:spPr bwMode="auto">
          <a:xfrm>
            <a:off x="6929439" y="1125538"/>
            <a:ext cx="1120775" cy="9572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302" name="Rectangle 16">
            <a:extLst>
              <a:ext uri="{FF2B5EF4-FFF2-40B4-BE49-F238E27FC236}">
                <a16:creationId xmlns:a16="http://schemas.microsoft.com/office/drawing/2014/main" id="{DAF54851-71C4-4DA9-870C-140C5E451E46}"/>
              </a:ext>
            </a:extLst>
          </p:cNvPr>
          <p:cNvSpPr>
            <a:spLocks noChangeArrowheads="1"/>
          </p:cNvSpPr>
          <p:nvPr/>
        </p:nvSpPr>
        <p:spPr bwMode="auto">
          <a:xfrm>
            <a:off x="4518025" y="22939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303" name="Text Box 17">
            <a:extLst>
              <a:ext uri="{FF2B5EF4-FFF2-40B4-BE49-F238E27FC236}">
                <a16:creationId xmlns:a16="http://schemas.microsoft.com/office/drawing/2014/main" id="{CF392263-3666-47FC-BB01-DB4E1E67CAD8}"/>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40304" name="Text Box 18">
            <a:extLst>
              <a:ext uri="{FF2B5EF4-FFF2-40B4-BE49-F238E27FC236}">
                <a16:creationId xmlns:a16="http://schemas.microsoft.com/office/drawing/2014/main" id="{509A3552-DC90-4AB9-A668-C87827E35DCA}"/>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40305" name="Text Box 19">
            <a:extLst>
              <a:ext uri="{FF2B5EF4-FFF2-40B4-BE49-F238E27FC236}">
                <a16:creationId xmlns:a16="http://schemas.microsoft.com/office/drawing/2014/main" id="{010D9EE5-C2EF-4E92-8B68-499CD4766C40}"/>
              </a:ext>
            </a:extLst>
          </p:cNvPr>
          <p:cNvSpPr txBox="1">
            <a:spLocks noChangeArrowheads="1"/>
          </p:cNvSpPr>
          <p:nvPr/>
        </p:nvSpPr>
        <p:spPr bwMode="auto">
          <a:xfrm>
            <a:off x="4559300" y="2436813"/>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40306" name="Text Box 20">
            <a:extLst>
              <a:ext uri="{FF2B5EF4-FFF2-40B4-BE49-F238E27FC236}">
                <a16:creationId xmlns:a16="http://schemas.microsoft.com/office/drawing/2014/main" id="{58C8A59C-68DF-4E9D-8152-866373BB9134}"/>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40307" name="Text Box 21">
            <a:extLst>
              <a:ext uri="{FF2B5EF4-FFF2-40B4-BE49-F238E27FC236}">
                <a16:creationId xmlns:a16="http://schemas.microsoft.com/office/drawing/2014/main" id="{97D1DF5F-FEDF-4A34-9A33-7B18A85FDCB7}"/>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40308" name="Group 22">
            <a:extLst>
              <a:ext uri="{FF2B5EF4-FFF2-40B4-BE49-F238E27FC236}">
                <a16:creationId xmlns:a16="http://schemas.microsoft.com/office/drawing/2014/main" id="{5D04502E-38D7-450A-AA08-ADEE9509675A}"/>
              </a:ext>
            </a:extLst>
          </p:cNvPr>
          <p:cNvGrpSpPr>
            <a:grpSpLocks/>
          </p:cNvGrpSpPr>
          <p:nvPr/>
        </p:nvGrpSpPr>
        <p:grpSpPr bwMode="auto">
          <a:xfrm>
            <a:off x="5656264" y="1644650"/>
            <a:ext cx="1273175" cy="2038350"/>
            <a:chOff x="2575" y="781"/>
            <a:chExt cx="866" cy="1284"/>
          </a:xfrm>
        </p:grpSpPr>
        <p:sp>
          <p:nvSpPr>
            <p:cNvPr id="140316" name="Freeform 23">
              <a:extLst>
                <a:ext uri="{FF2B5EF4-FFF2-40B4-BE49-F238E27FC236}">
                  <a16:creationId xmlns:a16="http://schemas.microsoft.com/office/drawing/2014/main" id="{81110C27-237A-495C-801B-48B5B9DB0EB5}"/>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0317" name="Freeform 24">
              <a:extLst>
                <a:ext uri="{FF2B5EF4-FFF2-40B4-BE49-F238E27FC236}">
                  <a16:creationId xmlns:a16="http://schemas.microsoft.com/office/drawing/2014/main" id="{6CE19BEB-7FBA-4873-A2AD-3939B8FF1A19}"/>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0309" name="Rectangle 25">
            <a:extLst>
              <a:ext uri="{FF2B5EF4-FFF2-40B4-BE49-F238E27FC236}">
                <a16:creationId xmlns:a16="http://schemas.microsoft.com/office/drawing/2014/main" id="{51BF6680-39BB-460C-8B58-BA4C12DA9C83}"/>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0310" name="Text Box 26">
            <a:extLst>
              <a:ext uri="{FF2B5EF4-FFF2-40B4-BE49-F238E27FC236}">
                <a16:creationId xmlns:a16="http://schemas.microsoft.com/office/drawing/2014/main" id="{10590BDE-FA2C-40EC-B269-1A0A3AC01ED0}"/>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40311" name="Text Box 27">
            <a:extLst>
              <a:ext uri="{FF2B5EF4-FFF2-40B4-BE49-F238E27FC236}">
                <a16:creationId xmlns:a16="http://schemas.microsoft.com/office/drawing/2014/main" id="{30A4ED47-4FB5-407A-A79C-DFCA57812BFE}"/>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40312" name="Text Box 28">
            <a:extLst>
              <a:ext uri="{FF2B5EF4-FFF2-40B4-BE49-F238E27FC236}">
                <a16:creationId xmlns:a16="http://schemas.microsoft.com/office/drawing/2014/main" id="{09996177-F5E8-4FBE-98D8-6E952FC247DE}"/>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40313" name="Text Box 41">
            <a:extLst>
              <a:ext uri="{FF2B5EF4-FFF2-40B4-BE49-F238E27FC236}">
                <a16:creationId xmlns:a16="http://schemas.microsoft.com/office/drawing/2014/main" id="{ED5D8B8D-4E58-4656-A1F6-E179470A254D}"/>
              </a:ext>
            </a:extLst>
          </p:cNvPr>
          <p:cNvSpPr txBox="1">
            <a:spLocks noChangeArrowheads="1"/>
          </p:cNvSpPr>
          <p:nvPr/>
        </p:nvSpPr>
        <p:spPr bwMode="auto">
          <a:xfrm>
            <a:off x="1631951" y="5157788"/>
            <a:ext cx="22082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Diluce – in vitro</a:t>
            </a:r>
            <a:endParaRPr lang="cs-CZ" altLang="cs-CZ" sz="2400">
              <a:latin typeface="Times New Roman" panose="02020603050405020304" pitchFamily="18" charset="0"/>
            </a:endParaRPr>
          </a:p>
        </p:txBody>
      </p:sp>
      <p:sp>
        <p:nvSpPr>
          <p:cNvPr id="140314" name="Text Box 43">
            <a:extLst>
              <a:ext uri="{FF2B5EF4-FFF2-40B4-BE49-F238E27FC236}">
                <a16:creationId xmlns:a16="http://schemas.microsoft.com/office/drawing/2014/main" id="{67B2682D-82B9-4555-88BE-A0840C3984DD}"/>
              </a:ext>
            </a:extLst>
          </p:cNvPr>
          <p:cNvSpPr txBox="1">
            <a:spLocks noChangeArrowheads="1"/>
          </p:cNvSpPr>
          <p:nvPr/>
        </p:nvSpPr>
        <p:spPr bwMode="auto">
          <a:xfrm>
            <a:off x="3987800" y="136526"/>
            <a:ext cx="10033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a:t>
            </a:r>
          </a:p>
        </p:txBody>
      </p:sp>
      <p:sp>
        <p:nvSpPr>
          <p:cNvPr id="140315" name="TextovéPole 1">
            <a:extLst>
              <a:ext uri="{FF2B5EF4-FFF2-40B4-BE49-F238E27FC236}">
                <a16:creationId xmlns:a16="http://schemas.microsoft.com/office/drawing/2014/main" id="{2864A5EA-EF36-450F-98AA-1B475808C474}"/>
              </a:ext>
            </a:extLst>
          </p:cNvPr>
          <p:cNvSpPr txBox="1">
            <a:spLocks noChangeArrowheads="1"/>
          </p:cNvSpPr>
          <p:nvPr/>
        </p:nvSpPr>
        <p:spPr bwMode="auto">
          <a:xfrm>
            <a:off x="1943101" y="4368801"/>
            <a:ext cx="53959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[H</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1</a:t>
            </a:r>
            <a:r>
              <a:rPr lang="cs-CZ" altLang="cs-CZ" sz="2400">
                <a:latin typeface="Times New Roman" panose="02020603050405020304" pitchFamily="18" charset="0"/>
              </a:rPr>
              <a:t> [Hbuf]/[Buf</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2</a:t>
            </a:r>
            <a:r>
              <a:rPr lang="cs-CZ" altLang="cs-CZ" sz="2400">
                <a:latin typeface="Times New Roman" panose="02020603050405020304" pitchFamily="18" charset="0"/>
              </a:rPr>
              <a:t>[CO</a:t>
            </a:r>
            <a:r>
              <a:rPr lang="cs-CZ" altLang="cs-CZ" sz="2400" baseline="-25000">
                <a:latin typeface="Times New Roman" panose="02020603050405020304" pitchFamily="18" charset="0"/>
              </a:rPr>
              <a:t>2</a:t>
            </a:r>
            <a:r>
              <a:rPr lang="cs-CZ" altLang="cs-CZ" sz="2400">
                <a:latin typeface="Times New Roman" panose="02020603050405020304" pitchFamily="18" charset="0"/>
              </a:rPr>
              <a:t>]/[HCO</a:t>
            </a:r>
            <a:r>
              <a:rPr lang="cs-CZ" altLang="cs-CZ" sz="2400" baseline="-25000">
                <a:latin typeface="Times New Roman" panose="02020603050405020304" pitchFamily="18" charset="0"/>
              </a:rPr>
              <a:t>3</a:t>
            </a:r>
            <a:r>
              <a:rPr lang="cs-CZ" altLang="cs-CZ" sz="2400" baseline="30000">
                <a:latin typeface="Times New Roman" panose="02020603050405020304" pitchFamily="18" charset="0"/>
              </a:rPr>
              <a:t>-</a:t>
            </a:r>
            <a:r>
              <a:rPr lang="cs-CZ" altLang="cs-CZ" sz="2400">
                <a:latin typeface="Times New Roman" panose="02020603050405020304" pitchFamily="18" charset="0"/>
              </a:rPr>
              <a:t>]</a:t>
            </a:r>
          </a:p>
        </p:txBody>
      </p:sp>
    </p:spTree>
    <p:extLst>
      <p:ext uri="{BB962C8B-B14F-4D97-AF65-F5344CB8AC3E}">
        <p14:creationId xmlns:p14="http://schemas.microsoft.com/office/powerpoint/2010/main" val="1976427612"/>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42">
            <a:extLst>
              <a:ext uri="{FF2B5EF4-FFF2-40B4-BE49-F238E27FC236}">
                <a16:creationId xmlns:a16="http://schemas.microsoft.com/office/drawing/2014/main" id="{570EB1BC-CE72-489A-9EF6-F3357EBA188E}"/>
              </a:ext>
            </a:extLst>
          </p:cNvPr>
          <p:cNvSpPr>
            <a:spLocks noChangeArrowheads="1"/>
          </p:cNvSpPr>
          <p:nvPr/>
        </p:nvSpPr>
        <p:spPr bwMode="auto">
          <a:xfrm>
            <a:off x="2424113" y="1196976"/>
            <a:ext cx="927100" cy="7842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39" name="Rectangle 41">
            <a:extLst>
              <a:ext uri="{FF2B5EF4-FFF2-40B4-BE49-F238E27FC236}">
                <a16:creationId xmlns:a16="http://schemas.microsoft.com/office/drawing/2014/main" id="{BE9CBAA2-0C23-48EB-B121-9D44DEC322FC}"/>
              </a:ext>
            </a:extLst>
          </p:cNvPr>
          <p:cNvSpPr>
            <a:spLocks noChangeArrowheads="1"/>
          </p:cNvSpPr>
          <p:nvPr/>
        </p:nvSpPr>
        <p:spPr bwMode="auto">
          <a:xfrm>
            <a:off x="4511675" y="2289176"/>
            <a:ext cx="1144588" cy="7080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nvGrpSpPr>
          <p:cNvPr id="142340" name="Group 2">
            <a:extLst>
              <a:ext uri="{FF2B5EF4-FFF2-40B4-BE49-F238E27FC236}">
                <a16:creationId xmlns:a16="http://schemas.microsoft.com/office/drawing/2014/main" id="{9FF51E75-B1EB-4821-9AE6-B800D2A38ACB}"/>
              </a:ext>
            </a:extLst>
          </p:cNvPr>
          <p:cNvGrpSpPr>
            <a:grpSpLocks/>
          </p:cNvGrpSpPr>
          <p:nvPr/>
        </p:nvGrpSpPr>
        <p:grpSpPr bwMode="auto">
          <a:xfrm flipH="1">
            <a:off x="3328989" y="1643063"/>
            <a:ext cx="1171575" cy="2038350"/>
            <a:chOff x="2575" y="781"/>
            <a:chExt cx="866" cy="1284"/>
          </a:xfrm>
        </p:grpSpPr>
        <p:sp>
          <p:nvSpPr>
            <p:cNvPr id="142376" name="Freeform 3">
              <a:extLst>
                <a:ext uri="{FF2B5EF4-FFF2-40B4-BE49-F238E27FC236}">
                  <a16:creationId xmlns:a16="http://schemas.microsoft.com/office/drawing/2014/main" id="{707FEBEB-9E0E-4D07-A8EE-CA8908860BC4}"/>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2377" name="Freeform 4">
              <a:extLst>
                <a:ext uri="{FF2B5EF4-FFF2-40B4-BE49-F238E27FC236}">
                  <a16:creationId xmlns:a16="http://schemas.microsoft.com/office/drawing/2014/main" id="{51C930EC-15A3-4E9B-B805-E75FD4AD60DE}"/>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2341" name="Rectangle 5">
            <a:extLst>
              <a:ext uri="{FF2B5EF4-FFF2-40B4-BE49-F238E27FC236}">
                <a16:creationId xmlns:a16="http://schemas.microsoft.com/office/drawing/2014/main" id="{75C5911E-A1F7-44B8-A8DC-0001C87BF9DA}"/>
              </a:ext>
            </a:extLst>
          </p:cNvPr>
          <p:cNvSpPr>
            <a:spLocks noChangeArrowheads="1"/>
          </p:cNvSpPr>
          <p:nvPr/>
        </p:nvSpPr>
        <p:spPr bwMode="auto">
          <a:xfrm>
            <a:off x="2417763" y="1412876"/>
            <a:ext cx="927100" cy="5683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42" name="Freeform 6">
            <a:extLst>
              <a:ext uri="{FF2B5EF4-FFF2-40B4-BE49-F238E27FC236}">
                <a16:creationId xmlns:a16="http://schemas.microsoft.com/office/drawing/2014/main" id="{3C2EB0FC-C565-40DC-8DAD-54753403F1A6}"/>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2343" name="Freeform 7">
            <a:extLst>
              <a:ext uri="{FF2B5EF4-FFF2-40B4-BE49-F238E27FC236}">
                <a16:creationId xmlns:a16="http://schemas.microsoft.com/office/drawing/2014/main" id="{8C4374CE-5603-4765-9750-B2CCCE45F7C1}"/>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2344" name="Rectangle 8">
            <a:extLst>
              <a:ext uri="{FF2B5EF4-FFF2-40B4-BE49-F238E27FC236}">
                <a16:creationId xmlns:a16="http://schemas.microsoft.com/office/drawing/2014/main" id="{B4C1A5DF-816E-4355-998C-06BE189832F6}"/>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45" name="Rectangle 9">
            <a:extLst>
              <a:ext uri="{FF2B5EF4-FFF2-40B4-BE49-F238E27FC236}">
                <a16:creationId xmlns:a16="http://schemas.microsoft.com/office/drawing/2014/main" id="{7E275C50-77C7-4C4E-884A-21C5A4A40619}"/>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46" name="Rectangle 10">
            <a:extLst>
              <a:ext uri="{FF2B5EF4-FFF2-40B4-BE49-F238E27FC236}">
                <a16:creationId xmlns:a16="http://schemas.microsoft.com/office/drawing/2014/main" id="{055006CA-8EF2-499C-8CAA-9CB65D32A218}"/>
              </a:ext>
            </a:extLst>
          </p:cNvPr>
          <p:cNvSpPr>
            <a:spLocks noChangeArrowheads="1"/>
          </p:cNvSpPr>
          <p:nvPr/>
        </p:nvSpPr>
        <p:spPr bwMode="auto">
          <a:xfrm>
            <a:off x="6927851" y="1168401"/>
            <a:ext cx="1116013" cy="7159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47" name="Rectangle 11">
            <a:extLst>
              <a:ext uri="{FF2B5EF4-FFF2-40B4-BE49-F238E27FC236}">
                <a16:creationId xmlns:a16="http://schemas.microsoft.com/office/drawing/2014/main" id="{4855924E-2776-414F-AA4E-33616900300C}"/>
              </a:ext>
            </a:extLst>
          </p:cNvPr>
          <p:cNvSpPr>
            <a:spLocks noChangeArrowheads="1"/>
          </p:cNvSpPr>
          <p:nvPr/>
        </p:nvSpPr>
        <p:spPr bwMode="auto">
          <a:xfrm>
            <a:off x="6919914" y="3529013"/>
            <a:ext cx="579437" cy="4953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48" name="Rectangle 12">
            <a:extLst>
              <a:ext uri="{FF2B5EF4-FFF2-40B4-BE49-F238E27FC236}">
                <a16:creationId xmlns:a16="http://schemas.microsoft.com/office/drawing/2014/main" id="{5F679BD7-A236-4276-ADFA-667EEEAB32E2}"/>
              </a:ext>
            </a:extLst>
          </p:cNvPr>
          <p:cNvSpPr>
            <a:spLocks noChangeArrowheads="1"/>
          </p:cNvSpPr>
          <p:nvPr/>
        </p:nvSpPr>
        <p:spPr bwMode="auto">
          <a:xfrm>
            <a:off x="6954839" y="5167313"/>
            <a:ext cx="1106487" cy="8572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49" name="Rectangle 13">
            <a:extLst>
              <a:ext uri="{FF2B5EF4-FFF2-40B4-BE49-F238E27FC236}">
                <a16:creationId xmlns:a16="http://schemas.microsoft.com/office/drawing/2014/main" id="{78D2C43A-AB09-4E31-9D10-BF3D2CDD385A}"/>
              </a:ext>
            </a:extLst>
          </p:cNvPr>
          <p:cNvSpPr>
            <a:spLocks noChangeArrowheads="1"/>
          </p:cNvSpPr>
          <p:nvPr/>
        </p:nvSpPr>
        <p:spPr bwMode="auto">
          <a:xfrm>
            <a:off x="9340850" y="4508500"/>
            <a:ext cx="1111250" cy="5794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50" name="Rectangle 14">
            <a:extLst>
              <a:ext uri="{FF2B5EF4-FFF2-40B4-BE49-F238E27FC236}">
                <a16:creationId xmlns:a16="http://schemas.microsoft.com/office/drawing/2014/main" id="{7B06643B-6FD6-4022-BE6E-5E5CB0F64D90}"/>
              </a:ext>
            </a:extLst>
          </p:cNvPr>
          <p:cNvSpPr>
            <a:spLocks noChangeArrowheads="1"/>
          </p:cNvSpPr>
          <p:nvPr/>
        </p:nvSpPr>
        <p:spPr bwMode="auto">
          <a:xfrm>
            <a:off x="6954838" y="5445125"/>
            <a:ext cx="1111250" cy="5905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51" name="Rectangle 15">
            <a:extLst>
              <a:ext uri="{FF2B5EF4-FFF2-40B4-BE49-F238E27FC236}">
                <a16:creationId xmlns:a16="http://schemas.microsoft.com/office/drawing/2014/main" id="{F9B68A55-0CA8-423F-B44F-FC2CBC0608EB}"/>
              </a:ext>
            </a:extLst>
          </p:cNvPr>
          <p:cNvSpPr>
            <a:spLocks noChangeArrowheads="1"/>
          </p:cNvSpPr>
          <p:nvPr/>
        </p:nvSpPr>
        <p:spPr bwMode="auto">
          <a:xfrm>
            <a:off x="6929439" y="1484314"/>
            <a:ext cx="1120775" cy="5984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52" name="Rectangle 16">
            <a:extLst>
              <a:ext uri="{FF2B5EF4-FFF2-40B4-BE49-F238E27FC236}">
                <a16:creationId xmlns:a16="http://schemas.microsoft.com/office/drawing/2014/main" id="{796D43C0-0253-4BD1-B901-B1ABFEA77CE7}"/>
              </a:ext>
            </a:extLst>
          </p:cNvPr>
          <p:cNvSpPr>
            <a:spLocks noChangeArrowheads="1"/>
          </p:cNvSpPr>
          <p:nvPr/>
        </p:nvSpPr>
        <p:spPr bwMode="auto">
          <a:xfrm>
            <a:off x="4518025" y="2420939"/>
            <a:ext cx="1144588" cy="581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53" name="Text Box 17">
            <a:extLst>
              <a:ext uri="{FF2B5EF4-FFF2-40B4-BE49-F238E27FC236}">
                <a16:creationId xmlns:a16="http://schemas.microsoft.com/office/drawing/2014/main" id="{ECA73879-2FFD-46C6-82EF-319E90E97D7D}"/>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42354" name="Text Box 18">
            <a:extLst>
              <a:ext uri="{FF2B5EF4-FFF2-40B4-BE49-F238E27FC236}">
                <a16:creationId xmlns:a16="http://schemas.microsoft.com/office/drawing/2014/main" id="{E08EE85E-57AD-4DC4-9C5F-5F91DA921C0D}"/>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42355" name="Text Box 19">
            <a:extLst>
              <a:ext uri="{FF2B5EF4-FFF2-40B4-BE49-F238E27FC236}">
                <a16:creationId xmlns:a16="http://schemas.microsoft.com/office/drawing/2014/main" id="{44AD8EFB-BF47-432E-A9A0-1E4D26D756C6}"/>
              </a:ext>
            </a:extLst>
          </p:cNvPr>
          <p:cNvSpPr txBox="1">
            <a:spLocks noChangeArrowheads="1"/>
          </p:cNvSpPr>
          <p:nvPr/>
        </p:nvSpPr>
        <p:spPr bwMode="auto">
          <a:xfrm>
            <a:off x="4559300" y="24923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42356" name="Text Box 20">
            <a:extLst>
              <a:ext uri="{FF2B5EF4-FFF2-40B4-BE49-F238E27FC236}">
                <a16:creationId xmlns:a16="http://schemas.microsoft.com/office/drawing/2014/main" id="{02C8570A-A21E-4D11-AC98-9B6843A87DFA}"/>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42357" name="Text Box 21">
            <a:extLst>
              <a:ext uri="{FF2B5EF4-FFF2-40B4-BE49-F238E27FC236}">
                <a16:creationId xmlns:a16="http://schemas.microsoft.com/office/drawing/2014/main" id="{DFA268CF-9EB0-4A53-9604-1C8530DBBF75}"/>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42358" name="Group 22">
            <a:extLst>
              <a:ext uri="{FF2B5EF4-FFF2-40B4-BE49-F238E27FC236}">
                <a16:creationId xmlns:a16="http://schemas.microsoft.com/office/drawing/2014/main" id="{84FC84A6-69FA-427C-A15C-88A083FCF8C5}"/>
              </a:ext>
            </a:extLst>
          </p:cNvPr>
          <p:cNvGrpSpPr>
            <a:grpSpLocks/>
          </p:cNvGrpSpPr>
          <p:nvPr/>
        </p:nvGrpSpPr>
        <p:grpSpPr bwMode="auto">
          <a:xfrm>
            <a:off x="5656264" y="1644650"/>
            <a:ext cx="1273175" cy="2038350"/>
            <a:chOff x="2575" y="781"/>
            <a:chExt cx="866" cy="1284"/>
          </a:xfrm>
        </p:grpSpPr>
        <p:sp>
          <p:nvSpPr>
            <p:cNvPr id="142374" name="Freeform 23">
              <a:extLst>
                <a:ext uri="{FF2B5EF4-FFF2-40B4-BE49-F238E27FC236}">
                  <a16:creationId xmlns:a16="http://schemas.microsoft.com/office/drawing/2014/main" id="{24FFE10E-1B06-428A-978F-12643462215E}"/>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2375" name="Freeform 24">
              <a:extLst>
                <a:ext uri="{FF2B5EF4-FFF2-40B4-BE49-F238E27FC236}">
                  <a16:creationId xmlns:a16="http://schemas.microsoft.com/office/drawing/2014/main" id="{74377BE8-3C6C-492A-9437-2BC3F3A39363}"/>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2359" name="Rectangle 25">
            <a:extLst>
              <a:ext uri="{FF2B5EF4-FFF2-40B4-BE49-F238E27FC236}">
                <a16:creationId xmlns:a16="http://schemas.microsoft.com/office/drawing/2014/main" id="{90B18363-28BC-4FF9-A2B4-302F4AE39CB3}"/>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2360" name="Text Box 26">
            <a:extLst>
              <a:ext uri="{FF2B5EF4-FFF2-40B4-BE49-F238E27FC236}">
                <a16:creationId xmlns:a16="http://schemas.microsoft.com/office/drawing/2014/main" id="{F4426FBB-9044-41E0-963E-ADBC991B431E}"/>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42361" name="Text Box 27">
            <a:extLst>
              <a:ext uri="{FF2B5EF4-FFF2-40B4-BE49-F238E27FC236}">
                <a16:creationId xmlns:a16="http://schemas.microsoft.com/office/drawing/2014/main" id="{9A338DF6-3E24-45CA-90EE-1BDA26BB7250}"/>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42362" name="Text Box 28">
            <a:extLst>
              <a:ext uri="{FF2B5EF4-FFF2-40B4-BE49-F238E27FC236}">
                <a16:creationId xmlns:a16="http://schemas.microsoft.com/office/drawing/2014/main" id="{BBAC5AEA-D9D9-47B3-AC95-E7E52601BEB2}"/>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42363" name="Text Box 43">
            <a:extLst>
              <a:ext uri="{FF2B5EF4-FFF2-40B4-BE49-F238E27FC236}">
                <a16:creationId xmlns:a16="http://schemas.microsoft.com/office/drawing/2014/main" id="{E3D2D1D1-4C66-4A81-AC2B-4F30D300EA6B}"/>
              </a:ext>
            </a:extLst>
          </p:cNvPr>
          <p:cNvSpPr txBox="1">
            <a:spLocks noChangeArrowheads="1"/>
          </p:cNvSpPr>
          <p:nvPr/>
        </p:nvSpPr>
        <p:spPr bwMode="auto">
          <a:xfrm>
            <a:off x="3987800" y="136526"/>
            <a:ext cx="10033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a:t>
            </a:r>
          </a:p>
        </p:txBody>
      </p:sp>
      <p:sp>
        <p:nvSpPr>
          <p:cNvPr id="142364" name="Text Box 41">
            <a:extLst>
              <a:ext uri="{FF2B5EF4-FFF2-40B4-BE49-F238E27FC236}">
                <a16:creationId xmlns:a16="http://schemas.microsoft.com/office/drawing/2014/main" id="{06EED474-A148-4892-845B-32E80CA3DEA3}"/>
              </a:ext>
            </a:extLst>
          </p:cNvPr>
          <p:cNvSpPr txBox="1">
            <a:spLocks noChangeArrowheads="1"/>
          </p:cNvSpPr>
          <p:nvPr/>
        </p:nvSpPr>
        <p:spPr bwMode="auto">
          <a:xfrm>
            <a:off x="1631951" y="5157788"/>
            <a:ext cx="22082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Diluce – in vitro</a:t>
            </a:r>
            <a:endParaRPr lang="cs-CZ" altLang="cs-CZ" sz="2400">
              <a:latin typeface="Times New Roman" panose="02020603050405020304" pitchFamily="18" charset="0"/>
            </a:endParaRPr>
          </a:p>
        </p:txBody>
      </p:sp>
      <p:sp>
        <p:nvSpPr>
          <p:cNvPr id="142365" name="TextovéPole 44">
            <a:extLst>
              <a:ext uri="{FF2B5EF4-FFF2-40B4-BE49-F238E27FC236}">
                <a16:creationId xmlns:a16="http://schemas.microsoft.com/office/drawing/2014/main" id="{1696F79B-7A77-4339-8730-0522A8EF2579}"/>
              </a:ext>
            </a:extLst>
          </p:cNvPr>
          <p:cNvSpPr txBox="1">
            <a:spLocks noChangeArrowheads="1"/>
          </p:cNvSpPr>
          <p:nvPr/>
        </p:nvSpPr>
        <p:spPr bwMode="auto">
          <a:xfrm>
            <a:off x="1943101" y="4368801"/>
            <a:ext cx="53959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[H</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1</a:t>
            </a:r>
            <a:r>
              <a:rPr lang="cs-CZ" altLang="cs-CZ" sz="2400">
                <a:latin typeface="Times New Roman" panose="02020603050405020304" pitchFamily="18" charset="0"/>
              </a:rPr>
              <a:t> [Hbuf]/[Buf</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2</a:t>
            </a:r>
            <a:r>
              <a:rPr lang="cs-CZ" altLang="cs-CZ" sz="2400">
                <a:latin typeface="Times New Roman" panose="02020603050405020304" pitchFamily="18" charset="0"/>
              </a:rPr>
              <a:t>[CO</a:t>
            </a:r>
            <a:r>
              <a:rPr lang="cs-CZ" altLang="cs-CZ" sz="2400" baseline="-25000">
                <a:latin typeface="Times New Roman" panose="02020603050405020304" pitchFamily="18" charset="0"/>
              </a:rPr>
              <a:t>2</a:t>
            </a:r>
            <a:r>
              <a:rPr lang="cs-CZ" altLang="cs-CZ" sz="2400">
                <a:latin typeface="Times New Roman" panose="02020603050405020304" pitchFamily="18" charset="0"/>
              </a:rPr>
              <a:t>]/[HCO</a:t>
            </a:r>
            <a:r>
              <a:rPr lang="cs-CZ" altLang="cs-CZ" sz="2400" baseline="-25000">
                <a:latin typeface="Times New Roman" panose="02020603050405020304" pitchFamily="18" charset="0"/>
              </a:rPr>
              <a:t>3</a:t>
            </a:r>
            <a:r>
              <a:rPr lang="cs-CZ" altLang="cs-CZ" sz="2400" baseline="30000">
                <a:latin typeface="Times New Roman" panose="02020603050405020304" pitchFamily="18" charset="0"/>
              </a:rPr>
              <a:t>-</a:t>
            </a:r>
            <a:r>
              <a:rPr lang="cs-CZ" altLang="cs-CZ" sz="2400">
                <a:latin typeface="Times New Roman" panose="02020603050405020304" pitchFamily="18" charset="0"/>
              </a:rPr>
              <a:t>]</a:t>
            </a:r>
          </a:p>
        </p:txBody>
      </p:sp>
      <p:cxnSp>
        <p:nvCxnSpPr>
          <p:cNvPr id="46" name="Přímá spojnice se šipkou 45">
            <a:extLst>
              <a:ext uri="{FF2B5EF4-FFF2-40B4-BE49-F238E27FC236}">
                <a16:creationId xmlns:a16="http://schemas.microsoft.com/office/drawing/2014/main" id="{D1F8330E-76E0-4B3D-B6F9-DE1FCEB5FA2E}"/>
              </a:ext>
            </a:extLst>
          </p:cNvPr>
          <p:cNvCxnSpPr/>
          <p:nvPr/>
        </p:nvCxnSpPr>
        <p:spPr>
          <a:xfrm>
            <a:off x="3227388" y="4549775"/>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Přímá spojnice se šipkou 46">
            <a:extLst>
              <a:ext uri="{FF2B5EF4-FFF2-40B4-BE49-F238E27FC236}">
                <a16:creationId xmlns:a16="http://schemas.microsoft.com/office/drawing/2014/main" id="{A8FF0E26-1D64-46C3-91E5-A36C24602F64}"/>
              </a:ext>
            </a:extLst>
          </p:cNvPr>
          <p:cNvCxnSpPr/>
          <p:nvPr/>
        </p:nvCxnSpPr>
        <p:spPr>
          <a:xfrm>
            <a:off x="4151313" y="4525963"/>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Přímá spojnice se šipkou 47">
            <a:extLst>
              <a:ext uri="{FF2B5EF4-FFF2-40B4-BE49-F238E27FC236}">
                <a16:creationId xmlns:a16="http://schemas.microsoft.com/office/drawing/2014/main" id="{DFD1BDF7-F009-4C13-BC2D-40A41CCD7F40}"/>
              </a:ext>
            </a:extLst>
          </p:cNvPr>
          <p:cNvCxnSpPr/>
          <p:nvPr/>
        </p:nvCxnSpPr>
        <p:spPr>
          <a:xfrm>
            <a:off x="5359400" y="4537075"/>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Přímá spojnice se šipkou 48">
            <a:extLst>
              <a:ext uri="{FF2B5EF4-FFF2-40B4-BE49-F238E27FC236}">
                <a16:creationId xmlns:a16="http://schemas.microsoft.com/office/drawing/2014/main" id="{8F171213-F5C3-4CB7-B74C-40243CB2694B}"/>
              </a:ext>
            </a:extLst>
          </p:cNvPr>
          <p:cNvCxnSpPr/>
          <p:nvPr/>
        </p:nvCxnSpPr>
        <p:spPr>
          <a:xfrm>
            <a:off x="6184900" y="4548188"/>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2370" name="TextovéPole 49">
            <a:extLst>
              <a:ext uri="{FF2B5EF4-FFF2-40B4-BE49-F238E27FC236}">
                <a16:creationId xmlns:a16="http://schemas.microsoft.com/office/drawing/2014/main" id="{879EB4E9-ACCF-4636-B7CF-F8B337C9B99A}"/>
              </a:ext>
            </a:extLst>
          </p:cNvPr>
          <p:cNvSpPr txBox="1">
            <a:spLocks noChangeArrowheads="1"/>
          </p:cNvSpPr>
          <p:nvPr/>
        </p:nvSpPr>
        <p:spPr bwMode="auto">
          <a:xfrm>
            <a:off x="3209925" y="4943475"/>
            <a:ext cx="197643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1" name="Pravá složená závorka 50">
            <a:extLst>
              <a:ext uri="{FF2B5EF4-FFF2-40B4-BE49-F238E27FC236}">
                <a16:creationId xmlns:a16="http://schemas.microsoft.com/office/drawing/2014/main" id="{37BE4E4A-197B-47DD-8A8D-F13974B9556D}"/>
              </a:ext>
            </a:extLst>
          </p:cNvPr>
          <p:cNvSpPr/>
          <p:nvPr/>
        </p:nvSpPr>
        <p:spPr>
          <a:xfrm rot="5400000">
            <a:off x="3873501" y="4143376"/>
            <a:ext cx="223837" cy="1516062"/>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2372" name="TextovéPole 51">
            <a:extLst>
              <a:ext uri="{FF2B5EF4-FFF2-40B4-BE49-F238E27FC236}">
                <a16:creationId xmlns:a16="http://schemas.microsoft.com/office/drawing/2014/main" id="{1162D83D-8319-4D35-A538-5B7B09281092}"/>
              </a:ext>
            </a:extLst>
          </p:cNvPr>
          <p:cNvSpPr txBox="1">
            <a:spLocks noChangeArrowheads="1"/>
          </p:cNvSpPr>
          <p:nvPr/>
        </p:nvSpPr>
        <p:spPr bwMode="auto">
          <a:xfrm>
            <a:off x="5373689" y="4908550"/>
            <a:ext cx="1976437"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3" name="Pravá složená závorka 52">
            <a:extLst>
              <a:ext uri="{FF2B5EF4-FFF2-40B4-BE49-F238E27FC236}">
                <a16:creationId xmlns:a16="http://schemas.microsoft.com/office/drawing/2014/main" id="{11F718C7-792B-43A0-A7F5-7849B15DFB09}"/>
              </a:ext>
            </a:extLst>
          </p:cNvPr>
          <p:cNvSpPr/>
          <p:nvPr/>
        </p:nvSpPr>
        <p:spPr>
          <a:xfrm rot="5400000">
            <a:off x="6084889" y="4064001"/>
            <a:ext cx="223837" cy="1674813"/>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Tree>
    <p:extLst>
      <p:ext uri="{BB962C8B-B14F-4D97-AF65-F5344CB8AC3E}">
        <p14:creationId xmlns:p14="http://schemas.microsoft.com/office/powerpoint/2010/main" val="3429196891"/>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42">
            <a:extLst>
              <a:ext uri="{FF2B5EF4-FFF2-40B4-BE49-F238E27FC236}">
                <a16:creationId xmlns:a16="http://schemas.microsoft.com/office/drawing/2014/main" id="{59B6197C-B403-4811-ADD9-30EEB33E8A9B}"/>
              </a:ext>
            </a:extLst>
          </p:cNvPr>
          <p:cNvSpPr>
            <a:spLocks noChangeArrowheads="1"/>
          </p:cNvSpPr>
          <p:nvPr/>
        </p:nvSpPr>
        <p:spPr bwMode="auto">
          <a:xfrm>
            <a:off x="2424113" y="1196976"/>
            <a:ext cx="927100" cy="7842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87" name="Rectangle 41">
            <a:extLst>
              <a:ext uri="{FF2B5EF4-FFF2-40B4-BE49-F238E27FC236}">
                <a16:creationId xmlns:a16="http://schemas.microsoft.com/office/drawing/2014/main" id="{EDE95737-2BF9-4DF3-AD01-2F726A7A5624}"/>
              </a:ext>
            </a:extLst>
          </p:cNvPr>
          <p:cNvSpPr>
            <a:spLocks noChangeArrowheads="1"/>
          </p:cNvSpPr>
          <p:nvPr/>
        </p:nvSpPr>
        <p:spPr bwMode="auto">
          <a:xfrm>
            <a:off x="4511675" y="2289176"/>
            <a:ext cx="1144588" cy="7080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nvGrpSpPr>
          <p:cNvPr id="144388" name="Group 2">
            <a:extLst>
              <a:ext uri="{FF2B5EF4-FFF2-40B4-BE49-F238E27FC236}">
                <a16:creationId xmlns:a16="http://schemas.microsoft.com/office/drawing/2014/main" id="{04B91F22-0EA0-4CF9-8965-D242D91BBF2F}"/>
              </a:ext>
            </a:extLst>
          </p:cNvPr>
          <p:cNvGrpSpPr>
            <a:grpSpLocks/>
          </p:cNvGrpSpPr>
          <p:nvPr/>
        </p:nvGrpSpPr>
        <p:grpSpPr bwMode="auto">
          <a:xfrm flipH="1">
            <a:off x="3328989" y="1643063"/>
            <a:ext cx="1171575" cy="2038350"/>
            <a:chOff x="2575" y="781"/>
            <a:chExt cx="866" cy="1284"/>
          </a:xfrm>
        </p:grpSpPr>
        <p:sp>
          <p:nvSpPr>
            <p:cNvPr id="144426" name="Freeform 3">
              <a:extLst>
                <a:ext uri="{FF2B5EF4-FFF2-40B4-BE49-F238E27FC236}">
                  <a16:creationId xmlns:a16="http://schemas.microsoft.com/office/drawing/2014/main" id="{439F01EC-9F0B-42AB-A95E-4B42E997E626}"/>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4427" name="Freeform 4">
              <a:extLst>
                <a:ext uri="{FF2B5EF4-FFF2-40B4-BE49-F238E27FC236}">
                  <a16:creationId xmlns:a16="http://schemas.microsoft.com/office/drawing/2014/main" id="{D9AA7C06-5265-4C46-8D4E-4ABC87277D94}"/>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4389" name="Rectangle 5">
            <a:extLst>
              <a:ext uri="{FF2B5EF4-FFF2-40B4-BE49-F238E27FC236}">
                <a16:creationId xmlns:a16="http://schemas.microsoft.com/office/drawing/2014/main" id="{A9B61AD6-5D8C-4397-9931-D6EEC66817EF}"/>
              </a:ext>
            </a:extLst>
          </p:cNvPr>
          <p:cNvSpPr>
            <a:spLocks noChangeArrowheads="1"/>
          </p:cNvSpPr>
          <p:nvPr/>
        </p:nvSpPr>
        <p:spPr bwMode="auto">
          <a:xfrm>
            <a:off x="2417763" y="1412876"/>
            <a:ext cx="927100" cy="5683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0" name="Freeform 6">
            <a:extLst>
              <a:ext uri="{FF2B5EF4-FFF2-40B4-BE49-F238E27FC236}">
                <a16:creationId xmlns:a16="http://schemas.microsoft.com/office/drawing/2014/main" id="{DBDA4FCD-0122-414A-87DA-B67ADD6EBD30}"/>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4391" name="Freeform 7">
            <a:extLst>
              <a:ext uri="{FF2B5EF4-FFF2-40B4-BE49-F238E27FC236}">
                <a16:creationId xmlns:a16="http://schemas.microsoft.com/office/drawing/2014/main" id="{4715248D-0130-45F0-A906-971A676A21D9}"/>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4392" name="Rectangle 8">
            <a:extLst>
              <a:ext uri="{FF2B5EF4-FFF2-40B4-BE49-F238E27FC236}">
                <a16:creationId xmlns:a16="http://schemas.microsoft.com/office/drawing/2014/main" id="{CED2B1D5-93CB-4F04-92E2-F99BD35DFA01}"/>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3" name="Rectangle 9">
            <a:extLst>
              <a:ext uri="{FF2B5EF4-FFF2-40B4-BE49-F238E27FC236}">
                <a16:creationId xmlns:a16="http://schemas.microsoft.com/office/drawing/2014/main" id="{9305F738-FBDE-4EA3-AC98-0FABD1825A98}"/>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4" name="Rectangle 10">
            <a:extLst>
              <a:ext uri="{FF2B5EF4-FFF2-40B4-BE49-F238E27FC236}">
                <a16:creationId xmlns:a16="http://schemas.microsoft.com/office/drawing/2014/main" id="{F8F82210-8843-4B4D-8B71-2F61465E0588}"/>
              </a:ext>
            </a:extLst>
          </p:cNvPr>
          <p:cNvSpPr>
            <a:spLocks noChangeArrowheads="1"/>
          </p:cNvSpPr>
          <p:nvPr/>
        </p:nvSpPr>
        <p:spPr bwMode="auto">
          <a:xfrm>
            <a:off x="6927851" y="1168401"/>
            <a:ext cx="1116013" cy="7159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5" name="Rectangle 11">
            <a:extLst>
              <a:ext uri="{FF2B5EF4-FFF2-40B4-BE49-F238E27FC236}">
                <a16:creationId xmlns:a16="http://schemas.microsoft.com/office/drawing/2014/main" id="{FEA5F270-5799-467B-86B6-CD1C83BB26CF}"/>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6" name="Rectangle 12">
            <a:extLst>
              <a:ext uri="{FF2B5EF4-FFF2-40B4-BE49-F238E27FC236}">
                <a16:creationId xmlns:a16="http://schemas.microsoft.com/office/drawing/2014/main" id="{8E8C873A-94CC-4513-A973-9FAF82BEFFA9}"/>
              </a:ext>
            </a:extLst>
          </p:cNvPr>
          <p:cNvSpPr>
            <a:spLocks noChangeArrowheads="1"/>
          </p:cNvSpPr>
          <p:nvPr/>
        </p:nvSpPr>
        <p:spPr bwMode="auto">
          <a:xfrm>
            <a:off x="6954839" y="5167313"/>
            <a:ext cx="1106487" cy="8572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7" name="Rectangle 13">
            <a:extLst>
              <a:ext uri="{FF2B5EF4-FFF2-40B4-BE49-F238E27FC236}">
                <a16:creationId xmlns:a16="http://schemas.microsoft.com/office/drawing/2014/main" id="{86551961-8A5B-4999-AD53-4083F1521139}"/>
              </a:ext>
            </a:extLst>
          </p:cNvPr>
          <p:cNvSpPr>
            <a:spLocks noChangeArrowheads="1"/>
          </p:cNvSpPr>
          <p:nvPr/>
        </p:nvSpPr>
        <p:spPr bwMode="auto">
          <a:xfrm>
            <a:off x="9340850" y="4508500"/>
            <a:ext cx="1111250" cy="5794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8" name="Rectangle 14">
            <a:extLst>
              <a:ext uri="{FF2B5EF4-FFF2-40B4-BE49-F238E27FC236}">
                <a16:creationId xmlns:a16="http://schemas.microsoft.com/office/drawing/2014/main" id="{FC4864F4-D206-4311-80AD-BC0E64C5E9D3}"/>
              </a:ext>
            </a:extLst>
          </p:cNvPr>
          <p:cNvSpPr>
            <a:spLocks noChangeArrowheads="1"/>
          </p:cNvSpPr>
          <p:nvPr/>
        </p:nvSpPr>
        <p:spPr bwMode="auto">
          <a:xfrm>
            <a:off x="6954838" y="5445125"/>
            <a:ext cx="1111250" cy="5905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399" name="Rectangle 15">
            <a:extLst>
              <a:ext uri="{FF2B5EF4-FFF2-40B4-BE49-F238E27FC236}">
                <a16:creationId xmlns:a16="http://schemas.microsoft.com/office/drawing/2014/main" id="{DEA4B10E-7268-42C0-A2AA-80672796D131}"/>
              </a:ext>
            </a:extLst>
          </p:cNvPr>
          <p:cNvSpPr>
            <a:spLocks noChangeArrowheads="1"/>
          </p:cNvSpPr>
          <p:nvPr/>
        </p:nvSpPr>
        <p:spPr bwMode="auto">
          <a:xfrm>
            <a:off x="6929439" y="1484314"/>
            <a:ext cx="1120775" cy="5984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400" name="Rectangle 16">
            <a:extLst>
              <a:ext uri="{FF2B5EF4-FFF2-40B4-BE49-F238E27FC236}">
                <a16:creationId xmlns:a16="http://schemas.microsoft.com/office/drawing/2014/main" id="{0E520759-991E-4C51-BC5D-D0EFB6FE111C}"/>
              </a:ext>
            </a:extLst>
          </p:cNvPr>
          <p:cNvSpPr>
            <a:spLocks noChangeArrowheads="1"/>
          </p:cNvSpPr>
          <p:nvPr/>
        </p:nvSpPr>
        <p:spPr bwMode="auto">
          <a:xfrm>
            <a:off x="4518025" y="2420939"/>
            <a:ext cx="1144588" cy="581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401" name="Text Box 17">
            <a:extLst>
              <a:ext uri="{FF2B5EF4-FFF2-40B4-BE49-F238E27FC236}">
                <a16:creationId xmlns:a16="http://schemas.microsoft.com/office/drawing/2014/main" id="{C589176C-FBCA-436F-8FA4-2FEAD5DF54D7}"/>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44402" name="Text Box 18">
            <a:extLst>
              <a:ext uri="{FF2B5EF4-FFF2-40B4-BE49-F238E27FC236}">
                <a16:creationId xmlns:a16="http://schemas.microsoft.com/office/drawing/2014/main" id="{509E0E6C-8D95-48C6-A1F5-A7C530CB0F51}"/>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44403" name="Text Box 19">
            <a:extLst>
              <a:ext uri="{FF2B5EF4-FFF2-40B4-BE49-F238E27FC236}">
                <a16:creationId xmlns:a16="http://schemas.microsoft.com/office/drawing/2014/main" id="{96FFF45F-9D44-4C50-8A23-98E3DF63C089}"/>
              </a:ext>
            </a:extLst>
          </p:cNvPr>
          <p:cNvSpPr txBox="1">
            <a:spLocks noChangeArrowheads="1"/>
          </p:cNvSpPr>
          <p:nvPr/>
        </p:nvSpPr>
        <p:spPr bwMode="auto">
          <a:xfrm>
            <a:off x="4559300" y="24923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44404" name="Text Box 20">
            <a:extLst>
              <a:ext uri="{FF2B5EF4-FFF2-40B4-BE49-F238E27FC236}">
                <a16:creationId xmlns:a16="http://schemas.microsoft.com/office/drawing/2014/main" id="{B99EA402-999F-4671-86B8-BA46435F92D0}"/>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44405" name="Text Box 21">
            <a:extLst>
              <a:ext uri="{FF2B5EF4-FFF2-40B4-BE49-F238E27FC236}">
                <a16:creationId xmlns:a16="http://schemas.microsoft.com/office/drawing/2014/main" id="{C872F54E-595B-45B1-B1B5-F6859CEC7F6A}"/>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44406" name="Group 22">
            <a:extLst>
              <a:ext uri="{FF2B5EF4-FFF2-40B4-BE49-F238E27FC236}">
                <a16:creationId xmlns:a16="http://schemas.microsoft.com/office/drawing/2014/main" id="{2919869E-26E7-47E9-B5CD-2CA30D11300A}"/>
              </a:ext>
            </a:extLst>
          </p:cNvPr>
          <p:cNvGrpSpPr>
            <a:grpSpLocks/>
          </p:cNvGrpSpPr>
          <p:nvPr/>
        </p:nvGrpSpPr>
        <p:grpSpPr bwMode="auto">
          <a:xfrm>
            <a:off x="5656264" y="1644650"/>
            <a:ext cx="1273175" cy="2038350"/>
            <a:chOff x="2575" y="781"/>
            <a:chExt cx="866" cy="1284"/>
          </a:xfrm>
        </p:grpSpPr>
        <p:sp>
          <p:nvSpPr>
            <p:cNvPr id="144424" name="Freeform 23">
              <a:extLst>
                <a:ext uri="{FF2B5EF4-FFF2-40B4-BE49-F238E27FC236}">
                  <a16:creationId xmlns:a16="http://schemas.microsoft.com/office/drawing/2014/main" id="{02ABFCBB-24C8-47D6-A78A-7CEBCBB03D01}"/>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4425" name="Freeform 24">
              <a:extLst>
                <a:ext uri="{FF2B5EF4-FFF2-40B4-BE49-F238E27FC236}">
                  <a16:creationId xmlns:a16="http://schemas.microsoft.com/office/drawing/2014/main" id="{44BDCDAF-221B-4B94-87D4-A204B47A3D5E}"/>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4407" name="Rectangle 25">
            <a:extLst>
              <a:ext uri="{FF2B5EF4-FFF2-40B4-BE49-F238E27FC236}">
                <a16:creationId xmlns:a16="http://schemas.microsoft.com/office/drawing/2014/main" id="{95E02388-420B-47E6-BFCC-43A1752165DE}"/>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4408" name="Text Box 26">
            <a:extLst>
              <a:ext uri="{FF2B5EF4-FFF2-40B4-BE49-F238E27FC236}">
                <a16:creationId xmlns:a16="http://schemas.microsoft.com/office/drawing/2014/main" id="{521F4BDB-C1A8-4D48-BAC4-A99638B16B34}"/>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44409" name="Text Box 27">
            <a:extLst>
              <a:ext uri="{FF2B5EF4-FFF2-40B4-BE49-F238E27FC236}">
                <a16:creationId xmlns:a16="http://schemas.microsoft.com/office/drawing/2014/main" id="{70635C71-E4CB-4862-825F-21D71059EF5A}"/>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44410" name="Text Box 28">
            <a:extLst>
              <a:ext uri="{FF2B5EF4-FFF2-40B4-BE49-F238E27FC236}">
                <a16:creationId xmlns:a16="http://schemas.microsoft.com/office/drawing/2014/main" id="{0DE246DA-4D18-40DB-8822-9F4713B0F2D7}"/>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44411" name="Text Box 43">
            <a:extLst>
              <a:ext uri="{FF2B5EF4-FFF2-40B4-BE49-F238E27FC236}">
                <a16:creationId xmlns:a16="http://schemas.microsoft.com/office/drawing/2014/main" id="{09BAD064-91DC-4746-BF8A-1C60042F837E}"/>
              </a:ext>
            </a:extLst>
          </p:cNvPr>
          <p:cNvSpPr txBox="1">
            <a:spLocks noChangeArrowheads="1"/>
          </p:cNvSpPr>
          <p:nvPr/>
        </p:nvSpPr>
        <p:spPr bwMode="auto">
          <a:xfrm>
            <a:off x="3987800" y="136526"/>
            <a:ext cx="10033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a:t>
            </a:r>
          </a:p>
        </p:txBody>
      </p:sp>
      <p:sp>
        <p:nvSpPr>
          <p:cNvPr id="144412" name="TextovéPole 44">
            <a:extLst>
              <a:ext uri="{FF2B5EF4-FFF2-40B4-BE49-F238E27FC236}">
                <a16:creationId xmlns:a16="http://schemas.microsoft.com/office/drawing/2014/main" id="{AC8FCD20-403A-4050-AD04-AB92BC465413}"/>
              </a:ext>
            </a:extLst>
          </p:cNvPr>
          <p:cNvSpPr txBox="1">
            <a:spLocks noChangeArrowheads="1"/>
          </p:cNvSpPr>
          <p:nvPr/>
        </p:nvSpPr>
        <p:spPr bwMode="auto">
          <a:xfrm>
            <a:off x="1943101" y="4368801"/>
            <a:ext cx="53959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a:t>
            </a:r>
            <a:r>
              <a:rPr lang="cs-CZ" altLang="cs-CZ" sz="2400">
                <a:solidFill>
                  <a:srgbClr val="FF0000"/>
                </a:solidFill>
                <a:latin typeface="Times New Roman" panose="02020603050405020304" pitchFamily="18" charset="0"/>
              </a:rPr>
              <a:t>H</a:t>
            </a:r>
            <a:r>
              <a:rPr lang="cs-CZ" altLang="cs-CZ" sz="2400" baseline="30000">
                <a:solidFill>
                  <a:srgbClr val="FF0000"/>
                </a:solidFill>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1</a:t>
            </a:r>
            <a:r>
              <a:rPr lang="cs-CZ" altLang="cs-CZ" sz="2400">
                <a:latin typeface="Times New Roman" panose="02020603050405020304" pitchFamily="18" charset="0"/>
              </a:rPr>
              <a:t> [Hbuf]/[Buf</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2</a:t>
            </a:r>
            <a:r>
              <a:rPr lang="cs-CZ" altLang="cs-CZ" sz="2400">
                <a:latin typeface="Times New Roman" panose="02020603050405020304" pitchFamily="18" charset="0"/>
              </a:rPr>
              <a:t>[CO</a:t>
            </a:r>
            <a:r>
              <a:rPr lang="cs-CZ" altLang="cs-CZ" sz="2400" baseline="-25000">
                <a:latin typeface="Times New Roman" panose="02020603050405020304" pitchFamily="18" charset="0"/>
              </a:rPr>
              <a:t>2</a:t>
            </a:r>
            <a:r>
              <a:rPr lang="cs-CZ" altLang="cs-CZ" sz="2400">
                <a:latin typeface="Times New Roman" panose="02020603050405020304" pitchFamily="18" charset="0"/>
              </a:rPr>
              <a:t>]/[HCO</a:t>
            </a:r>
            <a:r>
              <a:rPr lang="cs-CZ" altLang="cs-CZ" sz="2400" baseline="-25000">
                <a:latin typeface="Times New Roman" panose="02020603050405020304" pitchFamily="18" charset="0"/>
              </a:rPr>
              <a:t>3</a:t>
            </a:r>
            <a:r>
              <a:rPr lang="cs-CZ" altLang="cs-CZ" sz="2400" baseline="30000">
                <a:latin typeface="Times New Roman" panose="02020603050405020304" pitchFamily="18" charset="0"/>
              </a:rPr>
              <a:t>-</a:t>
            </a:r>
            <a:r>
              <a:rPr lang="cs-CZ" altLang="cs-CZ" sz="2400">
                <a:latin typeface="Times New Roman" panose="02020603050405020304" pitchFamily="18" charset="0"/>
              </a:rPr>
              <a:t>]</a:t>
            </a:r>
          </a:p>
        </p:txBody>
      </p:sp>
      <p:cxnSp>
        <p:nvCxnSpPr>
          <p:cNvPr id="3" name="Přímá spojnice se šipkou 2">
            <a:extLst>
              <a:ext uri="{FF2B5EF4-FFF2-40B4-BE49-F238E27FC236}">
                <a16:creationId xmlns:a16="http://schemas.microsoft.com/office/drawing/2014/main" id="{E3DB380F-42E2-4496-A6B7-EE3FA2799E25}"/>
              </a:ext>
            </a:extLst>
          </p:cNvPr>
          <p:cNvCxnSpPr/>
          <p:nvPr/>
        </p:nvCxnSpPr>
        <p:spPr>
          <a:xfrm>
            <a:off x="3227388" y="4549775"/>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Přímá spojnice se šipkou 47">
            <a:extLst>
              <a:ext uri="{FF2B5EF4-FFF2-40B4-BE49-F238E27FC236}">
                <a16:creationId xmlns:a16="http://schemas.microsoft.com/office/drawing/2014/main" id="{ACD4A85B-C6FC-405C-9FE5-C05B1CF26B28}"/>
              </a:ext>
            </a:extLst>
          </p:cNvPr>
          <p:cNvCxnSpPr/>
          <p:nvPr/>
        </p:nvCxnSpPr>
        <p:spPr>
          <a:xfrm>
            <a:off x="4151313" y="4525963"/>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Přímá spojnice se šipkou 48">
            <a:extLst>
              <a:ext uri="{FF2B5EF4-FFF2-40B4-BE49-F238E27FC236}">
                <a16:creationId xmlns:a16="http://schemas.microsoft.com/office/drawing/2014/main" id="{4EDC1BAE-95FE-48AB-AD8A-F32ABA8001AF}"/>
              </a:ext>
            </a:extLst>
          </p:cNvPr>
          <p:cNvCxnSpPr/>
          <p:nvPr/>
        </p:nvCxnSpPr>
        <p:spPr>
          <a:xfrm>
            <a:off x="5359400" y="4537075"/>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Přímá spojnice se šipkou 49">
            <a:extLst>
              <a:ext uri="{FF2B5EF4-FFF2-40B4-BE49-F238E27FC236}">
                <a16:creationId xmlns:a16="http://schemas.microsoft.com/office/drawing/2014/main" id="{EE629C23-6401-410F-B8DD-3955654B833F}"/>
              </a:ext>
            </a:extLst>
          </p:cNvPr>
          <p:cNvCxnSpPr/>
          <p:nvPr/>
        </p:nvCxnSpPr>
        <p:spPr>
          <a:xfrm>
            <a:off x="6184900" y="4548188"/>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4417" name="TextovéPole 3">
            <a:extLst>
              <a:ext uri="{FF2B5EF4-FFF2-40B4-BE49-F238E27FC236}">
                <a16:creationId xmlns:a16="http://schemas.microsoft.com/office/drawing/2014/main" id="{4559F881-B412-4F14-93A2-977FE0394C23}"/>
              </a:ext>
            </a:extLst>
          </p:cNvPr>
          <p:cNvSpPr txBox="1">
            <a:spLocks noChangeArrowheads="1"/>
          </p:cNvSpPr>
          <p:nvPr/>
        </p:nvSpPr>
        <p:spPr bwMode="auto">
          <a:xfrm>
            <a:off x="3209925" y="4943475"/>
            <a:ext cx="197643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 name="Pravá složená závorka 4">
            <a:extLst>
              <a:ext uri="{FF2B5EF4-FFF2-40B4-BE49-F238E27FC236}">
                <a16:creationId xmlns:a16="http://schemas.microsoft.com/office/drawing/2014/main" id="{2D5487F2-0457-40E5-BFEE-69BAFDBD253B}"/>
              </a:ext>
            </a:extLst>
          </p:cNvPr>
          <p:cNvSpPr/>
          <p:nvPr/>
        </p:nvSpPr>
        <p:spPr>
          <a:xfrm rot="5400000">
            <a:off x="3873501" y="4143376"/>
            <a:ext cx="223837" cy="1516062"/>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4419" name="TextovéPole 52">
            <a:extLst>
              <a:ext uri="{FF2B5EF4-FFF2-40B4-BE49-F238E27FC236}">
                <a16:creationId xmlns:a16="http://schemas.microsoft.com/office/drawing/2014/main" id="{564FD1C9-B45E-4A4F-93BD-6888C1C8CFC1}"/>
              </a:ext>
            </a:extLst>
          </p:cNvPr>
          <p:cNvSpPr txBox="1">
            <a:spLocks noChangeArrowheads="1"/>
          </p:cNvSpPr>
          <p:nvPr/>
        </p:nvSpPr>
        <p:spPr bwMode="auto">
          <a:xfrm>
            <a:off x="5373689" y="4908550"/>
            <a:ext cx="1976437"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4" name="Pravá složená závorka 53">
            <a:extLst>
              <a:ext uri="{FF2B5EF4-FFF2-40B4-BE49-F238E27FC236}">
                <a16:creationId xmlns:a16="http://schemas.microsoft.com/office/drawing/2014/main" id="{91A52539-658E-49B8-853D-DC9B91A533B4}"/>
              </a:ext>
            </a:extLst>
          </p:cNvPr>
          <p:cNvSpPr/>
          <p:nvPr/>
        </p:nvSpPr>
        <p:spPr>
          <a:xfrm rot="5400000">
            <a:off x="6084889" y="4064001"/>
            <a:ext cx="223837" cy="1674813"/>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4421" name="TextovéPole 54">
            <a:extLst>
              <a:ext uri="{FF2B5EF4-FFF2-40B4-BE49-F238E27FC236}">
                <a16:creationId xmlns:a16="http://schemas.microsoft.com/office/drawing/2014/main" id="{94D13413-8F32-4738-8C38-7A2E7470577E}"/>
              </a:ext>
            </a:extLst>
          </p:cNvPr>
          <p:cNvSpPr txBox="1">
            <a:spLocks noChangeArrowheads="1"/>
          </p:cNvSpPr>
          <p:nvPr/>
        </p:nvSpPr>
        <p:spPr bwMode="auto">
          <a:xfrm>
            <a:off x="1609725" y="3954464"/>
            <a:ext cx="232568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6" name="Pravá složená závorka 55">
            <a:extLst>
              <a:ext uri="{FF2B5EF4-FFF2-40B4-BE49-F238E27FC236}">
                <a16:creationId xmlns:a16="http://schemas.microsoft.com/office/drawing/2014/main" id="{877A72EE-37EA-4443-87B8-AE3AA5A2D5E0}"/>
              </a:ext>
            </a:extLst>
          </p:cNvPr>
          <p:cNvSpPr/>
          <p:nvPr/>
        </p:nvSpPr>
        <p:spPr>
          <a:xfrm rot="16200000">
            <a:off x="2187576" y="4148138"/>
            <a:ext cx="222250" cy="511175"/>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4423" name="Text Box 41">
            <a:extLst>
              <a:ext uri="{FF2B5EF4-FFF2-40B4-BE49-F238E27FC236}">
                <a16:creationId xmlns:a16="http://schemas.microsoft.com/office/drawing/2014/main" id="{683C8725-AEDE-4116-A2A6-E574AC05A793}"/>
              </a:ext>
            </a:extLst>
          </p:cNvPr>
          <p:cNvSpPr txBox="1">
            <a:spLocks noChangeArrowheads="1"/>
          </p:cNvSpPr>
          <p:nvPr/>
        </p:nvSpPr>
        <p:spPr bwMode="auto">
          <a:xfrm>
            <a:off x="1631951" y="5157788"/>
            <a:ext cx="22082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Diluce – in vitro</a:t>
            </a:r>
            <a:endParaRPr lang="cs-CZ" altLang="cs-CZ" sz="2400">
              <a:latin typeface="Times New Roman" panose="02020603050405020304" pitchFamily="18" charset="0"/>
            </a:endParaRPr>
          </a:p>
        </p:txBody>
      </p:sp>
    </p:spTree>
    <p:extLst>
      <p:ext uri="{BB962C8B-B14F-4D97-AF65-F5344CB8AC3E}">
        <p14:creationId xmlns:p14="http://schemas.microsoft.com/office/powerpoint/2010/main" val="4047244347"/>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42">
            <a:extLst>
              <a:ext uri="{FF2B5EF4-FFF2-40B4-BE49-F238E27FC236}">
                <a16:creationId xmlns:a16="http://schemas.microsoft.com/office/drawing/2014/main" id="{0EAFC4A4-1D0A-4CC5-BA6C-B720FF7730A6}"/>
              </a:ext>
            </a:extLst>
          </p:cNvPr>
          <p:cNvSpPr>
            <a:spLocks noChangeArrowheads="1"/>
          </p:cNvSpPr>
          <p:nvPr/>
        </p:nvSpPr>
        <p:spPr bwMode="auto">
          <a:xfrm>
            <a:off x="2424113" y="1196976"/>
            <a:ext cx="927100" cy="7842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35" name="Rectangle 41">
            <a:extLst>
              <a:ext uri="{FF2B5EF4-FFF2-40B4-BE49-F238E27FC236}">
                <a16:creationId xmlns:a16="http://schemas.microsoft.com/office/drawing/2014/main" id="{4DDBE8CF-42BD-48A1-93AE-A576A0A71138}"/>
              </a:ext>
            </a:extLst>
          </p:cNvPr>
          <p:cNvSpPr>
            <a:spLocks noChangeArrowheads="1"/>
          </p:cNvSpPr>
          <p:nvPr/>
        </p:nvSpPr>
        <p:spPr bwMode="auto">
          <a:xfrm>
            <a:off x="4511675" y="2289176"/>
            <a:ext cx="1144588" cy="708025"/>
          </a:xfrm>
          <a:prstGeom prst="rect">
            <a:avLst/>
          </a:prstGeom>
          <a:solidFill>
            <a:srgbClr val="FF00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nvGrpSpPr>
          <p:cNvPr id="146436" name="Group 2">
            <a:extLst>
              <a:ext uri="{FF2B5EF4-FFF2-40B4-BE49-F238E27FC236}">
                <a16:creationId xmlns:a16="http://schemas.microsoft.com/office/drawing/2014/main" id="{27B3FF32-02EE-482C-859B-FFDAB96BA0B4}"/>
              </a:ext>
            </a:extLst>
          </p:cNvPr>
          <p:cNvGrpSpPr>
            <a:grpSpLocks/>
          </p:cNvGrpSpPr>
          <p:nvPr/>
        </p:nvGrpSpPr>
        <p:grpSpPr bwMode="auto">
          <a:xfrm flipH="1">
            <a:off x="3308350" y="1628775"/>
            <a:ext cx="1200150" cy="2038350"/>
            <a:chOff x="2603" y="766"/>
            <a:chExt cx="887" cy="1284"/>
          </a:xfrm>
        </p:grpSpPr>
        <p:sp>
          <p:nvSpPr>
            <p:cNvPr id="142380" name="Freeform 3">
              <a:extLst>
                <a:ext uri="{FF2B5EF4-FFF2-40B4-BE49-F238E27FC236}">
                  <a16:creationId xmlns:a16="http://schemas.microsoft.com/office/drawing/2014/main" id="{19FD9CAF-7DDB-4B4A-A43B-552735E99E8B}"/>
                </a:ext>
              </a:extLst>
            </p:cNvPr>
            <p:cNvSpPr>
              <a:spLocks/>
            </p:cNvSpPr>
            <p:nvPr/>
          </p:nvSpPr>
          <p:spPr bwMode="auto">
            <a:xfrm>
              <a:off x="2624" y="766"/>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txBody>
            <a:bodyPr wrap="none" anchor="ctr"/>
            <a:lstStyle/>
            <a:p>
              <a:pPr>
                <a:defRPr/>
              </a:pPr>
              <a:endParaRPr lang="cs-CZ">
                <a:ln>
                  <a:solidFill>
                    <a:sysClr val="windowText" lastClr="000000"/>
                  </a:solidFill>
                </a:ln>
              </a:endParaRPr>
            </a:p>
          </p:txBody>
        </p:sp>
        <p:sp>
          <p:nvSpPr>
            <p:cNvPr id="146480" name="Freeform 4">
              <a:extLst>
                <a:ext uri="{FF2B5EF4-FFF2-40B4-BE49-F238E27FC236}">
                  <a16:creationId xmlns:a16="http://schemas.microsoft.com/office/drawing/2014/main" id="{C891A5A9-5B71-49B6-A735-2F83F2B4E8F6}"/>
                </a:ext>
              </a:extLst>
            </p:cNvPr>
            <p:cNvSpPr>
              <a:spLocks/>
            </p:cNvSpPr>
            <p:nvPr/>
          </p:nvSpPr>
          <p:spPr bwMode="auto">
            <a:xfrm flipV="1">
              <a:off x="2603" y="1405"/>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non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6437" name="Rectangle 5">
            <a:extLst>
              <a:ext uri="{FF2B5EF4-FFF2-40B4-BE49-F238E27FC236}">
                <a16:creationId xmlns:a16="http://schemas.microsoft.com/office/drawing/2014/main" id="{541F593F-90A9-4A55-B894-3A0BC456A4D0}"/>
              </a:ext>
            </a:extLst>
          </p:cNvPr>
          <p:cNvSpPr>
            <a:spLocks noChangeArrowheads="1"/>
          </p:cNvSpPr>
          <p:nvPr/>
        </p:nvSpPr>
        <p:spPr bwMode="auto">
          <a:xfrm>
            <a:off x="2417763" y="1196976"/>
            <a:ext cx="92710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38" name="Freeform 6">
            <a:extLst>
              <a:ext uri="{FF2B5EF4-FFF2-40B4-BE49-F238E27FC236}">
                <a16:creationId xmlns:a16="http://schemas.microsoft.com/office/drawing/2014/main" id="{EC864A07-9392-4B36-8866-4902D532134A}"/>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non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6439" name="Freeform 7">
            <a:extLst>
              <a:ext uri="{FF2B5EF4-FFF2-40B4-BE49-F238E27FC236}">
                <a16:creationId xmlns:a16="http://schemas.microsoft.com/office/drawing/2014/main" id="{D57AC88C-398E-48B8-8FC5-98A27DE03887}"/>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non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6440" name="Rectangle 8">
            <a:extLst>
              <a:ext uri="{FF2B5EF4-FFF2-40B4-BE49-F238E27FC236}">
                <a16:creationId xmlns:a16="http://schemas.microsoft.com/office/drawing/2014/main" id="{E76164C5-3834-4719-8E7E-D0C8A7B96CE2}"/>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1" name="Rectangle 9">
            <a:extLst>
              <a:ext uri="{FF2B5EF4-FFF2-40B4-BE49-F238E27FC236}">
                <a16:creationId xmlns:a16="http://schemas.microsoft.com/office/drawing/2014/main" id="{11DD1A3C-E5CA-4046-A06D-8CA03B55BE19}"/>
              </a:ext>
            </a:extLst>
          </p:cNvPr>
          <p:cNvSpPr>
            <a:spLocks noChangeArrowheads="1"/>
          </p:cNvSpPr>
          <p:nvPr/>
        </p:nvSpPr>
        <p:spPr bwMode="auto">
          <a:xfrm>
            <a:off x="6915150" y="3171825"/>
            <a:ext cx="579438" cy="852488"/>
          </a:xfrm>
          <a:prstGeom prst="rect">
            <a:avLst/>
          </a:prstGeom>
          <a:solidFill>
            <a:srgbClr val="FF0000"/>
          </a:solidFill>
          <a:ln w="12700">
            <a:solidFill>
              <a:srgbClr val="000000"/>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2" name="Rectangle 10">
            <a:extLst>
              <a:ext uri="{FF2B5EF4-FFF2-40B4-BE49-F238E27FC236}">
                <a16:creationId xmlns:a16="http://schemas.microsoft.com/office/drawing/2014/main" id="{A5538B1C-2ACD-489E-92CF-9C2C0E53C788}"/>
              </a:ext>
            </a:extLst>
          </p:cNvPr>
          <p:cNvSpPr>
            <a:spLocks noChangeArrowheads="1"/>
          </p:cNvSpPr>
          <p:nvPr/>
        </p:nvSpPr>
        <p:spPr bwMode="auto">
          <a:xfrm>
            <a:off x="6927851" y="1168401"/>
            <a:ext cx="1116013" cy="7159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3" name="Rectangle 11">
            <a:extLst>
              <a:ext uri="{FF2B5EF4-FFF2-40B4-BE49-F238E27FC236}">
                <a16:creationId xmlns:a16="http://schemas.microsoft.com/office/drawing/2014/main" id="{E447C0B3-C9C5-494E-81FF-27A57A1904AC}"/>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4" name="Rectangle 12">
            <a:extLst>
              <a:ext uri="{FF2B5EF4-FFF2-40B4-BE49-F238E27FC236}">
                <a16:creationId xmlns:a16="http://schemas.microsoft.com/office/drawing/2014/main" id="{E405999C-7169-4E05-885B-50EF991EE203}"/>
              </a:ext>
            </a:extLst>
          </p:cNvPr>
          <p:cNvSpPr>
            <a:spLocks noChangeArrowheads="1"/>
          </p:cNvSpPr>
          <p:nvPr/>
        </p:nvSpPr>
        <p:spPr bwMode="auto">
          <a:xfrm>
            <a:off x="6954839" y="5167313"/>
            <a:ext cx="1106487" cy="8572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5" name="Rectangle 13">
            <a:extLst>
              <a:ext uri="{FF2B5EF4-FFF2-40B4-BE49-F238E27FC236}">
                <a16:creationId xmlns:a16="http://schemas.microsoft.com/office/drawing/2014/main" id="{B0162051-7649-48DE-B2EA-4DDFC7AEFA3B}"/>
              </a:ext>
            </a:extLst>
          </p:cNvPr>
          <p:cNvSpPr>
            <a:spLocks noChangeArrowheads="1"/>
          </p:cNvSpPr>
          <p:nvPr/>
        </p:nvSpPr>
        <p:spPr bwMode="auto">
          <a:xfrm>
            <a:off x="9340850" y="4508500"/>
            <a:ext cx="1111250" cy="5794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6" name="Rectangle 14">
            <a:extLst>
              <a:ext uri="{FF2B5EF4-FFF2-40B4-BE49-F238E27FC236}">
                <a16:creationId xmlns:a16="http://schemas.microsoft.com/office/drawing/2014/main" id="{172A01C3-4D2B-47E5-9851-50715CC0D60D}"/>
              </a:ext>
            </a:extLst>
          </p:cNvPr>
          <p:cNvSpPr>
            <a:spLocks noChangeArrowheads="1"/>
          </p:cNvSpPr>
          <p:nvPr/>
        </p:nvSpPr>
        <p:spPr bwMode="auto">
          <a:xfrm>
            <a:off x="6954838" y="5445125"/>
            <a:ext cx="1111250" cy="5905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7" name="Rectangle 15">
            <a:extLst>
              <a:ext uri="{FF2B5EF4-FFF2-40B4-BE49-F238E27FC236}">
                <a16:creationId xmlns:a16="http://schemas.microsoft.com/office/drawing/2014/main" id="{6C666E35-60BF-41F8-AF6A-A559A6CC7EE6}"/>
              </a:ext>
            </a:extLst>
          </p:cNvPr>
          <p:cNvSpPr>
            <a:spLocks noChangeArrowheads="1"/>
          </p:cNvSpPr>
          <p:nvPr/>
        </p:nvSpPr>
        <p:spPr bwMode="auto">
          <a:xfrm>
            <a:off x="6929439" y="1484314"/>
            <a:ext cx="1120775" cy="5984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8" name="Rectangle 16">
            <a:extLst>
              <a:ext uri="{FF2B5EF4-FFF2-40B4-BE49-F238E27FC236}">
                <a16:creationId xmlns:a16="http://schemas.microsoft.com/office/drawing/2014/main" id="{1E89086D-AA94-4332-81EC-A5C749CEB61A}"/>
              </a:ext>
            </a:extLst>
          </p:cNvPr>
          <p:cNvSpPr>
            <a:spLocks noChangeArrowheads="1"/>
          </p:cNvSpPr>
          <p:nvPr/>
        </p:nvSpPr>
        <p:spPr bwMode="auto">
          <a:xfrm>
            <a:off x="4518025" y="2420939"/>
            <a:ext cx="1144588" cy="581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49" name="Text Box 17">
            <a:extLst>
              <a:ext uri="{FF2B5EF4-FFF2-40B4-BE49-F238E27FC236}">
                <a16:creationId xmlns:a16="http://schemas.microsoft.com/office/drawing/2014/main" id="{6FF7AF11-2BE7-448F-937B-D48AB0EBE479}"/>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46450" name="Text Box 18">
            <a:extLst>
              <a:ext uri="{FF2B5EF4-FFF2-40B4-BE49-F238E27FC236}">
                <a16:creationId xmlns:a16="http://schemas.microsoft.com/office/drawing/2014/main" id="{309D9536-D018-4FD3-A5D4-AA9AAFDD68A5}"/>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46451" name="Text Box 19">
            <a:extLst>
              <a:ext uri="{FF2B5EF4-FFF2-40B4-BE49-F238E27FC236}">
                <a16:creationId xmlns:a16="http://schemas.microsoft.com/office/drawing/2014/main" id="{E4FF61D7-178B-438A-AB9A-6F5731FBAF27}"/>
              </a:ext>
            </a:extLst>
          </p:cNvPr>
          <p:cNvSpPr txBox="1">
            <a:spLocks noChangeArrowheads="1"/>
          </p:cNvSpPr>
          <p:nvPr/>
        </p:nvSpPr>
        <p:spPr bwMode="auto">
          <a:xfrm>
            <a:off x="4559300" y="24923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46452" name="Text Box 20">
            <a:extLst>
              <a:ext uri="{FF2B5EF4-FFF2-40B4-BE49-F238E27FC236}">
                <a16:creationId xmlns:a16="http://schemas.microsoft.com/office/drawing/2014/main" id="{8D4EF0BA-ECB0-430B-8BF4-6FDA21B97102}"/>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46453" name="Text Box 21">
            <a:extLst>
              <a:ext uri="{FF2B5EF4-FFF2-40B4-BE49-F238E27FC236}">
                <a16:creationId xmlns:a16="http://schemas.microsoft.com/office/drawing/2014/main" id="{017E1656-C1B5-47A3-86B5-2E9395EF4C47}"/>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46454" name="Group 22">
            <a:extLst>
              <a:ext uri="{FF2B5EF4-FFF2-40B4-BE49-F238E27FC236}">
                <a16:creationId xmlns:a16="http://schemas.microsoft.com/office/drawing/2014/main" id="{054E5EF8-A905-4E0F-AFF0-9D7A49521CD9}"/>
              </a:ext>
            </a:extLst>
          </p:cNvPr>
          <p:cNvGrpSpPr>
            <a:grpSpLocks/>
          </p:cNvGrpSpPr>
          <p:nvPr/>
        </p:nvGrpSpPr>
        <p:grpSpPr bwMode="auto">
          <a:xfrm>
            <a:off x="5656264" y="1644650"/>
            <a:ext cx="1273175" cy="2038350"/>
            <a:chOff x="2575" y="781"/>
            <a:chExt cx="866" cy="1284"/>
          </a:xfrm>
        </p:grpSpPr>
        <p:sp>
          <p:nvSpPr>
            <p:cNvPr id="146477" name="Freeform 23">
              <a:extLst>
                <a:ext uri="{FF2B5EF4-FFF2-40B4-BE49-F238E27FC236}">
                  <a16:creationId xmlns:a16="http://schemas.microsoft.com/office/drawing/2014/main" id="{7AF38640-7E75-44F4-8179-DD709DDE8423}"/>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6478" name="Freeform 24">
              <a:extLst>
                <a:ext uri="{FF2B5EF4-FFF2-40B4-BE49-F238E27FC236}">
                  <a16:creationId xmlns:a16="http://schemas.microsoft.com/office/drawing/2014/main" id="{829F7B47-A6AD-4640-B207-94B4BE64F93A}"/>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6455" name="Rectangle 25">
            <a:extLst>
              <a:ext uri="{FF2B5EF4-FFF2-40B4-BE49-F238E27FC236}">
                <a16:creationId xmlns:a16="http://schemas.microsoft.com/office/drawing/2014/main" id="{1AAD4ADB-49E6-41F4-A321-6AB154A3B920}"/>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56" name="Text Box 26">
            <a:extLst>
              <a:ext uri="{FF2B5EF4-FFF2-40B4-BE49-F238E27FC236}">
                <a16:creationId xmlns:a16="http://schemas.microsoft.com/office/drawing/2014/main" id="{AF099AC5-8542-4ACF-8E29-70924C114B7A}"/>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46457" name="Text Box 27">
            <a:extLst>
              <a:ext uri="{FF2B5EF4-FFF2-40B4-BE49-F238E27FC236}">
                <a16:creationId xmlns:a16="http://schemas.microsoft.com/office/drawing/2014/main" id="{CFEC9863-C4B2-4910-ABA2-F912881566B4}"/>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46458" name="Text Box 28">
            <a:extLst>
              <a:ext uri="{FF2B5EF4-FFF2-40B4-BE49-F238E27FC236}">
                <a16:creationId xmlns:a16="http://schemas.microsoft.com/office/drawing/2014/main" id="{DC2C7F93-79A9-4785-9E57-F408B2CF0577}"/>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46459" name="Text Box 43">
            <a:extLst>
              <a:ext uri="{FF2B5EF4-FFF2-40B4-BE49-F238E27FC236}">
                <a16:creationId xmlns:a16="http://schemas.microsoft.com/office/drawing/2014/main" id="{ED401575-BDB2-4DEC-A904-6E6A66AB0FBE}"/>
              </a:ext>
            </a:extLst>
          </p:cNvPr>
          <p:cNvSpPr txBox="1">
            <a:spLocks noChangeArrowheads="1"/>
          </p:cNvSpPr>
          <p:nvPr/>
        </p:nvSpPr>
        <p:spPr bwMode="auto">
          <a:xfrm>
            <a:off x="3987800" y="136526"/>
            <a:ext cx="10033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a:t>
            </a:r>
          </a:p>
        </p:txBody>
      </p:sp>
      <p:sp>
        <p:nvSpPr>
          <p:cNvPr id="146460" name="TextovéPole 44">
            <a:extLst>
              <a:ext uri="{FF2B5EF4-FFF2-40B4-BE49-F238E27FC236}">
                <a16:creationId xmlns:a16="http://schemas.microsoft.com/office/drawing/2014/main" id="{34447796-DAB2-4BA9-940E-CD6AB3E4FF50}"/>
              </a:ext>
            </a:extLst>
          </p:cNvPr>
          <p:cNvSpPr txBox="1">
            <a:spLocks noChangeArrowheads="1"/>
          </p:cNvSpPr>
          <p:nvPr/>
        </p:nvSpPr>
        <p:spPr bwMode="auto">
          <a:xfrm>
            <a:off x="1943101" y="4368801"/>
            <a:ext cx="53959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a:t>
            </a:r>
            <a:r>
              <a:rPr lang="cs-CZ" altLang="cs-CZ" sz="2400">
                <a:solidFill>
                  <a:srgbClr val="FF0000"/>
                </a:solidFill>
                <a:latin typeface="Times New Roman" panose="02020603050405020304" pitchFamily="18" charset="0"/>
              </a:rPr>
              <a:t>H</a:t>
            </a:r>
            <a:r>
              <a:rPr lang="cs-CZ" altLang="cs-CZ" sz="2400" baseline="30000">
                <a:solidFill>
                  <a:srgbClr val="FF0000"/>
                </a:solidFill>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1</a:t>
            </a:r>
            <a:r>
              <a:rPr lang="cs-CZ" altLang="cs-CZ" sz="2400">
                <a:latin typeface="Times New Roman" panose="02020603050405020304" pitchFamily="18" charset="0"/>
              </a:rPr>
              <a:t> [Hbuf]/[Buf</a:t>
            </a:r>
            <a:r>
              <a:rPr lang="cs-CZ" altLang="cs-CZ" sz="2400" baseline="30000">
                <a:latin typeface="Times New Roman" panose="02020603050405020304" pitchFamily="18" charset="0"/>
              </a:rPr>
              <a:t>-</a:t>
            </a:r>
            <a:r>
              <a:rPr lang="cs-CZ" altLang="cs-CZ" sz="2400">
                <a:latin typeface="Times New Roman" panose="02020603050405020304" pitchFamily="18" charset="0"/>
              </a:rPr>
              <a:t>]=K</a:t>
            </a:r>
            <a:r>
              <a:rPr lang="cs-CZ" altLang="cs-CZ" sz="2400" baseline="-25000">
                <a:latin typeface="Times New Roman" panose="02020603050405020304" pitchFamily="18" charset="0"/>
              </a:rPr>
              <a:t>2</a:t>
            </a:r>
            <a:r>
              <a:rPr lang="cs-CZ" altLang="cs-CZ" sz="2400">
                <a:latin typeface="Times New Roman" panose="02020603050405020304" pitchFamily="18" charset="0"/>
              </a:rPr>
              <a:t>[</a:t>
            </a:r>
            <a:r>
              <a:rPr lang="cs-CZ" altLang="cs-CZ" sz="2400">
                <a:solidFill>
                  <a:srgbClr val="FF0000"/>
                </a:solidFill>
                <a:latin typeface="Times New Roman" panose="02020603050405020304" pitchFamily="18" charset="0"/>
              </a:rPr>
              <a:t>CO</a:t>
            </a:r>
            <a:r>
              <a:rPr lang="cs-CZ" altLang="cs-CZ" sz="2400" baseline="-25000">
                <a:solidFill>
                  <a:srgbClr val="FF0000"/>
                </a:solidFill>
                <a:latin typeface="Times New Roman" panose="02020603050405020304" pitchFamily="18" charset="0"/>
              </a:rPr>
              <a:t>2</a:t>
            </a:r>
            <a:r>
              <a:rPr lang="cs-CZ" altLang="cs-CZ" sz="2400">
                <a:latin typeface="Times New Roman" panose="02020603050405020304" pitchFamily="18" charset="0"/>
              </a:rPr>
              <a:t>]/[HCO</a:t>
            </a:r>
            <a:r>
              <a:rPr lang="cs-CZ" altLang="cs-CZ" sz="2400" baseline="-25000">
                <a:latin typeface="Times New Roman" panose="02020603050405020304" pitchFamily="18" charset="0"/>
              </a:rPr>
              <a:t>3</a:t>
            </a:r>
            <a:r>
              <a:rPr lang="cs-CZ" altLang="cs-CZ" sz="2400" baseline="30000">
                <a:latin typeface="Times New Roman" panose="02020603050405020304" pitchFamily="18" charset="0"/>
              </a:rPr>
              <a:t>-</a:t>
            </a:r>
            <a:r>
              <a:rPr lang="cs-CZ" altLang="cs-CZ" sz="2400">
                <a:latin typeface="Times New Roman" panose="02020603050405020304" pitchFamily="18" charset="0"/>
              </a:rPr>
              <a:t>]</a:t>
            </a:r>
          </a:p>
        </p:txBody>
      </p:sp>
      <p:cxnSp>
        <p:nvCxnSpPr>
          <p:cNvPr id="3" name="Přímá spojnice se šipkou 2">
            <a:extLst>
              <a:ext uri="{FF2B5EF4-FFF2-40B4-BE49-F238E27FC236}">
                <a16:creationId xmlns:a16="http://schemas.microsoft.com/office/drawing/2014/main" id="{A3E23401-95A0-4C57-BD15-08A2A8B38D42}"/>
              </a:ext>
            </a:extLst>
          </p:cNvPr>
          <p:cNvCxnSpPr/>
          <p:nvPr/>
        </p:nvCxnSpPr>
        <p:spPr>
          <a:xfrm>
            <a:off x="3227388" y="4549775"/>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Přímá spojnice se šipkou 47">
            <a:extLst>
              <a:ext uri="{FF2B5EF4-FFF2-40B4-BE49-F238E27FC236}">
                <a16:creationId xmlns:a16="http://schemas.microsoft.com/office/drawing/2014/main" id="{56E00EFA-BAC5-4710-9B4C-6656A7C2FD77}"/>
              </a:ext>
            </a:extLst>
          </p:cNvPr>
          <p:cNvCxnSpPr/>
          <p:nvPr/>
        </p:nvCxnSpPr>
        <p:spPr>
          <a:xfrm>
            <a:off x="4151313" y="4525963"/>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Přímá spojnice se šipkou 49">
            <a:extLst>
              <a:ext uri="{FF2B5EF4-FFF2-40B4-BE49-F238E27FC236}">
                <a16:creationId xmlns:a16="http://schemas.microsoft.com/office/drawing/2014/main" id="{F64E51DD-8A1A-4BB0-B8CD-B6B0551EBC08}"/>
              </a:ext>
            </a:extLst>
          </p:cNvPr>
          <p:cNvCxnSpPr/>
          <p:nvPr/>
        </p:nvCxnSpPr>
        <p:spPr>
          <a:xfrm>
            <a:off x="6184900" y="4548188"/>
            <a:ext cx="0" cy="1714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6464" name="TextovéPole 3">
            <a:extLst>
              <a:ext uri="{FF2B5EF4-FFF2-40B4-BE49-F238E27FC236}">
                <a16:creationId xmlns:a16="http://schemas.microsoft.com/office/drawing/2014/main" id="{EEF0EDFB-9218-4951-BA84-B58EFF646E09}"/>
              </a:ext>
            </a:extLst>
          </p:cNvPr>
          <p:cNvSpPr txBox="1">
            <a:spLocks noChangeArrowheads="1"/>
          </p:cNvSpPr>
          <p:nvPr/>
        </p:nvSpPr>
        <p:spPr bwMode="auto">
          <a:xfrm>
            <a:off x="3209925" y="4943475"/>
            <a:ext cx="197643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žádná změna hodnoty</a:t>
            </a:r>
          </a:p>
        </p:txBody>
      </p:sp>
      <p:sp>
        <p:nvSpPr>
          <p:cNvPr id="5" name="Pravá složená závorka 4">
            <a:extLst>
              <a:ext uri="{FF2B5EF4-FFF2-40B4-BE49-F238E27FC236}">
                <a16:creationId xmlns:a16="http://schemas.microsoft.com/office/drawing/2014/main" id="{F32DD3D7-4170-4561-97F9-F1C2EE9687F2}"/>
              </a:ext>
            </a:extLst>
          </p:cNvPr>
          <p:cNvSpPr/>
          <p:nvPr/>
        </p:nvSpPr>
        <p:spPr>
          <a:xfrm rot="5400000">
            <a:off x="3873501" y="4143376"/>
            <a:ext cx="223837" cy="1516062"/>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6466" name="TextovéPole 52">
            <a:extLst>
              <a:ext uri="{FF2B5EF4-FFF2-40B4-BE49-F238E27FC236}">
                <a16:creationId xmlns:a16="http://schemas.microsoft.com/office/drawing/2014/main" id="{5D6CE388-E4E2-4CA5-83CD-53E92516469C}"/>
              </a:ext>
            </a:extLst>
          </p:cNvPr>
          <p:cNvSpPr txBox="1">
            <a:spLocks noChangeArrowheads="1"/>
          </p:cNvSpPr>
          <p:nvPr/>
        </p:nvSpPr>
        <p:spPr bwMode="auto">
          <a:xfrm>
            <a:off x="5373688" y="4908550"/>
            <a:ext cx="149701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změna hodnoty</a:t>
            </a:r>
          </a:p>
        </p:txBody>
      </p:sp>
      <p:sp>
        <p:nvSpPr>
          <p:cNvPr id="54" name="Pravá složená závorka 53">
            <a:extLst>
              <a:ext uri="{FF2B5EF4-FFF2-40B4-BE49-F238E27FC236}">
                <a16:creationId xmlns:a16="http://schemas.microsoft.com/office/drawing/2014/main" id="{731F7234-C8A8-473F-8C7C-04F6A79BBF76}"/>
              </a:ext>
            </a:extLst>
          </p:cNvPr>
          <p:cNvSpPr/>
          <p:nvPr/>
        </p:nvSpPr>
        <p:spPr>
          <a:xfrm rot="5400000">
            <a:off x="6084889" y="4064001"/>
            <a:ext cx="223837" cy="1674813"/>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6468" name="TextovéPole 54">
            <a:extLst>
              <a:ext uri="{FF2B5EF4-FFF2-40B4-BE49-F238E27FC236}">
                <a16:creationId xmlns:a16="http://schemas.microsoft.com/office/drawing/2014/main" id="{54E6A357-0349-4B27-8FFE-BD4B5CE90281}"/>
              </a:ext>
            </a:extLst>
          </p:cNvPr>
          <p:cNvSpPr txBox="1">
            <a:spLocks noChangeArrowheads="1"/>
          </p:cNvSpPr>
          <p:nvPr/>
        </p:nvSpPr>
        <p:spPr bwMode="auto">
          <a:xfrm>
            <a:off x="1609725" y="3954464"/>
            <a:ext cx="189388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 změna hodnoty!</a:t>
            </a:r>
          </a:p>
        </p:txBody>
      </p:sp>
      <p:sp>
        <p:nvSpPr>
          <p:cNvPr id="56" name="Pravá složená závorka 55">
            <a:extLst>
              <a:ext uri="{FF2B5EF4-FFF2-40B4-BE49-F238E27FC236}">
                <a16:creationId xmlns:a16="http://schemas.microsoft.com/office/drawing/2014/main" id="{620888F1-188D-4FC9-A6A2-8C473DC9A063}"/>
              </a:ext>
            </a:extLst>
          </p:cNvPr>
          <p:cNvSpPr/>
          <p:nvPr/>
        </p:nvSpPr>
        <p:spPr>
          <a:xfrm rot="16200000">
            <a:off x="2187576" y="4148138"/>
            <a:ext cx="222250" cy="511175"/>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6470" name="Text Box 41">
            <a:extLst>
              <a:ext uri="{FF2B5EF4-FFF2-40B4-BE49-F238E27FC236}">
                <a16:creationId xmlns:a16="http://schemas.microsoft.com/office/drawing/2014/main" id="{C0D17947-941F-45F8-B5AF-B1B2BCFF5B02}"/>
              </a:ext>
            </a:extLst>
          </p:cNvPr>
          <p:cNvSpPr txBox="1">
            <a:spLocks noChangeArrowheads="1"/>
          </p:cNvSpPr>
          <p:nvPr/>
        </p:nvSpPr>
        <p:spPr bwMode="auto">
          <a:xfrm>
            <a:off x="1631950" y="5157788"/>
            <a:ext cx="21732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Diluce – in vivo</a:t>
            </a:r>
            <a:endParaRPr lang="cs-CZ" altLang="cs-CZ" sz="2400">
              <a:latin typeface="Times New Roman" panose="02020603050405020304" pitchFamily="18" charset="0"/>
            </a:endParaRPr>
          </a:p>
        </p:txBody>
      </p:sp>
      <p:cxnSp>
        <p:nvCxnSpPr>
          <p:cNvPr id="6" name="Přímá spojnice 5">
            <a:extLst>
              <a:ext uri="{FF2B5EF4-FFF2-40B4-BE49-F238E27FC236}">
                <a16:creationId xmlns:a16="http://schemas.microsoft.com/office/drawing/2014/main" id="{47F7E7C3-9D3B-47F2-88FF-6267B0B55BC7}"/>
              </a:ext>
            </a:extLst>
          </p:cNvPr>
          <p:cNvCxnSpPr/>
          <p:nvPr/>
        </p:nvCxnSpPr>
        <p:spPr>
          <a:xfrm flipH="1">
            <a:off x="4846639" y="4479925"/>
            <a:ext cx="39687" cy="211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6472" name="TextovéPole 46">
            <a:extLst>
              <a:ext uri="{FF2B5EF4-FFF2-40B4-BE49-F238E27FC236}">
                <a16:creationId xmlns:a16="http://schemas.microsoft.com/office/drawing/2014/main" id="{1ED81513-779C-410A-A62C-EE726A56C571}"/>
              </a:ext>
            </a:extLst>
          </p:cNvPr>
          <p:cNvSpPr txBox="1">
            <a:spLocks noChangeArrowheads="1"/>
          </p:cNvSpPr>
          <p:nvPr/>
        </p:nvSpPr>
        <p:spPr bwMode="auto">
          <a:xfrm>
            <a:off x="4781551" y="3983039"/>
            <a:ext cx="225266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600">
                <a:latin typeface="Times New Roman" panose="02020603050405020304" pitchFamily="18" charset="0"/>
              </a:rPr>
              <a:t> žádná změna hodnoty !</a:t>
            </a:r>
          </a:p>
        </p:txBody>
      </p:sp>
      <p:sp>
        <p:nvSpPr>
          <p:cNvPr id="51" name="Pravá složená závorka 50">
            <a:extLst>
              <a:ext uri="{FF2B5EF4-FFF2-40B4-BE49-F238E27FC236}">
                <a16:creationId xmlns:a16="http://schemas.microsoft.com/office/drawing/2014/main" id="{F2F33712-A784-4B02-8E7F-0C5AE96C34B9}"/>
              </a:ext>
            </a:extLst>
          </p:cNvPr>
          <p:cNvSpPr/>
          <p:nvPr/>
        </p:nvSpPr>
        <p:spPr>
          <a:xfrm rot="16200000">
            <a:off x="5551488" y="4116388"/>
            <a:ext cx="223838" cy="576263"/>
          </a:xfrm>
          <a:prstGeom prst="rightBrace">
            <a:avLst>
              <a:gd name="adj1" fmla="val 0"/>
              <a:gd name="adj2" fmla="val 50000"/>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cs-CZ"/>
          </a:p>
        </p:txBody>
      </p:sp>
      <p:sp>
        <p:nvSpPr>
          <p:cNvPr id="146474" name="Rectangle 10">
            <a:extLst>
              <a:ext uri="{FF2B5EF4-FFF2-40B4-BE49-F238E27FC236}">
                <a16:creationId xmlns:a16="http://schemas.microsoft.com/office/drawing/2014/main" id="{C2704F55-A56A-4DD2-B96F-E05BF134E6AC}"/>
              </a:ext>
            </a:extLst>
          </p:cNvPr>
          <p:cNvSpPr>
            <a:spLocks noChangeArrowheads="1"/>
          </p:cNvSpPr>
          <p:nvPr/>
        </p:nvSpPr>
        <p:spPr bwMode="auto">
          <a:xfrm>
            <a:off x="6924676" y="1320800"/>
            <a:ext cx="1116013" cy="141288"/>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75" name="Rectangle 8">
            <a:extLst>
              <a:ext uri="{FF2B5EF4-FFF2-40B4-BE49-F238E27FC236}">
                <a16:creationId xmlns:a16="http://schemas.microsoft.com/office/drawing/2014/main" id="{1793FCDC-3CC4-4B93-A1A9-28A6A2B5E2E3}"/>
              </a:ext>
            </a:extLst>
          </p:cNvPr>
          <p:cNvSpPr>
            <a:spLocks noChangeArrowheads="1"/>
          </p:cNvSpPr>
          <p:nvPr/>
        </p:nvSpPr>
        <p:spPr bwMode="auto">
          <a:xfrm>
            <a:off x="9336088" y="4403726"/>
            <a:ext cx="1111250" cy="144463"/>
          </a:xfrm>
          <a:prstGeom prst="rect">
            <a:avLst/>
          </a:prstGeom>
          <a:solidFill>
            <a:srgbClr val="FF3300"/>
          </a:solidFill>
          <a:ln w="12700">
            <a:solidFill>
              <a:srgbClr val="000000"/>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6476" name="Rectangle 12">
            <a:extLst>
              <a:ext uri="{FF2B5EF4-FFF2-40B4-BE49-F238E27FC236}">
                <a16:creationId xmlns:a16="http://schemas.microsoft.com/office/drawing/2014/main" id="{665422A8-134C-4882-8EF9-55F10914A941}"/>
              </a:ext>
            </a:extLst>
          </p:cNvPr>
          <p:cNvSpPr>
            <a:spLocks noChangeArrowheads="1"/>
          </p:cNvSpPr>
          <p:nvPr/>
        </p:nvSpPr>
        <p:spPr bwMode="auto">
          <a:xfrm>
            <a:off x="6959600" y="5319713"/>
            <a:ext cx="1106488" cy="14446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Tree>
    <p:extLst>
      <p:ext uri="{BB962C8B-B14F-4D97-AF65-F5344CB8AC3E}">
        <p14:creationId xmlns:p14="http://schemas.microsoft.com/office/powerpoint/2010/main" val="3960101661"/>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8482" name="Group 2">
            <a:extLst>
              <a:ext uri="{FF2B5EF4-FFF2-40B4-BE49-F238E27FC236}">
                <a16:creationId xmlns:a16="http://schemas.microsoft.com/office/drawing/2014/main" id="{E2B623C7-1854-427D-B5D4-6935148A5C9D}"/>
              </a:ext>
            </a:extLst>
          </p:cNvPr>
          <p:cNvGrpSpPr>
            <a:grpSpLocks/>
          </p:cNvGrpSpPr>
          <p:nvPr/>
        </p:nvGrpSpPr>
        <p:grpSpPr bwMode="auto">
          <a:xfrm flipH="1">
            <a:off x="3328989" y="1643063"/>
            <a:ext cx="1171575" cy="2038350"/>
            <a:chOff x="2575" y="781"/>
            <a:chExt cx="866" cy="1284"/>
          </a:xfrm>
        </p:grpSpPr>
        <p:sp>
          <p:nvSpPr>
            <p:cNvPr id="148519" name="Freeform 3">
              <a:extLst>
                <a:ext uri="{FF2B5EF4-FFF2-40B4-BE49-F238E27FC236}">
                  <a16:creationId xmlns:a16="http://schemas.microsoft.com/office/drawing/2014/main" id="{B12C565C-FD88-4A07-BB56-1BF80584F110}"/>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8520" name="Freeform 4">
              <a:extLst>
                <a:ext uri="{FF2B5EF4-FFF2-40B4-BE49-F238E27FC236}">
                  <a16:creationId xmlns:a16="http://schemas.microsoft.com/office/drawing/2014/main" id="{DD04BBAD-0A12-4CC8-BEE9-86A6341666DB}"/>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8483" name="Rectangle 5">
            <a:extLst>
              <a:ext uri="{FF2B5EF4-FFF2-40B4-BE49-F238E27FC236}">
                <a16:creationId xmlns:a16="http://schemas.microsoft.com/office/drawing/2014/main" id="{71974A7C-BF2B-4C3E-BF0C-B99589C74F6B}"/>
              </a:ext>
            </a:extLst>
          </p:cNvPr>
          <p:cNvSpPr>
            <a:spLocks noChangeArrowheads="1"/>
          </p:cNvSpPr>
          <p:nvPr/>
        </p:nvSpPr>
        <p:spPr bwMode="auto">
          <a:xfrm>
            <a:off x="2417763" y="1196976"/>
            <a:ext cx="92710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84" name="Freeform 6">
            <a:extLst>
              <a:ext uri="{FF2B5EF4-FFF2-40B4-BE49-F238E27FC236}">
                <a16:creationId xmlns:a16="http://schemas.microsoft.com/office/drawing/2014/main" id="{6F74F868-9CF8-44F4-90C9-825E722FD917}"/>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8485" name="Freeform 7">
            <a:extLst>
              <a:ext uri="{FF2B5EF4-FFF2-40B4-BE49-F238E27FC236}">
                <a16:creationId xmlns:a16="http://schemas.microsoft.com/office/drawing/2014/main" id="{09903345-5B95-442F-BBEA-B3010E495509}"/>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8486" name="Rectangle 8">
            <a:extLst>
              <a:ext uri="{FF2B5EF4-FFF2-40B4-BE49-F238E27FC236}">
                <a16:creationId xmlns:a16="http://schemas.microsoft.com/office/drawing/2014/main" id="{41C043E4-6FDF-4337-89B8-3FE35E08B889}"/>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87" name="Rectangle 9">
            <a:extLst>
              <a:ext uri="{FF2B5EF4-FFF2-40B4-BE49-F238E27FC236}">
                <a16:creationId xmlns:a16="http://schemas.microsoft.com/office/drawing/2014/main" id="{10C62C75-33E2-4C12-A662-932810ADF656}"/>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88" name="Rectangle 10">
            <a:extLst>
              <a:ext uri="{FF2B5EF4-FFF2-40B4-BE49-F238E27FC236}">
                <a16:creationId xmlns:a16="http://schemas.microsoft.com/office/drawing/2014/main" id="{D0E8F4F4-736F-40E1-8B9E-A10B7D59C6FC}"/>
              </a:ext>
            </a:extLst>
          </p:cNvPr>
          <p:cNvSpPr>
            <a:spLocks noChangeArrowheads="1"/>
          </p:cNvSpPr>
          <p:nvPr/>
        </p:nvSpPr>
        <p:spPr bwMode="auto">
          <a:xfrm>
            <a:off x="6927851" y="1168401"/>
            <a:ext cx="1116013" cy="715963"/>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89" name="Rectangle 11">
            <a:extLst>
              <a:ext uri="{FF2B5EF4-FFF2-40B4-BE49-F238E27FC236}">
                <a16:creationId xmlns:a16="http://schemas.microsoft.com/office/drawing/2014/main" id="{F996E557-84D7-4ED4-B556-0F626A55CAFB}"/>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90" name="Rectangle 12">
            <a:extLst>
              <a:ext uri="{FF2B5EF4-FFF2-40B4-BE49-F238E27FC236}">
                <a16:creationId xmlns:a16="http://schemas.microsoft.com/office/drawing/2014/main" id="{3F6D4076-F797-415F-B2B0-CAFC83A3494C}"/>
              </a:ext>
            </a:extLst>
          </p:cNvPr>
          <p:cNvSpPr>
            <a:spLocks noChangeArrowheads="1"/>
          </p:cNvSpPr>
          <p:nvPr/>
        </p:nvSpPr>
        <p:spPr bwMode="auto">
          <a:xfrm>
            <a:off x="6954839" y="5167313"/>
            <a:ext cx="1106487" cy="8572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91" name="Rectangle 13">
            <a:extLst>
              <a:ext uri="{FF2B5EF4-FFF2-40B4-BE49-F238E27FC236}">
                <a16:creationId xmlns:a16="http://schemas.microsoft.com/office/drawing/2014/main" id="{A9ABB35F-E551-4C75-A133-77F1FB1D0E79}"/>
              </a:ext>
            </a:extLst>
          </p:cNvPr>
          <p:cNvSpPr>
            <a:spLocks noChangeArrowheads="1"/>
          </p:cNvSpPr>
          <p:nvPr/>
        </p:nvSpPr>
        <p:spPr bwMode="auto">
          <a:xfrm>
            <a:off x="9340850" y="4292600"/>
            <a:ext cx="1111250" cy="7953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92" name="Rectangle 14">
            <a:extLst>
              <a:ext uri="{FF2B5EF4-FFF2-40B4-BE49-F238E27FC236}">
                <a16:creationId xmlns:a16="http://schemas.microsoft.com/office/drawing/2014/main" id="{ED48BFB1-7DE6-4645-AAB1-D1BA06005201}"/>
              </a:ext>
            </a:extLst>
          </p:cNvPr>
          <p:cNvSpPr>
            <a:spLocks noChangeArrowheads="1"/>
          </p:cNvSpPr>
          <p:nvPr/>
        </p:nvSpPr>
        <p:spPr bwMode="auto">
          <a:xfrm>
            <a:off x="6954838" y="5157789"/>
            <a:ext cx="1111250" cy="8778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93" name="Rectangle 15">
            <a:extLst>
              <a:ext uri="{FF2B5EF4-FFF2-40B4-BE49-F238E27FC236}">
                <a16:creationId xmlns:a16="http://schemas.microsoft.com/office/drawing/2014/main" id="{2AEED57D-D025-47C0-A7A8-D428775E2C83}"/>
              </a:ext>
            </a:extLst>
          </p:cNvPr>
          <p:cNvSpPr>
            <a:spLocks noChangeArrowheads="1"/>
          </p:cNvSpPr>
          <p:nvPr/>
        </p:nvSpPr>
        <p:spPr bwMode="auto">
          <a:xfrm>
            <a:off x="6929439" y="1125538"/>
            <a:ext cx="1120775" cy="9572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94" name="Rectangle 16">
            <a:extLst>
              <a:ext uri="{FF2B5EF4-FFF2-40B4-BE49-F238E27FC236}">
                <a16:creationId xmlns:a16="http://schemas.microsoft.com/office/drawing/2014/main" id="{36668294-1304-4004-9467-BD0B7BD93B39}"/>
              </a:ext>
            </a:extLst>
          </p:cNvPr>
          <p:cNvSpPr>
            <a:spLocks noChangeArrowheads="1"/>
          </p:cNvSpPr>
          <p:nvPr/>
        </p:nvSpPr>
        <p:spPr bwMode="auto">
          <a:xfrm>
            <a:off x="4518025" y="22939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495" name="Text Box 17">
            <a:extLst>
              <a:ext uri="{FF2B5EF4-FFF2-40B4-BE49-F238E27FC236}">
                <a16:creationId xmlns:a16="http://schemas.microsoft.com/office/drawing/2014/main" id="{4C17D422-3870-45E1-B1DB-2C676FE1222F}"/>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48496" name="Text Box 18">
            <a:extLst>
              <a:ext uri="{FF2B5EF4-FFF2-40B4-BE49-F238E27FC236}">
                <a16:creationId xmlns:a16="http://schemas.microsoft.com/office/drawing/2014/main" id="{B2B6E1A1-C930-41E5-8636-E255E25E04B1}"/>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48497" name="Text Box 19">
            <a:extLst>
              <a:ext uri="{FF2B5EF4-FFF2-40B4-BE49-F238E27FC236}">
                <a16:creationId xmlns:a16="http://schemas.microsoft.com/office/drawing/2014/main" id="{33CA0BC0-DC6F-4B33-8A21-15345D0FB4B9}"/>
              </a:ext>
            </a:extLst>
          </p:cNvPr>
          <p:cNvSpPr txBox="1">
            <a:spLocks noChangeArrowheads="1"/>
          </p:cNvSpPr>
          <p:nvPr/>
        </p:nvSpPr>
        <p:spPr bwMode="auto">
          <a:xfrm>
            <a:off x="4559300" y="2436813"/>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48498" name="Text Box 20">
            <a:extLst>
              <a:ext uri="{FF2B5EF4-FFF2-40B4-BE49-F238E27FC236}">
                <a16:creationId xmlns:a16="http://schemas.microsoft.com/office/drawing/2014/main" id="{BA3EAB3A-1C21-45F8-B80D-E5641D411121}"/>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48499" name="Text Box 21">
            <a:extLst>
              <a:ext uri="{FF2B5EF4-FFF2-40B4-BE49-F238E27FC236}">
                <a16:creationId xmlns:a16="http://schemas.microsoft.com/office/drawing/2014/main" id="{6283C70C-6719-4C35-B652-855F40AC2DDF}"/>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48500" name="Group 22">
            <a:extLst>
              <a:ext uri="{FF2B5EF4-FFF2-40B4-BE49-F238E27FC236}">
                <a16:creationId xmlns:a16="http://schemas.microsoft.com/office/drawing/2014/main" id="{76720E47-E889-4757-B3D3-06B6D4E0EA31}"/>
              </a:ext>
            </a:extLst>
          </p:cNvPr>
          <p:cNvGrpSpPr>
            <a:grpSpLocks/>
          </p:cNvGrpSpPr>
          <p:nvPr/>
        </p:nvGrpSpPr>
        <p:grpSpPr bwMode="auto">
          <a:xfrm>
            <a:off x="5656264" y="1644650"/>
            <a:ext cx="1273175" cy="2038350"/>
            <a:chOff x="2575" y="781"/>
            <a:chExt cx="866" cy="1284"/>
          </a:xfrm>
        </p:grpSpPr>
        <p:sp>
          <p:nvSpPr>
            <p:cNvPr id="148517" name="Freeform 23">
              <a:extLst>
                <a:ext uri="{FF2B5EF4-FFF2-40B4-BE49-F238E27FC236}">
                  <a16:creationId xmlns:a16="http://schemas.microsoft.com/office/drawing/2014/main" id="{B39206F8-A9AF-48A5-AC6E-13FB37ABB184}"/>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48518" name="Freeform 24">
              <a:extLst>
                <a:ext uri="{FF2B5EF4-FFF2-40B4-BE49-F238E27FC236}">
                  <a16:creationId xmlns:a16="http://schemas.microsoft.com/office/drawing/2014/main" id="{ADC22471-FE2B-4A14-AB3E-CE4FA1F808A7}"/>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48501" name="Rectangle 25">
            <a:extLst>
              <a:ext uri="{FF2B5EF4-FFF2-40B4-BE49-F238E27FC236}">
                <a16:creationId xmlns:a16="http://schemas.microsoft.com/office/drawing/2014/main" id="{008E7F84-F2CB-41DC-932F-38520F88943C}"/>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502" name="Text Box 26">
            <a:extLst>
              <a:ext uri="{FF2B5EF4-FFF2-40B4-BE49-F238E27FC236}">
                <a16:creationId xmlns:a16="http://schemas.microsoft.com/office/drawing/2014/main" id="{1364CA65-EF93-44D2-AE48-CCDA0A2548ED}"/>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48503" name="Text Box 27">
            <a:extLst>
              <a:ext uri="{FF2B5EF4-FFF2-40B4-BE49-F238E27FC236}">
                <a16:creationId xmlns:a16="http://schemas.microsoft.com/office/drawing/2014/main" id="{7B369230-7F73-486C-944E-568D11D2AD0B}"/>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48504" name="Text Box 28">
            <a:extLst>
              <a:ext uri="{FF2B5EF4-FFF2-40B4-BE49-F238E27FC236}">
                <a16:creationId xmlns:a16="http://schemas.microsoft.com/office/drawing/2014/main" id="{C9EDF9E7-9F4D-46B0-9461-DBBCF1156242}"/>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graphicFrame>
        <p:nvGraphicFramePr>
          <p:cNvPr id="148505" name="Object 43">
            <a:extLst>
              <a:ext uri="{FF2B5EF4-FFF2-40B4-BE49-F238E27FC236}">
                <a16:creationId xmlns:a16="http://schemas.microsoft.com/office/drawing/2014/main" id="{DCB72A1E-1EA1-47D8-8BF7-271A511AF5C1}"/>
              </a:ext>
            </a:extLst>
          </p:cNvPr>
          <p:cNvGraphicFramePr>
            <a:graphicFrameLocks noChangeAspect="1"/>
          </p:cNvGraphicFramePr>
          <p:nvPr/>
        </p:nvGraphicFramePr>
        <p:xfrm>
          <a:off x="8616951" y="260351"/>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48505" name="Object 43">
                        <a:extLst>
                          <a:ext uri="{FF2B5EF4-FFF2-40B4-BE49-F238E27FC236}">
                            <a16:creationId xmlns:a16="http://schemas.microsoft.com/office/drawing/2014/main" id="{DCB72A1E-1EA1-47D8-8BF7-271A511AF5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6951" y="260351"/>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48506" name="Object 44">
            <a:extLst>
              <a:ext uri="{FF2B5EF4-FFF2-40B4-BE49-F238E27FC236}">
                <a16:creationId xmlns:a16="http://schemas.microsoft.com/office/drawing/2014/main" id="{4DC78AAC-F56F-4ED8-9827-E72B38878824}"/>
              </a:ext>
            </a:extLst>
          </p:cNvPr>
          <p:cNvGraphicFramePr>
            <a:graphicFrameLocks noChangeAspect="1"/>
          </p:cNvGraphicFramePr>
          <p:nvPr/>
        </p:nvGraphicFramePr>
        <p:xfrm>
          <a:off x="1774825" y="120651"/>
          <a:ext cx="939800" cy="931863"/>
        </p:xfrm>
        <a:graphic>
          <a:graphicData uri="http://schemas.openxmlformats.org/presentationml/2006/ole">
            <mc:AlternateContent xmlns:mc="http://schemas.openxmlformats.org/markup-compatibility/2006">
              <mc:Choice xmlns:v="urn:schemas-microsoft-com:vml" Requires="v">
                <p:oleObj name="Clip" r:id="rId5" imgW="2287616" imgH="1701980" progId="">
                  <p:embed/>
                </p:oleObj>
              </mc:Choice>
              <mc:Fallback>
                <p:oleObj name="Clip" r:id="rId5" imgW="2287616" imgH="1701980" progId="">
                  <p:embed/>
                  <p:pic>
                    <p:nvPicPr>
                      <p:cNvPr id="148506" name="Object 44">
                        <a:extLst>
                          <a:ext uri="{FF2B5EF4-FFF2-40B4-BE49-F238E27FC236}">
                            <a16:creationId xmlns:a16="http://schemas.microsoft.com/office/drawing/2014/main" id="{4DC78AAC-F56F-4ED8-9827-E72B388788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0651"/>
                        <a:ext cx="93980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8507" name="AutoShape 31">
            <a:extLst>
              <a:ext uri="{FF2B5EF4-FFF2-40B4-BE49-F238E27FC236}">
                <a16:creationId xmlns:a16="http://schemas.microsoft.com/office/drawing/2014/main" id="{9D2981A5-9B83-46CA-8F7F-8F610B909E8A}"/>
              </a:ext>
            </a:extLst>
          </p:cNvPr>
          <p:cNvSpPr>
            <a:spLocks noChangeArrowheads="1"/>
          </p:cNvSpPr>
          <p:nvPr/>
        </p:nvSpPr>
        <p:spPr bwMode="auto">
          <a:xfrm>
            <a:off x="7104064" y="4005264"/>
            <a:ext cx="287337" cy="503237"/>
          </a:xfrm>
          <a:prstGeom prst="upArrow">
            <a:avLst>
              <a:gd name="adj1" fmla="val 50000"/>
              <a:gd name="adj2" fmla="val 43785"/>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508" name="AutoShape 32">
            <a:extLst>
              <a:ext uri="{FF2B5EF4-FFF2-40B4-BE49-F238E27FC236}">
                <a16:creationId xmlns:a16="http://schemas.microsoft.com/office/drawing/2014/main" id="{C8489FEF-FE20-4BB5-B789-0FB889384474}"/>
              </a:ext>
            </a:extLst>
          </p:cNvPr>
          <p:cNvSpPr>
            <a:spLocks noChangeArrowheads="1"/>
          </p:cNvSpPr>
          <p:nvPr/>
        </p:nvSpPr>
        <p:spPr bwMode="auto">
          <a:xfrm rot="10800000">
            <a:off x="7391400" y="6207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509" name="AutoShape 33">
            <a:extLst>
              <a:ext uri="{FF2B5EF4-FFF2-40B4-BE49-F238E27FC236}">
                <a16:creationId xmlns:a16="http://schemas.microsoft.com/office/drawing/2014/main" id="{D7A42F04-49A5-4554-9CB5-BD3AE9CC2F10}"/>
              </a:ext>
            </a:extLst>
          </p:cNvPr>
          <p:cNvSpPr>
            <a:spLocks noChangeArrowheads="1"/>
          </p:cNvSpPr>
          <p:nvPr/>
        </p:nvSpPr>
        <p:spPr bwMode="auto">
          <a:xfrm rot="10800000">
            <a:off x="9191625" y="17002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510" name="Rectangle 34">
            <a:extLst>
              <a:ext uri="{FF2B5EF4-FFF2-40B4-BE49-F238E27FC236}">
                <a16:creationId xmlns:a16="http://schemas.microsoft.com/office/drawing/2014/main" id="{E01F13BA-EEDE-4A5C-A67F-B4E86519004F}"/>
              </a:ext>
            </a:extLst>
          </p:cNvPr>
          <p:cNvSpPr>
            <a:spLocks noChangeArrowheads="1"/>
          </p:cNvSpPr>
          <p:nvPr/>
        </p:nvSpPr>
        <p:spPr bwMode="auto">
          <a:xfrm>
            <a:off x="7464426" y="476251"/>
            <a:ext cx="1655763" cy="144463"/>
          </a:xfrm>
          <a:prstGeom prst="rect">
            <a:avLst/>
          </a:prstGeom>
          <a:solidFill>
            <a:schemeClr val="accent2"/>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511" name="Text Box 35">
            <a:extLst>
              <a:ext uri="{FF2B5EF4-FFF2-40B4-BE49-F238E27FC236}">
                <a16:creationId xmlns:a16="http://schemas.microsoft.com/office/drawing/2014/main" id="{1F8F8E83-E5F4-4E66-A656-EF27A6C38551}"/>
              </a:ext>
            </a:extLst>
          </p:cNvPr>
          <p:cNvSpPr txBox="1">
            <a:spLocks noChangeArrowheads="1"/>
          </p:cNvSpPr>
          <p:nvPr/>
        </p:nvSpPr>
        <p:spPr bwMode="auto">
          <a:xfrm>
            <a:off x="8904289" y="2225675"/>
            <a:ext cx="1571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TA + NH</a:t>
            </a:r>
            <a:r>
              <a:rPr lang="cs-CZ" altLang="cs-CZ" sz="2400" baseline="-25000">
                <a:latin typeface="Times New Roman" panose="02020603050405020304" pitchFamily="18" charset="0"/>
              </a:rPr>
              <a:t>4</a:t>
            </a:r>
            <a:r>
              <a:rPr lang="cs-CZ" altLang="cs-CZ" sz="2400" baseline="30000">
                <a:latin typeface="Times New Roman" panose="02020603050405020304" pitchFamily="18" charset="0"/>
              </a:rPr>
              <a:t>+</a:t>
            </a:r>
          </a:p>
        </p:txBody>
      </p:sp>
      <p:sp>
        <p:nvSpPr>
          <p:cNvPr id="148512" name="AutoShape 36">
            <a:extLst>
              <a:ext uri="{FF2B5EF4-FFF2-40B4-BE49-F238E27FC236}">
                <a16:creationId xmlns:a16="http://schemas.microsoft.com/office/drawing/2014/main" id="{3820AFB1-71B4-40A0-BBC0-04AB27CA0BFB}"/>
              </a:ext>
            </a:extLst>
          </p:cNvPr>
          <p:cNvSpPr>
            <a:spLocks noChangeArrowheads="1"/>
          </p:cNvSpPr>
          <p:nvPr/>
        </p:nvSpPr>
        <p:spPr bwMode="auto">
          <a:xfrm>
            <a:off x="2713039" y="1989139"/>
            <a:ext cx="287337" cy="935037"/>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48513" name="AutoShape 37">
            <a:extLst>
              <a:ext uri="{FF2B5EF4-FFF2-40B4-BE49-F238E27FC236}">
                <a16:creationId xmlns:a16="http://schemas.microsoft.com/office/drawing/2014/main" id="{92382BDC-C38B-4C41-AB12-107EB45FF31A}"/>
              </a:ext>
            </a:extLst>
          </p:cNvPr>
          <p:cNvSpPr>
            <a:spLocks noChangeArrowheads="1"/>
          </p:cNvSpPr>
          <p:nvPr/>
        </p:nvSpPr>
        <p:spPr bwMode="auto">
          <a:xfrm>
            <a:off x="2713039" y="260350"/>
            <a:ext cx="287337" cy="935038"/>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18825" name="Text Box 41">
            <a:extLst>
              <a:ext uri="{FF2B5EF4-FFF2-40B4-BE49-F238E27FC236}">
                <a16:creationId xmlns:a16="http://schemas.microsoft.com/office/drawing/2014/main" id="{D5276EE4-9AE1-4B59-B97B-15175A06F0CD}"/>
              </a:ext>
            </a:extLst>
          </p:cNvPr>
          <p:cNvSpPr txBox="1">
            <a:spLocks noChangeArrowheads="1"/>
          </p:cNvSpPr>
          <p:nvPr/>
        </p:nvSpPr>
        <p:spPr bwMode="auto">
          <a:xfrm>
            <a:off x="1631951" y="5157788"/>
            <a:ext cx="54705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Pufrační poruchy acidobazické rovnováhy:</a:t>
            </a:r>
          </a:p>
          <a:p>
            <a:pPr lvl="1">
              <a:spcBef>
                <a:spcPct val="0"/>
              </a:spcBef>
              <a:buClrTx/>
              <a:buFontTx/>
              <a:buNone/>
            </a:pPr>
            <a:r>
              <a:rPr lang="cs-CZ" altLang="cs-CZ" sz="2400">
                <a:latin typeface="Times New Roman" panose="02020603050405020304" pitchFamily="18" charset="0"/>
              </a:rPr>
              <a:t>Diluční acidémie</a:t>
            </a:r>
          </a:p>
          <a:p>
            <a:pPr lvl="1">
              <a:spcBef>
                <a:spcPct val="0"/>
              </a:spcBef>
              <a:buClrTx/>
              <a:buFontTx/>
              <a:buNone/>
            </a:pPr>
            <a:r>
              <a:rPr lang="cs-CZ" altLang="cs-CZ" sz="2400">
                <a:latin typeface="Times New Roman" panose="02020603050405020304" pitchFamily="18" charset="0"/>
              </a:rPr>
              <a:t>Kontrakční alkalémie</a:t>
            </a:r>
          </a:p>
        </p:txBody>
      </p:sp>
      <p:sp>
        <p:nvSpPr>
          <p:cNvPr id="148515" name="Text Box 42">
            <a:extLst>
              <a:ext uri="{FF2B5EF4-FFF2-40B4-BE49-F238E27FC236}">
                <a16:creationId xmlns:a16="http://schemas.microsoft.com/office/drawing/2014/main" id="{1542BFEC-ECEA-49B8-996E-54D602D1D975}"/>
              </a:ext>
            </a:extLst>
          </p:cNvPr>
          <p:cNvSpPr txBox="1">
            <a:spLocks noChangeArrowheads="1"/>
          </p:cNvSpPr>
          <p:nvPr/>
        </p:nvSpPr>
        <p:spPr bwMode="auto">
          <a:xfrm>
            <a:off x="1703389" y="2997200"/>
            <a:ext cx="1965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rgbClr val="FF9933"/>
                </a:solidFill>
                <a:latin typeface="Times New Roman" panose="02020603050405020304" pitchFamily="18" charset="0"/>
              </a:rPr>
              <a:t> bilance CO</a:t>
            </a:r>
            <a:r>
              <a:rPr lang="cs-CZ" altLang="cs-CZ" sz="2400" b="1" baseline="-25000">
                <a:solidFill>
                  <a:srgbClr val="FF9933"/>
                </a:solidFill>
                <a:latin typeface="Times New Roman" panose="02020603050405020304" pitchFamily="18" charset="0"/>
              </a:rPr>
              <a:t>2</a:t>
            </a:r>
            <a:endParaRPr lang="cs-CZ" altLang="cs-CZ" sz="2400" b="1" baseline="30000">
              <a:solidFill>
                <a:srgbClr val="FF9933"/>
              </a:solidFill>
              <a:latin typeface="Times New Roman" panose="02020603050405020304" pitchFamily="18" charset="0"/>
            </a:endParaRPr>
          </a:p>
        </p:txBody>
      </p:sp>
      <p:sp>
        <p:nvSpPr>
          <p:cNvPr id="148516" name="Text Box 43">
            <a:extLst>
              <a:ext uri="{FF2B5EF4-FFF2-40B4-BE49-F238E27FC236}">
                <a16:creationId xmlns:a16="http://schemas.microsoft.com/office/drawing/2014/main" id="{A349F0F6-D575-4B71-80C8-B319349CCE60}"/>
              </a:ext>
            </a:extLst>
          </p:cNvPr>
          <p:cNvSpPr txBox="1">
            <a:spLocks noChangeArrowheads="1"/>
          </p:cNvSpPr>
          <p:nvPr/>
        </p:nvSpPr>
        <p:spPr bwMode="auto">
          <a:xfrm>
            <a:off x="6419851" y="4510089"/>
            <a:ext cx="1965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chemeClr val="accent2"/>
                </a:solidFill>
                <a:latin typeface="Times New Roman" panose="02020603050405020304" pitchFamily="18" charset="0"/>
              </a:rPr>
              <a:t>bilance H</a:t>
            </a:r>
            <a:r>
              <a:rPr lang="cs-CZ" altLang="cs-CZ" sz="2400" b="1" baseline="30000">
                <a:solidFill>
                  <a:schemeClr val="accent2"/>
                </a:solidFill>
                <a:latin typeface="Times New Roman" panose="02020603050405020304" pitchFamily="18" charset="0"/>
              </a:rPr>
              <a:t>+</a:t>
            </a:r>
          </a:p>
        </p:txBody>
      </p:sp>
    </p:spTree>
    <p:extLst>
      <p:ext uri="{BB962C8B-B14F-4D97-AF65-F5344CB8AC3E}">
        <p14:creationId xmlns:p14="http://schemas.microsoft.com/office/powerpoint/2010/main" val="34139568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118825">
                                            <p:txEl>
                                              <p:pRg st="1" end="1"/>
                                            </p:txEl>
                                          </p:spTgt>
                                        </p:tgtEl>
                                        <p:attrNameLst>
                                          <p:attrName>style.visibility</p:attrName>
                                        </p:attrNameLst>
                                      </p:cBhvr>
                                      <p:to>
                                        <p:strVal val="visible"/>
                                      </p:to>
                                    </p:set>
                                    <p:animEffect transition="in" filter="checkerboard(across)">
                                      <p:cBhvr>
                                        <p:cTn id="7" dur="500"/>
                                        <p:tgtEl>
                                          <p:spTgt spid="11882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118825">
                                            <p:txEl>
                                              <p:pRg st="2" end="2"/>
                                            </p:txEl>
                                          </p:spTgt>
                                        </p:tgtEl>
                                        <p:attrNameLst>
                                          <p:attrName>style.visibility</p:attrName>
                                        </p:attrNameLst>
                                      </p:cBhvr>
                                      <p:to>
                                        <p:strVal val="visible"/>
                                      </p:to>
                                    </p:set>
                                    <p:animEffect transition="in" filter="checkerboard(across)">
                                      <p:cBhvr>
                                        <p:cTn id="12" dur="500"/>
                                        <p:tgtEl>
                                          <p:spTgt spid="11882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42">
            <a:extLst>
              <a:ext uri="{FF2B5EF4-FFF2-40B4-BE49-F238E27FC236}">
                <a16:creationId xmlns:a16="http://schemas.microsoft.com/office/drawing/2014/main" id="{1CC1B11C-BBC7-4EDB-88F5-CDAA2723D762}"/>
              </a:ext>
            </a:extLst>
          </p:cNvPr>
          <p:cNvSpPr>
            <a:spLocks noChangeArrowheads="1"/>
          </p:cNvSpPr>
          <p:nvPr/>
        </p:nvSpPr>
        <p:spPr bwMode="auto">
          <a:xfrm>
            <a:off x="2424113" y="1196976"/>
            <a:ext cx="927100" cy="7842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31" name="Rectangle 41">
            <a:extLst>
              <a:ext uri="{FF2B5EF4-FFF2-40B4-BE49-F238E27FC236}">
                <a16:creationId xmlns:a16="http://schemas.microsoft.com/office/drawing/2014/main" id="{DBB71C3B-8253-4EA7-B470-012FD4495711}"/>
              </a:ext>
            </a:extLst>
          </p:cNvPr>
          <p:cNvSpPr>
            <a:spLocks noChangeArrowheads="1"/>
          </p:cNvSpPr>
          <p:nvPr/>
        </p:nvSpPr>
        <p:spPr bwMode="auto">
          <a:xfrm>
            <a:off x="4511675" y="2289176"/>
            <a:ext cx="1144588" cy="7080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nvGrpSpPr>
          <p:cNvPr id="150532" name="Group 2">
            <a:extLst>
              <a:ext uri="{FF2B5EF4-FFF2-40B4-BE49-F238E27FC236}">
                <a16:creationId xmlns:a16="http://schemas.microsoft.com/office/drawing/2014/main" id="{5413BD7B-8859-4EEB-BFC6-4D36851EE3F3}"/>
              </a:ext>
            </a:extLst>
          </p:cNvPr>
          <p:cNvGrpSpPr>
            <a:grpSpLocks/>
          </p:cNvGrpSpPr>
          <p:nvPr/>
        </p:nvGrpSpPr>
        <p:grpSpPr bwMode="auto">
          <a:xfrm flipH="1">
            <a:off x="3328989" y="1643063"/>
            <a:ext cx="1171575" cy="2038350"/>
            <a:chOff x="2575" y="781"/>
            <a:chExt cx="866" cy="1284"/>
          </a:xfrm>
        </p:grpSpPr>
        <p:sp>
          <p:nvSpPr>
            <p:cNvPr id="150570" name="Freeform 3">
              <a:extLst>
                <a:ext uri="{FF2B5EF4-FFF2-40B4-BE49-F238E27FC236}">
                  <a16:creationId xmlns:a16="http://schemas.microsoft.com/office/drawing/2014/main" id="{47D69941-6C1A-4FDA-8CB8-7EA97CE4B74F}"/>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0571" name="Freeform 4">
              <a:extLst>
                <a:ext uri="{FF2B5EF4-FFF2-40B4-BE49-F238E27FC236}">
                  <a16:creationId xmlns:a16="http://schemas.microsoft.com/office/drawing/2014/main" id="{31ADE595-6AF1-4AA1-AE64-EE0726183122}"/>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0533" name="Rectangle 5">
            <a:extLst>
              <a:ext uri="{FF2B5EF4-FFF2-40B4-BE49-F238E27FC236}">
                <a16:creationId xmlns:a16="http://schemas.microsoft.com/office/drawing/2014/main" id="{60508A74-8B68-462B-816A-B2209D17A708}"/>
              </a:ext>
            </a:extLst>
          </p:cNvPr>
          <p:cNvSpPr>
            <a:spLocks noChangeArrowheads="1"/>
          </p:cNvSpPr>
          <p:nvPr/>
        </p:nvSpPr>
        <p:spPr bwMode="auto">
          <a:xfrm>
            <a:off x="2417763" y="1412876"/>
            <a:ext cx="927100" cy="5683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34" name="Freeform 6">
            <a:extLst>
              <a:ext uri="{FF2B5EF4-FFF2-40B4-BE49-F238E27FC236}">
                <a16:creationId xmlns:a16="http://schemas.microsoft.com/office/drawing/2014/main" id="{E9E2D978-D876-49F1-B555-3E7FA465B59A}"/>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0535" name="Freeform 7">
            <a:extLst>
              <a:ext uri="{FF2B5EF4-FFF2-40B4-BE49-F238E27FC236}">
                <a16:creationId xmlns:a16="http://schemas.microsoft.com/office/drawing/2014/main" id="{E6DD7E23-0F73-4D2C-972E-1D03BCD06F9E}"/>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0536" name="Rectangle 8">
            <a:extLst>
              <a:ext uri="{FF2B5EF4-FFF2-40B4-BE49-F238E27FC236}">
                <a16:creationId xmlns:a16="http://schemas.microsoft.com/office/drawing/2014/main" id="{5F959558-3003-4BFF-9DD3-01248D5F1CC5}"/>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37" name="Rectangle 9">
            <a:extLst>
              <a:ext uri="{FF2B5EF4-FFF2-40B4-BE49-F238E27FC236}">
                <a16:creationId xmlns:a16="http://schemas.microsoft.com/office/drawing/2014/main" id="{0035006A-E64F-4A82-9F04-31EC4015EC40}"/>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38" name="Rectangle 10">
            <a:extLst>
              <a:ext uri="{FF2B5EF4-FFF2-40B4-BE49-F238E27FC236}">
                <a16:creationId xmlns:a16="http://schemas.microsoft.com/office/drawing/2014/main" id="{051AE00D-23AF-47D3-9332-E44C15DED319}"/>
              </a:ext>
            </a:extLst>
          </p:cNvPr>
          <p:cNvSpPr>
            <a:spLocks noChangeArrowheads="1"/>
          </p:cNvSpPr>
          <p:nvPr/>
        </p:nvSpPr>
        <p:spPr bwMode="auto">
          <a:xfrm>
            <a:off x="6927851" y="1168401"/>
            <a:ext cx="1116013" cy="7159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39" name="Rectangle 11">
            <a:extLst>
              <a:ext uri="{FF2B5EF4-FFF2-40B4-BE49-F238E27FC236}">
                <a16:creationId xmlns:a16="http://schemas.microsoft.com/office/drawing/2014/main" id="{36A18373-F9F8-4F57-81F2-5FDD5630983F}"/>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40" name="Rectangle 12">
            <a:extLst>
              <a:ext uri="{FF2B5EF4-FFF2-40B4-BE49-F238E27FC236}">
                <a16:creationId xmlns:a16="http://schemas.microsoft.com/office/drawing/2014/main" id="{7F0D1958-EFAE-4C42-8A06-FBF92E1BD3BF}"/>
              </a:ext>
            </a:extLst>
          </p:cNvPr>
          <p:cNvSpPr>
            <a:spLocks noChangeArrowheads="1"/>
          </p:cNvSpPr>
          <p:nvPr/>
        </p:nvSpPr>
        <p:spPr bwMode="auto">
          <a:xfrm>
            <a:off x="6954839" y="5167313"/>
            <a:ext cx="1106487" cy="8572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41" name="Rectangle 13">
            <a:extLst>
              <a:ext uri="{FF2B5EF4-FFF2-40B4-BE49-F238E27FC236}">
                <a16:creationId xmlns:a16="http://schemas.microsoft.com/office/drawing/2014/main" id="{BE9FE31F-43F6-4289-A55C-5E3CE6C2E68F}"/>
              </a:ext>
            </a:extLst>
          </p:cNvPr>
          <p:cNvSpPr>
            <a:spLocks noChangeArrowheads="1"/>
          </p:cNvSpPr>
          <p:nvPr/>
        </p:nvSpPr>
        <p:spPr bwMode="auto">
          <a:xfrm>
            <a:off x="9340850" y="4508500"/>
            <a:ext cx="1111250" cy="5794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42" name="Rectangle 14">
            <a:extLst>
              <a:ext uri="{FF2B5EF4-FFF2-40B4-BE49-F238E27FC236}">
                <a16:creationId xmlns:a16="http://schemas.microsoft.com/office/drawing/2014/main" id="{577582B1-6A4B-47F1-81A7-4C1AFFBA46CF}"/>
              </a:ext>
            </a:extLst>
          </p:cNvPr>
          <p:cNvSpPr>
            <a:spLocks noChangeArrowheads="1"/>
          </p:cNvSpPr>
          <p:nvPr/>
        </p:nvSpPr>
        <p:spPr bwMode="auto">
          <a:xfrm>
            <a:off x="6954838" y="5445125"/>
            <a:ext cx="1111250" cy="5905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43" name="Rectangle 15">
            <a:extLst>
              <a:ext uri="{FF2B5EF4-FFF2-40B4-BE49-F238E27FC236}">
                <a16:creationId xmlns:a16="http://schemas.microsoft.com/office/drawing/2014/main" id="{C65D2531-FD1D-4851-99F3-0A10FBDA789A}"/>
              </a:ext>
            </a:extLst>
          </p:cNvPr>
          <p:cNvSpPr>
            <a:spLocks noChangeArrowheads="1"/>
          </p:cNvSpPr>
          <p:nvPr/>
        </p:nvSpPr>
        <p:spPr bwMode="auto">
          <a:xfrm>
            <a:off x="6929439" y="1484314"/>
            <a:ext cx="1120775" cy="5984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44" name="Rectangle 16">
            <a:extLst>
              <a:ext uri="{FF2B5EF4-FFF2-40B4-BE49-F238E27FC236}">
                <a16:creationId xmlns:a16="http://schemas.microsoft.com/office/drawing/2014/main" id="{B3DD6661-AA34-4C4A-B25A-4E054D0D58FB}"/>
              </a:ext>
            </a:extLst>
          </p:cNvPr>
          <p:cNvSpPr>
            <a:spLocks noChangeArrowheads="1"/>
          </p:cNvSpPr>
          <p:nvPr/>
        </p:nvSpPr>
        <p:spPr bwMode="auto">
          <a:xfrm>
            <a:off x="4518025" y="2420939"/>
            <a:ext cx="1144588" cy="581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45" name="Text Box 17">
            <a:extLst>
              <a:ext uri="{FF2B5EF4-FFF2-40B4-BE49-F238E27FC236}">
                <a16:creationId xmlns:a16="http://schemas.microsoft.com/office/drawing/2014/main" id="{420632F9-553A-4611-A84D-454767CE19FE}"/>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50546" name="Text Box 18">
            <a:extLst>
              <a:ext uri="{FF2B5EF4-FFF2-40B4-BE49-F238E27FC236}">
                <a16:creationId xmlns:a16="http://schemas.microsoft.com/office/drawing/2014/main" id="{4908123B-DEF8-4AE2-815F-D5490233CA4B}"/>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50547" name="Text Box 19">
            <a:extLst>
              <a:ext uri="{FF2B5EF4-FFF2-40B4-BE49-F238E27FC236}">
                <a16:creationId xmlns:a16="http://schemas.microsoft.com/office/drawing/2014/main" id="{C0735FB3-8CB9-477D-9608-2B27A160B6F1}"/>
              </a:ext>
            </a:extLst>
          </p:cNvPr>
          <p:cNvSpPr txBox="1">
            <a:spLocks noChangeArrowheads="1"/>
          </p:cNvSpPr>
          <p:nvPr/>
        </p:nvSpPr>
        <p:spPr bwMode="auto">
          <a:xfrm>
            <a:off x="4559300" y="24923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50548" name="Text Box 20">
            <a:extLst>
              <a:ext uri="{FF2B5EF4-FFF2-40B4-BE49-F238E27FC236}">
                <a16:creationId xmlns:a16="http://schemas.microsoft.com/office/drawing/2014/main" id="{6A2C7961-36F6-4B8C-9DC7-348656C84BC9}"/>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50549" name="Text Box 21">
            <a:extLst>
              <a:ext uri="{FF2B5EF4-FFF2-40B4-BE49-F238E27FC236}">
                <a16:creationId xmlns:a16="http://schemas.microsoft.com/office/drawing/2014/main" id="{79486D44-16C6-4372-AF73-A6116FBB0692}"/>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50550" name="Group 22">
            <a:extLst>
              <a:ext uri="{FF2B5EF4-FFF2-40B4-BE49-F238E27FC236}">
                <a16:creationId xmlns:a16="http://schemas.microsoft.com/office/drawing/2014/main" id="{43599BC0-0EB3-4CBC-A3B9-F55CE1A3DE49}"/>
              </a:ext>
            </a:extLst>
          </p:cNvPr>
          <p:cNvGrpSpPr>
            <a:grpSpLocks/>
          </p:cNvGrpSpPr>
          <p:nvPr/>
        </p:nvGrpSpPr>
        <p:grpSpPr bwMode="auto">
          <a:xfrm>
            <a:off x="5656264" y="1644650"/>
            <a:ext cx="1273175" cy="2038350"/>
            <a:chOff x="2575" y="781"/>
            <a:chExt cx="866" cy="1284"/>
          </a:xfrm>
        </p:grpSpPr>
        <p:sp>
          <p:nvSpPr>
            <p:cNvPr id="150568" name="Freeform 23">
              <a:extLst>
                <a:ext uri="{FF2B5EF4-FFF2-40B4-BE49-F238E27FC236}">
                  <a16:creationId xmlns:a16="http://schemas.microsoft.com/office/drawing/2014/main" id="{F83E6DEB-7BB8-4DA7-9645-E55DC3DA062A}"/>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0569" name="Freeform 24">
              <a:extLst>
                <a:ext uri="{FF2B5EF4-FFF2-40B4-BE49-F238E27FC236}">
                  <a16:creationId xmlns:a16="http://schemas.microsoft.com/office/drawing/2014/main" id="{458E0633-E0F2-4626-AABC-FDB3EC043F7F}"/>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0551" name="Rectangle 25">
            <a:extLst>
              <a:ext uri="{FF2B5EF4-FFF2-40B4-BE49-F238E27FC236}">
                <a16:creationId xmlns:a16="http://schemas.microsoft.com/office/drawing/2014/main" id="{A15BDE5E-99AB-44C8-AD56-2708933731E1}"/>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52" name="Text Box 26">
            <a:extLst>
              <a:ext uri="{FF2B5EF4-FFF2-40B4-BE49-F238E27FC236}">
                <a16:creationId xmlns:a16="http://schemas.microsoft.com/office/drawing/2014/main" id="{DA591CCF-156F-4434-A31A-3996C3975CCD}"/>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50553" name="Text Box 27">
            <a:extLst>
              <a:ext uri="{FF2B5EF4-FFF2-40B4-BE49-F238E27FC236}">
                <a16:creationId xmlns:a16="http://schemas.microsoft.com/office/drawing/2014/main" id="{0AE2C462-88B4-4709-AC3A-C3435C78ACCA}"/>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50554" name="Text Box 28">
            <a:extLst>
              <a:ext uri="{FF2B5EF4-FFF2-40B4-BE49-F238E27FC236}">
                <a16:creationId xmlns:a16="http://schemas.microsoft.com/office/drawing/2014/main" id="{E226159A-A11E-482D-B8DA-120DFA899312}"/>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graphicFrame>
        <p:nvGraphicFramePr>
          <p:cNvPr id="150555" name="Object 46">
            <a:extLst>
              <a:ext uri="{FF2B5EF4-FFF2-40B4-BE49-F238E27FC236}">
                <a16:creationId xmlns:a16="http://schemas.microsoft.com/office/drawing/2014/main" id="{D1B64FB4-F22A-4D3B-846B-E195B21CDB0C}"/>
              </a:ext>
            </a:extLst>
          </p:cNvPr>
          <p:cNvGraphicFramePr>
            <a:graphicFrameLocks noChangeAspect="1"/>
          </p:cNvGraphicFramePr>
          <p:nvPr/>
        </p:nvGraphicFramePr>
        <p:xfrm>
          <a:off x="8616951" y="260351"/>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50555" name="Object 46">
                        <a:extLst>
                          <a:ext uri="{FF2B5EF4-FFF2-40B4-BE49-F238E27FC236}">
                            <a16:creationId xmlns:a16="http://schemas.microsoft.com/office/drawing/2014/main" id="{D1B64FB4-F22A-4D3B-846B-E195B21CDB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6951" y="260351"/>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50556" name="Object 47">
            <a:extLst>
              <a:ext uri="{FF2B5EF4-FFF2-40B4-BE49-F238E27FC236}">
                <a16:creationId xmlns:a16="http://schemas.microsoft.com/office/drawing/2014/main" id="{0819B634-6F28-43E7-913F-E807265447CE}"/>
              </a:ext>
            </a:extLst>
          </p:cNvPr>
          <p:cNvGraphicFramePr>
            <a:graphicFrameLocks noChangeAspect="1"/>
          </p:cNvGraphicFramePr>
          <p:nvPr/>
        </p:nvGraphicFramePr>
        <p:xfrm>
          <a:off x="1774825" y="120651"/>
          <a:ext cx="939800" cy="931863"/>
        </p:xfrm>
        <a:graphic>
          <a:graphicData uri="http://schemas.openxmlformats.org/presentationml/2006/ole">
            <mc:AlternateContent xmlns:mc="http://schemas.openxmlformats.org/markup-compatibility/2006">
              <mc:Choice xmlns:v="urn:schemas-microsoft-com:vml" Requires="v">
                <p:oleObj name="Clip" r:id="rId5" imgW="2287616" imgH="1701980" progId="">
                  <p:embed/>
                </p:oleObj>
              </mc:Choice>
              <mc:Fallback>
                <p:oleObj name="Clip" r:id="rId5" imgW="2287616" imgH="1701980" progId="">
                  <p:embed/>
                  <p:pic>
                    <p:nvPicPr>
                      <p:cNvPr id="150556" name="Object 47">
                        <a:extLst>
                          <a:ext uri="{FF2B5EF4-FFF2-40B4-BE49-F238E27FC236}">
                            <a16:creationId xmlns:a16="http://schemas.microsoft.com/office/drawing/2014/main" id="{0819B634-6F28-43E7-913F-E807265447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0651"/>
                        <a:ext cx="93980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0557" name="AutoShape 31">
            <a:extLst>
              <a:ext uri="{FF2B5EF4-FFF2-40B4-BE49-F238E27FC236}">
                <a16:creationId xmlns:a16="http://schemas.microsoft.com/office/drawing/2014/main" id="{28BEADDD-51B3-4CCA-9CDC-A567B8AE1A76}"/>
              </a:ext>
            </a:extLst>
          </p:cNvPr>
          <p:cNvSpPr>
            <a:spLocks noChangeArrowheads="1"/>
          </p:cNvSpPr>
          <p:nvPr/>
        </p:nvSpPr>
        <p:spPr bwMode="auto">
          <a:xfrm>
            <a:off x="7104064" y="4005264"/>
            <a:ext cx="287337" cy="503237"/>
          </a:xfrm>
          <a:prstGeom prst="upArrow">
            <a:avLst>
              <a:gd name="adj1" fmla="val 50000"/>
              <a:gd name="adj2" fmla="val 43785"/>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58" name="AutoShape 32">
            <a:extLst>
              <a:ext uri="{FF2B5EF4-FFF2-40B4-BE49-F238E27FC236}">
                <a16:creationId xmlns:a16="http://schemas.microsoft.com/office/drawing/2014/main" id="{54C62484-F63C-40A7-8FF9-D3BE95E82587}"/>
              </a:ext>
            </a:extLst>
          </p:cNvPr>
          <p:cNvSpPr>
            <a:spLocks noChangeArrowheads="1"/>
          </p:cNvSpPr>
          <p:nvPr/>
        </p:nvSpPr>
        <p:spPr bwMode="auto">
          <a:xfrm rot="10800000">
            <a:off x="7391400" y="6207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59" name="AutoShape 33">
            <a:extLst>
              <a:ext uri="{FF2B5EF4-FFF2-40B4-BE49-F238E27FC236}">
                <a16:creationId xmlns:a16="http://schemas.microsoft.com/office/drawing/2014/main" id="{9461DF89-733E-4137-AA2A-5489079E358C}"/>
              </a:ext>
            </a:extLst>
          </p:cNvPr>
          <p:cNvSpPr>
            <a:spLocks noChangeArrowheads="1"/>
          </p:cNvSpPr>
          <p:nvPr/>
        </p:nvSpPr>
        <p:spPr bwMode="auto">
          <a:xfrm rot="10800000">
            <a:off x="9191625" y="17002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60" name="Rectangle 34">
            <a:extLst>
              <a:ext uri="{FF2B5EF4-FFF2-40B4-BE49-F238E27FC236}">
                <a16:creationId xmlns:a16="http://schemas.microsoft.com/office/drawing/2014/main" id="{A1925CB5-B63F-42ED-8C5A-BBC863692A47}"/>
              </a:ext>
            </a:extLst>
          </p:cNvPr>
          <p:cNvSpPr>
            <a:spLocks noChangeArrowheads="1"/>
          </p:cNvSpPr>
          <p:nvPr/>
        </p:nvSpPr>
        <p:spPr bwMode="auto">
          <a:xfrm>
            <a:off x="7464426" y="476251"/>
            <a:ext cx="1655763" cy="144463"/>
          </a:xfrm>
          <a:prstGeom prst="rect">
            <a:avLst/>
          </a:prstGeom>
          <a:solidFill>
            <a:schemeClr val="accent2"/>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61" name="Text Box 35">
            <a:extLst>
              <a:ext uri="{FF2B5EF4-FFF2-40B4-BE49-F238E27FC236}">
                <a16:creationId xmlns:a16="http://schemas.microsoft.com/office/drawing/2014/main" id="{1E1014B3-88C6-427C-B73A-1D269896A77E}"/>
              </a:ext>
            </a:extLst>
          </p:cNvPr>
          <p:cNvSpPr txBox="1">
            <a:spLocks noChangeArrowheads="1"/>
          </p:cNvSpPr>
          <p:nvPr/>
        </p:nvSpPr>
        <p:spPr bwMode="auto">
          <a:xfrm>
            <a:off x="8904289" y="2225675"/>
            <a:ext cx="1571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TA + NH</a:t>
            </a:r>
            <a:r>
              <a:rPr lang="cs-CZ" altLang="cs-CZ" sz="2400" baseline="-25000">
                <a:latin typeface="Times New Roman" panose="02020603050405020304" pitchFamily="18" charset="0"/>
              </a:rPr>
              <a:t>4</a:t>
            </a:r>
            <a:r>
              <a:rPr lang="cs-CZ" altLang="cs-CZ" sz="2400" baseline="30000">
                <a:latin typeface="Times New Roman" panose="02020603050405020304" pitchFamily="18" charset="0"/>
              </a:rPr>
              <a:t>+</a:t>
            </a:r>
          </a:p>
        </p:txBody>
      </p:sp>
      <p:sp>
        <p:nvSpPr>
          <p:cNvPr id="150562" name="AutoShape 36">
            <a:extLst>
              <a:ext uri="{FF2B5EF4-FFF2-40B4-BE49-F238E27FC236}">
                <a16:creationId xmlns:a16="http://schemas.microsoft.com/office/drawing/2014/main" id="{D03427E1-4F76-4973-8AF2-3CD29CEF00B9}"/>
              </a:ext>
            </a:extLst>
          </p:cNvPr>
          <p:cNvSpPr>
            <a:spLocks noChangeArrowheads="1"/>
          </p:cNvSpPr>
          <p:nvPr/>
        </p:nvSpPr>
        <p:spPr bwMode="auto">
          <a:xfrm>
            <a:off x="2713039" y="1989139"/>
            <a:ext cx="287337" cy="935037"/>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63" name="AutoShape 37">
            <a:extLst>
              <a:ext uri="{FF2B5EF4-FFF2-40B4-BE49-F238E27FC236}">
                <a16:creationId xmlns:a16="http://schemas.microsoft.com/office/drawing/2014/main" id="{0C60B6E1-0290-465B-9A24-7E780D25BFB0}"/>
              </a:ext>
            </a:extLst>
          </p:cNvPr>
          <p:cNvSpPr>
            <a:spLocks noChangeArrowheads="1"/>
          </p:cNvSpPr>
          <p:nvPr/>
        </p:nvSpPr>
        <p:spPr bwMode="auto">
          <a:xfrm>
            <a:off x="2713039" y="260350"/>
            <a:ext cx="287337" cy="935038"/>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0564" name="Text Box 40">
            <a:extLst>
              <a:ext uri="{FF2B5EF4-FFF2-40B4-BE49-F238E27FC236}">
                <a16:creationId xmlns:a16="http://schemas.microsoft.com/office/drawing/2014/main" id="{EDF469F8-7EF5-486A-AC48-BEE0D2AC1FA7}"/>
              </a:ext>
            </a:extLst>
          </p:cNvPr>
          <p:cNvSpPr txBox="1">
            <a:spLocks noChangeArrowheads="1"/>
          </p:cNvSpPr>
          <p:nvPr/>
        </p:nvSpPr>
        <p:spPr bwMode="auto">
          <a:xfrm>
            <a:off x="1524001" y="5233988"/>
            <a:ext cx="547052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Pufrační poruchy acidobazické rovnováhy:</a:t>
            </a:r>
          </a:p>
          <a:p>
            <a:pPr lvl="1">
              <a:spcBef>
                <a:spcPct val="0"/>
              </a:spcBef>
              <a:buClrTx/>
              <a:buFontTx/>
              <a:buNone/>
            </a:pPr>
            <a:r>
              <a:rPr lang="cs-CZ" altLang="cs-CZ" sz="2400">
                <a:latin typeface="Times New Roman" panose="02020603050405020304" pitchFamily="18" charset="0"/>
              </a:rPr>
              <a:t>Diluční acidémie</a:t>
            </a:r>
          </a:p>
        </p:txBody>
      </p:sp>
      <p:sp>
        <p:nvSpPr>
          <p:cNvPr id="150565" name="Text Box 43">
            <a:extLst>
              <a:ext uri="{FF2B5EF4-FFF2-40B4-BE49-F238E27FC236}">
                <a16:creationId xmlns:a16="http://schemas.microsoft.com/office/drawing/2014/main" id="{DEDE5EFA-7564-4B83-8490-838EEBCB90C6}"/>
              </a:ext>
            </a:extLst>
          </p:cNvPr>
          <p:cNvSpPr txBox="1">
            <a:spLocks noChangeArrowheads="1"/>
          </p:cNvSpPr>
          <p:nvPr/>
        </p:nvSpPr>
        <p:spPr bwMode="auto">
          <a:xfrm>
            <a:off x="3987800" y="136526"/>
            <a:ext cx="10033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a:t>
            </a:r>
          </a:p>
        </p:txBody>
      </p:sp>
      <p:sp>
        <p:nvSpPr>
          <p:cNvPr id="150566" name="Text Box 42">
            <a:extLst>
              <a:ext uri="{FF2B5EF4-FFF2-40B4-BE49-F238E27FC236}">
                <a16:creationId xmlns:a16="http://schemas.microsoft.com/office/drawing/2014/main" id="{A68D1258-9DED-4DCC-A515-1FDE85A3A746}"/>
              </a:ext>
            </a:extLst>
          </p:cNvPr>
          <p:cNvSpPr txBox="1">
            <a:spLocks noChangeArrowheads="1"/>
          </p:cNvSpPr>
          <p:nvPr/>
        </p:nvSpPr>
        <p:spPr bwMode="auto">
          <a:xfrm>
            <a:off x="1703389" y="2997200"/>
            <a:ext cx="1965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rgbClr val="FF9933"/>
                </a:solidFill>
                <a:latin typeface="Times New Roman" panose="02020603050405020304" pitchFamily="18" charset="0"/>
              </a:rPr>
              <a:t> bilance CO</a:t>
            </a:r>
            <a:r>
              <a:rPr lang="cs-CZ" altLang="cs-CZ" sz="2400" b="1" baseline="-25000">
                <a:solidFill>
                  <a:srgbClr val="FF9933"/>
                </a:solidFill>
                <a:latin typeface="Times New Roman" panose="02020603050405020304" pitchFamily="18" charset="0"/>
              </a:rPr>
              <a:t>2</a:t>
            </a:r>
            <a:endParaRPr lang="cs-CZ" altLang="cs-CZ" sz="2400" b="1" baseline="30000">
              <a:solidFill>
                <a:srgbClr val="FF9933"/>
              </a:solidFill>
              <a:latin typeface="Times New Roman" panose="02020603050405020304" pitchFamily="18" charset="0"/>
            </a:endParaRPr>
          </a:p>
        </p:txBody>
      </p:sp>
      <p:sp>
        <p:nvSpPr>
          <p:cNvPr id="150567" name="Text Box 43">
            <a:extLst>
              <a:ext uri="{FF2B5EF4-FFF2-40B4-BE49-F238E27FC236}">
                <a16:creationId xmlns:a16="http://schemas.microsoft.com/office/drawing/2014/main" id="{46AB5C49-517B-45AE-B2F5-6BE505F6DB9B}"/>
              </a:ext>
            </a:extLst>
          </p:cNvPr>
          <p:cNvSpPr txBox="1">
            <a:spLocks noChangeArrowheads="1"/>
          </p:cNvSpPr>
          <p:nvPr/>
        </p:nvSpPr>
        <p:spPr bwMode="auto">
          <a:xfrm>
            <a:off x="6419851" y="4510089"/>
            <a:ext cx="1965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chemeClr val="accent2"/>
                </a:solidFill>
                <a:latin typeface="Times New Roman" panose="02020603050405020304" pitchFamily="18" charset="0"/>
              </a:rPr>
              <a:t>bilance H</a:t>
            </a:r>
            <a:r>
              <a:rPr lang="cs-CZ" altLang="cs-CZ" sz="2400" b="1" baseline="30000">
                <a:solidFill>
                  <a:schemeClr val="accent2"/>
                </a:solidFill>
                <a:latin typeface="Times New Roman" panose="02020603050405020304" pitchFamily="18" charset="0"/>
              </a:rPr>
              <a:t>+</a:t>
            </a:r>
          </a:p>
        </p:txBody>
      </p:sp>
    </p:spTree>
    <p:extLst>
      <p:ext uri="{BB962C8B-B14F-4D97-AF65-F5344CB8AC3E}">
        <p14:creationId xmlns:p14="http://schemas.microsoft.com/office/powerpoint/2010/main" val="402200588"/>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50">
            <a:extLst>
              <a:ext uri="{FF2B5EF4-FFF2-40B4-BE49-F238E27FC236}">
                <a16:creationId xmlns:a16="http://schemas.microsoft.com/office/drawing/2014/main" id="{2B437D12-BCB7-40EE-B098-4643AE4966EA}"/>
              </a:ext>
            </a:extLst>
          </p:cNvPr>
          <p:cNvSpPr>
            <a:spLocks noChangeArrowheads="1"/>
          </p:cNvSpPr>
          <p:nvPr/>
        </p:nvSpPr>
        <p:spPr bwMode="auto">
          <a:xfrm>
            <a:off x="9336089" y="4437064"/>
            <a:ext cx="1120775" cy="598487"/>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79" name="Rectangle 49">
            <a:extLst>
              <a:ext uri="{FF2B5EF4-FFF2-40B4-BE49-F238E27FC236}">
                <a16:creationId xmlns:a16="http://schemas.microsoft.com/office/drawing/2014/main" id="{933870C5-20AD-45BD-8B4D-558955A4FFBA}"/>
              </a:ext>
            </a:extLst>
          </p:cNvPr>
          <p:cNvSpPr>
            <a:spLocks noChangeArrowheads="1"/>
          </p:cNvSpPr>
          <p:nvPr/>
        </p:nvSpPr>
        <p:spPr bwMode="auto">
          <a:xfrm>
            <a:off x="6919914" y="1341439"/>
            <a:ext cx="1120775" cy="598487"/>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80" name="Rectangle 2">
            <a:extLst>
              <a:ext uri="{FF2B5EF4-FFF2-40B4-BE49-F238E27FC236}">
                <a16:creationId xmlns:a16="http://schemas.microsoft.com/office/drawing/2014/main" id="{0D3297FE-A303-47EF-9CD3-452EA64CDC95}"/>
              </a:ext>
            </a:extLst>
          </p:cNvPr>
          <p:cNvSpPr>
            <a:spLocks noChangeArrowheads="1"/>
          </p:cNvSpPr>
          <p:nvPr/>
        </p:nvSpPr>
        <p:spPr bwMode="auto">
          <a:xfrm>
            <a:off x="2424113" y="1196976"/>
            <a:ext cx="927100" cy="7842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81" name="Rectangle 3">
            <a:extLst>
              <a:ext uri="{FF2B5EF4-FFF2-40B4-BE49-F238E27FC236}">
                <a16:creationId xmlns:a16="http://schemas.microsoft.com/office/drawing/2014/main" id="{9403C430-3621-4B4F-B309-CEABF7BA63D7}"/>
              </a:ext>
            </a:extLst>
          </p:cNvPr>
          <p:cNvSpPr>
            <a:spLocks noChangeArrowheads="1"/>
          </p:cNvSpPr>
          <p:nvPr/>
        </p:nvSpPr>
        <p:spPr bwMode="auto">
          <a:xfrm>
            <a:off x="4511675" y="2289176"/>
            <a:ext cx="1144588" cy="70802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nvGrpSpPr>
          <p:cNvPr id="152582" name="Group 4">
            <a:extLst>
              <a:ext uri="{FF2B5EF4-FFF2-40B4-BE49-F238E27FC236}">
                <a16:creationId xmlns:a16="http://schemas.microsoft.com/office/drawing/2014/main" id="{D1C8391B-E08F-416A-A166-B46BE7773D1E}"/>
              </a:ext>
            </a:extLst>
          </p:cNvPr>
          <p:cNvGrpSpPr>
            <a:grpSpLocks/>
          </p:cNvGrpSpPr>
          <p:nvPr/>
        </p:nvGrpSpPr>
        <p:grpSpPr bwMode="auto">
          <a:xfrm flipH="1">
            <a:off x="3328989" y="1643063"/>
            <a:ext cx="1171575" cy="2038350"/>
            <a:chOff x="2575" y="781"/>
            <a:chExt cx="866" cy="1284"/>
          </a:xfrm>
        </p:grpSpPr>
        <p:sp>
          <p:nvSpPr>
            <p:cNvPr id="152627" name="Freeform 5">
              <a:extLst>
                <a:ext uri="{FF2B5EF4-FFF2-40B4-BE49-F238E27FC236}">
                  <a16:creationId xmlns:a16="http://schemas.microsoft.com/office/drawing/2014/main" id="{48E777C0-5762-4525-8868-FA6E08F2086D}"/>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2628" name="Freeform 6">
              <a:extLst>
                <a:ext uri="{FF2B5EF4-FFF2-40B4-BE49-F238E27FC236}">
                  <a16:creationId xmlns:a16="http://schemas.microsoft.com/office/drawing/2014/main" id="{0DA23564-48AE-4E2D-BE76-2F1CF79D10BA}"/>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2583" name="Rectangle 7">
            <a:extLst>
              <a:ext uri="{FF2B5EF4-FFF2-40B4-BE49-F238E27FC236}">
                <a16:creationId xmlns:a16="http://schemas.microsoft.com/office/drawing/2014/main" id="{F2DAB774-2064-470C-9E69-832920BB23F3}"/>
              </a:ext>
            </a:extLst>
          </p:cNvPr>
          <p:cNvSpPr>
            <a:spLocks noChangeArrowheads="1"/>
          </p:cNvSpPr>
          <p:nvPr/>
        </p:nvSpPr>
        <p:spPr bwMode="auto">
          <a:xfrm>
            <a:off x="2417763" y="1196976"/>
            <a:ext cx="92710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84" name="Freeform 8">
            <a:extLst>
              <a:ext uri="{FF2B5EF4-FFF2-40B4-BE49-F238E27FC236}">
                <a16:creationId xmlns:a16="http://schemas.microsoft.com/office/drawing/2014/main" id="{B54E60E7-8EE1-4BEB-AC43-B5DA6BC2F1F0}"/>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2585" name="Freeform 9">
            <a:extLst>
              <a:ext uri="{FF2B5EF4-FFF2-40B4-BE49-F238E27FC236}">
                <a16:creationId xmlns:a16="http://schemas.microsoft.com/office/drawing/2014/main" id="{7377C7D9-D535-4D2D-B8B8-5C6912A92CBD}"/>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2586" name="Rectangle 10">
            <a:extLst>
              <a:ext uri="{FF2B5EF4-FFF2-40B4-BE49-F238E27FC236}">
                <a16:creationId xmlns:a16="http://schemas.microsoft.com/office/drawing/2014/main" id="{824FDE70-1376-4194-B3B5-FD578582F53A}"/>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87" name="Rectangle 11">
            <a:extLst>
              <a:ext uri="{FF2B5EF4-FFF2-40B4-BE49-F238E27FC236}">
                <a16:creationId xmlns:a16="http://schemas.microsoft.com/office/drawing/2014/main" id="{7A690D36-CCB0-4877-93F4-695DDB1FD9B8}"/>
              </a:ext>
            </a:extLst>
          </p:cNvPr>
          <p:cNvSpPr>
            <a:spLocks noChangeArrowheads="1"/>
          </p:cNvSpPr>
          <p:nvPr/>
        </p:nvSpPr>
        <p:spPr bwMode="auto">
          <a:xfrm>
            <a:off x="6929438" y="3213101"/>
            <a:ext cx="558800" cy="811213"/>
          </a:xfrm>
          <a:prstGeom prst="rect">
            <a:avLst/>
          </a:prstGeom>
          <a:solidFill>
            <a:srgbClr val="FF0066"/>
          </a:solidFill>
          <a:ln w="12700">
            <a:solidFill>
              <a:srgbClr val="000000"/>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88" name="Rectangle 12">
            <a:extLst>
              <a:ext uri="{FF2B5EF4-FFF2-40B4-BE49-F238E27FC236}">
                <a16:creationId xmlns:a16="http://schemas.microsoft.com/office/drawing/2014/main" id="{35776001-8D38-41B1-85D1-86D3052CDC21}"/>
              </a:ext>
            </a:extLst>
          </p:cNvPr>
          <p:cNvSpPr>
            <a:spLocks noChangeArrowheads="1"/>
          </p:cNvSpPr>
          <p:nvPr/>
        </p:nvSpPr>
        <p:spPr bwMode="auto">
          <a:xfrm>
            <a:off x="6927851" y="1168401"/>
            <a:ext cx="1116013" cy="7159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89" name="Rectangle 13">
            <a:extLst>
              <a:ext uri="{FF2B5EF4-FFF2-40B4-BE49-F238E27FC236}">
                <a16:creationId xmlns:a16="http://schemas.microsoft.com/office/drawing/2014/main" id="{6E04031D-DE3B-4CC0-A7F5-0F9EA72CC6B0}"/>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90" name="Rectangle 14">
            <a:extLst>
              <a:ext uri="{FF2B5EF4-FFF2-40B4-BE49-F238E27FC236}">
                <a16:creationId xmlns:a16="http://schemas.microsoft.com/office/drawing/2014/main" id="{64EEAD30-9C48-4523-AEBA-3216142ADE4D}"/>
              </a:ext>
            </a:extLst>
          </p:cNvPr>
          <p:cNvSpPr>
            <a:spLocks noChangeArrowheads="1"/>
          </p:cNvSpPr>
          <p:nvPr/>
        </p:nvSpPr>
        <p:spPr bwMode="auto">
          <a:xfrm>
            <a:off x="6954839" y="5167313"/>
            <a:ext cx="1106487" cy="8572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91" name="Rectangle 15">
            <a:extLst>
              <a:ext uri="{FF2B5EF4-FFF2-40B4-BE49-F238E27FC236}">
                <a16:creationId xmlns:a16="http://schemas.microsoft.com/office/drawing/2014/main" id="{4DBFF95A-1B71-490B-9494-E9D923A0AB86}"/>
              </a:ext>
            </a:extLst>
          </p:cNvPr>
          <p:cNvSpPr>
            <a:spLocks noChangeArrowheads="1"/>
          </p:cNvSpPr>
          <p:nvPr/>
        </p:nvSpPr>
        <p:spPr bwMode="auto">
          <a:xfrm>
            <a:off x="9340850" y="4508500"/>
            <a:ext cx="1111250" cy="5794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92" name="Rectangle 16">
            <a:extLst>
              <a:ext uri="{FF2B5EF4-FFF2-40B4-BE49-F238E27FC236}">
                <a16:creationId xmlns:a16="http://schemas.microsoft.com/office/drawing/2014/main" id="{B5E4B00B-5753-4C44-9320-938484507836}"/>
              </a:ext>
            </a:extLst>
          </p:cNvPr>
          <p:cNvSpPr>
            <a:spLocks noChangeArrowheads="1"/>
          </p:cNvSpPr>
          <p:nvPr/>
        </p:nvSpPr>
        <p:spPr bwMode="auto">
          <a:xfrm>
            <a:off x="6954838" y="5589589"/>
            <a:ext cx="1111250" cy="4460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93" name="Rectangle 17">
            <a:extLst>
              <a:ext uri="{FF2B5EF4-FFF2-40B4-BE49-F238E27FC236}">
                <a16:creationId xmlns:a16="http://schemas.microsoft.com/office/drawing/2014/main" id="{400E90CF-D7F7-418B-9BEC-709ADA00D4ED}"/>
              </a:ext>
            </a:extLst>
          </p:cNvPr>
          <p:cNvSpPr>
            <a:spLocks noChangeArrowheads="1"/>
          </p:cNvSpPr>
          <p:nvPr/>
        </p:nvSpPr>
        <p:spPr bwMode="auto">
          <a:xfrm>
            <a:off x="6929439" y="1484314"/>
            <a:ext cx="1120775" cy="5984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94" name="Rectangle 18">
            <a:extLst>
              <a:ext uri="{FF2B5EF4-FFF2-40B4-BE49-F238E27FC236}">
                <a16:creationId xmlns:a16="http://schemas.microsoft.com/office/drawing/2014/main" id="{BC6A476D-1EC5-47ED-A91C-1794CE81AAB2}"/>
              </a:ext>
            </a:extLst>
          </p:cNvPr>
          <p:cNvSpPr>
            <a:spLocks noChangeArrowheads="1"/>
          </p:cNvSpPr>
          <p:nvPr/>
        </p:nvSpPr>
        <p:spPr bwMode="auto">
          <a:xfrm>
            <a:off x="4518025" y="2276475"/>
            <a:ext cx="1144588" cy="72548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595" name="Text Box 19">
            <a:extLst>
              <a:ext uri="{FF2B5EF4-FFF2-40B4-BE49-F238E27FC236}">
                <a16:creationId xmlns:a16="http://schemas.microsoft.com/office/drawing/2014/main" id="{F81560A7-0ABD-4564-A112-695C95CD6DC5}"/>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52596" name="Text Box 20">
            <a:extLst>
              <a:ext uri="{FF2B5EF4-FFF2-40B4-BE49-F238E27FC236}">
                <a16:creationId xmlns:a16="http://schemas.microsoft.com/office/drawing/2014/main" id="{43C88F3E-83AB-47C7-84C1-1E8C538CE452}"/>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52597" name="Text Box 21">
            <a:extLst>
              <a:ext uri="{FF2B5EF4-FFF2-40B4-BE49-F238E27FC236}">
                <a16:creationId xmlns:a16="http://schemas.microsoft.com/office/drawing/2014/main" id="{54B37F1D-F24A-4BEB-97E2-969F8966ADAF}"/>
              </a:ext>
            </a:extLst>
          </p:cNvPr>
          <p:cNvSpPr txBox="1">
            <a:spLocks noChangeArrowheads="1"/>
          </p:cNvSpPr>
          <p:nvPr/>
        </p:nvSpPr>
        <p:spPr bwMode="auto">
          <a:xfrm>
            <a:off x="4559300" y="24923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52598" name="Text Box 22">
            <a:extLst>
              <a:ext uri="{FF2B5EF4-FFF2-40B4-BE49-F238E27FC236}">
                <a16:creationId xmlns:a16="http://schemas.microsoft.com/office/drawing/2014/main" id="{4495CAFB-4FD3-43CF-8913-C145AC717F56}"/>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52599" name="Text Box 23">
            <a:extLst>
              <a:ext uri="{FF2B5EF4-FFF2-40B4-BE49-F238E27FC236}">
                <a16:creationId xmlns:a16="http://schemas.microsoft.com/office/drawing/2014/main" id="{51C4B57C-C6E9-4E88-94B2-D396B46BEED0}"/>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52600" name="Group 24">
            <a:extLst>
              <a:ext uri="{FF2B5EF4-FFF2-40B4-BE49-F238E27FC236}">
                <a16:creationId xmlns:a16="http://schemas.microsoft.com/office/drawing/2014/main" id="{6DA0AB85-CEA8-4296-8738-D37E53E923E1}"/>
              </a:ext>
            </a:extLst>
          </p:cNvPr>
          <p:cNvGrpSpPr>
            <a:grpSpLocks/>
          </p:cNvGrpSpPr>
          <p:nvPr/>
        </p:nvGrpSpPr>
        <p:grpSpPr bwMode="auto">
          <a:xfrm>
            <a:off x="5656264" y="1644650"/>
            <a:ext cx="1273175" cy="2038350"/>
            <a:chOff x="2575" y="781"/>
            <a:chExt cx="866" cy="1284"/>
          </a:xfrm>
        </p:grpSpPr>
        <p:sp>
          <p:nvSpPr>
            <p:cNvPr id="152625" name="Freeform 25">
              <a:extLst>
                <a:ext uri="{FF2B5EF4-FFF2-40B4-BE49-F238E27FC236}">
                  <a16:creationId xmlns:a16="http://schemas.microsoft.com/office/drawing/2014/main" id="{DD88D3E1-89AD-4B3D-B6DE-5C6BC9A58389}"/>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2626" name="Freeform 26">
              <a:extLst>
                <a:ext uri="{FF2B5EF4-FFF2-40B4-BE49-F238E27FC236}">
                  <a16:creationId xmlns:a16="http://schemas.microsoft.com/office/drawing/2014/main" id="{2618D9CE-D4C2-452A-AB31-B552D953B6B0}"/>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2601" name="Rectangle 27">
            <a:extLst>
              <a:ext uri="{FF2B5EF4-FFF2-40B4-BE49-F238E27FC236}">
                <a16:creationId xmlns:a16="http://schemas.microsoft.com/office/drawing/2014/main" id="{D9016F40-E032-4D11-804D-EEA5B412B0A4}"/>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02" name="Text Box 28">
            <a:extLst>
              <a:ext uri="{FF2B5EF4-FFF2-40B4-BE49-F238E27FC236}">
                <a16:creationId xmlns:a16="http://schemas.microsoft.com/office/drawing/2014/main" id="{7A1BE737-FBF6-4E33-862B-D42F8B75A757}"/>
              </a:ext>
            </a:extLst>
          </p:cNvPr>
          <p:cNvSpPr txBox="1">
            <a:spLocks noChangeArrowheads="1"/>
          </p:cNvSpPr>
          <p:nvPr/>
        </p:nvSpPr>
        <p:spPr bwMode="auto">
          <a:xfrm>
            <a:off x="7124700" y="563562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52603" name="Text Box 29">
            <a:extLst>
              <a:ext uri="{FF2B5EF4-FFF2-40B4-BE49-F238E27FC236}">
                <a16:creationId xmlns:a16="http://schemas.microsoft.com/office/drawing/2014/main" id="{8773DB72-DB1A-4F64-9B3D-282DE2E1A54C}"/>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52604" name="Text Box 30">
            <a:extLst>
              <a:ext uri="{FF2B5EF4-FFF2-40B4-BE49-F238E27FC236}">
                <a16:creationId xmlns:a16="http://schemas.microsoft.com/office/drawing/2014/main" id="{B99275D7-4284-4E63-B6A6-6AEEBA40AE53}"/>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graphicFrame>
        <p:nvGraphicFramePr>
          <p:cNvPr id="152605" name="Object 55">
            <a:extLst>
              <a:ext uri="{FF2B5EF4-FFF2-40B4-BE49-F238E27FC236}">
                <a16:creationId xmlns:a16="http://schemas.microsoft.com/office/drawing/2014/main" id="{FC37B44B-4BAA-4D64-B9DA-0C40D74C4C0C}"/>
              </a:ext>
            </a:extLst>
          </p:cNvPr>
          <p:cNvGraphicFramePr>
            <a:graphicFrameLocks noChangeAspect="1"/>
          </p:cNvGraphicFramePr>
          <p:nvPr/>
        </p:nvGraphicFramePr>
        <p:xfrm>
          <a:off x="8616951" y="260351"/>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52605" name="Object 55">
                        <a:extLst>
                          <a:ext uri="{FF2B5EF4-FFF2-40B4-BE49-F238E27FC236}">
                            <a16:creationId xmlns:a16="http://schemas.microsoft.com/office/drawing/2014/main" id="{FC37B44B-4BAA-4D64-B9DA-0C40D74C4C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6951" y="260351"/>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52606" name="Object 56">
            <a:extLst>
              <a:ext uri="{FF2B5EF4-FFF2-40B4-BE49-F238E27FC236}">
                <a16:creationId xmlns:a16="http://schemas.microsoft.com/office/drawing/2014/main" id="{BDA6AE4D-51D5-42A4-BDC7-C1AB6F8EAB26}"/>
              </a:ext>
            </a:extLst>
          </p:cNvPr>
          <p:cNvGraphicFramePr>
            <a:graphicFrameLocks noChangeAspect="1"/>
          </p:cNvGraphicFramePr>
          <p:nvPr/>
        </p:nvGraphicFramePr>
        <p:xfrm>
          <a:off x="1774825" y="120651"/>
          <a:ext cx="939800" cy="931863"/>
        </p:xfrm>
        <a:graphic>
          <a:graphicData uri="http://schemas.openxmlformats.org/presentationml/2006/ole">
            <mc:AlternateContent xmlns:mc="http://schemas.openxmlformats.org/markup-compatibility/2006">
              <mc:Choice xmlns:v="urn:schemas-microsoft-com:vml" Requires="v">
                <p:oleObj name="Clip" r:id="rId5" imgW="2287616" imgH="1701980" progId="">
                  <p:embed/>
                </p:oleObj>
              </mc:Choice>
              <mc:Fallback>
                <p:oleObj name="Clip" r:id="rId5" imgW="2287616" imgH="1701980" progId="">
                  <p:embed/>
                  <p:pic>
                    <p:nvPicPr>
                      <p:cNvPr id="152606" name="Object 56">
                        <a:extLst>
                          <a:ext uri="{FF2B5EF4-FFF2-40B4-BE49-F238E27FC236}">
                            <a16:creationId xmlns:a16="http://schemas.microsoft.com/office/drawing/2014/main" id="{BDA6AE4D-51D5-42A4-BDC7-C1AB6F8EAB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0651"/>
                        <a:ext cx="93980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2607" name="AutoShape 33">
            <a:extLst>
              <a:ext uri="{FF2B5EF4-FFF2-40B4-BE49-F238E27FC236}">
                <a16:creationId xmlns:a16="http://schemas.microsoft.com/office/drawing/2014/main" id="{723748F6-D88B-40CF-98B1-E2E524336EFA}"/>
              </a:ext>
            </a:extLst>
          </p:cNvPr>
          <p:cNvSpPr>
            <a:spLocks noChangeArrowheads="1"/>
          </p:cNvSpPr>
          <p:nvPr/>
        </p:nvSpPr>
        <p:spPr bwMode="auto">
          <a:xfrm>
            <a:off x="7104064" y="4005264"/>
            <a:ext cx="287337" cy="503237"/>
          </a:xfrm>
          <a:prstGeom prst="upArrow">
            <a:avLst>
              <a:gd name="adj1" fmla="val 50000"/>
              <a:gd name="adj2" fmla="val 43785"/>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08" name="AutoShape 34">
            <a:extLst>
              <a:ext uri="{FF2B5EF4-FFF2-40B4-BE49-F238E27FC236}">
                <a16:creationId xmlns:a16="http://schemas.microsoft.com/office/drawing/2014/main" id="{C7B98100-A081-4DB1-B2C2-C9997267DB23}"/>
              </a:ext>
            </a:extLst>
          </p:cNvPr>
          <p:cNvSpPr>
            <a:spLocks noChangeArrowheads="1"/>
          </p:cNvSpPr>
          <p:nvPr/>
        </p:nvSpPr>
        <p:spPr bwMode="auto">
          <a:xfrm rot="10800000">
            <a:off x="7391400" y="6207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09" name="AutoShape 35">
            <a:extLst>
              <a:ext uri="{FF2B5EF4-FFF2-40B4-BE49-F238E27FC236}">
                <a16:creationId xmlns:a16="http://schemas.microsoft.com/office/drawing/2014/main" id="{E9323DE6-9139-4DA3-B440-8218DDA09611}"/>
              </a:ext>
            </a:extLst>
          </p:cNvPr>
          <p:cNvSpPr>
            <a:spLocks noChangeArrowheads="1"/>
          </p:cNvSpPr>
          <p:nvPr/>
        </p:nvSpPr>
        <p:spPr bwMode="auto">
          <a:xfrm rot="10800000">
            <a:off x="9191625" y="17002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10" name="Rectangle 36">
            <a:extLst>
              <a:ext uri="{FF2B5EF4-FFF2-40B4-BE49-F238E27FC236}">
                <a16:creationId xmlns:a16="http://schemas.microsoft.com/office/drawing/2014/main" id="{F632E513-6EB4-4427-9919-E06DB4537681}"/>
              </a:ext>
            </a:extLst>
          </p:cNvPr>
          <p:cNvSpPr>
            <a:spLocks noChangeArrowheads="1"/>
          </p:cNvSpPr>
          <p:nvPr/>
        </p:nvSpPr>
        <p:spPr bwMode="auto">
          <a:xfrm>
            <a:off x="7464426" y="476251"/>
            <a:ext cx="1655763" cy="144463"/>
          </a:xfrm>
          <a:prstGeom prst="rect">
            <a:avLst/>
          </a:prstGeom>
          <a:solidFill>
            <a:schemeClr val="accent2"/>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11" name="Text Box 37">
            <a:extLst>
              <a:ext uri="{FF2B5EF4-FFF2-40B4-BE49-F238E27FC236}">
                <a16:creationId xmlns:a16="http://schemas.microsoft.com/office/drawing/2014/main" id="{5383C4D2-8CF1-466A-9B0A-D8E9C5B0BCDA}"/>
              </a:ext>
            </a:extLst>
          </p:cNvPr>
          <p:cNvSpPr txBox="1">
            <a:spLocks noChangeArrowheads="1"/>
          </p:cNvSpPr>
          <p:nvPr/>
        </p:nvSpPr>
        <p:spPr bwMode="auto">
          <a:xfrm>
            <a:off x="8904289" y="2225675"/>
            <a:ext cx="1571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TA + NH</a:t>
            </a:r>
            <a:r>
              <a:rPr lang="cs-CZ" altLang="cs-CZ" sz="2400" baseline="-25000">
                <a:latin typeface="Times New Roman" panose="02020603050405020304" pitchFamily="18" charset="0"/>
              </a:rPr>
              <a:t>4</a:t>
            </a:r>
            <a:r>
              <a:rPr lang="cs-CZ" altLang="cs-CZ" sz="2400" baseline="30000">
                <a:latin typeface="Times New Roman" panose="02020603050405020304" pitchFamily="18" charset="0"/>
              </a:rPr>
              <a:t>+</a:t>
            </a:r>
          </a:p>
        </p:txBody>
      </p:sp>
      <p:sp>
        <p:nvSpPr>
          <p:cNvPr id="152612" name="AutoShape 38">
            <a:extLst>
              <a:ext uri="{FF2B5EF4-FFF2-40B4-BE49-F238E27FC236}">
                <a16:creationId xmlns:a16="http://schemas.microsoft.com/office/drawing/2014/main" id="{ADDE15B4-3621-4769-9852-5370DD84C682}"/>
              </a:ext>
            </a:extLst>
          </p:cNvPr>
          <p:cNvSpPr>
            <a:spLocks noChangeArrowheads="1"/>
          </p:cNvSpPr>
          <p:nvPr/>
        </p:nvSpPr>
        <p:spPr bwMode="auto">
          <a:xfrm>
            <a:off x="2713039" y="1989139"/>
            <a:ext cx="287337" cy="935037"/>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13" name="AutoShape 39">
            <a:extLst>
              <a:ext uri="{FF2B5EF4-FFF2-40B4-BE49-F238E27FC236}">
                <a16:creationId xmlns:a16="http://schemas.microsoft.com/office/drawing/2014/main" id="{7851C2CD-552C-420A-829B-A1B05905E8E7}"/>
              </a:ext>
            </a:extLst>
          </p:cNvPr>
          <p:cNvSpPr>
            <a:spLocks noChangeArrowheads="1"/>
          </p:cNvSpPr>
          <p:nvPr/>
        </p:nvSpPr>
        <p:spPr bwMode="auto">
          <a:xfrm>
            <a:off x="2713039" y="260350"/>
            <a:ext cx="287337" cy="935038"/>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14" name="Line 44">
            <a:extLst>
              <a:ext uri="{FF2B5EF4-FFF2-40B4-BE49-F238E27FC236}">
                <a16:creationId xmlns:a16="http://schemas.microsoft.com/office/drawing/2014/main" id="{A9EEF0AB-8C63-449F-B3C0-A06236130005}"/>
              </a:ext>
            </a:extLst>
          </p:cNvPr>
          <p:cNvSpPr>
            <a:spLocks noChangeShapeType="1"/>
          </p:cNvSpPr>
          <p:nvPr/>
        </p:nvSpPr>
        <p:spPr bwMode="auto">
          <a:xfrm flipV="1">
            <a:off x="7032625" y="1555751"/>
            <a:ext cx="0" cy="36036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2615" name="Line 45">
            <a:extLst>
              <a:ext uri="{FF2B5EF4-FFF2-40B4-BE49-F238E27FC236}">
                <a16:creationId xmlns:a16="http://schemas.microsoft.com/office/drawing/2014/main" id="{38E096FF-7C57-4344-9EA9-C7B6FCF9D5D5}"/>
              </a:ext>
            </a:extLst>
          </p:cNvPr>
          <p:cNvSpPr>
            <a:spLocks noChangeShapeType="1"/>
          </p:cNvSpPr>
          <p:nvPr/>
        </p:nvSpPr>
        <p:spPr bwMode="auto">
          <a:xfrm flipV="1">
            <a:off x="9480550" y="4581526"/>
            <a:ext cx="0" cy="36036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2616" name="Line 46">
            <a:extLst>
              <a:ext uri="{FF2B5EF4-FFF2-40B4-BE49-F238E27FC236}">
                <a16:creationId xmlns:a16="http://schemas.microsoft.com/office/drawing/2014/main" id="{5E9123D6-BCD6-45EC-AD4D-4DC801374468}"/>
              </a:ext>
            </a:extLst>
          </p:cNvPr>
          <p:cNvSpPr>
            <a:spLocks noChangeShapeType="1"/>
          </p:cNvSpPr>
          <p:nvPr/>
        </p:nvSpPr>
        <p:spPr bwMode="auto">
          <a:xfrm flipV="1">
            <a:off x="7104063" y="5661026"/>
            <a:ext cx="0" cy="360363"/>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152617" name="Line 47">
            <a:extLst>
              <a:ext uri="{FF2B5EF4-FFF2-40B4-BE49-F238E27FC236}">
                <a16:creationId xmlns:a16="http://schemas.microsoft.com/office/drawing/2014/main" id="{9E3EE4BE-D930-4457-854E-FB69CEC4DF4A}"/>
              </a:ext>
            </a:extLst>
          </p:cNvPr>
          <p:cNvSpPr>
            <a:spLocks noChangeShapeType="1"/>
          </p:cNvSpPr>
          <p:nvPr/>
        </p:nvSpPr>
        <p:spPr bwMode="auto">
          <a:xfrm flipV="1">
            <a:off x="2508250" y="1412876"/>
            <a:ext cx="0" cy="36036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2618" name="Line 48">
            <a:extLst>
              <a:ext uri="{FF2B5EF4-FFF2-40B4-BE49-F238E27FC236}">
                <a16:creationId xmlns:a16="http://schemas.microsoft.com/office/drawing/2014/main" id="{53F7E477-9415-4CE2-B27C-B2FAC448E00B}"/>
              </a:ext>
            </a:extLst>
          </p:cNvPr>
          <p:cNvSpPr>
            <a:spLocks noChangeShapeType="1"/>
          </p:cNvSpPr>
          <p:nvPr/>
        </p:nvSpPr>
        <p:spPr bwMode="auto">
          <a:xfrm flipV="1">
            <a:off x="4583113" y="2492376"/>
            <a:ext cx="0" cy="36036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2619" name="Rectangle 51">
            <a:extLst>
              <a:ext uri="{FF2B5EF4-FFF2-40B4-BE49-F238E27FC236}">
                <a16:creationId xmlns:a16="http://schemas.microsoft.com/office/drawing/2014/main" id="{494A03CF-D8CA-4E60-875A-CE98D3416B95}"/>
              </a:ext>
            </a:extLst>
          </p:cNvPr>
          <p:cNvSpPr>
            <a:spLocks noChangeArrowheads="1"/>
          </p:cNvSpPr>
          <p:nvPr/>
        </p:nvSpPr>
        <p:spPr bwMode="auto">
          <a:xfrm>
            <a:off x="6948489" y="5445125"/>
            <a:ext cx="1120775" cy="598488"/>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2620" name="AutoShape 52">
            <a:extLst>
              <a:ext uri="{FF2B5EF4-FFF2-40B4-BE49-F238E27FC236}">
                <a16:creationId xmlns:a16="http://schemas.microsoft.com/office/drawing/2014/main" id="{EA2679EF-4CC8-470C-80A6-60DF26955DE7}"/>
              </a:ext>
            </a:extLst>
          </p:cNvPr>
          <p:cNvSpPr>
            <a:spLocks noChangeArrowheads="1"/>
          </p:cNvSpPr>
          <p:nvPr/>
        </p:nvSpPr>
        <p:spPr bwMode="auto">
          <a:xfrm>
            <a:off x="3863976" y="1268413"/>
            <a:ext cx="2447925" cy="431800"/>
          </a:xfrm>
          <a:prstGeom prst="rightArrow">
            <a:avLst>
              <a:gd name="adj1" fmla="val 50000"/>
              <a:gd name="adj2" fmla="val 141728"/>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posun rovnováhy</a:t>
            </a:r>
          </a:p>
        </p:txBody>
      </p:sp>
      <p:sp>
        <p:nvSpPr>
          <p:cNvPr id="152621" name="Text Box 56">
            <a:extLst>
              <a:ext uri="{FF2B5EF4-FFF2-40B4-BE49-F238E27FC236}">
                <a16:creationId xmlns:a16="http://schemas.microsoft.com/office/drawing/2014/main" id="{481B09A5-A70D-4628-A535-DC0773A70A5D}"/>
              </a:ext>
            </a:extLst>
          </p:cNvPr>
          <p:cNvSpPr txBox="1">
            <a:spLocks noChangeArrowheads="1"/>
          </p:cNvSpPr>
          <p:nvPr/>
        </p:nvSpPr>
        <p:spPr bwMode="auto">
          <a:xfrm>
            <a:off x="1541464" y="5248276"/>
            <a:ext cx="547052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Pufrační poruchy acidobazické rovnováhy:</a:t>
            </a:r>
          </a:p>
          <a:p>
            <a:pPr lvl="1">
              <a:spcBef>
                <a:spcPct val="0"/>
              </a:spcBef>
              <a:buClrTx/>
              <a:buFontTx/>
              <a:buNone/>
            </a:pPr>
            <a:r>
              <a:rPr lang="cs-CZ" altLang="cs-CZ" sz="2400">
                <a:latin typeface="Times New Roman" panose="02020603050405020304" pitchFamily="18" charset="0"/>
              </a:rPr>
              <a:t>Diluční acidémie</a:t>
            </a:r>
          </a:p>
        </p:txBody>
      </p:sp>
      <p:sp>
        <p:nvSpPr>
          <p:cNvPr id="152622" name="Text Box 42">
            <a:extLst>
              <a:ext uri="{FF2B5EF4-FFF2-40B4-BE49-F238E27FC236}">
                <a16:creationId xmlns:a16="http://schemas.microsoft.com/office/drawing/2014/main" id="{8FEF0EFE-3C74-432D-8F63-97819C9E534B}"/>
              </a:ext>
            </a:extLst>
          </p:cNvPr>
          <p:cNvSpPr txBox="1">
            <a:spLocks noChangeArrowheads="1"/>
          </p:cNvSpPr>
          <p:nvPr/>
        </p:nvSpPr>
        <p:spPr bwMode="auto">
          <a:xfrm>
            <a:off x="1703389" y="2997200"/>
            <a:ext cx="1965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rgbClr val="FF9933"/>
                </a:solidFill>
                <a:latin typeface="Times New Roman" panose="02020603050405020304" pitchFamily="18" charset="0"/>
              </a:rPr>
              <a:t> bilance CO</a:t>
            </a:r>
            <a:r>
              <a:rPr lang="cs-CZ" altLang="cs-CZ" sz="2400" b="1" baseline="-25000">
                <a:solidFill>
                  <a:srgbClr val="FF9933"/>
                </a:solidFill>
                <a:latin typeface="Times New Roman" panose="02020603050405020304" pitchFamily="18" charset="0"/>
              </a:rPr>
              <a:t>2</a:t>
            </a:r>
            <a:endParaRPr lang="cs-CZ" altLang="cs-CZ" sz="2400" b="1" baseline="30000">
              <a:solidFill>
                <a:srgbClr val="FF9933"/>
              </a:solidFill>
              <a:latin typeface="Times New Roman" panose="02020603050405020304" pitchFamily="18" charset="0"/>
            </a:endParaRPr>
          </a:p>
        </p:txBody>
      </p:sp>
      <p:sp>
        <p:nvSpPr>
          <p:cNvPr id="152623" name="Text Box 43">
            <a:extLst>
              <a:ext uri="{FF2B5EF4-FFF2-40B4-BE49-F238E27FC236}">
                <a16:creationId xmlns:a16="http://schemas.microsoft.com/office/drawing/2014/main" id="{CA55D390-F7F1-4694-8CFB-EA387ECD023F}"/>
              </a:ext>
            </a:extLst>
          </p:cNvPr>
          <p:cNvSpPr txBox="1">
            <a:spLocks noChangeArrowheads="1"/>
          </p:cNvSpPr>
          <p:nvPr/>
        </p:nvSpPr>
        <p:spPr bwMode="auto">
          <a:xfrm>
            <a:off x="6419851" y="4510089"/>
            <a:ext cx="1965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chemeClr val="accent2"/>
                </a:solidFill>
                <a:latin typeface="Times New Roman" panose="02020603050405020304" pitchFamily="18" charset="0"/>
              </a:rPr>
              <a:t>bilance H</a:t>
            </a:r>
            <a:r>
              <a:rPr lang="cs-CZ" altLang="cs-CZ" sz="2400" b="1" baseline="30000">
                <a:solidFill>
                  <a:schemeClr val="accent2"/>
                </a:solidFill>
                <a:latin typeface="Times New Roman" panose="02020603050405020304" pitchFamily="18" charset="0"/>
              </a:rPr>
              <a:t>+</a:t>
            </a:r>
          </a:p>
        </p:txBody>
      </p:sp>
      <p:sp>
        <p:nvSpPr>
          <p:cNvPr id="152624" name="Text Box 43">
            <a:extLst>
              <a:ext uri="{FF2B5EF4-FFF2-40B4-BE49-F238E27FC236}">
                <a16:creationId xmlns:a16="http://schemas.microsoft.com/office/drawing/2014/main" id="{C3A23265-AB28-41F7-A119-7102A79B7965}"/>
              </a:ext>
            </a:extLst>
          </p:cNvPr>
          <p:cNvSpPr txBox="1">
            <a:spLocks noChangeArrowheads="1"/>
          </p:cNvSpPr>
          <p:nvPr/>
        </p:nvSpPr>
        <p:spPr bwMode="auto">
          <a:xfrm>
            <a:off x="3987800" y="136526"/>
            <a:ext cx="10033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Diluce</a:t>
            </a:r>
          </a:p>
        </p:txBody>
      </p:sp>
    </p:spTree>
    <p:extLst>
      <p:ext uri="{BB962C8B-B14F-4D97-AF65-F5344CB8AC3E}">
        <p14:creationId xmlns:p14="http://schemas.microsoft.com/office/powerpoint/2010/main" val="2910054414"/>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4626" name="Group 2">
            <a:extLst>
              <a:ext uri="{FF2B5EF4-FFF2-40B4-BE49-F238E27FC236}">
                <a16:creationId xmlns:a16="http://schemas.microsoft.com/office/drawing/2014/main" id="{0E6E1FCA-E83C-43B2-A936-92EA2D5C26A2}"/>
              </a:ext>
            </a:extLst>
          </p:cNvPr>
          <p:cNvGrpSpPr>
            <a:grpSpLocks/>
          </p:cNvGrpSpPr>
          <p:nvPr/>
        </p:nvGrpSpPr>
        <p:grpSpPr bwMode="auto">
          <a:xfrm flipH="1">
            <a:off x="3328989" y="1643063"/>
            <a:ext cx="1171575" cy="2038350"/>
            <a:chOff x="2575" y="781"/>
            <a:chExt cx="866" cy="1284"/>
          </a:xfrm>
        </p:grpSpPr>
        <p:sp>
          <p:nvSpPr>
            <p:cNvPr id="154664" name="Freeform 3">
              <a:extLst>
                <a:ext uri="{FF2B5EF4-FFF2-40B4-BE49-F238E27FC236}">
                  <a16:creationId xmlns:a16="http://schemas.microsoft.com/office/drawing/2014/main" id="{75EDD872-F6D7-48CD-A222-11D925456A2C}"/>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4665" name="Freeform 4">
              <a:extLst>
                <a:ext uri="{FF2B5EF4-FFF2-40B4-BE49-F238E27FC236}">
                  <a16:creationId xmlns:a16="http://schemas.microsoft.com/office/drawing/2014/main" id="{89404863-1F35-42FA-9B19-B0881AB568D8}"/>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4627" name="Rectangle 5">
            <a:extLst>
              <a:ext uri="{FF2B5EF4-FFF2-40B4-BE49-F238E27FC236}">
                <a16:creationId xmlns:a16="http://schemas.microsoft.com/office/drawing/2014/main" id="{0D0EAFE0-ED1F-4FA1-82A2-6D64A3E62069}"/>
              </a:ext>
            </a:extLst>
          </p:cNvPr>
          <p:cNvSpPr>
            <a:spLocks noChangeArrowheads="1"/>
          </p:cNvSpPr>
          <p:nvPr/>
        </p:nvSpPr>
        <p:spPr bwMode="auto">
          <a:xfrm>
            <a:off x="2417763" y="1196976"/>
            <a:ext cx="92710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28" name="Freeform 6">
            <a:extLst>
              <a:ext uri="{FF2B5EF4-FFF2-40B4-BE49-F238E27FC236}">
                <a16:creationId xmlns:a16="http://schemas.microsoft.com/office/drawing/2014/main" id="{B1543CDF-0801-4BFF-A4D5-8ADCB1038F6D}"/>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4629" name="Freeform 7">
            <a:extLst>
              <a:ext uri="{FF2B5EF4-FFF2-40B4-BE49-F238E27FC236}">
                <a16:creationId xmlns:a16="http://schemas.microsoft.com/office/drawing/2014/main" id="{651BA774-FEC5-4AE4-A33D-9ABE00F2EAA4}"/>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4630" name="Rectangle 8">
            <a:extLst>
              <a:ext uri="{FF2B5EF4-FFF2-40B4-BE49-F238E27FC236}">
                <a16:creationId xmlns:a16="http://schemas.microsoft.com/office/drawing/2014/main" id="{AAFE8C11-4FD1-4508-9F6F-8A786E2D7311}"/>
              </a:ext>
            </a:extLst>
          </p:cNvPr>
          <p:cNvSpPr>
            <a:spLocks noChangeArrowheads="1"/>
          </p:cNvSpPr>
          <p:nvPr/>
        </p:nvSpPr>
        <p:spPr bwMode="auto">
          <a:xfrm>
            <a:off x="9336088" y="4337051"/>
            <a:ext cx="1111250" cy="74136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1" name="Rectangle 9">
            <a:extLst>
              <a:ext uri="{FF2B5EF4-FFF2-40B4-BE49-F238E27FC236}">
                <a16:creationId xmlns:a16="http://schemas.microsoft.com/office/drawing/2014/main" id="{43101C13-E2A8-49D2-B60A-E7C75DB00A9D}"/>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2" name="Rectangle 10">
            <a:extLst>
              <a:ext uri="{FF2B5EF4-FFF2-40B4-BE49-F238E27FC236}">
                <a16:creationId xmlns:a16="http://schemas.microsoft.com/office/drawing/2014/main" id="{4A07207C-9A7A-4D54-B5AC-923A508C6253}"/>
              </a:ext>
            </a:extLst>
          </p:cNvPr>
          <p:cNvSpPr>
            <a:spLocks noChangeArrowheads="1"/>
          </p:cNvSpPr>
          <p:nvPr/>
        </p:nvSpPr>
        <p:spPr bwMode="auto">
          <a:xfrm>
            <a:off x="6927851" y="1168401"/>
            <a:ext cx="1116013" cy="715963"/>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3" name="Rectangle 11">
            <a:extLst>
              <a:ext uri="{FF2B5EF4-FFF2-40B4-BE49-F238E27FC236}">
                <a16:creationId xmlns:a16="http://schemas.microsoft.com/office/drawing/2014/main" id="{D3E4CD6E-87E1-4005-92B9-8A3CA250E6A7}"/>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4" name="Rectangle 12">
            <a:extLst>
              <a:ext uri="{FF2B5EF4-FFF2-40B4-BE49-F238E27FC236}">
                <a16:creationId xmlns:a16="http://schemas.microsoft.com/office/drawing/2014/main" id="{460CB697-B653-44B2-8927-77CA345848C2}"/>
              </a:ext>
            </a:extLst>
          </p:cNvPr>
          <p:cNvSpPr>
            <a:spLocks noChangeArrowheads="1"/>
          </p:cNvSpPr>
          <p:nvPr/>
        </p:nvSpPr>
        <p:spPr bwMode="auto">
          <a:xfrm>
            <a:off x="6954839" y="5167313"/>
            <a:ext cx="1106487" cy="8572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5" name="Rectangle 13">
            <a:extLst>
              <a:ext uri="{FF2B5EF4-FFF2-40B4-BE49-F238E27FC236}">
                <a16:creationId xmlns:a16="http://schemas.microsoft.com/office/drawing/2014/main" id="{29865185-D5B7-4849-8719-49CEC19044E0}"/>
              </a:ext>
            </a:extLst>
          </p:cNvPr>
          <p:cNvSpPr>
            <a:spLocks noChangeArrowheads="1"/>
          </p:cNvSpPr>
          <p:nvPr/>
        </p:nvSpPr>
        <p:spPr bwMode="auto">
          <a:xfrm>
            <a:off x="9340850" y="4292600"/>
            <a:ext cx="1111250" cy="7953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6" name="Rectangle 14">
            <a:extLst>
              <a:ext uri="{FF2B5EF4-FFF2-40B4-BE49-F238E27FC236}">
                <a16:creationId xmlns:a16="http://schemas.microsoft.com/office/drawing/2014/main" id="{06F7E702-F406-4F6C-85C3-8E37A61BEC21}"/>
              </a:ext>
            </a:extLst>
          </p:cNvPr>
          <p:cNvSpPr>
            <a:spLocks noChangeArrowheads="1"/>
          </p:cNvSpPr>
          <p:nvPr/>
        </p:nvSpPr>
        <p:spPr bwMode="auto">
          <a:xfrm>
            <a:off x="6954838" y="5157789"/>
            <a:ext cx="1111250" cy="8778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7" name="Rectangle 15">
            <a:extLst>
              <a:ext uri="{FF2B5EF4-FFF2-40B4-BE49-F238E27FC236}">
                <a16:creationId xmlns:a16="http://schemas.microsoft.com/office/drawing/2014/main" id="{C2972B5B-B33E-4D44-86C3-B6230ECDA01E}"/>
              </a:ext>
            </a:extLst>
          </p:cNvPr>
          <p:cNvSpPr>
            <a:spLocks noChangeArrowheads="1"/>
          </p:cNvSpPr>
          <p:nvPr/>
        </p:nvSpPr>
        <p:spPr bwMode="auto">
          <a:xfrm>
            <a:off x="6929439" y="1125538"/>
            <a:ext cx="1120775" cy="9572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8" name="Rectangle 16">
            <a:extLst>
              <a:ext uri="{FF2B5EF4-FFF2-40B4-BE49-F238E27FC236}">
                <a16:creationId xmlns:a16="http://schemas.microsoft.com/office/drawing/2014/main" id="{E78C9497-D73C-48F2-A548-0772A089C637}"/>
              </a:ext>
            </a:extLst>
          </p:cNvPr>
          <p:cNvSpPr>
            <a:spLocks noChangeArrowheads="1"/>
          </p:cNvSpPr>
          <p:nvPr/>
        </p:nvSpPr>
        <p:spPr bwMode="auto">
          <a:xfrm>
            <a:off x="4518025" y="22939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39" name="Text Box 17">
            <a:extLst>
              <a:ext uri="{FF2B5EF4-FFF2-40B4-BE49-F238E27FC236}">
                <a16:creationId xmlns:a16="http://schemas.microsoft.com/office/drawing/2014/main" id="{3B1713D6-1333-4463-AFD1-BF3E0A564497}"/>
              </a:ext>
            </a:extLst>
          </p:cNvPr>
          <p:cNvSpPr txBox="1">
            <a:spLocks noChangeArrowheads="1"/>
          </p:cNvSpPr>
          <p:nvPr/>
        </p:nvSpPr>
        <p:spPr bwMode="auto">
          <a:xfrm>
            <a:off x="251301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54640" name="Text Box 18">
            <a:extLst>
              <a:ext uri="{FF2B5EF4-FFF2-40B4-BE49-F238E27FC236}">
                <a16:creationId xmlns:a16="http://schemas.microsoft.com/office/drawing/2014/main" id="{833FD20D-B7C8-48E5-B627-7B18858C93A3}"/>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54641" name="Text Box 19">
            <a:extLst>
              <a:ext uri="{FF2B5EF4-FFF2-40B4-BE49-F238E27FC236}">
                <a16:creationId xmlns:a16="http://schemas.microsoft.com/office/drawing/2014/main" id="{76F3BA59-957C-46B9-BAFE-DD9E1DA79537}"/>
              </a:ext>
            </a:extLst>
          </p:cNvPr>
          <p:cNvSpPr txBox="1">
            <a:spLocks noChangeArrowheads="1"/>
          </p:cNvSpPr>
          <p:nvPr/>
        </p:nvSpPr>
        <p:spPr bwMode="auto">
          <a:xfrm>
            <a:off x="4559300" y="2436813"/>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54642" name="Text Box 20">
            <a:extLst>
              <a:ext uri="{FF2B5EF4-FFF2-40B4-BE49-F238E27FC236}">
                <a16:creationId xmlns:a16="http://schemas.microsoft.com/office/drawing/2014/main" id="{EC71AA6E-E5F3-4FBD-A8DA-3F8BE115302B}"/>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54643" name="Text Box 21">
            <a:extLst>
              <a:ext uri="{FF2B5EF4-FFF2-40B4-BE49-F238E27FC236}">
                <a16:creationId xmlns:a16="http://schemas.microsoft.com/office/drawing/2014/main" id="{D9DC081A-EAC5-42E7-8C10-A45B8302EA86}"/>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54644" name="Group 22">
            <a:extLst>
              <a:ext uri="{FF2B5EF4-FFF2-40B4-BE49-F238E27FC236}">
                <a16:creationId xmlns:a16="http://schemas.microsoft.com/office/drawing/2014/main" id="{14AFE5F9-2FAE-4907-8818-5E9E4174CFA3}"/>
              </a:ext>
            </a:extLst>
          </p:cNvPr>
          <p:cNvGrpSpPr>
            <a:grpSpLocks/>
          </p:cNvGrpSpPr>
          <p:nvPr/>
        </p:nvGrpSpPr>
        <p:grpSpPr bwMode="auto">
          <a:xfrm>
            <a:off x="5656264" y="1644650"/>
            <a:ext cx="1273175" cy="2038350"/>
            <a:chOff x="2575" y="781"/>
            <a:chExt cx="866" cy="1284"/>
          </a:xfrm>
        </p:grpSpPr>
        <p:sp>
          <p:nvSpPr>
            <p:cNvPr id="154662" name="Freeform 23">
              <a:extLst>
                <a:ext uri="{FF2B5EF4-FFF2-40B4-BE49-F238E27FC236}">
                  <a16:creationId xmlns:a16="http://schemas.microsoft.com/office/drawing/2014/main" id="{093F5CB6-190F-400A-9BE7-513E58186410}"/>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4663" name="Freeform 24">
              <a:extLst>
                <a:ext uri="{FF2B5EF4-FFF2-40B4-BE49-F238E27FC236}">
                  <a16:creationId xmlns:a16="http://schemas.microsoft.com/office/drawing/2014/main" id="{B6E07D5C-B495-41FC-B4D4-A348BF6F4A5D}"/>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4645" name="Rectangle 25">
            <a:extLst>
              <a:ext uri="{FF2B5EF4-FFF2-40B4-BE49-F238E27FC236}">
                <a16:creationId xmlns:a16="http://schemas.microsoft.com/office/drawing/2014/main" id="{36119A1C-9EA8-4631-AD7F-667F37682A54}"/>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46" name="Text Box 26">
            <a:extLst>
              <a:ext uri="{FF2B5EF4-FFF2-40B4-BE49-F238E27FC236}">
                <a16:creationId xmlns:a16="http://schemas.microsoft.com/office/drawing/2014/main" id="{502E04F3-FEAD-49DF-B0B7-1BD319A451D9}"/>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54647" name="Text Box 27">
            <a:extLst>
              <a:ext uri="{FF2B5EF4-FFF2-40B4-BE49-F238E27FC236}">
                <a16:creationId xmlns:a16="http://schemas.microsoft.com/office/drawing/2014/main" id="{117D1E97-626D-4FF9-A06E-CCC6EAC68E81}"/>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54648" name="Text Box 28">
            <a:extLst>
              <a:ext uri="{FF2B5EF4-FFF2-40B4-BE49-F238E27FC236}">
                <a16:creationId xmlns:a16="http://schemas.microsoft.com/office/drawing/2014/main" id="{E76588BB-93F1-4000-9C79-CEBA4B369AEE}"/>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graphicFrame>
        <p:nvGraphicFramePr>
          <p:cNvPr id="154649" name="Object 44">
            <a:extLst>
              <a:ext uri="{FF2B5EF4-FFF2-40B4-BE49-F238E27FC236}">
                <a16:creationId xmlns:a16="http://schemas.microsoft.com/office/drawing/2014/main" id="{3228A8DE-3CE8-4B6B-AC21-FE70C2862DE6}"/>
              </a:ext>
            </a:extLst>
          </p:cNvPr>
          <p:cNvGraphicFramePr>
            <a:graphicFrameLocks noChangeAspect="1"/>
          </p:cNvGraphicFramePr>
          <p:nvPr/>
        </p:nvGraphicFramePr>
        <p:xfrm>
          <a:off x="8616951" y="260351"/>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54649" name="Object 44">
                        <a:extLst>
                          <a:ext uri="{FF2B5EF4-FFF2-40B4-BE49-F238E27FC236}">
                            <a16:creationId xmlns:a16="http://schemas.microsoft.com/office/drawing/2014/main" id="{3228A8DE-3CE8-4B6B-AC21-FE70C2862D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6951" y="260351"/>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54650" name="Object 45">
            <a:extLst>
              <a:ext uri="{FF2B5EF4-FFF2-40B4-BE49-F238E27FC236}">
                <a16:creationId xmlns:a16="http://schemas.microsoft.com/office/drawing/2014/main" id="{C97AA4DA-BB20-4973-9A66-CC76EE140E9A}"/>
              </a:ext>
            </a:extLst>
          </p:cNvPr>
          <p:cNvGraphicFramePr>
            <a:graphicFrameLocks noChangeAspect="1"/>
          </p:cNvGraphicFramePr>
          <p:nvPr/>
        </p:nvGraphicFramePr>
        <p:xfrm>
          <a:off x="1774825" y="120651"/>
          <a:ext cx="939800" cy="931863"/>
        </p:xfrm>
        <a:graphic>
          <a:graphicData uri="http://schemas.openxmlformats.org/presentationml/2006/ole">
            <mc:AlternateContent xmlns:mc="http://schemas.openxmlformats.org/markup-compatibility/2006">
              <mc:Choice xmlns:v="urn:schemas-microsoft-com:vml" Requires="v">
                <p:oleObj name="Clip" r:id="rId5" imgW="2287616" imgH="1701980" progId="">
                  <p:embed/>
                </p:oleObj>
              </mc:Choice>
              <mc:Fallback>
                <p:oleObj name="Clip" r:id="rId5" imgW="2287616" imgH="1701980" progId="">
                  <p:embed/>
                  <p:pic>
                    <p:nvPicPr>
                      <p:cNvPr id="154650" name="Object 45">
                        <a:extLst>
                          <a:ext uri="{FF2B5EF4-FFF2-40B4-BE49-F238E27FC236}">
                            <a16:creationId xmlns:a16="http://schemas.microsoft.com/office/drawing/2014/main" id="{C97AA4DA-BB20-4973-9A66-CC76EE140E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0651"/>
                        <a:ext cx="93980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4651" name="AutoShape 31">
            <a:extLst>
              <a:ext uri="{FF2B5EF4-FFF2-40B4-BE49-F238E27FC236}">
                <a16:creationId xmlns:a16="http://schemas.microsoft.com/office/drawing/2014/main" id="{4AC68C59-BBFC-4D4F-9E99-8CABDDDF1E57}"/>
              </a:ext>
            </a:extLst>
          </p:cNvPr>
          <p:cNvSpPr>
            <a:spLocks noChangeArrowheads="1"/>
          </p:cNvSpPr>
          <p:nvPr/>
        </p:nvSpPr>
        <p:spPr bwMode="auto">
          <a:xfrm>
            <a:off x="7104064" y="4005264"/>
            <a:ext cx="287337" cy="503237"/>
          </a:xfrm>
          <a:prstGeom prst="upArrow">
            <a:avLst>
              <a:gd name="adj1" fmla="val 50000"/>
              <a:gd name="adj2" fmla="val 43785"/>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52" name="AutoShape 32">
            <a:extLst>
              <a:ext uri="{FF2B5EF4-FFF2-40B4-BE49-F238E27FC236}">
                <a16:creationId xmlns:a16="http://schemas.microsoft.com/office/drawing/2014/main" id="{74C35AB2-ED9D-40D5-A40C-2D63E408A828}"/>
              </a:ext>
            </a:extLst>
          </p:cNvPr>
          <p:cNvSpPr>
            <a:spLocks noChangeArrowheads="1"/>
          </p:cNvSpPr>
          <p:nvPr/>
        </p:nvSpPr>
        <p:spPr bwMode="auto">
          <a:xfrm rot="10800000">
            <a:off x="7391400" y="6207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53" name="AutoShape 33">
            <a:extLst>
              <a:ext uri="{FF2B5EF4-FFF2-40B4-BE49-F238E27FC236}">
                <a16:creationId xmlns:a16="http://schemas.microsoft.com/office/drawing/2014/main" id="{A615DCCC-06B2-45DD-AE81-1B3102F23793}"/>
              </a:ext>
            </a:extLst>
          </p:cNvPr>
          <p:cNvSpPr>
            <a:spLocks noChangeArrowheads="1"/>
          </p:cNvSpPr>
          <p:nvPr/>
        </p:nvSpPr>
        <p:spPr bwMode="auto">
          <a:xfrm rot="10800000">
            <a:off x="9191625" y="17002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54" name="Rectangle 34">
            <a:extLst>
              <a:ext uri="{FF2B5EF4-FFF2-40B4-BE49-F238E27FC236}">
                <a16:creationId xmlns:a16="http://schemas.microsoft.com/office/drawing/2014/main" id="{E3AFE9DE-43A7-49BB-84DE-A27D137B2CF4}"/>
              </a:ext>
            </a:extLst>
          </p:cNvPr>
          <p:cNvSpPr>
            <a:spLocks noChangeArrowheads="1"/>
          </p:cNvSpPr>
          <p:nvPr/>
        </p:nvSpPr>
        <p:spPr bwMode="auto">
          <a:xfrm>
            <a:off x="7464426" y="476251"/>
            <a:ext cx="1655763" cy="144463"/>
          </a:xfrm>
          <a:prstGeom prst="rect">
            <a:avLst/>
          </a:prstGeom>
          <a:solidFill>
            <a:schemeClr val="accent2"/>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55" name="Text Box 35">
            <a:extLst>
              <a:ext uri="{FF2B5EF4-FFF2-40B4-BE49-F238E27FC236}">
                <a16:creationId xmlns:a16="http://schemas.microsoft.com/office/drawing/2014/main" id="{6E3885D6-11D5-4BCC-BD9C-4BE1367C8B1C}"/>
              </a:ext>
            </a:extLst>
          </p:cNvPr>
          <p:cNvSpPr txBox="1">
            <a:spLocks noChangeArrowheads="1"/>
          </p:cNvSpPr>
          <p:nvPr/>
        </p:nvSpPr>
        <p:spPr bwMode="auto">
          <a:xfrm>
            <a:off x="8904289" y="2225675"/>
            <a:ext cx="1571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TA + NH</a:t>
            </a:r>
            <a:r>
              <a:rPr lang="cs-CZ" altLang="cs-CZ" sz="2400" baseline="-25000">
                <a:latin typeface="Times New Roman" panose="02020603050405020304" pitchFamily="18" charset="0"/>
              </a:rPr>
              <a:t>4</a:t>
            </a:r>
            <a:r>
              <a:rPr lang="cs-CZ" altLang="cs-CZ" sz="2400" baseline="30000">
                <a:latin typeface="Times New Roman" panose="02020603050405020304" pitchFamily="18" charset="0"/>
              </a:rPr>
              <a:t>+</a:t>
            </a:r>
          </a:p>
        </p:txBody>
      </p:sp>
      <p:sp>
        <p:nvSpPr>
          <p:cNvPr id="154656" name="AutoShape 36">
            <a:extLst>
              <a:ext uri="{FF2B5EF4-FFF2-40B4-BE49-F238E27FC236}">
                <a16:creationId xmlns:a16="http://schemas.microsoft.com/office/drawing/2014/main" id="{9BAD0F45-E218-4C54-AEBE-09A33D86F28A}"/>
              </a:ext>
            </a:extLst>
          </p:cNvPr>
          <p:cNvSpPr>
            <a:spLocks noChangeArrowheads="1"/>
          </p:cNvSpPr>
          <p:nvPr/>
        </p:nvSpPr>
        <p:spPr bwMode="auto">
          <a:xfrm>
            <a:off x="2713039" y="1989139"/>
            <a:ext cx="287337" cy="935037"/>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57" name="AutoShape 37">
            <a:extLst>
              <a:ext uri="{FF2B5EF4-FFF2-40B4-BE49-F238E27FC236}">
                <a16:creationId xmlns:a16="http://schemas.microsoft.com/office/drawing/2014/main" id="{1F08E33F-6162-4DF2-BA0B-F10D8BA7B205}"/>
              </a:ext>
            </a:extLst>
          </p:cNvPr>
          <p:cNvSpPr>
            <a:spLocks noChangeArrowheads="1"/>
          </p:cNvSpPr>
          <p:nvPr/>
        </p:nvSpPr>
        <p:spPr bwMode="auto">
          <a:xfrm>
            <a:off x="2713039" y="260350"/>
            <a:ext cx="287337" cy="935038"/>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4658" name="Text Box 41">
            <a:extLst>
              <a:ext uri="{FF2B5EF4-FFF2-40B4-BE49-F238E27FC236}">
                <a16:creationId xmlns:a16="http://schemas.microsoft.com/office/drawing/2014/main" id="{3B182925-A2BD-4298-B829-000955A8725D}"/>
              </a:ext>
            </a:extLst>
          </p:cNvPr>
          <p:cNvSpPr txBox="1">
            <a:spLocks noChangeArrowheads="1"/>
          </p:cNvSpPr>
          <p:nvPr/>
        </p:nvSpPr>
        <p:spPr bwMode="auto">
          <a:xfrm>
            <a:off x="3987800" y="136526"/>
            <a:ext cx="2420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Hemokoncentrace</a:t>
            </a:r>
          </a:p>
        </p:txBody>
      </p:sp>
      <p:sp>
        <p:nvSpPr>
          <p:cNvPr id="154659" name="Text Box 45">
            <a:extLst>
              <a:ext uri="{FF2B5EF4-FFF2-40B4-BE49-F238E27FC236}">
                <a16:creationId xmlns:a16="http://schemas.microsoft.com/office/drawing/2014/main" id="{BF84316C-245E-4754-BAD2-C1AB0EAF4315}"/>
              </a:ext>
            </a:extLst>
          </p:cNvPr>
          <p:cNvSpPr txBox="1">
            <a:spLocks noChangeArrowheads="1"/>
          </p:cNvSpPr>
          <p:nvPr/>
        </p:nvSpPr>
        <p:spPr bwMode="auto">
          <a:xfrm>
            <a:off x="1558926" y="5214938"/>
            <a:ext cx="547052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Pufrační poruchy acidobazické rovnováhy:</a:t>
            </a:r>
          </a:p>
          <a:p>
            <a:pPr lvl="1">
              <a:spcBef>
                <a:spcPct val="0"/>
              </a:spcBef>
              <a:buClrTx/>
              <a:buFontTx/>
              <a:buNone/>
            </a:pPr>
            <a:r>
              <a:rPr lang="cs-CZ" altLang="cs-CZ" sz="2400">
                <a:latin typeface="Times New Roman" panose="02020603050405020304" pitchFamily="18" charset="0"/>
              </a:rPr>
              <a:t>Kontrakční alkalémie</a:t>
            </a:r>
          </a:p>
        </p:txBody>
      </p:sp>
      <p:sp>
        <p:nvSpPr>
          <p:cNvPr id="154660" name="Text Box 42">
            <a:extLst>
              <a:ext uri="{FF2B5EF4-FFF2-40B4-BE49-F238E27FC236}">
                <a16:creationId xmlns:a16="http://schemas.microsoft.com/office/drawing/2014/main" id="{E815D116-7F36-4FE8-9951-634D09698ADD}"/>
              </a:ext>
            </a:extLst>
          </p:cNvPr>
          <p:cNvSpPr txBox="1">
            <a:spLocks noChangeArrowheads="1"/>
          </p:cNvSpPr>
          <p:nvPr/>
        </p:nvSpPr>
        <p:spPr bwMode="auto">
          <a:xfrm>
            <a:off x="1703389" y="2997200"/>
            <a:ext cx="1965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rgbClr val="FF9933"/>
                </a:solidFill>
                <a:latin typeface="Times New Roman" panose="02020603050405020304" pitchFamily="18" charset="0"/>
              </a:rPr>
              <a:t> bilance CO</a:t>
            </a:r>
            <a:r>
              <a:rPr lang="cs-CZ" altLang="cs-CZ" sz="2400" b="1" baseline="-25000">
                <a:solidFill>
                  <a:srgbClr val="FF9933"/>
                </a:solidFill>
                <a:latin typeface="Times New Roman" panose="02020603050405020304" pitchFamily="18" charset="0"/>
              </a:rPr>
              <a:t>2</a:t>
            </a:r>
            <a:endParaRPr lang="cs-CZ" altLang="cs-CZ" sz="2400" b="1" baseline="30000">
              <a:solidFill>
                <a:srgbClr val="FF9933"/>
              </a:solidFill>
              <a:latin typeface="Times New Roman" panose="02020603050405020304" pitchFamily="18" charset="0"/>
            </a:endParaRPr>
          </a:p>
        </p:txBody>
      </p:sp>
      <p:sp>
        <p:nvSpPr>
          <p:cNvPr id="154661" name="Text Box 43">
            <a:extLst>
              <a:ext uri="{FF2B5EF4-FFF2-40B4-BE49-F238E27FC236}">
                <a16:creationId xmlns:a16="http://schemas.microsoft.com/office/drawing/2014/main" id="{F76A4D8D-18D7-4760-858F-1C749AE825DE}"/>
              </a:ext>
            </a:extLst>
          </p:cNvPr>
          <p:cNvSpPr txBox="1">
            <a:spLocks noChangeArrowheads="1"/>
          </p:cNvSpPr>
          <p:nvPr/>
        </p:nvSpPr>
        <p:spPr bwMode="auto">
          <a:xfrm>
            <a:off x="6419851" y="4510089"/>
            <a:ext cx="1965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chemeClr val="accent2"/>
                </a:solidFill>
                <a:latin typeface="Times New Roman" panose="02020603050405020304" pitchFamily="18" charset="0"/>
              </a:rPr>
              <a:t>bilance H</a:t>
            </a:r>
            <a:r>
              <a:rPr lang="cs-CZ" altLang="cs-CZ" sz="2400" b="1" baseline="30000">
                <a:solidFill>
                  <a:schemeClr val="accent2"/>
                </a:solidFill>
                <a:latin typeface="Times New Roman" panose="02020603050405020304" pitchFamily="18" charset="0"/>
              </a:rPr>
              <a:t>+</a:t>
            </a:r>
          </a:p>
        </p:txBody>
      </p:sp>
    </p:spTree>
    <p:extLst>
      <p:ext uri="{BB962C8B-B14F-4D97-AF65-F5344CB8AC3E}">
        <p14:creationId xmlns:p14="http://schemas.microsoft.com/office/powerpoint/2010/main" val="2998916404"/>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a:extLst>
              <a:ext uri="{FF2B5EF4-FFF2-40B4-BE49-F238E27FC236}">
                <a16:creationId xmlns:a16="http://schemas.microsoft.com/office/drawing/2014/main" id="{E72897F1-8FE0-4E4A-BD94-3B8BEA32ADEA}"/>
              </a:ext>
            </a:extLst>
          </p:cNvPr>
          <p:cNvSpPr>
            <a:spLocks noChangeArrowheads="1"/>
          </p:cNvSpPr>
          <p:nvPr/>
        </p:nvSpPr>
        <p:spPr bwMode="auto">
          <a:xfrm>
            <a:off x="2424113" y="989014"/>
            <a:ext cx="927100" cy="784225"/>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75" name="Rectangle 3">
            <a:extLst>
              <a:ext uri="{FF2B5EF4-FFF2-40B4-BE49-F238E27FC236}">
                <a16:creationId xmlns:a16="http://schemas.microsoft.com/office/drawing/2014/main" id="{81E9BEB4-CB7F-47A6-84D8-8B44913034B5}"/>
              </a:ext>
            </a:extLst>
          </p:cNvPr>
          <p:cNvSpPr>
            <a:spLocks noChangeArrowheads="1"/>
          </p:cNvSpPr>
          <p:nvPr/>
        </p:nvSpPr>
        <p:spPr bwMode="auto">
          <a:xfrm>
            <a:off x="4511675" y="2060576"/>
            <a:ext cx="1144588" cy="936625"/>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nvGrpSpPr>
          <p:cNvPr id="156676" name="Group 4">
            <a:extLst>
              <a:ext uri="{FF2B5EF4-FFF2-40B4-BE49-F238E27FC236}">
                <a16:creationId xmlns:a16="http://schemas.microsoft.com/office/drawing/2014/main" id="{0D86BD94-553C-4EE7-9F81-98261EEE2D42}"/>
              </a:ext>
            </a:extLst>
          </p:cNvPr>
          <p:cNvGrpSpPr>
            <a:grpSpLocks/>
          </p:cNvGrpSpPr>
          <p:nvPr/>
        </p:nvGrpSpPr>
        <p:grpSpPr bwMode="auto">
          <a:xfrm flipH="1">
            <a:off x="3328989" y="1643063"/>
            <a:ext cx="1171575" cy="2038350"/>
            <a:chOff x="2575" y="781"/>
            <a:chExt cx="866" cy="1284"/>
          </a:xfrm>
        </p:grpSpPr>
        <p:sp>
          <p:nvSpPr>
            <p:cNvPr id="156714" name="Freeform 5">
              <a:extLst>
                <a:ext uri="{FF2B5EF4-FFF2-40B4-BE49-F238E27FC236}">
                  <a16:creationId xmlns:a16="http://schemas.microsoft.com/office/drawing/2014/main" id="{157A6658-E1E9-4C5B-84AD-448B70E9C0E8}"/>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6715" name="Freeform 6">
              <a:extLst>
                <a:ext uri="{FF2B5EF4-FFF2-40B4-BE49-F238E27FC236}">
                  <a16:creationId xmlns:a16="http://schemas.microsoft.com/office/drawing/2014/main" id="{A2606759-99AB-4F51-A303-52DD5ABB19B8}"/>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6677" name="Rectangle 7">
            <a:extLst>
              <a:ext uri="{FF2B5EF4-FFF2-40B4-BE49-F238E27FC236}">
                <a16:creationId xmlns:a16="http://schemas.microsoft.com/office/drawing/2014/main" id="{C244BEA8-7C39-475E-94E2-7780295908DA}"/>
              </a:ext>
            </a:extLst>
          </p:cNvPr>
          <p:cNvSpPr>
            <a:spLocks noChangeArrowheads="1"/>
          </p:cNvSpPr>
          <p:nvPr/>
        </p:nvSpPr>
        <p:spPr bwMode="auto">
          <a:xfrm>
            <a:off x="2417763" y="1196976"/>
            <a:ext cx="92710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78" name="Freeform 8">
            <a:extLst>
              <a:ext uri="{FF2B5EF4-FFF2-40B4-BE49-F238E27FC236}">
                <a16:creationId xmlns:a16="http://schemas.microsoft.com/office/drawing/2014/main" id="{6AC7073D-C50C-4F09-BC00-B1D04BB049BE}"/>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6679" name="Freeform 9">
            <a:extLst>
              <a:ext uri="{FF2B5EF4-FFF2-40B4-BE49-F238E27FC236}">
                <a16:creationId xmlns:a16="http://schemas.microsoft.com/office/drawing/2014/main" id="{9854674C-C26B-4060-B3C3-A9317FE078D0}"/>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6680" name="Rectangle 10">
            <a:extLst>
              <a:ext uri="{FF2B5EF4-FFF2-40B4-BE49-F238E27FC236}">
                <a16:creationId xmlns:a16="http://schemas.microsoft.com/office/drawing/2014/main" id="{78DFDD87-4550-4B68-B06A-56440AB19BC7}"/>
              </a:ext>
            </a:extLst>
          </p:cNvPr>
          <p:cNvSpPr>
            <a:spLocks noChangeArrowheads="1"/>
          </p:cNvSpPr>
          <p:nvPr/>
        </p:nvSpPr>
        <p:spPr bwMode="auto">
          <a:xfrm>
            <a:off x="9336088" y="4076701"/>
            <a:ext cx="1111250" cy="1001713"/>
          </a:xfrm>
          <a:prstGeom prst="rect">
            <a:avLst/>
          </a:prstGeom>
          <a:solidFill>
            <a:srgbClr val="FF0066"/>
          </a:solidFill>
          <a:ln w="12700">
            <a:solidFill>
              <a:srgbClr val="000000"/>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1" name="Rectangle 11">
            <a:extLst>
              <a:ext uri="{FF2B5EF4-FFF2-40B4-BE49-F238E27FC236}">
                <a16:creationId xmlns:a16="http://schemas.microsoft.com/office/drawing/2014/main" id="{85126099-7173-427E-9AC0-551DEFE28888}"/>
              </a:ext>
            </a:extLst>
          </p:cNvPr>
          <p:cNvSpPr>
            <a:spLocks noChangeArrowheads="1"/>
          </p:cNvSpPr>
          <p:nvPr/>
        </p:nvSpPr>
        <p:spPr bwMode="auto">
          <a:xfrm>
            <a:off x="6929438" y="3349625"/>
            <a:ext cx="558800" cy="674688"/>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2" name="Rectangle 12">
            <a:extLst>
              <a:ext uri="{FF2B5EF4-FFF2-40B4-BE49-F238E27FC236}">
                <a16:creationId xmlns:a16="http://schemas.microsoft.com/office/drawing/2014/main" id="{0860B95C-A7ED-4635-8C48-93CFFB8E17A4}"/>
              </a:ext>
            </a:extLst>
          </p:cNvPr>
          <p:cNvSpPr>
            <a:spLocks noChangeArrowheads="1"/>
          </p:cNvSpPr>
          <p:nvPr/>
        </p:nvSpPr>
        <p:spPr bwMode="auto">
          <a:xfrm>
            <a:off x="6927851" y="1052513"/>
            <a:ext cx="1116013" cy="831850"/>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3" name="Rectangle 13">
            <a:extLst>
              <a:ext uri="{FF2B5EF4-FFF2-40B4-BE49-F238E27FC236}">
                <a16:creationId xmlns:a16="http://schemas.microsoft.com/office/drawing/2014/main" id="{2FE01B0E-C1A3-445A-82E4-1637B5048A20}"/>
              </a:ext>
            </a:extLst>
          </p:cNvPr>
          <p:cNvSpPr>
            <a:spLocks noChangeArrowheads="1"/>
          </p:cNvSpPr>
          <p:nvPr/>
        </p:nvSpPr>
        <p:spPr bwMode="auto">
          <a:xfrm>
            <a:off x="6915150" y="3357564"/>
            <a:ext cx="579438" cy="66357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4" name="Rectangle 14">
            <a:extLst>
              <a:ext uri="{FF2B5EF4-FFF2-40B4-BE49-F238E27FC236}">
                <a16:creationId xmlns:a16="http://schemas.microsoft.com/office/drawing/2014/main" id="{F0CB75AE-7FBD-409F-B53A-324DBBEACCAE}"/>
              </a:ext>
            </a:extLst>
          </p:cNvPr>
          <p:cNvSpPr>
            <a:spLocks noChangeArrowheads="1"/>
          </p:cNvSpPr>
          <p:nvPr/>
        </p:nvSpPr>
        <p:spPr bwMode="auto">
          <a:xfrm>
            <a:off x="6954839" y="5013325"/>
            <a:ext cx="1106487" cy="1011238"/>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5" name="Rectangle 15">
            <a:extLst>
              <a:ext uri="{FF2B5EF4-FFF2-40B4-BE49-F238E27FC236}">
                <a16:creationId xmlns:a16="http://schemas.microsoft.com/office/drawing/2014/main" id="{D08DE968-6243-4F8C-8703-773A0261B381}"/>
              </a:ext>
            </a:extLst>
          </p:cNvPr>
          <p:cNvSpPr>
            <a:spLocks noChangeArrowheads="1"/>
          </p:cNvSpPr>
          <p:nvPr/>
        </p:nvSpPr>
        <p:spPr bwMode="auto">
          <a:xfrm>
            <a:off x="9336088" y="4292601"/>
            <a:ext cx="1111250" cy="7921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6" name="Rectangle 16">
            <a:extLst>
              <a:ext uri="{FF2B5EF4-FFF2-40B4-BE49-F238E27FC236}">
                <a16:creationId xmlns:a16="http://schemas.microsoft.com/office/drawing/2014/main" id="{DAFA62B7-B436-40BB-89C2-4541D0B75332}"/>
              </a:ext>
            </a:extLst>
          </p:cNvPr>
          <p:cNvSpPr>
            <a:spLocks noChangeArrowheads="1"/>
          </p:cNvSpPr>
          <p:nvPr/>
        </p:nvSpPr>
        <p:spPr bwMode="auto">
          <a:xfrm>
            <a:off x="6954838" y="5229225"/>
            <a:ext cx="1111250" cy="8064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7" name="Rectangle 17">
            <a:extLst>
              <a:ext uri="{FF2B5EF4-FFF2-40B4-BE49-F238E27FC236}">
                <a16:creationId xmlns:a16="http://schemas.microsoft.com/office/drawing/2014/main" id="{E7A4011E-C18F-496D-AE0C-1E6DDE00309C}"/>
              </a:ext>
            </a:extLst>
          </p:cNvPr>
          <p:cNvSpPr>
            <a:spLocks noChangeArrowheads="1"/>
          </p:cNvSpPr>
          <p:nvPr/>
        </p:nvSpPr>
        <p:spPr bwMode="auto">
          <a:xfrm>
            <a:off x="6929439" y="1268414"/>
            <a:ext cx="1120775" cy="8143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8" name="Rectangle 18">
            <a:extLst>
              <a:ext uri="{FF2B5EF4-FFF2-40B4-BE49-F238E27FC236}">
                <a16:creationId xmlns:a16="http://schemas.microsoft.com/office/drawing/2014/main" id="{D1F75828-7164-4253-A2A2-4CD5430EA524}"/>
              </a:ext>
            </a:extLst>
          </p:cNvPr>
          <p:cNvSpPr>
            <a:spLocks noChangeArrowheads="1"/>
          </p:cNvSpPr>
          <p:nvPr/>
        </p:nvSpPr>
        <p:spPr bwMode="auto">
          <a:xfrm>
            <a:off x="4518025" y="2276475"/>
            <a:ext cx="1144588" cy="72548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89" name="Text Box 19">
            <a:extLst>
              <a:ext uri="{FF2B5EF4-FFF2-40B4-BE49-F238E27FC236}">
                <a16:creationId xmlns:a16="http://schemas.microsoft.com/office/drawing/2014/main" id="{47180852-A6A5-4E56-A054-58D3ED367010}"/>
              </a:ext>
            </a:extLst>
          </p:cNvPr>
          <p:cNvSpPr txBox="1">
            <a:spLocks noChangeArrowheads="1"/>
          </p:cNvSpPr>
          <p:nvPr/>
        </p:nvSpPr>
        <p:spPr bwMode="auto">
          <a:xfrm>
            <a:off x="2513013" y="1341438"/>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56690" name="Text Box 20">
            <a:extLst>
              <a:ext uri="{FF2B5EF4-FFF2-40B4-BE49-F238E27FC236}">
                <a16:creationId xmlns:a16="http://schemas.microsoft.com/office/drawing/2014/main" id="{E9C5109E-C039-4FE4-BA75-4E3E9847DEA2}"/>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56691" name="Text Box 21">
            <a:extLst>
              <a:ext uri="{FF2B5EF4-FFF2-40B4-BE49-F238E27FC236}">
                <a16:creationId xmlns:a16="http://schemas.microsoft.com/office/drawing/2014/main" id="{ECADBFB0-BFE5-4350-A8F8-69F2732953B3}"/>
              </a:ext>
            </a:extLst>
          </p:cNvPr>
          <p:cNvSpPr txBox="1">
            <a:spLocks noChangeArrowheads="1"/>
          </p:cNvSpPr>
          <p:nvPr/>
        </p:nvSpPr>
        <p:spPr bwMode="auto">
          <a:xfrm>
            <a:off x="4559300" y="24923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56692" name="Text Box 22">
            <a:extLst>
              <a:ext uri="{FF2B5EF4-FFF2-40B4-BE49-F238E27FC236}">
                <a16:creationId xmlns:a16="http://schemas.microsoft.com/office/drawing/2014/main" id="{F9CAC9F8-A753-4FBA-AC26-F6C0951D9057}"/>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56693" name="Text Box 23">
            <a:extLst>
              <a:ext uri="{FF2B5EF4-FFF2-40B4-BE49-F238E27FC236}">
                <a16:creationId xmlns:a16="http://schemas.microsoft.com/office/drawing/2014/main" id="{DFC01A3B-2470-49DC-9621-5B979CC69033}"/>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56694" name="Group 24">
            <a:extLst>
              <a:ext uri="{FF2B5EF4-FFF2-40B4-BE49-F238E27FC236}">
                <a16:creationId xmlns:a16="http://schemas.microsoft.com/office/drawing/2014/main" id="{49EE6845-611A-4E7D-95AC-B7B7A8F6A118}"/>
              </a:ext>
            </a:extLst>
          </p:cNvPr>
          <p:cNvGrpSpPr>
            <a:grpSpLocks/>
          </p:cNvGrpSpPr>
          <p:nvPr/>
        </p:nvGrpSpPr>
        <p:grpSpPr bwMode="auto">
          <a:xfrm>
            <a:off x="5656264" y="1644650"/>
            <a:ext cx="1273175" cy="2038350"/>
            <a:chOff x="2575" y="781"/>
            <a:chExt cx="866" cy="1284"/>
          </a:xfrm>
        </p:grpSpPr>
        <p:sp>
          <p:nvSpPr>
            <p:cNvPr id="156712" name="Freeform 25">
              <a:extLst>
                <a:ext uri="{FF2B5EF4-FFF2-40B4-BE49-F238E27FC236}">
                  <a16:creationId xmlns:a16="http://schemas.microsoft.com/office/drawing/2014/main" id="{D3F87037-9342-4D9D-ABAD-7FC5FFFACD5E}"/>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6713" name="Freeform 26">
              <a:extLst>
                <a:ext uri="{FF2B5EF4-FFF2-40B4-BE49-F238E27FC236}">
                  <a16:creationId xmlns:a16="http://schemas.microsoft.com/office/drawing/2014/main" id="{5583E6B0-2948-45B7-ADE9-AEB7BD05A670}"/>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6695" name="Rectangle 27">
            <a:extLst>
              <a:ext uri="{FF2B5EF4-FFF2-40B4-BE49-F238E27FC236}">
                <a16:creationId xmlns:a16="http://schemas.microsoft.com/office/drawing/2014/main" id="{FA38CB6D-A113-48A3-931C-2F542D8075B9}"/>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696" name="Text Box 28">
            <a:extLst>
              <a:ext uri="{FF2B5EF4-FFF2-40B4-BE49-F238E27FC236}">
                <a16:creationId xmlns:a16="http://schemas.microsoft.com/office/drawing/2014/main" id="{60BB3054-7952-4A04-ADF2-5847D2FCE77F}"/>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56697" name="Text Box 29">
            <a:extLst>
              <a:ext uri="{FF2B5EF4-FFF2-40B4-BE49-F238E27FC236}">
                <a16:creationId xmlns:a16="http://schemas.microsoft.com/office/drawing/2014/main" id="{A9F55674-162C-4191-8F1B-786984A09E87}"/>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56698" name="Text Box 30">
            <a:extLst>
              <a:ext uri="{FF2B5EF4-FFF2-40B4-BE49-F238E27FC236}">
                <a16:creationId xmlns:a16="http://schemas.microsoft.com/office/drawing/2014/main" id="{3FD5E46A-356C-40ED-89DD-99EC1556BDC0}"/>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graphicFrame>
        <p:nvGraphicFramePr>
          <p:cNvPr id="156699" name="Object 46">
            <a:extLst>
              <a:ext uri="{FF2B5EF4-FFF2-40B4-BE49-F238E27FC236}">
                <a16:creationId xmlns:a16="http://schemas.microsoft.com/office/drawing/2014/main" id="{80351E6D-1040-4640-BCE5-4DB91C8C3DBD}"/>
              </a:ext>
            </a:extLst>
          </p:cNvPr>
          <p:cNvGraphicFramePr>
            <a:graphicFrameLocks noChangeAspect="1"/>
          </p:cNvGraphicFramePr>
          <p:nvPr/>
        </p:nvGraphicFramePr>
        <p:xfrm>
          <a:off x="8616951" y="260351"/>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56699" name="Object 46">
                        <a:extLst>
                          <a:ext uri="{FF2B5EF4-FFF2-40B4-BE49-F238E27FC236}">
                            <a16:creationId xmlns:a16="http://schemas.microsoft.com/office/drawing/2014/main" id="{80351E6D-1040-4640-BCE5-4DB91C8C3D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6951" y="260351"/>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56700" name="Object 47">
            <a:extLst>
              <a:ext uri="{FF2B5EF4-FFF2-40B4-BE49-F238E27FC236}">
                <a16:creationId xmlns:a16="http://schemas.microsoft.com/office/drawing/2014/main" id="{06E14963-FA21-4098-A857-C579FA4C07EC}"/>
              </a:ext>
            </a:extLst>
          </p:cNvPr>
          <p:cNvGraphicFramePr>
            <a:graphicFrameLocks noChangeAspect="1"/>
          </p:cNvGraphicFramePr>
          <p:nvPr/>
        </p:nvGraphicFramePr>
        <p:xfrm>
          <a:off x="1774825" y="120651"/>
          <a:ext cx="939800" cy="931863"/>
        </p:xfrm>
        <a:graphic>
          <a:graphicData uri="http://schemas.openxmlformats.org/presentationml/2006/ole">
            <mc:AlternateContent xmlns:mc="http://schemas.openxmlformats.org/markup-compatibility/2006">
              <mc:Choice xmlns:v="urn:schemas-microsoft-com:vml" Requires="v">
                <p:oleObj name="Clip" r:id="rId5" imgW="2287616" imgH="1701980" progId="">
                  <p:embed/>
                </p:oleObj>
              </mc:Choice>
              <mc:Fallback>
                <p:oleObj name="Clip" r:id="rId5" imgW="2287616" imgH="1701980" progId="">
                  <p:embed/>
                  <p:pic>
                    <p:nvPicPr>
                      <p:cNvPr id="156700" name="Object 47">
                        <a:extLst>
                          <a:ext uri="{FF2B5EF4-FFF2-40B4-BE49-F238E27FC236}">
                            <a16:creationId xmlns:a16="http://schemas.microsoft.com/office/drawing/2014/main" id="{06E14963-FA21-4098-A857-C579FA4C07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0651"/>
                        <a:ext cx="93980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6701" name="AutoShape 33">
            <a:extLst>
              <a:ext uri="{FF2B5EF4-FFF2-40B4-BE49-F238E27FC236}">
                <a16:creationId xmlns:a16="http://schemas.microsoft.com/office/drawing/2014/main" id="{62E4E68D-CC23-45B9-AD1D-4AB799165049}"/>
              </a:ext>
            </a:extLst>
          </p:cNvPr>
          <p:cNvSpPr>
            <a:spLocks noChangeArrowheads="1"/>
          </p:cNvSpPr>
          <p:nvPr/>
        </p:nvSpPr>
        <p:spPr bwMode="auto">
          <a:xfrm>
            <a:off x="7104064" y="4005264"/>
            <a:ext cx="287337" cy="503237"/>
          </a:xfrm>
          <a:prstGeom prst="upArrow">
            <a:avLst>
              <a:gd name="adj1" fmla="val 50000"/>
              <a:gd name="adj2" fmla="val 43785"/>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702" name="AutoShape 34">
            <a:extLst>
              <a:ext uri="{FF2B5EF4-FFF2-40B4-BE49-F238E27FC236}">
                <a16:creationId xmlns:a16="http://schemas.microsoft.com/office/drawing/2014/main" id="{67BEA844-598F-4B42-B773-F1EBAA343741}"/>
              </a:ext>
            </a:extLst>
          </p:cNvPr>
          <p:cNvSpPr>
            <a:spLocks noChangeArrowheads="1"/>
          </p:cNvSpPr>
          <p:nvPr/>
        </p:nvSpPr>
        <p:spPr bwMode="auto">
          <a:xfrm rot="10800000">
            <a:off x="7391400" y="6207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703" name="AutoShape 35">
            <a:extLst>
              <a:ext uri="{FF2B5EF4-FFF2-40B4-BE49-F238E27FC236}">
                <a16:creationId xmlns:a16="http://schemas.microsoft.com/office/drawing/2014/main" id="{491618F0-F4C2-461F-9100-6288D2BDD7D4}"/>
              </a:ext>
            </a:extLst>
          </p:cNvPr>
          <p:cNvSpPr>
            <a:spLocks noChangeArrowheads="1"/>
          </p:cNvSpPr>
          <p:nvPr/>
        </p:nvSpPr>
        <p:spPr bwMode="auto">
          <a:xfrm rot="10800000">
            <a:off x="9191625" y="17002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704" name="Rectangle 36">
            <a:extLst>
              <a:ext uri="{FF2B5EF4-FFF2-40B4-BE49-F238E27FC236}">
                <a16:creationId xmlns:a16="http://schemas.microsoft.com/office/drawing/2014/main" id="{7674A7A2-2502-4DBB-89D0-C0105C195405}"/>
              </a:ext>
            </a:extLst>
          </p:cNvPr>
          <p:cNvSpPr>
            <a:spLocks noChangeArrowheads="1"/>
          </p:cNvSpPr>
          <p:nvPr/>
        </p:nvSpPr>
        <p:spPr bwMode="auto">
          <a:xfrm>
            <a:off x="7464426" y="476251"/>
            <a:ext cx="1655763" cy="144463"/>
          </a:xfrm>
          <a:prstGeom prst="rect">
            <a:avLst/>
          </a:prstGeom>
          <a:solidFill>
            <a:schemeClr val="accent2"/>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705" name="Text Box 37">
            <a:extLst>
              <a:ext uri="{FF2B5EF4-FFF2-40B4-BE49-F238E27FC236}">
                <a16:creationId xmlns:a16="http://schemas.microsoft.com/office/drawing/2014/main" id="{B56B5D6A-7404-4F64-9FA0-9A2F9B535A72}"/>
              </a:ext>
            </a:extLst>
          </p:cNvPr>
          <p:cNvSpPr txBox="1">
            <a:spLocks noChangeArrowheads="1"/>
          </p:cNvSpPr>
          <p:nvPr/>
        </p:nvSpPr>
        <p:spPr bwMode="auto">
          <a:xfrm>
            <a:off x="8904289" y="2225675"/>
            <a:ext cx="1571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TA + NH</a:t>
            </a:r>
            <a:r>
              <a:rPr lang="cs-CZ" altLang="cs-CZ" sz="2400" baseline="-25000">
                <a:latin typeface="Times New Roman" panose="02020603050405020304" pitchFamily="18" charset="0"/>
              </a:rPr>
              <a:t>4</a:t>
            </a:r>
            <a:r>
              <a:rPr lang="cs-CZ" altLang="cs-CZ" sz="2400" baseline="30000">
                <a:latin typeface="Times New Roman" panose="02020603050405020304" pitchFamily="18" charset="0"/>
              </a:rPr>
              <a:t>+</a:t>
            </a:r>
          </a:p>
        </p:txBody>
      </p:sp>
      <p:sp>
        <p:nvSpPr>
          <p:cNvPr id="156706" name="AutoShape 38">
            <a:extLst>
              <a:ext uri="{FF2B5EF4-FFF2-40B4-BE49-F238E27FC236}">
                <a16:creationId xmlns:a16="http://schemas.microsoft.com/office/drawing/2014/main" id="{CA37BE23-C4CB-4BFD-959A-55434164426E}"/>
              </a:ext>
            </a:extLst>
          </p:cNvPr>
          <p:cNvSpPr>
            <a:spLocks noChangeArrowheads="1"/>
          </p:cNvSpPr>
          <p:nvPr/>
        </p:nvSpPr>
        <p:spPr bwMode="auto">
          <a:xfrm>
            <a:off x="2713039" y="1989139"/>
            <a:ext cx="287337" cy="935037"/>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707" name="AutoShape 39">
            <a:extLst>
              <a:ext uri="{FF2B5EF4-FFF2-40B4-BE49-F238E27FC236}">
                <a16:creationId xmlns:a16="http://schemas.microsoft.com/office/drawing/2014/main" id="{12B5EF45-86E5-496C-A66B-B640C6BC91F3}"/>
              </a:ext>
            </a:extLst>
          </p:cNvPr>
          <p:cNvSpPr>
            <a:spLocks noChangeArrowheads="1"/>
          </p:cNvSpPr>
          <p:nvPr/>
        </p:nvSpPr>
        <p:spPr bwMode="auto">
          <a:xfrm>
            <a:off x="2713039" y="260350"/>
            <a:ext cx="287337" cy="935038"/>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6708" name="Text Box 45">
            <a:extLst>
              <a:ext uri="{FF2B5EF4-FFF2-40B4-BE49-F238E27FC236}">
                <a16:creationId xmlns:a16="http://schemas.microsoft.com/office/drawing/2014/main" id="{E59CE5F7-8186-407E-8976-478A01D49FD9}"/>
              </a:ext>
            </a:extLst>
          </p:cNvPr>
          <p:cNvSpPr txBox="1">
            <a:spLocks noChangeArrowheads="1"/>
          </p:cNvSpPr>
          <p:nvPr/>
        </p:nvSpPr>
        <p:spPr bwMode="auto">
          <a:xfrm>
            <a:off x="1558926" y="5214938"/>
            <a:ext cx="547052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Pufrační poruchy acidobazické rovnováhy:</a:t>
            </a:r>
          </a:p>
          <a:p>
            <a:pPr lvl="1">
              <a:spcBef>
                <a:spcPct val="0"/>
              </a:spcBef>
              <a:buClrTx/>
              <a:buFontTx/>
              <a:buNone/>
            </a:pPr>
            <a:r>
              <a:rPr lang="cs-CZ" altLang="cs-CZ" sz="2400">
                <a:latin typeface="Times New Roman" panose="02020603050405020304" pitchFamily="18" charset="0"/>
              </a:rPr>
              <a:t>Kontrakční alkalémie</a:t>
            </a:r>
          </a:p>
        </p:txBody>
      </p:sp>
      <p:sp>
        <p:nvSpPr>
          <p:cNvPr id="156709" name="Text Box 42">
            <a:extLst>
              <a:ext uri="{FF2B5EF4-FFF2-40B4-BE49-F238E27FC236}">
                <a16:creationId xmlns:a16="http://schemas.microsoft.com/office/drawing/2014/main" id="{F611F943-03D8-463E-BB67-F6EF349C493C}"/>
              </a:ext>
            </a:extLst>
          </p:cNvPr>
          <p:cNvSpPr txBox="1">
            <a:spLocks noChangeArrowheads="1"/>
          </p:cNvSpPr>
          <p:nvPr/>
        </p:nvSpPr>
        <p:spPr bwMode="auto">
          <a:xfrm>
            <a:off x="1703389" y="2997200"/>
            <a:ext cx="1965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rgbClr val="FF9933"/>
                </a:solidFill>
                <a:latin typeface="Times New Roman" panose="02020603050405020304" pitchFamily="18" charset="0"/>
              </a:rPr>
              <a:t> bilance CO</a:t>
            </a:r>
            <a:r>
              <a:rPr lang="cs-CZ" altLang="cs-CZ" sz="2400" b="1" baseline="-25000">
                <a:solidFill>
                  <a:srgbClr val="FF9933"/>
                </a:solidFill>
                <a:latin typeface="Times New Roman" panose="02020603050405020304" pitchFamily="18" charset="0"/>
              </a:rPr>
              <a:t>2</a:t>
            </a:r>
            <a:endParaRPr lang="cs-CZ" altLang="cs-CZ" sz="2400" b="1" baseline="30000">
              <a:solidFill>
                <a:srgbClr val="FF9933"/>
              </a:solidFill>
              <a:latin typeface="Times New Roman" panose="02020603050405020304" pitchFamily="18" charset="0"/>
            </a:endParaRPr>
          </a:p>
        </p:txBody>
      </p:sp>
      <p:sp>
        <p:nvSpPr>
          <p:cNvPr id="156710" name="Text Box 43">
            <a:extLst>
              <a:ext uri="{FF2B5EF4-FFF2-40B4-BE49-F238E27FC236}">
                <a16:creationId xmlns:a16="http://schemas.microsoft.com/office/drawing/2014/main" id="{ECF5C88C-E6A5-4047-B674-BA0DA0470C0A}"/>
              </a:ext>
            </a:extLst>
          </p:cNvPr>
          <p:cNvSpPr txBox="1">
            <a:spLocks noChangeArrowheads="1"/>
          </p:cNvSpPr>
          <p:nvPr/>
        </p:nvSpPr>
        <p:spPr bwMode="auto">
          <a:xfrm>
            <a:off x="6419851" y="4510089"/>
            <a:ext cx="1965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chemeClr val="accent2"/>
                </a:solidFill>
                <a:latin typeface="Times New Roman" panose="02020603050405020304" pitchFamily="18" charset="0"/>
              </a:rPr>
              <a:t>bilance H</a:t>
            </a:r>
            <a:r>
              <a:rPr lang="cs-CZ" altLang="cs-CZ" sz="2400" b="1" baseline="30000">
                <a:solidFill>
                  <a:schemeClr val="accent2"/>
                </a:solidFill>
                <a:latin typeface="Times New Roman" panose="02020603050405020304" pitchFamily="18" charset="0"/>
              </a:rPr>
              <a:t>+</a:t>
            </a:r>
          </a:p>
        </p:txBody>
      </p:sp>
      <p:sp>
        <p:nvSpPr>
          <p:cNvPr id="156711" name="Text Box 41">
            <a:extLst>
              <a:ext uri="{FF2B5EF4-FFF2-40B4-BE49-F238E27FC236}">
                <a16:creationId xmlns:a16="http://schemas.microsoft.com/office/drawing/2014/main" id="{40F4E3BF-F704-444E-BB84-30530EC3BB41}"/>
              </a:ext>
            </a:extLst>
          </p:cNvPr>
          <p:cNvSpPr txBox="1">
            <a:spLocks noChangeArrowheads="1"/>
          </p:cNvSpPr>
          <p:nvPr/>
        </p:nvSpPr>
        <p:spPr bwMode="auto">
          <a:xfrm>
            <a:off x="3987800" y="136526"/>
            <a:ext cx="2420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Hemokoncentrace</a:t>
            </a:r>
          </a:p>
        </p:txBody>
      </p:sp>
    </p:spTree>
    <p:extLst>
      <p:ext uri="{BB962C8B-B14F-4D97-AF65-F5344CB8AC3E}">
        <p14:creationId xmlns:p14="http://schemas.microsoft.com/office/powerpoint/2010/main" val="4144062985"/>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47">
            <a:extLst>
              <a:ext uri="{FF2B5EF4-FFF2-40B4-BE49-F238E27FC236}">
                <a16:creationId xmlns:a16="http://schemas.microsoft.com/office/drawing/2014/main" id="{A3F665EF-24E7-4F5C-9E0F-33938EF92682}"/>
              </a:ext>
            </a:extLst>
          </p:cNvPr>
          <p:cNvSpPr>
            <a:spLocks noChangeArrowheads="1"/>
          </p:cNvSpPr>
          <p:nvPr/>
        </p:nvSpPr>
        <p:spPr bwMode="auto">
          <a:xfrm>
            <a:off x="6959600" y="4868864"/>
            <a:ext cx="1106488" cy="1011237"/>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23" name="Rectangle 46">
            <a:extLst>
              <a:ext uri="{FF2B5EF4-FFF2-40B4-BE49-F238E27FC236}">
                <a16:creationId xmlns:a16="http://schemas.microsoft.com/office/drawing/2014/main" id="{AFAA2D5D-5563-4079-BC27-0E5385F6E476}"/>
              </a:ext>
            </a:extLst>
          </p:cNvPr>
          <p:cNvSpPr>
            <a:spLocks noChangeArrowheads="1"/>
          </p:cNvSpPr>
          <p:nvPr/>
        </p:nvSpPr>
        <p:spPr bwMode="auto">
          <a:xfrm>
            <a:off x="6938963" y="1052513"/>
            <a:ext cx="1116012" cy="8318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nvGrpSpPr>
          <p:cNvPr id="158724" name="Group 4">
            <a:extLst>
              <a:ext uri="{FF2B5EF4-FFF2-40B4-BE49-F238E27FC236}">
                <a16:creationId xmlns:a16="http://schemas.microsoft.com/office/drawing/2014/main" id="{C1F63ED1-170A-471D-B4EB-67832E4F713D}"/>
              </a:ext>
            </a:extLst>
          </p:cNvPr>
          <p:cNvGrpSpPr>
            <a:grpSpLocks/>
          </p:cNvGrpSpPr>
          <p:nvPr/>
        </p:nvGrpSpPr>
        <p:grpSpPr bwMode="auto">
          <a:xfrm flipH="1">
            <a:off x="3328989" y="1643063"/>
            <a:ext cx="1171575" cy="2038350"/>
            <a:chOff x="2575" y="781"/>
            <a:chExt cx="866" cy="1284"/>
          </a:xfrm>
        </p:grpSpPr>
        <p:sp>
          <p:nvSpPr>
            <p:cNvPr id="158769" name="Freeform 5">
              <a:extLst>
                <a:ext uri="{FF2B5EF4-FFF2-40B4-BE49-F238E27FC236}">
                  <a16:creationId xmlns:a16="http://schemas.microsoft.com/office/drawing/2014/main" id="{C373F613-9F69-4835-B778-152221994776}"/>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8770" name="Freeform 6">
              <a:extLst>
                <a:ext uri="{FF2B5EF4-FFF2-40B4-BE49-F238E27FC236}">
                  <a16:creationId xmlns:a16="http://schemas.microsoft.com/office/drawing/2014/main" id="{84119393-5130-4262-A939-EB1514E42D52}"/>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8725" name="Rectangle 7">
            <a:extLst>
              <a:ext uri="{FF2B5EF4-FFF2-40B4-BE49-F238E27FC236}">
                <a16:creationId xmlns:a16="http://schemas.microsoft.com/office/drawing/2014/main" id="{4D55221E-488E-46EA-908A-4CC2B4CD48A2}"/>
              </a:ext>
            </a:extLst>
          </p:cNvPr>
          <p:cNvSpPr>
            <a:spLocks noChangeArrowheads="1"/>
          </p:cNvSpPr>
          <p:nvPr/>
        </p:nvSpPr>
        <p:spPr bwMode="auto">
          <a:xfrm>
            <a:off x="2417763" y="1196976"/>
            <a:ext cx="927100" cy="7842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26" name="Freeform 8">
            <a:extLst>
              <a:ext uri="{FF2B5EF4-FFF2-40B4-BE49-F238E27FC236}">
                <a16:creationId xmlns:a16="http://schemas.microsoft.com/office/drawing/2014/main" id="{0C7E26CB-3985-42BC-8C68-9FF7167A3C07}"/>
              </a:ext>
            </a:extLst>
          </p:cNvPr>
          <p:cNvSpPr>
            <a:spLocks/>
          </p:cNvSpPr>
          <p:nvPr/>
        </p:nvSpPr>
        <p:spPr bwMode="auto">
          <a:xfrm>
            <a:off x="7491413" y="3690938"/>
            <a:ext cx="1846262" cy="103981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8727" name="Freeform 9">
            <a:extLst>
              <a:ext uri="{FF2B5EF4-FFF2-40B4-BE49-F238E27FC236}">
                <a16:creationId xmlns:a16="http://schemas.microsoft.com/office/drawing/2014/main" id="{68E36B2D-388F-4EF5-9001-80EE75205F1F}"/>
              </a:ext>
            </a:extLst>
          </p:cNvPr>
          <p:cNvSpPr>
            <a:spLocks/>
          </p:cNvSpPr>
          <p:nvPr/>
        </p:nvSpPr>
        <p:spPr bwMode="auto">
          <a:xfrm flipH="1" flipV="1">
            <a:off x="8115301" y="4721225"/>
            <a:ext cx="1222375" cy="1023938"/>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8728" name="Rectangle 10">
            <a:extLst>
              <a:ext uri="{FF2B5EF4-FFF2-40B4-BE49-F238E27FC236}">
                <a16:creationId xmlns:a16="http://schemas.microsoft.com/office/drawing/2014/main" id="{B7499EC5-A836-4E7E-878B-A34908ABBEA0}"/>
              </a:ext>
            </a:extLst>
          </p:cNvPr>
          <p:cNvSpPr>
            <a:spLocks noChangeArrowheads="1"/>
          </p:cNvSpPr>
          <p:nvPr/>
        </p:nvSpPr>
        <p:spPr bwMode="auto">
          <a:xfrm>
            <a:off x="9336088" y="4149725"/>
            <a:ext cx="1111250" cy="928688"/>
          </a:xfrm>
          <a:prstGeom prst="rect">
            <a:avLst/>
          </a:prstGeom>
          <a:solidFill>
            <a:srgbClr val="FF0066"/>
          </a:solidFill>
          <a:ln w="12700">
            <a:solidFill>
              <a:srgbClr val="000000"/>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29" name="Rectangle 11">
            <a:extLst>
              <a:ext uri="{FF2B5EF4-FFF2-40B4-BE49-F238E27FC236}">
                <a16:creationId xmlns:a16="http://schemas.microsoft.com/office/drawing/2014/main" id="{4E6D4B30-4A5B-4047-8D87-EB9A742D9372}"/>
              </a:ext>
            </a:extLst>
          </p:cNvPr>
          <p:cNvSpPr>
            <a:spLocks noChangeArrowheads="1"/>
          </p:cNvSpPr>
          <p:nvPr/>
        </p:nvSpPr>
        <p:spPr bwMode="auto">
          <a:xfrm>
            <a:off x="6929438" y="3357564"/>
            <a:ext cx="558800" cy="530225"/>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0" name="Rectangle 12">
            <a:extLst>
              <a:ext uri="{FF2B5EF4-FFF2-40B4-BE49-F238E27FC236}">
                <a16:creationId xmlns:a16="http://schemas.microsoft.com/office/drawing/2014/main" id="{6F7C55EC-CAD3-4743-AA3C-831723FA7D96}"/>
              </a:ext>
            </a:extLst>
          </p:cNvPr>
          <p:cNvSpPr>
            <a:spLocks noChangeArrowheads="1"/>
          </p:cNvSpPr>
          <p:nvPr/>
        </p:nvSpPr>
        <p:spPr bwMode="auto">
          <a:xfrm>
            <a:off x="6927851" y="1196975"/>
            <a:ext cx="1116013" cy="687388"/>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1" name="Rectangle 13">
            <a:extLst>
              <a:ext uri="{FF2B5EF4-FFF2-40B4-BE49-F238E27FC236}">
                <a16:creationId xmlns:a16="http://schemas.microsoft.com/office/drawing/2014/main" id="{F18C4BAC-1801-4787-8801-261D6B492F25}"/>
              </a:ext>
            </a:extLst>
          </p:cNvPr>
          <p:cNvSpPr>
            <a:spLocks noChangeArrowheads="1"/>
          </p:cNvSpPr>
          <p:nvPr/>
        </p:nvSpPr>
        <p:spPr bwMode="auto">
          <a:xfrm>
            <a:off x="6915150" y="3500438"/>
            <a:ext cx="579438" cy="5207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2" name="Rectangle 14">
            <a:extLst>
              <a:ext uri="{FF2B5EF4-FFF2-40B4-BE49-F238E27FC236}">
                <a16:creationId xmlns:a16="http://schemas.microsoft.com/office/drawing/2014/main" id="{3D6FE5E8-C586-4496-B3A1-7DA8777D645A}"/>
              </a:ext>
            </a:extLst>
          </p:cNvPr>
          <p:cNvSpPr>
            <a:spLocks noChangeArrowheads="1"/>
          </p:cNvSpPr>
          <p:nvPr/>
        </p:nvSpPr>
        <p:spPr bwMode="auto">
          <a:xfrm>
            <a:off x="6954839" y="5013325"/>
            <a:ext cx="1106487" cy="1011238"/>
          </a:xfrm>
          <a:prstGeom prst="rect">
            <a:avLst/>
          </a:prstGeom>
          <a:solidFill>
            <a:srgbClr val="FF0066"/>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3" name="Rectangle 15">
            <a:extLst>
              <a:ext uri="{FF2B5EF4-FFF2-40B4-BE49-F238E27FC236}">
                <a16:creationId xmlns:a16="http://schemas.microsoft.com/office/drawing/2014/main" id="{94F25130-9AB8-4A39-8288-547EFF955E96}"/>
              </a:ext>
            </a:extLst>
          </p:cNvPr>
          <p:cNvSpPr>
            <a:spLocks noChangeArrowheads="1"/>
          </p:cNvSpPr>
          <p:nvPr/>
        </p:nvSpPr>
        <p:spPr bwMode="auto">
          <a:xfrm>
            <a:off x="9336088" y="4292601"/>
            <a:ext cx="1111250" cy="79216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4" name="Rectangle 16">
            <a:extLst>
              <a:ext uri="{FF2B5EF4-FFF2-40B4-BE49-F238E27FC236}">
                <a16:creationId xmlns:a16="http://schemas.microsoft.com/office/drawing/2014/main" id="{4AC764E1-8FC4-4AAB-B9DD-6C9A8BC8760A}"/>
              </a:ext>
            </a:extLst>
          </p:cNvPr>
          <p:cNvSpPr>
            <a:spLocks noChangeArrowheads="1"/>
          </p:cNvSpPr>
          <p:nvPr/>
        </p:nvSpPr>
        <p:spPr bwMode="auto">
          <a:xfrm>
            <a:off x="6954838" y="5229225"/>
            <a:ext cx="1111250" cy="80645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5" name="Rectangle 17">
            <a:extLst>
              <a:ext uri="{FF2B5EF4-FFF2-40B4-BE49-F238E27FC236}">
                <a16:creationId xmlns:a16="http://schemas.microsoft.com/office/drawing/2014/main" id="{5F50813A-3413-4AA6-9742-38AA8C96F9C5}"/>
              </a:ext>
            </a:extLst>
          </p:cNvPr>
          <p:cNvSpPr>
            <a:spLocks noChangeArrowheads="1"/>
          </p:cNvSpPr>
          <p:nvPr/>
        </p:nvSpPr>
        <p:spPr bwMode="auto">
          <a:xfrm>
            <a:off x="6929439" y="1268414"/>
            <a:ext cx="1120775" cy="8143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6" name="Rectangle 18">
            <a:extLst>
              <a:ext uri="{FF2B5EF4-FFF2-40B4-BE49-F238E27FC236}">
                <a16:creationId xmlns:a16="http://schemas.microsoft.com/office/drawing/2014/main" id="{876FC7A2-1001-4BF5-85E4-075E822EDA9B}"/>
              </a:ext>
            </a:extLst>
          </p:cNvPr>
          <p:cNvSpPr>
            <a:spLocks noChangeArrowheads="1"/>
          </p:cNvSpPr>
          <p:nvPr/>
        </p:nvSpPr>
        <p:spPr bwMode="auto">
          <a:xfrm>
            <a:off x="4518025" y="2276475"/>
            <a:ext cx="1144588" cy="72548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37" name="Text Box 19">
            <a:extLst>
              <a:ext uri="{FF2B5EF4-FFF2-40B4-BE49-F238E27FC236}">
                <a16:creationId xmlns:a16="http://schemas.microsoft.com/office/drawing/2014/main" id="{252304BD-C938-4082-9E87-5DBE05429BDB}"/>
              </a:ext>
            </a:extLst>
          </p:cNvPr>
          <p:cNvSpPr txBox="1">
            <a:spLocks noChangeArrowheads="1"/>
          </p:cNvSpPr>
          <p:nvPr/>
        </p:nvSpPr>
        <p:spPr bwMode="auto">
          <a:xfrm>
            <a:off x="2513013" y="1341438"/>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58738" name="Text Box 20">
            <a:extLst>
              <a:ext uri="{FF2B5EF4-FFF2-40B4-BE49-F238E27FC236}">
                <a16:creationId xmlns:a16="http://schemas.microsoft.com/office/drawing/2014/main" id="{9163F71C-46A6-40B9-95B0-3CB95FBA6F8E}"/>
              </a:ext>
            </a:extLst>
          </p:cNvPr>
          <p:cNvSpPr txBox="1">
            <a:spLocks noChangeArrowheads="1"/>
          </p:cNvSpPr>
          <p:nvPr/>
        </p:nvSpPr>
        <p:spPr bwMode="auto">
          <a:xfrm>
            <a:off x="2554288" y="34417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58739" name="Text Box 21">
            <a:extLst>
              <a:ext uri="{FF2B5EF4-FFF2-40B4-BE49-F238E27FC236}">
                <a16:creationId xmlns:a16="http://schemas.microsoft.com/office/drawing/2014/main" id="{12DCE613-A9D9-4E6F-83BA-602AE7591A13}"/>
              </a:ext>
            </a:extLst>
          </p:cNvPr>
          <p:cNvSpPr txBox="1">
            <a:spLocks noChangeArrowheads="1"/>
          </p:cNvSpPr>
          <p:nvPr/>
        </p:nvSpPr>
        <p:spPr bwMode="auto">
          <a:xfrm>
            <a:off x="4559300" y="24923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58740" name="Text Box 22">
            <a:extLst>
              <a:ext uri="{FF2B5EF4-FFF2-40B4-BE49-F238E27FC236}">
                <a16:creationId xmlns:a16="http://schemas.microsoft.com/office/drawing/2014/main" id="{3126CBC1-D935-403C-961D-8701DB9A9292}"/>
              </a:ext>
            </a:extLst>
          </p:cNvPr>
          <p:cNvSpPr txBox="1">
            <a:spLocks noChangeArrowheads="1"/>
          </p:cNvSpPr>
          <p:nvPr/>
        </p:nvSpPr>
        <p:spPr bwMode="auto">
          <a:xfrm>
            <a:off x="7096126" y="1462088"/>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58741" name="Text Box 23">
            <a:extLst>
              <a:ext uri="{FF2B5EF4-FFF2-40B4-BE49-F238E27FC236}">
                <a16:creationId xmlns:a16="http://schemas.microsoft.com/office/drawing/2014/main" id="{34DEAFB8-A734-4F73-AF78-AD0A7A7EEE62}"/>
              </a:ext>
            </a:extLst>
          </p:cNvPr>
          <p:cNvSpPr txBox="1">
            <a:spLocks noChangeArrowheads="1"/>
          </p:cNvSpPr>
          <p:nvPr/>
        </p:nvSpPr>
        <p:spPr bwMode="auto">
          <a:xfrm>
            <a:off x="7064376" y="35163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58742" name="Group 24">
            <a:extLst>
              <a:ext uri="{FF2B5EF4-FFF2-40B4-BE49-F238E27FC236}">
                <a16:creationId xmlns:a16="http://schemas.microsoft.com/office/drawing/2014/main" id="{DBF5F603-5B40-4C79-B413-3180037464D0}"/>
              </a:ext>
            </a:extLst>
          </p:cNvPr>
          <p:cNvGrpSpPr>
            <a:grpSpLocks/>
          </p:cNvGrpSpPr>
          <p:nvPr/>
        </p:nvGrpSpPr>
        <p:grpSpPr bwMode="auto">
          <a:xfrm>
            <a:off x="5656264" y="1644650"/>
            <a:ext cx="1273175" cy="2038350"/>
            <a:chOff x="2575" y="781"/>
            <a:chExt cx="866" cy="1284"/>
          </a:xfrm>
        </p:grpSpPr>
        <p:sp>
          <p:nvSpPr>
            <p:cNvPr id="158767" name="Freeform 25">
              <a:extLst>
                <a:ext uri="{FF2B5EF4-FFF2-40B4-BE49-F238E27FC236}">
                  <a16:creationId xmlns:a16="http://schemas.microsoft.com/office/drawing/2014/main" id="{D4099D61-AED2-4986-9A35-9311EE23F364}"/>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58768" name="Freeform 26">
              <a:extLst>
                <a:ext uri="{FF2B5EF4-FFF2-40B4-BE49-F238E27FC236}">
                  <a16:creationId xmlns:a16="http://schemas.microsoft.com/office/drawing/2014/main" id="{B0DDD87C-F879-436D-B626-82FE80B0930C}"/>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58743" name="Text Box 28">
            <a:extLst>
              <a:ext uri="{FF2B5EF4-FFF2-40B4-BE49-F238E27FC236}">
                <a16:creationId xmlns:a16="http://schemas.microsoft.com/office/drawing/2014/main" id="{34071BB4-0B32-477C-833C-1D40E14A44CC}"/>
              </a:ext>
            </a:extLst>
          </p:cNvPr>
          <p:cNvSpPr txBox="1">
            <a:spLocks noChangeArrowheads="1"/>
          </p:cNvSpPr>
          <p:nvPr/>
        </p:nvSpPr>
        <p:spPr bwMode="auto">
          <a:xfrm>
            <a:off x="7124700" y="546417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58744" name="Text Box 29">
            <a:extLst>
              <a:ext uri="{FF2B5EF4-FFF2-40B4-BE49-F238E27FC236}">
                <a16:creationId xmlns:a16="http://schemas.microsoft.com/office/drawing/2014/main" id="{E5CFD3B7-4C1A-4B75-94F3-19F6FE87115E}"/>
              </a:ext>
            </a:extLst>
          </p:cNvPr>
          <p:cNvSpPr txBox="1">
            <a:spLocks noChangeArrowheads="1"/>
          </p:cNvSpPr>
          <p:nvPr/>
        </p:nvSpPr>
        <p:spPr bwMode="auto">
          <a:xfrm>
            <a:off x="9494838" y="4549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58745" name="Text Box 30">
            <a:extLst>
              <a:ext uri="{FF2B5EF4-FFF2-40B4-BE49-F238E27FC236}">
                <a16:creationId xmlns:a16="http://schemas.microsoft.com/office/drawing/2014/main" id="{4B681CCC-3ECD-49C6-AD4A-0DE6497DE890}"/>
              </a:ext>
            </a:extLst>
          </p:cNvPr>
          <p:cNvSpPr txBox="1">
            <a:spLocks noChangeArrowheads="1"/>
          </p:cNvSpPr>
          <p:nvPr/>
        </p:nvSpPr>
        <p:spPr bwMode="auto">
          <a:xfrm>
            <a:off x="7785100" y="1363663"/>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graphicFrame>
        <p:nvGraphicFramePr>
          <p:cNvPr id="158746" name="Object 53">
            <a:extLst>
              <a:ext uri="{FF2B5EF4-FFF2-40B4-BE49-F238E27FC236}">
                <a16:creationId xmlns:a16="http://schemas.microsoft.com/office/drawing/2014/main" id="{14971543-DA48-4873-B7CE-8179EA98C418}"/>
              </a:ext>
            </a:extLst>
          </p:cNvPr>
          <p:cNvGraphicFramePr>
            <a:graphicFrameLocks noChangeAspect="1"/>
          </p:cNvGraphicFramePr>
          <p:nvPr/>
        </p:nvGraphicFramePr>
        <p:xfrm>
          <a:off x="8616951" y="260351"/>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58746" name="Object 53">
                        <a:extLst>
                          <a:ext uri="{FF2B5EF4-FFF2-40B4-BE49-F238E27FC236}">
                            <a16:creationId xmlns:a16="http://schemas.microsoft.com/office/drawing/2014/main" id="{14971543-DA48-4873-B7CE-8179EA98C4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6951" y="260351"/>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58747" name="Object 54">
            <a:extLst>
              <a:ext uri="{FF2B5EF4-FFF2-40B4-BE49-F238E27FC236}">
                <a16:creationId xmlns:a16="http://schemas.microsoft.com/office/drawing/2014/main" id="{21AD2F3D-3DB8-4733-AEC9-33C48A0CC88C}"/>
              </a:ext>
            </a:extLst>
          </p:cNvPr>
          <p:cNvGraphicFramePr>
            <a:graphicFrameLocks noChangeAspect="1"/>
          </p:cNvGraphicFramePr>
          <p:nvPr/>
        </p:nvGraphicFramePr>
        <p:xfrm>
          <a:off x="1774825" y="120651"/>
          <a:ext cx="939800" cy="931863"/>
        </p:xfrm>
        <a:graphic>
          <a:graphicData uri="http://schemas.openxmlformats.org/presentationml/2006/ole">
            <mc:AlternateContent xmlns:mc="http://schemas.openxmlformats.org/markup-compatibility/2006">
              <mc:Choice xmlns:v="urn:schemas-microsoft-com:vml" Requires="v">
                <p:oleObj name="Clip" r:id="rId5" imgW="2287616" imgH="1701980" progId="">
                  <p:embed/>
                </p:oleObj>
              </mc:Choice>
              <mc:Fallback>
                <p:oleObj name="Clip" r:id="rId5" imgW="2287616" imgH="1701980" progId="">
                  <p:embed/>
                  <p:pic>
                    <p:nvPicPr>
                      <p:cNvPr id="158747" name="Object 54">
                        <a:extLst>
                          <a:ext uri="{FF2B5EF4-FFF2-40B4-BE49-F238E27FC236}">
                            <a16:creationId xmlns:a16="http://schemas.microsoft.com/office/drawing/2014/main" id="{21AD2F3D-3DB8-4733-AEC9-33C48A0CC8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0651"/>
                        <a:ext cx="93980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8748" name="AutoShape 33">
            <a:extLst>
              <a:ext uri="{FF2B5EF4-FFF2-40B4-BE49-F238E27FC236}">
                <a16:creationId xmlns:a16="http://schemas.microsoft.com/office/drawing/2014/main" id="{0B56954A-3FB4-49EC-A36A-1CF937899A21}"/>
              </a:ext>
            </a:extLst>
          </p:cNvPr>
          <p:cNvSpPr>
            <a:spLocks noChangeArrowheads="1"/>
          </p:cNvSpPr>
          <p:nvPr/>
        </p:nvSpPr>
        <p:spPr bwMode="auto">
          <a:xfrm>
            <a:off x="7104064" y="4005264"/>
            <a:ext cx="287337" cy="503237"/>
          </a:xfrm>
          <a:prstGeom prst="upArrow">
            <a:avLst>
              <a:gd name="adj1" fmla="val 50000"/>
              <a:gd name="adj2" fmla="val 43785"/>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49" name="AutoShape 34">
            <a:extLst>
              <a:ext uri="{FF2B5EF4-FFF2-40B4-BE49-F238E27FC236}">
                <a16:creationId xmlns:a16="http://schemas.microsoft.com/office/drawing/2014/main" id="{C039AC74-E7DD-4C46-B482-7D78E09A4F17}"/>
              </a:ext>
            </a:extLst>
          </p:cNvPr>
          <p:cNvSpPr>
            <a:spLocks noChangeArrowheads="1"/>
          </p:cNvSpPr>
          <p:nvPr/>
        </p:nvSpPr>
        <p:spPr bwMode="auto">
          <a:xfrm rot="10800000">
            <a:off x="7391400" y="6207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50" name="AutoShape 35">
            <a:extLst>
              <a:ext uri="{FF2B5EF4-FFF2-40B4-BE49-F238E27FC236}">
                <a16:creationId xmlns:a16="http://schemas.microsoft.com/office/drawing/2014/main" id="{632B3E85-6311-4AD8-8B35-1249962A7403}"/>
              </a:ext>
            </a:extLst>
          </p:cNvPr>
          <p:cNvSpPr>
            <a:spLocks noChangeArrowheads="1"/>
          </p:cNvSpPr>
          <p:nvPr/>
        </p:nvSpPr>
        <p:spPr bwMode="auto">
          <a:xfrm rot="10800000">
            <a:off x="9191625" y="1700214"/>
            <a:ext cx="287338" cy="503237"/>
          </a:xfrm>
          <a:prstGeom prst="upArrow">
            <a:avLst>
              <a:gd name="adj1" fmla="val 50000"/>
              <a:gd name="adj2" fmla="val 43784"/>
            </a:avLst>
          </a:prstGeom>
          <a:solidFill>
            <a:schemeClr val="accent2"/>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51" name="Rectangle 36">
            <a:extLst>
              <a:ext uri="{FF2B5EF4-FFF2-40B4-BE49-F238E27FC236}">
                <a16:creationId xmlns:a16="http://schemas.microsoft.com/office/drawing/2014/main" id="{FF7FDAAE-859F-4E7D-9EEB-8F897DAFEB59}"/>
              </a:ext>
            </a:extLst>
          </p:cNvPr>
          <p:cNvSpPr>
            <a:spLocks noChangeArrowheads="1"/>
          </p:cNvSpPr>
          <p:nvPr/>
        </p:nvSpPr>
        <p:spPr bwMode="auto">
          <a:xfrm>
            <a:off x="7464426" y="476251"/>
            <a:ext cx="1655763" cy="144463"/>
          </a:xfrm>
          <a:prstGeom prst="rect">
            <a:avLst/>
          </a:prstGeom>
          <a:solidFill>
            <a:schemeClr val="accent2"/>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52" name="Text Box 37">
            <a:extLst>
              <a:ext uri="{FF2B5EF4-FFF2-40B4-BE49-F238E27FC236}">
                <a16:creationId xmlns:a16="http://schemas.microsoft.com/office/drawing/2014/main" id="{2EAD6F7B-A419-4A60-904B-382A2BF2E225}"/>
              </a:ext>
            </a:extLst>
          </p:cNvPr>
          <p:cNvSpPr txBox="1">
            <a:spLocks noChangeArrowheads="1"/>
          </p:cNvSpPr>
          <p:nvPr/>
        </p:nvSpPr>
        <p:spPr bwMode="auto">
          <a:xfrm>
            <a:off x="8904289" y="2225675"/>
            <a:ext cx="1571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latin typeface="Times New Roman" panose="02020603050405020304" pitchFamily="18" charset="0"/>
              </a:rPr>
              <a:t>TA + NH</a:t>
            </a:r>
            <a:r>
              <a:rPr lang="cs-CZ" altLang="cs-CZ" sz="2400" baseline="-25000">
                <a:latin typeface="Times New Roman" panose="02020603050405020304" pitchFamily="18" charset="0"/>
              </a:rPr>
              <a:t>4</a:t>
            </a:r>
            <a:r>
              <a:rPr lang="cs-CZ" altLang="cs-CZ" sz="2400" baseline="30000">
                <a:latin typeface="Times New Roman" panose="02020603050405020304" pitchFamily="18" charset="0"/>
              </a:rPr>
              <a:t>+</a:t>
            </a:r>
          </a:p>
        </p:txBody>
      </p:sp>
      <p:sp>
        <p:nvSpPr>
          <p:cNvPr id="158753" name="AutoShape 38">
            <a:extLst>
              <a:ext uri="{FF2B5EF4-FFF2-40B4-BE49-F238E27FC236}">
                <a16:creationId xmlns:a16="http://schemas.microsoft.com/office/drawing/2014/main" id="{33F79AEB-F1F7-445D-A13A-6C8064FFF2FC}"/>
              </a:ext>
            </a:extLst>
          </p:cNvPr>
          <p:cNvSpPr>
            <a:spLocks noChangeArrowheads="1"/>
          </p:cNvSpPr>
          <p:nvPr/>
        </p:nvSpPr>
        <p:spPr bwMode="auto">
          <a:xfrm>
            <a:off x="2713039" y="1989139"/>
            <a:ext cx="287337" cy="935037"/>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54" name="AutoShape 39">
            <a:extLst>
              <a:ext uri="{FF2B5EF4-FFF2-40B4-BE49-F238E27FC236}">
                <a16:creationId xmlns:a16="http://schemas.microsoft.com/office/drawing/2014/main" id="{EF1B7330-946C-4684-B756-845D85B73C77}"/>
              </a:ext>
            </a:extLst>
          </p:cNvPr>
          <p:cNvSpPr>
            <a:spLocks noChangeArrowheads="1"/>
          </p:cNvSpPr>
          <p:nvPr/>
        </p:nvSpPr>
        <p:spPr bwMode="auto">
          <a:xfrm>
            <a:off x="2713039" y="260350"/>
            <a:ext cx="287337" cy="935038"/>
          </a:xfrm>
          <a:prstGeom prst="upArrow">
            <a:avLst>
              <a:gd name="adj1" fmla="val 50000"/>
              <a:gd name="adj2" fmla="val 81354"/>
            </a:avLst>
          </a:prstGeom>
          <a:solidFill>
            <a:srgbClr val="FF9933"/>
          </a:solidFill>
          <a:ln w="9525">
            <a:solidFill>
              <a:schemeClr val="tx1"/>
            </a:solidFill>
            <a:miter lim="800000"/>
            <a:headEnd/>
            <a:tailEnd/>
          </a:ln>
        </p:spPr>
        <p:txBody>
          <a:bodyPr vert="eaVert"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55" name="Line 44">
            <a:extLst>
              <a:ext uri="{FF2B5EF4-FFF2-40B4-BE49-F238E27FC236}">
                <a16:creationId xmlns:a16="http://schemas.microsoft.com/office/drawing/2014/main" id="{35081D30-9F85-41C0-A5BB-4EE4517B51AF}"/>
              </a:ext>
            </a:extLst>
          </p:cNvPr>
          <p:cNvSpPr>
            <a:spLocks noChangeShapeType="1"/>
          </p:cNvSpPr>
          <p:nvPr/>
        </p:nvSpPr>
        <p:spPr bwMode="auto">
          <a:xfrm flipV="1">
            <a:off x="2508250" y="1412876"/>
            <a:ext cx="0" cy="360363"/>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158756" name="Line 45">
            <a:extLst>
              <a:ext uri="{FF2B5EF4-FFF2-40B4-BE49-F238E27FC236}">
                <a16:creationId xmlns:a16="http://schemas.microsoft.com/office/drawing/2014/main" id="{40360F06-9596-4E09-895A-3BD1BC32CA55}"/>
              </a:ext>
            </a:extLst>
          </p:cNvPr>
          <p:cNvSpPr>
            <a:spLocks noChangeShapeType="1"/>
          </p:cNvSpPr>
          <p:nvPr/>
        </p:nvSpPr>
        <p:spPr bwMode="auto">
          <a:xfrm flipV="1">
            <a:off x="4583113" y="2492376"/>
            <a:ext cx="0" cy="360363"/>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158757" name="Rectangle 48">
            <a:extLst>
              <a:ext uri="{FF2B5EF4-FFF2-40B4-BE49-F238E27FC236}">
                <a16:creationId xmlns:a16="http://schemas.microsoft.com/office/drawing/2014/main" id="{DF8A2C85-4480-4360-8CF4-88950BE33EA8}"/>
              </a:ext>
            </a:extLst>
          </p:cNvPr>
          <p:cNvSpPr>
            <a:spLocks noChangeArrowheads="1"/>
          </p:cNvSpPr>
          <p:nvPr/>
        </p:nvSpPr>
        <p:spPr bwMode="auto">
          <a:xfrm>
            <a:off x="9336088" y="4076701"/>
            <a:ext cx="1111250" cy="1001713"/>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58758" name="Line 49">
            <a:extLst>
              <a:ext uri="{FF2B5EF4-FFF2-40B4-BE49-F238E27FC236}">
                <a16:creationId xmlns:a16="http://schemas.microsoft.com/office/drawing/2014/main" id="{26A673D0-C460-46AC-A7D9-B4EB132A333E}"/>
              </a:ext>
            </a:extLst>
          </p:cNvPr>
          <p:cNvSpPr>
            <a:spLocks noChangeShapeType="1"/>
          </p:cNvSpPr>
          <p:nvPr/>
        </p:nvSpPr>
        <p:spPr bwMode="auto">
          <a:xfrm flipV="1">
            <a:off x="7032625" y="3573463"/>
            <a:ext cx="0" cy="360362"/>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158759" name="Line 50">
            <a:extLst>
              <a:ext uri="{FF2B5EF4-FFF2-40B4-BE49-F238E27FC236}">
                <a16:creationId xmlns:a16="http://schemas.microsoft.com/office/drawing/2014/main" id="{2A95C768-83B3-4043-8C70-33FEE8790B7C}"/>
              </a:ext>
            </a:extLst>
          </p:cNvPr>
          <p:cNvSpPr>
            <a:spLocks noChangeShapeType="1"/>
          </p:cNvSpPr>
          <p:nvPr/>
        </p:nvSpPr>
        <p:spPr bwMode="auto">
          <a:xfrm flipV="1">
            <a:off x="7104063" y="1484313"/>
            <a:ext cx="0" cy="360362"/>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158760" name="Line 51">
            <a:extLst>
              <a:ext uri="{FF2B5EF4-FFF2-40B4-BE49-F238E27FC236}">
                <a16:creationId xmlns:a16="http://schemas.microsoft.com/office/drawing/2014/main" id="{79E01E53-6A4B-45EE-9929-9DFCFBBA6A32}"/>
              </a:ext>
            </a:extLst>
          </p:cNvPr>
          <p:cNvSpPr>
            <a:spLocks noChangeShapeType="1"/>
          </p:cNvSpPr>
          <p:nvPr/>
        </p:nvSpPr>
        <p:spPr bwMode="auto">
          <a:xfrm flipV="1">
            <a:off x="7104063" y="5445126"/>
            <a:ext cx="0" cy="36036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8761" name="Line 52">
            <a:extLst>
              <a:ext uri="{FF2B5EF4-FFF2-40B4-BE49-F238E27FC236}">
                <a16:creationId xmlns:a16="http://schemas.microsoft.com/office/drawing/2014/main" id="{5CA8599B-F158-40D0-8565-C499266AA389}"/>
              </a:ext>
            </a:extLst>
          </p:cNvPr>
          <p:cNvSpPr>
            <a:spLocks noChangeShapeType="1"/>
          </p:cNvSpPr>
          <p:nvPr/>
        </p:nvSpPr>
        <p:spPr bwMode="auto">
          <a:xfrm flipV="1">
            <a:off x="9480550" y="4508501"/>
            <a:ext cx="0" cy="360363"/>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158762" name="AutoShape 53">
            <a:extLst>
              <a:ext uri="{FF2B5EF4-FFF2-40B4-BE49-F238E27FC236}">
                <a16:creationId xmlns:a16="http://schemas.microsoft.com/office/drawing/2014/main" id="{65799C3F-F26D-47B4-9CF3-C9D34D4B31BF}"/>
              </a:ext>
            </a:extLst>
          </p:cNvPr>
          <p:cNvSpPr>
            <a:spLocks noChangeArrowheads="1"/>
          </p:cNvSpPr>
          <p:nvPr/>
        </p:nvSpPr>
        <p:spPr bwMode="auto">
          <a:xfrm flipH="1">
            <a:off x="3900489" y="1628775"/>
            <a:ext cx="2339975" cy="431800"/>
          </a:xfrm>
          <a:prstGeom prst="rightArrow">
            <a:avLst>
              <a:gd name="adj1" fmla="val 50000"/>
              <a:gd name="adj2" fmla="val 135478"/>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800">
                <a:latin typeface="Times New Roman" panose="02020603050405020304" pitchFamily="18" charset="0"/>
              </a:rPr>
              <a:t>posun rovnováhy</a:t>
            </a:r>
          </a:p>
        </p:txBody>
      </p:sp>
      <p:sp>
        <p:nvSpPr>
          <p:cNvPr id="158763" name="Text Box 45">
            <a:extLst>
              <a:ext uri="{FF2B5EF4-FFF2-40B4-BE49-F238E27FC236}">
                <a16:creationId xmlns:a16="http://schemas.microsoft.com/office/drawing/2014/main" id="{33638E3E-A40E-443F-A982-B4D95B39AB2E}"/>
              </a:ext>
            </a:extLst>
          </p:cNvPr>
          <p:cNvSpPr txBox="1">
            <a:spLocks noChangeArrowheads="1"/>
          </p:cNvSpPr>
          <p:nvPr/>
        </p:nvSpPr>
        <p:spPr bwMode="auto">
          <a:xfrm>
            <a:off x="1558926" y="5214938"/>
            <a:ext cx="547052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008000"/>
                </a:solidFill>
                <a:latin typeface="Times New Roman" panose="02020603050405020304" pitchFamily="18" charset="0"/>
              </a:rPr>
              <a:t>Pufrační poruchy acidobazické rovnováhy:</a:t>
            </a:r>
          </a:p>
          <a:p>
            <a:pPr lvl="1">
              <a:spcBef>
                <a:spcPct val="0"/>
              </a:spcBef>
              <a:buClrTx/>
              <a:buFontTx/>
              <a:buNone/>
            </a:pPr>
            <a:r>
              <a:rPr lang="cs-CZ" altLang="cs-CZ" sz="2400">
                <a:latin typeface="Times New Roman" panose="02020603050405020304" pitchFamily="18" charset="0"/>
              </a:rPr>
              <a:t>Kontrakční alkalémie</a:t>
            </a:r>
          </a:p>
        </p:txBody>
      </p:sp>
      <p:sp>
        <p:nvSpPr>
          <p:cNvPr id="158764" name="Text Box 42">
            <a:extLst>
              <a:ext uri="{FF2B5EF4-FFF2-40B4-BE49-F238E27FC236}">
                <a16:creationId xmlns:a16="http://schemas.microsoft.com/office/drawing/2014/main" id="{B42B422C-924E-4082-A4E0-D4F75B6018F5}"/>
              </a:ext>
            </a:extLst>
          </p:cNvPr>
          <p:cNvSpPr txBox="1">
            <a:spLocks noChangeArrowheads="1"/>
          </p:cNvSpPr>
          <p:nvPr/>
        </p:nvSpPr>
        <p:spPr bwMode="auto">
          <a:xfrm>
            <a:off x="1703389" y="2997200"/>
            <a:ext cx="1965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rgbClr val="FF9933"/>
                </a:solidFill>
                <a:latin typeface="Times New Roman" panose="02020603050405020304" pitchFamily="18" charset="0"/>
              </a:rPr>
              <a:t> bilance CO</a:t>
            </a:r>
            <a:r>
              <a:rPr lang="cs-CZ" altLang="cs-CZ" sz="2400" b="1" baseline="-25000">
                <a:solidFill>
                  <a:srgbClr val="FF9933"/>
                </a:solidFill>
                <a:latin typeface="Times New Roman" panose="02020603050405020304" pitchFamily="18" charset="0"/>
              </a:rPr>
              <a:t>2</a:t>
            </a:r>
            <a:endParaRPr lang="cs-CZ" altLang="cs-CZ" sz="2400" b="1" baseline="30000">
              <a:solidFill>
                <a:srgbClr val="FF9933"/>
              </a:solidFill>
              <a:latin typeface="Times New Roman" panose="02020603050405020304" pitchFamily="18" charset="0"/>
            </a:endParaRPr>
          </a:p>
        </p:txBody>
      </p:sp>
      <p:sp>
        <p:nvSpPr>
          <p:cNvPr id="158765" name="Text Box 43">
            <a:extLst>
              <a:ext uri="{FF2B5EF4-FFF2-40B4-BE49-F238E27FC236}">
                <a16:creationId xmlns:a16="http://schemas.microsoft.com/office/drawing/2014/main" id="{A0C0C2BE-01C1-4070-A719-3EC03A347DD4}"/>
              </a:ext>
            </a:extLst>
          </p:cNvPr>
          <p:cNvSpPr txBox="1">
            <a:spLocks noChangeArrowheads="1"/>
          </p:cNvSpPr>
          <p:nvPr/>
        </p:nvSpPr>
        <p:spPr bwMode="auto">
          <a:xfrm>
            <a:off x="6419851" y="4437063"/>
            <a:ext cx="1965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solidFill>
                  <a:schemeClr val="accent2"/>
                </a:solidFill>
                <a:latin typeface="Times New Roman" panose="02020603050405020304" pitchFamily="18" charset="0"/>
              </a:rPr>
              <a:t>bilance H</a:t>
            </a:r>
            <a:r>
              <a:rPr lang="cs-CZ" altLang="cs-CZ" sz="2400" b="1" baseline="30000">
                <a:solidFill>
                  <a:schemeClr val="accent2"/>
                </a:solidFill>
                <a:latin typeface="Times New Roman" panose="02020603050405020304" pitchFamily="18" charset="0"/>
              </a:rPr>
              <a:t>+</a:t>
            </a:r>
          </a:p>
        </p:txBody>
      </p:sp>
      <p:sp>
        <p:nvSpPr>
          <p:cNvPr id="158766" name="Text Box 41">
            <a:extLst>
              <a:ext uri="{FF2B5EF4-FFF2-40B4-BE49-F238E27FC236}">
                <a16:creationId xmlns:a16="http://schemas.microsoft.com/office/drawing/2014/main" id="{B61E84E7-881D-42C3-A5DD-E2F9176239C5}"/>
              </a:ext>
            </a:extLst>
          </p:cNvPr>
          <p:cNvSpPr txBox="1">
            <a:spLocks noChangeArrowheads="1"/>
          </p:cNvSpPr>
          <p:nvPr/>
        </p:nvSpPr>
        <p:spPr bwMode="auto">
          <a:xfrm>
            <a:off x="3987800" y="136526"/>
            <a:ext cx="2420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a:solidFill>
                  <a:srgbClr val="FF0066"/>
                </a:solidFill>
                <a:latin typeface="Times New Roman" panose="02020603050405020304" pitchFamily="18" charset="0"/>
              </a:rPr>
              <a:t>Hemokoncentrace</a:t>
            </a:r>
          </a:p>
        </p:txBody>
      </p:sp>
    </p:spTree>
    <p:extLst>
      <p:ext uri="{BB962C8B-B14F-4D97-AF65-F5344CB8AC3E}">
        <p14:creationId xmlns:p14="http://schemas.microsoft.com/office/powerpoint/2010/main" val="3492451699"/>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6D35D84B-E2EE-B908-7A1C-FC060DD42373}"/>
              </a:ext>
            </a:extLst>
          </p:cNvPr>
          <p:cNvSpPr>
            <a:spLocks noGrp="1"/>
          </p:cNvSpPr>
          <p:nvPr>
            <p:ph type="title"/>
          </p:nvPr>
        </p:nvSpPr>
        <p:spPr/>
        <p:txBody>
          <a:bodyPr/>
          <a:lstStyle/>
          <a:p>
            <a:r>
              <a:rPr lang="cs-CZ" dirty="0"/>
              <a:t>ACIDOBAZICKÁ REGULACE</a:t>
            </a:r>
          </a:p>
        </p:txBody>
      </p:sp>
      <p:sp>
        <p:nvSpPr>
          <p:cNvPr id="3" name="Zástupný obsah 2">
            <a:extLst>
              <a:ext uri="{FF2B5EF4-FFF2-40B4-BE49-F238E27FC236}">
                <a16:creationId xmlns:a16="http://schemas.microsoft.com/office/drawing/2014/main" id="{7AA9FB5B-CFCC-6D2A-10D0-DF19C5064359}"/>
              </a:ext>
            </a:extLst>
          </p:cNvPr>
          <p:cNvSpPr>
            <a:spLocks noGrp="1"/>
          </p:cNvSpPr>
          <p:nvPr>
            <p:ph idx="1"/>
          </p:nvPr>
        </p:nvSpPr>
        <p:spPr/>
        <p:txBody>
          <a:bodyPr/>
          <a:lstStyle/>
          <a:p>
            <a:endParaRPr lang="cs-CZ"/>
          </a:p>
        </p:txBody>
      </p:sp>
    </p:spTree>
    <p:extLst>
      <p:ext uri="{BB962C8B-B14F-4D97-AF65-F5344CB8AC3E}">
        <p14:creationId xmlns:p14="http://schemas.microsoft.com/office/powerpoint/2010/main" val="443211085"/>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Obrázek 2">
            <a:extLst>
              <a:ext uri="{FF2B5EF4-FFF2-40B4-BE49-F238E27FC236}">
                <a16:creationId xmlns:a16="http://schemas.microsoft.com/office/drawing/2014/main" id="{3687CED7-7908-44AF-8DFB-B45590FDBD3D}"/>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24000" y="11113"/>
            <a:ext cx="9144000" cy="686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Obrázek 2">
            <a:extLst>
              <a:ext uri="{FF2B5EF4-FFF2-40B4-BE49-F238E27FC236}">
                <a16:creationId xmlns:a16="http://schemas.microsoft.com/office/drawing/2014/main" id="{3687CED7-7908-44AF-8DFB-B45590FDBD3D}"/>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24000" y="36280"/>
            <a:ext cx="9144000" cy="686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a:extLst>
              <a:ext uri="{FF2B5EF4-FFF2-40B4-BE49-F238E27FC236}">
                <a16:creationId xmlns:a16="http://schemas.microsoft.com/office/drawing/2014/main" id="{CC0DD1A4-0803-4082-B4E5-214B69A87175}"/>
              </a:ext>
            </a:extLst>
          </p:cNvPr>
          <p:cNvSpPr txBox="1"/>
          <p:nvPr/>
        </p:nvSpPr>
        <p:spPr>
          <a:xfrm>
            <a:off x="164993" y="3552307"/>
            <a:ext cx="2947688" cy="923330"/>
          </a:xfrm>
          <a:prstGeom prst="rect">
            <a:avLst/>
          </a:prstGeom>
          <a:noFill/>
        </p:spPr>
        <p:txBody>
          <a:bodyPr wrap="square" rtlCol="0">
            <a:spAutoFit/>
          </a:bodyPr>
          <a:lstStyle/>
          <a:p>
            <a:r>
              <a:rPr lang="cs-CZ" dirty="0">
                <a:solidFill>
                  <a:srgbClr val="FF0000"/>
                </a:solidFill>
              </a:rPr>
              <a:t>Porucha bilance toku CO</a:t>
            </a:r>
            <a:r>
              <a:rPr lang="cs-CZ" baseline="-25000" dirty="0">
                <a:solidFill>
                  <a:srgbClr val="FF0000"/>
                </a:solidFill>
              </a:rPr>
              <a:t>2</a:t>
            </a:r>
            <a:r>
              <a:rPr lang="cs-CZ" dirty="0">
                <a:solidFill>
                  <a:srgbClr val="FF0000"/>
                </a:solidFill>
              </a:rPr>
              <a:t>:</a:t>
            </a:r>
          </a:p>
          <a:p>
            <a:endParaRPr lang="cs-CZ" dirty="0"/>
          </a:p>
          <a:p>
            <a:r>
              <a:rPr lang="cs-CZ" dirty="0"/>
              <a:t>Respirační acidóza/alkalóza</a:t>
            </a:r>
            <a:endParaRPr lang="en-US" dirty="0"/>
          </a:p>
        </p:txBody>
      </p:sp>
      <p:sp>
        <p:nvSpPr>
          <p:cNvPr id="4" name="TextovéPole 3">
            <a:extLst>
              <a:ext uri="{FF2B5EF4-FFF2-40B4-BE49-F238E27FC236}">
                <a16:creationId xmlns:a16="http://schemas.microsoft.com/office/drawing/2014/main" id="{7CC897A2-6842-41FC-9754-D0345114A33A}"/>
              </a:ext>
            </a:extLst>
          </p:cNvPr>
          <p:cNvSpPr txBox="1"/>
          <p:nvPr/>
        </p:nvSpPr>
        <p:spPr>
          <a:xfrm>
            <a:off x="7720312" y="3275308"/>
            <a:ext cx="3500138" cy="923330"/>
          </a:xfrm>
          <a:prstGeom prst="rect">
            <a:avLst/>
          </a:prstGeom>
          <a:noFill/>
        </p:spPr>
        <p:txBody>
          <a:bodyPr wrap="square" rtlCol="0">
            <a:spAutoFit/>
          </a:bodyPr>
          <a:lstStyle/>
          <a:p>
            <a:r>
              <a:rPr lang="cs-CZ" dirty="0">
                <a:solidFill>
                  <a:srgbClr val="FF0000"/>
                </a:solidFill>
              </a:rPr>
              <a:t>Porucha bilance toků H</a:t>
            </a:r>
            <a:r>
              <a:rPr lang="cs-CZ" baseline="30000" dirty="0">
                <a:solidFill>
                  <a:srgbClr val="FF0000"/>
                </a:solidFill>
              </a:rPr>
              <a:t>+</a:t>
            </a:r>
            <a:r>
              <a:rPr lang="cs-CZ" dirty="0">
                <a:solidFill>
                  <a:srgbClr val="FF0000"/>
                </a:solidFill>
              </a:rPr>
              <a:t>/HCO</a:t>
            </a:r>
            <a:r>
              <a:rPr lang="cs-CZ" baseline="-25000" dirty="0">
                <a:solidFill>
                  <a:srgbClr val="FF0000"/>
                </a:solidFill>
              </a:rPr>
              <a:t>3</a:t>
            </a:r>
            <a:r>
              <a:rPr lang="cs-CZ" baseline="30000" dirty="0">
                <a:solidFill>
                  <a:srgbClr val="FF0000"/>
                </a:solidFill>
              </a:rPr>
              <a:t>- </a:t>
            </a:r>
            <a:r>
              <a:rPr lang="cs-CZ" dirty="0">
                <a:solidFill>
                  <a:srgbClr val="FF0000"/>
                </a:solidFill>
              </a:rPr>
              <a:t>:</a:t>
            </a:r>
          </a:p>
          <a:p>
            <a:endParaRPr lang="cs-CZ" dirty="0"/>
          </a:p>
          <a:p>
            <a:r>
              <a:rPr lang="cs-CZ"/>
              <a:t>Metabolická </a:t>
            </a:r>
            <a:r>
              <a:rPr lang="cs-CZ" dirty="0"/>
              <a:t>acidóza/alkalóza</a:t>
            </a:r>
            <a:endParaRPr lang="en-US" dirty="0"/>
          </a:p>
        </p:txBody>
      </p:sp>
    </p:spTree>
    <p:extLst>
      <p:ext uri="{BB962C8B-B14F-4D97-AF65-F5344CB8AC3E}">
        <p14:creationId xmlns:p14="http://schemas.microsoft.com/office/powerpoint/2010/main" val="106895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Obrázek 2">
            <a:extLst>
              <a:ext uri="{FF2B5EF4-FFF2-40B4-BE49-F238E27FC236}">
                <a16:creationId xmlns:a16="http://schemas.microsoft.com/office/drawing/2014/main" id="{3687CED7-7908-44AF-8DFB-B45590FDBD3D}"/>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24000" y="0"/>
            <a:ext cx="9144000" cy="686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a:extLst>
              <a:ext uri="{FF2B5EF4-FFF2-40B4-BE49-F238E27FC236}">
                <a16:creationId xmlns:a16="http://schemas.microsoft.com/office/drawing/2014/main" id="{1D82BA17-7179-487B-850A-DCA88E1F3798}"/>
              </a:ext>
            </a:extLst>
          </p:cNvPr>
          <p:cNvSpPr txBox="1"/>
          <p:nvPr/>
        </p:nvSpPr>
        <p:spPr>
          <a:xfrm>
            <a:off x="119471" y="94551"/>
            <a:ext cx="1880579" cy="369332"/>
          </a:xfrm>
          <a:prstGeom prst="rect">
            <a:avLst/>
          </a:prstGeom>
          <a:noFill/>
        </p:spPr>
        <p:txBody>
          <a:bodyPr wrap="none" rtlCol="0">
            <a:spAutoFit/>
          </a:bodyPr>
          <a:lstStyle/>
          <a:p>
            <a:r>
              <a:rPr lang="cs-CZ" dirty="0">
                <a:solidFill>
                  <a:srgbClr val="FF0000"/>
                </a:solidFill>
              </a:rPr>
              <a:t>Regulační smyčky:</a:t>
            </a:r>
          </a:p>
        </p:txBody>
      </p:sp>
      <p:sp>
        <p:nvSpPr>
          <p:cNvPr id="4" name="TextovéPole 3">
            <a:extLst>
              <a:ext uri="{FF2B5EF4-FFF2-40B4-BE49-F238E27FC236}">
                <a16:creationId xmlns:a16="http://schemas.microsoft.com/office/drawing/2014/main" id="{F5ED5232-4371-4423-B951-3214DCA7F1D7}"/>
              </a:ext>
            </a:extLst>
          </p:cNvPr>
          <p:cNvSpPr txBox="1"/>
          <p:nvPr/>
        </p:nvSpPr>
        <p:spPr>
          <a:xfrm>
            <a:off x="637626" y="810563"/>
            <a:ext cx="2521075" cy="369332"/>
          </a:xfrm>
          <a:prstGeom prst="rect">
            <a:avLst/>
          </a:prstGeom>
          <a:noFill/>
        </p:spPr>
        <p:txBody>
          <a:bodyPr wrap="none" rtlCol="0">
            <a:spAutoFit/>
          </a:bodyPr>
          <a:lstStyle/>
          <a:p>
            <a:r>
              <a:rPr lang="cs-CZ" dirty="0"/>
              <a:t>2. Respirace (6-12 hodin)</a:t>
            </a:r>
          </a:p>
        </p:txBody>
      </p:sp>
      <p:sp>
        <p:nvSpPr>
          <p:cNvPr id="5" name="TextovéPole 4">
            <a:extLst>
              <a:ext uri="{FF2B5EF4-FFF2-40B4-BE49-F238E27FC236}">
                <a16:creationId xmlns:a16="http://schemas.microsoft.com/office/drawing/2014/main" id="{17DF73E6-7E55-4EEF-A879-00BFB007EE70}"/>
              </a:ext>
            </a:extLst>
          </p:cNvPr>
          <p:cNvSpPr txBox="1"/>
          <p:nvPr/>
        </p:nvSpPr>
        <p:spPr>
          <a:xfrm>
            <a:off x="637626" y="1157243"/>
            <a:ext cx="2809744" cy="369332"/>
          </a:xfrm>
          <a:prstGeom prst="rect">
            <a:avLst/>
          </a:prstGeom>
          <a:noFill/>
        </p:spPr>
        <p:txBody>
          <a:bodyPr wrap="none" rtlCol="0">
            <a:spAutoFit/>
          </a:bodyPr>
          <a:lstStyle/>
          <a:p>
            <a:r>
              <a:rPr lang="cs-CZ" dirty="0"/>
              <a:t>3. Renální regulace (3-5 dní)</a:t>
            </a:r>
          </a:p>
        </p:txBody>
      </p:sp>
      <p:sp>
        <p:nvSpPr>
          <p:cNvPr id="6" name="TextovéPole 5">
            <a:extLst>
              <a:ext uri="{FF2B5EF4-FFF2-40B4-BE49-F238E27FC236}">
                <a16:creationId xmlns:a16="http://schemas.microsoft.com/office/drawing/2014/main" id="{A3F17720-A6F0-4761-8286-D9AFFE8562A0}"/>
              </a:ext>
            </a:extLst>
          </p:cNvPr>
          <p:cNvSpPr txBox="1"/>
          <p:nvPr/>
        </p:nvSpPr>
        <p:spPr>
          <a:xfrm>
            <a:off x="637626" y="444833"/>
            <a:ext cx="1590051" cy="369332"/>
          </a:xfrm>
          <a:prstGeom prst="rect">
            <a:avLst/>
          </a:prstGeom>
          <a:noFill/>
        </p:spPr>
        <p:txBody>
          <a:bodyPr wrap="none" rtlCol="0">
            <a:spAutoFit/>
          </a:bodyPr>
          <a:lstStyle/>
          <a:p>
            <a:r>
              <a:rPr lang="cs-CZ" dirty="0"/>
              <a:t>1. Pufry (</a:t>
            </a:r>
            <a:r>
              <a:rPr lang="cs-CZ" dirty="0" err="1"/>
              <a:t>msec</a:t>
            </a:r>
            <a:r>
              <a:rPr lang="cs-CZ" dirty="0"/>
              <a:t>)</a:t>
            </a:r>
          </a:p>
        </p:txBody>
      </p:sp>
      <p:sp>
        <p:nvSpPr>
          <p:cNvPr id="7" name="TextovéPole 6">
            <a:extLst>
              <a:ext uri="{FF2B5EF4-FFF2-40B4-BE49-F238E27FC236}">
                <a16:creationId xmlns:a16="http://schemas.microsoft.com/office/drawing/2014/main" id="{D8131808-C520-4868-ACA2-6F453689FE0A}"/>
              </a:ext>
            </a:extLst>
          </p:cNvPr>
          <p:cNvSpPr txBox="1"/>
          <p:nvPr/>
        </p:nvSpPr>
        <p:spPr>
          <a:xfrm>
            <a:off x="679241" y="1502673"/>
            <a:ext cx="2498886" cy="646331"/>
          </a:xfrm>
          <a:prstGeom prst="rect">
            <a:avLst/>
          </a:prstGeom>
          <a:noFill/>
        </p:spPr>
        <p:txBody>
          <a:bodyPr wrap="square" rtlCol="0">
            <a:spAutoFit/>
          </a:bodyPr>
          <a:lstStyle/>
          <a:p>
            <a:r>
              <a:rPr lang="cs-CZ" dirty="0"/>
              <a:t>4. Výměna H</a:t>
            </a:r>
            <a:r>
              <a:rPr lang="cs-CZ" baseline="30000" dirty="0"/>
              <a:t>+</a:t>
            </a:r>
            <a:r>
              <a:rPr lang="cs-CZ" dirty="0"/>
              <a:t>/Na</a:t>
            </a:r>
            <a:r>
              <a:rPr lang="cs-CZ" baseline="30000" dirty="0"/>
              <a:t>+</a:t>
            </a:r>
            <a:r>
              <a:rPr lang="cs-CZ" dirty="0"/>
              <a:t> H</a:t>
            </a:r>
            <a:r>
              <a:rPr lang="cs-CZ" baseline="30000" dirty="0"/>
              <a:t>+</a:t>
            </a:r>
            <a:r>
              <a:rPr lang="cs-CZ" dirty="0"/>
              <a:t>/K</a:t>
            </a:r>
            <a:r>
              <a:rPr lang="cs-CZ" baseline="30000" dirty="0"/>
              <a:t>+</a:t>
            </a:r>
            <a:r>
              <a:rPr lang="cs-CZ" dirty="0"/>
              <a:t> mezi buňkou a IST  </a:t>
            </a:r>
          </a:p>
        </p:txBody>
      </p:sp>
    </p:spTree>
    <p:extLst>
      <p:ext uri="{BB962C8B-B14F-4D97-AF65-F5344CB8AC3E}">
        <p14:creationId xmlns:p14="http://schemas.microsoft.com/office/powerpoint/2010/main" val="1170949884"/>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810" name="Obrázek 1">
            <a:extLst>
              <a:ext uri="{FF2B5EF4-FFF2-40B4-BE49-F238E27FC236}">
                <a16:creationId xmlns:a16="http://schemas.microsoft.com/office/drawing/2014/main" id="{AC872CEC-3021-4DB6-907F-953E833E1DB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69405" y="-80962"/>
            <a:ext cx="5705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a:extLst>
              <a:ext uri="{FF2B5EF4-FFF2-40B4-BE49-F238E27FC236}">
                <a16:creationId xmlns:a16="http://schemas.microsoft.com/office/drawing/2014/main" id="{C4E05A2D-5B97-4D05-9D2C-6357A188700B}"/>
              </a:ext>
            </a:extLst>
          </p:cNvPr>
          <p:cNvSpPr txBox="1"/>
          <p:nvPr/>
        </p:nvSpPr>
        <p:spPr>
          <a:xfrm>
            <a:off x="8072438" y="2624138"/>
            <a:ext cx="3262753" cy="369332"/>
          </a:xfrm>
          <a:prstGeom prst="rect">
            <a:avLst/>
          </a:prstGeom>
          <a:noFill/>
        </p:spPr>
        <p:txBody>
          <a:bodyPr wrap="none" rtlCol="0">
            <a:spAutoFit/>
          </a:bodyPr>
          <a:lstStyle/>
          <a:p>
            <a:r>
              <a:rPr lang="cs-CZ" dirty="0"/>
              <a:t>Bilance bikarbonátů = Bilance H</a:t>
            </a:r>
            <a:r>
              <a:rPr lang="cs-CZ" baseline="30000" dirty="0"/>
              <a:t>+</a:t>
            </a:r>
            <a:endParaRPr lang="en-US" baseline="30000" dirty="0"/>
          </a:p>
        </p:txBody>
      </p:sp>
      <p:sp>
        <p:nvSpPr>
          <p:cNvPr id="4" name="TextovéPole 3">
            <a:extLst>
              <a:ext uri="{FF2B5EF4-FFF2-40B4-BE49-F238E27FC236}">
                <a16:creationId xmlns:a16="http://schemas.microsoft.com/office/drawing/2014/main" id="{0B630504-2065-4C3B-BC29-777BECFB769E}"/>
              </a:ext>
            </a:extLst>
          </p:cNvPr>
          <p:cNvSpPr txBox="1"/>
          <p:nvPr/>
        </p:nvSpPr>
        <p:spPr>
          <a:xfrm>
            <a:off x="9129713" y="1064092"/>
            <a:ext cx="2461123" cy="646331"/>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p>
          <a:p>
            <a:r>
              <a:rPr lang="cs-CZ" dirty="0"/>
              <a:t>Deplece HCO</a:t>
            </a:r>
            <a:r>
              <a:rPr lang="cs-CZ" baseline="-25000" dirty="0"/>
              <a:t>3</a:t>
            </a:r>
            <a:r>
              <a:rPr lang="cs-CZ" baseline="30000" dirty="0"/>
              <a:t>-</a:t>
            </a:r>
            <a:r>
              <a:rPr lang="cs-CZ" dirty="0"/>
              <a:t> - acidóza</a:t>
            </a:r>
            <a:endParaRPr lang="en-US" dirty="0"/>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834" name="Obrázek 1">
            <a:extLst>
              <a:ext uri="{FF2B5EF4-FFF2-40B4-BE49-F238E27FC236}">
                <a16:creationId xmlns:a16="http://schemas.microsoft.com/office/drawing/2014/main" id="{B13C0B1E-C4BD-4B53-8098-E7C113495B3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3264" y="0"/>
            <a:ext cx="5705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ovéPole 2">
            <a:extLst>
              <a:ext uri="{FF2B5EF4-FFF2-40B4-BE49-F238E27FC236}">
                <a16:creationId xmlns:a16="http://schemas.microsoft.com/office/drawing/2014/main" id="{7D144A1D-4E1F-4664-9EAD-DD4B0CB906B3}"/>
              </a:ext>
            </a:extLst>
          </p:cNvPr>
          <p:cNvSpPr txBox="1"/>
          <p:nvPr/>
        </p:nvSpPr>
        <p:spPr>
          <a:xfrm>
            <a:off x="9129713" y="1064092"/>
            <a:ext cx="2461123" cy="646331"/>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p>
          <a:p>
            <a:r>
              <a:rPr lang="cs-CZ" dirty="0"/>
              <a:t>Deplece HCO</a:t>
            </a:r>
            <a:r>
              <a:rPr lang="cs-CZ" baseline="-25000" dirty="0"/>
              <a:t>3</a:t>
            </a:r>
            <a:r>
              <a:rPr lang="cs-CZ" baseline="30000" dirty="0"/>
              <a:t>-</a:t>
            </a:r>
            <a:r>
              <a:rPr lang="cs-CZ" dirty="0"/>
              <a:t> - acidóza</a:t>
            </a:r>
            <a:endParaRPr lang="en-US" dirty="0"/>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858" name="Obrázek 1">
            <a:extLst>
              <a:ext uri="{FF2B5EF4-FFF2-40B4-BE49-F238E27FC236}">
                <a16:creationId xmlns:a16="http://schemas.microsoft.com/office/drawing/2014/main" id="{E336034A-4C22-47D6-B833-14477EDAF8B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3264" y="0"/>
            <a:ext cx="5705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ovéPole 2">
            <a:extLst>
              <a:ext uri="{FF2B5EF4-FFF2-40B4-BE49-F238E27FC236}">
                <a16:creationId xmlns:a16="http://schemas.microsoft.com/office/drawing/2014/main" id="{03DB6F63-392D-4EEC-A0BB-845B4DDAE375}"/>
              </a:ext>
            </a:extLst>
          </p:cNvPr>
          <p:cNvSpPr txBox="1"/>
          <p:nvPr/>
        </p:nvSpPr>
        <p:spPr>
          <a:xfrm>
            <a:off x="9129713" y="1064092"/>
            <a:ext cx="2461123" cy="646331"/>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p>
          <a:p>
            <a:r>
              <a:rPr lang="cs-CZ" dirty="0"/>
              <a:t>Deplece HCO</a:t>
            </a:r>
            <a:r>
              <a:rPr lang="cs-CZ" baseline="-25000" dirty="0"/>
              <a:t>3</a:t>
            </a:r>
            <a:r>
              <a:rPr lang="cs-CZ" baseline="30000" dirty="0"/>
              <a:t>-</a:t>
            </a:r>
            <a:r>
              <a:rPr lang="cs-CZ" dirty="0"/>
              <a:t> - acidóza</a:t>
            </a:r>
            <a:endParaRPr lang="en-US" dirty="0"/>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882" name="Obrázek 1">
            <a:extLst>
              <a:ext uri="{FF2B5EF4-FFF2-40B4-BE49-F238E27FC236}">
                <a16:creationId xmlns:a16="http://schemas.microsoft.com/office/drawing/2014/main" id="{A4524E2B-58F1-4D9E-9E1A-8108D9BCCB6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3264" y="0"/>
            <a:ext cx="5705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ovéPole 2">
            <a:extLst>
              <a:ext uri="{FF2B5EF4-FFF2-40B4-BE49-F238E27FC236}">
                <a16:creationId xmlns:a16="http://schemas.microsoft.com/office/drawing/2014/main" id="{10AD76A3-CE4B-4035-B702-83481C5639EE}"/>
              </a:ext>
            </a:extLst>
          </p:cNvPr>
          <p:cNvSpPr txBox="1"/>
          <p:nvPr/>
        </p:nvSpPr>
        <p:spPr>
          <a:xfrm>
            <a:off x="9129713" y="1064092"/>
            <a:ext cx="2461123" cy="646331"/>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p>
          <a:p>
            <a:r>
              <a:rPr lang="cs-CZ" dirty="0"/>
              <a:t>Deplece HCO</a:t>
            </a:r>
            <a:r>
              <a:rPr lang="cs-CZ" baseline="-25000" dirty="0"/>
              <a:t>3</a:t>
            </a:r>
            <a:r>
              <a:rPr lang="cs-CZ" baseline="30000" dirty="0"/>
              <a:t>-</a:t>
            </a:r>
            <a:r>
              <a:rPr lang="cs-CZ" dirty="0"/>
              <a:t> - acidóza</a:t>
            </a:r>
            <a:endParaRPr lang="en-US" dirty="0"/>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906" name="Obrázek 1">
            <a:extLst>
              <a:ext uri="{FF2B5EF4-FFF2-40B4-BE49-F238E27FC236}">
                <a16:creationId xmlns:a16="http://schemas.microsoft.com/office/drawing/2014/main" id="{8A9936E0-0826-4684-ABE1-2290E152836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3264" y="0"/>
            <a:ext cx="5705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ovéPole 2">
            <a:extLst>
              <a:ext uri="{FF2B5EF4-FFF2-40B4-BE49-F238E27FC236}">
                <a16:creationId xmlns:a16="http://schemas.microsoft.com/office/drawing/2014/main" id="{5CBA59AB-D077-4FFB-8803-B49F7FF2F254}"/>
              </a:ext>
            </a:extLst>
          </p:cNvPr>
          <p:cNvSpPr txBox="1"/>
          <p:nvPr/>
        </p:nvSpPr>
        <p:spPr>
          <a:xfrm>
            <a:off x="9129713" y="1064092"/>
            <a:ext cx="2461123" cy="646331"/>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p>
          <a:p>
            <a:r>
              <a:rPr lang="cs-CZ" dirty="0"/>
              <a:t>Deplece HCO</a:t>
            </a:r>
            <a:r>
              <a:rPr lang="cs-CZ" baseline="-25000" dirty="0"/>
              <a:t>3</a:t>
            </a:r>
            <a:r>
              <a:rPr lang="cs-CZ" baseline="30000" dirty="0"/>
              <a:t>-</a:t>
            </a:r>
            <a:r>
              <a:rPr lang="cs-CZ" dirty="0"/>
              <a:t> - acidóza</a:t>
            </a:r>
            <a:endParaRPr lang="en-US" dirty="0"/>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2930" name="Obrázek 1">
            <a:extLst>
              <a:ext uri="{FF2B5EF4-FFF2-40B4-BE49-F238E27FC236}">
                <a16:creationId xmlns:a16="http://schemas.microsoft.com/office/drawing/2014/main" id="{6B9D48E6-B1A8-4D9D-BF5C-92202687960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3264" y="0"/>
            <a:ext cx="5705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ovéPole 2">
            <a:extLst>
              <a:ext uri="{FF2B5EF4-FFF2-40B4-BE49-F238E27FC236}">
                <a16:creationId xmlns:a16="http://schemas.microsoft.com/office/drawing/2014/main" id="{F4C98AAE-BA3F-4231-B918-061E9A2C1CB1}"/>
              </a:ext>
            </a:extLst>
          </p:cNvPr>
          <p:cNvSpPr txBox="1"/>
          <p:nvPr/>
        </p:nvSpPr>
        <p:spPr>
          <a:xfrm>
            <a:off x="9129713" y="1064092"/>
            <a:ext cx="2461123" cy="646331"/>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p>
          <a:p>
            <a:r>
              <a:rPr lang="cs-CZ" dirty="0"/>
              <a:t>Deplece HCO</a:t>
            </a:r>
            <a:r>
              <a:rPr lang="cs-CZ" baseline="-25000" dirty="0"/>
              <a:t>3</a:t>
            </a:r>
            <a:r>
              <a:rPr lang="cs-CZ" baseline="30000" dirty="0"/>
              <a:t>-</a:t>
            </a:r>
            <a:r>
              <a:rPr lang="cs-CZ" dirty="0"/>
              <a:t> - acidóza</a:t>
            </a:r>
            <a:endParaRPr lang="en-US" dirty="0"/>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954" name="Obrázek 1">
            <a:extLst>
              <a:ext uri="{FF2B5EF4-FFF2-40B4-BE49-F238E27FC236}">
                <a16:creationId xmlns:a16="http://schemas.microsoft.com/office/drawing/2014/main" id="{2BFF6482-AF12-4EBF-8224-9DD3D71E8CC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1675" y="0"/>
            <a:ext cx="57086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ovéPole 2">
            <a:extLst>
              <a:ext uri="{FF2B5EF4-FFF2-40B4-BE49-F238E27FC236}">
                <a16:creationId xmlns:a16="http://schemas.microsoft.com/office/drawing/2014/main" id="{CA8A110B-942D-4FC2-8F11-A5C5EAD8648D}"/>
              </a:ext>
            </a:extLst>
          </p:cNvPr>
          <p:cNvSpPr txBox="1"/>
          <p:nvPr/>
        </p:nvSpPr>
        <p:spPr>
          <a:xfrm>
            <a:off x="9129713" y="1064092"/>
            <a:ext cx="2461123" cy="646331"/>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p>
          <a:p>
            <a:r>
              <a:rPr lang="cs-CZ" dirty="0"/>
              <a:t>Deplece HCO</a:t>
            </a:r>
            <a:r>
              <a:rPr lang="cs-CZ" baseline="-25000" dirty="0"/>
              <a:t>3</a:t>
            </a:r>
            <a:r>
              <a:rPr lang="cs-CZ" baseline="30000" dirty="0"/>
              <a:t>-</a:t>
            </a:r>
            <a:r>
              <a:rPr lang="cs-CZ" dirty="0"/>
              <a:t> - acidóza</a:t>
            </a:r>
            <a:endParaRPr lang="en-US" dirty="0"/>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Obrázek 2">
            <a:extLst>
              <a:ext uri="{FF2B5EF4-FFF2-40B4-BE49-F238E27FC236}">
                <a16:creationId xmlns:a16="http://schemas.microsoft.com/office/drawing/2014/main" id="{3687CED7-7908-44AF-8DFB-B45590FDBD3D}"/>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24000" y="36280"/>
            <a:ext cx="9144000" cy="686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a:extLst>
              <a:ext uri="{FF2B5EF4-FFF2-40B4-BE49-F238E27FC236}">
                <a16:creationId xmlns:a16="http://schemas.microsoft.com/office/drawing/2014/main" id="{CC0DD1A4-0803-4082-B4E5-214B69A87175}"/>
              </a:ext>
            </a:extLst>
          </p:cNvPr>
          <p:cNvSpPr txBox="1"/>
          <p:nvPr/>
        </p:nvSpPr>
        <p:spPr>
          <a:xfrm>
            <a:off x="164993" y="3552307"/>
            <a:ext cx="2947688" cy="923330"/>
          </a:xfrm>
          <a:prstGeom prst="rect">
            <a:avLst/>
          </a:prstGeom>
          <a:noFill/>
        </p:spPr>
        <p:txBody>
          <a:bodyPr wrap="square" rtlCol="0">
            <a:spAutoFit/>
          </a:bodyPr>
          <a:lstStyle/>
          <a:p>
            <a:r>
              <a:rPr lang="cs-CZ" dirty="0">
                <a:solidFill>
                  <a:srgbClr val="FF0000"/>
                </a:solidFill>
              </a:rPr>
              <a:t>Porucha bilance toku CO</a:t>
            </a:r>
            <a:r>
              <a:rPr lang="cs-CZ" baseline="-25000" dirty="0">
                <a:solidFill>
                  <a:srgbClr val="FF0000"/>
                </a:solidFill>
              </a:rPr>
              <a:t>2</a:t>
            </a:r>
            <a:r>
              <a:rPr lang="cs-CZ" dirty="0">
                <a:solidFill>
                  <a:srgbClr val="FF0000"/>
                </a:solidFill>
              </a:rPr>
              <a:t>:</a:t>
            </a:r>
          </a:p>
          <a:p>
            <a:endParaRPr lang="cs-CZ" dirty="0"/>
          </a:p>
          <a:p>
            <a:r>
              <a:rPr lang="cs-CZ" dirty="0"/>
              <a:t>Respirační acidóza/alkalóza</a:t>
            </a:r>
            <a:endParaRPr lang="en-US" dirty="0"/>
          </a:p>
        </p:txBody>
      </p:sp>
      <p:sp>
        <p:nvSpPr>
          <p:cNvPr id="4" name="TextovéPole 3">
            <a:extLst>
              <a:ext uri="{FF2B5EF4-FFF2-40B4-BE49-F238E27FC236}">
                <a16:creationId xmlns:a16="http://schemas.microsoft.com/office/drawing/2014/main" id="{7CC897A2-6842-41FC-9754-D0345114A33A}"/>
              </a:ext>
            </a:extLst>
          </p:cNvPr>
          <p:cNvSpPr txBox="1"/>
          <p:nvPr/>
        </p:nvSpPr>
        <p:spPr>
          <a:xfrm>
            <a:off x="7720312" y="3275308"/>
            <a:ext cx="3500138" cy="923330"/>
          </a:xfrm>
          <a:prstGeom prst="rect">
            <a:avLst/>
          </a:prstGeom>
          <a:noFill/>
        </p:spPr>
        <p:txBody>
          <a:bodyPr wrap="square" rtlCol="0">
            <a:spAutoFit/>
          </a:bodyPr>
          <a:lstStyle/>
          <a:p>
            <a:r>
              <a:rPr lang="cs-CZ" dirty="0">
                <a:solidFill>
                  <a:srgbClr val="FF0000"/>
                </a:solidFill>
              </a:rPr>
              <a:t>Porucha bilance toků H</a:t>
            </a:r>
            <a:r>
              <a:rPr lang="cs-CZ" baseline="30000" dirty="0">
                <a:solidFill>
                  <a:srgbClr val="FF0000"/>
                </a:solidFill>
              </a:rPr>
              <a:t>+</a:t>
            </a:r>
            <a:r>
              <a:rPr lang="cs-CZ" dirty="0">
                <a:solidFill>
                  <a:srgbClr val="FF0000"/>
                </a:solidFill>
              </a:rPr>
              <a:t>/HCO</a:t>
            </a:r>
            <a:r>
              <a:rPr lang="cs-CZ" baseline="-25000" dirty="0">
                <a:solidFill>
                  <a:srgbClr val="FF0000"/>
                </a:solidFill>
              </a:rPr>
              <a:t>3</a:t>
            </a:r>
            <a:r>
              <a:rPr lang="cs-CZ" baseline="30000" dirty="0">
                <a:solidFill>
                  <a:srgbClr val="FF0000"/>
                </a:solidFill>
              </a:rPr>
              <a:t>- </a:t>
            </a:r>
            <a:r>
              <a:rPr lang="cs-CZ" dirty="0">
                <a:solidFill>
                  <a:srgbClr val="FF0000"/>
                </a:solidFill>
              </a:rPr>
              <a:t>:</a:t>
            </a:r>
          </a:p>
          <a:p>
            <a:endParaRPr lang="cs-CZ" dirty="0"/>
          </a:p>
          <a:p>
            <a:r>
              <a:rPr lang="cs-CZ"/>
              <a:t>Metabolická </a:t>
            </a:r>
            <a:r>
              <a:rPr lang="cs-CZ" dirty="0"/>
              <a:t>acidóza/alkalóza</a:t>
            </a:r>
            <a:endParaRPr lang="en-US" dirty="0"/>
          </a:p>
        </p:txBody>
      </p:sp>
      <p:sp>
        <p:nvSpPr>
          <p:cNvPr id="5" name="TextovéPole 4">
            <a:extLst>
              <a:ext uri="{FF2B5EF4-FFF2-40B4-BE49-F238E27FC236}">
                <a16:creationId xmlns:a16="http://schemas.microsoft.com/office/drawing/2014/main" id="{47468B9D-92C7-421A-93FE-FF1EDBC994BD}"/>
              </a:ext>
            </a:extLst>
          </p:cNvPr>
          <p:cNvSpPr txBox="1"/>
          <p:nvPr/>
        </p:nvSpPr>
        <p:spPr>
          <a:xfrm>
            <a:off x="171435" y="4869160"/>
            <a:ext cx="3906143" cy="646331"/>
          </a:xfrm>
          <a:prstGeom prst="rect">
            <a:avLst/>
          </a:prstGeom>
          <a:noFill/>
        </p:spPr>
        <p:txBody>
          <a:bodyPr wrap="square" rtlCol="0">
            <a:spAutoFit/>
          </a:bodyPr>
          <a:lstStyle/>
          <a:p>
            <a:r>
              <a:rPr lang="cs-CZ" u="sng" dirty="0" err="1"/>
              <a:t>Hypoperfúzní</a:t>
            </a:r>
            <a:r>
              <a:rPr lang="cs-CZ" u="sng" dirty="0"/>
              <a:t> </a:t>
            </a:r>
            <a:r>
              <a:rPr lang="cs-CZ" u="sng" dirty="0" err="1"/>
              <a:t>hyperkapnická</a:t>
            </a:r>
            <a:r>
              <a:rPr lang="cs-CZ" u="sng" dirty="0"/>
              <a:t> acidóza</a:t>
            </a:r>
            <a:endParaRPr lang="en-US" u="sng" dirty="0"/>
          </a:p>
        </p:txBody>
      </p:sp>
      <p:pic>
        <p:nvPicPr>
          <p:cNvPr id="4098" name="Picture 2" descr="ELUC">
            <a:extLst>
              <a:ext uri="{FF2B5EF4-FFF2-40B4-BE49-F238E27FC236}">
                <a16:creationId xmlns:a16="http://schemas.microsoft.com/office/drawing/2014/main" id="{329DED4E-090E-4D31-8931-87033403F4A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4993" y="982523"/>
            <a:ext cx="707725" cy="13168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3" name="TextovéPole 2">
            <a:extLst>
              <a:ext uri="{FF2B5EF4-FFF2-40B4-BE49-F238E27FC236}">
                <a16:creationId xmlns:a16="http://schemas.microsoft.com/office/drawing/2014/main" id="{162D42EF-EDAC-9DC7-DB39-27FCF76187EA}"/>
              </a:ext>
            </a:extLst>
          </p:cNvPr>
          <p:cNvSpPr txBox="1"/>
          <p:nvPr/>
        </p:nvSpPr>
        <p:spPr>
          <a:xfrm>
            <a:off x="150572" y="188640"/>
            <a:ext cx="3866251" cy="523220"/>
          </a:xfrm>
          <a:prstGeom prst="rect">
            <a:avLst/>
          </a:prstGeom>
          <a:noFill/>
        </p:spPr>
        <p:txBody>
          <a:bodyPr wrap="none" rtlCol="0">
            <a:spAutoFit/>
          </a:bodyPr>
          <a:lstStyle/>
          <a:p>
            <a:r>
              <a:rPr lang="cs-CZ" sz="2800" b="1" u="sng" dirty="0">
                <a:solidFill>
                  <a:srgbClr val="FF0000"/>
                </a:solidFill>
              </a:rPr>
              <a:t>Vliv cirkulace na ABR</a:t>
            </a:r>
          </a:p>
        </p:txBody>
      </p:sp>
      <p:sp>
        <p:nvSpPr>
          <p:cNvPr id="6" name="TextovéPole 5">
            <a:extLst>
              <a:ext uri="{FF2B5EF4-FFF2-40B4-BE49-F238E27FC236}">
                <a16:creationId xmlns:a16="http://schemas.microsoft.com/office/drawing/2014/main" id="{8CE74C03-FB46-55A7-B345-17191353152C}"/>
              </a:ext>
            </a:extLst>
          </p:cNvPr>
          <p:cNvSpPr txBox="1"/>
          <p:nvPr/>
        </p:nvSpPr>
        <p:spPr>
          <a:xfrm>
            <a:off x="971551" y="1105383"/>
            <a:ext cx="2532162" cy="923330"/>
          </a:xfrm>
          <a:prstGeom prst="rect">
            <a:avLst/>
          </a:prstGeom>
          <a:noFill/>
        </p:spPr>
        <p:txBody>
          <a:bodyPr wrap="square" rtlCol="0">
            <a:spAutoFit/>
          </a:bodyPr>
          <a:lstStyle/>
          <a:p>
            <a:r>
              <a:rPr lang="cs-CZ" dirty="0"/>
              <a:t>Souvisí s poruchou bilance CO</a:t>
            </a:r>
            <a:r>
              <a:rPr lang="cs-CZ" baseline="-25000" dirty="0"/>
              <a:t>2 </a:t>
            </a:r>
            <a:r>
              <a:rPr lang="cs-CZ" dirty="0"/>
              <a:t> při </a:t>
            </a:r>
            <a:r>
              <a:rPr lang="cs-CZ" dirty="0" err="1"/>
              <a:t>hypoperfúzi</a:t>
            </a:r>
            <a:endParaRPr lang="en-US" baseline="-25000" dirty="0"/>
          </a:p>
        </p:txBody>
      </p:sp>
    </p:spTree>
    <p:extLst>
      <p:ext uri="{BB962C8B-B14F-4D97-AF65-F5344CB8AC3E}">
        <p14:creationId xmlns:p14="http://schemas.microsoft.com/office/powerpoint/2010/main" val="3662578997"/>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B263D11-FC93-4E95-A9AE-F51EEABB9643}"/>
              </a:ext>
            </a:extLst>
          </p:cNvPr>
          <p:cNvSpPr>
            <a:spLocks noGrp="1"/>
          </p:cNvSpPr>
          <p:nvPr>
            <p:ph type="title"/>
          </p:nvPr>
        </p:nvSpPr>
        <p:spPr/>
        <p:txBody>
          <a:bodyPr/>
          <a:lstStyle/>
          <a:p>
            <a:endParaRPr lang="en-US"/>
          </a:p>
        </p:txBody>
      </p:sp>
      <p:sp>
        <p:nvSpPr>
          <p:cNvPr id="3" name="Zástupný obsah 2">
            <a:extLst>
              <a:ext uri="{FF2B5EF4-FFF2-40B4-BE49-F238E27FC236}">
                <a16:creationId xmlns:a16="http://schemas.microsoft.com/office/drawing/2014/main" id="{7CADBFF1-D015-4D9E-8051-747D434F6323}"/>
              </a:ext>
            </a:extLst>
          </p:cNvPr>
          <p:cNvSpPr>
            <a:spLocks noGrp="1"/>
          </p:cNvSpPr>
          <p:nvPr>
            <p:ph idx="1"/>
          </p:nvPr>
        </p:nvSpPr>
        <p:spPr/>
        <p:txBody>
          <a:bodyPr/>
          <a:lstStyle/>
          <a:p>
            <a:endParaRPr lang="en-US"/>
          </a:p>
        </p:txBody>
      </p:sp>
      <p:pic>
        <p:nvPicPr>
          <p:cNvPr id="4" name="Obrázek 3">
            <a:extLst>
              <a:ext uri="{FF2B5EF4-FFF2-40B4-BE49-F238E27FC236}">
                <a16:creationId xmlns:a16="http://schemas.microsoft.com/office/drawing/2014/main" id="{F2D29653-0D5D-4885-8433-0E64A26D2759}"/>
              </a:ext>
            </a:extLst>
          </p:cNvPr>
          <p:cNvPicPr>
            <a:picLocks noChangeAspect="1"/>
          </p:cNvPicPr>
          <p:nvPr/>
        </p:nvPicPr>
        <p:blipFill>
          <a:blip r:embed="rId2"/>
          <a:stretch>
            <a:fillRect/>
          </a:stretch>
        </p:blipFill>
        <p:spPr>
          <a:xfrm>
            <a:off x="5152" y="0"/>
            <a:ext cx="12181695" cy="6858000"/>
          </a:xfrm>
          <a:prstGeom prst="rect">
            <a:avLst/>
          </a:prstGeom>
        </p:spPr>
      </p:pic>
      <p:sp>
        <p:nvSpPr>
          <p:cNvPr id="7" name="TextovéPole 6">
            <a:extLst>
              <a:ext uri="{FF2B5EF4-FFF2-40B4-BE49-F238E27FC236}">
                <a16:creationId xmlns:a16="http://schemas.microsoft.com/office/drawing/2014/main" id="{C4242F9F-579C-4EC7-973D-A789BB06ECF6}"/>
              </a:ext>
            </a:extLst>
          </p:cNvPr>
          <p:cNvSpPr txBox="1"/>
          <p:nvPr/>
        </p:nvSpPr>
        <p:spPr>
          <a:xfrm>
            <a:off x="81168" y="0"/>
            <a:ext cx="6277552" cy="584775"/>
          </a:xfrm>
          <a:prstGeom prst="rect">
            <a:avLst/>
          </a:prstGeom>
          <a:noFill/>
        </p:spPr>
        <p:txBody>
          <a:bodyPr wrap="none" rtlCol="0">
            <a:spAutoFit/>
          </a:bodyPr>
          <a:lstStyle/>
          <a:p>
            <a:r>
              <a:rPr lang="cs-CZ" sz="3200" u="sng" dirty="0" err="1">
                <a:solidFill>
                  <a:srgbClr val="FF0000"/>
                </a:solidFill>
              </a:rPr>
              <a:t>Hypoperfúzní</a:t>
            </a:r>
            <a:r>
              <a:rPr lang="cs-CZ" sz="3200" u="sng" dirty="0">
                <a:solidFill>
                  <a:srgbClr val="FF0000"/>
                </a:solidFill>
              </a:rPr>
              <a:t> </a:t>
            </a:r>
            <a:r>
              <a:rPr lang="cs-CZ" sz="3200" u="sng" dirty="0" err="1">
                <a:solidFill>
                  <a:srgbClr val="FF0000"/>
                </a:solidFill>
              </a:rPr>
              <a:t>hyperkapnická</a:t>
            </a:r>
            <a:r>
              <a:rPr lang="cs-CZ" sz="3200" u="sng" dirty="0">
                <a:solidFill>
                  <a:srgbClr val="FF0000"/>
                </a:solidFill>
              </a:rPr>
              <a:t> acidóza</a:t>
            </a:r>
            <a:endParaRPr lang="en-US" sz="3200" u="sng" dirty="0">
              <a:solidFill>
                <a:srgbClr val="FF0000"/>
              </a:solidFill>
            </a:endParaRPr>
          </a:p>
        </p:txBody>
      </p:sp>
      <p:pic>
        <p:nvPicPr>
          <p:cNvPr id="8" name="Picture 2" descr="ELUC">
            <a:extLst>
              <a:ext uri="{FF2B5EF4-FFF2-40B4-BE49-F238E27FC236}">
                <a16:creationId xmlns:a16="http://schemas.microsoft.com/office/drawing/2014/main" id="{207098F7-D9C7-48E4-A142-81CEB301E81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6128" y="1482009"/>
            <a:ext cx="707725" cy="13168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534908"/>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B263D11-FC93-4E95-A9AE-F51EEABB9643}"/>
              </a:ext>
            </a:extLst>
          </p:cNvPr>
          <p:cNvSpPr>
            <a:spLocks noGrp="1"/>
          </p:cNvSpPr>
          <p:nvPr>
            <p:ph type="title"/>
          </p:nvPr>
        </p:nvSpPr>
        <p:spPr/>
        <p:txBody>
          <a:bodyPr/>
          <a:lstStyle/>
          <a:p>
            <a:endParaRPr lang="en-US"/>
          </a:p>
        </p:txBody>
      </p:sp>
      <p:sp>
        <p:nvSpPr>
          <p:cNvPr id="3" name="Zástupný obsah 2">
            <a:extLst>
              <a:ext uri="{FF2B5EF4-FFF2-40B4-BE49-F238E27FC236}">
                <a16:creationId xmlns:a16="http://schemas.microsoft.com/office/drawing/2014/main" id="{7CADBFF1-D015-4D9E-8051-747D434F6323}"/>
              </a:ext>
            </a:extLst>
          </p:cNvPr>
          <p:cNvSpPr>
            <a:spLocks noGrp="1"/>
          </p:cNvSpPr>
          <p:nvPr>
            <p:ph idx="1"/>
          </p:nvPr>
        </p:nvSpPr>
        <p:spPr/>
        <p:txBody>
          <a:bodyPr/>
          <a:lstStyle/>
          <a:p>
            <a:endParaRPr lang="en-US"/>
          </a:p>
        </p:txBody>
      </p:sp>
      <p:sp>
        <p:nvSpPr>
          <p:cNvPr id="5" name="Obdélník 4">
            <a:extLst>
              <a:ext uri="{FF2B5EF4-FFF2-40B4-BE49-F238E27FC236}">
                <a16:creationId xmlns:a16="http://schemas.microsoft.com/office/drawing/2014/main" id="{F901693E-1B90-493C-9633-09EA1AEF270B}"/>
              </a:ext>
            </a:extLst>
          </p:cNvPr>
          <p:cNvSpPr/>
          <p:nvPr/>
        </p:nvSpPr>
        <p:spPr>
          <a:xfrm>
            <a:off x="68094" y="3139046"/>
            <a:ext cx="335604" cy="573932"/>
          </a:xfrm>
          <a:prstGeom prst="rect">
            <a:avLst/>
          </a:prstGeom>
          <a:solidFill>
            <a:srgbClr val="DEE7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brázek 3">
            <a:extLst>
              <a:ext uri="{FF2B5EF4-FFF2-40B4-BE49-F238E27FC236}">
                <a16:creationId xmlns:a16="http://schemas.microsoft.com/office/drawing/2014/main" id="{32B70D40-221D-41A8-8791-E2953C632AE0}"/>
              </a:ext>
            </a:extLst>
          </p:cNvPr>
          <p:cNvPicPr>
            <a:picLocks noChangeAspect="1"/>
          </p:cNvPicPr>
          <p:nvPr/>
        </p:nvPicPr>
        <p:blipFill>
          <a:blip r:embed="rId2"/>
          <a:stretch>
            <a:fillRect/>
          </a:stretch>
        </p:blipFill>
        <p:spPr>
          <a:xfrm>
            <a:off x="0" y="0"/>
            <a:ext cx="12192000" cy="6864778"/>
          </a:xfrm>
          <a:prstGeom prst="rect">
            <a:avLst/>
          </a:prstGeom>
          <a:solidFill>
            <a:srgbClr val="E7E7E7"/>
          </a:solidFill>
        </p:spPr>
      </p:pic>
      <p:sp>
        <p:nvSpPr>
          <p:cNvPr id="7" name="TextovéPole 6">
            <a:extLst>
              <a:ext uri="{FF2B5EF4-FFF2-40B4-BE49-F238E27FC236}">
                <a16:creationId xmlns:a16="http://schemas.microsoft.com/office/drawing/2014/main" id="{BEDFCA4B-C1B3-4CC4-A58E-7926DC03A875}"/>
              </a:ext>
            </a:extLst>
          </p:cNvPr>
          <p:cNvSpPr txBox="1"/>
          <p:nvPr/>
        </p:nvSpPr>
        <p:spPr>
          <a:xfrm>
            <a:off x="8624889" y="2452687"/>
            <a:ext cx="1198983" cy="323165"/>
          </a:xfrm>
          <a:prstGeom prst="rect">
            <a:avLst/>
          </a:prstGeom>
          <a:solidFill>
            <a:srgbClr val="DEE7E8"/>
          </a:solidFill>
        </p:spPr>
        <p:txBody>
          <a:bodyPr wrap="none" rtlCol="0">
            <a:spAutoFit/>
          </a:bodyPr>
          <a:lstStyle/>
          <a:p>
            <a:r>
              <a:rPr lang="cs-CZ" sz="1500" dirty="0" err="1"/>
              <a:t>perfusion</a:t>
            </a:r>
            <a:r>
              <a:rPr lang="cs-CZ" sz="1500" dirty="0"/>
              <a:t>(Q)</a:t>
            </a:r>
            <a:endParaRPr lang="en-US" sz="1500" dirty="0"/>
          </a:p>
        </p:txBody>
      </p:sp>
      <p:sp>
        <p:nvSpPr>
          <p:cNvPr id="8" name="TextovéPole 7">
            <a:extLst>
              <a:ext uri="{FF2B5EF4-FFF2-40B4-BE49-F238E27FC236}">
                <a16:creationId xmlns:a16="http://schemas.microsoft.com/office/drawing/2014/main" id="{EACB4274-A3BB-4721-B3A4-AF53E3AA411F}"/>
              </a:ext>
            </a:extLst>
          </p:cNvPr>
          <p:cNvSpPr txBox="1"/>
          <p:nvPr/>
        </p:nvSpPr>
        <p:spPr>
          <a:xfrm>
            <a:off x="8705852" y="595313"/>
            <a:ext cx="886846" cy="323165"/>
          </a:xfrm>
          <a:prstGeom prst="rect">
            <a:avLst/>
          </a:prstGeom>
          <a:solidFill>
            <a:srgbClr val="DEE7E8"/>
          </a:solidFill>
        </p:spPr>
        <p:txBody>
          <a:bodyPr wrap="none" rtlCol="0">
            <a:spAutoFit/>
          </a:bodyPr>
          <a:lstStyle/>
          <a:p>
            <a:r>
              <a:rPr lang="cs-CZ" sz="1500" b="1" dirty="0"/>
              <a:t>   </a:t>
            </a:r>
            <a:r>
              <a:rPr lang="cs-CZ" sz="1500" dirty="0" err="1"/>
              <a:t>artery</a:t>
            </a:r>
            <a:r>
              <a:rPr lang="cs-CZ" sz="1500" dirty="0"/>
              <a:t>  </a:t>
            </a:r>
            <a:endParaRPr lang="en-US" sz="1500" dirty="0"/>
          </a:p>
        </p:txBody>
      </p:sp>
      <p:sp>
        <p:nvSpPr>
          <p:cNvPr id="10" name="TextovéPole 9">
            <a:extLst>
              <a:ext uri="{FF2B5EF4-FFF2-40B4-BE49-F238E27FC236}">
                <a16:creationId xmlns:a16="http://schemas.microsoft.com/office/drawing/2014/main" id="{5228A8D4-3F12-4340-B37F-36F6064A8655}"/>
              </a:ext>
            </a:extLst>
          </p:cNvPr>
          <p:cNvSpPr txBox="1"/>
          <p:nvPr/>
        </p:nvSpPr>
        <p:spPr>
          <a:xfrm>
            <a:off x="4185262" y="519454"/>
            <a:ext cx="586764" cy="323165"/>
          </a:xfrm>
          <a:prstGeom prst="rect">
            <a:avLst/>
          </a:prstGeom>
          <a:solidFill>
            <a:srgbClr val="DEE7E8"/>
          </a:solidFill>
        </p:spPr>
        <p:txBody>
          <a:bodyPr wrap="none" rtlCol="0">
            <a:spAutoFit/>
          </a:bodyPr>
          <a:lstStyle/>
          <a:p>
            <a:r>
              <a:rPr lang="cs-CZ" sz="1500" dirty="0" err="1"/>
              <a:t>veins</a:t>
            </a:r>
            <a:endParaRPr lang="en-US" sz="1500" dirty="0"/>
          </a:p>
        </p:txBody>
      </p:sp>
      <p:sp>
        <p:nvSpPr>
          <p:cNvPr id="11" name="TextovéPole 10">
            <a:extLst>
              <a:ext uri="{FF2B5EF4-FFF2-40B4-BE49-F238E27FC236}">
                <a16:creationId xmlns:a16="http://schemas.microsoft.com/office/drawing/2014/main" id="{2AA20179-2A86-45DE-B18E-5E7E6D780769}"/>
              </a:ext>
            </a:extLst>
          </p:cNvPr>
          <p:cNvSpPr txBox="1"/>
          <p:nvPr/>
        </p:nvSpPr>
        <p:spPr>
          <a:xfrm>
            <a:off x="6308468" y="718422"/>
            <a:ext cx="718787" cy="400110"/>
          </a:xfrm>
          <a:prstGeom prst="rect">
            <a:avLst/>
          </a:prstGeom>
          <a:solidFill>
            <a:srgbClr val="DEE7E8"/>
          </a:solidFill>
        </p:spPr>
        <p:txBody>
          <a:bodyPr wrap="none" rtlCol="0">
            <a:spAutoFit/>
          </a:bodyPr>
          <a:lstStyle/>
          <a:p>
            <a:r>
              <a:rPr lang="cs-CZ" sz="2000" dirty="0"/>
              <a:t>VCO</a:t>
            </a:r>
            <a:r>
              <a:rPr lang="cs-CZ" sz="2000" baseline="-25000" dirty="0"/>
              <a:t>2</a:t>
            </a:r>
            <a:endParaRPr lang="en-US" sz="2000" baseline="-25000" dirty="0"/>
          </a:p>
        </p:txBody>
      </p:sp>
      <p:sp>
        <p:nvSpPr>
          <p:cNvPr id="13" name="TextovéPole 12">
            <a:extLst>
              <a:ext uri="{FF2B5EF4-FFF2-40B4-BE49-F238E27FC236}">
                <a16:creationId xmlns:a16="http://schemas.microsoft.com/office/drawing/2014/main" id="{C6E1B544-0A02-4D7C-AC15-CE292AAFB84C}"/>
              </a:ext>
            </a:extLst>
          </p:cNvPr>
          <p:cNvSpPr txBox="1"/>
          <p:nvPr/>
        </p:nvSpPr>
        <p:spPr>
          <a:xfrm>
            <a:off x="7027255" y="1625570"/>
            <a:ext cx="834844" cy="400110"/>
          </a:xfrm>
          <a:prstGeom prst="rect">
            <a:avLst/>
          </a:prstGeom>
          <a:solidFill>
            <a:srgbClr val="DEE7E8"/>
          </a:solidFill>
        </p:spPr>
        <p:txBody>
          <a:bodyPr wrap="none" rtlCol="0">
            <a:spAutoFit/>
          </a:bodyPr>
          <a:lstStyle/>
          <a:p>
            <a:r>
              <a:rPr lang="cs-CZ" sz="2000" dirty="0"/>
              <a:t>CaCO</a:t>
            </a:r>
            <a:r>
              <a:rPr lang="cs-CZ" sz="2000" baseline="-25000" dirty="0"/>
              <a:t>2</a:t>
            </a:r>
            <a:endParaRPr lang="en-US" sz="2000" baseline="-25000" dirty="0"/>
          </a:p>
        </p:txBody>
      </p:sp>
      <p:sp>
        <p:nvSpPr>
          <p:cNvPr id="19" name="TextovéPole 18">
            <a:extLst>
              <a:ext uri="{FF2B5EF4-FFF2-40B4-BE49-F238E27FC236}">
                <a16:creationId xmlns:a16="http://schemas.microsoft.com/office/drawing/2014/main" id="{B9B7100B-C668-42DD-8687-5D4843AE8B2B}"/>
              </a:ext>
            </a:extLst>
          </p:cNvPr>
          <p:cNvSpPr txBox="1"/>
          <p:nvPr/>
        </p:nvSpPr>
        <p:spPr>
          <a:xfrm>
            <a:off x="5473624" y="1625570"/>
            <a:ext cx="834844" cy="400110"/>
          </a:xfrm>
          <a:prstGeom prst="rect">
            <a:avLst/>
          </a:prstGeom>
          <a:solidFill>
            <a:srgbClr val="DEE7E8"/>
          </a:solidFill>
        </p:spPr>
        <p:txBody>
          <a:bodyPr wrap="none" rtlCol="0">
            <a:spAutoFit/>
          </a:bodyPr>
          <a:lstStyle/>
          <a:p>
            <a:r>
              <a:rPr lang="cs-CZ" sz="2000" dirty="0"/>
              <a:t>CaCO</a:t>
            </a:r>
            <a:r>
              <a:rPr lang="cs-CZ" sz="2000" baseline="-25000" dirty="0"/>
              <a:t>2</a:t>
            </a:r>
            <a:endParaRPr lang="en-US" sz="2000" baseline="-25000" dirty="0"/>
          </a:p>
        </p:txBody>
      </p:sp>
      <p:sp>
        <p:nvSpPr>
          <p:cNvPr id="20" name="TextovéPole 19">
            <a:extLst>
              <a:ext uri="{FF2B5EF4-FFF2-40B4-BE49-F238E27FC236}">
                <a16:creationId xmlns:a16="http://schemas.microsoft.com/office/drawing/2014/main" id="{1E23E63F-4ED3-4C04-83CE-B90850A7CD18}"/>
              </a:ext>
            </a:extLst>
          </p:cNvPr>
          <p:cNvSpPr txBox="1"/>
          <p:nvPr/>
        </p:nvSpPr>
        <p:spPr>
          <a:xfrm>
            <a:off x="2268675" y="1413747"/>
            <a:ext cx="956224" cy="461665"/>
          </a:xfrm>
          <a:prstGeom prst="rect">
            <a:avLst/>
          </a:prstGeom>
          <a:solidFill>
            <a:srgbClr val="DEE7E8"/>
          </a:solidFill>
        </p:spPr>
        <p:txBody>
          <a:bodyPr wrap="none" rtlCol="0">
            <a:spAutoFit/>
          </a:bodyPr>
          <a:lstStyle/>
          <a:p>
            <a:r>
              <a:rPr lang="cs-CZ" sz="2400" dirty="0"/>
              <a:t>CvCO</a:t>
            </a:r>
            <a:r>
              <a:rPr lang="cs-CZ" sz="2400" baseline="-25000" dirty="0"/>
              <a:t>2</a:t>
            </a:r>
            <a:endParaRPr lang="en-US" sz="2400" baseline="-25000" dirty="0"/>
          </a:p>
        </p:txBody>
      </p:sp>
      <p:sp>
        <p:nvSpPr>
          <p:cNvPr id="21" name="TextovéPole 20">
            <a:extLst>
              <a:ext uri="{FF2B5EF4-FFF2-40B4-BE49-F238E27FC236}">
                <a16:creationId xmlns:a16="http://schemas.microsoft.com/office/drawing/2014/main" id="{30DE9694-7CB9-4302-B344-45B247F0ACC6}"/>
              </a:ext>
            </a:extLst>
          </p:cNvPr>
          <p:cNvSpPr txBox="1"/>
          <p:nvPr/>
        </p:nvSpPr>
        <p:spPr>
          <a:xfrm>
            <a:off x="2221050" y="2687302"/>
            <a:ext cx="2031838" cy="830997"/>
          </a:xfrm>
          <a:prstGeom prst="rect">
            <a:avLst/>
          </a:prstGeom>
          <a:solidFill>
            <a:srgbClr val="DEE7E8"/>
          </a:solidFill>
        </p:spPr>
        <p:txBody>
          <a:bodyPr wrap="none" rtlCol="0">
            <a:spAutoFit/>
          </a:bodyPr>
          <a:lstStyle/>
          <a:p>
            <a:r>
              <a:rPr lang="cs-CZ" sz="2400" dirty="0"/>
              <a:t>PvCO</a:t>
            </a:r>
            <a:r>
              <a:rPr lang="cs-CZ" sz="2400" baseline="-25000" dirty="0"/>
              <a:t>2</a:t>
            </a:r>
          </a:p>
          <a:p>
            <a:r>
              <a:rPr lang="cs-CZ" sz="2400" dirty="0"/>
              <a:t>PCO</a:t>
            </a:r>
            <a:r>
              <a:rPr lang="cs-CZ" sz="2400" baseline="-25000" dirty="0"/>
              <a:t>2</a:t>
            </a:r>
            <a:r>
              <a:rPr lang="cs-CZ" sz="2400" dirty="0"/>
              <a:t> </a:t>
            </a:r>
            <a:r>
              <a:rPr lang="en-US" sz="2400" dirty="0"/>
              <a:t>in tissues</a:t>
            </a:r>
          </a:p>
        </p:txBody>
      </p:sp>
      <p:sp>
        <p:nvSpPr>
          <p:cNvPr id="23" name="Obdélník 22">
            <a:extLst>
              <a:ext uri="{FF2B5EF4-FFF2-40B4-BE49-F238E27FC236}">
                <a16:creationId xmlns:a16="http://schemas.microsoft.com/office/drawing/2014/main" id="{8C80DEEA-C924-4A3B-B296-8DF82650B9F2}"/>
              </a:ext>
            </a:extLst>
          </p:cNvPr>
          <p:cNvSpPr/>
          <p:nvPr/>
        </p:nvSpPr>
        <p:spPr>
          <a:xfrm>
            <a:off x="4056956" y="947924"/>
            <a:ext cx="1028700" cy="1134846"/>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bdélník 27">
            <a:extLst>
              <a:ext uri="{FF2B5EF4-FFF2-40B4-BE49-F238E27FC236}">
                <a16:creationId xmlns:a16="http://schemas.microsoft.com/office/drawing/2014/main" id="{0AFF8F39-A822-4003-9467-0C0EC85CB02A}"/>
              </a:ext>
            </a:extLst>
          </p:cNvPr>
          <p:cNvSpPr/>
          <p:nvPr/>
        </p:nvSpPr>
        <p:spPr>
          <a:xfrm>
            <a:off x="8703327" y="1590674"/>
            <a:ext cx="1028700" cy="498415"/>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ovéPole 13">
            <a:extLst>
              <a:ext uri="{FF2B5EF4-FFF2-40B4-BE49-F238E27FC236}">
                <a16:creationId xmlns:a16="http://schemas.microsoft.com/office/drawing/2014/main" id="{CF1CC342-CC89-4B33-9F75-F364A7AB53A9}"/>
              </a:ext>
            </a:extLst>
          </p:cNvPr>
          <p:cNvSpPr txBox="1"/>
          <p:nvPr/>
        </p:nvSpPr>
        <p:spPr>
          <a:xfrm>
            <a:off x="8746268" y="1682780"/>
            <a:ext cx="956224" cy="338554"/>
          </a:xfrm>
          <a:prstGeom prst="rect">
            <a:avLst/>
          </a:prstGeom>
          <a:solidFill>
            <a:srgbClr val="D9D9D9"/>
          </a:solidFill>
        </p:spPr>
        <p:txBody>
          <a:bodyPr wrap="square" rtlCol="0">
            <a:spAutoFit/>
          </a:bodyPr>
          <a:lstStyle/>
          <a:p>
            <a:r>
              <a:rPr lang="cs-CZ" sz="1600" dirty="0"/>
              <a:t>CaCO</a:t>
            </a:r>
            <a:r>
              <a:rPr lang="cs-CZ" sz="1600" baseline="-25000" dirty="0"/>
              <a:t>2</a:t>
            </a:r>
            <a:r>
              <a:rPr lang="cs-CZ" sz="1600" dirty="0"/>
              <a:t>*Q   </a:t>
            </a:r>
            <a:endParaRPr lang="en-US" sz="1600" dirty="0"/>
          </a:p>
        </p:txBody>
      </p:sp>
      <p:sp>
        <p:nvSpPr>
          <p:cNvPr id="29" name="TextovéPole 28">
            <a:extLst>
              <a:ext uri="{FF2B5EF4-FFF2-40B4-BE49-F238E27FC236}">
                <a16:creationId xmlns:a16="http://schemas.microsoft.com/office/drawing/2014/main" id="{A2579DA9-EF11-4067-8F78-67DE003D4FDC}"/>
              </a:ext>
            </a:extLst>
          </p:cNvPr>
          <p:cNvSpPr txBox="1"/>
          <p:nvPr/>
        </p:nvSpPr>
        <p:spPr>
          <a:xfrm>
            <a:off x="4084594" y="1365514"/>
            <a:ext cx="956224" cy="338554"/>
          </a:xfrm>
          <a:prstGeom prst="rect">
            <a:avLst/>
          </a:prstGeom>
          <a:solidFill>
            <a:srgbClr val="D9D9D9"/>
          </a:solidFill>
        </p:spPr>
        <p:txBody>
          <a:bodyPr wrap="square" rtlCol="0">
            <a:spAutoFit/>
          </a:bodyPr>
          <a:lstStyle/>
          <a:p>
            <a:r>
              <a:rPr lang="cs-CZ" sz="1600" dirty="0"/>
              <a:t>CvCO</a:t>
            </a:r>
            <a:r>
              <a:rPr lang="cs-CZ" sz="1600" baseline="-25000" dirty="0"/>
              <a:t>2</a:t>
            </a:r>
            <a:r>
              <a:rPr lang="cs-CZ" sz="1600" dirty="0"/>
              <a:t>*Q   </a:t>
            </a:r>
            <a:endParaRPr lang="en-US" sz="1600" dirty="0"/>
          </a:p>
        </p:txBody>
      </p:sp>
      <p:sp>
        <p:nvSpPr>
          <p:cNvPr id="30" name="TextovéPole 29">
            <a:extLst>
              <a:ext uri="{FF2B5EF4-FFF2-40B4-BE49-F238E27FC236}">
                <a16:creationId xmlns:a16="http://schemas.microsoft.com/office/drawing/2014/main" id="{22A4A51F-589D-4D30-B3F8-AAA9638434BF}"/>
              </a:ext>
            </a:extLst>
          </p:cNvPr>
          <p:cNvSpPr txBox="1"/>
          <p:nvPr/>
        </p:nvSpPr>
        <p:spPr>
          <a:xfrm>
            <a:off x="4009914" y="2351798"/>
            <a:ext cx="1198983" cy="323165"/>
          </a:xfrm>
          <a:prstGeom prst="rect">
            <a:avLst/>
          </a:prstGeom>
          <a:solidFill>
            <a:srgbClr val="DEE7E8"/>
          </a:solidFill>
        </p:spPr>
        <p:txBody>
          <a:bodyPr wrap="none" rtlCol="0">
            <a:spAutoFit/>
          </a:bodyPr>
          <a:lstStyle/>
          <a:p>
            <a:r>
              <a:rPr lang="cs-CZ" sz="1500" dirty="0" err="1"/>
              <a:t>perfusion</a:t>
            </a:r>
            <a:r>
              <a:rPr lang="cs-CZ" sz="1500" dirty="0"/>
              <a:t>(Q)</a:t>
            </a:r>
            <a:endParaRPr lang="en-US" sz="1500" dirty="0"/>
          </a:p>
        </p:txBody>
      </p:sp>
      <p:cxnSp>
        <p:nvCxnSpPr>
          <p:cNvPr id="34" name="Přímá spojnice 33">
            <a:extLst>
              <a:ext uri="{FF2B5EF4-FFF2-40B4-BE49-F238E27FC236}">
                <a16:creationId xmlns:a16="http://schemas.microsoft.com/office/drawing/2014/main" id="{075A0E9E-E6EB-41BC-B3A7-56218D3325BB}"/>
              </a:ext>
            </a:extLst>
          </p:cNvPr>
          <p:cNvCxnSpPr/>
          <p:nvPr/>
        </p:nvCxnSpPr>
        <p:spPr>
          <a:xfrm>
            <a:off x="4056956" y="2082770"/>
            <a:ext cx="0" cy="369917"/>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5" name="Přímá spojnice 34">
            <a:extLst>
              <a:ext uri="{FF2B5EF4-FFF2-40B4-BE49-F238E27FC236}">
                <a16:creationId xmlns:a16="http://schemas.microsoft.com/office/drawing/2014/main" id="{992CDA04-6D23-493B-950E-A16327634AFD}"/>
              </a:ext>
            </a:extLst>
          </p:cNvPr>
          <p:cNvCxnSpPr/>
          <p:nvPr/>
        </p:nvCxnSpPr>
        <p:spPr>
          <a:xfrm>
            <a:off x="5095182" y="2063716"/>
            <a:ext cx="0" cy="369917"/>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7" name="Přímá spojnice 36">
            <a:extLst>
              <a:ext uri="{FF2B5EF4-FFF2-40B4-BE49-F238E27FC236}">
                <a16:creationId xmlns:a16="http://schemas.microsoft.com/office/drawing/2014/main" id="{FE89A622-001D-4304-9830-0BC6164DA92B}"/>
              </a:ext>
            </a:extLst>
          </p:cNvPr>
          <p:cNvCxnSpPr/>
          <p:nvPr/>
        </p:nvCxnSpPr>
        <p:spPr>
          <a:xfrm>
            <a:off x="4056956" y="2324100"/>
            <a:ext cx="1028700" cy="0"/>
          </a:xfrm>
          <a:prstGeom prst="line">
            <a:avLst/>
          </a:prstGeom>
          <a:ln w="127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9" name="Přímá spojnice se šipkou 38">
            <a:extLst>
              <a:ext uri="{FF2B5EF4-FFF2-40B4-BE49-F238E27FC236}">
                <a16:creationId xmlns:a16="http://schemas.microsoft.com/office/drawing/2014/main" id="{448AB2F9-3738-438D-BDB0-BF8CC10587D2}"/>
              </a:ext>
            </a:extLst>
          </p:cNvPr>
          <p:cNvCxnSpPr/>
          <p:nvPr/>
        </p:nvCxnSpPr>
        <p:spPr>
          <a:xfrm flipV="1">
            <a:off x="2162175" y="3139046"/>
            <a:ext cx="0" cy="223279"/>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TextovéPole 23">
            <a:extLst>
              <a:ext uri="{FF2B5EF4-FFF2-40B4-BE49-F238E27FC236}">
                <a16:creationId xmlns:a16="http://schemas.microsoft.com/office/drawing/2014/main" id="{5697793E-46AE-4A05-BF01-8AAC369BF2EB}"/>
              </a:ext>
            </a:extLst>
          </p:cNvPr>
          <p:cNvSpPr txBox="1"/>
          <p:nvPr/>
        </p:nvSpPr>
        <p:spPr>
          <a:xfrm>
            <a:off x="-66674" y="-32279"/>
            <a:ext cx="2800349" cy="1569660"/>
          </a:xfrm>
          <a:prstGeom prst="rect">
            <a:avLst/>
          </a:prstGeom>
          <a:noFill/>
        </p:spPr>
        <p:txBody>
          <a:bodyPr wrap="square" rtlCol="0">
            <a:spAutoFit/>
          </a:bodyPr>
          <a:lstStyle/>
          <a:p>
            <a:r>
              <a:rPr lang="cs-CZ" sz="3200" u="sng" dirty="0" err="1">
                <a:solidFill>
                  <a:srgbClr val="FF0000"/>
                </a:solidFill>
              </a:rPr>
              <a:t>Hypoperfúzní</a:t>
            </a:r>
            <a:r>
              <a:rPr lang="cs-CZ" sz="3200" u="sng" dirty="0">
                <a:solidFill>
                  <a:srgbClr val="FF0000"/>
                </a:solidFill>
              </a:rPr>
              <a:t> </a:t>
            </a:r>
            <a:r>
              <a:rPr lang="cs-CZ" sz="3200" u="sng" dirty="0" err="1">
                <a:solidFill>
                  <a:srgbClr val="FF0000"/>
                </a:solidFill>
              </a:rPr>
              <a:t>hyperkapnická</a:t>
            </a:r>
            <a:r>
              <a:rPr lang="cs-CZ" sz="3200" u="sng" dirty="0">
                <a:solidFill>
                  <a:srgbClr val="FF0000"/>
                </a:solidFill>
              </a:rPr>
              <a:t> acidóza</a:t>
            </a:r>
            <a:endParaRPr lang="en-US" sz="3200" u="sng" dirty="0">
              <a:solidFill>
                <a:srgbClr val="FF0000"/>
              </a:solidFill>
            </a:endParaRPr>
          </a:p>
        </p:txBody>
      </p:sp>
      <p:pic>
        <p:nvPicPr>
          <p:cNvPr id="26" name="Picture 2" descr="ELUC">
            <a:extLst>
              <a:ext uri="{FF2B5EF4-FFF2-40B4-BE49-F238E27FC236}">
                <a16:creationId xmlns:a16="http://schemas.microsoft.com/office/drawing/2014/main" id="{BD1BBC54-2790-4C15-B614-E04352FD560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787" y="1687151"/>
            <a:ext cx="707725" cy="13168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123992"/>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B263D11-FC93-4E95-A9AE-F51EEABB9643}"/>
              </a:ext>
            </a:extLst>
          </p:cNvPr>
          <p:cNvSpPr>
            <a:spLocks noGrp="1"/>
          </p:cNvSpPr>
          <p:nvPr>
            <p:ph type="title"/>
          </p:nvPr>
        </p:nvSpPr>
        <p:spPr/>
        <p:txBody>
          <a:bodyPr/>
          <a:lstStyle/>
          <a:p>
            <a:endParaRPr lang="en-US"/>
          </a:p>
        </p:txBody>
      </p:sp>
      <p:sp>
        <p:nvSpPr>
          <p:cNvPr id="3" name="Zástupný obsah 2">
            <a:extLst>
              <a:ext uri="{FF2B5EF4-FFF2-40B4-BE49-F238E27FC236}">
                <a16:creationId xmlns:a16="http://schemas.microsoft.com/office/drawing/2014/main" id="{7CADBFF1-D015-4D9E-8051-747D434F6323}"/>
              </a:ext>
            </a:extLst>
          </p:cNvPr>
          <p:cNvSpPr>
            <a:spLocks noGrp="1"/>
          </p:cNvSpPr>
          <p:nvPr>
            <p:ph idx="1"/>
          </p:nvPr>
        </p:nvSpPr>
        <p:spPr/>
        <p:txBody>
          <a:bodyPr/>
          <a:lstStyle/>
          <a:p>
            <a:endParaRPr lang="en-US" dirty="0"/>
          </a:p>
        </p:txBody>
      </p:sp>
      <p:sp>
        <p:nvSpPr>
          <p:cNvPr id="5" name="Obdélník 4">
            <a:extLst>
              <a:ext uri="{FF2B5EF4-FFF2-40B4-BE49-F238E27FC236}">
                <a16:creationId xmlns:a16="http://schemas.microsoft.com/office/drawing/2014/main" id="{F901693E-1B90-493C-9633-09EA1AEF270B}"/>
              </a:ext>
            </a:extLst>
          </p:cNvPr>
          <p:cNvSpPr/>
          <p:nvPr/>
        </p:nvSpPr>
        <p:spPr>
          <a:xfrm>
            <a:off x="68094" y="3139046"/>
            <a:ext cx="335604" cy="573932"/>
          </a:xfrm>
          <a:prstGeom prst="rect">
            <a:avLst/>
          </a:prstGeom>
          <a:solidFill>
            <a:srgbClr val="DEE7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bdélník 7">
            <a:extLst>
              <a:ext uri="{FF2B5EF4-FFF2-40B4-BE49-F238E27FC236}">
                <a16:creationId xmlns:a16="http://schemas.microsoft.com/office/drawing/2014/main" id="{D916047C-FD9D-4002-9927-3669CED44CD5}"/>
              </a:ext>
            </a:extLst>
          </p:cNvPr>
          <p:cNvSpPr/>
          <p:nvPr/>
        </p:nvSpPr>
        <p:spPr>
          <a:xfrm>
            <a:off x="68094" y="2719992"/>
            <a:ext cx="335604" cy="524503"/>
          </a:xfrm>
          <a:prstGeom prst="rect">
            <a:avLst/>
          </a:prstGeom>
          <a:solidFill>
            <a:srgbClr val="ECF1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brázek 3">
            <a:extLst>
              <a:ext uri="{FF2B5EF4-FFF2-40B4-BE49-F238E27FC236}">
                <a16:creationId xmlns:a16="http://schemas.microsoft.com/office/drawing/2014/main" id="{A1D5B5DB-F233-4598-AC64-7B9DD607D71B}"/>
              </a:ext>
            </a:extLst>
          </p:cNvPr>
          <p:cNvPicPr>
            <a:picLocks noChangeAspect="1"/>
          </p:cNvPicPr>
          <p:nvPr/>
        </p:nvPicPr>
        <p:blipFill>
          <a:blip r:embed="rId2"/>
          <a:stretch>
            <a:fillRect/>
          </a:stretch>
        </p:blipFill>
        <p:spPr>
          <a:xfrm>
            <a:off x="0" y="0"/>
            <a:ext cx="12192000" cy="6860388"/>
          </a:xfrm>
          <a:prstGeom prst="rect">
            <a:avLst/>
          </a:prstGeom>
        </p:spPr>
      </p:pic>
      <p:pic>
        <p:nvPicPr>
          <p:cNvPr id="10" name="Obrázek 9">
            <a:extLst>
              <a:ext uri="{FF2B5EF4-FFF2-40B4-BE49-F238E27FC236}">
                <a16:creationId xmlns:a16="http://schemas.microsoft.com/office/drawing/2014/main" id="{4653BE7A-8BE7-48B5-AC1E-ABF007597E97}"/>
              </a:ext>
            </a:extLst>
          </p:cNvPr>
          <p:cNvPicPr>
            <a:picLocks noChangeAspect="1"/>
          </p:cNvPicPr>
          <p:nvPr/>
        </p:nvPicPr>
        <p:blipFill>
          <a:blip r:embed="rId3"/>
          <a:stretch>
            <a:fillRect/>
          </a:stretch>
        </p:blipFill>
        <p:spPr>
          <a:xfrm>
            <a:off x="6472238" y="0"/>
            <a:ext cx="5493572" cy="2440097"/>
          </a:xfrm>
          <a:prstGeom prst="rect">
            <a:avLst/>
          </a:prstGeom>
        </p:spPr>
      </p:pic>
      <p:pic>
        <p:nvPicPr>
          <p:cNvPr id="12" name="Picture 2" descr="ELUC">
            <a:extLst>
              <a:ext uri="{FF2B5EF4-FFF2-40B4-BE49-F238E27FC236}">
                <a16:creationId xmlns:a16="http://schemas.microsoft.com/office/drawing/2014/main" id="{6BAC9186-1A44-4674-9A5C-580D996620F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2931" y="1403147"/>
            <a:ext cx="707725" cy="13168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528043"/>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a:extLst>
              <a:ext uri="{FF2B5EF4-FFF2-40B4-BE49-F238E27FC236}">
                <a16:creationId xmlns:a16="http://schemas.microsoft.com/office/drawing/2014/main" id="{F901693E-1B90-493C-9633-09EA1AEF270B}"/>
              </a:ext>
            </a:extLst>
          </p:cNvPr>
          <p:cNvSpPr/>
          <p:nvPr/>
        </p:nvSpPr>
        <p:spPr>
          <a:xfrm>
            <a:off x="68094" y="3139046"/>
            <a:ext cx="335604" cy="573932"/>
          </a:xfrm>
          <a:prstGeom prst="rect">
            <a:avLst/>
          </a:prstGeom>
          <a:solidFill>
            <a:srgbClr val="DEE7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brázek 1">
            <a:extLst>
              <a:ext uri="{FF2B5EF4-FFF2-40B4-BE49-F238E27FC236}">
                <a16:creationId xmlns:a16="http://schemas.microsoft.com/office/drawing/2014/main" id="{554D39FC-AB91-425C-B373-8BC4E9A7A151}"/>
              </a:ext>
            </a:extLst>
          </p:cNvPr>
          <p:cNvPicPr>
            <a:picLocks noChangeAspect="1"/>
          </p:cNvPicPr>
          <p:nvPr/>
        </p:nvPicPr>
        <p:blipFill>
          <a:blip r:embed="rId2"/>
          <a:stretch>
            <a:fillRect/>
          </a:stretch>
        </p:blipFill>
        <p:spPr>
          <a:xfrm>
            <a:off x="0" y="0"/>
            <a:ext cx="12192000" cy="6860388"/>
          </a:xfrm>
          <a:prstGeom prst="rect">
            <a:avLst/>
          </a:prstGeom>
        </p:spPr>
      </p:pic>
      <p:pic>
        <p:nvPicPr>
          <p:cNvPr id="4" name="Picture 2" descr="ELUC">
            <a:extLst>
              <a:ext uri="{FF2B5EF4-FFF2-40B4-BE49-F238E27FC236}">
                <a16:creationId xmlns:a16="http://schemas.microsoft.com/office/drawing/2014/main" id="{C0567563-958D-4365-A6B9-FBB1BC0510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931" y="1403147"/>
            <a:ext cx="707725" cy="13168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8943316"/>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E4AC30E8-4252-C379-4B10-1F25908FF534}"/>
              </a:ext>
            </a:extLst>
          </p:cNvPr>
          <p:cNvSpPr>
            <a:spLocks noGrp="1"/>
          </p:cNvSpPr>
          <p:nvPr>
            <p:ph type="title"/>
          </p:nvPr>
        </p:nvSpPr>
        <p:spPr/>
        <p:txBody>
          <a:bodyPr/>
          <a:lstStyle/>
          <a:p>
            <a:r>
              <a:rPr lang="cs-CZ" dirty="0"/>
              <a:t>Poruchy acidobazické </a:t>
            </a:r>
            <a:r>
              <a:rPr lang="cs-CZ" dirty="0" err="1"/>
              <a:t>rovnpováhy</a:t>
            </a:r>
            <a:r>
              <a:rPr lang="cs-CZ" dirty="0"/>
              <a:t> </a:t>
            </a:r>
          </a:p>
        </p:txBody>
      </p:sp>
      <p:sp>
        <p:nvSpPr>
          <p:cNvPr id="3" name="Zástupný obsah 2">
            <a:extLst>
              <a:ext uri="{FF2B5EF4-FFF2-40B4-BE49-F238E27FC236}">
                <a16:creationId xmlns:a16="http://schemas.microsoft.com/office/drawing/2014/main" id="{E51CB9F4-C22A-4B28-13B5-E873718F25BA}"/>
              </a:ext>
            </a:extLst>
          </p:cNvPr>
          <p:cNvSpPr>
            <a:spLocks noGrp="1"/>
          </p:cNvSpPr>
          <p:nvPr>
            <p:ph idx="1"/>
          </p:nvPr>
        </p:nvSpPr>
        <p:spPr/>
        <p:txBody>
          <a:bodyPr/>
          <a:lstStyle/>
          <a:p>
            <a:endParaRPr lang="cs-CZ"/>
          </a:p>
        </p:txBody>
      </p:sp>
    </p:spTree>
    <p:extLst>
      <p:ext uri="{BB962C8B-B14F-4D97-AF65-F5344CB8AC3E}">
        <p14:creationId xmlns:p14="http://schemas.microsoft.com/office/powerpoint/2010/main" val="1310492758"/>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Dr. Fencl">
            <a:extLst>
              <a:ext uri="{FF2B5EF4-FFF2-40B4-BE49-F238E27FC236}">
                <a16:creationId xmlns:a16="http://schemas.microsoft.com/office/drawing/2014/main" id="{A578B652-3A7A-4D25-BF0E-5B18ADD4A9DA}"/>
              </a:ext>
            </a:extLst>
          </p:cNvPr>
          <p:cNvPicPr>
            <a:picLocks noChangeAspect="1" noChangeArrowheads="1"/>
          </p:cNvPicPr>
          <p:nvPr/>
        </p:nvPicPr>
        <p:blipFill>
          <a:blip r:embed="rId9"/>
          <a:srcRect/>
          <a:stretch>
            <a:fillRect/>
          </a:stretch>
        </p:blipFill>
        <p:spPr bwMode="auto">
          <a:xfrm>
            <a:off x="9702048" y="4096374"/>
            <a:ext cx="1771513" cy="2214391"/>
          </a:xfrm>
          <a:prstGeom prst="rect">
            <a:avLst/>
          </a:prstGeom>
          <a:noFill/>
          <a:effectLst>
            <a:outerShdw blurRad="50800" dist="38100" dir="2700000" algn="tl" rotWithShape="0">
              <a:prstClr val="black">
                <a:alpha val="40000"/>
              </a:prstClr>
            </a:outerShdw>
          </a:effectLst>
        </p:spPr>
      </p:pic>
      <p:pic>
        <p:nvPicPr>
          <p:cNvPr id="2054" name="Picture 6" descr="http://www.unipa.it/~lanza/esiait/astrup.JPG">
            <a:extLst>
              <a:ext uri="{FF2B5EF4-FFF2-40B4-BE49-F238E27FC236}">
                <a16:creationId xmlns:a16="http://schemas.microsoft.com/office/drawing/2014/main" id="{08BE7FE7-F9DA-401D-A174-08DBE4EC2C75}"/>
              </a:ext>
            </a:extLst>
          </p:cNvPr>
          <p:cNvPicPr>
            <a:picLocks noChangeAspect="1" noChangeArrowheads="1"/>
          </p:cNvPicPr>
          <p:nvPr/>
        </p:nvPicPr>
        <p:blipFill>
          <a:blip r:embed="rId10"/>
          <a:srcRect/>
          <a:stretch>
            <a:fillRect/>
          </a:stretch>
        </p:blipFill>
        <p:spPr bwMode="auto">
          <a:xfrm>
            <a:off x="448443" y="1017774"/>
            <a:ext cx="3214440" cy="2411226"/>
          </a:xfrm>
          <a:prstGeom prst="rect">
            <a:avLst/>
          </a:prstGeom>
          <a:noFill/>
          <a:effectLst>
            <a:outerShdw blurRad="50800" dist="38100" dir="2700000" algn="tl" rotWithShape="0">
              <a:prstClr val="black">
                <a:alpha val="40000"/>
              </a:prstClr>
            </a:outerShdw>
          </a:effectLst>
        </p:spPr>
      </p:pic>
      <p:sp>
        <p:nvSpPr>
          <p:cNvPr id="24581" name="Rectangle 8">
            <a:extLst>
              <a:ext uri="{FF2B5EF4-FFF2-40B4-BE49-F238E27FC236}">
                <a16:creationId xmlns:a16="http://schemas.microsoft.com/office/drawing/2014/main" id="{73287841-6022-45FA-BE87-F81C5F65C2BC}"/>
              </a:ext>
            </a:extLst>
          </p:cNvPr>
          <p:cNvSpPr>
            <a:spLocks noChangeArrowheads="1"/>
          </p:cNvSpPr>
          <p:nvPr/>
        </p:nvSpPr>
        <p:spPr bwMode="auto">
          <a:xfrm>
            <a:off x="4884831" y="1845453"/>
            <a:ext cx="331127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3600" dirty="0">
                <a:solidFill>
                  <a:srgbClr val="FF0000"/>
                </a:solidFill>
              </a:rPr>
              <a:t>Klasická dánská škola</a:t>
            </a:r>
          </a:p>
        </p:txBody>
      </p:sp>
      <p:pic>
        <p:nvPicPr>
          <p:cNvPr id="76810" name="Picture 10" descr="Summer2003">
            <a:extLst>
              <a:ext uri="{FF2B5EF4-FFF2-40B4-BE49-F238E27FC236}">
                <a16:creationId xmlns:a16="http://schemas.microsoft.com/office/drawing/2014/main" id="{51801D0C-0D6D-4EDF-B0D9-8BAF518CAA07}"/>
              </a:ext>
            </a:extLst>
          </p:cNvPr>
          <p:cNvPicPr>
            <a:picLocks noChangeAspect="1" noChangeArrowheads="1"/>
          </p:cNvPicPr>
          <p:nvPr/>
        </p:nvPicPr>
        <p:blipFill>
          <a:blip r:embed="rId11"/>
          <a:srcRect l="18808" t="9206" r="45308"/>
          <a:stretch>
            <a:fillRect/>
          </a:stretch>
        </p:blipFill>
        <p:spPr bwMode="auto">
          <a:xfrm>
            <a:off x="10011796" y="451874"/>
            <a:ext cx="1554042" cy="2633459"/>
          </a:xfrm>
          <a:prstGeom prst="rect">
            <a:avLst/>
          </a:prstGeom>
          <a:noFill/>
          <a:effectLst>
            <a:outerShdw blurRad="50800" dist="38100" dir="2700000" algn="tl" rotWithShape="0">
              <a:prstClr val="black">
                <a:alpha val="40000"/>
              </a:prstClr>
            </a:outerShdw>
          </a:effectLst>
        </p:spPr>
      </p:pic>
      <p:sp>
        <p:nvSpPr>
          <p:cNvPr id="24583" name="Rectangle 11">
            <a:extLst>
              <a:ext uri="{FF2B5EF4-FFF2-40B4-BE49-F238E27FC236}">
                <a16:creationId xmlns:a16="http://schemas.microsoft.com/office/drawing/2014/main" id="{5F472420-B6A4-4A8A-B9BB-DD9CE3923901}"/>
              </a:ext>
            </a:extLst>
          </p:cNvPr>
          <p:cNvSpPr>
            <a:spLocks noChangeArrowheads="1"/>
          </p:cNvSpPr>
          <p:nvPr/>
        </p:nvSpPr>
        <p:spPr bwMode="auto">
          <a:xfrm>
            <a:off x="3662883" y="4790803"/>
            <a:ext cx="5976475" cy="165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3600" dirty="0">
                <a:solidFill>
                  <a:srgbClr val="FF0000"/>
                </a:solidFill>
              </a:rPr>
              <a:t>„Moderní přístup“  </a:t>
            </a:r>
          </a:p>
          <a:p>
            <a:pPr>
              <a:spcBef>
                <a:spcPct val="0"/>
              </a:spcBef>
              <a:buClrTx/>
              <a:buFontTx/>
              <a:buNone/>
            </a:pPr>
            <a:r>
              <a:rPr lang="cs-CZ" altLang="cs-CZ" sz="3600" dirty="0">
                <a:solidFill>
                  <a:srgbClr val="FF0000"/>
                </a:solidFill>
              </a:rPr>
              <a:t>dle Stewarta and Fencla</a:t>
            </a:r>
          </a:p>
        </p:txBody>
      </p:sp>
      <p:grpSp>
        <p:nvGrpSpPr>
          <p:cNvPr id="24584" name="Skupina 13">
            <a:extLst>
              <a:ext uri="{FF2B5EF4-FFF2-40B4-BE49-F238E27FC236}">
                <a16:creationId xmlns:a16="http://schemas.microsoft.com/office/drawing/2014/main" id="{EC445B1A-BF16-4EAD-80AC-44870AB84610}"/>
              </a:ext>
            </a:extLst>
          </p:cNvPr>
          <p:cNvGrpSpPr>
            <a:grpSpLocks/>
          </p:cNvGrpSpPr>
          <p:nvPr/>
        </p:nvGrpSpPr>
        <p:grpSpPr bwMode="auto">
          <a:xfrm>
            <a:off x="5114207" y="3470272"/>
            <a:ext cx="1963586" cy="1446550"/>
            <a:chOff x="4067299" y="3446219"/>
            <a:chExt cx="1962857" cy="1446662"/>
          </a:xfrm>
        </p:grpSpPr>
        <p:sp>
          <p:nvSpPr>
            <p:cNvPr id="24593" name="AutoShape 12">
              <a:extLst>
                <a:ext uri="{FF2B5EF4-FFF2-40B4-BE49-F238E27FC236}">
                  <a16:creationId xmlns:a16="http://schemas.microsoft.com/office/drawing/2014/main" id="{2BE44B8B-D10D-4BC8-9210-419A66B36458}"/>
                </a:ext>
              </a:extLst>
            </p:cNvPr>
            <p:cNvSpPr>
              <a:spLocks noChangeArrowheads="1"/>
            </p:cNvSpPr>
            <p:nvPr/>
          </p:nvSpPr>
          <p:spPr bwMode="auto">
            <a:xfrm>
              <a:off x="4067299" y="3786188"/>
              <a:ext cx="720725" cy="865187"/>
            </a:xfrm>
            <a:prstGeom prst="lightningBolt">
              <a:avLst/>
            </a:prstGeom>
            <a:solidFill>
              <a:srgbClr val="00CC00"/>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p>
          </p:txBody>
        </p:sp>
        <p:sp>
          <p:nvSpPr>
            <p:cNvPr id="24594" name="AutoShape 13">
              <a:extLst>
                <a:ext uri="{FF2B5EF4-FFF2-40B4-BE49-F238E27FC236}">
                  <a16:creationId xmlns:a16="http://schemas.microsoft.com/office/drawing/2014/main" id="{542D2F49-9757-49A4-BDF9-192ECAC86FDA}"/>
                </a:ext>
              </a:extLst>
            </p:cNvPr>
            <p:cNvSpPr>
              <a:spLocks noChangeArrowheads="1"/>
            </p:cNvSpPr>
            <p:nvPr/>
          </p:nvSpPr>
          <p:spPr bwMode="auto">
            <a:xfrm rot="-10344321">
              <a:off x="5309431" y="3694730"/>
              <a:ext cx="720725" cy="865188"/>
            </a:xfrm>
            <a:prstGeom prst="lightningBolt">
              <a:avLst/>
            </a:prstGeom>
            <a:solidFill>
              <a:schemeClr val="accent2"/>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p>
          </p:txBody>
        </p:sp>
        <p:sp>
          <p:nvSpPr>
            <p:cNvPr id="24595" name="Text Box 14">
              <a:hlinkClick r:id="rId12" action="ppaction://hlinkfile"/>
              <a:extLst>
                <a:ext uri="{FF2B5EF4-FFF2-40B4-BE49-F238E27FC236}">
                  <a16:creationId xmlns:a16="http://schemas.microsoft.com/office/drawing/2014/main" id="{37E13B5D-DD7B-4A2E-A69E-FF3A766CCE15}"/>
                </a:ext>
              </a:extLst>
            </p:cNvPr>
            <p:cNvSpPr txBox="1">
              <a:spLocks noChangeArrowheads="1"/>
            </p:cNvSpPr>
            <p:nvPr/>
          </p:nvSpPr>
          <p:spPr bwMode="auto">
            <a:xfrm>
              <a:off x="4707791" y="3446219"/>
              <a:ext cx="724609" cy="144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8800"/>
                <a:t>?</a:t>
              </a:r>
            </a:p>
          </p:txBody>
        </p:sp>
      </p:grpSp>
      <p:pic>
        <p:nvPicPr>
          <p:cNvPr id="2056" name="Picture 8" descr="http://www.acidbase.org/i/stewart.jpg">
            <a:extLst>
              <a:ext uri="{FF2B5EF4-FFF2-40B4-BE49-F238E27FC236}">
                <a16:creationId xmlns:a16="http://schemas.microsoft.com/office/drawing/2014/main" id="{D35E0E25-AC52-4964-8F6C-01D7CCC7D0FD}"/>
              </a:ext>
            </a:extLst>
          </p:cNvPr>
          <p:cNvPicPr>
            <a:picLocks noChangeAspect="1" noChangeArrowheads="1"/>
          </p:cNvPicPr>
          <p:nvPr/>
        </p:nvPicPr>
        <p:blipFill>
          <a:blip r:embed="rId13"/>
          <a:srcRect l="3900" r="6395"/>
          <a:stretch>
            <a:fillRect/>
          </a:stretch>
        </p:blipFill>
        <p:spPr bwMode="auto">
          <a:xfrm>
            <a:off x="926313" y="4080983"/>
            <a:ext cx="1357208" cy="2254076"/>
          </a:xfrm>
          <a:prstGeom prst="rect">
            <a:avLst/>
          </a:prstGeom>
          <a:noFill/>
          <a:effectLst>
            <a:outerShdw blurRad="50800" dist="38100" dir="2700000" algn="tl" rotWithShape="0">
              <a:prstClr val="black">
                <a:alpha val="40000"/>
              </a:prstClr>
            </a:outerShdw>
          </a:effectLst>
        </p:spPr>
      </p:pic>
      <p:sp>
        <p:nvSpPr>
          <p:cNvPr id="24586" name="Rectangle 11">
            <a:extLst>
              <a:ext uri="{FF2B5EF4-FFF2-40B4-BE49-F238E27FC236}">
                <a16:creationId xmlns:a16="http://schemas.microsoft.com/office/drawing/2014/main" id="{63CD9805-A609-408A-80CB-87C8ACD2CE81}"/>
              </a:ext>
            </a:extLst>
          </p:cNvPr>
          <p:cNvSpPr>
            <a:spLocks noChangeArrowheads="1"/>
          </p:cNvSpPr>
          <p:nvPr/>
        </p:nvSpPr>
        <p:spPr bwMode="auto">
          <a:xfrm>
            <a:off x="9128304" y="2642455"/>
            <a:ext cx="3519264" cy="165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err="1">
                <a:solidFill>
                  <a:srgbClr val="FF0000"/>
                </a:solidFill>
              </a:rPr>
              <a:t>Siggaard</a:t>
            </a:r>
            <a:r>
              <a:rPr lang="cs-CZ" altLang="cs-CZ" sz="2399" dirty="0">
                <a:solidFill>
                  <a:srgbClr val="FF0000"/>
                </a:solidFill>
              </a:rPr>
              <a:t>-Andersen</a:t>
            </a:r>
          </a:p>
        </p:txBody>
      </p:sp>
      <p:sp>
        <p:nvSpPr>
          <p:cNvPr id="24587" name="Rectangle 11">
            <a:extLst>
              <a:ext uri="{FF2B5EF4-FFF2-40B4-BE49-F238E27FC236}">
                <a16:creationId xmlns:a16="http://schemas.microsoft.com/office/drawing/2014/main" id="{BED43438-58C8-4081-9149-533D1C5FD438}"/>
              </a:ext>
            </a:extLst>
          </p:cNvPr>
          <p:cNvSpPr>
            <a:spLocks noChangeArrowheads="1"/>
          </p:cNvSpPr>
          <p:nvPr/>
        </p:nvSpPr>
        <p:spPr bwMode="auto">
          <a:xfrm>
            <a:off x="848079" y="2884956"/>
            <a:ext cx="5976475" cy="165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a:solidFill>
                  <a:srgbClr val="FF0000"/>
                </a:solidFill>
              </a:rPr>
              <a:t>Paul </a:t>
            </a:r>
            <a:r>
              <a:rPr lang="cs-CZ" altLang="cs-CZ" sz="2399" dirty="0" err="1">
                <a:solidFill>
                  <a:srgbClr val="FF0000"/>
                </a:solidFill>
              </a:rPr>
              <a:t>Astrup</a:t>
            </a:r>
            <a:endParaRPr lang="cs-CZ" altLang="cs-CZ" sz="2399" dirty="0">
              <a:solidFill>
                <a:srgbClr val="FF0000"/>
              </a:solidFill>
            </a:endParaRPr>
          </a:p>
        </p:txBody>
      </p:sp>
      <p:sp>
        <p:nvSpPr>
          <p:cNvPr id="24591" name="Rectangle 11">
            <a:extLst>
              <a:ext uri="{FF2B5EF4-FFF2-40B4-BE49-F238E27FC236}">
                <a16:creationId xmlns:a16="http://schemas.microsoft.com/office/drawing/2014/main" id="{6EBA2DBB-33CC-4E67-BACF-25A0F590A2E2}"/>
              </a:ext>
            </a:extLst>
          </p:cNvPr>
          <p:cNvSpPr>
            <a:spLocks noChangeArrowheads="1"/>
          </p:cNvSpPr>
          <p:nvPr/>
        </p:nvSpPr>
        <p:spPr bwMode="auto">
          <a:xfrm>
            <a:off x="659745" y="6230576"/>
            <a:ext cx="2208043" cy="742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a:solidFill>
                  <a:srgbClr val="FF0000"/>
                </a:solidFill>
              </a:rPr>
              <a:t>Peter Stewart</a:t>
            </a:r>
          </a:p>
        </p:txBody>
      </p:sp>
      <p:sp>
        <p:nvSpPr>
          <p:cNvPr id="24592" name="Rectangle 11">
            <a:extLst>
              <a:ext uri="{FF2B5EF4-FFF2-40B4-BE49-F238E27FC236}">
                <a16:creationId xmlns:a16="http://schemas.microsoft.com/office/drawing/2014/main" id="{A1A7AD90-BED9-4219-8182-525156A68D8F}"/>
              </a:ext>
            </a:extLst>
          </p:cNvPr>
          <p:cNvSpPr>
            <a:spLocks noChangeArrowheads="1"/>
          </p:cNvSpPr>
          <p:nvPr/>
        </p:nvSpPr>
        <p:spPr bwMode="auto">
          <a:xfrm>
            <a:off x="9623662" y="6189532"/>
            <a:ext cx="2608891" cy="742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a:solidFill>
                  <a:srgbClr val="FF0000"/>
                </a:solidFill>
              </a:rPr>
              <a:t>Vladimír Fencl</a:t>
            </a:r>
          </a:p>
        </p:txBody>
      </p:sp>
      <p:sp>
        <p:nvSpPr>
          <p:cNvPr id="22" name="Rectangle 2">
            <a:extLst>
              <a:ext uri="{FF2B5EF4-FFF2-40B4-BE49-F238E27FC236}">
                <a16:creationId xmlns:a16="http://schemas.microsoft.com/office/drawing/2014/main" id="{A78D33DA-1BDF-4441-A87A-EE2A57CD6EAA}"/>
              </a:ext>
            </a:extLst>
          </p:cNvPr>
          <p:cNvSpPr txBox="1">
            <a:spLocks noChangeArrowheads="1"/>
          </p:cNvSpPr>
          <p:nvPr/>
        </p:nvSpPr>
        <p:spPr>
          <a:xfrm>
            <a:off x="3384760" y="266"/>
            <a:ext cx="7282888" cy="12238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s-CZ" altLang="cs-CZ"/>
              <a:t>Acidobazická rovnováha</a:t>
            </a:r>
            <a:endParaRPr lang="cs-CZ" altLang="cs-CZ" dirty="0"/>
          </a:p>
        </p:txBody>
      </p:sp>
    </p:spTree>
    <p:controls>
      <mc:AlternateContent xmlns:mc="http://schemas.openxmlformats.org/markup-compatibility/2006">
        <mc:Choice xmlns:v="urn:schemas-microsoft-com:vml" Requires="v">
          <p:control r:id="rId1" imgW="1828800" imgH="1828800"/>
        </mc:Choice>
        <mc:Fallback>
          <p:control r:id="rId1" imgW="1828800" imgH="1828800">
            <p:pic>
              <p:nvPicPr>
                <p:cNvPr id="24588" name="ShockwaveFlash1">
                  <a:extLst>
                    <a:ext uri="{FF2B5EF4-FFF2-40B4-BE49-F238E27FC236}">
                      <a16:creationId xmlns:a16="http://schemas.microsoft.com/office/drawing/2014/main" id="{AD1971B1-71CF-4A37-8313-C009EE5DF500}"/>
                    </a:ext>
                  </a:extLst>
                </p:cNvPr>
                <p:cNvPicPr preferRelativeResize="0">
                  <a:picLocks noChangeArrowheads="1" noChangeShapeType="1"/>
                </p:cNvPicPr>
                <p:nvPr>
                  <p:custDataLst>
                    <p:tags r:id="rId2"/>
                  </p:custDataLst>
                </p:nvPr>
              </p:nvPicPr>
              <p:blipFill>
                <a:blip r:embed="rId14"/>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mc:AlternateContent xmlns:mc="http://schemas.openxmlformats.org/markup-compatibility/2006">
        <mc:Choice xmlns:v="urn:schemas-microsoft-com:vml" Requires="v">
          <p:control r:id="rId3" imgW="1828800" imgH="1828800"/>
        </mc:Choice>
        <mc:Fallback>
          <p:control r:id="rId3" imgW="1828800" imgH="1828800">
            <p:pic>
              <p:nvPicPr>
                <p:cNvPr id="24589" name="ShockwaveFlash2">
                  <a:extLst>
                    <a:ext uri="{FF2B5EF4-FFF2-40B4-BE49-F238E27FC236}">
                      <a16:creationId xmlns:a16="http://schemas.microsoft.com/office/drawing/2014/main" id="{47B0CBA5-AAE8-4989-B13D-3FA4E13964F2}"/>
                    </a:ext>
                  </a:extLst>
                </p:cNvPr>
                <p:cNvPicPr preferRelativeResize="0">
                  <a:picLocks noChangeArrowheads="1" noChangeShapeType="1"/>
                </p:cNvPicPr>
                <p:nvPr>
                  <p:custDataLst>
                    <p:tags r:id="rId4"/>
                  </p:custDataLst>
                </p:nvPr>
              </p:nvPicPr>
              <p:blipFill>
                <a:blip r:embed="rId15"/>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mc:AlternateContent xmlns:mc="http://schemas.openxmlformats.org/markup-compatibility/2006">
        <mc:Choice xmlns:v="urn:schemas-microsoft-com:vml" Requires="v">
          <p:control r:id="rId5" imgW="1828800" imgH="1828800"/>
        </mc:Choice>
        <mc:Fallback>
          <p:control r:id="rId5" imgW="1828800" imgH="1828800">
            <p:pic>
              <p:nvPicPr>
                <p:cNvPr id="24590" name="ShockwaveFlash3">
                  <a:extLst>
                    <a:ext uri="{FF2B5EF4-FFF2-40B4-BE49-F238E27FC236}">
                      <a16:creationId xmlns:a16="http://schemas.microsoft.com/office/drawing/2014/main" id="{025EB2F3-D705-4228-8569-0032C32177B1}"/>
                    </a:ext>
                  </a:extLst>
                </p:cNvPr>
                <p:cNvPicPr preferRelativeResize="0">
                  <a:picLocks noChangeArrowheads="1" noChangeShapeType="1"/>
                </p:cNvPicPr>
                <p:nvPr>
                  <p:custDataLst>
                    <p:tags r:id="rId6"/>
                  </p:custDataLst>
                </p:nvPr>
              </p:nvPicPr>
              <p:blipFill>
                <a:blip r:embed="rId16"/>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p:controls>
    <p:extLst>
      <p:ext uri="{BB962C8B-B14F-4D97-AF65-F5344CB8AC3E}">
        <p14:creationId xmlns:p14="http://schemas.microsoft.com/office/powerpoint/2010/main" val="1143508661"/>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3" descr="Výsledek obrázku pro dětská obrna železné plíce">
            <a:extLst>
              <a:ext uri="{FF2B5EF4-FFF2-40B4-BE49-F238E27FC236}">
                <a16:creationId xmlns:a16="http://schemas.microsoft.com/office/drawing/2014/main" id="{D9354527-E5DE-4929-BE2F-21158305FA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8017" y="3268677"/>
            <a:ext cx="5579631" cy="3693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Nadpis 1">
            <a:extLst>
              <a:ext uri="{FF2B5EF4-FFF2-40B4-BE49-F238E27FC236}">
                <a16:creationId xmlns:a16="http://schemas.microsoft.com/office/drawing/2014/main" id="{CC17C87B-E519-40EC-88E5-C5C5E3FBDF1A}"/>
              </a:ext>
            </a:extLst>
          </p:cNvPr>
          <p:cNvSpPr>
            <a:spLocks noGrp="1"/>
          </p:cNvSpPr>
          <p:nvPr>
            <p:ph type="title"/>
          </p:nvPr>
        </p:nvSpPr>
        <p:spPr>
          <a:xfrm>
            <a:off x="7483368" y="620931"/>
            <a:ext cx="3184280" cy="1525469"/>
          </a:xfrm>
        </p:spPr>
        <p:txBody>
          <a:bodyPr>
            <a:normAutofit fontScale="90000"/>
          </a:bodyPr>
          <a:lstStyle/>
          <a:p>
            <a:r>
              <a:rPr lang="cs-CZ" altLang="cs-CZ"/>
              <a:t>1952 Dánsko  epidemie poliomyelitis</a:t>
            </a:r>
          </a:p>
        </p:txBody>
      </p:sp>
      <p:pic>
        <p:nvPicPr>
          <p:cNvPr id="26628" name="Picture 2" descr="http://www.jenproholky.cz/sites/default/files/imagecache/obsah-clanku/node/gallery/11767/87810.jpg">
            <a:extLst>
              <a:ext uri="{FF2B5EF4-FFF2-40B4-BE49-F238E27FC236}">
                <a16:creationId xmlns:a16="http://schemas.microsoft.com/office/drawing/2014/main" id="{DF649702-D125-472D-BB33-5271235A8B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3392" y="-36245"/>
            <a:ext cx="6084418" cy="4844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TextovéPole 1">
            <a:extLst>
              <a:ext uri="{FF2B5EF4-FFF2-40B4-BE49-F238E27FC236}">
                <a16:creationId xmlns:a16="http://schemas.microsoft.com/office/drawing/2014/main" id="{025A7E33-1018-45B0-85BC-A58D211068E7}"/>
              </a:ext>
            </a:extLst>
          </p:cNvPr>
          <p:cNvSpPr txBox="1">
            <a:spLocks noChangeArrowheads="1"/>
          </p:cNvSpPr>
          <p:nvPr/>
        </p:nvSpPr>
        <p:spPr bwMode="auto">
          <a:xfrm>
            <a:off x="1622770" y="4941772"/>
            <a:ext cx="2946173"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800" b="1" dirty="0">
                <a:latin typeface="Times New Roman" panose="02020603050405020304" pitchFamily="18" charset="0"/>
              </a:rPr>
              <a:t>Problém: </a:t>
            </a:r>
          </a:p>
          <a:p>
            <a:pPr>
              <a:spcBef>
                <a:spcPct val="0"/>
              </a:spcBef>
              <a:buClrTx/>
              <a:buFontTx/>
              <a:buNone/>
            </a:pPr>
            <a:r>
              <a:rPr lang="cs-CZ" altLang="cs-CZ" sz="2800" b="1" dirty="0">
                <a:latin typeface="Times New Roman" panose="02020603050405020304" pitchFamily="18" charset="0"/>
              </a:rPr>
              <a:t>Jak měřit parametry ABR v klinice</a:t>
            </a:r>
          </a:p>
        </p:txBody>
      </p:sp>
    </p:spTree>
    <p:extLst>
      <p:ext uri="{BB962C8B-B14F-4D97-AF65-F5344CB8AC3E}">
        <p14:creationId xmlns:p14="http://schemas.microsoft.com/office/powerpoint/2010/main" val="3342823968"/>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www.unipa.it/~lanza/esiait/astrup.JPG">
            <a:extLst>
              <a:ext uri="{FF2B5EF4-FFF2-40B4-BE49-F238E27FC236}">
                <a16:creationId xmlns:a16="http://schemas.microsoft.com/office/drawing/2014/main" id="{E9D3C73E-CCAF-49A6-A378-E83480C75B6A}"/>
              </a:ext>
            </a:extLst>
          </p:cNvPr>
          <p:cNvPicPr>
            <a:picLocks noChangeAspect="1" noChangeArrowheads="1"/>
          </p:cNvPicPr>
          <p:nvPr/>
        </p:nvPicPr>
        <p:blipFill>
          <a:blip r:embed="rId9"/>
          <a:srcRect/>
          <a:stretch>
            <a:fillRect/>
          </a:stretch>
        </p:blipFill>
        <p:spPr bwMode="auto">
          <a:xfrm>
            <a:off x="7194958" y="983646"/>
            <a:ext cx="3214440" cy="2411226"/>
          </a:xfrm>
          <a:prstGeom prst="rect">
            <a:avLst/>
          </a:prstGeom>
          <a:noFill/>
          <a:effectLst>
            <a:outerShdw blurRad="50800" dist="38100" dir="2700000" algn="tl" rotWithShape="0">
              <a:prstClr val="black">
                <a:alpha val="40000"/>
              </a:prstClr>
            </a:outerShdw>
          </a:effectLst>
        </p:spPr>
      </p:pic>
      <p:sp>
        <p:nvSpPr>
          <p:cNvPr id="27651" name="Rectangle 2">
            <a:extLst>
              <a:ext uri="{FF2B5EF4-FFF2-40B4-BE49-F238E27FC236}">
                <a16:creationId xmlns:a16="http://schemas.microsoft.com/office/drawing/2014/main" id="{0FF1D628-DDB8-43A1-937F-05283754BD52}"/>
              </a:ext>
            </a:extLst>
          </p:cNvPr>
          <p:cNvSpPr>
            <a:spLocks noGrp="1" noChangeArrowheads="1"/>
          </p:cNvSpPr>
          <p:nvPr>
            <p:ph type="title"/>
          </p:nvPr>
        </p:nvSpPr>
        <p:spPr>
          <a:xfrm>
            <a:off x="3384760" y="266"/>
            <a:ext cx="7282888" cy="1223869"/>
          </a:xfrm>
        </p:spPr>
        <p:txBody>
          <a:bodyPr/>
          <a:lstStyle/>
          <a:p>
            <a:pPr eaLnBrk="1" hangingPunct="1"/>
            <a:r>
              <a:rPr lang="cs-CZ" altLang="cs-CZ" dirty="0"/>
              <a:t>Acidobazická rovnováha</a:t>
            </a:r>
          </a:p>
        </p:txBody>
      </p:sp>
      <p:sp>
        <p:nvSpPr>
          <p:cNvPr id="27652" name="Rectangle 8">
            <a:extLst>
              <a:ext uri="{FF2B5EF4-FFF2-40B4-BE49-F238E27FC236}">
                <a16:creationId xmlns:a16="http://schemas.microsoft.com/office/drawing/2014/main" id="{98097BC8-8FD0-46BE-BA02-27515F1D13C7}"/>
              </a:ext>
            </a:extLst>
          </p:cNvPr>
          <p:cNvSpPr>
            <a:spLocks noChangeArrowheads="1"/>
          </p:cNvSpPr>
          <p:nvPr/>
        </p:nvSpPr>
        <p:spPr bwMode="auto">
          <a:xfrm>
            <a:off x="1898240" y="1766806"/>
            <a:ext cx="3311270" cy="1223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3600" dirty="0">
                <a:solidFill>
                  <a:srgbClr val="FF0000"/>
                </a:solidFill>
              </a:rPr>
              <a:t>klasická dánská škola</a:t>
            </a:r>
          </a:p>
        </p:txBody>
      </p:sp>
      <p:pic>
        <p:nvPicPr>
          <p:cNvPr id="76810" name="Picture 10" descr="Summer2003">
            <a:extLst>
              <a:ext uri="{FF2B5EF4-FFF2-40B4-BE49-F238E27FC236}">
                <a16:creationId xmlns:a16="http://schemas.microsoft.com/office/drawing/2014/main" id="{5D15B038-0A69-4E22-9298-A12D68E482CB}"/>
              </a:ext>
            </a:extLst>
          </p:cNvPr>
          <p:cNvPicPr>
            <a:picLocks noChangeAspect="1" noChangeArrowheads="1"/>
          </p:cNvPicPr>
          <p:nvPr/>
        </p:nvPicPr>
        <p:blipFill>
          <a:blip r:embed="rId10"/>
          <a:srcRect l="18808" t="9206" r="45308"/>
          <a:stretch>
            <a:fillRect/>
          </a:stretch>
        </p:blipFill>
        <p:spPr bwMode="auto">
          <a:xfrm>
            <a:off x="55427" y="983646"/>
            <a:ext cx="1511183" cy="2562028"/>
          </a:xfrm>
          <a:prstGeom prst="rect">
            <a:avLst/>
          </a:prstGeom>
          <a:noFill/>
          <a:effectLst>
            <a:outerShdw blurRad="50800" dist="38100" dir="2700000" algn="tl" rotWithShape="0">
              <a:prstClr val="black">
                <a:alpha val="40000"/>
              </a:prstClr>
            </a:outerShdw>
          </a:effectLst>
        </p:spPr>
      </p:pic>
      <p:sp>
        <p:nvSpPr>
          <p:cNvPr id="27654" name="TextovéPole 1">
            <a:extLst>
              <a:ext uri="{FF2B5EF4-FFF2-40B4-BE49-F238E27FC236}">
                <a16:creationId xmlns:a16="http://schemas.microsoft.com/office/drawing/2014/main" id="{188BE4E3-343C-4F25-8E93-0A494774A2CE}"/>
              </a:ext>
            </a:extLst>
          </p:cNvPr>
          <p:cNvSpPr txBox="1">
            <a:spLocks noChangeArrowheads="1"/>
          </p:cNvSpPr>
          <p:nvPr/>
        </p:nvSpPr>
        <p:spPr bwMode="auto">
          <a:xfrm>
            <a:off x="607702" y="4757214"/>
            <a:ext cx="2946173"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800" b="1" dirty="0">
                <a:latin typeface="Times New Roman" panose="02020603050405020304" pitchFamily="18" charset="0"/>
              </a:rPr>
              <a:t>Problém: </a:t>
            </a:r>
          </a:p>
          <a:p>
            <a:pPr>
              <a:spcBef>
                <a:spcPct val="0"/>
              </a:spcBef>
              <a:buClrTx/>
              <a:buFontTx/>
              <a:buNone/>
            </a:pPr>
            <a:r>
              <a:rPr lang="cs-CZ" altLang="cs-CZ" sz="2800" b="1" dirty="0">
                <a:latin typeface="Times New Roman" panose="02020603050405020304" pitchFamily="18" charset="0"/>
              </a:rPr>
              <a:t>Jak měřit parametry ABR v klinice</a:t>
            </a:r>
          </a:p>
        </p:txBody>
      </p:sp>
      <p:pic>
        <p:nvPicPr>
          <p:cNvPr id="27658" name="Picture 23" descr="Výsledek obrázku pro dětská obrna železné plíce">
            <a:extLst>
              <a:ext uri="{FF2B5EF4-FFF2-40B4-BE49-F238E27FC236}">
                <a16:creationId xmlns:a16="http://schemas.microsoft.com/office/drawing/2014/main" id="{CA2BB082-BDB7-491D-A922-FEF76B27707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612369" y="3164173"/>
            <a:ext cx="5579631" cy="3693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ontrols>
      <mc:AlternateContent xmlns:mc="http://schemas.openxmlformats.org/markup-compatibility/2006">
        <mc:Choice xmlns:v="urn:schemas-microsoft-com:vml" Requires="v">
          <p:control r:id="rId1" imgW="1828800" imgH="1828800"/>
        </mc:Choice>
        <mc:Fallback>
          <p:control r:id="rId1" imgW="1828800" imgH="1828800">
            <p:pic>
              <p:nvPicPr>
                <p:cNvPr id="27655" name="ShockwaveFlash1">
                  <a:extLst>
                    <a:ext uri="{FF2B5EF4-FFF2-40B4-BE49-F238E27FC236}">
                      <a16:creationId xmlns:a16="http://schemas.microsoft.com/office/drawing/2014/main" id="{77948E19-896D-42EB-B74F-14C38820D1B9}"/>
                    </a:ext>
                  </a:extLst>
                </p:cNvPr>
                <p:cNvPicPr preferRelativeResize="0">
                  <a:picLocks noChangeArrowheads="1" noChangeShapeType="1"/>
                </p:cNvPicPr>
                <p:nvPr>
                  <p:custDataLst>
                    <p:tags r:id="rId2"/>
                  </p:custDataLst>
                </p:nvPr>
              </p:nvPicPr>
              <p:blipFill>
                <a:blip r:embed="rId12"/>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mc:AlternateContent xmlns:mc="http://schemas.openxmlformats.org/markup-compatibility/2006">
        <mc:Choice xmlns:v="urn:schemas-microsoft-com:vml" Requires="v">
          <p:control r:id="rId3" imgW="1828800" imgH="1828800"/>
        </mc:Choice>
        <mc:Fallback>
          <p:control r:id="rId3" imgW="1828800" imgH="1828800">
            <p:pic>
              <p:nvPicPr>
                <p:cNvPr id="27656" name="ShockwaveFlash2">
                  <a:extLst>
                    <a:ext uri="{FF2B5EF4-FFF2-40B4-BE49-F238E27FC236}">
                      <a16:creationId xmlns:a16="http://schemas.microsoft.com/office/drawing/2014/main" id="{AE3116E8-F01E-4DD8-B382-8F12FE08ED6B}"/>
                    </a:ext>
                  </a:extLst>
                </p:cNvPr>
                <p:cNvPicPr preferRelativeResize="0">
                  <a:picLocks noChangeArrowheads="1" noChangeShapeType="1"/>
                </p:cNvPicPr>
                <p:nvPr>
                  <p:custDataLst>
                    <p:tags r:id="rId4"/>
                  </p:custDataLst>
                </p:nvPr>
              </p:nvPicPr>
              <p:blipFill>
                <a:blip r:embed="rId12"/>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mc:AlternateContent xmlns:mc="http://schemas.openxmlformats.org/markup-compatibility/2006">
        <mc:Choice xmlns:v="urn:schemas-microsoft-com:vml" Requires="v">
          <p:control r:id="rId5" imgW="1828800" imgH="1828800"/>
        </mc:Choice>
        <mc:Fallback>
          <p:control r:id="rId5" imgW="1828800" imgH="1828800">
            <p:pic>
              <p:nvPicPr>
                <p:cNvPr id="27657" name="ShockwaveFlash3">
                  <a:extLst>
                    <a:ext uri="{FF2B5EF4-FFF2-40B4-BE49-F238E27FC236}">
                      <a16:creationId xmlns:a16="http://schemas.microsoft.com/office/drawing/2014/main" id="{DABD983C-F134-45E1-981B-A00DCB15924F}"/>
                    </a:ext>
                  </a:extLst>
                </p:cNvPr>
                <p:cNvPicPr preferRelativeResize="0">
                  <a:picLocks noChangeArrowheads="1" noChangeShapeType="1"/>
                </p:cNvPicPr>
                <p:nvPr>
                  <p:custDataLst>
                    <p:tags r:id="rId6"/>
                  </p:custDataLst>
                </p:nvPr>
              </p:nvPicPr>
              <p:blipFill>
                <a:blip r:embed="rId13"/>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p:controls>
    <p:extLst>
      <p:ext uri="{BB962C8B-B14F-4D97-AF65-F5344CB8AC3E}">
        <p14:creationId xmlns:p14="http://schemas.microsoft.com/office/powerpoint/2010/main" val="1166536244"/>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bdélník 22">
            <a:extLst>
              <a:ext uri="{FF2B5EF4-FFF2-40B4-BE49-F238E27FC236}">
                <a16:creationId xmlns:a16="http://schemas.microsoft.com/office/drawing/2014/main" id="{657E538F-F88F-416C-8A20-798E0258C1A3}"/>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29699" name="Rectangle 2">
            <a:extLst>
              <a:ext uri="{FF2B5EF4-FFF2-40B4-BE49-F238E27FC236}">
                <a16:creationId xmlns:a16="http://schemas.microsoft.com/office/drawing/2014/main" id="{D4B94987-28FE-4B6C-A4AD-B8C8E2889F4D}"/>
              </a:ext>
            </a:extLst>
          </p:cNvPr>
          <p:cNvSpPr>
            <a:spLocks noGrp="1" noChangeArrowheads="1"/>
          </p:cNvSpPr>
          <p:nvPr>
            <p:ph type="title"/>
          </p:nvPr>
        </p:nvSpPr>
        <p:spPr>
          <a:xfrm>
            <a:off x="1524354" y="-242604"/>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29700" name="Rectangle 3">
            <a:extLst>
              <a:ext uri="{FF2B5EF4-FFF2-40B4-BE49-F238E27FC236}">
                <a16:creationId xmlns:a16="http://schemas.microsoft.com/office/drawing/2014/main" id="{6B931E02-FB77-4598-99EC-E873349A6D38}"/>
              </a:ext>
            </a:extLst>
          </p:cNvPr>
          <p:cNvSpPr>
            <a:spLocks noGrp="1" noChangeArrowheads="1"/>
          </p:cNvSpPr>
          <p:nvPr>
            <p:ph idx="1"/>
          </p:nvPr>
        </p:nvSpPr>
        <p:spPr>
          <a:xfrm>
            <a:off x="2640280" y="836813"/>
            <a:ext cx="8228966" cy="649237"/>
          </a:xfrm>
        </p:spPr>
        <p:txBody>
          <a:bodyPr/>
          <a:lstStyle/>
          <a:p>
            <a:pPr eaLnBrk="1" hangingPunct="1">
              <a:buFontTx/>
              <a:buNone/>
            </a:pPr>
            <a:r>
              <a:rPr lang="cs-CZ" altLang="cs-CZ"/>
              <a:t>pH, pCO2, [HCO</a:t>
            </a:r>
            <a:r>
              <a:rPr lang="cs-CZ" altLang="cs-CZ" baseline="-25000"/>
              <a:t>3</a:t>
            </a:r>
            <a:r>
              <a:rPr lang="cs-CZ" altLang="cs-CZ" baseline="40000"/>
              <a:t>-</a:t>
            </a:r>
            <a:r>
              <a:rPr lang="cs-CZ" altLang="cs-CZ"/>
              <a:t>]</a:t>
            </a:r>
          </a:p>
        </p:txBody>
      </p:sp>
      <p:sp>
        <p:nvSpPr>
          <p:cNvPr id="29701" name="Rectangle 4">
            <a:extLst>
              <a:ext uri="{FF2B5EF4-FFF2-40B4-BE49-F238E27FC236}">
                <a16:creationId xmlns:a16="http://schemas.microsoft.com/office/drawing/2014/main" id="{45FD4144-42E8-42E7-A697-60FE723F404B}"/>
              </a:ext>
            </a:extLst>
          </p:cNvPr>
          <p:cNvSpPr>
            <a:spLocks noChangeArrowheads="1"/>
          </p:cNvSpPr>
          <p:nvPr/>
        </p:nvSpPr>
        <p:spPr bwMode="auto">
          <a:xfrm>
            <a:off x="6745238"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HCO</a:t>
            </a:r>
            <a:r>
              <a:rPr lang="cs-CZ" altLang="cs-CZ" sz="1799" baseline="-25000">
                <a:latin typeface="Verdana" panose="020B0604030504040204" pitchFamily="34" charset="0"/>
              </a:rPr>
              <a:t>3</a:t>
            </a:r>
            <a:r>
              <a:rPr lang="cs-CZ" altLang="cs-CZ" sz="1799" baseline="40000">
                <a:latin typeface="Verdana" panose="020B0604030504040204" pitchFamily="34" charset="0"/>
              </a:rPr>
              <a:t>-</a:t>
            </a:r>
          </a:p>
        </p:txBody>
      </p:sp>
      <p:sp>
        <p:nvSpPr>
          <p:cNvPr id="29702" name="Rectangle 5">
            <a:extLst>
              <a:ext uri="{FF2B5EF4-FFF2-40B4-BE49-F238E27FC236}">
                <a16:creationId xmlns:a16="http://schemas.microsoft.com/office/drawing/2014/main" id="{B9B66A9A-95E8-43D9-A136-39DB86A05FA9}"/>
              </a:ext>
            </a:extLst>
          </p:cNvPr>
          <p:cNvSpPr>
            <a:spLocks noChangeArrowheads="1"/>
          </p:cNvSpPr>
          <p:nvPr/>
        </p:nvSpPr>
        <p:spPr bwMode="auto">
          <a:xfrm>
            <a:off x="6762699" y="3932200"/>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40000">
                <a:latin typeface="Verdana" panose="020B0604030504040204" pitchFamily="34" charset="0"/>
              </a:rPr>
              <a:t>+</a:t>
            </a:r>
          </a:p>
        </p:txBody>
      </p:sp>
      <p:sp>
        <p:nvSpPr>
          <p:cNvPr id="29703" name="Rectangle 6">
            <a:extLst>
              <a:ext uri="{FF2B5EF4-FFF2-40B4-BE49-F238E27FC236}">
                <a16:creationId xmlns:a16="http://schemas.microsoft.com/office/drawing/2014/main" id="{AE4566F8-8490-405D-BA31-DC2A952A1039}"/>
              </a:ext>
            </a:extLst>
          </p:cNvPr>
          <p:cNvSpPr>
            <a:spLocks noChangeArrowheads="1"/>
          </p:cNvSpPr>
          <p:nvPr/>
        </p:nvSpPr>
        <p:spPr bwMode="auto">
          <a:xfrm>
            <a:off x="6781748" y="5589421"/>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29704" name="Rectangle 7">
            <a:extLst>
              <a:ext uri="{FF2B5EF4-FFF2-40B4-BE49-F238E27FC236}">
                <a16:creationId xmlns:a16="http://schemas.microsoft.com/office/drawing/2014/main" id="{1788AAD7-CBC2-4A57-BE7A-37E5AA90D3AB}"/>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29705" name="Rectangle 8">
            <a:extLst>
              <a:ext uri="{FF2B5EF4-FFF2-40B4-BE49-F238E27FC236}">
                <a16:creationId xmlns:a16="http://schemas.microsoft.com/office/drawing/2014/main" id="{A2386002-7F2A-4FFF-A3F6-6D7B5DC76A2D}"/>
              </a:ext>
            </a:extLst>
          </p:cNvPr>
          <p:cNvSpPr>
            <a:spLocks noChangeArrowheads="1"/>
          </p:cNvSpPr>
          <p:nvPr/>
        </p:nvSpPr>
        <p:spPr bwMode="auto">
          <a:xfrm>
            <a:off x="1776746"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CO</a:t>
            </a:r>
            <a:r>
              <a:rPr lang="cs-CZ" altLang="cs-CZ" sz="1799" baseline="-25000">
                <a:latin typeface="Verdana" panose="020B0604030504040204" pitchFamily="34" charset="0"/>
              </a:rPr>
              <a:t>2</a:t>
            </a:r>
          </a:p>
        </p:txBody>
      </p:sp>
      <p:sp>
        <p:nvSpPr>
          <p:cNvPr id="29706" name="Rectangle 9">
            <a:extLst>
              <a:ext uri="{FF2B5EF4-FFF2-40B4-BE49-F238E27FC236}">
                <a16:creationId xmlns:a16="http://schemas.microsoft.com/office/drawing/2014/main" id="{ABF383CF-2338-4CB5-8004-FCE9C4530EE9}"/>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29707" name="Group 10">
            <a:extLst>
              <a:ext uri="{FF2B5EF4-FFF2-40B4-BE49-F238E27FC236}">
                <a16:creationId xmlns:a16="http://schemas.microsoft.com/office/drawing/2014/main" id="{B62E3C10-CAD3-44AD-AC7A-F0F85733D6F6}"/>
              </a:ext>
            </a:extLst>
          </p:cNvPr>
          <p:cNvGrpSpPr>
            <a:grpSpLocks/>
          </p:cNvGrpSpPr>
          <p:nvPr/>
        </p:nvGrpSpPr>
        <p:grpSpPr bwMode="auto">
          <a:xfrm>
            <a:off x="5088016" y="2141638"/>
            <a:ext cx="1655634" cy="2231852"/>
            <a:chOff x="2245" y="572"/>
            <a:chExt cx="1134" cy="1724"/>
          </a:xfrm>
        </p:grpSpPr>
        <p:sp>
          <p:nvSpPr>
            <p:cNvPr id="29717" name="Line 11">
              <a:extLst>
                <a:ext uri="{FF2B5EF4-FFF2-40B4-BE49-F238E27FC236}">
                  <a16:creationId xmlns:a16="http://schemas.microsoft.com/office/drawing/2014/main" id="{0C0C5DD4-69A0-4932-9A21-1ADC204F76CF}"/>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29718" name="Line 12">
              <a:extLst>
                <a:ext uri="{FF2B5EF4-FFF2-40B4-BE49-F238E27FC236}">
                  <a16:creationId xmlns:a16="http://schemas.microsoft.com/office/drawing/2014/main" id="{A1D6BE57-FF74-42DC-B701-CACC516A5170}"/>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29719" name="Line 13">
              <a:extLst>
                <a:ext uri="{FF2B5EF4-FFF2-40B4-BE49-F238E27FC236}">
                  <a16:creationId xmlns:a16="http://schemas.microsoft.com/office/drawing/2014/main" id="{69566FCD-E0E7-488C-8757-FA90A5900473}"/>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29708" name="Rectangle 14">
            <a:extLst>
              <a:ext uri="{FF2B5EF4-FFF2-40B4-BE49-F238E27FC236}">
                <a16:creationId xmlns:a16="http://schemas.microsoft.com/office/drawing/2014/main" id="{B41852F6-7051-41A6-BFE5-097383973400}"/>
              </a:ext>
            </a:extLst>
          </p:cNvPr>
          <p:cNvSpPr>
            <a:spLocks noChangeArrowheads="1"/>
          </p:cNvSpPr>
          <p:nvPr/>
        </p:nvSpPr>
        <p:spPr bwMode="auto">
          <a:xfrm>
            <a:off x="4151464" y="2789287"/>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CO</a:t>
            </a:r>
            <a:r>
              <a:rPr lang="cs-CZ" altLang="cs-CZ" sz="1799" baseline="-25000">
                <a:latin typeface="Verdana" panose="020B0604030504040204" pitchFamily="34" charset="0"/>
              </a:rPr>
              <a:t>3</a:t>
            </a:r>
          </a:p>
        </p:txBody>
      </p:sp>
      <p:grpSp>
        <p:nvGrpSpPr>
          <p:cNvPr id="29709" name="Group 15">
            <a:extLst>
              <a:ext uri="{FF2B5EF4-FFF2-40B4-BE49-F238E27FC236}">
                <a16:creationId xmlns:a16="http://schemas.microsoft.com/office/drawing/2014/main" id="{C81D0EF1-670B-40DB-BFB0-F56CD5E446ED}"/>
              </a:ext>
            </a:extLst>
          </p:cNvPr>
          <p:cNvGrpSpPr>
            <a:grpSpLocks/>
          </p:cNvGrpSpPr>
          <p:nvPr/>
        </p:nvGrpSpPr>
        <p:grpSpPr bwMode="auto">
          <a:xfrm flipH="1">
            <a:off x="2711712" y="2141639"/>
            <a:ext cx="1439752" cy="2160420"/>
            <a:chOff x="2245" y="572"/>
            <a:chExt cx="1134" cy="1724"/>
          </a:xfrm>
        </p:grpSpPr>
        <p:sp>
          <p:nvSpPr>
            <p:cNvPr id="29714" name="Line 16">
              <a:extLst>
                <a:ext uri="{FF2B5EF4-FFF2-40B4-BE49-F238E27FC236}">
                  <a16:creationId xmlns:a16="http://schemas.microsoft.com/office/drawing/2014/main" id="{BB74EFFE-A6EC-4108-8E79-6D890C1B1F6E}"/>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29715" name="Line 17">
              <a:extLst>
                <a:ext uri="{FF2B5EF4-FFF2-40B4-BE49-F238E27FC236}">
                  <a16:creationId xmlns:a16="http://schemas.microsoft.com/office/drawing/2014/main" id="{AF91F36A-13AD-43E0-B988-E453754CD385}"/>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29716" name="Line 18">
              <a:extLst>
                <a:ext uri="{FF2B5EF4-FFF2-40B4-BE49-F238E27FC236}">
                  <a16:creationId xmlns:a16="http://schemas.microsoft.com/office/drawing/2014/main" id="{853B5A9F-42A0-4FEA-85E5-8D5AF43F6BCB}"/>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29710" name="Group 19">
            <a:extLst>
              <a:ext uri="{FF2B5EF4-FFF2-40B4-BE49-F238E27FC236}">
                <a16:creationId xmlns:a16="http://schemas.microsoft.com/office/drawing/2014/main" id="{3CCDAAB8-B00E-460C-A7D2-50FE138A96C0}"/>
              </a:ext>
            </a:extLst>
          </p:cNvPr>
          <p:cNvGrpSpPr>
            <a:grpSpLocks/>
          </p:cNvGrpSpPr>
          <p:nvPr/>
        </p:nvGrpSpPr>
        <p:grpSpPr bwMode="auto">
          <a:xfrm flipH="1">
            <a:off x="7713539" y="4443336"/>
            <a:ext cx="1728653" cy="1585789"/>
            <a:chOff x="2245" y="572"/>
            <a:chExt cx="1134" cy="1724"/>
          </a:xfrm>
        </p:grpSpPr>
        <p:sp>
          <p:nvSpPr>
            <p:cNvPr id="29711" name="Line 20">
              <a:extLst>
                <a:ext uri="{FF2B5EF4-FFF2-40B4-BE49-F238E27FC236}">
                  <a16:creationId xmlns:a16="http://schemas.microsoft.com/office/drawing/2014/main" id="{A123D431-F185-4EF7-ACB1-E33800DF5EAC}"/>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29712" name="Line 21">
              <a:extLst>
                <a:ext uri="{FF2B5EF4-FFF2-40B4-BE49-F238E27FC236}">
                  <a16:creationId xmlns:a16="http://schemas.microsoft.com/office/drawing/2014/main" id="{586A1DB5-0335-4439-9C5F-EF8D74BFF1CF}"/>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29713" name="Line 22">
              <a:extLst>
                <a:ext uri="{FF2B5EF4-FFF2-40B4-BE49-F238E27FC236}">
                  <a16:creationId xmlns:a16="http://schemas.microsoft.com/office/drawing/2014/main" id="{23BA5218-103C-4BE7-9031-F4B9F0074635}"/>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Tree>
    <p:extLst>
      <p:ext uri="{BB962C8B-B14F-4D97-AF65-F5344CB8AC3E}">
        <p14:creationId xmlns:p14="http://schemas.microsoft.com/office/powerpoint/2010/main" val="2951129535"/>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bdélník 22">
            <a:extLst>
              <a:ext uri="{FF2B5EF4-FFF2-40B4-BE49-F238E27FC236}">
                <a16:creationId xmlns:a16="http://schemas.microsoft.com/office/drawing/2014/main" id="{7156867F-87FE-4715-8318-16331CEB4999}"/>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31747" name="Rectangle 3">
            <a:extLst>
              <a:ext uri="{FF2B5EF4-FFF2-40B4-BE49-F238E27FC236}">
                <a16:creationId xmlns:a16="http://schemas.microsoft.com/office/drawing/2014/main" id="{F5AFC44D-4F97-4569-8817-0BDE53B3584D}"/>
              </a:ext>
            </a:extLst>
          </p:cNvPr>
          <p:cNvSpPr>
            <a:spLocks noGrp="1" noChangeArrowheads="1"/>
          </p:cNvSpPr>
          <p:nvPr>
            <p:ph idx="1"/>
          </p:nvPr>
        </p:nvSpPr>
        <p:spPr>
          <a:xfrm>
            <a:off x="2640280" y="836813"/>
            <a:ext cx="8228966" cy="649237"/>
          </a:xfrm>
        </p:spPr>
        <p:txBody>
          <a:bodyPr/>
          <a:lstStyle/>
          <a:p>
            <a:pPr eaLnBrk="1" hangingPunct="1">
              <a:buFontTx/>
              <a:buNone/>
            </a:pPr>
            <a:r>
              <a:rPr lang="cs-CZ" altLang="cs-CZ">
                <a:solidFill>
                  <a:srgbClr val="FF0066"/>
                </a:solidFill>
              </a:rPr>
              <a:t>pH</a:t>
            </a:r>
            <a:r>
              <a:rPr lang="cs-CZ" altLang="cs-CZ"/>
              <a:t>, pCO2, [HCO</a:t>
            </a:r>
            <a:r>
              <a:rPr lang="cs-CZ" altLang="cs-CZ" baseline="-25000"/>
              <a:t>3</a:t>
            </a:r>
            <a:r>
              <a:rPr lang="cs-CZ" altLang="cs-CZ" baseline="40000"/>
              <a:t>-</a:t>
            </a:r>
            <a:r>
              <a:rPr lang="cs-CZ" altLang="cs-CZ"/>
              <a:t>]</a:t>
            </a:r>
          </a:p>
        </p:txBody>
      </p:sp>
      <p:sp>
        <p:nvSpPr>
          <p:cNvPr id="31748" name="Rectangle 4">
            <a:extLst>
              <a:ext uri="{FF2B5EF4-FFF2-40B4-BE49-F238E27FC236}">
                <a16:creationId xmlns:a16="http://schemas.microsoft.com/office/drawing/2014/main" id="{761087CD-1589-4C94-9BEA-0BAC5D9E8679}"/>
              </a:ext>
            </a:extLst>
          </p:cNvPr>
          <p:cNvSpPr>
            <a:spLocks noChangeArrowheads="1"/>
          </p:cNvSpPr>
          <p:nvPr/>
        </p:nvSpPr>
        <p:spPr bwMode="auto">
          <a:xfrm>
            <a:off x="6745238"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HCO</a:t>
            </a:r>
            <a:r>
              <a:rPr lang="cs-CZ" altLang="cs-CZ" sz="1799" baseline="-25000">
                <a:latin typeface="Verdana" panose="020B0604030504040204" pitchFamily="34" charset="0"/>
              </a:rPr>
              <a:t>3</a:t>
            </a:r>
            <a:r>
              <a:rPr lang="cs-CZ" altLang="cs-CZ" sz="1799" baseline="40000">
                <a:latin typeface="Verdana" panose="020B0604030504040204" pitchFamily="34" charset="0"/>
              </a:rPr>
              <a:t>-</a:t>
            </a:r>
          </a:p>
        </p:txBody>
      </p:sp>
      <p:sp>
        <p:nvSpPr>
          <p:cNvPr id="31749" name="Rectangle 5">
            <a:extLst>
              <a:ext uri="{FF2B5EF4-FFF2-40B4-BE49-F238E27FC236}">
                <a16:creationId xmlns:a16="http://schemas.microsoft.com/office/drawing/2014/main" id="{9A2C2F14-7B81-4453-AB87-1FA15F118789}"/>
              </a:ext>
            </a:extLst>
          </p:cNvPr>
          <p:cNvSpPr>
            <a:spLocks noChangeArrowheads="1"/>
          </p:cNvSpPr>
          <p:nvPr/>
        </p:nvSpPr>
        <p:spPr bwMode="auto">
          <a:xfrm>
            <a:off x="6762699" y="3932200"/>
            <a:ext cx="934966" cy="863533"/>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31750" name="Rectangle 6">
            <a:extLst>
              <a:ext uri="{FF2B5EF4-FFF2-40B4-BE49-F238E27FC236}">
                <a16:creationId xmlns:a16="http://schemas.microsoft.com/office/drawing/2014/main" id="{EB630CD7-D963-4E2E-B088-592746E0EA8D}"/>
              </a:ext>
            </a:extLst>
          </p:cNvPr>
          <p:cNvSpPr>
            <a:spLocks noChangeArrowheads="1"/>
          </p:cNvSpPr>
          <p:nvPr/>
        </p:nvSpPr>
        <p:spPr bwMode="auto">
          <a:xfrm>
            <a:off x="6781748" y="5589421"/>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31751" name="Rectangle 7">
            <a:extLst>
              <a:ext uri="{FF2B5EF4-FFF2-40B4-BE49-F238E27FC236}">
                <a16:creationId xmlns:a16="http://schemas.microsoft.com/office/drawing/2014/main" id="{BCD61226-35BD-484A-B702-226E536EE59E}"/>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31752" name="Rectangle 8">
            <a:extLst>
              <a:ext uri="{FF2B5EF4-FFF2-40B4-BE49-F238E27FC236}">
                <a16:creationId xmlns:a16="http://schemas.microsoft.com/office/drawing/2014/main" id="{F6B09B09-A88A-4034-839B-A4A9E7490F0E}"/>
              </a:ext>
            </a:extLst>
          </p:cNvPr>
          <p:cNvSpPr>
            <a:spLocks noChangeArrowheads="1"/>
          </p:cNvSpPr>
          <p:nvPr/>
        </p:nvSpPr>
        <p:spPr bwMode="auto">
          <a:xfrm>
            <a:off x="1776746"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CO</a:t>
            </a:r>
            <a:r>
              <a:rPr lang="cs-CZ" altLang="cs-CZ" sz="1799" baseline="-25000">
                <a:latin typeface="Verdana" panose="020B0604030504040204" pitchFamily="34" charset="0"/>
              </a:rPr>
              <a:t>2</a:t>
            </a:r>
          </a:p>
        </p:txBody>
      </p:sp>
      <p:sp>
        <p:nvSpPr>
          <p:cNvPr id="31753" name="Rectangle 9">
            <a:extLst>
              <a:ext uri="{FF2B5EF4-FFF2-40B4-BE49-F238E27FC236}">
                <a16:creationId xmlns:a16="http://schemas.microsoft.com/office/drawing/2014/main" id="{74039370-8C9F-4CAE-AE28-D3AE63B405FF}"/>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31754" name="Group 10">
            <a:extLst>
              <a:ext uri="{FF2B5EF4-FFF2-40B4-BE49-F238E27FC236}">
                <a16:creationId xmlns:a16="http://schemas.microsoft.com/office/drawing/2014/main" id="{792A6954-7D3B-43D8-83B3-774BC18B4DB0}"/>
              </a:ext>
            </a:extLst>
          </p:cNvPr>
          <p:cNvGrpSpPr>
            <a:grpSpLocks/>
          </p:cNvGrpSpPr>
          <p:nvPr/>
        </p:nvGrpSpPr>
        <p:grpSpPr bwMode="auto">
          <a:xfrm>
            <a:off x="5088016" y="2141638"/>
            <a:ext cx="1655634" cy="2231852"/>
            <a:chOff x="2245" y="572"/>
            <a:chExt cx="1134" cy="1724"/>
          </a:xfrm>
        </p:grpSpPr>
        <p:sp>
          <p:nvSpPr>
            <p:cNvPr id="31765" name="Line 11">
              <a:extLst>
                <a:ext uri="{FF2B5EF4-FFF2-40B4-BE49-F238E27FC236}">
                  <a16:creationId xmlns:a16="http://schemas.microsoft.com/office/drawing/2014/main" id="{1F9DBACB-C694-4DC0-BD3F-8D8A82EE14DC}"/>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1766" name="Line 12">
              <a:extLst>
                <a:ext uri="{FF2B5EF4-FFF2-40B4-BE49-F238E27FC236}">
                  <a16:creationId xmlns:a16="http://schemas.microsoft.com/office/drawing/2014/main" id="{D4A1E8D2-363C-4949-BEB8-E9385CDB169E}"/>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1767" name="Line 13">
              <a:extLst>
                <a:ext uri="{FF2B5EF4-FFF2-40B4-BE49-F238E27FC236}">
                  <a16:creationId xmlns:a16="http://schemas.microsoft.com/office/drawing/2014/main" id="{30698AAD-49F2-4103-99C6-4E7C1D0FBDFA}"/>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1755" name="Rectangle 14">
            <a:extLst>
              <a:ext uri="{FF2B5EF4-FFF2-40B4-BE49-F238E27FC236}">
                <a16:creationId xmlns:a16="http://schemas.microsoft.com/office/drawing/2014/main" id="{B683FEA2-1FDD-4182-9CAE-CD7042A5BC48}"/>
              </a:ext>
            </a:extLst>
          </p:cNvPr>
          <p:cNvSpPr>
            <a:spLocks noChangeArrowheads="1"/>
          </p:cNvSpPr>
          <p:nvPr/>
        </p:nvSpPr>
        <p:spPr bwMode="auto">
          <a:xfrm>
            <a:off x="4151464" y="2789287"/>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CO</a:t>
            </a:r>
            <a:r>
              <a:rPr lang="cs-CZ" altLang="cs-CZ" sz="1799" baseline="-25000">
                <a:latin typeface="Verdana" panose="020B0604030504040204" pitchFamily="34" charset="0"/>
              </a:rPr>
              <a:t>3</a:t>
            </a:r>
          </a:p>
        </p:txBody>
      </p:sp>
      <p:grpSp>
        <p:nvGrpSpPr>
          <p:cNvPr id="31756" name="Group 15">
            <a:extLst>
              <a:ext uri="{FF2B5EF4-FFF2-40B4-BE49-F238E27FC236}">
                <a16:creationId xmlns:a16="http://schemas.microsoft.com/office/drawing/2014/main" id="{FE5D4E26-38D8-4367-83F3-1DC99DBAF925}"/>
              </a:ext>
            </a:extLst>
          </p:cNvPr>
          <p:cNvGrpSpPr>
            <a:grpSpLocks/>
          </p:cNvGrpSpPr>
          <p:nvPr/>
        </p:nvGrpSpPr>
        <p:grpSpPr bwMode="auto">
          <a:xfrm flipH="1">
            <a:off x="2711712" y="2141639"/>
            <a:ext cx="1439752" cy="2160420"/>
            <a:chOff x="2245" y="572"/>
            <a:chExt cx="1134" cy="1724"/>
          </a:xfrm>
        </p:grpSpPr>
        <p:sp>
          <p:nvSpPr>
            <p:cNvPr id="31762" name="Line 16">
              <a:extLst>
                <a:ext uri="{FF2B5EF4-FFF2-40B4-BE49-F238E27FC236}">
                  <a16:creationId xmlns:a16="http://schemas.microsoft.com/office/drawing/2014/main" id="{38C301DF-A53A-4553-A4C9-B3BF656F7A9E}"/>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1763" name="Line 17">
              <a:extLst>
                <a:ext uri="{FF2B5EF4-FFF2-40B4-BE49-F238E27FC236}">
                  <a16:creationId xmlns:a16="http://schemas.microsoft.com/office/drawing/2014/main" id="{24A7125C-1FAD-4A0C-99B6-B797CAAE51D6}"/>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1764" name="Line 18">
              <a:extLst>
                <a:ext uri="{FF2B5EF4-FFF2-40B4-BE49-F238E27FC236}">
                  <a16:creationId xmlns:a16="http://schemas.microsoft.com/office/drawing/2014/main" id="{B024B830-6042-4092-996E-091A983EF837}"/>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31757" name="Group 19">
            <a:extLst>
              <a:ext uri="{FF2B5EF4-FFF2-40B4-BE49-F238E27FC236}">
                <a16:creationId xmlns:a16="http://schemas.microsoft.com/office/drawing/2014/main" id="{274E3C3B-2823-41D0-98C5-95AD6EFAA5F2}"/>
              </a:ext>
            </a:extLst>
          </p:cNvPr>
          <p:cNvGrpSpPr>
            <a:grpSpLocks/>
          </p:cNvGrpSpPr>
          <p:nvPr/>
        </p:nvGrpSpPr>
        <p:grpSpPr bwMode="auto">
          <a:xfrm flipH="1">
            <a:off x="7713539" y="4443336"/>
            <a:ext cx="1728653" cy="1585789"/>
            <a:chOff x="2245" y="572"/>
            <a:chExt cx="1134" cy="1724"/>
          </a:xfrm>
        </p:grpSpPr>
        <p:sp>
          <p:nvSpPr>
            <p:cNvPr id="31759" name="Line 20">
              <a:extLst>
                <a:ext uri="{FF2B5EF4-FFF2-40B4-BE49-F238E27FC236}">
                  <a16:creationId xmlns:a16="http://schemas.microsoft.com/office/drawing/2014/main" id="{037F52A5-39F2-43B4-BCCE-F28D68CF8FA4}"/>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1760" name="Line 21">
              <a:extLst>
                <a:ext uri="{FF2B5EF4-FFF2-40B4-BE49-F238E27FC236}">
                  <a16:creationId xmlns:a16="http://schemas.microsoft.com/office/drawing/2014/main" id="{5C9F94B1-9351-41F5-A569-29123A562916}"/>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1761" name="Line 22">
              <a:extLst>
                <a:ext uri="{FF2B5EF4-FFF2-40B4-BE49-F238E27FC236}">
                  <a16:creationId xmlns:a16="http://schemas.microsoft.com/office/drawing/2014/main" id="{9D91E774-D4FA-4FEC-A735-C99CD1314DF5}"/>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25" name="Rectangle 2">
            <a:extLst>
              <a:ext uri="{FF2B5EF4-FFF2-40B4-BE49-F238E27FC236}">
                <a16:creationId xmlns:a16="http://schemas.microsoft.com/office/drawing/2014/main" id="{C23A4B83-33D7-4D82-A773-5934E8020F00}"/>
              </a:ext>
            </a:extLst>
          </p:cNvPr>
          <p:cNvSpPr txBox="1">
            <a:spLocks noChangeArrowheads="1"/>
          </p:cNvSpPr>
          <p:nvPr/>
        </p:nvSpPr>
        <p:spPr bwMode="auto">
          <a:xfrm>
            <a:off x="1524354" y="-236354"/>
            <a:ext cx="9756022" cy="1139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Georgia" pitchFamily="18" charset="0"/>
              </a:defRPr>
            </a:lvl2pPr>
            <a:lvl3pPr algn="l" rtl="0" eaLnBrk="0" fontAlgn="base" hangingPunct="0">
              <a:spcBef>
                <a:spcPct val="0"/>
              </a:spcBef>
              <a:spcAft>
                <a:spcPct val="0"/>
              </a:spcAft>
              <a:defRPr sz="3600">
                <a:solidFill>
                  <a:schemeClr val="tx2"/>
                </a:solidFill>
                <a:latin typeface="Georgia" pitchFamily="18" charset="0"/>
              </a:defRPr>
            </a:lvl3pPr>
            <a:lvl4pPr algn="l" rtl="0" eaLnBrk="0" fontAlgn="base" hangingPunct="0">
              <a:spcBef>
                <a:spcPct val="0"/>
              </a:spcBef>
              <a:spcAft>
                <a:spcPct val="0"/>
              </a:spcAft>
              <a:defRPr sz="3600">
                <a:solidFill>
                  <a:schemeClr val="tx2"/>
                </a:solidFill>
                <a:latin typeface="Georgia" pitchFamily="18" charset="0"/>
              </a:defRPr>
            </a:lvl4pPr>
            <a:lvl5pPr algn="l" rtl="0" eaLnBrk="0" fontAlgn="base" hangingPunct="0">
              <a:spcBef>
                <a:spcPct val="0"/>
              </a:spcBef>
              <a:spcAft>
                <a:spcPct val="0"/>
              </a:spcAft>
              <a:defRPr sz="3600">
                <a:solidFill>
                  <a:schemeClr val="tx2"/>
                </a:solidFill>
                <a:latin typeface="Georgia" pitchFamily="18" charset="0"/>
              </a:defRPr>
            </a:lvl5pPr>
            <a:lvl6pPr marL="457200" algn="l" rtl="0" eaLnBrk="1" fontAlgn="base" hangingPunct="1">
              <a:spcBef>
                <a:spcPct val="0"/>
              </a:spcBef>
              <a:spcAft>
                <a:spcPct val="0"/>
              </a:spcAft>
              <a:defRPr sz="3600">
                <a:solidFill>
                  <a:schemeClr val="tx2"/>
                </a:solidFill>
                <a:latin typeface="Georgia" pitchFamily="18" charset="0"/>
              </a:defRPr>
            </a:lvl6pPr>
            <a:lvl7pPr marL="914400" algn="l" rtl="0" eaLnBrk="1" fontAlgn="base" hangingPunct="1">
              <a:spcBef>
                <a:spcPct val="0"/>
              </a:spcBef>
              <a:spcAft>
                <a:spcPct val="0"/>
              </a:spcAft>
              <a:defRPr sz="3600">
                <a:solidFill>
                  <a:schemeClr val="tx2"/>
                </a:solidFill>
                <a:latin typeface="Georgia" pitchFamily="18" charset="0"/>
              </a:defRPr>
            </a:lvl7pPr>
            <a:lvl8pPr marL="1371600" algn="l" rtl="0" eaLnBrk="1" fontAlgn="base" hangingPunct="1">
              <a:spcBef>
                <a:spcPct val="0"/>
              </a:spcBef>
              <a:spcAft>
                <a:spcPct val="0"/>
              </a:spcAft>
              <a:defRPr sz="3600">
                <a:solidFill>
                  <a:schemeClr val="tx2"/>
                </a:solidFill>
                <a:latin typeface="Georgia" pitchFamily="18" charset="0"/>
              </a:defRPr>
            </a:lvl8pPr>
            <a:lvl9pPr marL="1828800" algn="l" rtl="0" eaLnBrk="1" fontAlgn="base" hangingPunct="1">
              <a:spcBef>
                <a:spcPct val="0"/>
              </a:spcBef>
              <a:spcAft>
                <a:spcPct val="0"/>
              </a:spcAft>
              <a:defRPr sz="3600">
                <a:solidFill>
                  <a:schemeClr val="tx2"/>
                </a:solidFill>
                <a:latin typeface="Georgia" pitchFamily="18" charset="0"/>
              </a:defRPr>
            </a:lvl9pPr>
          </a:lstStyle>
          <a:p>
            <a:pPr algn="ctr">
              <a:defRPr/>
            </a:pPr>
            <a:r>
              <a:rPr lang="cs-CZ" sz="4000" kern="0" dirty="0">
                <a:solidFill>
                  <a:srgbClr val="FF0000"/>
                </a:solidFill>
                <a:latin typeface="Arial" charset="0"/>
              </a:rPr>
              <a:t>Vyšetřování parametrů ABR</a:t>
            </a:r>
            <a:endParaRPr lang="cs-CZ" sz="4000" kern="0" dirty="0">
              <a:solidFill>
                <a:srgbClr val="FF0000"/>
              </a:solidFill>
            </a:endParaRPr>
          </a:p>
        </p:txBody>
      </p:sp>
    </p:spTree>
    <p:extLst>
      <p:ext uri="{BB962C8B-B14F-4D97-AF65-F5344CB8AC3E}">
        <p14:creationId xmlns:p14="http://schemas.microsoft.com/office/powerpoint/2010/main" val="2878469054"/>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Obdélník 27">
            <a:extLst>
              <a:ext uri="{FF2B5EF4-FFF2-40B4-BE49-F238E27FC236}">
                <a16:creationId xmlns:a16="http://schemas.microsoft.com/office/drawing/2014/main" id="{DBD23552-9520-4A7E-8295-8AE61D662555}"/>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33807" name="Rectangle 2">
            <a:extLst>
              <a:ext uri="{FF2B5EF4-FFF2-40B4-BE49-F238E27FC236}">
                <a16:creationId xmlns:a16="http://schemas.microsoft.com/office/drawing/2014/main" id="{3402FF20-D68C-4A95-917A-033090EB36EE}"/>
              </a:ext>
            </a:extLst>
          </p:cNvPr>
          <p:cNvSpPr>
            <a:spLocks noGrp="1" noChangeArrowheads="1"/>
          </p:cNvSpPr>
          <p:nvPr>
            <p:ph type="title"/>
          </p:nvPr>
        </p:nvSpPr>
        <p:spPr>
          <a:xfrm>
            <a:off x="1524353" y="-144623"/>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33795" name="Rectangle 3">
            <a:extLst>
              <a:ext uri="{FF2B5EF4-FFF2-40B4-BE49-F238E27FC236}">
                <a16:creationId xmlns:a16="http://schemas.microsoft.com/office/drawing/2014/main" id="{ADA287B0-3C1A-412A-86B3-8ED9B869677F}"/>
              </a:ext>
            </a:extLst>
          </p:cNvPr>
          <p:cNvSpPr>
            <a:spLocks noGrp="1" noChangeArrowheads="1"/>
          </p:cNvSpPr>
          <p:nvPr>
            <p:ph idx="1"/>
          </p:nvPr>
        </p:nvSpPr>
        <p:spPr>
          <a:xfrm>
            <a:off x="2640280" y="836813"/>
            <a:ext cx="8228966" cy="649237"/>
          </a:xfrm>
        </p:spPr>
        <p:txBody>
          <a:bodyPr/>
          <a:lstStyle/>
          <a:p>
            <a:pPr eaLnBrk="1" hangingPunct="1">
              <a:buFontTx/>
              <a:buNone/>
            </a:pPr>
            <a:r>
              <a:rPr lang="cs-CZ" altLang="cs-CZ">
                <a:solidFill>
                  <a:srgbClr val="FF0066"/>
                </a:solidFill>
              </a:rPr>
              <a:t>pH</a:t>
            </a:r>
            <a:r>
              <a:rPr lang="cs-CZ" altLang="cs-CZ"/>
              <a:t>, pCO2, [HCO</a:t>
            </a:r>
            <a:r>
              <a:rPr lang="cs-CZ" altLang="cs-CZ" baseline="-25000"/>
              <a:t>3</a:t>
            </a:r>
            <a:r>
              <a:rPr lang="cs-CZ" altLang="cs-CZ" baseline="40000"/>
              <a:t>-</a:t>
            </a:r>
            <a:r>
              <a:rPr lang="cs-CZ" altLang="cs-CZ"/>
              <a:t>]</a:t>
            </a:r>
          </a:p>
        </p:txBody>
      </p:sp>
      <p:sp>
        <p:nvSpPr>
          <p:cNvPr id="33796" name="Rectangle 4">
            <a:extLst>
              <a:ext uri="{FF2B5EF4-FFF2-40B4-BE49-F238E27FC236}">
                <a16:creationId xmlns:a16="http://schemas.microsoft.com/office/drawing/2014/main" id="{8C689103-7EC2-4E3E-9986-891B3E55933D}"/>
              </a:ext>
            </a:extLst>
          </p:cNvPr>
          <p:cNvSpPr>
            <a:spLocks noChangeArrowheads="1"/>
          </p:cNvSpPr>
          <p:nvPr/>
        </p:nvSpPr>
        <p:spPr bwMode="auto">
          <a:xfrm>
            <a:off x="6745238" y="1709871"/>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HCO</a:t>
            </a:r>
            <a:r>
              <a:rPr lang="cs-CZ" altLang="cs-CZ" sz="1799" baseline="-25000">
                <a:solidFill>
                  <a:srgbClr val="FF0066"/>
                </a:solidFill>
                <a:latin typeface="Verdana" panose="020B0604030504040204" pitchFamily="34" charset="0"/>
              </a:rPr>
              <a:t>3</a:t>
            </a:r>
            <a:r>
              <a:rPr lang="cs-CZ" altLang="cs-CZ" sz="1799" baseline="40000">
                <a:solidFill>
                  <a:srgbClr val="FF0066"/>
                </a:solidFill>
                <a:latin typeface="Verdana" panose="020B0604030504040204" pitchFamily="34" charset="0"/>
              </a:rPr>
              <a:t>-</a:t>
            </a:r>
          </a:p>
        </p:txBody>
      </p:sp>
      <p:sp>
        <p:nvSpPr>
          <p:cNvPr id="33797" name="Rectangle 5">
            <a:extLst>
              <a:ext uri="{FF2B5EF4-FFF2-40B4-BE49-F238E27FC236}">
                <a16:creationId xmlns:a16="http://schemas.microsoft.com/office/drawing/2014/main" id="{213E445A-A120-4548-B5C1-0D49E97C4ACA}"/>
              </a:ext>
            </a:extLst>
          </p:cNvPr>
          <p:cNvSpPr>
            <a:spLocks noChangeArrowheads="1"/>
          </p:cNvSpPr>
          <p:nvPr/>
        </p:nvSpPr>
        <p:spPr bwMode="auto">
          <a:xfrm>
            <a:off x="6762699" y="3932200"/>
            <a:ext cx="934966" cy="863533"/>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33798" name="Rectangle 6">
            <a:extLst>
              <a:ext uri="{FF2B5EF4-FFF2-40B4-BE49-F238E27FC236}">
                <a16:creationId xmlns:a16="http://schemas.microsoft.com/office/drawing/2014/main" id="{60579CAD-13A7-41D9-881B-2357C3CA5227}"/>
              </a:ext>
            </a:extLst>
          </p:cNvPr>
          <p:cNvSpPr>
            <a:spLocks noChangeArrowheads="1"/>
          </p:cNvSpPr>
          <p:nvPr/>
        </p:nvSpPr>
        <p:spPr bwMode="auto">
          <a:xfrm>
            <a:off x="6781748" y="5589421"/>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33799" name="Rectangle 7">
            <a:extLst>
              <a:ext uri="{FF2B5EF4-FFF2-40B4-BE49-F238E27FC236}">
                <a16:creationId xmlns:a16="http://schemas.microsoft.com/office/drawing/2014/main" id="{C6F7C1D7-290C-43D4-9AAF-A87FDBE34DB2}"/>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33800" name="Rectangle 8">
            <a:extLst>
              <a:ext uri="{FF2B5EF4-FFF2-40B4-BE49-F238E27FC236}">
                <a16:creationId xmlns:a16="http://schemas.microsoft.com/office/drawing/2014/main" id="{04D3DB6B-38C9-4D58-AE6F-EF4D614E9D18}"/>
              </a:ext>
            </a:extLst>
          </p:cNvPr>
          <p:cNvSpPr>
            <a:spLocks noChangeArrowheads="1"/>
          </p:cNvSpPr>
          <p:nvPr/>
        </p:nvSpPr>
        <p:spPr bwMode="auto">
          <a:xfrm>
            <a:off x="1776746" y="1709871"/>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33801" name="Rectangle 9">
            <a:extLst>
              <a:ext uri="{FF2B5EF4-FFF2-40B4-BE49-F238E27FC236}">
                <a16:creationId xmlns:a16="http://schemas.microsoft.com/office/drawing/2014/main" id="{DB40329D-60FB-44AA-812B-4D9024B5A4AA}"/>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33802" name="Group 10">
            <a:extLst>
              <a:ext uri="{FF2B5EF4-FFF2-40B4-BE49-F238E27FC236}">
                <a16:creationId xmlns:a16="http://schemas.microsoft.com/office/drawing/2014/main" id="{553CC7A6-5F2E-4772-9AF2-1963E76DB72F}"/>
              </a:ext>
            </a:extLst>
          </p:cNvPr>
          <p:cNvGrpSpPr>
            <a:grpSpLocks/>
          </p:cNvGrpSpPr>
          <p:nvPr/>
        </p:nvGrpSpPr>
        <p:grpSpPr bwMode="auto">
          <a:xfrm>
            <a:off x="5088016" y="2141638"/>
            <a:ext cx="1655634" cy="2231852"/>
            <a:chOff x="2245" y="572"/>
            <a:chExt cx="1134" cy="1724"/>
          </a:xfrm>
        </p:grpSpPr>
        <p:sp>
          <p:nvSpPr>
            <p:cNvPr id="33814" name="Line 11">
              <a:extLst>
                <a:ext uri="{FF2B5EF4-FFF2-40B4-BE49-F238E27FC236}">
                  <a16:creationId xmlns:a16="http://schemas.microsoft.com/office/drawing/2014/main" id="{3E608D37-CD47-4A8E-9B78-902595D4129A}"/>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3815" name="Line 12">
              <a:extLst>
                <a:ext uri="{FF2B5EF4-FFF2-40B4-BE49-F238E27FC236}">
                  <a16:creationId xmlns:a16="http://schemas.microsoft.com/office/drawing/2014/main" id="{D4E6284C-B9D7-41D2-90C2-07C8686C00E2}"/>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3816" name="Line 13">
              <a:extLst>
                <a:ext uri="{FF2B5EF4-FFF2-40B4-BE49-F238E27FC236}">
                  <a16:creationId xmlns:a16="http://schemas.microsoft.com/office/drawing/2014/main" id="{9A2FD866-B48F-4EA7-B22F-DE86FC6A464C}"/>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3803" name="Rectangle 14">
            <a:extLst>
              <a:ext uri="{FF2B5EF4-FFF2-40B4-BE49-F238E27FC236}">
                <a16:creationId xmlns:a16="http://schemas.microsoft.com/office/drawing/2014/main" id="{0F6E606D-AFA6-47BC-AEB4-D65ADF861DE1}"/>
              </a:ext>
            </a:extLst>
          </p:cNvPr>
          <p:cNvSpPr>
            <a:spLocks noChangeArrowheads="1"/>
          </p:cNvSpPr>
          <p:nvPr/>
        </p:nvSpPr>
        <p:spPr bwMode="auto">
          <a:xfrm>
            <a:off x="4151464" y="2789287"/>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25000">
                <a:solidFill>
                  <a:srgbClr val="FF0066"/>
                </a:solidFill>
                <a:latin typeface="Verdana" panose="020B0604030504040204" pitchFamily="34" charset="0"/>
              </a:rPr>
              <a:t>2</a:t>
            </a: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3</a:t>
            </a:r>
          </a:p>
        </p:txBody>
      </p:sp>
      <p:grpSp>
        <p:nvGrpSpPr>
          <p:cNvPr id="33804" name="Group 15">
            <a:extLst>
              <a:ext uri="{FF2B5EF4-FFF2-40B4-BE49-F238E27FC236}">
                <a16:creationId xmlns:a16="http://schemas.microsoft.com/office/drawing/2014/main" id="{6BA4C141-0A2D-4004-A168-9120F981F8AA}"/>
              </a:ext>
            </a:extLst>
          </p:cNvPr>
          <p:cNvGrpSpPr>
            <a:grpSpLocks/>
          </p:cNvGrpSpPr>
          <p:nvPr/>
        </p:nvGrpSpPr>
        <p:grpSpPr bwMode="auto">
          <a:xfrm flipH="1">
            <a:off x="2711712" y="2141639"/>
            <a:ext cx="1439752" cy="2160420"/>
            <a:chOff x="2245" y="572"/>
            <a:chExt cx="1134" cy="1724"/>
          </a:xfrm>
        </p:grpSpPr>
        <p:sp>
          <p:nvSpPr>
            <p:cNvPr id="33811" name="Line 16">
              <a:extLst>
                <a:ext uri="{FF2B5EF4-FFF2-40B4-BE49-F238E27FC236}">
                  <a16:creationId xmlns:a16="http://schemas.microsoft.com/office/drawing/2014/main" id="{2F65A56E-BD36-49EC-B8F8-70128E95252B}"/>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3812" name="Line 17">
              <a:extLst>
                <a:ext uri="{FF2B5EF4-FFF2-40B4-BE49-F238E27FC236}">
                  <a16:creationId xmlns:a16="http://schemas.microsoft.com/office/drawing/2014/main" id="{E7E071AC-F216-4B31-8640-9AA2544B7374}"/>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3813" name="Line 18">
              <a:extLst>
                <a:ext uri="{FF2B5EF4-FFF2-40B4-BE49-F238E27FC236}">
                  <a16:creationId xmlns:a16="http://schemas.microsoft.com/office/drawing/2014/main" id="{84FA7A7F-1513-46E2-8A6F-E5A2BE207458}"/>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33805" name="Group 19">
            <a:extLst>
              <a:ext uri="{FF2B5EF4-FFF2-40B4-BE49-F238E27FC236}">
                <a16:creationId xmlns:a16="http://schemas.microsoft.com/office/drawing/2014/main" id="{88C8B1A0-4F96-450C-88F6-CDE85FB50C77}"/>
              </a:ext>
            </a:extLst>
          </p:cNvPr>
          <p:cNvGrpSpPr>
            <a:grpSpLocks/>
          </p:cNvGrpSpPr>
          <p:nvPr/>
        </p:nvGrpSpPr>
        <p:grpSpPr bwMode="auto">
          <a:xfrm flipH="1">
            <a:off x="7713539" y="4443336"/>
            <a:ext cx="1728653" cy="1585789"/>
            <a:chOff x="2245" y="572"/>
            <a:chExt cx="1134" cy="1724"/>
          </a:xfrm>
        </p:grpSpPr>
        <p:sp>
          <p:nvSpPr>
            <p:cNvPr id="33808" name="Line 20">
              <a:extLst>
                <a:ext uri="{FF2B5EF4-FFF2-40B4-BE49-F238E27FC236}">
                  <a16:creationId xmlns:a16="http://schemas.microsoft.com/office/drawing/2014/main" id="{B16F9277-CD56-4C8D-8BA9-032D41692CC1}"/>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3809" name="Line 21">
              <a:extLst>
                <a:ext uri="{FF2B5EF4-FFF2-40B4-BE49-F238E27FC236}">
                  <a16:creationId xmlns:a16="http://schemas.microsoft.com/office/drawing/2014/main" id="{648B3DBD-98A8-4236-8BD9-9C4B81123E61}"/>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3810" name="Line 22">
              <a:extLst>
                <a:ext uri="{FF2B5EF4-FFF2-40B4-BE49-F238E27FC236}">
                  <a16:creationId xmlns:a16="http://schemas.microsoft.com/office/drawing/2014/main" id="{B2BCE677-DA1D-4C95-9616-668633A91A0B}"/>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25" name="Text Box 23">
            <a:extLst>
              <a:ext uri="{FF2B5EF4-FFF2-40B4-BE49-F238E27FC236}">
                <a16:creationId xmlns:a16="http://schemas.microsoft.com/office/drawing/2014/main" id="{9F31E674-C9C4-490F-8895-F1CC3F895BC2}"/>
              </a:ext>
            </a:extLst>
          </p:cNvPr>
          <p:cNvSpPr txBox="1">
            <a:spLocks noChangeArrowheads="1"/>
          </p:cNvSpPr>
          <p:nvPr/>
        </p:nvSpPr>
        <p:spPr bwMode="auto">
          <a:xfrm>
            <a:off x="7713540" y="1042737"/>
            <a:ext cx="1675356" cy="646074"/>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Alkalická rezerva</a:t>
            </a:r>
          </a:p>
        </p:txBody>
      </p:sp>
    </p:spTree>
    <p:extLst>
      <p:ext uri="{BB962C8B-B14F-4D97-AF65-F5344CB8AC3E}">
        <p14:creationId xmlns:p14="http://schemas.microsoft.com/office/powerpoint/2010/main" val="1005297895"/>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Obdélník 30">
            <a:extLst>
              <a:ext uri="{FF2B5EF4-FFF2-40B4-BE49-F238E27FC236}">
                <a16:creationId xmlns:a16="http://schemas.microsoft.com/office/drawing/2014/main" id="{CE7B322E-F0D5-469A-AA2E-AE78501E9C85}"/>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35859" name="Rectangle 2">
            <a:extLst>
              <a:ext uri="{FF2B5EF4-FFF2-40B4-BE49-F238E27FC236}">
                <a16:creationId xmlns:a16="http://schemas.microsoft.com/office/drawing/2014/main" id="{33923D56-DA96-4632-BE19-D183588D7E9E}"/>
              </a:ext>
            </a:extLst>
          </p:cNvPr>
          <p:cNvSpPr>
            <a:spLocks noGrp="1" noChangeArrowheads="1"/>
          </p:cNvSpPr>
          <p:nvPr>
            <p:ph type="title"/>
          </p:nvPr>
        </p:nvSpPr>
        <p:spPr>
          <a:xfrm>
            <a:off x="1524353" y="-145367"/>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35843" name="Rectangle 3">
            <a:extLst>
              <a:ext uri="{FF2B5EF4-FFF2-40B4-BE49-F238E27FC236}">
                <a16:creationId xmlns:a16="http://schemas.microsoft.com/office/drawing/2014/main" id="{0DC9E19E-7D5D-462B-A2FB-8D46B866060C}"/>
              </a:ext>
            </a:extLst>
          </p:cNvPr>
          <p:cNvSpPr>
            <a:spLocks noGrp="1" noChangeArrowheads="1"/>
          </p:cNvSpPr>
          <p:nvPr>
            <p:ph idx="1"/>
          </p:nvPr>
        </p:nvSpPr>
        <p:spPr>
          <a:xfrm>
            <a:off x="2640280" y="836813"/>
            <a:ext cx="8228966" cy="649237"/>
          </a:xfrm>
        </p:spPr>
        <p:txBody>
          <a:bodyPr/>
          <a:lstStyle/>
          <a:p>
            <a:pPr eaLnBrk="1" hangingPunct="1">
              <a:buFontTx/>
              <a:buNone/>
            </a:pPr>
            <a:r>
              <a:rPr lang="cs-CZ" altLang="cs-CZ" dirty="0">
                <a:solidFill>
                  <a:srgbClr val="FF0066"/>
                </a:solidFill>
              </a:rPr>
              <a:t>pH</a:t>
            </a:r>
            <a:r>
              <a:rPr lang="cs-CZ" altLang="cs-CZ" dirty="0"/>
              <a:t>, pCO2, [HCO</a:t>
            </a:r>
            <a:r>
              <a:rPr lang="cs-CZ" altLang="cs-CZ" baseline="-25000" dirty="0"/>
              <a:t>3</a:t>
            </a:r>
            <a:r>
              <a:rPr lang="cs-CZ" altLang="cs-CZ" baseline="40000" dirty="0"/>
              <a:t>-</a:t>
            </a:r>
            <a:r>
              <a:rPr lang="cs-CZ" altLang="cs-CZ" dirty="0"/>
              <a:t>]</a:t>
            </a:r>
          </a:p>
        </p:txBody>
      </p:sp>
      <p:sp>
        <p:nvSpPr>
          <p:cNvPr id="35844" name="Rectangle 4">
            <a:extLst>
              <a:ext uri="{FF2B5EF4-FFF2-40B4-BE49-F238E27FC236}">
                <a16:creationId xmlns:a16="http://schemas.microsoft.com/office/drawing/2014/main" id="{4B41879B-CD37-4110-A852-5B33FE45134D}"/>
              </a:ext>
            </a:extLst>
          </p:cNvPr>
          <p:cNvSpPr>
            <a:spLocks noChangeArrowheads="1"/>
          </p:cNvSpPr>
          <p:nvPr/>
        </p:nvSpPr>
        <p:spPr bwMode="auto">
          <a:xfrm>
            <a:off x="6745238" y="1709871"/>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HCO</a:t>
            </a:r>
            <a:r>
              <a:rPr lang="cs-CZ" altLang="cs-CZ" sz="1799" baseline="-25000">
                <a:solidFill>
                  <a:srgbClr val="FF0066"/>
                </a:solidFill>
                <a:latin typeface="Verdana" panose="020B0604030504040204" pitchFamily="34" charset="0"/>
              </a:rPr>
              <a:t>3</a:t>
            </a:r>
            <a:r>
              <a:rPr lang="cs-CZ" altLang="cs-CZ" sz="1799" baseline="40000">
                <a:solidFill>
                  <a:srgbClr val="FF0066"/>
                </a:solidFill>
                <a:latin typeface="Verdana" panose="020B0604030504040204" pitchFamily="34" charset="0"/>
              </a:rPr>
              <a:t>-</a:t>
            </a:r>
          </a:p>
        </p:txBody>
      </p:sp>
      <p:sp>
        <p:nvSpPr>
          <p:cNvPr id="35845" name="Rectangle 5">
            <a:extLst>
              <a:ext uri="{FF2B5EF4-FFF2-40B4-BE49-F238E27FC236}">
                <a16:creationId xmlns:a16="http://schemas.microsoft.com/office/drawing/2014/main" id="{8FA95F0A-47F4-48F3-AF5D-3116C8C24E19}"/>
              </a:ext>
            </a:extLst>
          </p:cNvPr>
          <p:cNvSpPr>
            <a:spLocks noChangeArrowheads="1"/>
          </p:cNvSpPr>
          <p:nvPr/>
        </p:nvSpPr>
        <p:spPr bwMode="auto">
          <a:xfrm>
            <a:off x="6762699" y="3932200"/>
            <a:ext cx="934966" cy="863533"/>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35846" name="Rectangle 6">
            <a:extLst>
              <a:ext uri="{FF2B5EF4-FFF2-40B4-BE49-F238E27FC236}">
                <a16:creationId xmlns:a16="http://schemas.microsoft.com/office/drawing/2014/main" id="{0A81D918-2D21-4516-94C9-83D281C91FDD}"/>
              </a:ext>
            </a:extLst>
          </p:cNvPr>
          <p:cNvSpPr>
            <a:spLocks noChangeArrowheads="1"/>
          </p:cNvSpPr>
          <p:nvPr/>
        </p:nvSpPr>
        <p:spPr bwMode="auto">
          <a:xfrm>
            <a:off x="6781748" y="5589421"/>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35847" name="Rectangle 7">
            <a:extLst>
              <a:ext uri="{FF2B5EF4-FFF2-40B4-BE49-F238E27FC236}">
                <a16:creationId xmlns:a16="http://schemas.microsoft.com/office/drawing/2014/main" id="{7FEEAF14-D140-4BDB-81C5-D236F404C6C2}"/>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35848" name="Rectangle 8">
            <a:extLst>
              <a:ext uri="{FF2B5EF4-FFF2-40B4-BE49-F238E27FC236}">
                <a16:creationId xmlns:a16="http://schemas.microsoft.com/office/drawing/2014/main" id="{0FCFC9C2-3FFD-4E1A-AA83-C5AADE8E3D48}"/>
              </a:ext>
            </a:extLst>
          </p:cNvPr>
          <p:cNvSpPr>
            <a:spLocks noChangeArrowheads="1"/>
          </p:cNvSpPr>
          <p:nvPr/>
        </p:nvSpPr>
        <p:spPr bwMode="auto">
          <a:xfrm>
            <a:off x="1776746" y="1709871"/>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35849" name="Rectangle 9">
            <a:extLst>
              <a:ext uri="{FF2B5EF4-FFF2-40B4-BE49-F238E27FC236}">
                <a16:creationId xmlns:a16="http://schemas.microsoft.com/office/drawing/2014/main" id="{7E14791B-3934-4E0B-8AE3-1CD8BA8746DC}"/>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35850" name="Group 10">
            <a:extLst>
              <a:ext uri="{FF2B5EF4-FFF2-40B4-BE49-F238E27FC236}">
                <a16:creationId xmlns:a16="http://schemas.microsoft.com/office/drawing/2014/main" id="{3A90F6B9-1205-41DF-A04A-62A2F289BC14}"/>
              </a:ext>
            </a:extLst>
          </p:cNvPr>
          <p:cNvGrpSpPr>
            <a:grpSpLocks/>
          </p:cNvGrpSpPr>
          <p:nvPr/>
        </p:nvGrpSpPr>
        <p:grpSpPr bwMode="auto">
          <a:xfrm>
            <a:off x="5088016" y="2141638"/>
            <a:ext cx="1655634" cy="2231852"/>
            <a:chOff x="2245" y="572"/>
            <a:chExt cx="1134" cy="1724"/>
          </a:xfrm>
        </p:grpSpPr>
        <p:sp>
          <p:nvSpPr>
            <p:cNvPr id="35866" name="Line 11">
              <a:extLst>
                <a:ext uri="{FF2B5EF4-FFF2-40B4-BE49-F238E27FC236}">
                  <a16:creationId xmlns:a16="http://schemas.microsoft.com/office/drawing/2014/main" id="{95C669AB-47B4-4898-A288-6AF0C8320E7C}"/>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5867" name="Line 12">
              <a:extLst>
                <a:ext uri="{FF2B5EF4-FFF2-40B4-BE49-F238E27FC236}">
                  <a16:creationId xmlns:a16="http://schemas.microsoft.com/office/drawing/2014/main" id="{88A4DB82-73F3-4332-B7A8-0A45B37B1E91}"/>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5868" name="Line 13">
              <a:extLst>
                <a:ext uri="{FF2B5EF4-FFF2-40B4-BE49-F238E27FC236}">
                  <a16:creationId xmlns:a16="http://schemas.microsoft.com/office/drawing/2014/main" id="{BE7C73BC-4471-4837-A30F-C7F1178EF666}"/>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5851" name="Rectangle 14">
            <a:extLst>
              <a:ext uri="{FF2B5EF4-FFF2-40B4-BE49-F238E27FC236}">
                <a16:creationId xmlns:a16="http://schemas.microsoft.com/office/drawing/2014/main" id="{58673B41-5C78-49D5-BC08-77E6B0430231}"/>
              </a:ext>
            </a:extLst>
          </p:cNvPr>
          <p:cNvSpPr>
            <a:spLocks noChangeArrowheads="1"/>
          </p:cNvSpPr>
          <p:nvPr/>
        </p:nvSpPr>
        <p:spPr bwMode="auto">
          <a:xfrm>
            <a:off x="4151464" y="2789287"/>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25000">
                <a:solidFill>
                  <a:srgbClr val="FF0066"/>
                </a:solidFill>
                <a:latin typeface="Verdana" panose="020B0604030504040204" pitchFamily="34" charset="0"/>
              </a:rPr>
              <a:t>2</a:t>
            </a: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3</a:t>
            </a:r>
          </a:p>
        </p:txBody>
      </p:sp>
      <p:grpSp>
        <p:nvGrpSpPr>
          <p:cNvPr id="35852" name="Group 15">
            <a:extLst>
              <a:ext uri="{FF2B5EF4-FFF2-40B4-BE49-F238E27FC236}">
                <a16:creationId xmlns:a16="http://schemas.microsoft.com/office/drawing/2014/main" id="{1D17DEC3-6744-48BB-A4F4-9AD94CC44927}"/>
              </a:ext>
            </a:extLst>
          </p:cNvPr>
          <p:cNvGrpSpPr>
            <a:grpSpLocks/>
          </p:cNvGrpSpPr>
          <p:nvPr/>
        </p:nvGrpSpPr>
        <p:grpSpPr bwMode="auto">
          <a:xfrm flipH="1">
            <a:off x="2711712" y="2141639"/>
            <a:ext cx="1439752" cy="2160420"/>
            <a:chOff x="2245" y="572"/>
            <a:chExt cx="1134" cy="1724"/>
          </a:xfrm>
        </p:grpSpPr>
        <p:sp>
          <p:nvSpPr>
            <p:cNvPr id="35863" name="Line 16">
              <a:extLst>
                <a:ext uri="{FF2B5EF4-FFF2-40B4-BE49-F238E27FC236}">
                  <a16:creationId xmlns:a16="http://schemas.microsoft.com/office/drawing/2014/main" id="{90159E5B-FDB5-43EF-9DAB-E90E3F79BB4A}"/>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5864" name="Line 17">
              <a:extLst>
                <a:ext uri="{FF2B5EF4-FFF2-40B4-BE49-F238E27FC236}">
                  <a16:creationId xmlns:a16="http://schemas.microsoft.com/office/drawing/2014/main" id="{DC20D50C-1902-4BCC-AEE0-E6AD0E1AA28B}"/>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5865" name="Line 18">
              <a:extLst>
                <a:ext uri="{FF2B5EF4-FFF2-40B4-BE49-F238E27FC236}">
                  <a16:creationId xmlns:a16="http://schemas.microsoft.com/office/drawing/2014/main" id="{8DE1DDD0-518D-49E3-B0C3-856DCB3B6128}"/>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35853" name="Group 19">
            <a:extLst>
              <a:ext uri="{FF2B5EF4-FFF2-40B4-BE49-F238E27FC236}">
                <a16:creationId xmlns:a16="http://schemas.microsoft.com/office/drawing/2014/main" id="{4A8BEC83-60DD-424A-BC32-596469EBA126}"/>
              </a:ext>
            </a:extLst>
          </p:cNvPr>
          <p:cNvGrpSpPr>
            <a:grpSpLocks/>
          </p:cNvGrpSpPr>
          <p:nvPr/>
        </p:nvGrpSpPr>
        <p:grpSpPr bwMode="auto">
          <a:xfrm flipH="1">
            <a:off x="7713539" y="4443336"/>
            <a:ext cx="1728653" cy="1585789"/>
            <a:chOff x="2245" y="572"/>
            <a:chExt cx="1134" cy="1724"/>
          </a:xfrm>
        </p:grpSpPr>
        <p:sp>
          <p:nvSpPr>
            <p:cNvPr id="35860" name="Line 20">
              <a:extLst>
                <a:ext uri="{FF2B5EF4-FFF2-40B4-BE49-F238E27FC236}">
                  <a16:creationId xmlns:a16="http://schemas.microsoft.com/office/drawing/2014/main" id="{43174459-1BC5-44BF-AA22-8139938FCF70}"/>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5861" name="Line 21">
              <a:extLst>
                <a:ext uri="{FF2B5EF4-FFF2-40B4-BE49-F238E27FC236}">
                  <a16:creationId xmlns:a16="http://schemas.microsoft.com/office/drawing/2014/main" id="{B6125C2C-4EFA-4B49-A119-19B0DF848CC6}"/>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5862" name="Line 22">
              <a:extLst>
                <a:ext uri="{FF2B5EF4-FFF2-40B4-BE49-F238E27FC236}">
                  <a16:creationId xmlns:a16="http://schemas.microsoft.com/office/drawing/2014/main" id="{C257636E-3735-4E91-B3F7-E75B163ED139}"/>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5855" name="TextovéPole 1">
            <a:extLst>
              <a:ext uri="{FF2B5EF4-FFF2-40B4-BE49-F238E27FC236}">
                <a16:creationId xmlns:a16="http://schemas.microsoft.com/office/drawing/2014/main" id="{883F7B61-3502-4562-95C0-98A1CA4EE0D3}"/>
              </a:ext>
            </a:extLst>
          </p:cNvPr>
          <p:cNvSpPr txBox="1">
            <a:spLocks noChangeArrowheads="1"/>
          </p:cNvSpPr>
          <p:nvPr/>
        </p:nvSpPr>
        <p:spPr bwMode="auto">
          <a:xfrm>
            <a:off x="3346662" y="6251357"/>
            <a:ext cx="254383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Van Slyke 1921-22</a:t>
            </a:r>
          </a:p>
        </p:txBody>
      </p:sp>
      <p:pic>
        <p:nvPicPr>
          <p:cNvPr id="35856" name="Picture 4" descr="BÜRETTE ZU APPARAT N.VAN SLYKE">
            <a:extLst>
              <a:ext uri="{FF2B5EF4-FFF2-40B4-BE49-F238E27FC236}">
                <a16:creationId xmlns:a16="http://schemas.microsoft.com/office/drawing/2014/main" id="{0F8099D1-38A7-406A-9E08-001F991431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3092" y="1841623"/>
            <a:ext cx="1904853" cy="2609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57" name="Picture 6" descr="http://centennial.rucares.org/centennial/assets_public/images/53_photo1.jpg">
            <a:extLst>
              <a:ext uri="{FF2B5EF4-FFF2-40B4-BE49-F238E27FC236}">
                <a16:creationId xmlns:a16="http://schemas.microsoft.com/office/drawing/2014/main" id="{5267AB6F-8D27-4205-BD91-781EFC4A7A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7813" y="4127446"/>
            <a:ext cx="2295348" cy="200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58" name="Picture 25" descr="http://www.asbmb.org/uploadedfiles/aboutus/asbmb_history/past_president_images/large_images/1920s/1921_1922VanSlyke.jpg">
            <a:extLst>
              <a:ext uri="{FF2B5EF4-FFF2-40B4-BE49-F238E27FC236}">
                <a16:creationId xmlns:a16="http://schemas.microsoft.com/office/drawing/2014/main" id="{0238E85D-C38B-4BF7-B7FC-8456DF0BF6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1901" y="4075063"/>
            <a:ext cx="1619126" cy="21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Text Box 23">
            <a:extLst>
              <a:ext uri="{FF2B5EF4-FFF2-40B4-BE49-F238E27FC236}">
                <a16:creationId xmlns:a16="http://schemas.microsoft.com/office/drawing/2014/main" id="{09B6E1AB-108A-48A9-AE8C-87AF448D65EB}"/>
              </a:ext>
            </a:extLst>
          </p:cNvPr>
          <p:cNvSpPr txBox="1">
            <a:spLocks noChangeArrowheads="1"/>
          </p:cNvSpPr>
          <p:nvPr/>
        </p:nvSpPr>
        <p:spPr bwMode="auto">
          <a:xfrm>
            <a:off x="7657287" y="1103900"/>
            <a:ext cx="1675356" cy="646074"/>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Alkalická rezerva</a:t>
            </a:r>
          </a:p>
        </p:txBody>
      </p:sp>
    </p:spTree>
    <p:extLst>
      <p:ext uri="{BB962C8B-B14F-4D97-AF65-F5344CB8AC3E}">
        <p14:creationId xmlns:p14="http://schemas.microsoft.com/office/powerpoint/2010/main" val="3672726358"/>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a:extLst>
              <a:ext uri="{FF2B5EF4-FFF2-40B4-BE49-F238E27FC236}">
                <a16:creationId xmlns:a16="http://schemas.microsoft.com/office/drawing/2014/main" id="{D0D9020F-4ADF-4209-8E21-789BE8158992}"/>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37892" name="Rectangle 4">
            <a:extLst>
              <a:ext uri="{FF2B5EF4-FFF2-40B4-BE49-F238E27FC236}">
                <a16:creationId xmlns:a16="http://schemas.microsoft.com/office/drawing/2014/main" id="{8FE0F5FC-2E89-43AC-A58E-26F732176EFE}"/>
              </a:ext>
            </a:extLst>
          </p:cNvPr>
          <p:cNvSpPr>
            <a:spLocks noChangeArrowheads="1"/>
          </p:cNvSpPr>
          <p:nvPr/>
        </p:nvSpPr>
        <p:spPr bwMode="auto">
          <a:xfrm>
            <a:off x="6745238" y="1709871"/>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HCO</a:t>
            </a:r>
            <a:r>
              <a:rPr lang="cs-CZ" altLang="cs-CZ" sz="1799" baseline="-25000">
                <a:solidFill>
                  <a:srgbClr val="FF0066"/>
                </a:solidFill>
                <a:latin typeface="Verdana" panose="020B0604030504040204" pitchFamily="34" charset="0"/>
              </a:rPr>
              <a:t>3</a:t>
            </a:r>
            <a:r>
              <a:rPr lang="cs-CZ" altLang="cs-CZ" sz="1799" baseline="40000">
                <a:solidFill>
                  <a:srgbClr val="FF0066"/>
                </a:solidFill>
                <a:latin typeface="Verdana" panose="020B0604030504040204" pitchFamily="34" charset="0"/>
              </a:rPr>
              <a:t>-</a:t>
            </a:r>
          </a:p>
        </p:txBody>
      </p:sp>
      <p:sp>
        <p:nvSpPr>
          <p:cNvPr id="37893" name="Rectangle 5">
            <a:extLst>
              <a:ext uri="{FF2B5EF4-FFF2-40B4-BE49-F238E27FC236}">
                <a16:creationId xmlns:a16="http://schemas.microsoft.com/office/drawing/2014/main" id="{F6505F6E-28FD-417E-BD33-A5B9D366EFC0}"/>
              </a:ext>
            </a:extLst>
          </p:cNvPr>
          <p:cNvSpPr>
            <a:spLocks noChangeArrowheads="1"/>
          </p:cNvSpPr>
          <p:nvPr/>
        </p:nvSpPr>
        <p:spPr bwMode="auto">
          <a:xfrm>
            <a:off x="6762699" y="3932200"/>
            <a:ext cx="934966" cy="863533"/>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37894" name="Rectangle 6">
            <a:extLst>
              <a:ext uri="{FF2B5EF4-FFF2-40B4-BE49-F238E27FC236}">
                <a16:creationId xmlns:a16="http://schemas.microsoft.com/office/drawing/2014/main" id="{F55BAFCF-04A3-4FC8-9991-02E9661AF01E}"/>
              </a:ext>
            </a:extLst>
          </p:cNvPr>
          <p:cNvSpPr>
            <a:spLocks noChangeArrowheads="1"/>
          </p:cNvSpPr>
          <p:nvPr/>
        </p:nvSpPr>
        <p:spPr bwMode="auto">
          <a:xfrm>
            <a:off x="6781748" y="5589421"/>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37895" name="Rectangle 7">
            <a:extLst>
              <a:ext uri="{FF2B5EF4-FFF2-40B4-BE49-F238E27FC236}">
                <a16:creationId xmlns:a16="http://schemas.microsoft.com/office/drawing/2014/main" id="{E9059963-ABF7-4515-ADD5-43812614C8B9}"/>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37896" name="Rectangle 8">
            <a:extLst>
              <a:ext uri="{FF2B5EF4-FFF2-40B4-BE49-F238E27FC236}">
                <a16:creationId xmlns:a16="http://schemas.microsoft.com/office/drawing/2014/main" id="{905C9A0C-3868-4DF3-AE6F-33C450F3D3A4}"/>
              </a:ext>
            </a:extLst>
          </p:cNvPr>
          <p:cNvSpPr>
            <a:spLocks noChangeArrowheads="1"/>
          </p:cNvSpPr>
          <p:nvPr/>
        </p:nvSpPr>
        <p:spPr bwMode="auto">
          <a:xfrm>
            <a:off x="1776746" y="1709871"/>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37897" name="Rectangle 9">
            <a:extLst>
              <a:ext uri="{FF2B5EF4-FFF2-40B4-BE49-F238E27FC236}">
                <a16:creationId xmlns:a16="http://schemas.microsoft.com/office/drawing/2014/main" id="{81620F9D-B8A4-41A6-B0F2-84775361E815}"/>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37898" name="Group 10">
            <a:extLst>
              <a:ext uri="{FF2B5EF4-FFF2-40B4-BE49-F238E27FC236}">
                <a16:creationId xmlns:a16="http://schemas.microsoft.com/office/drawing/2014/main" id="{D389DA02-2B83-48E9-A56F-DA87F734DC89}"/>
              </a:ext>
            </a:extLst>
          </p:cNvPr>
          <p:cNvGrpSpPr>
            <a:grpSpLocks/>
          </p:cNvGrpSpPr>
          <p:nvPr/>
        </p:nvGrpSpPr>
        <p:grpSpPr bwMode="auto">
          <a:xfrm>
            <a:off x="5088016" y="2141638"/>
            <a:ext cx="1655634" cy="2231852"/>
            <a:chOff x="2245" y="572"/>
            <a:chExt cx="1134" cy="1724"/>
          </a:xfrm>
        </p:grpSpPr>
        <p:sp>
          <p:nvSpPr>
            <p:cNvPr id="37917" name="Line 11">
              <a:extLst>
                <a:ext uri="{FF2B5EF4-FFF2-40B4-BE49-F238E27FC236}">
                  <a16:creationId xmlns:a16="http://schemas.microsoft.com/office/drawing/2014/main" id="{F5D70E37-8CB8-4993-95CF-ED9D66A6A2E8}"/>
                </a:ext>
              </a:extLst>
            </p:cNvPr>
            <p:cNvSpPr>
              <a:spLocks noChangeShapeType="1"/>
            </p:cNvSpPr>
            <p:nvPr/>
          </p:nvSpPr>
          <p:spPr bwMode="auto">
            <a:xfrm>
              <a:off x="2880" y="1434"/>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37918" name="Line 12">
              <a:extLst>
                <a:ext uri="{FF2B5EF4-FFF2-40B4-BE49-F238E27FC236}">
                  <a16:creationId xmlns:a16="http://schemas.microsoft.com/office/drawing/2014/main" id="{A9899CEE-68BB-4ACD-982B-1063DD17E60A}"/>
                </a:ext>
              </a:extLst>
            </p:cNvPr>
            <p:cNvSpPr>
              <a:spLocks noChangeShapeType="1"/>
            </p:cNvSpPr>
            <p:nvPr/>
          </p:nvSpPr>
          <p:spPr bwMode="auto">
            <a:xfrm flipV="1">
              <a:off x="2880" y="572"/>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37919" name="Line 13">
              <a:extLst>
                <a:ext uri="{FF2B5EF4-FFF2-40B4-BE49-F238E27FC236}">
                  <a16:creationId xmlns:a16="http://schemas.microsoft.com/office/drawing/2014/main" id="{1B39E85C-58C1-4B00-90EF-AD264B73A115}"/>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7899" name="Rectangle 14">
            <a:extLst>
              <a:ext uri="{FF2B5EF4-FFF2-40B4-BE49-F238E27FC236}">
                <a16:creationId xmlns:a16="http://schemas.microsoft.com/office/drawing/2014/main" id="{8B4585DA-FC01-4B00-8C12-0ADFF1633521}"/>
              </a:ext>
            </a:extLst>
          </p:cNvPr>
          <p:cNvSpPr>
            <a:spLocks noChangeArrowheads="1"/>
          </p:cNvSpPr>
          <p:nvPr/>
        </p:nvSpPr>
        <p:spPr bwMode="auto">
          <a:xfrm>
            <a:off x="4151464" y="2789287"/>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25000">
                <a:solidFill>
                  <a:srgbClr val="FF0066"/>
                </a:solidFill>
                <a:latin typeface="Verdana" panose="020B0604030504040204" pitchFamily="34" charset="0"/>
              </a:rPr>
              <a:t>2</a:t>
            </a: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3</a:t>
            </a:r>
          </a:p>
        </p:txBody>
      </p:sp>
      <p:grpSp>
        <p:nvGrpSpPr>
          <p:cNvPr id="37900" name="Group 15">
            <a:extLst>
              <a:ext uri="{FF2B5EF4-FFF2-40B4-BE49-F238E27FC236}">
                <a16:creationId xmlns:a16="http://schemas.microsoft.com/office/drawing/2014/main" id="{1F385703-978E-4FB4-B554-C760E9F9B40A}"/>
              </a:ext>
            </a:extLst>
          </p:cNvPr>
          <p:cNvGrpSpPr>
            <a:grpSpLocks/>
          </p:cNvGrpSpPr>
          <p:nvPr/>
        </p:nvGrpSpPr>
        <p:grpSpPr bwMode="auto">
          <a:xfrm flipH="1">
            <a:off x="2711712" y="2141639"/>
            <a:ext cx="1439752" cy="2160420"/>
            <a:chOff x="2245" y="572"/>
            <a:chExt cx="1134" cy="1724"/>
          </a:xfrm>
        </p:grpSpPr>
        <p:sp>
          <p:nvSpPr>
            <p:cNvPr id="37914" name="Line 16">
              <a:extLst>
                <a:ext uri="{FF2B5EF4-FFF2-40B4-BE49-F238E27FC236}">
                  <a16:creationId xmlns:a16="http://schemas.microsoft.com/office/drawing/2014/main" id="{5C27FADE-AA45-47FA-8352-28AB46291B70}"/>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7915" name="Line 17">
              <a:extLst>
                <a:ext uri="{FF2B5EF4-FFF2-40B4-BE49-F238E27FC236}">
                  <a16:creationId xmlns:a16="http://schemas.microsoft.com/office/drawing/2014/main" id="{5D256501-AE72-44BC-8A83-7BEB89FD043E}"/>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7916" name="Line 18">
              <a:extLst>
                <a:ext uri="{FF2B5EF4-FFF2-40B4-BE49-F238E27FC236}">
                  <a16:creationId xmlns:a16="http://schemas.microsoft.com/office/drawing/2014/main" id="{D4F05A35-04C3-4C8C-AF60-8D6BEAC3CDC8}"/>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37901" name="Group 19">
            <a:extLst>
              <a:ext uri="{FF2B5EF4-FFF2-40B4-BE49-F238E27FC236}">
                <a16:creationId xmlns:a16="http://schemas.microsoft.com/office/drawing/2014/main" id="{CEDFC496-C8D0-42DB-93DA-595C2322F59C}"/>
              </a:ext>
            </a:extLst>
          </p:cNvPr>
          <p:cNvGrpSpPr>
            <a:grpSpLocks/>
          </p:cNvGrpSpPr>
          <p:nvPr/>
        </p:nvGrpSpPr>
        <p:grpSpPr bwMode="auto">
          <a:xfrm flipH="1">
            <a:off x="7713539" y="4443336"/>
            <a:ext cx="1728653" cy="1585789"/>
            <a:chOff x="2245" y="572"/>
            <a:chExt cx="1134" cy="1724"/>
          </a:xfrm>
        </p:grpSpPr>
        <p:sp>
          <p:nvSpPr>
            <p:cNvPr id="37911" name="Line 20">
              <a:extLst>
                <a:ext uri="{FF2B5EF4-FFF2-40B4-BE49-F238E27FC236}">
                  <a16:creationId xmlns:a16="http://schemas.microsoft.com/office/drawing/2014/main" id="{93911025-E9D6-4C1C-A00D-79C2B4704B65}"/>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7912" name="Line 21">
              <a:extLst>
                <a:ext uri="{FF2B5EF4-FFF2-40B4-BE49-F238E27FC236}">
                  <a16:creationId xmlns:a16="http://schemas.microsoft.com/office/drawing/2014/main" id="{3F50F7E9-28DE-4D20-8666-BBCDAA05F68E}"/>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7913" name="Line 22">
              <a:extLst>
                <a:ext uri="{FF2B5EF4-FFF2-40B4-BE49-F238E27FC236}">
                  <a16:creationId xmlns:a16="http://schemas.microsoft.com/office/drawing/2014/main" id="{AABFB423-EBBB-455C-A2BD-22038C491639}"/>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7903" name="TextovéPole 1">
            <a:extLst>
              <a:ext uri="{FF2B5EF4-FFF2-40B4-BE49-F238E27FC236}">
                <a16:creationId xmlns:a16="http://schemas.microsoft.com/office/drawing/2014/main" id="{BB9837B5-2596-4CEE-B182-CA06C56A2EA7}"/>
              </a:ext>
            </a:extLst>
          </p:cNvPr>
          <p:cNvSpPr txBox="1">
            <a:spLocks noChangeArrowheads="1"/>
          </p:cNvSpPr>
          <p:nvPr/>
        </p:nvSpPr>
        <p:spPr bwMode="auto">
          <a:xfrm>
            <a:off x="3346662" y="6251357"/>
            <a:ext cx="254383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Van Slyke 1921-22</a:t>
            </a:r>
          </a:p>
        </p:txBody>
      </p:sp>
      <p:pic>
        <p:nvPicPr>
          <p:cNvPr id="37904" name="Picture 4" descr="BÜRETTE ZU APPARAT N.VAN SLYKE">
            <a:extLst>
              <a:ext uri="{FF2B5EF4-FFF2-40B4-BE49-F238E27FC236}">
                <a16:creationId xmlns:a16="http://schemas.microsoft.com/office/drawing/2014/main" id="{970DBEE8-0CA6-4D3F-91F2-4BC2103C79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2927" y="1670186"/>
            <a:ext cx="1904853" cy="2609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905" name="Picture 6" descr="http://centennial.rucares.org/centennial/assets_public/images/53_photo1.jpg">
            <a:extLst>
              <a:ext uri="{FF2B5EF4-FFF2-40B4-BE49-F238E27FC236}">
                <a16:creationId xmlns:a16="http://schemas.microsoft.com/office/drawing/2014/main" id="{0D6F4279-5966-4D7A-B07B-C0B6BD441C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7813" y="4127446"/>
            <a:ext cx="2295348" cy="200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906" name="Picture 25" descr="http://www.asbmb.org/uploadedfiles/aboutus/asbmb_history/past_president_images/large_images/1920s/1921_1922VanSlyke.jpg">
            <a:extLst>
              <a:ext uri="{FF2B5EF4-FFF2-40B4-BE49-F238E27FC236}">
                <a16:creationId xmlns:a16="http://schemas.microsoft.com/office/drawing/2014/main" id="{9BECA7BD-2B6D-4DBA-B3A1-CE83C88F95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1901" y="4075063"/>
            <a:ext cx="1619126" cy="21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Šipka nahoru 3">
            <a:extLst>
              <a:ext uri="{FF2B5EF4-FFF2-40B4-BE49-F238E27FC236}">
                <a16:creationId xmlns:a16="http://schemas.microsoft.com/office/drawing/2014/main" id="{E677EF8C-4867-422A-92C9-FDA9A3DEB445}"/>
              </a:ext>
            </a:extLst>
          </p:cNvPr>
          <p:cNvSpPr/>
          <p:nvPr/>
        </p:nvSpPr>
        <p:spPr>
          <a:xfrm>
            <a:off x="2135494" y="1140003"/>
            <a:ext cx="252393" cy="569869"/>
          </a:xfrm>
          <a:prstGeom prst="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800" dirty="0"/>
              <a:t>.</a:t>
            </a:r>
          </a:p>
        </p:txBody>
      </p:sp>
      <p:sp>
        <p:nvSpPr>
          <p:cNvPr id="37908" name="TextovéPole 4">
            <a:extLst>
              <a:ext uri="{FF2B5EF4-FFF2-40B4-BE49-F238E27FC236}">
                <a16:creationId xmlns:a16="http://schemas.microsoft.com/office/drawing/2014/main" id="{1298254D-1C9E-43E7-A767-33F84F0568F4}"/>
              </a:ext>
            </a:extLst>
          </p:cNvPr>
          <p:cNvSpPr txBox="1">
            <a:spLocks noChangeArrowheads="1"/>
          </p:cNvSpPr>
          <p:nvPr/>
        </p:nvSpPr>
        <p:spPr bwMode="auto">
          <a:xfrm>
            <a:off x="1979932" y="692361"/>
            <a:ext cx="715260"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CO</a:t>
            </a:r>
            <a:r>
              <a:rPr lang="cs-CZ" altLang="cs-CZ" sz="2399" baseline="-25000">
                <a:latin typeface="Times New Roman" panose="02020603050405020304" pitchFamily="18" charset="0"/>
              </a:rPr>
              <a:t>2</a:t>
            </a:r>
          </a:p>
        </p:txBody>
      </p:sp>
      <p:sp>
        <p:nvSpPr>
          <p:cNvPr id="37909" name="TextovéPole 33">
            <a:extLst>
              <a:ext uri="{FF2B5EF4-FFF2-40B4-BE49-F238E27FC236}">
                <a16:creationId xmlns:a16="http://schemas.microsoft.com/office/drawing/2014/main" id="{46FD353F-673F-43F6-BCCC-ABEF4FB4FD2E}"/>
              </a:ext>
            </a:extLst>
          </p:cNvPr>
          <p:cNvSpPr txBox="1">
            <a:spLocks noChangeArrowheads="1"/>
          </p:cNvSpPr>
          <p:nvPr/>
        </p:nvSpPr>
        <p:spPr bwMode="auto">
          <a:xfrm>
            <a:off x="3518098" y="1044759"/>
            <a:ext cx="237872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Vakuová extrakce</a:t>
            </a:r>
          </a:p>
        </p:txBody>
      </p:sp>
      <p:sp>
        <p:nvSpPr>
          <p:cNvPr id="37910" name="Rectangle 2">
            <a:extLst>
              <a:ext uri="{FF2B5EF4-FFF2-40B4-BE49-F238E27FC236}">
                <a16:creationId xmlns:a16="http://schemas.microsoft.com/office/drawing/2014/main" id="{544C48A4-4E2F-40B1-A175-DAD0B28CFD3D}"/>
              </a:ext>
            </a:extLst>
          </p:cNvPr>
          <p:cNvSpPr>
            <a:spLocks noGrp="1" noChangeArrowheads="1"/>
          </p:cNvSpPr>
          <p:nvPr>
            <p:ph type="title"/>
          </p:nvPr>
        </p:nvSpPr>
        <p:spPr>
          <a:xfrm>
            <a:off x="1344581" y="-107677"/>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3" name="Zástupný symbol pro obsah 2">
            <a:extLst>
              <a:ext uri="{FF2B5EF4-FFF2-40B4-BE49-F238E27FC236}">
                <a16:creationId xmlns:a16="http://schemas.microsoft.com/office/drawing/2014/main" id="{9F15ABC6-8D5C-43A8-954D-29A197170104}"/>
              </a:ext>
            </a:extLst>
          </p:cNvPr>
          <p:cNvSpPr>
            <a:spLocks noGrp="1"/>
          </p:cNvSpPr>
          <p:nvPr>
            <p:ph idx="1"/>
          </p:nvPr>
        </p:nvSpPr>
        <p:spPr/>
        <p:txBody>
          <a:bodyPr/>
          <a:lstStyle/>
          <a:p>
            <a:endParaRPr lang="en-US"/>
          </a:p>
        </p:txBody>
      </p:sp>
      <p:sp>
        <p:nvSpPr>
          <p:cNvPr id="37902" name="Text Box 23">
            <a:extLst>
              <a:ext uri="{FF2B5EF4-FFF2-40B4-BE49-F238E27FC236}">
                <a16:creationId xmlns:a16="http://schemas.microsoft.com/office/drawing/2014/main" id="{BB0CD840-3984-467F-BFFE-BD6BAF7A0B93}"/>
              </a:ext>
            </a:extLst>
          </p:cNvPr>
          <p:cNvSpPr txBox="1">
            <a:spLocks noChangeArrowheads="1"/>
          </p:cNvSpPr>
          <p:nvPr/>
        </p:nvSpPr>
        <p:spPr bwMode="auto">
          <a:xfrm>
            <a:off x="7713540" y="1042737"/>
            <a:ext cx="1675356" cy="646074"/>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Alkalická rezerva</a:t>
            </a:r>
          </a:p>
        </p:txBody>
      </p:sp>
    </p:spTree>
    <p:extLst>
      <p:ext uri="{BB962C8B-B14F-4D97-AF65-F5344CB8AC3E}">
        <p14:creationId xmlns:p14="http://schemas.microsoft.com/office/powerpoint/2010/main" val="447754700"/>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8">
            <a:extLst>
              <a:ext uri="{FF2B5EF4-FFF2-40B4-BE49-F238E27FC236}">
                <a16:creationId xmlns:a16="http://schemas.microsoft.com/office/drawing/2014/main" id="{CB522E8E-2E79-4FB5-8FD7-F49970AE6F00}"/>
              </a:ext>
            </a:extLst>
          </p:cNvPr>
          <p:cNvSpPr>
            <a:spLocks noChangeArrowheads="1"/>
          </p:cNvSpPr>
          <p:nvPr/>
        </p:nvSpPr>
        <p:spPr bwMode="auto">
          <a:xfrm>
            <a:off x="1775159" y="620930"/>
            <a:ext cx="1254028" cy="58415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6" name="Obdélník 5">
            <a:extLst>
              <a:ext uri="{FF2B5EF4-FFF2-40B4-BE49-F238E27FC236}">
                <a16:creationId xmlns:a16="http://schemas.microsoft.com/office/drawing/2014/main" id="{59B6F0B2-675F-4632-9147-461BEB893C63}"/>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39941" name="Rectangle 4">
            <a:extLst>
              <a:ext uri="{FF2B5EF4-FFF2-40B4-BE49-F238E27FC236}">
                <a16:creationId xmlns:a16="http://schemas.microsoft.com/office/drawing/2014/main" id="{A0D56EA4-ABC5-48E6-B9A3-0585E862D7CB}"/>
              </a:ext>
            </a:extLst>
          </p:cNvPr>
          <p:cNvSpPr>
            <a:spLocks noChangeArrowheads="1"/>
          </p:cNvSpPr>
          <p:nvPr/>
        </p:nvSpPr>
        <p:spPr bwMode="auto">
          <a:xfrm>
            <a:off x="6745238" y="1989250"/>
            <a:ext cx="934965" cy="431767"/>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HCO</a:t>
            </a:r>
            <a:r>
              <a:rPr lang="cs-CZ" altLang="cs-CZ" sz="1799" baseline="-25000">
                <a:solidFill>
                  <a:srgbClr val="FF0066"/>
                </a:solidFill>
                <a:latin typeface="Verdana" panose="020B0604030504040204" pitchFamily="34" charset="0"/>
              </a:rPr>
              <a:t>3</a:t>
            </a:r>
            <a:r>
              <a:rPr lang="cs-CZ" altLang="cs-CZ" sz="1799" baseline="40000">
                <a:solidFill>
                  <a:srgbClr val="FF0066"/>
                </a:solidFill>
                <a:latin typeface="Verdana" panose="020B0604030504040204" pitchFamily="34" charset="0"/>
              </a:rPr>
              <a:t>-</a:t>
            </a:r>
          </a:p>
        </p:txBody>
      </p:sp>
      <p:sp>
        <p:nvSpPr>
          <p:cNvPr id="39942" name="Rectangle 5">
            <a:extLst>
              <a:ext uri="{FF2B5EF4-FFF2-40B4-BE49-F238E27FC236}">
                <a16:creationId xmlns:a16="http://schemas.microsoft.com/office/drawing/2014/main" id="{F4CE27B6-20CD-4980-8A20-997552BE54DC}"/>
              </a:ext>
            </a:extLst>
          </p:cNvPr>
          <p:cNvSpPr>
            <a:spLocks noChangeArrowheads="1"/>
          </p:cNvSpPr>
          <p:nvPr/>
        </p:nvSpPr>
        <p:spPr bwMode="auto">
          <a:xfrm>
            <a:off x="6762699" y="3932200"/>
            <a:ext cx="934966" cy="863533"/>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39943" name="Rectangle 6">
            <a:extLst>
              <a:ext uri="{FF2B5EF4-FFF2-40B4-BE49-F238E27FC236}">
                <a16:creationId xmlns:a16="http://schemas.microsoft.com/office/drawing/2014/main" id="{83C2F13B-AC21-43B4-BF08-5E6CEE6EF512}"/>
              </a:ext>
            </a:extLst>
          </p:cNvPr>
          <p:cNvSpPr>
            <a:spLocks noChangeArrowheads="1"/>
          </p:cNvSpPr>
          <p:nvPr/>
        </p:nvSpPr>
        <p:spPr bwMode="auto">
          <a:xfrm>
            <a:off x="6781748" y="5238611"/>
            <a:ext cx="934966" cy="1214344"/>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39944" name="Rectangle 7">
            <a:extLst>
              <a:ext uri="{FF2B5EF4-FFF2-40B4-BE49-F238E27FC236}">
                <a16:creationId xmlns:a16="http://schemas.microsoft.com/office/drawing/2014/main" id="{1FC14977-9029-408B-9CBE-D912F3BB43A5}"/>
              </a:ext>
            </a:extLst>
          </p:cNvPr>
          <p:cNvSpPr>
            <a:spLocks noChangeArrowheads="1"/>
          </p:cNvSpPr>
          <p:nvPr/>
        </p:nvSpPr>
        <p:spPr bwMode="auto">
          <a:xfrm>
            <a:off x="9472352" y="4797321"/>
            <a:ext cx="934965" cy="83019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39945" name="Rectangle 8">
            <a:extLst>
              <a:ext uri="{FF2B5EF4-FFF2-40B4-BE49-F238E27FC236}">
                <a16:creationId xmlns:a16="http://schemas.microsoft.com/office/drawing/2014/main" id="{113D06DD-9CE1-41CA-8F04-F21597AE67C4}"/>
              </a:ext>
            </a:extLst>
          </p:cNvPr>
          <p:cNvSpPr>
            <a:spLocks noChangeArrowheads="1"/>
          </p:cNvSpPr>
          <p:nvPr/>
        </p:nvSpPr>
        <p:spPr bwMode="auto">
          <a:xfrm>
            <a:off x="1776746" y="1700347"/>
            <a:ext cx="934965" cy="585742"/>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39946" name="Rectangle 9">
            <a:extLst>
              <a:ext uri="{FF2B5EF4-FFF2-40B4-BE49-F238E27FC236}">
                <a16:creationId xmlns:a16="http://schemas.microsoft.com/office/drawing/2014/main" id="{5157221B-393C-4A26-8AD6-7283FA06BA1A}"/>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39947" name="Group 10">
            <a:extLst>
              <a:ext uri="{FF2B5EF4-FFF2-40B4-BE49-F238E27FC236}">
                <a16:creationId xmlns:a16="http://schemas.microsoft.com/office/drawing/2014/main" id="{BBDB8541-B916-45A8-A583-142467B266F1}"/>
              </a:ext>
            </a:extLst>
          </p:cNvPr>
          <p:cNvGrpSpPr>
            <a:grpSpLocks/>
          </p:cNvGrpSpPr>
          <p:nvPr/>
        </p:nvGrpSpPr>
        <p:grpSpPr bwMode="auto">
          <a:xfrm>
            <a:off x="5088016" y="2141638"/>
            <a:ext cx="1655634" cy="2231852"/>
            <a:chOff x="2245" y="572"/>
            <a:chExt cx="1134" cy="1724"/>
          </a:xfrm>
        </p:grpSpPr>
        <p:sp>
          <p:nvSpPr>
            <p:cNvPr id="39965" name="Line 11">
              <a:extLst>
                <a:ext uri="{FF2B5EF4-FFF2-40B4-BE49-F238E27FC236}">
                  <a16:creationId xmlns:a16="http://schemas.microsoft.com/office/drawing/2014/main" id="{D4B65208-497B-42E9-B3C8-B8A4D6B6821B}"/>
                </a:ext>
              </a:extLst>
            </p:cNvPr>
            <p:cNvSpPr>
              <a:spLocks noChangeShapeType="1"/>
            </p:cNvSpPr>
            <p:nvPr/>
          </p:nvSpPr>
          <p:spPr bwMode="auto">
            <a:xfrm>
              <a:off x="2880" y="1434"/>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39966" name="Line 12">
              <a:extLst>
                <a:ext uri="{FF2B5EF4-FFF2-40B4-BE49-F238E27FC236}">
                  <a16:creationId xmlns:a16="http://schemas.microsoft.com/office/drawing/2014/main" id="{AD3C095A-5FC2-426A-82C0-89A3A02E65C8}"/>
                </a:ext>
              </a:extLst>
            </p:cNvPr>
            <p:cNvSpPr>
              <a:spLocks noChangeShapeType="1"/>
            </p:cNvSpPr>
            <p:nvPr/>
          </p:nvSpPr>
          <p:spPr bwMode="auto">
            <a:xfrm flipV="1">
              <a:off x="2880" y="572"/>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39967" name="Line 13">
              <a:extLst>
                <a:ext uri="{FF2B5EF4-FFF2-40B4-BE49-F238E27FC236}">
                  <a16:creationId xmlns:a16="http://schemas.microsoft.com/office/drawing/2014/main" id="{0B291601-A97C-4FBC-8F7B-446343553E8B}"/>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9948" name="Rectangle 14">
            <a:extLst>
              <a:ext uri="{FF2B5EF4-FFF2-40B4-BE49-F238E27FC236}">
                <a16:creationId xmlns:a16="http://schemas.microsoft.com/office/drawing/2014/main" id="{57C317B1-603B-414F-A758-D4DBD54B2DFA}"/>
              </a:ext>
            </a:extLst>
          </p:cNvPr>
          <p:cNvSpPr>
            <a:spLocks noChangeArrowheads="1"/>
          </p:cNvSpPr>
          <p:nvPr/>
        </p:nvSpPr>
        <p:spPr bwMode="auto">
          <a:xfrm>
            <a:off x="4151464" y="3068666"/>
            <a:ext cx="934965" cy="431767"/>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25000">
                <a:solidFill>
                  <a:srgbClr val="FF0066"/>
                </a:solidFill>
                <a:latin typeface="Verdana" panose="020B0604030504040204" pitchFamily="34" charset="0"/>
              </a:rPr>
              <a:t>2</a:t>
            </a: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3</a:t>
            </a:r>
          </a:p>
        </p:txBody>
      </p:sp>
      <p:grpSp>
        <p:nvGrpSpPr>
          <p:cNvPr id="39949" name="Group 15">
            <a:extLst>
              <a:ext uri="{FF2B5EF4-FFF2-40B4-BE49-F238E27FC236}">
                <a16:creationId xmlns:a16="http://schemas.microsoft.com/office/drawing/2014/main" id="{37DD1ED1-6E2F-4992-A571-FA68D22895A4}"/>
              </a:ext>
            </a:extLst>
          </p:cNvPr>
          <p:cNvGrpSpPr>
            <a:grpSpLocks/>
          </p:cNvGrpSpPr>
          <p:nvPr/>
        </p:nvGrpSpPr>
        <p:grpSpPr bwMode="auto">
          <a:xfrm flipH="1">
            <a:off x="2711712" y="2141639"/>
            <a:ext cx="1439752" cy="2160420"/>
            <a:chOff x="2245" y="572"/>
            <a:chExt cx="1134" cy="1724"/>
          </a:xfrm>
        </p:grpSpPr>
        <p:sp>
          <p:nvSpPr>
            <p:cNvPr id="39962" name="Line 16">
              <a:extLst>
                <a:ext uri="{FF2B5EF4-FFF2-40B4-BE49-F238E27FC236}">
                  <a16:creationId xmlns:a16="http://schemas.microsoft.com/office/drawing/2014/main" id="{1065435B-6293-4927-9DF6-B9F5CB9566DB}"/>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9963" name="Line 17">
              <a:extLst>
                <a:ext uri="{FF2B5EF4-FFF2-40B4-BE49-F238E27FC236}">
                  <a16:creationId xmlns:a16="http://schemas.microsoft.com/office/drawing/2014/main" id="{2C857590-FA50-4200-AF8F-69632BBFBB42}"/>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9964" name="Line 18">
              <a:extLst>
                <a:ext uri="{FF2B5EF4-FFF2-40B4-BE49-F238E27FC236}">
                  <a16:creationId xmlns:a16="http://schemas.microsoft.com/office/drawing/2014/main" id="{A381732F-B1E2-4740-BAAF-693EDF296897}"/>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39950" name="Group 19">
            <a:extLst>
              <a:ext uri="{FF2B5EF4-FFF2-40B4-BE49-F238E27FC236}">
                <a16:creationId xmlns:a16="http://schemas.microsoft.com/office/drawing/2014/main" id="{D4D510B7-AE81-42D3-A184-7DDA29A232BC}"/>
              </a:ext>
            </a:extLst>
          </p:cNvPr>
          <p:cNvGrpSpPr>
            <a:grpSpLocks/>
          </p:cNvGrpSpPr>
          <p:nvPr/>
        </p:nvGrpSpPr>
        <p:grpSpPr bwMode="auto">
          <a:xfrm flipH="1">
            <a:off x="7713539" y="4443336"/>
            <a:ext cx="1728653" cy="1585789"/>
            <a:chOff x="2245" y="572"/>
            <a:chExt cx="1134" cy="1724"/>
          </a:xfrm>
        </p:grpSpPr>
        <p:sp>
          <p:nvSpPr>
            <p:cNvPr id="39959" name="Line 20">
              <a:extLst>
                <a:ext uri="{FF2B5EF4-FFF2-40B4-BE49-F238E27FC236}">
                  <a16:creationId xmlns:a16="http://schemas.microsoft.com/office/drawing/2014/main" id="{C0A737A2-9991-483D-A389-EEED8716AF31}"/>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9960" name="Line 21">
              <a:extLst>
                <a:ext uri="{FF2B5EF4-FFF2-40B4-BE49-F238E27FC236}">
                  <a16:creationId xmlns:a16="http://schemas.microsoft.com/office/drawing/2014/main" id="{5EF0482C-602E-4DDC-9666-4E361366D664}"/>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9961" name="Line 22">
              <a:extLst>
                <a:ext uri="{FF2B5EF4-FFF2-40B4-BE49-F238E27FC236}">
                  <a16:creationId xmlns:a16="http://schemas.microsoft.com/office/drawing/2014/main" id="{6DFA0951-67E3-4393-8F6A-653A95674CEB}"/>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9952" name="TextovéPole 1">
            <a:extLst>
              <a:ext uri="{FF2B5EF4-FFF2-40B4-BE49-F238E27FC236}">
                <a16:creationId xmlns:a16="http://schemas.microsoft.com/office/drawing/2014/main" id="{AF1CB8C2-5FFE-4154-9661-D83D66F2622F}"/>
              </a:ext>
            </a:extLst>
          </p:cNvPr>
          <p:cNvSpPr txBox="1">
            <a:spLocks noChangeArrowheads="1"/>
          </p:cNvSpPr>
          <p:nvPr/>
        </p:nvSpPr>
        <p:spPr bwMode="auto">
          <a:xfrm>
            <a:off x="3346662" y="6251357"/>
            <a:ext cx="254383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Van Slyke 1921-22</a:t>
            </a:r>
          </a:p>
        </p:txBody>
      </p:sp>
      <p:pic>
        <p:nvPicPr>
          <p:cNvPr id="39953" name="Picture 4" descr="BÜRETTE ZU APPARAT N.VAN SLYKE">
            <a:extLst>
              <a:ext uri="{FF2B5EF4-FFF2-40B4-BE49-F238E27FC236}">
                <a16:creationId xmlns:a16="http://schemas.microsoft.com/office/drawing/2014/main" id="{0719F174-8FA9-491A-81B4-531CCC3E0D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2927" y="1670186"/>
            <a:ext cx="1904853" cy="2609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4" name="Picture 6" descr="http://centennial.rucares.org/centennial/assets_public/images/53_photo1.jpg">
            <a:extLst>
              <a:ext uri="{FF2B5EF4-FFF2-40B4-BE49-F238E27FC236}">
                <a16:creationId xmlns:a16="http://schemas.microsoft.com/office/drawing/2014/main" id="{4D58968B-21CE-444C-9C08-D3E907D85A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7813" y="4127446"/>
            <a:ext cx="2295348" cy="200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5" name="Picture 25" descr="http://www.asbmb.org/uploadedfiles/aboutus/asbmb_history/past_president_images/large_images/1920s/1921_1922VanSlyke.jpg">
            <a:extLst>
              <a:ext uri="{FF2B5EF4-FFF2-40B4-BE49-F238E27FC236}">
                <a16:creationId xmlns:a16="http://schemas.microsoft.com/office/drawing/2014/main" id="{F9B1420B-7F0E-4036-94A2-85A172C586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1901" y="4075063"/>
            <a:ext cx="1619126" cy="21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Šipka nahoru 3">
            <a:extLst>
              <a:ext uri="{FF2B5EF4-FFF2-40B4-BE49-F238E27FC236}">
                <a16:creationId xmlns:a16="http://schemas.microsoft.com/office/drawing/2014/main" id="{3689DFD5-EC9E-44AF-B520-D3BD1A431D9C}"/>
              </a:ext>
            </a:extLst>
          </p:cNvPr>
          <p:cNvSpPr/>
          <p:nvPr/>
        </p:nvSpPr>
        <p:spPr>
          <a:xfrm>
            <a:off x="2135494" y="1140003"/>
            <a:ext cx="252393" cy="569869"/>
          </a:xfrm>
          <a:prstGeom prst="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800" dirty="0"/>
              <a:t>.</a:t>
            </a:r>
          </a:p>
        </p:txBody>
      </p:sp>
      <p:sp>
        <p:nvSpPr>
          <p:cNvPr id="39957" name="TextovéPole 6">
            <a:extLst>
              <a:ext uri="{FF2B5EF4-FFF2-40B4-BE49-F238E27FC236}">
                <a16:creationId xmlns:a16="http://schemas.microsoft.com/office/drawing/2014/main" id="{5058548B-7275-4320-8FFB-466888079DA1}"/>
              </a:ext>
            </a:extLst>
          </p:cNvPr>
          <p:cNvSpPr txBox="1">
            <a:spLocks noChangeArrowheads="1"/>
          </p:cNvSpPr>
          <p:nvPr/>
        </p:nvSpPr>
        <p:spPr bwMode="auto">
          <a:xfrm>
            <a:off x="3518098" y="1044759"/>
            <a:ext cx="237872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Vakuová extrakce</a:t>
            </a:r>
          </a:p>
        </p:txBody>
      </p:sp>
      <p:sp>
        <p:nvSpPr>
          <p:cNvPr id="39958" name="Rectangle 2">
            <a:extLst>
              <a:ext uri="{FF2B5EF4-FFF2-40B4-BE49-F238E27FC236}">
                <a16:creationId xmlns:a16="http://schemas.microsoft.com/office/drawing/2014/main" id="{B02B8B7F-0380-4750-B659-B0F43C9632DF}"/>
              </a:ext>
            </a:extLst>
          </p:cNvPr>
          <p:cNvSpPr>
            <a:spLocks noGrp="1" noChangeArrowheads="1"/>
          </p:cNvSpPr>
          <p:nvPr>
            <p:ph type="title"/>
          </p:nvPr>
        </p:nvSpPr>
        <p:spPr>
          <a:xfrm>
            <a:off x="1524354" y="-242604"/>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39951" name="Text Box 23">
            <a:extLst>
              <a:ext uri="{FF2B5EF4-FFF2-40B4-BE49-F238E27FC236}">
                <a16:creationId xmlns:a16="http://schemas.microsoft.com/office/drawing/2014/main" id="{D3728596-FB14-44D6-987A-E2CCC308811E}"/>
              </a:ext>
            </a:extLst>
          </p:cNvPr>
          <p:cNvSpPr txBox="1">
            <a:spLocks noChangeArrowheads="1"/>
          </p:cNvSpPr>
          <p:nvPr/>
        </p:nvSpPr>
        <p:spPr bwMode="auto">
          <a:xfrm>
            <a:off x="8070698" y="1044537"/>
            <a:ext cx="2149309" cy="369204"/>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Alkalická rezerva</a:t>
            </a:r>
          </a:p>
        </p:txBody>
      </p:sp>
    </p:spTree>
    <p:extLst>
      <p:ext uri="{BB962C8B-B14F-4D97-AF65-F5344CB8AC3E}">
        <p14:creationId xmlns:p14="http://schemas.microsoft.com/office/powerpoint/2010/main" val="1492240684"/>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8">
            <a:extLst>
              <a:ext uri="{FF2B5EF4-FFF2-40B4-BE49-F238E27FC236}">
                <a16:creationId xmlns:a16="http://schemas.microsoft.com/office/drawing/2014/main" id="{2C294E0F-2158-4AC8-8490-290FFE46F033}"/>
              </a:ext>
            </a:extLst>
          </p:cNvPr>
          <p:cNvSpPr>
            <a:spLocks noChangeArrowheads="1"/>
          </p:cNvSpPr>
          <p:nvPr/>
        </p:nvSpPr>
        <p:spPr bwMode="auto">
          <a:xfrm>
            <a:off x="1775160" y="620930"/>
            <a:ext cx="2842993" cy="58415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6" name="Obdélník 5">
            <a:extLst>
              <a:ext uri="{FF2B5EF4-FFF2-40B4-BE49-F238E27FC236}">
                <a16:creationId xmlns:a16="http://schemas.microsoft.com/office/drawing/2014/main" id="{71CC4E6A-FAC5-485C-8AE3-85AAB77D9E0F}"/>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41989" name="Rectangle 4">
            <a:extLst>
              <a:ext uri="{FF2B5EF4-FFF2-40B4-BE49-F238E27FC236}">
                <a16:creationId xmlns:a16="http://schemas.microsoft.com/office/drawing/2014/main" id="{E463368B-94A2-4358-929D-B28F4F3B0088}"/>
              </a:ext>
            </a:extLst>
          </p:cNvPr>
          <p:cNvSpPr>
            <a:spLocks noChangeArrowheads="1"/>
          </p:cNvSpPr>
          <p:nvPr/>
        </p:nvSpPr>
        <p:spPr bwMode="auto">
          <a:xfrm>
            <a:off x="6745238" y="1989250"/>
            <a:ext cx="934965" cy="152388"/>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HCO</a:t>
            </a:r>
            <a:r>
              <a:rPr lang="cs-CZ" altLang="cs-CZ" sz="1799" baseline="-25000">
                <a:solidFill>
                  <a:srgbClr val="FF0066"/>
                </a:solidFill>
                <a:latin typeface="Verdana" panose="020B0604030504040204" pitchFamily="34" charset="0"/>
              </a:rPr>
              <a:t>3</a:t>
            </a:r>
            <a:r>
              <a:rPr lang="cs-CZ" altLang="cs-CZ" sz="1799" baseline="40000">
                <a:solidFill>
                  <a:srgbClr val="FF0066"/>
                </a:solidFill>
                <a:latin typeface="Verdana" panose="020B0604030504040204" pitchFamily="34" charset="0"/>
              </a:rPr>
              <a:t>-</a:t>
            </a:r>
          </a:p>
        </p:txBody>
      </p:sp>
      <p:sp>
        <p:nvSpPr>
          <p:cNvPr id="41990" name="Rectangle 5">
            <a:extLst>
              <a:ext uri="{FF2B5EF4-FFF2-40B4-BE49-F238E27FC236}">
                <a16:creationId xmlns:a16="http://schemas.microsoft.com/office/drawing/2014/main" id="{01B8B573-49C8-4F4A-A314-C296F9BBA266}"/>
              </a:ext>
            </a:extLst>
          </p:cNvPr>
          <p:cNvSpPr>
            <a:spLocks noChangeArrowheads="1"/>
          </p:cNvSpPr>
          <p:nvPr/>
        </p:nvSpPr>
        <p:spPr bwMode="auto">
          <a:xfrm>
            <a:off x="6762699" y="4076649"/>
            <a:ext cx="934966" cy="668287"/>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41991" name="Rectangle 6">
            <a:extLst>
              <a:ext uri="{FF2B5EF4-FFF2-40B4-BE49-F238E27FC236}">
                <a16:creationId xmlns:a16="http://schemas.microsoft.com/office/drawing/2014/main" id="{1FEED641-3E43-4EF4-A289-5D730A5AC1FB}"/>
              </a:ext>
            </a:extLst>
          </p:cNvPr>
          <p:cNvSpPr>
            <a:spLocks noChangeArrowheads="1"/>
          </p:cNvSpPr>
          <p:nvPr/>
        </p:nvSpPr>
        <p:spPr bwMode="auto">
          <a:xfrm>
            <a:off x="6781748" y="5238611"/>
            <a:ext cx="934966" cy="1214344"/>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41992" name="Rectangle 7">
            <a:extLst>
              <a:ext uri="{FF2B5EF4-FFF2-40B4-BE49-F238E27FC236}">
                <a16:creationId xmlns:a16="http://schemas.microsoft.com/office/drawing/2014/main" id="{BA6D9436-B2A3-42BD-9480-AEF4AF490F38}"/>
              </a:ext>
            </a:extLst>
          </p:cNvPr>
          <p:cNvSpPr>
            <a:spLocks noChangeArrowheads="1"/>
          </p:cNvSpPr>
          <p:nvPr/>
        </p:nvSpPr>
        <p:spPr bwMode="auto">
          <a:xfrm>
            <a:off x="9472352" y="5084636"/>
            <a:ext cx="934965" cy="54288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41993" name="Rectangle 8">
            <a:extLst>
              <a:ext uri="{FF2B5EF4-FFF2-40B4-BE49-F238E27FC236}">
                <a16:creationId xmlns:a16="http://schemas.microsoft.com/office/drawing/2014/main" id="{B55A0226-3F41-4074-B347-83D4DE162C44}"/>
              </a:ext>
            </a:extLst>
          </p:cNvPr>
          <p:cNvSpPr>
            <a:spLocks noChangeArrowheads="1"/>
          </p:cNvSpPr>
          <p:nvPr/>
        </p:nvSpPr>
        <p:spPr bwMode="auto">
          <a:xfrm>
            <a:off x="1776746" y="1943215"/>
            <a:ext cx="934965" cy="190485"/>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41994" name="Rectangle 9">
            <a:extLst>
              <a:ext uri="{FF2B5EF4-FFF2-40B4-BE49-F238E27FC236}">
                <a16:creationId xmlns:a16="http://schemas.microsoft.com/office/drawing/2014/main" id="{43B1157B-3A1A-4EB1-80A8-859E4D7D557A}"/>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41995" name="Group 10">
            <a:extLst>
              <a:ext uri="{FF2B5EF4-FFF2-40B4-BE49-F238E27FC236}">
                <a16:creationId xmlns:a16="http://schemas.microsoft.com/office/drawing/2014/main" id="{BD42AD45-1254-4FA3-91F5-BA35CE8BE8F3}"/>
              </a:ext>
            </a:extLst>
          </p:cNvPr>
          <p:cNvGrpSpPr>
            <a:grpSpLocks/>
          </p:cNvGrpSpPr>
          <p:nvPr/>
        </p:nvGrpSpPr>
        <p:grpSpPr bwMode="auto">
          <a:xfrm>
            <a:off x="5088016" y="2141638"/>
            <a:ext cx="1655634" cy="2231852"/>
            <a:chOff x="2245" y="572"/>
            <a:chExt cx="1134" cy="1724"/>
          </a:xfrm>
        </p:grpSpPr>
        <p:sp>
          <p:nvSpPr>
            <p:cNvPr id="42013" name="Line 11">
              <a:extLst>
                <a:ext uri="{FF2B5EF4-FFF2-40B4-BE49-F238E27FC236}">
                  <a16:creationId xmlns:a16="http://schemas.microsoft.com/office/drawing/2014/main" id="{B7193793-01DB-44F3-AC4D-88EA94BF7D5B}"/>
                </a:ext>
              </a:extLst>
            </p:cNvPr>
            <p:cNvSpPr>
              <a:spLocks noChangeShapeType="1"/>
            </p:cNvSpPr>
            <p:nvPr/>
          </p:nvSpPr>
          <p:spPr bwMode="auto">
            <a:xfrm>
              <a:off x="2880" y="1434"/>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42014" name="Line 12">
              <a:extLst>
                <a:ext uri="{FF2B5EF4-FFF2-40B4-BE49-F238E27FC236}">
                  <a16:creationId xmlns:a16="http://schemas.microsoft.com/office/drawing/2014/main" id="{2F00DFCC-5883-480C-B8B4-BEDDABE02CF8}"/>
                </a:ext>
              </a:extLst>
            </p:cNvPr>
            <p:cNvSpPr>
              <a:spLocks noChangeShapeType="1"/>
            </p:cNvSpPr>
            <p:nvPr/>
          </p:nvSpPr>
          <p:spPr bwMode="auto">
            <a:xfrm flipV="1">
              <a:off x="2880" y="572"/>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42015" name="Line 13">
              <a:extLst>
                <a:ext uri="{FF2B5EF4-FFF2-40B4-BE49-F238E27FC236}">
                  <a16:creationId xmlns:a16="http://schemas.microsoft.com/office/drawing/2014/main" id="{C75E4F9B-479D-4E91-98A6-0E497A5878A2}"/>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41996" name="Rectangle 14">
            <a:extLst>
              <a:ext uri="{FF2B5EF4-FFF2-40B4-BE49-F238E27FC236}">
                <a16:creationId xmlns:a16="http://schemas.microsoft.com/office/drawing/2014/main" id="{599A8F46-19A4-41B0-A212-0E16FF5C4680}"/>
              </a:ext>
            </a:extLst>
          </p:cNvPr>
          <p:cNvSpPr>
            <a:spLocks noChangeArrowheads="1"/>
          </p:cNvSpPr>
          <p:nvPr/>
        </p:nvSpPr>
        <p:spPr bwMode="auto">
          <a:xfrm>
            <a:off x="4151464" y="3203592"/>
            <a:ext cx="934965" cy="153976"/>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25000">
                <a:solidFill>
                  <a:srgbClr val="FF0066"/>
                </a:solidFill>
                <a:latin typeface="Verdana" panose="020B0604030504040204" pitchFamily="34" charset="0"/>
              </a:rPr>
              <a:t>2</a:t>
            </a: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3</a:t>
            </a:r>
          </a:p>
        </p:txBody>
      </p:sp>
      <p:grpSp>
        <p:nvGrpSpPr>
          <p:cNvPr id="41997" name="Group 15">
            <a:extLst>
              <a:ext uri="{FF2B5EF4-FFF2-40B4-BE49-F238E27FC236}">
                <a16:creationId xmlns:a16="http://schemas.microsoft.com/office/drawing/2014/main" id="{17ACC389-7F61-40FC-9162-5886BF51B63A}"/>
              </a:ext>
            </a:extLst>
          </p:cNvPr>
          <p:cNvGrpSpPr>
            <a:grpSpLocks/>
          </p:cNvGrpSpPr>
          <p:nvPr/>
        </p:nvGrpSpPr>
        <p:grpSpPr bwMode="auto">
          <a:xfrm flipH="1">
            <a:off x="2711712" y="2141639"/>
            <a:ext cx="1439752" cy="2160420"/>
            <a:chOff x="2245" y="572"/>
            <a:chExt cx="1134" cy="1724"/>
          </a:xfrm>
        </p:grpSpPr>
        <p:sp>
          <p:nvSpPr>
            <p:cNvPr id="42010" name="Line 16">
              <a:extLst>
                <a:ext uri="{FF2B5EF4-FFF2-40B4-BE49-F238E27FC236}">
                  <a16:creationId xmlns:a16="http://schemas.microsoft.com/office/drawing/2014/main" id="{B61276CD-15A1-48C8-9E9F-B30041AFDEA9}"/>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2011" name="Line 17">
              <a:extLst>
                <a:ext uri="{FF2B5EF4-FFF2-40B4-BE49-F238E27FC236}">
                  <a16:creationId xmlns:a16="http://schemas.microsoft.com/office/drawing/2014/main" id="{ABE2FBA9-ED08-4F0E-957F-8252F7BA3367}"/>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2012" name="Line 18">
              <a:extLst>
                <a:ext uri="{FF2B5EF4-FFF2-40B4-BE49-F238E27FC236}">
                  <a16:creationId xmlns:a16="http://schemas.microsoft.com/office/drawing/2014/main" id="{9E57AE4D-52E2-4BB5-AD2F-2F16C38F73EB}"/>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41998" name="Group 19">
            <a:extLst>
              <a:ext uri="{FF2B5EF4-FFF2-40B4-BE49-F238E27FC236}">
                <a16:creationId xmlns:a16="http://schemas.microsoft.com/office/drawing/2014/main" id="{15EF8A03-C240-4AB0-B0B4-E4AA19591C0E}"/>
              </a:ext>
            </a:extLst>
          </p:cNvPr>
          <p:cNvGrpSpPr>
            <a:grpSpLocks/>
          </p:cNvGrpSpPr>
          <p:nvPr/>
        </p:nvGrpSpPr>
        <p:grpSpPr bwMode="auto">
          <a:xfrm flipH="1">
            <a:off x="7713539" y="4443336"/>
            <a:ext cx="1728653" cy="1585789"/>
            <a:chOff x="2245" y="572"/>
            <a:chExt cx="1134" cy="1724"/>
          </a:xfrm>
        </p:grpSpPr>
        <p:sp>
          <p:nvSpPr>
            <p:cNvPr id="42007" name="Line 20">
              <a:extLst>
                <a:ext uri="{FF2B5EF4-FFF2-40B4-BE49-F238E27FC236}">
                  <a16:creationId xmlns:a16="http://schemas.microsoft.com/office/drawing/2014/main" id="{5375C492-BB31-4400-B377-33B95925E991}"/>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2008" name="Line 21">
              <a:extLst>
                <a:ext uri="{FF2B5EF4-FFF2-40B4-BE49-F238E27FC236}">
                  <a16:creationId xmlns:a16="http://schemas.microsoft.com/office/drawing/2014/main" id="{1C1D150A-CF8B-4C73-9DAD-FE85CC75C16F}"/>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2009" name="Line 22">
              <a:extLst>
                <a:ext uri="{FF2B5EF4-FFF2-40B4-BE49-F238E27FC236}">
                  <a16:creationId xmlns:a16="http://schemas.microsoft.com/office/drawing/2014/main" id="{E6684E33-0482-4518-B29C-802527E97D0E}"/>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42000" name="TextovéPole 1">
            <a:extLst>
              <a:ext uri="{FF2B5EF4-FFF2-40B4-BE49-F238E27FC236}">
                <a16:creationId xmlns:a16="http://schemas.microsoft.com/office/drawing/2014/main" id="{5E5C9623-186B-4F2A-93E8-A36FEFB49800}"/>
              </a:ext>
            </a:extLst>
          </p:cNvPr>
          <p:cNvSpPr txBox="1">
            <a:spLocks noChangeArrowheads="1"/>
          </p:cNvSpPr>
          <p:nvPr/>
        </p:nvSpPr>
        <p:spPr bwMode="auto">
          <a:xfrm>
            <a:off x="3346662" y="6251357"/>
            <a:ext cx="254383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Van Slyke 1921-22</a:t>
            </a:r>
          </a:p>
        </p:txBody>
      </p:sp>
      <p:pic>
        <p:nvPicPr>
          <p:cNvPr id="42001" name="Picture 4" descr="BÜRETTE ZU APPARAT N.VAN SLYKE">
            <a:extLst>
              <a:ext uri="{FF2B5EF4-FFF2-40B4-BE49-F238E27FC236}">
                <a16:creationId xmlns:a16="http://schemas.microsoft.com/office/drawing/2014/main" id="{A9293278-47ED-4C83-A890-1C0368802E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2927" y="1670186"/>
            <a:ext cx="1904853" cy="2609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002" name="Picture 6" descr="http://centennial.rucares.org/centennial/assets_public/images/53_photo1.jpg">
            <a:extLst>
              <a:ext uri="{FF2B5EF4-FFF2-40B4-BE49-F238E27FC236}">
                <a16:creationId xmlns:a16="http://schemas.microsoft.com/office/drawing/2014/main" id="{AD71F2C9-6CAE-442E-91C7-825C382859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7813" y="4127446"/>
            <a:ext cx="2295348" cy="200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003" name="Picture 25" descr="http://www.asbmb.org/uploadedfiles/aboutus/asbmb_history/past_president_images/large_images/1920s/1921_1922VanSlyke.jpg">
            <a:extLst>
              <a:ext uri="{FF2B5EF4-FFF2-40B4-BE49-F238E27FC236}">
                <a16:creationId xmlns:a16="http://schemas.microsoft.com/office/drawing/2014/main" id="{446CEC25-8C36-47F2-8925-0A947A8BAE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1901" y="4075063"/>
            <a:ext cx="1619126" cy="21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Šipka nahoru 3">
            <a:extLst>
              <a:ext uri="{FF2B5EF4-FFF2-40B4-BE49-F238E27FC236}">
                <a16:creationId xmlns:a16="http://schemas.microsoft.com/office/drawing/2014/main" id="{6E4B9E30-7235-4EF9-AFB5-287C8C9ECAE2}"/>
              </a:ext>
            </a:extLst>
          </p:cNvPr>
          <p:cNvSpPr/>
          <p:nvPr/>
        </p:nvSpPr>
        <p:spPr>
          <a:xfrm>
            <a:off x="2135494" y="1140003"/>
            <a:ext cx="252393" cy="849247"/>
          </a:xfrm>
          <a:prstGeom prst="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800" dirty="0"/>
              <a:t>.</a:t>
            </a:r>
          </a:p>
        </p:txBody>
      </p:sp>
      <p:sp>
        <p:nvSpPr>
          <p:cNvPr id="42005" name="TextovéPole 6">
            <a:extLst>
              <a:ext uri="{FF2B5EF4-FFF2-40B4-BE49-F238E27FC236}">
                <a16:creationId xmlns:a16="http://schemas.microsoft.com/office/drawing/2014/main" id="{691CE757-73F5-411B-8305-22514C513C97}"/>
              </a:ext>
            </a:extLst>
          </p:cNvPr>
          <p:cNvSpPr txBox="1">
            <a:spLocks noChangeArrowheads="1"/>
          </p:cNvSpPr>
          <p:nvPr/>
        </p:nvSpPr>
        <p:spPr bwMode="auto">
          <a:xfrm>
            <a:off x="3518098" y="1044759"/>
            <a:ext cx="237872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Vakuová extrakce</a:t>
            </a:r>
          </a:p>
        </p:txBody>
      </p:sp>
      <p:sp>
        <p:nvSpPr>
          <p:cNvPr id="42006" name="Rectangle 2">
            <a:extLst>
              <a:ext uri="{FF2B5EF4-FFF2-40B4-BE49-F238E27FC236}">
                <a16:creationId xmlns:a16="http://schemas.microsoft.com/office/drawing/2014/main" id="{A6C91CA8-2FED-4379-890E-21F61F85E878}"/>
              </a:ext>
            </a:extLst>
          </p:cNvPr>
          <p:cNvSpPr>
            <a:spLocks noGrp="1" noChangeArrowheads="1"/>
          </p:cNvSpPr>
          <p:nvPr>
            <p:ph type="title"/>
          </p:nvPr>
        </p:nvSpPr>
        <p:spPr>
          <a:xfrm>
            <a:off x="1501370" y="-230698"/>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35" name="Text Box 23">
            <a:extLst>
              <a:ext uri="{FF2B5EF4-FFF2-40B4-BE49-F238E27FC236}">
                <a16:creationId xmlns:a16="http://schemas.microsoft.com/office/drawing/2014/main" id="{9566BF2B-26C2-4C7C-89CF-49A7D8B3F12D}"/>
              </a:ext>
            </a:extLst>
          </p:cNvPr>
          <p:cNvSpPr txBox="1">
            <a:spLocks noChangeArrowheads="1"/>
          </p:cNvSpPr>
          <p:nvPr/>
        </p:nvSpPr>
        <p:spPr bwMode="auto">
          <a:xfrm>
            <a:off x="8093873" y="972989"/>
            <a:ext cx="1675356" cy="646074"/>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dirty="0">
                <a:solidFill>
                  <a:srgbClr val="FF0066"/>
                </a:solidFill>
                <a:latin typeface="Verdana" panose="020B0604030504040204" pitchFamily="34" charset="0"/>
              </a:rPr>
              <a:t>Alkalická rezerva</a:t>
            </a:r>
          </a:p>
        </p:txBody>
      </p:sp>
    </p:spTree>
    <p:extLst>
      <p:ext uri="{BB962C8B-B14F-4D97-AF65-F5344CB8AC3E}">
        <p14:creationId xmlns:p14="http://schemas.microsoft.com/office/powerpoint/2010/main" val="117662613"/>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8">
            <a:extLst>
              <a:ext uri="{FF2B5EF4-FFF2-40B4-BE49-F238E27FC236}">
                <a16:creationId xmlns:a16="http://schemas.microsoft.com/office/drawing/2014/main" id="{FA5143C7-B2CB-4319-ACB1-F06431FD2E69}"/>
              </a:ext>
            </a:extLst>
          </p:cNvPr>
          <p:cNvSpPr>
            <a:spLocks noChangeArrowheads="1"/>
          </p:cNvSpPr>
          <p:nvPr/>
        </p:nvSpPr>
        <p:spPr bwMode="auto">
          <a:xfrm>
            <a:off x="1775158" y="620930"/>
            <a:ext cx="4116071" cy="58415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6" name="Obdélník 5">
            <a:extLst>
              <a:ext uri="{FF2B5EF4-FFF2-40B4-BE49-F238E27FC236}">
                <a16:creationId xmlns:a16="http://schemas.microsoft.com/office/drawing/2014/main" id="{E265C010-E1F3-4DDE-AB96-8E2514B1B1F3}"/>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44037" name="Rectangle 4">
            <a:extLst>
              <a:ext uri="{FF2B5EF4-FFF2-40B4-BE49-F238E27FC236}">
                <a16:creationId xmlns:a16="http://schemas.microsoft.com/office/drawing/2014/main" id="{5D6126C2-2751-4B6B-B634-25F7673E6EC2}"/>
              </a:ext>
            </a:extLst>
          </p:cNvPr>
          <p:cNvSpPr>
            <a:spLocks noChangeArrowheads="1"/>
          </p:cNvSpPr>
          <p:nvPr/>
        </p:nvSpPr>
        <p:spPr bwMode="auto">
          <a:xfrm>
            <a:off x="6745238" y="2087667"/>
            <a:ext cx="934965" cy="4603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HCO</a:t>
            </a:r>
            <a:r>
              <a:rPr lang="cs-CZ" altLang="cs-CZ" sz="1799" baseline="-25000">
                <a:solidFill>
                  <a:srgbClr val="FF0066"/>
                </a:solidFill>
                <a:latin typeface="Verdana" panose="020B0604030504040204" pitchFamily="34" charset="0"/>
              </a:rPr>
              <a:t>3</a:t>
            </a:r>
            <a:r>
              <a:rPr lang="cs-CZ" altLang="cs-CZ" sz="1799" baseline="40000">
                <a:solidFill>
                  <a:srgbClr val="FF0066"/>
                </a:solidFill>
                <a:latin typeface="Verdana" panose="020B0604030504040204" pitchFamily="34" charset="0"/>
              </a:rPr>
              <a:t>-</a:t>
            </a:r>
          </a:p>
        </p:txBody>
      </p:sp>
      <p:sp>
        <p:nvSpPr>
          <p:cNvPr id="44038" name="Rectangle 5">
            <a:extLst>
              <a:ext uri="{FF2B5EF4-FFF2-40B4-BE49-F238E27FC236}">
                <a16:creationId xmlns:a16="http://schemas.microsoft.com/office/drawing/2014/main" id="{A297FA82-C44A-49DF-B488-C594A9380B60}"/>
              </a:ext>
            </a:extLst>
          </p:cNvPr>
          <p:cNvSpPr>
            <a:spLocks noChangeArrowheads="1"/>
          </p:cNvSpPr>
          <p:nvPr/>
        </p:nvSpPr>
        <p:spPr bwMode="auto">
          <a:xfrm>
            <a:off x="6762699" y="4076649"/>
            <a:ext cx="934966" cy="668287"/>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44039" name="Rectangle 6">
            <a:extLst>
              <a:ext uri="{FF2B5EF4-FFF2-40B4-BE49-F238E27FC236}">
                <a16:creationId xmlns:a16="http://schemas.microsoft.com/office/drawing/2014/main" id="{F3389F77-6BEB-405A-BBEC-1A84D4F2A07E}"/>
              </a:ext>
            </a:extLst>
          </p:cNvPr>
          <p:cNvSpPr>
            <a:spLocks noChangeArrowheads="1"/>
          </p:cNvSpPr>
          <p:nvPr/>
        </p:nvSpPr>
        <p:spPr bwMode="auto">
          <a:xfrm>
            <a:off x="6781748" y="5084636"/>
            <a:ext cx="934966" cy="1368319"/>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44040" name="Rectangle 7">
            <a:extLst>
              <a:ext uri="{FF2B5EF4-FFF2-40B4-BE49-F238E27FC236}">
                <a16:creationId xmlns:a16="http://schemas.microsoft.com/office/drawing/2014/main" id="{E2259495-5BB2-4843-8C36-AE055FB03E63}"/>
              </a:ext>
            </a:extLst>
          </p:cNvPr>
          <p:cNvSpPr>
            <a:spLocks noChangeArrowheads="1"/>
          </p:cNvSpPr>
          <p:nvPr/>
        </p:nvSpPr>
        <p:spPr bwMode="auto">
          <a:xfrm>
            <a:off x="9472352" y="5084636"/>
            <a:ext cx="934965" cy="54288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44041" name="Rectangle 8">
            <a:extLst>
              <a:ext uri="{FF2B5EF4-FFF2-40B4-BE49-F238E27FC236}">
                <a16:creationId xmlns:a16="http://schemas.microsoft.com/office/drawing/2014/main" id="{D2F9082F-3363-40BA-B99A-CF36EB25DE3E}"/>
              </a:ext>
            </a:extLst>
          </p:cNvPr>
          <p:cNvSpPr>
            <a:spLocks noChangeArrowheads="1"/>
          </p:cNvSpPr>
          <p:nvPr/>
        </p:nvSpPr>
        <p:spPr bwMode="auto">
          <a:xfrm>
            <a:off x="1776746" y="2159099"/>
            <a:ext cx="934965" cy="4603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44042" name="Rectangle 9">
            <a:extLst>
              <a:ext uri="{FF2B5EF4-FFF2-40B4-BE49-F238E27FC236}">
                <a16:creationId xmlns:a16="http://schemas.microsoft.com/office/drawing/2014/main" id="{9F3A3B4B-6B69-4E02-BF52-858304627C02}"/>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44043" name="Group 10">
            <a:extLst>
              <a:ext uri="{FF2B5EF4-FFF2-40B4-BE49-F238E27FC236}">
                <a16:creationId xmlns:a16="http://schemas.microsoft.com/office/drawing/2014/main" id="{EB88E79F-1544-4CF9-BD18-392B513488A6}"/>
              </a:ext>
            </a:extLst>
          </p:cNvPr>
          <p:cNvGrpSpPr>
            <a:grpSpLocks/>
          </p:cNvGrpSpPr>
          <p:nvPr/>
        </p:nvGrpSpPr>
        <p:grpSpPr bwMode="auto">
          <a:xfrm>
            <a:off x="5088016" y="2141638"/>
            <a:ext cx="1655634" cy="2231852"/>
            <a:chOff x="2245" y="572"/>
            <a:chExt cx="1134" cy="1724"/>
          </a:xfrm>
        </p:grpSpPr>
        <p:sp>
          <p:nvSpPr>
            <p:cNvPr id="44063" name="Line 11">
              <a:extLst>
                <a:ext uri="{FF2B5EF4-FFF2-40B4-BE49-F238E27FC236}">
                  <a16:creationId xmlns:a16="http://schemas.microsoft.com/office/drawing/2014/main" id="{48926895-4363-4708-8E6F-3C49D580A316}"/>
                </a:ext>
              </a:extLst>
            </p:cNvPr>
            <p:cNvSpPr>
              <a:spLocks noChangeShapeType="1"/>
            </p:cNvSpPr>
            <p:nvPr/>
          </p:nvSpPr>
          <p:spPr bwMode="auto">
            <a:xfrm>
              <a:off x="2880" y="1434"/>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44064" name="Line 12">
              <a:extLst>
                <a:ext uri="{FF2B5EF4-FFF2-40B4-BE49-F238E27FC236}">
                  <a16:creationId xmlns:a16="http://schemas.microsoft.com/office/drawing/2014/main" id="{9DBE10ED-EAD2-4D92-8994-77513C029CF6}"/>
                </a:ext>
              </a:extLst>
            </p:cNvPr>
            <p:cNvSpPr>
              <a:spLocks noChangeShapeType="1"/>
            </p:cNvSpPr>
            <p:nvPr/>
          </p:nvSpPr>
          <p:spPr bwMode="auto">
            <a:xfrm flipV="1">
              <a:off x="2880" y="572"/>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44065" name="Line 13">
              <a:extLst>
                <a:ext uri="{FF2B5EF4-FFF2-40B4-BE49-F238E27FC236}">
                  <a16:creationId xmlns:a16="http://schemas.microsoft.com/office/drawing/2014/main" id="{8D7CFF53-9F0A-42FB-8197-481CE971BF1B}"/>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44044" name="Group 15">
            <a:extLst>
              <a:ext uri="{FF2B5EF4-FFF2-40B4-BE49-F238E27FC236}">
                <a16:creationId xmlns:a16="http://schemas.microsoft.com/office/drawing/2014/main" id="{08CA0608-D9CD-47A1-B03C-92A69C9DCACE}"/>
              </a:ext>
            </a:extLst>
          </p:cNvPr>
          <p:cNvGrpSpPr>
            <a:grpSpLocks/>
          </p:cNvGrpSpPr>
          <p:nvPr/>
        </p:nvGrpSpPr>
        <p:grpSpPr bwMode="auto">
          <a:xfrm flipH="1">
            <a:off x="2711712" y="2141639"/>
            <a:ext cx="1439752" cy="2160420"/>
            <a:chOff x="2245" y="572"/>
            <a:chExt cx="1134" cy="1724"/>
          </a:xfrm>
        </p:grpSpPr>
        <p:sp>
          <p:nvSpPr>
            <p:cNvPr id="44060" name="Line 16">
              <a:extLst>
                <a:ext uri="{FF2B5EF4-FFF2-40B4-BE49-F238E27FC236}">
                  <a16:creationId xmlns:a16="http://schemas.microsoft.com/office/drawing/2014/main" id="{DB774081-8F9C-4853-A202-89170BF65447}"/>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4061" name="Line 17">
              <a:extLst>
                <a:ext uri="{FF2B5EF4-FFF2-40B4-BE49-F238E27FC236}">
                  <a16:creationId xmlns:a16="http://schemas.microsoft.com/office/drawing/2014/main" id="{6B934166-6279-4891-8476-735A4BBA94EF}"/>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4062" name="Line 18">
              <a:extLst>
                <a:ext uri="{FF2B5EF4-FFF2-40B4-BE49-F238E27FC236}">
                  <a16:creationId xmlns:a16="http://schemas.microsoft.com/office/drawing/2014/main" id="{CE5081CC-3D49-4B77-AC71-4211A34CFAA9}"/>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44045" name="Group 19">
            <a:extLst>
              <a:ext uri="{FF2B5EF4-FFF2-40B4-BE49-F238E27FC236}">
                <a16:creationId xmlns:a16="http://schemas.microsoft.com/office/drawing/2014/main" id="{4EAED461-ED6D-48A9-B22A-A2BB0CF5B2AB}"/>
              </a:ext>
            </a:extLst>
          </p:cNvPr>
          <p:cNvGrpSpPr>
            <a:grpSpLocks/>
          </p:cNvGrpSpPr>
          <p:nvPr/>
        </p:nvGrpSpPr>
        <p:grpSpPr bwMode="auto">
          <a:xfrm flipH="1">
            <a:off x="7713539" y="4443336"/>
            <a:ext cx="1728653" cy="1585789"/>
            <a:chOff x="2245" y="572"/>
            <a:chExt cx="1134" cy="1724"/>
          </a:xfrm>
        </p:grpSpPr>
        <p:sp>
          <p:nvSpPr>
            <p:cNvPr id="44057" name="Line 20">
              <a:extLst>
                <a:ext uri="{FF2B5EF4-FFF2-40B4-BE49-F238E27FC236}">
                  <a16:creationId xmlns:a16="http://schemas.microsoft.com/office/drawing/2014/main" id="{A607CC33-745E-4A0F-BFD0-E52D447CE5D3}"/>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4058" name="Line 21">
              <a:extLst>
                <a:ext uri="{FF2B5EF4-FFF2-40B4-BE49-F238E27FC236}">
                  <a16:creationId xmlns:a16="http://schemas.microsoft.com/office/drawing/2014/main" id="{1E1C0AD3-C9FF-4506-AC0B-EE3C1BE9EFAE}"/>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4059" name="Line 22">
              <a:extLst>
                <a:ext uri="{FF2B5EF4-FFF2-40B4-BE49-F238E27FC236}">
                  <a16:creationId xmlns:a16="http://schemas.microsoft.com/office/drawing/2014/main" id="{48E710E9-325B-4642-AA07-AC8A70693044}"/>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44047" name="TextovéPole 1">
            <a:extLst>
              <a:ext uri="{FF2B5EF4-FFF2-40B4-BE49-F238E27FC236}">
                <a16:creationId xmlns:a16="http://schemas.microsoft.com/office/drawing/2014/main" id="{D45EFE14-B08B-450A-90B2-F774F80AA062}"/>
              </a:ext>
            </a:extLst>
          </p:cNvPr>
          <p:cNvSpPr txBox="1">
            <a:spLocks noChangeArrowheads="1"/>
          </p:cNvSpPr>
          <p:nvPr/>
        </p:nvSpPr>
        <p:spPr bwMode="auto">
          <a:xfrm>
            <a:off x="3346662" y="6251357"/>
            <a:ext cx="254383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Van Slyke 1921-22</a:t>
            </a:r>
          </a:p>
        </p:txBody>
      </p:sp>
      <p:pic>
        <p:nvPicPr>
          <p:cNvPr id="44048" name="Picture 4" descr="BÜRETTE ZU APPARAT N.VAN SLYKE">
            <a:extLst>
              <a:ext uri="{FF2B5EF4-FFF2-40B4-BE49-F238E27FC236}">
                <a16:creationId xmlns:a16="http://schemas.microsoft.com/office/drawing/2014/main" id="{D892DF6F-4FD7-43B6-971A-3CD8D2681E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2927" y="1670186"/>
            <a:ext cx="1904853" cy="2609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49" name="Picture 6" descr="http://centennial.rucares.org/centennial/assets_public/images/53_photo1.jpg">
            <a:extLst>
              <a:ext uri="{FF2B5EF4-FFF2-40B4-BE49-F238E27FC236}">
                <a16:creationId xmlns:a16="http://schemas.microsoft.com/office/drawing/2014/main" id="{77432F3B-A80A-448E-983A-F752CF4194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7813" y="4127446"/>
            <a:ext cx="2295348" cy="200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50" name="Picture 25" descr="http://www.asbmb.org/uploadedfiles/aboutus/asbmb_history/past_president_images/large_images/1920s/1921_1922VanSlyke.jpg">
            <a:extLst>
              <a:ext uri="{FF2B5EF4-FFF2-40B4-BE49-F238E27FC236}">
                <a16:creationId xmlns:a16="http://schemas.microsoft.com/office/drawing/2014/main" id="{35D8C152-2CC6-4A8C-A722-0CCCD59230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1901" y="4075063"/>
            <a:ext cx="1619126" cy="21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Šipka nahoru 3">
            <a:extLst>
              <a:ext uri="{FF2B5EF4-FFF2-40B4-BE49-F238E27FC236}">
                <a16:creationId xmlns:a16="http://schemas.microsoft.com/office/drawing/2014/main" id="{C8C05259-C3FE-4DB8-8A80-A34CA2B5E38C}"/>
              </a:ext>
            </a:extLst>
          </p:cNvPr>
          <p:cNvSpPr/>
          <p:nvPr/>
        </p:nvSpPr>
        <p:spPr>
          <a:xfrm>
            <a:off x="2135494" y="1140003"/>
            <a:ext cx="252393" cy="849247"/>
          </a:xfrm>
          <a:prstGeom prst="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800" dirty="0"/>
              <a:t>.</a:t>
            </a:r>
          </a:p>
        </p:txBody>
      </p:sp>
      <p:sp>
        <p:nvSpPr>
          <p:cNvPr id="44052" name="TextovéPole 6">
            <a:extLst>
              <a:ext uri="{FF2B5EF4-FFF2-40B4-BE49-F238E27FC236}">
                <a16:creationId xmlns:a16="http://schemas.microsoft.com/office/drawing/2014/main" id="{40FAA7A7-F820-49AF-B9DF-52983DD84894}"/>
              </a:ext>
            </a:extLst>
          </p:cNvPr>
          <p:cNvSpPr txBox="1">
            <a:spLocks noChangeArrowheads="1"/>
          </p:cNvSpPr>
          <p:nvPr/>
        </p:nvSpPr>
        <p:spPr bwMode="auto">
          <a:xfrm>
            <a:off x="3518098" y="1095555"/>
            <a:ext cx="237872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Vakuová extrakce</a:t>
            </a:r>
          </a:p>
        </p:txBody>
      </p:sp>
      <p:sp>
        <p:nvSpPr>
          <p:cNvPr id="44053" name="Rectangle 14">
            <a:extLst>
              <a:ext uri="{FF2B5EF4-FFF2-40B4-BE49-F238E27FC236}">
                <a16:creationId xmlns:a16="http://schemas.microsoft.com/office/drawing/2014/main" id="{A8191E1B-0FB5-41E3-B675-50AB056FD659}"/>
              </a:ext>
            </a:extLst>
          </p:cNvPr>
          <p:cNvSpPr>
            <a:spLocks noChangeArrowheads="1"/>
          </p:cNvSpPr>
          <p:nvPr/>
        </p:nvSpPr>
        <p:spPr bwMode="auto">
          <a:xfrm>
            <a:off x="4151464" y="3203592"/>
            <a:ext cx="934965" cy="4603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25000">
                <a:solidFill>
                  <a:srgbClr val="FF0066"/>
                </a:solidFill>
                <a:latin typeface="Verdana" panose="020B0604030504040204" pitchFamily="34" charset="0"/>
              </a:rPr>
              <a:t>2</a:t>
            </a: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3</a:t>
            </a:r>
          </a:p>
        </p:txBody>
      </p:sp>
      <p:sp>
        <p:nvSpPr>
          <p:cNvPr id="44054" name="TextovéPole 33">
            <a:extLst>
              <a:ext uri="{FF2B5EF4-FFF2-40B4-BE49-F238E27FC236}">
                <a16:creationId xmlns:a16="http://schemas.microsoft.com/office/drawing/2014/main" id="{10F62613-F07B-46D1-A6E7-383BD0F6BCC6}"/>
              </a:ext>
            </a:extLst>
          </p:cNvPr>
          <p:cNvSpPr txBox="1">
            <a:spLocks noChangeArrowheads="1"/>
          </p:cNvSpPr>
          <p:nvPr/>
        </p:nvSpPr>
        <p:spPr bwMode="auto">
          <a:xfrm>
            <a:off x="4238769" y="560609"/>
            <a:ext cx="1325460" cy="707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999">
                <a:solidFill>
                  <a:srgbClr val="FF0000"/>
                </a:solidFill>
                <a:latin typeface="Times New Roman" panose="02020603050405020304" pitchFamily="18" charset="0"/>
              </a:rPr>
              <a:t>změny tlaku</a:t>
            </a:r>
          </a:p>
        </p:txBody>
      </p:sp>
      <p:sp>
        <p:nvSpPr>
          <p:cNvPr id="3" name="Šipka doprava se zářezem 2">
            <a:extLst>
              <a:ext uri="{FF2B5EF4-FFF2-40B4-BE49-F238E27FC236}">
                <a16:creationId xmlns:a16="http://schemas.microsoft.com/office/drawing/2014/main" id="{588C11E4-3F62-4AE9-8095-6C5CED80BFA3}"/>
              </a:ext>
            </a:extLst>
          </p:cNvPr>
          <p:cNvSpPr/>
          <p:nvPr/>
        </p:nvSpPr>
        <p:spPr>
          <a:xfrm>
            <a:off x="5591214" y="836813"/>
            <a:ext cx="2665207" cy="455577"/>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999" dirty="0">
                <a:solidFill>
                  <a:srgbClr val="FF0000"/>
                </a:solidFill>
              </a:rPr>
              <a:t>výpočet</a:t>
            </a:r>
            <a:endParaRPr lang="cs-CZ" sz="1400" dirty="0"/>
          </a:p>
        </p:txBody>
      </p:sp>
      <p:sp>
        <p:nvSpPr>
          <p:cNvPr id="44056" name="Rectangle 2">
            <a:extLst>
              <a:ext uri="{FF2B5EF4-FFF2-40B4-BE49-F238E27FC236}">
                <a16:creationId xmlns:a16="http://schemas.microsoft.com/office/drawing/2014/main" id="{ED497D41-4F49-4E69-84A1-E133AB641C82}"/>
              </a:ext>
            </a:extLst>
          </p:cNvPr>
          <p:cNvSpPr>
            <a:spLocks noGrp="1" noChangeArrowheads="1"/>
          </p:cNvSpPr>
          <p:nvPr>
            <p:ph type="title"/>
          </p:nvPr>
        </p:nvSpPr>
        <p:spPr>
          <a:xfrm>
            <a:off x="1524353" y="-232478"/>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37" name="Text Box 23">
            <a:extLst>
              <a:ext uri="{FF2B5EF4-FFF2-40B4-BE49-F238E27FC236}">
                <a16:creationId xmlns:a16="http://schemas.microsoft.com/office/drawing/2014/main" id="{1B44079E-D22B-4C3E-99F9-13F6077527F1}"/>
              </a:ext>
            </a:extLst>
          </p:cNvPr>
          <p:cNvSpPr txBox="1">
            <a:spLocks noChangeArrowheads="1"/>
          </p:cNvSpPr>
          <p:nvPr/>
        </p:nvSpPr>
        <p:spPr bwMode="auto">
          <a:xfrm>
            <a:off x="8278646" y="746639"/>
            <a:ext cx="1675356" cy="646074"/>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Alkalická rezerva</a:t>
            </a:r>
          </a:p>
        </p:txBody>
      </p:sp>
    </p:spTree>
    <p:extLst>
      <p:ext uri="{BB962C8B-B14F-4D97-AF65-F5344CB8AC3E}">
        <p14:creationId xmlns:p14="http://schemas.microsoft.com/office/powerpoint/2010/main" val="1594449372"/>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8">
            <a:extLst>
              <a:ext uri="{FF2B5EF4-FFF2-40B4-BE49-F238E27FC236}">
                <a16:creationId xmlns:a16="http://schemas.microsoft.com/office/drawing/2014/main" id="{7518B034-995B-4CBD-8A43-1A4B1C3E23F1}"/>
              </a:ext>
            </a:extLst>
          </p:cNvPr>
          <p:cNvSpPr>
            <a:spLocks noChangeArrowheads="1"/>
          </p:cNvSpPr>
          <p:nvPr/>
        </p:nvSpPr>
        <p:spPr bwMode="auto">
          <a:xfrm>
            <a:off x="1775158" y="620930"/>
            <a:ext cx="4116071" cy="58415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6" name="Obdélník 5">
            <a:extLst>
              <a:ext uri="{FF2B5EF4-FFF2-40B4-BE49-F238E27FC236}">
                <a16:creationId xmlns:a16="http://schemas.microsoft.com/office/drawing/2014/main" id="{A516F843-E8EF-4B16-807C-DBC4FB837046}"/>
              </a:ext>
            </a:extLst>
          </p:cNvPr>
          <p:cNvSpPr/>
          <p:nvPr/>
        </p:nvSpPr>
        <p:spPr>
          <a:xfrm>
            <a:off x="1524353" y="1506687"/>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46102" name="Rectangle 2">
            <a:extLst>
              <a:ext uri="{FF2B5EF4-FFF2-40B4-BE49-F238E27FC236}">
                <a16:creationId xmlns:a16="http://schemas.microsoft.com/office/drawing/2014/main" id="{0B4F2A76-4731-442E-89CA-B247E521C309}"/>
              </a:ext>
            </a:extLst>
          </p:cNvPr>
          <p:cNvSpPr>
            <a:spLocks noGrp="1" noChangeArrowheads="1"/>
          </p:cNvSpPr>
          <p:nvPr>
            <p:ph type="title"/>
          </p:nvPr>
        </p:nvSpPr>
        <p:spPr>
          <a:xfrm>
            <a:off x="1217989" y="-227522"/>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46084" name="Rectangle 3">
            <a:extLst>
              <a:ext uri="{FF2B5EF4-FFF2-40B4-BE49-F238E27FC236}">
                <a16:creationId xmlns:a16="http://schemas.microsoft.com/office/drawing/2014/main" id="{EDA33178-707B-4E86-A858-F18B8124F296}"/>
              </a:ext>
            </a:extLst>
          </p:cNvPr>
          <p:cNvSpPr>
            <a:spLocks noGrp="1" noChangeArrowheads="1"/>
          </p:cNvSpPr>
          <p:nvPr>
            <p:ph idx="1"/>
          </p:nvPr>
        </p:nvSpPr>
        <p:spPr>
          <a:xfrm>
            <a:off x="2438683" y="1466210"/>
            <a:ext cx="8228966" cy="649237"/>
          </a:xfrm>
        </p:spPr>
        <p:txBody>
          <a:bodyPr>
            <a:normAutofit/>
          </a:bodyPr>
          <a:lstStyle/>
          <a:p>
            <a:pPr eaLnBrk="1" hangingPunct="1">
              <a:buFontTx/>
              <a:buNone/>
            </a:pPr>
            <a:r>
              <a:rPr lang="cs-CZ" altLang="cs-CZ" sz="3600" dirty="0">
                <a:solidFill>
                  <a:srgbClr val="FF0066"/>
                </a:solidFill>
              </a:rPr>
              <a:t>Stanovení pH</a:t>
            </a:r>
            <a:r>
              <a:rPr lang="cs-CZ" altLang="cs-CZ" sz="3600" dirty="0"/>
              <a:t>, </a:t>
            </a:r>
            <a:r>
              <a:rPr lang="cs-CZ" altLang="cs-CZ" sz="3600" dirty="0">
                <a:solidFill>
                  <a:srgbClr val="FF0000"/>
                </a:solidFill>
              </a:rPr>
              <a:t>pCO2</a:t>
            </a:r>
            <a:r>
              <a:rPr lang="cs-CZ" altLang="cs-CZ" sz="3600" dirty="0"/>
              <a:t>, </a:t>
            </a:r>
            <a:r>
              <a:rPr lang="cs-CZ" altLang="cs-CZ" sz="3600" dirty="0">
                <a:solidFill>
                  <a:srgbClr val="FF0000"/>
                </a:solidFill>
              </a:rPr>
              <a:t>[HCO</a:t>
            </a:r>
            <a:r>
              <a:rPr lang="cs-CZ" altLang="cs-CZ" sz="3600" baseline="-25000" dirty="0">
                <a:solidFill>
                  <a:srgbClr val="FF0000"/>
                </a:solidFill>
              </a:rPr>
              <a:t>3</a:t>
            </a:r>
            <a:r>
              <a:rPr lang="cs-CZ" altLang="cs-CZ" sz="3600" baseline="40000" dirty="0">
                <a:solidFill>
                  <a:srgbClr val="FF0000"/>
                </a:solidFill>
              </a:rPr>
              <a:t>-</a:t>
            </a:r>
            <a:r>
              <a:rPr lang="cs-CZ" altLang="cs-CZ" sz="3600" dirty="0">
                <a:solidFill>
                  <a:srgbClr val="FF0000"/>
                </a:solidFill>
              </a:rPr>
              <a:t>]</a:t>
            </a:r>
          </a:p>
        </p:txBody>
      </p:sp>
      <p:sp>
        <p:nvSpPr>
          <p:cNvPr id="46085" name="Rectangle 4">
            <a:extLst>
              <a:ext uri="{FF2B5EF4-FFF2-40B4-BE49-F238E27FC236}">
                <a16:creationId xmlns:a16="http://schemas.microsoft.com/office/drawing/2014/main" id="{13DDC8D5-8122-4197-8016-42072EA25D8A}"/>
              </a:ext>
            </a:extLst>
          </p:cNvPr>
          <p:cNvSpPr>
            <a:spLocks noChangeArrowheads="1"/>
          </p:cNvSpPr>
          <p:nvPr/>
        </p:nvSpPr>
        <p:spPr bwMode="auto">
          <a:xfrm>
            <a:off x="6745238" y="2087667"/>
            <a:ext cx="934965" cy="4603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HCO</a:t>
            </a:r>
            <a:r>
              <a:rPr lang="cs-CZ" altLang="cs-CZ" sz="1799" baseline="-25000">
                <a:solidFill>
                  <a:srgbClr val="FF0066"/>
                </a:solidFill>
                <a:latin typeface="Verdana" panose="020B0604030504040204" pitchFamily="34" charset="0"/>
              </a:rPr>
              <a:t>3</a:t>
            </a:r>
            <a:r>
              <a:rPr lang="cs-CZ" altLang="cs-CZ" sz="1799" baseline="40000">
                <a:solidFill>
                  <a:srgbClr val="FF0066"/>
                </a:solidFill>
                <a:latin typeface="Verdana" panose="020B0604030504040204" pitchFamily="34" charset="0"/>
              </a:rPr>
              <a:t>-</a:t>
            </a:r>
          </a:p>
        </p:txBody>
      </p:sp>
      <p:sp>
        <p:nvSpPr>
          <p:cNvPr id="46086" name="Rectangle 5">
            <a:extLst>
              <a:ext uri="{FF2B5EF4-FFF2-40B4-BE49-F238E27FC236}">
                <a16:creationId xmlns:a16="http://schemas.microsoft.com/office/drawing/2014/main" id="{1A3E07FC-90B7-420E-97F5-9964CD6A40A4}"/>
              </a:ext>
            </a:extLst>
          </p:cNvPr>
          <p:cNvSpPr>
            <a:spLocks noChangeArrowheads="1"/>
          </p:cNvSpPr>
          <p:nvPr/>
        </p:nvSpPr>
        <p:spPr bwMode="auto">
          <a:xfrm>
            <a:off x="6762699" y="4076649"/>
            <a:ext cx="934966" cy="668287"/>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46087" name="Rectangle 6">
            <a:extLst>
              <a:ext uri="{FF2B5EF4-FFF2-40B4-BE49-F238E27FC236}">
                <a16:creationId xmlns:a16="http://schemas.microsoft.com/office/drawing/2014/main" id="{44553AD0-5CF9-41D1-A5C9-CA43F3C84B6F}"/>
              </a:ext>
            </a:extLst>
          </p:cNvPr>
          <p:cNvSpPr>
            <a:spLocks noChangeArrowheads="1"/>
          </p:cNvSpPr>
          <p:nvPr/>
        </p:nvSpPr>
        <p:spPr bwMode="auto">
          <a:xfrm>
            <a:off x="6781748" y="5084636"/>
            <a:ext cx="934966" cy="1368319"/>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46088" name="Rectangle 7">
            <a:extLst>
              <a:ext uri="{FF2B5EF4-FFF2-40B4-BE49-F238E27FC236}">
                <a16:creationId xmlns:a16="http://schemas.microsoft.com/office/drawing/2014/main" id="{C1665B4A-6E1E-49F2-91DE-7C91D7D599BB}"/>
              </a:ext>
            </a:extLst>
          </p:cNvPr>
          <p:cNvSpPr>
            <a:spLocks noChangeArrowheads="1"/>
          </p:cNvSpPr>
          <p:nvPr/>
        </p:nvSpPr>
        <p:spPr bwMode="auto">
          <a:xfrm>
            <a:off x="9472352" y="5084636"/>
            <a:ext cx="934965" cy="54288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46089" name="Rectangle 8">
            <a:extLst>
              <a:ext uri="{FF2B5EF4-FFF2-40B4-BE49-F238E27FC236}">
                <a16:creationId xmlns:a16="http://schemas.microsoft.com/office/drawing/2014/main" id="{CCD97169-B385-4A30-9160-0ACBC6E36504}"/>
              </a:ext>
            </a:extLst>
          </p:cNvPr>
          <p:cNvSpPr>
            <a:spLocks noChangeArrowheads="1"/>
          </p:cNvSpPr>
          <p:nvPr/>
        </p:nvSpPr>
        <p:spPr bwMode="auto">
          <a:xfrm>
            <a:off x="1776746" y="2159099"/>
            <a:ext cx="934965" cy="4603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46090" name="Rectangle 9">
            <a:extLst>
              <a:ext uri="{FF2B5EF4-FFF2-40B4-BE49-F238E27FC236}">
                <a16:creationId xmlns:a16="http://schemas.microsoft.com/office/drawing/2014/main" id="{C338C64B-1DFC-4430-9049-F1DE7EA53818}"/>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46091" name="Group 10">
            <a:extLst>
              <a:ext uri="{FF2B5EF4-FFF2-40B4-BE49-F238E27FC236}">
                <a16:creationId xmlns:a16="http://schemas.microsoft.com/office/drawing/2014/main" id="{BF383D8C-140C-4523-9B5B-0156594FDD6C}"/>
              </a:ext>
            </a:extLst>
          </p:cNvPr>
          <p:cNvGrpSpPr>
            <a:grpSpLocks/>
          </p:cNvGrpSpPr>
          <p:nvPr/>
        </p:nvGrpSpPr>
        <p:grpSpPr bwMode="auto">
          <a:xfrm>
            <a:off x="5088016" y="2141638"/>
            <a:ext cx="1655634" cy="2231852"/>
            <a:chOff x="2245" y="572"/>
            <a:chExt cx="1134" cy="1724"/>
          </a:xfrm>
        </p:grpSpPr>
        <p:sp>
          <p:nvSpPr>
            <p:cNvPr id="46111" name="Line 11">
              <a:extLst>
                <a:ext uri="{FF2B5EF4-FFF2-40B4-BE49-F238E27FC236}">
                  <a16:creationId xmlns:a16="http://schemas.microsoft.com/office/drawing/2014/main" id="{ED23FFC5-0E18-4878-B021-32A313E1765B}"/>
                </a:ext>
              </a:extLst>
            </p:cNvPr>
            <p:cNvSpPr>
              <a:spLocks noChangeShapeType="1"/>
            </p:cNvSpPr>
            <p:nvPr/>
          </p:nvSpPr>
          <p:spPr bwMode="auto">
            <a:xfrm>
              <a:off x="2880" y="1434"/>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46112" name="Line 12">
              <a:extLst>
                <a:ext uri="{FF2B5EF4-FFF2-40B4-BE49-F238E27FC236}">
                  <a16:creationId xmlns:a16="http://schemas.microsoft.com/office/drawing/2014/main" id="{7EA84BAE-E232-4A0A-82D4-F9142DA04E09}"/>
                </a:ext>
              </a:extLst>
            </p:cNvPr>
            <p:cNvSpPr>
              <a:spLocks noChangeShapeType="1"/>
            </p:cNvSpPr>
            <p:nvPr/>
          </p:nvSpPr>
          <p:spPr bwMode="auto">
            <a:xfrm flipV="1">
              <a:off x="2880" y="572"/>
              <a:ext cx="499" cy="8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46113" name="Line 13">
              <a:extLst>
                <a:ext uri="{FF2B5EF4-FFF2-40B4-BE49-F238E27FC236}">
                  <a16:creationId xmlns:a16="http://schemas.microsoft.com/office/drawing/2014/main" id="{30F472A9-477A-471B-AF5D-82101EBA2549}"/>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46092" name="Group 15">
            <a:extLst>
              <a:ext uri="{FF2B5EF4-FFF2-40B4-BE49-F238E27FC236}">
                <a16:creationId xmlns:a16="http://schemas.microsoft.com/office/drawing/2014/main" id="{81EC7DC6-8FDB-4A85-A729-89230DDCF079}"/>
              </a:ext>
            </a:extLst>
          </p:cNvPr>
          <p:cNvGrpSpPr>
            <a:grpSpLocks/>
          </p:cNvGrpSpPr>
          <p:nvPr/>
        </p:nvGrpSpPr>
        <p:grpSpPr bwMode="auto">
          <a:xfrm flipH="1">
            <a:off x="2711712" y="2141639"/>
            <a:ext cx="1439752" cy="2160420"/>
            <a:chOff x="2245" y="572"/>
            <a:chExt cx="1134" cy="1724"/>
          </a:xfrm>
        </p:grpSpPr>
        <p:sp>
          <p:nvSpPr>
            <p:cNvPr id="46108" name="Line 16">
              <a:extLst>
                <a:ext uri="{FF2B5EF4-FFF2-40B4-BE49-F238E27FC236}">
                  <a16:creationId xmlns:a16="http://schemas.microsoft.com/office/drawing/2014/main" id="{7860CE6A-0952-4608-B151-14228814563C}"/>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6109" name="Line 17">
              <a:extLst>
                <a:ext uri="{FF2B5EF4-FFF2-40B4-BE49-F238E27FC236}">
                  <a16:creationId xmlns:a16="http://schemas.microsoft.com/office/drawing/2014/main" id="{4D5BD0B2-9E46-45A9-866F-6DE88CFDD5FA}"/>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6110" name="Line 18">
              <a:extLst>
                <a:ext uri="{FF2B5EF4-FFF2-40B4-BE49-F238E27FC236}">
                  <a16:creationId xmlns:a16="http://schemas.microsoft.com/office/drawing/2014/main" id="{AB1711F3-2697-44AF-B44A-B77B444782DD}"/>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46093" name="Group 19">
            <a:extLst>
              <a:ext uri="{FF2B5EF4-FFF2-40B4-BE49-F238E27FC236}">
                <a16:creationId xmlns:a16="http://schemas.microsoft.com/office/drawing/2014/main" id="{D1A4353D-0B3D-4228-B28A-8F592DE0BE0B}"/>
              </a:ext>
            </a:extLst>
          </p:cNvPr>
          <p:cNvGrpSpPr>
            <a:grpSpLocks/>
          </p:cNvGrpSpPr>
          <p:nvPr/>
        </p:nvGrpSpPr>
        <p:grpSpPr bwMode="auto">
          <a:xfrm flipH="1">
            <a:off x="7713539" y="4443336"/>
            <a:ext cx="1728653" cy="1585789"/>
            <a:chOff x="2245" y="572"/>
            <a:chExt cx="1134" cy="1724"/>
          </a:xfrm>
        </p:grpSpPr>
        <p:sp>
          <p:nvSpPr>
            <p:cNvPr id="46105" name="Line 20">
              <a:extLst>
                <a:ext uri="{FF2B5EF4-FFF2-40B4-BE49-F238E27FC236}">
                  <a16:creationId xmlns:a16="http://schemas.microsoft.com/office/drawing/2014/main" id="{8B2165A2-45C4-43E5-BD0D-14143D1218FB}"/>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6106" name="Line 21">
              <a:extLst>
                <a:ext uri="{FF2B5EF4-FFF2-40B4-BE49-F238E27FC236}">
                  <a16:creationId xmlns:a16="http://schemas.microsoft.com/office/drawing/2014/main" id="{262637D5-F569-42A1-8971-9E5DEFA29239}"/>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6107" name="Line 22">
              <a:extLst>
                <a:ext uri="{FF2B5EF4-FFF2-40B4-BE49-F238E27FC236}">
                  <a16:creationId xmlns:a16="http://schemas.microsoft.com/office/drawing/2014/main" id="{000AAE31-C2F4-41F1-9BB5-C888C7A3B9EF}"/>
                </a:ext>
              </a:extLst>
            </p:cNvPr>
            <p:cNvSpPr>
              <a:spLocks noChangeShapeType="1"/>
            </p:cNvSpPr>
            <p:nvPr/>
          </p:nvSpPr>
          <p:spPr bwMode="auto">
            <a:xfrm>
              <a:off x="2245" y="1434"/>
              <a:ext cx="63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46094" name="Text Box 23">
            <a:extLst>
              <a:ext uri="{FF2B5EF4-FFF2-40B4-BE49-F238E27FC236}">
                <a16:creationId xmlns:a16="http://schemas.microsoft.com/office/drawing/2014/main" id="{798EEDA0-104C-4F23-95FA-64705DB8C6E6}"/>
              </a:ext>
            </a:extLst>
          </p:cNvPr>
          <p:cNvSpPr txBox="1">
            <a:spLocks noChangeArrowheads="1"/>
          </p:cNvSpPr>
          <p:nvPr/>
        </p:nvSpPr>
        <p:spPr bwMode="auto">
          <a:xfrm>
            <a:off x="8300869" y="859079"/>
            <a:ext cx="2149309" cy="369204"/>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Alkalická rezerva</a:t>
            </a:r>
          </a:p>
        </p:txBody>
      </p:sp>
      <p:sp>
        <p:nvSpPr>
          <p:cNvPr id="46095" name="TextovéPole 1">
            <a:extLst>
              <a:ext uri="{FF2B5EF4-FFF2-40B4-BE49-F238E27FC236}">
                <a16:creationId xmlns:a16="http://schemas.microsoft.com/office/drawing/2014/main" id="{BB603A82-DDEA-4442-8BFD-6C5B46FF3D49}"/>
              </a:ext>
            </a:extLst>
          </p:cNvPr>
          <p:cNvSpPr txBox="1">
            <a:spLocks noChangeArrowheads="1"/>
          </p:cNvSpPr>
          <p:nvPr/>
        </p:nvSpPr>
        <p:spPr bwMode="auto">
          <a:xfrm>
            <a:off x="3346662" y="6251357"/>
            <a:ext cx="254383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Van Slyke 1921-22</a:t>
            </a:r>
          </a:p>
        </p:txBody>
      </p:sp>
      <p:pic>
        <p:nvPicPr>
          <p:cNvPr id="46096" name="Picture 4" descr="BÜRETTE ZU APPARAT N.VAN SLYKE">
            <a:extLst>
              <a:ext uri="{FF2B5EF4-FFF2-40B4-BE49-F238E27FC236}">
                <a16:creationId xmlns:a16="http://schemas.microsoft.com/office/drawing/2014/main" id="{1FC6DA34-305A-4625-8662-81C212AB81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2927" y="1670186"/>
            <a:ext cx="1904853" cy="2609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97" name="Picture 6" descr="http://centennial.rucares.org/centennial/assets_public/images/53_photo1.jpg">
            <a:extLst>
              <a:ext uri="{FF2B5EF4-FFF2-40B4-BE49-F238E27FC236}">
                <a16:creationId xmlns:a16="http://schemas.microsoft.com/office/drawing/2014/main" id="{87952323-5D7A-4C19-89E3-E96FEFAB59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7813" y="4127446"/>
            <a:ext cx="2295348" cy="200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98" name="Picture 25" descr="http://www.asbmb.org/uploadedfiles/aboutus/asbmb_history/past_president_images/large_images/1920s/1921_1922VanSlyke.jpg">
            <a:extLst>
              <a:ext uri="{FF2B5EF4-FFF2-40B4-BE49-F238E27FC236}">
                <a16:creationId xmlns:a16="http://schemas.microsoft.com/office/drawing/2014/main" id="{4B9161DD-32CF-48E6-8DA0-483FCA889E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1901" y="4075063"/>
            <a:ext cx="1619126" cy="21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Šipka nahoru 3">
            <a:extLst>
              <a:ext uri="{FF2B5EF4-FFF2-40B4-BE49-F238E27FC236}">
                <a16:creationId xmlns:a16="http://schemas.microsoft.com/office/drawing/2014/main" id="{2E047130-205C-4B0D-9909-37EB3736FC6D}"/>
              </a:ext>
            </a:extLst>
          </p:cNvPr>
          <p:cNvSpPr/>
          <p:nvPr/>
        </p:nvSpPr>
        <p:spPr>
          <a:xfrm>
            <a:off x="2135494" y="1140003"/>
            <a:ext cx="252393" cy="849247"/>
          </a:xfrm>
          <a:prstGeom prst="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800" dirty="0"/>
              <a:t>.</a:t>
            </a:r>
          </a:p>
        </p:txBody>
      </p:sp>
      <p:sp>
        <p:nvSpPr>
          <p:cNvPr id="46100" name="TextovéPole 6">
            <a:extLst>
              <a:ext uri="{FF2B5EF4-FFF2-40B4-BE49-F238E27FC236}">
                <a16:creationId xmlns:a16="http://schemas.microsoft.com/office/drawing/2014/main" id="{96D4001A-5DA8-4305-BE9F-C56596AFF444}"/>
              </a:ext>
            </a:extLst>
          </p:cNvPr>
          <p:cNvSpPr txBox="1">
            <a:spLocks noChangeArrowheads="1"/>
          </p:cNvSpPr>
          <p:nvPr/>
        </p:nvSpPr>
        <p:spPr bwMode="auto">
          <a:xfrm>
            <a:off x="3518098" y="1095555"/>
            <a:ext cx="237872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a:latin typeface="Times New Roman" panose="02020603050405020304" pitchFamily="18" charset="0"/>
              </a:rPr>
              <a:t>Vakuová extrakce</a:t>
            </a:r>
          </a:p>
        </p:txBody>
      </p:sp>
      <p:sp>
        <p:nvSpPr>
          <p:cNvPr id="46101" name="Rectangle 14">
            <a:extLst>
              <a:ext uri="{FF2B5EF4-FFF2-40B4-BE49-F238E27FC236}">
                <a16:creationId xmlns:a16="http://schemas.microsoft.com/office/drawing/2014/main" id="{8C8546A0-04C6-4F91-A685-2FBFAB2F4B78}"/>
              </a:ext>
            </a:extLst>
          </p:cNvPr>
          <p:cNvSpPr>
            <a:spLocks noChangeArrowheads="1"/>
          </p:cNvSpPr>
          <p:nvPr/>
        </p:nvSpPr>
        <p:spPr bwMode="auto">
          <a:xfrm>
            <a:off x="4151464" y="3203592"/>
            <a:ext cx="934965" cy="46034"/>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25000">
                <a:solidFill>
                  <a:srgbClr val="FF0066"/>
                </a:solidFill>
                <a:latin typeface="Verdana" panose="020B0604030504040204" pitchFamily="34" charset="0"/>
              </a:rPr>
              <a:t>2</a:t>
            </a: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3</a:t>
            </a:r>
          </a:p>
        </p:txBody>
      </p:sp>
      <p:sp>
        <p:nvSpPr>
          <p:cNvPr id="46103" name="TextovéPole 33">
            <a:extLst>
              <a:ext uri="{FF2B5EF4-FFF2-40B4-BE49-F238E27FC236}">
                <a16:creationId xmlns:a16="http://schemas.microsoft.com/office/drawing/2014/main" id="{773BFB92-E65C-44F5-BDD6-0BEDEA0ABA7E}"/>
              </a:ext>
            </a:extLst>
          </p:cNvPr>
          <p:cNvSpPr txBox="1">
            <a:spLocks noChangeArrowheads="1"/>
          </p:cNvSpPr>
          <p:nvPr/>
        </p:nvSpPr>
        <p:spPr bwMode="auto">
          <a:xfrm>
            <a:off x="4238769" y="560609"/>
            <a:ext cx="1325460" cy="707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999">
                <a:solidFill>
                  <a:srgbClr val="FF0000"/>
                </a:solidFill>
                <a:latin typeface="Times New Roman" panose="02020603050405020304" pitchFamily="18" charset="0"/>
              </a:rPr>
              <a:t>změny tlaku</a:t>
            </a:r>
          </a:p>
        </p:txBody>
      </p:sp>
      <p:sp>
        <p:nvSpPr>
          <p:cNvPr id="38" name="Šipka doprava se zářezem 37">
            <a:extLst>
              <a:ext uri="{FF2B5EF4-FFF2-40B4-BE49-F238E27FC236}">
                <a16:creationId xmlns:a16="http://schemas.microsoft.com/office/drawing/2014/main" id="{383165C3-39CB-4199-954B-90AD0399F002}"/>
              </a:ext>
            </a:extLst>
          </p:cNvPr>
          <p:cNvSpPr/>
          <p:nvPr/>
        </p:nvSpPr>
        <p:spPr>
          <a:xfrm>
            <a:off x="5688836" y="779668"/>
            <a:ext cx="2665207" cy="455577"/>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999" dirty="0">
                <a:solidFill>
                  <a:srgbClr val="FF0000"/>
                </a:solidFill>
              </a:rPr>
              <a:t>výpočet</a:t>
            </a:r>
            <a:endParaRPr lang="cs-CZ" sz="1400" dirty="0">
              <a:solidFill>
                <a:srgbClr val="FF0000"/>
              </a:solidFill>
            </a:endParaRPr>
          </a:p>
        </p:txBody>
      </p:sp>
    </p:spTree>
    <p:extLst>
      <p:ext uri="{BB962C8B-B14F-4D97-AF65-F5344CB8AC3E}">
        <p14:creationId xmlns:p14="http://schemas.microsoft.com/office/powerpoint/2010/main" val="3730946715"/>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Obdélník 25">
            <a:extLst>
              <a:ext uri="{FF2B5EF4-FFF2-40B4-BE49-F238E27FC236}">
                <a16:creationId xmlns:a16="http://schemas.microsoft.com/office/drawing/2014/main" id="{5F15CF72-C652-476E-9CA4-57B9AEB0FAE3}"/>
              </a:ext>
            </a:extLst>
          </p:cNvPr>
          <p:cNvSpPr/>
          <p:nvPr/>
        </p:nvSpPr>
        <p:spPr>
          <a:xfrm>
            <a:off x="1443396" y="1493986"/>
            <a:ext cx="9143295" cy="5351050"/>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cs-CZ" sz="1400"/>
          </a:p>
        </p:txBody>
      </p:sp>
      <p:sp>
        <p:nvSpPr>
          <p:cNvPr id="48148" name="Rectangle 2">
            <a:extLst>
              <a:ext uri="{FF2B5EF4-FFF2-40B4-BE49-F238E27FC236}">
                <a16:creationId xmlns:a16="http://schemas.microsoft.com/office/drawing/2014/main" id="{3C0B0509-FC77-4C57-A4D5-78A6FD01FF5C}"/>
              </a:ext>
            </a:extLst>
          </p:cNvPr>
          <p:cNvSpPr>
            <a:spLocks noGrp="1" noChangeArrowheads="1"/>
          </p:cNvSpPr>
          <p:nvPr>
            <p:ph type="title"/>
          </p:nvPr>
        </p:nvSpPr>
        <p:spPr>
          <a:xfrm>
            <a:off x="1524354" y="-242604"/>
            <a:ext cx="9756022" cy="1139738"/>
          </a:xfrm>
        </p:spPr>
        <p:txBody>
          <a:bodyPr/>
          <a:lstStyle/>
          <a:p>
            <a:pPr algn="ctr"/>
            <a:r>
              <a:rPr lang="cs-CZ" altLang="cs-CZ" sz="4000" dirty="0">
                <a:solidFill>
                  <a:srgbClr val="FF0000"/>
                </a:solidFill>
                <a:latin typeface="Arial" panose="020B0604020202020204" pitchFamily="34" charset="0"/>
              </a:rPr>
              <a:t>Vyšetřování parametrů ABR</a:t>
            </a:r>
            <a:endParaRPr lang="cs-CZ" altLang="cs-CZ" sz="4000" dirty="0">
              <a:solidFill>
                <a:srgbClr val="FF0000"/>
              </a:solidFill>
            </a:endParaRPr>
          </a:p>
        </p:txBody>
      </p:sp>
      <p:sp>
        <p:nvSpPr>
          <p:cNvPr id="48131" name="Rectangle 3">
            <a:extLst>
              <a:ext uri="{FF2B5EF4-FFF2-40B4-BE49-F238E27FC236}">
                <a16:creationId xmlns:a16="http://schemas.microsoft.com/office/drawing/2014/main" id="{1ECA2605-DCE1-481D-B41E-0128AC54751B}"/>
              </a:ext>
            </a:extLst>
          </p:cNvPr>
          <p:cNvSpPr>
            <a:spLocks noGrp="1" noChangeArrowheads="1"/>
          </p:cNvSpPr>
          <p:nvPr>
            <p:ph idx="1"/>
          </p:nvPr>
        </p:nvSpPr>
        <p:spPr>
          <a:xfrm>
            <a:off x="2640280" y="836813"/>
            <a:ext cx="8228966" cy="649237"/>
          </a:xfrm>
        </p:spPr>
        <p:txBody>
          <a:bodyPr/>
          <a:lstStyle/>
          <a:p>
            <a:pPr eaLnBrk="1" hangingPunct="1">
              <a:buFontTx/>
              <a:buNone/>
            </a:pPr>
            <a:r>
              <a:rPr lang="cs-CZ" altLang="cs-CZ">
                <a:solidFill>
                  <a:srgbClr val="FF0066"/>
                </a:solidFill>
              </a:rPr>
              <a:t>pH</a:t>
            </a:r>
            <a:r>
              <a:rPr lang="cs-CZ" altLang="cs-CZ"/>
              <a:t>, pCO2, [HCO</a:t>
            </a:r>
            <a:r>
              <a:rPr lang="cs-CZ" altLang="cs-CZ" baseline="-25000"/>
              <a:t>3</a:t>
            </a:r>
            <a:r>
              <a:rPr lang="cs-CZ" altLang="cs-CZ" baseline="40000"/>
              <a:t>-</a:t>
            </a:r>
            <a:r>
              <a:rPr lang="cs-CZ" altLang="cs-CZ"/>
              <a:t>]</a:t>
            </a:r>
          </a:p>
        </p:txBody>
      </p:sp>
      <p:sp>
        <p:nvSpPr>
          <p:cNvPr id="48132" name="Rectangle 4">
            <a:extLst>
              <a:ext uri="{FF2B5EF4-FFF2-40B4-BE49-F238E27FC236}">
                <a16:creationId xmlns:a16="http://schemas.microsoft.com/office/drawing/2014/main" id="{6A7C2AAE-D447-469D-BD0E-0F482820C336}"/>
              </a:ext>
            </a:extLst>
          </p:cNvPr>
          <p:cNvSpPr>
            <a:spLocks noChangeArrowheads="1"/>
          </p:cNvSpPr>
          <p:nvPr/>
        </p:nvSpPr>
        <p:spPr bwMode="auto">
          <a:xfrm>
            <a:off x="6745238"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HCO</a:t>
            </a:r>
            <a:r>
              <a:rPr lang="cs-CZ" altLang="cs-CZ" sz="1799" baseline="-25000">
                <a:latin typeface="Verdana" panose="020B0604030504040204" pitchFamily="34" charset="0"/>
              </a:rPr>
              <a:t>3</a:t>
            </a:r>
            <a:r>
              <a:rPr lang="cs-CZ" altLang="cs-CZ" sz="1799" baseline="40000">
                <a:latin typeface="Verdana" panose="020B0604030504040204" pitchFamily="34" charset="0"/>
              </a:rPr>
              <a:t>-</a:t>
            </a:r>
          </a:p>
        </p:txBody>
      </p:sp>
      <p:sp>
        <p:nvSpPr>
          <p:cNvPr id="48133" name="Rectangle 5">
            <a:extLst>
              <a:ext uri="{FF2B5EF4-FFF2-40B4-BE49-F238E27FC236}">
                <a16:creationId xmlns:a16="http://schemas.microsoft.com/office/drawing/2014/main" id="{76DB3C6C-F6CA-461C-A035-DE223F413B72}"/>
              </a:ext>
            </a:extLst>
          </p:cNvPr>
          <p:cNvSpPr>
            <a:spLocks noChangeArrowheads="1"/>
          </p:cNvSpPr>
          <p:nvPr/>
        </p:nvSpPr>
        <p:spPr bwMode="auto">
          <a:xfrm>
            <a:off x="6762699" y="3932200"/>
            <a:ext cx="934966" cy="863533"/>
          </a:xfrm>
          <a:prstGeom prst="rect">
            <a:avLst/>
          </a:prstGeom>
          <a:solidFill>
            <a:schemeClr val="hlink"/>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H</a:t>
            </a:r>
            <a:r>
              <a:rPr lang="cs-CZ" altLang="cs-CZ" sz="1799" baseline="40000">
                <a:solidFill>
                  <a:srgbClr val="FF0066"/>
                </a:solidFill>
                <a:latin typeface="Verdana" panose="020B0604030504040204" pitchFamily="34" charset="0"/>
              </a:rPr>
              <a:t>+</a:t>
            </a:r>
          </a:p>
        </p:txBody>
      </p:sp>
      <p:sp>
        <p:nvSpPr>
          <p:cNvPr id="48134" name="Rectangle 6">
            <a:extLst>
              <a:ext uri="{FF2B5EF4-FFF2-40B4-BE49-F238E27FC236}">
                <a16:creationId xmlns:a16="http://schemas.microsoft.com/office/drawing/2014/main" id="{B16EF430-F815-447C-B3B0-7108D314CE4B}"/>
              </a:ext>
            </a:extLst>
          </p:cNvPr>
          <p:cNvSpPr>
            <a:spLocks noChangeArrowheads="1"/>
          </p:cNvSpPr>
          <p:nvPr/>
        </p:nvSpPr>
        <p:spPr bwMode="auto">
          <a:xfrm>
            <a:off x="6781748" y="5589421"/>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Buf</a:t>
            </a:r>
            <a:r>
              <a:rPr lang="cs-CZ" altLang="cs-CZ" sz="1799" baseline="40000">
                <a:latin typeface="Verdana" panose="020B0604030504040204" pitchFamily="34" charset="0"/>
              </a:rPr>
              <a:t>-</a:t>
            </a:r>
          </a:p>
        </p:txBody>
      </p:sp>
      <p:sp>
        <p:nvSpPr>
          <p:cNvPr id="48135" name="Rectangle 7">
            <a:extLst>
              <a:ext uri="{FF2B5EF4-FFF2-40B4-BE49-F238E27FC236}">
                <a16:creationId xmlns:a16="http://schemas.microsoft.com/office/drawing/2014/main" id="{2DDBD7FC-2A67-418E-BC69-A0A0218574CB}"/>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HBuf</a:t>
            </a:r>
            <a:endParaRPr lang="cs-CZ" altLang="cs-CZ" sz="1799" baseline="40000">
              <a:latin typeface="Verdana" panose="020B0604030504040204" pitchFamily="34" charset="0"/>
            </a:endParaRPr>
          </a:p>
        </p:txBody>
      </p:sp>
      <p:sp>
        <p:nvSpPr>
          <p:cNvPr id="48136" name="Rectangle 8">
            <a:extLst>
              <a:ext uri="{FF2B5EF4-FFF2-40B4-BE49-F238E27FC236}">
                <a16:creationId xmlns:a16="http://schemas.microsoft.com/office/drawing/2014/main" id="{C5E2652F-946A-4FB7-8723-1842C3EE7860}"/>
              </a:ext>
            </a:extLst>
          </p:cNvPr>
          <p:cNvSpPr>
            <a:spLocks noChangeArrowheads="1"/>
          </p:cNvSpPr>
          <p:nvPr/>
        </p:nvSpPr>
        <p:spPr bwMode="auto">
          <a:xfrm>
            <a:off x="1776746" y="1709871"/>
            <a:ext cx="934965" cy="863533"/>
          </a:xfrm>
          <a:prstGeom prst="rect">
            <a:avLst/>
          </a:prstGeom>
          <a:solidFill>
            <a:srgbClr val="99FF66"/>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solidFill>
                  <a:srgbClr val="FF0066"/>
                </a:solidFill>
                <a:latin typeface="Verdana" panose="020B0604030504040204" pitchFamily="34" charset="0"/>
              </a:rPr>
              <a:t>CO</a:t>
            </a:r>
            <a:r>
              <a:rPr lang="cs-CZ" altLang="cs-CZ" sz="1799" baseline="-25000">
                <a:solidFill>
                  <a:srgbClr val="FF0066"/>
                </a:solidFill>
                <a:latin typeface="Verdana" panose="020B0604030504040204" pitchFamily="34" charset="0"/>
              </a:rPr>
              <a:t>2</a:t>
            </a:r>
          </a:p>
        </p:txBody>
      </p:sp>
      <p:sp>
        <p:nvSpPr>
          <p:cNvPr id="48137" name="Rectangle 9">
            <a:extLst>
              <a:ext uri="{FF2B5EF4-FFF2-40B4-BE49-F238E27FC236}">
                <a16:creationId xmlns:a16="http://schemas.microsoft.com/office/drawing/2014/main" id="{BE77F92E-3D13-45EE-AF52-CEC5B15FDCEF}"/>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O</a:t>
            </a:r>
            <a:endParaRPr lang="cs-CZ" altLang="cs-CZ" sz="1799" baseline="-25000">
              <a:latin typeface="Verdana" panose="020B0604030504040204" pitchFamily="34" charset="0"/>
            </a:endParaRPr>
          </a:p>
        </p:txBody>
      </p:sp>
      <p:grpSp>
        <p:nvGrpSpPr>
          <p:cNvPr id="48138" name="Group 10">
            <a:extLst>
              <a:ext uri="{FF2B5EF4-FFF2-40B4-BE49-F238E27FC236}">
                <a16:creationId xmlns:a16="http://schemas.microsoft.com/office/drawing/2014/main" id="{74D4FC9F-F9FC-48A3-84DD-ED0D8B8F815B}"/>
              </a:ext>
            </a:extLst>
          </p:cNvPr>
          <p:cNvGrpSpPr>
            <a:grpSpLocks/>
          </p:cNvGrpSpPr>
          <p:nvPr/>
        </p:nvGrpSpPr>
        <p:grpSpPr bwMode="auto">
          <a:xfrm>
            <a:off x="5088016" y="2141638"/>
            <a:ext cx="1655634" cy="2231852"/>
            <a:chOff x="2245" y="572"/>
            <a:chExt cx="1134" cy="1724"/>
          </a:xfrm>
        </p:grpSpPr>
        <p:sp>
          <p:nvSpPr>
            <p:cNvPr id="48155" name="Line 11">
              <a:extLst>
                <a:ext uri="{FF2B5EF4-FFF2-40B4-BE49-F238E27FC236}">
                  <a16:creationId xmlns:a16="http://schemas.microsoft.com/office/drawing/2014/main" id="{4F7AF368-E2D8-492A-9DF0-EA98CCD48E40}"/>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8156" name="Line 12">
              <a:extLst>
                <a:ext uri="{FF2B5EF4-FFF2-40B4-BE49-F238E27FC236}">
                  <a16:creationId xmlns:a16="http://schemas.microsoft.com/office/drawing/2014/main" id="{47A0BA48-E47A-4F28-8404-63F7BCAD6A1E}"/>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8157" name="Line 13">
              <a:extLst>
                <a:ext uri="{FF2B5EF4-FFF2-40B4-BE49-F238E27FC236}">
                  <a16:creationId xmlns:a16="http://schemas.microsoft.com/office/drawing/2014/main" id="{31E6BE12-CB35-4E60-8F07-C5449BB7F06F}"/>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48139" name="Rectangle 14">
            <a:extLst>
              <a:ext uri="{FF2B5EF4-FFF2-40B4-BE49-F238E27FC236}">
                <a16:creationId xmlns:a16="http://schemas.microsoft.com/office/drawing/2014/main" id="{CCB4ADEB-D2BB-4829-9A48-A5E02DDB0FF8}"/>
              </a:ext>
            </a:extLst>
          </p:cNvPr>
          <p:cNvSpPr>
            <a:spLocks noChangeArrowheads="1"/>
          </p:cNvSpPr>
          <p:nvPr/>
        </p:nvSpPr>
        <p:spPr bwMode="auto">
          <a:xfrm>
            <a:off x="4151464" y="2789287"/>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799">
                <a:latin typeface="Verdana" panose="020B0604030504040204" pitchFamily="34" charset="0"/>
              </a:rPr>
              <a:t>H</a:t>
            </a:r>
            <a:r>
              <a:rPr lang="cs-CZ" altLang="cs-CZ" sz="1799" baseline="-25000">
                <a:latin typeface="Verdana" panose="020B0604030504040204" pitchFamily="34" charset="0"/>
              </a:rPr>
              <a:t>2</a:t>
            </a:r>
            <a:r>
              <a:rPr lang="cs-CZ" altLang="cs-CZ" sz="1799">
                <a:latin typeface="Verdana" panose="020B0604030504040204" pitchFamily="34" charset="0"/>
              </a:rPr>
              <a:t>CO</a:t>
            </a:r>
            <a:r>
              <a:rPr lang="cs-CZ" altLang="cs-CZ" sz="1799" baseline="-25000">
                <a:latin typeface="Verdana" panose="020B0604030504040204" pitchFamily="34" charset="0"/>
              </a:rPr>
              <a:t>3</a:t>
            </a:r>
          </a:p>
        </p:txBody>
      </p:sp>
      <p:grpSp>
        <p:nvGrpSpPr>
          <p:cNvPr id="48140" name="Group 15">
            <a:extLst>
              <a:ext uri="{FF2B5EF4-FFF2-40B4-BE49-F238E27FC236}">
                <a16:creationId xmlns:a16="http://schemas.microsoft.com/office/drawing/2014/main" id="{B24EA80B-F05E-4340-9BA0-A695F7834B4F}"/>
              </a:ext>
            </a:extLst>
          </p:cNvPr>
          <p:cNvGrpSpPr>
            <a:grpSpLocks/>
          </p:cNvGrpSpPr>
          <p:nvPr/>
        </p:nvGrpSpPr>
        <p:grpSpPr bwMode="auto">
          <a:xfrm flipH="1">
            <a:off x="2711712" y="2141639"/>
            <a:ext cx="1439752" cy="2160420"/>
            <a:chOff x="2245" y="572"/>
            <a:chExt cx="1134" cy="1724"/>
          </a:xfrm>
        </p:grpSpPr>
        <p:sp>
          <p:nvSpPr>
            <p:cNvPr id="48152" name="Line 16">
              <a:extLst>
                <a:ext uri="{FF2B5EF4-FFF2-40B4-BE49-F238E27FC236}">
                  <a16:creationId xmlns:a16="http://schemas.microsoft.com/office/drawing/2014/main" id="{BEAF6518-327B-4A57-BB55-4AEB0F27859B}"/>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8153" name="Line 17">
              <a:extLst>
                <a:ext uri="{FF2B5EF4-FFF2-40B4-BE49-F238E27FC236}">
                  <a16:creationId xmlns:a16="http://schemas.microsoft.com/office/drawing/2014/main" id="{7B15595C-E51E-401A-B0A8-7D3D329F8824}"/>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8154" name="Line 18">
              <a:extLst>
                <a:ext uri="{FF2B5EF4-FFF2-40B4-BE49-F238E27FC236}">
                  <a16:creationId xmlns:a16="http://schemas.microsoft.com/office/drawing/2014/main" id="{4EB5B559-4B18-4CCA-8ECF-654E08F9BCF5}"/>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48141" name="Group 19">
            <a:extLst>
              <a:ext uri="{FF2B5EF4-FFF2-40B4-BE49-F238E27FC236}">
                <a16:creationId xmlns:a16="http://schemas.microsoft.com/office/drawing/2014/main" id="{D3E99858-EB84-4046-8C9F-D4CA54DA23EC}"/>
              </a:ext>
            </a:extLst>
          </p:cNvPr>
          <p:cNvGrpSpPr>
            <a:grpSpLocks/>
          </p:cNvGrpSpPr>
          <p:nvPr/>
        </p:nvGrpSpPr>
        <p:grpSpPr bwMode="auto">
          <a:xfrm flipH="1">
            <a:off x="7713539" y="4443336"/>
            <a:ext cx="1728653" cy="1585789"/>
            <a:chOff x="2245" y="572"/>
            <a:chExt cx="1134" cy="1724"/>
          </a:xfrm>
        </p:grpSpPr>
        <p:sp>
          <p:nvSpPr>
            <p:cNvPr id="48149" name="Line 20">
              <a:extLst>
                <a:ext uri="{FF2B5EF4-FFF2-40B4-BE49-F238E27FC236}">
                  <a16:creationId xmlns:a16="http://schemas.microsoft.com/office/drawing/2014/main" id="{DBECC1ED-53E8-4DC0-897E-51AA11ECC3B0}"/>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8150" name="Line 21">
              <a:extLst>
                <a:ext uri="{FF2B5EF4-FFF2-40B4-BE49-F238E27FC236}">
                  <a16:creationId xmlns:a16="http://schemas.microsoft.com/office/drawing/2014/main" id="{8CB370AA-1DE3-40EB-B99C-436BAFA50B2B}"/>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48151" name="Line 22">
              <a:extLst>
                <a:ext uri="{FF2B5EF4-FFF2-40B4-BE49-F238E27FC236}">
                  <a16:creationId xmlns:a16="http://schemas.microsoft.com/office/drawing/2014/main" id="{3ACA68B5-BDEF-4D00-A272-20CC71287849}"/>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48142" name="Text Box 23">
            <a:extLst>
              <a:ext uri="{FF2B5EF4-FFF2-40B4-BE49-F238E27FC236}">
                <a16:creationId xmlns:a16="http://schemas.microsoft.com/office/drawing/2014/main" id="{14F02FEE-936C-4F53-A52A-34874E96FE95}"/>
              </a:ext>
            </a:extLst>
          </p:cNvPr>
          <p:cNvSpPr txBox="1">
            <a:spLocks noChangeArrowheads="1"/>
          </p:cNvSpPr>
          <p:nvPr/>
        </p:nvSpPr>
        <p:spPr bwMode="auto">
          <a:xfrm>
            <a:off x="7967520" y="878084"/>
            <a:ext cx="2149309" cy="830740"/>
          </a:xfrm>
          <a:prstGeom prst="rect">
            <a:avLst/>
          </a:prstGeom>
          <a:solidFill>
            <a:srgbClr val="99FF6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a:solidFill>
                  <a:srgbClr val="FF0066"/>
                </a:solidFill>
                <a:latin typeface="Verdana" panose="020B0604030504040204" pitchFamily="34" charset="0"/>
              </a:rPr>
              <a:t>P. Astrup 1956</a:t>
            </a:r>
          </a:p>
        </p:txBody>
      </p:sp>
      <p:sp>
        <p:nvSpPr>
          <p:cNvPr id="48143" name="AutoShape 25" descr="data:image/jpeg;base64,/9j/4AAQSkZJRgABAQAAAQABAAD/2wCEAAkGBhQSERUUExQUFRUVGBwXFxUVFxUXFRgYHBgYFxgUFBcXHCYeFxkjHRcYIC8gIycpLCwsFR4xNTAqNSYrLCkBCQoKDgwOGg8PGiwfHyQsKSwsLCkpKSksLCwsLCwsKSksLCwsLCwsLCwsLCwsLCwpKSksLCwpLCwpLCkpKSwsLP/AABEIAMABAAMBIgACEQEDEQH/xAAcAAABBQEBAQAAAAAAAAAAAAAFAQIDBAYHAAj/xABHEAABAwEFAwkECAQEBQUAAAABAAIRAwQFEiExQVFhBhMicYGRobHwBzJCwRQjJFJictHhFZKi8TNDgrJjc3SD0hY0RFNk/8QAGQEAAwEBAQAAAAAAAAAAAAAAAQIDBAAF/8QAJhEAAgICAgEEAgMBAAAAAAAAAAECEQMhEjFBBCJRYRPwcYGRMv/aAAwDAQACEQMRAD8A4uAvQlK8UpQ8vELyUBcBsUJYXmpSuOs8ntpSkDVPTCAY9kXNpparBfl1qMu3rrOZGGp0J+FehcA8wK033T62qFjVLmgPERgRIkFvUJVBohP5zuhKykJOKJw3PskdqjNNKX6QpKuYBSguxaLVYZSnaoaQVuiiwI82ziUVuCy4rRTA1OKNnwEqiCiVwf8AuaMa4o/ocCVNjR7tGo5T05fZjvszO9VLnp9G1f8ATn/cEV5UZPs3/TN+SoXT7to/5Dv9zVKadf6aYe7Zrrqb9Td54iO4LerB3SfstgO5wC3i1YlV/vhGHLV/vyVrxH1buzzCkrHJNtw+rd1fNL8DeoeSsSKV2PLalVhBlzsYOwg5dmiv1jodxVNln+tD2nTJw2QdMt8+avuCCCxV5NYnIgPihKvLxCUoxQEqQJ4XC0eCcAlphLhQGQ+lTlPc/YmNOxNwoDN10LMp4pSohKmYZRFQrqKbsTqlTcmgoDaHMKkaVCFIxcKuyQnYvFI0KVoQKC02qYGRG71661GFKz13pGd0iamrNJVGKzSKKKJWSNdBRbk477ZZ+LyP6HIS6mWwdpzHy+aKcnm/a7Mf+KO4hwSgpp6NnyqEOsm2bM0eKH3T/wDI/wCQ7unL59yN8q6XQsO9tGTxHQgdhzQS6PetA/8Az1PAj91LPrX0V9PPlH+zYXMPsVhP4x81vVz+5T9gsR3VGjxK6AVrh0YsnZDax0HdRXm+43qHknWn3HflPko25029TfJOIQ2T/FfGhDSeBzHiFdKG3fZw2tVIMyBI3E5q/VOY61xw8pV4prSuOPisBeTmtTgxKVobgTmhPa1KGIAaoSU6UoYlNJcChAUrkopp3NIWFKhkJ7Pklc1IuDQyE5oSlq8GFcGmKKakaUhBS80dxS2dTJmCQpMKbToHcVMbK77ru4pXLZSMbGwpmM9evWSWhd9Rzg1rXFzjDRGZJ0C6dyb9mwonnLXD4Etpicnay47YySt6CkZTk9yKrWrDAwsdo86QDmeOi259kLWtZ9YXOBOLYCCIa4biEfdfIYA1gDQMgBsATf4wdrkn5EV4S/gH2z2Z0mjDTOIe80uzgz7uXw5A9qkocgcFWi9uYpnIH4QRmeOY8UXsl8NzLnCBmUUu++21NBliwg74GeSMXFvehW8kVoyvLi7yG2U59FmF27LD8/ksxcf+PWG+z1+7DI+a6jyju4WijAMOGm4gkSDwyWSs/I6rRtLnCHU3U6rQRqMTThBT5Y8na+BMMlGLT07EuipF12Y7qw8yujgyuaXXSLbrptIgtrhdJo+6OoeS0IhNbG2o9B35T5FQWc/Us6gpbX7j/wArvJQWM/UM6gu8iFWyMwWp06VG5cCIkHu8UTrmIO4jxy+aH8yfpDHA54SHD8O8cZRKroOsIRDIcEhCSmdRuKemFPkBt2N3lT07qbvKkNsbsZ5qSnbhl0Vntno1FDWXOydXacFOLoZuK1/ITkkbwFVwc2maZAhwJmZzy00WjqeyCv8ADVpHrDh8lzUvAjljumcv/hNOPd8fNTNu2n93xXQKvsptmw0T/qPzCrVPZlbx8FN3U4LqkDnjMT/Dqf3R6lL9BZPuD1P7LVVfZ3eA/wAmepzT81n7fd9elUdTqMLHtyLTrpMjeDIStS7GTg2VxYWfcakFjZ91nckw1dkTGxMfTrTqEqv5HpEjbM37re5TNpN3D+VVW0a06gJfo1YfEO9F2NdeC41vAfyhTMPrChzaVT74ClFCp/8AYEKvZ3ZfY52ye4KWmahMQ7aco0GZ8EM5l4/zQt1yQ5NB1OlanvJEvbg2HPDIPEbOJSU6BJq+ghyEuV7Xc/UaekC1gdHRg5u7dh3LQcpLwFNsAguOQHmepR2i+BSp9FuTRkNwAyCpWmzOcxtV46RaXcANcPXAQbvQYwuVsz1prO1VT6c47UTttnMHdkO7VBHxOWn7JPOzZSLQtpAPrgi1w3oQ7MkAft0lngETuwiRJhCjmtbOh2S0mq1hBzJI7NhHbCI3ZasYg5Pbk4cd6C8nXtJwgggxt0Iz8VZtRNO2AjR+Gd2eR+XctmJas8rN/wBcReVNkw2Z2HQVGvy4uzRyynoN/KPJetVmbUY5jhIcIKZYmwxgOxsd2S0GWz1sPQf+U+RVe73fZ6Z4DzU9qPQf+U+RVG56k2Vk7I81xwlKxuNpbUJgNaRG05nLxRK1GAPzDzQm8a5x02tcGuLxhJ0nOfBFrV7hU8bW6Gknqx7h0k9MdnB9Z/3TgclQQ+RgXK1Rxz+3grFGuNyuU6gKy8j1uCNj7Hbwcy2vpuOVamRH4mGR4GO9dqK+fOTd4Cja6FUmAyoJPB3RPmvoMK8HaMOePGWiLnDAyzIOXEbFDZbfjYHRqBl2lvmFI89Lq+WR8D4Idd9Qc7Vpz7jpjg6D5j+pOZwtTqTPD+65n7XbpPOUa7fiBpOjWR0mnzHYuj0X5zsdp5oXyzuzn7HVbEuaMbd8tzy7JQatBi6dnB6tnfxUBsztsrSMwkA9LuScy2Pi7lh5NHrxjF9Gb+hO3FKbC7cc9Von0m5QHJrmAjMHMeGceIQU2wqEWzPiwFPFgduRp7BuKQNG4rudjLHFglth9Sum+z9s2JzTmGVCQdgJJkDw71h3UgNiPciLwcy006MxTqF5LZymJBRjJydMnlguN/Bor5o9EZayY6hOfaprfeAFlOgJZDZ46nxA7VcvZskNiSWv8GkwPBZm2sL6dETDXYnuJ+Fphzm9mBBtrQIbSszttvGo7IHLL1x0Vek8jJ3rNV7yr1HOxUWYabnHCPwgkNns81HVqPMCJJIwjfwXVrRpTDLS1wIURowPeiFP/Bni0mzNzqBrTG84QT4yqFSkXEtdIiWkHIyMiD1EJEmUtPSDlwWirzgNJwc4GYnNwAJgdS6Cy1Cs6hVHu1GFp4OEmOsHyXL7BYubwlhcC1wLS3UHTLvGS6vYaTXB1ORiAa+WiOnHSfA0k+a04dKjzfVxapsL03yAd6p3TbBUaSDIa97f6slapEx2rE3NVr0K9QhrnMNR2NkH7x6TOPmtEpKO2YIx5dGwtOjvynyKHXCfsbev5hXa9WWE727eI2obyZqTYgeJ8wjYK0WqtJhcwOaDLxmdkSZnsRK0+4UPbTJqU9wcSeORhX7VTlhbvy/RSxdD5Ox1MdGOz914O28ElnOUHUZJtV0B3AE+CsTPlylSIAVyiw+u9JTG4cfXarNNqyt6PXivLJKVMkEevWi75yUt/PWOi/bgDXcHN6JB7QuF0Quo+y23zSrUT8D8TRweM/EeKfE90Z/VR0mbZ+o7h67EwNGZyy1/dSlspvNDvVzAMLdCIyUpCa2mBonwuOOHX9dxoWirSBMMecP5Tm3zKF1A7eV0X2i3X9dTqge+0sP5m9IE9YJHYsTVs6y5I+49PBPlCvgFnENpTQDvPqf1VypTURCh10WIQDOpTS07yrEL0ZLpMO3sgLOJXhLXNIJBDmnXPJw07FKQkhdfk7j4Z1ilelOrTFdpkFpe3fmzogj/AFILgIp0BGkF3WekWngsvcd580Hyegyg/EN0OxUnD/U7CexaKtUxUqRJjnWh3UCwO+ZCZ72CEKM1b3dNwZpJ4xnom3PWFK00nuGLCTlEzkcx1aq9e8AQwRme6du8n5hDLHXex730wJDSzEcw2SDI45EJU6NLXtNLZbVgvdj36S1pJ3vacPjkq96WB3P1S5hZiqPLZGRGLYfHtQejbnS15OJzYzI1iMJ6xkrP8RqOjE9zoMjETuP6pudKhPxvkprwqJG0iCADmVuORdrdjLXaYeiTrLci2eoeCw1N8nPVajk3a4dTH3Xd4JI83BCEuMkL6iPLG0bM20Co6ntAFTraSR5pKYQwWqnUtr4J5ylTczDsdmSY3kSERY9XyvpnkxietTug7qPkg/I2rNidwf8A+JRW1noO6j5FAORL/sNXb0vk1NjlyYs40g8bW1hYHH3nho6yr9tfDQdzh5ws7Qu5zrTRqud7hMN2Zg+UI3e7CaYAMHEF2F+1nZVTLbW5z3+ShvIfVvP4SnsqTB3gHvCjvN31T90eZVyR840/Xl661NSboog1T0wsTPcaLlBq1/s8r83bWjQVWOaesdJvbr3BZGg1G7otOCrSf92o09kgHwK6NJpmfLuLR2leXk0nPsW08sdK8mxqnLjgPyru3nrM4AS5pD2gb27O0SO1cztFm3LsiwF+XNzby2MtQeBkjtUsq1Zo9POnRiq9H13euwKi9i0Nos/BDK9m4LHVnpooxKQtVg0YS8ygcisGpObVz6KpWWVBdFEytdljFSq2m6cFWaboyydmO5zWlHLHaIY+mD0aQHN7SWMc6mSe2B2KpQs5aQ4aggjszU9jspY9ziScTCzg1s48utyP0KtFe2iKBcR0i8N6g1pPickLstpIZzTQXOJxADU5dI+APajVtb9We+OKjuGz82xzyOk6cJ/BJ7tPJdaLS6M862EZYCM1Zs1qqEEtZMCf1UtrYS4uOhOvgrl1sPvAdGcJPXnCLaOSoia+ddYPlmAtndtDFXa/ZzdJx63EE+KAOuZznPDM8JgjrzyWouNkhx+7zdI/9uBPmghMjpFmy2B7LZUqEtwY3uH3pcAC08MkXY/YqYqSSd5J8SpKb1zk32ee0T2h/RM6IByFq/Y6/B8/L5I1VMtI4HyQ7kNY2fQoJP1riHcCDAHgrYH7iOVe0gp3y51voUm+7LieORE+BK1d8PikTnk5py6xrwQupyRpCuys0vaWCIB3GQc89rgfzFErUwVGlr/dJjgdyvji4qmRnJSeiSiegOGXcUy9P8B3YPEJlnpkNgZgSc+GQCjvCpNMTliLZ3yM48E6eha2fPnODepGPCzeCqDofWiL3JyetdoH1TJgwZIHmVmUT1Fk+g3RrAbVeo2xsEbwfXrcorN7ObxPwMHW4Ky72eW9rSS1mTSSQ4bASUODJ/mR2i5rZztnpVPv02uPWQJ8ZVxZDkZfNKlY6dOo9rC2AGuImH5sy4zC01mvBlQvwGcDsLo2GAfmtaaZ58otMsryZzi9zoRFHoDyitfNubIBDmkdoMx3IybS0fE3vCzfLq1UjZH9NuNhDmAEF0yAQAMzIJQfQ0ewFabTSdqI6kPq0qZ0cFmatuLtHa7/AJ8VE+nW1AkTkRpCxNWeklHpM0L7IOC8KEIAx1oHwnuUrK1q+55JaKKwy5oStQkG1H4B3hQWm86lJxFSGkRxGfFBr4CpJGgaE6taAxjnO0aCeuBOEcclm/4+4RDm5iRluz+So1b3dWfDjkAchppu3ruDA5o1NRoIEGWuh7HH4mOhw7hI7FeNVpY0j4ZHZEn9EJsNQvu+k5uZozQe0ahzDAd1OaR1aobTtLsoOTkWq0VhNTjZdvS0ggNGg8Jzz7/BT3NbmsDmn49OuIB8VnalRzpPHNJz7mnPdI7M0GitpaZ0S670FOlzhiXOEzrkI8kYoscKTTEGo9z3CNAQSAe8LP3TdEuoYs6baLK7zsJgkDqkI7eDLRUY3mXAVGPdjacgQ5uMAZHpAAd6NN2ZMs1VotUaR3KZtJ06FZF9629phwGXAH5pv/qK2Dd3BStfZPi35RtTRJyjf5IPyDJFKvTfLcLxIcILXOnuzAQanyltn4cwRpv2jq+St3HXrE1OfgMewNJyxYm+6ctuZnsVcc4p2ic4Pi068G9s1QlpxjpDomNPzDr1VezW4Pc5jgA4TI2dY7CD2rM0uWLaddlF2KpigNe0S6ZgNePi111yzWhtFmbUDarNYxN2TwPetinyVoxuPF0yK13iaNVrT0mVSQNhaYEHiD3qK1VsbGO3OOLcDEeamtdMOLHFswDkdWuEEdozzVdhaJaBDXa8DIh3fks+abeiuNLs5RR5k/Cr1lrU6fuktz2SPJZWz3nS+8rX8aofeKnR6PtZpa1/QG82+oTBxS4jOcoz0hVbZylrljgC7C5paelJgzO3cgZvmy6lzuxWBf1jLYBcNN/XmmSYjUCWy2J1ag6rMVGV8QnbTZh6E7IIkLqN5WA/Qqtag4sqPZiBB6Mg690rk777soouY175Li6M4MtA8xK1lk5f2Nl3Ps7ary/C4NBa7adJ4BVxtK7M2VPVAv6fbCAed1z97wCjdabXtf8A1KkzlHZ8gSRHA+v7qxT5Q2edSeMGFNplPbRLRt1ei9tV/SDHNcRMyARiEfllaH2kXY977ParNBFUQRoZw4mP7sj1BZ61coLNgPTkxphPCfBF+UXL6zVDSbRqHBTDgW4SM8mtjfkmhKk7JyinJNGKq3DaxozLZmOxafk/ZHUrOwVSMQLyeEvLo46qnbeUGUtxHrlZS9OVD3GJIG5JUpF7jHZv7TyhosEuqDqAzQW28vmDKm2dek79B1Lnta1FxzKixp1jS7JPLZp7RykdU1dluByVa87fjpYZkAz68EAcck3nyEyghHNkv0kgxKtWW3kOkoaTmnByahEzc8j+UYoWgseYo2iGuOxrx7j+EzhPZuR2+rtLHFzBltb45cVyvnDEbCuiXDyk56i1tTNzBgJOpAAgnsUckdWaMUqY2vUBbibM5Yt+IZE9og9qr2lwIafW5Xq9EGdiH2+xOpMaX5tqYgxwzBg5jgRkpG5yVHSrBfVOnd9KvVgN+jhrhtOEkBo3kpOT94OpWWhabQYfarXijYGva6m1o4QAudXfitn0azunmqR6WvxuBIOzYR371sfbXaeboWOlTywvNQRsDGYWiOt3gtmKrbZ5edVUUaflBZ4MzGwO3GdHcFm/4hhdhqNEjYfMbwdUfsl5ttVmp1R/mMBPAxmOwoFeFna84XGHCebedBIJwv3sPgsU1UqRSD0WW1qbtDhMbpCfVslQjoua4cNVjBeLqb3MdIc3Ig6g+tDuhEqXKEszKDjbH66LtxPP8Ts9J7XANDnAxEvAMSdo171seUVlq0rO11KqWGm6Q0NBa5pPuu2gROizd0csGOe0yCW6TrpBWlt1sZaacEw4GQdmhGY7StOKUUqZmypydmSvLlLa2Pw1DgDnFrXCCwuAmAd8Zx1qlVv6t0umTsJgb/1WnvO6Ocs9Wi7Mmk0gjPDVptxNcNxMRP6LCWyuaVOltbVptd2wMXcVnknSf2WjJcjl7axnwSh68aMJWtW7QFFktN4IzT2PgGAPUqJo4qVpzSsIw1D1JW1DuUjiDsXsl2hWmOZWIzVinaDGWh/RVSQV6m4iQIhK0ddFssJ+JXboscuxOghunX6zQvnH8EdusnmQ77zjPZkh4CietUkrN3tQh0wjVWoQ7hKFXs4HLhP7IxFl0CUocoyV5rlQkmSOconuTymvCAX0I1PJUQOZ9a6KREVDgFfua2YKg/Fl+nihxXmE66eskGrRROmdApWwAEuMBokngNfJZi3cqKlao0yRTZIYzYAcyTxKnvCqalmEfFGLszjtPks49haYKnCN9lcmWRvaHPWdgt1Fwc1kCrSOha6Nm7PXYStn7QqzLZY7JaqZlhBpuG1pLc2nc4FpGfBYa5L2xXVXpfE2rSnL4HOEZ9YTrstz6VKrQEmjW6Tm/ce0hwqsGkwCCNsjcmUuNpk3Dm00HeQV+81Qwv8AdaS07hkT8vBau14XgOaZBXPOQrRVrWmzmPrGYmHiCcx/MnWXlE+y1TTfJZu2gzEjgs84lV1/Bo75u8VgDpVbk1x0cJ9xx8jxhZ+8auFsOBB2g6jbHWjtS8WvaSDIO0bRn3LHcqL1xv7A3rjKe35JY29AclFFOneBa6Z2+v0W95K3+XiJkjVcyFWSiNxXmaVVp2Tn5KkoWhFI66y/y28qdFxyrWUAj8Yc+D1xKxl9n7JZjOjI7MZy8FLfVsw3vQqHRtmDhxyfl2kx2pb3s5FnpMcB0WZOBxN96QOvNTctJHR7Zzx15OIOmfD5qmbanByZUaD8/JbdHSm6HG3p4t3V69FUn0k1y7iiXNovi3DglNtA3IYlAXcUD8jCX04JzLfO5UKbEQu+wF7XuDQ5rILthh2KP9pQaSGTcghdNnfaHtYwEyRoNk5lGaDyA6jBBomHTtxSQ4Ddpn1Ke5agpWavWszg6rToUTgI6TceJtdzR8RaQDwlSvZUrUbLbKhOMmpRqCINRjS51MnfHyCk+yy+wNbBsBz1hCq1paddeCLXpY56XuuGhHFZetRc0mU8dkm6HViEjhkHDqPXsKhxKVr8iN8eGYTk0y7YbOKmSq16Za4g9fivWK1FhB70ZvqmHsbUbsyPVsS9MpVxM64JabkrhK8BknJ+R6dKaDqkKBydGk5PVw6k5m0O8HfuCh3KBrWloGvymF7k/XisGzk/o9urfHzVG96+Ks87nEDsy/VTUamXc7x0HeQ1oHPuouMNtFN1IzpiiaZPU5aSzANziIMEbthB8Vzuz1y1wcNWkEdhn11rpN4Xgx4bVED6QzGR/wARohw6yCD3pMq8lPTTS7Mrd1sNjvBj9jHwfykweyCStp7Q7hBitT91zcXb/ZYPlGJc133mNz4xBK6jyYtYtdga1+ZAw9RGvy70HfFMn1Jo53cl6Opis10lmAnDtkaYdx1VO86BEva7HTJydtg7HDYf0Whvu4ebe8jQgg98z1rKNqlgLfhOo2Hs3ox3tAlaIS5TWUnE3r/dVwfH1+ivXRRx1mAfeTska69LY1tvpOP+VZ2B3USSR/Kr97WXBZqDmNID5naA7MgHccz1wstaqnO165G04R+VgwtHVlPajl8W2qW0uanC7m3jdjbBaf5gfFQlDpFoeTnzjGhTWjNRAevXUntYtYtFhrMXWJ7k6pdRwkjPzjeqrKxB7I7Fo7gtNPF03gCDtGseWXilk2laHSUuzJubBTmhT3hBe6NCVWDoTp2jMWQzPiiV3S3t8QJQ2k6fkr9jBNVjQfec1veQEsuisEbXkRUpUaxdWaQIxMqNzwuE9FwGrXSAinLK30qtSi6iZbgdIGQa/FqRsJCS7OTj6dqqNqH6ulTL24Yh0SWt6yPJAaJBbj21ek7hJJDR1fNQu3ZqnFdFO11SEBtlRpG4ore1Qacde9ZyprrKrHZknpjXNCaMipaLgTB26JjhvVEyZGTn4+u5HbntIew03bR8s0CcIUlmrYSCNiDWgKWyS2USwkHUKOUYtbBUbjHb5IPEGClTHkqYmi8SlJSEphULRqFpBGoII7IIUJdJKlafXgontz61yOY+mij7zPMsaNWuxDuiPHxQoFSYlzVhRorxp85ZqbhrhJ/qK0XstvD36ZO3F4Z+Syl1WuaRZunuP9lNyMvDmrW3OASWnqPoKNacS78NHQ+VVm6Mju4QuYW73z69bV1y8xiZ2D9/XBZC7PZ7VttqdTY5rGN6b6jsw1s/C0e8e1JiTugZbXZhUb5MmKjqhH+GxzvD+y63ZPYnZKbmOe6tWAMOEhrXZE4jGY2ZAxkrt4+zWx2ek806R6ZwkF73S0mYGeUR3K8oNpkYu5I4hc9twuGWZhbWvWf9HobIL6YaNogvDvEjsC6Vc/I67zSDvo1JuF7nZgy0zvOZCF8r7roCg+o0spYGSwadM9EsA/EDHapZEmk7KY7uj//Z">
            <a:extLst>
              <a:ext uri="{FF2B5EF4-FFF2-40B4-BE49-F238E27FC236}">
                <a16:creationId xmlns:a16="http://schemas.microsoft.com/office/drawing/2014/main" id="{B8CDFAE3-A58C-402B-A5E3-D7C76FEBB8EB}"/>
              </a:ext>
            </a:extLst>
          </p:cNvPr>
          <p:cNvSpPr>
            <a:spLocks noChangeAspect="1" noChangeArrowheads="1"/>
          </p:cNvSpPr>
          <p:nvPr/>
        </p:nvSpPr>
        <p:spPr bwMode="auto">
          <a:xfrm>
            <a:off x="1692616" y="-182284"/>
            <a:ext cx="304777" cy="304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48144" name="AutoShape 27" descr="data:image/jpeg;base64,/9j/4AAQSkZJRgABAQAAAQABAAD/2wCEAAkGBhQSERUUExQUFRUVGBwXFxUVFxUXFRgYHBgYFxgUFBcXHCYeFxkjHRcYIC8gIycpLCwsFR4xNTAqNSYrLCkBCQoKDgwOGg8PGiwfHyQsKSwsLCkpKSksLCwsLCwsKSksLCwsLCwsLCwsLCwsLCwpKSksLCwpLCwpLCkpKSwsLP/AABEIAMABAAMBIgACEQEDEQH/xAAcAAABBQEBAQAAAAAAAAAAAAAFAQIDBAYHAAj/xABHEAABAwEFAwkECAQEBQUAAAABAAIRAwQFEiExQVFhBhMicYGRobHwBzJCwRQjJFJictHhFZKi8TNDgrJjc3SD0hY0RFNk/8QAGQEAAwEBAQAAAAAAAAAAAAAAAQIDBAAF/8QAJhEAAgICAgEEAgMBAAAAAAAAAAECEQMhEjFBBCJRYRPwcYGRMv/aAAwDAQACEQMRAD8A4uAvQlK8UpQ8vELyUBcBsUJYXmpSuOs8ntpSkDVPTCAY9kXNpparBfl1qMu3rrOZGGp0J+FehcA8wK033T62qFjVLmgPERgRIkFvUJVBohP5zuhKykJOKJw3PskdqjNNKX6QpKuYBSguxaLVYZSnaoaQVuiiwI82ziUVuCy4rRTA1OKNnwEqiCiVwf8AuaMa4o/ocCVNjR7tGo5T05fZjvszO9VLnp9G1f8ATn/cEV5UZPs3/TN+SoXT7to/5Dv9zVKadf6aYe7Zrrqb9Td54iO4LerB3SfstgO5wC3i1YlV/vhGHLV/vyVrxH1buzzCkrHJNtw+rd1fNL8DeoeSsSKV2PLalVhBlzsYOwg5dmiv1jodxVNln+tD2nTJw2QdMt8+avuCCCxV5NYnIgPihKvLxCUoxQEqQJ4XC0eCcAlphLhQGQ+lTlPc/YmNOxNwoDN10LMp4pSohKmYZRFQrqKbsTqlTcmgoDaHMKkaVCFIxcKuyQnYvFI0KVoQKC02qYGRG71661GFKz13pGd0iamrNJVGKzSKKKJWSNdBRbk477ZZ+LyP6HIS6mWwdpzHy+aKcnm/a7Mf+KO4hwSgpp6NnyqEOsm2bM0eKH3T/wDI/wCQ7unL59yN8q6XQsO9tGTxHQgdhzQS6PetA/8Az1PAj91LPrX0V9PPlH+zYXMPsVhP4x81vVz+5T9gsR3VGjxK6AVrh0YsnZDax0HdRXm+43qHknWn3HflPko25029TfJOIQ2T/FfGhDSeBzHiFdKG3fZw2tVIMyBI3E5q/VOY61xw8pV4prSuOPisBeTmtTgxKVobgTmhPa1KGIAaoSU6UoYlNJcChAUrkopp3NIWFKhkJ7Pklc1IuDQyE5oSlq8GFcGmKKakaUhBS80dxS2dTJmCQpMKbToHcVMbK77ru4pXLZSMbGwpmM9evWSWhd9Rzg1rXFzjDRGZJ0C6dyb9mwonnLXD4Etpicnay47YySt6CkZTk9yKrWrDAwsdo86QDmeOi259kLWtZ9YXOBOLYCCIa4biEfdfIYA1gDQMgBsATf4wdrkn5EV4S/gH2z2Z0mjDTOIe80uzgz7uXw5A9qkocgcFWi9uYpnIH4QRmeOY8UXsl8NzLnCBmUUu++21NBliwg74GeSMXFvehW8kVoyvLi7yG2U59FmF27LD8/ksxcf+PWG+z1+7DI+a6jyju4WijAMOGm4gkSDwyWSs/I6rRtLnCHU3U6rQRqMTThBT5Y8na+BMMlGLT07EuipF12Y7qw8yujgyuaXXSLbrptIgtrhdJo+6OoeS0IhNbG2o9B35T5FQWc/Us6gpbX7j/wArvJQWM/UM6gu8iFWyMwWp06VG5cCIkHu8UTrmIO4jxy+aH8yfpDHA54SHD8O8cZRKroOsIRDIcEhCSmdRuKemFPkBt2N3lT07qbvKkNsbsZ5qSnbhl0Vntno1FDWXOydXacFOLoZuK1/ITkkbwFVwc2maZAhwJmZzy00WjqeyCv8ADVpHrDh8lzUvAjljumcv/hNOPd8fNTNu2n93xXQKvsptmw0T/qPzCrVPZlbx8FN3U4LqkDnjMT/Dqf3R6lL9BZPuD1P7LVVfZ3eA/wAmepzT81n7fd9elUdTqMLHtyLTrpMjeDIStS7GTg2VxYWfcakFjZ91nckw1dkTGxMfTrTqEqv5HpEjbM37re5TNpN3D+VVW0a06gJfo1YfEO9F2NdeC41vAfyhTMPrChzaVT74ClFCp/8AYEKvZ3ZfY52ye4KWmahMQ7aco0GZ8EM5l4/zQt1yQ5NB1OlanvJEvbg2HPDIPEbOJSU6BJq+ghyEuV7Xc/UaekC1gdHRg5u7dh3LQcpLwFNsAguOQHmepR2i+BSp9FuTRkNwAyCpWmzOcxtV46RaXcANcPXAQbvQYwuVsz1prO1VT6c47UTttnMHdkO7VBHxOWn7JPOzZSLQtpAPrgi1w3oQ7MkAft0lngETuwiRJhCjmtbOh2S0mq1hBzJI7NhHbCI3ZasYg5Pbk4cd6C8nXtJwgggxt0Iz8VZtRNO2AjR+Gd2eR+XctmJas8rN/wBcReVNkw2Z2HQVGvy4uzRyynoN/KPJetVmbUY5jhIcIKZYmwxgOxsd2S0GWz1sPQf+U+RVe73fZ6Z4DzU9qPQf+U+RVG56k2Vk7I81xwlKxuNpbUJgNaRG05nLxRK1GAPzDzQm8a5x02tcGuLxhJ0nOfBFrV7hU8bW6Gknqx7h0k9MdnB9Z/3TgclQQ+RgXK1Rxz+3grFGuNyuU6gKy8j1uCNj7Hbwcy2vpuOVamRH4mGR4GO9dqK+fOTd4Cja6FUmAyoJPB3RPmvoMK8HaMOePGWiLnDAyzIOXEbFDZbfjYHRqBl2lvmFI89Lq+WR8D4Idd9Qc7Vpz7jpjg6D5j+pOZwtTqTPD+65n7XbpPOUa7fiBpOjWR0mnzHYuj0X5zsdp5oXyzuzn7HVbEuaMbd8tzy7JQatBi6dnB6tnfxUBsztsrSMwkA9LuScy2Pi7lh5NHrxjF9Gb+hO3FKbC7cc9Von0m5QHJrmAjMHMeGceIQU2wqEWzPiwFPFgduRp7BuKQNG4rudjLHFglth9Sum+z9s2JzTmGVCQdgJJkDw71h3UgNiPciLwcy006MxTqF5LZymJBRjJydMnlguN/Bor5o9EZayY6hOfaprfeAFlOgJZDZ46nxA7VcvZskNiSWv8GkwPBZm2sL6dETDXYnuJ+Fphzm9mBBtrQIbSszttvGo7IHLL1x0Vek8jJ3rNV7yr1HOxUWYabnHCPwgkNns81HVqPMCJJIwjfwXVrRpTDLS1wIURowPeiFP/Bni0mzNzqBrTG84QT4yqFSkXEtdIiWkHIyMiD1EJEmUtPSDlwWirzgNJwc4GYnNwAJgdS6Cy1Cs6hVHu1GFp4OEmOsHyXL7BYubwlhcC1wLS3UHTLvGS6vYaTXB1ORiAa+WiOnHSfA0k+a04dKjzfVxapsL03yAd6p3TbBUaSDIa97f6slapEx2rE3NVr0K9QhrnMNR2NkH7x6TOPmtEpKO2YIx5dGwtOjvynyKHXCfsbev5hXa9WWE727eI2obyZqTYgeJ8wjYK0WqtJhcwOaDLxmdkSZnsRK0+4UPbTJqU9wcSeORhX7VTlhbvy/RSxdD5Ox1MdGOz914O28ElnOUHUZJtV0B3AE+CsTPlylSIAVyiw+u9JTG4cfXarNNqyt6PXivLJKVMkEevWi75yUt/PWOi/bgDXcHN6JB7QuF0Quo+y23zSrUT8D8TRweM/EeKfE90Z/VR0mbZ+o7h67EwNGZyy1/dSlspvNDvVzAMLdCIyUpCa2mBonwuOOHX9dxoWirSBMMecP5Tm3zKF1A7eV0X2i3X9dTqge+0sP5m9IE9YJHYsTVs6y5I+49PBPlCvgFnENpTQDvPqf1VypTURCh10WIQDOpTS07yrEL0ZLpMO3sgLOJXhLXNIJBDmnXPJw07FKQkhdfk7j4Z1ilelOrTFdpkFpe3fmzogj/AFILgIp0BGkF3WekWngsvcd580Hyegyg/EN0OxUnD/U7CexaKtUxUqRJjnWh3UCwO+ZCZ72CEKM1b3dNwZpJ4xnom3PWFK00nuGLCTlEzkcx1aq9e8AQwRme6du8n5hDLHXex730wJDSzEcw2SDI45EJU6NLXtNLZbVgvdj36S1pJ3vacPjkq96WB3P1S5hZiqPLZGRGLYfHtQejbnS15OJzYzI1iMJ6xkrP8RqOjE9zoMjETuP6pudKhPxvkprwqJG0iCADmVuORdrdjLXaYeiTrLci2eoeCw1N8nPVajk3a4dTH3Xd4JI83BCEuMkL6iPLG0bM20Co6ntAFTraSR5pKYQwWqnUtr4J5ylTczDsdmSY3kSERY9XyvpnkxietTug7qPkg/I2rNidwf8A+JRW1noO6j5FAORL/sNXb0vk1NjlyYs40g8bW1hYHH3nho6yr9tfDQdzh5ws7Qu5zrTRqud7hMN2Zg+UI3e7CaYAMHEF2F+1nZVTLbW5z3+ShvIfVvP4SnsqTB3gHvCjvN31T90eZVyR840/Xl661NSboog1T0wsTPcaLlBq1/s8r83bWjQVWOaesdJvbr3BZGg1G7otOCrSf92o09kgHwK6NJpmfLuLR2leXk0nPsW08sdK8mxqnLjgPyru3nrM4AS5pD2gb27O0SO1cztFm3LsiwF+XNzby2MtQeBkjtUsq1Zo9POnRiq9H13euwKi9i0Nos/BDK9m4LHVnpooxKQtVg0YS8ygcisGpObVz6KpWWVBdFEytdljFSq2m6cFWaboyydmO5zWlHLHaIY+mD0aQHN7SWMc6mSe2B2KpQs5aQ4aggjszU9jspY9ziScTCzg1s48utyP0KtFe2iKBcR0i8N6g1pPickLstpIZzTQXOJxADU5dI+APajVtb9We+OKjuGz82xzyOk6cJ/BJ7tPJdaLS6M862EZYCM1Zs1qqEEtZMCf1UtrYS4uOhOvgrl1sPvAdGcJPXnCLaOSoia+ddYPlmAtndtDFXa/ZzdJx63EE+KAOuZznPDM8JgjrzyWouNkhx+7zdI/9uBPmghMjpFmy2B7LZUqEtwY3uH3pcAC08MkXY/YqYqSSd5J8SpKb1zk32ee0T2h/RM6IByFq/Y6/B8/L5I1VMtI4HyQ7kNY2fQoJP1riHcCDAHgrYH7iOVe0gp3y51voUm+7LieORE+BK1d8PikTnk5py6xrwQupyRpCuys0vaWCIB3GQc89rgfzFErUwVGlr/dJjgdyvji4qmRnJSeiSiegOGXcUy9P8B3YPEJlnpkNgZgSc+GQCjvCpNMTliLZ3yM48E6eha2fPnODepGPCzeCqDofWiL3JyetdoH1TJgwZIHmVmUT1Fk+g3RrAbVeo2xsEbwfXrcorN7ObxPwMHW4Ky72eW9rSS1mTSSQ4bASUODJ/mR2i5rZztnpVPv02uPWQJ8ZVxZDkZfNKlY6dOo9rC2AGuImH5sy4zC01mvBlQvwGcDsLo2GAfmtaaZ58otMsryZzi9zoRFHoDyitfNubIBDmkdoMx3IybS0fE3vCzfLq1UjZH9NuNhDmAEF0yAQAMzIJQfQ0ewFabTSdqI6kPq0qZ0cFmatuLtHa7/AJ8VE+nW1AkTkRpCxNWeklHpM0L7IOC8KEIAx1oHwnuUrK1q+55JaKKwy5oStQkG1H4B3hQWm86lJxFSGkRxGfFBr4CpJGgaE6taAxjnO0aCeuBOEcclm/4+4RDm5iRluz+So1b3dWfDjkAchppu3ruDA5o1NRoIEGWuh7HH4mOhw7hI7FeNVpY0j4ZHZEn9EJsNQvu+k5uZozQe0ahzDAd1OaR1aobTtLsoOTkWq0VhNTjZdvS0ggNGg8Jzz7/BT3NbmsDmn49OuIB8VnalRzpPHNJz7mnPdI7M0GitpaZ0S670FOlzhiXOEzrkI8kYoscKTTEGo9z3CNAQSAe8LP3TdEuoYs6baLK7zsJgkDqkI7eDLRUY3mXAVGPdjacgQ5uMAZHpAAd6NN2ZMs1VotUaR3KZtJ06FZF9629phwGXAH5pv/qK2Dd3BStfZPi35RtTRJyjf5IPyDJFKvTfLcLxIcILXOnuzAQanyltn4cwRpv2jq+St3HXrE1OfgMewNJyxYm+6ctuZnsVcc4p2ic4Pi068G9s1QlpxjpDomNPzDr1VezW4Pc5jgA4TI2dY7CD2rM0uWLaddlF2KpigNe0S6ZgNePi111yzWhtFmbUDarNYxN2TwPetinyVoxuPF0yK13iaNVrT0mVSQNhaYEHiD3qK1VsbGO3OOLcDEeamtdMOLHFswDkdWuEEdozzVdhaJaBDXa8DIh3fks+abeiuNLs5RR5k/Cr1lrU6fuktz2SPJZWz3nS+8rX8aofeKnR6PtZpa1/QG82+oTBxS4jOcoz0hVbZylrljgC7C5paelJgzO3cgZvmy6lzuxWBf1jLYBcNN/XmmSYjUCWy2J1ag6rMVGV8QnbTZh6E7IIkLqN5WA/Qqtag4sqPZiBB6Mg690rk777soouY175Li6M4MtA8xK1lk5f2Nl3Ps7ary/C4NBa7adJ4BVxtK7M2VPVAv6fbCAed1z97wCjdabXtf8A1KkzlHZ8gSRHA+v7qxT5Q2edSeMGFNplPbRLRt1ei9tV/SDHNcRMyARiEfllaH2kXY977ParNBFUQRoZw4mP7sj1BZ61coLNgPTkxphPCfBF+UXL6zVDSbRqHBTDgW4SM8mtjfkmhKk7JyinJNGKq3DaxozLZmOxafk/ZHUrOwVSMQLyeEvLo46qnbeUGUtxHrlZS9OVD3GJIG5JUpF7jHZv7TyhosEuqDqAzQW28vmDKm2dek79B1Lnta1FxzKixp1jS7JPLZp7RykdU1dluByVa87fjpYZkAz68EAcck3nyEyghHNkv0kgxKtWW3kOkoaTmnByahEzc8j+UYoWgseYo2iGuOxrx7j+EzhPZuR2+rtLHFzBltb45cVyvnDEbCuiXDyk56i1tTNzBgJOpAAgnsUckdWaMUqY2vUBbibM5Yt+IZE9og9qr2lwIafW5Xq9EGdiH2+xOpMaX5tqYgxwzBg5jgRkpG5yVHSrBfVOnd9KvVgN+jhrhtOEkBo3kpOT94OpWWhabQYfarXijYGva6m1o4QAudXfitn0azunmqR6WvxuBIOzYR371sfbXaeboWOlTywvNQRsDGYWiOt3gtmKrbZ5edVUUaflBZ4MzGwO3GdHcFm/4hhdhqNEjYfMbwdUfsl5ttVmp1R/mMBPAxmOwoFeFna84XGHCebedBIJwv3sPgsU1UqRSD0WW1qbtDhMbpCfVslQjoua4cNVjBeLqb3MdIc3Ig6g+tDuhEqXKEszKDjbH66LtxPP8Ts9J7XANDnAxEvAMSdo171seUVlq0rO11KqWGm6Q0NBa5pPuu2gROizd0csGOe0yCW6TrpBWlt1sZaacEw4GQdmhGY7StOKUUqZmypydmSvLlLa2Pw1DgDnFrXCCwuAmAd8Zx1qlVv6t0umTsJgb/1WnvO6Ocs9Wi7Mmk0gjPDVptxNcNxMRP6LCWyuaVOltbVptd2wMXcVnknSf2WjJcjl7axnwSh68aMJWtW7QFFktN4IzT2PgGAPUqJo4qVpzSsIw1D1JW1DuUjiDsXsl2hWmOZWIzVinaDGWh/RVSQV6m4iQIhK0ddFssJ+JXboscuxOghunX6zQvnH8EdusnmQ77zjPZkh4CietUkrN3tQh0wjVWoQ7hKFXs4HLhP7IxFl0CUocoyV5rlQkmSOconuTymvCAX0I1PJUQOZ9a6KREVDgFfua2YKg/Fl+nihxXmE66eskGrRROmdApWwAEuMBokngNfJZi3cqKlao0yRTZIYzYAcyTxKnvCqalmEfFGLszjtPks49haYKnCN9lcmWRvaHPWdgt1Fwc1kCrSOha6Nm7PXYStn7QqzLZY7JaqZlhBpuG1pLc2nc4FpGfBYa5L2xXVXpfE2rSnL4HOEZ9YTrstz6VKrQEmjW6Tm/ce0hwqsGkwCCNsjcmUuNpk3Dm00HeQV+81Qwv8AdaS07hkT8vBau14XgOaZBXPOQrRVrWmzmPrGYmHiCcx/MnWXlE+y1TTfJZu2gzEjgs84lV1/Bo75u8VgDpVbk1x0cJ9xx8jxhZ+8auFsOBB2g6jbHWjtS8WvaSDIO0bRn3LHcqL1xv7A3rjKe35JY29AclFFOneBa6Z2+v0W95K3+XiJkjVcyFWSiNxXmaVVp2Tn5KkoWhFI66y/y28qdFxyrWUAj8Yc+D1xKxl9n7JZjOjI7MZy8FLfVsw3vQqHRtmDhxyfl2kx2pb3s5FnpMcB0WZOBxN96QOvNTctJHR7Zzx15OIOmfD5qmbanByZUaD8/JbdHSm6HG3p4t3V69FUn0k1y7iiXNovi3DglNtA3IYlAXcUD8jCX04JzLfO5UKbEQu+wF7XuDQ5rILthh2KP9pQaSGTcghdNnfaHtYwEyRoNk5lGaDyA6jBBomHTtxSQ4Ddpn1Ke5agpWavWszg6rToUTgI6TceJtdzR8RaQDwlSvZUrUbLbKhOMmpRqCINRjS51MnfHyCk+yy+wNbBsBz1hCq1paddeCLXpY56XuuGhHFZetRc0mU8dkm6HViEjhkHDqPXsKhxKVr8iN8eGYTk0y7YbOKmSq16Za4g9fivWK1FhB70ZvqmHsbUbsyPVsS9MpVxM64JabkrhK8BknJ+R6dKaDqkKBydGk5PVw6k5m0O8HfuCh3KBrWloGvymF7k/XisGzk/o9urfHzVG96+Ks87nEDsy/VTUamXc7x0HeQ1oHPuouMNtFN1IzpiiaZPU5aSzANziIMEbthB8Vzuz1y1wcNWkEdhn11rpN4Xgx4bVED6QzGR/wARohw6yCD3pMq8lPTTS7Mrd1sNjvBj9jHwfykweyCStp7Q7hBitT91zcXb/ZYPlGJc133mNz4xBK6jyYtYtdga1+ZAw9RGvy70HfFMn1Jo53cl6Opis10lmAnDtkaYdx1VO86BEva7HTJydtg7HDYf0Whvu4ebe8jQgg98z1rKNqlgLfhOo2Hs3ox3tAlaIS5TWUnE3r/dVwfH1+ivXRRx1mAfeTska69LY1tvpOP+VZ2B3USSR/Kr97WXBZqDmNID5naA7MgHccz1wstaqnO165G04R+VgwtHVlPajl8W2qW0uanC7m3jdjbBaf5gfFQlDpFoeTnzjGhTWjNRAevXUntYtYtFhrMXWJ7k6pdRwkjPzjeqrKxB7I7Fo7gtNPF03gCDtGseWXilk2laHSUuzJubBTmhT3hBe6NCVWDoTp2jMWQzPiiV3S3t8QJQ2k6fkr9jBNVjQfec1veQEsuisEbXkRUpUaxdWaQIxMqNzwuE9FwGrXSAinLK30qtSi6iZbgdIGQa/FqRsJCS7OTj6dqqNqH6ulTL24Yh0SWt6yPJAaJBbj21ek7hJJDR1fNQu3ZqnFdFO11SEBtlRpG4ore1Qacde9ZyprrKrHZknpjXNCaMipaLgTB26JjhvVEyZGTn4+u5HbntIew03bR8s0CcIUlmrYSCNiDWgKWyS2USwkHUKOUYtbBUbjHb5IPEGClTHkqYmi8SlJSEphULRqFpBGoII7IIUJdJKlafXgontz61yOY+mij7zPMsaNWuxDuiPHxQoFSYlzVhRorxp85ZqbhrhJ/qK0XstvD36ZO3F4Z+Syl1WuaRZunuP9lNyMvDmrW3OASWnqPoKNacS78NHQ+VVm6Mju4QuYW73z69bV1y8xiZ2D9/XBZC7PZ7VttqdTY5rGN6b6jsw1s/C0e8e1JiTugZbXZhUb5MmKjqhH+GxzvD+y63ZPYnZKbmOe6tWAMOEhrXZE4jGY2ZAxkrt4+zWx2ek806R6ZwkF73S0mYGeUR3K8oNpkYu5I4hc9twuGWZhbWvWf9HobIL6YaNogvDvEjsC6Vc/I67zSDvo1JuF7nZgy0zvOZCF8r7roCg+o0spYGSwadM9EsA/EDHapZEmk7KY7uj//Z">
            <a:extLst>
              <a:ext uri="{FF2B5EF4-FFF2-40B4-BE49-F238E27FC236}">
                <a16:creationId xmlns:a16="http://schemas.microsoft.com/office/drawing/2014/main" id="{B4C09CF6-EF80-46C4-965A-D87FB81D70D9}"/>
              </a:ext>
            </a:extLst>
          </p:cNvPr>
          <p:cNvSpPr>
            <a:spLocks noChangeAspect="1" noChangeArrowheads="1"/>
          </p:cNvSpPr>
          <p:nvPr/>
        </p:nvSpPr>
        <p:spPr bwMode="auto">
          <a:xfrm>
            <a:off x="1845003" y="-29896"/>
            <a:ext cx="304777" cy="304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48145" name="AutoShape 29" descr="data:image/jpeg;base64,/9j/4AAQSkZJRgABAQAAAQABAAD/2wCEAAkGBhQSERUUExQUFRUVGBwXFxUVFxUXFRgYHBgYFxgUFBcXHCYeFxkjHRcYIC8gIycpLCwsFR4xNTAqNSYrLCkBCQoKDgwOGg8PGiwfHyQsKSwsLCkpKSksLCwsLCwsKSksLCwsLCwsLCwsLCwsLCwpKSksLCwpLCwpLCkpKSwsLP/AABEIAMABAAMBIgACEQEDEQH/xAAcAAABBQEBAQAAAAAAAAAAAAAFAQIDBAYHAAj/xABHEAABAwEFAwkECAQEBQUAAAABAAIRAwQFEiExQVFhBhMicYGRobHwBzJCwRQjJFJictHhFZKi8TNDgrJjc3SD0hY0RFNk/8QAGQEAAwEBAQAAAAAAAAAAAAAAAQIDBAAF/8QAJhEAAgICAgEEAgMBAAAAAAAAAAECEQMhEjFBBCJRYRPwcYGRMv/aAAwDAQACEQMRAD8A4uAvQlK8UpQ8vELyUBcBsUJYXmpSuOs8ntpSkDVPTCAY9kXNpparBfl1qMu3rrOZGGp0J+FehcA8wK033T62qFjVLmgPERgRIkFvUJVBohP5zuhKykJOKJw3PskdqjNNKX6QpKuYBSguxaLVYZSnaoaQVuiiwI82ziUVuCy4rRTA1OKNnwEqiCiVwf8AuaMa4o/ocCVNjR7tGo5T05fZjvszO9VLnp9G1f8ATn/cEV5UZPs3/TN+SoXT7to/5Dv9zVKadf6aYe7Zrrqb9Td54iO4LerB3SfstgO5wC3i1YlV/vhGHLV/vyVrxH1buzzCkrHJNtw+rd1fNL8DeoeSsSKV2PLalVhBlzsYOwg5dmiv1jodxVNln+tD2nTJw2QdMt8+avuCCCxV5NYnIgPihKvLxCUoxQEqQJ4XC0eCcAlphLhQGQ+lTlPc/YmNOxNwoDN10LMp4pSohKmYZRFQrqKbsTqlTcmgoDaHMKkaVCFIxcKuyQnYvFI0KVoQKC02qYGRG71661GFKz13pGd0iamrNJVGKzSKKKJWSNdBRbk477ZZ+LyP6HIS6mWwdpzHy+aKcnm/a7Mf+KO4hwSgpp6NnyqEOsm2bM0eKH3T/wDI/wCQ7unL59yN8q6XQsO9tGTxHQgdhzQS6PetA/8Az1PAj91LPrX0V9PPlH+zYXMPsVhP4x81vVz+5T9gsR3VGjxK6AVrh0YsnZDax0HdRXm+43qHknWn3HflPko25029TfJOIQ2T/FfGhDSeBzHiFdKG3fZw2tVIMyBI3E5q/VOY61xw8pV4prSuOPisBeTmtTgxKVobgTmhPa1KGIAaoSU6UoYlNJcChAUrkopp3NIWFKhkJ7Pklc1IuDQyE5oSlq8GFcGmKKakaUhBS80dxS2dTJmCQpMKbToHcVMbK77ru4pXLZSMbGwpmM9evWSWhd9Rzg1rXFzjDRGZJ0C6dyb9mwonnLXD4Etpicnay47YySt6CkZTk9yKrWrDAwsdo86QDmeOi259kLWtZ9YXOBOLYCCIa4biEfdfIYA1gDQMgBsATf4wdrkn5EV4S/gH2z2Z0mjDTOIe80uzgz7uXw5A9qkocgcFWi9uYpnIH4QRmeOY8UXsl8NzLnCBmUUu++21NBliwg74GeSMXFvehW8kVoyvLi7yG2U59FmF27LD8/ksxcf+PWG+z1+7DI+a6jyju4WijAMOGm4gkSDwyWSs/I6rRtLnCHU3U6rQRqMTThBT5Y8na+BMMlGLT07EuipF12Y7qw8yujgyuaXXSLbrptIgtrhdJo+6OoeS0IhNbG2o9B35T5FQWc/Us6gpbX7j/wArvJQWM/UM6gu8iFWyMwWp06VG5cCIkHu8UTrmIO4jxy+aH8yfpDHA54SHD8O8cZRKroOsIRDIcEhCSmdRuKemFPkBt2N3lT07qbvKkNsbsZ5qSnbhl0Vntno1FDWXOydXacFOLoZuK1/ITkkbwFVwc2maZAhwJmZzy00WjqeyCv8ADVpHrDh8lzUvAjljumcv/hNOPd8fNTNu2n93xXQKvsptmw0T/qPzCrVPZlbx8FN3U4LqkDnjMT/Dqf3R6lL9BZPuD1P7LVVfZ3eA/wAmepzT81n7fd9elUdTqMLHtyLTrpMjeDIStS7GTg2VxYWfcakFjZ91nckw1dkTGxMfTrTqEqv5HpEjbM37re5TNpN3D+VVW0a06gJfo1YfEO9F2NdeC41vAfyhTMPrChzaVT74ClFCp/8AYEKvZ3ZfY52ye4KWmahMQ7aco0GZ8EM5l4/zQt1yQ5NB1OlanvJEvbg2HPDIPEbOJSU6BJq+ghyEuV7Xc/UaekC1gdHRg5u7dh3LQcpLwFNsAguOQHmepR2i+BSp9FuTRkNwAyCpWmzOcxtV46RaXcANcPXAQbvQYwuVsz1prO1VT6c47UTttnMHdkO7VBHxOWn7JPOzZSLQtpAPrgi1w3oQ7MkAft0lngETuwiRJhCjmtbOh2S0mq1hBzJI7NhHbCI3ZasYg5Pbk4cd6C8nXtJwgggxt0Iz8VZtRNO2AjR+Gd2eR+XctmJas8rN/wBcReVNkw2Z2HQVGvy4uzRyynoN/KPJetVmbUY5jhIcIKZYmwxgOxsd2S0GWz1sPQf+U+RVe73fZ6Z4DzU9qPQf+U+RVG56k2Vk7I81xwlKxuNpbUJgNaRG05nLxRK1GAPzDzQm8a5x02tcGuLxhJ0nOfBFrV7hU8bW6Gknqx7h0k9MdnB9Z/3TgclQQ+RgXK1Rxz+3grFGuNyuU6gKy8j1uCNj7Hbwcy2vpuOVamRH4mGR4GO9dqK+fOTd4Cja6FUmAyoJPB3RPmvoMK8HaMOePGWiLnDAyzIOXEbFDZbfjYHRqBl2lvmFI89Lq+WR8D4Idd9Qc7Vpz7jpjg6D5j+pOZwtTqTPD+65n7XbpPOUa7fiBpOjWR0mnzHYuj0X5zsdp5oXyzuzn7HVbEuaMbd8tzy7JQatBi6dnB6tnfxUBsztsrSMwkA9LuScy2Pi7lh5NHrxjF9Gb+hO3FKbC7cc9Von0m5QHJrmAjMHMeGceIQU2wqEWzPiwFPFgduRp7BuKQNG4rudjLHFglth9Sum+z9s2JzTmGVCQdgJJkDw71h3UgNiPciLwcy006MxTqF5LZymJBRjJydMnlguN/Bor5o9EZayY6hOfaprfeAFlOgJZDZ46nxA7VcvZskNiSWv8GkwPBZm2sL6dETDXYnuJ+Fphzm9mBBtrQIbSszttvGo7IHLL1x0Vek8jJ3rNV7yr1HOxUWYabnHCPwgkNns81HVqPMCJJIwjfwXVrRpTDLS1wIURowPeiFP/Bni0mzNzqBrTG84QT4yqFSkXEtdIiWkHIyMiD1EJEmUtPSDlwWirzgNJwc4GYnNwAJgdS6Cy1Cs6hVHu1GFp4OEmOsHyXL7BYubwlhcC1wLS3UHTLvGS6vYaTXB1ORiAa+WiOnHSfA0k+a04dKjzfVxapsL03yAd6p3TbBUaSDIa97f6slapEx2rE3NVr0K9QhrnMNR2NkH7x6TOPmtEpKO2YIx5dGwtOjvynyKHXCfsbev5hXa9WWE727eI2obyZqTYgeJ8wjYK0WqtJhcwOaDLxmdkSZnsRK0+4UPbTJqU9wcSeORhX7VTlhbvy/RSxdD5Ox1MdGOz914O28ElnOUHUZJtV0B3AE+CsTPlylSIAVyiw+u9JTG4cfXarNNqyt6PXivLJKVMkEevWi75yUt/PWOi/bgDXcHN6JB7QuF0Quo+y23zSrUT8D8TRweM/EeKfE90Z/VR0mbZ+o7h67EwNGZyy1/dSlspvNDvVzAMLdCIyUpCa2mBonwuOOHX9dxoWirSBMMecP5Tm3zKF1A7eV0X2i3X9dTqge+0sP5m9IE9YJHYsTVs6y5I+49PBPlCvgFnENpTQDvPqf1VypTURCh10WIQDOpTS07yrEL0ZLpMO3sgLOJXhLXNIJBDmnXPJw07FKQkhdfk7j4Z1ilelOrTFdpkFpe3fmzogj/AFILgIp0BGkF3WekWngsvcd580Hyegyg/EN0OxUnD/U7CexaKtUxUqRJjnWh3UCwO+ZCZ72CEKM1b3dNwZpJ4xnom3PWFK00nuGLCTlEzkcx1aq9e8AQwRme6du8n5hDLHXex730wJDSzEcw2SDI45EJU6NLXtNLZbVgvdj36S1pJ3vacPjkq96WB3P1S5hZiqPLZGRGLYfHtQejbnS15OJzYzI1iMJ6xkrP8RqOjE9zoMjETuP6pudKhPxvkprwqJG0iCADmVuORdrdjLXaYeiTrLci2eoeCw1N8nPVajk3a4dTH3Xd4JI83BCEuMkL6iPLG0bM20Co6ntAFTraSR5pKYQwWqnUtr4J5ylTczDsdmSY3kSERY9XyvpnkxietTug7qPkg/I2rNidwf8A+JRW1noO6j5FAORL/sNXb0vk1NjlyYs40g8bW1hYHH3nho6yr9tfDQdzh5ws7Qu5zrTRqud7hMN2Zg+UI3e7CaYAMHEF2F+1nZVTLbW5z3+ShvIfVvP4SnsqTB3gHvCjvN31T90eZVyR840/Xl661NSboog1T0wsTPcaLlBq1/s8r83bWjQVWOaesdJvbr3BZGg1G7otOCrSf92o09kgHwK6NJpmfLuLR2leXk0nPsW08sdK8mxqnLjgPyru3nrM4AS5pD2gb27O0SO1cztFm3LsiwF+XNzby2MtQeBkjtUsq1Zo9POnRiq9H13euwKi9i0Nos/BDK9m4LHVnpooxKQtVg0YS8ygcisGpObVz6KpWWVBdFEytdljFSq2m6cFWaboyydmO5zWlHLHaIY+mD0aQHN7SWMc6mSe2B2KpQs5aQ4aggjszU9jspY9ziScTCzg1s48utyP0KtFe2iKBcR0i8N6g1pPickLstpIZzTQXOJxADU5dI+APajVtb9We+OKjuGz82xzyOk6cJ/BJ7tPJdaLS6M862EZYCM1Zs1qqEEtZMCf1UtrYS4uOhOvgrl1sPvAdGcJPXnCLaOSoia+ddYPlmAtndtDFXa/ZzdJx63EE+KAOuZznPDM8JgjrzyWouNkhx+7zdI/9uBPmghMjpFmy2B7LZUqEtwY3uH3pcAC08MkXY/YqYqSSd5J8SpKb1zk32ee0T2h/RM6IByFq/Y6/B8/L5I1VMtI4HyQ7kNY2fQoJP1riHcCDAHgrYH7iOVe0gp3y51voUm+7LieORE+BK1d8PikTnk5py6xrwQupyRpCuys0vaWCIB3GQc89rgfzFErUwVGlr/dJjgdyvji4qmRnJSeiSiegOGXcUy9P8B3YPEJlnpkNgZgSc+GQCjvCpNMTliLZ3yM48E6eha2fPnODepGPCzeCqDofWiL3JyetdoH1TJgwZIHmVmUT1Fk+g3RrAbVeo2xsEbwfXrcorN7ObxPwMHW4Ky72eW9rSS1mTSSQ4bASUODJ/mR2i5rZztnpVPv02uPWQJ8ZVxZDkZfNKlY6dOo9rC2AGuImH5sy4zC01mvBlQvwGcDsLo2GAfmtaaZ58otMsryZzi9zoRFHoDyitfNubIBDmkdoMx3IybS0fE3vCzfLq1UjZH9NuNhDmAEF0yAQAMzIJQfQ0ewFabTSdqI6kPq0qZ0cFmatuLtHa7/AJ8VE+nW1AkTkRpCxNWeklHpM0L7IOC8KEIAx1oHwnuUrK1q+55JaKKwy5oStQkG1H4B3hQWm86lJxFSGkRxGfFBr4CpJGgaE6taAxjnO0aCeuBOEcclm/4+4RDm5iRluz+So1b3dWfDjkAchppu3ruDA5o1NRoIEGWuh7HH4mOhw7hI7FeNVpY0j4ZHZEn9EJsNQvu+k5uZozQe0ahzDAd1OaR1aobTtLsoOTkWq0VhNTjZdvS0ggNGg8Jzz7/BT3NbmsDmn49OuIB8VnalRzpPHNJz7mnPdI7M0GitpaZ0S670FOlzhiXOEzrkI8kYoscKTTEGo9z3CNAQSAe8LP3TdEuoYs6baLK7zsJgkDqkI7eDLRUY3mXAVGPdjacgQ5uMAZHpAAd6NN2ZMs1VotUaR3KZtJ06FZF9629phwGXAH5pv/qK2Dd3BStfZPi35RtTRJyjf5IPyDJFKvTfLcLxIcILXOnuzAQanyltn4cwRpv2jq+St3HXrE1OfgMewNJyxYm+6ctuZnsVcc4p2ic4Pi068G9s1QlpxjpDomNPzDr1VezW4Pc5jgA4TI2dY7CD2rM0uWLaddlF2KpigNe0S6ZgNePi111yzWhtFmbUDarNYxN2TwPetinyVoxuPF0yK13iaNVrT0mVSQNhaYEHiD3qK1VsbGO3OOLcDEeamtdMOLHFswDkdWuEEdozzVdhaJaBDXa8DIh3fks+abeiuNLs5RR5k/Cr1lrU6fuktz2SPJZWz3nS+8rX8aofeKnR6PtZpa1/QG82+oTBxS4jOcoz0hVbZylrljgC7C5paelJgzO3cgZvmy6lzuxWBf1jLYBcNN/XmmSYjUCWy2J1ag6rMVGV8QnbTZh6E7IIkLqN5WA/Qqtag4sqPZiBB6Mg690rk777soouY175Li6M4MtA8xK1lk5f2Nl3Ps7ary/C4NBa7adJ4BVxtK7M2VPVAv6fbCAed1z97wCjdabXtf8A1KkzlHZ8gSRHA+v7qxT5Q2edSeMGFNplPbRLRt1ei9tV/SDHNcRMyARiEfllaH2kXY977ParNBFUQRoZw4mP7sj1BZ61coLNgPTkxphPCfBF+UXL6zVDSbRqHBTDgW4SM8mtjfkmhKk7JyinJNGKq3DaxozLZmOxafk/ZHUrOwVSMQLyeEvLo46qnbeUGUtxHrlZS9OVD3GJIG5JUpF7jHZv7TyhosEuqDqAzQW28vmDKm2dek79B1Lnta1FxzKixp1jS7JPLZp7RykdU1dluByVa87fjpYZkAz68EAcck3nyEyghHNkv0kgxKtWW3kOkoaTmnByahEzc8j+UYoWgseYo2iGuOxrx7j+EzhPZuR2+rtLHFzBltb45cVyvnDEbCuiXDyk56i1tTNzBgJOpAAgnsUckdWaMUqY2vUBbibM5Yt+IZE9og9qr2lwIafW5Xq9EGdiH2+xOpMaX5tqYgxwzBg5jgRkpG5yVHSrBfVOnd9KvVgN+jhrhtOEkBo3kpOT94OpWWhabQYfarXijYGva6m1o4QAudXfitn0azunmqR6WvxuBIOzYR371sfbXaeboWOlTywvNQRsDGYWiOt3gtmKrbZ5edVUUaflBZ4MzGwO3GdHcFm/4hhdhqNEjYfMbwdUfsl5ttVmp1R/mMBPAxmOwoFeFna84XGHCebedBIJwv3sPgsU1UqRSD0WW1qbtDhMbpCfVslQjoua4cNVjBeLqb3MdIc3Ig6g+tDuhEqXKEszKDjbH66LtxPP8Ts9J7XANDnAxEvAMSdo171seUVlq0rO11KqWGm6Q0NBa5pPuu2gROizd0csGOe0yCW6TrpBWlt1sZaacEw4GQdmhGY7StOKUUqZmypydmSvLlLa2Pw1DgDnFrXCCwuAmAd8Zx1qlVv6t0umTsJgb/1WnvO6Ocs9Wi7Mmk0gjPDVptxNcNxMRP6LCWyuaVOltbVptd2wMXcVnknSf2WjJcjl7axnwSh68aMJWtW7QFFktN4IzT2PgGAPUqJo4qVpzSsIw1D1JW1DuUjiDsXsl2hWmOZWIzVinaDGWh/RVSQV6m4iQIhK0ddFssJ+JXboscuxOghunX6zQvnH8EdusnmQ77zjPZkh4CietUkrN3tQh0wjVWoQ7hKFXs4HLhP7IxFl0CUocoyV5rlQkmSOconuTymvCAX0I1PJUQOZ9a6KREVDgFfua2YKg/Fl+nihxXmE66eskGrRROmdApWwAEuMBokngNfJZi3cqKlao0yRTZIYzYAcyTxKnvCqalmEfFGLszjtPks49haYKnCN9lcmWRvaHPWdgt1Fwc1kCrSOha6Nm7PXYStn7QqzLZY7JaqZlhBpuG1pLc2nc4FpGfBYa5L2xXVXpfE2rSnL4HOEZ9YTrstz6VKrQEmjW6Tm/ce0hwqsGkwCCNsjcmUuNpk3Dm00HeQV+81Qwv8AdaS07hkT8vBau14XgOaZBXPOQrRVrWmzmPrGYmHiCcx/MnWXlE+y1TTfJZu2gzEjgs84lV1/Bo75u8VgDpVbk1x0cJ9xx8jxhZ+8auFsOBB2g6jbHWjtS8WvaSDIO0bRn3LHcqL1xv7A3rjKe35JY29AclFFOneBa6Z2+v0W95K3+XiJkjVcyFWSiNxXmaVVp2Tn5KkoWhFI66y/y28qdFxyrWUAj8Yc+D1xKxl9n7JZjOjI7MZy8FLfVsw3vQqHRtmDhxyfl2kx2pb3s5FnpMcB0WZOBxN96QOvNTctJHR7Zzx15OIOmfD5qmbanByZUaD8/JbdHSm6HG3p4t3V69FUn0k1y7iiXNovi3DglNtA3IYlAXcUD8jCX04JzLfO5UKbEQu+wF7XuDQ5rILthh2KP9pQaSGTcghdNnfaHtYwEyRoNk5lGaDyA6jBBomHTtxSQ4Ddpn1Ke5agpWavWszg6rToUTgI6TceJtdzR8RaQDwlSvZUrUbLbKhOMmpRqCINRjS51MnfHyCk+yy+wNbBsBz1hCq1paddeCLXpY56XuuGhHFZetRc0mU8dkm6HViEjhkHDqPXsKhxKVr8iN8eGYTk0y7YbOKmSq16Za4g9fivWK1FhB70ZvqmHsbUbsyPVsS9MpVxM64JabkrhK8BknJ+R6dKaDqkKBydGk5PVw6k5m0O8HfuCh3KBrWloGvymF7k/XisGzk/o9urfHzVG96+Ks87nEDsy/VTUamXc7x0HeQ1oHPuouMNtFN1IzpiiaZPU5aSzANziIMEbthB8Vzuz1y1wcNWkEdhn11rpN4Xgx4bVED6QzGR/wARohw6yCD3pMq8lPTTS7Mrd1sNjvBj9jHwfykweyCStp7Q7hBitT91zcXb/ZYPlGJc133mNz4xBK6jyYtYtdga1+ZAw9RGvy70HfFMn1Jo53cl6Opis10lmAnDtkaYdx1VO86BEva7HTJydtg7HDYf0Whvu4ebe8jQgg98z1rKNqlgLfhOo2Hs3ox3tAlaIS5TWUnE3r/dVwfH1+ivXRRx1mAfeTska69LY1tvpOP+VZ2B3USSR/Kr97WXBZqDmNID5naA7MgHccz1wstaqnO165G04R+VgwtHVlPajl8W2qW0uanC7m3jdjbBaf5gfFQlDpFoeTnzjGhTWjNRAevXUntYtYtFhrMXWJ7k6pdRwkjPzjeqrKxB7I7Fo7gtNPF03gCDtGseWXilk2laHSUuzJubBTmhT3hBe6NCVWDoTp2jMWQzPiiV3S3t8QJQ2k6fkr9jBNVjQfec1veQEsuisEbXkRUpUaxdWaQIxMqNzwuE9FwGrXSAinLK30qtSi6iZbgdIGQa/FqRsJCS7OTj6dqqNqH6ulTL24Yh0SWt6yPJAaJBbj21ek7hJJDR1fNQu3ZqnFdFO11SEBtlRpG4ore1Qacde9ZyprrKrHZknpjXNCaMipaLgTB26JjhvVEyZGTn4+u5HbntIew03bR8s0CcIUlmrYSCNiDWgKWyS2USwkHUKOUYtbBUbjHb5IPEGClTHkqYmi8SlJSEphULRqFpBGoII7IIUJdJKlafXgontz61yOY+mij7zPMsaNWuxDuiPHxQoFSYlzVhRorxp85ZqbhrhJ/qK0XstvD36ZO3F4Z+Syl1WuaRZunuP9lNyMvDmrW3OASWnqPoKNacS78NHQ+VVm6Mju4QuYW73z69bV1y8xiZ2D9/XBZC7PZ7VttqdTY5rGN6b6jsw1s/C0e8e1JiTugZbXZhUb5MmKjqhH+GxzvD+y63ZPYnZKbmOe6tWAMOEhrXZE4jGY2ZAxkrt4+zWx2ek806R6ZwkF73S0mYGeUR3K8oNpkYu5I4hc9twuGWZhbWvWf9HobIL6YaNogvDvEjsC6Vc/I67zSDvo1JuF7nZgy0zvOZCF8r7roCg+o0spYGSwadM9EsA/EDHapZEmk7KY7uj//Z">
            <a:extLst>
              <a:ext uri="{FF2B5EF4-FFF2-40B4-BE49-F238E27FC236}">
                <a16:creationId xmlns:a16="http://schemas.microsoft.com/office/drawing/2014/main" id="{434156BB-8438-4576-A1C2-C01C440299E9}"/>
              </a:ext>
            </a:extLst>
          </p:cNvPr>
          <p:cNvSpPr>
            <a:spLocks noChangeAspect="1" noChangeArrowheads="1"/>
          </p:cNvSpPr>
          <p:nvPr/>
        </p:nvSpPr>
        <p:spPr bwMode="auto">
          <a:xfrm>
            <a:off x="1997392" y="122493"/>
            <a:ext cx="304777" cy="304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pic>
        <p:nvPicPr>
          <p:cNvPr id="48146" name="Picture 31" descr="http://anestit.unipa.it/esiait/astrup.JPG">
            <a:extLst>
              <a:ext uri="{FF2B5EF4-FFF2-40B4-BE49-F238E27FC236}">
                <a16:creationId xmlns:a16="http://schemas.microsoft.com/office/drawing/2014/main" id="{E191FC49-5276-4BEF-98A0-3AC1413C70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646" t="7581" r="2238" b="-7581"/>
          <a:stretch>
            <a:fillRect/>
          </a:stretch>
        </p:blipFill>
        <p:spPr bwMode="auto">
          <a:xfrm>
            <a:off x="7967520" y="1638439"/>
            <a:ext cx="2166770" cy="2285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47" name="Picture 33" descr="http://t3.gstatic.com/images?q=tbn:ANd9GcSOLdhOJfIkn_y_b6MlIEdlcn2G-DOHByCT3Ks1poa1aiVRVTNPC7j9Kb8z">
            <a:extLst>
              <a:ext uri="{FF2B5EF4-FFF2-40B4-BE49-F238E27FC236}">
                <a16:creationId xmlns:a16="http://schemas.microsoft.com/office/drawing/2014/main" id="{A6BB05B2-CC4D-4EDC-9D13-6ABE8FC2D6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5076" y="4375077"/>
            <a:ext cx="2206455" cy="2206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4647840"/>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93" descr="http://www.virk-info.dk/Virk-R/Radiometer/Radiom1.gif">
            <a:extLst>
              <a:ext uri="{FF2B5EF4-FFF2-40B4-BE49-F238E27FC236}">
                <a16:creationId xmlns:a16="http://schemas.microsoft.com/office/drawing/2014/main" id="{932E3174-6519-4497-9EF4-162C5BB57D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6257" y="4894151"/>
            <a:ext cx="2976333" cy="1995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Rectangle 9">
            <a:extLst>
              <a:ext uri="{FF2B5EF4-FFF2-40B4-BE49-F238E27FC236}">
                <a16:creationId xmlns:a16="http://schemas.microsoft.com/office/drawing/2014/main" id="{3A047F37-E817-417C-8E29-8295733A8E58}"/>
              </a:ext>
            </a:extLst>
          </p:cNvPr>
          <p:cNvSpPr>
            <a:spLocks noChangeArrowheads="1"/>
          </p:cNvSpPr>
          <p:nvPr/>
        </p:nvSpPr>
        <p:spPr bwMode="auto">
          <a:xfrm>
            <a:off x="1524354" y="266"/>
            <a:ext cx="9141708" cy="6889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b="1" dirty="0" err="1">
                <a:solidFill>
                  <a:srgbClr val="FF0066"/>
                </a:solidFill>
                <a:latin typeface="Times New Roman" panose="02020603050405020304" pitchFamily="18" charset="0"/>
              </a:rPr>
              <a:t>Ekvilibrační</a:t>
            </a:r>
            <a:r>
              <a:rPr lang="cs-CZ" altLang="cs-CZ" sz="2399" b="1" dirty="0">
                <a:solidFill>
                  <a:srgbClr val="FF0066"/>
                </a:solidFill>
                <a:latin typeface="Times New Roman" panose="02020603050405020304" pitchFamily="18" charset="0"/>
              </a:rPr>
              <a:t> metoda měření pCO2 dle </a:t>
            </a:r>
            <a:r>
              <a:rPr lang="cs-CZ" altLang="cs-CZ" sz="2399" b="1" dirty="0" err="1">
                <a:solidFill>
                  <a:srgbClr val="FF0066"/>
                </a:solidFill>
                <a:latin typeface="Times New Roman" panose="02020603050405020304" pitchFamily="18" charset="0"/>
              </a:rPr>
              <a:t>Astrupa</a:t>
            </a:r>
            <a:endParaRPr lang="cs-CZ" altLang="cs-CZ" sz="2399" b="1" dirty="0">
              <a:solidFill>
                <a:srgbClr val="FF0066"/>
              </a:solidFill>
              <a:latin typeface="Times New Roman" panose="02020603050405020304" pitchFamily="18" charset="0"/>
            </a:endParaRPr>
          </a:p>
        </p:txBody>
      </p:sp>
      <p:sp>
        <p:nvSpPr>
          <p:cNvPr id="50180" name="Rectangle 10">
            <a:extLst>
              <a:ext uri="{FF2B5EF4-FFF2-40B4-BE49-F238E27FC236}">
                <a16:creationId xmlns:a16="http://schemas.microsoft.com/office/drawing/2014/main" id="{0573DF8E-0C7E-484F-BEBE-808586C8FDB3}"/>
              </a:ext>
            </a:extLst>
          </p:cNvPr>
          <p:cNvSpPr>
            <a:spLocks noChangeArrowheads="1"/>
          </p:cNvSpPr>
          <p:nvPr/>
        </p:nvSpPr>
        <p:spPr bwMode="auto">
          <a:xfrm>
            <a:off x="1513242" y="-10847"/>
            <a:ext cx="9162344" cy="6909855"/>
          </a:xfrm>
          <a:prstGeom prst="rect">
            <a:avLst/>
          </a:prstGeom>
          <a:noFill/>
          <a:ln w="19050"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399">
              <a:latin typeface="Times New Roman" panose="02020603050405020304" pitchFamily="18" charset="0"/>
            </a:endParaRPr>
          </a:p>
        </p:txBody>
      </p:sp>
      <p:sp>
        <p:nvSpPr>
          <p:cNvPr id="50181" name="Line 11">
            <a:extLst>
              <a:ext uri="{FF2B5EF4-FFF2-40B4-BE49-F238E27FC236}">
                <a16:creationId xmlns:a16="http://schemas.microsoft.com/office/drawing/2014/main" id="{4453B4B9-7240-4C0E-9E37-4B5C5D2B818B}"/>
              </a:ext>
            </a:extLst>
          </p:cNvPr>
          <p:cNvSpPr>
            <a:spLocks noChangeShapeType="1"/>
          </p:cNvSpPr>
          <p:nvPr/>
        </p:nvSpPr>
        <p:spPr bwMode="auto">
          <a:xfrm>
            <a:off x="4518147" y="4905262"/>
            <a:ext cx="5622491" cy="158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50182" name="Line 12">
            <a:extLst>
              <a:ext uri="{FF2B5EF4-FFF2-40B4-BE49-F238E27FC236}">
                <a16:creationId xmlns:a16="http://schemas.microsoft.com/office/drawing/2014/main" id="{F46BA8E2-82F7-423E-908E-8526C6B6C7E8}"/>
              </a:ext>
            </a:extLst>
          </p:cNvPr>
          <p:cNvSpPr>
            <a:spLocks noChangeShapeType="1"/>
          </p:cNvSpPr>
          <p:nvPr/>
        </p:nvSpPr>
        <p:spPr bwMode="auto">
          <a:xfrm flipV="1">
            <a:off x="4518147" y="786017"/>
            <a:ext cx="1588" cy="4117657"/>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50183" name="Rectangle 14">
            <a:extLst>
              <a:ext uri="{FF2B5EF4-FFF2-40B4-BE49-F238E27FC236}">
                <a16:creationId xmlns:a16="http://schemas.microsoft.com/office/drawing/2014/main" id="{5C7466A3-CBFB-45F6-A451-74101DD62432}"/>
              </a:ext>
            </a:extLst>
          </p:cNvPr>
          <p:cNvSpPr>
            <a:spLocks noChangeArrowheads="1"/>
          </p:cNvSpPr>
          <p:nvPr/>
        </p:nvSpPr>
        <p:spPr bwMode="auto">
          <a:xfrm>
            <a:off x="3935581" y="405047"/>
            <a:ext cx="70692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i="1">
                <a:solidFill>
                  <a:srgbClr val="000000"/>
                </a:solidFill>
                <a:latin typeface="Arial" panose="020B0604020202020204" pitchFamily="34" charset="0"/>
              </a:rPr>
              <a:t>log PCO</a:t>
            </a:r>
            <a:endParaRPr lang="cs-CZ" altLang="cs-CZ" sz="2399">
              <a:latin typeface="Times New Roman" panose="02020603050405020304" pitchFamily="18" charset="0"/>
            </a:endParaRPr>
          </a:p>
        </p:txBody>
      </p:sp>
      <p:sp>
        <p:nvSpPr>
          <p:cNvPr id="50184" name="Rectangle 15">
            <a:extLst>
              <a:ext uri="{FF2B5EF4-FFF2-40B4-BE49-F238E27FC236}">
                <a16:creationId xmlns:a16="http://schemas.microsoft.com/office/drawing/2014/main" id="{1B3AAD27-3977-42F3-9F8C-A71BEDD466E4}"/>
              </a:ext>
            </a:extLst>
          </p:cNvPr>
          <p:cNvSpPr>
            <a:spLocks noChangeArrowheads="1"/>
          </p:cNvSpPr>
          <p:nvPr/>
        </p:nvSpPr>
        <p:spPr bwMode="auto">
          <a:xfrm>
            <a:off x="4632438" y="557436"/>
            <a:ext cx="64120"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900" b="1" i="1">
                <a:solidFill>
                  <a:srgbClr val="000000"/>
                </a:solidFill>
                <a:latin typeface="Arial" panose="020B0604020202020204" pitchFamily="34" charset="0"/>
              </a:rPr>
              <a:t>2</a:t>
            </a:r>
            <a:endParaRPr lang="cs-CZ" altLang="cs-CZ" sz="2399">
              <a:latin typeface="Times New Roman" panose="02020603050405020304" pitchFamily="18" charset="0"/>
            </a:endParaRPr>
          </a:p>
        </p:txBody>
      </p:sp>
      <p:sp>
        <p:nvSpPr>
          <p:cNvPr id="50185" name="Rectangle 16">
            <a:extLst>
              <a:ext uri="{FF2B5EF4-FFF2-40B4-BE49-F238E27FC236}">
                <a16:creationId xmlns:a16="http://schemas.microsoft.com/office/drawing/2014/main" id="{D01770A2-6BD8-4403-A35E-F943E22CD286}"/>
              </a:ext>
            </a:extLst>
          </p:cNvPr>
          <p:cNvSpPr>
            <a:spLocks noChangeArrowheads="1"/>
          </p:cNvSpPr>
          <p:nvPr/>
        </p:nvSpPr>
        <p:spPr bwMode="auto">
          <a:xfrm>
            <a:off x="9334250" y="4649694"/>
            <a:ext cx="4969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i="1">
                <a:solidFill>
                  <a:srgbClr val="000000"/>
                </a:solidFill>
                <a:latin typeface="Arial" panose="020B0604020202020204" pitchFamily="34" charset="0"/>
              </a:rPr>
              <a:t> </a:t>
            </a:r>
            <a:endParaRPr lang="cs-CZ" altLang="cs-CZ" sz="2399">
              <a:latin typeface="Times New Roman" panose="02020603050405020304" pitchFamily="18" charset="0"/>
            </a:endParaRPr>
          </a:p>
        </p:txBody>
      </p:sp>
      <p:sp>
        <p:nvSpPr>
          <p:cNvPr id="50186" name="Rectangle 17">
            <a:extLst>
              <a:ext uri="{FF2B5EF4-FFF2-40B4-BE49-F238E27FC236}">
                <a16:creationId xmlns:a16="http://schemas.microsoft.com/office/drawing/2014/main" id="{70B15297-7732-4252-967C-D7E154E11CCB}"/>
              </a:ext>
            </a:extLst>
          </p:cNvPr>
          <p:cNvSpPr>
            <a:spLocks noChangeArrowheads="1"/>
          </p:cNvSpPr>
          <p:nvPr/>
        </p:nvSpPr>
        <p:spPr bwMode="auto">
          <a:xfrm>
            <a:off x="10110478" y="4649694"/>
            <a:ext cx="238848"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i="1">
                <a:solidFill>
                  <a:srgbClr val="000000"/>
                </a:solidFill>
                <a:latin typeface="Arial" panose="020B0604020202020204" pitchFamily="34" charset="0"/>
              </a:rPr>
              <a:t>pH</a:t>
            </a:r>
            <a:endParaRPr lang="cs-CZ" altLang="cs-CZ" sz="2399">
              <a:latin typeface="Times New Roman" panose="02020603050405020304" pitchFamily="18" charset="0"/>
            </a:endParaRPr>
          </a:p>
        </p:txBody>
      </p:sp>
      <p:sp>
        <p:nvSpPr>
          <p:cNvPr id="3" name="Šipka doprava se zářezem 2">
            <a:extLst>
              <a:ext uri="{FF2B5EF4-FFF2-40B4-BE49-F238E27FC236}">
                <a16:creationId xmlns:a16="http://schemas.microsoft.com/office/drawing/2014/main" id="{3B9ADCC1-E84A-47CF-A138-88638F54FEA9}"/>
              </a:ext>
            </a:extLst>
          </p:cNvPr>
          <p:cNvSpPr/>
          <p:nvPr/>
        </p:nvSpPr>
        <p:spPr>
          <a:xfrm>
            <a:off x="2567262" y="2392443"/>
            <a:ext cx="2128672" cy="1181009"/>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799" dirty="0">
                <a:solidFill>
                  <a:schemeClr val="tx1"/>
                </a:solidFill>
              </a:rPr>
              <a:t>Nastavované pCO2</a:t>
            </a:r>
          </a:p>
        </p:txBody>
      </p:sp>
      <p:sp>
        <p:nvSpPr>
          <p:cNvPr id="50188" name="TextovéPole 4">
            <a:extLst>
              <a:ext uri="{FF2B5EF4-FFF2-40B4-BE49-F238E27FC236}">
                <a16:creationId xmlns:a16="http://schemas.microsoft.com/office/drawing/2014/main" id="{36FD3342-9C4E-471B-85F0-A6F72E3AE76E}"/>
              </a:ext>
            </a:extLst>
          </p:cNvPr>
          <p:cNvSpPr txBox="1">
            <a:spLocks noChangeArrowheads="1"/>
          </p:cNvSpPr>
          <p:nvPr/>
        </p:nvSpPr>
        <p:spPr bwMode="auto">
          <a:xfrm>
            <a:off x="1151318" y="2528958"/>
            <a:ext cx="1487373" cy="830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r">
              <a:spcBef>
                <a:spcPct val="0"/>
              </a:spcBef>
              <a:buClrTx/>
              <a:buFontTx/>
              <a:buNone/>
            </a:pPr>
            <a:r>
              <a:rPr lang="cs-CZ" altLang="cs-CZ" sz="2399">
                <a:latin typeface="Times New Roman" panose="02020603050405020304" pitchFamily="18" charset="0"/>
              </a:rPr>
              <a:t>směs</a:t>
            </a:r>
          </a:p>
          <a:p>
            <a:pPr algn="r">
              <a:spcBef>
                <a:spcPct val="0"/>
              </a:spcBef>
              <a:buClrTx/>
              <a:buFontTx/>
              <a:buNone/>
            </a:pPr>
            <a:r>
              <a:rPr lang="cs-CZ" altLang="cs-CZ" sz="2399">
                <a:latin typeface="Times New Roman" panose="02020603050405020304" pitchFamily="18" charset="0"/>
              </a:rPr>
              <a:t>O</a:t>
            </a:r>
            <a:r>
              <a:rPr lang="cs-CZ" altLang="cs-CZ" sz="2399" baseline="-25000">
                <a:latin typeface="Times New Roman" panose="02020603050405020304" pitchFamily="18" charset="0"/>
              </a:rPr>
              <a:t>2</a:t>
            </a:r>
            <a:r>
              <a:rPr lang="cs-CZ" altLang="cs-CZ" sz="2399">
                <a:latin typeface="Times New Roman" panose="02020603050405020304" pitchFamily="18" charset="0"/>
              </a:rPr>
              <a:t>/CO</a:t>
            </a:r>
            <a:r>
              <a:rPr lang="cs-CZ" altLang="cs-CZ" sz="2399" baseline="-25000">
                <a:latin typeface="Times New Roman" panose="02020603050405020304" pitchFamily="18" charset="0"/>
              </a:rPr>
              <a:t>2</a:t>
            </a:r>
            <a:endParaRPr lang="cs-CZ" altLang="cs-CZ" sz="2399">
              <a:latin typeface="Times New Roman" panose="02020603050405020304" pitchFamily="18" charset="0"/>
            </a:endParaRPr>
          </a:p>
        </p:txBody>
      </p:sp>
      <p:sp>
        <p:nvSpPr>
          <p:cNvPr id="6" name="Šipka dolů 5">
            <a:extLst>
              <a:ext uri="{FF2B5EF4-FFF2-40B4-BE49-F238E27FC236}">
                <a16:creationId xmlns:a16="http://schemas.microsoft.com/office/drawing/2014/main" id="{154C5CE7-70D6-4186-AB3A-D81BBA49A6C4}"/>
              </a:ext>
            </a:extLst>
          </p:cNvPr>
          <p:cNvSpPr/>
          <p:nvPr/>
        </p:nvSpPr>
        <p:spPr>
          <a:xfrm>
            <a:off x="6311884" y="4921136"/>
            <a:ext cx="3341430" cy="1401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400" dirty="0">
                <a:solidFill>
                  <a:schemeClr val="tx1"/>
                </a:solidFill>
              </a:rPr>
              <a:t>Měřené pH </a:t>
            </a:r>
          </a:p>
        </p:txBody>
      </p:sp>
      <p:grpSp>
        <p:nvGrpSpPr>
          <p:cNvPr id="2" name="Group 97">
            <a:extLst>
              <a:ext uri="{FF2B5EF4-FFF2-40B4-BE49-F238E27FC236}">
                <a16:creationId xmlns:a16="http://schemas.microsoft.com/office/drawing/2014/main" id="{3923488C-761E-4563-93DD-68B96C3247F6}"/>
              </a:ext>
            </a:extLst>
          </p:cNvPr>
          <p:cNvGrpSpPr>
            <a:grpSpLocks/>
          </p:cNvGrpSpPr>
          <p:nvPr/>
        </p:nvGrpSpPr>
        <p:grpSpPr bwMode="auto">
          <a:xfrm>
            <a:off x="4800702" y="1125715"/>
            <a:ext cx="5874885" cy="3706527"/>
            <a:chOff x="2440" y="1005"/>
            <a:chExt cx="2790" cy="1730"/>
          </a:xfrm>
        </p:grpSpPr>
        <p:sp>
          <p:nvSpPr>
            <p:cNvPr id="50191" name="Line 13">
              <a:extLst>
                <a:ext uri="{FF2B5EF4-FFF2-40B4-BE49-F238E27FC236}">
                  <a16:creationId xmlns:a16="http://schemas.microsoft.com/office/drawing/2014/main" id="{BD813EA5-3961-4FCA-AC30-A80AB42FA50F}"/>
                </a:ext>
              </a:extLst>
            </p:cNvPr>
            <p:cNvSpPr>
              <a:spLocks noChangeShapeType="1"/>
            </p:cNvSpPr>
            <p:nvPr/>
          </p:nvSpPr>
          <p:spPr bwMode="auto">
            <a:xfrm>
              <a:off x="2440" y="1005"/>
              <a:ext cx="2213" cy="173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sz="1400"/>
            </a:p>
          </p:txBody>
        </p:sp>
        <p:grpSp>
          <p:nvGrpSpPr>
            <p:cNvPr id="50192" name="Group 26">
              <a:extLst>
                <a:ext uri="{FF2B5EF4-FFF2-40B4-BE49-F238E27FC236}">
                  <a16:creationId xmlns:a16="http://schemas.microsoft.com/office/drawing/2014/main" id="{CD59C144-9AA8-4561-95D9-FB6754D16163}"/>
                </a:ext>
              </a:extLst>
            </p:cNvPr>
            <p:cNvGrpSpPr>
              <a:grpSpLocks/>
            </p:cNvGrpSpPr>
            <p:nvPr/>
          </p:nvGrpSpPr>
          <p:grpSpPr bwMode="auto">
            <a:xfrm>
              <a:off x="4083" y="1499"/>
              <a:ext cx="1127" cy="759"/>
              <a:chOff x="4083" y="1499"/>
              <a:chExt cx="1127" cy="759"/>
            </a:xfrm>
          </p:grpSpPr>
          <p:sp>
            <p:nvSpPr>
              <p:cNvPr id="50195" name="Freeform 24">
                <a:extLst>
                  <a:ext uri="{FF2B5EF4-FFF2-40B4-BE49-F238E27FC236}">
                    <a16:creationId xmlns:a16="http://schemas.microsoft.com/office/drawing/2014/main" id="{767890A6-5CDE-4AF6-AE64-7B6DB8E4AAFB}"/>
                  </a:ext>
                </a:extLst>
              </p:cNvPr>
              <p:cNvSpPr>
                <a:spLocks/>
              </p:cNvSpPr>
              <p:nvPr/>
            </p:nvSpPr>
            <p:spPr bwMode="auto">
              <a:xfrm>
                <a:off x="4083" y="1499"/>
                <a:ext cx="1127" cy="759"/>
              </a:xfrm>
              <a:custGeom>
                <a:avLst/>
                <a:gdLst>
                  <a:gd name="T0" fmla="*/ 194 w 1127"/>
                  <a:gd name="T1" fmla="*/ 0 h 759"/>
                  <a:gd name="T2" fmla="*/ 194 w 1127"/>
                  <a:gd name="T3" fmla="*/ 173 h 759"/>
                  <a:gd name="T4" fmla="*/ 194 w 1127"/>
                  <a:gd name="T5" fmla="*/ 173 h 759"/>
                  <a:gd name="T6" fmla="*/ 194 w 1127"/>
                  <a:gd name="T7" fmla="*/ 247 h 759"/>
                  <a:gd name="T8" fmla="*/ 194 w 1127"/>
                  <a:gd name="T9" fmla="*/ 296 h 759"/>
                  <a:gd name="T10" fmla="*/ 349 w 1127"/>
                  <a:gd name="T11" fmla="*/ 296 h 759"/>
                  <a:gd name="T12" fmla="*/ 0 w 1127"/>
                  <a:gd name="T13" fmla="*/ 759 h 759"/>
                  <a:gd name="T14" fmla="*/ 582 w 1127"/>
                  <a:gd name="T15" fmla="*/ 296 h 759"/>
                  <a:gd name="T16" fmla="*/ 1127 w 1127"/>
                  <a:gd name="T17" fmla="*/ 296 h 759"/>
                  <a:gd name="T18" fmla="*/ 1127 w 1127"/>
                  <a:gd name="T19" fmla="*/ 247 h 759"/>
                  <a:gd name="T20" fmla="*/ 1127 w 1127"/>
                  <a:gd name="T21" fmla="*/ 173 h 759"/>
                  <a:gd name="T22" fmla="*/ 1127 w 1127"/>
                  <a:gd name="T23" fmla="*/ 173 h 759"/>
                  <a:gd name="T24" fmla="*/ 1127 w 1127"/>
                  <a:gd name="T25" fmla="*/ 0 h 759"/>
                  <a:gd name="T26" fmla="*/ 582 w 1127"/>
                  <a:gd name="T27" fmla="*/ 0 h 759"/>
                  <a:gd name="T28" fmla="*/ 349 w 1127"/>
                  <a:gd name="T29" fmla="*/ 0 h 759"/>
                  <a:gd name="T30" fmla="*/ 349 w 1127"/>
                  <a:gd name="T31" fmla="*/ 0 h 759"/>
                  <a:gd name="T32" fmla="*/ 194 w 1127"/>
                  <a:gd name="T33" fmla="*/ 0 h 7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27"/>
                  <a:gd name="T52" fmla="*/ 0 h 759"/>
                  <a:gd name="T53" fmla="*/ 1127 w 1127"/>
                  <a:gd name="T54" fmla="*/ 759 h 7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27" h="759">
                    <a:moveTo>
                      <a:pt x="194" y="0"/>
                    </a:moveTo>
                    <a:lnTo>
                      <a:pt x="194" y="173"/>
                    </a:lnTo>
                    <a:lnTo>
                      <a:pt x="194" y="247"/>
                    </a:lnTo>
                    <a:lnTo>
                      <a:pt x="194" y="296"/>
                    </a:lnTo>
                    <a:lnTo>
                      <a:pt x="349" y="296"/>
                    </a:lnTo>
                    <a:lnTo>
                      <a:pt x="0" y="759"/>
                    </a:lnTo>
                    <a:lnTo>
                      <a:pt x="582" y="296"/>
                    </a:lnTo>
                    <a:lnTo>
                      <a:pt x="1127" y="296"/>
                    </a:lnTo>
                    <a:lnTo>
                      <a:pt x="1127" y="247"/>
                    </a:lnTo>
                    <a:lnTo>
                      <a:pt x="1127" y="173"/>
                    </a:lnTo>
                    <a:lnTo>
                      <a:pt x="1127" y="0"/>
                    </a:lnTo>
                    <a:lnTo>
                      <a:pt x="582" y="0"/>
                    </a:lnTo>
                    <a:lnTo>
                      <a:pt x="349" y="0"/>
                    </a:lnTo>
                    <a:lnTo>
                      <a:pt x="1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50196" name="Freeform 25">
                <a:extLst>
                  <a:ext uri="{FF2B5EF4-FFF2-40B4-BE49-F238E27FC236}">
                    <a16:creationId xmlns:a16="http://schemas.microsoft.com/office/drawing/2014/main" id="{EB6C6C88-E3A3-403C-A077-A3C024EAABB7}"/>
                  </a:ext>
                </a:extLst>
              </p:cNvPr>
              <p:cNvSpPr>
                <a:spLocks/>
              </p:cNvSpPr>
              <p:nvPr/>
            </p:nvSpPr>
            <p:spPr bwMode="auto">
              <a:xfrm>
                <a:off x="4083" y="1499"/>
                <a:ext cx="1127" cy="759"/>
              </a:xfrm>
              <a:custGeom>
                <a:avLst/>
                <a:gdLst>
                  <a:gd name="T0" fmla="*/ 194 w 1127"/>
                  <a:gd name="T1" fmla="*/ 0 h 759"/>
                  <a:gd name="T2" fmla="*/ 194 w 1127"/>
                  <a:gd name="T3" fmla="*/ 173 h 759"/>
                  <a:gd name="T4" fmla="*/ 194 w 1127"/>
                  <a:gd name="T5" fmla="*/ 173 h 759"/>
                  <a:gd name="T6" fmla="*/ 194 w 1127"/>
                  <a:gd name="T7" fmla="*/ 247 h 759"/>
                  <a:gd name="T8" fmla="*/ 194 w 1127"/>
                  <a:gd name="T9" fmla="*/ 296 h 759"/>
                  <a:gd name="T10" fmla="*/ 349 w 1127"/>
                  <a:gd name="T11" fmla="*/ 296 h 759"/>
                  <a:gd name="T12" fmla="*/ 0 w 1127"/>
                  <a:gd name="T13" fmla="*/ 759 h 759"/>
                  <a:gd name="T14" fmla="*/ 582 w 1127"/>
                  <a:gd name="T15" fmla="*/ 296 h 759"/>
                  <a:gd name="T16" fmla="*/ 1127 w 1127"/>
                  <a:gd name="T17" fmla="*/ 296 h 759"/>
                  <a:gd name="T18" fmla="*/ 1127 w 1127"/>
                  <a:gd name="T19" fmla="*/ 247 h 759"/>
                  <a:gd name="T20" fmla="*/ 1127 w 1127"/>
                  <a:gd name="T21" fmla="*/ 173 h 759"/>
                  <a:gd name="T22" fmla="*/ 1127 w 1127"/>
                  <a:gd name="T23" fmla="*/ 173 h 759"/>
                  <a:gd name="T24" fmla="*/ 1127 w 1127"/>
                  <a:gd name="T25" fmla="*/ 0 h 759"/>
                  <a:gd name="T26" fmla="*/ 582 w 1127"/>
                  <a:gd name="T27" fmla="*/ 0 h 759"/>
                  <a:gd name="T28" fmla="*/ 349 w 1127"/>
                  <a:gd name="T29" fmla="*/ 0 h 759"/>
                  <a:gd name="T30" fmla="*/ 349 w 1127"/>
                  <a:gd name="T31" fmla="*/ 0 h 759"/>
                  <a:gd name="T32" fmla="*/ 194 w 1127"/>
                  <a:gd name="T33" fmla="*/ 0 h 7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27"/>
                  <a:gd name="T52" fmla="*/ 0 h 759"/>
                  <a:gd name="T53" fmla="*/ 1127 w 1127"/>
                  <a:gd name="T54" fmla="*/ 759 h 7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27" h="759">
                    <a:moveTo>
                      <a:pt x="194" y="0"/>
                    </a:moveTo>
                    <a:lnTo>
                      <a:pt x="194" y="173"/>
                    </a:lnTo>
                    <a:lnTo>
                      <a:pt x="194" y="247"/>
                    </a:lnTo>
                    <a:lnTo>
                      <a:pt x="194" y="296"/>
                    </a:lnTo>
                    <a:lnTo>
                      <a:pt x="349" y="296"/>
                    </a:lnTo>
                    <a:lnTo>
                      <a:pt x="0" y="759"/>
                    </a:lnTo>
                    <a:lnTo>
                      <a:pt x="582" y="296"/>
                    </a:lnTo>
                    <a:lnTo>
                      <a:pt x="1127" y="296"/>
                    </a:lnTo>
                    <a:lnTo>
                      <a:pt x="1127" y="247"/>
                    </a:lnTo>
                    <a:lnTo>
                      <a:pt x="1127" y="173"/>
                    </a:lnTo>
                    <a:lnTo>
                      <a:pt x="1127" y="0"/>
                    </a:lnTo>
                    <a:lnTo>
                      <a:pt x="582" y="0"/>
                    </a:lnTo>
                    <a:lnTo>
                      <a:pt x="349" y="0"/>
                    </a:lnTo>
                    <a:lnTo>
                      <a:pt x="194" y="0"/>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grpSp>
        <p:sp>
          <p:nvSpPr>
            <p:cNvPr id="50193" name="Rectangle 27">
              <a:extLst>
                <a:ext uri="{FF2B5EF4-FFF2-40B4-BE49-F238E27FC236}">
                  <a16:creationId xmlns:a16="http://schemas.microsoft.com/office/drawing/2014/main" id="{A5707D36-98A9-457A-BB3E-7FEE58E58F0A}"/>
                </a:ext>
              </a:extLst>
            </p:cNvPr>
            <p:cNvSpPr>
              <a:spLocks noChangeArrowheads="1"/>
            </p:cNvSpPr>
            <p:nvPr/>
          </p:nvSpPr>
          <p:spPr bwMode="auto">
            <a:xfrm>
              <a:off x="4310" y="1535"/>
              <a:ext cx="920" cy="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Titrační křivka</a:t>
              </a:r>
            </a:p>
            <a:p>
              <a:pPr>
                <a:spcBef>
                  <a:spcPct val="0"/>
                </a:spcBef>
                <a:buClrTx/>
                <a:buFontTx/>
                <a:buNone/>
              </a:pPr>
              <a:r>
                <a:rPr lang="cs-CZ" altLang="cs-CZ" sz="1200">
                  <a:solidFill>
                    <a:srgbClr val="000000"/>
                  </a:solidFill>
                  <a:latin typeface="Arial" panose="020B0604020202020204" pitchFamily="34" charset="0"/>
                </a:rPr>
                <a:t>(přímka v log. souřadnicích) </a:t>
              </a:r>
              <a:endParaRPr lang="cs-CZ" altLang="cs-CZ" sz="2399">
                <a:latin typeface="Times New Roman" panose="02020603050405020304" pitchFamily="18" charset="0"/>
              </a:endParaRPr>
            </a:p>
          </p:txBody>
        </p:sp>
        <p:sp>
          <p:nvSpPr>
            <p:cNvPr id="50194" name="Rectangle 28">
              <a:extLst>
                <a:ext uri="{FF2B5EF4-FFF2-40B4-BE49-F238E27FC236}">
                  <a16:creationId xmlns:a16="http://schemas.microsoft.com/office/drawing/2014/main" id="{082C876D-759A-4324-9CB7-CD5606AA4281}"/>
                </a:ext>
              </a:extLst>
            </p:cNvPr>
            <p:cNvSpPr>
              <a:spLocks noChangeArrowheads="1"/>
            </p:cNvSpPr>
            <p:nvPr/>
          </p:nvSpPr>
          <p:spPr bwMode="auto">
            <a:xfrm>
              <a:off x="4338" y="1655"/>
              <a:ext cx="0" cy="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Tree>
    <p:extLst>
      <p:ext uri="{BB962C8B-B14F-4D97-AF65-F5344CB8AC3E}">
        <p14:creationId xmlns:p14="http://schemas.microsoft.com/office/powerpoint/2010/main" val="4460847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AutoShape 7">
            <a:extLst>
              <a:ext uri="{FF2B5EF4-FFF2-40B4-BE49-F238E27FC236}">
                <a16:creationId xmlns:a16="http://schemas.microsoft.com/office/drawing/2014/main" id="{EE5B0734-A73A-4B17-B532-E6923079D092}"/>
              </a:ext>
            </a:extLst>
          </p:cNvPr>
          <p:cNvSpPr>
            <a:spLocks noChangeAspect="1" noChangeArrowheads="1" noTextEdit="1"/>
          </p:cNvSpPr>
          <p:nvPr/>
        </p:nvSpPr>
        <p:spPr bwMode="auto">
          <a:xfrm>
            <a:off x="1524353" y="-33072"/>
            <a:ext cx="9143295" cy="6890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z="1400"/>
          </a:p>
        </p:txBody>
      </p:sp>
      <p:sp>
        <p:nvSpPr>
          <p:cNvPr id="52227" name="Rectangle 9">
            <a:extLst>
              <a:ext uri="{FF2B5EF4-FFF2-40B4-BE49-F238E27FC236}">
                <a16:creationId xmlns:a16="http://schemas.microsoft.com/office/drawing/2014/main" id="{67430642-2686-45FD-94A1-FAE3F1FCF4EF}"/>
              </a:ext>
            </a:extLst>
          </p:cNvPr>
          <p:cNvSpPr>
            <a:spLocks noChangeArrowheads="1"/>
          </p:cNvSpPr>
          <p:nvPr/>
        </p:nvSpPr>
        <p:spPr bwMode="auto">
          <a:xfrm>
            <a:off x="1524354" y="266"/>
            <a:ext cx="9141708" cy="6889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b="1">
                <a:solidFill>
                  <a:srgbClr val="FF0066"/>
                </a:solidFill>
                <a:latin typeface="Times New Roman" panose="02020603050405020304" pitchFamily="18" charset="0"/>
              </a:rPr>
              <a:t>Ekvilibrační metadoa měření pCO2 dle Astrupa</a:t>
            </a:r>
          </a:p>
        </p:txBody>
      </p:sp>
      <p:sp>
        <p:nvSpPr>
          <p:cNvPr id="52228" name="Rectangle 10">
            <a:extLst>
              <a:ext uri="{FF2B5EF4-FFF2-40B4-BE49-F238E27FC236}">
                <a16:creationId xmlns:a16="http://schemas.microsoft.com/office/drawing/2014/main" id="{35E8B917-6C10-4B56-AECA-908CEB8033D5}"/>
              </a:ext>
            </a:extLst>
          </p:cNvPr>
          <p:cNvSpPr>
            <a:spLocks noChangeArrowheads="1"/>
          </p:cNvSpPr>
          <p:nvPr/>
        </p:nvSpPr>
        <p:spPr bwMode="auto">
          <a:xfrm>
            <a:off x="1513242" y="-10847"/>
            <a:ext cx="9162344" cy="6909855"/>
          </a:xfrm>
          <a:prstGeom prst="rect">
            <a:avLst/>
          </a:prstGeom>
          <a:noFill/>
          <a:ln w="19050" cap="rnd">
            <a:no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399">
              <a:latin typeface="Times New Roman" panose="02020603050405020304" pitchFamily="18" charset="0"/>
            </a:endParaRPr>
          </a:p>
        </p:txBody>
      </p:sp>
      <p:sp>
        <p:nvSpPr>
          <p:cNvPr id="52229" name="Line 11">
            <a:extLst>
              <a:ext uri="{FF2B5EF4-FFF2-40B4-BE49-F238E27FC236}">
                <a16:creationId xmlns:a16="http://schemas.microsoft.com/office/drawing/2014/main" id="{6D02E84F-16D9-406D-9F60-2854F3663DE8}"/>
              </a:ext>
            </a:extLst>
          </p:cNvPr>
          <p:cNvSpPr>
            <a:spLocks noChangeShapeType="1"/>
          </p:cNvSpPr>
          <p:nvPr/>
        </p:nvSpPr>
        <p:spPr bwMode="auto">
          <a:xfrm>
            <a:off x="4518147" y="4905262"/>
            <a:ext cx="5622491" cy="158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52230" name="Line 12">
            <a:extLst>
              <a:ext uri="{FF2B5EF4-FFF2-40B4-BE49-F238E27FC236}">
                <a16:creationId xmlns:a16="http://schemas.microsoft.com/office/drawing/2014/main" id="{99474974-AA62-4414-9F9C-FED3EAA334EA}"/>
              </a:ext>
            </a:extLst>
          </p:cNvPr>
          <p:cNvSpPr>
            <a:spLocks noChangeShapeType="1"/>
          </p:cNvSpPr>
          <p:nvPr/>
        </p:nvSpPr>
        <p:spPr bwMode="auto">
          <a:xfrm flipV="1">
            <a:off x="4518147" y="786017"/>
            <a:ext cx="1588" cy="4117657"/>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52231" name="Rectangle 14">
            <a:extLst>
              <a:ext uri="{FF2B5EF4-FFF2-40B4-BE49-F238E27FC236}">
                <a16:creationId xmlns:a16="http://schemas.microsoft.com/office/drawing/2014/main" id="{CDFA68EF-1372-42EA-93F2-4B734B28520B}"/>
              </a:ext>
            </a:extLst>
          </p:cNvPr>
          <p:cNvSpPr>
            <a:spLocks noChangeArrowheads="1"/>
          </p:cNvSpPr>
          <p:nvPr/>
        </p:nvSpPr>
        <p:spPr bwMode="auto">
          <a:xfrm>
            <a:off x="3935581" y="405047"/>
            <a:ext cx="70692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i="1">
                <a:solidFill>
                  <a:srgbClr val="000000"/>
                </a:solidFill>
                <a:latin typeface="Arial" panose="020B0604020202020204" pitchFamily="34" charset="0"/>
              </a:rPr>
              <a:t>log PCO</a:t>
            </a:r>
            <a:endParaRPr lang="cs-CZ" altLang="cs-CZ" sz="2399">
              <a:latin typeface="Times New Roman" panose="02020603050405020304" pitchFamily="18" charset="0"/>
            </a:endParaRPr>
          </a:p>
        </p:txBody>
      </p:sp>
      <p:sp>
        <p:nvSpPr>
          <p:cNvPr id="52232" name="Rectangle 15">
            <a:extLst>
              <a:ext uri="{FF2B5EF4-FFF2-40B4-BE49-F238E27FC236}">
                <a16:creationId xmlns:a16="http://schemas.microsoft.com/office/drawing/2014/main" id="{C2BE6529-5E43-466B-AE96-CAEA0B065E4D}"/>
              </a:ext>
            </a:extLst>
          </p:cNvPr>
          <p:cNvSpPr>
            <a:spLocks noChangeArrowheads="1"/>
          </p:cNvSpPr>
          <p:nvPr/>
        </p:nvSpPr>
        <p:spPr bwMode="auto">
          <a:xfrm>
            <a:off x="4632438" y="557436"/>
            <a:ext cx="64120"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900" b="1" i="1">
                <a:solidFill>
                  <a:srgbClr val="000000"/>
                </a:solidFill>
                <a:latin typeface="Arial" panose="020B0604020202020204" pitchFamily="34" charset="0"/>
              </a:rPr>
              <a:t>2</a:t>
            </a:r>
            <a:endParaRPr lang="cs-CZ" altLang="cs-CZ" sz="2399">
              <a:latin typeface="Times New Roman" panose="02020603050405020304" pitchFamily="18" charset="0"/>
            </a:endParaRPr>
          </a:p>
        </p:txBody>
      </p:sp>
      <p:sp>
        <p:nvSpPr>
          <p:cNvPr id="52233" name="Rectangle 16">
            <a:extLst>
              <a:ext uri="{FF2B5EF4-FFF2-40B4-BE49-F238E27FC236}">
                <a16:creationId xmlns:a16="http://schemas.microsoft.com/office/drawing/2014/main" id="{DEB2C62A-F917-46D3-8988-758A7D96C392}"/>
              </a:ext>
            </a:extLst>
          </p:cNvPr>
          <p:cNvSpPr>
            <a:spLocks noChangeArrowheads="1"/>
          </p:cNvSpPr>
          <p:nvPr/>
        </p:nvSpPr>
        <p:spPr bwMode="auto">
          <a:xfrm>
            <a:off x="9334250" y="4649694"/>
            <a:ext cx="4969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i="1">
                <a:solidFill>
                  <a:srgbClr val="000000"/>
                </a:solidFill>
                <a:latin typeface="Arial" panose="020B0604020202020204" pitchFamily="34" charset="0"/>
              </a:rPr>
              <a:t> </a:t>
            </a:r>
            <a:endParaRPr lang="cs-CZ" altLang="cs-CZ" sz="2399">
              <a:latin typeface="Times New Roman" panose="02020603050405020304" pitchFamily="18" charset="0"/>
            </a:endParaRPr>
          </a:p>
        </p:txBody>
      </p:sp>
      <p:sp>
        <p:nvSpPr>
          <p:cNvPr id="52234" name="Rectangle 17">
            <a:extLst>
              <a:ext uri="{FF2B5EF4-FFF2-40B4-BE49-F238E27FC236}">
                <a16:creationId xmlns:a16="http://schemas.microsoft.com/office/drawing/2014/main" id="{55E922FD-EB97-4197-AA17-A71F0F8A8FA1}"/>
              </a:ext>
            </a:extLst>
          </p:cNvPr>
          <p:cNvSpPr>
            <a:spLocks noChangeArrowheads="1"/>
          </p:cNvSpPr>
          <p:nvPr/>
        </p:nvSpPr>
        <p:spPr bwMode="auto">
          <a:xfrm>
            <a:off x="10110478" y="4649694"/>
            <a:ext cx="238848"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i="1">
                <a:solidFill>
                  <a:srgbClr val="000000"/>
                </a:solidFill>
                <a:latin typeface="Arial" panose="020B0604020202020204" pitchFamily="34" charset="0"/>
              </a:rPr>
              <a:t>pH</a:t>
            </a:r>
            <a:endParaRPr lang="cs-CZ" altLang="cs-CZ" sz="2399">
              <a:latin typeface="Times New Roman" panose="02020603050405020304" pitchFamily="18" charset="0"/>
            </a:endParaRPr>
          </a:p>
        </p:txBody>
      </p:sp>
      <p:sp>
        <p:nvSpPr>
          <p:cNvPr id="107542" name="Freeform 22">
            <a:extLst>
              <a:ext uri="{FF2B5EF4-FFF2-40B4-BE49-F238E27FC236}">
                <a16:creationId xmlns:a16="http://schemas.microsoft.com/office/drawing/2014/main" id="{833868D7-12A6-44D0-8D46-CD4ECAC8D4E8}"/>
              </a:ext>
            </a:extLst>
          </p:cNvPr>
          <p:cNvSpPr>
            <a:spLocks noEditPoints="1"/>
          </p:cNvSpPr>
          <p:nvPr/>
        </p:nvSpPr>
        <p:spPr bwMode="auto">
          <a:xfrm>
            <a:off x="6940485" y="2828972"/>
            <a:ext cx="76194" cy="2073115"/>
          </a:xfrm>
          <a:custGeom>
            <a:avLst/>
            <a:gdLst>
              <a:gd name="T0" fmla="*/ 2147483646 w 48"/>
              <a:gd name="T1" fmla="*/ 2147483646 h 1306"/>
              <a:gd name="T2" fmla="*/ 2147483646 w 48"/>
              <a:gd name="T3" fmla="*/ 2147483646 h 1306"/>
              <a:gd name="T4" fmla="*/ 2147483646 w 48"/>
              <a:gd name="T5" fmla="*/ 2147483646 h 1306"/>
              <a:gd name="T6" fmla="*/ 2147483646 w 48"/>
              <a:gd name="T7" fmla="*/ 2147483646 h 1306"/>
              <a:gd name="T8" fmla="*/ 2147483646 w 48"/>
              <a:gd name="T9" fmla="*/ 2147483646 h 1306"/>
              <a:gd name="T10" fmla="*/ 2147483646 w 48"/>
              <a:gd name="T11" fmla="*/ 2147483646 h 1306"/>
              <a:gd name="T12" fmla="*/ 2147483646 w 48"/>
              <a:gd name="T13" fmla="*/ 2147483646 h 1306"/>
              <a:gd name="T14" fmla="*/ 2147483646 w 48"/>
              <a:gd name="T15" fmla="*/ 2147483646 h 1306"/>
              <a:gd name="T16" fmla="*/ 2147483646 w 48"/>
              <a:gd name="T17" fmla="*/ 2147483646 h 1306"/>
              <a:gd name="T18" fmla="*/ 2147483646 w 48"/>
              <a:gd name="T19" fmla="*/ 2147483646 h 1306"/>
              <a:gd name="T20" fmla="*/ 2147483646 w 48"/>
              <a:gd name="T21" fmla="*/ 2147483646 h 1306"/>
              <a:gd name="T22" fmla="*/ 2147483646 w 48"/>
              <a:gd name="T23" fmla="*/ 2147483646 h 1306"/>
              <a:gd name="T24" fmla="*/ 2147483646 w 48"/>
              <a:gd name="T25" fmla="*/ 2147483646 h 1306"/>
              <a:gd name="T26" fmla="*/ 2147483646 w 48"/>
              <a:gd name="T27" fmla="*/ 2147483646 h 1306"/>
              <a:gd name="T28" fmla="*/ 2147483646 w 48"/>
              <a:gd name="T29" fmla="*/ 2147483646 h 1306"/>
              <a:gd name="T30" fmla="*/ 2147483646 w 48"/>
              <a:gd name="T31" fmla="*/ 2147483646 h 1306"/>
              <a:gd name="T32" fmla="*/ 2147483646 w 48"/>
              <a:gd name="T33" fmla="*/ 2147483646 h 1306"/>
              <a:gd name="T34" fmla="*/ 2147483646 w 48"/>
              <a:gd name="T35" fmla="*/ 2147483646 h 1306"/>
              <a:gd name="T36" fmla="*/ 2147483646 w 48"/>
              <a:gd name="T37" fmla="*/ 2147483646 h 1306"/>
              <a:gd name="T38" fmla="*/ 2147483646 w 48"/>
              <a:gd name="T39" fmla="*/ 2147483646 h 1306"/>
              <a:gd name="T40" fmla="*/ 2147483646 w 48"/>
              <a:gd name="T41" fmla="*/ 2147483646 h 1306"/>
              <a:gd name="T42" fmla="*/ 2147483646 w 48"/>
              <a:gd name="T43" fmla="*/ 2147483646 h 1306"/>
              <a:gd name="T44" fmla="*/ 2147483646 w 48"/>
              <a:gd name="T45" fmla="*/ 2147483646 h 1306"/>
              <a:gd name="T46" fmla="*/ 2147483646 w 48"/>
              <a:gd name="T47" fmla="*/ 2147483646 h 1306"/>
              <a:gd name="T48" fmla="*/ 2147483646 w 48"/>
              <a:gd name="T49" fmla="*/ 2147483646 h 1306"/>
              <a:gd name="T50" fmla="*/ 2147483646 w 48"/>
              <a:gd name="T51" fmla="*/ 2147483646 h 1306"/>
              <a:gd name="T52" fmla="*/ 2147483646 w 48"/>
              <a:gd name="T53" fmla="*/ 2147483646 h 1306"/>
              <a:gd name="T54" fmla="*/ 2147483646 w 48"/>
              <a:gd name="T55" fmla="*/ 2147483646 h 1306"/>
              <a:gd name="T56" fmla="*/ 2147483646 w 48"/>
              <a:gd name="T57" fmla="*/ 2147483646 h 1306"/>
              <a:gd name="T58" fmla="*/ 2147483646 w 48"/>
              <a:gd name="T59" fmla="*/ 2147483646 h 1306"/>
              <a:gd name="T60" fmla="*/ 2147483646 w 48"/>
              <a:gd name="T61" fmla="*/ 2147483646 h 1306"/>
              <a:gd name="T62" fmla="*/ 2147483646 w 48"/>
              <a:gd name="T63" fmla="*/ 2147483646 h 1306"/>
              <a:gd name="T64" fmla="*/ 2147483646 w 48"/>
              <a:gd name="T65" fmla="*/ 2147483646 h 1306"/>
              <a:gd name="T66" fmla="*/ 2147483646 w 48"/>
              <a:gd name="T67" fmla="*/ 2147483646 h 1306"/>
              <a:gd name="T68" fmla="*/ 2147483646 w 48"/>
              <a:gd name="T69" fmla="*/ 2147483646 h 1306"/>
              <a:gd name="T70" fmla="*/ 2147483646 w 48"/>
              <a:gd name="T71" fmla="*/ 2147483646 h 1306"/>
              <a:gd name="T72" fmla="*/ 2147483646 w 48"/>
              <a:gd name="T73" fmla="*/ 2147483646 h 1306"/>
              <a:gd name="T74" fmla="*/ 2147483646 w 48"/>
              <a:gd name="T75" fmla="*/ 2147483646 h 1306"/>
              <a:gd name="T76" fmla="*/ 2147483646 w 48"/>
              <a:gd name="T77" fmla="*/ 2147483646 h 1306"/>
              <a:gd name="T78" fmla="*/ 2147483646 w 48"/>
              <a:gd name="T79" fmla="*/ 2147483646 h 1306"/>
              <a:gd name="T80" fmla="*/ 2147483646 w 48"/>
              <a:gd name="T81" fmla="*/ 2147483646 h 1306"/>
              <a:gd name="T82" fmla="*/ 2147483646 w 48"/>
              <a:gd name="T83" fmla="*/ 2147483646 h 1306"/>
              <a:gd name="T84" fmla="*/ 2147483646 w 48"/>
              <a:gd name="T85" fmla="*/ 2147483646 h 1306"/>
              <a:gd name="T86" fmla="*/ 2147483646 w 48"/>
              <a:gd name="T87" fmla="*/ 2147483646 h 1306"/>
              <a:gd name="T88" fmla="*/ 2147483646 w 48"/>
              <a:gd name="T89" fmla="*/ 2147483646 h 1306"/>
              <a:gd name="T90" fmla="*/ 2147483646 w 48"/>
              <a:gd name="T91" fmla="*/ 2147483646 h 1306"/>
              <a:gd name="T92" fmla="*/ 2147483646 w 48"/>
              <a:gd name="T93" fmla="*/ 2147483646 h 1306"/>
              <a:gd name="T94" fmla="*/ 2147483646 w 48"/>
              <a:gd name="T95" fmla="*/ 2147483646 h 1306"/>
              <a:gd name="T96" fmla="*/ 2147483646 w 48"/>
              <a:gd name="T97" fmla="*/ 2147483646 h 1306"/>
              <a:gd name="T98" fmla="*/ 2147483646 w 48"/>
              <a:gd name="T99" fmla="*/ 2147483646 h 1306"/>
              <a:gd name="T100" fmla="*/ 2147483646 w 48"/>
              <a:gd name="T101" fmla="*/ 2147483646 h 1306"/>
              <a:gd name="T102" fmla="*/ 2147483646 w 48"/>
              <a:gd name="T103" fmla="*/ 2147483646 h 1306"/>
              <a:gd name="T104" fmla="*/ 2147483646 w 48"/>
              <a:gd name="T105" fmla="*/ 2147483646 h 130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8"/>
              <a:gd name="T160" fmla="*/ 0 h 1306"/>
              <a:gd name="T161" fmla="*/ 48 w 48"/>
              <a:gd name="T162" fmla="*/ 1306 h 130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8" h="1306">
                <a:moveTo>
                  <a:pt x="30" y="40"/>
                </a:moveTo>
                <a:lnTo>
                  <a:pt x="30" y="52"/>
                </a:lnTo>
                <a:lnTo>
                  <a:pt x="18" y="52"/>
                </a:lnTo>
                <a:lnTo>
                  <a:pt x="18" y="40"/>
                </a:lnTo>
                <a:lnTo>
                  <a:pt x="30" y="40"/>
                </a:lnTo>
                <a:close/>
                <a:moveTo>
                  <a:pt x="30" y="64"/>
                </a:moveTo>
                <a:lnTo>
                  <a:pt x="30" y="77"/>
                </a:lnTo>
                <a:lnTo>
                  <a:pt x="18" y="77"/>
                </a:lnTo>
                <a:lnTo>
                  <a:pt x="18" y="64"/>
                </a:lnTo>
                <a:lnTo>
                  <a:pt x="30" y="64"/>
                </a:lnTo>
                <a:close/>
                <a:moveTo>
                  <a:pt x="30" y="89"/>
                </a:moveTo>
                <a:lnTo>
                  <a:pt x="30" y="101"/>
                </a:lnTo>
                <a:lnTo>
                  <a:pt x="18" y="101"/>
                </a:lnTo>
                <a:lnTo>
                  <a:pt x="18" y="89"/>
                </a:lnTo>
                <a:lnTo>
                  <a:pt x="30" y="89"/>
                </a:lnTo>
                <a:close/>
                <a:moveTo>
                  <a:pt x="30" y="113"/>
                </a:moveTo>
                <a:lnTo>
                  <a:pt x="30" y="125"/>
                </a:lnTo>
                <a:lnTo>
                  <a:pt x="18" y="125"/>
                </a:lnTo>
                <a:lnTo>
                  <a:pt x="18" y="113"/>
                </a:lnTo>
                <a:lnTo>
                  <a:pt x="30" y="113"/>
                </a:lnTo>
                <a:close/>
                <a:moveTo>
                  <a:pt x="30" y="137"/>
                </a:moveTo>
                <a:lnTo>
                  <a:pt x="30" y="149"/>
                </a:lnTo>
                <a:lnTo>
                  <a:pt x="18" y="149"/>
                </a:lnTo>
                <a:lnTo>
                  <a:pt x="18" y="137"/>
                </a:lnTo>
                <a:lnTo>
                  <a:pt x="30" y="137"/>
                </a:lnTo>
                <a:close/>
                <a:moveTo>
                  <a:pt x="30" y="161"/>
                </a:moveTo>
                <a:lnTo>
                  <a:pt x="30" y="173"/>
                </a:lnTo>
                <a:lnTo>
                  <a:pt x="18" y="173"/>
                </a:lnTo>
                <a:lnTo>
                  <a:pt x="18" y="161"/>
                </a:lnTo>
                <a:lnTo>
                  <a:pt x="30" y="161"/>
                </a:lnTo>
                <a:close/>
                <a:moveTo>
                  <a:pt x="30" y="185"/>
                </a:moveTo>
                <a:lnTo>
                  <a:pt x="30" y="197"/>
                </a:lnTo>
                <a:lnTo>
                  <a:pt x="18" y="197"/>
                </a:lnTo>
                <a:lnTo>
                  <a:pt x="18" y="185"/>
                </a:lnTo>
                <a:lnTo>
                  <a:pt x="30" y="185"/>
                </a:lnTo>
                <a:close/>
                <a:moveTo>
                  <a:pt x="30" y="209"/>
                </a:moveTo>
                <a:lnTo>
                  <a:pt x="30" y="221"/>
                </a:lnTo>
                <a:lnTo>
                  <a:pt x="18" y="221"/>
                </a:lnTo>
                <a:lnTo>
                  <a:pt x="18" y="209"/>
                </a:lnTo>
                <a:lnTo>
                  <a:pt x="30" y="209"/>
                </a:lnTo>
                <a:close/>
                <a:moveTo>
                  <a:pt x="30" y="233"/>
                </a:moveTo>
                <a:lnTo>
                  <a:pt x="30" y="245"/>
                </a:lnTo>
                <a:lnTo>
                  <a:pt x="18" y="245"/>
                </a:lnTo>
                <a:lnTo>
                  <a:pt x="18" y="233"/>
                </a:lnTo>
                <a:lnTo>
                  <a:pt x="30" y="233"/>
                </a:lnTo>
                <a:close/>
                <a:moveTo>
                  <a:pt x="30" y="257"/>
                </a:moveTo>
                <a:lnTo>
                  <a:pt x="30" y="269"/>
                </a:lnTo>
                <a:lnTo>
                  <a:pt x="18" y="269"/>
                </a:lnTo>
                <a:lnTo>
                  <a:pt x="18" y="257"/>
                </a:lnTo>
                <a:lnTo>
                  <a:pt x="30" y="257"/>
                </a:lnTo>
                <a:close/>
                <a:moveTo>
                  <a:pt x="30" y="282"/>
                </a:moveTo>
                <a:lnTo>
                  <a:pt x="30" y="294"/>
                </a:lnTo>
                <a:lnTo>
                  <a:pt x="18" y="294"/>
                </a:lnTo>
                <a:lnTo>
                  <a:pt x="18" y="282"/>
                </a:lnTo>
                <a:lnTo>
                  <a:pt x="30" y="282"/>
                </a:lnTo>
                <a:close/>
                <a:moveTo>
                  <a:pt x="30" y="306"/>
                </a:moveTo>
                <a:lnTo>
                  <a:pt x="30" y="318"/>
                </a:lnTo>
                <a:lnTo>
                  <a:pt x="18" y="318"/>
                </a:lnTo>
                <a:lnTo>
                  <a:pt x="18" y="306"/>
                </a:lnTo>
                <a:lnTo>
                  <a:pt x="30" y="306"/>
                </a:lnTo>
                <a:close/>
                <a:moveTo>
                  <a:pt x="30" y="330"/>
                </a:moveTo>
                <a:lnTo>
                  <a:pt x="30" y="342"/>
                </a:lnTo>
                <a:lnTo>
                  <a:pt x="18" y="342"/>
                </a:lnTo>
                <a:lnTo>
                  <a:pt x="18" y="330"/>
                </a:lnTo>
                <a:lnTo>
                  <a:pt x="30" y="330"/>
                </a:lnTo>
                <a:close/>
                <a:moveTo>
                  <a:pt x="30" y="354"/>
                </a:moveTo>
                <a:lnTo>
                  <a:pt x="30" y="366"/>
                </a:lnTo>
                <a:lnTo>
                  <a:pt x="18" y="366"/>
                </a:lnTo>
                <a:lnTo>
                  <a:pt x="18" y="354"/>
                </a:lnTo>
                <a:lnTo>
                  <a:pt x="30" y="354"/>
                </a:lnTo>
                <a:close/>
                <a:moveTo>
                  <a:pt x="30" y="378"/>
                </a:moveTo>
                <a:lnTo>
                  <a:pt x="30" y="390"/>
                </a:lnTo>
                <a:lnTo>
                  <a:pt x="18" y="390"/>
                </a:lnTo>
                <a:lnTo>
                  <a:pt x="18" y="378"/>
                </a:lnTo>
                <a:lnTo>
                  <a:pt x="30" y="378"/>
                </a:lnTo>
                <a:close/>
                <a:moveTo>
                  <a:pt x="30" y="402"/>
                </a:moveTo>
                <a:lnTo>
                  <a:pt x="30" y="414"/>
                </a:lnTo>
                <a:lnTo>
                  <a:pt x="18" y="414"/>
                </a:lnTo>
                <a:lnTo>
                  <a:pt x="18" y="402"/>
                </a:lnTo>
                <a:lnTo>
                  <a:pt x="30" y="402"/>
                </a:lnTo>
                <a:close/>
                <a:moveTo>
                  <a:pt x="30" y="426"/>
                </a:moveTo>
                <a:lnTo>
                  <a:pt x="30" y="438"/>
                </a:lnTo>
                <a:lnTo>
                  <a:pt x="18" y="438"/>
                </a:lnTo>
                <a:lnTo>
                  <a:pt x="18" y="426"/>
                </a:lnTo>
                <a:lnTo>
                  <a:pt x="30" y="426"/>
                </a:lnTo>
                <a:close/>
                <a:moveTo>
                  <a:pt x="30" y="450"/>
                </a:moveTo>
                <a:lnTo>
                  <a:pt x="30" y="462"/>
                </a:lnTo>
                <a:lnTo>
                  <a:pt x="18" y="462"/>
                </a:lnTo>
                <a:lnTo>
                  <a:pt x="18" y="450"/>
                </a:lnTo>
                <a:lnTo>
                  <a:pt x="30" y="450"/>
                </a:lnTo>
                <a:close/>
                <a:moveTo>
                  <a:pt x="30" y="474"/>
                </a:moveTo>
                <a:lnTo>
                  <a:pt x="30" y="486"/>
                </a:lnTo>
                <a:lnTo>
                  <a:pt x="18" y="486"/>
                </a:lnTo>
                <a:lnTo>
                  <a:pt x="18" y="474"/>
                </a:lnTo>
                <a:lnTo>
                  <a:pt x="30" y="474"/>
                </a:lnTo>
                <a:close/>
                <a:moveTo>
                  <a:pt x="30" y="499"/>
                </a:moveTo>
                <a:lnTo>
                  <a:pt x="30" y="511"/>
                </a:lnTo>
                <a:lnTo>
                  <a:pt x="18" y="511"/>
                </a:lnTo>
                <a:lnTo>
                  <a:pt x="18" y="499"/>
                </a:lnTo>
                <a:lnTo>
                  <a:pt x="30" y="499"/>
                </a:lnTo>
                <a:close/>
                <a:moveTo>
                  <a:pt x="30" y="523"/>
                </a:moveTo>
                <a:lnTo>
                  <a:pt x="30" y="535"/>
                </a:lnTo>
                <a:lnTo>
                  <a:pt x="18" y="535"/>
                </a:lnTo>
                <a:lnTo>
                  <a:pt x="18" y="523"/>
                </a:lnTo>
                <a:lnTo>
                  <a:pt x="30" y="523"/>
                </a:lnTo>
                <a:close/>
                <a:moveTo>
                  <a:pt x="30" y="547"/>
                </a:moveTo>
                <a:lnTo>
                  <a:pt x="30" y="559"/>
                </a:lnTo>
                <a:lnTo>
                  <a:pt x="18" y="559"/>
                </a:lnTo>
                <a:lnTo>
                  <a:pt x="18" y="547"/>
                </a:lnTo>
                <a:lnTo>
                  <a:pt x="30" y="547"/>
                </a:lnTo>
                <a:close/>
                <a:moveTo>
                  <a:pt x="30" y="571"/>
                </a:moveTo>
                <a:lnTo>
                  <a:pt x="30" y="583"/>
                </a:lnTo>
                <a:lnTo>
                  <a:pt x="18" y="583"/>
                </a:lnTo>
                <a:lnTo>
                  <a:pt x="18" y="571"/>
                </a:lnTo>
                <a:lnTo>
                  <a:pt x="30" y="571"/>
                </a:lnTo>
                <a:close/>
                <a:moveTo>
                  <a:pt x="30" y="595"/>
                </a:moveTo>
                <a:lnTo>
                  <a:pt x="30" y="607"/>
                </a:lnTo>
                <a:lnTo>
                  <a:pt x="18" y="607"/>
                </a:lnTo>
                <a:lnTo>
                  <a:pt x="18" y="595"/>
                </a:lnTo>
                <a:lnTo>
                  <a:pt x="30" y="595"/>
                </a:lnTo>
                <a:close/>
                <a:moveTo>
                  <a:pt x="30" y="619"/>
                </a:moveTo>
                <a:lnTo>
                  <a:pt x="30" y="631"/>
                </a:lnTo>
                <a:lnTo>
                  <a:pt x="18" y="631"/>
                </a:lnTo>
                <a:lnTo>
                  <a:pt x="18" y="619"/>
                </a:lnTo>
                <a:lnTo>
                  <a:pt x="30" y="619"/>
                </a:lnTo>
                <a:close/>
                <a:moveTo>
                  <a:pt x="30" y="643"/>
                </a:moveTo>
                <a:lnTo>
                  <a:pt x="30" y="655"/>
                </a:lnTo>
                <a:lnTo>
                  <a:pt x="18" y="655"/>
                </a:lnTo>
                <a:lnTo>
                  <a:pt x="18" y="643"/>
                </a:lnTo>
                <a:lnTo>
                  <a:pt x="30" y="643"/>
                </a:lnTo>
                <a:close/>
                <a:moveTo>
                  <a:pt x="30" y="667"/>
                </a:moveTo>
                <a:lnTo>
                  <a:pt x="30" y="679"/>
                </a:lnTo>
                <a:lnTo>
                  <a:pt x="18" y="679"/>
                </a:lnTo>
                <a:lnTo>
                  <a:pt x="18" y="667"/>
                </a:lnTo>
                <a:lnTo>
                  <a:pt x="30" y="667"/>
                </a:lnTo>
                <a:close/>
                <a:moveTo>
                  <a:pt x="30" y="691"/>
                </a:moveTo>
                <a:lnTo>
                  <a:pt x="30" y="704"/>
                </a:lnTo>
                <a:lnTo>
                  <a:pt x="18" y="704"/>
                </a:lnTo>
                <a:lnTo>
                  <a:pt x="18" y="691"/>
                </a:lnTo>
                <a:lnTo>
                  <a:pt x="30" y="691"/>
                </a:lnTo>
                <a:close/>
                <a:moveTo>
                  <a:pt x="30" y="716"/>
                </a:moveTo>
                <a:lnTo>
                  <a:pt x="30" y="728"/>
                </a:lnTo>
                <a:lnTo>
                  <a:pt x="18" y="728"/>
                </a:lnTo>
                <a:lnTo>
                  <a:pt x="18" y="716"/>
                </a:lnTo>
                <a:lnTo>
                  <a:pt x="30" y="716"/>
                </a:lnTo>
                <a:close/>
                <a:moveTo>
                  <a:pt x="30" y="740"/>
                </a:moveTo>
                <a:lnTo>
                  <a:pt x="30" y="752"/>
                </a:lnTo>
                <a:lnTo>
                  <a:pt x="18" y="752"/>
                </a:lnTo>
                <a:lnTo>
                  <a:pt x="18" y="740"/>
                </a:lnTo>
                <a:lnTo>
                  <a:pt x="30" y="740"/>
                </a:lnTo>
                <a:close/>
                <a:moveTo>
                  <a:pt x="30" y="764"/>
                </a:moveTo>
                <a:lnTo>
                  <a:pt x="30" y="776"/>
                </a:lnTo>
                <a:lnTo>
                  <a:pt x="18" y="776"/>
                </a:lnTo>
                <a:lnTo>
                  <a:pt x="18" y="764"/>
                </a:lnTo>
                <a:lnTo>
                  <a:pt x="30" y="764"/>
                </a:lnTo>
                <a:close/>
                <a:moveTo>
                  <a:pt x="30" y="788"/>
                </a:moveTo>
                <a:lnTo>
                  <a:pt x="30" y="800"/>
                </a:lnTo>
                <a:lnTo>
                  <a:pt x="18" y="800"/>
                </a:lnTo>
                <a:lnTo>
                  <a:pt x="18" y="788"/>
                </a:lnTo>
                <a:lnTo>
                  <a:pt x="30" y="788"/>
                </a:lnTo>
                <a:close/>
                <a:moveTo>
                  <a:pt x="30" y="812"/>
                </a:moveTo>
                <a:lnTo>
                  <a:pt x="30" y="824"/>
                </a:lnTo>
                <a:lnTo>
                  <a:pt x="18" y="824"/>
                </a:lnTo>
                <a:lnTo>
                  <a:pt x="18" y="812"/>
                </a:lnTo>
                <a:lnTo>
                  <a:pt x="30" y="812"/>
                </a:lnTo>
                <a:close/>
                <a:moveTo>
                  <a:pt x="30" y="836"/>
                </a:moveTo>
                <a:lnTo>
                  <a:pt x="30" y="848"/>
                </a:lnTo>
                <a:lnTo>
                  <a:pt x="18" y="848"/>
                </a:lnTo>
                <a:lnTo>
                  <a:pt x="18" y="836"/>
                </a:lnTo>
                <a:lnTo>
                  <a:pt x="30" y="836"/>
                </a:lnTo>
                <a:close/>
                <a:moveTo>
                  <a:pt x="30" y="860"/>
                </a:moveTo>
                <a:lnTo>
                  <a:pt x="30" y="872"/>
                </a:lnTo>
                <a:lnTo>
                  <a:pt x="18" y="872"/>
                </a:lnTo>
                <a:lnTo>
                  <a:pt x="18" y="860"/>
                </a:lnTo>
                <a:lnTo>
                  <a:pt x="30" y="860"/>
                </a:lnTo>
                <a:close/>
                <a:moveTo>
                  <a:pt x="30" y="884"/>
                </a:moveTo>
                <a:lnTo>
                  <a:pt x="30" y="896"/>
                </a:lnTo>
                <a:lnTo>
                  <a:pt x="18" y="896"/>
                </a:lnTo>
                <a:lnTo>
                  <a:pt x="18" y="884"/>
                </a:lnTo>
                <a:lnTo>
                  <a:pt x="30" y="884"/>
                </a:lnTo>
                <a:close/>
                <a:moveTo>
                  <a:pt x="30" y="909"/>
                </a:moveTo>
                <a:lnTo>
                  <a:pt x="30" y="921"/>
                </a:lnTo>
                <a:lnTo>
                  <a:pt x="18" y="921"/>
                </a:lnTo>
                <a:lnTo>
                  <a:pt x="18" y="909"/>
                </a:lnTo>
                <a:lnTo>
                  <a:pt x="30" y="909"/>
                </a:lnTo>
                <a:close/>
                <a:moveTo>
                  <a:pt x="30" y="933"/>
                </a:moveTo>
                <a:lnTo>
                  <a:pt x="30" y="945"/>
                </a:lnTo>
                <a:lnTo>
                  <a:pt x="18" y="945"/>
                </a:lnTo>
                <a:lnTo>
                  <a:pt x="18" y="933"/>
                </a:lnTo>
                <a:lnTo>
                  <a:pt x="30" y="933"/>
                </a:lnTo>
                <a:close/>
                <a:moveTo>
                  <a:pt x="30" y="957"/>
                </a:moveTo>
                <a:lnTo>
                  <a:pt x="30" y="969"/>
                </a:lnTo>
                <a:lnTo>
                  <a:pt x="18" y="969"/>
                </a:lnTo>
                <a:lnTo>
                  <a:pt x="18" y="957"/>
                </a:lnTo>
                <a:lnTo>
                  <a:pt x="30" y="957"/>
                </a:lnTo>
                <a:close/>
                <a:moveTo>
                  <a:pt x="30" y="981"/>
                </a:moveTo>
                <a:lnTo>
                  <a:pt x="30" y="993"/>
                </a:lnTo>
                <a:lnTo>
                  <a:pt x="18" y="993"/>
                </a:lnTo>
                <a:lnTo>
                  <a:pt x="18" y="981"/>
                </a:lnTo>
                <a:lnTo>
                  <a:pt x="30" y="981"/>
                </a:lnTo>
                <a:close/>
                <a:moveTo>
                  <a:pt x="30" y="1005"/>
                </a:moveTo>
                <a:lnTo>
                  <a:pt x="30" y="1017"/>
                </a:lnTo>
                <a:lnTo>
                  <a:pt x="18" y="1017"/>
                </a:lnTo>
                <a:lnTo>
                  <a:pt x="18" y="1005"/>
                </a:lnTo>
                <a:lnTo>
                  <a:pt x="30" y="1005"/>
                </a:lnTo>
                <a:close/>
                <a:moveTo>
                  <a:pt x="30" y="1029"/>
                </a:moveTo>
                <a:lnTo>
                  <a:pt x="30" y="1041"/>
                </a:lnTo>
                <a:lnTo>
                  <a:pt x="18" y="1041"/>
                </a:lnTo>
                <a:lnTo>
                  <a:pt x="18" y="1029"/>
                </a:lnTo>
                <a:lnTo>
                  <a:pt x="30" y="1029"/>
                </a:lnTo>
                <a:close/>
                <a:moveTo>
                  <a:pt x="30" y="1053"/>
                </a:moveTo>
                <a:lnTo>
                  <a:pt x="30" y="1065"/>
                </a:lnTo>
                <a:lnTo>
                  <a:pt x="18" y="1065"/>
                </a:lnTo>
                <a:lnTo>
                  <a:pt x="18" y="1053"/>
                </a:lnTo>
                <a:lnTo>
                  <a:pt x="30" y="1053"/>
                </a:lnTo>
                <a:close/>
                <a:moveTo>
                  <a:pt x="30" y="1077"/>
                </a:moveTo>
                <a:lnTo>
                  <a:pt x="30" y="1089"/>
                </a:lnTo>
                <a:lnTo>
                  <a:pt x="18" y="1089"/>
                </a:lnTo>
                <a:lnTo>
                  <a:pt x="18" y="1077"/>
                </a:lnTo>
                <a:lnTo>
                  <a:pt x="30" y="1077"/>
                </a:lnTo>
                <a:close/>
                <a:moveTo>
                  <a:pt x="30" y="1101"/>
                </a:moveTo>
                <a:lnTo>
                  <a:pt x="30" y="1114"/>
                </a:lnTo>
                <a:lnTo>
                  <a:pt x="18" y="1114"/>
                </a:lnTo>
                <a:lnTo>
                  <a:pt x="18" y="1101"/>
                </a:lnTo>
                <a:lnTo>
                  <a:pt x="30" y="1101"/>
                </a:lnTo>
                <a:close/>
                <a:moveTo>
                  <a:pt x="30" y="1126"/>
                </a:moveTo>
                <a:lnTo>
                  <a:pt x="30" y="1138"/>
                </a:lnTo>
                <a:lnTo>
                  <a:pt x="18" y="1138"/>
                </a:lnTo>
                <a:lnTo>
                  <a:pt x="18" y="1126"/>
                </a:lnTo>
                <a:lnTo>
                  <a:pt x="30" y="1126"/>
                </a:lnTo>
                <a:close/>
                <a:moveTo>
                  <a:pt x="30" y="1150"/>
                </a:moveTo>
                <a:lnTo>
                  <a:pt x="30" y="1162"/>
                </a:lnTo>
                <a:lnTo>
                  <a:pt x="18" y="1162"/>
                </a:lnTo>
                <a:lnTo>
                  <a:pt x="18" y="1150"/>
                </a:lnTo>
                <a:lnTo>
                  <a:pt x="30" y="1150"/>
                </a:lnTo>
                <a:close/>
                <a:moveTo>
                  <a:pt x="30" y="1174"/>
                </a:moveTo>
                <a:lnTo>
                  <a:pt x="30" y="1186"/>
                </a:lnTo>
                <a:lnTo>
                  <a:pt x="18" y="1186"/>
                </a:lnTo>
                <a:lnTo>
                  <a:pt x="18" y="1174"/>
                </a:lnTo>
                <a:lnTo>
                  <a:pt x="30" y="1174"/>
                </a:lnTo>
                <a:close/>
                <a:moveTo>
                  <a:pt x="30" y="1198"/>
                </a:moveTo>
                <a:lnTo>
                  <a:pt x="31" y="1210"/>
                </a:lnTo>
                <a:lnTo>
                  <a:pt x="19" y="1210"/>
                </a:lnTo>
                <a:lnTo>
                  <a:pt x="18" y="1198"/>
                </a:lnTo>
                <a:lnTo>
                  <a:pt x="30" y="1198"/>
                </a:lnTo>
                <a:close/>
                <a:moveTo>
                  <a:pt x="31" y="1222"/>
                </a:moveTo>
                <a:lnTo>
                  <a:pt x="31" y="1234"/>
                </a:lnTo>
                <a:lnTo>
                  <a:pt x="19" y="1234"/>
                </a:lnTo>
                <a:lnTo>
                  <a:pt x="19" y="1222"/>
                </a:lnTo>
                <a:lnTo>
                  <a:pt x="31" y="1222"/>
                </a:lnTo>
                <a:close/>
                <a:moveTo>
                  <a:pt x="31" y="1246"/>
                </a:moveTo>
                <a:lnTo>
                  <a:pt x="31" y="1258"/>
                </a:lnTo>
                <a:lnTo>
                  <a:pt x="19" y="1258"/>
                </a:lnTo>
                <a:lnTo>
                  <a:pt x="19" y="1246"/>
                </a:lnTo>
                <a:lnTo>
                  <a:pt x="31" y="1246"/>
                </a:lnTo>
                <a:close/>
                <a:moveTo>
                  <a:pt x="31" y="1270"/>
                </a:moveTo>
                <a:lnTo>
                  <a:pt x="31" y="1282"/>
                </a:lnTo>
                <a:lnTo>
                  <a:pt x="19" y="1282"/>
                </a:lnTo>
                <a:lnTo>
                  <a:pt x="19" y="1270"/>
                </a:lnTo>
                <a:lnTo>
                  <a:pt x="31" y="1270"/>
                </a:lnTo>
                <a:close/>
                <a:moveTo>
                  <a:pt x="31" y="1294"/>
                </a:moveTo>
                <a:lnTo>
                  <a:pt x="31" y="1306"/>
                </a:lnTo>
                <a:lnTo>
                  <a:pt x="19" y="1306"/>
                </a:lnTo>
                <a:lnTo>
                  <a:pt x="19" y="1294"/>
                </a:lnTo>
                <a:lnTo>
                  <a:pt x="31" y="1294"/>
                </a:lnTo>
                <a:close/>
                <a:moveTo>
                  <a:pt x="0" y="48"/>
                </a:moveTo>
                <a:lnTo>
                  <a:pt x="24" y="0"/>
                </a:lnTo>
                <a:lnTo>
                  <a:pt x="48" y="48"/>
                </a:lnTo>
                <a:lnTo>
                  <a:pt x="0" y="48"/>
                </a:lnTo>
                <a:close/>
              </a:path>
            </a:pathLst>
          </a:custGeom>
          <a:solidFill>
            <a:srgbClr val="000000"/>
          </a:solidFill>
          <a:ln w="1588">
            <a:solidFill>
              <a:srgbClr val="000000"/>
            </a:solidFill>
            <a:bevel/>
            <a:headEnd/>
            <a:tailEnd/>
          </a:ln>
        </p:spPr>
        <p:txBody>
          <a:bodyPr/>
          <a:lstStyle/>
          <a:p>
            <a:endParaRPr lang="en-US" sz="1400"/>
          </a:p>
        </p:txBody>
      </p:sp>
      <p:sp>
        <p:nvSpPr>
          <p:cNvPr id="107543" name="Freeform 23">
            <a:extLst>
              <a:ext uri="{FF2B5EF4-FFF2-40B4-BE49-F238E27FC236}">
                <a16:creationId xmlns:a16="http://schemas.microsoft.com/office/drawing/2014/main" id="{D2E26324-8700-413F-8828-63DED24173BF}"/>
              </a:ext>
            </a:extLst>
          </p:cNvPr>
          <p:cNvSpPr>
            <a:spLocks noEditPoints="1"/>
          </p:cNvSpPr>
          <p:nvPr/>
        </p:nvSpPr>
        <p:spPr bwMode="auto">
          <a:xfrm>
            <a:off x="4511797" y="2775001"/>
            <a:ext cx="2444562" cy="76194"/>
          </a:xfrm>
          <a:custGeom>
            <a:avLst/>
            <a:gdLst>
              <a:gd name="T0" fmla="*/ 2147483646 w 1540"/>
              <a:gd name="T1" fmla="*/ 2147483646 h 48"/>
              <a:gd name="T2" fmla="*/ 2147483646 w 1540"/>
              <a:gd name="T3" fmla="*/ 2147483646 h 48"/>
              <a:gd name="T4" fmla="*/ 2147483646 w 1540"/>
              <a:gd name="T5" fmla="*/ 2147483646 h 48"/>
              <a:gd name="T6" fmla="*/ 2147483646 w 1540"/>
              <a:gd name="T7" fmla="*/ 2147483646 h 48"/>
              <a:gd name="T8" fmla="*/ 2147483646 w 1540"/>
              <a:gd name="T9" fmla="*/ 2147483646 h 48"/>
              <a:gd name="T10" fmla="*/ 2147483646 w 1540"/>
              <a:gd name="T11" fmla="*/ 2147483646 h 48"/>
              <a:gd name="T12" fmla="*/ 2147483646 w 1540"/>
              <a:gd name="T13" fmla="*/ 2147483646 h 48"/>
              <a:gd name="T14" fmla="*/ 2147483646 w 1540"/>
              <a:gd name="T15" fmla="*/ 2147483646 h 48"/>
              <a:gd name="T16" fmla="*/ 2147483646 w 1540"/>
              <a:gd name="T17" fmla="*/ 2147483646 h 48"/>
              <a:gd name="T18" fmla="*/ 2147483646 w 1540"/>
              <a:gd name="T19" fmla="*/ 2147483646 h 48"/>
              <a:gd name="T20" fmla="*/ 2147483646 w 1540"/>
              <a:gd name="T21" fmla="*/ 2147483646 h 48"/>
              <a:gd name="T22" fmla="*/ 2147483646 w 1540"/>
              <a:gd name="T23" fmla="*/ 2147483646 h 48"/>
              <a:gd name="T24" fmla="*/ 2147483646 w 1540"/>
              <a:gd name="T25" fmla="*/ 2147483646 h 48"/>
              <a:gd name="T26" fmla="*/ 2147483646 w 1540"/>
              <a:gd name="T27" fmla="*/ 2147483646 h 48"/>
              <a:gd name="T28" fmla="*/ 2147483646 w 1540"/>
              <a:gd name="T29" fmla="*/ 2147483646 h 48"/>
              <a:gd name="T30" fmla="*/ 2147483646 w 1540"/>
              <a:gd name="T31" fmla="*/ 2147483646 h 48"/>
              <a:gd name="T32" fmla="*/ 2147483646 w 1540"/>
              <a:gd name="T33" fmla="*/ 2147483646 h 48"/>
              <a:gd name="T34" fmla="*/ 2147483646 w 1540"/>
              <a:gd name="T35" fmla="*/ 2147483646 h 48"/>
              <a:gd name="T36" fmla="*/ 2147483646 w 1540"/>
              <a:gd name="T37" fmla="*/ 2147483646 h 48"/>
              <a:gd name="T38" fmla="*/ 2147483646 w 1540"/>
              <a:gd name="T39" fmla="*/ 2147483646 h 48"/>
              <a:gd name="T40" fmla="*/ 2147483646 w 1540"/>
              <a:gd name="T41" fmla="*/ 2147483646 h 48"/>
              <a:gd name="T42" fmla="*/ 2147483646 w 1540"/>
              <a:gd name="T43" fmla="*/ 2147483646 h 48"/>
              <a:gd name="T44" fmla="*/ 2147483646 w 1540"/>
              <a:gd name="T45" fmla="*/ 2147483646 h 48"/>
              <a:gd name="T46" fmla="*/ 2147483646 w 1540"/>
              <a:gd name="T47" fmla="*/ 2147483646 h 48"/>
              <a:gd name="T48" fmla="*/ 2147483646 w 1540"/>
              <a:gd name="T49" fmla="*/ 2147483646 h 48"/>
              <a:gd name="T50" fmla="*/ 2147483646 w 1540"/>
              <a:gd name="T51" fmla="*/ 2147483646 h 48"/>
              <a:gd name="T52" fmla="*/ 2147483646 w 1540"/>
              <a:gd name="T53" fmla="*/ 2147483646 h 48"/>
              <a:gd name="T54" fmla="*/ 2147483646 w 1540"/>
              <a:gd name="T55" fmla="*/ 2147483646 h 48"/>
              <a:gd name="T56" fmla="*/ 2147483646 w 1540"/>
              <a:gd name="T57" fmla="*/ 2147483646 h 48"/>
              <a:gd name="T58" fmla="*/ 2147483646 w 1540"/>
              <a:gd name="T59" fmla="*/ 2147483646 h 48"/>
              <a:gd name="T60" fmla="*/ 2147483646 w 1540"/>
              <a:gd name="T61" fmla="*/ 2147483646 h 48"/>
              <a:gd name="T62" fmla="*/ 2147483646 w 1540"/>
              <a:gd name="T63" fmla="*/ 2147483646 h 48"/>
              <a:gd name="T64" fmla="*/ 2147483646 w 1540"/>
              <a:gd name="T65" fmla="*/ 2147483646 h 48"/>
              <a:gd name="T66" fmla="*/ 2147483646 w 1540"/>
              <a:gd name="T67" fmla="*/ 2147483646 h 48"/>
              <a:gd name="T68" fmla="*/ 2147483646 w 1540"/>
              <a:gd name="T69" fmla="*/ 2147483646 h 48"/>
              <a:gd name="T70" fmla="*/ 2147483646 w 1540"/>
              <a:gd name="T71" fmla="*/ 2147483646 h 48"/>
              <a:gd name="T72" fmla="*/ 2147483646 w 1540"/>
              <a:gd name="T73" fmla="*/ 2147483646 h 48"/>
              <a:gd name="T74" fmla="*/ 2147483646 w 1540"/>
              <a:gd name="T75" fmla="*/ 2147483646 h 48"/>
              <a:gd name="T76" fmla="*/ 2147483646 w 1540"/>
              <a:gd name="T77" fmla="*/ 2147483646 h 48"/>
              <a:gd name="T78" fmla="*/ 2147483646 w 1540"/>
              <a:gd name="T79" fmla="*/ 2147483646 h 48"/>
              <a:gd name="T80" fmla="*/ 2147483646 w 1540"/>
              <a:gd name="T81" fmla="*/ 2147483646 h 48"/>
              <a:gd name="T82" fmla="*/ 2147483646 w 1540"/>
              <a:gd name="T83" fmla="*/ 2147483646 h 48"/>
              <a:gd name="T84" fmla="*/ 2147483646 w 1540"/>
              <a:gd name="T85" fmla="*/ 2147483646 h 48"/>
              <a:gd name="T86" fmla="*/ 2147483646 w 1540"/>
              <a:gd name="T87" fmla="*/ 2147483646 h 48"/>
              <a:gd name="T88" fmla="*/ 2147483646 w 1540"/>
              <a:gd name="T89" fmla="*/ 2147483646 h 48"/>
              <a:gd name="T90" fmla="*/ 2147483646 w 1540"/>
              <a:gd name="T91" fmla="*/ 2147483646 h 48"/>
              <a:gd name="T92" fmla="*/ 2147483646 w 1540"/>
              <a:gd name="T93" fmla="*/ 2147483646 h 48"/>
              <a:gd name="T94" fmla="*/ 2147483646 w 1540"/>
              <a:gd name="T95" fmla="*/ 2147483646 h 48"/>
              <a:gd name="T96" fmla="*/ 2147483646 w 1540"/>
              <a:gd name="T97" fmla="*/ 2147483646 h 48"/>
              <a:gd name="T98" fmla="*/ 2147483646 w 1540"/>
              <a:gd name="T99" fmla="*/ 2147483646 h 48"/>
              <a:gd name="T100" fmla="*/ 2147483646 w 1540"/>
              <a:gd name="T101" fmla="*/ 2147483646 h 48"/>
              <a:gd name="T102" fmla="*/ 2147483646 w 1540"/>
              <a:gd name="T103" fmla="*/ 2147483646 h 48"/>
              <a:gd name="T104" fmla="*/ 2147483646 w 1540"/>
              <a:gd name="T105" fmla="*/ 2147483646 h 48"/>
              <a:gd name="T106" fmla="*/ 2147483646 w 1540"/>
              <a:gd name="T107" fmla="*/ 2147483646 h 48"/>
              <a:gd name="T108" fmla="*/ 2147483646 w 1540"/>
              <a:gd name="T109" fmla="*/ 2147483646 h 48"/>
              <a:gd name="T110" fmla="*/ 2147483646 w 1540"/>
              <a:gd name="T111" fmla="*/ 2147483646 h 48"/>
              <a:gd name="T112" fmla="*/ 2147483646 w 1540"/>
              <a:gd name="T113" fmla="*/ 2147483646 h 48"/>
              <a:gd name="T114" fmla="*/ 2147483646 w 1540"/>
              <a:gd name="T115" fmla="*/ 2147483646 h 48"/>
              <a:gd name="T116" fmla="*/ 2147483646 w 1540"/>
              <a:gd name="T117" fmla="*/ 2147483646 h 48"/>
              <a:gd name="T118" fmla="*/ 2147483646 w 1540"/>
              <a:gd name="T119" fmla="*/ 2147483646 h 48"/>
              <a:gd name="T120" fmla="*/ 2147483646 w 1540"/>
              <a:gd name="T121" fmla="*/ 2147483646 h 48"/>
              <a:gd name="T122" fmla="*/ 2147483646 w 1540"/>
              <a:gd name="T123" fmla="*/ 2147483646 h 48"/>
              <a:gd name="T124" fmla="*/ 2147483646 w 1540"/>
              <a:gd name="T125" fmla="*/ 2147483646 h 4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40"/>
              <a:gd name="T190" fmla="*/ 0 h 48"/>
              <a:gd name="T191" fmla="*/ 1540 w 1540"/>
              <a:gd name="T192" fmla="*/ 48 h 4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40" h="48">
                <a:moveTo>
                  <a:pt x="40" y="18"/>
                </a:moveTo>
                <a:lnTo>
                  <a:pt x="52" y="18"/>
                </a:lnTo>
                <a:lnTo>
                  <a:pt x="52" y="30"/>
                </a:lnTo>
                <a:lnTo>
                  <a:pt x="40" y="30"/>
                </a:lnTo>
                <a:lnTo>
                  <a:pt x="40" y="18"/>
                </a:lnTo>
                <a:close/>
                <a:moveTo>
                  <a:pt x="64" y="18"/>
                </a:moveTo>
                <a:lnTo>
                  <a:pt x="76" y="18"/>
                </a:lnTo>
                <a:lnTo>
                  <a:pt x="76" y="30"/>
                </a:lnTo>
                <a:lnTo>
                  <a:pt x="64" y="30"/>
                </a:lnTo>
                <a:lnTo>
                  <a:pt x="64" y="18"/>
                </a:lnTo>
                <a:close/>
                <a:moveTo>
                  <a:pt x="88" y="18"/>
                </a:moveTo>
                <a:lnTo>
                  <a:pt x="100" y="18"/>
                </a:lnTo>
                <a:lnTo>
                  <a:pt x="100" y="30"/>
                </a:lnTo>
                <a:lnTo>
                  <a:pt x="88" y="30"/>
                </a:lnTo>
                <a:lnTo>
                  <a:pt x="88" y="18"/>
                </a:lnTo>
                <a:close/>
                <a:moveTo>
                  <a:pt x="112" y="18"/>
                </a:moveTo>
                <a:lnTo>
                  <a:pt x="124" y="18"/>
                </a:lnTo>
                <a:lnTo>
                  <a:pt x="124" y="30"/>
                </a:lnTo>
                <a:lnTo>
                  <a:pt x="112" y="30"/>
                </a:lnTo>
                <a:lnTo>
                  <a:pt x="112" y="18"/>
                </a:lnTo>
                <a:close/>
                <a:moveTo>
                  <a:pt x="136" y="18"/>
                </a:moveTo>
                <a:lnTo>
                  <a:pt x="148" y="18"/>
                </a:lnTo>
                <a:lnTo>
                  <a:pt x="148" y="30"/>
                </a:lnTo>
                <a:lnTo>
                  <a:pt x="136" y="30"/>
                </a:lnTo>
                <a:lnTo>
                  <a:pt x="136" y="18"/>
                </a:lnTo>
                <a:close/>
                <a:moveTo>
                  <a:pt x="160" y="18"/>
                </a:moveTo>
                <a:lnTo>
                  <a:pt x="172" y="18"/>
                </a:lnTo>
                <a:lnTo>
                  <a:pt x="172" y="30"/>
                </a:lnTo>
                <a:lnTo>
                  <a:pt x="160" y="30"/>
                </a:lnTo>
                <a:lnTo>
                  <a:pt x="160" y="18"/>
                </a:lnTo>
                <a:close/>
                <a:moveTo>
                  <a:pt x="184" y="18"/>
                </a:moveTo>
                <a:lnTo>
                  <a:pt x="196" y="18"/>
                </a:lnTo>
                <a:lnTo>
                  <a:pt x="196" y="30"/>
                </a:lnTo>
                <a:lnTo>
                  <a:pt x="184" y="30"/>
                </a:lnTo>
                <a:lnTo>
                  <a:pt x="184" y="18"/>
                </a:lnTo>
                <a:close/>
                <a:moveTo>
                  <a:pt x="208" y="18"/>
                </a:moveTo>
                <a:lnTo>
                  <a:pt x="220" y="18"/>
                </a:lnTo>
                <a:lnTo>
                  <a:pt x="220" y="30"/>
                </a:lnTo>
                <a:lnTo>
                  <a:pt x="208" y="30"/>
                </a:lnTo>
                <a:lnTo>
                  <a:pt x="208" y="18"/>
                </a:lnTo>
                <a:close/>
                <a:moveTo>
                  <a:pt x="232" y="18"/>
                </a:moveTo>
                <a:lnTo>
                  <a:pt x="244" y="18"/>
                </a:lnTo>
                <a:lnTo>
                  <a:pt x="244" y="30"/>
                </a:lnTo>
                <a:lnTo>
                  <a:pt x="232" y="30"/>
                </a:lnTo>
                <a:lnTo>
                  <a:pt x="232" y="18"/>
                </a:lnTo>
                <a:close/>
                <a:moveTo>
                  <a:pt x="256" y="18"/>
                </a:moveTo>
                <a:lnTo>
                  <a:pt x="268" y="18"/>
                </a:lnTo>
                <a:lnTo>
                  <a:pt x="268" y="30"/>
                </a:lnTo>
                <a:lnTo>
                  <a:pt x="256" y="30"/>
                </a:lnTo>
                <a:lnTo>
                  <a:pt x="256" y="18"/>
                </a:lnTo>
                <a:close/>
                <a:moveTo>
                  <a:pt x="280" y="18"/>
                </a:moveTo>
                <a:lnTo>
                  <a:pt x="292" y="18"/>
                </a:lnTo>
                <a:lnTo>
                  <a:pt x="292" y="30"/>
                </a:lnTo>
                <a:lnTo>
                  <a:pt x="280" y="30"/>
                </a:lnTo>
                <a:lnTo>
                  <a:pt x="280" y="18"/>
                </a:lnTo>
                <a:close/>
                <a:moveTo>
                  <a:pt x="304" y="18"/>
                </a:moveTo>
                <a:lnTo>
                  <a:pt x="316" y="18"/>
                </a:lnTo>
                <a:lnTo>
                  <a:pt x="316" y="30"/>
                </a:lnTo>
                <a:lnTo>
                  <a:pt x="304" y="30"/>
                </a:lnTo>
                <a:lnTo>
                  <a:pt x="304" y="18"/>
                </a:lnTo>
                <a:close/>
                <a:moveTo>
                  <a:pt x="328" y="18"/>
                </a:moveTo>
                <a:lnTo>
                  <a:pt x="340" y="18"/>
                </a:lnTo>
                <a:lnTo>
                  <a:pt x="340" y="30"/>
                </a:lnTo>
                <a:lnTo>
                  <a:pt x="328" y="30"/>
                </a:lnTo>
                <a:lnTo>
                  <a:pt x="328" y="18"/>
                </a:lnTo>
                <a:close/>
                <a:moveTo>
                  <a:pt x="352" y="18"/>
                </a:moveTo>
                <a:lnTo>
                  <a:pt x="364" y="18"/>
                </a:lnTo>
                <a:lnTo>
                  <a:pt x="364" y="30"/>
                </a:lnTo>
                <a:lnTo>
                  <a:pt x="352" y="30"/>
                </a:lnTo>
                <a:lnTo>
                  <a:pt x="352" y="18"/>
                </a:lnTo>
                <a:close/>
                <a:moveTo>
                  <a:pt x="376" y="18"/>
                </a:moveTo>
                <a:lnTo>
                  <a:pt x="388" y="18"/>
                </a:lnTo>
                <a:lnTo>
                  <a:pt x="388" y="30"/>
                </a:lnTo>
                <a:lnTo>
                  <a:pt x="376" y="30"/>
                </a:lnTo>
                <a:lnTo>
                  <a:pt x="376" y="18"/>
                </a:lnTo>
                <a:close/>
                <a:moveTo>
                  <a:pt x="400" y="18"/>
                </a:moveTo>
                <a:lnTo>
                  <a:pt x="412" y="18"/>
                </a:lnTo>
                <a:lnTo>
                  <a:pt x="412" y="30"/>
                </a:lnTo>
                <a:lnTo>
                  <a:pt x="400" y="30"/>
                </a:lnTo>
                <a:lnTo>
                  <a:pt x="400" y="18"/>
                </a:lnTo>
                <a:close/>
                <a:moveTo>
                  <a:pt x="424" y="18"/>
                </a:moveTo>
                <a:lnTo>
                  <a:pt x="436" y="18"/>
                </a:lnTo>
                <a:lnTo>
                  <a:pt x="436" y="30"/>
                </a:lnTo>
                <a:lnTo>
                  <a:pt x="424" y="30"/>
                </a:lnTo>
                <a:lnTo>
                  <a:pt x="424" y="18"/>
                </a:lnTo>
                <a:close/>
                <a:moveTo>
                  <a:pt x="448" y="18"/>
                </a:moveTo>
                <a:lnTo>
                  <a:pt x="460" y="18"/>
                </a:lnTo>
                <a:lnTo>
                  <a:pt x="460" y="30"/>
                </a:lnTo>
                <a:lnTo>
                  <a:pt x="448" y="30"/>
                </a:lnTo>
                <a:lnTo>
                  <a:pt x="448" y="18"/>
                </a:lnTo>
                <a:close/>
                <a:moveTo>
                  <a:pt x="472" y="18"/>
                </a:moveTo>
                <a:lnTo>
                  <a:pt x="484" y="18"/>
                </a:lnTo>
                <a:lnTo>
                  <a:pt x="484" y="30"/>
                </a:lnTo>
                <a:lnTo>
                  <a:pt x="472" y="30"/>
                </a:lnTo>
                <a:lnTo>
                  <a:pt x="472" y="18"/>
                </a:lnTo>
                <a:close/>
                <a:moveTo>
                  <a:pt x="496" y="18"/>
                </a:moveTo>
                <a:lnTo>
                  <a:pt x="508" y="18"/>
                </a:lnTo>
                <a:lnTo>
                  <a:pt x="508" y="30"/>
                </a:lnTo>
                <a:lnTo>
                  <a:pt x="496" y="30"/>
                </a:lnTo>
                <a:lnTo>
                  <a:pt x="496" y="18"/>
                </a:lnTo>
                <a:close/>
                <a:moveTo>
                  <a:pt x="520" y="18"/>
                </a:moveTo>
                <a:lnTo>
                  <a:pt x="532" y="18"/>
                </a:lnTo>
                <a:lnTo>
                  <a:pt x="532" y="30"/>
                </a:lnTo>
                <a:lnTo>
                  <a:pt x="520" y="30"/>
                </a:lnTo>
                <a:lnTo>
                  <a:pt x="520" y="18"/>
                </a:lnTo>
                <a:close/>
                <a:moveTo>
                  <a:pt x="544" y="18"/>
                </a:moveTo>
                <a:lnTo>
                  <a:pt x="556" y="18"/>
                </a:lnTo>
                <a:lnTo>
                  <a:pt x="556" y="30"/>
                </a:lnTo>
                <a:lnTo>
                  <a:pt x="544" y="30"/>
                </a:lnTo>
                <a:lnTo>
                  <a:pt x="544" y="18"/>
                </a:lnTo>
                <a:close/>
                <a:moveTo>
                  <a:pt x="568" y="19"/>
                </a:moveTo>
                <a:lnTo>
                  <a:pt x="580" y="19"/>
                </a:lnTo>
                <a:lnTo>
                  <a:pt x="580" y="31"/>
                </a:lnTo>
                <a:lnTo>
                  <a:pt x="568" y="31"/>
                </a:lnTo>
                <a:lnTo>
                  <a:pt x="568" y="19"/>
                </a:lnTo>
                <a:close/>
                <a:moveTo>
                  <a:pt x="592" y="19"/>
                </a:moveTo>
                <a:lnTo>
                  <a:pt x="604" y="19"/>
                </a:lnTo>
                <a:lnTo>
                  <a:pt x="604" y="31"/>
                </a:lnTo>
                <a:lnTo>
                  <a:pt x="592" y="31"/>
                </a:lnTo>
                <a:lnTo>
                  <a:pt x="592" y="19"/>
                </a:lnTo>
                <a:close/>
                <a:moveTo>
                  <a:pt x="616" y="19"/>
                </a:moveTo>
                <a:lnTo>
                  <a:pt x="628" y="19"/>
                </a:lnTo>
                <a:lnTo>
                  <a:pt x="628" y="31"/>
                </a:lnTo>
                <a:lnTo>
                  <a:pt x="616" y="31"/>
                </a:lnTo>
                <a:lnTo>
                  <a:pt x="616" y="19"/>
                </a:lnTo>
                <a:close/>
                <a:moveTo>
                  <a:pt x="640" y="19"/>
                </a:moveTo>
                <a:lnTo>
                  <a:pt x="652" y="19"/>
                </a:lnTo>
                <a:lnTo>
                  <a:pt x="652" y="31"/>
                </a:lnTo>
                <a:lnTo>
                  <a:pt x="640" y="31"/>
                </a:lnTo>
                <a:lnTo>
                  <a:pt x="640" y="19"/>
                </a:lnTo>
                <a:close/>
                <a:moveTo>
                  <a:pt x="664" y="19"/>
                </a:moveTo>
                <a:lnTo>
                  <a:pt x="676" y="19"/>
                </a:lnTo>
                <a:lnTo>
                  <a:pt x="676" y="31"/>
                </a:lnTo>
                <a:lnTo>
                  <a:pt x="664" y="31"/>
                </a:lnTo>
                <a:lnTo>
                  <a:pt x="664" y="19"/>
                </a:lnTo>
                <a:close/>
                <a:moveTo>
                  <a:pt x="688" y="19"/>
                </a:moveTo>
                <a:lnTo>
                  <a:pt x="700" y="19"/>
                </a:lnTo>
                <a:lnTo>
                  <a:pt x="700" y="31"/>
                </a:lnTo>
                <a:lnTo>
                  <a:pt x="688" y="31"/>
                </a:lnTo>
                <a:lnTo>
                  <a:pt x="688" y="19"/>
                </a:lnTo>
                <a:close/>
                <a:moveTo>
                  <a:pt x="712" y="19"/>
                </a:moveTo>
                <a:lnTo>
                  <a:pt x="724" y="19"/>
                </a:lnTo>
                <a:lnTo>
                  <a:pt x="724" y="31"/>
                </a:lnTo>
                <a:lnTo>
                  <a:pt x="712" y="31"/>
                </a:lnTo>
                <a:lnTo>
                  <a:pt x="712" y="19"/>
                </a:lnTo>
                <a:close/>
                <a:moveTo>
                  <a:pt x="736" y="19"/>
                </a:moveTo>
                <a:lnTo>
                  <a:pt x="748" y="19"/>
                </a:lnTo>
                <a:lnTo>
                  <a:pt x="748" y="31"/>
                </a:lnTo>
                <a:lnTo>
                  <a:pt x="736" y="31"/>
                </a:lnTo>
                <a:lnTo>
                  <a:pt x="736" y="19"/>
                </a:lnTo>
                <a:close/>
                <a:moveTo>
                  <a:pt x="760" y="19"/>
                </a:moveTo>
                <a:lnTo>
                  <a:pt x="772" y="19"/>
                </a:lnTo>
                <a:lnTo>
                  <a:pt x="772" y="31"/>
                </a:lnTo>
                <a:lnTo>
                  <a:pt x="760" y="31"/>
                </a:lnTo>
                <a:lnTo>
                  <a:pt x="760" y="19"/>
                </a:lnTo>
                <a:close/>
                <a:moveTo>
                  <a:pt x="784" y="19"/>
                </a:moveTo>
                <a:lnTo>
                  <a:pt x="796" y="19"/>
                </a:lnTo>
                <a:lnTo>
                  <a:pt x="796" y="31"/>
                </a:lnTo>
                <a:lnTo>
                  <a:pt x="784" y="31"/>
                </a:lnTo>
                <a:lnTo>
                  <a:pt x="784" y="19"/>
                </a:lnTo>
                <a:close/>
                <a:moveTo>
                  <a:pt x="808" y="19"/>
                </a:moveTo>
                <a:lnTo>
                  <a:pt x="820" y="19"/>
                </a:lnTo>
                <a:lnTo>
                  <a:pt x="820" y="31"/>
                </a:lnTo>
                <a:lnTo>
                  <a:pt x="808" y="31"/>
                </a:lnTo>
                <a:lnTo>
                  <a:pt x="808" y="19"/>
                </a:lnTo>
                <a:close/>
                <a:moveTo>
                  <a:pt x="832" y="19"/>
                </a:moveTo>
                <a:lnTo>
                  <a:pt x="844" y="19"/>
                </a:lnTo>
                <a:lnTo>
                  <a:pt x="844" y="31"/>
                </a:lnTo>
                <a:lnTo>
                  <a:pt x="832" y="31"/>
                </a:lnTo>
                <a:lnTo>
                  <a:pt x="832" y="19"/>
                </a:lnTo>
                <a:close/>
                <a:moveTo>
                  <a:pt x="856" y="19"/>
                </a:moveTo>
                <a:lnTo>
                  <a:pt x="868" y="19"/>
                </a:lnTo>
                <a:lnTo>
                  <a:pt x="868" y="31"/>
                </a:lnTo>
                <a:lnTo>
                  <a:pt x="856" y="31"/>
                </a:lnTo>
                <a:lnTo>
                  <a:pt x="856" y="19"/>
                </a:lnTo>
                <a:close/>
                <a:moveTo>
                  <a:pt x="880" y="19"/>
                </a:moveTo>
                <a:lnTo>
                  <a:pt x="892" y="19"/>
                </a:lnTo>
                <a:lnTo>
                  <a:pt x="892" y="31"/>
                </a:lnTo>
                <a:lnTo>
                  <a:pt x="880" y="31"/>
                </a:lnTo>
                <a:lnTo>
                  <a:pt x="880" y="19"/>
                </a:lnTo>
                <a:close/>
                <a:moveTo>
                  <a:pt x="904" y="19"/>
                </a:moveTo>
                <a:lnTo>
                  <a:pt x="916" y="19"/>
                </a:lnTo>
                <a:lnTo>
                  <a:pt x="916" y="31"/>
                </a:lnTo>
                <a:lnTo>
                  <a:pt x="904" y="31"/>
                </a:lnTo>
                <a:lnTo>
                  <a:pt x="904" y="19"/>
                </a:lnTo>
                <a:close/>
                <a:moveTo>
                  <a:pt x="928" y="19"/>
                </a:moveTo>
                <a:lnTo>
                  <a:pt x="940" y="19"/>
                </a:lnTo>
                <a:lnTo>
                  <a:pt x="940" y="31"/>
                </a:lnTo>
                <a:lnTo>
                  <a:pt x="928" y="31"/>
                </a:lnTo>
                <a:lnTo>
                  <a:pt x="928" y="19"/>
                </a:lnTo>
                <a:close/>
                <a:moveTo>
                  <a:pt x="952" y="19"/>
                </a:moveTo>
                <a:lnTo>
                  <a:pt x="964" y="19"/>
                </a:lnTo>
                <a:lnTo>
                  <a:pt x="964" y="31"/>
                </a:lnTo>
                <a:lnTo>
                  <a:pt x="952" y="31"/>
                </a:lnTo>
                <a:lnTo>
                  <a:pt x="952" y="19"/>
                </a:lnTo>
                <a:close/>
                <a:moveTo>
                  <a:pt x="976" y="19"/>
                </a:moveTo>
                <a:lnTo>
                  <a:pt x="988" y="19"/>
                </a:lnTo>
                <a:lnTo>
                  <a:pt x="988" y="31"/>
                </a:lnTo>
                <a:lnTo>
                  <a:pt x="976" y="31"/>
                </a:lnTo>
                <a:lnTo>
                  <a:pt x="976" y="19"/>
                </a:lnTo>
                <a:close/>
                <a:moveTo>
                  <a:pt x="1000" y="19"/>
                </a:moveTo>
                <a:lnTo>
                  <a:pt x="1012" y="19"/>
                </a:lnTo>
                <a:lnTo>
                  <a:pt x="1012" y="31"/>
                </a:lnTo>
                <a:lnTo>
                  <a:pt x="1000" y="31"/>
                </a:lnTo>
                <a:lnTo>
                  <a:pt x="1000" y="19"/>
                </a:lnTo>
                <a:close/>
                <a:moveTo>
                  <a:pt x="1024" y="19"/>
                </a:moveTo>
                <a:lnTo>
                  <a:pt x="1036" y="19"/>
                </a:lnTo>
                <a:lnTo>
                  <a:pt x="1036" y="31"/>
                </a:lnTo>
                <a:lnTo>
                  <a:pt x="1024" y="31"/>
                </a:lnTo>
                <a:lnTo>
                  <a:pt x="1024" y="19"/>
                </a:lnTo>
                <a:close/>
                <a:moveTo>
                  <a:pt x="1048" y="19"/>
                </a:moveTo>
                <a:lnTo>
                  <a:pt x="1060" y="19"/>
                </a:lnTo>
                <a:lnTo>
                  <a:pt x="1060" y="31"/>
                </a:lnTo>
                <a:lnTo>
                  <a:pt x="1048" y="31"/>
                </a:lnTo>
                <a:lnTo>
                  <a:pt x="1048" y="19"/>
                </a:lnTo>
                <a:close/>
                <a:moveTo>
                  <a:pt x="1072" y="19"/>
                </a:moveTo>
                <a:lnTo>
                  <a:pt x="1084" y="19"/>
                </a:lnTo>
                <a:lnTo>
                  <a:pt x="1084" y="31"/>
                </a:lnTo>
                <a:lnTo>
                  <a:pt x="1072" y="31"/>
                </a:lnTo>
                <a:lnTo>
                  <a:pt x="1072" y="19"/>
                </a:lnTo>
                <a:close/>
                <a:moveTo>
                  <a:pt x="1096" y="19"/>
                </a:moveTo>
                <a:lnTo>
                  <a:pt x="1108" y="19"/>
                </a:lnTo>
                <a:lnTo>
                  <a:pt x="1108" y="31"/>
                </a:lnTo>
                <a:lnTo>
                  <a:pt x="1096" y="31"/>
                </a:lnTo>
                <a:lnTo>
                  <a:pt x="1096" y="19"/>
                </a:lnTo>
                <a:close/>
                <a:moveTo>
                  <a:pt x="1120" y="19"/>
                </a:moveTo>
                <a:lnTo>
                  <a:pt x="1132" y="19"/>
                </a:lnTo>
                <a:lnTo>
                  <a:pt x="1132" y="31"/>
                </a:lnTo>
                <a:lnTo>
                  <a:pt x="1120" y="31"/>
                </a:lnTo>
                <a:lnTo>
                  <a:pt x="1120" y="19"/>
                </a:lnTo>
                <a:close/>
                <a:moveTo>
                  <a:pt x="1144" y="19"/>
                </a:moveTo>
                <a:lnTo>
                  <a:pt x="1156" y="19"/>
                </a:lnTo>
                <a:lnTo>
                  <a:pt x="1156" y="31"/>
                </a:lnTo>
                <a:lnTo>
                  <a:pt x="1144" y="31"/>
                </a:lnTo>
                <a:lnTo>
                  <a:pt x="1144" y="19"/>
                </a:lnTo>
                <a:close/>
                <a:moveTo>
                  <a:pt x="1168" y="19"/>
                </a:moveTo>
                <a:lnTo>
                  <a:pt x="1180" y="19"/>
                </a:lnTo>
                <a:lnTo>
                  <a:pt x="1180" y="31"/>
                </a:lnTo>
                <a:lnTo>
                  <a:pt x="1168" y="31"/>
                </a:lnTo>
                <a:lnTo>
                  <a:pt x="1168" y="19"/>
                </a:lnTo>
                <a:close/>
                <a:moveTo>
                  <a:pt x="1192" y="19"/>
                </a:moveTo>
                <a:lnTo>
                  <a:pt x="1204" y="19"/>
                </a:lnTo>
                <a:lnTo>
                  <a:pt x="1204" y="31"/>
                </a:lnTo>
                <a:lnTo>
                  <a:pt x="1192" y="31"/>
                </a:lnTo>
                <a:lnTo>
                  <a:pt x="1192" y="19"/>
                </a:lnTo>
                <a:close/>
                <a:moveTo>
                  <a:pt x="1216" y="19"/>
                </a:moveTo>
                <a:lnTo>
                  <a:pt x="1228" y="19"/>
                </a:lnTo>
                <a:lnTo>
                  <a:pt x="1228" y="31"/>
                </a:lnTo>
                <a:lnTo>
                  <a:pt x="1216" y="31"/>
                </a:lnTo>
                <a:lnTo>
                  <a:pt x="1216" y="19"/>
                </a:lnTo>
                <a:close/>
                <a:moveTo>
                  <a:pt x="1240" y="19"/>
                </a:moveTo>
                <a:lnTo>
                  <a:pt x="1252" y="19"/>
                </a:lnTo>
                <a:lnTo>
                  <a:pt x="1252" y="31"/>
                </a:lnTo>
                <a:lnTo>
                  <a:pt x="1240" y="31"/>
                </a:lnTo>
                <a:lnTo>
                  <a:pt x="1240" y="19"/>
                </a:lnTo>
                <a:close/>
                <a:moveTo>
                  <a:pt x="1264" y="19"/>
                </a:moveTo>
                <a:lnTo>
                  <a:pt x="1276" y="19"/>
                </a:lnTo>
                <a:lnTo>
                  <a:pt x="1276" y="31"/>
                </a:lnTo>
                <a:lnTo>
                  <a:pt x="1264" y="31"/>
                </a:lnTo>
                <a:lnTo>
                  <a:pt x="1264" y="19"/>
                </a:lnTo>
                <a:close/>
                <a:moveTo>
                  <a:pt x="1288" y="19"/>
                </a:moveTo>
                <a:lnTo>
                  <a:pt x="1300" y="19"/>
                </a:lnTo>
                <a:lnTo>
                  <a:pt x="1300" y="31"/>
                </a:lnTo>
                <a:lnTo>
                  <a:pt x="1288" y="31"/>
                </a:lnTo>
                <a:lnTo>
                  <a:pt x="1288" y="19"/>
                </a:lnTo>
                <a:close/>
                <a:moveTo>
                  <a:pt x="1312" y="19"/>
                </a:moveTo>
                <a:lnTo>
                  <a:pt x="1324" y="19"/>
                </a:lnTo>
                <a:lnTo>
                  <a:pt x="1324" y="31"/>
                </a:lnTo>
                <a:lnTo>
                  <a:pt x="1312" y="31"/>
                </a:lnTo>
                <a:lnTo>
                  <a:pt x="1312" y="19"/>
                </a:lnTo>
                <a:close/>
                <a:moveTo>
                  <a:pt x="1336" y="19"/>
                </a:moveTo>
                <a:lnTo>
                  <a:pt x="1348" y="19"/>
                </a:lnTo>
                <a:lnTo>
                  <a:pt x="1348" y="31"/>
                </a:lnTo>
                <a:lnTo>
                  <a:pt x="1336" y="31"/>
                </a:lnTo>
                <a:lnTo>
                  <a:pt x="1336" y="19"/>
                </a:lnTo>
                <a:close/>
                <a:moveTo>
                  <a:pt x="1360" y="19"/>
                </a:moveTo>
                <a:lnTo>
                  <a:pt x="1372" y="19"/>
                </a:lnTo>
                <a:lnTo>
                  <a:pt x="1372" y="31"/>
                </a:lnTo>
                <a:lnTo>
                  <a:pt x="1360" y="31"/>
                </a:lnTo>
                <a:lnTo>
                  <a:pt x="1360" y="19"/>
                </a:lnTo>
                <a:close/>
                <a:moveTo>
                  <a:pt x="1384" y="19"/>
                </a:moveTo>
                <a:lnTo>
                  <a:pt x="1396" y="19"/>
                </a:lnTo>
                <a:lnTo>
                  <a:pt x="1396" y="31"/>
                </a:lnTo>
                <a:lnTo>
                  <a:pt x="1384" y="31"/>
                </a:lnTo>
                <a:lnTo>
                  <a:pt x="1384" y="19"/>
                </a:lnTo>
                <a:close/>
                <a:moveTo>
                  <a:pt x="1408" y="19"/>
                </a:moveTo>
                <a:lnTo>
                  <a:pt x="1420" y="19"/>
                </a:lnTo>
                <a:lnTo>
                  <a:pt x="1420" y="31"/>
                </a:lnTo>
                <a:lnTo>
                  <a:pt x="1408" y="31"/>
                </a:lnTo>
                <a:lnTo>
                  <a:pt x="1408" y="19"/>
                </a:lnTo>
                <a:close/>
                <a:moveTo>
                  <a:pt x="1432" y="19"/>
                </a:moveTo>
                <a:lnTo>
                  <a:pt x="1444" y="19"/>
                </a:lnTo>
                <a:lnTo>
                  <a:pt x="1444" y="31"/>
                </a:lnTo>
                <a:lnTo>
                  <a:pt x="1432" y="31"/>
                </a:lnTo>
                <a:lnTo>
                  <a:pt x="1432" y="19"/>
                </a:lnTo>
                <a:close/>
                <a:moveTo>
                  <a:pt x="1456" y="19"/>
                </a:moveTo>
                <a:lnTo>
                  <a:pt x="1468" y="19"/>
                </a:lnTo>
                <a:lnTo>
                  <a:pt x="1468" y="31"/>
                </a:lnTo>
                <a:lnTo>
                  <a:pt x="1456" y="31"/>
                </a:lnTo>
                <a:lnTo>
                  <a:pt x="1456" y="19"/>
                </a:lnTo>
                <a:close/>
                <a:moveTo>
                  <a:pt x="1480" y="19"/>
                </a:moveTo>
                <a:lnTo>
                  <a:pt x="1492" y="19"/>
                </a:lnTo>
                <a:lnTo>
                  <a:pt x="1492" y="31"/>
                </a:lnTo>
                <a:lnTo>
                  <a:pt x="1480" y="31"/>
                </a:lnTo>
                <a:lnTo>
                  <a:pt x="1480" y="19"/>
                </a:lnTo>
                <a:close/>
                <a:moveTo>
                  <a:pt x="1504" y="19"/>
                </a:moveTo>
                <a:lnTo>
                  <a:pt x="1516" y="19"/>
                </a:lnTo>
                <a:lnTo>
                  <a:pt x="1516" y="31"/>
                </a:lnTo>
                <a:lnTo>
                  <a:pt x="1504" y="31"/>
                </a:lnTo>
                <a:lnTo>
                  <a:pt x="1504" y="19"/>
                </a:lnTo>
                <a:close/>
                <a:moveTo>
                  <a:pt x="1528" y="19"/>
                </a:moveTo>
                <a:lnTo>
                  <a:pt x="1540" y="19"/>
                </a:lnTo>
                <a:lnTo>
                  <a:pt x="1540" y="31"/>
                </a:lnTo>
                <a:lnTo>
                  <a:pt x="1528" y="31"/>
                </a:lnTo>
                <a:lnTo>
                  <a:pt x="1528" y="19"/>
                </a:lnTo>
                <a:close/>
                <a:moveTo>
                  <a:pt x="48" y="48"/>
                </a:moveTo>
                <a:lnTo>
                  <a:pt x="0" y="24"/>
                </a:lnTo>
                <a:lnTo>
                  <a:pt x="48" y="0"/>
                </a:lnTo>
                <a:lnTo>
                  <a:pt x="48" y="48"/>
                </a:lnTo>
                <a:close/>
              </a:path>
            </a:pathLst>
          </a:custGeom>
          <a:solidFill>
            <a:srgbClr val="000000"/>
          </a:solidFill>
          <a:ln w="1588">
            <a:solidFill>
              <a:srgbClr val="000000"/>
            </a:solidFill>
            <a:bevel/>
            <a:headEnd/>
            <a:tailEnd/>
          </a:ln>
        </p:spPr>
        <p:txBody>
          <a:bodyPr/>
          <a:lstStyle/>
          <a:p>
            <a:endParaRPr lang="en-US" sz="1400"/>
          </a:p>
        </p:txBody>
      </p:sp>
      <p:grpSp>
        <p:nvGrpSpPr>
          <p:cNvPr id="2" name="Group 97">
            <a:extLst>
              <a:ext uri="{FF2B5EF4-FFF2-40B4-BE49-F238E27FC236}">
                <a16:creationId xmlns:a16="http://schemas.microsoft.com/office/drawing/2014/main" id="{4011A59C-46DA-4D87-A588-83B1793B8CBD}"/>
              </a:ext>
            </a:extLst>
          </p:cNvPr>
          <p:cNvGrpSpPr>
            <a:grpSpLocks/>
          </p:cNvGrpSpPr>
          <p:nvPr/>
        </p:nvGrpSpPr>
        <p:grpSpPr bwMode="auto">
          <a:xfrm>
            <a:off x="5397555" y="1595581"/>
            <a:ext cx="4397036" cy="2746163"/>
            <a:chOff x="2440" y="1005"/>
            <a:chExt cx="2770" cy="1730"/>
          </a:xfrm>
        </p:grpSpPr>
        <p:sp>
          <p:nvSpPr>
            <p:cNvPr id="52310" name="Line 13">
              <a:extLst>
                <a:ext uri="{FF2B5EF4-FFF2-40B4-BE49-F238E27FC236}">
                  <a16:creationId xmlns:a16="http://schemas.microsoft.com/office/drawing/2014/main" id="{A09CC1F8-442A-42D5-84FA-EB702E1E66A8}"/>
                </a:ext>
              </a:extLst>
            </p:cNvPr>
            <p:cNvSpPr>
              <a:spLocks noChangeShapeType="1"/>
            </p:cNvSpPr>
            <p:nvPr/>
          </p:nvSpPr>
          <p:spPr bwMode="auto">
            <a:xfrm>
              <a:off x="2440" y="1005"/>
              <a:ext cx="2213" cy="173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sz="1400"/>
            </a:p>
          </p:txBody>
        </p:sp>
        <p:grpSp>
          <p:nvGrpSpPr>
            <p:cNvPr id="52311" name="Group 26">
              <a:extLst>
                <a:ext uri="{FF2B5EF4-FFF2-40B4-BE49-F238E27FC236}">
                  <a16:creationId xmlns:a16="http://schemas.microsoft.com/office/drawing/2014/main" id="{DDE3A910-BE48-4384-A875-921445D24762}"/>
                </a:ext>
              </a:extLst>
            </p:cNvPr>
            <p:cNvGrpSpPr>
              <a:grpSpLocks/>
            </p:cNvGrpSpPr>
            <p:nvPr/>
          </p:nvGrpSpPr>
          <p:grpSpPr bwMode="auto">
            <a:xfrm>
              <a:off x="4083" y="1499"/>
              <a:ext cx="1127" cy="759"/>
              <a:chOff x="4083" y="1499"/>
              <a:chExt cx="1127" cy="759"/>
            </a:xfrm>
          </p:grpSpPr>
          <p:sp>
            <p:nvSpPr>
              <p:cNvPr id="52314" name="Freeform 24">
                <a:extLst>
                  <a:ext uri="{FF2B5EF4-FFF2-40B4-BE49-F238E27FC236}">
                    <a16:creationId xmlns:a16="http://schemas.microsoft.com/office/drawing/2014/main" id="{84D9F0F9-A640-4670-8EC5-8BE61E636B86}"/>
                  </a:ext>
                </a:extLst>
              </p:cNvPr>
              <p:cNvSpPr>
                <a:spLocks/>
              </p:cNvSpPr>
              <p:nvPr/>
            </p:nvSpPr>
            <p:spPr bwMode="auto">
              <a:xfrm>
                <a:off x="4083" y="1499"/>
                <a:ext cx="1127" cy="759"/>
              </a:xfrm>
              <a:custGeom>
                <a:avLst/>
                <a:gdLst>
                  <a:gd name="T0" fmla="*/ 194 w 1127"/>
                  <a:gd name="T1" fmla="*/ 0 h 759"/>
                  <a:gd name="T2" fmla="*/ 194 w 1127"/>
                  <a:gd name="T3" fmla="*/ 173 h 759"/>
                  <a:gd name="T4" fmla="*/ 194 w 1127"/>
                  <a:gd name="T5" fmla="*/ 173 h 759"/>
                  <a:gd name="T6" fmla="*/ 194 w 1127"/>
                  <a:gd name="T7" fmla="*/ 247 h 759"/>
                  <a:gd name="T8" fmla="*/ 194 w 1127"/>
                  <a:gd name="T9" fmla="*/ 296 h 759"/>
                  <a:gd name="T10" fmla="*/ 349 w 1127"/>
                  <a:gd name="T11" fmla="*/ 296 h 759"/>
                  <a:gd name="T12" fmla="*/ 0 w 1127"/>
                  <a:gd name="T13" fmla="*/ 759 h 759"/>
                  <a:gd name="T14" fmla="*/ 582 w 1127"/>
                  <a:gd name="T15" fmla="*/ 296 h 759"/>
                  <a:gd name="T16" fmla="*/ 1127 w 1127"/>
                  <a:gd name="T17" fmla="*/ 296 h 759"/>
                  <a:gd name="T18" fmla="*/ 1127 w 1127"/>
                  <a:gd name="T19" fmla="*/ 247 h 759"/>
                  <a:gd name="T20" fmla="*/ 1127 w 1127"/>
                  <a:gd name="T21" fmla="*/ 173 h 759"/>
                  <a:gd name="T22" fmla="*/ 1127 w 1127"/>
                  <a:gd name="T23" fmla="*/ 173 h 759"/>
                  <a:gd name="T24" fmla="*/ 1127 w 1127"/>
                  <a:gd name="T25" fmla="*/ 0 h 759"/>
                  <a:gd name="T26" fmla="*/ 582 w 1127"/>
                  <a:gd name="T27" fmla="*/ 0 h 759"/>
                  <a:gd name="T28" fmla="*/ 349 w 1127"/>
                  <a:gd name="T29" fmla="*/ 0 h 759"/>
                  <a:gd name="T30" fmla="*/ 349 w 1127"/>
                  <a:gd name="T31" fmla="*/ 0 h 759"/>
                  <a:gd name="T32" fmla="*/ 194 w 1127"/>
                  <a:gd name="T33" fmla="*/ 0 h 7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27"/>
                  <a:gd name="T52" fmla="*/ 0 h 759"/>
                  <a:gd name="T53" fmla="*/ 1127 w 1127"/>
                  <a:gd name="T54" fmla="*/ 759 h 7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27" h="759">
                    <a:moveTo>
                      <a:pt x="194" y="0"/>
                    </a:moveTo>
                    <a:lnTo>
                      <a:pt x="194" y="173"/>
                    </a:lnTo>
                    <a:lnTo>
                      <a:pt x="194" y="247"/>
                    </a:lnTo>
                    <a:lnTo>
                      <a:pt x="194" y="296"/>
                    </a:lnTo>
                    <a:lnTo>
                      <a:pt x="349" y="296"/>
                    </a:lnTo>
                    <a:lnTo>
                      <a:pt x="0" y="759"/>
                    </a:lnTo>
                    <a:lnTo>
                      <a:pt x="582" y="296"/>
                    </a:lnTo>
                    <a:lnTo>
                      <a:pt x="1127" y="296"/>
                    </a:lnTo>
                    <a:lnTo>
                      <a:pt x="1127" y="247"/>
                    </a:lnTo>
                    <a:lnTo>
                      <a:pt x="1127" y="173"/>
                    </a:lnTo>
                    <a:lnTo>
                      <a:pt x="1127" y="0"/>
                    </a:lnTo>
                    <a:lnTo>
                      <a:pt x="582" y="0"/>
                    </a:lnTo>
                    <a:lnTo>
                      <a:pt x="349" y="0"/>
                    </a:lnTo>
                    <a:lnTo>
                      <a:pt x="1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52315" name="Freeform 25">
                <a:extLst>
                  <a:ext uri="{FF2B5EF4-FFF2-40B4-BE49-F238E27FC236}">
                    <a16:creationId xmlns:a16="http://schemas.microsoft.com/office/drawing/2014/main" id="{DA4CA3B4-19C4-4E0F-955D-FB53A964A44E}"/>
                  </a:ext>
                </a:extLst>
              </p:cNvPr>
              <p:cNvSpPr>
                <a:spLocks/>
              </p:cNvSpPr>
              <p:nvPr/>
            </p:nvSpPr>
            <p:spPr bwMode="auto">
              <a:xfrm>
                <a:off x="4083" y="1499"/>
                <a:ext cx="1127" cy="759"/>
              </a:xfrm>
              <a:custGeom>
                <a:avLst/>
                <a:gdLst>
                  <a:gd name="T0" fmla="*/ 194 w 1127"/>
                  <a:gd name="T1" fmla="*/ 0 h 759"/>
                  <a:gd name="T2" fmla="*/ 194 w 1127"/>
                  <a:gd name="T3" fmla="*/ 173 h 759"/>
                  <a:gd name="T4" fmla="*/ 194 w 1127"/>
                  <a:gd name="T5" fmla="*/ 173 h 759"/>
                  <a:gd name="T6" fmla="*/ 194 w 1127"/>
                  <a:gd name="T7" fmla="*/ 247 h 759"/>
                  <a:gd name="T8" fmla="*/ 194 w 1127"/>
                  <a:gd name="T9" fmla="*/ 296 h 759"/>
                  <a:gd name="T10" fmla="*/ 349 w 1127"/>
                  <a:gd name="T11" fmla="*/ 296 h 759"/>
                  <a:gd name="T12" fmla="*/ 0 w 1127"/>
                  <a:gd name="T13" fmla="*/ 759 h 759"/>
                  <a:gd name="T14" fmla="*/ 582 w 1127"/>
                  <a:gd name="T15" fmla="*/ 296 h 759"/>
                  <a:gd name="T16" fmla="*/ 1127 w 1127"/>
                  <a:gd name="T17" fmla="*/ 296 h 759"/>
                  <a:gd name="T18" fmla="*/ 1127 w 1127"/>
                  <a:gd name="T19" fmla="*/ 247 h 759"/>
                  <a:gd name="T20" fmla="*/ 1127 w 1127"/>
                  <a:gd name="T21" fmla="*/ 173 h 759"/>
                  <a:gd name="T22" fmla="*/ 1127 w 1127"/>
                  <a:gd name="T23" fmla="*/ 173 h 759"/>
                  <a:gd name="T24" fmla="*/ 1127 w 1127"/>
                  <a:gd name="T25" fmla="*/ 0 h 759"/>
                  <a:gd name="T26" fmla="*/ 582 w 1127"/>
                  <a:gd name="T27" fmla="*/ 0 h 759"/>
                  <a:gd name="T28" fmla="*/ 349 w 1127"/>
                  <a:gd name="T29" fmla="*/ 0 h 759"/>
                  <a:gd name="T30" fmla="*/ 349 w 1127"/>
                  <a:gd name="T31" fmla="*/ 0 h 759"/>
                  <a:gd name="T32" fmla="*/ 194 w 1127"/>
                  <a:gd name="T33" fmla="*/ 0 h 7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27"/>
                  <a:gd name="T52" fmla="*/ 0 h 759"/>
                  <a:gd name="T53" fmla="*/ 1127 w 1127"/>
                  <a:gd name="T54" fmla="*/ 759 h 7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27" h="759">
                    <a:moveTo>
                      <a:pt x="194" y="0"/>
                    </a:moveTo>
                    <a:lnTo>
                      <a:pt x="194" y="173"/>
                    </a:lnTo>
                    <a:lnTo>
                      <a:pt x="194" y="247"/>
                    </a:lnTo>
                    <a:lnTo>
                      <a:pt x="194" y="296"/>
                    </a:lnTo>
                    <a:lnTo>
                      <a:pt x="349" y="296"/>
                    </a:lnTo>
                    <a:lnTo>
                      <a:pt x="0" y="759"/>
                    </a:lnTo>
                    <a:lnTo>
                      <a:pt x="582" y="296"/>
                    </a:lnTo>
                    <a:lnTo>
                      <a:pt x="1127" y="296"/>
                    </a:lnTo>
                    <a:lnTo>
                      <a:pt x="1127" y="247"/>
                    </a:lnTo>
                    <a:lnTo>
                      <a:pt x="1127" y="173"/>
                    </a:lnTo>
                    <a:lnTo>
                      <a:pt x="1127" y="0"/>
                    </a:lnTo>
                    <a:lnTo>
                      <a:pt x="582" y="0"/>
                    </a:lnTo>
                    <a:lnTo>
                      <a:pt x="349" y="0"/>
                    </a:lnTo>
                    <a:lnTo>
                      <a:pt x="194" y="0"/>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grpSp>
        <p:sp>
          <p:nvSpPr>
            <p:cNvPr id="52312" name="Rectangle 27">
              <a:extLst>
                <a:ext uri="{FF2B5EF4-FFF2-40B4-BE49-F238E27FC236}">
                  <a16:creationId xmlns:a16="http://schemas.microsoft.com/office/drawing/2014/main" id="{6EE0940F-6F5B-4642-86DC-CCF678E51E6C}"/>
                </a:ext>
              </a:extLst>
            </p:cNvPr>
            <p:cNvSpPr>
              <a:spLocks noChangeArrowheads="1"/>
            </p:cNvSpPr>
            <p:nvPr/>
          </p:nvSpPr>
          <p:spPr bwMode="auto">
            <a:xfrm>
              <a:off x="4338" y="1539"/>
              <a:ext cx="62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Titrační křivka </a:t>
              </a:r>
            </a:p>
            <a:p>
              <a:pPr>
                <a:spcBef>
                  <a:spcPct val="0"/>
                </a:spcBef>
                <a:buClrTx/>
                <a:buFontTx/>
                <a:buNone/>
              </a:pPr>
              <a:r>
                <a:rPr lang="cs-CZ" altLang="cs-CZ" sz="1200">
                  <a:solidFill>
                    <a:srgbClr val="000000"/>
                  </a:solidFill>
                  <a:latin typeface="Arial" panose="020B0604020202020204" pitchFamily="34" charset="0"/>
                </a:rPr>
                <a:t>(přímka)</a:t>
              </a:r>
              <a:endParaRPr lang="cs-CZ" altLang="cs-CZ" sz="2399">
                <a:latin typeface="Times New Roman" panose="02020603050405020304" pitchFamily="18" charset="0"/>
              </a:endParaRPr>
            </a:p>
          </p:txBody>
        </p:sp>
        <p:sp>
          <p:nvSpPr>
            <p:cNvPr id="52313" name="Rectangle 28">
              <a:extLst>
                <a:ext uri="{FF2B5EF4-FFF2-40B4-BE49-F238E27FC236}">
                  <a16:creationId xmlns:a16="http://schemas.microsoft.com/office/drawing/2014/main" id="{84BAB815-BC2D-40D4-A86F-86E496F58901}"/>
                </a:ext>
              </a:extLst>
            </p:cNvPr>
            <p:cNvSpPr>
              <a:spLocks noChangeArrowheads="1"/>
            </p:cNvSpPr>
            <p:nvPr/>
          </p:nvSpPr>
          <p:spPr bwMode="auto">
            <a:xfrm>
              <a:off x="4338" y="1655"/>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grpSp>
        <p:nvGrpSpPr>
          <p:cNvPr id="4" name="Group 88">
            <a:extLst>
              <a:ext uri="{FF2B5EF4-FFF2-40B4-BE49-F238E27FC236}">
                <a16:creationId xmlns:a16="http://schemas.microsoft.com/office/drawing/2014/main" id="{4594021A-B49E-4BAF-A3E5-60748A66235D}"/>
              </a:ext>
            </a:extLst>
          </p:cNvPr>
          <p:cNvGrpSpPr>
            <a:grpSpLocks/>
          </p:cNvGrpSpPr>
          <p:nvPr/>
        </p:nvGrpSpPr>
        <p:grpSpPr bwMode="auto">
          <a:xfrm>
            <a:off x="5784876" y="4897325"/>
            <a:ext cx="2182646" cy="1282601"/>
            <a:chOff x="2684" y="3085"/>
            <a:chExt cx="1375" cy="808"/>
          </a:xfrm>
        </p:grpSpPr>
        <p:grpSp>
          <p:nvGrpSpPr>
            <p:cNvPr id="52302" name="Group 87">
              <a:extLst>
                <a:ext uri="{FF2B5EF4-FFF2-40B4-BE49-F238E27FC236}">
                  <a16:creationId xmlns:a16="http://schemas.microsoft.com/office/drawing/2014/main" id="{A8393670-73B7-4A2B-9E53-1E1B0657CD13}"/>
                </a:ext>
              </a:extLst>
            </p:cNvPr>
            <p:cNvGrpSpPr>
              <a:grpSpLocks/>
            </p:cNvGrpSpPr>
            <p:nvPr/>
          </p:nvGrpSpPr>
          <p:grpSpPr bwMode="auto">
            <a:xfrm>
              <a:off x="2684" y="3085"/>
              <a:ext cx="1375" cy="808"/>
              <a:chOff x="2684" y="3085"/>
              <a:chExt cx="1375" cy="808"/>
            </a:xfrm>
          </p:grpSpPr>
          <p:grpSp>
            <p:nvGrpSpPr>
              <p:cNvPr id="52304" name="Group 40">
                <a:extLst>
                  <a:ext uri="{FF2B5EF4-FFF2-40B4-BE49-F238E27FC236}">
                    <a16:creationId xmlns:a16="http://schemas.microsoft.com/office/drawing/2014/main" id="{65CB0E25-997A-454D-A51B-7DC086D5A44D}"/>
                  </a:ext>
                </a:extLst>
              </p:cNvPr>
              <p:cNvGrpSpPr>
                <a:grpSpLocks/>
              </p:cNvGrpSpPr>
              <p:nvPr/>
            </p:nvGrpSpPr>
            <p:grpSpPr bwMode="auto">
              <a:xfrm>
                <a:off x="2684" y="3085"/>
                <a:ext cx="1375" cy="726"/>
                <a:chOff x="2684" y="3085"/>
                <a:chExt cx="1375" cy="726"/>
              </a:xfrm>
            </p:grpSpPr>
            <p:sp>
              <p:nvSpPr>
                <p:cNvPr id="52308" name="Freeform 38">
                  <a:extLst>
                    <a:ext uri="{FF2B5EF4-FFF2-40B4-BE49-F238E27FC236}">
                      <a16:creationId xmlns:a16="http://schemas.microsoft.com/office/drawing/2014/main" id="{A06A5821-2457-4500-9C59-3A262FCFF16C}"/>
                    </a:ext>
                  </a:extLst>
                </p:cNvPr>
                <p:cNvSpPr>
                  <a:spLocks/>
                </p:cNvSpPr>
                <p:nvPr/>
              </p:nvSpPr>
              <p:spPr bwMode="auto">
                <a:xfrm>
                  <a:off x="2698" y="3085"/>
                  <a:ext cx="1361" cy="726"/>
                </a:xfrm>
                <a:custGeom>
                  <a:avLst/>
                  <a:gdLst>
                    <a:gd name="T0" fmla="*/ 0 w 1361"/>
                    <a:gd name="T1" fmla="*/ 419 h 726"/>
                    <a:gd name="T2" fmla="*/ 0 w 1361"/>
                    <a:gd name="T3" fmla="*/ 470 h 726"/>
                    <a:gd name="T4" fmla="*/ 0 w 1361"/>
                    <a:gd name="T5" fmla="*/ 470 h 726"/>
                    <a:gd name="T6" fmla="*/ 0 w 1361"/>
                    <a:gd name="T7" fmla="*/ 547 h 726"/>
                    <a:gd name="T8" fmla="*/ 0 w 1361"/>
                    <a:gd name="T9" fmla="*/ 726 h 726"/>
                    <a:gd name="T10" fmla="*/ 794 w 1361"/>
                    <a:gd name="T11" fmla="*/ 726 h 726"/>
                    <a:gd name="T12" fmla="*/ 794 w 1361"/>
                    <a:gd name="T13" fmla="*/ 726 h 726"/>
                    <a:gd name="T14" fmla="*/ 1134 w 1361"/>
                    <a:gd name="T15" fmla="*/ 726 h 726"/>
                    <a:gd name="T16" fmla="*/ 1361 w 1361"/>
                    <a:gd name="T17" fmla="*/ 726 h 726"/>
                    <a:gd name="T18" fmla="*/ 1361 w 1361"/>
                    <a:gd name="T19" fmla="*/ 547 h 726"/>
                    <a:gd name="T20" fmla="*/ 1361 w 1361"/>
                    <a:gd name="T21" fmla="*/ 470 h 726"/>
                    <a:gd name="T22" fmla="*/ 1361 w 1361"/>
                    <a:gd name="T23" fmla="*/ 470 h 726"/>
                    <a:gd name="T24" fmla="*/ 1361 w 1361"/>
                    <a:gd name="T25" fmla="*/ 419 h 726"/>
                    <a:gd name="T26" fmla="*/ 1134 w 1361"/>
                    <a:gd name="T27" fmla="*/ 419 h 726"/>
                    <a:gd name="T28" fmla="*/ 743 w 1361"/>
                    <a:gd name="T29" fmla="*/ 0 h 726"/>
                    <a:gd name="T30" fmla="*/ 794 w 1361"/>
                    <a:gd name="T31" fmla="*/ 419 h 726"/>
                    <a:gd name="T32" fmla="*/ 0 w 1361"/>
                    <a:gd name="T33" fmla="*/ 419 h 72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361"/>
                    <a:gd name="T52" fmla="*/ 0 h 726"/>
                    <a:gd name="T53" fmla="*/ 1361 w 1361"/>
                    <a:gd name="T54" fmla="*/ 726 h 72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361" h="726">
                      <a:moveTo>
                        <a:pt x="0" y="419"/>
                      </a:moveTo>
                      <a:lnTo>
                        <a:pt x="0" y="470"/>
                      </a:lnTo>
                      <a:lnTo>
                        <a:pt x="0" y="547"/>
                      </a:lnTo>
                      <a:lnTo>
                        <a:pt x="0" y="726"/>
                      </a:lnTo>
                      <a:lnTo>
                        <a:pt x="794" y="726"/>
                      </a:lnTo>
                      <a:lnTo>
                        <a:pt x="1134" y="726"/>
                      </a:lnTo>
                      <a:lnTo>
                        <a:pt x="1361" y="726"/>
                      </a:lnTo>
                      <a:lnTo>
                        <a:pt x="1361" y="547"/>
                      </a:lnTo>
                      <a:lnTo>
                        <a:pt x="1361" y="470"/>
                      </a:lnTo>
                      <a:lnTo>
                        <a:pt x="1361" y="419"/>
                      </a:lnTo>
                      <a:lnTo>
                        <a:pt x="1134" y="419"/>
                      </a:lnTo>
                      <a:lnTo>
                        <a:pt x="743" y="0"/>
                      </a:lnTo>
                      <a:lnTo>
                        <a:pt x="794" y="419"/>
                      </a:lnTo>
                      <a:lnTo>
                        <a:pt x="0" y="4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52309" name="Freeform 39">
                  <a:extLst>
                    <a:ext uri="{FF2B5EF4-FFF2-40B4-BE49-F238E27FC236}">
                      <a16:creationId xmlns:a16="http://schemas.microsoft.com/office/drawing/2014/main" id="{5AD48F0C-EAE0-4DE6-A56C-CF1DFC7AD135}"/>
                    </a:ext>
                  </a:extLst>
                </p:cNvPr>
                <p:cNvSpPr>
                  <a:spLocks/>
                </p:cNvSpPr>
                <p:nvPr/>
              </p:nvSpPr>
              <p:spPr bwMode="auto">
                <a:xfrm>
                  <a:off x="2684" y="3085"/>
                  <a:ext cx="1361" cy="726"/>
                </a:xfrm>
                <a:custGeom>
                  <a:avLst/>
                  <a:gdLst>
                    <a:gd name="T0" fmla="*/ 0 w 1361"/>
                    <a:gd name="T1" fmla="*/ 419 h 726"/>
                    <a:gd name="T2" fmla="*/ 0 w 1361"/>
                    <a:gd name="T3" fmla="*/ 470 h 726"/>
                    <a:gd name="T4" fmla="*/ 0 w 1361"/>
                    <a:gd name="T5" fmla="*/ 470 h 726"/>
                    <a:gd name="T6" fmla="*/ 0 w 1361"/>
                    <a:gd name="T7" fmla="*/ 547 h 726"/>
                    <a:gd name="T8" fmla="*/ 0 w 1361"/>
                    <a:gd name="T9" fmla="*/ 726 h 726"/>
                    <a:gd name="T10" fmla="*/ 794 w 1361"/>
                    <a:gd name="T11" fmla="*/ 726 h 726"/>
                    <a:gd name="T12" fmla="*/ 794 w 1361"/>
                    <a:gd name="T13" fmla="*/ 726 h 726"/>
                    <a:gd name="T14" fmla="*/ 1134 w 1361"/>
                    <a:gd name="T15" fmla="*/ 726 h 726"/>
                    <a:gd name="T16" fmla="*/ 1361 w 1361"/>
                    <a:gd name="T17" fmla="*/ 726 h 726"/>
                    <a:gd name="T18" fmla="*/ 1361 w 1361"/>
                    <a:gd name="T19" fmla="*/ 547 h 726"/>
                    <a:gd name="T20" fmla="*/ 1361 w 1361"/>
                    <a:gd name="T21" fmla="*/ 470 h 726"/>
                    <a:gd name="T22" fmla="*/ 1361 w 1361"/>
                    <a:gd name="T23" fmla="*/ 470 h 726"/>
                    <a:gd name="T24" fmla="*/ 1361 w 1361"/>
                    <a:gd name="T25" fmla="*/ 419 h 726"/>
                    <a:gd name="T26" fmla="*/ 1134 w 1361"/>
                    <a:gd name="T27" fmla="*/ 419 h 726"/>
                    <a:gd name="T28" fmla="*/ 743 w 1361"/>
                    <a:gd name="T29" fmla="*/ 0 h 726"/>
                    <a:gd name="T30" fmla="*/ 794 w 1361"/>
                    <a:gd name="T31" fmla="*/ 419 h 726"/>
                    <a:gd name="T32" fmla="*/ 0 w 1361"/>
                    <a:gd name="T33" fmla="*/ 419 h 72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361"/>
                    <a:gd name="T52" fmla="*/ 0 h 726"/>
                    <a:gd name="T53" fmla="*/ 1361 w 1361"/>
                    <a:gd name="T54" fmla="*/ 726 h 72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361" h="726">
                      <a:moveTo>
                        <a:pt x="0" y="419"/>
                      </a:moveTo>
                      <a:lnTo>
                        <a:pt x="0" y="470"/>
                      </a:lnTo>
                      <a:lnTo>
                        <a:pt x="0" y="547"/>
                      </a:lnTo>
                      <a:lnTo>
                        <a:pt x="0" y="726"/>
                      </a:lnTo>
                      <a:lnTo>
                        <a:pt x="794" y="726"/>
                      </a:lnTo>
                      <a:lnTo>
                        <a:pt x="1134" y="726"/>
                      </a:lnTo>
                      <a:lnTo>
                        <a:pt x="1361" y="726"/>
                      </a:lnTo>
                      <a:lnTo>
                        <a:pt x="1361" y="547"/>
                      </a:lnTo>
                      <a:lnTo>
                        <a:pt x="1361" y="470"/>
                      </a:lnTo>
                      <a:lnTo>
                        <a:pt x="1361" y="419"/>
                      </a:lnTo>
                      <a:lnTo>
                        <a:pt x="1134" y="419"/>
                      </a:lnTo>
                      <a:lnTo>
                        <a:pt x="743" y="0"/>
                      </a:lnTo>
                      <a:lnTo>
                        <a:pt x="794" y="419"/>
                      </a:lnTo>
                      <a:lnTo>
                        <a:pt x="0" y="419"/>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grpSp>
          <p:sp>
            <p:nvSpPr>
              <p:cNvPr id="52305" name="Rectangle 41">
                <a:extLst>
                  <a:ext uri="{FF2B5EF4-FFF2-40B4-BE49-F238E27FC236}">
                    <a16:creationId xmlns:a16="http://schemas.microsoft.com/office/drawing/2014/main" id="{ED923EA6-3C9C-4AD5-9863-FF2D7EC3DD78}"/>
                  </a:ext>
                </a:extLst>
              </p:cNvPr>
              <p:cNvSpPr>
                <a:spLocks noChangeArrowheads="1"/>
              </p:cNvSpPr>
              <p:nvPr/>
            </p:nvSpPr>
            <p:spPr bwMode="auto">
              <a:xfrm>
                <a:off x="2745" y="3544"/>
                <a:ext cx="12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FF0066"/>
                    </a:solidFill>
                    <a:latin typeface="Arial" panose="020B0604020202020204" pitchFamily="34" charset="0"/>
                  </a:rPr>
                  <a:t>pH</a:t>
                </a:r>
                <a:endParaRPr lang="cs-CZ" altLang="cs-CZ" sz="2399">
                  <a:solidFill>
                    <a:srgbClr val="FF0066"/>
                  </a:solidFill>
                  <a:latin typeface="Times New Roman" panose="02020603050405020304" pitchFamily="18" charset="0"/>
                </a:endParaRPr>
              </a:p>
            </p:txBody>
          </p:sp>
          <p:sp>
            <p:nvSpPr>
              <p:cNvPr id="52306" name="Rectangle 42">
                <a:extLst>
                  <a:ext uri="{FF2B5EF4-FFF2-40B4-BE49-F238E27FC236}">
                    <a16:creationId xmlns:a16="http://schemas.microsoft.com/office/drawing/2014/main" id="{61E8885D-6D2B-4FBB-8A8B-2D728036B685}"/>
                  </a:ext>
                </a:extLst>
              </p:cNvPr>
              <p:cNvSpPr>
                <a:spLocks noChangeArrowheads="1"/>
              </p:cNvSpPr>
              <p:nvPr/>
            </p:nvSpPr>
            <p:spPr bwMode="auto">
              <a:xfrm>
                <a:off x="2918" y="3544"/>
                <a:ext cx="90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FF0066"/>
                    </a:solidFill>
                    <a:latin typeface="Arial" panose="020B0604020202020204" pitchFamily="34" charset="0"/>
                  </a:rPr>
                  <a:t>v krvi před ekvilibrací</a:t>
                </a:r>
                <a:endParaRPr lang="cs-CZ" altLang="cs-CZ" sz="2399">
                  <a:solidFill>
                    <a:srgbClr val="FF0066"/>
                  </a:solidFill>
                  <a:latin typeface="Times New Roman" panose="02020603050405020304" pitchFamily="18" charset="0"/>
                </a:endParaRPr>
              </a:p>
            </p:txBody>
          </p:sp>
          <p:sp>
            <p:nvSpPr>
              <p:cNvPr id="52307" name="Rectangle 44">
                <a:extLst>
                  <a:ext uri="{FF2B5EF4-FFF2-40B4-BE49-F238E27FC236}">
                    <a16:creationId xmlns:a16="http://schemas.microsoft.com/office/drawing/2014/main" id="{C895061C-5D56-4D63-8C70-5CBF6CB4D075}"/>
                  </a:ext>
                </a:extLst>
              </p:cNvPr>
              <p:cNvSpPr>
                <a:spLocks noChangeArrowheads="1"/>
              </p:cNvSpPr>
              <p:nvPr/>
            </p:nvSpPr>
            <p:spPr bwMode="auto">
              <a:xfrm>
                <a:off x="2995" y="3660"/>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solidFill>
                    <a:srgbClr val="FF0066"/>
                  </a:solidFill>
                  <a:latin typeface="Times New Roman" panose="02020603050405020304" pitchFamily="18" charset="0"/>
                </a:endParaRPr>
              </a:p>
            </p:txBody>
          </p:sp>
        </p:grpSp>
        <p:sp>
          <p:nvSpPr>
            <p:cNvPr id="52303" name="Rectangle 45">
              <a:extLst>
                <a:ext uri="{FF2B5EF4-FFF2-40B4-BE49-F238E27FC236}">
                  <a16:creationId xmlns:a16="http://schemas.microsoft.com/office/drawing/2014/main" id="{5C2E30B1-27E0-4428-AA1C-E8FA12900B52}"/>
                </a:ext>
              </a:extLst>
            </p:cNvPr>
            <p:cNvSpPr>
              <a:spLocks noChangeArrowheads="1"/>
            </p:cNvSpPr>
            <p:nvPr/>
          </p:nvSpPr>
          <p:spPr bwMode="auto">
            <a:xfrm>
              <a:off x="3419" y="3660"/>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97295" name="Freeform 55">
            <a:extLst>
              <a:ext uri="{FF2B5EF4-FFF2-40B4-BE49-F238E27FC236}">
                <a16:creationId xmlns:a16="http://schemas.microsoft.com/office/drawing/2014/main" id="{315C0673-576E-4500-9321-19FAF54C0AF7}"/>
              </a:ext>
            </a:extLst>
          </p:cNvPr>
          <p:cNvSpPr>
            <a:spLocks/>
          </p:cNvSpPr>
          <p:nvPr/>
        </p:nvSpPr>
        <p:spPr bwMode="auto">
          <a:xfrm>
            <a:off x="1992630" y="3795686"/>
            <a:ext cx="2533454" cy="668286"/>
          </a:xfrm>
          <a:custGeom>
            <a:avLst/>
            <a:gdLst>
              <a:gd name="T0" fmla="*/ 0 w 1596"/>
              <a:gd name="T1" fmla="*/ 0 h 421"/>
              <a:gd name="T2" fmla="*/ 0 w 1596"/>
              <a:gd name="T3" fmla="*/ 2147483646 h 421"/>
              <a:gd name="T4" fmla="*/ 0 w 1596"/>
              <a:gd name="T5" fmla="*/ 2147483646 h 421"/>
              <a:gd name="T6" fmla="*/ 0 w 1596"/>
              <a:gd name="T7" fmla="*/ 2147483646 h 421"/>
              <a:gd name="T8" fmla="*/ 0 w 1596"/>
              <a:gd name="T9" fmla="*/ 2147483646 h 421"/>
              <a:gd name="T10" fmla="*/ 2147483646 w 1596"/>
              <a:gd name="T11" fmla="*/ 2147483646 h 421"/>
              <a:gd name="T12" fmla="*/ 2147483646 w 1596"/>
              <a:gd name="T13" fmla="*/ 2147483646 h 421"/>
              <a:gd name="T14" fmla="*/ 2147483646 w 1596"/>
              <a:gd name="T15" fmla="*/ 2147483646 h 421"/>
              <a:gd name="T16" fmla="*/ 2147483646 w 1596"/>
              <a:gd name="T17" fmla="*/ 2147483646 h 421"/>
              <a:gd name="T18" fmla="*/ 2147483646 w 1596"/>
              <a:gd name="T19" fmla="*/ 2147483646 h 421"/>
              <a:gd name="T20" fmla="*/ 2147483646 w 1596"/>
              <a:gd name="T21" fmla="*/ 2147483646 h 421"/>
              <a:gd name="T22" fmla="*/ 2147483646 w 1596"/>
              <a:gd name="T23" fmla="*/ 2147483646 h 421"/>
              <a:gd name="T24" fmla="*/ 2147483646 w 1596"/>
              <a:gd name="T25" fmla="*/ 0 h 421"/>
              <a:gd name="T26" fmla="*/ 2147483646 w 1596"/>
              <a:gd name="T27" fmla="*/ 0 h 421"/>
              <a:gd name="T28" fmla="*/ 2147483646 w 1596"/>
              <a:gd name="T29" fmla="*/ 0 h 421"/>
              <a:gd name="T30" fmla="*/ 2147483646 w 1596"/>
              <a:gd name="T31" fmla="*/ 0 h 421"/>
              <a:gd name="T32" fmla="*/ 0 w 1596"/>
              <a:gd name="T33" fmla="*/ 0 h 4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596"/>
              <a:gd name="T52" fmla="*/ 0 h 421"/>
              <a:gd name="T53" fmla="*/ 1596 w 1596"/>
              <a:gd name="T54" fmla="*/ 421 h 4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596" h="421">
                <a:moveTo>
                  <a:pt x="0" y="0"/>
                </a:moveTo>
                <a:lnTo>
                  <a:pt x="0" y="246"/>
                </a:lnTo>
                <a:lnTo>
                  <a:pt x="0" y="351"/>
                </a:lnTo>
                <a:lnTo>
                  <a:pt x="0" y="421"/>
                </a:lnTo>
                <a:lnTo>
                  <a:pt x="631" y="421"/>
                </a:lnTo>
                <a:lnTo>
                  <a:pt x="901" y="421"/>
                </a:lnTo>
                <a:lnTo>
                  <a:pt x="1082" y="421"/>
                </a:lnTo>
                <a:lnTo>
                  <a:pt x="1082" y="351"/>
                </a:lnTo>
                <a:lnTo>
                  <a:pt x="1596" y="335"/>
                </a:lnTo>
                <a:lnTo>
                  <a:pt x="1082" y="246"/>
                </a:lnTo>
                <a:lnTo>
                  <a:pt x="1082" y="0"/>
                </a:lnTo>
                <a:lnTo>
                  <a:pt x="901" y="0"/>
                </a:lnTo>
                <a:lnTo>
                  <a:pt x="631"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grpSp>
        <p:nvGrpSpPr>
          <p:cNvPr id="7" name="Group 91">
            <a:extLst>
              <a:ext uri="{FF2B5EF4-FFF2-40B4-BE49-F238E27FC236}">
                <a16:creationId xmlns:a16="http://schemas.microsoft.com/office/drawing/2014/main" id="{5BF88CA0-2B3B-4A91-B263-61EFE209F323}"/>
              </a:ext>
            </a:extLst>
          </p:cNvPr>
          <p:cNvGrpSpPr>
            <a:grpSpLocks/>
          </p:cNvGrpSpPr>
          <p:nvPr/>
        </p:nvGrpSpPr>
        <p:grpSpPr bwMode="auto">
          <a:xfrm>
            <a:off x="1992629" y="3789336"/>
            <a:ext cx="7967048" cy="2390590"/>
            <a:chOff x="299" y="2396"/>
            <a:chExt cx="5019" cy="1506"/>
          </a:xfrm>
        </p:grpSpPr>
        <p:sp>
          <p:nvSpPr>
            <p:cNvPr id="52278" name="Freeform 18">
              <a:extLst>
                <a:ext uri="{FF2B5EF4-FFF2-40B4-BE49-F238E27FC236}">
                  <a16:creationId xmlns:a16="http://schemas.microsoft.com/office/drawing/2014/main" id="{7ECB93EC-2E2E-4342-8180-CE16FB124A08}"/>
                </a:ext>
              </a:extLst>
            </p:cNvPr>
            <p:cNvSpPr>
              <a:spLocks noEditPoints="1"/>
            </p:cNvSpPr>
            <p:nvPr/>
          </p:nvSpPr>
          <p:spPr bwMode="auto">
            <a:xfrm>
              <a:off x="1882" y="2704"/>
              <a:ext cx="2766" cy="48"/>
            </a:xfrm>
            <a:custGeom>
              <a:avLst/>
              <a:gdLst>
                <a:gd name="T0" fmla="*/ 24 w 2766"/>
                <a:gd name="T1" fmla="*/ 29 h 48"/>
                <a:gd name="T2" fmla="*/ 84 w 2766"/>
                <a:gd name="T3" fmla="*/ 29 h 48"/>
                <a:gd name="T4" fmla="*/ 132 w 2766"/>
                <a:gd name="T5" fmla="*/ 17 h 48"/>
                <a:gd name="T6" fmla="*/ 168 w 2766"/>
                <a:gd name="T7" fmla="*/ 17 h 48"/>
                <a:gd name="T8" fmla="*/ 192 w 2766"/>
                <a:gd name="T9" fmla="*/ 17 h 48"/>
                <a:gd name="T10" fmla="*/ 240 w 2766"/>
                <a:gd name="T11" fmla="*/ 29 h 48"/>
                <a:gd name="T12" fmla="*/ 300 w 2766"/>
                <a:gd name="T13" fmla="*/ 29 h 48"/>
                <a:gd name="T14" fmla="*/ 348 w 2766"/>
                <a:gd name="T15" fmla="*/ 17 h 48"/>
                <a:gd name="T16" fmla="*/ 384 w 2766"/>
                <a:gd name="T17" fmla="*/ 17 h 48"/>
                <a:gd name="T18" fmla="*/ 408 w 2766"/>
                <a:gd name="T19" fmla="*/ 17 h 48"/>
                <a:gd name="T20" fmla="*/ 456 w 2766"/>
                <a:gd name="T21" fmla="*/ 29 h 48"/>
                <a:gd name="T22" fmla="*/ 516 w 2766"/>
                <a:gd name="T23" fmla="*/ 29 h 48"/>
                <a:gd name="T24" fmla="*/ 564 w 2766"/>
                <a:gd name="T25" fmla="*/ 17 h 48"/>
                <a:gd name="T26" fmla="*/ 600 w 2766"/>
                <a:gd name="T27" fmla="*/ 17 h 48"/>
                <a:gd name="T28" fmla="*/ 624 w 2766"/>
                <a:gd name="T29" fmla="*/ 17 h 48"/>
                <a:gd name="T30" fmla="*/ 672 w 2766"/>
                <a:gd name="T31" fmla="*/ 29 h 48"/>
                <a:gd name="T32" fmla="*/ 732 w 2766"/>
                <a:gd name="T33" fmla="*/ 29 h 48"/>
                <a:gd name="T34" fmla="*/ 780 w 2766"/>
                <a:gd name="T35" fmla="*/ 17 h 48"/>
                <a:gd name="T36" fmla="*/ 816 w 2766"/>
                <a:gd name="T37" fmla="*/ 17 h 48"/>
                <a:gd name="T38" fmla="*/ 840 w 2766"/>
                <a:gd name="T39" fmla="*/ 17 h 48"/>
                <a:gd name="T40" fmla="*/ 888 w 2766"/>
                <a:gd name="T41" fmla="*/ 29 h 48"/>
                <a:gd name="T42" fmla="*/ 948 w 2766"/>
                <a:gd name="T43" fmla="*/ 29 h 48"/>
                <a:gd name="T44" fmla="*/ 996 w 2766"/>
                <a:gd name="T45" fmla="*/ 17 h 48"/>
                <a:gd name="T46" fmla="*/ 1032 w 2766"/>
                <a:gd name="T47" fmla="*/ 17 h 48"/>
                <a:gd name="T48" fmla="*/ 1056 w 2766"/>
                <a:gd name="T49" fmla="*/ 17 h 48"/>
                <a:gd name="T50" fmla="*/ 1104 w 2766"/>
                <a:gd name="T51" fmla="*/ 29 h 48"/>
                <a:gd name="T52" fmla="*/ 1164 w 2766"/>
                <a:gd name="T53" fmla="*/ 29 h 48"/>
                <a:gd name="T54" fmla="*/ 1212 w 2766"/>
                <a:gd name="T55" fmla="*/ 17 h 48"/>
                <a:gd name="T56" fmla="*/ 1248 w 2766"/>
                <a:gd name="T57" fmla="*/ 17 h 48"/>
                <a:gd name="T58" fmla="*/ 1272 w 2766"/>
                <a:gd name="T59" fmla="*/ 17 h 48"/>
                <a:gd name="T60" fmla="*/ 1320 w 2766"/>
                <a:gd name="T61" fmla="*/ 29 h 48"/>
                <a:gd name="T62" fmla="*/ 1380 w 2766"/>
                <a:gd name="T63" fmla="*/ 29 h 48"/>
                <a:gd name="T64" fmla="*/ 1428 w 2766"/>
                <a:gd name="T65" fmla="*/ 17 h 48"/>
                <a:gd name="T66" fmla="*/ 1464 w 2766"/>
                <a:gd name="T67" fmla="*/ 17 h 48"/>
                <a:gd name="T68" fmla="*/ 1488 w 2766"/>
                <a:gd name="T69" fmla="*/ 17 h 48"/>
                <a:gd name="T70" fmla="*/ 1536 w 2766"/>
                <a:gd name="T71" fmla="*/ 29 h 48"/>
                <a:gd name="T72" fmla="*/ 1596 w 2766"/>
                <a:gd name="T73" fmla="*/ 29 h 48"/>
                <a:gd name="T74" fmla="*/ 1644 w 2766"/>
                <a:gd name="T75" fmla="*/ 17 h 48"/>
                <a:gd name="T76" fmla="*/ 1680 w 2766"/>
                <a:gd name="T77" fmla="*/ 17 h 48"/>
                <a:gd name="T78" fmla="*/ 1704 w 2766"/>
                <a:gd name="T79" fmla="*/ 17 h 48"/>
                <a:gd name="T80" fmla="*/ 1752 w 2766"/>
                <a:gd name="T81" fmla="*/ 29 h 48"/>
                <a:gd name="T82" fmla="*/ 1812 w 2766"/>
                <a:gd name="T83" fmla="*/ 29 h 48"/>
                <a:gd name="T84" fmla="*/ 1860 w 2766"/>
                <a:gd name="T85" fmla="*/ 17 h 48"/>
                <a:gd name="T86" fmla="*/ 1896 w 2766"/>
                <a:gd name="T87" fmla="*/ 17 h 48"/>
                <a:gd name="T88" fmla="*/ 1920 w 2766"/>
                <a:gd name="T89" fmla="*/ 17 h 48"/>
                <a:gd name="T90" fmla="*/ 1968 w 2766"/>
                <a:gd name="T91" fmla="*/ 29 h 48"/>
                <a:gd name="T92" fmla="*/ 2028 w 2766"/>
                <a:gd name="T93" fmla="*/ 29 h 48"/>
                <a:gd name="T94" fmla="*/ 2076 w 2766"/>
                <a:gd name="T95" fmla="*/ 17 h 48"/>
                <a:gd name="T96" fmla="*/ 2112 w 2766"/>
                <a:gd name="T97" fmla="*/ 17 h 48"/>
                <a:gd name="T98" fmla="*/ 2136 w 2766"/>
                <a:gd name="T99" fmla="*/ 17 h 48"/>
                <a:gd name="T100" fmla="*/ 2184 w 2766"/>
                <a:gd name="T101" fmla="*/ 30 h 48"/>
                <a:gd name="T102" fmla="*/ 2244 w 2766"/>
                <a:gd name="T103" fmla="*/ 30 h 48"/>
                <a:gd name="T104" fmla="*/ 2292 w 2766"/>
                <a:gd name="T105" fmla="*/ 18 h 48"/>
                <a:gd name="T106" fmla="*/ 2328 w 2766"/>
                <a:gd name="T107" fmla="*/ 18 h 48"/>
                <a:gd name="T108" fmla="*/ 2352 w 2766"/>
                <a:gd name="T109" fmla="*/ 18 h 48"/>
                <a:gd name="T110" fmla="*/ 2400 w 2766"/>
                <a:gd name="T111" fmla="*/ 30 h 48"/>
                <a:gd name="T112" fmla="*/ 2460 w 2766"/>
                <a:gd name="T113" fmla="*/ 30 h 48"/>
                <a:gd name="T114" fmla="*/ 2508 w 2766"/>
                <a:gd name="T115" fmla="*/ 18 h 48"/>
                <a:gd name="T116" fmla="*/ 2544 w 2766"/>
                <a:gd name="T117" fmla="*/ 18 h 48"/>
                <a:gd name="T118" fmla="*/ 2568 w 2766"/>
                <a:gd name="T119" fmla="*/ 18 h 48"/>
                <a:gd name="T120" fmla="*/ 2616 w 2766"/>
                <a:gd name="T121" fmla="*/ 30 h 48"/>
                <a:gd name="T122" fmla="*/ 2676 w 2766"/>
                <a:gd name="T123" fmla="*/ 30 h 48"/>
                <a:gd name="T124" fmla="*/ 2724 w 2766"/>
                <a:gd name="T125" fmla="*/ 18 h 4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766"/>
                <a:gd name="T190" fmla="*/ 0 h 48"/>
                <a:gd name="T191" fmla="*/ 2766 w 2766"/>
                <a:gd name="T192" fmla="*/ 48 h 4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766" h="48">
                  <a:moveTo>
                    <a:pt x="0" y="17"/>
                  </a:moveTo>
                  <a:lnTo>
                    <a:pt x="12" y="17"/>
                  </a:lnTo>
                  <a:lnTo>
                    <a:pt x="12" y="29"/>
                  </a:lnTo>
                  <a:lnTo>
                    <a:pt x="0" y="29"/>
                  </a:lnTo>
                  <a:lnTo>
                    <a:pt x="0" y="17"/>
                  </a:lnTo>
                  <a:close/>
                  <a:moveTo>
                    <a:pt x="24" y="17"/>
                  </a:moveTo>
                  <a:lnTo>
                    <a:pt x="36" y="17"/>
                  </a:lnTo>
                  <a:lnTo>
                    <a:pt x="36" y="29"/>
                  </a:lnTo>
                  <a:lnTo>
                    <a:pt x="24" y="29"/>
                  </a:lnTo>
                  <a:lnTo>
                    <a:pt x="24" y="17"/>
                  </a:lnTo>
                  <a:close/>
                  <a:moveTo>
                    <a:pt x="48" y="17"/>
                  </a:moveTo>
                  <a:lnTo>
                    <a:pt x="60" y="17"/>
                  </a:lnTo>
                  <a:lnTo>
                    <a:pt x="60" y="29"/>
                  </a:lnTo>
                  <a:lnTo>
                    <a:pt x="48" y="29"/>
                  </a:lnTo>
                  <a:lnTo>
                    <a:pt x="48" y="17"/>
                  </a:lnTo>
                  <a:close/>
                  <a:moveTo>
                    <a:pt x="72" y="17"/>
                  </a:moveTo>
                  <a:lnTo>
                    <a:pt x="84" y="17"/>
                  </a:lnTo>
                  <a:lnTo>
                    <a:pt x="84" y="29"/>
                  </a:lnTo>
                  <a:lnTo>
                    <a:pt x="72" y="29"/>
                  </a:lnTo>
                  <a:lnTo>
                    <a:pt x="72" y="17"/>
                  </a:lnTo>
                  <a:close/>
                  <a:moveTo>
                    <a:pt x="96" y="17"/>
                  </a:moveTo>
                  <a:lnTo>
                    <a:pt x="108" y="17"/>
                  </a:lnTo>
                  <a:lnTo>
                    <a:pt x="108" y="29"/>
                  </a:lnTo>
                  <a:lnTo>
                    <a:pt x="96" y="29"/>
                  </a:lnTo>
                  <a:lnTo>
                    <a:pt x="96" y="17"/>
                  </a:lnTo>
                  <a:close/>
                  <a:moveTo>
                    <a:pt x="120" y="17"/>
                  </a:moveTo>
                  <a:lnTo>
                    <a:pt x="132" y="17"/>
                  </a:lnTo>
                  <a:lnTo>
                    <a:pt x="132" y="29"/>
                  </a:lnTo>
                  <a:lnTo>
                    <a:pt x="120" y="29"/>
                  </a:lnTo>
                  <a:lnTo>
                    <a:pt x="120" y="17"/>
                  </a:lnTo>
                  <a:close/>
                  <a:moveTo>
                    <a:pt x="144" y="17"/>
                  </a:moveTo>
                  <a:lnTo>
                    <a:pt x="156" y="17"/>
                  </a:lnTo>
                  <a:lnTo>
                    <a:pt x="156" y="29"/>
                  </a:lnTo>
                  <a:lnTo>
                    <a:pt x="144" y="29"/>
                  </a:lnTo>
                  <a:lnTo>
                    <a:pt x="144" y="17"/>
                  </a:lnTo>
                  <a:close/>
                  <a:moveTo>
                    <a:pt x="168" y="17"/>
                  </a:moveTo>
                  <a:lnTo>
                    <a:pt x="180" y="17"/>
                  </a:lnTo>
                  <a:lnTo>
                    <a:pt x="180" y="29"/>
                  </a:lnTo>
                  <a:lnTo>
                    <a:pt x="168" y="29"/>
                  </a:lnTo>
                  <a:lnTo>
                    <a:pt x="168" y="17"/>
                  </a:lnTo>
                  <a:close/>
                  <a:moveTo>
                    <a:pt x="192" y="17"/>
                  </a:moveTo>
                  <a:lnTo>
                    <a:pt x="204" y="17"/>
                  </a:lnTo>
                  <a:lnTo>
                    <a:pt x="204" y="29"/>
                  </a:lnTo>
                  <a:lnTo>
                    <a:pt x="192" y="29"/>
                  </a:lnTo>
                  <a:lnTo>
                    <a:pt x="192" y="17"/>
                  </a:lnTo>
                  <a:close/>
                  <a:moveTo>
                    <a:pt x="216" y="17"/>
                  </a:moveTo>
                  <a:lnTo>
                    <a:pt x="228" y="17"/>
                  </a:lnTo>
                  <a:lnTo>
                    <a:pt x="228" y="29"/>
                  </a:lnTo>
                  <a:lnTo>
                    <a:pt x="216" y="29"/>
                  </a:lnTo>
                  <a:lnTo>
                    <a:pt x="216" y="17"/>
                  </a:lnTo>
                  <a:close/>
                  <a:moveTo>
                    <a:pt x="240" y="17"/>
                  </a:moveTo>
                  <a:lnTo>
                    <a:pt x="252" y="17"/>
                  </a:lnTo>
                  <a:lnTo>
                    <a:pt x="252" y="29"/>
                  </a:lnTo>
                  <a:lnTo>
                    <a:pt x="240" y="29"/>
                  </a:lnTo>
                  <a:lnTo>
                    <a:pt x="240" y="17"/>
                  </a:lnTo>
                  <a:close/>
                  <a:moveTo>
                    <a:pt x="264" y="17"/>
                  </a:moveTo>
                  <a:lnTo>
                    <a:pt x="276" y="17"/>
                  </a:lnTo>
                  <a:lnTo>
                    <a:pt x="276" y="29"/>
                  </a:lnTo>
                  <a:lnTo>
                    <a:pt x="264" y="29"/>
                  </a:lnTo>
                  <a:lnTo>
                    <a:pt x="264" y="17"/>
                  </a:lnTo>
                  <a:close/>
                  <a:moveTo>
                    <a:pt x="288" y="17"/>
                  </a:moveTo>
                  <a:lnTo>
                    <a:pt x="300" y="17"/>
                  </a:lnTo>
                  <a:lnTo>
                    <a:pt x="300" y="29"/>
                  </a:lnTo>
                  <a:lnTo>
                    <a:pt x="288" y="29"/>
                  </a:lnTo>
                  <a:lnTo>
                    <a:pt x="288" y="17"/>
                  </a:lnTo>
                  <a:close/>
                  <a:moveTo>
                    <a:pt x="312" y="17"/>
                  </a:moveTo>
                  <a:lnTo>
                    <a:pt x="324" y="17"/>
                  </a:lnTo>
                  <a:lnTo>
                    <a:pt x="324" y="29"/>
                  </a:lnTo>
                  <a:lnTo>
                    <a:pt x="312" y="29"/>
                  </a:lnTo>
                  <a:lnTo>
                    <a:pt x="312" y="17"/>
                  </a:lnTo>
                  <a:close/>
                  <a:moveTo>
                    <a:pt x="336" y="17"/>
                  </a:moveTo>
                  <a:lnTo>
                    <a:pt x="348" y="17"/>
                  </a:lnTo>
                  <a:lnTo>
                    <a:pt x="348" y="29"/>
                  </a:lnTo>
                  <a:lnTo>
                    <a:pt x="336" y="29"/>
                  </a:lnTo>
                  <a:lnTo>
                    <a:pt x="336" y="17"/>
                  </a:lnTo>
                  <a:close/>
                  <a:moveTo>
                    <a:pt x="360" y="17"/>
                  </a:moveTo>
                  <a:lnTo>
                    <a:pt x="372" y="17"/>
                  </a:lnTo>
                  <a:lnTo>
                    <a:pt x="372" y="29"/>
                  </a:lnTo>
                  <a:lnTo>
                    <a:pt x="360" y="29"/>
                  </a:lnTo>
                  <a:lnTo>
                    <a:pt x="360" y="17"/>
                  </a:lnTo>
                  <a:close/>
                  <a:moveTo>
                    <a:pt x="384" y="17"/>
                  </a:moveTo>
                  <a:lnTo>
                    <a:pt x="396" y="17"/>
                  </a:lnTo>
                  <a:lnTo>
                    <a:pt x="396" y="29"/>
                  </a:lnTo>
                  <a:lnTo>
                    <a:pt x="384" y="29"/>
                  </a:lnTo>
                  <a:lnTo>
                    <a:pt x="384" y="17"/>
                  </a:lnTo>
                  <a:close/>
                  <a:moveTo>
                    <a:pt x="408" y="17"/>
                  </a:moveTo>
                  <a:lnTo>
                    <a:pt x="420" y="17"/>
                  </a:lnTo>
                  <a:lnTo>
                    <a:pt x="420" y="29"/>
                  </a:lnTo>
                  <a:lnTo>
                    <a:pt x="408" y="29"/>
                  </a:lnTo>
                  <a:lnTo>
                    <a:pt x="408" y="17"/>
                  </a:lnTo>
                  <a:close/>
                  <a:moveTo>
                    <a:pt x="432" y="17"/>
                  </a:moveTo>
                  <a:lnTo>
                    <a:pt x="444" y="17"/>
                  </a:lnTo>
                  <a:lnTo>
                    <a:pt x="444" y="29"/>
                  </a:lnTo>
                  <a:lnTo>
                    <a:pt x="432" y="29"/>
                  </a:lnTo>
                  <a:lnTo>
                    <a:pt x="432" y="17"/>
                  </a:lnTo>
                  <a:close/>
                  <a:moveTo>
                    <a:pt x="456" y="17"/>
                  </a:moveTo>
                  <a:lnTo>
                    <a:pt x="468" y="17"/>
                  </a:lnTo>
                  <a:lnTo>
                    <a:pt x="468" y="29"/>
                  </a:lnTo>
                  <a:lnTo>
                    <a:pt x="456" y="29"/>
                  </a:lnTo>
                  <a:lnTo>
                    <a:pt x="456" y="17"/>
                  </a:lnTo>
                  <a:close/>
                  <a:moveTo>
                    <a:pt x="480" y="17"/>
                  </a:moveTo>
                  <a:lnTo>
                    <a:pt x="492" y="17"/>
                  </a:lnTo>
                  <a:lnTo>
                    <a:pt x="492" y="29"/>
                  </a:lnTo>
                  <a:lnTo>
                    <a:pt x="480" y="29"/>
                  </a:lnTo>
                  <a:lnTo>
                    <a:pt x="480" y="17"/>
                  </a:lnTo>
                  <a:close/>
                  <a:moveTo>
                    <a:pt x="504" y="17"/>
                  </a:moveTo>
                  <a:lnTo>
                    <a:pt x="516" y="17"/>
                  </a:lnTo>
                  <a:lnTo>
                    <a:pt x="516" y="29"/>
                  </a:lnTo>
                  <a:lnTo>
                    <a:pt x="504" y="29"/>
                  </a:lnTo>
                  <a:lnTo>
                    <a:pt x="504" y="17"/>
                  </a:lnTo>
                  <a:close/>
                  <a:moveTo>
                    <a:pt x="528" y="17"/>
                  </a:moveTo>
                  <a:lnTo>
                    <a:pt x="540" y="17"/>
                  </a:lnTo>
                  <a:lnTo>
                    <a:pt x="540" y="29"/>
                  </a:lnTo>
                  <a:lnTo>
                    <a:pt x="528" y="29"/>
                  </a:lnTo>
                  <a:lnTo>
                    <a:pt x="528" y="17"/>
                  </a:lnTo>
                  <a:close/>
                  <a:moveTo>
                    <a:pt x="552" y="17"/>
                  </a:moveTo>
                  <a:lnTo>
                    <a:pt x="564" y="17"/>
                  </a:lnTo>
                  <a:lnTo>
                    <a:pt x="564" y="29"/>
                  </a:lnTo>
                  <a:lnTo>
                    <a:pt x="552" y="29"/>
                  </a:lnTo>
                  <a:lnTo>
                    <a:pt x="552" y="17"/>
                  </a:lnTo>
                  <a:close/>
                  <a:moveTo>
                    <a:pt x="576" y="17"/>
                  </a:moveTo>
                  <a:lnTo>
                    <a:pt x="588" y="17"/>
                  </a:lnTo>
                  <a:lnTo>
                    <a:pt x="588" y="29"/>
                  </a:lnTo>
                  <a:lnTo>
                    <a:pt x="576" y="29"/>
                  </a:lnTo>
                  <a:lnTo>
                    <a:pt x="576" y="17"/>
                  </a:lnTo>
                  <a:close/>
                  <a:moveTo>
                    <a:pt x="600" y="17"/>
                  </a:moveTo>
                  <a:lnTo>
                    <a:pt x="612" y="17"/>
                  </a:lnTo>
                  <a:lnTo>
                    <a:pt x="612" y="29"/>
                  </a:lnTo>
                  <a:lnTo>
                    <a:pt x="600" y="29"/>
                  </a:lnTo>
                  <a:lnTo>
                    <a:pt x="600" y="17"/>
                  </a:lnTo>
                  <a:close/>
                  <a:moveTo>
                    <a:pt x="624" y="17"/>
                  </a:moveTo>
                  <a:lnTo>
                    <a:pt x="636" y="17"/>
                  </a:lnTo>
                  <a:lnTo>
                    <a:pt x="636" y="29"/>
                  </a:lnTo>
                  <a:lnTo>
                    <a:pt x="624" y="29"/>
                  </a:lnTo>
                  <a:lnTo>
                    <a:pt x="624" y="17"/>
                  </a:lnTo>
                  <a:close/>
                  <a:moveTo>
                    <a:pt x="648" y="17"/>
                  </a:moveTo>
                  <a:lnTo>
                    <a:pt x="660" y="17"/>
                  </a:lnTo>
                  <a:lnTo>
                    <a:pt x="660" y="29"/>
                  </a:lnTo>
                  <a:lnTo>
                    <a:pt x="648" y="29"/>
                  </a:lnTo>
                  <a:lnTo>
                    <a:pt x="648" y="17"/>
                  </a:lnTo>
                  <a:close/>
                  <a:moveTo>
                    <a:pt x="672" y="17"/>
                  </a:moveTo>
                  <a:lnTo>
                    <a:pt x="684" y="17"/>
                  </a:lnTo>
                  <a:lnTo>
                    <a:pt x="684" y="29"/>
                  </a:lnTo>
                  <a:lnTo>
                    <a:pt x="672" y="29"/>
                  </a:lnTo>
                  <a:lnTo>
                    <a:pt x="672" y="17"/>
                  </a:lnTo>
                  <a:close/>
                  <a:moveTo>
                    <a:pt x="696" y="17"/>
                  </a:moveTo>
                  <a:lnTo>
                    <a:pt x="708" y="17"/>
                  </a:lnTo>
                  <a:lnTo>
                    <a:pt x="708" y="29"/>
                  </a:lnTo>
                  <a:lnTo>
                    <a:pt x="696" y="29"/>
                  </a:lnTo>
                  <a:lnTo>
                    <a:pt x="696" y="17"/>
                  </a:lnTo>
                  <a:close/>
                  <a:moveTo>
                    <a:pt x="720" y="17"/>
                  </a:moveTo>
                  <a:lnTo>
                    <a:pt x="732" y="17"/>
                  </a:lnTo>
                  <a:lnTo>
                    <a:pt x="732" y="29"/>
                  </a:lnTo>
                  <a:lnTo>
                    <a:pt x="720" y="29"/>
                  </a:lnTo>
                  <a:lnTo>
                    <a:pt x="720" y="17"/>
                  </a:lnTo>
                  <a:close/>
                  <a:moveTo>
                    <a:pt x="744" y="17"/>
                  </a:moveTo>
                  <a:lnTo>
                    <a:pt x="756" y="17"/>
                  </a:lnTo>
                  <a:lnTo>
                    <a:pt x="756" y="29"/>
                  </a:lnTo>
                  <a:lnTo>
                    <a:pt x="744" y="29"/>
                  </a:lnTo>
                  <a:lnTo>
                    <a:pt x="744" y="17"/>
                  </a:lnTo>
                  <a:close/>
                  <a:moveTo>
                    <a:pt x="768" y="17"/>
                  </a:moveTo>
                  <a:lnTo>
                    <a:pt x="780" y="17"/>
                  </a:lnTo>
                  <a:lnTo>
                    <a:pt x="780" y="29"/>
                  </a:lnTo>
                  <a:lnTo>
                    <a:pt x="768" y="29"/>
                  </a:lnTo>
                  <a:lnTo>
                    <a:pt x="768" y="17"/>
                  </a:lnTo>
                  <a:close/>
                  <a:moveTo>
                    <a:pt x="792" y="17"/>
                  </a:moveTo>
                  <a:lnTo>
                    <a:pt x="804" y="17"/>
                  </a:lnTo>
                  <a:lnTo>
                    <a:pt x="804" y="29"/>
                  </a:lnTo>
                  <a:lnTo>
                    <a:pt x="792" y="29"/>
                  </a:lnTo>
                  <a:lnTo>
                    <a:pt x="792" y="17"/>
                  </a:lnTo>
                  <a:close/>
                  <a:moveTo>
                    <a:pt x="816" y="17"/>
                  </a:moveTo>
                  <a:lnTo>
                    <a:pt x="828" y="17"/>
                  </a:lnTo>
                  <a:lnTo>
                    <a:pt x="828" y="29"/>
                  </a:lnTo>
                  <a:lnTo>
                    <a:pt x="816" y="29"/>
                  </a:lnTo>
                  <a:lnTo>
                    <a:pt x="816" y="17"/>
                  </a:lnTo>
                  <a:close/>
                  <a:moveTo>
                    <a:pt x="840" y="17"/>
                  </a:moveTo>
                  <a:lnTo>
                    <a:pt x="852" y="17"/>
                  </a:lnTo>
                  <a:lnTo>
                    <a:pt x="852" y="29"/>
                  </a:lnTo>
                  <a:lnTo>
                    <a:pt x="840" y="29"/>
                  </a:lnTo>
                  <a:lnTo>
                    <a:pt x="840" y="17"/>
                  </a:lnTo>
                  <a:close/>
                  <a:moveTo>
                    <a:pt x="864" y="17"/>
                  </a:moveTo>
                  <a:lnTo>
                    <a:pt x="876" y="17"/>
                  </a:lnTo>
                  <a:lnTo>
                    <a:pt x="876" y="29"/>
                  </a:lnTo>
                  <a:lnTo>
                    <a:pt x="864" y="29"/>
                  </a:lnTo>
                  <a:lnTo>
                    <a:pt x="864" y="17"/>
                  </a:lnTo>
                  <a:close/>
                  <a:moveTo>
                    <a:pt x="888" y="17"/>
                  </a:moveTo>
                  <a:lnTo>
                    <a:pt x="900" y="17"/>
                  </a:lnTo>
                  <a:lnTo>
                    <a:pt x="900" y="29"/>
                  </a:lnTo>
                  <a:lnTo>
                    <a:pt x="888" y="29"/>
                  </a:lnTo>
                  <a:lnTo>
                    <a:pt x="888" y="17"/>
                  </a:lnTo>
                  <a:close/>
                  <a:moveTo>
                    <a:pt x="912" y="17"/>
                  </a:moveTo>
                  <a:lnTo>
                    <a:pt x="924" y="17"/>
                  </a:lnTo>
                  <a:lnTo>
                    <a:pt x="924" y="29"/>
                  </a:lnTo>
                  <a:lnTo>
                    <a:pt x="912" y="29"/>
                  </a:lnTo>
                  <a:lnTo>
                    <a:pt x="912" y="17"/>
                  </a:lnTo>
                  <a:close/>
                  <a:moveTo>
                    <a:pt x="936" y="17"/>
                  </a:moveTo>
                  <a:lnTo>
                    <a:pt x="948" y="17"/>
                  </a:lnTo>
                  <a:lnTo>
                    <a:pt x="948" y="29"/>
                  </a:lnTo>
                  <a:lnTo>
                    <a:pt x="936" y="29"/>
                  </a:lnTo>
                  <a:lnTo>
                    <a:pt x="936" y="17"/>
                  </a:lnTo>
                  <a:close/>
                  <a:moveTo>
                    <a:pt x="960" y="17"/>
                  </a:moveTo>
                  <a:lnTo>
                    <a:pt x="972" y="17"/>
                  </a:lnTo>
                  <a:lnTo>
                    <a:pt x="972" y="29"/>
                  </a:lnTo>
                  <a:lnTo>
                    <a:pt x="960" y="29"/>
                  </a:lnTo>
                  <a:lnTo>
                    <a:pt x="960" y="17"/>
                  </a:lnTo>
                  <a:close/>
                  <a:moveTo>
                    <a:pt x="984" y="17"/>
                  </a:moveTo>
                  <a:lnTo>
                    <a:pt x="996" y="17"/>
                  </a:lnTo>
                  <a:lnTo>
                    <a:pt x="996" y="29"/>
                  </a:lnTo>
                  <a:lnTo>
                    <a:pt x="984" y="29"/>
                  </a:lnTo>
                  <a:lnTo>
                    <a:pt x="984" y="17"/>
                  </a:lnTo>
                  <a:close/>
                  <a:moveTo>
                    <a:pt x="1008" y="17"/>
                  </a:moveTo>
                  <a:lnTo>
                    <a:pt x="1020" y="17"/>
                  </a:lnTo>
                  <a:lnTo>
                    <a:pt x="1020" y="29"/>
                  </a:lnTo>
                  <a:lnTo>
                    <a:pt x="1008" y="29"/>
                  </a:lnTo>
                  <a:lnTo>
                    <a:pt x="1008" y="17"/>
                  </a:lnTo>
                  <a:close/>
                  <a:moveTo>
                    <a:pt x="1032" y="17"/>
                  </a:moveTo>
                  <a:lnTo>
                    <a:pt x="1044" y="17"/>
                  </a:lnTo>
                  <a:lnTo>
                    <a:pt x="1044" y="29"/>
                  </a:lnTo>
                  <a:lnTo>
                    <a:pt x="1032" y="29"/>
                  </a:lnTo>
                  <a:lnTo>
                    <a:pt x="1032" y="17"/>
                  </a:lnTo>
                  <a:close/>
                  <a:moveTo>
                    <a:pt x="1056" y="17"/>
                  </a:moveTo>
                  <a:lnTo>
                    <a:pt x="1068" y="17"/>
                  </a:lnTo>
                  <a:lnTo>
                    <a:pt x="1068" y="29"/>
                  </a:lnTo>
                  <a:lnTo>
                    <a:pt x="1056" y="29"/>
                  </a:lnTo>
                  <a:lnTo>
                    <a:pt x="1056" y="17"/>
                  </a:lnTo>
                  <a:close/>
                  <a:moveTo>
                    <a:pt x="1080" y="17"/>
                  </a:moveTo>
                  <a:lnTo>
                    <a:pt x="1092" y="17"/>
                  </a:lnTo>
                  <a:lnTo>
                    <a:pt x="1092" y="29"/>
                  </a:lnTo>
                  <a:lnTo>
                    <a:pt x="1080" y="29"/>
                  </a:lnTo>
                  <a:lnTo>
                    <a:pt x="1080" y="17"/>
                  </a:lnTo>
                  <a:close/>
                  <a:moveTo>
                    <a:pt x="1104" y="17"/>
                  </a:moveTo>
                  <a:lnTo>
                    <a:pt x="1116" y="17"/>
                  </a:lnTo>
                  <a:lnTo>
                    <a:pt x="1116" y="29"/>
                  </a:lnTo>
                  <a:lnTo>
                    <a:pt x="1104" y="29"/>
                  </a:lnTo>
                  <a:lnTo>
                    <a:pt x="1104" y="17"/>
                  </a:lnTo>
                  <a:close/>
                  <a:moveTo>
                    <a:pt x="1128" y="17"/>
                  </a:moveTo>
                  <a:lnTo>
                    <a:pt x="1140" y="17"/>
                  </a:lnTo>
                  <a:lnTo>
                    <a:pt x="1140" y="29"/>
                  </a:lnTo>
                  <a:lnTo>
                    <a:pt x="1128" y="29"/>
                  </a:lnTo>
                  <a:lnTo>
                    <a:pt x="1128" y="17"/>
                  </a:lnTo>
                  <a:close/>
                  <a:moveTo>
                    <a:pt x="1152" y="17"/>
                  </a:moveTo>
                  <a:lnTo>
                    <a:pt x="1164" y="17"/>
                  </a:lnTo>
                  <a:lnTo>
                    <a:pt x="1164" y="29"/>
                  </a:lnTo>
                  <a:lnTo>
                    <a:pt x="1152" y="29"/>
                  </a:lnTo>
                  <a:lnTo>
                    <a:pt x="1152" y="17"/>
                  </a:lnTo>
                  <a:close/>
                  <a:moveTo>
                    <a:pt x="1176" y="17"/>
                  </a:moveTo>
                  <a:lnTo>
                    <a:pt x="1188" y="17"/>
                  </a:lnTo>
                  <a:lnTo>
                    <a:pt x="1188" y="29"/>
                  </a:lnTo>
                  <a:lnTo>
                    <a:pt x="1176" y="29"/>
                  </a:lnTo>
                  <a:lnTo>
                    <a:pt x="1176" y="17"/>
                  </a:lnTo>
                  <a:close/>
                  <a:moveTo>
                    <a:pt x="1200" y="17"/>
                  </a:moveTo>
                  <a:lnTo>
                    <a:pt x="1212" y="17"/>
                  </a:lnTo>
                  <a:lnTo>
                    <a:pt x="1212" y="29"/>
                  </a:lnTo>
                  <a:lnTo>
                    <a:pt x="1200" y="29"/>
                  </a:lnTo>
                  <a:lnTo>
                    <a:pt x="1200" y="17"/>
                  </a:lnTo>
                  <a:close/>
                  <a:moveTo>
                    <a:pt x="1224" y="17"/>
                  </a:moveTo>
                  <a:lnTo>
                    <a:pt x="1236" y="17"/>
                  </a:lnTo>
                  <a:lnTo>
                    <a:pt x="1236" y="29"/>
                  </a:lnTo>
                  <a:lnTo>
                    <a:pt x="1224" y="29"/>
                  </a:lnTo>
                  <a:lnTo>
                    <a:pt x="1224" y="17"/>
                  </a:lnTo>
                  <a:close/>
                  <a:moveTo>
                    <a:pt x="1248" y="17"/>
                  </a:moveTo>
                  <a:lnTo>
                    <a:pt x="1260" y="17"/>
                  </a:lnTo>
                  <a:lnTo>
                    <a:pt x="1260" y="29"/>
                  </a:lnTo>
                  <a:lnTo>
                    <a:pt x="1248" y="29"/>
                  </a:lnTo>
                  <a:lnTo>
                    <a:pt x="1248" y="17"/>
                  </a:lnTo>
                  <a:close/>
                  <a:moveTo>
                    <a:pt x="1272" y="17"/>
                  </a:moveTo>
                  <a:lnTo>
                    <a:pt x="1284" y="17"/>
                  </a:lnTo>
                  <a:lnTo>
                    <a:pt x="1284" y="29"/>
                  </a:lnTo>
                  <a:lnTo>
                    <a:pt x="1272" y="29"/>
                  </a:lnTo>
                  <a:lnTo>
                    <a:pt x="1272" y="17"/>
                  </a:lnTo>
                  <a:close/>
                  <a:moveTo>
                    <a:pt x="1296" y="17"/>
                  </a:moveTo>
                  <a:lnTo>
                    <a:pt x="1308" y="17"/>
                  </a:lnTo>
                  <a:lnTo>
                    <a:pt x="1308" y="29"/>
                  </a:lnTo>
                  <a:lnTo>
                    <a:pt x="1296" y="29"/>
                  </a:lnTo>
                  <a:lnTo>
                    <a:pt x="1296" y="17"/>
                  </a:lnTo>
                  <a:close/>
                  <a:moveTo>
                    <a:pt x="1320" y="17"/>
                  </a:moveTo>
                  <a:lnTo>
                    <a:pt x="1332" y="17"/>
                  </a:lnTo>
                  <a:lnTo>
                    <a:pt x="1332" y="29"/>
                  </a:lnTo>
                  <a:lnTo>
                    <a:pt x="1320" y="29"/>
                  </a:lnTo>
                  <a:lnTo>
                    <a:pt x="1320" y="17"/>
                  </a:lnTo>
                  <a:close/>
                  <a:moveTo>
                    <a:pt x="1344" y="17"/>
                  </a:moveTo>
                  <a:lnTo>
                    <a:pt x="1356" y="17"/>
                  </a:lnTo>
                  <a:lnTo>
                    <a:pt x="1356" y="29"/>
                  </a:lnTo>
                  <a:lnTo>
                    <a:pt x="1344" y="29"/>
                  </a:lnTo>
                  <a:lnTo>
                    <a:pt x="1344" y="17"/>
                  </a:lnTo>
                  <a:close/>
                  <a:moveTo>
                    <a:pt x="1368" y="17"/>
                  </a:moveTo>
                  <a:lnTo>
                    <a:pt x="1380" y="17"/>
                  </a:lnTo>
                  <a:lnTo>
                    <a:pt x="1380" y="29"/>
                  </a:lnTo>
                  <a:lnTo>
                    <a:pt x="1368" y="29"/>
                  </a:lnTo>
                  <a:lnTo>
                    <a:pt x="1368" y="17"/>
                  </a:lnTo>
                  <a:close/>
                  <a:moveTo>
                    <a:pt x="1392" y="17"/>
                  </a:moveTo>
                  <a:lnTo>
                    <a:pt x="1404" y="17"/>
                  </a:lnTo>
                  <a:lnTo>
                    <a:pt x="1404" y="29"/>
                  </a:lnTo>
                  <a:lnTo>
                    <a:pt x="1392" y="29"/>
                  </a:lnTo>
                  <a:lnTo>
                    <a:pt x="1392" y="17"/>
                  </a:lnTo>
                  <a:close/>
                  <a:moveTo>
                    <a:pt x="1416" y="17"/>
                  </a:moveTo>
                  <a:lnTo>
                    <a:pt x="1428" y="17"/>
                  </a:lnTo>
                  <a:lnTo>
                    <a:pt x="1428" y="29"/>
                  </a:lnTo>
                  <a:lnTo>
                    <a:pt x="1416" y="29"/>
                  </a:lnTo>
                  <a:lnTo>
                    <a:pt x="1416" y="17"/>
                  </a:lnTo>
                  <a:close/>
                  <a:moveTo>
                    <a:pt x="1440" y="17"/>
                  </a:moveTo>
                  <a:lnTo>
                    <a:pt x="1452" y="17"/>
                  </a:lnTo>
                  <a:lnTo>
                    <a:pt x="1452" y="29"/>
                  </a:lnTo>
                  <a:lnTo>
                    <a:pt x="1440" y="29"/>
                  </a:lnTo>
                  <a:lnTo>
                    <a:pt x="1440" y="17"/>
                  </a:lnTo>
                  <a:close/>
                  <a:moveTo>
                    <a:pt x="1464" y="17"/>
                  </a:moveTo>
                  <a:lnTo>
                    <a:pt x="1476" y="17"/>
                  </a:lnTo>
                  <a:lnTo>
                    <a:pt x="1476" y="29"/>
                  </a:lnTo>
                  <a:lnTo>
                    <a:pt x="1464" y="29"/>
                  </a:lnTo>
                  <a:lnTo>
                    <a:pt x="1464" y="17"/>
                  </a:lnTo>
                  <a:close/>
                  <a:moveTo>
                    <a:pt x="1488" y="17"/>
                  </a:moveTo>
                  <a:lnTo>
                    <a:pt x="1500" y="17"/>
                  </a:lnTo>
                  <a:lnTo>
                    <a:pt x="1500" y="29"/>
                  </a:lnTo>
                  <a:lnTo>
                    <a:pt x="1488" y="29"/>
                  </a:lnTo>
                  <a:lnTo>
                    <a:pt x="1488" y="17"/>
                  </a:lnTo>
                  <a:close/>
                  <a:moveTo>
                    <a:pt x="1512" y="17"/>
                  </a:moveTo>
                  <a:lnTo>
                    <a:pt x="1524" y="17"/>
                  </a:lnTo>
                  <a:lnTo>
                    <a:pt x="1524" y="29"/>
                  </a:lnTo>
                  <a:lnTo>
                    <a:pt x="1512" y="29"/>
                  </a:lnTo>
                  <a:lnTo>
                    <a:pt x="1512" y="17"/>
                  </a:lnTo>
                  <a:close/>
                  <a:moveTo>
                    <a:pt x="1536" y="17"/>
                  </a:moveTo>
                  <a:lnTo>
                    <a:pt x="1548" y="17"/>
                  </a:lnTo>
                  <a:lnTo>
                    <a:pt x="1548" y="29"/>
                  </a:lnTo>
                  <a:lnTo>
                    <a:pt x="1536" y="29"/>
                  </a:lnTo>
                  <a:lnTo>
                    <a:pt x="1536" y="17"/>
                  </a:lnTo>
                  <a:close/>
                  <a:moveTo>
                    <a:pt x="1560" y="17"/>
                  </a:moveTo>
                  <a:lnTo>
                    <a:pt x="1572" y="17"/>
                  </a:lnTo>
                  <a:lnTo>
                    <a:pt x="1572" y="29"/>
                  </a:lnTo>
                  <a:lnTo>
                    <a:pt x="1560" y="29"/>
                  </a:lnTo>
                  <a:lnTo>
                    <a:pt x="1560" y="17"/>
                  </a:lnTo>
                  <a:close/>
                  <a:moveTo>
                    <a:pt x="1584" y="17"/>
                  </a:moveTo>
                  <a:lnTo>
                    <a:pt x="1596" y="17"/>
                  </a:lnTo>
                  <a:lnTo>
                    <a:pt x="1596" y="29"/>
                  </a:lnTo>
                  <a:lnTo>
                    <a:pt x="1584" y="29"/>
                  </a:lnTo>
                  <a:lnTo>
                    <a:pt x="1584" y="17"/>
                  </a:lnTo>
                  <a:close/>
                  <a:moveTo>
                    <a:pt x="1608" y="17"/>
                  </a:moveTo>
                  <a:lnTo>
                    <a:pt x="1620" y="17"/>
                  </a:lnTo>
                  <a:lnTo>
                    <a:pt x="1620" y="29"/>
                  </a:lnTo>
                  <a:lnTo>
                    <a:pt x="1608" y="29"/>
                  </a:lnTo>
                  <a:lnTo>
                    <a:pt x="1608" y="17"/>
                  </a:lnTo>
                  <a:close/>
                  <a:moveTo>
                    <a:pt x="1632" y="17"/>
                  </a:moveTo>
                  <a:lnTo>
                    <a:pt x="1644" y="17"/>
                  </a:lnTo>
                  <a:lnTo>
                    <a:pt x="1644" y="29"/>
                  </a:lnTo>
                  <a:lnTo>
                    <a:pt x="1632" y="29"/>
                  </a:lnTo>
                  <a:lnTo>
                    <a:pt x="1632" y="17"/>
                  </a:lnTo>
                  <a:close/>
                  <a:moveTo>
                    <a:pt x="1656" y="17"/>
                  </a:moveTo>
                  <a:lnTo>
                    <a:pt x="1668" y="17"/>
                  </a:lnTo>
                  <a:lnTo>
                    <a:pt x="1668" y="29"/>
                  </a:lnTo>
                  <a:lnTo>
                    <a:pt x="1656" y="29"/>
                  </a:lnTo>
                  <a:lnTo>
                    <a:pt x="1656" y="17"/>
                  </a:lnTo>
                  <a:close/>
                  <a:moveTo>
                    <a:pt x="1680" y="17"/>
                  </a:moveTo>
                  <a:lnTo>
                    <a:pt x="1692" y="17"/>
                  </a:lnTo>
                  <a:lnTo>
                    <a:pt x="1692" y="29"/>
                  </a:lnTo>
                  <a:lnTo>
                    <a:pt x="1680" y="29"/>
                  </a:lnTo>
                  <a:lnTo>
                    <a:pt x="1680" y="17"/>
                  </a:lnTo>
                  <a:close/>
                  <a:moveTo>
                    <a:pt x="1704" y="17"/>
                  </a:moveTo>
                  <a:lnTo>
                    <a:pt x="1716" y="17"/>
                  </a:lnTo>
                  <a:lnTo>
                    <a:pt x="1716" y="29"/>
                  </a:lnTo>
                  <a:lnTo>
                    <a:pt x="1704" y="29"/>
                  </a:lnTo>
                  <a:lnTo>
                    <a:pt x="1704" y="17"/>
                  </a:lnTo>
                  <a:close/>
                  <a:moveTo>
                    <a:pt x="1728" y="17"/>
                  </a:moveTo>
                  <a:lnTo>
                    <a:pt x="1740" y="17"/>
                  </a:lnTo>
                  <a:lnTo>
                    <a:pt x="1740" y="29"/>
                  </a:lnTo>
                  <a:lnTo>
                    <a:pt x="1728" y="29"/>
                  </a:lnTo>
                  <a:lnTo>
                    <a:pt x="1728" y="17"/>
                  </a:lnTo>
                  <a:close/>
                  <a:moveTo>
                    <a:pt x="1752" y="17"/>
                  </a:moveTo>
                  <a:lnTo>
                    <a:pt x="1764" y="17"/>
                  </a:lnTo>
                  <a:lnTo>
                    <a:pt x="1764" y="29"/>
                  </a:lnTo>
                  <a:lnTo>
                    <a:pt x="1752" y="29"/>
                  </a:lnTo>
                  <a:lnTo>
                    <a:pt x="1752" y="17"/>
                  </a:lnTo>
                  <a:close/>
                  <a:moveTo>
                    <a:pt x="1776" y="17"/>
                  </a:moveTo>
                  <a:lnTo>
                    <a:pt x="1788" y="17"/>
                  </a:lnTo>
                  <a:lnTo>
                    <a:pt x="1788" y="29"/>
                  </a:lnTo>
                  <a:lnTo>
                    <a:pt x="1776" y="29"/>
                  </a:lnTo>
                  <a:lnTo>
                    <a:pt x="1776" y="17"/>
                  </a:lnTo>
                  <a:close/>
                  <a:moveTo>
                    <a:pt x="1800" y="17"/>
                  </a:moveTo>
                  <a:lnTo>
                    <a:pt x="1812" y="17"/>
                  </a:lnTo>
                  <a:lnTo>
                    <a:pt x="1812" y="29"/>
                  </a:lnTo>
                  <a:lnTo>
                    <a:pt x="1800" y="29"/>
                  </a:lnTo>
                  <a:lnTo>
                    <a:pt x="1800" y="17"/>
                  </a:lnTo>
                  <a:close/>
                  <a:moveTo>
                    <a:pt x="1824" y="17"/>
                  </a:moveTo>
                  <a:lnTo>
                    <a:pt x="1836" y="17"/>
                  </a:lnTo>
                  <a:lnTo>
                    <a:pt x="1836" y="29"/>
                  </a:lnTo>
                  <a:lnTo>
                    <a:pt x="1824" y="29"/>
                  </a:lnTo>
                  <a:lnTo>
                    <a:pt x="1824" y="17"/>
                  </a:lnTo>
                  <a:close/>
                  <a:moveTo>
                    <a:pt x="1848" y="17"/>
                  </a:moveTo>
                  <a:lnTo>
                    <a:pt x="1860" y="17"/>
                  </a:lnTo>
                  <a:lnTo>
                    <a:pt x="1860" y="29"/>
                  </a:lnTo>
                  <a:lnTo>
                    <a:pt x="1848" y="29"/>
                  </a:lnTo>
                  <a:lnTo>
                    <a:pt x="1848" y="17"/>
                  </a:lnTo>
                  <a:close/>
                  <a:moveTo>
                    <a:pt x="1872" y="17"/>
                  </a:moveTo>
                  <a:lnTo>
                    <a:pt x="1884" y="17"/>
                  </a:lnTo>
                  <a:lnTo>
                    <a:pt x="1884" y="29"/>
                  </a:lnTo>
                  <a:lnTo>
                    <a:pt x="1872" y="29"/>
                  </a:lnTo>
                  <a:lnTo>
                    <a:pt x="1872" y="17"/>
                  </a:lnTo>
                  <a:close/>
                  <a:moveTo>
                    <a:pt x="1896" y="17"/>
                  </a:moveTo>
                  <a:lnTo>
                    <a:pt x="1908" y="17"/>
                  </a:lnTo>
                  <a:lnTo>
                    <a:pt x="1908" y="29"/>
                  </a:lnTo>
                  <a:lnTo>
                    <a:pt x="1896" y="29"/>
                  </a:lnTo>
                  <a:lnTo>
                    <a:pt x="1896" y="17"/>
                  </a:lnTo>
                  <a:close/>
                  <a:moveTo>
                    <a:pt x="1920" y="17"/>
                  </a:moveTo>
                  <a:lnTo>
                    <a:pt x="1932" y="17"/>
                  </a:lnTo>
                  <a:lnTo>
                    <a:pt x="1932" y="29"/>
                  </a:lnTo>
                  <a:lnTo>
                    <a:pt x="1920" y="29"/>
                  </a:lnTo>
                  <a:lnTo>
                    <a:pt x="1920" y="17"/>
                  </a:lnTo>
                  <a:close/>
                  <a:moveTo>
                    <a:pt x="1944" y="17"/>
                  </a:moveTo>
                  <a:lnTo>
                    <a:pt x="1956" y="17"/>
                  </a:lnTo>
                  <a:lnTo>
                    <a:pt x="1956" y="29"/>
                  </a:lnTo>
                  <a:lnTo>
                    <a:pt x="1944" y="29"/>
                  </a:lnTo>
                  <a:lnTo>
                    <a:pt x="1944" y="17"/>
                  </a:lnTo>
                  <a:close/>
                  <a:moveTo>
                    <a:pt x="1968" y="17"/>
                  </a:moveTo>
                  <a:lnTo>
                    <a:pt x="1980" y="17"/>
                  </a:lnTo>
                  <a:lnTo>
                    <a:pt x="1980" y="29"/>
                  </a:lnTo>
                  <a:lnTo>
                    <a:pt x="1968" y="29"/>
                  </a:lnTo>
                  <a:lnTo>
                    <a:pt x="1968" y="17"/>
                  </a:lnTo>
                  <a:close/>
                  <a:moveTo>
                    <a:pt x="1992" y="17"/>
                  </a:moveTo>
                  <a:lnTo>
                    <a:pt x="2004" y="17"/>
                  </a:lnTo>
                  <a:lnTo>
                    <a:pt x="2004" y="29"/>
                  </a:lnTo>
                  <a:lnTo>
                    <a:pt x="1992" y="29"/>
                  </a:lnTo>
                  <a:lnTo>
                    <a:pt x="1992" y="17"/>
                  </a:lnTo>
                  <a:close/>
                  <a:moveTo>
                    <a:pt x="2016" y="17"/>
                  </a:moveTo>
                  <a:lnTo>
                    <a:pt x="2028" y="17"/>
                  </a:lnTo>
                  <a:lnTo>
                    <a:pt x="2028" y="29"/>
                  </a:lnTo>
                  <a:lnTo>
                    <a:pt x="2016" y="29"/>
                  </a:lnTo>
                  <a:lnTo>
                    <a:pt x="2016" y="17"/>
                  </a:lnTo>
                  <a:close/>
                  <a:moveTo>
                    <a:pt x="2040" y="17"/>
                  </a:moveTo>
                  <a:lnTo>
                    <a:pt x="2052" y="17"/>
                  </a:lnTo>
                  <a:lnTo>
                    <a:pt x="2052" y="29"/>
                  </a:lnTo>
                  <a:lnTo>
                    <a:pt x="2040" y="29"/>
                  </a:lnTo>
                  <a:lnTo>
                    <a:pt x="2040" y="17"/>
                  </a:lnTo>
                  <a:close/>
                  <a:moveTo>
                    <a:pt x="2064" y="17"/>
                  </a:moveTo>
                  <a:lnTo>
                    <a:pt x="2076" y="17"/>
                  </a:lnTo>
                  <a:lnTo>
                    <a:pt x="2076" y="29"/>
                  </a:lnTo>
                  <a:lnTo>
                    <a:pt x="2064" y="29"/>
                  </a:lnTo>
                  <a:lnTo>
                    <a:pt x="2064" y="17"/>
                  </a:lnTo>
                  <a:close/>
                  <a:moveTo>
                    <a:pt x="2088" y="17"/>
                  </a:moveTo>
                  <a:lnTo>
                    <a:pt x="2100" y="17"/>
                  </a:lnTo>
                  <a:lnTo>
                    <a:pt x="2100" y="29"/>
                  </a:lnTo>
                  <a:lnTo>
                    <a:pt x="2088" y="29"/>
                  </a:lnTo>
                  <a:lnTo>
                    <a:pt x="2088" y="17"/>
                  </a:lnTo>
                  <a:close/>
                  <a:moveTo>
                    <a:pt x="2112" y="17"/>
                  </a:moveTo>
                  <a:lnTo>
                    <a:pt x="2124" y="17"/>
                  </a:lnTo>
                  <a:lnTo>
                    <a:pt x="2124" y="29"/>
                  </a:lnTo>
                  <a:lnTo>
                    <a:pt x="2112" y="29"/>
                  </a:lnTo>
                  <a:lnTo>
                    <a:pt x="2112" y="17"/>
                  </a:lnTo>
                  <a:close/>
                  <a:moveTo>
                    <a:pt x="2136" y="17"/>
                  </a:moveTo>
                  <a:lnTo>
                    <a:pt x="2148" y="18"/>
                  </a:lnTo>
                  <a:lnTo>
                    <a:pt x="2148" y="30"/>
                  </a:lnTo>
                  <a:lnTo>
                    <a:pt x="2136" y="29"/>
                  </a:lnTo>
                  <a:lnTo>
                    <a:pt x="2136" y="17"/>
                  </a:lnTo>
                  <a:close/>
                  <a:moveTo>
                    <a:pt x="2160" y="18"/>
                  </a:moveTo>
                  <a:lnTo>
                    <a:pt x="2172" y="18"/>
                  </a:lnTo>
                  <a:lnTo>
                    <a:pt x="2172" y="30"/>
                  </a:lnTo>
                  <a:lnTo>
                    <a:pt x="2160" y="30"/>
                  </a:lnTo>
                  <a:lnTo>
                    <a:pt x="2160" y="18"/>
                  </a:lnTo>
                  <a:close/>
                  <a:moveTo>
                    <a:pt x="2184" y="18"/>
                  </a:moveTo>
                  <a:lnTo>
                    <a:pt x="2196" y="18"/>
                  </a:lnTo>
                  <a:lnTo>
                    <a:pt x="2196" y="30"/>
                  </a:lnTo>
                  <a:lnTo>
                    <a:pt x="2184" y="30"/>
                  </a:lnTo>
                  <a:lnTo>
                    <a:pt x="2184" y="18"/>
                  </a:lnTo>
                  <a:close/>
                  <a:moveTo>
                    <a:pt x="2208" y="18"/>
                  </a:moveTo>
                  <a:lnTo>
                    <a:pt x="2220" y="18"/>
                  </a:lnTo>
                  <a:lnTo>
                    <a:pt x="2220" y="30"/>
                  </a:lnTo>
                  <a:lnTo>
                    <a:pt x="2208" y="30"/>
                  </a:lnTo>
                  <a:lnTo>
                    <a:pt x="2208" y="18"/>
                  </a:lnTo>
                  <a:close/>
                  <a:moveTo>
                    <a:pt x="2232" y="18"/>
                  </a:moveTo>
                  <a:lnTo>
                    <a:pt x="2244" y="18"/>
                  </a:lnTo>
                  <a:lnTo>
                    <a:pt x="2244" y="30"/>
                  </a:lnTo>
                  <a:lnTo>
                    <a:pt x="2232" y="30"/>
                  </a:lnTo>
                  <a:lnTo>
                    <a:pt x="2232" y="18"/>
                  </a:lnTo>
                  <a:close/>
                  <a:moveTo>
                    <a:pt x="2256" y="18"/>
                  </a:moveTo>
                  <a:lnTo>
                    <a:pt x="2268" y="18"/>
                  </a:lnTo>
                  <a:lnTo>
                    <a:pt x="2268" y="30"/>
                  </a:lnTo>
                  <a:lnTo>
                    <a:pt x="2256" y="30"/>
                  </a:lnTo>
                  <a:lnTo>
                    <a:pt x="2256" y="18"/>
                  </a:lnTo>
                  <a:close/>
                  <a:moveTo>
                    <a:pt x="2280" y="18"/>
                  </a:moveTo>
                  <a:lnTo>
                    <a:pt x="2292" y="18"/>
                  </a:lnTo>
                  <a:lnTo>
                    <a:pt x="2292" y="30"/>
                  </a:lnTo>
                  <a:lnTo>
                    <a:pt x="2280" y="30"/>
                  </a:lnTo>
                  <a:lnTo>
                    <a:pt x="2280" y="18"/>
                  </a:lnTo>
                  <a:close/>
                  <a:moveTo>
                    <a:pt x="2304" y="18"/>
                  </a:moveTo>
                  <a:lnTo>
                    <a:pt x="2316" y="18"/>
                  </a:lnTo>
                  <a:lnTo>
                    <a:pt x="2316" y="30"/>
                  </a:lnTo>
                  <a:lnTo>
                    <a:pt x="2304" y="30"/>
                  </a:lnTo>
                  <a:lnTo>
                    <a:pt x="2304" y="18"/>
                  </a:lnTo>
                  <a:close/>
                  <a:moveTo>
                    <a:pt x="2328" y="18"/>
                  </a:moveTo>
                  <a:lnTo>
                    <a:pt x="2340" y="18"/>
                  </a:lnTo>
                  <a:lnTo>
                    <a:pt x="2340" y="30"/>
                  </a:lnTo>
                  <a:lnTo>
                    <a:pt x="2328" y="30"/>
                  </a:lnTo>
                  <a:lnTo>
                    <a:pt x="2328" y="18"/>
                  </a:lnTo>
                  <a:close/>
                  <a:moveTo>
                    <a:pt x="2352" y="18"/>
                  </a:moveTo>
                  <a:lnTo>
                    <a:pt x="2364" y="18"/>
                  </a:lnTo>
                  <a:lnTo>
                    <a:pt x="2364" y="30"/>
                  </a:lnTo>
                  <a:lnTo>
                    <a:pt x="2352" y="30"/>
                  </a:lnTo>
                  <a:lnTo>
                    <a:pt x="2352" y="18"/>
                  </a:lnTo>
                  <a:close/>
                  <a:moveTo>
                    <a:pt x="2376" y="18"/>
                  </a:moveTo>
                  <a:lnTo>
                    <a:pt x="2388" y="18"/>
                  </a:lnTo>
                  <a:lnTo>
                    <a:pt x="2388" y="30"/>
                  </a:lnTo>
                  <a:lnTo>
                    <a:pt x="2376" y="30"/>
                  </a:lnTo>
                  <a:lnTo>
                    <a:pt x="2376" y="18"/>
                  </a:lnTo>
                  <a:close/>
                  <a:moveTo>
                    <a:pt x="2400" y="18"/>
                  </a:moveTo>
                  <a:lnTo>
                    <a:pt x="2412" y="18"/>
                  </a:lnTo>
                  <a:lnTo>
                    <a:pt x="2412" y="30"/>
                  </a:lnTo>
                  <a:lnTo>
                    <a:pt x="2400" y="30"/>
                  </a:lnTo>
                  <a:lnTo>
                    <a:pt x="2400" y="18"/>
                  </a:lnTo>
                  <a:close/>
                  <a:moveTo>
                    <a:pt x="2424" y="18"/>
                  </a:moveTo>
                  <a:lnTo>
                    <a:pt x="2436" y="18"/>
                  </a:lnTo>
                  <a:lnTo>
                    <a:pt x="2436" y="30"/>
                  </a:lnTo>
                  <a:lnTo>
                    <a:pt x="2424" y="30"/>
                  </a:lnTo>
                  <a:lnTo>
                    <a:pt x="2424" y="18"/>
                  </a:lnTo>
                  <a:close/>
                  <a:moveTo>
                    <a:pt x="2448" y="18"/>
                  </a:moveTo>
                  <a:lnTo>
                    <a:pt x="2460" y="18"/>
                  </a:lnTo>
                  <a:lnTo>
                    <a:pt x="2460" y="30"/>
                  </a:lnTo>
                  <a:lnTo>
                    <a:pt x="2448" y="30"/>
                  </a:lnTo>
                  <a:lnTo>
                    <a:pt x="2448" y="18"/>
                  </a:lnTo>
                  <a:close/>
                  <a:moveTo>
                    <a:pt x="2472" y="18"/>
                  </a:moveTo>
                  <a:lnTo>
                    <a:pt x="2484" y="18"/>
                  </a:lnTo>
                  <a:lnTo>
                    <a:pt x="2484" y="30"/>
                  </a:lnTo>
                  <a:lnTo>
                    <a:pt x="2472" y="30"/>
                  </a:lnTo>
                  <a:lnTo>
                    <a:pt x="2472" y="18"/>
                  </a:lnTo>
                  <a:close/>
                  <a:moveTo>
                    <a:pt x="2496" y="18"/>
                  </a:moveTo>
                  <a:lnTo>
                    <a:pt x="2508" y="18"/>
                  </a:lnTo>
                  <a:lnTo>
                    <a:pt x="2508" y="30"/>
                  </a:lnTo>
                  <a:lnTo>
                    <a:pt x="2496" y="30"/>
                  </a:lnTo>
                  <a:lnTo>
                    <a:pt x="2496" y="18"/>
                  </a:lnTo>
                  <a:close/>
                  <a:moveTo>
                    <a:pt x="2520" y="18"/>
                  </a:moveTo>
                  <a:lnTo>
                    <a:pt x="2532" y="18"/>
                  </a:lnTo>
                  <a:lnTo>
                    <a:pt x="2532" y="30"/>
                  </a:lnTo>
                  <a:lnTo>
                    <a:pt x="2520" y="30"/>
                  </a:lnTo>
                  <a:lnTo>
                    <a:pt x="2520" y="18"/>
                  </a:lnTo>
                  <a:close/>
                  <a:moveTo>
                    <a:pt x="2544" y="18"/>
                  </a:moveTo>
                  <a:lnTo>
                    <a:pt x="2556" y="18"/>
                  </a:lnTo>
                  <a:lnTo>
                    <a:pt x="2556" y="30"/>
                  </a:lnTo>
                  <a:lnTo>
                    <a:pt x="2544" y="30"/>
                  </a:lnTo>
                  <a:lnTo>
                    <a:pt x="2544" y="18"/>
                  </a:lnTo>
                  <a:close/>
                  <a:moveTo>
                    <a:pt x="2568" y="18"/>
                  </a:moveTo>
                  <a:lnTo>
                    <a:pt x="2580" y="18"/>
                  </a:lnTo>
                  <a:lnTo>
                    <a:pt x="2580" y="30"/>
                  </a:lnTo>
                  <a:lnTo>
                    <a:pt x="2568" y="30"/>
                  </a:lnTo>
                  <a:lnTo>
                    <a:pt x="2568" y="18"/>
                  </a:lnTo>
                  <a:close/>
                  <a:moveTo>
                    <a:pt x="2592" y="18"/>
                  </a:moveTo>
                  <a:lnTo>
                    <a:pt x="2604" y="18"/>
                  </a:lnTo>
                  <a:lnTo>
                    <a:pt x="2604" y="30"/>
                  </a:lnTo>
                  <a:lnTo>
                    <a:pt x="2592" y="30"/>
                  </a:lnTo>
                  <a:lnTo>
                    <a:pt x="2592" y="18"/>
                  </a:lnTo>
                  <a:close/>
                  <a:moveTo>
                    <a:pt x="2616" y="18"/>
                  </a:moveTo>
                  <a:lnTo>
                    <a:pt x="2628" y="18"/>
                  </a:lnTo>
                  <a:lnTo>
                    <a:pt x="2628" y="30"/>
                  </a:lnTo>
                  <a:lnTo>
                    <a:pt x="2616" y="30"/>
                  </a:lnTo>
                  <a:lnTo>
                    <a:pt x="2616" y="18"/>
                  </a:lnTo>
                  <a:close/>
                  <a:moveTo>
                    <a:pt x="2640" y="18"/>
                  </a:moveTo>
                  <a:lnTo>
                    <a:pt x="2652" y="18"/>
                  </a:lnTo>
                  <a:lnTo>
                    <a:pt x="2652" y="30"/>
                  </a:lnTo>
                  <a:lnTo>
                    <a:pt x="2640" y="30"/>
                  </a:lnTo>
                  <a:lnTo>
                    <a:pt x="2640" y="18"/>
                  </a:lnTo>
                  <a:close/>
                  <a:moveTo>
                    <a:pt x="2664" y="18"/>
                  </a:moveTo>
                  <a:lnTo>
                    <a:pt x="2676" y="18"/>
                  </a:lnTo>
                  <a:lnTo>
                    <a:pt x="2676" y="30"/>
                  </a:lnTo>
                  <a:lnTo>
                    <a:pt x="2664" y="30"/>
                  </a:lnTo>
                  <a:lnTo>
                    <a:pt x="2664" y="18"/>
                  </a:lnTo>
                  <a:close/>
                  <a:moveTo>
                    <a:pt x="2688" y="18"/>
                  </a:moveTo>
                  <a:lnTo>
                    <a:pt x="2700" y="18"/>
                  </a:lnTo>
                  <a:lnTo>
                    <a:pt x="2700" y="30"/>
                  </a:lnTo>
                  <a:lnTo>
                    <a:pt x="2688" y="30"/>
                  </a:lnTo>
                  <a:lnTo>
                    <a:pt x="2688" y="18"/>
                  </a:lnTo>
                  <a:close/>
                  <a:moveTo>
                    <a:pt x="2712" y="18"/>
                  </a:moveTo>
                  <a:lnTo>
                    <a:pt x="2724" y="18"/>
                  </a:lnTo>
                  <a:lnTo>
                    <a:pt x="2724" y="30"/>
                  </a:lnTo>
                  <a:lnTo>
                    <a:pt x="2712" y="30"/>
                  </a:lnTo>
                  <a:lnTo>
                    <a:pt x="2712" y="18"/>
                  </a:lnTo>
                  <a:close/>
                  <a:moveTo>
                    <a:pt x="2718" y="0"/>
                  </a:moveTo>
                  <a:lnTo>
                    <a:pt x="2766" y="24"/>
                  </a:lnTo>
                  <a:lnTo>
                    <a:pt x="2718" y="48"/>
                  </a:lnTo>
                  <a:lnTo>
                    <a:pt x="2718" y="0"/>
                  </a:lnTo>
                  <a:close/>
                </a:path>
              </a:pathLst>
            </a:custGeom>
            <a:solidFill>
              <a:srgbClr val="000000"/>
            </a:solidFill>
            <a:ln w="1588">
              <a:solidFill>
                <a:srgbClr val="000000"/>
              </a:solidFill>
              <a:bevel/>
              <a:headEnd/>
              <a:tailEnd/>
            </a:ln>
          </p:spPr>
          <p:txBody>
            <a:bodyPr/>
            <a:lstStyle/>
            <a:p>
              <a:endParaRPr lang="en-US" sz="1400"/>
            </a:p>
          </p:txBody>
        </p:sp>
        <p:sp>
          <p:nvSpPr>
            <p:cNvPr id="52279" name="Freeform 19">
              <a:extLst>
                <a:ext uri="{FF2B5EF4-FFF2-40B4-BE49-F238E27FC236}">
                  <a16:creationId xmlns:a16="http://schemas.microsoft.com/office/drawing/2014/main" id="{236DEF31-2783-4C26-B583-E95EE1F9AC02}"/>
                </a:ext>
              </a:extLst>
            </p:cNvPr>
            <p:cNvSpPr>
              <a:spLocks noEditPoints="1"/>
            </p:cNvSpPr>
            <p:nvPr/>
          </p:nvSpPr>
          <p:spPr bwMode="auto">
            <a:xfrm>
              <a:off x="4611" y="2718"/>
              <a:ext cx="48" cy="366"/>
            </a:xfrm>
            <a:custGeom>
              <a:avLst/>
              <a:gdLst>
                <a:gd name="T0" fmla="*/ 30 w 48"/>
                <a:gd name="T1" fmla="*/ 52 h 366"/>
                <a:gd name="T2" fmla="*/ 18 w 48"/>
                <a:gd name="T3" fmla="*/ 40 h 366"/>
                <a:gd name="T4" fmla="*/ 30 w 48"/>
                <a:gd name="T5" fmla="*/ 64 h 366"/>
                <a:gd name="T6" fmla="*/ 18 w 48"/>
                <a:gd name="T7" fmla="*/ 76 h 366"/>
                <a:gd name="T8" fmla="*/ 30 w 48"/>
                <a:gd name="T9" fmla="*/ 64 h 366"/>
                <a:gd name="T10" fmla="*/ 30 w 48"/>
                <a:gd name="T11" fmla="*/ 100 h 366"/>
                <a:gd name="T12" fmla="*/ 18 w 48"/>
                <a:gd name="T13" fmla="*/ 88 h 366"/>
                <a:gd name="T14" fmla="*/ 30 w 48"/>
                <a:gd name="T15" fmla="*/ 112 h 366"/>
                <a:gd name="T16" fmla="*/ 18 w 48"/>
                <a:gd name="T17" fmla="*/ 124 h 366"/>
                <a:gd name="T18" fmla="*/ 30 w 48"/>
                <a:gd name="T19" fmla="*/ 112 h 366"/>
                <a:gd name="T20" fmla="*/ 30 w 48"/>
                <a:gd name="T21" fmla="*/ 148 h 366"/>
                <a:gd name="T22" fmla="*/ 18 w 48"/>
                <a:gd name="T23" fmla="*/ 136 h 366"/>
                <a:gd name="T24" fmla="*/ 30 w 48"/>
                <a:gd name="T25" fmla="*/ 161 h 366"/>
                <a:gd name="T26" fmla="*/ 18 w 48"/>
                <a:gd name="T27" fmla="*/ 173 h 366"/>
                <a:gd name="T28" fmla="*/ 30 w 48"/>
                <a:gd name="T29" fmla="*/ 161 h 366"/>
                <a:gd name="T30" fmla="*/ 30 w 48"/>
                <a:gd name="T31" fmla="*/ 197 h 366"/>
                <a:gd name="T32" fmla="*/ 18 w 48"/>
                <a:gd name="T33" fmla="*/ 185 h 366"/>
                <a:gd name="T34" fmla="*/ 30 w 48"/>
                <a:gd name="T35" fmla="*/ 209 h 366"/>
                <a:gd name="T36" fmla="*/ 18 w 48"/>
                <a:gd name="T37" fmla="*/ 221 h 366"/>
                <a:gd name="T38" fmla="*/ 30 w 48"/>
                <a:gd name="T39" fmla="*/ 209 h 366"/>
                <a:gd name="T40" fmla="*/ 30 w 48"/>
                <a:gd name="T41" fmla="*/ 245 h 366"/>
                <a:gd name="T42" fmla="*/ 18 w 48"/>
                <a:gd name="T43" fmla="*/ 233 h 366"/>
                <a:gd name="T44" fmla="*/ 30 w 48"/>
                <a:gd name="T45" fmla="*/ 257 h 366"/>
                <a:gd name="T46" fmla="*/ 18 w 48"/>
                <a:gd name="T47" fmla="*/ 269 h 366"/>
                <a:gd name="T48" fmla="*/ 30 w 48"/>
                <a:gd name="T49" fmla="*/ 257 h 366"/>
                <a:gd name="T50" fmla="*/ 30 w 48"/>
                <a:gd name="T51" fmla="*/ 293 h 366"/>
                <a:gd name="T52" fmla="*/ 18 w 48"/>
                <a:gd name="T53" fmla="*/ 281 h 366"/>
                <a:gd name="T54" fmla="*/ 30 w 48"/>
                <a:gd name="T55" fmla="*/ 305 h 366"/>
                <a:gd name="T56" fmla="*/ 18 w 48"/>
                <a:gd name="T57" fmla="*/ 317 h 366"/>
                <a:gd name="T58" fmla="*/ 30 w 48"/>
                <a:gd name="T59" fmla="*/ 305 h 366"/>
                <a:gd name="T60" fmla="*/ 30 w 48"/>
                <a:gd name="T61" fmla="*/ 341 h 366"/>
                <a:gd name="T62" fmla="*/ 18 w 48"/>
                <a:gd name="T63" fmla="*/ 329 h 366"/>
                <a:gd name="T64" fmla="*/ 30 w 48"/>
                <a:gd name="T65" fmla="*/ 353 h 366"/>
                <a:gd name="T66" fmla="*/ 18 w 48"/>
                <a:gd name="T67" fmla="*/ 366 h 366"/>
                <a:gd name="T68" fmla="*/ 30 w 48"/>
                <a:gd name="T69" fmla="*/ 353 h 366"/>
                <a:gd name="T70" fmla="*/ 24 w 48"/>
                <a:gd name="T71" fmla="*/ 0 h 366"/>
                <a:gd name="T72" fmla="*/ 0 w 48"/>
                <a:gd name="T73" fmla="*/ 48 h 36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8"/>
                <a:gd name="T112" fmla="*/ 0 h 366"/>
                <a:gd name="T113" fmla="*/ 48 w 48"/>
                <a:gd name="T114" fmla="*/ 366 h 36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8" h="366">
                  <a:moveTo>
                    <a:pt x="30" y="40"/>
                  </a:moveTo>
                  <a:lnTo>
                    <a:pt x="30" y="52"/>
                  </a:lnTo>
                  <a:lnTo>
                    <a:pt x="18" y="52"/>
                  </a:lnTo>
                  <a:lnTo>
                    <a:pt x="18" y="40"/>
                  </a:lnTo>
                  <a:lnTo>
                    <a:pt x="30" y="40"/>
                  </a:lnTo>
                  <a:close/>
                  <a:moveTo>
                    <a:pt x="30" y="64"/>
                  </a:moveTo>
                  <a:lnTo>
                    <a:pt x="30" y="76"/>
                  </a:lnTo>
                  <a:lnTo>
                    <a:pt x="18" y="76"/>
                  </a:lnTo>
                  <a:lnTo>
                    <a:pt x="18" y="64"/>
                  </a:lnTo>
                  <a:lnTo>
                    <a:pt x="30" y="64"/>
                  </a:lnTo>
                  <a:close/>
                  <a:moveTo>
                    <a:pt x="30" y="88"/>
                  </a:moveTo>
                  <a:lnTo>
                    <a:pt x="30" y="100"/>
                  </a:lnTo>
                  <a:lnTo>
                    <a:pt x="18" y="100"/>
                  </a:lnTo>
                  <a:lnTo>
                    <a:pt x="18" y="88"/>
                  </a:lnTo>
                  <a:lnTo>
                    <a:pt x="30" y="88"/>
                  </a:lnTo>
                  <a:close/>
                  <a:moveTo>
                    <a:pt x="30" y="112"/>
                  </a:moveTo>
                  <a:lnTo>
                    <a:pt x="30" y="124"/>
                  </a:lnTo>
                  <a:lnTo>
                    <a:pt x="18" y="124"/>
                  </a:lnTo>
                  <a:lnTo>
                    <a:pt x="18" y="112"/>
                  </a:lnTo>
                  <a:lnTo>
                    <a:pt x="30" y="112"/>
                  </a:lnTo>
                  <a:close/>
                  <a:moveTo>
                    <a:pt x="30" y="136"/>
                  </a:moveTo>
                  <a:lnTo>
                    <a:pt x="30" y="148"/>
                  </a:lnTo>
                  <a:lnTo>
                    <a:pt x="18" y="148"/>
                  </a:lnTo>
                  <a:lnTo>
                    <a:pt x="18" y="136"/>
                  </a:lnTo>
                  <a:lnTo>
                    <a:pt x="30" y="136"/>
                  </a:lnTo>
                  <a:close/>
                  <a:moveTo>
                    <a:pt x="30" y="161"/>
                  </a:moveTo>
                  <a:lnTo>
                    <a:pt x="30" y="173"/>
                  </a:lnTo>
                  <a:lnTo>
                    <a:pt x="18" y="173"/>
                  </a:lnTo>
                  <a:lnTo>
                    <a:pt x="18" y="161"/>
                  </a:lnTo>
                  <a:lnTo>
                    <a:pt x="30" y="161"/>
                  </a:lnTo>
                  <a:close/>
                  <a:moveTo>
                    <a:pt x="30" y="185"/>
                  </a:moveTo>
                  <a:lnTo>
                    <a:pt x="30" y="197"/>
                  </a:lnTo>
                  <a:lnTo>
                    <a:pt x="18" y="197"/>
                  </a:lnTo>
                  <a:lnTo>
                    <a:pt x="18" y="185"/>
                  </a:lnTo>
                  <a:lnTo>
                    <a:pt x="30" y="185"/>
                  </a:lnTo>
                  <a:close/>
                  <a:moveTo>
                    <a:pt x="30" y="209"/>
                  </a:moveTo>
                  <a:lnTo>
                    <a:pt x="30" y="221"/>
                  </a:lnTo>
                  <a:lnTo>
                    <a:pt x="18" y="221"/>
                  </a:lnTo>
                  <a:lnTo>
                    <a:pt x="18" y="209"/>
                  </a:lnTo>
                  <a:lnTo>
                    <a:pt x="30" y="209"/>
                  </a:lnTo>
                  <a:close/>
                  <a:moveTo>
                    <a:pt x="30" y="233"/>
                  </a:moveTo>
                  <a:lnTo>
                    <a:pt x="30" y="245"/>
                  </a:lnTo>
                  <a:lnTo>
                    <a:pt x="18" y="245"/>
                  </a:lnTo>
                  <a:lnTo>
                    <a:pt x="18" y="233"/>
                  </a:lnTo>
                  <a:lnTo>
                    <a:pt x="30" y="233"/>
                  </a:lnTo>
                  <a:close/>
                  <a:moveTo>
                    <a:pt x="30" y="257"/>
                  </a:moveTo>
                  <a:lnTo>
                    <a:pt x="30" y="269"/>
                  </a:lnTo>
                  <a:lnTo>
                    <a:pt x="18" y="269"/>
                  </a:lnTo>
                  <a:lnTo>
                    <a:pt x="18" y="257"/>
                  </a:lnTo>
                  <a:lnTo>
                    <a:pt x="30" y="257"/>
                  </a:lnTo>
                  <a:close/>
                  <a:moveTo>
                    <a:pt x="30" y="281"/>
                  </a:moveTo>
                  <a:lnTo>
                    <a:pt x="30" y="293"/>
                  </a:lnTo>
                  <a:lnTo>
                    <a:pt x="18" y="293"/>
                  </a:lnTo>
                  <a:lnTo>
                    <a:pt x="18" y="281"/>
                  </a:lnTo>
                  <a:lnTo>
                    <a:pt x="30" y="281"/>
                  </a:lnTo>
                  <a:close/>
                  <a:moveTo>
                    <a:pt x="30" y="305"/>
                  </a:moveTo>
                  <a:lnTo>
                    <a:pt x="30" y="317"/>
                  </a:lnTo>
                  <a:lnTo>
                    <a:pt x="18" y="317"/>
                  </a:lnTo>
                  <a:lnTo>
                    <a:pt x="18" y="305"/>
                  </a:lnTo>
                  <a:lnTo>
                    <a:pt x="30" y="305"/>
                  </a:lnTo>
                  <a:close/>
                  <a:moveTo>
                    <a:pt x="30" y="329"/>
                  </a:moveTo>
                  <a:lnTo>
                    <a:pt x="30" y="341"/>
                  </a:lnTo>
                  <a:lnTo>
                    <a:pt x="18" y="341"/>
                  </a:lnTo>
                  <a:lnTo>
                    <a:pt x="18" y="329"/>
                  </a:lnTo>
                  <a:lnTo>
                    <a:pt x="30" y="329"/>
                  </a:lnTo>
                  <a:close/>
                  <a:moveTo>
                    <a:pt x="30" y="353"/>
                  </a:moveTo>
                  <a:lnTo>
                    <a:pt x="30" y="366"/>
                  </a:lnTo>
                  <a:lnTo>
                    <a:pt x="18" y="366"/>
                  </a:lnTo>
                  <a:lnTo>
                    <a:pt x="18" y="353"/>
                  </a:lnTo>
                  <a:lnTo>
                    <a:pt x="30" y="353"/>
                  </a:lnTo>
                  <a:close/>
                  <a:moveTo>
                    <a:pt x="0" y="48"/>
                  </a:moveTo>
                  <a:lnTo>
                    <a:pt x="24" y="0"/>
                  </a:lnTo>
                  <a:lnTo>
                    <a:pt x="48" y="48"/>
                  </a:lnTo>
                  <a:lnTo>
                    <a:pt x="0" y="48"/>
                  </a:lnTo>
                  <a:close/>
                </a:path>
              </a:pathLst>
            </a:custGeom>
            <a:solidFill>
              <a:srgbClr val="000000"/>
            </a:solidFill>
            <a:ln w="1588">
              <a:solidFill>
                <a:srgbClr val="000000"/>
              </a:solidFill>
              <a:bevel/>
              <a:headEnd/>
              <a:tailEnd/>
            </a:ln>
          </p:spPr>
          <p:txBody>
            <a:bodyPr/>
            <a:lstStyle/>
            <a:p>
              <a:endParaRPr lang="en-US" sz="1400"/>
            </a:p>
          </p:txBody>
        </p:sp>
        <p:grpSp>
          <p:nvGrpSpPr>
            <p:cNvPr id="52280" name="Group 90">
              <a:extLst>
                <a:ext uri="{FF2B5EF4-FFF2-40B4-BE49-F238E27FC236}">
                  <a16:creationId xmlns:a16="http://schemas.microsoft.com/office/drawing/2014/main" id="{58BB2A2B-7E6D-41F3-BA21-965283635FBB}"/>
                </a:ext>
              </a:extLst>
            </p:cNvPr>
            <p:cNvGrpSpPr>
              <a:grpSpLocks/>
            </p:cNvGrpSpPr>
            <p:nvPr/>
          </p:nvGrpSpPr>
          <p:grpSpPr bwMode="auto">
            <a:xfrm>
              <a:off x="4222" y="3080"/>
              <a:ext cx="1096" cy="822"/>
              <a:chOff x="4222" y="3080"/>
              <a:chExt cx="1096" cy="822"/>
            </a:xfrm>
          </p:grpSpPr>
          <p:grpSp>
            <p:nvGrpSpPr>
              <p:cNvPr id="52293" name="Group 31">
                <a:extLst>
                  <a:ext uri="{FF2B5EF4-FFF2-40B4-BE49-F238E27FC236}">
                    <a16:creationId xmlns:a16="http://schemas.microsoft.com/office/drawing/2014/main" id="{F9F8E194-04D3-4883-9140-A9F7DB691941}"/>
                  </a:ext>
                </a:extLst>
              </p:cNvPr>
              <p:cNvGrpSpPr>
                <a:grpSpLocks/>
              </p:cNvGrpSpPr>
              <p:nvPr/>
            </p:nvGrpSpPr>
            <p:grpSpPr bwMode="auto">
              <a:xfrm>
                <a:off x="4222" y="3080"/>
                <a:ext cx="1096" cy="822"/>
                <a:chOff x="4222" y="3080"/>
                <a:chExt cx="1096" cy="822"/>
              </a:xfrm>
            </p:grpSpPr>
            <p:sp>
              <p:nvSpPr>
                <p:cNvPr id="52300" name="Freeform 29">
                  <a:extLst>
                    <a:ext uri="{FF2B5EF4-FFF2-40B4-BE49-F238E27FC236}">
                      <a16:creationId xmlns:a16="http://schemas.microsoft.com/office/drawing/2014/main" id="{C8F3750D-006A-4653-B461-66410230BE95}"/>
                    </a:ext>
                  </a:extLst>
                </p:cNvPr>
                <p:cNvSpPr>
                  <a:spLocks/>
                </p:cNvSpPr>
                <p:nvPr/>
              </p:nvSpPr>
              <p:spPr bwMode="auto">
                <a:xfrm>
                  <a:off x="4222" y="3080"/>
                  <a:ext cx="1096" cy="822"/>
                </a:xfrm>
                <a:custGeom>
                  <a:avLst/>
                  <a:gdLst>
                    <a:gd name="T0" fmla="*/ 0 w 1096"/>
                    <a:gd name="T1" fmla="*/ 452 h 822"/>
                    <a:gd name="T2" fmla="*/ 0 w 1096"/>
                    <a:gd name="T3" fmla="*/ 514 h 822"/>
                    <a:gd name="T4" fmla="*/ 0 w 1096"/>
                    <a:gd name="T5" fmla="*/ 514 h 822"/>
                    <a:gd name="T6" fmla="*/ 0 w 1096"/>
                    <a:gd name="T7" fmla="*/ 606 h 822"/>
                    <a:gd name="T8" fmla="*/ 0 w 1096"/>
                    <a:gd name="T9" fmla="*/ 822 h 822"/>
                    <a:gd name="T10" fmla="*/ 182 w 1096"/>
                    <a:gd name="T11" fmla="*/ 822 h 822"/>
                    <a:gd name="T12" fmla="*/ 182 w 1096"/>
                    <a:gd name="T13" fmla="*/ 822 h 822"/>
                    <a:gd name="T14" fmla="*/ 456 w 1096"/>
                    <a:gd name="T15" fmla="*/ 822 h 822"/>
                    <a:gd name="T16" fmla="*/ 1096 w 1096"/>
                    <a:gd name="T17" fmla="*/ 822 h 822"/>
                    <a:gd name="T18" fmla="*/ 1096 w 1096"/>
                    <a:gd name="T19" fmla="*/ 606 h 822"/>
                    <a:gd name="T20" fmla="*/ 1096 w 1096"/>
                    <a:gd name="T21" fmla="*/ 514 h 822"/>
                    <a:gd name="T22" fmla="*/ 1096 w 1096"/>
                    <a:gd name="T23" fmla="*/ 514 h 822"/>
                    <a:gd name="T24" fmla="*/ 1096 w 1096"/>
                    <a:gd name="T25" fmla="*/ 452 h 822"/>
                    <a:gd name="T26" fmla="*/ 456 w 1096"/>
                    <a:gd name="T27" fmla="*/ 452 h 822"/>
                    <a:gd name="T28" fmla="*/ 411 w 1096"/>
                    <a:gd name="T29" fmla="*/ 0 h 822"/>
                    <a:gd name="T30" fmla="*/ 182 w 1096"/>
                    <a:gd name="T31" fmla="*/ 452 h 822"/>
                    <a:gd name="T32" fmla="*/ 0 w 1096"/>
                    <a:gd name="T33" fmla="*/ 452 h 8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96"/>
                    <a:gd name="T52" fmla="*/ 0 h 822"/>
                    <a:gd name="T53" fmla="*/ 1096 w 1096"/>
                    <a:gd name="T54" fmla="*/ 822 h 8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96" h="822">
                      <a:moveTo>
                        <a:pt x="0" y="452"/>
                      </a:moveTo>
                      <a:lnTo>
                        <a:pt x="0" y="514"/>
                      </a:lnTo>
                      <a:lnTo>
                        <a:pt x="0" y="606"/>
                      </a:lnTo>
                      <a:lnTo>
                        <a:pt x="0" y="822"/>
                      </a:lnTo>
                      <a:lnTo>
                        <a:pt x="182" y="822"/>
                      </a:lnTo>
                      <a:lnTo>
                        <a:pt x="456" y="822"/>
                      </a:lnTo>
                      <a:lnTo>
                        <a:pt x="1096" y="822"/>
                      </a:lnTo>
                      <a:lnTo>
                        <a:pt x="1096" y="606"/>
                      </a:lnTo>
                      <a:lnTo>
                        <a:pt x="1096" y="514"/>
                      </a:lnTo>
                      <a:lnTo>
                        <a:pt x="1096" y="452"/>
                      </a:lnTo>
                      <a:lnTo>
                        <a:pt x="456" y="452"/>
                      </a:lnTo>
                      <a:lnTo>
                        <a:pt x="411" y="0"/>
                      </a:lnTo>
                      <a:lnTo>
                        <a:pt x="182" y="452"/>
                      </a:lnTo>
                      <a:lnTo>
                        <a:pt x="0" y="4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52301" name="Freeform 30">
                  <a:extLst>
                    <a:ext uri="{FF2B5EF4-FFF2-40B4-BE49-F238E27FC236}">
                      <a16:creationId xmlns:a16="http://schemas.microsoft.com/office/drawing/2014/main" id="{521AF40B-2C84-4170-82D3-FC97653815E4}"/>
                    </a:ext>
                  </a:extLst>
                </p:cNvPr>
                <p:cNvSpPr>
                  <a:spLocks/>
                </p:cNvSpPr>
                <p:nvPr/>
              </p:nvSpPr>
              <p:spPr bwMode="auto">
                <a:xfrm>
                  <a:off x="4222" y="3080"/>
                  <a:ext cx="1096" cy="822"/>
                </a:xfrm>
                <a:custGeom>
                  <a:avLst/>
                  <a:gdLst>
                    <a:gd name="T0" fmla="*/ 0 w 1096"/>
                    <a:gd name="T1" fmla="*/ 452 h 822"/>
                    <a:gd name="T2" fmla="*/ 0 w 1096"/>
                    <a:gd name="T3" fmla="*/ 514 h 822"/>
                    <a:gd name="T4" fmla="*/ 0 w 1096"/>
                    <a:gd name="T5" fmla="*/ 514 h 822"/>
                    <a:gd name="T6" fmla="*/ 0 w 1096"/>
                    <a:gd name="T7" fmla="*/ 606 h 822"/>
                    <a:gd name="T8" fmla="*/ 0 w 1096"/>
                    <a:gd name="T9" fmla="*/ 822 h 822"/>
                    <a:gd name="T10" fmla="*/ 182 w 1096"/>
                    <a:gd name="T11" fmla="*/ 822 h 822"/>
                    <a:gd name="T12" fmla="*/ 182 w 1096"/>
                    <a:gd name="T13" fmla="*/ 822 h 822"/>
                    <a:gd name="T14" fmla="*/ 456 w 1096"/>
                    <a:gd name="T15" fmla="*/ 822 h 822"/>
                    <a:gd name="T16" fmla="*/ 1096 w 1096"/>
                    <a:gd name="T17" fmla="*/ 822 h 822"/>
                    <a:gd name="T18" fmla="*/ 1096 w 1096"/>
                    <a:gd name="T19" fmla="*/ 606 h 822"/>
                    <a:gd name="T20" fmla="*/ 1096 w 1096"/>
                    <a:gd name="T21" fmla="*/ 514 h 822"/>
                    <a:gd name="T22" fmla="*/ 1096 w 1096"/>
                    <a:gd name="T23" fmla="*/ 514 h 822"/>
                    <a:gd name="T24" fmla="*/ 1096 w 1096"/>
                    <a:gd name="T25" fmla="*/ 452 h 822"/>
                    <a:gd name="T26" fmla="*/ 456 w 1096"/>
                    <a:gd name="T27" fmla="*/ 452 h 822"/>
                    <a:gd name="T28" fmla="*/ 411 w 1096"/>
                    <a:gd name="T29" fmla="*/ 0 h 822"/>
                    <a:gd name="T30" fmla="*/ 182 w 1096"/>
                    <a:gd name="T31" fmla="*/ 452 h 822"/>
                    <a:gd name="T32" fmla="*/ 0 w 1096"/>
                    <a:gd name="T33" fmla="*/ 452 h 82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96"/>
                    <a:gd name="T52" fmla="*/ 0 h 822"/>
                    <a:gd name="T53" fmla="*/ 1096 w 1096"/>
                    <a:gd name="T54" fmla="*/ 822 h 82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96" h="822">
                      <a:moveTo>
                        <a:pt x="0" y="452"/>
                      </a:moveTo>
                      <a:lnTo>
                        <a:pt x="0" y="514"/>
                      </a:lnTo>
                      <a:lnTo>
                        <a:pt x="0" y="606"/>
                      </a:lnTo>
                      <a:lnTo>
                        <a:pt x="0" y="822"/>
                      </a:lnTo>
                      <a:lnTo>
                        <a:pt x="182" y="822"/>
                      </a:lnTo>
                      <a:lnTo>
                        <a:pt x="456" y="822"/>
                      </a:lnTo>
                      <a:lnTo>
                        <a:pt x="1096" y="822"/>
                      </a:lnTo>
                      <a:lnTo>
                        <a:pt x="1096" y="606"/>
                      </a:lnTo>
                      <a:lnTo>
                        <a:pt x="1096" y="514"/>
                      </a:lnTo>
                      <a:lnTo>
                        <a:pt x="1096" y="452"/>
                      </a:lnTo>
                      <a:lnTo>
                        <a:pt x="456" y="452"/>
                      </a:lnTo>
                      <a:lnTo>
                        <a:pt x="411" y="0"/>
                      </a:lnTo>
                      <a:lnTo>
                        <a:pt x="182" y="452"/>
                      </a:lnTo>
                      <a:lnTo>
                        <a:pt x="0" y="452"/>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grpSp>
          <p:sp>
            <p:nvSpPr>
              <p:cNvPr id="52294" name="Rectangle 32">
                <a:extLst>
                  <a:ext uri="{FF2B5EF4-FFF2-40B4-BE49-F238E27FC236}">
                    <a16:creationId xmlns:a16="http://schemas.microsoft.com/office/drawing/2014/main" id="{7E605F8F-AB8C-4593-95D0-DCBCD8E028F9}"/>
                  </a:ext>
                </a:extLst>
              </p:cNvPr>
              <p:cNvSpPr>
                <a:spLocks noChangeArrowheads="1"/>
              </p:cNvSpPr>
              <p:nvPr/>
            </p:nvSpPr>
            <p:spPr bwMode="auto">
              <a:xfrm>
                <a:off x="4309" y="3573"/>
                <a:ext cx="708"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pH po ekvilibraci</a:t>
                </a:r>
                <a:endParaRPr lang="cs-CZ" altLang="cs-CZ" sz="2399">
                  <a:latin typeface="Times New Roman" panose="02020603050405020304" pitchFamily="18" charset="0"/>
                </a:endParaRPr>
              </a:p>
            </p:txBody>
          </p:sp>
          <p:sp>
            <p:nvSpPr>
              <p:cNvPr id="52295" name="Rectangle 33">
                <a:extLst>
                  <a:ext uri="{FF2B5EF4-FFF2-40B4-BE49-F238E27FC236}">
                    <a16:creationId xmlns:a16="http://schemas.microsoft.com/office/drawing/2014/main" id="{60B4929B-A02A-43FF-826D-2EFBE315C3F2}"/>
                  </a:ext>
                </a:extLst>
              </p:cNvPr>
              <p:cNvSpPr>
                <a:spLocks noChangeArrowheads="1"/>
              </p:cNvSpPr>
              <p:nvPr/>
            </p:nvSpPr>
            <p:spPr bwMode="auto">
              <a:xfrm>
                <a:off x="4459" y="3573"/>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52296" name="Rectangle 34">
                <a:extLst>
                  <a:ext uri="{FF2B5EF4-FFF2-40B4-BE49-F238E27FC236}">
                    <a16:creationId xmlns:a16="http://schemas.microsoft.com/office/drawing/2014/main" id="{0144415E-526F-4A1A-8D54-F312B6473141}"/>
                  </a:ext>
                </a:extLst>
              </p:cNvPr>
              <p:cNvSpPr>
                <a:spLocks noChangeArrowheads="1"/>
              </p:cNvSpPr>
              <p:nvPr/>
            </p:nvSpPr>
            <p:spPr bwMode="auto">
              <a:xfrm>
                <a:off x="4592" y="3573"/>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52297" name="Rectangle 35">
                <a:extLst>
                  <a:ext uri="{FF2B5EF4-FFF2-40B4-BE49-F238E27FC236}">
                    <a16:creationId xmlns:a16="http://schemas.microsoft.com/office/drawing/2014/main" id="{2656E0AB-D5BA-40E5-ABE9-4B81FBF4A768}"/>
                  </a:ext>
                </a:extLst>
              </p:cNvPr>
              <p:cNvSpPr>
                <a:spLocks noChangeArrowheads="1"/>
              </p:cNvSpPr>
              <p:nvPr/>
            </p:nvSpPr>
            <p:spPr bwMode="auto">
              <a:xfrm>
                <a:off x="5038" y="3573"/>
                <a:ext cx="2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 </a:t>
                </a:r>
                <a:endParaRPr lang="cs-CZ" altLang="cs-CZ" sz="2399">
                  <a:latin typeface="Times New Roman" panose="02020603050405020304" pitchFamily="18" charset="0"/>
                </a:endParaRPr>
              </a:p>
            </p:txBody>
          </p:sp>
          <p:sp>
            <p:nvSpPr>
              <p:cNvPr id="52298" name="Rectangle 36">
                <a:extLst>
                  <a:ext uri="{FF2B5EF4-FFF2-40B4-BE49-F238E27FC236}">
                    <a16:creationId xmlns:a16="http://schemas.microsoft.com/office/drawing/2014/main" id="{058BC078-8319-4736-A8D5-678EB9203AA9}"/>
                  </a:ext>
                </a:extLst>
              </p:cNvPr>
              <p:cNvSpPr>
                <a:spLocks noChangeArrowheads="1"/>
              </p:cNvSpPr>
              <p:nvPr/>
            </p:nvSpPr>
            <p:spPr bwMode="auto">
              <a:xfrm>
                <a:off x="4283" y="3688"/>
                <a:ext cx="60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s nízkým pCO</a:t>
                </a:r>
                <a:endParaRPr lang="cs-CZ" altLang="cs-CZ" sz="2399">
                  <a:latin typeface="Times New Roman" panose="02020603050405020304" pitchFamily="18" charset="0"/>
                </a:endParaRPr>
              </a:p>
            </p:txBody>
          </p:sp>
          <p:sp>
            <p:nvSpPr>
              <p:cNvPr id="52299" name="Rectangle 37">
                <a:extLst>
                  <a:ext uri="{FF2B5EF4-FFF2-40B4-BE49-F238E27FC236}">
                    <a16:creationId xmlns:a16="http://schemas.microsoft.com/office/drawing/2014/main" id="{A28212B6-A95F-4E58-B308-87DB70CD7914}"/>
                  </a:ext>
                </a:extLst>
              </p:cNvPr>
              <p:cNvSpPr>
                <a:spLocks noChangeArrowheads="1"/>
              </p:cNvSpPr>
              <p:nvPr/>
            </p:nvSpPr>
            <p:spPr bwMode="auto">
              <a:xfrm>
                <a:off x="4811" y="3739"/>
                <a:ext cx="36"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a:t>
                </a:r>
                <a:endParaRPr lang="cs-CZ" altLang="cs-CZ" sz="2399">
                  <a:latin typeface="Times New Roman" panose="02020603050405020304" pitchFamily="18" charset="0"/>
                </a:endParaRPr>
              </a:p>
            </p:txBody>
          </p:sp>
        </p:grpSp>
        <p:grpSp>
          <p:nvGrpSpPr>
            <p:cNvPr id="52281" name="Group 89">
              <a:extLst>
                <a:ext uri="{FF2B5EF4-FFF2-40B4-BE49-F238E27FC236}">
                  <a16:creationId xmlns:a16="http://schemas.microsoft.com/office/drawing/2014/main" id="{E8FFBCA5-D7AE-47D5-B0DF-4D3744E6C7F6}"/>
                </a:ext>
              </a:extLst>
            </p:cNvPr>
            <p:cNvGrpSpPr>
              <a:grpSpLocks/>
            </p:cNvGrpSpPr>
            <p:nvPr/>
          </p:nvGrpSpPr>
          <p:grpSpPr bwMode="auto">
            <a:xfrm>
              <a:off x="299" y="2396"/>
              <a:ext cx="1596" cy="505"/>
              <a:chOff x="299" y="2387"/>
              <a:chExt cx="1596" cy="505"/>
            </a:xfrm>
          </p:grpSpPr>
          <p:sp>
            <p:nvSpPr>
              <p:cNvPr id="52282" name="Freeform 56">
                <a:extLst>
                  <a:ext uri="{FF2B5EF4-FFF2-40B4-BE49-F238E27FC236}">
                    <a16:creationId xmlns:a16="http://schemas.microsoft.com/office/drawing/2014/main" id="{33F5BFDB-847F-487C-BFB2-212256449C2A}"/>
                  </a:ext>
                </a:extLst>
              </p:cNvPr>
              <p:cNvSpPr>
                <a:spLocks/>
              </p:cNvSpPr>
              <p:nvPr/>
            </p:nvSpPr>
            <p:spPr bwMode="auto">
              <a:xfrm>
                <a:off x="299" y="2387"/>
                <a:ext cx="1596" cy="421"/>
              </a:xfrm>
              <a:custGeom>
                <a:avLst/>
                <a:gdLst>
                  <a:gd name="T0" fmla="*/ 0 w 1596"/>
                  <a:gd name="T1" fmla="*/ 0 h 421"/>
                  <a:gd name="T2" fmla="*/ 0 w 1596"/>
                  <a:gd name="T3" fmla="*/ 246 h 421"/>
                  <a:gd name="T4" fmla="*/ 0 w 1596"/>
                  <a:gd name="T5" fmla="*/ 246 h 421"/>
                  <a:gd name="T6" fmla="*/ 0 w 1596"/>
                  <a:gd name="T7" fmla="*/ 351 h 421"/>
                  <a:gd name="T8" fmla="*/ 0 w 1596"/>
                  <a:gd name="T9" fmla="*/ 421 h 421"/>
                  <a:gd name="T10" fmla="*/ 631 w 1596"/>
                  <a:gd name="T11" fmla="*/ 421 h 421"/>
                  <a:gd name="T12" fmla="*/ 631 w 1596"/>
                  <a:gd name="T13" fmla="*/ 421 h 421"/>
                  <a:gd name="T14" fmla="*/ 901 w 1596"/>
                  <a:gd name="T15" fmla="*/ 421 h 421"/>
                  <a:gd name="T16" fmla="*/ 1082 w 1596"/>
                  <a:gd name="T17" fmla="*/ 421 h 421"/>
                  <a:gd name="T18" fmla="*/ 1082 w 1596"/>
                  <a:gd name="T19" fmla="*/ 351 h 421"/>
                  <a:gd name="T20" fmla="*/ 1596 w 1596"/>
                  <a:gd name="T21" fmla="*/ 335 h 421"/>
                  <a:gd name="T22" fmla="*/ 1082 w 1596"/>
                  <a:gd name="T23" fmla="*/ 246 h 421"/>
                  <a:gd name="T24" fmla="*/ 1082 w 1596"/>
                  <a:gd name="T25" fmla="*/ 0 h 421"/>
                  <a:gd name="T26" fmla="*/ 901 w 1596"/>
                  <a:gd name="T27" fmla="*/ 0 h 421"/>
                  <a:gd name="T28" fmla="*/ 631 w 1596"/>
                  <a:gd name="T29" fmla="*/ 0 h 421"/>
                  <a:gd name="T30" fmla="*/ 631 w 1596"/>
                  <a:gd name="T31" fmla="*/ 0 h 421"/>
                  <a:gd name="T32" fmla="*/ 0 w 1596"/>
                  <a:gd name="T33" fmla="*/ 0 h 4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596"/>
                  <a:gd name="T52" fmla="*/ 0 h 421"/>
                  <a:gd name="T53" fmla="*/ 1596 w 1596"/>
                  <a:gd name="T54" fmla="*/ 421 h 4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596" h="421">
                    <a:moveTo>
                      <a:pt x="0" y="0"/>
                    </a:moveTo>
                    <a:lnTo>
                      <a:pt x="0" y="246"/>
                    </a:lnTo>
                    <a:lnTo>
                      <a:pt x="0" y="351"/>
                    </a:lnTo>
                    <a:lnTo>
                      <a:pt x="0" y="421"/>
                    </a:lnTo>
                    <a:lnTo>
                      <a:pt x="631" y="421"/>
                    </a:lnTo>
                    <a:lnTo>
                      <a:pt x="901" y="421"/>
                    </a:lnTo>
                    <a:lnTo>
                      <a:pt x="1082" y="421"/>
                    </a:lnTo>
                    <a:lnTo>
                      <a:pt x="1082" y="351"/>
                    </a:lnTo>
                    <a:lnTo>
                      <a:pt x="1596" y="335"/>
                    </a:lnTo>
                    <a:lnTo>
                      <a:pt x="1082" y="246"/>
                    </a:lnTo>
                    <a:lnTo>
                      <a:pt x="1082" y="0"/>
                    </a:lnTo>
                    <a:lnTo>
                      <a:pt x="901" y="0"/>
                    </a:lnTo>
                    <a:lnTo>
                      <a:pt x="631" y="0"/>
                    </a:lnTo>
                    <a:lnTo>
                      <a:pt x="0" y="0"/>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sp>
            <p:nvSpPr>
              <p:cNvPr id="52283" name="Rectangle 58">
                <a:extLst>
                  <a:ext uri="{FF2B5EF4-FFF2-40B4-BE49-F238E27FC236}">
                    <a16:creationId xmlns:a16="http://schemas.microsoft.com/office/drawing/2014/main" id="{8B7DB0DF-EC95-4599-A47E-00B05524034B}"/>
                  </a:ext>
                </a:extLst>
              </p:cNvPr>
              <p:cNvSpPr>
                <a:spLocks noChangeArrowheads="1"/>
              </p:cNvSpPr>
              <p:nvPr/>
            </p:nvSpPr>
            <p:spPr bwMode="auto">
              <a:xfrm>
                <a:off x="608" y="2428"/>
                <a:ext cx="650"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Nízká hodnota </a:t>
                </a:r>
                <a:endParaRPr lang="cs-CZ" altLang="cs-CZ" sz="2399">
                  <a:latin typeface="Times New Roman" panose="02020603050405020304" pitchFamily="18" charset="0"/>
                </a:endParaRPr>
              </a:p>
            </p:txBody>
          </p:sp>
          <p:sp>
            <p:nvSpPr>
              <p:cNvPr id="52284" name="Rectangle 59">
                <a:extLst>
                  <a:ext uri="{FF2B5EF4-FFF2-40B4-BE49-F238E27FC236}">
                    <a16:creationId xmlns:a16="http://schemas.microsoft.com/office/drawing/2014/main" id="{D5E20B25-DBEB-4B16-B435-9A55E873CE2C}"/>
                  </a:ext>
                </a:extLst>
              </p:cNvPr>
              <p:cNvSpPr>
                <a:spLocks noChangeArrowheads="1"/>
              </p:cNvSpPr>
              <p:nvPr/>
            </p:nvSpPr>
            <p:spPr bwMode="auto">
              <a:xfrm>
                <a:off x="681" y="2544"/>
                <a:ext cx="19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pCO</a:t>
                </a:r>
                <a:endParaRPr lang="cs-CZ" altLang="cs-CZ" sz="2399">
                  <a:latin typeface="Times New Roman" panose="02020603050405020304" pitchFamily="18" charset="0"/>
                </a:endParaRPr>
              </a:p>
            </p:txBody>
          </p:sp>
          <p:sp>
            <p:nvSpPr>
              <p:cNvPr id="52285" name="Rectangle 60">
                <a:extLst>
                  <a:ext uri="{FF2B5EF4-FFF2-40B4-BE49-F238E27FC236}">
                    <a16:creationId xmlns:a16="http://schemas.microsoft.com/office/drawing/2014/main" id="{D4C1672F-153B-4BB3-A204-364CBF0773A5}"/>
                  </a:ext>
                </a:extLst>
              </p:cNvPr>
              <p:cNvSpPr>
                <a:spLocks noChangeArrowheads="1"/>
              </p:cNvSpPr>
              <p:nvPr/>
            </p:nvSpPr>
            <p:spPr bwMode="auto">
              <a:xfrm>
                <a:off x="878" y="2595"/>
                <a:ext cx="36"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a:t>
                </a:r>
                <a:endParaRPr lang="cs-CZ" altLang="cs-CZ" sz="2399">
                  <a:latin typeface="Times New Roman" panose="02020603050405020304" pitchFamily="18" charset="0"/>
                </a:endParaRPr>
              </a:p>
            </p:txBody>
          </p:sp>
          <p:sp>
            <p:nvSpPr>
              <p:cNvPr id="52286" name="Rectangle 61">
                <a:extLst>
                  <a:ext uri="{FF2B5EF4-FFF2-40B4-BE49-F238E27FC236}">
                    <a16:creationId xmlns:a16="http://schemas.microsoft.com/office/drawing/2014/main" id="{56CB8ED3-F79A-4E10-8EE5-FFA2C0C6FC8D}"/>
                  </a:ext>
                </a:extLst>
              </p:cNvPr>
              <p:cNvSpPr>
                <a:spLocks noChangeArrowheads="1"/>
              </p:cNvSpPr>
              <p:nvPr/>
            </p:nvSpPr>
            <p:spPr bwMode="auto">
              <a:xfrm>
                <a:off x="941" y="2544"/>
                <a:ext cx="40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ve směsi </a:t>
                </a:r>
                <a:endParaRPr lang="cs-CZ" altLang="cs-CZ" sz="2399">
                  <a:latin typeface="Times New Roman" panose="02020603050405020304" pitchFamily="18" charset="0"/>
                </a:endParaRPr>
              </a:p>
            </p:txBody>
          </p:sp>
          <p:sp>
            <p:nvSpPr>
              <p:cNvPr id="52287" name="Rectangle 62">
                <a:extLst>
                  <a:ext uri="{FF2B5EF4-FFF2-40B4-BE49-F238E27FC236}">
                    <a16:creationId xmlns:a16="http://schemas.microsoft.com/office/drawing/2014/main" id="{AC647FA3-0192-430F-A251-936C3EEF20AA}"/>
                  </a:ext>
                </a:extLst>
              </p:cNvPr>
              <p:cNvSpPr>
                <a:spLocks noChangeArrowheads="1"/>
              </p:cNvSpPr>
              <p:nvPr/>
            </p:nvSpPr>
            <p:spPr bwMode="auto">
              <a:xfrm>
                <a:off x="399" y="2659"/>
                <a:ext cx="76"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O</a:t>
                </a:r>
                <a:endParaRPr lang="cs-CZ" altLang="cs-CZ" sz="2399">
                  <a:latin typeface="Times New Roman" panose="02020603050405020304" pitchFamily="18" charset="0"/>
                </a:endParaRPr>
              </a:p>
            </p:txBody>
          </p:sp>
          <p:sp>
            <p:nvSpPr>
              <p:cNvPr id="52288" name="Rectangle 63">
                <a:extLst>
                  <a:ext uri="{FF2B5EF4-FFF2-40B4-BE49-F238E27FC236}">
                    <a16:creationId xmlns:a16="http://schemas.microsoft.com/office/drawing/2014/main" id="{D7658B8E-06BB-44F1-A6DA-D41BAC60A5AB}"/>
                  </a:ext>
                </a:extLst>
              </p:cNvPr>
              <p:cNvSpPr>
                <a:spLocks noChangeArrowheads="1"/>
              </p:cNvSpPr>
              <p:nvPr/>
            </p:nvSpPr>
            <p:spPr bwMode="auto">
              <a:xfrm>
                <a:off x="474" y="2711"/>
                <a:ext cx="36"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a:t>
                </a:r>
                <a:endParaRPr lang="cs-CZ" altLang="cs-CZ" sz="2399">
                  <a:latin typeface="Times New Roman" panose="02020603050405020304" pitchFamily="18" charset="0"/>
                </a:endParaRPr>
              </a:p>
            </p:txBody>
          </p:sp>
          <p:sp>
            <p:nvSpPr>
              <p:cNvPr id="52289" name="Rectangle 64">
                <a:extLst>
                  <a:ext uri="{FF2B5EF4-FFF2-40B4-BE49-F238E27FC236}">
                    <a16:creationId xmlns:a16="http://schemas.microsoft.com/office/drawing/2014/main" id="{4441DAA6-DB48-471F-A63F-7758DC156790}"/>
                  </a:ext>
                </a:extLst>
              </p:cNvPr>
              <p:cNvSpPr>
                <a:spLocks noChangeArrowheads="1"/>
              </p:cNvSpPr>
              <p:nvPr/>
            </p:nvSpPr>
            <p:spPr bwMode="auto">
              <a:xfrm>
                <a:off x="510" y="2659"/>
                <a:ext cx="17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/CO</a:t>
                </a:r>
                <a:endParaRPr lang="cs-CZ" altLang="cs-CZ" sz="2399">
                  <a:latin typeface="Times New Roman" panose="02020603050405020304" pitchFamily="18" charset="0"/>
                </a:endParaRPr>
              </a:p>
            </p:txBody>
          </p:sp>
          <p:sp>
            <p:nvSpPr>
              <p:cNvPr id="52290" name="Rectangle 65">
                <a:extLst>
                  <a:ext uri="{FF2B5EF4-FFF2-40B4-BE49-F238E27FC236}">
                    <a16:creationId xmlns:a16="http://schemas.microsoft.com/office/drawing/2014/main" id="{70434CD2-4595-43BA-84ED-45397715BA1B}"/>
                  </a:ext>
                </a:extLst>
              </p:cNvPr>
              <p:cNvSpPr>
                <a:spLocks noChangeArrowheads="1"/>
              </p:cNvSpPr>
              <p:nvPr/>
            </p:nvSpPr>
            <p:spPr bwMode="auto">
              <a:xfrm>
                <a:off x="681" y="2711"/>
                <a:ext cx="55"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 </a:t>
                </a:r>
                <a:endParaRPr lang="cs-CZ" altLang="cs-CZ" sz="2399">
                  <a:latin typeface="Times New Roman" panose="02020603050405020304" pitchFamily="18" charset="0"/>
                </a:endParaRPr>
              </a:p>
            </p:txBody>
          </p:sp>
          <p:sp>
            <p:nvSpPr>
              <p:cNvPr id="52291" name="Rectangle 66">
                <a:extLst>
                  <a:ext uri="{FF2B5EF4-FFF2-40B4-BE49-F238E27FC236}">
                    <a16:creationId xmlns:a16="http://schemas.microsoft.com/office/drawing/2014/main" id="{57E5B98C-816A-4FC7-B622-BB099BEA035E}"/>
                  </a:ext>
                </a:extLst>
              </p:cNvPr>
              <p:cNvSpPr>
                <a:spLocks noChangeArrowheads="1"/>
              </p:cNvSpPr>
              <p:nvPr/>
            </p:nvSpPr>
            <p:spPr bwMode="auto">
              <a:xfrm>
                <a:off x="734" y="2659"/>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52292" name="Rectangle 67">
                <a:extLst>
                  <a:ext uri="{FF2B5EF4-FFF2-40B4-BE49-F238E27FC236}">
                    <a16:creationId xmlns:a16="http://schemas.microsoft.com/office/drawing/2014/main" id="{E5EFFFC5-064F-455C-B551-68DF6AB16F44}"/>
                  </a:ext>
                </a:extLst>
              </p:cNvPr>
              <p:cNvSpPr>
                <a:spLocks noChangeArrowheads="1"/>
              </p:cNvSpPr>
              <p:nvPr/>
            </p:nvSpPr>
            <p:spPr bwMode="auto">
              <a:xfrm>
                <a:off x="900" y="2659"/>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grpSp>
      <p:grpSp>
        <p:nvGrpSpPr>
          <p:cNvPr id="11" name="Group 96">
            <a:extLst>
              <a:ext uri="{FF2B5EF4-FFF2-40B4-BE49-F238E27FC236}">
                <a16:creationId xmlns:a16="http://schemas.microsoft.com/office/drawing/2014/main" id="{7976A04E-DA34-4DD0-BDB3-C97849E387AE}"/>
              </a:ext>
            </a:extLst>
          </p:cNvPr>
          <p:cNvGrpSpPr>
            <a:grpSpLocks/>
          </p:cNvGrpSpPr>
          <p:nvPr/>
        </p:nvGrpSpPr>
        <p:grpSpPr bwMode="auto">
          <a:xfrm>
            <a:off x="1948184" y="846339"/>
            <a:ext cx="3487468" cy="5203424"/>
            <a:chOff x="267" y="533"/>
            <a:chExt cx="2197" cy="3278"/>
          </a:xfrm>
        </p:grpSpPr>
        <p:grpSp>
          <p:nvGrpSpPr>
            <p:cNvPr id="52250" name="Group 95">
              <a:extLst>
                <a:ext uri="{FF2B5EF4-FFF2-40B4-BE49-F238E27FC236}">
                  <a16:creationId xmlns:a16="http://schemas.microsoft.com/office/drawing/2014/main" id="{3F4A98F6-C009-47F6-9B56-9D620685C319}"/>
                </a:ext>
              </a:extLst>
            </p:cNvPr>
            <p:cNvGrpSpPr>
              <a:grpSpLocks/>
            </p:cNvGrpSpPr>
            <p:nvPr/>
          </p:nvGrpSpPr>
          <p:grpSpPr bwMode="auto">
            <a:xfrm>
              <a:off x="815" y="988"/>
              <a:ext cx="1649" cy="2823"/>
              <a:chOff x="815" y="988"/>
              <a:chExt cx="1649" cy="2823"/>
            </a:xfrm>
          </p:grpSpPr>
          <p:sp>
            <p:nvSpPr>
              <p:cNvPr id="52267" name="Freeform 21">
                <a:extLst>
                  <a:ext uri="{FF2B5EF4-FFF2-40B4-BE49-F238E27FC236}">
                    <a16:creationId xmlns:a16="http://schemas.microsoft.com/office/drawing/2014/main" id="{BF25D0C1-F7E4-4584-ACE6-715E6E6B473D}"/>
                  </a:ext>
                </a:extLst>
              </p:cNvPr>
              <p:cNvSpPr>
                <a:spLocks noEditPoints="1"/>
              </p:cNvSpPr>
              <p:nvPr/>
            </p:nvSpPr>
            <p:spPr bwMode="auto">
              <a:xfrm>
                <a:off x="2416" y="988"/>
                <a:ext cx="48" cy="2101"/>
              </a:xfrm>
              <a:custGeom>
                <a:avLst/>
                <a:gdLst>
                  <a:gd name="T0" fmla="*/ 29 w 48"/>
                  <a:gd name="T1" fmla="*/ 77 h 2101"/>
                  <a:gd name="T2" fmla="*/ 17 w 48"/>
                  <a:gd name="T3" fmla="*/ 89 h 2101"/>
                  <a:gd name="T4" fmla="*/ 29 w 48"/>
                  <a:gd name="T5" fmla="*/ 137 h 2101"/>
                  <a:gd name="T6" fmla="*/ 17 w 48"/>
                  <a:gd name="T7" fmla="*/ 173 h 2101"/>
                  <a:gd name="T8" fmla="*/ 29 w 48"/>
                  <a:gd name="T9" fmla="*/ 185 h 2101"/>
                  <a:gd name="T10" fmla="*/ 29 w 48"/>
                  <a:gd name="T11" fmla="*/ 246 h 2101"/>
                  <a:gd name="T12" fmla="*/ 17 w 48"/>
                  <a:gd name="T13" fmla="*/ 258 h 2101"/>
                  <a:gd name="T14" fmla="*/ 29 w 48"/>
                  <a:gd name="T15" fmla="*/ 306 h 2101"/>
                  <a:gd name="T16" fmla="*/ 17 w 48"/>
                  <a:gd name="T17" fmla="*/ 342 h 2101"/>
                  <a:gd name="T18" fmla="*/ 29 w 48"/>
                  <a:gd name="T19" fmla="*/ 354 h 2101"/>
                  <a:gd name="T20" fmla="*/ 29 w 48"/>
                  <a:gd name="T21" fmla="*/ 414 h 2101"/>
                  <a:gd name="T22" fmla="*/ 17 w 48"/>
                  <a:gd name="T23" fmla="*/ 426 h 2101"/>
                  <a:gd name="T24" fmla="*/ 29 w 48"/>
                  <a:gd name="T25" fmla="*/ 475 h 2101"/>
                  <a:gd name="T26" fmla="*/ 17 w 48"/>
                  <a:gd name="T27" fmla="*/ 511 h 2101"/>
                  <a:gd name="T28" fmla="*/ 29 w 48"/>
                  <a:gd name="T29" fmla="*/ 523 h 2101"/>
                  <a:gd name="T30" fmla="*/ 29 w 48"/>
                  <a:gd name="T31" fmla="*/ 583 h 2101"/>
                  <a:gd name="T32" fmla="*/ 17 w 48"/>
                  <a:gd name="T33" fmla="*/ 595 h 2101"/>
                  <a:gd name="T34" fmla="*/ 29 w 48"/>
                  <a:gd name="T35" fmla="*/ 643 h 2101"/>
                  <a:gd name="T36" fmla="*/ 17 w 48"/>
                  <a:gd name="T37" fmla="*/ 680 h 2101"/>
                  <a:gd name="T38" fmla="*/ 29 w 48"/>
                  <a:gd name="T39" fmla="*/ 692 h 2101"/>
                  <a:gd name="T40" fmla="*/ 29 w 48"/>
                  <a:gd name="T41" fmla="*/ 752 h 2101"/>
                  <a:gd name="T42" fmla="*/ 17 w 48"/>
                  <a:gd name="T43" fmla="*/ 764 h 2101"/>
                  <a:gd name="T44" fmla="*/ 29 w 48"/>
                  <a:gd name="T45" fmla="*/ 812 h 2101"/>
                  <a:gd name="T46" fmla="*/ 17 w 48"/>
                  <a:gd name="T47" fmla="*/ 848 h 2101"/>
                  <a:gd name="T48" fmla="*/ 29 w 48"/>
                  <a:gd name="T49" fmla="*/ 861 h 2101"/>
                  <a:gd name="T50" fmla="*/ 29 w 48"/>
                  <a:gd name="T51" fmla="*/ 921 h 2101"/>
                  <a:gd name="T52" fmla="*/ 17 w 48"/>
                  <a:gd name="T53" fmla="*/ 933 h 2101"/>
                  <a:gd name="T54" fmla="*/ 29 w 48"/>
                  <a:gd name="T55" fmla="*/ 981 h 2101"/>
                  <a:gd name="T56" fmla="*/ 17 w 48"/>
                  <a:gd name="T57" fmla="*/ 1017 h 2101"/>
                  <a:gd name="T58" fmla="*/ 29 w 48"/>
                  <a:gd name="T59" fmla="*/ 1029 h 2101"/>
                  <a:gd name="T60" fmla="*/ 29 w 48"/>
                  <a:gd name="T61" fmla="*/ 1090 h 2101"/>
                  <a:gd name="T62" fmla="*/ 17 w 48"/>
                  <a:gd name="T63" fmla="*/ 1102 h 2101"/>
                  <a:gd name="T64" fmla="*/ 29 w 48"/>
                  <a:gd name="T65" fmla="*/ 1150 h 2101"/>
                  <a:gd name="T66" fmla="*/ 17 w 48"/>
                  <a:gd name="T67" fmla="*/ 1186 h 2101"/>
                  <a:gd name="T68" fmla="*/ 29 w 48"/>
                  <a:gd name="T69" fmla="*/ 1198 h 2101"/>
                  <a:gd name="T70" fmla="*/ 29 w 48"/>
                  <a:gd name="T71" fmla="*/ 1258 h 2101"/>
                  <a:gd name="T72" fmla="*/ 17 w 48"/>
                  <a:gd name="T73" fmla="*/ 1270 h 2101"/>
                  <a:gd name="T74" fmla="*/ 29 w 48"/>
                  <a:gd name="T75" fmla="*/ 1319 h 2101"/>
                  <a:gd name="T76" fmla="*/ 17 w 48"/>
                  <a:gd name="T77" fmla="*/ 1355 h 2101"/>
                  <a:gd name="T78" fmla="*/ 29 w 48"/>
                  <a:gd name="T79" fmla="*/ 1367 h 2101"/>
                  <a:gd name="T80" fmla="*/ 29 w 48"/>
                  <a:gd name="T81" fmla="*/ 1427 h 2101"/>
                  <a:gd name="T82" fmla="*/ 17 w 48"/>
                  <a:gd name="T83" fmla="*/ 1439 h 2101"/>
                  <a:gd name="T84" fmla="*/ 29 w 48"/>
                  <a:gd name="T85" fmla="*/ 1488 h 2101"/>
                  <a:gd name="T86" fmla="*/ 17 w 48"/>
                  <a:gd name="T87" fmla="*/ 1524 h 2101"/>
                  <a:gd name="T88" fmla="*/ 29 w 48"/>
                  <a:gd name="T89" fmla="*/ 1536 h 2101"/>
                  <a:gd name="T90" fmla="*/ 29 w 48"/>
                  <a:gd name="T91" fmla="*/ 1596 h 2101"/>
                  <a:gd name="T92" fmla="*/ 17 w 48"/>
                  <a:gd name="T93" fmla="*/ 1608 h 2101"/>
                  <a:gd name="T94" fmla="*/ 29 w 48"/>
                  <a:gd name="T95" fmla="*/ 1656 h 2101"/>
                  <a:gd name="T96" fmla="*/ 17 w 48"/>
                  <a:gd name="T97" fmla="*/ 1693 h 2101"/>
                  <a:gd name="T98" fmla="*/ 29 w 48"/>
                  <a:gd name="T99" fmla="*/ 1705 h 2101"/>
                  <a:gd name="T100" fmla="*/ 29 w 48"/>
                  <a:gd name="T101" fmla="*/ 1765 h 2101"/>
                  <a:gd name="T102" fmla="*/ 17 w 48"/>
                  <a:gd name="T103" fmla="*/ 1777 h 2101"/>
                  <a:gd name="T104" fmla="*/ 29 w 48"/>
                  <a:gd name="T105" fmla="*/ 1825 h 2101"/>
                  <a:gd name="T106" fmla="*/ 17 w 48"/>
                  <a:gd name="T107" fmla="*/ 1861 h 2101"/>
                  <a:gd name="T108" fmla="*/ 29 w 48"/>
                  <a:gd name="T109" fmla="*/ 1873 h 2101"/>
                  <a:gd name="T110" fmla="*/ 29 w 48"/>
                  <a:gd name="T111" fmla="*/ 1934 h 2101"/>
                  <a:gd name="T112" fmla="*/ 17 w 48"/>
                  <a:gd name="T113" fmla="*/ 1946 h 2101"/>
                  <a:gd name="T114" fmla="*/ 29 w 48"/>
                  <a:gd name="T115" fmla="*/ 1994 h 2101"/>
                  <a:gd name="T116" fmla="*/ 17 w 48"/>
                  <a:gd name="T117" fmla="*/ 2030 h 2101"/>
                  <a:gd name="T118" fmla="*/ 29 w 48"/>
                  <a:gd name="T119" fmla="*/ 2042 h 2101"/>
                  <a:gd name="T120" fmla="*/ 28 w 48"/>
                  <a:gd name="T121" fmla="*/ 2101 h 2101"/>
                  <a:gd name="T122" fmla="*/ 0 w 48"/>
                  <a:gd name="T123" fmla="*/ 49 h 210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8"/>
                  <a:gd name="T187" fmla="*/ 0 h 2101"/>
                  <a:gd name="T188" fmla="*/ 48 w 48"/>
                  <a:gd name="T189" fmla="*/ 2101 h 210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8" h="2101">
                    <a:moveTo>
                      <a:pt x="30" y="41"/>
                    </a:moveTo>
                    <a:lnTo>
                      <a:pt x="30" y="53"/>
                    </a:lnTo>
                    <a:lnTo>
                      <a:pt x="18" y="53"/>
                    </a:lnTo>
                    <a:lnTo>
                      <a:pt x="18" y="41"/>
                    </a:lnTo>
                    <a:lnTo>
                      <a:pt x="30" y="41"/>
                    </a:lnTo>
                    <a:close/>
                    <a:moveTo>
                      <a:pt x="30" y="65"/>
                    </a:moveTo>
                    <a:lnTo>
                      <a:pt x="29" y="77"/>
                    </a:lnTo>
                    <a:lnTo>
                      <a:pt x="17" y="77"/>
                    </a:lnTo>
                    <a:lnTo>
                      <a:pt x="18" y="65"/>
                    </a:lnTo>
                    <a:lnTo>
                      <a:pt x="30" y="65"/>
                    </a:lnTo>
                    <a:close/>
                    <a:moveTo>
                      <a:pt x="29" y="89"/>
                    </a:moveTo>
                    <a:lnTo>
                      <a:pt x="29" y="101"/>
                    </a:lnTo>
                    <a:lnTo>
                      <a:pt x="17" y="101"/>
                    </a:lnTo>
                    <a:lnTo>
                      <a:pt x="17" y="89"/>
                    </a:lnTo>
                    <a:lnTo>
                      <a:pt x="29" y="89"/>
                    </a:lnTo>
                    <a:close/>
                    <a:moveTo>
                      <a:pt x="29" y="113"/>
                    </a:moveTo>
                    <a:lnTo>
                      <a:pt x="29" y="125"/>
                    </a:lnTo>
                    <a:lnTo>
                      <a:pt x="17" y="125"/>
                    </a:lnTo>
                    <a:lnTo>
                      <a:pt x="17" y="113"/>
                    </a:lnTo>
                    <a:lnTo>
                      <a:pt x="29" y="113"/>
                    </a:lnTo>
                    <a:close/>
                    <a:moveTo>
                      <a:pt x="29" y="137"/>
                    </a:moveTo>
                    <a:lnTo>
                      <a:pt x="29" y="149"/>
                    </a:lnTo>
                    <a:lnTo>
                      <a:pt x="17" y="149"/>
                    </a:lnTo>
                    <a:lnTo>
                      <a:pt x="17" y="137"/>
                    </a:lnTo>
                    <a:lnTo>
                      <a:pt x="29" y="137"/>
                    </a:lnTo>
                    <a:close/>
                    <a:moveTo>
                      <a:pt x="29" y="161"/>
                    </a:moveTo>
                    <a:lnTo>
                      <a:pt x="29" y="173"/>
                    </a:lnTo>
                    <a:lnTo>
                      <a:pt x="17" y="173"/>
                    </a:lnTo>
                    <a:lnTo>
                      <a:pt x="17" y="161"/>
                    </a:lnTo>
                    <a:lnTo>
                      <a:pt x="29" y="161"/>
                    </a:lnTo>
                    <a:close/>
                    <a:moveTo>
                      <a:pt x="29" y="185"/>
                    </a:moveTo>
                    <a:lnTo>
                      <a:pt x="29" y="197"/>
                    </a:lnTo>
                    <a:lnTo>
                      <a:pt x="17" y="197"/>
                    </a:lnTo>
                    <a:lnTo>
                      <a:pt x="17" y="185"/>
                    </a:lnTo>
                    <a:lnTo>
                      <a:pt x="29" y="185"/>
                    </a:lnTo>
                    <a:close/>
                    <a:moveTo>
                      <a:pt x="29" y="209"/>
                    </a:moveTo>
                    <a:lnTo>
                      <a:pt x="29" y="221"/>
                    </a:lnTo>
                    <a:lnTo>
                      <a:pt x="17" y="221"/>
                    </a:lnTo>
                    <a:lnTo>
                      <a:pt x="17" y="209"/>
                    </a:lnTo>
                    <a:lnTo>
                      <a:pt x="29" y="209"/>
                    </a:lnTo>
                    <a:close/>
                    <a:moveTo>
                      <a:pt x="29" y="233"/>
                    </a:moveTo>
                    <a:lnTo>
                      <a:pt x="29" y="246"/>
                    </a:lnTo>
                    <a:lnTo>
                      <a:pt x="17" y="246"/>
                    </a:lnTo>
                    <a:lnTo>
                      <a:pt x="17" y="233"/>
                    </a:lnTo>
                    <a:lnTo>
                      <a:pt x="29" y="233"/>
                    </a:lnTo>
                    <a:close/>
                    <a:moveTo>
                      <a:pt x="29" y="258"/>
                    </a:moveTo>
                    <a:lnTo>
                      <a:pt x="29" y="270"/>
                    </a:lnTo>
                    <a:lnTo>
                      <a:pt x="17" y="270"/>
                    </a:lnTo>
                    <a:lnTo>
                      <a:pt x="17" y="258"/>
                    </a:lnTo>
                    <a:lnTo>
                      <a:pt x="29" y="258"/>
                    </a:lnTo>
                    <a:close/>
                    <a:moveTo>
                      <a:pt x="29" y="282"/>
                    </a:moveTo>
                    <a:lnTo>
                      <a:pt x="29" y="294"/>
                    </a:lnTo>
                    <a:lnTo>
                      <a:pt x="17" y="294"/>
                    </a:lnTo>
                    <a:lnTo>
                      <a:pt x="17" y="282"/>
                    </a:lnTo>
                    <a:lnTo>
                      <a:pt x="29" y="282"/>
                    </a:lnTo>
                    <a:close/>
                    <a:moveTo>
                      <a:pt x="29" y="306"/>
                    </a:moveTo>
                    <a:lnTo>
                      <a:pt x="29" y="318"/>
                    </a:lnTo>
                    <a:lnTo>
                      <a:pt x="17" y="318"/>
                    </a:lnTo>
                    <a:lnTo>
                      <a:pt x="17" y="306"/>
                    </a:lnTo>
                    <a:lnTo>
                      <a:pt x="29" y="306"/>
                    </a:lnTo>
                    <a:close/>
                    <a:moveTo>
                      <a:pt x="29" y="330"/>
                    </a:moveTo>
                    <a:lnTo>
                      <a:pt x="29" y="342"/>
                    </a:lnTo>
                    <a:lnTo>
                      <a:pt x="17" y="342"/>
                    </a:lnTo>
                    <a:lnTo>
                      <a:pt x="17" y="330"/>
                    </a:lnTo>
                    <a:lnTo>
                      <a:pt x="29" y="330"/>
                    </a:lnTo>
                    <a:close/>
                    <a:moveTo>
                      <a:pt x="29" y="354"/>
                    </a:moveTo>
                    <a:lnTo>
                      <a:pt x="29" y="366"/>
                    </a:lnTo>
                    <a:lnTo>
                      <a:pt x="17" y="366"/>
                    </a:lnTo>
                    <a:lnTo>
                      <a:pt x="17" y="354"/>
                    </a:lnTo>
                    <a:lnTo>
                      <a:pt x="29" y="354"/>
                    </a:lnTo>
                    <a:close/>
                    <a:moveTo>
                      <a:pt x="29" y="378"/>
                    </a:moveTo>
                    <a:lnTo>
                      <a:pt x="29" y="390"/>
                    </a:lnTo>
                    <a:lnTo>
                      <a:pt x="17" y="390"/>
                    </a:lnTo>
                    <a:lnTo>
                      <a:pt x="17" y="378"/>
                    </a:lnTo>
                    <a:lnTo>
                      <a:pt x="29" y="378"/>
                    </a:lnTo>
                    <a:close/>
                    <a:moveTo>
                      <a:pt x="29" y="402"/>
                    </a:moveTo>
                    <a:lnTo>
                      <a:pt x="29" y="414"/>
                    </a:lnTo>
                    <a:lnTo>
                      <a:pt x="17" y="414"/>
                    </a:lnTo>
                    <a:lnTo>
                      <a:pt x="17" y="402"/>
                    </a:lnTo>
                    <a:lnTo>
                      <a:pt x="29" y="402"/>
                    </a:lnTo>
                    <a:close/>
                    <a:moveTo>
                      <a:pt x="29" y="426"/>
                    </a:moveTo>
                    <a:lnTo>
                      <a:pt x="29" y="438"/>
                    </a:lnTo>
                    <a:lnTo>
                      <a:pt x="17" y="438"/>
                    </a:lnTo>
                    <a:lnTo>
                      <a:pt x="17" y="426"/>
                    </a:lnTo>
                    <a:lnTo>
                      <a:pt x="29" y="426"/>
                    </a:lnTo>
                    <a:close/>
                    <a:moveTo>
                      <a:pt x="29" y="451"/>
                    </a:moveTo>
                    <a:lnTo>
                      <a:pt x="29" y="463"/>
                    </a:lnTo>
                    <a:lnTo>
                      <a:pt x="17" y="463"/>
                    </a:lnTo>
                    <a:lnTo>
                      <a:pt x="17" y="451"/>
                    </a:lnTo>
                    <a:lnTo>
                      <a:pt x="29" y="451"/>
                    </a:lnTo>
                    <a:close/>
                    <a:moveTo>
                      <a:pt x="29" y="475"/>
                    </a:moveTo>
                    <a:lnTo>
                      <a:pt x="29" y="487"/>
                    </a:lnTo>
                    <a:lnTo>
                      <a:pt x="17" y="487"/>
                    </a:lnTo>
                    <a:lnTo>
                      <a:pt x="17" y="475"/>
                    </a:lnTo>
                    <a:lnTo>
                      <a:pt x="29" y="475"/>
                    </a:lnTo>
                    <a:close/>
                    <a:moveTo>
                      <a:pt x="29" y="499"/>
                    </a:moveTo>
                    <a:lnTo>
                      <a:pt x="29" y="511"/>
                    </a:lnTo>
                    <a:lnTo>
                      <a:pt x="17" y="511"/>
                    </a:lnTo>
                    <a:lnTo>
                      <a:pt x="17" y="499"/>
                    </a:lnTo>
                    <a:lnTo>
                      <a:pt x="29" y="499"/>
                    </a:lnTo>
                    <a:close/>
                    <a:moveTo>
                      <a:pt x="29" y="523"/>
                    </a:moveTo>
                    <a:lnTo>
                      <a:pt x="29" y="535"/>
                    </a:lnTo>
                    <a:lnTo>
                      <a:pt x="17" y="535"/>
                    </a:lnTo>
                    <a:lnTo>
                      <a:pt x="17" y="523"/>
                    </a:lnTo>
                    <a:lnTo>
                      <a:pt x="29" y="523"/>
                    </a:lnTo>
                    <a:close/>
                    <a:moveTo>
                      <a:pt x="29" y="547"/>
                    </a:moveTo>
                    <a:lnTo>
                      <a:pt x="29" y="559"/>
                    </a:lnTo>
                    <a:lnTo>
                      <a:pt x="17" y="559"/>
                    </a:lnTo>
                    <a:lnTo>
                      <a:pt x="17" y="547"/>
                    </a:lnTo>
                    <a:lnTo>
                      <a:pt x="29" y="547"/>
                    </a:lnTo>
                    <a:close/>
                    <a:moveTo>
                      <a:pt x="29" y="571"/>
                    </a:moveTo>
                    <a:lnTo>
                      <a:pt x="29" y="583"/>
                    </a:lnTo>
                    <a:lnTo>
                      <a:pt x="17" y="583"/>
                    </a:lnTo>
                    <a:lnTo>
                      <a:pt x="17" y="571"/>
                    </a:lnTo>
                    <a:lnTo>
                      <a:pt x="29" y="571"/>
                    </a:lnTo>
                    <a:close/>
                    <a:moveTo>
                      <a:pt x="29" y="595"/>
                    </a:moveTo>
                    <a:lnTo>
                      <a:pt x="29" y="607"/>
                    </a:lnTo>
                    <a:lnTo>
                      <a:pt x="17" y="607"/>
                    </a:lnTo>
                    <a:lnTo>
                      <a:pt x="17" y="595"/>
                    </a:lnTo>
                    <a:lnTo>
                      <a:pt x="29" y="595"/>
                    </a:lnTo>
                    <a:close/>
                    <a:moveTo>
                      <a:pt x="29" y="619"/>
                    </a:moveTo>
                    <a:lnTo>
                      <a:pt x="29" y="631"/>
                    </a:lnTo>
                    <a:lnTo>
                      <a:pt x="17" y="631"/>
                    </a:lnTo>
                    <a:lnTo>
                      <a:pt x="17" y="619"/>
                    </a:lnTo>
                    <a:lnTo>
                      <a:pt x="29" y="619"/>
                    </a:lnTo>
                    <a:close/>
                    <a:moveTo>
                      <a:pt x="29" y="643"/>
                    </a:moveTo>
                    <a:lnTo>
                      <a:pt x="29" y="656"/>
                    </a:lnTo>
                    <a:lnTo>
                      <a:pt x="17" y="656"/>
                    </a:lnTo>
                    <a:lnTo>
                      <a:pt x="17" y="643"/>
                    </a:lnTo>
                    <a:lnTo>
                      <a:pt x="29" y="643"/>
                    </a:lnTo>
                    <a:close/>
                    <a:moveTo>
                      <a:pt x="29" y="668"/>
                    </a:moveTo>
                    <a:lnTo>
                      <a:pt x="29" y="680"/>
                    </a:lnTo>
                    <a:lnTo>
                      <a:pt x="17" y="680"/>
                    </a:lnTo>
                    <a:lnTo>
                      <a:pt x="17" y="668"/>
                    </a:lnTo>
                    <a:lnTo>
                      <a:pt x="29" y="668"/>
                    </a:lnTo>
                    <a:close/>
                    <a:moveTo>
                      <a:pt x="29" y="692"/>
                    </a:moveTo>
                    <a:lnTo>
                      <a:pt x="29" y="704"/>
                    </a:lnTo>
                    <a:lnTo>
                      <a:pt x="17" y="704"/>
                    </a:lnTo>
                    <a:lnTo>
                      <a:pt x="17" y="692"/>
                    </a:lnTo>
                    <a:lnTo>
                      <a:pt x="29" y="692"/>
                    </a:lnTo>
                    <a:close/>
                    <a:moveTo>
                      <a:pt x="29" y="716"/>
                    </a:moveTo>
                    <a:lnTo>
                      <a:pt x="29" y="728"/>
                    </a:lnTo>
                    <a:lnTo>
                      <a:pt x="17" y="728"/>
                    </a:lnTo>
                    <a:lnTo>
                      <a:pt x="17" y="716"/>
                    </a:lnTo>
                    <a:lnTo>
                      <a:pt x="29" y="716"/>
                    </a:lnTo>
                    <a:close/>
                    <a:moveTo>
                      <a:pt x="29" y="740"/>
                    </a:moveTo>
                    <a:lnTo>
                      <a:pt x="29" y="752"/>
                    </a:lnTo>
                    <a:lnTo>
                      <a:pt x="17" y="752"/>
                    </a:lnTo>
                    <a:lnTo>
                      <a:pt x="17" y="740"/>
                    </a:lnTo>
                    <a:lnTo>
                      <a:pt x="29" y="740"/>
                    </a:lnTo>
                    <a:close/>
                    <a:moveTo>
                      <a:pt x="29" y="764"/>
                    </a:moveTo>
                    <a:lnTo>
                      <a:pt x="29" y="776"/>
                    </a:lnTo>
                    <a:lnTo>
                      <a:pt x="17" y="776"/>
                    </a:lnTo>
                    <a:lnTo>
                      <a:pt x="17" y="764"/>
                    </a:lnTo>
                    <a:lnTo>
                      <a:pt x="29" y="764"/>
                    </a:lnTo>
                    <a:close/>
                    <a:moveTo>
                      <a:pt x="29" y="788"/>
                    </a:moveTo>
                    <a:lnTo>
                      <a:pt x="29" y="800"/>
                    </a:lnTo>
                    <a:lnTo>
                      <a:pt x="17" y="800"/>
                    </a:lnTo>
                    <a:lnTo>
                      <a:pt x="17" y="788"/>
                    </a:lnTo>
                    <a:lnTo>
                      <a:pt x="29" y="788"/>
                    </a:lnTo>
                    <a:close/>
                    <a:moveTo>
                      <a:pt x="29" y="812"/>
                    </a:moveTo>
                    <a:lnTo>
                      <a:pt x="29" y="824"/>
                    </a:lnTo>
                    <a:lnTo>
                      <a:pt x="17" y="824"/>
                    </a:lnTo>
                    <a:lnTo>
                      <a:pt x="17" y="812"/>
                    </a:lnTo>
                    <a:lnTo>
                      <a:pt x="29" y="812"/>
                    </a:lnTo>
                    <a:close/>
                    <a:moveTo>
                      <a:pt x="29" y="836"/>
                    </a:moveTo>
                    <a:lnTo>
                      <a:pt x="29" y="848"/>
                    </a:lnTo>
                    <a:lnTo>
                      <a:pt x="17" y="848"/>
                    </a:lnTo>
                    <a:lnTo>
                      <a:pt x="17" y="836"/>
                    </a:lnTo>
                    <a:lnTo>
                      <a:pt x="29" y="836"/>
                    </a:lnTo>
                    <a:close/>
                    <a:moveTo>
                      <a:pt x="29" y="861"/>
                    </a:moveTo>
                    <a:lnTo>
                      <a:pt x="29" y="873"/>
                    </a:lnTo>
                    <a:lnTo>
                      <a:pt x="17" y="873"/>
                    </a:lnTo>
                    <a:lnTo>
                      <a:pt x="17" y="861"/>
                    </a:lnTo>
                    <a:lnTo>
                      <a:pt x="29" y="861"/>
                    </a:lnTo>
                    <a:close/>
                    <a:moveTo>
                      <a:pt x="29" y="885"/>
                    </a:moveTo>
                    <a:lnTo>
                      <a:pt x="29" y="897"/>
                    </a:lnTo>
                    <a:lnTo>
                      <a:pt x="17" y="897"/>
                    </a:lnTo>
                    <a:lnTo>
                      <a:pt x="17" y="885"/>
                    </a:lnTo>
                    <a:lnTo>
                      <a:pt x="29" y="885"/>
                    </a:lnTo>
                    <a:close/>
                    <a:moveTo>
                      <a:pt x="29" y="909"/>
                    </a:moveTo>
                    <a:lnTo>
                      <a:pt x="29" y="921"/>
                    </a:lnTo>
                    <a:lnTo>
                      <a:pt x="17" y="921"/>
                    </a:lnTo>
                    <a:lnTo>
                      <a:pt x="17" y="909"/>
                    </a:lnTo>
                    <a:lnTo>
                      <a:pt x="29" y="909"/>
                    </a:lnTo>
                    <a:close/>
                    <a:moveTo>
                      <a:pt x="29" y="933"/>
                    </a:moveTo>
                    <a:lnTo>
                      <a:pt x="29" y="945"/>
                    </a:lnTo>
                    <a:lnTo>
                      <a:pt x="17" y="945"/>
                    </a:lnTo>
                    <a:lnTo>
                      <a:pt x="17" y="933"/>
                    </a:lnTo>
                    <a:lnTo>
                      <a:pt x="29" y="933"/>
                    </a:lnTo>
                    <a:close/>
                    <a:moveTo>
                      <a:pt x="29" y="957"/>
                    </a:moveTo>
                    <a:lnTo>
                      <a:pt x="29" y="969"/>
                    </a:lnTo>
                    <a:lnTo>
                      <a:pt x="17" y="969"/>
                    </a:lnTo>
                    <a:lnTo>
                      <a:pt x="17" y="957"/>
                    </a:lnTo>
                    <a:lnTo>
                      <a:pt x="29" y="957"/>
                    </a:lnTo>
                    <a:close/>
                    <a:moveTo>
                      <a:pt x="29" y="981"/>
                    </a:moveTo>
                    <a:lnTo>
                      <a:pt x="29" y="993"/>
                    </a:lnTo>
                    <a:lnTo>
                      <a:pt x="17" y="993"/>
                    </a:lnTo>
                    <a:lnTo>
                      <a:pt x="17" y="981"/>
                    </a:lnTo>
                    <a:lnTo>
                      <a:pt x="29" y="981"/>
                    </a:lnTo>
                    <a:close/>
                    <a:moveTo>
                      <a:pt x="29" y="1005"/>
                    </a:moveTo>
                    <a:lnTo>
                      <a:pt x="29" y="1017"/>
                    </a:lnTo>
                    <a:lnTo>
                      <a:pt x="17" y="1017"/>
                    </a:lnTo>
                    <a:lnTo>
                      <a:pt x="17" y="1005"/>
                    </a:lnTo>
                    <a:lnTo>
                      <a:pt x="29" y="1005"/>
                    </a:lnTo>
                    <a:close/>
                    <a:moveTo>
                      <a:pt x="29" y="1029"/>
                    </a:moveTo>
                    <a:lnTo>
                      <a:pt x="29" y="1041"/>
                    </a:lnTo>
                    <a:lnTo>
                      <a:pt x="17" y="1041"/>
                    </a:lnTo>
                    <a:lnTo>
                      <a:pt x="17" y="1029"/>
                    </a:lnTo>
                    <a:lnTo>
                      <a:pt x="29" y="1029"/>
                    </a:lnTo>
                    <a:close/>
                    <a:moveTo>
                      <a:pt x="29" y="1053"/>
                    </a:moveTo>
                    <a:lnTo>
                      <a:pt x="29" y="1065"/>
                    </a:lnTo>
                    <a:lnTo>
                      <a:pt x="17" y="1065"/>
                    </a:lnTo>
                    <a:lnTo>
                      <a:pt x="17" y="1053"/>
                    </a:lnTo>
                    <a:lnTo>
                      <a:pt x="29" y="1053"/>
                    </a:lnTo>
                    <a:close/>
                    <a:moveTo>
                      <a:pt x="29" y="1078"/>
                    </a:moveTo>
                    <a:lnTo>
                      <a:pt x="29" y="1090"/>
                    </a:lnTo>
                    <a:lnTo>
                      <a:pt x="17" y="1090"/>
                    </a:lnTo>
                    <a:lnTo>
                      <a:pt x="17" y="1078"/>
                    </a:lnTo>
                    <a:lnTo>
                      <a:pt x="29" y="1078"/>
                    </a:lnTo>
                    <a:close/>
                    <a:moveTo>
                      <a:pt x="29" y="1102"/>
                    </a:moveTo>
                    <a:lnTo>
                      <a:pt x="29" y="1114"/>
                    </a:lnTo>
                    <a:lnTo>
                      <a:pt x="17" y="1114"/>
                    </a:lnTo>
                    <a:lnTo>
                      <a:pt x="17" y="1102"/>
                    </a:lnTo>
                    <a:lnTo>
                      <a:pt x="29" y="1102"/>
                    </a:lnTo>
                    <a:close/>
                    <a:moveTo>
                      <a:pt x="29" y="1126"/>
                    </a:moveTo>
                    <a:lnTo>
                      <a:pt x="29" y="1138"/>
                    </a:lnTo>
                    <a:lnTo>
                      <a:pt x="17" y="1138"/>
                    </a:lnTo>
                    <a:lnTo>
                      <a:pt x="17" y="1126"/>
                    </a:lnTo>
                    <a:lnTo>
                      <a:pt x="29" y="1126"/>
                    </a:lnTo>
                    <a:close/>
                    <a:moveTo>
                      <a:pt x="29" y="1150"/>
                    </a:moveTo>
                    <a:lnTo>
                      <a:pt x="29" y="1162"/>
                    </a:lnTo>
                    <a:lnTo>
                      <a:pt x="17" y="1162"/>
                    </a:lnTo>
                    <a:lnTo>
                      <a:pt x="17" y="1150"/>
                    </a:lnTo>
                    <a:lnTo>
                      <a:pt x="29" y="1150"/>
                    </a:lnTo>
                    <a:close/>
                    <a:moveTo>
                      <a:pt x="29" y="1174"/>
                    </a:moveTo>
                    <a:lnTo>
                      <a:pt x="29" y="1186"/>
                    </a:lnTo>
                    <a:lnTo>
                      <a:pt x="17" y="1186"/>
                    </a:lnTo>
                    <a:lnTo>
                      <a:pt x="17" y="1174"/>
                    </a:lnTo>
                    <a:lnTo>
                      <a:pt x="29" y="1174"/>
                    </a:lnTo>
                    <a:close/>
                    <a:moveTo>
                      <a:pt x="29" y="1198"/>
                    </a:moveTo>
                    <a:lnTo>
                      <a:pt x="29" y="1210"/>
                    </a:lnTo>
                    <a:lnTo>
                      <a:pt x="17" y="1210"/>
                    </a:lnTo>
                    <a:lnTo>
                      <a:pt x="17" y="1198"/>
                    </a:lnTo>
                    <a:lnTo>
                      <a:pt x="29" y="1198"/>
                    </a:lnTo>
                    <a:close/>
                    <a:moveTo>
                      <a:pt x="29" y="1222"/>
                    </a:moveTo>
                    <a:lnTo>
                      <a:pt x="29" y="1234"/>
                    </a:lnTo>
                    <a:lnTo>
                      <a:pt x="17" y="1234"/>
                    </a:lnTo>
                    <a:lnTo>
                      <a:pt x="17" y="1222"/>
                    </a:lnTo>
                    <a:lnTo>
                      <a:pt x="29" y="1222"/>
                    </a:lnTo>
                    <a:close/>
                    <a:moveTo>
                      <a:pt x="29" y="1246"/>
                    </a:moveTo>
                    <a:lnTo>
                      <a:pt x="29" y="1258"/>
                    </a:lnTo>
                    <a:lnTo>
                      <a:pt x="17" y="1258"/>
                    </a:lnTo>
                    <a:lnTo>
                      <a:pt x="17" y="1246"/>
                    </a:lnTo>
                    <a:lnTo>
                      <a:pt x="29" y="1246"/>
                    </a:lnTo>
                    <a:close/>
                    <a:moveTo>
                      <a:pt x="29" y="1270"/>
                    </a:moveTo>
                    <a:lnTo>
                      <a:pt x="29" y="1283"/>
                    </a:lnTo>
                    <a:lnTo>
                      <a:pt x="17" y="1283"/>
                    </a:lnTo>
                    <a:lnTo>
                      <a:pt x="17" y="1270"/>
                    </a:lnTo>
                    <a:lnTo>
                      <a:pt x="29" y="1270"/>
                    </a:lnTo>
                    <a:close/>
                    <a:moveTo>
                      <a:pt x="29" y="1295"/>
                    </a:moveTo>
                    <a:lnTo>
                      <a:pt x="29" y="1307"/>
                    </a:lnTo>
                    <a:lnTo>
                      <a:pt x="17" y="1307"/>
                    </a:lnTo>
                    <a:lnTo>
                      <a:pt x="17" y="1295"/>
                    </a:lnTo>
                    <a:lnTo>
                      <a:pt x="29" y="1295"/>
                    </a:lnTo>
                    <a:close/>
                    <a:moveTo>
                      <a:pt x="29" y="1319"/>
                    </a:moveTo>
                    <a:lnTo>
                      <a:pt x="29" y="1331"/>
                    </a:lnTo>
                    <a:lnTo>
                      <a:pt x="17" y="1331"/>
                    </a:lnTo>
                    <a:lnTo>
                      <a:pt x="17" y="1319"/>
                    </a:lnTo>
                    <a:lnTo>
                      <a:pt x="29" y="1319"/>
                    </a:lnTo>
                    <a:close/>
                    <a:moveTo>
                      <a:pt x="29" y="1343"/>
                    </a:moveTo>
                    <a:lnTo>
                      <a:pt x="29" y="1355"/>
                    </a:lnTo>
                    <a:lnTo>
                      <a:pt x="17" y="1355"/>
                    </a:lnTo>
                    <a:lnTo>
                      <a:pt x="17" y="1343"/>
                    </a:lnTo>
                    <a:lnTo>
                      <a:pt x="29" y="1343"/>
                    </a:lnTo>
                    <a:close/>
                    <a:moveTo>
                      <a:pt x="29" y="1367"/>
                    </a:moveTo>
                    <a:lnTo>
                      <a:pt x="29" y="1379"/>
                    </a:lnTo>
                    <a:lnTo>
                      <a:pt x="17" y="1379"/>
                    </a:lnTo>
                    <a:lnTo>
                      <a:pt x="17" y="1367"/>
                    </a:lnTo>
                    <a:lnTo>
                      <a:pt x="29" y="1367"/>
                    </a:lnTo>
                    <a:close/>
                    <a:moveTo>
                      <a:pt x="29" y="1391"/>
                    </a:moveTo>
                    <a:lnTo>
                      <a:pt x="29" y="1403"/>
                    </a:lnTo>
                    <a:lnTo>
                      <a:pt x="17" y="1403"/>
                    </a:lnTo>
                    <a:lnTo>
                      <a:pt x="17" y="1391"/>
                    </a:lnTo>
                    <a:lnTo>
                      <a:pt x="29" y="1391"/>
                    </a:lnTo>
                    <a:close/>
                    <a:moveTo>
                      <a:pt x="29" y="1415"/>
                    </a:moveTo>
                    <a:lnTo>
                      <a:pt x="29" y="1427"/>
                    </a:lnTo>
                    <a:lnTo>
                      <a:pt x="17" y="1427"/>
                    </a:lnTo>
                    <a:lnTo>
                      <a:pt x="17" y="1415"/>
                    </a:lnTo>
                    <a:lnTo>
                      <a:pt x="29" y="1415"/>
                    </a:lnTo>
                    <a:close/>
                    <a:moveTo>
                      <a:pt x="29" y="1439"/>
                    </a:moveTo>
                    <a:lnTo>
                      <a:pt x="29" y="1451"/>
                    </a:lnTo>
                    <a:lnTo>
                      <a:pt x="17" y="1451"/>
                    </a:lnTo>
                    <a:lnTo>
                      <a:pt x="17" y="1439"/>
                    </a:lnTo>
                    <a:lnTo>
                      <a:pt x="29" y="1439"/>
                    </a:lnTo>
                    <a:close/>
                    <a:moveTo>
                      <a:pt x="29" y="1463"/>
                    </a:moveTo>
                    <a:lnTo>
                      <a:pt x="29" y="1475"/>
                    </a:lnTo>
                    <a:lnTo>
                      <a:pt x="17" y="1475"/>
                    </a:lnTo>
                    <a:lnTo>
                      <a:pt x="17" y="1463"/>
                    </a:lnTo>
                    <a:lnTo>
                      <a:pt x="29" y="1463"/>
                    </a:lnTo>
                    <a:close/>
                    <a:moveTo>
                      <a:pt x="29" y="1488"/>
                    </a:moveTo>
                    <a:lnTo>
                      <a:pt x="29" y="1500"/>
                    </a:lnTo>
                    <a:lnTo>
                      <a:pt x="17" y="1500"/>
                    </a:lnTo>
                    <a:lnTo>
                      <a:pt x="17" y="1488"/>
                    </a:lnTo>
                    <a:lnTo>
                      <a:pt x="29" y="1488"/>
                    </a:lnTo>
                    <a:close/>
                    <a:moveTo>
                      <a:pt x="29" y="1512"/>
                    </a:moveTo>
                    <a:lnTo>
                      <a:pt x="29" y="1524"/>
                    </a:lnTo>
                    <a:lnTo>
                      <a:pt x="17" y="1524"/>
                    </a:lnTo>
                    <a:lnTo>
                      <a:pt x="17" y="1512"/>
                    </a:lnTo>
                    <a:lnTo>
                      <a:pt x="29" y="1512"/>
                    </a:lnTo>
                    <a:close/>
                    <a:moveTo>
                      <a:pt x="29" y="1536"/>
                    </a:moveTo>
                    <a:lnTo>
                      <a:pt x="29" y="1548"/>
                    </a:lnTo>
                    <a:lnTo>
                      <a:pt x="17" y="1548"/>
                    </a:lnTo>
                    <a:lnTo>
                      <a:pt x="17" y="1536"/>
                    </a:lnTo>
                    <a:lnTo>
                      <a:pt x="29" y="1536"/>
                    </a:lnTo>
                    <a:close/>
                    <a:moveTo>
                      <a:pt x="29" y="1560"/>
                    </a:moveTo>
                    <a:lnTo>
                      <a:pt x="29" y="1572"/>
                    </a:lnTo>
                    <a:lnTo>
                      <a:pt x="17" y="1572"/>
                    </a:lnTo>
                    <a:lnTo>
                      <a:pt x="17" y="1560"/>
                    </a:lnTo>
                    <a:lnTo>
                      <a:pt x="29" y="1560"/>
                    </a:lnTo>
                    <a:close/>
                    <a:moveTo>
                      <a:pt x="29" y="1584"/>
                    </a:moveTo>
                    <a:lnTo>
                      <a:pt x="29" y="1596"/>
                    </a:lnTo>
                    <a:lnTo>
                      <a:pt x="17" y="1596"/>
                    </a:lnTo>
                    <a:lnTo>
                      <a:pt x="17" y="1584"/>
                    </a:lnTo>
                    <a:lnTo>
                      <a:pt x="29" y="1584"/>
                    </a:lnTo>
                    <a:close/>
                    <a:moveTo>
                      <a:pt x="29" y="1608"/>
                    </a:moveTo>
                    <a:lnTo>
                      <a:pt x="29" y="1620"/>
                    </a:lnTo>
                    <a:lnTo>
                      <a:pt x="17" y="1620"/>
                    </a:lnTo>
                    <a:lnTo>
                      <a:pt x="17" y="1608"/>
                    </a:lnTo>
                    <a:lnTo>
                      <a:pt x="29" y="1608"/>
                    </a:lnTo>
                    <a:close/>
                    <a:moveTo>
                      <a:pt x="29" y="1632"/>
                    </a:moveTo>
                    <a:lnTo>
                      <a:pt x="29" y="1644"/>
                    </a:lnTo>
                    <a:lnTo>
                      <a:pt x="17" y="1644"/>
                    </a:lnTo>
                    <a:lnTo>
                      <a:pt x="17" y="1632"/>
                    </a:lnTo>
                    <a:lnTo>
                      <a:pt x="29" y="1632"/>
                    </a:lnTo>
                    <a:close/>
                    <a:moveTo>
                      <a:pt x="29" y="1656"/>
                    </a:moveTo>
                    <a:lnTo>
                      <a:pt x="29" y="1668"/>
                    </a:lnTo>
                    <a:lnTo>
                      <a:pt x="17" y="1668"/>
                    </a:lnTo>
                    <a:lnTo>
                      <a:pt x="17" y="1656"/>
                    </a:lnTo>
                    <a:lnTo>
                      <a:pt x="29" y="1656"/>
                    </a:lnTo>
                    <a:close/>
                    <a:moveTo>
                      <a:pt x="29" y="1680"/>
                    </a:moveTo>
                    <a:lnTo>
                      <a:pt x="29" y="1693"/>
                    </a:lnTo>
                    <a:lnTo>
                      <a:pt x="17" y="1693"/>
                    </a:lnTo>
                    <a:lnTo>
                      <a:pt x="17" y="1680"/>
                    </a:lnTo>
                    <a:lnTo>
                      <a:pt x="29" y="1680"/>
                    </a:lnTo>
                    <a:close/>
                    <a:moveTo>
                      <a:pt x="29" y="1705"/>
                    </a:moveTo>
                    <a:lnTo>
                      <a:pt x="29" y="1717"/>
                    </a:lnTo>
                    <a:lnTo>
                      <a:pt x="17" y="1717"/>
                    </a:lnTo>
                    <a:lnTo>
                      <a:pt x="17" y="1705"/>
                    </a:lnTo>
                    <a:lnTo>
                      <a:pt x="29" y="1705"/>
                    </a:lnTo>
                    <a:close/>
                    <a:moveTo>
                      <a:pt x="29" y="1729"/>
                    </a:moveTo>
                    <a:lnTo>
                      <a:pt x="29" y="1741"/>
                    </a:lnTo>
                    <a:lnTo>
                      <a:pt x="17" y="1741"/>
                    </a:lnTo>
                    <a:lnTo>
                      <a:pt x="17" y="1729"/>
                    </a:lnTo>
                    <a:lnTo>
                      <a:pt x="29" y="1729"/>
                    </a:lnTo>
                    <a:close/>
                    <a:moveTo>
                      <a:pt x="29" y="1753"/>
                    </a:moveTo>
                    <a:lnTo>
                      <a:pt x="29" y="1765"/>
                    </a:lnTo>
                    <a:lnTo>
                      <a:pt x="17" y="1765"/>
                    </a:lnTo>
                    <a:lnTo>
                      <a:pt x="17" y="1753"/>
                    </a:lnTo>
                    <a:lnTo>
                      <a:pt x="29" y="1753"/>
                    </a:lnTo>
                    <a:close/>
                    <a:moveTo>
                      <a:pt x="29" y="1777"/>
                    </a:moveTo>
                    <a:lnTo>
                      <a:pt x="29" y="1789"/>
                    </a:lnTo>
                    <a:lnTo>
                      <a:pt x="17" y="1789"/>
                    </a:lnTo>
                    <a:lnTo>
                      <a:pt x="17" y="1777"/>
                    </a:lnTo>
                    <a:lnTo>
                      <a:pt x="29" y="1777"/>
                    </a:lnTo>
                    <a:close/>
                    <a:moveTo>
                      <a:pt x="29" y="1801"/>
                    </a:moveTo>
                    <a:lnTo>
                      <a:pt x="29" y="1813"/>
                    </a:lnTo>
                    <a:lnTo>
                      <a:pt x="17" y="1813"/>
                    </a:lnTo>
                    <a:lnTo>
                      <a:pt x="17" y="1801"/>
                    </a:lnTo>
                    <a:lnTo>
                      <a:pt x="29" y="1801"/>
                    </a:lnTo>
                    <a:close/>
                    <a:moveTo>
                      <a:pt x="29" y="1825"/>
                    </a:moveTo>
                    <a:lnTo>
                      <a:pt x="29" y="1837"/>
                    </a:lnTo>
                    <a:lnTo>
                      <a:pt x="17" y="1837"/>
                    </a:lnTo>
                    <a:lnTo>
                      <a:pt x="17" y="1825"/>
                    </a:lnTo>
                    <a:lnTo>
                      <a:pt x="29" y="1825"/>
                    </a:lnTo>
                    <a:close/>
                    <a:moveTo>
                      <a:pt x="29" y="1849"/>
                    </a:moveTo>
                    <a:lnTo>
                      <a:pt x="29" y="1861"/>
                    </a:lnTo>
                    <a:lnTo>
                      <a:pt x="17" y="1861"/>
                    </a:lnTo>
                    <a:lnTo>
                      <a:pt x="17" y="1849"/>
                    </a:lnTo>
                    <a:lnTo>
                      <a:pt x="29" y="1849"/>
                    </a:lnTo>
                    <a:close/>
                    <a:moveTo>
                      <a:pt x="29" y="1873"/>
                    </a:moveTo>
                    <a:lnTo>
                      <a:pt x="29" y="1885"/>
                    </a:lnTo>
                    <a:lnTo>
                      <a:pt x="17" y="1885"/>
                    </a:lnTo>
                    <a:lnTo>
                      <a:pt x="17" y="1873"/>
                    </a:lnTo>
                    <a:lnTo>
                      <a:pt x="29" y="1873"/>
                    </a:lnTo>
                    <a:close/>
                    <a:moveTo>
                      <a:pt x="29" y="1898"/>
                    </a:moveTo>
                    <a:lnTo>
                      <a:pt x="29" y="1910"/>
                    </a:lnTo>
                    <a:lnTo>
                      <a:pt x="17" y="1910"/>
                    </a:lnTo>
                    <a:lnTo>
                      <a:pt x="17" y="1898"/>
                    </a:lnTo>
                    <a:lnTo>
                      <a:pt x="29" y="1898"/>
                    </a:lnTo>
                    <a:close/>
                    <a:moveTo>
                      <a:pt x="29" y="1922"/>
                    </a:moveTo>
                    <a:lnTo>
                      <a:pt x="29" y="1934"/>
                    </a:lnTo>
                    <a:lnTo>
                      <a:pt x="17" y="1934"/>
                    </a:lnTo>
                    <a:lnTo>
                      <a:pt x="17" y="1922"/>
                    </a:lnTo>
                    <a:lnTo>
                      <a:pt x="29" y="1922"/>
                    </a:lnTo>
                    <a:close/>
                    <a:moveTo>
                      <a:pt x="29" y="1946"/>
                    </a:moveTo>
                    <a:lnTo>
                      <a:pt x="29" y="1958"/>
                    </a:lnTo>
                    <a:lnTo>
                      <a:pt x="17" y="1958"/>
                    </a:lnTo>
                    <a:lnTo>
                      <a:pt x="17" y="1946"/>
                    </a:lnTo>
                    <a:lnTo>
                      <a:pt x="29" y="1946"/>
                    </a:lnTo>
                    <a:close/>
                    <a:moveTo>
                      <a:pt x="29" y="1970"/>
                    </a:moveTo>
                    <a:lnTo>
                      <a:pt x="29" y="1982"/>
                    </a:lnTo>
                    <a:lnTo>
                      <a:pt x="17" y="1982"/>
                    </a:lnTo>
                    <a:lnTo>
                      <a:pt x="17" y="1970"/>
                    </a:lnTo>
                    <a:lnTo>
                      <a:pt x="29" y="1970"/>
                    </a:lnTo>
                    <a:close/>
                    <a:moveTo>
                      <a:pt x="29" y="1994"/>
                    </a:moveTo>
                    <a:lnTo>
                      <a:pt x="29" y="2006"/>
                    </a:lnTo>
                    <a:lnTo>
                      <a:pt x="17" y="2006"/>
                    </a:lnTo>
                    <a:lnTo>
                      <a:pt x="17" y="1994"/>
                    </a:lnTo>
                    <a:lnTo>
                      <a:pt x="29" y="1994"/>
                    </a:lnTo>
                    <a:close/>
                    <a:moveTo>
                      <a:pt x="29" y="2018"/>
                    </a:moveTo>
                    <a:lnTo>
                      <a:pt x="29" y="2030"/>
                    </a:lnTo>
                    <a:lnTo>
                      <a:pt x="17" y="2030"/>
                    </a:lnTo>
                    <a:lnTo>
                      <a:pt x="17" y="2018"/>
                    </a:lnTo>
                    <a:lnTo>
                      <a:pt x="29" y="2018"/>
                    </a:lnTo>
                    <a:close/>
                    <a:moveTo>
                      <a:pt x="29" y="2042"/>
                    </a:moveTo>
                    <a:lnTo>
                      <a:pt x="29" y="2054"/>
                    </a:lnTo>
                    <a:lnTo>
                      <a:pt x="17" y="2054"/>
                    </a:lnTo>
                    <a:lnTo>
                      <a:pt x="17" y="2042"/>
                    </a:lnTo>
                    <a:lnTo>
                      <a:pt x="29" y="2042"/>
                    </a:lnTo>
                    <a:close/>
                    <a:moveTo>
                      <a:pt x="29" y="2066"/>
                    </a:moveTo>
                    <a:lnTo>
                      <a:pt x="29" y="2078"/>
                    </a:lnTo>
                    <a:lnTo>
                      <a:pt x="17" y="2078"/>
                    </a:lnTo>
                    <a:lnTo>
                      <a:pt x="17" y="2066"/>
                    </a:lnTo>
                    <a:lnTo>
                      <a:pt x="29" y="2066"/>
                    </a:lnTo>
                    <a:close/>
                    <a:moveTo>
                      <a:pt x="29" y="2090"/>
                    </a:moveTo>
                    <a:lnTo>
                      <a:pt x="28" y="2101"/>
                    </a:lnTo>
                    <a:lnTo>
                      <a:pt x="16" y="2101"/>
                    </a:lnTo>
                    <a:lnTo>
                      <a:pt x="17" y="2090"/>
                    </a:lnTo>
                    <a:lnTo>
                      <a:pt x="29" y="2090"/>
                    </a:lnTo>
                    <a:close/>
                    <a:moveTo>
                      <a:pt x="0" y="49"/>
                    </a:moveTo>
                    <a:lnTo>
                      <a:pt x="24" y="0"/>
                    </a:lnTo>
                    <a:lnTo>
                      <a:pt x="48" y="49"/>
                    </a:lnTo>
                    <a:lnTo>
                      <a:pt x="0" y="49"/>
                    </a:lnTo>
                    <a:close/>
                  </a:path>
                </a:pathLst>
              </a:custGeom>
              <a:solidFill>
                <a:srgbClr val="000000"/>
              </a:solidFill>
              <a:ln w="1588">
                <a:solidFill>
                  <a:srgbClr val="000000"/>
                </a:solidFill>
                <a:bevel/>
                <a:headEnd/>
                <a:tailEnd/>
              </a:ln>
            </p:spPr>
            <p:txBody>
              <a:bodyPr/>
              <a:lstStyle/>
              <a:p>
                <a:endParaRPr lang="en-US" sz="1400"/>
              </a:p>
            </p:txBody>
          </p:sp>
          <p:grpSp>
            <p:nvGrpSpPr>
              <p:cNvPr id="52268" name="Group 94">
                <a:extLst>
                  <a:ext uri="{FF2B5EF4-FFF2-40B4-BE49-F238E27FC236}">
                    <a16:creationId xmlns:a16="http://schemas.microsoft.com/office/drawing/2014/main" id="{AF7021B0-09E0-4626-9718-9231F22B59C1}"/>
                  </a:ext>
                </a:extLst>
              </p:cNvPr>
              <p:cNvGrpSpPr>
                <a:grpSpLocks/>
              </p:cNvGrpSpPr>
              <p:nvPr/>
            </p:nvGrpSpPr>
            <p:grpSpPr bwMode="auto">
              <a:xfrm>
                <a:off x="815" y="3097"/>
                <a:ext cx="1614" cy="714"/>
                <a:chOff x="815" y="3097"/>
                <a:chExt cx="1614" cy="714"/>
              </a:xfrm>
            </p:grpSpPr>
            <p:grpSp>
              <p:nvGrpSpPr>
                <p:cNvPr id="52269" name="Group 48">
                  <a:extLst>
                    <a:ext uri="{FF2B5EF4-FFF2-40B4-BE49-F238E27FC236}">
                      <a16:creationId xmlns:a16="http://schemas.microsoft.com/office/drawing/2014/main" id="{F14ADA2C-3FB2-4AE3-9848-979FC3180287}"/>
                    </a:ext>
                  </a:extLst>
                </p:cNvPr>
                <p:cNvGrpSpPr>
                  <a:grpSpLocks/>
                </p:cNvGrpSpPr>
                <p:nvPr/>
              </p:nvGrpSpPr>
              <p:grpSpPr bwMode="auto">
                <a:xfrm>
                  <a:off x="815" y="3097"/>
                  <a:ext cx="1614" cy="714"/>
                  <a:chOff x="815" y="3097"/>
                  <a:chExt cx="1614" cy="714"/>
                </a:xfrm>
              </p:grpSpPr>
              <p:sp>
                <p:nvSpPr>
                  <p:cNvPr id="52276" name="Freeform 46">
                    <a:extLst>
                      <a:ext uri="{FF2B5EF4-FFF2-40B4-BE49-F238E27FC236}">
                        <a16:creationId xmlns:a16="http://schemas.microsoft.com/office/drawing/2014/main" id="{434749CE-8350-4FFE-B2E8-2C33FB85A3B6}"/>
                      </a:ext>
                    </a:extLst>
                  </p:cNvPr>
                  <p:cNvSpPr>
                    <a:spLocks/>
                  </p:cNvSpPr>
                  <p:nvPr/>
                </p:nvSpPr>
                <p:spPr bwMode="auto">
                  <a:xfrm>
                    <a:off x="815" y="3097"/>
                    <a:ext cx="1614" cy="714"/>
                  </a:xfrm>
                  <a:custGeom>
                    <a:avLst/>
                    <a:gdLst>
                      <a:gd name="T0" fmla="*/ 0 w 1614"/>
                      <a:gd name="T1" fmla="*/ 406 h 714"/>
                      <a:gd name="T2" fmla="*/ 0 w 1614"/>
                      <a:gd name="T3" fmla="*/ 458 h 714"/>
                      <a:gd name="T4" fmla="*/ 0 w 1614"/>
                      <a:gd name="T5" fmla="*/ 458 h 714"/>
                      <a:gd name="T6" fmla="*/ 0 w 1614"/>
                      <a:gd name="T7" fmla="*/ 535 h 714"/>
                      <a:gd name="T8" fmla="*/ 0 w 1614"/>
                      <a:gd name="T9" fmla="*/ 714 h 714"/>
                      <a:gd name="T10" fmla="*/ 673 w 1614"/>
                      <a:gd name="T11" fmla="*/ 714 h 714"/>
                      <a:gd name="T12" fmla="*/ 673 w 1614"/>
                      <a:gd name="T13" fmla="*/ 714 h 714"/>
                      <a:gd name="T14" fmla="*/ 962 w 1614"/>
                      <a:gd name="T15" fmla="*/ 714 h 714"/>
                      <a:gd name="T16" fmla="*/ 1155 w 1614"/>
                      <a:gd name="T17" fmla="*/ 714 h 714"/>
                      <a:gd name="T18" fmla="*/ 1155 w 1614"/>
                      <a:gd name="T19" fmla="*/ 535 h 714"/>
                      <a:gd name="T20" fmla="*/ 1155 w 1614"/>
                      <a:gd name="T21" fmla="*/ 458 h 714"/>
                      <a:gd name="T22" fmla="*/ 1155 w 1614"/>
                      <a:gd name="T23" fmla="*/ 458 h 714"/>
                      <a:gd name="T24" fmla="*/ 1155 w 1614"/>
                      <a:gd name="T25" fmla="*/ 406 h 714"/>
                      <a:gd name="T26" fmla="*/ 962 w 1614"/>
                      <a:gd name="T27" fmla="*/ 406 h 714"/>
                      <a:gd name="T28" fmla="*/ 1614 w 1614"/>
                      <a:gd name="T29" fmla="*/ 0 h 714"/>
                      <a:gd name="T30" fmla="*/ 673 w 1614"/>
                      <a:gd name="T31" fmla="*/ 406 h 714"/>
                      <a:gd name="T32" fmla="*/ 0 w 1614"/>
                      <a:gd name="T33" fmla="*/ 406 h 71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14"/>
                      <a:gd name="T52" fmla="*/ 0 h 714"/>
                      <a:gd name="T53" fmla="*/ 1614 w 1614"/>
                      <a:gd name="T54" fmla="*/ 714 h 71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14" h="714">
                        <a:moveTo>
                          <a:pt x="0" y="406"/>
                        </a:moveTo>
                        <a:lnTo>
                          <a:pt x="0" y="458"/>
                        </a:lnTo>
                        <a:lnTo>
                          <a:pt x="0" y="535"/>
                        </a:lnTo>
                        <a:lnTo>
                          <a:pt x="0" y="714"/>
                        </a:lnTo>
                        <a:lnTo>
                          <a:pt x="673" y="714"/>
                        </a:lnTo>
                        <a:lnTo>
                          <a:pt x="962" y="714"/>
                        </a:lnTo>
                        <a:lnTo>
                          <a:pt x="1155" y="714"/>
                        </a:lnTo>
                        <a:lnTo>
                          <a:pt x="1155" y="535"/>
                        </a:lnTo>
                        <a:lnTo>
                          <a:pt x="1155" y="458"/>
                        </a:lnTo>
                        <a:lnTo>
                          <a:pt x="1155" y="406"/>
                        </a:lnTo>
                        <a:lnTo>
                          <a:pt x="962" y="406"/>
                        </a:lnTo>
                        <a:lnTo>
                          <a:pt x="1614" y="0"/>
                        </a:lnTo>
                        <a:lnTo>
                          <a:pt x="673" y="406"/>
                        </a:lnTo>
                        <a:lnTo>
                          <a:pt x="0" y="4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52277" name="Freeform 47">
                    <a:extLst>
                      <a:ext uri="{FF2B5EF4-FFF2-40B4-BE49-F238E27FC236}">
                        <a16:creationId xmlns:a16="http://schemas.microsoft.com/office/drawing/2014/main" id="{4CD6B8CB-17C1-4756-B951-E739737508B8}"/>
                      </a:ext>
                    </a:extLst>
                  </p:cNvPr>
                  <p:cNvSpPr>
                    <a:spLocks/>
                  </p:cNvSpPr>
                  <p:nvPr/>
                </p:nvSpPr>
                <p:spPr bwMode="auto">
                  <a:xfrm>
                    <a:off x="815" y="3097"/>
                    <a:ext cx="1614" cy="714"/>
                  </a:xfrm>
                  <a:custGeom>
                    <a:avLst/>
                    <a:gdLst>
                      <a:gd name="T0" fmla="*/ 0 w 1614"/>
                      <a:gd name="T1" fmla="*/ 406 h 714"/>
                      <a:gd name="T2" fmla="*/ 0 w 1614"/>
                      <a:gd name="T3" fmla="*/ 458 h 714"/>
                      <a:gd name="T4" fmla="*/ 0 w 1614"/>
                      <a:gd name="T5" fmla="*/ 458 h 714"/>
                      <a:gd name="T6" fmla="*/ 0 w 1614"/>
                      <a:gd name="T7" fmla="*/ 535 h 714"/>
                      <a:gd name="T8" fmla="*/ 0 w 1614"/>
                      <a:gd name="T9" fmla="*/ 714 h 714"/>
                      <a:gd name="T10" fmla="*/ 673 w 1614"/>
                      <a:gd name="T11" fmla="*/ 714 h 714"/>
                      <a:gd name="T12" fmla="*/ 673 w 1614"/>
                      <a:gd name="T13" fmla="*/ 714 h 714"/>
                      <a:gd name="T14" fmla="*/ 962 w 1614"/>
                      <a:gd name="T15" fmla="*/ 714 h 714"/>
                      <a:gd name="T16" fmla="*/ 1155 w 1614"/>
                      <a:gd name="T17" fmla="*/ 714 h 714"/>
                      <a:gd name="T18" fmla="*/ 1155 w 1614"/>
                      <a:gd name="T19" fmla="*/ 535 h 714"/>
                      <a:gd name="T20" fmla="*/ 1155 w 1614"/>
                      <a:gd name="T21" fmla="*/ 458 h 714"/>
                      <a:gd name="T22" fmla="*/ 1155 w 1614"/>
                      <a:gd name="T23" fmla="*/ 458 h 714"/>
                      <a:gd name="T24" fmla="*/ 1155 w 1614"/>
                      <a:gd name="T25" fmla="*/ 406 h 714"/>
                      <a:gd name="T26" fmla="*/ 962 w 1614"/>
                      <a:gd name="T27" fmla="*/ 406 h 714"/>
                      <a:gd name="T28" fmla="*/ 1614 w 1614"/>
                      <a:gd name="T29" fmla="*/ 0 h 714"/>
                      <a:gd name="T30" fmla="*/ 673 w 1614"/>
                      <a:gd name="T31" fmla="*/ 406 h 714"/>
                      <a:gd name="T32" fmla="*/ 0 w 1614"/>
                      <a:gd name="T33" fmla="*/ 406 h 71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14"/>
                      <a:gd name="T52" fmla="*/ 0 h 714"/>
                      <a:gd name="T53" fmla="*/ 1614 w 1614"/>
                      <a:gd name="T54" fmla="*/ 714 h 71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14" h="714">
                        <a:moveTo>
                          <a:pt x="0" y="406"/>
                        </a:moveTo>
                        <a:lnTo>
                          <a:pt x="0" y="458"/>
                        </a:lnTo>
                        <a:lnTo>
                          <a:pt x="0" y="535"/>
                        </a:lnTo>
                        <a:lnTo>
                          <a:pt x="0" y="714"/>
                        </a:lnTo>
                        <a:lnTo>
                          <a:pt x="673" y="714"/>
                        </a:lnTo>
                        <a:lnTo>
                          <a:pt x="962" y="714"/>
                        </a:lnTo>
                        <a:lnTo>
                          <a:pt x="1155" y="714"/>
                        </a:lnTo>
                        <a:lnTo>
                          <a:pt x="1155" y="535"/>
                        </a:lnTo>
                        <a:lnTo>
                          <a:pt x="1155" y="458"/>
                        </a:lnTo>
                        <a:lnTo>
                          <a:pt x="1155" y="406"/>
                        </a:lnTo>
                        <a:lnTo>
                          <a:pt x="962" y="406"/>
                        </a:lnTo>
                        <a:lnTo>
                          <a:pt x="1614" y="0"/>
                        </a:lnTo>
                        <a:lnTo>
                          <a:pt x="673" y="406"/>
                        </a:lnTo>
                        <a:lnTo>
                          <a:pt x="0" y="406"/>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grpSp>
            <p:sp>
              <p:nvSpPr>
                <p:cNvPr id="52270" name="Rectangle 49">
                  <a:extLst>
                    <a:ext uri="{FF2B5EF4-FFF2-40B4-BE49-F238E27FC236}">
                      <a16:creationId xmlns:a16="http://schemas.microsoft.com/office/drawing/2014/main" id="{CDB9DF90-7BF4-4EC4-85CA-C52AFD8699AB}"/>
                    </a:ext>
                  </a:extLst>
                </p:cNvPr>
                <p:cNvSpPr>
                  <a:spLocks noChangeArrowheads="1"/>
                </p:cNvSpPr>
                <p:nvPr/>
              </p:nvSpPr>
              <p:spPr bwMode="auto">
                <a:xfrm>
                  <a:off x="903" y="3544"/>
                  <a:ext cx="708"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pH po ekvilibraci</a:t>
                  </a:r>
                </a:p>
              </p:txBody>
            </p:sp>
            <p:sp>
              <p:nvSpPr>
                <p:cNvPr id="52271" name="Rectangle 50">
                  <a:extLst>
                    <a:ext uri="{FF2B5EF4-FFF2-40B4-BE49-F238E27FC236}">
                      <a16:creationId xmlns:a16="http://schemas.microsoft.com/office/drawing/2014/main" id="{89FEF05C-3952-4597-9897-F6F739518E60}"/>
                    </a:ext>
                  </a:extLst>
                </p:cNvPr>
                <p:cNvSpPr>
                  <a:spLocks noChangeArrowheads="1"/>
                </p:cNvSpPr>
                <p:nvPr/>
              </p:nvSpPr>
              <p:spPr bwMode="auto">
                <a:xfrm>
                  <a:off x="1053" y="3544"/>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52272" name="Rectangle 51">
                  <a:extLst>
                    <a:ext uri="{FF2B5EF4-FFF2-40B4-BE49-F238E27FC236}">
                      <a16:creationId xmlns:a16="http://schemas.microsoft.com/office/drawing/2014/main" id="{F6BD9E25-49CB-4D11-BE9B-3CC0CF476996}"/>
                    </a:ext>
                  </a:extLst>
                </p:cNvPr>
                <p:cNvSpPr>
                  <a:spLocks noChangeArrowheads="1"/>
                </p:cNvSpPr>
                <p:nvPr/>
              </p:nvSpPr>
              <p:spPr bwMode="auto">
                <a:xfrm>
                  <a:off x="1186" y="3544"/>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52273" name="Rectangle 52">
                  <a:extLst>
                    <a:ext uri="{FF2B5EF4-FFF2-40B4-BE49-F238E27FC236}">
                      <a16:creationId xmlns:a16="http://schemas.microsoft.com/office/drawing/2014/main" id="{710F8F8E-CCE9-4B4E-8E59-2935AFF74304}"/>
                    </a:ext>
                  </a:extLst>
                </p:cNvPr>
                <p:cNvSpPr>
                  <a:spLocks noChangeArrowheads="1"/>
                </p:cNvSpPr>
                <p:nvPr/>
              </p:nvSpPr>
              <p:spPr bwMode="auto">
                <a:xfrm>
                  <a:off x="1632" y="3544"/>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52274" name="Rectangle 53">
                  <a:extLst>
                    <a:ext uri="{FF2B5EF4-FFF2-40B4-BE49-F238E27FC236}">
                      <a16:creationId xmlns:a16="http://schemas.microsoft.com/office/drawing/2014/main" id="{CFB6E2ED-412F-4752-B3B3-A8560D923DA4}"/>
                    </a:ext>
                  </a:extLst>
                </p:cNvPr>
                <p:cNvSpPr>
                  <a:spLocks noChangeArrowheads="1"/>
                </p:cNvSpPr>
                <p:nvPr/>
              </p:nvSpPr>
              <p:spPr bwMode="auto">
                <a:xfrm>
                  <a:off x="876" y="3660"/>
                  <a:ext cx="67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s vysokým pCO</a:t>
                  </a:r>
                  <a:endParaRPr lang="cs-CZ" altLang="cs-CZ" sz="2399">
                    <a:latin typeface="Times New Roman" panose="02020603050405020304" pitchFamily="18" charset="0"/>
                  </a:endParaRPr>
                </a:p>
              </p:txBody>
            </p:sp>
            <p:sp>
              <p:nvSpPr>
                <p:cNvPr id="52275" name="Rectangle 54">
                  <a:extLst>
                    <a:ext uri="{FF2B5EF4-FFF2-40B4-BE49-F238E27FC236}">
                      <a16:creationId xmlns:a16="http://schemas.microsoft.com/office/drawing/2014/main" id="{8566CDA8-9177-44CD-9EC0-7D127069527D}"/>
                    </a:ext>
                  </a:extLst>
                </p:cNvPr>
                <p:cNvSpPr>
                  <a:spLocks noChangeArrowheads="1"/>
                </p:cNvSpPr>
                <p:nvPr/>
              </p:nvSpPr>
              <p:spPr bwMode="auto">
                <a:xfrm>
                  <a:off x="1474" y="3711"/>
                  <a:ext cx="36"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a:t>
                  </a:r>
                  <a:endParaRPr lang="cs-CZ" altLang="cs-CZ" sz="2399">
                    <a:latin typeface="Times New Roman" panose="02020603050405020304" pitchFamily="18" charset="0"/>
                  </a:endParaRPr>
                </a:p>
              </p:txBody>
            </p:sp>
          </p:grpSp>
        </p:grpSp>
        <p:grpSp>
          <p:nvGrpSpPr>
            <p:cNvPr id="52251" name="Group 93">
              <a:extLst>
                <a:ext uri="{FF2B5EF4-FFF2-40B4-BE49-F238E27FC236}">
                  <a16:creationId xmlns:a16="http://schemas.microsoft.com/office/drawing/2014/main" id="{7E8E6DFC-B982-40BD-AC22-3C053AEE5245}"/>
                </a:ext>
              </a:extLst>
            </p:cNvPr>
            <p:cNvGrpSpPr>
              <a:grpSpLocks/>
            </p:cNvGrpSpPr>
            <p:nvPr/>
          </p:nvGrpSpPr>
          <p:grpSpPr bwMode="auto">
            <a:xfrm>
              <a:off x="267" y="533"/>
              <a:ext cx="2171" cy="505"/>
              <a:chOff x="267" y="533"/>
              <a:chExt cx="2171" cy="505"/>
            </a:xfrm>
          </p:grpSpPr>
          <p:sp>
            <p:nvSpPr>
              <p:cNvPr id="52252" name="Freeform 20">
                <a:extLst>
                  <a:ext uri="{FF2B5EF4-FFF2-40B4-BE49-F238E27FC236}">
                    <a16:creationId xmlns:a16="http://schemas.microsoft.com/office/drawing/2014/main" id="{0775F3B3-FB07-4065-8546-53EAD7A24290}"/>
                  </a:ext>
                </a:extLst>
              </p:cNvPr>
              <p:cNvSpPr>
                <a:spLocks noEditPoints="1"/>
              </p:cNvSpPr>
              <p:nvPr/>
            </p:nvSpPr>
            <p:spPr bwMode="auto">
              <a:xfrm>
                <a:off x="1886" y="965"/>
                <a:ext cx="552" cy="48"/>
              </a:xfrm>
              <a:custGeom>
                <a:avLst/>
                <a:gdLst>
                  <a:gd name="T0" fmla="*/ 13 w 552"/>
                  <a:gd name="T1" fmla="*/ 17 h 48"/>
                  <a:gd name="T2" fmla="*/ 0 w 552"/>
                  <a:gd name="T3" fmla="*/ 29 h 48"/>
                  <a:gd name="T4" fmla="*/ 25 w 552"/>
                  <a:gd name="T5" fmla="*/ 17 h 48"/>
                  <a:gd name="T6" fmla="*/ 36 w 552"/>
                  <a:gd name="T7" fmla="*/ 29 h 48"/>
                  <a:gd name="T8" fmla="*/ 25 w 552"/>
                  <a:gd name="T9" fmla="*/ 17 h 48"/>
                  <a:gd name="T10" fmla="*/ 61 w 552"/>
                  <a:gd name="T11" fmla="*/ 17 h 48"/>
                  <a:gd name="T12" fmla="*/ 48 w 552"/>
                  <a:gd name="T13" fmla="*/ 29 h 48"/>
                  <a:gd name="T14" fmla="*/ 73 w 552"/>
                  <a:gd name="T15" fmla="*/ 17 h 48"/>
                  <a:gd name="T16" fmla="*/ 84 w 552"/>
                  <a:gd name="T17" fmla="*/ 30 h 48"/>
                  <a:gd name="T18" fmla="*/ 73 w 552"/>
                  <a:gd name="T19" fmla="*/ 17 h 48"/>
                  <a:gd name="T20" fmla="*/ 109 w 552"/>
                  <a:gd name="T21" fmla="*/ 17 h 48"/>
                  <a:gd name="T22" fmla="*/ 96 w 552"/>
                  <a:gd name="T23" fmla="*/ 30 h 48"/>
                  <a:gd name="T24" fmla="*/ 121 w 552"/>
                  <a:gd name="T25" fmla="*/ 17 h 48"/>
                  <a:gd name="T26" fmla="*/ 132 w 552"/>
                  <a:gd name="T27" fmla="*/ 30 h 48"/>
                  <a:gd name="T28" fmla="*/ 121 w 552"/>
                  <a:gd name="T29" fmla="*/ 17 h 48"/>
                  <a:gd name="T30" fmla="*/ 157 w 552"/>
                  <a:gd name="T31" fmla="*/ 18 h 48"/>
                  <a:gd name="T32" fmla="*/ 144 w 552"/>
                  <a:gd name="T33" fmla="*/ 30 h 48"/>
                  <a:gd name="T34" fmla="*/ 169 w 552"/>
                  <a:gd name="T35" fmla="*/ 18 h 48"/>
                  <a:gd name="T36" fmla="*/ 180 w 552"/>
                  <a:gd name="T37" fmla="*/ 30 h 48"/>
                  <a:gd name="T38" fmla="*/ 169 w 552"/>
                  <a:gd name="T39" fmla="*/ 18 h 48"/>
                  <a:gd name="T40" fmla="*/ 205 w 552"/>
                  <a:gd name="T41" fmla="*/ 18 h 48"/>
                  <a:gd name="T42" fmla="*/ 192 w 552"/>
                  <a:gd name="T43" fmla="*/ 30 h 48"/>
                  <a:gd name="T44" fmla="*/ 217 w 552"/>
                  <a:gd name="T45" fmla="*/ 18 h 48"/>
                  <a:gd name="T46" fmla="*/ 228 w 552"/>
                  <a:gd name="T47" fmla="*/ 30 h 48"/>
                  <a:gd name="T48" fmla="*/ 217 w 552"/>
                  <a:gd name="T49" fmla="*/ 18 h 48"/>
                  <a:gd name="T50" fmla="*/ 253 w 552"/>
                  <a:gd name="T51" fmla="*/ 18 h 48"/>
                  <a:gd name="T52" fmla="*/ 240 w 552"/>
                  <a:gd name="T53" fmla="*/ 30 h 48"/>
                  <a:gd name="T54" fmla="*/ 265 w 552"/>
                  <a:gd name="T55" fmla="*/ 18 h 48"/>
                  <a:gd name="T56" fmla="*/ 276 w 552"/>
                  <a:gd name="T57" fmla="*/ 30 h 48"/>
                  <a:gd name="T58" fmla="*/ 265 w 552"/>
                  <a:gd name="T59" fmla="*/ 18 h 48"/>
                  <a:gd name="T60" fmla="*/ 301 w 552"/>
                  <a:gd name="T61" fmla="*/ 18 h 48"/>
                  <a:gd name="T62" fmla="*/ 288 w 552"/>
                  <a:gd name="T63" fmla="*/ 30 h 48"/>
                  <a:gd name="T64" fmla="*/ 313 w 552"/>
                  <a:gd name="T65" fmla="*/ 18 h 48"/>
                  <a:gd name="T66" fmla="*/ 324 w 552"/>
                  <a:gd name="T67" fmla="*/ 30 h 48"/>
                  <a:gd name="T68" fmla="*/ 313 w 552"/>
                  <a:gd name="T69" fmla="*/ 18 h 48"/>
                  <a:gd name="T70" fmla="*/ 349 w 552"/>
                  <a:gd name="T71" fmla="*/ 18 h 48"/>
                  <a:gd name="T72" fmla="*/ 336 w 552"/>
                  <a:gd name="T73" fmla="*/ 30 h 48"/>
                  <a:gd name="T74" fmla="*/ 361 w 552"/>
                  <a:gd name="T75" fmla="*/ 18 h 48"/>
                  <a:gd name="T76" fmla="*/ 372 w 552"/>
                  <a:gd name="T77" fmla="*/ 30 h 48"/>
                  <a:gd name="T78" fmla="*/ 361 w 552"/>
                  <a:gd name="T79" fmla="*/ 18 h 48"/>
                  <a:gd name="T80" fmla="*/ 397 w 552"/>
                  <a:gd name="T81" fmla="*/ 18 h 48"/>
                  <a:gd name="T82" fmla="*/ 384 w 552"/>
                  <a:gd name="T83" fmla="*/ 30 h 48"/>
                  <a:gd name="T84" fmla="*/ 409 w 552"/>
                  <a:gd name="T85" fmla="*/ 18 h 48"/>
                  <a:gd name="T86" fmla="*/ 420 w 552"/>
                  <a:gd name="T87" fmla="*/ 30 h 48"/>
                  <a:gd name="T88" fmla="*/ 409 w 552"/>
                  <a:gd name="T89" fmla="*/ 18 h 48"/>
                  <a:gd name="T90" fmla="*/ 445 w 552"/>
                  <a:gd name="T91" fmla="*/ 18 h 48"/>
                  <a:gd name="T92" fmla="*/ 432 w 552"/>
                  <a:gd name="T93" fmla="*/ 30 h 48"/>
                  <a:gd name="T94" fmla="*/ 457 w 552"/>
                  <a:gd name="T95" fmla="*/ 18 h 48"/>
                  <a:gd name="T96" fmla="*/ 468 w 552"/>
                  <a:gd name="T97" fmla="*/ 30 h 48"/>
                  <a:gd name="T98" fmla="*/ 457 w 552"/>
                  <a:gd name="T99" fmla="*/ 18 h 48"/>
                  <a:gd name="T100" fmla="*/ 493 w 552"/>
                  <a:gd name="T101" fmla="*/ 18 h 48"/>
                  <a:gd name="T102" fmla="*/ 480 w 552"/>
                  <a:gd name="T103" fmla="*/ 30 h 48"/>
                  <a:gd name="T104" fmla="*/ 505 w 552"/>
                  <a:gd name="T105" fmla="*/ 18 h 48"/>
                  <a:gd name="T106" fmla="*/ 513 w 552"/>
                  <a:gd name="T107" fmla="*/ 30 h 48"/>
                  <a:gd name="T108" fmla="*/ 505 w 552"/>
                  <a:gd name="T109" fmla="*/ 18 h 48"/>
                  <a:gd name="T110" fmla="*/ 552 w 552"/>
                  <a:gd name="T111" fmla="*/ 24 h 48"/>
                  <a:gd name="T112" fmla="*/ 505 w 552"/>
                  <a:gd name="T113" fmla="*/ 0 h 4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52"/>
                  <a:gd name="T172" fmla="*/ 0 h 48"/>
                  <a:gd name="T173" fmla="*/ 552 w 552"/>
                  <a:gd name="T174" fmla="*/ 48 h 4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52" h="48">
                    <a:moveTo>
                      <a:pt x="1" y="17"/>
                    </a:moveTo>
                    <a:lnTo>
                      <a:pt x="13" y="17"/>
                    </a:lnTo>
                    <a:lnTo>
                      <a:pt x="12" y="29"/>
                    </a:lnTo>
                    <a:lnTo>
                      <a:pt x="0" y="29"/>
                    </a:lnTo>
                    <a:lnTo>
                      <a:pt x="1" y="17"/>
                    </a:lnTo>
                    <a:close/>
                    <a:moveTo>
                      <a:pt x="25" y="17"/>
                    </a:moveTo>
                    <a:lnTo>
                      <a:pt x="37" y="17"/>
                    </a:lnTo>
                    <a:lnTo>
                      <a:pt x="36" y="29"/>
                    </a:lnTo>
                    <a:lnTo>
                      <a:pt x="24" y="29"/>
                    </a:lnTo>
                    <a:lnTo>
                      <a:pt x="25" y="17"/>
                    </a:lnTo>
                    <a:close/>
                    <a:moveTo>
                      <a:pt x="49" y="17"/>
                    </a:moveTo>
                    <a:lnTo>
                      <a:pt x="61" y="17"/>
                    </a:lnTo>
                    <a:lnTo>
                      <a:pt x="60" y="29"/>
                    </a:lnTo>
                    <a:lnTo>
                      <a:pt x="48" y="29"/>
                    </a:lnTo>
                    <a:lnTo>
                      <a:pt x="49" y="17"/>
                    </a:lnTo>
                    <a:close/>
                    <a:moveTo>
                      <a:pt x="73" y="17"/>
                    </a:moveTo>
                    <a:lnTo>
                      <a:pt x="85" y="17"/>
                    </a:lnTo>
                    <a:lnTo>
                      <a:pt x="84" y="30"/>
                    </a:lnTo>
                    <a:lnTo>
                      <a:pt x="72" y="30"/>
                    </a:lnTo>
                    <a:lnTo>
                      <a:pt x="73" y="17"/>
                    </a:lnTo>
                    <a:close/>
                    <a:moveTo>
                      <a:pt x="97" y="17"/>
                    </a:moveTo>
                    <a:lnTo>
                      <a:pt x="109" y="17"/>
                    </a:lnTo>
                    <a:lnTo>
                      <a:pt x="108" y="30"/>
                    </a:lnTo>
                    <a:lnTo>
                      <a:pt x="96" y="30"/>
                    </a:lnTo>
                    <a:lnTo>
                      <a:pt x="97" y="17"/>
                    </a:lnTo>
                    <a:close/>
                    <a:moveTo>
                      <a:pt x="121" y="17"/>
                    </a:moveTo>
                    <a:lnTo>
                      <a:pt x="133" y="17"/>
                    </a:lnTo>
                    <a:lnTo>
                      <a:pt x="132" y="30"/>
                    </a:lnTo>
                    <a:lnTo>
                      <a:pt x="120" y="30"/>
                    </a:lnTo>
                    <a:lnTo>
                      <a:pt x="121" y="17"/>
                    </a:lnTo>
                    <a:close/>
                    <a:moveTo>
                      <a:pt x="145" y="18"/>
                    </a:moveTo>
                    <a:lnTo>
                      <a:pt x="157" y="18"/>
                    </a:lnTo>
                    <a:lnTo>
                      <a:pt x="156" y="30"/>
                    </a:lnTo>
                    <a:lnTo>
                      <a:pt x="144" y="30"/>
                    </a:lnTo>
                    <a:lnTo>
                      <a:pt x="145" y="18"/>
                    </a:lnTo>
                    <a:close/>
                    <a:moveTo>
                      <a:pt x="169" y="18"/>
                    </a:moveTo>
                    <a:lnTo>
                      <a:pt x="181" y="18"/>
                    </a:lnTo>
                    <a:lnTo>
                      <a:pt x="180" y="30"/>
                    </a:lnTo>
                    <a:lnTo>
                      <a:pt x="168" y="30"/>
                    </a:lnTo>
                    <a:lnTo>
                      <a:pt x="169" y="18"/>
                    </a:lnTo>
                    <a:close/>
                    <a:moveTo>
                      <a:pt x="193" y="18"/>
                    </a:moveTo>
                    <a:lnTo>
                      <a:pt x="205" y="18"/>
                    </a:lnTo>
                    <a:lnTo>
                      <a:pt x="204" y="30"/>
                    </a:lnTo>
                    <a:lnTo>
                      <a:pt x="192" y="30"/>
                    </a:lnTo>
                    <a:lnTo>
                      <a:pt x="193" y="18"/>
                    </a:lnTo>
                    <a:close/>
                    <a:moveTo>
                      <a:pt x="217" y="18"/>
                    </a:moveTo>
                    <a:lnTo>
                      <a:pt x="229" y="18"/>
                    </a:lnTo>
                    <a:lnTo>
                      <a:pt x="228" y="30"/>
                    </a:lnTo>
                    <a:lnTo>
                      <a:pt x="216" y="30"/>
                    </a:lnTo>
                    <a:lnTo>
                      <a:pt x="217" y="18"/>
                    </a:lnTo>
                    <a:close/>
                    <a:moveTo>
                      <a:pt x="241" y="18"/>
                    </a:moveTo>
                    <a:lnTo>
                      <a:pt x="253" y="18"/>
                    </a:lnTo>
                    <a:lnTo>
                      <a:pt x="252" y="30"/>
                    </a:lnTo>
                    <a:lnTo>
                      <a:pt x="240" y="30"/>
                    </a:lnTo>
                    <a:lnTo>
                      <a:pt x="241" y="18"/>
                    </a:lnTo>
                    <a:close/>
                    <a:moveTo>
                      <a:pt x="265" y="18"/>
                    </a:moveTo>
                    <a:lnTo>
                      <a:pt x="277" y="18"/>
                    </a:lnTo>
                    <a:lnTo>
                      <a:pt x="276" y="30"/>
                    </a:lnTo>
                    <a:lnTo>
                      <a:pt x="264" y="30"/>
                    </a:lnTo>
                    <a:lnTo>
                      <a:pt x="265" y="18"/>
                    </a:lnTo>
                    <a:close/>
                    <a:moveTo>
                      <a:pt x="289" y="18"/>
                    </a:moveTo>
                    <a:lnTo>
                      <a:pt x="301" y="18"/>
                    </a:lnTo>
                    <a:lnTo>
                      <a:pt x="300" y="30"/>
                    </a:lnTo>
                    <a:lnTo>
                      <a:pt x="288" y="30"/>
                    </a:lnTo>
                    <a:lnTo>
                      <a:pt x="289" y="18"/>
                    </a:lnTo>
                    <a:close/>
                    <a:moveTo>
                      <a:pt x="313" y="18"/>
                    </a:moveTo>
                    <a:lnTo>
                      <a:pt x="325" y="18"/>
                    </a:lnTo>
                    <a:lnTo>
                      <a:pt x="324" y="30"/>
                    </a:lnTo>
                    <a:lnTo>
                      <a:pt x="312" y="30"/>
                    </a:lnTo>
                    <a:lnTo>
                      <a:pt x="313" y="18"/>
                    </a:lnTo>
                    <a:close/>
                    <a:moveTo>
                      <a:pt x="337" y="18"/>
                    </a:moveTo>
                    <a:lnTo>
                      <a:pt x="349" y="18"/>
                    </a:lnTo>
                    <a:lnTo>
                      <a:pt x="348" y="30"/>
                    </a:lnTo>
                    <a:lnTo>
                      <a:pt x="336" y="30"/>
                    </a:lnTo>
                    <a:lnTo>
                      <a:pt x="337" y="18"/>
                    </a:lnTo>
                    <a:close/>
                    <a:moveTo>
                      <a:pt x="361" y="18"/>
                    </a:moveTo>
                    <a:lnTo>
                      <a:pt x="373" y="18"/>
                    </a:lnTo>
                    <a:lnTo>
                      <a:pt x="372" y="30"/>
                    </a:lnTo>
                    <a:lnTo>
                      <a:pt x="360" y="30"/>
                    </a:lnTo>
                    <a:lnTo>
                      <a:pt x="361" y="18"/>
                    </a:lnTo>
                    <a:close/>
                    <a:moveTo>
                      <a:pt x="385" y="18"/>
                    </a:moveTo>
                    <a:lnTo>
                      <a:pt x="397" y="18"/>
                    </a:lnTo>
                    <a:lnTo>
                      <a:pt x="396" y="30"/>
                    </a:lnTo>
                    <a:lnTo>
                      <a:pt x="384" y="30"/>
                    </a:lnTo>
                    <a:lnTo>
                      <a:pt x="385" y="18"/>
                    </a:lnTo>
                    <a:close/>
                    <a:moveTo>
                      <a:pt x="409" y="18"/>
                    </a:moveTo>
                    <a:lnTo>
                      <a:pt x="421" y="18"/>
                    </a:lnTo>
                    <a:lnTo>
                      <a:pt x="420" y="30"/>
                    </a:lnTo>
                    <a:lnTo>
                      <a:pt x="408" y="30"/>
                    </a:lnTo>
                    <a:lnTo>
                      <a:pt x="409" y="18"/>
                    </a:lnTo>
                    <a:close/>
                    <a:moveTo>
                      <a:pt x="433" y="18"/>
                    </a:moveTo>
                    <a:lnTo>
                      <a:pt x="445" y="18"/>
                    </a:lnTo>
                    <a:lnTo>
                      <a:pt x="444" y="30"/>
                    </a:lnTo>
                    <a:lnTo>
                      <a:pt x="432" y="30"/>
                    </a:lnTo>
                    <a:lnTo>
                      <a:pt x="433" y="18"/>
                    </a:lnTo>
                    <a:close/>
                    <a:moveTo>
                      <a:pt x="457" y="18"/>
                    </a:moveTo>
                    <a:lnTo>
                      <a:pt x="469" y="18"/>
                    </a:lnTo>
                    <a:lnTo>
                      <a:pt x="468" y="30"/>
                    </a:lnTo>
                    <a:lnTo>
                      <a:pt x="456" y="30"/>
                    </a:lnTo>
                    <a:lnTo>
                      <a:pt x="457" y="18"/>
                    </a:lnTo>
                    <a:close/>
                    <a:moveTo>
                      <a:pt x="481" y="18"/>
                    </a:moveTo>
                    <a:lnTo>
                      <a:pt x="493" y="18"/>
                    </a:lnTo>
                    <a:lnTo>
                      <a:pt x="492" y="30"/>
                    </a:lnTo>
                    <a:lnTo>
                      <a:pt x="480" y="30"/>
                    </a:lnTo>
                    <a:lnTo>
                      <a:pt x="481" y="18"/>
                    </a:lnTo>
                    <a:close/>
                    <a:moveTo>
                      <a:pt x="505" y="18"/>
                    </a:moveTo>
                    <a:lnTo>
                      <a:pt x="513" y="18"/>
                    </a:lnTo>
                    <a:lnTo>
                      <a:pt x="513" y="30"/>
                    </a:lnTo>
                    <a:lnTo>
                      <a:pt x="504" y="30"/>
                    </a:lnTo>
                    <a:lnTo>
                      <a:pt x="505" y="18"/>
                    </a:lnTo>
                    <a:close/>
                    <a:moveTo>
                      <a:pt x="505" y="0"/>
                    </a:moveTo>
                    <a:lnTo>
                      <a:pt x="552" y="24"/>
                    </a:lnTo>
                    <a:lnTo>
                      <a:pt x="504" y="48"/>
                    </a:lnTo>
                    <a:lnTo>
                      <a:pt x="505" y="0"/>
                    </a:lnTo>
                    <a:close/>
                  </a:path>
                </a:pathLst>
              </a:custGeom>
              <a:solidFill>
                <a:srgbClr val="000000"/>
              </a:solidFill>
              <a:ln w="1588">
                <a:solidFill>
                  <a:srgbClr val="000000"/>
                </a:solidFill>
                <a:bevel/>
                <a:headEnd/>
                <a:tailEnd/>
              </a:ln>
            </p:spPr>
            <p:txBody>
              <a:bodyPr/>
              <a:lstStyle/>
              <a:p>
                <a:endParaRPr lang="en-US" sz="1400"/>
              </a:p>
            </p:txBody>
          </p:sp>
          <p:grpSp>
            <p:nvGrpSpPr>
              <p:cNvPr id="52253" name="Group 92">
                <a:extLst>
                  <a:ext uri="{FF2B5EF4-FFF2-40B4-BE49-F238E27FC236}">
                    <a16:creationId xmlns:a16="http://schemas.microsoft.com/office/drawing/2014/main" id="{DF480F94-65AA-48AB-942E-A1C21952FF6A}"/>
                  </a:ext>
                </a:extLst>
              </p:cNvPr>
              <p:cNvGrpSpPr>
                <a:grpSpLocks/>
              </p:cNvGrpSpPr>
              <p:nvPr/>
            </p:nvGrpSpPr>
            <p:grpSpPr bwMode="auto">
              <a:xfrm>
                <a:off x="267" y="533"/>
                <a:ext cx="1604" cy="505"/>
                <a:chOff x="267" y="533"/>
                <a:chExt cx="1604" cy="505"/>
              </a:xfrm>
            </p:grpSpPr>
            <p:grpSp>
              <p:nvGrpSpPr>
                <p:cNvPr id="52254" name="Group 70">
                  <a:extLst>
                    <a:ext uri="{FF2B5EF4-FFF2-40B4-BE49-F238E27FC236}">
                      <a16:creationId xmlns:a16="http://schemas.microsoft.com/office/drawing/2014/main" id="{3E292F13-F605-4D1B-B0FE-9E187FA1160C}"/>
                    </a:ext>
                  </a:extLst>
                </p:cNvPr>
                <p:cNvGrpSpPr>
                  <a:grpSpLocks/>
                </p:cNvGrpSpPr>
                <p:nvPr/>
              </p:nvGrpSpPr>
              <p:grpSpPr bwMode="auto">
                <a:xfrm>
                  <a:off x="267" y="533"/>
                  <a:ext cx="1604" cy="455"/>
                  <a:chOff x="267" y="533"/>
                  <a:chExt cx="1604" cy="455"/>
                </a:xfrm>
              </p:grpSpPr>
              <p:sp>
                <p:nvSpPr>
                  <p:cNvPr id="52265" name="Freeform 68">
                    <a:extLst>
                      <a:ext uri="{FF2B5EF4-FFF2-40B4-BE49-F238E27FC236}">
                        <a16:creationId xmlns:a16="http://schemas.microsoft.com/office/drawing/2014/main" id="{EFBB82FF-30DD-4D9F-9A5B-1C8A9705F445}"/>
                      </a:ext>
                    </a:extLst>
                  </p:cNvPr>
                  <p:cNvSpPr>
                    <a:spLocks/>
                  </p:cNvSpPr>
                  <p:nvPr/>
                </p:nvSpPr>
                <p:spPr bwMode="auto">
                  <a:xfrm>
                    <a:off x="267" y="533"/>
                    <a:ext cx="1604" cy="455"/>
                  </a:xfrm>
                  <a:custGeom>
                    <a:avLst/>
                    <a:gdLst>
                      <a:gd name="T0" fmla="*/ 0 w 1604"/>
                      <a:gd name="T1" fmla="*/ 0 h 455"/>
                      <a:gd name="T2" fmla="*/ 0 w 1604"/>
                      <a:gd name="T3" fmla="*/ 237 h 455"/>
                      <a:gd name="T4" fmla="*/ 0 w 1604"/>
                      <a:gd name="T5" fmla="*/ 237 h 455"/>
                      <a:gd name="T6" fmla="*/ 0 w 1604"/>
                      <a:gd name="T7" fmla="*/ 338 h 455"/>
                      <a:gd name="T8" fmla="*/ 0 w 1604"/>
                      <a:gd name="T9" fmla="*/ 406 h 455"/>
                      <a:gd name="T10" fmla="*/ 631 w 1604"/>
                      <a:gd name="T11" fmla="*/ 406 h 455"/>
                      <a:gd name="T12" fmla="*/ 631 w 1604"/>
                      <a:gd name="T13" fmla="*/ 406 h 455"/>
                      <a:gd name="T14" fmla="*/ 901 w 1604"/>
                      <a:gd name="T15" fmla="*/ 406 h 455"/>
                      <a:gd name="T16" fmla="*/ 1082 w 1604"/>
                      <a:gd name="T17" fmla="*/ 406 h 455"/>
                      <a:gd name="T18" fmla="*/ 1082 w 1604"/>
                      <a:gd name="T19" fmla="*/ 338 h 455"/>
                      <a:gd name="T20" fmla="*/ 1604 w 1604"/>
                      <a:gd name="T21" fmla="*/ 455 h 455"/>
                      <a:gd name="T22" fmla="*/ 1082 w 1604"/>
                      <a:gd name="T23" fmla="*/ 237 h 455"/>
                      <a:gd name="T24" fmla="*/ 1082 w 1604"/>
                      <a:gd name="T25" fmla="*/ 0 h 455"/>
                      <a:gd name="T26" fmla="*/ 901 w 1604"/>
                      <a:gd name="T27" fmla="*/ 0 h 455"/>
                      <a:gd name="T28" fmla="*/ 631 w 1604"/>
                      <a:gd name="T29" fmla="*/ 0 h 455"/>
                      <a:gd name="T30" fmla="*/ 631 w 1604"/>
                      <a:gd name="T31" fmla="*/ 0 h 455"/>
                      <a:gd name="T32" fmla="*/ 0 w 1604"/>
                      <a:gd name="T33" fmla="*/ 0 h 45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04"/>
                      <a:gd name="T52" fmla="*/ 0 h 455"/>
                      <a:gd name="T53" fmla="*/ 1604 w 1604"/>
                      <a:gd name="T54" fmla="*/ 455 h 45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04" h="455">
                        <a:moveTo>
                          <a:pt x="0" y="0"/>
                        </a:moveTo>
                        <a:lnTo>
                          <a:pt x="0" y="237"/>
                        </a:lnTo>
                        <a:lnTo>
                          <a:pt x="0" y="338"/>
                        </a:lnTo>
                        <a:lnTo>
                          <a:pt x="0" y="406"/>
                        </a:lnTo>
                        <a:lnTo>
                          <a:pt x="631" y="406"/>
                        </a:lnTo>
                        <a:lnTo>
                          <a:pt x="901" y="406"/>
                        </a:lnTo>
                        <a:lnTo>
                          <a:pt x="1082" y="406"/>
                        </a:lnTo>
                        <a:lnTo>
                          <a:pt x="1082" y="338"/>
                        </a:lnTo>
                        <a:lnTo>
                          <a:pt x="1604" y="455"/>
                        </a:lnTo>
                        <a:lnTo>
                          <a:pt x="1082" y="237"/>
                        </a:lnTo>
                        <a:lnTo>
                          <a:pt x="1082" y="0"/>
                        </a:lnTo>
                        <a:lnTo>
                          <a:pt x="901" y="0"/>
                        </a:lnTo>
                        <a:lnTo>
                          <a:pt x="631"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52266" name="Freeform 69">
                    <a:extLst>
                      <a:ext uri="{FF2B5EF4-FFF2-40B4-BE49-F238E27FC236}">
                        <a16:creationId xmlns:a16="http://schemas.microsoft.com/office/drawing/2014/main" id="{94007DC2-281F-4DDE-8EAF-71B65E99A2E5}"/>
                      </a:ext>
                    </a:extLst>
                  </p:cNvPr>
                  <p:cNvSpPr>
                    <a:spLocks/>
                  </p:cNvSpPr>
                  <p:nvPr/>
                </p:nvSpPr>
                <p:spPr bwMode="auto">
                  <a:xfrm>
                    <a:off x="267" y="533"/>
                    <a:ext cx="1604" cy="455"/>
                  </a:xfrm>
                  <a:custGeom>
                    <a:avLst/>
                    <a:gdLst>
                      <a:gd name="T0" fmla="*/ 0 w 1604"/>
                      <a:gd name="T1" fmla="*/ 0 h 455"/>
                      <a:gd name="T2" fmla="*/ 0 w 1604"/>
                      <a:gd name="T3" fmla="*/ 237 h 455"/>
                      <a:gd name="T4" fmla="*/ 0 w 1604"/>
                      <a:gd name="T5" fmla="*/ 237 h 455"/>
                      <a:gd name="T6" fmla="*/ 0 w 1604"/>
                      <a:gd name="T7" fmla="*/ 338 h 455"/>
                      <a:gd name="T8" fmla="*/ 0 w 1604"/>
                      <a:gd name="T9" fmla="*/ 406 h 455"/>
                      <a:gd name="T10" fmla="*/ 631 w 1604"/>
                      <a:gd name="T11" fmla="*/ 406 h 455"/>
                      <a:gd name="T12" fmla="*/ 631 w 1604"/>
                      <a:gd name="T13" fmla="*/ 406 h 455"/>
                      <a:gd name="T14" fmla="*/ 901 w 1604"/>
                      <a:gd name="T15" fmla="*/ 406 h 455"/>
                      <a:gd name="T16" fmla="*/ 1082 w 1604"/>
                      <a:gd name="T17" fmla="*/ 406 h 455"/>
                      <a:gd name="T18" fmla="*/ 1082 w 1604"/>
                      <a:gd name="T19" fmla="*/ 338 h 455"/>
                      <a:gd name="T20" fmla="*/ 1604 w 1604"/>
                      <a:gd name="T21" fmla="*/ 455 h 455"/>
                      <a:gd name="T22" fmla="*/ 1082 w 1604"/>
                      <a:gd name="T23" fmla="*/ 237 h 455"/>
                      <a:gd name="T24" fmla="*/ 1082 w 1604"/>
                      <a:gd name="T25" fmla="*/ 0 h 455"/>
                      <a:gd name="T26" fmla="*/ 901 w 1604"/>
                      <a:gd name="T27" fmla="*/ 0 h 455"/>
                      <a:gd name="T28" fmla="*/ 631 w 1604"/>
                      <a:gd name="T29" fmla="*/ 0 h 455"/>
                      <a:gd name="T30" fmla="*/ 631 w 1604"/>
                      <a:gd name="T31" fmla="*/ 0 h 455"/>
                      <a:gd name="T32" fmla="*/ 0 w 1604"/>
                      <a:gd name="T33" fmla="*/ 0 h 45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04"/>
                      <a:gd name="T52" fmla="*/ 0 h 455"/>
                      <a:gd name="T53" fmla="*/ 1604 w 1604"/>
                      <a:gd name="T54" fmla="*/ 455 h 45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04" h="455">
                        <a:moveTo>
                          <a:pt x="0" y="0"/>
                        </a:moveTo>
                        <a:lnTo>
                          <a:pt x="0" y="237"/>
                        </a:lnTo>
                        <a:lnTo>
                          <a:pt x="0" y="338"/>
                        </a:lnTo>
                        <a:lnTo>
                          <a:pt x="0" y="406"/>
                        </a:lnTo>
                        <a:lnTo>
                          <a:pt x="631" y="406"/>
                        </a:lnTo>
                        <a:lnTo>
                          <a:pt x="901" y="406"/>
                        </a:lnTo>
                        <a:lnTo>
                          <a:pt x="1082" y="406"/>
                        </a:lnTo>
                        <a:lnTo>
                          <a:pt x="1082" y="338"/>
                        </a:lnTo>
                        <a:lnTo>
                          <a:pt x="1604" y="455"/>
                        </a:lnTo>
                        <a:lnTo>
                          <a:pt x="1082" y="237"/>
                        </a:lnTo>
                        <a:lnTo>
                          <a:pt x="1082" y="0"/>
                        </a:lnTo>
                        <a:lnTo>
                          <a:pt x="901" y="0"/>
                        </a:lnTo>
                        <a:lnTo>
                          <a:pt x="631" y="0"/>
                        </a:lnTo>
                        <a:lnTo>
                          <a:pt x="0" y="0"/>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grpSp>
            <p:sp>
              <p:nvSpPr>
                <p:cNvPr id="52255" name="Rectangle 71">
                  <a:extLst>
                    <a:ext uri="{FF2B5EF4-FFF2-40B4-BE49-F238E27FC236}">
                      <a16:creationId xmlns:a16="http://schemas.microsoft.com/office/drawing/2014/main" id="{FBA1A542-E6FD-47CA-B342-D1E83EC45880}"/>
                    </a:ext>
                  </a:extLst>
                </p:cNvPr>
                <p:cNvSpPr>
                  <a:spLocks noChangeArrowheads="1"/>
                </p:cNvSpPr>
                <p:nvPr/>
              </p:nvSpPr>
              <p:spPr bwMode="auto">
                <a:xfrm>
                  <a:off x="506" y="574"/>
                  <a:ext cx="738"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Vysioká hodnota </a:t>
                  </a:r>
                  <a:endParaRPr lang="cs-CZ" altLang="cs-CZ" sz="2399">
                    <a:latin typeface="Times New Roman" panose="02020603050405020304" pitchFamily="18" charset="0"/>
                  </a:endParaRPr>
                </a:p>
              </p:txBody>
            </p:sp>
            <p:sp>
              <p:nvSpPr>
                <p:cNvPr id="52256" name="Rectangle 72">
                  <a:extLst>
                    <a:ext uri="{FF2B5EF4-FFF2-40B4-BE49-F238E27FC236}">
                      <a16:creationId xmlns:a16="http://schemas.microsoft.com/office/drawing/2014/main" id="{EBFCA2B3-783D-4661-AC78-271CE392B222}"/>
                    </a:ext>
                  </a:extLst>
                </p:cNvPr>
                <p:cNvSpPr>
                  <a:spLocks noChangeArrowheads="1"/>
                </p:cNvSpPr>
                <p:nvPr/>
              </p:nvSpPr>
              <p:spPr bwMode="auto">
                <a:xfrm>
                  <a:off x="649" y="690"/>
                  <a:ext cx="19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pCO</a:t>
                  </a:r>
                  <a:endParaRPr lang="cs-CZ" altLang="cs-CZ" sz="2399">
                    <a:latin typeface="Times New Roman" panose="02020603050405020304" pitchFamily="18" charset="0"/>
                  </a:endParaRPr>
                </a:p>
              </p:txBody>
            </p:sp>
            <p:sp>
              <p:nvSpPr>
                <p:cNvPr id="52257" name="Rectangle 73">
                  <a:extLst>
                    <a:ext uri="{FF2B5EF4-FFF2-40B4-BE49-F238E27FC236}">
                      <a16:creationId xmlns:a16="http://schemas.microsoft.com/office/drawing/2014/main" id="{8DAFC621-7104-43A9-BC08-4B07EF04A2B6}"/>
                    </a:ext>
                  </a:extLst>
                </p:cNvPr>
                <p:cNvSpPr>
                  <a:spLocks noChangeArrowheads="1"/>
                </p:cNvSpPr>
                <p:nvPr/>
              </p:nvSpPr>
              <p:spPr bwMode="auto">
                <a:xfrm>
                  <a:off x="847" y="741"/>
                  <a:ext cx="36"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a:t>
                  </a:r>
                  <a:endParaRPr lang="cs-CZ" altLang="cs-CZ" sz="2399">
                    <a:latin typeface="Times New Roman" panose="02020603050405020304" pitchFamily="18" charset="0"/>
                  </a:endParaRPr>
                </a:p>
              </p:txBody>
            </p:sp>
            <p:sp>
              <p:nvSpPr>
                <p:cNvPr id="52258" name="Rectangle 74">
                  <a:extLst>
                    <a:ext uri="{FF2B5EF4-FFF2-40B4-BE49-F238E27FC236}">
                      <a16:creationId xmlns:a16="http://schemas.microsoft.com/office/drawing/2014/main" id="{CE806B9C-FCB0-40D4-B257-43D03FD3A8B9}"/>
                    </a:ext>
                  </a:extLst>
                </p:cNvPr>
                <p:cNvSpPr>
                  <a:spLocks noChangeArrowheads="1"/>
                </p:cNvSpPr>
                <p:nvPr/>
              </p:nvSpPr>
              <p:spPr bwMode="auto">
                <a:xfrm>
                  <a:off x="909" y="690"/>
                  <a:ext cx="40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ve směsi </a:t>
                  </a:r>
                  <a:endParaRPr lang="cs-CZ" altLang="cs-CZ" sz="2399">
                    <a:latin typeface="Times New Roman" panose="02020603050405020304" pitchFamily="18" charset="0"/>
                  </a:endParaRPr>
                </a:p>
              </p:txBody>
            </p:sp>
            <p:sp>
              <p:nvSpPr>
                <p:cNvPr id="52259" name="Rectangle 75">
                  <a:extLst>
                    <a:ext uri="{FF2B5EF4-FFF2-40B4-BE49-F238E27FC236}">
                      <a16:creationId xmlns:a16="http://schemas.microsoft.com/office/drawing/2014/main" id="{136707D3-C0B0-4E14-998B-682270B353DE}"/>
                    </a:ext>
                  </a:extLst>
                </p:cNvPr>
                <p:cNvSpPr>
                  <a:spLocks noChangeArrowheads="1"/>
                </p:cNvSpPr>
                <p:nvPr/>
              </p:nvSpPr>
              <p:spPr bwMode="auto">
                <a:xfrm>
                  <a:off x="368" y="805"/>
                  <a:ext cx="76"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O</a:t>
                  </a:r>
                  <a:endParaRPr lang="cs-CZ" altLang="cs-CZ" sz="2399">
                    <a:latin typeface="Times New Roman" panose="02020603050405020304" pitchFamily="18" charset="0"/>
                  </a:endParaRPr>
                </a:p>
              </p:txBody>
            </p:sp>
            <p:sp>
              <p:nvSpPr>
                <p:cNvPr id="52260" name="Rectangle 76">
                  <a:extLst>
                    <a:ext uri="{FF2B5EF4-FFF2-40B4-BE49-F238E27FC236}">
                      <a16:creationId xmlns:a16="http://schemas.microsoft.com/office/drawing/2014/main" id="{A8E55657-69B2-4F9F-9E78-351B9A1C4BAC}"/>
                    </a:ext>
                  </a:extLst>
                </p:cNvPr>
                <p:cNvSpPr>
                  <a:spLocks noChangeArrowheads="1"/>
                </p:cNvSpPr>
                <p:nvPr/>
              </p:nvSpPr>
              <p:spPr bwMode="auto">
                <a:xfrm>
                  <a:off x="443" y="856"/>
                  <a:ext cx="36"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a:t>
                  </a:r>
                  <a:endParaRPr lang="cs-CZ" altLang="cs-CZ" sz="2399">
                    <a:latin typeface="Times New Roman" panose="02020603050405020304" pitchFamily="18" charset="0"/>
                  </a:endParaRPr>
                </a:p>
              </p:txBody>
            </p:sp>
            <p:sp>
              <p:nvSpPr>
                <p:cNvPr id="52261" name="Rectangle 77">
                  <a:extLst>
                    <a:ext uri="{FF2B5EF4-FFF2-40B4-BE49-F238E27FC236}">
                      <a16:creationId xmlns:a16="http://schemas.microsoft.com/office/drawing/2014/main" id="{09F818F5-28FC-45DF-8AE4-FF49A92D955D}"/>
                    </a:ext>
                  </a:extLst>
                </p:cNvPr>
                <p:cNvSpPr>
                  <a:spLocks noChangeArrowheads="1"/>
                </p:cNvSpPr>
                <p:nvPr/>
              </p:nvSpPr>
              <p:spPr bwMode="auto">
                <a:xfrm>
                  <a:off x="478" y="805"/>
                  <a:ext cx="17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000000"/>
                      </a:solidFill>
                      <a:latin typeface="Arial" panose="020B0604020202020204" pitchFamily="34" charset="0"/>
                    </a:rPr>
                    <a:t>/CO</a:t>
                  </a:r>
                  <a:endParaRPr lang="cs-CZ" altLang="cs-CZ" sz="2399">
                    <a:latin typeface="Times New Roman" panose="02020603050405020304" pitchFamily="18" charset="0"/>
                  </a:endParaRPr>
                </a:p>
              </p:txBody>
            </p:sp>
            <p:sp>
              <p:nvSpPr>
                <p:cNvPr id="52262" name="Rectangle 78">
                  <a:extLst>
                    <a:ext uri="{FF2B5EF4-FFF2-40B4-BE49-F238E27FC236}">
                      <a16:creationId xmlns:a16="http://schemas.microsoft.com/office/drawing/2014/main" id="{3D0BFA36-6948-44D2-858D-1C691F66EDAC}"/>
                    </a:ext>
                  </a:extLst>
                </p:cNvPr>
                <p:cNvSpPr>
                  <a:spLocks noChangeArrowheads="1"/>
                </p:cNvSpPr>
                <p:nvPr/>
              </p:nvSpPr>
              <p:spPr bwMode="auto">
                <a:xfrm>
                  <a:off x="649" y="856"/>
                  <a:ext cx="55"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800">
                      <a:solidFill>
                        <a:srgbClr val="000000"/>
                      </a:solidFill>
                      <a:latin typeface="Arial" panose="020B0604020202020204" pitchFamily="34" charset="0"/>
                    </a:rPr>
                    <a:t>2 </a:t>
                  </a:r>
                  <a:endParaRPr lang="cs-CZ" altLang="cs-CZ" sz="2399">
                    <a:latin typeface="Times New Roman" panose="02020603050405020304" pitchFamily="18" charset="0"/>
                  </a:endParaRPr>
                </a:p>
              </p:txBody>
            </p:sp>
            <p:sp>
              <p:nvSpPr>
                <p:cNvPr id="52263" name="Rectangle 79">
                  <a:extLst>
                    <a:ext uri="{FF2B5EF4-FFF2-40B4-BE49-F238E27FC236}">
                      <a16:creationId xmlns:a16="http://schemas.microsoft.com/office/drawing/2014/main" id="{0E59EDA3-013B-47EC-B36A-5926CE6A90FA}"/>
                    </a:ext>
                  </a:extLst>
                </p:cNvPr>
                <p:cNvSpPr>
                  <a:spLocks noChangeArrowheads="1"/>
                </p:cNvSpPr>
                <p:nvPr/>
              </p:nvSpPr>
              <p:spPr bwMode="auto">
                <a:xfrm>
                  <a:off x="703" y="805"/>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52264" name="Rectangle 80">
                  <a:extLst>
                    <a:ext uri="{FF2B5EF4-FFF2-40B4-BE49-F238E27FC236}">
                      <a16:creationId xmlns:a16="http://schemas.microsoft.com/office/drawing/2014/main" id="{FB216EF0-EAA3-4C5C-9B51-E7FC9C148197}"/>
                    </a:ext>
                  </a:extLst>
                </p:cNvPr>
                <p:cNvSpPr>
                  <a:spLocks noChangeArrowheads="1"/>
                </p:cNvSpPr>
                <p:nvPr/>
              </p:nvSpPr>
              <p:spPr bwMode="auto">
                <a:xfrm>
                  <a:off x="869" y="805"/>
                  <a:ext cx="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grpSp>
      </p:grpSp>
      <p:grpSp>
        <p:nvGrpSpPr>
          <p:cNvPr id="18" name="Group 98">
            <a:extLst>
              <a:ext uri="{FF2B5EF4-FFF2-40B4-BE49-F238E27FC236}">
                <a16:creationId xmlns:a16="http://schemas.microsoft.com/office/drawing/2014/main" id="{21F47616-69FB-4FFE-A25E-F6DA728A969B}"/>
              </a:ext>
            </a:extLst>
          </p:cNvPr>
          <p:cNvGrpSpPr>
            <a:grpSpLocks/>
          </p:cNvGrpSpPr>
          <p:nvPr/>
        </p:nvGrpSpPr>
        <p:grpSpPr bwMode="auto">
          <a:xfrm>
            <a:off x="2256135" y="2060682"/>
            <a:ext cx="2255662" cy="922268"/>
            <a:chOff x="226" y="1391"/>
            <a:chExt cx="1648" cy="459"/>
          </a:xfrm>
        </p:grpSpPr>
        <p:grpSp>
          <p:nvGrpSpPr>
            <p:cNvPr id="52244" name="Group 83">
              <a:extLst>
                <a:ext uri="{FF2B5EF4-FFF2-40B4-BE49-F238E27FC236}">
                  <a16:creationId xmlns:a16="http://schemas.microsoft.com/office/drawing/2014/main" id="{1977E3E3-29EC-4148-B4D8-3BAD8168AA95}"/>
                </a:ext>
              </a:extLst>
            </p:cNvPr>
            <p:cNvGrpSpPr>
              <a:grpSpLocks/>
            </p:cNvGrpSpPr>
            <p:nvPr/>
          </p:nvGrpSpPr>
          <p:grpSpPr bwMode="auto">
            <a:xfrm>
              <a:off x="226" y="1391"/>
              <a:ext cx="1648" cy="459"/>
              <a:chOff x="226" y="1391"/>
              <a:chExt cx="1648" cy="459"/>
            </a:xfrm>
          </p:grpSpPr>
          <p:sp>
            <p:nvSpPr>
              <p:cNvPr id="52248" name="Freeform 81">
                <a:extLst>
                  <a:ext uri="{FF2B5EF4-FFF2-40B4-BE49-F238E27FC236}">
                    <a16:creationId xmlns:a16="http://schemas.microsoft.com/office/drawing/2014/main" id="{D0A25740-4481-4BCD-83B6-59647991ED38}"/>
                  </a:ext>
                </a:extLst>
              </p:cNvPr>
              <p:cNvSpPr>
                <a:spLocks/>
              </p:cNvSpPr>
              <p:nvPr/>
            </p:nvSpPr>
            <p:spPr bwMode="auto">
              <a:xfrm>
                <a:off x="226" y="1391"/>
                <a:ext cx="1648" cy="459"/>
              </a:xfrm>
              <a:custGeom>
                <a:avLst/>
                <a:gdLst>
                  <a:gd name="T0" fmla="*/ 0 w 1648"/>
                  <a:gd name="T1" fmla="*/ 0 h 459"/>
                  <a:gd name="T2" fmla="*/ 0 w 1648"/>
                  <a:gd name="T3" fmla="*/ 268 h 459"/>
                  <a:gd name="T4" fmla="*/ 0 w 1648"/>
                  <a:gd name="T5" fmla="*/ 268 h 459"/>
                  <a:gd name="T6" fmla="*/ 0 w 1648"/>
                  <a:gd name="T7" fmla="*/ 383 h 459"/>
                  <a:gd name="T8" fmla="*/ 0 w 1648"/>
                  <a:gd name="T9" fmla="*/ 459 h 459"/>
                  <a:gd name="T10" fmla="*/ 631 w 1648"/>
                  <a:gd name="T11" fmla="*/ 459 h 459"/>
                  <a:gd name="T12" fmla="*/ 631 w 1648"/>
                  <a:gd name="T13" fmla="*/ 459 h 459"/>
                  <a:gd name="T14" fmla="*/ 901 w 1648"/>
                  <a:gd name="T15" fmla="*/ 459 h 459"/>
                  <a:gd name="T16" fmla="*/ 1082 w 1648"/>
                  <a:gd name="T17" fmla="*/ 459 h 459"/>
                  <a:gd name="T18" fmla="*/ 1082 w 1648"/>
                  <a:gd name="T19" fmla="*/ 383 h 459"/>
                  <a:gd name="T20" fmla="*/ 1648 w 1648"/>
                  <a:gd name="T21" fmla="*/ 381 h 459"/>
                  <a:gd name="T22" fmla="*/ 1082 w 1648"/>
                  <a:gd name="T23" fmla="*/ 268 h 459"/>
                  <a:gd name="T24" fmla="*/ 1082 w 1648"/>
                  <a:gd name="T25" fmla="*/ 0 h 459"/>
                  <a:gd name="T26" fmla="*/ 901 w 1648"/>
                  <a:gd name="T27" fmla="*/ 0 h 459"/>
                  <a:gd name="T28" fmla="*/ 631 w 1648"/>
                  <a:gd name="T29" fmla="*/ 0 h 459"/>
                  <a:gd name="T30" fmla="*/ 631 w 1648"/>
                  <a:gd name="T31" fmla="*/ 0 h 459"/>
                  <a:gd name="T32" fmla="*/ 0 w 1648"/>
                  <a:gd name="T33" fmla="*/ 0 h 4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48"/>
                  <a:gd name="T52" fmla="*/ 0 h 459"/>
                  <a:gd name="T53" fmla="*/ 1648 w 1648"/>
                  <a:gd name="T54" fmla="*/ 459 h 4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48" h="459">
                    <a:moveTo>
                      <a:pt x="0" y="0"/>
                    </a:moveTo>
                    <a:lnTo>
                      <a:pt x="0" y="268"/>
                    </a:lnTo>
                    <a:lnTo>
                      <a:pt x="0" y="383"/>
                    </a:lnTo>
                    <a:lnTo>
                      <a:pt x="0" y="459"/>
                    </a:lnTo>
                    <a:lnTo>
                      <a:pt x="631" y="459"/>
                    </a:lnTo>
                    <a:lnTo>
                      <a:pt x="901" y="459"/>
                    </a:lnTo>
                    <a:lnTo>
                      <a:pt x="1082" y="459"/>
                    </a:lnTo>
                    <a:lnTo>
                      <a:pt x="1082" y="383"/>
                    </a:lnTo>
                    <a:lnTo>
                      <a:pt x="1648" y="381"/>
                    </a:lnTo>
                    <a:lnTo>
                      <a:pt x="1082" y="268"/>
                    </a:lnTo>
                    <a:lnTo>
                      <a:pt x="1082" y="0"/>
                    </a:lnTo>
                    <a:lnTo>
                      <a:pt x="901" y="0"/>
                    </a:lnTo>
                    <a:lnTo>
                      <a:pt x="631"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52249" name="Freeform 82">
                <a:extLst>
                  <a:ext uri="{FF2B5EF4-FFF2-40B4-BE49-F238E27FC236}">
                    <a16:creationId xmlns:a16="http://schemas.microsoft.com/office/drawing/2014/main" id="{F4FE6BB9-327F-436C-AB0B-B760988DD821}"/>
                  </a:ext>
                </a:extLst>
              </p:cNvPr>
              <p:cNvSpPr>
                <a:spLocks/>
              </p:cNvSpPr>
              <p:nvPr/>
            </p:nvSpPr>
            <p:spPr bwMode="auto">
              <a:xfrm>
                <a:off x="226" y="1391"/>
                <a:ext cx="1648" cy="459"/>
              </a:xfrm>
              <a:custGeom>
                <a:avLst/>
                <a:gdLst>
                  <a:gd name="T0" fmla="*/ 0 w 1648"/>
                  <a:gd name="T1" fmla="*/ 0 h 459"/>
                  <a:gd name="T2" fmla="*/ 0 w 1648"/>
                  <a:gd name="T3" fmla="*/ 268 h 459"/>
                  <a:gd name="T4" fmla="*/ 0 w 1648"/>
                  <a:gd name="T5" fmla="*/ 268 h 459"/>
                  <a:gd name="T6" fmla="*/ 0 w 1648"/>
                  <a:gd name="T7" fmla="*/ 383 h 459"/>
                  <a:gd name="T8" fmla="*/ 0 w 1648"/>
                  <a:gd name="T9" fmla="*/ 459 h 459"/>
                  <a:gd name="T10" fmla="*/ 631 w 1648"/>
                  <a:gd name="T11" fmla="*/ 459 h 459"/>
                  <a:gd name="T12" fmla="*/ 631 w 1648"/>
                  <a:gd name="T13" fmla="*/ 459 h 459"/>
                  <a:gd name="T14" fmla="*/ 901 w 1648"/>
                  <a:gd name="T15" fmla="*/ 459 h 459"/>
                  <a:gd name="T16" fmla="*/ 1082 w 1648"/>
                  <a:gd name="T17" fmla="*/ 459 h 459"/>
                  <a:gd name="T18" fmla="*/ 1082 w 1648"/>
                  <a:gd name="T19" fmla="*/ 383 h 459"/>
                  <a:gd name="T20" fmla="*/ 1648 w 1648"/>
                  <a:gd name="T21" fmla="*/ 381 h 459"/>
                  <a:gd name="T22" fmla="*/ 1082 w 1648"/>
                  <a:gd name="T23" fmla="*/ 268 h 459"/>
                  <a:gd name="T24" fmla="*/ 1082 w 1648"/>
                  <a:gd name="T25" fmla="*/ 0 h 459"/>
                  <a:gd name="T26" fmla="*/ 901 w 1648"/>
                  <a:gd name="T27" fmla="*/ 0 h 459"/>
                  <a:gd name="T28" fmla="*/ 631 w 1648"/>
                  <a:gd name="T29" fmla="*/ 0 h 459"/>
                  <a:gd name="T30" fmla="*/ 631 w 1648"/>
                  <a:gd name="T31" fmla="*/ 0 h 459"/>
                  <a:gd name="T32" fmla="*/ 0 w 1648"/>
                  <a:gd name="T33" fmla="*/ 0 h 4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48"/>
                  <a:gd name="T52" fmla="*/ 0 h 459"/>
                  <a:gd name="T53" fmla="*/ 1648 w 1648"/>
                  <a:gd name="T54" fmla="*/ 459 h 4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48" h="459">
                    <a:moveTo>
                      <a:pt x="0" y="0"/>
                    </a:moveTo>
                    <a:lnTo>
                      <a:pt x="0" y="268"/>
                    </a:lnTo>
                    <a:lnTo>
                      <a:pt x="0" y="383"/>
                    </a:lnTo>
                    <a:lnTo>
                      <a:pt x="0" y="459"/>
                    </a:lnTo>
                    <a:lnTo>
                      <a:pt x="631" y="459"/>
                    </a:lnTo>
                    <a:lnTo>
                      <a:pt x="901" y="459"/>
                    </a:lnTo>
                    <a:lnTo>
                      <a:pt x="1082" y="459"/>
                    </a:lnTo>
                    <a:lnTo>
                      <a:pt x="1082" y="383"/>
                    </a:lnTo>
                    <a:lnTo>
                      <a:pt x="1648" y="381"/>
                    </a:lnTo>
                    <a:lnTo>
                      <a:pt x="1082" y="268"/>
                    </a:lnTo>
                    <a:lnTo>
                      <a:pt x="1082" y="0"/>
                    </a:lnTo>
                    <a:lnTo>
                      <a:pt x="901" y="0"/>
                    </a:lnTo>
                    <a:lnTo>
                      <a:pt x="631" y="0"/>
                    </a:lnTo>
                    <a:lnTo>
                      <a:pt x="0" y="0"/>
                    </a:lnTo>
                    <a:close/>
                  </a:path>
                </a:pathLst>
              </a:custGeom>
              <a:noFill/>
              <a:ln w="9525"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grpSp>
        <p:sp>
          <p:nvSpPr>
            <p:cNvPr id="52245" name="Rectangle 84">
              <a:extLst>
                <a:ext uri="{FF2B5EF4-FFF2-40B4-BE49-F238E27FC236}">
                  <a16:creationId xmlns:a16="http://schemas.microsoft.com/office/drawing/2014/main" id="{EB07CE6A-3F9A-4305-8D11-FB20BB2FA8CE}"/>
                </a:ext>
              </a:extLst>
            </p:cNvPr>
            <p:cNvSpPr>
              <a:spLocks noChangeArrowheads="1"/>
            </p:cNvSpPr>
            <p:nvPr/>
          </p:nvSpPr>
          <p:spPr bwMode="auto">
            <a:xfrm>
              <a:off x="522" y="1432"/>
              <a:ext cx="0" cy="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solidFill>
                  <a:srgbClr val="FF0066"/>
                </a:solidFill>
                <a:latin typeface="Times New Roman" panose="02020603050405020304" pitchFamily="18" charset="0"/>
              </a:endParaRPr>
            </a:p>
          </p:txBody>
        </p:sp>
        <p:sp>
          <p:nvSpPr>
            <p:cNvPr id="52246" name="Rectangle 85">
              <a:extLst>
                <a:ext uri="{FF2B5EF4-FFF2-40B4-BE49-F238E27FC236}">
                  <a16:creationId xmlns:a16="http://schemas.microsoft.com/office/drawing/2014/main" id="{FC4176ED-490D-44DC-82D7-813DE94889C4}"/>
                </a:ext>
              </a:extLst>
            </p:cNvPr>
            <p:cNvSpPr>
              <a:spLocks noChangeArrowheads="1"/>
            </p:cNvSpPr>
            <p:nvPr/>
          </p:nvSpPr>
          <p:spPr bwMode="auto">
            <a:xfrm>
              <a:off x="550" y="1548"/>
              <a:ext cx="861" cy="2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200">
                  <a:solidFill>
                    <a:srgbClr val="FF0066"/>
                  </a:solidFill>
                  <a:latin typeface="Arial" panose="020B0604020202020204" pitchFamily="34" charset="0"/>
                </a:rPr>
                <a:t>pCO2  </a:t>
              </a:r>
            </a:p>
            <a:p>
              <a:pPr>
                <a:spcBef>
                  <a:spcPct val="0"/>
                </a:spcBef>
                <a:buClrTx/>
                <a:buFontTx/>
                <a:buNone/>
              </a:pPr>
              <a:r>
                <a:rPr lang="cs-CZ" altLang="cs-CZ" sz="1200">
                  <a:solidFill>
                    <a:srgbClr val="FF0066"/>
                  </a:solidFill>
                  <a:latin typeface="Arial" panose="020B0604020202020204" pitchFamily="34" charset="0"/>
                </a:rPr>
                <a:t>v měřeném vzorku</a:t>
              </a:r>
              <a:endParaRPr lang="cs-CZ" altLang="cs-CZ" sz="2399">
                <a:solidFill>
                  <a:srgbClr val="FF0066"/>
                </a:solidFill>
                <a:latin typeface="Times New Roman" panose="02020603050405020304" pitchFamily="18" charset="0"/>
              </a:endParaRPr>
            </a:p>
          </p:txBody>
        </p:sp>
        <p:sp>
          <p:nvSpPr>
            <p:cNvPr id="52247" name="Rectangle 86">
              <a:extLst>
                <a:ext uri="{FF2B5EF4-FFF2-40B4-BE49-F238E27FC236}">
                  <a16:creationId xmlns:a16="http://schemas.microsoft.com/office/drawing/2014/main" id="{7B816DB4-5034-40CF-854F-7397B73724E2}"/>
                </a:ext>
              </a:extLst>
            </p:cNvPr>
            <p:cNvSpPr>
              <a:spLocks noChangeArrowheads="1"/>
            </p:cNvSpPr>
            <p:nvPr/>
          </p:nvSpPr>
          <p:spPr bwMode="auto">
            <a:xfrm>
              <a:off x="326" y="1663"/>
              <a:ext cx="0" cy="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solidFill>
                  <a:srgbClr val="FF0066"/>
                </a:solidFill>
                <a:latin typeface="Times New Roman" panose="02020603050405020304" pitchFamily="18" charset="0"/>
              </a:endParaRPr>
            </a:p>
          </p:txBody>
        </p:sp>
      </p:grpSp>
      <p:pic>
        <p:nvPicPr>
          <p:cNvPr id="52243" name="Picture 4" descr="http://www.soa.group.shef.ac.uk/museum/Photos/700_DSCN0016.jpg">
            <a:extLst>
              <a:ext uri="{FF2B5EF4-FFF2-40B4-BE49-F238E27FC236}">
                <a16:creationId xmlns:a16="http://schemas.microsoft.com/office/drawing/2014/main" id="{919FC9E1-D34D-4835-A5AF-5A7071C48B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7297" y="441556"/>
            <a:ext cx="1582616" cy="203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8355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dissolve">
                                      <p:cBhvr>
                                        <p:cTn id="13" dur="500"/>
                                        <p:tgtEl>
                                          <p:spTgt spid="7"/>
                                        </p:tgtEl>
                                      </p:cBhvr>
                                    </p:animEffect>
                                  </p:childTnLst>
                                </p:cTn>
                              </p:par>
                              <p:par>
                                <p:cTn id="14" presetID="1" presetClass="entr" presetSubtype="0" fill="hold" nodeType="withEffect">
                                  <p:stCondLst>
                                    <p:cond delay="0"/>
                                  </p:stCondLst>
                                  <p:childTnLst>
                                    <p:set>
                                      <p:cBhvr>
                                        <p:cTn id="15" dur="1" fill="hold">
                                          <p:stCondLst>
                                            <p:cond delay="0"/>
                                          </p:stCondLst>
                                        </p:cTn>
                                        <p:tgtEl>
                                          <p:spTgt spid="97295"/>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dissolve">
                                      <p:cBhvr>
                                        <p:cTn id="20" dur="500"/>
                                        <p:tgtEl>
                                          <p:spTgt spid="11"/>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dissolve">
                                      <p:cBhvr>
                                        <p:cTn id="25" dur="500"/>
                                        <p:tgtEl>
                                          <p:spTgt spid="2"/>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9" presetClass="entr" presetSubtype="0" fill="hold" nodeType="clickEffect">
                                  <p:stCondLst>
                                    <p:cond delay="0"/>
                                  </p:stCondLst>
                                  <p:childTnLst>
                                    <p:set>
                                      <p:cBhvr>
                                        <p:cTn id="29" dur="1" fill="hold">
                                          <p:stCondLst>
                                            <p:cond delay="0"/>
                                          </p:stCondLst>
                                        </p:cTn>
                                        <p:tgtEl>
                                          <p:spTgt spid="107542"/>
                                        </p:tgtEl>
                                        <p:attrNameLst>
                                          <p:attrName>style.visibility</p:attrName>
                                        </p:attrNameLst>
                                      </p:cBhvr>
                                      <p:to>
                                        <p:strVal val="visible"/>
                                      </p:to>
                                    </p:set>
                                    <p:animEffect transition="in" filter="dissolve">
                                      <p:cBhvr>
                                        <p:cTn id="30" dur="500"/>
                                        <p:tgtEl>
                                          <p:spTgt spid="107542"/>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9" presetClass="entr" presetSubtype="0" fill="hold" nodeType="clickEffect">
                                  <p:stCondLst>
                                    <p:cond delay="0"/>
                                  </p:stCondLst>
                                  <p:childTnLst>
                                    <p:set>
                                      <p:cBhvr>
                                        <p:cTn id="34" dur="1" fill="hold">
                                          <p:stCondLst>
                                            <p:cond delay="0"/>
                                          </p:stCondLst>
                                        </p:cTn>
                                        <p:tgtEl>
                                          <p:spTgt spid="107543"/>
                                        </p:tgtEl>
                                        <p:attrNameLst>
                                          <p:attrName>style.visibility</p:attrName>
                                        </p:attrNameLst>
                                      </p:cBhvr>
                                      <p:to>
                                        <p:strVal val="visible"/>
                                      </p:to>
                                    </p:set>
                                    <p:animEffect transition="in" filter="dissolve">
                                      <p:cBhvr>
                                        <p:cTn id="35" dur="500"/>
                                        <p:tgtEl>
                                          <p:spTgt spid="107543"/>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9" presetClass="entr" presetSubtype="0" fill="hold"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dissolve">
                                      <p:cBhvr>
                                        <p:cTn id="4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274" name="Group 3">
            <a:extLst>
              <a:ext uri="{FF2B5EF4-FFF2-40B4-BE49-F238E27FC236}">
                <a16:creationId xmlns:a16="http://schemas.microsoft.com/office/drawing/2014/main" id="{5D0B8D3E-8B7D-4A2E-BA1A-B036242BD0AB}"/>
              </a:ext>
            </a:extLst>
          </p:cNvPr>
          <p:cNvGrpSpPr>
            <a:grpSpLocks/>
          </p:cNvGrpSpPr>
          <p:nvPr/>
        </p:nvGrpSpPr>
        <p:grpSpPr bwMode="auto">
          <a:xfrm flipH="1">
            <a:off x="3329203" y="1643201"/>
            <a:ext cx="1171485" cy="2038192"/>
            <a:chOff x="2575" y="781"/>
            <a:chExt cx="866" cy="1284"/>
          </a:xfrm>
        </p:grpSpPr>
        <p:sp>
          <p:nvSpPr>
            <p:cNvPr id="54304" name="Freeform 4">
              <a:extLst>
                <a:ext uri="{FF2B5EF4-FFF2-40B4-BE49-F238E27FC236}">
                  <a16:creationId xmlns:a16="http://schemas.microsoft.com/office/drawing/2014/main" id="{FBD675FC-A1B8-4CD7-8495-BC3FE15C22B8}"/>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sz="1400"/>
            </a:p>
          </p:txBody>
        </p:sp>
        <p:sp>
          <p:nvSpPr>
            <p:cNvPr id="54305" name="Freeform 5">
              <a:extLst>
                <a:ext uri="{FF2B5EF4-FFF2-40B4-BE49-F238E27FC236}">
                  <a16:creationId xmlns:a16="http://schemas.microsoft.com/office/drawing/2014/main" id="{A5A15799-DDBF-4B14-B033-2942F9DD4222}"/>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sz="1400"/>
            </a:p>
          </p:txBody>
        </p:sp>
      </p:grpSp>
      <p:sp>
        <p:nvSpPr>
          <p:cNvPr id="54275" name="Rectangle 6">
            <a:extLst>
              <a:ext uri="{FF2B5EF4-FFF2-40B4-BE49-F238E27FC236}">
                <a16:creationId xmlns:a16="http://schemas.microsoft.com/office/drawing/2014/main" id="{4292B861-CB30-4394-8D7E-16DD8591EE62}"/>
              </a:ext>
            </a:extLst>
          </p:cNvPr>
          <p:cNvSpPr>
            <a:spLocks noChangeArrowheads="1"/>
          </p:cNvSpPr>
          <p:nvPr/>
        </p:nvSpPr>
        <p:spPr bwMode="auto">
          <a:xfrm>
            <a:off x="2418047" y="1197148"/>
            <a:ext cx="927029" cy="78416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76" name="Freeform 7">
            <a:extLst>
              <a:ext uri="{FF2B5EF4-FFF2-40B4-BE49-F238E27FC236}">
                <a16:creationId xmlns:a16="http://schemas.microsoft.com/office/drawing/2014/main" id="{2452546F-DEF6-46F4-8EDE-E000ED031AE7}"/>
              </a:ext>
            </a:extLst>
          </p:cNvPr>
          <p:cNvSpPr>
            <a:spLocks/>
          </p:cNvSpPr>
          <p:nvPr/>
        </p:nvSpPr>
        <p:spPr bwMode="auto">
          <a:xfrm>
            <a:off x="7491306" y="3690918"/>
            <a:ext cx="1846120" cy="1039732"/>
          </a:xfrm>
          <a:custGeom>
            <a:avLst/>
            <a:gdLst>
              <a:gd name="T0" fmla="*/ 2147483646 w 1163"/>
              <a:gd name="T1" fmla="*/ 2147483646 h 655"/>
              <a:gd name="T2" fmla="*/ 2147483646 w 1163"/>
              <a:gd name="T3" fmla="*/ 2147483646 h 655"/>
              <a:gd name="T4" fmla="*/ 2147483646 w 1163"/>
              <a:gd name="T5" fmla="*/ 2147483646 h 655"/>
              <a:gd name="T6" fmla="*/ 2147483646 w 1163"/>
              <a:gd name="T7" fmla="*/ 2147483646 h 655"/>
              <a:gd name="T8" fmla="*/ 2147483646 w 1163"/>
              <a:gd name="T9" fmla="*/ 0 h 655"/>
              <a:gd name="T10" fmla="*/ 0 w 1163"/>
              <a:gd name="T11" fmla="*/ 0 h 655"/>
              <a:gd name="T12" fmla="*/ 0 60000 65536"/>
              <a:gd name="T13" fmla="*/ 0 60000 65536"/>
              <a:gd name="T14" fmla="*/ 0 60000 65536"/>
              <a:gd name="T15" fmla="*/ 0 60000 65536"/>
              <a:gd name="T16" fmla="*/ 0 60000 65536"/>
              <a:gd name="T17" fmla="*/ 0 60000 65536"/>
              <a:gd name="T18" fmla="*/ 0 w 1163"/>
              <a:gd name="T19" fmla="*/ 0 h 655"/>
              <a:gd name="T20" fmla="*/ 1163 w 1163"/>
              <a:gd name="T21" fmla="*/ 655 h 655"/>
            </a:gdLst>
            <a:ahLst/>
            <a:cxnLst>
              <a:cxn ang="T12">
                <a:pos x="T0" y="T1"/>
              </a:cxn>
              <a:cxn ang="T13">
                <a:pos x="T2" y="T3"/>
              </a:cxn>
              <a:cxn ang="T14">
                <a:pos x="T4" y="T5"/>
              </a:cxn>
              <a:cxn ang="T15">
                <a:pos x="T6" y="T7"/>
              </a:cxn>
              <a:cxn ang="T16">
                <a:pos x="T8" y="T9"/>
              </a:cxn>
              <a:cxn ang="T17">
                <a:pos x="T10" y="T11"/>
              </a:cxn>
            </a:cxnLst>
            <a:rect l="T18" t="T19" r="T20" b="T21"/>
            <a:pathLst>
              <a:path w="1163" h="655">
                <a:moveTo>
                  <a:pt x="1163" y="655"/>
                </a:moveTo>
                <a:lnTo>
                  <a:pt x="767" y="655"/>
                </a:lnTo>
                <a:cubicBezTo>
                  <a:pt x="691" y="637"/>
                  <a:pt x="713" y="640"/>
                  <a:pt x="702" y="548"/>
                </a:cubicBezTo>
                <a:lnTo>
                  <a:pt x="702" y="101"/>
                </a:lnTo>
                <a:cubicBezTo>
                  <a:pt x="683" y="10"/>
                  <a:pt x="707" y="17"/>
                  <a:pt x="590" y="0"/>
                </a:cubicBezTo>
                <a:lnTo>
                  <a:pt x="0"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sz="1400"/>
          </a:p>
        </p:txBody>
      </p:sp>
      <p:sp>
        <p:nvSpPr>
          <p:cNvPr id="54277" name="Freeform 8">
            <a:extLst>
              <a:ext uri="{FF2B5EF4-FFF2-40B4-BE49-F238E27FC236}">
                <a16:creationId xmlns:a16="http://schemas.microsoft.com/office/drawing/2014/main" id="{C02933DF-4082-4F6A-88A4-BEC323241229}"/>
              </a:ext>
            </a:extLst>
          </p:cNvPr>
          <p:cNvSpPr>
            <a:spLocks/>
          </p:cNvSpPr>
          <p:nvPr/>
        </p:nvSpPr>
        <p:spPr bwMode="auto">
          <a:xfrm flipH="1" flipV="1">
            <a:off x="8115146" y="4721126"/>
            <a:ext cx="1222280" cy="1023859"/>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sz="1400"/>
          </a:p>
        </p:txBody>
      </p:sp>
      <p:sp>
        <p:nvSpPr>
          <p:cNvPr id="54278" name="Rectangle 9">
            <a:extLst>
              <a:ext uri="{FF2B5EF4-FFF2-40B4-BE49-F238E27FC236}">
                <a16:creationId xmlns:a16="http://schemas.microsoft.com/office/drawing/2014/main" id="{ED738942-AC13-4422-B608-69320EAC6D03}"/>
              </a:ext>
            </a:extLst>
          </p:cNvPr>
          <p:cNvSpPr>
            <a:spLocks noChangeArrowheads="1"/>
          </p:cNvSpPr>
          <p:nvPr/>
        </p:nvSpPr>
        <p:spPr bwMode="auto">
          <a:xfrm>
            <a:off x="9335839" y="4336982"/>
            <a:ext cx="1111164" cy="741306"/>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79" name="Rectangle 10">
            <a:extLst>
              <a:ext uri="{FF2B5EF4-FFF2-40B4-BE49-F238E27FC236}">
                <a16:creationId xmlns:a16="http://schemas.microsoft.com/office/drawing/2014/main" id="{857228EE-EA0D-46F9-B46C-55CB97C6259B}"/>
              </a:ext>
            </a:extLst>
          </p:cNvPr>
          <p:cNvSpPr>
            <a:spLocks noChangeArrowheads="1"/>
          </p:cNvSpPr>
          <p:nvPr/>
        </p:nvSpPr>
        <p:spPr bwMode="auto">
          <a:xfrm>
            <a:off x="6929374" y="3349632"/>
            <a:ext cx="558757" cy="674636"/>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0" name="Rectangle 11">
            <a:extLst>
              <a:ext uri="{FF2B5EF4-FFF2-40B4-BE49-F238E27FC236}">
                <a16:creationId xmlns:a16="http://schemas.microsoft.com/office/drawing/2014/main" id="{504C35DD-F65C-4FA9-8282-41B00E7035E9}"/>
              </a:ext>
            </a:extLst>
          </p:cNvPr>
          <p:cNvSpPr>
            <a:spLocks noChangeArrowheads="1"/>
          </p:cNvSpPr>
          <p:nvPr/>
        </p:nvSpPr>
        <p:spPr bwMode="auto">
          <a:xfrm>
            <a:off x="6927786" y="1168576"/>
            <a:ext cx="1115928" cy="715908"/>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1" name="Rectangle 12">
            <a:extLst>
              <a:ext uri="{FF2B5EF4-FFF2-40B4-BE49-F238E27FC236}">
                <a16:creationId xmlns:a16="http://schemas.microsoft.com/office/drawing/2014/main" id="{0FF7B35B-7C16-4F98-8F20-D2D6C608F839}"/>
              </a:ext>
            </a:extLst>
          </p:cNvPr>
          <p:cNvSpPr>
            <a:spLocks noChangeArrowheads="1"/>
          </p:cNvSpPr>
          <p:nvPr/>
        </p:nvSpPr>
        <p:spPr bwMode="auto">
          <a:xfrm>
            <a:off x="6915088" y="3357569"/>
            <a:ext cx="579393" cy="663523"/>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2" name="Rectangle 13">
            <a:extLst>
              <a:ext uri="{FF2B5EF4-FFF2-40B4-BE49-F238E27FC236}">
                <a16:creationId xmlns:a16="http://schemas.microsoft.com/office/drawing/2014/main" id="{896ED104-66D4-4D2C-B076-2EE7ABC18F22}"/>
              </a:ext>
            </a:extLst>
          </p:cNvPr>
          <p:cNvSpPr>
            <a:spLocks noChangeArrowheads="1"/>
          </p:cNvSpPr>
          <p:nvPr/>
        </p:nvSpPr>
        <p:spPr bwMode="auto">
          <a:xfrm>
            <a:off x="6954773" y="5167180"/>
            <a:ext cx="1106401" cy="857183"/>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3" name="Rectangle 14">
            <a:extLst>
              <a:ext uri="{FF2B5EF4-FFF2-40B4-BE49-F238E27FC236}">
                <a16:creationId xmlns:a16="http://schemas.microsoft.com/office/drawing/2014/main" id="{FBE27A14-8FF7-4723-B4F7-974FFE9B705B}"/>
              </a:ext>
            </a:extLst>
          </p:cNvPr>
          <p:cNvSpPr>
            <a:spLocks noChangeArrowheads="1"/>
          </p:cNvSpPr>
          <p:nvPr/>
        </p:nvSpPr>
        <p:spPr bwMode="auto">
          <a:xfrm>
            <a:off x="9340600" y="4292534"/>
            <a:ext cx="1111164" cy="79527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4" name="Rectangle 15">
            <a:extLst>
              <a:ext uri="{FF2B5EF4-FFF2-40B4-BE49-F238E27FC236}">
                <a16:creationId xmlns:a16="http://schemas.microsoft.com/office/drawing/2014/main" id="{EF64C9F8-13D8-47C0-AE5C-69D8B0F99477}"/>
              </a:ext>
            </a:extLst>
          </p:cNvPr>
          <p:cNvSpPr>
            <a:spLocks noChangeArrowheads="1"/>
          </p:cNvSpPr>
          <p:nvPr/>
        </p:nvSpPr>
        <p:spPr bwMode="auto">
          <a:xfrm>
            <a:off x="6954772" y="5157654"/>
            <a:ext cx="1111164" cy="877820"/>
          </a:xfrm>
          <a:prstGeom prst="rect">
            <a:avLst/>
          </a:prstGeom>
          <a:solidFill>
            <a:schemeClr val="accent1"/>
          </a:solidFill>
          <a:ln w="38100">
            <a:solidFill>
              <a:srgbClr val="FF0066"/>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5" name="Rectangle 16">
            <a:extLst>
              <a:ext uri="{FF2B5EF4-FFF2-40B4-BE49-F238E27FC236}">
                <a16:creationId xmlns:a16="http://schemas.microsoft.com/office/drawing/2014/main" id="{818260E5-DF81-4389-818E-23F3DDBE88DA}"/>
              </a:ext>
            </a:extLst>
          </p:cNvPr>
          <p:cNvSpPr>
            <a:spLocks noChangeArrowheads="1"/>
          </p:cNvSpPr>
          <p:nvPr/>
        </p:nvSpPr>
        <p:spPr bwMode="auto">
          <a:xfrm>
            <a:off x="6929373" y="1125715"/>
            <a:ext cx="1120689" cy="957189"/>
          </a:xfrm>
          <a:prstGeom prst="rect">
            <a:avLst/>
          </a:prstGeom>
          <a:solidFill>
            <a:schemeClr val="accent1"/>
          </a:solidFill>
          <a:ln w="28575">
            <a:solidFill>
              <a:srgbClr val="FF0066"/>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6" name="Rectangle 17">
            <a:extLst>
              <a:ext uri="{FF2B5EF4-FFF2-40B4-BE49-F238E27FC236}">
                <a16:creationId xmlns:a16="http://schemas.microsoft.com/office/drawing/2014/main" id="{012CEBDE-8F93-4EF4-939E-130BACB9C4B4}"/>
              </a:ext>
            </a:extLst>
          </p:cNvPr>
          <p:cNvSpPr>
            <a:spLocks noChangeArrowheads="1"/>
          </p:cNvSpPr>
          <p:nvPr/>
        </p:nvSpPr>
        <p:spPr bwMode="auto">
          <a:xfrm>
            <a:off x="4518147" y="2294026"/>
            <a:ext cx="1144500" cy="707971"/>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87" name="Text Box 19">
            <a:extLst>
              <a:ext uri="{FF2B5EF4-FFF2-40B4-BE49-F238E27FC236}">
                <a16:creationId xmlns:a16="http://schemas.microsoft.com/office/drawing/2014/main" id="{5B306FA0-A457-44B9-82CB-A54C90E1EB51}"/>
              </a:ext>
            </a:extLst>
          </p:cNvPr>
          <p:cNvSpPr txBox="1">
            <a:spLocks noChangeArrowheads="1"/>
          </p:cNvSpPr>
          <p:nvPr/>
        </p:nvSpPr>
        <p:spPr bwMode="auto">
          <a:xfrm>
            <a:off x="2510218" y="1395571"/>
            <a:ext cx="760144"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b="1">
                <a:latin typeface="Arial" panose="020B0604020202020204" pitchFamily="34" charset="0"/>
              </a:rPr>
              <a:t>CO</a:t>
            </a:r>
            <a:r>
              <a:rPr lang="cs-CZ" altLang="cs-CZ" sz="2399" b="1" baseline="-25000">
                <a:latin typeface="Arial" panose="020B0604020202020204" pitchFamily="34" charset="0"/>
              </a:rPr>
              <a:t>2</a:t>
            </a:r>
            <a:endParaRPr lang="cs-CZ" altLang="cs-CZ" sz="2399">
              <a:latin typeface="Arial" panose="020B0604020202020204" pitchFamily="34" charset="0"/>
            </a:endParaRPr>
          </a:p>
        </p:txBody>
      </p:sp>
      <p:sp>
        <p:nvSpPr>
          <p:cNvPr id="54288" name="Text Box 20">
            <a:extLst>
              <a:ext uri="{FF2B5EF4-FFF2-40B4-BE49-F238E27FC236}">
                <a16:creationId xmlns:a16="http://schemas.microsoft.com/office/drawing/2014/main" id="{43455230-B4F5-4D6C-A9E0-058CBF881CF5}"/>
              </a:ext>
            </a:extLst>
          </p:cNvPr>
          <p:cNvSpPr txBox="1">
            <a:spLocks noChangeArrowheads="1"/>
          </p:cNvSpPr>
          <p:nvPr/>
        </p:nvSpPr>
        <p:spPr bwMode="auto">
          <a:xfrm>
            <a:off x="2551491" y="3441699"/>
            <a:ext cx="760144"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b="1">
                <a:latin typeface="Arial" panose="020B0604020202020204" pitchFamily="34" charset="0"/>
              </a:rPr>
              <a:t>H</a:t>
            </a:r>
            <a:r>
              <a:rPr lang="cs-CZ" altLang="cs-CZ" sz="2399" b="1" baseline="-25000">
                <a:latin typeface="Arial" panose="020B0604020202020204" pitchFamily="34" charset="0"/>
              </a:rPr>
              <a:t>2</a:t>
            </a:r>
            <a:r>
              <a:rPr lang="cs-CZ" altLang="cs-CZ" sz="2399" b="1">
                <a:latin typeface="Arial" panose="020B0604020202020204" pitchFamily="34" charset="0"/>
              </a:rPr>
              <a:t>O</a:t>
            </a:r>
            <a:endParaRPr lang="cs-CZ" altLang="cs-CZ" sz="2399">
              <a:latin typeface="Arial" panose="020B0604020202020204" pitchFamily="34" charset="0"/>
            </a:endParaRPr>
          </a:p>
        </p:txBody>
      </p:sp>
      <p:sp>
        <p:nvSpPr>
          <p:cNvPr id="54289" name="Text Box 21">
            <a:extLst>
              <a:ext uri="{FF2B5EF4-FFF2-40B4-BE49-F238E27FC236}">
                <a16:creationId xmlns:a16="http://schemas.microsoft.com/office/drawing/2014/main" id="{0D509DA9-5B47-467A-94D7-03438ED66ABE}"/>
              </a:ext>
            </a:extLst>
          </p:cNvPr>
          <p:cNvSpPr txBox="1">
            <a:spLocks noChangeArrowheads="1"/>
          </p:cNvSpPr>
          <p:nvPr/>
        </p:nvSpPr>
        <p:spPr bwMode="auto">
          <a:xfrm>
            <a:off x="4554708" y="2436891"/>
            <a:ext cx="1096775"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b="1">
                <a:latin typeface="Arial" panose="020B0604020202020204" pitchFamily="34" charset="0"/>
              </a:rPr>
              <a:t>H</a:t>
            </a:r>
            <a:r>
              <a:rPr lang="cs-CZ" altLang="cs-CZ" sz="2399" b="1" baseline="-25000">
                <a:latin typeface="Arial" panose="020B0604020202020204" pitchFamily="34" charset="0"/>
              </a:rPr>
              <a:t>2</a:t>
            </a:r>
            <a:r>
              <a:rPr lang="cs-CZ" altLang="cs-CZ" sz="2399" b="1">
                <a:latin typeface="Arial" panose="020B0604020202020204" pitchFamily="34" charset="0"/>
              </a:rPr>
              <a:t>CO</a:t>
            </a:r>
            <a:r>
              <a:rPr lang="cs-CZ" altLang="cs-CZ" sz="2399" b="1" baseline="-25000">
                <a:latin typeface="Arial" panose="020B0604020202020204" pitchFamily="34" charset="0"/>
              </a:rPr>
              <a:t>3</a:t>
            </a:r>
            <a:endParaRPr lang="cs-CZ" altLang="cs-CZ" sz="2399">
              <a:latin typeface="Arial" panose="020B0604020202020204" pitchFamily="34" charset="0"/>
            </a:endParaRPr>
          </a:p>
        </p:txBody>
      </p:sp>
      <p:sp>
        <p:nvSpPr>
          <p:cNvPr id="54290" name="Text Box 22">
            <a:extLst>
              <a:ext uri="{FF2B5EF4-FFF2-40B4-BE49-F238E27FC236}">
                <a16:creationId xmlns:a16="http://schemas.microsoft.com/office/drawing/2014/main" id="{03B7D818-0822-464E-82E0-C56746069116}"/>
              </a:ext>
            </a:extLst>
          </p:cNvPr>
          <p:cNvSpPr txBox="1">
            <a:spLocks noChangeArrowheads="1"/>
          </p:cNvSpPr>
          <p:nvPr/>
        </p:nvSpPr>
        <p:spPr bwMode="auto">
          <a:xfrm>
            <a:off x="7091893" y="1462241"/>
            <a:ext cx="982961"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b="1">
                <a:latin typeface="Arial" panose="020B0604020202020204" pitchFamily="34" charset="0"/>
              </a:rPr>
              <a:t>HCO</a:t>
            </a:r>
            <a:r>
              <a:rPr lang="cs-CZ" altLang="cs-CZ" sz="2399" b="1" baseline="-25000">
                <a:latin typeface="Arial" panose="020B0604020202020204" pitchFamily="34" charset="0"/>
              </a:rPr>
              <a:t>3</a:t>
            </a:r>
            <a:endParaRPr lang="cs-CZ" altLang="cs-CZ" sz="2399" b="1">
              <a:latin typeface="Arial" panose="020B0604020202020204" pitchFamily="34" charset="0"/>
            </a:endParaRPr>
          </a:p>
        </p:txBody>
      </p:sp>
      <p:sp>
        <p:nvSpPr>
          <p:cNvPr id="54291" name="Text Box 23">
            <a:extLst>
              <a:ext uri="{FF2B5EF4-FFF2-40B4-BE49-F238E27FC236}">
                <a16:creationId xmlns:a16="http://schemas.microsoft.com/office/drawing/2014/main" id="{45BBD993-E5F2-48E6-B0C6-C874B09415D1}"/>
              </a:ext>
            </a:extLst>
          </p:cNvPr>
          <p:cNvSpPr txBox="1">
            <a:spLocks noChangeArrowheads="1"/>
          </p:cNvSpPr>
          <p:nvPr/>
        </p:nvSpPr>
        <p:spPr bwMode="auto">
          <a:xfrm>
            <a:off x="7064302" y="3516306"/>
            <a:ext cx="523834"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b="1">
                <a:latin typeface="Arial" panose="020B0604020202020204" pitchFamily="34" charset="0"/>
              </a:rPr>
              <a:t>H</a:t>
            </a:r>
            <a:r>
              <a:rPr lang="cs-CZ" altLang="cs-CZ" sz="2399" b="1" baseline="70000">
                <a:latin typeface="Arial" panose="020B0604020202020204" pitchFamily="34" charset="0"/>
              </a:rPr>
              <a:t>+</a:t>
            </a:r>
            <a:endParaRPr lang="cs-CZ" altLang="cs-CZ" sz="2399" b="1">
              <a:latin typeface="Arial" panose="020B0604020202020204" pitchFamily="34" charset="0"/>
            </a:endParaRPr>
          </a:p>
        </p:txBody>
      </p:sp>
      <p:grpSp>
        <p:nvGrpSpPr>
          <p:cNvPr id="54292" name="Group 24">
            <a:extLst>
              <a:ext uri="{FF2B5EF4-FFF2-40B4-BE49-F238E27FC236}">
                <a16:creationId xmlns:a16="http://schemas.microsoft.com/office/drawing/2014/main" id="{B8E610BE-5E00-4C69-8E08-E685EF515AFA}"/>
              </a:ext>
            </a:extLst>
          </p:cNvPr>
          <p:cNvGrpSpPr>
            <a:grpSpLocks/>
          </p:cNvGrpSpPr>
          <p:nvPr/>
        </p:nvGrpSpPr>
        <p:grpSpPr bwMode="auto">
          <a:xfrm>
            <a:off x="5656297" y="1644788"/>
            <a:ext cx="1273076" cy="2038192"/>
            <a:chOff x="2575" y="781"/>
            <a:chExt cx="866" cy="1284"/>
          </a:xfrm>
        </p:grpSpPr>
        <p:sp>
          <p:nvSpPr>
            <p:cNvPr id="54302" name="Freeform 25">
              <a:extLst>
                <a:ext uri="{FF2B5EF4-FFF2-40B4-BE49-F238E27FC236}">
                  <a16:creationId xmlns:a16="http://schemas.microsoft.com/office/drawing/2014/main" id="{932C1BFD-14DE-49E8-AFD6-9F7FE2096F54}"/>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sz="1400"/>
            </a:p>
          </p:txBody>
        </p:sp>
        <p:sp>
          <p:nvSpPr>
            <p:cNvPr id="54303" name="Freeform 26">
              <a:extLst>
                <a:ext uri="{FF2B5EF4-FFF2-40B4-BE49-F238E27FC236}">
                  <a16:creationId xmlns:a16="http://schemas.microsoft.com/office/drawing/2014/main" id="{4FA22B33-8BCD-4D67-A854-C4F924A4BCF1}"/>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sz="1400"/>
            </a:p>
          </p:txBody>
        </p:sp>
      </p:grpSp>
      <p:sp>
        <p:nvSpPr>
          <p:cNvPr id="54293" name="Rectangle 28">
            <a:extLst>
              <a:ext uri="{FF2B5EF4-FFF2-40B4-BE49-F238E27FC236}">
                <a16:creationId xmlns:a16="http://schemas.microsoft.com/office/drawing/2014/main" id="{2C67358E-608B-4E87-8A43-3536000F480D}"/>
              </a:ext>
            </a:extLst>
          </p:cNvPr>
          <p:cNvSpPr>
            <a:spLocks noChangeArrowheads="1"/>
          </p:cNvSpPr>
          <p:nvPr/>
        </p:nvSpPr>
        <p:spPr bwMode="auto">
          <a:xfrm flipH="1">
            <a:off x="1692616" y="1484463"/>
            <a:ext cx="723845" cy="717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399">
              <a:latin typeface="Arial" panose="020B0604020202020204" pitchFamily="34" charset="0"/>
            </a:endParaRPr>
          </a:p>
        </p:txBody>
      </p:sp>
      <p:sp>
        <p:nvSpPr>
          <p:cNvPr id="54294" name="Text Box 32">
            <a:extLst>
              <a:ext uri="{FF2B5EF4-FFF2-40B4-BE49-F238E27FC236}">
                <a16:creationId xmlns:a16="http://schemas.microsoft.com/office/drawing/2014/main" id="{9D638538-AF7F-439B-BD79-DFCAD92BBBDA}"/>
              </a:ext>
            </a:extLst>
          </p:cNvPr>
          <p:cNvSpPr txBox="1">
            <a:spLocks noChangeArrowheads="1"/>
          </p:cNvSpPr>
          <p:nvPr/>
        </p:nvSpPr>
        <p:spPr bwMode="auto">
          <a:xfrm>
            <a:off x="7121107" y="5464019"/>
            <a:ext cx="851515"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b="1">
                <a:latin typeface="Arial" panose="020B0604020202020204" pitchFamily="34" charset="0"/>
              </a:rPr>
              <a:t>Buf </a:t>
            </a:r>
            <a:r>
              <a:rPr lang="cs-CZ" altLang="cs-CZ" sz="2399" b="1" baseline="70000">
                <a:latin typeface="Arial" panose="020B0604020202020204" pitchFamily="34" charset="0"/>
              </a:rPr>
              <a:t>-</a:t>
            </a:r>
            <a:endParaRPr lang="cs-CZ" altLang="cs-CZ" sz="2399" b="1">
              <a:latin typeface="Arial" panose="020B0604020202020204" pitchFamily="34" charset="0"/>
            </a:endParaRPr>
          </a:p>
        </p:txBody>
      </p:sp>
      <p:sp>
        <p:nvSpPr>
          <p:cNvPr id="54295" name="Text Box 33">
            <a:extLst>
              <a:ext uri="{FF2B5EF4-FFF2-40B4-BE49-F238E27FC236}">
                <a16:creationId xmlns:a16="http://schemas.microsoft.com/office/drawing/2014/main" id="{21842890-7295-49E3-87DD-7E40B4857062}"/>
              </a:ext>
            </a:extLst>
          </p:cNvPr>
          <p:cNvSpPr txBox="1">
            <a:spLocks noChangeArrowheads="1"/>
          </p:cNvSpPr>
          <p:nvPr/>
        </p:nvSpPr>
        <p:spPr bwMode="auto">
          <a:xfrm>
            <a:off x="9490725" y="4549689"/>
            <a:ext cx="920444"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b="1">
                <a:latin typeface="Arial" panose="020B0604020202020204" pitchFamily="34" charset="0"/>
              </a:rPr>
              <a:t>HBuf</a:t>
            </a:r>
          </a:p>
        </p:txBody>
      </p:sp>
      <p:sp>
        <p:nvSpPr>
          <p:cNvPr id="54296" name="Text Box 34">
            <a:extLst>
              <a:ext uri="{FF2B5EF4-FFF2-40B4-BE49-F238E27FC236}">
                <a16:creationId xmlns:a16="http://schemas.microsoft.com/office/drawing/2014/main" id="{67E657F2-6D2A-4251-B2EE-9F0767FC24A3}"/>
              </a:ext>
            </a:extLst>
          </p:cNvPr>
          <p:cNvSpPr txBox="1">
            <a:spLocks noChangeArrowheads="1"/>
          </p:cNvSpPr>
          <p:nvPr/>
        </p:nvSpPr>
        <p:spPr bwMode="auto">
          <a:xfrm>
            <a:off x="7784207" y="1363823"/>
            <a:ext cx="28725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a:latin typeface="Arial" panose="020B0604020202020204" pitchFamily="34" charset="0"/>
              </a:rPr>
              <a:t>-</a:t>
            </a:r>
          </a:p>
        </p:txBody>
      </p:sp>
      <p:sp>
        <p:nvSpPr>
          <p:cNvPr id="112763" name="Text Box 123">
            <a:extLst>
              <a:ext uri="{FF2B5EF4-FFF2-40B4-BE49-F238E27FC236}">
                <a16:creationId xmlns:a16="http://schemas.microsoft.com/office/drawing/2014/main" id="{A1448332-7DE1-4998-AA94-0B2E65E166BD}"/>
              </a:ext>
            </a:extLst>
          </p:cNvPr>
          <p:cNvSpPr txBox="1">
            <a:spLocks noChangeArrowheads="1"/>
          </p:cNvSpPr>
          <p:nvPr/>
        </p:nvSpPr>
        <p:spPr bwMode="auto">
          <a:xfrm>
            <a:off x="3419682" y="260596"/>
            <a:ext cx="3468420" cy="584519"/>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a:spAutoFit/>
          </a:bodyPr>
          <a:lstStyle/>
          <a:p>
            <a:pPr algn="ctr" eaLnBrk="1" hangingPunct="1">
              <a:defRPr/>
            </a:pPr>
            <a:r>
              <a:rPr lang="cs-CZ" sz="1599" b="1" dirty="0"/>
              <a:t>Buffer Base (BB)</a:t>
            </a:r>
          </a:p>
          <a:p>
            <a:pPr algn="ctr" eaLnBrk="1" hangingPunct="1">
              <a:defRPr/>
            </a:pPr>
            <a:r>
              <a:rPr lang="cs-CZ" sz="1599" b="1" dirty="0"/>
              <a:t>BB  =</a:t>
            </a:r>
            <a:r>
              <a:rPr lang="cs-CZ" sz="1400" b="1" dirty="0"/>
              <a:t> </a:t>
            </a:r>
            <a:r>
              <a:rPr lang="en-US" sz="1400" dirty="0"/>
              <a:t>[</a:t>
            </a:r>
            <a:r>
              <a:rPr lang="cs-CZ" sz="1599" b="1" dirty="0"/>
              <a:t>HCO</a:t>
            </a:r>
            <a:r>
              <a:rPr lang="cs-CZ" sz="1599" b="1" baseline="-25000" dirty="0"/>
              <a:t>3</a:t>
            </a:r>
            <a:r>
              <a:rPr lang="cs-CZ" sz="1599" b="1" baseline="70000" dirty="0"/>
              <a:t>-</a:t>
            </a:r>
            <a:r>
              <a:rPr lang="cs-CZ" sz="1400" b="1" baseline="70000" dirty="0"/>
              <a:t> </a:t>
            </a:r>
            <a:r>
              <a:rPr lang="cs-CZ" sz="1400" dirty="0"/>
              <a:t>]</a:t>
            </a:r>
            <a:r>
              <a:rPr lang="cs-CZ" sz="1400" b="1" dirty="0"/>
              <a:t>+ </a:t>
            </a:r>
            <a:r>
              <a:rPr lang="cs-CZ" sz="1400" dirty="0"/>
              <a:t>[</a:t>
            </a:r>
            <a:r>
              <a:rPr lang="cs-CZ" sz="1599" b="1" dirty="0"/>
              <a:t>Buf </a:t>
            </a:r>
            <a:r>
              <a:rPr lang="cs-CZ" sz="1599" b="1" baseline="70000" dirty="0"/>
              <a:t>-</a:t>
            </a:r>
            <a:r>
              <a:rPr lang="cs-CZ" sz="1400" b="1" baseline="70000" dirty="0"/>
              <a:t> </a:t>
            </a:r>
            <a:r>
              <a:rPr lang="cs-CZ" sz="1400" dirty="0"/>
              <a:t>]</a:t>
            </a:r>
            <a:endParaRPr lang="cs-CZ" sz="1400" b="1" baseline="70000" dirty="0"/>
          </a:p>
        </p:txBody>
      </p:sp>
      <p:sp>
        <p:nvSpPr>
          <p:cNvPr id="112764" name="Line 124">
            <a:extLst>
              <a:ext uri="{FF2B5EF4-FFF2-40B4-BE49-F238E27FC236}">
                <a16:creationId xmlns:a16="http://schemas.microsoft.com/office/drawing/2014/main" id="{40AA4114-D91A-4690-922F-6F32E6D308F8}"/>
              </a:ext>
            </a:extLst>
          </p:cNvPr>
          <p:cNvSpPr>
            <a:spLocks noChangeShapeType="1"/>
          </p:cNvSpPr>
          <p:nvPr/>
        </p:nvSpPr>
        <p:spPr bwMode="auto">
          <a:xfrm flipV="1">
            <a:off x="4511797" y="981264"/>
            <a:ext cx="0" cy="64923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sz="1400"/>
          </a:p>
        </p:txBody>
      </p:sp>
      <p:sp>
        <p:nvSpPr>
          <p:cNvPr id="112765" name="Text Box 125">
            <a:extLst>
              <a:ext uri="{FF2B5EF4-FFF2-40B4-BE49-F238E27FC236}">
                <a16:creationId xmlns:a16="http://schemas.microsoft.com/office/drawing/2014/main" id="{DA1BB70C-4EB6-4529-8E4F-BE2A51090D91}"/>
              </a:ext>
            </a:extLst>
          </p:cNvPr>
          <p:cNvSpPr txBox="1">
            <a:spLocks noChangeArrowheads="1"/>
          </p:cNvSpPr>
          <p:nvPr/>
        </p:nvSpPr>
        <p:spPr bwMode="auto">
          <a:xfrm>
            <a:off x="3935581" y="1628914"/>
            <a:ext cx="250964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Závisí na koncentraci hemoglobinu</a:t>
            </a:r>
            <a:endParaRPr lang="en-US" altLang="cs-CZ" sz="1400">
              <a:latin typeface="Arial" panose="020B0604020202020204" pitchFamily="34" charset="0"/>
            </a:endParaRPr>
          </a:p>
        </p:txBody>
      </p:sp>
      <p:sp>
        <p:nvSpPr>
          <p:cNvPr id="112766" name="Text Box 126">
            <a:extLst>
              <a:ext uri="{FF2B5EF4-FFF2-40B4-BE49-F238E27FC236}">
                <a16:creationId xmlns:a16="http://schemas.microsoft.com/office/drawing/2014/main" id="{483ED83A-4CE6-4E8C-A440-6145D5E089E6}"/>
              </a:ext>
            </a:extLst>
          </p:cNvPr>
          <p:cNvSpPr txBox="1">
            <a:spLocks noChangeArrowheads="1"/>
          </p:cNvSpPr>
          <p:nvPr/>
        </p:nvSpPr>
        <p:spPr bwMode="auto">
          <a:xfrm>
            <a:off x="2208513" y="4436985"/>
            <a:ext cx="4429418" cy="830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Norma Buffer Base (NBB):</a:t>
            </a:r>
          </a:p>
          <a:p>
            <a:pPr eaLnBrk="1" hangingPunct="1">
              <a:spcBef>
                <a:spcPct val="0"/>
              </a:spcBef>
              <a:buClrTx/>
              <a:buFontTx/>
              <a:buNone/>
            </a:pPr>
            <a:r>
              <a:rPr lang="cs-CZ" altLang="cs-CZ" sz="2399">
                <a:latin typeface="Arial" panose="020B0604020202020204" pitchFamily="34" charset="0"/>
              </a:rPr>
              <a:t>NBB=41.7+0.42*cHB [g/100ml]</a:t>
            </a:r>
            <a:endParaRPr lang="en-US" altLang="cs-CZ" sz="2399">
              <a:latin typeface="Arial" panose="020B0604020202020204" pitchFamily="34" charset="0"/>
            </a:endParaRPr>
          </a:p>
        </p:txBody>
      </p:sp>
      <p:sp>
        <p:nvSpPr>
          <p:cNvPr id="112767" name="Text Box 127">
            <a:extLst>
              <a:ext uri="{FF2B5EF4-FFF2-40B4-BE49-F238E27FC236}">
                <a16:creationId xmlns:a16="http://schemas.microsoft.com/office/drawing/2014/main" id="{4F62E347-28D2-48D4-8CC5-3A8B434F245F}"/>
              </a:ext>
            </a:extLst>
          </p:cNvPr>
          <p:cNvSpPr txBox="1">
            <a:spLocks noChangeArrowheads="1"/>
          </p:cNvSpPr>
          <p:nvPr/>
        </p:nvSpPr>
        <p:spPr bwMode="auto">
          <a:xfrm>
            <a:off x="2135494" y="5733872"/>
            <a:ext cx="2153154" cy="1199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Nadbytek bazí</a:t>
            </a:r>
            <a:endParaRPr lang="ru-RU" altLang="cs-CZ" sz="2399">
              <a:latin typeface="Arial" panose="020B0604020202020204" pitchFamily="34" charset="0"/>
            </a:endParaRPr>
          </a:p>
          <a:p>
            <a:pPr eaLnBrk="1" hangingPunct="1">
              <a:spcBef>
                <a:spcPct val="0"/>
              </a:spcBef>
              <a:buClrTx/>
              <a:buFontTx/>
              <a:buNone/>
            </a:pPr>
            <a:r>
              <a:rPr lang="cs-CZ" altLang="cs-CZ" sz="2399">
                <a:latin typeface="Arial" panose="020B0604020202020204" pitchFamily="34" charset="0"/>
              </a:rPr>
              <a:t>Base Excess:</a:t>
            </a:r>
          </a:p>
          <a:p>
            <a:pPr eaLnBrk="1" hangingPunct="1">
              <a:spcBef>
                <a:spcPct val="0"/>
              </a:spcBef>
              <a:buClrTx/>
              <a:buFontTx/>
              <a:buNone/>
            </a:pPr>
            <a:r>
              <a:rPr lang="cs-CZ" altLang="cs-CZ" sz="2399">
                <a:latin typeface="Arial" panose="020B0604020202020204" pitchFamily="34" charset="0"/>
              </a:rPr>
              <a:t>BE=BB-NBB</a:t>
            </a:r>
            <a:endParaRPr lang="en-US" altLang="cs-CZ" sz="2399">
              <a:latin typeface="Arial" panose="020B0604020202020204" pitchFamily="34" charset="0"/>
            </a:endParaRPr>
          </a:p>
        </p:txBody>
      </p:sp>
    </p:spTree>
    <p:extLst>
      <p:ext uri="{BB962C8B-B14F-4D97-AF65-F5344CB8AC3E}">
        <p14:creationId xmlns:p14="http://schemas.microsoft.com/office/powerpoint/2010/main" val="1831844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112763">
                                            <p:txEl>
                                              <p:pRg st="1" end="1"/>
                                            </p:txEl>
                                          </p:spTgt>
                                        </p:tgtEl>
                                        <p:attrNameLst>
                                          <p:attrName>style.visibility</p:attrName>
                                        </p:attrNameLst>
                                      </p:cBhvr>
                                      <p:to>
                                        <p:strVal val="visible"/>
                                      </p:to>
                                    </p:set>
                                    <p:animEffect transition="in" filter="checkerboard(across)">
                                      <p:cBhvr>
                                        <p:cTn id="7" dur="500"/>
                                        <p:tgtEl>
                                          <p:spTgt spid="11276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12765"/>
                                        </p:tgtEl>
                                        <p:attrNameLst>
                                          <p:attrName>style.visibility</p:attrName>
                                        </p:attrNameLst>
                                      </p:cBhvr>
                                      <p:to>
                                        <p:strVal val="visible"/>
                                      </p:to>
                                    </p:set>
                                    <p:animEffect transition="in" filter="checkerboard(across)">
                                      <p:cBhvr>
                                        <p:cTn id="12" dur="500"/>
                                        <p:tgtEl>
                                          <p:spTgt spid="112765"/>
                                        </p:tgtEl>
                                      </p:cBhvr>
                                    </p:animEffect>
                                  </p:childTnLst>
                                </p:cTn>
                              </p:par>
                              <p:par>
                                <p:cTn id="13" presetID="5" presetClass="entr" presetSubtype="10" fill="hold" nodeType="withEffect">
                                  <p:stCondLst>
                                    <p:cond delay="0"/>
                                  </p:stCondLst>
                                  <p:childTnLst>
                                    <p:set>
                                      <p:cBhvr>
                                        <p:cTn id="14" dur="1" fill="hold">
                                          <p:stCondLst>
                                            <p:cond delay="0"/>
                                          </p:stCondLst>
                                        </p:cTn>
                                        <p:tgtEl>
                                          <p:spTgt spid="112764"/>
                                        </p:tgtEl>
                                        <p:attrNameLst>
                                          <p:attrName>style.visibility</p:attrName>
                                        </p:attrNameLst>
                                      </p:cBhvr>
                                      <p:to>
                                        <p:strVal val="visible"/>
                                      </p:to>
                                    </p:set>
                                    <p:animEffect transition="in" filter="checkerboard(across)">
                                      <p:cBhvr>
                                        <p:cTn id="15" dur="500"/>
                                        <p:tgtEl>
                                          <p:spTgt spid="112764"/>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112766"/>
                                        </p:tgtEl>
                                        <p:attrNameLst>
                                          <p:attrName>style.visibility</p:attrName>
                                        </p:attrNameLst>
                                      </p:cBhvr>
                                      <p:to>
                                        <p:strVal val="visible"/>
                                      </p:to>
                                    </p:set>
                                    <p:animEffect transition="in" filter="checkerboard(across)">
                                      <p:cBhvr>
                                        <p:cTn id="20" dur="500"/>
                                        <p:tgtEl>
                                          <p:spTgt spid="112766"/>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112767"/>
                                        </p:tgtEl>
                                        <p:attrNameLst>
                                          <p:attrName>style.visibility</p:attrName>
                                        </p:attrNameLst>
                                      </p:cBhvr>
                                      <p:to>
                                        <p:strVal val="visible"/>
                                      </p:to>
                                    </p:set>
                                    <p:animEffect transition="in" filter="checkerboard(across)">
                                      <p:cBhvr>
                                        <p:cTn id="25" dur="500"/>
                                        <p:tgtEl>
                                          <p:spTgt spid="1127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65" grpId="0"/>
      <p:bldP spid="112766" grpId="0"/>
      <p:bldP spid="112767" grpId="0"/>
    </p:bldLst>
  </p:timing>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A37B0692-936E-442D-A4AA-647BE315961F}"/>
              </a:ext>
            </a:extLst>
          </p:cNvPr>
          <p:cNvSpPr>
            <a:spLocks noChangeArrowheads="1"/>
          </p:cNvSpPr>
          <p:nvPr/>
        </p:nvSpPr>
        <p:spPr bwMode="auto">
          <a:xfrm>
            <a:off x="6745238"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HCO</a:t>
            </a:r>
            <a:r>
              <a:rPr lang="cs-CZ" altLang="cs-CZ" sz="2399" baseline="-25000"/>
              <a:t>3</a:t>
            </a:r>
            <a:r>
              <a:rPr lang="cs-CZ" altLang="cs-CZ" sz="2399" baseline="40000"/>
              <a:t>-</a:t>
            </a:r>
          </a:p>
        </p:txBody>
      </p:sp>
      <p:sp>
        <p:nvSpPr>
          <p:cNvPr id="37891" name="Rectangle 8">
            <a:extLst>
              <a:ext uri="{FF2B5EF4-FFF2-40B4-BE49-F238E27FC236}">
                <a16:creationId xmlns:a16="http://schemas.microsoft.com/office/drawing/2014/main" id="{E4EFF1FC-9A4D-46C9-ACCA-4FF0DFEC6762}"/>
              </a:ext>
            </a:extLst>
          </p:cNvPr>
          <p:cNvSpPr>
            <a:spLocks noChangeArrowheads="1"/>
          </p:cNvSpPr>
          <p:nvPr/>
        </p:nvSpPr>
        <p:spPr bwMode="auto">
          <a:xfrm>
            <a:off x="6762699" y="3932200"/>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a:t>
            </a:r>
            <a:r>
              <a:rPr lang="cs-CZ" altLang="cs-CZ" sz="2399" baseline="40000"/>
              <a:t>+</a:t>
            </a:r>
          </a:p>
        </p:txBody>
      </p:sp>
      <p:sp>
        <p:nvSpPr>
          <p:cNvPr id="37892" name="Rectangle 10">
            <a:extLst>
              <a:ext uri="{FF2B5EF4-FFF2-40B4-BE49-F238E27FC236}">
                <a16:creationId xmlns:a16="http://schemas.microsoft.com/office/drawing/2014/main" id="{4F47F5F2-28A8-463F-A9F4-F884169CA803}"/>
              </a:ext>
            </a:extLst>
          </p:cNvPr>
          <p:cNvSpPr>
            <a:spLocks noChangeArrowheads="1"/>
          </p:cNvSpPr>
          <p:nvPr/>
        </p:nvSpPr>
        <p:spPr bwMode="auto">
          <a:xfrm>
            <a:off x="6778573" y="5774173"/>
            <a:ext cx="934966" cy="71908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Buf</a:t>
            </a:r>
            <a:r>
              <a:rPr lang="cs-CZ" altLang="cs-CZ" sz="2399" baseline="40000"/>
              <a:t>-</a:t>
            </a:r>
          </a:p>
        </p:txBody>
      </p:sp>
      <p:sp>
        <p:nvSpPr>
          <p:cNvPr id="76806" name="Rectangle 11">
            <a:extLst>
              <a:ext uri="{FF2B5EF4-FFF2-40B4-BE49-F238E27FC236}">
                <a16:creationId xmlns:a16="http://schemas.microsoft.com/office/drawing/2014/main" id="{93139462-1733-47B9-A66C-0EA3B7F41651}"/>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HBuf</a:t>
            </a:r>
            <a:endParaRPr lang="cs-CZ" altLang="cs-CZ" sz="2399" baseline="40000"/>
          </a:p>
        </p:txBody>
      </p:sp>
      <p:sp>
        <p:nvSpPr>
          <p:cNvPr id="37894" name="Rectangle 4">
            <a:extLst>
              <a:ext uri="{FF2B5EF4-FFF2-40B4-BE49-F238E27FC236}">
                <a16:creationId xmlns:a16="http://schemas.microsoft.com/office/drawing/2014/main" id="{D4F6DCB1-8E39-4204-B0EC-5FA33B1FB9A5}"/>
              </a:ext>
            </a:extLst>
          </p:cNvPr>
          <p:cNvSpPr>
            <a:spLocks noChangeArrowheads="1"/>
          </p:cNvSpPr>
          <p:nvPr/>
        </p:nvSpPr>
        <p:spPr bwMode="auto">
          <a:xfrm>
            <a:off x="1776746"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CO</a:t>
            </a:r>
            <a:r>
              <a:rPr lang="cs-CZ" altLang="cs-CZ" sz="2399" baseline="-25000"/>
              <a:t>2</a:t>
            </a:r>
          </a:p>
        </p:txBody>
      </p:sp>
      <p:sp>
        <p:nvSpPr>
          <p:cNvPr id="37895" name="Rectangle 6">
            <a:extLst>
              <a:ext uri="{FF2B5EF4-FFF2-40B4-BE49-F238E27FC236}">
                <a16:creationId xmlns:a16="http://schemas.microsoft.com/office/drawing/2014/main" id="{399D042F-D5D7-4A6F-8F7E-B3F69E0920F0}"/>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a:t>
            </a:r>
            <a:r>
              <a:rPr lang="cs-CZ" altLang="cs-CZ" sz="2399" baseline="-25000"/>
              <a:t>2</a:t>
            </a:r>
            <a:r>
              <a:rPr lang="cs-CZ" altLang="cs-CZ" sz="2399"/>
              <a:t>O</a:t>
            </a:r>
            <a:endParaRPr lang="cs-CZ" altLang="cs-CZ" sz="2399" baseline="-25000"/>
          </a:p>
        </p:txBody>
      </p:sp>
      <p:grpSp>
        <p:nvGrpSpPr>
          <p:cNvPr id="2" name="Group 32">
            <a:extLst>
              <a:ext uri="{FF2B5EF4-FFF2-40B4-BE49-F238E27FC236}">
                <a16:creationId xmlns:a16="http://schemas.microsoft.com/office/drawing/2014/main" id="{DD85E5FB-C75A-4D76-B7FD-14EE90D1F86E}"/>
              </a:ext>
            </a:extLst>
          </p:cNvPr>
          <p:cNvGrpSpPr>
            <a:grpSpLocks/>
          </p:cNvGrpSpPr>
          <p:nvPr/>
        </p:nvGrpSpPr>
        <p:grpSpPr bwMode="auto">
          <a:xfrm>
            <a:off x="5088016" y="2141638"/>
            <a:ext cx="1655634" cy="2231852"/>
            <a:chOff x="2245" y="572"/>
            <a:chExt cx="1134" cy="1724"/>
          </a:xfrm>
        </p:grpSpPr>
        <p:sp>
          <p:nvSpPr>
            <p:cNvPr id="76830" name="Line 29">
              <a:extLst>
                <a:ext uri="{FF2B5EF4-FFF2-40B4-BE49-F238E27FC236}">
                  <a16:creationId xmlns:a16="http://schemas.microsoft.com/office/drawing/2014/main" id="{7E3B6CFD-5E88-438D-9FEF-C7D88384E9EC}"/>
                </a:ext>
              </a:extLst>
            </p:cNvPr>
            <p:cNvSpPr>
              <a:spLocks noChangeShapeType="1"/>
            </p:cNvSpPr>
            <p:nvPr/>
          </p:nvSpPr>
          <p:spPr bwMode="auto">
            <a:xfrm>
              <a:off x="2880" y="1434"/>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76831" name="Line 30">
              <a:extLst>
                <a:ext uri="{FF2B5EF4-FFF2-40B4-BE49-F238E27FC236}">
                  <a16:creationId xmlns:a16="http://schemas.microsoft.com/office/drawing/2014/main" id="{6A2FD57B-8B37-48AB-AE3B-DEF9C9D4E2FA}"/>
                </a:ext>
              </a:extLst>
            </p:cNvPr>
            <p:cNvSpPr>
              <a:spLocks noChangeShapeType="1"/>
            </p:cNvSpPr>
            <p:nvPr/>
          </p:nvSpPr>
          <p:spPr bwMode="auto">
            <a:xfrm flipV="1">
              <a:off x="2880" y="572"/>
              <a:ext cx="499" cy="86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76832" name="Line 31">
              <a:extLst>
                <a:ext uri="{FF2B5EF4-FFF2-40B4-BE49-F238E27FC236}">
                  <a16:creationId xmlns:a16="http://schemas.microsoft.com/office/drawing/2014/main" id="{CD68BCAA-A9AB-49B2-B176-5E9CC1B1A466}"/>
                </a:ext>
              </a:extLst>
            </p:cNvPr>
            <p:cNvSpPr>
              <a:spLocks noChangeShapeType="1"/>
            </p:cNvSpPr>
            <p:nvPr/>
          </p:nvSpPr>
          <p:spPr bwMode="auto">
            <a:xfrm>
              <a:off x="2245" y="1434"/>
              <a:ext cx="63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7897" name="Rectangle 5">
            <a:extLst>
              <a:ext uri="{FF2B5EF4-FFF2-40B4-BE49-F238E27FC236}">
                <a16:creationId xmlns:a16="http://schemas.microsoft.com/office/drawing/2014/main" id="{D3D8423A-D785-49DE-831F-112E9CDE4EDF}"/>
              </a:ext>
            </a:extLst>
          </p:cNvPr>
          <p:cNvSpPr>
            <a:spLocks noChangeArrowheads="1"/>
          </p:cNvSpPr>
          <p:nvPr/>
        </p:nvSpPr>
        <p:spPr bwMode="auto">
          <a:xfrm>
            <a:off x="4151464" y="2789287"/>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000" dirty="0"/>
              <a:t>H</a:t>
            </a:r>
            <a:r>
              <a:rPr lang="cs-CZ" altLang="cs-CZ" sz="2000" baseline="-25000" dirty="0"/>
              <a:t>2</a:t>
            </a:r>
            <a:r>
              <a:rPr lang="cs-CZ" altLang="cs-CZ" sz="2000" dirty="0"/>
              <a:t>CO</a:t>
            </a:r>
            <a:r>
              <a:rPr lang="cs-CZ" altLang="cs-CZ" sz="2000" baseline="-25000" dirty="0"/>
              <a:t>3</a:t>
            </a:r>
          </a:p>
        </p:txBody>
      </p:sp>
      <p:grpSp>
        <p:nvGrpSpPr>
          <p:cNvPr id="3" name="Group 41">
            <a:extLst>
              <a:ext uri="{FF2B5EF4-FFF2-40B4-BE49-F238E27FC236}">
                <a16:creationId xmlns:a16="http://schemas.microsoft.com/office/drawing/2014/main" id="{7D8A2A35-F721-4476-A1BA-76ADB6C2C6E6}"/>
              </a:ext>
            </a:extLst>
          </p:cNvPr>
          <p:cNvGrpSpPr>
            <a:grpSpLocks/>
          </p:cNvGrpSpPr>
          <p:nvPr/>
        </p:nvGrpSpPr>
        <p:grpSpPr bwMode="auto">
          <a:xfrm flipH="1">
            <a:off x="2711712" y="2141639"/>
            <a:ext cx="1439752" cy="2160420"/>
            <a:chOff x="2245" y="572"/>
            <a:chExt cx="1134" cy="1724"/>
          </a:xfrm>
        </p:grpSpPr>
        <p:sp>
          <p:nvSpPr>
            <p:cNvPr id="76827" name="Line 42">
              <a:extLst>
                <a:ext uri="{FF2B5EF4-FFF2-40B4-BE49-F238E27FC236}">
                  <a16:creationId xmlns:a16="http://schemas.microsoft.com/office/drawing/2014/main" id="{9BE801CE-AC59-4317-8B1F-2D46BE8439F2}"/>
                </a:ext>
              </a:extLst>
            </p:cNvPr>
            <p:cNvSpPr>
              <a:spLocks noChangeShapeType="1"/>
            </p:cNvSpPr>
            <p:nvPr/>
          </p:nvSpPr>
          <p:spPr bwMode="auto">
            <a:xfrm>
              <a:off x="2880" y="1434"/>
              <a:ext cx="499" cy="862"/>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76828" name="Line 43">
              <a:extLst>
                <a:ext uri="{FF2B5EF4-FFF2-40B4-BE49-F238E27FC236}">
                  <a16:creationId xmlns:a16="http://schemas.microsoft.com/office/drawing/2014/main" id="{CF8F8767-60F3-4D27-B925-F88073CA888C}"/>
                </a:ext>
              </a:extLst>
            </p:cNvPr>
            <p:cNvSpPr>
              <a:spLocks noChangeShapeType="1"/>
            </p:cNvSpPr>
            <p:nvPr/>
          </p:nvSpPr>
          <p:spPr bwMode="auto">
            <a:xfrm flipV="1">
              <a:off x="2880" y="572"/>
              <a:ext cx="499" cy="862"/>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76829" name="Line 44">
              <a:extLst>
                <a:ext uri="{FF2B5EF4-FFF2-40B4-BE49-F238E27FC236}">
                  <a16:creationId xmlns:a16="http://schemas.microsoft.com/office/drawing/2014/main" id="{124EA309-382C-4C86-8158-DC82EE1C15AA}"/>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grpSp>
        <p:nvGrpSpPr>
          <p:cNvPr id="4" name="Group 45">
            <a:extLst>
              <a:ext uri="{FF2B5EF4-FFF2-40B4-BE49-F238E27FC236}">
                <a16:creationId xmlns:a16="http://schemas.microsoft.com/office/drawing/2014/main" id="{7B14136A-BC6F-479C-A5FB-0644CC2FC82F}"/>
              </a:ext>
            </a:extLst>
          </p:cNvPr>
          <p:cNvGrpSpPr>
            <a:grpSpLocks/>
          </p:cNvGrpSpPr>
          <p:nvPr/>
        </p:nvGrpSpPr>
        <p:grpSpPr bwMode="auto">
          <a:xfrm flipH="1">
            <a:off x="7713539" y="4443336"/>
            <a:ext cx="1728653" cy="1585789"/>
            <a:chOff x="2245" y="572"/>
            <a:chExt cx="1134" cy="1724"/>
          </a:xfrm>
        </p:grpSpPr>
        <p:sp>
          <p:nvSpPr>
            <p:cNvPr id="76824" name="Line 46">
              <a:extLst>
                <a:ext uri="{FF2B5EF4-FFF2-40B4-BE49-F238E27FC236}">
                  <a16:creationId xmlns:a16="http://schemas.microsoft.com/office/drawing/2014/main" id="{86943B28-AB4A-4EF2-A73F-C85B7D86C1CB}"/>
                </a:ext>
              </a:extLst>
            </p:cNvPr>
            <p:cNvSpPr>
              <a:spLocks noChangeShapeType="1"/>
            </p:cNvSpPr>
            <p:nvPr/>
          </p:nvSpPr>
          <p:spPr bwMode="auto">
            <a:xfrm>
              <a:off x="2880" y="1434"/>
              <a:ext cx="499" cy="862"/>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76825" name="Line 47">
              <a:extLst>
                <a:ext uri="{FF2B5EF4-FFF2-40B4-BE49-F238E27FC236}">
                  <a16:creationId xmlns:a16="http://schemas.microsoft.com/office/drawing/2014/main" id="{B6E9457D-01A1-429A-AE9A-76AAEAC412FB}"/>
                </a:ext>
              </a:extLst>
            </p:cNvPr>
            <p:cNvSpPr>
              <a:spLocks noChangeShapeType="1"/>
            </p:cNvSpPr>
            <p:nvPr/>
          </p:nvSpPr>
          <p:spPr bwMode="auto">
            <a:xfrm flipV="1">
              <a:off x="2880" y="572"/>
              <a:ext cx="499" cy="862"/>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76826" name="Line 48">
              <a:extLst>
                <a:ext uri="{FF2B5EF4-FFF2-40B4-BE49-F238E27FC236}">
                  <a16:creationId xmlns:a16="http://schemas.microsoft.com/office/drawing/2014/main" id="{87E61221-2C69-48AB-A7A6-BE1D5D030A95}"/>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7900" name="Rectangle 49">
            <a:extLst>
              <a:ext uri="{FF2B5EF4-FFF2-40B4-BE49-F238E27FC236}">
                <a16:creationId xmlns:a16="http://schemas.microsoft.com/office/drawing/2014/main" id="{B9DCA8A4-6EA0-4FC3-BF0C-2EA93B4C779B}"/>
              </a:ext>
            </a:extLst>
          </p:cNvPr>
          <p:cNvSpPr>
            <a:spLocks noChangeArrowheads="1"/>
          </p:cNvSpPr>
          <p:nvPr/>
        </p:nvSpPr>
        <p:spPr bwMode="auto">
          <a:xfrm>
            <a:off x="1774777" y="1582327"/>
            <a:ext cx="936552" cy="142864"/>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37901" name="Rectangle 50">
            <a:extLst>
              <a:ext uri="{FF2B5EF4-FFF2-40B4-BE49-F238E27FC236}">
                <a16:creationId xmlns:a16="http://schemas.microsoft.com/office/drawing/2014/main" id="{C1A0504E-3FC5-4DDF-8A6B-3CC9EF8BE6BF}"/>
              </a:ext>
            </a:extLst>
          </p:cNvPr>
          <p:cNvSpPr>
            <a:spLocks noChangeArrowheads="1"/>
          </p:cNvSpPr>
          <p:nvPr/>
        </p:nvSpPr>
        <p:spPr bwMode="auto">
          <a:xfrm>
            <a:off x="4151465" y="2636900"/>
            <a:ext cx="936552" cy="142864"/>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dirty="0"/>
          </a:p>
          <a:p>
            <a:pPr eaLnBrk="1" hangingPunct="1">
              <a:spcBef>
                <a:spcPct val="0"/>
              </a:spcBef>
              <a:buClrTx/>
              <a:buFontTx/>
              <a:buNone/>
            </a:pPr>
            <a:endParaRPr lang="cs-CZ" altLang="cs-CZ" sz="2399" dirty="0"/>
          </a:p>
          <a:p>
            <a:pPr eaLnBrk="1" hangingPunct="1">
              <a:spcBef>
                <a:spcPct val="0"/>
              </a:spcBef>
              <a:buClrTx/>
              <a:buFontTx/>
              <a:buNone/>
            </a:pPr>
            <a:endParaRPr lang="cs-CZ" altLang="cs-CZ" sz="2399" dirty="0"/>
          </a:p>
          <a:p>
            <a:pPr eaLnBrk="1" hangingPunct="1">
              <a:spcBef>
                <a:spcPct val="0"/>
              </a:spcBef>
              <a:buClrTx/>
              <a:buFontTx/>
              <a:buNone/>
            </a:pPr>
            <a:endParaRPr lang="cs-CZ" altLang="cs-CZ" sz="2399" dirty="0"/>
          </a:p>
          <a:p>
            <a:pPr eaLnBrk="1" hangingPunct="1">
              <a:spcBef>
                <a:spcPct val="0"/>
              </a:spcBef>
              <a:buClrTx/>
              <a:buFontTx/>
              <a:buNone/>
            </a:pPr>
            <a:endParaRPr lang="cs-CZ" altLang="cs-CZ" sz="2399" dirty="0"/>
          </a:p>
          <a:p>
            <a:pPr eaLnBrk="1" hangingPunct="1">
              <a:spcBef>
                <a:spcPct val="0"/>
              </a:spcBef>
              <a:buClrTx/>
              <a:buFontTx/>
              <a:buNone/>
            </a:pPr>
            <a:endParaRPr lang="cs-CZ" altLang="cs-CZ" sz="2399" dirty="0"/>
          </a:p>
        </p:txBody>
      </p:sp>
      <p:sp>
        <p:nvSpPr>
          <p:cNvPr id="37902" name="Rectangle 51">
            <a:extLst>
              <a:ext uri="{FF2B5EF4-FFF2-40B4-BE49-F238E27FC236}">
                <a16:creationId xmlns:a16="http://schemas.microsoft.com/office/drawing/2014/main" id="{5BA0C559-2F28-4EEB-90A6-6B14F5BA75B5}"/>
              </a:ext>
            </a:extLst>
          </p:cNvPr>
          <p:cNvSpPr>
            <a:spLocks noChangeArrowheads="1"/>
          </p:cNvSpPr>
          <p:nvPr/>
        </p:nvSpPr>
        <p:spPr bwMode="auto">
          <a:xfrm>
            <a:off x="6743652" y="1557484"/>
            <a:ext cx="936552" cy="142864"/>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37903" name="Rectangle 52">
            <a:extLst>
              <a:ext uri="{FF2B5EF4-FFF2-40B4-BE49-F238E27FC236}">
                <a16:creationId xmlns:a16="http://schemas.microsoft.com/office/drawing/2014/main" id="{A11AF888-3EE0-46AC-A1A8-2C756248D316}"/>
              </a:ext>
            </a:extLst>
          </p:cNvPr>
          <p:cNvSpPr>
            <a:spLocks noChangeArrowheads="1"/>
          </p:cNvSpPr>
          <p:nvPr/>
        </p:nvSpPr>
        <p:spPr bwMode="auto">
          <a:xfrm>
            <a:off x="6780240" y="5762992"/>
            <a:ext cx="936552" cy="142864"/>
          </a:xfrm>
          <a:prstGeom prst="rect">
            <a:avLst/>
          </a:prstGeom>
          <a:solidFill>
            <a:schemeClr val="bg1"/>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76817" name="Rectangle 53">
            <a:extLst>
              <a:ext uri="{FF2B5EF4-FFF2-40B4-BE49-F238E27FC236}">
                <a16:creationId xmlns:a16="http://schemas.microsoft.com/office/drawing/2014/main" id="{F22E5DEB-7C9A-4782-BE7B-6939E8D929E6}"/>
              </a:ext>
            </a:extLst>
          </p:cNvPr>
          <p:cNvSpPr>
            <a:spLocks noChangeArrowheads="1"/>
          </p:cNvSpPr>
          <p:nvPr/>
        </p:nvSpPr>
        <p:spPr bwMode="auto">
          <a:xfrm>
            <a:off x="9473467" y="4652870"/>
            <a:ext cx="936552" cy="142864"/>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37905" name="AutoShape 54">
            <a:extLst>
              <a:ext uri="{FF2B5EF4-FFF2-40B4-BE49-F238E27FC236}">
                <a16:creationId xmlns:a16="http://schemas.microsoft.com/office/drawing/2014/main" id="{9E27FB5B-4D20-405E-BA20-817A37BB48A3}"/>
              </a:ext>
            </a:extLst>
          </p:cNvPr>
          <p:cNvSpPr>
            <a:spLocks noChangeArrowheads="1"/>
          </p:cNvSpPr>
          <p:nvPr/>
        </p:nvSpPr>
        <p:spPr bwMode="auto">
          <a:xfrm rot="4527759">
            <a:off x="1739442" y="945550"/>
            <a:ext cx="792102" cy="431767"/>
          </a:xfrm>
          <a:prstGeom prst="rightArrow">
            <a:avLst>
              <a:gd name="adj1" fmla="val 50000"/>
              <a:gd name="adj2" fmla="val 45864"/>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11319" name="Rectangle 55">
            <a:extLst>
              <a:ext uri="{FF2B5EF4-FFF2-40B4-BE49-F238E27FC236}">
                <a16:creationId xmlns:a16="http://schemas.microsoft.com/office/drawing/2014/main" id="{90FBE1F8-0EC0-49CE-BD2A-FC5CAC4BB4E7}"/>
              </a:ext>
            </a:extLst>
          </p:cNvPr>
          <p:cNvSpPr>
            <a:spLocks noChangeArrowheads="1"/>
          </p:cNvSpPr>
          <p:nvPr/>
        </p:nvSpPr>
        <p:spPr bwMode="auto">
          <a:xfrm>
            <a:off x="1312822" y="5155687"/>
            <a:ext cx="7055894" cy="533359"/>
          </a:xfrm>
          <a:prstGeom prst="rect">
            <a:avLst/>
          </a:prstGeom>
          <a:noFill/>
          <a:ln w="9525">
            <a:noFill/>
            <a:miter lim="800000"/>
            <a:headEnd/>
            <a:tailEnd/>
          </a:ln>
          <a:effectLst/>
        </p:spPr>
        <p:txBody>
          <a:bodyPr/>
          <a:lstStyle/>
          <a:p>
            <a:pPr marL="342881" indent="-342881">
              <a:defRPr/>
            </a:pPr>
            <a:r>
              <a:rPr lang="cs-CZ" sz="3200" dirty="0"/>
              <a:t>BB=[HCO</a:t>
            </a:r>
            <a:r>
              <a:rPr lang="cs-CZ" sz="3200" baseline="-25000" dirty="0"/>
              <a:t>3</a:t>
            </a:r>
            <a:r>
              <a:rPr lang="cs-CZ" sz="3200" baseline="40000" dirty="0"/>
              <a:t>-</a:t>
            </a:r>
            <a:r>
              <a:rPr lang="cs-CZ" sz="3200" dirty="0"/>
              <a:t>] +[Buf</a:t>
            </a:r>
            <a:r>
              <a:rPr lang="cs-CZ" sz="3200" baseline="40000" dirty="0"/>
              <a:t>-</a:t>
            </a:r>
            <a:r>
              <a:rPr lang="cs-CZ" sz="3200" dirty="0"/>
              <a:t>] = </a:t>
            </a:r>
            <a:r>
              <a:rPr lang="cs-CZ" sz="3200" dirty="0" err="1"/>
              <a:t>konst</a:t>
            </a:r>
            <a:endParaRPr lang="cs-CZ" sz="3200" dirty="0"/>
          </a:p>
          <a:p>
            <a:pPr marL="342881" indent="-342881">
              <a:defRPr/>
            </a:pPr>
            <a:endParaRPr lang="cs-CZ" sz="3200" dirty="0"/>
          </a:p>
          <a:p>
            <a:pPr marL="342881" indent="-342881">
              <a:spcBef>
                <a:spcPct val="20000"/>
              </a:spcBef>
              <a:buClr>
                <a:schemeClr val="hlink"/>
              </a:buClr>
              <a:buSzPct val="70000"/>
              <a:defRPr/>
            </a:pPr>
            <a:endParaRPr lang="cs-CZ" sz="3200" dirty="0">
              <a:effectLst>
                <a:outerShdw blurRad="38100" dist="38100" dir="2700000" algn="tl">
                  <a:srgbClr val="000000"/>
                </a:outerShdw>
              </a:effectLst>
            </a:endParaRPr>
          </a:p>
        </p:txBody>
      </p:sp>
      <p:sp>
        <p:nvSpPr>
          <p:cNvPr id="37907" name="Rectangle 58">
            <a:extLst>
              <a:ext uri="{FF2B5EF4-FFF2-40B4-BE49-F238E27FC236}">
                <a16:creationId xmlns:a16="http://schemas.microsoft.com/office/drawing/2014/main" id="{BE3CF489-61BD-42C4-8456-94E7101AAF01}"/>
              </a:ext>
            </a:extLst>
          </p:cNvPr>
          <p:cNvSpPr>
            <a:spLocks noGrp="1" noChangeArrowheads="1"/>
          </p:cNvSpPr>
          <p:nvPr>
            <p:ph type="title"/>
          </p:nvPr>
        </p:nvSpPr>
        <p:spPr>
          <a:xfrm>
            <a:off x="1277938" y="5769206"/>
            <a:ext cx="5427724" cy="1076242"/>
          </a:xfrm>
        </p:spPr>
        <p:txBody>
          <a:bodyPr>
            <a:noAutofit/>
          </a:bodyPr>
          <a:lstStyle/>
          <a:p>
            <a:pPr eaLnBrk="1" hangingPunct="1"/>
            <a:r>
              <a:rPr lang="cs-CZ" altLang="cs-CZ" sz="2400" dirty="0"/>
              <a:t>Koncentrace </a:t>
            </a:r>
            <a:r>
              <a:rPr lang="cs-CZ" altLang="cs-CZ" sz="2400" dirty="0">
                <a:solidFill>
                  <a:srgbClr val="FF3300"/>
                </a:solidFill>
              </a:rPr>
              <a:t>BB</a:t>
            </a:r>
            <a:r>
              <a:rPr lang="cs-CZ" altLang="cs-CZ" sz="2400" dirty="0"/>
              <a:t> je </a:t>
            </a:r>
            <a:r>
              <a:rPr lang="cs-CZ" altLang="cs-CZ" sz="2400" dirty="0">
                <a:solidFill>
                  <a:srgbClr val="FF3300"/>
                </a:solidFill>
              </a:rPr>
              <a:t>nezávislá na pCO</a:t>
            </a:r>
            <a:r>
              <a:rPr lang="cs-CZ" altLang="cs-CZ" sz="2400" baseline="-25000" dirty="0">
                <a:solidFill>
                  <a:srgbClr val="FF3300"/>
                </a:solidFill>
              </a:rPr>
              <a:t>2</a:t>
            </a:r>
            <a:r>
              <a:rPr lang="cs-CZ" altLang="cs-CZ" sz="2400" dirty="0"/>
              <a:t> (v krvi in vitro)</a:t>
            </a:r>
          </a:p>
        </p:txBody>
      </p:sp>
      <p:pic>
        <p:nvPicPr>
          <p:cNvPr id="29" name="Picture 10" descr="Summer2003">
            <a:extLst>
              <a:ext uri="{FF2B5EF4-FFF2-40B4-BE49-F238E27FC236}">
                <a16:creationId xmlns:a16="http://schemas.microsoft.com/office/drawing/2014/main" id="{96D7EC9A-D7C4-4D02-BAC0-C1677C1A42C7}"/>
              </a:ext>
            </a:extLst>
          </p:cNvPr>
          <p:cNvPicPr>
            <a:picLocks noChangeAspect="1" noChangeArrowheads="1"/>
          </p:cNvPicPr>
          <p:nvPr/>
        </p:nvPicPr>
        <p:blipFill>
          <a:blip r:embed="rId3"/>
          <a:srcRect l="18808" t="9206" r="45308"/>
          <a:stretch>
            <a:fillRect/>
          </a:stretch>
        </p:blipFill>
        <p:spPr bwMode="auto">
          <a:xfrm>
            <a:off x="8953280" y="143129"/>
            <a:ext cx="1511183" cy="2562028"/>
          </a:xfrm>
          <a:prstGeom prst="rect">
            <a:avLst/>
          </a:prstGeom>
          <a:noFill/>
          <a:effectLst>
            <a:outerShdw blurRad="50800" dist="38100" dir="2700000" algn="tl" rotWithShape="0">
              <a:prstClr val="black">
                <a:alpha val="40000"/>
              </a:prstClr>
            </a:outerShdw>
          </a:effectLst>
        </p:spPr>
      </p:pic>
      <p:sp>
        <p:nvSpPr>
          <p:cNvPr id="76822" name="TextovéPole 29">
            <a:extLst>
              <a:ext uri="{FF2B5EF4-FFF2-40B4-BE49-F238E27FC236}">
                <a16:creationId xmlns:a16="http://schemas.microsoft.com/office/drawing/2014/main" id="{0869BE5F-B2AD-40FF-8BF2-B1F52FEABBB5}"/>
              </a:ext>
            </a:extLst>
          </p:cNvPr>
          <p:cNvSpPr txBox="1">
            <a:spLocks noChangeArrowheads="1"/>
          </p:cNvSpPr>
          <p:nvPr/>
        </p:nvSpPr>
        <p:spPr bwMode="auto">
          <a:xfrm>
            <a:off x="8524688" y="2714681"/>
            <a:ext cx="2794355"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dirty="0" err="1"/>
              <a:t>Siggaard</a:t>
            </a:r>
            <a:r>
              <a:rPr lang="cs-CZ" altLang="cs-CZ" sz="2399" dirty="0"/>
              <a:t>-Andersen</a:t>
            </a:r>
          </a:p>
        </p:txBody>
      </p:sp>
      <p:sp>
        <p:nvSpPr>
          <p:cNvPr id="76823" name="TextovéPole 30">
            <a:extLst>
              <a:ext uri="{FF2B5EF4-FFF2-40B4-BE49-F238E27FC236}">
                <a16:creationId xmlns:a16="http://schemas.microsoft.com/office/drawing/2014/main" id="{D5CCCEA8-5859-4BF8-89D6-0185E92D372E}"/>
              </a:ext>
            </a:extLst>
          </p:cNvPr>
          <p:cNvSpPr txBox="1">
            <a:spLocks noChangeArrowheads="1"/>
          </p:cNvSpPr>
          <p:nvPr/>
        </p:nvSpPr>
        <p:spPr bwMode="auto">
          <a:xfrm>
            <a:off x="3314916" y="265"/>
            <a:ext cx="494944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800" dirty="0">
                <a:latin typeface="Arial" panose="020B0604020202020204" pitchFamily="34" charset="0"/>
              </a:rPr>
              <a:t>Jak změřit </a:t>
            </a:r>
            <a:r>
              <a:rPr lang="ru-RU" altLang="cs-CZ" sz="2800" dirty="0">
                <a:latin typeface="Arial" panose="020B0604020202020204" pitchFamily="34" charset="0"/>
              </a:rPr>
              <a:t>ВВ </a:t>
            </a:r>
            <a:r>
              <a:rPr lang="cs-CZ" altLang="cs-CZ" sz="2800" dirty="0">
                <a:latin typeface="Arial" panose="020B0604020202020204" pitchFamily="34" charset="0"/>
              </a:rPr>
              <a:t>a</a:t>
            </a:r>
            <a:r>
              <a:rPr lang="ru-RU" altLang="cs-CZ" sz="2800" dirty="0">
                <a:latin typeface="Arial" panose="020B0604020202020204" pitchFamily="34" charset="0"/>
              </a:rPr>
              <a:t>  ВЕ?</a:t>
            </a:r>
            <a:endParaRPr lang="cs-CZ" altLang="cs-CZ" sz="2800" dirty="0">
              <a:latin typeface="Arial" panose="020B0604020202020204" pitchFamily="34" charset="0"/>
            </a:endParaRPr>
          </a:p>
        </p:txBody>
      </p:sp>
      <p:sp>
        <p:nvSpPr>
          <p:cNvPr id="32" name="Rectangle 50">
            <a:extLst>
              <a:ext uri="{FF2B5EF4-FFF2-40B4-BE49-F238E27FC236}">
                <a16:creationId xmlns:a16="http://schemas.microsoft.com/office/drawing/2014/main" id="{1335FDFA-6D06-459C-A402-0DD05392A355}"/>
              </a:ext>
            </a:extLst>
          </p:cNvPr>
          <p:cNvSpPr>
            <a:spLocks noChangeArrowheads="1"/>
          </p:cNvSpPr>
          <p:nvPr/>
        </p:nvSpPr>
        <p:spPr bwMode="auto">
          <a:xfrm>
            <a:off x="6762699" y="3779811"/>
            <a:ext cx="936552" cy="142864"/>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Tree>
    <p:extLst>
      <p:ext uri="{BB962C8B-B14F-4D97-AF65-F5344CB8AC3E}">
        <p14:creationId xmlns:p14="http://schemas.microsoft.com/office/powerpoint/2010/main" val="136531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7905"/>
                                        </p:tgtEl>
                                        <p:attrNameLst>
                                          <p:attrName>style.visibility</p:attrName>
                                        </p:attrNameLst>
                                      </p:cBhvr>
                                      <p:to>
                                        <p:strVal val="visible"/>
                                      </p:to>
                                    </p:set>
                                    <p:anim calcmode="lin" valueType="num">
                                      <p:cBhvr additive="base">
                                        <p:cTn id="7" dur="500" fill="hold"/>
                                        <p:tgtEl>
                                          <p:spTgt spid="37905"/>
                                        </p:tgtEl>
                                        <p:attrNameLst>
                                          <p:attrName>ppt_x</p:attrName>
                                        </p:attrNameLst>
                                      </p:cBhvr>
                                      <p:tavLst>
                                        <p:tav tm="0">
                                          <p:val>
                                            <p:strVal val="#ppt_x"/>
                                          </p:val>
                                        </p:tav>
                                        <p:tav tm="100000">
                                          <p:val>
                                            <p:strVal val="#ppt_x"/>
                                          </p:val>
                                        </p:tav>
                                      </p:tavLst>
                                    </p:anim>
                                    <p:anim calcmode="lin" valueType="num">
                                      <p:cBhvr additive="base">
                                        <p:cTn id="8" dur="500" fill="hold"/>
                                        <p:tgtEl>
                                          <p:spTgt spid="3790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7900"/>
                                        </p:tgtEl>
                                        <p:attrNameLst>
                                          <p:attrName>style.visibility</p:attrName>
                                        </p:attrNameLst>
                                      </p:cBhvr>
                                      <p:to>
                                        <p:strVal val="visible"/>
                                      </p:to>
                                    </p:set>
                                    <p:animEffect transition="in" filter="fade">
                                      <p:cBhvr>
                                        <p:cTn id="13" dur="500"/>
                                        <p:tgtEl>
                                          <p:spTgt spid="3790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7901"/>
                                        </p:tgtEl>
                                        <p:attrNameLst>
                                          <p:attrName>style.visibility</p:attrName>
                                        </p:attrNameLst>
                                      </p:cBhvr>
                                      <p:to>
                                        <p:strVal val="visible"/>
                                      </p:to>
                                    </p:set>
                                    <p:animEffect transition="in" filter="fade">
                                      <p:cBhvr>
                                        <p:cTn id="16" dur="500"/>
                                        <p:tgtEl>
                                          <p:spTgt spid="37901"/>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7902"/>
                                        </p:tgtEl>
                                        <p:attrNameLst>
                                          <p:attrName>style.visibility</p:attrName>
                                        </p:attrNameLst>
                                      </p:cBhvr>
                                      <p:to>
                                        <p:strVal val="visible"/>
                                      </p:to>
                                    </p:set>
                                    <p:animEffect transition="in" filter="fade">
                                      <p:cBhvr>
                                        <p:cTn id="19" dur="500"/>
                                        <p:tgtEl>
                                          <p:spTgt spid="37902"/>
                                        </p:tgtEl>
                                      </p:cBhvr>
                                    </p:animEffect>
                                  </p:childTnLst>
                                </p:cTn>
                              </p:par>
                              <p:par>
                                <p:cTn id="20" presetID="10" presetClass="entr" presetSubtype="0" fill="hold" grpId="1" nodeType="with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fade">
                                      <p:cBhvr>
                                        <p:cTn id="22" dur="500"/>
                                        <p:tgtEl>
                                          <p:spTgt spid="3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32"/>
                                        </p:tgtEl>
                                      </p:cBhvr>
                                    </p:animEffect>
                                    <p:set>
                                      <p:cBhvr>
                                        <p:cTn id="27" dur="1" fill="hold">
                                          <p:stCondLst>
                                            <p:cond delay="499"/>
                                          </p:stCondLst>
                                        </p:cTn>
                                        <p:tgtEl>
                                          <p:spTgt spid="32"/>
                                        </p:tgtEl>
                                        <p:attrNameLst>
                                          <p:attrName>style.visibility</p:attrName>
                                        </p:attrNameLst>
                                      </p:cBhvr>
                                      <p:to>
                                        <p:strVal val="hidden"/>
                                      </p:to>
                                    </p:set>
                                  </p:childTnLst>
                                </p:cTn>
                              </p:par>
                              <p:par>
                                <p:cTn id="28" presetID="10" presetClass="entr" presetSubtype="0" fill="hold" grpId="0" nodeType="withEffect">
                                  <p:stCondLst>
                                    <p:cond delay="0"/>
                                  </p:stCondLst>
                                  <p:childTnLst>
                                    <p:set>
                                      <p:cBhvr>
                                        <p:cTn id="29" dur="1" fill="hold">
                                          <p:stCondLst>
                                            <p:cond delay="0"/>
                                          </p:stCondLst>
                                        </p:cTn>
                                        <p:tgtEl>
                                          <p:spTgt spid="76817"/>
                                        </p:tgtEl>
                                        <p:attrNameLst>
                                          <p:attrName>style.visibility</p:attrName>
                                        </p:attrNameLst>
                                      </p:cBhvr>
                                      <p:to>
                                        <p:strVal val="visible"/>
                                      </p:to>
                                    </p:set>
                                    <p:animEffect transition="in" filter="fade">
                                      <p:cBhvr>
                                        <p:cTn id="30" dur="500"/>
                                        <p:tgtEl>
                                          <p:spTgt spid="7681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7903"/>
                                        </p:tgtEl>
                                        <p:attrNameLst>
                                          <p:attrName>style.visibility</p:attrName>
                                        </p:attrNameLst>
                                      </p:cBhvr>
                                      <p:to>
                                        <p:strVal val="visible"/>
                                      </p:to>
                                    </p:set>
                                    <p:animEffect transition="in" filter="fade">
                                      <p:cBhvr>
                                        <p:cTn id="33" dur="500"/>
                                        <p:tgtEl>
                                          <p:spTgt spid="37903"/>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1319"/>
                                        </p:tgtEl>
                                        <p:attrNameLst>
                                          <p:attrName>style.visibility</p:attrName>
                                        </p:attrNameLst>
                                      </p:cBhvr>
                                      <p:to>
                                        <p:strVal val="visible"/>
                                      </p:to>
                                    </p:set>
                                    <p:animEffect transition="in" filter="fade">
                                      <p:cBhvr>
                                        <p:cTn id="38" dur="500"/>
                                        <p:tgtEl>
                                          <p:spTgt spid="1131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7907"/>
                                        </p:tgtEl>
                                        <p:attrNameLst>
                                          <p:attrName>style.visibility</p:attrName>
                                        </p:attrNameLst>
                                      </p:cBhvr>
                                      <p:to>
                                        <p:strVal val="visible"/>
                                      </p:to>
                                    </p:set>
                                    <p:animEffect transition="in" filter="fade">
                                      <p:cBhvr>
                                        <p:cTn id="43" dur="500"/>
                                        <p:tgtEl>
                                          <p:spTgt spid="379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900" grpId="0" animBg="1"/>
      <p:bldP spid="37901" grpId="0" animBg="1"/>
      <p:bldP spid="37902" grpId="0" animBg="1"/>
      <p:bldP spid="37903" grpId="0" animBg="1"/>
      <p:bldP spid="76817" grpId="0" animBg="1"/>
      <p:bldP spid="37905" grpId="0" animBg="1"/>
      <p:bldP spid="11319" grpId="0"/>
      <p:bldP spid="37907" grpId="0"/>
      <p:bldP spid="32" grpId="0" animBg="1"/>
      <p:bldP spid="32" grpId="1" animBg="1"/>
    </p:bld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A37B0692-936E-442D-A4AA-647BE315961F}"/>
              </a:ext>
            </a:extLst>
          </p:cNvPr>
          <p:cNvSpPr>
            <a:spLocks noChangeArrowheads="1"/>
          </p:cNvSpPr>
          <p:nvPr/>
        </p:nvSpPr>
        <p:spPr bwMode="auto">
          <a:xfrm>
            <a:off x="6745238"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HCO</a:t>
            </a:r>
            <a:r>
              <a:rPr lang="cs-CZ" altLang="cs-CZ" sz="2399" baseline="-25000"/>
              <a:t>3</a:t>
            </a:r>
            <a:r>
              <a:rPr lang="cs-CZ" altLang="cs-CZ" sz="2399" baseline="40000"/>
              <a:t>-</a:t>
            </a:r>
          </a:p>
        </p:txBody>
      </p:sp>
      <p:sp>
        <p:nvSpPr>
          <p:cNvPr id="37891" name="Rectangle 8">
            <a:extLst>
              <a:ext uri="{FF2B5EF4-FFF2-40B4-BE49-F238E27FC236}">
                <a16:creationId xmlns:a16="http://schemas.microsoft.com/office/drawing/2014/main" id="{E4EFF1FC-9A4D-46C9-ACCA-4FF0DFEC6762}"/>
              </a:ext>
            </a:extLst>
          </p:cNvPr>
          <p:cNvSpPr>
            <a:spLocks noChangeArrowheads="1"/>
          </p:cNvSpPr>
          <p:nvPr/>
        </p:nvSpPr>
        <p:spPr bwMode="auto">
          <a:xfrm>
            <a:off x="6762699" y="3932200"/>
            <a:ext cx="934966"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a:t>
            </a:r>
            <a:r>
              <a:rPr lang="cs-CZ" altLang="cs-CZ" sz="2399" baseline="40000"/>
              <a:t>+</a:t>
            </a:r>
          </a:p>
        </p:txBody>
      </p:sp>
      <p:sp>
        <p:nvSpPr>
          <p:cNvPr id="37892" name="Rectangle 10">
            <a:extLst>
              <a:ext uri="{FF2B5EF4-FFF2-40B4-BE49-F238E27FC236}">
                <a16:creationId xmlns:a16="http://schemas.microsoft.com/office/drawing/2014/main" id="{4F47F5F2-28A8-463F-A9F4-F884169CA803}"/>
              </a:ext>
            </a:extLst>
          </p:cNvPr>
          <p:cNvSpPr>
            <a:spLocks noChangeArrowheads="1"/>
          </p:cNvSpPr>
          <p:nvPr/>
        </p:nvSpPr>
        <p:spPr bwMode="auto">
          <a:xfrm>
            <a:off x="6778573" y="5774173"/>
            <a:ext cx="934966" cy="71908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Buf</a:t>
            </a:r>
            <a:r>
              <a:rPr lang="cs-CZ" altLang="cs-CZ" sz="2399" baseline="40000"/>
              <a:t>-</a:t>
            </a:r>
          </a:p>
        </p:txBody>
      </p:sp>
      <p:sp>
        <p:nvSpPr>
          <p:cNvPr id="76806" name="Rectangle 11">
            <a:extLst>
              <a:ext uri="{FF2B5EF4-FFF2-40B4-BE49-F238E27FC236}">
                <a16:creationId xmlns:a16="http://schemas.microsoft.com/office/drawing/2014/main" id="{93139462-1733-47B9-A66C-0EA3B7F41651}"/>
              </a:ext>
            </a:extLst>
          </p:cNvPr>
          <p:cNvSpPr>
            <a:spLocks noChangeArrowheads="1"/>
          </p:cNvSpPr>
          <p:nvPr/>
        </p:nvSpPr>
        <p:spPr bwMode="auto">
          <a:xfrm>
            <a:off x="9472352" y="4806844"/>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HBuf</a:t>
            </a:r>
            <a:endParaRPr lang="cs-CZ" altLang="cs-CZ" sz="2399" baseline="40000"/>
          </a:p>
        </p:txBody>
      </p:sp>
      <p:sp>
        <p:nvSpPr>
          <p:cNvPr id="37894" name="Rectangle 4">
            <a:extLst>
              <a:ext uri="{FF2B5EF4-FFF2-40B4-BE49-F238E27FC236}">
                <a16:creationId xmlns:a16="http://schemas.microsoft.com/office/drawing/2014/main" id="{D4F6DCB1-8E39-4204-B0EC-5FA33B1FB9A5}"/>
              </a:ext>
            </a:extLst>
          </p:cNvPr>
          <p:cNvSpPr>
            <a:spLocks noChangeArrowheads="1"/>
          </p:cNvSpPr>
          <p:nvPr/>
        </p:nvSpPr>
        <p:spPr bwMode="auto">
          <a:xfrm>
            <a:off x="1776746" y="170987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CO</a:t>
            </a:r>
            <a:r>
              <a:rPr lang="cs-CZ" altLang="cs-CZ" sz="2399" baseline="-25000"/>
              <a:t>2</a:t>
            </a:r>
          </a:p>
        </p:txBody>
      </p:sp>
      <p:sp>
        <p:nvSpPr>
          <p:cNvPr id="37895" name="Rectangle 6">
            <a:extLst>
              <a:ext uri="{FF2B5EF4-FFF2-40B4-BE49-F238E27FC236}">
                <a16:creationId xmlns:a16="http://schemas.microsoft.com/office/drawing/2014/main" id="{399D042F-D5D7-4A6F-8F7E-B3F69E0920F0}"/>
              </a:ext>
            </a:extLst>
          </p:cNvPr>
          <p:cNvSpPr>
            <a:spLocks noChangeArrowheads="1"/>
          </p:cNvSpPr>
          <p:nvPr/>
        </p:nvSpPr>
        <p:spPr bwMode="auto">
          <a:xfrm>
            <a:off x="1776746" y="3870291"/>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t>H</a:t>
            </a:r>
            <a:r>
              <a:rPr lang="cs-CZ" altLang="cs-CZ" sz="2399" baseline="-25000"/>
              <a:t>2</a:t>
            </a:r>
            <a:r>
              <a:rPr lang="cs-CZ" altLang="cs-CZ" sz="2399"/>
              <a:t>O</a:t>
            </a:r>
            <a:endParaRPr lang="cs-CZ" altLang="cs-CZ" sz="2399" baseline="-25000"/>
          </a:p>
        </p:txBody>
      </p:sp>
      <p:sp>
        <p:nvSpPr>
          <p:cNvPr id="76830" name="Line 29">
            <a:extLst>
              <a:ext uri="{FF2B5EF4-FFF2-40B4-BE49-F238E27FC236}">
                <a16:creationId xmlns:a16="http://schemas.microsoft.com/office/drawing/2014/main" id="{7E3B6CFD-5E88-438D-9FEF-C7D88384E9EC}"/>
              </a:ext>
            </a:extLst>
          </p:cNvPr>
          <p:cNvSpPr>
            <a:spLocks noChangeShapeType="1"/>
          </p:cNvSpPr>
          <p:nvPr/>
        </p:nvSpPr>
        <p:spPr bwMode="auto">
          <a:xfrm>
            <a:off x="6015113" y="3257564"/>
            <a:ext cx="728537" cy="1115926"/>
          </a:xfrm>
          <a:prstGeom prst="line">
            <a:avLst/>
          </a:prstGeom>
          <a:noFill/>
          <a:ln w="57150">
            <a:solidFill>
              <a:schemeClr val="tx1"/>
            </a:solidFill>
            <a:round/>
            <a:headEnd type="triangle" w="med" len="med"/>
            <a:tailEnd type="non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76831" name="Line 30">
            <a:extLst>
              <a:ext uri="{FF2B5EF4-FFF2-40B4-BE49-F238E27FC236}">
                <a16:creationId xmlns:a16="http://schemas.microsoft.com/office/drawing/2014/main" id="{6A2FD57B-8B37-48AB-AE3B-DEF9C9D4E2FA}"/>
              </a:ext>
            </a:extLst>
          </p:cNvPr>
          <p:cNvSpPr>
            <a:spLocks noChangeShapeType="1"/>
          </p:cNvSpPr>
          <p:nvPr/>
        </p:nvSpPr>
        <p:spPr bwMode="auto">
          <a:xfrm flipV="1">
            <a:off x="6015113" y="2141638"/>
            <a:ext cx="728537" cy="1115926"/>
          </a:xfrm>
          <a:prstGeom prst="line">
            <a:avLst/>
          </a:prstGeom>
          <a:noFill/>
          <a:ln w="57150">
            <a:solidFill>
              <a:schemeClr val="tx1"/>
            </a:solidFill>
            <a:round/>
            <a:headEnd type="triangle" w="med" len="med"/>
            <a:tailEnd type="non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76832" name="Line 31">
            <a:extLst>
              <a:ext uri="{FF2B5EF4-FFF2-40B4-BE49-F238E27FC236}">
                <a16:creationId xmlns:a16="http://schemas.microsoft.com/office/drawing/2014/main" id="{CD68BCAA-A9AB-49B2-B176-5E9CC1B1A466}"/>
              </a:ext>
            </a:extLst>
          </p:cNvPr>
          <p:cNvSpPr>
            <a:spLocks noChangeShapeType="1"/>
          </p:cNvSpPr>
          <p:nvPr/>
        </p:nvSpPr>
        <p:spPr bwMode="auto">
          <a:xfrm>
            <a:off x="5088016" y="3257564"/>
            <a:ext cx="927097" cy="0"/>
          </a:xfrm>
          <a:prstGeom prst="line">
            <a:avLst/>
          </a:prstGeom>
          <a:noFill/>
          <a:ln w="57150">
            <a:solidFill>
              <a:schemeClr val="tx1"/>
            </a:solidFill>
            <a:round/>
            <a:headEnd type="triangle" w="med" len="med"/>
            <a:tailEnd type="non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37897" name="Rectangle 5">
            <a:extLst>
              <a:ext uri="{FF2B5EF4-FFF2-40B4-BE49-F238E27FC236}">
                <a16:creationId xmlns:a16="http://schemas.microsoft.com/office/drawing/2014/main" id="{D3D8423A-D785-49DE-831F-112E9CDE4EDF}"/>
              </a:ext>
            </a:extLst>
          </p:cNvPr>
          <p:cNvSpPr>
            <a:spLocks noChangeArrowheads="1"/>
          </p:cNvSpPr>
          <p:nvPr/>
        </p:nvSpPr>
        <p:spPr bwMode="auto">
          <a:xfrm>
            <a:off x="4151464" y="2789287"/>
            <a:ext cx="934965" cy="86353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000" dirty="0"/>
              <a:t>H</a:t>
            </a:r>
            <a:r>
              <a:rPr lang="cs-CZ" altLang="cs-CZ" sz="2000" baseline="-25000" dirty="0"/>
              <a:t>2</a:t>
            </a:r>
            <a:r>
              <a:rPr lang="cs-CZ" altLang="cs-CZ" sz="2000" dirty="0"/>
              <a:t>CO</a:t>
            </a:r>
            <a:r>
              <a:rPr lang="cs-CZ" altLang="cs-CZ" sz="2000" baseline="-25000" dirty="0"/>
              <a:t>3</a:t>
            </a:r>
          </a:p>
        </p:txBody>
      </p:sp>
      <p:sp>
        <p:nvSpPr>
          <p:cNvPr id="76827" name="Line 42">
            <a:extLst>
              <a:ext uri="{FF2B5EF4-FFF2-40B4-BE49-F238E27FC236}">
                <a16:creationId xmlns:a16="http://schemas.microsoft.com/office/drawing/2014/main" id="{9BE801CE-AC59-4317-8B1F-2D46BE8439F2}"/>
              </a:ext>
            </a:extLst>
          </p:cNvPr>
          <p:cNvSpPr>
            <a:spLocks noChangeShapeType="1"/>
          </p:cNvSpPr>
          <p:nvPr/>
        </p:nvSpPr>
        <p:spPr bwMode="auto">
          <a:xfrm flipH="1">
            <a:off x="2711712" y="3221849"/>
            <a:ext cx="633542" cy="1080210"/>
          </a:xfrm>
          <a:prstGeom prst="line">
            <a:avLst/>
          </a:prstGeom>
          <a:noFill/>
          <a:ln w="57150">
            <a:solidFill>
              <a:schemeClr val="tx1"/>
            </a:solidFill>
            <a:round/>
            <a:headEnd type="none" w="med" len="me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76828" name="Line 43">
            <a:extLst>
              <a:ext uri="{FF2B5EF4-FFF2-40B4-BE49-F238E27FC236}">
                <a16:creationId xmlns:a16="http://schemas.microsoft.com/office/drawing/2014/main" id="{CF8F8767-60F3-4D27-B925-F88073CA888C}"/>
              </a:ext>
            </a:extLst>
          </p:cNvPr>
          <p:cNvSpPr>
            <a:spLocks noChangeShapeType="1"/>
          </p:cNvSpPr>
          <p:nvPr/>
        </p:nvSpPr>
        <p:spPr bwMode="auto">
          <a:xfrm flipH="1" flipV="1">
            <a:off x="2711712" y="2141639"/>
            <a:ext cx="633542" cy="1080210"/>
          </a:xfrm>
          <a:prstGeom prst="line">
            <a:avLst/>
          </a:prstGeom>
          <a:noFill/>
          <a:ln w="57150">
            <a:solidFill>
              <a:schemeClr val="tx1"/>
            </a:solidFill>
            <a:round/>
            <a:headEnd type="none" w="med" len="me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sp>
        <p:nvSpPr>
          <p:cNvPr id="76829" name="Line 44">
            <a:extLst>
              <a:ext uri="{FF2B5EF4-FFF2-40B4-BE49-F238E27FC236}">
                <a16:creationId xmlns:a16="http://schemas.microsoft.com/office/drawing/2014/main" id="{124EA309-382C-4C86-8158-DC82EE1C15AA}"/>
              </a:ext>
            </a:extLst>
          </p:cNvPr>
          <p:cNvSpPr>
            <a:spLocks noChangeShapeType="1"/>
          </p:cNvSpPr>
          <p:nvPr/>
        </p:nvSpPr>
        <p:spPr bwMode="auto">
          <a:xfrm flipH="1">
            <a:off x="3345254" y="3221849"/>
            <a:ext cx="806210" cy="0"/>
          </a:xfrm>
          <a:prstGeom prst="line">
            <a:avLst/>
          </a:prstGeom>
          <a:noFill/>
          <a:ln w="57150">
            <a:solidFill>
              <a:schemeClr val="tx1"/>
            </a:solidFill>
            <a:round/>
            <a:headEnd type="none" w="med" len="med"/>
            <a:tailEnd type="triangle" w="med" len="med"/>
          </a:ln>
          <a:extLst>
            <a:ext uri="{909E8E84-426E-40DD-AFC4-6F175D3DCCD1}">
              <a14:hiddenFill xmlns:a14="http://schemas.microsoft.com/office/drawing/2010/main">
                <a:noFill/>
              </a14:hiddenFill>
            </a:ext>
          </a:extLst>
        </p:spPr>
        <p:txBody>
          <a:bodyPr wrap="none" anchor="ctr"/>
          <a:lstStyle/>
          <a:p>
            <a:endParaRPr lang="en-US" sz="1400"/>
          </a:p>
        </p:txBody>
      </p:sp>
      <p:grpSp>
        <p:nvGrpSpPr>
          <p:cNvPr id="4" name="Group 45">
            <a:extLst>
              <a:ext uri="{FF2B5EF4-FFF2-40B4-BE49-F238E27FC236}">
                <a16:creationId xmlns:a16="http://schemas.microsoft.com/office/drawing/2014/main" id="{7B14136A-BC6F-479C-A5FB-0644CC2FC82F}"/>
              </a:ext>
            </a:extLst>
          </p:cNvPr>
          <p:cNvGrpSpPr>
            <a:grpSpLocks/>
          </p:cNvGrpSpPr>
          <p:nvPr/>
        </p:nvGrpSpPr>
        <p:grpSpPr bwMode="auto">
          <a:xfrm flipH="1">
            <a:off x="7713539" y="4443336"/>
            <a:ext cx="1728653" cy="1585789"/>
            <a:chOff x="2245" y="572"/>
            <a:chExt cx="1134" cy="1724"/>
          </a:xfrm>
        </p:grpSpPr>
        <p:sp>
          <p:nvSpPr>
            <p:cNvPr id="76824" name="Line 46">
              <a:extLst>
                <a:ext uri="{FF2B5EF4-FFF2-40B4-BE49-F238E27FC236}">
                  <a16:creationId xmlns:a16="http://schemas.microsoft.com/office/drawing/2014/main" id="{86943B28-AB4A-4EF2-A73F-C85B7D86C1CB}"/>
                </a:ext>
              </a:extLst>
            </p:cNvPr>
            <p:cNvSpPr>
              <a:spLocks noChangeShapeType="1"/>
            </p:cNvSpPr>
            <p:nvPr/>
          </p:nvSpPr>
          <p:spPr bwMode="auto">
            <a:xfrm>
              <a:off x="2880" y="1434"/>
              <a:ext cx="499" cy="862"/>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76825" name="Line 47">
              <a:extLst>
                <a:ext uri="{FF2B5EF4-FFF2-40B4-BE49-F238E27FC236}">
                  <a16:creationId xmlns:a16="http://schemas.microsoft.com/office/drawing/2014/main" id="{B6E9457D-01A1-429A-AE9A-76AAEAC412FB}"/>
                </a:ext>
              </a:extLst>
            </p:cNvPr>
            <p:cNvSpPr>
              <a:spLocks noChangeShapeType="1"/>
            </p:cNvSpPr>
            <p:nvPr/>
          </p:nvSpPr>
          <p:spPr bwMode="auto">
            <a:xfrm flipV="1">
              <a:off x="2880" y="572"/>
              <a:ext cx="499" cy="862"/>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sp>
          <p:nvSpPr>
            <p:cNvPr id="76826" name="Line 48">
              <a:extLst>
                <a:ext uri="{FF2B5EF4-FFF2-40B4-BE49-F238E27FC236}">
                  <a16:creationId xmlns:a16="http://schemas.microsoft.com/office/drawing/2014/main" id="{87E61221-2C69-48AB-A7A6-BE1D5D030A95}"/>
                </a:ext>
              </a:extLst>
            </p:cNvPr>
            <p:cNvSpPr>
              <a:spLocks noChangeShapeType="1"/>
            </p:cNvSpPr>
            <p:nvPr/>
          </p:nvSpPr>
          <p:spPr bwMode="auto">
            <a:xfrm>
              <a:off x="2245" y="1434"/>
              <a:ext cx="635" cy="0"/>
            </a:xfrm>
            <a:prstGeom prst="line">
              <a:avLst/>
            </a:prstGeom>
            <a:noFill/>
            <a:ln w="571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sz="1400"/>
            </a:p>
          </p:txBody>
        </p:sp>
      </p:grpSp>
      <p:sp>
        <p:nvSpPr>
          <p:cNvPr id="37902" name="Rectangle 51">
            <a:extLst>
              <a:ext uri="{FF2B5EF4-FFF2-40B4-BE49-F238E27FC236}">
                <a16:creationId xmlns:a16="http://schemas.microsoft.com/office/drawing/2014/main" id="{5BA0C559-2F28-4EEB-90A6-6B14F5BA75B5}"/>
              </a:ext>
            </a:extLst>
          </p:cNvPr>
          <p:cNvSpPr>
            <a:spLocks noChangeArrowheads="1"/>
          </p:cNvSpPr>
          <p:nvPr/>
        </p:nvSpPr>
        <p:spPr bwMode="auto">
          <a:xfrm>
            <a:off x="6743650" y="1700346"/>
            <a:ext cx="936552" cy="151797"/>
          </a:xfrm>
          <a:prstGeom prst="rect">
            <a:avLst/>
          </a:prstGeom>
          <a:solidFill>
            <a:schemeClr val="bg1"/>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37903" name="Rectangle 52">
            <a:extLst>
              <a:ext uri="{FF2B5EF4-FFF2-40B4-BE49-F238E27FC236}">
                <a16:creationId xmlns:a16="http://schemas.microsoft.com/office/drawing/2014/main" id="{A11AF888-3EE0-46AC-A1A8-2C756248D316}"/>
              </a:ext>
            </a:extLst>
          </p:cNvPr>
          <p:cNvSpPr>
            <a:spLocks noChangeArrowheads="1"/>
          </p:cNvSpPr>
          <p:nvPr/>
        </p:nvSpPr>
        <p:spPr bwMode="auto">
          <a:xfrm>
            <a:off x="6780240" y="5762992"/>
            <a:ext cx="936552" cy="142864"/>
          </a:xfrm>
          <a:prstGeom prst="rect">
            <a:avLst/>
          </a:prstGeom>
          <a:solidFill>
            <a:schemeClr val="bg1"/>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76817" name="Rectangle 53">
            <a:extLst>
              <a:ext uri="{FF2B5EF4-FFF2-40B4-BE49-F238E27FC236}">
                <a16:creationId xmlns:a16="http://schemas.microsoft.com/office/drawing/2014/main" id="{F22E5DEB-7C9A-4782-BE7B-6939E8D929E6}"/>
              </a:ext>
            </a:extLst>
          </p:cNvPr>
          <p:cNvSpPr>
            <a:spLocks noChangeArrowheads="1"/>
          </p:cNvSpPr>
          <p:nvPr/>
        </p:nvSpPr>
        <p:spPr bwMode="auto">
          <a:xfrm>
            <a:off x="9473467" y="4652870"/>
            <a:ext cx="936552" cy="142864"/>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37905" name="AutoShape 54">
            <a:extLst>
              <a:ext uri="{FF2B5EF4-FFF2-40B4-BE49-F238E27FC236}">
                <a16:creationId xmlns:a16="http://schemas.microsoft.com/office/drawing/2014/main" id="{9E27FB5B-4D20-405E-BA20-817A37BB48A3}"/>
              </a:ext>
            </a:extLst>
          </p:cNvPr>
          <p:cNvSpPr>
            <a:spLocks noChangeArrowheads="1"/>
          </p:cNvSpPr>
          <p:nvPr/>
        </p:nvSpPr>
        <p:spPr bwMode="auto">
          <a:xfrm rot="5400000">
            <a:off x="6937373" y="3092539"/>
            <a:ext cx="617362" cy="431767"/>
          </a:xfrm>
          <a:prstGeom prst="rightArrow">
            <a:avLst>
              <a:gd name="adj1" fmla="val 50000"/>
              <a:gd name="adj2" fmla="val 45864"/>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11319" name="Rectangle 55">
            <a:extLst>
              <a:ext uri="{FF2B5EF4-FFF2-40B4-BE49-F238E27FC236}">
                <a16:creationId xmlns:a16="http://schemas.microsoft.com/office/drawing/2014/main" id="{90FBE1F8-0EC0-49CE-BD2A-FC5CAC4BB4E7}"/>
              </a:ext>
            </a:extLst>
          </p:cNvPr>
          <p:cNvSpPr>
            <a:spLocks noChangeArrowheads="1"/>
          </p:cNvSpPr>
          <p:nvPr/>
        </p:nvSpPr>
        <p:spPr bwMode="auto">
          <a:xfrm>
            <a:off x="1312822" y="5155687"/>
            <a:ext cx="7055894" cy="533359"/>
          </a:xfrm>
          <a:prstGeom prst="rect">
            <a:avLst/>
          </a:prstGeom>
          <a:noFill/>
          <a:ln w="9525">
            <a:noFill/>
            <a:miter lim="800000"/>
            <a:headEnd/>
            <a:tailEnd/>
          </a:ln>
          <a:effectLst/>
        </p:spPr>
        <p:txBody>
          <a:bodyPr/>
          <a:lstStyle/>
          <a:p>
            <a:pPr marL="342881" indent="-342881">
              <a:defRPr/>
            </a:pPr>
            <a:r>
              <a:rPr lang="cs-CZ" sz="3200" dirty="0"/>
              <a:t>BB=[HCO</a:t>
            </a:r>
            <a:r>
              <a:rPr lang="cs-CZ" sz="3200" baseline="-25000" dirty="0"/>
              <a:t>3</a:t>
            </a:r>
            <a:r>
              <a:rPr lang="cs-CZ" sz="3200" baseline="40000" dirty="0"/>
              <a:t>-</a:t>
            </a:r>
            <a:r>
              <a:rPr lang="cs-CZ" sz="3200" dirty="0"/>
              <a:t>] +[Buf</a:t>
            </a:r>
            <a:r>
              <a:rPr lang="cs-CZ" sz="3200" baseline="40000" dirty="0"/>
              <a:t>-</a:t>
            </a:r>
            <a:r>
              <a:rPr lang="cs-CZ" sz="3200" dirty="0"/>
              <a:t>] = </a:t>
            </a:r>
            <a:r>
              <a:rPr lang="cs-CZ" sz="3200" dirty="0" err="1"/>
              <a:t>konst</a:t>
            </a:r>
            <a:endParaRPr lang="cs-CZ" sz="3200" dirty="0"/>
          </a:p>
          <a:p>
            <a:pPr marL="342881" indent="-342881">
              <a:defRPr/>
            </a:pPr>
            <a:endParaRPr lang="cs-CZ" sz="3200" dirty="0"/>
          </a:p>
          <a:p>
            <a:pPr marL="342881" indent="-342881">
              <a:spcBef>
                <a:spcPct val="20000"/>
              </a:spcBef>
              <a:buClr>
                <a:schemeClr val="hlink"/>
              </a:buClr>
              <a:buSzPct val="70000"/>
              <a:defRPr/>
            </a:pPr>
            <a:endParaRPr lang="cs-CZ" sz="3200" dirty="0">
              <a:effectLst>
                <a:outerShdw blurRad="38100" dist="38100" dir="2700000" algn="tl">
                  <a:srgbClr val="000000"/>
                </a:outerShdw>
              </a:effectLst>
            </a:endParaRPr>
          </a:p>
        </p:txBody>
      </p:sp>
      <p:sp>
        <p:nvSpPr>
          <p:cNvPr id="37907" name="Rectangle 58">
            <a:extLst>
              <a:ext uri="{FF2B5EF4-FFF2-40B4-BE49-F238E27FC236}">
                <a16:creationId xmlns:a16="http://schemas.microsoft.com/office/drawing/2014/main" id="{BE3CF489-61BD-42C4-8456-94E7101AAF01}"/>
              </a:ext>
            </a:extLst>
          </p:cNvPr>
          <p:cNvSpPr>
            <a:spLocks noGrp="1" noChangeArrowheads="1"/>
          </p:cNvSpPr>
          <p:nvPr>
            <p:ph type="title"/>
          </p:nvPr>
        </p:nvSpPr>
        <p:spPr>
          <a:xfrm>
            <a:off x="1226193" y="5780012"/>
            <a:ext cx="5517457" cy="1076242"/>
          </a:xfrm>
        </p:spPr>
        <p:txBody>
          <a:bodyPr>
            <a:noAutofit/>
          </a:bodyPr>
          <a:lstStyle/>
          <a:p>
            <a:pPr eaLnBrk="1" hangingPunct="1"/>
            <a:r>
              <a:rPr lang="cs-CZ" altLang="cs-CZ" sz="2400" dirty="0"/>
              <a:t>Koncentrace </a:t>
            </a:r>
            <a:r>
              <a:rPr lang="cs-CZ" altLang="cs-CZ" sz="2400" dirty="0">
                <a:solidFill>
                  <a:srgbClr val="FF3300"/>
                </a:solidFill>
              </a:rPr>
              <a:t>BB</a:t>
            </a:r>
            <a:r>
              <a:rPr lang="cs-CZ" altLang="cs-CZ" sz="2400" dirty="0"/>
              <a:t> je </a:t>
            </a:r>
            <a:r>
              <a:rPr lang="cs-CZ" altLang="cs-CZ" sz="2400" dirty="0">
                <a:solidFill>
                  <a:srgbClr val="FF3300"/>
                </a:solidFill>
              </a:rPr>
              <a:t>nezávislá na pCO</a:t>
            </a:r>
            <a:r>
              <a:rPr lang="cs-CZ" altLang="cs-CZ" sz="2400" baseline="-25000" dirty="0">
                <a:solidFill>
                  <a:srgbClr val="FF3300"/>
                </a:solidFill>
              </a:rPr>
              <a:t>2</a:t>
            </a:r>
            <a:r>
              <a:rPr lang="cs-CZ" altLang="cs-CZ" sz="2400" dirty="0"/>
              <a:t> (v krvi in vitro)</a:t>
            </a:r>
          </a:p>
        </p:txBody>
      </p:sp>
      <p:pic>
        <p:nvPicPr>
          <p:cNvPr id="29" name="Picture 10" descr="Summer2003">
            <a:extLst>
              <a:ext uri="{FF2B5EF4-FFF2-40B4-BE49-F238E27FC236}">
                <a16:creationId xmlns:a16="http://schemas.microsoft.com/office/drawing/2014/main" id="{96D7EC9A-D7C4-4D02-BAC0-C1677C1A42C7}"/>
              </a:ext>
            </a:extLst>
          </p:cNvPr>
          <p:cNvPicPr>
            <a:picLocks noChangeAspect="1" noChangeArrowheads="1"/>
          </p:cNvPicPr>
          <p:nvPr/>
        </p:nvPicPr>
        <p:blipFill>
          <a:blip r:embed="rId3"/>
          <a:srcRect l="18808" t="9206" r="45308"/>
          <a:stretch>
            <a:fillRect/>
          </a:stretch>
        </p:blipFill>
        <p:spPr bwMode="auto">
          <a:xfrm>
            <a:off x="8953280" y="143129"/>
            <a:ext cx="1511183" cy="2562028"/>
          </a:xfrm>
          <a:prstGeom prst="rect">
            <a:avLst/>
          </a:prstGeom>
          <a:noFill/>
          <a:effectLst>
            <a:outerShdw blurRad="50800" dist="38100" dir="2700000" algn="tl" rotWithShape="0">
              <a:prstClr val="black">
                <a:alpha val="40000"/>
              </a:prstClr>
            </a:outerShdw>
          </a:effectLst>
        </p:spPr>
      </p:pic>
      <p:sp>
        <p:nvSpPr>
          <p:cNvPr id="76822" name="TextovéPole 29">
            <a:extLst>
              <a:ext uri="{FF2B5EF4-FFF2-40B4-BE49-F238E27FC236}">
                <a16:creationId xmlns:a16="http://schemas.microsoft.com/office/drawing/2014/main" id="{0869BE5F-B2AD-40FF-8BF2-B1F52FEABBB5}"/>
              </a:ext>
            </a:extLst>
          </p:cNvPr>
          <p:cNvSpPr txBox="1">
            <a:spLocks noChangeArrowheads="1"/>
          </p:cNvSpPr>
          <p:nvPr/>
        </p:nvSpPr>
        <p:spPr bwMode="auto">
          <a:xfrm>
            <a:off x="8524688" y="2714681"/>
            <a:ext cx="2794355"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dirty="0" err="1"/>
              <a:t>Siggaard</a:t>
            </a:r>
            <a:r>
              <a:rPr lang="cs-CZ" altLang="cs-CZ" sz="2399" dirty="0"/>
              <a:t>-Andersen</a:t>
            </a:r>
          </a:p>
        </p:txBody>
      </p:sp>
      <p:sp>
        <p:nvSpPr>
          <p:cNvPr id="76823" name="TextovéPole 30">
            <a:extLst>
              <a:ext uri="{FF2B5EF4-FFF2-40B4-BE49-F238E27FC236}">
                <a16:creationId xmlns:a16="http://schemas.microsoft.com/office/drawing/2014/main" id="{D5CCCEA8-5859-4BF8-89D6-0185E92D372E}"/>
              </a:ext>
            </a:extLst>
          </p:cNvPr>
          <p:cNvSpPr txBox="1">
            <a:spLocks noChangeArrowheads="1"/>
          </p:cNvSpPr>
          <p:nvPr/>
        </p:nvSpPr>
        <p:spPr bwMode="auto">
          <a:xfrm>
            <a:off x="3314916" y="265"/>
            <a:ext cx="494944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800" dirty="0">
                <a:latin typeface="Arial" panose="020B0604020202020204" pitchFamily="34" charset="0"/>
              </a:rPr>
              <a:t>Jak změřit </a:t>
            </a:r>
            <a:r>
              <a:rPr lang="ru-RU" altLang="cs-CZ" sz="2800" dirty="0">
                <a:latin typeface="Arial" panose="020B0604020202020204" pitchFamily="34" charset="0"/>
              </a:rPr>
              <a:t>ВВ </a:t>
            </a:r>
            <a:r>
              <a:rPr lang="cs-CZ" altLang="cs-CZ" sz="2800" dirty="0">
                <a:latin typeface="Arial" panose="020B0604020202020204" pitchFamily="34" charset="0"/>
              </a:rPr>
              <a:t>a</a:t>
            </a:r>
            <a:r>
              <a:rPr lang="ru-RU" altLang="cs-CZ" sz="2800" dirty="0">
                <a:latin typeface="Arial" panose="020B0604020202020204" pitchFamily="34" charset="0"/>
              </a:rPr>
              <a:t>  ВЕ?</a:t>
            </a:r>
            <a:endParaRPr lang="cs-CZ" altLang="cs-CZ" sz="2800" dirty="0">
              <a:latin typeface="Arial" panose="020B0604020202020204" pitchFamily="34" charset="0"/>
            </a:endParaRPr>
          </a:p>
        </p:txBody>
      </p:sp>
      <p:sp>
        <p:nvSpPr>
          <p:cNvPr id="32" name="Rectangle 50">
            <a:extLst>
              <a:ext uri="{FF2B5EF4-FFF2-40B4-BE49-F238E27FC236}">
                <a16:creationId xmlns:a16="http://schemas.microsoft.com/office/drawing/2014/main" id="{1335FDFA-6D06-459C-A402-0DD05392A355}"/>
              </a:ext>
            </a:extLst>
          </p:cNvPr>
          <p:cNvSpPr>
            <a:spLocks noChangeArrowheads="1"/>
          </p:cNvSpPr>
          <p:nvPr/>
        </p:nvSpPr>
        <p:spPr bwMode="auto">
          <a:xfrm>
            <a:off x="6762699" y="3598470"/>
            <a:ext cx="936552" cy="324205"/>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33" name="Rectangle 51">
            <a:extLst>
              <a:ext uri="{FF2B5EF4-FFF2-40B4-BE49-F238E27FC236}">
                <a16:creationId xmlns:a16="http://schemas.microsoft.com/office/drawing/2014/main" id="{323F8351-BA82-4F4E-B67C-1095024AAF88}"/>
              </a:ext>
            </a:extLst>
          </p:cNvPr>
          <p:cNvSpPr>
            <a:spLocks noChangeArrowheads="1"/>
          </p:cNvSpPr>
          <p:nvPr/>
        </p:nvSpPr>
        <p:spPr bwMode="auto">
          <a:xfrm>
            <a:off x="4145943" y="2681603"/>
            <a:ext cx="936552" cy="142864"/>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34" name="Rectangle 51">
            <a:extLst>
              <a:ext uri="{FF2B5EF4-FFF2-40B4-BE49-F238E27FC236}">
                <a16:creationId xmlns:a16="http://schemas.microsoft.com/office/drawing/2014/main" id="{6220E034-3D6B-4BBC-A697-9C7976DF160C}"/>
              </a:ext>
            </a:extLst>
          </p:cNvPr>
          <p:cNvSpPr>
            <a:spLocks noChangeArrowheads="1"/>
          </p:cNvSpPr>
          <p:nvPr/>
        </p:nvSpPr>
        <p:spPr bwMode="auto">
          <a:xfrm>
            <a:off x="1776746" y="1493197"/>
            <a:ext cx="936552" cy="216673"/>
          </a:xfrm>
          <a:prstGeom prst="rect">
            <a:avLst/>
          </a:prstGeom>
          <a:solidFill>
            <a:srgbClr val="FF0066"/>
          </a:solidFill>
          <a:ln w="9525" algn="ctr">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cs-CZ" altLang="cs-CZ" sz="2399"/>
          </a:p>
        </p:txBody>
      </p:sp>
      <p:sp>
        <p:nvSpPr>
          <p:cNvPr id="5" name="TextovéPole 4">
            <a:extLst>
              <a:ext uri="{FF2B5EF4-FFF2-40B4-BE49-F238E27FC236}">
                <a16:creationId xmlns:a16="http://schemas.microsoft.com/office/drawing/2014/main" id="{05F89DE4-6854-4730-AA4D-792673043232}"/>
              </a:ext>
            </a:extLst>
          </p:cNvPr>
          <p:cNvSpPr txBox="1"/>
          <p:nvPr/>
        </p:nvSpPr>
        <p:spPr>
          <a:xfrm>
            <a:off x="6581342" y="2653948"/>
            <a:ext cx="1798890" cy="369332"/>
          </a:xfrm>
          <a:prstGeom prst="rect">
            <a:avLst/>
          </a:prstGeom>
          <a:solidFill>
            <a:srgbClr val="FFFF45"/>
          </a:solidFill>
          <a:ln>
            <a:solidFill>
              <a:schemeClr val="tx1"/>
            </a:solidFill>
          </a:ln>
        </p:spPr>
        <p:txBody>
          <a:bodyPr wrap="none" rtlCol="0">
            <a:spAutoFit/>
          </a:bodyPr>
          <a:lstStyle/>
          <a:p>
            <a:r>
              <a:rPr lang="cs-CZ" dirty="0"/>
              <a:t>Přidání 1 mol </a:t>
            </a:r>
            <a:r>
              <a:rPr lang="cs-CZ" dirty="0" err="1"/>
              <a:t>HCl</a:t>
            </a:r>
            <a:endParaRPr lang="en-US" dirty="0"/>
          </a:p>
        </p:txBody>
      </p:sp>
      <p:sp>
        <p:nvSpPr>
          <p:cNvPr id="6" name="TextovéPole 5">
            <a:extLst>
              <a:ext uri="{FF2B5EF4-FFF2-40B4-BE49-F238E27FC236}">
                <a16:creationId xmlns:a16="http://schemas.microsoft.com/office/drawing/2014/main" id="{A9AF763B-C9F8-42D2-96C6-B34D3B8ED18D}"/>
              </a:ext>
            </a:extLst>
          </p:cNvPr>
          <p:cNvSpPr txBox="1"/>
          <p:nvPr/>
        </p:nvSpPr>
        <p:spPr>
          <a:xfrm>
            <a:off x="2906973" y="5632678"/>
            <a:ext cx="184731" cy="369332"/>
          </a:xfrm>
          <a:prstGeom prst="rect">
            <a:avLst/>
          </a:prstGeom>
          <a:noFill/>
        </p:spPr>
        <p:txBody>
          <a:bodyPr wrap="none" rtlCol="0">
            <a:spAutoFit/>
          </a:bodyPr>
          <a:lstStyle/>
          <a:p>
            <a:endParaRPr lang="en-US" dirty="0"/>
          </a:p>
        </p:txBody>
      </p:sp>
      <p:sp>
        <p:nvSpPr>
          <p:cNvPr id="37" name="Rectangle 55">
            <a:extLst>
              <a:ext uri="{FF2B5EF4-FFF2-40B4-BE49-F238E27FC236}">
                <a16:creationId xmlns:a16="http://schemas.microsoft.com/office/drawing/2014/main" id="{5F75915D-5424-4A35-AD37-15269A1DD850}"/>
              </a:ext>
            </a:extLst>
          </p:cNvPr>
          <p:cNvSpPr>
            <a:spLocks noChangeArrowheads="1"/>
          </p:cNvSpPr>
          <p:nvPr/>
        </p:nvSpPr>
        <p:spPr bwMode="auto">
          <a:xfrm>
            <a:off x="1327902" y="4775890"/>
            <a:ext cx="7055894" cy="533359"/>
          </a:xfrm>
          <a:prstGeom prst="rect">
            <a:avLst/>
          </a:prstGeom>
          <a:noFill/>
          <a:ln w="9525">
            <a:noFill/>
            <a:miter lim="800000"/>
            <a:headEnd/>
            <a:tailEnd/>
          </a:ln>
          <a:effectLst/>
        </p:spPr>
        <p:txBody>
          <a:bodyPr/>
          <a:lstStyle/>
          <a:p>
            <a:pPr marL="342881" indent="-342881">
              <a:defRPr/>
            </a:pPr>
            <a:r>
              <a:rPr lang="cs-CZ" sz="3200" dirty="0"/>
              <a:t>BE = BB-NBB</a:t>
            </a:r>
          </a:p>
          <a:p>
            <a:pPr marL="342881" indent="-342881">
              <a:defRPr/>
            </a:pPr>
            <a:endParaRPr lang="cs-CZ" sz="3200" dirty="0"/>
          </a:p>
          <a:p>
            <a:pPr marL="342881" indent="-342881">
              <a:spcBef>
                <a:spcPct val="20000"/>
              </a:spcBef>
              <a:buClr>
                <a:schemeClr val="hlink"/>
              </a:buClr>
              <a:buSzPct val="70000"/>
              <a:defRPr/>
            </a:pPr>
            <a:endParaRPr lang="cs-CZ" sz="3200" dirty="0">
              <a:effectLst>
                <a:outerShdw blurRad="38100" dist="38100" dir="2700000" algn="tl">
                  <a:srgbClr val="000000"/>
                </a:outerShdw>
              </a:effectLst>
            </a:endParaRPr>
          </a:p>
        </p:txBody>
      </p:sp>
      <p:sp>
        <p:nvSpPr>
          <p:cNvPr id="38" name="TextovéPole 37">
            <a:extLst>
              <a:ext uri="{FF2B5EF4-FFF2-40B4-BE49-F238E27FC236}">
                <a16:creationId xmlns:a16="http://schemas.microsoft.com/office/drawing/2014/main" id="{CE581877-47BE-4512-991E-BBB04CE55E8D}"/>
              </a:ext>
            </a:extLst>
          </p:cNvPr>
          <p:cNvSpPr txBox="1"/>
          <p:nvPr/>
        </p:nvSpPr>
        <p:spPr>
          <a:xfrm>
            <a:off x="7984186" y="3562868"/>
            <a:ext cx="3432093" cy="369332"/>
          </a:xfrm>
          <a:prstGeom prst="rect">
            <a:avLst/>
          </a:prstGeom>
          <a:solidFill>
            <a:srgbClr val="FFFF45"/>
          </a:solidFill>
          <a:ln>
            <a:solidFill>
              <a:schemeClr val="tx1"/>
            </a:solidFill>
          </a:ln>
        </p:spPr>
        <p:txBody>
          <a:bodyPr wrap="none" rtlCol="0">
            <a:spAutoFit/>
          </a:bodyPr>
          <a:lstStyle/>
          <a:p>
            <a:r>
              <a:rPr lang="cs-CZ" dirty="0"/>
              <a:t>Pokles  [HCO3</a:t>
            </a:r>
            <a:r>
              <a:rPr lang="cs-CZ" baseline="30000" dirty="0"/>
              <a:t>-</a:t>
            </a:r>
            <a:r>
              <a:rPr lang="cs-CZ" dirty="0"/>
              <a:t>] + [</a:t>
            </a:r>
            <a:r>
              <a:rPr lang="cs-CZ" dirty="0" err="1"/>
              <a:t>Buf</a:t>
            </a:r>
            <a:r>
              <a:rPr lang="cs-CZ" baseline="30000" dirty="0"/>
              <a:t>-</a:t>
            </a:r>
            <a:r>
              <a:rPr lang="cs-CZ" dirty="0"/>
              <a:t>]  o 1 </a:t>
            </a:r>
            <a:r>
              <a:rPr lang="cs-CZ" dirty="0" err="1"/>
              <a:t>mmol</a:t>
            </a:r>
            <a:r>
              <a:rPr lang="cs-CZ" dirty="0"/>
              <a:t> </a:t>
            </a:r>
            <a:endParaRPr lang="en-US" dirty="0"/>
          </a:p>
        </p:txBody>
      </p:sp>
      <p:sp>
        <p:nvSpPr>
          <p:cNvPr id="39" name="TextovéPole 38">
            <a:extLst>
              <a:ext uri="{FF2B5EF4-FFF2-40B4-BE49-F238E27FC236}">
                <a16:creationId xmlns:a16="http://schemas.microsoft.com/office/drawing/2014/main" id="{EE803165-DCB0-4596-BBB9-3DD9C76D60B9}"/>
              </a:ext>
            </a:extLst>
          </p:cNvPr>
          <p:cNvSpPr txBox="1"/>
          <p:nvPr/>
        </p:nvSpPr>
        <p:spPr>
          <a:xfrm>
            <a:off x="9862807" y="4247291"/>
            <a:ext cx="2148345" cy="369332"/>
          </a:xfrm>
          <a:prstGeom prst="rect">
            <a:avLst/>
          </a:prstGeom>
          <a:solidFill>
            <a:srgbClr val="FFFF45"/>
          </a:solidFill>
          <a:ln>
            <a:solidFill>
              <a:schemeClr val="tx1"/>
            </a:solidFill>
          </a:ln>
        </p:spPr>
        <p:txBody>
          <a:bodyPr wrap="none" rtlCol="0">
            <a:spAutoFit/>
          </a:bodyPr>
          <a:lstStyle/>
          <a:p>
            <a:r>
              <a:rPr lang="cs-CZ" dirty="0"/>
              <a:t>BB se sníží o 1 </a:t>
            </a:r>
            <a:r>
              <a:rPr lang="cs-CZ" dirty="0" err="1"/>
              <a:t>mmol</a:t>
            </a:r>
            <a:r>
              <a:rPr lang="cs-CZ" dirty="0"/>
              <a:t> </a:t>
            </a:r>
            <a:endParaRPr lang="en-US" dirty="0"/>
          </a:p>
        </p:txBody>
      </p:sp>
      <p:sp>
        <p:nvSpPr>
          <p:cNvPr id="7" name="Šipka: doprava 6">
            <a:extLst>
              <a:ext uri="{FF2B5EF4-FFF2-40B4-BE49-F238E27FC236}">
                <a16:creationId xmlns:a16="http://schemas.microsoft.com/office/drawing/2014/main" id="{1774ED6C-BC78-4785-93CB-1C6061D3F302}"/>
              </a:ext>
            </a:extLst>
          </p:cNvPr>
          <p:cNvSpPr/>
          <p:nvPr/>
        </p:nvSpPr>
        <p:spPr>
          <a:xfrm rot="3035501">
            <a:off x="7878889" y="3256763"/>
            <a:ext cx="718288" cy="11211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Šipka: doprava 40">
            <a:extLst>
              <a:ext uri="{FF2B5EF4-FFF2-40B4-BE49-F238E27FC236}">
                <a16:creationId xmlns:a16="http://schemas.microsoft.com/office/drawing/2014/main" id="{53452D0C-EFC6-4942-A2BA-8B9089AFE85C}"/>
              </a:ext>
            </a:extLst>
          </p:cNvPr>
          <p:cNvSpPr/>
          <p:nvPr/>
        </p:nvSpPr>
        <p:spPr>
          <a:xfrm rot="3035501">
            <a:off x="9501397" y="4068509"/>
            <a:ext cx="479314" cy="74203"/>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ovéPole 41">
            <a:extLst>
              <a:ext uri="{FF2B5EF4-FFF2-40B4-BE49-F238E27FC236}">
                <a16:creationId xmlns:a16="http://schemas.microsoft.com/office/drawing/2014/main" id="{5D8B46A9-634A-40BE-BC3F-DFCAE1CD881E}"/>
              </a:ext>
            </a:extLst>
          </p:cNvPr>
          <p:cNvSpPr txBox="1"/>
          <p:nvPr/>
        </p:nvSpPr>
        <p:spPr>
          <a:xfrm>
            <a:off x="9221315" y="6308589"/>
            <a:ext cx="2970685" cy="369332"/>
          </a:xfrm>
          <a:prstGeom prst="rect">
            <a:avLst/>
          </a:prstGeom>
          <a:solidFill>
            <a:srgbClr val="FFFF45"/>
          </a:solidFill>
          <a:ln>
            <a:solidFill>
              <a:schemeClr val="tx1"/>
            </a:solidFill>
          </a:ln>
        </p:spPr>
        <p:txBody>
          <a:bodyPr wrap="none" rtlCol="0">
            <a:spAutoFit/>
          </a:bodyPr>
          <a:lstStyle/>
          <a:p>
            <a:r>
              <a:rPr lang="cs-CZ" dirty="0"/>
              <a:t>BE=BB-NBB se sníží o 1 </a:t>
            </a:r>
            <a:r>
              <a:rPr lang="cs-CZ" dirty="0" err="1"/>
              <a:t>mmol</a:t>
            </a:r>
            <a:r>
              <a:rPr lang="cs-CZ" dirty="0"/>
              <a:t> </a:t>
            </a:r>
            <a:endParaRPr lang="en-US" dirty="0"/>
          </a:p>
        </p:txBody>
      </p:sp>
      <p:sp>
        <p:nvSpPr>
          <p:cNvPr id="43" name="Šipka: doprava 42">
            <a:extLst>
              <a:ext uri="{FF2B5EF4-FFF2-40B4-BE49-F238E27FC236}">
                <a16:creationId xmlns:a16="http://schemas.microsoft.com/office/drawing/2014/main" id="{3DEC01C9-8015-4BE8-9196-C4BFBB19F67E}"/>
              </a:ext>
            </a:extLst>
          </p:cNvPr>
          <p:cNvSpPr/>
          <p:nvPr/>
        </p:nvSpPr>
        <p:spPr>
          <a:xfrm rot="5400000">
            <a:off x="10238421" y="5379496"/>
            <a:ext cx="1666224" cy="142877"/>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ovéPole 7">
            <a:extLst>
              <a:ext uri="{FF2B5EF4-FFF2-40B4-BE49-F238E27FC236}">
                <a16:creationId xmlns:a16="http://schemas.microsoft.com/office/drawing/2014/main" id="{07F88DEB-7A83-4011-BDBF-433B8850262B}"/>
              </a:ext>
            </a:extLst>
          </p:cNvPr>
          <p:cNvSpPr txBox="1"/>
          <p:nvPr/>
        </p:nvSpPr>
        <p:spPr>
          <a:xfrm>
            <a:off x="2905112" y="529650"/>
            <a:ext cx="4354765" cy="646331"/>
          </a:xfrm>
          <a:prstGeom prst="rect">
            <a:avLst/>
          </a:prstGeom>
          <a:solidFill>
            <a:srgbClr val="FFFF45"/>
          </a:solidFill>
          <a:ln>
            <a:solidFill>
              <a:schemeClr val="tx1"/>
            </a:solidFill>
          </a:ln>
        </p:spPr>
        <p:txBody>
          <a:bodyPr wrap="square" rtlCol="0">
            <a:spAutoFit/>
          </a:bodyPr>
          <a:lstStyle/>
          <a:p>
            <a:pPr algn="ctr"/>
            <a:r>
              <a:rPr lang="cs-CZ" dirty="0"/>
              <a:t>Je možné experimentálně si připravit vzorky krve s definovanou hodnotou BE</a:t>
            </a:r>
            <a:endParaRPr lang="en-US" dirty="0"/>
          </a:p>
        </p:txBody>
      </p:sp>
    </p:spTree>
    <p:extLst>
      <p:ext uri="{BB962C8B-B14F-4D97-AF65-F5344CB8AC3E}">
        <p14:creationId xmlns:p14="http://schemas.microsoft.com/office/powerpoint/2010/main" val="1904258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905"/>
                                        </p:tgtEl>
                                        <p:attrNameLst>
                                          <p:attrName>style.visibility</p:attrName>
                                        </p:attrNameLst>
                                      </p:cBhvr>
                                      <p:to>
                                        <p:strVal val="visible"/>
                                      </p:to>
                                    </p:set>
                                    <p:animEffect transition="in" filter="fade">
                                      <p:cBhvr>
                                        <p:cTn id="10" dur="500"/>
                                        <p:tgtEl>
                                          <p:spTgt spid="3790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grpId="1" nodeType="clickEffect">
                                  <p:stCondLst>
                                    <p:cond delay="0"/>
                                  </p:stCondLst>
                                  <p:childTnLst>
                                    <p:animEffect transition="out" filter="fade">
                                      <p:cBhvr>
                                        <p:cTn id="17" dur="500"/>
                                        <p:tgtEl>
                                          <p:spTgt spid="32"/>
                                        </p:tgtEl>
                                      </p:cBhvr>
                                    </p:animEffect>
                                    <p:set>
                                      <p:cBhvr>
                                        <p:cTn id="18" dur="1" fill="hold">
                                          <p:stCondLst>
                                            <p:cond delay="499"/>
                                          </p:stCondLst>
                                        </p:cTn>
                                        <p:tgtEl>
                                          <p:spTgt spid="32"/>
                                        </p:tgtEl>
                                        <p:attrNameLst>
                                          <p:attrName>style.visibility</p:attrName>
                                        </p:attrNameLst>
                                      </p:cBhvr>
                                      <p:to>
                                        <p:strVal val="hidden"/>
                                      </p:to>
                                    </p:set>
                                  </p:childTnLst>
                                </p:cTn>
                              </p:par>
                              <p:par>
                                <p:cTn id="19" presetID="10" presetClass="entr" presetSubtype="0" fill="hold" grpId="0" nodeType="withEffect">
                                  <p:stCondLst>
                                    <p:cond delay="0"/>
                                  </p:stCondLst>
                                  <p:childTnLst>
                                    <p:set>
                                      <p:cBhvr>
                                        <p:cTn id="20" dur="1" fill="hold">
                                          <p:stCondLst>
                                            <p:cond delay="0"/>
                                          </p:stCondLst>
                                        </p:cTn>
                                        <p:tgtEl>
                                          <p:spTgt spid="37902"/>
                                        </p:tgtEl>
                                        <p:attrNameLst>
                                          <p:attrName>style.visibility</p:attrName>
                                        </p:attrNameLst>
                                      </p:cBhvr>
                                      <p:to>
                                        <p:strVal val="visible"/>
                                      </p:to>
                                    </p:set>
                                    <p:animEffect transition="in" filter="fade">
                                      <p:cBhvr>
                                        <p:cTn id="21" dur="500"/>
                                        <p:tgtEl>
                                          <p:spTgt spid="3790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7903"/>
                                        </p:tgtEl>
                                        <p:attrNameLst>
                                          <p:attrName>style.visibility</p:attrName>
                                        </p:attrNameLst>
                                      </p:cBhvr>
                                      <p:to>
                                        <p:strVal val="visible"/>
                                      </p:to>
                                    </p:set>
                                    <p:animEffect transition="in" filter="fade">
                                      <p:cBhvr>
                                        <p:cTn id="24" dur="500"/>
                                        <p:tgtEl>
                                          <p:spTgt spid="3790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6817"/>
                                        </p:tgtEl>
                                        <p:attrNameLst>
                                          <p:attrName>style.visibility</p:attrName>
                                        </p:attrNameLst>
                                      </p:cBhvr>
                                      <p:to>
                                        <p:strVal val="visible"/>
                                      </p:to>
                                    </p:set>
                                    <p:animEffect transition="in" filter="fade">
                                      <p:cBhvr>
                                        <p:cTn id="27" dur="500"/>
                                        <p:tgtEl>
                                          <p:spTgt spid="7681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fade">
                                      <p:cBhvr>
                                        <p:cTn id="30" dur="500"/>
                                        <p:tgtEl>
                                          <p:spTgt spid="3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4"/>
                                        </p:tgtEl>
                                        <p:attrNameLst>
                                          <p:attrName>style.visibility</p:attrName>
                                        </p:attrNameLst>
                                      </p:cBhvr>
                                      <p:to>
                                        <p:strVal val="visible"/>
                                      </p:to>
                                    </p:set>
                                    <p:animEffect transition="in" filter="fade">
                                      <p:cBhvr>
                                        <p:cTn id="33" dur="500"/>
                                        <p:tgtEl>
                                          <p:spTgt spid="34"/>
                                        </p:tgtEl>
                                      </p:cBhvr>
                                    </p:animEffect>
                                  </p:childTnLst>
                                </p:cTn>
                              </p:par>
                              <p:par>
                                <p:cTn id="34" presetID="10" presetClass="exit" presetSubtype="0" fill="hold" grpId="1" nodeType="withEffect">
                                  <p:stCondLst>
                                    <p:cond delay="0"/>
                                  </p:stCondLst>
                                  <p:childTnLst>
                                    <p:animEffect transition="out" filter="fade">
                                      <p:cBhvr>
                                        <p:cTn id="35" dur="500"/>
                                        <p:tgtEl>
                                          <p:spTgt spid="37905"/>
                                        </p:tgtEl>
                                      </p:cBhvr>
                                    </p:animEffect>
                                    <p:set>
                                      <p:cBhvr>
                                        <p:cTn id="36" dur="1" fill="hold">
                                          <p:stCondLst>
                                            <p:cond delay="499"/>
                                          </p:stCondLst>
                                        </p:cTn>
                                        <p:tgtEl>
                                          <p:spTgt spid="37905"/>
                                        </p:tgtEl>
                                        <p:attrNameLst>
                                          <p:attrName>style.visibility</p:attrName>
                                        </p:attrNameLst>
                                      </p:cBhvr>
                                      <p:to>
                                        <p:strVal val="hidden"/>
                                      </p:to>
                                    </p:set>
                                  </p:childTnLst>
                                </p:cTn>
                              </p:par>
                              <p:par>
                                <p:cTn id="37" presetID="10" presetClass="entr" presetSubtype="0" fill="hold" grpId="0" nodeType="with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fade">
                                      <p:cBhvr>
                                        <p:cTn id="39" dur="500"/>
                                        <p:tgtEl>
                                          <p:spTgt spid="3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animEffect transition="in" filter="fade">
                                      <p:cBhvr>
                                        <p:cTn id="50" dur="500"/>
                                        <p:tgtEl>
                                          <p:spTgt spid="39"/>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43"/>
                                        </p:tgtEl>
                                        <p:attrNameLst>
                                          <p:attrName>style.visibility</p:attrName>
                                        </p:attrNameLst>
                                      </p:cBhvr>
                                      <p:to>
                                        <p:strVal val="visible"/>
                                      </p:to>
                                    </p:set>
                                    <p:animEffect transition="in" filter="fade">
                                      <p:cBhvr>
                                        <p:cTn id="55" dur="500"/>
                                        <p:tgtEl>
                                          <p:spTgt spid="43"/>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fade">
                                      <p:cBhvr>
                                        <p:cTn id="58" dur="500"/>
                                        <p:tgtEl>
                                          <p:spTgt spid="42"/>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fade">
                                      <p:cBhvr>
                                        <p:cTn id="6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902" grpId="0" animBg="1"/>
      <p:bldP spid="37903" grpId="0" animBg="1"/>
      <p:bldP spid="76817" grpId="0" animBg="1"/>
      <p:bldP spid="37905" grpId="0" animBg="1"/>
      <p:bldP spid="37905" grpId="1" animBg="1"/>
      <p:bldP spid="32" grpId="0" animBg="1"/>
      <p:bldP spid="32" grpId="1" animBg="1"/>
      <p:bldP spid="33" grpId="0" animBg="1"/>
      <p:bldP spid="34" grpId="0" animBg="1"/>
      <p:bldP spid="5" grpId="0" animBg="1"/>
      <p:bldP spid="38" grpId="0" animBg="1"/>
      <p:bldP spid="39" grpId="0" animBg="1"/>
      <p:bldP spid="7" grpId="0" animBg="1"/>
      <p:bldP spid="41" grpId="0" animBg="1"/>
      <p:bldP spid="42" grpId="0" animBg="1"/>
      <p:bldP spid="43" grpId="0" animBg="1"/>
      <p:bldP spid="8" grpId="0" animBg="1"/>
    </p:bld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Line 4">
            <a:extLst>
              <a:ext uri="{FF2B5EF4-FFF2-40B4-BE49-F238E27FC236}">
                <a16:creationId xmlns:a16="http://schemas.microsoft.com/office/drawing/2014/main" id="{22A668DC-D133-4409-BC0B-504D2AB63724}"/>
              </a:ext>
            </a:extLst>
          </p:cNvPr>
          <p:cNvSpPr>
            <a:spLocks noChangeShapeType="1"/>
          </p:cNvSpPr>
          <p:nvPr/>
        </p:nvSpPr>
        <p:spPr bwMode="auto">
          <a:xfrm>
            <a:off x="2567260" y="692361"/>
            <a:ext cx="0" cy="568916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78852" name="Line 5">
            <a:extLst>
              <a:ext uri="{FF2B5EF4-FFF2-40B4-BE49-F238E27FC236}">
                <a16:creationId xmlns:a16="http://schemas.microsoft.com/office/drawing/2014/main" id="{94EB71BE-CB8F-4A94-87BB-B40CC30C298D}"/>
              </a:ext>
            </a:extLst>
          </p:cNvPr>
          <p:cNvSpPr>
            <a:spLocks noChangeShapeType="1"/>
          </p:cNvSpPr>
          <p:nvPr/>
        </p:nvSpPr>
        <p:spPr bwMode="auto">
          <a:xfrm>
            <a:off x="2567262" y="6381522"/>
            <a:ext cx="748924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78853" name="Text Box 6">
            <a:extLst>
              <a:ext uri="{FF2B5EF4-FFF2-40B4-BE49-F238E27FC236}">
                <a16:creationId xmlns:a16="http://schemas.microsoft.com/office/drawing/2014/main" id="{D8A0ED8A-56DB-4C4F-A821-C1F9F4111BB9}"/>
              </a:ext>
            </a:extLst>
          </p:cNvPr>
          <p:cNvSpPr txBox="1">
            <a:spLocks noChangeArrowheads="1"/>
          </p:cNvSpPr>
          <p:nvPr/>
        </p:nvSpPr>
        <p:spPr bwMode="auto">
          <a:xfrm>
            <a:off x="1524352" y="265"/>
            <a:ext cx="1486304"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log pCO2</a:t>
            </a:r>
          </a:p>
        </p:txBody>
      </p:sp>
      <p:sp>
        <p:nvSpPr>
          <p:cNvPr id="78854" name="Text Box 7">
            <a:extLst>
              <a:ext uri="{FF2B5EF4-FFF2-40B4-BE49-F238E27FC236}">
                <a16:creationId xmlns:a16="http://schemas.microsoft.com/office/drawing/2014/main" id="{3BF02111-D0E3-4645-83DE-7DADDB8D24FE}"/>
              </a:ext>
            </a:extLst>
          </p:cNvPr>
          <p:cNvSpPr txBox="1">
            <a:spLocks noChangeArrowheads="1"/>
          </p:cNvSpPr>
          <p:nvPr/>
        </p:nvSpPr>
        <p:spPr bwMode="auto">
          <a:xfrm>
            <a:off x="9840625" y="6400571"/>
            <a:ext cx="579005"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pH</a:t>
            </a:r>
          </a:p>
        </p:txBody>
      </p:sp>
      <p:sp>
        <p:nvSpPr>
          <p:cNvPr id="109576" name="Line 8">
            <a:extLst>
              <a:ext uri="{FF2B5EF4-FFF2-40B4-BE49-F238E27FC236}">
                <a16:creationId xmlns:a16="http://schemas.microsoft.com/office/drawing/2014/main" id="{B24CAF92-AA7D-44ED-9679-788561C22E9A}"/>
              </a:ext>
            </a:extLst>
          </p:cNvPr>
          <p:cNvSpPr>
            <a:spLocks noChangeShapeType="1"/>
          </p:cNvSpPr>
          <p:nvPr/>
        </p:nvSpPr>
        <p:spPr bwMode="auto">
          <a:xfrm flipH="1" flipV="1">
            <a:off x="4367347" y="981265"/>
            <a:ext cx="4176390" cy="489547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78856" name="Text Box 9">
            <a:extLst>
              <a:ext uri="{FF2B5EF4-FFF2-40B4-BE49-F238E27FC236}">
                <a16:creationId xmlns:a16="http://schemas.microsoft.com/office/drawing/2014/main" id="{DE9BC5C9-8344-4F76-BB85-6E988C74D8F1}"/>
              </a:ext>
            </a:extLst>
          </p:cNvPr>
          <p:cNvSpPr txBox="1">
            <a:spLocks noChangeArrowheads="1"/>
          </p:cNvSpPr>
          <p:nvPr/>
        </p:nvSpPr>
        <p:spPr bwMode="auto">
          <a:xfrm>
            <a:off x="3446669" y="160591"/>
            <a:ext cx="7220979" cy="830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Plazma a krev s různými koncentracemi hemoglobinu</a:t>
            </a:r>
          </a:p>
        </p:txBody>
      </p:sp>
      <p:sp>
        <p:nvSpPr>
          <p:cNvPr id="109578" name="Line 10">
            <a:extLst>
              <a:ext uri="{FF2B5EF4-FFF2-40B4-BE49-F238E27FC236}">
                <a16:creationId xmlns:a16="http://schemas.microsoft.com/office/drawing/2014/main" id="{53F21BCD-AD80-4294-AC8B-4D7291AB7F77}"/>
              </a:ext>
            </a:extLst>
          </p:cNvPr>
          <p:cNvSpPr>
            <a:spLocks noChangeShapeType="1"/>
          </p:cNvSpPr>
          <p:nvPr/>
        </p:nvSpPr>
        <p:spPr bwMode="auto">
          <a:xfrm flipH="1" flipV="1">
            <a:off x="5088017" y="763795"/>
            <a:ext cx="2447737" cy="4968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79" name="Line 11">
            <a:extLst>
              <a:ext uri="{FF2B5EF4-FFF2-40B4-BE49-F238E27FC236}">
                <a16:creationId xmlns:a16="http://schemas.microsoft.com/office/drawing/2014/main" id="{34918C0F-2D90-4BDC-B04D-C78CF9326726}"/>
              </a:ext>
            </a:extLst>
          </p:cNvPr>
          <p:cNvSpPr>
            <a:spLocks noChangeShapeType="1"/>
          </p:cNvSpPr>
          <p:nvPr/>
        </p:nvSpPr>
        <p:spPr bwMode="auto">
          <a:xfrm flipH="1" flipV="1">
            <a:off x="4583230" y="692361"/>
            <a:ext cx="3312856" cy="489706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80" name="Text Box 12">
            <a:extLst>
              <a:ext uri="{FF2B5EF4-FFF2-40B4-BE49-F238E27FC236}">
                <a16:creationId xmlns:a16="http://schemas.microsoft.com/office/drawing/2014/main" id="{0D88C337-67E0-4451-AE96-D1F9CCD9D4AB}"/>
              </a:ext>
            </a:extLst>
          </p:cNvPr>
          <p:cNvSpPr txBox="1">
            <a:spLocks noChangeArrowheads="1"/>
          </p:cNvSpPr>
          <p:nvPr/>
        </p:nvSpPr>
        <p:spPr bwMode="auto">
          <a:xfrm>
            <a:off x="6311885" y="2781351"/>
            <a:ext cx="946093"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BE=0</a:t>
            </a:r>
          </a:p>
        </p:txBody>
      </p:sp>
      <p:sp>
        <p:nvSpPr>
          <p:cNvPr id="109582" name="Line 14">
            <a:extLst>
              <a:ext uri="{FF2B5EF4-FFF2-40B4-BE49-F238E27FC236}">
                <a16:creationId xmlns:a16="http://schemas.microsoft.com/office/drawing/2014/main" id="{9B2EC52C-CC07-42E6-A227-1BE2E90BC825}"/>
              </a:ext>
            </a:extLst>
          </p:cNvPr>
          <p:cNvSpPr>
            <a:spLocks noChangeShapeType="1"/>
          </p:cNvSpPr>
          <p:nvPr/>
        </p:nvSpPr>
        <p:spPr bwMode="auto">
          <a:xfrm flipH="1" flipV="1">
            <a:off x="3432381" y="1341599"/>
            <a:ext cx="4176391" cy="489547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83" name="Line 15">
            <a:extLst>
              <a:ext uri="{FF2B5EF4-FFF2-40B4-BE49-F238E27FC236}">
                <a16:creationId xmlns:a16="http://schemas.microsoft.com/office/drawing/2014/main" id="{AFB4216A-7F7A-4EF2-AE3F-56D62C7EF224}"/>
              </a:ext>
            </a:extLst>
          </p:cNvPr>
          <p:cNvSpPr>
            <a:spLocks noChangeShapeType="1"/>
          </p:cNvSpPr>
          <p:nvPr/>
        </p:nvSpPr>
        <p:spPr bwMode="auto">
          <a:xfrm flipH="1" flipV="1">
            <a:off x="4295915" y="1268581"/>
            <a:ext cx="2447737" cy="4968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84" name="Line 16">
            <a:extLst>
              <a:ext uri="{FF2B5EF4-FFF2-40B4-BE49-F238E27FC236}">
                <a16:creationId xmlns:a16="http://schemas.microsoft.com/office/drawing/2014/main" id="{462EC8E2-06C0-48D6-A332-881D64559E68}"/>
              </a:ext>
            </a:extLst>
          </p:cNvPr>
          <p:cNvSpPr>
            <a:spLocks noChangeShapeType="1"/>
          </p:cNvSpPr>
          <p:nvPr/>
        </p:nvSpPr>
        <p:spPr bwMode="auto">
          <a:xfrm flipH="1" flipV="1">
            <a:off x="3778428" y="1197148"/>
            <a:ext cx="3312858" cy="489706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78863" name="Line 17">
            <a:extLst>
              <a:ext uri="{FF2B5EF4-FFF2-40B4-BE49-F238E27FC236}">
                <a16:creationId xmlns:a16="http://schemas.microsoft.com/office/drawing/2014/main" id="{F55334EB-6159-4936-BF7F-6F48BFA4D8A5}"/>
              </a:ext>
            </a:extLst>
          </p:cNvPr>
          <p:cNvSpPr>
            <a:spLocks noChangeShapeType="1"/>
          </p:cNvSpPr>
          <p:nvPr/>
        </p:nvSpPr>
        <p:spPr bwMode="auto">
          <a:xfrm>
            <a:off x="2424397" y="3357569"/>
            <a:ext cx="3960507" cy="0"/>
          </a:xfrm>
          <a:prstGeom prst="line">
            <a:avLst/>
          </a:prstGeom>
          <a:noFill/>
          <a:ln w="9525">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78864" name="Line 18">
            <a:extLst>
              <a:ext uri="{FF2B5EF4-FFF2-40B4-BE49-F238E27FC236}">
                <a16:creationId xmlns:a16="http://schemas.microsoft.com/office/drawing/2014/main" id="{611C2A22-8AE9-431A-851D-BB652FA57AFA}"/>
              </a:ext>
            </a:extLst>
          </p:cNvPr>
          <p:cNvSpPr>
            <a:spLocks noChangeShapeType="1"/>
          </p:cNvSpPr>
          <p:nvPr/>
        </p:nvSpPr>
        <p:spPr bwMode="auto">
          <a:xfrm>
            <a:off x="6383317" y="3357569"/>
            <a:ext cx="73019" cy="3166817"/>
          </a:xfrm>
          <a:prstGeom prst="line">
            <a:avLst/>
          </a:prstGeom>
          <a:noFill/>
          <a:ln w="9525">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78865" name="Text Box 19">
            <a:extLst>
              <a:ext uri="{FF2B5EF4-FFF2-40B4-BE49-F238E27FC236}">
                <a16:creationId xmlns:a16="http://schemas.microsoft.com/office/drawing/2014/main" id="{B2D4B40C-8ADE-4268-8A8A-B91FCF3283DA}"/>
              </a:ext>
            </a:extLst>
          </p:cNvPr>
          <p:cNvSpPr txBox="1">
            <a:spLocks noChangeArrowheads="1"/>
          </p:cNvSpPr>
          <p:nvPr/>
        </p:nvSpPr>
        <p:spPr bwMode="auto">
          <a:xfrm>
            <a:off x="6600787" y="6452955"/>
            <a:ext cx="61266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7.4</a:t>
            </a:r>
          </a:p>
        </p:txBody>
      </p:sp>
      <p:sp>
        <p:nvSpPr>
          <p:cNvPr id="78866" name="Text Box 20">
            <a:extLst>
              <a:ext uri="{FF2B5EF4-FFF2-40B4-BE49-F238E27FC236}">
                <a16:creationId xmlns:a16="http://schemas.microsoft.com/office/drawing/2014/main" id="{AB7F99B5-EFF3-4A17-8BBE-A1969BF49F62}"/>
              </a:ext>
            </a:extLst>
          </p:cNvPr>
          <p:cNvSpPr txBox="1">
            <a:spLocks noChangeArrowheads="1"/>
          </p:cNvSpPr>
          <p:nvPr/>
        </p:nvSpPr>
        <p:spPr bwMode="auto">
          <a:xfrm>
            <a:off x="1524354" y="3068666"/>
            <a:ext cx="1074333"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40 torr</a:t>
            </a:r>
          </a:p>
        </p:txBody>
      </p:sp>
      <p:sp>
        <p:nvSpPr>
          <p:cNvPr id="109589" name="Text Box 21">
            <a:extLst>
              <a:ext uri="{FF2B5EF4-FFF2-40B4-BE49-F238E27FC236}">
                <a16:creationId xmlns:a16="http://schemas.microsoft.com/office/drawing/2014/main" id="{2D9DD3C3-A465-47D8-9C47-0874A90F638D}"/>
              </a:ext>
            </a:extLst>
          </p:cNvPr>
          <p:cNvSpPr txBox="1">
            <a:spLocks noChangeArrowheads="1"/>
          </p:cNvSpPr>
          <p:nvPr/>
        </p:nvSpPr>
        <p:spPr bwMode="auto">
          <a:xfrm>
            <a:off x="5303900" y="3068666"/>
            <a:ext cx="1048685"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BE=-5</a:t>
            </a:r>
          </a:p>
        </p:txBody>
      </p:sp>
      <p:sp>
        <p:nvSpPr>
          <p:cNvPr id="109590" name="Line 22">
            <a:extLst>
              <a:ext uri="{FF2B5EF4-FFF2-40B4-BE49-F238E27FC236}">
                <a16:creationId xmlns:a16="http://schemas.microsoft.com/office/drawing/2014/main" id="{3364BACB-311A-4B3C-84DB-18BE5A11C314}"/>
              </a:ext>
            </a:extLst>
          </p:cNvPr>
          <p:cNvSpPr>
            <a:spLocks noChangeShapeType="1"/>
          </p:cNvSpPr>
          <p:nvPr/>
        </p:nvSpPr>
        <p:spPr bwMode="auto">
          <a:xfrm flipH="1" flipV="1">
            <a:off x="2640280" y="1989248"/>
            <a:ext cx="3743037" cy="439227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91" name="Line 23">
            <a:extLst>
              <a:ext uri="{FF2B5EF4-FFF2-40B4-BE49-F238E27FC236}">
                <a16:creationId xmlns:a16="http://schemas.microsoft.com/office/drawing/2014/main" id="{2FD983C3-A9A1-4A95-99FE-B5A3BB0AC0F1}"/>
              </a:ext>
            </a:extLst>
          </p:cNvPr>
          <p:cNvSpPr>
            <a:spLocks noChangeShapeType="1"/>
          </p:cNvSpPr>
          <p:nvPr/>
        </p:nvSpPr>
        <p:spPr bwMode="auto">
          <a:xfrm flipH="1" flipV="1">
            <a:off x="3287930" y="1413032"/>
            <a:ext cx="2447737" cy="4968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92" name="Line 24">
            <a:extLst>
              <a:ext uri="{FF2B5EF4-FFF2-40B4-BE49-F238E27FC236}">
                <a16:creationId xmlns:a16="http://schemas.microsoft.com/office/drawing/2014/main" id="{BA4630BC-E26F-48DE-872C-118408F28CBB}"/>
              </a:ext>
            </a:extLst>
          </p:cNvPr>
          <p:cNvSpPr>
            <a:spLocks noChangeShapeType="1"/>
          </p:cNvSpPr>
          <p:nvPr/>
        </p:nvSpPr>
        <p:spPr bwMode="auto">
          <a:xfrm flipH="1" flipV="1">
            <a:off x="3105381" y="1989248"/>
            <a:ext cx="2952522" cy="439227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93" name="Text Box 25">
            <a:extLst>
              <a:ext uri="{FF2B5EF4-FFF2-40B4-BE49-F238E27FC236}">
                <a16:creationId xmlns:a16="http://schemas.microsoft.com/office/drawing/2014/main" id="{BE74EA3F-5E7D-488C-8C51-2432B9FD7E78}"/>
              </a:ext>
            </a:extLst>
          </p:cNvPr>
          <p:cNvSpPr txBox="1">
            <a:spLocks noChangeArrowheads="1"/>
          </p:cNvSpPr>
          <p:nvPr/>
        </p:nvSpPr>
        <p:spPr bwMode="auto">
          <a:xfrm>
            <a:off x="3575245" y="4292534"/>
            <a:ext cx="1220206"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BE=-10</a:t>
            </a:r>
          </a:p>
        </p:txBody>
      </p:sp>
      <p:sp>
        <p:nvSpPr>
          <p:cNvPr id="109594" name="Line 26">
            <a:extLst>
              <a:ext uri="{FF2B5EF4-FFF2-40B4-BE49-F238E27FC236}">
                <a16:creationId xmlns:a16="http://schemas.microsoft.com/office/drawing/2014/main" id="{AB813032-F781-42EB-BD0A-AD023C1C811E}"/>
              </a:ext>
            </a:extLst>
          </p:cNvPr>
          <p:cNvSpPr>
            <a:spLocks noChangeShapeType="1"/>
          </p:cNvSpPr>
          <p:nvPr/>
        </p:nvSpPr>
        <p:spPr bwMode="auto">
          <a:xfrm flipH="1" flipV="1">
            <a:off x="5735666" y="1341599"/>
            <a:ext cx="4176390" cy="489547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95" name="Line 27">
            <a:extLst>
              <a:ext uri="{FF2B5EF4-FFF2-40B4-BE49-F238E27FC236}">
                <a16:creationId xmlns:a16="http://schemas.microsoft.com/office/drawing/2014/main" id="{ACB268A3-5A47-47B8-A5EA-40A39A74F51A}"/>
              </a:ext>
            </a:extLst>
          </p:cNvPr>
          <p:cNvSpPr>
            <a:spLocks noChangeShapeType="1"/>
          </p:cNvSpPr>
          <p:nvPr/>
        </p:nvSpPr>
        <p:spPr bwMode="auto">
          <a:xfrm flipH="1" flipV="1">
            <a:off x="6599200" y="1268581"/>
            <a:ext cx="2447737" cy="4968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96" name="Line 28">
            <a:extLst>
              <a:ext uri="{FF2B5EF4-FFF2-40B4-BE49-F238E27FC236}">
                <a16:creationId xmlns:a16="http://schemas.microsoft.com/office/drawing/2014/main" id="{B2091C6C-F1F5-49A9-ADC8-33AF10313073}"/>
              </a:ext>
            </a:extLst>
          </p:cNvPr>
          <p:cNvSpPr>
            <a:spLocks noChangeShapeType="1"/>
          </p:cNvSpPr>
          <p:nvPr/>
        </p:nvSpPr>
        <p:spPr bwMode="auto">
          <a:xfrm flipH="1" flipV="1">
            <a:off x="6081714" y="1197148"/>
            <a:ext cx="3312856" cy="489706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9597" name="Text Box 29">
            <a:extLst>
              <a:ext uri="{FF2B5EF4-FFF2-40B4-BE49-F238E27FC236}">
                <a16:creationId xmlns:a16="http://schemas.microsoft.com/office/drawing/2014/main" id="{6035D177-30A9-4FB6-B58B-BB3470F0BA40}"/>
              </a:ext>
            </a:extLst>
          </p:cNvPr>
          <p:cNvSpPr txBox="1">
            <a:spLocks noChangeArrowheads="1"/>
          </p:cNvSpPr>
          <p:nvPr/>
        </p:nvSpPr>
        <p:spPr bwMode="auto">
          <a:xfrm>
            <a:off x="7896088" y="3068666"/>
            <a:ext cx="946093"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a:latin typeface="Arial" panose="020B0604020202020204" pitchFamily="34" charset="0"/>
              </a:rPr>
              <a:t>BE=5</a:t>
            </a:r>
          </a:p>
        </p:txBody>
      </p:sp>
      <p:sp>
        <p:nvSpPr>
          <p:cNvPr id="109598" name="Freeform 30">
            <a:extLst>
              <a:ext uri="{FF2B5EF4-FFF2-40B4-BE49-F238E27FC236}">
                <a16:creationId xmlns:a16="http://schemas.microsoft.com/office/drawing/2014/main" id="{85F57681-2040-432F-9733-FF8ED8AA5AA6}"/>
              </a:ext>
            </a:extLst>
          </p:cNvPr>
          <p:cNvSpPr>
            <a:spLocks/>
          </p:cNvSpPr>
          <p:nvPr/>
        </p:nvSpPr>
        <p:spPr bwMode="auto">
          <a:xfrm>
            <a:off x="3903833" y="3328995"/>
            <a:ext cx="6008223" cy="2882678"/>
          </a:xfrm>
          <a:custGeom>
            <a:avLst/>
            <a:gdLst>
              <a:gd name="T0" fmla="*/ 0 w 3785"/>
              <a:gd name="T1" fmla="*/ 2147483646 h 1816"/>
              <a:gd name="T2" fmla="*/ 2147483646 w 3785"/>
              <a:gd name="T3" fmla="*/ 2147483646 h 1816"/>
              <a:gd name="T4" fmla="*/ 2147483646 w 3785"/>
              <a:gd name="T5" fmla="*/ 2147483646 h 1816"/>
              <a:gd name="T6" fmla="*/ 2147483646 w 3785"/>
              <a:gd name="T7" fmla="*/ 2147483646 h 1816"/>
              <a:gd name="T8" fmla="*/ 2147483646 w 3785"/>
              <a:gd name="T9" fmla="*/ 2147483646 h 1816"/>
              <a:gd name="T10" fmla="*/ 2147483646 w 3785"/>
              <a:gd name="T11" fmla="*/ 2147483646 h 1816"/>
              <a:gd name="T12" fmla="*/ 2147483646 w 3785"/>
              <a:gd name="T13" fmla="*/ 2147483646 h 1816"/>
              <a:gd name="T14" fmla="*/ 0 60000 65536"/>
              <a:gd name="T15" fmla="*/ 0 60000 65536"/>
              <a:gd name="T16" fmla="*/ 0 60000 65536"/>
              <a:gd name="T17" fmla="*/ 0 60000 65536"/>
              <a:gd name="T18" fmla="*/ 0 60000 65536"/>
              <a:gd name="T19" fmla="*/ 0 60000 65536"/>
              <a:gd name="T20" fmla="*/ 0 60000 65536"/>
              <a:gd name="T21" fmla="*/ 0 w 3785"/>
              <a:gd name="T22" fmla="*/ 0 h 1816"/>
              <a:gd name="T23" fmla="*/ 3785 w 3785"/>
              <a:gd name="T24" fmla="*/ 1816 h 181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85" h="1816">
                <a:moveTo>
                  <a:pt x="0" y="1816"/>
                </a:moveTo>
                <a:cubicBezTo>
                  <a:pt x="31" y="1748"/>
                  <a:pt x="106" y="1575"/>
                  <a:pt x="195" y="1410"/>
                </a:cubicBezTo>
                <a:cubicBezTo>
                  <a:pt x="284" y="1245"/>
                  <a:pt x="372" y="1030"/>
                  <a:pt x="534" y="825"/>
                </a:cubicBezTo>
                <a:cubicBezTo>
                  <a:pt x="696" y="620"/>
                  <a:pt x="967" y="316"/>
                  <a:pt x="1169" y="182"/>
                </a:cubicBezTo>
                <a:cubicBezTo>
                  <a:pt x="1371" y="48"/>
                  <a:pt x="1520" y="0"/>
                  <a:pt x="1744" y="18"/>
                </a:cubicBezTo>
                <a:cubicBezTo>
                  <a:pt x="1968" y="36"/>
                  <a:pt x="2175" y="78"/>
                  <a:pt x="2515" y="290"/>
                </a:cubicBezTo>
                <a:cubicBezTo>
                  <a:pt x="2855" y="502"/>
                  <a:pt x="3320" y="895"/>
                  <a:pt x="3785" y="12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sz="1400"/>
          </a:p>
        </p:txBody>
      </p:sp>
      <p:sp>
        <p:nvSpPr>
          <p:cNvPr id="109599" name="AutoShape 31">
            <a:extLst>
              <a:ext uri="{FF2B5EF4-FFF2-40B4-BE49-F238E27FC236}">
                <a16:creationId xmlns:a16="http://schemas.microsoft.com/office/drawing/2014/main" id="{2938525D-3CFD-48CE-9C1D-D4ABB2931FDA}"/>
              </a:ext>
            </a:extLst>
          </p:cNvPr>
          <p:cNvSpPr>
            <a:spLocks noChangeArrowheads="1"/>
          </p:cNvSpPr>
          <p:nvPr/>
        </p:nvSpPr>
        <p:spPr bwMode="auto">
          <a:xfrm>
            <a:off x="8975504" y="2349584"/>
            <a:ext cx="1223869" cy="1079416"/>
          </a:xfrm>
          <a:prstGeom prst="wedgeRoundRectCallout">
            <a:avLst>
              <a:gd name="adj1" fmla="val -72440"/>
              <a:gd name="adj2" fmla="val 132060"/>
              <a:gd name="adj3" fmla="val 16667"/>
            </a:avLst>
          </a:prstGeom>
          <a:solidFill>
            <a:schemeClr val="accent1"/>
          </a:solidFill>
          <a:ln w="9525">
            <a:solidFill>
              <a:schemeClr val="tx1"/>
            </a:solidFill>
            <a:miter lim="800000"/>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a:latin typeface="Arial" panose="020B0604020202020204" pitchFamily="34" charset="0"/>
              </a:rPr>
              <a:t>křivka</a:t>
            </a:r>
            <a:r>
              <a:rPr lang="ru-RU" altLang="cs-CZ" sz="2399">
                <a:latin typeface="Arial" panose="020B0604020202020204" pitchFamily="34" charset="0"/>
              </a:rPr>
              <a:t> </a:t>
            </a:r>
            <a:r>
              <a:rPr lang="cs-CZ" altLang="cs-CZ" sz="2399">
                <a:latin typeface="Arial" panose="020B0604020202020204" pitchFamily="34" charset="0"/>
              </a:rPr>
              <a:t>BE</a:t>
            </a:r>
          </a:p>
        </p:txBody>
      </p:sp>
    </p:spTree>
    <p:extLst>
      <p:ext uri="{BB962C8B-B14F-4D97-AF65-F5344CB8AC3E}">
        <p14:creationId xmlns:p14="http://schemas.microsoft.com/office/powerpoint/2010/main" val="2701435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9580"/>
                                        </p:tgtEl>
                                        <p:attrNameLst>
                                          <p:attrName>style.visibility</p:attrName>
                                        </p:attrNameLst>
                                      </p:cBhvr>
                                      <p:to>
                                        <p:strVal val="visible"/>
                                      </p:to>
                                    </p:set>
                                    <p:animEffect transition="in" filter="dissolve">
                                      <p:cBhvr>
                                        <p:cTn id="7" dur="500"/>
                                        <p:tgtEl>
                                          <p:spTgt spid="1095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09576"/>
                                        </p:tgtEl>
                                        <p:attrNameLst>
                                          <p:attrName>style.visibility</p:attrName>
                                        </p:attrNameLst>
                                      </p:cBhvr>
                                      <p:to>
                                        <p:strVal val="visible"/>
                                      </p:to>
                                    </p:set>
                                    <p:animEffect transition="in" filter="dissolve">
                                      <p:cBhvr>
                                        <p:cTn id="12" dur="500"/>
                                        <p:tgtEl>
                                          <p:spTgt spid="10957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09579"/>
                                        </p:tgtEl>
                                        <p:attrNameLst>
                                          <p:attrName>style.visibility</p:attrName>
                                        </p:attrNameLst>
                                      </p:cBhvr>
                                      <p:to>
                                        <p:strVal val="visible"/>
                                      </p:to>
                                    </p:set>
                                    <p:animEffect transition="in" filter="dissolve">
                                      <p:cBhvr>
                                        <p:cTn id="17" dur="500"/>
                                        <p:tgtEl>
                                          <p:spTgt spid="10957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09578"/>
                                        </p:tgtEl>
                                        <p:attrNameLst>
                                          <p:attrName>style.visibility</p:attrName>
                                        </p:attrNameLst>
                                      </p:cBhvr>
                                      <p:to>
                                        <p:strVal val="visible"/>
                                      </p:to>
                                    </p:set>
                                    <p:animEffect transition="in" filter="dissolve">
                                      <p:cBhvr>
                                        <p:cTn id="22" dur="500"/>
                                        <p:tgtEl>
                                          <p:spTgt spid="10957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9589"/>
                                        </p:tgtEl>
                                        <p:attrNameLst>
                                          <p:attrName>style.visibility</p:attrName>
                                        </p:attrNameLst>
                                      </p:cBhvr>
                                      <p:to>
                                        <p:strVal val="visible"/>
                                      </p:to>
                                    </p:set>
                                    <p:anim calcmode="lin" valueType="num">
                                      <p:cBhvr additive="base">
                                        <p:cTn id="27" dur="500" fill="hold"/>
                                        <p:tgtEl>
                                          <p:spTgt spid="109589"/>
                                        </p:tgtEl>
                                        <p:attrNameLst>
                                          <p:attrName>ppt_x</p:attrName>
                                        </p:attrNameLst>
                                      </p:cBhvr>
                                      <p:tavLst>
                                        <p:tav tm="0">
                                          <p:val>
                                            <p:strVal val="#ppt_x"/>
                                          </p:val>
                                        </p:tav>
                                        <p:tav tm="100000">
                                          <p:val>
                                            <p:strVal val="#ppt_x"/>
                                          </p:val>
                                        </p:tav>
                                      </p:tavLst>
                                    </p:anim>
                                    <p:anim calcmode="lin" valueType="num">
                                      <p:cBhvr additive="base">
                                        <p:cTn id="28" dur="500" fill="hold"/>
                                        <p:tgtEl>
                                          <p:spTgt spid="109589"/>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nodeType="clickEffect">
                                  <p:stCondLst>
                                    <p:cond delay="0"/>
                                  </p:stCondLst>
                                  <p:childTnLst>
                                    <p:set>
                                      <p:cBhvr>
                                        <p:cTn id="32" dur="1" fill="hold">
                                          <p:stCondLst>
                                            <p:cond delay="0"/>
                                          </p:stCondLst>
                                        </p:cTn>
                                        <p:tgtEl>
                                          <p:spTgt spid="109582"/>
                                        </p:tgtEl>
                                        <p:attrNameLst>
                                          <p:attrName>style.visibility</p:attrName>
                                        </p:attrNameLst>
                                      </p:cBhvr>
                                      <p:to>
                                        <p:strVal val="visible"/>
                                      </p:to>
                                    </p:set>
                                    <p:animEffect transition="in" filter="dissolve">
                                      <p:cBhvr>
                                        <p:cTn id="33" dur="500"/>
                                        <p:tgtEl>
                                          <p:spTgt spid="109582"/>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nodeType="clickEffect">
                                  <p:stCondLst>
                                    <p:cond delay="0"/>
                                  </p:stCondLst>
                                  <p:childTnLst>
                                    <p:set>
                                      <p:cBhvr>
                                        <p:cTn id="37" dur="1" fill="hold">
                                          <p:stCondLst>
                                            <p:cond delay="0"/>
                                          </p:stCondLst>
                                        </p:cTn>
                                        <p:tgtEl>
                                          <p:spTgt spid="109584"/>
                                        </p:tgtEl>
                                        <p:attrNameLst>
                                          <p:attrName>style.visibility</p:attrName>
                                        </p:attrNameLst>
                                      </p:cBhvr>
                                      <p:to>
                                        <p:strVal val="visible"/>
                                      </p:to>
                                    </p:set>
                                    <p:animEffect transition="in" filter="dissolve">
                                      <p:cBhvr>
                                        <p:cTn id="38" dur="500"/>
                                        <p:tgtEl>
                                          <p:spTgt spid="109584"/>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nodeType="clickEffect">
                                  <p:stCondLst>
                                    <p:cond delay="0"/>
                                  </p:stCondLst>
                                  <p:childTnLst>
                                    <p:set>
                                      <p:cBhvr>
                                        <p:cTn id="42" dur="1" fill="hold">
                                          <p:stCondLst>
                                            <p:cond delay="0"/>
                                          </p:stCondLst>
                                        </p:cTn>
                                        <p:tgtEl>
                                          <p:spTgt spid="109583"/>
                                        </p:tgtEl>
                                        <p:attrNameLst>
                                          <p:attrName>style.visibility</p:attrName>
                                        </p:attrNameLst>
                                      </p:cBhvr>
                                      <p:to>
                                        <p:strVal val="visible"/>
                                      </p:to>
                                    </p:set>
                                    <p:animEffect transition="in" filter="dissolve">
                                      <p:cBhvr>
                                        <p:cTn id="43" dur="500"/>
                                        <p:tgtEl>
                                          <p:spTgt spid="109583"/>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09593"/>
                                        </p:tgtEl>
                                        <p:attrNameLst>
                                          <p:attrName>style.visibility</p:attrName>
                                        </p:attrNameLst>
                                      </p:cBhvr>
                                      <p:to>
                                        <p:strVal val="visible"/>
                                      </p:to>
                                    </p:set>
                                    <p:anim calcmode="lin" valueType="num">
                                      <p:cBhvr additive="base">
                                        <p:cTn id="48" dur="500" fill="hold"/>
                                        <p:tgtEl>
                                          <p:spTgt spid="109593"/>
                                        </p:tgtEl>
                                        <p:attrNameLst>
                                          <p:attrName>ppt_x</p:attrName>
                                        </p:attrNameLst>
                                      </p:cBhvr>
                                      <p:tavLst>
                                        <p:tav tm="0">
                                          <p:val>
                                            <p:strVal val="#ppt_x"/>
                                          </p:val>
                                        </p:tav>
                                        <p:tav tm="100000">
                                          <p:val>
                                            <p:strVal val="#ppt_x"/>
                                          </p:val>
                                        </p:tav>
                                      </p:tavLst>
                                    </p:anim>
                                    <p:anim calcmode="lin" valueType="num">
                                      <p:cBhvr additive="base">
                                        <p:cTn id="49" dur="500" fill="hold"/>
                                        <p:tgtEl>
                                          <p:spTgt spid="109593"/>
                                        </p:tgtEl>
                                        <p:attrNameLst>
                                          <p:attrName>ppt_y</p:attrName>
                                        </p:attrNameLst>
                                      </p:cBhvr>
                                      <p:tavLst>
                                        <p:tav tm="0">
                                          <p:val>
                                            <p:strVal val="1+#ppt_h/2"/>
                                          </p:val>
                                        </p:tav>
                                        <p:tav tm="100000">
                                          <p:val>
                                            <p:strVal val="#ppt_y"/>
                                          </p:val>
                                        </p:tav>
                                      </p:tavLst>
                                    </p:anim>
                                  </p:childTnLst>
                                </p:cTn>
                              </p:par>
                            </p:childTnLst>
                          </p:cTn>
                        </p:par>
                      </p:childTnLst>
                    </p:cTn>
                  </p:par>
                  <p:par>
                    <p:cTn id="50" fill="hold" nodeType="clickPar">
                      <p:stCondLst>
                        <p:cond delay="indefinite"/>
                      </p:stCondLst>
                      <p:childTnLst>
                        <p:par>
                          <p:cTn id="51" fill="hold" nodeType="withGroup">
                            <p:stCondLst>
                              <p:cond delay="0"/>
                            </p:stCondLst>
                            <p:childTnLst>
                              <p:par>
                                <p:cTn id="52" presetID="9" presetClass="entr" presetSubtype="0" fill="hold" nodeType="clickEffect">
                                  <p:stCondLst>
                                    <p:cond delay="0"/>
                                  </p:stCondLst>
                                  <p:childTnLst>
                                    <p:set>
                                      <p:cBhvr>
                                        <p:cTn id="53" dur="1" fill="hold">
                                          <p:stCondLst>
                                            <p:cond delay="0"/>
                                          </p:stCondLst>
                                        </p:cTn>
                                        <p:tgtEl>
                                          <p:spTgt spid="109590"/>
                                        </p:tgtEl>
                                        <p:attrNameLst>
                                          <p:attrName>style.visibility</p:attrName>
                                        </p:attrNameLst>
                                      </p:cBhvr>
                                      <p:to>
                                        <p:strVal val="visible"/>
                                      </p:to>
                                    </p:set>
                                    <p:animEffect transition="in" filter="dissolve">
                                      <p:cBhvr>
                                        <p:cTn id="54" dur="500"/>
                                        <p:tgtEl>
                                          <p:spTgt spid="109590"/>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9" presetClass="entr" presetSubtype="0" fill="hold" nodeType="clickEffect">
                                  <p:stCondLst>
                                    <p:cond delay="0"/>
                                  </p:stCondLst>
                                  <p:childTnLst>
                                    <p:set>
                                      <p:cBhvr>
                                        <p:cTn id="58" dur="1" fill="hold">
                                          <p:stCondLst>
                                            <p:cond delay="0"/>
                                          </p:stCondLst>
                                        </p:cTn>
                                        <p:tgtEl>
                                          <p:spTgt spid="109592"/>
                                        </p:tgtEl>
                                        <p:attrNameLst>
                                          <p:attrName>style.visibility</p:attrName>
                                        </p:attrNameLst>
                                      </p:cBhvr>
                                      <p:to>
                                        <p:strVal val="visible"/>
                                      </p:to>
                                    </p:set>
                                    <p:animEffect transition="in" filter="dissolve">
                                      <p:cBhvr>
                                        <p:cTn id="59" dur="500"/>
                                        <p:tgtEl>
                                          <p:spTgt spid="109592"/>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9" presetClass="entr" presetSubtype="0" fill="hold" nodeType="clickEffect">
                                  <p:stCondLst>
                                    <p:cond delay="0"/>
                                  </p:stCondLst>
                                  <p:childTnLst>
                                    <p:set>
                                      <p:cBhvr>
                                        <p:cTn id="63" dur="1" fill="hold">
                                          <p:stCondLst>
                                            <p:cond delay="0"/>
                                          </p:stCondLst>
                                        </p:cTn>
                                        <p:tgtEl>
                                          <p:spTgt spid="109591"/>
                                        </p:tgtEl>
                                        <p:attrNameLst>
                                          <p:attrName>style.visibility</p:attrName>
                                        </p:attrNameLst>
                                      </p:cBhvr>
                                      <p:to>
                                        <p:strVal val="visible"/>
                                      </p:to>
                                    </p:set>
                                    <p:animEffect transition="in" filter="dissolve">
                                      <p:cBhvr>
                                        <p:cTn id="64" dur="500"/>
                                        <p:tgtEl>
                                          <p:spTgt spid="109591"/>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109597"/>
                                        </p:tgtEl>
                                        <p:attrNameLst>
                                          <p:attrName>style.visibility</p:attrName>
                                        </p:attrNameLst>
                                      </p:cBhvr>
                                      <p:to>
                                        <p:strVal val="visible"/>
                                      </p:to>
                                    </p:set>
                                    <p:anim calcmode="lin" valueType="num">
                                      <p:cBhvr additive="base">
                                        <p:cTn id="69" dur="500" fill="hold"/>
                                        <p:tgtEl>
                                          <p:spTgt spid="109597"/>
                                        </p:tgtEl>
                                        <p:attrNameLst>
                                          <p:attrName>ppt_x</p:attrName>
                                        </p:attrNameLst>
                                      </p:cBhvr>
                                      <p:tavLst>
                                        <p:tav tm="0">
                                          <p:val>
                                            <p:strVal val="#ppt_x"/>
                                          </p:val>
                                        </p:tav>
                                        <p:tav tm="100000">
                                          <p:val>
                                            <p:strVal val="#ppt_x"/>
                                          </p:val>
                                        </p:tav>
                                      </p:tavLst>
                                    </p:anim>
                                    <p:anim calcmode="lin" valueType="num">
                                      <p:cBhvr additive="base">
                                        <p:cTn id="70" dur="500" fill="hold"/>
                                        <p:tgtEl>
                                          <p:spTgt spid="109597"/>
                                        </p:tgtEl>
                                        <p:attrNameLst>
                                          <p:attrName>ppt_y</p:attrName>
                                        </p:attrNameLst>
                                      </p:cBhvr>
                                      <p:tavLst>
                                        <p:tav tm="0">
                                          <p:val>
                                            <p:strVal val="1+#ppt_h/2"/>
                                          </p:val>
                                        </p:tav>
                                        <p:tav tm="100000">
                                          <p:val>
                                            <p:strVal val="#ppt_y"/>
                                          </p:val>
                                        </p:tav>
                                      </p:tavLst>
                                    </p:anim>
                                  </p:childTnLst>
                                </p:cTn>
                              </p:par>
                            </p:childTnLst>
                          </p:cTn>
                        </p:par>
                      </p:childTnLst>
                    </p:cTn>
                  </p:par>
                  <p:par>
                    <p:cTn id="71" fill="hold" nodeType="clickPar">
                      <p:stCondLst>
                        <p:cond delay="indefinite"/>
                      </p:stCondLst>
                      <p:childTnLst>
                        <p:par>
                          <p:cTn id="72" fill="hold" nodeType="withGroup">
                            <p:stCondLst>
                              <p:cond delay="0"/>
                            </p:stCondLst>
                            <p:childTnLst>
                              <p:par>
                                <p:cTn id="73" presetID="9" presetClass="entr" presetSubtype="0" fill="hold" nodeType="clickEffect">
                                  <p:stCondLst>
                                    <p:cond delay="0"/>
                                  </p:stCondLst>
                                  <p:childTnLst>
                                    <p:set>
                                      <p:cBhvr>
                                        <p:cTn id="74" dur="1" fill="hold">
                                          <p:stCondLst>
                                            <p:cond delay="0"/>
                                          </p:stCondLst>
                                        </p:cTn>
                                        <p:tgtEl>
                                          <p:spTgt spid="109594"/>
                                        </p:tgtEl>
                                        <p:attrNameLst>
                                          <p:attrName>style.visibility</p:attrName>
                                        </p:attrNameLst>
                                      </p:cBhvr>
                                      <p:to>
                                        <p:strVal val="visible"/>
                                      </p:to>
                                    </p:set>
                                    <p:animEffect transition="in" filter="dissolve">
                                      <p:cBhvr>
                                        <p:cTn id="75" dur="500"/>
                                        <p:tgtEl>
                                          <p:spTgt spid="109594"/>
                                        </p:tgtEl>
                                      </p:cBhvr>
                                    </p:animEffect>
                                  </p:childTnLst>
                                </p:cTn>
                              </p:par>
                            </p:childTnLst>
                          </p:cTn>
                        </p:par>
                      </p:childTnLst>
                    </p:cTn>
                  </p:par>
                  <p:par>
                    <p:cTn id="76" fill="hold" nodeType="clickPar">
                      <p:stCondLst>
                        <p:cond delay="indefinite"/>
                      </p:stCondLst>
                      <p:childTnLst>
                        <p:par>
                          <p:cTn id="77" fill="hold" nodeType="withGroup">
                            <p:stCondLst>
                              <p:cond delay="0"/>
                            </p:stCondLst>
                            <p:childTnLst>
                              <p:par>
                                <p:cTn id="78" presetID="9" presetClass="entr" presetSubtype="0" fill="hold" nodeType="clickEffect">
                                  <p:stCondLst>
                                    <p:cond delay="0"/>
                                  </p:stCondLst>
                                  <p:childTnLst>
                                    <p:set>
                                      <p:cBhvr>
                                        <p:cTn id="79" dur="1" fill="hold">
                                          <p:stCondLst>
                                            <p:cond delay="0"/>
                                          </p:stCondLst>
                                        </p:cTn>
                                        <p:tgtEl>
                                          <p:spTgt spid="109596"/>
                                        </p:tgtEl>
                                        <p:attrNameLst>
                                          <p:attrName>style.visibility</p:attrName>
                                        </p:attrNameLst>
                                      </p:cBhvr>
                                      <p:to>
                                        <p:strVal val="visible"/>
                                      </p:to>
                                    </p:set>
                                    <p:animEffect transition="in" filter="dissolve">
                                      <p:cBhvr>
                                        <p:cTn id="80" dur="500"/>
                                        <p:tgtEl>
                                          <p:spTgt spid="109596"/>
                                        </p:tgtEl>
                                      </p:cBhvr>
                                    </p:animEffect>
                                  </p:childTnLst>
                                </p:cTn>
                              </p:par>
                            </p:childTnLst>
                          </p:cTn>
                        </p:par>
                      </p:childTnLst>
                    </p:cTn>
                  </p:par>
                  <p:par>
                    <p:cTn id="81" fill="hold" nodeType="clickPar">
                      <p:stCondLst>
                        <p:cond delay="indefinite"/>
                      </p:stCondLst>
                      <p:childTnLst>
                        <p:par>
                          <p:cTn id="82" fill="hold" nodeType="withGroup">
                            <p:stCondLst>
                              <p:cond delay="0"/>
                            </p:stCondLst>
                            <p:childTnLst>
                              <p:par>
                                <p:cTn id="83" presetID="9" presetClass="entr" presetSubtype="0" fill="hold" nodeType="clickEffect">
                                  <p:stCondLst>
                                    <p:cond delay="0"/>
                                  </p:stCondLst>
                                  <p:childTnLst>
                                    <p:set>
                                      <p:cBhvr>
                                        <p:cTn id="84" dur="1" fill="hold">
                                          <p:stCondLst>
                                            <p:cond delay="0"/>
                                          </p:stCondLst>
                                        </p:cTn>
                                        <p:tgtEl>
                                          <p:spTgt spid="109595"/>
                                        </p:tgtEl>
                                        <p:attrNameLst>
                                          <p:attrName>style.visibility</p:attrName>
                                        </p:attrNameLst>
                                      </p:cBhvr>
                                      <p:to>
                                        <p:strVal val="visible"/>
                                      </p:to>
                                    </p:set>
                                    <p:animEffect transition="in" filter="dissolve">
                                      <p:cBhvr>
                                        <p:cTn id="85" dur="500"/>
                                        <p:tgtEl>
                                          <p:spTgt spid="109595"/>
                                        </p:tgtEl>
                                      </p:cBhvr>
                                    </p:animEffect>
                                  </p:childTnLst>
                                </p:cTn>
                              </p:par>
                            </p:childTnLst>
                          </p:cTn>
                        </p:par>
                      </p:childTnLst>
                    </p:cTn>
                  </p:par>
                  <p:par>
                    <p:cTn id="86" fill="hold" nodeType="clickPar">
                      <p:stCondLst>
                        <p:cond delay="indefinite"/>
                      </p:stCondLst>
                      <p:childTnLst>
                        <p:par>
                          <p:cTn id="87" fill="hold" nodeType="withGroup">
                            <p:stCondLst>
                              <p:cond delay="0"/>
                            </p:stCondLst>
                            <p:childTnLst>
                              <p:par>
                                <p:cTn id="88" presetID="9" presetClass="entr" presetSubtype="0" fill="hold" nodeType="clickEffect">
                                  <p:stCondLst>
                                    <p:cond delay="0"/>
                                  </p:stCondLst>
                                  <p:childTnLst>
                                    <p:set>
                                      <p:cBhvr>
                                        <p:cTn id="89" dur="1" fill="hold">
                                          <p:stCondLst>
                                            <p:cond delay="0"/>
                                          </p:stCondLst>
                                        </p:cTn>
                                        <p:tgtEl>
                                          <p:spTgt spid="109598"/>
                                        </p:tgtEl>
                                        <p:attrNameLst>
                                          <p:attrName>style.visibility</p:attrName>
                                        </p:attrNameLst>
                                      </p:cBhvr>
                                      <p:to>
                                        <p:strVal val="visible"/>
                                      </p:to>
                                    </p:set>
                                    <p:animEffect transition="in" filter="dissolve">
                                      <p:cBhvr>
                                        <p:cTn id="90" dur="500"/>
                                        <p:tgtEl>
                                          <p:spTgt spid="109598"/>
                                        </p:tgtEl>
                                      </p:cBhvr>
                                    </p:animEffect>
                                  </p:childTnLst>
                                </p:cTn>
                              </p:par>
                              <p:par>
                                <p:cTn id="91" presetID="9" presetClass="entr" presetSubtype="0" fill="hold" grpId="0" nodeType="withEffect">
                                  <p:stCondLst>
                                    <p:cond delay="0"/>
                                  </p:stCondLst>
                                  <p:childTnLst>
                                    <p:set>
                                      <p:cBhvr>
                                        <p:cTn id="92" dur="1" fill="hold">
                                          <p:stCondLst>
                                            <p:cond delay="0"/>
                                          </p:stCondLst>
                                        </p:cTn>
                                        <p:tgtEl>
                                          <p:spTgt spid="109599"/>
                                        </p:tgtEl>
                                        <p:attrNameLst>
                                          <p:attrName>style.visibility</p:attrName>
                                        </p:attrNameLst>
                                      </p:cBhvr>
                                      <p:to>
                                        <p:strVal val="visible"/>
                                      </p:to>
                                    </p:set>
                                    <p:animEffect transition="in" filter="dissolve">
                                      <p:cBhvr>
                                        <p:cTn id="93" dur="500"/>
                                        <p:tgtEl>
                                          <p:spTgt spid="1095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80" grpId="0"/>
      <p:bldP spid="109589" grpId="0"/>
      <p:bldP spid="109593" grpId="0"/>
      <p:bldP spid="109597" grpId="0"/>
      <p:bldP spid="109599" grpId="0" animBg="1"/>
    </p:bld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Obdélník 174">
            <a:extLst>
              <a:ext uri="{FF2B5EF4-FFF2-40B4-BE49-F238E27FC236}">
                <a16:creationId xmlns:a16="http://schemas.microsoft.com/office/drawing/2014/main" id="{E24DA2BA-CF74-2683-7A76-83FF19050947}"/>
              </a:ext>
            </a:extLst>
          </p:cNvPr>
          <p:cNvSpPr/>
          <p:nvPr/>
        </p:nvSpPr>
        <p:spPr>
          <a:xfrm>
            <a:off x="1524000" y="857250"/>
            <a:ext cx="9144000" cy="600075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39" name="Obdélník 138">
            <a:extLst>
              <a:ext uri="{FF2B5EF4-FFF2-40B4-BE49-F238E27FC236}">
                <a16:creationId xmlns:a16="http://schemas.microsoft.com/office/drawing/2014/main" id="{A75FD3E4-D20C-BC4D-35B0-D41E97B67570}"/>
              </a:ext>
            </a:extLst>
          </p:cNvPr>
          <p:cNvSpPr/>
          <p:nvPr/>
        </p:nvSpPr>
        <p:spPr>
          <a:xfrm>
            <a:off x="2595564" y="3143250"/>
            <a:ext cx="928687"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140" name="Obdélník 139">
            <a:extLst>
              <a:ext uri="{FF2B5EF4-FFF2-40B4-BE49-F238E27FC236}">
                <a16:creationId xmlns:a16="http://schemas.microsoft.com/office/drawing/2014/main" id="{5C590CDB-0CAF-F535-791F-D67BB3657299}"/>
              </a:ext>
            </a:extLst>
          </p:cNvPr>
          <p:cNvSpPr/>
          <p:nvPr/>
        </p:nvSpPr>
        <p:spPr>
          <a:xfrm>
            <a:off x="2667001" y="2143125"/>
            <a:ext cx="785813"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141" name="Obdélník 140">
            <a:extLst>
              <a:ext uri="{FF2B5EF4-FFF2-40B4-BE49-F238E27FC236}">
                <a16:creationId xmlns:a16="http://schemas.microsoft.com/office/drawing/2014/main" id="{78D72120-DD11-2FE2-65B0-577B6B49FE18}"/>
              </a:ext>
            </a:extLst>
          </p:cNvPr>
          <p:cNvSpPr/>
          <p:nvPr/>
        </p:nvSpPr>
        <p:spPr>
          <a:xfrm>
            <a:off x="4310063" y="2571750"/>
            <a:ext cx="1071562"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142" name="Obdélník 141">
            <a:extLst>
              <a:ext uri="{FF2B5EF4-FFF2-40B4-BE49-F238E27FC236}">
                <a16:creationId xmlns:a16="http://schemas.microsoft.com/office/drawing/2014/main" id="{E8D227BC-49F1-B697-916B-BAC565A953FD}"/>
              </a:ext>
            </a:extLst>
          </p:cNvPr>
          <p:cNvSpPr/>
          <p:nvPr/>
        </p:nvSpPr>
        <p:spPr>
          <a:xfrm>
            <a:off x="5953126" y="2000251"/>
            <a:ext cx="1000125" cy="71437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43" name="Obdélník 142">
            <a:extLst>
              <a:ext uri="{FF2B5EF4-FFF2-40B4-BE49-F238E27FC236}">
                <a16:creationId xmlns:a16="http://schemas.microsoft.com/office/drawing/2014/main" id="{06C54717-ABBF-26BA-2990-32A39F3B258B}"/>
              </a:ext>
            </a:extLst>
          </p:cNvPr>
          <p:cNvSpPr/>
          <p:nvPr/>
        </p:nvSpPr>
        <p:spPr>
          <a:xfrm>
            <a:off x="6167438" y="3143251"/>
            <a:ext cx="571500" cy="50006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44" name="Obdélník 143">
            <a:extLst>
              <a:ext uri="{FF2B5EF4-FFF2-40B4-BE49-F238E27FC236}">
                <a16:creationId xmlns:a16="http://schemas.microsoft.com/office/drawing/2014/main" id="{48998FCD-F8AE-1EE5-78B1-9ECDFA998D25}"/>
              </a:ext>
            </a:extLst>
          </p:cNvPr>
          <p:cNvSpPr/>
          <p:nvPr/>
        </p:nvSpPr>
        <p:spPr>
          <a:xfrm>
            <a:off x="8382000" y="3500439"/>
            <a:ext cx="928688"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145" name="Obdélník 144">
            <a:extLst>
              <a:ext uri="{FF2B5EF4-FFF2-40B4-BE49-F238E27FC236}">
                <a16:creationId xmlns:a16="http://schemas.microsoft.com/office/drawing/2014/main" id="{586355C5-1E6C-3E8E-DD6D-068620D1872E}"/>
              </a:ext>
            </a:extLst>
          </p:cNvPr>
          <p:cNvSpPr/>
          <p:nvPr/>
        </p:nvSpPr>
        <p:spPr>
          <a:xfrm>
            <a:off x="6024564" y="4071939"/>
            <a:ext cx="1000125" cy="71437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146" name="Pravoúhlá spojovací čára 145">
            <a:extLst>
              <a:ext uri="{FF2B5EF4-FFF2-40B4-BE49-F238E27FC236}">
                <a16:creationId xmlns:a16="http://schemas.microsoft.com/office/drawing/2014/main" id="{67D0D1F7-2B24-E5E3-6D0B-9E8F2FD5A40F}"/>
              </a:ext>
            </a:extLst>
          </p:cNvPr>
          <p:cNvCxnSpPr>
            <a:stCxn id="144" idx="1"/>
            <a:endCxn id="143" idx="3"/>
          </p:cNvCxnSpPr>
          <p:nvPr/>
        </p:nvCxnSpPr>
        <p:spPr>
          <a:xfrm rot="10800000">
            <a:off x="6738938" y="3392488"/>
            <a:ext cx="1643062" cy="43021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47" name="Pravoúhlá spojovací čára 146">
            <a:extLst>
              <a:ext uri="{FF2B5EF4-FFF2-40B4-BE49-F238E27FC236}">
                <a16:creationId xmlns:a16="http://schemas.microsoft.com/office/drawing/2014/main" id="{659211D6-EF75-1F95-C3A4-E899E84DF8D7}"/>
              </a:ext>
            </a:extLst>
          </p:cNvPr>
          <p:cNvCxnSpPr>
            <a:stCxn id="145" idx="3"/>
            <a:endCxn id="144" idx="1"/>
          </p:cNvCxnSpPr>
          <p:nvPr/>
        </p:nvCxnSpPr>
        <p:spPr>
          <a:xfrm flipV="1">
            <a:off x="7024688" y="3822701"/>
            <a:ext cx="1357312" cy="606425"/>
          </a:xfrm>
          <a:prstGeom prst="bentConnector3">
            <a:avLst>
              <a:gd name="adj1" fmla="val 38772"/>
            </a:avLst>
          </a:prstGeom>
        </p:spPr>
        <p:style>
          <a:lnRef idx="2">
            <a:schemeClr val="dk1"/>
          </a:lnRef>
          <a:fillRef idx="1">
            <a:schemeClr val="lt1"/>
          </a:fillRef>
          <a:effectRef idx="0">
            <a:schemeClr val="dk1"/>
          </a:effectRef>
          <a:fontRef idx="minor">
            <a:schemeClr val="dk1"/>
          </a:fontRef>
        </p:style>
      </p:cxnSp>
      <p:cxnSp>
        <p:nvCxnSpPr>
          <p:cNvPr id="148" name="Pravoúhlá spojovací čára 147">
            <a:extLst>
              <a:ext uri="{FF2B5EF4-FFF2-40B4-BE49-F238E27FC236}">
                <a16:creationId xmlns:a16="http://schemas.microsoft.com/office/drawing/2014/main" id="{2A844707-FB6E-C784-D941-D583E6B19C15}"/>
              </a:ext>
            </a:extLst>
          </p:cNvPr>
          <p:cNvCxnSpPr>
            <a:stCxn id="141" idx="1"/>
            <a:endCxn id="140" idx="3"/>
          </p:cNvCxnSpPr>
          <p:nvPr/>
        </p:nvCxnSpPr>
        <p:spPr>
          <a:xfrm rot="10800000">
            <a:off x="3452813" y="2463800"/>
            <a:ext cx="857250" cy="393700"/>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49" name="Pravoúhlá spojovací čára 148">
            <a:extLst>
              <a:ext uri="{FF2B5EF4-FFF2-40B4-BE49-F238E27FC236}">
                <a16:creationId xmlns:a16="http://schemas.microsoft.com/office/drawing/2014/main" id="{2DF5F650-9EB0-C129-5B5D-54FB23995927}"/>
              </a:ext>
            </a:extLst>
          </p:cNvPr>
          <p:cNvCxnSpPr>
            <a:stCxn id="139" idx="3"/>
            <a:endCxn id="141" idx="1"/>
          </p:cNvCxnSpPr>
          <p:nvPr/>
        </p:nvCxnSpPr>
        <p:spPr>
          <a:xfrm flipV="1">
            <a:off x="3524251" y="2857501"/>
            <a:ext cx="785813" cy="608013"/>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0" name="Pravoúhlá spojovací čára 149">
            <a:extLst>
              <a:ext uri="{FF2B5EF4-FFF2-40B4-BE49-F238E27FC236}">
                <a16:creationId xmlns:a16="http://schemas.microsoft.com/office/drawing/2014/main" id="{91386E76-1CDF-E6B4-381F-C37B5ABE3598}"/>
              </a:ext>
            </a:extLst>
          </p:cNvPr>
          <p:cNvCxnSpPr>
            <a:stCxn id="142" idx="1"/>
            <a:endCxn id="141" idx="3"/>
          </p:cNvCxnSpPr>
          <p:nvPr/>
        </p:nvCxnSpPr>
        <p:spPr>
          <a:xfrm rot="10800000" flipV="1">
            <a:off x="5381625" y="2357438"/>
            <a:ext cx="571500" cy="50006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1" name="Pravoúhlá spojovací čára 150">
            <a:extLst>
              <a:ext uri="{FF2B5EF4-FFF2-40B4-BE49-F238E27FC236}">
                <a16:creationId xmlns:a16="http://schemas.microsoft.com/office/drawing/2014/main" id="{6723F8F8-7D03-07F9-C546-7E5D17A8EFD3}"/>
              </a:ext>
            </a:extLst>
          </p:cNvPr>
          <p:cNvCxnSpPr>
            <a:stCxn id="143" idx="1"/>
            <a:endCxn id="141" idx="3"/>
          </p:cNvCxnSpPr>
          <p:nvPr/>
        </p:nvCxnSpPr>
        <p:spPr>
          <a:xfrm rot="10800000">
            <a:off x="5381626" y="2857501"/>
            <a:ext cx="785813" cy="536575"/>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sp>
        <p:nvSpPr>
          <p:cNvPr id="59408" name="TextovéPole 171">
            <a:extLst>
              <a:ext uri="{FF2B5EF4-FFF2-40B4-BE49-F238E27FC236}">
                <a16:creationId xmlns:a16="http://schemas.microsoft.com/office/drawing/2014/main" id="{051372D6-20FE-8834-4ADC-98A91D08287C}"/>
              </a:ext>
            </a:extLst>
          </p:cNvPr>
          <p:cNvSpPr txBox="1">
            <a:spLocks noChangeArrowheads="1"/>
          </p:cNvSpPr>
          <p:nvPr/>
        </p:nvSpPr>
        <p:spPr bwMode="auto">
          <a:xfrm>
            <a:off x="2524126" y="3929063"/>
            <a:ext cx="32734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p>
        </p:txBody>
      </p:sp>
      <p:sp>
        <p:nvSpPr>
          <p:cNvPr id="59409" name="TextovéPole 176">
            <a:extLst>
              <a:ext uri="{FF2B5EF4-FFF2-40B4-BE49-F238E27FC236}">
                <a16:creationId xmlns:a16="http://schemas.microsoft.com/office/drawing/2014/main" id="{EAF6C5CD-5FF4-C3DC-8269-1607F1589589}"/>
              </a:ext>
            </a:extLst>
          </p:cNvPr>
          <p:cNvSpPr txBox="1">
            <a:spLocks noChangeArrowheads="1"/>
          </p:cNvSpPr>
          <p:nvPr/>
        </p:nvSpPr>
        <p:spPr bwMode="auto">
          <a:xfrm>
            <a:off x="2524125" y="4467226"/>
            <a:ext cx="2293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p</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-NBB</a:t>
            </a:r>
            <a:r>
              <a:rPr lang="cs-CZ" altLang="en-US" sz="2400" baseline="-25000">
                <a:latin typeface="Georgia" panose="02040502050405020303" pitchFamily="18" charset="0"/>
              </a:rPr>
              <a:t>p</a:t>
            </a:r>
          </a:p>
        </p:txBody>
      </p:sp>
      <p:cxnSp>
        <p:nvCxnSpPr>
          <p:cNvPr id="81" name="Přímá spojovací čára 80">
            <a:extLst>
              <a:ext uri="{FF2B5EF4-FFF2-40B4-BE49-F238E27FC236}">
                <a16:creationId xmlns:a16="http://schemas.microsoft.com/office/drawing/2014/main" id="{33999E38-E85E-768A-4A50-5BAB012DF476}"/>
              </a:ext>
            </a:extLst>
          </p:cNvPr>
          <p:cNvCxnSpPr/>
          <p:nvPr/>
        </p:nvCxnSpPr>
        <p:spPr>
          <a:xfrm rot="5400000" flipH="1" flipV="1">
            <a:off x="6167439" y="3071814"/>
            <a:ext cx="1587" cy="1587"/>
          </a:xfrm>
          <a:prstGeom prst="line">
            <a:avLst/>
          </a:prstGeom>
        </p:spPr>
        <p:style>
          <a:lnRef idx="1">
            <a:schemeClr val="accent1"/>
          </a:lnRef>
          <a:fillRef idx="0">
            <a:schemeClr val="accent1"/>
          </a:fillRef>
          <a:effectRef idx="0">
            <a:schemeClr val="accent1"/>
          </a:effectRef>
          <a:fontRef idx="minor">
            <a:schemeClr val="tx1"/>
          </a:fontRef>
        </p:style>
      </p:cxnSp>
      <p:sp>
        <p:nvSpPr>
          <p:cNvPr id="87" name="Čárový popisek 2 86">
            <a:extLst>
              <a:ext uri="{FF2B5EF4-FFF2-40B4-BE49-F238E27FC236}">
                <a16:creationId xmlns:a16="http://schemas.microsoft.com/office/drawing/2014/main" id="{D328DA10-27DF-E3BF-E461-CC3B4B087FD9}"/>
              </a:ext>
            </a:extLst>
          </p:cNvPr>
          <p:cNvSpPr/>
          <p:nvPr/>
        </p:nvSpPr>
        <p:spPr>
          <a:xfrm>
            <a:off x="8524875" y="1000126"/>
            <a:ext cx="1714500" cy="714375"/>
          </a:xfrm>
          <a:prstGeom prst="borderCallout2">
            <a:avLst>
              <a:gd name="adj1" fmla="val 14871"/>
              <a:gd name="adj2" fmla="val 1364"/>
              <a:gd name="adj3" fmla="val 18750"/>
              <a:gd name="adj4" fmla="val -16667"/>
              <a:gd name="adj5" fmla="val 141773"/>
              <a:gd name="adj6" fmla="val -9275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Bikarbonát</a:t>
            </a:r>
          </a:p>
        </p:txBody>
      </p:sp>
      <p:sp>
        <p:nvSpPr>
          <p:cNvPr id="88" name="Čárový popisek 2 87">
            <a:extLst>
              <a:ext uri="{FF2B5EF4-FFF2-40B4-BE49-F238E27FC236}">
                <a16:creationId xmlns:a16="http://schemas.microsoft.com/office/drawing/2014/main" id="{D4311827-CD53-320D-D927-417E9FBB95ED}"/>
              </a:ext>
            </a:extLst>
          </p:cNvPr>
          <p:cNvSpPr/>
          <p:nvPr/>
        </p:nvSpPr>
        <p:spPr>
          <a:xfrm>
            <a:off x="8596313" y="4286250"/>
            <a:ext cx="1714500" cy="857250"/>
          </a:xfrm>
          <a:prstGeom prst="borderCallout2">
            <a:avLst>
              <a:gd name="adj1" fmla="val 14871"/>
              <a:gd name="adj2" fmla="val 1364"/>
              <a:gd name="adj3" fmla="val 18750"/>
              <a:gd name="adj4" fmla="val -16667"/>
              <a:gd name="adj5" fmla="val 47774"/>
              <a:gd name="adj6" fmla="val -9025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Plazmatické bílkoviny a fosfáty</a:t>
            </a:r>
          </a:p>
        </p:txBody>
      </p:sp>
      <p:sp>
        <p:nvSpPr>
          <p:cNvPr id="59414" name="Nadpis 1">
            <a:extLst>
              <a:ext uri="{FF2B5EF4-FFF2-40B4-BE49-F238E27FC236}">
                <a16:creationId xmlns:a16="http://schemas.microsoft.com/office/drawing/2014/main" id="{70D8884E-6861-33EE-01EE-FA9563B73612}"/>
              </a:ext>
            </a:extLst>
          </p:cNvPr>
          <p:cNvSpPr>
            <a:spLocks noGrp="1"/>
          </p:cNvSpPr>
          <p:nvPr>
            <p:ph type="title"/>
          </p:nvPr>
        </p:nvSpPr>
        <p:spPr>
          <a:xfrm>
            <a:off x="3881438" y="142876"/>
            <a:ext cx="6429375" cy="589754"/>
          </a:xfrm>
        </p:spPr>
        <p:txBody>
          <a:bodyPr/>
          <a:lstStyle/>
          <a:p>
            <a:pPr eaLnBrk="1" hangingPunct="1"/>
            <a:r>
              <a:rPr lang="cs-CZ" altLang="en-US" sz="2800" dirty="0" err="1"/>
              <a:t>Pufrační</a:t>
            </a:r>
            <a:r>
              <a:rPr lang="cs-CZ" altLang="en-US" sz="2800" dirty="0"/>
              <a:t> systémy plazmy</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Obdélník 174">
            <a:extLst>
              <a:ext uri="{FF2B5EF4-FFF2-40B4-BE49-F238E27FC236}">
                <a16:creationId xmlns:a16="http://schemas.microsoft.com/office/drawing/2014/main" id="{C9278C47-D559-A504-B786-F68B7BD0BFF7}"/>
              </a:ext>
            </a:extLst>
          </p:cNvPr>
          <p:cNvSpPr/>
          <p:nvPr/>
        </p:nvSpPr>
        <p:spPr>
          <a:xfrm>
            <a:off x="1666876" y="357189"/>
            <a:ext cx="9144000" cy="600075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39" name="Obdélník 138">
            <a:extLst>
              <a:ext uri="{FF2B5EF4-FFF2-40B4-BE49-F238E27FC236}">
                <a16:creationId xmlns:a16="http://schemas.microsoft.com/office/drawing/2014/main" id="{24293E4C-C81D-7157-9D97-7A072051B536}"/>
              </a:ext>
            </a:extLst>
          </p:cNvPr>
          <p:cNvSpPr/>
          <p:nvPr/>
        </p:nvSpPr>
        <p:spPr>
          <a:xfrm>
            <a:off x="1809750" y="4286250"/>
            <a:ext cx="928688"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140" name="Obdélník 139">
            <a:extLst>
              <a:ext uri="{FF2B5EF4-FFF2-40B4-BE49-F238E27FC236}">
                <a16:creationId xmlns:a16="http://schemas.microsoft.com/office/drawing/2014/main" id="{1B61E6AC-CFB0-4E1E-9B9F-4595445C2FE7}"/>
              </a:ext>
            </a:extLst>
          </p:cNvPr>
          <p:cNvSpPr/>
          <p:nvPr/>
        </p:nvSpPr>
        <p:spPr>
          <a:xfrm>
            <a:off x="1881188" y="3286125"/>
            <a:ext cx="785812"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141" name="Obdélník 140">
            <a:extLst>
              <a:ext uri="{FF2B5EF4-FFF2-40B4-BE49-F238E27FC236}">
                <a16:creationId xmlns:a16="http://schemas.microsoft.com/office/drawing/2014/main" id="{0020DCA2-8C61-98A7-3978-3C33547A129A}"/>
              </a:ext>
            </a:extLst>
          </p:cNvPr>
          <p:cNvSpPr/>
          <p:nvPr/>
        </p:nvSpPr>
        <p:spPr>
          <a:xfrm>
            <a:off x="3524251" y="3714750"/>
            <a:ext cx="1071563"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142" name="Obdélník 141">
            <a:extLst>
              <a:ext uri="{FF2B5EF4-FFF2-40B4-BE49-F238E27FC236}">
                <a16:creationId xmlns:a16="http://schemas.microsoft.com/office/drawing/2014/main" id="{6D46BB08-64C1-B368-1AA6-62DCB5943B67}"/>
              </a:ext>
            </a:extLst>
          </p:cNvPr>
          <p:cNvSpPr/>
          <p:nvPr/>
        </p:nvSpPr>
        <p:spPr>
          <a:xfrm>
            <a:off x="5167314" y="3143251"/>
            <a:ext cx="1000125" cy="71437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43" name="Obdélník 142">
            <a:extLst>
              <a:ext uri="{FF2B5EF4-FFF2-40B4-BE49-F238E27FC236}">
                <a16:creationId xmlns:a16="http://schemas.microsoft.com/office/drawing/2014/main" id="{6ED78F26-9256-EC2F-E4EA-86C155A93BB2}"/>
              </a:ext>
            </a:extLst>
          </p:cNvPr>
          <p:cNvSpPr/>
          <p:nvPr/>
        </p:nvSpPr>
        <p:spPr>
          <a:xfrm>
            <a:off x="5381625" y="4286251"/>
            <a:ext cx="571500" cy="50006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44" name="Obdélník 143">
            <a:extLst>
              <a:ext uri="{FF2B5EF4-FFF2-40B4-BE49-F238E27FC236}">
                <a16:creationId xmlns:a16="http://schemas.microsoft.com/office/drawing/2014/main" id="{6E1A5A3E-5F6E-86FA-DCB3-DA033F6D9650}"/>
              </a:ext>
            </a:extLst>
          </p:cNvPr>
          <p:cNvSpPr/>
          <p:nvPr/>
        </p:nvSpPr>
        <p:spPr>
          <a:xfrm>
            <a:off x="7596189" y="4643439"/>
            <a:ext cx="928687"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145" name="Obdélník 144">
            <a:extLst>
              <a:ext uri="{FF2B5EF4-FFF2-40B4-BE49-F238E27FC236}">
                <a16:creationId xmlns:a16="http://schemas.microsoft.com/office/drawing/2014/main" id="{77EB30B2-77A3-C049-27CC-FF4802C357E7}"/>
              </a:ext>
            </a:extLst>
          </p:cNvPr>
          <p:cNvSpPr/>
          <p:nvPr/>
        </p:nvSpPr>
        <p:spPr>
          <a:xfrm>
            <a:off x="5238751" y="5214939"/>
            <a:ext cx="1000125" cy="71437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146" name="Pravoúhlá spojovací čára 145">
            <a:extLst>
              <a:ext uri="{FF2B5EF4-FFF2-40B4-BE49-F238E27FC236}">
                <a16:creationId xmlns:a16="http://schemas.microsoft.com/office/drawing/2014/main" id="{BE0F27C9-0D30-FFA3-6F6A-0ECFB9644868}"/>
              </a:ext>
            </a:extLst>
          </p:cNvPr>
          <p:cNvCxnSpPr>
            <a:stCxn id="144" idx="1"/>
            <a:endCxn id="143" idx="3"/>
          </p:cNvCxnSpPr>
          <p:nvPr/>
        </p:nvCxnSpPr>
        <p:spPr>
          <a:xfrm rot="10800000">
            <a:off x="5953126" y="4537076"/>
            <a:ext cx="1643063" cy="4286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47" name="Pravoúhlá spojovací čára 146">
            <a:extLst>
              <a:ext uri="{FF2B5EF4-FFF2-40B4-BE49-F238E27FC236}">
                <a16:creationId xmlns:a16="http://schemas.microsoft.com/office/drawing/2014/main" id="{98DE11FE-AB8B-3F43-ED8F-62758EC69FFE}"/>
              </a:ext>
            </a:extLst>
          </p:cNvPr>
          <p:cNvCxnSpPr>
            <a:stCxn id="145" idx="3"/>
            <a:endCxn id="144" idx="1"/>
          </p:cNvCxnSpPr>
          <p:nvPr/>
        </p:nvCxnSpPr>
        <p:spPr>
          <a:xfrm flipV="1">
            <a:off x="6238876" y="4965701"/>
            <a:ext cx="1357313" cy="606425"/>
          </a:xfrm>
          <a:prstGeom prst="bentConnector3">
            <a:avLst>
              <a:gd name="adj1" fmla="val 38772"/>
            </a:avLst>
          </a:prstGeom>
        </p:spPr>
        <p:style>
          <a:lnRef idx="2">
            <a:schemeClr val="dk1"/>
          </a:lnRef>
          <a:fillRef idx="1">
            <a:schemeClr val="lt1"/>
          </a:fillRef>
          <a:effectRef idx="0">
            <a:schemeClr val="dk1"/>
          </a:effectRef>
          <a:fontRef idx="minor">
            <a:schemeClr val="dk1"/>
          </a:fontRef>
        </p:style>
      </p:cxnSp>
      <p:cxnSp>
        <p:nvCxnSpPr>
          <p:cNvPr id="148" name="Pravoúhlá spojovací čára 147">
            <a:extLst>
              <a:ext uri="{FF2B5EF4-FFF2-40B4-BE49-F238E27FC236}">
                <a16:creationId xmlns:a16="http://schemas.microsoft.com/office/drawing/2014/main" id="{485187D9-AE49-24B2-E99A-80FF39363E16}"/>
              </a:ext>
            </a:extLst>
          </p:cNvPr>
          <p:cNvCxnSpPr>
            <a:stCxn id="141" idx="1"/>
            <a:endCxn id="140" idx="3"/>
          </p:cNvCxnSpPr>
          <p:nvPr/>
        </p:nvCxnSpPr>
        <p:spPr>
          <a:xfrm rot="10800000">
            <a:off x="2667000" y="3608388"/>
            <a:ext cx="857250" cy="392112"/>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49" name="Pravoúhlá spojovací čára 148">
            <a:extLst>
              <a:ext uri="{FF2B5EF4-FFF2-40B4-BE49-F238E27FC236}">
                <a16:creationId xmlns:a16="http://schemas.microsoft.com/office/drawing/2014/main" id="{DDE47814-DACF-8A1C-FDE3-64AC333880FE}"/>
              </a:ext>
            </a:extLst>
          </p:cNvPr>
          <p:cNvCxnSpPr>
            <a:stCxn id="139" idx="3"/>
            <a:endCxn id="141" idx="1"/>
          </p:cNvCxnSpPr>
          <p:nvPr/>
        </p:nvCxnSpPr>
        <p:spPr>
          <a:xfrm flipV="1">
            <a:off x="2738438" y="4000501"/>
            <a:ext cx="785812" cy="608013"/>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0" name="Pravoúhlá spojovací čára 149">
            <a:extLst>
              <a:ext uri="{FF2B5EF4-FFF2-40B4-BE49-F238E27FC236}">
                <a16:creationId xmlns:a16="http://schemas.microsoft.com/office/drawing/2014/main" id="{B72CCCBF-57E4-ECA4-88D7-CF47725DEF86}"/>
              </a:ext>
            </a:extLst>
          </p:cNvPr>
          <p:cNvCxnSpPr>
            <a:stCxn id="142" idx="1"/>
            <a:endCxn id="141" idx="3"/>
          </p:cNvCxnSpPr>
          <p:nvPr/>
        </p:nvCxnSpPr>
        <p:spPr>
          <a:xfrm rot="10800000" flipV="1">
            <a:off x="4595813" y="3500438"/>
            <a:ext cx="571500" cy="50006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1" name="Pravoúhlá spojovací čára 150">
            <a:extLst>
              <a:ext uri="{FF2B5EF4-FFF2-40B4-BE49-F238E27FC236}">
                <a16:creationId xmlns:a16="http://schemas.microsoft.com/office/drawing/2014/main" id="{4EE511F2-23F1-7254-E220-FB382E2BF28F}"/>
              </a:ext>
            </a:extLst>
          </p:cNvPr>
          <p:cNvCxnSpPr>
            <a:stCxn id="143" idx="1"/>
            <a:endCxn id="141" idx="3"/>
          </p:cNvCxnSpPr>
          <p:nvPr/>
        </p:nvCxnSpPr>
        <p:spPr>
          <a:xfrm rot="10800000">
            <a:off x="4595813" y="4000501"/>
            <a:ext cx="785812" cy="536575"/>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cxnSp>
        <p:nvCxnSpPr>
          <p:cNvPr id="81" name="Přímá spojovací čára 80">
            <a:extLst>
              <a:ext uri="{FF2B5EF4-FFF2-40B4-BE49-F238E27FC236}">
                <a16:creationId xmlns:a16="http://schemas.microsoft.com/office/drawing/2014/main" id="{BDEDAAE5-4268-B977-60C0-B72A7011A496}"/>
              </a:ext>
            </a:extLst>
          </p:cNvPr>
          <p:cNvCxnSpPr/>
          <p:nvPr/>
        </p:nvCxnSpPr>
        <p:spPr>
          <a:xfrm rot="5400000" flipH="1" flipV="1">
            <a:off x="5381626" y="4214813"/>
            <a:ext cx="1587" cy="1588"/>
          </a:xfrm>
          <a:prstGeom prst="line">
            <a:avLst/>
          </a:prstGeom>
        </p:spPr>
        <p:style>
          <a:lnRef idx="1">
            <a:schemeClr val="accent1"/>
          </a:lnRef>
          <a:fillRef idx="0">
            <a:schemeClr val="accent1"/>
          </a:fillRef>
          <a:effectRef idx="0">
            <a:schemeClr val="accent1"/>
          </a:effectRef>
          <a:fontRef idx="minor">
            <a:schemeClr val="tx1"/>
          </a:fontRef>
        </p:style>
      </p:cxnSp>
      <p:sp>
        <p:nvSpPr>
          <p:cNvPr id="25" name="Obdélník 24">
            <a:extLst>
              <a:ext uri="{FF2B5EF4-FFF2-40B4-BE49-F238E27FC236}">
                <a16:creationId xmlns:a16="http://schemas.microsoft.com/office/drawing/2014/main" id="{033CFFE4-DC2E-4700-2CF2-FB92624073AD}"/>
              </a:ext>
            </a:extLst>
          </p:cNvPr>
          <p:cNvSpPr/>
          <p:nvPr/>
        </p:nvSpPr>
        <p:spPr>
          <a:xfrm>
            <a:off x="7524751" y="3786188"/>
            <a:ext cx="1000125"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CO3 </a:t>
            </a:r>
            <a:r>
              <a:rPr lang="cs-CZ" sz="1600" baseline="46000" dirty="0"/>
              <a:t>2-</a:t>
            </a:r>
            <a:endParaRPr lang="cs-CZ" baseline="46000" dirty="0"/>
          </a:p>
        </p:txBody>
      </p:sp>
      <p:cxnSp>
        <p:nvCxnSpPr>
          <p:cNvPr id="27" name="Tvar 26">
            <a:extLst>
              <a:ext uri="{FF2B5EF4-FFF2-40B4-BE49-F238E27FC236}">
                <a16:creationId xmlns:a16="http://schemas.microsoft.com/office/drawing/2014/main" id="{C51C0BB2-9CAD-60D6-A70F-1C5E0823B412}"/>
              </a:ext>
            </a:extLst>
          </p:cNvPr>
          <p:cNvCxnSpPr>
            <a:stCxn id="142" idx="3"/>
            <a:endCxn id="143" idx="0"/>
          </p:cNvCxnSpPr>
          <p:nvPr/>
        </p:nvCxnSpPr>
        <p:spPr>
          <a:xfrm flipH="1">
            <a:off x="5667376" y="3500438"/>
            <a:ext cx="500063" cy="785812"/>
          </a:xfrm>
          <a:prstGeom prst="bentConnector4">
            <a:avLst>
              <a:gd name="adj1" fmla="val -134285"/>
              <a:gd name="adj2" fmla="val 72727"/>
            </a:avLst>
          </a:prstGeom>
          <a:ln w="25400"/>
        </p:spPr>
        <p:style>
          <a:lnRef idx="1">
            <a:schemeClr val="dk1"/>
          </a:lnRef>
          <a:fillRef idx="0">
            <a:schemeClr val="dk1"/>
          </a:fillRef>
          <a:effectRef idx="0">
            <a:schemeClr val="dk1"/>
          </a:effectRef>
          <a:fontRef idx="minor">
            <a:schemeClr val="tx1"/>
          </a:fontRef>
        </p:style>
      </p:cxnSp>
      <p:cxnSp>
        <p:nvCxnSpPr>
          <p:cNvPr id="38" name="Tvar 37">
            <a:extLst>
              <a:ext uri="{FF2B5EF4-FFF2-40B4-BE49-F238E27FC236}">
                <a16:creationId xmlns:a16="http://schemas.microsoft.com/office/drawing/2014/main" id="{D92B097A-0267-D1F5-8E6E-AAA7764DC2EA}"/>
              </a:ext>
            </a:extLst>
          </p:cNvPr>
          <p:cNvCxnSpPr>
            <a:stCxn id="25" idx="1"/>
            <a:endCxn id="142" idx="3"/>
          </p:cNvCxnSpPr>
          <p:nvPr/>
        </p:nvCxnSpPr>
        <p:spPr>
          <a:xfrm rot="10800000">
            <a:off x="6167438" y="3500438"/>
            <a:ext cx="1357312" cy="571500"/>
          </a:xfrm>
          <a:prstGeom prst="bentConnector3">
            <a:avLst>
              <a:gd name="adj1" fmla="val 50000"/>
            </a:avLst>
          </a:prstGeom>
          <a:ln w="25400"/>
        </p:spPr>
        <p:style>
          <a:lnRef idx="1">
            <a:schemeClr val="dk1"/>
          </a:lnRef>
          <a:fillRef idx="0">
            <a:schemeClr val="dk1"/>
          </a:fillRef>
          <a:effectRef idx="0">
            <a:schemeClr val="dk1"/>
          </a:effectRef>
          <a:fontRef idx="minor">
            <a:schemeClr val="tx1"/>
          </a:fontRef>
        </p:style>
      </p:cxnSp>
      <p:sp>
        <p:nvSpPr>
          <p:cNvPr id="61" name="Čárový popisek 2 60">
            <a:extLst>
              <a:ext uri="{FF2B5EF4-FFF2-40B4-BE49-F238E27FC236}">
                <a16:creationId xmlns:a16="http://schemas.microsoft.com/office/drawing/2014/main" id="{D125FDF8-CBA8-E67F-946F-811667BCAC25}"/>
              </a:ext>
            </a:extLst>
          </p:cNvPr>
          <p:cNvSpPr/>
          <p:nvPr/>
        </p:nvSpPr>
        <p:spPr>
          <a:xfrm>
            <a:off x="7239000" y="1285876"/>
            <a:ext cx="1714500" cy="714375"/>
          </a:xfrm>
          <a:prstGeom prst="borderCallout2">
            <a:avLst>
              <a:gd name="adj1" fmla="val 14871"/>
              <a:gd name="adj2" fmla="val 1364"/>
              <a:gd name="adj3" fmla="val 18750"/>
              <a:gd name="adj4" fmla="val -16667"/>
              <a:gd name="adj5" fmla="val 263772"/>
              <a:gd name="adj6" fmla="val -91919"/>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Bikarbonát</a:t>
            </a:r>
          </a:p>
          <a:p>
            <a:pPr algn="ctr">
              <a:defRPr/>
            </a:pPr>
            <a:r>
              <a:rPr lang="cs-CZ" sz="1200" dirty="0">
                <a:solidFill>
                  <a:srgbClr val="0070C0"/>
                </a:solidFill>
              </a:rPr>
              <a:t>(</a:t>
            </a:r>
            <a:r>
              <a:rPr lang="cs-CZ" sz="1200" dirty="0" err="1">
                <a:solidFill>
                  <a:srgbClr val="0070C0"/>
                </a:solidFill>
              </a:rPr>
              <a:t>norm</a:t>
            </a:r>
            <a:r>
              <a:rPr lang="cs-CZ" sz="1200" dirty="0">
                <a:solidFill>
                  <a:srgbClr val="0070C0"/>
                </a:solidFill>
              </a:rPr>
              <a:t> 24,7 </a:t>
            </a:r>
            <a:r>
              <a:rPr lang="cs-CZ" sz="1200" dirty="0" err="1">
                <a:solidFill>
                  <a:srgbClr val="0070C0"/>
                </a:solidFill>
              </a:rPr>
              <a:t>mmol</a:t>
            </a:r>
            <a:r>
              <a:rPr lang="cs-CZ" sz="1200" dirty="0">
                <a:solidFill>
                  <a:srgbClr val="0070C0"/>
                </a:solidFill>
              </a:rPr>
              <a:t>/l)</a:t>
            </a:r>
          </a:p>
        </p:txBody>
      </p:sp>
      <p:sp>
        <p:nvSpPr>
          <p:cNvPr id="62" name="Čárový popisek 2 61">
            <a:extLst>
              <a:ext uri="{FF2B5EF4-FFF2-40B4-BE49-F238E27FC236}">
                <a16:creationId xmlns:a16="http://schemas.microsoft.com/office/drawing/2014/main" id="{3938BCF2-5015-2A48-B5D1-D0CC737D6058}"/>
              </a:ext>
            </a:extLst>
          </p:cNvPr>
          <p:cNvSpPr/>
          <p:nvPr/>
        </p:nvSpPr>
        <p:spPr>
          <a:xfrm>
            <a:off x="7810500" y="5572126"/>
            <a:ext cx="1714500" cy="1071563"/>
          </a:xfrm>
          <a:prstGeom prst="borderCallout2">
            <a:avLst>
              <a:gd name="adj1" fmla="val 14871"/>
              <a:gd name="adj2" fmla="val 1364"/>
              <a:gd name="adj3" fmla="val 18750"/>
              <a:gd name="adj4" fmla="val -16667"/>
              <a:gd name="adj5" fmla="val 22441"/>
              <a:gd name="adj6" fmla="val -9191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Plazmatické bílkoviny a fosfáty</a:t>
            </a:r>
          </a:p>
          <a:p>
            <a:pPr algn="ctr">
              <a:defRPr/>
            </a:pPr>
            <a:r>
              <a:rPr lang="cs-CZ" sz="1100" dirty="0">
                <a:solidFill>
                  <a:srgbClr val="0070C0"/>
                </a:solidFill>
              </a:rPr>
              <a:t>(</a:t>
            </a:r>
            <a:r>
              <a:rPr lang="cs-CZ" sz="1100" dirty="0" err="1">
                <a:solidFill>
                  <a:srgbClr val="0070C0"/>
                </a:solidFill>
              </a:rPr>
              <a:t>norm</a:t>
            </a:r>
            <a:r>
              <a:rPr lang="cs-CZ" sz="1100" dirty="0">
                <a:solidFill>
                  <a:srgbClr val="0070C0"/>
                </a:solidFill>
              </a:rPr>
              <a:t>.  9.2 </a:t>
            </a:r>
            <a:r>
              <a:rPr lang="cs-CZ" sz="1100" dirty="0" err="1">
                <a:solidFill>
                  <a:srgbClr val="0070C0"/>
                </a:solidFill>
              </a:rPr>
              <a:t>mmol</a:t>
            </a:r>
            <a:r>
              <a:rPr lang="cs-CZ" sz="1100" dirty="0">
                <a:solidFill>
                  <a:srgbClr val="0070C0"/>
                </a:solidFill>
              </a:rPr>
              <a:t>/l)</a:t>
            </a:r>
          </a:p>
        </p:txBody>
      </p:sp>
      <p:sp>
        <p:nvSpPr>
          <p:cNvPr id="63" name="Čárový popisek 2 62">
            <a:extLst>
              <a:ext uri="{FF2B5EF4-FFF2-40B4-BE49-F238E27FC236}">
                <a16:creationId xmlns:a16="http://schemas.microsoft.com/office/drawing/2014/main" id="{ACC28244-9041-E304-956E-F980F1807682}"/>
              </a:ext>
            </a:extLst>
          </p:cNvPr>
          <p:cNvSpPr/>
          <p:nvPr/>
        </p:nvSpPr>
        <p:spPr>
          <a:xfrm>
            <a:off x="8167688" y="2643189"/>
            <a:ext cx="1714500" cy="714375"/>
          </a:xfrm>
          <a:prstGeom prst="borderCallout2">
            <a:avLst>
              <a:gd name="adj1" fmla="val 14871"/>
              <a:gd name="adj2" fmla="val 1364"/>
              <a:gd name="adj3" fmla="val 18750"/>
              <a:gd name="adj4" fmla="val -16667"/>
              <a:gd name="adj5" fmla="val 151774"/>
              <a:gd name="adj6" fmla="val -2275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Karbonát</a:t>
            </a:r>
          </a:p>
          <a:p>
            <a:pPr algn="ctr">
              <a:defRPr/>
            </a:pPr>
            <a:r>
              <a:rPr lang="cs-CZ" sz="1200" dirty="0">
                <a:solidFill>
                  <a:srgbClr val="0070C0"/>
                </a:solidFill>
              </a:rPr>
              <a:t>(norm.0.019 mm/l)</a:t>
            </a:r>
          </a:p>
        </p:txBody>
      </p:sp>
      <p:sp>
        <p:nvSpPr>
          <p:cNvPr id="64" name="Čárový popisek 2 63">
            <a:extLst>
              <a:ext uri="{FF2B5EF4-FFF2-40B4-BE49-F238E27FC236}">
                <a16:creationId xmlns:a16="http://schemas.microsoft.com/office/drawing/2014/main" id="{C3A76300-1499-D5F2-12FF-65F288BE4117}"/>
              </a:ext>
            </a:extLst>
          </p:cNvPr>
          <p:cNvSpPr/>
          <p:nvPr/>
        </p:nvSpPr>
        <p:spPr>
          <a:xfrm>
            <a:off x="4167188" y="1357313"/>
            <a:ext cx="1714500" cy="1071562"/>
          </a:xfrm>
          <a:prstGeom prst="borderCallout2">
            <a:avLst>
              <a:gd name="adj1" fmla="val 14871"/>
              <a:gd name="adj2" fmla="val 1364"/>
              <a:gd name="adj3" fmla="val 18750"/>
              <a:gd name="adj4" fmla="val -16667"/>
              <a:gd name="adj5" fmla="val 218439"/>
              <a:gd name="adj6" fmla="val -19419"/>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Kyselina uhličitá</a:t>
            </a:r>
          </a:p>
          <a:p>
            <a:pPr algn="ctr">
              <a:defRPr/>
            </a:pPr>
            <a:r>
              <a:rPr lang="cs-CZ" sz="1100" dirty="0">
                <a:solidFill>
                  <a:srgbClr val="0070C0"/>
                </a:solidFill>
              </a:rPr>
              <a:t>(</a:t>
            </a:r>
            <a:r>
              <a:rPr lang="cs-CZ" sz="1100" dirty="0" err="1">
                <a:solidFill>
                  <a:srgbClr val="0070C0"/>
                </a:solidFill>
              </a:rPr>
              <a:t>norm</a:t>
            </a:r>
            <a:r>
              <a:rPr lang="cs-CZ" sz="1100" dirty="0">
                <a:solidFill>
                  <a:srgbClr val="0070C0"/>
                </a:solidFill>
              </a:rPr>
              <a:t>.  0.004 </a:t>
            </a:r>
            <a:r>
              <a:rPr lang="cs-CZ" sz="1100" dirty="0" err="1">
                <a:solidFill>
                  <a:srgbClr val="0070C0"/>
                </a:solidFill>
              </a:rPr>
              <a:t>mmol</a:t>
            </a:r>
            <a:r>
              <a:rPr lang="cs-CZ" sz="1100" dirty="0">
                <a:solidFill>
                  <a:srgbClr val="0070C0"/>
                </a:solidFill>
              </a:rPr>
              <a:t>/l)</a:t>
            </a:r>
          </a:p>
        </p:txBody>
      </p:sp>
      <p:sp>
        <p:nvSpPr>
          <p:cNvPr id="65" name="Čárový popisek 2 64">
            <a:extLst>
              <a:ext uri="{FF2B5EF4-FFF2-40B4-BE49-F238E27FC236}">
                <a16:creationId xmlns:a16="http://schemas.microsoft.com/office/drawing/2014/main" id="{E02E94EA-0552-F1B1-47DA-18F59129E673}"/>
              </a:ext>
            </a:extLst>
          </p:cNvPr>
          <p:cNvSpPr/>
          <p:nvPr/>
        </p:nvSpPr>
        <p:spPr>
          <a:xfrm>
            <a:off x="8953500" y="4357689"/>
            <a:ext cx="1714500" cy="642937"/>
          </a:xfrm>
          <a:prstGeom prst="borderCallout2">
            <a:avLst>
              <a:gd name="adj1" fmla="val 14871"/>
              <a:gd name="adj2" fmla="val 1364"/>
              <a:gd name="adj3" fmla="val 18750"/>
              <a:gd name="adj4" fmla="val -16667"/>
              <a:gd name="adj5" fmla="val 8219"/>
              <a:gd name="adj6" fmla="val -17358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H</a:t>
            </a:r>
            <a:r>
              <a:rPr lang="cs-CZ" baseline="-25000" dirty="0">
                <a:solidFill>
                  <a:srgbClr val="0070C0"/>
                </a:solidFill>
              </a:rPr>
              <a:t>3</a:t>
            </a:r>
            <a:r>
              <a:rPr lang="cs-CZ" dirty="0">
                <a:solidFill>
                  <a:srgbClr val="0070C0"/>
                </a:solidFill>
              </a:rPr>
              <a:t>O</a:t>
            </a:r>
            <a:r>
              <a:rPr lang="cs-CZ" baseline="46000" dirty="0">
                <a:solidFill>
                  <a:srgbClr val="0070C0"/>
                </a:solidFill>
              </a:rPr>
              <a:t>+</a:t>
            </a:r>
          </a:p>
          <a:p>
            <a:pPr algn="ctr">
              <a:defRPr/>
            </a:pPr>
            <a:r>
              <a:rPr lang="cs-CZ" sz="1100" dirty="0">
                <a:solidFill>
                  <a:srgbClr val="0070C0"/>
                </a:solidFill>
              </a:rPr>
              <a:t>(</a:t>
            </a:r>
            <a:r>
              <a:rPr lang="cs-CZ" sz="1100" dirty="0" err="1">
                <a:solidFill>
                  <a:srgbClr val="0070C0"/>
                </a:solidFill>
              </a:rPr>
              <a:t>norm</a:t>
            </a:r>
            <a:r>
              <a:rPr lang="cs-CZ" sz="1100" dirty="0">
                <a:solidFill>
                  <a:srgbClr val="0070C0"/>
                </a:solidFill>
              </a:rPr>
              <a:t>. 0.00004mmol/l</a:t>
            </a:r>
          </a:p>
          <a:p>
            <a:pPr algn="ctr">
              <a:defRPr/>
            </a:pPr>
            <a:r>
              <a:rPr lang="cs-CZ" sz="1100" dirty="0">
                <a:solidFill>
                  <a:srgbClr val="0070C0"/>
                </a:solidFill>
              </a:rPr>
              <a:t> =40 </a:t>
            </a:r>
            <a:r>
              <a:rPr lang="cs-CZ" sz="1100" dirty="0" err="1">
                <a:solidFill>
                  <a:srgbClr val="0070C0"/>
                </a:solidFill>
              </a:rPr>
              <a:t>nmol</a:t>
            </a:r>
            <a:r>
              <a:rPr lang="cs-CZ" sz="1100" dirty="0">
                <a:solidFill>
                  <a:srgbClr val="0070C0"/>
                </a:solidFill>
              </a:rPr>
              <a:t>/l)</a:t>
            </a:r>
          </a:p>
        </p:txBody>
      </p:sp>
      <p:sp>
        <p:nvSpPr>
          <p:cNvPr id="66" name="Čárový popisek 2 65">
            <a:extLst>
              <a:ext uri="{FF2B5EF4-FFF2-40B4-BE49-F238E27FC236}">
                <a16:creationId xmlns:a16="http://schemas.microsoft.com/office/drawing/2014/main" id="{F2E0A631-2C40-DBDE-C2A2-B9659BC3B9A5}"/>
              </a:ext>
            </a:extLst>
          </p:cNvPr>
          <p:cNvSpPr/>
          <p:nvPr/>
        </p:nvSpPr>
        <p:spPr>
          <a:xfrm>
            <a:off x="3238500" y="5786438"/>
            <a:ext cx="1714500" cy="438150"/>
          </a:xfrm>
          <a:prstGeom prst="borderCallout2">
            <a:avLst>
              <a:gd name="adj1" fmla="val 14871"/>
              <a:gd name="adj2" fmla="val 1364"/>
              <a:gd name="adj3" fmla="val 18750"/>
              <a:gd name="adj4" fmla="val -16667"/>
              <a:gd name="adj5" fmla="val -197182"/>
              <a:gd name="adj6" fmla="val -4858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Oxid uhličitý</a:t>
            </a:r>
          </a:p>
          <a:p>
            <a:pPr algn="ctr">
              <a:defRPr/>
            </a:pPr>
            <a:r>
              <a:rPr lang="cs-CZ" sz="1100" dirty="0">
                <a:solidFill>
                  <a:srgbClr val="0070C0"/>
                </a:solidFill>
              </a:rPr>
              <a:t>(</a:t>
            </a:r>
            <a:r>
              <a:rPr lang="cs-CZ" sz="1100" dirty="0" err="1">
                <a:solidFill>
                  <a:srgbClr val="0070C0"/>
                </a:solidFill>
              </a:rPr>
              <a:t>norm</a:t>
            </a:r>
            <a:r>
              <a:rPr lang="cs-CZ" sz="1100" dirty="0">
                <a:solidFill>
                  <a:srgbClr val="0070C0"/>
                </a:solidFill>
              </a:rPr>
              <a:t>.  1.2 </a:t>
            </a:r>
            <a:r>
              <a:rPr lang="cs-CZ" sz="1100" dirty="0" err="1">
                <a:solidFill>
                  <a:srgbClr val="0070C0"/>
                </a:solidFill>
              </a:rPr>
              <a:t>mmol</a:t>
            </a:r>
            <a:r>
              <a:rPr lang="cs-CZ" sz="1100" dirty="0">
                <a:solidFill>
                  <a:srgbClr val="0070C0"/>
                </a:solidFill>
              </a:rPr>
              <a:t>/l)</a:t>
            </a:r>
          </a:p>
        </p:txBody>
      </p:sp>
      <p:sp>
        <p:nvSpPr>
          <p:cNvPr id="30" name="Nadpis 1">
            <a:extLst>
              <a:ext uri="{FF2B5EF4-FFF2-40B4-BE49-F238E27FC236}">
                <a16:creationId xmlns:a16="http://schemas.microsoft.com/office/drawing/2014/main" id="{2044303F-B1F5-EBDE-EC56-179F39B8699C}"/>
              </a:ext>
            </a:extLst>
          </p:cNvPr>
          <p:cNvSpPr>
            <a:spLocks noGrp="1"/>
          </p:cNvSpPr>
          <p:nvPr>
            <p:ph type="title"/>
          </p:nvPr>
        </p:nvSpPr>
        <p:spPr>
          <a:xfrm>
            <a:off x="3886201" y="-196846"/>
            <a:ext cx="6429375" cy="589754"/>
          </a:xfrm>
        </p:spPr>
        <p:txBody>
          <a:bodyPr/>
          <a:lstStyle/>
          <a:p>
            <a:pPr eaLnBrk="1" hangingPunct="1"/>
            <a:r>
              <a:rPr lang="cs-CZ" altLang="en-US" sz="2800" dirty="0" err="1"/>
              <a:t>Pufrační</a:t>
            </a:r>
            <a:r>
              <a:rPr lang="cs-CZ" altLang="en-US" sz="2800" dirty="0"/>
              <a:t> systémy plazmy</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Obdélník 174">
            <a:extLst>
              <a:ext uri="{FF2B5EF4-FFF2-40B4-BE49-F238E27FC236}">
                <a16:creationId xmlns:a16="http://schemas.microsoft.com/office/drawing/2014/main" id="{4621BD9D-778E-AFBA-1569-FF37A345D965}"/>
              </a:ext>
            </a:extLst>
          </p:cNvPr>
          <p:cNvSpPr/>
          <p:nvPr/>
        </p:nvSpPr>
        <p:spPr>
          <a:xfrm>
            <a:off x="1524000" y="857250"/>
            <a:ext cx="9144000" cy="600075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39" name="Obdélník 138">
            <a:extLst>
              <a:ext uri="{FF2B5EF4-FFF2-40B4-BE49-F238E27FC236}">
                <a16:creationId xmlns:a16="http://schemas.microsoft.com/office/drawing/2014/main" id="{D1E67751-911A-2BE4-22C3-A944D6DFEB9D}"/>
              </a:ext>
            </a:extLst>
          </p:cNvPr>
          <p:cNvSpPr/>
          <p:nvPr/>
        </p:nvSpPr>
        <p:spPr>
          <a:xfrm>
            <a:off x="2595564" y="3143250"/>
            <a:ext cx="928687"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140" name="Obdélník 139">
            <a:extLst>
              <a:ext uri="{FF2B5EF4-FFF2-40B4-BE49-F238E27FC236}">
                <a16:creationId xmlns:a16="http://schemas.microsoft.com/office/drawing/2014/main" id="{582657E7-9384-446E-B801-A0ACAB3E3587}"/>
              </a:ext>
            </a:extLst>
          </p:cNvPr>
          <p:cNvSpPr/>
          <p:nvPr/>
        </p:nvSpPr>
        <p:spPr>
          <a:xfrm>
            <a:off x="2667001" y="2143125"/>
            <a:ext cx="785813"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141" name="Obdélník 140">
            <a:extLst>
              <a:ext uri="{FF2B5EF4-FFF2-40B4-BE49-F238E27FC236}">
                <a16:creationId xmlns:a16="http://schemas.microsoft.com/office/drawing/2014/main" id="{21A23410-6F19-5D6E-9022-5926560119B2}"/>
              </a:ext>
            </a:extLst>
          </p:cNvPr>
          <p:cNvSpPr/>
          <p:nvPr/>
        </p:nvSpPr>
        <p:spPr>
          <a:xfrm>
            <a:off x="4310063" y="2571750"/>
            <a:ext cx="1071562"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142" name="Obdélník 141">
            <a:extLst>
              <a:ext uri="{FF2B5EF4-FFF2-40B4-BE49-F238E27FC236}">
                <a16:creationId xmlns:a16="http://schemas.microsoft.com/office/drawing/2014/main" id="{BAE9EF06-517E-C20E-4F72-5D6858B93EDF}"/>
              </a:ext>
            </a:extLst>
          </p:cNvPr>
          <p:cNvSpPr/>
          <p:nvPr/>
        </p:nvSpPr>
        <p:spPr>
          <a:xfrm>
            <a:off x="5953126" y="2000251"/>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43" name="Obdélník 142">
            <a:extLst>
              <a:ext uri="{FF2B5EF4-FFF2-40B4-BE49-F238E27FC236}">
                <a16:creationId xmlns:a16="http://schemas.microsoft.com/office/drawing/2014/main" id="{98B1F1F2-1295-F513-EFF3-3E1D12B8CC34}"/>
              </a:ext>
            </a:extLst>
          </p:cNvPr>
          <p:cNvSpPr/>
          <p:nvPr/>
        </p:nvSpPr>
        <p:spPr>
          <a:xfrm>
            <a:off x="6167438" y="3143251"/>
            <a:ext cx="571500" cy="50006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44" name="Obdélník 143">
            <a:extLst>
              <a:ext uri="{FF2B5EF4-FFF2-40B4-BE49-F238E27FC236}">
                <a16:creationId xmlns:a16="http://schemas.microsoft.com/office/drawing/2014/main" id="{1DD9E812-A2E2-0222-0635-755355E72AD6}"/>
              </a:ext>
            </a:extLst>
          </p:cNvPr>
          <p:cNvSpPr/>
          <p:nvPr/>
        </p:nvSpPr>
        <p:spPr>
          <a:xfrm>
            <a:off x="8382000" y="3500439"/>
            <a:ext cx="928688"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145" name="Obdélník 144">
            <a:extLst>
              <a:ext uri="{FF2B5EF4-FFF2-40B4-BE49-F238E27FC236}">
                <a16:creationId xmlns:a16="http://schemas.microsoft.com/office/drawing/2014/main" id="{78853823-92B5-7608-8DB0-0052C4CC3F27}"/>
              </a:ext>
            </a:extLst>
          </p:cNvPr>
          <p:cNvSpPr/>
          <p:nvPr/>
        </p:nvSpPr>
        <p:spPr>
          <a:xfrm>
            <a:off x="6024564" y="407193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146" name="Pravoúhlá spojovací čára 145">
            <a:extLst>
              <a:ext uri="{FF2B5EF4-FFF2-40B4-BE49-F238E27FC236}">
                <a16:creationId xmlns:a16="http://schemas.microsoft.com/office/drawing/2014/main" id="{0CE0E63C-29F6-4608-7F5B-C9E475348E8A}"/>
              </a:ext>
            </a:extLst>
          </p:cNvPr>
          <p:cNvCxnSpPr>
            <a:stCxn id="144" idx="1"/>
            <a:endCxn id="143" idx="3"/>
          </p:cNvCxnSpPr>
          <p:nvPr/>
        </p:nvCxnSpPr>
        <p:spPr>
          <a:xfrm rot="10800000">
            <a:off x="6738938" y="3392488"/>
            <a:ext cx="1643062" cy="43021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47" name="Pravoúhlá spojovací čára 146">
            <a:extLst>
              <a:ext uri="{FF2B5EF4-FFF2-40B4-BE49-F238E27FC236}">
                <a16:creationId xmlns:a16="http://schemas.microsoft.com/office/drawing/2014/main" id="{134B1B41-2037-8526-16AD-920E3526DB86}"/>
              </a:ext>
            </a:extLst>
          </p:cNvPr>
          <p:cNvCxnSpPr>
            <a:stCxn id="145" idx="3"/>
            <a:endCxn id="144" idx="1"/>
          </p:cNvCxnSpPr>
          <p:nvPr/>
        </p:nvCxnSpPr>
        <p:spPr>
          <a:xfrm flipV="1">
            <a:off x="7024688" y="3822701"/>
            <a:ext cx="1357312" cy="606425"/>
          </a:xfrm>
          <a:prstGeom prst="bentConnector3">
            <a:avLst>
              <a:gd name="adj1" fmla="val 38772"/>
            </a:avLst>
          </a:prstGeom>
        </p:spPr>
        <p:style>
          <a:lnRef idx="2">
            <a:schemeClr val="dk1"/>
          </a:lnRef>
          <a:fillRef idx="1">
            <a:schemeClr val="lt1"/>
          </a:fillRef>
          <a:effectRef idx="0">
            <a:schemeClr val="dk1"/>
          </a:effectRef>
          <a:fontRef idx="minor">
            <a:schemeClr val="dk1"/>
          </a:fontRef>
        </p:style>
      </p:cxnSp>
      <p:cxnSp>
        <p:nvCxnSpPr>
          <p:cNvPr id="148" name="Pravoúhlá spojovací čára 147">
            <a:extLst>
              <a:ext uri="{FF2B5EF4-FFF2-40B4-BE49-F238E27FC236}">
                <a16:creationId xmlns:a16="http://schemas.microsoft.com/office/drawing/2014/main" id="{5D8DC8E5-5BA1-CFE7-6EAD-43D235BBF9BC}"/>
              </a:ext>
            </a:extLst>
          </p:cNvPr>
          <p:cNvCxnSpPr>
            <a:stCxn id="141" idx="1"/>
            <a:endCxn id="140" idx="3"/>
          </p:cNvCxnSpPr>
          <p:nvPr/>
        </p:nvCxnSpPr>
        <p:spPr>
          <a:xfrm rot="10800000">
            <a:off x="3452813" y="2463800"/>
            <a:ext cx="857250" cy="393700"/>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49" name="Pravoúhlá spojovací čára 148">
            <a:extLst>
              <a:ext uri="{FF2B5EF4-FFF2-40B4-BE49-F238E27FC236}">
                <a16:creationId xmlns:a16="http://schemas.microsoft.com/office/drawing/2014/main" id="{88A2BC65-3F93-30B9-75DC-BFA2BFDE1112}"/>
              </a:ext>
            </a:extLst>
          </p:cNvPr>
          <p:cNvCxnSpPr>
            <a:stCxn id="139" idx="3"/>
            <a:endCxn id="141" idx="1"/>
          </p:cNvCxnSpPr>
          <p:nvPr/>
        </p:nvCxnSpPr>
        <p:spPr>
          <a:xfrm flipV="1">
            <a:off x="3524251" y="2857501"/>
            <a:ext cx="785813" cy="608013"/>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0" name="Pravoúhlá spojovací čára 149">
            <a:extLst>
              <a:ext uri="{FF2B5EF4-FFF2-40B4-BE49-F238E27FC236}">
                <a16:creationId xmlns:a16="http://schemas.microsoft.com/office/drawing/2014/main" id="{A5226A75-7679-B44C-196B-A16FE1A5EE95}"/>
              </a:ext>
            </a:extLst>
          </p:cNvPr>
          <p:cNvCxnSpPr>
            <a:stCxn id="142" idx="1"/>
            <a:endCxn id="141" idx="3"/>
          </p:cNvCxnSpPr>
          <p:nvPr/>
        </p:nvCxnSpPr>
        <p:spPr>
          <a:xfrm rot="10800000" flipV="1">
            <a:off x="5381625" y="2357438"/>
            <a:ext cx="571500" cy="50006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1" name="Pravoúhlá spojovací čára 150">
            <a:extLst>
              <a:ext uri="{FF2B5EF4-FFF2-40B4-BE49-F238E27FC236}">
                <a16:creationId xmlns:a16="http://schemas.microsoft.com/office/drawing/2014/main" id="{2BCFEB68-06FA-CCE7-EE87-4C7370AA470B}"/>
              </a:ext>
            </a:extLst>
          </p:cNvPr>
          <p:cNvCxnSpPr>
            <a:stCxn id="143" idx="1"/>
            <a:endCxn id="141" idx="3"/>
          </p:cNvCxnSpPr>
          <p:nvPr/>
        </p:nvCxnSpPr>
        <p:spPr>
          <a:xfrm rot="10800000">
            <a:off x="5381626" y="2857501"/>
            <a:ext cx="785813" cy="536575"/>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sp>
        <p:nvSpPr>
          <p:cNvPr id="61456" name="TextovéPole 171">
            <a:extLst>
              <a:ext uri="{FF2B5EF4-FFF2-40B4-BE49-F238E27FC236}">
                <a16:creationId xmlns:a16="http://schemas.microsoft.com/office/drawing/2014/main" id="{CDC89F55-F1E5-5133-570A-B52102F609E4}"/>
              </a:ext>
            </a:extLst>
          </p:cNvPr>
          <p:cNvSpPr txBox="1">
            <a:spLocks noChangeArrowheads="1"/>
          </p:cNvSpPr>
          <p:nvPr/>
        </p:nvSpPr>
        <p:spPr bwMode="auto">
          <a:xfrm>
            <a:off x="2524126" y="3929063"/>
            <a:ext cx="32734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p>
        </p:txBody>
      </p:sp>
      <p:sp>
        <p:nvSpPr>
          <p:cNvPr id="61457" name="TextovéPole 176">
            <a:extLst>
              <a:ext uri="{FF2B5EF4-FFF2-40B4-BE49-F238E27FC236}">
                <a16:creationId xmlns:a16="http://schemas.microsoft.com/office/drawing/2014/main" id="{EBAFB3BF-2803-A042-6E5E-6A27CDA8735B}"/>
              </a:ext>
            </a:extLst>
          </p:cNvPr>
          <p:cNvSpPr txBox="1">
            <a:spLocks noChangeArrowheads="1"/>
          </p:cNvSpPr>
          <p:nvPr/>
        </p:nvSpPr>
        <p:spPr bwMode="auto">
          <a:xfrm>
            <a:off x="2524125" y="4467226"/>
            <a:ext cx="23764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p</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-NBB</a:t>
            </a:r>
            <a:r>
              <a:rPr lang="cs-CZ" altLang="en-US" sz="2400" baseline="-25000">
                <a:latin typeface="Georgia" panose="02040502050405020303" pitchFamily="18" charset="0"/>
              </a:rPr>
              <a:t>p</a:t>
            </a:r>
          </a:p>
        </p:txBody>
      </p:sp>
      <p:cxnSp>
        <p:nvCxnSpPr>
          <p:cNvPr id="81" name="Přímá spojovací čára 80">
            <a:extLst>
              <a:ext uri="{FF2B5EF4-FFF2-40B4-BE49-F238E27FC236}">
                <a16:creationId xmlns:a16="http://schemas.microsoft.com/office/drawing/2014/main" id="{DCC26365-54E0-44BA-717B-DAA9A6E16DFB}"/>
              </a:ext>
            </a:extLst>
          </p:cNvPr>
          <p:cNvCxnSpPr/>
          <p:nvPr/>
        </p:nvCxnSpPr>
        <p:spPr>
          <a:xfrm rot="5400000" flipH="1" flipV="1">
            <a:off x="6167439" y="3071814"/>
            <a:ext cx="1587" cy="1587"/>
          </a:xfrm>
          <a:prstGeom prst="line">
            <a:avLst/>
          </a:prstGeom>
        </p:spPr>
        <p:style>
          <a:lnRef idx="1">
            <a:schemeClr val="accent1"/>
          </a:lnRef>
          <a:fillRef idx="0">
            <a:schemeClr val="accent1"/>
          </a:fillRef>
          <a:effectRef idx="0">
            <a:schemeClr val="accent1"/>
          </a:effectRef>
          <a:fontRef idx="minor">
            <a:schemeClr val="tx1"/>
          </a:fontRef>
        </p:style>
      </p:cxnSp>
      <p:sp>
        <p:nvSpPr>
          <p:cNvPr id="23" name="Nadpis 1">
            <a:extLst>
              <a:ext uri="{FF2B5EF4-FFF2-40B4-BE49-F238E27FC236}">
                <a16:creationId xmlns:a16="http://schemas.microsoft.com/office/drawing/2014/main" id="{2CF9A6A6-AAA1-B023-6776-CDF0C07FCFA1}"/>
              </a:ext>
            </a:extLst>
          </p:cNvPr>
          <p:cNvSpPr>
            <a:spLocks noGrp="1"/>
          </p:cNvSpPr>
          <p:nvPr>
            <p:ph type="title"/>
          </p:nvPr>
        </p:nvSpPr>
        <p:spPr>
          <a:xfrm>
            <a:off x="3881438" y="142876"/>
            <a:ext cx="6429375" cy="589754"/>
          </a:xfrm>
        </p:spPr>
        <p:txBody>
          <a:bodyPr/>
          <a:lstStyle/>
          <a:p>
            <a:pPr eaLnBrk="1" hangingPunct="1"/>
            <a:r>
              <a:rPr lang="cs-CZ" altLang="en-US" sz="2800" dirty="0" err="1"/>
              <a:t>Pufrační</a:t>
            </a:r>
            <a:r>
              <a:rPr lang="cs-CZ" altLang="en-US" sz="2800" dirty="0"/>
              <a:t> systémy plazmy</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Obdélník 174">
            <a:extLst>
              <a:ext uri="{FF2B5EF4-FFF2-40B4-BE49-F238E27FC236}">
                <a16:creationId xmlns:a16="http://schemas.microsoft.com/office/drawing/2014/main" id="{BD3156F2-33D1-FE69-2337-D39E41EC040B}"/>
              </a:ext>
            </a:extLst>
          </p:cNvPr>
          <p:cNvSpPr/>
          <p:nvPr/>
        </p:nvSpPr>
        <p:spPr>
          <a:xfrm>
            <a:off x="1524000" y="857250"/>
            <a:ext cx="9144000" cy="600075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39" name="Obdélník 138">
            <a:extLst>
              <a:ext uri="{FF2B5EF4-FFF2-40B4-BE49-F238E27FC236}">
                <a16:creationId xmlns:a16="http://schemas.microsoft.com/office/drawing/2014/main" id="{AFB89C35-90BA-D1BC-B524-41AC6B1A1653}"/>
              </a:ext>
            </a:extLst>
          </p:cNvPr>
          <p:cNvSpPr/>
          <p:nvPr/>
        </p:nvSpPr>
        <p:spPr>
          <a:xfrm>
            <a:off x="2595564" y="3143250"/>
            <a:ext cx="928687"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140" name="Obdélník 139">
            <a:extLst>
              <a:ext uri="{FF2B5EF4-FFF2-40B4-BE49-F238E27FC236}">
                <a16:creationId xmlns:a16="http://schemas.microsoft.com/office/drawing/2014/main" id="{60367A76-1588-2D02-16F8-F5F86A66B4CE}"/>
              </a:ext>
            </a:extLst>
          </p:cNvPr>
          <p:cNvSpPr/>
          <p:nvPr/>
        </p:nvSpPr>
        <p:spPr>
          <a:xfrm>
            <a:off x="2667001" y="2143125"/>
            <a:ext cx="785813"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141" name="Obdélník 140">
            <a:extLst>
              <a:ext uri="{FF2B5EF4-FFF2-40B4-BE49-F238E27FC236}">
                <a16:creationId xmlns:a16="http://schemas.microsoft.com/office/drawing/2014/main" id="{05E6ED03-B64D-0825-5B5F-8C92D174956B}"/>
              </a:ext>
            </a:extLst>
          </p:cNvPr>
          <p:cNvSpPr/>
          <p:nvPr/>
        </p:nvSpPr>
        <p:spPr>
          <a:xfrm>
            <a:off x="4310063" y="2571750"/>
            <a:ext cx="1071562"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142" name="Obdélník 141">
            <a:extLst>
              <a:ext uri="{FF2B5EF4-FFF2-40B4-BE49-F238E27FC236}">
                <a16:creationId xmlns:a16="http://schemas.microsoft.com/office/drawing/2014/main" id="{A7A854D8-2D71-7DB3-358E-A4CB3C4D5FED}"/>
              </a:ext>
            </a:extLst>
          </p:cNvPr>
          <p:cNvSpPr/>
          <p:nvPr/>
        </p:nvSpPr>
        <p:spPr>
          <a:xfrm>
            <a:off x="5953126" y="2000251"/>
            <a:ext cx="1000125" cy="714375"/>
          </a:xfrm>
          <a:prstGeom prst="rect">
            <a:avLst/>
          </a:prstGeom>
          <a:solidFill>
            <a:schemeClr val="accent3">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43" name="Obdélník 142">
            <a:extLst>
              <a:ext uri="{FF2B5EF4-FFF2-40B4-BE49-F238E27FC236}">
                <a16:creationId xmlns:a16="http://schemas.microsoft.com/office/drawing/2014/main" id="{BFD8B8CE-2395-957E-48F1-61D60D5A4F20}"/>
              </a:ext>
            </a:extLst>
          </p:cNvPr>
          <p:cNvSpPr/>
          <p:nvPr/>
        </p:nvSpPr>
        <p:spPr>
          <a:xfrm>
            <a:off x="6167438" y="3143251"/>
            <a:ext cx="571500" cy="50006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44" name="Obdélník 143">
            <a:extLst>
              <a:ext uri="{FF2B5EF4-FFF2-40B4-BE49-F238E27FC236}">
                <a16:creationId xmlns:a16="http://schemas.microsoft.com/office/drawing/2014/main" id="{B4BB3910-84C0-9A95-047A-BA1FCFA0B9B4}"/>
              </a:ext>
            </a:extLst>
          </p:cNvPr>
          <p:cNvSpPr/>
          <p:nvPr/>
        </p:nvSpPr>
        <p:spPr>
          <a:xfrm>
            <a:off x="8382000" y="3500439"/>
            <a:ext cx="928688"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145" name="Obdélník 144">
            <a:extLst>
              <a:ext uri="{FF2B5EF4-FFF2-40B4-BE49-F238E27FC236}">
                <a16:creationId xmlns:a16="http://schemas.microsoft.com/office/drawing/2014/main" id="{15251CE8-67FF-B719-55FD-AFE5A8818FAC}"/>
              </a:ext>
            </a:extLst>
          </p:cNvPr>
          <p:cNvSpPr/>
          <p:nvPr/>
        </p:nvSpPr>
        <p:spPr>
          <a:xfrm>
            <a:off x="6024564" y="407193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146" name="Pravoúhlá spojovací čára 145">
            <a:extLst>
              <a:ext uri="{FF2B5EF4-FFF2-40B4-BE49-F238E27FC236}">
                <a16:creationId xmlns:a16="http://schemas.microsoft.com/office/drawing/2014/main" id="{42B796F9-1C5F-F2E6-C4FB-4943DC063150}"/>
              </a:ext>
            </a:extLst>
          </p:cNvPr>
          <p:cNvCxnSpPr>
            <a:stCxn id="144" idx="1"/>
            <a:endCxn id="143" idx="3"/>
          </p:cNvCxnSpPr>
          <p:nvPr/>
        </p:nvCxnSpPr>
        <p:spPr>
          <a:xfrm rot="10800000">
            <a:off x="6738938" y="3392488"/>
            <a:ext cx="1643062" cy="43021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47" name="Pravoúhlá spojovací čára 146">
            <a:extLst>
              <a:ext uri="{FF2B5EF4-FFF2-40B4-BE49-F238E27FC236}">
                <a16:creationId xmlns:a16="http://schemas.microsoft.com/office/drawing/2014/main" id="{D19CBB8E-92D3-5DF7-B921-74D30EF5B742}"/>
              </a:ext>
            </a:extLst>
          </p:cNvPr>
          <p:cNvCxnSpPr>
            <a:stCxn id="145" idx="3"/>
            <a:endCxn id="144" idx="1"/>
          </p:cNvCxnSpPr>
          <p:nvPr/>
        </p:nvCxnSpPr>
        <p:spPr>
          <a:xfrm flipV="1">
            <a:off x="7024688" y="3822701"/>
            <a:ext cx="1357312" cy="606425"/>
          </a:xfrm>
          <a:prstGeom prst="bentConnector3">
            <a:avLst>
              <a:gd name="adj1" fmla="val 38772"/>
            </a:avLst>
          </a:prstGeom>
        </p:spPr>
        <p:style>
          <a:lnRef idx="2">
            <a:schemeClr val="dk1"/>
          </a:lnRef>
          <a:fillRef idx="1">
            <a:schemeClr val="lt1"/>
          </a:fillRef>
          <a:effectRef idx="0">
            <a:schemeClr val="dk1"/>
          </a:effectRef>
          <a:fontRef idx="minor">
            <a:schemeClr val="dk1"/>
          </a:fontRef>
        </p:style>
      </p:cxnSp>
      <p:cxnSp>
        <p:nvCxnSpPr>
          <p:cNvPr id="148" name="Pravoúhlá spojovací čára 147">
            <a:extLst>
              <a:ext uri="{FF2B5EF4-FFF2-40B4-BE49-F238E27FC236}">
                <a16:creationId xmlns:a16="http://schemas.microsoft.com/office/drawing/2014/main" id="{86BE8256-4730-4504-21E5-8D85FDD35FE7}"/>
              </a:ext>
            </a:extLst>
          </p:cNvPr>
          <p:cNvCxnSpPr>
            <a:stCxn id="141" idx="1"/>
            <a:endCxn id="140" idx="3"/>
          </p:cNvCxnSpPr>
          <p:nvPr/>
        </p:nvCxnSpPr>
        <p:spPr>
          <a:xfrm rot="10800000">
            <a:off x="3452813" y="2463800"/>
            <a:ext cx="857250" cy="393700"/>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49" name="Pravoúhlá spojovací čára 148">
            <a:extLst>
              <a:ext uri="{FF2B5EF4-FFF2-40B4-BE49-F238E27FC236}">
                <a16:creationId xmlns:a16="http://schemas.microsoft.com/office/drawing/2014/main" id="{F8F9A49D-87D2-7F16-ECD6-BE0622908944}"/>
              </a:ext>
            </a:extLst>
          </p:cNvPr>
          <p:cNvCxnSpPr>
            <a:stCxn id="139" idx="3"/>
            <a:endCxn id="141" idx="1"/>
          </p:cNvCxnSpPr>
          <p:nvPr/>
        </p:nvCxnSpPr>
        <p:spPr>
          <a:xfrm flipV="1">
            <a:off x="3524251" y="2857501"/>
            <a:ext cx="785813" cy="608013"/>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0" name="Pravoúhlá spojovací čára 149">
            <a:extLst>
              <a:ext uri="{FF2B5EF4-FFF2-40B4-BE49-F238E27FC236}">
                <a16:creationId xmlns:a16="http://schemas.microsoft.com/office/drawing/2014/main" id="{831769EC-1F43-9F38-9606-35ECE9BD2C9A}"/>
              </a:ext>
            </a:extLst>
          </p:cNvPr>
          <p:cNvCxnSpPr>
            <a:stCxn id="142" idx="1"/>
            <a:endCxn id="141" idx="3"/>
          </p:cNvCxnSpPr>
          <p:nvPr/>
        </p:nvCxnSpPr>
        <p:spPr>
          <a:xfrm rot="10800000" flipV="1">
            <a:off x="5381625" y="2357438"/>
            <a:ext cx="571500" cy="50006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1" name="Pravoúhlá spojovací čára 150">
            <a:extLst>
              <a:ext uri="{FF2B5EF4-FFF2-40B4-BE49-F238E27FC236}">
                <a16:creationId xmlns:a16="http://schemas.microsoft.com/office/drawing/2014/main" id="{B197860D-B592-1386-2860-C26A51FE7AB2}"/>
              </a:ext>
            </a:extLst>
          </p:cNvPr>
          <p:cNvCxnSpPr>
            <a:stCxn id="143" idx="1"/>
            <a:endCxn id="141" idx="3"/>
          </p:cNvCxnSpPr>
          <p:nvPr/>
        </p:nvCxnSpPr>
        <p:spPr>
          <a:xfrm rot="10800000">
            <a:off x="5381626" y="2857501"/>
            <a:ext cx="785813" cy="536575"/>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sp>
        <p:nvSpPr>
          <p:cNvPr id="62480" name="TextovéPole 171">
            <a:extLst>
              <a:ext uri="{FF2B5EF4-FFF2-40B4-BE49-F238E27FC236}">
                <a16:creationId xmlns:a16="http://schemas.microsoft.com/office/drawing/2014/main" id="{FDB82470-7D49-290C-1C56-A718C8C51A1E}"/>
              </a:ext>
            </a:extLst>
          </p:cNvPr>
          <p:cNvSpPr txBox="1">
            <a:spLocks noChangeArrowheads="1"/>
          </p:cNvSpPr>
          <p:nvPr/>
        </p:nvSpPr>
        <p:spPr bwMode="auto">
          <a:xfrm>
            <a:off x="2524126" y="3929063"/>
            <a:ext cx="32734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p>
        </p:txBody>
      </p:sp>
      <p:sp>
        <p:nvSpPr>
          <p:cNvPr id="62481" name="TextovéPole 176">
            <a:extLst>
              <a:ext uri="{FF2B5EF4-FFF2-40B4-BE49-F238E27FC236}">
                <a16:creationId xmlns:a16="http://schemas.microsoft.com/office/drawing/2014/main" id="{613B903B-EE8E-2276-030E-38F70FAE1339}"/>
              </a:ext>
            </a:extLst>
          </p:cNvPr>
          <p:cNvSpPr txBox="1">
            <a:spLocks noChangeArrowheads="1"/>
          </p:cNvSpPr>
          <p:nvPr/>
        </p:nvSpPr>
        <p:spPr bwMode="auto">
          <a:xfrm>
            <a:off x="2524125" y="4467226"/>
            <a:ext cx="23764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p</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-NBB</a:t>
            </a:r>
            <a:r>
              <a:rPr lang="cs-CZ" altLang="en-US" sz="2400" baseline="-25000">
                <a:latin typeface="Georgia" panose="02040502050405020303" pitchFamily="18" charset="0"/>
              </a:rPr>
              <a:t>p</a:t>
            </a:r>
          </a:p>
        </p:txBody>
      </p:sp>
      <p:sp>
        <p:nvSpPr>
          <p:cNvPr id="36" name="Šipka doprava 35">
            <a:extLst>
              <a:ext uri="{FF2B5EF4-FFF2-40B4-BE49-F238E27FC236}">
                <a16:creationId xmlns:a16="http://schemas.microsoft.com/office/drawing/2014/main" id="{25E0EEE4-F073-4E9F-C028-C98412DF5A4C}"/>
              </a:ext>
            </a:extLst>
          </p:cNvPr>
          <p:cNvSpPr/>
          <p:nvPr/>
        </p:nvSpPr>
        <p:spPr>
          <a:xfrm>
            <a:off x="1524001" y="3500438"/>
            <a:ext cx="1071563" cy="285750"/>
          </a:xfrm>
          <a:prstGeom prst="rightArrow">
            <a:avLst/>
          </a:prstGeom>
          <a:solidFill>
            <a:schemeClr val="accent6"/>
          </a:solidFill>
          <a:ln>
            <a:no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37" name="Obdélník 36">
            <a:extLst>
              <a:ext uri="{FF2B5EF4-FFF2-40B4-BE49-F238E27FC236}">
                <a16:creationId xmlns:a16="http://schemas.microsoft.com/office/drawing/2014/main" id="{6654D869-5DC2-C0CC-D1D2-D78AC2338002}"/>
              </a:ext>
            </a:extLst>
          </p:cNvPr>
          <p:cNvSpPr/>
          <p:nvPr/>
        </p:nvSpPr>
        <p:spPr>
          <a:xfrm>
            <a:off x="2595564" y="3000376"/>
            <a:ext cx="928687"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39" name="Obdélník 38">
            <a:extLst>
              <a:ext uri="{FF2B5EF4-FFF2-40B4-BE49-F238E27FC236}">
                <a16:creationId xmlns:a16="http://schemas.microsoft.com/office/drawing/2014/main" id="{03AC8B81-4137-84E5-EBBF-842E7062A181}"/>
              </a:ext>
            </a:extLst>
          </p:cNvPr>
          <p:cNvSpPr/>
          <p:nvPr/>
        </p:nvSpPr>
        <p:spPr>
          <a:xfrm>
            <a:off x="5953126" y="1857376"/>
            <a:ext cx="1000125"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0" name="Obdélník 39">
            <a:extLst>
              <a:ext uri="{FF2B5EF4-FFF2-40B4-BE49-F238E27FC236}">
                <a16:creationId xmlns:a16="http://schemas.microsoft.com/office/drawing/2014/main" id="{078D23E5-71A6-190D-7338-54A40E353AB4}"/>
              </a:ext>
            </a:extLst>
          </p:cNvPr>
          <p:cNvSpPr/>
          <p:nvPr/>
        </p:nvSpPr>
        <p:spPr>
          <a:xfrm flipV="1">
            <a:off x="6024564" y="4000501"/>
            <a:ext cx="1000125" cy="214313"/>
          </a:xfrm>
          <a:prstGeom prst="rect">
            <a:avLst/>
          </a:prstGeom>
          <a:solidFill>
            <a:schemeClr val="bg1"/>
          </a:solidFill>
          <a:ln>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53" name="Šipka doprava 52">
            <a:extLst>
              <a:ext uri="{FF2B5EF4-FFF2-40B4-BE49-F238E27FC236}">
                <a16:creationId xmlns:a16="http://schemas.microsoft.com/office/drawing/2014/main" id="{3F174EB0-39CA-088B-6B7C-9F3C10B9622C}"/>
              </a:ext>
            </a:extLst>
          </p:cNvPr>
          <p:cNvSpPr/>
          <p:nvPr/>
        </p:nvSpPr>
        <p:spPr>
          <a:xfrm>
            <a:off x="4003675" y="2806700"/>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4" name="Šipka doprava 53">
            <a:extLst>
              <a:ext uri="{FF2B5EF4-FFF2-40B4-BE49-F238E27FC236}">
                <a16:creationId xmlns:a16="http://schemas.microsoft.com/office/drawing/2014/main" id="{29603348-038D-7650-C3BA-A6BEC56DA082}"/>
              </a:ext>
            </a:extLst>
          </p:cNvPr>
          <p:cNvSpPr/>
          <p:nvPr/>
        </p:nvSpPr>
        <p:spPr>
          <a:xfrm>
            <a:off x="3524250" y="2406650"/>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5" name="Šipka doprava 54">
            <a:extLst>
              <a:ext uri="{FF2B5EF4-FFF2-40B4-BE49-F238E27FC236}">
                <a16:creationId xmlns:a16="http://schemas.microsoft.com/office/drawing/2014/main" id="{569F5BCC-D36B-0D7C-3182-E4627064ECFF}"/>
              </a:ext>
            </a:extLst>
          </p:cNvPr>
          <p:cNvSpPr/>
          <p:nvPr/>
        </p:nvSpPr>
        <p:spPr>
          <a:xfrm>
            <a:off x="3595688" y="3408364"/>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6" name="Šipka doprava 55">
            <a:extLst>
              <a:ext uri="{FF2B5EF4-FFF2-40B4-BE49-F238E27FC236}">
                <a16:creationId xmlns:a16="http://schemas.microsoft.com/office/drawing/2014/main" id="{DC848151-7E39-4090-793C-1A117BA472C2}"/>
              </a:ext>
            </a:extLst>
          </p:cNvPr>
          <p:cNvSpPr/>
          <p:nvPr/>
        </p:nvSpPr>
        <p:spPr>
          <a:xfrm>
            <a:off x="5381625" y="2806700"/>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7" name="Šipka doprava 56">
            <a:extLst>
              <a:ext uri="{FF2B5EF4-FFF2-40B4-BE49-F238E27FC236}">
                <a16:creationId xmlns:a16="http://schemas.microsoft.com/office/drawing/2014/main" id="{AF7BDB96-DFDD-7A05-C6D1-ECC69977DAD5}"/>
              </a:ext>
            </a:extLst>
          </p:cNvPr>
          <p:cNvSpPr/>
          <p:nvPr/>
        </p:nvSpPr>
        <p:spPr>
          <a:xfrm>
            <a:off x="5667375" y="230663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8" name="Šipka doprava 57">
            <a:extLst>
              <a:ext uri="{FF2B5EF4-FFF2-40B4-BE49-F238E27FC236}">
                <a16:creationId xmlns:a16="http://schemas.microsoft.com/office/drawing/2014/main" id="{B8A6BAA9-0B72-0946-5949-90738027F633}"/>
              </a:ext>
            </a:extLst>
          </p:cNvPr>
          <p:cNvSpPr/>
          <p:nvPr/>
        </p:nvSpPr>
        <p:spPr>
          <a:xfrm>
            <a:off x="7167563" y="4378325"/>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9" name="Šipka doprava 58">
            <a:extLst>
              <a:ext uri="{FF2B5EF4-FFF2-40B4-BE49-F238E27FC236}">
                <a16:creationId xmlns:a16="http://schemas.microsoft.com/office/drawing/2014/main" id="{9DD938C0-80F3-6F55-748E-05FF34251315}"/>
              </a:ext>
            </a:extLst>
          </p:cNvPr>
          <p:cNvSpPr/>
          <p:nvPr/>
        </p:nvSpPr>
        <p:spPr>
          <a:xfrm>
            <a:off x="7953375" y="3770313"/>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0" name="Šipka doprava 59">
            <a:extLst>
              <a:ext uri="{FF2B5EF4-FFF2-40B4-BE49-F238E27FC236}">
                <a16:creationId xmlns:a16="http://schemas.microsoft.com/office/drawing/2014/main" id="{FF9050D8-EB0C-32C4-1912-68998D4AA6EE}"/>
              </a:ext>
            </a:extLst>
          </p:cNvPr>
          <p:cNvSpPr/>
          <p:nvPr/>
        </p:nvSpPr>
        <p:spPr>
          <a:xfrm>
            <a:off x="5718175" y="3335338"/>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1" name="Šipka doprava 60">
            <a:extLst>
              <a:ext uri="{FF2B5EF4-FFF2-40B4-BE49-F238E27FC236}">
                <a16:creationId xmlns:a16="http://schemas.microsoft.com/office/drawing/2014/main" id="{30FB5EFA-4F04-162B-1F3F-3413CEF47750}"/>
              </a:ext>
            </a:extLst>
          </p:cNvPr>
          <p:cNvSpPr/>
          <p:nvPr/>
        </p:nvSpPr>
        <p:spPr>
          <a:xfrm>
            <a:off x="7146925" y="3341688"/>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cxnSp>
        <p:nvCxnSpPr>
          <p:cNvPr id="77" name="Přímá spojovací čára 76">
            <a:extLst>
              <a:ext uri="{FF2B5EF4-FFF2-40B4-BE49-F238E27FC236}">
                <a16:creationId xmlns:a16="http://schemas.microsoft.com/office/drawing/2014/main" id="{A20C0BE2-7FEF-7926-B80C-99C47FABA509}"/>
              </a:ext>
            </a:extLst>
          </p:cNvPr>
          <p:cNvCxnSpPr/>
          <p:nvPr/>
        </p:nvCxnSpPr>
        <p:spPr>
          <a:xfrm>
            <a:off x="6024564" y="4213225"/>
            <a:ext cx="1000125" cy="1588"/>
          </a:xfrm>
          <a:prstGeom prst="line">
            <a:avLst/>
          </a:prstGeom>
          <a:ln w="25400"/>
        </p:spPr>
        <p:style>
          <a:lnRef idx="1">
            <a:schemeClr val="dk1"/>
          </a:lnRef>
          <a:fillRef idx="0">
            <a:schemeClr val="dk1"/>
          </a:fillRef>
          <a:effectRef idx="0">
            <a:schemeClr val="dk1"/>
          </a:effectRef>
          <a:fontRef idx="minor">
            <a:schemeClr val="tx1"/>
          </a:fontRef>
        </p:style>
      </p:cxnSp>
      <p:sp>
        <p:nvSpPr>
          <p:cNvPr id="78" name="Obdélník 77">
            <a:extLst>
              <a:ext uri="{FF2B5EF4-FFF2-40B4-BE49-F238E27FC236}">
                <a16:creationId xmlns:a16="http://schemas.microsoft.com/office/drawing/2014/main" id="{6E59E313-8A5C-3900-0E17-B9FF5F3584C3}"/>
              </a:ext>
            </a:extLst>
          </p:cNvPr>
          <p:cNvSpPr/>
          <p:nvPr/>
        </p:nvSpPr>
        <p:spPr>
          <a:xfrm>
            <a:off x="8382000" y="3357564"/>
            <a:ext cx="928688"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81" name="Přímá spojovací čára 80">
            <a:extLst>
              <a:ext uri="{FF2B5EF4-FFF2-40B4-BE49-F238E27FC236}">
                <a16:creationId xmlns:a16="http://schemas.microsoft.com/office/drawing/2014/main" id="{F1167DCC-6286-59B5-2B54-23E4816EF8A1}"/>
              </a:ext>
            </a:extLst>
          </p:cNvPr>
          <p:cNvCxnSpPr/>
          <p:nvPr/>
        </p:nvCxnSpPr>
        <p:spPr>
          <a:xfrm rot="5400000" flipH="1" flipV="1">
            <a:off x="6167439" y="3071814"/>
            <a:ext cx="15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Přímá spojovací čára 83">
            <a:extLst>
              <a:ext uri="{FF2B5EF4-FFF2-40B4-BE49-F238E27FC236}">
                <a16:creationId xmlns:a16="http://schemas.microsoft.com/office/drawing/2014/main" id="{A1ABA65E-3C18-6578-8D49-0DA86913F356}"/>
              </a:ext>
            </a:extLst>
          </p:cNvPr>
          <p:cNvCxnSpPr/>
          <p:nvPr/>
        </p:nvCxnSpPr>
        <p:spPr>
          <a:xfrm>
            <a:off x="6167438" y="3141664"/>
            <a:ext cx="571500" cy="1587"/>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
        <p:nvSpPr>
          <p:cNvPr id="85" name="Čárový popisek 2 84">
            <a:extLst>
              <a:ext uri="{FF2B5EF4-FFF2-40B4-BE49-F238E27FC236}">
                <a16:creationId xmlns:a16="http://schemas.microsoft.com/office/drawing/2014/main" id="{B9F1C6DA-0B23-2EB0-EF6E-1751B3785E24}"/>
              </a:ext>
            </a:extLst>
          </p:cNvPr>
          <p:cNvSpPr/>
          <p:nvPr/>
        </p:nvSpPr>
        <p:spPr>
          <a:xfrm>
            <a:off x="8596313" y="2071689"/>
            <a:ext cx="1714500" cy="714375"/>
          </a:xfrm>
          <a:prstGeom prst="borderCallout2">
            <a:avLst>
              <a:gd name="adj1" fmla="val 14871"/>
              <a:gd name="adj2" fmla="val 1364"/>
              <a:gd name="adj3" fmla="val 18750"/>
              <a:gd name="adj4" fmla="val -16667"/>
              <a:gd name="adj5" fmla="val 157106"/>
              <a:gd name="adj6" fmla="val -10969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Vzestup v řádu </a:t>
            </a:r>
            <a:r>
              <a:rPr lang="cs-CZ" dirty="0" err="1">
                <a:solidFill>
                  <a:srgbClr val="0070C0"/>
                </a:solidFill>
              </a:rPr>
              <a:t>nanomolů</a:t>
            </a:r>
            <a:endParaRPr lang="cs-CZ" dirty="0">
              <a:solidFill>
                <a:srgbClr val="0070C0"/>
              </a:solidFill>
            </a:endParaRPr>
          </a:p>
        </p:txBody>
      </p:sp>
      <p:sp>
        <p:nvSpPr>
          <p:cNvPr id="87" name="Čárový popisek 2 86">
            <a:extLst>
              <a:ext uri="{FF2B5EF4-FFF2-40B4-BE49-F238E27FC236}">
                <a16:creationId xmlns:a16="http://schemas.microsoft.com/office/drawing/2014/main" id="{A789F627-1BB9-6A49-6530-B299EAF0AF94}"/>
              </a:ext>
            </a:extLst>
          </p:cNvPr>
          <p:cNvSpPr/>
          <p:nvPr/>
        </p:nvSpPr>
        <p:spPr>
          <a:xfrm>
            <a:off x="8524875" y="1143001"/>
            <a:ext cx="1714500" cy="714375"/>
          </a:xfrm>
          <a:prstGeom prst="borderCallout2">
            <a:avLst>
              <a:gd name="adj1" fmla="val 14871"/>
              <a:gd name="adj2" fmla="val 1364"/>
              <a:gd name="adj3" fmla="val 18750"/>
              <a:gd name="adj4" fmla="val -16667"/>
              <a:gd name="adj5" fmla="val 135773"/>
              <a:gd name="adj6" fmla="val -91919"/>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Vzestup v řádu </a:t>
            </a:r>
            <a:r>
              <a:rPr lang="cs-CZ" dirty="0" err="1">
                <a:solidFill>
                  <a:srgbClr val="0070C0"/>
                </a:solidFill>
              </a:rPr>
              <a:t>milimolů</a:t>
            </a:r>
            <a:endParaRPr lang="cs-CZ" dirty="0">
              <a:solidFill>
                <a:srgbClr val="0070C0"/>
              </a:solidFill>
            </a:endParaRPr>
          </a:p>
        </p:txBody>
      </p:sp>
      <p:sp>
        <p:nvSpPr>
          <p:cNvPr id="88" name="Čárový popisek 2 87">
            <a:extLst>
              <a:ext uri="{FF2B5EF4-FFF2-40B4-BE49-F238E27FC236}">
                <a16:creationId xmlns:a16="http://schemas.microsoft.com/office/drawing/2014/main" id="{0430D185-9579-0BCE-5C16-FF2588764106}"/>
              </a:ext>
            </a:extLst>
          </p:cNvPr>
          <p:cNvSpPr/>
          <p:nvPr/>
        </p:nvSpPr>
        <p:spPr>
          <a:xfrm>
            <a:off x="8596313" y="4286251"/>
            <a:ext cx="1714500" cy="714375"/>
          </a:xfrm>
          <a:prstGeom prst="borderCallout2">
            <a:avLst>
              <a:gd name="adj1" fmla="val 14871"/>
              <a:gd name="adj2" fmla="val 1364"/>
              <a:gd name="adj3" fmla="val 18750"/>
              <a:gd name="adj4" fmla="val -16667"/>
              <a:gd name="adj5" fmla="val 47774"/>
              <a:gd name="adj6" fmla="val -9025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rgbClr val="0070C0"/>
                </a:solidFill>
              </a:rPr>
              <a:t>Pokles v řádu </a:t>
            </a:r>
            <a:r>
              <a:rPr lang="cs-CZ" dirty="0" err="1">
                <a:solidFill>
                  <a:srgbClr val="0070C0"/>
                </a:solidFill>
              </a:rPr>
              <a:t>milimolů</a:t>
            </a:r>
            <a:endParaRPr lang="cs-CZ" dirty="0">
              <a:solidFill>
                <a:srgbClr val="0070C0"/>
              </a:solidFill>
            </a:endParaRPr>
          </a:p>
        </p:txBody>
      </p:sp>
      <p:sp>
        <p:nvSpPr>
          <p:cNvPr id="62503" name="Nadpis 1">
            <a:extLst>
              <a:ext uri="{FF2B5EF4-FFF2-40B4-BE49-F238E27FC236}">
                <a16:creationId xmlns:a16="http://schemas.microsoft.com/office/drawing/2014/main" id="{DCF042FF-6BFC-C167-3B96-FC20FC81BFEB}"/>
              </a:ext>
            </a:extLst>
          </p:cNvPr>
          <p:cNvSpPr>
            <a:spLocks noGrp="1"/>
          </p:cNvSpPr>
          <p:nvPr>
            <p:ph type="title"/>
          </p:nvPr>
        </p:nvSpPr>
        <p:spPr>
          <a:xfrm>
            <a:off x="2595564" y="-328613"/>
            <a:ext cx="8472487" cy="1223963"/>
          </a:xfrm>
        </p:spPr>
        <p:txBody>
          <a:bodyPr/>
          <a:lstStyle/>
          <a:p>
            <a:pPr eaLnBrk="1" hangingPunct="1"/>
            <a:r>
              <a:rPr lang="cs-CZ" altLang="en-US" sz="2800" dirty="0"/>
              <a:t>Při titraci plazmy CO2 (in vitro) se </a:t>
            </a:r>
            <a:r>
              <a:rPr lang="cs-CZ" altLang="en-US" sz="2800" dirty="0" err="1"/>
              <a:t>BB</a:t>
            </a:r>
            <a:r>
              <a:rPr lang="cs-CZ" altLang="en-US" sz="2800" baseline="-25000" dirty="0" err="1"/>
              <a:t>p</a:t>
            </a:r>
            <a:r>
              <a:rPr lang="cs-CZ" altLang="en-US" sz="2800" dirty="0"/>
              <a:t> nemění</a:t>
            </a:r>
          </a:p>
        </p:txBody>
      </p:sp>
      <p:sp>
        <p:nvSpPr>
          <p:cNvPr id="62504" name="TextovéPole 89">
            <a:extLst>
              <a:ext uri="{FF2B5EF4-FFF2-40B4-BE49-F238E27FC236}">
                <a16:creationId xmlns:a16="http://schemas.microsoft.com/office/drawing/2014/main" id="{FDFB9264-3F1B-59A6-AEA2-8199EF0C80A7}"/>
              </a:ext>
            </a:extLst>
          </p:cNvPr>
          <p:cNvSpPr txBox="1">
            <a:spLocks noChangeArrowheads="1"/>
          </p:cNvSpPr>
          <p:nvPr/>
        </p:nvSpPr>
        <p:spPr bwMode="auto">
          <a:xfrm>
            <a:off x="5810251" y="6000750"/>
            <a:ext cx="3825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SID, BB</a:t>
            </a:r>
            <a:r>
              <a:rPr lang="cs-CZ" altLang="en-US" sz="2400" baseline="-25000">
                <a:latin typeface="Georgia" panose="02040502050405020303" pitchFamily="18" charset="0"/>
              </a:rPr>
              <a:t>p  </a:t>
            </a:r>
            <a:r>
              <a:rPr lang="cs-CZ" altLang="en-US" sz="2400">
                <a:latin typeface="Georgia" panose="02040502050405020303" pitchFamily="18" charset="0"/>
              </a:rPr>
              <a:t>a BE</a:t>
            </a:r>
            <a:r>
              <a:rPr lang="cs-CZ" altLang="en-US" sz="2400" baseline="-25000">
                <a:latin typeface="Georgia" panose="02040502050405020303" pitchFamily="18" charset="0"/>
              </a:rPr>
              <a:t>p</a:t>
            </a:r>
            <a:r>
              <a:rPr lang="cs-CZ" altLang="en-US" sz="2400">
                <a:latin typeface="Georgia" panose="02040502050405020303" pitchFamily="18" charset="0"/>
              </a:rPr>
              <a:t> se nemění !</a:t>
            </a:r>
            <a:endParaRPr lang="cs-CZ" altLang="en-US" sz="2400" baseline="-25000">
              <a:latin typeface="Georgia" panose="02040502050405020303" pitchFamily="18" charset="0"/>
            </a:endParaRPr>
          </a:p>
        </p:txBody>
      </p:sp>
      <p:sp>
        <p:nvSpPr>
          <p:cNvPr id="62505" name="TextovéPole 90">
            <a:extLst>
              <a:ext uri="{FF2B5EF4-FFF2-40B4-BE49-F238E27FC236}">
                <a16:creationId xmlns:a16="http://schemas.microsoft.com/office/drawing/2014/main" id="{1F94DC97-BF37-8EF8-DAD3-A3A7E540DE9D}"/>
              </a:ext>
            </a:extLst>
          </p:cNvPr>
          <p:cNvSpPr txBox="1">
            <a:spLocks noChangeArrowheads="1"/>
          </p:cNvSpPr>
          <p:nvPr/>
        </p:nvSpPr>
        <p:spPr bwMode="auto">
          <a:xfrm>
            <a:off x="5738814" y="5500688"/>
            <a:ext cx="32210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d[HCO3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 </a:t>
            </a:r>
            <a:r>
              <a:rPr lang="cs-CZ" altLang="en-US" sz="2400">
                <a:latin typeface="Georgia" panose="02040502050405020303" pitchFamily="18" charset="0"/>
              </a:rPr>
              <a:t> = -d[Buf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p>
        </p:txBody>
      </p:sp>
      <p:sp>
        <p:nvSpPr>
          <p:cNvPr id="92" name="Obdélník 91">
            <a:extLst>
              <a:ext uri="{FF2B5EF4-FFF2-40B4-BE49-F238E27FC236}">
                <a16:creationId xmlns:a16="http://schemas.microsoft.com/office/drawing/2014/main" id="{A3501C5E-BD42-B66A-46E2-741F3B5D7C92}"/>
              </a:ext>
            </a:extLst>
          </p:cNvPr>
          <p:cNvSpPr/>
          <p:nvPr/>
        </p:nvSpPr>
        <p:spPr>
          <a:xfrm>
            <a:off x="4310063" y="2543175"/>
            <a:ext cx="1071562" cy="71438"/>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3" name="Nadpis 1">
            <a:extLst>
              <a:ext uri="{FF2B5EF4-FFF2-40B4-BE49-F238E27FC236}">
                <a16:creationId xmlns:a16="http://schemas.microsoft.com/office/drawing/2014/main" id="{360AC2F9-AE58-9CEB-D50F-3FE7369CDADE}"/>
              </a:ext>
            </a:extLst>
          </p:cNvPr>
          <p:cNvSpPr txBox="1">
            <a:spLocks/>
          </p:cNvSpPr>
          <p:nvPr/>
        </p:nvSpPr>
        <p:spPr>
          <a:xfrm>
            <a:off x="3830638" y="-34923"/>
            <a:ext cx="6429375" cy="589754"/>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cs-CZ" altLang="en-US" sz="2800"/>
              <a:t>Pufrační systémy plazmy</a:t>
            </a:r>
            <a:endParaRPr lang="cs-CZ" altLang="en-US" sz="2800" dirty="0"/>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Obdélník 174">
            <a:extLst>
              <a:ext uri="{FF2B5EF4-FFF2-40B4-BE49-F238E27FC236}">
                <a16:creationId xmlns:a16="http://schemas.microsoft.com/office/drawing/2014/main" id="{C9DF1C41-30B7-9B2D-D0C9-42640DF49720}"/>
              </a:ext>
            </a:extLst>
          </p:cNvPr>
          <p:cNvSpPr/>
          <p:nvPr/>
        </p:nvSpPr>
        <p:spPr>
          <a:xfrm>
            <a:off x="1524000" y="0"/>
            <a:ext cx="9144000" cy="68580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52" name="Elipsa 151">
            <a:extLst>
              <a:ext uri="{FF2B5EF4-FFF2-40B4-BE49-F238E27FC236}">
                <a16:creationId xmlns:a16="http://schemas.microsoft.com/office/drawing/2014/main" id="{95062742-FD20-5E5C-2C91-48472EF7BD54}"/>
              </a:ext>
            </a:extLst>
          </p:cNvPr>
          <p:cNvSpPr/>
          <p:nvPr/>
        </p:nvSpPr>
        <p:spPr>
          <a:xfrm>
            <a:off x="1023938" y="-1571625"/>
            <a:ext cx="10215563" cy="5214938"/>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 name="Obdélník 3">
            <a:extLst>
              <a:ext uri="{FF2B5EF4-FFF2-40B4-BE49-F238E27FC236}">
                <a16:creationId xmlns:a16="http://schemas.microsoft.com/office/drawing/2014/main" id="{8B8C2982-4B49-45C4-83F4-AC644CC2DDF1}"/>
              </a:ext>
            </a:extLst>
          </p:cNvPr>
          <p:cNvSpPr/>
          <p:nvPr/>
        </p:nvSpPr>
        <p:spPr>
          <a:xfrm>
            <a:off x="2381250" y="1428750"/>
            <a:ext cx="928688"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5" name="Obdélník 4">
            <a:extLst>
              <a:ext uri="{FF2B5EF4-FFF2-40B4-BE49-F238E27FC236}">
                <a16:creationId xmlns:a16="http://schemas.microsoft.com/office/drawing/2014/main" id="{915BD5B7-BC07-77A3-5D19-4058FAB05E90}"/>
              </a:ext>
            </a:extLst>
          </p:cNvPr>
          <p:cNvSpPr/>
          <p:nvPr/>
        </p:nvSpPr>
        <p:spPr>
          <a:xfrm>
            <a:off x="2452688" y="428625"/>
            <a:ext cx="785812"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6" name="Obdélník 5">
            <a:extLst>
              <a:ext uri="{FF2B5EF4-FFF2-40B4-BE49-F238E27FC236}">
                <a16:creationId xmlns:a16="http://schemas.microsoft.com/office/drawing/2014/main" id="{F6B8D6EF-A572-C335-0D22-B15DE7752B96}"/>
              </a:ext>
            </a:extLst>
          </p:cNvPr>
          <p:cNvSpPr/>
          <p:nvPr/>
        </p:nvSpPr>
        <p:spPr>
          <a:xfrm>
            <a:off x="4095751" y="857250"/>
            <a:ext cx="1071563"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7" name="Obdélník 6">
            <a:extLst>
              <a:ext uri="{FF2B5EF4-FFF2-40B4-BE49-F238E27FC236}">
                <a16:creationId xmlns:a16="http://schemas.microsoft.com/office/drawing/2014/main" id="{89F56DBC-BD19-6C4E-6918-1867A0B1D0FE}"/>
              </a:ext>
            </a:extLst>
          </p:cNvPr>
          <p:cNvSpPr/>
          <p:nvPr/>
        </p:nvSpPr>
        <p:spPr>
          <a:xfrm>
            <a:off x="5738814" y="285751"/>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0" name="Obdélník 9">
            <a:extLst>
              <a:ext uri="{FF2B5EF4-FFF2-40B4-BE49-F238E27FC236}">
                <a16:creationId xmlns:a16="http://schemas.microsoft.com/office/drawing/2014/main" id="{E4449819-721A-6FC2-3A70-02CBBD2BD923}"/>
              </a:ext>
            </a:extLst>
          </p:cNvPr>
          <p:cNvSpPr/>
          <p:nvPr/>
        </p:nvSpPr>
        <p:spPr>
          <a:xfrm>
            <a:off x="5953125" y="1428751"/>
            <a:ext cx="571500" cy="50006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1" name="Obdélník 10">
            <a:extLst>
              <a:ext uri="{FF2B5EF4-FFF2-40B4-BE49-F238E27FC236}">
                <a16:creationId xmlns:a16="http://schemas.microsoft.com/office/drawing/2014/main" id="{2F7FEBE8-5868-F533-B413-B32B394F84BD}"/>
              </a:ext>
            </a:extLst>
          </p:cNvPr>
          <p:cNvSpPr/>
          <p:nvPr/>
        </p:nvSpPr>
        <p:spPr>
          <a:xfrm>
            <a:off x="8167689" y="1785939"/>
            <a:ext cx="928687"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20" name="Obdélník 19">
            <a:extLst>
              <a:ext uri="{FF2B5EF4-FFF2-40B4-BE49-F238E27FC236}">
                <a16:creationId xmlns:a16="http://schemas.microsoft.com/office/drawing/2014/main" id="{58AA9070-DCCB-B2C2-2057-5454F2FA52B7}"/>
              </a:ext>
            </a:extLst>
          </p:cNvPr>
          <p:cNvSpPr/>
          <p:nvPr/>
        </p:nvSpPr>
        <p:spPr>
          <a:xfrm>
            <a:off x="5810251" y="235743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82" name="Pravoúhlá spojovací čára 81">
            <a:extLst>
              <a:ext uri="{FF2B5EF4-FFF2-40B4-BE49-F238E27FC236}">
                <a16:creationId xmlns:a16="http://schemas.microsoft.com/office/drawing/2014/main" id="{30171D5F-06A4-46C8-A1A0-ADD4A083A26F}"/>
              </a:ext>
            </a:extLst>
          </p:cNvPr>
          <p:cNvCxnSpPr>
            <a:stCxn id="11" idx="1"/>
            <a:endCxn id="10" idx="3"/>
          </p:cNvCxnSpPr>
          <p:nvPr/>
        </p:nvCxnSpPr>
        <p:spPr>
          <a:xfrm rot="10800000">
            <a:off x="6524626" y="1677989"/>
            <a:ext cx="1643063" cy="4286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86" name="Pravoúhlá spojovací čára 85">
            <a:extLst>
              <a:ext uri="{FF2B5EF4-FFF2-40B4-BE49-F238E27FC236}">
                <a16:creationId xmlns:a16="http://schemas.microsoft.com/office/drawing/2014/main" id="{050640B4-C4D7-7EC7-EA04-06B7EDBD71B9}"/>
              </a:ext>
            </a:extLst>
          </p:cNvPr>
          <p:cNvCxnSpPr>
            <a:stCxn id="20" idx="3"/>
            <a:endCxn id="11" idx="1"/>
          </p:cNvCxnSpPr>
          <p:nvPr/>
        </p:nvCxnSpPr>
        <p:spPr>
          <a:xfrm flipV="1">
            <a:off x="6810376" y="2106613"/>
            <a:ext cx="1357313" cy="608012"/>
          </a:xfrm>
          <a:prstGeom prst="bentConnector3">
            <a:avLst>
              <a:gd name="adj1" fmla="val 39792"/>
            </a:avLst>
          </a:prstGeom>
        </p:spPr>
        <p:style>
          <a:lnRef idx="2">
            <a:schemeClr val="dk1"/>
          </a:lnRef>
          <a:fillRef idx="1">
            <a:schemeClr val="lt1"/>
          </a:fillRef>
          <a:effectRef idx="0">
            <a:schemeClr val="dk1"/>
          </a:effectRef>
          <a:fontRef idx="minor">
            <a:schemeClr val="dk1"/>
          </a:fontRef>
        </p:style>
      </p:cxnSp>
      <p:cxnSp>
        <p:nvCxnSpPr>
          <p:cNvPr id="103" name="Pravoúhlá spojovací čára 102">
            <a:extLst>
              <a:ext uri="{FF2B5EF4-FFF2-40B4-BE49-F238E27FC236}">
                <a16:creationId xmlns:a16="http://schemas.microsoft.com/office/drawing/2014/main" id="{CA9662D8-F22E-52A7-2057-BEE04375508B}"/>
              </a:ext>
            </a:extLst>
          </p:cNvPr>
          <p:cNvCxnSpPr>
            <a:stCxn id="6" idx="1"/>
            <a:endCxn id="5" idx="3"/>
          </p:cNvCxnSpPr>
          <p:nvPr/>
        </p:nvCxnSpPr>
        <p:spPr>
          <a:xfrm rot="10800000">
            <a:off x="3238500" y="749300"/>
            <a:ext cx="857250" cy="393700"/>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04" name="Pravoúhlá spojovací čára 103">
            <a:extLst>
              <a:ext uri="{FF2B5EF4-FFF2-40B4-BE49-F238E27FC236}">
                <a16:creationId xmlns:a16="http://schemas.microsoft.com/office/drawing/2014/main" id="{6CB3E598-12FB-E248-05DD-800DE1A27965}"/>
              </a:ext>
            </a:extLst>
          </p:cNvPr>
          <p:cNvCxnSpPr>
            <a:stCxn id="4" idx="3"/>
            <a:endCxn id="6" idx="1"/>
          </p:cNvCxnSpPr>
          <p:nvPr/>
        </p:nvCxnSpPr>
        <p:spPr>
          <a:xfrm flipV="1">
            <a:off x="3309938" y="1143001"/>
            <a:ext cx="785812" cy="6064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23" name="Pravoúhlá spojovací čára 122">
            <a:extLst>
              <a:ext uri="{FF2B5EF4-FFF2-40B4-BE49-F238E27FC236}">
                <a16:creationId xmlns:a16="http://schemas.microsoft.com/office/drawing/2014/main" id="{F784CB82-5C69-F180-8549-FC281BAB71D0}"/>
              </a:ext>
            </a:extLst>
          </p:cNvPr>
          <p:cNvCxnSpPr>
            <a:stCxn id="7" idx="1"/>
            <a:endCxn id="6" idx="3"/>
          </p:cNvCxnSpPr>
          <p:nvPr/>
        </p:nvCxnSpPr>
        <p:spPr>
          <a:xfrm rot="10800000" flipV="1">
            <a:off x="5167313" y="642938"/>
            <a:ext cx="571500" cy="50006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24" name="Pravoúhlá spojovací čára 123">
            <a:extLst>
              <a:ext uri="{FF2B5EF4-FFF2-40B4-BE49-F238E27FC236}">
                <a16:creationId xmlns:a16="http://schemas.microsoft.com/office/drawing/2014/main" id="{B1C0C276-A39B-075D-9FD4-1337DB63812C}"/>
              </a:ext>
            </a:extLst>
          </p:cNvPr>
          <p:cNvCxnSpPr>
            <a:stCxn id="10" idx="1"/>
            <a:endCxn id="6" idx="3"/>
          </p:cNvCxnSpPr>
          <p:nvPr/>
        </p:nvCxnSpPr>
        <p:spPr>
          <a:xfrm rot="10800000">
            <a:off x="5167313" y="1143000"/>
            <a:ext cx="785812" cy="534988"/>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sp>
        <p:nvSpPr>
          <p:cNvPr id="139" name="Obdélník 138">
            <a:extLst>
              <a:ext uri="{FF2B5EF4-FFF2-40B4-BE49-F238E27FC236}">
                <a16:creationId xmlns:a16="http://schemas.microsoft.com/office/drawing/2014/main" id="{2D6AC98B-10C8-917E-A200-FE3689D756CE}"/>
              </a:ext>
            </a:extLst>
          </p:cNvPr>
          <p:cNvSpPr/>
          <p:nvPr/>
        </p:nvSpPr>
        <p:spPr>
          <a:xfrm>
            <a:off x="2595564" y="4929189"/>
            <a:ext cx="928687"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140" name="Obdélník 139">
            <a:extLst>
              <a:ext uri="{FF2B5EF4-FFF2-40B4-BE49-F238E27FC236}">
                <a16:creationId xmlns:a16="http://schemas.microsoft.com/office/drawing/2014/main" id="{1EF79564-8F03-1B8D-1083-BBB616AE70B3}"/>
              </a:ext>
            </a:extLst>
          </p:cNvPr>
          <p:cNvSpPr/>
          <p:nvPr/>
        </p:nvSpPr>
        <p:spPr>
          <a:xfrm>
            <a:off x="2667001" y="3929064"/>
            <a:ext cx="785813"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141" name="Obdélník 140">
            <a:extLst>
              <a:ext uri="{FF2B5EF4-FFF2-40B4-BE49-F238E27FC236}">
                <a16:creationId xmlns:a16="http://schemas.microsoft.com/office/drawing/2014/main" id="{99BF57A6-F5DD-B1CE-3382-72F396B6686A}"/>
              </a:ext>
            </a:extLst>
          </p:cNvPr>
          <p:cNvSpPr/>
          <p:nvPr/>
        </p:nvSpPr>
        <p:spPr>
          <a:xfrm>
            <a:off x="4310063" y="4357688"/>
            <a:ext cx="1071562"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142" name="Obdélník 141">
            <a:extLst>
              <a:ext uri="{FF2B5EF4-FFF2-40B4-BE49-F238E27FC236}">
                <a16:creationId xmlns:a16="http://schemas.microsoft.com/office/drawing/2014/main" id="{9B28CC6A-B83D-B8D7-37B2-0CC4137A302E}"/>
              </a:ext>
            </a:extLst>
          </p:cNvPr>
          <p:cNvSpPr/>
          <p:nvPr/>
        </p:nvSpPr>
        <p:spPr>
          <a:xfrm>
            <a:off x="5953126" y="378618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43" name="Obdélník 142">
            <a:extLst>
              <a:ext uri="{FF2B5EF4-FFF2-40B4-BE49-F238E27FC236}">
                <a16:creationId xmlns:a16="http://schemas.microsoft.com/office/drawing/2014/main" id="{92C0D86D-882F-E56B-4970-43DA4ED2CE50}"/>
              </a:ext>
            </a:extLst>
          </p:cNvPr>
          <p:cNvSpPr/>
          <p:nvPr/>
        </p:nvSpPr>
        <p:spPr>
          <a:xfrm>
            <a:off x="6167438" y="4929188"/>
            <a:ext cx="571500" cy="500062"/>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44" name="Obdélník 143">
            <a:extLst>
              <a:ext uri="{FF2B5EF4-FFF2-40B4-BE49-F238E27FC236}">
                <a16:creationId xmlns:a16="http://schemas.microsoft.com/office/drawing/2014/main" id="{2B9A38D5-EBAA-D1BF-94AF-D94884C08E64}"/>
              </a:ext>
            </a:extLst>
          </p:cNvPr>
          <p:cNvSpPr/>
          <p:nvPr/>
        </p:nvSpPr>
        <p:spPr>
          <a:xfrm>
            <a:off x="8382000" y="5286375"/>
            <a:ext cx="928688"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145" name="Obdélník 144">
            <a:extLst>
              <a:ext uri="{FF2B5EF4-FFF2-40B4-BE49-F238E27FC236}">
                <a16:creationId xmlns:a16="http://schemas.microsoft.com/office/drawing/2014/main" id="{187A80A9-6FE7-1F93-659D-90B0F6812820}"/>
              </a:ext>
            </a:extLst>
          </p:cNvPr>
          <p:cNvSpPr/>
          <p:nvPr/>
        </p:nvSpPr>
        <p:spPr>
          <a:xfrm>
            <a:off x="6024564" y="5857876"/>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146" name="Pravoúhlá spojovací čára 145">
            <a:extLst>
              <a:ext uri="{FF2B5EF4-FFF2-40B4-BE49-F238E27FC236}">
                <a16:creationId xmlns:a16="http://schemas.microsoft.com/office/drawing/2014/main" id="{0D2CE540-9275-5A3D-33A6-D1835445EEED}"/>
              </a:ext>
            </a:extLst>
          </p:cNvPr>
          <p:cNvCxnSpPr>
            <a:stCxn id="144" idx="1"/>
            <a:endCxn id="143" idx="3"/>
          </p:cNvCxnSpPr>
          <p:nvPr/>
        </p:nvCxnSpPr>
        <p:spPr>
          <a:xfrm rot="10800000">
            <a:off x="6738938" y="5180014"/>
            <a:ext cx="1643062" cy="4286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47" name="Pravoúhlá spojovací čára 146">
            <a:extLst>
              <a:ext uri="{FF2B5EF4-FFF2-40B4-BE49-F238E27FC236}">
                <a16:creationId xmlns:a16="http://schemas.microsoft.com/office/drawing/2014/main" id="{51EF112A-1260-D9F3-597A-8704CE8D9F55}"/>
              </a:ext>
            </a:extLst>
          </p:cNvPr>
          <p:cNvCxnSpPr>
            <a:stCxn id="145" idx="3"/>
            <a:endCxn id="144" idx="1"/>
          </p:cNvCxnSpPr>
          <p:nvPr/>
        </p:nvCxnSpPr>
        <p:spPr>
          <a:xfrm flipV="1">
            <a:off x="7024688" y="5608639"/>
            <a:ext cx="1357312" cy="606425"/>
          </a:xfrm>
          <a:prstGeom prst="bentConnector3">
            <a:avLst>
              <a:gd name="adj1" fmla="val 38772"/>
            </a:avLst>
          </a:prstGeom>
        </p:spPr>
        <p:style>
          <a:lnRef idx="2">
            <a:schemeClr val="dk1"/>
          </a:lnRef>
          <a:fillRef idx="1">
            <a:schemeClr val="lt1"/>
          </a:fillRef>
          <a:effectRef idx="0">
            <a:schemeClr val="dk1"/>
          </a:effectRef>
          <a:fontRef idx="minor">
            <a:schemeClr val="dk1"/>
          </a:fontRef>
        </p:style>
      </p:cxnSp>
      <p:cxnSp>
        <p:nvCxnSpPr>
          <p:cNvPr id="148" name="Pravoúhlá spojovací čára 147">
            <a:extLst>
              <a:ext uri="{FF2B5EF4-FFF2-40B4-BE49-F238E27FC236}">
                <a16:creationId xmlns:a16="http://schemas.microsoft.com/office/drawing/2014/main" id="{1EF11487-86F3-FF04-4193-4E17EC4F34ED}"/>
              </a:ext>
            </a:extLst>
          </p:cNvPr>
          <p:cNvCxnSpPr>
            <a:stCxn id="141" idx="1"/>
            <a:endCxn id="140" idx="3"/>
          </p:cNvCxnSpPr>
          <p:nvPr/>
        </p:nvCxnSpPr>
        <p:spPr>
          <a:xfrm rot="10800000">
            <a:off x="3452813" y="4251326"/>
            <a:ext cx="857250" cy="392113"/>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49" name="Pravoúhlá spojovací čára 148">
            <a:extLst>
              <a:ext uri="{FF2B5EF4-FFF2-40B4-BE49-F238E27FC236}">
                <a16:creationId xmlns:a16="http://schemas.microsoft.com/office/drawing/2014/main" id="{514211DA-58B5-A5CB-455E-DCD364C382FC}"/>
              </a:ext>
            </a:extLst>
          </p:cNvPr>
          <p:cNvCxnSpPr>
            <a:stCxn id="139" idx="3"/>
            <a:endCxn id="141" idx="1"/>
          </p:cNvCxnSpPr>
          <p:nvPr/>
        </p:nvCxnSpPr>
        <p:spPr>
          <a:xfrm flipV="1">
            <a:off x="3524251" y="4643438"/>
            <a:ext cx="785813" cy="60801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0" name="Pravoúhlá spojovací čára 149">
            <a:extLst>
              <a:ext uri="{FF2B5EF4-FFF2-40B4-BE49-F238E27FC236}">
                <a16:creationId xmlns:a16="http://schemas.microsoft.com/office/drawing/2014/main" id="{5AA9C6AD-BD85-3674-568A-1E107FFDDB37}"/>
              </a:ext>
            </a:extLst>
          </p:cNvPr>
          <p:cNvCxnSpPr>
            <a:stCxn id="142" idx="1"/>
            <a:endCxn id="141" idx="3"/>
          </p:cNvCxnSpPr>
          <p:nvPr/>
        </p:nvCxnSpPr>
        <p:spPr>
          <a:xfrm rot="10800000" flipV="1">
            <a:off x="5381625" y="4143376"/>
            <a:ext cx="571500" cy="500063"/>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1" name="Pravoúhlá spojovací čára 150">
            <a:extLst>
              <a:ext uri="{FF2B5EF4-FFF2-40B4-BE49-F238E27FC236}">
                <a16:creationId xmlns:a16="http://schemas.microsoft.com/office/drawing/2014/main" id="{B7615FA0-B494-F718-E062-64444A897572}"/>
              </a:ext>
            </a:extLst>
          </p:cNvPr>
          <p:cNvCxnSpPr>
            <a:stCxn id="143" idx="1"/>
            <a:endCxn id="141" idx="3"/>
          </p:cNvCxnSpPr>
          <p:nvPr/>
        </p:nvCxnSpPr>
        <p:spPr>
          <a:xfrm rot="10800000">
            <a:off x="5381626" y="4643439"/>
            <a:ext cx="785813" cy="536575"/>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cxnSp>
        <p:nvCxnSpPr>
          <p:cNvPr id="154" name="Tvar 153">
            <a:extLst>
              <a:ext uri="{FF2B5EF4-FFF2-40B4-BE49-F238E27FC236}">
                <a16:creationId xmlns:a16="http://schemas.microsoft.com/office/drawing/2014/main" id="{14A0B812-3401-DAB9-589E-8E7900F4BD22}"/>
              </a:ext>
            </a:extLst>
          </p:cNvPr>
          <p:cNvCxnSpPr>
            <a:stCxn id="142" idx="3"/>
            <a:endCxn id="7" idx="3"/>
          </p:cNvCxnSpPr>
          <p:nvPr/>
        </p:nvCxnSpPr>
        <p:spPr>
          <a:xfrm flipH="1" flipV="1">
            <a:off x="6738938" y="642939"/>
            <a:ext cx="214312" cy="3500437"/>
          </a:xfrm>
          <a:prstGeom prst="bentConnector3">
            <a:avLst>
              <a:gd name="adj1" fmla="val -1205648"/>
            </a:avLst>
          </a:prstGeom>
          <a:ln w="25400"/>
        </p:spPr>
        <p:style>
          <a:lnRef idx="1">
            <a:schemeClr val="dk1"/>
          </a:lnRef>
          <a:fillRef idx="0">
            <a:schemeClr val="dk1"/>
          </a:fillRef>
          <a:effectRef idx="0">
            <a:schemeClr val="dk1"/>
          </a:effectRef>
          <a:fontRef idx="minor">
            <a:schemeClr val="tx1"/>
          </a:fontRef>
        </p:style>
      </p:cxnSp>
      <p:cxnSp>
        <p:nvCxnSpPr>
          <p:cNvPr id="169" name="Tvar 153">
            <a:extLst>
              <a:ext uri="{FF2B5EF4-FFF2-40B4-BE49-F238E27FC236}">
                <a16:creationId xmlns:a16="http://schemas.microsoft.com/office/drawing/2014/main" id="{5A45C480-34EC-1C2F-8A87-921D71E7A78B}"/>
              </a:ext>
            </a:extLst>
          </p:cNvPr>
          <p:cNvCxnSpPr>
            <a:stCxn id="139" idx="1"/>
            <a:endCxn id="4" idx="1"/>
          </p:cNvCxnSpPr>
          <p:nvPr/>
        </p:nvCxnSpPr>
        <p:spPr>
          <a:xfrm rot="10800000">
            <a:off x="2381251" y="1749426"/>
            <a:ext cx="214313" cy="3502025"/>
          </a:xfrm>
          <a:prstGeom prst="bentConnector3">
            <a:avLst>
              <a:gd name="adj1" fmla="val 206666"/>
            </a:avLst>
          </a:prstGeom>
          <a:ln w="25400"/>
        </p:spPr>
        <p:style>
          <a:lnRef idx="1">
            <a:schemeClr val="dk1"/>
          </a:lnRef>
          <a:fillRef idx="0">
            <a:schemeClr val="dk1"/>
          </a:fillRef>
          <a:effectRef idx="0">
            <a:schemeClr val="dk1"/>
          </a:effectRef>
          <a:fontRef idx="minor">
            <a:schemeClr val="tx1"/>
          </a:fontRef>
        </p:style>
      </p:cxnSp>
      <p:sp>
        <p:nvSpPr>
          <p:cNvPr id="63520" name="TextovéPole 171">
            <a:extLst>
              <a:ext uri="{FF2B5EF4-FFF2-40B4-BE49-F238E27FC236}">
                <a16:creationId xmlns:a16="http://schemas.microsoft.com/office/drawing/2014/main" id="{529EAA41-038B-5EAB-3748-C82B7C425A18}"/>
              </a:ext>
            </a:extLst>
          </p:cNvPr>
          <p:cNvSpPr txBox="1">
            <a:spLocks noChangeArrowheads="1"/>
          </p:cNvSpPr>
          <p:nvPr/>
        </p:nvSpPr>
        <p:spPr bwMode="auto">
          <a:xfrm>
            <a:off x="2524126" y="5715001"/>
            <a:ext cx="3273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p>
        </p:txBody>
      </p:sp>
      <p:sp>
        <p:nvSpPr>
          <p:cNvPr id="63521" name="TextovéPole 172">
            <a:extLst>
              <a:ext uri="{FF2B5EF4-FFF2-40B4-BE49-F238E27FC236}">
                <a16:creationId xmlns:a16="http://schemas.microsoft.com/office/drawing/2014/main" id="{BEEE88D9-2217-FC35-588E-8E902752DCCA}"/>
              </a:ext>
            </a:extLst>
          </p:cNvPr>
          <p:cNvSpPr txBox="1">
            <a:spLocks noChangeArrowheads="1"/>
          </p:cNvSpPr>
          <p:nvPr/>
        </p:nvSpPr>
        <p:spPr bwMode="auto">
          <a:xfrm>
            <a:off x="2452688" y="2109788"/>
            <a:ext cx="32385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e</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e</a:t>
            </a:r>
          </a:p>
        </p:txBody>
      </p:sp>
      <p:sp>
        <p:nvSpPr>
          <p:cNvPr id="63522" name="TextovéPole 175">
            <a:extLst>
              <a:ext uri="{FF2B5EF4-FFF2-40B4-BE49-F238E27FC236}">
                <a16:creationId xmlns:a16="http://schemas.microsoft.com/office/drawing/2014/main" id="{072E9692-EE60-3999-3AAE-74D0BF47C257}"/>
              </a:ext>
            </a:extLst>
          </p:cNvPr>
          <p:cNvSpPr txBox="1">
            <a:spLocks noChangeArrowheads="1"/>
          </p:cNvSpPr>
          <p:nvPr/>
        </p:nvSpPr>
        <p:spPr bwMode="auto">
          <a:xfrm>
            <a:off x="2452688" y="2500313"/>
            <a:ext cx="2241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e</a:t>
            </a:r>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-NBB</a:t>
            </a:r>
            <a:r>
              <a:rPr lang="cs-CZ" altLang="en-US" sz="2400" baseline="-25000">
                <a:latin typeface="Georgia" panose="02040502050405020303" pitchFamily="18" charset="0"/>
              </a:rPr>
              <a:t>e</a:t>
            </a:r>
          </a:p>
        </p:txBody>
      </p:sp>
      <p:sp>
        <p:nvSpPr>
          <p:cNvPr id="63523" name="TextovéPole 176">
            <a:extLst>
              <a:ext uri="{FF2B5EF4-FFF2-40B4-BE49-F238E27FC236}">
                <a16:creationId xmlns:a16="http://schemas.microsoft.com/office/drawing/2014/main" id="{A428061D-9D16-F937-F24A-B33BC09DBF8D}"/>
              </a:ext>
            </a:extLst>
          </p:cNvPr>
          <p:cNvSpPr txBox="1">
            <a:spLocks noChangeArrowheads="1"/>
          </p:cNvSpPr>
          <p:nvPr/>
        </p:nvSpPr>
        <p:spPr bwMode="auto">
          <a:xfrm>
            <a:off x="2524125" y="6253163"/>
            <a:ext cx="23764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p</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-NBB</a:t>
            </a:r>
            <a:r>
              <a:rPr lang="cs-CZ" altLang="en-US" sz="2400" baseline="-25000">
                <a:latin typeface="Georgia" panose="02040502050405020303" pitchFamily="18" charset="0"/>
              </a:rPr>
              <a:t>p</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Obdélník 174">
            <a:extLst>
              <a:ext uri="{FF2B5EF4-FFF2-40B4-BE49-F238E27FC236}">
                <a16:creationId xmlns:a16="http://schemas.microsoft.com/office/drawing/2014/main" id="{695FBDDE-45F5-79E9-DAD3-7B03B77BF968}"/>
              </a:ext>
            </a:extLst>
          </p:cNvPr>
          <p:cNvSpPr/>
          <p:nvPr/>
        </p:nvSpPr>
        <p:spPr>
          <a:xfrm>
            <a:off x="1524000" y="0"/>
            <a:ext cx="9144000" cy="68580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52" name="Elipsa 151">
            <a:extLst>
              <a:ext uri="{FF2B5EF4-FFF2-40B4-BE49-F238E27FC236}">
                <a16:creationId xmlns:a16="http://schemas.microsoft.com/office/drawing/2014/main" id="{81229700-476C-C6F2-1077-236B73B01665}"/>
              </a:ext>
            </a:extLst>
          </p:cNvPr>
          <p:cNvSpPr/>
          <p:nvPr/>
        </p:nvSpPr>
        <p:spPr>
          <a:xfrm>
            <a:off x="1023938" y="-1571625"/>
            <a:ext cx="10215563" cy="5214938"/>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 name="Obdélník 3">
            <a:extLst>
              <a:ext uri="{FF2B5EF4-FFF2-40B4-BE49-F238E27FC236}">
                <a16:creationId xmlns:a16="http://schemas.microsoft.com/office/drawing/2014/main" id="{145F7271-686E-90E8-DEE6-6A345763A188}"/>
              </a:ext>
            </a:extLst>
          </p:cNvPr>
          <p:cNvSpPr/>
          <p:nvPr/>
        </p:nvSpPr>
        <p:spPr>
          <a:xfrm>
            <a:off x="2381250" y="1428750"/>
            <a:ext cx="928688"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5" name="Obdélník 4">
            <a:extLst>
              <a:ext uri="{FF2B5EF4-FFF2-40B4-BE49-F238E27FC236}">
                <a16:creationId xmlns:a16="http://schemas.microsoft.com/office/drawing/2014/main" id="{D981FCFB-A178-6138-2877-C75787943A25}"/>
              </a:ext>
            </a:extLst>
          </p:cNvPr>
          <p:cNvSpPr/>
          <p:nvPr/>
        </p:nvSpPr>
        <p:spPr>
          <a:xfrm>
            <a:off x="2452688" y="428625"/>
            <a:ext cx="785812"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6" name="Obdélník 5">
            <a:extLst>
              <a:ext uri="{FF2B5EF4-FFF2-40B4-BE49-F238E27FC236}">
                <a16:creationId xmlns:a16="http://schemas.microsoft.com/office/drawing/2014/main" id="{B505E10C-1E4C-4F8F-EBA6-233A5F94100C}"/>
              </a:ext>
            </a:extLst>
          </p:cNvPr>
          <p:cNvSpPr/>
          <p:nvPr/>
        </p:nvSpPr>
        <p:spPr>
          <a:xfrm>
            <a:off x="4095751" y="857250"/>
            <a:ext cx="1071563"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7" name="Obdélník 6">
            <a:extLst>
              <a:ext uri="{FF2B5EF4-FFF2-40B4-BE49-F238E27FC236}">
                <a16:creationId xmlns:a16="http://schemas.microsoft.com/office/drawing/2014/main" id="{93640CE4-9805-F360-DC28-6D67EDC56BBA}"/>
              </a:ext>
            </a:extLst>
          </p:cNvPr>
          <p:cNvSpPr/>
          <p:nvPr/>
        </p:nvSpPr>
        <p:spPr>
          <a:xfrm>
            <a:off x="5738814" y="285751"/>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0" name="Obdélník 9">
            <a:extLst>
              <a:ext uri="{FF2B5EF4-FFF2-40B4-BE49-F238E27FC236}">
                <a16:creationId xmlns:a16="http://schemas.microsoft.com/office/drawing/2014/main" id="{39540C3B-B38F-3CAF-9738-2391B86FFB00}"/>
              </a:ext>
            </a:extLst>
          </p:cNvPr>
          <p:cNvSpPr/>
          <p:nvPr/>
        </p:nvSpPr>
        <p:spPr>
          <a:xfrm>
            <a:off x="5953125" y="1428751"/>
            <a:ext cx="571500" cy="50006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1" name="Obdélník 10">
            <a:extLst>
              <a:ext uri="{FF2B5EF4-FFF2-40B4-BE49-F238E27FC236}">
                <a16:creationId xmlns:a16="http://schemas.microsoft.com/office/drawing/2014/main" id="{F6EC24EA-6303-E4D2-AA1B-DD21E616A449}"/>
              </a:ext>
            </a:extLst>
          </p:cNvPr>
          <p:cNvSpPr/>
          <p:nvPr/>
        </p:nvSpPr>
        <p:spPr>
          <a:xfrm>
            <a:off x="8167689" y="1785939"/>
            <a:ext cx="928687"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20" name="Obdélník 19">
            <a:extLst>
              <a:ext uri="{FF2B5EF4-FFF2-40B4-BE49-F238E27FC236}">
                <a16:creationId xmlns:a16="http://schemas.microsoft.com/office/drawing/2014/main" id="{F8DAC404-6A1A-2EA5-E8C7-B3EFE7ADE52D}"/>
              </a:ext>
            </a:extLst>
          </p:cNvPr>
          <p:cNvSpPr/>
          <p:nvPr/>
        </p:nvSpPr>
        <p:spPr>
          <a:xfrm>
            <a:off x="5810251" y="235743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cs-CZ" dirty="0"/>
          </a:p>
          <a:p>
            <a:pPr algn="ctr">
              <a:defRPr/>
            </a:pPr>
            <a:r>
              <a:rPr lang="cs-CZ" dirty="0"/>
              <a:t>Buf </a:t>
            </a:r>
            <a:r>
              <a:rPr lang="cs-CZ" baseline="46000" dirty="0"/>
              <a:t>-</a:t>
            </a:r>
            <a:r>
              <a:rPr lang="cs-CZ" dirty="0"/>
              <a:t> </a:t>
            </a:r>
            <a:endParaRPr lang="cs-CZ" baseline="46000" dirty="0"/>
          </a:p>
        </p:txBody>
      </p:sp>
      <p:cxnSp>
        <p:nvCxnSpPr>
          <p:cNvPr id="82" name="Pravoúhlá spojovací čára 81">
            <a:extLst>
              <a:ext uri="{FF2B5EF4-FFF2-40B4-BE49-F238E27FC236}">
                <a16:creationId xmlns:a16="http://schemas.microsoft.com/office/drawing/2014/main" id="{4132F75E-25FA-4EE1-8999-8C18D56DABBE}"/>
              </a:ext>
            </a:extLst>
          </p:cNvPr>
          <p:cNvCxnSpPr>
            <a:stCxn id="11" idx="1"/>
            <a:endCxn id="10" idx="3"/>
          </p:cNvCxnSpPr>
          <p:nvPr/>
        </p:nvCxnSpPr>
        <p:spPr>
          <a:xfrm rot="10800000">
            <a:off x="6524626" y="1677989"/>
            <a:ext cx="1643063" cy="4286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86" name="Pravoúhlá spojovací čára 85">
            <a:extLst>
              <a:ext uri="{FF2B5EF4-FFF2-40B4-BE49-F238E27FC236}">
                <a16:creationId xmlns:a16="http://schemas.microsoft.com/office/drawing/2014/main" id="{CBDF7E29-4652-1DB1-1677-082E8F49F04C}"/>
              </a:ext>
            </a:extLst>
          </p:cNvPr>
          <p:cNvCxnSpPr>
            <a:stCxn id="20" idx="3"/>
            <a:endCxn id="11" idx="1"/>
          </p:cNvCxnSpPr>
          <p:nvPr/>
        </p:nvCxnSpPr>
        <p:spPr>
          <a:xfrm flipV="1">
            <a:off x="6810376" y="2106613"/>
            <a:ext cx="1357313" cy="608012"/>
          </a:xfrm>
          <a:prstGeom prst="bentConnector3">
            <a:avLst>
              <a:gd name="adj1" fmla="val 39792"/>
            </a:avLst>
          </a:prstGeom>
        </p:spPr>
        <p:style>
          <a:lnRef idx="2">
            <a:schemeClr val="dk1"/>
          </a:lnRef>
          <a:fillRef idx="1">
            <a:schemeClr val="lt1"/>
          </a:fillRef>
          <a:effectRef idx="0">
            <a:schemeClr val="dk1"/>
          </a:effectRef>
          <a:fontRef idx="minor">
            <a:schemeClr val="dk1"/>
          </a:fontRef>
        </p:style>
      </p:cxnSp>
      <p:cxnSp>
        <p:nvCxnSpPr>
          <p:cNvPr id="103" name="Pravoúhlá spojovací čára 102">
            <a:extLst>
              <a:ext uri="{FF2B5EF4-FFF2-40B4-BE49-F238E27FC236}">
                <a16:creationId xmlns:a16="http://schemas.microsoft.com/office/drawing/2014/main" id="{51583E86-643C-B90C-1B40-A341ECD0F97E}"/>
              </a:ext>
            </a:extLst>
          </p:cNvPr>
          <p:cNvCxnSpPr>
            <a:stCxn id="6" idx="1"/>
            <a:endCxn id="5" idx="3"/>
          </p:cNvCxnSpPr>
          <p:nvPr/>
        </p:nvCxnSpPr>
        <p:spPr>
          <a:xfrm rot="10800000">
            <a:off x="3238500" y="749300"/>
            <a:ext cx="857250" cy="393700"/>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04" name="Pravoúhlá spojovací čára 103">
            <a:extLst>
              <a:ext uri="{FF2B5EF4-FFF2-40B4-BE49-F238E27FC236}">
                <a16:creationId xmlns:a16="http://schemas.microsoft.com/office/drawing/2014/main" id="{696E0CF6-1995-2F36-5A83-17FB38DDA3D3}"/>
              </a:ext>
            </a:extLst>
          </p:cNvPr>
          <p:cNvCxnSpPr>
            <a:stCxn id="4" idx="3"/>
            <a:endCxn id="6" idx="1"/>
          </p:cNvCxnSpPr>
          <p:nvPr/>
        </p:nvCxnSpPr>
        <p:spPr>
          <a:xfrm flipV="1">
            <a:off x="3309938" y="1143001"/>
            <a:ext cx="785812" cy="6064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23" name="Pravoúhlá spojovací čára 122">
            <a:extLst>
              <a:ext uri="{FF2B5EF4-FFF2-40B4-BE49-F238E27FC236}">
                <a16:creationId xmlns:a16="http://schemas.microsoft.com/office/drawing/2014/main" id="{3EFF14B4-0296-A9B4-6E58-A3DC9964D3CD}"/>
              </a:ext>
            </a:extLst>
          </p:cNvPr>
          <p:cNvCxnSpPr>
            <a:stCxn id="7" idx="1"/>
            <a:endCxn id="6" idx="3"/>
          </p:cNvCxnSpPr>
          <p:nvPr/>
        </p:nvCxnSpPr>
        <p:spPr>
          <a:xfrm rot="10800000" flipV="1">
            <a:off x="5167313" y="642938"/>
            <a:ext cx="571500" cy="50006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24" name="Pravoúhlá spojovací čára 123">
            <a:extLst>
              <a:ext uri="{FF2B5EF4-FFF2-40B4-BE49-F238E27FC236}">
                <a16:creationId xmlns:a16="http://schemas.microsoft.com/office/drawing/2014/main" id="{9540B5ED-FD49-E7C6-17D8-23C38462C28A}"/>
              </a:ext>
            </a:extLst>
          </p:cNvPr>
          <p:cNvCxnSpPr>
            <a:stCxn id="10" idx="1"/>
            <a:endCxn id="6" idx="3"/>
          </p:cNvCxnSpPr>
          <p:nvPr/>
        </p:nvCxnSpPr>
        <p:spPr>
          <a:xfrm rot="10800000">
            <a:off x="5167313" y="1143000"/>
            <a:ext cx="785812" cy="534988"/>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sp>
        <p:nvSpPr>
          <p:cNvPr id="139" name="Obdélník 138">
            <a:extLst>
              <a:ext uri="{FF2B5EF4-FFF2-40B4-BE49-F238E27FC236}">
                <a16:creationId xmlns:a16="http://schemas.microsoft.com/office/drawing/2014/main" id="{B93ED5F6-902A-4815-B7E2-9716B9016C76}"/>
              </a:ext>
            </a:extLst>
          </p:cNvPr>
          <p:cNvSpPr/>
          <p:nvPr/>
        </p:nvSpPr>
        <p:spPr>
          <a:xfrm>
            <a:off x="2595564" y="4929189"/>
            <a:ext cx="928687"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140" name="Obdélník 139">
            <a:extLst>
              <a:ext uri="{FF2B5EF4-FFF2-40B4-BE49-F238E27FC236}">
                <a16:creationId xmlns:a16="http://schemas.microsoft.com/office/drawing/2014/main" id="{0FC1E64F-CEE7-EED8-7DB6-5E4F37944823}"/>
              </a:ext>
            </a:extLst>
          </p:cNvPr>
          <p:cNvSpPr/>
          <p:nvPr/>
        </p:nvSpPr>
        <p:spPr>
          <a:xfrm>
            <a:off x="2667001" y="3929064"/>
            <a:ext cx="785813"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141" name="Obdélník 140">
            <a:extLst>
              <a:ext uri="{FF2B5EF4-FFF2-40B4-BE49-F238E27FC236}">
                <a16:creationId xmlns:a16="http://schemas.microsoft.com/office/drawing/2014/main" id="{2B973A42-5DFE-891F-FB8A-3F73ECF6CC91}"/>
              </a:ext>
            </a:extLst>
          </p:cNvPr>
          <p:cNvSpPr/>
          <p:nvPr/>
        </p:nvSpPr>
        <p:spPr>
          <a:xfrm>
            <a:off x="4310063" y="4357688"/>
            <a:ext cx="1071562"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142" name="Obdélník 141">
            <a:extLst>
              <a:ext uri="{FF2B5EF4-FFF2-40B4-BE49-F238E27FC236}">
                <a16:creationId xmlns:a16="http://schemas.microsoft.com/office/drawing/2014/main" id="{DF7C3CDA-F05A-AAFE-6920-DD380695CEAE}"/>
              </a:ext>
            </a:extLst>
          </p:cNvPr>
          <p:cNvSpPr/>
          <p:nvPr/>
        </p:nvSpPr>
        <p:spPr>
          <a:xfrm>
            <a:off x="5953126" y="378618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43" name="Obdélník 142">
            <a:extLst>
              <a:ext uri="{FF2B5EF4-FFF2-40B4-BE49-F238E27FC236}">
                <a16:creationId xmlns:a16="http://schemas.microsoft.com/office/drawing/2014/main" id="{1F63F42C-3753-F9BD-6D59-300A8C7793C6}"/>
              </a:ext>
            </a:extLst>
          </p:cNvPr>
          <p:cNvSpPr/>
          <p:nvPr/>
        </p:nvSpPr>
        <p:spPr>
          <a:xfrm>
            <a:off x="6167438" y="4929188"/>
            <a:ext cx="571500" cy="500062"/>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44" name="Obdélník 143">
            <a:extLst>
              <a:ext uri="{FF2B5EF4-FFF2-40B4-BE49-F238E27FC236}">
                <a16:creationId xmlns:a16="http://schemas.microsoft.com/office/drawing/2014/main" id="{29BEC063-0A13-A72C-977A-9153E3415C78}"/>
              </a:ext>
            </a:extLst>
          </p:cNvPr>
          <p:cNvSpPr/>
          <p:nvPr/>
        </p:nvSpPr>
        <p:spPr>
          <a:xfrm>
            <a:off x="8382000" y="5286375"/>
            <a:ext cx="928688"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145" name="Obdélník 144">
            <a:extLst>
              <a:ext uri="{FF2B5EF4-FFF2-40B4-BE49-F238E27FC236}">
                <a16:creationId xmlns:a16="http://schemas.microsoft.com/office/drawing/2014/main" id="{A5AD8E11-C143-4673-29D2-AB0031CB3EB8}"/>
              </a:ext>
            </a:extLst>
          </p:cNvPr>
          <p:cNvSpPr/>
          <p:nvPr/>
        </p:nvSpPr>
        <p:spPr>
          <a:xfrm>
            <a:off x="6024564" y="5857876"/>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146" name="Pravoúhlá spojovací čára 145">
            <a:extLst>
              <a:ext uri="{FF2B5EF4-FFF2-40B4-BE49-F238E27FC236}">
                <a16:creationId xmlns:a16="http://schemas.microsoft.com/office/drawing/2014/main" id="{CFDBE8D5-C87E-4E05-2E81-B4ABC272EA53}"/>
              </a:ext>
            </a:extLst>
          </p:cNvPr>
          <p:cNvCxnSpPr>
            <a:stCxn id="144" idx="1"/>
            <a:endCxn id="143" idx="3"/>
          </p:cNvCxnSpPr>
          <p:nvPr/>
        </p:nvCxnSpPr>
        <p:spPr>
          <a:xfrm rot="10800000">
            <a:off x="6738938" y="5180014"/>
            <a:ext cx="1643062" cy="4286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47" name="Pravoúhlá spojovací čára 146">
            <a:extLst>
              <a:ext uri="{FF2B5EF4-FFF2-40B4-BE49-F238E27FC236}">
                <a16:creationId xmlns:a16="http://schemas.microsoft.com/office/drawing/2014/main" id="{FDB14D7D-8F2D-25FB-9255-6B8E084F8F38}"/>
              </a:ext>
            </a:extLst>
          </p:cNvPr>
          <p:cNvCxnSpPr>
            <a:stCxn id="145" idx="3"/>
            <a:endCxn id="144" idx="1"/>
          </p:cNvCxnSpPr>
          <p:nvPr/>
        </p:nvCxnSpPr>
        <p:spPr>
          <a:xfrm flipV="1">
            <a:off x="7024688" y="5608639"/>
            <a:ext cx="1357312" cy="606425"/>
          </a:xfrm>
          <a:prstGeom prst="bentConnector3">
            <a:avLst>
              <a:gd name="adj1" fmla="val 38772"/>
            </a:avLst>
          </a:prstGeom>
        </p:spPr>
        <p:style>
          <a:lnRef idx="2">
            <a:schemeClr val="dk1"/>
          </a:lnRef>
          <a:fillRef idx="1">
            <a:schemeClr val="lt1"/>
          </a:fillRef>
          <a:effectRef idx="0">
            <a:schemeClr val="dk1"/>
          </a:effectRef>
          <a:fontRef idx="minor">
            <a:schemeClr val="dk1"/>
          </a:fontRef>
        </p:style>
      </p:cxnSp>
      <p:cxnSp>
        <p:nvCxnSpPr>
          <p:cNvPr id="148" name="Pravoúhlá spojovací čára 147">
            <a:extLst>
              <a:ext uri="{FF2B5EF4-FFF2-40B4-BE49-F238E27FC236}">
                <a16:creationId xmlns:a16="http://schemas.microsoft.com/office/drawing/2014/main" id="{4F38C4BD-81AD-D802-8337-10F6D1A5E605}"/>
              </a:ext>
            </a:extLst>
          </p:cNvPr>
          <p:cNvCxnSpPr>
            <a:stCxn id="141" idx="1"/>
            <a:endCxn id="140" idx="3"/>
          </p:cNvCxnSpPr>
          <p:nvPr/>
        </p:nvCxnSpPr>
        <p:spPr>
          <a:xfrm rot="10800000">
            <a:off x="3452813" y="4251326"/>
            <a:ext cx="857250" cy="392113"/>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49" name="Pravoúhlá spojovací čára 148">
            <a:extLst>
              <a:ext uri="{FF2B5EF4-FFF2-40B4-BE49-F238E27FC236}">
                <a16:creationId xmlns:a16="http://schemas.microsoft.com/office/drawing/2014/main" id="{0D956B55-4ACD-C420-FABC-1E241A9B9492}"/>
              </a:ext>
            </a:extLst>
          </p:cNvPr>
          <p:cNvCxnSpPr>
            <a:stCxn id="139" idx="3"/>
            <a:endCxn id="141" idx="1"/>
          </p:cNvCxnSpPr>
          <p:nvPr/>
        </p:nvCxnSpPr>
        <p:spPr>
          <a:xfrm flipV="1">
            <a:off x="3524251" y="4643438"/>
            <a:ext cx="785813" cy="60801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0" name="Pravoúhlá spojovací čára 149">
            <a:extLst>
              <a:ext uri="{FF2B5EF4-FFF2-40B4-BE49-F238E27FC236}">
                <a16:creationId xmlns:a16="http://schemas.microsoft.com/office/drawing/2014/main" id="{26E91060-2358-1647-EA2A-A0E24A52439A}"/>
              </a:ext>
            </a:extLst>
          </p:cNvPr>
          <p:cNvCxnSpPr>
            <a:stCxn id="142" idx="1"/>
            <a:endCxn id="141" idx="3"/>
          </p:cNvCxnSpPr>
          <p:nvPr/>
        </p:nvCxnSpPr>
        <p:spPr>
          <a:xfrm rot="10800000" flipV="1">
            <a:off x="5381625" y="4143376"/>
            <a:ext cx="571500" cy="500063"/>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1" name="Pravoúhlá spojovací čára 150">
            <a:extLst>
              <a:ext uri="{FF2B5EF4-FFF2-40B4-BE49-F238E27FC236}">
                <a16:creationId xmlns:a16="http://schemas.microsoft.com/office/drawing/2014/main" id="{3E878631-A4D8-BF54-E6AC-CC2FAD0079EB}"/>
              </a:ext>
            </a:extLst>
          </p:cNvPr>
          <p:cNvCxnSpPr>
            <a:stCxn id="143" idx="1"/>
            <a:endCxn id="141" idx="3"/>
          </p:cNvCxnSpPr>
          <p:nvPr/>
        </p:nvCxnSpPr>
        <p:spPr>
          <a:xfrm rot="10800000">
            <a:off x="5381626" y="4643439"/>
            <a:ext cx="785813" cy="536575"/>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cxnSp>
        <p:nvCxnSpPr>
          <p:cNvPr id="154" name="Tvar 153">
            <a:extLst>
              <a:ext uri="{FF2B5EF4-FFF2-40B4-BE49-F238E27FC236}">
                <a16:creationId xmlns:a16="http://schemas.microsoft.com/office/drawing/2014/main" id="{BB19757B-F29E-B968-3534-9E66773F8DE7}"/>
              </a:ext>
            </a:extLst>
          </p:cNvPr>
          <p:cNvCxnSpPr>
            <a:stCxn id="142" idx="3"/>
            <a:endCxn id="7" idx="3"/>
          </p:cNvCxnSpPr>
          <p:nvPr/>
        </p:nvCxnSpPr>
        <p:spPr>
          <a:xfrm flipH="1" flipV="1">
            <a:off x="6738938" y="642939"/>
            <a:ext cx="214312" cy="3500437"/>
          </a:xfrm>
          <a:prstGeom prst="bentConnector3">
            <a:avLst>
              <a:gd name="adj1" fmla="val -1205648"/>
            </a:avLst>
          </a:prstGeom>
          <a:ln w="25400"/>
        </p:spPr>
        <p:style>
          <a:lnRef idx="1">
            <a:schemeClr val="dk1"/>
          </a:lnRef>
          <a:fillRef idx="0">
            <a:schemeClr val="dk1"/>
          </a:fillRef>
          <a:effectRef idx="0">
            <a:schemeClr val="dk1"/>
          </a:effectRef>
          <a:fontRef idx="minor">
            <a:schemeClr val="tx1"/>
          </a:fontRef>
        </p:style>
      </p:cxnSp>
      <p:cxnSp>
        <p:nvCxnSpPr>
          <p:cNvPr id="169" name="Tvar 153">
            <a:extLst>
              <a:ext uri="{FF2B5EF4-FFF2-40B4-BE49-F238E27FC236}">
                <a16:creationId xmlns:a16="http://schemas.microsoft.com/office/drawing/2014/main" id="{AB858133-F585-967F-771B-D3502B9CA2CC}"/>
              </a:ext>
            </a:extLst>
          </p:cNvPr>
          <p:cNvCxnSpPr>
            <a:stCxn id="139" idx="1"/>
            <a:endCxn id="4" idx="1"/>
          </p:cNvCxnSpPr>
          <p:nvPr/>
        </p:nvCxnSpPr>
        <p:spPr>
          <a:xfrm rot="10800000">
            <a:off x="2381251" y="1749426"/>
            <a:ext cx="214313" cy="3502025"/>
          </a:xfrm>
          <a:prstGeom prst="bentConnector3">
            <a:avLst>
              <a:gd name="adj1" fmla="val 206666"/>
            </a:avLst>
          </a:prstGeom>
          <a:ln w="25400"/>
        </p:spPr>
        <p:style>
          <a:lnRef idx="1">
            <a:schemeClr val="dk1"/>
          </a:lnRef>
          <a:fillRef idx="0">
            <a:schemeClr val="dk1"/>
          </a:fillRef>
          <a:effectRef idx="0">
            <a:schemeClr val="dk1"/>
          </a:effectRef>
          <a:fontRef idx="minor">
            <a:schemeClr val="tx1"/>
          </a:fontRef>
        </p:style>
      </p:cxnSp>
      <p:sp>
        <p:nvSpPr>
          <p:cNvPr id="64544" name="TextovéPole 171">
            <a:extLst>
              <a:ext uri="{FF2B5EF4-FFF2-40B4-BE49-F238E27FC236}">
                <a16:creationId xmlns:a16="http://schemas.microsoft.com/office/drawing/2014/main" id="{326FFC2E-ED27-38AE-48E7-3E58A7193CD3}"/>
              </a:ext>
            </a:extLst>
          </p:cNvPr>
          <p:cNvSpPr txBox="1">
            <a:spLocks noChangeArrowheads="1"/>
          </p:cNvSpPr>
          <p:nvPr/>
        </p:nvSpPr>
        <p:spPr bwMode="auto">
          <a:xfrm>
            <a:off x="2524126" y="5715001"/>
            <a:ext cx="3273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p>
        </p:txBody>
      </p:sp>
      <p:sp>
        <p:nvSpPr>
          <p:cNvPr id="64545" name="TextovéPole 172">
            <a:extLst>
              <a:ext uri="{FF2B5EF4-FFF2-40B4-BE49-F238E27FC236}">
                <a16:creationId xmlns:a16="http://schemas.microsoft.com/office/drawing/2014/main" id="{DBDBDB07-171B-896B-D20B-0659E8E82B1F}"/>
              </a:ext>
            </a:extLst>
          </p:cNvPr>
          <p:cNvSpPr txBox="1">
            <a:spLocks noChangeArrowheads="1"/>
          </p:cNvSpPr>
          <p:nvPr/>
        </p:nvSpPr>
        <p:spPr bwMode="auto">
          <a:xfrm>
            <a:off x="2452689" y="2109788"/>
            <a:ext cx="32210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e</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e</a:t>
            </a:r>
          </a:p>
        </p:txBody>
      </p:sp>
      <p:sp>
        <p:nvSpPr>
          <p:cNvPr id="64546" name="TextovéPole 175">
            <a:extLst>
              <a:ext uri="{FF2B5EF4-FFF2-40B4-BE49-F238E27FC236}">
                <a16:creationId xmlns:a16="http://schemas.microsoft.com/office/drawing/2014/main" id="{45CF3A11-4C8C-9357-2376-B431407DA24A}"/>
              </a:ext>
            </a:extLst>
          </p:cNvPr>
          <p:cNvSpPr txBox="1">
            <a:spLocks noChangeArrowheads="1"/>
          </p:cNvSpPr>
          <p:nvPr/>
        </p:nvSpPr>
        <p:spPr bwMode="auto">
          <a:xfrm>
            <a:off x="2452688" y="2500313"/>
            <a:ext cx="2241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e</a:t>
            </a:r>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-NBB</a:t>
            </a:r>
            <a:r>
              <a:rPr lang="cs-CZ" altLang="en-US" sz="2400" baseline="-25000">
                <a:latin typeface="Georgia" panose="02040502050405020303" pitchFamily="18" charset="0"/>
              </a:rPr>
              <a:t>e</a:t>
            </a:r>
          </a:p>
        </p:txBody>
      </p:sp>
      <p:sp>
        <p:nvSpPr>
          <p:cNvPr id="64547" name="TextovéPole 176">
            <a:extLst>
              <a:ext uri="{FF2B5EF4-FFF2-40B4-BE49-F238E27FC236}">
                <a16:creationId xmlns:a16="http://schemas.microsoft.com/office/drawing/2014/main" id="{B3CF8249-3C57-EBAB-E958-C28089A32CE7}"/>
              </a:ext>
            </a:extLst>
          </p:cNvPr>
          <p:cNvSpPr txBox="1">
            <a:spLocks noChangeArrowheads="1"/>
          </p:cNvSpPr>
          <p:nvPr/>
        </p:nvSpPr>
        <p:spPr bwMode="auto">
          <a:xfrm>
            <a:off x="2524125" y="6253163"/>
            <a:ext cx="23764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p</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-NBB</a:t>
            </a:r>
            <a:r>
              <a:rPr lang="cs-CZ" altLang="en-US" sz="2400" baseline="-25000">
                <a:latin typeface="Georgia" panose="02040502050405020303" pitchFamily="18" charset="0"/>
              </a:rPr>
              <a:t>p</a:t>
            </a:r>
          </a:p>
        </p:txBody>
      </p:sp>
      <p:sp>
        <p:nvSpPr>
          <p:cNvPr id="36" name="Šipka doprava 35">
            <a:extLst>
              <a:ext uri="{FF2B5EF4-FFF2-40B4-BE49-F238E27FC236}">
                <a16:creationId xmlns:a16="http://schemas.microsoft.com/office/drawing/2014/main" id="{CADAEF89-E03D-4A76-AB88-84DD887A6DEF}"/>
              </a:ext>
            </a:extLst>
          </p:cNvPr>
          <p:cNvSpPr/>
          <p:nvPr/>
        </p:nvSpPr>
        <p:spPr>
          <a:xfrm>
            <a:off x="1524001" y="5286375"/>
            <a:ext cx="1071563" cy="285750"/>
          </a:xfrm>
          <a:prstGeom prst="rightArrow">
            <a:avLst/>
          </a:prstGeom>
          <a:solidFill>
            <a:schemeClr val="accent6"/>
          </a:solidFill>
          <a:ln>
            <a:no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37" name="Obdélník 36">
            <a:extLst>
              <a:ext uri="{FF2B5EF4-FFF2-40B4-BE49-F238E27FC236}">
                <a16:creationId xmlns:a16="http://schemas.microsoft.com/office/drawing/2014/main" id="{30CEE8CE-DBE1-7278-5F1A-54D70E850763}"/>
              </a:ext>
            </a:extLst>
          </p:cNvPr>
          <p:cNvSpPr/>
          <p:nvPr/>
        </p:nvSpPr>
        <p:spPr>
          <a:xfrm>
            <a:off x="2595564" y="4786314"/>
            <a:ext cx="928687"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38" name="Obdélník 37">
            <a:extLst>
              <a:ext uri="{FF2B5EF4-FFF2-40B4-BE49-F238E27FC236}">
                <a16:creationId xmlns:a16="http://schemas.microsoft.com/office/drawing/2014/main" id="{6B66BF1B-44E6-69EF-F887-936E320AF03D}"/>
              </a:ext>
            </a:extLst>
          </p:cNvPr>
          <p:cNvSpPr/>
          <p:nvPr/>
        </p:nvSpPr>
        <p:spPr>
          <a:xfrm>
            <a:off x="2381250" y="1285876"/>
            <a:ext cx="928688"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39" name="Obdélník 38">
            <a:extLst>
              <a:ext uri="{FF2B5EF4-FFF2-40B4-BE49-F238E27FC236}">
                <a16:creationId xmlns:a16="http://schemas.microsoft.com/office/drawing/2014/main" id="{D102BD43-0A8B-94A2-45A2-A797CBFA8344}"/>
              </a:ext>
            </a:extLst>
          </p:cNvPr>
          <p:cNvSpPr/>
          <p:nvPr/>
        </p:nvSpPr>
        <p:spPr>
          <a:xfrm>
            <a:off x="5953126" y="3643314"/>
            <a:ext cx="1000125"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0" name="Obdélník 39">
            <a:extLst>
              <a:ext uri="{FF2B5EF4-FFF2-40B4-BE49-F238E27FC236}">
                <a16:creationId xmlns:a16="http://schemas.microsoft.com/office/drawing/2014/main" id="{D0E89BD1-3F04-F2AE-E2C4-6206CB375937}"/>
              </a:ext>
            </a:extLst>
          </p:cNvPr>
          <p:cNvSpPr/>
          <p:nvPr/>
        </p:nvSpPr>
        <p:spPr>
          <a:xfrm flipV="1">
            <a:off x="6024564" y="5786438"/>
            <a:ext cx="1000125" cy="214312"/>
          </a:xfrm>
          <a:prstGeom prst="rect">
            <a:avLst/>
          </a:prstGeom>
          <a:solidFill>
            <a:schemeClr val="bg1"/>
          </a:solidFill>
          <a:ln>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42" name="Přímá spojovací čára 41">
            <a:extLst>
              <a:ext uri="{FF2B5EF4-FFF2-40B4-BE49-F238E27FC236}">
                <a16:creationId xmlns:a16="http://schemas.microsoft.com/office/drawing/2014/main" id="{8CD4A144-CEBD-908E-E7EE-6A2525563EE6}"/>
              </a:ext>
            </a:extLst>
          </p:cNvPr>
          <p:cNvCxnSpPr/>
          <p:nvPr/>
        </p:nvCxnSpPr>
        <p:spPr>
          <a:xfrm>
            <a:off x="8382000" y="4929188"/>
            <a:ext cx="914400" cy="914400"/>
          </a:xfrm>
          <a:prstGeom prst="line">
            <a:avLst/>
          </a:prstGeom>
        </p:spPr>
        <p:style>
          <a:lnRef idx="1">
            <a:schemeClr val="accent1"/>
          </a:lnRef>
          <a:fillRef idx="0">
            <a:schemeClr val="accent1"/>
          </a:fillRef>
          <a:effectRef idx="0">
            <a:schemeClr val="accent1"/>
          </a:effectRef>
          <a:fontRef idx="minor">
            <a:schemeClr val="tx1"/>
          </a:fontRef>
        </p:style>
      </p:cxnSp>
      <p:sp>
        <p:nvSpPr>
          <p:cNvPr id="48" name="Obdélník 47">
            <a:extLst>
              <a:ext uri="{FF2B5EF4-FFF2-40B4-BE49-F238E27FC236}">
                <a16:creationId xmlns:a16="http://schemas.microsoft.com/office/drawing/2014/main" id="{68A353A3-1DD7-A4EE-6127-6BFB8B9FD986}"/>
              </a:ext>
            </a:extLst>
          </p:cNvPr>
          <p:cNvSpPr/>
          <p:nvPr/>
        </p:nvSpPr>
        <p:spPr>
          <a:xfrm flipV="1">
            <a:off x="5810251" y="2286001"/>
            <a:ext cx="1000125" cy="428625"/>
          </a:xfrm>
          <a:prstGeom prst="rect">
            <a:avLst/>
          </a:prstGeom>
          <a:solidFill>
            <a:schemeClr val="bg1"/>
          </a:solidFill>
          <a:ln>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9" name="Obdélník 48">
            <a:extLst>
              <a:ext uri="{FF2B5EF4-FFF2-40B4-BE49-F238E27FC236}">
                <a16:creationId xmlns:a16="http://schemas.microsoft.com/office/drawing/2014/main" id="{94077BF1-704E-540A-0888-845DEB8E64A3}"/>
              </a:ext>
            </a:extLst>
          </p:cNvPr>
          <p:cNvSpPr/>
          <p:nvPr/>
        </p:nvSpPr>
        <p:spPr>
          <a:xfrm>
            <a:off x="5738814" y="0"/>
            <a:ext cx="1000125" cy="357188"/>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51" name="Šipka doprava 50">
            <a:extLst>
              <a:ext uri="{FF2B5EF4-FFF2-40B4-BE49-F238E27FC236}">
                <a16:creationId xmlns:a16="http://schemas.microsoft.com/office/drawing/2014/main" id="{6E87908D-FBC9-F26F-30F3-1AE900F987B1}"/>
              </a:ext>
            </a:extLst>
          </p:cNvPr>
          <p:cNvSpPr/>
          <p:nvPr/>
        </p:nvSpPr>
        <p:spPr>
          <a:xfrm rot="5400000">
            <a:off x="8994776" y="2714626"/>
            <a:ext cx="1071562" cy="357187"/>
          </a:xfrm>
          <a:prstGeom prst="rightArrow">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3" name="Šipka doprava 52">
            <a:extLst>
              <a:ext uri="{FF2B5EF4-FFF2-40B4-BE49-F238E27FC236}">
                <a16:creationId xmlns:a16="http://schemas.microsoft.com/office/drawing/2014/main" id="{021CE2FD-B324-9301-A4D1-D7A65573F7C5}"/>
              </a:ext>
            </a:extLst>
          </p:cNvPr>
          <p:cNvSpPr/>
          <p:nvPr/>
        </p:nvSpPr>
        <p:spPr>
          <a:xfrm>
            <a:off x="4003675" y="459263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4" name="Šipka doprava 53">
            <a:extLst>
              <a:ext uri="{FF2B5EF4-FFF2-40B4-BE49-F238E27FC236}">
                <a16:creationId xmlns:a16="http://schemas.microsoft.com/office/drawing/2014/main" id="{92EA3117-364D-46B8-765A-DFBE6B39E9B4}"/>
              </a:ext>
            </a:extLst>
          </p:cNvPr>
          <p:cNvSpPr/>
          <p:nvPr/>
        </p:nvSpPr>
        <p:spPr>
          <a:xfrm>
            <a:off x="3524250" y="4192588"/>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5" name="Šipka doprava 54">
            <a:extLst>
              <a:ext uri="{FF2B5EF4-FFF2-40B4-BE49-F238E27FC236}">
                <a16:creationId xmlns:a16="http://schemas.microsoft.com/office/drawing/2014/main" id="{5CAA8894-CF80-D835-F5DC-288310A9A27D}"/>
              </a:ext>
            </a:extLst>
          </p:cNvPr>
          <p:cNvSpPr/>
          <p:nvPr/>
        </p:nvSpPr>
        <p:spPr>
          <a:xfrm>
            <a:off x="3595688" y="5194300"/>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6" name="Šipka doprava 55">
            <a:extLst>
              <a:ext uri="{FF2B5EF4-FFF2-40B4-BE49-F238E27FC236}">
                <a16:creationId xmlns:a16="http://schemas.microsoft.com/office/drawing/2014/main" id="{68633FE8-10C9-029D-C1CB-3242E87AE8A4}"/>
              </a:ext>
            </a:extLst>
          </p:cNvPr>
          <p:cNvSpPr/>
          <p:nvPr/>
        </p:nvSpPr>
        <p:spPr>
          <a:xfrm>
            <a:off x="5381625" y="459263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7" name="Šipka doprava 56">
            <a:extLst>
              <a:ext uri="{FF2B5EF4-FFF2-40B4-BE49-F238E27FC236}">
                <a16:creationId xmlns:a16="http://schemas.microsoft.com/office/drawing/2014/main" id="{DE2E9B53-AD3B-B05F-C29E-B11D15E47B90}"/>
              </a:ext>
            </a:extLst>
          </p:cNvPr>
          <p:cNvSpPr/>
          <p:nvPr/>
        </p:nvSpPr>
        <p:spPr>
          <a:xfrm>
            <a:off x="5667375" y="4092575"/>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8" name="Šipka doprava 57">
            <a:extLst>
              <a:ext uri="{FF2B5EF4-FFF2-40B4-BE49-F238E27FC236}">
                <a16:creationId xmlns:a16="http://schemas.microsoft.com/office/drawing/2014/main" id="{75B0E588-9997-7D83-0FA3-1C847737F6B8}"/>
              </a:ext>
            </a:extLst>
          </p:cNvPr>
          <p:cNvSpPr/>
          <p:nvPr/>
        </p:nvSpPr>
        <p:spPr>
          <a:xfrm>
            <a:off x="7167563" y="6165850"/>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9" name="Šipka doprava 58">
            <a:extLst>
              <a:ext uri="{FF2B5EF4-FFF2-40B4-BE49-F238E27FC236}">
                <a16:creationId xmlns:a16="http://schemas.microsoft.com/office/drawing/2014/main" id="{F6D0B907-6658-358A-DEAD-E936C2702479}"/>
              </a:ext>
            </a:extLst>
          </p:cNvPr>
          <p:cNvSpPr/>
          <p:nvPr/>
        </p:nvSpPr>
        <p:spPr>
          <a:xfrm>
            <a:off x="7953375" y="5556250"/>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0" name="Šipka doprava 59">
            <a:extLst>
              <a:ext uri="{FF2B5EF4-FFF2-40B4-BE49-F238E27FC236}">
                <a16:creationId xmlns:a16="http://schemas.microsoft.com/office/drawing/2014/main" id="{1106488D-F753-2562-96FC-66C0B412F796}"/>
              </a:ext>
            </a:extLst>
          </p:cNvPr>
          <p:cNvSpPr/>
          <p:nvPr/>
        </p:nvSpPr>
        <p:spPr>
          <a:xfrm>
            <a:off x="5718175" y="5121275"/>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1" name="Šipka doprava 60">
            <a:extLst>
              <a:ext uri="{FF2B5EF4-FFF2-40B4-BE49-F238E27FC236}">
                <a16:creationId xmlns:a16="http://schemas.microsoft.com/office/drawing/2014/main" id="{FB88D26C-7321-4381-19A4-493BA4F485C0}"/>
              </a:ext>
            </a:extLst>
          </p:cNvPr>
          <p:cNvSpPr/>
          <p:nvPr/>
        </p:nvSpPr>
        <p:spPr>
          <a:xfrm>
            <a:off x="7146925" y="5127625"/>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2" name="Šipka doprava 61">
            <a:extLst>
              <a:ext uri="{FF2B5EF4-FFF2-40B4-BE49-F238E27FC236}">
                <a16:creationId xmlns:a16="http://schemas.microsoft.com/office/drawing/2014/main" id="{346BA1C6-70B7-EFF0-5116-C27535857D05}"/>
              </a:ext>
            </a:extLst>
          </p:cNvPr>
          <p:cNvSpPr/>
          <p:nvPr/>
        </p:nvSpPr>
        <p:spPr>
          <a:xfrm>
            <a:off x="3789363" y="1071563"/>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3" name="Šipka doprava 62">
            <a:extLst>
              <a:ext uri="{FF2B5EF4-FFF2-40B4-BE49-F238E27FC236}">
                <a16:creationId xmlns:a16="http://schemas.microsoft.com/office/drawing/2014/main" id="{5BAF068A-ABE3-E222-6801-92B4298A71A6}"/>
              </a:ext>
            </a:extLst>
          </p:cNvPr>
          <p:cNvSpPr/>
          <p:nvPr/>
        </p:nvSpPr>
        <p:spPr>
          <a:xfrm>
            <a:off x="3309938" y="669925"/>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4" name="Šipka doprava 63">
            <a:extLst>
              <a:ext uri="{FF2B5EF4-FFF2-40B4-BE49-F238E27FC236}">
                <a16:creationId xmlns:a16="http://schemas.microsoft.com/office/drawing/2014/main" id="{8B4E0CB6-78C1-12CC-44B2-A7232DA57298}"/>
              </a:ext>
            </a:extLst>
          </p:cNvPr>
          <p:cNvSpPr/>
          <p:nvPr/>
        </p:nvSpPr>
        <p:spPr>
          <a:xfrm>
            <a:off x="3381375" y="1673225"/>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5" name="Šipka doprava 64">
            <a:extLst>
              <a:ext uri="{FF2B5EF4-FFF2-40B4-BE49-F238E27FC236}">
                <a16:creationId xmlns:a16="http://schemas.microsoft.com/office/drawing/2014/main" id="{98634EB0-076C-358F-F29B-A0D7A4BD8D5C}"/>
              </a:ext>
            </a:extLst>
          </p:cNvPr>
          <p:cNvSpPr/>
          <p:nvPr/>
        </p:nvSpPr>
        <p:spPr>
          <a:xfrm>
            <a:off x="5167313" y="1071563"/>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6" name="Šipka doprava 65">
            <a:extLst>
              <a:ext uri="{FF2B5EF4-FFF2-40B4-BE49-F238E27FC236}">
                <a16:creationId xmlns:a16="http://schemas.microsoft.com/office/drawing/2014/main" id="{764269A6-F7C1-6748-37E3-E74F9A9BEC59}"/>
              </a:ext>
            </a:extLst>
          </p:cNvPr>
          <p:cNvSpPr/>
          <p:nvPr/>
        </p:nvSpPr>
        <p:spPr>
          <a:xfrm>
            <a:off x="5453063" y="571500"/>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7" name="Šipka doprava 66">
            <a:extLst>
              <a:ext uri="{FF2B5EF4-FFF2-40B4-BE49-F238E27FC236}">
                <a16:creationId xmlns:a16="http://schemas.microsoft.com/office/drawing/2014/main" id="{1689741D-274A-8B31-509E-32375CB54AED}"/>
              </a:ext>
            </a:extLst>
          </p:cNvPr>
          <p:cNvSpPr/>
          <p:nvPr/>
        </p:nvSpPr>
        <p:spPr>
          <a:xfrm>
            <a:off x="6953250" y="264318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8" name="Šipka doprava 67">
            <a:extLst>
              <a:ext uri="{FF2B5EF4-FFF2-40B4-BE49-F238E27FC236}">
                <a16:creationId xmlns:a16="http://schemas.microsoft.com/office/drawing/2014/main" id="{6B1CDAF9-A125-E393-34B9-37BEC7610A50}"/>
              </a:ext>
            </a:extLst>
          </p:cNvPr>
          <p:cNvSpPr/>
          <p:nvPr/>
        </p:nvSpPr>
        <p:spPr>
          <a:xfrm>
            <a:off x="7739063" y="203358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9" name="Šipka doprava 68">
            <a:extLst>
              <a:ext uri="{FF2B5EF4-FFF2-40B4-BE49-F238E27FC236}">
                <a16:creationId xmlns:a16="http://schemas.microsoft.com/office/drawing/2014/main" id="{910AC142-9634-1F72-87D9-0E8AC9DB6C91}"/>
              </a:ext>
            </a:extLst>
          </p:cNvPr>
          <p:cNvSpPr/>
          <p:nvPr/>
        </p:nvSpPr>
        <p:spPr>
          <a:xfrm>
            <a:off x="5503863" y="1598614"/>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70" name="Šipka doprava 69">
            <a:extLst>
              <a:ext uri="{FF2B5EF4-FFF2-40B4-BE49-F238E27FC236}">
                <a16:creationId xmlns:a16="http://schemas.microsoft.com/office/drawing/2014/main" id="{CF5F8ED6-B992-12DF-F2A9-C29B0AFE865F}"/>
              </a:ext>
            </a:extLst>
          </p:cNvPr>
          <p:cNvSpPr/>
          <p:nvPr/>
        </p:nvSpPr>
        <p:spPr>
          <a:xfrm>
            <a:off x="6932613" y="1604964"/>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71" name="Obdélník 70">
            <a:extLst>
              <a:ext uri="{FF2B5EF4-FFF2-40B4-BE49-F238E27FC236}">
                <a16:creationId xmlns:a16="http://schemas.microsoft.com/office/drawing/2014/main" id="{75180BCC-1C6A-8A57-ED08-06B3543A1612}"/>
              </a:ext>
            </a:extLst>
          </p:cNvPr>
          <p:cNvSpPr/>
          <p:nvPr/>
        </p:nvSpPr>
        <p:spPr>
          <a:xfrm>
            <a:off x="8167689" y="1428750"/>
            <a:ext cx="928687" cy="357188"/>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72" name="Přímá spojovací čára 71">
            <a:extLst>
              <a:ext uri="{FF2B5EF4-FFF2-40B4-BE49-F238E27FC236}">
                <a16:creationId xmlns:a16="http://schemas.microsoft.com/office/drawing/2014/main" id="{A981D8B6-8F11-6AAE-02F1-DE41007F293B}"/>
              </a:ext>
            </a:extLst>
          </p:cNvPr>
          <p:cNvCxnSpPr/>
          <p:nvPr/>
        </p:nvCxnSpPr>
        <p:spPr>
          <a:xfrm>
            <a:off x="5810251" y="2713039"/>
            <a:ext cx="1000125" cy="1587"/>
          </a:xfrm>
          <a:prstGeom prst="line">
            <a:avLst/>
          </a:prstGeom>
          <a:ln w="25400"/>
        </p:spPr>
        <p:style>
          <a:lnRef idx="1">
            <a:schemeClr val="dk1"/>
          </a:lnRef>
          <a:fillRef idx="0">
            <a:schemeClr val="dk1"/>
          </a:fillRef>
          <a:effectRef idx="0">
            <a:schemeClr val="dk1"/>
          </a:effectRef>
          <a:fontRef idx="minor">
            <a:schemeClr val="tx1"/>
          </a:fontRef>
        </p:style>
      </p:cxnSp>
      <p:cxnSp>
        <p:nvCxnSpPr>
          <p:cNvPr id="77" name="Přímá spojovací čára 76">
            <a:extLst>
              <a:ext uri="{FF2B5EF4-FFF2-40B4-BE49-F238E27FC236}">
                <a16:creationId xmlns:a16="http://schemas.microsoft.com/office/drawing/2014/main" id="{81D4E1E9-09A8-05F0-3C60-E78F2531F0A6}"/>
              </a:ext>
            </a:extLst>
          </p:cNvPr>
          <p:cNvCxnSpPr/>
          <p:nvPr/>
        </p:nvCxnSpPr>
        <p:spPr>
          <a:xfrm>
            <a:off x="6024564" y="5999164"/>
            <a:ext cx="1000125" cy="1587"/>
          </a:xfrm>
          <a:prstGeom prst="line">
            <a:avLst/>
          </a:prstGeom>
          <a:ln w="25400"/>
        </p:spPr>
        <p:style>
          <a:lnRef idx="1">
            <a:schemeClr val="dk1"/>
          </a:lnRef>
          <a:fillRef idx="0">
            <a:schemeClr val="dk1"/>
          </a:fillRef>
          <a:effectRef idx="0">
            <a:schemeClr val="dk1"/>
          </a:effectRef>
          <a:fontRef idx="minor">
            <a:schemeClr val="tx1"/>
          </a:fontRef>
        </p:style>
      </p:cxnSp>
      <p:sp>
        <p:nvSpPr>
          <p:cNvPr id="78" name="Obdélník 77">
            <a:extLst>
              <a:ext uri="{FF2B5EF4-FFF2-40B4-BE49-F238E27FC236}">
                <a16:creationId xmlns:a16="http://schemas.microsoft.com/office/drawing/2014/main" id="{ED75C2B5-70A3-EE64-2AC5-68EF890B5EC6}"/>
              </a:ext>
            </a:extLst>
          </p:cNvPr>
          <p:cNvSpPr/>
          <p:nvPr/>
        </p:nvSpPr>
        <p:spPr>
          <a:xfrm>
            <a:off x="8382000" y="5143501"/>
            <a:ext cx="928688"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79" name="Obousměrná svislá šipka 78">
            <a:extLst>
              <a:ext uri="{FF2B5EF4-FFF2-40B4-BE49-F238E27FC236}">
                <a16:creationId xmlns:a16="http://schemas.microsoft.com/office/drawing/2014/main" id="{A1C767BC-047D-E9FE-F764-D1B7F6AEBC7C}"/>
              </a:ext>
            </a:extLst>
          </p:cNvPr>
          <p:cNvSpPr/>
          <p:nvPr/>
        </p:nvSpPr>
        <p:spPr>
          <a:xfrm>
            <a:off x="1993900" y="2357438"/>
            <a:ext cx="285750" cy="785812"/>
          </a:xfrm>
          <a:prstGeom prst="upDownArrow">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73" name="Přímá spojovací čára 72">
            <a:extLst>
              <a:ext uri="{FF2B5EF4-FFF2-40B4-BE49-F238E27FC236}">
                <a16:creationId xmlns:a16="http://schemas.microsoft.com/office/drawing/2014/main" id="{B26C106E-9FA6-7ADC-5B14-166B38B595CC}"/>
              </a:ext>
            </a:extLst>
          </p:cNvPr>
          <p:cNvCxnSpPr/>
          <p:nvPr/>
        </p:nvCxnSpPr>
        <p:spPr>
          <a:xfrm>
            <a:off x="6167438" y="4927600"/>
            <a:ext cx="571500" cy="1588"/>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4" name="Přímá spojovací čára 73">
            <a:extLst>
              <a:ext uri="{FF2B5EF4-FFF2-40B4-BE49-F238E27FC236}">
                <a16:creationId xmlns:a16="http://schemas.microsoft.com/office/drawing/2014/main" id="{5D3BD788-4566-8F00-2239-0A5500D217E6}"/>
              </a:ext>
            </a:extLst>
          </p:cNvPr>
          <p:cNvCxnSpPr/>
          <p:nvPr/>
        </p:nvCxnSpPr>
        <p:spPr>
          <a:xfrm>
            <a:off x="5953125" y="1428750"/>
            <a:ext cx="571500" cy="1588"/>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
        <p:nvSpPr>
          <p:cNvPr id="81" name="Šipka dolů 80">
            <a:extLst>
              <a:ext uri="{FF2B5EF4-FFF2-40B4-BE49-F238E27FC236}">
                <a16:creationId xmlns:a16="http://schemas.microsoft.com/office/drawing/2014/main" id="{9FF50EEA-2199-129C-7BFB-0F8554EA31A6}"/>
              </a:ext>
            </a:extLst>
          </p:cNvPr>
          <p:cNvSpPr/>
          <p:nvPr/>
        </p:nvSpPr>
        <p:spPr>
          <a:xfrm>
            <a:off x="2409826" y="2643188"/>
            <a:ext cx="142875" cy="214312"/>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4" name="Šipka dolů 83">
            <a:extLst>
              <a:ext uri="{FF2B5EF4-FFF2-40B4-BE49-F238E27FC236}">
                <a16:creationId xmlns:a16="http://schemas.microsoft.com/office/drawing/2014/main" id="{F8DDC639-6453-6F12-058A-CDE760A09937}"/>
              </a:ext>
            </a:extLst>
          </p:cNvPr>
          <p:cNvSpPr/>
          <p:nvPr/>
        </p:nvSpPr>
        <p:spPr>
          <a:xfrm flipH="1" flipV="1">
            <a:off x="2452689" y="5857876"/>
            <a:ext cx="142875" cy="214313"/>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5" name="Šipka dolů 84">
            <a:extLst>
              <a:ext uri="{FF2B5EF4-FFF2-40B4-BE49-F238E27FC236}">
                <a16:creationId xmlns:a16="http://schemas.microsoft.com/office/drawing/2014/main" id="{6D87FB9C-75ED-3BD8-4448-2F69A7EEAA37}"/>
              </a:ext>
            </a:extLst>
          </p:cNvPr>
          <p:cNvSpPr/>
          <p:nvPr/>
        </p:nvSpPr>
        <p:spPr>
          <a:xfrm>
            <a:off x="2381251" y="2286001"/>
            <a:ext cx="142875" cy="214313"/>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7" name="Šipka dolů 86">
            <a:extLst>
              <a:ext uri="{FF2B5EF4-FFF2-40B4-BE49-F238E27FC236}">
                <a16:creationId xmlns:a16="http://schemas.microsoft.com/office/drawing/2014/main" id="{60CB08D0-3AD0-5BD1-5A65-D5119C1941FE}"/>
              </a:ext>
            </a:extLst>
          </p:cNvPr>
          <p:cNvSpPr/>
          <p:nvPr/>
        </p:nvSpPr>
        <p:spPr>
          <a:xfrm flipH="1" flipV="1">
            <a:off x="2452689" y="6357938"/>
            <a:ext cx="142875" cy="214312"/>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8" name="Obdélník 87">
            <a:extLst>
              <a:ext uri="{FF2B5EF4-FFF2-40B4-BE49-F238E27FC236}">
                <a16:creationId xmlns:a16="http://schemas.microsoft.com/office/drawing/2014/main" id="{477B58D2-7CCD-647E-F0F8-29D27EEAED47}"/>
              </a:ext>
            </a:extLst>
          </p:cNvPr>
          <p:cNvSpPr/>
          <p:nvPr/>
        </p:nvSpPr>
        <p:spPr>
          <a:xfrm>
            <a:off x="4095751" y="785814"/>
            <a:ext cx="1071563" cy="71437"/>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9" name="Obdélník 88">
            <a:extLst>
              <a:ext uri="{FF2B5EF4-FFF2-40B4-BE49-F238E27FC236}">
                <a16:creationId xmlns:a16="http://schemas.microsoft.com/office/drawing/2014/main" id="{1C6FAF11-4CD3-A6D0-BE14-30EE10753408}"/>
              </a:ext>
            </a:extLst>
          </p:cNvPr>
          <p:cNvSpPr/>
          <p:nvPr/>
        </p:nvSpPr>
        <p:spPr>
          <a:xfrm>
            <a:off x="4310063" y="4286250"/>
            <a:ext cx="1071562" cy="71438"/>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90" name="Šipka doprava 89">
            <a:extLst>
              <a:ext uri="{FF2B5EF4-FFF2-40B4-BE49-F238E27FC236}">
                <a16:creationId xmlns:a16="http://schemas.microsoft.com/office/drawing/2014/main" id="{4963A3E2-29F0-780E-86DC-C156D30DEA1D}"/>
              </a:ext>
            </a:extLst>
          </p:cNvPr>
          <p:cNvSpPr/>
          <p:nvPr/>
        </p:nvSpPr>
        <p:spPr>
          <a:xfrm rot="16200000">
            <a:off x="9596438" y="2571750"/>
            <a:ext cx="1071562" cy="357188"/>
          </a:xfrm>
          <a:prstGeom prst="rightArrow">
            <a:avLst/>
          </a:prstGeom>
          <a:solidFill>
            <a:schemeClr val="accent1">
              <a:lumMod val="8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dirty="0"/>
          </a:p>
        </p:txBody>
      </p:sp>
      <p:sp>
        <p:nvSpPr>
          <p:cNvPr id="91" name="Obdélník 90">
            <a:extLst>
              <a:ext uri="{FF2B5EF4-FFF2-40B4-BE49-F238E27FC236}">
                <a16:creationId xmlns:a16="http://schemas.microsoft.com/office/drawing/2014/main" id="{4798B85E-3154-CB95-7EFF-DD8BD8B10C85}"/>
              </a:ext>
            </a:extLst>
          </p:cNvPr>
          <p:cNvSpPr/>
          <p:nvPr/>
        </p:nvSpPr>
        <p:spPr>
          <a:xfrm>
            <a:off x="9739313" y="3286126"/>
            <a:ext cx="785812"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Cl </a:t>
            </a:r>
            <a:r>
              <a:rPr lang="cs-CZ" sz="1600" baseline="46000" dirty="0"/>
              <a:t>-</a:t>
            </a:r>
            <a:endParaRPr lang="cs-CZ" baseline="46000" dirty="0"/>
          </a:p>
        </p:txBody>
      </p:sp>
      <p:sp>
        <p:nvSpPr>
          <p:cNvPr id="92" name="Obdélník 91">
            <a:extLst>
              <a:ext uri="{FF2B5EF4-FFF2-40B4-BE49-F238E27FC236}">
                <a16:creationId xmlns:a16="http://schemas.microsoft.com/office/drawing/2014/main" id="{C5611E7C-111E-B1EC-8A5F-2493AFB12A38}"/>
              </a:ext>
            </a:extLst>
          </p:cNvPr>
          <p:cNvSpPr/>
          <p:nvPr/>
        </p:nvSpPr>
        <p:spPr>
          <a:xfrm>
            <a:off x="9739313" y="1500189"/>
            <a:ext cx="785812"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Cl </a:t>
            </a:r>
            <a:r>
              <a:rPr lang="cs-CZ" sz="1600" baseline="46000" dirty="0"/>
              <a:t>-</a:t>
            </a:r>
            <a:endParaRPr lang="cs-CZ" baseline="46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checkerboard(across)">
                                      <p:cBhvr>
                                        <p:cTn id="7" dur="500"/>
                                        <p:tgtEl>
                                          <p:spTgt spid="37"/>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checkerboard(across)">
                                      <p:cBhvr>
                                        <p:cTn id="10" dur="500"/>
                                        <p:tgtEl>
                                          <p:spTgt spid="38"/>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checkerboard(across)">
                                      <p:cBhvr>
                                        <p:cTn id="13" dur="500"/>
                                        <p:tgtEl>
                                          <p:spTgt spid="79"/>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89"/>
                                        </p:tgtEl>
                                        <p:attrNameLst>
                                          <p:attrName>style.visibility</p:attrName>
                                        </p:attrNameLst>
                                      </p:cBhvr>
                                      <p:to>
                                        <p:strVal val="visible"/>
                                      </p:to>
                                    </p:set>
                                    <p:animEffect transition="in" filter="checkerboard(across)">
                                      <p:cBhvr>
                                        <p:cTn id="18" dur="500"/>
                                        <p:tgtEl>
                                          <p:spTgt spid="89"/>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53"/>
                                        </p:tgtEl>
                                        <p:attrNameLst>
                                          <p:attrName>style.visibility</p:attrName>
                                        </p:attrNameLst>
                                      </p:cBhvr>
                                      <p:to>
                                        <p:strVal val="visible"/>
                                      </p:to>
                                    </p:set>
                                    <p:animEffect transition="in" filter="checkerboard(across)">
                                      <p:cBhvr>
                                        <p:cTn id="21" dur="500"/>
                                        <p:tgtEl>
                                          <p:spTgt spid="53"/>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54"/>
                                        </p:tgtEl>
                                        <p:attrNameLst>
                                          <p:attrName>style.visibility</p:attrName>
                                        </p:attrNameLst>
                                      </p:cBhvr>
                                      <p:to>
                                        <p:strVal val="visible"/>
                                      </p:to>
                                    </p:set>
                                    <p:animEffect transition="in" filter="checkerboard(across)">
                                      <p:cBhvr>
                                        <p:cTn id="24" dur="500"/>
                                        <p:tgtEl>
                                          <p:spTgt spid="54"/>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55"/>
                                        </p:tgtEl>
                                        <p:attrNameLst>
                                          <p:attrName>style.visibility</p:attrName>
                                        </p:attrNameLst>
                                      </p:cBhvr>
                                      <p:to>
                                        <p:strVal val="visible"/>
                                      </p:to>
                                    </p:set>
                                    <p:animEffect transition="in" filter="checkerboard(across)">
                                      <p:cBhvr>
                                        <p:cTn id="27" dur="500"/>
                                        <p:tgtEl>
                                          <p:spTgt spid="55"/>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64"/>
                                        </p:tgtEl>
                                        <p:attrNameLst>
                                          <p:attrName>style.visibility</p:attrName>
                                        </p:attrNameLst>
                                      </p:cBhvr>
                                      <p:to>
                                        <p:strVal val="visible"/>
                                      </p:to>
                                    </p:set>
                                    <p:animEffect transition="in" filter="checkerboard(across)">
                                      <p:cBhvr>
                                        <p:cTn id="30" dur="500"/>
                                        <p:tgtEl>
                                          <p:spTgt spid="64"/>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62"/>
                                        </p:tgtEl>
                                        <p:attrNameLst>
                                          <p:attrName>style.visibility</p:attrName>
                                        </p:attrNameLst>
                                      </p:cBhvr>
                                      <p:to>
                                        <p:strVal val="visible"/>
                                      </p:to>
                                    </p:set>
                                    <p:animEffect transition="in" filter="checkerboard(across)">
                                      <p:cBhvr>
                                        <p:cTn id="33" dur="500"/>
                                        <p:tgtEl>
                                          <p:spTgt spid="62"/>
                                        </p:tgtEl>
                                      </p:cBhvr>
                                    </p:animEffect>
                                  </p:childTnLst>
                                </p:cTn>
                              </p:par>
                              <p:par>
                                <p:cTn id="34" presetID="5" presetClass="entr" presetSubtype="10" fill="hold" grpId="0" nodeType="withEffect">
                                  <p:stCondLst>
                                    <p:cond delay="0"/>
                                  </p:stCondLst>
                                  <p:childTnLst>
                                    <p:set>
                                      <p:cBhvr>
                                        <p:cTn id="35" dur="1" fill="hold">
                                          <p:stCondLst>
                                            <p:cond delay="0"/>
                                          </p:stCondLst>
                                        </p:cTn>
                                        <p:tgtEl>
                                          <p:spTgt spid="63"/>
                                        </p:tgtEl>
                                        <p:attrNameLst>
                                          <p:attrName>style.visibility</p:attrName>
                                        </p:attrNameLst>
                                      </p:cBhvr>
                                      <p:to>
                                        <p:strVal val="visible"/>
                                      </p:to>
                                    </p:set>
                                    <p:animEffect transition="in" filter="checkerboard(across)">
                                      <p:cBhvr>
                                        <p:cTn id="36" dur="500"/>
                                        <p:tgtEl>
                                          <p:spTgt spid="63"/>
                                        </p:tgtEl>
                                      </p:cBhvr>
                                    </p:animEffect>
                                  </p:childTnLst>
                                </p:cTn>
                              </p:par>
                              <p:par>
                                <p:cTn id="37" presetID="5" presetClass="entr" presetSubtype="10" fill="hold" grpId="0" nodeType="withEffect">
                                  <p:stCondLst>
                                    <p:cond delay="0"/>
                                  </p:stCondLst>
                                  <p:childTnLst>
                                    <p:set>
                                      <p:cBhvr>
                                        <p:cTn id="38" dur="1" fill="hold">
                                          <p:stCondLst>
                                            <p:cond delay="0"/>
                                          </p:stCondLst>
                                        </p:cTn>
                                        <p:tgtEl>
                                          <p:spTgt spid="88"/>
                                        </p:tgtEl>
                                        <p:attrNameLst>
                                          <p:attrName>style.visibility</p:attrName>
                                        </p:attrNameLst>
                                      </p:cBhvr>
                                      <p:to>
                                        <p:strVal val="visible"/>
                                      </p:to>
                                    </p:set>
                                    <p:animEffect transition="in" filter="checkerboard(across)">
                                      <p:cBhvr>
                                        <p:cTn id="39" dur="500"/>
                                        <p:tgtEl>
                                          <p:spTgt spid="88"/>
                                        </p:tgtEl>
                                      </p:cBhvr>
                                    </p:animEffect>
                                  </p:childTnLst>
                                </p:cTn>
                              </p:par>
                              <p:par>
                                <p:cTn id="40" presetID="5" presetClass="entr" presetSubtype="10" fill="hold" grpId="0" nodeType="withEffect">
                                  <p:stCondLst>
                                    <p:cond delay="0"/>
                                  </p:stCondLst>
                                  <p:childTnLst>
                                    <p:set>
                                      <p:cBhvr>
                                        <p:cTn id="41" dur="1" fill="hold">
                                          <p:stCondLst>
                                            <p:cond delay="0"/>
                                          </p:stCondLst>
                                        </p:cTn>
                                        <p:tgtEl>
                                          <p:spTgt spid="49"/>
                                        </p:tgtEl>
                                        <p:attrNameLst>
                                          <p:attrName>style.visibility</p:attrName>
                                        </p:attrNameLst>
                                      </p:cBhvr>
                                      <p:to>
                                        <p:strVal val="visible"/>
                                      </p:to>
                                    </p:set>
                                    <p:animEffect transition="in" filter="checkerboard(across)">
                                      <p:cBhvr>
                                        <p:cTn id="42" dur="500"/>
                                        <p:tgtEl>
                                          <p:spTgt spid="49"/>
                                        </p:tgtEl>
                                      </p:cBhvr>
                                    </p:animEffect>
                                  </p:childTnLst>
                                </p:cTn>
                              </p:par>
                              <p:par>
                                <p:cTn id="43" presetID="5" presetClass="entr" presetSubtype="10" fill="hold" grpId="0" nodeType="withEffect">
                                  <p:stCondLst>
                                    <p:cond delay="0"/>
                                  </p:stCondLst>
                                  <p:childTnLst>
                                    <p:set>
                                      <p:cBhvr>
                                        <p:cTn id="44" dur="1" fill="hold">
                                          <p:stCondLst>
                                            <p:cond delay="0"/>
                                          </p:stCondLst>
                                        </p:cTn>
                                        <p:tgtEl>
                                          <p:spTgt spid="66"/>
                                        </p:tgtEl>
                                        <p:attrNameLst>
                                          <p:attrName>style.visibility</p:attrName>
                                        </p:attrNameLst>
                                      </p:cBhvr>
                                      <p:to>
                                        <p:strVal val="visible"/>
                                      </p:to>
                                    </p:set>
                                    <p:animEffect transition="in" filter="checkerboard(across)">
                                      <p:cBhvr>
                                        <p:cTn id="45" dur="500"/>
                                        <p:tgtEl>
                                          <p:spTgt spid="66"/>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65"/>
                                        </p:tgtEl>
                                        <p:attrNameLst>
                                          <p:attrName>style.visibility</p:attrName>
                                        </p:attrNameLst>
                                      </p:cBhvr>
                                      <p:to>
                                        <p:strVal val="visible"/>
                                      </p:to>
                                    </p:set>
                                    <p:animEffect transition="in" filter="checkerboard(across)">
                                      <p:cBhvr>
                                        <p:cTn id="48" dur="500"/>
                                        <p:tgtEl>
                                          <p:spTgt spid="65"/>
                                        </p:tgtEl>
                                      </p:cBhvr>
                                    </p:animEffect>
                                  </p:childTnLst>
                                </p:cTn>
                              </p:par>
                              <p:par>
                                <p:cTn id="49" presetID="5" presetClass="entr" presetSubtype="10" fill="hold" grpId="0" nodeType="withEffect">
                                  <p:stCondLst>
                                    <p:cond delay="0"/>
                                  </p:stCondLst>
                                  <p:childTnLst>
                                    <p:set>
                                      <p:cBhvr>
                                        <p:cTn id="50" dur="1" fill="hold">
                                          <p:stCondLst>
                                            <p:cond delay="0"/>
                                          </p:stCondLst>
                                        </p:cTn>
                                        <p:tgtEl>
                                          <p:spTgt spid="69"/>
                                        </p:tgtEl>
                                        <p:attrNameLst>
                                          <p:attrName>style.visibility</p:attrName>
                                        </p:attrNameLst>
                                      </p:cBhvr>
                                      <p:to>
                                        <p:strVal val="visible"/>
                                      </p:to>
                                    </p:set>
                                    <p:animEffect transition="in" filter="checkerboard(across)">
                                      <p:cBhvr>
                                        <p:cTn id="51" dur="500"/>
                                        <p:tgtEl>
                                          <p:spTgt spid="69"/>
                                        </p:tgtEl>
                                      </p:cBhvr>
                                    </p:animEffect>
                                  </p:childTnLst>
                                </p:cTn>
                              </p:par>
                              <p:par>
                                <p:cTn id="52" presetID="5" presetClass="entr" presetSubtype="10" fill="hold" nodeType="withEffect">
                                  <p:stCondLst>
                                    <p:cond delay="0"/>
                                  </p:stCondLst>
                                  <p:childTnLst>
                                    <p:set>
                                      <p:cBhvr>
                                        <p:cTn id="53" dur="1" fill="hold">
                                          <p:stCondLst>
                                            <p:cond delay="0"/>
                                          </p:stCondLst>
                                        </p:cTn>
                                        <p:tgtEl>
                                          <p:spTgt spid="74"/>
                                        </p:tgtEl>
                                        <p:attrNameLst>
                                          <p:attrName>style.visibility</p:attrName>
                                        </p:attrNameLst>
                                      </p:cBhvr>
                                      <p:to>
                                        <p:strVal val="visible"/>
                                      </p:to>
                                    </p:set>
                                    <p:animEffect transition="in" filter="checkerboard(across)">
                                      <p:cBhvr>
                                        <p:cTn id="54" dur="500"/>
                                        <p:tgtEl>
                                          <p:spTgt spid="74"/>
                                        </p:tgtEl>
                                      </p:cBhvr>
                                    </p:animEffect>
                                  </p:childTnLst>
                                </p:cTn>
                              </p:par>
                              <p:par>
                                <p:cTn id="55" presetID="5" presetClass="entr" presetSubtype="10" fill="hold" grpId="0" nodeType="withEffect">
                                  <p:stCondLst>
                                    <p:cond delay="0"/>
                                  </p:stCondLst>
                                  <p:childTnLst>
                                    <p:set>
                                      <p:cBhvr>
                                        <p:cTn id="56" dur="1" fill="hold">
                                          <p:stCondLst>
                                            <p:cond delay="0"/>
                                          </p:stCondLst>
                                        </p:cTn>
                                        <p:tgtEl>
                                          <p:spTgt spid="70"/>
                                        </p:tgtEl>
                                        <p:attrNameLst>
                                          <p:attrName>style.visibility</p:attrName>
                                        </p:attrNameLst>
                                      </p:cBhvr>
                                      <p:to>
                                        <p:strVal val="visible"/>
                                      </p:to>
                                    </p:set>
                                    <p:animEffect transition="in" filter="checkerboard(across)">
                                      <p:cBhvr>
                                        <p:cTn id="57" dur="500"/>
                                        <p:tgtEl>
                                          <p:spTgt spid="70"/>
                                        </p:tgtEl>
                                      </p:cBhvr>
                                    </p:animEffect>
                                  </p:childTnLst>
                                </p:cTn>
                              </p:par>
                              <p:par>
                                <p:cTn id="58" presetID="5" presetClass="entr" presetSubtype="10" fill="hold" grpId="0" nodeType="withEffect">
                                  <p:stCondLst>
                                    <p:cond delay="0"/>
                                  </p:stCondLst>
                                  <p:childTnLst>
                                    <p:set>
                                      <p:cBhvr>
                                        <p:cTn id="59" dur="1" fill="hold">
                                          <p:stCondLst>
                                            <p:cond delay="0"/>
                                          </p:stCondLst>
                                        </p:cTn>
                                        <p:tgtEl>
                                          <p:spTgt spid="67"/>
                                        </p:tgtEl>
                                        <p:attrNameLst>
                                          <p:attrName>style.visibility</p:attrName>
                                        </p:attrNameLst>
                                      </p:cBhvr>
                                      <p:to>
                                        <p:strVal val="visible"/>
                                      </p:to>
                                    </p:set>
                                    <p:animEffect transition="in" filter="checkerboard(across)">
                                      <p:cBhvr>
                                        <p:cTn id="60" dur="500"/>
                                        <p:tgtEl>
                                          <p:spTgt spid="67"/>
                                        </p:tgtEl>
                                      </p:cBhvr>
                                    </p:animEffect>
                                  </p:childTnLst>
                                </p:cTn>
                              </p:par>
                              <p:par>
                                <p:cTn id="61" presetID="5" presetClass="entr" presetSubtype="10" fill="hold" nodeType="withEffect">
                                  <p:stCondLst>
                                    <p:cond delay="0"/>
                                  </p:stCondLst>
                                  <p:childTnLst>
                                    <p:set>
                                      <p:cBhvr>
                                        <p:cTn id="62" dur="1" fill="hold">
                                          <p:stCondLst>
                                            <p:cond delay="0"/>
                                          </p:stCondLst>
                                        </p:cTn>
                                        <p:tgtEl>
                                          <p:spTgt spid="72"/>
                                        </p:tgtEl>
                                        <p:attrNameLst>
                                          <p:attrName>style.visibility</p:attrName>
                                        </p:attrNameLst>
                                      </p:cBhvr>
                                      <p:to>
                                        <p:strVal val="visible"/>
                                      </p:to>
                                    </p:set>
                                    <p:animEffect transition="in" filter="checkerboard(across)">
                                      <p:cBhvr>
                                        <p:cTn id="63" dur="500"/>
                                        <p:tgtEl>
                                          <p:spTgt spid="72"/>
                                        </p:tgtEl>
                                      </p:cBhvr>
                                    </p:animEffect>
                                  </p:childTnLst>
                                </p:cTn>
                              </p:par>
                              <p:par>
                                <p:cTn id="64" presetID="5" presetClass="entr" presetSubtype="10" fill="hold" grpId="0" nodeType="withEffect">
                                  <p:stCondLst>
                                    <p:cond delay="0"/>
                                  </p:stCondLst>
                                  <p:childTnLst>
                                    <p:set>
                                      <p:cBhvr>
                                        <p:cTn id="65" dur="1" fill="hold">
                                          <p:stCondLst>
                                            <p:cond delay="0"/>
                                          </p:stCondLst>
                                        </p:cTn>
                                        <p:tgtEl>
                                          <p:spTgt spid="48"/>
                                        </p:tgtEl>
                                        <p:attrNameLst>
                                          <p:attrName>style.visibility</p:attrName>
                                        </p:attrNameLst>
                                      </p:cBhvr>
                                      <p:to>
                                        <p:strVal val="visible"/>
                                      </p:to>
                                    </p:set>
                                    <p:animEffect transition="in" filter="checkerboard(across)">
                                      <p:cBhvr>
                                        <p:cTn id="66" dur="500"/>
                                        <p:tgtEl>
                                          <p:spTgt spid="48"/>
                                        </p:tgtEl>
                                      </p:cBhvr>
                                    </p:animEffect>
                                  </p:childTnLst>
                                </p:cTn>
                              </p:par>
                              <p:par>
                                <p:cTn id="67" presetID="5" presetClass="entr" presetSubtype="10" fill="hold" grpId="0" nodeType="withEffect">
                                  <p:stCondLst>
                                    <p:cond delay="0"/>
                                  </p:stCondLst>
                                  <p:childTnLst>
                                    <p:set>
                                      <p:cBhvr>
                                        <p:cTn id="68" dur="1" fill="hold">
                                          <p:stCondLst>
                                            <p:cond delay="0"/>
                                          </p:stCondLst>
                                        </p:cTn>
                                        <p:tgtEl>
                                          <p:spTgt spid="68"/>
                                        </p:tgtEl>
                                        <p:attrNameLst>
                                          <p:attrName>style.visibility</p:attrName>
                                        </p:attrNameLst>
                                      </p:cBhvr>
                                      <p:to>
                                        <p:strVal val="visible"/>
                                      </p:to>
                                    </p:set>
                                    <p:animEffect transition="in" filter="checkerboard(across)">
                                      <p:cBhvr>
                                        <p:cTn id="69" dur="500"/>
                                        <p:tgtEl>
                                          <p:spTgt spid="68"/>
                                        </p:tgtEl>
                                      </p:cBhvr>
                                    </p:animEffect>
                                  </p:childTnLst>
                                </p:cTn>
                              </p:par>
                              <p:par>
                                <p:cTn id="70" presetID="5" presetClass="entr" presetSubtype="10" fill="hold" grpId="0" nodeType="withEffect">
                                  <p:stCondLst>
                                    <p:cond delay="0"/>
                                  </p:stCondLst>
                                  <p:childTnLst>
                                    <p:set>
                                      <p:cBhvr>
                                        <p:cTn id="71" dur="1" fill="hold">
                                          <p:stCondLst>
                                            <p:cond delay="0"/>
                                          </p:stCondLst>
                                        </p:cTn>
                                        <p:tgtEl>
                                          <p:spTgt spid="71"/>
                                        </p:tgtEl>
                                        <p:attrNameLst>
                                          <p:attrName>style.visibility</p:attrName>
                                        </p:attrNameLst>
                                      </p:cBhvr>
                                      <p:to>
                                        <p:strVal val="visible"/>
                                      </p:to>
                                    </p:set>
                                    <p:animEffect transition="in" filter="checkerboard(across)">
                                      <p:cBhvr>
                                        <p:cTn id="72" dur="500"/>
                                        <p:tgtEl>
                                          <p:spTgt spid="71"/>
                                        </p:tgtEl>
                                      </p:cBhvr>
                                    </p:animEffect>
                                  </p:childTnLst>
                                </p:cTn>
                              </p:par>
                              <p:par>
                                <p:cTn id="73" presetID="5" presetClass="entr" presetSubtype="10" fill="hold" grpId="0" nodeType="withEffect">
                                  <p:stCondLst>
                                    <p:cond delay="0"/>
                                  </p:stCondLst>
                                  <p:childTnLst>
                                    <p:set>
                                      <p:cBhvr>
                                        <p:cTn id="74" dur="1" fill="hold">
                                          <p:stCondLst>
                                            <p:cond delay="0"/>
                                          </p:stCondLst>
                                        </p:cTn>
                                        <p:tgtEl>
                                          <p:spTgt spid="39"/>
                                        </p:tgtEl>
                                        <p:attrNameLst>
                                          <p:attrName>style.visibility</p:attrName>
                                        </p:attrNameLst>
                                      </p:cBhvr>
                                      <p:to>
                                        <p:strVal val="visible"/>
                                      </p:to>
                                    </p:set>
                                    <p:animEffect transition="in" filter="checkerboard(across)">
                                      <p:cBhvr>
                                        <p:cTn id="75" dur="500"/>
                                        <p:tgtEl>
                                          <p:spTgt spid="39"/>
                                        </p:tgtEl>
                                      </p:cBhvr>
                                    </p:animEffect>
                                  </p:childTnLst>
                                </p:cTn>
                              </p:par>
                              <p:par>
                                <p:cTn id="76" presetID="5" presetClass="entr" presetSubtype="10" fill="hold" nodeType="withEffect">
                                  <p:stCondLst>
                                    <p:cond delay="0"/>
                                  </p:stCondLst>
                                  <p:childTnLst>
                                    <p:set>
                                      <p:cBhvr>
                                        <p:cTn id="77" dur="1" fill="hold">
                                          <p:stCondLst>
                                            <p:cond delay="0"/>
                                          </p:stCondLst>
                                        </p:cTn>
                                        <p:tgtEl>
                                          <p:spTgt spid="73"/>
                                        </p:tgtEl>
                                        <p:attrNameLst>
                                          <p:attrName>style.visibility</p:attrName>
                                        </p:attrNameLst>
                                      </p:cBhvr>
                                      <p:to>
                                        <p:strVal val="visible"/>
                                      </p:to>
                                    </p:set>
                                    <p:animEffect transition="in" filter="checkerboard(across)">
                                      <p:cBhvr>
                                        <p:cTn id="78" dur="500"/>
                                        <p:tgtEl>
                                          <p:spTgt spid="73"/>
                                        </p:tgtEl>
                                      </p:cBhvr>
                                    </p:animEffect>
                                  </p:childTnLst>
                                </p:cTn>
                              </p:par>
                              <p:par>
                                <p:cTn id="79" presetID="5" presetClass="entr" presetSubtype="10" fill="hold" nodeType="withEffect">
                                  <p:stCondLst>
                                    <p:cond delay="0"/>
                                  </p:stCondLst>
                                  <p:childTnLst>
                                    <p:set>
                                      <p:cBhvr>
                                        <p:cTn id="80" dur="1" fill="hold">
                                          <p:stCondLst>
                                            <p:cond delay="0"/>
                                          </p:stCondLst>
                                        </p:cTn>
                                        <p:tgtEl>
                                          <p:spTgt spid="77"/>
                                        </p:tgtEl>
                                        <p:attrNameLst>
                                          <p:attrName>style.visibility</p:attrName>
                                        </p:attrNameLst>
                                      </p:cBhvr>
                                      <p:to>
                                        <p:strVal val="visible"/>
                                      </p:to>
                                    </p:set>
                                    <p:animEffect transition="in" filter="checkerboard(across)">
                                      <p:cBhvr>
                                        <p:cTn id="81" dur="500"/>
                                        <p:tgtEl>
                                          <p:spTgt spid="77"/>
                                        </p:tgtEl>
                                      </p:cBhvr>
                                    </p:animEffect>
                                  </p:childTnLst>
                                </p:cTn>
                              </p:par>
                              <p:par>
                                <p:cTn id="82" presetID="5" presetClass="entr" presetSubtype="10" fill="hold" grpId="0" nodeType="withEffect">
                                  <p:stCondLst>
                                    <p:cond delay="0"/>
                                  </p:stCondLst>
                                  <p:childTnLst>
                                    <p:set>
                                      <p:cBhvr>
                                        <p:cTn id="83" dur="1" fill="hold">
                                          <p:stCondLst>
                                            <p:cond delay="0"/>
                                          </p:stCondLst>
                                        </p:cTn>
                                        <p:tgtEl>
                                          <p:spTgt spid="40"/>
                                        </p:tgtEl>
                                        <p:attrNameLst>
                                          <p:attrName>style.visibility</p:attrName>
                                        </p:attrNameLst>
                                      </p:cBhvr>
                                      <p:to>
                                        <p:strVal val="visible"/>
                                      </p:to>
                                    </p:set>
                                    <p:animEffect transition="in" filter="checkerboard(across)">
                                      <p:cBhvr>
                                        <p:cTn id="84" dur="500"/>
                                        <p:tgtEl>
                                          <p:spTgt spid="40"/>
                                        </p:tgtEl>
                                      </p:cBhvr>
                                    </p:animEffect>
                                  </p:childTnLst>
                                </p:cTn>
                              </p:par>
                              <p:par>
                                <p:cTn id="85" presetID="5" presetClass="entr" presetSubtype="10" fill="hold" grpId="0" nodeType="withEffect">
                                  <p:stCondLst>
                                    <p:cond delay="0"/>
                                  </p:stCondLst>
                                  <p:childTnLst>
                                    <p:set>
                                      <p:cBhvr>
                                        <p:cTn id="86" dur="1" fill="hold">
                                          <p:stCondLst>
                                            <p:cond delay="0"/>
                                          </p:stCondLst>
                                        </p:cTn>
                                        <p:tgtEl>
                                          <p:spTgt spid="60"/>
                                        </p:tgtEl>
                                        <p:attrNameLst>
                                          <p:attrName>style.visibility</p:attrName>
                                        </p:attrNameLst>
                                      </p:cBhvr>
                                      <p:to>
                                        <p:strVal val="visible"/>
                                      </p:to>
                                    </p:set>
                                    <p:animEffect transition="in" filter="checkerboard(across)">
                                      <p:cBhvr>
                                        <p:cTn id="87" dur="500"/>
                                        <p:tgtEl>
                                          <p:spTgt spid="60"/>
                                        </p:tgtEl>
                                      </p:cBhvr>
                                    </p:animEffect>
                                  </p:childTnLst>
                                </p:cTn>
                              </p:par>
                              <p:par>
                                <p:cTn id="88" presetID="5" presetClass="entr" presetSubtype="10" fill="hold" grpId="0" nodeType="withEffect">
                                  <p:stCondLst>
                                    <p:cond delay="0"/>
                                  </p:stCondLst>
                                  <p:childTnLst>
                                    <p:set>
                                      <p:cBhvr>
                                        <p:cTn id="89" dur="1" fill="hold">
                                          <p:stCondLst>
                                            <p:cond delay="0"/>
                                          </p:stCondLst>
                                        </p:cTn>
                                        <p:tgtEl>
                                          <p:spTgt spid="57"/>
                                        </p:tgtEl>
                                        <p:attrNameLst>
                                          <p:attrName>style.visibility</p:attrName>
                                        </p:attrNameLst>
                                      </p:cBhvr>
                                      <p:to>
                                        <p:strVal val="visible"/>
                                      </p:to>
                                    </p:set>
                                    <p:animEffect transition="in" filter="checkerboard(across)">
                                      <p:cBhvr>
                                        <p:cTn id="90" dur="500"/>
                                        <p:tgtEl>
                                          <p:spTgt spid="57"/>
                                        </p:tgtEl>
                                      </p:cBhvr>
                                    </p:animEffect>
                                  </p:childTnLst>
                                </p:cTn>
                              </p:par>
                              <p:par>
                                <p:cTn id="91" presetID="5" presetClass="entr" presetSubtype="10" fill="hold" grpId="0" nodeType="withEffect">
                                  <p:stCondLst>
                                    <p:cond delay="0"/>
                                  </p:stCondLst>
                                  <p:childTnLst>
                                    <p:set>
                                      <p:cBhvr>
                                        <p:cTn id="92" dur="1" fill="hold">
                                          <p:stCondLst>
                                            <p:cond delay="0"/>
                                          </p:stCondLst>
                                        </p:cTn>
                                        <p:tgtEl>
                                          <p:spTgt spid="56"/>
                                        </p:tgtEl>
                                        <p:attrNameLst>
                                          <p:attrName>style.visibility</p:attrName>
                                        </p:attrNameLst>
                                      </p:cBhvr>
                                      <p:to>
                                        <p:strVal val="visible"/>
                                      </p:to>
                                    </p:set>
                                    <p:animEffect transition="in" filter="checkerboard(across)">
                                      <p:cBhvr>
                                        <p:cTn id="93" dur="500"/>
                                        <p:tgtEl>
                                          <p:spTgt spid="56"/>
                                        </p:tgtEl>
                                      </p:cBhvr>
                                    </p:animEffect>
                                  </p:childTnLst>
                                </p:cTn>
                              </p:par>
                              <p:par>
                                <p:cTn id="94" presetID="5" presetClass="entr" presetSubtype="10" fill="hold" grpId="0" nodeType="withEffect">
                                  <p:stCondLst>
                                    <p:cond delay="0"/>
                                  </p:stCondLst>
                                  <p:childTnLst>
                                    <p:set>
                                      <p:cBhvr>
                                        <p:cTn id="95" dur="1" fill="hold">
                                          <p:stCondLst>
                                            <p:cond delay="0"/>
                                          </p:stCondLst>
                                        </p:cTn>
                                        <p:tgtEl>
                                          <p:spTgt spid="61"/>
                                        </p:tgtEl>
                                        <p:attrNameLst>
                                          <p:attrName>style.visibility</p:attrName>
                                        </p:attrNameLst>
                                      </p:cBhvr>
                                      <p:to>
                                        <p:strVal val="visible"/>
                                      </p:to>
                                    </p:set>
                                    <p:animEffect transition="in" filter="checkerboard(across)">
                                      <p:cBhvr>
                                        <p:cTn id="96" dur="500"/>
                                        <p:tgtEl>
                                          <p:spTgt spid="61"/>
                                        </p:tgtEl>
                                      </p:cBhvr>
                                    </p:animEffect>
                                  </p:childTnLst>
                                </p:cTn>
                              </p:par>
                              <p:par>
                                <p:cTn id="97" presetID="5" presetClass="entr" presetSubtype="10" fill="hold" grpId="0" nodeType="withEffect">
                                  <p:stCondLst>
                                    <p:cond delay="0"/>
                                  </p:stCondLst>
                                  <p:childTnLst>
                                    <p:set>
                                      <p:cBhvr>
                                        <p:cTn id="98" dur="1" fill="hold">
                                          <p:stCondLst>
                                            <p:cond delay="0"/>
                                          </p:stCondLst>
                                        </p:cTn>
                                        <p:tgtEl>
                                          <p:spTgt spid="58"/>
                                        </p:tgtEl>
                                        <p:attrNameLst>
                                          <p:attrName>style.visibility</p:attrName>
                                        </p:attrNameLst>
                                      </p:cBhvr>
                                      <p:to>
                                        <p:strVal val="visible"/>
                                      </p:to>
                                    </p:set>
                                    <p:animEffect transition="in" filter="checkerboard(across)">
                                      <p:cBhvr>
                                        <p:cTn id="99" dur="500"/>
                                        <p:tgtEl>
                                          <p:spTgt spid="58"/>
                                        </p:tgtEl>
                                      </p:cBhvr>
                                    </p:animEffect>
                                  </p:childTnLst>
                                </p:cTn>
                              </p:par>
                              <p:par>
                                <p:cTn id="100" presetID="5" presetClass="entr" presetSubtype="10" fill="hold" grpId="0" nodeType="withEffect">
                                  <p:stCondLst>
                                    <p:cond delay="0"/>
                                  </p:stCondLst>
                                  <p:childTnLst>
                                    <p:set>
                                      <p:cBhvr>
                                        <p:cTn id="101" dur="1" fill="hold">
                                          <p:stCondLst>
                                            <p:cond delay="0"/>
                                          </p:stCondLst>
                                        </p:cTn>
                                        <p:tgtEl>
                                          <p:spTgt spid="59"/>
                                        </p:tgtEl>
                                        <p:attrNameLst>
                                          <p:attrName>style.visibility</p:attrName>
                                        </p:attrNameLst>
                                      </p:cBhvr>
                                      <p:to>
                                        <p:strVal val="visible"/>
                                      </p:to>
                                    </p:set>
                                    <p:animEffect transition="in" filter="checkerboard(across)">
                                      <p:cBhvr>
                                        <p:cTn id="102" dur="500"/>
                                        <p:tgtEl>
                                          <p:spTgt spid="59"/>
                                        </p:tgtEl>
                                      </p:cBhvr>
                                    </p:animEffect>
                                  </p:childTnLst>
                                </p:cTn>
                              </p:par>
                              <p:par>
                                <p:cTn id="103" presetID="5" presetClass="entr" presetSubtype="10" fill="hold" grpId="0" nodeType="withEffect">
                                  <p:stCondLst>
                                    <p:cond delay="0"/>
                                  </p:stCondLst>
                                  <p:childTnLst>
                                    <p:set>
                                      <p:cBhvr>
                                        <p:cTn id="104" dur="1" fill="hold">
                                          <p:stCondLst>
                                            <p:cond delay="0"/>
                                          </p:stCondLst>
                                        </p:cTn>
                                        <p:tgtEl>
                                          <p:spTgt spid="78"/>
                                        </p:tgtEl>
                                        <p:attrNameLst>
                                          <p:attrName>style.visibility</p:attrName>
                                        </p:attrNameLst>
                                      </p:cBhvr>
                                      <p:to>
                                        <p:strVal val="visible"/>
                                      </p:to>
                                    </p:set>
                                    <p:animEffect transition="in" filter="checkerboard(across)">
                                      <p:cBhvr>
                                        <p:cTn id="105" dur="500"/>
                                        <p:tgtEl>
                                          <p:spTgt spid="78"/>
                                        </p:tgtEl>
                                      </p:cBhvr>
                                    </p:animEffect>
                                  </p:childTnLst>
                                </p:cTn>
                              </p:par>
                            </p:childTnLst>
                          </p:cTn>
                        </p:par>
                      </p:childTnLst>
                    </p:cTn>
                  </p:par>
                  <p:par>
                    <p:cTn id="106" fill="hold" nodeType="clickPar">
                      <p:stCondLst>
                        <p:cond delay="indefinite"/>
                      </p:stCondLst>
                      <p:childTnLst>
                        <p:par>
                          <p:cTn id="107" fill="hold" nodeType="withGroup">
                            <p:stCondLst>
                              <p:cond delay="0"/>
                            </p:stCondLst>
                            <p:childTnLst>
                              <p:par>
                                <p:cTn id="108" presetID="5" presetClass="entr" presetSubtype="10" fill="hold" grpId="0" nodeType="clickEffect">
                                  <p:stCondLst>
                                    <p:cond delay="0"/>
                                  </p:stCondLst>
                                  <p:childTnLst>
                                    <p:set>
                                      <p:cBhvr>
                                        <p:cTn id="109" dur="1" fill="hold">
                                          <p:stCondLst>
                                            <p:cond delay="0"/>
                                          </p:stCondLst>
                                        </p:cTn>
                                        <p:tgtEl>
                                          <p:spTgt spid="51"/>
                                        </p:tgtEl>
                                        <p:attrNameLst>
                                          <p:attrName>style.visibility</p:attrName>
                                        </p:attrNameLst>
                                      </p:cBhvr>
                                      <p:to>
                                        <p:strVal val="visible"/>
                                      </p:to>
                                    </p:set>
                                    <p:animEffect transition="in" filter="checkerboard(across)">
                                      <p:cBhvr>
                                        <p:cTn id="110" dur="500"/>
                                        <p:tgtEl>
                                          <p:spTgt spid="51"/>
                                        </p:tgtEl>
                                      </p:cBhvr>
                                    </p:animEffect>
                                  </p:childTnLst>
                                </p:cTn>
                              </p:par>
                            </p:childTnLst>
                          </p:cTn>
                        </p:par>
                      </p:childTnLst>
                    </p:cTn>
                  </p:par>
                  <p:par>
                    <p:cTn id="111" fill="hold" nodeType="clickPar">
                      <p:stCondLst>
                        <p:cond delay="indefinite"/>
                      </p:stCondLst>
                      <p:childTnLst>
                        <p:par>
                          <p:cTn id="112" fill="hold" nodeType="withGroup">
                            <p:stCondLst>
                              <p:cond delay="0"/>
                            </p:stCondLst>
                            <p:childTnLst>
                              <p:par>
                                <p:cTn id="113" presetID="5" presetClass="entr" presetSubtype="10" fill="hold" grpId="0" nodeType="clickEffect">
                                  <p:stCondLst>
                                    <p:cond delay="0"/>
                                  </p:stCondLst>
                                  <p:childTnLst>
                                    <p:set>
                                      <p:cBhvr>
                                        <p:cTn id="114" dur="1" fill="hold">
                                          <p:stCondLst>
                                            <p:cond delay="0"/>
                                          </p:stCondLst>
                                        </p:cTn>
                                        <p:tgtEl>
                                          <p:spTgt spid="91"/>
                                        </p:tgtEl>
                                        <p:attrNameLst>
                                          <p:attrName>style.visibility</p:attrName>
                                        </p:attrNameLst>
                                      </p:cBhvr>
                                      <p:to>
                                        <p:strVal val="visible"/>
                                      </p:to>
                                    </p:set>
                                    <p:animEffect transition="in" filter="checkerboard(across)">
                                      <p:cBhvr>
                                        <p:cTn id="115" dur="500"/>
                                        <p:tgtEl>
                                          <p:spTgt spid="91"/>
                                        </p:tgtEl>
                                      </p:cBhvr>
                                    </p:animEffect>
                                  </p:childTnLst>
                                </p:cTn>
                              </p:par>
                              <p:par>
                                <p:cTn id="116" presetID="5" presetClass="entr" presetSubtype="10" fill="hold" grpId="0" nodeType="withEffect">
                                  <p:stCondLst>
                                    <p:cond delay="0"/>
                                  </p:stCondLst>
                                  <p:childTnLst>
                                    <p:set>
                                      <p:cBhvr>
                                        <p:cTn id="117" dur="1" fill="hold">
                                          <p:stCondLst>
                                            <p:cond delay="0"/>
                                          </p:stCondLst>
                                        </p:cTn>
                                        <p:tgtEl>
                                          <p:spTgt spid="90"/>
                                        </p:tgtEl>
                                        <p:attrNameLst>
                                          <p:attrName>style.visibility</p:attrName>
                                        </p:attrNameLst>
                                      </p:cBhvr>
                                      <p:to>
                                        <p:strVal val="visible"/>
                                      </p:to>
                                    </p:set>
                                    <p:animEffect transition="in" filter="checkerboard(across)">
                                      <p:cBhvr>
                                        <p:cTn id="118" dur="500"/>
                                        <p:tgtEl>
                                          <p:spTgt spid="90"/>
                                        </p:tgtEl>
                                      </p:cBhvr>
                                    </p:animEffect>
                                  </p:childTnLst>
                                </p:cTn>
                              </p:par>
                              <p:par>
                                <p:cTn id="119" presetID="5" presetClass="entr" presetSubtype="10" fill="hold" grpId="0" nodeType="withEffect">
                                  <p:stCondLst>
                                    <p:cond delay="0"/>
                                  </p:stCondLst>
                                  <p:childTnLst>
                                    <p:set>
                                      <p:cBhvr>
                                        <p:cTn id="120" dur="1" fill="hold">
                                          <p:stCondLst>
                                            <p:cond delay="0"/>
                                          </p:stCondLst>
                                        </p:cTn>
                                        <p:tgtEl>
                                          <p:spTgt spid="92"/>
                                        </p:tgtEl>
                                        <p:attrNameLst>
                                          <p:attrName>style.visibility</p:attrName>
                                        </p:attrNameLst>
                                      </p:cBhvr>
                                      <p:to>
                                        <p:strVal val="visible"/>
                                      </p:to>
                                    </p:set>
                                    <p:animEffect transition="in" filter="checkerboard(across)">
                                      <p:cBhvr>
                                        <p:cTn id="121" dur="500"/>
                                        <p:tgtEl>
                                          <p:spTgt spid="92"/>
                                        </p:tgtEl>
                                      </p:cBhvr>
                                    </p:animEffect>
                                  </p:childTnLst>
                                </p:cTn>
                              </p:par>
                            </p:childTnLst>
                          </p:cTn>
                        </p:par>
                      </p:childTnLst>
                    </p:cTn>
                  </p:par>
                  <p:par>
                    <p:cTn id="122" fill="hold" nodeType="clickPar">
                      <p:stCondLst>
                        <p:cond delay="indefinite"/>
                      </p:stCondLst>
                      <p:childTnLst>
                        <p:par>
                          <p:cTn id="123" fill="hold" nodeType="withGroup">
                            <p:stCondLst>
                              <p:cond delay="0"/>
                            </p:stCondLst>
                            <p:childTnLst>
                              <p:par>
                                <p:cTn id="124" presetID="5" presetClass="entr" presetSubtype="10" fill="hold" grpId="0" nodeType="clickEffect">
                                  <p:stCondLst>
                                    <p:cond delay="0"/>
                                  </p:stCondLst>
                                  <p:childTnLst>
                                    <p:set>
                                      <p:cBhvr>
                                        <p:cTn id="125" dur="1" fill="hold">
                                          <p:stCondLst>
                                            <p:cond delay="0"/>
                                          </p:stCondLst>
                                        </p:cTn>
                                        <p:tgtEl>
                                          <p:spTgt spid="81"/>
                                        </p:tgtEl>
                                        <p:attrNameLst>
                                          <p:attrName>style.visibility</p:attrName>
                                        </p:attrNameLst>
                                      </p:cBhvr>
                                      <p:to>
                                        <p:strVal val="visible"/>
                                      </p:to>
                                    </p:set>
                                    <p:animEffect transition="in" filter="checkerboard(across)">
                                      <p:cBhvr>
                                        <p:cTn id="126" dur="500"/>
                                        <p:tgtEl>
                                          <p:spTgt spid="81"/>
                                        </p:tgtEl>
                                      </p:cBhvr>
                                    </p:animEffect>
                                  </p:childTnLst>
                                </p:cTn>
                              </p:par>
                              <p:par>
                                <p:cTn id="127" presetID="5" presetClass="entr" presetSubtype="10" fill="hold" grpId="0" nodeType="withEffect">
                                  <p:stCondLst>
                                    <p:cond delay="0"/>
                                  </p:stCondLst>
                                  <p:childTnLst>
                                    <p:set>
                                      <p:cBhvr>
                                        <p:cTn id="128" dur="1" fill="hold">
                                          <p:stCondLst>
                                            <p:cond delay="0"/>
                                          </p:stCondLst>
                                        </p:cTn>
                                        <p:tgtEl>
                                          <p:spTgt spid="85"/>
                                        </p:tgtEl>
                                        <p:attrNameLst>
                                          <p:attrName>style.visibility</p:attrName>
                                        </p:attrNameLst>
                                      </p:cBhvr>
                                      <p:to>
                                        <p:strVal val="visible"/>
                                      </p:to>
                                    </p:set>
                                    <p:animEffect transition="in" filter="checkerboard(across)">
                                      <p:cBhvr>
                                        <p:cTn id="129" dur="500"/>
                                        <p:tgtEl>
                                          <p:spTgt spid="85"/>
                                        </p:tgtEl>
                                      </p:cBhvr>
                                    </p:animEffect>
                                  </p:childTnLst>
                                </p:cTn>
                              </p:par>
                              <p:par>
                                <p:cTn id="130" presetID="5" presetClass="entr" presetSubtype="10" fill="hold" grpId="0" nodeType="withEffect">
                                  <p:stCondLst>
                                    <p:cond delay="0"/>
                                  </p:stCondLst>
                                  <p:childTnLst>
                                    <p:set>
                                      <p:cBhvr>
                                        <p:cTn id="131" dur="1" fill="hold">
                                          <p:stCondLst>
                                            <p:cond delay="0"/>
                                          </p:stCondLst>
                                        </p:cTn>
                                        <p:tgtEl>
                                          <p:spTgt spid="84"/>
                                        </p:tgtEl>
                                        <p:attrNameLst>
                                          <p:attrName>style.visibility</p:attrName>
                                        </p:attrNameLst>
                                      </p:cBhvr>
                                      <p:to>
                                        <p:strVal val="visible"/>
                                      </p:to>
                                    </p:set>
                                    <p:animEffect transition="in" filter="checkerboard(across)">
                                      <p:cBhvr>
                                        <p:cTn id="132" dur="500"/>
                                        <p:tgtEl>
                                          <p:spTgt spid="84"/>
                                        </p:tgtEl>
                                      </p:cBhvr>
                                    </p:animEffect>
                                  </p:childTnLst>
                                </p:cTn>
                              </p:par>
                              <p:par>
                                <p:cTn id="133" presetID="5" presetClass="entr" presetSubtype="10" fill="hold" grpId="0" nodeType="withEffect">
                                  <p:stCondLst>
                                    <p:cond delay="0"/>
                                  </p:stCondLst>
                                  <p:childTnLst>
                                    <p:set>
                                      <p:cBhvr>
                                        <p:cTn id="134" dur="1" fill="hold">
                                          <p:stCondLst>
                                            <p:cond delay="0"/>
                                          </p:stCondLst>
                                        </p:cTn>
                                        <p:tgtEl>
                                          <p:spTgt spid="87"/>
                                        </p:tgtEl>
                                        <p:attrNameLst>
                                          <p:attrName>style.visibility</p:attrName>
                                        </p:attrNameLst>
                                      </p:cBhvr>
                                      <p:to>
                                        <p:strVal val="visible"/>
                                      </p:to>
                                    </p:set>
                                    <p:animEffect transition="in" filter="checkerboard(across)">
                                      <p:cBhvr>
                                        <p:cTn id="135"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8" grpId="0" animBg="1"/>
      <p:bldP spid="39" grpId="0" animBg="1"/>
      <p:bldP spid="40" grpId="0" animBg="1"/>
      <p:bldP spid="48" grpId="0" animBg="1"/>
      <p:bldP spid="49"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8" grpId="0" animBg="1"/>
      <p:bldP spid="79" grpId="0" animBg="1"/>
      <p:bldP spid="81" grpId="0" animBg="1"/>
      <p:bldP spid="84" grpId="0" animBg="1"/>
      <p:bldP spid="85" grpId="0" animBg="1"/>
      <p:bldP spid="87" grpId="0" animBg="1"/>
      <p:bldP spid="88" grpId="0" animBg="1"/>
      <p:bldP spid="89" grpId="0" animBg="1"/>
      <p:bldP spid="90" grpId="0" animBg="1"/>
      <p:bldP spid="91" grpId="0" animBg="1"/>
      <p:bldP spid="92" grpId="0" animBg="1"/>
    </p:bld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Obdélník 174">
            <a:extLst>
              <a:ext uri="{FF2B5EF4-FFF2-40B4-BE49-F238E27FC236}">
                <a16:creationId xmlns:a16="http://schemas.microsoft.com/office/drawing/2014/main" id="{4FAAAB22-7813-C009-5FF6-0A42C8135DE0}"/>
              </a:ext>
            </a:extLst>
          </p:cNvPr>
          <p:cNvSpPr/>
          <p:nvPr/>
        </p:nvSpPr>
        <p:spPr>
          <a:xfrm>
            <a:off x="1524000" y="0"/>
            <a:ext cx="9144000" cy="68580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52" name="Elipsa 151">
            <a:extLst>
              <a:ext uri="{FF2B5EF4-FFF2-40B4-BE49-F238E27FC236}">
                <a16:creationId xmlns:a16="http://schemas.microsoft.com/office/drawing/2014/main" id="{5C5726FE-0353-BC6C-D679-B0EDE8B76BF4}"/>
              </a:ext>
            </a:extLst>
          </p:cNvPr>
          <p:cNvSpPr/>
          <p:nvPr/>
        </p:nvSpPr>
        <p:spPr>
          <a:xfrm>
            <a:off x="952501" y="-1643063"/>
            <a:ext cx="10215563" cy="5214938"/>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 name="Obdélník 3">
            <a:extLst>
              <a:ext uri="{FF2B5EF4-FFF2-40B4-BE49-F238E27FC236}">
                <a16:creationId xmlns:a16="http://schemas.microsoft.com/office/drawing/2014/main" id="{5EA0B078-9029-CF13-C16F-931153530AA9}"/>
              </a:ext>
            </a:extLst>
          </p:cNvPr>
          <p:cNvSpPr/>
          <p:nvPr/>
        </p:nvSpPr>
        <p:spPr>
          <a:xfrm>
            <a:off x="2381250" y="1428750"/>
            <a:ext cx="928688"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5" name="Obdélník 4">
            <a:extLst>
              <a:ext uri="{FF2B5EF4-FFF2-40B4-BE49-F238E27FC236}">
                <a16:creationId xmlns:a16="http://schemas.microsoft.com/office/drawing/2014/main" id="{0A6B7360-4287-3CEE-FDE2-C48FBB92942E}"/>
              </a:ext>
            </a:extLst>
          </p:cNvPr>
          <p:cNvSpPr/>
          <p:nvPr/>
        </p:nvSpPr>
        <p:spPr>
          <a:xfrm>
            <a:off x="2452688" y="428625"/>
            <a:ext cx="785812"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6" name="Obdélník 5">
            <a:extLst>
              <a:ext uri="{FF2B5EF4-FFF2-40B4-BE49-F238E27FC236}">
                <a16:creationId xmlns:a16="http://schemas.microsoft.com/office/drawing/2014/main" id="{150BFA75-BEDB-E423-A181-F96F48C0E042}"/>
              </a:ext>
            </a:extLst>
          </p:cNvPr>
          <p:cNvSpPr/>
          <p:nvPr/>
        </p:nvSpPr>
        <p:spPr>
          <a:xfrm>
            <a:off x="4095751" y="857250"/>
            <a:ext cx="1071563"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7" name="Obdélník 6">
            <a:extLst>
              <a:ext uri="{FF2B5EF4-FFF2-40B4-BE49-F238E27FC236}">
                <a16:creationId xmlns:a16="http://schemas.microsoft.com/office/drawing/2014/main" id="{2EF2297E-D38B-FEE0-7BBE-A6644B1ED715}"/>
              </a:ext>
            </a:extLst>
          </p:cNvPr>
          <p:cNvSpPr/>
          <p:nvPr/>
        </p:nvSpPr>
        <p:spPr>
          <a:xfrm>
            <a:off x="5738814" y="285751"/>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0" name="Obdélník 9">
            <a:extLst>
              <a:ext uri="{FF2B5EF4-FFF2-40B4-BE49-F238E27FC236}">
                <a16:creationId xmlns:a16="http://schemas.microsoft.com/office/drawing/2014/main" id="{C9DA44BA-9B38-30F6-A40F-932953F66578}"/>
              </a:ext>
            </a:extLst>
          </p:cNvPr>
          <p:cNvSpPr/>
          <p:nvPr/>
        </p:nvSpPr>
        <p:spPr>
          <a:xfrm>
            <a:off x="5953125" y="1428751"/>
            <a:ext cx="571500" cy="50006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1" name="Obdélník 10">
            <a:extLst>
              <a:ext uri="{FF2B5EF4-FFF2-40B4-BE49-F238E27FC236}">
                <a16:creationId xmlns:a16="http://schemas.microsoft.com/office/drawing/2014/main" id="{9D0438C5-E662-E50A-A329-96EA5AB8A422}"/>
              </a:ext>
            </a:extLst>
          </p:cNvPr>
          <p:cNvSpPr/>
          <p:nvPr/>
        </p:nvSpPr>
        <p:spPr>
          <a:xfrm>
            <a:off x="8167689" y="1785939"/>
            <a:ext cx="928687"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20" name="Obdélník 19">
            <a:extLst>
              <a:ext uri="{FF2B5EF4-FFF2-40B4-BE49-F238E27FC236}">
                <a16:creationId xmlns:a16="http://schemas.microsoft.com/office/drawing/2014/main" id="{EBB8D2E7-DE06-88CF-910C-BCD1077868EC}"/>
              </a:ext>
            </a:extLst>
          </p:cNvPr>
          <p:cNvSpPr/>
          <p:nvPr/>
        </p:nvSpPr>
        <p:spPr>
          <a:xfrm>
            <a:off x="5810251" y="235743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cs-CZ" dirty="0"/>
          </a:p>
          <a:p>
            <a:pPr algn="ctr">
              <a:defRPr/>
            </a:pPr>
            <a:r>
              <a:rPr lang="cs-CZ" dirty="0"/>
              <a:t>Buf </a:t>
            </a:r>
            <a:r>
              <a:rPr lang="cs-CZ" baseline="46000" dirty="0"/>
              <a:t>-</a:t>
            </a:r>
            <a:r>
              <a:rPr lang="cs-CZ" dirty="0"/>
              <a:t> </a:t>
            </a:r>
            <a:endParaRPr lang="cs-CZ" baseline="46000" dirty="0"/>
          </a:p>
        </p:txBody>
      </p:sp>
      <p:cxnSp>
        <p:nvCxnSpPr>
          <p:cNvPr id="82" name="Pravoúhlá spojovací čára 81">
            <a:extLst>
              <a:ext uri="{FF2B5EF4-FFF2-40B4-BE49-F238E27FC236}">
                <a16:creationId xmlns:a16="http://schemas.microsoft.com/office/drawing/2014/main" id="{9AC575E9-0F13-DC8C-EB7D-4B4D230A52C4}"/>
              </a:ext>
            </a:extLst>
          </p:cNvPr>
          <p:cNvCxnSpPr>
            <a:stCxn id="11" idx="1"/>
            <a:endCxn id="10" idx="3"/>
          </p:cNvCxnSpPr>
          <p:nvPr/>
        </p:nvCxnSpPr>
        <p:spPr>
          <a:xfrm rot="10800000">
            <a:off x="6524626" y="1677989"/>
            <a:ext cx="1643063" cy="4286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86" name="Pravoúhlá spojovací čára 85">
            <a:extLst>
              <a:ext uri="{FF2B5EF4-FFF2-40B4-BE49-F238E27FC236}">
                <a16:creationId xmlns:a16="http://schemas.microsoft.com/office/drawing/2014/main" id="{54578E13-71A8-66A6-A2FD-EF9D6D4BFB7F}"/>
              </a:ext>
            </a:extLst>
          </p:cNvPr>
          <p:cNvCxnSpPr>
            <a:stCxn id="20" idx="3"/>
            <a:endCxn id="11" idx="1"/>
          </p:cNvCxnSpPr>
          <p:nvPr/>
        </p:nvCxnSpPr>
        <p:spPr>
          <a:xfrm flipV="1">
            <a:off x="6810376" y="2106613"/>
            <a:ext cx="1357313" cy="608012"/>
          </a:xfrm>
          <a:prstGeom prst="bentConnector3">
            <a:avLst>
              <a:gd name="adj1" fmla="val 39792"/>
            </a:avLst>
          </a:prstGeom>
        </p:spPr>
        <p:style>
          <a:lnRef idx="2">
            <a:schemeClr val="dk1"/>
          </a:lnRef>
          <a:fillRef idx="1">
            <a:schemeClr val="lt1"/>
          </a:fillRef>
          <a:effectRef idx="0">
            <a:schemeClr val="dk1"/>
          </a:effectRef>
          <a:fontRef idx="minor">
            <a:schemeClr val="dk1"/>
          </a:fontRef>
        </p:style>
      </p:cxnSp>
      <p:cxnSp>
        <p:nvCxnSpPr>
          <p:cNvPr id="103" name="Pravoúhlá spojovací čára 102">
            <a:extLst>
              <a:ext uri="{FF2B5EF4-FFF2-40B4-BE49-F238E27FC236}">
                <a16:creationId xmlns:a16="http://schemas.microsoft.com/office/drawing/2014/main" id="{AA27C7C3-DA60-41FD-CF74-B934B7DD4818}"/>
              </a:ext>
            </a:extLst>
          </p:cNvPr>
          <p:cNvCxnSpPr>
            <a:stCxn id="6" idx="1"/>
            <a:endCxn id="5" idx="3"/>
          </p:cNvCxnSpPr>
          <p:nvPr/>
        </p:nvCxnSpPr>
        <p:spPr>
          <a:xfrm rot="10800000">
            <a:off x="3238500" y="749300"/>
            <a:ext cx="857250" cy="393700"/>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04" name="Pravoúhlá spojovací čára 103">
            <a:extLst>
              <a:ext uri="{FF2B5EF4-FFF2-40B4-BE49-F238E27FC236}">
                <a16:creationId xmlns:a16="http://schemas.microsoft.com/office/drawing/2014/main" id="{87EA5156-CA24-109A-43FB-11A18EFCEB74}"/>
              </a:ext>
            </a:extLst>
          </p:cNvPr>
          <p:cNvCxnSpPr>
            <a:stCxn id="4" idx="3"/>
            <a:endCxn id="6" idx="1"/>
          </p:cNvCxnSpPr>
          <p:nvPr/>
        </p:nvCxnSpPr>
        <p:spPr>
          <a:xfrm flipV="1">
            <a:off x="3309938" y="1143001"/>
            <a:ext cx="785812" cy="6064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23" name="Pravoúhlá spojovací čára 122">
            <a:extLst>
              <a:ext uri="{FF2B5EF4-FFF2-40B4-BE49-F238E27FC236}">
                <a16:creationId xmlns:a16="http://schemas.microsoft.com/office/drawing/2014/main" id="{E16134B3-4754-EA5F-6551-CE2B6BA863BC}"/>
              </a:ext>
            </a:extLst>
          </p:cNvPr>
          <p:cNvCxnSpPr>
            <a:stCxn id="7" idx="1"/>
            <a:endCxn id="6" idx="3"/>
          </p:cNvCxnSpPr>
          <p:nvPr/>
        </p:nvCxnSpPr>
        <p:spPr>
          <a:xfrm rot="10800000" flipV="1">
            <a:off x="5167313" y="642938"/>
            <a:ext cx="571500" cy="50006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24" name="Pravoúhlá spojovací čára 123">
            <a:extLst>
              <a:ext uri="{FF2B5EF4-FFF2-40B4-BE49-F238E27FC236}">
                <a16:creationId xmlns:a16="http://schemas.microsoft.com/office/drawing/2014/main" id="{2909C24B-288F-2417-925E-4FCAB2DB4F5E}"/>
              </a:ext>
            </a:extLst>
          </p:cNvPr>
          <p:cNvCxnSpPr>
            <a:stCxn id="10" idx="1"/>
            <a:endCxn id="6" idx="3"/>
          </p:cNvCxnSpPr>
          <p:nvPr/>
        </p:nvCxnSpPr>
        <p:spPr>
          <a:xfrm rot="10800000">
            <a:off x="5167313" y="1143000"/>
            <a:ext cx="785812" cy="534988"/>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sp>
        <p:nvSpPr>
          <p:cNvPr id="139" name="Obdélník 138">
            <a:extLst>
              <a:ext uri="{FF2B5EF4-FFF2-40B4-BE49-F238E27FC236}">
                <a16:creationId xmlns:a16="http://schemas.microsoft.com/office/drawing/2014/main" id="{4E0AF0AC-C78D-2824-5F36-D034ACF7EC1F}"/>
              </a:ext>
            </a:extLst>
          </p:cNvPr>
          <p:cNvSpPr/>
          <p:nvPr/>
        </p:nvSpPr>
        <p:spPr>
          <a:xfrm>
            <a:off x="2595564" y="4929189"/>
            <a:ext cx="928687"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CO2</a:t>
            </a:r>
          </a:p>
        </p:txBody>
      </p:sp>
      <p:sp>
        <p:nvSpPr>
          <p:cNvPr id="140" name="Obdélník 139">
            <a:extLst>
              <a:ext uri="{FF2B5EF4-FFF2-40B4-BE49-F238E27FC236}">
                <a16:creationId xmlns:a16="http://schemas.microsoft.com/office/drawing/2014/main" id="{9B3BBA2D-6A44-DD8D-2AB8-51854E9868D4}"/>
              </a:ext>
            </a:extLst>
          </p:cNvPr>
          <p:cNvSpPr/>
          <p:nvPr/>
        </p:nvSpPr>
        <p:spPr>
          <a:xfrm>
            <a:off x="2667001" y="3929064"/>
            <a:ext cx="785813" cy="642937"/>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H2O</a:t>
            </a:r>
          </a:p>
        </p:txBody>
      </p:sp>
      <p:sp>
        <p:nvSpPr>
          <p:cNvPr id="141" name="Obdélník 140">
            <a:extLst>
              <a:ext uri="{FF2B5EF4-FFF2-40B4-BE49-F238E27FC236}">
                <a16:creationId xmlns:a16="http://schemas.microsoft.com/office/drawing/2014/main" id="{BE1327E3-99F4-4AEE-AF83-5F5B96636704}"/>
              </a:ext>
            </a:extLst>
          </p:cNvPr>
          <p:cNvSpPr/>
          <p:nvPr/>
        </p:nvSpPr>
        <p:spPr>
          <a:xfrm>
            <a:off x="4310063" y="4357688"/>
            <a:ext cx="1071562" cy="571500"/>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H2CO3</a:t>
            </a:r>
          </a:p>
        </p:txBody>
      </p:sp>
      <p:sp>
        <p:nvSpPr>
          <p:cNvPr id="142" name="Obdélník 141">
            <a:extLst>
              <a:ext uri="{FF2B5EF4-FFF2-40B4-BE49-F238E27FC236}">
                <a16:creationId xmlns:a16="http://schemas.microsoft.com/office/drawing/2014/main" id="{2129B883-DDF9-AD1A-1DDB-CBF3269BAB35}"/>
              </a:ext>
            </a:extLst>
          </p:cNvPr>
          <p:cNvSpPr/>
          <p:nvPr/>
        </p:nvSpPr>
        <p:spPr>
          <a:xfrm>
            <a:off x="5953126" y="3786189"/>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HCO3 </a:t>
            </a:r>
            <a:r>
              <a:rPr lang="cs-CZ" sz="1600" baseline="46000" dirty="0"/>
              <a:t>-</a:t>
            </a:r>
            <a:endParaRPr lang="cs-CZ" baseline="46000" dirty="0"/>
          </a:p>
        </p:txBody>
      </p:sp>
      <p:sp>
        <p:nvSpPr>
          <p:cNvPr id="143" name="Obdélník 142">
            <a:extLst>
              <a:ext uri="{FF2B5EF4-FFF2-40B4-BE49-F238E27FC236}">
                <a16:creationId xmlns:a16="http://schemas.microsoft.com/office/drawing/2014/main" id="{666F9733-BC88-3507-80B2-F105B3CAB904}"/>
              </a:ext>
            </a:extLst>
          </p:cNvPr>
          <p:cNvSpPr/>
          <p:nvPr/>
        </p:nvSpPr>
        <p:spPr>
          <a:xfrm>
            <a:off x="6167438" y="4929188"/>
            <a:ext cx="571500" cy="500062"/>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H </a:t>
            </a:r>
            <a:r>
              <a:rPr lang="cs-CZ" sz="1600" baseline="46000" dirty="0"/>
              <a:t>+</a:t>
            </a:r>
            <a:endParaRPr lang="cs-CZ" baseline="46000" dirty="0"/>
          </a:p>
        </p:txBody>
      </p:sp>
      <p:sp>
        <p:nvSpPr>
          <p:cNvPr id="144" name="Obdélník 143">
            <a:extLst>
              <a:ext uri="{FF2B5EF4-FFF2-40B4-BE49-F238E27FC236}">
                <a16:creationId xmlns:a16="http://schemas.microsoft.com/office/drawing/2014/main" id="{709C492B-2A57-56AB-7E81-C55788E8B982}"/>
              </a:ext>
            </a:extLst>
          </p:cNvPr>
          <p:cNvSpPr/>
          <p:nvPr/>
        </p:nvSpPr>
        <p:spPr>
          <a:xfrm>
            <a:off x="8382000" y="5286375"/>
            <a:ext cx="928688" cy="642938"/>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cs-CZ" dirty="0" err="1"/>
              <a:t>HBuf</a:t>
            </a:r>
            <a:r>
              <a:rPr lang="cs-CZ" dirty="0"/>
              <a:t> </a:t>
            </a:r>
            <a:endParaRPr lang="cs-CZ" baseline="46000" dirty="0"/>
          </a:p>
        </p:txBody>
      </p:sp>
      <p:sp>
        <p:nvSpPr>
          <p:cNvPr id="145" name="Obdélník 144">
            <a:extLst>
              <a:ext uri="{FF2B5EF4-FFF2-40B4-BE49-F238E27FC236}">
                <a16:creationId xmlns:a16="http://schemas.microsoft.com/office/drawing/2014/main" id="{D990A8F1-76E5-4B20-E71A-23262B11FB00}"/>
              </a:ext>
            </a:extLst>
          </p:cNvPr>
          <p:cNvSpPr/>
          <p:nvPr/>
        </p:nvSpPr>
        <p:spPr>
          <a:xfrm>
            <a:off x="6024564" y="5857876"/>
            <a:ext cx="1000125"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Buf </a:t>
            </a:r>
            <a:r>
              <a:rPr lang="cs-CZ" baseline="46000" dirty="0"/>
              <a:t>-</a:t>
            </a:r>
            <a:r>
              <a:rPr lang="cs-CZ" dirty="0"/>
              <a:t> </a:t>
            </a:r>
            <a:endParaRPr lang="cs-CZ" baseline="46000" dirty="0"/>
          </a:p>
        </p:txBody>
      </p:sp>
      <p:cxnSp>
        <p:nvCxnSpPr>
          <p:cNvPr id="146" name="Pravoúhlá spojovací čára 145">
            <a:extLst>
              <a:ext uri="{FF2B5EF4-FFF2-40B4-BE49-F238E27FC236}">
                <a16:creationId xmlns:a16="http://schemas.microsoft.com/office/drawing/2014/main" id="{C3CF618A-40B9-13A6-672E-01E8C0538274}"/>
              </a:ext>
            </a:extLst>
          </p:cNvPr>
          <p:cNvCxnSpPr>
            <a:stCxn id="144" idx="1"/>
            <a:endCxn id="143" idx="3"/>
          </p:cNvCxnSpPr>
          <p:nvPr/>
        </p:nvCxnSpPr>
        <p:spPr>
          <a:xfrm rot="10800000">
            <a:off x="6738938" y="5180014"/>
            <a:ext cx="1643062" cy="428625"/>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47" name="Pravoúhlá spojovací čára 146">
            <a:extLst>
              <a:ext uri="{FF2B5EF4-FFF2-40B4-BE49-F238E27FC236}">
                <a16:creationId xmlns:a16="http://schemas.microsoft.com/office/drawing/2014/main" id="{35ED0CC8-91F6-D413-D1E2-4239ABC5C917}"/>
              </a:ext>
            </a:extLst>
          </p:cNvPr>
          <p:cNvCxnSpPr>
            <a:stCxn id="145" idx="3"/>
            <a:endCxn id="144" idx="1"/>
          </p:cNvCxnSpPr>
          <p:nvPr/>
        </p:nvCxnSpPr>
        <p:spPr>
          <a:xfrm flipV="1">
            <a:off x="7024688" y="5608639"/>
            <a:ext cx="1357312" cy="606425"/>
          </a:xfrm>
          <a:prstGeom prst="bentConnector3">
            <a:avLst>
              <a:gd name="adj1" fmla="val 38772"/>
            </a:avLst>
          </a:prstGeom>
        </p:spPr>
        <p:style>
          <a:lnRef idx="2">
            <a:schemeClr val="dk1"/>
          </a:lnRef>
          <a:fillRef idx="1">
            <a:schemeClr val="lt1"/>
          </a:fillRef>
          <a:effectRef idx="0">
            <a:schemeClr val="dk1"/>
          </a:effectRef>
          <a:fontRef idx="minor">
            <a:schemeClr val="dk1"/>
          </a:fontRef>
        </p:style>
      </p:cxnSp>
      <p:cxnSp>
        <p:nvCxnSpPr>
          <p:cNvPr id="148" name="Pravoúhlá spojovací čára 147">
            <a:extLst>
              <a:ext uri="{FF2B5EF4-FFF2-40B4-BE49-F238E27FC236}">
                <a16:creationId xmlns:a16="http://schemas.microsoft.com/office/drawing/2014/main" id="{A33F6EC9-C068-4F10-7CAD-9C3F41894CAA}"/>
              </a:ext>
            </a:extLst>
          </p:cNvPr>
          <p:cNvCxnSpPr>
            <a:stCxn id="141" idx="1"/>
            <a:endCxn id="140" idx="3"/>
          </p:cNvCxnSpPr>
          <p:nvPr/>
        </p:nvCxnSpPr>
        <p:spPr>
          <a:xfrm rot="10800000">
            <a:off x="3452813" y="4251326"/>
            <a:ext cx="857250" cy="392113"/>
          </a:xfrm>
          <a:prstGeom prst="bentConnector3">
            <a:avLst>
              <a:gd name="adj1" fmla="val 46768"/>
            </a:avLst>
          </a:prstGeom>
        </p:spPr>
        <p:style>
          <a:lnRef idx="2">
            <a:schemeClr val="dk1"/>
          </a:lnRef>
          <a:fillRef idx="1">
            <a:schemeClr val="lt1"/>
          </a:fillRef>
          <a:effectRef idx="0">
            <a:schemeClr val="dk1"/>
          </a:effectRef>
          <a:fontRef idx="minor">
            <a:schemeClr val="dk1"/>
          </a:fontRef>
        </p:style>
      </p:cxnSp>
      <p:cxnSp>
        <p:nvCxnSpPr>
          <p:cNvPr id="149" name="Pravoúhlá spojovací čára 148">
            <a:extLst>
              <a:ext uri="{FF2B5EF4-FFF2-40B4-BE49-F238E27FC236}">
                <a16:creationId xmlns:a16="http://schemas.microsoft.com/office/drawing/2014/main" id="{0B2ED5A7-FB9A-1F45-4234-7EE37F2102EA}"/>
              </a:ext>
            </a:extLst>
          </p:cNvPr>
          <p:cNvCxnSpPr>
            <a:stCxn id="139" idx="3"/>
            <a:endCxn id="141" idx="1"/>
          </p:cNvCxnSpPr>
          <p:nvPr/>
        </p:nvCxnSpPr>
        <p:spPr>
          <a:xfrm flipV="1">
            <a:off x="3524251" y="4643438"/>
            <a:ext cx="785813" cy="608012"/>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0" name="Pravoúhlá spojovací čára 149">
            <a:extLst>
              <a:ext uri="{FF2B5EF4-FFF2-40B4-BE49-F238E27FC236}">
                <a16:creationId xmlns:a16="http://schemas.microsoft.com/office/drawing/2014/main" id="{9EFE2670-AD0D-E581-FE64-6333AF2EFFC7}"/>
              </a:ext>
            </a:extLst>
          </p:cNvPr>
          <p:cNvCxnSpPr>
            <a:stCxn id="142" idx="1"/>
            <a:endCxn id="141" idx="3"/>
          </p:cNvCxnSpPr>
          <p:nvPr/>
        </p:nvCxnSpPr>
        <p:spPr>
          <a:xfrm rot="10800000" flipV="1">
            <a:off x="5381625" y="4143376"/>
            <a:ext cx="571500" cy="500063"/>
          </a:xfrm>
          <a:prstGeom prst="bentConnector3">
            <a:avLst>
              <a:gd name="adj1" fmla="val 50000"/>
            </a:avLst>
          </a:prstGeom>
        </p:spPr>
        <p:style>
          <a:lnRef idx="2">
            <a:schemeClr val="dk1"/>
          </a:lnRef>
          <a:fillRef idx="1">
            <a:schemeClr val="lt1"/>
          </a:fillRef>
          <a:effectRef idx="0">
            <a:schemeClr val="dk1"/>
          </a:effectRef>
          <a:fontRef idx="minor">
            <a:schemeClr val="dk1"/>
          </a:fontRef>
        </p:style>
      </p:cxnSp>
      <p:cxnSp>
        <p:nvCxnSpPr>
          <p:cNvPr id="151" name="Pravoúhlá spojovací čára 150">
            <a:extLst>
              <a:ext uri="{FF2B5EF4-FFF2-40B4-BE49-F238E27FC236}">
                <a16:creationId xmlns:a16="http://schemas.microsoft.com/office/drawing/2014/main" id="{0B4C25AA-A8CD-4F69-F47A-1146E0FB1ACE}"/>
              </a:ext>
            </a:extLst>
          </p:cNvPr>
          <p:cNvCxnSpPr>
            <a:stCxn id="143" idx="1"/>
            <a:endCxn id="141" idx="3"/>
          </p:cNvCxnSpPr>
          <p:nvPr/>
        </p:nvCxnSpPr>
        <p:spPr>
          <a:xfrm rot="10800000">
            <a:off x="5381626" y="4643439"/>
            <a:ext cx="785813" cy="536575"/>
          </a:xfrm>
          <a:prstGeom prst="bentConnector3">
            <a:avLst>
              <a:gd name="adj1" fmla="val 64105"/>
            </a:avLst>
          </a:prstGeom>
        </p:spPr>
        <p:style>
          <a:lnRef idx="2">
            <a:schemeClr val="dk1"/>
          </a:lnRef>
          <a:fillRef idx="1">
            <a:schemeClr val="lt1"/>
          </a:fillRef>
          <a:effectRef idx="0">
            <a:schemeClr val="dk1"/>
          </a:effectRef>
          <a:fontRef idx="minor">
            <a:schemeClr val="dk1"/>
          </a:fontRef>
        </p:style>
      </p:cxnSp>
      <p:cxnSp>
        <p:nvCxnSpPr>
          <p:cNvPr id="154" name="Tvar 153">
            <a:extLst>
              <a:ext uri="{FF2B5EF4-FFF2-40B4-BE49-F238E27FC236}">
                <a16:creationId xmlns:a16="http://schemas.microsoft.com/office/drawing/2014/main" id="{B50EE7C4-0688-16E5-DB73-3446F23CAE8C}"/>
              </a:ext>
            </a:extLst>
          </p:cNvPr>
          <p:cNvCxnSpPr>
            <a:stCxn id="142" idx="3"/>
            <a:endCxn id="7" idx="3"/>
          </p:cNvCxnSpPr>
          <p:nvPr/>
        </p:nvCxnSpPr>
        <p:spPr>
          <a:xfrm flipH="1" flipV="1">
            <a:off x="6738938" y="642939"/>
            <a:ext cx="214312" cy="3500437"/>
          </a:xfrm>
          <a:prstGeom prst="bentConnector3">
            <a:avLst>
              <a:gd name="adj1" fmla="val -1205648"/>
            </a:avLst>
          </a:prstGeom>
          <a:ln w="25400"/>
        </p:spPr>
        <p:style>
          <a:lnRef idx="1">
            <a:schemeClr val="dk1"/>
          </a:lnRef>
          <a:fillRef idx="0">
            <a:schemeClr val="dk1"/>
          </a:fillRef>
          <a:effectRef idx="0">
            <a:schemeClr val="dk1"/>
          </a:effectRef>
          <a:fontRef idx="minor">
            <a:schemeClr val="tx1"/>
          </a:fontRef>
        </p:style>
      </p:cxnSp>
      <p:cxnSp>
        <p:nvCxnSpPr>
          <p:cNvPr id="169" name="Tvar 153">
            <a:extLst>
              <a:ext uri="{FF2B5EF4-FFF2-40B4-BE49-F238E27FC236}">
                <a16:creationId xmlns:a16="http://schemas.microsoft.com/office/drawing/2014/main" id="{1FB662F5-38A2-700A-C817-A345DFA9A68C}"/>
              </a:ext>
            </a:extLst>
          </p:cNvPr>
          <p:cNvCxnSpPr>
            <a:stCxn id="139" idx="1"/>
            <a:endCxn id="4" idx="1"/>
          </p:cNvCxnSpPr>
          <p:nvPr/>
        </p:nvCxnSpPr>
        <p:spPr>
          <a:xfrm rot="10800000">
            <a:off x="2381251" y="1749426"/>
            <a:ext cx="214313" cy="3502025"/>
          </a:xfrm>
          <a:prstGeom prst="bentConnector3">
            <a:avLst>
              <a:gd name="adj1" fmla="val 206666"/>
            </a:avLst>
          </a:prstGeom>
          <a:ln w="25400"/>
        </p:spPr>
        <p:style>
          <a:lnRef idx="1">
            <a:schemeClr val="dk1"/>
          </a:lnRef>
          <a:fillRef idx="0">
            <a:schemeClr val="dk1"/>
          </a:fillRef>
          <a:effectRef idx="0">
            <a:schemeClr val="dk1"/>
          </a:effectRef>
          <a:fontRef idx="minor">
            <a:schemeClr val="tx1"/>
          </a:fontRef>
        </p:style>
      </p:cxnSp>
      <p:sp>
        <p:nvSpPr>
          <p:cNvPr id="65568" name="TextovéPole 171">
            <a:extLst>
              <a:ext uri="{FF2B5EF4-FFF2-40B4-BE49-F238E27FC236}">
                <a16:creationId xmlns:a16="http://schemas.microsoft.com/office/drawing/2014/main" id="{05720CE0-BB04-C047-90C4-55F551A3DAEF}"/>
              </a:ext>
            </a:extLst>
          </p:cNvPr>
          <p:cNvSpPr txBox="1">
            <a:spLocks noChangeArrowheads="1"/>
          </p:cNvSpPr>
          <p:nvPr/>
        </p:nvSpPr>
        <p:spPr bwMode="auto">
          <a:xfrm>
            <a:off x="2524126" y="5715001"/>
            <a:ext cx="3273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p</a:t>
            </a:r>
          </a:p>
        </p:txBody>
      </p:sp>
      <p:sp>
        <p:nvSpPr>
          <p:cNvPr id="65569" name="TextovéPole 172">
            <a:extLst>
              <a:ext uri="{FF2B5EF4-FFF2-40B4-BE49-F238E27FC236}">
                <a16:creationId xmlns:a16="http://schemas.microsoft.com/office/drawing/2014/main" id="{A84DE6CD-CAE8-B787-D35F-EB6A66FBEDC8}"/>
              </a:ext>
            </a:extLst>
          </p:cNvPr>
          <p:cNvSpPr txBox="1">
            <a:spLocks noChangeArrowheads="1"/>
          </p:cNvSpPr>
          <p:nvPr/>
        </p:nvSpPr>
        <p:spPr bwMode="auto">
          <a:xfrm>
            <a:off x="2452688" y="2109788"/>
            <a:ext cx="32385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=[HCO3</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e</a:t>
            </a:r>
            <a:r>
              <a:rPr lang="cs-CZ" altLang="en-US" sz="2400">
                <a:latin typeface="Georgia" panose="02040502050405020303" pitchFamily="18" charset="0"/>
              </a:rPr>
              <a:t>+[Buf</a:t>
            </a:r>
            <a:r>
              <a:rPr lang="cs-CZ" altLang="en-US" sz="2400" baseline="46000">
                <a:latin typeface="Georgia" panose="02040502050405020303" pitchFamily="18" charset="0"/>
              </a:rPr>
              <a:t>-</a:t>
            </a:r>
            <a:r>
              <a:rPr lang="cs-CZ" altLang="en-US" sz="2400">
                <a:latin typeface="Georgia" panose="02040502050405020303" pitchFamily="18" charset="0"/>
              </a:rPr>
              <a:t>]</a:t>
            </a:r>
            <a:r>
              <a:rPr lang="cs-CZ" altLang="en-US" sz="2400" baseline="-25000">
                <a:latin typeface="Georgia" panose="02040502050405020303" pitchFamily="18" charset="0"/>
              </a:rPr>
              <a:t>e</a:t>
            </a:r>
          </a:p>
        </p:txBody>
      </p:sp>
      <p:sp>
        <p:nvSpPr>
          <p:cNvPr id="65570" name="TextovéPole 175">
            <a:extLst>
              <a:ext uri="{FF2B5EF4-FFF2-40B4-BE49-F238E27FC236}">
                <a16:creationId xmlns:a16="http://schemas.microsoft.com/office/drawing/2014/main" id="{D0E2CC0A-2E0E-C62E-7D1D-60EAE2AC08B8}"/>
              </a:ext>
            </a:extLst>
          </p:cNvPr>
          <p:cNvSpPr txBox="1">
            <a:spLocks noChangeArrowheads="1"/>
          </p:cNvSpPr>
          <p:nvPr/>
        </p:nvSpPr>
        <p:spPr bwMode="auto">
          <a:xfrm>
            <a:off x="2452688" y="2500313"/>
            <a:ext cx="2241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e</a:t>
            </a:r>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-NBB</a:t>
            </a:r>
            <a:r>
              <a:rPr lang="cs-CZ" altLang="en-US" sz="2400" baseline="-25000">
                <a:latin typeface="Georgia" panose="02040502050405020303" pitchFamily="18" charset="0"/>
              </a:rPr>
              <a:t>e</a:t>
            </a:r>
          </a:p>
        </p:txBody>
      </p:sp>
      <p:sp>
        <p:nvSpPr>
          <p:cNvPr id="65571" name="TextovéPole 176">
            <a:extLst>
              <a:ext uri="{FF2B5EF4-FFF2-40B4-BE49-F238E27FC236}">
                <a16:creationId xmlns:a16="http://schemas.microsoft.com/office/drawing/2014/main" id="{B53E7213-61BF-D2E9-FA24-6BAF13C02E9D}"/>
              </a:ext>
            </a:extLst>
          </p:cNvPr>
          <p:cNvSpPr txBox="1">
            <a:spLocks noChangeArrowheads="1"/>
          </p:cNvSpPr>
          <p:nvPr/>
        </p:nvSpPr>
        <p:spPr bwMode="auto">
          <a:xfrm>
            <a:off x="2524125" y="6253163"/>
            <a:ext cx="22939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p</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-NBB</a:t>
            </a:r>
            <a:r>
              <a:rPr lang="cs-CZ" altLang="en-US" sz="2400" baseline="-25000">
                <a:latin typeface="Georgia" panose="02040502050405020303" pitchFamily="18" charset="0"/>
              </a:rPr>
              <a:t>p</a:t>
            </a:r>
          </a:p>
        </p:txBody>
      </p:sp>
      <p:sp>
        <p:nvSpPr>
          <p:cNvPr id="36" name="Šipka doprava 35">
            <a:extLst>
              <a:ext uri="{FF2B5EF4-FFF2-40B4-BE49-F238E27FC236}">
                <a16:creationId xmlns:a16="http://schemas.microsoft.com/office/drawing/2014/main" id="{02441A32-2C58-5829-41E8-8AD346CB3FD0}"/>
              </a:ext>
            </a:extLst>
          </p:cNvPr>
          <p:cNvSpPr/>
          <p:nvPr/>
        </p:nvSpPr>
        <p:spPr>
          <a:xfrm>
            <a:off x="1524001" y="5286375"/>
            <a:ext cx="1071563" cy="285750"/>
          </a:xfrm>
          <a:prstGeom prst="rightArrow">
            <a:avLst/>
          </a:prstGeom>
          <a:solidFill>
            <a:schemeClr val="accent6"/>
          </a:solidFill>
          <a:ln>
            <a:no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37" name="Obdélník 36">
            <a:extLst>
              <a:ext uri="{FF2B5EF4-FFF2-40B4-BE49-F238E27FC236}">
                <a16:creationId xmlns:a16="http://schemas.microsoft.com/office/drawing/2014/main" id="{F6BE2756-6262-2ACD-72F1-95D6906C3E73}"/>
              </a:ext>
            </a:extLst>
          </p:cNvPr>
          <p:cNvSpPr/>
          <p:nvPr/>
        </p:nvSpPr>
        <p:spPr>
          <a:xfrm>
            <a:off x="2595564" y="4786314"/>
            <a:ext cx="928687"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38" name="Obdélník 37">
            <a:extLst>
              <a:ext uri="{FF2B5EF4-FFF2-40B4-BE49-F238E27FC236}">
                <a16:creationId xmlns:a16="http://schemas.microsoft.com/office/drawing/2014/main" id="{43738948-D5F4-27BB-764E-CD8B4B13EC7F}"/>
              </a:ext>
            </a:extLst>
          </p:cNvPr>
          <p:cNvSpPr/>
          <p:nvPr/>
        </p:nvSpPr>
        <p:spPr>
          <a:xfrm>
            <a:off x="2381250" y="1285876"/>
            <a:ext cx="928688"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39" name="Obdélník 38">
            <a:extLst>
              <a:ext uri="{FF2B5EF4-FFF2-40B4-BE49-F238E27FC236}">
                <a16:creationId xmlns:a16="http://schemas.microsoft.com/office/drawing/2014/main" id="{497A8095-3012-548F-7068-7B210FF4B0E6}"/>
              </a:ext>
            </a:extLst>
          </p:cNvPr>
          <p:cNvSpPr/>
          <p:nvPr/>
        </p:nvSpPr>
        <p:spPr>
          <a:xfrm>
            <a:off x="5953126" y="3643314"/>
            <a:ext cx="1000125"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0" name="Obdélník 39">
            <a:extLst>
              <a:ext uri="{FF2B5EF4-FFF2-40B4-BE49-F238E27FC236}">
                <a16:creationId xmlns:a16="http://schemas.microsoft.com/office/drawing/2014/main" id="{59C983C4-3CFB-349C-1889-CC89895AC293}"/>
              </a:ext>
            </a:extLst>
          </p:cNvPr>
          <p:cNvSpPr/>
          <p:nvPr/>
        </p:nvSpPr>
        <p:spPr>
          <a:xfrm flipV="1">
            <a:off x="6024564" y="5786438"/>
            <a:ext cx="1000125" cy="214312"/>
          </a:xfrm>
          <a:prstGeom prst="rect">
            <a:avLst/>
          </a:prstGeom>
          <a:solidFill>
            <a:schemeClr val="bg1"/>
          </a:solidFill>
          <a:ln>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42" name="Přímá spojovací čára 41">
            <a:extLst>
              <a:ext uri="{FF2B5EF4-FFF2-40B4-BE49-F238E27FC236}">
                <a16:creationId xmlns:a16="http://schemas.microsoft.com/office/drawing/2014/main" id="{5EC92B23-703E-BDBF-0B5B-D09AC310DF22}"/>
              </a:ext>
            </a:extLst>
          </p:cNvPr>
          <p:cNvCxnSpPr/>
          <p:nvPr/>
        </p:nvCxnSpPr>
        <p:spPr>
          <a:xfrm>
            <a:off x="8382000" y="4929188"/>
            <a:ext cx="914400" cy="914400"/>
          </a:xfrm>
          <a:prstGeom prst="line">
            <a:avLst/>
          </a:prstGeom>
        </p:spPr>
        <p:style>
          <a:lnRef idx="1">
            <a:schemeClr val="accent1"/>
          </a:lnRef>
          <a:fillRef idx="0">
            <a:schemeClr val="accent1"/>
          </a:fillRef>
          <a:effectRef idx="0">
            <a:schemeClr val="accent1"/>
          </a:effectRef>
          <a:fontRef idx="minor">
            <a:schemeClr val="tx1"/>
          </a:fontRef>
        </p:style>
      </p:cxnSp>
      <p:sp>
        <p:nvSpPr>
          <p:cNvPr id="48" name="Obdélník 47">
            <a:extLst>
              <a:ext uri="{FF2B5EF4-FFF2-40B4-BE49-F238E27FC236}">
                <a16:creationId xmlns:a16="http://schemas.microsoft.com/office/drawing/2014/main" id="{219DBCF3-590F-BE05-5AB8-610830A0D400}"/>
              </a:ext>
            </a:extLst>
          </p:cNvPr>
          <p:cNvSpPr/>
          <p:nvPr/>
        </p:nvSpPr>
        <p:spPr>
          <a:xfrm flipV="1">
            <a:off x="5810251" y="2286001"/>
            <a:ext cx="1000125" cy="428625"/>
          </a:xfrm>
          <a:prstGeom prst="rect">
            <a:avLst/>
          </a:prstGeom>
          <a:solidFill>
            <a:schemeClr val="bg1"/>
          </a:solidFill>
          <a:ln>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9" name="Obdélník 48">
            <a:extLst>
              <a:ext uri="{FF2B5EF4-FFF2-40B4-BE49-F238E27FC236}">
                <a16:creationId xmlns:a16="http://schemas.microsoft.com/office/drawing/2014/main" id="{6DDBAE06-26DF-32BA-F6AC-06993CCE88DB}"/>
              </a:ext>
            </a:extLst>
          </p:cNvPr>
          <p:cNvSpPr/>
          <p:nvPr/>
        </p:nvSpPr>
        <p:spPr>
          <a:xfrm>
            <a:off x="5738814" y="0"/>
            <a:ext cx="1000125" cy="357188"/>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51" name="Šipka doprava 50">
            <a:extLst>
              <a:ext uri="{FF2B5EF4-FFF2-40B4-BE49-F238E27FC236}">
                <a16:creationId xmlns:a16="http://schemas.microsoft.com/office/drawing/2014/main" id="{ED4D2931-7699-5B5C-BE36-0922F818693E}"/>
              </a:ext>
            </a:extLst>
          </p:cNvPr>
          <p:cNvSpPr/>
          <p:nvPr/>
        </p:nvSpPr>
        <p:spPr>
          <a:xfrm rot="5400000">
            <a:off x="8994776" y="2714626"/>
            <a:ext cx="1071562" cy="357187"/>
          </a:xfrm>
          <a:prstGeom prst="rightArrow">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3" name="Šipka doprava 52">
            <a:extLst>
              <a:ext uri="{FF2B5EF4-FFF2-40B4-BE49-F238E27FC236}">
                <a16:creationId xmlns:a16="http://schemas.microsoft.com/office/drawing/2014/main" id="{AE7087D0-81D3-0351-8AB9-479715EA9270}"/>
              </a:ext>
            </a:extLst>
          </p:cNvPr>
          <p:cNvSpPr/>
          <p:nvPr/>
        </p:nvSpPr>
        <p:spPr>
          <a:xfrm>
            <a:off x="4003675" y="459263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4" name="Šipka doprava 53">
            <a:extLst>
              <a:ext uri="{FF2B5EF4-FFF2-40B4-BE49-F238E27FC236}">
                <a16:creationId xmlns:a16="http://schemas.microsoft.com/office/drawing/2014/main" id="{776DA79B-2E49-6A68-0CB6-5DBB7B2633E6}"/>
              </a:ext>
            </a:extLst>
          </p:cNvPr>
          <p:cNvSpPr/>
          <p:nvPr/>
        </p:nvSpPr>
        <p:spPr>
          <a:xfrm>
            <a:off x="3524250" y="4192588"/>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5" name="Šipka doprava 54">
            <a:extLst>
              <a:ext uri="{FF2B5EF4-FFF2-40B4-BE49-F238E27FC236}">
                <a16:creationId xmlns:a16="http://schemas.microsoft.com/office/drawing/2014/main" id="{29C7D01B-F65D-12ED-177A-34DECF52E7B6}"/>
              </a:ext>
            </a:extLst>
          </p:cNvPr>
          <p:cNvSpPr/>
          <p:nvPr/>
        </p:nvSpPr>
        <p:spPr>
          <a:xfrm>
            <a:off x="3595688" y="5194300"/>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6" name="Šipka doprava 55">
            <a:extLst>
              <a:ext uri="{FF2B5EF4-FFF2-40B4-BE49-F238E27FC236}">
                <a16:creationId xmlns:a16="http://schemas.microsoft.com/office/drawing/2014/main" id="{7FB5447A-2A52-000B-A552-A34988336C1B}"/>
              </a:ext>
            </a:extLst>
          </p:cNvPr>
          <p:cNvSpPr/>
          <p:nvPr/>
        </p:nvSpPr>
        <p:spPr>
          <a:xfrm>
            <a:off x="5381625" y="459263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7" name="Šipka doprava 56">
            <a:extLst>
              <a:ext uri="{FF2B5EF4-FFF2-40B4-BE49-F238E27FC236}">
                <a16:creationId xmlns:a16="http://schemas.microsoft.com/office/drawing/2014/main" id="{C5B26F41-B7F5-A9B9-C3AE-1E9D0C25CD12}"/>
              </a:ext>
            </a:extLst>
          </p:cNvPr>
          <p:cNvSpPr/>
          <p:nvPr/>
        </p:nvSpPr>
        <p:spPr>
          <a:xfrm>
            <a:off x="5667375" y="4092575"/>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8" name="Šipka doprava 57">
            <a:extLst>
              <a:ext uri="{FF2B5EF4-FFF2-40B4-BE49-F238E27FC236}">
                <a16:creationId xmlns:a16="http://schemas.microsoft.com/office/drawing/2014/main" id="{92174713-FB2C-E685-9461-02D87BC6747D}"/>
              </a:ext>
            </a:extLst>
          </p:cNvPr>
          <p:cNvSpPr/>
          <p:nvPr/>
        </p:nvSpPr>
        <p:spPr>
          <a:xfrm>
            <a:off x="7167563" y="6165850"/>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59" name="Šipka doprava 58">
            <a:extLst>
              <a:ext uri="{FF2B5EF4-FFF2-40B4-BE49-F238E27FC236}">
                <a16:creationId xmlns:a16="http://schemas.microsoft.com/office/drawing/2014/main" id="{6183F732-AFB1-070B-F480-7C6D5B4B37B5}"/>
              </a:ext>
            </a:extLst>
          </p:cNvPr>
          <p:cNvSpPr/>
          <p:nvPr/>
        </p:nvSpPr>
        <p:spPr>
          <a:xfrm>
            <a:off x="7953375" y="5556250"/>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0" name="Šipka doprava 59">
            <a:extLst>
              <a:ext uri="{FF2B5EF4-FFF2-40B4-BE49-F238E27FC236}">
                <a16:creationId xmlns:a16="http://schemas.microsoft.com/office/drawing/2014/main" id="{14BE0545-9E8A-CDF0-D918-99CCDEDCDBC5}"/>
              </a:ext>
            </a:extLst>
          </p:cNvPr>
          <p:cNvSpPr/>
          <p:nvPr/>
        </p:nvSpPr>
        <p:spPr>
          <a:xfrm>
            <a:off x="5718175" y="5121275"/>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1" name="Šipka doprava 60">
            <a:extLst>
              <a:ext uri="{FF2B5EF4-FFF2-40B4-BE49-F238E27FC236}">
                <a16:creationId xmlns:a16="http://schemas.microsoft.com/office/drawing/2014/main" id="{63921399-9659-FAC9-1DE5-22249CA57494}"/>
              </a:ext>
            </a:extLst>
          </p:cNvPr>
          <p:cNvSpPr/>
          <p:nvPr/>
        </p:nvSpPr>
        <p:spPr>
          <a:xfrm>
            <a:off x="7146925" y="5127625"/>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2" name="Šipka doprava 61">
            <a:extLst>
              <a:ext uri="{FF2B5EF4-FFF2-40B4-BE49-F238E27FC236}">
                <a16:creationId xmlns:a16="http://schemas.microsoft.com/office/drawing/2014/main" id="{F2D5B9B2-9B50-6D6A-ABD7-184EB2173FF4}"/>
              </a:ext>
            </a:extLst>
          </p:cNvPr>
          <p:cNvSpPr/>
          <p:nvPr/>
        </p:nvSpPr>
        <p:spPr>
          <a:xfrm>
            <a:off x="3789363" y="1071563"/>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3" name="Šipka doprava 62">
            <a:extLst>
              <a:ext uri="{FF2B5EF4-FFF2-40B4-BE49-F238E27FC236}">
                <a16:creationId xmlns:a16="http://schemas.microsoft.com/office/drawing/2014/main" id="{E66AD4F0-BDB9-370B-EAF8-054E901C1DE5}"/>
              </a:ext>
            </a:extLst>
          </p:cNvPr>
          <p:cNvSpPr/>
          <p:nvPr/>
        </p:nvSpPr>
        <p:spPr>
          <a:xfrm>
            <a:off x="3309938" y="669925"/>
            <a:ext cx="234950" cy="122238"/>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4" name="Šipka doprava 63">
            <a:extLst>
              <a:ext uri="{FF2B5EF4-FFF2-40B4-BE49-F238E27FC236}">
                <a16:creationId xmlns:a16="http://schemas.microsoft.com/office/drawing/2014/main" id="{8008E2BA-4C6E-20FD-6851-8D0C83697362}"/>
              </a:ext>
            </a:extLst>
          </p:cNvPr>
          <p:cNvSpPr/>
          <p:nvPr/>
        </p:nvSpPr>
        <p:spPr>
          <a:xfrm>
            <a:off x="3381375" y="1673225"/>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5" name="Šipka doprava 64">
            <a:extLst>
              <a:ext uri="{FF2B5EF4-FFF2-40B4-BE49-F238E27FC236}">
                <a16:creationId xmlns:a16="http://schemas.microsoft.com/office/drawing/2014/main" id="{BDE9C28E-C819-9B93-F6A0-CF2B26C8735A}"/>
              </a:ext>
            </a:extLst>
          </p:cNvPr>
          <p:cNvSpPr/>
          <p:nvPr/>
        </p:nvSpPr>
        <p:spPr>
          <a:xfrm>
            <a:off x="5167313" y="1071563"/>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6" name="Šipka doprava 65">
            <a:extLst>
              <a:ext uri="{FF2B5EF4-FFF2-40B4-BE49-F238E27FC236}">
                <a16:creationId xmlns:a16="http://schemas.microsoft.com/office/drawing/2014/main" id="{4DB064E0-9818-4F6C-7805-8357C0ED6B2D}"/>
              </a:ext>
            </a:extLst>
          </p:cNvPr>
          <p:cNvSpPr/>
          <p:nvPr/>
        </p:nvSpPr>
        <p:spPr>
          <a:xfrm>
            <a:off x="5453063" y="571500"/>
            <a:ext cx="234950" cy="120650"/>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7" name="Šipka doprava 66">
            <a:extLst>
              <a:ext uri="{FF2B5EF4-FFF2-40B4-BE49-F238E27FC236}">
                <a16:creationId xmlns:a16="http://schemas.microsoft.com/office/drawing/2014/main" id="{0EF30001-EE33-F3C3-D9F5-B2469EC149AD}"/>
              </a:ext>
            </a:extLst>
          </p:cNvPr>
          <p:cNvSpPr/>
          <p:nvPr/>
        </p:nvSpPr>
        <p:spPr>
          <a:xfrm>
            <a:off x="6953250" y="264318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8" name="Šipka doprava 67">
            <a:extLst>
              <a:ext uri="{FF2B5EF4-FFF2-40B4-BE49-F238E27FC236}">
                <a16:creationId xmlns:a16="http://schemas.microsoft.com/office/drawing/2014/main" id="{8FD7B545-536A-07C6-BD5B-DBDBDB16AA61}"/>
              </a:ext>
            </a:extLst>
          </p:cNvPr>
          <p:cNvSpPr/>
          <p:nvPr/>
        </p:nvSpPr>
        <p:spPr>
          <a:xfrm>
            <a:off x="7739063" y="2033589"/>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69" name="Šipka doprava 68">
            <a:extLst>
              <a:ext uri="{FF2B5EF4-FFF2-40B4-BE49-F238E27FC236}">
                <a16:creationId xmlns:a16="http://schemas.microsoft.com/office/drawing/2014/main" id="{0D475CFB-EAC0-BCFB-FE49-C331D1E753A9}"/>
              </a:ext>
            </a:extLst>
          </p:cNvPr>
          <p:cNvSpPr/>
          <p:nvPr/>
        </p:nvSpPr>
        <p:spPr>
          <a:xfrm>
            <a:off x="5503863" y="1598614"/>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70" name="Šipka doprava 69">
            <a:extLst>
              <a:ext uri="{FF2B5EF4-FFF2-40B4-BE49-F238E27FC236}">
                <a16:creationId xmlns:a16="http://schemas.microsoft.com/office/drawing/2014/main" id="{302A74EC-1A0C-8E11-8F0C-67435B1DD326}"/>
              </a:ext>
            </a:extLst>
          </p:cNvPr>
          <p:cNvSpPr/>
          <p:nvPr/>
        </p:nvSpPr>
        <p:spPr>
          <a:xfrm>
            <a:off x="6932613" y="1604964"/>
            <a:ext cx="234950" cy="122237"/>
          </a:xfrm>
          <a:prstGeom prst="rightArrow">
            <a:avLst/>
          </a:prstGeom>
          <a:solidFill>
            <a:schemeClr val="accent6"/>
          </a:solidFill>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71" name="Obdélník 70">
            <a:extLst>
              <a:ext uri="{FF2B5EF4-FFF2-40B4-BE49-F238E27FC236}">
                <a16:creationId xmlns:a16="http://schemas.microsoft.com/office/drawing/2014/main" id="{5847F6E1-480E-EC00-5914-B3BA6146BFA9}"/>
              </a:ext>
            </a:extLst>
          </p:cNvPr>
          <p:cNvSpPr/>
          <p:nvPr/>
        </p:nvSpPr>
        <p:spPr>
          <a:xfrm>
            <a:off x="8167689" y="1428750"/>
            <a:ext cx="928687" cy="357188"/>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72" name="Přímá spojovací čára 71">
            <a:extLst>
              <a:ext uri="{FF2B5EF4-FFF2-40B4-BE49-F238E27FC236}">
                <a16:creationId xmlns:a16="http://schemas.microsoft.com/office/drawing/2014/main" id="{3234FE5A-A701-B7AE-19DB-01C868A2E26D}"/>
              </a:ext>
            </a:extLst>
          </p:cNvPr>
          <p:cNvCxnSpPr/>
          <p:nvPr/>
        </p:nvCxnSpPr>
        <p:spPr>
          <a:xfrm>
            <a:off x="5810251" y="2713039"/>
            <a:ext cx="1000125" cy="1587"/>
          </a:xfrm>
          <a:prstGeom prst="line">
            <a:avLst/>
          </a:prstGeom>
          <a:ln w="25400"/>
        </p:spPr>
        <p:style>
          <a:lnRef idx="1">
            <a:schemeClr val="dk1"/>
          </a:lnRef>
          <a:fillRef idx="0">
            <a:schemeClr val="dk1"/>
          </a:fillRef>
          <a:effectRef idx="0">
            <a:schemeClr val="dk1"/>
          </a:effectRef>
          <a:fontRef idx="minor">
            <a:schemeClr val="tx1"/>
          </a:fontRef>
        </p:style>
      </p:cxnSp>
      <p:cxnSp>
        <p:nvCxnSpPr>
          <p:cNvPr id="77" name="Přímá spojovací čára 76">
            <a:extLst>
              <a:ext uri="{FF2B5EF4-FFF2-40B4-BE49-F238E27FC236}">
                <a16:creationId xmlns:a16="http://schemas.microsoft.com/office/drawing/2014/main" id="{6C6E5525-5BE1-3CBD-2D2F-0AE7C6ECAE43}"/>
              </a:ext>
            </a:extLst>
          </p:cNvPr>
          <p:cNvCxnSpPr/>
          <p:nvPr/>
        </p:nvCxnSpPr>
        <p:spPr>
          <a:xfrm>
            <a:off x="6024564" y="5999164"/>
            <a:ext cx="1000125" cy="1587"/>
          </a:xfrm>
          <a:prstGeom prst="line">
            <a:avLst/>
          </a:prstGeom>
          <a:ln w="25400"/>
        </p:spPr>
        <p:style>
          <a:lnRef idx="1">
            <a:schemeClr val="dk1"/>
          </a:lnRef>
          <a:fillRef idx="0">
            <a:schemeClr val="dk1"/>
          </a:fillRef>
          <a:effectRef idx="0">
            <a:schemeClr val="dk1"/>
          </a:effectRef>
          <a:fontRef idx="minor">
            <a:schemeClr val="tx1"/>
          </a:fontRef>
        </p:style>
      </p:cxnSp>
      <p:sp>
        <p:nvSpPr>
          <p:cNvPr id="78" name="Obdélník 77">
            <a:extLst>
              <a:ext uri="{FF2B5EF4-FFF2-40B4-BE49-F238E27FC236}">
                <a16:creationId xmlns:a16="http://schemas.microsoft.com/office/drawing/2014/main" id="{9911E4D6-060D-7AB1-8FD9-F8D13441E8B8}"/>
              </a:ext>
            </a:extLst>
          </p:cNvPr>
          <p:cNvSpPr/>
          <p:nvPr/>
        </p:nvSpPr>
        <p:spPr>
          <a:xfrm>
            <a:off x="8382000" y="5143501"/>
            <a:ext cx="928688" cy="142875"/>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79" name="Obousměrná svislá šipka 78">
            <a:extLst>
              <a:ext uri="{FF2B5EF4-FFF2-40B4-BE49-F238E27FC236}">
                <a16:creationId xmlns:a16="http://schemas.microsoft.com/office/drawing/2014/main" id="{0983967B-C488-C488-283D-8E7BEF182D41}"/>
              </a:ext>
            </a:extLst>
          </p:cNvPr>
          <p:cNvSpPr/>
          <p:nvPr/>
        </p:nvSpPr>
        <p:spPr>
          <a:xfrm>
            <a:off x="1993900" y="2357438"/>
            <a:ext cx="285750" cy="785812"/>
          </a:xfrm>
          <a:prstGeom prst="upDownArrow">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cxnSp>
        <p:nvCxnSpPr>
          <p:cNvPr id="73" name="Přímá spojovací čára 72">
            <a:extLst>
              <a:ext uri="{FF2B5EF4-FFF2-40B4-BE49-F238E27FC236}">
                <a16:creationId xmlns:a16="http://schemas.microsoft.com/office/drawing/2014/main" id="{78275F85-7FDB-42CA-AE74-C3E53A87BEA3}"/>
              </a:ext>
            </a:extLst>
          </p:cNvPr>
          <p:cNvCxnSpPr/>
          <p:nvPr/>
        </p:nvCxnSpPr>
        <p:spPr>
          <a:xfrm>
            <a:off x="6167438" y="4927600"/>
            <a:ext cx="571500" cy="1588"/>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4" name="Přímá spojovací čára 73">
            <a:extLst>
              <a:ext uri="{FF2B5EF4-FFF2-40B4-BE49-F238E27FC236}">
                <a16:creationId xmlns:a16="http://schemas.microsoft.com/office/drawing/2014/main" id="{DD95AB26-0DA8-5C3B-E4DE-AFC74D543144}"/>
              </a:ext>
            </a:extLst>
          </p:cNvPr>
          <p:cNvCxnSpPr/>
          <p:nvPr/>
        </p:nvCxnSpPr>
        <p:spPr>
          <a:xfrm>
            <a:off x="5953125" y="1428750"/>
            <a:ext cx="571500" cy="1588"/>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
        <p:nvSpPr>
          <p:cNvPr id="81" name="Šipka dolů 80">
            <a:extLst>
              <a:ext uri="{FF2B5EF4-FFF2-40B4-BE49-F238E27FC236}">
                <a16:creationId xmlns:a16="http://schemas.microsoft.com/office/drawing/2014/main" id="{B197E4F4-18EF-AB3D-5955-54A74BD1F6B9}"/>
              </a:ext>
            </a:extLst>
          </p:cNvPr>
          <p:cNvSpPr/>
          <p:nvPr/>
        </p:nvSpPr>
        <p:spPr>
          <a:xfrm>
            <a:off x="2409826" y="2643188"/>
            <a:ext cx="142875" cy="214312"/>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4" name="Šipka dolů 83">
            <a:extLst>
              <a:ext uri="{FF2B5EF4-FFF2-40B4-BE49-F238E27FC236}">
                <a16:creationId xmlns:a16="http://schemas.microsoft.com/office/drawing/2014/main" id="{867BCAB3-967D-696A-4ECC-A4953EDE7A39}"/>
              </a:ext>
            </a:extLst>
          </p:cNvPr>
          <p:cNvSpPr/>
          <p:nvPr/>
        </p:nvSpPr>
        <p:spPr>
          <a:xfrm flipH="1" flipV="1">
            <a:off x="2452689" y="5857876"/>
            <a:ext cx="142875" cy="214313"/>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5" name="Šipka dolů 84">
            <a:extLst>
              <a:ext uri="{FF2B5EF4-FFF2-40B4-BE49-F238E27FC236}">
                <a16:creationId xmlns:a16="http://schemas.microsoft.com/office/drawing/2014/main" id="{29DBA1F2-1522-E7EF-2A35-55C6D5F0075D}"/>
              </a:ext>
            </a:extLst>
          </p:cNvPr>
          <p:cNvSpPr/>
          <p:nvPr/>
        </p:nvSpPr>
        <p:spPr>
          <a:xfrm>
            <a:off x="2381251" y="2286001"/>
            <a:ext cx="142875" cy="214313"/>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7" name="Šipka dolů 86">
            <a:extLst>
              <a:ext uri="{FF2B5EF4-FFF2-40B4-BE49-F238E27FC236}">
                <a16:creationId xmlns:a16="http://schemas.microsoft.com/office/drawing/2014/main" id="{B4960EFC-9D4E-AF24-AD20-5620CB39867F}"/>
              </a:ext>
            </a:extLst>
          </p:cNvPr>
          <p:cNvSpPr/>
          <p:nvPr/>
        </p:nvSpPr>
        <p:spPr>
          <a:xfrm flipH="1" flipV="1">
            <a:off x="2452689" y="6357938"/>
            <a:ext cx="142875" cy="214312"/>
          </a:xfrm>
          <a:prstGeom prst="downArrow">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8" name="Obdélník 87">
            <a:extLst>
              <a:ext uri="{FF2B5EF4-FFF2-40B4-BE49-F238E27FC236}">
                <a16:creationId xmlns:a16="http://schemas.microsoft.com/office/drawing/2014/main" id="{AF4D57D9-60ED-E63F-4D95-AE7B37789AA4}"/>
              </a:ext>
            </a:extLst>
          </p:cNvPr>
          <p:cNvSpPr/>
          <p:nvPr/>
        </p:nvSpPr>
        <p:spPr>
          <a:xfrm>
            <a:off x="4095751" y="785814"/>
            <a:ext cx="1071563" cy="71437"/>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9" name="Obdélník 88">
            <a:extLst>
              <a:ext uri="{FF2B5EF4-FFF2-40B4-BE49-F238E27FC236}">
                <a16:creationId xmlns:a16="http://schemas.microsoft.com/office/drawing/2014/main" id="{5068B4D7-8728-CE84-6396-44FEF9B11539}"/>
              </a:ext>
            </a:extLst>
          </p:cNvPr>
          <p:cNvSpPr/>
          <p:nvPr/>
        </p:nvSpPr>
        <p:spPr>
          <a:xfrm>
            <a:off x="4310063" y="4286250"/>
            <a:ext cx="1071562" cy="71438"/>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90" name="Šipka doprava 89">
            <a:extLst>
              <a:ext uri="{FF2B5EF4-FFF2-40B4-BE49-F238E27FC236}">
                <a16:creationId xmlns:a16="http://schemas.microsoft.com/office/drawing/2014/main" id="{157A6B04-24B3-50B6-49D5-505403BD927B}"/>
              </a:ext>
            </a:extLst>
          </p:cNvPr>
          <p:cNvSpPr/>
          <p:nvPr/>
        </p:nvSpPr>
        <p:spPr>
          <a:xfrm rot="16200000">
            <a:off x="9596438" y="2571750"/>
            <a:ext cx="1071562" cy="357188"/>
          </a:xfrm>
          <a:prstGeom prst="rightArrow">
            <a:avLst/>
          </a:prstGeom>
          <a:solidFill>
            <a:schemeClr val="accent1">
              <a:lumMod val="8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dirty="0"/>
          </a:p>
        </p:txBody>
      </p:sp>
      <p:sp>
        <p:nvSpPr>
          <p:cNvPr id="91" name="Obdélník 90">
            <a:extLst>
              <a:ext uri="{FF2B5EF4-FFF2-40B4-BE49-F238E27FC236}">
                <a16:creationId xmlns:a16="http://schemas.microsoft.com/office/drawing/2014/main" id="{54EECDE1-77AD-2FC3-B421-54430F27A6D4}"/>
              </a:ext>
            </a:extLst>
          </p:cNvPr>
          <p:cNvSpPr/>
          <p:nvPr/>
        </p:nvSpPr>
        <p:spPr>
          <a:xfrm>
            <a:off x="9739313" y="3286126"/>
            <a:ext cx="785812"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Cl </a:t>
            </a:r>
            <a:r>
              <a:rPr lang="cs-CZ" sz="1600" baseline="46000" dirty="0"/>
              <a:t>-</a:t>
            </a:r>
            <a:endParaRPr lang="cs-CZ" baseline="46000" dirty="0"/>
          </a:p>
        </p:txBody>
      </p:sp>
      <p:sp>
        <p:nvSpPr>
          <p:cNvPr id="92" name="Obdélník 91">
            <a:extLst>
              <a:ext uri="{FF2B5EF4-FFF2-40B4-BE49-F238E27FC236}">
                <a16:creationId xmlns:a16="http://schemas.microsoft.com/office/drawing/2014/main" id="{EFB245E9-40B6-02E4-C5BD-99E7902A2F9E}"/>
              </a:ext>
            </a:extLst>
          </p:cNvPr>
          <p:cNvSpPr/>
          <p:nvPr/>
        </p:nvSpPr>
        <p:spPr>
          <a:xfrm>
            <a:off x="9739313" y="1500189"/>
            <a:ext cx="785812" cy="714375"/>
          </a:xfrm>
          <a:prstGeom prst="rect">
            <a:avLst/>
          </a:prstGeom>
          <a:solidFill>
            <a:schemeClr val="accent1">
              <a:lumMod val="85000"/>
            </a:schemeClr>
          </a:solidFill>
        </p:spPr>
        <p:style>
          <a:lnRef idx="2">
            <a:schemeClr val="dk1"/>
          </a:lnRef>
          <a:fillRef idx="1">
            <a:schemeClr val="lt1"/>
          </a:fillRef>
          <a:effectRef idx="0">
            <a:schemeClr val="dk1"/>
          </a:effectRef>
          <a:fontRef idx="minor">
            <a:schemeClr val="dk1"/>
          </a:fontRef>
        </p:style>
        <p:txBody>
          <a:bodyPr anchor="ctr"/>
          <a:lstStyle/>
          <a:p>
            <a:pPr algn="ctr">
              <a:defRPr/>
            </a:pPr>
            <a:r>
              <a:rPr lang="cs-CZ" dirty="0"/>
              <a:t>Cl </a:t>
            </a:r>
            <a:r>
              <a:rPr lang="cs-CZ" sz="1600" baseline="46000" dirty="0"/>
              <a:t>-</a:t>
            </a:r>
            <a:endParaRPr lang="cs-CZ" baseline="46000" dirty="0"/>
          </a:p>
        </p:txBody>
      </p:sp>
      <p:pic>
        <p:nvPicPr>
          <p:cNvPr id="65615" name="Picture 2">
            <a:extLst>
              <a:ext uri="{FF2B5EF4-FFF2-40B4-BE49-F238E27FC236}">
                <a16:creationId xmlns:a16="http://schemas.microsoft.com/office/drawing/2014/main" id="{821F2AE1-95BF-372C-19C0-0A14B5FE3A18}"/>
              </a:ext>
            </a:extLst>
          </p:cNvPr>
          <p:cNvPicPr>
            <a:picLocks noGrp="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595938" y="857251"/>
            <a:ext cx="5072062" cy="4500563"/>
          </a:xfrm>
        </p:spPr>
      </p:pic>
      <p:sp>
        <p:nvSpPr>
          <p:cNvPr id="83" name="Oválný popisek 82">
            <a:extLst>
              <a:ext uri="{FF2B5EF4-FFF2-40B4-BE49-F238E27FC236}">
                <a16:creationId xmlns:a16="http://schemas.microsoft.com/office/drawing/2014/main" id="{E157C4E8-8F2D-D318-6A2B-40966ED6C455}"/>
              </a:ext>
            </a:extLst>
          </p:cNvPr>
          <p:cNvSpPr/>
          <p:nvPr/>
        </p:nvSpPr>
        <p:spPr>
          <a:xfrm>
            <a:off x="4595813" y="285751"/>
            <a:ext cx="3143250" cy="1071563"/>
          </a:xfrm>
          <a:prstGeom prst="wedgeEllipseCallout">
            <a:avLst>
              <a:gd name="adj1" fmla="val -107001"/>
              <a:gd name="adj2" fmla="val 126499"/>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Při titraci oxidem uhličitým se mění BB a BE erytrocytů</a:t>
            </a:r>
          </a:p>
        </p:txBody>
      </p:sp>
      <p:sp>
        <p:nvSpPr>
          <p:cNvPr id="93" name="Oválný popisek 92">
            <a:extLst>
              <a:ext uri="{FF2B5EF4-FFF2-40B4-BE49-F238E27FC236}">
                <a16:creationId xmlns:a16="http://schemas.microsoft.com/office/drawing/2014/main" id="{E8A4BDC3-7CBE-AB5A-CCE5-47DCB354A7D9}"/>
              </a:ext>
            </a:extLst>
          </p:cNvPr>
          <p:cNvSpPr/>
          <p:nvPr/>
        </p:nvSpPr>
        <p:spPr>
          <a:xfrm>
            <a:off x="3095626" y="3857626"/>
            <a:ext cx="3643313" cy="1071563"/>
          </a:xfrm>
          <a:prstGeom prst="wedgeEllipseCallout">
            <a:avLst>
              <a:gd name="adj1" fmla="val -53678"/>
              <a:gd name="adj2" fmla="val 130500"/>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Při titraci krve oxidem uhličitým se mění BB a BE plazmy</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8" name="Nadpis 1">
            <a:extLst>
              <a:ext uri="{FF2B5EF4-FFF2-40B4-BE49-F238E27FC236}">
                <a16:creationId xmlns:a16="http://schemas.microsoft.com/office/drawing/2014/main" id="{296AD296-85B9-4B57-E605-302579FC72EA}"/>
              </a:ext>
            </a:extLst>
          </p:cNvPr>
          <p:cNvSpPr>
            <a:spLocks noGrp="1"/>
          </p:cNvSpPr>
          <p:nvPr>
            <p:ph type="title"/>
          </p:nvPr>
        </p:nvSpPr>
        <p:spPr>
          <a:xfrm>
            <a:off x="1883532" y="-259557"/>
            <a:ext cx="7858125" cy="1223963"/>
          </a:xfrm>
        </p:spPr>
        <p:txBody>
          <a:bodyPr/>
          <a:lstStyle/>
          <a:p>
            <a:pPr eaLnBrk="1" hangingPunct="1"/>
            <a:r>
              <a:rPr lang="cs-CZ" altLang="en-US" sz="2300" b="1" dirty="0"/>
              <a:t>Proč se titrační křivky BE protínají v jednom bodě?</a:t>
            </a:r>
          </a:p>
        </p:txBody>
      </p:sp>
      <p:pic>
        <p:nvPicPr>
          <p:cNvPr id="66562" name="Picture 2">
            <a:extLst>
              <a:ext uri="{FF2B5EF4-FFF2-40B4-BE49-F238E27FC236}">
                <a16:creationId xmlns:a16="http://schemas.microsoft.com/office/drawing/2014/main" id="{3D5CA29E-9894-1239-B370-F91A7EF21AFC}"/>
              </a:ext>
            </a:extLst>
          </p:cNvPr>
          <p:cNvPicPr>
            <a:picLocks noGrp="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52626" y="1000125"/>
            <a:ext cx="4786313" cy="3786188"/>
          </a:xfrm>
        </p:spPr>
      </p:pic>
      <p:sp>
        <p:nvSpPr>
          <p:cNvPr id="6" name="TextovéPole 5">
            <a:extLst>
              <a:ext uri="{FF2B5EF4-FFF2-40B4-BE49-F238E27FC236}">
                <a16:creationId xmlns:a16="http://schemas.microsoft.com/office/drawing/2014/main" id="{303371EC-DC78-661E-589D-B99430A1F3EF}"/>
              </a:ext>
            </a:extLst>
          </p:cNvPr>
          <p:cNvSpPr txBox="1">
            <a:spLocks noChangeArrowheads="1"/>
          </p:cNvSpPr>
          <p:nvPr/>
        </p:nvSpPr>
        <p:spPr bwMode="auto">
          <a:xfrm>
            <a:off x="6884988" y="2857501"/>
            <a:ext cx="35687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BE=BE</a:t>
            </a:r>
            <a:r>
              <a:rPr lang="cs-CZ" altLang="en-US" sz="2400" baseline="-25000">
                <a:latin typeface="Georgia" panose="02040502050405020303" pitchFamily="18" charset="0"/>
              </a:rPr>
              <a:t>p</a:t>
            </a:r>
            <a:r>
              <a:rPr lang="cs-CZ" altLang="en-US" sz="2400">
                <a:latin typeface="Georgia" panose="02040502050405020303" pitchFamily="18" charset="0"/>
              </a:rPr>
              <a:t> (1-Hk)+BE</a:t>
            </a:r>
            <a:r>
              <a:rPr lang="cs-CZ" altLang="en-US" sz="2400" baseline="-25000">
                <a:latin typeface="Georgia" panose="02040502050405020303" pitchFamily="18" charset="0"/>
              </a:rPr>
              <a:t>e </a:t>
            </a:r>
            <a:r>
              <a:rPr lang="cs-CZ" altLang="en-US" sz="2400">
                <a:latin typeface="Georgia" panose="02040502050405020303" pitchFamily="18" charset="0"/>
              </a:rPr>
              <a:t>Hk</a:t>
            </a:r>
          </a:p>
        </p:txBody>
      </p:sp>
      <p:sp>
        <p:nvSpPr>
          <p:cNvPr id="7" name="TextovéPole 6">
            <a:extLst>
              <a:ext uri="{FF2B5EF4-FFF2-40B4-BE49-F238E27FC236}">
                <a16:creationId xmlns:a16="http://schemas.microsoft.com/office/drawing/2014/main" id="{294975AD-10D0-02A5-8395-D044106FAA99}"/>
              </a:ext>
            </a:extLst>
          </p:cNvPr>
          <p:cNvSpPr txBox="1">
            <a:spLocks noChangeArrowheads="1"/>
          </p:cNvSpPr>
          <p:nvPr/>
        </p:nvSpPr>
        <p:spPr bwMode="auto">
          <a:xfrm>
            <a:off x="6913563" y="4214813"/>
            <a:ext cx="35861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BE=BE</a:t>
            </a:r>
            <a:r>
              <a:rPr lang="cs-CZ" altLang="en-US" sz="2400" baseline="-25000">
                <a:latin typeface="Georgia" panose="02040502050405020303" pitchFamily="18" charset="0"/>
              </a:rPr>
              <a:t>p</a:t>
            </a:r>
            <a:r>
              <a:rPr lang="cs-CZ" altLang="en-US" sz="2400">
                <a:latin typeface="Georgia" panose="02040502050405020303" pitchFamily="18" charset="0"/>
              </a:rPr>
              <a:t> +Hk (BE</a:t>
            </a:r>
            <a:r>
              <a:rPr lang="cs-CZ" altLang="en-US" sz="2400" baseline="-25000">
                <a:latin typeface="Georgia" panose="02040502050405020303" pitchFamily="18" charset="0"/>
              </a:rPr>
              <a:t>e</a:t>
            </a:r>
            <a:r>
              <a:rPr lang="cs-CZ" altLang="en-US" sz="2400">
                <a:latin typeface="Georgia" panose="02040502050405020303" pitchFamily="18" charset="0"/>
              </a:rPr>
              <a:t> –BE</a:t>
            </a:r>
            <a:r>
              <a:rPr lang="cs-CZ" altLang="en-US" sz="2400" baseline="-25000">
                <a:latin typeface="Georgia" panose="02040502050405020303" pitchFamily="18" charset="0"/>
              </a:rPr>
              <a:t>p</a:t>
            </a:r>
            <a:r>
              <a:rPr lang="cs-CZ" altLang="en-US" sz="2400">
                <a:latin typeface="Georgia" panose="02040502050405020303" pitchFamily="18" charset="0"/>
              </a:rPr>
              <a:t>)</a:t>
            </a:r>
          </a:p>
        </p:txBody>
      </p:sp>
      <p:sp>
        <p:nvSpPr>
          <p:cNvPr id="9" name="Zaoblený obdélníkový popisek 8">
            <a:extLst>
              <a:ext uri="{FF2B5EF4-FFF2-40B4-BE49-F238E27FC236}">
                <a16:creationId xmlns:a16="http://schemas.microsoft.com/office/drawing/2014/main" id="{C14EA7CA-E813-23DC-E53D-4C9C584BC432}"/>
              </a:ext>
            </a:extLst>
          </p:cNvPr>
          <p:cNvSpPr/>
          <p:nvPr/>
        </p:nvSpPr>
        <p:spPr>
          <a:xfrm>
            <a:off x="6881813" y="5572125"/>
            <a:ext cx="3357562" cy="928688"/>
          </a:xfrm>
          <a:prstGeom prst="wedgeRoundRectCallout">
            <a:avLst>
              <a:gd name="adj1" fmla="val 35055"/>
              <a:gd name="adj2" fmla="val -16673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Když  </a:t>
            </a:r>
            <a:r>
              <a:rPr lang="cs-CZ" sz="2400" dirty="0" err="1">
                <a:solidFill>
                  <a:srgbClr val="000000"/>
                </a:solidFill>
              </a:rPr>
              <a:t>BE</a:t>
            </a:r>
            <a:r>
              <a:rPr lang="cs-CZ" sz="2400" baseline="-25000" dirty="0" err="1">
                <a:solidFill>
                  <a:srgbClr val="000000"/>
                </a:solidFill>
              </a:rPr>
              <a:t>e</a:t>
            </a:r>
            <a:r>
              <a:rPr lang="cs-CZ" sz="2400" dirty="0">
                <a:solidFill>
                  <a:srgbClr val="000000"/>
                </a:solidFill>
              </a:rPr>
              <a:t>=</a:t>
            </a:r>
            <a:r>
              <a:rPr lang="cs-CZ" sz="2400" dirty="0" err="1">
                <a:solidFill>
                  <a:srgbClr val="000000"/>
                </a:solidFill>
              </a:rPr>
              <a:t>BE</a:t>
            </a:r>
            <a:r>
              <a:rPr lang="cs-CZ" sz="2400" baseline="-25000" dirty="0" err="1">
                <a:solidFill>
                  <a:srgbClr val="000000"/>
                </a:solidFill>
              </a:rPr>
              <a:t>p</a:t>
            </a:r>
            <a:r>
              <a:rPr lang="cs-CZ" sz="2400" dirty="0">
                <a:solidFill>
                  <a:srgbClr val="000000"/>
                </a:solidFill>
              </a:rPr>
              <a:t>,</a:t>
            </a:r>
          </a:p>
          <a:p>
            <a:pPr>
              <a:defRPr/>
            </a:pPr>
            <a:r>
              <a:rPr lang="cs-CZ" sz="2400" dirty="0">
                <a:solidFill>
                  <a:srgbClr val="000000"/>
                </a:solidFill>
              </a:rPr>
              <a:t>pak BE nezávisí na </a:t>
            </a:r>
            <a:r>
              <a:rPr lang="cs-CZ" sz="2400" dirty="0" err="1">
                <a:solidFill>
                  <a:srgbClr val="000000"/>
                </a:solidFill>
              </a:rPr>
              <a:t>Hk</a:t>
            </a:r>
            <a:endParaRPr lang="cs-CZ" sz="2400" dirty="0">
              <a:solidFill>
                <a:srgbClr val="000000"/>
              </a:solidFill>
            </a:endParaRPr>
          </a:p>
        </p:txBody>
      </p:sp>
      <p:sp>
        <p:nvSpPr>
          <p:cNvPr id="11" name="Oválný popisek 10">
            <a:extLst>
              <a:ext uri="{FF2B5EF4-FFF2-40B4-BE49-F238E27FC236}">
                <a16:creationId xmlns:a16="http://schemas.microsoft.com/office/drawing/2014/main" id="{53BB1FA7-5E57-ED27-63E6-504CA9C0A820}"/>
              </a:ext>
            </a:extLst>
          </p:cNvPr>
          <p:cNvSpPr/>
          <p:nvPr/>
        </p:nvSpPr>
        <p:spPr>
          <a:xfrm>
            <a:off x="7524750" y="571501"/>
            <a:ext cx="3143250" cy="1000125"/>
          </a:xfrm>
          <a:prstGeom prst="wedgeEllipseCallout">
            <a:avLst>
              <a:gd name="adj1" fmla="val 11710"/>
              <a:gd name="adj2" fmla="val 184789"/>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Při titraci oxidem uhličitým se mění BB a BE erytrocytů</a:t>
            </a:r>
          </a:p>
        </p:txBody>
      </p:sp>
      <p:sp>
        <p:nvSpPr>
          <p:cNvPr id="12" name="Oválný popisek 11">
            <a:extLst>
              <a:ext uri="{FF2B5EF4-FFF2-40B4-BE49-F238E27FC236}">
                <a16:creationId xmlns:a16="http://schemas.microsoft.com/office/drawing/2014/main" id="{15B107D0-7012-06EF-1A7B-125E5EC7C47A}"/>
              </a:ext>
            </a:extLst>
          </p:cNvPr>
          <p:cNvSpPr/>
          <p:nvPr/>
        </p:nvSpPr>
        <p:spPr>
          <a:xfrm>
            <a:off x="4024314" y="642938"/>
            <a:ext cx="3500437" cy="1428750"/>
          </a:xfrm>
          <a:prstGeom prst="wedgeEllipseCallout">
            <a:avLst>
              <a:gd name="adj1" fmla="val 59126"/>
              <a:gd name="adj2" fmla="val 109244"/>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Při titraci krve oxidem uhličitým se mění BB a BE plazmy</a:t>
            </a:r>
          </a:p>
        </p:txBody>
      </p:sp>
      <p:sp>
        <p:nvSpPr>
          <p:cNvPr id="19" name="Volný tvar 18">
            <a:extLst>
              <a:ext uri="{FF2B5EF4-FFF2-40B4-BE49-F238E27FC236}">
                <a16:creationId xmlns:a16="http://schemas.microsoft.com/office/drawing/2014/main" id="{1069C795-3812-C1F5-E4D9-0A80056044BC}"/>
              </a:ext>
            </a:extLst>
          </p:cNvPr>
          <p:cNvSpPr/>
          <p:nvPr/>
        </p:nvSpPr>
        <p:spPr>
          <a:xfrm>
            <a:off x="4014789" y="3135313"/>
            <a:ext cx="2268537" cy="1231900"/>
          </a:xfrm>
          <a:custGeom>
            <a:avLst/>
            <a:gdLst>
              <a:gd name="connsiteX0" fmla="*/ 0 w 1552575"/>
              <a:gd name="connsiteY0" fmla="*/ 1498600 h 1498600"/>
              <a:gd name="connsiteX1" fmla="*/ 9525 w 1552575"/>
              <a:gd name="connsiteY1" fmla="*/ 1315243 h 1498600"/>
              <a:gd name="connsiteX2" fmla="*/ 23812 w 1552575"/>
              <a:gd name="connsiteY2" fmla="*/ 1160462 h 1498600"/>
              <a:gd name="connsiteX3" fmla="*/ 35718 w 1552575"/>
              <a:gd name="connsiteY3" fmla="*/ 1039018 h 1498600"/>
              <a:gd name="connsiteX4" fmla="*/ 64293 w 1552575"/>
              <a:gd name="connsiteY4" fmla="*/ 824706 h 1498600"/>
              <a:gd name="connsiteX5" fmla="*/ 92868 w 1552575"/>
              <a:gd name="connsiteY5" fmla="*/ 646112 h 1498600"/>
              <a:gd name="connsiteX6" fmla="*/ 145256 w 1552575"/>
              <a:gd name="connsiteY6" fmla="*/ 434181 h 1498600"/>
              <a:gd name="connsiteX7" fmla="*/ 190500 w 1552575"/>
              <a:gd name="connsiteY7" fmla="*/ 293687 h 1498600"/>
              <a:gd name="connsiteX8" fmla="*/ 273843 w 1552575"/>
              <a:gd name="connsiteY8" fmla="*/ 179387 h 1498600"/>
              <a:gd name="connsiteX9" fmla="*/ 381000 w 1552575"/>
              <a:gd name="connsiteY9" fmla="*/ 76993 h 1498600"/>
              <a:gd name="connsiteX10" fmla="*/ 481012 w 1552575"/>
              <a:gd name="connsiteY10" fmla="*/ 24606 h 1498600"/>
              <a:gd name="connsiteX11" fmla="*/ 566737 w 1552575"/>
              <a:gd name="connsiteY11" fmla="*/ 5556 h 1498600"/>
              <a:gd name="connsiteX12" fmla="*/ 666750 w 1552575"/>
              <a:gd name="connsiteY12" fmla="*/ 3175 h 1498600"/>
              <a:gd name="connsiteX13" fmla="*/ 776287 w 1552575"/>
              <a:gd name="connsiteY13" fmla="*/ 24606 h 1498600"/>
              <a:gd name="connsiteX14" fmla="*/ 945356 w 1552575"/>
              <a:gd name="connsiteY14" fmla="*/ 81756 h 1498600"/>
              <a:gd name="connsiteX15" fmla="*/ 1073943 w 1552575"/>
              <a:gd name="connsiteY15" fmla="*/ 141287 h 1498600"/>
              <a:gd name="connsiteX16" fmla="*/ 1264443 w 1552575"/>
              <a:gd name="connsiteY16" fmla="*/ 250825 h 1498600"/>
              <a:gd name="connsiteX17" fmla="*/ 1433512 w 1552575"/>
              <a:gd name="connsiteY17" fmla="*/ 369887 h 1498600"/>
              <a:gd name="connsiteX18" fmla="*/ 1552575 w 1552575"/>
              <a:gd name="connsiteY18" fmla="*/ 460375 h 149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52575" h="1498600">
                <a:moveTo>
                  <a:pt x="0" y="1498600"/>
                </a:moveTo>
                <a:cubicBezTo>
                  <a:pt x="2778" y="1435099"/>
                  <a:pt x="5556" y="1371599"/>
                  <a:pt x="9525" y="1315243"/>
                </a:cubicBezTo>
                <a:cubicBezTo>
                  <a:pt x="13494" y="1258887"/>
                  <a:pt x="19446" y="1206500"/>
                  <a:pt x="23812" y="1160462"/>
                </a:cubicBezTo>
                <a:cubicBezTo>
                  <a:pt x="28178" y="1114424"/>
                  <a:pt x="28971" y="1094977"/>
                  <a:pt x="35718" y="1039018"/>
                </a:cubicBezTo>
                <a:cubicBezTo>
                  <a:pt x="42465" y="983059"/>
                  <a:pt x="54768" y="890190"/>
                  <a:pt x="64293" y="824706"/>
                </a:cubicBezTo>
                <a:cubicBezTo>
                  <a:pt x="73818" y="759222"/>
                  <a:pt x="79374" y="711200"/>
                  <a:pt x="92868" y="646112"/>
                </a:cubicBezTo>
                <a:cubicBezTo>
                  <a:pt x="106362" y="581025"/>
                  <a:pt x="128984" y="492919"/>
                  <a:pt x="145256" y="434181"/>
                </a:cubicBezTo>
                <a:cubicBezTo>
                  <a:pt x="161528" y="375444"/>
                  <a:pt x="169069" y="336153"/>
                  <a:pt x="190500" y="293687"/>
                </a:cubicBezTo>
                <a:cubicBezTo>
                  <a:pt x="211931" y="251221"/>
                  <a:pt x="242093" y="215503"/>
                  <a:pt x="273843" y="179387"/>
                </a:cubicBezTo>
                <a:cubicBezTo>
                  <a:pt x="305593" y="143271"/>
                  <a:pt x="346472" y="102790"/>
                  <a:pt x="381000" y="76993"/>
                </a:cubicBezTo>
                <a:cubicBezTo>
                  <a:pt x="415528" y="51196"/>
                  <a:pt x="450056" y="36512"/>
                  <a:pt x="481012" y="24606"/>
                </a:cubicBezTo>
                <a:cubicBezTo>
                  <a:pt x="511968" y="12700"/>
                  <a:pt x="535781" y="9128"/>
                  <a:pt x="566737" y="5556"/>
                </a:cubicBezTo>
                <a:cubicBezTo>
                  <a:pt x="597693" y="1984"/>
                  <a:pt x="631825" y="0"/>
                  <a:pt x="666750" y="3175"/>
                </a:cubicBezTo>
                <a:cubicBezTo>
                  <a:pt x="701675" y="6350"/>
                  <a:pt x="729853" y="11509"/>
                  <a:pt x="776287" y="24606"/>
                </a:cubicBezTo>
                <a:cubicBezTo>
                  <a:pt x="822721" y="37703"/>
                  <a:pt x="895747" y="62309"/>
                  <a:pt x="945356" y="81756"/>
                </a:cubicBezTo>
                <a:cubicBezTo>
                  <a:pt x="994965" y="101203"/>
                  <a:pt x="1020762" y="113109"/>
                  <a:pt x="1073943" y="141287"/>
                </a:cubicBezTo>
                <a:cubicBezTo>
                  <a:pt x="1127124" y="169465"/>
                  <a:pt x="1204515" y="212725"/>
                  <a:pt x="1264443" y="250825"/>
                </a:cubicBezTo>
                <a:cubicBezTo>
                  <a:pt x="1324371" y="288925"/>
                  <a:pt x="1385490" y="334962"/>
                  <a:pt x="1433512" y="369887"/>
                </a:cubicBezTo>
                <a:cubicBezTo>
                  <a:pt x="1481534" y="404812"/>
                  <a:pt x="1533128" y="445691"/>
                  <a:pt x="1552575" y="460375"/>
                </a:cubicBezTo>
              </a:path>
            </a:pathLst>
          </a:custGeom>
        </p:spPr>
        <p:style>
          <a:lnRef idx="2">
            <a:schemeClr val="accent2"/>
          </a:lnRef>
          <a:fillRef idx="0">
            <a:schemeClr val="accent2"/>
          </a:fillRef>
          <a:effectRef idx="1">
            <a:schemeClr val="accent2"/>
          </a:effectRef>
          <a:fontRef idx="minor">
            <a:schemeClr val="tx1"/>
          </a:fontRef>
        </p:style>
        <p:txBody>
          <a:bodyPr anchor="ctr"/>
          <a:lstStyle/>
          <a:p>
            <a:pPr algn="ctr">
              <a:defRPr/>
            </a:pPr>
            <a:endParaRPr lang="cs-CZ"/>
          </a:p>
        </p:txBody>
      </p:sp>
      <p:sp>
        <p:nvSpPr>
          <p:cNvPr id="10" name="Zaoblený obdélníkový popisek 9">
            <a:extLst>
              <a:ext uri="{FF2B5EF4-FFF2-40B4-BE49-F238E27FC236}">
                <a16:creationId xmlns:a16="http://schemas.microsoft.com/office/drawing/2014/main" id="{8E5B9E59-F470-37EB-70E8-47C3A30332B9}"/>
              </a:ext>
            </a:extLst>
          </p:cNvPr>
          <p:cNvSpPr/>
          <p:nvPr/>
        </p:nvSpPr>
        <p:spPr>
          <a:xfrm>
            <a:off x="2309813" y="5715000"/>
            <a:ext cx="3357562" cy="928688"/>
          </a:xfrm>
          <a:prstGeom prst="wedgeRoundRectCallout">
            <a:avLst>
              <a:gd name="adj1" fmla="val 35906"/>
              <a:gd name="adj2" fmla="val -2375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Krve s různým hematokritem (</a:t>
            </a:r>
            <a:r>
              <a:rPr lang="cs-CZ" sz="2400" dirty="0" err="1">
                <a:solidFill>
                  <a:srgbClr val="000000"/>
                </a:solidFill>
              </a:rPr>
              <a:t>Hk</a:t>
            </a:r>
            <a:r>
              <a:rPr lang="cs-CZ" sz="2400" dirty="0">
                <a:solidFill>
                  <a:srgbClr val="000000"/>
                </a:solidFill>
              </a:rPr>
              <a:t>)</a:t>
            </a:r>
          </a:p>
        </p:txBody>
      </p:sp>
      <p:sp>
        <p:nvSpPr>
          <p:cNvPr id="13" name="Zaoblený obdélníkový popisek 12">
            <a:extLst>
              <a:ext uri="{FF2B5EF4-FFF2-40B4-BE49-F238E27FC236}">
                <a16:creationId xmlns:a16="http://schemas.microsoft.com/office/drawing/2014/main" id="{529A789D-F97A-3610-1A42-AEF32635AB01}"/>
              </a:ext>
            </a:extLst>
          </p:cNvPr>
          <p:cNvSpPr/>
          <p:nvPr/>
        </p:nvSpPr>
        <p:spPr>
          <a:xfrm>
            <a:off x="1524000" y="4143375"/>
            <a:ext cx="3143250" cy="928688"/>
          </a:xfrm>
          <a:prstGeom prst="wedgeRoundRectCallout">
            <a:avLst>
              <a:gd name="adj1" fmla="val 53778"/>
              <a:gd name="adj2" fmla="val -154426"/>
              <a:gd name="adj3" fmla="val 16667"/>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Takové pCO2 a pH, kdy </a:t>
            </a:r>
            <a:r>
              <a:rPr lang="cs-CZ" sz="2400" dirty="0" err="1">
                <a:solidFill>
                  <a:srgbClr val="000000"/>
                </a:solidFill>
              </a:rPr>
              <a:t>BE</a:t>
            </a:r>
            <a:r>
              <a:rPr lang="cs-CZ" sz="2400" baseline="-25000" dirty="0" err="1">
                <a:solidFill>
                  <a:srgbClr val="000000"/>
                </a:solidFill>
              </a:rPr>
              <a:t>e</a:t>
            </a:r>
            <a:r>
              <a:rPr lang="cs-CZ" sz="2400" dirty="0">
                <a:solidFill>
                  <a:srgbClr val="000000"/>
                </a:solidFill>
              </a:rPr>
              <a:t>=</a:t>
            </a:r>
            <a:r>
              <a:rPr lang="cs-CZ" sz="2400" dirty="0" err="1">
                <a:solidFill>
                  <a:srgbClr val="000000"/>
                </a:solidFill>
              </a:rPr>
              <a:t>BE</a:t>
            </a:r>
            <a:r>
              <a:rPr lang="cs-CZ" sz="2400" baseline="-25000" dirty="0" err="1">
                <a:solidFill>
                  <a:srgbClr val="000000"/>
                </a:solidFill>
              </a:rPr>
              <a:t>p</a:t>
            </a:r>
            <a:endParaRPr lang="cs-CZ" sz="2400" baseline="-25000" dirty="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heckerboard(across)">
                                      <p:cBhvr>
                                        <p:cTn id="12" dur="500"/>
                                        <p:tgtEl>
                                          <p:spTgt spid="11"/>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checkerboard(across)">
                                      <p:cBhvr>
                                        <p:cTn id="15" dur="500"/>
                                        <p:tgtEl>
                                          <p:spTgt spid="12"/>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heckerboard(across)">
                                      <p:cBhvr>
                                        <p:cTn id="20" dur="500"/>
                                        <p:tgtEl>
                                          <p:spTgt spid="7"/>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checkerboard(across)">
                                      <p:cBhvr>
                                        <p:cTn id="25" dur="500"/>
                                        <p:tgtEl>
                                          <p:spTgt spid="9"/>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5" presetClass="entr" presetSubtype="1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checkerboard(across)">
                                      <p:cBhvr>
                                        <p:cTn id="3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animBg="1"/>
      <p:bldP spid="11" grpId="0" animBg="1"/>
      <p:bldP spid="12" grpId="0" animBg="1"/>
      <p:bldP spid="13" grpId="0" animBg="1"/>
    </p:bld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a:extLst>
              <a:ext uri="{FF2B5EF4-FFF2-40B4-BE49-F238E27FC236}">
                <a16:creationId xmlns:a16="http://schemas.microsoft.com/office/drawing/2014/main" id="{1C92B4AC-78EA-A95E-A45F-F22FE2386DBB}"/>
              </a:ext>
            </a:extLst>
          </p:cNvPr>
          <p:cNvPicPr>
            <a:picLocks noGrp="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52626" y="1000125"/>
            <a:ext cx="4786313" cy="3786188"/>
          </a:xfrm>
        </p:spPr>
      </p:pic>
      <p:sp>
        <p:nvSpPr>
          <p:cNvPr id="67587" name="TextovéPole 5">
            <a:extLst>
              <a:ext uri="{FF2B5EF4-FFF2-40B4-BE49-F238E27FC236}">
                <a16:creationId xmlns:a16="http://schemas.microsoft.com/office/drawing/2014/main" id="{0CFFBAEB-E97E-2B2A-FBA7-EEB3295FA769}"/>
              </a:ext>
            </a:extLst>
          </p:cNvPr>
          <p:cNvSpPr txBox="1">
            <a:spLocks noChangeArrowheads="1"/>
          </p:cNvSpPr>
          <p:nvPr/>
        </p:nvSpPr>
        <p:spPr bwMode="auto">
          <a:xfrm>
            <a:off x="6884988" y="2857501"/>
            <a:ext cx="35687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BE=BE</a:t>
            </a:r>
            <a:r>
              <a:rPr lang="cs-CZ" altLang="en-US" sz="2400" baseline="-25000">
                <a:latin typeface="Georgia" panose="02040502050405020303" pitchFamily="18" charset="0"/>
              </a:rPr>
              <a:t>p</a:t>
            </a:r>
            <a:r>
              <a:rPr lang="cs-CZ" altLang="en-US" sz="2400">
                <a:latin typeface="Georgia" panose="02040502050405020303" pitchFamily="18" charset="0"/>
              </a:rPr>
              <a:t> (1-Hk)+BE</a:t>
            </a:r>
            <a:r>
              <a:rPr lang="cs-CZ" altLang="en-US" sz="2400" baseline="-25000">
                <a:latin typeface="Georgia" panose="02040502050405020303" pitchFamily="18" charset="0"/>
              </a:rPr>
              <a:t>e </a:t>
            </a:r>
            <a:r>
              <a:rPr lang="cs-CZ" altLang="en-US" sz="2400">
                <a:latin typeface="Georgia" panose="02040502050405020303" pitchFamily="18" charset="0"/>
              </a:rPr>
              <a:t>Hk</a:t>
            </a:r>
          </a:p>
        </p:txBody>
      </p:sp>
      <p:sp>
        <p:nvSpPr>
          <p:cNvPr id="67588" name="TextovéPole 6">
            <a:extLst>
              <a:ext uri="{FF2B5EF4-FFF2-40B4-BE49-F238E27FC236}">
                <a16:creationId xmlns:a16="http://schemas.microsoft.com/office/drawing/2014/main" id="{8B2B174B-2364-774F-1377-F0F534532254}"/>
              </a:ext>
            </a:extLst>
          </p:cNvPr>
          <p:cNvSpPr txBox="1">
            <a:spLocks noChangeArrowheads="1"/>
          </p:cNvSpPr>
          <p:nvPr/>
        </p:nvSpPr>
        <p:spPr bwMode="auto">
          <a:xfrm>
            <a:off x="6913563" y="4214813"/>
            <a:ext cx="35861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BE=BE</a:t>
            </a:r>
            <a:r>
              <a:rPr lang="cs-CZ" altLang="en-US" sz="2400" baseline="-25000">
                <a:latin typeface="Georgia" panose="02040502050405020303" pitchFamily="18" charset="0"/>
              </a:rPr>
              <a:t>p</a:t>
            </a:r>
            <a:r>
              <a:rPr lang="cs-CZ" altLang="en-US" sz="2400">
                <a:latin typeface="Georgia" panose="02040502050405020303" pitchFamily="18" charset="0"/>
              </a:rPr>
              <a:t> +Hk (BE</a:t>
            </a:r>
            <a:r>
              <a:rPr lang="cs-CZ" altLang="en-US" sz="2400" baseline="-25000">
                <a:latin typeface="Georgia" panose="02040502050405020303" pitchFamily="18" charset="0"/>
              </a:rPr>
              <a:t>e</a:t>
            </a:r>
            <a:r>
              <a:rPr lang="cs-CZ" altLang="en-US" sz="2400">
                <a:latin typeface="Georgia" panose="02040502050405020303" pitchFamily="18" charset="0"/>
              </a:rPr>
              <a:t> –BE</a:t>
            </a:r>
            <a:r>
              <a:rPr lang="cs-CZ" altLang="en-US" sz="2400" baseline="-25000">
                <a:latin typeface="Georgia" panose="02040502050405020303" pitchFamily="18" charset="0"/>
              </a:rPr>
              <a:t>p</a:t>
            </a:r>
            <a:r>
              <a:rPr lang="cs-CZ" altLang="en-US" sz="2400">
                <a:latin typeface="Georgia" panose="02040502050405020303" pitchFamily="18" charset="0"/>
              </a:rPr>
              <a:t>)</a:t>
            </a:r>
          </a:p>
        </p:txBody>
      </p:sp>
      <p:sp>
        <p:nvSpPr>
          <p:cNvPr id="14" name="TextovéPole 13">
            <a:extLst>
              <a:ext uri="{FF2B5EF4-FFF2-40B4-BE49-F238E27FC236}">
                <a16:creationId xmlns:a16="http://schemas.microsoft.com/office/drawing/2014/main" id="{67FD6090-8B86-2A9B-BF57-2B2270B8E51E}"/>
              </a:ext>
            </a:extLst>
          </p:cNvPr>
          <p:cNvSpPr txBox="1">
            <a:spLocks noChangeArrowheads="1"/>
          </p:cNvSpPr>
          <p:nvPr/>
        </p:nvSpPr>
        <p:spPr bwMode="auto">
          <a:xfrm>
            <a:off x="1635125" y="5041901"/>
            <a:ext cx="24701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e</a:t>
            </a:r>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 – NBB</a:t>
            </a:r>
            <a:r>
              <a:rPr lang="cs-CZ" altLang="en-US" sz="2400" baseline="-25000">
                <a:latin typeface="Georgia" panose="02040502050405020303" pitchFamily="18" charset="0"/>
              </a:rPr>
              <a:t>e</a:t>
            </a:r>
            <a:endParaRPr lang="cs-CZ" altLang="en-US" sz="2400">
              <a:latin typeface="Georgia" panose="02040502050405020303" pitchFamily="18" charset="0"/>
            </a:endParaRPr>
          </a:p>
        </p:txBody>
      </p:sp>
      <p:sp>
        <p:nvSpPr>
          <p:cNvPr id="16" name="TextovéPole 15">
            <a:extLst>
              <a:ext uri="{FF2B5EF4-FFF2-40B4-BE49-F238E27FC236}">
                <a16:creationId xmlns:a16="http://schemas.microsoft.com/office/drawing/2014/main" id="{EB8D1EB5-B3FB-670D-FA5C-6D0A7FE4BEE0}"/>
              </a:ext>
            </a:extLst>
          </p:cNvPr>
          <p:cNvSpPr txBox="1">
            <a:spLocks noChangeArrowheads="1"/>
          </p:cNvSpPr>
          <p:nvPr/>
        </p:nvSpPr>
        <p:spPr bwMode="auto">
          <a:xfrm>
            <a:off x="1593851" y="5438776"/>
            <a:ext cx="25241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BE</a:t>
            </a:r>
            <a:r>
              <a:rPr lang="cs-CZ" altLang="en-US" sz="2400" baseline="-25000">
                <a:latin typeface="Georgia" panose="02040502050405020303" pitchFamily="18" charset="0"/>
              </a:rPr>
              <a:t>p</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 – NBB</a:t>
            </a:r>
            <a:r>
              <a:rPr lang="cs-CZ" altLang="en-US" sz="2400" baseline="-25000">
                <a:latin typeface="Georgia" panose="02040502050405020303" pitchFamily="18" charset="0"/>
              </a:rPr>
              <a:t>p</a:t>
            </a:r>
            <a:endParaRPr lang="cs-CZ" altLang="en-US" sz="2400">
              <a:latin typeface="Georgia" panose="02040502050405020303" pitchFamily="18" charset="0"/>
            </a:endParaRPr>
          </a:p>
        </p:txBody>
      </p:sp>
      <p:sp>
        <p:nvSpPr>
          <p:cNvPr id="17" name="TextovéPole 16">
            <a:extLst>
              <a:ext uri="{FF2B5EF4-FFF2-40B4-BE49-F238E27FC236}">
                <a16:creationId xmlns:a16="http://schemas.microsoft.com/office/drawing/2014/main" id="{7708525D-A18D-B75A-DB2B-7D90069CFFC5}"/>
              </a:ext>
            </a:extLst>
          </p:cNvPr>
          <p:cNvSpPr txBox="1">
            <a:spLocks noChangeArrowheads="1"/>
          </p:cNvSpPr>
          <p:nvPr/>
        </p:nvSpPr>
        <p:spPr bwMode="auto">
          <a:xfrm>
            <a:off x="1604963" y="5786438"/>
            <a:ext cx="36258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a:t>
            </a:r>
            <a:r>
              <a:rPr lang="cs-CZ" altLang="en-US" sz="2400" baseline="-25000">
                <a:latin typeface="Georgia" panose="02040502050405020303" pitchFamily="18" charset="0"/>
              </a:rPr>
              <a:t>e</a:t>
            </a:r>
            <a:r>
              <a:rPr lang="cs-CZ" altLang="en-US" sz="2400">
                <a:latin typeface="Georgia" panose="02040502050405020303" pitchFamily="18" charset="0"/>
              </a:rPr>
              <a:t> – NBB</a:t>
            </a:r>
            <a:r>
              <a:rPr lang="cs-CZ" altLang="en-US" sz="2400" baseline="-25000">
                <a:latin typeface="Georgia" panose="02040502050405020303" pitchFamily="18" charset="0"/>
              </a:rPr>
              <a:t>e</a:t>
            </a:r>
            <a:r>
              <a:rPr lang="cs-CZ" altLang="en-US" sz="2400">
                <a:latin typeface="Georgia" panose="02040502050405020303" pitchFamily="18" charset="0"/>
              </a:rPr>
              <a:t>=BB</a:t>
            </a:r>
            <a:r>
              <a:rPr lang="cs-CZ" altLang="en-US" sz="2400" baseline="-25000">
                <a:latin typeface="Georgia" panose="02040502050405020303" pitchFamily="18" charset="0"/>
              </a:rPr>
              <a:t>p</a:t>
            </a:r>
            <a:r>
              <a:rPr lang="cs-CZ" altLang="en-US" sz="2400">
                <a:latin typeface="Georgia" panose="02040502050405020303" pitchFamily="18" charset="0"/>
              </a:rPr>
              <a:t> – NBB</a:t>
            </a:r>
            <a:r>
              <a:rPr lang="cs-CZ" altLang="en-US" sz="2400" baseline="-25000">
                <a:latin typeface="Georgia" panose="02040502050405020303" pitchFamily="18" charset="0"/>
              </a:rPr>
              <a:t>p</a:t>
            </a:r>
            <a:endParaRPr lang="cs-CZ" altLang="en-US" sz="2400">
              <a:latin typeface="Georgia" panose="02040502050405020303" pitchFamily="18" charset="0"/>
            </a:endParaRPr>
          </a:p>
        </p:txBody>
      </p:sp>
      <p:sp>
        <p:nvSpPr>
          <p:cNvPr id="18" name="TextovéPole 17">
            <a:extLst>
              <a:ext uri="{FF2B5EF4-FFF2-40B4-BE49-F238E27FC236}">
                <a16:creationId xmlns:a16="http://schemas.microsoft.com/office/drawing/2014/main" id="{98CDDA2E-00B2-22B7-0A86-8B7BA5686021}"/>
              </a:ext>
            </a:extLst>
          </p:cNvPr>
          <p:cNvSpPr txBox="1">
            <a:spLocks noChangeArrowheads="1"/>
          </p:cNvSpPr>
          <p:nvPr/>
        </p:nvSpPr>
        <p:spPr bwMode="auto">
          <a:xfrm>
            <a:off x="1568451" y="6215063"/>
            <a:ext cx="52609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dirty="0" err="1">
                <a:latin typeface="Georgia" panose="02040502050405020303" pitchFamily="18" charset="0"/>
              </a:rPr>
              <a:t>BB</a:t>
            </a:r>
            <a:r>
              <a:rPr lang="cs-CZ" altLang="en-US" sz="2400" baseline="-25000" dirty="0" err="1">
                <a:latin typeface="Georgia" panose="02040502050405020303" pitchFamily="18" charset="0"/>
              </a:rPr>
              <a:t>e</a:t>
            </a:r>
            <a:r>
              <a:rPr lang="cs-CZ" altLang="en-US" sz="2400" dirty="0">
                <a:latin typeface="Georgia" panose="02040502050405020303" pitchFamily="18" charset="0"/>
              </a:rPr>
              <a:t> – </a:t>
            </a:r>
            <a:r>
              <a:rPr lang="cs-CZ" altLang="en-US" sz="2400" dirty="0" err="1">
                <a:latin typeface="Georgia" panose="02040502050405020303" pitchFamily="18" charset="0"/>
              </a:rPr>
              <a:t>BB</a:t>
            </a:r>
            <a:r>
              <a:rPr lang="cs-CZ" altLang="en-US" sz="2400" baseline="-25000" dirty="0" err="1">
                <a:latin typeface="Georgia" panose="02040502050405020303" pitchFamily="18" charset="0"/>
              </a:rPr>
              <a:t>p</a:t>
            </a:r>
            <a:r>
              <a:rPr lang="cs-CZ" altLang="en-US" sz="2400" dirty="0">
                <a:latin typeface="Georgia" panose="02040502050405020303" pitchFamily="18" charset="0"/>
              </a:rPr>
              <a:t>=</a:t>
            </a:r>
            <a:r>
              <a:rPr lang="cs-CZ" altLang="en-US" sz="2400" dirty="0" err="1">
                <a:latin typeface="Georgia" panose="02040502050405020303" pitchFamily="18" charset="0"/>
              </a:rPr>
              <a:t>NBB</a:t>
            </a:r>
            <a:r>
              <a:rPr lang="cs-CZ" altLang="en-US" sz="2400" baseline="-25000" dirty="0" err="1">
                <a:latin typeface="Georgia" panose="02040502050405020303" pitchFamily="18" charset="0"/>
              </a:rPr>
              <a:t>e</a:t>
            </a:r>
            <a:r>
              <a:rPr lang="cs-CZ" altLang="en-US" sz="2400" dirty="0">
                <a:latin typeface="Georgia" panose="02040502050405020303" pitchFamily="18" charset="0"/>
              </a:rPr>
              <a:t> – </a:t>
            </a:r>
            <a:r>
              <a:rPr lang="cs-CZ" altLang="en-US" sz="2400" dirty="0" err="1">
                <a:latin typeface="Georgia" panose="02040502050405020303" pitchFamily="18" charset="0"/>
              </a:rPr>
              <a:t>NBB</a:t>
            </a:r>
            <a:r>
              <a:rPr lang="cs-CZ" altLang="en-US" sz="2400" baseline="-25000" dirty="0" err="1">
                <a:latin typeface="Georgia" panose="02040502050405020303" pitchFamily="18" charset="0"/>
              </a:rPr>
              <a:t>p</a:t>
            </a:r>
            <a:r>
              <a:rPr lang="cs-CZ" altLang="en-US" sz="2400" baseline="-25000" dirty="0">
                <a:latin typeface="Georgia" panose="02040502050405020303" pitchFamily="18" charset="0"/>
              </a:rPr>
              <a:t> </a:t>
            </a:r>
            <a:r>
              <a:rPr lang="cs-CZ" altLang="en-US" sz="2400" dirty="0">
                <a:latin typeface="Georgia" panose="02040502050405020303" pitchFamily="18" charset="0"/>
              </a:rPr>
              <a:t>= konstanta</a:t>
            </a:r>
          </a:p>
        </p:txBody>
      </p:sp>
      <p:sp>
        <p:nvSpPr>
          <p:cNvPr id="22" name="Zaoblený obdélníkový popisek 21">
            <a:extLst>
              <a:ext uri="{FF2B5EF4-FFF2-40B4-BE49-F238E27FC236}">
                <a16:creationId xmlns:a16="http://schemas.microsoft.com/office/drawing/2014/main" id="{435264D6-BD80-64AB-313F-F7CDA2D3E78C}"/>
              </a:ext>
            </a:extLst>
          </p:cNvPr>
          <p:cNvSpPr/>
          <p:nvPr/>
        </p:nvSpPr>
        <p:spPr>
          <a:xfrm>
            <a:off x="6667500" y="642939"/>
            <a:ext cx="3143250" cy="1857375"/>
          </a:xfrm>
          <a:prstGeom prst="wedgeRoundRectCallout">
            <a:avLst>
              <a:gd name="adj1" fmla="val -90689"/>
              <a:gd name="adj2" fmla="val 87787"/>
              <a:gd name="adj3" fmla="val 16667"/>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Křivka BE - takové pCO2 a pH, kdy </a:t>
            </a:r>
            <a:r>
              <a:rPr lang="cs-CZ" sz="2400" dirty="0" err="1">
                <a:solidFill>
                  <a:srgbClr val="000000"/>
                </a:solidFill>
              </a:rPr>
              <a:t>BB</a:t>
            </a:r>
            <a:r>
              <a:rPr lang="cs-CZ" sz="2400" baseline="-25000" dirty="0" err="1">
                <a:solidFill>
                  <a:srgbClr val="000000"/>
                </a:solidFill>
              </a:rPr>
              <a:t>e</a:t>
            </a:r>
            <a:r>
              <a:rPr lang="cs-CZ" sz="2400" dirty="0">
                <a:solidFill>
                  <a:srgbClr val="000000"/>
                </a:solidFill>
              </a:rPr>
              <a:t>-</a:t>
            </a:r>
            <a:r>
              <a:rPr lang="cs-CZ" sz="2400" dirty="0" err="1">
                <a:solidFill>
                  <a:srgbClr val="000000"/>
                </a:solidFill>
              </a:rPr>
              <a:t>BB</a:t>
            </a:r>
            <a:r>
              <a:rPr lang="cs-CZ" sz="2400" baseline="-25000" dirty="0" err="1">
                <a:solidFill>
                  <a:srgbClr val="000000"/>
                </a:solidFill>
              </a:rPr>
              <a:t>p</a:t>
            </a:r>
            <a:r>
              <a:rPr lang="cs-CZ" sz="2400" baseline="-25000" dirty="0">
                <a:solidFill>
                  <a:srgbClr val="000000"/>
                </a:solidFill>
              </a:rPr>
              <a:t>  </a:t>
            </a:r>
            <a:r>
              <a:rPr lang="cs-CZ" sz="2400" dirty="0">
                <a:solidFill>
                  <a:srgbClr val="000000"/>
                </a:solidFill>
              </a:rPr>
              <a:t>je </a:t>
            </a:r>
            <a:r>
              <a:rPr lang="cs-CZ" sz="2400" dirty="0" err="1">
                <a:solidFill>
                  <a:srgbClr val="000000"/>
                </a:solidFill>
              </a:rPr>
              <a:t>konstatní</a:t>
            </a:r>
            <a:r>
              <a:rPr lang="cs-CZ" sz="2400" dirty="0">
                <a:solidFill>
                  <a:srgbClr val="000000"/>
                </a:solidFill>
              </a:rPr>
              <a:t>  </a:t>
            </a:r>
            <a:endParaRPr lang="cs-CZ" sz="2400" baseline="-25000" dirty="0">
              <a:solidFill>
                <a:srgbClr val="000000"/>
              </a:solidFill>
            </a:endParaRPr>
          </a:p>
        </p:txBody>
      </p:sp>
      <p:sp>
        <p:nvSpPr>
          <p:cNvPr id="23" name="TextovéPole 22">
            <a:extLst>
              <a:ext uri="{FF2B5EF4-FFF2-40B4-BE49-F238E27FC236}">
                <a16:creationId xmlns:a16="http://schemas.microsoft.com/office/drawing/2014/main" id="{60159E83-59CB-25EB-195D-15A389C4BD36}"/>
              </a:ext>
            </a:extLst>
          </p:cNvPr>
          <p:cNvSpPr txBox="1">
            <a:spLocks noChangeArrowheads="1"/>
          </p:cNvSpPr>
          <p:nvPr/>
        </p:nvSpPr>
        <p:spPr bwMode="auto">
          <a:xfrm>
            <a:off x="7096125" y="5214938"/>
            <a:ext cx="32400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solidFill>
                  <a:srgbClr val="0070C0"/>
                </a:solidFill>
                <a:latin typeface="Georgia" panose="02040502050405020303" pitchFamily="18" charset="0"/>
              </a:rPr>
              <a:t>NBB</a:t>
            </a:r>
            <a:r>
              <a:rPr lang="cs-CZ" altLang="en-US" sz="2400" baseline="-25000">
                <a:solidFill>
                  <a:srgbClr val="0070C0"/>
                </a:solidFill>
                <a:latin typeface="Georgia" panose="02040502050405020303" pitchFamily="18" charset="0"/>
              </a:rPr>
              <a:t> </a:t>
            </a:r>
            <a:r>
              <a:rPr lang="cs-CZ" altLang="en-US" sz="2400">
                <a:solidFill>
                  <a:srgbClr val="0070C0"/>
                </a:solidFill>
                <a:latin typeface="Georgia" panose="02040502050405020303" pitchFamily="18" charset="0"/>
              </a:rPr>
              <a:t>= 41.7+0.42*cHB</a:t>
            </a:r>
          </a:p>
        </p:txBody>
      </p:sp>
      <p:sp>
        <p:nvSpPr>
          <p:cNvPr id="24" name="TextovéPole 23">
            <a:extLst>
              <a:ext uri="{FF2B5EF4-FFF2-40B4-BE49-F238E27FC236}">
                <a16:creationId xmlns:a16="http://schemas.microsoft.com/office/drawing/2014/main" id="{AACB375E-E61D-5039-732A-DE0014B4D710}"/>
              </a:ext>
            </a:extLst>
          </p:cNvPr>
          <p:cNvSpPr txBox="1">
            <a:spLocks noChangeArrowheads="1"/>
          </p:cNvSpPr>
          <p:nvPr/>
        </p:nvSpPr>
        <p:spPr bwMode="auto">
          <a:xfrm>
            <a:off x="7096126" y="5715001"/>
            <a:ext cx="34512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solidFill>
                  <a:srgbClr val="0070C0"/>
                </a:solidFill>
                <a:latin typeface="Georgia" panose="02040502050405020303" pitchFamily="18" charset="0"/>
              </a:rPr>
              <a:t>při cHB=33.34 g/100ml</a:t>
            </a:r>
          </a:p>
        </p:txBody>
      </p:sp>
      <p:sp>
        <p:nvSpPr>
          <p:cNvPr id="25" name="TextovéPole 24">
            <a:extLst>
              <a:ext uri="{FF2B5EF4-FFF2-40B4-BE49-F238E27FC236}">
                <a16:creationId xmlns:a16="http://schemas.microsoft.com/office/drawing/2014/main" id="{F4274BCB-45D6-F27E-737D-597D16381E8A}"/>
              </a:ext>
            </a:extLst>
          </p:cNvPr>
          <p:cNvSpPr txBox="1">
            <a:spLocks noChangeArrowheads="1"/>
          </p:cNvSpPr>
          <p:nvPr/>
        </p:nvSpPr>
        <p:spPr bwMode="auto">
          <a:xfrm>
            <a:off x="6562725" y="6224588"/>
            <a:ext cx="42497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solidFill>
                  <a:srgbClr val="0070C0"/>
                </a:solidFill>
                <a:latin typeface="Georgia" panose="02040502050405020303" pitchFamily="18" charset="0"/>
              </a:rPr>
              <a:t>=41,7-0.42 *33.34=14 mmol/l</a:t>
            </a:r>
          </a:p>
        </p:txBody>
      </p:sp>
      <p:sp>
        <p:nvSpPr>
          <p:cNvPr id="28" name="Volný tvar 27">
            <a:extLst>
              <a:ext uri="{FF2B5EF4-FFF2-40B4-BE49-F238E27FC236}">
                <a16:creationId xmlns:a16="http://schemas.microsoft.com/office/drawing/2014/main" id="{17B3B978-466B-DFD6-F585-92F4DED0F2D5}"/>
              </a:ext>
            </a:extLst>
          </p:cNvPr>
          <p:cNvSpPr/>
          <p:nvPr/>
        </p:nvSpPr>
        <p:spPr>
          <a:xfrm>
            <a:off x="4014789" y="3135313"/>
            <a:ext cx="2268537" cy="1231900"/>
          </a:xfrm>
          <a:custGeom>
            <a:avLst/>
            <a:gdLst>
              <a:gd name="connsiteX0" fmla="*/ 0 w 1552575"/>
              <a:gd name="connsiteY0" fmla="*/ 1498600 h 1498600"/>
              <a:gd name="connsiteX1" fmla="*/ 9525 w 1552575"/>
              <a:gd name="connsiteY1" fmla="*/ 1315243 h 1498600"/>
              <a:gd name="connsiteX2" fmla="*/ 23812 w 1552575"/>
              <a:gd name="connsiteY2" fmla="*/ 1160462 h 1498600"/>
              <a:gd name="connsiteX3" fmla="*/ 35718 w 1552575"/>
              <a:gd name="connsiteY3" fmla="*/ 1039018 h 1498600"/>
              <a:gd name="connsiteX4" fmla="*/ 64293 w 1552575"/>
              <a:gd name="connsiteY4" fmla="*/ 824706 h 1498600"/>
              <a:gd name="connsiteX5" fmla="*/ 92868 w 1552575"/>
              <a:gd name="connsiteY5" fmla="*/ 646112 h 1498600"/>
              <a:gd name="connsiteX6" fmla="*/ 145256 w 1552575"/>
              <a:gd name="connsiteY6" fmla="*/ 434181 h 1498600"/>
              <a:gd name="connsiteX7" fmla="*/ 190500 w 1552575"/>
              <a:gd name="connsiteY7" fmla="*/ 293687 h 1498600"/>
              <a:gd name="connsiteX8" fmla="*/ 273843 w 1552575"/>
              <a:gd name="connsiteY8" fmla="*/ 179387 h 1498600"/>
              <a:gd name="connsiteX9" fmla="*/ 381000 w 1552575"/>
              <a:gd name="connsiteY9" fmla="*/ 76993 h 1498600"/>
              <a:gd name="connsiteX10" fmla="*/ 481012 w 1552575"/>
              <a:gd name="connsiteY10" fmla="*/ 24606 h 1498600"/>
              <a:gd name="connsiteX11" fmla="*/ 566737 w 1552575"/>
              <a:gd name="connsiteY11" fmla="*/ 5556 h 1498600"/>
              <a:gd name="connsiteX12" fmla="*/ 666750 w 1552575"/>
              <a:gd name="connsiteY12" fmla="*/ 3175 h 1498600"/>
              <a:gd name="connsiteX13" fmla="*/ 776287 w 1552575"/>
              <a:gd name="connsiteY13" fmla="*/ 24606 h 1498600"/>
              <a:gd name="connsiteX14" fmla="*/ 945356 w 1552575"/>
              <a:gd name="connsiteY14" fmla="*/ 81756 h 1498600"/>
              <a:gd name="connsiteX15" fmla="*/ 1073943 w 1552575"/>
              <a:gd name="connsiteY15" fmla="*/ 141287 h 1498600"/>
              <a:gd name="connsiteX16" fmla="*/ 1264443 w 1552575"/>
              <a:gd name="connsiteY16" fmla="*/ 250825 h 1498600"/>
              <a:gd name="connsiteX17" fmla="*/ 1433512 w 1552575"/>
              <a:gd name="connsiteY17" fmla="*/ 369887 h 1498600"/>
              <a:gd name="connsiteX18" fmla="*/ 1552575 w 1552575"/>
              <a:gd name="connsiteY18" fmla="*/ 460375 h 149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52575" h="1498600">
                <a:moveTo>
                  <a:pt x="0" y="1498600"/>
                </a:moveTo>
                <a:cubicBezTo>
                  <a:pt x="2778" y="1435099"/>
                  <a:pt x="5556" y="1371599"/>
                  <a:pt x="9525" y="1315243"/>
                </a:cubicBezTo>
                <a:cubicBezTo>
                  <a:pt x="13494" y="1258887"/>
                  <a:pt x="19446" y="1206500"/>
                  <a:pt x="23812" y="1160462"/>
                </a:cubicBezTo>
                <a:cubicBezTo>
                  <a:pt x="28178" y="1114424"/>
                  <a:pt x="28971" y="1094977"/>
                  <a:pt x="35718" y="1039018"/>
                </a:cubicBezTo>
                <a:cubicBezTo>
                  <a:pt x="42465" y="983059"/>
                  <a:pt x="54768" y="890190"/>
                  <a:pt x="64293" y="824706"/>
                </a:cubicBezTo>
                <a:cubicBezTo>
                  <a:pt x="73818" y="759222"/>
                  <a:pt x="79374" y="711200"/>
                  <a:pt x="92868" y="646112"/>
                </a:cubicBezTo>
                <a:cubicBezTo>
                  <a:pt x="106362" y="581025"/>
                  <a:pt x="128984" y="492919"/>
                  <a:pt x="145256" y="434181"/>
                </a:cubicBezTo>
                <a:cubicBezTo>
                  <a:pt x="161528" y="375444"/>
                  <a:pt x="169069" y="336153"/>
                  <a:pt x="190500" y="293687"/>
                </a:cubicBezTo>
                <a:cubicBezTo>
                  <a:pt x="211931" y="251221"/>
                  <a:pt x="242093" y="215503"/>
                  <a:pt x="273843" y="179387"/>
                </a:cubicBezTo>
                <a:cubicBezTo>
                  <a:pt x="305593" y="143271"/>
                  <a:pt x="346472" y="102790"/>
                  <a:pt x="381000" y="76993"/>
                </a:cubicBezTo>
                <a:cubicBezTo>
                  <a:pt x="415528" y="51196"/>
                  <a:pt x="450056" y="36512"/>
                  <a:pt x="481012" y="24606"/>
                </a:cubicBezTo>
                <a:cubicBezTo>
                  <a:pt x="511968" y="12700"/>
                  <a:pt x="535781" y="9128"/>
                  <a:pt x="566737" y="5556"/>
                </a:cubicBezTo>
                <a:cubicBezTo>
                  <a:pt x="597693" y="1984"/>
                  <a:pt x="631825" y="0"/>
                  <a:pt x="666750" y="3175"/>
                </a:cubicBezTo>
                <a:cubicBezTo>
                  <a:pt x="701675" y="6350"/>
                  <a:pt x="729853" y="11509"/>
                  <a:pt x="776287" y="24606"/>
                </a:cubicBezTo>
                <a:cubicBezTo>
                  <a:pt x="822721" y="37703"/>
                  <a:pt x="895747" y="62309"/>
                  <a:pt x="945356" y="81756"/>
                </a:cubicBezTo>
                <a:cubicBezTo>
                  <a:pt x="994965" y="101203"/>
                  <a:pt x="1020762" y="113109"/>
                  <a:pt x="1073943" y="141287"/>
                </a:cubicBezTo>
                <a:cubicBezTo>
                  <a:pt x="1127124" y="169465"/>
                  <a:pt x="1204515" y="212725"/>
                  <a:pt x="1264443" y="250825"/>
                </a:cubicBezTo>
                <a:cubicBezTo>
                  <a:pt x="1324371" y="288925"/>
                  <a:pt x="1385490" y="334962"/>
                  <a:pt x="1433512" y="369887"/>
                </a:cubicBezTo>
                <a:cubicBezTo>
                  <a:pt x="1481534" y="404812"/>
                  <a:pt x="1533128" y="445691"/>
                  <a:pt x="1552575" y="460375"/>
                </a:cubicBezTo>
              </a:path>
            </a:pathLst>
          </a:custGeom>
        </p:spPr>
        <p:style>
          <a:lnRef idx="2">
            <a:schemeClr val="accent2"/>
          </a:lnRef>
          <a:fillRef idx="0">
            <a:schemeClr val="accent2"/>
          </a:fillRef>
          <a:effectRef idx="1">
            <a:schemeClr val="accent2"/>
          </a:effectRef>
          <a:fontRef idx="minor">
            <a:schemeClr val="tx1"/>
          </a:fontRef>
        </p:style>
        <p:txBody>
          <a:bodyPr anchor="ctr"/>
          <a:lstStyle/>
          <a:p>
            <a:pPr algn="ctr">
              <a:defRPr/>
            </a:pPr>
            <a:endParaRPr lang="cs-CZ"/>
          </a:p>
        </p:txBody>
      </p:sp>
      <p:sp>
        <p:nvSpPr>
          <p:cNvPr id="13" name="Zaoblený obdélníkový popisek 12">
            <a:extLst>
              <a:ext uri="{FF2B5EF4-FFF2-40B4-BE49-F238E27FC236}">
                <a16:creationId xmlns:a16="http://schemas.microsoft.com/office/drawing/2014/main" id="{1A589DDE-DD79-2019-E19E-87DD66F9E6F1}"/>
              </a:ext>
            </a:extLst>
          </p:cNvPr>
          <p:cNvSpPr/>
          <p:nvPr/>
        </p:nvSpPr>
        <p:spPr>
          <a:xfrm>
            <a:off x="1524000" y="4143375"/>
            <a:ext cx="3143250" cy="928688"/>
          </a:xfrm>
          <a:prstGeom prst="wedgeRoundRectCallout">
            <a:avLst>
              <a:gd name="adj1" fmla="val 53778"/>
              <a:gd name="adj2" fmla="val -154426"/>
              <a:gd name="adj3" fmla="val 16667"/>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Takové pCO2 a pH, kdy </a:t>
            </a:r>
            <a:r>
              <a:rPr lang="cs-CZ" sz="2400" dirty="0" err="1">
                <a:solidFill>
                  <a:srgbClr val="000000"/>
                </a:solidFill>
              </a:rPr>
              <a:t>BE</a:t>
            </a:r>
            <a:r>
              <a:rPr lang="cs-CZ" sz="2400" baseline="-25000" dirty="0" err="1">
                <a:solidFill>
                  <a:srgbClr val="000000"/>
                </a:solidFill>
              </a:rPr>
              <a:t>e</a:t>
            </a:r>
            <a:r>
              <a:rPr lang="cs-CZ" sz="2400" dirty="0">
                <a:solidFill>
                  <a:srgbClr val="000000"/>
                </a:solidFill>
              </a:rPr>
              <a:t>=</a:t>
            </a:r>
            <a:r>
              <a:rPr lang="cs-CZ" sz="2400" dirty="0" err="1">
                <a:solidFill>
                  <a:srgbClr val="000000"/>
                </a:solidFill>
              </a:rPr>
              <a:t>BE</a:t>
            </a:r>
            <a:r>
              <a:rPr lang="cs-CZ" sz="2400" baseline="-25000" dirty="0" err="1">
                <a:solidFill>
                  <a:srgbClr val="000000"/>
                </a:solidFill>
              </a:rPr>
              <a:t>p</a:t>
            </a:r>
            <a:endParaRPr lang="cs-CZ" sz="2400" baseline="-25000" dirty="0">
              <a:solidFill>
                <a:srgbClr val="000000"/>
              </a:solidFill>
            </a:endParaRPr>
          </a:p>
        </p:txBody>
      </p:sp>
      <p:sp>
        <p:nvSpPr>
          <p:cNvPr id="4" name="Nadpis 1">
            <a:extLst>
              <a:ext uri="{FF2B5EF4-FFF2-40B4-BE49-F238E27FC236}">
                <a16:creationId xmlns:a16="http://schemas.microsoft.com/office/drawing/2014/main" id="{ECE043DD-0257-28DB-7770-5A85AD6A4108}"/>
              </a:ext>
            </a:extLst>
          </p:cNvPr>
          <p:cNvSpPr>
            <a:spLocks noGrp="1"/>
          </p:cNvSpPr>
          <p:nvPr>
            <p:ph type="title"/>
          </p:nvPr>
        </p:nvSpPr>
        <p:spPr>
          <a:xfrm>
            <a:off x="1883532" y="-259557"/>
            <a:ext cx="7858125" cy="1223963"/>
          </a:xfrm>
        </p:spPr>
        <p:txBody>
          <a:bodyPr/>
          <a:lstStyle/>
          <a:p>
            <a:pPr eaLnBrk="1" hangingPunct="1"/>
            <a:r>
              <a:rPr lang="cs-CZ" altLang="en-US" sz="2300" b="1" dirty="0"/>
              <a:t>Proč se titrační křivky BE protínají v jednom bodě?</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500"/>
                                        <p:tgtEl>
                                          <p:spTgt spid="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checkerboard(across)">
                                      <p:cBhvr>
                                        <p:cTn id="12" dur="500"/>
                                        <p:tgtEl>
                                          <p:spTgt spid="1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checkerboard(across)">
                                      <p:cBhvr>
                                        <p:cTn id="17" dur="500"/>
                                        <p:tgtEl>
                                          <p:spTgt spid="1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checkerboard(across)">
                                      <p:cBhvr>
                                        <p:cTn id="22" dur="500"/>
                                        <p:tgtEl>
                                          <p:spTgt spid="1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checkerboard(across)">
                                      <p:cBhvr>
                                        <p:cTn id="27" dur="500"/>
                                        <p:tgtEl>
                                          <p:spTgt spid="2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checkerboard(across)">
                                      <p:cBhvr>
                                        <p:cTn id="32" dur="500"/>
                                        <p:tgtEl>
                                          <p:spTgt spid="23"/>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checkerboard(across)">
                                      <p:cBhvr>
                                        <p:cTn id="37" dur="500"/>
                                        <p:tgtEl>
                                          <p:spTgt spid="2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checkerboard(across)">
                                      <p:cBhvr>
                                        <p:cTn id="4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17" grpId="0"/>
      <p:bldP spid="18" grpId="0"/>
      <p:bldP spid="22" grpId="0" animBg="1"/>
      <p:bldP spid="23" grpId="0"/>
      <p:bldP spid="24" grpId="0"/>
      <p:bldP spid="25" grpId="0"/>
    </p:bld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742D9271-96A8-5277-EF23-404C96014C33}"/>
              </a:ext>
            </a:extLst>
          </p:cNvPr>
          <p:cNvSpPr txBox="1">
            <a:spLocks noChangeArrowheads="1"/>
          </p:cNvSpPr>
          <p:nvPr/>
        </p:nvSpPr>
        <p:spPr bwMode="auto">
          <a:xfrm>
            <a:off x="6810376" y="4395788"/>
            <a:ext cx="35734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BB=BBp (1-Hk)+BBe Hk</a:t>
            </a:r>
          </a:p>
        </p:txBody>
      </p:sp>
      <p:sp>
        <p:nvSpPr>
          <p:cNvPr id="7" name="TextovéPole 6">
            <a:extLst>
              <a:ext uri="{FF2B5EF4-FFF2-40B4-BE49-F238E27FC236}">
                <a16:creationId xmlns:a16="http://schemas.microsoft.com/office/drawing/2014/main" id="{28F6795F-DFE1-7609-FC6A-8B937ECE1FD8}"/>
              </a:ext>
            </a:extLst>
          </p:cNvPr>
          <p:cNvSpPr txBox="1">
            <a:spLocks noChangeArrowheads="1"/>
          </p:cNvSpPr>
          <p:nvPr/>
        </p:nvSpPr>
        <p:spPr bwMode="auto">
          <a:xfrm>
            <a:off x="6810375" y="4895851"/>
            <a:ext cx="37607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sz="2400">
                <a:latin typeface="Georgia" panose="02040502050405020303" pitchFamily="18" charset="0"/>
              </a:rPr>
              <a:t>BB=BBp +Hk (BBe –BBp)</a:t>
            </a:r>
          </a:p>
        </p:txBody>
      </p:sp>
      <p:pic>
        <p:nvPicPr>
          <p:cNvPr id="68613" name="Picture 2" descr="The image “http://www.bloodgas.org/373B4606-D217-4911-A022-5B6428D0277D” cannot be displayed, because it contains errors.">
            <a:extLst>
              <a:ext uri="{FF2B5EF4-FFF2-40B4-BE49-F238E27FC236}">
                <a16:creationId xmlns:a16="http://schemas.microsoft.com/office/drawing/2014/main" id="{258E07F9-0433-4575-43D1-E1A0B0F7E1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2725" y="1143001"/>
            <a:ext cx="5113338"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Zaoblený obdélníkový popisek 9">
            <a:extLst>
              <a:ext uri="{FF2B5EF4-FFF2-40B4-BE49-F238E27FC236}">
                <a16:creationId xmlns:a16="http://schemas.microsoft.com/office/drawing/2014/main" id="{89A48E5C-CA8F-67A2-7844-5505EC84CBAE}"/>
              </a:ext>
            </a:extLst>
          </p:cNvPr>
          <p:cNvSpPr/>
          <p:nvPr/>
        </p:nvSpPr>
        <p:spPr>
          <a:xfrm>
            <a:off x="7096126" y="5857875"/>
            <a:ext cx="3357563" cy="928688"/>
          </a:xfrm>
          <a:prstGeom prst="wedgeRoundRectCallout">
            <a:avLst>
              <a:gd name="adj1" fmla="val 24495"/>
              <a:gd name="adj2" fmla="val -12353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Když  </a:t>
            </a:r>
            <a:r>
              <a:rPr lang="cs-CZ" sz="2400" dirty="0" err="1">
                <a:solidFill>
                  <a:srgbClr val="000000"/>
                </a:solidFill>
              </a:rPr>
              <a:t>BB</a:t>
            </a:r>
            <a:r>
              <a:rPr lang="cs-CZ" sz="2400" baseline="-25000" dirty="0" err="1">
                <a:solidFill>
                  <a:srgbClr val="000000"/>
                </a:solidFill>
              </a:rPr>
              <a:t>e</a:t>
            </a:r>
            <a:r>
              <a:rPr lang="cs-CZ" sz="2400" dirty="0">
                <a:solidFill>
                  <a:srgbClr val="000000"/>
                </a:solidFill>
              </a:rPr>
              <a:t>=</a:t>
            </a:r>
            <a:r>
              <a:rPr lang="cs-CZ" sz="2400" dirty="0" err="1">
                <a:solidFill>
                  <a:srgbClr val="000000"/>
                </a:solidFill>
              </a:rPr>
              <a:t>BB</a:t>
            </a:r>
            <a:r>
              <a:rPr lang="cs-CZ" sz="2400" baseline="-25000" dirty="0" err="1">
                <a:solidFill>
                  <a:srgbClr val="000000"/>
                </a:solidFill>
              </a:rPr>
              <a:t>p</a:t>
            </a:r>
            <a:r>
              <a:rPr lang="cs-CZ" sz="2400" dirty="0">
                <a:solidFill>
                  <a:srgbClr val="000000"/>
                </a:solidFill>
              </a:rPr>
              <a:t>,</a:t>
            </a:r>
          </a:p>
          <a:p>
            <a:pPr>
              <a:defRPr/>
            </a:pPr>
            <a:r>
              <a:rPr lang="cs-CZ" sz="2400" dirty="0">
                <a:solidFill>
                  <a:srgbClr val="000000"/>
                </a:solidFill>
              </a:rPr>
              <a:t>pak BB nezávisí na </a:t>
            </a:r>
            <a:r>
              <a:rPr lang="cs-CZ" sz="2400" dirty="0" err="1">
                <a:solidFill>
                  <a:srgbClr val="000000"/>
                </a:solidFill>
              </a:rPr>
              <a:t>Hk</a:t>
            </a:r>
            <a:endParaRPr lang="cs-CZ" sz="2400" dirty="0">
              <a:solidFill>
                <a:srgbClr val="000000"/>
              </a:solidFill>
            </a:endParaRPr>
          </a:p>
        </p:txBody>
      </p:sp>
      <p:cxnSp>
        <p:nvCxnSpPr>
          <p:cNvPr id="12" name="Přímá spojovací čára 11">
            <a:extLst>
              <a:ext uri="{FF2B5EF4-FFF2-40B4-BE49-F238E27FC236}">
                <a16:creationId xmlns:a16="http://schemas.microsoft.com/office/drawing/2014/main" id="{3BBAAF9D-D867-33DF-CEE2-0520D8BC5BAB}"/>
              </a:ext>
            </a:extLst>
          </p:cNvPr>
          <p:cNvCxnSpPr/>
          <p:nvPr/>
        </p:nvCxnSpPr>
        <p:spPr>
          <a:xfrm rot="16200000" flipH="1">
            <a:off x="2416969" y="2035969"/>
            <a:ext cx="4357688" cy="3714750"/>
          </a:xfrm>
          <a:prstGeom prst="line">
            <a:avLst/>
          </a:prstGeom>
          <a:ln w="25400"/>
        </p:spPr>
        <p:style>
          <a:lnRef idx="1">
            <a:schemeClr val="accent6"/>
          </a:lnRef>
          <a:fillRef idx="0">
            <a:schemeClr val="accent6"/>
          </a:fillRef>
          <a:effectRef idx="0">
            <a:schemeClr val="accent6"/>
          </a:effectRef>
          <a:fontRef idx="minor">
            <a:schemeClr val="tx1"/>
          </a:fontRef>
        </p:style>
      </p:cxnSp>
      <p:cxnSp>
        <p:nvCxnSpPr>
          <p:cNvPr id="17" name="Přímá spojovací čára 16">
            <a:extLst>
              <a:ext uri="{FF2B5EF4-FFF2-40B4-BE49-F238E27FC236}">
                <a16:creationId xmlns:a16="http://schemas.microsoft.com/office/drawing/2014/main" id="{5DC221E4-6931-F19E-14D1-996FDA09DAA6}"/>
              </a:ext>
            </a:extLst>
          </p:cNvPr>
          <p:cNvCxnSpPr/>
          <p:nvPr/>
        </p:nvCxnSpPr>
        <p:spPr>
          <a:xfrm rot="16200000" flipH="1">
            <a:off x="1345407" y="3178969"/>
            <a:ext cx="4572000" cy="1357313"/>
          </a:xfrm>
          <a:prstGeom prst="line">
            <a:avLst/>
          </a:prstGeom>
          <a:ln w="25400"/>
        </p:spPr>
        <p:style>
          <a:lnRef idx="1">
            <a:schemeClr val="accent6"/>
          </a:lnRef>
          <a:fillRef idx="0">
            <a:schemeClr val="accent6"/>
          </a:fillRef>
          <a:effectRef idx="0">
            <a:schemeClr val="accent6"/>
          </a:effectRef>
          <a:fontRef idx="minor">
            <a:schemeClr val="tx1"/>
          </a:fontRef>
        </p:style>
      </p:cxnSp>
      <p:cxnSp>
        <p:nvCxnSpPr>
          <p:cNvPr id="23" name="Přímá spojovací čára 22">
            <a:extLst>
              <a:ext uri="{FF2B5EF4-FFF2-40B4-BE49-F238E27FC236}">
                <a16:creationId xmlns:a16="http://schemas.microsoft.com/office/drawing/2014/main" id="{5161A8E1-07C3-95BF-7805-AF9576C33E44}"/>
              </a:ext>
            </a:extLst>
          </p:cNvPr>
          <p:cNvCxnSpPr/>
          <p:nvPr/>
        </p:nvCxnSpPr>
        <p:spPr>
          <a:xfrm rot="16200000" flipH="1">
            <a:off x="1884363" y="2611438"/>
            <a:ext cx="4462462" cy="2525712"/>
          </a:xfrm>
          <a:prstGeom prst="line">
            <a:avLst/>
          </a:prstGeom>
          <a:ln w="25400"/>
        </p:spPr>
        <p:style>
          <a:lnRef idx="1">
            <a:schemeClr val="accent6"/>
          </a:lnRef>
          <a:fillRef idx="0">
            <a:schemeClr val="accent6"/>
          </a:fillRef>
          <a:effectRef idx="0">
            <a:schemeClr val="accent6"/>
          </a:effectRef>
          <a:fontRef idx="minor">
            <a:schemeClr val="tx1"/>
          </a:fontRef>
        </p:style>
      </p:cxnSp>
      <p:sp>
        <p:nvSpPr>
          <p:cNvPr id="39" name="Zaoblený obdélníkový popisek 38">
            <a:extLst>
              <a:ext uri="{FF2B5EF4-FFF2-40B4-BE49-F238E27FC236}">
                <a16:creationId xmlns:a16="http://schemas.microsoft.com/office/drawing/2014/main" id="{C8160CE3-FB81-B27B-AA55-288F16F7D12D}"/>
              </a:ext>
            </a:extLst>
          </p:cNvPr>
          <p:cNvSpPr/>
          <p:nvPr/>
        </p:nvSpPr>
        <p:spPr>
          <a:xfrm>
            <a:off x="1524001" y="4214813"/>
            <a:ext cx="2214563" cy="1143000"/>
          </a:xfrm>
          <a:prstGeom prst="wedgeRoundRectCallout">
            <a:avLst>
              <a:gd name="adj1" fmla="val 22442"/>
              <a:gd name="adj2" fmla="val -229465"/>
              <a:gd name="adj3" fmla="val 16667"/>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Takové pCO2 a pH, kdy </a:t>
            </a:r>
            <a:r>
              <a:rPr lang="cs-CZ" sz="2400" dirty="0" err="1">
                <a:solidFill>
                  <a:srgbClr val="000000"/>
                </a:solidFill>
              </a:rPr>
              <a:t>BB</a:t>
            </a:r>
            <a:r>
              <a:rPr lang="cs-CZ" sz="2400" baseline="-25000" dirty="0" err="1">
                <a:solidFill>
                  <a:srgbClr val="000000"/>
                </a:solidFill>
              </a:rPr>
              <a:t>e</a:t>
            </a:r>
            <a:r>
              <a:rPr lang="cs-CZ" sz="2400" dirty="0">
                <a:solidFill>
                  <a:srgbClr val="000000"/>
                </a:solidFill>
              </a:rPr>
              <a:t>=</a:t>
            </a:r>
            <a:r>
              <a:rPr lang="cs-CZ" sz="2400" dirty="0" err="1">
                <a:solidFill>
                  <a:srgbClr val="000000"/>
                </a:solidFill>
              </a:rPr>
              <a:t>BB</a:t>
            </a:r>
            <a:r>
              <a:rPr lang="cs-CZ" sz="2400" baseline="-25000" dirty="0" err="1">
                <a:solidFill>
                  <a:srgbClr val="000000"/>
                </a:solidFill>
              </a:rPr>
              <a:t>p</a:t>
            </a:r>
            <a:endParaRPr lang="cs-CZ" sz="2400" baseline="-25000" dirty="0">
              <a:solidFill>
                <a:srgbClr val="000000"/>
              </a:solidFill>
            </a:endParaRPr>
          </a:p>
        </p:txBody>
      </p:sp>
      <p:sp>
        <p:nvSpPr>
          <p:cNvPr id="43" name="Oválný popisek 42">
            <a:extLst>
              <a:ext uri="{FF2B5EF4-FFF2-40B4-BE49-F238E27FC236}">
                <a16:creationId xmlns:a16="http://schemas.microsoft.com/office/drawing/2014/main" id="{B8F2191D-4A74-AFBD-D27C-A9A1CE6A572A}"/>
              </a:ext>
            </a:extLst>
          </p:cNvPr>
          <p:cNvSpPr/>
          <p:nvPr/>
        </p:nvSpPr>
        <p:spPr>
          <a:xfrm>
            <a:off x="7524750" y="2181226"/>
            <a:ext cx="3143250" cy="1000125"/>
          </a:xfrm>
          <a:prstGeom prst="wedgeEllipseCallout">
            <a:avLst>
              <a:gd name="adj1" fmla="val 11710"/>
              <a:gd name="adj2" fmla="val 184789"/>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Při titraci oxidem uhličitým se mění BB a BE erytrocytů</a:t>
            </a:r>
          </a:p>
        </p:txBody>
      </p:sp>
      <p:sp>
        <p:nvSpPr>
          <p:cNvPr id="44" name="Oválný popisek 43">
            <a:extLst>
              <a:ext uri="{FF2B5EF4-FFF2-40B4-BE49-F238E27FC236}">
                <a16:creationId xmlns:a16="http://schemas.microsoft.com/office/drawing/2014/main" id="{A408D5B2-C7FA-65CD-A99B-736BB9B9F6F8}"/>
              </a:ext>
            </a:extLst>
          </p:cNvPr>
          <p:cNvSpPr/>
          <p:nvPr/>
        </p:nvSpPr>
        <p:spPr>
          <a:xfrm>
            <a:off x="4024314" y="2252663"/>
            <a:ext cx="3500437" cy="1428750"/>
          </a:xfrm>
          <a:prstGeom prst="wedgeEllipseCallout">
            <a:avLst>
              <a:gd name="adj1" fmla="val 59126"/>
              <a:gd name="adj2" fmla="val 109244"/>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Při titraci krve oxidem uhličitým se mění BB a BE plazmy</a:t>
            </a:r>
          </a:p>
        </p:txBody>
      </p:sp>
      <p:sp>
        <p:nvSpPr>
          <p:cNvPr id="46" name="Zaoblený obdélníkový popisek 45">
            <a:extLst>
              <a:ext uri="{FF2B5EF4-FFF2-40B4-BE49-F238E27FC236}">
                <a16:creationId xmlns:a16="http://schemas.microsoft.com/office/drawing/2014/main" id="{CB81FEB7-D93D-F0DE-D56B-C38723439B16}"/>
              </a:ext>
            </a:extLst>
          </p:cNvPr>
          <p:cNvSpPr/>
          <p:nvPr/>
        </p:nvSpPr>
        <p:spPr>
          <a:xfrm>
            <a:off x="2309814" y="6357938"/>
            <a:ext cx="4071937" cy="500062"/>
          </a:xfrm>
          <a:prstGeom prst="wedgeRoundRectCallout">
            <a:avLst>
              <a:gd name="adj1" fmla="val 18184"/>
              <a:gd name="adj2" fmla="val -19444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Krve se stejným BB</a:t>
            </a:r>
          </a:p>
        </p:txBody>
      </p:sp>
      <p:sp>
        <p:nvSpPr>
          <p:cNvPr id="47" name="Zaoblený obdélníkový popisek 46">
            <a:extLst>
              <a:ext uri="{FF2B5EF4-FFF2-40B4-BE49-F238E27FC236}">
                <a16:creationId xmlns:a16="http://schemas.microsoft.com/office/drawing/2014/main" id="{2872C4E5-467B-FBBA-FDDD-075B7502B01D}"/>
              </a:ext>
            </a:extLst>
          </p:cNvPr>
          <p:cNvSpPr/>
          <p:nvPr/>
        </p:nvSpPr>
        <p:spPr>
          <a:xfrm>
            <a:off x="2309814" y="6357938"/>
            <a:ext cx="4071937" cy="500062"/>
          </a:xfrm>
          <a:prstGeom prst="wedgeRoundRectCallout">
            <a:avLst>
              <a:gd name="adj1" fmla="val -5417"/>
              <a:gd name="adj2" fmla="val -23176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Krve se stejným BB</a:t>
            </a:r>
          </a:p>
        </p:txBody>
      </p:sp>
      <p:sp>
        <p:nvSpPr>
          <p:cNvPr id="48" name="Zaoblený obdélníkový popisek 47">
            <a:extLst>
              <a:ext uri="{FF2B5EF4-FFF2-40B4-BE49-F238E27FC236}">
                <a16:creationId xmlns:a16="http://schemas.microsoft.com/office/drawing/2014/main" id="{DAF83363-DA13-D889-63DF-217C1B0A714A}"/>
              </a:ext>
            </a:extLst>
          </p:cNvPr>
          <p:cNvSpPr/>
          <p:nvPr/>
        </p:nvSpPr>
        <p:spPr>
          <a:xfrm>
            <a:off x="2309814" y="6357938"/>
            <a:ext cx="4071937" cy="500062"/>
          </a:xfrm>
          <a:prstGeom prst="wedgeRoundRectCallout">
            <a:avLst>
              <a:gd name="adj1" fmla="val 42244"/>
              <a:gd name="adj2" fmla="val -19817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2400" dirty="0">
                <a:solidFill>
                  <a:srgbClr val="000000"/>
                </a:solidFill>
              </a:rPr>
              <a:t>Krve se stejným BB</a:t>
            </a:r>
          </a:p>
        </p:txBody>
      </p:sp>
      <p:sp>
        <p:nvSpPr>
          <p:cNvPr id="68624" name="TextovéPole 48">
            <a:extLst>
              <a:ext uri="{FF2B5EF4-FFF2-40B4-BE49-F238E27FC236}">
                <a16:creationId xmlns:a16="http://schemas.microsoft.com/office/drawing/2014/main" id="{7A8F9E0F-B623-21F7-9F6E-17EAE61D3008}"/>
              </a:ext>
            </a:extLst>
          </p:cNvPr>
          <p:cNvSpPr txBox="1">
            <a:spLocks noChangeArrowheads="1"/>
          </p:cNvSpPr>
          <p:nvPr/>
        </p:nvSpPr>
        <p:spPr bwMode="auto">
          <a:xfrm>
            <a:off x="6738939" y="785813"/>
            <a:ext cx="345122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cs-CZ" altLang="en-US" sz="2400">
                <a:solidFill>
                  <a:srgbClr val="000000"/>
                </a:solidFill>
                <a:latin typeface="Georgia" panose="02040502050405020303" pitchFamily="18" charset="0"/>
              </a:rPr>
              <a:t>BB=BE+NBB</a:t>
            </a:r>
          </a:p>
          <a:p>
            <a:pPr algn="ctr" eaLnBrk="1" hangingPunct="1"/>
            <a:r>
              <a:rPr lang="cs-CZ" altLang="en-US" sz="2400">
                <a:solidFill>
                  <a:srgbClr val="000000"/>
                </a:solidFill>
                <a:latin typeface="Georgia" panose="02040502050405020303" pitchFamily="18" charset="0"/>
              </a:rPr>
              <a:t>BB=BE+41.7+0.42*cHb</a:t>
            </a:r>
          </a:p>
        </p:txBody>
      </p:sp>
      <p:sp>
        <p:nvSpPr>
          <p:cNvPr id="4" name="Nadpis 1">
            <a:extLst>
              <a:ext uri="{FF2B5EF4-FFF2-40B4-BE49-F238E27FC236}">
                <a16:creationId xmlns:a16="http://schemas.microsoft.com/office/drawing/2014/main" id="{7E0DB60A-32CD-4B39-ABFD-7A6672B40AEA}"/>
              </a:ext>
            </a:extLst>
          </p:cNvPr>
          <p:cNvSpPr>
            <a:spLocks noGrp="1"/>
          </p:cNvSpPr>
          <p:nvPr>
            <p:ph type="title"/>
          </p:nvPr>
        </p:nvSpPr>
        <p:spPr>
          <a:xfrm>
            <a:off x="1883532" y="-259557"/>
            <a:ext cx="7858125" cy="1223963"/>
          </a:xfrm>
        </p:spPr>
        <p:txBody>
          <a:bodyPr/>
          <a:lstStyle/>
          <a:p>
            <a:pPr eaLnBrk="1" hangingPunct="1"/>
            <a:r>
              <a:rPr lang="cs-CZ" altLang="en-US" sz="2300" b="1" dirty="0"/>
              <a:t>Proč se titrační křivky BE protínají v jednom bodě?</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checkerboard(across)">
                                      <p:cBhvr>
                                        <p:cTn id="12" dur="500"/>
                                        <p:tgtEl>
                                          <p:spTgt spid="43"/>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44"/>
                                        </p:tgtEl>
                                        <p:attrNameLst>
                                          <p:attrName>style.visibility</p:attrName>
                                        </p:attrNameLst>
                                      </p:cBhvr>
                                      <p:to>
                                        <p:strVal val="visible"/>
                                      </p:to>
                                    </p:set>
                                    <p:animEffect transition="in" filter="checkerboard(across)">
                                      <p:cBhvr>
                                        <p:cTn id="15" dur="500"/>
                                        <p:tgtEl>
                                          <p:spTgt spid="44"/>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heckerboard(across)">
                                      <p:cBhvr>
                                        <p:cTn id="20" dur="500"/>
                                        <p:tgtEl>
                                          <p:spTgt spid="7"/>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checkerboard(across)">
                                      <p:cBhvr>
                                        <p:cTn id="25" dur="500"/>
                                        <p:tgtEl>
                                          <p:spTgt spid="10"/>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5" presetClass="entr" presetSubtype="10" fill="hold" grpId="0" nodeType="clickEffect">
                                  <p:stCondLst>
                                    <p:cond delay="0"/>
                                  </p:stCondLst>
                                  <p:childTnLst>
                                    <p:set>
                                      <p:cBhvr>
                                        <p:cTn id="29" dur="1" fill="hold">
                                          <p:stCondLst>
                                            <p:cond delay="0"/>
                                          </p:stCondLst>
                                        </p:cTn>
                                        <p:tgtEl>
                                          <p:spTgt spid="39"/>
                                        </p:tgtEl>
                                        <p:attrNameLst>
                                          <p:attrName>style.visibility</p:attrName>
                                        </p:attrNameLst>
                                      </p:cBhvr>
                                      <p:to>
                                        <p:strVal val="visible"/>
                                      </p:to>
                                    </p:set>
                                    <p:animEffect transition="in" filter="checkerboard(across)">
                                      <p:cBhvr>
                                        <p:cTn id="30"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0" grpId="0" animBg="1"/>
      <p:bldP spid="39" grpId="0" animBg="1"/>
      <p:bldP spid="43" grpId="0" animBg="1"/>
      <p:bldP spid="44" grpId="0" animBg="1"/>
    </p:bld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Nadpis 1">
            <a:extLst>
              <a:ext uri="{FF2B5EF4-FFF2-40B4-BE49-F238E27FC236}">
                <a16:creationId xmlns:a16="http://schemas.microsoft.com/office/drawing/2014/main" id="{DD33C3AC-F12F-B7C3-290A-ECA6664E1C16}"/>
              </a:ext>
            </a:extLst>
          </p:cNvPr>
          <p:cNvSpPr>
            <a:spLocks noGrp="1"/>
          </p:cNvSpPr>
          <p:nvPr>
            <p:ph type="title"/>
          </p:nvPr>
        </p:nvSpPr>
        <p:spPr>
          <a:xfrm>
            <a:off x="3024188" y="1"/>
            <a:ext cx="7283450" cy="1223963"/>
          </a:xfrm>
        </p:spPr>
        <p:txBody>
          <a:bodyPr/>
          <a:lstStyle/>
          <a:p>
            <a:pPr eaLnBrk="1" hangingPunct="1"/>
            <a:r>
              <a:rPr lang="cs-CZ" altLang="en-US"/>
              <a:t>Formalizace S-A nomogramu</a:t>
            </a:r>
          </a:p>
        </p:txBody>
      </p:sp>
      <p:sp>
        <p:nvSpPr>
          <p:cNvPr id="16390" name="Rectangle 2">
            <a:extLst>
              <a:ext uri="{FF2B5EF4-FFF2-40B4-BE49-F238E27FC236}">
                <a16:creationId xmlns:a16="http://schemas.microsoft.com/office/drawing/2014/main" id="{75C235F9-F927-A77A-4C8D-DFE4B681F430}"/>
              </a:ext>
            </a:extLst>
          </p:cNvPr>
          <p:cNvSpPr>
            <a:spLocks noChangeArrowheads="1"/>
          </p:cNvSpPr>
          <p:nvPr/>
        </p:nvSpPr>
        <p:spPr bwMode="auto">
          <a:xfrm>
            <a:off x="1524001" y="-184666"/>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latin typeface="Georgia" panose="02040502050405020303" pitchFamily="18" charset="0"/>
            </a:endParaRPr>
          </a:p>
        </p:txBody>
      </p:sp>
      <p:graphicFrame>
        <p:nvGraphicFramePr>
          <p:cNvPr id="84993" name="Object 1">
            <a:extLst>
              <a:ext uri="{FF2B5EF4-FFF2-40B4-BE49-F238E27FC236}">
                <a16:creationId xmlns:a16="http://schemas.microsoft.com/office/drawing/2014/main" id="{FB15A4E2-CD89-DC4B-7D89-12F6C0286538}"/>
              </a:ext>
            </a:extLst>
          </p:cNvPr>
          <p:cNvGraphicFramePr>
            <a:graphicFrameLocks noChangeAspect="1"/>
          </p:cNvGraphicFramePr>
          <p:nvPr/>
        </p:nvGraphicFramePr>
        <p:xfrm>
          <a:off x="1666876" y="3714750"/>
          <a:ext cx="3171825" cy="2286000"/>
        </p:xfrm>
        <a:graphic>
          <a:graphicData uri="http://schemas.openxmlformats.org/presentationml/2006/ole">
            <mc:AlternateContent xmlns:mc="http://schemas.openxmlformats.org/markup-compatibility/2006">
              <mc:Choice xmlns:v="urn:schemas-microsoft-com:vml" Requires="v">
                <p:oleObj name="Rovnice" r:id="rId3" imgW="3175000" imgH="2286000" progId="Equation.3">
                  <p:embed/>
                </p:oleObj>
              </mc:Choice>
              <mc:Fallback>
                <p:oleObj name="Rovnice" r:id="rId3" imgW="3175000" imgH="2286000" progId="Equation.3">
                  <p:embed/>
                  <p:pic>
                    <p:nvPicPr>
                      <p:cNvPr id="84993" name="Object 1">
                        <a:extLst>
                          <a:ext uri="{FF2B5EF4-FFF2-40B4-BE49-F238E27FC236}">
                            <a16:creationId xmlns:a16="http://schemas.microsoft.com/office/drawing/2014/main" id="{FB15A4E2-CD89-DC4B-7D89-12F6C02865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6876" y="3714750"/>
                        <a:ext cx="3171825" cy="2286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6391" name="Rectangle 4">
            <a:extLst>
              <a:ext uri="{FF2B5EF4-FFF2-40B4-BE49-F238E27FC236}">
                <a16:creationId xmlns:a16="http://schemas.microsoft.com/office/drawing/2014/main" id="{F16B1F03-D868-8F69-4E8E-CF9B4BEF3C26}"/>
              </a:ext>
            </a:extLst>
          </p:cNvPr>
          <p:cNvSpPr>
            <a:spLocks noChangeArrowheads="1"/>
          </p:cNvSpPr>
          <p:nvPr/>
        </p:nvSpPr>
        <p:spPr bwMode="auto">
          <a:xfrm>
            <a:off x="1524001" y="-184666"/>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latin typeface="Georgia" panose="02040502050405020303" pitchFamily="18" charset="0"/>
            </a:endParaRPr>
          </a:p>
        </p:txBody>
      </p:sp>
      <p:graphicFrame>
        <p:nvGraphicFramePr>
          <p:cNvPr id="84995" name="Object 3">
            <a:extLst>
              <a:ext uri="{FF2B5EF4-FFF2-40B4-BE49-F238E27FC236}">
                <a16:creationId xmlns:a16="http://schemas.microsoft.com/office/drawing/2014/main" id="{0040F981-12D4-B8B8-EF13-B1126E18A94F}"/>
              </a:ext>
            </a:extLst>
          </p:cNvPr>
          <p:cNvGraphicFramePr>
            <a:graphicFrameLocks noChangeAspect="1"/>
          </p:cNvGraphicFramePr>
          <p:nvPr/>
        </p:nvGraphicFramePr>
        <p:xfrm>
          <a:off x="1524001" y="6162676"/>
          <a:ext cx="3781425" cy="695325"/>
        </p:xfrm>
        <a:graphic>
          <a:graphicData uri="http://schemas.openxmlformats.org/presentationml/2006/ole">
            <mc:AlternateContent xmlns:mc="http://schemas.openxmlformats.org/markup-compatibility/2006">
              <mc:Choice xmlns:v="urn:schemas-microsoft-com:vml" Requires="v">
                <p:oleObj name="Rovnice" r:id="rId5" imgW="3784600" imgH="698500" progId="Equation.3">
                  <p:embed/>
                </p:oleObj>
              </mc:Choice>
              <mc:Fallback>
                <p:oleObj name="Rovnice" r:id="rId5" imgW="3784600" imgH="698500" progId="Equation.3">
                  <p:embed/>
                  <p:pic>
                    <p:nvPicPr>
                      <p:cNvPr id="84995" name="Object 3">
                        <a:extLst>
                          <a:ext uri="{FF2B5EF4-FFF2-40B4-BE49-F238E27FC236}">
                            <a16:creationId xmlns:a16="http://schemas.microsoft.com/office/drawing/2014/main" id="{0040F981-12D4-B8B8-EF13-B1126E18A9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1" y="6162676"/>
                        <a:ext cx="3781425" cy="6953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6392" name="Rectangle 6">
            <a:extLst>
              <a:ext uri="{FF2B5EF4-FFF2-40B4-BE49-F238E27FC236}">
                <a16:creationId xmlns:a16="http://schemas.microsoft.com/office/drawing/2014/main" id="{68EF24D2-5B88-256C-DA0F-AB0CC657628F}"/>
              </a:ext>
            </a:extLst>
          </p:cNvPr>
          <p:cNvSpPr>
            <a:spLocks noChangeArrowheads="1"/>
          </p:cNvSpPr>
          <p:nvPr/>
        </p:nvSpPr>
        <p:spPr bwMode="auto">
          <a:xfrm>
            <a:off x="1524001" y="-184666"/>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latin typeface="Georgia" panose="02040502050405020303" pitchFamily="18" charset="0"/>
            </a:endParaRPr>
          </a:p>
        </p:txBody>
      </p:sp>
      <p:graphicFrame>
        <p:nvGraphicFramePr>
          <p:cNvPr id="16388" name="Object 5">
            <a:extLst>
              <a:ext uri="{FF2B5EF4-FFF2-40B4-BE49-F238E27FC236}">
                <a16:creationId xmlns:a16="http://schemas.microsoft.com/office/drawing/2014/main" id="{581ED44C-7A3A-D1A6-81C8-755EE42BDC39}"/>
              </a:ext>
            </a:extLst>
          </p:cNvPr>
          <p:cNvGraphicFramePr>
            <a:graphicFrameLocks noChangeAspect="1"/>
          </p:cNvGraphicFramePr>
          <p:nvPr/>
        </p:nvGraphicFramePr>
        <p:xfrm>
          <a:off x="1666876" y="1500189"/>
          <a:ext cx="3952875" cy="409575"/>
        </p:xfrm>
        <a:graphic>
          <a:graphicData uri="http://schemas.openxmlformats.org/presentationml/2006/ole">
            <mc:AlternateContent xmlns:mc="http://schemas.openxmlformats.org/markup-compatibility/2006">
              <mc:Choice xmlns:v="urn:schemas-microsoft-com:vml" Requires="v">
                <p:oleObj name="Rovnice" r:id="rId7" imgW="3949700" imgH="406400" progId="Equation.3">
                  <p:embed/>
                </p:oleObj>
              </mc:Choice>
              <mc:Fallback>
                <p:oleObj name="Rovnice" r:id="rId7" imgW="3949700" imgH="406400" progId="Equation.3">
                  <p:embed/>
                  <p:pic>
                    <p:nvPicPr>
                      <p:cNvPr id="16388" name="Object 5">
                        <a:extLst>
                          <a:ext uri="{FF2B5EF4-FFF2-40B4-BE49-F238E27FC236}">
                            <a16:creationId xmlns:a16="http://schemas.microsoft.com/office/drawing/2014/main" id="{581ED44C-7A3A-D1A6-81C8-755EE42BDC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66876" y="1500189"/>
                        <a:ext cx="3952875" cy="4095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 name="TextovéPole 9">
            <a:extLst>
              <a:ext uri="{FF2B5EF4-FFF2-40B4-BE49-F238E27FC236}">
                <a16:creationId xmlns:a16="http://schemas.microsoft.com/office/drawing/2014/main" id="{384890F6-9019-1B1D-963C-765A8414F7D2}"/>
              </a:ext>
            </a:extLst>
          </p:cNvPr>
          <p:cNvSpPr txBox="1">
            <a:spLocks noChangeArrowheads="1"/>
          </p:cNvSpPr>
          <p:nvPr/>
        </p:nvSpPr>
        <p:spPr bwMode="auto">
          <a:xfrm>
            <a:off x="1524001" y="3214689"/>
            <a:ext cx="2651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a:latin typeface="Georgia" panose="02040502050405020303" pitchFamily="18" charset="0"/>
              </a:rPr>
              <a:t>Kofránek a spol. (1980):</a:t>
            </a:r>
          </a:p>
        </p:txBody>
      </p:sp>
      <p:sp>
        <p:nvSpPr>
          <p:cNvPr id="16394" name="TextovéPole 10">
            <a:extLst>
              <a:ext uri="{FF2B5EF4-FFF2-40B4-BE49-F238E27FC236}">
                <a16:creationId xmlns:a16="http://schemas.microsoft.com/office/drawing/2014/main" id="{1B63980B-8279-26CF-0E31-EF7C930200CD}"/>
              </a:ext>
            </a:extLst>
          </p:cNvPr>
          <p:cNvSpPr txBox="1">
            <a:spLocks noChangeArrowheads="1"/>
          </p:cNvSpPr>
          <p:nvPr/>
        </p:nvSpPr>
        <p:spPr bwMode="auto">
          <a:xfrm>
            <a:off x="1524001" y="1214439"/>
            <a:ext cx="1700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cs-CZ" altLang="en-US">
                <a:latin typeface="Georgia" panose="02040502050405020303" pitchFamily="18" charset="0"/>
              </a:rPr>
              <a:t>Zander (1995):</a:t>
            </a:r>
          </a:p>
        </p:txBody>
      </p:sp>
      <p:pic>
        <p:nvPicPr>
          <p:cNvPr id="84999" name="Picture 7">
            <a:extLst>
              <a:ext uri="{FF2B5EF4-FFF2-40B4-BE49-F238E27FC236}">
                <a16:creationId xmlns:a16="http://schemas.microsoft.com/office/drawing/2014/main" id="{168299B2-F08A-7313-BBAB-8AD1475F1BC7}"/>
              </a:ext>
            </a:extLst>
          </p:cNvPr>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275264" y="1871664"/>
            <a:ext cx="5392737" cy="498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Šipka doprava 12">
            <a:extLst>
              <a:ext uri="{FF2B5EF4-FFF2-40B4-BE49-F238E27FC236}">
                <a16:creationId xmlns:a16="http://schemas.microsoft.com/office/drawing/2014/main" id="{96DBFF27-70E4-665C-3D60-6B6612593677}"/>
              </a:ext>
            </a:extLst>
          </p:cNvPr>
          <p:cNvSpPr/>
          <p:nvPr/>
        </p:nvSpPr>
        <p:spPr>
          <a:xfrm>
            <a:off x="3952875" y="5429251"/>
            <a:ext cx="2286000" cy="7143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4" name="Šipka dolů 13">
            <a:extLst>
              <a:ext uri="{FF2B5EF4-FFF2-40B4-BE49-F238E27FC236}">
                <a16:creationId xmlns:a16="http://schemas.microsoft.com/office/drawing/2014/main" id="{8712925E-0136-56FF-F377-82B7C48E984B}"/>
              </a:ext>
            </a:extLst>
          </p:cNvPr>
          <p:cNvSpPr/>
          <p:nvPr/>
        </p:nvSpPr>
        <p:spPr>
          <a:xfrm rot="18067481">
            <a:off x="4879976" y="1581151"/>
            <a:ext cx="500062" cy="28146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4995"/>
                                        </p:tgtEl>
                                        <p:attrNameLst>
                                          <p:attrName>style.visibility</p:attrName>
                                        </p:attrNameLst>
                                      </p:cBhvr>
                                      <p:to>
                                        <p:strVal val="visible"/>
                                      </p:to>
                                    </p:set>
                                    <p:anim calcmode="lin" valueType="num">
                                      <p:cBhvr additive="base">
                                        <p:cTn id="7" dur="500" fill="hold"/>
                                        <p:tgtEl>
                                          <p:spTgt spid="84995"/>
                                        </p:tgtEl>
                                        <p:attrNameLst>
                                          <p:attrName>ppt_x</p:attrName>
                                        </p:attrNameLst>
                                      </p:cBhvr>
                                      <p:tavLst>
                                        <p:tav tm="0">
                                          <p:val>
                                            <p:strVal val="#ppt_x"/>
                                          </p:val>
                                        </p:tav>
                                        <p:tav tm="100000">
                                          <p:val>
                                            <p:strVal val="#ppt_x"/>
                                          </p:val>
                                        </p:tav>
                                      </p:tavLst>
                                    </p:anim>
                                    <p:anim calcmode="lin" valueType="num">
                                      <p:cBhvr additive="base">
                                        <p:cTn id="8" dur="500" fill="hold"/>
                                        <p:tgtEl>
                                          <p:spTgt spid="8499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4993"/>
                                        </p:tgtEl>
                                        <p:attrNameLst>
                                          <p:attrName>style.visibility</p:attrName>
                                        </p:attrNameLst>
                                      </p:cBhvr>
                                      <p:to>
                                        <p:strVal val="visible"/>
                                      </p:to>
                                    </p:set>
                                    <p:anim calcmode="lin" valueType="num">
                                      <p:cBhvr additive="base">
                                        <p:cTn id="11" dur="500" fill="hold"/>
                                        <p:tgtEl>
                                          <p:spTgt spid="84993"/>
                                        </p:tgtEl>
                                        <p:attrNameLst>
                                          <p:attrName>ppt_x</p:attrName>
                                        </p:attrNameLst>
                                      </p:cBhvr>
                                      <p:tavLst>
                                        <p:tav tm="0">
                                          <p:val>
                                            <p:strVal val="#ppt_x"/>
                                          </p:val>
                                        </p:tav>
                                        <p:tav tm="100000">
                                          <p:val>
                                            <p:strVal val="#ppt_x"/>
                                          </p:val>
                                        </p:tav>
                                      </p:tavLst>
                                    </p:anim>
                                    <p:anim calcmode="lin" valueType="num">
                                      <p:cBhvr additive="base">
                                        <p:cTn id="12" dur="500" fill="hold"/>
                                        <p:tgtEl>
                                          <p:spTgt spid="8499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5" presetClass="entr" presetSubtype="10" fill="hold" nodeType="clickEffect">
                                  <p:stCondLst>
                                    <p:cond delay="0"/>
                                  </p:stCondLst>
                                  <p:childTnLst>
                                    <p:set>
                                      <p:cBhvr>
                                        <p:cTn id="20" dur="1" fill="hold">
                                          <p:stCondLst>
                                            <p:cond delay="0"/>
                                          </p:stCondLst>
                                        </p:cTn>
                                        <p:tgtEl>
                                          <p:spTgt spid="84999"/>
                                        </p:tgtEl>
                                        <p:attrNameLst>
                                          <p:attrName>style.visibility</p:attrName>
                                        </p:attrNameLst>
                                      </p:cBhvr>
                                      <p:to>
                                        <p:strVal val="visible"/>
                                      </p:to>
                                    </p:set>
                                    <p:animEffect transition="in" filter="checkerboard(across)">
                                      <p:cBhvr>
                                        <p:cTn id="21" dur="500"/>
                                        <p:tgtEl>
                                          <p:spTgt spid="84999"/>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checkerboard(across)">
                                      <p:cBhvr>
                                        <p:cTn id="26" dur="500"/>
                                        <p:tgtEl>
                                          <p:spTgt spid="14"/>
                                        </p:tgtEl>
                                      </p:cBhvr>
                                    </p:animEffect>
                                  </p:childTnLst>
                                </p:cTn>
                              </p:par>
                              <p:par>
                                <p:cTn id="27" presetID="5" presetClass="entr" presetSubtype="1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checkerboard(across)">
                                      <p:cBhvr>
                                        <p:cTn id="2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animBg="1"/>
      <p:bldP spid="14" grpId="0" animBg="1"/>
    </p:bld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273C36D2-C494-4E33-AC74-8B01A46C36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378" y="283"/>
            <a:ext cx="9143244" cy="6857433"/>
          </a:xfrm>
          <a:prstGeom prst="rect">
            <a:avLst/>
          </a:prstGeom>
        </p:spPr>
      </p:pic>
    </p:spTree>
    <p:extLst>
      <p:ext uri="{BB962C8B-B14F-4D97-AF65-F5344CB8AC3E}">
        <p14:creationId xmlns:p14="http://schemas.microsoft.com/office/powerpoint/2010/main" val="3478444581"/>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DD574B0A-9707-4141-920A-FECFBDB39D4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42854"/>
          <a:stretch/>
        </p:blipFill>
        <p:spPr>
          <a:xfrm>
            <a:off x="1645060" y="0"/>
            <a:ext cx="6966678" cy="6857433"/>
          </a:xfrm>
          <a:prstGeom prst="rect">
            <a:avLst/>
          </a:prstGeom>
        </p:spPr>
      </p:pic>
      <p:sp>
        <p:nvSpPr>
          <p:cNvPr id="2" name="Obdélník: se zakulacenými rohy 1">
            <a:extLst>
              <a:ext uri="{FF2B5EF4-FFF2-40B4-BE49-F238E27FC236}">
                <a16:creationId xmlns:a16="http://schemas.microsoft.com/office/drawing/2014/main" id="{0DBBDFCE-328E-417A-9263-2D40F78B2971}"/>
              </a:ext>
            </a:extLst>
          </p:cNvPr>
          <p:cNvSpPr/>
          <p:nvPr/>
        </p:nvSpPr>
        <p:spPr>
          <a:xfrm>
            <a:off x="7985964" y="2491642"/>
            <a:ext cx="625774" cy="620973"/>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2977736"/>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descr="http://members.upc.hu/wip.kft/images/logo_radiometer.jpg">
            <a:extLst>
              <a:ext uri="{FF2B5EF4-FFF2-40B4-BE49-F238E27FC236}">
                <a16:creationId xmlns:a16="http://schemas.microsoft.com/office/drawing/2014/main" id="{B02C745B-21D0-435E-952B-3DFC83E65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5174" y="909833"/>
            <a:ext cx="2009620" cy="847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5" name="TextovéPole 1">
            <a:extLst>
              <a:ext uri="{FF2B5EF4-FFF2-40B4-BE49-F238E27FC236}">
                <a16:creationId xmlns:a16="http://schemas.microsoft.com/office/drawing/2014/main" id="{A8906096-BFCE-4C8D-85AD-0BEBEB902545}"/>
              </a:ext>
            </a:extLst>
          </p:cNvPr>
          <p:cNvSpPr txBox="1">
            <a:spLocks noChangeArrowheads="1"/>
          </p:cNvSpPr>
          <p:nvPr/>
        </p:nvSpPr>
        <p:spPr bwMode="auto">
          <a:xfrm>
            <a:off x="2075173" y="405047"/>
            <a:ext cx="6420412"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b="1">
                <a:latin typeface="Times New Roman" panose="02020603050405020304" pitchFamily="18" charset="0"/>
              </a:rPr>
              <a:t>1962 – pCO2 elektroda pro přímé měření pCO</a:t>
            </a:r>
            <a:r>
              <a:rPr lang="cs-CZ" altLang="cs-CZ" sz="2399" b="1" baseline="-25000">
                <a:latin typeface="Times New Roman" panose="02020603050405020304" pitchFamily="18" charset="0"/>
              </a:rPr>
              <a:t>2</a:t>
            </a:r>
          </a:p>
        </p:txBody>
      </p:sp>
      <p:pic>
        <p:nvPicPr>
          <p:cNvPr id="84996" name="Picture 6" descr="http://www.anesthesiologyboards.com/images/abg3.gif">
            <a:extLst>
              <a:ext uri="{FF2B5EF4-FFF2-40B4-BE49-F238E27FC236}">
                <a16:creationId xmlns:a16="http://schemas.microsoft.com/office/drawing/2014/main" id="{1A954829-4F95-46AC-8BD8-589F29BFB6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7681" y="844750"/>
            <a:ext cx="4487516" cy="2088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1608" name="Picture 8" descr="http://www.medconn.com/propic/200942213427501.jpg">
            <a:extLst>
              <a:ext uri="{FF2B5EF4-FFF2-40B4-BE49-F238E27FC236}">
                <a16:creationId xmlns:a16="http://schemas.microsoft.com/office/drawing/2014/main" id="{10B01E47-397F-415F-B393-2388E3ECA7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7042" r="22578"/>
          <a:stretch>
            <a:fillRect/>
          </a:stretch>
        </p:blipFill>
        <p:spPr bwMode="auto">
          <a:xfrm>
            <a:off x="6400777" y="4441748"/>
            <a:ext cx="2760451" cy="2411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ovéPole 2">
            <a:extLst>
              <a:ext uri="{FF2B5EF4-FFF2-40B4-BE49-F238E27FC236}">
                <a16:creationId xmlns:a16="http://schemas.microsoft.com/office/drawing/2014/main" id="{A0ECEA2C-BD36-4CDA-8E85-4EC5ED05162D}"/>
              </a:ext>
            </a:extLst>
          </p:cNvPr>
          <p:cNvSpPr txBox="1">
            <a:spLocks noChangeArrowheads="1"/>
          </p:cNvSpPr>
          <p:nvPr/>
        </p:nvSpPr>
        <p:spPr bwMode="auto">
          <a:xfrm>
            <a:off x="6216641" y="3833782"/>
            <a:ext cx="3434786"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b="1">
                <a:latin typeface="Times New Roman" panose="02020603050405020304" pitchFamily="18" charset="0"/>
              </a:rPr>
              <a:t>pH, pCO</a:t>
            </a:r>
            <a:r>
              <a:rPr lang="cs-CZ" altLang="cs-CZ" sz="2399" b="1" baseline="-25000">
                <a:latin typeface="Times New Roman" panose="02020603050405020304" pitchFamily="18" charset="0"/>
              </a:rPr>
              <a:t>2</a:t>
            </a:r>
            <a:r>
              <a:rPr lang="cs-CZ" altLang="cs-CZ" sz="2399" b="1">
                <a:latin typeface="Times New Roman" panose="02020603050405020304" pitchFamily="18" charset="0"/>
              </a:rPr>
              <a:t>, pO</a:t>
            </a:r>
            <a:r>
              <a:rPr lang="cs-CZ" altLang="cs-CZ" sz="2399" b="1" baseline="-25000">
                <a:latin typeface="Times New Roman" panose="02020603050405020304" pitchFamily="18" charset="0"/>
              </a:rPr>
              <a:t>2</a:t>
            </a:r>
            <a:r>
              <a:rPr lang="cs-CZ" altLang="cs-CZ" sz="2399" b="1">
                <a:latin typeface="Times New Roman" panose="02020603050405020304" pitchFamily="18" charset="0"/>
              </a:rPr>
              <a:t> electrody</a:t>
            </a:r>
          </a:p>
        </p:txBody>
      </p:sp>
      <p:pic>
        <p:nvPicPr>
          <p:cNvPr id="84999" name="Picture 10" descr="http://www.shelfscientific.com/cgi-bin/tame/lazarlab/do4.jpg">
            <a:extLst>
              <a:ext uri="{FF2B5EF4-FFF2-40B4-BE49-F238E27FC236}">
                <a16:creationId xmlns:a16="http://schemas.microsoft.com/office/drawing/2014/main" id="{1689B459-6ACB-4779-B734-E3BAEE3B64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11683" y="3429001"/>
            <a:ext cx="1501659" cy="31414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65462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816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9" name="Picture 6" descr="http://web.squ.edu.om/med-Lib/MED_CD/E_CDs/anesthesia/site/content/figures/3038F02.gif">
            <a:extLst>
              <a:ext uri="{FF2B5EF4-FFF2-40B4-BE49-F238E27FC236}">
                <a16:creationId xmlns:a16="http://schemas.microsoft.com/office/drawing/2014/main" id="{020D4079-40AF-461E-8E2D-D0B43139AF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0000"/>
          <a:stretch>
            <a:fillRect/>
          </a:stretch>
        </p:blipFill>
        <p:spPr bwMode="auto">
          <a:xfrm>
            <a:off x="2152955" y="266"/>
            <a:ext cx="6114578" cy="6857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Elipsa 17">
            <a:extLst>
              <a:ext uri="{FF2B5EF4-FFF2-40B4-BE49-F238E27FC236}">
                <a16:creationId xmlns:a16="http://schemas.microsoft.com/office/drawing/2014/main" id="{EE100D3C-FD9F-4C33-9946-B2B1A545201A}"/>
              </a:ext>
            </a:extLst>
          </p:cNvPr>
          <p:cNvSpPr/>
          <p:nvPr/>
        </p:nvSpPr>
        <p:spPr>
          <a:xfrm>
            <a:off x="7877038" y="4459209"/>
            <a:ext cx="123815" cy="12222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sz="1400"/>
          </a:p>
        </p:txBody>
      </p:sp>
      <p:sp>
        <p:nvSpPr>
          <p:cNvPr id="19" name="Elipsa 18">
            <a:extLst>
              <a:ext uri="{FF2B5EF4-FFF2-40B4-BE49-F238E27FC236}">
                <a16:creationId xmlns:a16="http://schemas.microsoft.com/office/drawing/2014/main" id="{BABD3771-6362-4F64-90A7-36B07946FDA3}"/>
              </a:ext>
            </a:extLst>
          </p:cNvPr>
          <p:cNvSpPr/>
          <p:nvPr/>
        </p:nvSpPr>
        <p:spPr>
          <a:xfrm>
            <a:off x="5372155" y="3752825"/>
            <a:ext cx="122229" cy="12381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sz="1400"/>
          </a:p>
        </p:txBody>
      </p:sp>
      <p:cxnSp>
        <p:nvCxnSpPr>
          <p:cNvPr id="21" name="Přímá spojovací čára 20">
            <a:extLst>
              <a:ext uri="{FF2B5EF4-FFF2-40B4-BE49-F238E27FC236}">
                <a16:creationId xmlns:a16="http://schemas.microsoft.com/office/drawing/2014/main" id="{45692E9D-5883-43A2-B94E-C472CD0EF4D7}"/>
              </a:ext>
            </a:extLst>
          </p:cNvPr>
          <p:cNvCxnSpPr/>
          <p:nvPr/>
        </p:nvCxnSpPr>
        <p:spPr>
          <a:xfrm rot="10800000">
            <a:off x="2005328" y="2836908"/>
            <a:ext cx="6259030" cy="1801673"/>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Přímá spojovací čára 29">
            <a:extLst>
              <a:ext uri="{FF2B5EF4-FFF2-40B4-BE49-F238E27FC236}">
                <a16:creationId xmlns:a16="http://schemas.microsoft.com/office/drawing/2014/main" id="{355E484C-57B0-4CB3-A1E4-D778BA1D21BB}"/>
              </a:ext>
            </a:extLst>
          </p:cNvPr>
          <p:cNvCxnSpPr/>
          <p:nvPr/>
        </p:nvCxnSpPr>
        <p:spPr>
          <a:xfrm rot="16200000" flipH="1">
            <a:off x="3513337" y="3894102"/>
            <a:ext cx="2252489" cy="687335"/>
          </a:xfrm>
          <a:prstGeom prst="line">
            <a:avLst/>
          </a:prstGeom>
          <a:ln w="28575">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74EFDC35-E979-4206-A243-6F1167608E4D}"/>
              </a:ext>
            </a:extLst>
          </p:cNvPr>
          <p:cNvSpPr txBox="1"/>
          <p:nvPr/>
        </p:nvSpPr>
        <p:spPr>
          <a:xfrm>
            <a:off x="5737252" y="3429001"/>
            <a:ext cx="1727067" cy="307777"/>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pPr>
              <a:defRPr/>
            </a:pPr>
            <a:r>
              <a:rPr lang="cs-CZ" sz="1400" dirty="0"/>
              <a:t>pH=7.29</a:t>
            </a:r>
          </a:p>
        </p:txBody>
      </p:sp>
      <p:sp>
        <p:nvSpPr>
          <p:cNvPr id="34" name="TextovéPole 33">
            <a:extLst>
              <a:ext uri="{FF2B5EF4-FFF2-40B4-BE49-F238E27FC236}">
                <a16:creationId xmlns:a16="http://schemas.microsoft.com/office/drawing/2014/main" id="{1D80A872-41B6-4E62-A6B0-C9A3764F71F9}"/>
              </a:ext>
            </a:extLst>
          </p:cNvPr>
          <p:cNvSpPr txBox="1"/>
          <p:nvPr/>
        </p:nvSpPr>
        <p:spPr>
          <a:xfrm>
            <a:off x="5851546" y="4754461"/>
            <a:ext cx="2620760" cy="307777"/>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pPr>
              <a:defRPr/>
            </a:pPr>
            <a:r>
              <a:rPr lang="cs-CZ" sz="1400" dirty="0"/>
              <a:t>pCO2=44 mm </a:t>
            </a:r>
            <a:r>
              <a:rPr lang="cs-CZ" sz="1400" dirty="0" err="1"/>
              <a:t>Hg</a:t>
            </a:r>
            <a:endParaRPr lang="cs-CZ" sz="1400" dirty="0"/>
          </a:p>
        </p:txBody>
      </p:sp>
      <p:sp>
        <p:nvSpPr>
          <p:cNvPr id="35" name="TextovéPole 34">
            <a:extLst>
              <a:ext uri="{FF2B5EF4-FFF2-40B4-BE49-F238E27FC236}">
                <a16:creationId xmlns:a16="http://schemas.microsoft.com/office/drawing/2014/main" id="{6A6E1CA9-3B99-4220-93FB-8D1EB955FBB3}"/>
              </a:ext>
            </a:extLst>
          </p:cNvPr>
          <p:cNvSpPr txBox="1"/>
          <p:nvPr/>
        </p:nvSpPr>
        <p:spPr>
          <a:xfrm>
            <a:off x="5097541" y="5598947"/>
            <a:ext cx="2779498" cy="307777"/>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pPr>
              <a:defRPr/>
            </a:pPr>
            <a:r>
              <a:rPr lang="cs-CZ" sz="1400" dirty="0" err="1"/>
              <a:t>cHb</a:t>
            </a:r>
            <a:r>
              <a:rPr lang="cs-CZ" sz="1400" dirty="0"/>
              <a:t>=16 g/100 ml</a:t>
            </a:r>
          </a:p>
        </p:txBody>
      </p:sp>
      <p:sp>
        <p:nvSpPr>
          <p:cNvPr id="37" name="Obdélníkový popisek 36">
            <a:extLst>
              <a:ext uri="{FF2B5EF4-FFF2-40B4-BE49-F238E27FC236}">
                <a16:creationId xmlns:a16="http://schemas.microsoft.com/office/drawing/2014/main" id="{474DA80A-B3C0-486F-8098-AD47DF47C86D}"/>
              </a:ext>
            </a:extLst>
          </p:cNvPr>
          <p:cNvSpPr/>
          <p:nvPr/>
        </p:nvSpPr>
        <p:spPr>
          <a:xfrm>
            <a:off x="4607042" y="620931"/>
            <a:ext cx="1668334" cy="661936"/>
          </a:xfrm>
          <a:prstGeom prst="wedgeRectCallout">
            <a:avLst>
              <a:gd name="adj1" fmla="val -57789"/>
              <a:gd name="adj2" fmla="val 386582"/>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r>
              <a:rPr lang="cs-CZ" sz="1400" dirty="0"/>
              <a:t>BE=-6 </a:t>
            </a:r>
            <a:r>
              <a:rPr lang="cs-CZ" sz="1400" dirty="0" err="1"/>
              <a:t>mmol</a:t>
            </a:r>
            <a:r>
              <a:rPr lang="cs-CZ" sz="1400" dirty="0"/>
              <a:t>/l</a:t>
            </a:r>
          </a:p>
        </p:txBody>
      </p:sp>
      <p:sp>
        <p:nvSpPr>
          <p:cNvPr id="38" name="Obdélníkový popisek 37">
            <a:extLst>
              <a:ext uri="{FF2B5EF4-FFF2-40B4-BE49-F238E27FC236}">
                <a16:creationId xmlns:a16="http://schemas.microsoft.com/office/drawing/2014/main" id="{108E207A-23DF-4365-AD03-2B732D853C3F}"/>
              </a:ext>
            </a:extLst>
          </p:cNvPr>
          <p:cNvSpPr/>
          <p:nvPr/>
        </p:nvSpPr>
        <p:spPr>
          <a:xfrm>
            <a:off x="2211688" y="4965582"/>
            <a:ext cx="2338206" cy="817500"/>
          </a:xfrm>
          <a:prstGeom prst="wedgeRectCallout">
            <a:avLst>
              <a:gd name="adj1" fmla="val -14236"/>
              <a:gd name="adj2" fmla="val -268574"/>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r>
              <a:rPr lang="cs-CZ" sz="1400" dirty="0"/>
              <a:t>[HCO3]=20 </a:t>
            </a:r>
            <a:r>
              <a:rPr lang="cs-CZ" sz="1400" dirty="0" err="1"/>
              <a:t>mmol</a:t>
            </a:r>
            <a:r>
              <a:rPr lang="cs-CZ" sz="1400" dirty="0"/>
              <a:t>/l</a:t>
            </a:r>
          </a:p>
        </p:txBody>
      </p:sp>
    </p:spTree>
    <p:extLst>
      <p:ext uri="{BB962C8B-B14F-4D97-AF65-F5344CB8AC3E}">
        <p14:creationId xmlns:p14="http://schemas.microsoft.com/office/powerpoint/2010/main" val="21306187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checkerboard(across)">
                                      <p:cBhvr>
                                        <p:cTn id="7" dur="500"/>
                                        <p:tgtEl>
                                          <p:spTgt spid="3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checkerboard(across)">
                                      <p:cBhvr>
                                        <p:cTn id="12" dur="500"/>
                                        <p:tgtEl>
                                          <p:spTgt spid="1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checkerboard(across)">
                                      <p:cBhvr>
                                        <p:cTn id="17" dur="500"/>
                                        <p:tgtEl>
                                          <p:spTgt spid="3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checkerboard(across)">
                                      <p:cBhvr>
                                        <p:cTn id="22" dur="500"/>
                                        <p:tgtEl>
                                          <p:spTgt spid="1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checkerboard(across)">
                                      <p:cBhvr>
                                        <p:cTn id="27" dur="500"/>
                                        <p:tgtEl>
                                          <p:spTgt spid="2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5"/>
                                        </p:tgtEl>
                                        <p:attrNameLst>
                                          <p:attrName>style.visibility</p:attrName>
                                        </p:attrNameLst>
                                      </p:cBhvr>
                                      <p:to>
                                        <p:strVal val="visible"/>
                                      </p:to>
                                    </p:set>
                                    <p:anim calcmode="lin" valueType="num">
                                      <p:cBhvr additive="base">
                                        <p:cTn id="32" dur="500" fill="hold"/>
                                        <p:tgtEl>
                                          <p:spTgt spid="35"/>
                                        </p:tgtEl>
                                        <p:attrNameLst>
                                          <p:attrName>ppt_x</p:attrName>
                                        </p:attrNameLst>
                                      </p:cBhvr>
                                      <p:tavLst>
                                        <p:tav tm="0">
                                          <p:val>
                                            <p:strVal val="#ppt_x"/>
                                          </p:val>
                                        </p:tav>
                                        <p:tav tm="100000">
                                          <p:val>
                                            <p:strVal val="#ppt_x"/>
                                          </p:val>
                                        </p:tav>
                                      </p:tavLst>
                                    </p:anim>
                                    <p:anim calcmode="lin" valueType="num">
                                      <p:cBhvr additive="base">
                                        <p:cTn id="33"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nodeType="withGroup">
                            <p:stCondLst>
                              <p:cond delay="0"/>
                            </p:stCondLst>
                            <p:childTnLst>
                              <p:par>
                                <p:cTn id="36" presetID="5" presetClass="entr" presetSubtype="10" fill="hold" nodeType="clickEffect">
                                  <p:stCondLst>
                                    <p:cond delay="0"/>
                                  </p:stCondLst>
                                  <p:childTnLst>
                                    <p:set>
                                      <p:cBhvr>
                                        <p:cTn id="37" dur="1" fill="hold">
                                          <p:stCondLst>
                                            <p:cond delay="0"/>
                                          </p:stCondLst>
                                        </p:cTn>
                                        <p:tgtEl>
                                          <p:spTgt spid="30"/>
                                        </p:tgtEl>
                                        <p:attrNameLst>
                                          <p:attrName>style.visibility</p:attrName>
                                        </p:attrNameLst>
                                      </p:cBhvr>
                                      <p:to>
                                        <p:strVal val="visible"/>
                                      </p:to>
                                    </p:set>
                                    <p:animEffect transition="in" filter="checkerboard(across)">
                                      <p:cBhvr>
                                        <p:cTn id="38" dur="500"/>
                                        <p:tgtEl>
                                          <p:spTgt spid="30"/>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5" presetClass="entr" presetSubtype="10" fill="hold" grpId="0" nodeType="clickEffect">
                                  <p:stCondLst>
                                    <p:cond delay="0"/>
                                  </p:stCondLst>
                                  <p:childTnLst>
                                    <p:set>
                                      <p:cBhvr>
                                        <p:cTn id="42" dur="1" fill="hold">
                                          <p:stCondLst>
                                            <p:cond delay="0"/>
                                          </p:stCondLst>
                                        </p:cTn>
                                        <p:tgtEl>
                                          <p:spTgt spid="37"/>
                                        </p:tgtEl>
                                        <p:attrNameLst>
                                          <p:attrName>style.visibility</p:attrName>
                                        </p:attrNameLst>
                                      </p:cBhvr>
                                      <p:to>
                                        <p:strVal val="visible"/>
                                      </p:to>
                                    </p:set>
                                    <p:animEffect transition="in" filter="checkerboard(across)">
                                      <p:cBhvr>
                                        <p:cTn id="43" dur="500"/>
                                        <p:tgtEl>
                                          <p:spTgt spid="37"/>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5" presetClass="entr" presetSubtype="10" fill="hold" grpId="0" nodeType="clickEffect">
                                  <p:stCondLst>
                                    <p:cond delay="0"/>
                                  </p:stCondLst>
                                  <p:childTnLst>
                                    <p:set>
                                      <p:cBhvr>
                                        <p:cTn id="47" dur="1" fill="hold">
                                          <p:stCondLst>
                                            <p:cond delay="0"/>
                                          </p:stCondLst>
                                        </p:cTn>
                                        <p:tgtEl>
                                          <p:spTgt spid="38"/>
                                        </p:tgtEl>
                                        <p:attrNameLst>
                                          <p:attrName>style.visibility</p:attrName>
                                        </p:attrNameLst>
                                      </p:cBhvr>
                                      <p:to>
                                        <p:strVal val="visible"/>
                                      </p:to>
                                    </p:set>
                                    <p:animEffect transition="in" filter="checkerboard(across)">
                                      <p:cBhvr>
                                        <p:cTn id="48"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33" grpId="0" animBg="1"/>
      <p:bldP spid="34" grpId="0" animBg="1"/>
      <p:bldP spid="35" grpId="0" animBg="1"/>
      <p:bldP spid="37" grpId="0" animBg="1"/>
      <p:bldP spid="38" grpId="0" animBg="1"/>
    </p:bld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56">
            <a:extLst>
              <a:ext uri="{FF2B5EF4-FFF2-40B4-BE49-F238E27FC236}">
                <a16:creationId xmlns:a16="http://schemas.microsoft.com/office/drawing/2014/main" id="{792F2CD5-985B-4C78-8CFD-EE95701C184A}"/>
              </a:ext>
            </a:extLst>
          </p:cNvPr>
          <p:cNvSpPr>
            <a:spLocks noChangeArrowheads="1"/>
          </p:cNvSpPr>
          <p:nvPr/>
        </p:nvSpPr>
        <p:spPr bwMode="auto">
          <a:xfrm>
            <a:off x="6534151" y="3484564"/>
            <a:ext cx="587375" cy="700087"/>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59" name="Text Box 57">
            <a:extLst>
              <a:ext uri="{FF2B5EF4-FFF2-40B4-BE49-F238E27FC236}">
                <a16:creationId xmlns:a16="http://schemas.microsoft.com/office/drawing/2014/main" id="{FA40D4AF-DDEA-4E99-9245-1B9A211D05A7}"/>
              </a:ext>
            </a:extLst>
          </p:cNvPr>
          <p:cNvSpPr txBox="1">
            <a:spLocks noChangeArrowheads="1"/>
          </p:cNvSpPr>
          <p:nvPr/>
        </p:nvSpPr>
        <p:spPr bwMode="auto">
          <a:xfrm>
            <a:off x="7118351" y="3556000"/>
            <a:ext cx="2087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43 nmol/l (pH=7,37)</a:t>
            </a:r>
          </a:p>
        </p:txBody>
      </p:sp>
      <p:sp>
        <p:nvSpPr>
          <p:cNvPr id="121860" name="Line 58">
            <a:extLst>
              <a:ext uri="{FF2B5EF4-FFF2-40B4-BE49-F238E27FC236}">
                <a16:creationId xmlns:a16="http://schemas.microsoft.com/office/drawing/2014/main" id="{F5C0D5AE-65D2-446D-9492-9E87481C3A1C}"/>
              </a:ext>
            </a:extLst>
          </p:cNvPr>
          <p:cNvSpPr>
            <a:spLocks noChangeShapeType="1"/>
          </p:cNvSpPr>
          <p:nvPr/>
        </p:nvSpPr>
        <p:spPr bwMode="auto">
          <a:xfrm>
            <a:off x="7297738" y="3487739"/>
            <a:ext cx="0" cy="700087"/>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graphicFrame>
        <p:nvGraphicFramePr>
          <p:cNvPr id="121861" name="Object 52">
            <a:extLst>
              <a:ext uri="{FF2B5EF4-FFF2-40B4-BE49-F238E27FC236}">
                <a16:creationId xmlns:a16="http://schemas.microsoft.com/office/drawing/2014/main" id="{C3E32C2F-FB95-4E4E-B447-CB0536224970}"/>
              </a:ext>
            </a:extLst>
          </p:cNvPr>
          <p:cNvGraphicFramePr>
            <a:graphicFrameLocks noChangeAspect="1"/>
          </p:cNvGraphicFramePr>
          <p:nvPr/>
        </p:nvGraphicFramePr>
        <p:xfrm>
          <a:off x="1960563" y="404813"/>
          <a:ext cx="1039812" cy="773112"/>
        </p:xfrm>
        <a:graphic>
          <a:graphicData uri="http://schemas.openxmlformats.org/presentationml/2006/ole">
            <mc:AlternateContent xmlns:mc="http://schemas.openxmlformats.org/markup-compatibility/2006">
              <mc:Choice xmlns:v="urn:schemas-microsoft-com:vml" Requires="v">
                <p:oleObj name="Clip" r:id="rId3" imgW="2287616" imgH="1701980" progId="">
                  <p:embed/>
                </p:oleObj>
              </mc:Choice>
              <mc:Fallback>
                <p:oleObj name="Clip" r:id="rId3" imgW="2287616" imgH="1701980" progId="">
                  <p:embed/>
                  <p:pic>
                    <p:nvPicPr>
                      <p:cNvPr id="121861" name="Object 52">
                        <a:extLst>
                          <a:ext uri="{FF2B5EF4-FFF2-40B4-BE49-F238E27FC236}">
                            <a16:creationId xmlns:a16="http://schemas.microsoft.com/office/drawing/2014/main" id="{C3E32C2F-FB95-4E4E-B447-CB05362249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0563" y="404813"/>
                        <a:ext cx="1039812" cy="77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21862" name="AutoShape 3">
            <a:extLst>
              <a:ext uri="{FF2B5EF4-FFF2-40B4-BE49-F238E27FC236}">
                <a16:creationId xmlns:a16="http://schemas.microsoft.com/office/drawing/2014/main" id="{B928ADB8-A0A5-4B4D-9E6A-ED899791804F}"/>
              </a:ext>
            </a:extLst>
          </p:cNvPr>
          <p:cNvSpPr>
            <a:spLocks noChangeArrowheads="1"/>
          </p:cNvSpPr>
          <p:nvPr/>
        </p:nvSpPr>
        <p:spPr bwMode="auto">
          <a:xfrm>
            <a:off x="2339976" y="974725"/>
            <a:ext cx="271463" cy="1493838"/>
          </a:xfrm>
          <a:prstGeom prst="upArrow">
            <a:avLst>
              <a:gd name="adj1" fmla="val 50000"/>
              <a:gd name="adj2" fmla="val 137573"/>
            </a:avLst>
          </a:prstGeom>
          <a:solidFill>
            <a:schemeClr val="accent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63" name="Rectangle 4">
            <a:extLst>
              <a:ext uri="{FF2B5EF4-FFF2-40B4-BE49-F238E27FC236}">
                <a16:creationId xmlns:a16="http://schemas.microsoft.com/office/drawing/2014/main" id="{88634720-EC2B-4DF6-B699-602BC256E0C3}"/>
              </a:ext>
            </a:extLst>
          </p:cNvPr>
          <p:cNvSpPr>
            <a:spLocks noChangeArrowheads="1"/>
          </p:cNvSpPr>
          <p:nvPr/>
        </p:nvSpPr>
        <p:spPr bwMode="auto">
          <a:xfrm>
            <a:off x="6527800" y="5186363"/>
            <a:ext cx="1111250" cy="9779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endParaRPr lang="cs-CZ" altLang="cs-CZ" sz="2400">
              <a:latin typeface="Times New Roman" panose="02020603050405020304" pitchFamily="18" charset="0"/>
            </a:endParaRPr>
          </a:p>
        </p:txBody>
      </p:sp>
      <p:sp>
        <p:nvSpPr>
          <p:cNvPr id="121864" name="Rectangle 5">
            <a:extLst>
              <a:ext uri="{FF2B5EF4-FFF2-40B4-BE49-F238E27FC236}">
                <a16:creationId xmlns:a16="http://schemas.microsoft.com/office/drawing/2014/main" id="{0215E77C-24B5-4BD0-AAD3-5577EAD0AE10}"/>
              </a:ext>
            </a:extLst>
          </p:cNvPr>
          <p:cNvSpPr>
            <a:spLocks noChangeArrowheads="1"/>
          </p:cNvSpPr>
          <p:nvPr/>
        </p:nvSpPr>
        <p:spPr bwMode="auto">
          <a:xfrm flipH="1">
            <a:off x="1703388" y="146526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65" name="Rectangle 6">
            <a:extLst>
              <a:ext uri="{FF2B5EF4-FFF2-40B4-BE49-F238E27FC236}">
                <a16:creationId xmlns:a16="http://schemas.microsoft.com/office/drawing/2014/main" id="{F6EA2A60-8F10-4BB4-ACEA-FE83C953C500}"/>
              </a:ext>
            </a:extLst>
          </p:cNvPr>
          <p:cNvSpPr>
            <a:spLocks noChangeArrowheads="1"/>
          </p:cNvSpPr>
          <p:nvPr/>
        </p:nvSpPr>
        <p:spPr bwMode="auto">
          <a:xfrm>
            <a:off x="6556375" y="1401764"/>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66" name="Rectangle 7">
            <a:extLst>
              <a:ext uri="{FF2B5EF4-FFF2-40B4-BE49-F238E27FC236}">
                <a16:creationId xmlns:a16="http://schemas.microsoft.com/office/drawing/2014/main" id="{F9E480C0-A37A-4EBB-A987-2667AC3E228B}"/>
              </a:ext>
            </a:extLst>
          </p:cNvPr>
          <p:cNvSpPr>
            <a:spLocks noChangeArrowheads="1"/>
          </p:cNvSpPr>
          <p:nvPr/>
        </p:nvSpPr>
        <p:spPr bwMode="auto">
          <a:xfrm>
            <a:off x="4127500" y="24971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67" name="Rectangle 8">
            <a:extLst>
              <a:ext uri="{FF2B5EF4-FFF2-40B4-BE49-F238E27FC236}">
                <a16:creationId xmlns:a16="http://schemas.microsoft.com/office/drawing/2014/main" id="{E1D0275E-598B-472A-BE14-2E1CB97C21A1}"/>
              </a:ext>
            </a:extLst>
          </p:cNvPr>
          <p:cNvSpPr>
            <a:spLocks noChangeArrowheads="1"/>
          </p:cNvSpPr>
          <p:nvPr/>
        </p:nvSpPr>
        <p:spPr bwMode="auto">
          <a:xfrm>
            <a:off x="2027238" y="14779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68" name="Text Box 9">
            <a:extLst>
              <a:ext uri="{FF2B5EF4-FFF2-40B4-BE49-F238E27FC236}">
                <a16:creationId xmlns:a16="http://schemas.microsoft.com/office/drawing/2014/main" id="{9CDEB777-78AB-465C-A092-E6AB752948D7}"/>
              </a:ext>
            </a:extLst>
          </p:cNvPr>
          <p:cNvSpPr txBox="1">
            <a:spLocks noChangeArrowheads="1"/>
          </p:cNvSpPr>
          <p:nvPr/>
        </p:nvSpPr>
        <p:spPr bwMode="auto">
          <a:xfrm>
            <a:off x="2181226" y="162401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21869" name="Text Box 10">
            <a:extLst>
              <a:ext uri="{FF2B5EF4-FFF2-40B4-BE49-F238E27FC236}">
                <a16:creationId xmlns:a16="http://schemas.microsoft.com/office/drawing/2014/main" id="{5A9810DC-B97F-41B3-B875-2839DCA354AC}"/>
              </a:ext>
            </a:extLst>
          </p:cNvPr>
          <p:cNvSpPr txBox="1">
            <a:spLocks noChangeArrowheads="1"/>
          </p:cNvSpPr>
          <p:nvPr/>
        </p:nvSpPr>
        <p:spPr bwMode="auto">
          <a:xfrm>
            <a:off x="2163763" y="36449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21870" name="Text Box 11">
            <a:extLst>
              <a:ext uri="{FF2B5EF4-FFF2-40B4-BE49-F238E27FC236}">
                <a16:creationId xmlns:a16="http://schemas.microsoft.com/office/drawing/2014/main" id="{51C9A61B-0F23-4CD2-B3F7-0F1D3D706BDE}"/>
              </a:ext>
            </a:extLst>
          </p:cNvPr>
          <p:cNvSpPr txBox="1">
            <a:spLocks noChangeArrowheads="1"/>
          </p:cNvSpPr>
          <p:nvPr/>
        </p:nvSpPr>
        <p:spPr bwMode="auto">
          <a:xfrm>
            <a:off x="4270375" y="26574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21871" name="Text Box 12">
            <a:extLst>
              <a:ext uri="{FF2B5EF4-FFF2-40B4-BE49-F238E27FC236}">
                <a16:creationId xmlns:a16="http://schemas.microsoft.com/office/drawing/2014/main" id="{B6FC0F6D-634B-499A-A55F-1BD49D33690F}"/>
              </a:ext>
            </a:extLst>
          </p:cNvPr>
          <p:cNvSpPr txBox="1">
            <a:spLocks noChangeArrowheads="1"/>
          </p:cNvSpPr>
          <p:nvPr/>
        </p:nvSpPr>
        <p:spPr bwMode="auto">
          <a:xfrm>
            <a:off x="6715126" y="15986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21872" name="Freeform 13">
            <a:extLst>
              <a:ext uri="{FF2B5EF4-FFF2-40B4-BE49-F238E27FC236}">
                <a16:creationId xmlns:a16="http://schemas.microsoft.com/office/drawing/2014/main" id="{A8C38C79-DD3B-4B59-9326-4B8BB4EB6C4A}"/>
              </a:ext>
            </a:extLst>
          </p:cNvPr>
          <p:cNvSpPr>
            <a:spLocks/>
          </p:cNvSpPr>
          <p:nvPr/>
        </p:nvSpPr>
        <p:spPr bwMode="auto">
          <a:xfrm>
            <a:off x="5383213" y="184785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1873" name="Freeform 14">
            <a:extLst>
              <a:ext uri="{FF2B5EF4-FFF2-40B4-BE49-F238E27FC236}">
                <a16:creationId xmlns:a16="http://schemas.microsoft.com/office/drawing/2014/main" id="{316DBD4A-7001-422D-BAAB-361411995D13}"/>
              </a:ext>
            </a:extLst>
          </p:cNvPr>
          <p:cNvSpPr>
            <a:spLocks/>
          </p:cNvSpPr>
          <p:nvPr/>
        </p:nvSpPr>
        <p:spPr bwMode="auto">
          <a:xfrm>
            <a:off x="5289551" y="286385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121874" name="Group 15">
            <a:extLst>
              <a:ext uri="{FF2B5EF4-FFF2-40B4-BE49-F238E27FC236}">
                <a16:creationId xmlns:a16="http://schemas.microsoft.com/office/drawing/2014/main" id="{417C98A5-363D-443F-BE9B-651902570F4F}"/>
              </a:ext>
            </a:extLst>
          </p:cNvPr>
          <p:cNvGrpSpPr>
            <a:grpSpLocks/>
          </p:cNvGrpSpPr>
          <p:nvPr/>
        </p:nvGrpSpPr>
        <p:grpSpPr bwMode="auto">
          <a:xfrm flipH="1">
            <a:off x="2979738" y="1846263"/>
            <a:ext cx="1130300" cy="2038350"/>
            <a:chOff x="2575" y="781"/>
            <a:chExt cx="866" cy="1284"/>
          </a:xfrm>
        </p:grpSpPr>
        <p:sp>
          <p:nvSpPr>
            <p:cNvPr id="121905" name="Freeform 16">
              <a:extLst>
                <a:ext uri="{FF2B5EF4-FFF2-40B4-BE49-F238E27FC236}">
                  <a16:creationId xmlns:a16="http://schemas.microsoft.com/office/drawing/2014/main" id="{36C72F7E-43EB-408D-92B0-835D696AAB42}"/>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1906" name="Freeform 17">
              <a:extLst>
                <a:ext uri="{FF2B5EF4-FFF2-40B4-BE49-F238E27FC236}">
                  <a16:creationId xmlns:a16="http://schemas.microsoft.com/office/drawing/2014/main" id="{5C4A20CE-C51C-4FC5-AE48-F876BBD55303}"/>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21875" name="Text Box 18">
            <a:extLst>
              <a:ext uri="{FF2B5EF4-FFF2-40B4-BE49-F238E27FC236}">
                <a16:creationId xmlns:a16="http://schemas.microsoft.com/office/drawing/2014/main" id="{61FD3E41-822E-4A63-806F-7C1EE47640BE}"/>
              </a:ext>
            </a:extLst>
          </p:cNvPr>
          <p:cNvSpPr txBox="1">
            <a:spLocks noChangeArrowheads="1"/>
          </p:cNvSpPr>
          <p:nvPr/>
        </p:nvSpPr>
        <p:spPr bwMode="auto">
          <a:xfrm>
            <a:off x="7404100" y="14319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21876" name="Line 19">
            <a:extLst>
              <a:ext uri="{FF2B5EF4-FFF2-40B4-BE49-F238E27FC236}">
                <a16:creationId xmlns:a16="http://schemas.microsoft.com/office/drawing/2014/main" id="{3E1E9F87-A5D6-4F94-9809-326898C4143B}"/>
              </a:ext>
            </a:extLst>
          </p:cNvPr>
          <p:cNvSpPr>
            <a:spLocks noChangeShapeType="1"/>
          </p:cNvSpPr>
          <p:nvPr/>
        </p:nvSpPr>
        <p:spPr bwMode="auto">
          <a:xfrm>
            <a:off x="4251326" y="27416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1877" name="Rectangle 20">
            <a:extLst>
              <a:ext uri="{FF2B5EF4-FFF2-40B4-BE49-F238E27FC236}">
                <a16:creationId xmlns:a16="http://schemas.microsoft.com/office/drawing/2014/main" id="{1A2A1E36-3922-4059-A171-FF224CB9FCC4}"/>
              </a:ext>
            </a:extLst>
          </p:cNvPr>
          <p:cNvSpPr>
            <a:spLocks noChangeArrowheads="1"/>
          </p:cNvSpPr>
          <p:nvPr/>
        </p:nvSpPr>
        <p:spPr bwMode="auto">
          <a:xfrm>
            <a:off x="6537326" y="3544888"/>
            <a:ext cx="576263" cy="6397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78" name="Text Box 21">
            <a:extLst>
              <a:ext uri="{FF2B5EF4-FFF2-40B4-BE49-F238E27FC236}">
                <a16:creationId xmlns:a16="http://schemas.microsoft.com/office/drawing/2014/main" id="{AFBF3741-CD9F-43F7-82C8-7484CDC2D494}"/>
              </a:ext>
            </a:extLst>
          </p:cNvPr>
          <p:cNvSpPr txBox="1">
            <a:spLocks noChangeArrowheads="1"/>
          </p:cNvSpPr>
          <p:nvPr/>
        </p:nvSpPr>
        <p:spPr bwMode="auto">
          <a:xfrm>
            <a:off x="6661151" y="36607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1879" name="Line 23">
            <a:extLst>
              <a:ext uri="{FF2B5EF4-FFF2-40B4-BE49-F238E27FC236}">
                <a16:creationId xmlns:a16="http://schemas.microsoft.com/office/drawing/2014/main" id="{F870993C-417D-45FE-B558-78EB7AA96749}"/>
              </a:ext>
            </a:extLst>
          </p:cNvPr>
          <p:cNvSpPr>
            <a:spLocks noChangeShapeType="1"/>
          </p:cNvSpPr>
          <p:nvPr/>
        </p:nvSpPr>
        <p:spPr bwMode="auto">
          <a:xfrm>
            <a:off x="7115175" y="418782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1880" name="Rectangle 25">
            <a:extLst>
              <a:ext uri="{FF2B5EF4-FFF2-40B4-BE49-F238E27FC236}">
                <a16:creationId xmlns:a16="http://schemas.microsoft.com/office/drawing/2014/main" id="{914FAB90-B12D-493E-9D5A-5503ECC10310}"/>
              </a:ext>
            </a:extLst>
          </p:cNvPr>
          <p:cNvSpPr>
            <a:spLocks noChangeArrowheads="1"/>
          </p:cNvSpPr>
          <p:nvPr/>
        </p:nvSpPr>
        <p:spPr bwMode="auto">
          <a:xfrm>
            <a:off x="9296400" y="4397375"/>
            <a:ext cx="1111250" cy="7826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81" name="Text Box 26">
            <a:extLst>
              <a:ext uri="{FF2B5EF4-FFF2-40B4-BE49-F238E27FC236}">
                <a16:creationId xmlns:a16="http://schemas.microsoft.com/office/drawing/2014/main" id="{7F844178-6219-493F-AEE9-4CE93A2648B1}"/>
              </a:ext>
            </a:extLst>
          </p:cNvPr>
          <p:cNvSpPr txBox="1">
            <a:spLocks noChangeArrowheads="1"/>
          </p:cNvSpPr>
          <p:nvPr/>
        </p:nvSpPr>
        <p:spPr bwMode="auto">
          <a:xfrm>
            <a:off x="6672263" y="5516563"/>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1882" name="Freeform 27">
            <a:extLst>
              <a:ext uri="{FF2B5EF4-FFF2-40B4-BE49-F238E27FC236}">
                <a16:creationId xmlns:a16="http://schemas.microsoft.com/office/drawing/2014/main" id="{027F2FE4-EBC5-4E15-BDF7-04FD25A1E799}"/>
              </a:ext>
            </a:extLst>
          </p:cNvPr>
          <p:cNvSpPr>
            <a:spLocks/>
          </p:cNvSpPr>
          <p:nvPr/>
        </p:nvSpPr>
        <p:spPr bwMode="auto">
          <a:xfrm>
            <a:off x="7118350" y="3851275"/>
            <a:ext cx="2154238" cy="1035050"/>
          </a:xfrm>
          <a:custGeom>
            <a:avLst/>
            <a:gdLst>
              <a:gd name="T0" fmla="*/ 2147483646 w 1357"/>
              <a:gd name="T1" fmla="*/ 2147483646 h 652"/>
              <a:gd name="T2" fmla="*/ 2147483646 w 1357"/>
              <a:gd name="T3" fmla="*/ 2147483646 h 652"/>
              <a:gd name="T4" fmla="*/ 2147483646 w 1357"/>
              <a:gd name="T5" fmla="*/ 2147483646 h 652"/>
              <a:gd name="T6" fmla="*/ 2147483646 w 1357"/>
              <a:gd name="T7" fmla="*/ 2147483646 h 652"/>
              <a:gd name="T8" fmla="*/ 2147483646 w 1357"/>
              <a:gd name="T9" fmla="*/ 0 h 652"/>
              <a:gd name="T10" fmla="*/ 0 w 1357"/>
              <a:gd name="T11" fmla="*/ 2147483646 h 652"/>
              <a:gd name="T12" fmla="*/ 0 60000 65536"/>
              <a:gd name="T13" fmla="*/ 0 60000 65536"/>
              <a:gd name="T14" fmla="*/ 0 60000 65536"/>
              <a:gd name="T15" fmla="*/ 0 60000 65536"/>
              <a:gd name="T16" fmla="*/ 0 60000 65536"/>
              <a:gd name="T17" fmla="*/ 0 60000 65536"/>
              <a:gd name="T18" fmla="*/ 0 w 1357"/>
              <a:gd name="T19" fmla="*/ 0 h 652"/>
              <a:gd name="T20" fmla="*/ 1357 w 1357"/>
              <a:gd name="T21" fmla="*/ 652 h 652"/>
            </a:gdLst>
            <a:ahLst/>
            <a:cxnLst>
              <a:cxn ang="T12">
                <a:pos x="T0" y="T1"/>
              </a:cxn>
              <a:cxn ang="T13">
                <a:pos x="T2" y="T3"/>
              </a:cxn>
              <a:cxn ang="T14">
                <a:pos x="T4" y="T5"/>
              </a:cxn>
              <a:cxn ang="T15">
                <a:pos x="T6" y="T7"/>
              </a:cxn>
              <a:cxn ang="T16">
                <a:pos x="T8" y="T9"/>
              </a:cxn>
              <a:cxn ang="T17">
                <a:pos x="T10" y="T11"/>
              </a:cxn>
            </a:cxnLst>
            <a:rect l="T18" t="T19" r="T20" b="T21"/>
            <a:pathLst>
              <a:path w="1357" h="652">
                <a:moveTo>
                  <a:pt x="1357" y="647"/>
                </a:moveTo>
                <a:lnTo>
                  <a:pt x="757" y="652"/>
                </a:lnTo>
                <a:cubicBezTo>
                  <a:pt x="637" y="634"/>
                  <a:pt x="655" y="631"/>
                  <a:pt x="635" y="538"/>
                </a:cubicBezTo>
                <a:lnTo>
                  <a:pt x="635" y="91"/>
                </a:lnTo>
                <a:cubicBezTo>
                  <a:pt x="622" y="1"/>
                  <a:pt x="660" y="15"/>
                  <a:pt x="554" y="0"/>
                </a:cubicBezTo>
                <a:lnTo>
                  <a:pt x="0" y="1"/>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1883" name="Freeform 28">
            <a:extLst>
              <a:ext uri="{FF2B5EF4-FFF2-40B4-BE49-F238E27FC236}">
                <a16:creationId xmlns:a16="http://schemas.microsoft.com/office/drawing/2014/main" id="{CB964141-B0C6-4CE0-8480-0644808DC7F9}"/>
              </a:ext>
            </a:extLst>
          </p:cNvPr>
          <p:cNvSpPr>
            <a:spLocks/>
          </p:cNvSpPr>
          <p:nvPr/>
        </p:nvSpPr>
        <p:spPr bwMode="auto">
          <a:xfrm>
            <a:off x="7631114" y="4878389"/>
            <a:ext cx="1658937" cy="1012825"/>
          </a:xfrm>
          <a:custGeom>
            <a:avLst/>
            <a:gdLst>
              <a:gd name="T0" fmla="*/ 2147483646 w 1045"/>
              <a:gd name="T1" fmla="*/ 0 h 638"/>
              <a:gd name="T2" fmla="*/ 2147483646 w 1045"/>
              <a:gd name="T3" fmla="*/ 2147483646 h 638"/>
              <a:gd name="T4" fmla="*/ 2147483646 w 1045"/>
              <a:gd name="T5" fmla="*/ 0 h 638"/>
              <a:gd name="T6" fmla="*/ 2147483646 w 1045"/>
              <a:gd name="T7" fmla="*/ 2147483646 h 638"/>
              <a:gd name="T8" fmla="*/ 2147483646 w 1045"/>
              <a:gd name="T9" fmla="*/ 2147483646 h 638"/>
              <a:gd name="T10" fmla="*/ 2147483646 w 1045"/>
              <a:gd name="T11" fmla="*/ 2147483646 h 638"/>
              <a:gd name="T12" fmla="*/ 0 w 1045"/>
              <a:gd name="T13" fmla="*/ 2147483646 h 638"/>
              <a:gd name="T14" fmla="*/ 0 60000 65536"/>
              <a:gd name="T15" fmla="*/ 0 60000 65536"/>
              <a:gd name="T16" fmla="*/ 0 60000 65536"/>
              <a:gd name="T17" fmla="*/ 0 60000 65536"/>
              <a:gd name="T18" fmla="*/ 0 60000 65536"/>
              <a:gd name="T19" fmla="*/ 0 60000 65536"/>
              <a:gd name="T20" fmla="*/ 0 60000 65536"/>
              <a:gd name="T21" fmla="*/ 0 w 1045"/>
              <a:gd name="T22" fmla="*/ 0 h 638"/>
              <a:gd name="T23" fmla="*/ 1045 w 1045"/>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5" h="638">
                <a:moveTo>
                  <a:pt x="1045" y="0"/>
                </a:moveTo>
                <a:lnTo>
                  <a:pt x="763" y="5"/>
                </a:lnTo>
                <a:lnTo>
                  <a:pt x="434" y="0"/>
                </a:lnTo>
                <a:cubicBezTo>
                  <a:pt x="359" y="22"/>
                  <a:pt x="332" y="47"/>
                  <a:pt x="312" y="138"/>
                </a:cubicBezTo>
                <a:lnTo>
                  <a:pt x="312" y="547"/>
                </a:lnTo>
                <a:cubicBezTo>
                  <a:pt x="298" y="630"/>
                  <a:pt x="283" y="623"/>
                  <a:pt x="231" y="638"/>
                </a:cubicBezTo>
                <a:lnTo>
                  <a:pt x="0" y="638"/>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1884" name="Text Box 29">
            <a:extLst>
              <a:ext uri="{FF2B5EF4-FFF2-40B4-BE49-F238E27FC236}">
                <a16:creationId xmlns:a16="http://schemas.microsoft.com/office/drawing/2014/main" id="{D42D3557-8871-4E22-88AB-5C192ED7A545}"/>
              </a:ext>
            </a:extLst>
          </p:cNvPr>
          <p:cNvSpPr txBox="1">
            <a:spLocks noChangeArrowheads="1"/>
          </p:cNvSpPr>
          <p:nvPr/>
        </p:nvSpPr>
        <p:spPr bwMode="auto">
          <a:xfrm>
            <a:off x="9494838" y="4603750"/>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277535" name="Text Box 31">
            <a:extLst>
              <a:ext uri="{FF2B5EF4-FFF2-40B4-BE49-F238E27FC236}">
                <a16:creationId xmlns:a16="http://schemas.microsoft.com/office/drawing/2014/main" id="{093B09EA-4F33-4087-AB4D-A235AF8BDA52}"/>
              </a:ext>
            </a:extLst>
          </p:cNvPr>
          <p:cNvSpPr txBox="1">
            <a:spLocks noChangeArrowheads="1"/>
          </p:cNvSpPr>
          <p:nvPr/>
        </p:nvSpPr>
        <p:spPr bwMode="auto">
          <a:xfrm>
            <a:off x="1703388" y="5949951"/>
            <a:ext cx="3625850" cy="615553"/>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a:spAutoFit/>
          </a:bodyPr>
          <a:lstStyle/>
          <a:p>
            <a:pPr>
              <a:defRPr/>
            </a:pPr>
            <a:r>
              <a:rPr lang="cs-CZ" sz="1600" b="1">
                <a:latin typeface="Arial" pitchFamily="34" charset="0"/>
              </a:rPr>
              <a:t>Buffer Base (BB)</a:t>
            </a:r>
          </a:p>
          <a:p>
            <a:pPr>
              <a:defRPr/>
            </a:pPr>
            <a:r>
              <a:rPr lang="cs-CZ" sz="1600" b="1">
                <a:latin typeface="Arial" pitchFamily="34" charset="0"/>
              </a:rPr>
              <a:t>BB  =</a:t>
            </a:r>
            <a:r>
              <a:rPr lang="cs-CZ" b="1">
                <a:latin typeface="Arial" pitchFamily="34" charset="0"/>
              </a:rPr>
              <a:t> </a:t>
            </a:r>
            <a:r>
              <a:rPr lang="en-US">
                <a:latin typeface="Arial" pitchFamily="34" charset="0"/>
              </a:rPr>
              <a:t>[</a:t>
            </a:r>
            <a:r>
              <a:rPr lang="cs-CZ" sz="1600" b="1">
                <a:latin typeface="Arial" pitchFamily="34" charset="0"/>
              </a:rPr>
              <a:t>HCO</a:t>
            </a:r>
            <a:r>
              <a:rPr lang="cs-CZ" sz="1600" b="1" baseline="-25000">
                <a:latin typeface="Arial" pitchFamily="34" charset="0"/>
              </a:rPr>
              <a:t>3</a:t>
            </a:r>
            <a:r>
              <a:rPr lang="cs-CZ" sz="1600" b="1" baseline="70000">
                <a:latin typeface="Arial" pitchFamily="34" charset="0"/>
              </a:rPr>
              <a:t>-</a:t>
            </a:r>
            <a:r>
              <a:rPr lang="cs-CZ" b="1" baseline="70000">
                <a:latin typeface="Arial" pitchFamily="34" charset="0"/>
              </a:rPr>
              <a:t> </a:t>
            </a:r>
            <a:r>
              <a:rPr lang="cs-CZ">
                <a:latin typeface="Arial" pitchFamily="34" charset="0"/>
              </a:rPr>
              <a:t>]</a:t>
            </a:r>
            <a:r>
              <a:rPr lang="cs-CZ" b="1">
                <a:latin typeface="Arial" pitchFamily="34" charset="0"/>
              </a:rPr>
              <a:t>+ </a:t>
            </a:r>
            <a:r>
              <a:rPr lang="cs-CZ">
                <a:latin typeface="Arial" pitchFamily="34" charset="0"/>
              </a:rPr>
              <a:t>[</a:t>
            </a:r>
            <a:r>
              <a:rPr lang="cs-CZ" sz="1600" b="1">
                <a:latin typeface="Arial" pitchFamily="34" charset="0"/>
              </a:rPr>
              <a:t>Buf </a:t>
            </a:r>
            <a:r>
              <a:rPr lang="cs-CZ" sz="1600" b="1" baseline="70000">
                <a:latin typeface="Arial" pitchFamily="34" charset="0"/>
              </a:rPr>
              <a:t>-</a:t>
            </a:r>
            <a:r>
              <a:rPr lang="cs-CZ" b="1" baseline="70000">
                <a:latin typeface="Arial" pitchFamily="34" charset="0"/>
              </a:rPr>
              <a:t> </a:t>
            </a:r>
            <a:r>
              <a:rPr lang="cs-CZ">
                <a:latin typeface="Arial" pitchFamily="34" charset="0"/>
              </a:rPr>
              <a:t>]</a:t>
            </a:r>
            <a:endParaRPr lang="cs-CZ" b="1" baseline="70000">
              <a:latin typeface="Arial" pitchFamily="34" charset="0"/>
            </a:endParaRPr>
          </a:p>
        </p:txBody>
      </p:sp>
      <p:sp>
        <p:nvSpPr>
          <p:cNvPr id="121886" name="Rectangle 50">
            <a:extLst>
              <a:ext uri="{FF2B5EF4-FFF2-40B4-BE49-F238E27FC236}">
                <a16:creationId xmlns:a16="http://schemas.microsoft.com/office/drawing/2014/main" id="{A32016D9-BA9D-4DD9-8FEC-7885C0F93B0D}"/>
              </a:ext>
            </a:extLst>
          </p:cNvPr>
          <p:cNvSpPr>
            <a:spLocks noChangeArrowheads="1"/>
          </p:cNvSpPr>
          <p:nvPr/>
        </p:nvSpPr>
        <p:spPr bwMode="auto">
          <a:xfrm>
            <a:off x="6543676" y="1398589"/>
            <a:ext cx="1128713" cy="287337"/>
          </a:xfrm>
          <a:prstGeom prst="rect">
            <a:avLst/>
          </a:prstGeom>
          <a:solidFill>
            <a:schemeClr val="bg1"/>
          </a:solidFill>
          <a:ln w="9525">
            <a:solidFill>
              <a:schemeClr val="tx1"/>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87" name="Rectangle 51">
            <a:extLst>
              <a:ext uri="{FF2B5EF4-FFF2-40B4-BE49-F238E27FC236}">
                <a16:creationId xmlns:a16="http://schemas.microsoft.com/office/drawing/2014/main" id="{D99E2631-807B-4741-A0EF-7801C1204834}"/>
              </a:ext>
            </a:extLst>
          </p:cNvPr>
          <p:cNvSpPr>
            <a:spLocks noChangeArrowheads="1"/>
          </p:cNvSpPr>
          <p:nvPr/>
        </p:nvSpPr>
        <p:spPr bwMode="auto">
          <a:xfrm>
            <a:off x="6523038" y="5143500"/>
            <a:ext cx="1128712" cy="287338"/>
          </a:xfrm>
          <a:prstGeom prst="rect">
            <a:avLst/>
          </a:prstGeom>
          <a:solidFill>
            <a:schemeClr val="bg1"/>
          </a:solidFill>
          <a:ln w="9525">
            <a:solidFill>
              <a:schemeClr val="tx1"/>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88" name="Rectangle 52">
            <a:extLst>
              <a:ext uri="{FF2B5EF4-FFF2-40B4-BE49-F238E27FC236}">
                <a16:creationId xmlns:a16="http://schemas.microsoft.com/office/drawing/2014/main" id="{BB5E300E-975C-4955-8505-759FE320A252}"/>
              </a:ext>
            </a:extLst>
          </p:cNvPr>
          <p:cNvSpPr>
            <a:spLocks noChangeArrowheads="1"/>
          </p:cNvSpPr>
          <p:nvPr/>
        </p:nvSpPr>
        <p:spPr bwMode="auto">
          <a:xfrm>
            <a:off x="9293226" y="4105275"/>
            <a:ext cx="1128713" cy="287338"/>
          </a:xfrm>
          <a:prstGeom prst="rect">
            <a:avLst/>
          </a:prstGeom>
          <a:solidFill>
            <a:srgbClr val="FF3300"/>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89" name="Text Box 59">
            <a:extLst>
              <a:ext uri="{FF2B5EF4-FFF2-40B4-BE49-F238E27FC236}">
                <a16:creationId xmlns:a16="http://schemas.microsoft.com/office/drawing/2014/main" id="{3D45BBD3-45E6-4440-9FAA-9323DE576471}"/>
              </a:ext>
            </a:extLst>
          </p:cNvPr>
          <p:cNvSpPr txBox="1">
            <a:spLocks noChangeArrowheads="1"/>
          </p:cNvSpPr>
          <p:nvPr/>
        </p:nvSpPr>
        <p:spPr bwMode="auto">
          <a:xfrm>
            <a:off x="6272213" y="5113338"/>
            <a:ext cx="16954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dBuf </a:t>
            </a:r>
            <a:r>
              <a:rPr lang="cs-CZ" altLang="cs-CZ" sz="2000" b="1" baseline="50000">
                <a:latin typeface="Times New Roman" panose="02020603050405020304" pitchFamily="18" charset="0"/>
              </a:rPr>
              <a:t>-</a:t>
            </a:r>
            <a:r>
              <a:rPr lang="cs-CZ" altLang="cs-CZ" sz="1400" b="1">
                <a:latin typeface="Times New Roman" panose="02020603050405020304" pitchFamily="18" charset="0"/>
              </a:rPr>
              <a:t> </a:t>
            </a:r>
          </a:p>
        </p:txBody>
      </p:sp>
      <p:sp>
        <p:nvSpPr>
          <p:cNvPr id="121890" name="Rectangle 60">
            <a:extLst>
              <a:ext uri="{FF2B5EF4-FFF2-40B4-BE49-F238E27FC236}">
                <a16:creationId xmlns:a16="http://schemas.microsoft.com/office/drawing/2014/main" id="{E3D52B1D-914D-4BB4-A2B1-45E43AE817C5}"/>
              </a:ext>
            </a:extLst>
          </p:cNvPr>
          <p:cNvSpPr>
            <a:spLocks noChangeArrowheads="1"/>
          </p:cNvSpPr>
          <p:nvPr/>
        </p:nvSpPr>
        <p:spPr bwMode="auto">
          <a:xfrm>
            <a:off x="6672264" y="1395414"/>
            <a:ext cx="79220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a:latin typeface="Times New Roman" panose="02020603050405020304" pitchFamily="18" charset="0"/>
              </a:rPr>
              <a:t>dHCO</a:t>
            </a:r>
            <a:r>
              <a:rPr lang="cs-CZ" altLang="cs-CZ" sz="1400" b="1" baseline="-25000">
                <a:latin typeface="Times New Roman" panose="02020603050405020304" pitchFamily="18" charset="0"/>
              </a:rPr>
              <a:t>3</a:t>
            </a:r>
            <a:r>
              <a:rPr lang="cs-CZ" altLang="cs-CZ" sz="1400" b="1" baseline="42000">
                <a:latin typeface="Times New Roman" panose="02020603050405020304" pitchFamily="18" charset="0"/>
              </a:rPr>
              <a:t>-</a:t>
            </a:r>
            <a:endParaRPr lang="en-US" altLang="cs-CZ" sz="1400" b="1" baseline="42000">
              <a:latin typeface="Times New Roman" panose="02020603050405020304" pitchFamily="18" charset="0"/>
            </a:endParaRPr>
          </a:p>
        </p:txBody>
      </p:sp>
      <p:grpSp>
        <p:nvGrpSpPr>
          <p:cNvPr id="121891" name="Group 61">
            <a:extLst>
              <a:ext uri="{FF2B5EF4-FFF2-40B4-BE49-F238E27FC236}">
                <a16:creationId xmlns:a16="http://schemas.microsoft.com/office/drawing/2014/main" id="{B4627595-E8C1-4656-BC59-D64823C662B2}"/>
              </a:ext>
            </a:extLst>
          </p:cNvPr>
          <p:cNvGrpSpPr>
            <a:grpSpLocks/>
          </p:cNvGrpSpPr>
          <p:nvPr/>
        </p:nvGrpSpPr>
        <p:grpSpPr bwMode="auto">
          <a:xfrm>
            <a:off x="6600825" y="2276476"/>
            <a:ext cx="560388" cy="917575"/>
            <a:chOff x="3510" y="1453"/>
            <a:chExt cx="353" cy="578"/>
          </a:xfrm>
        </p:grpSpPr>
        <p:sp>
          <p:nvSpPr>
            <p:cNvPr id="121896" name="Freeform 62">
              <a:extLst>
                <a:ext uri="{FF2B5EF4-FFF2-40B4-BE49-F238E27FC236}">
                  <a16:creationId xmlns:a16="http://schemas.microsoft.com/office/drawing/2014/main" id="{CF1532AC-D28A-4EDF-8EF1-1273E53F4C30}"/>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1897" name="Oval 63">
              <a:extLst>
                <a:ext uri="{FF2B5EF4-FFF2-40B4-BE49-F238E27FC236}">
                  <a16:creationId xmlns:a16="http://schemas.microsoft.com/office/drawing/2014/main" id="{DE1120F2-AC85-444C-8DA2-186C667CF92B}"/>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898" name="Freeform 64">
              <a:extLst>
                <a:ext uri="{FF2B5EF4-FFF2-40B4-BE49-F238E27FC236}">
                  <a16:creationId xmlns:a16="http://schemas.microsoft.com/office/drawing/2014/main" id="{25EC0954-3A04-466C-A5A0-22F069B0E9DC}"/>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1899" name="Freeform 65">
              <a:extLst>
                <a:ext uri="{FF2B5EF4-FFF2-40B4-BE49-F238E27FC236}">
                  <a16:creationId xmlns:a16="http://schemas.microsoft.com/office/drawing/2014/main" id="{52FAB752-321C-4434-862C-78DEF15919B1}"/>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1900" name="Freeform 66">
              <a:extLst>
                <a:ext uri="{FF2B5EF4-FFF2-40B4-BE49-F238E27FC236}">
                  <a16:creationId xmlns:a16="http://schemas.microsoft.com/office/drawing/2014/main" id="{E70AE927-938A-439B-B59B-00BF3461E392}"/>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1901" name="Oval 67">
              <a:extLst>
                <a:ext uri="{FF2B5EF4-FFF2-40B4-BE49-F238E27FC236}">
                  <a16:creationId xmlns:a16="http://schemas.microsoft.com/office/drawing/2014/main" id="{BD0AF8AE-BC2C-4492-88CB-9DF897248B8C}"/>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902" name="Freeform 68">
              <a:extLst>
                <a:ext uri="{FF2B5EF4-FFF2-40B4-BE49-F238E27FC236}">
                  <a16:creationId xmlns:a16="http://schemas.microsoft.com/office/drawing/2014/main" id="{913FC787-E3EE-422B-94E1-28981ED6FF4D}"/>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1903" name="Oval 69">
              <a:extLst>
                <a:ext uri="{FF2B5EF4-FFF2-40B4-BE49-F238E27FC236}">
                  <a16:creationId xmlns:a16="http://schemas.microsoft.com/office/drawing/2014/main" id="{0EF8AC2C-B161-4FBA-9441-736B0E69686A}"/>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1904" name="Oval 70">
              <a:extLst>
                <a:ext uri="{FF2B5EF4-FFF2-40B4-BE49-F238E27FC236}">
                  <a16:creationId xmlns:a16="http://schemas.microsoft.com/office/drawing/2014/main" id="{8031FA31-9FF6-4F78-9673-D9296F9FE091}"/>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sp>
        <p:nvSpPr>
          <p:cNvPr id="121892" name="Text Box 71">
            <a:extLst>
              <a:ext uri="{FF2B5EF4-FFF2-40B4-BE49-F238E27FC236}">
                <a16:creationId xmlns:a16="http://schemas.microsoft.com/office/drawing/2014/main" id="{AD28962B-4E49-4846-8B5B-FBAAB477E2DA}"/>
              </a:ext>
            </a:extLst>
          </p:cNvPr>
          <p:cNvSpPr txBox="1">
            <a:spLocks noChangeArrowheads="1"/>
          </p:cNvSpPr>
          <p:nvPr/>
        </p:nvSpPr>
        <p:spPr bwMode="auto">
          <a:xfrm>
            <a:off x="6959600" y="2903538"/>
            <a:ext cx="1459054"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a:latin typeface="Times New Roman" panose="02020603050405020304" pitchFamily="18" charset="0"/>
              </a:rPr>
              <a:t>dH</a:t>
            </a:r>
            <a:r>
              <a:rPr lang="cs-CZ" altLang="cs-CZ" sz="1400" b="1" baseline="30000">
                <a:latin typeface="Times New Roman" panose="02020603050405020304" pitchFamily="18" charset="0"/>
              </a:rPr>
              <a:t>+</a:t>
            </a:r>
            <a:r>
              <a:rPr lang="cs-CZ" altLang="cs-CZ" sz="1400" b="1">
                <a:latin typeface="Times New Roman" panose="02020603050405020304" pitchFamily="18" charset="0"/>
              </a:rPr>
              <a:t> = +1 mmol/l</a:t>
            </a:r>
          </a:p>
          <a:p>
            <a:pPr>
              <a:spcBef>
                <a:spcPct val="0"/>
              </a:spcBef>
              <a:buClrTx/>
              <a:buFontTx/>
              <a:buNone/>
            </a:pPr>
            <a:endParaRPr lang="en-US" altLang="cs-CZ" sz="2400">
              <a:latin typeface="Times New Roman" panose="02020603050405020304" pitchFamily="18" charset="0"/>
            </a:endParaRPr>
          </a:p>
        </p:txBody>
      </p:sp>
      <p:grpSp>
        <p:nvGrpSpPr>
          <p:cNvPr id="4" name="Group 74">
            <a:extLst>
              <a:ext uri="{FF2B5EF4-FFF2-40B4-BE49-F238E27FC236}">
                <a16:creationId xmlns:a16="http://schemas.microsoft.com/office/drawing/2014/main" id="{60299400-8416-4B71-9FAB-042110179CBC}"/>
              </a:ext>
            </a:extLst>
          </p:cNvPr>
          <p:cNvGrpSpPr>
            <a:grpSpLocks/>
          </p:cNvGrpSpPr>
          <p:nvPr/>
        </p:nvGrpSpPr>
        <p:grpSpPr bwMode="auto">
          <a:xfrm>
            <a:off x="6383339" y="3141664"/>
            <a:ext cx="2865437" cy="307975"/>
            <a:chOff x="2221" y="2830"/>
            <a:chExt cx="1805" cy="194"/>
          </a:xfrm>
        </p:grpSpPr>
        <p:sp>
          <p:nvSpPr>
            <p:cNvPr id="121894" name="Text Box 72">
              <a:extLst>
                <a:ext uri="{FF2B5EF4-FFF2-40B4-BE49-F238E27FC236}">
                  <a16:creationId xmlns:a16="http://schemas.microsoft.com/office/drawing/2014/main" id="{8CBB1D08-7B4C-48AA-9BC1-863E9BC4FDD2}"/>
                </a:ext>
              </a:extLst>
            </p:cNvPr>
            <p:cNvSpPr txBox="1">
              <a:spLocks noChangeArrowheads="1"/>
            </p:cNvSpPr>
            <p:nvPr/>
          </p:nvSpPr>
          <p:spPr bwMode="auto">
            <a:xfrm>
              <a:off x="2221" y="2830"/>
              <a:ext cx="106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dBuf </a:t>
              </a:r>
              <a:r>
                <a:rPr lang="cs-CZ" altLang="cs-CZ" sz="2000" b="1" baseline="50000">
                  <a:latin typeface="Times New Roman" panose="02020603050405020304" pitchFamily="18" charset="0"/>
                </a:rPr>
                <a:t>-</a:t>
              </a:r>
              <a:r>
                <a:rPr lang="cs-CZ" altLang="cs-CZ" sz="1400" b="1">
                  <a:latin typeface="Times New Roman" panose="02020603050405020304" pitchFamily="18" charset="0"/>
                </a:rPr>
                <a:t> </a:t>
              </a:r>
            </a:p>
          </p:txBody>
        </p:sp>
        <p:sp>
          <p:nvSpPr>
            <p:cNvPr id="121895" name="Rectangle 73">
              <a:extLst>
                <a:ext uri="{FF2B5EF4-FFF2-40B4-BE49-F238E27FC236}">
                  <a16:creationId xmlns:a16="http://schemas.microsoft.com/office/drawing/2014/main" id="{61B2071F-9F4B-46F1-BEB5-AD6CD430B2B4}"/>
                </a:ext>
              </a:extLst>
            </p:cNvPr>
            <p:cNvSpPr>
              <a:spLocks noChangeArrowheads="1"/>
            </p:cNvSpPr>
            <p:nvPr/>
          </p:nvSpPr>
          <p:spPr bwMode="auto">
            <a:xfrm>
              <a:off x="2881" y="2830"/>
              <a:ext cx="1145"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a:latin typeface="Times New Roman" panose="02020603050405020304" pitchFamily="18" charset="0"/>
                </a:rPr>
                <a:t>+ dHCO</a:t>
              </a:r>
              <a:r>
                <a:rPr lang="cs-CZ" altLang="cs-CZ" sz="1400" b="1" baseline="-25000">
                  <a:latin typeface="Times New Roman" panose="02020603050405020304" pitchFamily="18" charset="0"/>
                </a:rPr>
                <a:t>3</a:t>
              </a:r>
              <a:r>
                <a:rPr lang="cs-CZ" altLang="cs-CZ" sz="1400" b="1" baseline="42000">
                  <a:latin typeface="Times New Roman" panose="02020603050405020304" pitchFamily="18" charset="0"/>
                </a:rPr>
                <a:t>-</a:t>
              </a:r>
              <a:r>
                <a:rPr lang="cs-CZ" altLang="cs-CZ" sz="1400" b="1">
                  <a:latin typeface="Times New Roman" panose="02020603050405020304" pitchFamily="18" charset="0"/>
                </a:rPr>
                <a:t> = -1mmol/l</a:t>
              </a:r>
              <a:endParaRPr lang="en-US" altLang="cs-CZ" sz="1400" b="1" baseline="42000">
                <a:latin typeface="Times New Roman" panose="02020603050405020304" pitchFamily="18"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4370C8AA-C709-41A4-8130-974C90A491AB}"/>
              </a:ext>
            </a:extLst>
          </p:cNvPr>
          <p:cNvSpPr>
            <a:spLocks noChangeArrowheads="1"/>
          </p:cNvSpPr>
          <p:nvPr/>
        </p:nvSpPr>
        <p:spPr bwMode="auto">
          <a:xfrm>
            <a:off x="2024064" y="1141414"/>
            <a:ext cx="930275" cy="103187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07" name="Rectangle 3">
            <a:extLst>
              <a:ext uri="{FF2B5EF4-FFF2-40B4-BE49-F238E27FC236}">
                <a16:creationId xmlns:a16="http://schemas.microsoft.com/office/drawing/2014/main" id="{12B23BD9-E2B9-4332-92DB-BB7FFD9960F0}"/>
              </a:ext>
            </a:extLst>
          </p:cNvPr>
          <p:cNvSpPr>
            <a:spLocks noChangeArrowheads="1"/>
          </p:cNvSpPr>
          <p:nvPr/>
        </p:nvSpPr>
        <p:spPr bwMode="auto">
          <a:xfrm>
            <a:off x="6527800" y="5186363"/>
            <a:ext cx="1111250" cy="9779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endParaRPr lang="cs-CZ" altLang="cs-CZ" sz="2400">
              <a:latin typeface="Times New Roman" panose="02020603050405020304" pitchFamily="18" charset="0"/>
            </a:endParaRPr>
          </a:p>
        </p:txBody>
      </p:sp>
      <p:sp>
        <p:nvSpPr>
          <p:cNvPr id="123908" name="Rectangle 4">
            <a:extLst>
              <a:ext uri="{FF2B5EF4-FFF2-40B4-BE49-F238E27FC236}">
                <a16:creationId xmlns:a16="http://schemas.microsoft.com/office/drawing/2014/main" id="{664DCADF-9F2C-4546-A7DD-92781981DA32}"/>
              </a:ext>
            </a:extLst>
          </p:cNvPr>
          <p:cNvSpPr>
            <a:spLocks noChangeArrowheads="1"/>
          </p:cNvSpPr>
          <p:nvPr/>
        </p:nvSpPr>
        <p:spPr bwMode="auto">
          <a:xfrm flipH="1">
            <a:off x="1703388" y="146526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09" name="Rectangle 5">
            <a:extLst>
              <a:ext uri="{FF2B5EF4-FFF2-40B4-BE49-F238E27FC236}">
                <a16:creationId xmlns:a16="http://schemas.microsoft.com/office/drawing/2014/main" id="{EA636A2E-7CA8-43F4-ACDD-151BA9079786}"/>
              </a:ext>
            </a:extLst>
          </p:cNvPr>
          <p:cNvSpPr>
            <a:spLocks noChangeArrowheads="1"/>
          </p:cNvSpPr>
          <p:nvPr/>
        </p:nvSpPr>
        <p:spPr bwMode="auto">
          <a:xfrm>
            <a:off x="6556375" y="1401764"/>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10" name="Rectangle 6">
            <a:extLst>
              <a:ext uri="{FF2B5EF4-FFF2-40B4-BE49-F238E27FC236}">
                <a16:creationId xmlns:a16="http://schemas.microsoft.com/office/drawing/2014/main" id="{486DCC3E-2E33-4B32-8E81-827FB182A0A9}"/>
              </a:ext>
            </a:extLst>
          </p:cNvPr>
          <p:cNvSpPr>
            <a:spLocks noChangeArrowheads="1"/>
          </p:cNvSpPr>
          <p:nvPr/>
        </p:nvSpPr>
        <p:spPr bwMode="auto">
          <a:xfrm>
            <a:off x="4127500" y="24971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11" name="Rectangle 7">
            <a:extLst>
              <a:ext uri="{FF2B5EF4-FFF2-40B4-BE49-F238E27FC236}">
                <a16:creationId xmlns:a16="http://schemas.microsoft.com/office/drawing/2014/main" id="{7DFCB9E8-3B2C-416D-B78B-05EA2C4243AF}"/>
              </a:ext>
            </a:extLst>
          </p:cNvPr>
          <p:cNvSpPr>
            <a:spLocks noChangeArrowheads="1"/>
          </p:cNvSpPr>
          <p:nvPr/>
        </p:nvSpPr>
        <p:spPr bwMode="auto">
          <a:xfrm>
            <a:off x="2027238" y="14779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12" name="Text Box 8">
            <a:extLst>
              <a:ext uri="{FF2B5EF4-FFF2-40B4-BE49-F238E27FC236}">
                <a16:creationId xmlns:a16="http://schemas.microsoft.com/office/drawing/2014/main" id="{13EBAA9A-245D-414F-A2F7-78E5242F8173}"/>
              </a:ext>
            </a:extLst>
          </p:cNvPr>
          <p:cNvSpPr txBox="1">
            <a:spLocks noChangeArrowheads="1"/>
          </p:cNvSpPr>
          <p:nvPr/>
        </p:nvSpPr>
        <p:spPr bwMode="auto">
          <a:xfrm>
            <a:off x="2181226" y="162401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23913" name="Text Box 9">
            <a:extLst>
              <a:ext uri="{FF2B5EF4-FFF2-40B4-BE49-F238E27FC236}">
                <a16:creationId xmlns:a16="http://schemas.microsoft.com/office/drawing/2014/main" id="{CC046F04-30C6-4666-872F-CEE01E245CE0}"/>
              </a:ext>
            </a:extLst>
          </p:cNvPr>
          <p:cNvSpPr txBox="1">
            <a:spLocks noChangeArrowheads="1"/>
          </p:cNvSpPr>
          <p:nvPr/>
        </p:nvSpPr>
        <p:spPr bwMode="auto">
          <a:xfrm>
            <a:off x="2163763" y="36449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23914" name="Text Box 10">
            <a:extLst>
              <a:ext uri="{FF2B5EF4-FFF2-40B4-BE49-F238E27FC236}">
                <a16:creationId xmlns:a16="http://schemas.microsoft.com/office/drawing/2014/main" id="{BB5EBC0E-9A07-4D1F-A0CE-F14831AEA188}"/>
              </a:ext>
            </a:extLst>
          </p:cNvPr>
          <p:cNvSpPr txBox="1">
            <a:spLocks noChangeArrowheads="1"/>
          </p:cNvSpPr>
          <p:nvPr/>
        </p:nvSpPr>
        <p:spPr bwMode="auto">
          <a:xfrm>
            <a:off x="4270375" y="26574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23915" name="Text Box 11">
            <a:extLst>
              <a:ext uri="{FF2B5EF4-FFF2-40B4-BE49-F238E27FC236}">
                <a16:creationId xmlns:a16="http://schemas.microsoft.com/office/drawing/2014/main" id="{6482DD9C-3C62-402D-850A-C33177E9C0A2}"/>
              </a:ext>
            </a:extLst>
          </p:cNvPr>
          <p:cNvSpPr txBox="1">
            <a:spLocks noChangeArrowheads="1"/>
          </p:cNvSpPr>
          <p:nvPr/>
        </p:nvSpPr>
        <p:spPr bwMode="auto">
          <a:xfrm>
            <a:off x="6715126" y="15986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23916" name="Freeform 12">
            <a:extLst>
              <a:ext uri="{FF2B5EF4-FFF2-40B4-BE49-F238E27FC236}">
                <a16:creationId xmlns:a16="http://schemas.microsoft.com/office/drawing/2014/main" id="{C233432D-C26C-42E1-91BD-574D60895792}"/>
              </a:ext>
            </a:extLst>
          </p:cNvPr>
          <p:cNvSpPr>
            <a:spLocks/>
          </p:cNvSpPr>
          <p:nvPr/>
        </p:nvSpPr>
        <p:spPr bwMode="auto">
          <a:xfrm>
            <a:off x="5383213" y="184785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3917" name="Freeform 13">
            <a:extLst>
              <a:ext uri="{FF2B5EF4-FFF2-40B4-BE49-F238E27FC236}">
                <a16:creationId xmlns:a16="http://schemas.microsoft.com/office/drawing/2014/main" id="{CAD0C218-1CD9-4850-B3EC-E6ACE52F0A7C}"/>
              </a:ext>
            </a:extLst>
          </p:cNvPr>
          <p:cNvSpPr>
            <a:spLocks/>
          </p:cNvSpPr>
          <p:nvPr/>
        </p:nvSpPr>
        <p:spPr bwMode="auto">
          <a:xfrm>
            <a:off x="5289551" y="286385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123918" name="Group 14">
            <a:extLst>
              <a:ext uri="{FF2B5EF4-FFF2-40B4-BE49-F238E27FC236}">
                <a16:creationId xmlns:a16="http://schemas.microsoft.com/office/drawing/2014/main" id="{A6C22636-464B-4DE1-8912-6114805746CB}"/>
              </a:ext>
            </a:extLst>
          </p:cNvPr>
          <p:cNvGrpSpPr>
            <a:grpSpLocks/>
          </p:cNvGrpSpPr>
          <p:nvPr/>
        </p:nvGrpSpPr>
        <p:grpSpPr bwMode="auto">
          <a:xfrm flipH="1">
            <a:off x="2979738" y="1846263"/>
            <a:ext cx="1130300" cy="2038350"/>
            <a:chOff x="2575" y="781"/>
            <a:chExt cx="866" cy="1284"/>
          </a:xfrm>
        </p:grpSpPr>
        <p:sp>
          <p:nvSpPr>
            <p:cNvPr id="123949" name="Freeform 15">
              <a:extLst>
                <a:ext uri="{FF2B5EF4-FFF2-40B4-BE49-F238E27FC236}">
                  <a16:creationId xmlns:a16="http://schemas.microsoft.com/office/drawing/2014/main" id="{E5BEB02A-0129-43FB-B69A-876902E5ABBF}"/>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3950" name="Freeform 16">
              <a:extLst>
                <a:ext uri="{FF2B5EF4-FFF2-40B4-BE49-F238E27FC236}">
                  <a16:creationId xmlns:a16="http://schemas.microsoft.com/office/drawing/2014/main" id="{5B18648E-B26C-47EE-9F30-60BB6C2C856A}"/>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23919" name="Group 17">
            <a:extLst>
              <a:ext uri="{FF2B5EF4-FFF2-40B4-BE49-F238E27FC236}">
                <a16:creationId xmlns:a16="http://schemas.microsoft.com/office/drawing/2014/main" id="{3AE4225F-7BFD-4634-89F5-10662130C8B4}"/>
              </a:ext>
            </a:extLst>
          </p:cNvPr>
          <p:cNvGrpSpPr>
            <a:grpSpLocks/>
          </p:cNvGrpSpPr>
          <p:nvPr/>
        </p:nvGrpSpPr>
        <p:grpSpPr bwMode="auto">
          <a:xfrm>
            <a:off x="2171700" y="115889"/>
            <a:ext cx="560388" cy="917575"/>
            <a:chOff x="3510" y="1453"/>
            <a:chExt cx="353" cy="578"/>
          </a:xfrm>
        </p:grpSpPr>
        <p:sp>
          <p:nvSpPr>
            <p:cNvPr id="123940" name="Freeform 18">
              <a:extLst>
                <a:ext uri="{FF2B5EF4-FFF2-40B4-BE49-F238E27FC236}">
                  <a16:creationId xmlns:a16="http://schemas.microsoft.com/office/drawing/2014/main" id="{65262344-D914-40B1-8D08-84C2535F9EA9}"/>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3941" name="Oval 19">
              <a:extLst>
                <a:ext uri="{FF2B5EF4-FFF2-40B4-BE49-F238E27FC236}">
                  <a16:creationId xmlns:a16="http://schemas.microsoft.com/office/drawing/2014/main" id="{C1EA4BCB-A91B-471C-979A-7F2A1A51AC03}"/>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42" name="Freeform 20">
              <a:extLst>
                <a:ext uri="{FF2B5EF4-FFF2-40B4-BE49-F238E27FC236}">
                  <a16:creationId xmlns:a16="http://schemas.microsoft.com/office/drawing/2014/main" id="{E851E581-D601-4C35-B7CA-86B7758DF139}"/>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3943" name="Freeform 21">
              <a:extLst>
                <a:ext uri="{FF2B5EF4-FFF2-40B4-BE49-F238E27FC236}">
                  <a16:creationId xmlns:a16="http://schemas.microsoft.com/office/drawing/2014/main" id="{56F51A36-8DCF-470A-9E94-A9793D67B2A0}"/>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3944" name="Freeform 22">
              <a:extLst>
                <a:ext uri="{FF2B5EF4-FFF2-40B4-BE49-F238E27FC236}">
                  <a16:creationId xmlns:a16="http://schemas.microsoft.com/office/drawing/2014/main" id="{152308CE-A0C3-49AD-81C0-AE694E20D40E}"/>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3945" name="Oval 23">
              <a:extLst>
                <a:ext uri="{FF2B5EF4-FFF2-40B4-BE49-F238E27FC236}">
                  <a16:creationId xmlns:a16="http://schemas.microsoft.com/office/drawing/2014/main" id="{FDC885F6-6904-4FAA-932E-B196D79E69D8}"/>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46" name="Freeform 24">
              <a:extLst>
                <a:ext uri="{FF2B5EF4-FFF2-40B4-BE49-F238E27FC236}">
                  <a16:creationId xmlns:a16="http://schemas.microsoft.com/office/drawing/2014/main" id="{EDB56914-9DE2-47B3-B4A4-0E88B270981C}"/>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3947" name="Oval 25">
              <a:extLst>
                <a:ext uri="{FF2B5EF4-FFF2-40B4-BE49-F238E27FC236}">
                  <a16:creationId xmlns:a16="http://schemas.microsoft.com/office/drawing/2014/main" id="{AF8A10BC-7CE1-4D46-8940-2FD7B6E8FCF0}"/>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48" name="Oval 26">
              <a:extLst>
                <a:ext uri="{FF2B5EF4-FFF2-40B4-BE49-F238E27FC236}">
                  <a16:creationId xmlns:a16="http://schemas.microsoft.com/office/drawing/2014/main" id="{08B775BB-35C1-49F9-8ED1-C9D3BA2B0F25}"/>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sp>
        <p:nvSpPr>
          <p:cNvPr id="123920" name="Text Box 28">
            <a:extLst>
              <a:ext uri="{FF2B5EF4-FFF2-40B4-BE49-F238E27FC236}">
                <a16:creationId xmlns:a16="http://schemas.microsoft.com/office/drawing/2014/main" id="{58B4206D-E70B-4BFC-A6DB-5F2864635DAB}"/>
              </a:ext>
            </a:extLst>
          </p:cNvPr>
          <p:cNvSpPr txBox="1">
            <a:spLocks noChangeArrowheads="1"/>
          </p:cNvSpPr>
          <p:nvPr/>
        </p:nvSpPr>
        <p:spPr bwMode="auto">
          <a:xfrm>
            <a:off x="7404100" y="14319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23921" name="Line 29">
            <a:extLst>
              <a:ext uri="{FF2B5EF4-FFF2-40B4-BE49-F238E27FC236}">
                <a16:creationId xmlns:a16="http://schemas.microsoft.com/office/drawing/2014/main" id="{7E2A9F39-6A70-47D5-8B37-A3CE801AF0AB}"/>
              </a:ext>
            </a:extLst>
          </p:cNvPr>
          <p:cNvSpPr>
            <a:spLocks noChangeShapeType="1"/>
          </p:cNvSpPr>
          <p:nvPr/>
        </p:nvSpPr>
        <p:spPr bwMode="auto">
          <a:xfrm>
            <a:off x="4251326" y="27416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22" name="Line 30">
            <a:extLst>
              <a:ext uri="{FF2B5EF4-FFF2-40B4-BE49-F238E27FC236}">
                <a16:creationId xmlns:a16="http://schemas.microsoft.com/office/drawing/2014/main" id="{DE7639E3-EB10-4909-915F-2F6EC517029E}"/>
              </a:ext>
            </a:extLst>
          </p:cNvPr>
          <p:cNvSpPr>
            <a:spLocks noChangeShapeType="1"/>
          </p:cNvSpPr>
          <p:nvPr/>
        </p:nvSpPr>
        <p:spPr bwMode="auto">
          <a:xfrm>
            <a:off x="2143126" y="169703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23" name="Line 31">
            <a:extLst>
              <a:ext uri="{FF2B5EF4-FFF2-40B4-BE49-F238E27FC236}">
                <a16:creationId xmlns:a16="http://schemas.microsoft.com/office/drawing/2014/main" id="{232F4E8E-6C40-4784-820A-67D6C4A37FE3}"/>
              </a:ext>
            </a:extLst>
          </p:cNvPr>
          <p:cNvSpPr>
            <a:spLocks noChangeShapeType="1"/>
          </p:cNvSpPr>
          <p:nvPr/>
        </p:nvSpPr>
        <p:spPr bwMode="auto">
          <a:xfrm>
            <a:off x="7664450" y="14017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24" name="Rectangle 32">
            <a:extLst>
              <a:ext uri="{FF2B5EF4-FFF2-40B4-BE49-F238E27FC236}">
                <a16:creationId xmlns:a16="http://schemas.microsoft.com/office/drawing/2014/main" id="{C203493B-3342-4146-B38E-BDD8C030FE7B}"/>
              </a:ext>
            </a:extLst>
          </p:cNvPr>
          <p:cNvSpPr>
            <a:spLocks noChangeArrowheads="1"/>
          </p:cNvSpPr>
          <p:nvPr/>
        </p:nvSpPr>
        <p:spPr bwMode="auto">
          <a:xfrm>
            <a:off x="6537326" y="3544888"/>
            <a:ext cx="576263" cy="6397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25" name="Text Box 33">
            <a:extLst>
              <a:ext uri="{FF2B5EF4-FFF2-40B4-BE49-F238E27FC236}">
                <a16:creationId xmlns:a16="http://schemas.microsoft.com/office/drawing/2014/main" id="{7D4E5059-C4CA-4F73-A6A9-23435167982F}"/>
              </a:ext>
            </a:extLst>
          </p:cNvPr>
          <p:cNvSpPr txBox="1">
            <a:spLocks noChangeArrowheads="1"/>
          </p:cNvSpPr>
          <p:nvPr/>
        </p:nvSpPr>
        <p:spPr bwMode="auto">
          <a:xfrm>
            <a:off x="6661151" y="36607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3926" name="Text Box 34">
            <a:extLst>
              <a:ext uri="{FF2B5EF4-FFF2-40B4-BE49-F238E27FC236}">
                <a16:creationId xmlns:a16="http://schemas.microsoft.com/office/drawing/2014/main" id="{6C9A6FF2-4C2A-4318-AFAC-A4904677E9B1}"/>
              </a:ext>
            </a:extLst>
          </p:cNvPr>
          <p:cNvSpPr txBox="1">
            <a:spLocks noChangeArrowheads="1"/>
          </p:cNvSpPr>
          <p:nvPr/>
        </p:nvSpPr>
        <p:spPr bwMode="auto">
          <a:xfrm>
            <a:off x="7824789" y="1625600"/>
            <a:ext cx="10128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24 mmol/l</a:t>
            </a:r>
          </a:p>
        </p:txBody>
      </p:sp>
      <p:sp>
        <p:nvSpPr>
          <p:cNvPr id="123927" name="Text Box 35">
            <a:extLst>
              <a:ext uri="{FF2B5EF4-FFF2-40B4-BE49-F238E27FC236}">
                <a16:creationId xmlns:a16="http://schemas.microsoft.com/office/drawing/2014/main" id="{0755DB9E-6127-4232-ABD5-55676AE7E829}"/>
              </a:ext>
            </a:extLst>
          </p:cNvPr>
          <p:cNvSpPr txBox="1">
            <a:spLocks noChangeArrowheads="1"/>
          </p:cNvSpPr>
          <p:nvPr/>
        </p:nvSpPr>
        <p:spPr bwMode="auto">
          <a:xfrm>
            <a:off x="7104063" y="3556000"/>
            <a:ext cx="20875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40 nmol/l (pH=7,40)</a:t>
            </a:r>
          </a:p>
        </p:txBody>
      </p:sp>
      <p:sp>
        <p:nvSpPr>
          <p:cNvPr id="123928" name="Line 36">
            <a:extLst>
              <a:ext uri="{FF2B5EF4-FFF2-40B4-BE49-F238E27FC236}">
                <a16:creationId xmlns:a16="http://schemas.microsoft.com/office/drawing/2014/main" id="{EEC27FF0-5E6B-4F42-8EF2-DFC1A6141716}"/>
              </a:ext>
            </a:extLst>
          </p:cNvPr>
          <p:cNvSpPr>
            <a:spLocks noChangeShapeType="1"/>
          </p:cNvSpPr>
          <p:nvPr/>
        </p:nvSpPr>
        <p:spPr bwMode="auto">
          <a:xfrm>
            <a:off x="7664450" y="216058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29" name="Line 37">
            <a:extLst>
              <a:ext uri="{FF2B5EF4-FFF2-40B4-BE49-F238E27FC236}">
                <a16:creationId xmlns:a16="http://schemas.microsoft.com/office/drawing/2014/main" id="{D589AAF2-C1FA-4D59-BD65-BBCC0761C21B}"/>
              </a:ext>
            </a:extLst>
          </p:cNvPr>
          <p:cNvSpPr>
            <a:spLocks noChangeShapeType="1"/>
          </p:cNvSpPr>
          <p:nvPr/>
        </p:nvSpPr>
        <p:spPr bwMode="auto">
          <a:xfrm>
            <a:off x="7886700" y="1414464"/>
            <a:ext cx="0" cy="758825"/>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3930" name="Line 38">
            <a:extLst>
              <a:ext uri="{FF2B5EF4-FFF2-40B4-BE49-F238E27FC236}">
                <a16:creationId xmlns:a16="http://schemas.microsoft.com/office/drawing/2014/main" id="{CDE4B7B6-92F2-49C4-8004-E4B801ADC47B}"/>
              </a:ext>
            </a:extLst>
          </p:cNvPr>
          <p:cNvSpPr>
            <a:spLocks noChangeShapeType="1"/>
          </p:cNvSpPr>
          <p:nvPr/>
        </p:nvSpPr>
        <p:spPr bwMode="auto">
          <a:xfrm>
            <a:off x="7115175" y="418782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31" name="Line 39">
            <a:extLst>
              <a:ext uri="{FF2B5EF4-FFF2-40B4-BE49-F238E27FC236}">
                <a16:creationId xmlns:a16="http://schemas.microsoft.com/office/drawing/2014/main" id="{B601D5F4-C998-4F46-A865-2A8206118185}"/>
              </a:ext>
            </a:extLst>
          </p:cNvPr>
          <p:cNvSpPr>
            <a:spLocks noChangeShapeType="1"/>
          </p:cNvSpPr>
          <p:nvPr/>
        </p:nvSpPr>
        <p:spPr bwMode="auto">
          <a:xfrm>
            <a:off x="7297738" y="3563938"/>
            <a:ext cx="0" cy="614362"/>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3932" name="Rectangle 40">
            <a:extLst>
              <a:ext uri="{FF2B5EF4-FFF2-40B4-BE49-F238E27FC236}">
                <a16:creationId xmlns:a16="http://schemas.microsoft.com/office/drawing/2014/main" id="{4CCD50DF-E3CB-4D6F-A449-90CA0E0DA6E1}"/>
              </a:ext>
            </a:extLst>
          </p:cNvPr>
          <p:cNvSpPr>
            <a:spLocks noChangeArrowheads="1"/>
          </p:cNvSpPr>
          <p:nvPr/>
        </p:nvSpPr>
        <p:spPr bwMode="auto">
          <a:xfrm>
            <a:off x="9296400" y="4397375"/>
            <a:ext cx="1111250" cy="7826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3933" name="Text Box 41">
            <a:extLst>
              <a:ext uri="{FF2B5EF4-FFF2-40B4-BE49-F238E27FC236}">
                <a16:creationId xmlns:a16="http://schemas.microsoft.com/office/drawing/2014/main" id="{38C59BF6-9C49-406E-8AA3-C8A561BBFCBF}"/>
              </a:ext>
            </a:extLst>
          </p:cNvPr>
          <p:cNvSpPr txBox="1">
            <a:spLocks noChangeArrowheads="1"/>
          </p:cNvSpPr>
          <p:nvPr/>
        </p:nvSpPr>
        <p:spPr bwMode="auto">
          <a:xfrm>
            <a:off x="6718300" y="566102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3934" name="Freeform 42">
            <a:extLst>
              <a:ext uri="{FF2B5EF4-FFF2-40B4-BE49-F238E27FC236}">
                <a16:creationId xmlns:a16="http://schemas.microsoft.com/office/drawing/2014/main" id="{7AF524AC-3F66-4C95-8606-0070C210981E}"/>
              </a:ext>
            </a:extLst>
          </p:cNvPr>
          <p:cNvSpPr>
            <a:spLocks/>
          </p:cNvSpPr>
          <p:nvPr/>
        </p:nvSpPr>
        <p:spPr bwMode="auto">
          <a:xfrm>
            <a:off x="7118350" y="3851275"/>
            <a:ext cx="2154238" cy="1035050"/>
          </a:xfrm>
          <a:custGeom>
            <a:avLst/>
            <a:gdLst>
              <a:gd name="T0" fmla="*/ 2147483646 w 1357"/>
              <a:gd name="T1" fmla="*/ 2147483646 h 652"/>
              <a:gd name="T2" fmla="*/ 2147483646 w 1357"/>
              <a:gd name="T3" fmla="*/ 2147483646 h 652"/>
              <a:gd name="T4" fmla="*/ 2147483646 w 1357"/>
              <a:gd name="T5" fmla="*/ 2147483646 h 652"/>
              <a:gd name="T6" fmla="*/ 2147483646 w 1357"/>
              <a:gd name="T7" fmla="*/ 2147483646 h 652"/>
              <a:gd name="T8" fmla="*/ 2147483646 w 1357"/>
              <a:gd name="T9" fmla="*/ 0 h 652"/>
              <a:gd name="T10" fmla="*/ 0 w 1357"/>
              <a:gd name="T11" fmla="*/ 2147483646 h 652"/>
              <a:gd name="T12" fmla="*/ 0 60000 65536"/>
              <a:gd name="T13" fmla="*/ 0 60000 65536"/>
              <a:gd name="T14" fmla="*/ 0 60000 65536"/>
              <a:gd name="T15" fmla="*/ 0 60000 65536"/>
              <a:gd name="T16" fmla="*/ 0 60000 65536"/>
              <a:gd name="T17" fmla="*/ 0 60000 65536"/>
              <a:gd name="T18" fmla="*/ 0 w 1357"/>
              <a:gd name="T19" fmla="*/ 0 h 652"/>
              <a:gd name="T20" fmla="*/ 1357 w 1357"/>
              <a:gd name="T21" fmla="*/ 652 h 652"/>
            </a:gdLst>
            <a:ahLst/>
            <a:cxnLst>
              <a:cxn ang="T12">
                <a:pos x="T0" y="T1"/>
              </a:cxn>
              <a:cxn ang="T13">
                <a:pos x="T2" y="T3"/>
              </a:cxn>
              <a:cxn ang="T14">
                <a:pos x="T4" y="T5"/>
              </a:cxn>
              <a:cxn ang="T15">
                <a:pos x="T6" y="T7"/>
              </a:cxn>
              <a:cxn ang="T16">
                <a:pos x="T8" y="T9"/>
              </a:cxn>
              <a:cxn ang="T17">
                <a:pos x="T10" y="T11"/>
              </a:cxn>
            </a:cxnLst>
            <a:rect l="T18" t="T19" r="T20" b="T21"/>
            <a:pathLst>
              <a:path w="1357" h="652">
                <a:moveTo>
                  <a:pt x="1357" y="647"/>
                </a:moveTo>
                <a:lnTo>
                  <a:pt x="757" y="652"/>
                </a:lnTo>
                <a:cubicBezTo>
                  <a:pt x="637" y="634"/>
                  <a:pt x="655" y="631"/>
                  <a:pt x="635" y="538"/>
                </a:cubicBezTo>
                <a:lnTo>
                  <a:pt x="635" y="91"/>
                </a:lnTo>
                <a:cubicBezTo>
                  <a:pt x="622" y="1"/>
                  <a:pt x="660" y="15"/>
                  <a:pt x="554" y="0"/>
                </a:cubicBezTo>
                <a:lnTo>
                  <a:pt x="0" y="1"/>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3935" name="Freeform 43">
            <a:extLst>
              <a:ext uri="{FF2B5EF4-FFF2-40B4-BE49-F238E27FC236}">
                <a16:creationId xmlns:a16="http://schemas.microsoft.com/office/drawing/2014/main" id="{346CCAF1-07FC-46E9-95C4-8DFD992B6BDB}"/>
              </a:ext>
            </a:extLst>
          </p:cNvPr>
          <p:cNvSpPr>
            <a:spLocks/>
          </p:cNvSpPr>
          <p:nvPr/>
        </p:nvSpPr>
        <p:spPr bwMode="auto">
          <a:xfrm>
            <a:off x="7631114" y="4878389"/>
            <a:ext cx="1658937" cy="1012825"/>
          </a:xfrm>
          <a:custGeom>
            <a:avLst/>
            <a:gdLst>
              <a:gd name="T0" fmla="*/ 2147483646 w 1045"/>
              <a:gd name="T1" fmla="*/ 0 h 638"/>
              <a:gd name="T2" fmla="*/ 2147483646 w 1045"/>
              <a:gd name="T3" fmla="*/ 2147483646 h 638"/>
              <a:gd name="T4" fmla="*/ 2147483646 w 1045"/>
              <a:gd name="T5" fmla="*/ 0 h 638"/>
              <a:gd name="T6" fmla="*/ 2147483646 w 1045"/>
              <a:gd name="T7" fmla="*/ 2147483646 h 638"/>
              <a:gd name="T8" fmla="*/ 2147483646 w 1045"/>
              <a:gd name="T9" fmla="*/ 2147483646 h 638"/>
              <a:gd name="T10" fmla="*/ 2147483646 w 1045"/>
              <a:gd name="T11" fmla="*/ 2147483646 h 638"/>
              <a:gd name="T12" fmla="*/ 0 w 1045"/>
              <a:gd name="T13" fmla="*/ 2147483646 h 638"/>
              <a:gd name="T14" fmla="*/ 0 60000 65536"/>
              <a:gd name="T15" fmla="*/ 0 60000 65536"/>
              <a:gd name="T16" fmla="*/ 0 60000 65536"/>
              <a:gd name="T17" fmla="*/ 0 60000 65536"/>
              <a:gd name="T18" fmla="*/ 0 60000 65536"/>
              <a:gd name="T19" fmla="*/ 0 60000 65536"/>
              <a:gd name="T20" fmla="*/ 0 60000 65536"/>
              <a:gd name="T21" fmla="*/ 0 w 1045"/>
              <a:gd name="T22" fmla="*/ 0 h 638"/>
              <a:gd name="T23" fmla="*/ 1045 w 1045"/>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5" h="638">
                <a:moveTo>
                  <a:pt x="1045" y="0"/>
                </a:moveTo>
                <a:lnTo>
                  <a:pt x="763" y="5"/>
                </a:lnTo>
                <a:lnTo>
                  <a:pt x="434" y="0"/>
                </a:lnTo>
                <a:cubicBezTo>
                  <a:pt x="359" y="22"/>
                  <a:pt x="332" y="47"/>
                  <a:pt x="312" y="138"/>
                </a:cubicBezTo>
                <a:lnTo>
                  <a:pt x="312" y="547"/>
                </a:lnTo>
                <a:cubicBezTo>
                  <a:pt x="298" y="630"/>
                  <a:pt x="283" y="623"/>
                  <a:pt x="231" y="638"/>
                </a:cubicBezTo>
                <a:lnTo>
                  <a:pt x="0" y="638"/>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3936" name="Text Box 44">
            <a:extLst>
              <a:ext uri="{FF2B5EF4-FFF2-40B4-BE49-F238E27FC236}">
                <a16:creationId xmlns:a16="http://schemas.microsoft.com/office/drawing/2014/main" id="{C595FB58-1754-4F37-B9CB-4A10217DAF10}"/>
              </a:ext>
            </a:extLst>
          </p:cNvPr>
          <p:cNvSpPr txBox="1">
            <a:spLocks noChangeArrowheads="1"/>
          </p:cNvSpPr>
          <p:nvPr/>
        </p:nvSpPr>
        <p:spPr bwMode="auto">
          <a:xfrm>
            <a:off x="9494838" y="4603750"/>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23937" name="Line 45">
            <a:extLst>
              <a:ext uri="{FF2B5EF4-FFF2-40B4-BE49-F238E27FC236}">
                <a16:creationId xmlns:a16="http://schemas.microsoft.com/office/drawing/2014/main" id="{8AE55DAA-84CD-4579-94BF-787C62BAF150}"/>
              </a:ext>
            </a:extLst>
          </p:cNvPr>
          <p:cNvSpPr>
            <a:spLocks noChangeShapeType="1"/>
          </p:cNvSpPr>
          <p:nvPr/>
        </p:nvSpPr>
        <p:spPr bwMode="auto">
          <a:xfrm>
            <a:off x="7054850" y="353853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38" name="Text Box 46">
            <a:extLst>
              <a:ext uri="{FF2B5EF4-FFF2-40B4-BE49-F238E27FC236}">
                <a16:creationId xmlns:a16="http://schemas.microsoft.com/office/drawing/2014/main" id="{04C8B822-F81A-4837-8086-D911D872D6D5}"/>
              </a:ext>
            </a:extLst>
          </p:cNvPr>
          <p:cNvSpPr txBox="1">
            <a:spLocks noChangeArrowheads="1"/>
          </p:cNvSpPr>
          <p:nvPr/>
        </p:nvSpPr>
        <p:spPr bwMode="auto">
          <a:xfrm>
            <a:off x="3305176" y="115888"/>
            <a:ext cx="3878263" cy="4699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latin typeface="Arial" panose="020B0604020202020204" pitchFamily="34" charset="0"/>
              </a:rPr>
              <a:t>A: Titration CO</a:t>
            </a:r>
            <a:r>
              <a:rPr lang="cs-CZ" altLang="cs-CZ" sz="2400" b="1" baseline="-25000">
                <a:latin typeface="Arial" panose="020B0604020202020204" pitchFamily="34" charset="0"/>
              </a:rPr>
              <a:t>2</a:t>
            </a:r>
            <a:r>
              <a:rPr lang="cs-CZ" altLang="cs-CZ" sz="2400" b="1">
                <a:latin typeface="Arial" panose="020B0604020202020204" pitchFamily="34" charset="0"/>
              </a:rPr>
              <a:t> „in vitro“</a:t>
            </a:r>
            <a:endParaRPr lang="cs-CZ" altLang="cs-CZ" sz="2400" b="1">
              <a:latin typeface="Times New Roman" panose="02020603050405020304" pitchFamily="18" charset="0"/>
            </a:endParaRPr>
          </a:p>
        </p:txBody>
      </p:sp>
      <p:sp>
        <p:nvSpPr>
          <p:cNvPr id="273455" name="Text Box 47">
            <a:extLst>
              <a:ext uri="{FF2B5EF4-FFF2-40B4-BE49-F238E27FC236}">
                <a16:creationId xmlns:a16="http://schemas.microsoft.com/office/drawing/2014/main" id="{809D17E9-E8D4-4D9F-BB7F-02D9A65DBFB7}"/>
              </a:ext>
            </a:extLst>
          </p:cNvPr>
          <p:cNvSpPr txBox="1">
            <a:spLocks noChangeArrowheads="1"/>
          </p:cNvSpPr>
          <p:nvPr/>
        </p:nvSpPr>
        <p:spPr bwMode="auto">
          <a:xfrm>
            <a:off x="1703388" y="5949951"/>
            <a:ext cx="3625850" cy="615553"/>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a:spAutoFit/>
          </a:bodyPr>
          <a:lstStyle/>
          <a:p>
            <a:pPr>
              <a:defRPr/>
            </a:pPr>
            <a:r>
              <a:rPr lang="cs-CZ" sz="1600" b="1">
                <a:latin typeface="Arial" pitchFamily="34" charset="0"/>
              </a:rPr>
              <a:t>Buffer Base (BB)</a:t>
            </a:r>
          </a:p>
          <a:p>
            <a:pPr>
              <a:defRPr/>
            </a:pPr>
            <a:r>
              <a:rPr lang="cs-CZ" sz="1600" b="1">
                <a:latin typeface="Arial" pitchFamily="34" charset="0"/>
              </a:rPr>
              <a:t>BB  =</a:t>
            </a:r>
            <a:r>
              <a:rPr lang="cs-CZ" b="1">
                <a:latin typeface="Arial" pitchFamily="34" charset="0"/>
              </a:rPr>
              <a:t> </a:t>
            </a:r>
            <a:r>
              <a:rPr lang="en-US">
                <a:latin typeface="Arial" pitchFamily="34" charset="0"/>
              </a:rPr>
              <a:t>[</a:t>
            </a:r>
            <a:r>
              <a:rPr lang="cs-CZ" sz="1600" b="1">
                <a:latin typeface="Arial" pitchFamily="34" charset="0"/>
              </a:rPr>
              <a:t>HCO</a:t>
            </a:r>
            <a:r>
              <a:rPr lang="cs-CZ" sz="1600" b="1" baseline="-25000">
                <a:latin typeface="Arial" pitchFamily="34" charset="0"/>
              </a:rPr>
              <a:t>3</a:t>
            </a:r>
            <a:r>
              <a:rPr lang="cs-CZ" sz="1600" b="1" baseline="70000">
                <a:latin typeface="Arial" pitchFamily="34" charset="0"/>
              </a:rPr>
              <a:t>-</a:t>
            </a:r>
            <a:r>
              <a:rPr lang="cs-CZ" b="1" baseline="70000">
                <a:latin typeface="Arial" pitchFamily="34" charset="0"/>
              </a:rPr>
              <a:t> </a:t>
            </a:r>
            <a:r>
              <a:rPr lang="cs-CZ">
                <a:latin typeface="Arial" pitchFamily="34" charset="0"/>
              </a:rPr>
              <a:t>]</a:t>
            </a:r>
            <a:r>
              <a:rPr lang="cs-CZ" b="1">
                <a:latin typeface="Arial" pitchFamily="34" charset="0"/>
              </a:rPr>
              <a:t>+ </a:t>
            </a:r>
            <a:r>
              <a:rPr lang="cs-CZ">
                <a:latin typeface="Arial" pitchFamily="34" charset="0"/>
              </a:rPr>
              <a:t>[</a:t>
            </a:r>
            <a:r>
              <a:rPr lang="cs-CZ" sz="1600" b="1">
                <a:latin typeface="Arial" pitchFamily="34" charset="0"/>
              </a:rPr>
              <a:t>Buf </a:t>
            </a:r>
            <a:r>
              <a:rPr lang="cs-CZ" sz="1600" b="1" baseline="70000">
                <a:latin typeface="Arial" pitchFamily="34" charset="0"/>
              </a:rPr>
              <a:t>-</a:t>
            </a:r>
            <a:r>
              <a:rPr lang="cs-CZ" b="1" baseline="70000">
                <a:latin typeface="Arial" pitchFamily="34" charset="0"/>
              </a:rPr>
              <a:t> </a:t>
            </a:r>
            <a:r>
              <a:rPr lang="cs-CZ">
                <a:latin typeface="Arial" pitchFamily="34" charset="0"/>
              </a:rPr>
              <a:t>]</a:t>
            </a:r>
            <a:endParaRPr lang="cs-CZ" b="1" baseline="70000">
              <a:latin typeface="Arial" pitchFamily="34" charset="0"/>
            </a:endParaRP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7B2DBB3B-4FA1-48AB-9AD5-A1BC7139899A}"/>
              </a:ext>
            </a:extLst>
          </p:cNvPr>
          <p:cNvSpPr>
            <a:spLocks noChangeArrowheads="1"/>
          </p:cNvSpPr>
          <p:nvPr/>
        </p:nvSpPr>
        <p:spPr bwMode="auto">
          <a:xfrm>
            <a:off x="4124325" y="2173288"/>
            <a:ext cx="1149350" cy="10033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55" name="Rectangle 3">
            <a:extLst>
              <a:ext uri="{FF2B5EF4-FFF2-40B4-BE49-F238E27FC236}">
                <a16:creationId xmlns:a16="http://schemas.microsoft.com/office/drawing/2014/main" id="{298E4E42-EC01-47E5-9264-1474BDBC1477}"/>
              </a:ext>
            </a:extLst>
          </p:cNvPr>
          <p:cNvSpPr>
            <a:spLocks noChangeArrowheads="1"/>
          </p:cNvSpPr>
          <p:nvPr/>
        </p:nvSpPr>
        <p:spPr bwMode="auto">
          <a:xfrm>
            <a:off x="6553201" y="1033463"/>
            <a:ext cx="1114425" cy="10731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56" name="Rectangle 4">
            <a:extLst>
              <a:ext uri="{FF2B5EF4-FFF2-40B4-BE49-F238E27FC236}">
                <a16:creationId xmlns:a16="http://schemas.microsoft.com/office/drawing/2014/main" id="{101BF6C2-94F0-4931-BAED-9084821C59C4}"/>
              </a:ext>
            </a:extLst>
          </p:cNvPr>
          <p:cNvSpPr>
            <a:spLocks noChangeArrowheads="1"/>
          </p:cNvSpPr>
          <p:nvPr/>
        </p:nvSpPr>
        <p:spPr bwMode="auto">
          <a:xfrm>
            <a:off x="2024064" y="1141414"/>
            <a:ext cx="930275" cy="103187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57" name="Rectangle 5">
            <a:extLst>
              <a:ext uri="{FF2B5EF4-FFF2-40B4-BE49-F238E27FC236}">
                <a16:creationId xmlns:a16="http://schemas.microsoft.com/office/drawing/2014/main" id="{C8FADD91-0686-40D2-8400-12F3105B8CEB}"/>
              </a:ext>
            </a:extLst>
          </p:cNvPr>
          <p:cNvSpPr>
            <a:spLocks noChangeArrowheads="1"/>
          </p:cNvSpPr>
          <p:nvPr/>
        </p:nvSpPr>
        <p:spPr bwMode="auto">
          <a:xfrm>
            <a:off x="6527800" y="5186363"/>
            <a:ext cx="1111250" cy="9779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endParaRPr lang="cs-CZ" altLang="cs-CZ" sz="2400">
              <a:latin typeface="Times New Roman" panose="02020603050405020304" pitchFamily="18" charset="0"/>
            </a:endParaRPr>
          </a:p>
        </p:txBody>
      </p:sp>
      <p:sp>
        <p:nvSpPr>
          <p:cNvPr id="125958" name="Rectangle 6">
            <a:extLst>
              <a:ext uri="{FF2B5EF4-FFF2-40B4-BE49-F238E27FC236}">
                <a16:creationId xmlns:a16="http://schemas.microsoft.com/office/drawing/2014/main" id="{1C99C7A7-D28C-4968-9B7B-261D1EBE5F25}"/>
              </a:ext>
            </a:extLst>
          </p:cNvPr>
          <p:cNvSpPr>
            <a:spLocks noChangeArrowheads="1"/>
          </p:cNvSpPr>
          <p:nvPr/>
        </p:nvSpPr>
        <p:spPr bwMode="auto">
          <a:xfrm flipH="1">
            <a:off x="1703388" y="146526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59" name="Rectangle 7">
            <a:extLst>
              <a:ext uri="{FF2B5EF4-FFF2-40B4-BE49-F238E27FC236}">
                <a16:creationId xmlns:a16="http://schemas.microsoft.com/office/drawing/2014/main" id="{3B024C74-505D-4C43-99B7-C8C6C26A654C}"/>
              </a:ext>
            </a:extLst>
          </p:cNvPr>
          <p:cNvSpPr>
            <a:spLocks noChangeArrowheads="1"/>
          </p:cNvSpPr>
          <p:nvPr/>
        </p:nvSpPr>
        <p:spPr bwMode="auto">
          <a:xfrm>
            <a:off x="6556375" y="1401764"/>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60" name="Rectangle 8">
            <a:extLst>
              <a:ext uri="{FF2B5EF4-FFF2-40B4-BE49-F238E27FC236}">
                <a16:creationId xmlns:a16="http://schemas.microsoft.com/office/drawing/2014/main" id="{EECAB85F-B0D1-46A9-91E3-B488990B4647}"/>
              </a:ext>
            </a:extLst>
          </p:cNvPr>
          <p:cNvSpPr>
            <a:spLocks noChangeArrowheads="1"/>
          </p:cNvSpPr>
          <p:nvPr/>
        </p:nvSpPr>
        <p:spPr bwMode="auto">
          <a:xfrm>
            <a:off x="4127500" y="24971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61" name="Rectangle 9">
            <a:extLst>
              <a:ext uri="{FF2B5EF4-FFF2-40B4-BE49-F238E27FC236}">
                <a16:creationId xmlns:a16="http://schemas.microsoft.com/office/drawing/2014/main" id="{07F7C94C-7818-41FC-8DF2-31ADA0AA05AD}"/>
              </a:ext>
            </a:extLst>
          </p:cNvPr>
          <p:cNvSpPr>
            <a:spLocks noChangeArrowheads="1"/>
          </p:cNvSpPr>
          <p:nvPr/>
        </p:nvSpPr>
        <p:spPr bwMode="auto">
          <a:xfrm>
            <a:off x="2027238" y="14779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62" name="Text Box 10">
            <a:extLst>
              <a:ext uri="{FF2B5EF4-FFF2-40B4-BE49-F238E27FC236}">
                <a16:creationId xmlns:a16="http://schemas.microsoft.com/office/drawing/2014/main" id="{6E4BC79C-AA06-404F-ADD8-16DA78AD5AB1}"/>
              </a:ext>
            </a:extLst>
          </p:cNvPr>
          <p:cNvSpPr txBox="1">
            <a:spLocks noChangeArrowheads="1"/>
          </p:cNvSpPr>
          <p:nvPr/>
        </p:nvSpPr>
        <p:spPr bwMode="auto">
          <a:xfrm>
            <a:off x="2181226" y="162401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25963" name="Text Box 11">
            <a:extLst>
              <a:ext uri="{FF2B5EF4-FFF2-40B4-BE49-F238E27FC236}">
                <a16:creationId xmlns:a16="http://schemas.microsoft.com/office/drawing/2014/main" id="{32ADB86E-B1E2-4B53-94F8-176E0DC663C8}"/>
              </a:ext>
            </a:extLst>
          </p:cNvPr>
          <p:cNvSpPr txBox="1">
            <a:spLocks noChangeArrowheads="1"/>
          </p:cNvSpPr>
          <p:nvPr/>
        </p:nvSpPr>
        <p:spPr bwMode="auto">
          <a:xfrm>
            <a:off x="2163763" y="36449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25964" name="Text Box 12">
            <a:extLst>
              <a:ext uri="{FF2B5EF4-FFF2-40B4-BE49-F238E27FC236}">
                <a16:creationId xmlns:a16="http://schemas.microsoft.com/office/drawing/2014/main" id="{E284F3E7-35D1-4D82-8E90-AFB510178482}"/>
              </a:ext>
            </a:extLst>
          </p:cNvPr>
          <p:cNvSpPr txBox="1">
            <a:spLocks noChangeArrowheads="1"/>
          </p:cNvSpPr>
          <p:nvPr/>
        </p:nvSpPr>
        <p:spPr bwMode="auto">
          <a:xfrm>
            <a:off x="4270375" y="26574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25965" name="Text Box 13">
            <a:extLst>
              <a:ext uri="{FF2B5EF4-FFF2-40B4-BE49-F238E27FC236}">
                <a16:creationId xmlns:a16="http://schemas.microsoft.com/office/drawing/2014/main" id="{255CF8EC-92F7-46C9-A2F8-C0FAB2697820}"/>
              </a:ext>
            </a:extLst>
          </p:cNvPr>
          <p:cNvSpPr txBox="1">
            <a:spLocks noChangeArrowheads="1"/>
          </p:cNvSpPr>
          <p:nvPr/>
        </p:nvSpPr>
        <p:spPr bwMode="auto">
          <a:xfrm>
            <a:off x="6715126" y="15986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25966" name="Freeform 14">
            <a:extLst>
              <a:ext uri="{FF2B5EF4-FFF2-40B4-BE49-F238E27FC236}">
                <a16:creationId xmlns:a16="http://schemas.microsoft.com/office/drawing/2014/main" id="{C11D41E9-95AF-422F-9D28-B5927DE7F688}"/>
              </a:ext>
            </a:extLst>
          </p:cNvPr>
          <p:cNvSpPr>
            <a:spLocks/>
          </p:cNvSpPr>
          <p:nvPr/>
        </p:nvSpPr>
        <p:spPr bwMode="auto">
          <a:xfrm>
            <a:off x="5383213" y="184785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5967" name="Freeform 15">
            <a:extLst>
              <a:ext uri="{FF2B5EF4-FFF2-40B4-BE49-F238E27FC236}">
                <a16:creationId xmlns:a16="http://schemas.microsoft.com/office/drawing/2014/main" id="{ED89E7E2-BC60-4369-B1C4-C2ED42B9629F}"/>
              </a:ext>
            </a:extLst>
          </p:cNvPr>
          <p:cNvSpPr>
            <a:spLocks/>
          </p:cNvSpPr>
          <p:nvPr/>
        </p:nvSpPr>
        <p:spPr bwMode="auto">
          <a:xfrm>
            <a:off x="5289551" y="286385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125968" name="Group 16">
            <a:extLst>
              <a:ext uri="{FF2B5EF4-FFF2-40B4-BE49-F238E27FC236}">
                <a16:creationId xmlns:a16="http://schemas.microsoft.com/office/drawing/2014/main" id="{47CAD882-AD65-4D46-B356-23425AA57456}"/>
              </a:ext>
            </a:extLst>
          </p:cNvPr>
          <p:cNvGrpSpPr>
            <a:grpSpLocks/>
          </p:cNvGrpSpPr>
          <p:nvPr/>
        </p:nvGrpSpPr>
        <p:grpSpPr bwMode="auto">
          <a:xfrm flipH="1">
            <a:off x="2979738" y="1846263"/>
            <a:ext cx="1130300" cy="2038350"/>
            <a:chOff x="2575" y="781"/>
            <a:chExt cx="866" cy="1284"/>
          </a:xfrm>
        </p:grpSpPr>
        <p:sp>
          <p:nvSpPr>
            <p:cNvPr id="126012" name="Freeform 17">
              <a:extLst>
                <a:ext uri="{FF2B5EF4-FFF2-40B4-BE49-F238E27FC236}">
                  <a16:creationId xmlns:a16="http://schemas.microsoft.com/office/drawing/2014/main" id="{4E77C252-29BB-4BE7-8606-E9A3A7CF48BF}"/>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6013" name="Freeform 18">
              <a:extLst>
                <a:ext uri="{FF2B5EF4-FFF2-40B4-BE49-F238E27FC236}">
                  <a16:creationId xmlns:a16="http://schemas.microsoft.com/office/drawing/2014/main" id="{16A0EFF8-431C-4093-BB31-269D08075C4E}"/>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25969" name="Group 19">
            <a:extLst>
              <a:ext uri="{FF2B5EF4-FFF2-40B4-BE49-F238E27FC236}">
                <a16:creationId xmlns:a16="http://schemas.microsoft.com/office/drawing/2014/main" id="{79FEBDFF-A204-4B4A-942F-FA5CE4D048F3}"/>
              </a:ext>
            </a:extLst>
          </p:cNvPr>
          <p:cNvGrpSpPr>
            <a:grpSpLocks/>
          </p:cNvGrpSpPr>
          <p:nvPr/>
        </p:nvGrpSpPr>
        <p:grpSpPr bwMode="auto">
          <a:xfrm>
            <a:off x="2171700" y="115889"/>
            <a:ext cx="560388" cy="917575"/>
            <a:chOff x="3510" y="1453"/>
            <a:chExt cx="353" cy="578"/>
          </a:xfrm>
        </p:grpSpPr>
        <p:sp>
          <p:nvSpPr>
            <p:cNvPr id="126003" name="Freeform 20">
              <a:extLst>
                <a:ext uri="{FF2B5EF4-FFF2-40B4-BE49-F238E27FC236}">
                  <a16:creationId xmlns:a16="http://schemas.microsoft.com/office/drawing/2014/main" id="{4632A053-D43B-4DE3-B80E-518D312E6D4D}"/>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6004" name="Oval 21">
              <a:extLst>
                <a:ext uri="{FF2B5EF4-FFF2-40B4-BE49-F238E27FC236}">
                  <a16:creationId xmlns:a16="http://schemas.microsoft.com/office/drawing/2014/main" id="{8157AA1A-F513-4AFE-9D87-610DCDEAD680}"/>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6005" name="Freeform 22">
              <a:extLst>
                <a:ext uri="{FF2B5EF4-FFF2-40B4-BE49-F238E27FC236}">
                  <a16:creationId xmlns:a16="http://schemas.microsoft.com/office/drawing/2014/main" id="{DE28D89A-4ADF-4A47-9796-AD0337D6BE09}"/>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6006" name="Freeform 23">
              <a:extLst>
                <a:ext uri="{FF2B5EF4-FFF2-40B4-BE49-F238E27FC236}">
                  <a16:creationId xmlns:a16="http://schemas.microsoft.com/office/drawing/2014/main" id="{E0F96F11-800E-454C-8B7E-8517FDDB44E5}"/>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6007" name="Freeform 24">
              <a:extLst>
                <a:ext uri="{FF2B5EF4-FFF2-40B4-BE49-F238E27FC236}">
                  <a16:creationId xmlns:a16="http://schemas.microsoft.com/office/drawing/2014/main" id="{A65BCC8A-83E9-4535-AEA9-D2F3AFA34397}"/>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6008" name="Oval 25">
              <a:extLst>
                <a:ext uri="{FF2B5EF4-FFF2-40B4-BE49-F238E27FC236}">
                  <a16:creationId xmlns:a16="http://schemas.microsoft.com/office/drawing/2014/main" id="{533E878E-A802-4AEB-8DA1-CBAA7C1DC38D}"/>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6009" name="Freeform 26">
              <a:extLst>
                <a:ext uri="{FF2B5EF4-FFF2-40B4-BE49-F238E27FC236}">
                  <a16:creationId xmlns:a16="http://schemas.microsoft.com/office/drawing/2014/main" id="{00599B9C-A2D1-483E-B3A1-FCF4ECD05560}"/>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6010" name="Oval 27">
              <a:extLst>
                <a:ext uri="{FF2B5EF4-FFF2-40B4-BE49-F238E27FC236}">
                  <a16:creationId xmlns:a16="http://schemas.microsoft.com/office/drawing/2014/main" id="{28D003D6-4D1D-4C89-BD5C-C85149F482A3}"/>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6011" name="Oval 28">
              <a:extLst>
                <a:ext uri="{FF2B5EF4-FFF2-40B4-BE49-F238E27FC236}">
                  <a16:creationId xmlns:a16="http://schemas.microsoft.com/office/drawing/2014/main" id="{6ADB1293-E2A6-48A4-AE4A-04E738DA46B4}"/>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sp>
        <p:nvSpPr>
          <p:cNvPr id="125970" name="Line 29">
            <a:extLst>
              <a:ext uri="{FF2B5EF4-FFF2-40B4-BE49-F238E27FC236}">
                <a16:creationId xmlns:a16="http://schemas.microsoft.com/office/drawing/2014/main" id="{2D2257B4-43EE-4D0F-91FA-CB8AC66E17FA}"/>
              </a:ext>
            </a:extLst>
          </p:cNvPr>
          <p:cNvSpPr>
            <a:spLocks noChangeShapeType="1"/>
          </p:cNvSpPr>
          <p:nvPr/>
        </p:nvSpPr>
        <p:spPr bwMode="auto">
          <a:xfrm>
            <a:off x="6661151" y="1663700"/>
            <a:ext cx="9525" cy="293688"/>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71" name="Text Box 30">
            <a:extLst>
              <a:ext uri="{FF2B5EF4-FFF2-40B4-BE49-F238E27FC236}">
                <a16:creationId xmlns:a16="http://schemas.microsoft.com/office/drawing/2014/main" id="{DF1E86BC-9314-4843-9D20-924C0B781B28}"/>
              </a:ext>
            </a:extLst>
          </p:cNvPr>
          <p:cNvSpPr txBox="1">
            <a:spLocks noChangeArrowheads="1"/>
          </p:cNvSpPr>
          <p:nvPr/>
        </p:nvSpPr>
        <p:spPr bwMode="auto">
          <a:xfrm>
            <a:off x="7404100" y="14319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25972" name="Line 31">
            <a:extLst>
              <a:ext uri="{FF2B5EF4-FFF2-40B4-BE49-F238E27FC236}">
                <a16:creationId xmlns:a16="http://schemas.microsoft.com/office/drawing/2014/main" id="{53A510F7-79C8-4A05-BAF6-179F1A2B7323}"/>
              </a:ext>
            </a:extLst>
          </p:cNvPr>
          <p:cNvSpPr>
            <a:spLocks noChangeShapeType="1"/>
          </p:cNvSpPr>
          <p:nvPr/>
        </p:nvSpPr>
        <p:spPr bwMode="auto">
          <a:xfrm>
            <a:off x="4251326" y="27416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73" name="Line 32">
            <a:extLst>
              <a:ext uri="{FF2B5EF4-FFF2-40B4-BE49-F238E27FC236}">
                <a16:creationId xmlns:a16="http://schemas.microsoft.com/office/drawing/2014/main" id="{228FD8B6-F73E-4A60-A4F1-1356579D532A}"/>
              </a:ext>
            </a:extLst>
          </p:cNvPr>
          <p:cNvSpPr>
            <a:spLocks noChangeShapeType="1"/>
          </p:cNvSpPr>
          <p:nvPr/>
        </p:nvSpPr>
        <p:spPr bwMode="auto">
          <a:xfrm>
            <a:off x="2143126" y="169703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74" name="Line 33">
            <a:extLst>
              <a:ext uri="{FF2B5EF4-FFF2-40B4-BE49-F238E27FC236}">
                <a16:creationId xmlns:a16="http://schemas.microsoft.com/office/drawing/2014/main" id="{548D5666-C591-437A-8E80-A8229EBE582C}"/>
              </a:ext>
            </a:extLst>
          </p:cNvPr>
          <p:cNvSpPr>
            <a:spLocks noChangeShapeType="1"/>
          </p:cNvSpPr>
          <p:nvPr/>
        </p:nvSpPr>
        <p:spPr bwMode="auto">
          <a:xfrm>
            <a:off x="7664450" y="14017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75" name="Rectangle 34">
            <a:extLst>
              <a:ext uri="{FF2B5EF4-FFF2-40B4-BE49-F238E27FC236}">
                <a16:creationId xmlns:a16="http://schemas.microsoft.com/office/drawing/2014/main" id="{35167659-622B-4085-AAB1-18593AEEB71B}"/>
              </a:ext>
            </a:extLst>
          </p:cNvPr>
          <p:cNvSpPr>
            <a:spLocks noChangeArrowheads="1"/>
          </p:cNvSpPr>
          <p:nvPr/>
        </p:nvSpPr>
        <p:spPr bwMode="auto">
          <a:xfrm>
            <a:off x="6537326" y="3544888"/>
            <a:ext cx="576263" cy="6397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76" name="Text Box 35">
            <a:extLst>
              <a:ext uri="{FF2B5EF4-FFF2-40B4-BE49-F238E27FC236}">
                <a16:creationId xmlns:a16="http://schemas.microsoft.com/office/drawing/2014/main" id="{10432DE1-2984-4360-ACD9-458FB9AA1692}"/>
              </a:ext>
            </a:extLst>
          </p:cNvPr>
          <p:cNvSpPr txBox="1">
            <a:spLocks noChangeArrowheads="1"/>
          </p:cNvSpPr>
          <p:nvPr/>
        </p:nvSpPr>
        <p:spPr bwMode="auto">
          <a:xfrm>
            <a:off x="6661151" y="36607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5977" name="Text Box 36">
            <a:extLst>
              <a:ext uri="{FF2B5EF4-FFF2-40B4-BE49-F238E27FC236}">
                <a16:creationId xmlns:a16="http://schemas.microsoft.com/office/drawing/2014/main" id="{FFC97B5C-5101-4E3B-BA32-DEEBB981F3CF}"/>
              </a:ext>
            </a:extLst>
          </p:cNvPr>
          <p:cNvSpPr txBox="1">
            <a:spLocks noChangeArrowheads="1"/>
          </p:cNvSpPr>
          <p:nvPr/>
        </p:nvSpPr>
        <p:spPr bwMode="auto">
          <a:xfrm>
            <a:off x="7824789" y="1625600"/>
            <a:ext cx="10128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24 mmol/l</a:t>
            </a:r>
          </a:p>
        </p:txBody>
      </p:sp>
      <p:sp>
        <p:nvSpPr>
          <p:cNvPr id="125978" name="Text Box 37">
            <a:extLst>
              <a:ext uri="{FF2B5EF4-FFF2-40B4-BE49-F238E27FC236}">
                <a16:creationId xmlns:a16="http://schemas.microsoft.com/office/drawing/2014/main" id="{6B94BFA8-C38B-4149-89A0-C746920155D3}"/>
              </a:ext>
            </a:extLst>
          </p:cNvPr>
          <p:cNvSpPr txBox="1">
            <a:spLocks noChangeArrowheads="1"/>
          </p:cNvSpPr>
          <p:nvPr/>
        </p:nvSpPr>
        <p:spPr bwMode="auto">
          <a:xfrm>
            <a:off x="7104063" y="3556000"/>
            <a:ext cx="20875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40 nmol/l (pH=7,40)</a:t>
            </a:r>
          </a:p>
        </p:txBody>
      </p:sp>
      <p:sp>
        <p:nvSpPr>
          <p:cNvPr id="125979" name="Line 38">
            <a:extLst>
              <a:ext uri="{FF2B5EF4-FFF2-40B4-BE49-F238E27FC236}">
                <a16:creationId xmlns:a16="http://schemas.microsoft.com/office/drawing/2014/main" id="{173876E3-DE78-4A2C-BD8B-F10665A1E1D2}"/>
              </a:ext>
            </a:extLst>
          </p:cNvPr>
          <p:cNvSpPr>
            <a:spLocks noChangeShapeType="1"/>
          </p:cNvSpPr>
          <p:nvPr/>
        </p:nvSpPr>
        <p:spPr bwMode="auto">
          <a:xfrm>
            <a:off x="7664450" y="216058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80" name="Line 39">
            <a:extLst>
              <a:ext uri="{FF2B5EF4-FFF2-40B4-BE49-F238E27FC236}">
                <a16:creationId xmlns:a16="http://schemas.microsoft.com/office/drawing/2014/main" id="{9913A8DC-150A-4171-9A4F-B5BDFB347059}"/>
              </a:ext>
            </a:extLst>
          </p:cNvPr>
          <p:cNvSpPr>
            <a:spLocks noChangeShapeType="1"/>
          </p:cNvSpPr>
          <p:nvPr/>
        </p:nvSpPr>
        <p:spPr bwMode="auto">
          <a:xfrm>
            <a:off x="7886700" y="1414464"/>
            <a:ext cx="0" cy="758825"/>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5981" name="Line 40">
            <a:extLst>
              <a:ext uri="{FF2B5EF4-FFF2-40B4-BE49-F238E27FC236}">
                <a16:creationId xmlns:a16="http://schemas.microsoft.com/office/drawing/2014/main" id="{E972613F-AC77-4BE1-BB6E-DA02962E540A}"/>
              </a:ext>
            </a:extLst>
          </p:cNvPr>
          <p:cNvSpPr>
            <a:spLocks noChangeShapeType="1"/>
          </p:cNvSpPr>
          <p:nvPr/>
        </p:nvSpPr>
        <p:spPr bwMode="auto">
          <a:xfrm>
            <a:off x="7115175" y="418782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82" name="Line 41">
            <a:extLst>
              <a:ext uri="{FF2B5EF4-FFF2-40B4-BE49-F238E27FC236}">
                <a16:creationId xmlns:a16="http://schemas.microsoft.com/office/drawing/2014/main" id="{05CB1AC0-7E94-43E8-B6C2-54CBD9044853}"/>
              </a:ext>
            </a:extLst>
          </p:cNvPr>
          <p:cNvSpPr>
            <a:spLocks noChangeShapeType="1"/>
          </p:cNvSpPr>
          <p:nvPr/>
        </p:nvSpPr>
        <p:spPr bwMode="auto">
          <a:xfrm>
            <a:off x="7297738" y="3500439"/>
            <a:ext cx="0" cy="687387"/>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5983" name="Rectangle 42">
            <a:extLst>
              <a:ext uri="{FF2B5EF4-FFF2-40B4-BE49-F238E27FC236}">
                <a16:creationId xmlns:a16="http://schemas.microsoft.com/office/drawing/2014/main" id="{E863BFDA-CD09-4C58-8B77-6A1090ACD80A}"/>
              </a:ext>
            </a:extLst>
          </p:cNvPr>
          <p:cNvSpPr>
            <a:spLocks noChangeArrowheads="1"/>
          </p:cNvSpPr>
          <p:nvPr/>
        </p:nvSpPr>
        <p:spPr bwMode="auto">
          <a:xfrm>
            <a:off x="9296400" y="4397375"/>
            <a:ext cx="1111250" cy="7826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84" name="Text Box 43">
            <a:extLst>
              <a:ext uri="{FF2B5EF4-FFF2-40B4-BE49-F238E27FC236}">
                <a16:creationId xmlns:a16="http://schemas.microsoft.com/office/drawing/2014/main" id="{DE2DFC2E-7B08-491A-9C1B-CAD7686CF5E4}"/>
              </a:ext>
            </a:extLst>
          </p:cNvPr>
          <p:cNvSpPr txBox="1">
            <a:spLocks noChangeArrowheads="1"/>
          </p:cNvSpPr>
          <p:nvPr/>
        </p:nvSpPr>
        <p:spPr bwMode="auto">
          <a:xfrm>
            <a:off x="6718300" y="566102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5985" name="Freeform 44">
            <a:extLst>
              <a:ext uri="{FF2B5EF4-FFF2-40B4-BE49-F238E27FC236}">
                <a16:creationId xmlns:a16="http://schemas.microsoft.com/office/drawing/2014/main" id="{0A408BEA-86B2-40B8-BBCE-E6AF97C4D46C}"/>
              </a:ext>
            </a:extLst>
          </p:cNvPr>
          <p:cNvSpPr>
            <a:spLocks/>
          </p:cNvSpPr>
          <p:nvPr/>
        </p:nvSpPr>
        <p:spPr bwMode="auto">
          <a:xfrm>
            <a:off x="7118350" y="3851275"/>
            <a:ext cx="2154238" cy="1035050"/>
          </a:xfrm>
          <a:custGeom>
            <a:avLst/>
            <a:gdLst>
              <a:gd name="T0" fmla="*/ 2147483646 w 1357"/>
              <a:gd name="T1" fmla="*/ 2147483646 h 652"/>
              <a:gd name="T2" fmla="*/ 2147483646 w 1357"/>
              <a:gd name="T3" fmla="*/ 2147483646 h 652"/>
              <a:gd name="T4" fmla="*/ 2147483646 w 1357"/>
              <a:gd name="T5" fmla="*/ 2147483646 h 652"/>
              <a:gd name="T6" fmla="*/ 2147483646 w 1357"/>
              <a:gd name="T7" fmla="*/ 2147483646 h 652"/>
              <a:gd name="T8" fmla="*/ 2147483646 w 1357"/>
              <a:gd name="T9" fmla="*/ 0 h 652"/>
              <a:gd name="T10" fmla="*/ 0 w 1357"/>
              <a:gd name="T11" fmla="*/ 2147483646 h 652"/>
              <a:gd name="T12" fmla="*/ 0 60000 65536"/>
              <a:gd name="T13" fmla="*/ 0 60000 65536"/>
              <a:gd name="T14" fmla="*/ 0 60000 65536"/>
              <a:gd name="T15" fmla="*/ 0 60000 65536"/>
              <a:gd name="T16" fmla="*/ 0 60000 65536"/>
              <a:gd name="T17" fmla="*/ 0 60000 65536"/>
              <a:gd name="T18" fmla="*/ 0 w 1357"/>
              <a:gd name="T19" fmla="*/ 0 h 652"/>
              <a:gd name="T20" fmla="*/ 1357 w 1357"/>
              <a:gd name="T21" fmla="*/ 652 h 652"/>
            </a:gdLst>
            <a:ahLst/>
            <a:cxnLst>
              <a:cxn ang="T12">
                <a:pos x="T0" y="T1"/>
              </a:cxn>
              <a:cxn ang="T13">
                <a:pos x="T2" y="T3"/>
              </a:cxn>
              <a:cxn ang="T14">
                <a:pos x="T4" y="T5"/>
              </a:cxn>
              <a:cxn ang="T15">
                <a:pos x="T6" y="T7"/>
              </a:cxn>
              <a:cxn ang="T16">
                <a:pos x="T8" y="T9"/>
              </a:cxn>
              <a:cxn ang="T17">
                <a:pos x="T10" y="T11"/>
              </a:cxn>
            </a:cxnLst>
            <a:rect l="T18" t="T19" r="T20" b="T21"/>
            <a:pathLst>
              <a:path w="1357" h="652">
                <a:moveTo>
                  <a:pt x="1357" y="647"/>
                </a:moveTo>
                <a:lnTo>
                  <a:pt x="757" y="652"/>
                </a:lnTo>
                <a:cubicBezTo>
                  <a:pt x="637" y="634"/>
                  <a:pt x="655" y="631"/>
                  <a:pt x="635" y="538"/>
                </a:cubicBezTo>
                <a:lnTo>
                  <a:pt x="635" y="91"/>
                </a:lnTo>
                <a:cubicBezTo>
                  <a:pt x="622" y="1"/>
                  <a:pt x="660" y="15"/>
                  <a:pt x="554" y="0"/>
                </a:cubicBezTo>
                <a:lnTo>
                  <a:pt x="0" y="1"/>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5986" name="Freeform 45">
            <a:extLst>
              <a:ext uri="{FF2B5EF4-FFF2-40B4-BE49-F238E27FC236}">
                <a16:creationId xmlns:a16="http://schemas.microsoft.com/office/drawing/2014/main" id="{2D774D7C-F618-4176-BA2B-86C52B3D15D5}"/>
              </a:ext>
            </a:extLst>
          </p:cNvPr>
          <p:cNvSpPr>
            <a:spLocks/>
          </p:cNvSpPr>
          <p:nvPr/>
        </p:nvSpPr>
        <p:spPr bwMode="auto">
          <a:xfrm>
            <a:off x="7631114" y="4878389"/>
            <a:ext cx="1658937" cy="1012825"/>
          </a:xfrm>
          <a:custGeom>
            <a:avLst/>
            <a:gdLst>
              <a:gd name="T0" fmla="*/ 2147483646 w 1045"/>
              <a:gd name="T1" fmla="*/ 0 h 638"/>
              <a:gd name="T2" fmla="*/ 2147483646 w 1045"/>
              <a:gd name="T3" fmla="*/ 2147483646 h 638"/>
              <a:gd name="T4" fmla="*/ 2147483646 w 1045"/>
              <a:gd name="T5" fmla="*/ 0 h 638"/>
              <a:gd name="T6" fmla="*/ 2147483646 w 1045"/>
              <a:gd name="T7" fmla="*/ 2147483646 h 638"/>
              <a:gd name="T8" fmla="*/ 2147483646 w 1045"/>
              <a:gd name="T9" fmla="*/ 2147483646 h 638"/>
              <a:gd name="T10" fmla="*/ 2147483646 w 1045"/>
              <a:gd name="T11" fmla="*/ 2147483646 h 638"/>
              <a:gd name="T12" fmla="*/ 0 w 1045"/>
              <a:gd name="T13" fmla="*/ 2147483646 h 638"/>
              <a:gd name="T14" fmla="*/ 0 60000 65536"/>
              <a:gd name="T15" fmla="*/ 0 60000 65536"/>
              <a:gd name="T16" fmla="*/ 0 60000 65536"/>
              <a:gd name="T17" fmla="*/ 0 60000 65536"/>
              <a:gd name="T18" fmla="*/ 0 60000 65536"/>
              <a:gd name="T19" fmla="*/ 0 60000 65536"/>
              <a:gd name="T20" fmla="*/ 0 60000 65536"/>
              <a:gd name="T21" fmla="*/ 0 w 1045"/>
              <a:gd name="T22" fmla="*/ 0 h 638"/>
              <a:gd name="T23" fmla="*/ 1045 w 1045"/>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5" h="638">
                <a:moveTo>
                  <a:pt x="1045" y="0"/>
                </a:moveTo>
                <a:lnTo>
                  <a:pt x="763" y="5"/>
                </a:lnTo>
                <a:lnTo>
                  <a:pt x="434" y="0"/>
                </a:lnTo>
                <a:cubicBezTo>
                  <a:pt x="359" y="22"/>
                  <a:pt x="332" y="47"/>
                  <a:pt x="312" y="138"/>
                </a:cubicBezTo>
                <a:lnTo>
                  <a:pt x="312" y="547"/>
                </a:lnTo>
                <a:cubicBezTo>
                  <a:pt x="298" y="630"/>
                  <a:pt x="283" y="623"/>
                  <a:pt x="231" y="638"/>
                </a:cubicBezTo>
                <a:lnTo>
                  <a:pt x="0" y="638"/>
                </a:lnTo>
              </a:path>
            </a:pathLst>
          </a:custGeom>
          <a:noFill/>
          <a:ln w="38100">
            <a:solidFill>
              <a:srgbClr val="00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5987" name="Text Box 46">
            <a:extLst>
              <a:ext uri="{FF2B5EF4-FFF2-40B4-BE49-F238E27FC236}">
                <a16:creationId xmlns:a16="http://schemas.microsoft.com/office/drawing/2014/main" id="{C7CAB4BA-6F1D-43E3-9FC7-31D582A4A378}"/>
              </a:ext>
            </a:extLst>
          </p:cNvPr>
          <p:cNvSpPr txBox="1">
            <a:spLocks noChangeArrowheads="1"/>
          </p:cNvSpPr>
          <p:nvPr/>
        </p:nvSpPr>
        <p:spPr bwMode="auto">
          <a:xfrm>
            <a:off x="9494838" y="4603750"/>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25988" name="Line 47">
            <a:extLst>
              <a:ext uri="{FF2B5EF4-FFF2-40B4-BE49-F238E27FC236}">
                <a16:creationId xmlns:a16="http://schemas.microsoft.com/office/drawing/2014/main" id="{42818C34-962B-4DFF-87F8-4DDBFD13421B}"/>
              </a:ext>
            </a:extLst>
          </p:cNvPr>
          <p:cNvSpPr>
            <a:spLocks noChangeShapeType="1"/>
          </p:cNvSpPr>
          <p:nvPr/>
        </p:nvSpPr>
        <p:spPr bwMode="auto">
          <a:xfrm>
            <a:off x="7054850" y="35353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89" name="Text Box 48">
            <a:extLst>
              <a:ext uri="{FF2B5EF4-FFF2-40B4-BE49-F238E27FC236}">
                <a16:creationId xmlns:a16="http://schemas.microsoft.com/office/drawing/2014/main" id="{DA4DCFD0-BF68-4D6A-B99D-AF4A99225574}"/>
              </a:ext>
            </a:extLst>
          </p:cNvPr>
          <p:cNvSpPr txBox="1">
            <a:spLocks noChangeArrowheads="1"/>
          </p:cNvSpPr>
          <p:nvPr/>
        </p:nvSpPr>
        <p:spPr bwMode="auto">
          <a:xfrm>
            <a:off x="3305175" y="115888"/>
            <a:ext cx="3676650" cy="4619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latin typeface="Arial" panose="020B0604020202020204" pitchFamily="34" charset="0"/>
              </a:rPr>
              <a:t>A: Titrace CO</a:t>
            </a:r>
            <a:r>
              <a:rPr lang="cs-CZ" altLang="cs-CZ" sz="2400" b="1" baseline="-25000">
                <a:latin typeface="Arial" panose="020B0604020202020204" pitchFamily="34" charset="0"/>
              </a:rPr>
              <a:t>2</a:t>
            </a:r>
            <a:r>
              <a:rPr lang="cs-CZ" altLang="cs-CZ" sz="2400" b="1">
                <a:latin typeface="Arial" panose="020B0604020202020204" pitchFamily="34" charset="0"/>
              </a:rPr>
              <a:t> „in vitro“</a:t>
            </a:r>
            <a:endParaRPr lang="cs-CZ" altLang="cs-CZ" sz="2400" b="1">
              <a:latin typeface="Times New Roman" panose="02020603050405020304" pitchFamily="18" charset="0"/>
            </a:endParaRPr>
          </a:p>
        </p:txBody>
      </p:sp>
      <p:sp>
        <p:nvSpPr>
          <p:cNvPr id="271409" name="Text Box 49">
            <a:extLst>
              <a:ext uri="{FF2B5EF4-FFF2-40B4-BE49-F238E27FC236}">
                <a16:creationId xmlns:a16="http://schemas.microsoft.com/office/drawing/2014/main" id="{C7C16296-80BD-454E-8A51-457137F760C9}"/>
              </a:ext>
            </a:extLst>
          </p:cNvPr>
          <p:cNvSpPr txBox="1">
            <a:spLocks noChangeArrowheads="1"/>
          </p:cNvSpPr>
          <p:nvPr/>
        </p:nvSpPr>
        <p:spPr bwMode="auto">
          <a:xfrm>
            <a:off x="1703388" y="5949951"/>
            <a:ext cx="3625850" cy="615553"/>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a:spAutoFit/>
          </a:bodyPr>
          <a:lstStyle/>
          <a:p>
            <a:pPr>
              <a:defRPr/>
            </a:pPr>
            <a:r>
              <a:rPr lang="cs-CZ" sz="1600" b="1">
                <a:latin typeface="Arial" pitchFamily="34" charset="0"/>
              </a:rPr>
              <a:t>Buffer Base (BB)</a:t>
            </a:r>
          </a:p>
          <a:p>
            <a:pPr>
              <a:defRPr/>
            </a:pPr>
            <a:r>
              <a:rPr lang="cs-CZ" sz="1600" b="1">
                <a:latin typeface="Arial" pitchFamily="34" charset="0"/>
              </a:rPr>
              <a:t>BB  =</a:t>
            </a:r>
            <a:r>
              <a:rPr lang="cs-CZ" b="1">
                <a:latin typeface="Arial" pitchFamily="34" charset="0"/>
              </a:rPr>
              <a:t> </a:t>
            </a:r>
            <a:r>
              <a:rPr lang="en-US">
                <a:latin typeface="Arial" pitchFamily="34" charset="0"/>
              </a:rPr>
              <a:t>[</a:t>
            </a:r>
            <a:r>
              <a:rPr lang="cs-CZ" sz="1600" b="1">
                <a:latin typeface="Arial" pitchFamily="34" charset="0"/>
              </a:rPr>
              <a:t>HCO</a:t>
            </a:r>
            <a:r>
              <a:rPr lang="cs-CZ" sz="1600" b="1" baseline="-25000">
                <a:latin typeface="Arial" pitchFamily="34" charset="0"/>
              </a:rPr>
              <a:t>3</a:t>
            </a:r>
            <a:r>
              <a:rPr lang="cs-CZ" sz="1600" b="1" baseline="70000">
                <a:latin typeface="Arial" pitchFamily="34" charset="0"/>
              </a:rPr>
              <a:t>-</a:t>
            </a:r>
            <a:r>
              <a:rPr lang="cs-CZ" b="1" baseline="70000">
                <a:latin typeface="Arial" pitchFamily="34" charset="0"/>
              </a:rPr>
              <a:t> </a:t>
            </a:r>
            <a:r>
              <a:rPr lang="cs-CZ">
                <a:latin typeface="Arial" pitchFamily="34" charset="0"/>
              </a:rPr>
              <a:t>]</a:t>
            </a:r>
            <a:r>
              <a:rPr lang="cs-CZ" b="1">
                <a:latin typeface="Arial" pitchFamily="34" charset="0"/>
              </a:rPr>
              <a:t>+ </a:t>
            </a:r>
            <a:r>
              <a:rPr lang="cs-CZ">
                <a:latin typeface="Arial" pitchFamily="34" charset="0"/>
              </a:rPr>
              <a:t>[</a:t>
            </a:r>
            <a:r>
              <a:rPr lang="cs-CZ" sz="1600" b="1">
                <a:latin typeface="Arial" pitchFamily="34" charset="0"/>
              </a:rPr>
              <a:t>Buf </a:t>
            </a:r>
            <a:r>
              <a:rPr lang="cs-CZ" sz="1600" b="1" baseline="70000">
                <a:latin typeface="Arial" pitchFamily="34" charset="0"/>
              </a:rPr>
              <a:t>-</a:t>
            </a:r>
            <a:r>
              <a:rPr lang="cs-CZ" b="1" baseline="70000">
                <a:latin typeface="Arial" pitchFamily="34" charset="0"/>
              </a:rPr>
              <a:t> </a:t>
            </a:r>
            <a:r>
              <a:rPr lang="cs-CZ">
                <a:latin typeface="Arial" pitchFamily="34" charset="0"/>
              </a:rPr>
              <a:t>]</a:t>
            </a:r>
            <a:endParaRPr lang="cs-CZ" b="1" baseline="70000">
              <a:latin typeface="Arial" pitchFamily="34" charset="0"/>
            </a:endParaRPr>
          </a:p>
        </p:txBody>
      </p:sp>
      <p:sp>
        <p:nvSpPr>
          <p:cNvPr id="125991" name="Rectangle 50">
            <a:extLst>
              <a:ext uri="{FF2B5EF4-FFF2-40B4-BE49-F238E27FC236}">
                <a16:creationId xmlns:a16="http://schemas.microsoft.com/office/drawing/2014/main" id="{B39C2979-EB94-48D8-AC77-31912AF9315A}"/>
              </a:ext>
            </a:extLst>
          </p:cNvPr>
          <p:cNvSpPr>
            <a:spLocks noChangeArrowheads="1"/>
          </p:cNvSpPr>
          <p:nvPr/>
        </p:nvSpPr>
        <p:spPr bwMode="auto">
          <a:xfrm>
            <a:off x="6527801" y="3068639"/>
            <a:ext cx="1152525" cy="484187"/>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5992" name="Line 51">
            <a:extLst>
              <a:ext uri="{FF2B5EF4-FFF2-40B4-BE49-F238E27FC236}">
                <a16:creationId xmlns:a16="http://schemas.microsoft.com/office/drawing/2014/main" id="{029B27B8-2C59-475C-AAFB-4802CFA6B3CC}"/>
              </a:ext>
            </a:extLst>
          </p:cNvPr>
          <p:cNvSpPr>
            <a:spLocks noChangeShapeType="1"/>
          </p:cNvSpPr>
          <p:nvPr/>
        </p:nvSpPr>
        <p:spPr bwMode="auto">
          <a:xfrm>
            <a:off x="7886700" y="1039813"/>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grpSp>
        <p:nvGrpSpPr>
          <p:cNvPr id="125993" name="Group 52">
            <a:extLst>
              <a:ext uri="{FF2B5EF4-FFF2-40B4-BE49-F238E27FC236}">
                <a16:creationId xmlns:a16="http://schemas.microsoft.com/office/drawing/2014/main" id="{3CA3857B-CF4A-4C37-BFD7-406158EFBF18}"/>
              </a:ext>
            </a:extLst>
          </p:cNvPr>
          <p:cNvGrpSpPr>
            <a:grpSpLocks/>
          </p:cNvGrpSpPr>
          <p:nvPr/>
        </p:nvGrpSpPr>
        <p:grpSpPr bwMode="auto">
          <a:xfrm>
            <a:off x="7712076" y="958850"/>
            <a:ext cx="2085975" cy="420688"/>
            <a:chOff x="3990" y="594"/>
            <a:chExt cx="1314" cy="265"/>
          </a:xfrm>
        </p:grpSpPr>
        <p:sp>
          <p:nvSpPr>
            <p:cNvPr id="126001" name="Text Box 53">
              <a:extLst>
                <a:ext uri="{FF2B5EF4-FFF2-40B4-BE49-F238E27FC236}">
                  <a16:creationId xmlns:a16="http://schemas.microsoft.com/office/drawing/2014/main" id="{362AE750-D070-41AD-8EA5-155D98C8B3E4}"/>
                </a:ext>
              </a:extLst>
            </p:cNvPr>
            <p:cNvSpPr txBox="1">
              <a:spLocks noChangeArrowheads="1"/>
            </p:cNvSpPr>
            <p:nvPr/>
          </p:nvSpPr>
          <p:spPr bwMode="auto">
            <a:xfrm>
              <a:off x="3990" y="667"/>
              <a:ext cx="131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dHCO</a:t>
              </a:r>
              <a:r>
                <a:rPr lang="cs-CZ" altLang="cs-CZ" sz="1400" b="1" baseline="-25000">
                  <a:latin typeface="Times New Roman" panose="02020603050405020304" pitchFamily="18" charset="0"/>
                </a:rPr>
                <a:t>3</a:t>
              </a:r>
              <a:r>
                <a:rPr lang="cs-CZ" altLang="cs-CZ" sz="1400" b="1">
                  <a:latin typeface="Times New Roman" panose="02020603050405020304" pitchFamily="18" charset="0"/>
                </a:rPr>
                <a:t> = +1 mmol/l</a:t>
              </a:r>
            </a:p>
          </p:txBody>
        </p:sp>
        <p:sp>
          <p:nvSpPr>
            <p:cNvPr id="126002" name="Text Box 54">
              <a:extLst>
                <a:ext uri="{FF2B5EF4-FFF2-40B4-BE49-F238E27FC236}">
                  <a16:creationId xmlns:a16="http://schemas.microsoft.com/office/drawing/2014/main" id="{6F939E77-7AB6-432D-9E02-274178ED0FFB}"/>
                </a:ext>
              </a:extLst>
            </p:cNvPr>
            <p:cNvSpPr txBox="1">
              <a:spLocks noChangeArrowheads="1"/>
            </p:cNvSpPr>
            <p:nvPr/>
          </p:nvSpPr>
          <p:spPr bwMode="auto">
            <a:xfrm>
              <a:off x="4478" y="594"/>
              <a:ext cx="51"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a:t>
              </a:r>
            </a:p>
          </p:txBody>
        </p:sp>
      </p:grpSp>
      <p:sp>
        <p:nvSpPr>
          <p:cNvPr id="125994" name="Line 55">
            <a:extLst>
              <a:ext uri="{FF2B5EF4-FFF2-40B4-BE49-F238E27FC236}">
                <a16:creationId xmlns:a16="http://schemas.microsoft.com/office/drawing/2014/main" id="{F3862D1C-FFAB-4E7E-929F-2EB1D7533AAE}"/>
              </a:ext>
            </a:extLst>
          </p:cNvPr>
          <p:cNvSpPr>
            <a:spLocks noChangeShapeType="1"/>
          </p:cNvSpPr>
          <p:nvPr/>
        </p:nvSpPr>
        <p:spPr bwMode="auto">
          <a:xfrm>
            <a:off x="7642225" y="103981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95" name="Line 56">
            <a:extLst>
              <a:ext uri="{FF2B5EF4-FFF2-40B4-BE49-F238E27FC236}">
                <a16:creationId xmlns:a16="http://schemas.microsoft.com/office/drawing/2014/main" id="{7783CD02-7858-47B9-824F-E4EFDC705042}"/>
              </a:ext>
            </a:extLst>
          </p:cNvPr>
          <p:cNvSpPr>
            <a:spLocks noChangeShapeType="1"/>
          </p:cNvSpPr>
          <p:nvPr/>
        </p:nvSpPr>
        <p:spPr bwMode="auto">
          <a:xfrm>
            <a:off x="7924800" y="3078164"/>
            <a:ext cx="0" cy="422275"/>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grpSp>
        <p:nvGrpSpPr>
          <p:cNvPr id="125996" name="Group 57">
            <a:extLst>
              <a:ext uri="{FF2B5EF4-FFF2-40B4-BE49-F238E27FC236}">
                <a16:creationId xmlns:a16="http://schemas.microsoft.com/office/drawing/2014/main" id="{ABB5448C-D5A8-4B06-8E61-79EDDEE82ADC}"/>
              </a:ext>
            </a:extLst>
          </p:cNvPr>
          <p:cNvGrpSpPr>
            <a:grpSpLocks/>
          </p:cNvGrpSpPr>
          <p:nvPr/>
        </p:nvGrpSpPr>
        <p:grpSpPr bwMode="auto">
          <a:xfrm>
            <a:off x="7750176" y="2997200"/>
            <a:ext cx="2085975" cy="420688"/>
            <a:chOff x="3990" y="594"/>
            <a:chExt cx="1314" cy="265"/>
          </a:xfrm>
        </p:grpSpPr>
        <p:sp>
          <p:nvSpPr>
            <p:cNvPr id="125999" name="Text Box 58">
              <a:extLst>
                <a:ext uri="{FF2B5EF4-FFF2-40B4-BE49-F238E27FC236}">
                  <a16:creationId xmlns:a16="http://schemas.microsoft.com/office/drawing/2014/main" id="{AB7A64C7-5F37-4AE5-89DA-48B825AFC2BF}"/>
                </a:ext>
              </a:extLst>
            </p:cNvPr>
            <p:cNvSpPr txBox="1">
              <a:spLocks noChangeArrowheads="1"/>
            </p:cNvSpPr>
            <p:nvPr/>
          </p:nvSpPr>
          <p:spPr bwMode="auto">
            <a:xfrm>
              <a:off x="3990" y="667"/>
              <a:ext cx="131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dH</a:t>
              </a:r>
              <a:r>
                <a:rPr lang="cs-CZ" altLang="cs-CZ" sz="1400" b="1" baseline="30000">
                  <a:latin typeface="Times New Roman" panose="02020603050405020304" pitchFamily="18" charset="0"/>
                </a:rPr>
                <a:t>+</a:t>
              </a:r>
              <a:r>
                <a:rPr lang="cs-CZ" altLang="cs-CZ" sz="1400" b="1">
                  <a:latin typeface="Times New Roman" panose="02020603050405020304" pitchFamily="18" charset="0"/>
                </a:rPr>
                <a:t> = +1 mmol/l</a:t>
              </a:r>
            </a:p>
          </p:txBody>
        </p:sp>
        <p:sp>
          <p:nvSpPr>
            <p:cNvPr id="126000" name="Text Box 59">
              <a:extLst>
                <a:ext uri="{FF2B5EF4-FFF2-40B4-BE49-F238E27FC236}">
                  <a16:creationId xmlns:a16="http://schemas.microsoft.com/office/drawing/2014/main" id="{8F28FD0E-E193-4F77-9E42-351732385596}"/>
                </a:ext>
              </a:extLst>
            </p:cNvPr>
            <p:cNvSpPr txBox="1">
              <a:spLocks noChangeArrowheads="1"/>
            </p:cNvSpPr>
            <p:nvPr/>
          </p:nvSpPr>
          <p:spPr bwMode="auto">
            <a:xfrm>
              <a:off x="4478" y="594"/>
              <a:ext cx="51"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a:t>
              </a:r>
            </a:p>
          </p:txBody>
        </p:sp>
      </p:grpSp>
      <p:sp>
        <p:nvSpPr>
          <p:cNvPr id="125997" name="Line 60">
            <a:extLst>
              <a:ext uri="{FF2B5EF4-FFF2-40B4-BE49-F238E27FC236}">
                <a16:creationId xmlns:a16="http://schemas.microsoft.com/office/drawing/2014/main" id="{D90DED97-BB45-418C-A51E-8979C2F2AFB6}"/>
              </a:ext>
            </a:extLst>
          </p:cNvPr>
          <p:cNvSpPr>
            <a:spLocks noChangeShapeType="1"/>
          </p:cNvSpPr>
          <p:nvPr/>
        </p:nvSpPr>
        <p:spPr bwMode="auto">
          <a:xfrm>
            <a:off x="7680325" y="30781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5998" name="Line 61">
            <a:extLst>
              <a:ext uri="{FF2B5EF4-FFF2-40B4-BE49-F238E27FC236}">
                <a16:creationId xmlns:a16="http://schemas.microsoft.com/office/drawing/2014/main" id="{1BE51443-1424-49AC-9F83-3319C17845D6}"/>
              </a:ext>
            </a:extLst>
          </p:cNvPr>
          <p:cNvSpPr>
            <a:spLocks noChangeShapeType="1"/>
          </p:cNvSpPr>
          <p:nvPr/>
        </p:nvSpPr>
        <p:spPr bwMode="auto">
          <a:xfrm>
            <a:off x="7618413" y="35353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53708321-F587-4512-A7C9-9B02DEE68A3C}"/>
              </a:ext>
            </a:extLst>
          </p:cNvPr>
          <p:cNvSpPr>
            <a:spLocks noChangeArrowheads="1"/>
          </p:cNvSpPr>
          <p:nvPr/>
        </p:nvSpPr>
        <p:spPr bwMode="auto">
          <a:xfrm>
            <a:off x="6527800" y="5186363"/>
            <a:ext cx="1111250" cy="9779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endParaRPr lang="cs-CZ" altLang="cs-CZ" sz="2400">
              <a:latin typeface="Times New Roman" panose="02020603050405020304" pitchFamily="18" charset="0"/>
            </a:endParaRPr>
          </a:p>
        </p:txBody>
      </p:sp>
      <p:sp>
        <p:nvSpPr>
          <p:cNvPr id="128003" name="Rectangle 3">
            <a:extLst>
              <a:ext uri="{FF2B5EF4-FFF2-40B4-BE49-F238E27FC236}">
                <a16:creationId xmlns:a16="http://schemas.microsoft.com/office/drawing/2014/main" id="{6B5BCFDA-E0DF-42B5-97FE-31D9A7034A16}"/>
              </a:ext>
            </a:extLst>
          </p:cNvPr>
          <p:cNvSpPr>
            <a:spLocks noChangeArrowheads="1"/>
          </p:cNvSpPr>
          <p:nvPr/>
        </p:nvSpPr>
        <p:spPr bwMode="auto">
          <a:xfrm>
            <a:off x="6534151" y="3484564"/>
            <a:ext cx="587375" cy="700087"/>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04" name="Rectangle 4">
            <a:extLst>
              <a:ext uri="{FF2B5EF4-FFF2-40B4-BE49-F238E27FC236}">
                <a16:creationId xmlns:a16="http://schemas.microsoft.com/office/drawing/2014/main" id="{841CE246-2F7C-4153-A5CE-3856A87D77E6}"/>
              </a:ext>
            </a:extLst>
          </p:cNvPr>
          <p:cNvSpPr>
            <a:spLocks noChangeArrowheads="1"/>
          </p:cNvSpPr>
          <p:nvPr/>
        </p:nvSpPr>
        <p:spPr bwMode="auto">
          <a:xfrm flipH="1">
            <a:off x="1703388" y="146526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05" name="Rectangle 5">
            <a:extLst>
              <a:ext uri="{FF2B5EF4-FFF2-40B4-BE49-F238E27FC236}">
                <a16:creationId xmlns:a16="http://schemas.microsoft.com/office/drawing/2014/main" id="{1F9DD259-CD8E-44B0-BD6C-7D31B55A6A26}"/>
              </a:ext>
            </a:extLst>
          </p:cNvPr>
          <p:cNvSpPr>
            <a:spLocks noChangeArrowheads="1"/>
          </p:cNvSpPr>
          <p:nvPr/>
        </p:nvSpPr>
        <p:spPr bwMode="auto">
          <a:xfrm>
            <a:off x="9297988" y="4035426"/>
            <a:ext cx="1109662" cy="102552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06" name="Rectangle 6">
            <a:extLst>
              <a:ext uri="{FF2B5EF4-FFF2-40B4-BE49-F238E27FC236}">
                <a16:creationId xmlns:a16="http://schemas.microsoft.com/office/drawing/2014/main" id="{84F4FA5B-B751-43ED-A8B8-5DE811C70B74}"/>
              </a:ext>
            </a:extLst>
          </p:cNvPr>
          <p:cNvSpPr>
            <a:spLocks noChangeArrowheads="1"/>
          </p:cNvSpPr>
          <p:nvPr/>
        </p:nvSpPr>
        <p:spPr bwMode="auto">
          <a:xfrm>
            <a:off x="6553201" y="1033463"/>
            <a:ext cx="1114425" cy="10731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07" name="Rectangle 7">
            <a:extLst>
              <a:ext uri="{FF2B5EF4-FFF2-40B4-BE49-F238E27FC236}">
                <a16:creationId xmlns:a16="http://schemas.microsoft.com/office/drawing/2014/main" id="{D8BE7499-528D-4B05-B1A4-89997792071A}"/>
              </a:ext>
            </a:extLst>
          </p:cNvPr>
          <p:cNvSpPr>
            <a:spLocks noChangeArrowheads="1"/>
          </p:cNvSpPr>
          <p:nvPr/>
        </p:nvSpPr>
        <p:spPr bwMode="auto">
          <a:xfrm>
            <a:off x="4124325" y="2173288"/>
            <a:ext cx="1149350" cy="10033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08" name="Rectangle 8">
            <a:extLst>
              <a:ext uri="{FF2B5EF4-FFF2-40B4-BE49-F238E27FC236}">
                <a16:creationId xmlns:a16="http://schemas.microsoft.com/office/drawing/2014/main" id="{47C3559C-F6B1-44AB-81A2-866C30DC73C1}"/>
              </a:ext>
            </a:extLst>
          </p:cNvPr>
          <p:cNvSpPr>
            <a:spLocks noChangeArrowheads="1"/>
          </p:cNvSpPr>
          <p:nvPr/>
        </p:nvSpPr>
        <p:spPr bwMode="auto">
          <a:xfrm>
            <a:off x="2024064" y="1141414"/>
            <a:ext cx="930275" cy="103187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09" name="Rectangle 9">
            <a:extLst>
              <a:ext uri="{FF2B5EF4-FFF2-40B4-BE49-F238E27FC236}">
                <a16:creationId xmlns:a16="http://schemas.microsoft.com/office/drawing/2014/main" id="{2B526036-1A1E-4B6F-8156-CC98C9B8DAAF}"/>
              </a:ext>
            </a:extLst>
          </p:cNvPr>
          <p:cNvSpPr>
            <a:spLocks noChangeArrowheads="1"/>
          </p:cNvSpPr>
          <p:nvPr/>
        </p:nvSpPr>
        <p:spPr bwMode="auto">
          <a:xfrm>
            <a:off x="6556375" y="1401764"/>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10" name="Rectangle 10">
            <a:extLst>
              <a:ext uri="{FF2B5EF4-FFF2-40B4-BE49-F238E27FC236}">
                <a16:creationId xmlns:a16="http://schemas.microsoft.com/office/drawing/2014/main" id="{5C72D77B-A470-4BB7-8B8A-EAC626767B0B}"/>
              </a:ext>
            </a:extLst>
          </p:cNvPr>
          <p:cNvSpPr>
            <a:spLocks noChangeArrowheads="1"/>
          </p:cNvSpPr>
          <p:nvPr/>
        </p:nvSpPr>
        <p:spPr bwMode="auto">
          <a:xfrm>
            <a:off x="4127500" y="24971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11" name="Rectangle 11">
            <a:extLst>
              <a:ext uri="{FF2B5EF4-FFF2-40B4-BE49-F238E27FC236}">
                <a16:creationId xmlns:a16="http://schemas.microsoft.com/office/drawing/2014/main" id="{B1527BF7-7071-47B6-AC00-7C27017BD5A7}"/>
              </a:ext>
            </a:extLst>
          </p:cNvPr>
          <p:cNvSpPr>
            <a:spLocks noChangeArrowheads="1"/>
          </p:cNvSpPr>
          <p:nvPr/>
        </p:nvSpPr>
        <p:spPr bwMode="auto">
          <a:xfrm>
            <a:off x="2027238" y="14779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12" name="Text Box 12">
            <a:extLst>
              <a:ext uri="{FF2B5EF4-FFF2-40B4-BE49-F238E27FC236}">
                <a16:creationId xmlns:a16="http://schemas.microsoft.com/office/drawing/2014/main" id="{290A548B-E12F-45B0-8554-B9351F129A10}"/>
              </a:ext>
            </a:extLst>
          </p:cNvPr>
          <p:cNvSpPr txBox="1">
            <a:spLocks noChangeArrowheads="1"/>
          </p:cNvSpPr>
          <p:nvPr/>
        </p:nvSpPr>
        <p:spPr bwMode="auto">
          <a:xfrm>
            <a:off x="2181226" y="162401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28013" name="Text Box 13">
            <a:extLst>
              <a:ext uri="{FF2B5EF4-FFF2-40B4-BE49-F238E27FC236}">
                <a16:creationId xmlns:a16="http://schemas.microsoft.com/office/drawing/2014/main" id="{716D4245-70F4-471D-80F7-8F37A9DE0C92}"/>
              </a:ext>
            </a:extLst>
          </p:cNvPr>
          <p:cNvSpPr txBox="1">
            <a:spLocks noChangeArrowheads="1"/>
          </p:cNvSpPr>
          <p:nvPr/>
        </p:nvSpPr>
        <p:spPr bwMode="auto">
          <a:xfrm>
            <a:off x="2163763" y="36449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28014" name="Text Box 14">
            <a:extLst>
              <a:ext uri="{FF2B5EF4-FFF2-40B4-BE49-F238E27FC236}">
                <a16:creationId xmlns:a16="http://schemas.microsoft.com/office/drawing/2014/main" id="{BC3A35E7-77B9-4290-A0D0-3A0863A1FCE4}"/>
              </a:ext>
            </a:extLst>
          </p:cNvPr>
          <p:cNvSpPr txBox="1">
            <a:spLocks noChangeArrowheads="1"/>
          </p:cNvSpPr>
          <p:nvPr/>
        </p:nvSpPr>
        <p:spPr bwMode="auto">
          <a:xfrm>
            <a:off x="4270375" y="26574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28015" name="Text Box 15">
            <a:extLst>
              <a:ext uri="{FF2B5EF4-FFF2-40B4-BE49-F238E27FC236}">
                <a16:creationId xmlns:a16="http://schemas.microsoft.com/office/drawing/2014/main" id="{D826209E-3A0F-4C20-9054-3509DE9A9E55}"/>
              </a:ext>
            </a:extLst>
          </p:cNvPr>
          <p:cNvSpPr txBox="1">
            <a:spLocks noChangeArrowheads="1"/>
          </p:cNvSpPr>
          <p:nvPr/>
        </p:nvSpPr>
        <p:spPr bwMode="auto">
          <a:xfrm>
            <a:off x="6715126" y="15986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28016" name="Freeform 16">
            <a:extLst>
              <a:ext uri="{FF2B5EF4-FFF2-40B4-BE49-F238E27FC236}">
                <a16:creationId xmlns:a16="http://schemas.microsoft.com/office/drawing/2014/main" id="{DFA6DC91-AF4F-4DA0-ADDE-ABFE770AC287}"/>
              </a:ext>
            </a:extLst>
          </p:cNvPr>
          <p:cNvSpPr>
            <a:spLocks/>
          </p:cNvSpPr>
          <p:nvPr/>
        </p:nvSpPr>
        <p:spPr bwMode="auto">
          <a:xfrm>
            <a:off x="5383213" y="184785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8017" name="Freeform 17">
            <a:extLst>
              <a:ext uri="{FF2B5EF4-FFF2-40B4-BE49-F238E27FC236}">
                <a16:creationId xmlns:a16="http://schemas.microsoft.com/office/drawing/2014/main" id="{F27B2585-ABBA-4E99-9166-8731016CF546}"/>
              </a:ext>
            </a:extLst>
          </p:cNvPr>
          <p:cNvSpPr>
            <a:spLocks/>
          </p:cNvSpPr>
          <p:nvPr/>
        </p:nvSpPr>
        <p:spPr bwMode="auto">
          <a:xfrm>
            <a:off x="5289551" y="286385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128018" name="Group 18">
            <a:extLst>
              <a:ext uri="{FF2B5EF4-FFF2-40B4-BE49-F238E27FC236}">
                <a16:creationId xmlns:a16="http://schemas.microsoft.com/office/drawing/2014/main" id="{035F2FE1-68C0-4780-8A80-B8660269B213}"/>
              </a:ext>
            </a:extLst>
          </p:cNvPr>
          <p:cNvGrpSpPr>
            <a:grpSpLocks/>
          </p:cNvGrpSpPr>
          <p:nvPr/>
        </p:nvGrpSpPr>
        <p:grpSpPr bwMode="auto">
          <a:xfrm flipH="1">
            <a:off x="2979738" y="1846263"/>
            <a:ext cx="1130300" cy="2038350"/>
            <a:chOff x="2575" y="781"/>
            <a:chExt cx="866" cy="1284"/>
          </a:xfrm>
        </p:grpSpPr>
        <p:sp>
          <p:nvSpPr>
            <p:cNvPr id="128068" name="Freeform 19">
              <a:extLst>
                <a:ext uri="{FF2B5EF4-FFF2-40B4-BE49-F238E27FC236}">
                  <a16:creationId xmlns:a16="http://schemas.microsoft.com/office/drawing/2014/main" id="{46EF9A1D-318C-4D8F-A62A-6FB2237C73BE}"/>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8069" name="Freeform 20">
              <a:extLst>
                <a:ext uri="{FF2B5EF4-FFF2-40B4-BE49-F238E27FC236}">
                  <a16:creationId xmlns:a16="http://schemas.microsoft.com/office/drawing/2014/main" id="{B5DEF767-3782-4730-83DB-6E9507342A10}"/>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28019" name="Group 21">
            <a:extLst>
              <a:ext uri="{FF2B5EF4-FFF2-40B4-BE49-F238E27FC236}">
                <a16:creationId xmlns:a16="http://schemas.microsoft.com/office/drawing/2014/main" id="{CBF42D0F-B371-498B-91C7-FD02FF49A76D}"/>
              </a:ext>
            </a:extLst>
          </p:cNvPr>
          <p:cNvGrpSpPr>
            <a:grpSpLocks/>
          </p:cNvGrpSpPr>
          <p:nvPr/>
        </p:nvGrpSpPr>
        <p:grpSpPr bwMode="auto">
          <a:xfrm>
            <a:off x="2171700" y="115889"/>
            <a:ext cx="560388" cy="917575"/>
            <a:chOff x="3510" y="1453"/>
            <a:chExt cx="353" cy="578"/>
          </a:xfrm>
        </p:grpSpPr>
        <p:sp>
          <p:nvSpPr>
            <p:cNvPr id="128059" name="Freeform 22">
              <a:extLst>
                <a:ext uri="{FF2B5EF4-FFF2-40B4-BE49-F238E27FC236}">
                  <a16:creationId xmlns:a16="http://schemas.microsoft.com/office/drawing/2014/main" id="{7BA54FEF-50BD-43FB-88E0-C34B74C886FF}"/>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8060" name="Oval 23">
              <a:extLst>
                <a:ext uri="{FF2B5EF4-FFF2-40B4-BE49-F238E27FC236}">
                  <a16:creationId xmlns:a16="http://schemas.microsoft.com/office/drawing/2014/main" id="{00394D80-59D9-4AEC-81E0-1D699EA2925B}"/>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61" name="Freeform 24">
              <a:extLst>
                <a:ext uri="{FF2B5EF4-FFF2-40B4-BE49-F238E27FC236}">
                  <a16:creationId xmlns:a16="http://schemas.microsoft.com/office/drawing/2014/main" id="{BF5E54A2-6152-489D-AB9D-7FC453E0B93F}"/>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8062" name="Freeform 25">
              <a:extLst>
                <a:ext uri="{FF2B5EF4-FFF2-40B4-BE49-F238E27FC236}">
                  <a16:creationId xmlns:a16="http://schemas.microsoft.com/office/drawing/2014/main" id="{D458B6C9-5502-49C1-8AF3-6A6F6F870089}"/>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8063" name="Freeform 26">
              <a:extLst>
                <a:ext uri="{FF2B5EF4-FFF2-40B4-BE49-F238E27FC236}">
                  <a16:creationId xmlns:a16="http://schemas.microsoft.com/office/drawing/2014/main" id="{C9464FF6-129E-42D5-9B5C-8B32CF6CD4FA}"/>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8064" name="Oval 27">
              <a:extLst>
                <a:ext uri="{FF2B5EF4-FFF2-40B4-BE49-F238E27FC236}">
                  <a16:creationId xmlns:a16="http://schemas.microsoft.com/office/drawing/2014/main" id="{626F9299-9B64-4B9C-A2B0-49158BC30991}"/>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65" name="Freeform 28">
              <a:extLst>
                <a:ext uri="{FF2B5EF4-FFF2-40B4-BE49-F238E27FC236}">
                  <a16:creationId xmlns:a16="http://schemas.microsoft.com/office/drawing/2014/main" id="{CA071E83-6208-4783-B242-73C5CF8C9913}"/>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8066" name="Oval 29">
              <a:extLst>
                <a:ext uri="{FF2B5EF4-FFF2-40B4-BE49-F238E27FC236}">
                  <a16:creationId xmlns:a16="http://schemas.microsoft.com/office/drawing/2014/main" id="{DC31216F-3F86-42DF-AB94-FEDF84EBC3EB}"/>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67" name="Oval 30">
              <a:extLst>
                <a:ext uri="{FF2B5EF4-FFF2-40B4-BE49-F238E27FC236}">
                  <a16:creationId xmlns:a16="http://schemas.microsoft.com/office/drawing/2014/main" id="{9F4A7E2A-C76E-47CB-85E8-8B07EAAAF547}"/>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sp>
        <p:nvSpPr>
          <p:cNvPr id="128020" name="Line 31">
            <a:extLst>
              <a:ext uri="{FF2B5EF4-FFF2-40B4-BE49-F238E27FC236}">
                <a16:creationId xmlns:a16="http://schemas.microsoft.com/office/drawing/2014/main" id="{060BE3C0-E07D-4236-BF5A-B418FE65430A}"/>
              </a:ext>
            </a:extLst>
          </p:cNvPr>
          <p:cNvSpPr>
            <a:spLocks noChangeShapeType="1"/>
          </p:cNvSpPr>
          <p:nvPr/>
        </p:nvSpPr>
        <p:spPr bwMode="auto">
          <a:xfrm>
            <a:off x="6661151" y="1663700"/>
            <a:ext cx="9525" cy="293688"/>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21" name="Text Box 32">
            <a:extLst>
              <a:ext uri="{FF2B5EF4-FFF2-40B4-BE49-F238E27FC236}">
                <a16:creationId xmlns:a16="http://schemas.microsoft.com/office/drawing/2014/main" id="{BBFFC3B7-012E-41A1-AA4B-248AF27F388D}"/>
              </a:ext>
            </a:extLst>
          </p:cNvPr>
          <p:cNvSpPr txBox="1">
            <a:spLocks noChangeArrowheads="1"/>
          </p:cNvSpPr>
          <p:nvPr/>
        </p:nvSpPr>
        <p:spPr bwMode="auto">
          <a:xfrm>
            <a:off x="7404100" y="14319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28022" name="Line 33">
            <a:extLst>
              <a:ext uri="{FF2B5EF4-FFF2-40B4-BE49-F238E27FC236}">
                <a16:creationId xmlns:a16="http://schemas.microsoft.com/office/drawing/2014/main" id="{CA9D02B5-7813-4BB9-839B-EC7DF316F656}"/>
              </a:ext>
            </a:extLst>
          </p:cNvPr>
          <p:cNvSpPr>
            <a:spLocks noChangeShapeType="1"/>
          </p:cNvSpPr>
          <p:nvPr/>
        </p:nvSpPr>
        <p:spPr bwMode="auto">
          <a:xfrm>
            <a:off x="4251326" y="27416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23" name="Line 34">
            <a:extLst>
              <a:ext uri="{FF2B5EF4-FFF2-40B4-BE49-F238E27FC236}">
                <a16:creationId xmlns:a16="http://schemas.microsoft.com/office/drawing/2014/main" id="{46123B8E-D3A2-4A95-8FA2-3CC78916758C}"/>
              </a:ext>
            </a:extLst>
          </p:cNvPr>
          <p:cNvSpPr>
            <a:spLocks noChangeShapeType="1"/>
          </p:cNvSpPr>
          <p:nvPr/>
        </p:nvSpPr>
        <p:spPr bwMode="auto">
          <a:xfrm>
            <a:off x="2143126" y="169703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24" name="Line 35">
            <a:extLst>
              <a:ext uri="{FF2B5EF4-FFF2-40B4-BE49-F238E27FC236}">
                <a16:creationId xmlns:a16="http://schemas.microsoft.com/office/drawing/2014/main" id="{215255FD-F946-442C-9AE2-9B57BF6C1E49}"/>
              </a:ext>
            </a:extLst>
          </p:cNvPr>
          <p:cNvSpPr>
            <a:spLocks noChangeShapeType="1"/>
          </p:cNvSpPr>
          <p:nvPr/>
        </p:nvSpPr>
        <p:spPr bwMode="auto">
          <a:xfrm>
            <a:off x="7886700" y="1039813"/>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8025" name="Line 36">
            <a:extLst>
              <a:ext uri="{FF2B5EF4-FFF2-40B4-BE49-F238E27FC236}">
                <a16:creationId xmlns:a16="http://schemas.microsoft.com/office/drawing/2014/main" id="{4530197B-F366-4DEF-8FD6-355C16D5AC56}"/>
              </a:ext>
            </a:extLst>
          </p:cNvPr>
          <p:cNvSpPr>
            <a:spLocks noChangeShapeType="1"/>
          </p:cNvSpPr>
          <p:nvPr/>
        </p:nvSpPr>
        <p:spPr bwMode="auto">
          <a:xfrm>
            <a:off x="7664450" y="14017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26" name="Line 37">
            <a:extLst>
              <a:ext uri="{FF2B5EF4-FFF2-40B4-BE49-F238E27FC236}">
                <a16:creationId xmlns:a16="http://schemas.microsoft.com/office/drawing/2014/main" id="{CFA681A3-7922-48C6-9A45-68249175789E}"/>
              </a:ext>
            </a:extLst>
          </p:cNvPr>
          <p:cNvSpPr>
            <a:spLocks noChangeShapeType="1"/>
          </p:cNvSpPr>
          <p:nvPr/>
        </p:nvSpPr>
        <p:spPr bwMode="auto">
          <a:xfrm>
            <a:off x="7642225" y="103981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27" name="Rectangle 38">
            <a:extLst>
              <a:ext uri="{FF2B5EF4-FFF2-40B4-BE49-F238E27FC236}">
                <a16:creationId xmlns:a16="http://schemas.microsoft.com/office/drawing/2014/main" id="{D1C9316A-96E6-4607-A946-E3828A322D63}"/>
              </a:ext>
            </a:extLst>
          </p:cNvPr>
          <p:cNvSpPr>
            <a:spLocks noChangeArrowheads="1"/>
          </p:cNvSpPr>
          <p:nvPr/>
        </p:nvSpPr>
        <p:spPr bwMode="auto">
          <a:xfrm>
            <a:off x="6537326" y="3544888"/>
            <a:ext cx="576263" cy="6397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28" name="Text Box 39">
            <a:extLst>
              <a:ext uri="{FF2B5EF4-FFF2-40B4-BE49-F238E27FC236}">
                <a16:creationId xmlns:a16="http://schemas.microsoft.com/office/drawing/2014/main" id="{8018E92B-4A8D-4CBA-905C-6B4D5BE26DB7}"/>
              </a:ext>
            </a:extLst>
          </p:cNvPr>
          <p:cNvSpPr txBox="1">
            <a:spLocks noChangeArrowheads="1"/>
          </p:cNvSpPr>
          <p:nvPr/>
        </p:nvSpPr>
        <p:spPr bwMode="auto">
          <a:xfrm>
            <a:off x="6661151" y="36607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8029" name="Text Box 40">
            <a:extLst>
              <a:ext uri="{FF2B5EF4-FFF2-40B4-BE49-F238E27FC236}">
                <a16:creationId xmlns:a16="http://schemas.microsoft.com/office/drawing/2014/main" id="{FAD2A0CB-D98E-4117-BDC0-9CED9B14520E}"/>
              </a:ext>
            </a:extLst>
          </p:cNvPr>
          <p:cNvSpPr txBox="1">
            <a:spLocks noChangeArrowheads="1"/>
          </p:cNvSpPr>
          <p:nvPr/>
        </p:nvSpPr>
        <p:spPr bwMode="auto">
          <a:xfrm>
            <a:off x="7824789" y="1625600"/>
            <a:ext cx="10128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24 mmol/l</a:t>
            </a:r>
          </a:p>
        </p:txBody>
      </p:sp>
      <p:sp>
        <p:nvSpPr>
          <p:cNvPr id="128030" name="Text Box 41">
            <a:extLst>
              <a:ext uri="{FF2B5EF4-FFF2-40B4-BE49-F238E27FC236}">
                <a16:creationId xmlns:a16="http://schemas.microsoft.com/office/drawing/2014/main" id="{D0C705DB-7DE0-42DE-9F83-1DED629CE5D5}"/>
              </a:ext>
            </a:extLst>
          </p:cNvPr>
          <p:cNvSpPr txBox="1">
            <a:spLocks noChangeArrowheads="1"/>
          </p:cNvSpPr>
          <p:nvPr/>
        </p:nvSpPr>
        <p:spPr bwMode="auto">
          <a:xfrm>
            <a:off x="7118351" y="3556000"/>
            <a:ext cx="2087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43 nmol/l (pH=7,37)</a:t>
            </a:r>
          </a:p>
        </p:txBody>
      </p:sp>
      <p:sp>
        <p:nvSpPr>
          <p:cNvPr id="128031" name="Line 42">
            <a:extLst>
              <a:ext uri="{FF2B5EF4-FFF2-40B4-BE49-F238E27FC236}">
                <a16:creationId xmlns:a16="http://schemas.microsoft.com/office/drawing/2014/main" id="{06D218A1-2E0D-4B7B-800E-D02DDD46C4FC}"/>
              </a:ext>
            </a:extLst>
          </p:cNvPr>
          <p:cNvSpPr>
            <a:spLocks noChangeShapeType="1"/>
          </p:cNvSpPr>
          <p:nvPr/>
        </p:nvSpPr>
        <p:spPr bwMode="auto">
          <a:xfrm>
            <a:off x="7664450" y="216058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32" name="Line 43">
            <a:extLst>
              <a:ext uri="{FF2B5EF4-FFF2-40B4-BE49-F238E27FC236}">
                <a16:creationId xmlns:a16="http://schemas.microsoft.com/office/drawing/2014/main" id="{4FC88476-0A7A-45B5-8F09-8BD1C298D0B4}"/>
              </a:ext>
            </a:extLst>
          </p:cNvPr>
          <p:cNvSpPr>
            <a:spLocks noChangeShapeType="1"/>
          </p:cNvSpPr>
          <p:nvPr/>
        </p:nvSpPr>
        <p:spPr bwMode="auto">
          <a:xfrm>
            <a:off x="7886700" y="1414464"/>
            <a:ext cx="0" cy="758825"/>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8033" name="Line 44">
            <a:extLst>
              <a:ext uri="{FF2B5EF4-FFF2-40B4-BE49-F238E27FC236}">
                <a16:creationId xmlns:a16="http://schemas.microsoft.com/office/drawing/2014/main" id="{9EAE384D-E783-45C0-8E3E-5D297A109939}"/>
              </a:ext>
            </a:extLst>
          </p:cNvPr>
          <p:cNvSpPr>
            <a:spLocks noChangeShapeType="1"/>
          </p:cNvSpPr>
          <p:nvPr/>
        </p:nvSpPr>
        <p:spPr bwMode="auto">
          <a:xfrm>
            <a:off x="7115175" y="418782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34" name="Line 45">
            <a:extLst>
              <a:ext uri="{FF2B5EF4-FFF2-40B4-BE49-F238E27FC236}">
                <a16:creationId xmlns:a16="http://schemas.microsoft.com/office/drawing/2014/main" id="{22CD7997-ED9E-44F8-9E92-200E58C0BC68}"/>
              </a:ext>
            </a:extLst>
          </p:cNvPr>
          <p:cNvSpPr>
            <a:spLocks noChangeShapeType="1"/>
          </p:cNvSpPr>
          <p:nvPr/>
        </p:nvSpPr>
        <p:spPr bwMode="auto">
          <a:xfrm>
            <a:off x="7297738" y="3487739"/>
            <a:ext cx="0" cy="700087"/>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8035" name="Rectangle 46">
            <a:extLst>
              <a:ext uri="{FF2B5EF4-FFF2-40B4-BE49-F238E27FC236}">
                <a16:creationId xmlns:a16="http://schemas.microsoft.com/office/drawing/2014/main" id="{5D116D21-7279-4895-AE47-CC010BAD9A3C}"/>
              </a:ext>
            </a:extLst>
          </p:cNvPr>
          <p:cNvSpPr>
            <a:spLocks noChangeArrowheads="1"/>
          </p:cNvSpPr>
          <p:nvPr/>
        </p:nvSpPr>
        <p:spPr bwMode="auto">
          <a:xfrm>
            <a:off x="9296400" y="4397375"/>
            <a:ext cx="1111250" cy="7826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36" name="Rectangle 47">
            <a:extLst>
              <a:ext uri="{FF2B5EF4-FFF2-40B4-BE49-F238E27FC236}">
                <a16:creationId xmlns:a16="http://schemas.microsoft.com/office/drawing/2014/main" id="{03F8ED45-CEC9-4EE6-997C-23C4BFC57878}"/>
              </a:ext>
            </a:extLst>
          </p:cNvPr>
          <p:cNvSpPr>
            <a:spLocks noChangeArrowheads="1"/>
          </p:cNvSpPr>
          <p:nvPr/>
        </p:nvSpPr>
        <p:spPr bwMode="auto">
          <a:xfrm>
            <a:off x="6532563" y="5180013"/>
            <a:ext cx="1111250" cy="977900"/>
          </a:xfrm>
          <a:prstGeom prst="rect">
            <a:avLst/>
          </a:prstGeom>
          <a:solidFill>
            <a:schemeClr val="bg1"/>
          </a:solidFill>
          <a:ln w="12700">
            <a:solidFill>
              <a:srgbClr val="000000"/>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37" name="Rectangle 48">
            <a:extLst>
              <a:ext uri="{FF2B5EF4-FFF2-40B4-BE49-F238E27FC236}">
                <a16:creationId xmlns:a16="http://schemas.microsoft.com/office/drawing/2014/main" id="{2C38643B-C2C4-425C-9089-E80FD3F848AB}"/>
              </a:ext>
            </a:extLst>
          </p:cNvPr>
          <p:cNvSpPr>
            <a:spLocks noChangeArrowheads="1"/>
          </p:cNvSpPr>
          <p:nvPr/>
        </p:nvSpPr>
        <p:spPr bwMode="auto">
          <a:xfrm>
            <a:off x="6530975" y="5541964"/>
            <a:ext cx="1111250" cy="6238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28038" name="Text Box 49">
            <a:extLst>
              <a:ext uri="{FF2B5EF4-FFF2-40B4-BE49-F238E27FC236}">
                <a16:creationId xmlns:a16="http://schemas.microsoft.com/office/drawing/2014/main" id="{16B45F20-CEE0-4443-8AEC-B0593F6FC757}"/>
              </a:ext>
            </a:extLst>
          </p:cNvPr>
          <p:cNvSpPr txBox="1">
            <a:spLocks noChangeArrowheads="1"/>
          </p:cNvSpPr>
          <p:nvPr/>
        </p:nvSpPr>
        <p:spPr bwMode="auto">
          <a:xfrm>
            <a:off x="6718300" y="566102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28039" name="Freeform 50">
            <a:extLst>
              <a:ext uri="{FF2B5EF4-FFF2-40B4-BE49-F238E27FC236}">
                <a16:creationId xmlns:a16="http://schemas.microsoft.com/office/drawing/2014/main" id="{3E606486-6566-40FB-A2C4-22932066739A}"/>
              </a:ext>
            </a:extLst>
          </p:cNvPr>
          <p:cNvSpPr>
            <a:spLocks/>
          </p:cNvSpPr>
          <p:nvPr/>
        </p:nvSpPr>
        <p:spPr bwMode="auto">
          <a:xfrm>
            <a:off x="7118350" y="3851275"/>
            <a:ext cx="2154238" cy="1035050"/>
          </a:xfrm>
          <a:custGeom>
            <a:avLst/>
            <a:gdLst>
              <a:gd name="T0" fmla="*/ 2147483646 w 1357"/>
              <a:gd name="T1" fmla="*/ 2147483646 h 652"/>
              <a:gd name="T2" fmla="*/ 2147483646 w 1357"/>
              <a:gd name="T3" fmla="*/ 2147483646 h 652"/>
              <a:gd name="T4" fmla="*/ 2147483646 w 1357"/>
              <a:gd name="T5" fmla="*/ 2147483646 h 652"/>
              <a:gd name="T6" fmla="*/ 2147483646 w 1357"/>
              <a:gd name="T7" fmla="*/ 2147483646 h 652"/>
              <a:gd name="T8" fmla="*/ 2147483646 w 1357"/>
              <a:gd name="T9" fmla="*/ 0 h 652"/>
              <a:gd name="T10" fmla="*/ 0 w 1357"/>
              <a:gd name="T11" fmla="*/ 2147483646 h 652"/>
              <a:gd name="T12" fmla="*/ 0 60000 65536"/>
              <a:gd name="T13" fmla="*/ 0 60000 65536"/>
              <a:gd name="T14" fmla="*/ 0 60000 65536"/>
              <a:gd name="T15" fmla="*/ 0 60000 65536"/>
              <a:gd name="T16" fmla="*/ 0 60000 65536"/>
              <a:gd name="T17" fmla="*/ 0 60000 65536"/>
              <a:gd name="T18" fmla="*/ 0 w 1357"/>
              <a:gd name="T19" fmla="*/ 0 h 652"/>
              <a:gd name="T20" fmla="*/ 1357 w 1357"/>
              <a:gd name="T21" fmla="*/ 652 h 652"/>
            </a:gdLst>
            <a:ahLst/>
            <a:cxnLst>
              <a:cxn ang="T12">
                <a:pos x="T0" y="T1"/>
              </a:cxn>
              <a:cxn ang="T13">
                <a:pos x="T2" y="T3"/>
              </a:cxn>
              <a:cxn ang="T14">
                <a:pos x="T4" y="T5"/>
              </a:cxn>
              <a:cxn ang="T15">
                <a:pos x="T6" y="T7"/>
              </a:cxn>
              <a:cxn ang="T16">
                <a:pos x="T8" y="T9"/>
              </a:cxn>
              <a:cxn ang="T17">
                <a:pos x="T10" y="T11"/>
              </a:cxn>
            </a:cxnLst>
            <a:rect l="T18" t="T19" r="T20" b="T21"/>
            <a:pathLst>
              <a:path w="1357" h="652">
                <a:moveTo>
                  <a:pt x="1357" y="647"/>
                </a:moveTo>
                <a:lnTo>
                  <a:pt x="757" y="652"/>
                </a:lnTo>
                <a:cubicBezTo>
                  <a:pt x="637" y="634"/>
                  <a:pt x="655" y="631"/>
                  <a:pt x="635" y="538"/>
                </a:cubicBezTo>
                <a:lnTo>
                  <a:pt x="635" y="91"/>
                </a:lnTo>
                <a:cubicBezTo>
                  <a:pt x="622" y="1"/>
                  <a:pt x="660" y="15"/>
                  <a:pt x="554" y="0"/>
                </a:cubicBezTo>
                <a:lnTo>
                  <a:pt x="0" y="1"/>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8040" name="Freeform 51">
            <a:extLst>
              <a:ext uri="{FF2B5EF4-FFF2-40B4-BE49-F238E27FC236}">
                <a16:creationId xmlns:a16="http://schemas.microsoft.com/office/drawing/2014/main" id="{AEB8602A-F113-4454-AE82-AA0C727DAB92}"/>
              </a:ext>
            </a:extLst>
          </p:cNvPr>
          <p:cNvSpPr>
            <a:spLocks/>
          </p:cNvSpPr>
          <p:nvPr/>
        </p:nvSpPr>
        <p:spPr bwMode="auto">
          <a:xfrm>
            <a:off x="7631114" y="4878389"/>
            <a:ext cx="1658937" cy="1012825"/>
          </a:xfrm>
          <a:custGeom>
            <a:avLst/>
            <a:gdLst>
              <a:gd name="T0" fmla="*/ 2147483646 w 1045"/>
              <a:gd name="T1" fmla="*/ 0 h 638"/>
              <a:gd name="T2" fmla="*/ 2147483646 w 1045"/>
              <a:gd name="T3" fmla="*/ 2147483646 h 638"/>
              <a:gd name="T4" fmla="*/ 2147483646 w 1045"/>
              <a:gd name="T5" fmla="*/ 0 h 638"/>
              <a:gd name="T6" fmla="*/ 2147483646 w 1045"/>
              <a:gd name="T7" fmla="*/ 2147483646 h 638"/>
              <a:gd name="T8" fmla="*/ 2147483646 w 1045"/>
              <a:gd name="T9" fmla="*/ 2147483646 h 638"/>
              <a:gd name="T10" fmla="*/ 2147483646 w 1045"/>
              <a:gd name="T11" fmla="*/ 2147483646 h 638"/>
              <a:gd name="T12" fmla="*/ 0 w 1045"/>
              <a:gd name="T13" fmla="*/ 2147483646 h 638"/>
              <a:gd name="T14" fmla="*/ 0 60000 65536"/>
              <a:gd name="T15" fmla="*/ 0 60000 65536"/>
              <a:gd name="T16" fmla="*/ 0 60000 65536"/>
              <a:gd name="T17" fmla="*/ 0 60000 65536"/>
              <a:gd name="T18" fmla="*/ 0 60000 65536"/>
              <a:gd name="T19" fmla="*/ 0 60000 65536"/>
              <a:gd name="T20" fmla="*/ 0 60000 65536"/>
              <a:gd name="T21" fmla="*/ 0 w 1045"/>
              <a:gd name="T22" fmla="*/ 0 h 638"/>
              <a:gd name="T23" fmla="*/ 1045 w 1045"/>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5" h="638">
                <a:moveTo>
                  <a:pt x="1045" y="0"/>
                </a:moveTo>
                <a:lnTo>
                  <a:pt x="763" y="5"/>
                </a:lnTo>
                <a:lnTo>
                  <a:pt x="434" y="0"/>
                </a:lnTo>
                <a:cubicBezTo>
                  <a:pt x="359" y="22"/>
                  <a:pt x="332" y="47"/>
                  <a:pt x="312" y="138"/>
                </a:cubicBezTo>
                <a:lnTo>
                  <a:pt x="312" y="547"/>
                </a:lnTo>
                <a:cubicBezTo>
                  <a:pt x="298" y="630"/>
                  <a:pt x="283" y="623"/>
                  <a:pt x="231" y="638"/>
                </a:cubicBezTo>
                <a:lnTo>
                  <a:pt x="0" y="638"/>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28041" name="Line 52">
            <a:extLst>
              <a:ext uri="{FF2B5EF4-FFF2-40B4-BE49-F238E27FC236}">
                <a16:creationId xmlns:a16="http://schemas.microsoft.com/office/drawing/2014/main" id="{2EEAC1D3-9E60-47CC-BCD9-EC5B91AAD106}"/>
              </a:ext>
            </a:extLst>
          </p:cNvPr>
          <p:cNvSpPr>
            <a:spLocks noChangeShapeType="1"/>
          </p:cNvSpPr>
          <p:nvPr/>
        </p:nvSpPr>
        <p:spPr bwMode="auto">
          <a:xfrm>
            <a:off x="6689726" y="5729289"/>
            <a:ext cx="9525" cy="293687"/>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8042" name="Text Box 53">
            <a:extLst>
              <a:ext uri="{FF2B5EF4-FFF2-40B4-BE49-F238E27FC236}">
                <a16:creationId xmlns:a16="http://schemas.microsoft.com/office/drawing/2014/main" id="{5C839EF0-9217-43D5-9855-3ACDE3923A52}"/>
              </a:ext>
            </a:extLst>
          </p:cNvPr>
          <p:cNvSpPr txBox="1">
            <a:spLocks noChangeArrowheads="1"/>
          </p:cNvSpPr>
          <p:nvPr/>
        </p:nvSpPr>
        <p:spPr bwMode="auto">
          <a:xfrm>
            <a:off x="9494838" y="4603750"/>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28043" name="Line 54">
            <a:extLst>
              <a:ext uri="{FF2B5EF4-FFF2-40B4-BE49-F238E27FC236}">
                <a16:creationId xmlns:a16="http://schemas.microsoft.com/office/drawing/2014/main" id="{5105A35D-5507-41C8-8C53-E535A9CBC16F}"/>
              </a:ext>
            </a:extLst>
          </p:cNvPr>
          <p:cNvSpPr>
            <a:spLocks noChangeShapeType="1"/>
          </p:cNvSpPr>
          <p:nvPr/>
        </p:nvSpPr>
        <p:spPr bwMode="auto">
          <a:xfrm>
            <a:off x="9485314" y="467518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44" name="Line 55">
            <a:extLst>
              <a:ext uri="{FF2B5EF4-FFF2-40B4-BE49-F238E27FC236}">
                <a16:creationId xmlns:a16="http://schemas.microsoft.com/office/drawing/2014/main" id="{6098CB29-2E22-45C0-9DB2-6D91D203F03E}"/>
              </a:ext>
            </a:extLst>
          </p:cNvPr>
          <p:cNvSpPr>
            <a:spLocks noChangeShapeType="1"/>
          </p:cNvSpPr>
          <p:nvPr/>
        </p:nvSpPr>
        <p:spPr bwMode="auto">
          <a:xfrm>
            <a:off x="6319838" y="5180013"/>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8045" name="Line 56">
            <a:extLst>
              <a:ext uri="{FF2B5EF4-FFF2-40B4-BE49-F238E27FC236}">
                <a16:creationId xmlns:a16="http://schemas.microsoft.com/office/drawing/2014/main" id="{9146DC0B-C0FB-4693-AE95-687B75ADF9A3}"/>
              </a:ext>
            </a:extLst>
          </p:cNvPr>
          <p:cNvSpPr>
            <a:spLocks noChangeShapeType="1"/>
          </p:cNvSpPr>
          <p:nvPr/>
        </p:nvSpPr>
        <p:spPr bwMode="auto">
          <a:xfrm>
            <a:off x="6189663" y="55419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46" name="Line 57">
            <a:extLst>
              <a:ext uri="{FF2B5EF4-FFF2-40B4-BE49-F238E27FC236}">
                <a16:creationId xmlns:a16="http://schemas.microsoft.com/office/drawing/2014/main" id="{EFAFB661-E221-49B2-8C13-6404740DD236}"/>
              </a:ext>
            </a:extLst>
          </p:cNvPr>
          <p:cNvSpPr>
            <a:spLocks noChangeShapeType="1"/>
          </p:cNvSpPr>
          <p:nvPr/>
        </p:nvSpPr>
        <p:spPr bwMode="auto">
          <a:xfrm>
            <a:off x="6181725" y="51736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47" name="Line 58">
            <a:extLst>
              <a:ext uri="{FF2B5EF4-FFF2-40B4-BE49-F238E27FC236}">
                <a16:creationId xmlns:a16="http://schemas.microsoft.com/office/drawing/2014/main" id="{C33A80C4-3345-4DE2-BD46-338A5EF161CA}"/>
              </a:ext>
            </a:extLst>
          </p:cNvPr>
          <p:cNvSpPr>
            <a:spLocks noChangeShapeType="1"/>
          </p:cNvSpPr>
          <p:nvPr/>
        </p:nvSpPr>
        <p:spPr bwMode="auto">
          <a:xfrm>
            <a:off x="9147175" y="4035425"/>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28048" name="Line 59">
            <a:extLst>
              <a:ext uri="{FF2B5EF4-FFF2-40B4-BE49-F238E27FC236}">
                <a16:creationId xmlns:a16="http://schemas.microsoft.com/office/drawing/2014/main" id="{4F9F44B6-DA92-4F66-A35D-D26A36AC97AF}"/>
              </a:ext>
            </a:extLst>
          </p:cNvPr>
          <p:cNvSpPr>
            <a:spLocks noChangeShapeType="1"/>
          </p:cNvSpPr>
          <p:nvPr/>
        </p:nvSpPr>
        <p:spPr bwMode="auto">
          <a:xfrm>
            <a:off x="8963025" y="439737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49" name="Line 60">
            <a:extLst>
              <a:ext uri="{FF2B5EF4-FFF2-40B4-BE49-F238E27FC236}">
                <a16:creationId xmlns:a16="http://schemas.microsoft.com/office/drawing/2014/main" id="{713CDE9B-FEC6-4711-B8B1-D6DA0E2176FF}"/>
              </a:ext>
            </a:extLst>
          </p:cNvPr>
          <p:cNvSpPr>
            <a:spLocks noChangeShapeType="1"/>
          </p:cNvSpPr>
          <p:nvPr/>
        </p:nvSpPr>
        <p:spPr bwMode="auto">
          <a:xfrm>
            <a:off x="8947150" y="403542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50" name="Text Box 61">
            <a:extLst>
              <a:ext uri="{FF2B5EF4-FFF2-40B4-BE49-F238E27FC236}">
                <a16:creationId xmlns:a16="http://schemas.microsoft.com/office/drawing/2014/main" id="{9141DD2E-285D-4CDE-8ECD-6CB22C2802E9}"/>
              </a:ext>
            </a:extLst>
          </p:cNvPr>
          <p:cNvSpPr txBox="1">
            <a:spLocks noChangeArrowheads="1"/>
          </p:cNvSpPr>
          <p:nvPr/>
        </p:nvSpPr>
        <p:spPr bwMode="auto">
          <a:xfrm>
            <a:off x="8107363" y="4035425"/>
            <a:ext cx="1098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+1 mmol/l</a:t>
            </a:r>
          </a:p>
        </p:txBody>
      </p:sp>
      <p:sp>
        <p:nvSpPr>
          <p:cNvPr id="128051" name="Line 62">
            <a:extLst>
              <a:ext uri="{FF2B5EF4-FFF2-40B4-BE49-F238E27FC236}">
                <a16:creationId xmlns:a16="http://schemas.microsoft.com/office/drawing/2014/main" id="{25823EC6-1424-46AF-B4AF-66FE09497CA4}"/>
              </a:ext>
            </a:extLst>
          </p:cNvPr>
          <p:cNvSpPr>
            <a:spLocks noChangeShapeType="1"/>
          </p:cNvSpPr>
          <p:nvPr/>
        </p:nvSpPr>
        <p:spPr bwMode="auto">
          <a:xfrm>
            <a:off x="7054850" y="348773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52" name="Text Box 63">
            <a:extLst>
              <a:ext uri="{FF2B5EF4-FFF2-40B4-BE49-F238E27FC236}">
                <a16:creationId xmlns:a16="http://schemas.microsoft.com/office/drawing/2014/main" id="{1818EE8F-23FC-477F-A93D-095F996B65BF}"/>
              </a:ext>
            </a:extLst>
          </p:cNvPr>
          <p:cNvSpPr txBox="1">
            <a:spLocks noChangeArrowheads="1"/>
          </p:cNvSpPr>
          <p:nvPr/>
        </p:nvSpPr>
        <p:spPr bwMode="auto">
          <a:xfrm>
            <a:off x="4741863" y="5186363"/>
            <a:ext cx="16954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dBuf </a:t>
            </a:r>
            <a:r>
              <a:rPr lang="cs-CZ" altLang="cs-CZ" sz="2000" b="1" baseline="50000">
                <a:latin typeface="Times New Roman" panose="02020603050405020304" pitchFamily="18" charset="0"/>
              </a:rPr>
              <a:t>-</a:t>
            </a:r>
            <a:r>
              <a:rPr lang="cs-CZ" altLang="cs-CZ" sz="1400" b="1">
                <a:latin typeface="Times New Roman" panose="02020603050405020304" pitchFamily="18" charset="0"/>
              </a:rPr>
              <a:t> = -1 mmol/l</a:t>
            </a:r>
          </a:p>
        </p:txBody>
      </p:sp>
      <p:grpSp>
        <p:nvGrpSpPr>
          <p:cNvPr id="128053" name="Group 64">
            <a:extLst>
              <a:ext uri="{FF2B5EF4-FFF2-40B4-BE49-F238E27FC236}">
                <a16:creationId xmlns:a16="http://schemas.microsoft.com/office/drawing/2014/main" id="{0A795952-E6A5-4C4D-A8ED-CCCD001D85E6}"/>
              </a:ext>
            </a:extLst>
          </p:cNvPr>
          <p:cNvGrpSpPr>
            <a:grpSpLocks/>
          </p:cNvGrpSpPr>
          <p:nvPr/>
        </p:nvGrpSpPr>
        <p:grpSpPr bwMode="auto">
          <a:xfrm>
            <a:off x="7712076" y="958850"/>
            <a:ext cx="2085975" cy="420688"/>
            <a:chOff x="3990" y="594"/>
            <a:chExt cx="1314" cy="265"/>
          </a:xfrm>
        </p:grpSpPr>
        <p:sp>
          <p:nvSpPr>
            <p:cNvPr id="128057" name="Text Box 65">
              <a:extLst>
                <a:ext uri="{FF2B5EF4-FFF2-40B4-BE49-F238E27FC236}">
                  <a16:creationId xmlns:a16="http://schemas.microsoft.com/office/drawing/2014/main" id="{1D5436B9-64B3-4D96-8FF2-20B6C99837B4}"/>
                </a:ext>
              </a:extLst>
            </p:cNvPr>
            <p:cNvSpPr txBox="1">
              <a:spLocks noChangeArrowheads="1"/>
            </p:cNvSpPr>
            <p:nvPr/>
          </p:nvSpPr>
          <p:spPr bwMode="auto">
            <a:xfrm>
              <a:off x="3990" y="667"/>
              <a:ext cx="131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dHCO</a:t>
              </a:r>
              <a:r>
                <a:rPr lang="cs-CZ" altLang="cs-CZ" sz="1400" b="1" baseline="-25000">
                  <a:latin typeface="Times New Roman" panose="02020603050405020304" pitchFamily="18" charset="0"/>
                </a:rPr>
                <a:t>3</a:t>
              </a:r>
              <a:r>
                <a:rPr lang="cs-CZ" altLang="cs-CZ" sz="1400" b="1">
                  <a:latin typeface="Times New Roman" panose="02020603050405020304" pitchFamily="18" charset="0"/>
                </a:rPr>
                <a:t> = +1 mmol/l</a:t>
              </a:r>
            </a:p>
          </p:txBody>
        </p:sp>
        <p:sp>
          <p:nvSpPr>
            <p:cNvPr id="128058" name="Text Box 66">
              <a:extLst>
                <a:ext uri="{FF2B5EF4-FFF2-40B4-BE49-F238E27FC236}">
                  <a16:creationId xmlns:a16="http://schemas.microsoft.com/office/drawing/2014/main" id="{4A2DCED0-464F-49DF-8255-C68C1B5057BD}"/>
                </a:ext>
              </a:extLst>
            </p:cNvPr>
            <p:cNvSpPr txBox="1">
              <a:spLocks noChangeArrowheads="1"/>
            </p:cNvSpPr>
            <p:nvPr/>
          </p:nvSpPr>
          <p:spPr bwMode="auto">
            <a:xfrm>
              <a:off x="4478" y="594"/>
              <a:ext cx="51"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a:t>
              </a:r>
            </a:p>
          </p:txBody>
        </p:sp>
      </p:grpSp>
      <p:sp>
        <p:nvSpPr>
          <p:cNvPr id="128054" name="Text Box 67">
            <a:extLst>
              <a:ext uri="{FF2B5EF4-FFF2-40B4-BE49-F238E27FC236}">
                <a16:creationId xmlns:a16="http://schemas.microsoft.com/office/drawing/2014/main" id="{16F29731-ED28-4E5D-BCBE-806F5C2159E7}"/>
              </a:ext>
            </a:extLst>
          </p:cNvPr>
          <p:cNvSpPr txBox="1">
            <a:spLocks noChangeArrowheads="1"/>
          </p:cNvSpPr>
          <p:nvPr/>
        </p:nvSpPr>
        <p:spPr bwMode="auto">
          <a:xfrm>
            <a:off x="3305175" y="115888"/>
            <a:ext cx="3676650" cy="4619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latin typeface="Arial" panose="020B0604020202020204" pitchFamily="34" charset="0"/>
              </a:rPr>
              <a:t>A: Titrace CO</a:t>
            </a:r>
            <a:r>
              <a:rPr lang="cs-CZ" altLang="cs-CZ" sz="2400" b="1" baseline="-25000">
                <a:latin typeface="Arial" panose="020B0604020202020204" pitchFamily="34" charset="0"/>
              </a:rPr>
              <a:t>2</a:t>
            </a:r>
            <a:r>
              <a:rPr lang="cs-CZ" altLang="cs-CZ" sz="2400" b="1">
                <a:latin typeface="Arial" panose="020B0604020202020204" pitchFamily="34" charset="0"/>
              </a:rPr>
              <a:t> „in vitro“</a:t>
            </a:r>
            <a:endParaRPr lang="cs-CZ" altLang="cs-CZ" sz="2400" b="1">
              <a:latin typeface="Times New Roman" panose="02020603050405020304" pitchFamily="18" charset="0"/>
            </a:endParaRPr>
          </a:p>
        </p:txBody>
      </p:sp>
      <p:sp>
        <p:nvSpPr>
          <p:cNvPr id="263236" name="Text Box 68">
            <a:extLst>
              <a:ext uri="{FF2B5EF4-FFF2-40B4-BE49-F238E27FC236}">
                <a16:creationId xmlns:a16="http://schemas.microsoft.com/office/drawing/2014/main" id="{542C90BD-5930-456D-80E0-B1474BF976AB}"/>
              </a:ext>
            </a:extLst>
          </p:cNvPr>
          <p:cNvSpPr txBox="1">
            <a:spLocks noChangeArrowheads="1"/>
          </p:cNvSpPr>
          <p:nvPr/>
        </p:nvSpPr>
        <p:spPr bwMode="auto">
          <a:xfrm>
            <a:off x="1703388" y="5949951"/>
            <a:ext cx="3625850" cy="615553"/>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a:spAutoFit/>
          </a:bodyPr>
          <a:lstStyle/>
          <a:p>
            <a:pPr>
              <a:defRPr/>
            </a:pPr>
            <a:r>
              <a:rPr lang="cs-CZ" sz="1600" b="1">
                <a:latin typeface="Arial" pitchFamily="34" charset="0"/>
              </a:rPr>
              <a:t>Buffer Base (BB)</a:t>
            </a:r>
          </a:p>
          <a:p>
            <a:pPr>
              <a:defRPr/>
            </a:pPr>
            <a:r>
              <a:rPr lang="cs-CZ" sz="1600" b="1">
                <a:latin typeface="Arial" pitchFamily="34" charset="0"/>
              </a:rPr>
              <a:t>BB  =</a:t>
            </a:r>
            <a:r>
              <a:rPr lang="cs-CZ" b="1">
                <a:latin typeface="Arial" pitchFamily="34" charset="0"/>
              </a:rPr>
              <a:t> </a:t>
            </a:r>
            <a:r>
              <a:rPr lang="en-US">
                <a:latin typeface="Arial" pitchFamily="34" charset="0"/>
              </a:rPr>
              <a:t>[</a:t>
            </a:r>
            <a:r>
              <a:rPr lang="cs-CZ" sz="1600" b="1">
                <a:latin typeface="Arial" pitchFamily="34" charset="0"/>
              </a:rPr>
              <a:t>HCO</a:t>
            </a:r>
            <a:r>
              <a:rPr lang="cs-CZ" sz="1600" b="1" baseline="-25000">
                <a:latin typeface="Arial" pitchFamily="34" charset="0"/>
              </a:rPr>
              <a:t>3</a:t>
            </a:r>
            <a:r>
              <a:rPr lang="cs-CZ" sz="1600" b="1" baseline="70000">
                <a:latin typeface="Arial" pitchFamily="34" charset="0"/>
              </a:rPr>
              <a:t>-</a:t>
            </a:r>
            <a:r>
              <a:rPr lang="cs-CZ" b="1" baseline="70000">
                <a:latin typeface="Arial" pitchFamily="34" charset="0"/>
              </a:rPr>
              <a:t> </a:t>
            </a:r>
            <a:r>
              <a:rPr lang="cs-CZ">
                <a:latin typeface="Arial" pitchFamily="34" charset="0"/>
              </a:rPr>
              <a:t>]</a:t>
            </a:r>
            <a:r>
              <a:rPr lang="cs-CZ" b="1">
                <a:latin typeface="Arial" pitchFamily="34" charset="0"/>
              </a:rPr>
              <a:t>+ </a:t>
            </a:r>
            <a:r>
              <a:rPr lang="cs-CZ">
                <a:latin typeface="Arial" pitchFamily="34" charset="0"/>
              </a:rPr>
              <a:t>[</a:t>
            </a:r>
            <a:r>
              <a:rPr lang="cs-CZ" sz="1600" b="1">
                <a:latin typeface="Arial" pitchFamily="34" charset="0"/>
              </a:rPr>
              <a:t>Buf </a:t>
            </a:r>
            <a:r>
              <a:rPr lang="cs-CZ" sz="1600" b="1" baseline="70000">
                <a:latin typeface="Arial" pitchFamily="34" charset="0"/>
              </a:rPr>
              <a:t>-</a:t>
            </a:r>
            <a:r>
              <a:rPr lang="cs-CZ" b="1" baseline="70000">
                <a:latin typeface="Arial" pitchFamily="34" charset="0"/>
              </a:rPr>
              <a:t> </a:t>
            </a:r>
            <a:r>
              <a:rPr lang="cs-CZ">
                <a:latin typeface="Arial" pitchFamily="34" charset="0"/>
              </a:rPr>
              <a:t>]</a:t>
            </a:r>
            <a:endParaRPr lang="cs-CZ" b="1" baseline="70000">
              <a:latin typeface="Arial" pitchFamily="34" charset="0"/>
            </a:endParaRPr>
          </a:p>
        </p:txBody>
      </p:sp>
      <p:sp>
        <p:nvSpPr>
          <p:cNvPr id="128056" name="Line 69">
            <a:extLst>
              <a:ext uri="{FF2B5EF4-FFF2-40B4-BE49-F238E27FC236}">
                <a16:creationId xmlns:a16="http://schemas.microsoft.com/office/drawing/2014/main" id="{87C2D1B7-219E-438C-BFD1-5483332C6C27}"/>
              </a:ext>
            </a:extLst>
          </p:cNvPr>
          <p:cNvSpPr>
            <a:spLocks noChangeShapeType="1"/>
          </p:cNvSpPr>
          <p:nvPr/>
        </p:nvSpPr>
        <p:spPr bwMode="auto">
          <a:xfrm flipV="1">
            <a:off x="6672263" y="3717926"/>
            <a:ext cx="0" cy="3587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66FD00EB-A087-4CFC-AC03-2EF3CB6B728F}"/>
              </a:ext>
            </a:extLst>
          </p:cNvPr>
          <p:cNvSpPr>
            <a:spLocks noChangeArrowheads="1"/>
          </p:cNvSpPr>
          <p:nvPr/>
        </p:nvSpPr>
        <p:spPr bwMode="auto">
          <a:xfrm>
            <a:off x="6527800" y="5186363"/>
            <a:ext cx="1111250" cy="977900"/>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endParaRPr lang="cs-CZ" altLang="cs-CZ" sz="2400">
              <a:latin typeface="Times New Roman" panose="02020603050405020304" pitchFamily="18" charset="0"/>
            </a:endParaRPr>
          </a:p>
        </p:txBody>
      </p:sp>
      <p:sp>
        <p:nvSpPr>
          <p:cNvPr id="130051" name="Rectangle 3">
            <a:extLst>
              <a:ext uri="{FF2B5EF4-FFF2-40B4-BE49-F238E27FC236}">
                <a16:creationId xmlns:a16="http://schemas.microsoft.com/office/drawing/2014/main" id="{588901A6-2C48-4AEA-9302-355FE804304A}"/>
              </a:ext>
            </a:extLst>
          </p:cNvPr>
          <p:cNvSpPr>
            <a:spLocks noChangeArrowheads="1"/>
          </p:cNvSpPr>
          <p:nvPr/>
        </p:nvSpPr>
        <p:spPr bwMode="auto">
          <a:xfrm>
            <a:off x="6534151" y="3484564"/>
            <a:ext cx="587375" cy="700087"/>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2" name="Rectangle 4">
            <a:extLst>
              <a:ext uri="{FF2B5EF4-FFF2-40B4-BE49-F238E27FC236}">
                <a16:creationId xmlns:a16="http://schemas.microsoft.com/office/drawing/2014/main" id="{86C564DB-3930-4F11-A054-5ABF8419280D}"/>
              </a:ext>
            </a:extLst>
          </p:cNvPr>
          <p:cNvSpPr>
            <a:spLocks noChangeArrowheads="1"/>
          </p:cNvSpPr>
          <p:nvPr/>
        </p:nvSpPr>
        <p:spPr bwMode="auto">
          <a:xfrm flipH="1">
            <a:off x="1703388" y="146526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3" name="Rectangle 5">
            <a:extLst>
              <a:ext uri="{FF2B5EF4-FFF2-40B4-BE49-F238E27FC236}">
                <a16:creationId xmlns:a16="http://schemas.microsoft.com/office/drawing/2014/main" id="{6BE3C538-5423-4148-AE3D-DCE5F35C30CA}"/>
              </a:ext>
            </a:extLst>
          </p:cNvPr>
          <p:cNvSpPr>
            <a:spLocks noChangeArrowheads="1"/>
          </p:cNvSpPr>
          <p:nvPr/>
        </p:nvSpPr>
        <p:spPr bwMode="auto">
          <a:xfrm>
            <a:off x="9297988" y="4035426"/>
            <a:ext cx="1109662" cy="102552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4" name="Rectangle 6">
            <a:extLst>
              <a:ext uri="{FF2B5EF4-FFF2-40B4-BE49-F238E27FC236}">
                <a16:creationId xmlns:a16="http://schemas.microsoft.com/office/drawing/2014/main" id="{1D820AF4-838D-4E6B-8586-A9308FA1F23F}"/>
              </a:ext>
            </a:extLst>
          </p:cNvPr>
          <p:cNvSpPr>
            <a:spLocks noChangeArrowheads="1"/>
          </p:cNvSpPr>
          <p:nvPr/>
        </p:nvSpPr>
        <p:spPr bwMode="auto">
          <a:xfrm>
            <a:off x="6535739" y="3176588"/>
            <a:ext cx="1114425" cy="368300"/>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5" name="Rectangle 7">
            <a:extLst>
              <a:ext uri="{FF2B5EF4-FFF2-40B4-BE49-F238E27FC236}">
                <a16:creationId xmlns:a16="http://schemas.microsoft.com/office/drawing/2014/main" id="{48423F48-ED7A-4F3B-A117-27CB22A34BC6}"/>
              </a:ext>
            </a:extLst>
          </p:cNvPr>
          <p:cNvSpPr>
            <a:spLocks noChangeArrowheads="1"/>
          </p:cNvSpPr>
          <p:nvPr/>
        </p:nvSpPr>
        <p:spPr bwMode="auto">
          <a:xfrm>
            <a:off x="6553201" y="1033463"/>
            <a:ext cx="1114425" cy="10731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6" name="Rectangle 8">
            <a:extLst>
              <a:ext uri="{FF2B5EF4-FFF2-40B4-BE49-F238E27FC236}">
                <a16:creationId xmlns:a16="http://schemas.microsoft.com/office/drawing/2014/main" id="{0EE4F50E-B3F6-4EEF-9481-20CCEF2F85CB}"/>
              </a:ext>
            </a:extLst>
          </p:cNvPr>
          <p:cNvSpPr>
            <a:spLocks noChangeArrowheads="1"/>
          </p:cNvSpPr>
          <p:nvPr/>
        </p:nvSpPr>
        <p:spPr bwMode="auto">
          <a:xfrm>
            <a:off x="4124325" y="2173288"/>
            <a:ext cx="1149350" cy="10033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7" name="Rectangle 9">
            <a:extLst>
              <a:ext uri="{FF2B5EF4-FFF2-40B4-BE49-F238E27FC236}">
                <a16:creationId xmlns:a16="http://schemas.microsoft.com/office/drawing/2014/main" id="{2868EC4B-1D17-4C7C-BB49-C77C4AB0F08D}"/>
              </a:ext>
            </a:extLst>
          </p:cNvPr>
          <p:cNvSpPr>
            <a:spLocks noChangeArrowheads="1"/>
          </p:cNvSpPr>
          <p:nvPr/>
        </p:nvSpPr>
        <p:spPr bwMode="auto">
          <a:xfrm>
            <a:off x="2024064" y="1141414"/>
            <a:ext cx="930275" cy="103187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8" name="Rectangle 10">
            <a:extLst>
              <a:ext uri="{FF2B5EF4-FFF2-40B4-BE49-F238E27FC236}">
                <a16:creationId xmlns:a16="http://schemas.microsoft.com/office/drawing/2014/main" id="{DBC1490D-28F5-4C97-806F-EDF91C86031E}"/>
              </a:ext>
            </a:extLst>
          </p:cNvPr>
          <p:cNvSpPr>
            <a:spLocks noChangeArrowheads="1"/>
          </p:cNvSpPr>
          <p:nvPr/>
        </p:nvSpPr>
        <p:spPr bwMode="auto">
          <a:xfrm>
            <a:off x="6556375" y="1401764"/>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59" name="Rectangle 11">
            <a:extLst>
              <a:ext uri="{FF2B5EF4-FFF2-40B4-BE49-F238E27FC236}">
                <a16:creationId xmlns:a16="http://schemas.microsoft.com/office/drawing/2014/main" id="{78EE12C3-E707-4074-A4A5-241B23FDCB00}"/>
              </a:ext>
            </a:extLst>
          </p:cNvPr>
          <p:cNvSpPr>
            <a:spLocks noChangeArrowheads="1"/>
          </p:cNvSpPr>
          <p:nvPr/>
        </p:nvSpPr>
        <p:spPr bwMode="auto">
          <a:xfrm>
            <a:off x="4127500" y="2497139"/>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60" name="Rectangle 12">
            <a:extLst>
              <a:ext uri="{FF2B5EF4-FFF2-40B4-BE49-F238E27FC236}">
                <a16:creationId xmlns:a16="http://schemas.microsoft.com/office/drawing/2014/main" id="{72748CA4-77D2-43D3-A4A8-4BBFF65E36E3}"/>
              </a:ext>
            </a:extLst>
          </p:cNvPr>
          <p:cNvSpPr>
            <a:spLocks noChangeArrowheads="1"/>
          </p:cNvSpPr>
          <p:nvPr/>
        </p:nvSpPr>
        <p:spPr bwMode="auto">
          <a:xfrm>
            <a:off x="2027238" y="14779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61" name="Text Box 13">
            <a:extLst>
              <a:ext uri="{FF2B5EF4-FFF2-40B4-BE49-F238E27FC236}">
                <a16:creationId xmlns:a16="http://schemas.microsoft.com/office/drawing/2014/main" id="{FEBD2D14-9058-435E-8191-0B02A2AB6A06}"/>
              </a:ext>
            </a:extLst>
          </p:cNvPr>
          <p:cNvSpPr txBox="1">
            <a:spLocks noChangeArrowheads="1"/>
          </p:cNvSpPr>
          <p:nvPr/>
        </p:nvSpPr>
        <p:spPr bwMode="auto">
          <a:xfrm>
            <a:off x="2181226" y="162401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30062" name="Text Box 14">
            <a:extLst>
              <a:ext uri="{FF2B5EF4-FFF2-40B4-BE49-F238E27FC236}">
                <a16:creationId xmlns:a16="http://schemas.microsoft.com/office/drawing/2014/main" id="{38A0B203-7878-4540-A0BE-1EEF232794E7}"/>
              </a:ext>
            </a:extLst>
          </p:cNvPr>
          <p:cNvSpPr txBox="1">
            <a:spLocks noChangeArrowheads="1"/>
          </p:cNvSpPr>
          <p:nvPr/>
        </p:nvSpPr>
        <p:spPr bwMode="auto">
          <a:xfrm>
            <a:off x="2163763" y="3644900"/>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30063" name="Text Box 15">
            <a:extLst>
              <a:ext uri="{FF2B5EF4-FFF2-40B4-BE49-F238E27FC236}">
                <a16:creationId xmlns:a16="http://schemas.microsoft.com/office/drawing/2014/main" id="{B5690ECF-2983-4E5F-90CC-F055CC702A15}"/>
              </a:ext>
            </a:extLst>
          </p:cNvPr>
          <p:cNvSpPr txBox="1">
            <a:spLocks noChangeArrowheads="1"/>
          </p:cNvSpPr>
          <p:nvPr/>
        </p:nvSpPr>
        <p:spPr bwMode="auto">
          <a:xfrm>
            <a:off x="4270375" y="2657475"/>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30064" name="Text Box 16">
            <a:extLst>
              <a:ext uri="{FF2B5EF4-FFF2-40B4-BE49-F238E27FC236}">
                <a16:creationId xmlns:a16="http://schemas.microsoft.com/office/drawing/2014/main" id="{C7AE4217-3C81-4BC8-85C5-E29F810BA863}"/>
              </a:ext>
            </a:extLst>
          </p:cNvPr>
          <p:cNvSpPr txBox="1">
            <a:spLocks noChangeArrowheads="1"/>
          </p:cNvSpPr>
          <p:nvPr/>
        </p:nvSpPr>
        <p:spPr bwMode="auto">
          <a:xfrm>
            <a:off x="6715126" y="15986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130065" name="Freeform 17">
            <a:extLst>
              <a:ext uri="{FF2B5EF4-FFF2-40B4-BE49-F238E27FC236}">
                <a16:creationId xmlns:a16="http://schemas.microsoft.com/office/drawing/2014/main" id="{5089CDAF-49B5-4E02-A53C-19D97663F296}"/>
              </a:ext>
            </a:extLst>
          </p:cNvPr>
          <p:cNvSpPr>
            <a:spLocks/>
          </p:cNvSpPr>
          <p:nvPr/>
        </p:nvSpPr>
        <p:spPr bwMode="auto">
          <a:xfrm>
            <a:off x="5383213" y="1847850"/>
            <a:ext cx="1155700" cy="1023938"/>
          </a:xfrm>
          <a:custGeom>
            <a:avLst/>
            <a:gdLst>
              <a:gd name="T0" fmla="*/ 0 w 728"/>
              <a:gd name="T1" fmla="*/ 2147483646 h 645"/>
              <a:gd name="T2" fmla="*/ 2147483646 w 728"/>
              <a:gd name="T3" fmla="*/ 2147483646 h 645"/>
              <a:gd name="T4" fmla="*/ 2147483646 w 728"/>
              <a:gd name="T5" fmla="*/ 2147483646 h 645"/>
              <a:gd name="T6" fmla="*/ 2147483646 w 728"/>
              <a:gd name="T7" fmla="*/ 2147483646 h 645"/>
              <a:gd name="T8" fmla="*/ 2147483646 w 728"/>
              <a:gd name="T9" fmla="*/ 0 h 645"/>
              <a:gd name="T10" fmla="*/ 2147483646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0066" name="Freeform 18">
            <a:extLst>
              <a:ext uri="{FF2B5EF4-FFF2-40B4-BE49-F238E27FC236}">
                <a16:creationId xmlns:a16="http://schemas.microsoft.com/office/drawing/2014/main" id="{8BFF3F63-2F6B-4038-8554-DBD94FC77531}"/>
              </a:ext>
            </a:extLst>
          </p:cNvPr>
          <p:cNvSpPr>
            <a:spLocks/>
          </p:cNvSpPr>
          <p:nvPr/>
        </p:nvSpPr>
        <p:spPr bwMode="auto">
          <a:xfrm>
            <a:off x="5289551" y="2863850"/>
            <a:ext cx="1249363" cy="102393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130067" name="Group 19">
            <a:extLst>
              <a:ext uri="{FF2B5EF4-FFF2-40B4-BE49-F238E27FC236}">
                <a16:creationId xmlns:a16="http://schemas.microsoft.com/office/drawing/2014/main" id="{C5C31BB6-DFE5-4FBD-91F2-1CEA73F1E619}"/>
              </a:ext>
            </a:extLst>
          </p:cNvPr>
          <p:cNvGrpSpPr>
            <a:grpSpLocks/>
          </p:cNvGrpSpPr>
          <p:nvPr/>
        </p:nvGrpSpPr>
        <p:grpSpPr bwMode="auto">
          <a:xfrm flipH="1">
            <a:off x="2979738" y="1846263"/>
            <a:ext cx="1130300" cy="2038350"/>
            <a:chOff x="2575" y="781"/>
            <a:chExt cx="866" cy="1284"/>
          </a:xfrm>
        </p:grpSpPr>
        <p:sp>
          <p:nvSpPr>
            <p:cNvPr id="130122" name="Freeform 20">
              <a:extLst>
                <a:ext uri="{FF2B5EF4-FFF2-40B4-BE49-F238E27FC236}">
                  <a16:creationId xmlns:a16="http://schemas.microsoft.com/office/drawing/2014/main" id="{9F0A7C9E-62EF-4E44-902C-291FC4A75E32}"/>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0123" name="Freeform 21">
              <a:extLst>
                <a:ext uri="{FF2B5EF4-FFF2-40B4-BE49-F238E27FC236}">
                  <a16:creationId xmlns:a16="http://schemas.microsoft.com/office/drawing/2014/main" id="{50106960-A3FE-4A9E-B7D3-7CA719773760}"/>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30068" name="Group 22">
            <a:extLst>
              <a:ext uri="{FF2B5EF4-FFF2-40B4-BE49-F238E27FC236}">
                <a16:creationId xmlns:a16="http://schemas.microsoft.com/office/drawing/2014/main" id="{35B9A93C-8411-4336-A426-8DD65BCB19B5}"/>
              </a:ext>
            </a:extLst>
          </p:cNvPr>
          <p:cNvGrpSpPr>
            <a:grpSpLocks/>
          </p:cNvGrpSpPr>
          <p:nvPr/>
        </p:nvGrpSpPr>
        <p:grpSpPr bwMode="auto">
          <a:xfrm>
            <a:off x="2171700" y="115889"/>
            <a:ext cx="560388" cy="917575"/>
            <a:chOff x="3510" y="1453"/>
            <a:chExt cx="353" cy="578"/>
          </a:xfrm>
        </p:grpSpPr>
        <p:sp>
          <p:nvSpPr>
            <p:cNvPr id="130113" name="Freeform 23">
              <a:extLst>
                <a:ext uri="{FF2B5EF4-FFF2-40B4-BE49-F238E27FC236}">
                  <a16:creationId xmlns:a16="http://schemas.microsoft.com/office/drawing/2014/main" id="{0F2E1286-1CC6-43D0-9A84-F012F1E45DAA}"/>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0114" name="Oval 24">
              <a:extLst>
                <a:ext uri="{FF2B5EF4-FFF2-40B4-BE49-F238E27FC236}">
                  <a16:creationId xmlns:a16="http://schemas.microsoft.com/office/drawing/2014/main" id="{6DA4CC14-B07C-4C1C-9FD7-A0FF4B54B81A}"/>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115" name="Freeform 25">
              <a:extLst>
                <a:ext uri="{FF2B5EF4-FFF2-40B4-BE49-F238E27FC236}">
                  <a16:creationId xmlns:a16="http://schemas.microsoft.com/office/drawing/2014/main" id="{88745B39-C1EB-4D88-A211-6108C8CA0ACC}"/>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0116" name="Freeform 26">
              <a:extLst>
                <a:ext uri="{FF2B5EF4-FFF2-40B4-BE49-F238E27FC236}">
                  <a16:creationId xmlns:a16="http://schemas.microsoft.com/office/drawing/2014/main" id="{D22D32A8-B4EB-4497-A85C-ED8D5343BA28}"/>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0117" name="Freeform 27">
              <a:extLst>
                <a:ext uri="{FF2B5EF4-FFF2-40B4-BE49-F238E27FC236}">
                  <a16:creationId xmlns:a16="http://schemas.microsoft.com/office/drawing/2014/main" id="{18F0A5E5-7179-48D6-97E8-286385B12FD1}"/>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0118" name="Oval 28">
              <a:extLst>
                <a:ext uri="{FF2B5EF4-FFF2-40B4-BE49-F238E27FC236}">
                  <a16:creationId xmlns:a16="http://schemas.microsoft.com/office/drawing/2014/main" id="{D5509C39-73DF-41ED-A11D-E74A0B273853}"/>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119" name="Freeform 29">
              <a:extLst>
                <a:ext uri="{FF2B5EF4-FFF2-40B4-BE49-F238E27FC236}">
                  <a16:creationId xmlns:a16="http://schemas.microsoft.com/office/drawing/2014/main" id="{FF1B8A95-1B2A-4987-9264-6C34CE77CF02}"/>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0120" name="Oval 30">
              <a:extLst>
                <a:ext uri="{FF2B5EF4-FFF2-40B4-BE49-F238E27FC236}">
                  <a16:creationId xmlns:a16="http://schemas.microsoft.com/office/drawing/2014/main" id="{F947AD87-64FD-4E33-B25F-251B63634613}"/>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121" name="Oval 31">
              <a:extLst>
                <a:ext uri="{FF2B5EF4-FFF2-40B4-BE49-F238E27FC236}">
                  <a16:creationId xmlns:a16="http://schemas.microsoft.com/office/drawing/2014/main" id="{E1E55E54-C97E-487D-8B21-3C5895C25B12}"/>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sp>
        <p:nvSpPr>
          <p:cNvPr id="130069" name="Line 32">
            <a:extLst>
              <a:ext uri="{FF2B5EF4-FFF2-40B4-BE49-F238E27FC236}">
                <a16:creationId xmlns:a16="http://schemas.microsoft.com/office/drawing/2014/main" id="{252AD592-F684-4AD3-885F-2A1C7038B64E}"/>
              </a:ext>
            </a:extLst>
          </p:cNvPr>
          <p:cNvSpPr>
            <a:spLocks noChangeShapeType="1"/>
          </p:cNvSpPr>
          <p:nvPr/>
        </p:nvSpPr>
        <p:spPr bwMode="auto">
          <a:xfrm>
            <a:off x="6661151" y="1663700"/>
            <a:ext cx="9525" cy="293688"/>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70" name="Text Box 33">
            <a:extLst>
              <a:ext uri="{FF2B5EF4-FFF2-40B4-BE49-F238E27FC236}">
                <a16:creationId xmlns:a16="http://schemas.microsoft.com/office/drawing/2014/main" id="{FDD6A2FC-4E37-4064-9253-E9A1100BEAB2}"/>
              </a:ext>
            </a:extLst>
          </p:cNvPr>
          <p:cNvSpPr txBox="1">
            <a:spLocks noChangeArrowheads="1"/>
          </p:cNvSpPr>
          <p:nvPr/>
        </p:nvSpPr>
        <p:spPr bwMode="auto">
          <a:xfrm>
            <a:off x="7404100" y="14319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30071" name="Line 34">
            <a:extLst>
              <a:ext uri="{FF2B5EF4-FFF2-40B4-BE49-F238E27FC236}">
                <a16:creationId xmlns:a16="http://schemas.microsoft.com/office/drawing/2014/main" id="{220A15E9-B628-4DD8-B025-1C3166157400}"/>
              </a:ext>
            </a:extLst>
          </p:cNvPr>
          <p:cNvSpPr>
            <a:spLocks noChangeShapeType="1"/>
          </p:cNvSpPr>
          <p:nvPr/>
        </p:nvSpPr>
        <p:spPr bwMode="auto">
          <a:xfrm>
            <a:off x="4251326" y="27416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72" name="Line 35">
            <a:extLst>
              <a:ext uri="{FF2B5EF4-FFF2-40B4-BE49-F238E27FC236}">
                <a16:creationId xmlns:a16="http://schemas.microsoft.com/office/drawing/2014/main" id="{C7FA30AA-FBE9-47F6-BD5A-4D55B13C1CE7}"/>
              </a:ext>
            </a:extLst>
          </p:cNvPr>
          <p:cNvSpPr>
            <a:spLocks noChangeShapeType="1"/>
          </p:cNvSpPr>
          <p:nvPr/>
        </p:nvSpPr>
        <p:spPr bwMode="auto">
          <a:xfrm>
            <a:off x="2143126" y="169703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73" name="Line 36">
            <a:extLst>
              <a:ext uri="{FF2B5EF4-FFF2-40B4-BE49-F238E27FC236}">
                <a16:creationId xmlns:a16="http://schemas.microsoft.com/office/drawing/2014/main" id="{1DEBB21C-7424-4B0F-B3F7-8930DC4DFCD4}"/>
              </a:ext>
            </a:extLst>
          </p:cNvPr>
          <p:cNvSpPr>
            <a:spLocks noChangeShapeType="1"/>
          </p:cNvSpPr>
          <p:nvPr/>
        </p:nvSpPr>
        <p:spPr bwMode="auto">
          <a:xfrm>
            <a:off x="7886700" y="1039813"/>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0074" name="Line 37">
            <a:extLst>
              <a:ext uri="{FF2B5EF4-FFF2-40B4-BE49-F238E27FC236}">
                <a16:creationId xmlns:a16="http://schemas.microsoft.com/office/drawing/2014/main" id="{E2313D87-3221-466C-9F14-CE4B594D6945}"/>
              </a:ext>
            </a:extLst>
          </p:cNvPr>
          <p:cNvSpPr>
            <a:spLocks noChangeShapeType="1"/>
          </p:cNvSpPr>
          <p:nvPr/>
        </p:nvSpPr>
        <p:spPr bwMode="auto">
          <a:xfrm>
            <a:off x="7664450" y="14017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75" name="Line 38">
            <a:extLst>
              <a:ext uri="{FF2B5EF4-FFF2-40B4-BE49-F238E27FC236}">
                <a16:creationId xmlns:a16="http://schemas.microsoft.com/office/drawing/2014/main" id="{E1679DF5-29EA-44C6-A8D5-D48800A9376B}"/>
              </a:ext>
            </a:extLst>
          </p:cNvPr>
          <p:cNvSpPr>
            <a:spLocks noChangeShapeType="1"/>
          </p:cNvSpPr>
          <p:nvPr/>
        </p:nvSpPr>
        <p:spPr bwMode="auto">
          <a:xfrm>
            <a:off x="7642225" y="103981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76" name="Line 39">
            <a:extLst>
              <a:ext uri="{FF2B5EF4-FFF2-40B4-BE49-F238E27FC236}">
                <a16:creationId xmlns:a16="http://schemas.microsoft.com/office/drawing/2014/main" id="{80DA97FB-612F-4CCF-A147-7785F180ED6B}"/>
              </a:ext>
            </a:extLst>
          </p:cNvPr>
          <p:cNvSpPr>
            <a:spLocks noChangeShapeType="1"/>
          </p:cNvSpPr>
          <p:nvPr/>
        </p:nvSpPr>
        <p:spPr bwMode="auto">
          <a:xfrm>
            <a:off x="7869238" y="3182938"/>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0077" name="Line 40">
            <a:extLst>
              <a:ext uri="{FF2B5EF4-FFF2-40B4-BE49-F238E27FC236}">
                <a16:creationId xmlns:a16="http://schemas.microsoft.com/office/drawing/2014/main" id="{57BB467D-B8CC-4D71-BF53-733F6BFDC4CC}"/>
              </a:ext>
            </a:extLst>
          </p:cNvPr>
          <p:cNvSpPr>
            <a:spLocks noChangeShapeType="1"/>
          </p:cNvSpPr>
          <p:nvPr/>
        </p:nvSpPr>
        <p:spPr bwMode="auto">
          <a:xfrm>
            <a:off x="7646988" y="354488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78" name="Line 41">
            <a:extLst>
              <a:ext uri="{FF2B5EF4-FFF2-40B4-BE49-F238E27FC236}">
                <a16:creationId xmlns:a16="http://schemas.microsoft.com/office/drawing/2014/main" id="{72D221FE-6851-4CEA-AECB-9C4607AB6886}"/>
              </a:ext>
            </a:extLst>
          </p:cNvPr>
          <p:cNvSpPr>
            <a:spLocks noChangeShapeType="1"/>
          </p:cNvSpPr>
          <p:nvPr/>
        </p:nvSpPr>
        <p:spPr bwMode="auto">
          <a:xfrm>
            <a:off x="7624763" y="318293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79" name="Rectangle 42">
            <a:extLst>
              <a:ext uri="{FF2B5EF4-FFF2-40B4-BE49-F238E27FC236}">
                <a16:creationId xmlns:a16="http://schemas.microsoft.com/office/drawing/2014/main" id="{E930225B-F30C-4B22-97EF-1DB76BD255CC}"/>
              </a:ext>
            </a:extLst>
          </p:cNvPr>
          <p:cNvSpPr>
            <a:spLocks noChangeArrowheads="1"/>
          </p:cNvSpPr>
          <p:nvPr/>
        </p:nvSpPr>
        <p:spPr bwMode="auto">
          <a:xfrm>
            <a:off x="6537326" y="3544888"/>
            <a:ext cx="576263" cy="63976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80" name="Text Box 43">
            <a:extLst>
              <a:ext uri="{FF2B5EF4-FFF2-40B4-BE49-F238E27FC236}">
                <a16:creationId xmlns:a16="http://schemas.microsoft.com/office/drawing/2014/main" id="{B17237BB-F557-4353-9463-ECC9925815EE}"/>
              </a:ext>
            </a:extLst>
          </p:cNvPr>
          <p:cNvSpPr txBox="1">
            <a:spLocks noChangeArrowheads="1"/>
          </p:cNvSpPr>
          <p:nvPr/>
        </p:nvSpPr>
        <p:spPr bwMode="auto">
          <a:xfrm>
            <a:off x="6661151" y="3660775"/>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30081" name="Text Box 44">
            <a:extLst>
              <a:ext uri="{FF2B5EF4-FFF2-40B4-BE49-F238E27FC236}">
                <a16:creationId xmlns:a16="http://schemas.microsoft.com/office/drawing/2014/main" id="{683722C2-C624-43AA-B639-7DDB0FD41BA1}"/>
              </a:ext>
            </a:extLst>
          </p:cNvPr>
          <p:cNvSpPr txBox="1">
            <a:spLocks noChangeArrowheads="1"/>
          </p:cNvSpPr>
          <p:nvPr/>
        </p:nvSpPr>
        <p:spPr bwMode="auto">
          <a:xfrm>
            <a:off x="7886700" y="3205163"/>
            <a:ext cx="24003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+1 mmol/l = 1 000 000 nmol/l</a:t>
            </a:r>
          </a:p>
        </p:txBody>
      </p:sp>
      <p:sp>
        <p:nvSpPr>
          <p:cNvPr id="130082" name="Text Box 45">
            <a:extLst>
              <a:ext uri="{FF2B5EF4-FFF2-40B4-BE49-F238E27FC236}">
                <a16:creationId xmlns:a16="http://schemas.microsoft.com/office/drawing/2014/main" id="{BDD1568C-2280-4EDE-A83F-2EE4125020EE}"/>
              </a:ext>
            </a:extLst>
          </p:cNvPr>
          <p:cNvSpPr txBox="1">
            <a:spLocks noChangeArrowheads="1"/>
          </p:cNvSpPr>
          <p:nvPr/>
        </p:nvSpPr>
        <p:spPr bwMode="auto">
          <a:xfrm>
            <a:off x="7824789" y="1625600"/>
            <a:ext cx="10128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24 mmol/l</a:t>
            </a:r>
          </a:p>
        </p:txBody>
      </p:sp>
      <p:sp>
        <p:nvSpPr>
          <p:cNvPr id="130083" name="Text Box 46">
            <a:extLst>
              <a:ext uri="{FF2B5EF4-FFF2-40B4-BE49-F238E27FC236}">
                <a16:creationId xmlns:a16="http://schemas.microsoft.com/office/drawing/2014/main" id="{57964707-0EB5-4C75-B91E-233D6FC97BFC}"/>
              </a:ext>
            </a:extLst>
          </p:cNvPr>
          <p:cNvSpPr txBox="1">
            <a:spLocks noChangeArrowheads="1"/>
          </p:cNvSpPr>
          <p:nvPr/>
        </p:nvSpPr>
        <p:spPr bwMode="auto">
          <a:xfrm>
            <a:off x="7118351" y="3544888"/>
            <a:ext cx="2087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43 nmol/l (pH=7,37)</a:t>
            </a:r>
          </a:p>
        </p:txBody>
      </p:sp>
      <p:sp>
        <p:nvSpPr>
          <p:cNvPr id="130084" name="Line 47">
            <a:extLst>
              <a:ext uri="{FF2B5EF4-FFF2-40B4-BE49-F238E27FC236}">
                <a16:creationId xmlns:a16="http://schemas.microsoft.com/office/drawing/2014/main" id="{40ED8DD7-4346-4F70-A549-25986CA35CF7}"/>
              </a:ext>
            </a:extLst>
          </p:cNvPr>
          <p:cNvSpPr>
            <a:spLocks noChangeShapeType="1"/>
          </p:cNvSpPr>
          <p:nvPr/>
        </p:nvSpPr>
        <p:spPr bwMode="auto">
          <a:xfrm>
            <a:off x="7664450" y="216058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85" name="Line 48">
            <a:extLst>
              <a:ext uri="{FF2B5EF4-FFF2-40B4-BE49-F238E27FC236}">
                <a16:creationId xmlns:a16="http://schemas.microsoft.com/office/drawing/2014/main" id="{B524E1D0-1D63-4B30-8CD3-57A52E6BD397}"/>
              </a:ext>
            </a:extLst>
          </p:cNvPr>
          <p:cNvSpPr>
            <a:spLocks noChangeShapeType="1"/>
          </p:cNvSpPr>
          <p:nvPr/>
        </p:nvSpPr>
        <p:spPr bwMode="auto">
          <a:xfrm>
            <a:off x="7886700" y="1414464"/>
            <a:ext cx="0" cy="758825"/>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0086" name="Line 49">
            <a:extLst>
              <a:ext uri="{FF2B5EF4-FFF2-40B4-BE49-F238E27FC236}">
                <a16:creationId xmlns:a16="http://schemas.microsoft.com/office/drawing/2014/main" id="{DCE38BC2-043E-4EA3-B10D-5772D0335D10}"/>
              </a:ext>
            </a:extLst>
          </p:cNvPr>
          <p:cNvSpPr>
            <a:spLocks noChangeShapeType="1"/>
          </p:cNvSpPr>
          <p:nvPr/>
        </p:nvSpPr>
        <p:spPr bwMode="auto">
          <a:xfrm>
            <a:off x="7115175" y="418782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87" name="Line 50">
            <a:extLst>
              <a:ext uri="{FF2B5EF4-FFF2-40B4-BE49-F238E27FC236}">
                <a16:creationId xmlns:a16="http://schemas.microsoft.com/office/drawing/2014/main" id="{F6BFBF07-9707-40DC-AD21-9A25086C1D2F}"/>
              </a:ext>
            </a:extLst>
          </p:cNvPr>
          <p:cNvSpPr>
            <a:spLocks noChangeShapeType="1"/>
          </p:cNvSpPr>
          <p:nvPr/>
        </p:nvSpPr>
        <p:spPr bwMode="auto">
          <a:xfrm>
            <a:off x="7297738" y="3487739"/>
            <a:ext cx="0" cy="700087"/>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0088" name="Rectangle 51">
            <a:extLst>
              <a:ext uri="{FF2B5EF4-FFF2-40B4-BE49-F238E27FC236}">
                <a16:creationId xmlns:a16="http://schemas.microsoft.com/office/drawing/2014/main" id="{A3AB481D-D338-4175-9430-7163F49FF2A8}"/>
              </a:ext>
            </a:extLst>
          </p:cNvPr>
          <p:cNvSpPr>
            <a:spLocks noChangeArrowheads="1"/>
          </p:cNvSpPr>
          <p:nvPr/>
        </p:nvSpPr>
        <p:spPr bwMode="auto">
          <a:xfrm>
            <a:off x="9296400" y="4397375"/>
            <a:ext cx="1111250" cy="7826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89" name="Rectangle 52">
            <a:extLst>
              <a:ext uri="{FF2B5EF4-FFF2-40B4-BE49-F238E27FC236}">
                <a16:creationId xmlns:a16="http://schemas.microsoft.com/office/drawing/2014/main" id="{62A22235-1968-4C21-88CA-D33A0663B921}"/>
              </a:ext>
            </a:extLst>
          </p:cNvPr>
          <p:cNvSpPr>
            <a:spLocks noChangeArrowheads="1"/>
          </p:cNvSpPr>
          <p:nvPr/>
        </p:nvSpPr>
        <p:spPr bwMode="auto">
          <a:xfrm>
            <a:off x="6532563" y="5180013"/>
            <a:ext cx="1111250" cy="977900"/>
          </a:xfrm>
          <a:prstGeom prst="rect">
            <a:avLst/>
          </a:prstGeom>
          <a:solidFill>
            <a:schemeClr val="bg1"/>
          </a:solidFill>
          <a:ln w="12700">
            <a:solidFill>
              <a:srgbClr val="000000"/>
            </a:solidFill>
            <a:prstDash val="sysDot"/>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90" name="Rectangle 53">
            <a:extLst>
              <a:ext uri="{FF2B5EF4-FFF2-40B4-BE49-F238E27FC236}">
                <a16:creationId xmlns:a16="http://schemas.microsoft.com/office/drawing/2014/main" id="{AE2ED05D-A518-496C-8653-6C60BAA81298}"/>
              </a:ext>
            </a:extLst>
          </p:cNvPr>
          <p:cNvSpPr>
            <a:spLocks noChangeArrowheads="1"/>
          </p:cNvSpPr>
          <p:nvPr/>
        </p:nvSpPr>
        <p:spPr bwMode="auto">
          <a:xfrm>
            <a:off x="6530975" y="5541964"/>
            <a:ext cx="1111250" cy="62388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0091" name="Text Box 54">
            <a:extLst>
              <a:ext uri="{FF2B5EF4-FFF2-40B4-BE49-F238E27FC236}">
                <a16:creationId xmlns:a16="http://schemas.microsoft.com/office/drawing/2014/main" id="{438BEBF3-0A10-41DF-AF6C-1B5026FB2AED}"/>
              </a:ext>
            </a:extLst>
          </p:cNvPr>
          <p:cNvSpPr txBox="1">
            <a:spLocks noChangeArrowheads="1"/>
          </p:cNvSpPr>
          <p:nvPr/>
        </p:nvSpPr>
        <p:spPr bwMode="auto">
          <a:xfrm>
            <a:off x="6718300" y="5661025"/>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30092" name="Freeform 55">
            <a:extLst>
              <a:ext uri="{FF2B5EF4-FFF2-40B4-BE49-F238E27FC236}">
                <a16:creationId xmlns:a16="http://schemas.microsoft.com/office/drawing/2014/main" id="{F304DD15-D579-417F-BBCB-6206E10B27AB}"/>
              </a:ext>
            </a:extLst>
          </p:cNvPr>
          <p:cNvSpPr>
            <a:spLocks/>
          </p:cNvSpPr>
          <p:nvPr/>
        </p:nvSpPr>
        <p:spPr bwMode="auto">
          <a:xfrm>
            <a:off x="7118350" y="3851275"/>
            <a:ext cx="2154238" cy="1035050"/>
          </a:xfrm>
          <a:custGeom>
            <a:avLst/>
            <a:gdLst>
              <a:gd name="T0" fmla="*/ 2147483646 w 1357"/>
              <a:gd name="T1" fmla="*/ 2147483646 h 652"/>
              <a:gd name="T2" fmla="*/ 2147483646 w 1357"/>
              <a:gd name="T3" fmla="*/ 2147483646 h 652"/>
              <a:gd name="T4" fmla="*/ 2147483646 w 1357"/>
              <a:gd name="T5" fmla="*/ 2147483646 h 652"/>
              <a:gd name="T6" fmla="*/ 2147483646 w 1357"/>
              <a:gd name="T7" fmla="*/ 2147483646 h 652"/>
              <a:gd name="T8" fmla="*/ 2147483646 w 1357"/>
              <a:gd name="T9" fmla="*/ 0 h 652"/>
              <a:gd name="T10" fmla="*/ 0 w 1357"/>
              <a:gd name="T11" fmla="*/ 2147483646 h 652"/>
              <a:gd name="T12" fmla="*/ 0 60000 65536"/>
              <a:gd name="T13" fmla="*/ 0 60000 65536"/>
              <a:gd name="T14" fmla="*/ 0 60000 65536"/>
              <a:gd name="T15" fmla="*/ 0 60000 65536"/>
              <a:gd name="T16" fmla="*/ 0 60000 65536"/>
              <a:gd name="T17" fmla="*/ 0 60000 65536"/>
              <a:gd name="T18" fmla="*/ 0 w 1357"/>
              <a:gd name="T19" fmla="*/ 0 h 652"/>
              <a:gd name="T20" fmla="*/ 1357 w 1357"/>
              <a:gd name="T21" fmla="*/ 652 h 652"/>
            </a:gdLst>
            <a:ahLst/>
            <a:cxnLst>
              <a:cxn ang="T12">
                <a:pos x="T0" y="T1"/>
              </a:cxn>
              <a:cxn ang="T13">
                <a:pos x="T2" y="T3"/>
              </a:cxn>
              <a:cxn ang="T14">
                <a:pos x="T4" y="T5"/>
              </a:cxn>
              <a:cxn ang="T15">
                <a:pos x="T6" y="T7"/>
              </a:cxn>
              <a:cxn ang="T16">
                <a:pos x="T8" y="T9"/>
              </a:cxn>
              <a:cxn ang="T17">
                <a:pos x="T10" y="T11"/>
              </a:cxn>
            </a:cxnLst>
            <a:rect l="T18" t="T19" r="T20" b="T21"/>
            <a:pathLst>
              <a:path w="1357" h="652">
                <a:moveTo>
                  <a:pt x="1357" y="647"/>
                </a:moveTo>
                <a:lnTo>
                  <a:pt x="757" y="652"/>
                </a:lnTo>
                <a:cubicBezTo>
                  <a:pt x="637" y="634"/>
                  <a:pt x="655" y="631"/>
                  <a:pt x="635" y="538"/>
                </a:cubicBezTo>
                <a:lnTo>
                  <a:pt x="635" y="91"/>
                </a:lnTo>
                <a:cubicBezTo>
                  <a:pt x="622" y="1"/>
                  <a:pt x="660" y="15"/>
                  <a:pt x="554" y="0"/>
                </a:cubicBezTo>
                <a:lnTo>
                  <a:pt x="0" y="1"/>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0093" name="Freeform 56">
            <a:extLst>
              <a:ext uri="{FF2B5EF4-FFF2-40B4-BE49-F238E27FC236}">
                <a16:creationId xmlns:a16="http://schemas.microsoft.com/office/drawing/2014/main" id="{D8032106-893D-4733-BAF4-7E56BFC493B1}"/>
              </a:ext>
            </a:extLst>
          </p:cNvPr>
          <p:cNvSpPr>
            <a:spLocks/>
          </p:cNvSpPr>
          <p:nvPr/>
        </p:nvSpPr>
        <p:spPr bwMode="auto">
          <a:xfrm>
            <a:off x="7631114" y="4878389"/>
            <a:ext cx="1658937" cy="1012825"/>
          </a:xfrm>
          <a:custGeom>
            <a:avLst/>
            <a:gdLst>
              <a:gd name="T0" fmla="*/ 2147483646 w 1045"/>
              <a:gd name="T1" fmla="*/ 0 h 638"/>
              <a:gd name="T2" fmla="*/ 2147483646 w 1045"/>
              <a:gd name="T3" fmla="*/ 2147483646 h 638"/>
              <a:gd name="T4" fmla="*/ 2147483646 w 1045"/>
              <a:gd name="T5" fmla="*/ 0 h 638"/>
              <a:gd name="T6" fmla="*/ 2147483646 w 1045"/>
              <a:gd name="T7" fmla="*/ 2147483646 h 638"/>
              <a:gd name="T8" fmla="*/ 2147483646 w 1045"/>
              <a:gd name="T9" fmla="*/ 2147483646 h 638"/>
              <a:gd name="T10" fmla="*/ 2147483646 w 1045"/>
              <a:gd name="T11" fmla="*/ 2147483646 h 638"/>
              <a:gd name="T12" fmla="*/ 0 w 1045"/>
              <a:gd name="T13" fmla="*/ 2147483646 h 638"/>
              <a:gd name="T14" fmla="*/ 0 60000 65536"/>
              <a:gd name="T15" fmla="*/ 0 60000 65536"/>
              <a:gd name="T16" fmla="*/ 0 60000 65536"/>
              <a:gd name="T17" fmla="*/ 0 60000 65536"/>
              <a:gd name="T18" fmla="*/ 0 60000 65536"/>
              <a:gd name="T19" fmla="*/ 0 60000 65536"/>
              <a:gd name="T20" fmla="*/ 0 60000 65536"/>
              <a:gd name="T21" fmla="*/ 0 w 1045"/>
              <a:gd name="T22" fmla="*/ 0 h 638"/>
              <a:gd name="T23" fmla="*/ 1045 w 1045"/>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5" h="638">
                <a:moveTo>
                  <a:pt x="1045" y="0"/>
                </a:moveTo>
                <a:lnTo>
                  <a:pt x="763" y="5"/>
                </a:lnTo>
                <a:lnTo>
                  <a:pt x="434" y="0"/>
                </a:lnTo>
                <a:cubicBezTo>
                  <a:pt x="359" y="22"/>
                  <a:pt x="332" y="47"/>
                  <a:pt x="312" y="138"/>
                </a:cubicBezTo>
                <a:lnTo>
                  <a:pt x="312" y="547"/>
                </a:lnTo>
                <a:cubicBezTo>
                  <a:pt x="298" y="630"/>
                  <a:pt x="283" y="623"/>
                  <a:pt x="231" y="638"/>
                </a:cubicBezTo>
                <a:lnTo>
                  <a:pt x="0" y="638"/>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0094" name="Line 57">
            <a:extLst>
              <a:ext uri="{FF2B5EF4-FFF2-40B4-BE49-F238E27FC236}">
                <a16:creationId xmlns:a16="http://schemas.microsoft.com/office/drawing/2014/main" id="{5C8B70ED-AC97-4BD4-9BAE-CD2F540814F2}"/>
              </a:ext>
            </a:extLst>
          </p:cNvPr>
          <p:cNvSpPr>
            <a:spLocks noChangeShapeType="1"/>
          </p:cNvSpPr>
          <p:nvPr/>
        </p:nvSpPr>
        <p:spPr bwMode="auto">
          <a:xfrm>
            <a:off x="6689726" y="5729289"/>
            <a:ext cx="9525" cy="293687"/>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0095" name="Text Box 58">
            <a:extLst>
              <a:ext uri="{FF2B5EF4-FFF2-40B4-BE49-F238E27FC236}">
                <a16:creationId xmlns:a16="http://schemas.microsoft.com/office/drawing/2014/main" id="{145CA256-0625-42FA-B030-4C0D485CE90A}"/>
              </a:ext>
            </a:extLst>
          </p:cNvPr>
          <p:cNvSpPr txBox="1">
            <a:spLocks noChangeArrowheads="1"/>
          </p:cNvSpPr>
          <p:nvPr/>
        </p:nvSpPr>
        <p:spPr bwMode="auto">
          <a:xfrm>
            <a:off x="9494838" y="4603750"/>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30096" name="Line 59">
            <a:extLst>
              <a:ext uri="{FF2B5EF4-FFF2-40B4-BE49-F238E27FC236}">
                <a16:creationId xmlns:a16="http://schemas.microsoft.com/office/drawing/2014/main" id="{38A41192-92DA-4C2D-BF63-1855A06543E7}"/>
              </a:ext>
            </a:extLst>
          </p:cNvPr>
          <p:cNvSpPr>
            <a:spLocks noChangeShapeType="1"/>
          </p:cNvSpPr>
          <p:nvPr/>
        </p:nvSpPr>
        <p:spPr bwMode="auto">
          <a:xfrm>
            <a:off x="9485314" y="467518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97" name="Line 60">
            <a:extLst>
              <a:ext uri="{FF2B5EF4-FFF2-40B4-BE49-F238E27FC236}">
                <a16:creationId xmlns:a16="http://schemas.microsoft.com/office/drawing/2014/main" id="{045DF416-4708-4325-87F3-88DE612C11F8}"/>
              </a:ext>
            </a:extLst>
          </p:cNvPr>
          <p:cNvSpPr>
            <a:spLocks noChangeShapeType="1"/>
          </p:cNvSpPr>
          <p:nvPr/>
        </p:nvSpPr>
        <p:spPr bwMode="auto">
          <a:xfrm>
            <a:off x="6319838" y="5180013"/>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0098" name="Line 61">
            <a:extLst>
              <a:ext uri="{FF2B5EF4-FFF2-40B4-BE49-F238E27FC236}">
                <a16:creationId xmlns:a16="http://schemas.microsoft.com/office/drawing/2014/main" id="{EB96D6C4-B980-405C-80FD-68B99F947021}"/>
              </a:ext>
            </a:extLst>
          </p:cNvPr>
          <p:cNvSpPr>
            <a:spLocks noChangeShapeType="1"/>
          </p:cNvSpPr>
          <p:nvPr/>
        </p:nvSpPr>
        <p:spPr bwMode="auto">
          <a:xfrm>
            <a:off x="6189663" y="55419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099" name="Line 62">
            <a:extLst>
              <a:ext uri="{FF2B5EF4-FFF2-40B4-BE49-F238E27FC236}">
                <a16:creationId xmlns:a16="http://schemas.microsoft.com/office/drawing/2014/main" id="{62EB15C8-3409-4AB6-85E5-D9E7E8E8E3C7}"/>
              </a:ext>
            </a:extLst>
          </p:cNvPr>
          <p:cNvSpPr>
            <a:spLocks noChangeShapeType="1"/>
          </p:cNvSpPr>
          <p:nvPr/>
        </p:nvSpPr>
        <p:spPr bwMode="auto">
          <a:xfrm>
            <a:off x="6181725" y="5173663"/>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100" name="Line 63">
            <a:extLst>
              <a:ext uri="{FF2B5EF4-FFF2-40B4-BE49-F238E27FC236}">
                <a16:creationId xmlns:a16="http://schemas.microsoft.com/office/drawing/2014/main" id="{83CF3BE9-5F75-47A5-9127-4F1F4141108C}"/>
              </a:ext>
            </a:extLst>
          </p:cNvPr>
          <p:cNvSpPr>
            <a:spLocks noChangeShapeType="1"/>
          </p:cNvSpPr>
          <p:nvPr/>
        </p:nvSpPr>
        <p:spPr bwMode="auto">
          <a:xfrm>
            <a:off x="9147175" y="4035425"/>
            <a:ext cx="0" cy="36195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0101" name="Line 64">
            <a:extLst>
              <a:ext uri="{FF2B5EF4-FFF2-40B4-BE49-F238E27FC236}">
                <a16:creationId xmlns:a16="http://schemas.microsoft.com/office/drawing/2014/main" id="{DCCF9057-4C60-451C-89EE-D6EBBD15F6D1}"/>
              </a:ext>
            </a:extLst>
          </p:cNvPr>
          <p:cNvSpPr>
            <a:spLocks noChangeShapeType="1"/>
          </p:cNvSpPr>
          <p:nvPr/>
        </p:nvSpPr>
        <p:spPr bwMode="auto">
          <a:xfrm>
            <a:off x="8963025" y="439737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102" name="Line 65">
            <a:extLst>
              <a:ext uri="{FF2B5EF4-FFF2-40B4-BE49-F238E27FC236}">
                <a16:creationId xmlns:a16="http://schemas.microsoft.com/office/drawing/2014/main" id="{CB4D4C0E-BF29-41A0-82C8-6A6EE5DE19EB}"/>
              </a:ext>
            </a:extLst>
          </p:cNvPr>
          <p:cNvSpPr>
            <a:spLocks noChangeShapeType="1"/>
          </p:cNvSpPr>
          <p:nvPr/>
        </p:nvSpPr>
        <p:spPr bwMode="auto">
          <a:xfrm>
            <a:off x="8947150" y="4035425"/>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103" name="Text Box 66">
            <a:extLst>
              <a:ext uri="{FF2B5EF4-FFF2-40B4-BE49-F238E27FC236}">
                <a16:creationId xmlns:a16="http://schemas.microsoft.com/office/drawing/2014/main" id="{5CC250BC-7D41-429F-80AC-594C826D3B57}"/>
              </a:ext>
            </a:extLst>
          </p:cNvPr>
          <p:cNvSpPr txBox="1">
            <a:spLocks noChangeArrowheads="1"/>
          </p:cNvSpPr>
          <p:nvPr/>
        </p:nvSpPr>
        <p:spPr bwMode="auto">
          <a:xfrm>
            <a:off x="8107363" y="4035425"/>
            <a:ext cx="1098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+1 mmol/l</a:t>
            </a:r>
          </a:p>
        </p:txBody>
      </p:sp>
      <p:sp>
        <p:nvSpPr>
          <p:cNvPr id="130104" name="Line 67">
            <a:extLst>
              <a:ext uri="{FF2B5EF4-FFF2-40B4-BE49-F238E27FC236}">
                <a16:creationId xmlns:a16="http://schemas.microsoft.com/office/drawing/2014/main" id="{0E49FD62-A3CC-4FEF-BF36-AF6D7D30AE75}"/>
              </a:ext>
            </a:extLst>
          </p:cNvPr>
          <p:cNvSpPr>
            <a:spLocks noChangeShapeType="1"/>
          </p:cNvSpPr>
          <p:nvPr/>
        </p:nvSpPr>
        <p:spPr bwMode="auto">
          <a:xfrm>
            <a:off x="7054850" y="3487738"/>
            <a:ext cx="349250" cy="0"/>
          </a:xfrm>
          <a:prstGeom prst="line">
            <a:avLst/>
          </a:prstGeom>
          <a:noFill/>
          <a:ln w="12700" cap="rnd">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0105" name="Text Box 68">
            <a:extLst>
              <a:ext uri="{FF2B5EF4-FFF2-40B4-BE49-F238E27FC236}">
                <a16:creationId xmlns:a16="http://schemas.microsoft.com/office/drawing/2014/main" id="{83BBEF1F-5EA7-4FE6-A9C4-51C945B902AE}"/>
              </a:ext>
            </a:extLst>
          </p:cNvPr>
          <p:cNvSpPr txBox="1">
            <a:spLocks noChangeArrowheads="1"/>
          </p:cNvSpPr>
          <p:nvPr/>
        </p:nvSpPr>
        <p:spPr bwMode="auto">
          <a:xfrm>
            <a:off x="4741863" y="5186363"/>
            <a:ext cx="16954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dBuf </a:t>
            </a:r>
            <a:r>
              <a:rPr lang="cs-CZ" altLang="cs-CZ" sz="2000" b="1" baseline="50000">
                <a:latin typeface="Times New Roman" panose="02020603050405020304" pitchFamily="18" charset="0"/>
              </a:rPr>
              <a:t>-</a:t>
            </a:r>
            <a:r>
              <a:rPr lang="cs-CZ" altLang="cs-CZ" sz="1400" b="1">
                <a:latin typeface="Times New Roman" panose="02020603050405020304" pitchFamily="18" charset="0"/>
              </a:rPr>
              <a:t> = -1 mmol/l</a:t>
            </a:r>
          </a:p>
        </p:txBody>
      </p:sp>
      <p:grpSp>
        <p:nvGrpSpPr>
          <p:cNvPr id="130106" name="Group 69">
            <a:extLst>
              <a:ext uri="{FF2B5EF4-FFF2-40B4-BE49-F238E27FC236}">
                <a16:creationId xmlns:a16="http://schemas.microsoft.com/office/drawing/2014/main" id="{829EAF2C-3BB8-4B63-880F-A91F1FAA8C51}"/>
              </a:ext>
            </a:extLst>
          </p:cNvPr>
          <p:cNvGrpSpPr>
            <a:grpSpLocks/>
          </p:cNvGrpSpPr>
          <p:nvPr/>
        </p:nvGrpSpPr>
        <p:grpSpPr bwMode="auto">
          <a:xfrm>
            <a:off x="7712076" y="958850"/>
            <a:ext cx="2085975" cy="420688"/>
            <a:chOff x="3990" y="594"/>
            <a:chExt cx="1314" cy="265"/>
          </a:xfrm>
        </p:grpSpPr>
        <p:sp>
          <p:nvSpPr>
            <p:cNvPr id="130111" name="Text Box 70">
              <a:extLst>
                <a:ext uri="{FF2B5EF4-FFF2-40B4-BE49-F238E27FC236}">
                  <a16:creationId xmlns:a16="http://schemas.microsoft.com/office/drawing/2014/main" id="{2A4BAD28-E511-4F1D-8282-E1E5CF7AA919}"/>
                </a:ext>
              </a:extLst>
            </p:cNvPr>
            <p:cNvSpPr txBox="1">
              <a:spLocks noChangeArrowheads="1"/>
            </p:cNvSpPr>
            <p:nvPr/>
          </p:nvSpPr>
          <p:spPr bwMode="auto">
            <a:xfrm>
              <a:off x="3990" y="667"/>
              <a:ext cx="131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dHCO</a:t>
              </a:r>
              <a:r>
                <a:rPr lang="cs-CZ" altLang="cs-CZ" sz="1400" b="1" baseline="-25000">
                  <a:latin typeface="Times New Roman" panose="02020603050405020304" pitchFamily="18" charset="0"/>
                </a:rPr>
                <a:t>3</a:t>
              </a:r>
              <a:r>
                <a:rPr lang="cs-CZ" altLang="cs-CZ" sz="1400" b="1">
                  <a:latin typeface="Times New Roman" panose="02020603050405020304" pitchFamily="18" charset="0"/>
                </a:rPr>
                <a:t> = +1 mmol/l</a:t>
              </a:r>
            </a:p>
          </p:txBody>
        </p:sp>
        <p:sp>
          <p:nvSpPr>
            <p:cNvPr id="130112" name="Text Box 71">
              <a:extLst>
                <a:ext uri="{FF2B5EF4-FFF2-40B4-BE49-F238E27FC236}">
                  <a16:creationId xmlns:a16="http://schemas.microsoft.com/office/drawing/2014/main" id="{4FB79AF5-8031-4542-B5AC-7A823514725C}"/>
                </a:ext>
              </a:extLst>
            </p:cNvPr>
            <p:cNvSpPr txBox="1">
              <a:spLocks noChangeArrowheads="1"/>
            </p:cNvSpPr>
            <p:nvPr/>
          </p:nvSpPr>
          <p:spPr bwMode="auto">
            <a:xfrm>
              <a:off x="4478" y="594"/>
              <a:ext cx="51"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a:t>
              </a:r>
            </a:p>
          </p:txBody>
        </p:sp>
      </p:grpSp>
      <p:sp>
        <p:nvSpPr>
          <p:cNvPr id="130107" name="Text Box 72">
            <a:extLst>
              <a:ext uri="{FF2B5EF4-FFF2-40B4-BE49-F238E27FC236}">
                <a16:creationId xmlns:a16="http://schemas.microsoft.com/office/drawing/2014/main" id="{57BAD4F0-4D03-4321-95D2-4BE404EB486A}"/>
              </a:ext>
            </a:extLst>
          </p:cNvPr>
          <p:cNvSpPr txBox="1">
            <a:spLocks noChangeArrowheads="1"/>
          </p:cNvSpPr>
          <p:nvPr/>
        </p:nvSpPr>
        <p:spPr bwMode="auto">
          <a:xfrm>
            <a:off x="3305175" y="115888"/>
            <a:ext cx="3676650" cy="4619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latin typeface="Arial" panose="020B0604020202020204" pitchFamily="34" charset="0"/>
              </a:rPr>
              <a:t>A: Titrace CO</a:t>
            </a:r>
            <a:r>
              <a:rPr lang="cs-CZ" altLang="cs-CZ" sz="2400" b="1" baseline="-25000">
                <a:latin typeface="Arial" panose="020B0604020202020204" pitchFamily="34" charset="0"/>
              </a:rPr>
              <a:t>2</a:t>
            </a:r>
            <a:r>
              <a:rPr lang="cs-CZ" altLang="cs-CZ" sz="2400" b="1">
                <a:latin typeface="Arial" panose="020B0604020202020204" pitchFamily="34" charset="0"/>
              </a:rPr>
              <a:t> „in vitro“</a:t>
            </a:r>
            <a:endParaRPr lang="cs-CZ" altLang="cs-CZ" sz="2400" b="1">
              <a:latin typeface="Times New Roman" panose="02020603050405020304" pitchFamily="18" charset="0"/>
            </a:endParaRPr>
          </a:p>
        </p:txBody>
      </p:sp>
      <p:sp>
        <p:nvSpPr>
          <p:cNvPr id="261193" name="Text Box 73">
            <a:extLst>
              <a:ext uri="{FF2B5EF4-FFF2-40B4-BE49-F238E27FC236}">
                <a16:creationId xmlns:a16="http://schemas.microsoft.com/office/drawing/2014/main" id="{DBC6A3E0-7E7A-4B84-9022-E39DD1672B46}"/>
              </a:ext>
            </a:extLst>
          </p:cNvPr>
          <p:cNvSpPr txBox="1">
            <a:spLocks noChangeArrowheads="1"/>
          </p:cNvSpPr>
          <p:nvPr/>
        </p:nvSpPr>
        <p:spPr bwMode="auto">
          <a:xfrm>
            <a:off x="1703388" y="5949951"/>
            <a:ext cx="3625850" cy="615553"/>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a:spAutoFit/>
          </a:bodyPr>
          <a:lstStyle/>
          <a:p>
            <a:pPr>
              <a:defRPr/>
            </a:pPr>
            <a:r>
              <a:rPr lang="cs-CZ" sz="1600" b="1" dirty="0" err="1">
                <a:latin typeface="Arial" pitchFamily="34" charset="0"/>
              </a:rPr>
              <a:t>Buffer</a:t>
            </a:r>
            <a:r>
              <a:rPr lang="cs-CZ" sz="1600" b="1" dirty="0">
                <a:latin typeface="Arial" pitchFamily="34" charset="0"/>
              </a:rPr>
              <a:t> Base (BB)</a:t>
            </a:r>
          </a:p>
          <a:p>
            <a:pPr>
              <a:defRPr/>
            </a:pPr>
            <a:r>
              <a:rPr lang="cs-CZ" sz="1600" b="1" dirty="0">
                <a:latin typeface="Arial" pitchFamily="34" charset="0"/>
              </a:rPr>
              <a:t>BB  =</a:t>
            </a:r>
            <a:r>
              <a:rPr lang="cs-CZ" b="1" dirty="0">
                <a:latin typeface="Arial" pitchFamily="34" charset="0"/>
              </a:rPr>
              <a:t> </a:t>
            </a:r>
            <a:r>
              <a:rPr lang="en-US" dirty="0">
                <a:latin typeface="Arial" pitchFamily="34" charset="0"/>
              </a:rPr>
              <a:t>[</a:t>
            </a:r>
            <a:r>
              <a:rPr lang="cs-CZ" sz="1600" b="1" dirty="0">
                <a:latin typeface="Arial" pitchFamily="34" charset="0"/>
              </a:rPr>
              <a:t>HCO</a:t>
            </a:r>
            <a:r>
              <a:rPr lang="cs-CZ" sz="1600" b="1" baseline="-25000" dirty="0">
                <a:latin typeface="Arial" pitchFamily="34" charset="0"/>
              </a:rPr>
              <a:t>3</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r>
              <a:rPr lang="cs-CZ" b="1" dirty="0">
                <a:latin typeface="Arial" pitchFamily="34" charset="0"/>
              </a:rPr>
              <a:t>+ </a:t>
            </a:r>
            <a:r>
              <a:rPr lang="cs-CZ" dirty="0">
                <a:latin typeface="Arial" pitchFamily="34" charset="0"/>
              </a:rPr>
              <a:t>[</a:t>
            </a:r>
            <a:r>
              <a:rPr lang="cs-CZ" sz="1600" b="1" dirty="0" err="1">
                <a:latin typeface="Arial" pitchFamily="34" charset="0"/>
              </a:rPr>
              <a:t>Buf</a:t>
            </a:r>
            <a:r>
              <a:rPr lang="cs-CZ" sz="1600" b="1" dirty="0">
                <a:latin typeface="Arial" pitchFamily="34" charset="0"/>
              </a:rPr>
              <a:t> </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r>
              <a:rPr lang="cs-CZ" sz="1600" b="1" dirty="0">
                <a:latin typeface="Arial" pitchFamily="34" charset="0"/>
              </a:rPr>
              <a:t> </a:t>
            </a:r>
            <a:r>
              <a:rPr lang="cs-CZ" sz="1600" b="1" dirty="0">
                <a:solidFill>
                  <a:srgbClr val="FF0066"/>
                </a:solidFill>
                <a:latin typeface="Arial" pitchFamily="34" charset="0"/>
              </a:rPr>
              <a:t>= </a:t>
            </a:r>
            <a:r>
              <a:rPr lang="cs-CZ" sz="1600" b="1" dirty="0" err="1">
                <a:solidFill>
                  <a:srgbClr val="FF0066"/>
                </a:solidFill>
                <a:latin typeface="Arial" pitchFamily="34" charset="0"/>
              </a:rPr>
              <a:t>konst</a:t>
            </a:r>
            <a:r>
              <a:rPr lang="cs-CZ" b="1" baseline="70000" dirty="0">
                <a:latin typeface="Arial" pitchFamily="34" charset="0"/>
              </a:rPr>
              <a:t> </a:t>
            </a:r>
          </a:p>
        </p:txBody>
      </p:sp>
      <p:sp>
        <p:nvSpPr>
          <p:cNvPr id="130109" name="AutoShape 74">
            <a:extLst>
              <a:ext uri="{FF2B5EF4-FFF2-40B4-BE49-F238E27FC236}">
                <a16:creationId xmlns:a16="http://schemas.microsoft.com/office/drawing/2014/main" id="{733C1787-C410-435E-8A86-3AEF9E7CDB28}"/>
              </a:ext>
            </a:extLst>
          </p:cNvPr>
          <p:cNvSpPr>
            <a:spLocks noChangeArrowheads="1"/>
          </p:cNvSpPr>
          <p:nvPr/>
        </p:nvSpPr>
        <p:spPr bwMode="auto">
          <a:xfrm>
            <a:off x="8224839" y="1758950"/>
            <a:ext cx="2332037" cy="1290638"/>
          </a:xfrm>
          <a:prstGeom prst="cloudCallout">
            <a:avLst>
              <a:gd name="adj1" fmla="val -96833"/>
              <a:gd name="adj2" fmla="val 71773"/>
            </a:avLst>
          </a:prstGeom>
          <a:solidFill>
            <a:srgbClr val="FFFF66"/>
          </a:solidFill>
          <a:ln w="9525">
            <a:solidFill>
              <a:srgbClr val="000000"/>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999 997 nmol/l H</a:t>
            </a:r>
            <a:r>
              <a:rPr lang="cs-CZ" altLang="cs-CZ" sz="1400" b="1" baseline="30000">
                <a:latin typeface="Times New Roman" panose="02020603050405020304" pitchFamily="18" charset="0"/>
              </a:rPr>
              <a:t>+</a:t>
            </a:r>
            <a:endParaRPr lang="cs-CZ" altLang="cs-CZ" sz="1400" b="1">
              <a:latin typeface="Times New Roman" panose="02020603050405020304" pitchFamily="18" charset="0"/>
            </a:endParaRPr>
          </a:p>
          <a:p>
            <a:pPr algn="ctr">
              <a:spcBef>
                <a:spcPct val="0"/>
              </a:spcBef>
              <a:buClrTx/>
              <a:buFontTx/>
              <a:buNone/>
            </a:pPr>
            <a:r>
              <a:rPr lang="cs-CZ" altLang="cs-CZ" sz="1400" b="1">
                <a:latin typeface="Times New Roman" panose="02020603050405020304" pitchFamily="18" charset="0"/>
              </a:rPr>
              <a:t>bylo „pufrováno“</a:t>
            </a:r>
          </a:p>
          <a:p>
            <a:pPr algn="ctr">
              <a:spcBef>
                <a:spcPct val="0"/>
              </a:spcBef>
              <a:buClrTx/>
              <a:buFontTx/>
              <a:buNone/>
            </a:pPr>
            <a:r>
              <a:rPr lang="cs-CZ" altLang="cs-CZ" sz="1400" b="1">
                <a:latin typeface="Times New Roman" panose="02020603050405020304" pitchFamily="18" charset="0"/>
              </a:rPr>
              <a:t>nebikarbonátovými </a:t>
            </a:r>
          </a:p>
          <a:p>
            <a:pPr algn="ctr">
              <a:spcBef>
                <a:spcPct val="0"/>
              </a:spcBef>
              <a:buClrTx/>
              <a:buFontTx/>
              <a:buNone/>
            </a:pPr>
            <a:r>
              <a:rPr lang="cs-CZ" altLang="cs-CZ" sz="1400" b="1">
                <a:latin typeface="Times New Roman" panose="02020603050405020304" pitchFamily="18" charset="0"/>
              </a:rPr>
              <a:t>pufry</a:t>
            </a:r>
          </a:p>
        </p:txBody>
      </p:sp>
      <p:sp>
        <p:nvSpPr>
          <p:cNvPr id="130110" name="Line 75">
            <a:extLst>
              <a:ext uri="{FF2B5EF4-FFF2-40B4-BE49-F238E27FC236}">
                <a16:creationId xmlns:a16="http://schemas.microsoft.com/office/drawing/2014/main" id="{4633F746-ED71-43C6-BE0B-115696E833AC}"/>
              </a:ext>
            </a:extLst>
          </p:cNvPr>
          <p:cNvSpPr>
            <a:spLocks noChangeShapeType="1"/>
          </p:cNvSpPr>
          <p:nvPr/>
        </p:nvSpPr>
        <p:spPr bwMode="auto">
          <a:xfrm flipV="1">
            <a:off x="6672263" y="3717926"/>
            <a:ext cx="0" cy="3587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261193">
                                            <p:txEl>
                                              <p:pRg st="1" end="1"/>
                                            </p:txEl>
                                          </p:spTgt>
                                        </p:tgtEl>
                                        <p:attrNameLst>
                                          <p:attrName>style.visibility</p:attrName>
                                        </p:attrNameLst>
                                      </p:cBhvr>
                                      <p:to>
                                        <p:strVal val="visible"/>
                                      </p:to>
                                    </p:set>
                                    <p:animEffect transition="in" filter="checkerboard(across)">
                                      <p:cBhvr>
                                        <p:cTn id="7" dur="500"/>
                                        <p:tgtEl>
                                          <p:spTgt spid="26119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a:extLst>
              <a:ext uri="{FF2B5EF4-FFF2-40B4-BE49-F238E27FC236}">
                <a16:creationId xmlns:a16="http://schemas.microsoft.com/office/drawing/2014/main" id="{192CA2A3-1D24-4246-978D-40655BB3F2C4}"/>
              </a:ext>
            </a:extLst>
          </p:cNvPr>
          <p:cNvSpPr>
            <a:spLocks noChangeArrowheads="1"/>
          </p:cNvSpPr>
          <p:nvPr/>
        </p:nvSpPr>
        <p:spPr bwMode="auto">
          <a:xfrm>
            <a:off x="1524000" y="760413"/>
            <a:ext cx="9144000" cy="3941762"/>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195" name="Rectangle 4">
            <a:extLst>
              <a:ext uri="{FF2B5EF4-FFF2-40B4-BE49-F238E27FC236}">
                <a16:creationId xmlns:a16="http://schemas.microsoft.com/office/drawing/2014/main" id="{45309B94-15A5-4D9F-B768-A7923D5FB4A7}"/>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196" name="Rectangle 5">
            <a:extLst>
              <a:ext uri="{FF2B5EF4-FFF2-40B4-BE49-F238E27FC236}">
                <a16:creationId xmlns:a16="http://schemas.microsoft.com/office/drawing/2014/main" id="{D3382209-CF41-43A5-8F68-87467702D208}"/>
              </a:ext>
            </a:extLst>
          </p:cNvPr>
          <p:cNvSpPr>
            <a:spLocks noChangeArrowheads="1"/>
          </p:cNvSpPr>
          <p:nvPr/>
        </p:nvSpPr>
        <p:spPr bwMode="auto">
          <a:xfrm>
            <a:off x="6557964" y="2101850"/>
            <a:ext cx="587375" cy="5715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197" name="Rectangle 6">
            <a:extLst>
              <a:ext uri="{FF2B5EF4-FFF2-40B4-BE49-F238E27FC236}">
                <a16:creationId xmlns:a16="http://schemas.microsoft.com/office/drawing/2014/main" id="{757142F6-82A7-4C77-AC2F-9825271A0917}"/>
              </a:ext>
            </a:extLst>
          </p:cNvPr>
          <p:cNvSpPr>
            <a:spLocks noChangeArrowheads="1"/>
          </p:cNvSpPr>
          <p:nvPr/>
        </p:nvSpPr>
        <p:spPr bwMode="auto">
          <a:xfrm>
            <a:off x="8920163" y="2243138"/>
            <a:ext cx="1111250" cy="1008062"/>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198" name="Rectangle 7">
            <a:extLst>
              <a:ext uri="{FF2B5EF4-FFF2-40B4-BE49-F238E27FC236}">
                <a16:creationId xmlns:a16="http://schemas.microsoft.com/office/drawing/2014/main" id="{B2251064-D2FE-4700-8D74-E6CBC767E57C}"/>
              </a:ext>
            </a:extLst>
          </p:cNvPr>
          <p:cNvSpPr>
            <a:spLocks noChangeArrowheads="1"/>
          </p:cNvSpPr>
          <p:nvPr/>
        </p:nvSpPr>
        <p:spPr bwMode="auto">
          <a:xfrm>
            <a:off x="6543675" y="871539"/>
            <a:ext cx="1106488" cy="1030287"/>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199" name="Rectangle 8">
            <a:extLst>
              <a:ext uri="{FF2B5EF4-FFF2-40B4-BE49-F238E27FC236}">
                <a16:creationId xmlns:a16="http://schemas.microsoft.com/office/drawing/2014/main" id="{79EBBAD3-CF4A-41A2-93D1-C7C5E6A99D3B}"/>
              </a:ext>
            </a:extLst>
          </p:cNvPr>
          <p:cNvSpPr>
            <a:spLocks noChangeArrowheads="1"/>
          </p:cNvSpPr>
          <p:nvPr/>
        </p:nvSpPr>
        <p:spPr bwMode="auto">
          <a:xfrm>
            <a:off x="4140200" y="1471613"/>
            <a:ext cx="1149350" cy="10033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00" name="Rectangle 9">
            <a:extLst>
              <a:ext uri="{FF2B5EF4-FFF2-40B4-BE49-F238E27FC236}">
                <a16:creationId xmlns:a16="http://schemas.microsoft.com/office/drawing/2014/main" id="{620E5947-02AB-442A-9502-66F4B2B9BD1E}"/>
              </a:ext>
            </a:extLst>
          </p:cNvPr>
          <p:cNvSpPr>
            <a:spLocks noChangeArrowheads="1"/>
          </p:cNvSpPr>
          <p:nvPr/>
        </p:nvSpPr>
        <p:spPr bwMode="auto">
          <a:xfrm>
            <a:off x="2057401" y="912814"/>
            <a:ext cx="930275" cy="103187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01" name="Rectangle 10">
            <a:extLst>
              <a:ext uri="{FF2B5EF4-FFF2-40B4-BE49-F238E27FC236}">
                <a16:creationId xmlns:a16="http://schemas.microsoft.com/office/drawing/2014/main" id="{554FEDC0-AF49-4E75-8663-650E0E16D410}"/>
              </a:ext>
            </a:extLst>
          </p:cNvPr>
          <p:cNvSpPr>
            <a:spLocks noChangeArrowheads="1"/>
          </p:cNvSpPr>
          <p:nvPr/>
        </p:nvSpPr>
        <p:spPr bwMode="auto">
          <a:xfrm>
            <a:off x="6538913" y="1196976"/>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02" name="Rectangle 11">
            <a:extLst>
              <a:ext uri="{FF2B5EF4-FFF2-40B4-BE49-F238E27FC236}">
                <a16:creationId xmlns:a16="http://schemas.microsoft.com/office/drawing/2014/main" id="{5171BB9C-68FB-4D1A-908B-D1A5ABF0A475}"/>
              </a:ext>
            </a:extLst>
          </p:cNvPr>
          <p:cNvSpPr>
            <a:spLocks noChangeArrowheads="1"/>
          </p:cNvSpPr>
          <p:nvPr/>
        </p:nvSpPr>
        <p:spPr bwMode="auto">
          <a:xfrm>
            <a:off x="4143375" y="1787526"/>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03" name="Rectangle 12">
            <a:extLst>
              <a:ext uri="{FF2B5EF4-FFF2-40B4-BE49-F238E27FC236}">
                <a16:creationId xmlns:a16="http://schemas.microsoft.com/office/drawing/2014/main" id="{9CE839D9-4FA9-4E1D-B0E6-531322EB793F}"/>
              </a:ext>
            </a:extLst>
          </p:cNvPr>
          <p:cNvSpPr>
            <a:spLocks noChangeArrowheads="1"/>
          </p:cNvSpPr>
          <p:nvPr/>
        </p:nvSpPr>
        <p:spPr bwMode="auto">
          <a:xfrm>
            <a:off x="2060575" y="12493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04" name="Text Box 13">
            <a:extLst>
              <a:ext uri="{FF2B5EF4-FFF2-40B4-BE49-F238E27FC236}">
                <a16:creationId xmlns:a16="http://schemas.microsoft.com/office/drawing/2014/main" id="{B6FD5C91-4120-498D-867E-8AC3B7C5B419}"/>
              </a:ext>
            </a:extLst>
          </p:cNvPr>
          <p:cNvSpPr txBox="1">
            <a:spLocks noChangeArrowheads="1"/>
          </p:cNvSpPr>
          <p:nvPr/>
        </p:nvSpPr>
        <p:spPr bwMode="auto">
          <a:xfrm>
            <a:off x="221456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36205" name="Text Box 14">
            <a:extLst>
              <a:ext uri="{FF2B5EF4-FFF2-40B4-BE49-F238E27FC236}">
                <a16:creationId xmlns:a16="http://schemas.microsoft.com/office/drawing/2014/main" id="{DE48FCB5-EEDD-4831-B5A1-3092597482BA}"/>
              </a:ext>
            </a:extLst>
          </p:cNvPr>
          <p:cNvSpPr txBox="1">
            <a:spLocks noChangeArrowheads="1"/>
          </p:cNvSpPr>
          <p:nvPr/>
        </p:nvSpPr>
        <p:spPr bwMode="auto">
          <a:xfrm>
            <a:off x="2365376" y="2236788"/>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36206" name="Text Box 15">
            <a:extLst>
              <a:ext uri="{FF2B5EF4-FFF2-40B4-BE49-F238E27FC236}">
                <a16:creationId xmlns:a16="http://schemas.microsoft.com/office/drawing/2014/main" id="{13911D79-5B99-4F5E-9C8F-3D7169104CFE}"/>
              </a:ext>
            </a:extLst>
          </p:cNvPr>
          <p:cNvSpPr txBox="1">
            <a:spLocks noChangeArrowheads="1"/>
          </p:cNvSpPr>
          <p:nvPr/>
        </p:nvSpPr>
        <p:spPr bwMode="auto">
          <a:xfrm>
            <a:off x="4286250" y="1955800"/>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36207" name="Text Box 16">
            <a:extLst>
              <a:ext uri="{FF2B5EF4-FFF2-40B4-BE49-F238E27FC236}">
                <a16:creationId xmlns:a16="http://schemas.microsoft.com/office/drawing/2014/main" id="{66AF6B6D-35D9-4E77-85AA-619B45C6D578}"/>
              </a:ext>
            </a:extLst>
          </p:cNvPr>
          <p:cNvSpPr txBox="1">
            <a:spLocks noChangeArrowheads="1"/>
          </p:cNvSpPr>
          <p:nvPr/>
        </p:nvSpPr>
        <p:spPr bwMode="auto">
          <a:xfrm>
            <a:off x="6748464" y="13700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grpSp>
        <p:nvGrpSpPr>
          <p:cNvPr id="136208" name="Group 17">
            <a:extLst>
              <a:ext uri="{FF2B5EF4-FFF2-40B4-BE49-F238E27FC236}">
                <a16:creationId xmlns:a16="http://schemas.microsoft.com/office/drawing/2014/main" id="{7A6F5E10-56C0-4D10-92A1-CD2242C3B250}"/>
              </a:ext>
            </a:extLst>
          </p:cNvPr>
          <p:cNvGrpSpPr>
            <a:grpSpLocks/>
          </p:cNvGrpSpPr>
          <p:nvPr/>
        </p:nvGrpSpPr>
        <p:grpSpPr bwMode="auto">
          <a:xfrm>
            <a:off x="5289551" y="1635126"/>
            <a:ext cx="1249363" cy="911225"/>
            <a:chOff x="2365" y="1176"/>
            <a:chExt cx="787" cy="1285"/>
          </a:xfrm>
        </p:grpSpPr>
        <p:sp>
          <p:nvSpPr>
            <p:cNvPr id="136242" name="Freeform 18">
              <a:extLst>
                <a:ext uri="{FF2B5EF4-FFF2-40B4-BE49-F238E27FC236}">
                  <a16:creationId xmlns:a16="http://schemas.microsoft.com/office/drawing/2014/main" id="{93885824-58BE-426E-A017-F258863B2E8C}"/>
                </a:ext>
              </a:extLst>
            </p:cNvPr>
            <p:cNvSpPr>
              <a:spLocks/>
            </p:cNvSpPr>
            <p:nvPr/>
          </p:nvSpPr>
          <p:spPr bwMode="auto">
            <a:xfrm>
              <a:off x="2424" y="1176"/>
              <a:ext cx="728" cy="645"/>
            </a:xfrm>
            <a:custGeom>
              <a:avLst/>
              <a:gdLst>
                <a:gd name="T0" fmla="*/ 0 w 728"/>
                <a:gd name="T1" fmla="*/ 642 h 645"/>
                <a:gd name="T2" fmla="*/ 351 w 728"/>
                <a:gd name="T3" fmla="*/ 645 h 645"/>
                <a:gd name="T4" fmla="*/ 416 w 728"/>
                <a:gd name="T5" fmla="*/ 538 h 645"/>
                <a:gd name="T6" fmla="*/ 416 w 728"/>
                <a:gd name="T7" fmla="*/ 91 h 645"/>
                <a:gd name="T8" fmla="*/ 497 w 728"/>
                <a:gd name="T9" fmla="*/ 0 h 645"/>
                <a:gd name="T10" fmla="*/ 728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6243" name="Freeform 19">
              <a:extLst>
                <a:ext uri="{FF2B5EF4-FFF2-40B4-BE49-F238E27FC236}">
                  <a16:creationId xmlns:a16="http://schemas.microsoft.com/office/drawing/2014/main" id="{B72A393A-1B66-4D20-864C-61316B1EBA22}"/>
                </a:ext>
              </a:extLst>
            </p:cNvPr>
            <p:cNvSpPr>
              <a:spLocks/>
            </p:cNvSpPr>
            <p:nvPr/>
          </p:nvSpPr>
          <p:spPr bwMode="auto">
            <a:xfrm>
              <a:off x="2365" y="1816"/>
              <a:ext cx="787" cy="645"/>
            </a:xfrm>
            <a:custGeom>
              <a:avLst/>
              <a:gdLst>
                <a:gd name="T0" fmla="*/ 0 w 787"/>
                <a:gd name="T1" fmla="*/ 2 h 645"/>
                <a:gd name="T2" fmla="*/ 410 w 787"/>
                <a:gd name="T3" fmla="*/ 0 h 645"/>
                <a:gd name="T4" fmla="*/ 475 w 787"/>
                <a:gd name="T5" fmla="*/ 107 h 645"/>
                <a:gd name="T6" fmla="*/ 475 w 787"/>
                <a:gd name="T7" fmla="*/ 554 h 645"/>
                <a:gd name="T8" fmla="*/ 556 w 787"/>
                <a:gd name="T9" fmla="*/ 645 h 645"/>
                <a:gd name="T10" fmla="*/ 787 w 787"/>
                <a:gd name="T11" fmla="*/ 645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36209" name="Freeform 20">
            <a:extLst>
              <a:ext uri="{FF2B5EF4-FFF2-40B4-BE49-F238E27FC236}">
                <a16:creationId xmlns:a16="http://schemas.microsoft.com/office/drawing/2014/main" id="{F6B5A395-77A1-4F16-B74B-DAB1CEE5B976}"/>
              </a:ext>
            </a:extLst>
          </p:cNvPr>
          <p:cNvSpPr>
            <a:spLocks/>
          </p:cNvSpPr>
          <p:nvPr/>
        </p:nvSpPr>
        <p:spPr bwMode="auto">
          <a:xfrm flipH="1">
            <a:off x="3013075" y="1617664"/>
            <a:ext cx="1130300" cy="427037"/>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6210" name="Freeform 21">
            <a:extLst>
              <a:ext uri="{FF2B5EF4-FFF2-40B4-BE49-F238E27FC236}">
                <a16:creationId xmlns:a16="http://schemas.microsoft.com/office/drawing/2014/main" id="{31356243-2B56-43A4-B697-3436B2F060C9}"/>
              </a:ext>
            </a:extLst>
          </p:cNvPr>
          <p:cNvSpPr>
            <a:spLocks/>
          </p:cNvSpPr>
          <p:nvPr/>
        </p:nvSpPr>
        <p:spPr bwMode="auto">
          <a:xfrm>
            <a:off x="3074989" y="2041525"/>
            <a:ext cx="1068387" cy="427038"/>
          </a:xfrm>
          <a:custGeom>
            <a:avLst/>
            <a:gdLst>
              <a:gd name="T0" fmla="*/ 2147483646 w 673"/>
              <a:gd name="T1" fmla="*/ 0 h 269"/>
              <a:gd name="T2" fmla="*/ 2147483646 w 673"/>
              <a:gd name="T3" fmla="*/ 0 h 269"/>
              <a:gd name="T4" fmla="*/ 2147483646 w 673"/>
              <a:gd name="T5" fmla="*/ 2147483646 h 269"/>
              <a:gd name="T6" fmla="*/ 2147483646 w 673"/>
              <a:gd name="T7" fmla="*/ 2147483646 h 269"/>
              <a:gd name="T8" fmla="*/ 2147483646 w 673"/>
              <a:gd name="T9" fmla="*/ 2147483646 h 269"/>
              <a:gd name="T10" fmla="*/ 0 w 673"/>
              <a:gd name="T11" fmla="*/ 2147483646 h 269"/>
              <a:gd name="T12" fmla="*/ 0 60000 65536"/>
              <a:gd name="T13" fmla="*/ 0 60000 65536"/>
              <a:gd name="T14" fmla="*/ 0 60000 65536"/>
              <a:gd name="T15" fmla="*/ 0 60000 65536"/>
              <a:gd name="T16" fmla="*/ 0 60000 65536"/>
              <a:gd name="T17" fmla="*/ 0 60000 65536"/>
              <a:gd name="T18" fmla="*/ 0 w 673"/>
              <a:gd name="T19" fmla="*/ 0 h 269"/>
              <a:gd name="T20" fmla="*/ 673 w 673"/>
              <a:gd name="T21" fmla="*/ 269 h 269"/>
            </a:gdLst>
            <a:ahLst/>
            <a:cxnLst>
              <a:cxn ang="T12">
                <a:pos x="T0" y="T1"/>
              </a:cxn>
              <a:cxn ang="T13">
                <a:pos x="T2" y="T3"/>
              </a:cxn>
              <a:cxn ang="T14">
                <a:pos x="T4" y="T5"/>
              </a:cxn>
              <a:cxn ang="T15">
                <a:pos x="T6" y="T7"/>
              </a:cxn>
              <a:cxn ang="T16">
                <a:pos x="T8" y="T9"/>
              </a:cxn>
              <a:cxn ang="T17">
                <a:pos x="T10" y="T11"/>
              </a:cxn>
            </a:cxnLst>
            <a:rect l="T18" t="T19" r="T20" b="T21"/>
            <a:pathLst>
              <a:path w="673" h="269">
                <a:moveTo>
                  <a:pt x="673" y="0"/>
                </a:moveTo>
                <a:lnTo>
                  <a:pt x="310" y="0"/>
                </a:lnTo>
                <a:cubicBezTo>
                  <a:pt x="239" y="8"/>
                  <a:pt x="259" y="6"/>
                  <a:pt x="250" y="45"/>
                </a:cubicBezTo>
                <a:lnTo>
                  <a:pt x="250" y="231"/>
                </a:lnTo>
                <a:cubicBezTo>
                  <a:pt x="237" y="269"/>
                  <a:pt x="217" y="264"/>
                  <a:pt x="175" y="269"/>
                </a:cubicBezTo>
                <a:lnTo>
                  <a:pt x="0" y="262"/>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6211" name="Line 22">
            <a:extLst>
              <a:ext uri="{FF2B5EF4-FFF2-40B4-BE49-F238E27FC236}">
                <a16:creationId xmlns:a16="http://schemas.microsoft.com/office/drawing/2014/main" id="{4E4D4E71-12C7-448D-AA1C-5FD4870B066A}"/>
              </a:ext>
            </a:extLst>
          </p:cNvPr>
          <p:cNvSpPr>
            <a:spLocks noChangeShapeType="1"/>
          </p:cNvSpPr>
          <p:nvPr/>
        </p:nvSpPr>
        <p:spPr bwMode="auto">
          <a:xfrm flipH="1">
            <a:off x="6721475" y="1370014"/>
            <a:ext cx="0" cy="352425"/>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6212" name="Text Box 23">
            <a:extLst>
              <a:ext uri="{FF2B5EF4-FFF2-40B4-BE49-F238E27FC236}">
                <a16:creationId xmlns:a16="http://schemas.microsoft.com/office/drawing/2014/main" id="{8876290A-F65A-4E89-B52E-C8E6701EFD87}"/>
              </a:ext>
            </a:extLst>
          </p:cNvPr>
          <p:cNvSpPr txBox="1">
            <a:spLocks noChangeArrowheads="1"/>
          </p:cNvSpPr>
          <p:nvPr/>
        </p:nvSpPr>
        <p:spPr bwMode="auto">
          <a:xfrm>
            <a:off x="7437438" y="12033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36213" name="Line 24">
            <a:extLst>
              <a:ext uri="{FF2B5EF4-FFF2-40B4-BE49-F238E27FC236}">
                <a16:creationId xmlns:a16="http://schemas.microsoft.com/office/drawing/2014/main" id="{110EB91A-80C6-4C50-9C4B-70BDE5694F9C}"/>
              </a:ext>
            </a:extLst>
          </p:cNvPr>
          <p:cNvSpPr>
            <a:spLocks noChangeShapeType="1"/>
          </p:cNvSpPr>
          <p:nvPr/>
        </p:nvSpPr>
        <p:spPr bwMode="auto">
          <a:xfrm>
            <a:off x="4267201" y="203993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6214" name="Line 25">
            <a:extLst>
              <a:ext uri="{FF2B5EF4-FFF2-40B4-BE49-F238E27FC236}">
                <a16:creationId xmlns:a16="http://schemas.microsoft.com/office/drawing/2014/main" id="{5A0700C0-6A89-4241-9458-1E04E313C0D8}"/>
              </a:ext>
            </a:extLst>
          </p:cNvPr>
          <p:cNvSpPr>
            <a:spLocks noChangeShapeType="1"/>
          </p:cNvSpPr>
          <p:nvPr/>
        </p:nvSpPr>
        <p:spPr bwMode="auto">
          <a:xfrm>
            <a:off x="2176463" y="1468439"/>
            <a:ext cx="0" cy="3190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6215" name="Rectangle 26">
            <a:extLst>
              <a:ext uri="{FF2B5EF4-FFF2-40B4-BE49-F238E27FC236}">
                <a16:creationId xmlns:a16="http://schemas.microsoft.com/office/drawing/2014/main" id="{B44A5DC1-3923-47FD-A7A2-D5B18FD6EE05}"/>
              </a:ext>
            </a:extLst>
          </p:cNvPr>
          <p:cNvSpPr>
            <a:spLocks noChangeArrowheads="1"/>
          </p:cNvSpPr>
          <p:nvPr/>
        </p:nvSpPr>
        <p:spPr bwMode="auto">
          <a:xfrm>
            <a:off x="6562725" y="2143126"/>
            <a:ext cx="579438" cy="5556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16" name="Text Box 27">
            <a:extLst>
              <a:ext uri="{FF2B5EF4-FFF2-40B4-BE49-F238E27FC236}">
                <a16:creationId xmlns:a16="http://schemas.microsoft.com/office/drawing/2014/main" id="{69DBC11E-6366-4B5F-8479-4DC0D109A2B5}"/>
              </a:ext>
            </a:extLst>
          </p:cNvPr>
          <p:cNvSpPr txBox="1">
            <a:spLocks noChangeArrowheads="1"/>
          </p:cNvSpPr>
          <p:nvPr/>
        </p:nvSpPr>
        <p:spPr bwMode="auto">
          <a:xfrm>
            <a:off x="6711951" y="2247900"/>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36217" name="Line 28">
            <a:extLst>
              <a:ext uri="{FF2B5EF4-FFF2-40B4-BE49-F238E27FC236}">
                <a16:creationId xmlns:a16="http://schemas.microsoft.com/office/drawing/2014/main" id="{8BED3B08-D0B1-44B0-9C58-E3228D775F4E}"/>
              </a:ext>
            </a:extLst>
          </p:cNvPr>
          <p:cNvSpPr>
            <a:spLocks noChangeShapeType="1"/>
          </p:cNvSpPr>
          <p:nvPr/>
        </p:nvSpPr>
        <p:spPr bwMode="auto">
          <a:xfrm>
            <a:off x="6704014" y="223996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6218" name="Rectangle 29">
            <a:extLst>
              <a:ext uri="{FF2B5EF4-FFF2-40B4-BE49-F238E27FC236}">
                <a16:creationId xmlns:a16="http://schemas.microsoft.com/office/drawing/2014/main" id="{62C28C06-68D5-47DD-BF87-2CDDA2EAB168}"/>
              </a:ext>
            </a:extLst>
          </p:cNvPr>
          <p:cNvSpPr>
            <a:spLocks noChangeArrowheads="1"/>
          </p:cNvSpPr>
          <p:nvPr/>
        </p:nvSpPr>
        <p:spPr bwMode="auto">
          <a:xfrm>
            <a:off x="8920163" y="2587625"/>
            <a:ext cx="1111250" cy="7826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19" name="Rectangle 30">
            <a:extLst>
              <a:ext uri="{FF2B5EF4-FFF2-40B4-BE49-F238E27FC236}">
                <a16:creationId xmlns:a16="http://schemas.microsoft.com/office/drawing/2014/main" id="{5BE874E5-370E-40E7-B773-B0C1D5C44705}"/>
              </a:ext>
            </a:extLst>
          </p:cNvPr>
          <p:cNvSpPr>
            <a:spLocks noChangeArrowheads="1"/>
          </p:cNvSpPr>
          <p:nvPr/>
        </p:nvSpPr>
        <p:spPr bwMode="auto">
          <a:xfrm>
            <a:off x="6548438" y="2798763"/>
            <a:ext cx="1111250" cy="952500"/>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20" name="Rectangle 31">
            <a:extLst>
              <a:ext uri="{FF2B5EF4-FFF2-40B4-BE49-F238E27FC236}">
                <a16:creationId xmlns:a16="http://schemas.microsoft.com/office/drawing/2014/main" id="{917C5233-A01E-4996-876C-B3062CDD1C45}"/>
              </a:ext>
            </a:extLst>
          </p:cNvPr>
          <p:cNvSpPr>
            <a:spLocks noChangeArrowheads="1"/>
          </p:cNvSpPr>
          <p:nvPr/>
        </p:nvSpPr>
        <p:spPr bwMode="auto">
          <a:xfrm>
            <a:off x="6546850" y="3151188"/>
            <a:ext cx="1111250" cy="60801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21" name="Text Box 32">
            <a:extLst>
              <a:ext uri="{FF2B5EF4-FFF2-40B4-BE49-F238E27FC236}">
                <a16:creationId xmlns:a16="http://schemas.microsoft.com/office/drawing/2014/main" id="{E864B36E-1F57-4B7C-9D0E-6D90BF97F5A5}"/>
              </a:ext>
            </a:extLst>
          </p:cNvPr>
          <p:cNvSpPr txBox="1">
            <a:spLocks noChangeArrowheads="1"/>
          </p:cNvSpPr>
          <p:nvPr/>
        </p:nvSpPr>
        <p:spPr bwMode="auto">
          <a:xfrm>
            <a:off x="6734175" y="3265488"/>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36222" name="Group 33">
            <a:extLst>
              <a:ext uri="{FF2B5EF4-FFF2-40B4-BE49-F238E27FC236}">
                <a16:creationId xmlns:a16="http://schemas.microsoft.com/office/drawing/2014/main" id="{3029AFE8-1D06-4497-AA42-3BA4FAADEE82}"/>
              </a:ext>
            </a:extLst>
          </p:cNvPr>
          <p:cNvGrpSpPr>
            <a:grpSpLocks/>
          </p:cNvGrpSpPr>
          <p:nvPr/>
        </p:nvGrpSpPr>
        <p:grpSpPr bwMode="auto">
          <a:xfrm>
            <a:off x="7123114" y="2506663"/>
            <a:ext cx="1781175" cy="958850"/>
            <a:chOff x="3499" y="1735"/>
            <a:chExt cx="1122" cy="604"/>
          </a:xfrm>
        </p:grpSpPr>
        <p:sp>
          <p:nvSpPr>
            <p:cNvPr id="136240" name="Freeform 34">
              <a:extLst>
                <a:ext uri="{FF2B5EF4-FFF2-40B4-BE49-F238E27FC236}">
                  <a16:creationId xmlns:a16="http://schemas.microsoft.com/office/drawing/2014/main" id="{994C2340-B2FC-4B1B-BB54-C40CE7A06247}"/>
                </a:ext>
              </a:extLst>
            </p:cNvPr>
            <p:cNvSpPr>
              <a:spLocks/>
            </p:cNvSpPr>
            <p:nvPr/>
          </p:nvSpPr>
          <p:spPr bwMode="auto">
            <a:xfrm>
              <a:off x="3499" y="1735"/>
              <a:ext cx="1114" cy="306"/>
            </a:xfrm>
            <a:custGeom>
              <a:avLst/>
              <a:gdLst>
                <a:gd name="T0" fmla="*/ 1114 w 1114"/>
                <a:gd name="T1" fmla="*/ 304 h 306"/>
                <a:gd name="T2" fmla="*/ 660 w 1114"/>
                <a:gd name="T3" fmla="*/ 306 h 306"/>
                <a:gd name="T4" fmla="*/ 568 w 1114"/>
                <a:gd name="T5" fmla="*/ 252 h 306"/>
                <a:gd name="T6" fmla="*/ 568 w 1114"/>
                <a:gd name="T7" fmla="*/ 42 h 306"/>
                <a:gd name="T8" fmla="*/ 473 w 1114"/>
                <a:gd name="T9" fmla="*/ 1 h 306"/>
                <a:gd name="T10" fmla="*/ 0 w 1114"/>
                <a:gd name="T11" fmla="*/ 1 h 306"/>
                <a:gd name="T12" fmla="*/ 0 60000 65536"/>
                <a:gd name="T13" fmla="*/ 0 60000 65536"/>
                <a:gd name="T14" fmla="*/ 0 60000 65536"/>
                <a:gd name="T15" fmla="*/ 0 60000 65536"/>
                <a:gd name="T16" fmla="*/ 0 60000 65536"/>
                <a:gd name="T17" fmla="*/ 0 60000 65536"/>
                <a:gd name="T18" fmla="*/ 0 w 1114"/>
                <a:gd name="T19" fmla="*/ 0 h 306"/>
                <a:gd name="T20" fmla="*/ 1114 w 1114"/>
                <a:gd name="T21" fmla="*/ 306 h 306"/>
              </a:gdLst>
              <a:ahLst/>
              <a:cxnLst>
                <a:cxn ang="T12">
                  <a:pos x="T0" y="T1"/>
                </a:cxn>
                <a:cxn ang="T13">
                  <a:pos x="T2" y="T3"/>
                </a:cxn>
                <a:cxn ang="T14">
                  <a:pos x="T4" y="T5"/>
                </a:cxn>
                <a:cxn ang="T15">
                  <a:pos x="T6" y="T7"/>
                </a:cxn>
                <a:cxn ang="T16">
                  <a:pos x="T8" y="T9"/>
                </a:cxn>
                <a:cxn ang="T17">
                  <a:pos x="T10" y="T11"/>
                </a:cxn>
              </a:cxnLst>
              <a:rect l="T18" t="T19" r="T20" b="T21"/>
              <a:pathLst>
                <a:path w="1114" h="306">
                  <a:moveTo>
                    <a:pt x="1114" y="304"/>
                  </a:moveTo>
                  <a:lnTo>
                    <a:pt x="660" y="306"/>
                  </a:lnTo>
                  <a:cubicBezTo>
                    <a:pt x="570" y="298"/>
                    <a:pt x="583" y="296"/>
                    <a:pt x="568" y="252"/>
                  </a:cubicBezTo>
                  <a:lnTo>
                    <a:pt x="568" y="42"/>
                  </a:lnTo>
                  <a:cubicBezTo>
                    <a:pt x="552" y="0"/>
                    <a:pt x="568" y="8"/>
                    <a:pt x="473" y="1"/>
                  </a:cubicBezTo>
                  <a:lnTo>
                    <a:pt x="0" y="1"/>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6241" name="Freeform 35">
              <a:extLst>
                <a:ext uri="{FF2B5EF4-FFF2-40B4-BE49-F238E27FC236}">
                  <a16:creationId xmlns:a16="http://schemas.microsoft.com/office/drawing/2014/main" id="{1ECE792B-35E8-4873-AF2F-5D5F3E22C58A}"/>
                </a:ext>
              </a:extLst>
            </p:cNvPr>
            <p:cNvSpPr>
              <a:spLocks/>
            </p:cNvSpPr>
            <p:nvPr/>
          </p:nvSpPr>
          <p:spPr bwMode="auto">
            <a:xfrm>
              <a:off x="3831" y="2039"/>
              <a:ext cx="790" cy="300"/>
            </a:xfrm>
            <a:custGeom>
              <a:avLst/>
              <a:gdLst>
                <a:gd name="T0" fmla="*/ 48 w 1045"/>
                <a:gd name="T1" fmla="*/ 0 h 638"/>
                <a:gd name="T2" fmla="*/ 35 w 1045"/>
                <a:gd name="T3" fmla="*/ 0 h 638"/>
                <a:gd name="T4" fmla="*/ 20 w 1045"/>
                <a:gd name="T5" fmla="*/ 0 h 638"/>
                <a:gd name="T6" fmla="*/ 14 w 1045"/>
                <a:gd name="T7" fmla="*/ 0 h 638"/>
                <a:gd name="T8" fmla="*/ 14 w 1045"/>
                <a:gd name="T9" fmla="*/ 0 h 638"/>
                <a:gd name="T10" fmla="*/ 11 w 1045"/>
                <a:gd name="T11" fmla="*/ 0 h 638"/>
                <a:gd name="T12" fmla="*/ 0 w 1045"/>
                <a:gd name="T13" fmla="*/ 0 h 638"/>
                <a:gd name="T14" fmla="*/ 0 60000 65536"/>
                <a:gd name="T15" fmla="*/ 0 60000 65536"/>
                <a:gd name="T16" fmla="*/ 0 60000 65536"/>
                <a:gd name="T17" fmla="*/ 0 60000 65536"/>
                <a:gd name="T18" fmla="*/ 0 60000 65536"/>
                <a:gd name="T19" fmla="*/ 0 60000 65536"/>
                <a:gd name="T20" fmla="*/ 0 60000 65536"/>
                <a:gd name="T21" fmla="*/ 0 w 1045"/>
                <a:gd name="T22" fmla="*/ 0 h 638"/>
                <a:gd name="T23" fmla="*/ 1045 w 1045"/>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5" h="638">
                  <a:moveTo>
                    <a:pt x="1045" y="0"/>
                  </a:moveTo>
                  <a:lnTo>
                    <a:pt x="763" y="5"/>
                  </a:lnTo>
                  <a:lnTo>
                    <a:pt x="434" y="0"/>
                  </a:lnTo>
                  <a:cubicBezTo>
                    <a:pt x="359" y="22"/>
                    <a:pt x="332" y="47"/>
                    <a:pt x="312" y="138"/>
                  </a:cubicBezTo>
                  <a:lnTo>
                    <a:pt x="312" y="547"/>
                  </a:lnTo>
                  <a:cubicBezTo>
                    <a:pt x="298" y="630"/>
                    <a:pt x="283" y="623"/>
                    <a:pt x="231" y="638"/>
                  </a:cubicBezTo>
                  <a:lnTo>
                    <a:pt x="0" y="638"/>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36223" name="Line 36">
            <a:extLst>
              <a:ext uri="{FF2B5EF4-FFF2-40B4-BE49-F238E27FC236}">
                <a16:creationId xmlns:a16="http://schemas.microsoft.com/office/drawing/2014/main" id="{1067A75A-1B35-4043-80B1-FF5E02C69D2C}"/>
              </a:ext>
            </a:extLst>
          </p:cNvPr>
          <p:cNvSpPr>
            <a:spLocks noChangeShapeType="1"/>
          </p:cNvSpPr>
          <p:nvPr/>
        </p:nvSpPr>
        <p:spPr bwMode="auto">
          <a:xfrm flipH="1">
            <a:off x="6715125" y="3322639"/>
            <a:ext cx="6350" cy="293687"/>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6224" name="Text Box 37">
            <a:extLst>
              <a:ext uri="{FF2B5EF4-FFF2-40B4-BE49-F238E27FC236}">
                <a16:creationId xmlns:a16="http://schemas.microsoft.com/office/drawing/2014/main" id="{1F9A55ED-2705-46BD-90CA-25139B23AE68}"/>
              </a:ext>
            </a:extLst>
          </p:cNvPr>
          <p:cNvSpPr txBox="1">
            <a:spLocks noChangeArrowheads="1"/>
          </p:cNvSpPr>
          <p:nvPr/>
        </p:nvSpPr>
        <p:spPr bwMode="auto">
          <a:xfrm>
            <a:off x="9118601" y="2794000"/>
            <a:ext cx="912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36225" name="Line 38">
            <a:extLst>
              <a:ext uri="{FF2B5EF4-FFF2-40B4-BE49-F238E27FC236}">
                <a16:creationId xmlns:a16="http://schemas.microsoft.com/office/drawing/2014/main" id="{7DE6D209-3436-4D2F-9D34-0629CD46B92A}"/>
              </a:ext>
            </a:extLst>
          </p:cNvPr>
          <p:cNvSpPr>
            <a:spLocks noChangeShapeType="1"/>
          </p:cNvSpPr>
          <p:nvPr/>
        </p:nvSpPr>
        <p:spPr bwMode="auto">
          <a:xfrm>
            <a:off x="9109075" y="2865438"/>
            <a:ext cx="1588" cy="303212"/>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grpSp>
        <p:nvGrpSpPr>
          <p:cNvPr id="136226" name="Group 65">
            <a:extLst>
              <a:ext uri="{FF2B5EF4-FFF2-40B4-BE49-F238E27FC236}">
                <a16:creationId xmlns:a16="http://schemas.microsoft.com/office/drawing/2014/main" id="{2BEC1C35-D239-4305-83D3-B44D9DDC4C12}"/>
              </a:ext>
            </a:extLst>
          </p:cNvPr>
          <p:cNvGrpSpPr>
            <a:grpSpLocks/>
          </p:cNvGrpSpPr>
          <p:nvPr/>
        </p:nvGrpSpPr>
        <p:grpSpPr bwMode="auto">
          <a:xfrm>
            <a:off x="2060576" y="42864"/>
            <a:ext cx="714375" cy="828675"/>
            <a:chOff x="3510" y="1453"/>
            <a:chExt cx="353" cy="578"/>
          </a:xfrm>
        </p:grpSpPr>
        <p:sp>
          <p:nvSpPr>
            <p:cNvPr id="136231" name="Freeform 66">
              <a:extLst>
                <a:ext uri="{FF2B5EF4-FFF2-40B4-BE49-F238E27FC236}">
                  <a16:creationId xmlns:a16="http://schemas.microsoft.com/office/drawing/2014/main" id="{111E6986-0940-4F50-91DE-EFB79CDC0A2A}"/>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6232" name="Oval 67">
              <a:extLst>
                <a:ext uri="{FF2B5EF4-FFF2-40B4-BE49-F238E27FC236}">
                  <a16:creationId xmlns:a16="http://schemas.microsoft.com/office/drawing/2014/main" id="{51648B3C-8289-4A9E-BAA6-934E3A2786CC}"/>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33" name="Freeform 68">
              <a:extLst>
                <a:ext uri="{FF2B5EF4-FFF2-40B4-BE49-F238E27FC236}">
                  <a16:creationId xmlns:a16="http://schemas.microsoft.com/office/drawing/2014/main" id="{9CB73947-0712-4A46-B590-D1679F626C1B}"/>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6234" name="Freeform 69">
              <a:extLst>
                <a:ext uri="{FF2B5EF4-FFF2-40B4-BE49-F238E27FC236}">
                  <a16:creationId xmlns:a16="http://schemas.microsoft.com/office/drawing/2014/main" id="{2F6FE5F7-8E1D-486F-AEA9-EFBBE8EB05CB}"/>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6235" name="Freeform 70">
              <a:extLst>
                <a:ext uri="{FF2B5EF4-FFF2-40B4-BE49-F238E27FC236}">
                  <a16:creationId xmlns:a16="http://schemas.microsoft.com/office/drawing/2014/main" id="{98028B83-466B-48B9-B2B8-EAD2A5BE79EA}"/>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6236" name="Oval 71">
              <a:extLst>
                <a:ext uri="{FF2B5EF4-FFF2-40B4-BE49-F238E27FC236}">
                  <a16:creationId xmlns:a16="http://schemas.microsoft.com/office/drawing/2014/main" id="{7F07CCEF-F30F-4B7E-B957-EA2FFD4F871E}"/>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37" name="Freeform 72">
              <a:extLst>
                <a:ext uri="{FF2B5EF4-FFF2-40B4-BE49-F238E27FC236}">
                  <a16:creationId xmlns:a16="http://schemas.microsoft.com/office/drawing/2014/main" id="{11763238-AF2B-4113-96ED-628AB593D98C}"/>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6238" name="Oval 73">
              <a:extLst>
                <a:ext uri="{FF2B5EF4-FFF2-40B4-BE49-F238E27FC236}">
                  <a16:creationId xmlns:a16="http://schemas.microsoft.com/office/drawing/2014/main" id="{C812F3D7-B669-457C-9622-52E23D4738E5}"/>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6239" name="Oval 74">
              <a:extLst>
                <a:ext uri="{FF2B5EF4-FFF2-40B4-BE49-F238E27FC236}">
                  <a16:creationId xmlns:a16="http://schemas.microsoft.com/office/drawing/2014/main" id="{57DD187D-6B1B-4E0D-85A9-3CA700F8876C}"/>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graphicFrame>
        <p:nvGraphicFramePr>
          <p:cNvPr id="136227" name="Object 53">
            <a:extLst>
              <a:ext uri="{FF2B5EF4-FFF2-40B4-BE49-F238E27FC236}">
                <a16:creationId xmlns:a16="http://schemas.microsoft.com/office/drawing/2014/main" id="{AB7DA971-ECBB-49EA-8221-1A1134750556}"/>
              </a:ext>
            </a:extLst>
          </p:cNvPr>
          <p:cNvGraphicFramePr>
            <a:graphicFrameLocks noChangeAspect="1"/>
          </p:cNvGraphicFramePr>
          <p:nvPr/>
        </p:nvGraphicFramePr>
        <p:xfrm>
          <a:off x="2784476" y="52389"/>
          <a:ext cx="893763" cy="663575"/>
        </p:xfrm>
        <a:graphic>
          <a:graphicData uri="http://schemas.openxmlformats.org/presentationml/2006/ole">
            <mc:AlternateContent xmlns:mc="http://schemas.openxmlformats.org/markup-compatibility/2006">
              <mc:Choice xmlns:v="urn:schemas-microsoft-com:vml" Requires="v">
                <p:oleObj name="Clip" r:id="rId3" imgW="2287616" imgH="1701980" progId="">
                  <p:embed/>
                </p:oleObj>
              </mc:Choice>
              <mc:Fallback>
                <p:oleObj name="Clip" r:id="rId3" imgW="2287616" imgH="1701980" progId="">
                  <p:embed/>
                  <p:pic>
                    <p:nvPicPr>
                      <p:cNvPr id="136227" name="Object 53">
                        <a:extLst>
                          <a:ext uri="{FF2B5EF4-FFF2-40B4-BE49-F238E27FC236}">
                            <a16:creationId xmlns:a16="http://schemas.microsoft.com/office/drawing/2014/main" id="{AB7DA971-ECBB-49EA-8221-1A11347505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84476" y="52389"/>
                        <a:ext cx="893763"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6228" name="Text Box 78">
            <a:extLst>
              <a:ext uri="{FF2B5EF4-FFF2-40B4-BE49-F238E27FC236}">
                <a16:creationId xmlns:a16="http://schemas.microsoft.com/office/drawing/2014/main" id="{03CF0C4F-4F5B-459F-859A-54A71EE80ED4}"/>
              </a:ext>
            </a:extLst>
          </p:cNvPr>
          <p:cNvSpPr txBox="1">
            <a:spLocks noChangeArrowheads="1"/>
          </p:cNvSpPr>
          <p:nvPr/>
        </p:nvSpPr>
        <p:spPr bwMode="auto">
          <a:xfrm>
            <a:off x="4125913" y="134938"/>
            <a:ext cx="3625850" cy="4619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a:latin typeface="Arial" panose="020B0604020202020204" pitchFamily="34" charset="0"/>
              </a:rPr>
              <a:t>B: Titrace CO</a:t>
            </a:r>
            <a:r>
              <a:rPr lang="cs-CZ" altLang="cs-CZ" sz="2400" b="1" baseline="-25000">
                <a:latin typeface="Arial" panose="020B0604020202020204" pitchFamily="34" charset="0"/>
              </a:rPr>
              <a:t>2</a:t>
            </a:r>
            <a:r>
              <a:rPr lang="cs-CZ" altLang="cs-CZ" sz="2400" b="1">
                <a:latin typeface="Arial" panose="020B0604020202020204" pitchFamily="34" charset="0"/>
              </a:rPr>
              <a:t> „in vivo“</a:t>
            </a:r>
            <a:endParaRPr lang="cs-CZ" altLang="cs-CZ" sz="2400" b="1">
              <a:latin typeface="Times New Roman" panose="02020603050405020304" pitchFamily="18" charset="0"/>
            </a:endParaRPr>
          </a:p>
        </p:txBody>
      </p:sp>
      <p:sp>
        <p:nvSpPr>
          <p:cNvPr id="304222" name="Text Box 94">
            <a:extLst>
              <a:ext uri="{FF2B5EF4-FFF2-40B4-BE49-F238E27FC236}">
                <a16:creationId xmlns:a16="http://schemas.microsoft.com/office/drawing/2014/main" id="{D4D7F021-9BB7-4236-9CA8-C94A1589BDCB}"/>
              </a:ext>
            </a:extLst>
          </p:cNvPr>
          <p:cNvSpPr txBox="1">
            <a:spLocks noChangeArrowheads="1"/>
          </p:cNvSpPr>
          <p:nvPr/>
        </p:nvSpPr>
        <p:spPr bwMode="auto">
          <a:xfrm>
            <a:off x="3627439" y="2705100"/>
            <a:ext cx="2340705" cy="861774"/>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wrap="none">
            <a:spAutoFit/>
          </a:bodyPr>
          <a:lstStyle/>
          <a:p>
            <a:pPr>
              <a:defRPr/>
            </a:pPr>
            <a:r>
              <a:rPr lang="cs-CZ" sz="1600" b="1" dirty="0"/>
              <a:t>Když  pCO</a:t>
            </a:r>
            <a:r>
              <a:rPr lang="cs-CZ" sz="1600" b="1" baseline="-25000" dirty="0"/>
              <a:t>2 </a:t>
            </a:r>
            <a:r>
              <a:rPr lang="cs-CZ" sz="1600" b="1" dirty="0"/>
              <a:t>roste</a:t>
            </a:r>
            <a:endParaRPr lang="cs-CZ" sz="1400" b="1" dirty="0"/>
          </a:p>
          <a:p>
            <a:pPr>
              <a:defRPr/>
            </a:pPr>
            <a:r>
              <a:rPr lang="cs-CZ" sz="1600" b="1" dirty="0">
                <a:latin typeface="Arial" pitchFamily="34" charset="0"/>
              </a:rPr>
              <a:t>BB  =</a:t>
            </a:r>
            <a:r>
              <a:rPr lang="cs-CZ" b="1" dirty="0">
                <a:latin typeface="Arial" pitchFamily="34" charset="0"/>
              </a:rPr>
              <a:t> </a:t>
            </a:r>
            <a:r>
              <a:rPr lang="en-US" dirty="0">
                <a:latin typeface="Arial" pitchFamily="34" charset="0"/>
              </a:rPr>
              <a:t>[</a:t>
            </a:r>
            <a:r>
              <a:rPr lang="cs-CZ" sz="1600" b="1" dirty="0">
                <a:latin typeface="Arial" pitchFamily="34" charset="0"/>
              </a:rPr>
              <a:t>HCO</a:t>
            </a:r>
            <a:r>
              <a:rPr lang="cs-CZ" sz="1600" b="1" baseline="-25000" dirty="0">
                <a:latin typeface="Arial" pitchFamily="34" charset="0"/>
              </a:rPr>
              <a:t>3</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r>
              <a:rPr lang="cs-CZ" b="1" dirty="0">
                <a:latin typeface="Arial" pitchFamily="34" charset="0"/>
              </a:rPr>
              <a:t>+ </a:t>
            </a:r>
            <a:r>
              <a:rPr lang="cs-CZ" dirty="0">
                <a:latin typeface="Arial" pitchFamily="34" charset="0"/>
              </a:rPr>
              <a:t>[</a:t>
            </a:r>
            <a:r>
              <a:rPr lang="cs-CZ" sz="1600" b="1" dirty="0" err="1">
                <a:latin typeface="Arial" pitchFamily="34" charset="0"/>
              </a:rPr>
              <a:t>Buf</a:t>
            </a:r>
            <a:r>
              <a:rPr lang="cs-CZ" sz="1600" b="1" dirty="0">
                <a:latin typeface="Arial" pitchFamily="34" charset="0"/>
              </a:rPr>
              <a:t> </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p>
          <a:p>
            <a:pPr>
              <a:defRPr/>
            </a:pPr>
            <a:r>
              <a:rPr lang="cs-CZ" sz="1600" b="1" dirty="0">
                <a:latin typeface="Arial" pitchFamily="34" charset="0"/>
              </a:rPr>
              <a:t> v krvi klesá</a:t>
            </a:r>
            <a:r>
              <a:rPr lang="cs-CZ" b="1" baseline="70000" dirty="0">
                <a:latin typeface="Arial" pitchFamily="34" charset="0"/>
              </a:rPr>
              <a:t> </a:t>
            </a:r>
          </a:p>
        </p:txBody>
      </p:sp>
      <p:sp>
        <p:nvSpPr>
          <p:cNvPr id="304224" name="Text Box 96">
            <a:extLst>
              <a:ext uri="{FF2B5EF4-FFF2-40B4-BE49-F238E27FC236}">
                <a16:creationId xmlns:a16="http://schemas.microsoft.com/office/drawing/2014/main" id="{132F0997-88B6-4A24-B2D8-E3394629FE99}"/>
              </a:ext>
            </a:extLst>
          </p:cNvPr>
          <p:cNvSpPr txBox="1">
            <a:spLocks noChangeArrowheads="1"/>
          </p:cNvSpPr>
          <p:nvPr/>
        </p:nvSpPr>
        <p:spPr bwMode="auto">
          <a:xfrm>
            <a:off x="1703388" y="5949951"/>
            <a:ext cx="3625850" cy="615553"/>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a:spAutoFit/>
          </a:bodyPr>
          <a:lstStyle/>
          <a:p>
            <a:pPr>
              <a:defRPr/>
            </a:pPr>
            <a:r>
              <a:rPr lang="cs-CZ" sz="1600" b="1" dirty="0" err="1">
                <a:latin typeface="Arial" pitchFamily="34" charset="0"/>
              </a:rPr>
              <a:t>Buffer</a:t>
            </a:r>
            <a:r>
              <a:rPr lang="cs-CZ" sz="1600" b="1" dirty="0">
                <a:latin typeface="Arial" pitchFamily="34" charset="0"/>
              </a:rPr>
              <a:t> Base (BB)</a:t>
            </a:r>
          </a:p>
          <a:p>
            <a:pPr>
              <a:defRPr/>
            </a:pPr>
            <a:r>
              <a:rPr lang="cs-CZ" sz="1600" b="1" dirty="0">
                <a:latin typeface="Arial" pitchFamily="34" charset="0"/>
              </a:rPr>
              <a:t>BB  =</a:t>
            </a:r>
            <a:r>
              <a:rPr lang="cs-CZ" b="1" dirty="0">
                <a:latin typeface="Arial" pitchFamily="34" charset="0"/>
              </a:rPr>
              <a:t> </a:t>
            </a:r>
            <a:r>
              <a:rPr lang="en-US" dirty="0">
                <a:latin typeface="Arial" pitchFamily="34" charset="0"/>
              </a:rPr>
              <a:t>[</a:t>
            </a:r>
            <a:r>
              <a:rPr lang="cs-CZ" sz="1600" b="1" dirty="0">
                <a:latin typeface="Arial" pitchFamily="34" charset="0"/>
              </a:rPr>
              <a:t>HCO</a:t>
            </a:r>
            <a:r>
              <a:rPr lang="cs-CZ" sz="1600" b="1" baseline="-25000" dirty="0">
                <a:latin typeface="Arial" pitchFamily="34" charset="0"/>
              </a:rPr>
              <a:t>3</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r>
              <a:rPr lang="cs-CZ" b="1" dirty="0">
                <a:latin typeface="Arial" pitchFamily="34" charset="0"/>
              </a:rPr>
              <a:t>+ </a:t>
            </a:r>
            <a:r>
              <a:rPr lang="cs-CZ" dirty="0">
                <a:latin typeface="Arial" pitchFamily="34" charset="0"/>
              </a:rPr>
              <a:t>[</a:t>
            </a:r>
            <a:r>
              <a:rPr lang="cs-CZ" sz="1600" b="1" dirty="0" err="1">
                <a:latin typeface="Arial" pitchFamily="34" charset="0"/>
              </a:rPr>
              <a:t>Buf</a:t>
            </a:r>
            <a:r>
              <a:rPr lang="cs-CZ" sz="1600" b="1" dirty="0">
                <a:latin typeface="Arial" pitchFamily="34" charset="0"/>
              </a:rPr>
              <a:t> </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r>
              <a:rPr lang="cs-CZ" sz="1600" b="1" dirty="0">
                <a:latin typeface="Arial" pitchFamily="34" charset="0"/>
              </a:rPr>
              <a:t> </a:t>
            </a:r>
            <a:r>
              <a:rPr lang="cs-CZ" sz="1600" b="1" dirty="0">
                <a:solidFill>
                  <a:srgbClr val="FF0066"/>
                </a:solidFill>
                <a:latin typeface="Arial" pitchFamily="34" charset="0"/>
              </a:rPr>
              <a:t>=/= </a:t>
            </a:r>
            <a:r>
              <a:rPr lang="cs-CZ" sz="1600" b="1" dirty="0" err="1">
                <a:solidFill>
                  <a:srgbClr val="FF0066"/>
                </a:solidFill>
                <a:latin typeface="Arial" pitchFamily="34" charset="0"/>
              </a:rPr>
              <a:t>konst</a:t>
            </a:r>
            <a:r>
              <a:rPr lang="cs-CZ" b="1" baseline="70000" dirty="0">
                <a:latin typeface="Arial"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304224">
                                            <p:txEl>
                                              <p:pRg st="1" end="1"/>
                                            </p:txEl>
                                          </p:spTgt>
                                        </p:tgtEl>
                                        <p:attrNameLst>
                                          <p:attrName>style.visibility</p:attrName>
                                        </p:attrNameLst>
                                      </p:cBhvr>
                                      <p:to>
                                        <p:strVal val="visible"/>
                                      </p:to>
                                    </p:set>
                                    <p:animEffect transition="in" filter="checkerboard(across)">
                                      <p:cBhvr>
                                        <p:cTn id="7" dur="500"/>
                                        <p:tgtEl>
                                          <p:spTgt spid="30422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3">
            <a:extLst>
              <a:ext uri="{FF2B5EF4-FFF2-40B4-BE49-F238E27FC236}">
                <a16:creationId xmlns:a16="http://schemas.microsoft.com/office/drawing/2014/main" id="{C47D01FB-A039-4B54-9F18-5E6D30D1E14B}"/>
              </a:ext>
            </a:extLst>
          </p:cNvPr>
          <p:cNvSpPr>
            <a:spLocks noChangeArrowheads="1"/>
          </p:cNvSpPr>
          <p:nvPr/>
        </p:nvSpPr>
        <p:spPr bwMode="auto">
          <a:xfrm>
            <a:off x="1524000" y="760413"/>
            <a:ext cx="9144000" cy="3941762"/>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43" name="Rectangle 4" descr="Pergamen">
            <a:extLst>
              <a:ext uri="{FF2B5EF4-FFF2-40B4-BE49-F238E27FC236}">
                <a16:creationId xmlns:a16="http://schemas.microsoft.com/office/drawing/2014/main" id="{9434C108-CEB3-436A-AC91-AF024EBA2F3D}"/>
              </a:ext>
            </a:extLst>
          </p:cNvPr>
          <p:cNvSpPr>
            <a:spLocks noChangeArrowheads="1"/>
          </p:cNvSpPr>
          <p:nvPr/>
        </p:nvSpPr>
        <p:spPr bwMode="auto">
          <a:xfrm>
            <a:off x="1524000" y="3860800"/>
            <a:ext cx="9144000" cy="2997200"/>
          </a:xfrm>
          <a:prstGeom prst="rect">
            <a:avLst/>
          </a:prstGeom>
          <a:blipFill dpi="0" rotWithShape="0">
            <a:blip r:embed="rId3"/>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44" name="Rectangle 5">
            <a:extLst>
              <a:ext uri="{FF2B5EF4-FFF2-40B4-BE49-F238E27FC236}">
                <a16:creationId xmlns:a16="http://schemas.microsoft.com/office/drawing/2014/main" id="{412934D9-B209-435E-A953-61CD088629CA}"/>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45" name="Rectangle 6">
            <a:extLst>
              <a:ext uri="{FF2B5EF4-FFF2-40B4-BE49-F238E27FC236}">
                <a16:creationId xmlns:a16="http://schemas.microsoft.com/office/drawing/2014/main" id="{10C72FC6-F471-4460-9E82-E80894DD1512}"/>
              </a:ext>
            </a:extLst>
          </p:cNvPr>
          <p:cNvSpPr>
            <a:spLocks noChangeArrowheads="1"/>
          </p:cNvSpPr>
          <p:nvPr/>
        </p:nvSpPr>
        <p:spPr bwMode="auto">
          <a:xfrm>
            <a:off x="6557964" y="2101850"/>
            <a:ext cx="587375" cy="5715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46" name="Rectangle 7">
            <a:extLst>
              <a:ext uri="{FF2B5EF4-FFF2-40B4-BE49-F238E27FC236}">
                <a16:creationId xmlns:a16="http://schemas.microsoft.com/office/drawing/2014/main" id="{18A1A8FC-6643-4EF4-9E00-910EA94FEAAD}"/>
              </a:ext>
            </a:extLst>
          </p:cNvPr>
          <p:cNvSpPr>
            <a:spLocks noChangeArrowheads="1"/>
          </p:cNvSpPr>
          <p:nvPr/>
        </p:nvSpPr>
        <p:spPr bwMode="auto">
          <a:xfrm>
            <a:off x="8920163" y="2243138"/>
            <a:ext cx="1111250" cy="1008062"/>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47" name="Rectangle 8">
            <a:extLst>
              <a:ext uri="{FF2B5EF4-FFF2-40B4-BE49-F238E27FC236}">
                <a16:creationId xmlns:a16="http://schemas.microsoft.com/office/drawing/2014/main" id="{AA4B1F6A-7AB8-4BDB-8160-8324E597FD5F}"/>
              </a:ext>
            </a:extLst>
          </p:cNvPr>
          <p:cNvSpPr>
            <a:spLocks noChangeArrowheads="1"/>
          </p:cNvSpPr>
          <p:nvPr/>
        </p:nvSpPr>
        <p:spPr bwMode="auto">
          <a:xfrm>
            <a:off x="6543675" y="871539"/>
            <a:ext cx="1106488" cy="1030287"/>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48" name="Rectangle 9">
            <a:extLst>
              <a:ext uri="{FF2B5EF4-FFF2-40B4-BE49-F238E27FC236}">
                <a16:creationId xmlns:a16="http://schemas.microsoft.com/office/drawing/2014/main" id="{A81FBC89-6F03-48A7-9DE7-10E9EE86500B}"/>
              </a:ext>
            </a:extLst>
          </p:cNvPr>
          <p:cNvSpPr>
            <a:spLocks noChangeArrowheads="1"/>
          </p:cNvSpPr>
          <p:nvPr/>
        </p:nvSpPr>
        <p:spPr bwMode="auto">
          <a:xfrm>
            <a:off x="4140200" y="1471613"/>
            <a:ext cx="1149350" cy="10033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49" name="Rectangle 10">
            <a:extLst>
              <a:ext uri="{FF2B5EF4-FFF2-40B4-BE49-F238E27FC236}">
                <a16:creationId xmlns:a16="http://schemas.microsoft.com/office/drawing/2014/main" id="{3F727622-5A7D-4BD0-A823-F1DFC283802C}"/>
              </a:ext>
            </a:extLst>
          </p:cNvPr>
          <p:cNvSpPr>
            <a:spLocks noChangeArrowheads="1"/>
          </p:cNvSpPr>
          <p:nvPr/>
        </p:nvSpPr>
        <p:spPr bwMode="auto">
          <a:xfrm>
            <a:off x="2057401" y="912814"/>
            <a:ext cx="930275" cy="103187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50" name="Rectangle 11">
            <a:extLst>
              <a:ext uri="{FF2B5EF4-FFF2-40B4-BE49-F238E27FC236}">
                <a16:creationId xmlns:a16="http://schemas.microsoft.com/office/drawing/2014/main" id="{BCC871BB-5D23-4178-91C0-76F47584015F}"/>
              </a:ext>
            </a:extLst>
          </p:cNvPr>
          <p:cNvSpPr>
            <a:spLocks noChangeArrowheads="1"/>
          </p:cNvSpPr>
          <p:nvPr/>
        </p:nvSpPr>
        <p:spPr bwMode="auto">
          <a:xfrm>
            <a:off x="6538913" y="1196976"/>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51" name="Rectangle 12">
            <a:extLst>
              <a:ext uri="{FF2B5EF4-FFF2-40B4-BE49-F238E27FC236}">
                <a16:creationId xmlns:a16="http://schemas.microsoft.com/office/drawing/2014/main" id="{E4303AF7-40ED-4BB1-90B5-2DCA9C1CABB3}"/>
              </a:ext>
            </a:extLst>
          </p:cNvPr>
          <p:cNvSpPr>
            <a:spLocks noChangeArrowheads="1"/>
          </p:cNvSpPr>
          <p:nvPr/>
        </p:nvSpPr>
        <p:spPr bwMode="auto">
          <a:xfrm>
            <a:off x="4143375" y="1787526"/>
            <a:ext cx="1144588"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52" name="Rectangle 13">
            <a:extLst>
              <a:ext uri="{FF2B5EF4-FFF2-40B4-BE49-F238E27FC236}">
                <a16:creationId xmlns:a16="http://schemas.microsoft.com/office/drawing/2014/main" id="{43DCD324-0A2B-472C-8A3E-7EE5AFA30207}"/>
              </a:ext>
            </a:extLst>
          </p:cNvPr>
          <p:cNvSpPr>
            <a:spLocks noChangeArrowheads="1"/>
          </p:cNvSpPr>
          <p:nvPr/>
        </p:nvSpPr>
        <p:spPr bwMode="auto">
          <a:xfrm>
            <a:off x="2060575" y="124936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53" name="Text Box 14">
            <a:extLst>
              <a:ext uri="{FF2B5EF4-FFF2-40B4-BE49-F238E27FC236}">
                <a16:creationId xmlns:a16="http://schemas.microsoft.com/office/drawing/2014/main" id="{AF4D067A-0E77-48EA-8AED-244D1DB44737}"/>
              </a:ext>
            </a:extLst>
          </p:cNvPr>
          <p:cNvSpPr txBox="1">
            <a:spLocks noChangeArrowheads="1"/>
          </p:cNvSpPr>
          <p:nvPr/>
        </p:nvSpPr>
        <p:spPr bwMode="auto">
          <a:xfrm>
            <a:off x="221456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38254" name="Text Box 15">
            <a:extLst>
              <a:ext uri="{FF2B5EF4-FFF2-40B4-BE49-F238E27FC236}">
                <a16:creationId xmlns:a16="http://schemas.microsoft.com/office/drawing/2014/main" id="{4ED4500F-DCB6-4BA9-B883-0B0ACCE4CBE4}"/>
              </a:ext>
            </a:extLst>
          </p:cNvPr>
          <p:cNvSpPr txBox="1">
            <a:spLocks noChangeArrowheads="1"/>
          </p:cNvSpPr>
          <p:nvPr/>
        </p:nvSpPr>
        <p:spPr bwMode="auto">
          <a:xfrm>
            <a:off x="2365376" y="2236788"/>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38255" name="Text Box 16">
            <a:extLst>
              <a:ext uri="{FF2B5EF4-FFF2-40B4-BE49-F238E27FC236}">
                <a16:creationId xmlns:a16="http://schemas.microsoft.com/office/drawing/2014/main" id="{8B526CFB-E969-4D1A-A288-A42D30E314B3}"/>
              </a:ext>
            </a:extLst>
          </p:cNvPr>
          <p:cNvSpPr txBox="1">
            <a:spLocks noChangeArrowheads="1"/>
          </p:cNvSpPr>
          <p:nvPr/>
        </p:nvSpPr>
        <p:spPr bwMode="auto">
          <a:xfrm>
            <a:off x="4286250" y="1955800"/>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38256" name="Text Box 17">
            <a:extLst>
              <a:ext uri="{FF2B5EF4-FFF2-40B4-BE49-F238E27FC236}">
                <a16:creationId xmlns:a16="http://schemas.microsoft.com/office/drawing/2014/main" id="{12FDE5F7-F8F5-4793-9898-F5E54E085412}"/>
              </a:ext>
            </a:extLst>
          </p:cNvPr>
          <p:cNvSpPr txBox="1">
            <a:spLocks noChangeArrowheads="1"/>
          </p:cNvSpPr>
          <p:nvPr/>
        </p:nvSpPr>
        <p:spPr bwMode="auto">
          <a:xfrm>
            <a:off x="6748464" y="13700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grpSp>
        <p:nvGrpSpPr>
          <p:cNvPr id="138257" name="Group 18">
            <a:extLst>
              <a:ext uri="{FF2B5EF4-FFF2-40B4-BE49-F238E27FC236}">
                <a16:creationId xmlns:a16="http://schemas.microsoft.com/office/drawing/2014/main" id="{169BCA83-A328-443B-B7F1-2AD028DB70D2}"/>
              </a:ext>
            </a:extLst>
          </p:cNvPr>
          <p:cNvGrpSpPr>
            <a:grpSpLocks/>
          </p:cNvGrpSpPr>
          <p:nvPr/>
        </p:nvGrpSpPr>
        <p:grpSpPr bwMode="auto">
          <a:xfrm>
            <a:off x="5289551" y="1635126"/>
            <a:ext cx="1249363" cy="911225"/>
            <a:chOff x="2365" y="1176"/>
            <a:chExt cx="787" cy="1285"/>
          </a:xfrm>
        </p:grpSpPr>
        <p:sp>
          <p:nvSpPr>
            <p:cNvPr id="138333" name="Freeform 19">
              <a:extLst>
                <a:ext uri="{FF2B5EF4-FFF2-40B4-BE49-F238E27FC236}">
                  <a16:creationId xmlns:a16="http://schemas.microsoft.com/office/drawing/2014/main" id="{4DD8F713-EDEF-4D7A-92A8-F35FE4C89A0D}"/>
                </a:ext>
              </a:extLst>
            </p:cNvPr>
            <p:cNvSpPr>
              <a:spLocks/>
            </p:cNvSpPr>
            <p:nvPr/>
          </p:nvSpPr>
          <p:spPr bwMode="auto">
            <a:xfrm>
              <a:off x="2424" y="1176"/>
              <a:ext cx="728" cy="645"/>
            </a:xfrm>
            <a:custGeom>
              <a:avLst/>
              <a:gdLst>
                <a:gd name="T0" fmla="*/ 0 w 728"/>
                <a:gd name="T1" fmla="*/ 642 h 645"/>
                <a:gd name="T2" fmla="*/ 351 w 728"/>
                <a:gd name="T3" fmla="*/ 645 h 645"/>
                <a:gd name="T4" fmla="*/ 416 w 728"/>
                <a:gd name="T5" fmla="*/ 538 h 645"/>
                <a:gd name="T6" fmla="*/ 416 w 728"/>
                <a:gd name="T7" fmla="*/ 91 h 645"/>
                <a:gd name="T8" fmla="*/ 497 w 728"/>
                <a:gd name="T9" fmla="*/ 0 h 645"/>
                <a:gd name="T10" fmla="*/ 728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334" name="Freeform 20">
              <a:extLst>
                <a:ext uri="{FF2B5EF4-FFF2-40B4-BE49-F238E27FC236}">
                  <a16:creationId xmlns:a16="http://schemas.microsoft.com/office/drawing/2014/main" id="{F0C91B7B-3DE9-4C00-81E1-92EF06DB0BAA}"/>
                </a:ext>
              </a:extLst>
            </p:cNvPr>
            <p:cNvSpPr>
              <a:spLocks/>
            </p:cNvSpPr>
            <p:nvPr/>
          </p:nvSpPr>
          <p:spPr bwMode="auto">
            <a:xfrm>
              <a:off x="2365" y="1816"/>
              <a:ext cx="787" cy="645"/>
            </a:xfrm>
            <a:custGeom>
              <a:avLst/>
              <a:gdLst>
                <a:gd name="T0" fmla="*/ 0 w 787"/>
                <a:gd name="T1" fmla="*/ 2 h 645"/>
                <a:gd name="T2" fmla="*/ 410 w 787"/>
                <a:gd name="T3" fmla="*/ 0 h 645"/>
                <a:gd name="T4" fmla="*/ 475 w 787"/>
                <a:gd name="T5" fmla="*/ 107 h 645"/>
                <a:gd name="T6" fmla="*/ 475 w 787"/>
                <a:gd name="T7" fmla="*/ 554 h 645"/>
                <a:gd name="T8" fmla="*/ 556 w 787"/>
                <a:gd name="T9" fmla="*/ 645 h 645"/>
                <a:gd name="T10" fmla="*/ 787 w 787"/>
                <a:gd name="T11" fmla="*/ 645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38258" name="Freeform 21">
            <a:extLst>
              <a:ext uri="{FF2B5EF4-FFF2-40B4-BE49-F238E27FC236}">
                <a16:creationId xmlns:a16="http://schemas.microsoft.com/office/drawing/2014/main" id="{367852A9-1105-4063-A880-0E2C1326572F}"/>
              </a:ext>
            </a:extLst>
          </p:cNvPr>
          <p:cNvSpPr>
            <a:spLocks/>
          </p:cNvSpPr>
          <p:nvPr/>
        </p:nvSpPr>
        <p:spPr bwMode="auto">
          <a:xfrm flipH="1">
            <a:off x="3013075" y="1617664"/>
            <a:ext cx="1130300" cy="427037"/>
          </a:xfrm>
          <a:custGeom>
            <a:avLst/>
            <a:gdLst>
              <a:gd name="T0" fmla="*/ 0 w 866"/>
              <a:gd name="T1" fmla="*/ 2147483646 h 645"/>
              <a:gd name="T2" fmla="*/ 2147483646 w 866"/>
              <a:gd name="T3" fmla="*/ 2147483646 h 645"/>
              <a:gd name="T4" fmla="*/ 2147483646 w 866"/>
              <a:gd name="T5" fmla="*/ 2147483646 h 645"/>
              <a:gd name="T6" fmla="*/ 2147483646 w 866"/>
              <a:gd name="T7" fmla="*/ 2147483646 h 645"/>
              <a:gd name="T8" fmla="*/ 2147483646 w 866"/>
              <a:gd name="T9" fmla="*/ 0 h 645"/>
              <a:gd name="T10" fmla="*/ 214748364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259" name="Freeform 22">
            <a:extLst>
              <a:ext uri="{FF2B5EF4-FFF2-40B4-BE49-F238E27FC236}">
                <a16:creationId xmlns:a16="http://schemas.microsoft.com/office/drawing/2014/main" id="{0546EC38-ADDD-45CA-8722-8568288D16AA}"/>
              </a:ext>
            </a:extLst>
          </p:cNvPr>
          <p:cNvSpPr>
            <a:spLocks/>
          </p:cNvSpPr>
          <p:nvPr/>
        </p:nvSpPr>
        <p:spPr bwMode="auto">
          <a:xfrm>
            <a:off x="3074989" y="2041525"/>
            <a:ext cx="1068387" cy="427038"/>
          </a:xfrm>
          <a:custGeom>
            <a:avLst/>
            <a:gdLst>
              <a:gd name="T0" fmla="*/ 2147483646 w 673"/>
              <a:gd name="T1" fmla="*/ 0 h 269"/>
              <a:gd name="T2" fmla="*/ 2147483646 w 673"/>
              <a:gd name="T3" fmla="*/ 0 h 269"/>
              <a:gd name="T4" fmla="*/ 2147483646 w 673"/>
              <a:gd name="T5" fmla="*/ 2147483646 h 269"/>
              <a:gd name="T6" fmla="*/ 2147483646 w 673"/>
              <a:gd name="T7" fmla="*/ 2147483646 h 269"/>
              <a:gd name="T8" fmla="*/ 2147483646 w 673"/>
              <a:gd name="T9" fmla="*/ 2147483646 h 269"/>
              <a:gd name="T10" fmla="*/ 0 w 673"/>
              <a:gd name="T11" fmla="*/ 2147483646 h 269"/>
              <a:gd name="T12" fmla="*/ 0 60000 65536"/>
              <a:gd name="T13" fmla="*/ 0 60000 65536"/>
              <a:gd name="T14" fmla="*/ 0 60000 65536"/>
              <a:gd name="T15" fmla="*/ 0 60000 65536"/>
              <a:gd name="T16" fmla="*/ 0 60000 65536"/>
              <a:gd name="T17" fmla="*/ 0 60000 65536"/>
              <a:gd name="T18" fmla="*/ 0 w 673"/>
              <a:gd name="T19" fmla="*/ 0 h 269"/>
              <a:gd name="T20" fmla="*/ 673 w 673"/>
              <a:gd name="T21" fmla="*/ 269 h 269"/>
            </a:gdLst>
            <a:ahLst/>
            <a:cxnLst>
              <a:cxn ang="T12">
                <a:pos x="T0" y="T1"/>
              </a:cxn>
              <a:cxn ang="T13">
                <a:pos x="T2" y="T3"/>
              </a:cxn>
              <a:cxn ang="T14">
                <a:pos x="T4" y="T5"/>
              </a:cxn>
              <a:cxn ang="T15">
                <a:pos x="T6" y="T7"/>
              </a:cxn>
              <a:cxn ang="T16">
                <a:pos x="T8" y="T9"/>
              </a:cxn>
              <a:cxn ang="T17">
                <a:pos x="T10" y="T11"/>
              </a:cxn>
            </a:cxnLst>
            <a:rect l="T18" t="T19" r="T20" b="T21"/>
            <a:pathLst>
              <a:path w="673" h="269">
                <a:moveTo>
                  <a:pt x="673" y="0"/>
                </a:moveTo>
                <a:lnTo>
                  <a:pt x="310" y="0"/>
                </a:lnTo>
                <a:cubicBezTo>
                  <a:pt x="239" y="8"/>
                  <a:pt x="259" y="6"/>
                  <a:pt x="250" y="45"/>
                </a:cubicBezTo>
                <a:lnTo>
                  <a:pt x="250" y="231"/>
                </a:lnTo>
                <a:cubicBezTo>
                  <a:pt x="237" y="269"/>
                  <a:pt x="217" y="264"/>
                  <a:pt x="175" y="269"/>
                </a:cubicBezTo>
                <a:lnTo>
                  <a:pt x="0" y="262"/>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260" name="Line 23">
            <a:extLst>
              <a:ext uri="{FF2B5EF4-FFF2-40B4-BE49-F238E27FC236}">
                <a16:creationId xmlns:a16="http://schemas.microsoft.com/office/drawing/2014/main" id="{22C91CCB-30F7-4BC6-AFE0-824C453BF1E6}"/>
              </a:ext>
            </a:extLst>
          </p:cNvPr>
          <p:cNvSpPr>
            <a:spLocks noChangeShapeType="1"/>
          </p:cNvSpPr>
          <p:nvPr/>
        </p:nvSpPr>
        <p:spPr bwMode="auto">
          <a:xfrm flipH="1">
            <a:off x="6721475" y="1370014"/>
            <a:ext cx="0" cy="352425"/>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61" name="Text Box 24">
            <a:extLst>
              <a:ext uri="{FF2B5EF4-FFF2-40B4-BE49-F238E27FC236}">
                <a16:creationId xmlns:a16="http://schemas.microsoft.com/office/drawing/2014/main" id="{66ABA264-BB21-4016-B4EC-81A0CAD01E81}"/>
              </a:ext>
            </a:extLst>
          </p:cNvPr>
          <p:cNvSpPr txBox="1">
            <a:spLocks noChangeArrowheads="1"/>
          </p:cNvSpPr>
          <p:nvPr/>
        </p:nvSpPr>
        <p:spPr bwMode="auto">
          <a:xfrm>
            <a:off x="7437438" y="120332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38262" name="Line 25">
            <a:extLst>
              <a:ext uri="{FF2B5EF4-FFF2-40B4-BE49-F238E27FC236}">
                <a16:creationId xmlns:a16="http://schemas.microsoft.com/office/drawing/2014/main" id="{C8E85A99-E8A8-4338-9A8A-9121C5E5FEFD}"/>
              </a:ext>
            </a:extLst>
          </p:cNvPr>
          <p:cNvSpPr>
            <a:spLocks noChangeShapeType="1"/>
          </p:cNvSpPr>
          <p:nvPr/>
        </p:nvSpPr>
        <p:spPr bwMode="auto">
          <a:xfrm>
            <a:off x="4267201" y="203993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63" name="Line 26">
            <a:extLst>
              <a:ext uri="{FF2B5EF4-FFF2-40B4-BE49-F238E27FC236}">
                <a16:creationId xmlns:a16="http://schemas.microsoft.com/office/drawing/2014/main" id="{6E986438-57D0-44DB-8537-C997B59EF0D2}"/>
              </a:ext>
            </a:extLst>
          </p:cNvPr>
          <p:cNvSpPr>
            <a:spLocks noChangeShapeType="1"/>
          </p:cNvSpPr>
          <p:nvPr/>
        </p:nvSpPr>
        <p:spPr bwMode="auto">
          <a:xfrm>
            <a:off x="2176463" y="1468439"/>
            <a:ext cx="0" cy="3190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64" name="Rectangle 27">
            <a:extLst>
              <a:ext uri="{FF2B5EF4-FFF2-40B4-BE49-F238E27FC236}">
                <a16:creationId xmlns:a16="http://schemas.microsoft.com/office/drawing/2014/main" id="{422E9B6C-4928-4A86-9D0E-7561A0FBA4F2}"/>
              </a:ext>
            </a:extLst>
          </p:cNvPr>
          <p:cNvSpPr>
            <a:spLocks noChangeArrowheads="1"/>
          </p:cNvSpPr>
          <p:nvPr/>
        </p:nvSpPr>
        <p:spPr bwMode="auto">
          <a:xfrm>
            <a:off x="6562725" y="2143126"/>
            <a:ext cx="579438" cy="5556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65" name="Text Box 28">
            <a:extLst>
              <a:ext uri="{FF2B5EF4-FFF2-40B4-BE49-F238E27FC236}">
                <a16:creationId xmlns:a16="http://schemas.microsoft.com/office/drawing/2014/main" id="{F0A4709F-EB51-4966-86C1-C62AB0F11FF9}"/>
              </a:ext>
            </a:extLst>
          </p:cNvPr>
          <p:cNvSpPr txBox="1">
            <a:spLocks noChangeArrowheads="1"/>
          </p:cNvSpPr>
          <p:nvPr/>
        </p:nvSpPr>
        <p:spPr bwMode="auto">
          <a:xfrm>
            <a:off x="6711951" y="2247900"/>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38266" name="Line 29">
            <a:extLst>
              <a:ext uri="{FF2B5EF4-FFF2-40B4-BE49-F238E27FC236}">
                <a16:creationId xmlns:a16="http://schemas.microsoft.com/office/drawing/2014/main" id="{1B5882A1-92E3-468E-B1B6-83C6B9B4C2C1}"/>
              </a:ext>
            </a:extLst>
          </p:cNvPr>
          <p:cNvSpPr>
            <a:spLocks noChangeShapeType="1"/>
          </p:cNvSpPr>
          <p:nvPr/>
        </p:nvSpPr>
        <p:spPr bwMode="auto">
          <a:xfrm>
            <a:off x="6704014" y="223996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67" name="Rectangle 30">
            <a:extLst>
              <a:ext uri="{FF2B5EF4-FFF2-40B4-BE49-F238E27FC236}">
                <a16:creationId xmlns:a16="http://schemas.microsoft.com/office/drawing/2014/main" id="{6E077DE1-AA3C-427B-8A71-F00AAE49E2E9}"/>
              </a:ext>
            </a:extLst>
          </p:cNvPr>
          <p:cNvSpPr>
            <a:spLocks noChangeArrowheads="1"/>
          </p:cNvSpPr>
          <p:nvPr/>
        </p:nvSpPr>
        <p:spPr bwMode="auto">
          <a:xfrm>
            <a:off x="8920163" y="2587625"/>
            <a:ext cx="1111250" cy="782638"/>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68" name="Rectangle 31">
            <a:extLst>
              <a:ext uri="{FF2B5EF4-FFF2-40B4-BE49-F238E27FC236}">
                <a16:creationId xmlns:a16="http://schemas.microsoft.com/office/drawing/2014/main" id="{1947924B-2A97-4A0D-85AD-1EE5727B53B8}"/>
              </a:ext>
            </a:extLst>
          </p:cNvPr>
          <p:cNvSpPr>
            <a:spLocks noChangeArrowheads="1"/>
          </p:cNvSpPr>
          <p:nvPr/>
        </p:nvSpPr>
        <p:spPr bwMode="auto">
          <a:xfrm>
            <a:off x="6548438" y="2798763"/>
            <a:ext cx="1111250" cy="952500"/>
          </a:xfrm>
          <a:prstGeom prst="rect">
            <a:avLst/>
          </a:prstGeom>
          <a:noFill/>
          <a:ln w="1270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69" name="Rectangle 32">
            <a:extLst>
              <a:ext uri="{FF2B5EF4-FFF2-40B4-BE49-F238E27FC236}">
                <a16:creationId xmlns:a16="http://schemas.microsoft.com/office/drawing/2014/main" id="{B909A4EF-F95F-4DD3-8C96-D1AF0BD03661}"/>
              </a:ext>
            </a:extLst>
          </p:cNvPr>
          <p:cNvSpPr>
            <a:spLocks noChangeArrowheads="1"/>
          </p:cNvSpPr>
          <p:nvPr/>
        </p:nvSpPr>
        <p:spPr bwMode="auto">
          <a:xfrm>
            <a:off x="6546850" y="3151188"/>
            <a:ext cx="1111250" cy="608012"/>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70" name="Text Box 33">
            <a:extLst>
              <a:ext uri="{FF2B5EF4-FFF2-40B4-BE49-F238E27FC236}">
                <a16:creationId xmlns:a16="http://schemas.microsoft.com/office/drawing/2014/main" id="{523247D6-57AA-4893-96EA-27E6B8C12D8D}"/>
              </a:ext>
            </a:extLst>
          </p:cNvPr>
          <p:cNvSpPr txBox="1">
            <a:spLocks noChangeArrowheads="1"/>
          </p:cNvSpPr>
          <p:nvPr/>
        </p:nvSpPr>
        <p:spPr bwMode="auto">
          <a:xfrm>
            <a:off x="6734175" y="3265488"/>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grpSp>
        <p:nvGrpSpPr>
          <p:cNvPr id="138271" name="Group 34">
            <a:extLst>
              <a:ext uri="{FF2B5EF4-FFF2-40B4-BE49-F238E27FC236}">
                <a16:creationId xmlns:a16="http://schemas.microsoft.com/office/drawing/2014/main" id="{AAB720E2-45AC-41D4-A00F-E8CB730A9A61}"/>
              </a:ext>
            </a:extLst>
          </p:cNvPr>
          <p:cNvGrpSpPr>
            <a:grpSpLocks/>
          </p:cNvGrpSpPr>
          <p:nvPr/>
        </p:nvGrpSpPr>
        <p:grpSpPr bwMode="auto">
          <a:xfrm>
            <a:off x="7123114" y="2506663"/>
            <a:ext cx="1781175" cy="958850"/>
            <a:chOff x="3499" y="1735"/>
            <a:chExt cx="1122" cy="604"/>
          </a:xfrm>
        </p:grpSpPr>
        <p:sp>
          <p:nvSpPr>
            <p:cNvPr id="138331" name="Freeform 35">
              <a:extLst>
                <a:ext uri="{FF2B5EF4-FFF2-40B4-BE49-F238E27FC236}">
                  <a16:creationId xmlns:a16="http://schemas.microsoft.com/office/drawing/2014/main" id="{715B67A9-7790-4095-A001-8B170856FF44}"/>
                </a:ext>
              </a:extLst>
            </p:cNvPr>
            <p:cNvSpPr>
              <a:spLocks/>
            </p:cNvSpPr>
            <p:nvPr/>
          </p:nvSpPr>
          <p:spPr bwMode="auto">
            <a:xfrm>
              <a:off x="3499" y="1735"/>
              <a:ext cx="1114" cy="306"/>
            </a:xfrm>
            <a:custGeom>
              <a:avLst/>
              <a:gdLst>
                <a:gd name="T0" fmla="*/ 1114 w 1114"/>
                <a:gd name="T1" fmla="*/ 304 h 306"/>
                <a:gd name="T2" fmla="*/ 660 w 1114"/>
                <a:gd name="T3" fmla="*/ 306 h 306"/>
                <a:gd name="T4" fmla="*/ 568 w 1114"/>
                <a:gd name="T5" fmla="*/ 252 h 306"/>
                <a:gd name="T6" fmla="*/ 568 w 1114"/>
                <a:gd name="T7" fmla="*/ 42 h 306"/>
                <a:gd name="T8" fmla="*/ 473 w 1114"/>
                <a:gd name="T9" fmla="*/ 1 h 306"/>
                <a:gd name="T10" fmla="*/ 0 w 1114"/>
                <a:gd name="T11" fmla="*/ 1 h 306"/>
                <a:gd name="T12" fmla="*/ 0 60000 65536"/>
                <a:gd name="T13" fmla="*/ 0 60000 65536"/>
                <a:gd name="T14" fmla="*/ 0 60000 65536"/>
                <a:gd name="T15" fmla="*/ 0 60000 65536"/>
                <a:gd name="T16" fmla="*/ 0 60000 65536"/>
                <a:gd name="T17" fmla="*/ 0 60000 65536"/>
                <a:gd name="T18" fmla="*/ 0 w 1114"/>
                <a:gd name="T19" fmla="*/ 0 h 306"/>
                <a:gd name="T20" fmla="*/ 1114 w 1114"/>
                <a:gd name="T21" fmla="*/ 306 h 306"/>
              </a:gdLst>
              <a:ahLst/>
              <a:cxnLst>
                <a:cxn ang="T12">
                  <a:pos x="T0" y="T1"/>
                </a:cxn>
                <a:cxn ang="T13">
                  <a:pos x="T2" y="T3"/>
                </a:cxn>
                <a:cxn ang="T14">
                  <a:pos x="T4" y="T5"/>
                </a:cxn>
                <a:cxn ang="T15">
                  <a:pos x="T6" y="T7"/>
                </a:cxn>
                <a:cxn ang="T16">
                  <a:pos x="T8" y="T9"/>
                </a:cxn>
                <a:cxn ang="T17">
                  <a:pos x="T10" y="T11"/>
                </a:cxn>
              </a:cxnLst>
              <a:rect l="T18" t="T19" r="T20" b="T21"/>
              <a:pathLst>
                <a:path w="1114" h="306">
                  <a:moveTo>
                    <a:pt x="1114" y="304"/>
                  </a:moveTo>
                  <a:lnTo>
                    <a:pt x="660" y="306"/>
                  </a:lnTo>
                  <a:cubicBezTo>
                    <a:pt x="570" y="298"/>
                    <a:pt x="583" y="296"/>
                    <a:pt x="568" y="252"/>
                  </a:cubicBezTo>
                  <a:lnTo>
                    <a:pt x="568" y="42"/>
                  </a:lnTo>
                  <a:cubicBezTo>
                    <a:pt x="552" y="0"/>
                    <a:pt x="568" y="8"/>
                    <a:pt x="473" y="1"/>
                  </a:cubicBezTo>
                  <a:lnTo>
                    <a:pt x="0" y="1"/>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332" name="Freeform 36">
              <a:extLst>
                <a:ext uri="{FF2B5EF4-FFF2-40B4-BE49-F238E27FC236}">
                  <a16:creationId xmlns:a16="http://schemas.microsoft.com/office/drawing/2014/main" id="{C8AE69B0-A2D5-42B7-8E60-FE47A4FF7A20}"/>
                </a:ext>
              </a:extLst>
            </p:cNvPr>
            <p:cNvSpPr>
              <a:spLocks/>
            </p:cNvSpPr>
            <p:nvPr/>
          </p:nvSpPr>
          <p:spPr bwMode="auto">
            <a:xfrm>
              <a:off x="3831" y="2039"/>
              <a:ext cx="790" cy="300"/>
            </a:xfrm>
            <a:custGeom>
              <a:avLst/>
              <a:gdLst>
                <a:gd name="T0" fmla="*/ 48 w 1045"/>
                <a:gd name="T1" fmla="*/ 0 h 638"/>
                <a:gd name="T2" fmla="*/ 35 w 1045"/>
                <a:gd name="T3" fmla="*/ 0 h 638"/>
                <a:gd name="T4" fmla="*/ 20 w 1045"/>
                <a:gd name="T5" fmla="*/ 0 h 638"/>
                <a:gd name="T6" fmla="*/ 14 w 1045"/>
                <a:gd name="T7" fmla="*/ 0 h 638"/>
                <a:gd name="T8" fmla="*/ 14 w 1045"/>
                <a:gd name="T9" fmla="*/ 0 h 638"/>
                <a:gd name="T10" fmla="*/ 11 w 1045"/>
                <a:gd name="T11" fmla="*/ 0 h 638"/>
                <a:gd name="T12" fmla="*/ 0 w 1045"/>
                <a:gd name="T13" fmla="*/ 0 h 638"/>
                <a:gd name="T14" fmla="*/ 0 60000 65536"/>
                <a:gd name="T15" fmla="*/ 0 60000 65536"/>
                <a:gd name="T16" fmla="*/ 0 60000 65536"/>
                <a:gd name="T17" fmla="*/ 0 60000 65536"/>
                <a:gd name="T18" fmla="*/ 0 60000 65536"/>
                <a:gd name="T19" fmla="*/ 0 60000 65536"/>
                <a:gd name="T20" fmla="*/ 0 60000 65536"/>
                <a:gd name="T21" fmla="*/ 0 w 1045"/>
                <a:gd name="T22" fmla="*/ 0 h 638"/>
                <a:gd name="T23" fmla="*/ 1045 w 1045"/>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5" h="638">
                  <a:moveTo>
                    <a:pt x="1045" y="0"/>
                  </a:moveTo>
                  <a:lnTo>
                    <a:pt x="763" y="5"/>
                  </a:lnTo>
                  <a:lnTo>
                    <a:pt x="434" y="0"/>
                  </a:lnTo>
                  <a:cubicBezTo>
                    <a:pt x="359" y="22"/>
                    <a:pt x="332" y="47"/>
                    <a:pt x="312" y="138"/>
                  </a:cubicBezTo>
                  <a:lnTo>
                    <a:pt x="312" y="547"/>
                  </a:lnTo>
                  <a:cubicBezTo>
                    <a:pt x="298" y="630"/>
                    <a:pt x="283" y="623"/>
                    <a:pt x="231" y="638"/>
                  </a:cubicBezTo>
                  <a:lnTo>
                    <a:pt x="0" y="638"/>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38272" name="Line 37">
            <a:extLst>
              <a:ext uri="{FF2B5EF4-FFF2-40B4-BE49-F238E27FC236}">
                <a16:creationId xmlns:a16="http://schemas.microsoft.com/office/drawing/2014/main" id="{C5C8AD08-7D12-4939-95F8-2B7606ACBF62}"/>
              </a:ext>
            </a:extLst>
          </p:cNvPr>
          <p:cNvSpPr>
            <a:spLocks noChangeShapeType="1"/>
          </p:cNvSpPr>
          <p:nvPr/>
        </p:nvSpPr>
        <p:spPr bwMode="auto">
          <a:xfrm flipH="1">
            <a:off x="6715125" y="3322639"/>
            <a:ext cx="6350" cy="293687"/>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8273" name="Text Box 38">
            <a:extLst>
              <a:ext uri="{FF2B5EF4-FFF2-40B4-BE49-F238E27FC236}">
                <a16:creationId xmlns:a16="http://schemas.microsoft.com/office/drawing/2014/main" id="{A2FC8EB1-731C-4774-842A-DCEB870BA054}"/>
              </a:ext>
            </a:extLst>
          </p:cNvPr>
          <p:cNvSpPr txBox="1">
            <a:spLocks noChangeArrowheads="1"/>
          </p:cNvSpPr>
          <p:nvPr/>
        </p:nvSpPr>
        <p:spPr bwMode="auto">
          <a:xfrm>
            <a:off x="9118601" y="2794000"/>
            <a:ext cx="912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38274" name="Line 39">
            <a:extLst>
              <a:ext uri="{FF2B5EF4-FFF2-40B4-BE49-F238E27FC236}">
                <a16:creationId xmlns:a16="http://schemas.microsoft.com/office/drawing/2014/main" id="{EB17DA53-D074-447D-9925-16078F37C902}"/>
              </a:ext>
            </a:extLst>
          </p:cNvPr>
          <p:cNvSpPr>
            <a:spLocks noChangeShapeType="1"/>
          </p:cNvSpPr>
          <p:nvPr/>
        </p:nvSpPr>
        <p:spPr bwMode="auto">
          <a:xfrm>
            <a:off x="9109075" y="2865438"/>
            <a:ext cx="1588" cy="303212"/>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75" name="Rectangle 40">
            <a:extLst>
              <a:ext uri="{FF2B5EF4-FFF2-40B4-BE49-F238E27FC236}">
                <a16:creationId xmlns:a16="http://schemas.microsoft.com/office/drawing/2014/main" id="{3E4DF02D-AC68-4B67-B0E4-9E5022B83785}"/>
              </a:ext>
            </a:extLst>
          </p:cNvPr>
          <p:cNvSpPr>
            <a:spLocks noChangeArrowheads="1"/>
          </p:cNvSpPr>
          <p:nvPr/>
        </p:nvSpPr>
        <p:spPr bwMode="auto">
          <a:xfrm>
            <a:off x="6534151" y="5437188"/>
            <a:ext cx="587375" cy="582612"/>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76" name="Rectangle 41">
            <a:extLst>
              <a:ext uri="{FF2B5EF4-FFF2-40B4-BE49-F238E27FC236}">
                <a16:creationId xmlns:a16="http://schemas.microsoft.com/office/drawing/2014/main" id="{EDC4AEBA-D0B8-49C7-A2A9-BB4EB3A8FE62}"/>
              </a:ext>
            </a:extLst>
          </p:cNvPr>
          <p:cNvSpPr>
            <a:spLocks noChangeArrowheads="1"/>
          </p:cNvSpPr>
          <p:nvPr/>
        </p:nvSpPr>
        <p:spPr bwMode="auto">
          <a:xfrm>
            <a:off x="6572250" y="4386263"/>
            <a:ext cx="1104900" cy="8382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77" name="Rectangle 42">
            <a:extLst>
              <a:ext uri="{FF2B5EF4-FFF2-40B4-BE49-F238E27FC236}">
                <a16:creationId xmlns:a16="http://schemas.microsoft.com/office/drawing/2014/main" id="{3467A53B-426C-4D71-A097-CA534B4DF743}"/>
              </a:ext>
            </a:extLst>
          </p:cNvPr>
          <p:cNvSpPr>
            <a:spLocks noChangeArrowheads="1"/>
          </p:cNvSpPr>
          <p:nvPr/>
        </p:nvSpPr>
        <p:spPr bwMode="auto">
          <a:xfrm>
            <a:off x="4116388" y="4818063"/>
            <a:ext cx="1149350" cy="100330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78" name="Rectangle 43">
            <a:extLst>
              <a:ext uri="{FF2B5EF4-FFF2-40B4-BE49-F238E27FC236}">
                <a16:creationId xmlns:a16="http://schemas.microsoft.com/office/drawing/2014/main" id="{DA6B9B15-3DCB-44F9-A48B-14905A90E017}"/>
              </a:ext>
            </a:extLst>
          </p:cNvPr>
          <p:cNvSpPr>
            <a:spLocks noChangeArrowheads="1"/>
          </p:cNvSpPr>
          <p:nvPr/>
        </p:nvSpPr>
        <p:spPr bwMode="auto">
          <a:xfrm>
            <a:off x="2033589" y="4259264"/>
            <a:ext cx="930275" cy="1031875"/>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79" name="Rectangle 44">
            <a:extLst>
              <a:ext uri="{FF2B5EF4-FFF2-40B4-BE49-F238E27FC236}">
                <a16:creationId xmlns:a16="http://schemas.microsoft.com/office/drawing/2014/main" id="{0AC695E1-36CD-4A91-B5FC-42D680A2441A}"/>
              </a:ext>
            </a:extLst>
          </p:cNvPr>
          <p:cNvSpPr>
            <a:spLocks noChangeArrowheads="1"/>
          </p:cNvSpPr>
          <p:nvPr/>
        </p:nvSpPr>
        <p:spPr bwMode="auto">
          <a:xfrm>
            <a:off x="6565900" y="4519614"/>
            <a:ext cx="1111250" cy="7588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80" name="Rectangle 45">
            <a:extLst>
              <a:ext uri="{FF2B5EF4-FFF2-40B4-BE49-F238E27FC236}">
                <a16:creationId xmlns:a16="http://schemas.microsoft.com/office/drawing/2014/main" id="{F203C328-3361-4B1F-8D59-7107E2C4079A}"/>
              </a:ext>
            </a:extLst>
          </p:cNvPr>
          <p:cNvSpPr>
            <a:spLocks noChangeArrowheads="1"/>
          </p:cNvSpPr>
          <p:nvPr/>
        </p:nvSpPr>
        <p:spPr bwMode="auto">
          <a:xfrm>
            <a:off x="4119564" y="5133976"/>
            <a:ext cx="1144587" cy="7080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81" name="Rectangle 46">
            <a:extLst>
              <a:ext uri="{FF2B5EF4-FFF2-40B4-BE49-F238E27FC236}">
                <a16:creationId xmlns:a16="http://schemas.microsoft.com/office/drawing/2014/main" id="{24994645-B34A-4974-AF1C-EEC8BDF34847}"/>
              </a:ext>
            </a:extLst>
          </p:cNvPr>
          <p:cNvSpPr>
            <a:spLocks noChangeArrowheads="1"/>
          </p:cNvSpPr>
          <p:nvPr/>
        </p:nvSpPr>
        <p:spPr bwMode="auto">
          <a:xfrm>
            <a:off x="2036763" y="4595814"/>
            <a:ext cx="927100" cy="706437"/>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82" name="Text Box 47">
            <a:extLst>
              <a:ext uri="{FF2B5EF4-FFF2-40B4-BE49-F238E27FC236}">
                <a16:creationId xmlns:a16="http://schemas.microsoft.com/office/drawing/2014/main" id="{521E20C5-7B3C-4703-8CC9-377A41C9A9CA}"/>
              </a:ext>
            </a:extLst>
          </p:cNvPr>
          <p:cNvSpPr txBox="1">
            <a:spLocks noChangeArrowheads="1"/>
          </p:cNvSpPr>
          <p:nvPr/>
        </p:nvSpPr>
        <p:spPr bwMode="auto">
          <a:xfrm>
            <a:off x="2190751" y="474186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138283" name="Text Box 48">
            <a:extLst>
              <a:ext uri="{FF2B5EF4-FFF2-40B4-BE49-F238E27FC236}">
                <a16:creationId xmlns:a16="http://schemas.microsoft.com/office/drawing/2014/main" id="{5F987729-FB14-462C-87E4-074C8FB2AAE4}"/>
              </a:ext>
            </a:extLst>
          </p:cNvPr>
          <p:cNvSpPr txBox="1">
            <a:spLocks noChangeArrowheads="1"/>
          </p:cNvSpPr>
          <p:nvPr/>
        </p:nvSpPr>
        <p:spPr bwMode="auto">
          <a:xfrm>
            <a:off x="2241551" y="557371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138284" name="Text Box 49">
            <a:extLst>
              <a:ext uri="{FF2B5EF4-FFF2-40B4-BE49-F238E27FC236}">
                <a16:creationId xmlns:a16="http://schemas.microsoft.com/office/drawing/2014/main" id="{BE850608-B3F0-494C-9B1A-6CDBBF640334}"/>
              </a:ext>
            </a:extLst>
          </p:cNvPr>
          <p:cNvSpPr txBox="1">
            <a:spLocks noChangeArrowheads="1"/>
          </p:cNvSpPr>
          <p:nvPr/>
        </p:nvSpPr>
        <p:spPr bwMode="auto">
          <a:xfrm>
            <a:off x="4262439" y="5302250"/>
            <a:ext cx="1087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CO</a:t>
            </a:r>
            <a:r>
              <a:rPr lang="cs-CZ" altLang="cs-CZ" sz="2400" b="1" baseline="-25000">
                <a:latin typeface="Arial" panose="020B0604020202020204" pitchFamily="34" charset="0"/>
              </a:rPr>
              <a:t>3</a:t>
            </a:r>
            <a:endParaRPr lang="cs-CZ" altLang="cs-CZ" sz="2400">
              <a:latin typeface="Times New Roman" panose="02020603050405020304" pitchFamily="18" charset="0"/>
            </a:endParaRPr>
          </a:p>
        </p:txBody>
      </p:sp>
      <p:sp>
        <p:nvSpPr>
          <p:cNvPr id="138285" name="Text Box 50">
            <a:extLst>
              <a:ext uri="{FF2B5EF4-FFF2-40B4-BE49-F238E27FC236}">
                <a16:creationId xmlns:a16="http://schemas.microsoft.com/office/drawing/2014/main" id="{F4DB6B4F-7700-47F1-B093-E8C056CEE420}"/>
              </a:ext>
            </a:extLst>
          </p:cNvPr>
          <p:cNvSpPr txBox="1">
            <a:spLocks noChangeArrowheads="1"/>
          </p:cNvSpPr>
          <p:nvPr/>
        </p:nvSpPr>
        <p:spPr bwMode="auto">
          <a:xfrm>
            <a:off x="6724651" y="471646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grpSp>
        <p:nvGrpSpPr>
          <p:cNvPr id="138286" name="Group 51">
            <a:extLst>
              <a:ext uri="{FF2B5EF4-FFF2-40B4-BE49-F238E27FC236}">
                <a16:creationId xmlns:a16="http://schemas.microsoft.com/office/drawing/2014/main" id="{4C984FDB-46BB-465B-8AE1-A840C197520E}"/>
              </a:ext>
            </a:extLst>
          </p:cNvPr>
          <p:cNvGrpSpPr>
            <a:grpSpLocks/>
          </p:cNvGrpSpPr>
          <p:nvPr/>
        </p:nvGrpSpPr>
        <p:grpSpPr bwMode="auto">
          <a:xfrm>
            <a:off x="5265738" y="4981576"/>
            <a:ext cx="1249362" cy="911225"/>
            <a:chOff x="2365" y="1176"/>
            <a:chExt cx="787" cy="1285"/>
          </a:xfrm>
        </p:grpSpPr>
        <p:sp>
          <p:nvSpPr>
            <p:cNvPr id="138329" name="Freeform 52">
              <a:extLst>
                <a:ext uri="{FF2B5EF4-FFF2-40B4-BE49-F238E27FC236}">
                  <a16:creationId xmlns:a16="http://schemas.microsoft.com/office/drawing/2014/main" id="{A21F1C45-39FB-418F-B1A4-782F1BACEDF0}"/>
                </a:ext>
              </a:extLst>
            </p:cNvPr>
            <p:cNvSpPr>
              <a:spLocks/>
            </p:cNvSpPr>
            <p:nvPr/>
          </p:nvSpPr>
          <p:spPr bwMode="auto">
            <a:xfrm>
              <a:off x="2424" y="1176"/>
              <a:ext cx="728" cy="645"/>
            </a:xfrm>
            <a:custGeom>
              <a:avLst/>
              <a:gdLst>
                <a:gd name="T0" fmla="*/ 0 w 728"/>
                <a:gd name="T1" fmla="*/ 642 h 645"/>
                <a:gd name="T2" fmla="*/ 351 w 728"/>
                <a:gd name="T3" fmla="*/ 645 h 645"/>
                <a:gd name="T4" fmla="*/ 416 w 728"/>
                <a:gd name="T5" fmla="*/ 538 h 645"/>
                <a:gd name="T6" fmla="*/ 416 w 728"/>
                <a:gd name="T7" fmla="*/ 91 h 645"/>
                <a:gd name="T8" fmla="*/ 497 w 728"/>
                <a:gd name="T9" fmla="*/ 0 h 645"/>
                <a:gd name="T10" fmla="*/ 728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330" name="Freeform 53">
              <a:extLst>
                <a:ext uri="{FF2B5EF4-FFF2-40B4-BE49-F238E27FC236}">
                  <a16:creationId xmlns:a16="http://schemas.microsoft.com/office/drawing/2014/main" id="{8D1BF0DE-B32A-49AC-88E4-D49E0DFB7A06}"/>
                </a:ext>
              </a:extLst>
            </p:cNvPr>
            <p:cNvSpPr>
              <a:spLocks/>
            </p:cNvSpPr>
            <p:nvPr/>
          </p:nvSpPr>
          <p:spPr bwMode="auto">
            <a:xfrm>
              <a:off x="2365" y="1816"/>
              <a:ext cx="787" cy="645"/>
            </a:xfrm>
            <a:custGeom>
              <a:avLst/>
              <a:gdLst>
                <a:gd name="T0" fmla="*/ 0 w 787"/>
                <a:gd name="T1" fmla="*/ 2 h 645"/>
                <a:gd name="T2" fmla="*/ 410 w 787"/>
                <a:gd name="T3" fmla="*/ 0 h 645"/>
                <a:gd name="T4" fmla="*/ 475 w 787"/>
                <a:gd name="T5" fmla="*/ 107 h 645"/>
                <a:gd name="T6" fmla="*/ 475 w 787"/>
                <a:gd name="T7" fmla="*/ 554 h 645"/>
                <a:gd name="T8" fmla="*/ 556 w 787"/>
                <a:gd name="T9" fmla="*/ 645 h 645"/>
                <a:gd name="T10" fmla="*/ 787 w 787"/>
                <a:gd name="T11" fmla="*/ 645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38287" name="Group 54">
            <a:extLst>
              <a:ext uri="{FF2B5EF4-FFF2-40B4-BE49-F238E27FC236}">
                <a16:creationId xmlns:a16="http://schemas.microsoft.com/office/drawing/2014/main" id="{FAA2763A-AC89-4CBF-ADF8-96D2DD5EFFC4}"/>
              </a:ext>
            </a:extLst>
          </p:cNvPr>
          <p:cNvGrpSpPr>
            <a:grpSpLocks/>
          </p:cNvGrpSpPr>
          <p:nvPr/>
        </p:nvGrpSpPr>
        <p:grpSpPr bwMode="auto">
          <a:xfrm flipH="1">
            <a:off x="2989263" y="4964113"/>
            <a:ext cx="1130300" cy="849312"/>
            <a:chOff x="2575" y="781"/>
            <a:chExt cx="866" cy="1284"/>
          </a:xfrm>
        </p:grpSpPr>
        <p:sp>
          <p:nvSpPr>
            <p:cNvPr id="138327" name="Freeform 55">
              <a:extLst>
                <a:ext uri="{FF2B5EF4-FFF2-40B4-BE49-F238E27FC236}">
                  <a16:creationId xmlns:a16="http://schemas.microsoft.com/office/drawing/2014/main" id="{351218B1-C9C7-47A0-BA16-223441DFB9E3}"/>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328" name="Freeform 56">
              <a:extLst>
                <a:ext uri="{FF2B5EF4-FFF2-40B4-BE49-F238E27FC236}">
                  <a16:creationId xmlns:a16="http://schemas.microsoft.com/office/drawing/2014/main" id="{629A322A-68DB-4565-82B7-D34373D395A4}"/>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138288" name="Line 57">
            <a:extLst>
              <a:ext uri="{FF2B5EF4-FFF2-40B4-BE49-F238E27FC236}">
                <a16:creationId xmlns:a16="http://schemas.microsoft.com/office/drawing/2014/main" id="{2EDB4757-5D0E-4AC9-B800-F88CC8DF2276}"/>
              </a:ext>
            </a:extLst>
          </p:cNvPr>
          <p:cNvSpPr>
            <a:spLocks noChangeShapeType="1"/>
          </p:cNvSpPr>
          <p:nvPr/>
        </p:nvSpPr>
        <p:spPr bwMode="auto">
          <a:xfrm>
            <a:off x="6670676" y="4781550"/>
            <a:ext cx="9525" cy="293688"/>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89" name="Text Box 58">
            <a:extLst>
              <a:ext uri="{FF2B5EF4-FFF2-40B4-BE49-F238E27FC236}">
                <a16:creationId xmlns:a16="http://schemas.microsoft.com/office/drawing/2014/main" id="{DAD5DDC0-7C10-41B0-A5C7-09CF8A9B9161}"/>
              </a:ext>
            </a:extLst>
          </p:cNvPr>
          <p:cNvSpPr txBox="1">
            <a:spLocks noChangeArrowheads="1"/>
          </p:cNvSpPr>
          <p:nvPr/>
        </p:nvSpPr>
        <p:spPr bwMode="auto">
          <a:xfrm>
            <a:off x="7413625" y="4549775"/>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138290" name="Line 59">
            <a:extLst>
              <a:ext uri="{FF2B5EF4-FFF2-40B4-BE49-F238E27FC236}">
                <a16:creationId xmlns:a16="http://schemas.microsoft.com/office/drawing/2014/main" id="{72E4B187-C4E3-4189-A9DF-EB7B96F96517}"/>
              </a:ext>
            </a:extLst>
          </p:cNvPr>
          <p:cNvSpPr>
            <a:spLocks noChangeShapeType="1"/>
          </p:cNvSpPr>
          <p:nvPr/>
        </p:nvSpPr>
        <p:spPr bwMode="auto">
          <a:xfrm>
            <a:off x="4243389" y="538638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91" name="Line 60">
            <a:extLst>
              <a:ext uri="{FF2B5EF4-FFF2-40B4-BE49-F238E27FC236}">
                <a16:creationId xmlns:a16="http://schemas.microsoft.com/office/drawing/2014/main" id="{256E2647-EECD-4E60-8281-D0F79F11FE10}"/>
              </a:ext>
            </a:extLst>
          </p:cNvPr>
          <p:cNvSpPr>
            <a:spLocks noChangeShapeType="1"/>
          </p:cNvSpPr>
          <p:nvPr/>
        </p:nvSpPr>
        <p:spPr bwMode="auto">
          <a:xfrm>
            <a:off x="2152651" y="4814889"/>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92" name="Rectangle 61">
            <a:extLst>
              <a:ext uri="{FF2B5EF4-FFF2-40B4-BE49-F238E27FC236}">
                <a16:creationId xmlns:a16="http://schemas.microsoft.com/office/drawing/2014/main" id="{337B0422-D724-43AD-8F1F-2AE2695B0B88}"/>
              </a:ext>
            </a:extLst>
          </p:cNvPr>
          <p:cNvSpPr>
            <a:spLocks noChangeArrowheads="1"/>
          </p:cNvSpPr>
          <p:nvPr/>
        </p:nvSpPr>
        <p:spPr bwMode="auto">
          <a:xfrm>
            <a:off x="6538914" y="5489576"/>
            <a:ext cx="579437" cy="5556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293" name="Text Box 62">
            <a:extLst>
              <a:ext uri="{FF2B5EF4-FFF2-40B4-BE49-F238E27FC236}">
                <a16:creationId xmlns:a16="http://schemas.microsoft.com/office/drawing/2014/main" id="{3C4DB901-87FA-4BC2-8EC8-8EBFB1EC9687}"/>
              </a:ext>
            </a:extLst>
          </p:cNvPr>
          <p:cNvSpPr txBox="1">
            <a:spLocks noChangeArrowheads="1"/>
          </p:cNvSpPr>
          <p:nvPr/>
        </p:nvSpPr>
        <p:spPr bwMode="auto">
          <a:xfrm>
            <a:off x="6688139" y="5594350"/>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38294" name="Line 63">
            <a:extLst>
              <a:ext uri="{FF2B5EF4-FFF2-40B4-BE49-F238E27FC236}">
                <a16:creationId xmlns:a16="http://schemas.microsoft.com/office/drawing/2014/main" id="{55D90CAA-9E34-47AA-B299-D0BC5540CD34}"/>
              </a:ext>
            </a:extLst>
          </p:cNvPr>
          <p:cNvSpPr>
            <a:spLocks noChangeShapeType="1"/>
          </p:cNvSpPr>
          <p:nvPr/>
        </p:nvSpPr>
        <p:spPr bwMode="auto">
          <a:xfrm>
            <a:off x="6680201" y="5586414"/>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41024" name="Freeform 64">
            <a:extLst>
              <a:ext uri="{FF2B5EF4-FFF2-40B4-BE49-F238E27FC236}">
                <a16:creationId xmlns:a16="http://schemas.microsoft.com/office/drawing/2014/main" id="{F2AD1C3B-2531-4322-A5CD-F3ADF7C1A641}"/>
              </a:ext>
            </a:extLst>
          </p:cNvPr>
          <p:cNvSpPr>
            <a:spLocks/>
          </p:cNvSpPr>
          <p:nvPr/>
        </p:nvSpPr>
        <p:spPr bwMode="auto">
          <a:xfrm>
            <a:off x="7643814" y="1427163"/>
            <a:ext cx="2809875" cy="3644900"/>
          </a:xfrm>
          <a:custGeom>
            <a:avLst/>
            <a:gdLst>
              <a:gd name="T0" fmla="*/ 2147483646 w 1770"/>
              <a:gd name="T1" fmla="*/ 2147483646 h 2296"/>
              <a:gd name="T2" fmla="*/ 2147483646 w 1770"/>
              <a:gd name="T3" fmla="*/ 2147483646 h 2296"/>
              <a:gd name="T4" fmla="*/ 2147483646 w 1770"/>
              <a:gd name="T5" fmla="*/ 2147483646 h 2296"/>
              <a:gd name="T6" fmla="*/ 2147483646 w 1770"/>
              <a:gd name="T7" fmla="*/ 2147483646 h 2296"/>
              <a:gd name="T8" fmla="*/ 0 w 1770"/>
              <a:gd name="T9" fmla="*/ 2147483646 h 2296"/>
              <a:gd name="T10" fmla="*/ 0 60000 65536"/>
              <a:gd name="T11" fmla="*/ 0 60000 65536"/>
              <a:gd name="T12" fmla="*/ 0 60000 65536"/>
              <a:gd name="T13" fmla="*/ 0 60000 65536"/>
              <a:gd name="T14" fmla="*/ 0 60000 65536"/>
              <a:gd name="T15" fmla="*/ 0 w 1770"/>
              <a:gd name="T16" fmla="*/ 0 h 2296"/>
              <a:gd name="T17" fmla="*/ 1770 w 1770"/>
              <a:gd name="T18" fmla="*/ 2296 h 2296"/>
            </a:gdLst>
            <a:ahLst/>
            <a:cxnLst>
              <a:cxn ang="T10">
                <a:pos x="T0" y="T1"/>
              </a:cxn>
              <a:cxn ang="T11">
                <a:pos x="T2" y="T3"/>
              </a:cxn>
              <a:cxn ang="T12">
                <a:pos x="T4" y="T5"/>
              </a:cxn>
              <a:cxn ang="T13">
                <a:pos x="T6" y="T7"/>
              </a:cxn>
              <a:cxn ang="T14">
                <a:pos x="T8" y="T9"/>
              </a:cxn>
            </a:cxnLst>
            <a:rect l="T15" t="T16" r="T17" b="T18"/>
            <a:pathLst>
              <a:path w="1770" h="2296">
                <a:moveTo>
                  <a:pt x="48" y="2232"/>
                </a:moveTo>
                <a:cubicBezTo>
                  <a:pt x="290" y="2208"/>
                  <a:pt x="1230" y="2296"/>
                  <a:pt x="1500" y="2095"/>
                </a:cubicBezTo>
                <a:cubicBezTo>
                  <a:pt x="1770" y="1894"/>
                  <a:pt x="1686" y="1349"/>
                  <a:pt x="1671" y="1027"/>
                </a:cubicBezTo>
                <a:cubicBezTo>
                  <a:pt x="1660" y="671"/>
                  <a:pt x="1690" y="326"/>
                  <a:pt x="1412" y="163"/>
                </a:cubicBezTo>
                <a:cubicBezTo>
                  <a:pt x="1134" y="0"/>
                  <a:pt x="294" y="74"/>
                  <a:pt x="0" y="51"/>
                </a:cubicBezTo>
              </a:path>
            </a:pathLst>
          </a:custGeom>
          <a:noFill/>
          <a:ln w="38100">
            <a:solidFill>
              <a:srgbClr val="000000"/>
            </a:solidFill>
            <a:prstDash val="dash"/>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1025" name="Text Box 65">
            <a:extLst>
              <a:ext uri="{FF2B5EF4-FFF2-40B4-BE49-F238E27FC236}">
                <a16:creationId xmlns:a16="http://schemas.microsoft.com/office/drawing/2014/main" id="{3D61DCA0-B1E5-4048-9EF9-360DE0315959}"/>
              </a:ext>
            </a:extLst>
          </p:cNvPr>
          <p:cNvSpPr txBox="1">
            <a:spLocks noChangeArrowheads="1"/>
          </p:cNvSpPr>
          <p:nvPr/>
        </p:nvSpPr>
        <p:spPr bwMode="auto">
          <a:xfrm>
            <a:off x="7907339" y="974725"/>
            <a:ext cx="235743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a:latin typeface="Times New Roman" panose="02020603050405020304" pitchFamily="18" charset="0"/>
              </a:rPr>
              <a:t>Diffusion by concentration gradient</a:t>
            </a:r>
          </a:p>
        </p:txBody>
      </p:sp>
      <p:grpSp>
        <p:nvGrpSpPr>
          <p:cNvPr id="138297" name="Group 66">
            <a:extLst>
              <a:ext uri="{FF2B5EF4-FFF2-40B4-BE49-F238E27FC236}">
                <a16:creationId xmlns:a16="http://schemas.microsoft.com/office/drawing/2014/main" id="{9C676D1F-E378-4590-8C17-10E945EB2BE9}"/>
              </a:ext>
            </a:extLst>
          </p:cNvPr>
          <p:cNvGrpSpPr>
            <a:grpSpLocks/>
          </p:cNvGrpSpPr>
          <p:nvPr/>
        </p:nvGrpSpPr>
        <p:grpSpPr bwMode="auto">
          <a:xfrm>
            <a:off x="2060576" y="42864"/>
            <a:ext cx="714375" cy="828675"/>
            <a:chOff x="3510" y="1453"/>
            <a:chExt cx="353" cy="578"/>
          </a:xfrm>
        </p:grpSpPr>
        <p:sp>
          <p:nvSpPr>
            <p:cNvPr id="138318" name="Freeform 67">
              <a:extLst>
                <a:ext uri="{FF2B5EF4-FFF2-40B4-BE49-F238E27FC236}">
                  <a16:creationId xmlns:a16="http://schemas.microsoft.com/office/drawing/2014/main" id="{DD81C31A-40CE-4DAF-B61E-7E397534FB15}"/>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8319" name="Oval 68">
              <a:extLst>
                <a:ext uri="{FF2B5EF4-FFF2-40B4-BE49-F238E27FC236}">
                  <a16:creationId xmlns:a16="http://schemas.microsoft.com/office/drawing/2014/main" id="{82F455DF-4CF5-40A2-855C-B535E9866BD2}"/>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320" name="Freeform 69">
              <a:extLst>
                <a:ext uri="{FF2B5EF4-FFF2-40B4-BE49-F238E27FC236}">
                  <a16:creationId xmlns:a16="http://schemas.microsoft.com/office/drawing/2014/main" id="{C939F942-7493-4104-BB27-1CD1F7AB1FA0}"/>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8321" name="Freeform 70">
              <a:extLst>
                <a:ext uri="{FF2B5EF4-FFF2-40B4-BE49-F238E27FC236}">
                  <a16:creationId xmlns:a16="http://schemas.microsoft.com/office/drawing/2014/main" id="{9EE9D6FD-8EF8-45C0-9E8B-CC8D7BD52DC4}"/>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8322" name="Freeform 71">
              <a:extLst>
                <a:ext uri="{FF2B5EF4-FFF2-40B4-BE49-F238E27FC236}">
                  <a16:creationId xmlns:a16="http://schemas.microsoft.com/office/drawing/2014/main" id="{391119A8-7FBF-4D6E-A250-EB03E81E4393}"/>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8323" name="Oval 72">
              <a:extLst>
                <a:ext uri="{FF2B5EF4-FFF2-40B4-BE49-F238E27FC236}">
                  <a16:creationId xmlns:a16="http://schemas.microsoft.com/office/drawing/2014/main" id="{03F5B516-AFE5-45DC-9231-8DBF13CC39D8}"/>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324" name="Freeform 73">
              <a:extLst>
                <a:ext uri="{FF2B5EF4-FFF2-40B4-BE49-F238E27FC236}">
                  <a16:creationId xmlns:a16="http://schemas.microsoft.com/office/drawing/2014/main" id="{0235C9EF-4495-4C15-A89A-F9218DFEED48}"/>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8325" name="Oval 74">
              <a:extLst>
                <a:ext uri="{FF2B5EF4-FFF2-40B4-BE49-F238E27FC236}">
                  <a16:creationId xmlns:a16="http://schemas.microsoft.com/office/drawing/2014/main" id="{24D48996-5D42-43C4-8690-2BE1EA3126EB}"/>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326" name="Oval 75">
              <a:extLst>
                <a:ext uri="{FF2B5EF4-FFF2-40B4-BE49-F238E27FC236}">
                  <a16:creationId xmlns:a16="http://schemas.microsoft.com/office/drawing/2014/main" id="{1FCEA312-73D8-4762-B959-8CF45FBA0D34}"/>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graphicFrame>
        <p:nvGraphicFramePr>
          <p:cNvPr id="138298" name="Object 96">
            <a:extLst>
              <a:ext uri="{FF2B5EF4-FFF2-40B4-BE49-F238E27FC236}">
                <a16:creationId xmlns:a16="http://schemas.microsoft.com/office/drawing/2014/main" id="{2F328F19-7DBD-4103-B79C-332C49E6B537}"/>
              </a:ext>
            </a:extLst>
          </p:cNvPr>
          <p:cNvGraphicFramePr>
            <a:graphicFrameLocks noChangeAspect="1"/>
          </p:cNvGraphicFramePr>
          <p:nvPr/>
        </p:nvGraphicFramePr>
        <p:xfrm>
          <a:off x="2784476" y="52389"/>
          <a:ext cx="893763" cy="663575"/>
        </p:xfrm>
        <a:graphic>
          <a:graphicData uri="http://schemas.openxmlformats.org/presentationml/2006/ole">
            <mc:AlternateContent xmlns:mc="http://schemas.openxmlformats.org/markup-compatibility/2006">
              <mc:Choice xmlns:v="urn:schemas-microsoft-com:vml" Requires="v">
                <p:oleObj name="Clip" r:id="rId4" imgW="2287616" imgH="1701980" progId="">
                  <p:embed/>
                </p:oleObj>
              </mc:Choice>
              <mc:Fallback>
                <p:oleObj name="Clip" r:id="rId4" imgW="2287616" imgH="1701980" progId="">
                  <p:embed/>
                  <p:pic>
                    <p:nvPicPr>
                      <p:cNvPr id="138298" name="Object 96">
                        <a:extLst>
                          <a:ext uri="{FF2B5EF4-FFF2-40B4-BE49-F238E27FC236}">
                            <a16:creationId xmlns:a16="http://schemas.microsoft.com/office/drawing/2014/main" id="{2F328F19-7DBD-4103-B79C-332C49E6B53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84476" y="52389"/>
                        <a:ext cx="893763"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8299" name="WordArt 77">
            <a:extLst>
              <a:ext uri="{FF2B5EF4-FFF2-40B4-BE49-F238E27FC236}">
                <a16:creationId xmlns:a16="http://schemas.microsoft.com/office/drawing/2014/main" id="{29B568B6-6B2F-464D-BA10-758972B49AFD}"/>
              </a:ext>
            </a:extLst>
          </p:cNvPr>
          <p:cNvSpPr>
            <a:spLocks noChangeArrowheads="1" noChangeShapeType="1" noTextEdit="1"/>
          </p:cNvSpPr>
          <p:nvPr/>
        </p:nvSpPr>
        <p:spPr bwMode="auto">
          <a:xfrm>
            <a:off x="7751763" y="4005264"/>
            <a:ext cx="2297112" cy="523875"/>
          </a:xfrm>
          <a:prstGeom prst="rect">
            <a:avLst/>
          </a:prstGeom>
        </p:spPr>
        <p:txBody>
          <a:bodyPr wrap="none" fromWordArt="1">
            <a:prstTxWarp prst="textPlain">
              <a:avLst>
                <a:gd name="adj" fmla="val 50000"/>
              </a:avLst>
            </a:prstTxWarp>
            <a:scene3d>
              <a:camera prst="legacyPerspectiveTopLeft"/>
              <a:lightRig rig="legacyNormal3" dir="r"/>
            </a:scene3d>
            <a:sp3d extrusionH="201600" prstMaterial="legacyMetal">
              <a:extrusionClr>
                <a:srgbClr val="FFFFFF"/>
              </a:extrusionClr>
              <a:contourClr>
                <a:srgbClr val="CBCBCB"/>
              </a:contourClr>
            </a:sp3d>
          </a:bodyPr>
          <a:lstStyle/>
          <a:p>
            <a:pPr algn="ctr"/>
            <a:r>
              <a:rPr lang="en-US" sz="3600" kern="10">
                <a:ln w="9525">
                  <a:round/>
                  <a:headEnd/>
                  <a:tailEnd/>
                </a:ln>
                <a:gradFill rotWithShape="1">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cs typeface="Times New Roman" panose="02020603050405020304" pitchFamily="18" charset="0"/>
              </a:rPr>
              <a:t>Intersrticium</a:t>
            </a:r>
          </a:p>
        </p:txBody>
      </p:sp>
      <p:sp>
        <p:nvSpPr>
          <p:cNvPr id="138300" name="WordArt 78">
            <a:extLst>
              <a:ext uri="{FF2B5EF4-FFF2-40B4-BE49-F238E27FC236}">
                <a16:creationId xmlns:a16="http://schemas.microsoft.com/office/drawing/2014/main" id="{E4657A44-C595-42E3-987A-075CB5738EC2}"/>
              </a:ext>
            </a:extLst>
          </p:cNvPr>
          <p:cNvSpPr>
            <a:spLocks noChangeArrowheads="1" noChangeShapeType="1" noTextEdit="1"/>
          </p:cNvSpPr>
          <p:nvPr/>
        </p:nvSpPr>
        <p:spPr bwMode="auto">
          <a:xfrm>
            <a:off x="8140701" y="3278189"/>
            <a:ext cx="904875" cy="523875"/>
          </a:xfrm>
          <a:prstGeom prst="rect">
            <a:avLst/>
          </a:prstGeom>
        </p:spPr>
        <p:txBody>
          <a:bodyPr wrap="none" fromWordArt="1">
            <a:prstTxWarp prst="textPlain">
              <a:avLst>
                <a:gd name="adj" fmla="val 50000"/>
              </a:avLst>
            </a:prstTxWarp>
            <a:scene3d>
              <a:camera prst="legacyPerspectiveTopLeft"/>
              <a:lightRig rig="legacyNormal3" dir="r"/>
            </a:scene3d>
            <a:sp3d extrusionH="201600" prstMaterial="legacyMetal">
              <a:extrusionClr>
                <a:srgbClr val="FFFFFF"/>
              </a:extrusionClr>
              <a:contourClr>
                <a:srgbClr val="CBCBCB"/>
              </a:contourClr>
            </a:sp3d>
          </a:bodyPr>
          <a:lstStyle/>
          <a:p>
            <a:pPr algn="ctr"/>
            <a:r>
              <a:rPr lang="en-US" sz="3600" kern="10">
                <a:ln w="9525">
                  <a:round/>
                  <a:headEnd/>
                  <a:tailEnd/>
                </a:ln>
                <a:gradFill rotWithShape="1">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cs typeface="Times New Roman" panose="02020603050405020304" pitchFamily="18" charset="0"/>
              </a:rPr>
              <a:t>Krev</a:t>
            </a:r>
          </a:p>
        </p:txBody>
      </p:sp>
      <p:sp>
        <p:nvSpPr>
          <p:cNvPr id="138301" name="Text Box 79">
            <a:extLst>
              <a:ext uri="{FF2B5EF4-FFF2-40B4-BE49-F238E27FC236}">
                <a16:creationId xmlns:a16="http://schemas.microsoft.com/office/drawing/2014/main" id="{BE018B48-1AB0-4EBD-B08A-CE0DA42FB565}"/>
              </a:ext>
            </a:extLst>
          </p:cNvPr>
          <p:cNvSpPr txBox="1">
            <a:spLocks noChangeArrowheads="1"/>
          </p:cNvSpPr>
          <p:nvPr/>
        </p:nvSpPr>
        <p:spPr bwMode="auto">
          <a:xfrm>
            <a:off x="4125913" y="134938"/>
            <a:ext cx="3625544" cy="46166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dirty="0">
                <a:latin typeface="Arial" panose="020B0604020202020204" pitchFamily="34" charset="0"/>
              </a:rPr>
              <a:t>B: Titrace CO</a:t>
            </a:r>
            <a:r>
              <a:rPr lang="cs-CZ" altLang="cs-CZ" sz="2400" b="1" baseline="-25000" dirty="0">
                <a:latin typeface="Arial" panose="020B0604020202020204" pitchFamily="34" charset="0"/>
              </a:rPr>
              <a:t>2</a:t>
            </a:r>
            <a:r>
              <a:rPr lang="cs-CZ" altLang="cs-CZ" sz="2400" b="1" dirty="0">
                <a:latin typeface="Arial" panose="020B0604020202020204" pitchFamily="34" charset="0"/>
              </a:rPr>
              <a:t> „in </a:t>
            </a:r>
            <a:r>
              <a:rPr lang="cs-CZ" altLang="cs-CZ" sz="2400" b="1" dirty="0" err="1">
                <a:latin typeface="Arial" panose="020B0604020202020204" pitchFamily="34" charset="0"/>
              </a:rPr>
              <a:t>vivo</a:t>
            </a:r>
            <a:r>
              <a:rPr lang="cs-CZ" altLang="cs-CZ" sz="2400" b="1" dirty="0">
                <a:latin typeface="Arial" panose="020B0604020202020204" pitchFamily="34" charset="0"/>
              </a:rPr>
              <a:t>“</a:t>
            </a:r>
            <a:endParaRPr lang="cs-CZ" altLang="cs-CZ" sz="2400" b="1" dirty="0">
              <a:latin typeface="Times New Roman" panose="02020603050405020304" pitchFamily="18" charset="0"/>
            </a:endParaRPr>
          </a:p>
        </p:txBody>
      </p:sp>
      <p:sp>
        <p:nvSpPr>
          <p:cNvPr id="138302" name="Freeform 81">
            <a:extLst>
              <a:ext uri="{FF2B5EF4-FFF2-40B4-BE49-F238E27FC236}">
                <a16:creationId xmlns:a16="http://schemas.microsoft.com/office/drawing/2014/main" id="{7CCF7524-66D2-414B-9ADC-51D404A1737C}"/>
              </a:ext>
            </a:extLst>
          </p:cNvPr>
          <p:cNvSpPr>
            <a:spLocks/>
          </p:cNvSpPr>
          <p:nvPr/>
        </p:nvSpPr>
        <p:spPr bwMode="auto">
          <a:xfrm>
            <a:off x="2376489" y="1968500"/>
            <a:ext cx="1587" cy="2266950"/>
          </a:xfrm>
          <a:custGeom>
            <a:avLst/>
            <a:gdLst>
              <a:gd name="T0" fmla="*/ 0 w 1"/>
              <a:gd name="T1" fmla="*/ 2147483646 h 1428"/>
              <a:gd name="T2" fmla="*/ 2147483646 w 1"/>
              <a:gd name="T3" fmla="*/ 0 h 1428"/>
              <a:gd name="T4" fmla="*/ 0 60000 65536"/>
              <a:gd name="T5" fmla="*/ 0 60000 65536"/>
              <a:gd name="T6" fmla="*/ 0 w 1"/>
              <a:gd name="T7" fmla="*/ 0 h 1428"/>
              <a:gd name="T8" fmla="*/ 1 w 1"/>
              <a:gd name="T9" fmla="*/ 1428 h 1428"/>
            </a:gdLst>
            <a:ahLst/>
            <a:cxnLst>
              <a:cxn ang="T4">
                <a:pos x="T0" y="T1"/>
              </a:cxn>
              <a:cxn ang="T5">
                <a:pos x="T2" y="T3"/>
              </a:cxn>
            </a:cxnLst>
            <a:rect l="T6" t="T7" r="T8" b="T9"/>
            <a:pathLst>
              <a:path w="1" h="1428">
                <a:moveTo>
                  <a:pt x="0" y="1428"/>
                </a:moveTo>
                <a:lnTo>
                  <a:pt x="1" y="0"/>
                </a:lnTo>
              </a:path>
            </a:pathLst>
          </a:custGeom>
          <a:noFill/>
          <a:ln w="7620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303" name="Rectangle 82">
            <a:extLst>
              <a:ext uri="{FF2B5EF4-FFF2-40B4-BE49-F238E27FC236}">
                <a16:creationId xmlns:a16="http://schemas.microsoft.com/office/drawing/2014/main" id="{5C3F3D9C-BD5E-44CB-B56D-AC40FC0F23FA}"/>
              </a:ext>
            </a:extLst>
          </p:cNvPr>
          <p:cNvSpPr>
            <a:spLocks noChangeArrowheads="1"/>
          </p:cNvSpPr>
          <p:nvPr/>
        </p:nvSpPr>
        <p:spPr bwMode="auto">
          <a:xfrm>
            <a:off x="8891589" y="5978526"/>
            <a:ext cx="1112837" cy="207963"/>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304" name="Freeform 83">
            <a:extLst>
              <a:ext uri="{FF2B5EF4-FFF2-40B4-BE49-F238E27FC236}">
                <a16:creationId xmlns:a16="http://schemas.microsoft.com/office/drawing/2014/main" id="{2A8E5CAB-4649-4E4B-B879-D865EA1D928C}"/>
              </a:ext>
            </a:extLst>
          </p:cNvPr>
          <p:cNvSpPr>
            <a:spLocks/>
          </p:cNvSpPr>
          <p:nvPr/>
        </p:nvSpPr>
        <p:spPr bwMode="auto">
          <a:xfrm>
            <a:off x="7124701" y="5641976"/>
            <a:ext cx="1768475" cy="485775"/>
          </a:xfrm>
          <a:custGeom>
            <a:avLst/>
            <a:gdLst>
              <a:gd name="T0" fmla="*/ 2147483646 w 1114"/>
              <a:gd name="T1" fmla="*/ 2147483646 h 306"/>
              <a:gd name="T2" fmla="*/ 2147483646 w 1114"/>
              <a:gd name="T3" fmla="*/ 2147483646 h 306"/>
              <a:gd name="T4" fmla="*/ 2147483646 w 1114"/>
              <a:gd name="T5" fmla="*/ 2147483646 h 306"/>
              <a:gd name="T6" fmla="*/ 2147483646 w 1114"/>
              <a:gd name="T7" fmla="*/ 2147483646 h 306"/>
              <a:gd name="T8" fmla="*/ 2147483646 w 1114"/>
              <a:gd name="T9" fmla="*/ 2147483646 h 306"/>
              <a:gd name="T10" fmla="*/ 0 w 1114"/>
              <a:gd name="T11" fmla="*/ 2147483646 h 306"/>
              <a:gd name="T12" fmla="*/ 0 60000 65536"/>
              <a:gd name="T13" fmla="*/ 0 60000 65536"/>
              <a:gd name="T14" fmla="*/ 0 60000 65536"/>
              <a:gd name="T15" fmla="*/ 0 60000 65536"/>
              <a:gd name="T16" fmla="*/ 0 60000 65536"/>
              <a:gd name="T17" fmla="*/ 0 60000 65536"/>
              <a:gd name="T18" fmla="*/ 0 w 1114"/>
              <a:gd name="T19" fmla="*/ 0 h 306"/>
              <a:gd name="T20" fmla="*/ 1114 w 1114"/>
              <a:gd name="T21" fmla="*/ 306 h 306"/>
            </a:gdLst>
            <a:ahLst/>
            <a:cxnLst>
              <a:cxn ang="T12">
                <a:pos x="T0" y="T1"/>
              </a:cxn>
              <a:cxn ang="T13">
                <a:pos x="T2" y="T3"/>
              </a:cxn>
              <a:cxn ang="T14">
                <a:pos x="T4" y="T5"/>
              </a:cxn>
              <a:cxn ang="T15">
                <a:pos x="T6" y="T7"/>
              </a:cxn>
              <a:cxn ang="T16">
                <a:pos x="T8" y="T9"/>
              </a:cxn>
              <a:cxn ang="T17">
                <a:pos x="T10" y="T11"/>
              </a:cxn>
            </a:cxnLst>
            <a:rect l="T18" t="T19" r="T20" b="T21"/>
            <a:pathLst>
              <a:path w="1114" h="306">
                <a:moveTo>
                  <a:pt x="1114" y="304"/>
                </a:moveTo>
                <a:lnTo>
                  <a:pt x="660" y="306"/>
                </a:lnTo>
                <a:cubicBezTo>
                  <a:pt x="570" y="298"/>
                  <a:pt x="583" y="296"/>
                  <a:pt x="568" y="252"/>
                </a:cubicBezTo>
                <a:lnTo>
                  <a:pt x="568" y="42"/>
                </a:lnTo>
                <a:cubicBezTo>
                  <a:pt x="552" y="0"/>
                  <a:pt x="568" y="8"/>
                  <a:pt x="473" y="1"/>
                </a:cubicBezTo>
                <a:lnTo>
                  <a:pt x="0" y="1"/>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305" name="Freeform 84">
            <a:extLst>
              <a:ext uri="{FF2B5EF4-FFF2-40B4-BE49-F238E27FC236}">
                <a16:creationId xmlns:a16="http://schemas.microsoft.com/office/drawing/2014/main" id="{62C922CF-CF94-4496-9A5E-FFD1DEF06A18}"/>
              </a:ext>
            </a:extLst>
          </p:cNvPr>
          <p:cNvSpPr>
            <a:spLocks/>
          </p:cNvSpPr>
          <p:nvPr/>
        </p:nvSpPr>
        <p:spPr bwMode="auto">
          <a:xfrm>
            <a:off x="7702551" y="6124576"/>
            <a:ext cx="1203325" cy="487363"/>
          </a:xfrm>
          <a:custGeom>
            <a:avLst/>
            <a:gdLst>
              <a:gd name="T0" fmla="*/ 2147483646 w 758"/>
              <a:gd name="T1" fmla="*/ 0 h 307"/>
              <a:gd name="T2" fmla="*/ 2147483646 w 758"/>
              <a:gd name="T3" fmla="*/ 2147483646 h 307"/>
              <a:gd name="T4" fmla="*/ 2147483646 w 758"/>
              <a:gd name="T5" fmla="*/ 0 h 307"/>
              <a:gd name="T6" fmla="*/ 2147483646 w 758"/>
              <a:gd name="T7" fmla="*/ 2147483646 h 307"/>
              <a:gd name="T8" fmla="*/ 2147483646 w 758"/>
              <a:gd name="T9" fmla="*/ 2147483646 h 307"/>
              <a:gd name="T10" fmla="*/ 2147483646 w 758"/>
              <a:gd name="T11" fmla="*/ 2147483646 h 307"/>
              <a:gd name="T12" fmla="*/ 0 w 758"/>
              <a:gd name="T13" fmla="*/ 2147483646 h 307"/>
              <a:gd name="T14" fmla="*/ 0 60000 65536"/>
              <a:gd name="T15" fmla="*/ 0 60000 65536"/>
              <a:gd name="T16" fmla="*/ 0 60000 65536"/>
              <a:gd name="T17" fmla="*/ 0 60000 65536"/>
              <a:gd name="T18" fmla="*/ 0 60000 65536"/>
              <a:gd name="T19" fmla="*/ 0 60000 65536"/>
              <a:gd name="T20" fmla="*/ 0 60000 65536"/>
              <a:gd name="T21" fmla="*/ 0 w 758"/>
              <a:gd name="T22" fmla="*/ 0 h 307"/>
              <a:gd name="T23" fmla="*/ 758 w 758"/>
              <a:gd name="T24" fmla="*/ 307 h 30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58" h="307">
                <a:moveTo>
                  <a:pt x="758" y="0"/>
                </a:moveTo>
                <a:lnTo>
                  <a:pt x="545" y="2"/>
                </a:lnTo>
                <a:lnTo>
                  <a:pt x="296" y="0"/>
                </a:lnTo>
                <a:cubicBezTo>
                  <a:pt x="239" y="10"/>
                  <a:pt x="219" y="22"/>
                  <a:pt x="204" y="65"/>
                </a:cubicBezTo>
                <a:lnTo>
                  <a:pt x="204" y="257"/>
                </a:lnTo>
                <a:cubicBezTo>
                  <a:pt x="193" y="296"/>
                  <a:pt x="177" y="292"/>
                  <a:pt x="143" y="300"/>
                </a:cubicBezTo>
                <a:lnTo>
                  <a:pt x="0" y="307"/>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8306" name="Text Box 85">
            <a:extLst>
              <a:ext uri="{FF2B5EF4-FFF2-40B4-BE49-F238E27FC236}">
                <a16:creationId xmlns:a16="http://schemas.microsoft.com/office/drawing/2014/main" id="{6D78130A-A815-4032-8E6F-2D1275F02C88}"/>
              </a:ext>
            </a:extLst>
          </p:cNvPr>
          <p:cNvSpPr txBox="1">
            <a:spLocks noChangeArrowheads="1"/>
          </p:cNvSpPr>
          <p:nvPr/>
        </p:nvSpPr>
        <p:spPr bwMode="auto">
          <a:xfrm>
            <a:off x="8964613" y="556577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138307" name="Line 86">
            <a:extLst>
              <a:ext uri="{FF2B5EF4-FFF2-40B4-BE49-F238E27FC236}">
                <a16:creationId xmlns:a16="http://schemas.microsoft.com/office/drawing/2014/main" id="{A5448EC1-91FF-4C51-A13F-0B8D43CF0B9A}"/>
              </a:ext>
            </a:extLst>
          </p:cNvPr>
          <p:cNvSpPr>
            <a:spLocks noChangeShapeType="1"/>
          </p:cNvSpPr>
          <p:nvPr/>
        </p:nvSpPr>
        <p:spPr bwMode="auto">
          <a:xfrm>
            <a:off x="8956675" y="5630863"/>
            <a:ext cx="1588" cy="303212"/>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308" name="Rectangle 87">
            <a:extLst>
              <a:ext uri="{FF2B5EF4-FFF2-40B4-BE49-F238E27FC236}">
                <a16:creationId xmlns:a16="http://schemas.microsoft.com/office/drawing/2014/main" id="{65B09C5F-EAE1-4329-A0C5-61C2807F5EEA}"/>
              </a:ext>
            </a:extLst>
          </p:cNvPr>
          <p:cNvSpPr>
            <a:spLocks noChangeArrowheads="1"/>
          </p:cNvSpPr>
          <p:nvPr/>
        </p:nvSpPr>
        <p:spPr bwMode="auto">
          <a:xfrm>
            <a:off x="6573839" y="6467475"/>
            <a:ext cx="1119187" cy="198438"/>
          </a:xfrm>
          <a:prstGeom prst="rect">
            <a:avLst/>
          </a:prstGeom>
          <a:noFill/>
          <a:ln w="1905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309" name="Rectangle 88">
            <a:extLst>
              <a:ext uri="{FF2B5EF4-FFF2-40B4-BE49-F238E27FC236}">
                <a16:creationId xmlns:a16="http://schemas.microsoft.com/office/drawing/2014/main" id="{2A492B77-5772-401E-BEB6-D66BF7EDC345}"/>
              </a:ext>
            </a:extLst>
          </p:cNvPr>
          <p:cNvSpPr>
            <a:spLocks noChangeArrowheads="1"/>
          </p:cNvSpPr>
          <p:nvPr/>
        </p:nvSpPr>
        <p:spPr bwMode="auto">
          <a:xfrm>
            <a:off x="6589713" y="6551614"/>
            <a:ext cx="1103312" cy="1365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138310" name="Text Box 89">
            <a:extLst>
              <a:ext uri="{FF2B5EF4-FFF2-40B4-BE49-F238E27FC236}">
                <a16:creationId xmlns:a16="http://schemas.microsoft.com/office/drawing/2014/main" id="{AD41D032-1EAF-4A3B-A605-0A49C4615593}"/>
              </a:ext>
            </a:extLst>
          </p:cNvPr>
          <p:cNvSpPr txBox="1">
            <a:spLocks noChangeArrowheads="1"/>
          </p:cNvSpPr>
          <p:nvPr/>
        </p:nvSpPr>
        <p:spPr bwMode="auto">
          <a:xfrm>
            <a:off x="6718300" y="6064250"/>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Buf </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138311" name="Line 90">
            <a:extLst>
              <a:ext uri="{FF2B5EF4-FFF2-40B4-BE49-F238E27FC236}">
                <a16:creationId xmlns:a16="http://schemas.microsoft.com/office/drawing/2014/main" id="{F3411B49-532D-4D3F-97B0-7FCB95235FE0}"/>
              </a:ext>
            </a:extLst>
          </p:cNvPr>
          <p:cNvSpPr>
            <a:spLocks noChangeShapeType="1"/>
          </p:cNvSpPr>
          <p:nvPr/>
        </p:nvSpPr>
        <p:spPr bwMode="auto">
          <a:xfrm>
            <a:off x="6716714" y="6134100"/>
            <a:ext cx="9525" cy="293688"/>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8312" name="Line 91">
            <a:extLst>
              <a:ext uri="{FF2B5EF4-FFF2-40B4-BE49-F238E27FC236}">
                <a16:creationId xmlns:a16="http://schemas.microsoft.com/office/drawing/2014/main" id="{63165133-803F-494E-A56F-974D81BCFE30}"/>
              </a:ext>
            </a:extLst>
          </p:cNvPr>
          <p:cNvSpPr>
            <a:spLocks noChangeShapeType="1"/>
          </p:cNvSpPr>
          <p:nvPr/>
        </p:nvSpPr>
        <p:spPr bwMode="auto">
          <a:xfrm>
            <a:off x="2476500" y="3863975"/>
            <a:ext cx="7729538" cy="0"/>
          </a:xfrm>
          <a:prstGeom prst="line">
            <a:avLst/>
          </a:prstGeom>
          <a:noFill/>
          <a:ln w="76200" cmpd="tri">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313" name="Line 92">
            <a:extLst>
              <a:ext uri="{FF2B5EF4-FFF2-40B4-BE49-F238E27FC236}">
                <a16:creationId xmlns:a16="http://schemas.microsoft.com/office/drawing/2014/main" id="{64A4409E-51ED-4ED0-8BFC-349D4A882BA1}"/>
              </a:ext>
            </a:extLst>
          </p:cNvPr>
          <p:cNvSpPr>
            <a:spLocks noChangeShapeType="1"/>
          </p:cNvSpPr>
          <p:nvPr/>
        </p:nvSpPr>
        <p:spPr bwMode="auto">
          <a:xfrm flipH="1">
            <a:off x="1524000" y="3873500"/>
            <a:ext cx="744538" cy="0"/>
          </a:xfrm>
          <a:prstGeom prst="line">
            <a:avLst/>
          </a:prstGeom>
          <a:noFill/>
          <a:ln w="76200" cmpd="tri">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314" name="Line 93">
            <a:extLst>
              <a:ext uri="{FF2B5EF4-FFF2-40B4-BE49-F238E27FC236}">
                <a16:creationId xmlns:a16="http://schemas.microsoft.com/office/drawing/2014/main" id="{CB183EA3-D13C-4804-8AA8-C0438B63B679}"/>
              </a:ext>
            </a:extLst>
          </p:cNvPr>
          <p:cNvSpPr>
            <a:spLocks noChangeShapeType="1"/>
          </p:cNvSpPr>
          <p:nvPr/>
        </p:nvSpPr>
        <p:spPr bwMode="auto">
          <a:xfrm>
            <a:off x="10423526" y="3863975"/>
            <a:ext cx="244475" cy="0"/>
          </a:xfrm>
          <a:prstGeom prst="line">
            <a:avLst/>
          </a:prstGeom>
          <a:noFill/>
          <a:ln w="76200" cmpd="tri">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315" name="Text Box 94">
            <a:extLst>
              <a:ext uri="{FF2B5EF4-FFF2-40B4-BE49-F238E27FC236}">
                <a16:creationId xmlns:a16="http://schemas.microsoft.com/office/drawing/2014/main" id="{DABE5947-4163-4579-AFB5-FAEF128BE618}"/>
              </a:ext>
            </a:extLst>
          </p:cNvPr>
          <p:cNvSpPr txBox="1">
            <a:spLocks noChangeArrowheads="1"/>
          </p:cNvSpPr>
          <p:nvPr/>
        </p:nvSpPr>
        <p:spPr bwMode="auto">
          <a:xfrm>
            <a:off x="8112126" y="6165851"/>
            <a:ext cx="25558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400" b="1">
                <a:latin typeface="Times New Roman" panose="02020603050405020304" pitchFamily="18" charset="0"/>
              </a:rPr>
              <a:t>Malá koncentrace nebikarbonátových pufů v IST</a:t>
            </a:r>
          </a:p>
        </p:txBody>
      </p:sp>
      <p:sp>
        <p:nvSpPr>
          <p:cNvPr id="138316" name="Rectangle 95">
            <a:extLst>
              <a:ext uri="{FF2B5EF4-FFF2-40B4-BE49-F238E27FC236}">
                <a16:creationId xmlns:a16="http://schemas.microsoft.com/office/drawing/2014/main" id="{D2A235E1-295E-4267-9437-6771C9FCDE22}"/>
              </a:ext>
            </a:extLst>
          </p:cNvPr>
          <p:cNvSpPr>
            <a:spLocks noChangeArrowheads="1"/>
          </p:cNvSpPr>
          <p:nvPr/>
        </p:nvSpPr>
        <p:spPr bwMode="auto">
          <a:xfrm>
            <a:off x="8901113" y="6059489"/>
            <a:ext cx="1103312" cy="136525"/>
          </a:xfrm>
          <a:prstGeom prst="rect">
            <a:avLst/>
          </a:prstGeom>
          <a:solidFill>
            <a:schemeClr val="accent1"/>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41056" name="Text Box 96">
            <a:extLst>
              <a:ext uri="{FF2B5EF4-FFF2-40B4-BE49-F238E27FC236}">
                <a16:creationId xmlns:a16="http://schemas.microsoft.com/office/drawing/2014/main" id="{4893C280-6D24-4689-A3E8-06F576F7E0EC}"/>
              </a:ext>
            </a:extLst>
          </p:cNvPr>
          <p:cNvSpPr txBox="1">
            <a:spLocks noChangeArrowheads="1"/>
          </p:cNvSpPr>
          <p:nvPr/>
        </p:nvSpPr>
        <p:spPr bwMode="auto">
          <a:xfrm>
            <a:off x="3627439" y="2705100"/>
            <a:ext cx="2340705" cy="861774"/>
          </a:xfrm>
          <a:prstGeom prst="rect">
            <a:avLst/>
          </a:prstGeom>
          <a:noFill/>
          <a:ln w="12700">
            <a:solidFill>
              <a:schemeClr val="tx1"/>
            </a:solidFill>
            <a:miter lim="800000"/>
            <a:headEnd/>
            <a:tailEnd/>
          </a:ln>
          <a:effectLst>
            <a:prstShdw prst="shdw17" dist="17961" dir="2700000">
              <a:schemeClr val="tx1">
                <a:gamma/>
                <a:shade val="60000"/>
                <a:invGamma/>
              </a:schemeClr>
            </a:prstShdw>
          </a:effectLst>
        </p:spPr>
        <p:txBody>
          <a:bodyPr wrap="none">
            <a:spAutoFit/>
          </a:bodyPr>
          <a:lstStyle/>
          <a:p>
            <a:pPr>
              <a:defRPr/>
            </a:pPr>
            <a:r>
              <a:rPr lang="cs-CZ" sz="1600" b="1" dirty="0"/>
              <a:t>Když  pCO</a:t>
            </a:r>
            <a:r>
              <a:rPr lang="cs-CZ" sz="1600" b="1" baseline="-25000" dirty="0"/>
              <a:t>2 </a:t>
            </a:r>
            <a:r>
              <a:rPr lang="cs-CZ" sz="1600" b="1" dirty="0"/>
              <a:t>roste</a:t>
            </a:r>
            <a:endParaRPr lang="cs-CZ" sz="1400" b="1" dirty="0"/>
          </a:p>
          <a:p>
            <a:pPr>
              <a:defRPr/>
            </a:pPr>
            <a:r>
              <a:rPr lang="cs-CZ" sz="1600" b="1" dirty="0">
                <a:latin typeface="Arial" pitchFamily="34" charset="0"/>
              </a:rPr>
              <a:t>BB  =</a:t>
            </a:r>
            <a:r>
              <a:rPr lang="cs-CZ" b="1" dirty="0">
                <a:latin typeface="Arial" pitchFamily="34" charset="0"/>
              </a:rPr>
              <a:t> </a:t>
            </a:r>
            <a:r>
              <a:rPr lang="en-US" dirty="0">
                <a:latin typeface="Arial" pitchFamily="34" charset="0"/>
              </a:rPr>
              <a:t>[</a:t>
            </a:r>
            <a:r>
              <a:rPr lang="cs-CZ" sz="1600" b="1" dirty="0">
                <a:latin typeface="Arial" pitchFamily="34" charset="0"/>
              </a:rPr>
              <a:t>HCO</a:t>
            </a:r>
            <a:r>
              <a:rPr lang="cs-CZ" sz="1600" b="1" baseline="-25000" dirty="0">
                <a:latin typeface="Arial" pitchFamily="34" charset="0"/>
              </a:rPr>
              <a:t>3</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r>
              <a:rPr lang="cs-CZ" b="1" dirty="0">
                <a:latin typeface="Arial" pitchFamily="34" charset="0"/>
              </a:rPr>
              <a:t>+ </a:t>
            </a:r>
            <a:r>
              <a:rPr lang="cs-CZ" dirty="0">
                <a:latin typeface="Arial" pitchFamily="34" charset="0"/>
              </a:rPr>
              <a:t>[</a:t>
            </a:r>
            <a:r>
              <a:rPr lang="cs-CZ" sz="1600" b="1" dirty="0" err="1">
                <a:latin typeface="Arial" pitchFamily="34" charset="0"/>
              </a:rPr>
              <a:t>Buf</a:t>
            </a:r>
            <a:r>
              <a:rPr lang="cs-CZ" sz="1600" b="1" dirty="0">
                <a:latin typeface="Arial" pitchFamily="34" charset="0"/>
              </a:rPr>
              <a:t> </a:t>
            </a:r>
            <a:r>
              <a:rPr lang="cs-CZ" sz="1600" b="1" baseline="70000" dirty="0">
                <a:latin typeface="Arial" pitchFamily="34" charset="0"/>
              </a:rPr>
              <a:t>-</a:t>
            </a:r>
            <a:r>
              <a:rPr lang="cs-CZ" b="1" baseline="70000" dirty="0">
                <a:latin typeface="Arial" pitchFamily="34" charset="0"/>
              </a:rPr>
              <a:t> </a:t>
            </a:r>
            <a:r>
              <a:rPr lang="cs-CZ" dirty="0">
                <a:latin typeface="Arial" pitchFamily="34" charset="0"/>
              </a:rPr>
              <a:t>]</a:t>
            </a:r>
          </a:p>
          <a:p>
            <a:pPr>
              <a:defRPr/>
            </a:pPr>
            <a:r>
              <a:rPr lang="cs-CZ" sz="1600" b="1" dirty="0">
                <a:latin typeface="Arial" pitchFamily="34" charset="0"/>
              </a:rPr>
              <a:t> v krvi klesá</a:t>
            </a:r>
            <a:r>
              <a:rPr lang="cs-CZ" b="1" baseline="70000" dirty="0">
                <a:latin typeface="Arial"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41024"/>
                                        </p:tgtEl>
                                        <p:attrNameLst>
                                          <p:attrName>style.visibility</p:attrName>
                                        </p:attrNameLst>
                                      </p:cBhvr>
                                      <p:to>
                                        <p:strVal val="visible"/>
                                      </p:to>
                                    </p:set>
                                    <p:animEffect transition="in" filter="checkerboard(across)">
                                      <p:cBhvr>
                                        <p:cTn id="7" dur="500"/>
                                        <p:tgtEl>
                                          <p:spTgt spid="4102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41025"/>
                                        </p:tgtEl>
                                        <p:attrNameLst>
                                          <p:attrName>style.visibility</p:attrName>
                                        </p:attrNameLst>
                                      </p:cBhvr>
                                      <p:to>
                                        <p:strVal val="visible"/>
                                      </p:to>
                                    </p:set>
                                    <p:animEffect transition="in" filter="checkerboard(across)">
                                      <p:cBhvr>
                                        <p:cTn id="10" dur="500"/>
                                        <p:tgtEl>
                                          <p:spTgt spid="41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25" grpId="0"/>
    </p:bld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Obdélník 86">
            <a:extLst>
              <a:ext uri="{FF2B5EF4-FFF2-40B4-BE49-F238E27FC236}">
                <a16:creationId xmlns:a16="http://schemas.microsoft.com/office/drawing/2014/main" id="{C92CDA60-67CF-4540-BB5A-77D2090BD84A}"/>
              </a:ext>
            </a:extLst>
          </p:cNvPr>
          <p:cNvSpPr/>
          <p:nvPr/>
        </p:nvSpPr>
        <p:spPr>
          <a:xfrm>
            <a:off x="1524000" y="0"/>
            <a:ext cx="9144000" cy="685800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110597" name="Freeform 4">
            <a:extLst>
              <a:ext uri="{FF2B5EF4-FFF2-40B4-BE49-F238E27FC236}">
                <a16:creationId xmlns:a16="http://schemas.microsoft.com/office/drawing/2014/main" id="{C3F8D755-23DD-4193-88BD-BC4663AF59AF}"/>
              </a:ext>
            </a:extLst>
          </p:cNvPr>
          <p:cNvSpPr>
            <a:spLocks/>
          </p:cNvSpPr>
          <p:nvPr/>
        </p:nvSpPr>
        <p:spPr bwMode="auto">
          <a:xfrm>
            <a:off x="5765801" y="1343025"/>
            <a:ext cx="3478213" cy="1822450"/>
          </a:xfrm>
          <a:custGeom>
            <a:avLst/>
            <a:gdLst>
              <a:gd name="T0" fmla="*/ 38 w 2009"/>
              <a:gd name="T1" fmla="*/ 811 h 1148"/>
              <a:gd name="T2" fmla="*/ 329 w 2009"/>
              <a:gd name="T3" fmla="*/ 691 h 1148"/>
              <a:gd name="T4" fmla="*/ 2009 w 2009"/>
              <a:gd name="T5" fmla="*/ 0 h 1148"/>
              <a:gd name="T6" fmla="*/ 2009 w 2009"/>
              <a:gd name="T7" fmla="*/ 742 h 1148"/>
              <a:gd name="T8" fmla="*/ 941 w 2009"/>
              <a:gd name="T9" fmla="*/ 1148 h 1148"/>
              <a:gd name="T10" fmla="*/ 38 w 2009"/>
              <a:gd name="T11" fmla="*/ 1137 h 1148"/>
              <a:gd name="T12" fmla="*/ 38 w 2009"/>
              <a:gd name="T13" fmla="*/ 811 h 1148"/>
              <a:gd name="T14" fmla="*/ 0 60000 65536"/>
              <a:gd name="T15" fmla="*/ 0 60000 65536"/>
              <a:gd name="T16" fmla="*/ 0 60000 65536"/>
              <a:gd name="T17" fmla="*/ 0 60000 65536"/>
              <a:gd name="T18" fmla="*/ 0 60000 65536"/>
              <a:gd name="T19" fmla="*/ 0 60000 65536"/>
              <a:gd name="T20" fmla="*/ 0 60000 65536"/>
              <a:gd name="T21" fmla="*/ 0 w 2009"/>
              <a:gd name="T22" fmla="*/ 0 h 1148"/>
              <a:gd name="T23" fmla="*/ 2009 w 2009"/>
              <a:gd name="T24" fmla="*/ 1148 h 11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09" h="1148">
                <a:moveTo>
                  <a:pt x="38" y="811"/>
                </a:moveTo>
                <a:cubicBezTo>
                  <a:pt x="30" y="770"/>
                  <a:pt x="0" y="826"/>
                  <a:pt x="329" y="691"/>
                </a:cubicBezTo>
                <a:lnTo>
                  <a:pt x="2009" y="0"/>
                </a:lnTo>
                <a:lnTo>
                  <a:pt x="2009" y="742"/>
                </a:lnTo>
                <a:lnTo>
                  <a:pt x="941" y="1148"/>
                </a:lnTo>
                <a:lnTo>
                  <a:pt x="38" y="1137"/>
                </a:lnTo>
                <a:lnTo>
                  <a:pt x="38" y="811"/>
                </a:lnTo>
                <a:close/>
              </a:path>
            </a:pathLst>
          </a:custGeom>
          <a:solidFill>
            <a:srgbClr val="DDDDDD"/>
          </a:solidFill>
          <a:ln>
            <a:headEnd/>
            <a:tailEnd/>
          </a:ln>
        </p:spPr>
        <p:style>
          <a:lnRef idx="1">
            <a:schemeClr val="dk1"/>
          </a:lnRef>
          <a:fillRef idx="2">
            <a:schemeClr val="dk1"/>
          </a:fillRef>
          <a:effectRef idx="1">
            <a:schemeClr val="dk1"/>
          </a:effectRef>
          <a:fontRef idx="minor">
            <a:schemeClr val="dk1"/>
          </a:fontRef>
        </p:style>
        <p:txBody>
          <a:bodyPr wrap="none" anchor="ctr"/>
          <a:lstStyle/>
          <a:p>
            <a:pPr eaLnBrk="1" hangingPunct="1">
              <a:defRPr/>
            </a:pPr>
            <a:endParaRPr lang="cs-CZ"/>
          </a:p>
        </p:txBody>
      </p:sp>
      <p:sp>
        <p:nvSpPr>
          <p:cNvPr id="110599" name="Freeform 6">
            <a:extLst>
              <a:ext uri="{FF2B5EF4-FFF2-40B4-BE49-F238E27FC236}">
                <a16:creationId xmlns:a16="http://schemas.microsoft.com/office/drawing/2014/main" id="{B89F6D22-9D35-4DC8-B86A-6448C392C87D}"/>
              </a:ext>
            </a:extLst>
          </p:cNvPr>
          <p:cNvSpPr>
            <a:spLocks/>
          </p:cNvSpPr>
          <p:nvPr/>
        </p:nvSpPr>
        <p:spPr bwMode="auto">
          <a:xfrm>
            <a:off x="2978151" y="3559176"/>
            <a:ext cx="2576513" cy="1450975"/>
          </a:xfrm>
          <a:custGeom>
            <a:avLst/>
            <a:gdLst>
              <a:gd name="T0" fmla="*/ 1206 w 1623"/>
              <a:gd name="T1" fmla="*/ 23 h 914"/>
              <a:gd name="T2" fmla="*/ 0 w 1623"/>
              <a:gd name="T3" fmla="*/ 680 h 914"/>
              <a:gd name="T4" fmla="*/ 0 w 1623"/>
              <a:gd name="T5" fmla="*/ 914 h 914"/>
              <a:gd name="T6" fmla="*/ 1623 w 1623"/>
              <a:gd name="T7" fmla="*/ 0 h 914"/>
              <a:gd name="T8" fmla="*/ 0 60000 65536"/>
              <a:gd name="T9" fmla="*/ 0 60000 65536"/>
              <a:gd name="T10" fmla="*/ 0 60000 65536"/>
              <a:gd name="T11" fmla="*/ 0 60000 65536"/>
              <a:gd name="T12" fmla="*/ 0 w 1623"/>
              <a:gd name="T13" fmla="*/ 0 h 914"/>
              <a:gd name="T14" fmla="*/ 1623 w 1623"/>
              <a:gd name="T15" fmla="*/ 914 h 914"/>
            </a:gdLst>
            <a:ahLst/>
            <a:cxnLst>
              <a:cxn ang="T8">
                <a:pos x="T0" y="T1"/>
              </a:cxn>
              <a:cxn ang="T9">
                <a:pos x="T2" y="T3"/>
              </a:cxn>
              <a:cxn ang="T10">
                <a:pos x="T4" y="T5"/>
              </a:cxn>
              <a:cxn ang="T11">
                <a:pos x="T6" y="T7"/>
              </a:cxn>
            </a:cxnLst>
            <a:rect l="T12" t="T13" r="T14" b="T15"/>
            <a:pathLst>
              <a:path w="1623" h="914">
                <a:moveTo>
                  <a:pt x="1206" y="23"/>
                </a:moveTo>
                <a:lnTo>
                  <a:pt x="0" y="680"/>
                </a:lnTo>
                <a:lnTo>
                  <a:pt x="0" y="914"/>
                </a:lnTo>
                <a:lnTo>
                  <a:pt x="1623" y="0"/>
                </a:lnTo>
              </a:path>
            </a:pathLst>
          </a:custGeom>
          <a:solidFill>
            <a:schemeClr val="bg1">
              <a:lumMod val="85000"/>
            </a:schemeClr>
          </a:solidFill>
          <a:ln w="12700">
            <a:solidFill>
              <a:schemeClr val="tx1"/>
            </a:solidFill>
            <a:round/>
            <a:headEnd/>
            <a:tailEnd/>
          </a:ln>
        </p:spPr>
        <p:txBody>
          <a:bodyPr wrap="none" anchor="ctr"/>
          <a:lstStyle/>
          <a:p>
            <a:pPr eaLnBrk="1" hangingPunct="1">
              <a:defRPr/>
            </a:pPr>
            <a:endParaRPr lang="cs-CZ" dirty="0">
              <a:latin typeface="Arial" charset="0"/>
            </a:endParaRPr>
          </a:p>
        </p:txBody>
      </p:sp>
      <p:sp>
        <p:nvSpPr>
          <p:cNvPr id="132101" name="Freeform 7">
            <a:extLst>
              <a:ext uri="{FF2B5EF4-FFF2-40B4-BE49-F238E27FC236}">
                <a16:creationId xmlns:a16="http://schemas.microsoft.com/office/drawing/2014/main" id="{AB5A78F8-B0C3-49F7-BA11-907E4C7317F9}"/>
              </a:ext>
            </a:extLst>
          </p:cNvPr>
          <p:cNvSpPr>
            <a:spLocks/>
          </p:cNvSpPr>
          <p:nvPr/>
        </p:nvSpPr>
        <p:spPr bwMode="auto">
          <a:xfrm>
            <a:off x="2967038" y="454025"/>
            <a:ext cx="6604000" cy="4648200"/>
          </a:xfrm>
          <a:custGeom>
            <a:avLst/>
            <a:gdLst>
              <a:gd name="T0" fmla="*/ 0 w 4160"/>
              <a:gd name="T1" fmla="*/ 2147483646 h 2928"/>
              <a:gd name="T2" fmla="*/ 2147483646 w 4160"/>
              <a:gd name="T3" fmla="*/ 2147483646 h 2928"/>
              <a:gd name="T4" fmla="*/ 2147483646 w 4160"/>
              <a:gd name="T5" fmla="*/ 2147483646 h 2928"/>
              <a:gd name="T6" fmla="*/ 2147483646 w 4160"/>
              <a:gd name="T7" fmla="*/ 2147483646 h 2928"/>
              <a:gd name="T8" fmla="*/ 2147483646 w 4160"/>
              <a:gd name="T9" fmla="*/ 2147483646 h 2928"/>
              <a:gd name="T10" fmla="*/ 2147483646 w 4160"/>
              <a:gd name="T11" fmla="*/ 2147483646 h 2928"/>
              <a:gd name="T12" fmla="*/ 2147483646 w 4160"/>
              <a:gd name="T13" fmla="*/ 2147483646 h 2928"/>
              <a:gd name="T14" fmla="*/ 2147483646 w 4160"/>
              <a:gd name="T15" fmla="*/ 0 h 2928"/>
              <a:gd name="T16" fmla="*/ 2147483646 w 4160"/>
              <a:gd name="T17" fmla="*/ 2147483646 h 2928"/>
              <a:gd name="T18" fmla="*/ 2147483646 w 4160"/>
              <a:gd name="T19" fmla="*/ 2147483646 h 2928"/>
              <a:gd name="T20" fmla="*/ 2147483646 w 4160"/>
              <a:gd name="T21" fmla="*/ 2147483646 h 2928"/>
              <a:gd name="T22" fmla="*/ 2147483646 w 4160"/>
              <a:gd name="T23" fmla="*/ 2147483646 h 2928"/>
              <a:gd name="T24" fmla="*/ 2147483646 w 4160"/>
              <a:gd name="T25" fmla="*/ 2147483646 h 2928"/>
              <a:gd name="T26" fmla="*/ 2147483646 w 4160"/>
              <a:gd name="T27" fmla="*/ 2147483646 h 2928"/>
              <a:gd name="T28" fmla="*/ 2147483646 w 4160"/>
              <a:gd name="T29" fmla="*/ 2147483646 h 2928"/>
              <a:gd name="T30" fmla="*/ 2147483646 w 4160"/>
              <a:gd name="T31" fmla="*/ 2147483646 h 2928"/>
              <a:gd name="T32" fmla="*/ 2147483646 w 4160"/>
              <a:gd name="T33" fmla="*/ 2147483646 h 2928"/>
              <a:gd name="T34" fmla="*/ 2147483646 w 4160"/>
              <a:gd name="T35" fmla="*/ 2147483646 h 2928"/>
              <a:gd name="T36" fmla="*/ 2147483646 w 4160"/>
              <a:gd name="T37" fmla="*/ 2147483646 h 2928"/>
              <a:gd name="T38" fmla="*/ 2147483646 w 4160"/>
              <a:gd name="T39" fmla="*/ 2147483646 h 2928"/>
              <a:gd name="T40" fmla="*/ 2147483646 w 4160"/>
              <a:gd name="T41" fmla="*/ 2147483646 h 2928"/>
              <a:gd name="T42" fmla="*/ 0 w 4160"/>
              <a:gd name="T43" fmla="*/ 2147483646 h 2928"/>
              <a:gd name="T44" fmla="*/ 0 w 4160"/>
              <a:gd name="T45" fmla="*/ 2147483646 h 29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60"/>
              <a:gd name="T70" fmla="*/ 0 h 2928"/>
              <a:gd name="T71" fmla="*/ 4160 w 4160"/>
              <a:gd name="T72" fmla="*/ 2928 h 29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60" h="2928">
                <a:moveTo>
                  <a:pt x="0" y="1645"/>
                </a:moveTo>
                <a:lnTo>
                  <a:pt x="1611" y="1645"/>
                </a:lnTo>
                <a:lnTo>
                  <a:pt x="1617" y="1451"/>
                </a:lnTo>
                <a:cubicBezTo>
                  <a:pt x="1600" y="1366"/>
                  <a:pt x="1537" y="1273"/>
                  <a:pt x="1508" y="1137"/>
                </a:cubicBezTo>
                <a:cubicBezTo>
                  <a:pt x="1479" y="1001"/>
                  <a:pt x="1466" y="783"/>
                  <a:pt x="1440" y="634"/>
                </a:cubicBezTo>
                <a:cubicBezTo>
                  <a:pt x="1414" y="485"/>
                  <a:pt x="1388" y="345"/>
                  <a:pt x="1354" y="240"/>
                </a:cubicBezTo>
                <a:lnTo>
                  <a:pt x="1234" y="2"/>
                </a:lnTo>
                <a:lnTo>
                  <a:pt x="1472" y="0"/>
                </a:lnTo>
                <a:cubicBezTo>
                  <a:pt x="1534" y="62"/>
                  <a:pt x="1570" y="242"/>
                  <a:pt x="1605" y="377"/>
                </a:cubicBezTo>
                <a:cubicBezTo>
                  <a:pt x="1640" y="512"/>
                  <a:pt x="1657" y="692"/>
                  <a:pt x="1680" y="811"/>
                </a:cubicBezTo>
                <a:cubicBezTo>
                  <a:pt x="1703" y="930"/>
                  <a:pt x="1712" y="982"/>
                  <a:pt x="1743" y="1091"/>
                </a:cubicBezTo>
                <a:cubicBezTo>
                  <a:pt x="1774" y="1200"/>
                  <a:pt x="1829" y="1376"/>
                  <a:pt x="1868" y="1468"/>
                </a:cubicBezTo>
                <a:lnTo>
                  <a:pt x="1977" y="1645"/>
                </a:lnTo>
                <a:lnTo>
                  <a:pt x="2926" y="1651"/>
                </a:lnTo>
                <a:lnTo>
                  <a:pt x="4160" y="1657"/>
                </a:lnTo>
                <a:lnTo>
                  <a:pt x="4160" y="2000"/>
                </a:lnTo>
                <a:lnTo>
                  <a:pt x="1926" y="2000"/>
                </a:lnTo>
                <a:lnTo>
                  <a:pt x="1914" y="2422"/>
                </a:lnTo>
                <a:lnTo>
                  <a:pt x="1913" y="2928"/>
                </a:lnTo>
                <a:lnTo>
                  <a:pt x="1611" y="2925"/>
                </a:lnTo>
                <a:lnTo>
                  <a:pt x="1605" y="2005"/>
                </a:lnTo>
                <a:lnTo>
                  <a:pt x="0" y="2005"/>
                </a:lnTo>
                <a:lnTo>
                  <a:pt x="0" y="1645"/>
                </a:lnTo>
                <a:close/>
              </a:path>
            </a:pathLst>
          </a:custGeom>
          <a:solidFill>
            <a:srgbClr val="FFFF66"/>
          </a:solidFill>
          <a:ln w="12700">
            <a:solidFill>
              <a:schemeClr val="tx1"/>
            </a:solidFill>
            <a:round/>
            <a:headEnd/>
            <a:tailEnd/>
          </a:ln>
        </p:spPr>
        <p:txBody>
          <a:bodyPr wrap="none" anchor="ctr"/>
          <a:lstStyle/>
          <a:p>
            <a:endParaRPr lang="en-US"/>
          </a:p>
        </p:txBody>
      </p:sp>
      <p:sp>
        <p:nvSpPr>
          <p:cNvPr id="132102" name="Freeform 8">
            <a:extLst>
              <a:ext uri="{FF2B5EF4-FFF2-40B4-BE49-F238E27FC236}">
                <a16:creationId xmlns:a16="http://schemas.microsoft.com/office/drawing/2014/main" id="{7B94C708-065D-4617-B6CB-9CB2C6CF71CE}"/>
              </a:ext>
            </a:extLst>
          </p:cNvPr>
          <p:cNvSpPr>
            <a:spLocks/>
          </p:cNvSpPr>
          <p:nvPr/>
        </p:nvSpPr>
        <p:spPr bwMode="auto">
          <a:xfrm>
            <a:off x="2798763" y="5678488"/>
            <a:ext cx="6989762" cy="6350"/>
          </a:xfrm>
          <a:custGeom>
            <a:avLst/>
            <a:gdLst>
              <a:gd name="T0" fmla="*/ 0 w 4403"/>
              <a:gd name="T1" fmla="*/ 2147483646 h 4"/>
              <a:gd name="T2" fmla="*/ 2147483646 w 4403"/>
              <a:gd name="T3" fmla="*/ 0 h 4"/>
              <a:gd name="T4" fmla="*/ 0 60000 65536"/>
              <a:gd name="T5" fmla="*/ 0 60000 65536"/>
              <a:gd name="T6" fmla="*/ 0 w 4403"/>
              <a:gd name="T7" fmla="*/ 0 h 4"/>
              <a:gd name="T8" fmla="*/ 4403 w 4403"/>
              <a:gd name="T9" fmla="*/ 4 h 4"/>
            </a:gdLst>
            <a:ahLst/>
            <a:cxnLst>
              <a:cxn ang="T4">
                <a:pos x="T0" y="T1"/>
              </a:cxn>
              <a:cxn ang="T5">
                <a:pos x="T2" y="T3"/>
              </a:cxn>
            </a:cxnLst>
            <a:rect l="T6" t="T7" r="T8" b="T9"/>
            <a:pathLst>
              <a:path w="4403" h="4">
                <a:moveTo>
                  <a:pt x="0" y="4"/>
                </a:moveTo>
                <a:lnTo>
                  <a:pt x="4403" y="0"/>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03" name="Line 9">
            <a:extLst>
              <a:ext uri="{FF2B5EF4-FFF2-40B4-BE49-F238E27FC236}">
                <a16:creationId xmlns:a16="http://schemas.microsoft.com/office/drawing/2014/main" id="{AA4A607A-7FBD-4E2F-8048-48487AEAE1E1}"/>
              </a:ext>
            </a:extLst>
          </p:cNvPr>
          <p:cNvSpPr>
            <a:spLocks noChangeShapeType="1"/>
          </p:cNvSpPr>
          <p:nvPr/>
        </p:nvSpPr>
        <p:spPr bwMode="auto">
          <a:xfrm flipV="1">
            <a:off x="2798763" y="5092701"/>
            <a:ext cx="6985000" cy="17463"/>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04" name="Line 10">
            <a:extLst>
              <a:ext uri="{FF2B5EF4-FFF2-40B4-BE49-F238E27FC236}">
                <a16:creationId xmlns:a16="http://schemas.microsoft.com/office/drawing/2014/main" id="{0848BC86-AF2B-4E9E-A3FC-712B00E629C2}"/>
              </a:ext>
            </a:extLst>
          </p:cNvPr>
          <p:cNvSpPr>
            <a:spLocks noChangeShapeType="1"/>
          </p:cNvSpPr>
          <p:nvPr/>
        </p:nvSpPr>
        <p:spPr bwMode="auto">
          <a:xfrm>
            <a:off x="2814638" y="4521200"/>
            <a:ext cx="6977062" cy="0"/>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05" name="Line 11">
            <a:extLst>
              <a:ext uri="{FF2B5EF4-FFF2-40B4-BE49-F238E27FC236}">
                <a16:creationId xmlns:a16="http://schemas.microsoft.com/office/drawing/2014/main" id="{534D881A-0EF1-4AD2-B708-0D7BE6F9E445}"/>
              </a:ext>
            </a:extLst>
          </p:cNvPr>
          <p:cNvSpPr>
            <a:spLocks noChangeShapeType="1"/>
          </p:cNvSpPr>
          <p:nvPr/>
        </p:nvSpPr>
        <p:spPr bwMode="auto">
          <a:xfrm>
            <a:off x="2805114" y="3927475"/>
            <a:ext cx="6988175" cy="1588"/>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06" name="Line 12">
            <a:extLst>
              <a:ext uri="{FF2B5EF4-FFF2-40B4-BE49-F238E27FC236}">
                <a16:creationId xmlns:a16="http://schemas.microsoft.com/office/drawing/2014/main" id="{E82074E0-DC04-44A5-AFF8-3CD3DCC5A57D}"/>
              </a:ext>
            </a:extLst>
          </p:cNvPr>
          <p:cNvSpPr>
            <a:spLocks noChangeShapeType="1"/>
          </p:cNvSpPr>
          <p:nvPr/>
        </p:nvSpPr>
        <p:spPr bwMode="auto">
          <a:xfrm flipV="1">
            <a:off x="2814638" y="3373438"/>
            <a:ext cx="6964362" cy="0"/>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07" name="Line 13">
            <a:extLst>
              <a:ext uri="{FF2B5EF4-FFF2-40B4-BE49-F238E27FC236}">
                <a16:creationId xmlns:a16="http://schemas.microsoft.com/office/drawing/2014/main" id="{3CE2ECEB-05AF-4343-95AB-03D9B0D1DD85}"/>
              </a:ext>
            </a:extLst>
          </p:cNvPr>
          <p:cNvSpPr>
            <a:spLocks noChangeShapeType="1"/>
          </p:cNvSpPr>
          <p:nvPr/>
        </p:nvSpPr>
        <p:spPr bwMode="auto">
          <a:xfrm>
            <a:off x="2809875" y="2790825"/>
            <a:ext cx="6961188" cy="0"/>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08" name="Line 14">
            <a:extLst>
              <a:ext uri="{FF2B5EF4-FFF2-40B4-BE49-F238E27FC236}">
                <a16:creationId xmlns:a16="http://schemas.microsoft.com/office/drawing/2014/main" id="{F5EE1B1E-19B1-458D-BA91-2CA07304E1A8}"/>
              </a:ext>
            </a:extLst>
          </p:cNvPr>
          <p:cNvSpPr>
            <a:spLocks noChangeShapeType="1"/>
          </p:cNvSpPr>
          <p:nvPr/>
        </p:nvSpPr>
        <p:spPr bwMode="auto">
          <a:xfrm flipV="1">
            <a:off x="2792413" y="2198689"/>
            <a:ext cx="7004050" cy="9525"/>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09" name="Line 15">
            <a:extLst>
              <a:ext uri="{FF2B5EF4-FFF2-40B4-BE49-F238E27FC236}">
                <a16:creationId xmlns:a16="http://schemas.microsoft.com/office/drawing/2014/main" id="{D41FBD2E-AEE3-418E-8E60-EC296E95633D}"/>
              </a:ext>
            </a:extLst>
          </p:cNvPr>
          <p:cNvSpPr>
            <a:spLocks noChangeShapeType="1"/>
          </p:cNvSpPr>
          <p:nvPr/>
        </p:nvSpPr>
        <p:spPr bwMode="auto">
          <a:xfrm flipV="1">
            <a:off x="2816226" y="1608139"/>
            <a:ext cx="6969125" cy="9525"/>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10" name="Line 16">
            <a:extLst>
              <a:ext uri="{FF2B5EF4-FFF2-40B4-BE49-F238E27FC236}">
                <a16:creationId xmlns:a16="http://schemas.microsoft.com/office/drawing/2014/main" id="{60087295-89AF-4E41-AB20-42C7D59BC3F0}"/>
              </a:ext>
            </a:extLst>
          </p:cNvPr>
          <p:cNvSpPr>
            <a:spLocks noChangeShapeType="1"/>
          </p:cNvSpPr>
          <p:nvPr/>
        </p:nvSpPr>
        <p:spPr bwMode="auto">
          <a:xfrm flipV="1">
            <a:off x="2798764" y="1014414"/>
            <a:ext cx="6975475" cy="9525"/>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11" name="Freeform 17">
            <a:extLst>
              <a:ext uri="{FF2B5EF4-FFF2-40B4-BE49-F238E27FC236}">
                <a16:creationId xmlns:a16="http://schemas.microsoft.com/office/drawing/2014/main" id="{1B60E076-09D0-4631-97E1-CDD97F77C8DA}"/>
              </a:ext>
            </a:extLst>
          </p:cNvPr>
          <p:cNvSpPr>
            <a:spLocks/>
          </p:cNvSpPr>
          <p:nvPr/>
        </p:nvSpPr>
        <p:spPr bwMode="auto">
          <a:xfrm>
            <a:off x="2811463" y="457201"/>
            <a:ext cx="6970712" cy="11113"/>
          </a:xfrm>
          <a:custGeom>
            <a:avLst/>
            <a:gdLst>
              <a:gd name="T0" fmla="*/ 0 w 4391"/>
              <a:gd name="T1" fmla="*/ 0 h 7"/>
              <a:gd name="T2" fmla="*/ 2147483646 w 4391"/>
              <a:gd name="T3" fmla="*/ 2147483646 h 7"/>
              <a:gd name="T4" fmla="*/ 0 60000 65536"/>
              <a:gd name="T5" fmla="*/ 0 60000 65536"/>
              <a:gd name="T6" fmla="*/ 0 w 4391"/>
              <a:gd name="T7" fmla="*/ 0 h 7"/>
              <a:gd name="T8" fmla="*/ 4391 w 4391"/>
              <a:gd name="T9" fmla="*/ 7 h 7"/>
            </a:gdLst>
            <a:ahLst/>
            <a:cxnLst>
              <a:cxn ang="T4">
                <a:pos x="T0" y="T1"/>
              </a:cxn>
              <a:cxn ang="T5">
                <a:pos x="T2" y="T3"/>
              </a:cxn>
            </a:cxnLst>
            <a:rect l="T6" t="T7" r="T8" b="T9"/>
            <a:pathLst>
              <a:path w="4391" h="7">
                <a:moveTo>
                  <a:pt x="0" y="0"/>
                </a:moveTo>
                <a:lnTo>
                  <a:pt x="4391" y="7"/>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12" name="Freeform 18">
            <a:extLst>
              <a:ext uri="{FF2B5EF4-FFF2-40B4-BE49-F238E27FC236}">
                <a16:creationId xmlns:a16="http://schemas.microsoft.com/office/drawing/2014/main" id="{82470F9F-C804-488C-81D6-32739B92BC89}"/>
              </a:ext>
            </a:extLst>
          </p:cNvPr>
          <p:cNvSpPr>
            <a:spLocks/>
          </p:cNvSpPr>
          <p:nvPr/>
        </p:nvSpPr>
        <p:spPr bwMode="auto">
          <a:xfrm>
            <a:off x="2808289" y="460375"/>
            <a:ext cx="1587" cy="5232400"/>
          </a:xfrm>
          <a:custGeom>
            <a:avLst/>
            <a:gdLst>
              <a:gd name="T0" fmla="*/ 0 w 1"/>
              <a:gd name="T1" fmla="*/ 0 h 3296"/>
              <a:gd name="T2" fmla="*/ 0 w 1"/>
              <a:gd name="T3" fmla="*/ 2147483646 h 3296"/>
              <a:gd name="T4" fmla="*/ 0 60000 65536"/>
              <a:gd name="T5" fmla="*/ 0 60000 65536"/>
              <a:gd name="T6" fmla="*/ 0 w 1"/>
              <a:gd name="T7" fmla="*/ 0 h 3296"/>
              <a:gd name="T8" fmla="*/ 1 w 1"/>
              <a:gd name="T9" fmla="*/ 3296 h 3296"/>
            </a:gdLst>
            <a:ahLst/>
            <a:cxnLst>
              <a:cxn ang="T4">
                <a:pos x="T0" y="T1"/>
              </a:cxn>
              <a:cxn ang="T5">
                <a:pos x="T2" y="T3"/>
              </a:cxn>
            </a:cxnLst>
            <a:rect l="T6" t="T7" r="T8" b="T9"/>
            <a:pathLst>
              <a:path w="1" h="3296">
                <a:moveTo>
                  <a:pt x="0" y="0"/>
                </a:moveTo>
                <a:lnTo>
                  <a:pt x="0" y="3296"/>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13" name="Freeform 19">
            <a:extLst>
              <a:ext uri="{FF2B5EF4-FFF2-40B4-BE49-F238E27FC236}">
                <a16:creationId xmlns:a16="http://schemas.microsoft.com/office/drawing/2014/main" id="{A0939631-0D06-40CD-ADDE-81B141749D70}"/>
              </a:ext>
            </a:extLst>
          </p:cNvPr>
          <p:cNvSpPr>
            <a:spLocks/>
          </p:cNvSpPr>
          <p:nvPr/>
        </p:nvSpPr>
        <p:spPr bwMode="auto">
          <a:xfrm>
            <a:off x="3398839" y="460376"/>
            <a:ext cx="3175" cy="5222875"/>
          </a:xfrm>
          <a:custGeom>
            <a:avLst/>
            <a:gdLst>
              <a:gd name="T0" fmla="*/ 0 w 2"/>
              <a:gd name="T1" fmla="*/ 0 h 3290"/>
              <a:gd name="T2" fmla="*/ 2147483646 w 2"/>
              <a:gd name="T3" fmla="*/ 2147483646 h 3290"/>
              <a:gd name="T4" fmla="*/ 0 60000 65536"/>
              <a:gd name="T5" fmla="*/ 0 60000 65536"/>
              <a:gd name="T6" fmla="*/ 0 w 2"/>
              <a:gd name="T7" fmla="*/ 0 h 3290"/>
              <a:gd name="T8" fmla="*/ 2 w 2"/>
              <a:gd name="T9" fmla="*/ 3290 h 3290"/>
            </a:gdLst>
            <a:ahLst/>
            <a:cxnLst>
              <a:cxn ang="T4">
                <a:pos x="T0" y="T1"/>
              </a:cxn>
              <a:cxn ang="T5">
                <a:pos x="T2" y="T3"/>
              </a:cxn>
            </a:cxnLst>
            <a:rect l="T6" t="T7" r="T8" b="T9"/>
            <a:pathLst>
              <a:path w="2" h="3290">
                <a:moveTo>
                  <a:pt x="0" y="0"/>
                </a:moveTo>
                <a:lnTo>
                  <a:pt x="2" y="3290"/>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14" name="Line 20">
            <a:extLst>
              <a:ext uri="{FF2B5EF4-FFF2-40B4-BE49-F238E27FC236}">
                <a16:creationId xmlns:a16="http://schemas.microsoft.com/office/drawing/2014/main" id="{681A4594-8426-4D50-8F1A-DF58AAC7B43B}"/>
              </a:ext>
            </a:extLst>
          </p:cNvPr>
          <p:cNvSpPr>
            <a:spLocks noChangeShapeType="1"/>
          </p:cNvSpPr>
          <p:nvPr/>
        </p:nvSpPr>
        <p:spPr bwMode="auto">
          <a:xfrm flipH="1">
            <a:off x="3981450" y="457201"/>
            <a:ext cx="0" cy="5243513"/>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15" name="Freeform 21">
            <a:extLst>
              <a:ext uri="{FF2B5EF4-FFF2-40B4-BE49-F238E27FC236}">
                <a16:creationId xmlns:a16="http://schemas.microsoft.com/office/drawing/2014/main" id="{0F09A72F-2491-4001-A464-85D03776FE73}"/>
              </a:ext>
            </a:extLst>
          </p:cNvPr>
          <p:cNvSpPr>
            <a:spLocks/>
          </p:cNvSpPr>
          <p:nvPr/>
        </p:nvSpPr>
        <p:spPr bwMode="auto">
          <a:xfrm>
            <a:off x="4551364" y="460376"/>
            <a:ext cx="9525" cy="5230813"/>
          </a:xfrm>
          <a:custGeom>
            <a:avLst/>
            <a:gdLst>
              <a:gd name="T0" fmla="*/ 2147483646 w 6"/>
              <a:gd name="T1" fmla="*/ 0 h 3295"/>
              <a:gd name="T2" fmla="*/ 0 w 6"/>
              <a:gd name="T3" fmla="*/ 2147483646 h 3295"/>
              <a:gd name="T4" fmla="*/ 0 60000 65536"/>
              <a:gd name="T5" fmla="*/ 0 60000 65536"/>
              <a:gd name="T6" fmla="*/ 0 w 6"/>
              <a:gd name="T7" fmla="*/ 0 h 3295"/>
              <a:gd name="T8" fmla="*/ 6 w 6"/>
              <a:gd name="T9" fmla="*/ 3295 h 3295"/>
            </a:gdLst>
            <a:ahLst/>
            <a:cxnLst>
              <a:cxn ang="T4">
                <a:pos x="T0" y="T1"/>
              </a:cxn>
              <a:cxn ang="T5">
                <a:pos x="T2" y="T3"/>
              </a:cxn>
            </a:cxnLst>
            <a:rect l="T6" t="T7" r="T8" b="T9"/>
            <a:pathLst>
              <a:path w="6" h="3295">
                <a:moveTo>
                  <a:pt x="6" y="0"/>
                </a:moveTo>
                <a:lnTo>
                  <a:pt x="0" y="3295"/>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16" name="Freeform 22">
            <a:extLst>
              <a:ext uri="{FF2B5EF4-FFF2-40B4-BE49-F238E27FC236}">
                <a16:creationId xmlns:a16="http://schemas.microsoft.com/office/drawing/2014/main" id="{63C43275-CFDD-4ACA-A71B-B2C953A2A541}"/>
              </a:ext>
            </a:extLst>
          </p:cNvPr>
          <p:cNvSpPr>
            <a:spLocks/>
          </p:cNvSpPr>
          <p:nvPr/>
        </p:nvSpPr>
        <p:spPr bwMode="auto">
          <a:xfrm>
            <a:off x="5146675" y="460376"/>
            <a:ext cx="1588" cy="5229225"/>
          </a:xfrm>
          <a:custGeom>
            <a:avLst/>
            <a:gdLst>
              <a:gd name="T0" fmla="*/ 0 w 1"/>
              <a:gd name="T1" fmla="*/ 0 h 3294"/>
              <a:gd name="T2" fmla="*/ 2147483646 w 1"/>
              <a:gd name="T3" fmla="*/ 2147483646 h 3294"/>
              <a:gd name="T4" fmla="*/ 0 60000 65536"/>
              <a:gd name="T5" fmla="*/ 0 60000 65536"/>
              <a:gd name="T6" fmla="*/ 0 w 1"/>
              <a:gd name="T7" fmla="*/ 0 h 3294"/>
              <a:gd name="T8" fmla="*/ 1 w 1"/>
              <a:gd name="T9" fmla="*/ 3294 h 3294"/>
            </a:gdLst>
            <a:ahLst/>
            <a:cxnLst>
              <a:cxn ang="T4">
                <a:pos x="T0" y="T1"/>
              </a:cxn>
              <a:cxn ang="T5">
                <a:pos x="T2" y="T3"/>
              </a:cxn>
            </a:cxnLst>
            <a:rect l="T6" t="T7" r="T8" b="T9"/>
            <a:pathLst>
              <a:path w="1" h="3294">
                <a:moveTo>
                  <a:pt x="0" y="0"/>
                </a:moveTo>
                <a:lnTo>
                  <a:pt x="1" y="3294"/>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17" name="Freeform 23">
            <a:extLst>
              <a:ext uri="{FF2B5EF4-FFF2-40B4-BE49-F238E27FC236}">
                <a16:creationId xmlns:a16="http://schemas.microsoft.com/office/drawing/2014/main" id="{BB97DC3A-C49B-457A-9E79-463E715849BD}"/>
              </a:ext>
            </a:extLst>
          </p:cNvPr>
          <p:cNvSpPr>
            <a:spLocks/>
          </p:cNvSpPr>
          <p:nvPr/>
        </p:nvSpPr>
        <p:spPr bwMode="auto">
          <a:xfrm>
            <a:off x="5703888" y="460376"/>
            <a:ext cx="11112" cy="5237163"/>
          </a:xfrm>
          <a:custGeom>
            <a:avLst/>
            <a:gdLst>
              <a:gd name="T0" fmla="*/ 2147483646 w 7"/>
              <a:gd name="T1" fmla="*/ 0 h 3299"/>
              <a:gd name="T2" fmla="*/ 0 w 7"/>
              <a:gd name="T3" fmla="*/ 2147483646 h 3299"/>
              <a:gd name="T4" fmla="*/ 0 60000 65536"/>
              <a:gd name="T5" fmla="*/ 0 60000 65536"/>
              <a:gd name="T6" fmla="*/ 0 w 7"/>
              <a:gd name="T7" fmla="*/ 0 h 3299"/>
              <a:gd name="T8" fmla="*/ 7 w 7"/>
              <a:gd name="T9" fmla="*/ 3299 h 3299"/>
            </a:gdLst>
            <a:ahLst/>
            <a:cxnLst>
              <a:cxn ang="T4">
                <a:pos x="T0" y="T1"/>
              </a:cxn>
              <a:cxn ang="T5">
                <a:pos x="T2" y="T3"/>
              </a:cxn>
            </a:cxnLst>
            <a:rect l="T6" t="T7" r="T8" b="T9"/>
            <a:pathLst>
              <a:path w="7" h="3299">
                <a:moveTo>
                  <a:pt x="7" y="0"/>
                </a:moveTo>
                <a:lnTo>
                  <a:pt x="0" y="3299"/>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18" name="Freeform 24">
            <a:extLst>
              <a:ext uri="{FF2B5EF4-FFF2-40B4-BE49-F238E27FC236}">
                <a16:creationId xmlns:a16="http://schemas.microsoft.com/office/drawing/2014/main" id="{530C772D-7352-4306-A90E-29EC08AA4687}"/>
              </a:ext>
            </a:extLst>
          </p:cNvPr>
          <p:cNvSpPr>
            <a:spLocks/>
          </p:cNvSpPr>
          <p:nvPr/>
        </p:nvSpPr>
        <p:spPr bwMode="auto">
          <a:xfrm>
            <a:off x="6305551" y="465139"/>
            <a:ext cx="3175" cy="5221287"/>
          </a:xfrm>
          <a:custGeom>
            <a:avLst/>
            <a:gdLst>
              <a:gd name="T0" fmla="*/ 0 w 2"/>
              <a:gd name="T1" fmla="*/ 0 h 3289"/>
              <a:gd name="T2" fmla="*/ 2147483646 w 2"/>
              <a:gd name="T3" fmla="*/ 2147483646 h 3289"/>
              <a:gd name="T4" fmla="*/ 0 60000 65536"/>
              <a:gd name="T5" fmla="*/ 0 60000 65536"/>
              <a:gd name="T6" fmla="*/ 0 w 2"/>
              <a:gd name="T7" fmla="*/ 0 h 3289"/>
              <a:gd name="T8" fmla="*/ 2 w 2"/>
              <a:gd name="T9" fmla="*/ 3289 h 3289"/>
            </a:gdLst>
            <a:ahLst/>
            <a:cxnLst>
              <a:cxn ang="T4">
                <a:pos x="T0" y="T1"/>
              </a:cxn>
              <a:cxn ang="T5">
                <a:pos x="T2" y="T3"/>
              </a:cxn>
            </a:cxnLst>
            <a:rect l="T6" t="T7" r="T8" b="T9"/>
            <a:pathLst>
              <a:path w="2" h="3289">
                <a:moveTo>
                  <a:pt x="0" y="0"/>
                </a:moveTo>
                <a:lnTo>
                  <a:pt x="2" y="3289"/>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19" name="Freeform 25">
            <a:extLst>
              <a:ext uri="{FF2B5EF4-FFF2-40B4-BE49-F238E27FC236}">
                <a16:creationId xmlns:a16="http://schemas.microsoft.com/office/drawing/2014/main" id="{E11AC6D0-8518-4713-A1C2-1F09E7B2B7EA}"/>
              </a:ext>
            </a:extLst>
          </p:cNvPr>
          <p:cNvSpPr>
            <a:spLocks/>
          </p:cNvSpPr>
          <p:nvPr/>
        </p:nvSpPr>
        <p:spPr bwMode="auto">
          <a:xfrm>
            <a:off x="6896100" y="465138"/>
            <a:ext cx="1588" cy="5219700"/>
          </a:xfrm>
          <a:custGeom>
            <a:avLst/>
            <a:gdLst>
              <a:gd name="T0" fmla="*/ 0 w 1"/>
              <a:gd name="T1" fmla="*/ 0 h 3288"/>
              <a:gd name="T2" fmla="*/ 2147483646 w 1"/>
              <a:gd name="T3" fmla="*/ 2147483646 h 3288"/>
              <a:gd name="T4" fmla="*/ 0 60000 65536"/>
              <a:gd name="T5" fmla="*/ 0 60000 65536"/>
              <a:gd name="T6" fmla="*/ 0 w 1"/>
              <a:gd name="T7" fmla="*/ 0 h 3288"/>
              <a:gd name="T8" fmla="*/ 1 w 1"/>
              <a:gd name="T9" fmla="*/ 3288 h 3288"/>
            </a:gdLst>
            <a:ahLst/>
            <a:cxnLst>
              <a:cxn ang="T4">
                <a:pos x="T0" y="T1"/>
              </a:cxn>
              <a:cxn ang="T5">
                <a:pos x="T2" y="T3"/>
              </a:cxn>
            </a:cxnLst>
            <a:rect l="T6" t="T7" r="T8" b="T9"/>
            <a:pathLst>
              <a:path w="1" h="3288">
                <a:moveTo>
                  <a:pt x="0" y="0"/>
                </a:moveTo>
                <a:lnTo>
                  <a:pt x="1" y="3288"/>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20" name="Line 26">
            <a:extLst>
              <a:ext uri="{FF2B5EF4-FFF2-40B4-BE49-F238E27FC236}">
                <a16:creationId xmlns:a16="http://schemas.microsoft.com/office/drawing/2014/main" id="{5AAAA8E3-3787-41B5-A2A4-EDF48B8D4C4D}"/>
              </a:ext>
            </a:extLst>
          </p:cNvPr>
          <p:cNvSpPr>
            <a:spLocks noChangeShapeType="1"/>
          </p:cNvSpPr>
          <p:nvPr/>
        </p:nvSpPr>
        <p:spPr bwMode="auto">
          <a:xfrm>
            <a:off x="7448550" y="454026"/>
            <a:ext cx="1588" cy="5235575"/>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21" name="Line 27">
            <a:extLst>
              <a:ext uri="{FF2B5EF4-FFF2-40B4-BE49-F238E27FC236}">
                <a16:creationId xmlns:a16="http://schemas.microsoft.com/office/drawing/2014/main" id="{C2F14E65-97AC-4571-8BBB-DB95832271B4}"/>
              </a:ext>
            </a:extLst>
          </p:cNvPr>
          <p:cNvSpPr>
            <a:spLocks noChangeShapeType="1"/>
          </p:cNvSpPr>
          <p:nvPr/>
        </p:nvSpPr>
        <p:spPr bwMode="auto">
          <a:xfrm>
            <a:off x="8037513" y="454026"/>
            <a:ext cx="0" cy="5235575"/>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22" name="Line 28">
            <a:extLst>
              <a:ext uri="{FF2B5EF4-FFF2-40B4-BE49-F238E27FC236}">
                <a16:creationId xmlns:a16="http://schemas.microsoft.com/office/drawing/2014/main" id="{105B12B7-11A9-40FD-A4AB-9B19ACFA6D17}"/>
              </a:ext>
            </a:extLst>
          </p:cNvPr>
          <p:cNvSpPr>
            <a:spLocks noChangeShapeType="1"/>
          </p:cNvSpPr>
          <p:nvPr/>
        </p:nvSpPr>
        <p:spPr bwMode="auto">
          <a:xfrm flipH="1">
            <a:off x="8618538" y="454026"/>
            <a:ext cx="0" cy="5243513"/>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23" name="Line 29">
            <a:extLst>
              <a:ext uri="{FF2B5EF4-FFF2-40B4-BE49-F238E27FC236}">
                <a16:creationId xmlns:a16="http://schemas.microsoft.com/office/drawing/2014/main" id="{AA70EB92-2115-44FA-B210-B07FED8D4EAC}"/>
              </a:ext>
            </a:extLst>
          </p:cNvPr>
          <p:cNvSpPr>
            <a:spLocks noChangeShapeType="1"/>
          </p:cNvSpPr>
          <p:nvPr/>
        </p:nvSpPr>
        <p:spPr bwMode="auto">
          <a:xfrm>
            <a:off x="9197975" y="466726"/>
            <a:ext cx="1588" cy="5229225"/>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24" name="Freeform 30">
            <a:extLst>
              <a:ext uri="{FF2B5EF4-FFF2-40B4-BE49-F238E27FC236}">
                <a16:creationId xmlns:a16="http://schemas.microsoft.com/office/drawing/2014/main" id="{22BFE18C-2377-480B-B625-BDF799B0EA42}"/>
              </a:ext>
            </a:extLst>
          </p:cNvPr>
          <p:cNvSpPr>
            <a:spLocks/>
          </p:cNvSpPr>
          <p:nvPr/>
        </p:nvSpPr>
        <p:spPr bwMode="auto">
          <a:xfrm>
            <a:off x="9788525" y="461963"/>
            <a:ext cx="1588" cy="5226050"/>
          </a:xfrm>
          <a:custGeom>
            <a:avLst/>
            <a:gdLst>
              <a:gd name="T0" fmla="*/ 2147483646 w 1"/>
              <a:gd name="T1" fmla="*/ 0 h 3292"/>
              <a:gd name="T2" fmla="*/ 0 w 1"/>
              <a:gd name="T3" fmla="*/ 2147483646 h 3292"/>
              <a:gd name="T4" fmla="*/ 0 60000 65536"/>
              <a:gd name="T5" fmla="*/ 0 60000 65536"/>
              <a:gd name="T6" fmla="*/ 0 w 1"/>
              <a:gd name="T7" fmla="*/ 0 h 3292"/>
              <a:gd name="T8" fmla="*/ 1 w 1"/>
              <a:gd name="T9" fmla="*/ 3292 h 3292"/>
            </a:gdLst>
            <a:ahLst/>
            <a:cxnLst>
              <a:cxn ang="T4">
                <a:pos x="T0" y="T1"/>
              </a:cxn>
              <a:cxn ang="T5">
                <a:pos x="T2" y="T3"/>
              </a:cxn>
            </a:cxnLst>
            <a:rect l="T6" t="T7" r="T8" b="T9"/>
            <a:pathLst>
              <a:path w="1" h="3292">
                <a:moveTo>
                  <a:pt x="1" y="0"/>
                </a:moveTo>
                <a:lnTo>
                  <a:pt x="0" y="3292"/>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25" name="Text Box 31">
            <a:extLst>
              <a:ext uri="{FF2B5EF4-FFF2-40B4-BE49-F238E27FC236}">
                <a16:creationId xmlns:a16="http://schemas.microsoft.com/office/drawing/2014/main" id="{CE35FEE1-BCB5-4892-AE6D-448B0FD9B15C}"/>
              </a:ext>
            </a:extLst>
          </p:cNvPr>
          <p:cNvSpPr txBox="1">
            <a:spLocks noChangeArrowheads="1"/>
          </p:cNvSpPr>
          <p:nvPr/>
        </p:nvSpPr>
        <p:spPr bwMode="auto">
          <a:xfrm>
            <a:off x="2436894" y="5740501"/>
            <a:ext cx="44275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-25</a:t>
            </a:r>
            <a:endParaRPr lang="cs-CZ" altLang="cs-CZ" sz="2400">
              <a:latin typeface="Arial" panose="020B0604020202020204" pitchFamily="34" charset="0"/>
            </a:endParaRPr>
          </a:p>
        </p:txBody>
      </p:sp>
      <p:sp>
        <p:nvSpPr>
          <p:cNvPr id="132126" name="Text Box 32">
            <a:extLst>
              <a:ext uri="{FF2B5EF4-FFF2-40B4-BE49-F238E27FC236}">
                <a16:creationId xmlns:a16="http://schemas.microsoft.com/office/drawing/2014/main" id="{808B963C-4D32-425F-96D2-AE27D762710A}"/>
              </a:ext>
            </a:extLst>
          </p:cNvPr>
          <p:cNvSpPr txBox="1">
            <a:spLocks noChangeArrowheads="1"/>
          </p:cNvSpPr>
          <p:nvPr/>
        </p:nvSpPr>
        <p:spPr bwMode="auto">
          <a:xfrm>
            <a:off x="3006807" y="5719863"/>
            <a:ext cx="44275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-20</a:t>
            </a:r>
            <a:endParaRPr lang="cs-CZ" altLang="cs-CZ" sz="2400">
              <a:latin typeface="Arial" panose="020B0604020202020204" pitchFamily="34" charset="0"/>
            </a:endParaRPr>
          </a:p>
        </p:txBody>
      </p:sp>
      <p:sp>
        <p:nvSpPr>
          <p:cNvPr id="132127" name="Text Box 33">
            <a:extLst>
              <a:ext uri="{FF2B5EF4-FFF2-40B4-BE49-F238E27FC236}">
                <a16:creationId xmlns:a16="http://schemas.microsoft.com/office/drawing/2014/main" id="{F10BCF69-9428-42EA-8896-FA3C27B30A4E}"/>
              </a:ext>
            </a:extLst>
          </p:cNvPr>
          <p:cNvSpPr txBox="1">
            <a:spLocks noChangeArrowheads="1"/>
          </p:cNvSpPr>
          <p:nvPr/>
        </p:nvSpPr>
        <p:spPr bwMode="auto">
          <a:xfrm>
            <a:off x="3595769" y="5726213"/>
            <a:ext cx="44275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-15</a:t>
            </a:r>
            <a:endParaRPr lang="cs-CZ" altLang="cs-CZ" sz="2400">
              <a:latin typeface="Arial" panose="020B0604020202020204" pitchFamily="34" charset="0"/>
            </a:endParaRPr>
          </a:p>
        </p:txBody>
      </p:sp>
      <p:sp>
        <p:nvSpPr>
          <p:cNvPr id="132128" name="Text Box 34">
            <a:extLst>
              <a:ext uri="{FF2B5EF4-FFF2-40B4-BE49-F238E27FC236}">
                <a16:creationId xmlns:a16="http://schemas.microsoft.com/office/drawing/2014/main" id="{DF2C9075-252F-4998-A8AB-7F09EF52DDEA}"/>
              </a:ext>
            </a:extLst>
          </p:cNvPr>
          <p:cNvSpPr txBox="1">
            <a:spLocks noChangeArrowheads="1"/>
          </p:cNvSpPr>
          <p:nvPr/>
        </p:nvSpPr>
        <p:spPr bwMode="auto">
          <a:xfrm>
            <a:off x="4184732" y="5732563"/>
            <a:ext cx="44275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-10</a:t>
            </a:r>
            <a:endParaRPr lang="cs-CZ" altLang="cs-CZ" sz="2400">
              <a:latin typeface="Arial" panose="020B0604020202020204" pitchFamily="34" charset="0"/>
            </a:endParaRPr>
          </a:p>
        </p:txBody>
      </p:sp>
      <p:sp>
        <p:nvSpPr>
          <p:cNvPr id="132129" name="Text Box 35">
            <a:extLst>
              <a:ext uri="{FF2B5EF4-FFF2-40B4-BE49-F238E27FC236}">
                <a16:creationId xmlns:a16="http://schemas.microsoft.com/office/drawing/2014/main" id="{CADCE656-D89C-47DB-835D-4B592C9A3023}"/>
              </a:ext>
            </a:extLst>
          </p:cNvPr>
          <p:cNvSpPr txBox="1">
            <a:spLocks noChangeArrowheads="1"/>
          </p:cNvSpPr>
          <p:nvPr/>
        </p:nvSpPr>
        <p:spPr bwMode="auto">
          <a:xfrm>
            <a:off x="4823387" y="5738913"/>
            <a:ext cx="34336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-5</a:t>
            </a:r>
            <a:endParaRPr lang="cs-CZ" altLang="cs-CZ" sz="2400">
              <a:latin typeface="Arial" panose="020B0604020202020204" pitchFamily="34" charset="0"/>
            </a:endParaRPr>
          </a:p>
        </p:txBody>
      </p:sp>
      <p:sp>
        <p:nvSpPr>
          <p:cNvPr id="132130" name="Text Box 36">
            <a:extLst>
              <a:ext uri="{FF2B5EF4-FFF2-40B4-BE49-F238E27FC236}">
                <a16:creationId xmlns:a16="http://schemas.microsoft.com/office/drawing/2014/main" id="{EB7F46C5-3C7D-4C48-B5F1-7A6CD6A9FDC1}"/>
              </a:ext>
            </a:extLst>
          </p:cNvPr>
          <p:cNvSpPr txBox="1">
            <a:spLocks noChangeArrowheads="1"/>
          </p:cNvSpPr>
          <p:nvPr/>
        </p:nvSpPr>
        <p:spPr bwMode="auto">
          <a:xfrm>
            <a:off x="5450738" y="5745263"/>
            <a:ext cx="28405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0</a:t>
            </a:r>
            <a:endParaRPr lang="cs-CZ" altLang="cs-CZ" sz="2400">
              <a:latin typeface="Arial" panose="020B0604020202020204" pitchFamily="34" charset="0"/>
            </a:endParaRPr>
          </a:p>
        </p:txBody>
      </p:sp>
      <p:sp>
        <p:nvSpPr>
          <p:cNvPr id="132131" name="Text Box 37">
            <a:extLst>
              <a:ext uri="{FF2B5EF4-FFF2-40B4-BE49-F238E27FC236}">
                <a16:creationId xmlns:a16="http://schemas.microsoft.com/office/drawing/2014/main" id="{217BA394-A0AA-459F-8F20-DD03DDFC8FDF}"/>
              </a:ext>
            </a:extLst>
          </p:cNvPr>
          <p:cNvSpPr txBox="1">
            <a:spLocks noChangeArrowheads="1"/>
          </p:cNvSpPr>
          <p:nvPr/>
        </p:nvSpPr>
        <p:spPr bwMode="auto">
          <a:xfrm>
            <a:off x="6030175" y="5751613"/>
            <a:ext cx="28405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5</a:t>
            </a:r>
            <a:endParaRPr lang="cs-CZ" altLang="cs-CZ" sz="2400">
              <a:latin typeface="Arial" panose="020B0604020202020204" pitchFamily="34" charset="0"/>
            </a:endParaRPr>
          </a:p>
        </p:txBody>
      </p:sp>
      <p:sp>
        <p:nvSpPr>
          <p:cNvPr id="132132" name="Text Box 38">
            <a:extLst>
              <a:ext uri="{FF2B5EF4-FFF2-40B4-BE49-F238E27FC236}">
                <a16:creationId xmlns:a16="http://schemas.microsoft.com/office/drawing/2014/main" id="{84DF5DB3-14EE-4782-97B3-76610C94C13E}"/>
              </a:ext>
            </a:extLst>
          </p:cNvPr>
          <p:cNvSpPr txBox="1">
            <a:spLocks noChangeArrowheads="1"/>
          </p:cNvSpPr>
          <p:nvPr/>
        </p:nvSpPr>
        <p:spPr bwMode="auto">
          <a:xfrm>
            <a:off x="6569444" y="5748438"/>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10</a:t>
            </a:r>
            <a:endParaRPr lang="cs-CZ" altLang="cs-CZ" sz="2400">
              <a:latin typeface="Arial" panose="020B0604020202020204" pitchFamily="34" charset="0"/>
            </a:endParaRPr>
          </a:p>
        </p:txBody>
      </p:sp>
      <p:sp>
        <p:nvSpPr>
          <p:cNvPr id="132133" name="Text Box 39">
            <a:extLst>
              <a:ext uri="{FF2B5EF4-FFF2-40B4-BE49-F238E27FC236}">
                <a16:creationId xmlns:a16="http://schemas.microsoft.com/office/drawing/2014/main" id="{C27FCA0A-223C-4582-86C7-F5577456D53B}"/>
              </a:ext>
            </a:extLst>
          </p:cNvPr>
          <p:cNvSpPr txBox="1">
            <a:spLocks noChangeArrowheads="1"/>
          </p:cNvSpPr>
          <p:nvPr/>
        </p:nvSpPr>
        <p:spPr bwMode="auto">
          <a:xfrm>
            <a:off x="7131419" y="5735738"/>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15</a:t>
            </a:r>
            <a:endParaRPr lang="cs-CZ" altLang="cs-CZ" sz="2400">
              <a:latin typeface="Arial" panose="020B0604020202020204" pitchFamily="34" charset="0"/>
            </a:endParaRPr>
          </a:p>
        </p:txBody>
      </p:sp>
      <p:sp>
        <p:nvSpPr>
          <p:cNvPr id="132134" name="Text Box 40">
            <a:extLst>
              <a:ext uri="{FF2B5EF4-FFF2-40B4-BE49-F238E27FC236}">
                <a16:creationId xmlns:a16="http://schemas.microsoft.com/office/drawing/2014/main" id="{1D31F711-0AA8-4DE5-9F97-8995042F8D33}"/>
              </a:ext>
            </a:extLst>
          </p:cNvPr>
          <p:cNvSpPr txBox="1">
            <a:spLocks noChangeArrowheads="1"/>
          </p:cNvSpPr>
          <p:nvPr/>
        </p:nvSpPr>
        <p:spPr bwMode="auto">
          <a:xfrm>
            <a:off x="7720381" y="5761138"/>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20</a:t>
            </a:r>
            <a:endParaRPr lang="cs-CZ" altLang="cs-CZ" sz="2400">
              <a:latin typeface="Arial" panose="020B0604020202020204" pitchFamily="34" charset="0"/>
            </a:endParaRPr>
          </a:p>
        </p:txBody>
      </p:sp>
      <p:sp>
        <p:nvSpPr>
          <p:cNvPr id="132135" name="Text Box 41">
            <a:extLst>
              <a:ext uri="{FF2B5EF4-FFF2-40B4-BE49-F238E27FC236}">
                <a16:creationId xmlns:a16="http://schemas.microsoft.com/office/drawing/2014/main" id="{63060652-F96B-4168-8687-20DFF1AAEEE8}"/>
              </a:ext>
            </a:extLst>
          </p:cNvPr>
          <p:cNvSpPr txBox="1">
            <a:spLocks noChangeArrowheads="1"/>
          </p:cNvSpPr>
          <p:nvPr/>
        </p:nvSpPr>
        <p:spPr bwMode="auto">
          <a:xfrm>
            <a:off x="8280769" y="5740501"/>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25</a:t>
            </a:r>
            <a:endParaRPr lang="cs-CZ" altLang="cs-CZ" sz="2400">
              <a:latin typeface="Arial" panose="020B0604020202020204" pitchFamily="34" charset="0"/>
            </a:endParaRPr>
          </a:p>
        </p:txBody>
      </p:sp>
      <p:sp>
        <p:nvSpPr>
          <p:cNvPr id="132136" name="Text Box 42">
            <a:extLst>
              <a:ext uri="{FF2B5EF4-FFF2-40B4-BE49-F238E27FC236}">
                <a16:creationId xmlns:a16="http://schemas.microsoft.com/office/drawing/2014/main" id="{0F9E7761-C5F0-433B-81F6-E87A0DCE5445}"/>
              </a:ext>
            </a:extLst>
          </p:cNvPr>
          <p:cNvSpPr txBox="1">
            <a:spLocks noChangeArrowheads="1"/>
          </p:cNvSpPr>
          <p:nvPr/>
        </p:nvSpPr>
        <p:spPr bwMode="auto">
          <a:xfrm>
            <a:off x="8852269" y="5746851"/>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30</a:t>
            </a:r>
            <a:endParaRPr lang="cs-CZ" altLang="cs-CZ" sz="2400">
              <a:latin typeface="Arial" panose="020B0604020202020204" pitchFamily="34" charset="0"/>
            </a:endParaRPr>
          </a:p>
        </p:txBody>
      </p:sp>
      <p:sp>
        <p:nvSpPr>
          <p:cNvPr id="132137" name="Text Box 43">
            <a:extLst>
              <a:ext uri="{FF2B5EF4-FFF2-40B4-BE49-F238E27FC236}">
                <a16:creationId xmlns:a16="http://schemas.microsoft.com/office/drawing/2014/main" id="{A723210E-3DB2-4249-9C24-7DF21FD2B499}"/>
              </a:ext>
            </a:extLst>
          </p:cNvPr>
          <p:cNvSpPr txBox="1">
            <a:spLocks noChangeArrowheads="1"/>
          </p:cNvSpPr>
          <p:nvPr/>
        </p:nvSpPr>
        <p:spPr bwMode="auto">
          <a:xfrm>
            <a:off x="2462581" y="4929288"/>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10</a:t>
            </a:r>
            <a:endParaRPr lang="cs-CZ" altLang="cs-CZ" sz="2400">
              <a:latin typeface="Arial" panose="020B0604020202020204" pitchFamily="34" charset="0"/>
            </a:endParaRPr>
          </a:p>
        </p:txBody>
      </p:sp>
      <p:sp>
        <p:nvSpPr>
          <p:cNvPr id="132138" name="Text Box 44">
            <a:extLst>
              <a:ext uri="{FF2B5EF4-FFF2-40B4-BE49-F238E27FC236}">
                <a16:creationId xmlns:a16="http://schemas.microsoft.com/office/drawing/2014/main" id="{A20B2159-BB37-4F26-A8D8-A43603D7D5B3}"/>
              </a:ext>
            </a:extLst>
          </p:cNvPr>
          <p:cNvSpPr txBox="1">
            <a:spLocks noChangeArrowheads="1"/>
          </p:cNvSpPr>
          <p:nvPr/>
        </p:nvSpPr>
        <p:spPr bwMode="auto">
          <a:xfrm>
            <a:off x="2460994" y="4356201"/>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20</a:t>
            </a:r>
            <a:endParaRPr lang="cs-CZ" altLang="cs-CZ" sz="2400">
              <a:latin typeface="Arial" panose="020B0604020202020204" pitchFamily="34" charset="0"/>
            </a:endParaRPr>
          </a:p>
        </p:txBody>
      </p:sp>
      <p:sp>
        <p:nvSpPr>
          <p:cNvPr id="132139" name="Text Box 45">
            <a:extLst>
              <a:ext uri="{FF2B5EF4-FFF2-40B4-BE49-F238E27FC236}">
                <a16:creationId xmlns:a16="http://schemas.microsoft.com/office/drawing/2014/main" id="{336972F6-CE64-4D5A-B0F4-645C98329829}"/>
              </a:ext>
            </a:extLst>
          </p:cNvPr>
          <p:cNvSpPr txBox="1">
            <a:spLocks noChangeArrowheads="1"/>
          </p:cNvSpPr>
          <p:nvPr/>
        </p:nvSpPr>
        <p:spPr bwMode="auto">
          <a:xfrm>
            <a:off x="2457819" y="3783113"/>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30</a:t>
            </a:r>
            <a:endParaRPr lang="cs-CZ" altLang="cs-CZ" sz="2400">
              <a:latin typeface="Arial" panose="020B0604020202020204" pitchFamily="34" charset="0"/>
            </a:endParaRPr>
          </a:p>
        </p:txBody>
      </p:sp>
      <p:sp>
        <p:nvSpPr>
          <p:cNvPr id="132140" name="Text Box 46">
            <a:extLst>
              <a:ext uri="{FF2B5EF4-FFF2-40B4-BE49-F238E27FC236}">
                <a16:creationId xmlns:a16="http://schemas.microsoft.com/office/drawing/2014/main" id="{73B80F1D-3555-4478-B8CF-BD053AF9C6F9}"/>
              </a:ext>
            </a:extLst>
          </p:cNvPr>
          <p:cNvSpPr txBox="1">
            <a:spLocks noChangeArrowheads="1"/>
          </p:cNvSpPr>
          <p:nvPr/>
        </p:nvSpPr>
        <p:spPr bwMode="auto">
          <a:xfrm>
            <a:off x="2456231" y="3181451"/>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40</a:t>
            </a:r>
            <a:endParaRPr lang="cs-CZ" altLang="cs-CZ" sz="2400">
              <a:latin typeface="Arial" panose="020B0604020202020204" pitchFamily="34" charset="0"/>
            </a:endParaRPr>
          </a:p>
        </p:txBody>
      </p:sp>
      <p:sp>
        <p:nvSpPr>
          <p:cNvPr id="132141" name="Text Box 47">
            <a:extLst>
              <a:ext uri="{FF2B5EF4-FFF2-40B4-BE49-F238E27FC236}">
                <a16:creationId xmlns:a16="http://schemas.microsoft.com/office/drawing/2014/main" id="{1F4C7B9D-46D8-47FF-B23A-BFB451DEA221}"/>
              </a:ext>
            </a:extLst>
          </p:cNvPr>
          <p:cNvSpPr txBox="1">
            <a:spLocks noChangeArrowheads="1"/>
          </p:cNvSpPr>
          <p:nvPr/>
        </p:nvSpPr>
        <p:spPr bwMode="auto">
          <a:xfrm>
            <a:off x="2464169" y="2608363"/>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50</a:t>
            </a:r>
            <a:endParaRPr lang="cs-CZ" altLang="cs-CZ" sz="2400">
              <a:latin typeface="Arial" panose="020B0604020202020204" pitchFamily="34" charset="0"/>
            </a:endParaRPr>
          </a:p>
        </p:txBody>
      </p:sp>
      <p:sp>
        <p:nvSpPr>
          <p:cNvPr id="132142" name="Text Box 48">
            <a:extLst>
              <a:ext uri="{FF2B5EF4-FFF2-40B4-BE49-F238E27FC236}">
                <a16:creationId xmlns:a16="http://schemas.microsoft.com/office/drawing/2014/main" id="{A07DD755-E05A-4ACD-9113-0E7387079CEC}"/>
              </a:ext>
            </a:extLst>
          </p:cNvPr>
          <p:cNvSpPr txBox="1">
            <a:spLocks noChangeArrowheads="1"/>
          </p:cNvSpPr>
          <p:nvPr/>
        </p:nvSpPr>
        <p:spPr bwMode="auto">
          <a:xfrm>
            <a:off x="2472106" y="2035276"/>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60</a:t>
            </a:r>
            <a:endParaRPr lang="cs-CZ" altLang="cs-CZ" sz="2400">
              <a:latin typeface="Arial" panose="020B0604020202020204" pitchFamily="34" charset="0"/>
            </a:endParaRPr>
          </a:p>
        </p:txBody>
      </p:sp>
      <p:sp>
        <p:nvSpPr>
          <p:cNvPr id="132143" name="Text Box 49">
            <a:extLst>
              <a:ext uri="{FF2B5EF4-FFF2-40B4-BE49-F238E27FC236}">
                <a16:creationId xmlns:a16="http://schemas.microsoft.com/office/drawing/2014/main" id="{AE5F8629-65C7-4BF0-8749-8C9F3BFD2718}"/>
              </a:ext>
            </a:extLst>
          </p:cNvPr>
          <p:cNvSpPr txBox="1">
            <a:spLocks noChangeArrowheads="1"/>
          </p:cNvSpPr>
          <p:nvPr/>
        </p:nvSpPr>
        <p:spPr bwMode="auto">
          <a:xfrm>
            <a:off x="2480044" y="1462188"/>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70</a:t>
            </a:r>
            <a:endParaRPr lang="cs-CZ" altLang="cs-CZ" sz="2400">
              <a:latin typeface="Arial" panose="020B0604020202020204" pitchFamily="34" charset="0"/>
            </a:endParaRPr>
          </a:p>
        </p:txBody>
      </p:sp>
      <p:sp>
        <p:nvSpPr>
          <p:cNvPr id="132144" name="Text Box 50">
            <a:extLst>
              <a:ext uri="{FF2B5EF4-FFF2-40B4-BE49-F238E27FC236}">
                <a16:creationId xmlns:a16="http://schemas.microsoft.com/office/drawing/2014/main" id="{86E33AE5-865D-4A03-AC99-8835D67638B2}"/>
              </a:ext>
            </a:extLst>
          </p:cNvPr>
          <p:cNvSpPr txBox="1">
            <a:spLocks noChangeArrowheads="1"/>
          </p:cNvSpPr>
          <p:nvPr/>
        </p:nvSpPr>
        <p:spPr bwMode="auto">
          <a:xfrm>
            <a:off x="2487981" y="871638"/>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80</a:t>
            </a:r>
            <a:endParaRPr lang="cs-CZ" altLang="cs-CZ" sz="2400">
              <a:latin typeface="Arial" panose="020B0604020202020204" pitchFamily="34" charset="0"/>
            </a:endParaRPr>
          </a:p>
        </p:txBody>
      </p:sp>
      <p:sp>
        <p:nvSpPr>
          <p:cNvPr id="132145" name="Text Box 51">
            <a:extLst>
              <a:ext uri="{FF2B5EF4-FFF2-40B4-BE49-F238E27FC236}">
                <a16:creationId xmlns:a16="http://schemas.microsoft.com/office/drawing/2014/main" id="{E657850C-1BD8-4F96-A252-D01C7D822FF0}"/>
              </a:ext>
            </a:extLst>
          </p:cNvPr>
          <p:cNvSpPr txBox="1">
            <a:spLocks noChangeArrowheads="1"/>
          </p:cNvSpPr>
          <p:nvPr/>
        </p:nvSpPr>
        <p:spPr bwMode="auto">
          <a:xfrm>
            <a:off x="2495919" y="279501"/>
            <a:ext cx="383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90</a:t>
            </a:r>
            <a:endParaRPr lang="cs-CZ" altLang="cs-CZ" sz="2400">
              <a:latin typeface="Arial" panose="020B0604020202020204" pitchFamily="34" charset="0"/>
            </a:endParaRPr>
          </a:p>
        </p:txBody>
      </p:sp>
      <p:sp>
        <p:nvSpPr>
          <p:cNvPr id="132146" name="Text Box 52">
            <a:extLst>
              <a:ext uri="{FF2B5EF4-FFF2-40B4-BE49-F238E27FC236}">
                <a16:creationId xmlns:a16="http://schemas.microsoft.com/office/drawing/2014/main" id="{9426CD2F-A791-498E-BA9A-83ACD36D6876}"/>
              </a:ext>
            </a:extLst>
          </p:cNvPr>
          <p:cNvSpPr txBox="1">
            <a:spLocks noChangeArrowheads="1"/>
          </p:cNvSpPr>
          <p:nvPr/>
        </p:nvSpPr>
        <p:spPr bwMode="auto">
          <a:xfrm>
            <a:off x="1597554" y="158900"/>
            <a:ext cx="100700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a:latin typeface="Arial" panose="020B0604020202020204" pitchFamily="34" charset="0"/>
              </a:rPr>
              <a:t>P</a:t>
            </a:r>
            <a:r>
              <a:rPr lang="cs-CZ" altLang="cs-CZ" sz="1400">
                <a:latin typeface="Arial" panose="020B0604020202020204" pitchFamily="34" charset="0"/>
              </a:rPr>
              <a:t>CO</a:t>
            </a:r>
            <a:r>
              <a:rPr lang="cs-CZ" altLang="cs-CZ" sz="1400" baseline="-25000">
                <a:latin typeface="Arial" panose="020B0604020202020204" pitchFamily="34" charset="0"/>
              </a:rPr>
              <a:t>2</a:t>
            </a:r>
            <a:r>
              <a:rPr lang="cs-CZ" altLang="cs-CZ" sz="1400">
                <a:latin typeface="Arial" panose="020B0604020202020204" pitchFamily="34" charset="0"/>
              </a:rPr>
              <a:t> </a:t>
            </a:r>
            <a:r>
              <a:rPr lang="cs-CZ" altLang="cs-CZ" sz="1200">
                <a:latin typeface="Arial" panose="020B0604020202020204" pitchFamily="34" charset="0"/>
              </a:rPr>
              <a:t>torr</a:t>
            </a:r>
            <a:endParaRPr lang="cs-CZ" altLang="cs-CZ" sz="2400">
              <a:latin typeface="Arial" panose="020B0604020202020204" pitchFamily="34" charset="0"/>
            </a:endParaRPr>
          </a:p>
        </p:txBody>
      </p:sp>
      <p:sp>
        <p:nvSpPr>
          <p:cNvPr id="132147" name="Text Box 53">
            <a:extLst>
              <a:ext uri="{FF2B5EF4-FFF2-40B4-BE49-F238E27FC236}">
                <a16:creationId xmlns:a16="http://schemas.microsoft.com/office/drawing/2014/main" id="{ABCD6A3C-5CB5-4B1D-8595-383BB34EFB2D}"/>
              </a:ext>
            </a:extLst>
          </p:cNvPr>
          <p:cNvSpPr txBox="1">
            <a:spLocks noChangeArrowheads="1"/>
          </p:cNvSpPr>
          <p:nvPr/>
        </p:nvSpPr>
        <p:spPr bwMode="auto">
          <a:xfrm>
            <a:off x="8224192" y="5889775"/>
            <a:ext cx="190629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600">
                <a:latin typeface="Arial" panose="020B0604020202020204" pitchFamily="34" charset="0"/>
              </a:rPr>
              <a:t>Base Excess</a:t>
            </a:r>
            <a:r>
              <a:rPr lang="cs-CZ" altLang="cs-CZ" sz="2400">
                <a:latin typeface="Arial" panose="020B0604020202020204" pitchFamily="34" charset="0"/>
              </a:rPr>
              <a:t> </a:t>
            </a:r>
            <a:r>
              <a:rPr lang="cs-CZ" altLang="cs-CZ" sz="1200">
                <a:latin typeface="Arial" panose="020B0604020202020204" pitchFamily="34" charset="0"/>
              </a:rPr>
              <a:t>mmol/l</a:t>
            </a:r>
            <a:endParaRPr lang="cs-CZ" altLang="cs-CZ" sz="2400">
              <a:latin typeface="Arial" panose="020B0604020202020204" pitchFamily="34" charset="0"/>
            </a:endParaRPr>
          </a:p>
        </p:txBody>
      </p:sp>
      <p:sp>
        <p:nvSpPr>
          <p:cNvPr id="132148" name="Freeform 54">
            <a:extLst>
              <a:ext uri="{FF2B5EF4-FFF2-40B4-BE49-F238E27FC236}">
                <a16:creationId xmlns:a16="http://schemas.microsoft.com/office/drawing/2014/main" id="{BA774207-1EB8-406F-A071-97062F52DA3C}"/>
              </a:ext>
            </a:extLst>
          </p:cNvPr>
          <p:cNvSpPr>
            <a:spLocks/>
          </p:cNvSpPr>
          <p:nvPr/>
        </p:nvSpPr>
        <p:spPr bwMode="auto">
          <a:xfrm>
            <a:off x="2824164" y="461964"/>
            <a:ext cx="2174875" cy="4225925"/>
          </a:xfrm>
          <a:custGeom>
            <a:avLst/>
            <a:gdLst>
              <a:gd name="T0" fmla="*/ 0 w 1368"/>
              <a:gd name="T1" fmla="*/ 2147483646 h 2659"/>
              <a:gd name="T2" fmla="*/ 2147483646 w 1368"/>
              <a:gd name="T3" fmla="*/ 2147483646 h 2659"/>
              <a:gd name="T4" fmla="*/ 2147483646 w 1368"/>
              <a:gd name="T5" fmla="*/ 2147483646 h 2659"/>
              <a:gd name="T6" fmla="*/ 2147483646 w 1368"/>
              <a:gd name="T7" fmla="*/ 2147483646 h 2659"/>
              <a:gd name="T8" fmla="*/ 2147483646 w 1368"/>
              <a:gd name="T9" fmla="*/ 2147483646 h 2659"/>
              <a:gd name="T10" fmla="*/ 2147483646 w 1368"/>
              <a:gd name="T11" fmla="*/ 0 h 2659"/>
              <a:gd name="T12" fmla="*/ 0 60000 65536"/>
              <a:gd name="T13" fmla="*/ 0 60000 65536"/>
              <a:gd name="T14" fmla="*/ 0 60000 65536"/>
              <a:gd name="T15" fmla="*/ 0 60000 65536"/>
              <a:gd name="T16" fmla="*/ 0 60000 65536"/>
              <a:gd name="T17" fmla="*/ 0 60000 65536"/>
              <a:gd name="T18" fmla="*/ 0 w 1368"/>
              <a:gd name="T19" fmla="*/ 0 h 2659"/>
              <a:gd name="T20" fmla="*/ 1368 w 1368"/>
              <a:gd name="T21" fmla="*/ 2659 h 2659"/>
            </a:gdLst>
            <a:ahLst/>
            <a:cxnLst>
              <a:cxn ang="T12">
                <a:pos x="T0" y="T1"/>
              </a:cxn>
              <a:cxn ang="T13">
                <a:pos x="T2" y="T3"/>
              </a:cxn>
              <a:cxn ang="T14">
                <a:pos x="T4" y="T5"/>
              </a:cxn>
              <a:cxn ang="T15">
                <a:pos x="T6" y="T7"/>
              </a:cxn>
              <a:cxn ang="T16">
                <a:pos x="T8" y="T9"/>
              </a:cxn>
              <a:cxn ang="T17">
                <a:pos x="T10" y="T11"/>
              </a:cxn>
            </a:cxnLst>
            <a:rect l="T18" t="T19" r="T20" b="T21"/>
            <a:pathLst>
              <a:path w="1368" h="2659">
                <a:moveTo>
                  <a:pt x="0" y="2659"/>
                </a:moveTo>
                <a:cubicBezTo>
                  <a:pt x="31" y="2616"/>
                  <a:pt x="130" y="2487"/>
                  <a:pt x="191" y="2400"/>
                </a:cubicBezTo>
                <a:cubicBezTo>
                  <a:pt x="252" y="2313"/>
                  <a:pt x="286" y="2283"/>
                  <a:pt x="368" y="2137"/>
                </a:cubicBezTo>
                <a:cubicBezTo>
                  <a:pt x="450" y="1991"/>
                  <a:pt x="595" y="1701"/>
                  <a:pt x="682" y="1520"/>
                </a:cubicBezTo>
                <a:cubicBezTo>
                  <a:pt x="769" y="1339"/>
                  <a:pt x="774" y="1305"/>
                  <a:pt x="888" y="1052"/>
                </a:cubicBezTo>
                <a:cubicBezTo>
                  <a:pt x="1002" y="799"/>
                  <a:pt x="1268" y="219"/>
                  <a:pt x="1368"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49" name="Freeform 55">
            <a:extLst>
              <a:ext uri="{FF2B5EF4-FFF2-40B4-BE49-F238E27FC236}">
                <a16:creationId xmlns:a16="http://schemas.microsoft.com/office/drawing/2014/main" id="{9FAF3404-28F0-43C6-82B7-744F742F1EC9}"/>
              </a:ext>
            </a:extLst>
          </p:cNvPr>
          <p:cNvSpPr>
            <a:spLocks/>
          </p:cNvSpPr>
          <p:nvPr/>
        </p:nvSpPr>
        <p:spPr bwMode="auto">
          <a:xfrm>
            <a:off x="3011488" y="461964"/>
            <a:ext cx="2894012" cy="4645025"/>
          </a:xfrm>
          <a:custGeom>
            <a:avLst/>
            <a:gdLst>
              <a:gd name="T0" fmla="*/ 0 w 1823"/>
              <a:gd name="T1" fmla="*/ 2147483646 h 2926"/>
              <a:gd name="T2" fmla="*/ 2147483646 w 1823"/>
              <a:gd name="T3" fmla="*/ 2147483646 h 2926"/>
              <a:gd name="T4" fmla="*/ 2147483646 w 1823"/>
              <a:gd name="T5" fmla="*/ 2147483646 h 2926"/>
              <a:gd name="T6" fmla="*/ 2147483646 w 1823"/>
              <a:gd name="T7" fmla="*/ 2147483646 h 2926"/>
              <a:gd name="T8" fmla="*/ 2147483646 w 1823"/>
              <a:gd name="T9" fmla="*/ 2147483646 h 2926"/>
              <a:gd name="T10" fmla="*/ 2147483646 w 1823"/>
              <a:gd name="T11" fmla="*/ 2147483646 h 2926"/>
              <a:gd name="T12" fmla="*/ 2147483646 w 1823"/>
              <a:gd name="T13" fmla="*/ 2147483646 h 2926"/>
              <a:gd name="T14" fmla="*/ 2147483646 w 1823"/>
              <a:gd name="T15" fmla="*/ 0 h 2926"/>
              <a:gd name="T16" fmla="*/ 0 60000 65536"/>
              <a:gd name="T17" fmla="*/ 0 60000 65536"/>
              <a:gd name="T18" fmla="*/ 0 60000 65536"/>
              <a:gd name="T19" fmla="*/ 0 60000 65536"/>
              <a:gd name="T20" fmla="*/ 0 60000 65536"/>
              <a:gd name="T21" fmla="*/ 0 60000 65536"/>
              <a:gd name="T22" fmla="*/ 0 60000 65536"/>
              <a:gd name="T23" fmla="*/ 0 60000 65536"/>
              <a:gd name="T24" fmla="*/ 0 w 1823"/>
              <a:gd name="T25" fmla="*/ 0 h 2926"/>
              <a:gd name="T26" fmla="*/ 1823 w 1823"/>
              <a:gd name="T27" fmla="*/ 2926 h 292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3" h="2926">
                <a:moveTo>
                  <a:pt x="0" y="2926"/>
                </a:moveTo>
                <a:cubicBezTo>
                  <a:pt x="56" y="2863"/>
                  <a:pt x="246" y="2655"/>
                  <a:pt x="331" y="2548"/>
                </a:cubicBezTo>
                <a:cubicBezTo>
                  <a:pt x="416" y="2441"/>
                  <a:pt x="456" y="2370"/>
                  <a:pt x="508" y="2285"/>
                </a:cubicBezTo>
                <a:cubicBezTo>
                  <a:pt x="560" y="2200"/>
                  <a:pt x="587" y="2139"/>
                  <a:pt x="646" y="2035"/>
                </a:cubicBezTo>
                <a:cubicBezTo>
                  <a:pt x="705" y="1931"/>
                  <a:pt x="775" y="1815"/>
                  <a:pt x="863" y="1663"/>
                </a:cubicBezTo>
                <a:cubicBezTo>
                  <a:pt x="951" y="1511"/>
                  <a:pt x="1067" y="1311"/>
                  <a:pt x="1177" y="1120"/>
                </a:cubicBezTo>
                <a:cubicBezTo>
                  <a:pt x="1287" y="929"/>
                  <a:pt x="1418" y="702"/>
                  <a:pt x="1526" y="515"/>
                </a:cubicBezTo>
                <a:cubicBezTo>
                  <a:pt x="1634" y="328"/>
                  <a:pt x="1761" y="107"/>
                  <a:pt x="1823"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50" name="Freeform 56">
            <a:extLst>
              <a:ext uri="{FF2B5EF4-FFF2-40B4-BE49-F238E27FC236}">
                <a16:creationId xmlns:a16="http://schemas.microsoft.com/office/drawing/2014/main" id="{9C396BF6-1A0C-48EF-8B21-594B7AA169DC}"/>
              </a:ext>
            </a:extLst>
          </p:cNvPr>
          <p:cNvSpPr>
            <a:spLocks/>
          </p:cNvSpPr>
          <p:nvPr/>
        </p:nvSpPr>
        <p:spPr bwMode="auto">
          <a:xfrm>
            <a:off x="3360738" y="457201"/>
            <a:ext cx="3683000" cy="4659313"/>
          </a:xfrm>
          <a:custGeom>
            <a:avLst/>
            <a:gdLst>
              <a:gd name="T0" fmla="*/ 0 w 2320"/>
              <a:gd name="T1" fmla="*/ 2147483646 h 2935"/>
              <a:gd name="T2" fmla="*/ 2147483646 w 2320"/>
              <a:gd name="T3" fmla="*/ 2147483646 h 2935"/>
              <a:gd name="T4" fmla="*/ 2147483646 w 2320"/>
              <a:gd name="T5" fmla="*/ 2147483646 h 2935"/>
              <a:gd name="T6" fmla="*/ 2147483646 w 2320"/>
              <a:gd name="T7" fmla="*/ 2147483646 h 2935"/>
              <a:gd name="T8" fmla="*/ 2147483646 w 2320"/>
              <a:gd name="T9" fmla="*/ 2147483646 h 2935"/>
              <a:gd name="T10" fmla="*/ 2147483646 w 2320"/>
              <a:gd name="T11" fmla="*/ 2147483646 h 2935"/>
              <a:gd name="T12" fmla="*/ 2147483646 w 2320"/>
              <a:gd name="T13" fmla="*/ 2147483646 h 2935"/>
              <a:gd name="T14" fmla="*/ 2147483646 w 2320"/>
              <a:gd name="T15" fmla="*/ 0 h 2935"/>
              <a:gd name="T16" fmla="*/ 0 60000 65536"/>
              <a:gd name="T17" fmla="*/ 0 60000 65536"/>
              <a:gd name="T18" fmla="*/ 0 60000 65536"/>
              <a:gd name="T19" fmla="*/ 0 60000 65536"/>
              <a:gd name="T20" fmla="*/ 0 60000 65536"/>
              <a:gd name="T21" fmla="*/ 0 60000 65536"/>
              <a:gd name="T22" fmla="*/ 0 60000 65536"/>
              <a:gd name="T23" fmla="*/ 0 60000 65536"/>
              <a:gd name="T24" fmla="*/ 0 w 2320"/>
              <a:gd name="T25" fmla="*/ 0 h 2935"/>
              <a:gd name="T26" fmla="*/ 2320 w 2320"/>
              <a:gd name="T27" fmla="*/ 2935 h 293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20" h="2935">
                <a:moveTo>
                  <a:pt x="0" y="2935"/>
                </a:moveTo>
                <a:cubicBezTo>
                  <a:pt x="95" y="2843"/>
                  <a:pt x="419" y="2544"/>
                  <a:pt x="569" y="2383"/>
                </a:cubicBezTo>
                <a:cubicBezTo>
                  <a:pt x="719" y="2222"/>
                  <a:pt x="805" y="2094"/>
                  <a:pt x="900" y="1966"/>
                </a:cubicBezTo>
                <a:cubicBezTo>
                  <a:pt x="995" y="1840"/>
                  <a:pt x="1056" y="1742"/>
                  <a:pt x="1139" y="1623"/>
                </a:cubicBezTo>
                <a:cubicBezTo>
                  <a:pt x="1223" y="1506"/>
                  <a:pt x="1305" y="1387"/>
                  <a:pt x="1396" y="1258"/>
                </a:cubicBezTo>
                <a:cubicBezTo>
                  <a:pt x="1488" y="1129"/>
                  <a:pt x="1592" y="992"/>
                  <a:pt x="1693" y="852"/>
                </a:cubicBezTo>
                <a:cubicBezTo>
                  <a:pt x="1794" y="714"/>
                  <a:pt x="1896" y="567"/>
                  <a:pt x="2001" y="425"/>
                </a:cubicBezTo>
                <a:cubicBezTo>
                  <a:pt x="2107" y="283"/>
                  <a:pt x="2254" y="89"/>
                  <a:pt x="2320"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51" name="Freeform 57">
            <a:extLst>
              <a:ext uri="{FF2B5EF4-FFF2-40B4-BE49-F238E27FC236}">
                <a16:creationId xmlns:a16="http://schemas.microsoft.com/office/drawing/2014/main" id="{F4DCF27E-E5AC-44C8-A702-D8A8F28126E8}"/>
              </a:ext>
            </a:extLst>
          </p:cNvPr>
          <p:cNvSpPr>
            <a:spLocks/>
          </p:cNvSpPr>
          <p:nvPr/>
        </p:nvSpPr>
        <p:spPr bwMode="auto">
          <a:xfrm>
            <a:off x="3729039" y="466726"/>
            <a:ext cx="4224337" cy="4640263"/>
          </a:xfrm>
          <a:custGeom>
            <a:avLst/>
            <a:gdLst>
              <a:gd name="T0" fmla="*/ 0 w 2661"/>
              <a:gd name="T1" fmla="*/ 2147483646 h 2923"/>
              <a:gd name="T2" fmla="*/ 2147483646 w 2661"/>
              <a:gd name="T3" fmla="*/ 2147483646 h 2923"/>
              <a:gd name="T4" fmla="*/ 2147483646 w 2661"/>
              <a:gd name="T5" fmla="*/ 2147483646 h 2923"/>
              <a:gd name="T6" fmla="*/ 2147483646 w 2661"/>
              <a:gd name="T7" fmla="*/ 2147483646 h 2923"/>
              <a:gd name="T8" fmla="*/ 2147483646 w 2661"/>
              <a:gd name="T9" fmla="*/ 2147483646 h 2923"/>
              <a:gd name="T10" fmla="*/ 2147483646 w 2661"/>
              <a:gd name="T11" fmla="*/ 2147483646 h 2923"/>
              <a:gd name="T12" fmla="*/ 2147483646 w 2661"/>
              <a:gd name="T13" fmla="*/ 2147483646 h 2923"/>
              <a:gd name="T14" fmla="*/ 2147483646 w 2661"/>
              <a:gd name="T15" fmla="*/ 0 h 2923"/>
              <a:gd name="T16" fmla="*/ 0 60000 65536"/>
              <a:gd name="T17" fmla="*/ 0 60000 65536"/>
              <a:gd name="T18" fmla="*/ 0 60000 65536"/>
              <a:gd name="T19" fmla="*/ 0 60000 65536"/>
              <a:gd name="T20" fmla="*/ 0 60000 65536"/>
              <a:gd name="T21" fmla="*/ 0 60000 65536"/>
              <a:gd name="T22" fmla="*/ 0 60000 65536"/>
              <a:gd name="T23" fmla="*/ 0 60000 65536"/>
              <a:gd name="T24" fmla="*/ 0 w 2661"/>
              <a:gd name="T25" fmla="*/ 0 h 2923"/>
              <a:gd name="T26" fmla="*/ 2661 w 2661"/>
              <a:gd name="T27" fmla="*/ 2923 h 292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61" h="2923">
                <a:moveTo>
                  <a:pt x="0" y="2923"/>
                </a:moveTo>
                <a:cubicBezTo>
                  <a:pt x="102" y="2831"/>
                  <a:pt x="450" y="2526"/>
                  <a:pt x="617" y="2369"/>
                </a:cubicBezTo>
                <a:cubicBezTo>
                  <a:pt x="784" y="2212"/>
                  <a:pt x="898" y="2097"/>
                  <a:pt x="1005" y="1980"/>
                </a:cubicBezTo>
                <a:cubicBezTo>
                  <a:pt x="1112" y="1863"/>
                  <a:pt x="1165" y="1777"/>
                  <a:pt x="1257" y="1666"/>
                </a:cubicBezTo>
                <a:cubicBezTo>
                  <a:pt x="1349" y="1555"/>
                  <a:pt x="1452" y="1442"/>
                  <a:pt x="1560" y="1312"/>
                </a:cubicBezTo>
                <a:cubicBezTo>
                  <a:pt x="1668" y="1182"/>
                  <a:pt x="1787" y="1030"/>
                  <a:pt x="1908" y="883"/>
                </a:cubicBezTo>
                <a:cubicBezTo>
                  <a:pt x="2029" y="736"/>
                  <a:pt x="2161" y="579"/>
                  <a:pt x="2286" y="432"/>
                </a:cubicBezTo>
                <a:cubicBezTo>
                  <a:pt x="2411" y="285"/>
                  <a:pt x="2583" y="90"/>
                  <a:pt x="2661"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52" name="Freeform 58">
            <a:extLst>
              <a:ext uri="{FF2B5EF4-FFF2-40B4-BE49-F238E27FC236}">
                <a16:creationId xmlns:a16="http://schemas.microsoft.com/office/drawing/2014/main" id="{9064026E-59A0-496D-92D5-79D41C0BBD5B}"/>
              </a:ext>
            </a:extLst>
          </p:cNvPr>
          <p:cNvSpPr>
            <a:spLocks/>
          </p:cNvSpPr>
          <p:nvPr/>
        </p:nvSpPr>
        <p:spPr bwMode="auto">
          <a:xfrm>
            <a:off x="4064001" y="461963"/>
            <a:ext cx="4772025" cy="4635500"/>
          </a:xfrm>
          <a:custGeom>
            <a:avLst/>
            <a:gdLst>
              <a:gd name="T0" fmla="*/ 0 w 3006"/>
              <a:gd name="T1" fmla="*/ 2147483646 h 2920"/>
              <a:gd name="T2" fmla="*/ 2147483646 w 3006"/>
              <a:gd name="T3" fmla="*/ 2147483646 h 2920"/>
              <a:gd name="T4" fmla="*/ 2147483646 w 3006"/>
              <a:gd name="T5" fmla="*/ 2147483646 h 2920"/>
              <a:gd name="T6" fmla="*/ 2147483646 w 3006"/>
              <a:gd name="T7" fmla="*/ 2147483646 h 2920"/>
              <a:gd name="T8" fmla="*/ 2147483646 w 3006"/>
              <a:gd name="T9" fmla="*/ 2147483646 h 2920"/>
              <a:gd name="T10" fmla="*/ 2147483646 w 3006"/>
              <a:gd name="T11" fmla="*/ 2147483646 h 2920"/>
              <a:gd name="T12" fmla="*/ 2147483646 w 3006"/>
              <a:gd name="T13" fmla="*/ 2147483646 h 2920"/>
              <a:gd name="T14" fmla="*/ 2147483646 w 3006"/>
              <a:gd name="T15" fmla="*/ 2147483646 h 2920"/>
              <a:gd name="T16" fmla="*/ 2147483646 w 3006"/>
              <a:gd name="T17" fmla="*/ 0 h 292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06"/>
              <a:gd name="T28" fmla="*/ 0 h 2920"/>
              <a:gd name="T29" fmla="*/ 3006 w 3006"/>
              <a:gd name="T30" fmla="*/ 2920 h 292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06" h="2920">
                <a:moveTo>
                  <a:pt x="0" y="2920"/>
                </a:moveTo>
                <a:cubicBezTo>
                  <a:pt x="91" y="2844"/>
                  <a:pt x="381" y="2613"/>
                  <a:pt x="549" y="2463"/>
                </a:cubicBezTo>
                <a:cubicBezTo>
                  <a:pt x="717" y="2313"/>
                  <a:pt x="872" y="2152"/>
                  <a:pt x="1006" y="2017"/>
                </a:cubicBezTo>
                <a:cubicBezTo>
                  <a:pt x="1140" y="1882"/>
                  <a:pt x="1223" y="1787"/>
                  <a:pt x="1355" y="1652"/>
                </a:cubicBezTo>
                <a:cubicBezTo>
                  <a:pt x="1487" y="1517"/>
                  <a:pt x="1670" y="1338"/>
                  <a:pt x="1800" y="1206"/>
                </a:cubicBezTo>
                <a:cubicBezTo>
                  <a:pt x="1930" y="1074"/>
                  <a:pt x="2035" y="961"/>
                  <a:pt x="2137" y="858"/>
                </a:cubicBezTo>
                <a:cubicBezTo>
                  <a:pt x="2239" y="755"/>
                  <a:pt x="2320" y="681"/>
                  <a:pt x="2412" y="589"/>
                </a:cubicBezTo>
                <a:cubicBezTo>
                  <a:pt x="2504" y="497"/>
                  <a:pt x="2592" y="402"/>
                  <a:pt x="2691" y="304"/>
                </a:cubicBezTo>
                <a:cubicBezTo>
                  <a:pt x="2790" y="206"/>
                  <a:pt x="2941" y="63"/>
                  <a:pt x="3006"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53" name="Freeform 59">
            <a:extLst>
              <a:ext uri="{FF2B5EF4-FFF2-40B4-BE49-F238E27FC236}">
                <a16:creationId xmlns:a16="http://schemas.microsoft.com/office/drawing/2014/main" id="{30C6887D-80A4-4DE7-B665-4252080E7152}"/>
              </a:ext>
            </a:extLst>
          </p:cNvPr>
          <p:cNvSpPr>
            <a:spLocks/>
          </p:cNvSpPr>
          <p:nvPr/>
        </p:nvSpPr>
        <p:spPr bwMode="auto">
          <a:xfrm>
            <a:off x="4264026" y="471488"/>
            <a:ext cx="5510213" cy="4635500"/>
          </a:xfrm>
          <a:custGeom>
            <a:avLst/>
            <a:gdLst>
              <a:gd name="T0" fmla="*/ 0 w 3463"/>
              <a:gd name="T1" fmla="*/ 2147483646 h 2908"/>
              <a:gd name="T2" fmla="*/ 2147483646 w 3463"/>
              <a:gd name="T3" fmla="*/ 2147483646 h 2908"/>
              <a:gd name="T4" fmla="*/ 2147483646 w 3463"/>
              <a:gd name="T5" fmla="*/ 2147483646 h 2908"/>
              <a:gd name="T6" fmla="*/ 2147483646 w 3463"/>
              <a:gd name="T7" fmla="*/ 2147483646 h 2908"/>
              <a:gd name="T8" fmla="*/ 2147483646 w 3463"/>
              <a:gd name="T9" fmla="*/ 2147483646 h 2908"/>
              <a:gd name="T10" fmla="*/ 2147483646 w 3463"/>
              <a:gd name="T11" fmla="*/ 2147483646 h 2908"/>
              <a:gd name="T12" fmla="*/ 2147483646 w 3463"/>
              <a:gd name="T13" fmla="*/ 2147483646 h 2908"/>
              <a:gd name="T14" fmla="*/ 2147483646 w 3463"/>
              <a:gd name="T15" fmla="*/ 2147483646 h 2908"/>
              <a:gd name="T16" fmla="*/ 2147483646 w 3463"/>
              <a:gd name="T17" fmla="*/ 2147483646 h 2908"/>
              <a:gd name="T18" fmla="*/ 2147483646 w 3463"/>
              <a:gd name="T19" fmla="*/ 0 h 29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3"/>
              <a:gd name="T31" fmla="*/ 0 h 2908"/>
              <a:gd name="T32" fmla="*/ 3463 w 3463"/>
              <a:gd name="T33" fmla="*/ 2908 h 290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3" h="2908">
                <a:moveTo>
                  <a:pt x="0" y="2908"/>
                </a:moveTo>
                <a:cubicBezTo>
                  <a:pt x="66" y="2869"/>
                  <a:pt x="231" y="2795"/>
                  <a:pt x="394" y="2674"/>
                </a:cubicBezTo>
                <a:cubicBezTo>
                  <a:pt x="557" y="2553"/>
                  <a:pt x="827" y="2312"/>
                  <a:pt x="977" y="2182"/>
                </a:cubicBezTo>
                <a:cubicBezTo>
                  <a:pt x="1127" y="2052"/>
                  <a:pt x="1179" y="1992"/>
                  <a:pt x="1297" y="1891"/>
                </a:cubicBezTo>
                <a:cubicBezTo>
                  <a:pt x="1415" y="1790"/>
                  <a:pt x="1561" y="1683"/>
                  <a:pt x="1686" y="1577"/>
                </a:cubicBezTo>
                <a:cubicBezTo>
                  <a:pt x="1811" y="1471"/>
                  <a:pt x="1941" y="1350"/>
                  <a:pt x="2046" y="1257"/>
                </a:cubicBezTo>
                <a:cubicBezTo>
                  <a:pt x="2151" y="1164"/>
                  <a:pt x="2208" y="1110"/>
                  <a:pt x="2314" y="1017"/>
                </a:cubicBezTo>
                <a:cubicBezTo>
                  <a:pt x="2420" y="924"/>
                  <a:pt x="2570" y="793"/>
                  <a:pt x="2680" y="697"/>
                </a:cubicBezTo>
                <a:cubicBezTo>
                  <a:pt x="2790" y="601"/>
                  <a:pt x="2847" y="556"/>
                  <a:pt x="2977" y="440"/>
                </a:cubicBezTo>
                <a:cubicBezTo>
                  <a:pt x="3107" y="324"/>
                  <a:pt x="3382" y="73"/>
                  <a:pt x="3463"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54" name="Freeform 60">
            <a:extLst>
              <a:ext uri="{FF2B5EF4-FFF2-40B4-BE49-F238E27FC236}">
                <a16:creationId xmlns:a16="http://schemas.microsoft.com/office/drawing/2014/main" id="{587A2C95-8397-47F7-9C5F-05BF99FBCBA5}"/>
              </a:ext>
            </a:extLst>
          </p:cNvPr>
          <p:cNvSpPr>
            <a:spLocks/>
          </p:cNvSpPr>
          <p:nvPr/>
        </p:nvSpPr>
        <p:spPr bwMode="auto">
          <a:xfrm>
            <a:off x="4835526" y="1704976"/>
            <a:ext cx="4956175" cy="3402013"/>
          </a:xfrm>
          <a:custGeom>
            <a:avLst/>
            <a:gdLst>
              <a:gd name="T0" fmla="*/ 0 w 3132"/>
              <a:gd name="T1" fmla="*/ 2147483646 h 2148"/>
              <a:gd name="T2" fmla="*/ 2147483646 w 3132"/>
              <a:gd name="T3" fmla="*/ 2147483646 h 2148"/>
              <a:gd name="T4" fmla="*/ 2147483646 w 3132"/>
              <a:gd name="T5" fmla="*/ 2147483646 h 2148"/>
              <a:gd name="T6" fmla="*/ 2147483646 w 3132"/>
              <a:gd name="T7" fmla="*/ 2147483646 h 2148"/>
              <a:gd name="T8" fmla="*/ 2147483646 w 3132"/>
              <a:gd name="T9" fmla="*/ 2147483646 h 2148"/>
              <a:gd name="T10" fmla="*/ 2147483646 w 3132"/>
              <a:gd name="T11" fmla="*/ 2147483646 h 2148"/>
              <a:gd name="T12" fmla="*/ 2147483646 w 3132"/>
              <a:gd name="T13" fmla="*/ 0 h 2148"/>
              <a:gd name="T14" fmla="*/ 0 60000 65536"/>
              <a:gd name="T15" fmla="*/ 0 60000 65536"/>
              <a:gd name="T16" fmla="*/ 0 60000 65536"/>
              <a:gd name="T17" fmla="*/ 0 60000 65536"/>
              <a:gd name="T18" fmla="*/ 0 60000 65536"/>
              <a:gd name="T19" fmla="*/ 0 60000 65536"/>
              <a:gd name="T20" fmla="*/ 0 60000 65536"/>
              <a:gd name="T21" fmla="*/ 0 w 3132"/>
              <a:gd name="T22" fmla="*/ 0 h 2148"/>
              <a:gd name="T23" fmla="*/ 3132 w 3132"/>
              <a:gd name="T24" fmla="*/ 2148 h 21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32" h="2148">
                <a:moveTo>
                  <a:pt x="0" y="2148"/>
                </a:moveTo>
                <a:cubicBezTo>
                  <a:pt x="59" y="2119"/>
                  <a:pt x="208" y="2058"/>
                  <a:pt x="354" y="1971"/>
                </a:cubicBezTo>
                <a:cubicBezTo>
                  <a:pt x="500" y="1884"/>
                  <a:pt x="707" y="1741"/>
                  <a:pt x="874" y="1628"/>
                </a:cubicBezTo>
                <a:cubicBezTo>
                  <a:pt x="1041" y="1515"/>
                  <a:pt x="1200" y="1400"/>
                  <a:pt x="1354" y="1291"/>
                </a:cubicBezTo>
                <a:cubicBezTo>
                  <a:pt x="1508" y="1182"/>
                  <a:pt x="1596" y="1120"/>
                  <a:pt x="1800" y="971"/>
                </a:cubicBezTo>
                <a:cubicBezTo>
                  <a:pt x="2004" y="822"/>
                  <a:pt x="2355" y="561"/>
                  <a:pt x="2577" y="399"/>
                </a:cubicBezTo>
                <a:cubicBezTo>
                  <a:pt x="2799" y="237"/>
                  <a:pt x="3017" y="83"/>
                  <a:pt x="3132"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2155" name="Text Box 61">
            <a:extLst>
              <a:ext uri="{FF2B5EF4-FFF2-40B4-BE49-F238E27FC236}">
                <a16:creationId xmlns:a16="http://schemas.microsoft.com/office/drawing/2014/main" id="{B1955B2A-C8D0-4C1A-9916-3771D5D9522F}"/>
              </a:ext>
            </a:extLst>
          </p:cNvPr>
          <p:cNvSpPr txBox="1">
            <a:spLocks noChangeArrowheads="1"/>
          </p:cNvSpPr>
          <p:nvPr/>
        </p:nvSpPr>
        <p:spPr bwMode="auto">
          <a:xfrm rot="17899991">
            <a:off x="4352236" y="574776"/>
            <a:ext cx="7665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pH=7,1</a:t>
            </a:r>
            <a:endParaRPr lang="cs-CZ" altLang="cs-CZ" sz="2400">
              <a:latin typeface="Arial" panose="020B0604020202020204" pitchFamily="34" charset="0"/>
            </a:endParaRPr>
          </a:p>
        </p:txBody>
      </p:sp>
      <p:sp>
        <p:nvSpPr>
          <p:cNvPr id="132156" name="Text Box 62">
            <a:extLst>
              <a:ext uri="{FF2B5EF4-FFF2-40B4-BE49-F238E27FC236}">
                <a16:creationId xmlns:a16="http://schemas.microsoft.com/office/drawing/2014/main" id="{F480F37A-D0A1-4EFF-A898-394CC828E66E}"/>
              </a:ext>
            </a:extLst>
          </p:cNvPr>
          <p:cNvSpPr txBox="1">
            <a:spLocks noChangeArrowheads="1"/>
          </p:cNvSpPr>
          <p:nvPr/>
        </p:nvSpPr>
        <p:spPr bwMode="auto">
          <a:xfrm rot="17962072">
            <a:off x="5522223" y="592238"/>
            <a:ext cx="7665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pH=7,2</a:t>
            </a:r>
            <a:endParaRPr lang="cs-CZ" altLang="cs-CZ" sz="2400">
              <a:latin typeface="Arial" panose="020B0604020202020204" pitchFamily="34" charset="0"/>
            </a:endParaRPr>
          </a:p>
        </p:txBody>
      </p:sp>
      <p:sp>
        <p:nvSpPr>
          <p:cNvPr id="132157" name="Text Box 63">
            <a:extLst>
              <a:ext uri="{FF2B5EF4-FFF2-40B4-BE49-F238E27FC236}">
                <a16:creationId xmlns:a16="http://schemas.microsoft.com/office/drawing/2014/main" id="{BB66DBF5-A108-4EE9-BAC9-68DB53CB8978}"/>
              </a:ext>
            </a:extLst>
          </p:cNvPr>
          <p:cNvSpPr txBox="1">
            <a:spLocks noChangeArrowheads="1"/>
          </p:cNvSpPr>
          <p:nvPr/>
        </p:nvSpPr>
        <p:spPr bwMode="auto">
          <a:xfrm rot="17962072">
            <a:off x="6250886" y="617638"/>
            <a:ext cx="7665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pH=7,3</a:t>
            </a:r>
            <a:endParaRPr lang="cs-CZ" altLang="cs-CZ" sz="2400">
              <a:latin typeface="Arial" panose="020B0604020202020204" pitchFamily="34" charset="0"/>
            </a:endParaRPr>
          </a:p>
        </p:txBody>
      </p:sp>
      <p:sp>
        <p:nvSpPr>
          <p:cNvPr id="132158" name="Text Box 64">
            <a:extLst>
              <a:ext uri="{FF2B5EF4-FFF2-40B4-BE49-F238E27FC236}">
                <a16:creationId xmlns:a16="http://schemas.microsoft.com/office/drawing/2014/main" id="{78F582AE-89B6-4A92-8CC4-B08B4E7FBA0E}"/>
              </a:ext>
            </a:extLst>
          </p:cNvPr>
          <p:cNvSpPr txBox="1">
            <a:spLocks noChangeArrowheads="1"/>
          </p:cNvSpPr>
          <p:nvPr/>
        </p:nvSpPr>
        <p:spPr bwMode="auto">
          <a:xfrm rot="18712169">
            <a:off x="7383880" y="609701"/>
            <a:ext cx="86594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pH=7,37</a:t>
            </a:r>
            <a:endParaRPr lang="cs-CZ" altLang="cs-CZ" sz="2400">
              <a:latin typeface="Arial" panose="020B0604020202020204" pitchFamily="34" charset="0"/>
            </a:endParaRPr>
          </a:p>
        </p:txBody>
      </p:sp>
      <p:sp>
        <p:nvSpPr>
          <p:cNvPr id="132159" name="Text Box 65">
            <a:extLst>
              <a:ext uri="{FF2B5EF4-FFF2-40B4-BE49-F238E27FC236}">
                <a16:creationId xmlns:a16="http://schemas.microsoft.com/office/drawing/2014/main" id="{6CFE2DC3-00F3-4A55-8601-CAC62F0114EA}"/>
              </a:ext>
            </a:extLst>
          </p:cNvPr>
          <p:cNvSpPr txBox="1">
            <a:spLocks noChangeArrowheads="1"/>
          </p:cNvSpPr>
          <p:nvPr/>
        </p:nvSpPr>
        <p:spPr bwMode="auto">
          <a:xfrm rot="19005851">
            <a:off x="7896643" y="631926"/>
            <a:ext cx="86594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pH=7,43</a:t>
            </a:r>
            <a:endParaRPr lang="cs-CZ" altLang="cs-CZ" sz="2400">
              <a:latin typeface="Arial" panose="020B0604020202020204" pitchFamily="34" charset="0"/>
            </a:endParaRPr>
          </a:p>
        </p:txBody>
      </p:sp>
      <p:sp>
        <p:nvSpPr>
          <p:cNvPr id="132160" name="Text Box 66">
            <a:extLst>
              <a:ext uri="{FF2B5EF4-FFF2-40B4-BE49-F238E27FC236}">
                <a16:creationId xmlns:a16="http://schemas.microsoft.com/office/drawing/2014/main" id="{0565F5C9-2170-4ED0-8A11-9F72A24E457D}"/>
              </a:ext>
            </a:extLst>
          </p:cNvPr>
          <p:cNvSpPr txBox="1">
            <a:spLocks noChangeArrowheads="1"/>
          </p:cNvSpPr>
          <p:nvPr/>
        </p:nvSpPr>
        <p:spPr bwMode="auto">
          <a:xfrm rot="19261294">
            <a:off x="8438461" y="954188"/>
            <a:ext cx="7665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pH=7,5</a:t>
            </a:r>
            <a:endParaRPr lang="cs-CZ" altLang="cs-CZ" sz="2400">
              <a:latin typeface="Arial" panose="020B0604020202020204" pitchFamily="34" charset="0"/>
            </a:endParaRPr>
          </a:p>
        </p:txBody>
      </p:sp>
      <p:sp>
        <p:nvSpPr>
          <p:cNvPr id="132161" name="Text Box 67">
            <a:extLst>
              <a:ext uri="{FF2B5EF4-FFF2-40B4-BE49-F238E27FC236}">
                <a16:creationId xmlns:a16="http://schemas.microsoft.com/office/drawing/2014/main" id="{EC235518-FA57-482E-851E-7F1282DE931D}"/>
              </a:ext>
            </a:extLst>
          </p:cNvPr>
          <p:cNvSpPr txBox="1">
            <a:spLocks noChangeArrowheads="1"/>
          </p:cNvSpPr>
          <p:nvPr/>
        </p:nvSpPr>
        <p:spPr bwMode="auto">
          <a:xfrm rot="19627819">
            <a:off x="9095686" y="1601888"/>
            <a:ext cx="7665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pH=7,6</a:t>
            </a:r>
            <a:endParaRPr lang="cs-CZ" altLang="cs-CZ" sz="2400">
              <a:latin typeface="Arial" panose="020B0604020202020204" pitchFamily="34" charset="0"/>
            </a:endParaRPr>
          </a:p>
        </p:txBody>
      </p:sp>
      <p:sp>
        <p:nvSpPr>
          <p:cNvPr id="110669" name="Line 76">
            <a:extLst>
              <a:ext uri="{FF2B5EF4-FFF2-40B4-BE49-F238E27FC236}">
                <a16:creationId xmlns:a16="http://schemas.microsoft.com/office/drawing/2014/main" id="{DA77AB9D-9EC6-4662-B56C-6001F9D163BF}"/>
              </a:ext>
            </a:extLst>
          </p:cNvPr>
          <p:cNvSpPr>
            <a:spLocks noChangeShapeType="1"/>
          </p:cNvSpPr>
          <p:nvPr/>
        </p:nvSpPr>
        <p:spPr bwMode="auto">
          <a:xfrm>
            <a:off x="3211514" y="3509964"/>
            <a:ext cx="7937" cy="998537"/>
          </a:xfrm>
          <a:prstGeom prst="line">
            <a:avLst/>
          </a:prstGeom>
          <a:noFill/>
          <a:ln w="28575">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10671" name="Line 78">
            <a:extLst>
              <a:ext uri="{FF2B5EF4-FFF2-40B4-BE49-F238E27FC236}">
                <a16:creationId xmlns:a16="http://schemas.microsoft.com/office/drawing/2014/main" id="{425EBE7E-BEB7-4736-A45D-383521919334}"/>
              </a:ext>
            </a:extLst>
          </p:cNvPr>
          <p:cNvSpPr>
            <a:spLocks noChangeShapeType="1"/>
          </p:cNvSpPr>
          <p:nvPr/>
        </p:nvSpPr>
        <p:spPr bwMode="auto">
          <a:xfrm flipH="1">
            <a:off x="8269289" y="2525714"/>
            <a:ext cx="3175" cy="573087"/>
          </a:xfrm>
          <a:prstGeom prst="line">
            <a:avLst/>
          </a:prstGeom>
          <a:noFill/>
          <a:ln w="28575">
            <a:solidFill>
              <a:schemeClr val="tx1"/>
            </a:solidFill>
            <a:prstDash val="sysDot"/>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164" name="TextovéPole 80">
            <a:extLst>
              <a:ext uri="{FF2B5EF4-FFF2-40B4-BE49-F238E27FC236}">
                <a16:creationId xmlns:a16="http://schemas.microsoft.com/office/drawing/2014/main" id="{1094F4A0-4C29-4BED-B865-C1554187D4FD}"/>
              </a:ext>
            </a:extLst>
          </p:cNvPr>
          <p:cNvSpPr txBox="1">
            <a:spLocks noChangeArrowheads="1"/>
          </p:cNvSpPr>
          <p:nvPr/>
        </p:nvSpPr>
        <p:spPr bwMode="auto">
          <a:xfrm>
            <a:off x="4791075" y="19051"/>
            <a:ext cx="36391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400" b="1">
                <a:solidFill>
                  <a:srgbClr val="0000FF"/>
                </a:solidFill>
                <a:latin typeface="Arial" panose="020B0604020202020204" pitchFamily="34" charset="0"/>
              </a:rPr>
              <a:t>Kompenzační diagramy</a:t>
            </a:r>
          </a:p>
        </p:txBody>
      </p:sp>
      <p:sp>
        <p:nvSpPr>
          <p:cNvPr id="82" name="Elipsa 81">
            <a:extLst>
              <a:ext uri="{FF2B5EF4-FFF2-40B4-BE49-F238E27FC236}">
                <a16:creationId xmlns:a16="http://schemas.microsoft.com/office/drawing/2014/main" id="{5449FB88-527D-4664-BD06-E0A17136E03A}"/>
              </a:ext>
            </a:extLst>
          </p:cNvPr>
          <p:cNvSpPr/>
          <p:nvPr/>
        </p:nvSpPr>
        <p:spPr>
          <a:xfrm>
            <a:off x="5653089" y="3317876"/>
            <a:ext cx="141287" cy="1301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cs-CZ"/>
          </a:p>
        </p:txBody>
      </p:sp>
      <p:sp>
        <p:nvSpPr>
          <p:cNvPr id="83" name="Obdélníkový popisek 82">
            <a:extLst>
              <a:ext uri="{FF2B5EF4-FFF2-40B4-BE49-F238E27FC236}">
                <a16:creationId xmlns:a16="http://schemas.microsoft.com/office/drawing/2014/main" id="{E350C144-583C-479D-8C9E-31C299CE9E21}"/>
              </a:ext>
            </a:extLst>
          </p:cNvPr>
          <p:cNvSpPr/>
          <p:nvPr/>
        </p:nvSpPr>
        <p:spPr>
          <a:xfrm>
            <a:off x="1524001" y="6348414"/>
            <a:ext cx="2970213" cy="509587"/>
          </a:xfrm>
          <a:prstGeom prst="wedgeRectCallout">
            <a:avLst>
              <a:gd name="adj1" fmla="val -516"/>
              <a:gd name="adj2" fmla="val -320370"/>
            </a:avLst>
          </a:prstGeom>
          <a:solidFill>
            <a:schemeClr val="bg1">
              <a:lumMod val="85000"/>
            </a:schemeClr>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r>
              <a:rPr lang="cs-CZ" dirty="0"/>
              <a:t>Pásmo maximální respirační kompenzace </a:t>
            </a:r>
          </a:p>
        </p:txBody>
      </p:sp>
      <p:sp>
        <p:nvSpPr>
          <p:cNvPr id="84" name="Obdélníkový popisek 83">
            <a:extLst>
              <a:ext uri="{FF2B5EF4-FFF2-40B4-BE49-F238E27FC236}">
                <a16:creationId xmlns:a16="http://schemas.microsoft.com/office/drawing/2014/main" id="{F01B21C8-D7F5-4816-B3B6-8E8DC8A971ED}"/>
              </a:ext>
            </a:extLst>
          </p:cNvPr>
          <p:cNvSpPr/>
          <p:nvPr/>
        </p:nvSpPr>
        <p:spPr>
          <a:xfrm>
            <a:off x="7697788" y="5040314"/>
            <a:ext cx="2970212" cy="509587"/>
          </a:xfrm>
          <a:prstGeom prst="wedgeRectCallout">
            <a:avLst>
              <a:gd name="adj1" fmla="val -18294"/>
              <a:gd name="adj2" fmla="val -551852"/>
            </a:avLst>
          </a:prstGeom>
          <a:solidFill>
            <a:srgbClr val="DDDDDD"/>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r>
              <a:rPr lang="cs-CZ" dirty="0"/>
              <a:t>Pásmo maximální respirační kompenzace </a:t>
            </a:r>
          </a:p>
        </p:txBody>
      </p:sp>
      <p:sp>
        <p:nvSpPr>
          <p:cNvPr id="85" name="TextovéPole 84">
            <a:extLst>
              <a:ext uri="{FF2B5EF4-FFF2-40B4-BE49-F238E27FC236}">
                <a16:creationId xmlns:a16="http://schemas.microsoft.com/office/drawing/2014/main" id="{400AE318-B660-441D-B0BC-4F2153D66A06}"/>
              </a:ext>
            </a:extLst>
          </p:cNvPr>
          <p:cNvSpPr txBox="1">
            <a:spLocks noChangeArrowheads="1"/>
          </p:cNvSpPr>
          <p:nvPr/>
        </p:nvSpPr>
        <p:spPr bwMode="auto">
          <a:xfrm>
            <a:off x="5078414" y="3016251"/>
            <a:ext cx="127158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dirty="0">
                <a:latin typeface="Arial" panose="020B0604020202020204" pitchFamily="34" charset="0"/>
              </a:rPr>
              <a:t>Norma</a:t>
            </a:r>
          </a:p>
        </p:txBody>
      </p:sp>
      <p:sp>
        <p:nvSpPr>
          <p:cNvPr id="86" name="Obdélníkový popisek 85">
            <a:extLst>
              <a:ext uri="{FF2B5EF4-FFF2-40B4-BE49-F238E27FC236}">
                <a16:creationId xmlns:a16="http://schemas.microsoft.com/office/drawing/2014/main" id="{2DE5D558-303D-4FFC-9DF8-DD446424953E}"/>
              </a:ext>
            </a:extLst>
          </p:cNvPr>
          <p:cNvSpPr/>
          <p:nvPr/>
        </p:nvSpPr>
        <p:spPr>
          <a:xfrm>
            <a:off x="3089276" y="1382714"/>
            <a:ext cx="1839913" cy="509587"/>
          </a:xfrm>
          <a:prstGeom prst="wedgeRectCallout">
            <a:avLst>
              <a:gd name="adj1" fmla="val -3907"/>
              <a:gd name="adj2" fmla="val 301852"/>
            </a:avLst>
          </a:prstGeom>
          <a:solidFill>
            <a:srgbClr val="FFFF00"/>
          </a:solidFill>
        </p:spPr>
        <p:style>
          <a:lnRef idx="1">
            <a:schemeClr val="dk1"/>
          </a:lnRef>
          <a:fillRef idx="2">
            <a:schemeClr val="dk1"/>
          </a:fillRef>
          <a:effectRef idx="1">
            <a:schemeClr val="dk1"/>
          </a:effectRef>
          <a:fontRef idx="minor">
            <a:schemeClr val="dk1"/>
          </a:fontRef>
        </p:style>
        <p:txBody>
          <a:bodyPr anchor="ctr"/>
          <a:lstStyle/>
          <a:p>
            <a:pPr algn="ctr" eaLnBrk="1" hangingPunct="1">
              <a:defRPr/>
            </a:pPr>
            <a:r>
              <a:rPr lang="cs-CZ" dirty="0"/>
              <a:t>Pásma akutních poruch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checkerboard(across)">
                                      <p:cBhvr>
                                        <p:cTn id="7" dur="500"/>
                                        <p:tgtEl>
                                          <p:spTgt spid="8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85"/>
                                        </p:tgtEl>
                                        <p:attrNameLst>
                                          <p:attrName>style.visibility</p:attrName>
                                        </p:attrNameLst>
                                      </p:cBhvr>
                                      <p:to>
                                        <p:strVal val="visible"/>
                                      </p:to>
                                    </p:set>
                                    <p:animEffect transition="in" filter="checkerboard(across)">
                                      <p:cBhvr>
                                        <p:cTn id="10" dur="500"/>
                                        <p:tgtEl>
                                          <p:spTgt spid="85"/>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83"/>
                                        </p:tgtEl>
                                        <p:attrNameLst>
                                          <p:attrName>style.visibility</p:attrName>
                                        </p:attrNameLst>
                                      </p:cBhvr>
                                      <p:to>
                                        <p:strVal val="visible"/>
                                      </p:to>
                                    </p:set>
                                    <p:animEffect transition="in" filter="checkerboard(across)">
                                      <p:cBhvr>
                                        <p:cTn id="15" dur="500"/>
                                        <p:tgtEl>
                                          <p:spTgt spid="83"/>
                                        </p:tgtEl>
                                      </p:cBhvr>
                                    </p:animEffect>
                                  </p:childTnLst>
                                </p:cTn>
                              </p:par>
                              <p:par>
                                <p:cTn id="16" presetID="5" presetClass="entr" presetSubtype="10" fill="hold" nodeType="withEffect">
                                  <p:stCondLst>
                                    <p:cond delay="0"/>
                                  </p:stCondLst>
                                  <p:childTnLst>
                                    <p:set>
                                      <p:cBhvr>
                                        <p:cTn id="17" dur="1" fill="hold">
                                          <p:stCondLst>
                                            <p:cond delay="0"/>
                                          </p:stCondLst>
                                        </p:cTn>
                                        <p:tgtEl>
                                          <p:spTgt spid="110599"/>
                                        </p:tgtEl>
                                        <p:attrNameLst>
                                          <p:attrName>style.visibility</p:attrName>
                                        </p:attrNameLst>
                                      </p:cBhvr>
                                      <p:to>
                                        <p:strVal val="visible"/>
                                      </p:to>
                                    </p:set>
                                    <p:animEffect transition="in" filter="checkerboard(across)">
                                      <p:cBhvr>
                                        <p:cTn id="18" dur="500"/>
                                        <p:tgtEl>
                                          <p:spTgt spid="11059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5" presetClass="entr" presetSubtype="10" fill="hold" nodeType="clickEffect">
                                  <p:stCondLst>
                                    <p:cond delay="0"/>
                                  </p:stCondLst>
                                  <p:childTnLst>
                                    <p:set>
                                      <p:cBhvr>
                                        <p:cTn id="22" dur="1" fill="hold">
                                          <p:stCondLst>
                                            <p:cond delay="0"/>
                                          </p:stCondLst>
                                        </p:cTn>
                                        <p:tgtEl>
                                          <p:spTgt spid="110669"/>
                                        </p:tgtEl>
                                        <p:attrNameLst>
                                          <p:attrName>style.visibility</p:attrName>
                                        </p:attrNameLst>
                                      </p:cBhvr>
                                      <p:to>
                                        <p:strVal val="visible"/>
                                      </p:to>
                                    </p:set>
                                    <p:animEffect transition="in" filter="checkerboard(across)">
                                      <p:cBhvr>
                                        <p:cTn id="23" dur="500"/>
                                        <p:tgtEl>
                                          <p:spTgt spid="110669"/>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 presetClass="entr" presetSubtype="10" fill="hold" nodeType="clickEffect">
                                  <p:stCondLst>
                                    <p:cond delay="0"/>
                                  </p:stCondLst>
                                  <p:childTnLst>
                                    <p:set>
                                      <p:cBhvr>
                                        <p:cTn id="27" dur="1" fill="hold">
                                          <p:stCondLst>
                                            <p:cond delay="0"/>
                                          </p:stCondLst>
                                        </p:cTn>
                                        <p:tgtEl>
                                          <p:spTgt spid="110597"/>
                                        </p:tgtEl>
                                        <p:attrNameLst>
                                          <p:attrName>style.visibility</p:attrName>
                                        </p:attrNameLst>
                                      </p:cBhvr>
                                      <p:to>
                                        <p:strVal val="visible"/>
                                      </p:to>
                                    </p:set>
                                    <p:animEffect transition="in" filter="checkerboard(across)">
                                      <p:cBhvr>
                                        <p:cTn id="28" dur="500"/>
                                        <p:tgtEl>
                                          <p:spTgt spid="110597"/>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84"/>
                                        </p:tgtEl>
                                        <p:attrNameLst>
                                          <p:attrName>style.visibility</p:attrName>
                                        </p:attrNameLst>
                                      </p:cBhvr>
                                      <p:to>
                                        <p:strVal val="visible"/>
                                      </p:to>
                                    </p:set>
                                    <p:animEffect transition="in" filter="checkerboard(across)">
                                      <p:cBhvr>
                                        <p:cTn id="31" dur="500"/>
                                        <p:tgtEl>
                                          <p:spTgt spid="84"/>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5" presetClass="entr" presetSubtype="10" fill="hold" nodeType="clickEffect">
                                  <p:stCondLst>
                                    <p:cond delay="0"/>
                                  </p:stCondLst>
                                  <p:childTnLst>
                                    <p:set>
                                      <p:cBhvr>
                                        <p:cTn id="35" dur="1" fill="hold">
                                          <p:stCondLst>
                                            <p:cond delay="0"/>
                                          </p:stCondLst>
                                        </p:cTn>
                                        <p:tgtEl>
                                          <p:spTgt spid="110671"/>
                                        </p:tgtEl>
                                        <p:attrNameLst>
                                          <p:attrName>style.visibility</p:attrName>
                                        </p:attrNameLst>
                                      </p:cBhvr>
                                      <p:to>
                                        <p:strVal val="visible"/>
                                      </p:to>
                                    </p:set>
                                    <p:animEffect transition="in" filter="checkerboard(across)">
                                      <p:cBhvr>
                                        <p:cTn id="36" dur="500"/>
                                        <p:tgtEl>
                                          <p:spTgt spid="1106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 grpId="0" animBg="1"/>
      <p:bldP spid="83" grpId="0" animBg="1"/>
      <p:bldP spid="84" grpId="0" animBg="1"/>
      <p:bldP spid="85" grpId="0"/>
    </p:bldLst>
  </p:timing>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4146" name="Group 2">
            <a:extLst>
              <a:ext uri="{FF2B5EF4-FFF2-40B4-BE49-F238E27FC236}">
                <a16:creationId xmlns:a16="http://schemas.microsoft.com/office/drawing/2014/main" id="{D19CA66B-23B0-4900-B8D2-BB4868FAF5FC}"/>
              </a:ext>
            </a:extLst>
          </p:cNvPr>
          <p:cNvGrpSpPr>
            <a:grpSpLocks/>
          </p:cNvGrpSpPr>
          <p:nvPr/>
        </p:nvGrpSpPr>
        <p:grpSpPr bwMode="auto">
          <a:xfrm>
            <a:off x="1597026" y="168275"/>
            <a:ext cx="8534401" cy="6192838"/>
            <a:chOff x="46" y="100"/>
            <a:chExt cx="5376" cy="3901"/>
          </a:xfrm>
        </p:grpSpPr>
        <p:sp>
          <p:nvSpPr>
            <p:cNvPr id="110596" name="Freeform 3">
              <a:extLst>
                <a:ext uri="{FF2B5EF4-FFF2-40B4-BE49-F238E27FC236}">
                  <a16:creationId xmlns:a16="http://schemas.microsoft.com/office/drawing/2014/main" id="{037DB029-A340-4225-8AB9-3D97B4AAEE7F}"/>
                </a:ext>
              </a:extLst>
            </p:cNvPr>
            <p:cNvSpPr>
              <a:spLocks/>
            </p:cNvSpPr>
            <p:nvPr/>
          </p:nvSpPr>
          <p:spPr bwMode="auto">
            <a:xfrm>
              <a:off x="1363" y="2198"/>
              <a:ext cx="1363" cy="1020"/>
            </a:xfrm>
            <a:custGeom>
              <a:avLst/>
              <a:gdLst>
                <a:gd name="T0" fmla="*/ 1030 w 1363"/>
                <a:gd name="T1" fmla="*/ 0 h 1020"/>
                <a:gd name="T2" fmla="*/ 768 w 1363"/>
                <a:gd name="T3" fmla="*/ 317 h 1020"/>
                <a:gd name="T4" fmla="*/ 557 w 1363"/>
                <a:gd name="T5" fmla="*/ 528 h 1020"/>
                <a:gd name="T6" fmla="*/ 267 w 1363"/>
                <a:gd name="T7" fmla="*/ 788 h 1020"/>
                <a:gd name="T8" fmla="*/ 0 w 1363"/>
                <a:gd name="T9" fmla="*/ 1020 h 1020"/>
                <a:gd name="T10" fmla="*/ 267 w 1363"/>
                <a:gd name="T11" fmla="*/ 1016 h 1020"/>
                <a:gd name="T12" fmla="*/ 694 w 1363"/>
                <a:gd name="T13" fmla="*/ 665 h 1020"/>
                <a:gd name="T14" fmla="*/ 917 w 1363"/>
                <a:gd name="T15" fmla="*/ 476 h 1020"/>
                <a:gd name="T16" fmla="*/ 1078 w 1363"/>
                <a:gd name="T17" fmla="*/ 334 h 1020"/>
                <a:gd name="T18" fmla="*/ 1224 w 1363"/>
                <a:gd name="T19" fmla="*/ 197 h 1020"/>
                <a:gd name="T20" fmla="*/ 1363 w 1363"/>
                <a:gd name="T21" fmla="*/ 70 h 1020"/>
                <a:gd name="T22" fmla="*/ 1030 w 1363"/>
                <a:gd name="T23" fmla="*/ 0 h 102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63"/>
                <a:gd name="T37" fmla="*/ 0 h 1020"/>
                <a:gd name="T38" fmla="*/ 1363 w 1363"/>
                <a:gd name="T39" fmla="*/ 1020 h 102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63" h="1020">
                  <a:moveTo>
                    <a:pt x="1030" y="0"/>
                  </a:moveTo>
                  <a:cubicBezTo>
                    <a:pt x="931" y="41"/>
                    <a:pt x="847" y="229"/>
                    <a:pt x="768" y="317"/>
                  </a:cubicBezTo>
                  <a:cubicBezTo>
                    <a:pt x="689" y="405"/>
                    <a:pt x="641" y="450"/>
                    <a:pt x="557" y="528"/>
                  </a:cubicBezTo>
                  <a:cubicBezTo>
                    <a:pt x="473" y="606"/>
                    <a:pt x="360" y="706"/>
                    <a:pt x="267" y="788"/>
                  </a:cubicBezTo>
                  <a:cubicBezTo>
                    <a:pt x="174" y="870"/>
                    <a:pt x="118" y="922"/>
                    <a:pt x="0" y="1020"/>
                  </a:cubicBezTo>
                  <a:cubicBezTo>
                    <a:pt x="111" y="1018"/>
                    <a:pt x="195" y="1018"/>
                    <a:pt x="267" y="1016"/>
                  </a:cubicBezTo>
                  <a:cubicBezTo>
                    <a:pt x="379" y="932"/>
                    <a:pt x="586" y="755"/>
                    <a:pt x="694" y="665"/>
                  </a:cubicBezTo>
                  <a:cubicBezTo>
                    <a:pt x="802" y="575"/>
                    <a:pt x="853" y="531"/>
                    <a:pt x="917" y="476"/>
                  </a:cubicBezTo>
                  <a:cubicBezTo>
                    <a:pt x="981" y="421"/>
                    <a:pt x="1027" y="381"/>
                    <a:pt x="1078" y="334"/>
                  </a:cubicBezTo>
                  <a:cubicBezTo>
                    <a:pt x="1129" y="287"/>
                    <a:pt x="1176" y="241"/>
                    <a:pt x="1224" y="197"/>
                  </a:cubicBezTo>
                  <a:lnTo>
                    <a:pt x="1363" y="70"/>
                  </a:lnTo>
                  <a:lnTo>
                    <a:pt x="1030" y="0"/>
                  </a:lnTo>
                  <a:close/>
                </a:path>
              </a:pathLst>
            </a:custGeom>
            <a:solidFill>
              <a:srgbClr val="DDDDDD"/>
            </a:solidFill>
            <a:ln>
              <a:headEnd/>
              <a:tailEnd/>
            </a:ln>
          </p:spPr>
          <p:style>
            <a:lnRef idx="1">
              <a:schemeClr val="dk1"/>
            </a:lnRef>
            <a:fillRef idx="2">
              <a:schemeClr val="dk1"/>
            </a:fillRef>
            <a:effectRef idx="1">
              <a:schemeClr val="dk1"/>
            </a:effectRef>
            <a:fontRef idx="minor">
              <a:schemeClr val="dk1"/>
            </a:fontRef>
          </p:style>
          <p:txBody>
            <a:bodyPr wrap="none" anchor="ctr"/>
            <a:lstStyle/>
            <a:p>
              <a:pPr eaLnBrk="1" hangingPunct="1">
                <a:defRPr/>
              </a:pPr>
              <a:endParaRPr lang="cs-CZ"/>
            </a:p>
          </p:txBody>
        </p:sp>
        <p:sp>
          <p:nvSpPr>
            <p:cNvPr id="110597" name="Freeform 4">
              <a:extLst>
                <a:ext uri="{FF2B5EF4-FFF2-40B4-BE49-F238E27FC236}">
                  <a16:creationId xmlns:a16="http://schemas.microsoft.com/office/drawing/2014/main" id="{4D4A67CF-658F-408D-BD8C-22A9797F56B3}"/>
                </a:ext>
              </a:extLst>
            </p:cNvPr>
            <p:cNvSpPr>
              <a:spLocks/>
            </p:cNvSpPr>
            <p:nvPr/>
          </p:nvSpPr>
          <p:spPr bwMode="auto">
            <a:xfrm>
              <a:off x="2854" y="846"/>
              <a:ext cx="2009" cy="1148"/>
            </a:xfrm>
            <a:custGeom>
              <a:avLst/>
              <a:gdLst>
                <a:gd name="T0" fmla="*/ 38 w 2009"/>
                <a:gd name="T1" fmla="*/ 811 h 1148"/>
                <a:gd name="T2" fmla="*/ 329 w 2009"/>
                <a:gd name="T3" fmla="*/ 691 h 1148"/>
                <a:gd name="T4" fmla="*/ 2009 w 2009"/>
                <a:gd name="T5" fmla="*/ 0 h 1148"/>
                <a:gd name="T6" fmla="*/ 2009 w 2009"/>
                <a:gd name="T7" fmla="*/ 742 h 1148"/>
                <a:gd name="T8" fmla="*/ 941 w 2009"/>
                <a:gd name="T9" fmla="*/ 1148 h 1148"/>
                <a:gd name="T10" fmla="*/ 38 w 2009"/>
                <a:gd name="T11" fmla="*/ 1137 h 1148"/>
                <a:gd name="T12" fmla="*/ 38 w 2009"/>
                <a:gd name="T13" fmla="*/ 811 h 1148"/>
                <a:gd name="T14" fmla="*/ 0 60000 65536"/>
                <a:gd name="T15" fmla="*/ 0 60000 65536"/>
                <a:gd name="T16" fmla="*/ 0 60000 65536"/>
                <a:gd name="T17" fmla="*/ 0 60000 65536"/>
                <a:gd name="T18" fmla="*/ 0 60000 65536"/>
                <a:gd name="T19" fmla="*/ 0 60000 65536"/>
                <a:gd name="T20" fmla="*/ 0 60000 65536"/>
                <a:gd name="T21" fmla="*/ 0 w 2009"/>
                <a:gd name="T22" fmla="*/ 0 h 1148"/>
                <a:gd name="T23" fmla="*/ 2009 w 2009"/>
                <a:gd name="T24" fmla="*/ 1148 h 11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09" h="1148">
                  <a:moveTo>
                    <a:pt x="38" y="811"/>
                  </a:moveTo>
                  <a:cubicBezTo>
                    <a:pt x="30" y="770"/>
                    <a:pt x="0" y="826"/>
                    <a:pt x="329" y="691"/>
                  </a:cubicBezTo>
                  <a:lnTo>
                    <a:pt x="2009" y="0"/>
                  </a:lnTo>
                  <a:lnTo>
                    <a:pt x="2009" y="742"/>
                  </a:lnTo>
                  <a:lnTo>
                    <a:pt x="941" y="1148"/>
                  </a:lnTo>
                  <a:lnTo>
                    <a:pt x="38" y="1137"/>
                  </a:lnTo>
                  <a:lnTo>
                    <a:pt x="38" y="811"/>
                  </a:lnTo>
                  <a:close/>
                </a:path>
              </a:pathLst>
            </a:custGeom>
            <a:solidFill>
              <a:srgbClr val="DDDDDD"/>
            </a:solidFill>
            <a:ln>
              <a:headEnd/>
              <a:tailEnd/>
            </a:ln>
          </p:spPr>
          <p:style>
            <a:lnRef idx="1">
              <a:schemeClr val="dk1"/>
            </a:lnRef>
            <a:fillRef idx="2">
              <a:schemeClr val="dk1"/>
            </a:fillRef>
            <a:effectRef idx="1">
              <a:schemeClr val="dk1"/>
            </a:effectRef>
            <a:fontRef idx="minor">
              <a:schemeClr val="dk1"/>
            </a:fontRef>
          </p:style>
          <p:txBody>
            <a:bodyPr wrap="none" anchor="ctr"/>
            <a:lstStyle/>
            <a:p>
              <a:pPr eaLnBrk="1" hangingPunct="1">
                <a:defRPr/>
              </a:pPr>
              <a:endParaRPr lang="cs-CZ"/>
            </a:p>
          </p:txBody>
        </p:sp>
        <p:sp>
          <p:nvSpPr>
            <p:cNvPr id="110598" name="Freeform 5">
              <a:extLst>
                <a:ext uri="{FF2B5EF4-FFF2-40B4-BE49-F238E27FC236}">
                  <a16:creationId xmlns:a16="http://schemas.microsoft.com/office/drawing/2014/main" id="{03003596-5B0C-40DE-BD4E-2ED39152BD2D}"/>
                </a:ext>
              </a:extLst>
            </p:cNvPr>
            <p:cNvSpPr>
              <a:spLocks/>
            </p:cNvSpPr>
            <p:nvPr/>
          </p:nvSpPr>
          <p:spPr bwMode="auto">
            <a:xfrm>
              <a:off x="2606" y="283"/>
              <a:ext cx="1278" cy="1787"/>
            </a:xfrm>
            <a:custGeom>
              <a:avLst/>
              <a:gdLst>
                <a:gd name="T0" fmla="*/ 0 w 1278"/>
                <a:gd name="T1" fmla="*/ 1673 h 1787"/>
                <a:gd name="T2" fmla="*/ 189 w 1278"/>
                <a:gd name="T3" fmla="*/ 1341 h 1787"/>
                <a:gd name="T4" fmla="*/ 566 w 1278"/>
                <a:gd name="T5" fmla="*/ 638 h 1787"/>
                <a:gd name="T6" fmla="*/ 835 w 1278"/>
                <a:gd name="T7" fmla="*/ 107 h 1787"/>
                <a:gd name="T8" fmla="*/ 892 w 1278"/>
                <a:gd name="T9" fmla="*/ 0 h 1787"/>
                <a:gd name="T10" fmla="*/ 1278 w 1278"/>
                <a:gd name="T11" fmla="*/ 2 h 1787"/>
                <a:gd name="T12" fmla="*/ 1052 w 1278"/>
                <a:gd name="T13" fmla="*/ 433 h 1787"/>
                <a:gd name="T14" fmla="*/ 515 w 1278"/>
                <a:gd name="T15" fmla="*/ 1450 h 1787"/>
                <a:gd name="T16" fmla="*/ 332 w 1278"/>
                <a:gd name="T17" fmla="*/ 1787 h 1787"/>
                <a:gd name="T18" fmla="*/ 0 w 1278"/>
                <a:gd name="T19" fmla="*/ 1673 h 178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78"/>
                <a:gd name="T31" fmla="*/ 0 h 1787"/>
                <a:gd name="T32" fmla="*/ 1278 w 1278"/>
                <a:gd name="T33" fmla="*/ 1787 h 178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78" h="1787">
                  <a:moveTo>
                    <a:pt x="0" y="1673"/>
                  </a:moveTo>
                  <a:lnTo>
                    <a:pt x="189" y="1341"/>
                  </a:lnTo>
                  <a:cubicBezTo>
                    <a:pt x="283" y="1169"/>
                    <a:pt x="458" y="843"/>
                    <a:pt x="566" y="638"/>
                  </a:cubicBezTo>
                  <a:cubicBezTo>
                    <a:pt x="674" y="433"/>
                    <a:pt x="781" y="213"/>
                    <a:pt x="835" y="107"/>
                  </a:cubicBezTo>
                  <a:lnTo>
                    <a:pt x="892" y="0"/>
                  </a:lnTo>
                  <a:lnTo>
                    <a:pt x="1278" y="2"/>
                  </a:lnTo>
                  <a:lnTo>
                    <a:pt x="1052" y="433"/>
                  </a:lnTo>
                  <a:cubicBezTo>
                    <a:pt x="925" y="674"/>
                    <a:pt x="635" y="1224"/>
                    <a:pt x="515" y="1450"/>
                  </a:cubicBezTo>
                  <a:lnTo>
                    <a:pt x="332" y="1787"/>
                  </a:lnTo>
                  <a:lnTo>
                    <a:pt x="0" y="1673"/>
                  </a:lnTo>
                  <a:close/>
                </a:path>
              </a:pathLst>
            </a:custGeom>
            <a:solidFill>
              <a:srgbClr val="DDDDDD"/>
            </a:solidFill>
            <a:ln>
              <a:headEnd/>
              <a:tailEnd/>
            </a:ln>
          </p:spPr>
          <p:style>
            <a:lnRef idx="1">
              <a:schemeClr val="dk1"/>
            </a:lnRef>
            <a:fillRef idx="2">
              <a:schemeClr val="dk1"/>
            </a:fillRef>
            <a:effectRef idx="1">
              <a:schemeClr val="dk1"/>
            </a:effectRef>
            <a:fontRef idx="minor">
              <a:schemeClr val="dk1"/>
            </a:fontRef>
          </p:style>
          <p:txBody>
            <a:bodyPr wrap="none" anchor="ctr"/>
            <a:lstStyle/>
            <a:p>
              <a:pPr eaLnBrk="1" hangingPunct="1">
                <a:defRPr/>
              </a:pPr>
              <a:endParaRPr lang="cs-CZ"/>
            </a:p>
          </p:txBody>
        </p:sp>
        <p:sp>
          <p:nvSpPr>
            <p:cNvPr id="110599" name="Freeform 6">
              <a:extLst>
                <a:ext uri="{FF2B5EF4-FFF2-40B4-BE49-F238E27FC236}">
                  <a16:creationId xmlns:a16="http://schemas.microsoft.com/office/drawing/2014/main" id="{E47688DE-3F5C-4449-B5B4-5C834569A0D3}"/>
                </a:ext>
              </a:extLst>
            </p:cNvPr>
            <p:cNvSpPr>
              <a:spLocks/>
            </p:cNvSpPr>
            <p:nvPr/>
          </p:nvSpPr>
          <p:spPr bwMode="auto">
            <a:xfrm>
              <a:off x="916" y="2242"/>
              <a:ext cx="1623" cy="914"/>
            </a:xfrm>
            <a:custGeom>
              <a:avLst/>
              <a:gdLst>
                <a:gd name="T0" fmla="*/ 1206 w 1623"/>
                <a:gd name="T1" fmla="*/ 23 h 914"/>
                <a:gd name="T2" fmla="*/ 0 w 1623"/>
                <a:gd name="T3" fmla="*/ 680 h 914"/>
                <a:gd name="T4" fmla="*/ 0 w 1623"/>
                <a:gd name="T5" fmla="*/ 914 h 914"/>
                <a:gd name="T6" fmla="*/ 1623 w 1623"/>
                <a:gd name="T7" fmla="*/ 0 h 914"/>
                <a:gd name="T8" fmla="*/ 0 60000 65536"/>
                <a:gd name="T9" fmla="*/ 0 60000 65536"/>
                <a:gd name="T10" fmla="*/ 0 60000 65536"/>
                <a:gd name="T11" fmla="*/ 0 60000 65536"/>
                <a:gd name="T12" fmla="*/ 0 w 1623"/>
                <a:gd name="T13" fmla="*/ 0 h 914"/>
                <a:gd name="T14" fmla="*/ 1623 w 1623"/>
                <a:gd name="T15" fmla="*/ 914 h 914"/>
              </a:gdLst>
              <a:ahLst/>
              <a:cxnLst>
                <a:cxn ang="T8">
                  <a:pos x="T0" y="T1"/>
                </a:cxn>
                <a:cxn ang="T9">
                  <a:pos x="T2" y="T3"/>
                </a:cxn>
                <a:cxn ang="T10">
                  <a:pos x="T4" y="T5"/>
                </a:cxn>
                <a:cxn ang="T11">
                  <a:pos x="T6" y="T7"/>
                </a:cxn>
              </a:cxnLst>
              <a:rect l="T12" t="T13" r="T14" b="T15"/>
              <a:pathLst>
                <a:path w="1623" h="914">
                  <a:moveTo>
                    <a:pt x="1206" y="23"/>
                  </a:moveTo>
                  <a:lnTo>
                    <a:pt x="0" y="680"/>
                  </a:lnTo>
                  <a:lnTo>
                    <a:pt x="0" y="914"/>
                  </a:lnTo>
                  <a:lnTo>
                    <a:pt x="1623" y="0"/>
                  </a:lnTo>
                </a:path>
              </a:pathLst>
            </a:custGeom>
            <a:solidFill>
              <a:schemeClr val="bg1">
                <a:lumMod val="85000"/>
              </a:schemeClr>
            </a:solidFill>
            <a:ln w="12700">
              <a:solidFill>
                <a:schemeClr val="tx1"/>
              </a:solidFill>
              <a:round/>
              <a:headEnd/>
              <a:tailEnd/>
            </a:ln>
          </p:spPr>
          <p:txBody>
            <a:bodyPr wrap="none" anchor="ctr"/>
            <a:lstStyle/>
            <a:p>
              <a:pPr eaLnBrk="1" hangingPunct="1">
                <a:defRPr/>
              </a:pPr>
              <a:endParaRPr lang="cs-CZ" dirty="0">
                <a:latin typeface="Arial" charset="0"/>
              </a:endParaRPr>
            </a:p>
          </p:txBody>
        </p:sp>
        <p:sp>
          <p:nvSpPr>
            <p:cNvPr id="134153" name="Freeform 7">
              <a:extLst>
                <a:ext uri="{FF2B5EF4-FFF2-40B4-BE49-F238E27FC236}">
                  <a16:creationId xmlns:a16="http://schemas.microsoft.com/office/drawing/2014/main" id="{31C6D014-E058-4595-9C42-B48048E0C87D}"/>
                </a:ext>
              </a:extLst>
            </p:cNvPr>
            <p:cNvSpPr>
              <a:spLocks/>
            </p:cNvSpPr>
            <p:nvPr/>
          </p:nvSpPr>
          <p:spPr bwMode="auto">
            <a:xfrm>
              <a:off x="909" y="286"/>
              <a:ext cx="4160" cy="2928"/>
            </a:xfrm>
            <a:custGeom>
              <a:avLst/>
              <a:gdLst>
                <a:gd name="T0" fmla="*/ 0 w 4160"/>
                <a:gd name="T1" fmla="*/ 1645 h 2928"/>
                <a:gd name="T2" fmla="*/ 1611 w 4160"/>
                <a:gd name="T3" fmla="*/ 1645 h 2928"/>
                <a:gd name="T4" fmla="*/ 1617 w 4160"/>
                <a:gd name="T5" fmla="*/ 1451 h 2928"/>
                <a:gd name="T6" fmla="*/ 1508 w 4160"/>
                <a:gd name="T7" fmla="*/ 1137 h 2928"/>
                <a:gd name="T8" fmla="*/ 1440 w 4160"/>
                <a:gd name="T9" fmla="*/ 634 h 2928"/>
                <a:gd name="T10" fmla="*/ 1354 w 4160"/>
                <a:gd name="T11" fmla="*/ 240 h 2928"/>
                <a:gd name="T12" fmla="*/ 1234 w 4160"/>
                <a:gd name="T13" fmla="*/ 2 h 2928"/>
                <a:gd name="T14" fmla="*/ 1472 w 4160"/>
                <a:gd name="T15" fmla="*/ 0 h 2928"/>
                <a:gd name="T16" fmla="*/ 1605 w 4160"/>
                <a:gd name="T17" fmla="*/ 377 h 2928"/>
                <a:gd name="T18" fmla="*/ 1680 w 4160"/>
                <a:gd name="T19" fmla="*/ 811 h 2928"/>
                <a:gd name="T20" fmla="*/ 1743 w 4160"/>
                <a:gd name="T21" fmla="*/ 1091 h 2928"/>
                <a:gd name="T22" fmla="*/ 1868 w 4160"/>
                <a:gd name="T23" fmla="*/ 1468 h 2928"/>
                <a:gd name="T24" fmla="*/ 1977 w 4160"/>
                <a:gd name="T25" fmla="*/ 1645 h 2928"/>
                <a:gd name="T26" fmla="*/ 2926 w 4160"/>
                <a:gd name="T27" fmla="*/ 1651 h 2928"/>
                <a:gd name="T28" fmla="*/ 4160 w 4160"/>
                <a:gd name="T29" fmla="*/ 1657 h 2928"/>
                <a:gd name="T30" fmla="*/ 4160 w 4160"/>
                <a:gd name="T31" fmla="*/ 2000 h 2928"/>
                <a:gd name="T32" fmla="*/ 1926 w 4160"/>
                <a:gd name="T33" fmla="*/ 2000 h 2928"/>
                <a:gd name="T34" fmla="*/ 1914 w 4160"/>
                <a:gd name="T35" fmla="*/ 2422 h 2928"/>
                <a:gd name="T36" fmla="*/ 1913 w 4160"/>
                <a:gd name="T37" fmla="*/ 2928 h 2928"/>
                <a:gd name="T38" fmla="*/ 1611 w 4160"/>
                <a:gd name="T39" fmla="*/ 2925 h 2928"/>
                <a:gd name="T40" fmla="*/ 1605 w 4160"/>
                <a:gd name="T41" fmla="*/ 2005 h 2928"/>
                <a:gd name="T42" fmla="*/ 0 w 4160"/>
                <a:gd name="T43" fmla="*/ 2005 h 2928"/>
                <a:gd name="T44" fmla="*/ 0 w 4160"/>
                <a:gd name="T45" fmla="*/ 1645 h 29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60"/>
                <a:gd name="T70" fmla="*/ 0 h 2928"/>
                <a:gd name="T71" fmla="*/ 4160 w 4160"/>
                <a:gd name="T72" fmla="*/ 2928 h 29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60" h="2928">
                  <a:moveTo>
                    <a:pt x="0" y="1645"/>
                  </a:moveTo>
                  <a:lnTo>
                    <a:pt x="1611" y="1645"/>
                  </a:lnTo>
                  <a:lnTo>
                    <a:pt x="1617" y="1451"/>
                  </a:lnTo>
                  <a:cubicBezTo>
                    <a:pt x="1600" y="1366"/>
                    <a:pt x="1537" y="1273"/>
                    <a:pt x="1508" y="1137"/>
                  </a:cubicBezTo>
                  <a:cubicBezTo>
                    <a:pt x="1479" y="1001"/>
                    <a:pt x="1466" y="783"/>
                    <a:pt x="1440" y="634"/>
                  </a:cubicBezTo>
                  <a:cubicBezTo>
                    <a:pt x="1414" y="485"/>
                    <a:pt x="1388" y="345"/>
                    <a:pt x="1354" y="240"/>
                  </a:cubicBezTo>
                  <a:lnTo>
                    <a:pt x="1234" y="2"/>
                  </a:lnTo>
                  <a:lnTo>
                    <a:pt x="1472" y="0"/>
                  </a:lnTo>
                  <a:cubicBezTo>
                    <a:pt x="1534" y="62"/>
                    <a:pt x="1570" y="242"/>
                    <a:pt x="1605" y="377"/>
                  </a:cubicBezTo>
                  <a:cubicBezTo>
                    <a:pt x="1640" y="512"/>
                    <a:pt x="1657" y="692"/>
                    <a:pt x="1680" y="811"/>
                  </a:cubicBezTo>
                  <a:cubicBezTo>
                    <a:pt x="1703" y="930"/>
                    <a:pt x="1712" y="982"/>
                    <a:pt x="1743" y="1091"/>
                  </a:cubicBezTo>
                  <a:cubicBezTo>
                    <a:pt x="1774" y="1200"/>
                    <a:pt x="1829" y="1376"/>
                    <a:pt x="1868" y="1468"/>
                  </a:cubicBezTo>
                  <a:lnTo>
                    <a:pt x="1977" y="1645"/>
                  </a:lnTo>
                  <a:lnTo>
                    <a:pt x="2926" y="1651"/>
                  </a:lnTo>
                  <a:lnTo>
                    <a:pt x="4160" y="1657"/>
                  </a:lnTo>
                  <a:lnTo>
                    <a:pt x="4160" y="2000"/>
                  </a:lnTo>
                  <a:lnTo>
                    <a:pt x="1926" y="2000"/>
                  </a:lnTo>
                  <a:lnTo>
                    <a:pt x="1914" y="2422"/>
                  </a:lnTo>
                  <a:lnTo>
                    <a:pt x="1913" y="2928"/>
                  </a:lnTo>
                  <a:lnTo>
                    <a:pt x="1611" y="2925"/>
                  </a:lnTo>
                  <a:lnTo>
                    <a:pt x="1605" y="2005"/>
                  </a:lnTo>
                  <a:lnTo>
                    <a:pt x="0" y="2005"/>
                  </a:lnTo>
                  <a:lnTo>
                    <a:pt x="0" y="1645"/>
                  </a:lnTo>
                  <a:close/>
                </a:path>
              </a:pathLst>
            </a:custGeom>
            <a:solidFill>
              <a:srgbClr val="FFFF66"/>
            </a:solidFill>
            <a:ln w="12700">
              <a:solidFill>
                <a:schemeClr val="tx1"/>
              </a:solidFill>
              <a:round/>
              <a:headEnd/>
              <a:tailEnd/>
            </a:ln>
          </p:spPr>
          <p:txBody>
            <a:bodyPr wrap="none" anchor="ctr"/>
            <a:lstStyle/>
            <a:p>
              <a:endParaRPr lang="en-US"/>
            </a:p>
          </p:txBody>
        </p:sp>
        <p:sp>
          <p:nvSpPr>
            <p:cNvPr id="134154" name="Freeform 8">
              <a:extLst>
                <a:ext uri="{FF2B5EF4-FFF2-40B4-BE49-F238E27FC236}">
                  <a16:creationId xmlns:a16="http://schemas.microsoft.com/office/drawing/2014/main" id="{D54F4A91-FD10-485C-A8C3-0487E9469CAB}"/>
                </a:ext>
              </a:extLst>
            </p:cNvPr>
            <p:cNvSpPr>
              <a:spLocks/>
            </p:cNvSpPr>
            <p:nvPr/>
          </p:nvSpPr>
          <p:spPr bwMode="auto">
            <a:xfrm>
              <a:off x="803" y="3577"/>
              <a:ext cx="4403" cy="4"/>
            </a:xfrm>
            <a:custGeom>
              <a:avLst/>
              <a:gdLst>
                <a:gd name="T0" fmla="*/ 0 w 4403"/>
                <a:gd name="T1" fmla="*/ 4 h 4"/>
                <a:gd name="T2" fmla="*/ 4403 w 4403"/>
                <a:gd name="T3" fmla="*/ 0 h 4"/>
                <a:gd name="T4" fmla="*/ 0 60000 65536"/>
                <a:gd name="T5" fmla="*/ 0 60000 65536"/>
                <a:gd name="T6" fmla="*/ 0 w 4403"/>
                <a:gd name="T7" fmla="*/ 0 h 4"/>
                <a:gd name="T8" fmla="*/ 4403 w 4403"/>
                <a:gd name="T9" fmla="*/ 4 h 4"/>
              </a:gdLst>
              <a:ahLst/>
              <a:cxnLst>
                <a:cxn ang="T4">
                  <a:pos x="T0" y="T1"/>
                </a:cxn>
                <a:cxn ang="T5">
                  <a:pos x="T2" y="T3"/>
                </a:cxn>
              </a:cxnLst>
              <a:rect l="T6" t="T7" r="T8" b="T9"/>
              <a:pathLst>
                <a:path w="4403" h="4">
                  <a:moveTo>
                    <a:pt x="0" y="4"/>
                  </a:moveTo>
                  <a:lnTo>
                    <a:pt x="4403" y="0"/>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55" name="Line 9">
              <a:extLst>
                <a:ext uri="{FF2B5EF4-FFF2-40B4-BE49-F238E27FC236}">
                  <a16:creationId xmlns:a16="http://schemas.microsoft.com/office/drawing/2014/main" id="{2D5407E9-DB8F-4B02-AF12-2E1CED6EC6B8}"/>
                </a:ext>
              </a:extLst>
            </p:cNvPr>
            <p:cNvSpPr>
              <a:spLocks noChangeShapeType="1"/>
            </p:cNvSpPr>
            <p:nvPr/>
          </p:nvSpPr>
          <p:spPr bwMode="auto">
            <a:xfrm flipV="1">
              <a:off x="803" y="3208"/>
              <a:ext cx="4400" cy="11"/>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56" name="Line 10">
              <a:extLst>
                <a:ext uri="{FF2B5EF4-FFF2-40B4-BE49-F238E27FC236}">
                  <a16:creationId xmlns:a16="http://schemas.microsoft.com/office/drawing/2014/main" id="{C9FFF7C3-B2D3-4A2A-8C20-2D4B37B07A3A}"/>
                </a:ext>
              </a:extLst>
            </p:cNvPr>
            <p:cNvSpPr>
              <a:spLocks noChangeShapeType="1"/>
            </p:cNvSpPr>
            <p:nvPr/>
          </p:nvSpPr>
          <p:spPr bwMode="auto">
            <a:xfrm>
              <a:off x="813" y="2848"/>
              <a:ext cx="4395" cy="0"/>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57" name="Line 11">
              <a:extLst>
                <a:ext uri="{FF2B5EF4-FFF2-40B4-BE49-F238E27FC236}">
                  <a16:creationId xmlns:a16="http://schemas.microsoft.com/office/drawing/2014/main" id="{F4FD6A7C-0B3B-4E80-8150-2D138D0206AF}"/>
                </a:ext>
              </a:extLst>
            </p:cNvPr>
            <p:cNvSpPr>
              <a:spLocks noChangeShapeType="1"/>
            </p:cNvSpPr>
            <p:nvPr/>
          </p:nvSpPr>
          <p:spPr bwMode="auto">
            <a:xfrm>
              <a:off x="807" y="2474"/>
              <a:ext cx="4402" cy="1"/>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58" name="Line 12">
              <a:extLst>
                <a:ext uri="{FF2B5EF4-FFF2-40B4-BE49-F238E27FC236}">
                  <a16:creationId xmlns:a16="http://schemas.microsoft.com/office/drawing/2014/main" id="{6907F73A-7A65-455D-8ADA-960F7E9FB133}"/>
                </a:ext>
              </a:extLst>
            </p:cNvPr>
            <p:cNvSpPr>
              <a:spLocks noChangeShapeType="1"/>
            </p:cNvSpPr>
            <p:nvPr/>
          </p:nvSpPr>
          <p:spPr bwMode="auto">
            <a:xfrm flipV="1">
              <a:off x="813" y="2125"/>
              <a:ext cx="4387" cy="0"/>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59" name="Line 13">
              <a:extLst>
                <a:ext uri="{FF2B5EF4-FFF2-40B4-BE49-F238E27FC236}">
                  <a16:creationId xmlns:a16="http://schemas.microsoft.com/office/drawing/2014/main" id="{634675B5-7DAE-4128-952F-12AB66BEA580}"/>
                </a:ext>
              </a:extLst>
            </p:cNvPr>
            <p:cNvSpPr>
              <a:spLocks noChangeShapeType="1"/>
            </p:cNvSpPr>
            <p:nvPr/>
          </p:nvSpPr>
          <p:spPr bwMode="auto">
            <a:xfrm>
              <a:off x="816" y="1758"/>
              <a:ext cx="4385" cy="0"/>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60" name="Line 14">
              <a:extLst>
                <a:ext uri="{FF2B5EF4-FFF2-40B4-BE49-F238E27FC236}">
                  <a16:creationId xmlns:a16="http://schemas.microsoft.com/office/drawing/2014/main" id="{E1441298-0427-4AE8-8A38-C765120DDBCF}"/>
                </a:ext>
              </a:extLst>
            </p:cNvPr>
            <p:cNvSpPr>
              <a:spLocks noChangeShapeType="1"/>
            </p:cNvSpPr>
            <p:nvPr/>
          </p:nvSpPr>
          <p:spPr bwMode="auto">
            <a:xfrm flipV="1">
              <a:off x="799" y="1385"/>
              <a:ext cx="4412" cy="6"/>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61" name="Line 15">
              <a:extLst>
                <a:ext uri="{FF2B5EF4-FFF2-40B4-BE49-F238E27FC236}">
                  <a16:creationId xmlns:a16="http://schemas.microsoft.com/office/drawing/2014/main" id="{B45B55F9-C11E-4DA4-9136-FC9498D30D33}"/>
                </a:ext>
              </a:extLst>
            </p:cNvPr>
            <p:cNvSpPr>
              <a:spLocks noChangeShapeType="1"/>
            </p:cNvSpPr>
            <p:nvPr/>
          </p:nvSpPr>
          <p:spPr bwMode="auto">
            <a:xfrm flipV="1">
              <a:off x="814" y="1013"/>
              <a:ext cx="4390" cy="6"/>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34162" name="Line 16">
              <a:extLst>
                <a:ext uri="{FF2B5EF4-FFF2-40B4-BE49-F238E27FC236}">
                  <a16:creationId xmlns:a16="http://schemas.microsoft.com/office/drawing/2014/main" id="{F225EC8A-650C-4369-AE27-DB9592D963D6}"/>
                </a:ext>
              </a:extLst>
            </p:cNvPr>
            <p:cNvSpPr>
              <a:spLocks noChangeShapeType="1"/>
            </p:cNvSpPr>
            <p:nvPr/>
          </p:nvSpPr>
          <p:spPr bwMode="auto">
            <a:xfrm flipV="1">
              <a:off x="803" y="639"/>
              <a:ext cx="4394" cy="6"/>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34163" name="Freeform 17">
              <a:extLst>
                <a:ext uri="{FF2B5EF4-FFF2-40B4-BE49-F238E27FC236}">
                  <a16:creationId xmlns:a16="http://schemas.microsoft.com/office/drawing/2014/main" id="{AFF7AE8A-3B95-425F-B91D-490E8B52A26E}"/>
                </a:ext>
              </a:extLst>
            </p:cNvPr>
            <p:cNvSpPr>
              <a:spLocks/>
            </p:cNvSpPr>
            <p:nvPr/>
          </p:nvSpPr>
          <p:spPr bwMode="auto">
            <a:xfrm>
              <a:off x="811" y="288"/>
              <a:ext cx="4391" cy="7"/>
            </a:xfrm>
            <a:custGeom>
              <a:avLst/>
              <a:gdLst>
                <a:gd name="T0" fmla="*/ 0 w 4391"/>
                <a:gd name="T1" fmla="*/ 0 h 7"/>
                <a:gd name="T2" fmla="*/ 4391 w 4391"/>
                <a:gd name="T3" fmla="*/ 7 h 7"/>
                <a:gd name="T4" fmla="*/ 0 60000 65536"/>
                <a:gd name="T5" fmla="*/ 0 60000 65536"/>
                <a:gd name="T6" fmla="*/ 0 w 4391"/>
                <a:gd name="T7" fmla="*/ 0 h 7"/>
                <a:gd name="T8" fmla="*/ 4391 w 4391"/>
                <a:gd name="T9" fmla="*/ 7 h 7"/>
              </a:gdLst>
              <a:ahLst/>
              <a:cxnLst>
                <a:cxn ang="T4">
                  <a:pos x="T0" y="T1"/>
                </a:cxn>
                <a:cxn ang="T5">
                  <a:pos x="T2" y="T3"/>
                </a:cxn>
              </a:cxnLst>
              <a:rect l="T6" t="T7" r="T8" b="T9"/>
              <a:pathLst>
                <a:path w="4391" h="7">
                  <a:moveTo>
                    <a:pt x="0" y="0"/>
                  </a:moveTo>
                  <a:lnTo>
                    <a:pt x="4391" y="7"/>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64" name="Freeform 18">
              <a:extLst>
                <a:ext uri="{FF2B5EF4-FFF2-40B4-BE49-F238E27FC236}">
                  <a16:creationId xmlns:a16="http://schemas.microsoft.com/office/drawing/2014/main" id="{358AD4FE-BF55-49A1-A457-F696F3F707A8}"/>
                </a:ext>
              </a:extLst>
            </p:cNvPr>
            <p:cNvSpPr>
              <a:spLocks/>
            </p:cNvSpPr>
            <p:nvPr/>
          </p:nvSpPr>
          <p:spPr bwMode="auto">
            <a:xfrm>
              <a:off x="809" y="290"/>
              <a:ext cx="1" cy="3296"/>
            </a:xfrm>
            <a:custGeom>
              <a:avLst/>
              <a:gdLst>
                <a:gd name="T0" fmla="*/ 0 w 1"/>
                <a:gd name="T1" fmla="*/ 0 h 3296"/>
                <a:gd name="T2" fmla="*/ 0 w 1"/>
                <a:gd name="T3" fmla="*/ 3296 h 3296"/>
                <a:gd name="T4" fmla="*/ 0 60000 65536"/>
                <a:gd name="T5" fmla="*/ 0 60000 65536"/>
                <a:gd name="T6" fmla="*/ 0 w 1"/>
                <a:gd name="T7" fmla="*/ 0 h 3296"/>
                <a:gd name="T8" fmla="*/ 1 w 1"/>
                <a:gd name="T9" fmla="*/ 3296 h 3296"/>
              </a:gdLst>
              <a:ahLst/>
              <a:cxnLst>
                <a:cxn ang="T4">
                  <a:pos x="T0" y="T1"/>
                </a:cxn>
                <a:cxn ang="T5">
                  <a:pos x="T2" y="T3"/>
                </a:cxn>
              </a:cxnLst>
              <a:rect l="T6" t="T7" r="T8" b="T9"/>
              <a:pathLst>
                <a:path w="1" h="3296">
                  <a:moveTo>
                    <a:pt x="0" y="0"/>
                  </a:moveTo>
                  <a:lnTo>
                    <a:pt x="0" y="3296"/>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65" name="Freeform 19">
              <a:extLst>
                <a:ext uri="{FF2B5EF4-FFF2-40B4-BE49-F238E27FC236}">
                  <a16:creationId xmlns:a16="http://schemas.microsoft.com/office/drawing/2014/main" id="{ED84B4D5-3C14-4C87-B91A-130F9325805C}"/>
                </a:ext>
              </a:extLst>
            </p:cNvPr>
            <p:cNvSpPr>
              <a:spLocks/>
            </p:cNvSpPr>
            <p:nvPr/>
          </p:nvSpPr>
          <p:spPr bwMode="auto">
            <a:xfrm>
              <a:off x="1181" y="290"/>
              <a:ext cx="2" cy="3290"/>
            </a:xfrm>
            <a:custGeom>
              <a:avLst/>
              <a:gdLst>
                <a:gd name="T0" fmla="*/ 0 w 2"/>
                <a:gd name="T1" fmla="*/ 0 h 3290"/>
                <a:gd name="T2" fmla="*/ 2 w 2"/>
                <a:gd name="T3" fmla="*/ 3290 h 3290"/>
                <a:gd name="T4" fmla="*/ 0 60000 65536"/>
                <a:gd name="T5" fmla="*/ 0 60000 65536"/>
                <a:gd name="T6" fmla="*/ 0 w 2"/>
                <a:gd name="T7" fmla="*/ 0 h 3290"/>
                <a:gd name="T8" fmla="*/ 2 w 2"/>
                <a:gd name="T9" fmla="*/ 3290 h 3290"/>
              </a:gdLst>
              <a:ahLst/>
              <a:cxnLst>
                <a:cxn ang="T4">
                  <a:pos x="T0" y="T1"/>
                </a:cxn>
                <a:cxn ang="T5">
                  <a:pos x="T2" y="T3"/>
                </a:cxn>
              </a:cxnLst>
              <a:rect l="T6" t="T7" r="T8" b="T9"/>
              <a:pathLst>
                <a:path w="2" h="3290">
                  <a:moveTo>
                    <a:pt x="0" y="0"/>
                  </a:moveTo>
                  <a:lnTo>
                    <a:pt x="2" y="3290"/>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66" name="Line 20">
              <a:extLst>
                <a:ext uri="{FF2B5EF4-FFF2-40B4-BE49-F238E27FC236}">
                  <a16:creationId xmlns:a16="http://schemas.microsoft.com/office/drawing/2014/main" id="{12CD4540-41F2-404E-93DE-C213D206A22A}"/>
                </a:ext>
              </a:extLst>
            </p:cNvPr>
            <p:cNvSpPr>
              <a:spLocks noChangeShapeType="1"/>
            </p:cNvSpPr>
            <p:nvPr/>
          </p:nvSpPr>
          <p:spPr bwMode="auto">
            <a:xfrm flipH="1">
              <a:off x="1548" y="288"/>
              <a:ext cx="0" cy="3303"/>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67" name="Freeform 21">
              <a:extLst>
                <a:ext uri="{FF2B5EF4-FFF2-40B4-BE49-F238E27FC236}">
                  <a16:creationId xmlns:a16="http://schemas.microsoft.com/office/drawing/2014/main" id="{ED4A234A-DF5D-4A2B-A2D2-0FC377AC7902}"/>
                </a:ext>
              </a:extLst>
            </p:cNvPr>
            <p:cNvSpPr>
              <a:spLocks/>
            </p:cNvSpPr>
            <p:nvPr/>
          </p:nvSpPr>
          <p:spPr bwMode="auto">
            <a:xfrm>
              <a:off x="1907" y="290"/>
              <a:ext cx="6" cy="3295"/>
            </a:xfrm>
            <a:custGeom>
              <a:avLst/>
              <a:gdLst>
                <a:gd name="T0" fmla="*/ 6 w 6"/>
                <a:gd name="T1" fmla="*/ 0 h 3295"/>
                <a:gd name="T2" fmla="*/ 0 w 6"/>
                <a:gd name="T3" fmla="*/ 3295 h 3295"/>
                <a:gd name="T4" fmla="*/ 0 60000 65536"/>
                <a:gd name="T5" fmla="*/ 0 60000 65536"/>
                <a:gd name="T6" fmla="*/ 0 w 6"/>
                <a:gd name="T7" fmla="*/ 0 h 3295"/>
                <a:gd name="T8" fmla="*/ 6 w 6"/>
                <a:gd name="T9" fmla="*/ 3295 h 3295"/>
              </a:gdLst>
              <a:ahLst/>
              <a:cxnLst>
                <a:cxn ang="T4">
                  <a:pos x="T0" y="T1"/>
                </a:cxn>
                <a:cxn ang="T5">
                  <a:pos x="T2" y="T3"/>
                </a:cxn>
              </a:cxnLst>
              <a:rect l="T6" t="T7" r="T8" b="T9"/>
              <a:pathLst>
                <a:path w="6" h="3295">
                  <a:moveTo>
                    <a:pt x="6" y="0"/>
                  </a:moveTo>
                  <a:lnTo>
                    <a:pt x="0" y="3295"/>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68" name="Freeform 22">
              <a:extLst>
                <a:ext uri="{FF2B5EF4-FFF2-40B4-BE49-F238E27FC236}">
                  <a16:creationId xmlns:a16="http://schemas.microsoft.com/office/drawing/2014/main" id="{AF208EF1-057E-47B3-9D3D-E7109B23BF46}"/>
                </a:ext>
              </a:extLst>
            </p:cNvPr>
            <p:cNvSpPr>
              <a:spLocks/>
            </p:cNvSpPr>
            <p:nvPr/>
          </p:nvSpPr>
          <p:spPr bwMode="auto">
            <a:xfrm>
              <a:off x="2282" y="290"/>
              <a:ext cx="1" cy="3294"/>
            </a:xfrm>
            <a:custGeom>
              <a:avLst/>
              <a:gdLst>
                <a:gd name="T0" fmla="*/ 0 w 1"/>
                <a:gd name="T1" fmla="*/ 0 h 3294"/>
                <a:gd name="T2" fmla="*/ 1 w 1"/>
                <a:gd name="T3" fmla="*/ 3294 h 3294"/>
                <a:gd name="T4" fmla="*/ 0 60000 65536"/>
                <a:gd name="T5" fmla="*/ 0 60000 65536"/>
                <a:gd name="T6" fmla="*/ 0 w 1"/>
                <a:gd name="T7" fmla="*/ 0 h 3294"/>
                <a:gd name="T8" fmla="*/ 1 w 1"/>
                <a:gd name="T9" fmla="*/ 3294 h 3294"/>
              </a:gdLst>
              <a:ahLst/>
              <a:cxnLst>
                <a:cxn ang="T4">
                  <a:pos x="T0" y="T1"/>
                </a:cxn>
                <a:cxn ang="T5">
                  <a:pos x="T2" y="T3"/>
                </a:cxn>
              </a:cxnLst>
              <a:rect l="T6" t="T7" r="T8" b="T9"/>
              <a:pathLst>
                <a:path w="1" h="3294">
                  <a:moveTo>
                    <a:pt x="0" y="0"/>
                  </a:moveTo>
                  <a:lnTo>
                    <a:pt x="1" y="3294"/>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69" name="Freeform 23">
              <a:extLst>
                <a:ext uri="{FF2B5EF4-FFF2-40B4-BE49-F238E27FC236}">
                  <a16:creationId xmlns:a16="http://schemas.microsoft.com/office/drawing/2014/main" id="{D7FBF1E2-14FC-4A05-97EA-9CE158BD01FE}"/>
                </a:ext>
              </a:extLst>
            </p:cNvPr>
            <p:cNvSpPr>
              <a:spLocks/>
            </p:cNvSpPr>
            <p:nvPr/>
          </p:nvSpPr>
          <p:spPr bwMode="auto">
            <a:xfrm>
              <a:off x="2633" y="290"/>
              <a:ext cx="7" cy="3299"/>
            </a:xfrm>
            <a:custGeom>
              <a:avLst/>
              <a:gdLst>
                <a:gd name="T0" fmla="*/ 7 w 7"/>
                <a:gd name="T1" fmla="*/ 0 h 3299"/>
                <a:gd name="T2" fmla="*/ 0 w 7"/>
                <a:gd name="T3" fmla="*/ 3299 h 3299"/>
                <a:gd name="T4" fmla="*/ 0 60000 65536"/>
                <a:gd name="T5" fmla="*/ 0 60000 65536"/>
                <a:gd name="T6" fmla="*/ 0 w 7"/>
                <a:gd name="T7" fmla="*/ 0 h 3299"/>
                <a:gd name="T8" fmla="*/ 7 w 7"/>
                <a:gd name="T9" fmla="*/ 3299 h 3299"/>
              </a:gdLst>
              <a:ahLst/>
              <a:cxnLst>
                <a:cxn ang="T4">
                  <a:pos x="T0" y="T1"/>
                </a:cxn>
                <a:cxn ang="T5">
                  <a:pos x="T2" y="T3"/>
                </a:cxn>
              </a:cxnLst>
              <a:rect l="T6" t="T7" r="T8" b="T9"/>
              <a:pathLst>
                <a:path w="7" h="3299">
                  <a:moveTo>
                    <a:pt x="7" y="0"/>
                  </a:moveTo>
                  <a:lnTo>
                    <a:pt x="0" y="3299"/>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70" name="Freeform 24">
              <a:extLst>
                <a:ext uri="{FF2B5EF4-FFF2-40B4-BE49-F238E27FC236}">
                  <a16:creationId xmlns:a16="http://schemas.microsoft.com/office/drawing/2014/main" id="{2EC468F9-65A4-4987-B852-BD8248C5E4FD}"/>
                </a:ext>
              </a:extLst>
            </p:cNvPr>
            <p:cNvSpPr>
              <a:spLocks/>
            </p:cNvSpPr>
            <p:nvPr/>
          </p:nvSpPr>
          <p:spPr bwMode="auto">
            <a:xfrm>
              <a:off x="3012" y="293"/>
              <a:ext cx="2" cy="3289"/>
            </a:xfrm>
            <a:custGeom>
              <a:avLst/>
              <a:gdLst>
                <a:gd name="T0" fmla="*/ 0 w 2"/>
                <a:gd name="T1" fmla="*/ 0 h 3289"/>
                <a:gd name="T2" fmla="*/ 2 w 2"/>
                <a:gd name="T3" fmla="*/ 3289 h 3289"/>
                <a:gd name="T4" fmla="*/ 0 60000 65536"/>
                <a:gd name="T5" fmla="*/ 0 60000 65536"/>
                <a:gd name="T6" fmla="*/ 0 w 2"/>
                <a:gd name="T7" fmla="*/ 0 h 3289"/>
                <a:gd name="T8" fmla="*/ 2 w 2"/>
                <a:gd name="T9" fmla="*/ 3289 h 3289"/>
              </a:gdLst>
              <a:ahLst/>
              <a:cxnLst>
                <a:cxn ang="T4">
                  <a:pos x="T0" y="T1"/>
                </a:cxn>
                <a:cxn ang="T5">
                  <a:pos x="T2" y="T3"/>
                </a:cxn>
              </a:cxnLst>
              <a:rect l="T6" t="T7" r="T8" b="T9"/>
              <a:pathLst>
                <a:path w="2" h="3289">
                  <a:moveTo>
                    <a:pt x="0" y="0"/>
                  </a:moveTo>
                  <a:lnTo>
                    <a:pt x="2" y="3289"/>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71" name="Freeform 25">
              <a:extLst>
                <a:ext uri="{FF2B5EF4-FFF2-40B4-BE49-F238E27FC236}">
                  <a16:creationId xmlns:a16="http://schemas.microsoft.com/office/drawing/2014/main" id="{76CF2DB8-80E3-4A5D-9750-2ACEB04527FB}"/>
                </a:ext>
              </a:extLst>
            </p:cNvPr>
            <p:cNvSpPr>
              <a:spLocks/>
            </p:cNvSpPr>
            <p:nvPr/>
          </p:nvSpPr>
          <p:spPr bwMode="auto">
            <a:xfrm>
              <a:off x="3384" y="293"/>
              <a:ext cx="1" cy="3288"/>
            </a:xfrm>
            <a:custGeom>
              <a:avLst/>
              <a:gdLst>
                <a:gd name="T0" fmla="*/ 0 w 1"/>
                <a:gd name="T1" fmla="*/ 0 h 3288"/>
                <a:gd name="T2" fmla="*/ 1 w 1"/>
                <a:gd name="T3" fmla="*/ 3288 h 3288"/>
                <a:gd name="T4" fmla="*/ 0 60000 65536"/>
                <a:gd name="T5" fmla="*/ 0 60000 65536"/>
                <a:gd name="T6" fmla="*/ 0 w 1"/>
                <a:gd name="T7" fmla="*/ 0 h 3288"/>
                <a:gd name="T8" fmla="*/ 1 w 1"/>
                <a:gd name="T9" fmla="*/ 3288 h 3288"/>
              </a:gdLst>
              <a:ahLst/>
              <a:cxnLst>
                <a:cxn ang="T4">
                  <a:pos x="T0" y="T1"/>
                </a:cxn>
                <a:cxn ang="T5">
                  <a:pos x="T2" y="T3"/>
                </a:cxn>
              </a:cxnLst>
              <a:rect l="T6" t="T7" r="T8" b="T9"/>
              <a:pathLst>
                <a:path w="1" h="3288">
                  <a:moveTo>
                    <a:pt x="0" y="0"/>
                  </a:moveTo>
                  <a:lnTo>
                    <a:pt x="1" y="3288"/>
                  </a:ln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72" name="Line 26">
              <a:extLst>
                <a:ext uri="{FF2B5EF4-FFF2-40B4-BE49-F238E27FC236}">
                  <a16:creationId xmlns:a16="http://schemas.microsoft.com/office/drawing/2014/main" id="{FF890330-DE22-4AAB-84F3-9916847F6AF7}"/>
                </a:ext>
              </a:extLst>
            </p:cNvPr>
            <p:cNvSpPr>
              <a:spLocks noChangeShapeType="1"/>
            </p:cNvSpPr>
            <p:nvPr/>
          </p:nvSpPr>
          <p:spPr bwMode="auto">
            <a:xfrm>
              <a:off x="3732" y="286"/>
              <a:ext cx="1" cy="3298"/>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73" name="Line 27">
              <a:extLst>
                <a:ext uri="{FF2B5EF4-FFF2-40B4-BE49-F238E27FC236}">
                  <a16:creationId xmlns:a16="http://schemas.microsoft.com/office/drawing/2014/main" id="{C35CC913-8527-4D28-8613-87E9B75C62F2}"/>
                </a:ext>
              </a:extLst>
            </p:cNvPr>
            <p:cNvSpPr>
              <a:spLocks noChangeShapeType="1"/>
            </p:cNvSpPr>
            <p:nvPr/>
          </p:nvSpPr>
          <p:spPr bwMode="auto">
            <a:xfrm>
              <a:off x="4103" y="286"/>
              <a:ext cx="0" cy="3298"/>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74" name="Line 28">
              <a:extLst>
                <a:ext uri="{FF2B5EF4-FFF2-40B4-BE49-F238E27FC236}">
                  <a16:creationId xmlns:a16="http://schemas.microsoft.com/office/drawing/2014/main" id="{0803E7D5-85A8-4D0D-9358-575AC5E0848C}"/>
                </a:ext>
              </a:extLst>
            </p:cNvPr>
            <p:cNvSpPr>
              <a:spLocks noChangeShapeType="1"/>
            </p:cNvSpPr>
            <p:nvPr/>
          </p:nvSpPr>
          <p:spPr bwMode="auto">
            <a:xfrm flipH="1">
              <a:off x="4469" y="286"/>
              <a:ext cx="0" cy="3303"/>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75" name="Line 29">
              <a:extLst>
                <a:ext uri="{FF2B5EF4-FFF2-40B4-BE49-F238E27FC236}">
                  <a16:creationId xmlns:a16="http://schemas.microsoft.com/office/drawing/2014/main" id="{7F4382E6-8FBF-4F69-B29E-06875A1423C1}"/>
                </a:ext>
              </a:extLst>
            </p:cNvPr>
            <p:cNvSpPr>
              <a:spLocks noChangeShapeType="1"/>
            </p:cNvSpPr>
            <p:nvPr/>
          </p:nvSpPr>
          <p:spPr bwMode="auto">
            <a:xfrm>
              <a:off x="4834" y="294"/>
              <a:ext cx="1" cy="3294"/>
            </a:xfrm>
            <a:prstGeom prst="line">
              <a:avLst/>
            </a:prstGeom>
            <a:noFill/>
            <a:ln w="31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176" name="Freeform 30">
              <a:extLst>
                <a:ext uri="{FF2B5EF4-FFF2-40B4-BE49-F238E27FC236}">
                  <a16:creationId xmlns:a16="http://schemas.microsoft.com/office/drawing/2014/main" id="{4523CEF7-1D49-48E2-BB76-26C39D89B052}"/>
                </a:ext>
              </a:extLst>
            </p:cNvPr>
            <p:cNvSpPr>
              <a:spLocks/>
            </p:cNvSpPr>
            <p:nvPr/>
          </p:nvSpPr>
          <p:spPr bwMode="auto">
            <a:xfrm>
              <a:off x="5206" y="291"/>
              <a:ext cx="1" cy="3292"/>
            </a:xfrm>
            <a:custGeom>
              <a:avLst/>
              <a:gdLst>
                <a:gd name="T0" fmla="*/ 1 w 1"/>
                <a:gd name="T1" fmla="*/ 0 h 3292"/>
                <a:gd name="T2" fmla="*/ 0 w 1"/>
                <a:gd name="T3" fmla="*/ 3292 h 3292"/>
                <a:gd name="T4" fmla="*/ 0 60000 65536"/>
                <a:gd name="T5" fmla="*/ 0 60000 65536"/>
                <a:gd name="T6" fmla="*/ 0 w 1"/>
                <a:gd name="T7" fmla="*/ 0 h 3292"/>
                <a:gd name="T8" fmla="*/ 1 w 1"/>
                <a:gd name="T9" fmla="*/ 3292 h 3292"/>
              </a:gdLst>
              <a:ahLst/>
              <a:cxnLst>
                <a:cxn ang="T4">
                  <a:pos x="T0" y="T1"/>
                </a:cxn>
                <a:cxn ang="T5">
                  <a:pos x="T2" y="T3"/>
                </a:cxn>
              </a:cxnLst>
              <a:rect l="T6" t="T7" r="T8" b="T9"/>
              <a:pathLst>
                <a:path w="1" h="3292">
                  <a:moveTo>
                    <a:pt x="1" y="0"/>
                  </a:moveTo>
                  <a:lnTo>
                    <a:pt x="0" y="3292"/>
                  </a:lnTo>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177" name="Text Box 31">
              <a:extLst>
                <a:ext uri="{FF2B5EF4-FFF2-40B4-BE49-F238E27FC236}">
                  <a16:creationId xmlns:a16="http://schemas.microsoft.com/office/drawing/2014/main" id="{CA4AF212-1B3C-456C-A03C-FA0DDFAE8421}"/>
                </a:ext>
              </a:extLst>
            </p:cNvPr>
            <p:cNvSpPr txBox="1">
              <a:spLocks noChangeArrowheads="1"/>
            </p:cNvSpPr>
            <p:nvPr/>
          </p:nvSpPr>
          <p:spPr bwMode="auto">
            <a:xfrm>
              <a:off x="575" y="3616"/>
              <a:ext cx="2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-25</a:t>
              </a:r>
              <a:endParaRPr lang="cs-CZ" altLang="cs-CZ" sz="2400">
                <a:latin typeface="Arial" panose="020B0604020202020204" pitchFamily="34" charset="0"/>
              </a:endParaRPr>
            </a:p>
          </p:txBody>
        </p:sp>
        <p:sp>
          <p:nvSpPr>
            <p:cNvPr id="134178" name="Text Box 32">
              <a:extLst>
                <a:ext uri="{FF2B5EF4-FFF2-40B4-BE49-F238E27FC236}">
                  <a16:creationId xmlns:a16="http://schemas.microsoft.com/office/drawing/2014/main" id="{67BA7049-09B5-4AC5-8B87-7819DE5A90B3}"/>
                </a:ext>
              </a:extLst>
            </p:cNvPr>
            <p:cNvSpPr txBox="1">
              <a:spLocks noChangeArrowheads="1"/>
            </p:cNvSpPr>
            <p:nvPr/>
          </p:nvSpPr>
          <p:spPr bwMode="auto">
            <a:xfrm>
              <a:off x="934" y="3603"/>
              <a:ext cx="2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-20</a:t>
              </a:r>
              <a:endParaRPr lang="cs-CZ" altLang="cs-CZ" sz="2400">
                <a:latin typeface="Arial" panose="020B0604020202020204" pitchFamily="34" charset="0"/>
              </a:endParaRPr>
            </a:p>
          </p:txBody>
        </p:sp>
        <p:sp>
          <p:nvSpPr>
            <p:cNvPr id="134179" name="Text Box 33">
              <a:extLst>
                <a:ext uri="{FF2B5EF4-FFF2-40B4-BE49-F238E27FC236}">
                  <a16:creationId xmlns:a16="http://schemas.microsoft.com/office/drawing/2014/main" id="{57A5B23E-24BC-4659-A374-33D1B4BFF6D3}"/>
                </a:ext>
              </a:extLst>
            </p:cNvPr>
            <p:cNvSpPr txBox="1">
              <a:spLocks noChangeArrowheads="1"/>
            </p:cNvSpPr>
            <p:nvPr/>
          </p:nvSpPr>
          <p:spPr bwMode="auto">
            <a:xfrm>
              <a:off x="1305" y="3607"/>
              <a:ext cx="2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-15</a:t>
              </a:r>
              <a:endParaRPr lang="cs-CZ" altLang="cs-CZ" sz="2400">
                <a:latin typeface="Arial" panose="020B0604020202020204" pitchFamily="34" charset="0"/>
              </a:endParaRPr>
            </a:p>
          </p:txBody>
        </p:sp>
        <p:sp>
          <p:nvSpPr>
            <p:cNvPr id="134180" name="Text Box 34">
              <a:extLst>
                <a:ext uri="{FF2B5EF4-FFF2-40B4-BE49-F238E27FC236}">
                  <a16:creationId xmlns:a16="http://schemas.microsoft.com/office/drawing/2014/main" id="{C3010783-B61A-4A0A-B9DE-0D9EC066AFD1}"/>
                </a:ext>
              </a:extLst>
            </p:cNvPr>
            <p:cNvSpPr txBox="1">
              <a:spLocks noChangeArrowheads="1"/>
            </p:cNvSpPr>
            <p:nvPr/>
          </p:nvSpPr>
          <p:spPr bwMode="auto">
            <a:xfrm>
              <a:off x="1676" y="3611"/>
              <a:ext cx="2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-10</a:t>
              </a:r>
              <a:endParaRPr lang="cs-CZ" altLang="cs-CZ" sz="2400">
                <a:latin typeface="Arial" panose="020B0604020202020204" pitchFamily="34" charset="0"/>
              </a:endParaRPr>
            </a:p>
          </p:txBody>
        </p:sp>
        <p:sp>
          <p:nvSpPr>
            <p:cNvPr id="134181" name="Text Box 35">
              <a:extLst>
                <a:ext uri="{FF2B5EF4-FFF2-40B4-BE49-F238E27FC236}">
                  <a16:creationId xmlns:a16="http://schemas.microsoft.com/office/drawing/2014/main" id="{A0DAC522-C2AB-4046-888B-288853F8C01A}"/>
                </a:ext>
              </a:extLst>
            </p:cNvPr>
            <p:cNvSpPr txBox="1">
              <a:spLocks noChangeArrowheads="1"/>
            </p:cNvSpPr>
            <p:nvPr/>
          </p:nvSpPr>
          <p:spPr bwMode="auto">
            <a:xfrm>
              <a:off x="2078" y="3615"/>
              <a:ext cx="216"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-5</a:t>
              </a:r>
              <a:endParaRPr lang="cs-CZ" altLang="cs-CZ" sz="2400">
                <a:latin typeface="Arial" panose="020B0604020202020204" pitchFamily="34" charset="0"/>
              </a:endParaRPr>
            </a:p>
          </p:txBody>
        </p:sp>
        <p:sp>
          <p:nvSpPr>
            <p:cNvPr id="134182" name="Text Box 36">
              <a:extLst>
                <a:ext uri="{FF2B5EF4-FFF2-40B4-BE49-F238E27FC236}">
                  <a16:creationId xmlns:a16="http://schemas.microsoft.com/office/drawing/2014/main" id="{DEBD0F92-4566-45A7-942D-218DEA4C1DD3}"/>
                </a:ext>
              </a:extLst>
            </p:cNvPr>
            <p:cNvSpPr txBox="1">
              <a:spLocks noChangeArrowheads="1"/>
            </p:cNvSpPr>
            <p:nvPr/>
          </p:nvSpPr>
          <p:spPr bwMode="auto">
            <a:xfrm>
              <a:off x="2474" y="3619"/>
              <a:ext cx="1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0</a:t>
              </a:r>
              <a:endParaRPr lang="cs-CZ" altLang="cs-CZ" sz="2400">
                <a:latin typeface="Arial" panose="020B0604020202020204" pitchFamily="34" charset="0"/>
              </a:endParaRPr>
            </a:p>
          </p:txBody>
        </p:sp>
        <p:sp>
          <p:nvSpPr>
            <p:cNvPr id="134183" name="Text Box 37">
              <a:extLst>
                <a:ext uri="{FF2B5EF4-FFF2-40B4-BE49-F238E27FC236}">
                  <a16:creationId xmlns:a16="http://schemas.microsoft.com/office/drawing/2014/main" id="{680E12B4-C9DF-4B7A-AC7E-D7272F5998B9}"/>
                </a:ext>
              </a:extLst>
            </p:cNvPr>
            <p:cNvSpPr txBox="1">
              <a:spLocks noChangeArrowheads="1"/>
            </p:cNvSpPr>
            <p:nvPr/>
          </p:nvSpPr>
          <p:spPr bwMode="auto">
            <a:xfrm>
              <a:off x="2839" y="3623"/>
              <a:ext cx="1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5</a:t>
              </a:r>
              <a:endParaRPr lang="cs-CZ" altLang="cs-CZ" sz="2400">
                <a:latin typeface="Arial" panose="020B0604020202020204" pitchFamily="34" charset="0"/>
              </a:endParaRPr>
            </a:p>
          </p:txBody>
        </p:sp>
        <p:sp>
          <p:nvSpPr>
            <p:cNvPr id="134184" name="Text Box 38">
              <a:extLst>
                <a:ext uri="{FF2B5EF4-FFF2-40B4-BE49-F238E27FC236}">
                  <a16:creationId xmlns:a16="http://schemas.microsoft.com/office/drawing/2014/main" id="{7903729C-8980-49FA-BB73-1143D5D80202}"/>
                </a:ext>
              </a:extLst>
            </p:cNvPr>
            <p:cNvSpPr txBox="1">
              <a:spLocks noChangeArrowheads="1"/>
            </p:cNvSpPr>
            <p:nvPr/>
          </p:nvSpPr>
          <p:spPr bwMode="auto">
            <a:xfrm>
              <a:off x="3178" y="3621"/>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10</a:t>
              </a:r>
              <a:endParaRPr lang="cs-CZ" altLang="cs-CZ" sz="2400">
                <a:latin typeface="Arial" panose="020B0604020202020204" pitchFamily="34" charset="0"/>
              </a:endParaRPr>
            </a:p>
          </p:txBody>
        </p:sp>
        <p:sp>
          <p:nvSpPr>
            <p:cNvPr id="134185" name="Text Box 39">
              <a:extLst>
                <a:ext uri="{FF2B5EF4-FFF2-40B4-BE49-F238E27FC236}">
                  <a16:creationId xmlns:a16="http://schemas.microsoft.com/office/drawing/2014/main" id="{3E0ECD07-DF5F-43EE-A6D2-891709BF36D1}"/>
                </a:ext>
              </a:extLst>
            </p:cNvPr>
            <p:cNvSpPr txBox="1">
              <a:spLocks noChangeArrowheads="1"/>
            </p:cNvSpPr>
            <p:nvPr/>
          </p:nvSpPr>
          <p:spPr bwMode="auto">
            <a:xfrm>
              <a:off x="3532" y="3613"/>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15</a:t>
              </a:r>
              <a:endParaRPr lang="cs-CZ" altLang="cs-CZ" sz="2400">
                <a:latin typeface="Arial" panose="020B0604020202020204" pitchFamily="34" charset="0"/>
              </a:endParaRPr>
            </a:p>
          </p:txBody>
        </p:sp>
        <p:sp>
          <p:nvSpPr>
            <p:cNvPr id="134186" name="Text Box 40">
              <a:extLst>
                <a:ext uri="{FF2B5EF4-FFF2-40B4-BE49-F238E27FC236}">
                  <a16:creationId xmlns:a16="http://schemas.microsoft.com/office/drawing/2014/main" id="{D34E599C-7B3D-4754-AED8-D0E80C60AB3F}"/>
                </a:ext>
              </a:extLst>
            </p:cNvPr>
            <p:cNvSpPr txBox="1">
              <a:spLocks noChangeArrowheads="1"/>
            </p:cNvSpPr>
            <p:nvPr/>
          </p:nvSpPr>
          <p:spPr bwMode="auto">
            <a:xfrm>
              <a:off x="3903" y="3629"/>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20</a:t>
              </a:r>
              <a:endParaRPr lang="cs-CZ" altLang="cs-CZ" sz="2400">
                <a:latin typeface="Arial" panose="020B0604020202020204" pitchFamily="34" charset="0"/>
              </a:endParaRPr>
            </a:p>
          </p:txBody>
        </p:sp>
        <p:sp>
          <p:nvSpPr>
            <p:cNvPr id="134187" name="Text Box 41">
              <a:extLst>
                <a:ext uri="{FF2B5EF4-FFF2-40B4-BE49-F238E27FC236}">
                  <a16:creationId xmlns:a16="http://schemas.microsoft.com/office/drawing/2014/main" id="{9947588C-7EF8-43AE-A41C-8063E33E7377}"/>
                </a:ext>
              </a:extLst>
            </p:cNvPr>
            <p:cNvSpPr txBox="1">
              <a:spLocks noChangeArrowheads="1"/>
            </p:cNvSpPr>
            <p:nvPr/>
          </p:nvSpPr>
          <p:spPr bwMode="auto">
            <a:xfrm>
              <a:off x="4256" y="3616"/>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25</a:t>
              </a:r>
              <a:endParaRPr lang="cs-CZ" altLang="cs-CZ" sz="2400">
                <a:latin typeface="Arial" panose="020B0604020202020204" pitchFamily="34" charset="0"/>
              </a:endParaRPr>
            </a:p>
          </p:txBody>
        </p:sp>
        <p:sp>
          <p:nvSpPr>
            <p:cNvPr id="134188" name="Text Box 42">
              <a:extLst>
                <a:ext uri="{FF2B5EF4-FFF2-40B4-BE49-F238E27FC236}">
                  <a16:creationId xmlns:a16="http://schemas.microsoft.com/office/drawing/2014/main" id="{D4EC7AB0-A2FA-4D32-A8E1-AE673A76528B}"/>
                </a:ext>
              </a:extLst>
            </p:cNvPr>
            <p:cNvSpPr txBox="1">
              <a:spLocks noChangeArrowheads="1"/>
            </p:cNvSpPr>
            <p:nvPr/>
          </p:nvSpPr>
          <p:spPr bwMode="auto">
            <a:xfrm>
              <a:off x="4616" y="3620"/>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30</a:t>
              </a:r>
              <a:endParaRPr lang="cs-CZ" altLang="cs-CZ" sz="2400">
                <a:latin typeface="Arial" panose="020B0604020202020204" pitchFamily="34" charset="0"/>
              </a:endParaRPr>
            </a:p>
          </p:txBody>
        </p:sp>
        <p:sp>
          <p:nvSpPr>
            <p:cNvPr id="134189" name="Text Box 43">
              <a:extLst>
                <a:ext uri="{FF2B5EF4-FFF2-40B4-BE49-F238E27FC236}">
                  <a16:creationId xmlns:a16="http://schemas.microsoft.com/office/drawing/2014/main" id="{E85047A7-F2E8-4355-82DD-8D9CCC79420D}"/>
                </a:ext>
              </a:extLst>
            </p:cNvPr>
            <p:cNvSpPr txBox="1">
              <a:spLocks noChangeArrowheads="1"/>
            </p:cNvSpPr>
            <p:nvPr/>
          </p:nvSpPr>
          <p:spPr bwMode="auto">
            <a:xfrm>
              <a:off x="591" y="3105"/>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10</a:t>
              </a:r>
              <a:endParaRPr lang="cs-CZ" altLang="cs-CZ" sz="2400">
                <a:latin typeface="Arial" panose="020B0604020202020204" pitchFamily="34" charset="0"/>
              </a:endParaRPr>
            </a:p>
          </p:txBody>
        </p:sp>
        <p:sp>
          <p:nvSpPr>
            <p:cNvPr id="134190" name="Text Box 44">
              <a:extLst>
                <a:ext uri="{FF2B5EF4-FFF2-40B4-BE49-F238E27FC236}">
                  <a16:creationId xmlns:a16="http://schemas.microsoft.com/office/drawing/2014/main" id="{134EEA8C-295A-489F-8A4D-15F94A23B997}"/>
                </a:ext>
              </a:extLst>
            </p:cNvPr>
            <p:cNvSpPr txBox="1">
              <a:spLocks noChangeArrowheads="1"/>
            </p:cNvSpPr>
            <p:nvPr/>
          </p:nvSpPr>
          <p:spPr bwMode="auto">
            <a:xfrm>
              <a:off x="590" y="2744"/>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dirty="0">
                  <a:latin typeface="Arial" panose="020B0604020202020204" pitchFamily="34" charset="0"/>
                </a:rPr>
                <a:t>20</a:t>
              </a:r>
              <a:endParaRPr lang="cs-CZ" altLang="cs-CZ" sz="2400" dirty="0">
                <a:latin typeface="Arial" panose="020B0604020202020204" pitchFamily="34" charset="0"/>
              </a:endParaRPr>
            </a:p>
          </p:txBody>
        </p:sp>
        <p:sp>
          <p:nvSpPr>
            <p:cNvPr id="134191" name="Text Box 45">
              <a:extLst>
                <a:ext uri="{FF2B5EF4-FFF2-40B4-BE49-F238E27FC236}">
                  <a16:creationId xmlns:a16="http://schemas.microsoft.com/office/drawing/2014/main" id="{8AB603CC-8082-46D7-B12E-AAA9953C5C50}"/>
                </a:ext>
              </a:extLst>
            </p:cNvPr>
            <p:cNvSpPr txBox="1">
              <a:spLocks noChangeArrowheads="1"/>
            </p:cNvSpPr>
            <p:nvPr/>
          </p:nvSpPr>
          <p:spPr bwMode="auto">
            <a:xfrm>
              <a:off x="588" y="2383"/>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30</a:t>
              </a:r>
              <a:endParaRPr lang="cs-CZ" altLang="cs-CZ" sz="2400">
                <a:latin typeface="Arial" panose="020B0604020202020204" pitchFamily="34" charset="0"/>
              </a:endParaRPr>
            </a:p>
          </p:txBody>
        </p:sp>
        <p:sp>
          <p:nvSpPr>
            <p:cNvPr id="134192" name="Text Box 46">
              <a:extLst>
                <a:ext uri="{FF2B5EF4-FFF2-40B4-BE49-F238E27FC236}">
                  <a16:creationId xmlns:a16="http://schemas.microsoft.com/office/drawing/2014/main" id="{7C651636-7446-414F-953B-493794BB7830}"/>
                </a:ext>
              </a:extLst>
            </p:cNvPr>
            <p:cNvSpPr txBox="1">
              <a:spLocks noChangeArrowheads="1"/>
            </p:cNvSpPr>
            <p:nvPr/>
          </p:nvSpPr>
          <p:spPr bwMode="auto">
            <a:xfrm>
              <a:off x="587" y="2004"/>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40</a:t>
              </a:r>
              <a:endParaRPr lang="cs-CZ" altLang="cs-CZ" sz="2400">
                <a:latin typeface="Arial" panose="020B0604020202020204" pitchFamily="34" charset="0"/>
              </a:endParaRPr>
            </a:p>
          </p:txBody>
        </p:sp>
        <p:sp>
          <p:nvSpPr>
            <p:cNvPr id="134193" name="Text Box 47">
              <a:extLst>
                <a:ext uri="{FF2B5EF4-FFF2-40B4-BE49-F238E27FC236}">
                  <a16:creationId xmlns:a16="http://schemas.microsoft.com/office/drawing/2014/main" id="{F581C337-CA93-4035-9D1A-57FA3E549F8B}"/>
                </a:ext>
              </a:extLst>
            </p:cNvPr>
            <p:cNvSpPr txBox="1">
              <a:spLocks noChangeArrowheads="1"/>
            </p:cNvSpPr>
            <p:nvPr/>
          </p:nvSpPr>
          <p:spPr bwMode="auto">
            <a:xfrm>
              <a:off x="592" y="1643"/>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50</a:t>
              </a:r>
              <a:endParaRPr lang="cs-CZ" altLang="cs-CZ" sz="2400">
                <a:latin typeface="Arial" panose="020B0604020202020204" pitchFamily="34" charset="0"/>
              </a:endParaRPr>
            </a:p>
          </p:txBody>
        </p:sp>
        <p:sp>
          <p:nvSpPr>
            <p:cNvPr id="134194" name="Text Box 48">
              <a:extLst>
                <a:ext uri="{FF2B5EF4-FFF2-40B4-BE49-F238E27FC236}">
                  <a16:creationId xmlns:a16="http://schemas.microsoft.com/office/drawing/2014/main" id="{D60CAE63-D4CC-4CA4-81F6-413B24C40513}"/>
                </a:ext>
              </a:extLst>
            </p:cNvPr>
            <p:cNvSpPr txBox="1">
              <a:spLocks noChangeArrowheads="1"/>
            </p:cNvSpPr>
            <p:nvPr/>
          </p:nvSpPr>
          <p:spPr bwMode="auto">
            <a:xfrm>
              <a:off x="597" y="1282"/>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60</a:t>
              </a:r>
              <a:endParaRPr lang="cs-CZ" altLang="cs-CZ" sz="2400">
                <a:latin typeface="Arial" panose="020B0604020202020204" pitchFamily="34" charset="0"/>
              </a:endParaRPr>
            </a:p>
          </p:txBody>
        </p:sp>
        <p:sp>
          <p:nvSpPr>
            <p:cNvPr id="134195" name="Text Box 49">
              <a:extLst>
                <a:ext uri="{FF2B5EF4-FFF2-40B4-BE49-F238E27FC236}">
                  <a16:creationId xmlns:a16="http://schemas.microsoft.com/office/drawing/2014/main" id="{02927C54-34B5-47F4-82C9-E6397BEB0B59}"/>
                </a:ext>
              </a:extLst>
            </p:cNvPr>
            <p:cNvSpPr txBox="1">
              <a:spLocks noChangeArrowheads="1"/>
            </p:cNvSpPr>
            <p:nvPr/>
          </p:nvSpPr>
          <p:spPr bwMode="auto">
            <a:xfrm>
              <a:off x="602" y="921"/>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70</a:t>
              </a:r>
              <a:endParaRPr lang="cs-CZ" altLang="cs-CZ" sz="2400">
                <a:latin typeface="Arial" panose="020B0604020202020204" pitchFamily="34" charset="0"/>
              </a:endParaRPr>
            </a:p>
          </p:txBody>
        </p:sp>
        <p:sp>
          <p:nvSpPr>
            <p:cNvPr id="134196" name="Text Box 50">
              <a:extLst>
                <a:ext uri="{FF2B5EF4-FFF2-40B4-BE49-F238E27FC236}">
                  <a16:creationId xmlns:a16="http://schemas.microsoft.com/office/drawing/2014/main" id="{64933554-E4F0-4E80-B5EE-D745127DA6DC}"/>
                </a:ext>
              </a:extLst>
            </p:cNvPr>
            <p:cNvSpPr txBox="1">
              <a:spLocks noChangeArrowheads="1"/>
            </p:cNvSpPr>
            <p:nvPr/>
          </p:nvSpPr>
          <p:spPr bwMode="auto">
            <a:xfrm>
              <a:off x="607" y="549"/>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80</a:t>
              </a:r>
              <a:endParaRPr lang="cs-CZ" altLang="cs-CZ" sz="2400">
                <a:latin typeface="Arial" panose="020B0604020202020204" pitchFamily="34" charset="0"/>
              </a:endParaRPr>
            </a:p>
          </p:txBody>
        </p:sp>
        <p:sp>
          <p:nvSpPr>
            <p:cNvPr id="134197" name="Text Box 51">
              <a:extLst>
                <a:ext uri="{FF2B5EF4-FFF2-40B4-BE49-F238E27FC236}">
                  <a16:creationId xmlns:a16="http://schemas.microsoft.com/office/drawing/2014/main" id="{36BB3BFD-A51D-42EC-B7A4-1174C9C55173}"/>
                </a:ext>
              </a:extLst>
            </p:cNvPr>
            <p:cNvSpPr txBox="1">
              <a:spLocks noChangeArrowheads="1"/>
            </p:cNvSpPr>
            <p:nvPr/>
          </p:nvSpPr>
          <p:spPr bwMode="auto">
            <a:xfrm>
              <a:off x="612" y="176"/>
              <a:ext cx="24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90</a:t>
              </a:r>
              <a:endParaRPr lang="cs-CZ" altLang="cs-CZ" sz="2400">
                <a:latin typeface="Arial" panose="020B0604020202020204" pitchFamily="34" charset="0"/>
              </a:endParaRPr>
            </a:p>
          </p:txBody>
        </p:sp>
        <p:sp>
          <p:nvSpPr>
            <p:cNvPr id="134198" name="Text Box 52">
              <a:extLst>
                <a:ext uri="{FF2B5EF4-FFF2-40B4-BE49-F238E27FC236}">
                  <a16:creationId xmlns:a16="http://schemas.microsoft.com/office/drawing/2014/main" id="{428C4C99-0022-493B-B964-B4221CD3DD62}"/>
                </a:ext>
              </a:extLst>
            </p:cNvPr>
            <p:cNvSpPr txBox="1">
              <a:spLocks noChangeArrowheads="1"/>
            </p:cNvSpPr>
            <p:nvPr/>
          </p:nvSpPr>
          <p:spPr bwMode="auto">
            <a:xfrm>
              <a:off x="46" y="100"/>
              <a:ext cx="63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400">
                  <a:latin typeface="Arial" panose="020B0604020202020204" pitchFamily="34" charset="0"/>
                </a:rPr>
                <a:t>P</a:t>
              </a:r>
              <a:r>
                <a:rPr lang="cs-CZ" altLang="cs-CZ" sz="1400">
                  <a:latin typeface="Arial" panose="020B0604020202020204" pitchFamily="34" charset="0"/>
                </a:rPr>
                <a:t>CO</a:t>
              </a:r>
              <a:r>
                <a:rPr lang="cs-CZ" altLang="cs-CZ" sz="1400" baseline="-25000">
                  <a:latin typeface="Arial" panose="020B0604020202020204" pitchFamily="34" charset="0"/>
                </a:rPr>
                <a:t>2</a:t>
              </a:r>
              <a:r>
                <a:rPr lang="cs-CZ" altLang="cs-CZ" sz="1400">
                  <a:latin typeface="Arial" panose="020B0604020202020204" pitchFamily="34" charset="0"/>
                </a:rPr>
                <a:t> </a:t>
              </a:r>
              <a:r>
                <a:rPr lang="cs-CZ" altLang="cs-CZ" sz="1200">
                  <a:latin typeface="Arial" panose="020B0604020202020204" pitchFamily="34" charset="0"/>
                </a:rPr>
                <a:t>torr</a:t>
              </a:r>
              <a:endParaRPr lang="cs-CZ" altLang="cs-CZ" sz="2400">
                <a:latin typeface="Arial" panose="020B0604020202020204" pitchFamily="34" charset="0"/>
              </a:endParaRPr>
            </a:p>
          </p:txBody>
        </p:sp>
        <p:sp>
          <p:nvSpPr>
            <p:cNvPr id="134199" name="Text Box 53">
              <a:extLst>
                <a:ext uri="{FF2B5EF4-FFF2-40B4-BE49-F238E27FC236}">
                  <a16:creationId xmlns:a16="http://schemas.microsoft.com/office/drawing/2014/main" id="{1B2DA99E-7878-420D-AD86-CD6F3CC0DB4F}"/>
                </a:ext>
              </a:extLst>
            </p:cNvPr>
            <p:cNvSpPr txBox="1">
              <a:spLocks noChangeArrowheads="1"/>
            </p:cNvSpPr>
            <p:nvPr/>
          </p:nvSpPr>
          <p:spPr bwMode="auto">
            <a:xfrm>
              <a:off x="4221" y="3710"/>
              <a:ext cx="1201"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600">
                  <a:latin typeface="Arial" panose="020B0604020202020204" pitchFamily="34" charset="0"/>
                </a:rPr>
                <a:t>Base Excess</a:t>
              </a:r>
              <a:r>
                <a:rPr lang="cs-CZ" altLang="cs-CZ" sz="2400">
                  <a:latin typeface="Arial" panose="020B0604020202020204" pitchFamily="34" charset="0"/>
                </a:rPr>
                <a:t> </a:t>
              </a:r>
              <a:r>
                <a:rPr lang="cs-CZ" altLang="cs-CZ" sz="1200">
                  <a:latin typeface="Arial" panose="020B0604020202020204" pitchFamily="34" charset="0"/>
                </a:rPr>
                <a:t>mmol/l</a:t>
              </a:r>
              <a:endParaRPr lang="cs-CZ" altLang="cs-CZ" sz="2400">
                <a:latin typeface="Arial" panose="020B0604020202020204" pitchFamily="34" charset="0"/>
              </a:endParaRPr>
            </a:p>
          </p:txBody>
        </p:sp>
        <p:sp>
          <p:nvSpPr>
            <p:cNvPr id="134200" name="Freeform 54">
              <a:extLst>
                <a:ext uri="{FF2B5EF4-FFF2-40B4-BE49-F238E27FC236}">
                  <a16:creationId xmlns:a16="http://schemas.microsoft.com/office/drawing/2014/main" id="{CFA04562-DFB6-4926-8CAE-EF3CC96A7D35}"/>
                </a:ext>
              </a:extLst>
            </p:cNvPr>
            <p:cNvSpPr>
              <a:spLocks/>
            </p:cNvSpPr>
            <p:nvPr/>
          </p:nvSpPr>
          <p:spPr bwMode="auto">
            <a:xfrm>
              <a:off x="819" y="291"/>
              <a:ext cx="1370" cy="2662"/>
            </a:xfrm>
            <a:custGeom>
              <a:avLst/>
              <a:gdLst>
                <a:gd name="T0" fmla="*/ 0 w 1368"/>
                <a:gd name="T1" fmla="*/ 2680 h 2659"/>
                <a:gd name="T2" fmla="*/ 191 w 1368"/>
                <a:gd name="T3" fmla="*/ 2421 h 2659"/>
                <a:gd name="T4" fmla="*/ 375 w 1368"/>
                <a:gd name="T5" fmla="*/ 2151 h 2659"/>
                <a:gd name="T6" fmla="*/ 689 w 1368"/>
                <a:gd name="T7" fmla="*/ 1534 h 2659"/>
                <a:gd name="T8" fmla="*/ 895 w 1368"/>
                <a:gd name="T9" fmla="*/ 1059 h 2659"/>
                <a:gd name="T10" fmla="*/ 1382 w 1368"/>
                <a:gd name="T11" fmla="*/ 0 h 2659"/>
                <a:gd name="T12" fmla="*/ 0 60000 65536"/>
                <a:gd name="T13" fmla="*/ 0 60000 65536"/>
                <a:gd name="T14" fmla="*/ 0 60000 65536"/>
                <a:gd name="T15" fmla="*/ 0 60000 65536"/>
                <a:gd name="T16" fmla="*/ 0 60000 65536"/>
                <a:gd name="T17" fmla="*/ 0 60000 65536"/>
                <a:gd name="T18" fmla="*/ 0 w 1368"/>
                <a:gd name="T19" fmla="*/ 0 h 2659"/>
                <a:gd name="T20" fmla="*/ 1368 w 1368"/>
                <a:gd name="T21" fmla="*/ 2659 h 2659"/>
              </a:gdLst>
              <a:ahLst/>
              <a:cxnLst>
                <a:cxn ang="T12">
                  <a:pos x="T0" y="T1"/>
                </a:cxn>
                <a:cxn ang="T13">
                  <a:pos x="T2" y="T3"/>
                </a:cxn>
                <a:cxn ang="T14">
                  <a:pos x="T4" y="T5"/>
                </a:cxn>
                <a:cxn ang="T15">
                  <a:pos x="T6" y="T7"/>
                </a:cxn>
                <a:cxn ang="T16">
                  <a:pos x="T8" y="T9"/>
                </a:cxn>
                <a:cxn ang="T17">
                  <a:pos x="T10" y="T11"/>
                </a:cxn>
              </a:cxnLst>
              <a:rect l="T18" t="T19" r="T20" b="T21"/>
              <a:pathLst>
                <a:path w="1368" h="2659">
                  <a:moveTo>
                    <a:pt x="0" y="2659"/>
                  </a:moveTo>
                  <a:cubicBezTo>
                    <a:pt x="31" y="2616"/>
                    <a:pt x="130" y="2487"/>
                    <a:pt x="191" y="2400"/>
                  </a:cubicBezTo>
                  <a:cubicBezTo>
                    <a:pt x="252" y="2313"/>
                    <a:pt x="286" y="2283"/>
                    <a:pt x="368" y="2137"/>
                  </a:cubicBezTo>
                  <a:cubicBezTo>
                    <a:pt x="450" y="1991"/>
                    <a:pt x="595" y="1701"/>
                    <a:pt x="682" y="1520"/>
                  </a:cubicBezTo>
                  <a:cubicBezTo>
                    <a:pt x="769" y="1339"/>
                    <a:pt x="774" y="1305"/>
                    <a:pt x="888" y="1052"/>
                  </a:cubicBezTo>
                  <a:cubicBezTo>
                    <a:pt x="1002" y="799"/>
                    <a:pt x="1268" y="219"/>
                    <a:pt x="1368"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201" name="Freeform 55">
              <a:extLst>
                <a:ext uri="{FF2B5EF4-FFF2-40B4-BE49-F238E27FC236}">
                  <a16:creationId xmlns:a16="http://schemas.microsoft.com/office/drawing/2014/main" id="{7285B51A-2455-4B2E-9E09-99B372166A9C}"/>
                </a:ext>
              </a:extLst>
            </p:cNvPr>
            <p:cNvSpPr>
              <a:spLocks/>
            </p:cNvSpPr>
            <p:nvPr/>
          </p:nvSpPr>
          <p:spPr bwMode="auto">
            <a:xfrm>
              <a:off x="937" y="291"/>
              <a:ext cx="1823" cy="2926"/>
            </a:xfrm>
            <a:custGeom>
              <a:avLst/>
              <a:gdLst>
                <a:gd name="T0" fmla="*/ 0 w 1823"/>
                <a:gd name="T1" fmla="*/ 2926 h 2926"/>
                <a:gd name="T2" fmla="*/ 331 w 1823"/>
                <a:gd name="T3" fmla="*/ 2548 h 2926"/>
                <a:gd name="T4" fmla="*/ 508 w 1823"/>
                <a:gd name="T5" fmla="*/ 2285 h 2926"/>
                <a:gd name="T6" fmla="*/ 646 w 1823"/>
                <a:gd name="T7" fmla="*/ 2035 h 2926"/>
                <a:gd name="T8" fmla="*/ 863 w 1823"/>
                <a:gd name="T9" fmla="*/ 1663 h 2926"/>
                <a:gd name="T10" fmla="*/ 1177 w 1823"/>
                <a:gd name="T11" fmla="*/ 1120 h 2926"/>
                <a:gd name="T12" fmla="*/ 1526 w 1823"/>
                <a:gd name="T13" fmla="*/ 515 h 2926"/>
                <a:gd name="T14" fmla="*/ 1823 w 1823"/>
                <a:gd name="T15" fmla="*/ 0 h 2926"/>
                <a:gd name="T16" fmla="*/ 0 60000 65536"/>
                <a:gd name="T17" fmla="*/ 0 60000 65536"/>
                <a:gd name="T18" fmla="*/ 0 60000 65536"/>
                <a:gd name="T19" fmla="*/ 0 60000 65536"/>
                <a:gd name="T20" fmla="*/ 0 60000 65536"/>
                <a:gd name="T21" fmla="*/ 0 60000 65536"/>
                <a:gd name="T22" fmla="*/ 0 60000 65536"/>
                <a:gd name="T23" fmla="*/ 0 60000 65536"/>
                <a:gd name="T24" fmla="*/ 0 w 1823"/>
                <a:gd name="T25" fmla="*/ 0 h 2926"/>
                <a:gd name="T26" fmla="*/ 1823 w 1823"/>
                <a:gd name="T27" fmla="*/ 2926 h 292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3" h="2926">
                  <a:moveTo>
                    <a:pt x="0" y="2926"/>
                  </a:moveTo>
                  <a:cubicBezTo>
                    <a:pt x="56" y="2863"/>
                    <a:pt x="246" y="2655"/>
                    <a:pt x="331" y="2548"/>
                  </a:cubicBezTo>
                  <a:cubicBezTo>
                    <a:pt x="416" y="2441"/>
                    <a:pt x="456" y="2370"/>
                    <a:pt x="508" y="2285"/>
                  </a:cubicBezTo>
                  <a:cubicBezTo>
                    <a:pt x="560" y="2200"/>
                    <a:pt x="587" y="2139"/>
                    <a:pt x="646" y="2035"/>
                  </a:cubicBezTo>
                  <a:cubicBezTo>
                    <a:pt x="705" y="1931"/>
                    <a:pt x="775" y="1815"/>
                    <a:pt x="863" y="1663"/>
                  </a:cubicBezTo>
                  <a:cubicBezTo>
                    <a:pt x="951" y="1511"/>
                    <a:pt x="1067" y="1311"/>
                    <a:pt x="1177" y="1120"/>
                  </a:cubicBezTo>
                  <a:cubicBezTo>
                    <a:pt x="1287" y="929"/>
                    <a:pt x="1418" y="702"/>
                    <a:pt x="1526" y="515"/>
                  </a:cubicBezTo>
                  <a:cubicBezTo>
                    <a:pt x="1634" y="328"/>
                    <a:pt x="1761" y="107"/>
                    <a:pt x="1823"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202" name="Freeform 56">
              <a:extLst>
                <a:ext uri="{FF2B5EF4-FFF2-40B4-BE49-F238E27FC236}">
                  <a16:creationId xmlns:a16="http://schemas.microsoft.com/office/drawing/2014/main" id="{8FDEDBA1-5540-4518-876D-FDC91D64EF6A}"/>
                </a:ext>
              </a:extLst>
            </p:cNvPr>
            <p:cNvSpPr>
              <a:spLocks/>
            </p:cNvSpPr>
            <p:nvPr/>
          </p:nvSpPr>
          <p:spPr bwMode="auto">
            <a:xfrm>
              <a:off x="1157" y="288"/>
              <a:ext cx="2320" cy="2935"/>
            </a:xfrm>
            <a:custGeom>
              <a:avLst/>
              <a:gdLst>
                <a:gd name="T0" fmla="*/ 0 w 2320"/>
                <a:gd name="T1" fmla="*/ 2935 h 2935"/>
                <a:gd name="T2" fmla="*/ 569 w 2320"/>
                <a:gd name="T3" fmla="*/ 2383 h 2935"/>
                <a:gd name="T4" fmla="*/ 900 w 2320"/>
                <a:gd name="T5" fmla="*/ 1966 h 2935"/>
                <a:gd name="T6" fmla="*/ 1139 w 2320"/>
                <a:gd name="T7" fmla="*/ 1623 h 2935"/>
                <a:gd name="T8" fmla="*/ 1396 w 2320"/>
                <a:gd name="T9" fmla="*/ 1258 h 2935"/>
                <a:gd name="T10" fmla="*/ 1693 w 2320"/>
                <a:gd name="T11" fmla="*/ 852 h 2935"/>
                <a:gd name="T12" fmla="*/ 2001 w 2320"/>
                <a:gd name="T13" fmla="*/ 425 h 2935"/>
                <a:gd name="T14" fmla="*/ 2320 w 2320"/>
                <a:gd name="T15" fmla="*/ 0 h 2935"/>
                <a:gd name="T16" fmla="*/ 0 60000 65536"/>
                <a:gd name="T17" fmla="*/ 0 60000 65536"/>
                <a:gd name="T18" fmla="*/ 0 60000 65536"/>
                <a:gd name="T19" fmla="*/ 0 60000 65536"/>
                <a:gd name="T20" fmla="*/ 0 60000 65536"/>
                <a:gd name="T21" fmla="*/ 0 60000 65536"/>
                <a:gd name="T22" fmla="*/ 0 60000 65536"/>
                <a:gd name="T23" fmla="*/ 0 60000 65536"/>
                <a:gd name="T24" fmla="*/ 0 w 2320"/>
                <a:gd name="T25" fmla="*/ 0 h 2935"/>
                <a:gd name="T26" fmla="*/ 2320 w 2320"/>
                <a:gd name="T27" fmla="*/ 2935 h 293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20" h="2935">
                  <a:moveTo>
                    <a:pt x="0" y="2935"/>
                  </a:moveTo>
                  <a:cubicBezTo>
                    <a:pt x="95" y="2843"/>
                    <a:pt x="419" y="2544"/>
                    <a:pt x="569" y="2383"/>
                  </a:cubicBezTo>
                  <a:cubicBezTo>
                    <a:pt x="719" y="2222"/>
                    <a:pt x="805" y="2094"/>
                    <a:pt x="900" y="1966"/>
                  </a:cubicBezTo>
                  <a:cubicBezTo>
                    <a:pt x="995" y="1840"/>
                    <a:pt x="1056" y="1742"/>
                    <a:pt x="1139" y="1623"/>
                  </a:cubicBezTo>
                  <a:cubicBezTo>
                    <a:pt x="1223" y="1506"/>
                    <a:pt x="1305" y="1387"/>
                    <a:pt x="1396" y="1258"/>
                  </a:cubicBezTo>
                  <a:cubicBezTo>
                    <a:pt x="1488" y="1129"/>
                    <a:pt x="1592" y="992"/>
                    <a:pt x="1693" y="852"/>
                  </a:cubicBezTo>
                  <a:cubicBezTo>
                    <a:pt x="1794" y="714"/>
                    <a:pt x="1896" y="567"/>
                    <a:pt x="2001" y="425"/>
                  </a:cubicBezTo>
                  <a:cubicBezTo>
                    <a:pt x="2107" y="283"/>
                    <a:pt x="2254" y="89"/>
                    <a:pt x="2320"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203" name="Freeform 57">
              <a:extLst>
                <a:ext uri="{FF2B5EF4-FFF2-40B4-BE49-F238E27FC236}">
                  <a16:creationId xmlns:a16="http://schemas.microsoft.com/office/drawing/2014/main" id="{73C576BC-DBA4-494F-A904-F0962E2CDA66}"/>
                </a:ext>
              </a:extLst>
            </p:cNvPr>
            <p:cNvSpPr>
              <a:spLocks/>
            </p:cNvSpPr>
            <p:nvPr/>
          </p:nvSpPr>
          <p:spPr bwMode="auto">
            <a:xfrm>
              <a:off x="1389" y="294"/>
              <a:ext cx="2661" cy="2923"/>
            </a:xfrm>
            <a:custGeom>
              <a:avLst/>
              <a:gdLst>
                <a:gd name="T0" fmla="*/ 0 w 2661"/>
                <a:gd name="T1" fmla="*/ 2923 h 2923"/>
                <a:gd name="T2" fmla="*/ 617 w 2661"/>
                <a:gd name="T3" fmla="*/ 2369 h 2923"/>
                <a:gd name="T4" fmla="*/ 1005 w 2661"/>
                <a:gd name="T5" fmla="*/ 1980 h 2923"/>
                <a:gd name="T6" fmla="*/ 1257 w 2661"/>
                <a:gd name="T7" fmla="*/ 1666 h 2923"/>
                <a:gd name="T8" fmla="*/ 1560 w 2661"/>
                <a:gd name="T9" fmla="*/ 1312 h 2923"/>
                <a:gd name="T10" fmla="*/ 1908 w 2661"/>
                <a:gd name="T11" fmla="*/ 883 h 2923"/>
                <a:gd name="T12" fmla="*/ 2286 w 2661"/>
                <a:gd name="T13" fmla="*/ 432 h 2923"/>
                <a:gd name="T14" fmla="*/ 2661 w 2661"/>
                <a:gd name="T15" fmla="*/ 0 h 2923"/>
                <a:gd name="T16" fmla="*/ 0 60000 65536"/>
                <a:gd name="T17" fmla="*/ 0 60000 65536"/>
                <a:gd name="T18" fmla="*/ 0 60000 65536"/>
                <a:gd name="T19" fmla="*/ 0 60000 65536"/>
                <a:gd name="T20" fmla="*/ 0 60000 65536"/>
                <a:gd name="T21" fmla="*/ 0 60000 65536"/>
                <a:gd name="T22" fmla="*/ 0 60000 65536"/>
                <a:gd name="T23" fmla="*/ 0 60000 65536"/>
                <a:gd name="T24" fmla="*/ 0 w 2661"/>
                <a:gd name="T25" fmla="*/ 0 h 2923"/>
                <a:gd name="T26" fmla="*/ 2661 w 2661"/>
                <a:gd name="T27" fmla="*/ 2923 h 292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61" h="2923">
                  <a:moveTo>
                    <a:pt x="0" y="2923"/>
                  </a:moveTo>
                  <a:cubicBezTo>
                    <a:pt x="102" y="2831"/>
                    <a:pt x="450" y="2526"/>
                    <a:pt x="617" y="2369"/>
                  </a:cubicBezTo>
                  <a:cubicBezTo>
                    <a:pt x="784" y="2212"/>
                    <a:pt x="898" y="2097"/>
                    <a:pt x="1005" y="1980"/>
                  </a:cubicBezTo>
                  <a:cubicBezTo>
                    <a:pt x="1112" y="1863"/>
                    <a:pt x="1165" y="1777"/>
                    <a:pt x="1257" y="1666"/>
                  </a:cubicBezTo>
                  <a:cubicBezTo>
                    <a:pt x="1349" y="1555"/>
                    <a:pt x="1452" y="1442"/>
                    <a:pt x="1560" y="1312"/>
                  </a:cubicBezTo>
                  <a:cubicBezTo>
                    <a:pt x="1668" y="1182"/>
                    <a:pt x="1787" y="1030"/>
                    <a:pt x="1908" y="883"/>
                  </a:cubicBezTo>
                  <a:cubicBezTo>
                    <a:pt x="2029" y="736"/>
                    <a:pt x="2161" y="579"/>
                    <a:pt x="2286" y="432"/>
                  </a:cubicBezTo>
                  <a:cubicBezTo>
                    <a:pt x="2411" y="285"/>
                    <a:pt x="2583" y="90"/>
                    <a:pt x="2661"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dirty="0"/>
            </a:p>
          </p:txBody>
        </p:sp>
        <p:sp>
          <p:nvSpPr>
            <p:cNvPr id="134204" name="Freeform 58">
              <a:extLst>
                <a:ext uri="{FF2B5EF4-FFF2-40B4-BE49-F238E27FC236}">
                  <a16:creationId xmlns:a16="http://schemas.microsoft.com/office/drawing/2014/main" id="{0E9DFECB-CDA1-4D9C-9637-D504F28957A5}"/>
                </a:ext>
              </a:extLst>
            </p:cNvPr>
            <p:cNvSpPr>
              <a:spLocks/>
            </p:cNvSpPr>
            <p:nvPr/>
          </p:nvSpPr>
          <p:spPr bwMode="auto">
            <a:xfrm>
              <a:off x="1600" y="291"/>
              <a:ext cx="3006" cy="2920"/>
            </a:xfrm>
            <a:custGeom>
              <a:avLst/>
              <a:gdLst>
                <a:gd name="T0" fmla="*/ 0 w 3006"/>
                <a:gd name="T1" fmla="*/ 2920 h 2920"/>
                <a:gd name="T2" fmla="*/ 549 w 3006"/>
                <a:gd name="T3" fmla="*/ 2463 h 2920"/>
                <a:gd name="T4" fmla="*/ 1006 w 3006"/>
                <a:gd name="T5" fmla="*/ 2017 h 2920"/>
                <a:gd name="T6" fmla="*/ 1355 w 3006"/>
                <a:gd name="T7" fmla="*/ 1652 h 2920"/>
                <a:gd name="T8" fmla="*/ 1800 w 3006"/>
                <a:gd name="T9" fmla="*/ 1206 h 2920"/>
                <a:gd name="T10" fmla="*/ 2137 w 3006"/>
                <a:gd name="T11" fmla="*/ 858 h 2920"/>
                <a:gd name="T12" fmla="*/ 2412 w 3006"/>
                <a:gd name="T13" fmla="*/ 589 h 2920"/>
                <a:gd name="T14" fmla="*/ 2691 w 3006"/>
                <a:gd name="T15" fmla="*/ 304 h 2920"/>
                <a:gd name="T16" fmla="*/ 3006 w 3006"/>
                <a:gd name="T17" fmla="*/ 0 h 292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06"/>
                <a:gd name="T28" fmla="*/ 0 h 2920"/>
                <a:gd name="T29" fmla="*/ 3006 w 3006"/>
                <a:gd name="T30" fmla="*/ 2920 h 292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06" h="2920">
                  <a:moveTo>
                    <a:pt x="0" y="2920"/>
                  </a:moveTo>
                  <a:cubicBezTo>
                    <a:pt x="91" y="2844"/>
                    <a:pt x="381" y="2613"/>
                    <a:pt x="549" y="2463"/>
                  </a:cubicBezTo>
                  <a:cubicBezTo>
                    <a:pt x="717" y="2313"/>
                    <a:pt x="872" y="2152"/>
                    <a:pt x="1006" y="2017"/>
                  </a:cubicBezTo>
                  <a:cubicBezTo>
                    <a:pt x="1140" y="1882"/>
                    <a:pt x="1223" y="1787"/>
                    <a:pt x="1355" y="1652"/>
                  </a:cubicBezTo>
                  <a:cubicBezTo>
                    <a:pt x="1487" y="1517"/>
                    <a:pt x="1670" y="1338"/>
                    <a:pt x="1800" y="1206"/>
                  </a:cubicBezTo>
                  <a:cubicBezTo>
                    <a:pt x="1930" y="1074"/>
                    <a:pt x="2035" y="961"/>
                    <a:pt x="2137" y="858"/>
                  </a:cubicBezTo>
                  <a:cubicBezTo>
                    <a:pt x="2239" y="755"/>
                    <a:pt x="2320" y="681"/>
                    <a:pt x="2412" y="589"/>
                  </a:cubicBezTo>
                  <a:cubicBezTo>
                    <a:pt x="2504" y="497"/>
                    <a:pt x="2592" y="402"/>
                    <a:pt x="2691" y="304"/>
                  </a:cubicBezTo>
                  <a:cubicBezTo>
                    <a:pt x="2790" y="206"/>
                    <a:pt x="2941" y="63"/>
                    <a:pt x="3006"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205" name="Freeform 59">
              <a:extLst>
                <a:ext uri="{FF2B5EF4-FFF2-40B4-BE49-F238E27FC236}">
                  <a16:creationId xmlns:a16="http://schemas.microsoft.com/office/drawing/2014/main" id="{48D4AB92-2F84-4CE1-A038-C0F7CDB10CC4}"/>
                </a:ext>
              </a:extLst>
            </p:cNvPr>
            <p:cNvSpPr>
              <a:spLocks/>
            </p:cNvSpPr>
            <p:nvPr/>
          </p:nvSpPr>
          <p:spPr bwMode="auto">
            <a:xfrm>
              <a:off x="1726" y="297"/>
              <a:ext cx="3471" cy="2920"/>
            </a:xfrm>
            <a:custGeom>
              <a:avLst/>
              <a:gdLst>
                <a:gd name="T0" fmla="*/ 0 w 3463"/>
                <a:gd name="T1" fmla="*/ 2992 h 2908"/>
                <a:gd name="T2" fmla="*/ 401 w 3463"/>
                <a:gd name="T3" fmla="*/ 2751 h 2908"/>
                <a:gd name="T4" fmla="*/ 991 w 3463"/>
                <a:gd name="T5" fmla="*/ 2245 h 2908"/>
                <a:gd name="T6" fmla="*/ 1318 w 3463"/>
                <a:gd name="T7" fmla="*/ 1947 h 2908"/>
                <a:gd name="T8" fmla="*/ 1714 w 3463"/>
                <a:gd name="T9" fmla="*/ 1626 h 2908"/>
                <a:gd name="T10" fmla="*/ 2081 w 3463"/>
                <a:gd name="T11" fmla="*/ 1292 h 2908"/>
                <a:gd name="T12" fmla="*/ 2349 w 3463"/>
                <a:gd name="T13" fmla="*/ 1045 h 2908"/>
                <a:gd name="T14" fmla="*/ 2722 w 3463"/>
                <a:gd name="T15" fmla="*/ 718 h 2908"/>
                <a:gd name="T16" fmla="*/ 3026 w 3463"/>
                <a:gd name="T17" fmla="*/ 454 h 2908"/>
                <a:gd name="T18" fmla="*/ 3519 w 3463"/>
                <a:gd name="T19" fmla="*/ 0 h 29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3"/>
                <a:gd name="T31" fmla="*/ 0 h 2908"/>
                <a:gd name="T32" fmla="*/ 3463 w 3463"/>
                <a:gd name="T33" fmla="*/ 2908 h 290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3" h="2908">
                  <a:moveTo>
                    <a:pt x="0" y="2908"/>
                  </a:moveTo>
                  <a:cubicBezTo>
                    <a:pt x="66" y="2869"/>
                    <a:pt x="231" y="2795"/>
                    <a:pt x="394" y="2674"/>
                  </a:cubicBezTo>
                  <a:cubicBezTo>
                    <a:pt x="557" y="2553"/>
                    <a:pt x="827" y="2312"/>
                    <a:pt x="977" y="2182"/>
                  </a:cubicBezTo>
                  <a:cubicBezTo>
                    <a:pt x="1127" y="2052"/>
                    <a:pt x="1179" y="1992"/>
                    <a:pt x="1297" y="1891"/>
                  </a:cubicBezTo>
                  <a:cubicBezTo>
                    <a:pt x="1415" y="1790"/>
                    <a:pt x="1561" y="1683"/>
                    <a:pt x="1686" y="1577"/>
                  </a:cubicBezTo>
                  <a:cubicBezTo>
                    <a:pt x="1811" y="1471"/>
                    <a:pt x="1941" y="1350"/>
                    <a:pt x="2046" y="1257"/>
                  </a:cubicBezTo>
                  <a:cubicBezTo>
                    <a:pt x="2151" y="1164"/>
                    <a:pt x="2208" y="1110"/>
                    <a:pt x="2314" y="1017"/>
                  </a:cubicBezTo>
                  <a:cubicBezTo>
                    <a:pt x="2420" y="924"/>
                    <a:pt x="2570" y="793"/>
                    <a:pt x="2680" y="697"/>
                  </a:cubicBezTo>
                  <a:cubicBezTo>
                    <a:pt x="2790" y="601"/>
                    <a:pt x="2847" y="556"/>
                    <a:pt x="2977" y="440"/>
                  </a:cubicBezTo>
                  <a:cubicBezTo>
                    <a:pt x="3107" y="324"/>
                    <a:pt x="3382" y="73"/>
                    <a:pt x="3463"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206" name="Freeform 60">
              <a:extLst>
                <a:ext uri="{FF2B5EF4-FFF2-40B4-BE49-F238E27FC236}">
                  <a16:creationId xmlns:a16="http://schemas.microsoft.com/office/drawing/2014/main" id="{8B33DF48-988E-40AC-B4FE-1090F0D56701}"/>
                </a:ext>
              </a:extLst>
            </p:cNvPr>
            <p:cNvSpPr>
              <a:spLocks/>
            </p:cNvSpPr>
            <p:nvPr/>
          </p:nvSpPr>
          <p:spPr bwMode="auto">
            <a:xfrm>
              <a:off x="2086" y="1074"/>
              <a:ext cx="3122" cy="2143"/>
            </a:xfrm>
            <a:custGeom>
              <a:avLst/>
              <a:gdLst>
                <a:gd name="T0" fmla="*/ 0 w 3132"/>
                <a:gd name="T1" fmla="*/ 2113 h 2148"/>
                <a:gd name="T2" fmla="*/ 347 w 3132"/>
                <a:gd name="T3" fmla="*/ 1936 h 2148"/>
                <a:gd name="T4" fmla="*/ 853 w 3132"/>
                <a:gd name="T5" fmla="*/ 1600 h 2148"/>
                <a:gd name="T6" fmla="*/ 1326 w 3132"/>
                <a:gd name="T7" fmla="*/ 1270 h 2148"/>
                <a:gd name="T8" fmla="*/ 1758 w 3132"/>
                <a:gd name="T9" fmla="*/ 957 h 2148"/>
                <a:gd name="T10" fmla="*/ 2521 w 3132"/>
                <a:gd name="T11" fmla="*/ 392 h 2148"/>
                <a:gd name="T12" fmla="*/ 3062 w 3132"/>
                <a:gd name="T13" fmla="*/ 0 h 2148"/>
                <a:gd name="T14" fmla="*/ 0 60000 65536"/>
                <a:gd name="T15" fmla="*/ 0 60000 65536"/>
                <a:gd name="T16" fmla="*/ 0 60000 65536"/>
                <a:gd name="T17" fmla="*/ 0 60000 65536"/>
                <a:gd name="T18" fmla="*/ 0 60000 65536"/>
                <a:gd name="T19" fmla="*/ 0 60000 65536"/>
                <a:gd name="T20" fmla="*/ 0 60000 65536"/>
                <a:gd name="T21" fmla="*/ 0 w 3132"/>
                <a:gd name="T22" fmla="*/ 0 h 2148"/>
                <a:gd name="T23" fmla="*/ 3132 w 3132"/>
                <a:gd name="T24" fmla="*/ 2148 h 21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32" h="2148">
                  <a:moveTo>
                    <a:pt x="0" y="2148"/>
                  </a:moveTo>
                  <a:cubicBezTo>
                    <a:pt x="59" y="2119"/>
                    <a:pt x="208" y="2058"/>
                    <a:pt x="354" y="1971"/>
                  </a:cubicBezTo>
                  <a:cubicBezTo>
                    <a:pt x="500" y="1884"/>
                    <a:pt x="707" y="1741"/>
                    <a:pt x="874" y="1628"/>
                  </a:cubicBezTo>
                  <a:cubicBezTo>
                    <a:pt x="1041" y="1515"/>
                    <a:pt x="1200" y="1400"/>
                    <a:pt x="1354" y="1291"/>
                  </a:cubicBezTo>
                  <a:cubicBezTo>
                    <a:pt x="1508" y="1182"/>
                    <a:pt x="1596" y="1120"/>
                    <a:pt x="1800" y="971"/>
                  </a:cubicBezTo>
                  <a:cubicBezTo>
                    <a:pt x="2004" y="822"/>
                    <a:pt x="2355" y="561"/>
                    <a:pt x="2577" y="399"/>
                  </a:cubicBezTo>
                  <a:cubicBezTo>
                    <a:pt x="2799" y="237"/>
                    <a:pt x="3017" y="83"/>
                    <a:pt x="3132" y="0"/>
                  </a:cubicBezTo>
                </a:path>
              </a:pathLst>
            </a:custGeom>
            <a:noFill/>
            <a:ln w="31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34207" name="Text Box 61">
              <a:extLst>
                <a:ext uri="{FF2B5EF4-FFF2-40B4-BE49-F238E27FC236}">
                  <a16:creationId xmlns:a16="http://schemas.microsoft.com/office/drawing/2014/main" id="{56CB83FB-BEA8-49DF-B53A-C1FCDB7916C8}"/>
                </a:ext>
              </a:extLst>
            </p:cNvPr>
            <p:cNvSpPr txBox="1">
              <a:spLocks noChangeArrowheads="1"/>
            </p:cNvSpPr>
            <p:nvPr/>
          </p:nvSpPr>
          <p:spPr bwMode="auto">
            <a:xfrm rot="17899991">
              <a:off x="1782" y="362"/>
              <a:ext cx="48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pH=7,1</a:t>
              </a:r>
              <a:endParaRPr lang="cs-CZ" altLang="cs-CZ" sz="2400">
                <a:latin typeface="Arial" panose="020B0604020202020204" pitchFamily="34" charset="0"/>
              </a:endParaRPr>
            </a:p>
          </p:txBody>
        </p:sp>
        <p:sp>
          <p:nvSpPr>
            <p:cNvPr id="134208" name="Text Box 62">
              <a:extLst>
                <a:ext uri="{FF2B5EF4-FFF2-40B4-BE49-F238E27FC236}">
                  <a16:creationId xmlns:a16="http://schemas.microsoft.com/office/drawing/2014/main" id="{DB653E62-21EC-43A0-BF1B-B2208D779246}"/>
                </a:ext>
              </a:extLst>
            </p:cNvPr>
            <p:cNvSpPr txBox="1">
              <a:spLocks noChangeArrowheads="1"/>
            </p:cNvSpPr>
            <p:nvPr/>
          </p:nvSpPr>
          <p:spPr bwMode="auto">
            <a:xfrm rot="17962072">
              <a:off x="2519" y="373"/>
              <a:ext cx="48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pH=7,2</a:t>
              </a:r>
              <a:endParaRPr lang="cs-CZ" altLang="cs-CZ" sz="2400">
                <a:latin typeface="Arial" panose="020B0604020202020204" pitchFamily="34" charset="0"/>
              </a:endParaRPr>
            </a:p>
          </p:txBody>
        </p:sp>
        <p:sp>
          <p:nvSpPr>
            <p:cNvPr id="134209" name="Text Box 63">
              <a:extLst>
                <a:ext uri="{FF2B5EF4-FFF2-40B4-BE49-F238E27FC236}">
                  <a16:creationId xmlns:a16="http://schemas.microsoft.com/office/drawing/2014/main" id="{B6403975-A10E-49F2-8305-51D71746AA7C}"/>
                </a:ext>
              </a:extLst>
            </p:cNvPr>
            <p:cNvSpPr txBox="1">
              <a:spLocks noChangeArrowheads="1"/>
            </p:cNvSpPr>
            <p:nvPr/>
          </p:nvSpPr>
          <p:spPr bwMode="auto">
            <a:xfrm rot="17962072">
              <a:off x="2978" y="389"/>
              <a:ext cx="48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pH=7,3</a:t>
              </a:r>
              <a:endParaRPr lang="cs-CZ" altLang="cs-CZ" sz="2400">
                <a:latin typeface="Arial" panose="020B0604020202020204" pitchFamily="34" charset="0"/>
              </a:endParaRPr>
            </a:p>
          </p:txBody>
        </p:sp>
        <p:sp>
          <p:nvSpPr>
            <p:cNvPr id="134210" name="Text Box 64">
              <a:extLst>
                <a:ext uri="{FF2B5EF4-FFF2-40B4-BE49-F238E27FC236}">
                  <a16:creationId xmlns:a16="http://schemas.microsoft.com/office/drawing/2014/main" id="{CD03CC24-2B1F-4491-A22F-8AD484AE6469}"/>
                </a:ext>
              </a:extLst>
            </p:cNvPr>
            <p:cNvSpPr txBox="1">
              <a:spLocks noChangeArrowheads="1"/>
            </p:cNvSpPr>
            <p:nvPr/>
          </p:nvSpPr>
          <p:spPr bwMode="auto">
            <a:xfrm rot="18712169">
              <a:off x="3691" y="384"/>
              <a:ext cx="545"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pH=7,37</a:t>
              </a:r>
              <a:endParaRPr lang="cs-CZ" altLang="cs-CZ" sz="2400">
                <a:latin typeface="Arial" panose="020B0604020202020204" pitchFamily="34" charset="0"/>
              </a:endParaRPr>
            </a:p>
          </p:txBody>
        </p:sp>
        <p:sp>
          <p:nvSpPr>
            <p:cNvPr id="134211" name="Text Box 65">
              <a:extLst>
                <a:ext uri="{FF2B5EF4-FFF2-40B4-BE49-F238E27FC236}">
                  <a16:creationId xmlns:a16="http://schemas.microsoft.com/office/drawing/2014/main" id="{40DF3D29-6F83-402A-ABFF-EE4ADCE2975F}"/>
                </a:ext>
              </a:extLst>
            </p:cNvPr>
            <p:cNvSpPr txBox="1">
              <a:spLocks noChangeArrowheads="1"/>
            </p:cNvSpPr>
            <p:nvPr/>
          </p:nvSpPr>
          <p:spPr bwMode="auto">
            <a:xfrm rot="19005851">
              <a:off x="4014" y="398"/>
              <a:ext cx="545"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pH=7,43</a:t>
              </a:r>
              <a:endParaRPr lang="cs-CZ" altLang="cs-CZ" sz="2400">
                <a:latin typeface="Arial" panose="020B0604020202020204" pitchFamily="34" charset="0"/>
              </a:endParaRPr>
            </a:p>
          </p:txBody>
        </p:sp>
        <p:sp>
          <p:nvSpPr>
            <p:cNvPr id="134212" name="Text Box 66">
              <a:extLst>
                <a:ext uri="{FF2B5EF4-FFF2-40B4-BE49-F238E27FC236}">
                  <a16:creationId xmlns:a16="http://schemas.microsoft.com/office/drawing/2014/main" id="{5FC5BAB4-FD87-456F-9953-C47BA126D4C2}"/>
                </a:ext>
              </a:extLst>
            </p:cNvPr>
            <p:cNvSpPr txBox="1">
              <a:spLocks noChangeArrowheads="1"/>
            </p:cNvSpPr>
            <p:nvPr/>
          </p:nvSpPr>
          <p:spPr bwMode="auto">
            <a:xfrm rot="19261294">
              <a:off x="4356" y="601"/>
              <a:ext cx="48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pH=7,5</a:t>
              </a:r>
              <a:endParaRPr lang="cs-CZ" altLang="cs-CZ" sz="2400">
                <a:latin typeface="Arial" panose="020B0604020202020204" pitchFamily="34" charset="0"/>
              </a:endParaRPr>
            </a:p>
          </p:txBody>
        </p:sp>
        <p:sp>
          <p:nvSpPr>
            <p:cNvPr id="134213" name="Text Box 67">
              <a:extLst>
                <a:ext uri="{FF2B5EF4-FFF2-40B4-BE49-F238E27FC236}">
                  <a16:creationId xmlns:a16="http://schemas.microsoft.com/office/drawing/2014/main" id="{21412997-736A-4677-8BB7-534112D6C3CB}"/>
                </a:ext>
              </a:extLst>
            </p:cNvPr>
            <p:cNvSpPr txBox="1">
              <a:spLocks noChangeArrowheads="1"/>
            </p:cNvSpPr>
            <p:nvPr/>
          </p:nvSpPr>
          <p:spPr bwMode="auto">
            <a:xfrm rot="19627819">
              <a:off x="4770" y="1009"/>
              <a:ext cx="48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latin typeface="Arial" panose="020B0604020202020204" pitchFamily="34" charset="0"/>
                </a:rPr>
                <a:t>pH=7,6</a:t>
              </a:r>
              <a:endParaRPr lang="cs-CZ" altLang="cs-CZ" sz="2400">
                <a:latin typeface="Arial" panose="020B0604020202020204" pitchFamily="34" charset="0"/>
              </a:endParaRPr>
            </a:p>
          </p:txBody>
        </p:sp>
        <p:sp>
          <p:nvSpPr>
            <p:cNvPr id="134214" name="Text Box 68">
              <a:extLst>
                <a:ext uri="{FF2B5EF4-FFF2-40B4-BE49-F238E27FC236}">
                  <a16:creationId xmlns:a16="http://schemas.microsoft.com/office/drawing/2014/main" id="{555077AE-9E7E-4C7C-8D76-277A24BBA3FD}"/>
                </a:ext>
              </a:extLst>
            </p:cNvPr>
            <p:cNvSpPr txBox="1">
              <a:spLocks noChangeArrowheads="1"/>
            </p:cNvSpPr>
            <p:nvPr/>
          </p:nvSpPr>
          <p:spPr bwMode="auto">
            <a:xfrm>
              <a:off x="903" y="1963"/>
              <a:ext cx="1594"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b="1">
                  <a:latin typeface="Arial" panose="020B0604020202020204" pitchFamily="34" charset="0"/>
                </a:rPr>
                <a:t>Akutní metabolická acidóza</a:t>
              </a:r>
              <a:endParaRPr lang="cs-CZ" altLang="cs-CZ" sz="2000">
                <a:latin typeface="Arial" panose="020B0604020202020204" pitchFamily="34" charset="0"/>
              </a:endParaRPr>
            </a:p>
          </p:txBody>
        </p:sp>
        <p:sp>
          <p:nvSpPr>
            <p:cNvPr id="134215" name="Text Box 69">
              <a:extLst>
                <a:ext uri="{FF2B5EF4-FFF2-40B4-BE49-F238E27FC236}">
                  <a16:creationId xmlns:a16="http://schemas.microsoft.com/office/drawing/2014/main" id="{AC51DC9B-D953-4726-9513-7AE7DF04F369}"/>
                </a:ext>
              </a:extLst>
            </p:cNvPr>
            <p:cNvSpPr txBox="1">
              <a:spLocks noChangeArrowheads="1"/>
            </p:cNvSpPr>
            <p:nvPr/>
          </p:nvSpPr>
          <p:spPr bwMode="auto">
            <a:xfrm>
              <a:off x="3364" y="1956"/>
              <a:ext cx="161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b="1">
                  <a:latin typeface="Arial" panose="020B0604020202020204" pitchFamily="34" charset="0"/>
                </a:rPr>
                <a:t>Akutní metabolická alkalóza</a:t>
              </a:r>
              <a:endParaRPr lang="cs-CZ" altLang="cs-CZ" sz="2000">
                <a:latin typeface="Arial" panose="020B0604020202020204" pitchFamily="34" charset="0"/>
              </a:endParaRPr>
            </a:p>
          </p:txBody>
        </p:sp>
        <p:sp>
          <p:nvSpPr>
            <p:cNvPr id="134216" name="Text Box 70">
              <a:extLst>
                <a:ext uri="{FF2B5EF4-FFF2-40B4-BE49-F238E27FC236}">
                  <a16:creationId xmlns:a16="http://schemas.microsoft.com/office/drawing/2014/main" id="{E1C58AF5-42A4-4ABD-9CA1-F7024A995454}"/>
                </a:ext>
              </a:extLst>
            </p:cNvPr>
            <p:cNvSpPr txBox="1">
              <a:spLocks noChangeArrowheads="1"/>
            </p:cNvSpPr>
            <p:nvPr/>
          </p:nvSpPr>
          <p:spPr bwMode="auto">
            <a:xfrm rot="-5435410">
              <a:off x="2053" y="2587"/>
              <a:ext cx="1156"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b="1">
                  <a:latin typeface="Arial" panose="020B0604020202020204" pitchFamily="34" charset="0"/>
                </a:rPr>
                <a:t>Akutní</a:t>
              </a:r>
            </a:p>
            <a:p>
              <a:pPr algn="ctr" eaLnBrk="1" hangingPunct="1">
                <a:spcBef>
                  <a:spcPct val="0"/>
                </a:spcBef>
                <a:buClrTx/>
                <a:buFontTx/>
                <a:buNone/>
              </a:pPr>
              <a:r>
                <a:rPr lang="cs-CZ" altLang="cs-CZ" sz="1400" b="1">
                  <a:latin typeface="Arial" panose="020B0604020202020204" pitchFamily="34" charset="0"/>
                </a:rPr>
                <a:t> respirační alkalóza</a:t>
              </a:r>
            </a:p>
          </p:txBody>
        </p:sp>
        <p:sp>
          <p:nvSpPr>
            <p:cNvPr id="134217" name="Text Box 71">
              <a:extLst>
                <a:ext uri="{FF2B5EF4-FFF2-40B4-BE49-F238E27FC236}">
                  <a16:creationId xmlns:a16="http://schemas.microsoft.com/office/drawing/2014/main" id="{57AE35E4-CDE9-47FA-AA5E-E45C09B2FAC8}"/>
                </a:ext>
              </a:extLst>
            </p:cNvPr>
            <p:cNvSpPr txBox="1">
              <a:spLocks noChangeArrowheads="1"/>
            </p:cNvSpPr>
            <p:nvPr/>
          </p:nvSpPr>
          <p:spPr bwMode="auto">
            <a:xfrm rot="4640724" flipH="1">
              <a:off x="1736" y="908"/>
              <a:ext cx="148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b="1">
                  <a:latin typeface="Arial" panose="020B0604020202020204" pitchFamily="34" charset="0"/>
                </a:rPr>
                <a:t>Akutní respirační acidóza</a:t>
              </a:r>
              <a:endParaRPr lang="cs-CZ" altLang="cs-CZ" sz="2000">
                <a:latin typeface="Arial" panose="020B0604020202020204" pitchFamily="34" charset="0"/>
              </a:endParaRPr>
            </a:p>
          </p:txBody>
        </p:sp>
        <p:sp>
          <p:nvSpPr>
            <p:cNvPr id="134218" name="Text Box 72">
              <a:extLst>
                <a:ext uri="{FF2B5EF4-FFF2-40B4-BE49-F238E27FC236}">
                  <a16:creationId xmlns:a16="http://schemas.microsoft.com/office/drawing/2014/main" id="{7018B8CE-CDCF-49B3-81D9-D543B3BEA16F}"/>
                </a:ext>
              </a:extLst>
            </p:cNvPr>
            <p:cNvSpPr txBox="1">
              <a:spLocks noChangeArrowheads="1"/>
            </p:cNvSpPr>
            <p:nvPr/>
          </p:nvSpPr>
          <p:spPr bwMode="auto">
            <a:xfrm rot="-1749184">
              <a:off x="3168" y="1369"/>
              <a:ext cx="176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b="1">
                  <a:latin typeface="Arial" panose="020B0604020202020204" pitchFamily="34" charset="0"/>
                </a:rPr>
                <a:t>Ustálená metabolická alkalóza </a:t>
              </a:r>
              <a:endParaRPr lang="cs-CZ" altLang="cs-CZ" sz="2000">
                <a:latin typeface="Arial" panose="020B0604020202020204" pitchFamily="34" charset="0"/>
              </a:endParaRPr>
            </a:p>
          </p:txBody>
        </p:sp>
        <p:sp>
          <p:nvSpPr>
            <p:cNvPr id="110666" name="Text Box 73">
              <a:extLst>
                <a:ext uri="{FF2B5EF4-FFF2-40B4-BE49-F238E27FC236}">
                  <a16:creationId xmlns:a16="http://schemas.microsoft.com/office/drawing/2014/main" id="{B58C2D9E-7550-46F7-A604-4ED7A799C61C}"/>
                </a:ext>
              </a:extLst>
            </p:cNvPr>
            <p:cNvSpPr txBox="1">
              <a:spLocks noChangeArrowheads="1"/>
            </p:cNvSpPr>
            <p:nvPr/>
          </p:nvSpPr>
          <p:spPr bwMode="auto">
            <a:xfrm rot="19901543">
              <a:off x="611" y="2489"/>
              <a:ext cx="2177" cy="194"/>
            </a:xfrm>
            <a:prstGeom prst="rect">
              <a:avLst/>
            </a:prstGeom>
            <a:noFill/>
            <a:ln>
              <a:noFill/>
              <a:headEnd/>
              <a:tailEnd/>
            </a:ln>
          </p:spPr>
          <p:style>
            <a:lnRef idx="1">
              <a:schemeClr val="dk1"/>
            </a:lnRef>
            <a:fillRef idx="2">
              <a:schemeClr val="dk1"/>
            </a:fillRef>
            <a:effectRef idx="1">
              <a:schemeClr val="dk1"/>
            </a:effectRef>
            <a:fontRef idx="minor">
              <a:schemeClr val="dk1"/>
            </a:fontRef>
          </p:style>
          <p:txBody>
            <a:bodyPr anchor="ctr">
              <a:spAutoFit/>
            </a:bodyPr>
            <a:lstStyle/>
            <a:p>
              <a:pPr algn="ctr" eaLnBrk="1" hangingPunct="1">
                <a:defRPr/>
              </a:pPr>
              <a:r>
                <a:rPr lang="cs-CZ" sz="1400" b="1" dirty="0"/>
                <a:t>Ustálená metabolická acidóza</a:t>
              </a:r>
              <a:endParaRPr lang="cs-CZ" sz="2000" dirty="0"/>
            </a:p>
          </p:txBody>
        </p:sp>
        <p:sp>
          <p:nvSpPr>
            <p:cNvPr id="134220" name="Text Box 74">
              <a:extLst>
                <a:ext uri="{FF2B5EF4-FFF2-40B4-BE49-F238E27FC236}">
                  <a16:creationId xmlns:a16="http://schemas.microsoft.com/office/drawing/2014/main" id="{5F487416-B7AF-4FDC-B53A-DE16FC6217D8}"/>
                </a:ext>
              </a:extLst>
            </p:cNvPr>
            <p:cNvSpPr txBox="1">
              <a:spLocks noChangeArrowheads="1"/>
            </p:cNvSpPr>
            <p:nvPr/>
          </p:nvSpPr>
          <p:spPr bwMode="auto">
            <a:xfrm rot="19009763">
              <a:off x="1199" y="2642"/>
              <a:ext cx="1626"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b="1" dirty="0">
                  <a:latin typeface="Arial" panose="020B0604020202020204" pitchFamily="34" charset="0"/>
                </a:rPr>
                <a:t>Ustálená respirační alkalóza</a:t>
              </a:r>
              <a:endParaRPr lang="cs-CZ" altLang="cs-CZ" sz="2000" dirty="0">
                <a:latin typeface="Arial" panose="020B0604020202020204" pitchFamily="34" charset="0"/>
              </a:endParaRPr>
            </a:p>
          </p:txBody>
        </p:sp>
        <p:sp>
          <p:nvSpPr>
            <p:cNvPr id="134221" name="Text Box 75">
              <a:extLst>
                <a:ext uri="{FF2B5EF4-FFF2-40B4-BE49-F238E27FC236}">
                  <a16:creationId xmlns:a16="http://schemas.microsoft.com/office/drawing/2014/main" id="{EC643C70-FB72-47C4-A5B2-CE4ED4D3B982}"/>
                </a:ext>
              </a:extLst>
            </p:cNvPr>
            <p:cNvSpPr txBox="1">
              <a:spLocks noChangeArrowheads="1"/>
            </p:cNvSpPr>
            <p:nvPr/>
          </p:nvSpPr>
          <p:spPr bwMode="auto">
            <a:xfrm rot="-3753465">
              <a:off x="2529" y="873"/>
              <a:ext cx="163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b="1">
                  <a:latin typeface="Arial" panose="020B0604020202020204" pitchFamily="34" charset="0"/>
                </a:rPr>
                <a:t>Ustálená respirační acidóza </a:t>
              </a:r>
              <a:endParaRPr lang="cs-CZ" altLang="cs-CZ" sz="2000">
                <a:latin typeface="Arial" panose="020B0604020202020204" pitchFamily="34" charset="0"/>
              </a:endParaRPr>
            </a:p>
          </p:txBody>
        </p:sp>
        <p:sp>
          <p:nvSpPr>
            <p:cNvPr id="134222" name="Line 76">
              <a:extLst>
                <a:ext uri="{FF2B5EF4-FFF2-40B4-BE49-F238E27FC236}">
                  <a16:creationId xmlns:a16="http://schemas.microsoft.com/office/drawing/2014/main" id="{0F9A667A-AF4A-4B84-B644-5082073BF7B2}"/>
                </a:ext>
              </a:extLst>
            </p:cNvPr>
            <p:cNvSpPr>
              <a:spLocks noChangeShapeType="1"/>
            </p:cNvSpPr>
            <p:nvPr/>
          </p:nvSpPr>
          <p:spPr bwMode="auto">
            <a:xfrm>
              <a:off x="1063" y="2211"/>
              <a:ext cx="5" cy="629"/>
            </a:xfrm>
            <a:prstGeom prst="line">
              <a:avLst/>
            </a:prstGeom>
            <a:noFill/>
            <a:ln w="28575">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4223" name="Line 77">
              <a:extLst>
                <a:ext uri="{FF2B5EF4-FFF2-40B4-BE49-F238E27FC236}">
                  <a16:creationId xmlns:a16="http://schemas.microsoft.com/office/drawing/2014/main" id="{D2A6B51D-4A1A-4340-8D4F-0602BE82AD3C}"/>
                </a:ext>
              </a:extLst>
            </p:cNvPr>
            <p:cNvSpPr>
              <a:spLocks noChangeShapeType="1"/>
            </p:cNvSpPr>
            <p:nvPr/>
          </p:nvSpPr>
          <p:spPr bwMode="auto">
            <a:xfrm>
              <a:off x="2524" y="850"/>
              <a:ext cx="765" cy="0"/>
            </a:xfrm>
            <a:prstGeom prst="line">
              <a:avLst/>
            </a:prstGeom>
            <a:noFill/>
            <a:ln w="28575">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34224" name="Line 78">
              <a:extLst>
                <a:ext uri="{FF2B5EF4-FFF2-40B4-BE49-F238E27FC236}">
                  <a16:creationId xmlns:a16="http://schemas.microsoft.com/office/drawing/2014/main" id="{21D2A2E1-1099-4670-8596-197644F062A7}"/>
                </a:ext>
              </a:extLst>
            </p:cNvPr>
            <p:cNvSpPr>
              <a:spLocks noChangeShapeType="1"/>
            </p:cNvSpPr>
            <p:nvPr/>
          </p:nvSpPr>
          <p:spPr bwMode="auto">
            <a:xfrm flipH="1">
              <a:off x="4249" y="1591"/>
              <a:ext cx="2" cy="361"/>
            </a:xfrm>
            <a:prstGeom prst="line">
              <a:avLst/>
            </a:prstGeom>
            <a:noFill/>
            <a:ln w="28575">
              <a:solidFill>
                <a:schemeClr val="tx1"/>
              </a:solidFill>
              <a:prstDash val="sysDot"/>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134225" name="Freeform 79">
              <a:extLst>
                <a:ext uri="{FF2B5EF4-FFF2-40B4-BE49-F238E27FC236}">
                  <a16:creationId xmlns:a16="http://schemas.microsoft.com/office/drawing/2014/main" id="{DBE1FD71-215D-41E2-B6DD-AB580568CC61}"/>
                </a:ext>
              </a:extLst>
            </p:cNvPr>
            <p:cNvSpPr>
              <a:spLocks/>
            </p:cNvSpPr>
            <p:nvPr/>
          </p:nvSpPr>
          <p:spPr bwMode="auto">
            <a:xfrm>
              <a:off x="1855" y="2970"/>
              <a:ext cx="753" cy="4"/>
            </a:xfrm>
            <a:custGeom>
              <a:avLst/>
              <a:gdLst>
                <a:gd name="T0" fmla="*/ 3 w 753"/>
                <a:gd name="T1" fmla="*/ 4 h 4"/>
                <a:gd name="T2" fmla="*/ 0 w 753"/>
                <a:gd name="T3" fmla="*/ 1 h 4"/>
                <a:gd name="T4" fmla="*/ 753 w 753"/>
                <a:gd name="T5" fmla="*/ 0 h 4"/>
                <a:gd name="T6" fmla="*/ 0 60000 65536"/>
                <a:gd name="T7" fmla="*/ 0 60000 65536"/>
                <a:gd name="T8" fmla="*/ 0 60000 65536"/>
                <a:gd name="T9" fmla="*/ 0 w 753"/>
                <a:gd name="T10" fmla="*/ 0 h 4"/>
                <a:gd name="T11" fmla="*/ 753 w 753"/>
                <a:gd name="T12" fmla="*/ 4 h 4"/>
              </a:gdLst>
              <a:ahLst/>
              <a:cxnLst>
                <a:cxn ang="T6">
                  <a:pos x="T0" y="T1"/>
                </a:cxn>
                <a:cxn ang="T7">
                  <a:pos x="T2" y="T3"/>
                </a:cxn>
                <a:cxn ang="T8">
                  <a:pos x="T4" y="T5"/>
                </a:cxn>
              </a:cxnLst>
              <a:rect l="T9" t="T10" r="T11" b="T12"/>
              <a:pathLst>
                <a:path w="753" h="4">
                  <a:moveTo>
                    <a:pt x="3" y="4"/>
                  </a:moveTo>
                  <a:lnTo>
                    <a:pt x="0" y="1"/>
                  </a:lnTo>
                  <a:lnTo>
                    <a:pt x="753" y="0"/>
                  </a:lnTo>
                </a:path>
              </a:pathLst>
            </a:custGeom>
            <a:noFill/>
            <a:ln w="28575">
              <a:solidFill>
                <a:schemeClr val="tx1"/>
              </a:solidFill>
              <a:prstDash val="sysDot"/>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341072" name="Oval 80">
            <a:extLst>
              <a:ext uri="{FF2B5EF4-FFF2-40B4-BE49-F238E27FC236}">
                <a16:creationId xmlns:a16="http://schemas.microsoft.com/office/drawing/2014/main" id="{9A7E4218-03D3-4060-B406-8316D38A5014}"/>
              </a:ext>
            </a:extLst>
          </p:cNvPr>
          <p:cNvSpPr>
            <a:spLocks noChangeArrowheads="1"/>
          </p:cNvSpPr>
          <p:nvPr/>
        </p:nvSpPr>
        <p:spPr bwMode="auto">
          <a:xfrm>
            <a:off x="5752830" y="3124878"/>
            <a:ext cx="142875" cy="144463"/>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GB" altLang="cs-CZ" sz="2400" dirty="0">
              <a:latin typeface="Arial" panose="020B0604020202020204" pitchFamily="34" charset="0"/>
            </a:endParaRPr>
          </a:p>
        </p:txBody>
      </p:sp>
      <p:sp>
        <p:nvSpPr>
          <p:cNvPr id="134148" name="TextovéPole 80">
            <a:extLst>
              <a:ext uri="{FF2B5EF4-FFF2-40B4-BE49-F238E27FC236}">
                <a16:creationId xmlns:a16="http://schemas.microsoft.com/office/drawing/2014/main" id="{B35811EB-C968-4347-AB97-BD2632E51D07}"/>
              </a:ext>
            </a:extLst>
          </p:cNvPr>
          <p:cNvSpPr txBox="1">
            <a:spLocks noChangeArrowheads="1"/>
          </p:cNvSpPr>
          <p:nvPr/>
        </p:nvSpPr>
        <p:spPr bwMode="auto">
          <a:xfrm>
            <a:off x="4791075" y="19051"/>
            <a:ext cx="36391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400" b="1">
                <a:solidFill>
                  <a:srgbClr val="0000FF"/>
                </a:solidFill>
                <a:latin typeface="Arial" panose="020B0604020202020204" pitchFamily="34" charset="0"/>
              </a:rPr>
              <a:t>Kompenzační diagramy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grpId="0" nodeType="clickEffect">
                                  <p:stCondLst>
                                    <p:cond delay="0"/>
                                  </p:stCondLst>
                                  <p:childTnLst>
                                    <p:animMotion origin="layout" path="M 0.00469 0.00116 C -0.06145 0.00324 -0.12734 0.00556 -0.16393 0.03426 C -0.20065 0.0632 -0.20612 0.14398 -0.21497 0.17361 C -0.22369 0.20324 -0.22031 0.20741 -0.21666 0.21181 " pathEditMode="relative" rAng="0" ptsTypes="AAAA">
                                      <p:cBhvr>
                                        <p:cTn id="6" dur="3000" fill="hold"/>
                                        <p:tgtEl>
                                          <p:spTgt spid="341072"/>
                                        </p:tgtEl>
                                        <p:attrNameLst>
                                          <p:attrName>ppt_x</p:attrName>
                                          <p:attrName>ppt_y</p:attrName>
                                        </p:attrNameLst>
                                      </p:cBhvr>
                                      <p:rCtr x="-11263" y="10532"/>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0" presetClass="path" presetSubtype="0" accel="50000" decel="50000" fill="hold" grpId="1" nodeType="clickEffect">
                                  <p:stCondLst>
                                    <p:cond delay="0"/>
                                  </p:stCondLst>
                                  <p:childTnLst>
                                    <p:animMotion origin="layout" path="M -0.21666 0.21181 C -0.13671 0.1338 -0.05651 0.05695 -0.02044 0.02176 C 0.01563 -0.01319 0.00769 -0.00625 -0.00013 0.00093 " pathEditMode="relative" rAng="0" ptsTypes="AAA">
                                      <p:cBhvr>
                                        <p:cTn id="10" dur="5000" fill="hold"/>
                                        <p:tgtEl>
                                          <p:spTgt spid="341072"/>
                                        </p:tgtEl>
                                        <p:attrNameLst>
                                          <p:attrName>ppt_x</p:attrName>
                                          <p:attrName>ppt_y</p:attrName>
                                        </p:attrNameLst>
                                      </p:cBhvr>
                                      <p:rCtr x="11159" y="-108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1072" grpId="0" animBg="1"/>
      <p:bldP spid="341072" grpId="1" animBg="1"/>
    </p:bldLst>
  </p:timing>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0644D587-396E-48AE-BFFD-AFDA8996C22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2449586" y="92279"/>
            <a:ext cx="7015752" cy="6858000"/>
          </a:xfrm>
          <a:prstGeom prst="rect">
            <a:avLst/>
          </a:prstGeom>
        </p:spPr>
      </p:pic>
      <p:sp>
        <p:nvSpPr>
          <p:cNvPr id="2" name="TextovéPole 1">
            <a:extLst>
              <a:ext uri="{FF2B5EF4-FFF2-40B4-BE49-F238E27FC236}">
                <a16:creationId xmlns:a16="http://schemas.microsoft.com/office/drawing/2014/main" id="{50455907-FD5B-4992-9D96-89AE2F389855}"/>
              </a:ext>
            </a:extLst>
          </p:cNvPr>
          <p:cNvSpPr txBox="1"/>
          <p:nvPr/>
        </p:nvSpPr>
        <p:spPr>
          <a:xfrm>
            <a:off x="5245675" y="201335"/>
            <a:ext cx="3445319" cy="1569660"/>
          </a:xfrm>
          <a:prstGeom prst="rect">
            <a:avLst/>
          </a:prstGeom>
          <a:solidFill>
            <a:srgbClr val="FFFF45"/>
          </a:solidFill>
        </p:spPr>
        <p:txBody>
          <a:bodyPr wrap="square" rtlCol="0">
            <a:spAutoFit/>
          </a:bodyPr>
          <a:lstStyle/>
          <a:p>
            <a:r>
              <a:rPr lang="cs-CZ" sz="2400" dirty="0"/>
              <a:t>Dvě základní acidobazické bilance</a:t>
            </a:r>
          </a:p>
          <a:p>
            <a:pPr marL="457200" indent="-457200">
              <a:buFont typeface="+mj-lt"/>
              <a:buAutoNum type="arabicPeriod"/>
            </a:pPr>
            <a:r>
              <a:rPr lang="cs-CZ" sz="2400" dirty="0"/>
              <a:t>tok CO</a:t>
            </a:r>
            <a:r>
              <a:rPr lang="cs-CZ" sz="2400" baseline="30000" dirty="0"/>
              <a:t>2</a:t>
            </a:r>
            <a:r>
              <a:rPr lang="cs-CZ" sz="2400" dirty="0"/>
              <a:t> </a:t>
            </a:r>
          </a:p>
          <a:p>
            <a:pPr marL="457200" indent="-457200">
              <a:buFont typeface="+mj-lt"/>
              <a:buAutoNum type="arabicPeriod"/>
            </a:pPr>
            <a:r>
              <a:rPr lang="cs-CZ" sz="2400" dirty="0"/>
              <a:t> tok H</a:t>
            </a:r>
            <a:r>
              <a:rPr lang="cs-CZ" sz="2400" baseline="30000" dirty="0"/>
              <a:t>+</a:t>
            </a:r>
            <a:r>
              <a:rPr lang="cs-CZ" sz="2400" dirty="0"/>
              <a:t>/HCO</a:t>
            </a:r>
            <a:r>
              <a:rPr lang="cs-CZ" sz="2400" baseline="-25000" dirty="0"/>
              <a:t>3</a:t>
            </a:r>
            <a:r>
              <a:rPr lang="cs-CZ" sz="2400" baseline="30000" dirty="0"/>
              <a:t>-</a:t>
            </a:r>
            <a:endParaRPr lang="en-US" sz="2400" baseline="30000" dirty="0"/>
          </a:p>
        </p:txBody>
      </p:sp>
    </p:spTree>
    <p:extLst>
      <p:ext uri="{BB962C8B-B14F-4D97-AF65-F5344CB8AC3E}">
        <p14:creationId xmlns:p14="http://schemas.microsoft.com/office/powerpoint/2010/main" val="1572359215"/>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a:extLst>
              <a:ext uri="{FF2B5EF4-FFF2-40B4-BE49-F238E27FC236}">
                <a16:creationId xmlns:a16="http://schemas.microsoft.com/office/drawing/2014/main" id="{3E314AF0-2FA3-43C3-9825-A4411C03F7C7}"/>
              </a:ext>
            </a:extLst>
          </p:cNvPr>
          <p:cNvSpPr/>
          <p:nvPr/>
        </p:nvSpPr>
        <p:spPr>
          <a:xfrm>
            <a:off x="7930341" y="-660689"/>
            <a:ext cx="2863735" cy="7479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Obrázek 7">
            <a:extLst>
              <a:ext uri="{FF2B5EF4-FFF2-40B4-BE49-F238E27FC236}">
                <a16:creationId xmlns:a16="http://schemas.microsoft.com/office/drawing/2014/main" id="{92F2D143-F6AA-4835-BC24-1039131A428B}"/>
              </a:ext>
            </a:extLst>
          </p:cNvPr>
          <p:cNvPicPr>
            <a:picLocks noChangeAspect="1"/>
          </p:cNvPicPr>
          <p:nvPr/>
        </p:nvPicPr>
        <p:blipFill>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a:xfrm>
            <a:off x="1415796" y="27432"/>
            <a:ext cx="9360408" cy="6803136"/>
          </a:xfrm>
          <a:prstGeom prst="rect">
            <a:avLst/>
          </a:prstGeom>
        </p:spPr>
      </p:pic>
      <p:sp>
        <p:nvSpPr>
          <p:cNvPr id="4" name="TextovéPole 3">
            <a:extLst>
              <a:ext uri="{FF2B5EF4-FFF2-40B4-BE49-F238E27FC236}">
                <a16:creationId xmlns:a16="http://schemas.microsoft.com/office/drawing/2014/main" id="{E4A055CE-F904-4DCE-8702-29EB9FBED277}"/>
              </a:ext>
            </a:extLst>
          </p:cNvPr>
          <p:cNvSpPr txBox="1"/>
          <p:nvPr/>
        </p:nvSpPr>
        <p:spPr>
          <a:xfrm>
            <a:off x="5245675" y="201335"/>
            <a:ext cx="3445319" cy="1569660"/>
          </a:xfrm>
          <a:prstGeom prst="rect">
            <a:avLst/>
          </a:prstGeom>
          <a:solidFill>
            <a:srgbClr val="FFFF45"/>
          </a:solidFill>
        </p:spPr>
        <p:txBody>
          <a:bodyPr wrap="square" rtlCol="0">
            <a:spAutoFit/>
          </a:bodyPr>
          <a:lstStyle/>
          <a:p>
            <a:r>
              <a:rPr lang="cs-CZ" sz="2400" dirty="0"/>
              <a:t>Dvě základní acidobazické bilance</a:t>
            </a:r>
          </a:p>
          <a:p>
            <a:pPr marL="457200" indent="-457200">
              <a:buFont typeface="+mj-lt"/>
              <a:buAutoNum type="arabicPeriod"/>
            </a:pPr>
            <a:r>
              <a:rPr lang="cs-CZ" sz="2400" dirty="0"/>
              <a:t>tok CO</a:t>
            </a:r>
            <a:r>
              <a:rPr lang="cs-CZ" sz="2400" baseline="30000" dirty="0"/>
              <a:t>2</a:t>
            </a:r>
            <a:r>
              <a:rPr lang="cs-CZ" sz="2400" dirty="0"/>
              <a:t> </a:t>
            </a:r>
          </a:p>
          <a:p>
            <a:pPr marL="457200" indent="-457200">
              <a:buFont typeface="+mj-lt"/>
              <a:buAutoNum type="arabicPeriod"/>
            </a:pPr>
            <a:r>
              <a:rPr lang="cs-CZ" sz="2400" dirty="0"/>
              <a:t> tok H</a:t>
            </a:r>
            <a:r>
              <a:rPr lang="cs-CZ" sz="2400" baseline="30000" dirty="0"/>
              <a:t>+</a:t>
            </a:r>
            <a:r>
              <a:rPr lang="cs-CZ" sz="2400" dirty="0"/>
              <a:t>/HCO</a:t>
            </a:r>
            <a:r>
              <a:rPr lang="cs-CZ" sz="2400" baseline="-25000" dirty="0"/>
              <a:t>3</a:t>
            </a:r>
            <a:r>
              <a:rPr lang="cs-CZ" sz="2400" baseline="30000" dirty="0"/>
              <a:t>-</a:t>
            </a:r>
            <a:endParaRPr lang="en-US" sz="2400" baseline="30000" dirty="0"/>
          </a:p>
        </p:txBody>
      </p:sp>
    </p:spTree>
    <p:extLst>
      <p:ext uri="{BB962C8B-B14F-4D97-AF65-F5344CB8AC3E}">
        <p14:creationId xmlns:p14="http://schemas.microsoft.com/office/powerpoint/2010/main" val="1629303818"/>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1" name="Rectangle 3" descr="Pergamen">
            <a:extLst>
              <a:ext uri="{FF2B5EF4-FFF2-40B4-BE49-F238E27FC236}">
                <a16:creationId xmlns:a16="http://schemas.microsoft.com/office/drawing/2014/main" id="{4DD4766E-4543-472E-9BEA-800739939540}"/>
              </a:ext>
            </a:extLst>
          </p:cNvPr>
          <p:cNvSpPr>
            <a:spLocks noChangeArrowheads="1"/>
          </p:cNvSpPr>
          <p:nvPr/>
        </p:nvSpPr>
        <p:spPr bwMode="auto">
          <a:xfrm>
            <a:off x="1523997" y="3778472"/>
            <a:ext cx="9144000" cy="3041650"/>
          </a:xfrm>
          <a:prstGeom prst="rect">
            <a:avLst/>
          </a:prstGeom>
          <a:solidFill>
            <a:srgbClr val="FFFFFF"/>
          </a:solidFill>
          <a:ln>
            <a:noFill/>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dirty="0">
              <a:latin typeface="Times New Roman" panose="02020603050405020304" pitchFamily="18" charset="0"/>
            </a:endParaRPr>
          </a:p>
        </p:txBody>
      </p:sp>
      <p:sp>
        <p:nvSpPr>
          <p:cNvPr id="263214" name="Rectangle 61">
            <a:extLst>
              <a:ext uri="{FF2B5EF4-FFF2-40B4-BE49-F238E27FC236}">
                <a16:creationId xmlns:a16="http://schemas.microsoft.com/office/drawing/2014/main" id="{A4C08C23-97BB-44BB-9215-A261A9F9CA85}"/>
              </a:ext>
            </a:extLst>
          </p:cNvPr>
          <p:cNvSpPr>
            <a:spLocks noChangeArrowheads="1"/>
          </p:cNvSpPr>
          <p:nvPr/>
        </p:nvSpPr>
        <p:spPr bwMode="auto">
          <a:xfrm>
            <a:off x="6600825" y="6132514"/>
            <a:ext cx="1093788" cy="658811"/>
          </a:xfrm>
          <a:prstGeom prst="rect">
            <a:avLst/>
          </a:prstGeom>
          <a:noFill/>
          <a:ln w="1905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70" name="Rectangle 2">
            <a:extLst>
              <a:ext uri="{FF2B5EF4-FFF2-40B4-BE49-F238E27FC236}">
                <a16:creationId xmlns:a16="http://schemas.microsoft.com/office/drawing/2014/main" id="{3FEAF5DF-B7B0-430F-87B3-39D39DD6315A}"/>
              </a:ext>
            </a:extLst>
          </p:cNvPr>
          <p:cNvSpPr>
            <a:spLocks noChangeArrowheads="1"/>
          </p:cNvSpPr>
          <p:nvPr/>
        </p:nvSpPr>
        <p:spPr bwMode="auto">
          <a:xfrm>
            <a:off x="1523998" y="-23810"/>
            <a:ext cx="9144001" cy="4648199"/>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72" name="Rectangle 4">
            <a:extLst>
              <a:ext uri="{FF2B5EF4-FFF2-40B4-BE49-F238E27FC236}">
                <a16:creationId xmlns:a16="http://schemas.microsoft.com/office/drawing/2014/main" id="{0B9EB057-F7C8-4459-A014-06740152989B}"/>
              </a:ext>
            </a:extLst>
          </p:cNvPr>
          <p:cNvSpPr>
            <a:spLocks noChangeArrowheads="1"/>
          </p:cNvSpPr>
          <p:nvPr/>
        </p:nvSpPr>
        <p:spPr bwMode="auto">
          <a:xfrm flipH="1">
            <a:off x="1692275" y="1484313"/>
            <a:ext cx="7239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73" name="Rectangle 5">
            <a:extLst>
              <a:ext uri="{FF2B5EF4-FFF2-40B4-BE49-F238E27FC236}">
                <a16:creationId xmlns:a16="http://schemas.microsoft.com/office/drawing/2014/main" id="{67401B0B-7602-46EB-B126-15450C66449E}"/>
              </a:ext>
            </a:extLst>
          </p:cNvPr>
          <p:cNvSpPr>
            <a:spLocks noChangeArrowheads="1"/>
          </p:cNvSpPr>
          <p:nvPr/>
        </p:nvSpPr>
        <p:spPr bwMode="auto">
          <a:xfrm>
            <a:off x="8893175" y="5387976"/>
            <a:ext cx="1111250" cy="1008063"/>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74" name="Rectangle 6">
            <a:extLst>
              <a:ext uri="{FF2B5EF4-FFF2-40B4-BE49-F238E27FC236}">
                <a16:creationId xmlns:a16="http://schemas.microsoft.com/office/drawing/2014/main" id="{0B7E1803-DDAF-4BD5-B1C1-A3BC825D6F30}"/>
              </a:ext>
            </a:extLst>
          </p:cNvPr>
          <p:cNvSpPr>
            <a:spLocks noChangeArrowheads="1"/>
          </p:cNvSpPr>
          <p:nvPr/>
        </p:nvSpPr>
        <p:spPr bwMode="auto">
          <a:xfrm>
            <a:off x="4143375" y="1787526"/>
            <a:ext cx="1144588" cy="708025"/>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75" name="Rectangle 7">
            <a:extLst>
              <a:ext uri="{FF2B5EF4-FFF2-40B4-BE49-F238E27FC236}">
                <a16:creationId xmlns:a16="http://schemas.microsoft.com/office/drawing/2014/main" id="{D5905DD4-3358-43ED-80AD-FFA3F0F7B925}"/>
              </a:ext>
            </a:extLst>
          </p:cNvPr>
          <p:cNvSpPr>
            <a:spLocks noChangeArrowheads="1"/>
          </p:cNvSpPr>
          <p:nvPr/>
        </p:nvSpPr>
        <p:spPr bwMode="auto">
          <a:xfrm>
            <a:off x="2005013" y="1193800"/>
            <a:ext cx="927100" cy="742950"/>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76" name="Text Box 8">
            <a:extLst>
              <a:ext uri="{FF2B5EF4-FFF2-40B4-BE49-F238E27FC236}">
                <a16:creationId xmlns:a16="http://schemas.microsoft.com/office/drawing/2014/main" id="{22878E75-7D67-4A3C-BE3F-9EB68CD8028A}"/>
              </a:ext>
            </a:extLst>
          </p:cNvPr>
          <p:cNvSpPr txBox="1">
            <a:spLocks noChangeArrowheads="1"/>
          </p:cNvSpPr>
          <p:nvPr/>
        </p:nvSpPr>
        <p:spPr bwMode="auto">
          <a:xfrm>
            <a:off x="2214563" y="139541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263177" name="Text Box 9">
            <a:extLst>
              <a:ext uri="{FF2B5EF4-FFF2-40B4-BE49-F238E27FC236}">
                <a16:creationId xmlns:a16="http://schemas.microsoft.com/office/drawing/2014/main" id="{87881539-F8FB-4ABD-B5A8-F3D78F0F054F}"/>
              </a:ext>
            </a:extLst>
          </p:cNvPr>
          <p:cNvSpPr txBox="1">
            <a:spLocks noChangeArrowheads="1"/>
          </p:cNvSpPr>
          <p:nvPr/>
        </p:nvSpPr>
        <p:spPr bwMode="auto">
          <a:xfrm>
            <a:off x="2265363" y="2227263"/>
            <a:ext cx="754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263178" name="Text Box 10">
            <a:extLst>
              <a:ext uri="{FF2B5EF4-FFF2-40B4-BE49-F238E27FC236}">
                <a16:creationId xmlns:a16="http://schemas.microsoft.com/office/drawing/2014/main" id="{A7C0E45A-CEA8-4791-839E-5AE616DDEB14}"/>
              </a:ext>
            </a:extLst>
          </p:cNvPr>
          <p:cNvSpPr txBox="1">
            <a:spLocks noChangeArrowheads="1"/>
          </p:cNvSpPr>
          <p:nvPr/>
        </p:nvSpPr>
        <p:spPr bwMode="auto">
          <a:xfrm>
            <a:off x="4200367" y="1931779"/>
            <a:ext cx="1087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dirty="0">
                <a:latin typeface="Arial" panose="020B0604020202020204" pitchFamily="34" charset="0"/>
              </a:rPr>
              <a:t>H</a:t>
            </a:r>
            <a:r>
              <a:rPr lang="cs-CZ" altLang="cs-CZ" sz="2400" b="1" baseline="-25000" dirty="0">
                <a:latin typeface="Arial" panose="020B0604020202020204" pitchFamily="34" charset="0"/>
              </a:rPr>
              <a:t>2</a:t>
            </a:r>
            <a:r>
              <a:rPr lang="cs-CZ" altLang="cs-CZ" sz="2400" b="1" dirty="0">
                <a:latin typeface="Arial" panose="020B0604020202020204" pitchFamily="34" charset="0"/>
              </a:rPr>
              <a:t>CO</a:t>
            </a:r>
            <a:r>
              <a:rPr lang="cs-CZ" altLang="cs-CZ" sz="2400" b="1" baseline="-25000" dirty="0">
                <a:latin typeface="Arial" panose="020B0604020202020204" pitchFamily="34" charset="0"/>
              </a:rPr>
              <a:t>3</a:t>
            </a:r>
            <a:endParaRPr lang="cs-CZ" altLang="cs-CZ" sz="2400" dirty="0">
              <a:latin typeface="Times New Roman" panose="02020603050405020304" pitchFamily="18" charset="0"/>
            </a:endParaRPr>
          </a:p>
        </p:txBody>
      </p:sp>
      <p:grpSp>
        <p:nvGrpSpPr>
          <p:cNvPr id="263179" name="Group 11">
            <a:extLst>
              <a:ext uri="{FF2B5EF4-FFF2-40B4-BE49-F238E27FC236}">
                <a16:creationId xmlns:a16="http://schemas.microsoft.com/office/drawing/2014/main" id="{97795744-6B8E-4E7E-8DC1-323F223F681E}"/>
              </a:ext>
            </a:extLst>
          </p:cNvPr>
          <p:cNvGrpSpPr>
            <a:grpSpLocks/>
          </p:cNvGrpSpPr>
          <p:nvPr/>
        </p:nvGrpSpPr>
        <p:grpSpPr bwMode="auto">
          <a:xfrm>
            <a:off x="5289551" y="1635126"/>
            <a:ext cx="1249363" cy="911225"/>
            <a:chOff x="2365" y="1176"/>
            <a:chExt cx="787" cy="1285"/>
          </a:xfrm>
        </p:grpSpPr>
        <p:sp>
          <p:nvSpPr>
            <p:cNvPr id="263245" name="Freeform 12">
              <a:extLst>
                <a:ext uri="{FF2B5EF4-FFF2-40B4-BE49-F238E27FC236}">
                  <a16:creationId xmlns:a16="http://schemas.microsoft.com/office/drawing/2014/main" id="{894A2D73-F88B-480B-B0B8-916BC6182FFC}"/>
                </a:ext>
              </a:extLst>
            </p:cNvPr>
            <p:cNvSpPr>
              <a:spLocks/>
            </p:cNvSpPr>
            <p:nvPr/>
          </p:nvSpPr>
          <p:spPr bwMode="auto">
            <a:xfrm>
              <a:off x="2424" y="1176"/>
              <a:ext cx="728" cy="645"/>
            </a:xfrm>
            <a:custGeom>
              <a:avLst/>
              <a:gdLst>
                <a:gd name="T0" fmla="*/ 0 w 728"/>
                <a:gd name="T1" fmla="*/ 642 h 645"/>
                <a:gd name="T2" fmla="*/ 351 w 728"/>
                <a:gd name="T3" fmla="*/ 645 h 645"/>
                <a:gd name="T4" fmla="*/ 416 w 728"/>
                <a:gd name="T5" fmla="*/ 538 h 645"/>
                <a:gd name="T6" fmla="*/ 416 w 728"/>
                <a:gd name="T7" fmla="*/ 91 h 645"/>
                <a:gd name="T8" fmla="*/ 497 w 728"/>
                <a:gd name="T9" fmla="*/ 0 h 645"/>
                <a:gd name="T10" fmla="*/ 728 w 728"/>
                <a:gd name="T11" fmla="*/ 0 h 645"/>
                <a:gd name="T12" fmla="*/ 0 60000 65536"/>
                <a:gd name="T13" fmla="*/ 0 60000 65536"/>
                <a:gd name="T14" fmla="*/ 0 60000 65536"/>
                <a:gd name="T15" fmla="*/ 0 60000 65536"/>
                <a:gd name="T16" fmla="*/ 0 60000 65536"/>
                <a:gd name="T17" fmla="*/ 0 60000 65536"/>
                <a:gd name="T18" fmla="*/ 0 w 728"/>
                <a:gd name="T19" fmla="*/ 0 h 645"/>
                <a:gd name="T20" fmla="*/ 728 w 728"/>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28" h="645">
                  <a:moveTo>
                    <a:pt x="0" y="642"/>
                  </a:moveTo>
                  <a:lnTo>
                    <a:pt x="351" y="645"/>
                  </a:lnTo>
                  <a:cubicBezTo>
                    <a:pt x="420" y="628"/>
                    <a:pt x="405" y="630"/>
                    <a:pt x="416" y="538"/>
                  </a:cubicBezTo>
                  <a:lnTo>
                    <a:pt x="416" y="91"/>
                  </a:lnTo>
                  <a:cubicBezTo>
                    <a:pt x="429" y="1"/>
                    <a:pt x="445" y="15"/>
                    <a:pt x="497" y="0"/>
                  </a:cubicBezTo>
                  <a:lnTo>
                    <a:pt x="728"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63246" name="Freeform 13">
              <a:extLst>
                <a:ext uri="{FF2B5EF4-FFF2-40B4-BE49-F238E27FC236}">
                  <a16:creationId xmlns:a16="http://schemas.microsoft.com/office/drawing/2014/main" id="{3DBC3211-B185-4029-9BF5-96D6F2F7C825}"/>
                </a:ext>
              </a:extLst>
            </p:cNvPr>
            <p:cNvSpPr>
              <a:spLocks/>
            </p:cNvSpPr>
            <p:nvPr/>
          </p:nvSpPr>
          <p:spPr bwMode="auto">
            <a:xfrm>
              <a:off x="2365" y="1816"/>
              <a:ext cx="787" cy="645"/>
            </a:xfrm>
            <a:custGeom>
              <a:avLst/>
              <a:gdLst>
                <a:gd name="T0" fmla="*/ 0 w 787"/>
                <a:gd name="T1" fmla="*/ 2 h 645"/>
                <a:gd name="T2" fmla="*/ 410 w 787"/>
                <a:gd name="T3" fmla="*/ 0 h 645"/>
                <a:gd name="T4" fmla="*/ 475 w 787"/>
                <a:gd name="T5" fmla="*/ 107 h 645"/>
                <a:gd name="T6" fmla="*/ 475 w 787"/>
                <a:gd name="T7" fmla="*/ 554 h 645"/>
                <a:gd name="T8" fmla="*/ 556 w 787"/>
                <a:gd name="T9" fmla="*/ 645 h 645"/>
                <a:gd name="T10" fmla="*/ 787 w 787"/>
                <a:gd name="T11" fmla="*/ 645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263180" name="Group 14">
            <a:extLst>
              <a:ext uri="{FF2B5EF4-FFF2-40B4-BE49-F238E27FC236}">
                <a16:creationId xmlns:a16="http://schemas.microsoft.com/office/drawing/2014/main" id="{C2725D2F-E11E-4AC7-B368-18C0C0BAABDF}"/>
              </a:ext>
            </a:extLst>
          </p:cNvPr>
          <p:cNvGrpSpPr>
            <a:grpSpLocks/>
          </p:cNvGrpSpPr>
          <p:nvPr/>
        </p:nvGrpSpPr>
        <p:grpSpPr bwMode="auto">
          <a:xfrm flipH="1">
            <a:off x="2949575" y="1617663"/>
            <a:ext cx="1193800" cy="849312"/>
            <a:chOff x="2575" y="781"/>
            <a:chExt cx="866" cy="1284"/>
          </a:xfrm>
        </p:grpSpPr>
        <p:sp>
          <p:nvSpPr>
            <p:cNvPr id="263243" name="Freeform 15">
              <a:extLst>
                <a:ext uri="{FF2B5EF4-FFF2-40B4-BE49-F238E27FC236}">
                  <a16:creationId xmlns:a16="http://schemas.microsoft.com/office/drawing/2014/main" id="{DB3A4A58-DA9B-4AB3-BA9B-031865ED7110}"/>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63244" name="Freeform 16">
              <a:extLst>
                <a:ext uri="{FF2B5EF4-FFF2-40B4-BE49-F238E27FC236}">
                  <a16:creationId xmlns:a16="http://schemas.microsoft.com/office/drawing/2014/main" id="{B8DF9412-4B39-4DFC-B332-541BBB85FF71}"/>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263181" name="Rectangle 17">
            <a:extLst>
              <a:ext uri="{FF2B5EF4-FFF2-40B4-BE49-F238E27FC236}">
                <a16:creationId xmlns:a16="http://schemas.microsoft.com/office/drawing/2014/main" id="{CCE4EDFE-CAEF-441E-A44A-5325C2182831}"/>
              </a:ext>
            </a:extLst>
          </p:cNvPr>
          <p:cNvSpPr>
            <a:spLocks noChangeArrowheads="1"/>
          </p:cNvSpPr>
          <p:nvPr/>
        </p:nvSpPr>
        <p:spPr bwMode="auto">
          <a:xfrm>
            <a:off x="8901113" y="5640389"/>
            <a:ext cx="1111250" cy="782637"/>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82" name="Rectangle 18">
            <a:extLst>
              <a:ext uri="{FF2B5EF4-FFF2-40B4-BE49-F238E27FC236}">
                <a16:creationId xmlns:a16="http://schemas.microsoft.com/office/drawing/2014/main" id="{358AA424-D5DB-47F2-8041-81F52950F030}"/>
              </a:ext>
            </a:extLst>
          </p:cNvPr>
          <p:cNvSpPr>
            <a:spLocks noChangeArrowheads="1"/>
          </p:cNvSpPr>
          <p:nvPr/>
        </p:nvSpPr>
        <p:spPr bwMode="auto">
          <a:xfrm>
            <a:off x="7129463" y="3911601"/>
            <a:ext cx="1100137" cy="923925"/>
          </a:xfrm>
          <a:prstGeom prst="rect">
            <a:avLst/>
          </a:prstGeom>
          <a:noFill/>
          <a:ln w="19050">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83" name="Rectangle 19">
            <a:extLst>
              <a:ext uri="{FF2B5EF4-FFF2-40B4-BE49-F238E27FC236}">
                <a16:creationId xmlns:a16="http://schemas.microsoft.com/office/drawing/2014/main" id="{45C46295-CE5E-4563-BD30-BD83AFD94080}"/>
              </a:ext>
            </a:extLst>
          </p:cNvPr>
          <p:cNvSpPr>
            <a:spLocks noChangeArrowheads="1"/>
          </p:cNvSpPr>
          <p:nvPr/>
        </p:nvSpPr>
        <p:spPr bwMode="auto">
          <a:xfrm>
            <a:off x="6591300" y="6396038"/>
            <a:ext cx="1111250" cy="400050"/>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84" name="Text Box 20">
            <a:extLst>
              <a:ext uri="{FF2B5EF4-FFF2-40B4-BE49-F238E27FC236}">
                <a16:creationId xmlns:a16="http://schemas.microsoft.com/office/drawing/2014/main" id="{CC8FDF4A-5D99-4AE9-AD04-74EF653D42D2}"/>
              </a:ext>
            </a:extLst>
          </p:cNvPr>
          <p:cNvSpPr txBox="1">
            <a:spLocks noChangeArrowheads="1"/>
          </p:cNvSpPr>
          <p:nvPr/>
        </p:nvSpPr>
        <p:spPr bwMode="auto">
          <a:xfrm>
            <a:off x="6735763" y="6400800"/>
            <a:ext cx="844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dirty="0" err="1">
                <a:latin typeface="Arial" panose="020B0604020202020204" pitchFamily="34" charset="0"/>
              </a:rPr>
              <a:t>Buf</a:t>
            </a:r>
            <a:r>
              <a:rPr lang="cs-CZ" altLang="cs-CZ" sz="2400" b="1" dirty="0">
                <a:latin typeface="Arial" panose="020B0604020202020204" pitchFamily="34" charset="0"/>
              </a:rPr>
              <a:t> </a:t>
            </a:r>
            <a:r>
              <a:rPr lang="cs-CZ" altLang="cs-CZ" sz="2400" b="1" baseline="70000" dirty="0">
                <a:latin typeface="Arial" panose="020B0604020202020204" pitchFamily="34" charset="0"/>
              </a:rPr>
              <a:t>-</a:t>
            </a:r>
            <a:endParaRPr lang="cs-CZ" altLang="cs-CZ" sz="2400" b="1" dirty="0">
              <a:latin typeface="Times New Roman" panose="02020603050405020304" pitchFamily="18" charset="0"/>
            </a:endParaRPr>
          </a:p>
        </p:txBody>
      </p:sp>
      <p:sp>
        <p:nvSpPr>
          <p:cNvPr id="263185" name="Freeform 21">
            <a:extLst>
              <a:ext uri="{FF2B5EF4-FFF2-40B4-BE49-F238E27FC236}">
                <a16:creationId xmlns:a16="http://schemas.microsoft.com/office/drawing/2014/main" id="{46C25B86-B691-4FE4-B2E3-A5BDFCEBE808}"/>
              </a:ext>
            </a:extLst>
          </p:cNvPr>
          <p:cNvSpPr>
            <a:spLocks/>
          </p:cNvSpPr>
          <p:nvPr/>
        </p:nvSpPr>
        <p:spPr bwMode="auto">
          <a:xfrm>
            <a:off x="7124701" y="5641976"/>
            <a:ext cx="1768475" cy="485775"/>
          </a:xfrm>
          <a:custGeom>
            <a:avLst/>
            <a:gdLst>
              <a:gd name="T0" fmla="*/ 2147483646 w 1114"/>
              <a:gd name="T1" fmla="*/ 2147483646 h 306"/>
              <a:gd name="T2" fmla="*/ 2147483646 w 1114"/>
              <a:gd name="T3" fmla="*/ 2147483646 h 306"/>
              <a:gd name="T4" fmla="*/ 2147483646 w 1114"/>
              <a:gd name="T5" fmla="*/ 2147483646 h 306"/>
              <a:gd name="T6" fmla="*/ 2147483646 w 1114"/>
              <a:gd name="T7" fmla="*/ 2147483646 h 306"/>
              <a:gd name="T8" fmla="*/ 2147483646 w 1114"/>
              <a:gd name="T9" fmla="*/ 2147483646 h 306"/>
              <a:gd name="T10" fmla="*/ 0 w 1114"/>
              <a:gd name="T11" fmla="*/ 2147483646 h 306"/>
              <a:gd name="T12" fmla="*/ 0 60000 65536"/>
              <a:gd name="T13" fmla="*/ 0 60000 65536"/>
              <a:gd name="T14" fmla="*/ 0 60000 65536"/>
              <a:gd name="T15" fmla="*/ 0 60000 65536"/>
              <a:gd name="T16" fmla="*/ 0 60000 65536"/>
              <a:gd name="T17" fmla="*/ 0 60000 65536"/>
              <a:gd name="T18" fmla="*/ 0 w 1114"/>
              <a:gd name="T19" fmla="*/ 0 h 306"/>
              <a:gd name="T20" fmla="*/ 1114 w 1114"/>
              <a:gd name="T21" fmla="*/ 306 h 306"/>
            </a:gdLst>
            <a:ahLst/>
            <a:cxnLst>
              <a:cxn ang="T12">
                <a:pos x="T0" y="T1"/>
              </a:cxn>
              <a:cxn ang="T13">
                <a:pos x="T2" y="T3"/>
              </a:cxn>
              <a:cxn ang="T14">
                <a:pos x="T4" y="T5"/>
              </a:cxn>
              <a:cxn ang="T15">
                <a:pos x="T6" y="T7"/>
              </a:cxn>
              <a:cxn ang="T16">
                <a:pos x="T8" y="T9"/>
              </a:cxn>
              <a:cxn ang="T17">
                <a:pos x="T10" y="T11"/>
              </a:cxn>
            </a:cxnLst>
            <a:rect l="T18" t="T19" r="T20" b="T21"/>
            <a:pathLst>
              <a:path w="1114" h="306">
                <a:moveTo>
                  <a:pt x="1114" y="304"/>
                </a:moveTo>
                <a:lnTo>
                  <a:pt x="660" y="306"/>
                </a:lnTo>
                <a:cubicBezTo>
                  <a:pt x="570" y="298"/>
                  <a:pt x="583" y="296"/>
                  <a:pt x="568" y="252"/>
                </a:cubicBezTo>
                <a:lnTo>
                  <a:pt x="568" y="42"/>
                </a:lnTo>
                <a:cubicBezTo>
                  <a:pt x="552" y="0"/>
                  <a:pt x="568" y="8"/>
                  <a:pt x="473" y="1"/>
                </a:cubicBezTo>
                <a:lnTo>
                  <a:pt x="0" y="1"/>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63186" name="Freeform 22">
            <a:extLst>
              <a:ext uri="{FF2B5EF4-FFF2-40B4-BE49-F238E27FC236}">
                <a16:creationId xmlns:a16="http://schemas.microsoft.com/office/drawing/2014/main" id="{34538A50-D7DF-4E44-82FD-C07A582B4A00}"/>
              </a:ext>
            </a:extLst>
          </p:cNvPr>
          <p:cNvSpPr>
            <a:spLocks/>
          </p:cNvSpPr>
          <p:nvPr/>
        </p:nvSpPr>
        <p:spPr bwMode="auto">
          <a:xfrm>
            <a:off x="7702551" y="6124576"/>
            <a:ext cx="1203325" cy="487363"/>
          </a:xfrm>
          <a:custGeom>
            <a:avLst/>
            <a:gdLst>
              <a:gd name="T0" fmla="*/ 2147483646 w 758"/>
              <a:gd name="T1" fmla="*/ 0 h 307"/>
              <a:gd name="T2" fmla="*/ 2147483646 w 758"/>
              <a:gd name="T3" fmla="*/ 2147483646 h 307"/>
              <a:gd name="T4" fmla="*/ 2147483646 w 758"/>
              <a:gd name="T5" fmla="*/ 0 h 307"/>
              <a:gd name="T6" fmla="*/ 2147483646 w 758"/>
              <a:gd name="T7" fmla="*/ 2147483646 h 307"/>
              <a:gd name="T8" fmla="*/ 2147483646 w 758"/>
              <a:gd name="T9" fmla="*/ 2147483646 h 307"/>
              <a:gd name="T10" fmla="*/ 2147483646 w 758"/>
              <a:gd name="T11" fmla="*/ 2147483646 h 307"/>
              <a:gd name="T12" fmla="*/ 0 w 758"/>
              <a:gd name="T13" fmla="*/ 2147483646 h 307"/>
              <a:gd name="T14" fmla="*/ 0 60000 65536"/>
              <a:gd name="T15" fmla="*/ 0 60000 65536"/>
              <a:gd name="T16" fmla="*/ 0 60000 65536"/>
              <a:gd name="T17" fmla="*/ 0 60000 65536"/>
              <a:gd name="T18" fmla="*/ 0 60000 65536"/>
              <a:gd name="T19" fmla="*/ 0 60000 65536"/>
              <a:gd name="T20" fmla="*/ 0 60000 65536"/>
              <a:gd name="T21" fmla="*/ 0 w 758"/>
              <a:gd name="T22" fmla="*/ 0 h 307"/>
              <a:gd name="T23" fmla="*/ 758 w 758"/>
              <a:gd name="T24" fmla="*/ 307 h 30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58" h="307">
                <a:moveTo>
                  <a:pt x="758" y="0"/>
                </a:moveTo>
                <a:lnTo>
                  <a:pt x="545" y="2"/>
                </a:lnTo>
                <a:lnTo>
                  <a:pt x="296" y="0"/>
                </a:lnTo>
                <a:cubicBezTo>
                  <a:pt x="239" y="10"/>
                  <a:pt x="219" y="22"/>
                  <a:pt x="204" y="65"/>
                </a:cubicBezTo>
                <a:lnTo>
                  <a:pt x="204" y="257"/>
                </a:lnTo>
                <a:cubicBezTo>
                  <a:pt x="193" y="296"/>
                  <a:pt x="177" y="292"/>
                  <a:pt x="143" y="300"/>
                </a:cubicBezTo>
                <a:lnTo>
                  <a:pt x="0" y="307"/>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63187" name="Text Box 23">
            <a:extLst>
              <a:ext uri="{FF2B5EF4-FFF2-40B4-BE49-F238E27FC236}">
                <a16:creationId xmlns:a16="http://schemas.microsoft.com/office/drawing/2014/main" id="{F0DE1B02-8180-49D4-97C0-B5E2A0826F0E}"/>
              </a:ext>
            </a:extLst>
          </p:cNvPr>
          <p:cNvSpPr txBox="1">
            <a:spLocks noChangeArrowheads="1"/>
          </p:cNvSpPr>
          <p:nvPr/>
        </p:nvSpPr>
        <p:spPr bwMode="auto">
          <a:xfrm>
            <a:off x="9091613" y="5927725"/>
            <a:ext cx="912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HBuf</a:t>
            </a:r>
            <a:endParaRPr lang="cs-CZ" altLang="cs-CZ" sz="2400" b="1">
              <a:latin typeface="Times New Roman" panose="02020603050405020304" pitchFamily="18" charset="0"/>
            </a:endParaRPr>
          </a:p>
        </p:txBody>
      </p:sp>
      <p:sp>
        <p:nvSpPr>
          <p:cNvPr id="263188" name="Line 24">
            <a:extLst>
              <a:ext uri="{FF2B5EF4-FFF2-40B4-BE49-F238E27FC236}">
                <a16:creationId xmlns:a16="http://schemas.microsoft.com/office/drawing/2014/main" id="{947E521E-F154-420F-AA67-5B5D2A197AA0}"/>
              </a:ext>
            </a:extLst>
          </p:cNvPr>
          <p:cNvSpPr>
            <a:spLocks noChangeShapeType="1"/>
          </p:cNvSpPr>
          <p:nvPr/>
        </p:nvSpPr>
        <p:spPr bwMode="auto">
          <a:xfrm>
            <a:off x="9078119" y="6004717"/>
            <a:ext cx="1587" cy="303213"/>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263189" name="Rectangle 25">
            <a:extLst>
              <a:ext uri="{FF2B5EF4-FFF2-40B4-BE49-F238E27FC236}">
                <a16:creationId xmlns:a16="http://schemas.microsoft.com/office/drawing/2014/main" id="{54A311AE-0781-4A51-830A-1D145B8E553B}"/>
              </a:ext>
            </a:extLst>
          </p:cNvPr>
          <p:cNvSpPr>
            <a:spLocks noChangeArrowheads="1"/>
          </p:cNvSpPr>
          <p:nvPr/>
        </p:nvSpPr>
        <p:spPr bwMode="auto">
          <a:xfrm>
            <a:off x="6543676" y="5441950"/>
            <a:ext cx="587375" cy="628650"/>
          </a:xfrm>
          <a:prstGeom prst="rect">
            <a:avLst/>
          </a:prstGeom>
          <a:solidFill>
            <a:srgbClr val="FF3300"/>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90" name="Rectangle 26">
            <a:extLst>
              <a:ext uri="{FF2B5EF4-FFF2-40B4-BE49-F238E27FC236}">
                <a16:creationId xmlns:a16="http://schemas.microsoft.com/office/drawing/2014/main" id="{5321C7CD-6A11-4697-82A3-5A2C982E3C3F}"/>
              </a:ext>
            </a:extLst>
          </p:cNvPr>
          <p:cNvSpPr>
            <a:spLocks noChangeArrowheads="1"/>
          </p:cNvSpPr>
          <p:nvPr/>
        </p:nvSpPr>
        <p:spPr bwMode="auto">
          <a:xfrm>
            <a:off x="7118350" y="4318001"/>
            <a:ext cx="1111250" cy="531813"/>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91" name="Rectangle 27">
            <a:extLst>
              <a:ext uri="{FF2B5EF4-FFF2-40B4-BE49-F238E27FC236}">
                <a16:creationId xmlns:a16="http://schemas.microsoft.com/office/drawing/2014/main" id="{FC629048-316D-42F8-B6D7-898C94C74A28}"/>
              </a:ext>
            </a:extLst>
          </p:cNvPr>
          <p:cNvSpPr>
            <a:spLocks noChangeArrowheads="1"/>
          </p:cNvSpPr>
          <p:nvPr/>
        </p:nvSpPr>
        <p:spPr bwMode="auto">
          <a:xfrm>
            <a:off x="4129089" y="5103814"/>
            <a:ext cx="1144587" cy="788987"/>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92" name="Rectangle 28">
            <a:extLst>
              <a:ext uri="{FF2B5EF4-FFF2-40B4-BE49-F238E27FC236}">
                <a16:creationId xmlns:a16="http://schemas.microsoft.com/office/drawing/2014/main" id="{7B30E433-DF02-41DD-8A8D-FC28FE0E21D0}"/>
              </a:ext>
            </a:extLst>
          </p:cNvPr>
          <p:cNvSpPr>
            <a:spLocks noChangeArrowheads="1"/>
          </p:cNvSpPr>
          <p:nvPr/>
        </p:nvSpPr>
        <p:spPr bwMode="auto">
          <a:xfrm>
            <a:off x="2082800" y="4819650"/>
            <a:ext cx="927100" cy="769938"/>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193" name="Text Box 29">
            <a:extLst>
              <a:ext uri="{FF2B5EF4-FFF2-40B4-BE49-F238E27FC236}">
                <a16:creationId xmlns:a16="http://schemas.microsoft.com/office/drawing/2014/main" id="{BC05CE01-BEDD-4488-A85C-F91FAC260696}"/>
              </a:ext>
            </a:extLst>
          </p:cNvPr>
          <p:cNvSpPr txBox="1">
            <a:spLocks noChangeArrowheads="1"/>
          </p:cNvSpPr>
          <p:nvPr/>
        </p:nvSpPr>
        <p:spPr bwMode="auto">
          <a:xfrm>
            <a:off x="2228851" y="5027613"/>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CO</a:t>
            </a:r>
            <a:r>
              <a:rPr lang="cs-CZ" altLang="cs-CZ" sz="2400" b="1" baseline="-25000">
                <a:latin typeface="Arial" panose="020B0604020202020204" pitchFamily="34" charset="0"/>
              </a:rPr>
              <a:t>2</a:t>
            </a:r>
            <a:endParaRPr lang="cs-CZ" altLang="cs-CZ" sz="2400">
              <a:latin typeface="Times New Roman" panose="02020603050405020304" pitchFamily="18" charset="0"/>
            </a:endParaRPr>
          </a:p>
        </p:txBody>
      </p:sp>
      <p:sp>
        <p:nvSpPr>
          <p:cNvPr id="263194" name="Text Box 30">
            <a:extLst>
              <a:ext uri="{FF2B5EF4-FFF2-40B4-BE49-F238E27FC236}">
                <a16:creationId xmlns:a16="http://schemas.microsoft.com/office/drawing/2014/main" id="{C8C2D6FB-3D48-4705-A478-176280F891CF}"/>
              </a:ext>
            </a:extLst>
          </p:cNvPr>
          <p:cNvSpPr txBox="1">
            <a:spLocks noChangeArrowheads="1"/>
          </p:cNvSpPr>
          <p:nvPr/>
        </p:nvSpPr>
        <p:spPr bwMode="auto">
          <a:xfrm>
            <a:off x="2270126" y="5788025"/>
            <a:ext cx="7540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25000">
                <a:latin typeface="Arial" panose="020B0604020202020204" pitchFamily="34" charset="0"/>
              </a:rPr>
              <a:t>2</a:t>
            </a:r>
            <a:r>
              <a:rPr lang="cs-CZ" altLang="cs-CZ" sz="2400" b="1">
                <a:latin typeface="Arial" panose="020B0604020202020204" pitchFamily="34" charset="0"/>
              </a:rPr>
              <a:t>O</a:t>
            </a:r>
            <a:endParaRPr lang="cs-CZ" altLang="cs-CZ" sz="2400">
              <a:latin typeface="Times New Roman" panose="02020603050405020304" pitchFamily="18" charset="0"/>
            </a:endParaRPr>
          </a:p>
        </p:txBody>
      </p:sp>
      <p:sp>
        <p:nvSpPr>
          <p:cNvPr id="263195" name="Text Box 31">
            <a:extLst>
              <a:ext uri="{FF2B5EF4-FFF2-40B4-BE49-F238E27FC236}">
                <a16:creationId xmlns:a16="http://schemas.microsoft.com/office/drawing/2014/main" id="{495E8B35-F40B-4E8B-862F-91893CD25DBC}"/>
              </a:ext>
            </a:extLst>
          </p:cNvPr>
          <p:cNvSpPr txBox="1">
            <a:spLocks noChangeArrowheads="1"/>
          </p:cNvSpPr>
          <p:nvPr/>
        </p:nvSpPr>
        <p:spPr bwMode="auto">
          <a:xfrm>
            <a:off x="4125914" y="5307013"/>
            <a:ext cx="1087437" cy="457200"/>
          </a:xfrm>
          <a:prstGeom prst="rect">
            <a:avLst/>
          </a:prstGeom>
          <a:noFill/>
          <a:ln>
            <a:noFill/>
          </a:ln>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dirty="0">
                <a:latin typeface="Arial" panose="020B0604020202020204" pitchFamily="34" charset="0"/>
              </a:rPr>
              <a:t>H</a:t>
            </a:r>
            <a:r>
              <a:rPr lang="cs-CZ" altLang="cs-CZ" sz="2400" b="1" baseline="-25000" dirty="0">
                <a:latin typeface="Arial" panose="020B0604020202020204" pitchFamily="34" charset="0"/>
              </a:rPr>
              <a:t>2</a:t>
            </a:r>
            <a:r>
              <a:rPr lang="cs-CZ" altLang="cs-CZ" sz="2400" b="1" dirty="0">
                <a:latin typeface="Arial" panose="020B0604020202020204" pitchFamily="34" charset="0"/>
              </a:rPr>
              <a:t>CO</a:t>
            </a:r>
            <a:r>
              <a:rPr lang="cs-CZ" altLang="cs-CZ" sz="2400" b="1" baseline="-25000" dirty="0">
                <a:latin typeface="Arial" panose="020B0604020202020204" pitchFamily="34" charset="0"/>
              </a:rPr>
              <a:t>3</a:t>
            </a:r>
            <a:endParaRPr lang="cs-CZ" altLang="cs-CZ" sz="2400" dirty="0">
              <a:latin typeface="Times New Roman" panose="02020603050405020304" pitchFamily="18" charset="0"/>
            </a:endParaRPr>
          </a:p>
        </p:txBody>
      </p:sp>
      <p:sp>
        <p:nvSpPr>
          <p:cNvPr id="263196" name="Text Box 32">
            <a:extLst>
              <a:ext uri="{FF2B5EF4-FFF2-40B4-BE49-F238E27FC236}">
                <a16:creationId xmlns:a16="http://schemas.microsoft.com/office/drawing/2014/main" id="{E7F98EF1-ADAC-457F-AA21-F4B28452B03C}"/>
              </a:ext>
            </a:extLst>
          </p:cNvPr>
          <p:cNvSpPr txBox="1">
            <a:spLocks noChangeArrowheads="1"/>
          </p:cNvSpPr>
          <p:nvPr/>
        </p:nvSpPr>
        <p:spPr bwMode="auto">
          <a:xfrm>
            <a:off x="7288214" y="4367213"/>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HCO</a:t>
            </a:r>
            <a:r>
              <a:rPr lang="cs-CZ" altLang="cs-CZ" sz="2400" b="1" baseline="-25000">
                <a:latin typeface="Arial" panose="020B0604020202020204" pitchFamily="34" charset="0"/>
              </a:rPr>
              <a:t>3</a:t>
            </a:r>
            <a:endParaRPr lang="cs-CZ" altLang="cs-CZ" sz="2400" b="1">
              <a:latin typeface="Times New Roman" panose="02020603050405020304" pitchFamily="18" charset="0"/>
            </a:endParaRPr>
          </a:p>
        </p:txBody>
      </p:sp>
      <p:sp>
        <p:nvSpPr>
          <p:cNvPr id="263197" name="Freeform 33">
            <a:extLst>
              <a:ext uri="{FF2B5EF4-FFF2-40B4-BE49-F238E27FC236}">
                <a16:creationId xmlns:a16="http://schemas.microsoft.com/office/drawing/2014/main" id="{5FB4DBF6-D0E2-4444-A935-680C28594370}"/>
              </a:ext>
            </a:extLst>
          </p:cNvPr>
          <p:cNvSpPr>
            <a:spLocks/>
          </p:cNvSpPr>
          <p:nvPr/>
        </p:nvSpPr>
        <p:spPr bwMode="auto">
          <a:xfrm>
            <a:off x="5324475" y="4730750"/>
            <a:ext cx="1804988" cy="711200"/>
          </a:xfrm>
          <a:custGeom>
            <a:avLst/>
            <a:gdLst>
              <a:gd name="T0" fmla="*/ 0 w 1137"/>
              <a:gd name="T1" fmla="*/ 2147483646 h 448"/>
              <a:gd name="T2" fmla="*/ 2147483646 w 1137"/>
              <a:gd name="T3" fmla="*/ 2147483646 h 448"/>
              <a:gd name="T4" fmla="*/ 2147483646 w 1137"/>
              <a:gd name="T5" fmla="*/ 2147483646 h 448"/>
              <a:gd name="T6" fmla="*/ 2147483646 w 1137"/>
              <a:gd name="T7" fmla="*/ 2147483646 h 448"/>
              <a:gd name="T8" fmla="*/ 2147483646 w 1137"/>
              <a:gd name="T9" fmla="*/ 0 h 448"/>
              <a:gd name="T10" fmla="*/ 2147483646 w 1137"/>
              <a:gd name="T11" fmla="*/ 2147483646 h 448"/>
              <a:gd name="T12" fmla="*/ 0 60000 65536"/>
              <a:gd name="T13" fmla="*/ 0 60000 65536"/>
              <a:gd name="T14" fmla="*/ 0 60000 65536"/>
              <a:gd name="T15" fmla="*/ 0 60000 65536"/>
              <a:gd name="T16" fmla="*/ 0 60000 65536"/>
              <a:gd name="T17" fmla="*/ 0 60000 65536"/>
              <a:gd name="T18" fmla="*/ 0 w 1137"/>
              <a:gd name="T19" fmla="*/ 0 h 448"/>
              <a:gd name="T20" fmla="*/ 1137 w 1137"/>
              <a:gd name="T21" fmla="*/ 448 h 448"/>
            </a:gdLst>
            <a:ahLst/>
            <a:cxnLst>
              <a:cxn ang="T12">
                <a:pos x="T0" y="T1"/>
              </a:cxn>
              <a:cxn ang="T13">
                <a:pos x="T2" y="T3"/>
              </a:cxn>
              <a:cxn ang="T14">
                <a:pos x="T4" y="T5"/>
              </a:cxn>
              <a:cxn ang="T15">
                <a:pos x="T6" y="T7"/>
              </a:cxn>
              <a:cxn ang="T16">
                <a:pos x="T8" y="T9"/>
              </a:cxn>
              <a:cxn ang="T17">
                <a:pos x="T10" y="T11"/>
              </a:cxn>
            </a:cxnLst>
            <a:rect l="T18" t="T19" r="T20" b="T21"/>
            <a:pathLst>
              <a:path w="1137" h="448">
                <a:moveTo>
                  <a:pt x="0" y="446"/>
                </a:moveTo>
                <a:lnTo>
                  <a:pt x="388" y="448"/>
                </a:lnTo>
                <a:cubicBezTo>
                  <a:pt x="463" y="435"/>
                  <a:pt x="438" y="422"/>
                  <a:pt x="450" y="368"/>
                </a:cubicBezTo>
                <a:lnTo>
                  <a:pt x="463" y="124"/>
                </a:lnTo>
                <a:cubicBezTo>
                  <a:pt x="482" y="63"/>
                  <a:pt x="454" y="19"/>
                  <a:pt x="566" y="0"/>
                </a:cubicBezTo>
                <a:lnTo>
                  <a:pt x="1137" y="12"/>
                </a:lnTo>
              </a:path>
            </a:pathLst>
          </a:custGeom>
          <a:noFill/>
          <a:ln w="3810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63198" name="Freeform 34">
            <a:extLst>
              <a:ext uri="{FF2B5EF4-FFF2-40B4-BE49-F238E27FC236}">
                <a16:creationId xmlns:a16="http://schemas.microsoft.com/office/drawing/2014/main" id="{2D9BD22C-A74E-4E9D-B18B-7260E9684F37}"/>
              </a:ext>
            </a:extLst>
          </p:cNvPr>
          <p:cNvSpPr>
            <a:spLocks/>
          </p:cNvSpPr>
          <p:nvPr/>
        </p:nvSpPr>
        <p:spPr bwMode="auto">
          <a:xfrm>
            <a:off x="5267325" y="5438775"/>
            <a:ext cx="1284288" cy="471488"/>
          </a:xfrm>
          <a:custGeom>
            <a:avLst/>
            <a:gdLst>
              <a:gd name="T0" fmla="*/ 0 w 787"/>
              <a:gd name="T1" fmla="*/ 2147483646 h 645"/>
              <a:gd name="T2" fmla="*/ 2147483646 w 787"/>
              <a:gd name="T3" fmla="*/ 0 h 645"/>
              <a:gd name="T4" fmla="*/ 2147483646 w 787"/>
              <a:gd name="T5" fmla="*/ 2147483646 h 645"/>
              <a:gd name="T6" fmla="*/ 2147483646 w 787"/>
              <a:gd name="T7" fmla="*/ 2147483646 h 645"/>
              <a:gd name="T8" fmla="*/ 2147483646 w 787"/>
              <a:gd name="T9" fmla="*/ 2147483646 h 645"/>
              <a:gd name="T10" fmla="*/ 2147483646 w 787"/>
              <a:gd name="T11" fmla="*/ 2147483646 h 645"/>
              <a:gd name="T12" fmla="*/ 0 60000 65536"/>
              <a:gd name="T13" fmla="*/ 0 60000 65536"/>
              <a:gd name="T14" fmla="*/ 0 60000 65536"/>
              <a:gd name="T15" fmla="*/ 0 60000 65536"/>
              <a:gd name="T16" fmla="*/ 0 60000 65536"/>
              <a:gd name="T17" fmla="*/ 0 60000 65536"/>
              <a:gd name="T18" fmla="*/ 0 w 787"/>
              <a:gd name="T19" fmla="*/ 0 h 645"/>
              <a:gd name="T20" fmla="*/ 787 w 787"/>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787" h="645">
                <a:moveTo>
                  <a:pt x="0" y="2"/>
                </a:moveTo>
                <a:lnTo>
                  <a:pt x="410" y="0"/>
                </a:lnTo>
                <a:cubicBezTo>
                  <a:pt x="489" y="17"/>
                  <a:pt x="464" y="15"/>
                  <a:pt x="475" y="107"/>
                </a:cubicBezTo>
                <a:lnTo>
                  <a:pt x="475" y="554"/>
                </a:lnTo>
                <a:cubicBezTo>
                  <a:pt x="488" y="644"/>
                  <a:pt x="504" y="630"/>
                  <a:pt x="556" y="645"/>
                </a:cubicBezTo>
                <a:lnTo>
                  <a:pt x="787" y="645"/>
                </a:lnTo>
              </a:path>
            </a:pathLst>
          </a:custGeom>
          <a:noFill/>
          <a:ln w="38100">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263199" name="Group 35">
            <a:extLst>
              <a:ext uri="{FF2B5EF4-FFF2-40B4-BE49-F238E27FC236}">
                <a16:creationId xmlns:a16="http://schemas.microsoft.com/office/drawing/2014/main" id="{78C81C3B-EA9C-482F-AC93-89A64CBC3B94}"/>
              </a:ext>
            </a:extLst>
          </p:cNvPr>
          <p:cNvGrpSpPr>
            <a:grpSpLocks/>
          </p:cNvGrpSpPr>
          <p:nvPr/>
        </p:nvGrpSpPr>
        <p:grpSpPr bwMode="auto">
          <a:xfrm flipH="1">
            <a:off x="2998788" y="5141913"/>
            <a:ext cx="1130300" cy="849312"/>
            <a:chOff x="2575" y="781"/>
            <a:chExt cx="866" cy="1284"/>
          </a:xfrm>
        </p:grpSpPr>
        <p:sp>
          <p:nvSpPr>
            <p:cNvPr id="263241" name="Freeform 36">
              <a:extLst>
                <a:ext uri="{FF2B5EF4-FFF2-40B4-BE49-F238E27FC236}">
                  <a16:creationId xmlns:a16="http://schemas.microsoft.com/office/drawing/2014/main" id="{3D33EC13-242C-4341-97C8-C762F1502465}"/>
                </a:ext>
              </a:extLst>
            </p:cNvPr>
            <p:cNvSpPr>
              <a:spLocks/>
            </p:cNvSpPr>
            <p:nvPr/>
          </p:nvSpPr>
          <p:spPr bwMode="auto">
            <a:xfrm>
              <a:off x="2575" y="781"/>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263242" name="Freeform 37">
              <a:extLst>
                <a:ext uri="{FF2B5EF4-FFF2-40B4-BE49-F238E27FC236}">
                  <a16:creationId xmlns:a16="http://schemas.microsoft.com/office/drawing/2014/main" id="{12CB54AC-842D-4FEF-B8FE-7967F9C06E5C}"/>
                </a:ext>
              </a:extLst>
            </p:cNvPr>
            <p:cNvSpPr>
              <a:spLocks/>
            </p:cNvSpPr>
            <p:nvPr/>
          </p:nvSpPr>
          <p:spPr bwMode="auto">
            <a:xfrm flipV="1">
              <a:off x="2575" y="1420"/>
              <a:ext cx="866" cy="645"/>
            </a:xfrm>
            <a:custGeom>
              <a:avLst/>
              <a:gdLst>
                <a:gd name="T0" fmla="*/ 0 w 866"/>
                <a:gd name="T1" fmla="*/ 645 h 645"/>
                <a:gd name="T2" fmla="*/ 442 w 866"/>
                <a:gd name="T3" fmla="*/ 645 h 645"/>
                <a:gd name="T4" fmla="*/ 515 w 866"/>
                <a:gd name="T5" fmla="*/ 538 h 645"/>
                <a:gd name="T6" fmla="*/ 515 w 866"/>
                <a:gd name="T7" fmla="*/ 91 h 645"/>
                <a:gd name="T8" fmla="*/ 606 w 866"/>
                <a:gd name="T9" fmla="*/ 0 h 645"/>
                <a:gd name="T10" fmla="*/ 866 w 866"/>
                <a:gd name="T11" fmla="*/ 0 h 645"/>
                <a:gd name="T12" fmla="*/ 0 60000 65536"/>
                <a:gd name="T13" fmla="*/ 0 60000 65536"/>
                <a:gd name="T14" fmla="*/ 0 60000 65536"/>
                <a:gd name="T15" fmla="*/ 0 60000 65536"/>
                <a:gd name="T16" fmla="*/ 0 60000 65536"/>
                <a:gd name="T17" fmla="*/ 0 60000 65536"/>
                <a:gd name="T18" fmla="*/ 0 w 866"/>
                <a:gd name="T19" fmla="*/ 0 h 645"/>
                <a:gd name="T20" fmla="*/ 866 w 866"/>
                <a:gd name="T21" fmla="*/ 645 h 645"/>
              </a:gdLst>
              <a:ahLst/>
              <a:cxnLst>
                <a:cxn ang="T12">
                  <a:pos x="T0" y="T1"/>
                </a:cxn>
                <a:cxn ang="T13">
                  <a:pos x="T2" y="T3"/>
                </a:cxn>
                <a:cxn ang="T14">
                  <a:pos x="T4" y="T5"/>
                </a:cxn>
                <a:cxn ang="T15">
                  <a:pos x="T6" y="T7"/>
                </a:cxn>
                <a:cxn ang="T16">
                  <a:pos x="T8" y="T9"/>
                </a:cxn>
                <a:cxn ang="T17">
                  <a:pos x="T10" y="T11"/>
                </a:cxn>
              </a:cxnLst>
              <a:rect l="T18" t="T19" r="T20" b="T21"/>
              <a:pathLst>
                <a:path w="866" h="645">
                  <a:moveTo>
                    <a:pt x="0" y="645"/>
                  </a:moveTo>
                  <a:lnTo>
                    <a:pt x="442" y="645"/>
                  </a:lnTo>
                  <a:cubicBezTo>
                    <a:pt x="528" y="627"/>
                    <a:pt x="503" y="630"/>
                    <a:pt x="515" y="538"/>
                  </a:cubicBezTo>
                  <a:lnTo>
                    <a:pt x="515" y="91"/>
                  </a:lnTo>
                  <a:cubicBezTo>
                    <a:pt x="530" y="1"/>
                    <a:pt x="548" y="15"/>
                    <a:pt x="606" y="0"/>
                  </a:cubicBezTo>
                  <a:lnTo>
                    <a:pt x="866" y="0"/>
                  </a:lnTo>
                </a:path>
              </a:pathLst>
            </a:custGeom>
            <a:noFill/>
            <a:ln w="38100">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sp>
        <p:nvSpPr>
          <p:cNvPr id="263200" name="Line 38">
            <a:extLst>
              <a:ext uri="{FF2B5EF4-FFF2-40B4-BE49-F238E27FC236}">
                <a16:creationId xmlns:a16="http://schemas.microsoft.com/office/drawing/2014/main" id="{26FA3178-47EE-49C9-8C3A-0E0619991B34}"/>
              </a:ext>
            </a:extLst>
          </p:cNvPr>
          <p:cNvSpPr>
            <a:spLocks noChangeShapeType="1"/>
          </p:cNvSpPr>
          <p:nvPr/>
        </p:nvSpPr>
        <p:spPr bwMode="auto">
          <a:xfrm>
            <a:off x="7261226" y="4459289"/>
            <a:ext cx="9525" cy="293687"/>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63201" name="Text Box 39">
            <a:extLst>
              <a:ext uri="{FF2B5EF4-FFF2-40B4-BE49-F238E27FC236}">
                <a16:creationId xmlns:a16="http://schemas.microsoft.com/office/drawing/2014/main" id="{AF4483C9-9B06-443B-A3B9-F05515540EA6}"/>
              </a:ext>
            </a:extLst>
          </p:cNvPr>
          <p:cNvSpPr txBox="1">
            <a:spLocks noChangeArrowheads="1"/>
          </p:cNvSpPr>
          <p:nvPr/>
        </p:nvSpPr>
        <p:spPr bwMode="auto">
          <a:xfrm>
            <a:off x="7958138" y="4148138"/>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a:latin typeface="Times New Roman" panose="02020603050405020304" pitchFamily="18" charset="0"/>
              </a:rPr>
              <a:t>-</a:t>
            </a:r>
          </a:p>
        </p:txBody>
      </p:sp>
      <p:sp>
        <p:nvSpPr>
          <p:cNvPr id="263202" name="Rectangle 40">
            <a:extLst>
              <a:ext uri="{FF2B5EF4-FFF2-40B4-BE49-F238E27FC236}">
                <a16:creationId xmlns:a16="http://schemas.microsoft.com/office/drawing/2014/main" id="{3EBEB8C9-9410-4774-B425-6EA28980C2B6}"/>
              </a:ext>
            </a:extLst>
          </p:cNvPr>
          <p:cNvSpPr>
            <a:spLocks noChangeArrowheads="1"/>
          </p:cNvSpPr>
          <p:nvPr/>
        </p:nvSpPr>
        <p:spPr bwMode="auto">
          <a:xfrm>
            <a:off x="6548439" y="5540376"/>
            <a:ext cx="579437" cy="555625"/>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03" name="Text Box 41">
            <a:extLst>
              <a:ext uri="{FF2B5EF4-FFF2-40B4-BE49-F238E27FC236}">
                <a16:creationId xmlns:a16="http://schemas.microsoft.com/office/drawing/2014/main" id="{6D6F911C-2D7A-477F-A94A-F12F0568F22E}"/>
              </a:ext>
            </a:extLst>
          </p:cNvPr>
          <p:cNvSpPr txBox="1">
            <a:spLocks noChangeArrowheads="1"/>
          </p:cNvSpPr>
          <p:nvPr/>
        </p:nvSpPr>
        <p:spPr bwMode="auto">
          <a:xfrm>
            <a:off x="6697664" y="5645150"/>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a:latin typeface="Arial" panose="020B0604020202020204" pitchFamily="34" charset="0"/>
              </a:rPr>
              <a:t>H</a:t>
            </a:r>
            <a:r>
              <a:rPr lang="cs-CZ" altLang="cs-CZ" sz="2400" b="1" baseline="70000">
                <a:latin typeface="Arial" panose="020B0604020202020204" pitchFamily="34" charset="0"/>
              </a:rPr>
              <a:t>+</a:t>
            </a:r>
            <a:endParaRPr lang="cs-CZ" altLang="cs-CZ" sz="2400" b="1">
              <a:latin typeface="Times New Roman" panose="02020603050405020304" pitchFamily="18" charset="0"/>
            </a:endParaRPr>
          </a:p>
        </p:txBody>
      </p:sp>
      <p:sp>
        <p:nvSpPr>
          <p:cNvPr id="263204" name="Line 42">
            <a:extLst>
              <a:ext uri="{FF2B5EF4-FFF2-40B4-BE49-F238E27FC236}">
                <a16:creationId xmlns:a16="http://schemas.microsoft.com/office/drawing/2014/main" id="{822AB242-BA1B-4621-AF48-D5FD176A2CA7}"/>
              </a:ext>
            </a:extLst>
          </p:cNvPr>
          <p:cNvSpPr>
            <a:spLocks noChangeShapeType="1"/>
          </p:cNvSpPr>
          <p:nvPr/>
        </p:nvSpPr>
        <p:spPr bwMode="auto">
          <a:xfrm>
            <a:off x="6708742" y="5718080"/>
            <a:ext cx="9525" cy="293687"/>
          </a:xfrm>
          <a:prstGeom prst="line">
            <a:avLst/>
          </a:prstGeom>
          <a:noFill/>
          <a:ln w="38100">
            <a:solidFill>
              <a:srgbClr val="00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263205" name="Freeform 43">
            <a:extLst>
              <a:ext uri="{FF2B5EF4-FFF2-40B4-BE49-F238E27FC236}">
                <a16:creationId xmlns:a16="http://schemas.microsoft.com/office/drawing/2014/main" id="{A5DE93A9-6263-4FFF-8543-CF86C00BD402}"/>
              </a:ext>
            </a:extLst>
          </p:cNvPr>
          <p:cNvSpPr>
            <a:spLocks/>
          </p:cNvSpPr>
          <p:nvPr/>
        </p:nvSpPr>
        <p:spPr bwMode="auto">
          <a:xfrm>
            <a:off x="7643814" y="2436813"/>
            <a:ext cx="2713037" cy="2323904"/>
          </a:xfrm>
          <a:custGeom>
            <a:avLst/>
            <a:gdLst>
              <a:gd name="T0" fmla="*/ 2147483646 w 1709"/>
              <a:gd name="T1" fmla="*/ 2147483646 h 1548"/>
              <a:gd name="T2" fmla="*/ 2147483646 w 1709"/>
              <a:gd name="T3" fmla="*/ 2147483646 h 1548"/>
              <a:gd name="T4" fmla="*/ 2147483646 w 1709"/>
              <a:gd name="T5" fmla="*/ 2147483646 h 1548"/>
              <a:gd name="T6" fmla="*/ 2147483646 w 1709"/>
              <a:gd name="T7" fmla="*/ 2147483646 h 1548"/>
              <a:gd name="T8" fmla="*/ 2147483646 w 1709"/>
              <a:gd name="T9" fmla="*/ 2147483646 h 1548"/>
              <a:gd name="T10" fmla="*/ 0 w 1709"/>
              <a:gd name="T11" fmla="*/ 2147483646 h 1548"/>
              <a:gd name="T12" fmla="*/ 0 60000 65536"/>
              <a:gd name="T13" fmla="*/ 0 60000 65536"/>
              <a:gd name="T14" fmla="*/ 0 60000 65536"/>
              <a:gd name="T15" fmla="*/ 0 60000 65536"/>
              <a:gd name="T16" fmla="*/ 0 60000 65536"/>
              <a:gd name="T17" fmla="*/ 0 60000 65536"/>
              <a:gd name="T18" fmla="*/ 0 w 1709"/>
              <a:gd name="T19" fmla="*/ 0 h 1548"/>
              <a:gd name="T20" fmla="*/ 1709 w 1709"/>
              <a:gd name="T21" fmla="*/ 1548 h 1548"/>
            </a:gdLst>
            <a:ahLst/>
            <a:cxnLst>
              <a:cxn ang="T12">
                <a:pos x="T0" y="T1"/>
              </a:cxn>
              <a:cxn ang="T13">
                <a:pos x="T2" y="T3"/>
              </a:cxn>
              <a:cxn ang="T14">
                <a:pos x="T4" y="T5"/>
              </a:cxn>
              <a:cxn ang="T15">
                <a:pos x="T6" y="T7"/>
              </a:cxn>
              <a:cxn ang="T16">
                <a:pos x="T8" y="T9"/>
              </a:cxn>
              <a:cxn ang="T17">
                <a:pos x="T10" y="T11"/>
              </a:cxn>
            </a:cxnLst>
            <a:rect l="T18" t="T19" r="T20" b="T21"/>
            <a:pathLst>
              <a:path w="1709" h="1548">
                <a:moveTo>
                  <a:pt x="362" y="1548"/>
                </a:moveTo>
                <a:cubicBezTo>
                  <a:pt x="467" y="1542"/>
                  <a:pt x="792" y="1545"/>
                  <a:pt x="998" y="1515"/>
                </a:cubicBezTo>
                <a:cubicBezTo>
                  <a:pt x="1204" y="1485"/>
                  <a:pt x="1487" y="1508"/>
                  <a:pt x="1598" y="1366"/>
                </a:cubicBezTo>
                <a:cubicBezTo>
                  <a:pt x="1709" y="1223"/>
                  <a:pt x="1683" y="877"/>
                  <a:pt x="1667" y="661"/>
                </a:cubicBezTo>
                <a:cubicBezTo>
                  <a:pt x="1656" y="433"/>
                  <a:pt x="1690" y="209"/>
                  <a:pt x="1412" y="105"/>
                </a:cubicBezTo>
                <a:cubicBezTo>
                  <a:pt x="1134" y="0"/>
                  <a:pt x="294" y="48"/>
                  <a:pt x="0" y="33"/>
                </a:cubicBezTo>
              </a:path>
            </a:pathLst>
          </a:custGeom>
          <a:noFill/>
          <a:ln w="76200">
            <a:solidFill>
              <a:srgbClr val="000000"/>
            </a:solidFill>
            <a:prstDash val="dash"/>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nvGrpSpPr>
          <p:cNvPr id="263206" name="Group 44">
            <a:extLst>
              <a:ext uri="{FF2B5EF4-FFF2-40B4-BE49-F238E27FC236}">
                <a16:creationId xmlns:a16="http://schemas.microsoft.com/office/drawing/2014/main" id="{199893FA-A389-4093-9B13-FB57B3566229}"/>
              </a:ext>
            </a:extLst>
          </p:cNvPr>
          <p:cNvGrpSpPr>
            <a:grpSpLocks/>
          </p:cNvGrpSpPr>
          <p:nvPr/>
        </p:nvGrpSpPr>
        <p:grpSpPr bwMode="auto">
          <a:xfrm>
            <a:off x="6202363" y="4283076"/>
            <a:ext cx="868362" cy="1109663"/>
            <a:chOff x="3510" y="1453"/>
            <a:chExt cx="353" cy="578"/>
          </a:xfrm>
        </p:grpSpPr>
        <p:sp>
          <p:nvSpPr>
            <p:cNvPr id="263232" name="Freeform 45">
              <a:extLst>
                <a:ext uri="{FF2B5EF4-FFF2-40B4-BE49-F238E27FC236}">
                  <a16:creationId xmlns:a16="http://schemas.microsoft.com/office/drawing/2014/main" id="{89085776-0BD4-4E74-85AE-FFC6EE86DFC7}"/>
                </a:ext>
              </a:extLst>
            </p:cNvPr>
            <p:cNvSpPr>
              <a:spLocks/>
            </p:cNvSpPr>
            <p:nvPr/>
          </p:nvSpPr>
          <p:spPr bwMode="auto">
            <a:xfrm>
              <a:off x="3513" y="1497"/>
              <a:ext cx="347" cy="397"/>
            </a:xfrm>
            <a:custGeom>
              <a:avLst/>
              <a:gdLst>
                <a:gd name="T0" fmla="*/ 0 w 2256"/>
                <a:gd name="T1" fmla="*/ 0 h 2295"/>
                <a:gd name="T2" fmla="*/ 0 w 2256"/>
                <a:gd name="T3" fmla="*/ 0 h 2295"/>
                <a:gd name="T4" fmla="*/ 0 w 2256"/>
                <a:gd name="T5" fmla="*/ 0 h 2295"/>
                <a:gd name="T6" fmla="*/ 0 w 2256"/>
                <a:gd name="T7" fmla="*/ 0 h 2295"/>
                <a:gd name="T8" fmla="*/ 0 w 2256"/>
                <a:gd name="T9" fmla="*/ 0 h 2295"/>
                <a:gd name="T10" fmla="*/ 0 w 2256"/>
                <a:gd name="T11" fmla="*/ 0 h 2295"/>
                <a:gd name="T12" fmla="*/ 0 w 2256"/>
                <a:gd name="T13" fmla="*/ 0 h 2295"/>
                <a:gd name="T14" fmla="*/ 0 w 2256"/>
                <a:gd name="T15" fmla="*/ 0 h 2295"/>
                <a:gd name="T16" fmla="*/ 0 w 2256"/>
                <a:gd name="T17" fmla="*/ 0 h 2295"/>
                <a:gd name="T18" fmla="*/ 0 w 2256"/>
                <a:gd name="T19" fmla="*/ 0 h 2295"/>
                <a:gd name="T20" fmla="*/ 0 w 2256"/>
                <a:gd name="T21" fmla="*/ 0 h 2295"/>
                <a:gd name="T22" fmla="*/ 0 w 2256"/>
                <a:gd name="T23" fmla="*/ 0 h 2295"/>
                <a:gd name="T24" fmla="*/ 0 w 2256"/>
                <a:gd name="T25" fmla="*/ 0 h 2295"/>
                <a:gd name="T26" fmla="*/ 0 w 2256"/>
                <a:gd name="T27" fmla="*/ 0 h 2295"/>
                <a:gd name="T28" fmla="*/ 0 w 2256"/>
                <a:gd name="T29" fmla="*/ 0 h 2295"/>
                <a:gd name="T30" fmla="*/ 0 w 2256"/>
                <a:gd name="T31" fmla="*/ 0 h 2295"/>
                <a:gd name="T32" fmla="*/ 0 w 2256"/>
                <a:gd name="T33" fmla="*/ 0 h 2295"/>
                <a:gd name="T34" fmla="*/ 0 w 2256"/>
                <a:gd name="T35" fmla="*/ 0 h 2295"/>
                <a:gd name="T36" fmla="*/ 0 w 2256"/>
                <a:gd name="T37" fmla="*/ 0 h 2295"/>
                <a:gd name="T38" fmla="*/ 0 w 2256"/>
                <a:gd name="T39" fmla="*/ 0 h 2295"/>
                <a:gd name="T40" fmla="*/ 0 w 2256"/>
                <a:gd name="T41" fmla="*/ 0 h 2295"/>
                <a:gd name="T42" fmla="*/ 0 w 2256"/>
                <a:gd name="T43" fmla="*/ 0 h 2295"/>
                <a:gd name="T44" fmla="*/ 0 w 2256"/>
                <a:gd name="T45" fmla="*/ 0 h 2295"/>
                <a:gd name="T46" fmla="*/ 0 w 2256"/>
                <a:gd name="T47" fmla="*/ 0 h 2295"/>
                <a:gd name="T48" fmla="*/ 0 w 2256"/>
                <a:gd name="T49" fmla="*/ 0 h 2295"/>
                <a:gd name="T50" fmla="*/ 0 w 2256"/>
                <a:gd name="T51" fmla="*/ 0 h 229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256"/>
                <a:gd name="T79" fmla="*/ 0 h 2295"/>
                <a:gd name="T80" fmla="*/ 2256 w 2256"/>
                <a:gd name="T81" fmla="*/ 2295 h 229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256" h="2295">
                  <a:moveTo>
                    <a:pt x="0" y="0"/>
                  </a:moveTo>
                  <a:lnTo>
                    <a:pt x="939" y="1180"/>
                  </a:lnTo>
                  <a:lnTo>
                    <a:pt x="980" y="2175"/>
                  </a:lnTo>
                  <a:lnTo>
                    <a:pt x="983" y="2202"/>
                  </a:lnTo>
                  <a:lnTo>
                    <a:pt x="991" y="2221"/>
                  </a:lnTo>
                  <a:lnTo>
                    <a:pt x="1000" y="2235"/>
                  </a:lnTo>
                  <a:lnTo>
                    <a:pt x="1010" y="2246"/>
                  </a:lnTo>
                  <a:lnTo>
                    <a:pt x="1024" y="2260"/>
                  </a:lnTo>
                  <a:lnTo>
                    <a:pt x="1038" y="2268"/>
                  </a:lnTo>
                  <a:lnTo>
                    <a:pt x="1060" y="2281"/>
                  </a:lnTo>
                  <a:lnTo>
                    <a:pt x="1083" y="2287"/>
                  </a:lnTo>
                  <a:lnTo>
                    <a:pt x="1111" y="2293"/>
                  </a:lnTo>
                  <a:lnTo>
                    <a:pt x="1128" y="2295"/>
                  </a:lnTo>
                  <a:lnTo>
                    <a:pt x="1145" y="2295"/>
                  </a:lnTo>
                  <a:lnTo>
                    <a:pt x="1163" y="2292"/>
                  </a:lnTo>
                  <a:lnTo>
                    <a:pt x="1183" y="2286"/>
                  </a:lnTo>
                  <a:lnTo>
                    <a:pt x="1202" y="2279"/>
                  </a:lnTo>
                  <a:lnTo>
                    <a:pt x="1221" y="2268"/>
                  </a:lnTo>
                  <a:lnTo>
                    <a:pt x="1235" y="2259"/>
                  </a:lnTo>
                  <a:lnTo>
                    <a:pt x="1251" y="2243"/>
                  </a:lnTo>
                  <a:lnTo>
                    <a:pt x="1262" y="2227"/>
                  </a:lnTo>
                  <a:lnTo>
                    <a:pt x="1273" y="2203"/>
                  </a:lnTo>
                  <a:lnTo>
                    <a:pt x="1276" y="2181"/>
                  </a:lnTo>
                  <a:lnTo>
                    <a:pt x="1336" y="1161"/>
                  </a:lnTo>
                  <a:lnTo>
                    <a:pt x="2256" y="0"/>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3233" name="Oval 46">
              <a:extLst>
                <a:ext uri="{FF2B5EF4-FFF2-40B4-BE49-F238E27FC236}">
                  <a16:creationId xmlns:a16="http://schemas.microsoft.com/office/drawing/2014/main" id="{C48845C8-DDBA-4E67-9549-6FD3C9C84D38}"/>
                </a:ext>
              </a:extLst>
            </p:cNvPr>
            <p:cNvSpPr>
              <a:spLocks noChangeArrowheads="1"/>
            </p:cNvSpPr>
            <p:nvPr/>
          </p:nvSpPr>
          <p:spPr bwMode="auto">
            <a:xfrm>
              <a:off x="3510" y="1453"/>
              <a:ext cx="353" cy="75"/>
            </a:xfrm>
            <a:prstGeom prst="ellipse">
              <a:avLst/>
            </a:pr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34" name="Freeform 47">
              <a:extLst>
                <a:ext uri="{FF2B5EF4-FFF2-40B4-BE49-F238E27FC236}">
                  <a16:creationId xmlns:a16="http://schemas.microsoft.com/office/drawing/2014/main" id="{8A25524F-50FD-4322-8F34-8ED122AA489D}"/>
                </a:ext>
              </a:extLst>
            </p:cNvPr>
            <p:cNvSpPr>
              <a:spLocks/>
            </p:cNvSpPr>
            <p:nvPr/>
          </p:nvSpPr>
          <p:spPr bwMode="auto">
            <a:xfrm>
              <a:off x="3538" y="1508"/>
              <a:ext cx="300" cy="374"/>
            </a:xfrm>
            <a:custGeom>
              <a:avLst/>
              <a:gdLst>
                <a:gd name="T0" fmla="*/ 0 w 1956"/>
                <a:gd name="T1" fmla="*/ 0 h 2159"/>
                <a:gd name="T2" fmla="*/ 0 w 1956"/>
                <a:gd name="T3" fmla="*/ 0 h 2159"/>
                <a:gd name="T4" fmla="*/ 0 w 1956"/>
                <a:gd name="T5" fmla="*/ 0 h 2159"/>
                <a:gd name="T6" fmla="*/ 0 w 1956"/>
                <a:gd name="T7" fmla="*/ 0 h 2159"/>
                <a:gd name="T8" fmla="*/ 0 w 1956"/>
                <a:gd name="T9" fmla="*/ 0 h 2159"/>
                <a:gd name="T10" fmla="*/ 0 w 1956"/>
                <a:gd name="T11" fmla="*/ 0 h 2159"/>
                <a:gd name="T12" fmla="*/ 0 w 1956"/>
                <a:gd name="T13" fmla="*/ 0 h 2159"/>
                <a:gd name="T14" fmla="*/ 0 w 1956"/>
                <a:gd name="T15" fmla="*/ 0 h 2159"/>
                <a:gd name="T16" fmla="*/ 0 w 1956"/>
                <a:gd name="T17" fmla="*/ 0 h 2159"/>
                <a:gd name="T18" fmla="*/ 0 w 1956"/>
                <a:gd name="T19" fmla="*/ 0 h 2159"/>
                <a:gd name="T20" fmla="*/ 0 w 1956"/>
                <a:gd name="T21" fmla="*/ 0 h 2159"/>
                <a:gd name="T22" fmla="*/ 0 w 1956"/>
                <a:gd name="T23" fmla="*/ 0 h 2159"/>
                <a:gd name="T24" fmla="*/ 0 w 1956"/>
                <a:gd name="T25" fmla="*/ 0 h 2159"/>
                <a:gd name="T26" fmla="*/ 0 w 1956"/>
                <a:gd name="T27" fmla="*/ 0 h 2159"/>
                <a:gd name="T28" fmla="*/ 0 w 1956"/>
                <a:gd name="T29" fmla="*/ 0 h 2159"/>
                <a:gd name="T30" fmla="*/ 0 w 1956"/>
                <a:gd name="T31" fmla="*/ 0 h 2159"/>
                <a:gd name="T32" fmla="*/ 0 w 1956"/>
                <a:gd name="T33" fmla="*/ 0 h 2159"/>
                <a:gd name="T34" fmla="*/ 0 w 1956"/>
                <a:gd name="T35" fmla="*/ 0 h 2159"/>
                <a:gd name="T36" fmla="*/ 0 w 1956"/>
                <a:gd name="T37" fmla="*/ 0 h 2159"/>
                <a:gd name="T38" fmla="*/ 0 w 1956"/>
                <a:gd name="T39" fmla="*/ 0 h 2159"/>
                <a:gd name="T40" fmla="*/ 0 w 1956"/>
                <a:gd name="T41" fmla="*/ 0 h 2159"/>
                <a:gd name="T42" fmla="*/ 0 w 1956"/>
                <a:gd name="T43" fmla="*/ 0 h 2159"/>
                <a:gd name="T44" fmla="*/ 0 w 1956"/>
                <a:gd name="T45" fmla="*/ 0 h 2159"/>
                <a:gd name="T46" fmla="*/ 0 w 1956"/>
                <a:gd name="T47" fmla="*/ 0 h 2159"/>
                <a:gd name="T48" fmla="*/ 0 w 1956"/>
                <a:gd name="T49" fmla="*/ 0 h 2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56"/>
                <a:gd name="T76" fmla="*/ 0 h 2159"/>
                <a:gd name="T77" fmla="*/ 1956 w 1956"/>
                <a:gd name="T78" fmla="*/ 2159 h 2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56" h="2159">
                  <a:moveTo>
                    <a:pt x="0" y="19"/>
                  </a:moveTo>
                  <a:lnTo>
                    <a:pt x="857" y="1063"/>
                  </a:lnTo>
                  <a:lnTo>
                    <a:pt x="879" y="2090"/>
                  </a:lnTo>
                  <a:lnTo>
                    <a:pt x="887" y="2107"/>
                  </a:lnTo>
                  <a:lnTo>
                    <a:pt x="897" y="2123"/>
                  </a:lnTo>
                  <a:lnTo>
                    <a:pt x="906" y="2137"/>
                  </a:lnTo>
                  <a:lnTo>
                    <a:pt x="922" y="2147"/>
                  </a:lnTo>
                  <a:lnTo>
                    <a:pt x="939" y="2156"/>
                  </a:lnTo>
                  <a:lnTo>
                    <a:pt x="962" y="2159"/>
                  </a:lnTo>
                  <a:lnTo>
                    <a:pt x="983" y="2157"/>
                  </a:lnTo>
                  <a:lnTo>
                    <a:pt x="1005" y="2153"/>
                  </a:lnTo>
                  <a:lnTo>
                    <a:pt x="1026" y="2140"/>
                  </a:lnTo>
                  <a:lnTo>
                    <a:pt x="1040" y="2123"/>
                  </a:lnTo>
                  <a:lnTo>
                    <a:pt x="1048" y="2109"/>
                  </a:lnTo>
                  <a:lnTo>
                    <a:pt x="1056" y="2088"/>
                  </a:lnTo>
                  <a:lnTo>
                    <a:pt x="1100" y="1045"/>
                  </a:lnTo>
                  <a:lnTo>
                    <a:pt x="1956" y="0"/>
                  </a:lnTo>
                  <a:lnTo>
                    <a:pt x="1790" y="41"/>
                  </a:lnTo>
                  <a:lnTo>
                    <a:pt x="1531" y="77"/>
                  </a:lnTo>
                  <a:lnTo>
                    <a:pt x="1247" y="98"/>
                  </a:lnTo>
                  <a:lnTo>
                    <a:pt x="962" y="109"/>
                  </a:lnTo>
                  <a:lnTo>
                    <a:pt x="662" y="98"/>
                  </a:lnTo>
                  <a:lnTo>
                    <a:pt x="398" y="77"/>
                  </a:lnTo>
                  <a:lnTo>
                    <a:pt x="178" y="52"/>
                  </a:lnTo>
                  <a:lnTo>
                    <a:pt x="0" y="19"/>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3235" name="Freeform 48">
              <a:extLst>
                <a:ext uri="{FF2B5EF4-FFF2-40B4-BE49-F238E27FC236}">
                  <a16:creationId xmlns:a16="http://schemas.microsoft.com/office/drawing/2014/main" id="{6ECC2265-035C-452B-9E2D-A60AED1E21F0}"/>
                </a:ext>
              </a:extLst>
            </p:cNvPr>
            <p:cNvSpPr>
              <a:spLocks/>
            </p:cNvSpPr>
            <p:nvPr/>
          </p:nvSpPr>
          <p:spPr bwMode="auto">
            <a:xfrm>
              <a:off x="3589" y="1584"/>
              <a:ext cx="194" cy="299"/>
            </a:xfrm>
            <a:custGeom>
              <a:avLst/>
              <a:gdLst>
                <a:gd name="T0" fmla="*/ 0 w 1264"/>
                <a:gd name="T1" fmla="*/ 0 h 1728"/>
                <a:gd name="T2" fmla="*/ 0 w 1264"/>
                <a:gd name="T3" fmla="*/ 0 h 1728"/>
                <a:gd name="T4" fmla="*/ 0 w 1264"/>
                <a:gd name="T5" fmla="*/ 0 h 1728"/>
                <a:gd name="T6" fmla="*/ 0 w 1264"/>
                <a:gd name="T7" fmla="*/ 0 h 1728"/>
                <a:gd name="T8" fmla="*/ 0 w 1264"/>
                <a:gd name="T9" fmla="*/ 0 h 1728"/>
                <a:gd name="T10" fmla="*/ 0 w 1264"/>
                <a:gd name="T11" fmla="*/ 0 h 1728"/>
                <a:gd name="T12" fmla="*/ 0 w 1264"/>
                <a:gd name="T13" fmla="*/ 0 h 1728"/>
                <a:gd name="T14" fmla="*/ 0 w 1264"/>
                <a:gd name="T15" fmla="*/ 0 h 1728"/>
                <a:gd name="T16" fmla="*/ 0 w 1264"/>
                <a:gd name="T17" fmla="*/ 0 h 1728"/>
                <a:gd name="T18" fmla="*/ 0 w 1264"/>
                <a:gd name="T19" fmla="*/ 0 h 1728"/>
                <a:gd name="T20" fmla="*/ 0 w 1264"/>
                <a:gd name="T21" fmla="*/ 0 h 1728"/>
                <a:gd name="T22" fmla="*/ 0 w 1264"/>
                <a:gd name="T23" fmla="*/ 0 h 1728"/>
                <a:gd name="T24" fmla="*/ 0 w 1264"/>
                <a:gd name="T25" fmla="*/ 0 h 1728"/>
                <a:gd name="T26" fmla="*/ 0 w 1264"/>
                <a:gd name="T27" fmla="*/ 0 h 1728"/>
                <a:gd name="T28" fmla="*/ 0 w 1264"/>
                <a:gd name="T29" fmla="*/ 0 h 1728"/>
                <a:gd name="T30" fmla="*/ 0 w 1264"/>
                <a:gd name="T31" fmla="*/ 0 h 1728"/>
                <a:gd name="T32" fmla="*/ 0 w 1264"/>
                <a:gd name="T33" fmla="*/ 0 h 1728"/>
                <a:gd name="T34" fmla="*/ 0 w 1264"/>
                <a:gd name="T35" fmla="*/ 0 h 17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64"/>
                <a:gd name="T55" fmla="*/ 0 h 1728"/>
                <a:gd name="T56" fmla="*/ 1264 w 1264"/>
                <a:gd name="T57" fmla="*/ 1728 h 17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64" h="1728">
                  <a:moveTo>
                    <a:pt x="0" y="0"/>
                  </a:moveTo>
                  <a:lnTo>
                    <a:pt x="520" y="624"/>
                  </a:lnTo>
                  <a:lnTo>
                    <a:pt x="531" y="1657"/>
                  </a:lnTo>
                  <a:lnTo>
                    <a:pt x="541" y="1674"/>
                  </a:lnTo>
                  <a:lnTo>
                    <a:pt x="553" y="1688"/>
                  </a:lnTo>
                  <a:lnTo>
                    <a:pt x="564" y="1701"/>
                  </a:lnTo>
                  <a:lnTo>
                    <a:pt x="580" y="1715"/>
                  </a:lnTo>
                  <a:lnTo>
                    <a:pt x="608" y="1723"/>
                  </a:lnTo>
                  <a:lnTo>
                    <a:pt x="632" y="1728"/>
                  </a:lnTo>
                  <a:lnTo>
                    <a:pt x="651" y="1725"/>
                  </a:lnTo>
                  <a:lnTo>
                    <a:pt x="673" y="1720"/>
                  </a:lnTo>
                  <a:lnTo>
                    <a:pt x="694" y="1709"/>
                  </a:lnTo>
                  <a:lnTo>
                    <a:pt x="711" y="1692"/>
                  </a:lnTo>
                  <a:lnTo>
                    <a:pt x="723" y="1669"/>
                  </a:lnTo>
                  <a:lnTo>
                    <a:pt x="730" y="1657"/>
                  </a:lnTo>
                  <a:lnTo>
                    <a:pt x="761" y="605"/>
                  </a:lnTo>
                  <a:lnTo>
                    <a:pt x="1264" y="0"/>
                  </a:lnTo>
                  <a:lnTo>
                    <a:pt x="0"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3236" name="Freeform 49">
              <a:extLst>
                <a:ext uri="{FF2B5EF4-FFF2-40B4-BE49-F238E27FC236}">
                  <a16:creationId xmlns:a16="http://schemas.microsoft.com/office/drawing/2014/main" id="{1341C5A1-7914-4B26-A55F-AE164F7DF537}"/>
                </a:ext>
              </a:extLst>
            </p:cNvPr>
            <p:cNvSpPr>
              <a:spLocks/>
            </p:cNvSpPr>
            <p:nvPr/>
          </p:nvSpPr>
          <p:spPr bwMode="auto">
            <a:xfrm>
              <a:off x="3671" y="1899"/>
              <a:ext cx="31" cy="64"/>
            </a:xfrm>
            <a:custGeom>
              <a:avLst/>
              <a:gdLst>
                <a:gd name="T0" fmla="*/ 0 w 196"/>
                <a:gd name="T1" fmla="*/ 0 h 370"/>
                <a:gd name="T2" fmla="*/ 0 w 196"/>
                <a:gd name="T3" fmla="*/ 0 h 370"/>
                <a:gd name="T4" fmla="*/ 0 w 196"/>
                <a:gd name="T5" fmla="*/ 0 h 370"/>
                <a:gd name="T6" fmla="*/ 0 w 196"/>
                <a:gd name="T7" fmla="*/ 0 h 370"/>
                <a:gd name="T8" fmla="*/ 0 w 196"/>
                <a:gd name="T9" fmla="*/ 0 h 370"/>
                <a:gd name="T10" fmla="*/ 0 w 196"/>
                <a:gd name="T11" fmla="*/ 0 h 370"/>
                <a:gd name="T12" fmla="*/ 0 w 196"/>
                <a:gd name="T13" fmla="*/ 0 h 370"/>
                <a:gd name="T14" fmla="*/ 0 w 196"/>
                <a:gd name="T15" fmla="*/ 0 h 370"/>
                <a:gd name="T16" fmla="*/ 0 w 196"/>
                <a:gd name="T17" fmla="*/ 0 h 370"/>
                <a:gd name="T18" fmla="*/ 0 w 196"/>
                <a:gd name="T19" fmla="*/ 0 h 370"/>
                <a:gd name="T20" fmla="*/ 0 w 196"/>
                <a:gd name="T21" fmla="*/ 0 h 370"/>
                <a:gd name="T22" fmla="*/ 0 w 196"/>
                <a:gd name="T23" fmla="*/ 0 h 370"/>
                <a:gd name="T24" fmla="*/ 0 w 196"/>
                <a:gd name="T25" fmla="*/ 0 h 370"/>
                <a:gd name="T26" fmla="*/ 0 w 196"/>
                <a:gd name="T27" fmla="*/ 0 h 370"/>
                <a:gd name="T28" fmla="*/ 0 w 196"/>
                <a:gd name="T29" fmla="*/ 0 h 370"/>
                <a:gd name="T30" fmla="*/ 0 w 196"/>
                <a:gd name="T31" fmla="*/ 0 h 370"/>
                <a:gd name="T32" fmla="*/ 0 w 196"/>
                <a:gd name="T33" fmla="*/ 0 h 370"/>
                <a:gd name="T34" fmla="*/ 0 w 196"/>
                <a:gd name="T35" fmla="*/ 0 h 370"/>
                <a:gd name="T36" fmla="*/ 0 w 196"/>
                <a:gd name="T37" fmla="*/ 0 h 370"/>
                <a:gd name="T38" fmla="*/ 0 w 196"/>
                <a:gd name="T39" fmla="*/ 0 h 370"/>
                <a:gd name="T40" fmla="*/ 0 w 196"/>
                <a:gd name="T41" fmla="*/ 0 h 370"/>
                <a:gd name="T42" fmla="*/ 0 w 196"/>
                <a:gd name="T43" fmla="*/ 0 h 370"/>
                <a:gd name="T44" fmla="*/ 0 w 196"/>
                <a:gd name="T45" fmla="*/ 0 h 370"/>
                <a:gd name="T46" fmla="*/ 0 w 196"/>
                <a:gd name="T47" fmla="*/ 0 h 370"/>
                <a:gd name="T48" fmla="*/ 0 w 196"/>
                <a:gd name="T49" fmla="*/ 0 h 370"/>
                <a:gd name="T50" fmla="*/ 0 w 196"/>
                <a:gd name="T51" fmla="*/ 0 h 370"/>
                <a:gd name="T52" fmla="*/ 0 w 196"/>
                <a:gd name="T53" fmla="*/ 0 h 370"/>
                <a:gd name="T54" fmla="*/ 0 w 196"/>
                <a:gd name="T55" fmla="*/ 0 h 370"/>
                <a:gd name="T56" fmla="*/ 0 w 196"/>
                <a:gd name="T57" fmla="*/ 0 h 370"/>
                <a:gd name="T58" fmla="*/ 0 w 196"/>
                <a:gd name="T59" fmla="*/ 0 h 370"/>
                <a:gd name="T60" fmla="*/ 0 w 196"/>
                <a:gd name="T61" fmla="*/ 0 h 370"/>
                <a:gd name="T62" fmla="*/ 0 w 196"/>
                <a:gd name="T63" fmla="*/ 0 h 37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0"/>
                <a:gd name="T98" fmla="*/ 196 w 196"/>
                <a:gd name="T99" fmla="*/ 370 h 37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0">
                  <a:moveTo>
                    <a:pt x="95" y="0"/>
                  </a:moveTo>
                  <a:lnTo>
                    <a:pt x="105" y="58"/>
                  </a:lnTo>
                  <a:lnTo>
                    <a:pt x="111" y="87"/>
                  </a:lnTo>
                  <a:lnTo>
                    <a:pt x="121" y="121"/>
                  </a:lnTo>
                  <a:lnTo>
                    <a:pt x="132" y="141"/>
                  </a:lnTo>
                  <a:lnTo>
                    <a:pt x="147" y="166"/>
                  </a:lnTo>
                  <a:lnTo>
                    <a:pt x="167" y="193"/>
                  </a:lnTo>
                  <a:lnTo>
                    <a:pt x="184" y="220"/>
                  </a:lnTo>
                  <a:lnTo>
                    <a:pt x="192" y="245"/>
                  </a:lnTo>
                  <a:lnTo>
                    <a:pt x="196" y="278"/>
                  </a:lnTo>
                  <a:lnTo>
                    <a:pt x="189" y="307"/>
                  </a:lnTo>
                  <a:lnTo>
                    <a:pt x="178" y="328"/>
                  </a:lnTo>
                  <a:lnTo>
                    <a:pt x="162" y="345"/>
                  </a:lnTo>
                  <a:lnTo>
                    <a:pt x="141" y="361"/>
                  </a:lnTo>
                  <a:lnTo>
                    <a:pt x="121" y="367"/>
                  </a:lnTo>
                  <a:lnTo>
                    <a:pt x="99" y="370"/>
                  </a:lnTo>
                  <a:lnTo>
                    <a:pt x="76" y="367"/>
                  </a:lnTo>
                  <a:lnTo>
                    <a:pt x="54" y="362"/>
                  </a:lnTo>
                  <a:lnTo>
                    <a:pt x="34" y="350"/>
                  </a:lnTo>
                  <a:lnTo>
                    <a:pt x="19" y="334"/>
                  </a:lnTo>
                  <a:lnTo>
                    <a:pt x="8" y="315"/>
                  </a:lnTo>
                  <a:lnTo>
                    <a:pt x="3" y="296"/>
                  </a:lnTo>
                  <a:lnTo>
                    <a:pt x="0" y="272"/>
                  </a:lnTo>
                  <a:lnTo>
                    <a:pt x="5" y="240"/>
                  </a:lnTo>
                  <a:lnTo>
                    <a:pt x="13" y="218"/>
                  </a:lnTo>
                  <a:lnTo>
                    <a:pt x="30" y="190"/>
                  </a:lnTo>
                  <a:lnTo>
                    <a:pt x="49" y="166"/>
                  </a:lnTo>
                  <a:lnTo>
                    <a:pt x="62" y="140"/>
                  </a:lnTo>
                  <a:lnTo>
                    <a:pt x="72" y="119"/>
                  </a:lnTo>
                  <a:lnTo>
                    <a:pt x="81" y="90"/>
                  </a:lnTo>
                  <a:lnTo>
                    <a:pt x="86" y="58"/>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3237" name="Oval 50">
              <a:extLst>
                <a:ext uri="{FF2B5EF4-FFF2-40B4-BE49-F238E27FC236}">
                  <a16:creationId xmlns:a16="http://schemas.microsoft.com/office/drawing/2014/main" id="{0F6C32D6-435B-47BD-A401-1987944FACE0}"/>
                </a:ext>
              </a:extLst>
            </p:cNvPr>
            <p:cNvSpPr>
              <a:spLocks noChangeArrowheads="1"/>
            </p:cNvSpPr>
            <p:nvPr/>
          </p:nvSpPr>
          <p:spPr bwMode="auto">
            <a:xfrm>
              <a:off x="3528" y="1460"/>
              <a:ext cx="317" cy="61"/>
            </a:xfrm>
            <a:prstGeom prst="ellipse">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38" name="Freeform 51">
              <a:extLst>
                <a:ext uri="{FF2B5EF4-FFF2-40B4-BE49-F238E27FC236}">
                  <a16:creationId xmlns:a16="http://schemas.microsoft.com/office/drawing/2014/main" id="{8EC169E8-CEA2-49BB-A3ED-063FADE54E54}"/>
                </a:ext>
              </a:extLst>
            </p:cNvPr>
            <p:cNvSpPr>
              <a:spLocks/>
            </p:cNvSpPr>
            <p:nvPr/>
          </p:nvSpPr>
          <p:spPr bwMode="auto">
            <a:xfrm>
              <a:off x="3671" y="1967"/>
              <a:ext cx="31" cy="64"/>
            </a:xfrm>
            <a:custGeom>
              <a:avLst/>
              <a:gdLst>
                <a:gd name="T0" fmla="*/ 0 w 196"/>
                <a:gd name="T1" fmla="*/ 0 h 372"/>
                <a:gd name="T2" fmla="*/ 0 w 196"/>
                <a:gd name="T3" fmla="*/ 0 h 372"/>
                <a:gd name="T4" fmla="*/ 0 w 196"/>
                <a:gd name="T5" fmla="*/ 0 h 372"/>
                <a:gd name="T6" fmla="*/ 0 w 196"/>
                <a:gd name="T7" fmla="*/ 0 h 372"/>
                <a:gd name="T8" fmla="*/ 0 w 196"/>
                <a:gd name="T9" fmla="*/ 0 h 372"/>
                <a:gd name="T10" fmla="*/ 0 w 196"/>
                <a:gd name="T11" fmla="*/ 0 h 372"/>
                <a:gd name="T12" fmla="*/ 0 w 196"/>
                <a:gd name="T13" fmla="*/ 0 h 372"/>
                <a:gd name="T14" fmla="*/ 0 w 196"/>
                <a:gd name="T15" fmla="*/ 0 h 372"/>
                <a:gd name="T16" fmla="*/ 0 w 196"/>
                <a:gd name="T17" fmla="*/ 0 h 372"/>
                <a:gd name="T18" fmla="*/ 0 w 196"/>
                <a:gd name="T19" fmla="*/ 0 h 372"/>
                <a:gd name="T20" fmla="*/ 0 w 196"/>
                <a:gd name="T21" fmla="*/ 0 h 372"/>
                <a:gd name="T22" fmla="*/ 0 w 196"/>
                <a:gd name="T23" fmla="*/ 0 h 372"/>
                <a:gd name="T24" fmla="*/ 0 w 196"/>
                <a:gd name="T25" fmla="*/ 0 h 372"/>
                <a:gd name="T26" fmla="*/ 0 w 196"/>
                <a:gd name="T27" fmla="*/ 0 h 372"/>
                <a:gd name="T28" fmla="*/ 0 w 196"/>
                <a:gd name="T29" fmla="*/ 0 h 372"/>
                <a:gd name="T30" fmla="*/ 0 w 196"/>
                <a:gd name="T31" fmla="*/ 0 h 372"/>
                <a:gd name="T32" fmla="*/ 0 w 196"/>
                <a:gd name="T33" fmla="*/ 0 h 372"/>
                <a:gd name="T34" fmla="*/ 0 w 196"/>
                <a:gd name="T35" fmla="*/ 0 h 372"/>
                <a:gd name="T36" fmla="*/ 0 w 196"/>
                <a:gd name="T37" fmla="*/ 0 h 372"/>
                <a:gd name="T38" fmla="*/ 0 w 196"/>
                <a:gd name="T39" fmla="*/ 0 h 372"/>
                <a:gd name="T40" fmla="*/ 0 w 196"/>
                <a:gd name="T41" fmla="*/ 0 h 372"/>
                <a:gd name="T42" fmla="*/ 0 w 196"/>
                <a:gd name="T43" fmla="*/ 0 h 372"/>
                <a:gd name="T44" fmla="*/ 0 w 196"/>
                <a:gd name="T45" fmla="*/ 0 h 372"/>
                <a:gd name="T46" fmla="*/ 0 w 196"/>
                <a:gd name="T47" fmla="*/ 0 h 372"/>
                <a:gd name="T48" fmla="*/ 0 w 196"/>
                <a:gd name="T49" fmla="*/ 0 h 372"/>
                <a:gd name="T50" fmla="*/ 0 w 196"/>
                <a:gd name="T51" fmla="*/ 0 h 372"/>
                <a:gd name="T52" fmla="*/ 0 w 196"/>
                <a:gd name="T53" fmla="*/ 0 h 372"/>
                <a:gd name="T54" fmla="*/ 0 w 196"/>
                <a:gd name="T55" fmla="*/ 0 h 372"/>
                <a:gd name="T56" fmla="*/ 0 w 196"/>
                <a:gd name="T57" fmla="*/ 0 h 372"/>
                <a:gd name="T58" fmla="*/ 0 w 196"/>
                <a:gd name="T59" fmla="*/ 0 h 372"/>
                <a:gd name="T60" fmla="*/ 0 w 196"/>
                <a:gd name="T61" fmla="*/ 0 h 372"/>
                <a:gd name="T62" fmla="*/ 0 w 196"/>
                <a:gd name="T63" fmla="*/ 0 h 37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6"/>
                <a:gd name="T97" fmla="*/ 0 h 372"/>
                <a:gd name="T98" fmla="*/ 196 w 196"/>
                <a:gd name="T99" fmla="*/ 372 h 37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6" h="372">
                  <a:moveTo>
                    <a:pt x="95" y="0"/>
                  </a:moveTo>
                  <a:lnTo>
                    <a:pt x="105" y="60"/>
                  </a:lnTo>
                  <a:lnTo>
                    <a:pt x="111" y="88"/>
                  </a:lnTo>
                  <a:lnTo>
                    <a:pt x="121" y="122"/>
                  </a:lnTo>
                  <a:lnTo>
                    <a:pt x="132" y="143"/>
                  </a:lnTo>
                  <a:lnTo>
                    <a:pt x="147" y="168"/>
                  </a:lnTo>
                  <a:lnTo>
                    <a:pt x="167" y="195"/>
                  </a:lnTo>
                  <a:lnTo>
                    <a:pt x="184" y="221"/>
                  </a:lnTo>
                  <a:lnTo>
                    <a:pt x="192" y="247"/>
                  </a:lnTo>
                  <a:lnTo>
                    <a:pt x="196" y="279"/>
                  </a:lnTo>
                  <a:lnTo>
                    <a:pt x="189" y="308"/>
                  </a:lnTo>
                  <a:lnTo>
                    <a:pt x="178" y="328"/>
                  </a:lnTo>
                  <a:lnTo>
                    <a:pt x="162" y="345"/>
                  </a:lnTo>
                  <a:lnTo>
                    <a:pt x="141" y="361"/>
                  </a:lnTo>
                  <a:lnTo>
                    <a:pt x="121" y="369"/>
                  </a:lnTo>
                  <a:lnTo>
                    <a:pt x="99" y="372"/>
                  </a:lnTo>
                  <a:lnTo>
                    <a:pt x="76" y="369"/>
                  </a:lnTo>
                  <a:lnTo>
                    <a:pt x="54" y="363"/>
                  </a:lnTo>
                  <a:lnTo>
                    <a:pt x="34" y="351"/>
                  </a:lnTo>
                  <a:lnTo>
                    <a:pt x="19" y="336"/>
                  </a:lnTo>
                  <a:lnTo>
                    <a:pt x="8" y="317"/>
                  </a:lnTo>
                  <a:lnTo>
                    <a:pt x="3" y="298"/>
                  </a:lnTo>
                  <a:lnTo>
                    <a:pt x="0" y="272"/>
                  </a:lnTo>
                  <a:lnTo>
                    <a:pt x="5" y="242"/>
                  </a:lnTo>
                  <a:lnTo>
                    <a:pt x="13" y="219"/>
                  </a:lnTo>
                  <a:lnTo>
                    <a:pt x="30" y="191"/>
                  </a:lnTo>
                  <a:lnTo>
                    <a:pt x="49" y="168"/>
                  </a:lnTo>
                  <a:lnTo>
                    <a:pt x="62" y="141"/>
                  </a:lnTo>
                  <a:lnTo>
                    <a:pt x="72" y="120"/>
                  </a:lnTo>
                  <a:lnTo>
                    <a:pt x="81" y="90"/>
                  </a:lnTo>
                  <a:lnTo>
                    <a:pt x="86" y="60"/>
                  </a:lnTo>
                  <a:lnTo>
                    <a:pt x="95" y="0"/>
                  </a:lnTo>
                  <a:close/>
                </a:path>
              </a:pathLst>
            </a:custGeom>
            <a:solidFill>
              <a:srgbClr val="00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3239" name="Oval 52">
              <a:extLst>
                <a:ext uri="{FF2B5EF4-FFF2-40B4-BE49-F238E27FC236}">
                  <a16:creationId xmlns:a16="http://schemas.microsoft.com/office/drawing/2014/main" id="{877631F3-5117-4933-8BE7-60F9AE2BF84F}"/>
                </a:ext>
              </a:extLst>
            </p:cNvPr>
            <p:cNvSpPr>
              <a:spLocks noChangeArrowheads="1"/>
            </p:cNvSpPr>
            <p:nvPr/>
          </p:nvSpPr>
          <p:spPr bwMode="auto">
            <a:xfrm>
              <a:off x="3587" y="1560"/>
              <a:ext cx="199" cy="39"/>
            </a:xfrm>
            <a:prstGeom prst="ellipse">
              <a:avLst/>
            </a:prstGeom>
            <a:solidFill>
              <a:srgbClr val="66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40" name="Oval 53">
              <a:extLst>
                <a:ext uri="{FF2B5EF4-FFF2-40B4-BE49-F238E27FC236}">
                  <a16:creationId xmlns:a16="http://schemas.microsoft.com/office/drawing/2014/main" id="{6FD3361E-3A9D-45EA-BE9A-F6EEB8E58C56}"/>
                </a:ext>
              </a:extLst>
            </p:cNvPr>
            <p:cNvSpPr>
              <a:spLocks noChangeArrowheads="1"/>
            </p:cNvSpPr>
            <p:nvPr/>
          </p:nvSpPr>
          <p:spPr bwMode="auto">
            <a:xfrm>
              <a:off x="3673" y="1858"/>
              <a:ext cx="26" cy="30"/>
            </a:xfrm>
            <a:prstGeom prst="ellipse">
              <a:avLst/>
            </a:prstGeom>
            <a:solidFill>
              <a:srgbClr val="009999"/>
            </a:solidFill>
            <a:ln w="17463">
              <a:solidFill>
                <a:srgbClr val="404040"/>
              </a:solidFill>
              <a:round/>
              <a:headEnd/>
              <a:tailEnd/>
            </a:ln>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pSp>
      <p:sp>
        <p:nvSpPr>
          <p:cNvPr id="263207" name="Text Box 54">
            <a:extLst>
              <a:ext uri="{FF2B5EF4-FFF2-40B4-BE49-F238E27FC236}">
                <a16:creationId xmlns:a16="http://schemas.microsoft.com/office/drawing/2014/main" id="{79713D62-CC94-4B9C-AC2B-0CE54BE8D0E6}"/>
              </a:ext>
            </a:extLst>
          </p:cNvPr>
          <p:cNvSpPr txBox="1">
            <a:spLocks noChangeArrowheads="1"/>
          </p:cNvSpPr>
          <p:nvPr/>
        </p:nvSpPr>
        <p:spPr bwMode="auto">
          <a:xfrm>
            <a:off x="3754438" y="117475"/>
            <a:ext cx="42194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b="1" dirty="0">
                <a:latin typeface="Arial" panose="020B0604020202020204" pitchFamily="34" charset="0"/>
              </a:rPr>
              <a:t>Akutní metabolická acidóza</a:t>
            </a:r>
            <a:endParaRPr lang="cs-CZ" altLang="cs-CZ" sz="2400" b="1" dirty="0">
              <a:latin typeface="Times New Roman" panose="02020603050405020304" pitchFamily="18" charset="0"/>
            </a:endParaRPr>
          </a:p>
        </p:txBody>
      </p:sp>
      <p:sp>
        <p:nvSpPr>
          <p:cNvPr id="263208" name="AutoShape 55">
            <a:extLst>
              <a:ext uri="{FF2B5EF4-FFF2-40B4-BE49-F238E27FC236}">
                <a16:creationId xmlns:a16="http://schemas.microsoft.com/office/drawing/2014/main" id="{FE581B42-1C24-4A2B-B3A7-187E8DCD61A0}"/>
              </a:ext>
            </a:extLst>
          </p:cNvPr>
          <p:cNvSpPr>
            <a:spLocks noChangeArrowheads="1"/>
          </p:cNvSpPr>
          <p:nvPr/>
        </p:nvSpPr>
        <p:spPr bwMode="auto">
          <a:xfrm>
            <a:off x="2166938" y="2019300"/>
            <a:ext cx="150812" cy="623888"/>
          </a:xfrm>
          <a:prstGeom prst="upArrow">
            <a:avLst>
              <a:gd name="adj1" fmla="val 50000"/>
              <a:gd name="adj2" fmla="val 103421"/>
            </a:avLst>
          </a:prstGeom>
          <a:solidFill>
            <a:schemeClr val="tx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09" name="AutoShape 56">
            <a:extLst>
              <a:ext uri="{FF2B5EF4-FFF2-40B4-BE49-F238E27FC236}">
                <a16:creationId xmlns:a16="http://schemas.microsoft.com/office/drawing/2014/main" id="{E633A7F4-40F3-4BFF-995E-CF83202F111E}"/>
              </a:ext>
            </a:extLst>
          </p:cNvPr>
          <p:cNvSpPr>
            <a:spLocks noChangeArrowheads="1"/>
          </p:cNvSpPr>
          <p:nvPr/>
        </p:nvSpPr>
        <p:spPr bwMode="auto">
          <a:xfrm>
            <a:off x="2174875" y="3835400"/>
            <a:ext cx="134938" cy="947738"/>
          </a:xfrm>
          <a:prstGeom prst="downArrow">
            <a:avLst>
              <a:gd name="adj1" fmla="val 50000"/>
              <a:gd name="adj2" fmla="val 175588"/>
            </a:avLst>
          </a:prstGeom>
          <a:solidFill>
            <a:schemeClr val="tx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10" name="Rectangle 57">
            <a:extLst>
              <a:ext uri="{FF2B5EF4-FFF2-40B4-BE49-F238E27FC236}">
                <a16:creationId xmlns:a16="http://schemas.microsoft.com/office/drawing/2014/main" id="{AB0477BF-29A5-49A6-8479-BE534BF6F754}"/>
              </a:ext>
            </a:extLst>
          </p:cNvPr>
          <p:cNvSpPr>
            <a:spLocks noChangeArrowheads="1"/>
          </p:cNvSpPr>
          <p:nvPr/>
        </p:nvSpPr>
        <p:spPr bwMode="auto">
          <a:xfrm>
            <a:off x="2205038" y="2614613"/>
            <a:ext cx="74612" cy="1503362"/>
          </a:xfrm>
          <a:prstGeom prst="rect">
            <a:avLst/>
          </a:prstGeom>
          <a:solidFill>
            <a:schemeClr val="tx1"/>
          </a:solidFill>
          <a:ln w="952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11" name="Line 58">
            <a:extLst>
              <a:ext uri="{FF2B5EF4-FFF2-40B4-BE49-F238E27FC236}">
                <a16:creationId xmlns:a16="http://schemas.microsoft.com/office/drawing/2014/main" id="{36F288BD-37B1-48B5-AC3E-E8F37A6C798F}"/>
              </a:ext>
            </a:extLst>
          </p:cNvPr>
          <p:cNvSpPr>
            <a:spLocks noChangeShapeType="1"/>
          </p:cNvSpPr>
          <p:nvPr/>
        </p:nvSpPr>
        <p:spPr bwMode="auto">
          <a:xfrm flipV="1">
            <a:off x="2409826" y="3829050"/>
            <a:ext cx="7834313" cy="7938"/>
          </a:xfrm>
          <a:prstGeom prst="line">
            <a:avLst/>
          </a:prstGeom>
          <a:noFill/>
          <a:ln w="76200" cmpd="tri">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63212" name="Line 59">
            <a:extLst>
              <a:ext uri="{FF2B5EF4-FFF2-40B4-BE49-F238E27FC236}">
                <a16:creationId xmlns:a16="http://schemas.microsoft.com/office/drawing/2014/main" id="{8E0BFDBD-D67C-4375-9A3F-B93DDAABA5F9}"/>
              </a:ext>
            </a:extLst>
          </p:cNvPr>
          <p:cNvSpPr>
            <a:spLocks noChangeShapeType="1"/>
          </p:cNvSpPr>
          <p:nvPr/>
        </p:nvSpPr>
        <p:spPr bwMode="auto">
          <a:xfrm flipV="1">
            <a:off x="1524001" y="3813175"/>
            <a:ext cx="576263" cy="6350"/>
          </a:xfrm>
          <a:prstGeom prst="line">
            <a:avLst/>
          </a:prstGeom>
          <a:noFill/>
          <a:ln w="76200" cmpd="tri">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63213" name="Line 60">
            <a:extLst>
              <a:ext uri="{FF2B5EF4-FFF2-40B4-BE49-F238E27FC236}">
                <a16:creationId xmlns:a16="http://schemas.microsoft.com/office/drawing/2014/main" id="{FAA5BB3D-251E-4DCB-A9E0-1955534A65EF}"/>
              </a:ext>
            </a:extLst>
          </p:cNvPr>
          <p:cNvSpPr>
            <a:spLocks noChangeShapeType="1"/>
          </p:cNvSpPr>
          <p:nvPr/>
        </p:nvSpPr>
        <p:spPr bwMode="auto">
          <a:xfrm flipV="1">
            <a:off x="10364788" y="3817938"/>
            <a:ext cx="303212" cy="6350"/>
          </a:xfrm>
          <a:prstGeom prst="line">
            <a:avLst/>
          </a:prstGeom>
          <a:noFill/>
          <a:ln w="76200" cmpd="tri">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63215" name="Oval 62">
            <a:extLst>
              <a:ext uri="{FF2B5EF4-FFF2-40B4-BE49-F238E27FC236}">
                <a16:creationId xmlns:a16="http://schemas.microsoft.com/office/drawing/2014/main" id="{F29EFC86-DF6B-4177-B567-2D6A682986EE}"/>
              </a:ext>
            </a:extLst>
          </p:cNvPr>
          <p:cNvSpPr>
            <a:spLocks noChangeArrowheads="1"/>
          </p:cNvSpPr>
          <p:nvPr/>
        </p:nvSpPr>
        <p:spPr bwMode="auto">
          <a:xfrm>
            <a:off x="8428039" y="1"/>
            <a:ext cx="1779587" cy="1433513"/>
          </a:xfrm>
          <a:prstGeom prst="ellipse">
            <a:avLst/>
          </a:prstGeom>
          <a:solidFill>
            <a:srgbClr val="FF33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graphicFrame>
        <p:nvGraphicFramePr>
          <p:cNvPr id="263216" name="Object 80">
            <a:extLst>
              <a:ext uri="{FF2B5EF4-FFF2-40B4-BE49-F238E27FC236}">
                <a16:creationId xmlns:a16="http://schemas.microsoft.com/office/drawing/2014/main" id="{AD4586F4-AEBB-4C70-A7B4-D99AF0B0C99B}"/>
              </a:ext>
            </a:extLst>
          </p:cNvPr>
          <p:cNvGraphicFramePr>
            <a:graphicFrameLocks noChangeAspect="1"/>
          </p:cNvGraphicFramePr>
          <p:nvPr/>
        </p:nvGraphicFramePr>
        <p:xfrm>
          <a:off x="8848726" y="250826"/>
          <a:ext cx="893763" cy="663575"/>
        </p:xfrm>
        <a:graphic>
          <a:graphicData uri="http://schemas.openxmlformats.org/presentationml/2006/ole">
            <mc:AlternateContent xmlns:mc="http://schemas.openxmlformats.org/markup-compatibility/2006">
              <mc:Choice xmlns:v="urn:schemas-microsoft-com:vml" Requires="v">
                <p:oleObj name="Clip" r:id="rId3" imgW="2287616" imgH="1701980" progId="">
                  <p:embed/>
                </p:oleObj>
              </mc:Choice>
              <mc:Fallback>
                <p:oleObj name="Clip" r:id="rId3" imgW="2287616" imgH="1701980" progId="">
                  <p:embed/>
                  <p:pic>
                    <p:nvPicPr>
                      <p:cNvPr id="263216" name="Object 80">
                        <a:extLst>
                          <a:ext uri="{FF2B5EF4-FFF2-40B4-BE49-F238E27FC236}">
                            <a16:creationId xmlns:a16="http://schemas.microsoft.com/office/drawing/2014/main" id="{AD4586F4-AEBB-4C70-A7B4-D99AF0B0C9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48726" y="250826"/>
                        <a:ext cx="893763"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63217" name="Text Box 64">
            <a:extLst>
              <a:ext uri="{FF2B5EF4-FFF2-40B4-BE49-F238E27FC236}">
                <a16:creationId xmlns:a16="http://schemas.microsoft.com/office/drawing/2014/main" id="{3C6952B8-B39F-4863-9356-A8C6D5A54745}"/>
              </a:ext>
            </a:extLst>
          </p:cNvPr>
          <p:cNvSpPr txBox="1">
            <a:spLocks noChangeArrowheads="1"/>
          </p:cNvSpPr>
          <p:nvPr/>
        </p:nvSpPr>
        <p:spPr bwMode="auto">
          <a:xfrm>
            <a:off x="8397564" y="877888"/>
            <a:ext cx="1749425"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dirty="0">
                <a:solidFill>
                  <a:schemeClr val="bg1"/>
                </a:solidFill>
                <a:latin typeface="Times New Roman" panose="02020603050405020304" pitchFamily="18" charset="0"/>
              </a:rPr>
              <a:t>Respirační</a:t>
            </a:r>
            <a:r>
              <a:rPr lang="cs-CZ" altLang="cs-CZ" sz="1400" b="1" dirty="0">
                <a:latin typeface="Times New Roman" panose="02020603050405020304" pitchFamily="18" charset="0"/>
              </a:rPr>
              <a:t> </a:t>
            </a:r>
          </a:p>
          <a:p>
            <a:pPr algn="ctr">
              <a:spcBef>
                <a:spcPct val="0"/>
              </a:spcBef>
              <a:buClrTx/>
              <a:buFontTx/>
              <a:buNone/>
            </a:pPr>
            <a:r>
              <a:rPr lang="cs-CZ" altLang="cs-CZ" sz="1400" b="1" dirty="0">
                <a:solidFill>
                  <a:schemeClr val="bg1"/>
                </a:solidFill>
                <a:latin typeface="Times New Roman" panose="02020603050405020304" pitchFamily="18" charset="0"/>
              </a:rPr>
              <a:t>centrum</a:t>
            </a:r>
          </a:p>
          <a:p>
            <a:pPr>
              <a:spcBef>
                <a:spcPct val="0"/>
              </a:spcBef>
              <a:buClrTx/>
              <a:buFontTx/>
              <a:buNone/>
            </a:pPr>
            <a:endParaRPr lang="cs-CZ" altLang="cs-CZ" sz="1400" b="1" dirty="0">
              <a:latin typeface="Times New Roman" panose="02020603050405020304" pitchFamily="18" charset="0"/>
            </a:endParaRPr>
          </a:p>
        </p:txBody>
      </p:sp>
      <p:sp>
        <p:nvSpPr>
          <p:cNvPr id="263218" name="Text Box 65">
            <a:extLst>
              <a:ext uri="{FF2B5EF4-FFF2-40B4-BE49-F238E27FC236}">
                <a16:creationId xmlns:a16="http://schemas.microsoft.com/office/drawing/2014/main" id="{43C43FD0-13ED-4920-9A6E-09542722F447}"/>
              </a:ext>
            </a:extLst>
          </p:cNvPr>
          <p:cNvSpPr txBox="1">
            <a:spLocks noChangeArrowheads="1"/>
          </p:cNvSpPr>
          <p:nvPr/>
        </p:nvSpPr>
        <p:spPr bwMode="auto">
          <a:xfrm>
            <a:off x="5684839" y="3922713"/>
            <a:ext cx="152317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000" b="1" dirty="0">
                <a:latin typeface="Arial" panose="020B0604020202020204" pitchFamily="34" charset="0"/>
              </a:rPr>
              <a:t> retence H</a:t>
            </a:r>
            <a:r>
              <a:rPr lang="cs-CZ" altLang="cs-CZ" sz="2000" b="1" baseline="30000" dirty="0">
                <a:latin typeface="Arial" panose="020B0604020202020204" pitchFamily="34" charset="0"/>
              </a:rPr>
              <a:t>+</a:t>
            </a:r>
            <a:endParaRPr lang="cs-CZ" altLang="cs-CZ" sz="2400" b="1" dirty="0">
              <a:latin typeface="Times New Roman" panose="02020603050405020304" pitchFamily="18" charset="0"/>
            </a:endParaRPr>
          </a:p>
        </p:txBody>
      </p:sp>
      <p:sp>
        <p:nvSpPr>
          <p:cNvPr id="263219" name="Line 66">
            <a:extLst>
              <a:ext uri="{FF2B5EF4-FFF2-40B4-BE49-F238E27FC236}">
                <a16:creationId xmlns:a16="http://schemas.microsoft.com/office/drawing/2014/main" id="{AD5F0036-A079-477B-A5EF-4D27A536EEB0}"/>
              </a:ext>
            </a:extLst>
          </p:cNvPr>
          <p:cNvSpPr>
            <a:spLocks noChangeShapeType="1"/>
          </p:cNvSpPr>
          <p:nvPr/>
        </p:nvSpPr>
        <p:spPr bwMode="auto">
          <a:xfrm>
            <a:off x="6723064" y="6480175"/>
            <a:ext cx="9525" cy="293688"/>
          </a:xfrm>
          <a:prstGeom prst="line">
            <a:avLst/>
          </a:prstGeom>
          <a:noFill/>
          <a:ln w="381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63220" name="Rectangle 67">
            <a:extLst>
              <a:ext uri="{FF2B5EF4-FFF2-40B4-BE49-F238E27FC236}">
                <a16:creationId xmlns:a16="http://schemas.microsoft.com/office/drawing/2014/main" id="{4D478552-AA1D-42F3-9400-C10CA5B295CF}"/>
              </a:ext>
            </a:extLst>
          </p:cNvPr>
          <p:cNvSpPr>
            <a:spLocks noChangeArrowheads="1"/>
          </p:cNvSpPr>
          <p:nvPr/>
        </p:nvSpPr>
        <p:spPr bwMode="auto">
          <a:xfrm>
            <a:off x="6530975" y="2089150"/>
            <a:ext cx="1111250" cy="939800"/>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21" name="Rectangle 68">
            <a:extLst>
              <a:ext uri="{FF2B5EF4-FFF2-40B4-BE49-F238E27FC236}">
                <a16:creationId xmlns:a16="http://schemas.microsoft.com/office/drawing/2014/main" id="{5E35CB33-6707-43D2-BE19-DEF576C3CE42}"/>
              </a:ext>
            </a:extLst>
          </p:cNvPr>
          <p:cNvSpPr>
            <a:spLocks noChangeArrowheads="1"/>
          </p:cNvSpPr>
          <p:nvPr/>
        </p:nvSpPr>
        <p:spPr bwMode="auto">
          <a:xfrm>
            <a:off x="6554789" y="1196976"/>
            <a:ext cx="579437" cy="703263"/>
          </a:xfrm>
          <a:prstGeom prst="rect">
            <a:avLst/>
          </a:prstGeom>
          <a:solidFill>
            <a:srgbClr val="D5ECEE"/>
          </a:solidFill>
          <a:ln w="12700">
            <a:solidFill>
              <a:srgbClr val="000000"/>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en-GB" altLang="cs-CZ" sz="2400">
              <a:latin typeface="Times New Roman" panose="02020603050405020304" pitchFamily="18" charset="0"/>
            </a:endParaRPr>
          </a:p>
        </p:txBody>
      </p:sp>
      <p:sp>
        <p:nvSpPr>
          <p:cNvPr id="263222" name="Text Box 69">
            <a:extLst>
              <a:ext uri="{FF2B5EF4-FFF2-40B4-BE49-F238E27FC236}">
                <a16:creationId xmlns:a16="http://schemas.microsoft.com/office/drawing/2014/main" id="{D9A72AED-219E-4C4C-AECE-EBCE466DD015}"/>
              </a:ext>
            </a:extLst>
          </p:cNvPr>
          <p:cNvSpPr txBox="1">
            <a:spLocks noChangeArrowheads="1"/>
          </p:cNvSpPr>
          <p:nvPr/>
        </p:nvSpPr>
        <p:spPr bwMode="auto">
          <a:xfrm>
            <a:off x="6586669" y="1395413"/>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dirty="0">
                <a:latin typeface="Arial" panose="020B0604020202020204" pitchFamily="34" charset="0"/>
              </a:rPr>
              <a:t>H</a:t>
            </a:r>
            <a:r>
              <a:rPr lang="cs-CZ" altLang="cs-CZ" sz="2400" b="1" baseline="70000" dirty="0">
                <a:latin typeface="Arial" panose="020B0604020202020204" pitchFamily="34" charset="0"/>
              </a:rPr>
              <a:t>+</a:t>
            </a:r>
            <a:endParaRPr lang="cs-CZ" altLang="cs-CZ" sz="2400" b="1" dirty="0">
              <a:latin typeface="Times New Roman" panose="02020603050405020304" pitchFamily="18" charset="0"/>
            </a:endParaRPr>
          </a:p>
        </p:txBody>
      </p:sp>
      <p:sp>
        <p:nvSpPr>
          <p:cNvPr id="263223" name="Line 70">
            <a:extLst>
              <a:ext uri="{FF2B5EF4-FFF2-40B4-BE49-F238E27FC236}">
                <a16:creationId xmlns:a16="http://schemas.microsoft.com/office/drawing/2014/main" id="{62C16559-FFB0-42AD-A925-EEB0AFEB10F8}"/>
              </a:ext>
            </a:extLst>
          </p:cNvPr>
          <p:cNvSpPr>
            <a:spLocks noChangeShapeType="1"/>
          </p:cNvSpPr>
          <p:nvPr/>
        </p:nvSpPr>
        <p:spPr bwMode="auto">
          <a:xfrm flipV="1">
            <a:off x="7175500" y="908051"/>
            <a:ext cx="1296988" cy="504825"/>
          </a:xfrm>
          <a:prstGeom prst="line">
            <a:avLst/>
          </a:prstGeom>
          <a:noFill/>
          <a:ln w="28575">
            <a:solidFill>
              <a:srgbClr val="FF0066"/>
            </a:solidFill>
            <a:prstDash val="dashDot"/>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63224" name="Text Box 71">
            <a:extLst>
              <a:ext uri="{FF2B5EF4-FFF2-40B4-BE49-F238E27FC236}">
                <a16:creationId xmlns:a16="http://schemas.microsoft.com/office/drawing/2014/main" id="{A7A7B938-22B7-439C-A713-985B2D96AB26}"/>
              </a:ext>
            </a:extLst>
          </p:cNvPr>
          <p:cNvSpPr txBox="1">
            <a:spLocks noChangeArrowheads="1"/>
          </p:cNvSpPr>
          <p:nvPr/>
        </p:nvSpPr>
        <p:spPr bwMode="auto">
          <a:xfrm>
            <a:off x="6623182" y="2344737"/>
            <a:ext cx="974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b="1" dirty="0">
                <a:latin typeface="Arial" panose="020B0604020202020204" pitchFamily="34" charset="0"/>
              </a:rPr>
              <a:t>HCO</a:t>
            </a:r>
            <a:r>
              <a:rPr lang="cs-CZ" altLang="cs-CZ" sz="2400" b="1" baseline="-25000" dirty="0">
                <a:latin typeface="Arial" panose="020B0604020202020204" pitchFamily="34" charset="0"/>
              </a:rPr>
              <a:t>3</a:t>
            </a:r>
            <a:endParaRPr lang="cs-CZ" altLang="cs-CZ" sz="2400" b="1" dirty="0">
              <a:latin typeface="Times New Roman" panose="02020603050405020304" pitchFamily="18" charset="0"/>
            </a:endParaRPr>
          </a:p>
        </p:txBody>
      </p:sp>
      <p:sp>
        <p:nvSpPr>
          <p:cNvPr id="263225" name="Text Box 72">
            <a:extLst>
              <a:ext uri="{FF2B5EF4-FFF2-40B4-BE49-F238E27FC236}">
                <a16:creationId xmlns:a16="http://schemas.microsoft.com/office/drawing/2014/main" id="{77BA0D15-BB3A-4B9A-8D9E-A8781EF130AD}"/>
              </a:ext>
            </a:extLst>
          </p:cNvPr>
          <p:cNvSpPr txBox="1">
            <a:spLocks noChangeArrowheads="1"/>
          </p:cNvSpPr>
          <p:nvPr/>
        </p:nvSpPr>
        <p:spPr bwMode="auto">
          <a:xfrm>
            <a:off x="7284114" y="2139660"/>
            <a:ext cx="285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2400" dirty="0">
                <a:latin typeface="Times New Roman" panose="02020603050405020304" pitchFamily="18" charset="0"/>
              </a:rPr>
              <a:t>-</a:t>
            </a:r>
          </a:p>
        </p:txBody>
      </p:sp>
      <p:sp>
        <p:nvSpPr>
          <p:cNvPr id="263226" name="Text Box 73">
            <a:extLst>
              <a:ext uri="{FF2B5EF4-FFF2-40B4-BE49-F238E27FC236}">
                <a16:creationId xmlns:a16="http://schemas.microsoft.com/office/drawing/2014/main" id="{01EA3D96-014E-4133-AC9E-00FC8C292460}"/>
              </a:ext>
            </a:extLst>
          </p:cNvPr>
          <p:cNvSpPr txBox="1">
            <a:spLocks noChangeArrowheads="1"/>
          </p:cNvSpPr>
          <p:nvPr/>
        </p:nvSpPr>
        <p:spPr bwMode="auto">
          <a:xfrm>
            <a:off x="8491539" y="3860800"/>
            <a:ext cx="23574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dirty="0">
                <a:solidFill>
                  <a:srgbClr val="FF0000"/>
                </a:solidFill>
                <a:latin typeface="Times New Roman" panose="02020603050405020304" pitchFamily="18" charset="0"/>
              </a:rPr>
              <a:t>Pomalá difúze</a:t>
            </a:r>
          </a:p>
        </p:txBody>
      </p:sp>
      <p:sp>
        <p:nvSpPr>
          <p:cNvPr id="263229" name="Text Box 76">
            <a:extLst>
              <a:ext uri="{FF2B5EF4-FFF2-40B4-BE49-F238E27FC236}">
                <a16:creationId xmlns:a16="http://schemas.microsoft.com/office/drawing/2014/main" id="{3D390775-0043-473A-8E5E-7BD65307C1AD}"/>
              </a:ext>
            </a:extLst>
          </p:cNvPr>
          <p:cNvSpPr txBox="1">
            <a:spLocks noChangeArrowheads="1"/>
          </p:cNvSpPr>
          <p:nvPr/>
        </p:nvSpPr>
        <p:spPr bwMode="auto">
          <a:xfrm>
            <a:off x="7850189" y="3086100"/>
            <a:ext cx="2357437"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r">
              <a:spcBef>
                <a:spcPct val="0"/>
              </a:spcBef>
              <a:buClrTx/>
              <a:buFontTx/>
              <a:buNone/>
            </a:pPr>
            <a:r>
              <a:rPr lang="cs-CZ" altLang="cs-CZ" sz="1400" b="1" dirty="0">
                <a:latin typeface="Times New Roman" panose="02020603050405020304" pitchFamily="18" charset="0"/>
              </a:rPr>
              <a:t>Bikarbonát prochází hematoencefalickou bariérou nesnadno</a:t>
            </a:r>
          </a:p>
        </p:txBody>
      </p:sp>
      <p:sp>
        <p:nvSpPr>
          <p:cNvPr id="263230" name="Text Box 77">
            <a:extLst>
              <a:ext uri="{FF2B5EF4-FFF2-40B4-BE49-F238E27FC236}">
                <a16:creationId xmlns:a16="http://schemas.microsoft.com/office/drawing/2014/main" id="{4E0B5C9B-EC06-4B66-B726-C0544A4B59DF}"/>
              </a:ext>
            </a:extLst>
          </p:cNvPr>
          <p:cNvSpPr txBox="1">
            <a:spLocks noChangeArrowheads="1"/>
          </p:cNvSpPr>
          <p:nvPr/>
        </p:nvSpPr>
        <p:spPr bwMode="auto">
          <a:xfrm>
            <a:off x="2351089" y="2924175"/>
            <a:ext cx="17049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en-US" altLang="cs-CZ" sz="1400" b="1" dirty="0">
                <a:latin typeface="Times New Roman" panose="02020603050405020304" pitchFamily="18" charset="0"/>
              </a:rPr>
              <a:t>CO</a:t>
            </a:r>
            <a:r>
              <a:rPr lang="en-US" altLang="cs-CZ" sz="1400" b="1" baseline="-25000" dirty="0">
                <a:latin typeface="Times New Roman" panose="02020603050405020304" pitchFamily="18" charset="0"/>
              </a:rPr>
              <a:t>2</a:t>
            </a:r>
            <a:r>
              <a:rPr lang="cs-CZ" altLang="cs-CZ" sz="1400" b="1" dirty="0">
                <a:latin typeface="Times New Roman" panose="02020603050405020304" pitchFamily="18" charset="0"/>
              </a:rPr>
              <a:t> snadno prochází hematoencefalickou bariérou</a:t>
            </a:r>
            <a:endParaRPr lang="en-US" altLang="cs-CZ" sz="1400" b="1" dirty="0">
              <a:latin typeface="Times New Roman" panose="02020603050405020304" pitchFamily="18" charset="0"/>
            </a:endParaRPr>
          </a:p>
        </p:txBody>
      </p:sp>
      <p:sp>
        <p:nvSpPr>
          <p:cNvPr id="263231" name="Text Box 78">
            <a:extLst>
              <a:ext uri="{FF2B5EF4-FFF2-40B4-BE49-F238E27FC236}">
                <a16:creationId xmlns:a16="http://schemas.microsoft.com/office/drawing/2014/main" id="{C8122A0C-6C9D-4A8E-85B6-AA1823B11235}"/>
              </a:ext>
            </a:extLst>
          </p:cNvPr>
          <p:cNvSpPr txBox="1">
            <a:spLocks noChangeArrowheads="1"/>
          </p:cNvSpPr>
          <p:nvPr/>
        </p:nvSpPr>
        <p:spPr bwMode="auto">
          <a:xfrm rot="16200000">
            <a:off x="804070" y="2942432"/>
            <a:ext cx="23574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sz="1400" b="1" dirty="0">
                <a:latin typeface="Times New Roman" panose="02020603050405020304" pitchFamily="18" charset="0"/>
              </a:rPr>
              <a:t>Rychlá difúze</a:t>
            </a:r>
          </a:p>
        </p:txBody>
      </p:sp>
      <p:sp>
        <p:nvSpPr>
          <p:cNvPr id="77" name="TextovéPole 76">
            <a:extLst>
              <a:ext uri="{FF2B5EF4-FFF2-40B4-BE49-F238E27FC236}">
                <a16:creationId xmlns:a16="http://schemas.microsoft.com/office/drawing/2014/main" id="{5F2E43CB-28FB-4EA0-952B-809696F49C07}"/>
              </a:ext>
            </a:extLst>
          </p:cNvPr>
          <p:cNvSpPr txBox="1"/>
          <p:nvPr/>
        </p:nvSpPr>
        <p:spPr>
          <a:xfrm>
            <a:off x="188448" y="6308422"/>
            <a:ext cx="3084242" cy="461665"/>
          </a:xfrm>
          <a:prstGeom prst="rect">
            <a:avLst/>
          </a:prstGeom>
          <a:solidFill>
            <a:srgbClr val="FFFF00"/>
          </a:solidFill>
        </p:spPr>
        <p:txBody>
          <a:bodyPr wrap="none" rtlCol="0">
            <a:spAutoFit/>
          </a:bodyPr>
          <a:lstStyle/>
          <a:p>
            <a:r>
              <a:rPr lang="cs-CZ" sz="2400" b="1" dirty="0"/>
              <a:t>Regulace ABR respirací</a:t>
            </a:r>
            <a:endParaRPr lang="en-US" sz="2400" b="1" dirty="0"/>
          </a:p>
        </p:txBody>
      </p:sp>
    </p:spTree>
    <p:extLst>
      <p:ext uri="{BB962C8B-B14F-4D97-AF65-F5344CB8AC3E}">
        <p14:creationId xmlns:p14="http://schemas.microsoft.com/office/powerpoint/2010/main" val="1442821381"/>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ovéPole 10">
            <a:extLst>
              <a:ext uri="{FF2B5EF4-FFF2-40B4-BE49-F238E27FC236}">
                <a16:creationId xmlns:a16="http://schemas.microsoft.com/office/drawing/2014/main" id="{96C416BD-E691-4621-A669-5D346C479636}"/>
              </a:ext>
            </a:extLst>
          </p:cNvPr>
          <p:cNvSpPr txBox="1"/>
          <p:nvPr/>
        </p:nvSpPr>
        <p:spPr>
          <a:xfrm>
            <a:off x="4355139" y="-10439"/>
            <a:ext cx="5377265" cy="461665"/>
          </a:xfrm>
          <a:prstGeom prst="rect">
            <a:avLst/>
          </a:prstGeom>
          <a:solidFill>
            <a:srgbClr val="FFFF00"/>
          </a:solidFill>
        </p:spPr>
        <p:txBody>
          <a:bodyPr wrap="square" rtlCol="0">
            <a:spAutoFit/>
          </a:bodyPr>
          <a:lstStyle/>
          <a:p>
            <a:r>
              <a:rPr lang="cs-CZ" sz="2400" b="1" dirty="0"/>
              <a:t>Regulace toků H+/HCO3- ledvinami</a:t>
            </a:r>
            <a:endParaRPr lang="en-US" sz="2400" b="1" dirty="0"/>
          </a:p>
        </p:txBody>
      </p:sp>
      <p:graphicFrame>
        <p:nvGraphicFramePr>
          <p:cNvPr id="14" name="Object 33">
            <a:extLst>
              <a:ext uri="{FF2B5EF4-FFF2-40B4-BE49-F238E27FC236}">
                <a16:creationId xmlns:a16="http://schemas.microsoft.com/office/drawing/2014/main" id="{FD16605B-AE62-4519-B3C8-B8C109AC78A3}"/>
              </a:ext>
            </a:extLst>
          </p:cNvPr>
          <p:cNvGraphicFramePr>
            <a:graphicFrameLocks noChangeAspect="1"/>
          </p:cNvGraphicFramePr>
          <p:nvPr/>
        </p:nvGraphicFramePr>
        <p:xfrm>
          <a:off x="7891583" y="1587967"/>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4" name="Object 33">
                        <a:extLst>
                          <a:ext uri="{FF2B5EF4-FFF2-40B4-BE49-F238E27FC236}">
                            <a16:creationId xmlns:a16="http://schemas.microsoft.com/office/drawing/2014/main" id="{FD16605B-AE62-4519-B3C8-B8C109AC78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1583" y="1587967"/>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8" name="TextovéPole 17">
            <a:extLst>
              <a:ext uri="{FF2B5EF4-FFF2-40B4-BE49-F238E27FC236}">
                <a16:creationId xmlns:a16="http://schemas.microsoft.com/office/drawing/2014/main" id="{216D0BEC-4503-4DF2-A49B-34BE5C90498C}"/>
              </a:ext>
            </a:extLst>
          </p:cNvPr>
          <p:cNvSpPr txBox="1"/>
          <p:nvPr/>
        </p:nvSpPr>
        <p:spPr>
          <a:xfrm>
            <a:off x="3490389" y="4343764"/>
            <a:ext cx="1133195" cy="369332"/>
          </a:xfrm>
          <a:prstGeom prst="rect">
            <a:avLst/>
          </a:prstGeom>
          <a:noFill/>
        </p:spPr>
        <p:txBody>
          <a:bodyPr wrap="none" rtlCol="0">
            <a:spAutoFit/>
          </a:bodyPr>
          <a:lstStyle/>
          <a:p>
            <a:r>
              <a:rPr lang="cs-CZ" dirty="0"/>
              <a:t>CO</a:t>
            </a:r>
            <a:r>
              <a:rPr lang="cs-CZ" baseline="-25000" dirty="0"/>
              <a:t>2</a:t>
            </a:r>
            <a:r>
              <a:rPr lang="cs-CZ" dirty="0"/>
              <a:t> + H</a:t>
            </a:r>
            <a:r>
              <a:rPr lang="cs-CZ" baseline="-25000" dirty="0"/>
              <a:t>2</a:t>
            </a:r>
            <a:r>
              <a:rPr lang="cs-CZ" dirty="0"/>
              <a:t>O</a:t>
            </a:r>
            <a:endParaRPr lang="en-US" dirty="0"/>
          </a:p>
        </p:txBody>
      </p:sp>
      <p:sp>
        <p:nvSpPr>
          <p:cNvPr id="17" name="Obdélník: se zakulacenými rohy 16">
            <a:extLst>
              <a:ext uri="{FF2B5EF4-FFF2-40B4-BE49-F238E27FC236}">
                <a16:creationId xmlns:a16="http://schemas.microsoft.com/office/drawing/2014/main" id="{DC850B7C-17D2-4E61-886F-B623CCBE3BE9}"/>
              </a:ext>
            </a:extLst>
          </p:cNvPr>
          <p:cNvSpPr/>
          <p:nvPr/>
        </p:nvSpPr>
        <p:spPr>
          <a:xfrm>
            <a:off x="4516403" y="5762345"/>
            <a:ext cx="2826328" cy="1015027"/>
          </a:xfrm>
          <a:prstGeom prst="roundRect">
            <a:avLst/>
          </a:prstGeom>
          <a:solidFill>
            <a:srgbClr val="92D05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cxnSp>
        <p:nvCxnSpPr>
          <p:cNvPr id="21" name="Přímá spojnice se šipkou 20">
            <a:extLst>
              <a:ext uri="{FF2B5EF4-FFF2-40B4-BE49-F238E27FC236}">
                <a16:creationId xmlns:a16="http://schemas.microsoft.com/office/drawing/2014/main" id="{14BEC6E7-BBF9-474C-AC29-A56C77D1D865}"/>
              </a:ext>
            </a:extLst>
          </p:cNvPr>
          <p:cNvCxnSpPr>
            <a:endCxn id="16" idx="2"/>
          </p:cNvCxnSpPr>
          <p:nvPr/>
        </p:nvCxnSpPr>
        <p:spPr>
          <a:xfrm flipV="1">
            <a:off x="6095999" y="5400719"/>
            <a:ext cx="0" cy="499174"/>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Přímá spojnice se šipkou 21">
            <a:extLst>
              <a:ext uri="{FF2B5EF4-FFF2-40B4-BE49-F238E27FC236}">
                <a16:creationId xmlns:a16="http://schemas.microsoft.com/office/drawing/2014/main" id="{2A4F721B-106F-477B-8C58-A7AAA7A2C495}"/>
              </a:ext>
            </a:extLst>
          </p:cNvPr>
          <p:cNvCxnSpPr>
            <a:cxnSpLocks/>
          </p:cNvCxnSpPr>
          <p:nvPr/>
        </p:nvCxnSpPr>
        <p:spPr>
          <a:xfrm flipH="1">
            <a:off x="6340041" y="2389942"/>
            <a:ext cx="1512608" cy="112245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Přímá spojnice se šipkou 24">
            <a:extLst>
              <a:ext uri="{FF2B5EF4-FFF2-40B4-BE49-F238E27FC236}">
                <a16:creationId xmlns:a16="http://schemas.microsoft.com/office/drawing/2014/main" id="{E433A898-D84C-48AF-8035-D1341F110764}"/>
              </a:ext>
            </a:extLst>
          </p:cNvPr>
          <p:cNvCxnSpPr>
            <a:cxnSpLocks/>
          </p:cNvCxnSpPr>
          <p:nvPr/>
        </p:nvCxnSpPr>
        <p:spPr>
          <a:xfrm flipH="1">
            <a:off x="4625456" y="3722622"/>
            <a:ext cx="1304111" cy="863189"/>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Přímá spojnice se šipkou 26">
            <a:extLst>
              <a:ext uri="{FF2B5EF4-FFF2-40B4-BE49-F238E27FC236}">
                <a16:creationId xmlns:a16="http://schemas.microsoft.com/office/drawing/2014/main" id="{E1465A49-2994-4F4F-A5E1-440D7F0C65A5}"/>
              </a:ext>
            </a:extLst>
          </p:cNvPr>
          <p:cNvCxnSpPr>
            <a:cxnSpLocks/>
            <a:stCxn id="16" idx="1"/>
          </p:cNvCxnSpPr>
          <p:nvPr/>
        </p:nvCxnSpPr>
        <p:spPr>
          <a:xfrm flipH="1" flipV="1">
            <a:off x="4623585" y="4643439"/>
            <a:ext cx="1269474" cy="572614"/>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Přímá spojnice se šipkou 29">
            <a:extLst>
              <a:ext uri="{FF2B5EF4-FFF2-40B4-BE49-F238E27FC236}">
                <a16:creationId xmlns:a16="http://schemas.microsoft.com/office/drawing/2014/main" id="{A4BC0DF3-6478-45FB-A9C0-F308DDB53CC4}"/>
              </a:ext>
            </a:extLst>
          </p:cNvPr>
          <p:cNvCxnSpPr>
            <a:cxnSpLocks/>
          </p:cNvCxnSpPr>
          <p:nvPr/>
        </p:nvCxnSpPr>
        <p:spPr>
          <a:xfrm>
            <a:off x="8734425" y="2305175"/>
            <a:ext cx="1400175" cy="140763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ovéPole 31">
            <a:extLst>
              <a:ext uri="{FF2B5EF4-FFF2-40B4-BE49-F238E27FC236}">
                <a16:creationId xmlns:a16="http://schemas.microsoft.com/office/drawing/2014/main" id="{266CCB82-857E-432C-A52F-8E321F5B464B}"/>
              </a:ext>
            </a:extLst>
          </p:cNvPr>
          <p:cNvSpPr txBox="1"/>
          <p:nvPr/>
        </p:nvSpPr>
        <p:spPr>
          <a:xfrm>
            <a:off x="9825037" y="3712808"/>
            <a:ext cx="1982081" cy="646331"/>
          </a:xfrm>
          <a:prstGeom prst="rect">
            <a:avLst/>
          </a:prstGeom>
          <a:noFill/>
        </p:spPr>
        <p:txBody>
          <a:bodyPr wrap="none" rtlCol="0">
            <a:spAutoFit/>
          </a:bodyPr>
          <a:lstStyle/>
          <a:p>
            <a:r>
              <a:rPr lang="cs-CZ" dirty="0" err="1"/>
              <a:t>Titrovatelná</a:t>
            </a:r>
            <a:r>
              <a:rPr lang="cs-CZ" dirty="0"/>
              <a:t> acidita</a:t>
            </a:r>
          </a:p>
          <a:p>
            <a:r>
              <a:rPr lang="cs-CZ" dirty="0"/>
              <a:t>NH</a:t>
            </a:r>
            <a:r>
              <a:rPr lang="cs-CZ" baseline="-25000" dirty="0"/>
              <a:t>4</a:t>
            </a:r>
            <a:r>
              <a:rPr lang="cs-CZ" baseline="30000" dirty="0"/>
              <a:t>+</a:t>
            </a:r>
            <a:endParaRPr lang="en-US" baseline="30000" dirty="0"/>
          </a:p>
        </p:txBody>
      </p:sp>
      <p:sp>
        <p:nvSpPr>
          <p:cNvPr id="15" name="TextovéPole 14">
            <a:extLst>
              <a:ext uri="{FF2B5EF4-FFF2-40B4-BE49-F238E27FC236}">
                <a16:creationId xmlns:a16="http://schemas.microsoft.com/office/drawing/2014/main" id="{E5AC64CC-A3C7-4766-AA63-BD05CCD616DF}"/>
              </a:ext>
            </a:extLst>
          </p:cNvPr>
          <p:cNvSpPr txBox="1"/>
          <p:nvPr/>
        </p:nvSpPr>
        <p:spPr>
          <a:xfrm>
            <a:off x="5732182" y="3475258"/>
            <a:ext cx="607859" cy="307777"/>
          </a:xfrm>
          <a:prstGeom prst="rect">
            <a:avLst/>
          </a:prstGeom>
          <a:solidFill>
            <a:schemeClr val="bg1"/>
          </a:solidFill>
          <a:ln>
            <a:solidFill>
              <a:schemeClr val="tx1"/>
            </a:solidFill>
          </a:ln>
        </p:spPr>
        <p:txBody>
          <a:bodyPr wrap="none" rtlCol="0">
            <a:spAutoFit/>
          </a:bodyPr>
          <a:lstStyle/>
          <a:p>
            <a:r>
              <a:rPr lang="cs-CZ" sz="1400" dirty="0"/>
              <a:t>HCO</a:t>
            </a:r>
            <a:r>
              <a:rPr lang="cs-CZ" sz="1400" baseline="-25000" dirty="0"/>
              <a:t>3</a:t>
            </a:r>
            <a:r>
              <a:rPr lang="cs-CZ" sz="1400" baseline="30000" dirty="0"/>
              <a:t>-</a:t>
            </a:r>
            <a:endParaRPr lang="en-US" sz="1400" dirty="0"/>
          </a:p>
        </p:txBody>
      </p:sp>
      <p:sp>
        <p:nvSpPr>
          <p:cNvPr id="16" name="TextovéPole 15">
            <a:extLst>
              <a:ext uri="{FF2B5EF4-FFF2-40B4-BE49-F238E27FC236}">
                <a16:creationId xmlns:a16="http://schemas.microsoft.com/office/drawing/2014/main" id="{58DEF0FB-826B-433C-A33C-A11FA6CB70E9}"/>
              </a:ext>
            </a:extLst>
          </p:cNvPr>
          <p:cNvSpPr txBox="1"/>
          <p:nvPr/>
        </p:nvSpPr>
        <p:spPr>
          <a:xfrm>
            <a:off x="5893059" y="5031387"/>
            <a:ext cx="405880" cy="369332"/>
          </a:xfrm>
          <a:prstGeom prst="rect">
            <a:avLst/>
          </a:prstGeom>
          <a:solidFill>
            <a:schemeClr val="bg1"/>
          </a:solidFill>
          <a:ln>
            <a:solidFill>
              <a:schemeClr val="tx1"/>
            </a:solidFill>
          </a:ln>
        </p:spPr>
        <p:txBody>
          <a:bodyPr wrap="none" rtlCol="0">
            <a:spAutoFit/>
          </a:bodyPr>
          <a:lstStyle/>
          <a:p>
            <a:r>
              <a:rPr lang="cs-CZ" dirty="0"/>
              <a:t>H</a:t>
            </a:r>
            <a:r>
              <a:rPr lang="cs-CZ" baseline="30000" dirty="0"/>
              <a:t>+</a:t>
            </a:r>
            <a:endParaRPr lang="en-US" dirty="0"/>
          </a:p>
        </p:txBody>
      </p:sp>
      <p:sp>
        <p:nvSpPr>
          <p:cNvPr id="19" name="TextovéPole 18">
            <a:extLst>
              <a:ext uri="{FF2B5EF4-FFF2-40B4-BE49-F238E27FC236}">
                <a16:creationId xmlns:a16="http://schemas.microsoft.com/office/drawing/2014/main" id="{E9269994-E9D6-4CF4-B798-C22A2A2ACE80}"/>
              </a:ext>
            </a:extLst>
          </p:cNvPr>
          <p:cNvSpPr txBox="1"/>
          <p:nvPr/>
        </p:nvSpPr>
        <p:spPr>
          <a:xfrm>
            <a:off x="2243138" y="3464392"/>
            <a:ext cx="2418354" cy="369332"/>
          </a:xfrm>
          <a:prstGeom prst="rect">
            <a:avLst/>
          </a:prstGeom>
          <a:noFill/>
        </p:spPr>
        <p:txBody>
          <a:bodyPr wrap="none" rtlCol="0">
            <a:spAutoFit/>
          </a:bodyPr>
          <a:lstStyle/>
          <a:p>
            <a:r>
              <a:rPr lang="cs-CZ" dirty="0"/>
              <a:t>Deplece HCO</a:t>
            </a:r>
            <a:r>
              <a:rPr lang="cs-CZ" baseline="-25000" dirty="0"/>
              <a:t>3</a:t>
            </a:r>
            <a:r>
              <a:rPr lang="cs-CZ" baseline="30000" dirty="0"/>
              <a:t>-</a:t>
            </a:r>
            <a:r>
              <a:rPr lang="cs-CZ" dirty="0"/>
              <a:t> - acidóza</a:t>
            </a:r>
            <a:endParaRPr lang="en-US" dirty="0"/>
          </a:p>
        </p:txBody>
      </p:sp>
    </p:spTree>
    <p:extLst>
      <p:ext uri="{BB962C8B-B14F-4D97-AF65-F5344CB8AC3E}">
        <p14:creationId xmlns:p14="http://schemas.microsoft.com/office/powerpoint/2010/main" val="2291535653"/>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ovéPole 10">
            <a:extLst>
              <a:ext uri="{FF2B5EF4-FFF2-40B4-BE49-F238E27FC236}">
                <a16:creationId xmlns:a16="http://schemas.microsoft.com/office/drawing/2014/main" id="{96C416BD-E691-4621-A669-5D346C479636}"/>
              </a:ext>
            </a:extLst>
          </p:cNvPr>
          <p:cNvSpPr txBox="1"/>
          <p:nvPr/>
        </p:nvSpPr>
        <p:spPr>
          <a:xfrm>
            <a:off x="4355139" y="-10439"/>
            <a:ext cx="5305257" cy="461665"/>
          </a:xfrm>
          <a:prstGeom prst="rect">
            <a:avLst/>
          </a:prstGeom>
          <a:solidFill>
            <a:srgbClr val="FFFF00"/>
          </a:solidFill>
        </p:spPr>
        <p:txBody>
          <a:bodyPr wrap="square" rtlCol="0">
            <a:spAutoFit/>
          </a:bodyPr>
          <a:lstStyle/>
          <a:p>
            <a:r>
              <a:rPr lang="cs-CZ" sz="2400" b="1" dirty="0"/>
              <a:t>Regulace toků H+/HCO3- ledvinami</a:t>
            </a:r>
            <a:endParaRPr lang="en-US" sz="2400" b="1" dirty="0"/>
          </a:p>
        </p:txBody>
      </p:sp>
      <p:graphicFrame>
        <p:nvGraphicFramePr>
          <p:cNvPr id="14" name="Object 33">
            <a:extLst>
              <a:ext uri="{FF2B5EF4-FFF2-40B4-BE49-F238E27FC236}">
                <a16:creationId xmlns:a16="http://schemas.microsoft.com/office/drawing/2014/main" id="{FD16605B-AE62-4519-B3C8-B8C109AC78A3}"/>
              </a:ext>
            </a:extLst>
          </p:cNvPr>
          <p:cNvGraphicFramePr>
            <a:graphicFrameLocks noChangeAspect="1"/>
          </p:cNvGraphicFramePr>
          <p:nvPr/>
        </p:nvGraphicFramePr>
        <p:xfrm>
          <a:off x="7891583" y="1587967"/>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4" name="Object 33">
                        <a:extLst>
                          <a:ext uri="{FF2B5EF4-FFF2-40B4-BE49-F238E27FC236}">
                            <a16:creationId xmlns:a16="http://schemas.microsoft.com/office/drawing/2014/main" id="{FD16605B-AE62-4519-B3C8-B8C109AC78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1583" y="1587967"/>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8" name="TextovéPole 17">
            <a:extLst>
              <a:ext uri="{FF2B5EF4-FFF2-40B4-BE49-F238E27FC236}">
                <a16:creationId xmlns:a16="http://schemas.microsoft.com/office/drawing/2014/main" id="{216D0BEC-4503-4DF2-A49B-34BE5C90498C}"/>
              </a:ext>
            </a:extLst>
          </p:cNvPr>
          <p:cNvSpPr txBox="1"/>
          <p:nvPr/>
        </p:nvSpPr>
        <p:spPr>
          <a:xfrm>
            <a:off x="3335759" y="4458773"/>
            <a:ext cx="1133195" cy="369332"/>
          </a:xfrm>
          <a:prstGeom prst="rect">
            <a:avLst/>
          </a:prstGeom>
          <a:noFill/>
        </p:spPr>
        <p:txBody>
          <a:bodyPr wrap="none" rtlCol="0">
            <a:spAutoFit/>
          </a:bodyPr>
          <a:lstStyle/>
          <a:p>
            <a:r>
              <a:rPr lang="cs-CZ" dirty="0"/>
              <a:t>CO</a:t>
            </a:r>
            <a:r>
              <a:rPr lang="cs-CZ" baseline="-25000" dirty="0"/>
              <a:t>2</a:t>
            </a:r>
            <a:r>
              <a:rPr lang="cs-CZ" dirty="0"/>
              <a:t> + H</a:t>
            </a:r>
            <a:r>
              <a:rPr lang="cs-CZ" baseline="-25000" dirty="0"/>
              <a:t>2</a:t>
            </a:r>
            <a:r>
              <a:rPr lang="cs-CZ" dirty="0"/>
              <a:t>O</a:t>
            </a:r>
            <a:endParaRPr lang="en-US" dirty="0"/>
          </a:p>
        </p:txBody>
      </p:sp>
      <p:sp>
        <p:nvSpPr>
          <p:cNvPr id="17" name="Obdélník: se zakulacenými rohy 16">
            <a:extLst>
              <a:ext uri="{FF2B5EF4-FFF2-40B4-BE49-F238E27FC236}">
                <a16:creationId xmlns:a16="http://schemas.microsoft.com/office/drawing/2014/main" id="{DC850B7C-17D2-4E61-886F-B623CCBE3BE9}"/>
              </a:ext>
            </a:extLst>
          </p:cNvPr>
          <p:cNvSpPr/>
          <p:nvPr/>
        </p:nvSpPr>
        <p:spPr>
          <a:xfrm>
            <a:off x="4516403" y="5755107"/>
            <a:ext cx="2826328" cy="1015027"/>
          </a:xfrm>
          <a:prstGeom prst="roundRect">
            <a:avLst/>
          </a:prstGeom>
          <a:solidFill>
            <a:srgbClr val="92D05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cxnSp>
        <p:nvCxnSpPr>
          <p:cNvPr id="21" name="Přímá spojnice se šipkou 20">
            <a:extLst>
              <a:ext uri="{FF2B5EF4-FFF2-40B4-BE49-F238E27FC236}">
                <a16:creationId xmlns:a16="http://schemas.microsoft.com/office/drawing/2014/main" id="{14BEC6E7-BBF9-474C-AC29-A56C77D1D865}"/>
              </a:ext>
            </a:extLst>
          </p:cNvPr>
          <p:cNvCxnSpPr>
            <a:endCxn id="16" idx="2"/>
          </p:cNvCxnSpPr>
          <p:nvPr/>
        </p:nvCxnSpPr>
        <p:spPr>
          <a:xfrm flipV="1">
            <a:off x="6095999" y="5400719"/>
            <a:ext cx="0" cy="49917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Přímá spojnice se šipkou 21">
            <a:extLst>
              <a:ext uri="{FF2B5EF4-FFF2-40B4-BE49-F238E27FC236}">
                <a16:creationId xmlns:a16="http://schemas.microsoft.com/office/drawing/2014/main" id="{2A4F721B-106F-477B-8C58-A7AAA7A2C495}"/>
              </a:ext>
            </a:extLst>
          </p:cNvPr>
          <p:cNvCxnSpPr>
            <a:cxnSpLocks/>
          </p:cNvCxnSpPr>
          <p:nvPr/>
        </p:nvCxnSpPr>
        <p:spPr>
          <a:xfrm flipH="1">
            <a:off x="6459817" y="2352800"/>
            <a:ext cx="1512608" cy="112245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Přímá spojnice se šipkou 24">
            <a:extLst>
              <a:ext uri="{FF2B5EF4-FFF2-40B4-BE49-F238E27FC236}">
                <a16:creationId xmlns:a16="http://schemas.microsoft.com/office/drawing/2014/main" id="{E433A898-D84C-48AF-8035-D1341F110764}"/>
              </a:ext>
            </a:extLst>
          </p:cNvPr>
          <p:cNvCxnSpPr>
            <a:cxnSpLocks/>
          </p:cNvCxnSpPr>
          <p:nvPr/>
        </p:nvCxnSpPr>
        <p:spPr>
          <a:xfrm flipH="1">
            <a:off x="4625455" y="3786188"/>
            <a:ext cx="1199083" cy="79962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Přímá spojnice se šipkou 26">
            <a:extLst>
              <a:ext uri="{FF2B5EF4-FFF2-40B4-BE49-F238E27FC236}">
                <a16:creationId xmlns:a16="http://schemas.microsoft.com/office/drawing/2014/main" id="{E1465A49-2994-4F4F-A5E1-440D7F0C65A5}"/>
              </a:ext>
            </a:extLst>
          </p:cNvPr>
          <p:cNvCxnSpPr>
            <a:cxnSpLocks/>
            <a:stCxn id="16" idx="1"/>
          </p:cNvCxnSpPr>
          <p:nvPr/>
        </p:nvCxnSpPr>
        <p:spPr>
          <a:xfrm flipH="1" flipV="1">
            <a:off x="4623585" y="4643439"/>
            <a:ext cx="1269474" cy="57261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Přímá spojnice se šipkou 29">
            <a:extLst>
              <a:ext uri="{FF2B5EF4-FFF2-40B4-BE49-F238E27FC236}">
                <a16:creationId xmlns:a16="http://schemas.microsoft.com/office/drawing/2014/main" id="{A4BC0DF3-6478-45FB-A9C0-F308DDB53CC4}"/>
              </a:ext>
            </a:extLst>
          </p:cNvPr>
          <p:cNvCxnSpPr>
            <a:cxnSpLocks/>
          </p:cNvCxnSpPr>
          <p:nvPr/>
        </p:nvCxnSpPr>
        <p:spPr>
          <a:xfrm>
            <a:off x="8734425" y="2305175"/>
            <a:ext cx="1400175" cy="140763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ovéPole 31">
            <a:extLst>
              <a:ext uri="{FF2B5EF4-FFF2-40B4-BE49-F238E27FC236}">
                <a16:creationId xmlns:a16="http://schemas.microsoft.com/office/drawing/2014/main" id="{266CCB82-857E-432C-A52F-8E321F5B464B}"/>
              </a:ext>
            </a:extLst>
          </p:cNvPr>
          <p:cNvSpPr txBox="1"/>
          <p:nvPr/>
        </p:nvSpPr>
        <p:spPr>
          <a:xfrm>
            <a:off x="9825037" y="3712808"/>
            <a:ext cx="1982081" cy="646331"/>
          </a:xfrm>
          <a:prstGeom prst="rect">
            <a:avLst/>
          </a:prstGeom>
          <a:noFill/>
        </p:spPr>
        <p:txBody>
          <a:bodyPr wrap="none" rtlCol="0">
            <a:spAutoFit/>
          </a:bodyPr>
          <a:lstStyle/>
          <a:p>
            <a:r>
              <a:rPr lang="cs-CZ" dirty="0" err="1"/>
              <a:t>Titrovatelná</a:t>
            </a:r>
            <a:r>
              <a:rPr lang="cs-CZ" dirty="0"/>
              <a:t> acidita</a:t>
            </a:r>
          </a:p>
          <a:p>
            <a:r>
              <a:rPr lang="cs-CZ" dirty="0"/>
              <a:t>NH</a:t>
            </a:r>
            <a:r>
              <a:rPr lang="cs-CZ" baseline="-25000" dirty="0"/>
              <a:t>4</a:t>
            </a:r>
            <a:r>
              <a:rPr lang="cs-CZ" baseline="30000" dirty="0"/>
              <a:t>+</a:t>
            </a:r>
            <a:endParaRPr lang="en-US" baseline="30000" dirty="0"/>
          </a:p>
        </p:txBody>
      </p:sp>
      <p:sp>
        <p:nvSpPr>
          <p:cNvPr id="15" name="TextovéPole 14">
            <a:extLst>
              <a:ext uri="{FF2B5EF4-FFF2-40B4-BE49-F238E27FC236}">
                <a16:creationId xmlns:a16="http://schemas.microsoft.com/office/drawing/2014/main" id="{E5AC64CC-A3C7-4766-AA63-BD05CCD616DF}"/>
              </a:ext>
            </a:extLst>
          </p:cNvPr>
          <p:cNvSpPr txBox="1"/>
          <p:nvPr/>
        </p:nvSpPr>
        <p:spPr>
          <a:xfrm>
            <a:off x="5751471" y="3481975"/>
            <a:ext cx="908134" cy="461665"/>
          </a:xfrm>
          <a:prstGeom prst="rect">
            <a:avLst/>
          </a:prstGeom>
          <a:solidFill>
            <a:schemeClr val="bg1"/>
          </a:solidFill>
          <a:ln>
            <a:solidFill>
              <a:schemeClr val="tx1"/>
            </a:solidFill>
          </a:ln>
        </p:spPr>
        <p:txBody>
          <a:bodyPr wrap="none" rtlCol="0">
            <a:spAutoFit/>
          </a:bodyPr>
          <a:lstStyle/>
          <a:p>
            <a:r>
              <a:rPr lang="cs-CZ" sz="2400" dirty="0"/>
              <a:t>HCO</a:t>
            </a:r>
            <a:r>
              <a:rPr lang="cs-CZ" sz="2400" baseline="-25000" dirty="0"/>
              <a:t>3</a:t>
            </a:r>
            <a:r>
              <a:rPr lang="cs-CZ" sz="2400" baseline="30000" dirty="0"/>
              <a:t>-</a:t>
            </a:r>
            <a:endParaRPr lang="en-US" sz="2400" dirty="0"/>
          </a:p>
        </p:txBody>
      </p:sp>
      <p:sp>
        <p:nvSpPr>
          <p:cNvPr id="16" name="TextovéPole 15">
            <a:extLst>
              <a:ext uri="{FF2B5EF4-FFF2-40B4-BE49-F238E27FC236}">
                <a16:creationId xmlns:a16="http://schemas.microsoft.com/office/drawing/2014/main" id="{58DEF0FB-826B-433C-A33C-A11FA6CB70E9}"/>
              </a:ext>
            </a:extLst>
          </p:cNvPr>
          <p:cNvSpPr txBox="1"/>
          <p:nvPr/>
        </p:nvSpPr>
        <p:spPr>
          <a:xfrm>
            <a:off x="5893059" y="5031387"/>
            <a:ext cx="405880" cy="369332"/>
          </a:xfrm>
          <a:prstGeom prst="rect">
            <a:avLst/>
          </a:prstGeom>
          <a:solidFill>
            <a:schemeClr val="bg1"/>
          </a:solidFill>
          <a:ln>
            <a:solidFill>
              <a:schemeClr val="tx1"/>
            </a:solidFill>
          </a:ln>
        </p:spPr>
        <p:txBody>
          <a:bodyPr wrap="none" rtlCol="0">
            <a:spAutoFit/>
          </a:bodyPr>
          <a:lstStyle/>
          <a:p>
            <a:r>
              <a:rPr lang="cs-CZ" dirty="0"/>
              <a:t>H</a:t>
            </a:r>
            <a:r>
              <a:rPr lang="cs-CZ" baseline="30000" dirty="0"/>
              <a:t>+</a:t>
            </a:r>
            <a:endParaRPr lang="en-US" dirty="0"/>
          </a:p>
        </p:txBody>
      </p:sp>
      <p:cxnSp>
        <p:nvCxnSpPr>
          <p:cNvPr id="19" name="Přímá spojnice se šipkou 18">
            <a:extLst>
              <a:ext uri="{FF2B5EF4-FFF2-40B4-BE49-F238E27FC236}">
                <a16:creationId xmlns:a16="http://schemas.microsoft.com/office/drawing/2014/main" id="{9776C0EC-8565-41C3-977A-48FEB62BC232}"/>
              </a:ext>
            </a:extLst>
          </p:cNvPr>
          <p:cNvCxnSpPr>
            <a:cxnSpLocks/>
          </p:cNvCxnSpPr>
          <p:nvPr/>
        </p:nvCxnSpPr>
        <p:spPr>
          <a:xfrm>
            <a:off x="4350898" y="2736286"/>
            <a:ext cx="1400573" cy="81177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extovéPole 2">
            <a:extLst>
              <a:ext uri="{FF2B5EF4-FFF2-40B4-BE49-F238E27FC236}">
                <a16:creationId xmlns:a16="http://schemas.microsoft.com/office/drawing/2014/main" id="{445567BD-5757-43BD-B1FC-959C333D88BF}"/>
              </a:ext>
            </a:extLst>
          </p:cNvPr>
          <p:cNvSpPr txBox="1"/>
          <p:nvPr/>
        </p:nvSpPr>
        <p:spPr>
          <a:xfrm>
            <a:off x="2090738" y="3311992"/>
            <a:ext cx="2523640" cy="369332"/>
          </a:xfrm>
          <a:prstGeom prst="rect">
            <a:avLst/>
          </a:prstGeom>
          <a:noFill/>
        </p:spPr>
        <p:txBody>
          <a:bodyPr wrap="none" rtlCol="0">
            <a:spAutoFit/>
          </a:bodyPr>
          <a:lstStyle/>
          <a:p>
            <a:r>
              <a:rPr lang="cs-CZ" dirty="0"/>
              <a:t>Retence HCO</a:t>
            </a:r>
            <a:r>
              <a:rPr lang="cs-CZ" baseline="-25000" dirty="0"/>
              <a:t>3</a:t>
            </a:r>
            <a:r>
              <a:rPr lang="cs-CZ" baseline="30000" dirty="0"/>
              <a:t>-</a:t>
            </a:r>
            <a:r>
              <a:rPr lang="cs-CZ" dirty="0"/>
              <a:t> - alkalóza</a:t>
            </a:r>
            <a:endParaRPr lang="en-US" dirty="0"/>
          </a:p>
        </p:txBody>
      </p:sp>
    </p:spTree>
    <p:extLst>
      <p:ext uri="{BB962C8B-B14F-4D97-AF65-F5344CB8AC3E}">
        <p14:creationId xmlns:p14="http://schemas.microsoft.com/office/powerpoint/2010/main" val="2961626722"/>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ovéPole 10">
            <a:extLst>
              <a:ext uri="{FF2B5EF4-FFF2-40B4-BE49-F238E27FC236}">
                <a16:creationId xmlns:a16="http://schemas.microsoft.com/office/drawing/2014/main" id="{96C416BD-E691-4621-A669-5D346C479636}"/>
              </a:ext>
            </a:extLst>
          </p:cNvPr>
          <p:cNvSpPr txBox="1"/>
          <p:nvPr/>
        </p:nvSpPr>
        <p:spPr>
          <a:xfrm>
            <a:off x="4355139" y="-10439"/>
            <a:ext cx="4674549" cy="461665"/>
          </a:xfrm>
          <a:prstGeom prst="rect">
            <a:avLst/>
          </a:prstGeom>
          <a:solidFill>
            <a:srgbClr val="FFFF00"/>
          </a:solidFill>
        </p:spPr>
        <p:txBody>
          <a:bodyPr wrap="none" rtlCol="0">
            <a:spAutoFit/>
          </a:bodyPr>
          <a:lstStyle/>
          <a:p>
            <a:r>
              <a:rPr lang="cs-CZ" sz="2400" b="1" dirty="0"/>
              <a:t>Regulace toků H+/HCO3- ledvinami</a:t>
            </a:r>
            <a:endParaRPr lang="en-US" sz="2400" b="1" dirty="0"/>
          </a:p>
        </p:txBody>
      </p:sp>
      <p:graphicFrame>
        <p:nvGraphicFramePr>
          <p:cNvPr id="14" name="Object 33">
            <a:extLst>
              <a:ext uri="{FF2B5EF4-FFF2-40B4-BE49-F238E27FC236}">
                <a16:creationId xmlns:a16="http://schemas.microsoft.com/office/drawing/2014/main" id="{FD16605B-AE62-4519-B3C8-B8C109AC78A3}"/>
              </a:ext>
            </a:extLst>
          </p:cNvPr>
          <p:cNvGraphicFramePr>
            <a:graphicFrameLocks noChangeAspect="1"/>
          </p:cNvGraphicFramePr>
          <p:nvPr/>
        </p:nvGraphicFramePr>
        <p:xfrm>
          <a:off x="7891583" y="1587967"/>
          <a:ext cx="1457325" cy="1724025"/>
        </p:xfrm>
        <a:graphic>
          <a:graphicData uri="http://schemas.openxmlformats.org/presentationml/2006/ole">
            <mc:AlternateContent xmlns:mc="http://schemas.openxmlformats.org/markup-compatibility/2006">
              <mc:Choice xmlns:v="urn:schemas-microsoft-com:vml" Requires="v">
                <p:oleObj name="Rastrový obrázek" r:id="rId3" imgW="1495431" imgH="1771790" progId="PBrush">
                  <p:embed/>
                </p:oleObj>
              </mc:Choice>
              <mc:Fallback>
                <p:oleObj name="Rastrový obrázek" r:id="rId3" imgW="1495431" imgH="1771790" progId="PBrush">
                  <p:embed/>
                  <p:pic>
                    <p:nvPicPr>
                      <p:cNvPr id="14" name="Object 33">
                        <a:extLst>
                          <a:ext uri="{FF2B5EF4-FFF2-40B4-BE49-F238E27FC236}">
                            <a16:creationId xmlns:a16="http://schemas.microsoft.com/office/drawing/2014/main" id="{FD16605B-AE62-4519-B3C8-B8C109AC78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1583" y="1587967"/>
                        <a:ext cx="1457325" cy="1724025"/>
                      </a:xfrm>
                      <a:prstGeom prst="rect">
                        <a:avLst/>
                      </a:prstGeom>
                      <a:noFill/>
                      <a:ln>
                        <a:noFill/>
                      </a:ln>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8" name="TextovéPole 17">
            <a:extLst>
              <a:ext uri="{FF2B5EF4-FFF2-40B4-BE49-F238E27FC236}">
                <a16:creationId xmlns:a16="http://schemas.microsoft.com/office/drawing/2014/main" id="{216D0BEC-4503-4DF2-A49B-34BE5C90498C}"/>
              </a:ext>
            </a:extLst>
          </p:cNvPr>
          <p:cNvSpPr txBox="1"/>
          <p:nvPr/>
        </p:nvSpPr>
        <p:spPr>
          <a:xfrm>
            <a:off x="3224470" y="4458773"/>
            <a:ext cx="1133195" cy="369332"/>
          </a:xfrm>
          <a:prstGeom prst="rect">
            <a:avLst/>
          </a:prstGeom>
          <a:noFill/>
        </p:spPr>
        <p:txBody>
          <a:bodyPr wrap="none" rtlCol="0">
            <a:spAutoFit/>
          </a:bodyPr>
          <a:lstStyle/>
          <a:p>
            <a:r>
              <a:rPr lang="cs-CZ" dirty="0"/>
              <a:t>CO</a:t>
            </a:r>
            <a:r>
              <a:rPr lang="cs-CZ" baseline="-25000" dirty="0"/>
              <a:t>2</a:t>
            </a:r>
            <a:r>
              <a:rPr lang="cs-CZ" dirty="0"/>
              <a:t> + H</a:t>
            </a:r>
            <a:r>
              <a:rPr lang="cs-CZ" baseline="-25000" dirty="0"/>
              <a:t>2</a:t>
            </a:r>
            <a:r>
              <a:rPr lang="cs-CZ" dirty="0"/>
              <a:t>O</a:t>
            </a:r>
            <a:endParaRPr lang="en-US" dirty="0"/>
          </a:p>
        </p:txBody>
      </p:sp>
      <p:sp>
        <p:nvSpPr>
          <p:cNvPr id="17" name="Obdélník: se zakulacenými rohy 16">
            <a:extLst>
              <a:ext uri="{FF2B5EF4-FFF2-40B4-BE49-F238E27FC236}">
                <a16:creationId xmlns:a16="http://schemas.microsoft.com/office/drawing/2014/main" id="{DC850B7C-17D2-4E61-886F-B623CCBE3BE9}"/>
              </a:ext>
            </a:extLst>
          </p:cNvPr>
          <p:cNvSpPr/>
          <p:nvPr/>
        </p:nvSpPr>
        <p:spPr>
          <a:xfrm>
            <a:off x="4516403" y="5755107"/>
            <a:ext cx="2826328" cy="1015027"/>
          </a:xfrm>
          <a:prstGeom prst="roundRect">
            <a:avLst/>
          </a:prstGeom>
          <a:solidFill>
            <a:srgbClr val="92D05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cxnSp>
        <p:nvCxnSpPr>
          <p:cNvPr id="21" name="Přímá spojnice se šipkou 20">
            <a:extLst>
              <a:ext uri="{FF2B5EF4-FFF2-40B4-BE49-F238E27FC236}">
                <a16:creationId xmlns:a16="http://schemas.microsoft.com/office/drawing/2014/main" id="{14BEC6E7-BBF9-474C-AC29-A56C77D1D865}"/>
              </a:ext>
            </a:extLst>
          </p:cNvPr>
          <p:cNvCxnSpPr>
            <a:endCxn id="16" idx="2"/>
          </p:cNvCxnSpPr>
          <p:nvPr/>
        </p:nvCxnSpPr>
        <p:spPr>
          <a:xfrm flipV="1">
            <a:off x="6095999" y="5400719"/>
            <a:ext cx="0" cy="49917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Přímá spojnice se šipkou 21">
            <a:extLst>
              <a:ext uri="{FF2B5EF4-FFF2-40B4-BE49-F238E27FC236}">
                <a16:creationId xmlns:a16="http://schemas.microsoft.com/office/drawing/2014/main" id="{2A4F721B-106F-477B-8C58-A7AAA7A2C495}"/>
              </a:ext>
            </a:extLst>
          </p:cNvPr>
          <p:cNvCxnSpPr>
            <a:cxnSpLocks/>
          </p:cNvCxnSpPr>
          <p:nvPr/>
        </p:nvCxnSpPr>
        <p:spPr>
          <a:xfrm flipH="1">
            <a:off x="6459817" y="2352800"/>
            <a:ext cx="1512608" cy="1122458"/>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Přímá spojnice se šipkou 24">
            <a:extLst>
              <a:ext uri="{FF2B5EF4-FFF2-40B4-BE49-F238E27FC236}">
                <a16:creationId xmlns:a16="http://schemas.microsoft.com/office/drawing/2014/main" id="{E433A898-D84C-48AF-8035-D1341F110764}"/>
              </a:ext>
            </a:extLst>
          </p:cNvPr>
          <p:cNvCxnSpPr>
            <a:cxnSpLocks/>
          </p:cNvCxnSpPr>
          <p:nvPr/>
        </p:nvCxnSpPr>
        <p:spPr>
          <a:xfrm flipH="1">
            <a:off x="4625455" y="3786188"/>
            <a:ext cx="1199083" cy="799623"/>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Přímá spojnice se šipkou 26">
            <a:extLst>
              <a:ext uri="{FF2B5EF4-FFF2-40B4-BE49-F238E27FC236}">
                <a16:creationId xmlns:a16="http://schemas.microsoft.com/office/drawing/2014/main" id="{E1465A49-2994-4F4F-A5E1-440D7F0C65A5}"/>
              </a:ext>
            </a:extLst>
          </p:cNvPr>
          <p:cNvCxnSpPr>
            <a:cxnSpLocks/>
            <a:stCxn id="16" idx="1"/>
          </p:cNvCxnSpPr>
          <p:nvPr/>
        </p:nvCxnSpPr>
        <p:spPr>
          <a:xfrm flipH="1" flipV="1">
            <a:off x="4623585" y="4643439"/>
            <a:ext cx="1269474" cy="572614"/>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Přímá spojnice se šipkou 29">
            <a:extLst>
              <a:ext uri="{FF2B5EF4-FFF2-40B4-BE49-F238E27FC236}">
                <a16:creationId xmlns:a16="http://schemas.microsoft.com/office/drawing/2014/main" id="{A4BC0DF3-6478-45FB-A9C0-F308DDB53CC4}"/>
              </a:ext>
            </a:extLst>
          </p:cNvPr>
          <p:cNvCxnSpPr>
            <a:cxnSpLocks/>
          </p:cNvCxnSpPr>
          <p:nvPr/>
        </p:nvCxnSpPr>
        <p:spPr>
          <a:xfrm>
            <a:off x="8734425" y="2305175"/>
            <a:ext cx="1400175" cy="140763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ovéPole 31">
            <a:extLst>
              <a:ext uri="{FF2B5EF4-FFF2-40B4-BE49-F238E27FC236}">
                <a16:creationId xmlns:a16="http://schemas.microsoft.com/office/drawing/2014/main" id="{266CCB82-857E-432C-A52F-8E321F5B464B}"/>
              </a:ext>
            </a:extLst>
          </p:cNvPr>
          <p:cNvSpPr txBox="1"/>
          <p:nvPr/>
        </p:nvSpPr>
        <p:spPr>
          <a:xfrm>
            <a:off x="9825037" y="3712808"/>
            <a:ext cx="1982081" cy="646331"/>
          </a:xfrm>
          <a:prstGeom prst="rect">
            <a:avLst/>
          </a:prstGeom>
          <a:noFill/>
        </p:spPr>
        <p:txBody>
          <a:bodyPr wrap="none" rtlCol="0">
            <a:spAutoFit/>
          </a:bodyPr>
          <a:lstStyle/>
          <a:p>
            <a:r>
              <a:rPr lang="cs-CZ" dirty="0" err="1"/>
              <a:t>Titrovatelná</a:t>
            </a:r>
            <a:r>
              <a:rPr lang="cs-CZ" dirty="0"/>
              <a:t> acidita</a:t>
            </a:r>
          </a:p>
          <a:p>
            <a:r>
              <a:rPr lang="cs-CZ" dirty="0"/>
              <a:t>NH</a:t>
            </a:r>
            <a:r>
              <a:rPr lang="cs-CZ" baseline="-25000" dirty="0"/>
              <a:t>4</a:t>
            </a:r>
            <a:r>
              <a:rPr lang="cs-CZ" baseline="30000" dirty="0"/>
              <a:t>+</a:t>
            </a:r>
            <a:endParaRPr lang="en-US" baseline="30000" dirty="0"/>
          </a:p>
        </p:txBody>
      </p:sp>
      <p:sp>
        <p:nvSpPr>
          <p:cNvPr id="15" name="TextovéPole 14">
            <a:extLst>
              <a:ext uri="{FF2B5EF4-FFF2-40B4-BE49-F238E27FC236}">
                <a16:creationId xmlns:a16="http://schemas.microsoft.com/office/drawing/2014/main" id="{E5AC64CC-A3C7-4766-AA63-BD05CCD616DF}"/>
              </a:ext>
            </a:extLst>
          </p:cNvPr>
          <p:cNvSpPr txBox="1"/>
          <p:nvPr/>
        </p:nvSpPr>
        <p:spPr>
          <a:xfrm>
            <a:off x="5732182" y="3475258"/>
            <a:ext cx="727635" cy="369332"/>
          </a:xfrm>
          <a:prstGeom prst="rect">
            <a:avLst/>
          </a:prstGeom>
          <a:solidFill>
            <a:schemeClr val="bg1"/>
          </a:solidFill>
          <a:ln>
            <a:solidFill>
              <a:schemeClr val="tx1"/>
            </a:solidFill>
          </a:ln>
        </p:spPr>
        <p:txBody>
          <a:bodyPr wrap="none" rtlCol="0">
            <a:spAutoFit/>
          </a:bodyPr>
          <a:lstStyle/>
          <a:p>
            <a:r>
              <a:rPr lang="cs-CZ" dirty="0"/>
              <a:t>HCO</a:t>
            </a:r>
            <a:r>
              <a:rPr lang="cs-CZ" baseline="-25000" dirty="0"/>
              <a:t>3</a:t>
            </a:r>
            <a:r>
              <a:rPr lang="cs-CZ" baseline="30000" dirty="0"/>
              <a:t>-</a:t>
            </a:r>
            <a:endParaRPr lang="en-US" dirty="0"/>
          </a:p>
        </p:txBody>
      </p:sp>
      <p:sp>
        <p:nvSpPr>
          <p:cNvPr id="16" name="TextovéPole 15">
            <a:extLst>
              <a:ext uri="{FF2B5EF4-FFF2-40B4-BE49-F238E27FC236}">
                <a16:creationId xmlns:a16="http://schemas.microsoft.com/office/drawing/2014/main" id="{58DEF0FB-826B-433C-A33C-A11FA6CB70E9}"/>
              </a:ext>
            </a:extLst>
          </p:cNvPr>
          <p:cNvSpPr txBox="1"/>
          <p:nvPr/>
        </p:nvSpPr>
        <p:spPr>
          <a:xfrm>
            <a:off x="5893059" y="5031387"/>
            <a:ext cx="405880" cy="369332"/>
          </a:xfrm>
          <a:prstGeom prst="rect">
            <a:avLst/>
          </a:prstGeom>
          <a:solidFill>
            <a:schemeClr val="bg1"/>
          </a:solidFill>
          <a:ln>
            <a:solidFill>
              <a:schemeClr val="tx1"/>
            </a:solidFill>
          </a:ln>
        </p:spPr>
        <p:txBody>
          <a:bodyPr wrap="none" rtlCol="0">
            <a:spAutoFit/>
          </a:bodyPr>
          <a:lstStyle/>
          <a:p>
            <a:r>
              <a:rPr lang="cs-CZ" dirty="0"/>
              <a:t>H</a:t>
            </a:r>
            <a:r>
              <a:rPr lang="cs-CZ" baseline="30000" dirty="0"/>
              <a:t>+</a:t>
            </a:r>
            <a:endParaRPr lang="en-US" dirty="0"/>
          </a:p>
        </p:txBody>
      </p:sp>
      <p:sp>
        <p:nvSpPr>
          <p:cNvPr id="19" name="TextovéPole 18">
            <a:extLst>
              <a:ext uri="{FF2B5EF4-FFF2-40B4-BE49-F238E27FC236}">
                <a16:creationId xmlns:a16="http://schemas.microsoft.com/office/drawing/2014/main" id="{12597F96-213F-455C-A689-0BB4FC0C6785}"/>
              </a:ext>
            </a:extLst>
          </p:cNvPr>
          <p:cNvSpPr txBox="1"/>
          <p:nvPr/>
        </p:nvSpPr>
        <p:spPr>
          <a:xfrm>
            <a:off x="861898" y="1316911"/>
            <a:ext cx="5067669" cy="1477328"/>
          </a:xfrm>
          <a:prstGeom prst="rect">
            <a:avLst/>
          </a:prstGeom>
          <a:noFill/>
        </p:spPr>
        <p:txBody>
          <a:bodyPr wrap="none" rtlCol="0">
            <a:spAutoFit/>
          </a:bodyPr>
          <a:lstStyle/>
          <a:p>
            <a:r>
              <a:rPr lang="cs-CZ" dirty="0"/>
              <a:t>Ledviny musí:</a:t>
            </a:r>
          </a:p>
          <a:p>
            <a:endParaRPr lang="cs-CZ" dirty="0"/>
          </a:p>
          <a:p>
            <a:pPr marL="342900" indent="-342900">
              <a:buAutoNum type="arabicPeriod"/>
            </a:pPr>
            <a:r>
              <a:rPr lang="cs-CZ" dirty="0" err="1"/>
              <a:t>Reabsorbovat</a:t>
            </a:r>
            <a:r>
              <a:rPr lang="cs-CZ" dirty="0"/>
              <a:t> všechny profiltrované bikarbonáty</a:t>
            </a:r>
          </a:p>
          <a:p>
            <a:pPr marL="342900" indent="-342900">
              <a:buAutoNum type="arabicPeriod"/>
            </a:pPr>
            <a:endParaRPr lang="cs-CZ" dirty="0"/>
          </a:p>
          <a:p>
            <a:pPr marL="342900" indent="-342900">
              <a:buAutoNum type="arabicPeriod"/>
            </a:pPr>
            <a:r>
              <a:rPr lang="cs-CZ" dirty="0"/>
              <a:t>Kompenzovat bilanci HCO</a:t>
            </a:r>
            <a:r>
              <a:rPr lang="cs-CZ" baseline="-25000" dirty="0"/>
              <a:t>3</a:t>
            </a:r>
            <a:r>
              <a:rPr lang="cs-CZ" baseline="30000" dirty="0"/>
              <a:t>-</a:t>
            </a:r>
            <a:r>
              <a:rPr lang="cs-CZ" dirty="0"/>
              <a:t>/H</a:t>
            </a:r>
            <a:r>
              <a:rPr lang="cs-CZ" baseline="30000" dirty="0"/>
              <a:t>+</a:t>
            </a:r>
            <a:r>
              <a:rPr lang="cs-CZ" dirty="0"/>
              <a:t> do ECT</a:t>
            </a:r>
          </a:p>
        </p:txBody>
      </p:sp>
      <p:sp>
        <p:nvSpPr>
          <p:cNvPr id="23" name="TextovéPole 22">
            <a:extLst>
              <a:ext uri="{FF2B5EF4-FFF2-40B4-BE49-F238E27FC236}">
                <a16:creationId xmlns:a16="http://schemas.microsoft.com/office/drawing/2014/main" id="{702C4DF3-0B25-46A1-9A4E-935EF3697D13}"/>
              </a:ext>
            </a:extLst>
          </p:cNvPr>
          <p:cNvSpPr txBox="1"/>
          <p:nvPr/>
        </p:nvSpPr>
        <p:spPr>
          <a:xfrm>
            <a:off x="7477492" y="1403301"/>
            <a:ext cx="727635" cy="369332"/>
          </a:xfrm>
          <a:prstGeom prst="rect">
            <a:avLst/>
          </a:prstGeom>
          <a:solidFill>
            <a:schemeClr val="bg1"/>
          </a:solidFill>
          <a:ln>
            <a:solidFill>
              <a:schemeClr val="tx1"/>
            </a:solidFill>
          </a:ln>
        </p:spPr>
        <p:txBody>
          <a:bodyPr wrap="none" rtlCol="0">
            <a:spAutoFit/>
          </a:bodyPr>
          <a:lstStyle/>
          <a:p>
            <a:r>
              <a:rPr lang="cs-CZ" dirty="0"/>
              <a:t>HCO</a:t>
            </a:r>
            <a:r>
              <a:rPr lang="cs-CZ" baseline="-25000" dirty="0"/>
              <a:t>3</a:t>
            </a:r>
            <a:r>
              <a:rPr lang="cs-CZ" baseline="30000" dirty="0"/>
              <a:t>-</a:t>
            </a:r>
            <a:endParaRPr lang="en-US" dirty="0"/>
          </a:p>
        </p:txBody>
      </p:sp>
      <p:sp>
        <p:nvSpPr>
          <p:cNvPr id="2" name="Šipka: ve tvaru U 1">
            <a:extLst>
              <a:ext uri="{FF2B5EF4-FFF2-40B4-BE49-F238E27FC236}">
                <a16:creationId xmlns:a16="http://schemas.microsoft.com/office/drawing/2014/main" id="{CDC6916D-8215-41FC-B458-AFEBFF0316B8}"/>
              </a:ext>
            </a:extLst>
          </p:cNvPr>
          <p:cNvSpPr/>
          <p:nvPr/>
        </p:nvSpPr>
        <p:spPr>
          <a:xfrm rot="8815265">
            <a:off x="7981290" y="1563429"/>
            <a:ext cx="447675" cy="461665"/>
          </a:xfrm>
          <a:prstGeom prst="utur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4687411"/>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E1A953E3-B42C-440A-A2E4-D86EA1A293BB}"/>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657985" y="-10439"/>
            <a:ext cx="9928435" cy="6858000"/>
          </a:xfrm>
          <a:prstGeom prst="rect">
            <a:avLst/>
          </a:prstGeom>
        </p:spPr>
      </p:pic>
      <p:sp>
        <p:nvSpPr>
          <p:cNvPr id="5" name="TextovéPole 4">
            <a:extLst>
              <a:ext uri="{FF2B5EF4-FFF2-40B4-BE49-F238E27FC236}">
                <a16:creationId xmlns:a16="http://schemas.microsoft.com/office/drawing/2014/main" id="{F1462F88-22E1-4CB4-847B-BEA26076A099}"/>
              </a:ext>
            </a:extLst>
          </p:cNvPr>
          <p:cNvSpPr txBox="1"/>
          <p:nvPr/>
        </p:nvSpPr>
        <p:spPr>
          <a:xfrm>
            <a:off x="4547828" y="800708"/>
            <a:ext cx="2443943" cy="830997"/>
          </a:xfrm>
          <a:prstGeom prst="rect">
            <a:avLst/>
          </a:prstGeom>
          <a:solidFill>
            <a:srgbClr val="E0E7E8"/>
          </a:solidFill>
        </p:spPr>
        <p:txBody>
          <a:bodyPr wrap="square" rtlCol="0">
            <a:spAutoFit/>
          </a:bodyPr>
          <a:lstStyle/>
          <a:p>
            <a:pPr algn="ctr"/>
            <a:r>
              <a:rPr lang="cs-CZ" sz="1600" dirty="0"/>
              <a:t>Filtrované množství [HCO</a:t>
            </a:r>
            <a:r>
              <a:rPr lang="cs-CZ" sz="1600" baseline="-25000" dirty="0"/>
              <a:t>3</a:t>
            </a:r>
            <a:r>
              <a:rPr lang="cs-CZ" sz="1600" baseline="40000" dirty="0"/>
              <a:t>-</a:t>
            </a:r>
            <a:r>
              <a:rPr lang="cs-CZ" sz="1600" dirty="0"/>
              <a:t>]</a:t>
            </a:r>
          </a:p>
          <a:p>
            <a:pPr algn="ctr"/>
            <a:r>
              <a:rPr lang="cs-CZ" sz="1600" dirty="0"/>
              <a:t>4,500 </a:t>
            </a:r>
            <a:r>
              <a:rPr lang="cs-CZ" sz="1600" dirty="0" err="1"/>
              <a:t>mmol</a:t>
            </a:r>
            <a:r>
              <a:rPr lang="cs-CZ" sz="1600" dirty="0"/>
              <a:t>/den</a:t>
            </a:r>
            <a:endParaRPr lang="en-US" sz="1600" dirty="0"/>
          </a:p>
        </p:txBody>
      </p:sp>
      <p:sp>
        <p:nvSpPr>
          <p:cNvPr id="6" name="TextovéPole 5">
            <a:extLst>
              <a:ext uri="{FF2B5EF4-FFF2-40B4-BE49-F238E27FC236}">
                <a16:creationId xmlns:a16="http://schemas.microsoft.com/office/drawing/2014/main" id="{B7CB29F7-BE9C-4C19-B09D-59B60BECC25D}"/>
              </a:ext>
            </a:extLst>
          </p:cNvPr>
          <p:cNvSpPr txBox="1"/>
          <p:nvPr/>
        </p:nvSpPr>
        <p:spPr>
          <a:xfrm>
            <a:off x="4235335" y="4717371"/>
            <a:ext cx="2047701" cy="584775"/>
          </a:xfrm>
          <a:prstGeom prst="rect">
            <a:avLst/>
          </a:prstGeom>
          <a:solidFill>
            <a:srgbClr val="E0E7E8"/>
          </a:solidFill>
        </p:spPr>
        <p:txBody>
          <a:bodyPr wrap="square" rtlCol="0">
            <a:spAutoFit/>
          </a:bodyPr>
          <a:lstStyle/>
          <a:p>
            <a:pPr algn="ctr"/>
            <a:r>
              <a:rPr lang="cs-CZ" sz="1600" dirty="0"/>
              <a:t>Exkrece [HCO</a:t>
            </a:r>
            <a:r>
              <a:rPr lang="cs-CZ" sz="1600" baseline="-25000" dirty="0"/>
              <a:t>3</a:t>
            </a:r>
            <a:r>
              <a:rPr lang="cs-CZ" sz="1600" baseline="40000" dirty="0"/>
              <a:t>-</a:t>
            </a:r>
            <a:r>
              <a:rPr lang="cs-CZ" sz="1600" dirty="0"/>
              <a:t>] </a:t>
            </a:r>
          </a:p>
          <a:p>
            <a:pPr algn="ctr"/>
            <a:r>
              <a:rPr lang="cs-CZ" sz="1600" dirty="0"/>
              <a:t>0 </a:t>
            </a:r>
            <a:r>
              <a:rPr lang="cs-CZ" sz="1600" dirty="0" err="1"/>
              <a:t>mmol</a:t>
            </a:r>
            <a:r>
              <a:rPr lang="cs-CZ" sz="1600" dirty="0"/>
              <a:t>/den</a:t>
            </a:r>
            <a:endParaRPr lang="en-US" sz="1600" dirty="0"/>
          </a:p>
        </p:txBody>
      </p:sp>
      <p:sp>
        <p:nvSpPr>
          <p:cNvPr id="7" name="TextovéPole 6">
            <a:extLst>
              <a:ext uri="{FF2B5EF4-FFF2-40B4-BE49-F238E27FC236}">
                <a16:creationId xmlns:a16="http://schemas.microsoft.com/office/drawing/2014/main" id="{34E95736-CDF4-47CA-87A2-84079A97A758}"/>
              </a:ext>
            </a:extLst>
          </p:cNvPr>
          <p:cNvSpPr txBox="1"/>
          <p:nvPr/>
        </p:nvSpPr>
        <p:spPr>
          <a:xfrm>
            <a:off x="1155469" y="2902414"/>
            <a:ext cx="2244302" cy="1323439"/>
          </a:xfrm>
          <a:prstGeom prst="rect">
            <a:avLst/>
          </a:prstGeom>
          <a:solidFill>
            <a:srgbClr val="E0E7E8"/>
          </a:solidFill>
        </p:spPr>
        <p:txBody>
          <a:bodyPr wrap="square" rtlCol="0">
            <a:spAutoFit/>
          </a:bodyPr>
          <a:lstStyle/>
          <a:p>
            <a:pPr algn="ctr"/>
            <a:r>
              <a:rPr lang="cs-CZ" sz="2000" dirty="0"/>
              <a:t>Proximální tubulus a vzestupný kanálek </a:t>
            </a:r>
            <a:r>
              <a:rPr lang="cs-CZ" sz="2000" dirty="0" err="1"/>
              <a:t>Henleho</a:t>
            </a:r>
            <a:r>
              <a:rPr lang="cs-CZ" sz="2000" dirty="0"/>
              <a:t> kličky</a:t>
            </a:r>
          </a:p>
          <a:p>
            <a:pPr algn="ctr"/>
            <a:r>
              <a:rPr lang="cs-CZ" sz="2000" dirty="0"/>
              <a:t>95%</a:t>
            </a:r>
            <a:endParaRPr lang="en-US" sz="2000" dirty="0"/>
          </a:p>
        </p:txBody>
      </p:sp>
      <p:sp>
        <p:nvSpPr>
          <p:cNvPr id="8" name="TextovéPole 7">
            <a:extLst>
              <a:ext uri="{FF2B5EF4-FFF2-40B4-BE49-F238E27FC236}">
                <a16:creationId xmlns:a16="http://schemas.microsoft.com/office/drawing/2014/main" id="{E314D5FB-B5B9-4D65-9BBB-18B5AF6FA3E9}"/>
              </a:ext>
            </a:extLst>
          </p:cNvPr>
          <p:cNvSpPr txBox="1"/>
          <p:nvPr/>
        </p:nvSpPr>
        <p:spPr>
          <a:xfrm>
            <a:off x="7737766" y="426361"/>
            <a:ext cx="2244302" cy="1015663"/>
          </a:xfrm>
          <a:prstGeom prst="rect">
            <a:avLst/>
          </a:prstGeom>
          <a:solidFill>
            <a:srgbClr val="E0E7E8"/>
          </a:solidFill>
        </p:spPr>
        <p:txBody>
          <a:bodyPr wrap="square" rtlCol="0">
            <a:spAutoFit/>
          </a:bodyPr>
          <a:lstStyle/>
          <a:p>
            <a:pPr algn="ctr"/>
            <a:r>
              <a:rPr lang="cs-CZ" sz="2000" dirty="0"/>
              <a:t>Distální tubulus a sběrné kanálky</a:t>
            </a:r>
          </a:p>
          <a:p>
            <a:pPr algn="ctr"/>
            <a:r>
              <a:rPr lang="cs-CZ" sz="2000" dirty="0"/>
              <a:t>(5%)</a:t>
            </a:r>
          </a:p>
        </p:txBody>
      </p:sp>
      <p:sp>
        <p:nvSpPr>
          <p:cNvPr id="9" name="TextovéPole 8">
            <a:extLst>
              <a:ext uri="{FF2B5EF4-FFF2-40B4-BE49-F238E27FC236}">
                <a16:creationId xmlns:a16="http://schemas.microsoft.com/office/drawing/2014/main" id="{A69EBE6E-01E0-44FD-B1B9-C018B9BBA3BF}"/>
              </a:ext>
            </a:extLst>
          </p:cNvPr>
          <p:cNvSpPr txBox="1"/>
          <p:nvPr/>
        </p:nvSpPr>
        <p:spPr>
          <a:xfrm>
            <a:off x="9912235" y="1863948"/>
            <a:ext cx="2244302" cy="707886"/>
          </a:xfrm>
          <a:prstGeom prst="rect">
            <a:avLst/>
          </a:prstGeom>
          <a:solidFill>
            <a:srgbClr val="E0E7E8"/>
          </a:solidFill>
        </p:spPr>
        <p:txBody>
          <a:bodyPr wrap="square" rtlCol="0">
            <a:spAutoFit/>
          </a:bodyPr>
          <a:lstStyle/>
          <a:p>
            <a:r>
              <a:rPr lang="cs-CZ" sz="2000" dirty="0"/>
              <a:t>alfa-interkalární buňky</a:t>
            </a:r>
          </a:p>
        </p:txBody>
      </p:sp>
      <p:sp>
        <p:nvSpPr>
          <p:cNvPr id="10" name="TextovéPole 9">
            <a:extLst>
              <a:ext uri="{FF2B5EF4-FFF2-40B4-BE49-F238E27FC236}">
                <a16:creationId xmlns:a16="http://schemas.microsoft.com/office/drawing/2014/main" id="{B14586FC-1AE5-4874-84D7-29DA422ACE24}"/>
              </a:ext>
            </a:extLst>
          </p:cNvPr>
          <p:cNvSpPr txBox="1"/>
          <p:nvPr/>
        </p:nvSpPr>
        <p:spPr>
          <a:xfrm>
            <a:off x="9875116" y="5100514"/>
            <a:ext cx="2244302" cy="707886"/>
          </a:xfrm>
          <a:prstGeom prst="rect">
            <a:avLst/>
          </a:prstGeom>
          <a:solidFill>
            <a:srgbClr val="E0E7E8"/>
          </a:solidFill>
        </p:spPr>
        <p:txBody>
          <a:bodyPr wrap="square" rtlCol="0">
            <a:spAutoFit/>
          </a:bodyPr>
          <a:lstStyle/>
          <a:p>
            <a:r>
              <a:rPr lang="cs-CZ" sz="2000" dirty="0"/>
              <a:t>beta-interkalární buňky</a:t>
            </a:r>
          </a:p>
        </p:txBody>
      </p:sp>
      <p:sp>
        <p:nvSpPr>
          <p:cNvPr id="20" name="TextovéPole 19">
            <a:extLst>
              <a:ext uri="{FF2B5EF4-FFF2-40B4-BE49-F238E27FC236}">
                <a16:creationId xmlns:a16="http://schemas.microsoft.com/office/drawing/2014/main" id="{02514B31-CEBD-4BB0-8C7F-32F346AC945A}"/>
              </a:ext>
            </a:extLst>
          </p:cNvPr>
          <p:cNvSpPr txBox="1"/>
          <p:nvPr/>
        </p:nvSpPr>
        <p:spPr>
          <a:xfrm>
            <a:off x="4164370" y="5516012"/>
            <a:ext cx="2376264" cy="584775"/>
          </a:xfrm>
          <a:prstGeom prst="rect">
            <a:avLst/>
          </a:prstGeom>
          <a:solidFill>
            <a:srgbClr val="E0E7E8"/>
          </a:solidFill>
        </p:spPr>
        <p:txBody>
          <a:bodyPr wrap="square" rtlCol="0">
            <a:spAutoFit/>
          </a:bodyPr>
          <a:lstStyle/>
          <a:p>
            <a:pPr algn="ctr"/>
            <a:r>
              <a:rPr lang="cs-CZ" sz="1600" dirty="0" err="1"/>
              <a:t>Titrovatelná</a:t>
            </a:r>
            <a:r>
              <a:rPr lang="cs-CZ" sz="1600" dirty="0"/>
              <a:t> acidita (TA)</a:t>
            </a:r>
          </a:p>
          <a:p>
            <a:pPr algn="ctr"/>
            <a:r>
              <a:rPr lang="cs-CZ" sz="1600" dirty="0"/>
              <a:t>10-30 </a:t>
            </a:r>
            <a:r>
              <a:rPr lang="cs-CZ" sz="1600" dirty="0" err="1"/>
              <a:t>mmol</a:t>
            </a:r>
            <a:r>
              <a:rPr lang="cs-CZ" sz="1600" dirty="0"/>
              <a:t>/den</a:t>
            </a:r>
            <a:endParaRPr lang="en-US" sz="1600" dirty="0"/>
          </a:p>
        </p:txBody>
      </p:sp>
      <p:sp>
        <p:nvSpPr>
          <p:cNvPr id="11" name="TextovéPole 10">
            <a:extLst>
              <a:ext uri="{FF2B5EF4-FFF2-40B4-BE49-F238E27FC236}">
                <a16:creationId xmlns:a16="http://schemas.microsoft.com/office/drawing/2014/main" id="{96C416BD-E691-4621-A669-5D346C479636}"/>
              </a:ext>
            </a:extLst>
          </p:cNvPr>
          <p:cNvSpPr txBox="1"/>
          <p:nvPr/>
        </p:nvSpPr>
        <p:spPr>
          <a:xfrm>
            <a:off x="4355139" y="-10439"/>
            <a:ext cx="5341261" cy="461665"/>
          </a:xfrm>
          <a:prstGeom prst="rect">
            <a:avLst/>
          </a:prstGeom>
          <a:solidFill>
            <a:srgbClr val="FFFF00"/>
          </a:solidFill>
        </p:spPr>
        <p:txBody>
          <a:bodyPr wrap="square" rtlCol="0">
            <a:spAutoFit/>
          </a:bodyPr>
          <a:lstStyle/>
          <a:p>
            <a:r>
              <a:rPr lang="cs-CZ" sz="2400" b="1" dirty="0"/>
              <a:t>Regulace toků H+/HCO3- ledvinami</a:t>
            </a:r>
            <a:endParaRPr lang="en-US" sz="2400" b="1" dirty="0"/>
          </a:p>
        </p:txBody>
      </p:sp>
    </p:spTree>
    <p:extLst>
      <p:ext uri="{BB962C8B-B14F-4D97-AF65-F5344CB8AC3E}">
        <p14:creationId xmlns:p14="http://schemas.microsoft.com/office/powerpoint/2010/main" val="2128632540"/>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obsah 3">
            <a:extLst>
              <a:ext uri="{FF2B5EF4-FFF2-40B4-BE49-F238E27FC236}">
                <a16:creationId xmlns:a16="http://schemas.microsoft.com/office/drawing/2014/main" id="{B554D437-5E39-472B-B73D-617CB2DB6FAE}"/>
              </a:ext>
            </a:extLst>
          </p:cNvPr>
          <p:cNvPicPr>
            <a:picLocks noGrp="1" noChangeAspect="1"/>
          </p:cNvPicPr>
          <p:nvPr>
            <p:ph idx="1"/>
          </p:nvPr>
        </p:nvPicPr>
        <p:blipFill>
          <a:blip r:embed="rId3">
            <a:clrChange>
              <a:clrFrom>
                <a:srgbClr val="FFFFFF"/>
              </a:clrFrom>
              <a:clrTo>
                <a:srgbClr val="FFFFFF">
                  <a:alpha val="0"/>
                </a:srgbClr>
              </a:clrTo>
            </a:clrChange>
          </a:blip>
          <a:stretch>
            <a:fillRect/>
          </a:stretch>
        </p:blipFill>
        <p:spPr>
          <a:xfrm>
            <a:off x="978041" y="719050"/>
            <a:ext cx="8997232" cy="5770093"/>
          </a:xfrm>
          <a:prstGeom prst="rect">
            <a:avLst/>
          </a:prstGeom>
        </p:spPr>
      </p:pic>
      <p:sp>
        <p:nvSpPr>
          <p:cNvPr id="5" name="Šipka: doprava 4">
            <a:extLst>
              <a:ext uri="{FF2B5EF4-FFF2-40B4-BE49-F238E27FC236}">
                <a16:creationId xmlns:a16="http://schemas.microsoft.com/office/drawing/2014/main" id="{FCC4CA1C-9951-4E8A-8DAE-23370A9811DD}"/>
              </a:ext>
            </a:extLst>
          </p:cNvPr>
          <p:cNvSpPr/>
          <p:nvPr/>
        </p:nvSpPr>
        <p:spPr>
          <a:xfrm rot="8823869">
            <a:off x="4518966" y="6009913"/>
            <a:ext cx="927584" cy="38494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ovéPole 5">
            <a:extLst>
              <a:ext uri="{FF2B5EF4-FFF2-40B4-BE49-F238E27FC236}">
                <a16:creationId xmlns:a16="http://schemas.microsoft.com/office/drawing/2014/main" id="{5E3D7E78-92BE-4E77-BB6D-1E37627F2BF1}"/>
              </a:ext>
            </a:extLst>
          </p:cNvPr>
          <p:cNvSpPr txBox="1"/>
          <p:nvPr/>
        </p:nvSpPr>
        <p:spPr>
          <a:xfrm>
            <a:off x="8076220" y="944724"/>
            <a:ext cx="729687" cy="338554"/>
          </a:xfrm>
          <a:prstGeom prst="rect">
            <a:avLst/>
          </a:prstGeom>
          <a:noFill/>
        </p:spPr>
        <p:txBody>
          <a:bodyPr wrap="none" rtlCol="0">
            <a:spAutoFit/>
          </a:bodyPr>
          <a:lstStyle/>
          <a:p>
            <a:r>
              <a:rPr lang="cs-CZ" sz="1600" dirty="0"/>
              <a:t>HCO</a:t>
            </a:r>
            <a:r>
              <a:rPr lang="cs-CZ" sz="1600" baseline="-25000" dirty="0"/>
              <a:t>3</a:t>
            </a:r>
            <a:r>
              <a:rPr lang="cs-CZ" sz="1600" baseline="40000" dirty="0"/>
              <a:t>-</a:t>
            </a:r>
            <a:endParaRPr lang="en-US" sz="1600" baseline="40000" dirty="0"/>
          </a:p>
        </p:txBody>
      </p:sp>
      <p:sp>
        <p:nvSpPr>
          <p:cNvPr id="7" name="TextovéPole 6">
            <a:extLst>
              <a:ext uri="{FF2B5EF4-FFF2-40B4-BE49-F238E27FC236}">
                <a16:creationId xmlns:a16="http://schemas.microsoft.com/office/drawing/2014/main" id="{B5B9D66D-17F1-4C56-8BAE-C5CA51ACA129}"/>
              </a:ext>
            </a:extLst>
          </p:cNvPr>
          <p:cNvSpPr txBox="1"/>
          <p:nvPr/>
        </p:nvSpPr>
        <p:spPr>
          <a:xfrm>
            <a:off x="9250928" y="1002214"/>
            <a:ext cx="625492" cy="338554"/>
          </a:xfrm>
          <a:prstGeom prst="rect">
            <a:avLst/>
          </a:prstGeom>
          <a:noFill/>
        </p:spPr>
        <p:txBody>
          <a:bodyPr wrap="none" rtlCol="0">
            <a:spAutoFit/>
          </a:bodyPr>
          <a:lstStyle/>
          <a:p>
            <a:r>
              <a:rPr lang="cs-CZ" sz="1600" dirty="0"/>
              <a:t>NH</a:t>
            </a:r>
            <a:r>
              <a:rPr lang="cs-CZ" sz="1600" baseline="-25000" dirty="0"/>
              <a:t>4</a:t>
            </a:r>
            <a:r>
              <a:rPr lang="cs-CZ" sz="1600" baseline="40000" dirty="0"/>
              <a:t>+</a:t>
            </a:r>
            <a:endParaRPr lang="en-US" sz="1600" baseline="40000" dirty="0"/>
          </a:p>
        </p:txBody>
      </p:sp>
      <p:sp>
        <p:nvSpPr>
          <p:cNvPr id="8" name="Šipka: doprava 7">
            <a:extLst>
              <a:ext uri="{FF2B5EF4-FFF2-40B4-BE49-F238E27FC236}">
                <a16:creationId xmlns:a16="http://schemas.microsoft.com/office/drawing/2014/main" id="{9D39BD3E-6840-4FF6-9AE5-10BC9F0A7505}"/>
              </a:ext>
            </a:extLst>
          </p:cNvPr>
          <p:cNvSpPr/>
          <p:nvPr/>
        </p:nvSpPr>
        <p:spPr>
          <a:xfrm rot="16200000">
            <a:off x="8393302" y="2427830"/>
            <a:ext cx="2275388" cy="237741"/>
          </a:xfrm>
          <a:prstGeom prst="rightArrow">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ovéPole 12">
            <a:extLst>
              <a:ext uri="{FF2B5EF4-FFF2-40B4-BE49-F238E27FC236}">
                <a16:creationId xmlns:a16="http://schemas.microsoft.com/office/drawing/2014/main" id="{7733B359-3CC8-4BDB-9CF8-3FDE654A59E4}"/>
              </a:ext>
            </a:extLst>
          </p:cNvPr>
          <p:cNvSpPr txBox="1"/>
          <p:nvPr/>
        </p:nvSpPr>
        <p:spPr>
          <a:xfrm>
            <a:off x="8115956" y="663076"/>
            <a:ext cx="1583510" cy="338554"/>
          </a:xfrm>
          <a:prstGeom prst="rect">
            <a:avLst/>
          </a:prstGeom>
          <a:noFill/>
        </p:spPr>
        <p:txBody>
          <a:bodyPr wrap="none" rtlCol="0">
            <a:spAutoFit/>
          </a:bodyPr>
          <a:lstStyle/>
          <a:p>
            <a:r>
              <a:rPr lang="cs-CZ" sz="1600" dirty="0"/>
              <a:t>z ledvin do ECT:</a:t>
            </a:r>
            <a:endParaRPr lang="en-US" sz="1600" dirty="0"/>
          </a:p>
        </p:txBody>
      </p:sp>
      <p:sp>
        <p:nvSpPr>
          <p:cNvPr id="14" name="TextovéPole 13">
            <a:extLst>
              <a:ext uri="{FF2B5EF4-FFF2-40B4-BE49-F238E27FC236}">
                <a16:creationId xmlns:a16="http://schemas.microsoft.com/office/drawing/2014/main" id="{44E9DD66-3B46-4F82-832D-31D0E1331FAA}"/>
              </a:ext>
            </a:extLst>
          </p:cNvPr>
          <p:cNvSpPr txBox="1"/>
          <p:nvPr/>
        </p:nvSpPr>
        <p:spPr>
          <a:xfrm>
            <a:off x="3257498" y="6446809"/>
            <a:ext cx="915635" cy="338554"/>
          </a:xfrm>
          <a:prstGeom prst="rect">
            <a:avLst/>
          </a:prstGeom>
          <a:noFill/>
        </p:spPr>
        <p:txBody>
          <a:bodyPr wrap="none" rtlCol="0">
            <a:spAutoFit/>
          </a:bodyPr>
          <a:lstStyle/>
          <a:p>
            <a:r>
              <a:rPr lang="cs-CZ" sz="1600" dirty="0"/>
              <a:t>Exkrece:</a:t>
            </a:r>
            <a:endParaRPr lang="en-US" sz="1600" dirty="0"/>
          </a:p>
        </p:txBody>
      </p:sp>
      <p:sp>
        <p:nvSpPr>
          <p:cNvPr id="15" name="Šipka: doprava 14">
            <a:extLst>
              <a:ext uri="{FF2B5EF4-FFF2-40B4-BE49-F238E27FC236}">
                <a16:creationId xmlns:a16="http://schemas.microsoft.com/office/drawing/2014/main" id="{E9EEF6A5-DCC7-404A-83AB-72C2FD288195}"/>
              </a:ext>
            </a:extLst>
          </p:cNvPr>
          <p:cNvSpPr/>
          <p:nvPr/>
        </p:nvSpPr>
        <p:spPr>
          <a:xfrm rot="20749832">
            <a:off x="3465003" y="1523730"/>
            <a:ext cx="4668542" cy="38494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ovéPole 15">
            <a:extLst>
              <a:ext uri="{FF2B5EF4-FFF2-40B4-BE49-F238E27FC236}">
                <a16:creationId xmlns:a16="http://schemas.microsoft.com/office/drawing/2014/main" id="{DF0D4D22-C35E-454C-AEDE-9F2A3D6CB6C7}"/>
              </a:ext>
            </a:extLst>
          </p:cNvPr>
          <p:cNvSpPr txBox="1"/>
          <p:nvPr/>
        </p:nvSpPr>
        <p:spPr>
          <a:xfrm>
            <a:off x="4115780" y="6460633"/>
            <a:ext cx="625492" cy="338554"/>
          </a:xfrm>
          <a:prstGeom prst="rect">
            <a:avLst/>
          </a:prstGeom>
          <a:noFill/>
        </p:spPr>
        <p:txBody>
          <a:bodyPr wrap="none" rtlCol="0">
            <a:spAutoFit/>
          </a:bodyPr>
          <a:lstStyle/>
          <a:p>
            <a:r>
              <a:rPr lang="cs-CZ" sz="1600" dirty="0"/>
              <a:t>NH</a:t>
            </a:r>
            <a:r>
              <a:rPr lang="cs-CZ" sz="1600" baseline="-25000" dirty="0"/>
              <a:t>4</a:t>
            </a:r>
            <a:r>
              <a:rPr lang="cs-CZ" sz="1600" baseline="40000" dirty="0"/>
              <a:t>+</a:t>
            </a:r>
            <a:endParaRPr lang="en-US" sz="1600" baseline="40000" dirty="0"/>
          </a:p>
        </p:txBody>
      </p:sp>
      <p:sp>
        <p:nvSpPr>
          <p:cNvPr id="12" name="TextovéPole 11">
            <a:extLst>
              <a:ext uri="{FF2B5EF4-FFF2-40B4-BE49-F238E27FC236}">
                <a16:creationId xmlns:a16="http://schemas.microsoft.com/office/drawing/2014/main" id="{D08BE2F3-3E4E-49CB-B57F-D5D8BBB85614}"/>
              </a:ext>
            </a:extLst>
          </p:cNvPr>
          <p:cNvSpPr txBox="1"/>
          <p:nvPr/>
        </p:nvSpPr>
        <p:spPr>
          <a:xfrm>
            <a:off x="4662154" y="6486381"/>
            <a:ext cx="1550424" cy="338554"/>
          </a:xfrm>
          <a:prstGeom prst="rect">
            <a:avLst/>
          </a:prstGeom>
          <a:noFill/>
        </p:spPr>
        <p:txBody>
          <a:bodyPr wrap="none" rtlCol="0">
            <a:spAutoFit/>
          </a:bodyPr>
          <a:lstStyle/>
          <a:p>
            <a:r>
              <a:rPr lang="cs-CZ" sz="1600" dirty="0"/>
              <a:t>30-50 </a:t>
            </a:r>
            <a:r>
              <a:rPr lang="cs-CZ" sz="1600" dirty="0" err="1"/>
              <a:t>mmol</a:t>
            </a:r>
            <a:r>
              <a:rPr lang="cs-CZ" sz="1600" dirty="0"/>
              <a:t>/den</a:t>
            </a:r>
            <a:endParaRPr lang="en-US" sz="1600" dirty="0"/>
          </a:p>
        </p:txBody>
      </p:sp>
      <p:sp>
        <p:nvSpPr>
          <p:cNvPr id="17" name="TextovéPole 16">
            <a:extLst>
              <a:ext uri="{FF2B5EF4-FFF2-40B4-BE49-F238E27FC236}">
                <a16:creationId xmlns:a16="http://schemas.microsoft.com/office/drawing/2014/main" id="{53724F01-8BB4-48A0-B9A4-369B95AFB63B}"/>
              </a:ext>
            </a:extLst>
          </p:cNvPr>
          <p:cNvSpPr txBox="1"/>
          <p:nvPr/>
        </p:nvSpPr>
        <p:spPr>
          <a:xfrm>
            <a:off x="4355139" y="-10439"/>
            <a:ext cx="5344327" cy="461665"/>
          </a:xfrm>
          <a:prstGeom prst="rect">
            <a:avLst/>
          </a:prstGeom>
          <a:solidFill>
            <a:srgbClr val="FFFF00"/>
          </a:solidFill>
        </p:spPr>
        <p:txBody>
          <a:bodyPr wrap="square" rtlCol="0">
            <a:spAutoFit/>
          </a:bodyPr>
          <a:lstStyle/>
          <a:p>
            <a:r>
              <a:rPr lang="cs-CZ" sz="2400" b="1" dirty="0"/>
              <a:t>Regulace toků H+/HCO3- ledvinami</a:t>
            </a:r>
            <a:endParaRPr lang="en-US" sz="2400" b="1" dirty="0"/>
          </a:p>
        </p:txBody>
      </p:sp>
      <p:pic>
        <p:nvPicPr>
          <p:cNvPr id="18" name="Obrázek 1">
            <a:extLst>
              <a:ext uri="{FF2B5EF4-FFF2-40B4-BE49-F238E27FC236}">
                <a16:creationId xmlns:a16="http://schemas.microsoft.com/office/drawing/2014/main" id="{8D2F5554-8ED5-4FC8-B16C-1134EF1BA44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5068" y="4124322"/>
            <a:ext cx="2959708" cy="218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7827529"/>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3B0060CF-3C72-464D-B854-DD42AEE30115}"/>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967047" y="562275"/>
            <a:ext cx="10515600" cy="5524500"/>
          </a:xfrm>
          <a:prstGeom prst="rect">
            <a:avLst/>
          </a:prstGeom>
          <a:noFill/>
        </p:spPr>
      </p:pic>
      <p:sp>
        <p:nvSpPr>
          <p:cNvPr id="5" name="TextovéPole 4">
            <a:extLst>
              <a:ext uri="{FF2B5EF4-FFF2-40B4-BE49-F238E27FC236}">
                <a16:creationId xmlns:a16="http://schemas.microsoft.com/office/drawing/2014/main" id="{16091FCE-85D1-4CC0-9277-85B5C5E7E4C3}"/>
              </a:ext>
            </a:extLst>
          </p:cNvPr>
          <p:cNvSpPr txBox="1"/>
          <p:nvPr/>
        </p:nvSpPr>
        <p:spPr>
          <a:xfrm>
            <a:off x="838200" y="1736185"/>
            <a:ext cx="2601884" cy="707886"/>
          </a:xfrm>
          <a:prstGeom prst="rect">
            <a:avLst/>
          </a:prstGeom>
          <a:solidFill>
            <a:schemeClr val="bg1"/>
          </a:solidFill>
        </p:spPr>
        <p:txBody>
          <a:bodyPr wrap="square" rtlCol="0">
            <a:spAutoFit/>
          </a:bodyPr>
          <a:lstStyle/>
          <a:p>
            <a:pPr algn="ctr"/>
            <a:r>
              <a:rPr lang="cs-CZ" sz="4000" dirty="0"/>
              <a:t>Glutamin</a:t>
            </a:r>
            <a:endParaRPr lang="en-US" sz="4000" dirty="0"/>
          </a:p>
        </p:txBody>
      </p:sp>
      <p:sp>
        <p:nvSpPr>
          <p:cNvPr id="7" name="TextovéPole 6">
            <a:extLst>
              <a:ext uri="{FF2B5EF4-FFF2-40B4-BE49-F238E27FC236}">
                <a16:creationId xmlns:a16="http://schemas.microsoft.com/office/drawing/2014/main" id="{68526BC3-8E99-4DF6-B15D-642BAEC787D6}"/>
              </a:ext>
            </a:extLst>
          </p:cNvPr>
          <p:cNvSpPr txBox="1"/>
          <p:nvPr/>
        </p:nvSpPr>
        <p:spPr>
          <a:xfrm>
            <a:off x="9993283" y="1318098"/>
            <a:ext cx="2001521" cy="584775"/>
          </a:xfrm>
          <a:prstGeom prst="rect">
            <a:avLst/>
          </a:prstGeom>
          <a:solidFill>
            <a:schemeClr val="bg1"/>
          </a:solidFill>
        </p:spPr>
        <p:txBody>
          <a:bodyPr wrap="square" rtlCol="0">
            <a:spAutoFit/>
          </a:bodyPr>
          <a:lstStyle/>
          <a:p>
            <a:r>
              <a:rPr lang="cs-CZ" sz="3200" dirty="0"/>
              <a:t>močovina</a:t>
            </a:r>
            <a:endParaRPr lang="en-US" sz="3200" dirty="0"/>
          </a:p>
        </p:txBody>
      </p:sp>
      <p:sp>
        <p:nvSpPr>
          <p:cNvPr id="8" name="TextovéPole 7">
            <a:extLst>
              <a:ext uri="{FF2B5EF4-FFF2-40B4-BE49-F238E27FC236}">
                <a16:creationId xmlns:a16="http://schemas.microsoft.com/office/drawing/2014/main" id="{02A654F4-0891-48D2-8C6D-D6BD7640140D}"/>
              </a:ext>
            </a:extLst>
          </p:cNvPr>
          <p:cNvSpPr txBox="1"/>
          <p:nvPr/>
        </p:nvSpPr>
        <p:spPr>
          <a:xfrm>
            <a:off x="4355139" y="-10439"/>
            <a:ext cx="5485277" cy="461665"/>
          </a:xfrm>
          <a:prstGeom prst="rect">
            <a:avLst/>
          </a:prstGeom>
          <a:solidFill>
            <a:srgbClr val="FFFF00"/>
          </a:solidFill>
        </p:spPr>
        <p:txBody>
          <a:bodyPr wrap="square" rtlCol="0">
            <a:spAutoFit/>
          </a:bodyPr>
          <a:lstStyle/>
          <a:p>
            <a:r>
              <a:rPr lang="cs-CZ" sz="2400" b="1" dirty="0"/>
              <a:t>Regulace toků H+/HCO3- ledvinami</a:t>
            </a:r>
            <a:endParaRPr lang="en-US" sz="2400" b="1" dirty="0"/>
          </a:p>
        </p:txBody>
      </p:sp>
    </p:spTree>
    <p:extLst>
      <p:ext uri="{BB962C8B-B14F-4D97-AF65-F5344CB8AC3E}">
        <p14:creationId xmlns:p14="http://schemas.microsoft.com/office/powerpoint/2010/main" val="3993831913"/>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51F728E1-B059-4105-BDAF-EC35EACC00EB}"/>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5935" y="95596"/>
            <a:ext cx="8429023" cy="6826197"/>
          </a:xfrm>
          <a:prstGeom prst="rect">
            <a:avLst/>
          </a:prstGeom>
        </p:spPr>
      </p:pic>
    </p:spTree>
    <p:extLst>
      <p:ext uri="{BB962C8B-B14F-4D97-AF65-F5344CB8AC3E}">
        <p14:creationId xmlns:p14="http://schemas.microsoft.com/office/powerpoint/2010/main" val="3475912398"/>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1619" name="Skupina 6">
            <a:extLst>
              <a:ext uri="{FF2B5EF4-FFF2-40B4-BE49-F238E27FC236}">
                <a16:creationId xmlns:a16="http://schemas.microsoft.com/office/drawing/2014/main" id="{DC42E3B7-6969-471F-A5E9-444F9D00BA08}"/>
              </a:ext>
            </a:extLst>
          </p:cNvPr>
          <p:cNvGrpSpPr>
            <a:grpSpLocks/>
          </p:cNvGrpSpPr>
          <p:nvPr/>
        </p:nvGrpSpPr>
        <p:grpSpPr bwMode="auto">
          <a:xfrm>
            <a:off x="3216275" y="4868864"/>
            <a:ext cx="4584700" cy="1512887"/>
            <a:chOff x="3154866" y="4653136"/>
            <a:chExt cx="3289342" cy="864096"/>
          </a:xfrm>
        </p:grpSpPr>
        <p:pic>
          <p:nvPicPr>
            <p:cNvPr id="111626" name="Obrázek 2">
              <a:extLst>
                <a:ext uri="{FF2B5EF4-FFF2-40B4-BE49-F238E27FC236}">
                  <a16:creationId xmlns:a16="http://schemas.microsoft.com/office/drawing/2014/main" id="{7D03C282-A047-4A55-8D28-2173B708C317}"/>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46907" t="76640" r="35786" b="9343"/>
            <a:stretch>
              <a:fillRect/>
            </a:stretch>
          </p:blipFill>
          <p:spPr bwMode="auto">
            <a:xfrm>
              <a:off x="3483007" y="4653136"/>
              <a:ext cx="1584176"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627" name="Obrázek 3">
              <a:extLst>
                <a:ext uri="{FF2B5EF4-FFF2-40B4-BE49-F238E27FC236}">
                  <a16:creationId xmlns:a16="http://schemas.microsoft.com/office/drawing/2014/main" id="{62F114B2-6A21-4B0E-82E1-5FF8A227F109}"/>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77586" t="76640" r="7468" b="9343"/>
            <a:stretch>
              <a:fillRect/>
            </a:stretch>
          </p:blipFill>
          <p:spPr bwMode="auto">
            <a:xfrm>
              <a:off x="5076056" y="4653136"/>
              <a:ext cx="1368152"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628" name="Obrázek 4">
              <a:extLst>
                <a:ext uri="{FF2B5EF4-FFF2-40B4-BE49-F238E27FC236}">
                  <a16:creationId xmlns:a16="http://schemas.microsoft.com/office/drawing/2014/main" id="{B7F4DFC7-5CFA-4B7C-AE36-9267F3AFA36B}"/>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40614" t="76640" r="55453" b="9343"/>
            <a:stretch>
              <a:fillRect/>
            </a:stretch>
          </p:blipFill>
          <p:spPr bwMode="auto">
            <a:xfrm>
              <a:off x="3154866" y="4653136"/>
              <a:ext cx="360040"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11620" name="Obrázek 5">
            <a:extLst>
              <a:ext uri="{FF2B5EF4-FFF2-40B4-BE49-F238E27FC236}">
                <a16:creationId xmlns:a16="http://schemas.microsoft.com/office/drawing/2014/main" id="{B27E221D-7A65-45D2-B270-7608F850F188}"/>
              </a:ext>
            </a:extLst>
          </p:cNvPr>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41142"/>
          <a:stretch>
            <a:fillRect/>
          </a:stretch>
        </p:blipFill>
        <p:spPr bwMode="auto">
          <a:xfrm>
            <a:off x="8183563" y="1268414"/>
            <a:ext cx="1752600" cy="331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1621" name="TextovéPole 10">
            <a:extLst>
              <a:ext uri="{FF2B5EF4-FFF2-40B4-BE49-F238E27FC236}">
                <a16:creationId xmlns:a16="http://schemas.microsoft.com/office/drawing/2014/main" id="{FB1FDCBD-40FF-4616-B544-E109BC9FC86C}"/>
              </a:ext>
            </a:extLst>
          </p:cNvPr>
          <p:cNvSpPr txBox="1">
            <a:spLocks noChangeArrowheads="1"/>
          </p:cNvSpPr>
          <p:nvPr/>
        </p:nvSpPr>
        <p:spPr bwMode="auto">
          <a:xfrm>
            <a:off x="6434281" y="2422526"/>
            <a:ext cx="1063625" cy="461963"/>
          </a:xfrm>
          <a:prstGeom prst="rect">
            <a:avLst/>
          </a:prstGeom>
          <a:solidFill>
            <a:srgbClr val="FFC000"/>
          </a:solidFill>
          <a:ln w="9525">
            <a:noFill/>
            <a:miter lim="800000"/>
            <a:headEnd/>
            <a:tailEnd/>
          </a:ln>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dirty="0">
                <a:latin typeface="Times New Roman" panose="02020603050405020304" pitchFamily="18" charset="0"/>
              </a:rPr>
              <a:t>aniont</a:t>
            </a:r>
          </a:p>
        </p:txBody>
      </p:sp>
      <p:sp>
        <p:nvSpPr>
          <p:cNvPr id="12" name="TextovéPole 11">
            <a:extLst>
              <a:ext uri="{FF2B5EF4-FFF2-40B4-BE49-F238E27FC236}">
                <a16:creationId xmlns:a16="http://schemas.microsoft.com/office/drawing/2014/main" id="{5F0B0360-53CC-434A-9FFE-B3BC1CC66045}"/>
              </a:ext>
            </a:extLst>
          </p:cNvPr>
          <p:cNvSpPr txBox="1"/>
          <p:nvPr/>
        </p:nvSpPr>
        <p:spPr>
          <a:xfrm>
            <a:off x="6431196" y="1993294"/>
            <a:ext cx="1063625" cy="461665"/>
          </a:xfrm>
          <a:prstGeom prst="rect">
            <a:avLst/>
          </a:prstGeom>
          <a:solidFill>
            <a:srgbClr val="00B0F0"/>
          </a:solidFill>
        </p:spPr>
        <p:txBody>
          <a:bodyPr wrap="square">
            <a:spAutoFit/>
          </a:bodyPr>
          <a:lstStyle/>
          <a:p>
            <a:pPr>
              <a:defRPr/>
            </a:pPr>
            <a:r>
              <a:rPr lang="cs-CZ" sz="2400" dirty="0"/>
              <a:t>kationt</a:t>
            </a:r>
          </a:p>
        </p:txBody>
      </p:sp>
      <p:sp>
        <p:nvSpPr>
          <p:cNvPr id="14" name="Šipka: doleva a nahoru 13">
            <a:extLst>
              <a:ext uri="{FF2B5EF4-FFF2-40B4-BE49-F238E27FC236}">
                <a16:creationId xmlns:a16="http://schemas.microsoft.com/office/drawing/2014/main" id="{F64F4773-1B7B-4D34-9FD4-3B4EA9EA33B2}"/>
              </a:ext>
            </a:extLst>
          </p:cNvPr>
          <p:cNvSpPr/>
          <p:nvPr/>
        </p:nvSpPr>
        <p:spPr>
          <a:xfrm rot="10800000">
            <a:off x="5599508" y="2451100"/>
            <a:ext cx="856283" cy="761624"/>
          </a:xfrm>
          <a:prstGeom prst="leftUpArrow">
            <a:avLst>
              <a:gd name="adj1" fmla="val 25000"/>
              <a:gd name="adj2" fmla="val 30098"/>
              <a:gd name="adj3" fmla="val 25000"/>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Šipka: doleva a nahoru 14">
            <a:extLst>
              <a:ext uri="{FF2B5EF4-FFF2-40B4-BE49-F238E27FC236}">
                <a16:creationId xmlns:a16="http://schemas.microsoft.com/office/drawing/2014/main" id="{CCAC22EC-9EDF-439C-BE24-E52822CADFD5}"/>
              </a:ext>
            </a:extLst>
          </p:cNvPr>
          <p:cNvSpPr/>
          <p:nvPr/>
        </p:nvSpPr>
        <p:spPr>
          <a:xfrm rot="10800000">
            <a:off x="4792102" y="1961818"/>
            <a:ext cx="1612899" cy="1250906"/>
          </a:xfrm>
          <a:prstGeom prst="leftUpArrow">
            <a:avLst>
              <a:gd name="adj1" fmla="val 11863"/>
              <a:gd name="adj2" fmla="val 15192"/>
              <a:gd name="adj3" fmla="val 24260"/>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5555283"/>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Obdélník 27">
            <a:extLst>
              <a:ext uri="{FF2B5EF4-FFF2-40B4-BE49-F238E27FC236}">
                <a16:creationId xmlns:a16="http://schemas.microsoft.com/office/drawing/2014/main" id="{FC4DA735-7FA5-4E74-9B40-9508C02262D0}"/>
              </a:ext>
            </a:extLst>
          </p:cNvPr>
          <p:cNvSpPr/>
          <p:nvPr/>
        </p:nvSpPr>
        <p:spPr>
          <a:xfrm>
            <a:off x="0" y="0"/>
            <a:ext cx="12179747" cy="2869971"/>
          </a:xfrm>
          <a:prstGeom prst="rect">
            <a:avLst/>
          </a:prstGeom>
          <a:solidFill>
            <a:srgbClr val="B2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ovéPole 3">
            <a:extLst>
              <a:ext uri="{FF2B5EF4-FFF2-40B4-BE49-F238E27FC236}">
                <a16:creationId xmlns:a16="http://schemas.microsoft.com/office/drawing/2014/main" id="{FEF1507C-BFC1-445D-A4BA-CA0017BC7108}"/>
              </a:ext>
            </a:extLst>
          </p:cNvPr>
          <p:cNvSpPr txBox="1"/>
          <p:nvPr/>
        </p:nvSpPr>
        <p:spPr>
          <a:xfrm>
            <a:off x="2592355" y="4020384"/>
            <a:ext cx="1379352" cy="584775"/>
          </a:xfrm>
          <a:prstGeom prst="rect">
            <a:avLst/>
          </a:prstGeom>
          <a:noFill/>
        </p:spPr>
        <p:txBody>
          <a:bodyPr wrap="none" rtlCol="0">
            <a:spAutoFit/>
          </a:bodyPr>
          <a:lstStyle/>
          <a:p>
            <a:r>
              <a:rPr lang="cs-CZ" sz="3200" dirty="0"/>
              <a:t>Laktát </a:t>
            </a:r>
            <a:r>
              <a:rPr lang="cs-CZ" sz="3200" baseline="40000" dirty="0"/>
              <a:t>-</a:t>
            </a:r>
            <a:endParaRPr lang="en-US" sz="3200" baseline="40000" dirty="0"/>
          </a:p>
        </p:txBody>
      </p:sp>
      <p:sp>
        <p:nvSpPr>
          <p:cNvPr id="5" name="TextovéPole 4">
            <a:extLst>
              <a:ext uri="{FF2B5EF4-FFF2-40B4-BE49-F238E27FC236}">
                <a16:creationId xmlns:a16="http://schemas.microsoft.com/office/drawing/2014/main" id="{2E16208F-81C7-41D7-8C29-070494C09D33}"/>
              </a:ext>
            </a:extLst>
          </p:cNvPr>
          <p:cNvSpPr txBox="1"/>
          <p:nvPr/>
        </p:nvSpPr>
        <p:spPr>
          <a:xfrm>
            <a:off x="2641889" y="1256128"/>
            <a:ext cx="1379352" cy="584775"/>
          </a:xfrm>
          <a:prstGeom prst="rect">
            <a:avLst/>
          </a:prstGeom>
          <a:noFill/>
        </p:spPr>
        <p:txBody>
          <a:bodyPr wrap="none" rtlCol="0">
            <a:spAutoFit/>
          </a:bodyPr>
          <a:lstStyle/>
          <a:p>
            <a:r>
              <a:rPr lang="cs-CZ" sz="3200" dirty="0"/>
              <a:t>Laktát </a:t>
            </a:r>
            <a:r>
              <a:rPr lang="cs-CZ" sz="3200" baseline="40000" dirty="0"/>
              <a:t>-</a:t>
            </a:r>
            <a:endParaRPr lang="en-US" sz="3200" baseline="40000" dirty="0"/>
          </a:p>
        </p:txBody>
      </p:sp>
      <p:sp>
        <p:nvSpPr>
          <p:cNvPr id="7" name="TextovéPole 6">
            <a:extLst>
              <a:ext uri="{FF2B5EF4-FFF2-40B4-BE49-F238E27FC236}">
                <a16:creationId xmlns:a16="http://schemas.microsoft.com/office/drawing/2014/main" id="{04DFCE36-3D7A-405F-B31A-1BA4B2C70B11}"/>
              </a:ext>
            </a:extLst>
          </p:cNvPr>
          <p:cNvSpPr txBox="1"/>
          <p:nvPr/>
        </p:nvSpPr>
        <p:spPr>
          <a:xfrm>
            <a:off x="12253" y="1254804"/>
            <a:ext cx="577402" cy="584775"/>
          </a:xfrm>
          <a:prstGeom prst="rect">
            <a:avLst/>
          </a:prstGeom>
          <a:noFill/>
        </p:spPr>
        <p:txBody>
          <a:bodyPr wrap="none" rtlCol="0">
            <a:spAutoFit/>
          </a:bodyPr>
          <a:lstStyle/>
          <a:p>
            <a:r>
              <a:rPr lang="cs-CZ" sz="3200" dirty="0"/>
              <a:t>H</a:t>
            </a:r>
            <a:r>
              <a:rPr lang="cs-CZ" sz="3200" baseline="30000" dirty="0"/>
              <a:t>+</a:t>
            </a:r>
            <a:endParaRPr lang="en-US" sz="3200" baseline="40000" dirty="0"/>
          </a:p>
        </p:txBody>
      </p:sp>
      <p:sp>
        <p:nvSpPr>
          <p:cNvPr id="8" name="TextovéPole 7">
            <a:extLst>
              <a:ext uri="{FF2B5EF4-FFF2-40B4-BE49-F238E27FC236}">
                <a16:creationId xmlns:a16="http://schemas.microsoft.com/office/drawing/2014/main" id="{CF8B4B24-8C47-4C74-95D2-5A46BEE179F7}"/>
              </a:ext>
            </a:extLst>
          </p:cNvPr>
          <p:cNvSpPr txBox="1"/>
          <p:nvPr/>
        </p:nvSpPr>
        <p:spPr>
          <a:xfrm>
            <a:off x="231545" y="3954768"/>
            <a:ext cx="577402" cy="584775"/>
          </a:xfrm>
          <a:prstGeom prst="rect">
            <a:avLst/>
          </a:prstGeom>
          <a:noFill/>
        </p:spPr>
        <p:txBody>
          <a:bodyPr wrap="none" rtlCol="0">
            <a:spAutoFit/>
          </a:bodyPr>
          <a:lstStyle/>
          <a:p>
            <a:r>
              <a:rPr lang="cs-CZ" sz="3200" dirty="0"/>
              <a:t>H</a:t>
            </a:r>
            <a:r>
              <a:rPr lang="cs-CZ" sz="3200" baseline="30000" dirty="0"/>
              <a:t>+</a:t>
            </a:r>
            <a:endParaRPr lang="en-US" sz="3200" baseline="40000" dirty="0"/>
          </a:p>
        </p:txBody>
      </p:sp>
      <p:sp>
        <p:nvSpPr>
          <p:cNvPr id="12" name="Šipka: zahnutá doleva 11">
            <a:extLst>
              <a:ext uri="{FF2B5EF4-FFF2-40B4-BE49-F238E27FC236}">
                <a16:creationId xmlns:a16="http://schemas.microsoft.com/office/drawing/2014/main" id="{19E74E3D-0AAA-42E7-89DE-BEF569280CFD}"/>
              </a:ext>
            </a:extLst>
          </p:cNvPr>
          <p:cNvSpPr/>
          <p:nvPr/>
        </p:nvSpPr>
        <p:spPr>
          <a:xfrm>
            <a:off x="676226" y="1451353"/>
            <a:ext cx="835268" cy="2965390"/>
          </a:xfrm>
          <a:prstGeom prst="curvedLeftArrow">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solidFill>
                <a:schemeClr val="tx1"/>
              </a:solidFill>
            </a:endParaRPr>
          </a:p>
        </p:txBody>
      </p:sp>
      <p:sp>
        <p:nvSpPr>
          <p:cNvPr id="13" name="Šipka: zahnutá doleva 12">
            <a:extLst>
              <a:ext uri="{FF2B5EF4-FFF2-40B4-BE49-F238E27FC236}">
                <a16:creationId xmlns:a16="http://schemas.microsoft.com/office/drawing/2014/main" id="{3179E299-C999-442E-8A2D-2963FCDFCD33}"/>
              </a:ext>
            </a:extLst>
          </p:cNvPr>
          <p:cNvSpPr/>
          <p:nvPr/>
        </p:nvSpPr>
        <p:spPr>
          <a:xfrm flipH="1">
            <a:off x="1604071" y="1475568"/>
            <a:ext cx="968211" cy="2965390"/>
          </a:xfrm>
          <a:prstGeom prst="curvedLeftArrow">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solidFill>
                <a:schemeClr val="tx1"/>
              </a:solidFill>
            </a:endParaRPr>
          </a:p>
        </p:txBody>
      </p:sp>
      <p:sp>
        <p:nvSpPr>
          <p:cNvPr id="14" name="Šipka: zahnutá doleva 13">
            <a:extLst>
              <a:ext uri="{FF2B5EF4-FFF2-40B4-BE49-F238E27FC236}">
                <a16:creationId xmlns:a16="http://schemas.microsoft.com/office/drawing/2014/main" id="{32CDB5BD-A2F6-42DC-BBAB-1616C285DFBC}"/>
              </a:ext>
            </a:extLst>
          </p:cNvPr>
          <p:cNvSpPr/>
          <p:nvPr/>
        </p:nvSpPr>
        <p:spPr>
          <a:xfrm rot="10800000" flipH="1">
            <a:off x="7200146" y="1380137"/>
            <a:ext cx="968211" cy="2965390"/>
          </a:xfrm>
          <a:prstGeom prst="curvedLef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r"/>
            <a:endParaRPr lang="en-US" dirty="0">
              <a:solidFill>
                <a:schemeClr val="tx1"/>
              </a:solidFill>
            </a:endParaRPr>
          </a:p>
        </p:txBody>
      </p:sp>
      <p:sp>
        <p:nvSpPr>
          <p:cNvPr id="15" name="TextovéPole 14">
            <a:extLst>
              <a:ext uri="{FF2B5EF4-FFF2-40B4-BE49-F238E27FC236}">
                <a16:creationId xmlns:a16="http://schemas.microsoft.com/office/drawing/2014/main" id="{B1FF2F37-196D-47B6-B7AA-C33377B5263A}"/>
              </a:ext>
            </a:extLst>
          </p:cNvPr>
          <p:cNvSpPr txBox="1"/>
          <p:nvPr/>
        </p:nvSpPr>
        <p:spPr>
          <a:xfrm>
            <a:off x="5820793" y="3988028"/>
            <a:ext cx="1379352" cy="584775"/>
          </a:xfrm>
          <a:prstGeom prst="rect">
            <a:avLst/>
          </a:prstGeom>
          <a:noFill/>
        </p:spPr>
        <p:txBody>
          <a:bodyPr wrap="none" rtlCol="0">
            <a:spAutoFit/>
          </a:bodyPr>
          <a:lstStyle/>
          <a:p>
            <a:r>
              <a:rPr lang="cs-CZ" sz="3200" dirty="0"/>
              <a:t>Laktát </a:t>
            </a:r>
            <a:r>
              <a:rPr lang="cs-CZ" sz="3200" baseline="40000" dirty="0"/>
              <a:t>-</a:t>
            </a:r>
            <a:endParaRPr lang="en-US" sz="3200" baseline="40000" dirty="0"/>
          </a:p>
        </p:txBody>
      </p:sp>
      <p:sp>
        <p:nvSpPr>
          <p:cNvPr id="16" name="TextovéPole 15">
            <a:extLst>
              <a:ext uri="{FF2B5EF4-FFF2-40B4-BE49-F238E27FC236}">
                <a16:creationId xmlns:a16="http://schemas.microsoft.com/office/drawing/2014/main" id="{7201F3CC-EBA3-4B59-929E-18CD8ABCCAD9}"/>
              </a:ext>
            </a:extLst>
          </p:cNvPr>
          <p:cNvSpPr txBox="1"/>
          <p:nvPr/>
        </p:nvSpPr>
        <p:spPr>
          <a:xfrm>
            <a:off x="5857033" y="1271037"/>
            <a:ext cx="1379352" cy="584775"/>
          </a:xfrm>
          <a:prstGeom prst="rect">
            <a:avLst/>
          </a:prstGeom>
          <a:noFill/>
        </p:spPr>
        <p:txBody>
          <a:bodyPr wrap="none" rtlCol="0">
            <a:spAutoFit/>
          </a:bodyPr>
          <a:lstStyle/>
          <a:p>
            <a:r>
              <a:rPr lang="cs-CZ" sz="3200" dirty="0"/>
              <a:t>Laktát </a:t>
            </a:r>
            <a:r>
              <a:rPr lang="cs-CZ" sz="3200" baseline="40000" dirty="0"/>
              <a:t>-</a:t>
            </a:r>
            <a:endParaRPr lang="en-US" sz="3200" baseline="40000" dirty="0"/>
          </a:p>
        </p:txBody>
      </p:sp>
      <p:sp>
        <p:nvSpPr>
          <p:cNvPr id="17" name="Šipka: zahnutá doleva 16">
            <a:extLst>
              <a:ext uri="{FF2B5EF4-FFF2-40B4-BE49-F238E27FC236}">
                <a16:creationId xmlns:a16="http://schemas.microsoft.com/office/drawing/2014/main" id="{4960A25B-CD3A-40D9-8BA4-BD9F132D130F}"/>
              </a:ext>
            </a:extLst>
          </p:cNvPr>
          <p:cNvSpPr/>
          <p:nvPr/>
        </p:nvSpPr>
        <p:spPr>
          <a:xfrm rot="10800000">
            <a:off x="8286573" y="1506899"/>
            <a:ext cx="1036888" cy="2965390"/>
          </a:xfrm>
          <a:prstGeom prst="curvedLeftArrow">
            <a:avLst/>
          </a:prstGeom>
          <a:solidFill>
            <a:srgbClr val="ED731F"/>
          </a:solidFill>
        </p:spPr>
        <p:style>
          <a:lnRef idx="0">
            <a:schemeClr val="accent2"/>
          </a:lnRef>
          <a:fillRef idx="3">
            <a:schemeClr val="accent2"/>
          </a:fillRef>
          <a:effectRef idx="3">
            <a:schemeClr val="accent2"/>
          </a:effectRef>
          <a:fontRef idx="minor">
            <a:schemeClr val="lt1"/>
          </a:fontRef>
        </p:style>
        <p:txBody>
          <a:bodyPr rtlCol="0" anchor="ctr"/>
          <a:lstStyle/>
          <a:p>
            <a:pPr algn="r"/>
            <a:endParaRPr lang="en-US" dirty="0">
              <a:solidFill>
                <a:schemeClr val="tx1"/>
              </a:solidFill>
            </a:endParaRPr>
          </a:p>
        </p:txBody>
      </p:sp>
      <p:sp>
        <p:nvSpPr>
          <p:cNvPr id="18" name="TextovéPole 17">
            <a:extLst>
              <a:ext uri="{FF2B5EF4-FFF2-40B4-BE49-F238E27FC236}">
                <a16:creationId xmlns:a16="http://schemas.microsoft.com/office/drawing/2014/main" id="{33A7A3C5-F71A-40E6-A8C9-0D0C36E48558}"/>
              </a:ext>
            </a:extLst>
          </p:cNvPr>
          <p:cNvSpPr txBox="1"/>
          <p:nvPr/>
        </p:nvSpPr>
        <p:spPr>
          <a:xfrm>
            <a:off x="9388669" y="4077232"/>
            <a:ext cx="577402" cy="584775"/>
          </a:xfrm>
          <a:prstGeom prst="rect">
            <a:avLst/>
          </a:prstGeom>
          <a:noFill/>
        </p:spPr>
        <p:txBody>
          <a:bodyPr wrap="none" rtlCol="0">
            <a:spAutoFit/>
          </a:bodyPr>
          <a:lstStyle/>
          <a:p>
            <a:r>
              <a:rPr lang="cs-CZ" sz="3200" dirty="0"/>
              <a:t>H</a:t>
            </a:r>
            <a:r>
              <a:rPr lang="cs-CZ" sz="3200" baseline="30000" dirty="0"/>
              <a:t>+</a:t>
            </a:r>
            <a:endParaRPr lang="en-US" sz="3200" baseline="40000" dirty="0"/>
          </a:p>
        </p:txBody>
      </p:sp>
      <p:sp>
        <p:nvSpPr>
          <p:cNvPr id="19" name="TextovéPole 18">
            <a:extLst>
              <a:ext uri="{FF2B5EF4-FFF2-40B4-BE49-F238E27FC236}">
                <a16:creationId xmlns:a16="http://schemas.microsoft.com/office/drawing/2014/main" id="{88769D70-71DF-4D30-98DD-70BE4F0E837C}"/>
              </a:ext>
            </a:extLst>
          </p:cNvPr>
          <p:cNvSpPr txBox="1"/>
          <p:nvPr/>
        </p:nvSpPr>
        <p:spPr>
          <a:xfrm>
            <a:off x="9323461" y="1413329"/>
            <a:ext cx="577402" cy="584775"/>
          </a:xfrm>
          <a:prstGeom prst="rect">
            <a:avLst/>
          </a:prstGeom>
          <a:noFill/>
        </p:spPr>
        <p:txBody>
          <a:bodyPr wrap="none" rtlCol="0">
            <a:spAutoFit/>
          </a:bodyPr>
          <a:lstStyle/>
          <a:p>
            <a:r>
              <a:rPr lang="cs-CZ" sz="3200" dirty="0"/>
              <a:t>H</a:t>
            </a:r>
            <a:r>
              <a:rPr lang="cs-CZ" sz="3200" baseline="30000" dirty="0"/>
              <a:t>+</a:t>
            </a:r>
            <a:endParaRPr lang="en-US" sz="3200" baseline="40000" dirty="0"/>
          </a:p>
        </p:txBody>
      </p:sp>
      <p:sp>
        <p:nvSpPr>
          <p:cNvPr id="20" name="TextovéPole 19">
            <a:extLst>
              <a:ext uri="{FF2B5EF4-FFF2-40B4-BE49-F238E27FC236}">
                <a16:creationId xmlns:a16="http://schemas.microsoft.com/office/drawing/2014/main" id="{423E755E-F414-4204-941A-C66EB7F0D81E}"/>
              </a:ext>
            </a:extLst>
          </p:cNvPr>
          <p:cNvSpPr txBox="1"/>
          <p:nvPr/>
        </p:nvSpPr>
        <p:spPr>
          <a:xfrm>
            <a:off x="3751288" y="6011957"/>
            <a:ext cx="1379352" cy="584775"/>
          </a:xfrm>
          <a:prstGeom prst="rect">
            <a:avLst/>
          </a:prstGeom>
          <a:noFill/>
        </p:spPr>
        <p:txBody>
          <a:bodyPr wrap="none" rtlCol="0">
            <a:spAutoFit/>
          </a:bodyPr>
          <a:lstStyle/>
          <a:p>
            <a:r>
              <a:rPr lang="cs-CZ" sz="3200" dirty="0"/>
              <a:t>Laktát </a:t>
            </a:r>
            <a:r>
              <a:rPr lang="cs-CZ" sz="3200" baseline="40000" dirty="0"/>
              <a:t>-</a:t>
            </a:r>
            <a:endParaRPr lang="en-US" sz="3200" baseline="40000" dirty="0"/>
          </a:p>
        </p:txBody>
      </p:sp>
      <p:sp>
        <p:nvSpPr>
          <p:cNvPr id="21" name="TextovéPole 20">
            <a:extLst>
              <a:ext uri="{FF2B5EF4-FFF2-40B4-BE49-F238E27FC236}">
                <a16:creationId xmlns:a16="http://schemas.microsoft.com/office/drawing/2014/main" id="{7B833A7C-A3E7-458D-8E7B-FFA51B6C2477}"/>
              </a:ext>
            </a:extLst>
          </p:cNvPr>
          <p:cNvSpPr txBox="1"/>
          <p:nvPr/>
        </p:nvSpPr>
        <p:spPr>
          <a:xfrm>
            <a:off x="2993330" y="6003411"/>
            <a:ext cx="782587" cy="584775"/>
          </a:xfrm>
          <a:prstGeom prst="rect">
            <a:avLst/>
          </a:prstGeom>
          <a:noFill/>
        </p:spPr>
        <p:txBody>
          <a:bodyPr wrap="none" rtlCol="0">
            <a:spAutoFit/>
          </a:bodyPr>
          <a:lstStyle/>
          <a:p>
            <a:r>
              <a:rPr lang="cs-CZ" sz="3200" dirty="0"/>
              <a:t>Na</a:t>
            </a:r>
            <a:r>
              <a:rPr lang="cs-CZ" sz="3200" baseline="30000" dirty="0"/>
              <a:t>+</a:t>
            </a:r>
            <a:endParaRPr lang="en-US" sz="3200" baseline="40000" dirty="0"/>
          </a:p>
        </p:txBody>
      </p:sp>
      <p:cxnSp>
        <p:nvCxnSpPr>
          <p:cNvPr id="26" name="Přímá spojnice 25">
            <a:extLst>
              <a:ext uri="{FF2B5EF4-FFF2-40B4-BE49-F238E27FC236}">
                <a16:creationId xmlns:a16="http://schemas.microsoft.com/office/drawing/2014/main" id="{1CD1F0D2-1A46-4AFC-9FBA-C7E971F46EB8}"/>
              </a:ext>
            </a:extLst>
          </p:cNvPr>
          <p:cNvCxnSpPr>
            <a:cxnSpLocks/>
          </p:cNvCxnSpPr>
          <p:nvPr/>
        </p:nvCxnSpPr>
        <p:spPr>
          <a:xfrm flipH="1">
            <a:off x="12255" y="2958263"/>
            <a:ext cx="12179745" cy="38937"/>
          </a:xfrm>
          <a:prstGeom prst="line">
            <a:avLst/>
          </a:prstGeom>
          <a:ln w="234950" cmpd="dbl">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Šipka: doprava 28">
            <a:extLst>
              <a:ext uri="{FF2B5EF4-FFF2-40B4-BE49-F238E27FC236}">
                <a16:creationId xmlns:a16="http://schemas.microsoft.com/office/drawing/2014/main" id="{2D08B92A-6597-47BC-ACF1-C4688C9AE0AE}"/>
              </a:ext>
            </a:extLst>
          </p:cNvPr>
          <p:cNvSpPr/>
          <p:nvPr/>
        </p:nvSpPr>
        <p:spPr>
          <a:xfrm rot="19121848">
            <a:off x="4213842" y="5187892"/>
            <a:ext cx="2306093" cy="268571"/>
          </a:xfrm>
          <a:prstGeom prst="rightArrow">
            <a:avLst/>
          </a:prstGeom>
          <a:solidFill>
            <a:srgbClr val="ED731F"/>
          </a:solidFill>
          <a:ln>
            <a:solidFill>
              <a:srgbClr val="C36D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ovéPole 29">
            <a:extLst>
              <a:ext uri="{FF2B5EF4-FFF2-40B4-BE49-F238E27FC236}">
                <a16:creationId xmlns:a16="http://schemas.microsoft.com/office/drawing/2014/main" id="{AC858701-9C5B-461E-AEAE-18247BFC8D53}"/>
              </a:ext>
            </a:extLst>
          </p:cNvPr>
          <p:cNvSpPr txBox="1"/>
          <p:nvPr/>
        </p:nvSpPr>
        <p:spPr>
          <a:xfrm>
            <a:off x="4802252" y="3518627"/>
            <a:ext cx="782587" cy="584775"/>
          </a:xfrm>
          <a:prstGeom prst="rect">
            <a:avLst/>
          </a:prstGeom>
          <a:noFill/>
        </p:spPr>
        <p:txBody>
          <a:bodyPr wrap="none" rtlCol="0">
            <a:spAutoFit/>
          </a:bodyPr>
          <a:lstStyle/>
          <a:p>
            <a:r>
              <a:rPr lang="cs-CZ" sz="3200" dirty="0"/>
              <a:t>Na</a:t>
            </a:r>
            <a:r>
              <a:rPr lang="cs-CZ" sz="3200" baseline="30000" dirty="0"/>
              <a:t>+</a:t>
            </a:r>
            <a:endParaRPr lang="en-US" sz="3200" baseline="40000" dirty="0"/>
          </a:p>
        </p:txBody>
      </p:sp>
      <p:sp>
        <p:nvSpPr>
          <p:cNvPr id="31" name="Šipka: doprava 30">
            <a:extLst>
              <a:ext uri="{FF2B5EF4-FFF2-40B4-BE49-F238E27FC236}">
                <a16:creationId xmlns:a16="http://schemas.microsoft.com/office/drawing/2014/main" id="{69C99171-FD48-46C9-B936-15517C26A73A}"/>
              </a:ext>
            </a:extLst>
          </p:cNvPr>
          <p:cNvSpPr/>
          <p:nvPr/>
        </p:nvSpPr>
        <p:spPr>
          <a:xfrm rot="18446085">
            <a:off x="3004817" y="4943041"/>
            <a:ext cx="2453283" cy="218214"/>
          </a:xfrm>
          <a:prstGeom prst="rightArrow">
            <a:avLst/>
          </a:prstGeom>
          <a:solidFill>
            <a:srgbClr val="ED731F"/>
          </a:solidFill>
          <a:ln>
            <a:solidFill>
              <a:srgbClr val="C36D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ovéPole 31">
            <a:extLst>
              <a:ext uri="{FF2B5EF4-FFF2-40B4-BE49-F238E27FC236}">
                <a16:creationId xmlns:a16="http://schemas.microsoft.com/office/drawing/2014/main" id="{FA3AC784-6E08-444D-984D-DF1293E5A697}"/>
              </a:ext>
            </a:extLst>
          </p:cNvPr>
          <p:cNvSpPr txBox="1"/>
          <p:nvPr/>
        </p:nvSpPr>
        <p:spPr>
          <a:xfrm>
            <a:off x="9762397" y="6281897"/>
            <a:ext cx="1152495" cy="584775"/>
          </a:xfrm>
          <a:prstGeom prst="rect">
            <a:avLst/>
          </a:prstGeom>
          <a:noFill/>
        </p:spPr>
        <p:txBody>
          <a:bodyPr wrap="none" rtlCol="0">
            <a:spAutoFit/>
          </a:bodyPr>
          <a:lstStyle/>
          <a:p>
            <a:r>
              <a:rPr lang="cs-CZ" sz="3200" dirty="0"/>
              <a:t>HCO</a:t>
            </a:r>
            <a:r>
              <a:rPr lang="cs-CZ" sz="3200" baseline="-25000" dirty="0"/>
              <a:t>3</a:t>
            </a:r>
            <a:r>
              <a:rPr lang="cs-CZ" sz="3200" baseline="30000" dirty="0"/>
              <a:t>-</a:t>
            </a:r>
            <a:endParaRPr lang="en-US" sz="3200" baseline="40000" dirty="0"/>
          </a:p>
        </p:txBody>
      </p:sp>
      <p:sp>
        <p:nvSpPr>
          <p:cNvPr id="33" name="TextovéPole 32">
            <a:extLst>
              <a:ext uri="{FF2B5EF4-FFF2-40B4-BE49-F238E27FC236}">
                <a16:creationId xmlns:a16="http://schemas.microsoft.com/office/drawing/2014/main" id="{A1FCB782-4DAF-4684-9AF9-072D31D0E8B1}"/>
              </a:ext>
            </a:extLst>
          </p:cNvPr>
          <p:cNvSpPr txBox="1"/>
          <p:nvPr/>
        </p:nvSpPr>
        <p:spPr>
          <a:xfrm>
            <a:off x="6741057" y="5170209"/>
            <a:ext cx="1872244" cy="584775"/>
          </a:xfrm>
          <a:prstGeom prst="rect">
            <a:avLst/>
          </a:prstGeom>
          <a:noFill/>
        </p:spPr>
        <p:txBody>
          <a:bodyPr wrap="none" rtlCol="0">
            <a:spAutoFit/>
          </a:bodyPr>
          <a:lstStyle/>
          <a:p>
            <a:r>
              <a:rPr lang="cs-CZ" sz="3200" dirty="0"/>
              <a:t>H</a:t>
            </a:r>
            <a:r>
              <a:rPr lang="cs-CZ" sz="3200" baseline="-25000" dirty="0"/>
              <a:t>2</a:t>
            </a:r>
            <a:r>
              <a:rPr lang="cs-CZ" sz="3200" dirty="0"/>
              <a:t>O + CO</a:t>
            </a:r>
            <a:r>
              <a:rPr lang="cs-CZ" sz="3200" baseline="-25000" dirty="0"/>
              <a:t>2</a:t>
            </a:r>
            <a:endParaRPr lang="en-US" sz="3200" baseline="-25000" dirty="0"/>
          </a:p>
        </p:txBody>
      </p:sp>
      <p:sp>
        <p:nvSpPr>
          <p:cNvPr id="37" name="Volný tvar: obrazec 36">
            <a:extLst>
              <a:ext uri="{FF2B5EF4-FFF2-40B4-BE49-F238E27FC236}">
                <a16:creationId xmlns:a16="http://schemas.microsoft.com/office/drawing/2014/main" id="{13CF5EAD-9EE5-4F53-8CFD-12C5A3A5F368}"/>
              </a:ext>
            </a:extLst>
          </p:cNvPr>
          <p:cNvSpPr/>
          <p:nvPr/>
        </p:nvSpPr>
        <p:spPr>
          <a:xfrm rot="775532">
            <a:off x="8853514" y="5673458"/>
            <a:ext cx="1383109" cy="517422"/>
          </a:xfrm>
          <a:custGeom>
            <a:avLst/>
            <a:gdLst>
              <a:gd name="connsiteX0" fmla="*/ 0 w 967409"/>
              <a:gd name="connsiteY0" fmla="*/ 40805 h 464874"/>
              <a:gd name="connsiteX1" fmla="*/ 781878 w 967409"/>
              <a:gd name="connsiteY1" fmla="*/ 40805 h 464874"/>
              <a:gd name="connsiteX2" fmla="*/ 967409 w 967409"/>
              <a:gd name="connsiteY2" fmla="*/ 464874 h 464874"/>
              <a:gd name="connsiteX3" fmla="*/ 967409 w 967409"/>
              <a:gd name="connsiteY3" fmla="*/ 464874 h 464874"/>
            </a:gdLst>
            <a:ahLst/>
            <a:cxnLst>
              <a:cxn ang="0">
                <a:pos x="connsiteX0" y="connsiteY0"/>
              </a:cxn>
              <a:cxn ang="0">
                <a:pos x="connsiteX1" y="connsiteY1"/>
              </a:cxn>
              <a:cxn ang="0">
                <a:pos x="connsiteX2" y="connsiteY2"/>
              </a:cxn>
              <a:cxn ang="0">
                <a:pos x="connsiteX3" y="connsiteY3"/>
              </a:cxn>
            </a:cxnLst>
            <a:rect l="l" t="t" r="r" b="b"/>
            <a:pathLst>
              <a:path w="967409" h="464874">
                <a:moveTo>
                  <a:pt x="0" y="40805"/>
                </a:moveTo>
                <a:cubicBezTo>
                  <a:pt x="310321" y="5466"/>
                  <a:pt x="620643" y="-29873"/>
                  <a:pt x="781878" y="40805"/>
                </a:cubicBezTo>
                <a:cubicBezTo>
                  <a:pt x="943113" y="111483"/>
                  <a:pt x="967409" y="464874"/>
                  <a:pt x="967409" y="464874"/>
                </a:cubicBezTo>
                <a:lnTo>
                  <a:pt x="967409" y="464874"/>
                </a:lnTo>
              </a:path>
            </a:pathLst>
          </a:custGeom>
          <a:noFill/>
          <a:ln w="57150">
            <a:solidFill>
              <a:srgbClr val="ED731F"/>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Volný tvar: obrazec 37">
            <a:extLst>
              <a:ext uri="{FF2B5EF4-FFF2-40B4-BE49-F238E27FC236}">
                <a16:creationId xmlns:a16="http://schemas.microsoft.com/office/drawing/2014/main" id="{35DA9346-383F-46F3-A935-288486A9ACFC}"/>
              </a:ext>
            </a:extLst>
          </p:cNvPr>
          <p:cNvSpPr/>
          <p:nvPr/>
        </p:nvSpPr>
        <p:spPr>
          <a:xfrm flipV="1">
            <a:off x="8540861" y="4572803"/>
            <a:ext cx="1332975" cy="1073149"/>
          </a:xfrm>
          <a:custGeom>
            <a:avLst/>
            <a:gdLst>
              <a:gd name="connsiteX0" fmla="*/ 0 w 967409"/>
              <a:gd name="connsiteY0" fmla="*/ 40805 h 464874"/>
              <a:gd name="connsiteX1" fmla="*/ 781878 w 967409"/>
              <a:gd name="connsiteY1" fmla="*/ 40805 h 464874"/>
              <a:gd name="connsiteX2" fmla="*/ 967409 w 967409"/>
              <a:gd name="connsiteY2" fmla="*/ 464874 h 464874"/>
              <a:gd name="connsiteX3" fmla="*/ 967409 w 967409"/>
              <a:gd name="connsiteY3" fmla="*/ 464874 h 464874"/>
              <a:gd name="connsiteX0" fmla="*/ 0 w 1073426"/>
              <a:gd name="connsiteY0" fmla="*/ 7328 h 592356"/>
              <a:gd name="connsiteX1" fmla="*/ 887895 w 1073426"/>
              <a:gd name="connsiteY1" fmla="*/ 168287 h 592356"/>
              <a:gd name="connsiteX2" fmla="*/ 1073426 w 1073426"/>
              <a:gd name="connsiteY2" fmla="*/ 592356 h 592356"/>
              <a:gd name="connsiteX3" fmla="*/ 1073426 w 1073426"/>
              <a:gd name="connsiteY3" fmla="*/ 592356 h 592356"/>
              <a:gd name="connsiteX0" fmla="*/ 0 w 1113183"/>
              <a:gd name="connsiteY0" fmla="*/ 29262 h 477475"/>
              <a:gd name="connsiteX1" fmla="*/ 927652 w 1113183"/>
              <a:gd name="connsiteY1" fmla="*/ 53406 h 477475"/>
              <a:gd name="connsiteX2" fmla="*/ 1113183 w 1113183"/>
              <a:gd name="connsiteY2" fmla="*/ 477475 h 477475"/>
              <a:gd name="connsiteX3" fmla="*/ 1113183 w 1113183"/>
              <a:gd name="connsiteY3" fmla="*/ 477475 h 477475"/>
              <a:gd name="connsiteX0" fmla="*/ 0 w 1113183"/>
              <a:gd name="connsiteY0" fmla="*/ 32442 h 480655"/>
              <a:gd name="connsiteX1" fmla="*/ 927652 w 1113183"/>
              <a:gd name="connsiteY1" fmla="*/ 56586 h 480655"/>
              <a:gd name="connsiteX2" fmla="*/ 1113183 w 1113183"/>
              <a:gd name="connsiteY2" fmla="*/ 480655 h 480655"/>
              <a:gd name="connsiteX3" fmla="*/ 1113183 w 1113183"/>
              <a:gd name="connsiteY3" fmla="*/ 480655 h 480655"/>
              <a:gd name="connsiteX0" fmla="*/ 0 w 1265134"/>
              <a:gd name="connsiteY0" fmla="*/ 6355 h 454568"/>
              <a:gd name="connsiteX1" fmla="*/ 1197971 w 1265134"/>
              <a:gd name="connsiteY1" fmla="*/ 227987 h 454568"/>
              <a:gd name="connsiteX2" fmla="*/ 1113183 w 1265134"/>
              <a:gd name="connsiteY2" fmla="*/ 454568 h 454568"/>
              <a:gd name="connsiteX3" fmla="*/ 1113183 w 1265134"/>
              <a:gd name="connsiteY3" fmla="*/ 454568 h 454568"/>
              <a:gd name="connsiteX0" fmla="*/ 0 w 1356614"/>
              <a:gd name="connsiteY0" fmla="*/ 7301 h 420663"/>
              <a:gd name="connsiteX1" fmla="*/ 1283335 w 1356614"/>
              <a:gd name="connsiteY1" fmla="*/ 194082 h 420663"/>
              <a:gd name="connsiteX2" fmla="*/ 1198547 w 1356614"/>
              <a:gd name="connsiteY2" fmla="*/ 420663 h 420663"/>
              <a:gd name="connsiteX3" fmla="*/ 1198547 w 1356614"/>
              <a:gd name="connsiteY3" fmla="*/ 420663 h 420663"/>
              <a:gd name="connsiteX0" fmla="*/ 0 w 1587491"/>
              <a:gd name="connsiteY0" fmla="*/ 9187 h 422549"/>
              <a:gd name="connsiteX1" fmla="*/ 1539425 w 1587491"/>
              <a:gd name="connsiteY1" fmla="*/ 155309 h 422549"/>
              <a:gd name="connsiteX2" fmla="*/ 1198547 w 1587491"/>
              <a:gd name="connsiteY2" fmla="*/ 422549 h 422549"/>
              <a:gd name="connsiteX3" fmla="*/ 1198547 w 1587491"/>
              <a:gd name="connsiteY3" fmla="*/ 422549 h 422549"/>
              <a:gd name="connsiteX0" fmla="*/ 0 w 1431056"/>
              <a:gd name="connsiteY0" fmla="*/ 57003 h 470365"/>
              <a:gd name="connsiteX1" fmla="*/ 1368697 w 1431056"/>
              <a:gd name="connsiteY1" fmla="*/ 34679 h 470365"/>
              <a:gd name="connsiteX2" fmla="*/ 1198547 w 1431056"/>
              <a:gd name="connsiteY2" fmla="*/ 470365 h 470365"/>
              <a:gd name="connsiteX3" fmla="*/ 1198547 w 1431056"/>
              <a:gd name="connsiteY3" fmla="*/ 470365 h 470365"/>
            </a:gdLst>
            <a:ahLst/>
            <a:cxnLst>
              <a:cxn ang="0">
                <a:pos x="connsiteX0" y="connsiteY0"/>
              </a:cxn>
              <a:cxn ang="0">
                <a:pos x="connsiteX1" y="connsiteY1"/>
              </a:cxn>
              <a:cxn ang="0">
                <a:pos x="connsiteX2" y="connsiteY2"/>
              </a:cxn>
              <a:cxn ang="0">
                <a:pos x="connsiteX3" y="connsiteY3"/>
              </a:cxn>
            </a:cxnLst>
            <a:rect l="l" t="t" r="r" b="b"/>
            <a:pathLst>
              <a:path w="1431056" h="470365">
                <a:moveTo>
                  <a:pt x="0" y="57003"/>
                </a:moveTo>
                <a:cubicBezTo>
                  <a:pt x="840408" y="13616"/>
                  <a:pt x="1168939" y="-34215"/>
                  <a:pt x="1368697" y="34679"/>
                </a:cubicBezTo>
                <a:cubicBezTo>
                  <a:pt x="1568455" y="103573"/>
                  <a:pt x="1226905" y="397751"/>
                  <a:pt x="1198547" y="470365"/>
                </a:cubicBezTo>
                <a:lnTo>
                  <a:pt x="1198547" y="470365"/>
                </a:lnTo>
              </a:path>
            </a:pathLst>
          </a:custGeom>
          <a:noFill/>
          <a:ln w="57150">
            <a:solidFill>
              <a:srgbClr val="ED731F"/>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Šipka: doprava 38">
            <a:extLst>
              <a:ext uri="{FF2B5EF4-FFF2-40B4-BE49-F238E27FC236}">
                <a16:creationId xmlns:a16="http://schemas.microsoft.com/office/drawing/2014/main" id="{FA97D165-668A-4570-8FE4-A3EAE0A36051}"/>
              </a:ext>
            </a:extLst>
          </p:cNvPr>
          <p:cNvSpPr/>
          <p:nvPr/>
        </p:nvSpPr>
        <p:spPr>
          <a:xfrm>
            <a:off x="11011338" y="6401171"/>
            <a:ext cx="852784" cy="346225"/>
          </a:xfrm>
          <a:prstGeom prst="rightArrow">
            <a:avLst/>
          </a:prstGeom>
          <a:solidFill>
            <a:srgbClr val="ED731F"/>
          </a:solidFill>
          <a:ln>
            <a:solidFill>
              <a:srgbClr val="C36D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ovéPole 39">
            <a:extLst>
              <a:ext uri="{FF2B5EF4-FFF2-40B4-BE49-F238E27FC236}">
                <a16:creationId xmlns:a16="http://schemas.microsoft.com/office/drawing/2014/main" id="{647B56FC-4B60-48E7-A79B-FE84C47C168E}"/>
              </a:ext>
            </a:extLst>
          </p:cNvPr>
          <p:cNvSpPr txBox="1"/>
          <p:nvPr/>
        </p:nvSpPr>
        <p:spPr>
          <a:xfrm>
            <a:off x="10159020" y="111284"/>
            <a:ext cx="1705102" cy="712907"/>
          </a:xfrm>
          <a:prstGeom prst="rect">
            <a:avLst/>
          </a:prstGeom>
          <a:noFill/>
        </p:spPr>
        <p:txBody>
          <a:bodyPr wrap="square" rtlCol="0">
            <a:spAutoFit/>
          </a:bodyPr>
          <a:lstStyle/>
          <a:p>
            <a:r>
              <a:rPr lang="cs-CZ" sz="4000" i="1" dirty="0"/>
              <a:t>Buňka</a:t>
            </a:r>
            <a:endParaRPr lang="en-US" sz="4000" i="1" baseline="40000" dirty="0"/>
          </a:p>
        </p:txBody>
      </p:sp>
      <p:sp>
        <p:nvSpPr>
          <p:cNvPr id="41" name="TextovéPole 40">
            <a:extLst>
              <a:ext uri="{FF2B5EF4-FFF2-40B4-BE49-F238E27FC236}">
                <a16:creationId xmlns:a16="http://schemas.microsoft.com/office/drawing/2014/main" id="{B38FFB1F-1D31-481A-BD65-7C32FD3CBA3F}"/>
              </a:ext>
            </a:extLst>
          </p:cNvPr>
          <p:cNvSpPr txBox="1"/>
          <p:nvPr/>
        </p:nvSpPr>
        <p:spPr>
          <a:xfrm>
            <a:off x="10832640" y="3164395"/>
            <a:ext cx="1705102" cy="712907"/>
          </a:xfrm>
          <a:prstGeom prst="rect">
            <a:avLst/>
          </a:prstGeom>
          <a:noFill/>
        </p:spPr>
        <p:txBody>
          <a:bodyPr wrap="square" rtlCol="0">
            <a:spAutoFit/>
          </a:bodyPr>
          <a:lstStyle/>
          <a:p>
            <a:r>
              <a:rPr lang="cs-CZ" sz="4000" i="1" dirty="0"/>
              <a:t>ECT</a:t>
            </a:r>
            <a:endParaRPr lang="en-US" sz="4000" i="1" baseline="40000" dirty="0"/>
          </a:p>
        </p:txBody>
      </p:sp>
    </p:spTree>
    <p:extLst>
      <p:ext uri="{BB962C8B-B14F-4D97-AF65-F5344CB8AC3E}">
        <p14:creationId xmlns:p14="http://schemas.microsoft.com/office/powerpoint/2010/main" val="4136901189"/>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8C703D8C-85AA-4AC4-92F4-BBF1E572A286}"/>
              </a:ext>
            </a:extLst>
          </p:cNvPr>
          <p:cNvPicPr>
            <a:picLocks noChangeAspect="1"/>
          </p:cNvPicPr>
          <p:nvPr/>
        </p:nvPicPr>
        <p:blipFill>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a:xfrm>
            <a:off x="1414272" y="140208"/>
            <a:ext cx="9363456" cy="6577584"/>
          </a:xfrm>
          <a:prstGeom prst="rect">
            <a:avLst/>
          </a:prstGeom>
        </p:spPr>
      </p:pic>
    </p:spTree>
    <p:extLst>
      <p:ext uri="{BB962C8B-B14F-4D97-AF65-F5344CB8AC3E}">
        <p14:creationId xmlns:p14="http://schemas.microsoft.com/office/powerpoint/2010/main" val="1211113480"/>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Zástupný obsah 8">
            <a:extLst>
              <a:ext uri="{FF2B5EF4-FFF2-40B4-BE49-F238E27FC236}">
                <a16:creationId xmlns:a16="http://schemas.microsoft.com/office/drawing/2014/main" id="{538D8DAD-EFDC-46EE-A355-760BE58F7CB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999402" y="-21320"/>
            <a:ext cx="4685328" cy="6600006"/>
          </a:xfrm>
          <a:solidFill>
            <a:srgbClr val="FFFF45"/>
          </a:solidFill>
        </p:spPr>
      </p:pic>
      <p:sp>
        <p:nvSpPr>
          <p:cNvPr id="3" name="Šipka: dolů 2">
            <a:extLst>
              <a:ext uri="{FF2B5EF4-FFF2-40B4-BE49-F238E27FC236}">
                <a16:creationId xmlns:a16="http://schemas.microsoft.com/office/drawing/2014/main" id="{240BA549-902C-4709-987B-F5AA45D83151}"/>
              </a:ext>
            </a:extLst>
          </p:cNvPr>
          <p:cNvSpPr/>
          <p:nvPr/>
        </p:nvSpPr>
        <p:spPr>
          <a:xfrm rot="20262570">
            <a:off x="6975654" y="2873232"/>
            <a:ext cx="323880" cy="792122"/>
          </a:xfrm>
          <a:prstGeom prst="downArrow">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Šipka: dolů 6">
            <a:extLst>
              <a:ext uri="{FF2B5EF4-FFF2-40B4-BE49-F238E27FC236}">
                <a16:creationId xmlns:a16="http://schemas.microsoft.com/office/drawing/2014/main" id="{4A306BAB-FEC9-4657-8C3B-250F43114FB5}"/>
              </a:ext>
            </a:extLst>
          </p:cNvPr>
          <p:cNvSpPr/>
          <p:nvPr/>
        </p:nvSpPr>
        <p:spPr>
          <a:xfrm rot="20262570">
            <a:off x="7958600" y="3829428"/>
            <a:ext cx="293615" cy="553673"/>
          </a:xfrm>
          <a:prstGeom prst="downArrow">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Šipka: dolů 9">
            <a:extLst>
              <a:ext uri="{FF2B5EF4-FFF2-40B4-BE49-F238E27FC236}">
                <a16:creationId xmlns:a16="http://schemas.microsoft.com/office/drawing/2014/main" id="{AD64370F-68BD-43C2-BC87-DED1C3B69848}"/>
              </a:ext>
            </a:extLst>
          </p:cNvPr>
          <p:cNvSpPr/>
          <p:nvPr/>
        </p:nvSpPr>
        <p:spPr>
          <a:xfrm rot="20262570">
            <a:off x="8939259" y="4860956"/>
            <a:ext cx="203275" cy="787637"/>
          </a:xfrm>
          <a:prstGeom prst="downArrow">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ovéPole 7">
            <a:extLst>
              <a:ext uri="{FF2B5EF4-FFF2-40B4-BE49-F238E27FC236}">
                <a16:creationId xmlns:a16="http://schemas.microsoft.com/office/drawing/2014/main" id="{A3CE8DB4-0CFD-495B-9589-DF3C76B3E43D}"/>
              </a:ext>
            </a:extLst>
          </p:cNvPr>
          <p:cNvSpPr txBox="1"/>
          <p:nvPr/>
        </p:nvSpPr>
        <p:spPr>
          <a:xfrm>
            <a:off x="7960098" y="5624123"/>
            <a:ext cx="4088940" cy="369332"/>
          </a:xfrm>
          <a:prstGeom prst="rect">
            <a:avLst/>
          </a:prstGeom>
          <a:solidFill>
            <a:srgbClr val="FFFF45"/>
          </a:solidFill>
          <a:ln>
            <a:solidFill>
              <a:schemeClr val="tx1"/>
            </a:solidFill>
          </a:ln>
        </p:spPr>
        <p:txBody>
          <a:bodyPr wrap="none" rtlCol="0">
            <a:spAutoFit/>
          </a:bodyPr>
          <a:lstStyle/>
          <a:p>
            <a:r>
              <a:rPr lang="cs-CZ" dirty="0"/>
              <a:t>Acidifikace alkalického vnitřního prostředí</a:t>
            </a:r>
            <a:endParaRPr lang="en-US" dirty="0"/>
          </a:p>
        </p:txBody>
      </p:sp>
      <p:sp>
        <p:nvSpPr>
          <p:cNvPr id="6" name="TextovéPole 5">
            <a:extLst>
              <a:ext uri="{FF2B5EF4-FFF2-40B4-BE49-F238E27FC236}">
                <a16:creationId xmlns:a16="http://schemas.microsoft.com/office/drawing/2014/main" id="{AAB010AD-CF22-48E4-9691-7BF7AEAA39FF}"/>
              </a:ext>
            </a:extLst>
          </p:cNvPr>
          <p:cNvSpPr txBox="1"/>
          <p:nvPr/>
        </p:nvSpPr>
        <p:spPr>
          <a:xfrm>
            <a:off x="7509887" y="4418097"/>
            <a:ext cx="3625864" cy="646331"/>
          </a:xfrm>
          <a:prstGeom prst="rect">
            <a:avLst/>
          </a:prstGeom>
          <a:solidFill>
            <a:srgbClr val="FFFF45"/>
          </a:solidFill>
          <a:ln>
            <a:solidFill>
              <a:schemeClr val="tx1"/>
            </a:solidFill>
          </a:ln>
        </p:spPr>
        <p:txBody>
          <a:bodyPr wrap="none" rtlCol="0">
            <a:spAutoFit/>
          </a:bodyPr>
          <a:lstStyle/>
          <a:p>
            <a:r>
              <a:rPr lang="cs-CZ" dirty="0"/>
              <a:t>Ztráta aniontů </a:t>
            </a:r>
            <a:r>
              <a:rPr lang="cs-CZ" dirty="0" err="1"/>
              <a:t>org</a:t>
            </a:r>
            <a:r>
              <a:rPr lang="cs-CZ" dirty="0"/>
              <a:t>. kyselin ledvinami,</a:t>
            </a:r>
          </a:p>
          <a:p>
            <a:r>
              <a:rPr lang="cs-CZ" dirty="0"/>
              <a:t>H+ zůstává ve vnitřním prostředí</a:t>
            </a:r>
            <a:endParaRPr lang="en-US" dirty="0"/>
          </a:p>
        </p:txBody>
      </p:sp>
      <p:sp>
        <p:nvSpPr>
          <p:cNvPr id="4" name="TextovéPole 3">
            <a:extLst>
              <a:ext uri="{FF2B5EF4-FFF2-40B4-BE49-F238E27FC236}">
                <a16:creationId xmlns:a16="http://schemas.microsoft.com/office/drawing/2014/main" id="{3FAE888A-11EE-465D-95F2-3CEA621DA670}"/>
              </a:ext>
            </a:extLst>
          </p:cNvPr>
          <p:cNvSpPr txBox="1"/>
          <p:nvPr/>
        </p:nvSpPr>
        <p:spPr>
          <a:xfrm>
            <a:off x="6300131" y="3561533"/>
            <a:ext cx="3801618" cy="369332"/>
          </a:xfrm>
          <a:prstGeom prst="rect">
            <a:avLst/>
          </a:prstGeom>
          <a:solidFill>
            <a:srgbClr val="FFFF45"/>
          </a:solidFill>
          <a:ln>
            <a:solidFill>
              <a:schemeClr val="tx1"/>
            </a:solidFill>
          </a:ln>
        </p:spPr>
        <p:txBody>
          <a:bodyPr wrap="none" rtlCol="0">
            <a:spAutoFit/>
          </a:bodyPr>
          <a:lstStyle/>
          <a:p>
            <a:r>
              <a:rPr lang="cs-CZ" dirty="0"/>
              <a:t>Snížení reabsorpce organických kyselin</a:t>
            </a:r>
            <a:endParaRPr lang="en-US" dirty="0"/>
          </a:p>
        </p:txBody>
      </p:sp>
      <p:sp>
        <p:nvSpPr>
          <p:cNvPr id="5" name="TextovéPole 4">
            <a:extLst>
              <a:ext uri="{FF2B5EF4-FFF2-40B4-BE49-F238E27FC236}">
                <a16:creationId xmlns:a16="http://schemas.microsoft.com/office/drawing/2014/main" id="{0D4A655C-6500-4417-A094-D5F068DD926B}"/>
              </a:ext>
            </a:extLst>
          </p:cNvPr>
          <p:cNvSpPr txBox="1"/>
          <p:nvPr/>
        </p:nvSpPr>
        <p:spPr>
          <a:xfrm>
            <a:off x="7273181" y="455113"/>
            <a:ext cx="4298997" cy="461665"/>
          </a:xfrm>
          <a:prstGeom prst="rect">
            <a:avLst/>
          </a:prstGeom>
          <a:noFill/>
        </p:spPr>
        <p:txBody>
          <a:bodyPr wrap="none" rtlCol="0">
            <a:spAutoFit/>
          </a:bodyPr>
          <a:lstStyle/>
          <a:p>
            <a:r>
              <a:rPr lang="cs-CZ" sz="2400" b="1" dirty="0"/>
              <a:t>Adaptační</a:t>
            </a:r>
            <a:r>
              <a:rPr lang="cs-CZ" sz="2400" dirty="0"/>
              <a:t> </a:t>
            </a:r>
            <a:r>
              <a:rPr lang="cs-CZ" sz="2400" b="1" dirty="0"/>
              <a:t>odpověď na </a:t>
            </a:r>
            <a:r>
              <a:rPr lang="cs-CZ" sz="2400" b="1" dirty="0" err="1"/>
              <a:t>alkalémii</a:t>
            </a:r>
            <a:endParaRPr lang="en-US" sz="2400" b="1" dirty="0"/>
          </a:p>
        </p:txBody>
      </p:sp>
    </p:spTree>
    <p:extLst>
      <p:ext uri="{BB962C8B-B14F-4D97-AF65-F5344CB8AC3E}">
        <p14:creationId xmlns:p14="http://schemas.microsoft.com/office/powerpoint/2010/main" val="3521909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6" grpId="0" animBg="1"/>
      <p:bldP spid="4" grpId="0" animBg="1"/>
    </p:bldLst>
  </p:timing>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7FEB9079-92FB-4DC5-9409-CEBD295D61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20946" y="186503"/>
            <a:ext cx="5676143" cy="6484993"/>
          </a:xfrm>
          <a:prstGeom prst="rect">
            <a:avLst/>
          </a:prstGeom>
        </p:spPr>
      </p:pic>
      <p:sp>
        <p:nvSpPr>
          <p:cNvPr id="2" name="TextovéPole 1">
            <a:extLst>
              <a:ext uri="{FF2B5EF4-FFF2-40B4-BE49-F238E27FC236}">
                <a16:creationId xmlns:a16="http://schemas.microsoft.com/office/drawing/2014/main" id="{1B01ABDC-C2BA-4C85-B552-E8209EC11097}"/>
              </a:ext>
            </a:extLst>
          </p:cNvPr>
          <p:cNvSpPr txBox="1"/>
          <p:nvPr/>
        </p:nvSpPr>
        <p:spPr>
          <a:xfrm>
            <a:off x="6096000" y="2782668"/>
            <a:ext cx="5260522" cy="646331"/>
          </a:xfrm>
          <a:prstGeom prst="rect">
            <a:avLst/>
          </a:prstGeom>
          <a:solidFill>
            <a:srgbClr val="FFFF45"/>
          </a:solidFill>
        </p:spPr>
        <p:txBody>
          <a:bodyPr wrap="square" rtlCol="0">
            <a:spAutoFit/>
          </a:bodyPr>
          <a:lstStyle/>
          <a:p>
            <a:r>
              <a:rPr lang="cs-CZ" dirty="0"/>
              <a:t>Příjem solí organických kyselin (např. kalium citrát) v ovoci a zelenině</a:t>
            </a:r>
            <a:endParaRPr lang="en-US" dirty="0"/>
          </a:p>
        </p:txBody>
      </p:sp>
    </p:spTree>
    <p:extLst>
      <p:ext uri="{BB962C8B-B14F-4D97-AF65-F5344CB8AC3E}">
        <p14:creationId xmlns:p14="http://schemas.microsoft.com/office/powerpoint/2010/main" val="1060022426"/>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a:extLst>
              <a:ext uri="{FF2B5EF4-FFF2-40B4-BE49-F238E27FC236}">
                <a16:creationId xmlns:a16="http://schemas.microsoft.com/office/drawing/2014/main" id="{65A7AA73-FBBE-474E-9D1A-33E61E32E5ED}"/>
              </a:ext>
            </a:extLst>
          </p:cNvPr>
          <p:cNvSpPr/>
          <p:nvPr/>
        </p:nvSpPr>
        <p:spPr>
          <a:xfrm>
            <a:off x="1234440" y="6105698"/>
            <a:ext cx="4181302" cy="6754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bdélník 5">
            <a:extLst>
              <a:ext uri="{FF2B5EF4-FFF2-40B4-BE49-F238E27FC236}">
                <a16:creationId xmlns:a16="http://schemas.microsoft.com/office/drawing/2014/main" id="{54C0C3BD-F62C-4883-A55F-03209EFC05F2}"/>
              </a:ext>
            </a:extLst>
          </p:cNvPr>
          <p:cNvSpPr/>
          <p:nvPr/>
        </p:nvSpPr>
        <p:spPr>
          <a:xfrm>
            <a:off x="5615247" y="4491643"/>
            <a:ext cx="3323706" cy="1505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Zástupný obsah 9">
            <a:extLst>
              <a:ext uri="{FF2B5EF4-FFF2-40B4-BE49-F238E27FC236}">
                <a16:creationId xmlns:a16="http://schemas.microsoft.com/office/drawing/2014/main" id="{18B255CA-3D41-445E-A1B5-F2AF432369A8}"/>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34440" y="0"/>
            <a:ext cx="8001000" cy="6394118"/>
          </a:xfrm>
        </p:spPr>
      </p:pic>
      <p:sp>
        <p:nvSpPr>
          <p:cNvPr id="3" name="TextovéPole 2">
            <a:extLst>
              <a:ext uri="{FF2B5EF4-FFF2-40B4-BE49-F238E27FC236}">
                <a16:creationId xmlns:a16="http://schemas.microsoft.com/office/drawing/2014/main" id="{AF684383-2DA8-4585-B3AE-6B2AD435F583}"/>
              </a:ext>
            </a:extLst>
          </p:cNvPr>
          <p:cNvSpPr txBox="1"/>
          <p:nvPr/>
        </p:nvSpPr>
        <p:spPr>
          <a:xfrm>
            <a:off x="6174157" y="159288"/>
            <a:ext cx="5645456" cy="461665"/>
          </a:xfrm>
          <a:prstGeom prst="rect">
            <a:avLst/>
          </a:prstGeom>
          <a:noFill/>
        </p:spPr>
        <p:txBody>
          <a:bodyPr wrap="none" rtlCol="0">
            <a:spAutoFit/>
          </a:bodyPr>
          <a:lstStyle/>
          <a:p>
            <a:r>
              <a:rPr lang="cs-CZ" sz="2400" b="1" dirty="0"/>
              <a:t>Normální bilance H</a:t>
            </a:r>
            <a:r>
              <a:rPr lang="cs-CZ" sz="2400" b="1" baseline="30000" dirty="0"/>
              <a:t>+</a:t>
            </a:r>
            <a:r>
              <a:rPr lang="cs-CZ" sz="2400" b="1" dirty="0"/>
              <a:t>/HCO</a:t>
            </a:r>
            <a:r>
              <a:rPr lang="cs-CZ" sz="2400" b="1" baseline="-25000" dirty="0"/>
              <a:t>3</a:t>
            </a:r>
            <a:r>
              <a:rPr lang="cs-CZ" sz="2400" b="1" baseline="30000" dirty="0"/>
              <a:t>-</a:t>
            </a:r>
            <a:r>
              <a:rPr lang="cs-CZ" sz="2400" b="1" dirty="0"/>
              <a:t> a chloridů v GIT</a:t>
            </a:r>
            <a:endParaRPr lang="en-US" sz="2400" b="1" dirty="0"/>
          </a:p>
        </p:txBody>
      </p:sp>
      <p:sp>
        <p:nvSpPr>
          <p:cNvPr id="5" name="TextovéPole 4">
            <a:extLst>
              <a:ext uri="{FF2B5EF4-FFF2-40B4-BE49-F238E27FC236}">
                <a16:creationId xmlns:a16="http://schemas.microsoft.com/office/drawing/2014/main" id="{E99E6D9E-634A-4518-89C4-7547685FAD88}"/>
              </a:ext>
            </a:extLst>
          </p:cNvPr>
          <p:cNvSpPr txBox="1"/>
          <p:nvPr/>
        </p:nvSpPr>
        <p:spPr>
          <a:xfrm>
            <a:off x="7528245" y="675701"/>
            <a:ext cx="4291368" cy="369332"/>
          </a:xfrm>
          <a:prstGeom prst="rect">
            <a:avLst/>
          </a:prstGeom>
          <a:noFill/>
        </p:spPr>
        <p:txBody>
          <a:bodyPr wrap="none" rtlCol="0">
            <a:spAutoFit/>
          </a:bodyPr>
          <a:lstStyle/>
          <a:p>
            <a:r>
              <a:rPr lang="cs-CZ" dirty="0"/>
              <a:t>Porucha bilance při zvracení nebo průjmech</a:t>
            </a:r>
            <a:endParaRPr lang="en-US" dirty="0"/>
          </a:p>
        </p:txBody>
      </p:sp>
    </p:spTree>
    <p:extLst>
      <p:ext uri="{BB962C8B-B14F-4D97-AF65-F5344CB8AC3E}">
        <p14:creationId xmlns:p14="http://schemas.microsoft.com/office/powerpoint/2010/main" val="1295976507"/>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 name="Zástupný obsah 9">
            <a:extLst>
              <a:ext uri="{FF2B5EF4-FFF2-40B4-BE49-F238E27FC236}">
                <a16:creationId xmlns:a16="http://schemas.microsoft.com/office/drawing/2014/main" id="{9ECFAB66-AA60-4A30-BD90-E09F2C6BD51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3264" t="10856" r="26424" b="57162"/>
          <a:stretch/>
        </p:blipFill>
        <p:spPr>
          <a:xfrm>
            <a:off x="66484" y="1304317"/>
            <a:ext cx="1625138" cy="2044931"/>
          </a:xfrm>
          <a:prstGeom prst="rect">
            <a:avLst/>
          </a:prstGeom>
        </p:spPr>
      </p:pic>
      <p:pic>
        <p:nvPicPr>
          <p:cNvPr id="133122" name="Obrázek 1">
            <a:extLst>
              <a:ext uri="{FF2B5EF4-FFF2-40B4-BE49-F238E27FC236}">
                <a16:creationId xmlns:a16="http://schemas.microsoft.com/office/drawing/2014/main" id="{FD8D5A6E-0732-4F87-BF7D-78905A920118}"/>
              </a:ext>
            </a:extLst>
          </p:cNvPr>
          <p:cNvPicPr>
            <a:picLocks noChangeAspect="1"/>
          </p:cNvPicPr>
          <p:nvPr/>
        </p:nvPicPr>
        <p:blipFill>
          <a:blip r:embed="rId4">
            <a:clrChange>
              <a:clrFrom>
                <a:srgbClr val="B3B3B3"/>
              </a:clrFrom>
              <a:clrTo>
                <a:srgbClr val="B3B3B3">
                  <a:alpha val="0"/>
                </a:srgbClr>
              </a:clrTo>
            </a:clrChange>
            <a:extLst>
              <a:ext uri="{28A0092B-C50C-407E-A947-70E740481C1C}">
                <a14:useLocalDpi xmlns:a14="http://schemas.microsoft.com/office/drawing/2010/main" val="0"/>
              </a:ext>
            </a:extLst>
          </a:blip>
          <a:srcRect l="1607" t="66533" r="79727" b="1259"/>
          <a:stretch>
            <a:fillRect/>
          </a:stretch>
        </p:blipFill>
        <p:spPr bwMode="auto">
          <a:xfrm>
            <a:off x="6783388" y="1052513"/>
            <a:ext cx="3671888"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délník 2">
            <a:extLst>
              <a:ext uri="{FF2B5EF4-FFF2-40B4-BE49-F238E27FC236}">
                <a16:creationId xmlns:a16="http://schemas.microsoft.com/office/drawing/2014/main" id="{53A842BD-A510-4770-8E90-D996811629D3}"/>
              </a:ext>
            </a:extLst>
          </p:cNvPr>
          <p:cNvSpPr/>
          <p:nvPr/>
        </p:nvSpPr>
        <p:spPr>
          <a:xfrm>
            <a:off x="10199688" y="2133600"/>
            <a:ext cx="360362" cy="503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pic>
        <p:nvPicPr>
          <p:cNvPr id="133124" name="Obrázek 3">
            <a:extLst>
              <a:ext uri="{FF2B5EF4-FFF2-40B4-BE49-F238E27FC236}">
                <a16:creationId xmlns:a16="http://schemas.microsoft.com/office/drawing/2014/main" id="{1C7A3C9C-9171-4D97-83D0-82CA2FEE010A}"/>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86189" t="3252" r="555" b="84460"/>
          <a:stretch>
            <a:fillRect/>
          </a:stretch>
        </p:blipFill>
        <p:spPr bwMode="auto">
          <a:xfrm>
            <a:off x="2389827" y="1505589"/>
            <a:ext cx="4868863"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bdélník 4">
            <a:extLst>
              <a:ext uri="{FF2B5EF4-FFF2-40B4-BE49-F238E27FC236}">
                <a16:creationId xmlns:a16="http://schemas.microsoft.com/office/drawing/2014/main" id="{440DC693-1987-4ACE-8499-A40FA12AA1F7}"/>
              </a:ext>
            </a:extLst>
          </p:cNvPr>
          <p:cNvSpPr/>
          <p:nvPr/>
        </p:nvSpPr>
        <p:spPr>
          <a:xfrm>
            <a:off x="4678647" y="3592223"/>
            <a:ext cx="647700" cy="627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33126" name="TextovéPole 5">
            <a:extLst>
              <a:ext uri="{FF2B5EF4-FFF2-40B4-BE49-F238E27FC236}">
                <a16:creationId xmlns:a16="http://schemas.microsoft.com/office/drawing/2014/main" id="{36B92987-1557-42DF-BB6D-CD768F18887E}"/>
              </a:ext>
            </a:extLst>
          </p:cNvPr>
          <p:cNvSpPr txBox="1">
            <a:spLocks noChangeArrowheads="1"/>
          </p:cNvSpPr>
          <p:nvPr/>
        </p:nvSpPr>
        <p:spPr bwMode="auto">
          <a:xfrm>
            <a:off x="4681539" y="1844676"/>
            <a:ext cx="10064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dirty="0">
                <a:latin typeface="Times New Roman" panose="02020603050405020304" pitchFamily="18" charset="0"/>
              </a:rPr>
              <a:t>HCO</a:t>
            </a:r>
            <a:r>
              <a:rPr lang="cs-CZ" altLang="cs-CZ" sz="2400" baseline="-25000" dirty="0">
                <a:latin typeface="Times New Roman" panose="02020603050405020304" pitchFamily="18" charset="0"/>
              </a:rPr>
              <a:t>3</a:t>
            </a:r>
            <a:r>
              <a:rPr lang="cs-CZ" altLang="cs-CZ" sz="2400" baseline="30000" dirty="0">
                <a:latin typeface="Times New Roman" panose="02020603050405020304" pitchFamily="18" charset="0"/>
              </a:rPr>
              <a:t>-</a:t>
            </a:r>
          </a:p>
        </p:txBody>
      </p:sp>
      <p:sp>
        <p:nvSpPr>
          <p:cNvPr id="133127" name="TextovéPole 6">
            <a:extLst>
              <a:ext uri="{FF2B5EF4-FFF2-40B4-BE49-F238E27FC236}">
                <a16:creationId xmlns:a16="http://schemas.microsoft.com/office/drawing/2014/main" id="{305CB617-1666-4979-A89F-8EA9E683A45B}"/>
              </a:ext>
            </a:extLst>
          </p:cNvPr>
          <p:cNvSpPr txBox="1">
            <a:spLocks noChangeArrowheads="1"/>
          </p:cNvSpPr>
          <p:nvPr/>
        </p:nvSpPr>
        <p:spPr bwMode="auto">
          <a:xfrm>
            <a:off x="4978401" y="2700338"/>
            <a:ext cx="5429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dirty="0">
                <a:latin typeface="Times New Roman" panose="02020603050405020304" pitchFamily="18" charset="0"/>
              </a:rPr>
              <a:t>Cl</a:t>
            </a:r>
            <a:r>
              <a:rPr lang="cs-CZ" altLang="cs-CZ" sz="2400" baseline="30000" dirty="0">
                <a:latin typeface="Times New Roman" panose="02020603050405020304" pitchFamily="18" charset="0"/>
              </a:rPr>
              <a:t>-</a:t>
            </a:r>
          </a:p>
        </p:txBody>
      </p:sp>
      <p:cxnSp>
        <p:nvCxnSpPr>
          <p:cNvPr id="9" name="Přímá spojnice se šipkou 8">
            <a:extLst>
              <a:ext uri="{FF2B5EF4-FFF2-40B4-BE49-F238E27FC236}">
                <a16:creationId xmlns:a16="http://schemas.microsoft.com/office/drawing/2014/main" id="{9CE7E99D-45B8-408D-885A-1DB82D49F5B8}"/>
              </a:ext>
            </a:extLst>
          </p:cNvPr>
          <p:cNvCxnSpPr>
            <a:cxnSpLocks/>
          </p:cNvCxnSpPr>
          <p:nvPr/>
        </p:nvCxnSpPr>
        <p:spPr>
          <a:xfrm>
            <a:off x="5521326" y="2906713"/>
            <a:ext cx="1942827" cy="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 name="Přímá spojnice se šipkou 9">
            <a:extLst>
              <a:ext uri="{FF2B5EF4-FFF2-40B4-BE49-F238E27FC236}">
                <a16:creationId xmlns:a16="http://schemas.microsoft.com/office/drawing/2014/main" id="{92038FAE-2C0F-4EEE-B380-72D9C39F1DF0}"/>
              </a:ext>
            </a:extLst>
          </p:cNvPr>
          <p:cNvCxnSpPr>
            <a:cxnSpLocks/>
          </p:cNvCxnSpPr>
          <p:nvPr/>
        </p:nvCxnSpPr>
        <p:spPr>
          <a:xfrm>
            <a:off x="5627688" y="2124076"/>
            <a:ext cx="1155700" cy="9525"/>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Přímá spojnice se šipkou 10">
            <a:extLst>
              <a:ext uri="{FF2B5EF4-FFF2-40B4-BE49-F238E27FC236}">
                <a16:creationId xmlns:a16="http://schemas.microsoft.com/office/drawing/2014/main" id="{45C72ECA-64C1-4BAF-9BF4-8823175AF161}"/>
              </a:ext>
            </a:extLst>
          </p:cNvPr>
          <p:cNvCxnSpPr>
            <a:cxnSpLocks/>
          </p:cNvCxnSpPr>
          <p:nvPr/>
        </p:nvCxnSpPr>
        <p:spPr>
          <a:xfrm>
            <a:off x="4554539" y="2897189"/>
            <a:ext cx="350837" cy="9525"/>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3" name="Přímá spojnice se šipkou 12">
            <a:extLst>
              <a:ext uri="{FF2B5EF4-FFF2-40B4-BE49-F238E27FC236}">
                <a16:creationId xmlns:a16="http://schemas.microsoft.com/office/drawing/2014/main" id="{09DD75E7-CCBF-4D6C-B75A-7287AC658F47}"/>
              </a:ext>
            </a:extLst>
          </p:cNvPr>
          <p:cNvCxnSpPr>
            <a:cxnSpLocks/>
          </p:cNvCxnSpPr>
          <p:nvPr/>
        </p:nvCxnSpPr>
        <p:spPr>
          <a:xfrm>
            <a:off x="4511676" y="2087563"/>
            <a:ext cx="244475" cy="0"/>
          </a:xfrm>
          <a:prstGeom prst="straightConnector1">
            <a:avLst/>
          </a:prstGeom>
          <a:ln w="2857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4" name="Vývojový diagram: spojnice 3">
            <a:extLst>
              <a:ext uri="{FF2B5EF4-FFF2-40B4-BE49-F238E27FC236}">
                <a16:creationId xmlns:a16="http://schemas.microsoft.com/office/drawing/2014/main" id="{A5766971-07CD-4085-9463-35DFC787EE3A}"/>
              </a:ext>
            </a:extLst>
          </p:cNvPr>
          <p:cNvSpPr/>
          <p:nvPr/>
        </p:nvSpPr>
        <p:spPr>
          <a:xfrm>
            <a:off x="3254893" y="2063169"/>
            <a:ext cx="442425" cy="412486"/>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Vývojový diagram: spojnice 14">
            <a:extLst>
              <a:ext uri="{FF2B5EF4-FFF2-40B4-BE49-F238E27FC236}">
                <a16:creationId xmlns:a16="http://schemas.microsoft.com/office/drawing/2014/main" id="{F5811FE7-3C7E-4A11-9A3B-0218049295D7}"/>
              </a:ext>
            </a:extLst>
          </p:cNvPr>
          <p:cNvSpPr/>
          <p:nvPr/>
        </p:nvSpPr>
        <p:spPr>
          <a:xfrm>
            <a:off x="4060724" y="2111928"/>
            <a:ext cx="718609" cy="758249"/>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ovéPole 5">
            <a:extLst>
              <a:ext uri="{FF2B5EF4-FFF2-40B4-BE49-F238E27FC236}">
                <a16:creationId xmlns:a16="http://schemas.microsoft.com/office/drawing/2014/main" id="{FA51CA24-F068-4A92-BE3D-4265F854C963}"/>
              </a:ext>
            </a:extLst>
          </p:cNvPr>
          <p:cNvSpPr txBox="1"/>
          <p:nvPr/>
        </p:nvSpPr>
        <p:spPr>
          <a:xfrm>
            <a:off x="3189636" y="2109296"/>
            <a:ext cx="590226" cy="369332"/>
          </a:xfrm>
          <a:prstGeom prst="rect">
            <a:avLst/>
          </a:prstGeom>
          <a:noFill/>
        </p:spPr>
        <p:txBody>
          <a:bodyPr wrap="none" rtlCol="0">
            <a:spAutoFit/>
          </a:bodyPr>
          <a:lstStyle/>
          <a:p>
            <a:r>
              <a:rPr lang="cs-CZ" dirty="0"/>
              <a:t>NHE</a:t>
            </a:r>
            <a:endParaRPr lang="en-US" dirty="0"/>
          </a:p>
        </p:txBody>
      </p:sp>
      <p:sp>
        <p:nvSpPr>
          <p:cNvPr id="17" name="TextovéPole 16">
            <a:extLst>
              <a:ext uri="{FF2B5EF4-FFF2-40B4-BE49-F238E27FC236}">
                <a16:creationId xmlns:a16="http://schemas.microsoft.com/office/drawing/2014/main" id="{3EFE5D18-5B91-4CE9-BAD7-2CD14BE1F6B3}"/>
              </a:ext>
            </a:extLst>
          </p:cNvPr>
          <p:cNvSpPr txBox="1"/>
          <p:nvPr/>
        </p:nvSpPr>
        <p:spPr>
          <a:xfrm>
            <a:off x="4208464" y="2269412"/>
            <a:ext cx="429926" cy="369332"/>
          </a:xfrm>
          <a:prstGeom prst="rect">
            <a:avLst/>
          </a:prstGeom>
          <a:noFill/>
        </p:spPr>
        <p:txBody>
          <a:bodyPr wrap="none" rtlCol="0">
            <a:spAutoFit/>
          </a:bodyPr>
          <a:lstStyle/>
          <a:p>
            <a:r>
              <a:rPr lang="cs-CZ" dirty="0"/>
              <a:t>AE</a:t>
            </a:r>
            <a:endParaRPr lang="en-US" dirty="0"/>
          </a:p>
        </p:txBody>
      </p:sp>
      <p:sp>
        <p:nvSpPr>
          <p:cNvPr id="28" name="TextovéPole 6">
            <a:extLst>
              <a:ext uri="{FF2B5EF4-FFF2-40B4-BE49-F238E27FC236}">
                <a16:creationId xmlns:a16="http://schemas.microsoft.com/office/drawing/2014/main" id="{721FC791-0C3F-487E-9C96-AE76CCFC3962}"/>
              </a:ext>
            </a:extLst>
          </p:cNvPr>
          <p:cNvSpPr txBox="1">
            <a:spLocks noChangeArrowheads="1"/>
          </p:cNvSpPr>
          <p:nvPr/>
        </p:nvSpPr>
        <p:spPr bwMode="auto">
          <a:xfrm>
            <a:off x="3555800" y="1672890"/>
            <a:ext cx="437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dirty="0">
                <a:latin typeface="Times New Roman" panose="02020603050405020304" pitchFamily="18" charset="0"/>
              </a:rPr>
              <a:t>H</a:t>
            </a:r>
            <a:r>
              <a:rPr lang="cs-CZ" altLang="cs-CZ" sz="1800" baseline="30000" dirty="0">
                <a:latin typeface="Times New Roman" panose="02020603050405020304" pitchFamily="18" charset="0"/>
              </a:rPr>
              <a:t>+</a:t>
            </a:r>
          </a:p>
        </p:txBody>
      </p:sp>
      <p:sp>
        <p:nvSpPr>
          <p:cNvPr id="29" name="TextovéPole 6">
            <a:extLst>
              <a:ext uri="{FF2B5EF4-FFF2-40B4-BE49-F238E27FC236}">
                <a16:creationId xmlns:a16="http://schemas.microsoft.com/office/drawing/2014/main" id="{5EAD9FCA-0D62-406E-977C-DDC0F6D95494}"/>
              </a:ext>
            </a:extLst>
          </p:cNvPr>
          <p:cNvSpPr txBox="1">
            <a:spLocks noChangeArrowheads="1"/>
          </p:cNvSpPr>
          <p:nvPr/>
        </p:nvSpPr>
        <p:spPr bwMode="auto">
          <a:xfrm>
            <a:off x="3044327" y="1651943"/>
            <a:ext cx="54053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dirty="0">
                <a:latin typeface="Times New Roman" panose="02020603050405020304" pitchFamily="18" charset="0"/>
              </a:rPr>
              <a:t>Na</a:t>
            </a:r>
            <a:r>
              <a:rPr lang="cs-CZ" altLang="cs-CZ" sz="1800" baseline="30000" dirty="0">
                <a:latin typeface="Times New Roman" panose="02020603050405020304" pitchFamily="18" charset="0"/>
              </a:rPr>
              <a:t>+</a:t>
            </a:r>
          </a:p>
        </p:txBody>
      </p:sp>
      <p:cxnSp>
        <p:nvCxnSpPr>
          <p:cNvPr id="41" name="Přímá spojnice se šipkou 40">
            <a:extLst>
              <a:ext uri="{FF2B5EF4-FFF2-40B4-BE49-F238E27FC236}">
                <a16:creationId xmlns:a16="http://schemas.microsoft.com/office/drawing/2014/main" id="{D8163F01-2521-4CDB-9DFF-A198EB159899}"/>
              </a:ext>
            </a:extLst>
          </p:cNvPr>
          <p:cNvCxnSpPr>
            <a:cxnSpLocks/>
          </p:cNvCxnSpPr>
          <p:nvPr/>
        </p:nvCxnSpPr>
        <p:spPr>
          <a:xfrm flipV="1">
            <a:off x="3702067" y="2021275"/>
            <a:ext cx="1240" cy="518207"/>
          </a:xfrm>
          <a:prstGeom prst="straightConnector1">
            <a:avLst/>
          </a:prstGeom>
          <a:ln w="952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7" name="Přímá spojnice se šipkou 46">
            <a:extLst>
              <a:ext uri="{FF2B5EF4-FFF2-40B4-BE49-F238E27FC236}">
                <a16:creationId xmlns:a16="http://schemas.microsoft.com/office/drawing/2014/main" id="{199764BE-78A7-4E18-9B21-3CE800B9A540}"/>
              </a:ext>
            </a:extLst>
          </p:cNvPr>
          <p:cNvCxnSpPr>
            <a:cxnSpLocks/>
          </p:cNvCxnSpPr>
          <p:nvPr/>
        </p:nvCxnSpPr>
        <p:spPr>
          <a:xfrm flipV="1">
            <a:off x="3260190" y="1955963"/>
            <a:ext cx="1240" cy="518207"/>
          </a:xfrm>
          <a:prstGeom prst="straightConnector1">
            <a:avLst/>
          </a:prstGeom>
          <a:ln w="952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53" name="TextovéPole 6">
            <a:extLst>
              <a:ext uri="{FF2B5EF4-FFF2-40B4-BE49-F238E27FC236}">
                <a16:creationId xmlns:a16="http://schemas.microsoft.com/office/drawing/2014/main" id="{892DD803-088D-475F-A1C9-D9AD2E3F1A94}"/>
              </a:ext>
            </a:extLst>
          </p:cNvPr>
          <p:cNvSpPr txBox="1">
            <a:spLocks noChangeArrowheads="1"/>
          </p:cNvSpPr>
          <p:nvPr/>
        </p:nvSpPr>
        <p:spPr bwMode="auto">
          <a:xfrm>
            <a:off x="919274" y="869324"/>
            <a:ext cx="437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dirty="0">
                <a:latin typeface="Times New Roman" panose="02020603050405020304" pitchFamily="18" charset="0"/>
              </a:rPr>
              <a:t>H</a:t>
            </a:r>
            <a:r>
              <a:rPr lang="cs-CZ" altLang="cs-CZ" sz="1800" baseline="30000" dirty="0">
                <a:latin typeface="Times New Roman" panose="02020603050405020304" pitchFamily="18" charset="0"/>
              </a:rPr>
              <a:t>+</a:t>
            </a:r>
          </a:p>
        </p:txBody>
      </p:sp>
      <p:sp>
        <p:nvSpPr>
          <p:cNvPr id="54" name="TextovéPole 5">
            <a:extLst>
              <a:ext uri="{FF2B5EF4-FFF2-40B4-BE49-F238E27FC236}">
                <a16:creationId xmlns:a16="http://schemas.microsoft.com/office/drawing/2014/main" id="{BE6A2C03-5168-47E8-A797-0EDCE801F013}"/>
              </a:ext>
            </a:extLst>
          </p:cNvPr>
          <p:cNvSpPr txBox="1">
            <a:spLocks noChangeArrowheads="1"/>
          </p:cNvSpPr>
          <p:nvPr/>
        </p:nvSpPr>
        <p:spPr bwMode="auto">
          <a:xfrm>
            <a:off x="1985992" y="1900080"/>
            <a:ext cx="80021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dirty="0">
                <a:latin typeface="Times New Roman" panose="02020603050405020304" pitchFamily="18" charset="0"/>
              </a:rPr>
              <a:t>HCO</a:t>
            </a:r>
            <a:r>
              <a:rPr lang="cs-CZ" altLang="cs-CZ" sz="1800" baseline="-25000" dirty="0">
                <a:latin typeface="Times New Roman" panose="02020603050405020304" pitchFamily="18" charset="0"/>
              </a:rPr>
              <a:t>3</a:t>
            </a:r>
            <a:r>
              <a:rPr lang="cs-CZ" altLang="cs-CZ" sz="1800" baseline="30000" dirty="0">
                <a:latin typeface="Times New Roman" panose="02020603050405020304" pitchFamily="18" charset="0"/>
              </a:rPr>
              <a:t>-</a:t>
            </a:r>
          </a:p>
        </p:txBody>
      </p:sp>
      <p:sp>
        <p:nvSpPr>
          <p:cNvPr id="56" name="Vývojový diagram: spojnice 55">
            <a:extLst>
              <a:ext uri="{FF2B5EF4-FFF2-40B4-BE49-F238E27FC236}">
                <a16:creationId xmlns:a16="http://schemas.microsoft.com/office/drawing/2014/main" id="{5B625309-233B-44AA-A406-B4281C35217F}"/>
              </a:ext>
            </a:extLst>
          </p:cNvPr>
          <p:cNvSpPr/>
          <p:nvPr/>
        </p:nvSpPr>
        <p:spPr>
          <a:xfrm>
            <a:off x="680875" y="1452849"/>
            <a:ext cx="442425" cy="412486"/>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57" name="Přímá spojnice se šipkou 56">
            <a:extLst>
              <a:ext uri="{FF2B5EF4-FFF2-40B4-BE49-F238E27FC236}">
                <a16:creationId xmlns:a16="http://schemas.microsoft.com/office/drawing/2014/main" id="{D0A4D95B-3925-4E60-B6AD-72A4F1D3669B}"/>
              </a:ext>
            </a:extLst>
          </p:cNvPr>
          <p:cNvCxnSpPr>
            <a:cxnSpLocks/>
          </p:cNvCxnSpPr>
          <p:nvPr/>
        </p:nvCxnSpPr>
        <p:spPr>
          <a:xfrm flipV="1">
            <a:off x="1119563" y="1197033"/>
            <a:ext cx="0" cy="846458"/>
          </a:xfrm>
          <a:prstGeom prst="straightConnector1">
            <a:avLst/>
          </a:prstGeom>
          <a:ln w="952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59" name="Vývojový diagram: spojnice 58">
            <a:extLst>
              <a:ext uri="{FF2B5EF4-FFF2-40B4-BE49-F238E27FC236}">
                <a16:creationId xmlns:a16="http://schemas.microsoft.com/office/drawing/2014/main" id="{A4FF7AC5-563C-4103-920E-E2A6F40A4DB7}"/>
              </a:ext>
            </a:extLst>
          </p:cNvPr>
          <p:cNvSpPr/>
          <p:nvPr/>
        </p:nvSpPr>
        <p:spPr>
          <a:xfrm>
            <a:off x="1487169" y="2133600"/>
            <a:ext cx="442425" cy="412486"/>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0" name="Přímá spojnice se šipkou 59">
            <a:extLst>
              <a:ext uri="{FF2B5EF4-FFF2-40B4-BE49-F238E27FC236}">
                <a16:creationId xmlns:a16="http://schemas.microsoft.com/office/drawing/2014/main" id="{C43CB859-64CC-4FB4-92BA-481D01F37435}"/>
              </a:ext>
            </a:extLst>
          </p:cNvPr>
          <p:cNvCxnSpPr>
            <a:cxnSpLocks/>
          </p:cNvCxnSpPr>
          <p:nvPr/>
        </p:nvCxnSpPr>
        <p:spPr>
          <a:xfrm>
            <a:off x="1271963" y="2133551"/>
            <a:ext cx="714029" cy="0"/>
          </a:xfrm>
          <a:prstGeom prst="straightConnector1">
            <a:avLst/>
          </a:prstGeom>
          <a:ln w="9525">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 name="Přímá spojnice se šipkou 61">
            <a:extLst>
              <a:ext uri="{FF2B5EF4-FFF2-40B4-BE49-F238E27FC236}">
                <a16:creationId xmlns:a16="http://schemas.microsoft.com/office/drawing/2014/main" id="{6BD0B684-2F57-4A2F-BADD-30F23A0E355B}"/>
              </a:ext>
            </a:extLst>
          </p:cNvPr>
          <p:cNvCxnSpPr>
            <a:cxnSpLocks/>
          </p:cNvCxnSpPr>
          <p:nvPr/>
        </p:nvCxnSpPr>
        <p:spPr>
          <a:xfrm>
            <a:off x="1390478" y="2558450"/>
            <a:ext cx="714029" cy="0"/>
          </a:xfrm>
          <a:prstGeom prst="straightConnector1">
            <a:avLst/>
          </a:prstGeom>
          <a:ln w="952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3" name="TextovéPole 6">
            <a:extLst>
              <a:ext uri="{FF2B5EF4-FFF2-40B4-BE49-F238E27FC236}">
                <a16:creationId xmlns:a16="http://schemas.microsoft.com/office/drawing/2014/main" id="{BEEDC020-6DB5-4816-8223-D77F7BBD3A38}"/>
              </a:ext>
            </a:extLst>
          </p:cNvPr>
          <p:cNvSpPr txBox="1">
            <a:spLocks noChangeArrowheads="1"/>
          </p:cNvSpPr>
          <p:nvPr/>
        </p:nvSpPr>
        <p:spPr bwMode="auto">
          <a:xfrm>
            <a:off x="2085787" y="2326783"/>
            <a:ext cx="4539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dirty="0">
                <a:latin typeface="Times New Roman" panose="02020603050405020304" pitchFamily="18" charset="0"/>
              </a:rPr>
              <a:t>Cl</a:t>
            </a:r>
            <a:r>
              <a:rPr lang="cs-CZ" altLang="cs-CZ" sz="1800" baseline="30000" dirty="0">
                <a:latin typeface="Times New Roman" panose="02020603050405020304" pitchFamily="18" charset="0"/>
              </a:rPr>
              <a:t>-</a:t>
            </a:r>
          </a:p>
        </p:txBody>
      </p:sp>
      <p:sp>
        <p:nvSpPr>
          <p:cNvPr id="64" name="TextovéPole 6">
            <a:extLst>
              <a:ext uri="{FF2B5EF4-FFF2-40B4-BE49-F238E27FC236}">
                <a16:creationId xmlns:a16="http://schemas.microsoft.com/office/drawing/2014/main" id="{E4F03CF6-D22A-4472-A3FE-F5855EC6D4EA}"/>
              </a:ext>
            </a:extLst>
          </p:cNvPr>
          <p:cNvSpPr txBox="1">
            <a:spLocks noChangeArrowheads="1"/>
          </p:cNvSpPr>
          <p:nvPr/>
        </p:nvSpPr>
        <p:spPr bwMode="auto">
          <a:xfrm>
            <a:off x="226526" y="860127"/>
            <a:ext cx="54053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dirty="0">
                <a:latin typeface="Times New Roman" panose="02020603050405020304" pitchFamily="18" charset="0"/>
              </a:rPr>
              <a:t>Na</a:t>
            </a:r>
            <a:r>
              <a:rPr lang="cs-CZ" altLang="cs-CZ" sz="1800" baseline="30000" dirty="0">
                <a:latin typeface="Times New Roman" panose="02020603050405020304" pitchFamily="18" charset="0"/>
              </a:rPr>
              <a:t>+</a:t>
            </a:r>
          </a:p>
        </p:txBody>
      </p:sp>
      <p:cxnSp>
        <p:nvCxnSpPr>
          <p:cNvPr id="65" name="Přímá spojnice se šipkou 64">
            <a:extLst>
              <a:ext uri="{FF2B5EF4-FFF2-40B4-BE49-F238E27FC236}">
                <a16:creationId xmlns:a16="http://schemas.microsoft.com/office/drawing/2014/main" id="{F8797E01-46F8-4637-A745-49A60D5EE52F}"/>
              </a:ext>
            </a:extLst>
          </p:cNvPr>
          <p:cNvCxnSpPr>
            <a:cxnSpLocks/>
          </p:cNvCxnSpPr>
          <p:nvPr/>
        </p:nvCxnSpPr>
        <p:spPr>
          <a:xfrm flipV="1">
            <a:off x="680875" y="1216711"/>
            <a:ext cx="0" cy="846458"/>
          </a:xfrm>
          <a:prstGeom prst="straightConnector1">
            <a:avLst/>
          </a:prstGeom>
          <a:ln w="952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6" name="TextovéPole 5">
            <a:extLst>
              <a:ext uri="{FF2B5EF4-FFF2-40B4-BE49-F238E27FC236}">
                <a16:creationId xmlns:a16="http://schemas.microsoft.com/office/drawing/2014/main" id="{69AE421C-E0E4-491B-A856-CC77FB854B07}"/>
              </a:ext>
            </a:extLst>
          </p:cNvPr>
          <p:cNvSpPr txBox="1">
            <a:spLocks noChangeArrowheads="1"/>
          </p:cNvSpPr>
          <p:nvPr/>
        </p:nvSpPr>
        <p:spPr bwMode="auto">
          <a:xfrm>
            <a:off x="1476534" y="238261"/>
            <a:ext cx="116089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800" dirty="0">
                <a:latin typeface="Times New Roman" panose="02020603050405020304" pitchFamily="18" charset="0"/>
              </a:rPr>
              <a:t>CO</a:t>
            </a:r>
            <a:r>
              <a:rPr lang="cs-CZ" altLang="cs-CZ" sz="1800" baseline="-25000" dirty="0">
                <a:latin typeface="Times New Roman" panose="02020603050405020304" pitchFamily="18" charset="0"/>
              </a:rPr>
              <a:t>2</a:t>
            </a:r>
            <a:r>
              <a:rPr lang="cs-CZ" altLang="cs-CZ" sz="1800" dirty="0">
                <a:latin typeface="Times New Roman" panose="02020603050405020304" pitchFamily="18" charset="0"/>
              </a:rPr>
              <a:t>+H</a:t>
            </a:r>
            <a:r>
              <a:rPr lang="cs-CZ" altLang="cs-CZ" sz="1800" baseline="-25000" dirty="0">
                <a:latin typeface="Times New Roman" panose="02020603050405020304" pitchFamily="18" charset="0"/>
              </a:rPr>
              <a:t>2</a:t>
            </a:r>
            <a:r>
              <a:rPr lang="cs-CZ" altLang="cs-CZ" sz="1800" dirty="0">
                <a:latin typeface="Times New Roman" panose="02020603050405020304" pitchFamily="18" charset="0"/>
              </a:rPr>
              <a:t>O</a:t>
            </a:r>
          </a:p>
        </p:txBody>
      </p:sp>
      <p:cxnSp>
        <p:nvCxnSpPr>
          <p:cNvPr id="46" name="Přímá spojnice se šipkou 45">
            <a:extLst>
              <a:ext uri="{FF2B5EF4-FFF2-40B4-BE49-F238E27FC236}">
                <a16:creationId xmlns:a16="http://schemas.microsoft.com/office/drawing/2014/main" id="{272BFE6A-9AE7-43AC-A63B-14BD4EEAAB6D}"/>
              </a:ext>
            </a:extLst>
          </p:cNvPr>
          <p:cNvCxnSpPr>
            <a:cxnSpLocks/>
            <a:endCxn id="53" idx="3"/>
          </p:cNvCxnSpPr>
          <p:nvPr/>
        </p:nvCxnSpPr>
        <p:spPr>
          <a:xfrm flipH="1">
            <a:off x="1357214" y="607593"/>
            <a:ext cx="684292" cy="44639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1" name="Přímá spojnice se šipkou 70">
            <a:extLst>
              <a:ext uri="{FF2B5EF4-FFF2-40B4-BE49-F238E27FC236}">
                <a16:creationId xmlns:a16="http://schemas.microsoft.com/office/drawing/2014/main" id="{F8027372-8F1E-4610-B230-262AE9B80C26}"/>
              </a:ext>
            </a:extLst>
          </p:cNvPr>
          <p:cNvCxnSpPr>
            <a:cxnSpLocks/>
            <a:stCxn id="66" idx="2"/>
            <a:endCxn id="54" idx="0"/>
          </p:cNvCxnSpPr>
          <p:nvPr/>
        </p:nvCxnSpPr>
        <p:spPr>
          <a:xfrm>
            <a:off x="2056982" y="607593"/>
            <a:ext cx="329120" cy="129248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3123" name="TextovéPole 133122">
            <a:extLst>
              <a:ext uri="{FF2B5EF4-FFF2-40B4-BE49-F238E27FC236}">
                <a16:creationId xmlns:a16="http://schemas.microsoft.com/office/drawing/2014/main" id="{02E7043A-2CDB-490E-AA59-2344B1D8D215}"/>
              </a:ext>
            </a:extLst>
          </p:cNvPr>
          <p:cNvSpPr txBox="1"/>
          <p:nvPr/>
        </p:nvSpPr>
        <p:spPr>
          <a:xfrm>
            <a:off x="2214560" y="4435424"/>
            <a:ext cx="2648481" cy="523220"/>
          </a:xfrm>
          <a:prstGeom prst="rect">
            <a:avLst/>
          </a:prstGeom>
          <a:solidFill>
            <a:schemeClr val="bg1"/>
          </a:solidFill>
        </p:spPr>
        <p:txBody>
          <a:bodyPr wrap="none" rtlCol="0">
            <a:spAutoFit/>
          </a:bodyPr>
          <a:lstStyle/>
          <a:p>
            <a:pPr algn="ctr"/>
            <a:r>
              <a:rPr lang="cs-CZ" sz="2800" dirty="0"/>
              <a:t>        </a:t>
            </a:r>
            <a:r>
              <a:rPr lang="cs-CZ" sz="2800" dirty="0" err="1"/>
              <a:t>Diarhoe</a:t>
            </a:r>
            <a:r>
              <a:rPr lang="cs-CZ" sz="2800" dirty="0"/>
              <a:t>       </a:t>
            </a:r>
            <a:endParaRPr lang="en-US" sz="2800" dirty="0"/>
          </a:p>
        </p:txBody>
      </p:sp>
      <p:sp>
        <p:nvSpPr>
          <p:cNvPr id="76" name="TextovéPole 75">
            <a:extLst>
              <a:ext uri="{FF2B5EF4-FFF2-40B4-BE49-F238E27FC236}">
                <a16:creationId xmlns:a16="http://schemas.microsoft.com/office/drawing/2014/main" id="{6A2CDBCC-8B1A-4F89-97FB-EC671396F753}"/>
              </a:ext>
            </a:extLst>
          </p:cNvPr>
          <p:cNvSpPr txBox="1"/>
          <p:nvPr/>
        </p:nvSpPr>
        <p:spPr>
          <a:xfrm>
            <a:off x="1029640" y="3014208"/>
            <a:ext cx="1303789" cy="523220"/>
          </a:xfrm>
          <a:prstGeom prst="rect">
            <a:avLst/>
          </a:prstGeom>
          <a:solidFill>
            <a:schemeClr val="bg1"/>
          </a:solidFill>
        </p:spPr>
        <p:txBody>
          <a:bodyPr wrap="square" rtlCol="0">
            <a:spAutoFit/>
          </a:bodyPr>
          <a:lstStyle/>
          <a:p>
            <a:r>
              <a:rPr lang="cs-CZ" sz="2800" dirty="0"/>
              <a:t>Norma     </a:t>
            </a:r>
            <a:endParaRPr lang="en-US" sz="2800" dirty="0"/>
          </a:p>
        </p:txBody>
      </p:sp>
      <p:sp>
        <p:nvSpPr>
          <p:cNvPr id="77" name="TextovéPole 76">
            <a:extLst>
              <a:ext uri="{FF2B5EF4-FFF2-40B4-BE49-F238E27FC236}">
                <a16:creationId xmlns:a16="http://schemas.microsoft.com/office/drawing/2014/main" id="{2BCDB7B3-056D-4A62-8D23-5E6D6F6ECDFF}"/>
              </a:ext>
            </a:extLst>
          </p:cNvPr>
          <p:cNvSpPr txBox="1"/>
          <p:nvPr/>
        </p:nvSpPr>
        <p:spPr>
          <a:xfrm>
            <a:off x="611288" y="1455365"/>
            <a:ext cx="590226" cy="369332"/>
          </a:xfrm>
          <a:prstGeom prst="rect">
            <a:avLst/>
          </a:prstGeom>
          <a:noFill/>
        </p:spPr>
        <p:txBody>
          <a:bodyPr wrap="none" rtlCol="0">
            <a:spAutoFit/>
          </a:bodyPr>
          <a:lstStyle/>
          <a:p>
            <a:r>
              <a:rPr lang="cs-CZ" dirty="0"/>
              <a:t>NHE</a:t>
            </a:r>
            <a:endParaRPr lang="en-US" dirty="0"/>
          </a:p>
        </p:txBody>
      </p:sp>
      <p:sp>
        <p:nvSpPr>
          <p:cNvPr id="78" name="TextovéPole 77">
            <a:extLst>
              <a:ext uri="{FF2B5EF4-FFF2-40B4-BE49-F238E27FC236}">
                <a16:creationId xmlns:a16="http://schemas.microsoft.com/office/drawing/2014/main" id="{D637D5AD-1DDC-4484-90D8-63D0905F340A}"/>
              </a:ext>
            </a:extLst>
          </p:cNvPr>
          <p:cNvSpPr txBox="1"/>
          <p:nvPr/>
        </p:nvSpPr>
        <p:spPr>
          <a:xfrm>
            <a:off x="1468019" y="2164128"/>
            <a:ext cx="429926" cy="369332"/>
          </a:xfrm>
          <a:prstGeom prst="rect">
            <a:avLst/>
          </a:prstGeom>
          <a:noFill/>
        </p:spPr>
        <p:txBody>
          <a:bodyPr wrap="none" rtlCol="0">
            <a:spAutoFit/>
          </a:bodyPr>
          <a:lstStyle/>
          <a:p>
            <a:r>
              <a:rPr lang="cs-CZ" dirty="0"/>
              <a:t>AE</a:t>
            </a:r>
            <a:endParaRPr lang="en-US" dirty="0"/>
          </a:p>
        </p:txBody>
      </p:sp>
      <p:sp>
        <p:nvSpPr>
          <p:cNvPr id="38" name="TextovéPole 37">
            <a:extLst>
              <a:ext uri="{FF2B5EF4-FFF2-40B4-BE49-F238E27FC236}">
                <a16:creationId xmlns:a16="http://schemas.microsoft.com/office/drawing/2014/main" id="{04304F65-D228-42B6-9A79-FBB39C32908C}"/>
              </a:ext>
            </a:extLst>
          </p:cNvPr>
          <p:cNvSpPr txBox="1"/>
          <p:nvPr/>
        </p:nvSpPr>
        <p:spPr>
          <a:xfrm>
            <a:off x="4518501" y="-51944"/>
            <a:ext cx="6790770" cy="461665"/>
          </a:xfrm>
          <a:prstGeom prst="rect">
            <a:avLst/>
          </a:prstGeom>
          <a:noFill/>
        </p:spPr>
        <p:txBody>
          <a:bodyPr wrap="none" rtlCol="0">
            <a:spAutoFit/>
          </a:bodyPr>
          <a:lstStyle/>
          <a:p>
            <a:r>
              <a:rPr lang="cs-CZ" sz="2400" b="1" dirty="0"/>
              <a:t>Patogeneze </a:t>
            </a:r>
            <a:r>
              <a:rPr lang="cs-CZ" sz="2400" b="1" dirty="0" err="1"/>
              <a:t>hyperchloremické</a:t>
            </a:r>
            <a:r>
              <a:rPr lang="cs-CZ" sz="2400" b="1" dirty="0"/>
              <a:t> acidózy při průjmech</a:t>
            </a:r>
            <a:endParaRPr lang="en-US" sz="2400" b="1" dirty="0"/>
          </a:p>
        </p:txBody>
      </p:sp>
    </p:spTree>
    <p:extLst>
      <p:ext uri="{BB962C8B-B14F-4D97-AF65-F5344CB8AC3E}">
        <p14:creationId xmlns:p14="http://schemas.microsoft.com/office/powerpoint/2010/main" val="898044975"/>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FBAD141E-2166-4156-BB67-17D9293C951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27491" y="0"/>
            <a:ext cx="4141074" cy="6858000"/>
          </a:xfrm>
          <a:prstGeom prst="rect">
            <a:avLst/>
          </a:prstGeom>
        </p:spPr>
      </p:pic>
      <p:sp>
        <p:nvSpPr>
          <p:cNvPr id="4" name="TextovéPole 3">
            <a:extLst>
              <a:ext uri="{FF2B5EF4-FFF2-40B4-BE49-F238E27FC236}">
                <a16:creationId xmlns:a16="http://schemas.microsoft.com/office/drawing/2014/main" id="{662A8ED5-C470-4984-B613-AF9C7386D39C}"/>
              </a:ext>
            </a:extLst>
          </p:cNvPr>
          <p:cNvSpPr txBox="1"/>
          <p:nvPr/>
        </p:nvSpPr>
        <p:spPr>
          <a:xfrm>
            <a:off x="164226" y="500791"/>
            <a:ext cx="2383986" cy="830997"/>
          </a:xfrm>
          <a:prstGeom prst="rect">
            <a:avLst/>
          </a:prstGeom>
          <a:noFill/>
        </p:spPr>
        <p:txBody>
          <a:bodyPr wrap="none" rtlCol="0">
            <a:spAutoFit/>
          </a:bodyPr>
          <a:lstStyle/>
          <a:p>
            <a:pPr algn="r"/>
            <a:r>
              <a:rPr lang="cs-CZ" sz="2400" b="1" dirty="0"/>
              <a:t>Vyrovnaná </a:t>
            </a:r>
          </a:p>
          <a:p>
            <a:pPr algn="r"/>
            <a:r>
              <a:rPr lang="cs-CZ" sz="2400" b="1" dirty="0"/>
              <a:t>bilance albuminu</a:t>
            </a:r>
            <a:endParaRPr lang="en-US" sz="2400" b="1" dirty="0"/>
          </a:p>
        </p:txBody>
      </p:sp>
      <p:pic>
        <p:nvPicPr>
          <p:cNvPr id="9" name="Obrázek 8">
            <a:extLst>
              <a:ext uri="{FF2B5EF4-FFF2-40B4-BE49-F238E27FC236}">
                <a16:creationId xmlns:a16="http://schemas.microsoft.com/office/drawing/2014/main" id="{44B48D47-C190-4971-8F5B-BB1F0E5757B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23840" y="13439"/>
            <a:ext cx="4141074" cy="6858000"/>
          </a:xfrm>
          <a:prstGeom prst="rect">
            <a:avLst/>
          </a:prstGeom>
          <a:solidFill>
            <a:srgbClr val="FED03E"/>
          </a:solidFill>
          <a:ln>
            <a:noFill/>
          </a:ln>
        </p:spPr>
      </p:pic>
      <p:grpSp>
        <p:nvGrpSpPr>
          <p:cNvPr id="2" name="Group 1">
            <a:extLst>
              <a:ext uri="{FF2B5EF4-FFF2-40B4-BE49-F238E27FC236}">
                <a16:creationId xmlns:a16="http://schemas.microsoft.com/office/drawing/2014/main" id="{8D49FA5D-97F2-65D7-81D5-0F96F4C4CAED}"/>
              </a:ext>
            </a:extLst>
          </p:cNvPr>
          <p:cNvGrpSpPr/>
          <p:nvPr/>
        </p:nvGrpSpPr>
        <p:grpSpPr>
          <a:xfrm>
            <a:off x="7929349" y="3600171"/>
            <a:ext cx="2234820" cy="2595913"/>
            <a:chOff x="7929349" y="3600171"/>
            <a:chExt cx="2234820" cy="2595913"/>
          </a:xfrm>
        </p:grpSpPr>
        <p:cxnSp>
          <p:nvCxnSpPr>
            <p:cNvPr id="6" name="Přímá spojnice 5">
              <a:extLst>
                <a:ext uri="{FF2B5EF4-FFF2-40B4-BE49-F238E27FC236}">
                  <a16:creationId xmlns:a16="http://schemas.microsoft.com/office/drawing/2014/main" id="{6C8C8666-9472-475A-99F1-11B594019899}"/>
                </a:ext>
              </a:extLst>
            </p:cNvPr>
            <p:cNvCxnSpPr/>
            <p:nvPr/>
          </p:nvCxnSpPr>
          <p:spPr>
            <a:xfrm>
              <a:off x="9771798" y="5643349"/>
              <a:ext cx="0" cy="55273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3" name="Přímá spojnice 12">
              <a:extLst>
                <a:ext uri="{FF2B5EF4-FFF2-40B4-BE49-F238E27FC236}">
                  <a16:creationId xmlns:a16="http://schemas.microsoft.com/office/drawing/2014/main" id="{481E003D-D6A5-406D-8835-A07B57343038}"/>
                </a:ext>
              </a:extLst>
            </p:cNvPr>
            <p:cNvCxnSpPr/>
            <p:nvPr/>
          </p:nvCxnSpPr>
          <p:spPr>
            <a:xfrm>
              <a:off x="9771798" y="4335439"/>
              <a:ext cx="0" cy="55273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5" name="Přímá spojnice 14">
              <a:extLst>
                <a:ext uri="{FF2B5EF4-FFF2-40B4-BE49-F238E27FC236}">
                  <a16:creationId xmlns:a16="http://schemas.microsoft.com/office/drawing/2014/main" id="{E86C6ADD-F30A-4AFB-A577-00EEB517A146}"/>
                </a:ext>
              </a:extLst>
            </p:cNvPr>
            <p:cNvCxnSpPr/>
            <p:nvPr/>
          </p:nvCxnSpPr>
          <p:spPr>
            <a:xfrm>
              <a:off x="8429768" y="5643348"/>
              <a:ext cx="0" cy="55273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6" name="Přímá spojnice 15">
              <a:extLst>
                <a:ext uri="{FF2B5EF4-FFF2-40B4-BE49-F238E27FC236}">
                  <a16:creationId xmlns:a16="http://schemas.microsoft.com/office/drawing/2014/main" id="{3203B9D3-AD1F-4A85-A95E-B734D8EB65B3}"/>
                </a:ext>
              </a:extLst>
            </p:cNvPr>
            <p:cNvCxnSpPr>
              <a:cxnSpLocks/>
            </p:cNvCxnSpPr>
            <p:nvPr/>
          </p:nvCxnSpPr>
          <p:spPr>
            <a:xfrm>
              <a:off x="7929349" y="4795483"/>
              <a:ext cx="479947"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1" name="Přímá spojnice 20">
              <a:extLst>
                <a:ext uri="{FF2B5EF4-FFF2-40B4-BE49-F238E27FC236}">
                  <a16:creationId xmlns:a16="http://schemas.microsoft.com/office/drawing/2014/main" id="{49DF9A04-DD7E-459E-BF68-17F04AD5D2E9}"/>
                </a:ext>
              </a:extLst>
            </p:cNvPr>
            <p:cNvCxnSpPr>
              <a:cxnSpLocks/>
            </p:cNvCxnSpPr>
            <p:nvPr/>
          </p:nvCxnSpPr>
          <p:spPr>
            <a:xfrm>
              <a:off x="8432043" y="4557215"/>
              <a:ext cx="0" cy="53340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Obdélník 26">
              <a:extLst>
                <a:ext uri="{FF2B5EF4-FFF2-40B4-BE49-F238E27FC236}">
                  <a16:creationId xmlns:a16="http://schemas.microsoft.com/office/drawing/2014/main" id="{F0D2DE58-BB1C-47B1-BDED-632B69A24F6C}"/>
                </a:ext>
              </a:extLst>
            </p:cNvPr>
            <p:cNvSpPr/>
            <p:nvPr/>
          </p:nvSpPr>
          <p:spPr>
            <a:xfrm>
              <a:off x="8196618" y="3600171"/>
              <a:ext cx="733565" cy="218359"/>
            </a:xfrm>
            <a:prstGeom prst="rect">
              <a:avLst/>
            </a:prstGeom>
            <a:solidFill>
              <a:srgbClr val="FED0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bdélník 27">
              <a:extLst>
                <a:ext uri="{FF2B5EF4-FFF2-40B4-BE49-F238E27FC236}">
                  <a16:creationId xmlns:a16="http://schemas.microsoft.com/office/drawing/2014/main" id="{69A09775-B959-4101-8150-E7E10D9B4858}"/>
                </a:ext>
              </a:extLst>
            </p:cNvPr>
            <p:cNvSpPr/>
            <p:nvPr/>
          </p:nvSpPr>
          <p:spPr>
            <a:xfrm>
              <a:off x="9430602" y="3673523"/>
              <a:ext cx="733567" cy="2183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TextovéPole 28">
            <a:extLst>
              <a:ext uri="{FF2B5EF4-FFF2-40B4-BE49-F238E27FC236}">
                <a16:creationId xmlns:a16="http://schemas.microsoft.com/office/drawing/2014/main" id="{DD6D6124-9216-43F4-A73E-B743DC2D0ED7}"/>
              </a:ext>
            </a:extLst>
          </p:cNvPr>
          <p:cNvSpPr txBox="1"/>
          <p:nvPr/>
        </p:nvSpPr>
        <p:spPr>
          <a:xfrm>
            <a:off x="5486035" y="500791"/>
            <a:ext cx="2383986" cy="830997"/>
          </a:xfrm>
          <a:prstGeom prst="rect">
            <a:avLst/>
          </a:prstGeom>
          <a:noFill/>
        </p:spPr>
        <p:txBody>
          <a:bodyPr wrap="none" rtlCol="0">
            <a:spAutoFit/>
          </a:bodyPr>
          <a:lstStyle/>
          <a:p>
            <a:pPr algn="r"/>
            <a:r>
              <a:rPr lang="cs-CZ" sz="2400" b="1" dirty="0"/>
              <a:t>Negativní </a:t>
            </a:r>
          </a:p>
          <a:p>
            <a:r>
              <a:rPr lang="cs-CZ" sz="2400" b="1" dirty="0"/>
              <a:t>bilance albuminu</a:t>
            </a:r>
            <a:endParaRPr lang="en-US" sz="2400" b="1" dirty="0"/>
          </a:p>
        </p:txBody>
      </p:sp>
      <p:sp>
        <p:nvSpPr>
          <p:cNvPr id="30" name="TextovéPole 29">
            <a:extLst>
              <a:ext uri="{FF2B5EF4-FFF2-40B4-BE49-F238E27FC236}">
                <a16:creationId xmlns:a16="http://schemas.microsoft.com/office/drawing/2014/main" id="{ACDF075E-0032-4D18-93C9-B8439AC9B2AA}"/>
              </a:ext>
            </a:extLst>
          </p:cNvPr>
          <p:cNvSpPr txBox="1"/>
          <p:nvPr/>
        </p:nvSpPr>
        <p:spPr>
          <a:xfrm>
            <a:off x="5793443" y="1535373"/>
            <a:ext cx="2135906" cy="369332"/>
          </a:xfrm>
          <a:prstGeom prst="rect">
            <a:avLst/>
          </a:prstGeom>
          <a:solidFill>
            <a:srgbClr val="FFFF00"/>
          </a:solidFill>
          <a:ln>
            <a:solidFill>
              <a:schemeClr val="tx1"/>
            </a:solidFill>
          </a:ln>
        </p:spPr>
        <p:txBody>
          <a:bodyPr wrap="none" rtlCol="0">
            <a:spAutoFit/>
          </a:bodyPr>
          <a:lstStyle/>
          <a:p>
            <a:r>
              <a:rPr lang="cs-CZ" dirty="0"/>
              <a:t>Metabolická alkalóza</a:t>
            </a:r>
            <a:endParaRPr lang="en-US" dirty="0"/>
          </a:p>
        </p:txBody>
      </p:sp>
      <p:sp>
        <p:nvSpPr>
          <p:cNvPr id="31" name="Šipka: dolů 30">
            <a:extLst>
              <a:ext uri="{FF2B5EF4-FFF2-40B4-BE49-F238E27FC236}">
                <a16:creationId xmlns:a16="http://schemas.microsoft.com/office/drawing/2014/main" id="{4D830595-978A-432B-A132-9F75A0E85882}"/>
              </a:ext>
            </a:extLst>
          </p:cNvPr>
          <p:cNvSpPr/>
          <p:nvPr/>
        </p:nvSpPr>
        <p:spPr>
          <a:xfrm>
            <a:off x="6741994" y="1241946"/>
            <a:ext cx="266131" cy="300251"/>
          </a:xfrm>
          <a:prstGeom prst="downArrow">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7974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fade">
                                      <p:cBhvr>
                                        <p:cTn id="18" dur="500"/>
                                        <p:tgtEl>
                                          <p:spTgt spid="30"/>
                                        </p:tgtEl>
                                      </p:cBhvr>
                                    </p:animEffect>
                                  </p:childTnLst>
                                </p:cTn>
                              </p:par>
                              <p:par>
                                <p:cTn id="19" presetID="10" presetClass="entr" presetSubtype="0" fill="hold" nodeType="with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animBg="1"/>
      <p:bldP spid="31" grpId="0" animBg="1"/>
    </p:bldLst>
  </p:timing>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5F920750-C3B3-4CBA-8435-2B4438DEBD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54687" y="0"/>
            <a:ext cx="5428851" cy="6858000"/>
          </a:xfrm>
          <a:prstGeom prst="rect">
            <a:avLst/>
          </a:prstGeom>
        </p:spPr>
      </p:pic>
    </p:spTree>
    <p:extLst>
      <p:ext uri="{BB962C8B-B14F-4D97-AF65-F5344CB8AC3E}">
        <p14:creationId xmlns:p14="http://schemas.microsoft.com/office/powerpoint/2010/main" val="1875074104"/>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EDD33A3B-BD92-4F52-AAB0-04279C8D8C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7078" y="0"/>
            <a:ext cx="9417841" cy="6858000"/>
          </a:xfrm>
          <a:prstGeom prst="rect">
            <a:avLst/>
          </a:prstGeom>
        </p:spPr>
      </p:pic>
    </p:spTree>
    <p:extLst>
      <p:ext uri="{BB962C8B-B14F-4D97-AF65-F5344CB8AC3E}">
        <p14:creationId xmlns:p14="http://schemas.microsoft.com/office/powerpoint/2010/main" val="1055962325"/>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a:extLst>
              <a:ext uri="{FF2B5EF4-FFF2-40B4-BE49-F238E27FC236}">
                <a16:creationId xmlns:a16="http://schemas.microsoft.com/office/drawing/2014/main" id="{6DA3BA6D-D611-4008-BC12-78B47C89F104}"/>
              </a:ext>
            </a:extLst>
          </p:cNvPr>
          <p:cNvSpPr/>
          <p:nvPr/>
        </p:nvSpPr>
        <p:spPr>
          <a:xfrm>
            <a:off x="4799856"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686A2F1C-AE4B-4C43-8264-2CC4137CB64F}"/>
              </a:ext>
            </a:extLst>
          </p:cNvPr>
          <p:cNvSpPr/>
          <p:nvPr/>
        </p:nvSpPr>
        <p:spPr>
          <a:xfrm>
            <a:off x="4799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98F0E437-0DAC-4BCB-8A0C-FD91528535C7}"/>
              </a:ext>
            </a:extLst>
          </p:cNvPr>
          <p:cNvSpPr/>
          <p:nvPr/>
        </p:nvSpPr>
        <p:spPr>
          <a:xfrm>
            <a:off x="4799856"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8B0186E5-7195-423C-BF2D-37B3D93BB2B7}"/>
              </a:ext>
            </a:extLst>
          </p:cNvPr>
          <p:cNvSpPr/>
          <p:nvPr/>
        </p:nvSpPr>
        <p:spPr>
          <a:xfrm>
            <a:off x="4799856"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854ED6D4-7820-4FE3-AE57-551969C9E726}"/>
              </a:ext>
            </a:extLst>
          </p:cNvPr>
          <p:cNvSpPr/>
          <p:nvPr/>
        </p:nvSpPr>
        <p:spPr>
          <a:xfrm>
            <a:off x="3863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bdélník 10">
            <a:extLst>
              <a:ext uri="{FF2B5EF4-FFF2-40B4-BE49-F238E27FC236}">
                <a16:creationId xmlns:a16="http://schemas.microsoft.com/office/drawing/2014/main" id="{AA3C4561-27B8-4960-8498-CD0227F0F0F6}"/>
              </a:ext>
            </a:extLst>
          </p:cNvPr>
          <p:cNvSpPr/>
          <p:nvPr/>
        </p:nvSpPr>
        <p:spPr>
          <a:xfrm>
            <a:off x="3861542" y="821495"/>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ovéPole 2">
            <a:extLst>
              <a:ext uri="{FF2B5EF4-FFF2-40B4-BE49-F238E27FC236}">
                <a16:creationId xmlns:a16="http://schemas.microsoft.com/office/drawing/2014/main" id="{D9138FF0-4833-44C9-B63C-709B365882CF}"/>
              </a:ext>
            </a:extLst>
          </p:cNvPr>
          <p:cNvSpPr txBox="1"/>
          <p:nvPr/>
        </p:nvSpPr>
        <p:spPr>
          <a:xfrm>
            <a:off x="4565530"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4" name="TextovéPole 13">
            <a:extLst>
              <a:ext uri="{FF2B5EF4-FFF2-40B4-BE49-F238E27FC236}">
                <a16:creationId xmlns:a16="http://schemas.microsoft.com/office/drawing/2014/main" id="{D5CC9D54-3B08-47AB-9946-F3929D74B9EA}"/>
              </a:ext>
            </a:extLst>
          </p:cNvPr>
          <p:cNvSpPr txBox="1"/>
          <p:nvPr/>
        </p:nvSpPr>
        <p:spPr>
          <a:xfrm>
            <a:off x="5993304"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5" name="TextovéPole 14">
            <a:extLst>
              <a:ext uri="{FF2B5EF4-FFF2-40B4-BE49-F238E27FC236}">
                <a16:creationId xmlns:a16="http://schemas.microsoft.com/office/drawing/2014/main" id="{42C0CC90-FD20-4196-96A0-4437F1E2D9AA}"/>
              </a:ext>
            </a:extLst>
          </p:cNvPr>
          <p:cNvSpPr txBox="1"/>
          <p:nvPr/>
        </p:nvSpPr>
        <p:spPr>
          <a:xfrm>
            <a:off x="6167074"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6" name="TextovéPole 15">
            <a:extLst>
              <a:ext uri="{FF2B5EF4-FFF2-40B4-BE49-F238E27FC236}">
                <a16:creationId xmlns:a16="http://schemas.microsoft.com/office/drawing/2014/main" id="{41C3B3ED-7319-4FB3-AAE4-FF76942423C7}"/>
              </a:ext>
            </a:extLst>
          </p:cNvPr>
          <p:cNvSpPr txBox="1"/>
          <p:nvPr/>
        </p:nvSpPr>
        <p:spPr>
          <a:xfrm>
            <a:off x="6651542"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7" name="TextovéPole 16">
            <a:extLst>
              <a:ext uri="{FF2B5EF4-FFF2-40B4-BE49-F238E27FC236}">
                <a16:creationId xmlns:a16="http://schemas.microsoft.com/office/drawing/2014/main" id="{14B99448-0AB3-4B12-A172-28E520450692}"/>
              </a:ext>
            </a:extLst>
          </p:cNvPr>
          <p:cNvSpPr txBox="1"/>
          <p:nvPr/>
        </p:nvSpPr>
        <p:spPr>
          <a:xfrm>
            <a:off x="4943873"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8" name="TextovéPole 17">
            <a:extLst>
              <a:ext uri="{FF2B5EF4-FFF2-40B4-BE49-F238E27FC236}">
                <a16:creationId xmlns:a16="http://schemas.microsoft.com/office/drawing/2014/main" id="{71B37486-C20F-46A9-BB8D-CF792D541855}"/>
              </a:ext>
            </a:extLst>
          </p:cNvPr>
          <p:cNvSpPr txBox="1"/>
          <p:nvPr/>
        </p:nvSpPr>
        <p:spPr>
          <a:xfrm>
            <a:off x="4082811"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38" name="Skupina 37">
            <a:extLst>
              <a:ext uri="{FF2B5EF4-FFF2-40B4-BE49-F238E27FC236}">
                <a16:creationId xmlns:a16="http://schemas.microsoft.com/office/drawing/2014/main" id="{699FA68C-3025-49D1-B38A-18CA2EBCEE8A}"/>
              </a:ext>
            </a:extLst>
          </p:cNvPr>
          <p:cNvGrpSpPr/>
          <p:nvPr/>
        </p:nvGrpSpPr>
        <p:grpSpPr>
          <a:xfrm>
            <a:off x="3861542" y="1295818"/>
            <a:ext cx="936104" cy="499867"/>
            <a:chOff x="2339752" y="2210649"/>
            <a:chExt cx="936104" cy="359270"/>
          </a:xfrm>
        </p:grpSpPr>
        <p:sp>
          <p:nvSpPr>
            <p:cNvPr id="12" name="Obdélník 11">
              <a:extLst>
                <a:ext uri="{FF2B5EF4-FFF2-40B4-BE49-F238E27FC236}">
                  <a16:creationId xmlns:a16="http://schemas.microsoft.com/office/drawing/2014/main" id="{FCD03DF3-DB78-4D1B-9C50-BA4AAB2F4DA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ovéPole 18">
              <a:extLst>
                <a:ext uri="{FF2B5EF4-FFF2-40B4-BE49-F238E27FC236}">
                  <a16:creationId xmlns:a16="http://schemas.microsoft.com/office/drawing/2014/main" id="{5BDEA2DB-D58F-40FC-AA34-773E3D2B6372}"/>
                </a:ext>
              </a:extLst>
            </p:cNvPr>
            <p:cNvSpPr txBox="1"/>
            <p:nvPr/>
          </p:nvSpPr>
          <p:spPr>
            <a:xfrm>
              <a:off x="2414994" y="2238106"/>
              <a:ext cx="699230" cy="331813"/>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39" name="Skupina 38">
            <a:extLst>
              <a:ext uri="{FF2B5EF4-FFF2-40B4-BE49-F238E27FC236}">
                <a16:creationId xmlns:a16="http://schemas.microsoft.com/office/drawing/2014/main" id="{22158593-219F-42A4-B3BC-333829F03BFB}"/>
              </a:ext>
            </a:extLst>
          </p:cNvPr>
          <p:cNvGrpSpPr/>
          <p:nvPr/>
        </p:nvGrpSpPr>
        <p:grpSpPr>
          <a:xfrm>
            <a:off x="3861542" y="1764061"/>
            <a:ext cx="1008112" cy="821705"/>
            <a:chOff x="2339752" y="1340768"/>
            <a:chExt cx="1008112" cy="864096"/>
          </a:xfrm>
        </p:grpSpPr>
        <p:sp>
          <p:nvSpPr>
            <p:cNvPr id="9" name="Obdélník 8">
              <a:extLst>
                <a:ext uri="{FF2B5EF4-FFF2-40B4-BE49-F238E27FC236}">
                  <a16:creationId xmlns:a16="http://schemas.microsoft.com/office/drawing/2014/main" id="{A24959D0-39BE-4CF3-A362-8A90E8CC8165}"/>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ovéPole 19">
              <a:extLst>
                <a:ext uri="{FF2B5EF4-FFF2-40B4-BE49-F238E27FC236}">
                  <a16:creationId xmlns:a16="http://schemas.microsoft.com/office/drawing/2014/main" id="{285456BB-CB15-4925-9AC3-CFA80A2D3656}"/>
                </a:ext>
              </a:extLst>
            </p:cNvPr>
            <p:cNvSpPr txBox="1"/>
            <p:nvPr/>
          </p:nvSpPr>
          <p:spPr>
            <a:xfrm>
              <a:off x="2340857" y="1541983"/>
              <a:ext cx="1007007"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40" name="Skupina 39">
            <a:extLst>
              <a:ext uri="{FF2B5EF4-FFF2-40B4-BE49-F238E27FC236}">
                <a16:creationId xmlns:a16="http://schemas.microsoft.com/office/drawing/2014/main" id="{D42C24B5-4D73-4A48-8F63-C8EE2947C575}"/>
              </a:ext>
            </a:extLst>
          </p:cNvPr>
          <p:cNvGrpSpPr/>
          <p:nvPr/>
        </p:nvGrpSpPr>
        <p:grpSpPr>
          <a:xfrm>
            <a:off x="3791744" y="908721"/>
            <a:ext cx="1005902" cy="461665"/>
            <a:chOff x="2269954" y="908720"/>
            <a:chExt cx="1005902" cy="461665"/>
          </a:xfrm>
        </p:grpSpPr>
        <p:sp>
          <p:nvSpPr>
            <p:cNvPr id="10" name="Obdélník 9">
              <a:extLst>
                <a:ext uri="{FF2B5EF4-FFF2-40B4-BE49-F238E27FC236}">
                  <a16:creationId xmlns:a16="http://schemas.microsoft.com/office/drawing/2014/main" id="{D488D28B-EF39-4FDC-BE61-57D9E6BC4BDA}"/>
                </a:ext>
              </a:extLst>
            </p:cNvPr>
            <p:cNvSpPr/>
            <p:nvPr/>
          </p:nvSpPr>
          <p:spPr>
            <a:xfrm>
              <a:off x="2339752" y="91105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BF2D18C0-2C88-4820-B738-3D021C8F96C5}"/>
                </a:ext>
              </a:extLst>
            </p:cNvPr>
            <p:cNvSpPr txBox="1"/>
            <p:nvPr/>
          </p:nvSpPr>
          <p:spPr>
            <a:xfrm>
              <a:off x="2269954" y="908720"/>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13" name="Přímá spojnice 12">
            <a:extLst>
              <a:ext uri="{FF2B5EF4-FFF2-40B4-BE49-F238E27FC236}">
                <a16:creationId xmlns:a16="http://schemas.microsoft.com/office/drawing/2014/main" id="{3163AA08-9B46-42E5-A704-94C8AA136BF7}"/>
              </a:ext>
            </a:extLst>
          </p:cNvPr>
          <p:cNvCxnSpPr>
            <a:cxnSpLocks/>
          </p:cNvCxnSpPr>
          <p:nvPr/>
        </p:nvCxnSpPr>
        <p:spPr>
          <a:xfrm flipH="1">
            <a:off x="5603027"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E9AE8FD1-A88C-4F1B-847B-4175DC5AD493}"/>
              </a:ext>
            </a:extLst>
          </p:cNvPr>
          <p:cNvCxnSpPr>
            <a:cxnSpLocks/>
            <a:stCxn id="15" idx="1"/>
            <a:endCxn id="6" idx="3"/>
          </p:cNvCxnSpPr>
          <p:nvPr/>
        </p:nvCxnSpPr>
        <p:spPr>
          <a:xfrm flipH="1">
            <a:off x="5735960"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B50C2F1D-CEEE-4E76-BA7C-6B2E147D5E7C}"/>
              </a:ext>
            </a:extLst>
          </p:cNvPr>
          <p:cNvCxnSpPr>
            <a:cxnSpLocks/>
            <a:stCxn id="16" idx="1"/>
            <a:endCxn id="5" idx="3"/>
          </p:cNvCxnSpPr>
          <p:nvPr/>
        </p:nvCxnSpPr>
        <p:spPr>
          <a:xfrm flipH="1">
            <a:off x="5735960"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a:extLst>
              <a:ext uri="{FF2B5EF4-FFF2-40B4-BE49-F238E27FC236}">
                <a16:creationId xmlns:a16="http://schemas.microsoft.com/office/drawing/2014/main" id="{3FADF9D3-24D8-4F25-B3CD-A729612BD2D1}"/>
              </a:ext>
            </a:extLst>
          </p:cNvPr>
          <p:cNvCxnSpPr>
            <a:cxnSpLocks/>
            <a:stCxn id="11" idx="0"/>
          </p:cNvCxnSpPr>
          <p:nvPr/>
        </p:nvCxnSpPr>
        <p:spPr>
          <a:xfrm flipV="1">
            <a:off x="4329595" y="347938"/>
            <a:ext cx="328041" cy="4735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Přímá spojnice 32">
            <a:extLst>
              <a:ext uri="{FF2B5EF4-FFF2-40B4-BE49-F238E27FC236}">
                <a16:creationId xmlns:a16="http://schemas.microsoft.com/office/drawing/2014/main" id="{11DA1EF8-41AE-4B02-B796-8CBC293A914F}"/>
              </a:ext>
            </a:extLst>
          </p:cNvPr>
          <p:cNvCxnSpPr/>
          <p:nvPr/>
        </p:nvCxnSpPr>
        <p:spPr>
          <a:xfrm flipH="1">
            <a:off x="2424616" y="1764060"/>
            <a:ext cx="1512168"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1" name="Přímá spojnice 40">
            <a:extLst>
              <a:ext uri="{FF2B5EF4-FFF2-40B4-BE49-F238E27FC236}">
                <a16:creationId xmlns:a16="http://schemas.microsoft.com/office/drawing/2014/main" id="{20139672-9593-4B72-85F5-B2D35807B15F}"/>
              </a:ext>
            </a:extLst>
          </p:cNvPr>
          <p:cNvCxnSpPr>
            <a:cxnSpLocks/>
          </p:cNvCxnSpPr>
          <p:nvPr/>
        </p:nvCxnSpPr>
        <p:spPr>
          <a:xfrm flipH="1">
            <a:off x="2424616" y="983984"/>
            <a:ext cx="237303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6" name="Přímá spojnice se šipkou 35">
            <a:extLst>
              <a:ext uri="{FF2B5EF4-FFF2-40B4-BE49-F238E27FC236}">
                <a16:creationId xmlns:a16="http://schemas.microsoft.com/office/drawing/2014/main" id="{C9940C8F-ACAA-45EC-BEE2-819A4011207A}"/>
              </a:ext>
            </a:extLst>
          </p:cNvPr>
          <p:cNvCxnSpPr>
            <a:cxnSpLocks/>
          </p:cNvCxnSpPr>
          <p:nvPr/>
        </p:nvCxnSpPr>
        <p:spPr>
          <a:xfrm>
            <a:off x="2639616" y="981398"/>
            <a:ext cx="0" cy="78266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TextovéPole 36">
            <a:extLst>
              <a:ext uri="{FF2B5EF4-FFF2-40B4-BE49-F238E27FC236}">
                <a16:creationId xmlns:a16="http://schemas.microsoft.com/office/drawing/2014/main" id="{70EA44B0-B80E-4D40-B8D8-882FEF1EB465}"/>
              </a:ext>
            </a:extLst>
          </p:cNvPr>
          <p:cNvSpPr txBox="1"/>
          <p:nvPr/>
        </p:nvSpPr>
        <p:spPr>
          <a:xfrm>
            <a:off x="2011562" y="1121776"/>
            <a:ext cx="630301" cy="461665"/>
          </a:xfrm>
          <a:prstGeom prst="rect">
            <a:avLst/>
          </a:prstGeom>
          <a:noFill/>
        </p:spPr>
        <p:txBody>
          <a:bodyPr wrap="none" rtlCol="0">
            <a:spAutoFit/>
          </a:bodyPr>
          <a:lstStyle/>
          <a:p>
            <a:r>
              <a:rPr lang="cs-CZ" dirty="0"/>
              <a:t>AG</a:t>
            </a:r>
            <a:endParaRPr lang="en-US" dirty="0"/>
          </a:p>
        </p:txBody>
      </p:sp>
    </p:spTree>
    <p:extLst>
      <p:ext uri="{BB962C8B-B14F-4D97-AF65-F5344CB8AC3E}">
        <p14:creationId xmlns:p14="http://schemas.microsoft.com/office/powerpoint/2010/main" val="259010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par>
                                <p:cTn id="8" presetID="10" presetClass="entr" presetSubtype="0"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fade">
                                      <p:cBhvr>
                                        <p:cTn id="10" dur="500"/>
                                        <p:tgtEl>
                                          <p:spTgt spid="4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nodeType="withEffect">
                                  <p:stCondLst>
                                    <p:cond delay="0"/>
                                  </p:stCondLst>
                                  <p:childTnLst>
                                    <p:set>
                                      <p:cBhvr>
                                        <p:cTn id="15" dur="1" fill="hold">
                                          <p:stCondLst>
                                            <p:cond delay="0"/>
                                          </p:stCondLst>
                                        </p:cTn>
                                        <p:tgtEl>
                                          <p:spTgt spid="44"/>
                                        </p:tgtEl>
                                        <p:attrNameLst>
                                          <p:attrName>style.visibility</p:attrName>
                                        </p:attrNameLst>
                                      </p:cBhvr>
                                      <p:to>
                                        <p:strVal val="visible"/>
                                      </p:to>
                                    </p:set>
                                    <p:animEffect transition="in" filter="fade">
                                      <p:cBhvr>
                                        <p:cTn id="16" dur="500"/>
                                        <p:tgtEl>
                                          <p:spTgt spid="4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 grpId="0"/>
    </p:bldLst>
  </p:timing>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7282" name="Objekt 3">
            <a:extLst>
              <a:ext uri="{FF2B5EF4-FFF2-40B4-BE49-F238E27FC236}">
                <a16:creationId xmlns:a16="http://schemas.microsoft.com/office/drawing/2014/main" id="{2E608B6C-67C3-4CEC-9A73-998677184884}"/>
              </a:ext>
            </a:extLst>
          </p:cNvPr>
          <p:cNvGraphicFramePr>
            <a:graphicFrameLocks noChangeAspect="1"/>
          </p:cNvGraphicFramePr>
          <p:nvPr/>
        </p:nvGraphicFramePr>
        <p:xfrm>
          <a:off x="1535465" y="-4498"/>
          <a:ext cx="9132183" cy="6849534"/>
        </p:xfrm>
        <a:graphic>
          <a:graphicData uri="http://schemas.openxmlformats.org/presentationml/2006/ole">
            <mc:AlternateContent xmlns:mc="http://schemas.openxmlformats.org/markup-compatibility/2006">
              <mc:Choice xmlns:v="urn:schemas-microsoft-com:vml" Requires="v">
                <p:oleObj name="Acrobat Document" r:id="rId3" imgW="5486400" imgH="4114800" progId="Acrobat.Document.DC">
                  <p:embed/>
                </p:oleObj>
              </mc:Choice>
              <mc:Fallback>
                <p:oleObj name="Acrobat Document" r:id="rId3" imgW="5486400" imgH="4114800" progId="Acrobat.Document.DC">
                  <p:embed/>
                  <p:pic>
                    <p:nvPicPr>
                      <p:cNvPr id="97282" name="Objekt 3">
                        <a:extLst>
                          <a:ext uri="{FF2B5EF4-FFF2-40B4-BE49-F238E27FC236}">
                            <a16:creationId xmlns:a16="http://schemas.microsoft.com/office/drawing/2014/main" id="{2E608B6C-67C3-4CEC-9A73-9986771848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5465" y="-4498"/>
                        <a:ext cx="9132183" cy="6849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extovéPole 1">
            <a:extLst>
              <a:ext uri="{FF2B5EF4-FFF2-40B4-BE49-F238E27FC236}">
                <a16:creationId xmlns:a16="http://schemas.microsoft.com/office/drawing/2014/main" id="{CEB54A5A-63B5-41C1-944F-AC67F16E371C}"/>
              </a:ext>
            </a:extLst>
          </p:cNvPr>
          <p:cNvSpPr txBox="1"/>
          <p:nvPr/>
        </p:nvSpPr>
        <p:spPr>
          <a:xfrm>
            <a:off x="211541" y="1849272"/>
            <a:ext cx="1589964" cy="646331"/>
          </a:xfrm>
          <a:prstGeom prst="rect">
            <a:avLst/>
          </a:prstGeom>
          <a:solidFill>
            <a:srgbClr val="FFFF45"/>
          </a:solidFill>
        </p:spPr>
        <p:txBody>
          <a:bodyPr wrap="square" rtlCol="0">
            <a:spAutoFit/>
          </a:bodyPr>
          <a:lstStyle/>
          <a:p>
            <a:r>
              <a:rPr lang="cs-CZ" dirty="0"/>
              <a:t>Rozdíly jsou minimální</a:t>
            </a:r>
            <a:endParaRPr lang="en-US" dirty="0"/>
          </a:p>
        </p:txBody>
      </p:sp>
      <p:sp>
        <p:nvSpPr>
          <p:cNvPr id="3" name="TextovéPole 2">
            <a:extLst>
              <a:ext uri="{FF2B5EF4-FFF2-40B4-BE49-F238E27FC236}">
                <a16:creationId xmlns:a16="http://schemas.microsoft.com/office/drawing/2014/main" id="{8A8E7435-2DB5-4D1F-B76A-9E0E258F42F5}"/>
              </a:ext>
            </a:extLst>
          </p:cNvPr>
          <p:cNvSpPr txBox="1"/>
          <p:nvPr/>
        </p:nvSpPr>
        <p:spPr>
          <a:xfrm>
            <a:off x="3305520" y="5222706"/>
            <a:ext cx="5856515" cy="646331"/>
          </a:xfrm>
          <a:prstGeom prst="rect">
            <a:avLst/>
          </a:prstGeom>
          <a:solidFill>
            <a:srgbClr val="FFFF45"/>
          </a:solidFill>
        </p:spPr>
        <p:txBody>
          <a:bodyPr wrap="square" rtlCol="0">
            <a:spAutoFit/>
          </a:bodyPr>
          <a:lstStyle/>
          <a:p>
            <a:r>
              <a:rPr lang="cs-CZ" dirty="0" err="1"/>
              <a:t>Siggaard</a:t>
            </a:r>
            <a:r>
              <a:rPr lang="cs-CZ" dirty="0"/>
              <a:t>-Andersenův nomogram byl původně definován pro teplotu 38° C</a:t>
            </a:r>
            <a:endParaRPr lang="en-US" dirty="0"/>
          </a:p>
        </p:txBody>
      </p:sp>
    </p:spTree>
    <p:extLst>
      <p:ext uri="{BB962C8B-B14F-4D97-AF65-F5344CB8AC3E}">
        <p14:creationId xmlns:p14="http://schemas.microsoft.com/office/powerpoint/2010/main" val="2478751331"/>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2">
            <a:extLst>
              <a:ext uri="{FF2B5EF4-FFF2-40B4-BE49-F238E27FC236}">
                <a16:creationId xmlns:a16="http://schemas.microsoft.com/office/drawing/2014/main" id="{F45A000A-1D3E-443A-A753-1CF8CD01CF5F}"/>
              </a:ext>
            </a:extLst>
          </p:cNvPr>
          <p:cNvSpPr>
            <a:spLocks noGrp="1" noChangeArrowheads="1"/>
          </p:cNvSpPr>
          <p:nvPr>
            <p:ph type="title"/>
          </p:nvPr>
        </p:nvSpPr>
        <p:spPr/>
        <p:txBody>
          <a:bodyPr>
            <a:normAutofit fontScale="90000"/>
          </a:bodyPr>
          <a:lstStyle/>
          <a:p>
            <a:pPr eaLnBrk="1" hangingPunct="1"/>
            <a:r>
              <a:rPr lang="cs-CZ" altLang="cs-CZ" sz="4000" b="1" dirty="0"/>
              <a:t>Problémy klasického přístupu „Dánské školy“</a:t>
            </a:r>
          </a:p>
        </p:txBody>
      </p:sp>
      <p:graphicFrame>
        <p:nvGraphicFramePr>
          <p:cNvPr id="97284" name="Object 2">
            <a:extLst>
              <a:ext uri="{FF2B5EF4-FFF2-40B4-BE49-F238E27FC236}">
                <a16:creationId xmlns:a16="http://schemas.microsoft.com/office/drawing/2014/main" id="{D736F847-8551-4EAF-B4B9-5C8E0F935795}"/>
              </a:ext>
            </a:extLst>
          </p:cNvPr>
          <p:cNvGraphicFramePr>
            <a:graphicFrameLocks noGrp="1" noChangeAspect="1"/>
          </p:cNvGraphicFramePr>
          <p:nvPr>
            <p:ph idx="1"/>
            <p:extLst>
              <p:ext uri="{D42A27DB-BD31-4B8C-83A1-F6EECF244321}">
                <p14:modId xmlns:p14="http://schemas.microsoft.com/office/powerpoint/2010/main" val="434675163"/>
              </p:ext>
            </p:extLst>
          </p:nvPr>
        </p:nvGraphicFramePr>
        <p:xfrm>
          <a:off x="9864233" y="2795615"/>
          <a:ext cx="1339850" cy="2228850"/>
        </p:xfrm>
        <a:graphic>
          <a:graphicData uri="http://schemas.openxmlformats.org/presentationml/2006/ole">
            <mc:AlternateContent xmlns:mc="http://schemas.openxmlformats.org/markup-compatibility/2006">
              <mc:Choice xmlns:v="urn:schemas-microsoft-com:vml" Requires="v">
                <p:oleObj name="Flash Document" r:id="rId3" imgW="1339920" imgH="2228760" progId="Flash.Movie">
                  <p:embed/>
                </p:oleObj>
              </mc:Choice>
              <mc:Fallback>
                <p:oleObj name="Flash Document" r:id="rId3" imgW="1339920" imgH="2228760" progId="Flash.Movie">
                  <p:embed/>
                  <p:pic>
                    <p:nvPicPr>
                      <p:cNvPr id="97284" name="Object 2">
                        <a:extLst>
                          <a:ext uri="{FF2B5EF4-FFF2-40B4-BE49-F238E27FC236}">
                            <a16:creationId xmlns:a16="http://schemas.microsoft.com/office/drawing/2014/main" id="{D736F847-8551-4EAF-B4B9-5C8E0F9357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64233" y="2795615"/>
                        <a:ext cx="1339850" cy="2228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3188" name="Text Box 6">
            <a:extLst>
              <a:ext uri="{FF2B5EF4-FFF2-40B4-BE49-F238E27FC236}">
                <a16:creationId xmlns:a16="http://schemas.microsoft.com/office/drawing/2014/main" id="{4CBBBB54-2FB8-4B8D-9337-3473E920C28F}"/>
              </a:ext>
            </a:extLst>
          </p:cNvPr>
          <p:cNvSpPr txBox="1">
            <a:spLocks noChangeArrowheads="1"/>
          </p:cNvSpPr>
          <p:nvPr/>
        </p:nvSpPr>
        <p:spPr bwMode="auto">
          <a:xfrm>
            <a:off x="1900562" y="1792415"/>
            <a:ext cx="449353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b="1">
                <a:solidFill>
                  <a:schemeClr val="folHlink"/>
                </a:solidFill>
              </a:rPr>
              <a:t>Definice </a:t>
            </a:r>
            <a:r>
              <a:rPr lang="cs-CZ" altLang="cs-CZ" sz="2399" b="1" i="1"/>
              <a:t>(pro krev in vitro)</a:t>
            </a:r>
            <a:endParaRPr lang="cs-CZ" altLang="cs-CZ" sz="2399" b="1" i="1">
              <a:solidFill>
                <a:schemeClr val="folHlink"/>
              </a:solidFill>
            </a:endParaRPr>
          </a:p>
        </p:txBody>
      </p:sp>
      <p:sp>
        <p:nvSpPr>
          <p:cNvPr id="93189" name="Text Box 7">
            <a:extLst>
              <a:ext uri="{FF2B5EF4-FFF2-40B4-BE49-F238E27FC236}">
                <a16:creationId xmlns:a16="http://schemas.microsoft.com/office/drawing/2014/main" id="{B1F469DE-2B99-42C4-919A-E900ACE18948}"/>
              </a:ext>
            </a:extLst>
          </p:cNvPr>
          <p:cNvSpPr txBox="1">
            <a:spLocks noChangeArrowheads="1"/>
          </p:cNvSpPr>
          <p:nvPr/>
        </p:nvSpPr>
        <p:spPr bwMode="auto">
          <a:xfrm>
            <a:off x="1775159" y="2349584"/>
            <a:ext cx="8089074"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b="1">
                <a:solidFill>
                  <a:srgbClr val="0099FF"/>
                </a:solidFill>
              </a:rPr>
              <a:t>- Pufrační báze:</a:t>
            </a:r>
            <a:r>
              <a:rPr lang="cs-CZ" altLang="cs-CZ" sz="2399" b="1">
                <a:solidFill>
                  <a:srgbClr val="37B3FF"/>
                </a:solidFill>
              </a:rPr>
              <a:t> </a:t>
            </a:r>
            <a:r>
              <a:rPr lang="cs-CZ" altLang="cs-CZ" sz="2399"/>
              <a:t>[BB]=[HCO</a:t>
            </a:r>
            <a:r>
              <a:rPr lang="cs-CZ" altLang="cs-CZ" sz="2399" baseline="-25000"/>
              <a:t>3</a:t>
            </a:r>
            <a:r>
              <a:rPr lang="cs-CZ" altLang="cs-CZ" sz="2399" baseline="40000"/>
              <a:t>-</a:t>
            </a:r>
            <a:r>
              <a:rPr lang="cs-CZ" altLang="cs-CZ" sz="2399"/>
              <a:t>]+[Buf</a:t>
            </a:r>
            <a:r>
              <a:rPr lang="cs-CZ" altLang="cs-CZ" sz="2399" baseline="40000"/>
              <a:t>-</a:t>
            </a:r>
            <a:r>
              <a:rPr lang="cs-CZ" altLang="cs-CZ" sz="2399"/>
              <a:t>] nezávisí na pCO</a:t>
            </a:r>
            <a:r>
              <a:rPr lang="cs-CZ" altLang="cs-CZ" sz="2399" baseline="-25000"/>
              <a:t>2</a:t>
            </a:r>
            <a:r>
              <a:rPr lang="cs-CZ" altLang="cs-CZ" sz="2399" b="1">
                <a:solidFill>
                  <a:schemeClr val="folHlink"/>
                </a:solidFill>
              </a:rPr>
              <a:t> </a:t>
            </a:r>
            <a:endParaRPr lang="cs-CZ" altLang="cs-CZ" sz="2399" b="1" i="1">
              <a:solidFill>
                <a:schemeClr val="folHlink"/>
              </a:solidFill>
            </a:endParaRPr>
          </a:p>
        </p:txBody>
      </p:sp>
      <p:sp>
        <p:nvSpPr>
          <p:cNvPr id="97288" name="Text Box 8">
            <a:extLst>
              <a:ext uri="{FF2B5EF4-FFF2-40B4-BE49-F238E27FC236}">
                <a16:creationId xmlns:a16="http://schemas.microsoft.com/office/drawing/2014/main" id="{27D3E91E-DEEE-4026-82CD-59A483627815}"/>
              </a:ext>
            </a:extLst>
          </p:cNvPr>
          <p:cNvSpPr txBox="1">
            <a:spLocks noChangeArrowheads="1"/>
          </p:cNvSpPr>
          <p:nvPr/>
        </p:nvSpPr>
        <p:spPr bwMode="auto">
          <a:xfrm>
            <a:off x="1848179" y="2924214"/>
            <a:ext cx="7402989" cy="1199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Char char="-"/>
            </a:pPr>
            <a:r>
              <a:rPr lang="cs-CZ" altLang="cs-CZ" sz="2399" b="1">
                <a:solidFill>
                  <a:srgbClr val="0099FF"/>
                </a:solidFill>
              </a:rPr>
              <a:t>Normální pufrovací báze:</a:t>
            </a:r>
            <a:r>
              <a:rPr lang="cs-CZ" altLang="cs-CZ" sz="2399" b="1">
                <a:solidFill>
                  <a:srgbClr val="37B3FF"/>
                </a:solidFill>
              </a:rPr>
              <a:t> </a:t>
            </a:r>
            <a:r>
              <a:rPr lang="cs-CZ" altLang="cs-CZ" sz="2399"/>
              <a:t>[NBB]</a:t>
            </a:r>
          </a:p>
          <a:p>
            <a:pPr eaLnBrk="1" hangingPunct="1">
              <a:spcBef>
                <a:spcPct val="0"/>
              </a:spcBef>
              <a:buClrTx/>
              <a:buFontTx/>
              <a:buNone/>
            </a:pPr>
            <a:r>
              <a:rPr lang="cs-CZ" altLang="cs-CZ" sz="2399"/>
              <a:t>	[BB] při pH=7.4 při pCO=40 torr a daném </a:t>
            </a:r>
            <a:r>
              <a:rPr lang="cs-CZ" altLang="cs-CZ" sz="2399" b="1"/>
              <a:t>Hb</a:t>
            </a:r>
          </a:p>
          <a:p>
            <a:pPr eaLnBrk="1" hangingPunct="1">
              <a:spcBef>
                <a:spcPct val="0"/>
              </a:spcBef>
              <a:buClrTx/>
              <a:buFontTx/>
              <a:buNone/>
            </a:pPr>
            <a:r>
              <a:rPr lang="cs-CZ" altLang="cs-CZ" sz="2399" b="1"/>
              <a:t>	</a:t>
            </a:r>
            <a:r>
              <a:rPr lang="cs-CZ" altLang="cs-CZ" sz="2399"/>
              <a:t>(a normálních plazm. bílkovinách)</a:t>
            </a:r>
            <a:endParaRPr lang="cs-CZ" altLang="cs-CZ" sz="2399" b="1"/>
          </a:p>
        </p:txBody>
      </p:sp>
      <p:sp>
        <p:nvSpPr>
          <p:cNvPr id="97289" name="Text Box 9">
            <a:extLst>
              <a:ext uri="{FF2B5EF4-FFF2-40B4-BE49-F238E27FC236}">
                <a16:creationId xmlns:a16="http://schemas.microsoft.com/office/drawing/2014/main" id="{98235349-2BD1-49F0-9258-54A071D9AABF}"/>
              </a:ext>
            </a:extLst>
          </p:cNvPr>
          <p:cNvSpPr txBox="1">
            <a:spLocks noChangeArrowheads="1"/>
          </p:cNvSpPr>
          <p:nvPr/>
        </p:nvSpPr>
        <p:spPr bwMode="auto">
          <a:xfrm>
            <a:off x="1919610" y="4149670"/>
            <a:ext cx="4895892"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Char char="-"/>
            </a:pPr>
            <a:r>
              <a:rPr lang="cs-CZ" altLang="cs-CZ" sz="2399" b="1" dirty="0">
                <a:solidFill>
                  <a:srgbClr val="0099FF"/>
                </a:solidFill>
              </a:rPr>
              <a:t> Base </a:t>
            </a:r>
            <a:r>
              <a:rPr lang="cs-CZ" altLang="cs-CZ" sz="2399" b="1" dirty="0" err="1">
                <a:solidFill>
                  <a:srgbClr val="0099FF"/>
                </a:solidFill>
              </a:rPr>
              <a:t>Excess</a:t>
            </a:r>
            <a:r>
              <a:rPr lang="cs-CZ" altLang="cs-CZ" sz="2399" b="1" dirty="0">
                <a:solidFill>
                  <a:srgbClr val="0099FF"/>
                </a:solidFill>
              </a:rPr>
              <a:t>:</a:t>
            </a:r>
            <a:r>
              <a:rPr lang="cs-CZ" altLang="cs-CZ" sz="2399" b="1" dirty="0">
                <a:solidFill>
                  <a:srgbClr val="37B3FF"/>
                </a:solidFill>
              </a:rPr>
              <a:t> </a:t>
            </a:r>
            <a:r>
              <a:rPr lang="cs-CZ" altLang="cs-CZ" sz="2399" dirty="0"/>
              <a:t>[BE]=[BB]-[NBB]</a:t>
            </a:r>
            <a:endParaRPr lang="cs-CZ" altLang="cs-CZ" sz="2399" b="1" dirty="0"/>
          </a:p>
        </p:txBody>
      </p:sp>
      <p:sp>
        <p:nvSpPr>
          <p:cNvPr id="97290" name="Text Box 10">
            <a:extLst>
              <a:ext uri="{FF2B5EF4-FFF2-40B4-BE49-F238E27FC236}">
                <a16:creationId xmlns:a16="http://schemas.microsoft.com/office/drawing/2014/main" id="{BEE60A09-AFF4-4AA5-9BAF-0BADD0F00D18}"/>
              </a:ext>
            </a:extLst>
          </p:cNvPr>
          <p:cNvSpPr txBox="1">
            <a:spLocks noChangeArrowheads="1"/>
          </p:cNvSpPr>
          <p:nvPr/>
        </p:nvSpPr>
        <p:spPr bwMode="auto">
          <a:xfrm>
            <a:off x="1919611" y="5084636"/>
            <a:ext cx="6668813" cy="1569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b="1" dirty="0">
                <a:solidFill>
                  <a:schemeClr val="folHlink"/>
                </a:solidFill>
              </a:rPr>
              <a:t>Definice pouze pro standardní podmínky</a:t>
            </a:r>
          </a:p>
          <a:p>
            <a:pPr eaLnBrk="1" hangingPunct="1">
              <a:spcBef>
                <a:spcPct val="0"/>
              </a:spcBef>
              <a:buClrTx/>
              <a:buFontTx/>
              <a:buNone/>
            </a:pPr>
            <a:r>
              <a:rPr lang="cs-CZ" altLang="cs-CZ" sz="2399" b="1" dirty="0">
                <a:solidFill>
                  <a:schemeClr val="folHlink"/>
                </a:solidFill>
              </a:rPr>
              <a:t> </a:t>
            </a:r>
            <a:r>
              <a:rPr lang="cs-CZ" altLang="cs-CZ" sz="2399" b="1" i="1" dirty="0"/>
              <a:t>  nezahrnuje </a:t>
            </a:r>
            <a:r>
              <a:rPr lang="cs-CZ" altLang="cs-CZ" sz="2399" b="1" i="1" dirty="0" err="1"/>
              <a:t>hypo</a:t>
            </a:r>
            <a:r>
              <a:rPr lang="cs-CZ" altLang="cs-CZ" sz="2399" b="1" i="1" dirty="0"/>
              <a:t>/</a:t>
            </a:r>
            <a:r>
              <a:rPr lang="cs-CZ" altLang="cs-CZ" sz="2399" b="1" i="1" dirty="0" err="1"/>
              <a:t>hyperalbuminémii</a:t>
            </a:r>
            <a:endParaRPr lang="cs-CZ" altLang="cs-CZ" sz="2399" b="1" i="1" dirty="0"/>
          </a:p>
          <a:p>
            <a:pPr eaLnBrk="1" hangingPunct="1">
              <a:spcBef>
                <a:spcPct val="0"/>
              </a:spcBef>
              <a:buClrTx/>
              <a:buFontTx/>
              <a:buNone/>
            </a:pPr>
            <a:r>
              <a:rPr lang="cs-CZ" altLang="cs-CZ" sz="2399" i="1" dirty="0"/>
              <a:t>                      </a:t>
            </a:r>
            <a:r>
              <a:rPr lang="cs-CZ" altLang="cs-CZ" sz="2399" b="1" i="1" dirty="0" err="1"/>
              <a:t>diluci</a:t>
            </a:r>
            <a:r>
              <a:rPr lang="cs-CZ" altLang="cs-CZ" sz="2399" b="1" i="1" dirty="0"/>
              <a:t> a dehydrataci</a:t>
            </a:r>
          </a:p>
          <a:p>
            <a:pPr eaLnBrk="1" hangingPunct="1">
              <a:spcBef>
                <a:spcPct val="0"/>
              </a:spcBef>
              <a:buClrTx/>
              <a:buFontTx/>
              <a:buNone/>
            </a:pPr>
            <a:r>
              <a:rPr lang="cs-CZ" altLang="cs-CZ" sz="2399" i="1" dirty="0"/>
              <a:t>   původně definováno pro teplotu 38°C</a:t>
            </a:r>
          </a:p>
        </p:txBody>
      </p:sp>
    </p:spTree>
    <p:extLst>
      <p:ext uri="{BB962C8B-B14F-4D97-AF65-F5344CB8AC3E}">
        <p14:creationId xmlns:p14="http://schemas.microsoft.com/office/powerpoint/2010/main" val="14345847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97288">
                                            <p:txEl>
                                              <p:pRg st="0" end="0"/>
                                            </p:txEl>
                                          </p:spTgt>
                                        </p:tgtEl>
                                        <p:attrNameLst>
                                          <p:attrName>style.visibility</p:attrName>
                                        </p:attrNameLst>
                                      </p:cBhvr>
                                      <p:to>
                                        <p:strVal val="visible"/>
                                      </p:to>
                                    </p:set>
                                    <p:animEffect transition="in" filter="checkerboard(across)">
                                      <p:cBhvr>
                                        <p:cTn id="7" dur="500"/>
                                        <p:tgtEl>
                                          <p:spTgt spid="97288">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97288">
                                            <p:txEl>
                                              <p:pRg st="1" end="1"/>
                                            </p:txEl>
                                          </p:spTgt>
                                        </p:tgtEl>
                                        <p:attrNameLst>
                                          <p:attrName>style.visibility</p:attrName>
                                        </p:attrNameLst>
                                      </p:cBhvr>
                                      <p:to>
                                        <p:strVal val="visible"/>
                                      </p:to>
                                    </p:set>
                                    <p:animEffect transition="in" filter="checkerboard(across)">
                                      <p:cBhvr>
                                        <p:cTn id="10" dur="500"/>
                                        <p:tgtEl>
                                          <p:spTgt spid="97288">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97288">
                                            <p:txEl>
                                              <p:pRg st="2" end="2"/>
                                            </p:txEl>
                                          </p:spTgt>
                                        </p:tgtEl>
                                        <p:attrNameLst>
                                          <p:attrName>style.visibility</p:attrName>
                                        </p:attrNameLst>
                                      </p:cBhvr>
                                      <p:to>
                                        <p:strVal val="visible"/>
                                      </p:to>
                                    </p:set>
                                    <p:animEffect transition="in" filter="checkerboard(across)">
                                      <p:cBhvr>
                                        <p:cTn id="13" dur="500"/>
                                        <p:tgtEl>
                                          <p:spTgt spid="97288">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97289"/>
                                        </p:tgtEl>
                                        <p:attrNameLst>
                                          <p:attrName>style.visibility</p:attrName>
                                        </p:attrNameLst>
                                      </p:cBhvr>
                                      <p:to>
                                        <p:strVal val="visible"/>
                                      </p:to>
                                    </p:set>
                                    <p:animEffect transition="in" filter="checkerboard(across)">
                                      <p:cBhvr>
                                        <p:cTn id="18" dur="500"/>
                                        <p:tgtEl>
                                          <p:spTgt spid="9728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97290"/>
                                        </p:tgtEl>
                                        <p:attrNameLst>
                                          <p:attrName>style.visibility</p:attrName>
                                        </p:attrNameLst>
                                      </p:cBhvr>
                                      <p:to>
                                        <p:strVal val="visible"/>
                                      </p:to>
                                    </p:set>
                                    <p:animEffect transition="in" filter="checkerboard(across)">
                                      <p:cBhvr>
                                        <p:cTn id="23" dur="500"/>
                                        <p:tgtEl>
                                          <p:spTgt spid="9729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 presetClass="entr" presetSubtype="10" fill="hold" nodeType="clickEffect">
                                  <p:stCondLst>
                                    <p:cond delay="0"/>
                                  </p:stCondLst>
                                  <p:childTnLst>
                                    <p:set>
                                      <p:cBhvr>
                                        <p:cTn id="27" dur="1" fill="hold">
                                          <p:stCondLst>
                                            <p:cond delay="0"/>
                                          </p:stCondLst>
                                        </p:cTn>
                                        <p:tgtEl>
                                          <p:spTgt spid="97284"/>
                                        </p:tgtEl>
                                        <p:attrNameLst>
                                          <p:attrName>style.visibility</p:attrName>
                                        </p:attrNameLst>
                                      </p:cBhvr>
                                      <p:to>
                                        <p:strVal val="visible"/>
                                      </p:to>
                                    </p:set>
                                    <p:animEffect transition="in" filter="checkerboard(across)">
                                      <p:cBhvr>
                                        <p:cTn id="28" dur="500"/>
                                        <p:tgtEl>
                                          <p:spTgt spid="972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9" grpId="0"/>
      <p:bldP spid="97290" grpId="0"/>
    </p:bldLst>
  </p:timing>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CC62915F-97BD-4C59-913D-0CABCF2DA5B4}"/>
              </a:ext>
            </a:extLst>
          </p:cNvPr>
          <p:cNvSpPr>
            <a:spLocks noGrp="1" noChangeArrowheads="1"/>
          </p:cNvSpPr>
          <p:nvPr>
            <p:ph type="title"/>
          </p:nvPr>
        </p:nvSpPr>
        <p:spPr>
          <a:xfrm>
            <a:off x="1057701" y="266"/>
            <a:ext cx="11243156" cy="1223869"/>
          </a:xfrm>
        </p:spPr>
        <p:txBody>
          <a:bodyPr>
            <a:normAutofit fontScale="90000"/>
          </a:bodyPr>
          <a:lstStyle/>
          <a:p>
            <a:pPr algn="ctr" eaLnBrk="1" hangingPunct="1"/>
            <a:r>
              <a:rPr lang="cs-CZ" altLang="cs-CZ" sz="4000" b="1" dirty="0"/>
              <a:t>Řešení některých problémů klasického přístupu „Dánské školy“</a:t>
            </a:r>
          </a:p>
        </p:txBody>
      </p:sp>
      <p:sp>
        <p:nvSpPr>
          <p:cNvPr id="95235" name="Text Box 6">
            <a:extLst>
              <a:ext uri="{FF2B5EF4-FFF2-40B4-BE49-F238E27FC236}">
                <a16:creationId xmlns:a16="http://schemas.microsoft.com/office/drawing/2014/main" id="{63B46D66-07C3-42D3-8723-8807069B6AFA}"/>
              </a:ext>
            </a:extLst>
          </p:cNvPr>
          <p:cNvSpPr txBox="1">
            <a:spLocks noChangeArrowheads="1"/>
          </p:cNvSpPr>
          <p:nvPr/>
        </p:nvSpPr>
        <p:spPr bwMode="auto">
          <a:xfrm>
            <a:off x="1900562" y="1792415"/>
            <a:ext cx="4123245"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b="1" dirty="0">
                <a:solidFill>
                  <a:schemeClr val="folHlink"/>
                </a:solidFill>
              </a:rPr>
              <a:t>Korigovaná definice BE </a:t>
            </a:r>
            <a:endParaRPr lang="cs-CZ" altLang="cs-CZ" sz="2399" b="1" i="1" dirty="0">
              <a:solidFill>
                <a:schemeClr val="folHlink"/>
              </a:solidFill>
            </a:endParaRPr>
          </a:p>
        </p:txBody>
      </p:sp>
      <p:sp>
        <p:nvSpPr>
          <p:cNvPr id="95236" name="Text Box 7">
            <a:extLst>
              <a:ext uri="{FF2B5EF4-FFF2-40B4-BE49-F238E27FC236}">
                <a16:creationId xmlns:a16="http://schemas.microsoft.com/office/drawing/2014/main" id="{E5A062EF-D00B-4CF5-A24A-CB8558790554}"/>
              </a:ext>
            </a:extLst>
          </p:cNvPr>
          <p:cNvSpPr txBox="1">
            <a:spLocks noChangeArrowheads="1"/>
          </p:cNvSpPr>
          <p:nvPr/>
        </p:nvSpPr>
        <p:spPr bwMode="auto">
          <a:xfrm>
            <a:off x="1775159" y="2349584"/>
            <a:ext cx="8089074"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b="1" dirty="0">
                <a:solidFill>
                  <a:srgbClr val="0099FF"/>
                </a:solidFill>
              </a:rPr>
              <a:t>- </a:t>
            </a:r>
            <a:r>
              <a:rPr lang="cs-CZ" altLang="cs-CZ" sz="2399" b="1" dirty="0" err="1">
                <a:solidFill>
                  <a:srgbClr val="0099FF"/>
                </a:solidFill>
              </a:rPr>
              <a:t>Pufrační</a:t>
            </a:r>
            <a:r>
              <a:rPr lang="cs-CZ" altLang="cs-CZ" sz="2399" b="1" dirty="0">
                <a:solidFill>
                  <a:srgbClr val="0099FF"/>
                </a:solidFill>
              </a:rPr>
              <a:t> báze:</a:t>
            </a:r>
            <a:r>
              <a:rPr lang="cs-CZ" altLang="cs-CZ" sz="2399" b="1" dirty="0">
                <a:solidFill>
                  <a:srgbClr val="37B3FF"/>
                </a:solidFill>
              </a:rPr>
              <a:t> </a:t>
            </a:r>
            <a:r>
              <a:rPr lang="cs-CZ" altLang="cs-CZ" sz="2399" dirty="0"/>
              <a:t>[BB]=[HCO</a:t>
            </a:r>
            <a:r>
              <a:rPr lang="cs-CZ" altLang="cs-CZ" sz="2399" baseline="-25000" dirty="0"/>
              <a:t>3</a:t>
            </a:r>
            <a:r>
              <a:rPr lang="cs-CZ" altLang="cs-CZ" sz="2399" baseline="40000" dirty="0"/>
              <a:t>-</a:t>
            </a:r>
            <a:r>
              <a:rPr lang="cs-CZ" altLang="cs-CZ" sz="2399" dirty="0"/>
              <a:t>]+[</a:t>
            </a:r>
            <a:r>
              <a:rPr lang="cs-CZ" altLang="cs-CZ" sz="2399" dirty="0" err="1"/>
              <a:t>Buf</a:t>
            </a:r>
            <a:r>
              <a:rPr lang="cs-CZ" altLang="cs-CZ" sz="2399" baseline="40000" dirty="0"/>
              <a:t>-</a:t>
            </a:r>
            <a:r>
              <a:rPr lang="cs-CZ" altLang="cs-CZ" sz="2399" dirty="0"/>
              <a:t>] nezávisí na pCO</a:t>
            </a:r>
            <a:r>
              <a:rPr lang="cs-CZ" altLang="cs-CZ" sz="2399" baseline="-25000" dirty="0"/>
              <a:t>2</a:t>
            </a:r>
            <a:r>
              <a:rPr lang="cs-CZ" altLang="cs-CZ" sz="2399" b="1" dirty="0">
                <a:solidFill>
                  <a:schemeClr val="folHlink"/>
                </a:solidFill>
              </a:rPr>
              <a:t> </a:t>
            </a:r>
            <a:endParaRPr lang="cs-CZ" altLang="cs-CZ" sz="2399" b="1" i="1" dirty="0">
              <a:solidFill>
                <a:schemeClr val="folHlink"/>
              </a:solidFill>
            </a:endParaRPr>
          </a:p>
        </p:txBody>
      </p:sp>
      <p:sp>
        <p:nvSpPr>
          <p:cNvPr id="95237" name="Text Box 8">
            <a:extLst>
              <a:ext uri="{FF2B5EF4-FFF2-40B4-BE49-F238E27FC236}">
                <a16:creationId xmlns:a16="http://schemas.microsoft.com/office/drawing/2014/main" id="{19A819B8-0839-47E6-A612-B1B82FB23CB0}"/>
              </a:ext>
            </a:extLst>
          </p:cNvPr>
          <p:cNvSpPr txBox="1">
            <a:spLocks noChangeArrowheads="1"/>
          </p:cNvSpPr>
          <p:nvPr/>
        </p:nvSpPr>
        <p:spPr bwMode="auto">
          <a:xfrm>
            <a:off x="1848180" y="2924214"/>
            <a:ext cx="9905276" cy="1199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Char char="-"/>
            </a:pPr>
            <a:r>
              <a:rPr lang="cs-CZ" altLang="cs-CZ" sz="2399" b="1" dirty="0">
                <a:solidFill>
                  <a:srgbClr val="0099FF"/>
                </a:solidFill>
              </a:rPr>
              <a:t>Normální </a:t>
            </a:r>
            <a:r>
              <a:rPr lang="cs-CZ" altLang="cs-CZ" sz="2399" b="1" dirty="0" err="1">
                <a:solidFill>
                  <a:srgbClr val="0099FF"/>
                </a:solidFill>
              </a:rPr>
              <a:t>pufrovací</a:t>
            </a:r>
            <a:r>
              <a:rPr lang="cs-CZ" altLang="cs-CZ" sz="2399" b="1" dirty="0">
                <a:solidFill>
                  <a:srgbClr val="0099FF"/>
                </a:solidFill>
              </a:rPr>
              <a:t> báze:</a:t>
            </a:r>
            <a:r>
              <a:rPr lang="cs-CZ" altLang="cs-CZ" sz="2399" b="1" dirty="0">
                <a:solidFill>
                  <a:srgbClr val="37B3FF"/>
                </a:solidFill>
              </a:rPr>
              <a:t> </a:t>
            </a:r>
            <a:r>
              <a:rPr lang="cs-CZ" altLang="cs-CZ" sz="2399" dirty="0"/>
              <a:t>[NBB]</a:t>
            </a:r>
          </a:p>
          <a:p>
            <a:pPr eaLnBrk="1" hangingPunct="1">
              <a:spcBef>
                <a:spcPct val="0"/>
              </a:spcBef>
              <a:buClrTx/>
              <a:buFontTx/>
              <a:buNone/>
            </a:pPr>
            <a:r>
              <a:rPr lang="cs-CZ" altLang="cs-CZ" sz="2399" dirty="0"/>
              <a:t>	[BB] při pH=7.4 při </a:t>
            </a:r>
            <a:r>
              <a:rPr lang="cs-CZ" altLang="cs-CZ" sz="2399" dirty="0" err="1"/>
              <a:t>pCO</a:t>
            </a:r>
            <a:r>
              <a:rPr lang="cs-CZ" altLang="cs-CZ" sz="2399" dirty="0"/>
              <a:t>=40 torr a daném </a:t>
            </a:r>
            <a:r>
              <a:rPr lang="cs-CZ" altLang="cs-CZ" sz="2399" b="1" dirty="0" err="1"/>
              <a:t>Hb</a:t>
            </a:r>
            <a:endParaRPr lang="cs-CZ" altLang="cs-CZ" sz="2399" b="1" dirty="0"/>
          </a:p>
          <a:p>
            <a:pPr eaLnBrk="1" hangingPunct="1">
              <a:spcBef>
                <a:spcPct val="0"/>
              </a:spcBef>
              <a:buClrTx/>
              <a:buFontTx/>
              <a:buNone/>
            </a:pPr>
            <a:r>
              <a:rPr lang="cs-CZ" altLang="cs-CZ" sz="2399" b="1" dirty="0"/>
              <a:t>	i pro</a:t>
            </a:r>
            <a:r>
              <a:rPr lang="cs-CZ" altLang="cs-CZ" sz="2399" dirty="0"/>
              <a:t> </a:t>
            </a:r>
            <a:r>
              <a:rPr lang="cs-CZ" altLang="cs-CZ" sz="2399" b="1" dirty="0"/>
              <a:t>různou koncentraci albuminů, globulinů a fosfátů.</a:t>
            </a:r>
          </a:p>
        </p:txBody>
      </p:sp>
      <p:sp>
        <p:nvSpPr>
          <p:cNvPr id="95238" name="Text Box 9">
            <a:extLst>
              <a:ext uri="{FF2B5EF4-FFF2-40B4-BE49-F238E27FC236}">
                <a16:creationId xmlns:a16="http://schemas.microsoft.com/office/drawing/2014/main" id="{020F3B72-08EF-4C87-9A75-1846050891A3}"/>
              </a:ext>
            </a:extLst>
          </p:cNvPr>
          <p:cNvSpPr txBox="1">
            <a:spLocks noChangeArrowheads="1"/>
          </p:cNvSpPr>
          <p:nvPr/>
        </p:nvSpPr>
        <p:spPr bwMode="auto">
          <a:xfrm>
            <a:off x="1919610" y="4149670"/>
            <a:ext cx="4895892"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Char char="-"/>
            </a:pPr>
            <a:r>
              <a:rPr lang="cs-CZ" altLang="cs-CZ" sz="2399" b="1">
                <a:solidFill>
                  <a:srgbClr val="0099FF"/>
                </a:solidFill>
              </a:rPr>
              <a:t> Base Excess:</a:t>
            </a:r>
            <a:r>
              <a:rPr lang="cs-CZ" altLang="cs-CZ" sz="2399" b="1">
                <a:solidFill>
                  <a:srgbClr val="37B3FF"/>
                </a:solidFill>
              </a:rPr>
              <a:t> </a:t>
            </a:r>
            <a:r>
              <a:rPr lang="cs-CZ" altLang="cs-CZ" sz="2399"/>
              <a:t>[BE]=[BB]-[NBB]</a:t>
            </a:r>
            <a:endParaRPr lang="cs-CZ" altLang="cs-CZ" sz="2399" b="1"/>
          </a:p>
        </p:txBody>
      </p:sp>
      <p:sp>
        <p:nvSpPr>
          <p:cNvPr id="95239" name="Text Box 10">
            <a:extLst>
              <a:ext uri="{FF2B5EF4-FFF2-40B4-BE49-F238E27FC236}">
                <a16:creationId xmlns:a16="http://schemas.microsoft.com/office/drawing/2014/main" id="{BD1BDB2C-6DE7-472D-9CFF-8865324DB390}"/>
              </a:ext>
            </a:extLst>
          </p:cNvPr>
          <p:cNvSpPr txBox="1">
            <a:spLocks noChangeArrowheads="1"/>
          </p:cNvSpPr>
          <p:nvPr/>
        </p:nvSpPr>
        <p:spPr bwMode="auto">
          <a:xfrm>
            <a:off x="1919611" y="5084636"/>
            <a:ext cx="8071814" cy="1199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2399" b="1" dirty="0">
                <a:solidFill>
                  <a:schemeClr val="folHlink"/>
                </a:solidFill>
              </a:rPr>
              <a:t>Definice i z ohledem na koncentraci albuminů, globulinů a fosfátů</a:t>
            </a:r>
          </a:p>
          <a:p>
            <a:pPr eaLnBrk="1" hangingPunct="1">
              <a:spcBef>
                <a:spcPct val="0"/>
              </a:spcBef>
              <a:buClrTx/>
              <a:buFontTx/>
              <a:buNone/>
            </a:pPr>
            <a:r>
              <a:rPr lang="cs-CZ" altLang="cs-CZ" sz="2399" i="1" dirty="0"/>
              <a:t>Přepočet i pro teplotu 37°C (Kofránek, 2009)</a:t>
            </a:r>
          </a:p>
        </p:txBody>
      </p:sp>
    </p:spTree>
    <p:extLst>
      <p:ext uri="{BB962C8B-B14F-4D97-AF65-F5344CB8AC3E}">
        <p14:creationId xmlns:p14="http://schemas.microsoft.com/office/powerpoint/2010/main" val="1489704051"/>
      </p:ext>
    </p:extLst>
  </p:cSld>
  <p:clrMapOvr>
    <a:masterClrMapping/>
  </p:clrMapOvr>
  <p:transition>
    <p:wipe dir="d"/>
  </p:transition>
</p:sld>
</file>

<file path=ppt/slides/slide2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Obdélník 2">
            <a:extLst>
              <a:ext uri="{FF2B5EF4-FFF2-40B4-BE49-F238E27FC236}">
                <a16:creationId xmlns:a16="http://schemas.microsoft.com/office/drawing/2014/main" id="{64EC993C-0F5D-4EEC-9382-720EE654927D}"/>
              </a:ext>
            </a:extLst>
          </p:cNvPr>
          <p:cNvSpPr/>
          <p:nvPr/>
        </p:nvSpPr>
        <p:spPr>
          <a:xfrm>
            <a:off x="3411746" y="1989250"/>
            <a:ext cx="727018" cy="14270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sz="1400"/>
          </a:p>
        </p:txBody>
      </p:sp>
      <p:sp>
        <p:nvSpPr>
          <p:cNvPr id="100355" name="Rectangle 2">
            <a:extLst>
              <a:ext uri="{FF2B5EF4-FFF2-40B4-BE49-F238E27FC236}">
                <a16:creationId xmlns:a16="http://schemas.microsoft.com/office/drawing/2014/main" id="{E33FBFE3-DBD5-44C9-9E18-D06D64B1C8B9}"/>
              </a:ext>
            </a:extLst>
          </p:cNvPr>
          <p:cNvSpPr>
            <a:spLocks noGrp="1" noChangeArrowheads="1"/>
          </p:cNvSpPr>
          <p:nvPr>
            <p:ph type="title"/>
          </p:nvPr>
        </p:nvSpPr>
        <p:spPr>
          <a:xfrm>
            <a:off x="1992630" y="692362"/>
            <a:ext cx="8217853" cy="1007985"/>
          </a:xfrm>
        </p:spPr>
        <p:txBody>
          <a:bodyPr/>
          <a:lstStyle/>
          <a:p>
            <a:pPr eaLnBrk="1" hangingPunct="1"/>
            <a:r>
              <a:rPr lang="cs-CZ" altLang="cs-CZ"/>
              <a:t>Stewartova teorie</a:t>
            </a:r>
            <a:r>
              <a:rPr lang="en-US" altLang="cs-CZ"/>
              <a:t> (1983)</a:t>
            </a:r>
            <a:endParaRPr lang="cs-CZ" altLang="cs-CZ"/>
          </a:p>
        </p:txBody>
      </p:sp>
      <p:sp>
        <p:nvSpPr>
          <p:cNvPr id="61464" name="Rectangle 24">
            <a:extLst>
              <a:ext uri="{FF2B5EF4-FFF2-40B4-BE49-F238E27FC236}">
                <a16:creationId xmlns:a16="http://schemas.microsoft.com/office/drawing/2014/main" id="{4C94C49B-1089-4965-9A84-CFEDF4B6FB7B}"/>
              </a:ext>
            </a:extLst>
          </p:cNvPr>
          <p:cNvSpPr>
            <a:spLocks noGrp="1" noChangeArrowheads="1"/>
          </p:cNvSpPr>
          <p:nvPr>
            <p:ph idx="1"/>
          </p:nvPr>
        </p:nvSpPr>
        <p:spPr>
          <a:xfrm>
            <a:off x="5699156" y="2060681"/>
            <a:ext cx="4968492" cy="4103371"/>
          </a:xfrm>
        </p:spPr>
        <p:txBody>
          <a:bodyPr>
            <a:normAutofit fontScale="92500" lnSpcReduction="10000"/>
          </a:bodyPr>
          <a:lstStyle/>
          <a:p>
            <a:pPr eaLnBrk="1" hangingPunct="1">
              <a:lnSpc>
                <a:spcPct val="115000"/>
              </a:lnSpc>
              <a:buFontTx/>
              <a:buNone/>
            </a:pPr>
            <a:r>
              <a:rPr lang="cs-CZ" altLang="cs-CZ" b="1"/>
              <a:t>[H</a:t>
            </a:r>
            <a:r>
              <a:rPr lang="cs-CZ" altLang="cs-CZ" b="1" baseline="30000"/>
              <a:t>+</a:t>
            </a:r>
            <a:r>
              <a:rPr lang="cs-CZ" altLang="cs-CZ" b="1"/>
              <a:t>] [OH</a:t>
            </a:r>
            <a:r>
              <a:rPr lang="cs-CZ" altLang="cs-CZ" b="1" baseline="30000"/>
              <a:t>-</a:t>
            </a:r>
            <a:r>
              <a:rPr lang="cs-CZ" altLang="cs-CZ" b="1"/>
              <a:t>]</a:t>
            </a:r>
            <a:r>
              <a:rPr lang="cs-CZ" altLang="cs-CZ"/>
              <a:t> = </a:t>
            </a:r>
            <a:r>
              <a:rPr lang="cs-CZ" altLang="cs-CZ">
                <a:solidFill>
                  <a:srgbClr val="006600"/>
                </a:solidFill>
              </a:rPr>
              <a:t>K'</a:t>
            </a:r>
            <a:r>
              <a:rPr lang="cs-CZ" altLang="cs-CZ" baseline="-25000">
                <a:solidFill>
                  <a:srgbClr val="006600"/>
                </a:solidFill>
              </a:rPr>
              <a:t>w</a:t>
            </a:r>
            <a:endParaRPr lang="en-US" altLang="cs-CZ" baseline="-25000">
              <a:solidFill>
                <a:srgbClr val="006600"/>
              </a:solidFill>
            </a:endParaRPr>
          </a:p>
          <a:p>
            <a:pPr eaLnBrk="1" hangingPunct="1">
              <a:lnSpc>
                <a:spcPct val="115000"/>
              </a:lnSpc>
              <a:buFontTx/>
              <a:buNone/>
            </a:pPr>
            <a:r>
              <a:rPr lang="cs-CZ" altLang="cs-CZ" b="1"/>
              <a:t>[A</a:t>
            </a:r>
            <a:r>
              <a:rPr lang="cs-CZ" altLang="cs-CZ" b="1" baseline="30000"/>
              <a:t>-</a:t>
            </a:r>
            <a:r>
              <a:rPr lang="cs-CZ" altLang="cs-CZ" b="1"/>
              <a:t>]</a:t>
            </a:r>
            <a:r>
              <a:rPr lang="cs-CZ" altLang="cs-CZ"/>
              <a:t>+</a:t>
            </a:r>
            <a:r>
              <a:rPr lang="cs-CZ" altLang="cs-CZ" b="1"/>
              <a:t>[HA]</a:t>
            </a:r>
            <a:r>
              <a:rPr lang="cs-CZ" altLang="cs-CZ"/>
              <a:t> = </a:t>
            </a:r>
            <a:r>
              <a:rPr lang="cs-CZ" altLang="cs-CZ">
                <a:solidFill>
                  <a:srgbClr val="FF0000"/>
                </a:solidFill>
              </a:rPr>
              <a:t>[A</a:t>
            </a:r>
            <a:r>
              <a:rPr lang="cs-CZ" altLang="cs-CZ" baseline="-25000">
                <a:solidFill>
                  <a:srgbClr val="FF0000"/>
                </a:solidFill>
              </a:rPr>
              <a:t>TOT</a:t>
            </a:r>
            <a:r>
              <a:rPr lang="cs-CZ" altLang="cs-CZ">
                <a:solidFill>
                  <a:srgbClr val="FF0000"/>
                </a:solidFill>
              </a:rPr>
              <a:t>]</a:t>
            </a:r>
            <a:endParaRPr lang="en-US" altLang="cs-CZ">
              <a:solidFill>
                <a:srgbClr val="FF0000"/>
              </a:solidFill>
            </a:endParaRPr>
          </a:p>
          <a:p>
            <a:pPr eaLnBrk="1" hangingPunct="1">
              <a:lnSpc>
                <a:spcPct val="115000"/>
              </a:lnSpc>
              <a:buFontTx/>
              <a:buNone/>
            </a:pPr>
            <a:r>
              <a:rPr lang="cs-CZ" altLang="cs-CZ" b="1"/>
              <a:t>[A</a:t>
            </a:r>
            <a:r>
              <a:rPr lang="cs-CZ" altLang="cs-CZ" b="1" baseline="30000"/>
              <a:t>-</a:t>
            </a:r>
            <a:r>
              <a:rPr lang="cs-CZ" altLang="cs-CZ" b="1"/>
              <a:t>] [H</a:t>
            </a:r>
            <a:r>
              <a:rPr lang="cs-CZ" altLang="cs-CZ" b="1" baseline="30000"/>
              <a:t>+</a:t>
            </a:r>
            <a:r>
              <a:rPr lang="cs-CZ" altLang="cs-CZ" b="1"/>
              <a:t>]</a:t>
            </a:r>
            <a:r>
              <a:rPr lang="cs-CZ" altLang="cs-CZ"/>
              <a:t> = </a:t>
            </a:r>
            <a:r>
              <a:rPr lang="cs-CZ" altLang="cs-CZ">
                <a:solidFill>
                  <a:srgbClr val="006600"/>
                </a:solidFill>
              </a:rPr>
              <a:t>K</a:t>
            </a:r>
            <a:r>
              <a:rPr lang="cs-CZ" altLang="cs-CZ" baseline="-25000">
                <a:solidFill>
                  <a:srgbClr val="006600"/>
                </a:solidFill>
              </a:rPr>
              <a:t>A</a:t>
            </a:r>
            <a:r>
              <a:rPr lang="cs-CZ" altLang="cs-CZ"/>
              <a:t>  </a:t>
            </a:r>
            <a:r>
              <a:rPr lang="cs-CZ" altLang="cs-CZ" b="1"/>
              <a:t>[HA]</a:t>
            </a:r>
            <a:endParaRPr lang="en-US" altLang="cs-CZ" b="1"/>
          </a:p>
          <a:p>
            <a:pPr eaLnBrk="1" hangingPunct="1">
              <a:lnSpc>
                <a:spcPct val="115000"/>
              </a:lnSpc>
              <a:buFontTx/>
              <a:buNone/>
            </a:pPr>
            <a:r>
              <a:rPr lang="cs-CZ" altLang="cs-CZ" b="1"/>
              <a:t>[H</a:t>
            </a:r>
            <a:r>
              <a:rPr lang="cs-CZ" altLang="cs-CZ" b="1" baseline="30000"/>
              <a:t>+</a:t>
            </a:r>
            <a:r>
              <a:rPr lang="cs-CZ" altLang="cs-CZ" b="1"/>
              <a:t>] [HCO</a:t>
            </a:r>
            <a:r>
              <a:rPr lang="cs-CZ" altLang="cs-CZ" b="1" baseline="-25000"/>
              <a:t>3</a:t>
            </a:r>
            <a:r>
              <a:rPr lang="cs-CZ" altLang="cs-CZ" b="1" baseline="30000"/>
              <a:t>-</a:t>
            </a:r>
            <a:r>
              <a:rPr lang="cs-CZ" altLang="cs-CZ" b="1"/>
              <a:t>]</a:t>
            </a:r>
            <a:r>
              <a:rPr lang="cs-CZ" altLang="cs-CZ"/>
              <a:t> = </a:t>
            </a:r>
            <a:r>
              <a:rPr lang="cs-CZ" altLang="cs-CZ">
                <a:solidFill>
                  <a:srgbClr val="006600"/>
                </a:solidFill>
              </a:rPr>
              <a:t>M</a:t>
            </a:r>
            <a:r>
              <a:rPr lang="cs-CZ" altLang="cs-CZ"/>
              <a:t> × </a:t>
            </a:r>
            <a:r>
              <a:rPr lang="cs-CZ" altLang="cs-CZ">
                <a:solidFill>
                  <a:srgbClr val="FF0000"/>
                </a:solidFill>
              </a:rPr>
              <a:t>pCO</a:t>
            </a:r>
            <a:r>
              <a:rPr lang="cs-CZ" altLang="cs-CZ" baseline="-25000">
                <a:solidFill>
                  <a:srgbClr val="FF0000"/>
                </a:solidFill>
              </a:rPr>
              <a:t>2</a:t>
            </a:r>
            <a:endParaRPr lang="en-US" altLang="cs-CZ" baseline="-25000">
              <a:solidFill>
                <a:srgbClr val="FF0000"/>
              </a:solidFill>
            </a:endParaRPr>
          </a:p>
          <a:p>
            <a:pPr eaLnBrk="1" hangingPunct="1">
              <a:lnSpc>
                <a:spcPct val="115000"/>
              </a:lnSpc>
              <a:buFontTx/>
              <a:buNone/>
            </a:pPr>
            <a:r>
              <a:rPr lang="cs-CZ" altLang="cs-CZ" b="1"/>
              <a:t>[H</a:t>
            </a:r>
            <a:r>
              <a:rPr lang="cs-CZ" altLang="cs-CZ" b="1" baseline="30000"/>
              <a:t>+</a:t>
            </a:r>
            <a:r>
              <a:rPr lang="cs-CZ" altLang="cs-CZ" b="1"/>
              <a:t>] [CO</a:t>
            </a:r>
            <a:r>
              <a:rPr lang="cs-CZ" altLang="cs-CZ" b="1" baseline="-25000"/>
              <a:t>3</a:t>
            </a:r>
            <a:r>
              <a:rPr lang="cs-CZ" altLang="cs-CZ" b="1" baseline="30000"/>
              <a:t>2-</a:t>
            </a:r>
            <a:r>
              <a:rPr lang="cs-CZ" altLang="cs-CZ" b="1"/>
              <a:t>]</a:t>
            </a:r>
            <a:r>
              <a:rPr lang="cs-CZ" altLang="cs-CZ"/>
              <a:t> = </a:t>
            </a:r>
            <a:r>
              <a:rPr lang="cs-CZ" altLang="cs-CZ">
                <a:solidFill>
                  <a:srgbClr val="006600"/>
                </a:solidFill>
              </a:rPr>
              <a:t>N</a:t>
            </a:r>
            <a:r>
              <a:rPr lang="cs-CZ" altLang="cs-CZ"/>
              <a:t> × </a:t>
            </a:r>
            <a:r>
              <a:rPr lang="cs-CZ" altLang="cs-CZ" b="1"/>
              <a:t>[HCO</a:t>
            </a:r>
            <a:r>
              <a:rPr lang="cs-CZ" altLang="cs-CZ" b="1" baseline="-25000"/>
              <a:t>3</a:t>
            </a:r>
            <a:r>
              <a:rPr lang="cs-CZ" altLang="cs-CZ" b="1" baseline="30000"/>
              <a:t>-</a:t>
            </a:r>
            <a:r>
              <a:rPr lang="cs-CZ" altLang="cs-CZ" b="1"/>
              <a:t>]</a:t>
            </a:r>
            <a:endParaRPr lang="en-US" altLang="cs-CZ" b="1"/>
          </a:p>
          <a:p>
            <a:pPr eaLnBrk="1" hangingPunct="1">
              <a:lnSpc>
                <a:spcPct val="115000"/>
              </a:lnSpc>
              <a:buFontTx/>
              <a:buNone/>
            </a:pPr>
            <a:r>
              <a:rPr lang="cs-CZ" altLang="cs-CZ">
                <a:solidFill>
                  <a:srgbClr val="FF0000"/>
                </a:solidFill>
              </a:rPr>
              <a:t>SID</a:t>
            </a:r>
            <a:r>
              <a:rPr lang="cs-CZ" altLang="cs-CZ"/>
              <a:t>+ </a:t>
            </a:r>
            <a:r>
              <a:rPr lang="cs-CZ" altLang="cs-CZ" b="1"/>
              <a:t>[H</a:t>
            </a:r>
            <a:r>
              <a:rPr lang="cs-CZ" altLang="cs-CZ" b="1" baseline="30000"/>
              <a:t>+</a:t>
            </a:r>
            <a:r>
              <a:rPr lang="cs-CZ" altLang="cs-CZ" b="1"/>
              <a:t>]</a:t>
            </a:r>
            <a:r>
              <a:rPr lang="cs-CZ" altLang="cs-CZ"/>
              <a:t>–</a:t>
            </a:r>
            <a:r>
              <a:rPr lang="en-US" altLang="cs-CZ"/>
              <a:t> </a:t>
            </a:r>
            <a:r>
              <a:rPr lang="cs-CZ" altLang="cs-CZ" b="1"/>
              <a:t>[HCO3</a:t>
            </a:r>
            <a:r>
              <a:rPr lang="cs-CZ" altLang="cs-CZ" b="1" baseline="30000"/>
              <a:t>-</a:t>
            </a:r>
            <a:r>
              <a:rPr lang="cs-CZ" altLang="cs-CZ" b="1"/>
              <a:t>]</a:t>
            </a:r>
            <a:r>
              <a:rPr lang="en-US" altLang="cs-CZ" b="1"/>
              <a:t> </a:t>
            </a:r>
            <a:r>
              <a:rPr lang="en-US" altLang="cs-CZ"/>
              <a:t> </a:t>
            </a:r>
            <a:r>
              <a:rPr lang="cs-CZ" altLang="cs-CZ"/>
              <a:t>–</a:t>
            </a:r>
            <a:r>
              <a:rPr lang="en-US" altLang="cs-CZ"/>
              <a:t> </a:t>
            </a:r>
          </a:p>
          <a:p>
            <a:pPr eaLnBrk="1" hangingPunct="1">
              <a:lnSpc>
                <a:spcPct val="85000"/>
              </a:lnSpc>
              <a:buFontTx/>
              <a:buNone/>
            </a:pPr>
            <a:r>
              <a:rPr lang="en-US" altLang="cs-CZ"/>
              <a:t>   </a:t>
            </a:r>
            <a:r>
              <a:rPr lang="cs-CZ" altLang="cs-CZ" b="1"/>
              <a:t>[A</a:t>
            </a:r>
            <a:r>
              <a:rPr lang="cs-CZ" altLang="cs-CZ" b="1" baseline="30000"/>
              <a:t>-</a:t>
            </a:r>
            <a:r>
              <a:rPr lang="cs-CZ" altLang="cs-CZ" b="1"/>
              <a:t>]</a:t>
            </a:r>
            <a:r>
              <a:rPr lang="cs-CZ" altLang="cs-CZ"/>
              <a:t>– </a:t>
            </a:r>
            <a:r>
              <a:rPr lang="cs-CZ" altLang="cs-CZ" b="1"/>
              <a:t>[CO</a:t>
            </a:r>
            <a:r>
              <a:rPr lang="cs-CZ" altLang="cs-CZ" b="1" baseline="-25000"/>
              <a:t>3</a:t>
            </a:r>
            <a:r>
              <a:rPr lang="cs-CZ" altLang="cs-CZ" b="1" baseline="30000"/>
              <a:t>2-</a:t>
            </a:r>
            <a:r>
              <a:rPr lang="cs-CZ" altLang="cs-CZ" b="1"/>
              <a:t>]</a:t>
            </a:r>
            <a:r>
              <a:rPr lang="cs-CZ" altLang="cs-CZ"/>
              <a:t>– </a:t>
            </a:r>
            <a:r>
              <a:rPr lang="cs-CZ" altLang="cs-CZ" b="1"/>
              <a:t>[OH</a:t>
            </a:r>
            <a:r>
              <a:rPr lang="cs-CZ" altLang="cs-CZ" b="1" baseline="30000"/>
              <a:t>-</a:t>
            </a:r>
            <a:r>
              <a:rPr lang="cs-CZ" altLang="cs-CZ" b="1"/>
              <a:t>]</a:t>
            </a:r>
            <a:r>
              <a:rPr lang="cs-CZ" altLang="cs-CZ"/>
              <a:t> = 0 </a:t>
            </a:r>
          </a:p>
        </p:txBody>
      </p:sp>
      <p:sp>
        <p:nvSpPr>
          <p:cNvPr id="100356" name="Rectangle 4">
            <a:extLst>
              <a:ext uri="{FF2B5EF4-FFF2-40B4-BE49-F238E27FC236}">
                <a16:creationId xmlns:a16="http://schemas.microsoft.com/office/drawing/2014/main" id="{ACC21363-95D0-4172-AE00-44C84BFBFDC2}"/>
              </a:ext>
            </a:extLst>
          </p:cNvPr>
          <p:cNvSpPr>
            <a:spLocks noChangeArrowheads="1"/>
          </p:cNvSpPr>
          <p:nvPr/>
        </p:nvSpPr>
        <p:spPr bwMode="auto">
          <a:xfrm>
            <a:off x="1343393" y="2035284"/>
            <a:ext cx="1281014"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r" eaLnBrk="1" hangingPunct="1">
              <a:spcBef>
                <a:spcPct val="0"/>
              </a:spcBef>
              <a:buClrTx/>
              <a:buFontTx/>
              <a:buNone/>
            </a:pPr>
            <a:r>
              <a:rPr lang="en-US" altLang="cs-CZ" sz="2800"/>
              <a:t>Ca</a:t>
            </a:r>
            <a:r>
              <a:rPr lang="en-US" altLang="cs-CZ" sz="2800" baseline="30000"/>
              <a:t>+</a:t>
            </a:r>
            <a:r>
              <a:rPr lang="en-US" altLang="cs-CZ" sz="2800"/>
              <a:t> Mg</a:t>
            </a:r>
            <a:r>
              <a:rPr lang="en-US" altLang="cs-CZ" sz="2800" baseline="30000"/>
              <a:t>+</a:t>
            </a:r>
            <a:endParaRPr lang="cs-CZ" altLang="cs-CZ" sz="2800" baseline="30000"/>
          </a:p>
        </p:txBody>
      </p:sp>
      <p:sp>
        <p:nvSpPr>
          <p:cNvPr id="80914" name="Rectangle 6">
            <a:extLst>
              <a:ext uri="{FF2B5EF4-FFF2-40B4-BE49-F238E27FC236}">
                <a16:creationId xmlns:a16="http://schemas.microsoft.com/office/drawing/2014/main" id="{2CF10DEE-0412-426E-931A-A035A6EC7A21}"/>
              </a:ext>
            </a:extLst>
          </p:cNvPr>
          <p:cNvSpPr>
            <a:spLocks noChangeArrowheads="1"/>
          </p:cNvSpPr>
          <p:nvPr/>
        </p:nvSpPr>
        <p:spPr bwMode="auto">
          <a:xfrm>
            <a:off x="2702188" y="1989251"/>
            <a:ext cx="709558" cy="2854104"/>
          </a:xfrm>
          <a:prstGeom prst="rect">
            <a:avLst/>
          </a:prstGeom>
          <a:solidFill>
            <a:srgbClr val="92D050"/>
          </a:solidFill>
          <a:ln w="15875">
            <a:solidFill>
              <a:srgbClr val="580418"/>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defRPr/>
            </a:pPr>
            <a:endParaRPr lang="en-US" altLang="cs-CZ" sz="1799"/>
          </a:p>
        </p:txBody>
      </p:sp>
      <p:sp>
        <p:nvSpPr>
          <p:cNvPr id="100358" name="Rectangle 7">
            <a:extLst>
              <a:ext uri="{FF2B5EF4-FFF2-40B4-BE49-F238E27FC236}">
                <a16:creationId xmlns:a16="http://schemas.microsoft.com/office/drawing/2014/main" id="{1102D88F-C324-456A-A54D-1F4EFE393516}"/>
              </a:ext>
            </a:extLst>
          </p:cNvPr>
          <p:cNvSpPr>
            <a:spLocks noChangeArrowheads="1"/>
          </p:cNvSpPr>
          <p:nvPr/>
        </p:nvSpPr>
        <p:spPr bwMode="auto">
          <a:xfrm>
            <a:off x="3411746" y="3416301"/>
            <a:ext cx="707971" cy="1427053"/>
          </a:xfrm>
          <a:prstGeom prst="rect">
            <a:avLst/>
          </a:prstGeom>
          <a:solidFill>
            <a:srgbClr val="FFFF00"/>
          </a:solidFill>
          <a:ln w="15875">
            <a:solidFill>
              <a:srgbClr val="580418"/>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sz="1799"/>
          </a:p>
        </p:txBody>
      </p:sp>
      <p:sp>
        <p:nvSpPr>
          <p:cNvPr id="100359" name="Line 8">
            <a:extLst>
              <a:ext uri="{FF2B5EF4-FFF2-40B4-BE49-F238E27FC236}">
                <a16:creationId xmlns:a16="http://schemas.microsoft.com/office/drawing/2014/main" id="{E55048D9-1D1E-45C3-BFE3-6500FFC0344E}"/>
              </a:ext>
            </a:extLst>
          </p:cNvPr>
          <p:cNvSpPr>
            <a:spLocks noChangeShapeType="1"/>
          </p:cNvSpPr>
          <p:nvPr/>
        </p:nvSpPr>
        <p:spPr bwMode="auto">
          <a:xfrm>
            <a:off x="2702188" y="2065444"/>
            <a:ext cx="709558" cy="0"/>
          </a:xfrm>
          <a:prstGeom prst="line">
            <a:avLst/>
          </a:prstGeom>
          <a:noFill/>
          <a:ln w="15875">
            <a:solidFill>
              <a:srgbClr val="580418"/>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0360" name="Line 9">
            <a:extLst>
              <a:ext uri="{FF2B5EF4-FFF2-40B4-BE49-F238E27FC236}">
                <a16:creationId xmlns:a16="http://schemas.microsoft.com/office/drawing/2014/main" id="{F699971D-1C09-4133-9E73-C19CED28278C}"/>
              </a:ext>
            </a:extLst>
          </p:cNvPr>
          <p:cNvSpPr>
            <a:spLocks noChangeShapeType="1"/>
          </p:cNvSpPr>
          <p:nvPr/>
        </p:nvSpPr>
        <p:spPr bwMode="auto">
          <a:xfrm>
            <a:off x="2702188" y="2516259"/>
            <a:ext cx="709558" cy="0"/>
          </a:xfrm>
          <a:prstGeom prst="line">
            <a:avLst/>
          </a:prstGeom>
          <a:noFill/>
          <a:ln w="15875">
            <a:solidFill>
              <a:srgbClr val="580418"/>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0361" name="Line 10">
            <a:extLst>
              <a:ext uri="{FF2B5EF4-FFF2-40B4-BE49-F238E27FC236}">
                <a16:creationId xmlns:a16="http://schemas.microsoft.com/office/drawing/2014/main" id="{F4AD2AAE-F739-4093-9EF1-527342EDED11}"/>
              </a:ext>
            </a:extLst>
          </p:cNvPr>
          <p:cNvSpPr>
            <a:spLocks noChangeShapeType="1"/>
          </p:cNvSpPr>
          <p:nvPr/>
        </p:nvSpPr>
        <p:spPr bwMode="auto">
          <a:xfrm>
            <a:off x="3419683" y="2743253"/>
            <a:ext cx="709558" cy="0"/>
          </a:xfrm>
          <a:prstGeom prst="line">
            <a:avLst/>
          </a:prstGeom>
          <a:noFill/>
          <a:ln w="15875">
            <a:solidFill>
              <a:srgbClr val="580418"/>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0362" name="Line 11">
            <a:extLst>
              <a:ext uri="{FF2B5EF4-FFF2-40B4-BE49-F238E27FC236}">
                <a16:creationId xmlns:a16="http://schemas.microsoft.com/office/drawing/2014/main" id="{952E5A0F-101C-47A8-AC67-60A569BBB166}"/>
              </a:ext>
            </a:extLst>
          </p:cNvPr>
          <p:cNvSpPr>
            <a:spLocks noChangeShapeType="1"/>
          </p:cNvSpPr>
          <p:nvPr/>
        </p:nvSpPr>
        <p:spPr bwMode="auto">
          <a:xfrm>
            <a:off x="3411746" y="3416301"/>
            <a:ext cx="709557" cy="0"/>
          </a:xfrm>
          <a:prstGeom prst="line">
            <a:avLst/>
          </a:prstGeom>
          <a:noFill/>
          <a:ln w="15875">
            <a:solidFill>
              <a:srgbClr val="580418"/>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0363" name="Line 12">
            <a:extLst>
              <a:ext uri="{FF2B5EF4-FFF2-40B4-BE49-F238E27FC236}">
                <a16:creationId xmlns:a16="http://schemas.microsoft.com/office/drawing/2014/main" id="{F99BB64C-38BA-44EA-B433-E2A447161C55}"/>
              </a:ext>
            </a:extLst>
          </p:cNvPr>
          <p:cNvSpPr>
            <a:spLocks noChangeShapeType="1"/>
          </p:cNvSpPr>
          <p:nvPr/>
        </p:nvSpPr>
        <p:spPr bwMode="auto">
          <a:xfrm>
            <a:off x="3419683" y="3727427"/>
            <a:ext cx="709558" cy="0"/>
          </a:xfrm>
          <a:prstGeom prst="line">
            <a:avLst/>
          </a:prstGeom>
          <a:noFill/>
          <a:ln w="15875">
            <a:solidFill>
              <a:srgbClr val="580418"/>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0364" name="Line 13">
            <a:extLst>
              <a:ext uri="{FF2B5EF4-FFF2-40B4-BE49-F238E27FC236}">
                <a16:creationId xmlns:a16="http://schemas.microsoft.com/office/drawing/2014/main" id="{BE24FB6B-0DCB-4546-B5D4-5B6C60BA3294}"/>
              </a:ext>
            </a:extLst>
          </p:cNvPr>
          <p:cNvSpPr>
            <a:spLocks noChangeShapeType="1"/>
          </p:cNvSpPr>
          <p:nvPr/>
        </p:nvSpPr>
        <p:spPr bwMode="auto">
          <a:xfrm>
            <a:off x="2624406" y="1989250"/>
            <a:ext cx="1573090" cy="0"/>
          </a:xfrm>
          <a:prstGeom prst="line">
            <a:avLst/>
          </a:prstGeom>
          <a:noFill/>
          <a:ln w="19050">
            <a:solidFill>
              <a:srgbClr val="580418"/>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0365" name="Line 14">
            <a:extLst>
              <a:ext uri="{FF2B5EF4-FFF2-40B4-BE49-F238E27FC236}">
                <a16:creationId xmlns:a16="http://schemas.microsoft.com/office/drawing/2014/main" id="{4604F99D-2A33-44D0-80BD-ACB50B1B9DD0}"/>
              </a:ext>
            </a:extLst>
          </p:cNvPr>
          <p:cNvSpPr>
            <a:spLocks noChangeShapeType="1"/>
          </p:cNvSpPr>
          <p:nvPr/>
        </p:nvSpPr>
        <p:spPr bwMode="auto">
          <a:xfrm>
            <a:off x="2624406" y="4843354"/>
            <a:ext cx="1573090" cy="0"/>
          </a:xfrm>
          <a:prstGeom prst="line">
            <a:avLst/>
          </a:prstGeom>
          <a:noFill/>
          <a:ln w="19050">
            <a:solidFill>
              <a:srgbClr val="580418"/>
            </a:solidFill>
            <a:round/>
            <a:headEnd/>
            <a:tailEnd/>
          </a:ln>
          <a:extLst>
            <a:ext uri="{909E8E84-426E-40DD-AFC4-6F175D3DCCD1}">
              <a14:hiddenFill xmlns:a14="http://schemas.microsoft.com/office/drawing/2010/main">
                <a:noFill/>
              </a14:hiddenFill>
            </a:ext>
          </a:extLst>
        </p:spPr>
        <p:txBody>
          <a:bodyPr/>
          <a:lstStyle/>
          <a:p>
            <a:endParaRPr lang="en-US" sz="1400"/>
          </a:p>
        </p:txBody>
      </p:sp>
      <p:sp>
        <p:nvSpPr>
          <p:cNvPr id="100366" name="Line 15">
            <a:extLst>
              <a:ext uri="{FF2B5EF4-FFF2-40B4-BE49-F238E27FC236}">
                <a16:creationId xmlns:a16="http://schemas.microsoft.com/office/drawing/2014/main" id="{74541267-1BE6-43B9-85CD-C2567FABF922}"/>
              </a:ext>
            </a:extLst>
          </p:cNvPr>
          <p:cNvSpPr>
            <a:spLocks noChangeShapeType="1"/>
          </p:cNvSpPr>
          <p:nvPr/>
        </p:nvSpPr>
        <p:spPr bwMode="auto">
          <a:xfrm>
            <a:off x="1867226" y="2046395"/>
            <a:ext cx="750830" cy="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sz="1400"/>
          </a:p>
        </p:txBody>
      </p:sp>
      <p:sp>
        <p:nvSpPr>
          <p:cNvPr id="100367" name="Rectangle 16">
            <a:extLst>
              <a:ext uri="{FF2B5EF4-FFF2-40B4-BE49-F238E27FC236}">
                <a16:creationId xmlns:a16="http://schemas.microsoft.com/office/drawing/2014/main" id="{17A43463-D541-4468-856E-1C0C1EB8EA77}"/>
              </a:ext>
            </a:extLst>
          </p:cNvPr>
          <p:cNvSpPr>
            <a:spLocks noChangeArrowheads="1"/>
          </p:cNvSpPr>
          <p:nvPr/>
        </p:nvSpPr>
        <p:spPr bwMode="auto">
          <a:xfrm>
            <a:off x="3323055" y="2173385"/>
            <a:ext cx="902811" cy="369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en-US" altLang="cs-CZ" sz="1799" b="1"/>
              <a:t>HCO</a:t>
            </a:r>
            <a:r>
              <a:rPr lang="en-US" altLang="cs-CZ" sz="1799" b="1" baseline="-25000"/>
              <a:t>3</a:t>
            </a:r>
            <a:r>
              <a:rPr lang="en-US" altLang="cs-CZ" sz="1799" b="1" baseline="30000"/>
              <a:t>-</a:t>
            </a:r>
            <a:endParaRPr lang="cs-CZ" altLang="cs-CZ" sz="1799" b="1" baseline="30000"/>
          </a:p>
        </p:txBody>
      </p:sp>
      <p:sp>
        <p:nvSpPr>
          <p:cNvPr id="100368" name="Rectangle 17">
            <a:extLst>
              <a:ext uri="{FF2B5EF4-FFF2-40B4-BE49-F238E27FC236}">
                <a16:creationId xmlns:a16="http://schemas.microsoft.com/office/drawing/2014/main" id="{2FD66B5B-2C54-4AB5-B426-5697BCAA979B}"/>
              </a:ext>
            </a:extLst>
          </p:cNvPr>
          <p:cNvSpPr>
            <a:spLocks noChangeArrowheads="1"/>
          </p:cNvSpPr>
          <p:nvPr/>
        </p:nvSpPr>
        <p:spPr bwMode="auto">
          <a:xfrm>
            <a:off x="3381584" y="2805161"/>
            <a:ext cx="757180"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2399"/>
              <a:t>A</a:t>
            </a:r>
            <a:r>
              <a:rPr lang="en-US" altLang="cs-CZ" sz="2399" baseline="30000"/>
              <a:t>-</a:t>
            </a:r>
            <a:endParaRPr lang="cs-CZ" altLang="cs-CZ" sz="2399" baseline="30000"/>
          </a:p>
        </p:txBody>
      </p:sp>
      <p:sp>
        <p:nvSpPr>
          <p:cNvPr id="100369" name="Rectangle 18">
            <a:extLst>
              <a:ext uri="{FF2B5EF4-FFF2-40B4-BE49-F238E27FC236}">
                <a16:creationId xmlns:a16="http://schemas.microsoft.com/office/drawing/2014/main" id="{81C758A8-0238-4116-9A4C-2C450B08E57A}"/>
              </a:ext>
            </a:extLst>
          </p:cNvPr>
          <p:cNvSpPr>
            <a:spLocks noChangeArrowheads="1"/>
          </p:cNvSpPr>
          <p:nvPr/>
        </p:nvSpPr>
        <p:spPr bwMode="auto">
          <a:xfrm>
            <a:off x="3370473" y="3382968"/>
            <a:ext cx="739718" cy="379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cs-CZ" altLang="cs-CZ" sz="1400"/>
              <a:t>U</a:t>
            </a:r>
            <a:r>
              <a:rPr lang="en-US" altLang="cs-CZ" sz="1400"/>
              <a:t>A</a:t>
            </a:r>
            <a:r>
              <a:rPr lang="en-US" altLang="cs-CZ" sz="2800" baseline="30000"/>
              <a:t>-</a:t>
            </a:r>
            <a:endParaRPr lang="cs-CZ" altLang="cs-CZ" sz="2800" baseline="30000"/>
          </a:p>
        </p:txBody>
      </p:sp>
      <p:sp>
        <p:nvSpPr>
          <p:cNvPr id="100370" name="Rectangle 19">
            <a:extLst>
              <a:ext uri="{FF2B5EF4-FFF2-40B4-BE49-F238E27FC236}">
                <a16:creationId xmlns:a16="http://schemas.microsoft.com/office/drawing/2014/main" id="{A8CE830A-8910-41AB-A2C8-D303CE3723C5}"/>
              </a:ext>
            </a:extLst>
          </p:cNvPr>
          <p:cNvSpPr>
            <a:spLocks noChangeArrowheads="1"/>
          </p:cNvSpPr>
          <p:nvPr/>
        </p:nvSpPr>
        <p:spPr bwMode="auto">
          <a:xfrm>
            <a:off x="3381585" y="4260786"/>
            <a:ext cx="739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en-US" altLang="cs-CZ" sz="2800"/>
              <a:t>Cl</a:t>
            </a:r>
            <a:r>
              <a:rPr lang="en-US" altLang="cs-CZ" sz="2800" baseline="30000"/>
              <a:t>-</a:t>
            </a:r>
            <a:endParaRPr lang="cs-CZ" altLang="cs-CZ" sz="2800" baseline="30000"/>
          </a:p>
        </p:txBody>
      </p:sp>
      <p:sp>
        <p:nvSpPr>
          <p:cNvPr id="100371" name="Rectangle 20">
            <a:extLst>
              <a:ext uri="{FF2B5EF4-FFF2-40B4-BE49-F238E27FC236}">
                <a16:creationId xmlns:a16="http://schemas.microsoft.com/office/drawing/2014/main" id="{6C09008E-BDFF-4641-B155-F05CB3ADC928}"/>
              </a:ext>
            </a:extLst>
          </p:cNvPr>
          <p:cNvSpPr>
            <a:spLocks noChangeArrowheads="1"/>
          </p:cNvSpPr>
          <p:nvPr/>
        </p:nvSpPr>
        <p:spPr bwMode="auto">
          <a:xfrm>
            <a:off x="2681551" y="3270262"/>
            <a:ext cx="739718"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en-US" altLang="cs-CZ" sz="2399"/>
              <a:t>Na</a:t>
            </a:r>
            <a:r>
              <a:rPr lang="en-US" altLang="cs-CZ" sz="2399" baseline="30000"/>
              <a:t>+</a:t>
            </a:r>
            <a:endParaRPr lang="cs-CZ" altLang="cs-CZ" sz="2399" baseline="30000"/>
          </a:p>
        </p:txBody>
      </p:sp>
      <p:sp>
        <p:nvSpPr>
          <p:cNvPr id="100372" name="Rectangle 21">
            <a:extLst>
              <a:ext uri="{FF2B5EF4-FFF2-40B4-BE49-F238E27FC236}">
                <a16:creationId xmlns:a16="http://schemas.microsoft.com/office/drawing/2014/main" id="{E83D8A8D-A416-4C2D-B11D-5D0E338F50D0}"/>
              </a:ext>
            </a:extLst>
          </p:cNvPr>
          <p:cNvSpPr>
            <a:spLocks noChangeArrowheads="1"/>
          </p:cNvSpPr>
          <p:nvPr/>
        </p:nvSpPr>
        <p:spPr bwMode="auto">
          <a:xfrm>
            <a:off x="2681551" y="2046396"/>
            <a:ext cx="739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en-US" altLang="cs-CZ" sz="2800"/>
              <a:t>K</a:t>
            </a:r>
            <a:r>
              <a:rPr lang="en-US" altLang="cs-CZ" sz="2800" baseline="30000"/>
              <a:t>+</a:t>
            </a:r>
            <a:endParaRPr lang="cs-CZ" altLang="cs-CZ" sz="2800" baseline="30000"/>
          </a:p>
        </p:txBody>
      </p:sp>
      <p:sp>
        <p:nvSpPr>
          <p:cNvPr id="100373" name="AutoShape 22">
            <a:extLst>
              <a:ext uri="{FF2B5EF4-FFF2-40B4-BE49-F238E27FC236}">
                <a16:creationId xmlns:a16="http://schemas.microsoft.com/office/drawing/2014/main" id="{C6435BFF-01AE-43F3-93A1-1D16130350FD}"/>
              </a:ext>
            </a:extLst>
          </p:cNvPr>
          <p:cNvSpPr>
            <a:spLocks/>
          </p:cNvSpPr>
          <p:nvPr/>
        </p:nvSpPr>
        <p:spPr bwMode="auto">
          <a:xfrm>
            <a:off x="4313376" y="1989250"/>
            <a:ext cx="174611" cy="1455624"/>
          </a:xfrm>
          <a:prstGeom prst="rightBrace">
            <a:avLst>
              <a:gd name="adj1" fmla="val 69470"/>
              <a:gd name="adj2" fmla="val 50000"/>
            </a:avLst>
          </a:pr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sz="1799"/>
          </a:p>
        </p:txBody>
      </p:sp>
      <p:sp>
        <p:nvSpPr>
          <p:cNvPr id="100374" name="Rectangle 23">
            <a:extLst>
              <a:ext uri="{FF2B5EF4-FFF2-40B4-BE49-F238E27FC236}">
                <a16:creationId xmlns:a16="http://schemas.microsoft.com/office/drawing/2014/main" id="{8A276B12-1971-4294-B155-7D0293E014B6}"/>
              </a:ext>
            </a:extLst>
          </p:cNvPr>
          <p:cNvSpPr>
            <a:spLocks noChangeArrowheads="1"/>
          </p:cNvSpPr>
          <p:nvPr/>
        </p:nvSpPr>
        <p:spPr bwMode="auto">
          <a:xfrm>
            <a:off x="4546719" y="2513084"/>
            <a:ext cx="757180" cy="46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eaLnBrk="1" hangingPunct="1">
              <a:spcBef>
                <a:spcPct val="0"/>
              </a:spcBef>
              <a:buClrTx/>
              <a:buFontTx/>
              <a:buNone/>
            </a:pPr>
            <a:r>
              <a:rPr lang="en-US" altLang="cs-CZ" sz="2399"/>
              <a:t>SID</a:t>
            </a:r>
            <a:endParaRPr lang="cs-CZ" altLang="cs-CZ" sz="2399" baseline="30000"/>
          </a:p>
        </p:txBody>
      </p:sp>
      <p:pic>
        <p:nvPicPr>
          <p:cNvPr id="25" name="Picture 8" descr="http://www.acidbase.org/i/stewart.jpg">
            <a:extLst>
              <a:ext uri="{FF2B5EF4-FFF2-40B4-BE49-F238E27FC236}">
                <a16:creationId xmlns:a16="http://schemas.microsoft.com/office/drawing/2014/main" id="{6BA3C374-01FC-48EB-A379-D5ACBFE45273}"/>
              </a:ext>
            </a:extLst>
          </p:cNvPr>
          <p:cNvPicPr>
            <a:picLocks noChangeAspect="1" noChangeArrowheads="1"/>
          </p:cNvPicPr>
          <p:nvPr/>
        </p:nvPicPr>
        <p:blipFill>
          <a:blip r:embed="rId3"/>
          <a:srcRect l="3900" r="6395"/>
          <a:stretch>
            <a:fillRect/>
          </a:stretch>
        </p:blipFill>
        <p:spPr bwMode="auto">
          <a:xfrm>
            <a:off x="9310440" y="266"/>
            <a:ext cx="1357208" cy="2254076"/>
          </a:xfrm>
          <a:prstGeom prst="rect">
            <a:avLst/>
          </a:prstGeom>
          <a:noFill/>
          <a:effectLst>
            <a:outerShdw blurRad="50800" dist="38100" dir="2700000" algn="tl" rotWithShape="0">
              <a:prstClr val="black">
                <a:alpha val="40000"/>
              </a:prstClr>
            </a:outerShdw>
          </a:effectLst>
        </p:spPr>
      </p:pic>
      <p:sp>
        <p:nvSpPr>
          <p:cNvPr id="100377" name="TextovéPole 25">
            <a:extLst>
              <a:ext uri="{FF2B5EF4-FFF2-40B4-BE49-F238E27FC236}">
                <a16:creationId xmlns:a16="http://schemas.microsoft.com/office/drawing/2014/main" id="{685D9583-A1AB-48C7-9FEF-23B84B5A0FC1}"/>
              </a:ext>
            </a:extLst>
          </p:cNvPr>
          <p:cNvSpPr txBox="1">
            <a:spLocks noChangeArrowheads="1"/>
          </p:cNvSpPr>
          <p:nvPr/>
        </p:nvSpPr>
        <p:spPr bwMode="auto">
          <a:xfrm>
            <a:off x="9167576" y="2201957"/>
            <a:ext cx="1564852" cy="369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1799"/>
              <a:t>Peter Stewart</a:t>
            </a:r>
          </a:p>
        </p:txBody>
      </p:sp>
    </p:spTree>
    <p:extLst>
      <p:ext uri="{BB962C8B-B14F-4D97-AF65-F5344CB8AC3E}">
        <p14:creationId xmlns:p14="http://schemas.microsoft.com/office/powerpoint/2010/main" val="25613186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6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64">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64">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146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4" grpId="0" build="allAtOnce"/>
    </p:bldLst>
  </p:timing>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023A20AC-9BD9-4E48-859D-30D6A91215DE}"/>
              </a:ext>
            </a:extLst>
          </p:cNvPr>
          <p:cNvSpPr>
            <a:spLocks noGrp="1" noChangeArrowheads="1"/>
          </p:cNvSpPr>
          <p:nvPr>
            <p:ph type="title"/>
          </p:nvPr>
        </p:nvSpPr>
        <p:spPr>
          <a:xfrm>
            <a:off x="1992630" y="692362"/>
            <a:ext cx="8217853" cy="1007985"/>
          </a:xfrm>
        </p:spPr>
        <p:txBody>
          <a:bodyPr/>
          <a:lstStyle/>
          <a:p>
            <a:pPr eaLnBrk="1" hangingPunct="1"/>
            <a:r>
              <a:rPr lang="cs-CZ" altLang="cs-CZ"/>
              <a:t>Stewartova teorie</a:t>
            </a:r>
            <a:r>
              <a:rPr lang="en-US" altLang="cs-CZ"/>
              <a:t> – </a:t>
            </a:r>
            <a:r>
              <a:rPr lang="cs-CZ" altLang="cs-CZ"/>
              <a:t>řešení rovnice</a:t>
            </a:r>
          </a:p>
        </p:txBody>
      </p:sp>
      <p:sp>
        <p:nvSpPr>
          <p:cNvPr id="102403" name="Rectangle 3">
            <a:extLst>
              <a:ext uri="{FF2B5EF4-FFF2-40B4-BE49-F238E27FC236}">
                <a16:creationId xmlns:a16="http://schemas.microsoft.com/office/drawing/2014/main" id="{9F38664A-66E8-4CFE-96DA-862086FE5B0B}"/>
              </a:ext>
            </a:extLst>
          </p:cNvPr>
          <p:cNvSpPr>
            <a:spLocks noGrp="1" noChangeArrowheads="1"/>
          </p:cNvSpPr>
          <p:nvPr>
            <p:ph idx="1"/>
          </p:nvPr>
        </p:nvSpPr>
        <p:spPr>
          <a:xfrm>
            <a:off x="1981518" y="2133700"/>
            <a:ext cx="8228966" cy="2447737"/>
          </a:xfrm>
        </p:spPr>
        <p:txBody>
          <a:bodyPr/>
          <a:lstStyle/>
          <a:p>
            <a:pPr eaLnBrk="1" hangingPunct="1">
              <a:buFontTx/>
              <a:buNone/>
            </a:pPr>
            <a:r>
              <a:rPr lang="cs-CZ" altLang="cs-CZ" b="1"/>
              <a:t>[H</a:t>
            </a:r>
            <a:r>
              <a:rPr lang="cs-CZ" altLang="cs-CZ" b="1" baseline="30000"/>
              <a:t>+</a:t>
            </a:r>
            <a:r>
              <a:rPr lang="cs-CZ" altLang="cs-CZ" b="1"/>
              <a:t>]</a:t>
            </a:r>
            <a:r>
              <a:rPr lang="cs-CZ" altLang="cs-CZ" b="1" baseline="30000"/>
              <a:t>4</a:t>
            </a:r>
            <a:r>
              <a:rPr lang="cs-CZ" altLang="cs-CZ"/>
              <a:t> + (</a:t>
            </a:r>
            <a:r>
              <a:rPr lang="cs-CZ" altLang="cs-CZ" u="sng">
                <a:solidFill>
                  <a:schemeClr val="accent2"/>
                </a:solidFill>
              </a:rPr>
              <a:t>SID</a:t>
            </a:r>
            <a:r>
              <a:rPr lang="cs-CZ" altLang="cs-CZ">
                <a:solidFill>
                  <a:schemeClr val="accent2"/>
                </a:solidFill>
              </a:rPr>
              <a:t> </a:t>
            </a:r>
            <a:r>
              <a:rPr lang="cs-CZ" altLang="cs-CZ"/>
              <a:t>+ </a:t>
            </a:r>
            <a:r>
              <a:rPr lang="cs-CZ" altLang="cs-CZ" i="1">
                <a:solidFill>
                  <a:srgbClr val="006600"/>
                </a:solidFill>
              </a:rPr>
              <a:t>K</a:t>
            </a:r>
            <a:r>
              <a:rPr lang="cs-CZ" altLang="cs-CZ" i="1" baseline="-25000">
                <a:solidFill>
                  <a:srgbClr val="006600"/>
                </a:solidFill>
              </a:rPr>
              <a:t>A</a:t>
            </a:r>
            <a:r>
              <a:rPr lang="cs-CZ" altLang="cs-CZ"/>
              <a:t>) </a:t>
            </a:r>
            <a:r>
              <a:rPr lang="cs-CZ" altLang="cs-CZ" b="1"/>
              <a:t>[H</a:t>
            </a:r>
            <a:r>
              <a:rPr lang="cs-CZ" altLang="cs-CZ" b="1" baseline="30000"/>
              <a:t>+</a:t>
            </a:r>
            <a:r>
              <a:rPr lang="cs-CZ" altLang="cs-CZ" b="1"/>
              <a:t>]</a:t>
            </a:r>
            <a:r>
              <a:rPr lang="cs-CZ" altLang="cs-CZ" b="1" baseline="30000"/>
              <a:t>3</a:t>
            </a:r>
            <a:r>
              <a:rPr lang="en-US" altLang="cs-CZ" b="1" baseline="30000"/>
              <a:t> </a:t>
            </a:r>
            <a:r>
              <a:rPr lang="cs-CZ" altLang="cs-CZ"/>
              <a:t>+ </a:t>
            </a:r>
            <a:endParaRPr lang="en-US" altLang="cs-CZ"/>
          </a:p>
          <a:p>
            <a:pPr eaLnBrk="1" hangingPunct="1">
              <a:buFontTx/>
              <a:buNone/>
            </a:pPr>
            <a:r>
              <a:rPr lang="cs-CZ" altLang="cs-CZ"/>
              <a:t>+(</a:t>
            </a:r>
            <a:r>
              <a:rPr lang="cs-CZ" altLang="cs-CZ" i="1">
                <a:solidFill>
                  <a:srgbClr val="006600"/>
                </a:solidFill>
              </a:rPr>
              <a:t>K</a:t>
            </a:r>
            <a:r>
              <a:rPr lang="cs-CZ" altLang="cs-CZ" i="1" baseline="-25000">
                <a:solidFill>
                  <a:srgbClr val="006600"/>
                </a:solidFill>
              </a:rPr>
              <a:t>BUF</a:t>
            </a:r>
            <a:r>
              <a:rPr lang="cs-CZ" altLang="cs-CZ"/>
              <a:t> (</a:t>
            </a:r>
            <a:r>
              <a:rPr lang="cs-CZ" altLang="cs-CZ" u="sng">
                <a:solidFill>
                  <a:schemeClr val="accent2"/>
                </a:solidFill>
              </a:rPr>
              <a:t>SID</a:t>
            </a:r>
            <a:r>
              <a:rPr lang="cs-CZ" altLang="cs-CZ"/>
              <a:t> - </a:t>
            </a:r>
            <a:r>
              <a:rPr lang="cs-CZ" altLang="cs-CZ" u="sng">
                <a:solidFill>
                  <a:schemeClr val="accent2"/>
                </a:solidFill>
              </a:rPr>
              <a:t>[A</a:t>
            </a:r>
            <a:r>
              <a:rPr lang="cs-CZ" altLang="cs-CZ" u="sng" baseline="-25000">
                <a:solidFill>
                  <a:schemeClr val="accent2"/>
                </a:solidFill>
              </a:rPr>
              <a:t>TOT</a:t>
            </a:r>
            <a:r>
              <a:rPr lang="cs-CZ" altLang="cs-CZ" u="sng">
                <a:solidFill>
                  <a:schemeClr val="accent2"/>
                </a:solidFill>
              </a:rPr>
              <a:t>]</a:t>
            </a:r>
            <a:r>
              <a:rPr lang="cs-CZ" altLang="cs-CZ" u="sng"/>
              <a:t>)</a:t>
            </a:r>
            <a:r>
              <a:rPr lang="cs-CZ" altLang="cs-CZ"/>
              <a:t>-</a:t>
            </a:r>
            <a:r>
              <a:rPr lang="en-US" altLang="cs-CZ"/>
              <a:t> </a:t>
            </a:r>
            <a:r>
              <a:rPr lang="cs-CZ" altLang="cs-CZ" i="1">
                <a:solidFill>
                  <a:srgbClr val="006600"/>
                </a:solidFill>
              </a:rPr>
              <a:t>K'</a:t>
            </a:r>
            <a:r>
              <a:rPr lang="cs-CZ" altLang="cs-CZ" i="1" baseline="-25000">
                <a:solidFill>
                  <a:srgbClr val="006600"/>
                </a:solidFill>
              </a:rPr>
              <a:t>w</a:t>
            </a:r>
            <a:r>
              <a:rPr lang="en-US" altLang="cs-CZ"/>
              <a:t>-</a:t>
            </a:r>
            <a:r>
              <a:rPr lang="cs-CZ" altLang="cs-CZ" i="1">
                <a:solidFill>
                  <a:srgbClr val="006600"/>
                </a:solidFill>
              </a:rPr>
              <a:t>M</a:t>
            </a:r>
            <a:r>
              <a:rPr lang="cs-CZ" altLang="cs-CZ"/>
              <a:t>×</a:t>
            </a:r>
            <a:r>
              <a:rPr lang="cs-CZ" altLang="cs-CZ" u="sng">
                <a:solidFill>
                  <a:schemeClr val="accent2"/>
                </a:solidFill>
              </a:rPr>
              <a:t>pCO</a:t>
            </a:r>
            <a:r>
              <a:rPr lang="cs-CZ" altLang="cs-CZ" u="sng" baseline="-25000">
                <a:solidFill>
                  <a:schemeClr val="accent2"/>
                </a:solidFill>
              </a:rPr>
              <a:t>2</a:t>
            </a:r>
            <a:r>
              <a:rPr lang="cs-CZ" altLang="cs-CZ"/>
              <a:t>)</a:t>
            </a:r>
            <a:r>
              <a:rPr lang="cs-CZ" altLang="cs-CZ" b="1"/>
              <a:t>[H</a:t>
            </a:r>
            <a:r>
              <a:rPr lang="en-US" altLang="cs-CZ" b="1" baseline="30000"/>
              <a:t>+</a:t>
            </a:r>
            <a:r>
              <a:rPr lang="cs-CZ" altLang="cs-CZ" b="1"/>
              <a:t>]</a:t>
            </a:r>
            <a:r>
              <a:rPr lang="cs-CZ" altLang="cs-CZ" b="1" baseline="30000"/>
              <a:t>2</a:t>
            </a:r>
            <a:r>
              <a:rPr lang="en-US" altLang="cs-CZ" b="1" baseline="30000"/>
              <a:t> </a:t>
            </a:r>
            <a:endParaRPr lang="en-US" altLang="cs-CZ"/>
          </a:p>
          <a:p>
            <a:pPr eaLnBrk="1" hangingPunct="1">
              <a:buFontTx/>
              <a:buNone/>
            </a:pPr>
            <a:r>
              <a:rPr lang="cs-CZ" altLang="cs-CZ"/>
              <a:t>- (</a:t>
            </a:r>
            <a:r>
              <a:rPr lang="cs-CZ" altLang="cs-CZ" i="1">
                <a:solidFill>
                  <a:srgbClr val="006600"/>
                </a:solidFill>
              </a:rPr>
              <a:t>K</a:t>
            </a:r>
            <a:r>
              <a:rPr lang="cs-CZ" altLang="cs-CZ" i="1" baseline="-25000">
                <a:solidFill>
                  <a:srgbClr val="006600"/>
                </a:solidFill>
              </a:rPr>
              <a:t>BUF</a:t>
            </a:r>
            <a:r>
              <a:rPr lang="cs-CZ" altLang="cs-CZ"/>
              <a:t>(</a:t>
            </a:r>
            <a:r>
              <a:rPr lang="cs-CZ" altLang="cs-CZ" i="1">
                <a:solidFill>
                  <a:srgbClr val="006600"/>
                </a:solidFill>
              </a:rPr>
              <a:t>K'</a:t>
            </a:r>
            <a:r>
              <a:rPr lang="cs-CZ" altLang="cs-CZ" i="1" baseline="-25000">
                <a:solidFill>
                  <a:srgbClr val="006600"/>
                </a:solidFill>
              </a:rPr>
              <a:t>w</a:t>
            </a:r>
            <a:r>
              <a:rPr lang="cs-CZ" altLang="cs-CZ" i="1" baseline="30000">
                <a:solidFill>
                  <a:srgbClr val="006600"/>
                </a:solidFill>
              </a:rPr>
              <a:t>2</a:t>
            </a:r>
            <a:r>
              <a:rPr lang="cs-CZ" altLang="cs-CZ"/>
              <a:t> + </a:t>
            </a:r>
            <a:r>
              <a:rPr lang="cs-CZ" altLang="cs-CZ">
                <a:solidFill>
                  <a:srgbClr val="006600"/>
                </a:solidFill>
              </a:rPr>
              <a:t>M </a:t>
            </a:r>
            <a:r>
              <a:rPr lang="cs-CZ" altLang="cs-CZ"/>
              <a:t>× </a:t>
            </a:r>
            <a:r>
              <a:rPr lang="cs-CZ" altLang="cs-CZ" u="sng">
                <a:solidFill>
                  <a:schemeClr val="accent2"/>
                </a:solidFill>
              </a:rPr>
              <a:t>pCO</a:t>
            </a:r>
            <a:r>
              <a:rPr lang="cs-CZ" altLang="cs-CZ" u="sng" baseline="-25000">
                <a:solidFill>
                  <a:schemeClr val="accent2"/>
                </a:solidFill>
              </a:rPr>
              <a:t>2</a:t>
            </a:r>
            <a:r>
              <a:rPr lang="cs-CZ" altLang="cs-CZ"/>
              <a:t>)-</a:t>
            </a:r>
            <a:r>
              <a:rPr lang="cs-CZ" altLang="cs-CZ" i="1">
                <a:solidFill>
                  <a:srgbClr val="006600"/>
                </a:solidFill>
              </a:rPr>
              <a:t>N</a:t>
            </a:r>
            <a:r>
              <a:rPr lang="cs-CZ" altLang="cs-CZ"/>
              <a:t>×</a:t>
            </a:r>
            <a:r>
              <a:rPr lang="cs-CZ" altLang="cs-CZ" i="1">
                <a:solidFill>
                  <a:srgbClr val="006600"/>
                </a:solidFill>
              </a:rPr>
              <a:t>M</a:t>
            </a:r>
            <a:r>
              <a:rPr lang="cs-CZ" altLang="cs-CZ"/>
              <a:t>×</a:t>
            </a:r>
            <a:r>
              <a:rPr lang="cs-CZ" altLang="cs-CZ" u="sng">
                <a:solidFill>
                  <a:schemeClr val="accent2"/>
                </a:solidFill>
              </a:rPr>
              <a:t>pCO</a:t>
            </a:r>
            <a:r>
              <a:rPr lang="cs-CZ" altLang="cs-CZ" u="sng" baseline="-25000">
                <a:solidFill>
                  <a:schemeClr val="accent2"/>
                </a:solidFill>
              </a:rPr>
              <a:t>2</a:t>
            </a:r>
            <a:r>
              <a:rPr lang="cs-CZ" altLang="cs-CZ"/>
              <a:t>)</a:t>
            </a:r>
            <a:r>
              <a:rPr lang="cs-CZ" altLang="cs-CZ" b="1"/>
              <a:t>[H</a:t>
            </a:r>
            <a:r>
              <a:rPr lang="cs-CZ" altLang="cs-CZ" b="1" baseline="30000"/>
              <a:t>+</a:t>
            </a:r>
            <a:r>
              <a:rPr lang="cs-CZ" altLang="cs-CZ" b="1"/>
              <a:t>]</a:t>
            </a:r>
            <a:r>
              <a:rPr lang="en-US" altLang="cs-CZ" b="1"/>
              <a:t> </a:t>
            </a:r>
            <a:endParaRPr lang="en-US" altLang="cs-CZ"/>
          </a:p>
          <a:p>
            <a:pPr eaLnBrk="1" hangingPunct="1">
              <a:buFontTx/>
              <a:buNone/>
            </a:pPr>
            <a:r>
              <a:rPr lang="en-US" altLang="cs-CZ" i="1"/>
              <a:t>- </a:t>
            </a:r>
            <a:r>
              <a:rPr lang="cs-CZ" altLang="cs-CZ" i="1">
                <a:solidFill>
                  <a:srgbClr val="006600"/>
                </a:solidFill>
              </a:rPr>
              <a:t>K'</a:t>
            </a:r>
            <a:r>
              <a:rPr lang="cs-CZ" altLang="cs-CZ" i="1" baseline="-25000">
                <a:solidFill>
                  <a:srgbClr val="006600"/>
                </a:solidFill>
              </a:rPr>
              <a:t>w</a:t>
            </a:r>
            <a:r>
              <a:rPr lang="cs-CZ" altLang="cs-CZ"/>
              <a:t>×</a:t>
            </a:r>
            <a:r>
              <a:rPr lang="cs-CZ" altLang="cs-CZ" i="1">
                <a:solidFill>
                  <a:srgbClr val="006600"/>
                </a:solidFill>
              </a:rPr>
              <a:t>N</a:t>
            </a:r>
            <a:r>
              <a:rPr lang="cs-CZ" altLang="cs-CZ"/>
              <a:t>×</a:t>
            </a:r>
            <a:r>
              <a:rPr lang="cs-CZ" altLang="cs-CZ" i="1">
                <a:solidFill>
                  <a:srgbClr val="006600"/>
                </a:solidFill>
              </a:rPr>
              <a:t>M</a:t>
            </a:r>
            <a:r>
              <a:rPr lang="cs-CZ" altLang="cs-CZ"/>
              <a:t>×</a:t>
            </a:r>
            <a:r>
              <a:rPr lang="cs-CZ" altLang="cs-CZ" u="sng">
                <a:solidFill>
                  <a:schemeClr val="accent2"/>
                </a:solidFill>
              </a:rPr>
              <a:t>pCO</a:t>
            </a:r>
            <a:r>
              <a:rPr lang="cs-CZ" altLang="cs-CZ" u="sng" baseline="-25000">
                <a:solidFill>
                  <a:schemeClr val="accent2"/>
                </a:solidFill>
              </a:rPr>
              <a:t>2</a:t>
            </a:r>
            <a:r>
              <a:rPr lang="cs-CZ" altLang="cs-CZ">
                <a:solidFill>
                  <a:schemeClr val="accent2"/>
                </a:solidFill>
              </a:rPr>
              <a:t> </a:t>
            </a:r>
            <a:r>
              <a:rPr lang="cs-CZ" altLang="cs-CZ"/>
              <a:t>= 0</a:t>
            </a:r>
          </a:p>
        </p:txBody>
      </p:sp>
      <p:grpSp>
        <p:nvGrpSpPr>
          <p:cNvPr id="2" name="Group 4">
            <a:extLst>
              <a:ext uri="{FF2B5EF4-FFF2-40B4-BE49-F238E27FC236}">
                <a16:creationId xmlns:a16="http://schemas.microsoft.com/office/drawing/2014/main" id="{B8566576-35E9-4CF9-A0FA-6EC918177C2D}"/>
              </a:ext>
            </a:extLst>
          </p:cNvPr>
          <p:cNvGrpSpPr>
            <a:grpSpLocks/>
          </p:cNvGrpSpPr>
          <p:nvPr/>
        </p:nvGrpSpPr>
        <p:grpSpPr bwMode="auto">
          <a:xfrm>
            <a:off x="2711711" y="4508420"/>
            <a:ext cx="5687574" cy="1368320"/>
            <a:chOff x="748" y="2840"/>
            <a:chExt cx="3583" cy="862"/>
          </a:xfrm>
        </p:grpSpPr>
        <p:sp>
          <p:nvSpPr>
            <p:cNvPr id="102405" name="Rectangle 5">
              <a:extLst>
                <a:ext uri="{FF2B5EF4-FFF2-40B4-BE49-F238E27FC236}">
                  <a16:creationId xmlns:a16="http://schemas.microsoft.com/office/drawing/2014/main" id="{15A3C960-12F8-480B-8771-F57E17674CF0}"/>
                </a:ext>
              </a:extLst>
            </p:cNvPr>
            <p:cNvSpPr>
              <a:spLocks noChangeArrowheads="1"/>
            </p:cNvSpPr>
            <p:nvPr/>
          </p:nvSpPr>
          <p:spPr bwMode="auto">
            <a:xfrm>
              <a:off x="748" y="2976"/>
              <a:ext cx="3583" cy="726"/>
            </a:xfrm>
            <a:prstGeom prst="rect">
              <a:avLst/>
            </a:prstGeom>
            <a:solidFill>
              <a:srgbClr val="F8B202"/>
            </a:solidFill>
            <a:ln w="317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sz="1799"/>
            </a:p>
          </p:txBody>
        </p:sp>
        <p:sp>
          <p:nvSpPr>
            <p:cNvPr id="102406" name="Text Box 6">
              <a:extLst>
                <a:ext uri="{FF2B5EF4-FFF2-40B4-BE49-F238E27FC236}">
                  <a16:creationId xmlns:a16="http://schemas.microsoft.com/office/drawing/2014/main" id="{D061C897-008E-4CD9-8A15-F22871FCF3EF}"/>
                </a:ext>
              </a:extLst>
            </p:cNvPr>
            <p:cNvSpPr txBox="1">
              <a:spLocks noChangeArrowheads="1"/>
            </p:cNvSpPr>
            <p:nvPr/>
          </p:nvSpPr>
          <p:spPr bwMode="auto">
            <a:xfrm>
              <a:off x="793" y="2840"/>
              <a:ext cx="3332" cy="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b="1"/>
            </a:p>
            <a:p>
              <a:pPr eaLnBrk="1" hangingPunct="1">
                <a:spcBef>
                  <a:spcPct val="0"/>
                </a:spcBef>
                <a:buClrTx/>
                <a:buFontTx/>
                <a:buNone/>
              </a:pPr>
              <a:r>
                <a:rPr lang="en-US" altLang="cs-CZ" b="1"/>
                <a:t>pH = </a:t>
              </a:r>
              <a:r>
                <a:rPr lang="en-US" altLang="cs-CZ" b="1" i="1"/>
                <a:t>f </a:t>
              </a:r>
              <a:r>
                <a:rPr lang="en-US" altLang="cs-CZ" b="1"/>
                <a:t>(pCO2, SID, </a:t>
              </a:r>
              <a:r>
                <a:rPr lang="cs-CZ" altLang="cs-CZ" b="1"/>
                <a:t>A</a:t>
              </a:r>
              <a:r>
                <a:rPr lang="en-US" altLang="cs-CZ" b="1" baseline="-25000"/>
                <a:t>TOT</a:t>
              </a:r>
              <a:r>
                <a:rPr lang="en-US" altLang="cs-CZ" b="1"/>
                <a:t>)</a:t>
              </a:r>
              <a:endParaRPr lang="cs-CZ" altLang="cs-CZ" b="1"/>
            </a:p>
          </p:txBody>
        </p:sp>
      </p:grpSp>
    </p:spTree>
    <p:extLst>
      <p:ext uri="{BB962C8B-B14F-4D97-AF65-F5344CB8AC3E}">
        <p14:creationId xmlns:p14="http://schemas.microsoft.com/office/powerpoint/2010/main" val="30957677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BE54EC43-197F-4688-89DE-747B4D1D93CE}"/>
              </a:ext>
            </a:extLst>
          </p:cNvPr>
          <p:cNvSpPr>
            <a:spLocks noGrp="1" noChangeArrowheads="1"/>
          </p:cNvSpPr>
          <p:nvPr>
            <p:ph type="title"/>
          </p:nvPr>
        </p:nvSpPr>
        <p:spPr>
          <a:xfrm>
            <a:off x="2627823" y="134395"/>
            <a:ext cx="9088553" cy="1223869"/>
          </a:xfrm>
        </p:spPr>
        <p:txBody>
          <a:bodyPr>
            <a:normAutofit fontScale="90000"/>
          </a:bodyPr>
          <a:lstStyle/>
          <a:p>
            <a:pPr algn="ctr" eaLnBrk="1" hangingPunct="1"/>
            <a:r>
              <a:rPr lang="cs-CZ" altLang="cs-CZ" dirty="0"/>
              <a:t>Závislost A</a:t>
            </a:r>
            <a:r>
              <a:rPr lang="cs-CZ" altLang="cs-CZ" baseline="-25000" dirty="0"/>
              <a:t>TOT</a:t>
            </a:r>
            <a:r>
              <a:rPr lang="cs-CZ" altLang="cs-CZ" dirty="0"/>
              <a:t> na hladině albuminu a fosfátů </a:t>
            </a:r>
          </a:p>
        </p:txBody>
      </p:sp>
      <p:grpSp>
        <p:nvGrpSpPr>
          <p:cNvPr id="104452" name="Group 5">
            <a:extLst>
              <a:ext uri="{FF2B5EF4-FFF2-40B4-BE49-F238E27FC236}">
                <a16:creationId xmlns:a16="http://schemas.microsoft.com/office/drawing/2014/main" id="{830E5164-68CF-4990-88A9-2146DC5A9252}"/>
              </a:ext>
            </a:extLst>
          </p:cNvPr>
          <p:cNvGrpSpPr>
            <a:grpSpLocks/>
          </p:cNvGrpSpPr>
          <p:nvPr/>
        </p:nvGrpSpPr>
        <p:grpSpPr bwMode="auto">
          <a:xfrm>
            <a:off x="3842544" y="4882521"/>
            <a:ext cx="6027273" cy="1368320"/>
            <a:chOff x="748" y="2840"/>
            <a:chExt cx="3797" cy="862"/>
          </a:xfrm>
        </p:grpSpPr>
        <p:sp>
          <p:nvSpPr>
            <p:cNvPr id="104905" name="Rectangle 6">
              <a:extLst>
                <a:ext uri="{FF2B5EF4-FFF2-40B4-BE49-F238E27FC236}">
                  <a16:creationId xmlns:a16="http://schemas.microsoft.com/office/drawing/2014/main" id="{A850D304-11E4-458A-A138-D07337AF2B5A}"/>
                </a:ext>
              </a:extLst>
            </p:cNvPr>
            <p:cNvSpPr>
              <a:spLocks noChangeArrowheads="1"/>
            </p:cNvSpPr>
            <p:nvPr/>
          </p:nvSpPr>
          <p:spPr bwMode="auto">
            <a:xfrm>
              <a:off x="748" y="2976"/>
              <a:ext cx="3583" cy="726"/>
            </a:xfrm>
            <a:prstGeom prst="rect">
              <a:avLst/>
            </a:prstGeom>
            <a:solidFill>
              <a:srgbClr val="F8B202"/>
            </a:solidFill>
            <a:ln w="317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sz="1799"/>
            </a:p>
          </p:txBody>
        </p:sp>
        <p:sp>
          <p:nvSpPr>
            <p:cNvPr id="104906" name="Text Box 7">
              <a:extLst>
                <a:ext uri="{FF2B5EF4-FFF2-40B4-BE49-F238E27FC236}">
                  <a16:creationId xmlns:a16="http://schemas.microsoft.com/office/drawing/2014/main" id="{8DF71D0B-F865-4702-8D1D-C8A441DC88C2}"/>
                </a:ext>
              </a:extLst>
            </p:cNvPr>
            <p:cNvSpPr txBox="1">
              <a:spLocks noChangeArrowheads="1"/>
            </p:cNvSpPr>
            <p:nvPr/>
          </p:nvSpPr>
          <p:spPr bwMode="auto">
            <a:xfrm>
              <a:off x="793" y="2840"/>
              <a:ext cx="3752" cy="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b="1" dirty="0"/>
            </a:p>
            <a:p>
              <a:pPr eaLnBrk="1" hangingPunct="1">
                <a:spcBef>
                  <a:spcPct val="0"/>
                </a:spcBef>
                <a:buClrTx/>
                <a:buFontTx/>
                <a:buNone/>
              </a:pPr>
              <a:r>
                <a:rPr lang="en-US" altLang="cs-CZ" b="1" dirty="0"/>
                <a:t>pH = </a:t>
              </a:r>
              <a:r>
                <a:rPr lang="en-US" altLang="cs-CZ" b="1" i="1" dirty="0"/>
                <a:t>f </a:t>
              </a:r>
              <a:r>
                <a:rPr lang="en-US" altLang="cs-CZ" b="1" dirty="0"/>
                <a:t>(pCO2, SID, </a:t>
              </a:r>
              <a:r>
                <a:rPr lang="cs-CZ" altLang="cs-CZ" b="1" dirty="0"/>
                <a:t>Alb, </a:t>
              </a:r>
              <a:r>
                <a:rPr lang="cs-CZ" altLang="cs-CZ" b="1" dirty="0" err="1"/>
                <a:t>Pi</a:t>
              </a:r>
              <a:r>
                <a:rPr lang="en-US" altLang="cs-CZ" b="1" dirty="0"/>
                <a:t>)</a:t>
              </a:r>
              <a:endParaRPr lang="cs-CZ" altLang="cs-CZ" b="1" dirty="0"/>
            </a:p>
          </p:txBody>
        </p:sp>
      </p:grpSp>
      <p:pic>
        <p:nvPicPr>
          <p:cNvPr id="7" name="Picture 10" descr="Dr. Fencl">
            <a:extLst>
              <a:ext uri="{FF2B5EF4-FFF2-40B4-BE49-F238E27FC236}">
                <a16:creationId xmlns:a16="http://schemas.microsoft.com/office/drawing/2014/main" id="{BC35C705-55C9-4B8D-8258-F3D469CA1D17}"/>
              </a:ext>
            </a:extLst>
          </p:cNvPr>
          <p:cNvPicPr>
            <a:picLocks noChangeAspect="1" noChangeArrowheads="1"/>
          </p:cNvPicPr>
          <p:nvPr/>
        </p:nvPicPr>
        <p:blipFill>
          <a:blip r:embed="rId3"/>
          <a:srcRect/>
          <a:stretch>
            <a:fillRect/>
          </a:stretch>
        </p:blipFill>
        <p:spPr bwMode="auto">
          <a:xfrm>
            <a:off x="206828" y="746330"/>
            <a:ext cx="1771513" cy="2214393"/>
          </a:xfrm>
          <a:prstGeom prst="rect">
            <a:avLst/>
          </a:prstGeom>
          <a:noFill/>
          <a:effectLst>
            <a:outerShdw blurRad="50800" dist="38100" dir="2700000" algn="tl" rotWithShape="0">
              <a:prstClr val="black">
                <a:alpha val="40000"/>
              </a:prstClr>
            </a:outerShdw>
          </a:effectLst>
        </p:spPr>
      </p:pic>
      <p:sp>
        <p:nvSpPr>
          <p:cNvPr id="104454" name="TextovéPole 7">
            <a:extLst>
              <a:ext uri="{FF2B5EF4-FFF2-40B4-BE49-F238E27FC236}">
                <a16:creationId xmlns:a16="http://schemas.microsoft.com/office/drawing/2014/main" id="{46E7BDFF-0843-430F-8038-68521B2830E4}"/>
              </a:ext>
            </a:extLst>
          </p:cNvPr>
          <p:cNvSpPr txBox="1">
            <a:spLocks noChangeArrowheads="1"/>
          </p:cNvSpPr>
          <p:nvPr/>
        </p:nvSpPr>
        <p:spPr bwMode="auto">
          <a:xfrm>
            <a:off x="-8310" y="3167737"/>
            <a:ext cx="1699504" cy="369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1799" dirty="0"/>
              <a:t>Vladimír Fencl</a:t>
            </a:r>
          </a:p>
        </p:txBody>
      </p:sp>
      <p:grpSp>
        <p:nvGrpSpPr>
          <p:cNvPr id="459" name="Group 4">
            <a:extLst>
              <a:ext uri="{FF2B5EF4-FFF2-40B4-BE49-F238E27FC236}">
                <a16:creationId xmlns:a16="http://schemas.microsoft.com/office/drawing/2014/main" id="{BFEEDCBC-5CC8-4223-ABEF-F2318F14983A}"/>
              </a:ext>
            </a:extLst>
          </p:cNvPr>
          <p:cNvGrpSpPr>
            <a:grpSpLocks/>
          </p:cNvGrpSpPr>
          <p:nvPr/>
        </p:nvGrpSpPr>
        <p:grpSpPr bwMode="auto">
          <a:xfrm>
            <a:off x="3733681" y="2708984"/>
            <a:ext cx="5687574" cy="1404830"/>
            <a:chOff x="623" y="4069"/>
            <a:chExt cx="3583" cy="885"/>
          </a:xfrm>
        </p:grpSpPr>
        <p:sp>
          <p:nvSpPr>
            <p:cNvPr id="460" name="Rectangle 5">
              <a:extLst>
                <a:ext uri="{FF2B5EF4-FFF2-40B4-BE49-F238E27FC236}">
                  <a16:creationId xmlns:a16="http://schemas.microsoft.com/office/drawing/2014/main" id="{BDA5AFCE-B607-42BF-A535-CE3F2A85FBFD}"/>
                </a:ext>
              </a:extLst>
            </p:cNvPr>
            <p:cNvSpPr>
              <a:spLocks noChangeArrowheads="1"/>
            </p:cNvSpPr>
            <p:nvPr/>
          </p:nvSpPr>
          <p:spPr bwMode="auto">
            <a:xfrm>
              <a:off x="623" y="4228"/>
              <a:ext cx="3583" cy="726"/>
            </a:xfrm>
            <a:prstGeom prst="rect">
              <a:avLst/>
            </a:prstGeom>
            <a:solidFill>
              <a:srgbClr val="F8B202"/>
            </a:solidFill>
            <a:ln w="317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sz="1799"/>
            </a:p>
          </p:txBody>
        </p:sp>
        <p:sp>
          <p:nvSpPr>
            <p:cNvPr id="461" name="Text Box 6">
              <a:extLst>
                <a:ext uri="{FF2B5EF4-FFF2-40B4-BE49-F238E27FC236}">
                  <a16:creationId xmlns:a16="http://schemas.microsoft.com/office/drawing/2014/main" id="{9B60EFD9-8C29-4671-A551-F110D3C579A8}"/>
                </a:ext>
              </a:extLst>
            </p:cNvPr>
            <p:cNvSpPr txBox="1">
              <a:spLocks noChangeArrowheads="1"/>
            </p:cNvSpPr>
            <p:nvPr/>
          </p:nvSpPr>
          <p:spPr bwMode="auto">
            <a:xfrm>
              <a:off x="874" y="4069"/>
              <a:ext cx="3332" cy="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b="1" dirty="0"/>
            </a:p>
            <a:p>
              <a:pPr eaLnBrk="1" hangingPunct="1">
                <a:spcBef>
                  <a:spcPct val="0"/>
                </a:spcBef>
                <a:buClrTx/>
                <a:buFontTx/>
                <a:buNone/>
              </a:pPr>
              <a:r>
                <a:rPr lang="en-US" altLang="cs-CZ" b="1" dirty="0"/>
                <a:t>pH = </a:t>
              </a:r>
              <a:r>
                <a:rPr lang="en-US" altLang="cs-CZ" b="1" i="1" dirty="0"/>
                <a:t>f </a:t>
              </a:r>
              <a:r>
                <a:rPr lang="en-US" altLang="cs-CZ" b="1" dirty="0"/>
                <a:t>(pCO2, SID, </a:t>
              </a:r>
              <a:r>
                <a:rPr lang="cs-CZ" altLang="cs-CZ" b="1" dirty="0"/>
                <a:t>A</a:t>
              </a:r>
              <a:r>
                <a:rPr lang="en-US" altLang="cs-CZ" b="1" baseline="-25000" dirty="0"/>
                <a:t>TOT</a:t>
              </a:r>
              <a:r>
                <a:rPr lang="en-US" altLang="cs-CZ" b="1" dirty="0"/>
                <a:t>)</a:t>
              </a:r>
              <a:endParaRPr lang="cs-CZ" altLang="cs-CZ" b="1" dirty="0"/>
            </a:p>
          </p:txBody>
        </p:sp>
      </p:grpSp>
      <p:sp>
        <p:nvSpPr>
          <p:cNvPr id="4" name="Šipka: dolů 3">
            <a:extLst>
              <a:ext uri="{FF2B5EF4-FFF2-40B4-BE49-F238E27FC236}">
                <a16:creationId xmlns:a16="http://schemas.microsoft.com/office/drawing/2014/main" id="{2CA5C7B3-E203-4EC7-8837-50FD55A5ABB8}"/>
              </a:ext>
            </a:extLst>
          </p:cNvPr>
          <p:cNvSpPr/>
          <p:nvPr/>
        </p:nvSpPr>
        <p:spPr>
          <a:xfrm rot="972032">
            <a:off x="8969745" y="2261464"/>
            <a:ext cx="231305" cy="11224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6" name="Šipka: dolů 465">
            <a:extLst>
              <a:ext uri="{FF2B5EF4-FFF2-40B4-BE49-F238E27FC236}">
                <a16:creationId xmlns:a16="http://schemas.microsoft.com/office/drawing/2014/main" id="{27A15F3A-AE0F-41DE-8E07-14D9F5C34EFF}"/>
              </a:ext>
            </a:extLst>
          </p:cNvPr>
          <p:cNvSpPr/>
          <p:nvPr/>
        </p:nvSpPr>
        <p:spPr>
          <a:xfrm rot="18513380">
            <a:off x="7575074" y="1926521"/>
            <a:ext cx="215005" cy="1704342"/>
          </a:xfrm>
          <a:prstGeom prst="downArrow">
            <a:avLst>
              <a:gd name="adj1" fmla="val 5153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ovéPole 2">
            <a:extLst>
              <a:ext uri="{FF2B5EF4-FFF2-40B4-BE49-F238E27FC236}">
                <a16:creationId xmlns:a16="http://schemas.microsoft.com/office/drawing/2014/main" id="{9B414B9E-47BA-4ADE-B36D-2418EFB7D20E}"/>
              </a:ext>
            </a:extLst>
          </p:cNvPr>
          <p:cNvSpPr txBox="1"/>
          <p:nvPr/>
        </p:nvSpPr>
        <p:spPr>
          <a:xfrm>
            <a:off x="6570324" y="1721600"/>
            <a:ext cx="821819" cy="584775"/>
          </a:xfrm>
          <a:prstGeom prst="rect">
            <a:avLst/>
          </a:prstGeom>
          <a:solidFill>
            <a:srgbClr val="F8B202"/>
          </a:solidFill>
        </p:spPr>
        <p:txBody>
          <a:bodyPr wrap="square" rtlCol="0">
            <a:spAutoFit/>
          </a:bodyPr>
          <a:lstStyle/>
          <a:p>
            <a:r>
              <a:rPr lang="cs-CZ" sz="3200" dirty="0"/>
              <a:t>Alb</a:t>
            </a:r>
            <a:endParaRPr lang="en-US" sz="3200" dirty="0"/>
          </a:p>
        </p:txBody>
      </p:sp>
      <p:sp>
        <p:nvSpPr>
          <p:cNvPr id="464" name="TextovéPole 463">
            <a:extLst>
              <a:ext uri="{FF2B5EF4-FFF2-40B4-BE49-F238E27FC236}">
                <a16:creationId xmlns:a16="http://schemas.microsoft.com/office/drawing/2014/main" id="{4B9347CC-6D3C-4D10-AB27-0F46B31CDED1}"/>
              </a:ext>
            </a:extLst>
          </p:cNvPr>
          <p:cNvSpPr txBox="1"/>
          <p:nvPr/>
        </p:nvSpPr>
        <p:spPr>
          <a:xfrm>
            <a:off x="8817754" y="1705625"/>
            <a:ext cx="1336180" cy="584775"/>
          </a:xfrm>
          <a:prstGeom prst="rect">
            <a:avLst/>
          </a:prstGeom>
          <a:solidFill>
            <a:srgbClr val="F8B202"/>
          </a:solidFill>
        </p:spPr>
        <p:txBody>
          <a:bodyPr wrap="square" rtlCol="0">
            <a:spAutoFit/>
          </a:bodyPr>
          <a:lstStyle/>
          <a:p>
            <a:r>
              <a:rPr lang="cs-CZ" sz="3200" dirty="0"/>
              <a:t>P</a:t>
            </a:r>
            <a:r>
              <a:rPr lang="cs-CZ" sz="3200" baseline="-25000" dirty="0"/>
              <a:t>TOT</a:t>
            </a:r>
            <a:endParaRPr lang="en-US" sz="3200" baseline="-25000" dirty="0"/>
          </a:p>
        </p:txBody>
      </p:sp>
      <p:sp>
        <p:nvSpPr>
          <p:cNvPr id="5" name="Šipka: dolů 4">
            <a:extLst>
              <a:ext uri="{FF2B5EF4-FFF2-40B4-BE49-F238E27FC236}">
                <a16:creationId xmlns:a16="http://schemas.microsoft.com/office/drawing/2014/main" id="{3E0C8FB6-D9D9-4CEA-A314-CE8AB8B0C125}"/>
              </a:ext>
            </a:extLst>
          </p:cNvPr>
          <p:cNvSpPr/>
          <p:nvPr/>
        </p:nvSpPr>
        <p:spPr>
          <a:xfrm>
            <a:off x="6714699" y="4113814"/>
            <a:ext cx="491319" cy="10237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800916"/>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6A597EA-136D-4C04-87EC-308AA78C7F47}"/>
              </a:ext>
            </a:extLst>
          </p:cNvPr>
          <p:cNvSpPr>
            <a:spLocks noGrp="1"/>
          </p:cNvSpPr>
          <p:nvPr>
            <p:ph type="title"/>
          </p:nvPr>
        </p:nvSpPr>
        <p:spPr/>
        <p:txBody>
          <a:bodyPr/>
          <a:lstStyle/>
          <a:p>
            <a:endParaRPr lang="en-US" dirty="0"/>
          </a:p>
        </p:txBody>
      </p:sp>
      <p:pic>
        <p:nvPicPr>
          <p:cNvPr id="5" name="Zástupný obsah 4">
            <a:extLst>
              <a:ext uri="{FF2B5EF4-FFF2-40B4-BE49-F238E27FC236}">
                <a16:creationId xmlns:a16="http://schemas.microsoft.com/office/drawing/2014/main" id="{5C7FC368-46FA-47C6-A38D-05B5FA75C4F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75520" y="385718"/>
            <a:ext cx="7597992" cy="6607678"/>
          </a:xfrm>
        </p:spPr>
      </p:pic>
      <p:sp>
        <p:nvSpPr>
          <p:cNvPr id="4" name="Nadpis 1">
            <a:extLst>
              <a:ext uri="{FF2B5EF4-FFF2-40B4-BE49-F238E27FC236}">
                <a16:creationId xmlns:a16="http://schemas.microsoft.com/office/drawing/2014/main" id="{881C623A-E305-09BF-12B0-F0E97C0EB0F3}"/>
              </a:ext>
            </a:extLst>
          </p:cNvPr>
          <p:cNvSpPr txBox="1">
            <a:spLocks/>
          </p:cNvSpPr>
          <p:nvPr/>
        </p:nvSpPr>
        <p:spPr>
          <a:xfrm>
            <a:off x="3503712" y="-77078"/>
            <a:ext cx="6429375" cy="58975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s-CZ" altLang="en-US" sz="2800" dirty="0" err="1"/>
              <a:t>Pufrační</a:t>
            </a:r>
            <a:r>
              <a:rPr lang="cs-CZ" altLang="en-US" sz="2800" dirty="0"/>
              <a:t> systémy plazmy</a:t>
            </a:r>
          </a:p>
        </p:txBody>
      </p:sp>
    </p:spTree>
    <p:extLst>
      <p:ext uri="{BB962C8B-B14F-4D97-AF65-F5344CB8AC3E}">
        <p14:creationId xmlns:p14="http://schemas.microsoft.com/office/powerpoint/2010/main" val="3298421225"/>
      </p:ext>
    </p:extLst>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a:extLst>
              <a:ext uri="{FF2B5EF4-FFF2-40B4-BE49-F238E27FC236}">
                <a16:creationId xmlns:a16="http://schemas.microsoft.com/office/drawing/2014/main" id="{6DA3BA6D-D611-4008-BC12-78B47C89F104}"/>
              </a:ext>
            </a:extLst>
          </p:cNvPr>
          <p:cNvSpPr/>
          <p:nvPr/>
        </p:nvSpPr>
        <p:spPr>
          <a:xfrm>
            <a:off x="4799856"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686A2F1C-AE4B-4C43-8264-2CC4137CB64F}"/>
              </a:ext>
            </a:extLst>
          </p:cNvPr>
          <p:cNvSpPr/>
          <p:nvPr/>
        </p:nvSpPr>
        <p:spPr>
          <a:xfrm>
            <a:off x="4799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98F0E437-0DAC-4BCB-8A0C-FD91528535C7}"/>
              </a:ext>
            </a:extLst>
          </p:cNvPr>
          <p:cNvSpPr/>
          <p:nvPr/>
        </p:nvSpPr>
        <p:spPr>
          <a:xfrm>
            <a:off x="4799856"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8B0186E5-7195-423C-BF2D-37B3D93BB2B7}"/>
              </a:ext>
            </a:extLst>
          </p:cNvPr>
          <p:cNvSpPr/>
          <p:nvPr/>
        </p:nvSpPr>
        <p:spPr>
          <a:xfrm>
            <a:off x="4799856"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854ED6D4-7820-4FE3-AE57-551969C9E726}"/>
              </a:ext>
            </a:extLst>
          </p:cNvPr>
          <p:cNvSpPr/>
          <p:nvPr/>
        </p:nvSpPr>
        <p:spPr>
          <a:xfrm>
            <a:off x="3863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bdélník 10">
            <a:extLst>
              <a:ext uri="{FF2B5EF4-FFF2-40B4-BE49-F238E27FC236}">
                <a16:creationId xmlns:a16="http://schemas.microsoft.com/office/drawing/2014/main" id="{AA3C4561-27B8-4960-8498-CD0227F0F0F6}"/>
              </a:ext>
            </a:extLst>
          </p:cNvPr>
          <p:cNvSpPr/>
          <p:nvPr/>
        </p:nvSpPr>
        <p:spPr>
          <a:xfrm>
            <a:off x="3863752"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ovéPole 2">
            <a:extLst>
              <a:ext uri="{FF2B5EF4-FFF2-40B4-BE49-F238E27FC236}">
                <a16:creationId xmlns:a16="http://schemas.microsoft.com/office/drawing/2014/main" id="{D9138FF0-4833-44C9-B63C-709B365882CF}"/>
              </a:ext>
            </a:extLst>
          </p:cNvPr>
          <p:cNvSpPr txBox="1"/>
          <p:nvPr/>
        </p:nvSpPr>
        <p:spPr>
          <a:xfrm>
            <a:off x="4565530"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4" name="TextovéPole 13">
            <a:extLst>
              <a:ext uri="{FF2B5EF4-FFF2-40B4-BE49-F238E27FC236}">
                <a16:creationId xmlns:a16="http://schemas.microsoft.com/office/drawing/2014/main" id="{D5CC9D54-3B08-47AB-9946-F3929D74B9EA}"/>
              </a:ext>
            </a:extLst>
          </p:cNvPr>
          <p:cNvSpPr txBox="1"/>
          <p:nvPr/>
        </p:nvSpPr>
        <p:spPr>
          <a:xfrm>
            <a:off x="5993304"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5" name="TextovéPole 14">
            <a:extLst>
              <a:ext uri="{FF2B5EF4-FFF2-40B4-BE49-F238E27FC236}">
                <a16:creationId xmlns:a16="http://schemas.microsoft.com/office/drawing/2014/main" id="{42C0CC90-FD20-4196-96A0-4437F1E2D9AA}"/>
              </a:ext>
            </a:extLst>
          </p:cNvPr>
          <p:cNvSpPr txBox="1"/>
          <p:nvPr/>
        </p:nvSpPr>
        <p:spPr>
          <a:xfrm>
            <a:off x="6167074"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6" name="TextovéPole 15">
            <a:extLst>
              <a:ext uri="{FF2B5EF4-FFF2-40B4-BE49-F238E27FC236}">
                <a16:creationId xmlns:a16="http://schemas.microsoft.com/office/drawing/2014/main" id="{41C3B3ED-7319-4FB3-AAE4-FF76942423C7}"/>
              </a:ext>
            </a:extLst>
          </p:cNvPr>
          <p:cNvSpPr txBox="1"/>
          <p:nvPr/>
        </p:nvSpPr>
        <p:spPr>
          <a:xfrm>
            <a:off x="6651542"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7" name="TextovéPole 16">
            <a:extLst>
              <a:ext uri="{FF2B5EF4-FFF2-40B4-BE49-F238E27FC236}">
                <a16:creationId xmlns:a16="http://schemas.microsoft.com/office/drawing/2014/main" id="{14B99448-0AB3-4B12-A172-28E520450692}"/>
              </a:ext>
            </a:extLst>
          </p:cNvPr>
          <p:cNvSpPr txBox="1"/>
          <p:nvPr/>
        </p:nvSpPr>
        <p:spPr>
          <a:xfrm>
            <a:off x="4943873"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8" name="TextovéPole 17">
            <a:extLst>
              <a:ext uri="{FF2B5EF4-FFF2-40B4-BE49-F238E27FC236}">
                <a16:creationId xmlns:a16="http://schemas.microsoft.com/office/drawing/2014/main" id="{71B37486-C20F-46A9-BB8D-CF792D541855}"/>
              </a:ext>
            </a:extLst>
          </p:cNvPr>
          <p:cNvSpPr txBox="1"/>
          <p:nvPr/>
        </p:nvSpPr>
        <p:spPr>
          <a:xfrm>
            <a:off x="4082811"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38" name="Skupina 37">
            <a:extLst>
              <a:ext uri="{FF2B5EF4-FFF2-40B4-BE49-F238E27FC236}">
                <a16:creationId xmlns:a16="http://schemas.microsoft.com/office/drawing/2014/main" id="{699FA68C-3025-49D1-B38A-18CA2EBCEE8A}"/>
              </a:ext>
            </a:extLst>
          </p:cNvPr>
          <p:cNvGrpSpPr/>
          <p:nvPr/>
        </p:nvGrpSpPr>
        <p:grpSpPr>
          <a:xfrm>
            <a:off x="3861542" y="2142580"/>
            <a:ext cx="936104" cy="473597"/>
            <a:chOff x="2339752" y="2210649"/>
            <a:chExt cx="936104" cy="381417"/>
          </a:xfrm>
        </p:grpSpPr>
        <p:sp>
          <p:nvSpPr>
            <p:cNvPr id="12" name="Obdélník 11">
              <a:extLst>
                <a:ext uri="{FF2B5EF4-FFF2-40B4-BE49-F238E27FC236}">
                  <a16:creationId xmlns:a16="http://schemas.microsoft.com/office/drawing/2014/main" id="{FCD03DF3-DB78-4D1B-9C50-BA4AAB2F4DA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ovéPole 18">
              <a:extLst>
                <a:ext uri="{FF2B5EF4-FFF2-40B4-BE49-F238E27FC236}">
                  <a16:creationId xmlns:a16="http://schemas.microsoft.com/office/drawing/2014/main" id="{5BDEA2DB-D58F-40FC-AA34-773E3D2B6372}"/>
                </a:ext>
              </a:extLst>
            </p:cNvPr>
            <p:cNvSpPr txBox="1"/>
            <p:nvPr/>
          </p:nvSpPr>
          <p:spPr>
            <a:xfrm>
              <a:off x="2417204" y="2220259"/>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39" name="Skupina 38">
            <a:extLst>
              <a:ext uri="{FF2B5EF4-FFF2-40B4-BE49-F238E27FC236}">
                <a16:creationId xmlns:a16="http://schemas.microsoft.com/office/drawing/2014/main" id="{22158593-219F-42A4-B3BC-333829F03BFB}"/>
              </a:ext>
            </a:extLst>
          </p:cNvPr>
          <p:cNvGrpSpPr/>
          <p:nvPr/>
        </p:nvGrpSpPr>
        <p:grpSpPr>
          <a:xfrm>
            <a:off x="3863752" y="1311152"/>
            <a:ext cx="1008112" cy="821705"/>
            <a:chOff x="2339752" y="1340768"/>
            <a:chExt cx="1008112" cy="864096"/>
          </a:xfrm>
        </p:grpSpPr>
        <p:sp>
          <p:nvSpPr>
            <p:cNvPr id="9" name="Obdélník 8">
              <a:extLst>
                <a:ext uri="{FF2B5EF4-FFF2-40B4-BE49-F238E27FC236}">
                  <a16:creationId xmlns:a16="http://schemas.microsoft.com/office/drawing/2014/main" id="{A24959D0-39BE-4CF3-A362-8A90E8CC8165}"/>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ovéPole 19">
              <a:extLst>
                <a:ext uri="{FF2B5EF4-FFF2-40B4-BE49-F238E27FC236}">
                  <a16:creationId xmlns:a16="http://schemas.microsoft.com/office/drawing/2014/main" id="{285456BB-CB15-4925-9AC3-CFA80A2D3656}"/>
                </a:ext>
              </a:extLst>
            </p:cNvPr>
            <p:cNvSpPr txBox="1"/>
            <p:nvPr/>
          </p:nvSpPr>
          <p:spPr>
            <a:xfrm>
              <a:off x="2340857" y="1541983"/>
              <a:ext cx="1007007"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40" name="Skupina 39">
            <a:extLst>
              <a:ext uri="{FF2B5EF4-FFF2-40B4-BE49-F238E27FC236}">
                <a16:creationId xmlns:a16="http://schemas.microsoft.com/office/drawing/2014/main" id="{D42C24B5-4D73-4A48-8F63-C8EE2947C575}"/>
              </a:ext>
            </a:extLst>
          </p:cNvPr>
          <p:cNvGrpSpPr/>
          <p:nvPr/>
        </p:nvGrpSpPr>
        <p:grpSpPr>
          <a:xfrm>
            <a:off x="3791744" y="879104"/>
            <a:ext cx="1005902" cy="461665"/>
            <a:chOff x="2269954" y="908720"/>
            <a:chExt cx="1005902" cy="461665"/>
          </a:xfrm>
        </p:grpSpPr>
        <p:sp>
          <p:nvSpPr>
            <p:cNvPr id="10" name="Obdélník 9">
              <a:extLst>
                <a:ext uri="{FF2B5EF4-FFF2-40B4-BE49-F238E27FC236}">
                  <a16:creationId xmlns:a16="http://schemas.microsoft.com/office/drawing/2014/main" id="{D488D28B-EF39-4FDC-BE61-57D9E6BC4BDA}"/>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BF2D18C0-2C88-4820-B738-3D021C8F96C5}"/>
                </a:ext>
              </a:extLst>
            </p:cNvPr>
            <p:cNvSpPr txBox="1"/>
            <p:nvPr/>
          </p:nvSpPr>
          <p:spPr>
            <a:xfrm>
              <a:off x="2269954" y="908720"/>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13" name="Přímá spojnice 12">
            <a:extLst>
              <a:ext uri="{FF2B5EF4-FFF2-40B4-BE49-F238E27FC236}">
                <a16:creationId xmlns:a16="http://schemas.microsoft.com/office/drawing/2014/main" id="{3163AA08-9B46-42E5-A704-94C8AA136BF7}"/>
              </a:ext>
            </a:extLst>
          </p:cNvPr>
          <p:cNvCxnSpPr>
            <a:cxnSpLocks/>
          </p:cNvCxnSpPr>
          <p:nvPr/>
        </p:nvCxnSpPr>
        <p:spPr>
          <a:xfrm flipH="1">
            <a:off x="5603027"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E9AE8FD1-A88C-4F1B-847B-4175DC5AD493}"/>
              </a:ext>
            </a:extLst>
          </p:cNvPr>
          <p:cNvCxnSpPr>
            <a:cxnSpLocks/>
            <a:stCxn id="15" idx="1"/>
            <a:endCxn id="6" idx="3"/>
          </p:cNvCxnSpPr>
          <p:nvPr/>
        </p:nvCxnSpPr>
        <p:spPr>
          <a:xfrm flipH="1">
            <a:off x="5735960"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B50C2F1D-CEEE-4E76-BA7C-6B2E147D5E7C}"/>
              </a:ext>
            </a:extLst>
          </p:cNvPr>
          <p:cNvCxnSpPr>
            <a:cxnSpLocks/>
            <a:stCxn id="16" idx="1"/>
            <a:endCxn id="5" idx="3"/>
          </p:cNvCxnSpPr>
          <p:nvPr/>
        </p:nvCxnSpPr>
        <p:spPr>
          <a:xfrm flipH="1">
            <a:off x="5735960"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a:extLst>
              <a:ext uri="{FF2B5EF4-FFF2-40B4-BE49-F238E27FC236}">
                <a16:creationId xmlns:a16="http://schemas.microsoft.com/office/drawing/2014/main" id="{3FADF9D3-24D8-4F25-B3CD-A729612BD2D1}"/>
              </a:ext>
            </a:extLst>
          </p:cNvPr>
          <p:cNvCxnSpPr>
            <a:cxnSpLocks/>
          </p:cNvCxnSpPr>
          <p:nvPr/>
        </p:nvCxnSpPr>
        <p:spPr>
          <a:xfrm flipV="1">
            <a:off x="4222569"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C9043B01-77D0-4EC1-AFF7-447F95074492}"/>
              </a:ext>
            </a:extLst>
          </p:cNvPr>
          <p:cNvCxnSpPr>
            <a:cxnSpLocks/>
          </p:cNvCxnSpPr>
          <p:nvPr/>
        </p:nvCxnSpPr>
        <p:spPr>
          <a:xfrm flipH="1" flipV="1">
            <a:off x="1991544" y="2564904"/>
            <a:ext cx="2012990" cy="75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127C7140-6C25-40F9-B591-B6665B9EB597}"/>
              </a:ext>
            </a:extLst>
          </p:cNvPr>
          <p:cNvCxnSpPr>
            <a:cxnSpLocks/>
          </p:cNvCxnSpPr>
          <p:nvPr/>
        </p:nvCxnSpPr>
        <p:spPr>
          <a:xfrm flipH="1">
            <a:off x="1919536" y="823951"/>
            <a:ext cx="28781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014B7BC6-BA78-40AB-BD07-826C14F1BA2C}"/>
              </a:ext>
            </a:extLst>
          </p:cNvPr>
          <p:cNvCxnSpPr>
            <a:cxnSpLocks/>
          </p:cNvCxnSpPr>
          <p:nvPr/>
        </p:nvCxnSpPr>
        <p:spPr>
          <a:xfrm>
            <a:off x="2639616" y="813780"/>
            <a:ext cx="0" cy="1751124"/>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7" name="TextovéPole 66">
            <a:extLst>
              <a:ext uri="{FF2B5EF4-FFF2-40B4-BE49-F238E27FC236}">
                <a16:creationId xmlns:a16="http://schemas.microsoft.com/office/drawing/2014/main" id="{9876B1C5-6641-4D1A-85D7-B2B204258F36}"/>
              </a:ext>
            </a:extLst>
          </p:cNvPr>
          <p:cNvSpPr txBox="1"/>
          <p:nvPr/>
        </p:nvSpPr>
        <p:spPr>
          <a:xfrm>
            <a:off x="1699660" y="1311152"/>
            <a:ext cx="978153" cy="369332"/>
          </a:xfrm>
          <a:prstGeom prst="rect">
            <a:avLst/>
          </a:prstGeom>
          <a:noFill/>
        </p:spPr>
        <p:txBody>
          <a:bodyPr wrap="square" rtlCol="0">
            <a:spAutoFit/>
          </a:bodyPr>
          <a:lstStyle/>
          <a:p>
            <a:r>
              <a:rPr lang="cs-CZ" dirty="0" err="1"/>
              <a:t>SID</a:t>
            </a:r>
            <a:r>
              <a:rPr lang="cs-CZ" baseline="-25000" dirty="0" err="1"/>
              <a:t>app</a:t>
            </a:r>
            <a:endParaRPr lang="en-US" baseline="-25000" dirty="0"/>
          </a:p>
        </p:txBody>
      </p:sp>
      <p:cxnSp>
        <p:nvCxnSpPr>
          <p:cNvPr id="32" name="Přímá spojnice 31">
            <a:extLst>
              <a:ext uri="{FF2B5EF4-FFF2-40B4-BE49-F238E27FC236}">
                <a16:creationId xmlns:a16="http://schemas.microsoft.com/office/drawing/2014/main" id="{A79EF98E-1C62-4E29-9D4D-808507872DA2}"/>
              </a:ext>
            </a:extLst>
          </p:cNvPr>
          <p:cNvCxnSpPr>
            <a:cxnSpLocks/>
          </p:cNvCxnSpPr>
          <p:nvPr/>
        </p:nvCxnSpPr>
        <p:spPr>
          <a:xfrm flipH="1">
            <a:off x="3238858" y="2127640"/>
            <a:ext cx="581292"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1" name="Přímá spojnice se šipkou 40">
            <a:extLst>
              <a:ext uri="{FF2B5EF4-FFF2-40B4-BE49-F238E27FC236}">
                <a16:creationId xmlns:a16="http://schemas.microsoft.com/office/drawing/2014/main" id="{04F16616-2463-4884-B5A6-0D977C8D65D7}"/>
              </a:ext>
            </a:extLst>
          </p:cNvPr>
          <p:cNvCxnSpPr>
            <a:cxnSpLocks/>
          </p:cNvCxnSpPr>
          <p:nvPr/>
        </p:nvCxnSpPr>
        <p:spPr>
          <a:xfrm>
            <a:off x="3321855" y="813780"/>
            <a:ext cx="0" cy="1312390"/>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2" name="TextovéPole 41">
            <a:extLst>
              <a:ext uri="{FF2B5EF4-FFF2-40B4-BE49-F238E27FC236}">
                <a16:creationId xmlns:a16="http://schemas.microsoft.com/office/drawing/2014/main" id="{E2963D54-E7AC-47B8-9217-1E9478AEDB90}"/>
              </a:ext>
            </a:extLst>
          </p:cNvPr>
          <p:cNvSpPr txBox="1"/>
          <p:nvPr/>
        </p:nvSpPr>
        <p:spPr>
          <a:xfrm>
            <a:off x="2711625" y="1290395"/>
            <a:ext cx="631036" cy="369332"/>
          </a:xfrm>
          <a:prstGeom prst="rect">
            <a:avLst/>
          </a:prstGeom>
          <a:noFill/>
        </p:spPr>
        <p:txBody>
          <a:bodyPr wrap="square" rtlCol="0">
            <a:spAutoFit/>
          </a:bodyPr>
          <a:lstStyle/>
          <a:p>
            <a:pPr algn="r"/>
            <a:r>
              <a:rPr lang="cs-CZ" dirty="0"/>
              <a:t>SID</a:t>
            </a:r>
            <a:endParaRPr lang="en-US" baseline="-25000" dirty="0"/>
          </a:p>
        </p:txBody>
      </p:sp>
    </p:spTree>
    <p:extLst>
      <p:ext uri="{BB962C8B-B14F-4D97-AF65-F5344CB8AC3E}">
        <p14:creationId xmlns:p14="http://schemas.microsoft.com/office/powerpoint/2010/main" val="23990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par>
                                <p:cTn id="8" presetID="10" presetClass="entr" presetSubtype="0" fill="hold" nodeType="withEffect">
                                  <p:stCondLst>
                                    <p:cond delay="0"/>
                                  </p:stCondLst>
                                  <p:childTnLst>
                                    <p:set>
                                      <p:cBhvr>
                                        <p:cTn id="9" dur="1" fill="hold">
                                          <p:stCondLst>
                                            <p:cond delay="0"/>
                                          </p:stCondLst>
                                        </p:cTn>
                                        <p:tgtEl>
                                          <p:spTgt spid="39"/>
                                        </p:tgtEl>
                                        <p:attrNameLst>
                                          <p:attrName>style.visibility</p:attrName>
                                        </p:attrNameLst>
                                      </p:cBhvr>
                                      <p:to>
                                        <p:strVal val="visible"/>
                                      </p:to>
                                    </p:set>
                                    <p:animEffect transition="in" filter="fade">
                                      <p:cBhvr>
                                        <p:cTn id="10" dur="500"/>
                                        <p:tgtEl>
                                          <p:spTgt spid="39"/>
                                        </p:tgtEl>
                                      </p:cBhvr>
                                    </p:animEffect>
                                  </p:childTnLst>
                                </p:cTn>
                              </p:par>
                              <p:par>
                                <p:cTn id="11" presetID="10" presetClass="entr" presetSubtype="0" fill="hold" nodeType="withEffect">
                                  <p:stCondLst>
                                    <p:cond delay="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500"/>
                                        <p:tgtEl>
                                          <p:spTgt spid="4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par>
                                <p:cTn id="17" presetID="10" presetClass="entr" presetSubtype="0" fill="hold" nodeType="withEffect">
                                  <p:stCondLst>
                                    <p:cond delay="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500"/>
                                        <p:tgtEl>
                                          <p:spTgt spid="4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 grpId="0"/>
    </p:bldLst>
  </p:timing>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a:extLst>
              <a:ext uri="{FF2B5EF4-FFF2-40B4-BE49-F238E27FC236}">
                <a16:creationId xmlns:a16="http://schemas.microsoft.com/office/drawing/2014/main" id="{6DA3BA6D-D611-4008-BC12-78B47C89F104}"/>
              </a:ext>
            </a:extLst>
          </p:cNvPr>
          <p:cNvSpPr/>
          <p:nvPr/>
        </p:nvSpPr>
        <p:spPr>
          <a:xfrm>
            <a:off x="8329926"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686A2F1C-AE4B-4C43-8264-2CC4137CB64F}"/>
              </a:ext>
            </a:extLst>
          </p:cNvPr>
          <p:cNvSpPr/>
          <p:nvPr/>
        </p:nvSpPr>
        <p:spPr>
          <a:xfrm>
            <a:off x="832992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98F0E437-0DAC-4BCB-8A0C-FD91528535C7}"/>
              </a:ext>
            </a:extLst>
          </p:cNvPr>
          <p:cNvSpPr/>
          <p:nvPr/>
        </p:nvSpPr>
        <p:spPr>
          <a:xfrm>
            <a:off x="8329926"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8B0186E5-7195-423C-BF2D-37B3D93BB2B7}"/>
              </a:ext>
            </a:extLst>
          </p:cNvPr>
          <p:cNvSpPr/>
          <p:nvPr/>
        </p:nvSpPr>
        <p:spPr>
          <a:xfrm>
            <a:off x="8329926"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854ED6D4-7820-4FE3-AE57-551969C9E726}"/>
              </a:ext>
            </a:extLst>
          </p:cNvPr>
          <p:cNvSpPr/>
          <p:nvPr/>
        </p:nvSpPr>
        <p:spPr>
          <a:xfrm>
            <a:off x="739382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bdélník 10">
            <a:extLst>
              <a:ext uri="{FF2B5EF4-FFF2-40B4-BE49-F238E27FC236}">
                <a16:creationId xmlns:a16="http://schemas.microsoft.com/office/drawing/2014/main" id="{AA3C4561-27B8-4960-8498-CD0227F0F0F6}"/>
              </a:ext>
            </a:extLst>
          </p:cNvPr>
          <p:cNvSpPr/>
          <p:nvPr/>
        </p:nvSpPr>
        <p:spPr>
          <a:xfrm>
            <a:off x="7392144" y="818994"/>
            <a:ext cx="936104" cy="110155"/>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TextovéPole 13">
            <a:extLst>
              <a:ext uri="{FF2B5EF4-FFF2-40B4-BE49-F238E27FC236}">
                <a16:creationId xmlns:a16="http://schemas.microsoft.com/office/drawing/2014/main" id="{D5CC9D54-3B08-47AB-9946-F3929D74B9EA}"/>
              </a:ext>
            </a:extLst>
          </p:cNvPr>
          <p:cNvSpPr txBox="1"/>
          <p:nvPr/>
        </p:nvSpPr>
        <p:spPr>
          <a:xfrm>
            <a:off x="9523374"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5" name="TextovéPole 14">
            <a:extLst>
              <a:ext uri="{FF2B5EF4-FFF2-40B4-BE49-F238E27FC236}">
                <a16:creationId xmlns:a16="http://schemas.microsoft.com/office/drawing/2014/main" id="{42C0CC90-FD20-4196-96A0-4437F1E2D9AA}"/>
              </a:ext>
            </a:extLst>
          </p:cNvPr>
          <p:cNvSpPr txBox="1"/>
          <p:nvPr/>
        </p:nvSpPr>
        <p:spPr>
          <a:xfrm>
            <a:off x="9697144"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6" name="TextovéPole 15">
            <a:extLst>
              <a:ext uri="{FF2B5EF4-FFF2-40B4-BE49-F238E27FC236}">
                <a16:creationId xmlns:a16="http://schemas.microsoft.com/office/drawing/2014/main" id="{41C3B3ED-7319-4FB3-AAE4-FF76942423C7}"/>
              </a:ext>
            </a:extLst>
          </p:cNvPr>
          <p:cNvSpPr txBox="1"/>
          <p:nvPr/>
        </p:nvSpPr>
        <p:spPr>
          <a:xfrm>
            <a:off x="10181612"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7" name="TextovéPole 16">
            <a:extLst>
              <a:ext uri="{FF2B5EF4-FFF2-40B4-BE49-F238E27FC236}">
                <a16:creationId xmlns:a16="http://schemas.microsoft.com/office/drawing/2014/main" id="{14B99448-0AB3-4B12-A172-28E520450692}"/>
              </a:ext>
            </a:extLst>
          </p:cNvPr>
          <p:cNvSpPr txBox="1"/>
          <p:nvPr/>
        </p:nvSpPr>
        <p:spPr>
          <a:xfrm>
            <a:off x="8473943"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8" name="TextovéPole 17">
            <a:extLst>
              <a:ext uri="{FF2B5EF4-FFF2-40B4-BE49-F238E27FC236}">
                <a16:creationId xmlns:a16="http://schemas.microsoft.com/office/drawing/2014/main" id="{71B37486-C20F-46A9-BB8D-CF792D541855}"/>
              </a:ext>
            </a:extLst>
          </p:cNvPr>
          <p:cNvSpPr txBox="1"/>
          <p:nvPr/>
        </p:nvSpPr>
        <p:spPr>
          <a:xfrm>
            <a:off x="7612881"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38" name="Skupina 37">
            <a:extLst>
              <a:ext uri="{FF2B5EF4-FFF2-40B4-BE49-F238E27FC236}">
                <a16:creationId xmlns:a16="http://schemas.microsoft.com/office/drawing/2014/main" id="{699FA68C-3025-49D1-B38A-18CA2EBCEE8A}"/>
              </a:ext>
            </a:extLst>
          </p:cNvPr>
          <p:cNvGrpSpPr/>
          <p:nvPr/>
        </p:nvGrpSpPr>
        <p:grpSpPr>
          <a:xfrm>
            <a:off x="7391612" y="2103238"/>
            <a:ext cx="936104" cy="462123"/>
            <a:chOff x="2339752" y="2192728"/>
            <a:chExt cx="936104" cy="372176"/>
          </a:xfrm>
        </p:grpSpPr>
        <p:sp>
          <p:nvSpPr>
            <p:cNvPr id="12" name="Obdélník 11">
              <a:extLst>
                <a:ext uri="{FF2B5EF4-FFF2-40B4-BE49-F238E27FC236}">
                  <a16:creationId xmlns:a16="http://schemas.microsoft.com/office/drawing/2014/main" id="{FCD03DF3-DB78-4D1B-9C50-BA4AAB2F4DA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ovéPole 18">
              <a:extLst>
                <a:ext uri="{FF2B5EF4-FFF2-40B4-BE49-F238E27FC236}">
                  <a16:creationId xmlns:a16="http://schemas.microsoft.com/office/drawing/2014/main" id="{5BDEA2DB-D58F-40FC-AA34-773E3D2B637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39" name="Skupina 38">
            <a:extLst>
              <a:ext uri="{FF2B5EF4-FFF2-40B4-BE49-F238E27FC236}">
                <a16:creationId xmlns:a16="http://schemas.microsoft.com/office/drawing/2014/main" id="{22158593-219F-42A4-B3BC-333829F03BFB}"/>
              </a:ext>
            </a:extLst>
          </p:cNvPr>
          <p:cNvGrpSpPr/>
          <p:nvPr/>
        </p:nvGrpSpPr>
        <p:grpSpPr>
          <a:xfrm>
            <a:off x="7393822" y="1311152"/>
            <a:ext cx="1008112" cy="821705"/>
            <a:chOff x="2339752" y="1340768"/>
            <a:chExt cx="1008112" cy="864096"/>
          </a:xfrm>
        </p:grpSpPr>
        <p:sp>
          <p:nvSpPr>
            <p:cNvPr id="9" name="Obdélník 8">
              <a:extLst>
                <a:ext uri="{FF2B5EF4-FFF2-40B4-BE49-F238E27FC236}">
                  <a16:creationId xmlns:a16="http://schemas.microsoft.com/office/drawing/2014/main" id="{A24959D0-39BE-4CF3-A362-8A90E8CC8165}"/>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ovéPole 19">
              <a:extLst>
                <a:ext uri="{FF2B5EF4-FFF2-40B4-BE49-F238E27FC236}">
                  <a16:creationId xmlns:a16="http://schemas.microsoft.com/office/drawing/2014/main" id="{285456BB-CB15-4925-9AC3-CFA80A2D3656}"/>
                </a:ext>
              </a:extLst>
            </p:cNvPr>
            <p:cNvSpPr txBox="1"/>
            <p:nvPr/>
          </p:nvSpPr>
          <p:spPr>
            <a:xfrm>
              <a:off x="2340857" y="1541983"/>
              <a:ext cx="1007007"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40" name="Skupina 39">
            <a:extLst>
              <a:ext uri="{FF2B5EF4-FFF2-40B4-BE49-F238E27FC236}">
                <a16:creationId xmlns:a16="http://schemas.microsoft.com/office/drawing/2014/main" id="{D42C24B5-4D73-4A48-8F63-C8EE2947C575}"/>
              </a:ext>
            </a:extLst>
          </p:cNvPr>
          <p:cNvGrpSpPr/>
          <p:nvPr/>
        </p:nvGrpSpPr>
        <p:grpSpPr>
          <a:xfrm>
            <a:off x="7390466" y="895270"/>
            <a:ext cx="937782" cy="461665"/>
            <a:chOff x="2338074" y="903105"/>
            <a:chExt cx="937782" cy="461665"/>
          </a:xfrm>
        </p:grpSpPr>
        <p:sp>
          <p:nvSpPr>
            <p:cNvPr id="10" name="Obdélník 9">
              <a:extLst>
                <a:ext uri="{FF2B5EF4-FFF2-40B4-BE49-F238E27FC236}">
                  <a16:creationId xmlns:a16="http://schemas.microsoft.com/office/drawing/2014/main" id="{D488D28B-EF39-4FDC-BE61-57D9E6BC4BDA}"/>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BF2D18C0-2C88-4820-B738-3D021C8F96C5}"/>
                </a:ext>
              </a:extLst>
            </p:cNvPr>
            <p:cNvSpPr txBox="1"/>
            <p:nvPr/>
          </p:nvSpPr>
          <p:spPr>
            <a:xfrm>
              <a:off x="2338074" y="903105"/>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13" name="Přímá spojnice 12">
            <a:extLst>
              <a:ext uri="{FF2B5EF4-FFF2-40B4-BE49-F238E27FC236}">
                <a16:creationId xmlns:a16="http://schemas.microsoft.com/office/drawing/2014/main" id="{3163AA08-9B46-42E5-A704-94C8AA136BF7}"/>
              </a:ext>
            </a:extLst>
          </p:cNvPr>
          <p:cNvCxnSpPr>
            <a:cxnSpLocks/>
          </p:cNvCxnSpPr>
          <p:nvPr/>
        </p:nvCxnSpPr>
        <p:spPr>
          <a:xfrm flipH="1">
            <a:off x="9133097"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E9AE8FD1-A88C-4F1B-847B-4175DC5AD493}"/>
              </a:ext>
            </a:extLst>
          </p:cNvPr>
          <p:cNvCxnSpPr>
            <a:cxnSpLocks/>
            <a:stCxn id="15" idx="1"/>
            <a:endCxn id="6" idx="3"/>
          </p:cNvCxnSpPr>
          <p:nvPr/>
        </p:nvCxnSpPr>
        <p:spPr>
          <a:xfrm flipH="1">
            <a:off x="9266030"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B50C2F1D-CEEE-4E76-BA7C-6B2E147D5E7C}"/>
              </a:ext>
            </a:extLst>
          </p:cNvPr>
          <p:cNvCxnSpPr>
            <a:cxnSpLocks/>
            <a:stCxn id="16" idx="1"/>
            <a:endCxn id="5" idx="3"/>
          </p:cNvCxnSpPr>
          <p:nvPr/>
        </p:nvCxnSpPr>
        <p:spPr>
          <a:xfrm flipH="1">
            <a:off x="9266030"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a:extLst>
              <a:ext uri="{FF2B5EF4-FFF2-40B4-BE49-F238E27FC236}">
                <a16:creationId xmlns:a16="http://schemas.microsoft.com/office/drawing/2014/main" id="{3FADF9D3-24D8-4F25-B3CD-A729612BD2D1}"/>
              </a:ext>
            </a:extLst>
          </p:cNvPr>
          <p:cNvCxnSpPr>
            <a:cxnSpLocks/>
          </p:cNvCxnSpPr>
          <p:nvPr/>
        </p:nvCxnSpPr>
        <p:spPr>
          <a:xfrm flipH="1" flipV="1">
            <a:off x="7465831" y="583708"/>
            <a:ext cx="286809" cy="23007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7" name="TextovéPole 66">
            <a:extLst>
              <a:ext uri="{FF2B5EF4-FFF2-40B4-BE49-F238E27FC236}">
                <a16:creationId xmlns:a16="http://schemas.microsoft.com/office/drawing/2014/main" id="{9876B1C5-6641-4D1A-85D7-B2B204258F36}"/>
              </a:ext>
            </a:extLst>
          </p:cNvPr>
          <p:cNvSpPr txBox="1"/>
          <p:nvPr/>
        </p:nvSpPr>
        <p:spPr>
          <a:xfrm>
            <a:off x="2653283" y="1798980"/>
            <a:ext cx="1040157" cy="461665"/>
          </a:xfrm>
          <a:prstGeom prst="rect">
            <a:avLst/>
          </a:prstGeom>
          <a:solidFill>
            <a:srgbClr val="FFFF00"/>
          </a:solidFill>
        </p:spPr>
        <p:txBody>
          <a:bodyPr wrap="none" rtlCol="0">
            <a:spAutoFit/>
          </a:bodyPr>
          <a:lstStyle/>
          <a:p>
            <a:r>
              <a:rPr lang="cs-CZ" dirty="0" err="1"/>
              <a:t>Alb</a:t>
            </a:r>
            <a:r>
              <a:rPr lang="cs-CZ" baseline="-25000" dirty="0" err="1"/>
              <a:t>TOT</a:t>
            </a:r>
            <a:endParaRPr lang="en-US" baseline="-25000" dirty="0"/>
          </a:p>
        </p:txBody>
      </p:sp>
      <p:pic>
        <p:nvPicPr>
          <p:cNvPr id="32" name="Picture 8" descr="http://www.medconn.com/propic/200942213427501.jpg">
            <a:extLst>
              <a:ext uri="{FF2B5EF4-FFF2-40B4-BE49-F238E27FC236}">
                <a16:creationId xmlns:a16="http://schemas.microsoft.com/office/drawing/2014/main" id="{D9FE5771-6EE0-4CAA-BA20-F045D6DBF8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042" r="22578"/>
          <a:stretch>
            <a:fillRect/>
          </a:stretch>
        </p:blipFill>
        <p:spPr bwMode="auto">
          <a:xfrm>
            <a:off x="1538195" y="2736370"/>
            <a:ext cx="1796795" cy="165020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ovéPole 32">
            <a:extLst>
              <a:ext uri="{FF2B5EF4-FFF2-40B4-BE49-F238E27FC236}">
                <a16:creationId xmlns:a16="http://schemas.microsoft.com/office/drawing/2014/main" id="{49E6EAA6-23D3-4784-8858-53767D99885E}"/>
              </a:ext>
            </a:extLst>
          </p:cNvPr>
          <p:cNvSpPr txBox="1"/>
          <p:nvPr/>
        </p:nvSpPr>
        <p:spPr>
          <a:xfrm>
            <a:off x="1537181" y="4356106"/>
            <a:ext cx="1796794" cy="369332"/>
          </a:xfrm>
          <a:prstGeom prst="rect">
            <a:avLst/>
          </a:prstGeom>
          <a:solidFill>
            <a:srgbClr val="FFFF00"/>
          </a:solidFill>
        </p:spPr>
        <p:txBody>
          <a:bodyPr wrap="square" rtlCol="0">
            <a:spAutoFit/>
          </a:bodyPr>
          <a:lstStyle/>
          <a:p>
            <a:pPr algn="ctr"/>
            <a:r>
              <a:rPr lang="cs-CZ" sz="1800" dirty="0"/>
              <a:t>Vyšetření ABR</a:t>
            </a:r>
          </a:p>
        </p:txBody>
      </p:sp>
      <p:sp>
        <p:nvSpPr>
          <p:cNvPr id="34" name="TextovéPole 33">
            <a:extLst>
              <a:ext uri="{FF2B5EF4-FFF2-40B4-BE49-F238E27FC236}">
                <a16:creationId xmlns:a16="http://schemas.microsoft.com/office/drawing/2014/main" id="{D13F9AAD-D6EE-47ED-ABDD-501DEE9C3DBD}"/>
              </a:ext>
            </a:extLst>
          </p:cNvPr>
          <p:cNvSpPr txBox="1"/>
          <p:nvPr/>
        </p:nvSpPr>
        <p:spPr>
          <a:xfrm>
            <a:off x="2684060" y="482477"/>
            <a:ext cx="750014" cy="461665"/>
          </a:xfrm>
          <a:prstGeom prst="rect">
            <a:avLst/>
          </a:prstGeom>
          <a:solidFill>
            <a:srgbClr val="FFFF00"/>
          </a:solidFill>
        </p:spPr>
        <p:txBody>
          <a:bodyPr wrap="none" rtlCol="0">
            <a:spAutoFit/>
          </a:bodyPr>
          <a:lstStyle/>
          <a:p>
            <a:r>
              <a:rPr lang="cs-CZ" dirty="0"/>
              <a:t>P</a:t>
            </a:r>
            <a:r>
              <a:rPr lang="cs-CZ" baseline="-25000" dirty="0"/>
              <a:t>TOT</a:t>
            </a:r>
            <a:endParaRPr lang="en-US" baseline="-25000" dirty="0"/>
          </a:p>
        </p:txBody>
      </p:sp>
      <p:sp>
        <p:nvSpPr>
          <p:cNvPr id="4" name="TextovéPole 3">
            <a:extLst>
              <a:ext uri="{FF2B5EF4-FFF2-40B4-BE49-F238E27FC236}">
                <a16:creationId xmlns:a16="http://schemas.microsoft.com/office/drawing/2014/main" id="{46BE89FD-BC25-4C72-A3A0-CB077E638ADC}"/>
              </a:ext>
            </a:extLst>
          </p:cNvPr>
          <p:cNvSpPr txBox="1"/>
          <p:nvPr/>
        </p:nvSpPr>
        <p:spPr>
          <a:xfrm>
            <a:off x="4040904" y="1271663"/>
            <a:ext cx="1850828" cy="461665"/>
          </a:xfrm>
          <a:prstGeom prst="rect">
            <a:avLst/>
          </a:prstGeom>
          <a:solidFill>
            <a:srgbClr val="FFFF00"/>
          </a:solidFill>
        </p:spPr>
        <p:txBody>
          <a:bodyPr wrap="none" rtlCol="0">
            <a:spAutoFit/>
          </a:bodyPr>
          <a:lstStyle/>
          <a:p>
            <a:r>
              <a:rPr lang="cs-CZ" dirty="0"/>
              <a:t>Výpočet Alb</a:t>
            </a:r>
            <a:r>
              <a:rPr lang="cs-CZ" baseline="48000" dirty="0"/>
              <a:t>-</a:t>
            </a:r>
            <a:endParaRPr lang="en-US" baseline="48000" dirty="0"/>
          </a:p>
        </p:txBody>
      </p:sp>
      <p:sp>
        <p:nvSpPr>
          <p:cNvPr id="36" name="TextovéPole 35">
            <a:extLst>
              <a:ext uri="{FF2B5EF4-FFF2-40B4-BE49-F238E27FC236}">
                <a16:creationId xmlns:a16="http://schemas.microsoft.com/office/drawing/2014/main" id="{0FC97BDC-5555-4FEC-8B68-B51609F3B59E}"/>
              </a:ext>
            </a:extLst>
          </p:cNvPr>
          <p:cNvSpPr txBox="1"/>
          <p:nvPr/>
        </p:nvSpPr>
        <p:spPr>
          <a:xfrm>
            <a:off x="4029150" y="724886"/>
            <a:ext cx="1850827" cy="461665"/>
          </a:xfrm>
          <a:prstGeom prst="rect">
            <a:avLst/>
          </a:prstGeom>
          <a:solidFill>
            <a:srgbClr val="FFFF00"/>
          </a:solidFill>
        </p:spPr>
        <p:txBody>
          <a:bodyPr wrap="square" rtlCol="0">
            <a:spAutoFit/>
          </a:bodyPr>
          <a:lstStyle/>
          <a:p>
            <a:r>
              <a:rPr lang="cs-CZ" dirty="0"/>
              <a:t>Výpočet </a:t>
            </a:r>
            <a:r>
              <a:rPr lang="cs-CZ" dirty="0" err="1"/>
              <a:t>Pi</a:t>
            </a:r>
            <a:r>
              <a:rPr lang="cs-CZ" baseline="50000" dirty="0"/>
              <a:t>-</a:t>
            </a:r>
            <a:endParaRPr lang="en-US" baseline="50000" dirty="0"/>
          </a:p>
        </p:txBody>
      </p:sp>
      <p:sp>
        <p:nvSpPr>
          <p:cNvPr id="41" name="TextovéPole 40">
            <a:extLst>
              <a:ext uri="{FF2B5EF4-FFF2-40B4-BE49-F238E27FC236}">
                <a16:creationId xmlns:a16="http://schemas.microsoft.com/office/drawing/2014/main" id="{B43271ED-0E86-40AE-AF73-224DD3699A8E}"/>
              </a:ext>
            </a:extLst>
          </p:cNvPr>
          <p:cNvSpPr txBox="1"/>
          <p:nvPr/>
        </p:nvSpPr>
        <p:spPr>
          <a:xfrm>
            <a:off x="1880296" y="1271662"/>
            <a:ext cx="696030" cy="369332"/>
          </a:xfrm>
          <a:prstGeom prst="rect">
            <a:avLst/>
          </a:prstGeom>
          <a:solidFill>
            <a:srgbClr val="FFFF00"/>
          </a:solidFill>
        </p:spPr>
        <p:txBody>
          <a:bodyPr wrap="square" rtlCol="0">
            <a:spAutoFit/>
          </a:bodyPr>
          <a:lstStyle/>
          <a:p>
            <a:pPr algn="ctr"/>
            <a:r>
              <a:rPr lang="cs-CZ" sz="1800" dirty="0"/>
              <a:t>pH</a:t>
            </a:r>
          </a:p>
        </p:txBody>
      </p:sp>
      <p:sp>
        <p:nvSpPr>
          <p:cNvPr id="42" name="TextovéPole 41">
            <a:extLst>
              <a:ext uri="{FF2B5EF4-FFF2-40B4-BE49-F238E27FC236}">
                <a16:creationId xmlns:a16="http://schemas.microsoft.com/office/drawing/2014/main" id="{F2A37627-FE94-432C-B674-D70871EAD21E}"/>
              </a:ext>
            </a:extLst>
          </p:cNvPr>
          <p:cNvSpPr txBox="1"/>
          <p:nvPr/>
        </p:nvSpPr>
        <p:spPr>
          <a:xfrm>
            <a:off x="4925870" y="1915029"/>
            <a:ext cx="954107" cy="369332"/>
          </a:xfrm>
          <a:prstGeom prst="rect">
            <a:avLst/>
          </a:prstGeom>
          <a:solidFill>
            <a:srgbClr val="FFFF00"/>
          </a:solidFill>
        </p:spPr>
        <p:txBody>
          <a:bodyPr wrap="square" rtlCol="0">
            <a:spAutoFit/>
          </a:bodyPr>
          <a:lstStyle/>
          <a:p>
            <a:pPr algn="ctr"/>
            <a:r>
              <a:rPr lang="cs-CZ" sz="1800" dirty="0"/>
              <a:t>[HCO</a:t>
            </a:r>
            <a:r>
              <a:rPr lang="cs-CZ" sz="1800" baseline="-25000" dirty="0"/>
              <a:t>3</a:t>
            </a:r>
            <a:r>
              <a:rPr lang="cs-CZ" sz="1800" baseline="50000" dirty="0"/>
              <a:t>-</a:t>
            </a:r>
            <a:r>
              <a:rPr lang="cs-CZ" sz="1800" dirty="0"/>
              <a:t>]</a:t>
            </a:r>
            <a:endParaRPr lang="en-US" sz="1800" dirty="0"/>
          </a:p>
        </p:txBody>
      </p:sp>
      <p:cxnSp>
        <p:nvCxnSpPr>
          <p:cNvPr id="48" name="Přímá spojnice se šipkou 47">
            <a:extLst>
              <a:ext uri="{FF2B5EF4-FFF2-40B4-BE49-F238E27FC236}">
                <a16:creationId xmlns:a16="http://schemas.microsoft.com/office/drawing/2014/main" id="{80D42FDD-DFE0-41A0-B63D-23BC8359E2E7}"/>
              </a:ext>
            </a:extLst>
          </p:cNvPr>
          <p:cNvCxnSpPr>
            <a:cxnSpLocks/>
            <a:stCxn id="41" idx="3"/>
            <a:endCxn id="36" idx="1"/>
          </p:cNvCxnSpPr>
          <p:nvPr/>
        </p:nvCxnSpPr>
        <p:spPr>
          <a:xfrm flipV="1">
            <a:off x="2576327" y="955718"/>
            <a:ext cx="1452823" cy="50061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Přímá spojnice se šipkou 51">
            <a:extLst>
              <a:ext uri="{FF2B5EF4-FFF2-40B4-BE49-F238E27FC236}">
                <a16:creationId xmlns:a16="http://schemas.microsoft.com/office/drawing/2014/main" id="{FE78072A-275A-419F-AA28-F42EF9AC7A21}"/>
              </a:ext>
            </a:extLst>
          </p:cNvPr>
          <p:cNvCxnSpPr>
            <a:cxnSpLocks/>
            <a:stCxn id="67" idx="3"/>
            <a:endCxn id="4" idx="1"/>
          </p:cNvCxnSpPr>
          <p:nvPr/>
        </p:nvCxnSpPr>
        <p:spPr>
          <a:xfrm flipV="1">
            <a:off x="3693440" y="1502496"/>
            <a:ext cx="347465" cy="52731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0" name="TextovéPole 59">
            <a:extLst>
              <a:ext uri="{FF2B5EF4-FFF2-40B4-BE49-F238E27FC236}">
                <a16:creationId xmlns:a16="http://schemas.microsoft.com/office/drawing/2014/main" id="{3FBCB9B2-E437-4FC1-AB68-5122D48DCA30}"/>
              </a:ext>
            </a:extLst>
          </p:cNvPr>
          <p:cNvSpPr txBox="1"/>
          <p:nvPr/>
        </p:nvSpPr>
        <p:spPr>
          <a:xfrm>
            <a:off x="7098092" y="234817"/>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cxnSp>
        <p:nvCxnSpPr>
          <p:cNvPr id="83" name="Přímá spojnice se šipkou 82">
            <a:extLst>
              <a:ext uri="{FF2B5EF4-FFF2-40B4-BE49-F238E27FC236}">
                <a16:creationId xmlns:a16="http://schemas.microsoft.com/office/drawing/2014/main" id="{C3AF8C39-805A-439F-80FD-3A83D3DD2DF5}"/>
              </a:ext>
            </a:extLst>
          </p:cNvPr>
          <p:cNvCxnSpPr>
            <a:cxnSpLocks/>
            <a:stCxn id="41" idx="3"/>
            <a:endCxn id="4" idx="1"/>
          </p:cNvCxnSpPr>
          <p:nvPr/>
        </p:nvCxnSpPr>
        <p:spPr>
          <a:xfrm>
            <a:off x="2576326" y="1456329"/>
            <a:ext cx="1464578" cy="4616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6" name="Přímá spojnice se šipkou 85">
            <a:extLst>
              <a:ext uri="{FF2B5EF4-FFF2-40B4-BE49-F238E27FC236}">
                <a16:creationId xmlns:a16="http://schemas.microsoft.com/office/drawing/2014/main" id="{74B7FC9C-447B-4AA8-90AD-BAB109F76DA4}"/>
              </a:ext>
            </a:extLst>
          </p:cNvPr>
          <p:cNvCxnSpPr>
            <a:cxnSpLocks/>
            <a:stCxn id="34" idx="3"/>
            <a:endCxn id="36" idx="1"/>
          </p:cNvCxnSpPr>
          <p:nvPr/>
        </p:nvCxnSpPr>
        <p:spPr>
          <a:xfrm>
            <a:off x="3434075" y="713310"/>
            <a:ext cx="595075" cy="24240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1" name="Přímá spojnice se šipkou 90">
            <a:extLst>
              <a:ext uri="{FF2B5EF4-FFF2-40B4-BE49-F238E27FC236}">
                <a16:creationId xmlns:a16="http://schemas.microsoft.com/office/drawing/2014/main" id="{F5069D9C-481F-4E41-BB81-45CE42E08CA2}"/>
              </a:ext>
            </a:extLst>
          </p:cNvPr>
          <p:cNvCxnSpPr>
            <a:cxnSpLocks/>
            <a:endCxn id="41" idx="2"/>
          </p:cNvCxnSpPr>
          <p:nvPr/>
        </p:nvCxnSpPr>
        <p:spPr>
          <a:xfrm flipH="1" flipV="1">
            <a:off x="2228312" y="1640995"/>
            <a:ext cx="204825" cy="138621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5" name="Přímá spojnice se šipkou 94">
            <a:extLst>
              <a:ext uri="{FF2B5EF4-FFF2-40B4-BE49-F238E27FC236}">
                <a16:creationId xmlns:a16="http://schemas.microsoft.com/office/drawing/2014/main" id="{E7A5BA36-0EF7-489D-953B-C1C29556A227}"/>
              </a:ext>
            </a:extLst>
          </p:cNvPr>
          <p:cNvCxnSpPr>
            <a:cxnSpLocks/>
            <a:endCxn id="42" idx="1"/>
          </p:cNvCxnSpPr>
          <p:nvPr/>
        </p:nvCxnSpPr>
        <p:spPr>
          <a:xfrm flipV="1">
            <a:off x="2643385" y="2059947"/>
            <a:ext cx="2282484" cy="100723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500" name="Přímá spojnice 106499">
            <a:extLst>
              <a:ext uri="{FF2B5EF4-FFF2-40B4-BE49-F238E27FC236}">
                <a16:creationId xmlns:a16="http://schemas.microsoft.com/office/drawing/2014/main" id="{172CFDEE-5324-4E47-9CD5-5D1914FFF288}"/>
              </a:ext>
            </a:extLst>
          </p:cNvPr>
          <p:cNvCxnSpPr>
            <a:cxnSpLocks/>
          </p:cNvCxnSpPr>
          <p:nvPr/>
        </p:nvCxnSpPr>
        <p:spPr>
          <a:xfrm flipH="1">
            <a:off x="6240016" y="2132856"/>
            <a:ext cx="1151596"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1" name="Přímá spojnice 100">
            <a:extLst>
              <a:ext uri="{FF2B5EF4-FFF2-40B4-BE49-F238E27FC236}">
                <a16:creationId xmlns:a16="http://schemas.microsoft.com/office/drawing/2014/main" id="{A89DC98B-A0C2-496E-BC8A-DFB3AED69A0E}"/>
              </a:ext>
            </a:extLst>
          </p:cNvPr>
          <p:cNvCxnSpPr>
            <a:cxnSpLocks/>
          </p:cNvCxnSpPr>
          <p:nvPr/>
        </p:nvCxnSpPr>
        <p:spPr>
          <a:xfrm flipH="1">
            <a:off x="6305386" y="823951"/>
            <a:ext cx="1086226"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2" name="Přímá spojnice 101">
            <a:extLst>
              <a:ext uri="{FF2B5EF4-FFF2-40B4-BE49-F238E27FC236}">
                <a16:creationId xmlns:a16="http://schemas.microsoft.com/office/drawing/2014/main" id="{61EA2DD3-840A-45F4-9963-F14AF92E2708}"/>
              </a:ext>
            </a:extLst>
          </p:cNvPr>
          <p:cNvCxnSpPr>
            <a:cxnSpLocks/>
          </p:cNvCxnSpPr>
          <p:nvPr/>
        </p:nvCxnSpPr>
        <p:spPr>
          <a:xfrm flipH="1">
            <a:off x="6305386" y="2564904"/>
            <a:ext cx="1086226"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3" name="Přímá spojnice se šipkou 102">
            <a:extLst>
              <a:ext uri="{FF2B5EF4-FFF2-40B4-BE49-F238E27FC236}">
                <a16:creationId xmlns:a16="http://schemas.microsoft.com/office/drawing/2014/main" id="{DF756C97-0955-4C26-8064-C9BB1267A7D8}"/>
              </a:ext>
            </a:extLst>
          </p:cNvPr>
          <p:cNvCxnSpPr>
            <a:cxnSpLocks/>
          </p:cNvCxnSpPr>
          <p:nvPr/>
        </p:nvCxnSpPr>
        <p:spPr>
          <a:xfrm>
            <a:off x="7032104"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5" name="TextovéPole 104">
            <a:extLst>
              <a:ext uri="{FF2B5EF4-FFF2-40B4-BE49-F238E27FC236}">
                <a16:creationId xmlns:a16="http://schemas.microsoft.com/office/drawing/2014/main" id="{250C04F5-BA47-46A0-81A3-95C124DA85B7}"/>
              </a:ext>
            </a:extLst>
          </p:cNvPr>
          <p:cNvSpPr txBox="1"/>
          <p:nvPr/>
        </p:nvSpPr>
        <p:spPr>
          <a:xfrm>
            <a:off x="6154470" y="1238687"/>
            <a:ext cx="841897" cy="461665"/>
          </a:xfrm>
          <a:prstGeom prst="rect">
            <a:avLst/>
          </a:prstGeom>
          <a:noFill/>
        </p:spPr>
        <p:txBody>
          <a:bodyPr wrap="none" rtlCol="0">
            <a:spAutoFit/>
          </a:bodyPr>
          <a:lstStyle/>
          <a:p>
            <a:r>
              <a:rPr lang="cs-CZ" dirty="0" err="1"/>
              <a:t>SID</a:t>
            </a:r>
            <a:r>
              <a:rPr lang="cs-CZ" baseline="-25000" dirty="0" err="1"/>
              <a:t>ef</a:t>
            </a:r>
            <a:endParaRPr lang="en-US" baseline="-25000" dirty="0"/>
          </a:p>
        </p:txBody>
      </p:sp>
      <p:cxnSp>
        <p:nvCxnSpPr>
          <p:cNvPr id="124" name="Přímá spojnice se šipkou 123">
            <a:extLst>
              <a:ext uri="{FF2B5EF4-FFF2-40B4-BE49-F238E27FC236}">
                <a16:creationId xmlns:a16="http://schemas.microsoft.com/office/drawing/2014/main" id="{FA8AF9AB-9FDA-4BA0-9060-0AC6B41704BE}"/>
              </a:ext>
            </a:extLst>
          </p:cNvPr>
          <p:cNvCxnSpPr>
            <a:cxnSpLocks/>
          </p:cNvCxnSpPr>
          <p:nvPr/>
        </p:nvCxnSpPr>
        <p:spPr>
          <a:xfrm>
            <a:off x="7032105"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26" name="TextovéPole 125">
            <a:extLst>
              <a:ext uri="{FF2B5EF4-FFF2-40B4-BE49-F238E27FC236}">
                <a16:creationId xmlns:a16="http://schemas.microsoft.com/office/drawing/2014/main" id="{885B778C-DE6A-434B-968A-267651F75CAF}"/>
              </a:ext>
            </a:extLst>
          </p:cNvPr>
          <p:cNvSpPr txBox="1"/>
          <p:nvPr/>
        </p:nvSpPr>
        <p:spPr>
          <a:xfrm>
            <a:off x="6305386"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106524" name="TextovéPole 106523">
            <a:extLst>
              <a:ext uri="{FF2B5EF4-FFF2-40B4-BE49-F238E27FC236}">
                <a16:creationId xmlns:a16="http://schemas.microsoft.com/office/drawing/2014/main" id="{1471D37C-70EC-4B79-95AE-FCC2DA90D18C}"/>
              </a:ext>
            </a:extLst>
          </p:cNvPr>
          <p:cNvSpPr txBox="1"/>
          <p:nvPr/>
        </p:nvSpPr>
        <p:spPr>
          <a:xfrm>
            <a:off x="1840556" y="4915756"/>
            <a:ext cx="5230919" cy="461665"/>
          </a:xfrm>
          <a:prstGeom prst="rect">
            <a:avLst/>
          </a:prstGeom>
          <a:noFill/>
        </p:spPr>
        <p:txBody>
          <a:bodyPr wrap="none" rtlCol="0">
            <a:spAutoFit/>
          </a:bodyPr>
          <a:lstStyle/>
          <a:p>
            <a:r>
              <a:rPr lang="cs-CZ" dirty="0"/>
              <a:t>Výpočet nábojů na albuminu a fosfátech</a:t>
            </a:r>
            <a:endParaRPr lang="en-US" dirty="0"/>
          </a:p>
        </p:txBody>
      </p:sp>
      <p:sp>
        <p:nvSpPr>
          <p:cNvPr id="131" name="TextovéPole 130">
            <a:extLst>
              <a:ext uri="{FF2B5EF4-FFF2-40B4-BE49-F238E27FC236}">
                <a16:creationId xmlns:a16="http://schemas.microsoft.com/office/drawing/2014/main" id="{9519FC9A-9526-43C4-8980-7C3568F5C133}"/>
              </a:ext>
            </a:extLst>
          </p:cNvPr>
          <p:cNvSpPr txBox="1"/>
          <p:nvPr/>
        </p:nvSpPr>
        <p:spPr>
          <a:xfrm>
            <a:off x="1880297" y="5606223"/>
            <a:ext cx="3389069" cy="461665"/>
          </a:xfrm>
          <a:prstGeom prst="rect">
            <a:avLst/>
          </a:prstGeom>
          <a:noFill/>
        </p:spPr>
        <p:txBody>
          <a:bodyPr wrap="none" rtlCol="0">
            <a:spAutoFit/>
          </a:bodyPr>
          <a:lstStyle/>
          <a:p>
            <a:r>
              <a:rPr lang="cs-CZ" dirty="0"/>
              <a:t>Stanovení hodnoty </a:t>
            </a:r>
            <a:r>
              <a:rPr lang="cs-CZ" dirty="0" err="1"/>
              <a:t>SID</a:t>
            </a:r>
            <a:r>
              <a:rPr lang="cs-CZ" baseline="-25000" dirty="0" err="1"/>
              <a:t>ef</a:t>
            </a:r>
            <a:r>
              <a:rPr lang="cs-CZ" dirty="0"/>
              <a:t> </a:t>
            </a:r>
            <a:endParaRPr lang="en-US" dirty="0"/>
          </a:p>
        </p:txBody>
      </p:sp>
      <p:sp>
        <p:nvSpPr>
          <p:cNvPr id="132" name="TextovéPole 131">
            <a:extLst>
              <a:ext uri="{FF2B5EF4-FFF2-40B4-BE49-F238E27FC236}">
                <a16:creationId xmlns:a16="http://schemas.microsoft.com/office/drawing/2014/main" id="{8207F07A-02C7-417F-8B4A-2168882E4B91}"/>
              </a:ext>
            </a:extLst>
          </p:cNvPr>
          <p:cNvSpPr txBox="1"/>
          <p:nvPr/>
        </p:nvSpPr>
        <p:spPr>
          <a:xfrm>
            <a:off x="2001126" y="6396336"/>
            <a:ext cx="3567002" cy="461665"/>
          </a:xfrm>
          <a:prstGeom prst="rect">
            <a:avLst/>
          </a:prstGeom>
          <a:noFill/>
        </p:spPr>
        <p:txBody>
          <a:bodyPr wrap="none" rtlCol="0">
            <a:spAutoFit/>
          </a:bodyPr>
          <a:lstStyle/>
          <a:p>
            <a:r>
              <a:rPr lang="cs-CZ" dirty="0"/>
              <a:t>Stanovení koncentrace UA</a:t>
            </a:r>
            <a:r>
              <a:rPr lang="cs-CZ" baseline="50000" dirty="0"/>
              <a:t>-</a:t>
            </a:r>
            <a:endParaRPr lang="en-US" baseline="50000" dirty="0"/>
          </a:p>
        </p:txBody>
      </p:sp>
      <p:sp>
        <p:nvSpPr>
          <p:cNvPr id="106525" name="Šipka: dolů 106524">
            <a:extLst>
              <a:ext uri="{FF2B5EF4-FFF2-40B4-BE49-F238E27FC236}">
                <a16:creationId xmlns:a16="http://schemas.microsoft.com/office/drawing/2014/main" id="{2C8C9331-82E2-4078-BECB-22D5F9B00A75}"/>
              </a:ext>
            </a:extLst>
          </p:cNvPr>
          <p:cNvSpPr/>
          <p:nvPr/>
        </p:nvSpPr>
        <p:spPr>
          <a:xfrm>
            <a:off x="2875781" y="5299138"/>
            <a:ext cx="484884" cy="382842"/>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4" name="Šipka: dolů 133">
            <a:extLst>
              <a:ext uri="{FF2B5EF4-FFF2-40B4-BE49-F238E27FC236}">
                <a16:creationId xmlns:a16="http://schemas.microsoft.com/office/drawing/2014/main" id="{FA24BD61-7CA6-4A96-80EE-3DBFA3F60F43}"/>
              </a:ext>
            </a:extLst>
          </p:cNvPr>
          <p:cNvSpPr/>
          <p:nvPr/>
        </p:nvSpPr>
        <p:spPr>
          <a:xfrm>
            <a:off x="2841602" y="6033474"/>
            <a:ext cx="484884" cy="382842"/>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11757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1"/>
                                        </p:tgtEl>
                                        <p:attrNameLst>
                                          <p:attrName>style.visibility</p:attrName>
                                        </p:attrNameLst>
                                      </p:cBhvr>
                                      <p:to>
                                        <p:strVal val="visible"/>
                                      </p:to>
                                    </p:set>
                                    <p:animEffect transition="in" filter="fade">
                                      <p:cBhvr>
                                        <p:cTn id="13" dur="500"/>
                                        <p:tgtEl>
                                          <p:spTgt spid="41"/>
                                        </p:tgtEl>
                                      </p:cBhvr>
                                    </p:animEffect>
                                  </p:childTnLst>
                                </p:cTn>
                              </p:par>
                              <p:par>
                                <p:cTn id="14" presetID="10" presetClass="entr" presetSubtype="0" fill="hold" nodeType="withEffect">
                                  <p:stCondLst>
                                    <p:cond delay="0"/>
                                  </p:stCondLst>
                                  <p:childTnLst>
                                    <p:set>
                                      <p:cBhvr>
                                        <p:cTn id="15" dur="1" fill="hold">
                                          <p:stCondLst>
                                            <p:cond delay="0"/>
                                          </p:stCondLst>
                                        </p:cTn>
                                        <p:tgtEl>
                                          <p:spTgt spid="95"/>
                                        </p:tgtEl>
                                        <p:attrNameLst>
                                          <p:attrName>style.visibility</p:attrName>
                                        </p:attrNameLst>
                                      </p:cBhvr>
                                      <p:to>
                                        <p:strVal val="visible"/>
                                      </p:to>
                                    </p:set>
                                    <p:animEffect transition="in" filter="fade">
                                      <p:cBhvr>
                                        <p:cTn id="16" dur="500"/>
                                        <p:tgtEl>
                                          <p:spTgt spid="9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animEffect transition="in" filter="fade">
                                      <p:cBhvr>
                                        <p:cTn id="19" dur="500"/>
                                        <p:tgtEl>
                                          <p:spTgt spid="42"/>
                                        </p:tgtEl>
                                      </p:cBhvr>
                                    </p:animEffect>
                                  </p:childTnLst>
                                </p:cTn>
                              </p:par>
                              <p:par>
                                <p:cTn id="20" presetID="10" presetClass="entr" presetSubtype="0" fill="hold" nodeType="withEffect">
                                  <p:stCondLst>
                                    <p:cond delay="0"/>
                                  </p:stCondLst>
                                  <p:childTnLst>
                                    <p:set>
                                      <p:cBhvr>
                                        <p:cTn id="21" dur="1" fill="hold">
                                          <p:stCondLst>
                                            <p:cond delay="0"/>
                                          </p:stCondLst>
                                        </p:cTn>
                                        <p:tgtEl>
                                          <p:spTgt spid="91"/>
                                        </p:tgtEl>
                                        <p:attrNameLst>
                                          <p:attrName>style.visibility</p:attrName>
                                        </p:attrNameLst>
                                      </p:cBhvr>
                                      <p:to>
                                        <p:strVal val="visible"/>
                                      </p:to>
                                    </p:set>
                                    <p:animEffect transition="in" filter="fade">
                                      <p:cBhvr>
                                        <p:cTn id="22" dur="500"/>
                                        <p:tgtEl>
                                          <p:spTgt spid="9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3"/>
                                        </p:tgtEl>
                                        <p:attrNameLst>
                                          <p:attrName>style.visibility</p:attrName>
                                        </p:attrNameLst>
                                      </p:cBhvr>
                                      <p:to>
                                        <p:strVal val="visible"/>
                                      </p:to>
                                    </p:set>
                                    <p:animEffect transition="in" filter="fade">
                                      <p:cBhvr>
                                        <p:cTn id="27" dur="500"/>
                                        <p:tgtEl>
                                          <p:spTgt spid="83"/>
                                        </p:tgtEl>
                                      </p:cBhvr>
                                    </p:animEffect>
                                  </p:childTnLst>
                                </p:cTn>
                              </p:par>
                              <p:par>
                                <p:cTn id="28" presetID="10" presetClass="entr" presetSubtype="0" fill="hold" nodeType="with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fade">
                                      <p:cBhvr>
                                        <p:cTn id="30" dur="500"/>
                                        <p:tgtEl>
                                          <p:spTgt spid="52"/>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500"/>
                                        <p:tgtEl>
                                          <p:spTgt spid="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86"/>
                                        </p:tgtEl>
                                        <p:attrNameLst>
                                          <p:attrName>style.visibility</p:attrName>
                                        </p:attrNameLst>
                                      </p:cBhvr>
                                      <p:to>
                                        <p:strVal val="visible"/>
                                      </p:to>
                                    </p:set>
                                    <p:animEffect transition="in" filter="fade">
                                      <p:cBhvr>
                                        <p:cTn id="38" dur="500"/>
                                        <p:tgtEl>
                                          <p:spTgt spid="86"/>
                                        </p:tgtEl>
                                      </p:cBhvr>
                                    </p:animEffect>
                                  </p:childTnLst>
                                </p:cTn>
                              </p:par>
                              <p:par>
                                <p:cTn id="39" presetID="10" presetClass="entr" presetSubtype="0" fill="hold" nodeType="withEffect">
                                  <p:stCondLst>
                                    <p:cond delay="0"/>
                                  </p:stCondLst>
                                  <p:childTnLst>
                                    <p:set>
                                      <p:cBhvr>
                                        <p:cTn id="40" dur="1" fill="hold">
                                          <p:stCondLst>
                                            <p:cond delay="0"/>
                                          </p:stCondLst>
                                        </p:cTn>
                                        <p:tgtEl>
                                          <p:spTgt spid="48"/>
                                        </p:tgtEl>
                                        <p:attrNameLst>
                                          <p:attrName>style.visibility</p:attrName>
                                        </p:attrNameLst>
                                      </p:cBhvr>
                                      <p:to>
                                        <p:strVal val="visible"/>
                                      </p:to>
                                    </p:set>
                                    <p:animEffect transition="in" filter="fade">
                                      <p:cBhvr>
                                        <p:cTn id="41" dur="500"/>
                                        <p:tgtEl>
                                          <p:spTgt spid="4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6"/>
                                        </p:tgtEl>
                                        <p:attrNameLst>
                                          <p:attrName>style.visibility</p:attrName>
                                        </p:attrNameLst>
                                      </p:cBhvr>
                                      <p:to>
                                        <p:strVal val="visible"/>
                                      </p:to>
                                    </p:set>
                                    <p:animEffect transition="in" filter="fade">
                                      <p:cBhvr>
                                        <p:cTn id="44" dur="500"/>
                                        <p:tgtEl>
                                          <p:spTgt spid="36"/>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06525"/>
                                        </p:tgtEl>
                                        <p:attrNameLst>
                                          <p:attrName>style.visibility</p:attrName>
                                        </p:attrNameLst>
                                      </p:cBhvr>
                                      <p:to>
                                        <p:strVal val="visible"/>
                                      </p:to>
                                    </p:set>
                                    <p:animEffect transition="in" filter="fade">
                                      <p:cBhvr>
                                        <p:cTn id="49" dur="500"/>
                                        <p:tgtEl>
                                          <p:spTgt spid="106525"/>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31"/>
                                        </p:tgtEl>
                                        <p:attrNameLst>
                                          <p:attrName>style.visibility</p:attrName>
                                        </p:attrNameLst>
                                      </p:cBhvr>
                                      <p:to>
                                        <p:strVal val="visible"/>
                                      </p:to>
                                    </p:set>
                                    <p:animEffect transition="in" filter="fade">
                                      <p:cBhvr>
                                        <p:cTn id="52" dur="500"/>
                                        <p:tgtEl>
                                          <p:spTgt spid="131"/>
                                        </p:tgtEl>
                                      </p:cBhvr>
                                    </p:animEffect>
                                  </p:childTnLst>
                                </p:cTn>
                              </p:par>
                              <p:par>
                                <p:cTn id="53" presetID="10" presetClass="entr" presetSubtype="0" fill="hold" nodeType="withEffect">
                                  <p:stCondLst>
                                    <p:cond delay="0"/>
                                  </p:stCondLst>
                                  <p:childTnLst>
                                    <p:set>
                                      <p:cBhvr>
                                        <p:cTn id="54" dur="1" fill="hold">
                                          <p:stCondLst>
                                            <p:cond delay="0"/>
                                          </p:stCondLst>
                                        </p:cTn>
                                        <p:tgtEl>
                                          <p:spTgt spid="103"/>
                                        </p:tgtEl>
                                        <p:attrNameLst>
                                          <p:attrName>style.visibility</p:attrName>
                                        </p:attrNameLst>
                                      </p:cBhvr>
                                      <p:to>
                                        <p:strVal val="visible"/>
                                      </p:to>
                                    </p:set>
                                    <p:animEffect transition="in" filter="fade">
                                      <p:cBhvr>
                                        <p:cTn id="55" dur="500"/>
                                        <p:tgtEl>
                                          <p:spTgt spid="103"/>
                                        </p:tgtEl>
                                      </p:cBhvr>
                                    </p:animEffect>
                                  </p:childTnLst>
                                </p:cTn>
                              </p:par>
                              <p:par>
                                <p:cTn id="56" presetID="10" presetClass="entr" presetSubtype="0" fill="hold" nodeType="withEffect">
                                  <p:stCondLst>
                                    <p:cond delay="0"/>
                                  </p:stCondLst>
                                  <p:childTnLst>
                                    <p:set>
                                      <p:cBhvr>
                                        <p:cTn id="57" dur="1" fill="hold">
                                          <p:stCondLst>
                                            <p:cond delay="0"/>
                                          </p:stCondLst>
                                        </p:cTn>
                                        <p:tgtEl>
                                          <p:spTgt spid="101"/>
                                        </p:tgtEl>
                                        <p:attrNameLst>
                                          <p:attrName>style.visibility</p:attrName>
                                        </p:attrNameLst>
                                      </p:cBhvr>
                                      <p:to>
                                        <p:strVal val="visible"/>
                                      </p:to>
                                    </p:set>
                                    <p:animEffect transition="in" filter="fade">
                                      <p:cBhvr>
                                        <p:cTn id="58" dur="500"/>
                                        <p:tgtEl>
                                          <p:spTgt spid="101"/>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05"/>
                                        </p:tgtEl>
                                        <p:attrNameLst>
                                          <p:attrName>style.visibility</p:attrName>
                                        </p:attrNameLst>
                                      </p:cBhvr>
                                      <p:to>
                                        <p:strVal val="visible"/>
                                      </p:to>
                                    </p:set>
                                    <p:animEffect transition="in" filter="fade">
                                      <p:cBhvr>
                                        <p:cTn id="61" dur="500"/>
                                        <p:tgtEl>
                                          <p:spTgt spid="105"/>
                                        </p:tgtEl>
                                      </p:cBhvr>
                                    </p:animEffect>
                                  </p:childTnLst>
                                </p:cTn>
                              </p:par>
                              <p:par>
                                <p:cTn id="62" presetID="10" presetClass="entr" presetSubtype="0" fill="hold" nodeType="withEffect">
                                  <p:stCondLst>
                                    <p:cond delay="0"/>
                                  </p:stCondLst>
                                  <p:childTnLst>
                                    <p:set>
                                      <p:cBhvr>
                                        <p:cTn id="63" dur="1" fill="hold">
                                          <p:stCondLst>
                                            <p:cond delay="0"/>
                                          </p:stCondLst>
                                        </p:cTn>
                                        <p:tgtEl>
                                          <p:spTgt spid="106500"/>
                                        </p:tgtEl>
                                        <p:attrNameLst>
                                          <p:attrName>style.visibility</p:attrName>
                                        </p:attrNameLst>
                                      </p:cBhvr>
                                      <p:to>
                                        <p:strVal val="visible"/>
                                      </p:to>
                                    </p:set>
                                    <p:animEffect transition="in" filter="fade">
                                      <p:cBhvr>
                                        <p:cTn id="64" dur="500"/>
                                        <p:tgtEl>
                                          <p:spTgt spid="106500"/>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34"/>
                                        </p:tgtEl>
                                        <p:attrNameLst>
                                          <p:attrName>style.visibility</p:attrName>
                                        </p:attrNameLst>
                                      </p:cBhvr>
                                      <p:to>
                                        <p:strVal val="visible"/>
                                      </p:to>
                                    </p:set>
                                    <p:animEffect transition="in" filter="fade">
                                      <p:cBhvr>
                                        <p:cTn id="69" dur="500"/>
                                        <p:tgtEl>
                                          <p:spTgt spid="134"/>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132"/>
                                        </p:tgtEl>
                                        <p:attrNameLst>
                                          <p:attrName>style.visibility</p:attrName>
                                        </p:attrNameLst>
                                      </p:cBhvr>
                                      <p:to>
                                        <p:strVal val="visible"/>
                                      </p:to>
                                    </p:set>
                                    <p:animEffect transition="in" filter="fade">
                                      <p:cBhvr>
                                        <p:cTn id="72" dur="500"/>
                                        <p:tgtEl>
                                          <p:spTgt spid="132"/>
                                        </p:tgtEl>
                                      </p:cBhvr>
                                    </p:animEffect>
                                  </p:childTnLst>
                                </p:cTn>
                              </p:par>
                              <p:par>
                                <p:cTn id="73" presetID="10" presetClass="entr" presetSubtype="0" fill="hold" nodeType="withEffect">
                                  <p:stCondLst>
                                    <p:cond delay="0"/>
                                  </p:stCondLst>
                                  <p:childTnLst>
                                    <p:set>
                                      <p:cBhvr>
                                        <p:cTn id="74" dur="1" fill="hold">
                                          <p:stCondLst>
                                            <p:cond delay="0"/>
                                          </p:stCondLst>
                                        </p:cTn>
                                        <p:tgtEl>
                                          <p:spTgt spid="124"/>
                                        </p:tgtEl>
                                        <p:attrNameLst>
                                          <p:attrName>style.visibility</p:attrName>
                                        </p:attrNameLst>
                                      </p:cBhvr>
                                      <p:to>
                                        <p:strVal val="visible"/>
                                      </p:to>
                                    </p:set>
                                    <p:animEffect transition="in" filter="fade">
                                      <p:cBhvr>
                                        <p:cTn id="75" dur="500"/>
                                        <p:tgtEl>
                                          <p:spTgt spid="124"/>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126"/>
                                        </p:tgtEl>
                                        <p:attrNameLst>
                                          <p:attrName>style.visibility</p:attrName>
                                        </p:attrNameLst>
                                      </p:cBhvr>
                                      <p:to>
                                        <p:strVal val="visible"/>
                                      </p:to>
                                    </p:set>
                                    <p:animEffect transition="in" filter="fade">
                                      <p:cBhvr>
                                        <p:cTn id="78" dur="500"/>
                                        <p:tgtEl>
                                          <p:spTgt spid="126"/>
                                        </p:tgtEl>
                                      </p:cBhvr>
                                    </p:animEffect>
                                  </p:childTnLst>
                                </p:cTn>
                              </p:par>
                              <p:par>
                                <p:cTn id="79" presetID="10" presetClass="entr" presetSubtype="0" fill="hold" nodeType="withEffect">
                                  <p:stCondLst>
                                    <p:cond delay="0"/>
                                  </p:stCondLst>
                                  <p:childTnLst>
                                    <p:set>
                                      <p:cBhvr>
                                        <p:cTn id="80" dur="1" fill="hold">
                                          <p:stCondLst>
                                            <p:cond delay="0"/>
                                          </p:stCondLst>
                                        </p:cTn>
                                        <p:tgtEl>
                                          <p:spTgt spid="102"/>
                                        </p:tgtEl>
                                        <p:attrNameLst>
                                          <p:attrName>style.visibility</p:attrName>
                                        </p:attrNameLst>
                                      </p:cBhvr>
                                      <p:to>
                                        <p:strVal val="visible"/>
                                      </p:to>
                                    </p:set>
                                    <p:animEffect transition="in" filter="fade">
                                      <p:cBhvr>
                                        <p:cTn id="81" dur="5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4" grpId="0" animBg="1"/>
      <p:bldP spid="36" grpId="0" animBg="1"/>
      <p:bldP spid="41" grpId="0" animBg="1"/>
      <p:bldP spid="42" grpId="0" animBg="1"/>
      <p:bldP spid="105" grpId="0"/>
      <p:bldP spid="126" grpId="0"/>
      <p:bldP spid="131" grpId="0"/>
      <p:bldP spid="132" grpId="0"/>
      <p:bldP spid="106525" grpId="0" animBg="1"/>
      <p:bldP spid="134" grpId="0" animBg="1"/>
    </p:bldLst>
  </p:timing>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6A597EA-136D-4C04-87EC-308AA78C7F47}"/>
              </a:ext>
            </a:extLst>
          </p:cNvPr>
          <p:cNvSpPr>
            <a:spLocks noGrp="1"/>
          </p:cNvSpPr>
          <p:nvPr>
            <p:ph type="title"/>
          </p:nvPr>
        </p:nvSpPr>
        <p:spPr/>
        <p:txBody>
          <a:bodyPr/>
          <a:lstStyle/>
          <a:p>
            <a:endParaRPr lang="en-US"/>
          </a:p>
        </p:txBody>
      </p:sp>
      <p:pic>
        <p:nvPicPr>
          <p:cNvPr id="5" name="Zástupný obsah 4">
            <a:extLst>
              <a:ext uri="{FF2B5EF4-FFF2-40B4-BE49-F238E27FC236}">
                <a16:creationId xmlns:a16="http://schemas.microsoft.com/office/drawing/2014/main" id="{9C7482FF-A305-4660-8405-8E5005024C1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765" y="299102"/>
            <a:ext cx="10722295" cy="6558897"/>
          </a:xfrm>
        </p:spPr>
      </p:pic>
    </p:spTree>
    <p:extLst>
      <p:ext uri="{BB962C8B-B14F-4D97-AF65-F5344CB8AC3E}">
        <p14:creationId xmlns:p14="http://schemas.microsoft.com/office/powerpoint/2010/main" val="1508700071"/>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1F5F0-D7D4-7CDC-48CD-F7A52080FAEB}"/>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2485C703-99AB-F268-2281-E38BA9F83AB4}"/>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2DD93B1E-FF01-0C0A-66C6-7E62CCFF867B}"/>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69F489FC-8968-B8FC-E0C4-9A252E05070F}"/>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5BD45603-CDDB-7653-D225-89A03F70AFAA}"/>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52DA51D9-9153-314C-AA01-5F6A816E4ED0}"/>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FC217075-3EA9-EE35-F81E-F0B32768EAC0}"/>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4DDD9D75-0CC0-C358-E39C-8936A3B38DA0}"/>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74F2BA32-D576-4B76-5051-71AA749CFB01}"/>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731AE40F-2250-4200-BB6F-171C3C36A858}"/>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4FF69362-CE05-F80B-89C5-F075A559D757}"/>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969D8DB7-4816-FE66-2519-A6BD806A98ED}"/>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ADD33825-62F1-3C7E-DC09-3B15D3A01718}"/>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6AE9D005-7FEE-0C57-2363-CF233FD7CBC4}"/>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B9DBF324-AE8E-736E-4CAE-ADD47C17332E}"/>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3B52842F-301B-4E34-AFC0-320A1B1F132B}"/>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2514C7A4-EE7D-65EA-7DA7-973F3460F1DC}"/>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3FC2017D-0E13-B9F2-FCD7-AF6347DD094B}"/>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3B3825D3-4D9E-EC9B-3039-4665C820B3EA}"/>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1C627B16-0F57-598B-A889-1D59EA8BD077}"/>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FE555946-04D6-67C9-7C7B-EF5386C600FF}"/>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74106604-830C-E8DB-96A5-C548319B34F5}"/>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F7B4FC74-0985-259B-9853-39F4BC6DB8F3}"/>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802B54F1-8359-E3B7-3D95-E3FC8319D81B}"/>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81ADE130-5D72-2FAF-B028-F35B8C5C9E33}"/>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672FC957-EA14-71A1-CB20-74DBDC483F19}"/>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C0ED36C1-0F81-300C-CE97-43F6ED2972A8}"/>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D2C72C34-BD7E-2AAD-1E39-23D01E0CD844}"/>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8198C40F-44CB-AD45-5CEB-2709593A3375}"/>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4F8C4326-4F72-31C0-EFDB-22AF2E144434}"/>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913AF6AD-BECA-A2F3-F163-DDAF115DF434}"/>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893590DC-82B1-8198-8336-5243C0128E42}"/>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6985208D-B114-7D46-5791-184F814386FA}"/>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104" name="TextovéPole 103">
            <a:extLst>
              <a:ext uri="{FF2B5EF4-FFF2-40B4-BE49-F238E27FC236}">
                <a16:creationId xmlns:a16="http://schemas.microsoft.com/office/drawing/2014/main" id="{25022B9A-FD15-5B55-E049-FA2612F171C2}"/>
              </a:ext>
            </a:extLst>
          </p:cNvPr>
          <p:cNvSpPr txBox="1"/>
          <p:nvPr/>
        </p:nvSpPr>
        <p:spPr>
          <a:xfrm>
            <a:off x="9553020" y="665707"/>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05" name="TextovéPole 104">
            <a:extLst>
              <a:ext uri="{FF2B5EF4-FFF2-40B4-BE49-F238E27FC236}">
                <a16:creationId xmlns:a16="http://schemas.microsoft.com/office/drawing/2014/main" id="{56B47FFC-C5BA-ACA1-F9F7-2CD3E5EA2A31}"/>
              </a:ext>
            </a:extLst>
          </p:cNvPr>
          <p:cNvSpPr txBox="1"/>
          <p:nvPr/>
        </p:nvSpPr>
        <p:spPr>
          <a:xfrm>
            <a:off x="10785350" y="782664"/>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06" name="TextovéPole 105">
            <a:extLst>
              <a:ext uri="{FF2B5EF4-FFF2-40B4-BE49-F238E27FC236}">
                <a16:creationId xmlns:a16="http://schemas.microsoft.com/office/drawing/2014/main" id="{670EC2DD-4E6F-A611-3ED7-0A98E6A14033}"/>
              </a:ext>
            </a:extLst>
          </p:cNvPr>
          <p:cNvSpPr txBox="1"/>
          <p:nvPr/>
        </p:nvSpPr>
        <p:spPr>
          <a:xfrm>
            <a:off x="10864007" y="1150183"/>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07" name="TextovéPole 106">
            <a:extLst>
              <a:ext uri="{FF2B5EF4-FFF2-40B4-BE49-F238E27FC236}">
                <a16:creationId xmlns:a16="http://schemas.microsoft.com/office/drawing/2014/main" id="{1402FC10-0CD2-67EB-B079-B11220C6A107}"/>
              </a:ext>
            </a:extLst>
          </p:cNvPr>
          <p:cNvSpPr txBox="1"/>
          <p:nvPr/>
        </p:nvSpPr>
        <p:spPr>
          <a:xfrm>
            <a:off x="11071736" y="1453045"/>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08" name="TextovéPole 107">
            <a:extLst>
              <a:ext uri="{FF2B5EF4-FFF2-40B4-BE49-F238E27FC236}">
                <a16:creationId xmlns:a16="http://schemas.microsoft.com/office/drawing/2014/main" id="{C0C8A03F-DFC2-6253-319A-62E0E581CC0C}"/>
              </a:ext>
            </a:extLst>
          </p:cNvPr>
          <p:cNvSpPr txBox="1"/>
          <p:nvPr/>
        </p:nvSpPr>
        <p:spPr>
          <a:xfrm>
            <a:off x="9644061"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09" name="TextovéPole 108">
            <a:extLst>
              <a:ext uri="{FF2B5EF4-FFF2-40B4-BE49-F238E27FC236}">
                <a16:creationId xmlns:a16="http://schemas.microsoft.com/office/drawing/2014/main" id="{FB7C97BF-81EA-7CB4-79C2-194A41DFE9B5}"/>
              </a:ext>
            </a:extLst>
          </p:cNvPr>
          <p:cNvSpPr txBox="1"/>
          <p:nvPr/>
        </p:nvSpPr>
        <p:spPr>
          <a:xfrm>
            <a:off x="8782999"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10" name="Skupina 109">
            <a:extLst>
              <a:ext uri="{FF2B5EF4-FFF2-40B4-BE49-F238E27FC236}">
                <a16:creationId xmlns:a16="http://schemas.microsoft.com/office/drawing/2014/main" id="{EDE3B0EE-1742-FDAB-9FAA-D974E88BAB7F}"/>
              </a:ext>
            </a:extLst>
          </p:cNvPr>
          <p:cNvGrpSpPr/>
          <p:nvPr/>
        </p:nvGrpSpPr>
        <p:grpSpPr>
          <a:xfrm>
            <a:off x="8561730" y="1412786"/>
            <a:ext cx="1874418" cy="4896534"/>
            <a:chOff x="2337542" y="818993"/>
            <a:chExt cx="1874418" cy="5490327"/>
          </a:xfrm>
        </p:grpSpPr>
        <p:sp>
          <p:nvSpPr>
            <p:cNvPr id="111" name="Obdélník 110">
              <a:extLst>
                <a:ext uri="{FF2B5EF4-FFF2-40B4-BE49-F238E27FC236}">
                  <a16:creationId xmlns:a16="http://schemas.microsoft.com/office/drawing/2014/main" id="{5A88D277-3CF5-444C-1FA2-52A4C9C1DFF9}"/>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2" name="Obdélník 111">
              <a:extLst>
                <a:ext uri="{FF2B5EF4-FFF2-40B4-BE49-F238E27FC236}">
                  <a16:creationId xmlns:a16="http://schemas.microsoft.com/office/drawing/2014/main" id="{490E96D0-A6FC-458E-0FEF-7907E8058FB1}"/>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3" name="Obdélník 112">
              <a:extLst>
                <a:ext uri="{FF2B5EF4-FFF2-40B4-BE49-F238E27FC236}">
                  <a16:creationId xmlns:a16="http://schemas.microsoft.com/office/drawing/2014/main" id="{A74FCB81-4E5F-285C-1215-3DDE6ACEE818}"/>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4" name="Obdélník 113">
              <a:extLst>
                <a:ext uri="{FF2B5EF4-FFF2-40B4-BE49-F238E27FC236}">
                  <a16:creationId xmlns:a16="http://schemas.microsoft.com/office/drawing/2014/main" id="{6FAFA7FB-12FF-DB26-8DB7-12A6142F0A69}"/>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5" name="Obdélník 114">
              <a:extLst>
                <a:ext uri="{FF2B5EF4-FFF2-40B4-BE49-F238E27FC236}">
                  <a16:creationId xmlns:a16="http://schemas.microsoft.com/office/drawing/2014/main" id="{DEE93656-8C11-BA6E-4305-5BE812894EA8}"/>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6" name="Obdélník 115">
              <a:extLst>
                <a:ext uri="{FF2B5EF4-FFF2-40B4-BE49-F238E27FC236}">
                  <a16:creationId xmlns:a16="http://schemas.microsoft.com/office/drawing/2014/main" id="{03146ACF-2179-35F7-BA12-A5B3CA7B1DCF}"/>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17" name="Skupina 116">
              <a:extLst>
                <a:ext uri="{FF2B5EF4-FFF2-40B4-BE49-F238E27FC236}">
                  <a16:creationId xmlns:a16="http://schemas.microsoft.com/office/drawing/2014/main" id="{FDAEFBCF-86FD-EB98-2CF1-790353CF2AAD}"/>
                </a:ext>
              </a:extLst>
            </p:cNvPr>
            <p:cNvGrpSpPr/>
            <p:nvPr/>
          </p:nvGrpSpPr>
          <p:grpSpPr>
            <a:xfrm>
              <a:off x="2337542" y="2103239"/>
              <a:ext cx="936104" cy="517650"/>
              <a:chOff x="2339752" y="2192728"/>
              <a:chExt cx="936104" cy="416895"/>
            </a:xfrm>
          </p:grpSpPr>
          <p:sp>
            <p:nvSpPr>
              <p:cNvPr id="124" name="Obdélník 123">
                <a:extLst>
                  <a:ext uri="{FF2B5EF4-FFF2-40B4-BE49-F238E27FC236}">
                    <a16:creationId xmlns:a16="http://schemas.microsoft.com/office/drawing/2014/main" id="{01355239-46F4-FCFC-13AC-9BF465D66F15}"/>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5" name="TextovéPole 124">
                <a:extLst>
                  <a:ext uri="{FF2B5EF4-FFF2-40B4-BE49-F238E27FC236}">
                    <a16:creationId xmlns:a16="http://schemas.microsoft.com/office/drawing/2014/main" id="{D4D0CEC1-B284-AE52-A687-C0B558EEB13D}"/>
                  </a:ext>
                </a:extLst>
              </p:cNvPr>
              <p:cNvSpPr txBox="1"/>
              <p:nvPr/>
            </p:nvSpPr>
            <p:spPr>
              <a:xfrm>
                <a:off x="2417204" y="2192728"/>
                <a:ext cx="699230" cy="416895"/>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18" name="Skupina 117">
              <a:extLst>
                <a:ext uri="{FF2B5EF4-FFF2-40B4-BE49-F238E27FC236}">
                  <a16:creationId xmlns:a16="http://schemas.microsoft.com/office/drawing/2014/main" id="{D914997C-5564-C1DB-2F1E-9D8253D990AF}"/>
                </a:ext>
              </a:extLst>
            </p:cNvPr>
            <p:cNvGrpSpPr/>
            <p:nvPr/>
          </p:nvGrpSpPr>
          <p:grpSpPr>
            <a:xfrm>
              <a:off x="2337542" y="1311151"/>
              <a:ext cx="1008114" cy="821705"/>
              <a:chOff x="2339752" y="1340768"/>
              <a:chExt cx="1005909" cy="864096"/>
            </a:xfrm>
          </p:grpSpPr>
          <p:sp>
            <p:nvSpPr>
              <p:cNvPr id="122" name="Obdélník 121">
                <a:extLst>
                  <a:ext uri="{FF2B5EF4-FFF2-40B4-BE49-F238E27FC236}">
                    <a16:creationId xmlns:a16="http://schemas.microsoft.com/office/drawing/2014/main" id="{049EF4B3-D0BE-5D51-DCC4-7FA535743800}"/>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3" name="TextovéPole 122">
                <a:extLst>
                  <a:ext uri="{FF2B5EF4-FFF2-40B4-BE49-F238E27FC236}">
                    <a16:creationId xmlns:a16="http://schemas.microsoft.com/office/drawing/2014/main" id="{D448E9C8-0264-CEC8-D52D-BB310E2476ED}"/>
                  </a:ext>
                </a:extLst>
              </p:cNvPr>
              <p:cNvSpPr txBox="1"/>
              <p:nvPr/>
            </p:nvSpPr>
            <p:spPr>
              <a:xfrm>
                <a:off x="2340857" y="1541983"/>
                <a:ext cx="1004804" cy="544356"/>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119" name="Skupina 118">
              <a:extLst>
                <a:ext uri="{FF2B5EF4-FFF2-40B4-BE49-F238E27FC236}">
                  <a16:creationId xmlns:a16="http://schemas.microsoft.com/office/drawing/2014/main" id="{589BEC15-DC8C-C53A-238A-B289463DC6ED}"/>
                </a:ext>
              </a:extLst>
            </p:cNvPr>
            <p:cNvGrpSpPr/>
            <p:nvPr/>
          </p:nvGrpSpPr>
          <p:grpSpPr>
            <a:xfrm>
              <a:off x="2337542" y="856849"/>
              <a:ext cx="936104" cy="517650"/>
              <a:chOff x="2339752" y="886466"/>
              <a:chExt cx="936104" cy="517650"/>
            </a:xfrm>
          </p:grpSpPr>
          <p:sp>
            <p:nvSpPr>
              <p:cNvPr id="120" name="Obdélník 119">
                <a:extLst>
                  <a:ext uri="{FF2B5EF4-FFF2-40B4-BE49-F238E27FC236}">
                    <a16:creationId xmlns:a16="http://schemas.microsoft.com/office/drawing/2014/main" id="{E2E43858-22EC-A187-8D32-D1F07F826D71}"/>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1" name="TextovéPole 120">
                <a:extLst>
                  <a:ext uri="{FF2B5EF4-FFF2-40B4-BE49-F238E27FC236}">
                    <a16:creationId xmlns:a16="http://schemas.microsoft.com/office/drawing/2014/main" id="{413C5679-A9DD-E3A9-78CE-6957E07232DC}"/>
                  </a:ext>
                </a:extLst>
              </p:cNvPr>
              <p:cNvSpPr txBox="1"/>
              <p:nvPr/>
            </p:nvSpPr>
            <p:spPr>
              <a:xfrm>
                <a:off x="2389499" y="886466"/>
                <a:ext cx="715260" cy="517650"/>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126" name="Přímá spojnice 125">
            <a:extLst>
              <a:ext uri="{FF2B5EF4-FFF2-40B4-BE49-F238E27FC236}">
                <a16:creationId xmlns:a16="http://schemas.microsoft.com/office/drawing/2014/main" id="{63AC7BE5-819A-1FA2-E65E-DC66EE7C3843}"/>
              </a:ext>
            </a:extLst>
          </p:cNvPr>
          <p:cNvCxnSpPr>
            <a:cxnSpLocks/>
          </p:cNvCxnSpPr>
          <p:nvPr/>
        </p:nvCxnSpPr>
        <p:spPr>
          <a:xfrm flipH="1">
            <a:off x="10421400" y="1073685"/>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a:extLst>
              <a:ext uri="{FF2B5EF4-FFF2-40B4-BE49-F238E27FC236}">
                <a16:creationId xmlns:a16="http://schemas.microsoft.com/office/drawing/2014/main" id="{B2AAD004-F1DE-FDF7-AD04-738C7BA43AA1}"/>
              </a:ext>
            </a:extLst>
          </p:cNvPr>
          <p:cNvCxnSpPr>
            <a:cxnSpLocks/>
            <a:stCxn id="106" idx="1"/>
            <a:endCxn id="113" idx="3"/>
          </p:cNvCxnSpPr>
          <p:nvPr/>
        </p:nvCxnSpPr>
        <p:spPr>
          <a:xfrm flipH="1">
            <a:off x="10436149" y="1381016"/>
            <a:ext cx="427859" cy="13218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a:extLst>
              <a:ext uri="{FF2B5EF4-FFF2-40B4-BE49-F238E27FC236}">
                <a16:creationId xmlns:a16="http://schemas.microsoft.com/office/drawing/2014/main" id="{A6BC8F2D-5B4E-195D-7C6C-117D7529A446}"/>
              </a:ext>
            </a:extLst>
          </p:cNvPr>
          <p:cNvCxnSpPr>
            <a:cxnSpLocks/>
            <a:stCxn id="107" idx="1"/>
            <a:endCxn id="112" idx="3"/>
          </p:cNvCxnSpPr>
          <p:nvPr/>
        </p:nvCxnSpPr>
        <p:spPr>
          <a:xfrm flipH="1" flipV="1">
            <a:off x="10436148" y="1666069"/>
            <a:ext cx="635588" cy="178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Přímá spojnice 128">
            <a:extLst>
              <a:ext uri="{FF2B5EF4-FFF2-40B4-BE49-F238E27FC236}">
                <a16:creationId xmlns:a16="http://schemas.microsoft.com/office/drawing/2014/main" id="{57D7335E-D513-23C7-65B8-D99E03AE2FF2}"/>
              </a:ext>
            </a:extLst>
          </p:cNvPr>
          <p:cNvCxnSpPr>
            <a:cxnSpLocks/>
          </p:cNvCxnSpPr>
          <p:nvPr/>
        </p:nvCxnSpPr>
        <p:spPr>
          <a:xfrm flipV="1">
            <a:off x="9167792" y="961753"/>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a:extLst>
              <a:ext uri="{FF2B5EF4-FFF2-40B4-BE49-F238E27FC236}">
                <a16:creationId xmlns:a16="http://schemas.microsoft.com/office/drawing/2014/main" id="{44F239E8-377D-75B8-89D3-F5795C4F74A8}"/>
              </a:ext>
            </a:extLst>
          </p:cNvPr>
          <p:cNvCxnSpPr/>
          <p:nvPr/>
        </p:nvCxnSpPr>
        <p:spPr>
          <a:xfrm flipH="1">
            <a:off x="7483820" y="2589539"/>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1" name="Přímá spojnice 130">
            <a:extLst>
              <a:ext uri="{FF2B5EF4-FFF2-40B4-BE49-F238E27FC236}">
                <a16:creationId xmlns:a16="http://schemas.microsoft.com/office/drawing/2014/main" id="{29E076B7-4091-36BE-5531-F88E2DB4F5EC}"/>
              </a:ext>
            </a:extLst>
          </p:cNvPr>
          <p:cNvCxnSpPr/>
          <p:nvPr/>
        </p:nvCxnSpPr>
        <p:spPr>
          <a:xfrm flipH="1">
            <a:off x="7485257" y="1405633"/>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2" name="Přímá spojnice se šipkou 131">
            <a:extLst>
              <a:ext uri="{FF2B5EF4-FFF2-40B4-BE49-F238E27FC236}">
                <a16:creationId xmlns:a16="http://schemas.microsoft.com/office/drawing/2014/main" id="{B419B52F-59D6-C6A7-1FDE-77929CB9C283}"/>
              </a:ext>
            </a:extLst>
          </p:cNvPr>
          <p:cNvCxnSpPr>
            <a:cxnSpLocks/>
          </p:cNvCxnSpPr>
          <p:nvPr/>
        </p:nvCxnSpPr>
        <p:spPr>
          <a:xfrm flipH="1">
            <a:off x="7911928" y="1427595"/>
            <a:ext cx="3940" cy="113054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3" name="TextovéPole 132">
            <a:extLst>
              <a:ext uri="{FF2B5EF4-FFF2-40B4-BE49-F238E27FC236}">
                <a16:creationId xmlns:a16="http://schemas.microsoft.com/office/drawing/2014/main" id="{5106D30C-8474-B555-F5E0-0A5EEB521DAE}"/>
              </a:ext>
            </a:extLst>
          </p:cNvPr>
          <p:cNvSpPr txBox="1"/>
          <p:nvPr/>
        </p:nvSpPr>
        <p:spPr>
          <a:xfrm>
            <a:off x="7230332" y="1781317"/>
            <a:ext cx="681597" cy="461665"/>
          </a:xfrm>
          <a:prstGeom prst="rect">
            <a:avLst/>
          </a:prstGeom>
          <a:noFill/>
        </p:spPr>
        <p:txBody>
          <a:bodyPr wrap="none" rtlCol="0">
            <a:spAutoFit/>
          </a:bodyPr>
          <a:lstStyle/>
          <a:p>
            <a:r>
              <a:rPr lang="cs-CZ" dirty="0"/>
              <a:t>SID</a:t>
            </a:r>
            <a:endParaRPr lang="en-US" baseline="-25000" dirty="0"/>
          </a:p>
        </p:txBody>
      </p:sp>
      <p:sp>
        <p:nvSpPr>
          <p:cNvPr id="134" name="TextovéPole 133">
            <a:extLst>
              <a:ext uri="{FF2B5EF4-FFF2-40B4-BE49-F238E27FC236}">
                <a16:creationId xmlns:a16="http://schemas.microsoft.com/office/drawing/2014/main" id="{A6D19E22-6BE3-D728-3442-B7C4DE979367}"/>
              </a:ext>
            </a:extLst>
          </p:cNvPr>
          <p:cNvSpPr txBox="1"/>
          <p:nvPr/>
        </p:nvSpPr>
        <p:spPr>
          <a:xfrm>
            <a:off x="6384020" y="3235114"/>
            <a:ext cx="1640193" cy="646331"/>
          </a:xfrm>
          <a:prstGeom prst="rect">
            <a:avLst/>
          </a:prstGeom>
          <a:solidFill>
            <a:srgbClr val="FFFF00"/>
          </a:solidFill>
        </p:spPr>
        <p:txBody>
          <a:bodyPr wrap="none" rtlCol="0">
            <a:spAutoFit/>
          </a:bodyPr>
          <a:lstStyle/>
          <a:p>
            <a:r>
              <a:rPr lang="cs-CZ" sz="1800" dirty="0" err="1"/>
              <a:t>Diluční</a:t>
            </a:r>
            <a:r>
              <a:rPr lang="cs-CZ" sz="1800" dirty="0"/>
              <a:t> acidóza</a:t>
            </a:r>
          </a:p>
          <a:p>
            <a:pPr algn="ctr"/>
            <a:r>
              <a:rPr lang="cs-CZ" sz="1800" dirty="0"/>
              <a:t>(</a:t>
            </a:r>
            <a:r>
              <a:rPr lang="cs-CZ" sz="1800" dirty="0" err="1"/>
              <a:t>převodnění</a:t>
            </a:r>
            <a:r>
              <a:rPr lang="cs-CZ" sz="1800" dirty="0"/>
              <a:t>)</a:t>
            </a:r>
            <a:endParaRPr lang="en-US" sz="1800" dirty="0"/>
          </a:p>
        </p:txBody>
      </p:sp>
      <p:sp>
        <p:nvSpPr>
          <p:cNvPr id="135" name="TextovéPole 134">
            <a:extLst>
              <a:ext uri="{FF2B5EF4-FFF2-40B4-BE49-F238E27FC236}">
                <a16:creationId xmlns:a16="http://schemas.microsoft.com/office/drawing/2014/main" id="{9B375263-60CC-2EDF-7E8F-FF828A56E187}"/>
              </a:ext>
            </a:extLst>
          </p:cNvPr>
          <p:cNvSpPr txBox="1"/>
          <p:nvPr/>
        </p:nvSpPr>
        <p:spPr>
          <a:xfrm>
            <a:off x="9676292" y="4201283"/>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36" name="TextovéPole 135">
            <a:extLst>
              <a:ext uri="{FF2B5EF4-FFF2-40B4-BE49-F238E27FC236}">
                <a16:creationId xmlns:a16="http://schemas.microsoft.com/office/drawing/2014/main" id="{2C9BDE9C-B04B-E852-19DF-A7D360E340E2}"/>
              </a:ext>
            </a:extLst>
          </p:cNvPr>
          <p:cNvSpPr txBox="1"/>
          <p:nvPr/>
        </p:nvSpPr>
        <p:spPr>
          <a:xfrm>
            <a:off x="8732956" y="4178136"/>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sp>
        <p:nvSpPr>
          <p:cNvPr id="137" name="TextovéPole 136">
            <a:extLst>
              <a:ext uri="{FF2B5EF4-FFF2-40B4-BE49-F238E27FC236}">
                <a16:creationId xmlns:a16="http://schemas.microsoft.com/office/drawing/2014/main" id="{3FE71A68-E3A8-3191-5BD8-ED94419F77E3}"/>
              </a:ext>
            </a:extLst>
          </p:cNvPr>
          <p:cNvSpPr txBox="1"/>
          <p:nvPr/>
        </p:nvSpPr>
        <p:spPr>
          <a:xfrm>
            <a:off x="6384019" y="2527227"/>
            <a:ext cx="1497526"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138" name="Šipka: dolů 137">
            <a:extLst>
              <a:ext uri="{FF2B5EF4-FFF2-40B4-BE49-F238E27FC236}">
                <a16:creationId xmlns:a16="http://schemas.microsoft.com/office/drawing/2014/main" id="{85092A30-9428-46CE-0E4D-8B7460A4B595}"/>
              </a:ext>
            </a:extLst>
          </p:cNvPr>
          <p:cNvSpPr/>
          <p:nvPr/>
        </p:nvSpPr>
        <p:spPr>
          <a:xfrm>
            <a:off x="7122011" y="1876247"/>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9" name="Šipka: dolů 138">
            <a:extLst>
              <a:ext uri="{FF2B5EF4-FFF2-40B4-BE49-F238E27FC236}">
                <a16:creationId xmlns:a16="http://schemas.microsoft.com/office/drawing/2014/main" id="{1B1670AE-48DE-6935-CAC0-662CA09EA321}"/>
              </a:ext>
            </a:extLst>
          </p:cNvPr>
          <p:cNvSpPr/>
          <p:nvPr/>
        </p:nvSpPr>
        <p:spPr>
          <a:xfrm>
            <a:off x="9556925" y="4304454"/>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62614179"/>
      </p:ext>
    </p:extLst>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8E93E-CA3D-109B-ED5F-FC34D609E879}"/>
            </a:ext>
          </a:extLst>
        </p:cNvPr>
        <p:cNvGrpSpPr/>
        <p:nvPr/>
      </p:nvGrpSpPr>
      <p:grpSpPr>
        <a:xfrm>
          <a:off x="0" y="0"/>
          <a:ext cx="0" cy="0"/>
          <a:chOff x="0" y="0"/>
          <a:chExt cx="0" cy="0"/>
        </a:xfrm>
      </p:grpSpPr>
      <p:sp>
        <p:nvSpPr>
          <p:cNvPr id="2" name="Obdélník 1">
            <a:extLst>
              <a:ext uri="{FF2B5EF4-FFF2-40B4-BE49-F238E27FC236}">
                <a16:creationId xmlns:a16="http://schemas.microsoft.com/office/drawing/2014/main" id="{53A71D17-4E62-2DB7-49AD-54E049F78C95}"/>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91480634-9438-57AD-BEBD-FDCD7211CDCF}"/>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AE593C29-42E9-D057-B716-0139B54B4BC2}"/>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A0329AE5-F517-22A2-9B75-3C25E47152DF}"/>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6BE83578-9027-15A4-5207-04257227792A}"/>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bdélník 10">
            <a:extLst>
              <a:ext uri="{FF2B5EF4-FFF2-40B4-BE49-F238E27FC236}">
                <a16:creationId xmlns:a16="http://schemas.microsoft.com/office/drawing/2014/main" id="{411ED1A9-7185-A8CC-B7F0-16D66E4DA1C6}"/>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ovéPole 2">
            <a:extLst>
              <a:ext uri="{FF2B5EF4-FFF2-40B4-BE49-F238E27FC236}">
                <a16:creationId xmlns:a16="http://schemas.microsoft.com/office/drawing/2014/main" id="{3083942B-3689-87D0-89B8-FEB617A25EC3}"/>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4" name="TextovéPole 13">
            <a:extLst>
              <a:ext uri="{FF2B5EF4-FFF2-40B4-BE49-F238E27FC236}">
                <a16:creationId xmlns:a16="http://schemas.microsoft.com/office/drawing/2014/main" id="{430825D6-8364-D38E-03C3-71259EC9545F}"/>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5" name="TextovéPole 14">
            <a:extLst>
              <a:ext uri="{FF2B5EF4-FFF2-40B4-BE49-F238E27FC236}">
                <a16:creationId xmlns:a16="http://schemas.microsoft.com/office/drawing/2014/main" id="{B706CEC4-E247-903E-0315-0A211428878D}"/>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6" name="TextovéPole 15">
            <a:extLst>
              <a:ext uri="{FF2B5EF4-FFF2-40B4-BE49-F238E27FC236}">
                <a16:creationId xmlns:a16="http://schemas.microsoft.com/office/drawing/2014/main" id="{F8808C67-3AFF-43A5-8CE7-DB09C00E39E0}"/>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7" name="TextovéPole 16">
            <a:extLst>
              <a:ext uri="{FF2B5EF4-FFF2-40B4-BE49-F238E27FC236}">
                <a16:creationId xmlns:a16="http://schemas.microsoft.com/office/drawing/2014/main" id="{34EA0800-973A-2DD4-0A07-66082DBA6599}"/>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8" name="TextovéPole 17">
            <a:extLst>
              <a:ext uri="{FF2B5EF4-FFF2-40B4-BE49-F238E27FC236}">
                <a16:creationId xmlns:a16="http://schemas.microsoft.com/office/drawing/2014/main" id="{2C778E08-C890-73E9-BBD9-C518FDED6CE5}"/>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38" name="Skupina 37">
            <a:extLst>
              <a:ext uri="{FF2B5EF4-FFF2-40B4-BE49-F238E27FC236}">
                <a16:creationId xmlns:a16="http://schemas.microsoft.com/office/drawing/2014/main" id="{CB92E7DA-4115-2819-AFD4-CE6DFCDE3187}"/>
              </a:ext>
            </a:extLst>
          </p:cNvPr>
          <p:cNvGrpSpPr/>
          <p:nvPr/>
        </p:nvGrpSpPr>
        <p:grpSpPr>
          <a:xfrm>
            <a:off x="2049825" y="2103238"/>
            <a:ext cx="936104" cy="462123"/>
            <a:chOff x="2339752" y="2192728"/>
            <a:chExt cx="936104" cy="372176"/>
          </a:xfrm>
        </p:grpSpPr>
        <p:sp>
          <p:nvSpPr>
            <p:cNvPr id="12" name="Obdélník 11">
              <a:extLst>
                <a:ext uri="{FF2B5EF4-FFF2-40B4-BE49-F238E27FC236}">
                  <a16:creationId xmlns:a16="http://schemas.microsoft.com/office/drawing/2014/main" id="{F90EA948-3005-7E22-8859-F18D88429738}"/>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ovéPole 18">
              <a:extLst>
                <a:ext uri="{FF2B5EF4-FFF2-40B4-BE49-F238E27FC236}">
                  <a16:creationId xmlns:a16="http://schemas.microsoft.com/office/drawing/2014/main" id="{9E17E694-5F6E-31C3-FC19-2A7AF0DA0F04}"/>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39" name="Skupina 38">
            <a:extLst>
              <a:ext uri="{FF2B5EF4-FFF2-40B4-BE49-F238E27FC236}">
                <a16:creationId xmlns:a16="http://schemas.microsoft.com/office/drawing/2014/main" id="{2F7C7D69-E5A2-40B9-313C-CA44F55AD361}"/>
              </a:ext>
            </a:extLst>
          </p:cNvPr>
          <p:cNvGrpSpPr/>
          <p:nvPr/>
        </p:nvGrpSpPr>
        <p:grpSpPr>
          <a:xfrm>
            <a:off x="2049825" y="1311152"/>
            <a:ext cx="1008114" cy="821705"/>
            <a:chOff x="2339752" y="1340768"/>
            <a:chExt cx="1005909" cy="864096"/>
          </a:xfrm>
        </p:grpSpPr>
        <p:sp>
          <p:nvSpPr>
            <p:cNvPr id="9" name="Obdélník 8">
              <a:extLst>
                <a:ext uri="{FF2B5EF4-FFF2-40B4-BE49-F238E27FC236}">
                  <a16:creationId xmlns:a16="http://schemas.microsoft.com/office/drawing/2014/main" id="{CCF3ABCC-D8CA-B0EF-E29A-496E391142FA}"/>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ovéPole 19">
              <a:extLst>
                <a:ext uri="{FF2B5EF4-FFF2-40B4-BE49-F238E27FC236}">
                  <a16:creationId xmlns:a16="http://schemas.microsoft.com/office/drawing/2014/main" id="{9807AD75-2EFD-B82E-FAEF-03474D77F76C}"/>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40" name="Skupina 39">
            <a:extLst>
              <a:ext uri="{FF2B5EF4-FFF2-40B4-BE49-F238E27FC236}">
                <a16:creationId xmlns:a16="http://schemas.microsoft.com/office/drawing/2014/main" id="{175A8259-9FD7-25ED-9EC9-0FDB82BC92AD}"/>
              </a:ext>
            </a:extLst>
          </p:cNvPr>
          <p:cNvGrpSpPr/>
          <p:nvPr/>
        </p:nvGrpSpPr>
        <p:grpSpPr>
          <a:xfrm>
            <a:off x="2042855" y="856185"/>
            <a:ext cx="943074" cy="461665"/>
            <a:chOff x="2332782" y="885801"/>
            <a:chExt cx="943074" cy="461665"/>
          </a:xfrm>
        </p:grpSpPr>
        <p:sp>
          <p:nvSpPr>
            <p:cNvPr id="10" name="Obdélník 9">
              <a:extLst>
                <a:ext uri="{FF2B5EF4-FFF2-40B4-BE49-F238E27FC236}">
                  <a16:creationId xmlns:a16="http://schemas.microsoft.com/office/drawing/2014/main" id="{8BD964DD-5274-B0E4-73EB-86ACA2D3AC46}"/>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015A78B0-6CB4-4398-653C-0F166B004F9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13" name="Přímá spojnice 12">
            <a:extLst>
              <a:ext uri="{FF2B5EF4-FFF2-40B4-BE49-F238E27FC236}">
                <a16:creationId xmlns:a16="http://schemas.microsoft.com/office/drawing/2014/main" id="{5D3312D7-FE77-099E-671D-1669CD3B732C}"/>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AB9EEF2E-752E-B6B7-6A96-89D5551EDF43}"/>
              </a:ext>
            </a:extLst>
          </p:cNvPr>
          <p:cNvCxnSpPr>
            <a:cxnSpLocks/>
            <a:stCxn id="15"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BD5D9D46-5AD2-39F5-9A24-8154A7A30709}"/>
              </a:ext>
            </a:extLst>
          </p:cNvPr>
          <p:cNvCxnSpPr>
            <a:cxnSpLocks/>
            <a:stCxn id="16"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a:extLst>
              <a:ext uri="{FF2B5EF4-FFF2-40B4-BE49-F238E27FC236}">
                <a16:creationId xmlns:a16="http://schemas.microsoft.com/office/drawing/2014/main" id="{CD6EC038-1BDF-F538-F4B3-4DCC79AE8938}"/>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a:extLst>
              <a:ext uri="{FF2B5EF4-FFF2-40B4-BE49-F238E27FC236}">
                <a16:creationId xmlns:a16="http://schemas.microsoft.com/office/drawing/2014/main" id="{C2AEEFC3-C854-1A6A-8F0F-8A23ED87A5D1}"/>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C9FDCE3D-A8CE-C201-1C5A-60DF143ACC00}"/>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B150D937-E8E4-F7C3-356A-85CF41202EAB}"/>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7D12F3F9-BD77-463F-7ED2-FFF7F97EA85A}"/>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2E005FB5-5316-74EF-FA82-7B27AD84087F}"/>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A80124AA-A83C-B538-0DFA-23A959666E43}"/>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2CB4B49F-3556-B4B0-8D95-B210B8AB37B7}"/>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7" name="TextovéPole 36">
            <a:extLst>
              <a:ext uri="{FF2B5EF4-FFF2-40B4-BE49-F238E27FC236}">
                <a16:creationId xmlns:a16="http://schemas.microsoft.com/office/drawing/2014/main" id="{6EB48ABC-A8DA-3653-D4AE-1B6586D655ED}"/>
              </a:ext>
            </a:extLst>
          </p:cNvPr>
          <p:cNvSpPr txBox="1"/>
          <p:nvPr/>
        </p:nvSpPr>
        <p:spPr>
          <a:xfrm>
            <a:off x="9257182"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E6AC4ED4-77F2-A5E0-81A0-989FD1EE084D}"/>
              </a:ext>
            </a:extLst>
          </p:cNvPr>
          <p:cNvSpPr txBox="1"/>
          <p:nvPr/>
        </p:nvSpPr>
        <p:spPr>
          <a:xfrm>
            <a:off x="10892146" y="-6258"/>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578C625C-9C0E-4F74-3215-B6477EB6E0DA}"/>
              </a:ext>
            </a:extLst>
          </p:cNvPr>
          <p:cNvSpPr txBox="1"/>
          <p:nvPr/>
        </p:nvSpPr>
        <p:spPr>
          <a:xfrm>
            <a:off x="11263099" y="224575"/>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5" name="TextovéPole 44">
            <a:extLst>
              <a:ext uri="{FF2B5EF4-FFF2-40B4-BE49-F238E27FC236}">
                <a16:creationId xmlns:a16="http://schemas.microsoft.com/office/drawing/2014/main" id="{F0297D1E-9490-BF5E-ABBC-3CB0789B7766}"/>
              </a:ext>
            </a:extLst>
          </p:cNvPr>
          <p:cNvSpPr txBox="1"/>
          <p:nvPr/>
        </p:nvSpPr>
        <p:spPr>
          <a:xfrm>
            <a:off x="11247494" y="561192"/>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grpSp>
        <p:nvGrpSpPr>
          <p:cNvPr id="46" name="Skupina 45">
            <a:extLst>
              <a:ext uri="{FF2B5EF4-FFF2-40B4-BE49-F238E27FC236}">
                <a16:creationId xmlns:a16="http://schemas.microsoft.com/office/drawing/2014/main" id="{9DA1F3C6-9575-C10F-B8EC-45CA7E5B567D}"/>
              </a:ext>
            </a:extLst>
          </p:cNvPr>
          <p:cNvGrpSpPr/>
          <p:nvPr/>
        </p:nvGrpSpPr>
        <p:grpSpPr>
          <a:xfrm>
            <a:off x="8549548" y="78715"/>
            <a:ext cx="1878064" cy="6230606"/>
            <a:chOff x="2333896" y="818993"/>
            <a:chExt cx="1878064" cy="5490327"/>
          </a:xfrm>
        </p:grpSpPr>
        <p:sp>
          <p:nvSpPr>
            <p:cNvPr id="47" name="Obdélník 46">
              <a:extLst>
                <a:ext uri="{FF2B5EF4-FFF2-40B4-BE49-F238E27FC236}">
                  <a16:creationId xmlns:a16="http://schemas.microsoft.com/office/drawing/2014/main" id="{B0BB0C87-CFA3-30CF-1823-541D721B4BC8}"/>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8" name="Obdélník 47">
              <a:extLst>
                <a:ext uri="{FF2B5EF4-FFF2-40B4-BE49-F238E27FC236}">
                  <a16:creationId xmlns:a16="http://schemas.microsoft.com/office/drawing/2014/main" id="{5CFCB0DF-05D3-13E3-015C-AEC6F128636F}"/>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bdélník 48">
              <a:extLst>
                <a:ext uri="{FF2B5EF4-FFF2-40B4-BE49-F238E27FC236}">
                  <a16:creationId xmlns:a16="http://schemas.microsoft.com/office/drawing/2014/main" id="{23F68BEE-AF25-A09C-C4EB-6CEE8C725993}"/>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bdélník 49">
              <a:extLst>
                <a:ext uri="{FF2B5EF4-FFF2-40B4-BE49-F238E27FC236}">
                  <a16:creationId xmlns:a16="http://schemas.microsoft.com/office/drawing/2014/main" id="{E870146E-FD7C-AC28-BF77-1E7285559BC4}"/>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bdélník 50">
              <a:extLst>
                <a:ext uri="{FF2B5EF4-FFF2-40B4-BE49-F238E27FC236}">
                  <a16:creationId xmlns:a16="http://schemas.microsoft.com/office/drawing/2014/main" id="{CE51AF6A-6D40-3F63-6237-DC30F7A2E779}"/>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bdélník 51">
              <a:extLst>
                <a:ext uri="{FF2B5EF4-FFF2-40B4-BE49-F238E27FC236}">
                  <a16:creationId xmlns:a16="http://schemas.microsoft.com/office/drawing/2014/main" id="{F3AAB9F4-C920-82A0-BE49-74472BB593C5}"/>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TextovéPole 52">
              <a:extLst>
                <a:ext uri="{FF2B5EF4-FFF2-40B4-BE49-F238E27FC236}">
                  <a16:creationId xmlns:a16="http://schemas.microsoft.com/office/drawing/2014/main" id="{30E436C5-ADFB-EB85-576E-944CC4AEF09D}"/>
                </a:ext>
              </a:extLst>
            </p:cNvPr>
            <p:cNvSpPr txBox="1"/>
            <p:nvPr/>
          </p:nvSpPr>
          <p:spPr>
            <a:xfrm>
              <a:off x="3419872" y="4005064"/>
              <a:ext cx="659155" cy="406813"/>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54" name="TextovéPole 53">
              <a:extLst>
                <a:ext uri="{FF2B5EF4-FFF2-40B4-BE49-F238E27FC236}">
                  <a16:creationId xmlns:a16="http://schemas.microsoft.com/office/drawing/2014/main" id="{B7190F86-4DF9-2433-AEFC-AE1012011759}"/>
                </a:ext>
              </a:extLst>
            </p:cNvPr>
            <p:cNvSpPr txBox="1"/>
            <p:nvPr/>
          </p:nvSpPr>
          <p:spPr>
            <a:xfrm>
              <a:off x="2558810" y="4005064"/>
              <a:ext cx="543739" cy="406813"/>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55" name="Skupina 54">
              <a:extLst>
                <a:ext uri="{FF2B5EF4-FFF2-40B4-BE49-F238E27FC236}">
                  <a16:creationId xmlns:a16="http://schemas.microsoft.com/office/drawing/2014/main" id="{13800287-7417-83DF-E53A-484EB0485527}"/>
                </a:ext>
              </a:extLst>
            </p:cNvPr>
            <p:cNvGrpSpPr/>
            <p:nvPr/>
          </p:nvGrpSpPr>
          <p:grpSpPr>
            <a:xfrm>
              <a:off x="2337542" y="2103237"/>
              <a:ext cx="936104" cy="462123"/>
              <a:chOff x="2339752" y="2192728"/>
              <a:chExt cx="936104" cy="372176"/>
            </a:xfrm>
          </p:grpSpPr>
          <p:sp>
            <p:nvSpPr>
              <p:cNvPr id="62" name="Obdélník 61">
                <a:extLst>
                  <a:ext uri="{FF2B5EF4-FFF2-40B4-BE49-F238E27FC236}">
                    <a16:creationId xmlns:a16="http://schemas.microsoft.com/office/drawing/2014/main" id="{76694EC9-8CC0-DBB1-2249-00E9E61F2CFA}"/>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ovéPole 62">
                <a:extLst>
                  <a:ext uri="{FF2B5EF4-FFF2-40B4-BE49-F238E27FC236}">
                    <a16:creationId xmlns:a16="http://schemas.microsoft.com/office/drawing/2014/main" id="{12D7DF85-A4ED-F08B-54E9-C3C89B18DE05}"/>
                  </a:ext>
                </a:extLst>
              </p:cNvPr>
              <p:cNvSpPr txBox="1"/>
              <p:nvPr/>
            </p:nvSpPr>
            <p:spPr>
              <a:xfrm>
                <a:off x="2417204" y="2192728"/>
                <a:ext cx="699230" cy="327631"/>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6" name="Skupina 55">
              <a:extLst>
                <a:ext uri="{FF2B5EF4-FFF2-40B4-BE49-F238E27FC236}">
                  <a16:creationId xmlns:a16="http://schemas.microsoft.com/office/drawing/2014/main" id="{18B03AA4-AE57-5282-36F8-9A8B497B5C1C}"/>
                </a:ext>
              </a:extLst>
            </p:cNvPr>
            <p:cNvGrpSpPr/>
            <p:nvPr/>
          </p:nvGrpSpPr>
          <p:grpSpPr>
            <a:xfrm>
              <a:off x="2337542" y="1311151"/>
              <a:ext cx="1008114" cy="821705"/>
              <a:chOff x="2339752" y="1340768"/>
              <a:chExt cx="1005909" cy="864096"/>
            </a:xfrm>
          </p:grpSpPr>
          <p:sp>
            <p:nvSpPr>
              <p:cNvPr id="60" name="Obdélník 59">
                <a:extLst>
                  <a:ext uri="{FF2B5EF4-FFF2-40B4-BE49-F238E27FC236}">
                    <a16:creationId xmlns:a16="http://schemas.microsoft.com/office/drawing/2014/main" id="{B31AD227-92B1-1B8C-6012-BF6758904C23}"/>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1" name="TextovéPole 60">
                <a:extLst>
                  <a:ext uri="{FF2B5EF4-FFF2-40B4-BE49-F238E27FC236}">
                    <a16:creationId xmlns:a16="http://schemas.microsoft.com/office/drawing/2014/main" id="{2507C798-5665-666E-C052-8FA94370B62E}"/>
                  </a:ext>
                </a:extLst>
              </p:cNvPr>
              <p:cNvSpPr txBox="1"/>
              <p:nvPr/>
            </p:nvSpPr>
            <p:spPr>
              <a:xfrm>
                <a:off x="2340857" y="1541983"/>
                <a:ext cx="1004804" cy="427800"/>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7" name="Skupina 56">
              <a:extLst>
                <a:ext uri="{FF2B5EF4-FFF2-40B4-BE49-F238E27FC236}">
                  <a16:creationId xmlns:a16="http://schemas.microsoft.com/office/drawing/2014/main" id="{166FE1BF-A0D7-0CB8-0E09-4013C3E4341B}"/>
                </a:ext>
              </a:extLst>
            </p:cNvPr>
            <p:cNvGrpSpPr/>
            <p:nvPr/>
          </p:nvGrpSpPr>
          <p:grpSpPr>
            <a:xfrm>
              <a:off x="2333896" y="886468"/>
              <a:ext cx="939750" cy="424683"/>
              <a:chOff x="2336106" y="916085"/>
              <a:chExt cx="939750" cy="424683"/>
            </a:xfrm>
          </p:grpSpPr>
          <p:sp>
            <p:nvSpPr>
              <p:cNvPr id="58" name="Obdélník 57">
                <a:extLst>
                  <a:ext uri="{FF2B5EF4-FFF2-40B4-BE49-F238E27FC236}">
                    <a16:creationId xmlns:a16="http://schemas.microsoft.com/office/drawing/2014/main" id="{22186A1E-629A-F6D0-DE05-9CB3C983E300}"/>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TextovéPole 58">
                <a:extLst>
                  <a:ext uri="{FF2B5EF4-FFF2-40B4-BE49-F238E27FC236}">
                    <a16:creationId xmlns:a16="http://schemas.microsoft.com/office/drawing/2014/main" id="{F45B64A7-C381-8D5D-3AFD-D233EB2F60DE}"/>
                  </a:ext>
                </a:extLst>
              </p:cNvPr>
              <p:cNvSpPr txBox="1"/>
              <p:nvPr/>
            </p:nvSpPr>
            <p:spPr>
              <a:xfrm>
                <a:off x="2336106" y="916085"/>
                <a:ext cx="715260" cy="406813"/>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64" name="Přímá spojnice 63">
            <a:extLst>
              <a:ext uri="{FF2B5EF4-FFF2-40B4-BE49-F238E27FC236}">
                <a16:creationId xmlns:a16="http://schemas.microsoft.com/office/drawing/2014/main" id="{C3559AB9-812D-0E34-C87D-8CCDACD984F8}"/>
              </a:ext>
            </a:extLst>
          </p:cNvPr>
          <p:cNvCxnSpPr>
            <a:cxnSpLocks/>
            <a:stCxn id="43" idx="1"/>
            <a:endCxn id="49" idx="3"/>
          </p:cNvCxnSpPr>
          <p:nvPr/>
        </p:nvCxnSpPr>
        <p:spPr>
          <a:xfrm flipH="1" flipV="1">
            <a:off x="10427613" y="206483"/>
            <a:ext cx="835487" cy="2489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Přímá spojnice 64">
            <a:extLst>
              <a:ext uri="{FF2B5EF4-FFF2-40B4-BE49-F238E27FC236}">
                <a16:creationId xmlns:a16="http://schemas.microsoft.com/office/drawing/2014/main" id="{497B00F3-BE8D-E934-A19F-3443A33BEC66}"/>
              </a:ext>
            </a:extLst>
          </p:cNvPr>
          <p:cNvCxnSpPr>
            <a:cxnSpLocks/>
            <a:stCxn id="42" idx="1"/>
          </p:cNvCxnSpPr>
          <p:nvPr/>
        </p:nvCxnSpPr>
        <p:spPr>
          <a:xfrm flipH="1" flipV="1">
            <a:off x="10420871" y="133347"/>
            <a:ext cx="471274" cy="91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Přímá spojnice 65">
            <a:extLst>
              <a:ext uri="{FF2B5EF4-FFF2-40B4-BE49-F238E27FC236}">
                <a16:creationId xmlns:a16="http://schemas.microsoft.com/office/drawing/2014/main" id="{E82DE112-3E80-2922-873D-5DDF6198355C}"/>
              </a:ext>
            </a:extLst>
          </p:cNvPr>
          <p:cNvCxnSpPr>
            <a:cxnSpLocks/>
            <a:stCxn id="45" idx="1"/>
            <a:endCxn id="48" idx="3"/>
          </p:cNvCxnSpPr>
          <p:nvPr/>
        </p:nvCxnSpPr>
        <p:spPr>
          <a:xfrm flipH="1" flipV="1">
            <a:off x="10427612" y="401006"/>
            <a:ext cx="819882" cy="3910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Přímá spojnice 66">
            <a:extLst>
              <a:ext uri="{FF2B5EF4-FFF2-40B4-BE49-F238E27FC236}">
                <a16:creationId xmlns:a16="http://schemas.microsoft.com/office/drawing/2014/main" id="{3BE999D9-2096-9FBB-8F98-CB95445C3BB8}"/>
              </a:ext>
            </a:extLst>
          </p:cNvPr>
          <p:cNvCxnSpPr>
            <a:cxnSpLocks/>
          </p:cNvCxnSpPr>
          <p:nvPr/>
        </p:nvCxnSpPr>
        <p:spPr>
          <a:xfrm flipV="1">
            <a:off x="8292550" y="136953"/>
            <a:ext cx="266988" cy="1069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Přímá spojnice 67">
            <a:extLst>
              <a:ext uri="{FF2B5EF4-FFF2-40B4-BE49-F238E27FC236}">
                <a16:creationId xmlns:a16="http://schemas.microsoft.com/office/drawing/2014/main" id="{F0F93574-126F-EB47-D2DE-A67DD3818349}"/>
              </a:ext>
            </a:extLst>
          </p:cNvPr>
          <p:cNvCxnSpPr/>
          <p:nvPr/>
        </p:nvCxnSpPr>
        <p:spPr>
          <a:xfrm flipH="1">
            <a:off x="7475284" y="156973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9" name="Přímá spojnice 68">
            <a:extLst>
              <a:ext uri="{FF2B5EF4-FFF2-40B4-BE49-F238E27FC236}">
                <a16:creationId xmlns:a16="http://schemas.microsoft.com/office/drawing/2014/main" id="{4922D91A-5B2E-7FB0-0A80-FEC705150298}"/>
              </a:ext>
            </a:extLst>
          </p:cNvPr>
          <p:cNvCxnSpPr/>
          <p:nvPr/>
        </p:nvCxnSpPr>
        <p:spPr>
          <a:xfrm flipH="1">
            <a:off x="7552736" y="78715"/>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0" name="Přímá spojnice se šipkou 69">
            <a:extLst>
              <a:ext uri="{FF2B5EF4-FFF2-40B4-BE49-F238E27FC236}">
                <a16:creationId xmlns:a16="http://schemas.microsoft.com/office/drawing/2014/main" id="{25270C42-6C3B-C471-CC81-6514CFAA329F}"/>
              </a:ext>
            </a:extLst>
          </p:cNvPr>
          <p:cNvCxnSpPr>
            <a:cxnSpLocks/>
          </p:cNvCxnSpPr>
          <p:nvPr/>
        </p:nvCxnSpPr>
        <p:spPr>
          <a:xfrm>
            <a:off x="7920871" y="101698"/>
            <a:ext cx="0" cy="1468033"/>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1" name="TextovéPole 70">
            <a:extLst>
              <a:ext uri="{FF2B5EF4-FFF2-40B4-BE49-F238E27FC236}">
                <a16:creationId xmlns:a16="http://schemas.microsoft.com/office/drawing/2014/main" id="{769D37A9-BCF9-9344-A479-E1096A9455FF}"/>
              </a:ext>
            </a:extLst>
          </p:cNvPr>
          <p:cNvSpPr txBox="1"/>
          <p:nvPr/>
        </p:nvSpPr>
        <p:spPr>
          <a:xfrm>
            <a:off x="7392797" y="492947"/>
            <a:ext cx="681597" cy="461665"/>
          </a:xfrm>
          <a:prstGeom prst="rect">
            <a:avLst/>
          </a:prstGeom>
          <a:noFill/>
        </p:spPr>
        <p:txBody>
          <a:bodyPr wrap="none" rtlCol="0">
            <a:spAutoFit/>
          </a:bodyPr>
          <a:lstStyle/>
          <a:p>
            <a:r>
              <a:rPr lang="cs-CZ" dirty="0"/>
              <a:t>SID</a:t>
            </a:r>
            <a:endParaRPr lang="en-US" baseline="-25000" dirty="0"/>
          </a:p>
        </p:txBody>
      </p:sp>
      <p:sp>
        <p:nvSpPr>
          <p:cNvPr id="72" name="TextovéPole 71">
            <a:extLst>
              <a:ext uri="{FF2B5EF4-FFF2-40B4-BE49-F238E27FC236}">
                <a16:creationId xmlns:a16="http://schemas.microsoft.com/office/drawing/2014/main" id="{D6E038D7-CED7-9403-8001-EC27BB81106E}"/>
              </a:ext>
            </a:extLst>
          </p:cNvPr>
          <p:cNvSpPr txBox="1"/>
          <p:nvPr/>
        </p:nvSpPr>
        <p:spPr>
          <a:xfrm>
            <a:off x="8064409" y="146375"/>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3" name="Šipka: dolů 72">
            <a:extLst>
              <a:ext uri="{FF2B5EF4-FFF2-40B4-BE49-F238E27FC236}">
                <a16:creationId xmlns:a16="http://schemas.microsoft.com/office/drawing/2014/main" id="{D40C04D4-9D6F-C65A-F780-66DA9AA1B5D0}"/>
              </a:ext>
            </a:extLst>
          </p:cNvPr>
          <p:cNvSpPr/>
          <p:nvPr/>
        </p:nvSpPr>
        <p:spPr>
          <a:xfrm rot="10800000">
            <a:off x="7281743" y="541580"/>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Šipka: dolů 73">
            <a:extLst>
              <a:ext uri="{FF2B5EF4-FFF2-40B4-BE49-F238E27FC236}">
                <a16:creationId xmlns:a16="http://schemas.microsoft.com/office/drawing/2014/main" id="{78775E11-C585-215C-D47D-BB24AB36CC04}"/>
              </a:ext>
            </a:extLst>
          </p:cNvPr>
          <p:cNvSpPr/>
          <p:nvPr/>
        </p:nvSpPr>
        <p:spPr>
          <a:xfrm rot="10800000">
            <a:off x="9522293" y="3729891"/>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TextovéPole 74">
            <a:extLst>
              <a:ext uri="{FF2B5EF4-FFF2-40B4-BE49-F238E27FC236}">
                <a16:creationId xmlns:a16="http://schemas.microsoft.com/office/drawing/2014/main" id="{7944F94D-8C91-B343-FF38-A07CFEDC44E4}"/>
              </a:ext>
            </a:extLst>
          </p:cNvPr>
          <p:cNvSpPr txBox="1"/>
          <p:nvPr/>
        </p:nvSpPr>
        <p:spPr>
          <a:xfrm>
            <a:off x="6467172" y="2359660"/>
            <a:ext cx="1654620" cy="707886"/>
          </a:xfrm>
          <a:prstGeom prst="rect">
            <a:avLst/>
          </a:prstGeom>
          <a:noFill/>
        </p:spPr>
        <p:txBody>
          <a:bodyPr wrap="none" rtlCol="0">
            <a:spAutoFit/>
          </a:bodyPr>
          <a:lstStyle/>
          <a:p>
            <a:r>
              <a:rPr lang="cs-CZ" sz="2000" dirty="0">
                <a:solidFill>
                  <a:srgbClr val="FF0000"/>
                </a:solidFill>
              </a:rPr>
              <a:t>Vzestup</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76" name="TextovéPole 75">
            <a:extLst>
              <a:ext uri="{FF2B5EF4-FFF2-40B4-BE49-F238E27FC236}">
                <a16:creationId xmlns:a16="http://schemas.microsoft.com/office/drawing/2014/main" id="{D264012D-2AF2-0A8D-8A74-9254425EB934}"/>
              </a:ext>
            </a:extLst>
          </p:cNvPr>
          <p:cNvSpPr txBox="1"/>
          <p:nvPr/>
        </p:nvSpPr>
        <p:spPr>
          <a:xfrm>
            <a:off x="6375484" y="3235114"/>
            <a:ext cx="2050561" cy="646331"/>
          </a:xfrm>
          <a:prstGeom prst="rect">
            <a:avLst/>
          </a:prstGeom>
          <a:solidFill>
            <a:srgbClr val="FFFF00"/>
          </a:solidFill>
        </p:spPr>
        <p:txBody>
          <a:bodyPr wrap="none" rtlCol="0">
            <a:spAutoFit/>
          </a:bodyPr>
          <a:lstStyle/>
          <a:p>
            <a:r>
              <a:rPr lang="cs-CZ" sz="1800" dirty="0"/>
              <a:t>Kontrakční alkalóza</a:t>
            </a:r>
          </a:p>
          <a:p>
            <a:pPr algn="ctr"/>
            <a:r>
              <a:rPr lang="cs-CZ" sz="1800" dirty="0"/>
              <a:t>(ztráta vody)</a:t>
            </a:r>
            <a:endParaRPr lang="en-US" sz="1800" dirty="0"/>
          </a:p>
        </p:txBody>
      </p:sp>
    </p:spTree>
    <p:extLst>
      <p:ext uri="{BB962C8B-B14F-4D97-AF65-F5344CB8AC3E}">
        <p14:creationId xmlns:p14="http://schemas.microsoft.com/office/powerpoint/2010/main" val="1350825286"/>
      </p:ext>
    </p:extLst>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a:extLst>
              <a:ext uri="{FF2B5EF4-FFF2-40B4-BE49-F238E27FC236}">
                <a16:creationId xmlns:a16="http://schemas.microsoft.com/office/drawing/2014/main" id="{2D816399-6823-4026-B08C-FC9ABD2F49A9}"/>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C212D7B1-48A3-49AD-B547-F78A581A6F3D}"/>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DC0729C2-A035-4E5D-A32F-FAE56A2B9FA3}"/>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9B2A5616-055A-4717-A206-BC34496E648F}"/>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15F03352-2990-46C4-8366-81C246F87670}"/>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9C0B1992-4519-4CF1-96FE-19F2A5A8E374}"/>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940A157E-05AE-4135-82F3-AC89D5DB9485}"/>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ED5754FA-9A9E-4F01-8A06-4F5F4C788018}"/>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E2B6CC79-4181-4730-9888-B92F66871E8D}"/>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632BAE72-08B2-4EC9-A723-8DFEE5AB4F93}"/>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02490952-10F9-41F2-AD49-BD6AABC8573F}"/>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10D43227-EEAB-442A-9198-B1565290FC63}"/>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166EFD25-1D38-47C6-808A-7FFDC3EDBCBE}"/>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6A84B7C5-7EFE-4154-8227-86EE31F2F10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9A81C5C0-F1BE-4634-8C54-1738F83945A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E489EB93-04A6-46FA-AD39-34695A56501A}"/>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3E82080C-8902-437F-8AE8-5CB46B7EEEC0}"/>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0478F51E-1AB0-404F-B396-DEC54D6F979A}"/>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14BA82A9-876D-4F09-86D0-B1B083090945}"/>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15C3B55A-3959-4A4C-90BC-7CEF7CCB9CC6}"/>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D10F9A22-BF3D-4E94-86DE-BC4990F031F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2F30DE93-A191-4903-8AA4-E7F6AE015CC8}"/>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47B25032-DDBB-4755-91E6-FD1DF7EE63EE}"/>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65DA5384-10B5-4D5F-859B-CC1D27EF168F}"/>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5281BC61-5016-4DE1-B3FB-5D2F2381DCA9}"/>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8ED79C0C-CE71-4686-A0E6-59DC14069AA4}"/>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2A542FAE-1A9A-4569-8511-5F5C4FF4BD2C}"/>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43CC2666-25A8-4389-9622-13211B705CBD}"/>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3FE8F8B4-70A1-4E8A-88CB-D05D380E06BF}"/>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9843088E-EAD6-4C5C-8894-D64D9B45437D}"/>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643718ED-5556-4EC6-9BBE-A6A3E3F1D818}"/>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DC231398-3153-45E6-90F0-C07C2B8755F2}"/>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6" name="Obdélník 35">
            <a:extLst>
              <a:ext uri="{FF2B5EF4-FFF2-40B4-BE49-F238E27FC236}">
                <a16:creationId xmlns:a16="http://schemas.microsoft.com/office/drawing/2014/main" id="{C45938E4-96CC-4333-805B-0564C0A71418}"/>
              </a:ext>
            </a:extLst>
          </p:cNvPr>
          <p:cNvSpPr/>
          <p:nvPr/>
        </p:nvSpPr>
        <p:spPr>
          <a:xfrm>
            <a:off x="9474418"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5A42D1C1-EDDF-40FB-BD1A-0B02661CCF23}"/>
              </a:ext>
            </a:extLst>
          </p:cNvPr>
          <p:cNvSpPr/>
          <p:nvPr/>
        </p:nvSpPr>
        <p:spPr>
          <a:xfrm>
            <a:off x="9474418"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A4ED319E-6FA3-40B5-A599-276B359F73ED}"/>
              </a:ext>
            </a:extLst>
          </p:cNvPr>
          <p:cNvSpPr/>
          <p:nvPr/>
        </p:nvSpPr>
        <p:spPr>
          <a:xfrm>
            <a:off x="9474418"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EAA78CF2-8F1B-42A5-A2DE-390206CC406B}"/>
              </a:ext>
            </a:extLst>
          </p:cNvPr>
          <p:cNvSpPr/>
          <p:nvPr/>
        </p:nvSpPr>
        <p:spPr>
          <a:xfrm>
            <a:off x="9474418"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839DD158-95CD-4752-8A00-082E39233646}"/>
              </a:ext>
            </a:extLst>
          </p:cNvPr>
          <p:cNvSpPr/>
          <p:nvPr/>
        </p:nvSpPr>
        <p:spPr>
          <a:xfrm>
            <a:off x="8538314" y="2234940"/>
            <a:ext cx="936104" cy="4074381"/>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TextovéPole 40">
            <a:extLst>
              <a:ext uri="{FF2B5EF4-FFF2-40B4-BE49-F238E27FC236}">
                <a16:creationId xmlns:a16="http://schemas.microsoft.com/office/drawing/2014/main" id="{C8F1CB9D-47C1-45B7-9DC3-15A52DDE1F78}"/>
              </a:ext>
            </a:extLst>
          </p:cNvPr>
          <p:cNvSpPr txBox="1"/>
          <p:nvPr/>
        </p:nvSpPr>
        <p:spPr>
          <a:xfrm>
            <a:off x="9240092"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B89E3290-C543-4063-8DDB-905AA219051A}"/>
              </a:ext>
            </a:extLst>
          </p:cNvPr>
          <p:cNvSpPr txBox="1"/>
          <p:nvPr/>
        </p:nvSpPr>
        <p:spPr>
          <a:xfrm>
            <a:off x="10667866"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C207419F-9BE4-4AA9-89F0-7CD274988303}"/>
              </a:ext>
            </a:extLst>
          </p:cNvPr>
          <p:cNvSpPr txBox="1"/>
          <p:nvPr/>
        </p:nvSpPr>
        <p:spPr>
          <a:xfrm>
            <a:off x="10841636"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4" name="TextovéPole 43">
            <a:extLst>
              <a:ext uri="{FF2B5EF4-FFF2-40B4-BE49-F238E27FC236}">
                <a16:creationId xmlns:a16="http://schemas.microsoft.com/office/drawing/2014/main" id="{20E74AC3-1C2D-43F3-B83D-0376671D39F5}"/>
              </a:ext>
            </a:extLst>
          </p:cNvPr>
          <p:cNvSpPr txBox="1"/>
          <p:nvPr/>
        </p:nvSpPr>
        <p:spPr>
          <a:xfrm>
            <a:off x="11326104"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5" name="TextovéPole 44">
            <a:extLst>
              <a:ext uri="{FF2B5EF4-FFF2-40B4-BE49-F238E27FC236}">
                <a16:creationId xmlns:a16="http://schemas.microsoft.com/office/drawing/2014/main" id="{A7ADB9AA-F31A-41DD-8309-1A7CDB19B451}"/>
              </a:ext>
            </a:extLst>
          </p:cNvPr>
          <p:cNvSpPr txBox="1"/>
          <p:nvPr/>
        </p:nvSpPr>
        <p:spPr>
          <a:xfrm>
            <a:off x="9618435"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6" name="TextovéPole 45">
            <a:extLst>
              <a:ext uri="{FF2B5EF4-FFF2-40B4-BE49-F238E27FC236}">
                <a16:creationId xmlns:a16="http://schemas.microsoft.com/office/drawing/2014/main" id="{FEE31D0A-5CC0-4559-B940-FB703A981866}"/>
              </a:ext>
            </a:extLst>
          </p:cNvPr>
          <p:cNvSpPr txBox="1"/>
          <p:nvPr/>
        </p:nvSpPr>
        <p:spPr>
          <a:xfrm>
            <a:off x="8757373"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7" name="Skupina 46">
            <a:extLst>
              <a:ext uri="{FF2B5EF4-FFF2-40B4-BE49-F238E27FC236}">
                <a16:creationId xmlns:a16="http://schemas.microsoft.com/office/drawing/2014/main" id="{30CFF619-9E21-4750-A411-51C1A510429E}"/>
              </a:ext>
            </a:extLst>
          </p:cNvPr>
          <p:cNvGrpSpPr/>
          <p:nvPr/>
        </p:nvGrpSpPr>
        <p:grpSpPr>
          <a:xfrm>
            <a:off x="8536104" y="1772815"/>
            <a:ext cx="936104" cy="462123"/>
            <a:chOff x="2339752" y="2192728"/>
            <a:chExt cx="936104" cy="372176"/>
          </a:xfrm>
        </p:grpSpPr>
        <p:sp>
          <p:nvSpPr>
            <p:cNvPr id="48" name="Obdélník 47">
              <a:extLst>
                <a:ext uri="{FF2B5EF4-FFF2-40B4-BE49-F238E27FC236}">
                  <a16:creationId xmlns:a16="http://schemas.microsoft.com/office/drawing/2014/main" id="{6A73095C-5467-480C-8086-CB9D9B4E17C0}"/>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TextovéPole 48">
              <a:extLst>
                <a:ext uri="{FF2B5EF4-FFF2-40B4-BE49-F238E27FC236}">
                  <a16:creationId xmlns:a16="http://schemas.microsoft.com/office/drawing/2014/main" id="{86B92517-6A6B-455E-A581-3AFD088E31E3}"/>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0" name="Skupina 49">
            <a:extLst>
              <a:ext uri="{FF2B5EF4-FFF2-40B4-BE49-F238E27FC236}">
                <a16:creationId xmlns:a16="http://schemas.microsoft.com/office/drawing/2014/main" id="{C68AE3AA-5572-4525-BAF5-8E41E81AC649}"/>
              </a:ext>
            </a:extLst>
          </p:cNvPr>
          <p:cNvGrpSpPr/>
          <p:nvPr/>
        </p:nvGrpSpPr>
        <p:grpSpPr>
          <a:xfrm>
            <a:off x="8536104" y="792615"/>
            <a:ext cx="1008114" cy="1026692"/>
            <a:chOff x="2337542" y="784345"/>
            <a:chExt cx="1008114" cy="1348511"/>
          </a:xfrm>
        </p:grpSpPr>
        <p:sp>
          <p:nvSpPr>
            <p:cNvPr id="51" name="Obdélník 50">
              <a:extLst>
                <a:ext uri="{FF2B5EF4-FFF2-40B4-BE49-F238E27FC236}">
                  <a16:creationId xmlns:a16="http://schemas.microsoft.com/office/drawing/2014/main" id="{32555EBD-3715-4695-A98F-FABF2BBA1B31}"/>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2" name="Skupina 51">
              <a:extLst>
                <a:ext uri="{FF2B5EF4-FFF2-40B4-BE49-F238E27FC236}">
                  <a16:creationId xmlns:a16="http://schemas.microsoft.com/office/drawing/2014/main" id="{4533DAF3-9970-473F-B960-8F66A67E7B82}"/>
                </a:ext>
              </a:extLst>
            </p:cNvPr>
            <p:cNvGrpSpPr/>
            <p:nvPr/>
          </p:nvGrpSpPr>
          <p:grpSpPr>
            <a:xfrm>
              <a:off x="2337542" y="1311151"/>
              <a:ext cx="1008114" cy="821705"/>
              <a:chOff x="2339752" y="1340768"/>
              <a:chExt cx="1005909" cy="864096"/>
            </a:xfrm>
          </p:grpSpPr>
          <p:sp>
            <p:nvSpPr>
              <p:cNvPr id="56" name="Obdélník 55">
                <a:extLst>
                  <a:ext uri="{FF2B5EF4-FFF2-40B4-BE49-F238E27FC236}">
                    <a16:creationId xmlns:a16="http://schemas.microsoft.com/office/drawing/2014/main" id="{69C9E384-9BA5-4D57-A572-3FB6D9571508}"/>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TextovéPole 56">
                <a:extLst>
                  <a:ext uri="{FF2B5EF4-FFF2-40B4-BE49-F238E27FC236}">
                    <a16:creationId xmlns:a16="http://schemas.microsoft.com/office/drawing/2014/main" id="{BC5A837D-A4FF-48D7-8656-C9ADB6DBB2BD}"/>
                  </a:ext>
                </a:extLst>
              </p:cNvPr>
              <p:cNvSpPr txBox="1"/>
              <p:nvPr/>
            </p:nvSpPr>
            <p:spPr>
              <a:xfrm>
                <a:off x="2340857" y="1541983"/>
                <a:ext cx="1004804" cy="637657"/>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3" name="Skupina 52">
              <a:extLst>
                <a:ext uri="{FF2B5EF4-FFF2-40B4-BE49-F238E27FC236}">
                  <a16:creationId xmlns:a16="http://schemas.microsoft.com/office/drawing/2014/main" id="{23F720B7-E1AA-49FC-9572-A36BA6876610}"/>
                </a:ext>
              </a:extLst>
            </p:cNvPr>
            <p:cNvGrpSpPr/>
            <p:nvPr/>
          </p:nvGrpSpPr>
          <p:grpSpPr>
            <a:xfrm>
              <a:off x="2337542" y="784345"/>
              <a:ext cx="936104" cy="606375"/>
              <a:chOff x="2339752" y="813962"/>
              <a:chExt cx="936104" cy="606375"/>
            </a:xfrm>
          </p:grpSpPr>
          <p:sp>
            <p:nvSpPr>
              <p:cNvPr id="54" name="Obdélník 53">
                <a:extLst>
                  <a:ext uri="{FF2B5EF4-FFF2-40B4-BE49-F238E27FC236}">
                    <a16:creationId xmlns:a16="http://schemas.microsoft.com/office/drawing/2014/main" id="{37D584C4-F3B7-4D34-B580-0BB1C65810D5}"/>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TextovéPole 54">
                <a:extLst>
                  <a:ext uri="{FF2B5EF4-FFF2-40B4-BE49-F238E27FC236}">
                    <a16:creationId xmlns:a16="http://schemas.microsoft.com/office/drawing/2014/main" id="{4FA9E8DA-EC54-4A3A-A4B3-D9C58BC69CA4}"/>
                  </a:ext>
                </a:extLst>
              </p:cNvPr>
              <p:cNvSpPr txBox="1"/>
              <p:nvPr/>
            </p:nvSpPr>
            <p:spPr>
              <a:xfrm>
                <a:off x="2389499" y="813962"/>
                <a:ext cx="715260" cy="606375"/>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58" name="Přímá spojnice 57">
            <a:extLst>
              <a:ext uri="{FF2B5EF4-FFF2-40B4-BE49-F238E27FC236}">
                <a16:creationId xmlns:a16="http://schemas.microsoft.com/office/drawing/2014/main" id="{98526C28-FA46-438C-A4D8-CBF52135D398}"/>
              </a:ext>
            </a:extLst>
          </p:cNvPr>
          <p:cNvCxnSpPr>
            <a:cxnSpLocks/>
          </p:cNvCxnSpPr>
          <p:nvPr/>
        </p:nvCxnSpPr>
        <p:spPr>
          <a:xfrm flipH="1">
            <a:off x="10277589"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3AA411F9-545D-4CED-9B0F-B5714BA6E9E0}"/>
              </a:ext>
            </a:extLst>
          </p:cNvPr>
          <p:cNvCxnSpPr>
            <a:cxnSpLocks/>
            <a:stCxn id="43" idx="1"/>
            <a:endCxn id="38" idx="3"/>
          </p:cNvCxnSpPr>
          <p:nvPr/>
        </p:nvCxnSpPr>
        <p:spPr>
          <a:xfrm flipH="1">
            <a:off x="10410522"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F77EBA78-39A7-4B07-A108-D7A4F0BCC44C}"/>
              </a:ext>
            </a:extLst>
          </p:cNvPr>
          <p:cNvCxnSpPr>
            <a:cxnSpLocks/>
            <a:stCxn id="44" idx="1"/>
            <a:endCxn id="37" idx="3"/>
          </p:cNvCxnSpPr>
          <p:nvPr/>
        </p:nvCxnSpPr>
        <p:spPr>
          <a:xfrm flipH="1">
            <a:off x="10410522"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8E7186CA-FE78-4B1F-97CB-4B125D7F041D}"/>
              </a:ext>
            </a:extLst>
          </p:cNvPr>
          <p:cNvCxnSpPr>
            <a:cxnSpLocks/>
          </p:cNvCxnSpPr>
          <p:nvPr/>
        </p:nvCxnSpPr>
        <p:spPr>
          <a:xfrm flipV="1">
            <a:off x="8897131"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532F5F0D-F31C-40D5-AEEB-05150ED2ECEC}"/>
              </a:ext>
            </a:extLst>
          </p:cNvPr>
          <p:cNvCxnSpPr/>
          <p:nvPr/>
        </p:nvCxnSpPr>
        <p:spPr>
          <a:xfrm flipH="1">
            <a:off x="7458194" y="1819307"/>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9E1BF905-A424-4A25-8F72-0B022CBDF01D}"/>
              </a:ext>
            </a:extLst>
          </p:cNvPr>
          <p:cNvCxnSpPr/>
          <p:nvPr/>
        </p:nvCxnSpPr>
        <p:spPr>
          <a:xfrm flipH="1">
            <a:off x="7535646"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804DD1A1-2AD1-4EBC-A065-2238D9BE8EA0}"/>
              </a:ext>
            </a:extLst>
          </p:cNvPr>
          <p:cNvCxnSpPr>
            <a:cxnSpLocks/>
          </p:cNvCxnSpPr>
          <p:nvPr/>
        </p:nvCxnSpPr>
        <p:spPr>
          <a:xfrm>
            <a:off x="7903781" y="813781"/>
            <a:ext cx="0" cy="1005527"/>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9CF23A76-2E9A-4AF2-97C6-379DF8C64F99}"/>
              </a:ext>
            </a:extLst>
          </p:cNvPr>
          <p:cNvSpPr txBox="1"/>
          <p:nvPr/>
        </p:nvSpPr>
        <p:spPr>
          <a:xfrm>
            <a:off x="7177064" y="1245830"/>
            <a:ext cx="681597" cy="461665"/>
          </a:xfrm>
          <a:prstGeom prst="rect">
            <a:avLst/>
          </a:prstGeom>
          <a:noFill/>
        </p:spPr>
        <p:txBody>
          <a:bodyPr wrap="none" rtlCol="0">
            <a:spAutoFit/>
          </a:bodyPr>
          <a:lstStyle/>
          <a:p>
            <a:r>
              <a:rPr lang="cs-CZ" dirty="0"/>
              <a:t>SID</a:t>
            </a:r>
            <a:endParaRPr lang="en-US" baseline="-25000" dirty="0"/>
          </a:p>
        </p:txBody>
      </p:sp>
      <p:sp>
        <p:nvSpPr>
          <p:cNvPr id="66" name="TextovéPole 65">
            <a:extLst>
              <a:ext uri="{FF2B5EF4-FFF2-40B4-BE49-F238E27FC236}">
                <a16:creationId xmlns:a16="http://schemas.microsoft.com/office/drawing/2014/main" id="{F27C349B-F19F-4724-9CFC-8B57FEE786F0}"/>
              </a:ext>
            </a:extLst>
          </p:cNvPr>
          <p:cNvSpPr txBox="1"/>
          <p:nvPr/>
        </p:nvSpPr>
        <p:spPr>
          <a:xfrm>
            <a:off x="6324488" y="3235113"/>
            <a:ext cx="1903085" cy="646331"/>
          </a:xfrm>
          <a:prstGeom prst="rect">
            <a:avLst/>
          </a:prstGeom>
          <a:solidFill>
            <a:srgbClr val="FFFF00"/>
          </a:solidFill>
        </p:spPr>
        <p:txBody>
          <a:bodyPr wrap="none" rtlCol="0">
            <a:spAutoFit/>
          </a:bodyPr>
          <a:lstStyle/>
          <a:p>
            <a:r>
              <a:rPr lang="cs-CZ" sz="1800" dirty="0" err="1"/>
              <a:t>Hyperchloremická</a:t>
            </a:r>
            <a:endParaRPr lang="cs-CZ" sz="1800" dirty="0"/>
          </a:p>
          <a:p>
            <a:pPr algn="ctr"/>
            <a:r>
              <a:rPr lang="cs-CZ" sz="1800" dirty="0"/>
              <a:t> acidóza</a:t>
            </a:r>
          </a:p>
        </p:txBody>
      </p:sp>
      <p:sp>
        <p:nvSpPr>
          <p:cNvPr id="67" name="TextovéPole 66">
            <a:extLst>
              <a:ext uri="{FF2B5EF4-FFF2-40B4-BE49-F238E27FC236}">
                <a16:creationId xmlns:a16="http://schemas.microsoft.com/office/drawing/2014/main" id="{1348CC88-2FDA-4B7A-A26E-7E7728361B47}"/>
              </a:ext>
            </a:extLst>
          </p:cNvPr>
          <p:cNvSpPr txBox="1"/>
          <p:nvPr/>
        </p:nvSpPr>
        <p:spPr>
          <a:xfrm>
            <a:off x="6358393" y="2527227"/>
            <a:ext cx="1558440"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[Cl</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68" name="Šipka: dolů 67">
            <a:extLst>
              <a:ext uri="{FF2B5EF4-FFF2-40B4-BE49-F238E27FC236}">
                <a16:creationId xmlns:a16="http://schemas.microsoft.com/office/drawing/2014/main" id="{289F6B15-45DF-474B-B564-8AA45E882C2B}"/>
              </a:ext>
            </a:extLst>
          </p:cNvPr>
          <p:cNvSpPr/>
          <p:nvPr/>
        </p:nvSpPr>
        <p:spPr>
          <a:xfrm>
            <a:off x="7050906" y="133688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9" name="Šipka: dolů 68">
            <a:extLst>
              <a:ext uri="{FF2B5EF4-FFF2-40B4-BE49-F238E27FC236}">
                <a16:creationId xmlns:a16="http://schemas.microsoft.com/office/drawing/2014/main" id="{E16E32C7-D725-4BD3-AA0F-77218B009941}"/>
              </a:ext>
            </a:extLst>
          </p:cNvPr>
          <p:cNvSpPr/>
          <p:nvPr/>
        </p:nvSpPr>
        <p:spPr>
          <a:xfrm rot="10800000">
            <a:off x="8596311" y="406359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62419768"/>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a:extLst>
              <a:ext uri="{FF2B5EF4-FFF2-40B4-BE49-F238E27FC236}">
                <a16:creationId xmlns:a16="http://schemas.microsoft.com/office/drawing/2014/main" id="{2D816399-6823-4026-B08C-FC9ABD2F49A9}"/>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C212D7B1-48A3-49AD-B547-F78A581A6F3D}"/>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DC0729C2-A035-4E5D-A32F-FAE56A2B9FA3}"/>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9B2A5616-055A-4717-A206-BC34496E648F}"/>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15F03352-2990-46C4-8366-81C246F87670}"/>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9C0B1992-4519-4CF1-96FE-19F2A5A8E374}"/>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940A157E-05AE-4135-82F3-AC89D5DB9485}"/>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ED5754FA-9A9E-4F01-8A06-4F5F4C788018}"/>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E2B6CC79-4181-4730-9888-B92F66871E8D}"/>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632BAE72-08B2-4EC9-A723-8DFEE5AB4F93}"/>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02490952-10F9-41F2-AD49-BD6AABC8573F}"/>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10D43227-EEAB-442A-9198-B1565290FC63}"/>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166EFD25-1D38-47C6-808A-7FFDC3EDBCBE}"/>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6A84B7C5-7EFE-4154-8227-86EE31F2F10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9A81C5C0-F1BE-4634-8C54-1738F83945A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E489EB93-04A6-46FA-AD39-34695A56501A}"/>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3E82080C-8902-437F-8AE8-5CB46B7EEEC0}"/>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0478F51E-1AB0-404F-B396-DEC54D6F979A}"/>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14BA82A9-876D-4F09-86D0-B1B083090945}"/>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15C3B55A-3959-4A4C-90BC-7CEF7CCB9CC6}"/>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D10F9A22-BF3D-4E94-86DE-BC4990F031F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2F30DE93-A191-4903-8AA4-E7F6AE015CC8}"/>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47B25032-DDBB-4755-91E6-FD1DF7EE63EE}"/>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65DA5384-10B5-4D5F-859B-CC1D27EF168F}"/>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5281BC61-5016-4DE1-B3FB-5D2F2381DCA9}"/>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8ED79C0C-CE71-4686-A0E6-59DC14069AA4}"/>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2A542FAE-1A9A-4569-8511-5F5C4FF4BD2C}"/>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43CC2666-25A8-4389-9622-13211B705CBD}"/>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3FE8F8B4-70A1-4E8A-88CB-D05D380E06BF}"/>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9843088E-EAD6-4C5C-8894-D64D9B45437D}"/>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643718ED-5556-4EC6-9BBE-A6A3E3F1D818}"/>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DC231398-3153-45E6-90F0-C07C2B8755F2}"/>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6" name="Obdélník 35">
            <a:extLst>
              <a:ext uri="{FF2B5EF4-FFF2-40B4-BE49-F238E27FC236}">
                <a16:creationId xmlns:a16="http://schemas.microsoft.com/office/drawing/2014/main" id="{D80D2530-D8B6-4042-85F0-5AD5DE93FA95}"/>
              </a:ext>
            </a:extLst>
          </p:cNvPr>
          <p:cNvSpPr/>
          <p:nvPr/>
        </p:nvSpPr>
        <p:spPr>
          <a:xfrm>
            <a:off x="949149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188F1985-41FE-436D-A9D2-8B4E99B0021C}"/>
              </a:ext>
            </a:extLst>
          </p:cNvPr>
          <p:cNvSpPr/>
          <p:nvPr/>
        </p:nvSpPr>
        <p:spPr>
          <a:xfrm>
            <a:off x="949149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31EED208-8015-4105-AF36-A8A8DE9B81F4}"/>
              </a:ext>
            </a:extLst>
          </p:cNvPr>
          <p:cNvSpPr/>
          <p:nvPr/>
        </p:nvSpPr>
        <p:spPr>
          <a:xfrm>
            <a:off x="949149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D81C7F4E-EC03-43C2-B84E-24C161873DC4}"/>
              </a:ext>
            </a:extLst>
          </p:cNvPr>
          <p:cNvSpPr/>
          <p:nvPr/>
        </p:nvSpPr>
        <p:spPr>
          <a:xfrm>
            <a:off x="949149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56B3333B-89FD-437E-BCC3-EF28FC8A80BD}"/>
              </a:ext>
            </a:extLst>
          </p:cNvPr>
          <p:cNvSpPr/>
          <p:nvPr/>
        </p:nvSpPr>
        <p:spPr>
          <a:xfrm>
            <a:off x="8555395" y="3068960"/>
            <a:ext cx="936104" cy="3240360"/>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TextovéPole 40">
            <a:extLst>
              <a:ext uri="{FF2B5EF4-FFF2-40B4-BE49-F238E27FC236}">
                <a16:creationId xmlns:a16="http://schemas.microsoft.com/office/drawing/2014/main" id="{80D63049-86BE-4CEE-88F0-93A84617C1CB}"/>
              </a:ext>
            </a:extLst>
          </p:cNvPr>
          <p:cNvSpPr txBox="1"/>
          <p:nvPr/>
        </p:nvSpPr>
        <p:spPr>
          <a:xfrm>
            <a:off x="9257173"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3CCFDE13-0620-4118-BF46-D7FA1DEC489A}"/>
              </a:ext>
            </a:extLst>
          </p:cNvPr>
          <p:cNvSpPr txBox="1"/>
          <p:nvPr/>
        </p:nvSpPr>
        <p:spPr>
          <a:xfrm>
            <a:off x="1068494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FB857E82-79D1-4DC7-BDC8-8A63E09EE90E}"/>
              </a:ext>
            </a:extLst>
          </p:cNvPr>
          <p:cNvSpPr txBox="1"/>
          <p:nvPr/>
        </p:nvSpPr>
        <p:spPr>
          <a:xfrm>
            <a:off x="1085871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4" name="TextovéPole 43">
            <a:extLst>
              <a:ext uri="{FF2B5EF4-FFF2-40B4-BE49-F238E27FC236}">
                <a16:creationId xmlns:a16="http://schemas.microsoft.com/office/drawing/2014/main" id="{518BB760-40E6-4554-9BF4-DFA533D285CB}"/>
              </a:ext>
            </a:extLst>
          </p:cNvPr>
          <p:cNvSpPr txBox="1"/>
          <p:nvPr/>
        </p:nvSpPr>
        <p:spPr>
          <a:xfrm>
            <a:off x="1134318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5" name="TextovéPole 44">
            <a:extLst>
              <a:ext uri="{FF2B5EF4-FFF2-40B4-BE49-F238E27FC236}">
                <a16:creationId xmlns:a16="http://schemas.microsoft.com/office/drawing/2014/main" id="{46B59458-C7ED-41E3-985E-C07D3C554A8E}"/>
              </a:ext>
            </a:extLst>
          </p:cNvPr>
          <p:cNvSpPr txBox="1"/>
          <p:nvPr/>
        </p:nvSpPr>
        <p:spPr>
          <a:xfrm>
            <a:off x="963551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6" name="TextovéPole 45">
            <a:extLst>
              <a:ext uri="{FF2B5EF4-FFF2-40B4-BE49-F238E27FC236}">
                <a16:creationId xmlns:a16="http://schemas.microsoft.com/office/drawing/2014/main" id="{6B317A25-A695-47F2-AA1F-4F78C1F17499}"/>
              </a:ext>
            </a:extLst>
          </p:cNvPr>
          <p:cNvSpPr txBox="1"/>
          <p:nvPr/>
        </p:nvSpPr>
        <p:spPr>
          <a:xfrm>
            <a:off x="877445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7" name="Skupina 46">
            <a:extLst>
              <a:ext uri="{FF2B5EF4-FFF2-40B4-BE49-F238E27FC236}">
                <a16:creationId xmlns:a16="http://schemas.microsoft.com/office/drawing/2014/main" id="{DE30D16C-760B-4ED5-985D-208BE350C60D}"/>
              </a:ext>
            </a:extLst>
          </p:cNvPr>
          <p:cNvGrpSpPr/>
          <p:nvPr/>
        </p:nvGrpSpPr>
        <p:grpSpPr>
          <a:xfrm>
            <a:off x="8555395" y="2599745"/>
            <a:ext cx="936104" cy="462123"/>
            <a:chOff x="2339752" y="2192728"/>
            <a:chExt cx="936104" cy="372176"/>
          </a:xfrm>
        </p:grpSpPr>
        <p:sp>
          <p:nvSpPr>
            <p:cNvPr id="48" name="Obdélník 47">
              <a:extLst>
                <a:ext uri="{FF2B5EF4-FFF2-40B4-BE49-F238E27FC236}">
                  <a16:creationId xmlns:a16="http://schemas.microsoft.com/office/drawing/2014/main" id="{032E36EC-2C52-4F6E-BCA1-DDBF4F57AC73}"/>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TextovéPole 48">
              <a:extLst>
                <a:ext uri="{FF2B5EF4-FFF2-40B4-BE49-F238E27FC236}">
                  <a16:creationId xmlns:a16="http://schemas.microsoft.com/office/drawing/2014/main" id="{96EC3522-B093-4505-B08F-CCFBDC9CAD76}"/>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0" name="Skupina 49">
            <a:extLst>
              <a:ext uri="{FF2B5EF4-FFF2-40B4-BE49-F238E27FC236}">
                <a16:creationId xmlns:a16="http://schemas.microsoft.com/office/drawing/2014/main" id="{03D73510-5081-450E-B3E2-8679D8B8D74F}"/>
              </a:ext>
            </a:extLst>
          </p:cNvPr>
          <p:cNvGrpSpPr/>
          <p:nvPr/>
        </p:nvGrpSpPr>
        <p:grpSpPr>
          <a:xfrm>
            <a:off x="8553185" y="818994"/>
            <a:ext cx="1008114" cy="1795913"/>
            <a:chOff x="2337542" y="818993"/>
            <a:chExt cx="1008114" cy="1313863"/>
          </a:xfrm>
        </p:grpSpPr>
        <p:sp>
          <p:nvSpPr>
            <p:cNvPr id="51" name="Obdélník 50">
              <a:extLst>
                <a:ext uri="{FF2B5EF4-FFF2-40B4-BE49-F238E27FC236}">
                  <a16:creationId xmlns:a16="http://schemas.microsoft.com/office/drawing/2014/main" id="{0E14B95A-9DDF-46CC-B458-106108229956}"/>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2" name="Skupina 51">
              <a:extLst>
                <a:ext uri="{FF2B5EF4-FFF2-40B4-BE49-F238E27FC236}">
                  <a16:creationId xmlns:a16="http://schemas.microsoft.com/office/drawing/2014/main" id="{211F38DC-9E20-4FA2-8C6D-0D14AFAB06C9}"/>
                </a:ext>
              </a:extLst>
            </p:cNvPr>
            <p:cNvGrpSpPr/>
            <p:nvPr/>
          </p:nvGrpSpPr>
          <p:grpSpPr>
            <a:xfrm>
              <a:off x="2337542" y="1311151"/>
              <a:ext cx="1008114" cy="821705"/>
              <a:chOff x="2339752" y="1340768"/>
              <a:chExt cx="1005909" cy="864096"/>
            </a:xfrm>
          </p:grpSpPr>
          <p:sp>
            <p:nvSpPr>
              <p:cNvPr id="56" name="Obdélník 55">
                <a:extLst>
                  <a:ext uri="{FF2B5EF4-FFF2-40B4-BE49-F238E27FC236}">
                    <a16:creationId xmlns:a16="http://schemas.microsoft.com/office/drawing/2014/main" id="{2D5D3702-86AA-46A7-A41E-039940383850}"/>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TextovéPole 56">
                <a:extLst>
                  <a:ext uri="{FF2B5EF4-FFF2-40B4-BE49-F238E27FC236}">
                    <a16:creationId xmlns:a16="http://schemas.microsoft.com/office/drawing/2014/main" id="{F1A47B74-C45A-448E-B7B9-AEDCD171496A}"/>
                  </a:ext>
                </a:extLst>
              </p:cNvPr>
              <p:cNvSpPr txBox="1"/>
              <p:nvPr/>
            </p:nvSpPr>
            <p:spPr>
              <a:xfrm>
                <a:off x="2340857" y="1541983"/>
                <a:ext cx="1004804" cy="355171"/>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3" name="Skupina 52">
              <a:extLst>
                <a:ext uri="{FF2B5EF4-FFF2-40B4-BE49-F238E27FC236}">
                  <a16:creationId xmlns:a16="http://schemas.microsoft.com/office/drawing/2014/main" id="{DB7096A3-F17A-4510-8D7D-A942E22EF91A}"/>
                </a:ext>
              </a:extLst>
            </p:cNvPr>
            <p:cNvGrpSpPr/>
            <p:nvPr/>
          </p:nvGrpSpPr>
          <p:grpSpPr>
            <a:xfrm>
              <a:off x="2337542" y="896444"/>
              <a:ext cx="936104" cy="414707"/>
              <a:chOff x="2339752" y="926061"/>
              <a:chExt cx="936104" cy="414707"/>
            </a:xfrm>
          </p:grpSpPr>
          <p:sp>
            <p:nvSpPr>
              <p:cNvPr id="54" name="Obdélník 53">
                <a:extLst>
                  <a:ext uri="{FF2B5EF4-FFF2-40B4-BE49-F238E27FC236}">
                    <a16:creationId xmlns:a16="http://schemas.microsoft.com/office/drawing/2014/main" id="{E469EB84-3317-4678-BC58-3CC4BD6B36BB}"/>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TextovéPole 54">
                <a:extLst>
                  <a:ext uri="{FF2B5EF4-FFF2-40B4-BE49-F238E27FC236}">
                    <a16:creationId xmlns:a16="http://schemas.microsoft.com/office/drawing/2014/main" id="{36D8F24E-12EC-4161-A3AB-B930D356F85F}"/>
                  </a:ext>
                </a:extLst>
              </p:cNvPr>
              <p:cNvSpPr txBox="1"/>
              <p:nvPr/>
            </p:nvSpPr>
            <p:spPr>
              <a:xfrm>
                <a:off x="2418523" y="926061"/>
                <a:ext cx="715260" cy="337747"/>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58" name="Přímá spojnice 57">
            <a:extLst>
              <a:ext uri="{FF2B5EF4-FFF2-40B4-BE49-F238E27FC236}">
                <a16:creationId xmlns:a16="http://schemas.microsoft.com/office/drawing/2014/main" id="{A6077F1C-7C71-4291-A6EB-177B9348B787}"/>
              </a:ext>
            </a:extLst>
          </p:cNvPr>
          <p:cNvCxnSpPr>
            <a:cxnSpLocks/>
          </p:cNvCxnSpPr>
          <p:nvPr/>
        </p:nvCxnSpPr>
        <p:spPr>
          <a:xfrm flipH="1">
            <a:off x="1029467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7EF19B59-C5ED-4F4F-970F-3EE557C4C0D2}"/>
              </a:ext>
            </a:extLst>
          </p:cNvPr>
          <p:cNvCxnSpPr>
            <a:cxnSpLocks/>
            <a:stCxn id="43" idx="1"/>
            <a:endCxn id="38" idx="3"/>
          </p:cNvCxnSpPr>
          <p:nvPr/>
        </p:nvCxnSpPr>
        <p:spPr>
          <a:xfrm flipH="1">
            <a:off x="1042760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7B84C2E8-B217-4678-97E5-B922AEE23298}"/>
              </a:ext>
            </a:extLst>
          </p:cNvPr>
          <p:cNvCxnSpPr>
            <a:cxnSpLocks/>
            <a:stCxn id="44" idx="1"/>
            <a:endCxn id="37" idx="3"/>
          </p:cNvCxnSpPr>
          <p:nvPr/>
        </p:nvCxnSpPr>
        <p:spPr>
          <a:xfrm flipH="1">
            <a:off x="1042760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4939113A-0822-4CFF-9B91-603229F03ABD}"/>
              </a:ext>
            </a:extLst>
          </p:cNvPr>
          <p:cNvCxnSpPr>
            <a:cxnSpLocks/>
          </p:cNvCxnSpPr>
          <p:nvPr/>
        </p:nvCxnSpPr>
        <p:spPr>
          <a:xfrm flipV="1">
            <a:off x="891421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9886BC64-E836-4839-A552-7EF168B4F4B3}"/>
              </a:ext>
            </a:extLst>
          </p:cNvPr>
          <p:cNvCxnSpPr/>
          <p:nvPr/>
        </p:nvCxnSpPr>
        <p:spPr>
          <a:xfrm flipH="1">
            <a:off x="7489349" y="2621998"/>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5F13F189-84F4-43A0-A431-0DA4A45D78F2}"/>
              </a:ext>
            </a:extLst>
          </p:cNvPr>
          <p:cNvCxnSpPr/>
          <p:nvPr/>
        </p:nvCxnSpPr>
        <p:spPr>
          <a:xfrm flipH="1">
            <a:off x="755272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E7548EB5-4A92-4A24-90CA-A113F28E93B4}"/>
              </a:ext>
            </a:extLst>
          </p:cNvPr>
          <p:cNvCxnSpPr>
            <a:cxnSpLocks/>
          </p:cNvCxnSpPr>
          <p:nvPr/>
        </p:nvCxnSpPr>
        <p:spPr>
          <a:xfrm>
            <a:off x="7920862" y="813780"/>
            <a:ext cx="0" cy="1808218"/>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FD1AC5B9-66CD-45D5-B72A-1F2146C54ED5}"/>
              </a:ext>
            </a:extLst>
          </p:cNvPr>
          <p:cNvSpPr txBox="1"/>
          <p:nvPr/>
        </p:nvSpPr>
        <p:spPr>
          <a:xfrm>
            <a:off x="7194145" y="1245830"/>
            <a:ext cx="681597" cy="461665"/>
          </a:xfrm>
          <a:prstGeom prst="rect">
            <a:avLst/>
          </a:prstGeom>
          <a:noFill/>
        </p:spPr>
        <p:txBody>
          <a:bodyPr wrap="none" rtlCol="0">
            <a:spAutoFit/>
          </a:bodyPr>
          <a:lstStyle/>
          <a:p>
            <a:r>
              <a:rPr lang="cs-CZ" dirty="0"/>
              <a:t>SID</a:t>
            </a:r>
            <a:endParaRPr lang="en-US" baseline="-25000" dirty="0"/>
          </a:p>
        </p:txBody>
      </p:sp>
      <p:sp>
        <p:nvSpPr>
          <p:cNvPr id="66" name="TextovéPole 65">
            <a:extLst>
              <a:ext uri="{FF2B5EF4-FFF2-40B4-BE49-F238E27FC236}">
                <a16:creationId xmlns:a16="http://schemas.microsoft.com/office/drawing/2014/main" id="{AB866553-C1F4-4D47-88EA-00981D0954A0}"/>
              </a:ext>
            </a:extLst>
          </p:cNvPr>
          <p:cNvSpPr txBox="1"/>
          <p:nvPr/>
        </p:nvSpPr>
        <p:spPr>
          <a:xfrm>
            <a:off x="6440779" y="3230740"/>
            <a:ext cx="1838965" cy="646331"/>
          </a:xfrm>
          <a:prstGeom prst="rect">
            <a:avLst/>
          </a:prstGeom>
          <a:solidFill>
            <a:srgbClr val="FFFF00"/>
          </a:solidFill>
        </p:spPr>
        <p:txBody>
          <a:bodyPr wrap="none" rtlCol="0">
            <a:spAutoFit/>
          </a:bodyPr>
          <a:lstStyle/>
          <a:p>
            <a:r>
              <a:rPr lang="cs-CZ" sz="1800" dirty="0" err="1"/>
              <a:t>Hypochloremická</a:t>
            </a:r>
            <a:endParaRPr lang="cs-CZ" sz="1800" dirty="0"/>
          </a:p>
          <a:p>
            <a:pPr algn="ctr"/>
            <a:r>
              <a:rPr lang="cs-CZ" sz="1800" dirty="0"/>
              <a:t> alkalóza</a:t>
            </a:r>
          </a:p>
        </p:txBody>
      </p:sp>
      <p:sp>
        <p:nvSpPr>
          <p:cNvPr id="67" name="TextovéPole 66">
            <a:extLst>
              <a:ext uri="{FF2B5EF4-FFF2-40B4-BE49-F238E27FC236}">
                <a16:creationId xmlns:a16="http://schemas.microsoft.com/office/drawing/2014/main" id="{12A5FF5D-DBE1-40F9-9F6C-5BAB10EC624C}"/>
              </a:ext>
            </a:extLst>
          </p:cNvPr>
          <p:cNvSpPr txBox="1"/>
          <p:nvPr/>
        </p:nvSpPr>
        <p:spPr>
          <a:xfrm>
            <a:off x="6375474" y="2527227"/>
            <a:ext cx="1495922" cy="707886"/>
          </a:xfrm>
          <a:prstGeom prst="rect">
            <a:avLst/>
          </a:prstGeom>
          <a:noFill/>
        </p:spPr>
        <p:txBody>
          <a:bodyPr wrap="none" rtlCol="0">
            <a:spAutoFit/>
          </a:bodyPr>
          <a:lstStyle/>
          <a:p>
            <a:r>
              <a:rPr lang="cs-CZ" sz="2000" dirty="0">
                <a:solidFill>
                  <a:srgbClr val="FF0000"/>
                </a:solidFill>
              </a:rPr>
              <a:t>Vzestup</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[Cl</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68" name="Šipka: dolů 67">
            <a:extLst>
              <a:ext uri="{FF2B5EF4-FFF2-40B4-BE49-F238E27FC236}">
                <a16:creationId xmlns:a16="http://schemas.microsoft.com/office/drawing/2014/main" id="{2788B85A-7105-4264-8CAA-B382E38936BA}"/>
              </a:ext>
            </a:extLst>
          </p:cNvPr>
          <p:cNvSpPr/>
          <p:nvPr/>
        </p:nvSpPr>
        <p:spPr>
          <a:xfrm rot="10800000">
            <a:off x="7067987" y="129803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9" name="Šipka: dolů 68">
            <a:extLst>
              <a:ext uri="{FF2B5EF4-FFF2-40B4-BE49-F238E27FC236}">
                <a16:creationId xmlns:a16="http://schemas.microsoft.com/office/drawing/2014/main" id="{DC588285-DD91-4060-AC32-797F94DAE764}"/>
              </a:ext>
            </a:extLst>
          </p:cNvPr>
          <p:cNvSpPr/>
          <p:nvPr/>
        </p:nvSpPr>
        <p:spPr>
          <a:xfrm>
            <a:off x="8615169" y="408461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21469213"/>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46A46-BD01-1B7F-E9BF-0827F1965ABD}"/>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7C8E874C-E904-F0E0-C4CB-37782ADA5DA2}"/>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62852A8B-4D4D-DE21-C372-75A1860AA5ED}"/>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C8095650-DD65-FD81-165D-145F68B3A312}"/>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7F831470-B978-AD37-E95C-8E031F4F97B0}"/>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413C0785-53C3-D213-17DC-E1811A149917}"/>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D0002C01-8E7E-A572-88A3-9F9FD1236194}"/>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D02F674C-D1D9-1951-D5CA-164362530588}"/>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DE075B45-F10E-CE46-EFBA-30DA6A763986}"/>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B3DF5D60-8427-1CEE-33DF-8089EEF19325}"/>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677047D7-B0AE-47C8-B911-BD731C4C9155}"/>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1809DFF2-04AF-234D-21EC-4AFA3FFBC0AB}"/>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0A0F7AD9-E203-5C3D-00C4-F9B2512F68E7}"/>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32A99D03-3162-5008-B7D2-0F2F8B7A91FB}"/>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06F80B4E-18DD-D166-B7F6-74C88BDDC2C8}"/>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C0CFF45A-EDB3-01F7-A739-E09F1C1571BC}"/>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F60C9230-6239-86D8-BA94-4C820E5ED910}"/>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9BEDD25F-F523-F249-3200-64F32F100F9E}"/>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CA25917C-409E-5A4B-43AE-D8C3CD1A8985}"/>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015E0A3A-D306-854D-DCFA-5EFCD563884C}"/>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59F68E33-B0F6-5F4A-6ACA-100C4B734DC5}"/>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DD3FCFB8-2BE1-3C00-B477-C08C64576EDD}"/>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A8D75759-0B50-674D-39EC-EB856B8B59A8}"/>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0E6AE8A8-5F7E-962B-7962-E2815A8C49AC}"/>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052D5BB2-66CB-7A55-4A80-DDCDBB5F0595}"/>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BBAB877C-5C5B-FEDC-6D56-7FBFF24E1CF8}"/>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896119A9-702C-8050-DF8E-5CA9C7F71B2F}"/>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BE1AC8FD-4CFC-6574-CEAE-00A5B9C53D90}"/>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BA976149-7FAA-A7F1-B4FA-F7940CF3BDEF}"/>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87C690CA-6CD9-CB97-F905-9992732AB09D}"/>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87B7FE95-E7B4-B254-892C-3CE3ED9AE7FB}"/>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8B0D4A26-BBCC-817A-36A9-C7D74C5B94C0}"/>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3B4ACA20-F918-0318-2D72-5D37BEDDE1D1}"/>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6" name="Obdélník 35">
            <a:extLst>
              <a:ext uri="{FF2B5EF4-FFF2-40B4-BE49-F238E27FC236}">
                <a16:creationId xmlns:a16="http://schemas.microsoft.com/office/drawing/2014/main" id="{8BEA50D6-EBC6-3331-E22D-980C5D5C5D7D}"/>
              </a:ext>
            </a:extLst>
          </p:cNvPr>
          <p:cNvSpPr/>
          <p:nvPr/>
        </p:nvSpPr>
        <p:spPr>
          <a:xfrm>
            <a:off x="9474415"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5CF93F71-E278-291B-245E-D1A720EB6C9F}"/>
              </a:ext>
            </a:extLst>
          </p:cNvPr>
          <p:cNvSpPr/>
          <p:nvPr/>
        </p:nvSpPr>
        <p:spPr>
          <a:xfrm>
            <a:off x="9474415"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79FB9603-AE21-CE4D-02EA-D0C5758D959D}"/>
              </a:ext>
            </a:extLst>
          </p:cNvPr>
          <p:cNvSpPr/>
          <p:nvPr/>
        </p:nvSpPr>
        <p:spPr>
          <a:xfrm>
            <a:off x="9474415"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C2576729-0FBD-780F-D5B7-ED31640D6CEE}"/>
              </a:ext>
            </a:extLst>
          </p:cNvPr>
          <p:cNvSpPr/>
          <p:nvPr/>
        </p:nvSpPr>
        <p:spPr>
          <a:xfrm>
            <a:off x="9474415"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7FA00AA2-B612-E5F1-71C8-8E7A52077B4B}"/>
              </a:ext>
            </a:extLst>
          </p:cNvPr>
          <p:cNvSpPr/>
          <p:nvPr/>
        </p:nvSpPr>
        <p:spPr>
          <a:xfrm>
            <a:off x="8538311"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bdélník 40">
            <a:extLst>
              <a:ext uri="{FF2B5EF4-FFF2-40B4-BE49-F238E27FC236}">
                <a16:creationId xmlns:a16="http://schemas.microsoft.com/office/drawing/2014/main" id="{1DB24B86-14BE-17F5-996D-AC634541A6C4}"/>
              </a:ext>
            </a:extLst>
          </p:cNvPr>
          <p:cNvSpPr/>
          <p:nvPr/>
        </p:nvSpPr>
        <p:spPr>
          <a:xfrm>
            <a:off x="8538311" y="818995"/>
            <a:ext cx="936104" cy="59284"/>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TextovéPole 41">
            <a:extLst>
              <a:ext uri="{FF2B5EF4-FFF2-40B4-BE49-F238E27FC236}">
                <a16:creationId xmlns:a16="http://schemas.microsoft.com/office/drawing/2014/main" id="{5B76D3E9-C818-79EB-17CC-3E19FD5D883C}"/>
              </a:ext>
            </a:extLst>
          </p:cNvPr>
          <p:cNvSpPr txBox="1"/>
          <p:nvPr/>
        </p:nvSpPr>
        <p:spPr>
          <a:xfrm>
            <a:off x="9240089"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3" name="TextovéPole 42">
            <a:extLst>
              <a:ext uri="{FF2B5EF4-FFF2-40B4-BE49-F238E27FC236}">
                <a16:creationId xmlns:a16="http://schemas.microsoft.com/office/drawing/2014/main" id="{00C54359-CBA8-F5AE-4136-E17F44C63E43}"/>
              </a:ext>
            </a:extLst>
          </p:cNvPr>
          <p:cNvSpPr txBox="1"/>
          <p:nvPr/>
        </p:nvSpPr>
        <p:spPr>
          <a:xfrm>
            <a:off x="10667863"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4" name="TextovéPole 43">
            <a:extLst>
              <a:ext uri="{FF2B5EF4-FFF2-40B4-BE49-F238E27FC236}">
                <a16:creationId xmlns:a16="http://schemas.microsoft.com/office/drawing/2014/main" id="{2C97336D-4623-1044-5A98-AD0824C81FC3}"/>
              </a:ext>
            </a:extLst>
          </p:cNvPr>
          <p:cNvSpPr txBox="1"/>
          <p:nvPr/>
        </p:nvSpPr>
        <p:spPr>
          <a:xfrm>
            <a:off x="10841633"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5" name="TextovéPole 44">
            <a:extLst>
              <a:ext uri="{FF2B5EF4-FFF2-40B4-BE49-F238E27FC236}">
                <a16:creationId xmlns:a16="http://schemas.microsoft.com/office/drawing/2014/main" id="{66ABFFF2-4E43-F579-F76F-EB02DCA05A07}"/>
              </a:ext>
            </a:extLst>
          </p:cNvPr>
          <p:cNvSpPr txBox="1"/>
          <p:nvPr/>
        </p:nvSpPr>
        <p:spPr>
          <a:xfrm>
            <a:off x="11326101"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6" name="TextovéPole 45">
            <a:extLst>
              <a:ext uri="{FF2B5EF4-FFF2-40B4-BE49-F238E27FC236}">
                <a16:creationId xmlns:a16="http://schemas.microsoft.com/office/drawing/2014/main" id="{0FAB1D7D-E9E8-D367-E73C-B6A3F7034303}"/>
              </a:ext>
            </a:extLst>
          </p:cNvPr>
          <p:cNvSpPr txBox="1"/>
          <p:nvPr/>
        </p:nvSpPr>
        <p:spPr>
          <a:xfrm>
            <a:off x="9618432"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7" name="TextovéPole 46">
            <a:extLst>
              <a:ext uri="{FF2B5EF4-FFF2-40B4-BE49-F238E27FC236}">
                <a16:creationId xmlns:a16="http://schemas.microsoft.com/office/drawing/2014/main" id="{1E001135-A43B-1B19-AF53-53E2C27CAB14}"/>
              </a:ext>
            </a:extLst>
          </p:cNvPr>
          <p:cNvSpPr txBox="1"/>
          <p:nvPr/>
        </p:nvSpPr>
        <p:spPr>
          <a:xfrm>
            <a:off x="8757370"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8" name="Skupina 47">
            <a:extLst>
              <a:ext uri="{FF2B5EF4-FFF2-40B4-BE49-F238E27FC236}">
                <a16:creationId xmlns:a16="http://schemas.microsoft.com/office/drawing/2014/main" id="{8D32C0FF-412F-23ED-EA65-F5506CF2FCFF}"/>
              </a:ext>
            </a:extLst>
          </p:cNvPr>
          <p:cNvGrpSpPr/>
          <p:nvPr/>
        </p:nvGrpSpPr>
        <p:grpSpPr>
          <a:xfrm>
            <a:off x="8536101" y="1786617"/>
            <a:ext cx="936104" cy="778286"/>
            <a:chOff x="2339752" y="1937736"/>
            <a:chExt cx="936104" cy="626802"/>
          </a:xfrm>
        </p:grpSpPr>
        <p:sp>
          <p:nvSpPr>
            <p:cNvPr id="49" name="Obdélník 48">
              <a:extLst>
                <a:ext uri="{FF2B5EF4-FFF2-40B4-BE49-F238E27FC236}">
                  <a16:creationId xmlns:a16="http://schemas.microsoft.com/office/drawing/2014/main" id="{AD0FD66A-42ED-C15E-C27F-206586AA0F71}"/>
                </a:ext>
              </a:extLst>
            </p:cNvPr>
            <p:cNvSpPr/>
            <p:nvPr/>
          </p:nvSpPr>
          <p:spPr>
            <a:xfrm>
              <a:off x="2339752" y="1937736"/>
              <a:ext cx="936104" cy="626802"/>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TextovéPole 49">
              <a:extLst>
                <a:ext uri="{FF2B5EF4-FFF2-40B4-BE49-F238E27FC236}">
                  <a16:creationId xmlns:a16="http://schemas.microsoft.com/office/drawing/2014/main" id="{FE083680-A561-63DA-E992-5945BE69020F}"/>
                </a:ext>
              </a:extLst>
            </p:cNvPr>
            <p:cNvSpPr txBox="1"/>
            <p:nvPr/>
          </p:nvSpPr>
          <p:spPr>
            <a:xfrm>
              <a:off x="2526099" y="2080725"/>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1" name="Skupina 50">
            <a:extLst>
              <a:ext uri="{FF2B5EF4-FFF2-40B4-BE49-F238E27FC236}">
                <a16:creationId xmlns:a16="http://schemas.microsoft.com/office/drawing/2014/main" id="{38EE9BFC-CAE8-8015-6CD4-F3AD75E268E0}"/>
              </a:ext>
            </a:extLst>
          </p:cNvPr>
          <p:cNvGrpSpPr/>
          <p:nvPr/>
        </p:nvGrpSpPr>
        <p:grpSpPr>
          <a:xfrm>
            <a:off x="8536101" y="1225692"/>
            <a:ext cx="1008114" cy="552103"/>
            <a:chOff x="2339752" y="1207018"/>
            <a:chExt cx="1005909" cy="864096"/>
          </a:xfrm>
        </p:grpSpPr>
        <p:sp>
          <p:nvSpPr>
            <p:cNvPr id="52" name="Obdélník 51">
              <a:extLst>
                <a:ext uri="{FF2B5EF4-FFF2-40B4-BE49-F238E27FC236}">
                  <a16:creationId xmlns:a16="http://schemas.microsoft.com/office/drawing/2014/main" id="{11E06586-97C0-53E8-D4BF-0C8DE2991D1F}"/>
                </a:ext>
              </a:extLst>
            </p:cNvPr>
            <p:cNvSpPr/>
            <p:nvPr/>
          </p:nvSpPr>
          <p:spPr>
            <a:xfrm>
              <a:off x="2339752" y="120701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TextovéPole 52">
              <a:extLst>
                <a:ext uri="{FF2B5EF4-FFF2-40B4-BE49-F238E27FC236}">
                  <a16:creationId xmlns:a16="http://schemas.microsoft.com/office/drawing/2014/main" id="{211DDFFB-DA84-0597-95AF-9BDD2B4F374B}"/>
                </a:ext>
              </a:extLst>
            </p:cNvPr>
            <p:cNvSpPr txBox="1"/>
            <p:nvPr/>
          </p:nvSpPr>
          <p:spPr>
            <a:xfrm>
              <a:off x="2340857" y="1448356"/>
              <a:ext cx="1004804" cy="485481"/>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4" name="Skupina 53">
            <a:extLst>
              <a:ext uri="{FF2B5EF4-FFF2-40B4-BE49-F238E27FC236}">
                <a16:creationId xmlns:a16="http://schemas.microsoft.com/office/drawing/2014/main" id="{9EBF5E18-4E69-5E4A-2FD6-9335AF4AA0EB}"/>
              </a:ext>
            </a:extLst>
          </p:cNvPr>
          <p:cNvGrpSpPr/>
          <p:nvPr/>
        </p:nvGrpSpPr>
        <p:grpSpPr>
          <a:xfrm>
            <a:off x="8536101" y="868899"/>
            <a:ext cx="936104" cy="352483"/>
            <a:chOff x="2339752" y="893221"/>
            <a:chExt cx="936104" cy="461665"/>
          </a:xfrm>
        </p:grpSpPr>
        <p:sp>
          <p:nvSpPr>
            <p:cNvPr id="55" name="Obdélník 54">
              <a:extLst>
                <a:ext uri="{FF2B5EF4-FFF2-40B4-BE49-F238E27FC236}">
                  <a16:creationId xmlns:a16="http://schemas.microsoft.com/office/drawing/2014/main" id="{BA7732D3-F350-D731-AAE1-5C7A42C81D41}"/>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6" name="TextovéPole 55">
              <a:extLst>
                <a:ext uri="{FF2B5EF4-FFF2-40B4-BE49-F238E27FC236}">
                  <a16:creationId xmlns:a16="http://schemas.microsoft.com/office/drawing/2014/main" id="{D0C0AF2C-66B7-425D-A857-B67040C42CD2}"/>
                </a:ext>
              </a:extLst>
            </p:cNvPr>
            <p:cNvSpPr txBox="1"/>
            <p:nvPr/>
          </p:nvSpPr>
          <p:spPr>
            <a:xfrm>
              <a:off x="2397536" y="89322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57" name="Přímá spojnice 56">
            <a:extLst>
              <a:ext uri="{FF2B5EF4-FFF2-40B4-BE49-F238E27FC236}">
                <a16:creationId xmlns:a16="http://schemas.microsoft.com/office/drawing/2014/main" id="{35CD138D-A159-B37F-122A-C2FF874FAEAF}"/>
              </a:ext>
            </a:extLst>
          </p:cNvPr>
          <p:cNvCxnSpPr>
            <a:cxnSpLocks/>
          </p:cNvCxnSpPr>
          <p:nvPr/>
        </p:nvCxnSpPr>
        <p:spPr>
          <a:xfrm flipH="1">
            <a:off x="10277586"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Přímá spojnice 57">
            <a:extLst>
              <a:ext uri="{FF2B5EF4-FFF2-40B4-BE49-F238E27FC236}">
                <a16:creationId xmlns:a16="http://schemas.microsoft.com/office/drawing/2014/main" id="{5D7B5934-FEF8-917E-CF56-A5089AFE0614}"/>
              </a:ext>
            </a:extLst>
          </p:cNvPr>
          <p:cNvCxnSpPr>
            <a:cxnSpLocks/>
            <a:stCxn id="44" idx="1"/>
            <a:endCxn id="38" idx="3"/>
          </p:cNvCxnSpPr>
          <p:nvPr/>
        </p:nvCxnSpPr>
        <p:spPr>
          <a:xfrm flipH="1">
            <a:off x="10410519"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37F50C6F-4891-ACE2-E618-C13399192051}"/>
              </a:ext>
            </a:extLst>
          </p:cNvPr>
          <p:cNvCxnSpPr>
            <a:cxnSpLocks/>
            <a:stCxn id="45" idx="1"/>
            <a:endCxn id="37" idx="3"/>
          </p:cNvCxnSpPr>
          <p:nvPr/>
        </p:nvCxnSpPr>
        <p:spPr>
          <a:xfrm flipH="1">
            <a:off x="10410519"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52236F7D-E96E-F853-F143-5B38EB717A15}"/>
              </a:ext>
            </a:extLst>
          </p:cNvPr>
          <p:cNvCxnSpPr>
            <a:cxnSpLocks/>
          </p:cNvCxnSpPr>
          <p:nvPr/>
        </p:nvCxnSpPr>
        <p:spPr>
          <a:xfrm flipV="1">
            <a:off x="8897128"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A0C1F121-0FDE-C7EB-822A-5E0DEC7F66F0}"/>
              </a:ext>
            </a:extLst>
          </p:cNvPr>
          <p:cNvCxnSpPr/>
          <p:nvPr/>
        </p:nvCxnSpPr>
        <p:spPr>
          <a:xfrm flipH="1">
            <a:off x="7431376" y="174120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F705DDFC-E6DB-36EA-66FB-DDA45A06B63F}"/>
              </a:ext>
            </a:extLst>
          </p:cNvPr>
          <p:cNvCxnSpPr/>
          <p:nvPr/>
        </p:nvCxnSpPr>
        <p:spPr>
          <a:xfrm flipH="1">
            <a:off x="7535643"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4C02112A-F480-C25E-42A5-B18347BA4692}"/>
              </a:ext>
            </a:extLst>
          </p:cNvPr>
          <p:cNvCxnSpPr/>
          <p:nvPr/>
        </p:nvCxnSpPr>
        <p:spPr>
          <a:xfrm flipH="1">
            <a:off x="7458191"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45E6C514-CE93-430E-C0DC-58BFD45274BF}"/>
              </a:ext>
            </a:extLst>
          </p:cNvPr>
          <p:cNvCxnSpPr>
            <a:cxnSpLocks/>
          </p:cNvCxnSpPr>
          <p:nvPr/>
        </p:nvCxnSpPr>
        <p:spPr>
          <a:xfrm>
            <a:off x="7903778" y="813780"/>
            <a:ext cx="0" cy="919548"/>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2B486F29-0EF1-9C91-9969-66F044EA8E8D}"/>
              </a:ext>
            </a:extLst>
          </p:cNvPr>
          <p:cNvSpPr txBox="1"/>
          <p:nvPr/>
        </p:nvSpPr>
        <p:spPr>
          <a:xfrm>
            <a:off x="7177061" y="1245830"/>
            <a:ext cx="681597" cy="461665"/>
          </a:xfrm>
          <a:prstGeom prst="rect">
            <a:avLst/>
          </a:prstGeom>
          <a:noFill/>
        </p:spPr>
        <p:txBody>
          <a:bodyPr wrap="none" rtlCol="0">
            <a:spAutoFit/>
          </a:bodyPr>
          <a:lstStyle/>
          <a:p>
            <a:r>
              <a:rPr lang="cs-CZ" dirty="0"/>
              <a:t>SID</a:t>
            </a:r>
            <a:endParaRPr lang="en-US" baseline="-25000" dirty="0"/>
          </a:p>
        </p:txBody>
      </p:sp>
      <p:cxnSp>
        <p:nvCxnSpPr>
          <p:cNvPr id="66" name="Přímá spojnice se šipkou 65">
            <a:extLst>
              <a:ext uri="{FF2B5EF4-FFF2-40B4-BE49-F238E27FC236}">
                <a16:creationId xmlns:a16="http://schemas.microsoft.com/office/drawing/2014/main" id="{5D9878D1-BF53-AA70-C9A1-6C121BCC837E}"/>
              </a:ext>
            </a:extLst>
          </p:cNvPr>
          <p:cNvCxnSpPr>
            <a:cxnSpLocks/>
          </p:cNvCxnSpPr>
          <p:nvPr/>
        </p:nvCxnSpPr>
        <p:spPr>
          <a:xfrm>
            <a:off x="7905818" y="1786617"/>
            <a:ext cx="0" cy="804121"/>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7" name="TextovéPole 66">
            <a:extLst>
              <a:ext uri="{FF2B5EF4-FFF2-40B4-BE49-F238E27FC236}">
                <a16:creationId xmlns:a16="http://schemas.microsoft.com/office/drawing/2014/main" id="{08EF7054-813B-D6FA-6DDA-BB415BBC1DF9}"/>
              </a:ext>
            </a:extLst>
          </p:cNvPr>
          <p:cNvSpPr txBox="1"/>
          <p:nvPr/>
        </p:nvSpPr>
        <p:spPr>
          <a:xfrm>
            <a:off x="7177060" y="1866767"/>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68" name="TextovéPole 67">
            <a:extLst>
              <a:ext uri="{FF2B5EF4-FFF2-40B4-BE49-F238E27FC236}">
                <a16:creationId xmlns:a16="http://schemas.microsoft.com/office/drawing/2014/main" id="{19E0AB71-3FA5-C4DE-1843-367D403002BC}"/>
              </a:ext>
            </a:extLst>
          </p:cNvPr>
          <p:cNvSpPr txBox="1"/>
          <p:nvPr/>
        </p:nvSpPr>
        <p:spPr>
          <a:xfrm>
            <a:off x="6298661" y="3230740"/>
            <a:ext cx="2167643" cy="1138773"/>
          </a:xfrm>
          <a:prstGeom prst="rect">
            <a:avLst/>
          </a:prstGeom>
          <a:solidFill>
            <a:srgbClr val="FFFF00"/>
          </a:solidFill>
        </p:spPr>
        <p:txBody>
          <a:bodyPr wrap="square" rtlCol="0">
            <a:spAutoFit/>
          </a:bodyPr>
          <a:lstStyle/>
          <a:p>
            <a:pPr algn="ctr"/>
            <a:r>
              <a:rPr lang="cs-CZ" sz="1800" dirty="0"/>
              <a:t>Acidóza ze zvýšení </a:t>
            </a:r>
          </a:p>
          <a:p>
            <a:pPr algn="ctr"/>
            <a:r>
              <a:rPr lang="cs-CZ" sz="1800" dirty="0"/>
              <a:t>silných neměřených</a:t>
            </a:r>
          </a:p>
          <a:p>
            <a:pPr algn="ctr"/>
            <a:r>
              <a:rPr lang="cs-CZ" sz="1800" dirty="0"/>
              <a:t> aniontů</a:t>
            </a:r>
          </a:p>
          <a:p>
            <a:pPr algn="ctr"/>
            <a:r>
              <a:rPr lang="cs-CZ" sz="1400" dirty="0"/>
              <a:t>(retence silných kyselin)</a:t>
            </a:r>
          </a:p>
        </p:txBody>
      </p:sp>
      <p:sp>
        <p:nvSpPr>
          <p:cNvPr id="69" name="TextovéPole 68">
            <a:extLst>
              <a:ext uri="{FF2B5EF4-FFF2-40B4-BE49-F238E27FC236}">
                <a16:creationId xmlns:a16="http://schemas.microsoft.com/office/drawing/2014/main" id="{9F003B42-B274-17A0-0F41-3EA8B51C4876}"/>
              </a:ext>
            </a:extLst>
          </p:cNvPr>
          <p:cNvSpPr txBox="1"/>
          <p:nvPr/>
        </p:nvSpPr>
        <p:spPr>
          <a:xfrm>
            <a:off x="6358391" y="2527227"/>
            <a:ext cx="1688283"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[UA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70" name="Šipka: dolů 69">
            <a:extLst>
              <a:ext uri="{FF2B5EF4-FFF2-40B4-BE49-F238E27FC236}">
                <a16:creationId xmlns:a16="http://schemas.microsoft.com/office/drawing/2014/main" id="{958218BB-AAAF-DEF7-0EEE-0C381E62FC8C}"/>
              </a:ext>
            </a:extLst>
          </p:cNvPr>
          <p:cNvSpPr/>
          <p:nvPr/>
        </p:nvSpPr>
        <p:spPr>
          <a:xfrm>
            <a:off x="7050903" y="133688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 name="Šipka: dolů 70">
            <a:extLst>
              <a:ext uri="{FF2B5EF4-FFF2-40B4-BE49-F238E27FC236}">
                <a16:creationId xmlns:a16="http://schemas.microsoft.com/office/drawing/2014/main" id="{F3D795DA-ABDF-5B20-8919-68D53ACC7E8C}"/>
              </a:ext>
            </a:extLst>
          </p:cNvPr>
          <p:cNvSpPr/>
          <p:nvPr/>
        </p:nvSpPr>
        <p:spPr>
          <a:xfrm rot="10800000">
            <a:off x="8559529" y="2019725"/>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83060857"/>
      </p:ext>
    </p:extLst>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771E7E-82E8-6DDE-7CE3-35B2D9144196}"/>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703D69B8-4CBB-E03B-6A6D-AE8994F6DAC7}"/>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A20993DA-93E5-7452-10D9-F13390BAEE97}"/>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9DC273B8-6F06-2BF3-86E0-9884BF34D70A}"/>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FCEF0E1E-2ABD-D54C-FF06-955BB58AE011}"/>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CECFAB00-68FD-AABE-F520-59BD5A470511}"/>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FD4902EC-2F87-7DDE-631A-C947BF638068}"/>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418DE4DF-7A6A-4A06-8B93-8227A974300C}"/>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F026C9AC-BC30-3814-3A5D-DD7CA6A96D32}"/>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45B90F63-ABC2-1B64-B97F-D0EDE5881EE6}"/>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E5F80F95-74F3-8452-D14E-760B123D38AA}"/>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7BEB82FC-33B2-E2AB-8D01-E3B52A48E0D8}"/>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6335DAFF-7AE6-F05F-1259-8CCA37EE3010}"/>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54F21B5A-152C-0C10-613E-3FDB2D6EA177}"/>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0FB40BB4-49C2-05C7-1AFD-39D024DA88AE}"/>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EF9D51BD-1091-E477-7634-C52535F2447C}"/>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EDC5D597-E52D-E9C2-2267-A0F0B24484F3}"/>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84E018D2-5792-99B9-0A47-5A6565E1F3A3}"/>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9BA58887-D1AA-3EB8-AF4D-E2BE371E180E}"/>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5183FE00-3D9E-F851-638A-F82BF4BCE4AA}"/>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DA893F8D-F456-3919-0EC8-EFA44668C339}"/>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BAEAA5E6-C3EB-D9BC-C126-816317A4EFA5}"/>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AEE08B1B-29EE-5CE2-F3E3-52A8D48502C6}"/>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4D71318F-4FA6-95FB-8153-A6623C47ACE2}"/>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3928776B-8F5F-50A2-4D1D-111AAB6D9E13}"/>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1D9007BC-66AF-4C53-661F-3D1DC68BE8AD}"/>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030B2EE7-6597-C3D0-A54C-73CDB7F35E95}"/>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F43A3858-2920-B891-D171-FB0E509B45E1}"/>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769BF4B0-8449-FA09-7D18-FF93C6EA6496}"/>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B78F2292-45A1-7315-82F9-8A39D7F94369}"/>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AACBB1D8-DC41-BE01-FA11-B2C65A063602}"/>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89534CB3-B104-0049-6B81-1D36AB1D0315}"/>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AE63995D-BC51-D4CB-A502-0F37965B5350}"/>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69" name="Obdélník 68">
            <a:extLst>
              <a:ext uri="{FF2B5EF4-FFF2-40B4-BE49-F238E27FC236}">
                <a16:creationId xmlns:a16="http://schemas.microsoft.com/office/drawing/2014/main" id="{E528BA0C-FA71-2C8F-02A6-40BA98FEA7E9}"/>
              </a:ext>
            </a:extLst>
          </p:cNvPr>
          <p:cNvSpPr/>
          <p:nvPr/>
        </p:nvSpPr>
        <p:spPr>
          <a:xfrm>
            <a:off x="9465867"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0" name="Obdélník 69">
            <a:extLst>
              <a:ext uri="{FF2B5EF4-FFF2-40B4-BE49-F238E27FC236}">
                <a16:creationId xmlns:a16="http://schemas.microsoft.com/office/drawing/2014/main" id="{9D666D34-2C46-A7D0-2990-1FF2B714BE41}"/>
              </a:ext>
            </a:extLst>
          </p:cNvPr>
          <p:cNvSpPr/>
          <p:nvPr/>
        </p:nvSpPr>
        <p:spPr>
          <a:xfrm>
            <a:off x="9465867"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 name="Obdélník 70">
            <a:extLst>
              <a:ext uri="{FF2B5EF4-FFF2-40B4-BE49-F238E27FC236}">
                <a16:creationId xmlns:a16="http://schemas.microsoft.com/office/drawing/2014/main" id="{B331AFC3-70FC-06D4-7A48-152AEC3BB8BE}"/>
              </a:ext>
            </a:extLst>
          </p:cNvPr>
          <p:cNvSpPr/>
          <p:nvPr/>
        </p:nvSpPr>
        <p:spPr>
          <a:xfrm>
            <a:off x="9465867"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2" name="Obdélník 71">
            <a:extLst>
              <a:ext uri="{FF2B5EF4-FFF2-40B4-BE49-F238E27FC236}">
                <a16:creationId xmlns:a16="http://schemas.microsoft.com/office/drawing/2014/main" id="{7D3ED89D-7CF3-0BB7-1FF1-D935D06DAA3E}"/>
              </a:ext>
            </a:extLst>
          </p:cNvPr>
          <p:cNvSpPr/>
          <p:nvPr/>
        </p:nvSpPr>
        <p:spPr>
          <a:xfrm>
            <a:off x="9465867"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3" name="Obdélník 72">
            <a:extLst>
              <a:ext uri="{FF2B5EF4-FFF2-40B4-BE49-F238E27FC236}">
                <a16:creationId xmlns:a16="http://schemas.microsoft.com/office/drawing/2014/main" id="{97D7C30A-8CC7-92E2-BA0B-28A35D1B6EC8}"/>
              </a:ext>
            </a:extLst>
          </p:cNvPr>
          <p:cNvSpPr/>
          <p:nvPr/>
        </p:nvSpPr>
        <p:spPr>
          <a:xfrm>
            <a:off x="8529763"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Obdélník 73">
            <a:extLst>
              <a:ext uri="{FF2B5EF4-FFF2-40B4-BE49-F238E27FC236}">
                <a16:creationId xmlns:a16="http://schemas.microsoft.com/office/drawing/2014/main" id="{528A3042-B88C-9F86-517B-0973DC6718B6}"/>
              </a:ext>
            </a:extLst>
          </p:cNvPr>
          <p:cNvSpPr/>
          <p:nvPr/>
        </p:nvSpPr>
        <p:spPr>
          <a:xfrm>
            <a:off x="8529763"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TextovéPole 74">
            <a:extLst>
              <a:ext uri="{FF2B5EF4-FFF2-40B4-BE49-F238E27FC236}">
                <a16:creationId xmlns:a16="http://schemas.microsoft.com/office/drawing/2014/main" id="{689BEA56-12F6-DD0A-672E-1FF8A5383967}"/>
              </a:ext>
            </a:extLst>
          </p:cNvPr>
          <p:cNvSpPr txBox="1"/>
          <p:nvPr/>
        </p:nvSpPr>
        <p:spPr>
          <a:xfrm>
            <a:off x="9231541"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6" name="TextovéPole 75">
            <a:extLst>
              <a:ext uri="{FF2B5EF4-FFF2-40B4-BE49-F238E27FC236}">
                <a16:creationId xmlns:a16="http://schemas.microsoft.com/office/drawing/2014/main" id="{3CDB31A9-7C0B-FFB5-72CE-4685B6305A0F}"/>
              </a:ext>
            </a:extLst>
          </p:cNvPr>
          <p:cNvSpPr txBox="1"/>
          <p:nvPr/>
        </p:nvSpPr>
        <p:spPr>
          <a:xfrm>
            <a:off x="10659315"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77" name="TextovéPole 76">
            <a:extLst>
              <a:ext uri="{FF2B5EF4-FFF2-40B4-BE49-F238E27FC236}">
                <a16:creationId xmlns:a16="http://schemas.microsoft.com/office/drawing/2014/main" id="{68837FAA-2DE5-EE6F-425B-F7B2DFA49E93}"/>
              </a:ext>
            </a:extLst>
          </p:cNvPr>
          <p:cNvSpPr txBox="1"/>
          <p:nvPr/>
        </p:nvSpPr>
        <p:spPr>
          <a:xfrm>
            <a:off x="10833085"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78" name="TextovéPole 77">
            <a:extLst>
              <a:ext uri="{FF2B5EF4-FFF2-40B4-BE49-F238E27FC236}">
                <a16:creationId xmlns:a16="http://schemas.microsoft.com/office/drawing/2014/main" id="{715AD345-EDF4-DFAE-9355-22AECC5B02CD}"/>
              </a:ext>
            </a:extLst>
          </p:cNvPr>
          <p:cNvSpPr txBox="1"/>
          <p:nvPr/>
        </p:nvSpPr>
        <p:spPr>
          <a:xfrm>
            <a:off x="11317553"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79" name="TextovéPole 78">
            <a:extLst>
              <a:ext uri="{FF2B5EF4-FFF2-40B4-BE49-F238E27FC236}">
                <a16:creationId xmlns:a16="http://schemas.microsoft.com/office/drawing/2014/main" id="{E5F2B680-2FBB-AA9F-197C-C3507594486F}"/>
              </a:ext>
            </a:extLst>
          </p:cNvPr>
          <p:cNvSpPr txBox="1"/>
          <p:nvPr/>
        </p:nvSpPr>
        <p:spPr>
          <a:xfrm>
            <a:off x="9609884"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80" name="TextovéPole 79">
            <a:extLst>
              <a:ext uri="{FF2B5EF4-FFF2-40B4-BE49-F238E27FC236}">
                <a16:creationId xmlns:a16="http://schemas.microsoft.com/office/drawing/2014/main" id="{48E3469F-9B06-0150-AE02-D6EA130F8D50}"/>
              </a:ext>
            </a:extLst>
          </p:cNvPr>
          <p:cNvSpPr txBox="1"/>
          <p:nvPr/>
        </p:nvSpPr>
        <p:spPr>
          <a:xfrm>
            <a:off x="8748822"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81" name="Skupina 80">
            <a:extLst>
              <a:ext uri="{FF2B5EF4-FFF2-40B4-BE49-F238E27FC236}">
                <a16:creationId xmlns:a16="http://schemas.microsoft.com/office/drawing/2014/main" id="{4768CDEC-D8FA-FF77-0A7A-A6BFF6F5F8D7}"/>
              </a:ext>
            </a:extLst>
          </p:cNvPr>
          <p:cNvGrpSpPr/>
          <p:nvPr/>
        </p:nvGrpSpPr>
        <p:grpSpPr>
          <a:xfrm>
            <a:off x="8527553" y="2103238"/>
            <a:ext cx="936104" cy="462123"/>
            <a:chOff x="2339752" y="2192728"/>
            <a:chExt cx="936104" cy="372176"/>
          </a:xfrm>
        </p:grpSpPr>
        <p:sp>
          <p:nvSpPr>
            <p:cNvPr id="82" name="Obdélník 81">
              <a:extLst>
                <a:ext uri="{FF2B5EF4-FFF2-40B4-BE49-F238E27FC236}">
                  <a16:creationId xmlns:a16="http://schemas.microsoft.com/office/drawing/2014/main" id="{909E09CC-B5ED-2172-0B2C-85FF7A396726}"/>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3" name="TextovéPole 82">
              <a:extLst>
                <a:ext uri="{FF2B5EF4-FFF2-40B4-BE49-F238E27FC236}">
                  <a16:creationId xmlns:a16="http://schemas.microsoft.com/office/drawing/2014/main" id="{C5ACE34F-6E88-D4A8-AA8B-73FDD969F451}"/>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84" name="Skupina 83">
            <a:extLst>
              <a:ext uri="{FF2B5EF4-FFF2-40B4-BE49-F238E27FC236}">
                <a16:creationId xmlns:a16="http://schemas.microsoft.com/office/drawing/2014/main" id="{D31E0CC5-D814-3A37-4F4C-1DE9827580BD}"/>
              </a:ext>
            </a:extLst>
          </p:cNvPr>
          <p:cNvGrpSpPr/>
          <p:nvPr/>
        </p:nvGrpSpPr>
        <p:grpSpPr>
          <a:xfrm>
            <a:off x="8527554" y="1128709"/>
            <a:ext cx="1027259" cy="1004148"/>
            <a:chOff x="2339752" y="1340768"/>
            <a:chExt cx="1025012" cy="864096"/>
          </a:xfrm>
        </p:grpSpPr>
        <p:sp>
          <p:nvSpPr>
            <p:cNvPr id="85" name="Obdélník 84">
              <a:extLst>
                <a:ext uri="{FF2B5EF4-FFF2-40B4-BE49-F238E27FC236}">
                  <a16:creationId xmlns:a16="http://schemas.microsoft.com/office/drawing/2014/main" id="{6E5D384C-DF50-34AD-3F74-1336BCF74F48}"/>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6" name="TextovéPole 85">
              <a:extLst>
                <a:ext uri="{FF2B5EF4-FFF2-40B4-BE49-F238E27FC236}">
                  <a16:creationId xmlns:a16="http://schemas.microsoft.com/office/drawing/2014/main" id="{AB114BCC-7F07-CF91-6B70-6D19F2CAFACD}"/>
                </a:ext>
              </a:extLst>
            </p:cNvPr>
            <p:cNvSpPr txBox="1"/>
            <p:nvPr/>
          </p:nvSpPr>
          <p:spPr>
            <a:xfrm>
              <a:off x="2359960" y="1547554"/>
              <a:ext cx="1004804" cy="397275"/>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87" name="Skupina 86">
            <a:extLst>
              <a:ext uri="{FF2B5EF4-FFF2-40B4-BE49-F238E27FC236}">
                <a16:creationId xmlns:a16="http://schemas.microsoft.com/office/drawing/2014/main" id="{EF7A1888-0B42-244C-DD8C-4D0BA7B02EAD}"/>
              </a:ext>
            </a:extLst>
          </p:cNvPr>
          <p:cNvGrpSpPr/>
          <p:nvPr/>
        </p:nvGrpSpPr>
        <p:grpSpPr>
          <a:xfrm>
            <a:off x="8527553" y="811616"/>
            <a:ext cx="936104" cy="400110"/>
            <a:chOff x="2339752" y="790893"/>
            <a:chExt cx="936104" cy="698547"/>
          </a:xfrm>
        </p:grpSpPr>
        <p:sp>
          <p:nvSpPr>
            <p:cNvPr id="88" name="Obdélník 87">
              <a:extLst>
                <a:ext uri="{FF2B5EF4-FFF2-40B4-BE49-F238E27FC236}">
                  <a16:creationId xmlns:a16="http://schemas.microsoft.com/office/drawing/2014/main" id="{6F0BDB2B-D24A-6CBC-DCAD-C2CF9E003600}"/>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9" name="TextovéPole 88">
              <a:extLst>
                <a:ext uri="{FF2B5EF4-FFF2-40B4-BE49-F238E27FC236}">
                  <a16:creationId xmlns:a16="http://schemas.microsoft.com/office/drawing/2014/main" id="{A8AD41A4-2174-47B9-CB58-AB5008200D24}"/>
                </a:ext>
              </a:extLst>
            </p:cNvPr>
            <p:cNvSpPr txBox="1"/>
            <p:nvPr/>
          </p:nvSpPr>
          <p:spPr>
            <a:xfrm>
              <a:off x="2437525" y="790893"/>
              <a:ext cx="627095" cy="698547"/>
            </a:xfrm>
            <a:prstGeom prst="rect">
              <a:avLst/>
            </a:prstGeom>
            <a:noFill/>
          </p:spPr>
          <p:txBody>
            <a:bodyPr wrap="none" rtlCol="0">
              <a:spAutoFit/>
            </a:bodyPr>
            <a:lstStyle/>
            <a:p>
              <a:r>
                <a:rPr lang="cs-CZ" sz="2000" dirty="0"/>
                <a:t>Alb</a:t>
              </a:r>
              <a:r>
                <a:rPr lang="cs-CZ" sz="2000" baseline="50000" dirty="0"/>
                <a:t>-</a:t>
              </a:r>
              <a:endParaRPr lang="en-US" sz="2000" baseline="50000" dirty="0"/>
            </a:p>
          </p:txBody>
        </p:sp>
      </p:grpSp>
      <p:cxnSp>
        <p:nvCxnSpPr>
          <p:cNvPr id="90" name="Přímá spojnice 89">
            <a:extLst>
              <a:ext uri="{FF2B5EF4-FFF2-40B4-BE49-F238E27FC236}">
                <a16:creationId xmlns:a16="http://schemas.microsoft.com/office/drawing/2014/main" id="{01BA2B23-9512-615D-04C7-E664E5127D05}"/>
              </a:ext>
            </a:extLst>
          </p:cNvPr>
          <p:cNvCxnSpPr>
            <a:cxnSpLocks/>
          </p:cNvCxnSpPr>
          <p:nvPr/>
        </p:nvCxnSpPr>
        <p:spPr>
          <a:xfrm flipH="1">
            <a:off x="10269038"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 name="Přímá spojnice 90">
            <a:extLst>
              <a:ext uri="{FF2B5EF4-FFF2-40B4-BE49-F238E27FC236}">
                <a16:creationId xmlns:a16="http://schemas.microsoft.com/office/drawing/2014/main" id="{98E87784-B893-BF95-773F-EDE77592562D}"/>
              </a:ext>
            </a:extLst>
          </p:cNvPr>
          <p:cNvCxnSpPr>
            <a:cxnSpLocks/>
            <a:stCxn id="77" idx="1"/>
            <a:endCxn id="71" idx="3"/>
          </p:cNvCxnSpPr>
          <p:nvPr/>
        </p:nvCxnSpPr>
        <p:spPr>
          <a:xfrm flipH="1">
            <a:off x="10401971"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Přímá spojnice 91">
            <a:extLst>
              <a:ext uri="{FF2B5EF4-FFF2-40B4-BE49-F238E27FC236}">
                <a16:creationId xmlns:a16="http://schemas.microsoft.com/office/drawing/2014/main" id="{995E3FCC-4C50-09A3-40E9-58E32008FAF6}"/>
              </a:ext>
            </a:extLst>
          </p:cNvPr>
          <p:cNvCxnSpPr>
            <a:cxnSpLocks/>
            <a:stCxn id="78" idx="1"/>
            <a:endCxn id="70" idx="3"/>
          </p:cNvCxnSpPr>
          <p:nvPr/>
        </p:nvCxnSpPr>
        <p:spPr>
          <a:xfrm flipH="1">
            <a:off x="10401971"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a:extLst>
              <a:ext uri="{FF2B5EF4-FFF2-40B4-BE49-F238E27FC236}">
                <a16:creationId xmlns:a16="http://schemas.microsoft.com/office/drawing/2014/main" id="{D4CA4B87-D729-27DA-B7C5-AC94CDDC2C32}"/>
              </a:ext>
            </a:extLst>
          </p:cNvPr>
          <p:cNvCxnSpPr>
            <a:cxnSpLocks/>
          </p:cNvCxnSpPr>
          <p:nvPr/>
        </p:nvCxnSpPr>
        <p:spPr>
          <a:xfrm flipV="1">
            <a:off x="8888580"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a:extLst>
              <a:ext uri="{FF2B5EF4-FFF2-40B4-BE49-F238E27FC236}">
                <a16:creationId xmlns:a16="http://schemas.microsoft.com/office/drawing/2014/main" id="{86552418-BF1A-A93F-1BCD-91D0C5C4D169}"/>
              </a:ext>
            </a:extLst>
          </p:cNvPr>
          <p:cNvCxnSpPr/>
          <p:nvPr/>
        </p:nvCxnSpPr>
        <p:spPr>
          <a:xfrm flipH="1">
            <a:off x="7449643"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5" name="Přímá spojnice 94">
            <a:extLst>
              <a:ext uri="{FF2B5EF4-FFF2-40B4-BE49-F238E27FC236}">
                <a16:creationId xmlns:a16="http://schemas.microsoft.com/office/drawing/2014/main" id="{4D9E0C5F-04BD-7D67-29D6-64E3AB4E15A8}"/>
              </a:ext>
            </a:extLst>
          </p:cNvPr>
          <p:cNvCxnSpPr/>
          <p:nvPr/>
        </p:nvCxnSpPr>
        <p:spPr>
          <a:xfrm flipH="1">
            <a:off x="7527095"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6" name="Přímá spojnice se šipkou 95">
            <a:extLst>
              <a:ext uri="{FF2B5EF4-FFF2-40B4-BE49-F238E27FC236}">
                <a16:creationId xmlns:a16="http://schemas.microsoft.com/office/drawing/2014/main" id="{6F66A4C9-4107-7E9B-53F8-9F61F0D17F69}"/>
              </a:ext>
            </a:extLst>
          </p:cNvPr>
          <p:cNvCxnSpPr>
            <a:cxnSpLocks/>
          </p:cNvCxnSpPr>
          <p:nvPr/>
        </p:nvCxnSpPr>
        <p:spPr>
          <a:xfrm>
            <a:off x="7895230"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7" name="TextovéPole 96">
            <a:extLst>
              <a:ext uri="{FF2B5EF4-FFF2-40B4-BE49-F238E27FC236}">
                <a16:creationId xmlns:a16="http://schemas.microsoft.com/office/drawing/2014/main" id="{C6BB0A6D-D557-72C7-6A57-F78CA0F40572}"/>
              </a:ext>
            </a:extLst>
          </p:cNvPr>
          <p:cNvSpPr txBox="1"/>
          <p:nvPr/>
        </p:nvSpPr>
        <p:spPr>
          <a:xfrm>
            <a:off x="7168513" y="1245830"/>
            <a:ext cx="681597" cy="461665"/>
          </a:xfrm>
          <a:prstGeom prst="rect">
            <a:avLst/>
          </a:prstGeom>
          <a:noFill/>
        </p:spPr>
        <p:txBody>
          <a:bodyPr wrap="none" rtlCol="0">
            <a:spAutoFit/>
          </a:bodyPr>
          <a:lstStyle/>
          <a:p>
            <a:r>
              <a:rPr lang="cs-CZ" dirty="0"/>
              <a:t>SID</a:t>
            </a:r>
            <a:endParaRPr lang="en-US" baseline="-25000" dirty="0"/>
          </a:p>
        </p:txBody>
      </p:sp>
      <p:sp>
        <p:nvSpPr>
          <p:cNvPr id="98" name="TextovéPole 97">
            <a:extLst>
              <a:ext uri="{FF2B5EF4-FFF2-40B4-BE49-F238E27FC236}">
                <a16:creationId xmlns:a16="http://schemas.microsoft.com/office/drawing/2014/main" id="{C37929FD-72D4-CFBB-A78A-6195CF2946FF}"/>
              </a:ext>
            </a:extLst>
          </p:cNvPr>
          <p:cNvSpPr txBox="1"/>
          <p:nvPr/>
        </p:nvSpPr>
        <p:spPr>
          <a:xfrm>
            <a:off x="6290113" y="3230740"/>
            <a:ext cx="2167643" cy="646331"/>
          </a:xfrm>
          <a:prstGeom prst="rect">
            <a:avLst/>
          </a:prstGeom>
          <a:solidFill>
            <a:srgbClr val="FFFF00"/>
          </a:solidFill>
        </p:spPr>
        <p:txBody>
          <a:bodyPr wrap="square" rtlCol="0">
            <a:spAutoFit/>
          </a:bodyPr>
          <a:lstStyle/>
          <a:p>
            <a:pPr algn="ctr"/>
            <a:r>
              <a:rPr lang="cs-CZ" sz="1800" dirty="0" err="1"/>
              <a:t>Hypoalbuminecká</a:t>
            </a:r>
            <a:r>
              <a:rPr lang="cs-CZ" sz="1800" dirty="0"/>
              <a:t> alkalóza</a:t>
            </a:r>
            <a:endParaRPr lang="cs-CZ" sz="1400" dirty="0"/>
          </a:p>
        </p:txBody>
      </p:sp>
      <p:sp>
        <p:nvSpPr>
          <p:cNvPr id="99" name="TextovéPole 98">
            <a:extLst>
              <a:ext uri="{FF2B5EF4-FFF2-40B4-BE49-F238E27FC236}">
                <a16:creationId xmlns:a16="http://schemas.microsoft.com/office/drawing/2014/main" id="{01875538-B90B-6908-D275-AA9CFCDEEBCD}"/>
              </a:ext>
            </a:extLst>
          </p:cNvPr>
          <p:cNvSpPr txBox="1"/>
          <p:nvPr/>
        </p:nvSpPr>
        <p:spPr>
          <a:xfrm>
            <a:off x="6349843" y="2527227"/>
            <a:ext cx="1898277" cy="707886"/>
          </a:xfrm>
          <a:prstGeom prst="rect">
            <a:avLst/>
          </a:prstGeom>
          <a:noFill/>
        </p:spPr>
        <p:txBody>
          <a:bodyPr wrap="none" rtlCol="0">
            <a:spAutoFit/>
          </a:bodyPr>
          <a:lstStyle/>
          <a:p>
            <a:r>
              <a:rPr lang="cs-CZ" sz="2000" dirty="0">
                <a:solidFill>
                  <a:srgbClr val="FF0000"/>
                </a:solidFill>
              </a:rPr>
              <a:t>Stálé</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albuminu</a:t>
            </a:r>
            <a:endParaRPr lang="en-US" sz="2000" dirty="0">
              <a:solidFill>
                <a:srgbClr val="FF0000"/>
              </a:solidFill>
            </a:endParaRPr>
          </a:p>
        </p:txBody>
      </p:sp>
      <p:sp>
        <p:nvSpPr>
          <p:cNvPr id="100" name="Šipka: dolů 99">
            <a:extLst>
              <a:ext uri="{FF2B5EF4-FFF2-40B4-BE49-F238E27FC236}">
                <a16:creationId xmlns:a16="http://schemas.microsoft.com/office/drawing/2014/main" id="{11107629-D227-7E41-3426-8D0B2708EABA}"/>
              </a:ext>
            </a:extLst>
          </p:cNvPr>
          <p:cNvSpPr/>
          <p:nvPr/>
        </p:nvSpPr>
        <p:spPr>
          <a:xfrm>
            <a:off x="8512236" y="90104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03521586"/>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16B71-CA0A-CF97-77B2-2AF09437E446}"/>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C0D61AA6-0D3B-DC73-CF69-E98AC49239CC}"/>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8756A4AD-C36A-1282-46CD-B27471827C6C}"/>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E38767B3-5E6A-5E6C-759F-48CC3C7A63AD}"/>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DC10B850-C86E-B2EB-F40E-C938783648A8}"/>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19BEB6E6-023D-A2D9-050F-CBD9D61600E5}"/>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EF631115-62D5-9124-42C2-0FF9AB32EA58}"/>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44826398-845E-4403-5E65-C9DF5F893420}"/>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AC0290FB-316B-7A25-DCEB-F5BD5DFD5CEE}"/>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CD3497F2-32CA-34F9-BD33-311437808337}"/>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3CCD8140-1500-7883-02AD-B5EC5DB7C824}"/>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04A4B9C0-E771-D909-4F0D-97366BE97CA4}"/>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C73D1534-B002-09C3-76B1-607F83BF8A10}"/>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C6148975-7E71-59D3-D123-21A2412981C0}"/>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AD2D8DF0-2A11-ED18-5A42-F65441EEF50C}"/>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2F0D940E-F56C-62B6-AAC4-FBC34E8E4C9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2DD2C913-FA11-08F3-98C4-C08C8509840A}"/>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089B9F8A-67CB-701A-18E7-E2FF5BCFB8A1}"/>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106DB76B-6EA7-5724-D8FF-8353F935B036}"/>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63D39A39-66A4-3683-FAE8-2968869B8738}"/>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81E29941-755B-88A6-3045-15ED10E2FC3E}"/>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70B42FF0-AE86-BF47-1C44-547F2D74F030}"/>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31CD0048-D9B6-FA22-3393-02828C0738BF}"/>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3423D638-4763-FEC4-C413-E3B708C29291}"/>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DBB5DB01-DF98-7F54-45DD-2C743C4C6C2F}"/>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39C3B8F8-B9BF-B548-9F2B-35735AB1EFA9}"/>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4EB34408-9185-E262-9DF7-83776D3E94DE}"/>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BCFAE9A2-7B12-4893-0806-2B6DC50BEA21}"/>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E19AB792-E161-D1EA-D991-83BCAD26D6D9}"/>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22B8DA90-B681-74FF-AADB-58F2D52E8476}"/>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6B0995B2-2AF4-7BC7-1DF3-87BE43B1199B}"/>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73C6BBC9-2E9D-E71E-9923-C059BB79F8C1}"/>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E278F032-CC81-D958-9E87-6CEF531D8D0F}"/>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72" name="Obdélník 71">
            <a:extLst>
              <a:ext uri="{FF2B5EF4-FFF2-40B4-BE49-F238E27FC236}">
                <a16:creationId xmlns:a16="http://schemas.microsoft.com/office/drawing/2014/main" id="{195BA874-120D-3F93-1087-4F4296BF6EB4}"/>
              </a:ext>
            </a:extLst>
          </p:cNvPr>
          <p:cNvSpPr/>
          <p:nvPr/>
        </p:nvSpPr>
        <p:spPr>
          <a:xfrm>
            <a:off x="9482960"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3" name="Obdélník 72">
            <a:extLst>
              <a:ext uri="{FF2B5EF4-FFF2-40B4-BE49-F238E27FC236}">
                <a16:creationId xmlns:a16="http://schemas.microsoft.com/office/drawing/2014/main" id="{4A8F6DAE-10E3-D89B-B90B-742F610C0732}"/>
              </a:ext>
            </a:extLst>
          </p:cNvPr>
          <p:cNvSpPr/>
          <p:nvPr/>
        </p:nvSpPr>
        <p:spPr>
          <a:xfrm>
            <a:off x="9482960"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Obdélník 73">
            <a:extLst>
              <a:ext uri="{FF2B5EF4-FFF2-40B4-BE49-F238E27FC236}">
                <a16:creationId xmlns:a16="http://schemas.microsoft.com/office/drawing/2014/main" id="{73E120FB-FAC6-1220-63B7-A74CA6DC98B3}"/>
              </a:ext>
            </a:extLst>
          </p:cNvPr>
          <p:cNvSpPr/>
          <p:nvPr/>
        </p:nvSpPr>
        <p:spPr>
          <a:xfrm>
            <a:off x="9482960"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Obdélník 74">
            <a:extLst>
              <a:ext uri="{FF2B5EF4-FFF2-40B4-BE49-F238E27FC236}">
                <a16:creationId xmlns:a16="http://schemas.microsoft.com/office/drawing/2014/main" id="{C065E9FA-83DB-DF1B-F597-A41FE6B747AD}"/>
              </a:ext>
            </a:extLst>
          </p:cNvPr>
          <p:cNvSpPr/>
          <p:nvPr/>
        </p:nvSpPr>
        <p:spPr>
          <a:xfrm>
            <a:off x="9482960"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Obdélník 75">
            <a:extLst>
              <a:ext uri="{FF2B5EF4-FFF2-40B4-BE49-F238E27FC236}">
                <a16:creationId xmlns:a16="http://schemas.microsoft.com/office/drawing/2014/main" id="{32977D7F-998D-3A53-758E-CBE489ACBB6D}"/>
              </a:ext>
            </a:extLst>
          </p:cNvPr>
          <p:cNvSpPr/>
          <p:nvPr/>
        </p:nvSpPr>
        <p:spPr>
          <a:xfrm>
            <a:off x="8546856"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7" name="Obdélník 76">
            <a:extLst>
              <a:ext uri="{FF2B5EF4-FFF2-40B4-BE49-F238E27FC236}">
                <a16:creationId xmlns:a16="http://schemas.microsoft.com/office/drawing/2014/main" id="{BFEEE62A-4E01-26B1-26E4-9D9994C68C1E}"/>
              </a:ext>
            </a:extLst>
          </p:cNvPr>
          <p:cNvSpPr/>
          <p:nvPr/>
        </p:nvSpPr>
        <p:spPr>
          <a:xfrm>
            <a:off x="8546856" y="818993"/>
            <a:ext cx="936104" cy="331491"/>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TextovéPole 77">
            <a:extLst>
              <a:ext uri="{FF2B5EF4-FFF2-40B4-BE49-F238E27FC236}">
                <a16:creationId xmlns:a16="http://schemas.microsoft.com/office/drawing/2014/main" id="{7E190797-A00F-3DCA-15D1-B4264BEA4B79}"/>
              </a:ext>
            </a:extLst>
          </p:cNvPr>
          <p:cNvSpPr txBox="1"/>
          <p:nvPr/>
        </p:nvSpPr>
        <p:spPr>
          <a:xfrm>
            <a:off x="8762893" y="735088"/>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9" name="TextovéPole 78">
            <a:extLst>
              <a:ext uri="{FF2B5EF4-FFF2-40B4-BE49-F238E27FC236}">
                <a16:creationId xmlns:a16="http://schemas.microsoft.com/office/drawing/2014/main" id="{43CF459C-F6F3-7C62-7463-E2A3CE77D36B}"/>
              </a:ext>
            </a:extLst>
          </p:cNvPr>
          <p:cNvSpPr txBox="1"/>
          <p:nvPr/>
        </p:nvSpPr>
        <p:spPr>
          <a:xfrm>
            <a:off x="10676408"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80" name="TextovéPole 79">
            <a:extLst>
              <a:ext uri="{FF2B5EF4-FFF2-40B4-BE49-F238E27FC236}">
                <a16:creationId xmlns:a16="http://schemas.microsoft.com/office/drawing/2014/main" id="{0D6614DF-26ED-8D2C-3FBA-D4034D15E268}"/>
              </a:ext>
            </a:extLst>
          </p:cNvPr>
          <p:cNvSpPr txBox="1"/>
          <p:nvPr/>
        </p:nvSpPr>
        <p:spPr>
          <a:xfrm>
            <a:off x="10850178"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81" name="TextovéPole 80">
            <a:extLst>
              <a:ext uri="{FF2B5EF4-FFF2-40B4-BE49-F238E27FC236}">
                <a16:creationId xmlns:a16="http://schemas.microsoft.com/office/drawing/2014/main" id="{FA85811E-C4BE-880E-0669-5418808088A4}"/>
              </a:ext>
            </a:extLst>
          </p:cNvPr>
          <p:cNvSpPr txBox="1"/>
          <p:nvPr/>
        </p:nvSpPr>
        <p:spPr>
          <a:xfrm>
            <a:off x="11334646"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82" name="TextovéPole 81">
            <a:extLst>
              <a:ext uri="{FF2B5EF4-FFF2-40B4-BE49-F238E27FC236}">
                <a16:creationId xmlns:a16="http://schemas.microsoft.com/office/drawing/2014/main" id="{AB124598-1C1B-ECF6-2FA9-9CA3F9D547AB}"/>
              </a:ext>
            </a:extLst>
          </p:cNvPr>
          <p:cNvSpPr txBox="1"/>
          <p:nvPr/>
        </p:nvSpPr>
        <p:spPr>
          <a:xfrm>
            <a:off x="9626977"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83" name="TextovéPole 82">
            <a:extLst>
              <a:ext uri="{FF2B5EF4-FFF2-40B4-BE49-F238E27FC236}">
                <a16:creationId xmlns:a16="http://schemas.microsoft.com/office/drawing/2014/main" id="{B9B77D39-BDF6-A7DD-0865-7D23642F58CA}"/>
              </a:ext>
            </a:extLst>
          </p:cNvPr>
          <p:cNvSpPr txBox="1"/>
          <p:nvPr/>
        </p:nvSpPr>
        <p:spPr>
          <a:xfrm>
            <a:off x="8765915"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84" name="Skupina 83">
            <a:extLst>
              <a:ext uri="{FF2B5EF4-FFF2-40B4-BE49-F238E27FC236}">
                <a16:creationId xmlns:a16="http://schemas.microsoft.com/office/drawing/2014/main" id="{E412FA32-4B8C-6856-3A84-D4DC623B986F}"/>
              </a:ext>
            </a:extLst>
          </p:cNvPr>
          <p:cNvGrpSpPr/>
          <p:nvPr/>
        </p:nvGrpSpPr>
        <p:grpSpPr>
          <a:xfrm>
            <a:off x="8544646" y="2103238"/>
            <a:ext cx="936104" cy="462123"/>
            <a:chOff x="2339752" y="2192728"/>
            <a:chExt cx="936104" cy="372176"/>
          </a:xfrm>
        </p:grpSpPr>
        <p:sp>
          <p:nvSpPr>
            <p:cNvPr id="85" name="Obdélník 84">
              <a:extLst>
                <a:ext uri="{FF2B5EF4-FFF2-40B4-BE49-F238E27FC236}">
                  <a16:creationId xmlns:a16="http://schemas.microsoft.com/office/drawing/2014/main" id="{A5DA27D8-B380-9B85-57DB-6DE1D95FAA76}"/>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6" name="TextovéPole 85">
              <a:extLst>
                <a:ext uri="{FF2B5EF4-FFF2-40B4-BE49-F238E27FC236}">
                  <a16:creationId xmlns:a16="http://schemas.microsoft.com/office/drawing/2014/main" id="{CF4560CD-4FD3-090E-2100-DE26C251233E}"/>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87" name="Skupina 86">
            <a:extLst>
              <a:ext uri="{FF2B5EF4-FFF2-40B4-BE49-F238E27FC236}">
                <a16:creationId xmlns:a16="http://schemas.microsoft.com/office/drawing/2014/main" id="{1CFED88B-8D4E-3480-7E1B-64AB7396AD2E}"/>
              </a:ext>
            </a:extLst>
          </p:cNvPr>
          <p:cNvGrpSpPr/>
          <p:nvPr/>
        </p:nvGrpSpPr>
        <p:grpSpPr>
          <a:xfrm>
            <a:off x="8544646" y="1089376"/>
            <a:ext cx="1008114" cy="1043481"/>
            <a:chOff x="2337542" y="830723"/>
            <a:chExt cx="1008114" cy="1302133"/>
          </a:xfrm>
        </p:grpSpPr>
        <p:grpSp>
          <p:nvGrpSpPr>
            <p:cNvPr id="88" name="Skupina 87">
              <a:extLst>
                <a:ext uri="{FF2B5EF4-FFF2-40B4-BE49-F238E27FC236}">
                  <a16:creationId xmlns:a16="http://schemas.microsoft.com/office/drawing/2014/main" id="{7B513C99-846E-D240-B341-CB74C18D3671}"/>
                </a:ext>
              </a:extLst>
            </p:cNvPr>
            <p:cNvGrpSpPr/>
            <p:nvPr/>
          </p:nvGrpSpPr>
          <p:grpSpPr>
            <a:xfrm>
              <a:off x="2337542" y="1311151"/>
              <a:ext cx="1008114" cy="821705"/>
              <a:chOff x="2339752" y="1340768"/>
              <a:chExt cx="1005909" cy="864096"/>
            </a:xfrm>
          </p:grpSpPr>
          <p:sp>
            <p:nvSpPr>
              <p:cNvPr id="92" name="Obdélník 91">
                <a:extLst>
                  <a:ext uri="{FF2B5EF4-FFF2-40B4-BE49-F238E27FC236}">
                    <a16:creationId xmlns:a16="http://schemas.microsoft.com/office/drawing/2014/main" id="{97ACE9A3-508C-81A5-02AB-E7508311E994}"/>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3" name="TextovéPole 92">
                <a:extLst>
                  <a:ext uri="{FF2B5EF4-FFF2-40B4-BE49-F238E27FC236}">
                    <a16:creationId xmlns:a16="http://schemas.microsoft.com/office/drawing/2014/main" id="{AEF5A392-FBD7-D7E2-D41C-4CCFD19E953D}"/>
                  </a:ext>
                </a:extLst>
              </p:cNvPr>
              <p:cNvSpPr txBox="1"/>
              <p:nvPr/>
            </p:nvSpPr>
            <p:spPr>
              <a:xfrm>
                <a:off x="2340857" y="1541983"/>
                <a:ext cx="1004804" cy="605820"/>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89" name="Skupina 88">
              <a:extLst>
                <a:ext uri="{FF2B5EF4-FFF2-40B4-BE49-F238E27FC236}">
                  <a16:creationId xmlns:a16="http://schemas.microsoft.com/office/drawing/2014/main" id="{ABF089D0-1F24-A632-4BD6-4EF6A6130FFC}"/>
                </a:ext>
              </a:extLst>
            </p:cNvPr>
            <p:cNvGrpSpPr/>
            <p:nvPr/>
          </p:nvGrpSpPr>
          <p:grpSpPr>
            <a:xfrm>
              <a:off x="2337542" y="830723"/>
              <a:ext cx="936104" cy="576100"/>
              <a:chOff x="2339752" y="860340"/>
              <a:chExt cx="936104" cy="576100"/>
            </a:xfrm>
          </p:grpSpPr>
          <p:sp>
            <p:nvSpPr>
              <p:cNvPr id="90" name="Obdélník 89">
                <a:extLst>
                  <a:ext uri="{FF2B5EF4-FFF2-40B4-BE49-F238E27FC236}">
                    <a16:creationId xmlns:a16="http://schemas.microsoft.com/office/drawing/2014/main" id="{EF0ED15A-D1DB-A9F0-87FD-22910E55DD17}"/>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1" name="TextovéPole 90">
                <a:extLst>
                  <a:ext uri="{FF2B5EF4-FFF2-40B4-BE49-F238E27FC236}">
                    <a16:creationId xmlns:a16="http://schemas.microsoft.com/office/drawing/2014/main" id="{603DCD0B-623B-42C9-58E8-872F670A46C9}"/>
                  </a:ext>
                </a:extLst>
              </p:cNvPr>
              <p:cNvSpPr txBox="1"/>
              <p:nvPr/>
            </p:nvSpPr>
            <p:spPr>
              <a:xfrm>
                <a:off x="2417204" y="860340"/>
                <a:ext cx="730444" cy="576100"/>
              </a:xfrm>
              <a:prstGeom prst="rect">
                <a:avLst/>
              </a:prstGeom>
              <a:noFill/>
            </p:spPr>
            <p:txBody>
              <a:bodyPr wrap="square" rtlCol="0">
                <a:spAutoFit/>
              </a:bodyPr>
              <a:lstStyle/>
              <a:p>
                <a:r>
                  <a:rPr lang="cs-CZ" dirty="0"/>
                  <a:t>Alb</a:t>
                </a:r>
                <a:r>
                  <a:rPr lang="cs-CZ" baseline="50000" dirty="0"/>
                  <a:t>-</a:t>
                </a:r>
                <a:endParaRPr lang="en-US" baseline="50000" dirty="0"/>
              </a:p>
            </p:txBody>
          </p:sp>
        </p:grpSp>
      </p:grpSp>
      <p:cxnSp>
        <p:nvCxnSpPr>
          <p:cNvPr id="94" name="Přímá spojnice 93">
            <a:extLst>
              <a:ext uri="{FF2B5EF4-FFF2-40B4-BE49-F238E27FC236}">
                <a16:creationId xmlns:a16="http://schemas.microsoft.com/office/drawing/2014/main" id="{73BBC6C6-A627-EBF7-3F03-30C3B9368723}"/>
              </a:ext>
            </a:extLst>
          </p:cNvPr>
          <p:cNvCxnSpPr>
            <a:cxnSpLocks/>
          </p:cNvCxnSpPr>
          <p:nvPr/>
        </p:nvCxnSpPr>
        <p:spPr>
          <a:xfrm flipH="1">
            <a:off x="10286131"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a:extLst>
              <a:ext uri="{FF2B5EF4-FFF2-40B4-BE49-F238E27FC236}">
                <a16:creationId xmlns:a16="http://schemas.microsoft.com/office/drawing/2014/main" id="{BF7953DF-3F08-9207-DE0F-4F5ED3A4DE15}"/>
              </a:ext>
            </a:extLst>
          </p:cNvPr>
          <p:cNvCxnSpPr>
            <a:cxnSpLocks/>
            <a:stCxn id="80" idx="1"/>
            <a:endCxn id="74" idx="3"/>
          </p:cNvCxnSpPr>
          <p:nvPr/>
        </p:nvCxnSpPr>
        <p:spPr>
          <a:xfrm flipH="1">
            <a:off x="10419064"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a:extLst>
              <a:ext uri="{FF2B5EF4-FFF2-40B4-BE49-F238E27FC236}">
                <a16:creationId xmlns:a16="http://schemas.microsoft.com/office/drawing/2014/main" id="{F27DD545-E42B-6DD4-B538-D2259B68544B}"/>
              </a:ext>
            </a:extLst>
          </p:cNvPr>
          <p:cNvCxnSpPr>
            <a:cxnSpLocks/>
            <a:stCxn id="81" idx="1"/>
            <a:endCxn id="73" idx="3"/>
          </p:cNvCxnSpPr>
          <p:nvPr/>
        </p:nvCxnSpPr>
        <p:spPr>
          <a:xfrm flipH="1">
            <a:off x="10419064"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7" name="Přímá spojnice 96">
            <a:extLst>
              <a:ext uri="{FF2B5EF4-FFF2-40B4-BE49-F238E27FC236}">
                <a16:creationId xmlns:a16="http://schemas.microsoft.com/office/drawing/2014/main" id="{927E56D2-BEC7-C8C5-0B75-9171300454D9}"/>
              </a:ext>
            </a:extLst>
          </p:cNvPr>
          <p:cNvCxnSpPr/>
          <p:nvPr/>
        </p:nvCxnSpPr>
        <p:spPr>
          <a:xfrm flipH="1">
            <a:off x="7466736"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8" name="Přímá spojnice 97">
            <a:extLst>
              <a:ext uri="{FF2B5EF4-FFF2-40B4-BE49-F238E27FC236}">
                <a16:creationId xmlns:a16="http://schemas.microsoft.com/office/drawing/2014/main" id="{1CB15C62-FC78-48A4-6CC5-DC3A60E9E324}"/>
              </a:ext>
            </a:extLst>
          </p:cNvPr>
          <p:cNvCxnSpPr/>
          <p:nvPr/>
        </p:nvCxnSpPr>
        <p:spPr>
          <a:xfrm flipH="1">
            <a:off x="7544188"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9" name="Přímá spojnice 98">
            <a:extLst>
              <a:ext uri="{FF2B5EF4-FFF2-40B4-BE49-F238E27FC236}">
                <a16:creationId xmlns:a16="http://schemas.microsoft.com/office/drawing/2014/main" id="{A4150CA3-E722-BD1C-CC45-51098955DD24}"/>
              </a:ext>
            </a:extLst>
          </p:cNvPr>
          <p:cNvCxnSpPr/>
          <p:nvPr/>
        </p:nvCxnSpPr>
        <p:spPr>
          <a:xfrm flipH="1">
            <a:off x="7466736"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0" name="Přímá spojnice se šipkou 99">
            <a:extLst>
              <a:ext uri="{FF2B5EF4-FFF2-40B4-BE49-F238E27FC236}">
                <a16:creationId xmlns:a16="http://schemas.microsoft.com/office/drawing/2014/main" id="{390820AC-525C-C695-2DEB-D642AFCFDB00}"/>
              </a:ext>
            </a:extLst>
          </p:cNvPr>
          <p:cNvCxnSpPr>
            <a:cxnSpLocks/>
          </p:cNvCxnSpPr>
          <p:nvPr/>
        </p:nvCxnSpPr>
        <p:spPr>
          <a:xfrm>
            <a:off x="7912323"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1" name="TextovéPole 100">
            <a:extLst>
              <a:ext uri="{FF2B5EF4-FFF2-40B4-BE49-F238E27FC236}">
                <a16:creationId xmlns:a16="http://schemas.microsoft.com/office/drawing/2014/main" id="{CDC9E92A-A1F3-0522-CE5E-88E625B75B8D}"/>
              </a:ext>
            </a:extLst>
          </p:cNvPr>
          <p:cNvSpPr txBox="1"/>
          <p:nvPr/>
        </p:nvSpPr>
        <p:spPr>
          <a:xfrm>
            <a:off x="7185606" y="1245830"/>
            <a:ext cx="681597" cy="461665"/>
          </a:xfrm>
          <a:prstGeom prst="rect">
            <a:avLst/>
          </a:prstGeom>
          <a:noFill/>
        </p:spPr>
        <p:txBody>
          <a:bodyPr wrap="none" rtlCol="0">
            <a:spAutoFit/>
          </a:bodyPr>
          <a:lstStyle/>
          <a:p>
            <a:r>
              <a:rPr lang="cs-CZ" dirty="0"/>
              <a:t>SID</a:t>
            </a:r>
            <a:endParaRPr lang="en-US" baseline="-25000" dirty="0"/>
          </a:p>
        </p:txBody>
      </p:sp>
      <p:cxnSp>
        <p:nvCxnSpPr>
          <p:cNvPr id="102" name="Přímá spojnice se šipkou 101">
            <a:extLst>
              <a:ext uri="{FF2B5EF4-FFF2-40B4-BE49-F238E27FC236}">
                <a16:creationId xmlns:a16="http://schemas.microsoft.com/office/drawing/2014/main" id="{E52737C7-D3E1-343C-F3F5-CFE3BE0B4E57}"/>
              </a:ext>
            </a:extLst>
          </p:cNvPr>
          <p:cNvCxnSpPr>
            <a:cxnSpLocks/>
          </p:cNvCxnSpPr>
          <p:nvPr/>
        </p:nvCxnSpPr>
        <p:spPr>
          <a:xfrm>
            <a:off x="7912324"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3" name="TextovéPole 102">
            <a:extLst>
              <a:ext uri="{FF2B5EF4-FFF2-40B4-BE49-F238E27FC236}">
                <a16:creationId xmlns:a16="http://schemas.microsoft.com/office/drawing/2014/main" id="{AA4C3110-33B8-D773-C841-B13F5FB32430}"/>
              </a:ext>
            </a:extLst>
          </p:cNvPr>
          <p:cNvSpPr txBox="1"/>
          <p:nvPr/>
        </p:nvSpPr>
        <p:spPr>
          <a:xfrm>
            <a:off x="7185605"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104" name="TextovéPole 103">
            <a:extLst>
              <a:ext uri="{FF2B5EF4-FFF2-40B4-BE49-F238E27FC236}">
                <a16:creationId xmlns:a16="http://schemas.microsoft.com/office/drawing/2014/main" id="{29A72B44-3166-7FF7-1982-7F608A32D523}"/>
              </a:ext>
            </a:extLst>
          </p:cNvPr>
          <p:cNvSpPr txBox="1"/>
          <p:nvPr/>
        </p:nvSpPr>
        <p:spPr>
          <a:xfrm>
            <a:off x="6307206" y="3230740"/>
            <a:ext cx="2167643" cy="646331"/>
          </a:xfrm>
          <a:prstGeom prst="rect">
            <a:avLst/>
          </a:prstGeom>
          <a:solidFill>
            <a:srgbClr val="FFFF00"/>
          </a:solidFill>
        </p:spPr>
        <p:txBody>
          <a:bodyPr wrap="square" rtlCol="0">
            <a:spAutoFit/>
          </a:bodyPr>
          <a:lstStyle/>
          <a:p>
            <a:pPr algn="ctr"/>
            <a:r>
              <a:rPr lang="cs-CZ" sz="1800" dirty="0" err="1"/>
              <a:t>Hyperfosfatemická</a:t>
            </a:r>
            <a:r>
              <a:rPr lang="cs-CZ" sz="1800" dirty="0"/>
              <a:t> acidóza</a:t>
            </a:r>
            <a:endParaRPr lang="cs-CZ" sz="1400" dirty="0"/>
          </a:p>
        </p:txBody>
      </p:sp>
      <p:sp>
        <p:nvSpPr>
          <p:cNvPr id="105" name="TextovéPole 104">
            <a:extLst>
              <a:ext uri="{FF2B5EF4-FFF2-40B4-BE49-F238E27FC236}">
                <a16:creationId xmlns:a16="http://schemas.microsoft.com/office/drawing/2014/main" id="{232455AD-6DE0-7129-B76C-CEB5FBAC9EEF}"/>
              </a:ext>
            </a:extLst>
          </p:cNvPr>
          <p:cNvSpPr txBox="1"/>
          <p:nvPr/>
        </p:nvSpPr>
        <p:spPr>
          <a:xfrm>
            <a:off x="6366935" y="2527227"/>
            <a:ext cx="1798890" cy="707886"/>
          </a:xfrm>
          <a:prstGeom prst="rect">
            <a:avLst/>
          </a:prstGeom>
          <a:noFill/>
        </p:spPr>
        <p:txBody>
          <a:bodyPr wrap="none" rtlCol="0">
            <a:spAutoFit/>
          </a:bodyPr>
          <a:lstStyle/>
          <a:p>
            <a:r>
              <a:rPr lang="cs-CZ" sz="2000" dirty="0">
                <a:solidFill>
                  <a:srgbClr val="FF0000"/>
                </a:solidFill>
              </a:rPr>
              <a:t>Stálé</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fosfátů</a:t>
            </a:r>
            <a:endParaRPr lang="en-US" sz="2000" dirty="0">
              <a:solidFill>
                <a:srgbClr val="FF0000"/>
              </a:solidFill>
            </a:endParaRPr>
          </a:p>
        </p:txBody>
      </p:sp>
      <p:sp>
        <p:nvSpPr>
          <p:cNvPr id="106" name="Šipka: dolů 105">
            <a:extLst>
              <a:ext uri="{FF2B5EF4-FFF2-40B4-BE49-F238E27FC236}">
                <a16:creationId xmlns:a16="http://schemas.microsoft.com/office/drawing/2014/main" id="{D3792853-FF66-C09F-6FFA-24082532AC54}"/>
              </a:ext>
            </a:extLst>
          </p:cNvPr>
          <p:cNvSpPr/>
          <p:nvPr/>
        </p:nvSpPr>
        <p:spPr>
          <a:xfrm rot="10800000">
            <a:off x="8533891" y="84040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104713560"/>
      </p:ext>
    </p:extLst>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C1DA92C-8F2A-D98E-EF80-14A437C1DFEA}"/>
              </a:ext>
            </a:extLst>
          </p:cNvPr>
          <p:cNvSpPr>
            <a:spLocks noChangeArrowheads="1"/>
          </p:cNvSpPr>
          <p:nvPr/>
        </p:nvSpPr>
        <p:spPr bwMode="auto">
          <a:xfrm>
            <a:off x="1981200" y="-315913"/>
            <a:ext cx="8229600" cy="1139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3600">
                <a:solidFill>
                  <a:schemeClr val="tx2"/>
                </a:solidFill>
                <a:latin typeface="Georgia" panose="02040502050405020303" pitchFamily="18" charset="0"/>
              </a:rPr>
              <a:t>„Moderní přístup“ Stewarta</a:t>
            </a:r>
          </a:p>
        </p:txBody>
      </p:sp>
      <p:sp>
        <p:nvSpPr>
          <p:cNvPr id="17411" name="Rectangle 3">
            <a:extLst>
              <a:ext uri="{FF2B5EF4-FFF2-40B4-BE49-F238E27FC236}">
                <a16:creationId xmlns:a16="http://schemas.microsoft.com/office/drawing/2014/main" id="{D01F1DF2-EAEC-7492-9FA2-C1E002235F44}"/>
              </a:ext>
            </a:extLst>
          </p:cNvPr>
          <p:cNvSpPr>
            <a:spLocks noChangeArrowheads="1"/>
          </p:cNvSpPr>
          <p:nvPr/>
        </p:nvSpPr>
        <p:spPr bwMode="auto">
          <a:xfrm>
            <a:off x="1774826" y="908051"/>
            <a:ext cx="2479675" cy="1362075"/>
          </a:xfrm>
          <a:prstGeom prst="rect">
            <a:avLst/>
          </a:prstGeom>
          <a:solidFill>
            <a:srgbClr val="CCFFCC"/>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a:latin typeface="Times New Roman" panose="02020603050405020304" pitchFamily="18" charset="0"/>
                <a:cs typeface="Arial" panose="020B0604020202020204" pitchFamily="34" charset="0"/>
              </a:rPr>
              <a:t>PLÍCE</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Ventilace</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Perfúze</a:t>
            </a:r>
          </a:p>
          <a:p>
            <a:pPr eaLnBrk="1" hangingPunct="1">
              <a:spcBef>
                <a:spcPct val="0"/>
              </a:spcBef>
              <a:buClrTx/>
              <a:buFontTx/>
              <a:buNone/>
            </a:pPr>
            <a:endParaRPr lang="cs-CZ" altLang="cs-CZ" sz="1200">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solidFill>
                <a:schemeClr val="bg1"/>
              </a:solidFill>
              <a:latin typeface="Verdana" panose="020B0604030504040204" pitchFamily="34" charset="0"/>
              <a:cs typeface="Arial" panose="020B0604020202020204" pitchFamily="34" charset="0"/>
            </a:endParaRPr>
          </a:p>
        </p:txBody>
      </p:sp>
      <p:sp>
        <p:nvSpPr>
          <p:cNvPr id="17412" name="Rectangle 4">
            <a:extLst>
              <a:ext uri="{FF2B5EF4-FFF2-40B4-BE49-F238E27FC236}">
                <a16:creationId xmlns:a16="http://schemas.microsoft.com/office/drawing/2014/main" id="{809EB3BE-EFF9-C652-1107-2748ADA7B2EF}"/>
              </a:ext>
            </a:extLst>
          </p:cNvPr>
          <p:cNvSpPr>
            <a:spLocks noChangeArrowheads="1"/>
          </p:cNvSpPr>
          <p:nvPr/>
        </p:nvSpPr>
        <p:spPr bwMode="auto">
          <a:xfrm>
            <a:off x="1774826" y="2471738"/>
            <a:ext cx="2479675" cy="2424112"/>
          </a:xfrm>
          <a:prstGeom prst="rect">
            <a:avLst/>
          </a:prstGeom>
          <a:solidFill>
            <a:srgbClr val="CCFFCC"/>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a:latin typeface="Times New Roman" panose="02020603050405020304" pitchFamily="18" charset="0"/>
                <a:cs typeface="Arial" panose="020B0604020202020204" pitchFamily="34" charset="0"/>
              </a:rPr>
              <a:t>TKÁNĚ</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Perfúze</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Metabolismus</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Transport</a:t>
            </a:r>
          </a:p>
          <a:p>
            <a:pPr eaLnBrk="1" hangingPunct="1">
              <a:spcBef>
                <a:spcPct val="0"/>
              </a:spcBef>
              <a:buClrTx/>
              <a:buFontTx/>
              <a:buNone/>
            </a:pPr>
            <a:endParaRPr lang="cs-CZ" altLang="cs-CZ" sz="1200">
              <a:latin typeface="Times New Roman" panose="02020603050405020304" pitchFamily="18" charset="0"/>
              <a:cs typeface="Arial" panose="020B0604020202020204" pitchFamily="34" charset="0"/>
            </a:endParaRPr>
          </a:p>
          <a:p>
            <a:pPr eaLnBrk="1" hangingPunct="1">
              <a:spcBef>
                <a:spcPct val="0"/>
              </a:spcBef>
              <a:buClrTx/>
              <a:buFontTx/>
              <a:buNone/>
            </a:pPr>
            <a:endParaRPr lang="cs-CZ" altLang="cs-CZ" sz="1200" b="1" i="1">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latin typeface="Verdana" panose="020B0604030504040204" pitchFamily="34" charset="0"/>
              <a:cs typeface="Arial" panose="020B0604020202020204" pitchFamily="34" charset="0"/>
            </a:endParaRPr>
          </a:p>
        </p:txBody>
      </p:sp>
      <p:sp>
        <p:nvSpPr>
          <p:cNvPr id="17413" name="Rectangle 5">
            <a:extLst>
              <a:ext uri="{FF2B5EF4-FFF2-40B4-BE49-F238E27FC236}">
                <a16:creationId xmlns:a16="http://schemas.microsoft.com/office/drawing/2014/main" id="{FDB10C26-73CA-C434-73D7-F5ADAC7E12D3}"/>
              </a:ext>
            </a:extLst>
          </p:cNvPr>
          <p:cNvSpPr>
            <a:spLocks noChangeArrowheads="1"/>
          </p:cNvSpPr>
          <p:nvPr/>
        </p:nvSpPr>
        <p:spPr bwMode="auto">
          <a:xfrm>
            <a:off x="1931989" y="3810001"/>
            <a:ext cx="2179637" cy="404813"/>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a:solidFill>
                  <a:schemeClr val="bg1"/>
                </a:solidFill>
                <a:latin typeface="Times New Roman" panose="02020603050405020304" pitchFamily="18" charset="0"/>
                <a:cs typeface="Arial" panose="020B0604020202020204" pitchFamily="34" charset="0"/>
              </a:rPr>
              <a:t>    </a:t>
            </a:r>
            <a:r>
              <a:rPr lang="cs-CZ" altLang="cs-CZ" sz="1200" b="1" i="1">
                <a:latin typeface="Times New Roman" panose="02020603050405020304" pitchFamily="18" charset="0"/>
                <a:cs typeface="Arial" panose="020B0604020202020204" pitchFamily="34" charset="0"/>
              </a:rPr>
              <a:t>CO</a:t>
            </a:r>
            <a:r>
              <a:rPr lang="cs-CZ" altLang="cs-CZ" sz="1200" b="1" i="1" baseline="-25000">
                <a:latin typeface="Times New Roman" panose="02020603050405020304" pitchFamily="18" charset="0"/>
                <a:cs typeface="Arial" panose="020B0604020202020204" pitchFamily="34" charset="0"/>
              </a:rPr>
              <a:t>2</a:t>
            </a:r>
            <a:endParaRPr lang="cs-CZ" altLang="cs-CZ" sz="1200" b="1" i="1">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latin typeface="Verdana" panose="020B0604030504040204" pitchFamily="34" charset="0"/>
              <a:cs typeface="Arial" panose="020B0604020202020204" pitchFamily="34" charset="0"/>
            </a:endParaRPr>
          </a:p>
        </p:txBody>
      </p:sp>
      <p:sp>
        <p:nvSpPr>
          <p:cNvPr id="17414" name="Rectangle 6">
            <a:extLst>
              <a:ext uri="{FF2B5EF4-FFF2-40B4-BE49-F238E27FC236}">
                <a16:creationId xmlns:a16="http://schemas.microsoft.com/office/drawing/2014/main" id="{FCF1C2CD-7B79-99C9-C8F9-102803D14A32}"/>
              </a:ext>
            </a:extLst>
          </p:cNvPr>
          <p:cNvSpPr>
            <a:spLocks noChangeArrowheads="1"/>
          </p:cNvSpPr>
          <p:nvPr/>
        </p:nvSpPr>
        <p:spPr bwMode="auto">
          <a:xfrm>
            <a:off x="1931989" y="4333875"/>
            <a:ext cx="2179637" cy="419100"/>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i="1">
                <a:latin typeface="Times New Roman" panose="02020603050405020304" pitchFamily="18" charset="0"/>
                <a:cs typeface="Arial" panose="020B0604020202020204" pitchFamily="34" charset="0"/>
              </a:rPr>
              <a:t>SILNÉ IONTY</a:t>
            </a:r>
          </a:p>
          <a:p>
            <a:pPr algn="ctr" eaLnBrk="1" hangingPunct="1">
              <a:spcBef>
                <a:spcPct val="0"/>
              </a:spcBef>
              <a:buClrTx/>
              <a:buFontTx/>
              <a:buNone/>
            </a:pPr>
            <a:endParaRPr lang="cs-CZ" altLang="cs-CZ" sz="2000">
              <a:latin typeface="Verdana" panose="020B0604030504040204" pitchFamily="34" charset="0"/>
              <a:cs typeface="Arial" panose="020B0604020202020204" pitchFamily="34" charset="0"/>
            </a:endParaRPr>
          </a:p>
        </p:txBody>
      </p:sp>
      <p:sp>
        <p:nvSpPr>
          <p:cNvPr id="17415" name="Rectangle 7">
            <a:extLst>
              <a:ext uri="{FF2B5EF4-FFF2-40B4-BE49-F238E27FC236}">
                <a16:creationId xmlns:a16="http://schemas.microsoft.com/office/drawing/2014/main" id="{B0F82007-C571-D347-7590-7CA8005EA17C}"/>
              </a:ext>
            </a:extLst>
          </p:cNvPr>
          <p:cNvSpPr>
            <a:spLocks noChangeArrowheads="1"/>
          </p:cNvSpPr>
          <p:nvPr/>
        </p:nvSpPr>
        <p:spPr bwMode="auto">
          <a:xfrm>
            <a:off x="1931989" y="1779588"/>
            <a:ext cx="2179637" cy="404812"/>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    </a:t>
            </a:r>
            <a:r>
              <a:rPr lang="cs-CZ" altLang="cs-CZ" sz="1200" b="1" i="1">
                <a:latin typeface="Times New Roman" panose="02020603050405020304" pitchFamily="18" charset="0"/>
                <a:cs typeface="Arial" panose="020B0604020202020204" pitchFamily="34" charset="0"/>
              </a:rPr>
              <a:t>CO</a:t>
            </a:r>
            <a:r>
              <a:rPr lang="cs-CZ" altLang="cs-CZ" sz="1200" b="1" i="1" baseline="-25000">
                <a:latin typeface="Times New Roman" panose="02020603050405020304" pitchFamily="18" charset="0"/>
                <a:cs typeface="Arial" panose="020B0604020202020204" pitchFamily="34" charset="0"/>
              </a:rPr>
              <a:t>2</a:t>
            </a:r>
            <a:endParaRPr lang="cs-CZ" altLang="cs-CZ" sz="1200" b="1" i="1">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latin typeface="Verdana" panose="020B0604030504040204" pitchFamily="34" charset="0"/>
              <a:cs typeface="Arial" panose="020B0604020202020204" pitchFamily="34" charset="0"/>
            </a:endParaRPr>
          </a:p>
        </p:txBody>
      </p:sp>
      <p:sp>
        <p:nvSpPr>
          <p:cNvPr id="17416" name="Rectangle 8">
            <a:extLst>
              <a:ext uri="{FF2B5EF4-FFF2-40B4-BE49-F238E27FC236}">
                <a16:creationId xmlns:a16="http://schemas.microsoft.com/office/drawing/2014/main" id="{FBBB3E26-F9A7-F708-27CF-8F407779FDFF}"/>
              </a:ext>
            </a:extLst>
          </p:cNvPr>
          <p:cNvSpPr>
            <a:spLocks noChangeArrowheads="1"/>
          </p:cNvSpPr>
          <p:nvPr/>
        </p:nvSpPr>
        <p:spPr bwMode="auto">
          <a:xfrm>
            <a:off x="1774826" y="5029201"/>
            <a:ext cx="2479675" cy="1622425"/>
          </a:xfrm>
          <a:prstGeom prst="rect">
            <a:avLst/>
          </a:prstGeom>
          <a:solidFill>
            <a:srgbClr val="CCFFCC"/>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a:latin typeface="Times New Roman" panose="02020603050405020304" pitchFamily="18" charset="0"/>
                <a:cs typeface="Arial" panose="020B0604020202020204" pitchFamily="34" charset="0"/>
              </a:rPr>
              <a:t>LEDVINY</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Filtrace</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Resorpce</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Sekrece</a:t>
            </a:r>
          </a:p>
          <a:p>
            <a:pPr eaLnBrk="1" hangingPunct="1">
              <a:spcBef>
                <a:spcPct val="0"/>
              </a:spcBef>
              <a:buClrTx/>
              <a:buFontTx/>
              <a:buNone/>
            </a:pPr>
            <a:endParaRPr lang="cs-CZ" altLang="cs-CZ" sz="1200">
              <a:latin typeface="Times New Roman" panose="02020603050405020304" pitchFamily="18" charset="0"/>
              <a:cs typeface="Arial" panose="020B0604020202020204" pitchFamily="34" charset="0"/>
            </a:endParaRPr>
          </a:p>
          <a:p>
            <a:pPr eaLnBrk="1" hangingPunct="1">
              <a:spcBef>
                <a:spcPct val="0"/>
              </a:spcBef>
              <a:buClrTx/>
              <a:buFontTx/>
              <a:buNone/>
            </a:pPr>
            <a:endParaRPr lang="cs-CZ" altLang="cs-CZ" sz="1200" b="1" i="1">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solidFill>
                <a:schemeClr val="bg1"/>
              </a:solidFill>
              <a:latin typeface="Verdana" panose="020B0604030504040204" pitchFamily="34" charset="0"/>
              <a:cs typeface="Arial" panose="020B0604020202020204" pitchFamily="34" charset="0"/>
            </a:endParaRPr>
          </a:p>
        </p:txBody>
      </p:sp>
      <p:sp>
        <p:nvSpPr>
          <p:cNvPr id="17417" name="Rectangle 9">
            <a:extLst>
              <a:ext uri="{FF2B5EF4-FFF2-40B4-BE49-F238E27FC236}">
                <a16:creationId xmlns:a16="http://schemas.microsoft.com/office/drawing/2014/main" id="{75341C8B-89BC-60CD-CB1A-169E0B854273}"/>
              </a:ext>
            </a:extLst>
          </p:cNvPr>
          <p:cNvSpPr>
            <a:spLocks noChangeArrowheads="1"/>
          </p:cNvSpPr>
          <p:nvPr/>
        </p:nvSpPr>
        <p:spPr bwMode="auto">
          <a:xfrm>
            <a:off x="1905001" y="6126163"/>
            <a:ext cx="2182813" cy="419100"/>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i="1">
                <a:latin typeface="Times New Roman" panose="02020603050405020304" pitchFamily="18" charset="0"/>
                <a:cs typeface="Arial" panose="020B0604020202020204" pitchFamily="34" charset="0"/>
              </a:rPr>
              <a:t>SILNÉ IONTY</a:t>
            </a:r>
          </a:p>
          <a:p>
            <a:pPr algn="ctr" eaLnBrk="1" hangingPunct="1">
              <a:spcBef>
                <a:spcPct val="0"/>
              </a:spcBef>
              <a:buClrTx/>
              <a:buFontTx/>
              <a:buNone/>
            </a:pPr>
            <a:endParaRPr lang="cs-CZ" altLang="cs-CZ" sz="2000">
              <a:latin typeface="Verdana" panose="020B0604030504040204" pitchFamily="34" charset="0"/>
              <a:cs typeface="Arial" panose="020B0604020202020204" pitchFamily="34" charset="0"/>
            </a:endParaRPr>
          </a:p>
        </p:txBody>
      </p:sp>
      <p:sp>
        <p:nvSpPr>
          <p:cNvPr id="17418" name="Rectangle 10">
            <a:extLst>
              <a:ext uri="{FF2B5EF4-FFF2-40B4-BE49-F238E27FC236}">
                <a16:creationId xmlns:a16="http://schemas.microsoft.com/office/drawing/2014/main" id="{511BF1AB-A5AE-5908-D4B8-DB60BA9801CE}"/>
              </a:ext>
            </a:extLst>
          </p:cNvPr>
          <p:cNvSpPr>
            <a:spLocks noChangeArrowheads="1"/>
          </p:cNvSpPr>
          <p:nvPr/>
        </p:nvSpPr>
        <p:spPr bwMode="auto">
          <a:xfrm>
            <a:off x="4897439" y="5233988"/>
            <a:ext cx="2478087" cy="1624012"/>
          </a:xfrm>
          <a:prstGeom prst="rect">
            <a:avLst/>
          </a:prstGeom>
          <a:solidFill>
            <a:srgbClr val="CCFFCC"/>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a:latin typeface="Times New Roman" panose="02020603050405020304" pitchFamily="18" charset="0"/>
                <a:cs typeface="Arial" panose="020B0604020202020204" pitchFamily="34" charset="0"/>
              </a:rPr>
              <a:t>GIT</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Absorbce</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Sekrece</a:t>
            </a:r>
          </a:p>
          <a:p>
            <a:pPr eaLnBrk="1" hangingPunct="1">
              <a:spcBef>
                <a:spcPct val="0"/>
              </a:spcBef>
              <a:buClrTx/>
              <a:buFontTx/>
              <a:buNone/>
            </a:pPr>
            <a:endParaRPr lang="cs-CZ" altLang="cs-CZ" sz="1200" b="1" i="1">
              <a:solidFill>
                <a:schemeClr val="bg1"/>
              </a:solidFill>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solidFill>
                <a:schemeClr val="bg1"/>
              </a:solidFill>
              <a:latin typeface="Verdana" panose="020B0604030504040204" pitchFamily="34" charset="0"/>
              <a:cs typeface="Arial" panose="020B0604020202020204" pitchFamily="34" charset="0"/>
            </a:endParaRPr>
          </a:p>
        </p:txBody>
      </p:sp>
      <p:sp>
        <p:nvSpPr>
          <p:cNvPr id="17419" name="Rectangle 11">
            <a:extLst>
              <a:ext uri="{FF2B5EF4-FFF2-40B4-BE49-F238E27FC236}">
                <a16:creationId xmlns:a16="http://schemas.microsoft.com/office/drawing/2014/main" id="{59C1A623-1A2F-71D5-9307-F2B10BEB5399}"/>
              </a:ext>
            </a:extLst>
          </p:cNvPr>
          <p:cNvSpPr>
            <a:spLocks noChangeArrowheads="1"/>
          </p:cNvSpPr>
          <p:nvPr/>
        </p:nvSpPr>
        <p:spPr bwMode="auto">
          <a:xfrm>
            <a:off x="5016501" y="6308725"/>
            <a:ext cx="2182813" cy="419100"/>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i="1">
                <a:latin typeface="Times New Roman" panose="02020603050405020304" pitchFamily="18" charset="0"/>
                <a:cs typeface="Arial" panose="020B0604020202020204" pitchFamily="34" charset="0"/>
              </a:rPr>
              <a:t>SILNÉ IONTY</a:t>
            </a:r>
            <a:endParaRPr lang="cs-CZ" altLang="cs-CZ" sz="2000">
              <a:latin typeface="Verdana" panose="020B0604030504040204" pitchFamily="34" charset="0"/>
              <a:cs typeface="Arial" panose="020B0604020202020204" pitchFamily="34" charset="0"/>
            </a:endParaRPr>
          </a:p>
        </p:txBody>
      </p:sp>
      <p:sp>
        <p:nvSpPr>
          <p:cNvPr id="17420" name="Rectangle 12">
            <a:extLst>
              <a:ext uri="{FF2B5EF4-FFF2-40B4-BE49-F238E27FC236}">
                <a16:creationId xmlns:a16="http://schemas.microsoft.com/office/drawing/2014/main" id="{C284AC1F-20A4-EBE9-802B-D2B6AB2C9C04}"/>
              </a:ext>
            </a:extLst>
          </p:cNvPr>
          <p:cNvSpPr>
            <a:spLocks noChangeArrowheads="1"/>
          </p:cNvSpPr>
          <p:nvPr/>
        </p:nvSpPr>
        <p:spPr bwMode="auto">
          <a:xfrm>
            <a:off x="4792664" y="979488"/>
            <a:ext cx="5546725" cy="3916362"/>
          </a:xfrm>
          <a:prstGeom prst="rect">
            <a:avLst/>
          </a:prstGeom>
          <a:solidFill>
            <a:srgbClr val="CCFFCC"/>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a:latin typeface="Times New Roman" panose="02020603050405020304" pitchFamily="18" charset="0"/>
                <a:cs typeface="Arial" panose="020B0604020202020204" pitchFamily="34" charset="0"/>
              </a:rPr>
              <a:t>KREV</a:t>
            </a:r>
          </a:p>
          <a:p>
            <a:pPr eaLnBrk="1" hangingPunct="1">
              <a:spcBef>
                <a:spcPct val="0"/>
              </a:spcBef>
              <a:buClrTx/>
              <a:buFontTx/>
              <a:buNone/>
            </a:pPr>
            <a:endParaRPr lang="cs-CZ" altLang="cs-CZ" sz="1200">
              <a:latin typeface="Times New Roman" panose="02020603050405020304" pitchFamily="18" charset="0"/>
              <a:cs typeface="Arial" panose="020B0604020202020204" pitchFamily="34" charset="0"/>
            </a:endParaRPr>
          </a:p>
          <a:p>
            <a:pPr eaLnBrk="1" hangingPunct="1">
              <a:spcBef>
                <a:spcPct val="0"/>
              </a:spcBef>
              <a:buClrTx/>
              <a:buFontTx/>
              <a:buNone/>
            </a:pPr>
            <a:endParaRPr lang="cs-CZ" altLang="cs-CZ" sz="1200" b="1" i="1">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latin typeface="Verdana" panose="020B0604030504040204" pitchFamily="34" charset="0"/>
              <a:cs typeface="Arial" panose="020B0604020202020204" pitchFamily="34" charset="0"/>
            </a:endParaRPr>
          </a:p>
        </p:txBody>
      </p:sp>
      <p:sp>
        <p:nvSpPr>
          <p:cNvPr id="17421" name="Rectangle 13">
            <a:extLst>
              <a:ext uri="{FF2B5EF4-FFF2-40B4-BE49-F238E27FC236}">
                <a16:creationId xmlns:a16="http://schemas.microsoft.com/office/drawing/2014/main" id="{609FD75C-CEEB-B783-719D-5E19A332807F}"/>
              </a:ext>
            </a:extLst>
          </p:cNvPr>
          <p:cNvSpPr>
            <a:spLocks noChangeArrowheads="1"/>
          </p:cNvSpPr>
          <p:nvPr/>
        </p:nvSpPr>
        <p:spPr bwMode="auto">
          <a:xfrm>
            <a:off x="4897438" y="1446213"/>
            <a:ext cx="2286000" cy="3306762"/>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400" b="1" dirty="0">
                <a:latin typeface="Times New Roman" panose="02020603050405020304" pitchFamily="18" charset="0"/>
                <a:cs typeface="Arial" panose="020B0604020202020204" pitchFamily="34" charset="0"/>
              </a:rPr>
              <a:t>Nezávislé proměnné</a:t>
            </a:r>
          </a:p>
          <a:p>
            <a:pPr eaLnBrk="1" hangingPunct="1">
              <a:spcBef>
                <a:spcPct val="0"/>
              </a:spcBef>
              <a:buClrTx/>
              <a:buFontTx/>
              <a:buNone/>
            </a:pPr>
            <a:endParaRPr lang="cs-CZ" altLang="cs-CZ" sz="1400" b="1" dirty="0">
              <a:latin typeface="Times New Roman" panose="02020603050405020304" pitchFamily="18" charset="0"/>
              <a:cs typeface="Arial" panose="020B0604020202020204" pitchFamily="34" charset="0"/>
            </a:endParaRPr>
          </a:p>
          <a:p>
            <a:pPr eaLnBrk="1" hangingPunct="1">
              <a:spcBef>
                <a:spcPct val="0"/>
              </a:spcBef>
              <a:buClrTx/>
              <a:buFontTx/>
              <a:buNone/>
            </a:pPr>
            <a:endParaRPr lang="cs-CZ" altLang="cs-CZ" sz="1400" b="1" dirty="0">
              <a:latin typeface="Times New Roman" panose="02020603050405020304" pitchFamily="18" charset="0"/>
              <a:cs typeface="Arial" panose="020B0604020202020204" pitchFamily="34" charset="0"/>
            </a:endParaRPr>
          </a:p>
          <a:p>
            <a:pPr eaLnBrk="1" hangingPunct="1">
              <a:spcBef>
                <a:spcPct val="0"/>
              </a:spcBef>
              <a:buClrTx/>
              <a:buFontTx/>
              <a:buNone/>
            </a:pPr>
            <a:endParaRPr lang="cs-CZ" altLang="cs-CZ" sz="1400" b="1" dirty="0">
              <a:latin typeface="Times New Roman" panose="02020603050405020304" pitchFamily="18" charset="0"/>
              <a:cs typeface="Arial" panose="020B0604020202020204" pitchFamily="34" charset="0"/>
            </a:endParaRPr>
          </a:p>
          <a:p>
            <a:pPr algn="ctr" eaLnBrk="1" hangingPunct="1">
              <a:spcBef>
                <a:spcPct val="0"/>
              </a:spcBef>
              <a:buClrTx/>
              <a:buFontTx/>
              <a:buNone/>
            </a:pPr>
            <a:r>
              <a:rPr lang="cs-CZ" altLang="cs-CZ" sz="1400" b="1" dirty="0">
                <a:latin typeface="Times New Roman" panose="02020603050405020304" pitchFamily="18" charset="0"/>
                <a:cs typeface="Arial" panose="020B0604020202020204" pitchFamily="34" charset="0"/>
              </a:rPr>
              <a:t>PCO</a:t>
            </a:r>
            <a:r>
              <a:rPr lang="cs-CZ" altLang="cs-CZ" sz="1400" b="1" baseline="-25000" dirty="0">
                <a:latin typeface="Times New Roman" panose="02020603050405020304" pitchFamily="18" charset="0"/>
                <a:cs typeface="Arial" panose="020B0604020202020204" pitchFamily="34" charset="0"/>
              </a:rPr>
              <a:t>2</a:t>
            </a:r>
            <a:endParaRPr lang="cs-CZ" altLang="cs-CZ" sz="1400" b="1" dirty="0">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1400" b="1" dirty="0">
              <a:latin typeface="Times New Roman" panose="02020603050405020304" pitchFamily="18" charset="0"/>
              <a:cs typeface="Arial" panose="020B0604020202020204" pitchFamily="34" charset="0"/>
            </a:endParaRPr>
          </a:p>
          <a:p>
            <a:pPr algn="ctr" eaLnBrk="1" hangingPunct="1">
              <a:spcBef>
                <a:spcPct val="0"/>
              </a:spcBef>
              <a:buClrTx/>
              <a:buFontTx/>
              <a:buNone/>
            </a:pPr>
            <a:r>
              <a:rPr lang="cs-CZ" altLang="cs-CZ" sz="1400" b="1" dirty="0">
                <a:latin typeface="Times New Roman" panose="02020603050405020304" pitchFamily="18" charset="0"/>
                <a:cs typeface="Arial" panose="020B0604020202020204" pitchFamily="34" charset="0"/>
              </a:rPr>
              <a:t>SID</a:t>
            </a:r>
          </a:p>
          <a:p>
            <a:pPr algn="ctr" eaLnBrk="1" hangingPunct="1">
              <a:spcBef>
                <a:spcPct val="0"/>
              </a:spcBef>
              <a:buClrTx/>
              <a:buFontTx/>
              <a:buNone/>
            </a:pPr>
            <a:endParaRPr lang="cs-CZ" altLang="cs-CZ" sz="1400" b="1" dirty="0">
              <a:latin typeface="Times New Roman" panose="02020603050405020304" pitchFamily="18" charset="0"/>
              <a:cs typeface="Arial" panose="020B0604020202020204" pitchFamily="34" charset="0"/>
            </a:endParaRPr>
          </a:p>
          <a:p>
            <a:pPr algn="ctr" eaLnBrk="1" hangingPunct="1">
              <a:spcBef>
                <a:spcPct val="0"/>
              </a:spcBef>
              <a:buClrTx/>
              <a:buFontTx/>
              <a:buNone/>
            </a:pPr>
            <a:r>
              <a:rPr lang="cs-CZ" altLang="cs-CZ" sz="1400" b="1" dirty="0">
                <a:latin typeface="Times New Roman" panose="02020603050405020304" pitchFamily="18" charset="0"/>
                <a:cs typeface="Arial" panose="020B0604020202020204" pitchFamily="34" charset="0"/>
              </a:rPr>
              <a:t>[</a:t>
            </a:r>
            <a:r>
              <a:rPr lang="cs-CZ" altLang="cs-CZ" sz="1400" b="1" dirty="0" err="1">
                <a:latin typeface="Times New Roman" panose="02020603050405020304" pitchFamily="18" charset="0"/>
                <a:cs typeface="Arial" panose="020B0604020202020204" pitchFamily="34" charset="0"/>
              </a:rPr>
              <a:t>Buf</a:t>
            </a:r>
            <a:r>
              <a:rPr lang="cs-CZ" altLang="cs-CZ" sz="1400" b="1" baseline="-25000" dirty="0" err="1">
                <a:latin typeface="Times New Roman" panose="02020603050405020304" pitchFamily="18" charset="0"/>
                <a:cs typeface="Arial" panose="020B0604020202020204" pitchFamily="34" charset="0"/>
              </a:rPr>
              <a:t>TOT</a:t>
            </a:r>
            <a:r>
              <a:rPr lang="cs-CZ" altLang="cs-CZ" sz="1400" b="1" dirty="0">
                <a:latin typeface="Times New Roman" panose="02020603050405020304" pitchFamily="18" charset="0"/>
                <a:cs typeface="Arial" panose="020B0604020202020204" pitchFamily="34" charset="0"/>
              </a:rPr>
              <a:t>]</a:t>
            </a:r>
            <a:endParaRPr lang="cs-CZ" altLang="cs-CZ" sz="2000" dirty="0">
              <a:latin typeface="Verdana" panose="020B0604030504040204" pitchFamily="34" charset="0"/>
              <a:cs typeface="Arial" panose="020B0604020202020204" pitchFamily="34" charset="0"/>
            </a:endParaRPr>
          </a:p>
        </p:txBody>
      </p:sp>
      <p:sp>
        <p:nvSpPr>
          <p:cNvPr id="17422" name="Rectangle 14">
            <a:extLst>
              <a:ext uri="{FF2B5EF4-FFF2-40B4-BE49-F238E27FC236}">
                <a16:creationId xmlns:a16="http://schemas.microsoft.com/office/drawing/2014/main" id="{CD65B8E6-0760-164E-DE3F-639DF07CF88F}"/>
              </a:ext>
            </a:extLst>
          </p:cNvPr>
          <p:cNvSpPr>
            <a:spLocks noChangeArrowheads="1"/>
          </p:cNvSpPr>
          <p:nvPr/>
        </p:nvSpPr>
        <p:spPr bwMode="auto">
          <a:xfrm>
            <a:off x="7859713" y="1420813"/>
            <a:ext cx="2386012" cy="3308350"/>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400" b="1">
                <a:latin typeface="Times New Roman" panose="02020603050405020304" pitchFamily="18" charset="0"/>
                <a:cs typeface="Arial" panose="020B0604020202020204" pitchFamily="34" charset="0"/>
              </a:rPr>
              <a:t>Závislé proměnné</a:t>
            </a:r>
          </a:p>
          <a:p>
            <a:pPr eaLnBrk="1" hangingPunct="1">
              <a:spcBef>
                <a:spcPct val="0"/>
              </a:spcBef>
              <a:buClrTx/>
              <a:buFontTx/>
              <a:buNone/>
            </a:pPr>
            <a:endParaRPr lang="cs-CZ" altLang="cs-CZ" sz="1400" b="1">
              <a:latin typeface="Times New Roman" panose="02020603050405020304" pitchFamily="18" charset="0"/>
              <a:cs typeface="Arial" panose="020B0604020202020204" pitchFamily="34" charset="0"/>
            </a:endParaRPr>
          </a:p>
          <a:p>
            <a:pPr eaLnBrk="1" hangingPunct="1">
              <a:spcBef>
                <a:spcPct val="0"/>
              </a:spcBef>
              <a:buClrTx/>
              <a:buFontTx/>
              <a:buNone/>
            </a:pPr>
            <a:r>
              <a:rPr lang="cs-CZ" altLang="cs-CZ" sz="1400" b="1">
                <a:latin typeface="Times New Roman" panose="02020603050405020304" pitchFamily="18" charset="0"/>
                <a:cs typeface="Arial" panose="020B0604020202020204" pitchFamily="34" charset="0"/>
              </a:rPr>
              <a:t>[HCO</a:t>
            </a:r>
            <a:r>
              <a:rPr lang="cs-CZ" altLang="cs-CZ" sz="1400" b="1" baseline="-25000">
                <a:latin typeface="Times New Roman" panose="02020603050405020304" pitchFamily="18" charset="0"/>
                <a:cs typeface="Arial" panose="020B0604020202020204" pitchFamily="34" charset="0"/>
              </a:rPr>
              <a:t>3</a:t>
            </a:r>
            <a:r>
              <a:rPr lang="cs-CZ" altLang="cs-CZ" sz="1400" b="1" baseline="30000">
                <a:latin typeface="Times New Roman" panose="02020603050405020304" pitchFamily="18" charset="0"/>
                <a:cs typeface="Arial" panose="020B0604020202020204" pitchFamily="34" charset="0"/>
              </a:rPr>
              <a:t>-</a:t>
            </a:r>
            <a:r>
              <a:rPr lang="cs-CZ" altLang="cs-CZ" sz="1400" b="1">
                <a:latin typeface="Times New Roman" panose="02020603050405020304" pitchFamily="18" charset="0"/>
                <a:cs typeface="Arial" panose="020B0604020202020204" pitchFamily="34" charset="0"/>
              </a:rPr>
              <a:t>]</a:t>
            </a:r>
          </a:p>
          <a:p>
            <a:pPr eaLnBrk="1" hangingPunct="1">
              <a:spcBef>
                <a:spcPct val="0"/>
              </a:spcBef>
              <a:buClrTx/>
              <a:buFontTx/>
              <a:buNone/>
            </a:pPr>
            <a:endParaRPr lang="cs-CZ" altLang="cs-CZ" sz="1400" b="1">
              <a:latin typeface="Times New Roman" panose="02020603050405020304" pitchFamily="18" charset="0"/>
              <a:cs typeface="Arial" panose="020B0604020202020204" pitchFamily="34" charset="0"/>
            </a:endParaRPr>
          </a:p>
          <a:p>
            <a:pPr eaLnBrk="1" hangingPunct="1">
              <a:spcBef>
                <a:spcPct val="0"/>
              </a:spcBef>
              <a:buClrTx/>
              <a:buFontTx/>
              <a:buNone/>
            </a:pPr>
            <a:r>
              <a:rPr lang="cs-CZ" altLang="cs-CZ" sz="1400" b="1">
                <a:latin typeface="Times New Roman" panose="02020603050405020304" pitchFamily="18" charset="0"/>
                <a:cs typeface="Arial" panose="020B0604020202020204" pitchFamily="34" charset="0"/>
              </a:rPr>
              <a:t>[Buf</a:t>
            </a:r>
            <a:r>
              <a:rPr lang="cs-CZ" altLang="cs-CZ" sz="1400" b="1" baseline="30000">
                <a:latin typeface="Times New Roman" panose="02020603050405020304" pitchFamily="18" charset="0"/>
                <a:cs typeface="Arial" panose="020B0604020202020204" pitchFamily="34" charset="0"/>
              </a:rPr>
              <a:t>-</a:t>
            </a:r>
            <a:r>
              <a:rPr lang="cs-CZ" altLang="cs-CZ" sz="1400" b="1">
                <a:latin typeface="Times New Roman" panose="02020603050405020304" pitchFamily="18" charset="0"/>
                <a:cs typeface="Arial" panose="020B0604020202020204" pitchFamily="34" charset="0"/>
              </a:rPr>
              <a:t>]</a:t>
            </a:r>
          </a:p>
          <a:p>
            <a:pPr eaLnBrk="1" hangingPunct="1">
              <a:spcBef>
                <a:spcPct val="0"/>
              </a:spcBef>
              <a:buClrTx/>
              <a:buFontTx/>
              <a:buNone/>
            </a:pPr>
            <a:endParaRPr lang="cs-CZ" altLang="cs-CZ" sz="1400" b="1">
              <a:latin typeface="Times New Roman" panose="02020603050405020304" pitchFamily="18" charset="0"/>
              <a:cs typeface="Arial" panose="020B0604020202020204" pitchFamily="34" charset="0"/>
            </a:endParaRPr>
          </a:p>
          <a:p>
            <a:pPr eaLnBrk="1" hangingPunct="1">
              <a:spcBef>
                <a:spcPct val="0"/>
              </a:spcBef>
              <a:buClrTx/>
              <a:buFontTx/>
              <a:buNone/>
            </a:pPr>
            <a:r>
              <a:rPr lang="cs-CZ" altLang="cs-CZ" sz="1400" b="1">
                <a:latin typeface="Times New Roman" panose="02020603050405020304" pitchFamily="18" charset="0"/>
                <a:cs typeface="Arial" panose="020B0604020202020204" pitchFamily="34" charset="0"/>
              </a:rPr>
              <a:t>[CO</a:t>
            </a:r>
            <a:r>
              <a:rPr lang="cs-CZ" altLang="cs-CZ" sz="1400" b="1" baseline="-25000">
                <a:latin typeface="Times New Roman" panose="02020603050405020304" pitchFamily="18" charset="0"/>
                <a:cs typeface="Arial" panose="020B0604020202020204" pitchFamily="34" charset="0"/>
              </a:rPr>
              <a:t>3</a:t>
            </a:r>
            <a:r>
              <a:rPr lang="cs-CZ" altLang="cs-CZ" sz="1400" b="1" baseline="30000">
                <a:latin typeface="Times New Roman" panose="02020603050405020304" pitchFamily="18" charset="0"/>
                <a:cs typeface="Arial" panose="020B0604020202020204" pitchFamily="34" charset="0"/>
              </a:rPr>
              <a:t>2-</a:t>
            </a:r>
            <a:r>
              <a:rPr lang="cs-CZ" altLang="cs-CZ" sz="1400" b="1">
                <a:latin typeface="Times New Roman" panose="02020603050405020304" pitchFamily="18" charset="0"/>
                <a:cs typeface="Arial" panose="020B0604020202020204" pitchFamily="34" charset="0"/>
              </a:rPr>
              <a:t>]</a:t>
            </a:r>
          </a:p>
          <a:p>
            <a:pPr eaLnBrk="1" hangingPunct="1">
              <a:spcBef>
                <a:spcPct val="0"/>
              </a:spcBef>
              <a:buClrTx/>
              <a:buFontTx/>
              <a:buNone/>
            </a:pPr>
            <a:endParaRPr lang="cs-CZ" altLang="cs-CZ" sz="1400" b="1">
              <a:latin typeface="Times New Roman" panose="02020603050405020304" pitchFamily="18" charset="0"/>
              <a:cs typeface="Arial" panose="020B0604020202020204" pitchFamily="34" charset="0"/>
            </a:endParaRPr>
          </a:p>
          <a:p>
            <a:pPr eaLnBrk="1" hangingPunct="1">
              <a:spcBef>
                <a:spcPct val="0"/>
              </a:spcBef>
              <a:buClrTx/>
              <a:buFontTx/>
              <a:buNone/>
            </a:pPr>
            <a:r>
              <a:rPr lang="cs-CZ" altLang="cs-CZ" sz="1400" b="1">
                <a:latin typeface="Times New Roman" panose="02020603050405020304" pitchFamily="18" charset="0"/>
                <a:cs typeface="Arial" panose="020B0604020202020204" pitchFamily="34" charset="0"/>
              </a:rPr>
              <a:t>[OH</a:t>
            </a:r>
            <a:r>
              <a:rPr lang="cs-CZ" altLang="cs-CZ" sz="1400" b="1" baseline="30000">
                <a:latin typeface="Times New Roman" panose="02020603050405020304" pitchFamily="18" charset="0"/>
                <a:cs typeface="Arial" panose="020B0604020202020204" pitchFamily="34" charset="0"/>
              </a:rPr>
              <a:t>-</a:t>
            </a:r>
            <a:r>
              <a:rPr lang="cs-CZ" altLang="cs-CZ" sz="1400" b="1">
                <a:latin typeface="Times New Roman" panose="02020603050405020304" pitchFamily="18" charset="0"/>
                <a:cs typeface="Arial" panose="020B0604020202020204" pitchFamily="34" charset="0"/>
              </a:rPr>
              <a:t>]</a:t>
            </a:r>
          </a:p>
          <a:p>
            <a:pPr eaLnBrk="1" hangingPunct="1">
              <a:spcBef>
                <a:spcPct val="0"/>
              </a:spcBef>
              <a:buClrTx/>
              <a:buFontTx/>
              <a:buNone/>
            </a:pPr>
            <a:endParaRPr lang="cs-CZ" altLang="cs-CZ" sz="1400" b="1">
              <a:latin typeface="Times New Roman" panose="02020603050405020304" pitchFamily="18" charset="0"/>
              <a:cs typeface="Arial" panose="020B0604020202020204" pitchFamily="34" charset="0"/>
            </a:endParaRPr>
          </a:p>
          <a:p>
            <a:pPr eaLnBrk="1" hangingPunct="1">
              <a:spcBef>
                <a:spcPct val="0"/>
              </a:spcBef>
              <a:buClrTx/>
              <a:buFontTx/>
              <a:buNone/>
            </a:pPr>
            <a:r>
              <a:rPr lang="cs-CZ" altLang="cs-CZ" sz="1400" b="1">
                <a:latin typeface="Times New Roman" panose="02020603050405020304" pitchFamily="18" charset="0"/>
                <a:cs typeface="Arial" panose="020B0604020202020204" pitchFamily="34" charset="0"/>
              </a:rPr>
              <a:t>[H</a:t>
            </a:r>
            <a:r>
              <a:rPr lang="cs-CZ" altLang="cs-CZ" sz="1400" b="1" baseline="30000">
                <a:latin typeface="Times New Roman" panose="02020603050405020304" pitchFamily="18" charset="0"/>
                <a:cs typeface="Arial" panose="020B0604020202020204" pitchFamily="34" charset="0"/>
              </a:rPr>
              <a:t>+</a:t>
            </a:r>
            <a:r>
              <a:rPr lang="cs-CZ" altLang="cs-CZ" sz="1400" b="1">
                <a:latin typeface="Times New Roman" panose="02020603050405020304" pitchFamily="18" charset="0"/>
                <a:cs typeface="Arial" panose="020B0604020202020204" pitchFamily="34" charset="0"/>
              </a:rPr>
              <a:t>]   (pH)</a:t>
            </a:r>
            <a:endParaRPr lang="cs-CZ" altLang="cs-CZ" sz="2000">
              <a:latin typeface="Verdana" panose="020B0604030504040204" pitchFamily="34" charset="0"/>
              <a:cs typeface="Arial" panose="020B0604020202020204" pitchFamily="34" charset="0"/>
            </a:endParaRPr>
          </a:p>
        </p:txBody>
      </p:sp>
      <p:sp>
        <p:nvSpPr>
          <p:cNvPr id="17423" name="Freeform 15">
            <a:extLst>
              <a:ext uri="{FF2B5EF4-FFF2-40B4-BE49-F238E27FC236}">
                <a16:creationId xmlns:a16="http://schemas.microsoft.com/office/drawing/2014/main" id="{525100FE-A4C6-0B88-4BEA-CA02FE5C32CA}"/>
              </a:ext>
            </a:extLst>
          </p:cNvPr>
          <p:cNvSpPr>
            <a:spLocks/>
          </p:cNvSpPr>
          <p:nvPr/>
        </p:nvSpPr>
        <p:spPr bwMode="auto">
          <a:xfrm>
            <a:off x="4087814" y="2908300"/>
            <a:ext cx="1754187" cy="3435350"/>
          </a:xfrm>
          <a:custGeom>
            <a:avLst/>
            <a:gdLst>
              <a:gd name="T0" fmla="*/ 0 w 1105"/>
              <a:gd name="T1" fmla="*/ 2147483646 h 2164"/>
              <a:gd name="T2" fmla="*/ 2147483646 w 1105"/>
              <a:gd name="T3" fmla="*/ 2147483646 h 2164"/>
              <a:gd name="T4" fmla="*/ 2147483646 w 1105"/>
              <a:gd name="T5" fmla="*/ 2147483646 h 2164"/>
              <a:gd name="T6" fmla="*/ 2147483646 w 1105"/>
              <a:gd name="T7" fmla="*/ 0 h 2164"/>
              <a:gd name="T8" fmla="*/ 0 60000 65536"/>
              <a:gd name="T9" fmla="*/ 0 60000 65536"/>
              <a:gd name="T10" fmla="*/ 0 60000 65536"/>
              <a:gd name="T11" fmla="*/ 0 60000 65536"/>
              <a:gd name="T12" fmla="*/ 0 w 1105"/>
              <a:gd name="T13" fmla="*/ 0 h 2164"/>
              <a:gd name="T14" fmla="*/ 1105 w 1105"/>
              <a:gd name="T15" fmla="*/ 2164 h 2164"/>
            </a:gdLst>
            <a:ahLst/>
            <a:cxnLst>
              <a:cxn ang="T8">
                <a:pos x="T0" y="T1"/>
              </a:cxn>
              <a:cxn ang="T9">
                <a:pos x="T2" y="T3"/>
              </a:cxn>
              <a:cxn ang="T10">
                <a:pos x="T4" y="T5"/>
              </a:cxn>
              <a:cxn ang="T11">
                <a:pos x="T6" y="T7"/>
              </a:cxn>
            </a:cxnLst>
            <a:rect l="T12" t="T13" r="T14" b="T15"/>
            <a:pathLst>
              <a:path w="1105" h="2164">
                <a:moveTo>
                  <a:pt x="0" y="2164"/>
                </a:moveTo>
                <a:lnTo>
                  <a:pt x="315" y="2163"/>
                </a:lnTo>
                <a:lnTo>
                  <a:pt x="323" y="521"/>
                </a:lnTo>
                <a:lnTo>
                  <a:pt x="1105" y="0"/>
                </a:lnTo>
              </a:path>
            </a:pathLst>
          </a:custGeom>
          <a:noFill/>
          <a:ln w="952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24" name="Rectangle 16">
            <a:extLst>
              <a:ext uri="{FF2B5EF4-FFF2-40B4-BE49-F238E27FC236}">
                <a16:creationId xmlns:a16="http://schemas.microsoft.com/office/drawing/2014/main" id="{F52AF9CA-17A5-E93F-9229-FB8388B62329}"/>
              </a:ext>
            </a:extLst>
          </p:cNvPr>
          <p:cNvSpPr>
            <a:spLocks noChangeArrowheads="1"/>
          </p:cNvSpPr>
          <p:nvPr/>
        </p:nvSpPr>
        <p:spPr bwMode="auto">
          <a:xfrm>
            <a:off x="8008939" y="5029201"/>
            <a:ext cx="2479675" cy="1622425"/>
          </a:xfrm>
          <a:prstGeom prst="rect">
            <a:avLst/>
          </a:prstGeom>
          <a:solidFill>
            <a:srgbClr val="CCFFCC"/>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a:latin typeface="Times New Roman" panose="02020603050405020304" pitchFamily="18" charset="0"/>
                <a:cs typeface="Arial" panose="020B0604020202020204" pitchFamily="34" charset="0"/>
              </a:rPr>
              <a:t>JÁTRA</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Syntéza</a:t>
            </a:r>
          </a:p>
          <a:p>
            <a:pPr eaLnBrk="1" hangingPunct="1">
              <a:spcBef>
                <a:spcPct val="0"/>
              </a:spcBef>
              <a:buClrTx/>
              <a:buFontTx/>
              <a:buNone/>
            </a:pPr>
            <a:r>
              <a:rPr lang="cs-CZ" altLang="cs-CZ" sz="1200">
                <a:latin typeface="Times New Roman" panose="02020603050405020304" pitchFamily="18" charset="0"/>
                <a:cs typeface="Arial" panose="020B0604020202020204" pitchFamily="34" charset="0"/>
              </a:rPr>
              <a:t>Degradace</a:t>
            </a:r>
          </a:p>
          <a:p>
            <a:pPr eaLnBrk="1" hangingPunct="1">
              <a:spcBef>
                <a:spcPct val="0"/>
              </a:spcBef>
              <a:buClrTx/>
              <a:buFontTx/>
              <a:buNone/>
            </a:pPr>
            <a:endParaRPr lang="cs-CZ" altLang="cs-CZ" sz="1200" b="1" i="1">
              <a:solidFill>
                <a:schemeClr val="bg1"/>
              </a:solidFill>
              <a:latin typeface="Times New Roman" panose="02020603050405020304" pitchFamily="18" charset="0"/>
              <a:cs typeface="Arial" panose="020B0604020202020204" pitchFamily="34" charset="0"/>
            </a:endParaRPr>
          </a:p>
          <a:p>
            <a:pPr algn="ctr" eaLnBrk="1" hangingPunct="1">
              <a:spcBef>
                <a:spcPct val="0"/>
              </a:spcBef>
              <a:buClrTx/>
              <a:buFontTx/>
              <a:buNone/>
            </a:pPr>
            <a:endParaRPr lang="cs-CZ" altLang="cs-CZ" sz="2000">
              <a:solidFill>
                <a:schemeClr val="bg1"/>
              </a:solidFill>
              <a:latin typeface="Verdana" panose="020B0604030504040204" pitchFamily="34" charset="0"/>
              <a:cs typeface="Arial" panose="020B0604020202020204" pitchFamily="34" charset="0"/>
            </a:endParaRPr>
          </a:p>
        </p:txBody>
      </p:sp>
      <p:sp>
        <p:nvSpPr>
          <p:cNvPr id="17425" name="Rectangle 17">
            <a:extLst>
              <a:ext uri="{FF2B5EF4-FFF2-40B4-BE49-F238E27FC236}">
                <a16:creationId xmlns:a16="http://schemas.microsoft.com/office/drawing/2014/main" id="{4DCE9BB4-6C9A-A8F1-8F1B-8061C0012D01}"/>
              </a:ext>
            </a:extLst>
          </p:cNvPr>
          <p:cNvSpPr>
            <a:spLocks noChangeArrowheads="1"/>
          </p:cNvSpPr>
          <p:nvPr/>
        </p:nvSpPr>
        <p:spPr bwMode="auto">
          <a:xfrm>
            <a:off x="8156576" y="6018213"/>
            <a:ext cx="2182813" cy="419100"/>
          </a:xfrm>
          <a:prstGeom prst="rect">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1200" b="1" i="1">
                <a:latin typeface="Times New Roman" panose="02020603050405020304" pitchFamily="18" charset="0"/>
                <a:cs typeface="Arial" panose="020B0604020202020204" pitchFamily="34" charset="0"/>
              </a:rPr>
              <a:t>PROTEINY</a:t>
            </a:r>
          </a:p>
          <a:p>
            <a:pPr algn="ctr" eaLnBrk="1" hangingPunct="1">
              <a:spcBef>
                <a:spcPct val="0"/>
              </a:spcBef>
              <a:buClrTx/>
              <a:buFontTx/>
              <a:buNone/>
            </a:pPr>
            <a:endParaRPr lang="cs-CZ" altLang="cs-CZ" sz="2000">
              <a:solidFill>
                <a:schemeClr val="bg1"/>
              </a:solidFill>
              <a:latin typeface="Verdana" panose="020B0604030504040204" pitchFamily="34" charset="0"/>
              <a:cs typeface="Arial" panose="020B0604020202020204" pitchFamily="34" charset="0"/>
            </a:endParaRPr>
          </a:p>
        </p:txBody>
      </p:sp>
      <p:sp>
        <p:nvSpPr>
          <p:cNvPr id="17426" name="Freeform 18">
            <a:extLst>
              <a:ext uri="{FF2B5EF4-FFF2-40B4-BE49-F238E27FC236}">
                <a16:creationId xmlns:a16="http://schemas.microsoft.com/office/drawing/2014/main" id="{E818DF99-1050-BEFE-B9F9-52238A4F19D1}"/>
              </a:ext>
            </a:extLst>
          </p:cNvPr>
          <p:cNvSpPr>
            <a:spLocks/>
          </p:cNvSpPr>
          <p:nvPr/>
        </p:nvSpPr>
        <p:spPr bwMode="auto">
          <a:xfrm>
            <a:off x="4678364" y="2924175"/>
            <a:ext cx="1201737" cy="3621088"/>
          </a:xfrm>
          <a:custGeom>
            <a:avLst/>
            <a:gdLst>
              <a:gd name="T0" fmla="*/ 2147483646 w 713"/>
              <a:gd name="T1" fmla="*/ 2147483646 h 2208"/>
              <a:gd name="T2" fmla="*/ 0 w 713"/>
              <a:gd name="T3" fmla="*/ 2147483646 h 2208"/>
              <a:gd name="T4" fmla="*/ 2147483646 w 713"/>
              <a:gd name="T5" fmla="*/ 2147483646 h 2208"/>
              <a:gd name="T6" fmla="*/ 2147483646 w 713"/>
              <a:gd name="T7" fmla="*/ 0 h 2208"/>
              <a:gd name="T8" fmla="*/ 0 60000 65536"/>
              <a:gd name="T9" fmla="*/ 0 60000 65536"/>
              <a:gd name="T10" fmla="*/ 0 60000 65536"/>
              <a:gd name="T11" fmla="*/ 0 60000 65536"/>
              <a:gd name="T12" fmla="*/ 0 w 713"/>
              <a:gd name="T13" fmla="*/ 0 h 2208"/>
              <a:gd name="T14" fmla="*/ 713 w 713"/>
              <a:gd name="T15" fmla="*/ 2208 h 2208"/>
            </a:gdLst>
            <a:ahLst/>
            <a:cxnLst>
              <a:cxn ang="T8">
                <a:pos x="T0" y="T1"/>
              </a:cxn>
              <a:cxn ang="T9">
                <a:pos x="T2" y="T3"/>
              </a:cxn>
              <a:cxn ang="T10">
                <a:pos x="T4" y="T5"/>
              </a:cxn>
              <a:cxn ang="T11">
                <a:pos x="T6" y="T7"/>
              </a:cxn>
            </a:cxnLst>
            <a:rect l="T12" t="T13" r="T14" b="T15"/>
            <a:pathLst>
              <a:path w="713" h="2208">
                <a:moveTo>
                  <a:pt x="218" y="2193"/>
                </a:moveTo>
                <a:lnTo>
                  <a:pt x="0" y="2208"/>
                </a:lnTo>
                <a:lnTo>
                  <a:pt x="24" y="763"/>
                </a:lnTo>
                <a:lnTo>
                  <a:pt x="713" y="0"/>
                </a:lnTo>
              </a:path>
            </a:pathLst>
          </a:custGeom>
          <a:noFill/>
          <a:ln w="952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27" name="Freeform 19">
            <a:extLst>
              <a:ext uri="{FF2B5EF4-FFF2-40B4-BE49-F238E27FC236}">
                <a16:creationId xmlns:a16="http://schemas.microsoft.com/office/drawing/2014/main" id="{E8B380EC-C2A2-AE88-F39D-AA6B56AC4269}"/>
              </a:ext>
            </a:extLst>
          </p:cNvPr>
          <p:cNvSpPr>
            <a:spLocks/>
          </p:cNvSpPr>
          <p:nvPr/>
        </p:nvSpPr>
        <p:spPr bwMode="auto">
          <a:xfrm>
            <a:off x="4087814" y="2852738"/>
            <a:ext cx="1792287" cy="1674812"/>
          </a:xfrm>
          <a:custGeom>
            <a:avLst/>
            <a:gdLst>
              <a:gd name="T0" fmla="*/ 0 w 1071"/>
              <a:gd name="T1" fmla="*/ 2147483646 h 1013"/>
              <a:gd name="T2" fmla="*/ 2147483646 w 1071"/>
              <a:gd name="T3" fmla="*/ 2147483646 h 1013"/>
              <a:gd name="T4" fmla="*/ 2147483646 w 1071"/>
              <a:gd name="T5" fmla="*/ 2147483646 h 1013"/>
              <a:gd name="T6" fmla="*/ 2147483646 w 1071"/>
              <a:gd name="T7" fmla="*/ 0 h 1013"/>
              <a:gd name="T8" fmla="*/ 0 60000 65536"/>
              <a:gd name="T9" fmla="*/ 0 60000 65536"/>
              <a:gd name="T10" fmla="*/ 0 60000 65536"/>
              <a:gd name="T11" fmla="*/ 0 60000 65536"/>
              <a:gd name="T12" fmla="*/ 0 w 1071"/>
              <a:gd name="T13" fmla="*/ 0 h 1013"/>
              <a:gd name="T14" fmla="*/ 1071 w 1071"/>
              <a:gd name="T15" fmla="*/ 1013 h 1013"/>
            </a:gdLst>
            <a:ahLst/>
            <a:cxnLst>
              <a:cxn ang="T8">
                <a:pos x="T0" y="T1"/>
              </a:cxn>
              <a:cxn ang="T9">
                <a:pos x="T2" y="T3"/>
              </a:cxn>
              <a:cxn ang="T10">
                <a:pos x="T4" y="T5"/>
              </a:cxn>
              <a:cxn ang="T11">
                <a:pos x="T6" y="T7"/>
              </a:cxn>
            </a:cxnLst>
            <a:rect l="T12" t="T13" r="T14" b="T15"/>
            <a:pathLst>
              <a:path w="1071" h="1013">
                <a:moveTo>
                  <a:pt x="0" y="1013"/>
                </a:moveTo>
                <a:lnTo>
                  <a:pt x="217" y="1005"/>
                </a:lnTo>
                <a:lnTo>
                  <a:pt x="196" y="42"/>
                </a:lnTo>
                <a:lnTo>
                  <a:pt x="1071" y="0"/>
                </a:lnTo>
              </a:path>
            </a:pathLst>
          </a:custGeom>
          <a:noFill/>
          <a:ln w="952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28" name="Freeform 20">
            <a:extLst>
              <a:ext uri="{FF2B5EF4-FFF2-40B4-BE49-F238E27FC236}">
                <a16:creationId xmlns:a16="http://schemas.microsoft.com/office/drawing/2014/main" id="{3D979FF9-746C-BA51-6D23-5EF0302DB776}"/>
              </a:ext>
            </a:extLst>
          </p:cNvPr>
          <p:cNvSpPr>
            <a:spLocks/>
          </p:cNvSpPr>
          <p:nvPr/>
        </p:nvSpPr>
        <p:spPr bwMode="auto">
          <a:xfrm>
            <a:off x="3648076" y="2500314"/>
            <a:ext cx="2106613" cy="1285875"/>
          </a:xfrm>
          <a:custGeom>
            <a:avLst/>
            <a:gdLst>
              <a:gd name="T0" fmla="*/ 0 w 2187"/>
              <a:gd name="T1" fmla="*/ 2147483646 h 760"/>
              <a:gd name="T2" fmla="*/ 0 w 2187"/>
              <a:gd name="T3" fmla="*/ 2147483646 h 760"/>
              <a:gd name="T4" fmla="*/ 2147483646 w 2187"/>
              <a:gd name="T5" fmla="*/ 0 h 760"/>
              <a:gd name="T6" fmla="*/ 0 60000 65536"/>
              <a:gd name="T7" fmla="*/ 0 60000 65536"/>
              <a:gd name="T8" fmla="*/ 0 60000 65536"/>
              <a:gd name="T9" fmla="*/ 0 w 2187"/>
              <a:gd name="T10" fmla="*/ 0 h 760"/>
              <a:gd name="T11" fmla="*/ 2187 w 2187"/>
              <a:gd name="T12" fmla="*/ 760 h 760"/>
            </a:gdLst>
            <a:ahLst/>
            <a:cxnLst>
              <a:cxn ang="T6">
                <a:pos x="T0" y="T1"/>
              </a:cxn>
              <a:cxn ang="T7">
                <a:pos x="T2" y="T3"/>
              </a:cxn>
              <a:cxn ang="T8">
                <a:pos x="T4" y="T5"/>
              </a:cxn>
            </a:cxnLst>
            <a:rect l="T9" t="T10" r="T11" b="T12"/>
            <a:pathLst>
              <a:path w="2187" h="760">
                <a:moveTo>
                  <a:pt x="0" y="760"/>
                </a:moveTo>
                <a:lnTo>
                  <a:pt x="0" y="27"/>
                </a:lnTo>
                <a:lnTo>
                  <a:pt x="2187" y="0"/>
                </a:lnTo>
              </a:path>
            </a:pathLst>
          </a:custGeom>
          <a:noFill/>
          <a:ln w="952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29" name="Line 21">
            <a:extLst>
              <a:ext uri="{FF2B5EF4-FFF2-40B4-BE49-F238E27FC236}">
                <a16:creationId xmlns:a16="http://schemas.microsoft.com/office/drawing/2014/main" id="{DC3B5F11-7831-1A90-A78D-3CC84E8F615C}"/>
              </a:ext>
            </a:extLst>
          </p:cNvPr>
          <p:cNvSpPr>
            <a:spLocks noChangeShapeType="1"/>
          </p:cNvSpPr>
          <p:nvPr/>
        </p:nvSpPr>
        <p:spPr bwMode="auto">
          <a:xfrm>
            <a:off x="4111626" y="1958976"/>
            <a:ext cx="1624013" cy="46196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7430" name="Freeform 22">
            <a:extLst>
              <a:ext uri="{FF2B5EF4-FFF2-40B4-BE49-F238E27FC236}">
                <a16:creationId xmlns:a16="http://schemas.microsoft.com/office/drawing/2014/main" id="{92EB8C10-0988-E59D-3CDA-07DBF15CA33E}"/>
              </a:ext>
            </a:extLst>
          </p:cNvPr>
          <p:cNvSpPr>
            <a:spLocks/>
          </p:cNvSpPr>
          <p:nvPr/>
        </p:nvSpPr>
        <p:spPr bwMode="auto">
          <a:xfrm>
            <a:off x="6392863" y="3327401"/>
            <a:ext cx="1763712" cy="2905125"/>
          </a:xfrm>
          <a:custGeom>
            <a:avLst/>
            <a:gdLst>
              <a:gd name="T0" fmla="*/ 2147483646 w 1111"/>
              <a:gd name="T1" fmla="*/ 2147483646 h 1830"/>
              <a:gd name="T2" fmla="*/ 2147483646 w 1111"/>
              <a:gd name="T3" fmla="*/ 2147483646 h 1830"/>
              <a:gd name="T4" fmla="*/ 2147483646 w 1111"/>
              <a:gd name="T5" fmla="*/ 2147483646 h 1830"/>
              <a:gd name="T6" fmla="*/ 0 w 1111"/>
              <a:gd name="T7" fmla="*/ 0 h 1830"/>
              <a:gd name="T8" fmla="*/ 0 60000 65536"/>
              <a:gd name="T9" fmla="*/ 0 60000 65536"/>
              <a:gd name="T10" fmla="*/ 0 60000 65536"/>
              <a:gd name="T11" fmla="*/ 0 60000 65536"/>
              <a:gd name="T12" fmla="*/ 0 w 1111"/>
              <a:gd name="T13" fmla="*/ 0 h 1830"/>
              <a:gd name="T14" fmla="*/ 1111 w 1111"/>
              <a:gd name="T15" fmla="*/ 1830 h 1830"/>
            </a:gdLst>
            <a:ahLst/>
            <a:cxnLst>
              <a:cxn ang="T8">
                <a:pos x="T0" y="T1"/>
              </a:cxn>
              <a:cxn ang="T9">
                <a:pos x="T2" y="T3"/>
              </a:cxn>
              <a:cxn ang="T10">
                <a:pos x="T4" y="T5"/>
              </a:cxn>
              <a:cxn ang="T11">
                <a:pos x="T6" y="T7"/>
              </a:cxn>
            </a:cxnLst>
            <a:rect l="T12" t="T13" r="T14" b="T15"/>
            <a:pathLst>
              <a:path w="1111" h="1830">
                <a:moveTo>
                  <a:pt x="1111" y="1822"/>
                </a:moveTo>
                <a:lnTo>
                  <a:pt x="723" y="1830"/>
                </a:lnTo>
                <a:lnTo>
                  <a:pt x="739" y="598"/>
                </a:lnTo>
                <a:lnTo>
                  <a:pt x="0" y="0"/>
                </a:lnTo>
              </a:path>
            </a:pathLst>
          </a:custGeom>
          <a:noFill/>
          <a:ln w="952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31" name="AutoShape 23">
            <a:extLst>
              <a:ext uri="{FF2B5EF4-FFF2-40B4-BE49-F238E27FC236}">
                <a16:creationId xmlns:a16="http://schemas.microsoft.com/office/drawing/2014/main" id="{AD888C31-D7CE-C394-CBFE-CCC3F97200D6}"/>
              </a:ext>
            </a:extLst>
          </p:cNvPr>
          <p:cNvSpPr>
            <a:spLocks noChangeArrowheads="1"/>
          </p:cNvSpPr>
          <p:nvPr/>
        </p:nvSpPr>
        <p:spPr bwMode="auto">
          <a:xfrm>
            <a:off x="7183439" y="2889251"/>
            <a:ext cx="676275" cy="358775"/>
          </a:xfrm>
          <a:prstGeom prst="rightArrow">
            <a:avLst>
              <a:gd name="adj1" fmla="val 50000"/>
              <a:gd name="adj2" fmla="val 47124"/>
            </a:avLst>
          </a:prstGeom>
          <a:solidFill>
            <a:srgbClr val="FFFFFF"/>
          </a:solidFill>
          <a:ln w="9525">
            <a:solidFill>
              <a:srgbClr val="000000"/>
            </a:solidFill>
            <a:miter lim="800000"/>
            <a:headEnd/>
            <a:tailEnd/>
          </a:ln>
        </p:spPr>
        <p:txBody>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endParaRPr lang="cs-CZ" altLang="cs-CZ" sz="2000">
              <a:latin typeface="Georgia" panose="02040502050405020303" pitchFamily="18" charset="0"/>
            </a:endParaRP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Nadpis 1">
            <a:extLst>
              <a:ext uri="{FF2B5EF4-FFF2-40B4-BE49-F238E27FC236}">
                <a16:creationId xmlns:a16="http://schemas.microsoft.com/office/drawing/2014/main" id="{44D6F95C-B0EE-9587-3CF4-06670AEF90D6}"/>
              </a:ext>
            </a:extLst>
          </p:cNvPr>
          <p:cNvSpPr>
            <a:spLocks noGrp="1"/>
          </p:cNvSpPr>
          <p:nvPr>
            <p:ph type="title"/>
          </p:nvPr>
        </p:nvSpPr>
        <p:spPr>
          <a:xfrm>
            <a:off x="1991544" y="-54769"/>
            <a:ext cx="7283450" cy="1223963"/>
          </a:xfrm>
        </p:spPr>
        <p:txBody>
          <a:bodyPr/>
          <a:lstStyle/>
          <a:p>
            <a:pPr eaLnBrk="1" hangingPunct="1"/>
            <a:r>
              <a:rPr lang="cs-CZ" altLang="cs-CZ" dirty="0">
                <a:latin typeface="Arial" panose="020B0604020202020204" pitchFamily="34" charset="0"/>
              </a:rPr>
              <a:t>Jak je to doopravdy?</a:t>
            </a:r>
          </a:p>
        </p:txBody>
      </p:sp>
      <p:sp>
        <p:nvSpPr>
          <p:cNvPr id="4" name="TextovéPole 3">
            <a:extLst>
              <a:ext uri="{FF2B5EF4-FFF2-40B4-BE49-F238E27FC236}">
                <a16:creationId xmlns:a16="http://schemas.microsoft.com/office/drawing/2014/main" id="{F89D0929-FDDC-39B6-116D-B35A8AFB0DE9}"/>
              </a:ext>
            </a:extLst>
          </p:cNvPr>
          <p:cNvSpPr txBox="1"/>
          <p:nvPr/>
        </p:nvSpPr>
        <p:spPr>
          <a:xfrm>
            <a:off x="2595563" y="1143000"/>
            <a:ext cx="7143750" cy="2400300"/>
          </a:xfrm>
          <a:prstGeom prst="rect">
            <a:avLst/>
          </a:prstGeom>
          <a:noFill/>
        </p:spPr>
        <p:txBody>
          <a:bodyPr>
            <a:spAutoFit/>
          </a:bodyPr>
          <a:lstStyle/>
          <a:p>
            <a:pPr>
              <a:defRPr/>
            </a:pPr>
            <a:r>
              <a:rPr lang="cs-CZ" sz="2400" b="1" dirty="0"/>
              <a:t>Regulace ABR probíhá na třech úrovních</a:t>
            </a:r>
          </a:p>
          <a:p>
            <a:pPr>
              <a:defRPr/>
            </a:pPr>
            <a:r>
              <a:rPr lang="cs-CZ" dirty="0"/>
              <a:t> </a:t>
            </a:r>
          </a:p>
          <a:p>
            <a:pPr marL="342900" indent="-342900">
              <a:buFont typeface="+mj-lt"/>
              <a:buAutoNum type="arabicPeriod"/>
              <a:defRPr/>
            </a:pPr>
            <a:r>
              <a:rPr lang="cs-CZ" dirty="0"/>
              <a:t>– na úrovni </a:t>
            </a:r>
            <a:r>
              <a:rPr lang="cs-CZ" b="1" dirty="0" err="1"/>
              <a:t>pufračních</a:t>
            </a:r>
            <a:r>
              <a:rPr lang="cs-CZ" b="1" dirty="0"/>
              <a:t> systémů</a:t>
            </a:r>
            <a:r>
              <a:rPr lang="cs-CZ" dirty="0"/>
              <a:t>, </a:t>
            </a:r>
          </a:p>
          <a:p>
            <a:pPr marL="342900" indent="-342900">
              <a:buFont typeface="+mj-lt"/>
              <a:buAutoNum type="arabicPeriod"/>
              <a:defRPr/>
            </a:pPr>
            <a:endParaRPr lang="cs-CZ" dirty="0"/>
          </a:p>
          <a:p>
            <a:pPr marL="342900" indent="-342900">
              <a:buFont typeface="+mj-lt"/>
              <a:buAutoNum type="arabicPeriod"/>
              <a:defRPr/>
            </a:pPr>
            <a:r>
              <a:rPr lang="cs-CZ" dirty="0"/>
              <a:t>- na úrovni </a:t>
            </a:r>
            <a:r>
              <a:rPr lang="cs-CZ" b="1" dirty="0"/>
              <a:t>regulace bilance CO</a:t>
            </a:r>
            <a:r>
              <a:rPr lang="cs-CZ" b="1" baseline="-25000" dirty="0"/>
              <a:t>2</a:t>
            </a:r>
            <a:r>
              <a:rPr lang="cs-CZ" b="1" dirty="0"/>
              <a:t> </a:t>
            </a:r>
            <a:r>
              <a:rPr lang="cs-CZ" dirty="0"/>
              <a:t>zajišťované respirací </a:t>
            </a:r>
          </a:p>
          <a:p>
            <a:pPr marL="342900" indent="-342900">
              <a:buFont typeface="+mj-lt"/>
              <a:buAutoNum type="arabicPeriod"/>
              <a:defRPr/>
            </a:pPr>
            <a:endParaRPr lang="cs-CZ" dirty="0"/>
          </a:p>
          <a:p>
            <a:pPr marL="342900" indent="-342900">
              <a:buFont typeface="+mj-lt"/>
              <a:buAutoNum type="arabicPeriod"/>
              <a:defRPr/>
            </a:pPr>
            <a:r>
              <a:rPr lang="cs-CZ" dirty="0"/>
              <a:t>- pomocí regulace </a:t>
            </a:r>
            <a:r>
              <a:rPr lang="cs-CZ" b="1" dirty="0"/>
              <a:t>bilance mezi tvorbou a vylučováním silných kyselin </a:t>
            </a:r>
            <a:r>
              <a:rPr lang="cs-CZ" dirty="0"/>
              <a:t>zajišťované ledvinami.</a:t>
            </a:r>
          </a:p>
        </p:txBody>
      </p:sp>
      <p:sp>
        <p:nvSpPr>
          <p:cNvPr id="19460" name="TextovéPole 4">
            <a:extLst>
              <a:ext uri="{FF2B5EF4-FFF2-40B4-BE49-F238E27FC236}">
                <a16:creationId xmlns:a16="http://schemas.microsoft.com/office/drawing/2014/main" id="{7D3BD0D9-63C8-E3DC-E281-426ACE5E583B}"/>
              </a:ext>
            </a:extLst>
          </p:cNvPr>
          <p:cNvSpPr txBox="1">
            <a:spLocks noChangeArrowheads="1"/>
          </p:cNvSpPr>
          <p:nvPr/>
        </p:nvSpPr>
        <p:spPr bwMode="auto">
          <a:xfrm>
            <a:off x="2738439" y="4714875"/>
            <a:ext cx="70008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Arial" panose="020B0604020202020204" pitchFamily="34"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cs-CZ" altLang="cs-CZ" sz="2400" b="1">
                <a:latin typeface="Georgia" panose="02040502050405020303" pitchFamily="18" charset="0"/>
              </a:rPr>
              <a:t>Pufrační reakce nemění elektroneutralitu </a:t>
            </a:r>
            <a:r>
              <a:rPr lang="cs-CZ" altLang="cs-CZ" sz="2400">
                <a:latin typeface="Georgia" panose="02040502050405020303" pitchFamily="18" charset="0"/>
              </a:rPr>
              <a:t>a pasivní </a:t>
            </a:r>
            <a:r>
              <a:rPr lang="cs-CZ" altLang="cs-CZ" sz="2400" b="1">
                <a:latin typeface="Georgia" panose="02040502050405020303" pitchFamily="18" charset="0"/>
              </a:rPr>
              <a:t>přesun</a:t>
            </a:r>
            <a:r>
              <a:rPr lang="cs-CZ" altLang="cs-CZ" sz="2400">
                <a:latin typeface="Georgia" panose="02040502050405020303" pitchFamily="18" charset="0"/>
              </a:rPr>
              <a:t> </a:t>
            </a:r>
            <a:r>
              <a:rPr lang="cs-CZ" altLang="cs-CZ" sz="2400" b="1">
                <a:latin typeface="Georgia" panose="02040502050405020303" pitchFamily="18" charset="0"/>
              </a:rPr>
              <a:t>iontů </a:t>
            </a:r>
            <a:r>
              <a:rPr lang="cs-CZ" altLang="cs-CZ" sz="2400">
                <a:latin typeface="Georgia" panose="02040502050405020303" pitchFamily="18" charset="0"/>
              </a:rPr>
              <a:t>mezi kompartmenty tělních tekutin je vždy </a:t>
            </a:r>
            <a:r>
              <a:rPr lang="cs-CZ" altLang="cs-CZ" sz="2400" b="1">
                <a:latin typeface="Georgia" panose="02040502050405020303" pitchFamily="18" charset="0"/>
              </a:rPr>
              <a:t>elektroneutrální</a:t>
            </a:r>
            <a:r>
              <a:rPr lang="cs-CZ" altLang="cs-CZ" sz="2400">
                <a:latin typeface="Georgia" panose="02040502050405020303" pitchFamily="18" charset="0"/>
              </a:rPr>
              <a:t>. </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Obrázek 5">
            <a:extLst>
              <a:ext uri="{FF2B5EF4-FFF2-40B4-BE49-F238E27FC236}">
                <a16:creationId xmlns:a16="http://schemas.microsoft.com/office/drawing/2014/main" id="{A104F71D-EB9D-410A-A6DA-53BD205B7323}"/>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24354" y="-39420"/>
            <a:ext cx="6206646" cy="6865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1" name="Obdélník 1">
            <a:extLst>
              <a:ext uri="{FF2B5EF4-FFF2-40B4-BE49-F238E27FC236}">
                <a16:creationId xmlns:a16="http://schemas.microsoft.com/office/drawing/2014/main" id="{31A268FE-E80C-40CB-80E5-EF4C9D4BB24D}"/>
              </a:ext>
            </a:extLst>
          </p:cNvPr>
          <p:cNvSpPr>
            <a:spLocks noChangeArrowheads="1"/>
          </p:cNvSpPr>
          <p:nvPr/>
        </p:nvSpPr>
        <p:spPr bwMode="auto">
          <a:xfrm>
            <a:off x="5808685" y="1916230"/>
            <a:ext cx="4571648" cy="1938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pPr>
            <a:r>
              <a:rPr lang="cs-CZ" altLang="cs-CZ" sz="2399">
                <a:latin typeface="Times New Roman" panose="02020603050405020304" pitchFamily="18" charset="0"/>
              </a:rPr>
              <a:t>Pufrační systémy jsou „zásobárnami/odkladištěmi“ při nerovnováze bilance bikarbonátů – s příslušnými změnami acidobazické rovnováhy</a:t>
            </a:r>
          </a:p>
        </p:txBody>
      </p:sp>
      <p:sp>
        <p:nvSpPr>
          <p:cNvPr id="4" name="Nadpis 1">
            <a:extLst>
              <a:ext uri="{FF2B5EF4-FFF2-40B4-BE49-F238E27FC236}">
                <a16:creationId xmlns:a16="http://schemas.microsoft.com/office/drawing/2014/main" id="{895F51E1-5726-53A8-FD90-9C50036D76D9}"/>
              </a:ext>
            </a:extLst>
          </p:cNvPr>
          <p:cNvSpPr txBox="1">
            <a:spLocks/>
          </p:cNvSpPr>
          <p:nvPr/>
        </p:nvSpPr>
        <p:spPr>
          <a:xfrm>
            <a:off x="6776974" y="32011"/>
            <a:ext cx="7283450" cy="12239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s-CZ" altLang="cs-CZ">
                <a:latin typeface="Arial" panose="020B0604020202020204" pitchFamily="34" charset="0"/>
              </a:rPr>
              <a:t>Jak je to doopravdy?</a:t>
            </a:r>
            <a:endParaRPr lang="cs-CZ" altLang="cs-CZ" dirty="0">
              <a:latin typeface="Arial" panose="020B0604020202020204" pitchFamily="34" charset="0"/>
            </a:endParaRPr>
          </a:p>
        </p:txBody>
      </p:sp>
    </p:spTree>
    <p:extLst>
      <p:ext uri="{BB962C8B-B14F-4D97-AF65-F5344CB8AC3E}">
        <p14:creationId xmlns:p14="http://schemas.microsoft.com/office/powerpoint/2010/main" val="130719155"/>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B7760-FD34-5B75-6B0B-67D69D8858BC}"/>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3D3B6AB7-A71F-905E-D18E-451767A83949}"/>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9A892DFD-7275-D9D8-E42D-1B5AC3EF569C}"/>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EF5CE40D-9DF1-EF31-04E8-401639D731E4}"/>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0D70E658-3ED9-FE54-7447-A49E9768B9DD}"/>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6D89D2E4-8E52-56C9-6E56-A051FE3DDE9A}"/>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695B8E01-6971-D9F5-695F-A97F8EA46D5B}"/>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F237F506-DDBB-C330-685B-D8CEE27BF5ED}"/>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CA54CE75-BD1E-EA32-FD19-0254368BAC54}"/>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3B09820F-C785-B521-335A-983DAF3802B5}"/>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88255DB3-BF77-B851-54CE-CCD90BCC8514}"/>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FA92E99A-518A-D653-79F0-0C2F6782C530}"/>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46A4E579-EAF4-1A1D-16FB-2F6D0AA8C025}"/>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5197BBA2-81EB-9AD0-0B4E-53FEC1AFDD89}"/>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A7ED21E2-510C-7523-CF8F-29D884C1513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28B07BD2-77E5-96B3-D87E-C39E2922D0C0}"/>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87C94AB1-ABDA-5AF0-E717-07EFD9B94137}"/>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BFFF6B43-5314-CA60-D52A-40545D81999B}"/>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5B7D7C1E-0C2A-468F-F398-92D9DF2ECF90}"/>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F93DCBB5-B5B5-7F7B-FB17-CDF380D4CD34}"/>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0122632B-52AF-2DCD-B3C2-A90F84DBB290}"/>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EDEF87B7-6C94-9728-4754-5B60C1E044FD}"/>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7DA13BB4-C45E-4D9A-0891-7A1061894C34}"/>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8898CC61-E37F-DCDA-329E-A6789C4C1208}"/>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B23BE0F2-24E0-AED4-7AD1-5BD3BDC61989}"/>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3BE313CF-645D-595F-A413-FBF092DF2F66}"/>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31784711-BF68-CE1E-BA4E-83DF631717AF}"/>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7A99471A-A4B2-5661-5771-7E2BDB2913A0}"/>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F64FBAEF-B941-4235-7DE7-998EA2050D68}"/>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16FB951E-5735-5269-515C-240BF79F773E}"/>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AA491FEA-A315-3C06-6C8F-B6F11A1D18BD}"/>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411AEE15-7ECB-4031-00B9-53182CB90B6E}"/>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DE215A40-CB5E-774F-6BA6-27CED571B2DF}"/>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6" name="Obdélník 35">
            <a:extLst>
              <a:ext uri="{FF2B5EF4-FFF2-40B4-BE49-F238E27FC236}">
                <a16:creationId xmlns:a16="http://schemas.microsoft.com/office/drawing/2014/main" id="{26B94F79-4969-D050-F472-13438E54D7B1}"/>
              </a:ext>
            </a:extLst>
          </p:cNvPr>
          <p:cNvSpPr/>
          <p:nvPr/>
        </p:nvSpPr>
        <p:spPr>
          <a:xfrm>
            <a:off x="9474418"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D230DD0B-0546-E5CB-C645-A231FB3DF33F}"/>
              </a:ext>
            </a:extLst>
          </p:cNvPr>
          <p:cNvSpPr/>
          <p:nvPr/>
        </p:nvSpPr>
        <p:spPr>
          <a:xfrm>
            <a:off x="9474418"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95A6EE38-F1F5-5B0E-6E2C-886DB23C6968}"/>
              </a:ext>
            </a:extLst>
          </p:cNvPr>
          <p:cNvSpPr/>
          <p:nvPr/>
        </p:nvSpPr>
        <p:spPr>
          <a:xfrm>
            <a:off x="9474418"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7584BD06-E5E6-DE84-859D-0C9AAFF3AA28}"/>
              </a:ext>
            </a:extLst>
          </p:cNvPr>
          <p:cNvSpPr/>
          <p:nvPr/>
        </p:nvSpPr>
        <p:spPr>
          <a:xfrm>
            <a:off x="9474418"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5A90075A-7DFD-1664-1C24-F4929BBA3E4A}"/>
              </a:ext>
            </a:extLst>
          </p:cNvPr>
          <p:cNvSpPr/>
          <p:nvPr/>
        </p:nvSpPr>
        <p:spPr>
          <a:xfrm>
            <a:off x="8538314" y="2234940"/>
            <a:ext cx="936104" cy="4074381"/>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TextovéPole 40">
            <a:extLst>
              <a:ext uri="{FF2B5EF4-FFF2-40B4-BE49-F238E27FC236}">
                <a16:creationId xmlns:a16="http://schemas.microsoft.com/office/drawing/2014/main" id="{4556FBF4-A146-CEBA-B00A-7224CF0250AB}"/>
              </a:ext>
            </a:extLst>
          </p:cNvPr>
          <p:cNvSpPr txBox="1"/>
          <p:nvPr/>
        </p:nvSpPr>
        <p:spPr>
          <a:xfrm>
            <a:off x="9240092"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9D638036-FE2F-58D2-A710-79F39B287F57}"/>
              </a:ext>
            </a:extLst>
          </p:cNvPr>
          <p:cNvSpPr txBox="1"/>
          <p:nvPr/>
        </p:nvSpPr>
        <p:spPr>
          <a:xfrm>
            <a:off x="10667866"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4E1B147B-C568-8B7C-6551-673038DBE77D}"/>
              </a:ext>
            </a:extLst>
          </p:cNvPr>
          <p:cNvSpPr txBox="1"/>
          <p:nvPr/>
        </p:nvSpPr>
        <p:spPr>
          <a:xfrm>
            <a:off x="10841636"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4" name="TextovéPole 43">
            <a:extLst>
              <a:ext uri="{FF2B5EF4-FFF2-40B4-BE49-F238E27FC236}">
                <a16:creationId xmlns:a16="http://schemas.microsoft.com/office/drawing/2014/main" id="{1E1F7911-FAB1-D830-9014-37DB0013BFC7}"/>
              </a:ext>
            </a:extLst>
          </p:cNvPr>
          <p:cNvSpPr txBox="1"/>
          <p:nvPr/>
        </p:nvSpPr>
        <p:spPr>
          <a:xfrm>
            <a:off x="11326104"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5" name="TextovéPole 44">
            <a:extLst>
              <a:ext uri="{FF2B5EF4-FFF2-40B4-BE49-F238E27FC236}">
                <a16:creationId xmlns:a16="http://schemas.microsoft.com/office/drawing/2014/main" id="{81770CE9-3121-4852-1C53-09EA75322D78}"/>
              </a:ext>
            </a:extLst>
          </p:cNvPr>
          <p:cNvSpPr txBox="1"/>
          <p:nvPr/>
        </p:nvSpPr>
        <p:spPr>
          <a:xfrm>
            <a:off x="9618435"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6" name="TextovéPole 45">
            <a:extLst>
              <a:ext uri="{FF2B5EF4-FFF2-40B4-BE49-F238E27FC236}">
                <a16:creationId xmlns:a16="http://schemas.microsoft.com/office/drawing/2014/main" id="{05F8C1B1-A6F5-7537-E310-470A2FED09F7}"/>
              </a:ext>
            </a:extLst>
          </p:cNvPr>
          <p:cNvSpPr txBox="1"/>
          <p:nvPr/>
        </p:nvSpPr>
        <p:spPr>
          <a:xfrm>
            <a:off x="8757373"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7" name="Skupina 46">
            <a:extLst>
              <a:ext uri="{FF2B5EF4-FFF2-40B4-BE49-F238E27FC236}">
                <a16:creationId xmlns:a16="http://schemas.microsoft.com/office/drawing/2014/main" id="{5D91673A-CF62-80D1-CE94-EC6D0823F614}"/>
              </a:ext>
            </a:extLst>
          </p:cNvPr>
          <p:cNvGrpSpPr/>
          <p:nvPr/>
        </p:nvGrpSpPr>
        <p:grpSpPr>
          <a:xfrm>
            <a:off x="8536104" y="1772815"/>
            <a:ext cx="936104" cy="462123"/>
            <a:chOff x="2339752" y="2192728"/>
            <a:chExt cx="936104" cy="372176"/>
          </a:xfrm>
        </p:grpSpPr>
        <p:sp>
          <p:nvSpPr>
            <p:cNvPr id="48" name="Obdélník 47">
              <a:extLst>
                <a:ext uri="{FF2B5EF4-FFF2-40B4-BE49-F238E27FC236}">
                  <a16:creationId xmlns:a16="http://schemas.microsoft.com/office/drawing/2014/main" id="{F9C34524-F81E-8E2F-5F96-FD3F10D6484A}"/>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TextovéPole 48">
              <a:extLst>
                <a:ext uri="{FF2B5EF4-FFF2-40B4-BE49-F238E27FC236}">
                  <a16:creationId xmlns:a16="http://schemas.microsoft.com/office/drawing/2014/main" id="{02D887B0-0308-6038-CD59-D94506BBDD91}"/>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0" name="Skupina 49">
            <a:extLst>
              <a:ext uri="{FF2B5EF4-FFF2-40B4-BE49-F238E27FC236}">
                <a16:creationId xmlns:a16="http://schemas.microsoft.com/office/drawing/2014/main" id="{3EBD1224-0119-0666-D6C0-F669F391D8DC}"/>
              </a:ext>
            </a:extLst>
          </p:cNvPr>
          <p:cNvGrpSpPr/>
          <p:nvPr/>
        </p:nvGrpSpPr>
        <p:grpSpPr>
          <a:xfrm>
            <a:off x="8536104" y="792615"/>
            <a:ext cx="1008114" cy="1026692"/>
            <a:chOff x="2337542" y="784345"/>
            <a:chExt cx="1008114" cy="1348511"/>
          </a:xfrm>
        </p:grpSpPr>
        <p:sp>
          <p:nvSpPr>
            <p:cNvPr id="51" name="Obdélník 50">
              <a:extLst>
                <a:ext uri="{FF2B5EF4-FFF2-40B4-BE49-F238E27FC236}">
                  <a16:creationId xmlns:a16="http://schemas.microsoft.com/office/drawing/2014/main" id="{A062C2D8-1E87-3597-E69F-29FDF85679CC}"/>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2" name="Skupina 51">
              <a:extLst>
                <a:ext uri="{FF2B5EF4-FFF2-40B4-BE49-F238E27FC236}">
                  <a16:creationId xmlns:a16="http://schemas.microsoft.com/office/drawing/2014/main" id="{75A9A168-2151-F86E-3CE6-A47524BDCF81}"/>
                </a:ext>
              </a:extLst>
            </p:cNvPr>
            <p:cNvGrpSpPr/>
            <p:nvPr/>
          </p:nvGrpSpPr>
          <p:grpSpPr>
            <a:xfrm>
              <a:off x="2337542" y="1311151"/>
              <a:ext cx="1008114" cy="821705"/>
              <a:chOff x="2339752" y="1340768"/>
              <a:chExt cx="1005909" cy="864096"/>
            </a:xfrm>
          </p:grpSpPr>
          <p:sp>
            <p:nvSpPr>
              <p:cNvPr id="56" name="Obdélník 55">
                <a:extLst>
                  <a:ext uri="{FF2B5EF4-FFF2-40B4-BE49-F238E27FC236}">
                    <a16:creationId xmlns:a16="http://schemas.microsoft.com/office/drawing/2014/main" id="{17CAFD65-FF4E-C623-6A69-E63DFEAF6B62}"/>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TextovéPole 56">
                <a:extLst>
                  <a:ext uri="{FF2B5EF4-FFF2-40B4-BE49-F238E27FC236}">
                    <a16:creationId xmlns:a16="http://schemas.microsoft.com/office/drawing/2014/main" id="{8A940932-B651-F1F7-3542-FE8996CE6F79}"/>
                  </a:ext>
                </a:extLst>
              </p:cNvPr>
              <p:cNvSpPr txBox="1"/>
              <p:nvPr/>
            </p:nvSpPr>
            <p:spPr>
              <a:xfrm>
                <a:off x="2340857" y="1541983"/>
                <a:ext cx="1004804" cy="637657"/>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3" name="Skupina 52">
              <a:extLst>
                <a:ext uri="{FF2B5EF4-FFF2-40B4-BE49-F238E27FC236}">
                  <a16:creationId xmlns:a16="http://schemas.microsoft.com/office/drawing/2014/main" id="{9C3F3149-CE3E-738C-2EF1-0C189862833E}"/>
                </a:ext>
              </a:extLst>
            </p:cNvPr>
            <p:cNvGrpSpPr/>
            <p:nvPr/>
          </p:nvGrpSpPr>
          <p:grpSpPr>
            <a:xfrm>
              <a:off x="2337542" y="784345"/>
              <a:ext cx="936104" cy="606375"/>
              <a:chOff x="2339752" y="813962"/>
              <a:chExt cx="936104" cy="606375"/>
            </a:xfrm>
          </p:grpSpPr>
          <p:sp>
            <p:nvSpPr>
              <p:cNvPr id="54" name="Obdélník 53">
                <a:extLst>
                  <a:ext uri="{FF2B5EF4-FFF2-40B4-BE49-F238E27FC236}">
                    <a16:creationId xmlns:a16="http://schemas.microsoft.com/office/drawing/2014/main" id="{6E4DBA33-DAF3-A5D7-B7EC-8D6B0F3F5800}"/>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TextovéPole 54">
                <a:extLst>
                  <a:ext uri="{FF2B5EF4-FFF2-40B4-BE49-F238E27FC236}">
                    <a16:creationId xmlns:a16="http://schemas.microsoft.com/office/drawing/2014/main" id="{94962BB4-F965-E8C5-1D07-B4AEF14742C7}"/>
                  </a:ext>
                </a:extLst>
              </p:cNvPr>
              <p:cNvSpPr txBox="1"/>
              <p:nvPr/>
            </p:nvSpPr>
            <p:spPr>
              <a:xfrm>
                <a:off x="2389499" y="813962"/>
                <a:ext cx="715260" cy="606375"/>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58" name="Přímá spojnice 57">
            <a:extLst>
              <a:ext uri="{FF2B5EF4-FFF2-40B4-BE49-F238E27FC236}">
                <a16:creationId xmlns:a16="http://schemas.microsoft.com/office/drawing/2014/main" id="{37C6C8C8-CC51-E67E-A16F-8626923D26B1}"/>
              </a:ext>
            </a:extLst>
          </p:cNvPr>
          <p:cNvCxnSpPr>
            <a:cxnSpLocks/>
          </p:cNvCxnSpPr>
          <p:nvPr/>
        </p:nvCxnSpPr>
        <p:spPr>
          <a:xfrm flipH="1">
            <a:off x="10277589"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96B70C13-EEBF-07C5-435C-DA4C96F35FC0}"/>
              </a:ext>
            </a:extLst>
          </p:cNvPr>
          <p:cNvCxnSpPr>
            <a:cxnSpLocks/>
            <a:stCxn id="43" idx="1"/>
            <a:endCxn id="38" idx="3"/>
          </p:cNvCxnSpPr>
          <p:nvPr/>
        </p:nvCxnSpPr>
        <p:spPr>
          <a:xfrm flipH="1">
            <a:off x="10410522"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055A0AC4-0118-E255-3661-534BA9436255}"/>
              </a:ext>
            </a:extLst>
          </p:cNvPr>
          <p:cNvCxnSpPr>
            <a:cxnSpLocks/>
            <a:stCxn id="44" idx="1"/>
            <a:endCxn id="37" idx="3"/>
          </p:cNvCxnSpPr>
          <p:nvPr/>
        </p:nvCxnSpPr>
        <p:spPr>
          <a:xfrm flipH="1">
            <a:off x="10410522"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914BC6EA-A792-A472-AD92-3B1A4D5AB585}"/>
              </a:ext>
            </a:extLst>
          </p:cNvPr>
          <p:cNvCxnSpPr>
            <a:cxnSpLocks/>
          </p:cNvCxnSpPr>
          <p:nvPr/>
        </p:nvCxnSpPr>
        <p:spPr>
          <a:xfrm flipV="1">
            <a:off x="8897131"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1F19E57F-3F1C-F137-7C3F-4A974A693D6F}"/>
              </a:ext>
            </a:extLst>
          </p:cNvPr>
          <p:cNvCxnSpPr/>
          <p:nvPr/>
        </p:nvCxnSpPr>
        <p:spPr>
          <a:xfrm flipH="1">
            <a:off x="7458194" y="1819307"/>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BFC8D28E-8B70-5843-73E1-AAEE6AEE20AD}"/>
              </a:ext>
            </a:extLst>
          </p:cNvPr>
          <p:cNvCxnSpPr/>
          <p:nvPr/>
        </p:nvCxnSpPr>
        <p:spPr>
          <a:xfrm flipH="1">
            <a:off x="7535646"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34B7B5AB-C77D-2AA4-5611-1682577D68C0}"/>
              </a:ext>
            </a:extLst>
          </p:cNvPr>
          <p:cNvCxnSpPr>
            <a:cxnSpLocks/>
          </p:cNvCxnSpPr>
          <p:nvPr/>
        </p:nvCxnSpPr>
        <p:spPr>
          <a:xfrm>
            <a:off x="7903781" y="813781"/>
            <a:ext cx="0" cy="1005527"/>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7B8BF87B-CD80-F40B-D0DC-9149FAAB7A1B}"/>
              </a:ext>
            </a:extLst>
          </p:cNvPr>
          <p:cNvSpPr txBox="1"/>
          <p:nvPr/>
        </p:nvSpPr>
        <p:spPr>
          <a:xfrm>
            <a:off x="7177064" y="1245830"/>
            <a:ext cx="681597" cy="461665"/>
          </a:xfrm>
          <a:prstGeom prst="rect">
            <a:avLst/>
          </a:prstGeom>
          <a:noFill/>
        </p:spPr>
        <p:txBody>
          <a:bodyPr wrap="none" rtlCol="0">
            <a:spAutoFit/>
          </a:bodyPr>
          <a:lstStyle/>
          <a:p>
            <a:r>
              <a:rPr lang="cs-CZ" dirty="0"/>
              <a:t>SID</a:t>
            </a:r>
            <a:endParaRPr lang="en-US" baseline="-25000" dirty="0"/>
          </a:p>
        </p:txBody>
      </p:sp>
      <p:sp>
        <p:nvSpPr>
          <p:cNvPr id="66" name="TextovéPole 65">
            <a:extLst>
              <a:ext uri="{FF2B5EF4-FFF2-40B4-BE49-F238E27FC236}">
                <a16:creationId xmlns:a16="http://schemas.microsoft.com/office/drawing/2014/main" id="{CFE39E2B-1FDF-2267-3A77-6EC5CDF2334E}"/>
              </a:ext>
            </a:extLst>
          </p:cNvPr>
          <p:cNvSpPr txBox="1"/>
          <p:nvPr/>
        </p:nvSpPr>
        <p:spPr>
          <a:xfrm>
            <a:off x="6324488" y="3235113"/>
            <a:ext cx="1903085" cy="646331"/>
          </a:xfrm>
          <a:prstGeom prst="rect">
            <a:avLst/>
          </a:prstGeom>
          <a:solidFill>
            <a:srgbClr val="FFFF00"/>
          </a:solidFill>
        </p:spPr>
        <p:txBody>
          <a:bodyPr wrap="none" rtlCol="0">
            <a:spAutoFit/>
          </a:bodyPr>
          <a:lstStyle/>
          <a:p>
            <a:r>
              <a:rPr lang="cs-CZ" sz="1800" dirty="0" err="1"/>
              <a:t>Hyperchloremická</a:t>
            </a:r>
            <a:endParaRPr lang="cs-CZ" sz="1800" dirty="0"/>
          </a:p>
          <a:p>
            <a:pPr algn="ctr"/>
            <a:r>
              <a:rPr lang="cs-CZ" sz="1800" dirty="0"/>
              <a:t> acidóza</a:t>
            </a:r>
          </a:p>
        </p:txBody>
      </p:sp>
      <p:sp>
        <p:nvSpPr>
          <p:cNvPr id="67" name="TextovéPole 66">
            <a:extLst>
              <a:ext uri="{FF2B5EF4-FFF2-40B4-BE49-F238E27FC236}">
                <a16:creationId xmlns:a16="http://schemas.microsoft.com/office/drawing/2014/main" id="{5FE15665-17C4-C2F7-2EB8-8F778A734BE2}"/>
              </a:ext>
            </a:extLst>
          </p:cNvPr>
          <p:cNvSpPr txBox="1"/>
          <p:nvPr/>
        </p:nvSpPr>
        <p:spPr>
          <a:xfrm>
            <a:off x="6358393" y="2527227"/>
            <a:ext cx="1558440"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[Cl</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68" name="Šipka: dolů 67">
            <a:extLst>
              <a:ext uri="{FF2B5EF4-FFF2-40B4-BE49-F238E27FC236}">
                <a16:creationId xmlns:a16="http://schemas.microsoft.com/office/drawing/2014/main" id="{AB3F7498-3755-2139-2680-DB5938835DC8}"/>
              </a:ext>
            </a:extLst>
          </p:cNvPr>
          <p:cNvSpPr/>
          <p:nvPr/>
        </p:nvSpPr>
        <p:spPr>
          <a:xfrm>
            <a:off x="7050906" y="133688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9" name="Šipka: dolů 68">
            <a:extLst>
              <a:ext uri="{FF2B5EF4-FFF2-40B4-BE49-F238E27FC236}">
                <a16:creationId xmlns:a16="http://schemas.microsoft.com/office/drawing/2014/main" id="{B27F198C-323A-9E63-64C4-AB27A3A0BABA}"/>
              </a:ext>
            </a:extLst>
          </p:cNvPr>
          <p:cNvSpPr/>
          <p:nvPr/>
        </p:nvSpPr>
        <p:spPr>
          <a:xfrm rot="10800000">
            <a:off x="8596311" y="406359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18804639"/>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86AFB2-39C5-D4CF-2904-301C545C68D4}"/>
            </a:ext>
          </a:extLst>
        </p:cNvPr>
        <p:cNvGrpSpPr/>
        <p:nvPr/>
      </p:nvGrpSpPr>
      <p:grpSpPr>
        <a:xfrm>
          <a:off x="0" y="0"/>
          <a:ext cx="0" cy="0"/>
          <a:chOff x="0" y="0"/>
          <a:chExt cx="0" cy="0"/>
        </a:xfrm>
      </p:grpSpPr>
      <p:grpSp>
        <p:nvGrpSpPr>
          <p:cNvPr id="70" name="Skupina 69">
            <a:extLst>
              <a:ext uri="{FF2B5EF4-FFF2-40B4-BE49-F238E27FC236}">
                <a16:creationId xmlns:a16="http://schemas.microsoft.com/office/drawing/2014/main" id="{7B6CF664-52A8-C289-52DB-FB3F496CAB8C}"/>
              </a:ext>
            </a:extLst>
          </p:cNvPr>
          <p:cNvGrpSpPr/>
          <p:nvPr/>
        </p:nvGrpSpPr>
        <p:grpSpPr>
          <a:xfrm>
            <a:off x="234277" y="155365"/>
            <a:ext cx="4744868" cy="6219574"/>
            <a:chOff x="4573204" y="1271352"/>
            <a:chExt cx="1599983" cy="1790172"/>
          </a:xfrm>
        </p:grpSpPr>
        <p:pic>
          <p:nvPicPr>
            <p:cNvPr id="71" name="Obrázek 70">
              <a:extLst>
                <a:ext uri="{FF2B5EF4-FFF2-40B4-BE49-F238E27FC236}">
                  <a16:creationId xmlns:a16="http://schemas.microsoft.com/office/drawing/2014/main" id="{B694C4F5-0925-E727-B7CE-68E03B53CBBA}"/>
                </a:ext>
              </a:extLst>
            </p:cNvPr>
            <p:cNvPicPr>
              <a:picLocks noChangeAspect="1"/>
            </p:cNvPicPr>
            <p:nvPr/>
          </p:nvPicPr>
          <p:blipFill rotWithShape="1">
            <a:blip r:embed="rId3">
              <a:clrChange>
                <a:clrFrom>
                  <a:srgbClr val="FFFFFF"/>
                </a:clrFrom>
                <a:clrTo>
                  <a:srgbClr val="FFFFFF">
                    <a:alpha val="0"/>
                  </a:srgbClr>
                </a:clrTo>
              </a:clrChange>
            </a:blip>
            <a:srcRect l="40" t="23061" r="66611" b="5389"/>
            <a:stretch/>
          </p:blipFill>
          <p:spPr>
            <a:xfrm>
              <a:off x="4573204" y="1271352"/>
              <a:ext cx="1582125" cy="1756858"/>
            </a:xfrm>
            <a:prstGeom prst="rect">
              <a:avLst/>
            </a:prstGeom>
          </p:spPr>
        </p:pic>
        <p:sp>
          <p:nvSpPr>
            <p:cNvPr id="72" name="Obdélník 71">
              <a:extLst>
                <a:ext uri="{FF2B5EF4-FFF2-40B4-BE49-F238E27FC236}">
                  <a16:creationId xmlns:a16="http://schemas.microsoft.com/office/drawing/2014/main" id="{9D1ABDEA-F5E6-561C-8BD6-2D3A1A0B2275}"/>
                </a:ext>
              </a:extLst>
            </p:cNvPr>
            <p:cNvSpPr/>
            <p:nvPr/>
          </p:nvSpPr>
          <p:spPr>
            <a:xfrm>
              <a:off x="5291233" y="2950409"/>
              <a:ext cx="881954" cy="111115"/>
            </a:xfrm>
            <a:prstGeom prst="rect">
              <a:avLst/>
            </a:prstGeom>
            <a:solidFill>
              <a:srgbClr val="FCFD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Obdélník 35">
            <a:extLst>
              <a:ext uri="{FF2B5EF4-FFF2-40B4-BE49-F238E27FC236}">
                <a16:creationId xmlns:a16="http://schemas.microsoft.com/office/drawing/2014/main" id="{763C7269-BEEF-12E5-9AF5-EF3A6FF69A18}"/>
              </a:ext>
            </a:extLst>
          </p:cNvPr>
          <p:cNvSpPr/>
          <p:nvPr/>
        </p:nvSpPr>
        <p:spPr>
          <a:xfrm>
            <a:off x="9474418"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AE3F0F1A-2D7C-0E0E-518A-F5D6C5ECB59C}"/>
              </a:ext>
            </a:extLst>
          </p:cNvPr>
          <p:cNvSpPr/>
          <p:nvPr/>
        </p:nvSpPr>
        <p:spPr>
          <a:xfrm>
            <a:off x="9474418"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01827F4C-3D66-F7DE-88AF-CFA94F8A1133}"/>
              </a:ext>
            </a:extLst>
          </p:cNvPr>
          <p:cNvSpPr/>
          <p:nvPr/>
        </p:nvSpPr>
        <p:spPr>
          <a:xfrm>
            <a:off x="9474418"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5EF3E2EA-2E9E-0DB9-68B2-96A34DA9B975}"/>
              </a:ext>
            </a:extLst>
          </p:cNvPr>
          <p:cNvSpPr/>
          <p:nvPr/>
        </p:nvSpPr>
        <p:spPr>
          <a:xfrm>
            <a:off x="9474418"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3DAC3038-F3A6-831E-5636-DE0F6A4E1E20}"/>
              </a:ext>
            </a:extLst>
          </p:cNvPr>
          <p:cNvSpPr/>
          <p:nvPr/>
        </p:nvSpPr>
        <p:spPr>
          <a:xfrm>
            <a:off x="8538314" y="2234940"/>
            <a:ext cx="936104" cy="4074381"/>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TextovéPole 40">
            <a:extLst>
              <a:ext uri="{FF2B5EF4-FFF2-40B4-BE49-F238E27FC236}">
                <a16:creationId xmlns:a16="http://schemas.microsoft.com/office/drawing/2014/main" id="{E10462FA-7B77-D5F2-5702-4FA132E59928}"/>
              </a:ext>
            </a:extLst>
          </p:cNvPr>
          <p:cNvSpPr txBox="1"/>
          <p:nvPr/>
        </p:nvSpPr>
        <p:spPr>
          <a:xfrm>
            <a:off x="9240092"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F3E9875E-FCA3-9DFF-B556-95597D4BC4E4}"/>
              </a:ext>
            </a:extLst>
          </p:cNvPr>
          <p:cNvSpPr txBox="1"/>
          <p:nvPr/>
        </p:nvSpPr>
        <p:spPr>
          <a:xfrm>
            <a:off x="10667866"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EE4D42A4-1C4F-CC6C-6E58-327DE6FCF33A}"/>
              </a:ext>
            </a:extLst>
          </p:cNvPr>
          <p:cNvSpPr txBox="1"/>
          <p:nvPr/>
        </p:nvSpPr>
        <p:spPr>
          <a:xfrm>
            <a:off x="10841636"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4" name="TextovéPole 43">
            <a:extLst>
              <a:ext uri="{FF2B5EF4-FFF2-40B4-BE49-F238E27FC236}">
                <a16:creationId xmlns:a16="http://schemas.microsoft.com/office/drawing/2014/main" id="{D229CBDF-BC16-E45B-4CC0-5E852E3F3838}"/>
              </a:ext>
            </a:extLst>
          </p:cNvPr>
          <p:cNvSpPr txBox="1"/>
          <p:nvPr/>
        </p:nvSpPr>
        <p:spPr>
          <a:xfrm>
            <a:off x="11326104"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5" name="TextovéPole 44">
            <a:extLst>
              <a:ext uri="{FF2B5EF4-FFF2-40B4-BE49-F238E27FC236}">
                <a16:creationId xmlns:a16="http://schemas.microsoft.com/office/drawing/2014/main" id="{1AB124AC-4CD4-53D0-B513-0C70325319AA}"/>
              </a:ext>
            </a:extLst>
          </p:cNvPr>
          <p:cNvSpPr txBox="1"/>
          <p:nvPr/>
        </p:nvSpPr>
        <p:spPr>
          <a:xfrm>
            <a:off x="9618435"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6" name="TextovéPole 45">
            <a:extLst>
              <a:ext uri="{FF2B5EF4-FFF2-40B4-BE49-F238E27FC236}">
                <a16:creationId xmlns:a16="http://schemas.microsoft.com/office/drawing/2014/main" id="{C6B17C21-59C7-984F-44D3-5F8F54CCAF73}"/>
              </a:ext>
            </a:extLst>
          </p:cNvPr>
          <p:cNvSpPr txBox="1"/>
          <p:nvPr/>
        </p:nvSpPr>
        <p:spPr>
          <a:xfrm>
            <a:off x="8757373"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7" name="Skupina 46">
            <a:extLst>
              <a:ext uri="{FF2B5EF4-FFF2-40B4-BE49-F238E27FC236}">
                <a16:creationId xmlns:a16="http://schemas.microsoft.com/office/drawing/2014/main" id="{053976BF-D4CF-59B5-AFEF-3757833F049C}"/>
              </a:ext>
            </a:extLst>
          </p:cNvPr>
          <p:cNvGrpSpPr/>
          <p:nvPr/>
        </p:nvGrpSpPr>
        <p:grpSpPr>
          <a:xfrm>
            <a:off x="8536104" y="1772815"/>
            <a:ext cx="936104" cy="462123"/>
            <a:chOff x="2339752" y="2192728"/>
            <a:chExt cx="936104" cy="372176"/>
          </a:xfrm>
        </p:grpSpPr>
        <p:sp>
          <p:nvSpPr>
            <p:cNvPr id="48" name="Obdélník 47">
              <a:extLst>
                <a:ext uri="{FF2B5EF4-FFF2-40B4-BE49-F238E27FC236}">
                  <a16:creationId xmlns:a16="http://schemas.microsoft.com/office/drawing/2014/main" id="{2369EE86-9321-5FD3-E52F-8617ADD025A9}"/>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TextovéPole 48">
              <a:extLst>
                <a:ext uri="{FF2B5EF4-FFF2-40B4-BE49-F238E27FC236}">
                  <a16:creationId xmlns:a16="http://schemas.microsoft.com/office/drawing/2014/main" id="{14993531-CE51-D29E-78D1-B857161E04E7}"/>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0" name="Skupina 49">
            <a:extLst>
              <a:ext uri="{FF2B5EF4-FFF2-40B4-BE49-F238E27FC236}">
                <a16:creationId xmlns:a16="http://schemas.microsoft.com/office/drawing/2014/main" id="{D463DC75-7E59-C0FF-4766-972FF752385E}"/>
              </a:ext>
            </a:extLst>
          </p:cNvPr>
          <p:cNvGrpSpPr/>
          <p:nvPr/>
        </p:nvGrpSpPr>
        <p:grpSpPr>
          <a:xfrm>
            <a:off x="8536104" y="792615"/>
            <a:ext cx="1008114" cy="1026692"/>
            <a:chOff x="2337542" y="784345"/>
            <a:chExt cx="1008114" cy="1348511"/>
          </a:xfrm>
        </p:grpSpPr>
        <p:sp>
          <p:nvSpPr>
            <p:cNvPr id="51" name="Obdélník 50">
              <a:extLst>
                <a:ext uri="{FF2B5EF4-FFF2-40B4-BE49-F238E27FC236}">
                  <a16:creationId xmlns:a16="http://schemas.microsoft.com/office/drawing/2014/main" id="{A8AB8DE8-A5D5-BB46-295A-EC2E591AEA47}"/>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2" name="Skupina 51">
              <a:extLst>
                <a:ext uri="{FF2B5EF4-FFF2-40B4-BE49-F238E27FC236}">
                  <a16:creationId xmlns:a16="http://schemas.microsoft.com/office/drawing/2014/main" id="{49963676-7D30-6DD3-72B1-EABF0865EB3E}"/>
                </a:ext>
              </a:extLst>
            </p:cNvPr>
            <p:cNvGrpSpPr/>
            <p:nvPr/>
          </p:nvGrpSpPr>
          <p:grpSpPr>
            <a:xfrm>
              <a:off x="2337542" y="1311151"/>
              <a:ext cx="1008114" cy="821705"/>
              <a:chOff x="2339752" y="1340768"/>
              <a:chExt cx="1005909" cy="864096"/>
            </a:xfrm>
          </p:grpSpPr>
          <p:sp>
            <p:nvSpPr>
              <p:cNvPr id="56" name="Obdélník 55">
                <a:extLst>
                  <a:ext uri="{FF2B5EF4-FFF2-40B4-BE49-F238E27FC236}">
                    <a16:creationId xmlns:a16="http://schemas.microsoft.com/office/drawing/2014/main" id="{17939A87-20B9-F44C-2306-ABCC18124007}"/>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TextovéPole 56">
                <a:extLst>
                  <a:ext uri="{FF2B5EF4-FFF2-40B4-BE49-F238E27FC236}">
                    <a16:creationId xmlns:a16="http://schemas.microsoft.com/office/drawing/2014/main" id="{2746415D-73D6-BAA0-C627-F6C1557D925A}"/>
                  </a:ext>
                </a:extLst>
              </p:cNvPr>
              <p:cNvSpPr txBox="1"/>
              <p:nvPr/>
            </p:nvSpPr>
            <p:spPr>
              <a:xfrm>
                <a:off x="2340857" y="1541983"/>
                <a:ext cx="1004804" cy="637657"/>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3" name="Skupina 52">
              <a:extLst>
                <a:ext uri="{FF2B5EF4-FFF2-40B4-BE49-F238E27FC236}">
                  <a16:creationId xmlns:a16="http://schemas.microsoft.com/office/drawing/2014/main" id="{DEB20CB1-6CD6-FA06-12BF-17B62CBDFF06}"/>
                </a:ext>
              </a:extLst>
            </p:cNvPr>
            <p:cNvGrpSpPr/>
            <p:nvPr/>
          </p:nvGrpSpPr>
          <p:grpSpPr>
            <a:xfrm>
              <a:off x="2337542" y="784345"/>
              <a:ext cx="936104" cy="606375"/>
              <a:chOff x="2339752" y="813962"/>
              <a:chExt cx="936104" cy="606375"/>
            </a:xfrm>
          </p:grpSpPr>
          <p:sp>
            <p:nvSpPr>
              <p:cNvPr id="54" name="Obdélník 53">
                <a:extLst>
                  <a:ext uri="{FF2B5EF4-FFF2-40B4-BE49-F238E27FC236}">
                    <a16:creationId xmlns:a16="http://schemas.microsoft.com/office/drawing/2014/main" id="{3C94C4C8-4B6E-9AC6-94A5-CA1775A9621C}"/>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TextovéPole 54">
                <a:extLst>
                  <a:ext uri="{FF2B5EF4-FFF2-40B4-BE49-F238E27FC236}">
                    <a16:creationId xmlns:a16="http://schemas.microsoft.com/office/drawing/2014/main" id="{09D95812-2728-885D-D857-2187CEBDC376}"/>
                  </a:ext>
                </a:extLst>
              </p:cNvPr>
              <p:cNvSpPr txBox="1"/>
              <p:nvPr/>
            </p:nvSpPr>
            <p:spPr>
              <a:xfrm>
                <a:off x="2389499" y="813962"/>
                <a:ext cx="715260" cy="606375"/>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58" name="Přímá spojnice 57">
            <a:extLst>
              <a:ext uri="{FF2B5EF4-FFF2-40B4-BE49-F238E27FC236}">
                <a16:creationId xmlns:a16="http://schemas.microsoft.com/office/drawing/2014/main" id="{95B05C15-F5A3-8A95-960B-12BBC75D7E9A}"/>
              </a:ext>
            </a:extLst>
          </p:cNvPr>
          <p:cNvCxnSpPr>
            <a:cxnSpLocks/>
          </p:cNvCxnSpPr>
          <p:nvPr/>
        </p:nvCxnSpPr>
        <p:spPr>
          <a:xfrm flipH="1">
            <a:off x="10277589"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DE6F59F9-1503-5CBA-230C-E6373F96EBED}"/>
              </a:ext>
            </a:extLst>
          </p:cNvPr>
          <p:cNvCxnSpPr>
            <a:cxnSpLocks/>
            <a:stCxn id="43" idx="1"/>
            <a:endCxn id="38" idx="3"/>
          </p:cNvCxnSpPr>
          <p:nvPr/>
        </p:nvCxnSpPr>
        <p:spPr>
          <a:xfrm flipH="1">
            <a:off x="10410522"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56DDABB3-DE0A-AEDE-7C0E-D35F1B2B519C}"/>
              </a:ext>
            </a:extLst>
          </p:cNvPr>
          <p:cNvCxnSpPr>
            <a:cxnSpLocks/>
            <a:stCxn id="44" idx="1"/>
            <a:endCxn id="37" idx="3"/>
          </p:cNvCxnSpPr>
          <p:nvPr/>
        </p:nvCxnSpPr>
        <p:spPr>
          <a:xfrm flipH="1">
            <a:off x="10410522"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208B98B9-F9FE-3E3F-9726-49B4ED9DA976}"/>
              </a:ext>
            </a:extLst>
          </p:cNvPr>
          <p:cNvCxnSpPr>
            <a:cxnSpLocks/>
          </p:cNvCxnSpPr>
          <p:nvPr/>
        </p:nvCxnSpPr>
        <p:spPr>
          <a:xfrm flipV="1">
            <a:off x="8897131"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9D839D4A-A9A2-293E-BC7B-882EED66244C}"/>
              </a:ext>
            </a:extLst>
          </p:cNvPr>
          <p:cNvCxnSpPr/>
          <p:nvPr/>
        </p:nvCxnSpPr>
        <p:spPr>
          <a:xfrm flipH="1">
            <a:off x="7458194" y="1819307"/>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5DA32BDD-1B0F-68B8-0FAC-69B6BDEFD1B1}"/>
              </a:ext>
            </a:extLst>
          </p:cNvPr>
          <p:cNvCxnSpPr/>
          <p:nvPr/>
        </p:nvCxnSpPr>
        <p:spPr>
          <a:xfrm flipH="1">
            <a:off x="7535646"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7ED07906-66B4-1F95-DA92-66693F9E949F}"/>
              </a:ext>
            </a:extLst>
          </p:cNvPr>
          <p:cNvCxnSpPr>
            <a:cxnSpLocks/>
          </p:cNvCxnSpPr>
          <p:nvPr/>
        </p:nvCxnSpPr>
        <p:spPr>
          <a:xfrm>
            <a:off x="7903781" y="813781"/>
            <a:ext cx="0" cy="1005527"/>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480E7A21-1CF1-2D46-6178-1D56683C7C45}"/>
              </a:ext>
            </a:extLst>
          </p:cNvPr>
          <p:cNvSpPr txBox="1"/>
          <p:nvPr/>
        </p:nvSpPr>
        <p:spPr>
          <a:xfrm>
            <a:off x="7177064" y="1245830"/>
            <a:ext cx="681597" cy="461665"/>
          </a:xfrm>
          <a:prstGeom prst="rect">
            <a:avLst/>
          </a:prstGeom>
          <a:noFill/>
        </p:spPr>
        <p:txBody>
          <a:bodyPr wrap="none" rtlCol="0">
            <a:spAutoFit/>
          </a:bodyPr>
          <a:lstStyle/>
          <a:p>
            <a:r>
              <a:rPr lang="cs-CZ" dirty="0"/>
              <a:t>SID</a:t>
            </a:r>
            <a:endParaRPr lang="en-US" baseline="-25000" dirty="0"/>
          </a:p>
        </p:txBody>
      </p:sp>
      <p:sp>
        <p:nvSpPr>
          <p:cNvPr id="66" name="TextovéPole 65">
            <a:extLst>
              <a:ext uri="{FF2B5EF4-FFF2-40B4-BE49-F238E27FC236}">
                <a16:creationId xmlns:a16="http://schemas.microsoft.com/office/drawing/2014/main" id="{ABE7BDDC-3E15-DE9F-9167-F9D73FC8E712}"/>
              </a:ext>
            </a:extLst>
          </p:cNvPr>
          <p:cNvSpPr txBox="1"/>
          <p:nvPr/>
        </p:nvSpPr>
        <p:spPr>
          <a:xfrm>
            <a:off x="6324488" y="3235113"/>
            <a:ext cx="1903085" cy="646331"/>
          </a:xfrm>
          <a:prstGeom prst="rect">
            <a:avLst/>
          </a:prstGeom>
          <a:solidFill>
            <a:srgbClr val="FFFF00"/>
          </a:solidFill>
        </p:spPr>
        <p:txBody>
          <a:bodyPr wrap="none" rtlCol="0">
            <a:spAutoFit/>
          </a:bodyPr>
          <a:lstStyle/>
          <a:p>
            <a:r>
              <a:rPr lang="cs-CZ" sz="1800" dirty="0" err="1"/>
              <a:t>Hyperchloremická</a:t>
            </a:r>
            <a:endParaRPr lang="cs-CZ" sz="1800" dirty="0"/>
          </a:p>
          <a:p>
            <a:pPr algn="ctr"/>
            <a:r>
              <a:rPr lang="cs-CZ" sz="1800" dirty="0"/>
              <a:t> acidóza</a:t>
            </a:r>
          </a:p>
        </p:txBody>
      </p:sp>
      <p:sp>
        <p:nvSpPr>
          <p:cNvPr id="68" name="Šipka: dolů 67">
            <a:extLst>
              <a:ext uri="{FF2B5EF4-FFF2-40B4-BE49-F238E27FC236}">
                <a16:creationId xmlns:a16="http://schemas.microsoft.com/office/drawing/2014/main" id="{695117C0-E9D9-8C58-3E00-168987A64183}"/>
              </a:ext>
            </a:extLst>
          </p:cNvPr>
          <p:cNvSpPr/>
          <p:nvPr/>
        </p:nvSpPr>
        <p:spPr>
          <a:xfrm>
            <a:off x="7050906" y="133688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9" name="Šipka: dolů 68">
            <a:extLst>
              <a:ext uri="{FF2B5EF4-FFF2-40B4-BE49-F238E27FC236}">
                <a16:creationId xmlns:a16="http://schemas.microsoft.com/office/drawing/2014/main" id="{EA38887E-E28B-6123-59AF-4AF98AF2AD76}"/>
              </a:ext>
            </a:extLst>
          </p:cNvPr>
          <p:cNvSpPr/>
          <p:nvPr/>
        </p:nvSpPr>
        <p:spPr>
          <a:xfrm rot="10800000">
            <a:off x="8596311" y="406359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Volný tvar: obrazec 2">
            <a:extLst>
              <a:ext uri="{FF2B5EF4-FFF2-40B4-BE49-F238E27FC236}">
                <a16:creationId xmlns:a16="http://schemas.microsoft.com/office/drawing/2014/main" id="{60C48F09-6FF6-4A59-DF48-C4588F5C83DE}"/>
              </a:ext>
            </a:extLst>
          </p:cNvPr>
          <p:cNvSpPr/>
          <p:nvPr/>
        </p:nvSpPr>
        <p:spPr>
          <a:xfrm>
            <a:off x="4950720" y="1064132"/>
            <a:ext cx="3594972" cy="1695843"/>
          </a:xfrm>
          <a:custGeom>
            <a:avLst/>
            <a:gdLst>
              <a:gd name="connsiteX0" fmla="*/ 0 w 1820412"/>
              <a:gd name="connsiteY0" fmla="*/ 1620026 h 1620026"/>
              <a:gd name="connsiteX1" fmla="*/ 536896 w 1820412"/>
              <a:gd name="connsiteY1" fmla="*/ 1183798 h 1620026"/>
              <a:gd name="connsiteX2" fmla="*/ 604008 w 1820412"/>
              <a:gd name="connsiteY2" fmla="*/ 160342 h 1620026"/>
              <a:gd name="connsiteX3" fmla="*/ 1820412 w 1820412"/>
              <a:gd name="connsiteY3" fmla="*/ 17729 h 1620026"/>
              <a:gd name="connsiteX0" fmla="*/ 0 w 1744137"/>
              <a:gd name="connsiteY0" fmla="*/ 1626213 h 1626213"/>
              <a:gd name="connsiteX1" fmla="*/ 536896 w 1744137"/>
              <a:gd name="connsiteY1" fmla="*/ 1189985 h 1626213"/>
              <a:gd name="connsiteX2" fmla="*/ 604008 w 1744137"/>
              <a:gd name="connsiteY2" fmla="*/ 166529 h 1626213"/>
              <a:gd name="connsiteX3" fmla="*/ 1744137 w 1744137"/>
              <a:gd name="connsiteY3" fmla="*/ 15608 h 1626213"/>
              <a:gd name="connsiteX0" fmla="*/ 0 w 1744137"/>
              <a:gd name="connsiteY0" fmla="*/ 1610605 h 1610605"/>
              <a:gd name="connsiteX1" fmla="*/ 536896 w 1744137"/>
              <a:gd name="connsiteY1" fmla="*/ 1174377 h 1610605"/>
              <a:gd name="connsiteX2" fmla="*/ 604008 w 1744137"/>
              <a:gd name="connsiteY2" fmla="*/ 150921 h 1610605"/>
              <a:gd name="connsiteX3" fmla="*/ 1744137 w 1744137"/>
              <a:gd name="connsiteY3" fmla="*/ 0 h 1610605"/>
              <a:gd name="connsiteX0" fmla="*/ 0 w 1706000"/>
              <a:gd name="connsiteY0" fmla="*/ 1585683 h 1585683"/>
              <a:gd name="connsiteX1" fmla="*/ 536896 w 1706000"/>
              <a:gd name="connsiteY1" fmla="*/ 1149455 h 1585683"/>
              <a:gd name="connsiteX2" fmla="*/ 604008 w 1706000"/>
              <a:gd name="connsiteY2" fmla="*/ 125999 h 1585683"/>
              <a:gd name="connsiteX3" fmla="*/ 1706000 w 1706000"/>
              <a:gd name="connsiteY3" fmla="*/ 0 h 1585683"/>
              <a:gd name="connsiteX0" fmla="*/ 0 w 1706000"/>
              <a:gd name="connsiteY0" fmla="*/ 1651701 h 1651701"/>
              <a:gd name="connsiteX1" fmla="*/ 536896 w 1706000"/>
              <a:gd name="connsiteY1" fmla="*/ 1215473 h 1651701"/>
              <a:gd name="connsiteX2" fmla="*/ 887693 w 1706000"/>
              <a:gd name="connsiteY2" fmla="*/ 77340 h 1651701"/>
              <a:gd name="connsiteX3" fmla="*/ 1706000 w 1706000"/>
              <a:gd name="connsiteY3" fmla="*/ 66018 h 1651701"/>
              <a:gd name="connsiteX0" fmla="*/ 0 w 1711617"/>
              <a:gd name="connsiteY0" fmla="*/ 1617614 h 1617614"/>
              <a:gd name="connsiteX1" fmla="*/ 536896 w 1711617"/>
              <a:gd name="connsiteY1" fmla="*/ 1181386 h 1617614"/>
              <a:gd name="connsiteX2" fmla="*/ 887693 w 1711617"/>
              <a:gd name="connsiteY2" fmla="*/ 43253 h 1617614"/>
              <a:gd name="connsiteX3" fmla="*/ 1711617 w 1711617"/>
              <a:gd name="connsiteY3" fmla="*/ 318623 h 1617614"/>
              <a:gd name="connsiteX0" fmla="*/ 0 w 1711617"/>
              <a:gd name="connsiteY0" fmla="*/ 1648263 h 1648263"/>
              <a:gd name="connsiteX1" fmla="*/ 536896 w 1711617"/>
              <a:gd name="connsiteY1" fmla="*/ 1212035 h 1648263"/>
              <a:gd name="connsiteX2" fmla="*/ 887693 w 1711617"/>
              <a:gd name="connsiteY2" fmla="*/ 73902 h 1648263"/>
              <a:gd name="connsiteX3" fmla="*/ 1711617 w 1711617"/>
              <a:gd name="connsiteY3" fmla="*/ 349272 h 1648263"/>
            </a:gdLst>
            <a:ahLst/>
            <a:cxnLst>
              <a:cxn ang="0">
                <a:pos x="connsiteX0" y="connsiteY0"/>
              </a:cxn>
              <a:cxn ang="0">
                <a:pos x="connsiteX1" y="connsiteY1"/>
              </a:cxn>
              <a:cxn ang="0">
                <a:pos x="connsiteX2" y="connsiteY2"/>
              </a:cxn>
              <a:cxn ang="0">
                <a:pos x="connsiteX3" y="connsiteY3"/>
              </a:cxn>
            </a:cxnLst>
            <a:rect l="l" t="t" r="r" b="b"/>
            <a:pathLst>
              <a:path w="1711617" h="1648263">
                <a:moveTo>
                  <a:pt x="0" y="1648263"/>
                </a:moveTo>
                <a:cubicBezTo>
                  <a:pt x="218114" y="1551789"/>
                  <a:pt x="388947" y="1474428"/>
                  <a:pt x="536896" y="1212035"/>
                </a:cubicBezTo>
                <a:cubicBezTo>
                  <a:pt x="684845" y="949642"/>
                  <a:pt x="673774" y="268247"/>
                  <a:pt x="887693" y="73902"/>
                </a:cubicBezTo>
                <a:cubicBezTo>
                  <a:pt x="1101612" y="-120443"/>
                  <a:pt x="1184244" y="102586"/>
                  <a:pt x="1711617" y="349272"/>
                </a:cubicBezTo>
              </a:path>
            </a:pathLst>
          </a:cu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74" name="Volný tvar: obrazec 73">
            <a:extLst>
              <a:ext uri="{FF2B5EF4-FFF2-40B4-BE49-F238E27FC236}">
                <a16:creationId xmlns:a16="http://schemas.microsoft.com/office/drawing/2014/main" id="{5B60A9AA-C52C-99C9-4880-AA078D6B3942}"/>
              </a:ext>
            </a:extLst>
          </p:cNvPr>
          <p:cNvSpPr/>
          <p:nvPr/>
        </p:nvSpPr>
        <p:spPr>
          <a:xfrm>
            <a:off x="4577340" y="2074909"/>
            <a:ext cx="3931613" cy="1750131"/>
          </a:xfrm>
          <a:custGeom>
            <a:avLst/>
            <a:gdLst>
              <a:gd name="connsiteX0" fmla="*/ 0 w 1761688"/>
              <a:gd name="connsiteY0" fmla="*/ 2399479 h 2451303"/>
              <a:gd name="connsiteX1" fmla="*/ 578840 w 1761688"/>
              <a:gd name="connsiteY1" fmla="*/ 2265255 h 2451303"/>
              <a:gd name="connsiteX2" fmla="*/ 931178 w 1761688"/>
              <a:gd name="connsiteY2" fmla="*/ 881071 h 2451303"/>
              <a:gd name="connsiteX3" fmla="*/ 1115735 w 1761688"/>
              <a:gd name="connsiteY3" fmla="*/ 100895 h 2451303"/>
              <a:gd name="connsiteX4" fmla="*/ 1761688 w 1761688"/>
              <a:gd name="connsiteY4" fmla="*/ 33783 h 2451303"/>
              <a:gd name="connsiteX0" fmla="*/ 0 w 1761688"/>
              <a:gd name="connsiteY0" fmla="*/ 2383358 h 2435182"/>
              <a:gd name="connsiteX1" fmla="*/ 578840 w 1761688"/>
              <a:gd name="connsiteY1" fmla="*/ 2249134 h 2435182"/>
              <a:gd name="connsiteX2" fmla="*/ 931178 w 1761688"/>
              <a:gd name="connsiteY2" fmla="*/ 864950 h 2435182"/>
              <a:gd name="connsiteX3" fmla="*/ 1124124 w 1761688"/>
              <a:gd name="connsiteY3" fmla="*/ 135108 h 2435182"/>
              <a:gd name="connsiteX4" fmla="*/ 1761688 w 1761688"/>
              <a:gd name="connsiteY4" fmla="*/ 17662 h 2435182"/>
              <a:gd name="connsiteX0" fmla="*/ 0 w 1795244"/>
              <a:gd name="connsiteY0" fmla="*/ 2383358 h 2435182"/>
              <a:gd name="connsiteX1" fmla="*/ 578840 w 1795244"/>
              <a:gd name="connsiteY1" fmla="*/ 2249134 h 2435182"/>
              <a:gd name="connsiteX2" fmla="*/ 931178 w 1795244"/>
              <a:gd name="connsiteY2" fmla="*/ 864950 h 2435182"/>
              <a:gd name="connsiteX3" fmla="*/ 1124124 w 1795244"/>
              <a:gd name="connsiteY3" fmla="*/ 135108 h 2435182"/>
              <a:gd name="connsiteX4" fmla="*/ 1795244 w 1795244"/>
              <a:gd name="connsiteY4" fmla="*/ 17662 h 2435182"/>
              <a:gd name="connsiteX0" fmla="*/ 0 w 1795244"/>
              <a:gd name="connsiteY0" fmla="*/ 2390015 h 2441839"/>
              <a:gd name="connsiteX1" fmla="*/ 578840 w 1795244"/>
              <a:gd name="connsiteY1" fmla="*/ 2255791 h 2441839"/>
              <a:gd name="connsiteX2" fmla="*/ 931178 w 1795244"/>
              <a:gd name="connsiteY2" fmla="*/ 871607 h 2441839"/>
              <a:gd name="connsiteX3" fmla="*/ 1182847 w 1795244"/>
              <a:gd name="connsiteY3" fmla="*/ 116598 h 2441839"/>
              <a:gd name="connsiteX4" fmla="*/ 1795244 w 1795244"/>
              <a:gd name="connsiteY4" fmla="*/ 24319 h 2441839"/>
              <a:gd name="connsiteX0" fmla="*/ 0 w 1409350"/>
              <a:gd name="connsiteY0" fmla="*/ 2357736 h 2409560"/>
              <a:gd name="connsiteX1" fmla="*/ 578840 w 1409350"/>
              <a:gd name="connsiteY1" fmla="*/ 2223512 h 2409560"/>
              <a:gd name="connsiteX2" fmla="*/ 931178 w 1409350"/>
              <a:gd name="connsiteY2" fmla="*/ 839328 h 2409560"/>
              <a:gd name="connsiteX3" fmla="*/ 1182847 w 1409350"/>
              <a:gd name="connsiteY3" fmla="*/ 84319 h 2409560"/>
              <a:gd name="connsiteX4" fmla="*/ 1409350 w 1409350"/>
              <a:gd name="connsiteY4" fmla="*/ 50763 h 2409560"/>
              <a:gd name="connsiteX0" fmla="*/ 0 w 1820411"/>
              <a:gd name="connsiteY0" fmla="*/ 2374312 h 2426136"/>
              <a:gd name="connsiteX1" fmla="*/ 578840 w 1820411"/>
              <a:gd name="connsiteY1" fmla="*/ 2240088 h 2426136"/>
              <a:gd name="connsiteX2" fmla="*/ 931178 w 1820411"/>
              <a:gd name="connsiteY2" fmla="*/ 855904 h 2426136"/>
              <a:gd name="connsiteX3" fmla="*/ 1182847 w 1820411"/>
              <a:gd name="connsiteY3" fmla="*/ 100895 h 2426136"/>
              <a:gd name="connsiteX4" fmla="*/ 1820411 w 1820411"/>
              <a:gd name="connsiteY4" fmla="*/ 33783 h 2426136"/>
              <a:gd name="connsiteX0" fmla="*/ 0 w 1820411"/>
              <a:gd name="connsiteY0" fmla="*/ 2347046 h 2398870"/>
              <a:gd name="connsiteX1" fmla="*/ 578840 w 1820411"/>
              <a:gd name="connsiteY1" fmla="*/ 2212822 h 2398870"/>
              <a:gd name="connsiteX2" fmla="*/ 931178 w 1820411"/>
              <a:gd name="connsiteY2" fmla="*/ 828638 h 2398870"/>
              <a:gd name="connsiteX3" fmla="*/ 1182847 w 1820411"/>
              <a:gd name="connsiteY3" fmla="*/ 73629 h 2398870"/>
              <a:gd name="connsiteX4" fmla="*/ 1820411 w 1820411"/>
              <a:gd name="connsiteY4" fmla="*/ 6517 h 2398870"/>
              <a:gd name="connsiteX0" fmla="*/ 0 w 1820411"/>
              <a:gd name="connsiteY0" fmla="*/ 2340529 h 2392353"/>
              <a:gd name="connsiteX1" fmla="*/ 578840 w 1820411"/>
              <a:gd name="connsiteY1" fmla="*/ 2206305 h 2392353"/>
              <a:gd name="connsiteX2" fmla="*/ 931178 w 1820411"/>
              <a:gd name="connsiteY2" fmla="*/ 822121 h 2392353"/>
              <a:gd name="connsiteX3" fmla="*/ 1115735 w 1820411"/>
              <a:gd name="connsiteY3" fmla="*/ 268448 h 2392353"/>
              <a:gd name="connsiteX4" fmla="*/ 1820411 w 1820411"/>
              <a:gd name="connsiteY4" fmla="*/ 0 h 2392353"/>
              <a:gd name="connsiteX0" fmla="*/ 0 w 1820411"/>
              <a:gd name="connsiteY0" fmla="*/ 2340529 h 2350128"/>
              <a:gd name="connsiteX1" fmla="*/ 696286 w 1820411"/>
              <a:gd name="connsiteY1" fmla="*/ 1921079 h 2350128"/>
              <a:gd name="connsiteX2" fmla="*/ 931178 w 1820411"/>
              <a:gd name="connsiteY2" fmla="*/ 822121 h 2350128"/>
              <a:gd name="connsiteX3" fmla="*/ 1115735 w 1820411"/>
              <a:gd name="connsiteY3" fmla="*/ 268448 h 2350128"/>
              <a:gd name="connsiteX4" fmla="*/ 1820411 w 1820411"/>
              <a:gd name="connsiteY4" fmla="*/ 0 h 2350128"/>
              <a:gd name="connsiteX0" fmla="*/ 0 w 1820411"/>
              <a:gd name="connsiteY0" fmla="*/ 2340529 h 2358786"/>
              <a:gd name="connsiteX1" fmla="*/ 482612 w 1820411"/>
              <a:gd name="connsiteY1" fmla="*/ 2063021 h 2358786"/>
              <a:gd name="connsiteX2" fmla="*/ 931178 w 1820411"/>
              <a:gd name="connsiteY2" fmla="*/ 822121 h 2358786"/>
              <a:gd name="connsiteX3" fmla="*/ 1115735 w 1820411"/>
              <a:gd name="connsiteY3" fmla="*/ 268448 h 2358786"/>
              <a:gd name="connsiteX4" fmla="*/ 1820411 w 1820411"/>
              <a:gd name="connsiteY4" fmla="*/ 0 h 2358786"/>
              <a:gd name="connsiteX0" fmla="*/ 0 w 1820411"/>
              <a:gd name="connsiteY0" fmla="*/ 2340529 h 2360359"/>
              <a:gd name="connsiteX1" fmla="*/ 482612 w 1820411"/>
              <a:gd name="connsiteY1" fmla="*/ 2063021 h 2360359"/>
              <a:gd name="connsiteX2" fmla="*/ 749266 w 1820411"/>
              <a:gd name="connsiteY2" fmla="*/ 732473 h 2360359"/>
              <a:gd name="connsiteX3" fmla="*/ 1115735 w 1820411"/>
              <a:gd name="connsiteY3" fmla="*/ 268448 h 2360359"/>
              <a:gd name="connsiteX4" fmla="*/ 1820411 w 1820411"/>
              <a:gd name="connsiteY4" fmla="*/ 0 h 2360359"/>
              <a:gd name="connsiteX0" fmla="*/ 0 w 1820411"/>
              <a:gd name="connsiteY0" fmla="*/ 2340529 h 2360359"/>
              <a:gd name="connsiteX1" fmla="*/ 482612 w 1820411"/>
              <a:gd name="connsiteY1" fmla="*/ 2063021 h 2360359"/>
              <a:gd name="connsiteX2" fmla="*/ 749266 w 1820411"/>
              <a:gd name="connsiteY2" fmla="*/ 732473 h 2360359"/>
              <a:gd name="connsiteX3" fmla="*/ 1081085 w 1820411"/>
              <a:gd name="connsiteY3" fmla="*/ 156388 h 2360359"/>
              <a:gd name="connsiteX4" fmla="*/ 1820411 w 1820411"/>
              <a:gd name="connsiteY4" fmla="*/ 0 h 2360359"/>
              <a:gd name="connsiteX0" fmla="*/ 0 w 1684699"/>
              <a:gd name="connsiteY0" fmla="*/ 2340529 h 2360359"/>
              <a:gd name="connsiteX1" fmla="*/ 482612 w 1684699"/>
              <a:gd name="connsiteY1" fmla="*/ 2063021 h 2360359"/>
              <a:gd name="connsiteX2" fmla="*/ 749266 w 1684699"/>
              <a:gd name="connsiteY2" fmla="*/ 732473 h 2360359"/>
              <a:gd name="connsiteX3" fmla="*/ 1081085 w 1684699"/>
              <a:gd name="connsiteY3" fmla="*/ 156388 h 2360359"/>
              <a:gd name="connsiteX4" fmla="*/ 1684699 w 1684699"/>
              <a:gd name="connsiteY4" fmla="*/ 0 h 2360359"/>
              <a:gd name="connsiteX0" fmla="*/ 0 w 1753999"/>
              <a:gd name="connsiteY0" fmla="*/ 2295706 h 2315536"/>
              <a:gd name="connsiteX1" fmla="*/ 482612 w 1753999"/>
              <a:gd name="connsiteY1" fmla="*/ 2018198 h 2315536"/>
              <a:gd name="connsiteX2" fmla="*/ 749266 w 1753999"/>
              <a:gd name="connsiteY2" fmla="*/ 687650 h 2315536"/>
              <a:gd name="connsiteX3" fmla="*/ 1081085 w 1753999"/>
              <a:gd name="connsiteY3" fmla="*/ 111565 h 2315536"/>
              <a:gd name="connsiteX4" fmla="*/ 1753999 w 1753999"/>
              <a:gd name="connsiteY4" fmla="*/ 0 h 2315536"/>
              <a:gd name="connsiteX0" fmla="*/ 0 w 1800199"/>
              <a:gd name="connsiteY0" fmla="*/ 2250883 h 2276398"/>
              <a:gd name="connsiteX1" fmla="*/ 528812 w 1800199"/>
              <a:gd name="connsiteY1" fmla="*/ 2018198 h 2276398"/>
              <a:gd name="connsiteX2" fmla="*/ 795466 w 1800199"/>
              <a:gd name="connsiteY2" fmla="*/ 687650 h 2276398"/>
              <a:gd name="connsiteX3" fmla="*/ 1127285 w 1800199"/>
              <a:gd name="connsiteY3" fmla="*/ 111565 h 2276398"/>
              <a:gd name="connsiteX4" fmla="*/ 1800199 w 1800199"/>
              <a:gd name="connsiteY4" fmla="*/ 0 h 2276398"/>
              <a:gd name="connsiteX0" fmla="*/ 0 w 1846398"/>
              <a:gd name="connsiteY0" fmla="*/ 2288236 h 2308866"/>
              <a:gd name="connsiteX1" fmla="*/ 575011 w 1846398"/>
              <a:gd name="connsiteY1" fmla="*/ 2018198 h 2308866"/>
              <a:gd name="connsiteX2" fmla="*/ 841665 w 1846398"/>
              <a:gd name="connsiteY2" fmla="*/ 687650 h 2308866"/>
              <a:gd name="connsiteX3" fmla="*/ 1173484 w 1846398"/>
              <a:gd name="connsiteY3" fmla="*/ 111565 h 2308866"/>
              <a:gd name="connsiteX4" fmla="*/ 1846398 w 1846398"/>
              <a:gd name="connsiteY4" fmla="*/ 0 h 2308866"/>
              <a:gd name="connsiteX0" fmla="*/ 0 w 1846398"/>
              <a:gd name="connsiteY0" fmla="*/ 2288236 h 2288236"/>
              <a:gd name="connsiteX1" fmla="*/ 575011 w 1846398"/>
              <a:gd name="connsiteY1" fmla="*/ 2018198 h 2288236"/>
              <a:gd name="connsiteX2" fmla="*/ 841665 w 1846398"/>
              <a:gd name="connsiteY2" fmla="*/ 687650 h 2288236"/>
              <a:gd name="connsiteX3" fmla="*/ 1173484 w 1846398"/>
              <a:gd name="connsiteY3" fmla="*/ 111565 h 2288236"/>
              <a:gd name="connsiteX4" fmla="*/ 1846398 w 1846398"/>
              <a:gd name="connsiteY4" fmla="*/ 0 h 2288236"/>
              <a:gd name="connsiteX0" fmla="*/ 0 w 1904148"/>
              <a:gd name="connsiteY0" fmla="*/ 2258354 h 2258354"/>
              <a:gd name="connsiteX1" fmla="*/ 575011 w 1904148"/>
              <a:gd name="connsiteY1" fmla="*/ 1988316 h 2258354"/>
              <a:gd name="connsiteX2" fmla="*/ 841665 w 1904148"/>
              <a:gd name="connsiteY2" fmla="*/ 657768 h 2258354"/>
              <a:gd name="connsiteX3" fmla="*/ 1173484 w 1904148"/>
              <a:gd name="connsiteY3" fmla="*/ 81683 h 2258354"/>
              <a:gd name="connsiteX4" fmla="*/ 1904148 w 1904148"/>
              <a:gd name="connsiteY4" fmla="*/ 0 h 2258354"/>
              <a:gd name="connsiteX0" fmla="*/ 0 w 1924360"/>
              <a:gd name="connsiteY0" fmla="*/ 2192367 h 2192367"/>
              <a:gd name="connsiteX1" fmla="*/ 575011 w 1924360"/>
              <a:gd name="connsiteY1" fmla="*/ 1922329 h 2192367"/>
              <a:gd name="connsiteX2" fmla="*/ 841665 w 1924360"/>
              <a:gd name="connsiteY2" fmla="*/ 591781 h 2192367"/>
              <a:gd name="connsiteX3" fmla="*/ 1173484 w 1924360"/>
              <a:gd name="connsiteY3" fmla="*/ 15696 h 2192367"/>
              <a:gd name="connsiteX4" fmla="*/ 1924360 w 1924360"/>
              <a:gd name="connsiteY4" fmla="*/ 695187 h 2192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4360" h="2192367">
                <a:moveTo>
                  <a:pt x="0" y="2192367"/>
                </a:moveTo>
                <a:cubicBezTo>
                  <a:pt x="214709" y="2162142"/>
                  <a:pt x="434734" y="2189093"/>
                  <a:pt x="575011" y="1922329"/>
                </a:cubicBezTo>
                <a:cubicBezTo>
                  <a:pt x="715288" y="1655565"/>
                  <a:pt x="741920" y="909553"/>
                  <a:pt x="841665" y="591781"/>
                </a:cubicBezTo>
                <a:cubicBezTo>
                  <a:pt x="941410" y="274009"/>
                  <a:pt x="1035066" y="156911"/>
                  <a:pt x="1173484" y="15696"/>
                </a:cubicBezTo>
                <a:cubicBezTo>
                  <a:pt x="1311902" y="-125519"/>
                  <a:pt x="1477645" y="733636"/>
                  <a:pt x="1924360" y="695187"/>
                </a:cubicBezTo>
              </a:path>
            </a:pathLst>
          </a:custGeom>
          <a:solidFill>
            <a:srgbClr val="FCFDFE"/>
          </a:solidFill>
          <a:ln w="28575">
            <a:solidFill>
              <a:schemeClr val="tx1"/>
            </a:solidFill>
            <a:prstDash val="dash"/>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cxnSp>
        <p:nvCxnSpPr>
          <p:cNvPr id="5" name="Přímá spojnice se šipkou 4">
            <a:extLst>
              <a:ext uri="{FF2B5EF4-FFF2-40B4-BE49-F238E27FC236}">
                <a16:creationId xmlns:a16="http://schemas.microsoft.com/office/drawing/2014/main" id="{07E86379-5CB9-9886-7E43-24E941971AEB}"/>
              </a:ext>
            </a:extLst>
          </p:cNvPr>
          <p:cNvCxnSpPr/>
          <p:nvPr/>
        </p:nvCxnSpPr>
        <p:spPr>
          <a:xfrm>
            <a:off x="8298143" y="2624504"/>
            <a:ext cx="226727"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67" name="TextovéPole 66">
            <a:extLst>
              <a:ext uri="{FF2B5EF4-FFF2-40B4-BE49-F238E27FC236}">
                <a16:creationId xmlns:a16="http://schemas.microsoft.com/office/drawing/2014/main" id="{A2519C7D-6251-3A2B-3885-AFB3AF5EBBE1}"/>
              </a:ext>
            </a:extLst>
          </p:cNvPr>
          <p:cNvSpPr txBox="1"/>
          <p:nvPr/>
        </p:nvSpPr>
        <p:spPr>
          <a:xfrm>
            <a:off x="6358393" y="2527227"/>
            <a:ext cx="1558440"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[Cl</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Tree>
    <p:extLst>
      <p:ext uri="{BB962C8B-B14F-4D97-AF65-F5344CB8AC3E}">
        <p14:creationId xmlns:p14="http://schemas.microsoft.com/office/powerpoint/2010/main" val="1572992264"/>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336DE-0CC6-A4E9-224A-D41EFDF0F7C0}"/>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A45BE202-205E-9DC5-BE71-673E206D1444}"/>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62AF0113-E7AC-7F22-0515-B82D06E2A5DC}"/>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6D2057EE-9A61-C92F-BA14-DA5662EA7C4D}"/>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E9241707-7DB3-86B4-371D-1F30C568499B}"/>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DC0F7DD1-1B39-8129-7E16-A3C75721058A}"/>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C09C7BF0-F5D9-A585-4E36-8D1643E0AB28}"/>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1FA0A1F1-8D44-C5CF-5750-EAD549702E6F}"/>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6D97AD22-61AB-10EC-89D9-73150040B876}"/>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A073476A-8067-342D-7734-458449B4DCB1}"/>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332C27FC-A265-2A13-3ED4-0BE2709975C0}"/>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0654071F-EB6E-3D97-838B-1856FF54BE64}"/>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3E6273AC-B33C-980B-C02B-ABD0D2E65F4A}"/>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75CBE5DC-1A90-DA72-57CD-8FA36E968984}"/>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96642A4D-5898-95D6-6C6F-1DBE410C7DCA}"/>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ED637872-52A6-1675-96A4-6845BA4B18A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CFE5B2DA-E9D3-E182-CF42-EFC043D54300}"/>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392C1CA4-9478-3060-5464-768A77675C1E}"/>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713609C0-1FEC-B630-3342-94444CEEE691}"/>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07E2BBA0-52A5-B838-739C-685C175C8B7F}"/>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F25C90D1-6979-13DB-69B5-84A665DEECAE}"/>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C6DC43AD-D946-4C34-4208-383CDFD9C517}"/>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EAE8B446-5DAC-5AC9-D36F-F20D915C9F07}"/>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E1C57FE3-DD8E-445B-11D4-BC4A01FEDDAE}"/>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8BE149C4-1374-521E-2D14-E8A7F704C15B}"/>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F6968397-87AB-230E-E4D5-23D74C16C7D4}"/>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45A31870-D549-DEED-F554-8D15BD4C447D}"/>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96BEAEE2-DC8E-F6AF-AC4B-C22A9CC69426}"/>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E06D7ED3-98F6-13F4-3C9B-B61A15C16BFD}"/>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7C169E74-B6A8-A4A4-EC71-9D9965B827A3}"/>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DD5D6D3C-4ACC-B9E0-086D-8A54CC323998}"/>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59500F53-4E1A-446C-E24E-8DC2BB0390CD}"/>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CEE123AE-459C-B919-2AC0-C1E4524F8202}"/>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6" name="Obdélník 35">
            <a:extLst>
              <a:ext uri="{FF2B5EF4-FFF2-40B4-BE49-F238E27FC236}">
                <a16:creationId xmlns:a16="http://schemas.microsoft.com/office/drawing/2014/main" id="{25551CEC-3594-EE45-4250-615630815DC4}"/>
              </a:ext>
            </a:extLst>
          </p:cNvPr>
          <p:cNvSpPr/>
          <p:nvPr/>
        </p:nvSpPr>
        <p:spPr>
          <a:xfrm>
            <a:off x="949149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7FA94E7B-F59B-00E3-A9C3-961CC1DA8D90}"/>
              </a:ext>
            </a:extLst>
          </p:cNvPr>
          <p:cNvSpPr/>
          <p:nvPr/>
        </p:nvSpPr>
        <p:spPr>
          <a:xfrm>
            <a:off x="949149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96AAA8DE-0BF9-38ED-8B51-1353F7B30DE9}"/>
              </a:ext>
            </a:extLst>
          </p:cNvPr>
          <p:cNvSpPr/>
          <p:nvPr/>
        </p:nvSpPr>
        <p:spPr>
          <a:xfrm>
            <a:off x="949149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17867801-FF4A-0C9C-EECD-B0C88DCDB3E8}"/>
              </a:ext>
            </a:extLst>
          </p:cNvPr>
          <p:cNvSpPr/>
          <p:nvPr/>
        </p:nvSpPr>
        <p:spPr>
          <a:xfrm>
            <a:off x="949149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3B835058-669D-820B-B7E3-842393A304E1}"/>
              </a:ext>
            </a:extLst>
          </p:cNvPr>
          <p:cNvSpPr/>
          <p:nvPr/>
        </p:nvSpPr>
        <p:spPr>
          <a:xfrm>
            <a:off x="8555395" y="3068960"/>
            <a:ext cx="936104" cy="3240360"/>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TextovéPole 40">
            <a:extLst>
              <a:ext uri="{FF2B5EF4-FFF2-40B4-BE49-F238E27FC236}">
                <a16:creationId xmlns:a16="http://schemas.microsoft.com/office/drawing/2014/main" id="{BF75F3DD-317F-BCA8-9C31-1C32EA4E4EF2}"/>
              </a:ext>
            </a:extLst>
          </p:cNvPr>
          <p:cNvSpPr txBox="1"/>
          <p:nvPr/>
        </p:nvSpPr>
        <p:spPr>
          <a:xfrm>
            <a:off x="9257173"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AB12799D-5AC8-6861-873D-BB46743FC446}"/>
              </a:ext>
            </a:extLst>
          </p:cNvPr>
          <p:cNvSpPr txBox="1"/>
          <p:nvPr/>
        </p:nvSpPr>
        <p:spPr>
          <a:xfrm>
            <a:off x="1068494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6B425DF9-8AE1-2591-04BB-CA5CADFDA50E}"/>
              </a:ext>
            </a:extLst>
          </p:cNvPr>
          <p:cNvSpPr txBox="1"/>
          <p:nvPr/>
        </p:nvSpPr>
        <p:spPr>
          <a:xfrm>
            <a:off x="1085871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4" name="TextovéPole 43">
            <a:extLst>
              <a:ext uri="{FF2B5EF4-FFF2-40B4-BE49-F238E27FC236}">
                <a16:creationId xmlns:a16="http://schemas.microsoft.com/office/drawing/2014/main" id="{96C029F7-D12F-7611-CB25-272D55565F8C}"/>
              </a:ext>
            </a:extLst>
          </p:cNvPr>
          <p:cNvSpPr txBox="1"/>
          <p:nvPr/>
        </p:nvSpPr>
        <p:spPr>
          <a:xfrm>
            <a:off x="1134318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5" name="TextovéPole 44">
            <a:extLst>
              <a:ext uri="{FF2B5EF4-FFF2-40B4-BE49-F238E27FC236}">
                <a16:creationId xmlns:a16="http://schemas.microsoft.com/office/drawing/2014/main" id="{2225FAC7-12A0-BD6C-FF13-7EC230C2F2FE}"/>
              </a:ext>
            </a:extLst>
          </p:cNvPr>
          <p:cNvSpPr txBox="1"/>
          <p:nvPr/>
        </p:nvSpPr>
        <p:spPr>
          <a:xfrm>
            <a:off x="963551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6" name="TextovéPole 45">
            <a:extLst>
              <a:ext uri="{FF2B5EF4-FFF2-40B4-BE49-F238E27FC236}">
                <a16:creationId xmlns:a16="http://schemas.microsoft.com/office/drawing/2014/main" id="{0827E5B7-CDD7-9360-7174-ACD8C767373C}"/>
              </a:ext>
            </a:extLst>
          </p:cNvPr>
          <p:cNvSpPr txBox="1"/>
          <p:nvPr/>
        </p:nvSpPr>
        <p:spPr>
          <a:xfrm>
            <a:off x="877445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7" name="Skupina 46">
            <a:extLst>
              <a:ext uri="{FF2B5EF4-FFF2-40B4-BE49-F238E27FC236}">
                <a16:creationId xmlns:a16="http://schemas.microsoft.com/office/drawing/2014/main" id="{CBBD9E51-379A-41C6-DD25-665FED118DF3}"/>
              </a:ext>
            </a:extLst>
          </p:cNvPr>
          <p:cNvGrpSpPr/>
          <p:nvPr/>
        </p:nvGrpSpPr>
        <p:grpSpPr>
          <a:xfrm>
            <a:off x="8555395" y="2599745"/>
            <a:ext cx="936104" cy="462123"/>
            <a:chOff x="2339752" y="2192728"/>
            <a:chExt cx="936104" cy="372176"/>
          </a:xfrm>
        </p:grpSpPr>
        <p:sp>
          <p:nvSpPr>
            <p:cNvPr id="48" name="Obdélník 47">
              <a:extLst>
                <a:ext uri="{FF2B5EF4-FFF2-40B4-BE49-F238E27FC236}">
                  <a16:creationId xmlns:a16="http://schemas.microsoft.com/office/drawing/2014/main" id="{E1E00999-2DBC-0630-7658-172ACBE8557E}"/>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TextovéPole 48">
              <a:extLst>
                <a:ext uri="{FF2B5EF4-FFF2-40B4-BE49-F238E27FC236}">
                  <a16:creationId xmlns:a16="http://schemas.microsoft.com/office/drawing/2014/main" id="{02A43E93-A4BD-9572-85A3-C553410FF2D0}"/>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0" name="Skupina 49">
            <a:extLst>
              <a:ext uri="{FF2B5EF4-FFF2-40B4-BE49-F238E27FC236}">
                <a16:creationId xmlns:a16="http://schemas.microsoft.com/office/drawing/2014/main" id="{7B545155-7283-D9E3-6B16-489E783192E7}"/>
              </a:ext>
            </a:extLst>
          </p:cNvPr>
          <p:cNvGrpSpPr/>
          <p:nvPr/>
        </p:nvGrpSpPr>
        <p:grpSpPr>
          <a:xfrm>
            <a:off x="8553185" y="818994"/>
            <a:ext cx="1008114" cy="1795913"/>
            <a:chOff x="2337542" y="818993"/>
            <a:chExt cx="1008114" cy="1313863"/>
          </a:xfrm>
        </p:grpSpPr>
        <p:sp>
          <p:nvSpPr>
            <p:cNvPr id="51" name="Obdélník 50">
              <a:extLst>
                <a:ext uri="{FF2B5EF4-FFF2-40B4-BE49-F238E27FC236}">
                  <a16:creationId xmlns:a16="http://schemas.microsoft.com/office/drawing/2014/main" id="{7448CE16-96D6-0CD3-1CA6-A6C1B8A2EF59}"/>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2" name="Skupina 51">
              <a:extLst>
                <a:ext uri="{FF2B5EF4-FFF2-40B4-BE49-F238E27FC236}">
                  <a16:creationId xmlns:a16="http://schemas.microsoft.com/office/drawing/2014/main" id="{29AE2A09-83A7-D3E9-BC79-9E3A20FC11EF}"/>
                </a:ext>
              </a:extLst>
            </p:cNvPr>
            <p:cNvGrpSpPr/>
            <p:nvPr/>
          </p:nvGrpSpPr>
          <p:grpSpPr>
            <a:xfrm>
              <a:off x="2337542" y="1311151"/>
              <a:ext cx="1008114" cy="821705"/>
              <a:chOff x="2339752" y="1340768"/>
              <a:chExt cx="1005909" cy="864096"/>
            </a:xfrm>
          </p:grpSpPr>
          <p:sp>
            <p:nvSpPr>
              <p:cNvPr id="56" name="Obdélník 55">
                <a:extLst>
                  <a:ext uri="{FF2B5EF4-FFF2-40B4-BE49-F238E27FC236}">
                    <a16:creationId xmlns:a16="http://schemas.microsoft.com/office/drawing/2014/main" id="{F62B4104-C4D1-3235-6B7B-35BDF2C41CD4}"/>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TextovéPole 56">
                <a:extLst>
                  <a:ext uri="{FF2B5EF4-FFF2-40B4-BE49-F238E27FC236}">
                    <a16:creationId xmlns:a16="http://schemas.microsoft.com/office/drawing/2014/main" id="{50CFCC9A-1F4B-8ACF-9375-5D84E95984A9}"/>
                  </a:ext>
                </a:extLst>
              </p:cNvPr>
              <p:cNvSpPr txBox="1"/>
              <p:nvPr/>
            </p:nvSpPr>
            <p:spPr>
              <a:xfrm>
                <a:off x="2340857" y="1541983"/>
                <a:ext cx="1004804" cy="355171"/>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3" name="Skupina 52">
              <a:extLst>
                <a:ext uri="{FF2B5EF4-FFF2-40B4-BE49-F238E27FC236}">
                  <a16:creationId xmlns:a16="http://schemas.microsoft.com/office/drawing/2014/main" id="{DCAA54BC-8F23-FA48-88C3-F00E8E1BC899}"/>
                </a:ext>
              </a:extLst>
            </p:cNvPr>
            <p:cNvGrpSpPr/>
            <p:nvPr/>
          </p:nvGrpSpPr>
          <p:grpSpPr>
            <a:xfrm>
              <a:off x="2337542" y="896444"/>
              <a:ext cx="936104" cy="414707"/>
              <a:chOff x="2339752" y="926061"/>
              <a:chExt cx="936104" cy="414707"/>
            </a:xfrm>
          </p:grpSpPr>
          <p:sp>
            <p:nvSpPr>
              <p:cNvPr id="54" name="Obdélník 53">
                <a:extLst>
                  <a:ext uri="{FF2B5EF4-FFF2-40B4-BE49-F238E27FC236}">
                    <a16:creationId xmlns:a16="http://schemas.microsoft.com/office/drawing/2014/main" id="{77571243-DE17-246A-3BBF-FA4247F3F5B9}"/>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TextovéPole 54">
                <a:extLst>
                  <a:ext uri="{FF2B5EF4-FFF2-40B4-BE49-F238E27FC236}">
                    <a16:creationId xmlns:a16="http://schemas.microsoft.com/office/drawing/2014/main" id="{69950177-A187-5251-B0D4-70491B39D11A}"/>
                  </a:ext>
                </a:extLst>
              </p:cNvPr>
              <p:cNvSpPr txBox="1"/>
              <p:nvPr/>
            </p:nvSpPr>
            <p:spPr>
              <a:xfrm>
                <a:off x="2418523" y="926061"/>
                <a:ext cx="715260" cy="337747"/>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58" name="Přímá spojnice 57">
            <a:extLst>
              <a:ext uri="{FF2B5EF4-FFF2-40B4-BE49-F238E27FC236}">
                <a16:creationId xmlns:a16="http://schemas.microsoft.com/office/drawing/2014/main" id="{C4FB4BDA-257C-2417-DFF2-85FD931FFA49}"/>
              </a:ext>
            </a:extLst>
          </p:cNvPr>
          <p:cNvCxnSpPr>
            <a:cxnSpLocks/>
          </p:cNvCxnSpPr>
          <p:nvPr/>
        </p:nvCxnSpPr>
        <p:spPr>
          <a:xfrm flipH="1">
            <a:off x="1029467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B1ABB8AF-6162-4185-29F3-5AE34A91BFDC}"/>
              </a:ext>
            </a:extLst>
          </p:cNvPr>
          <p:cNvCxnSpPr>
            <a:cxnSpLocks/>
            <a:stCxn id="43" idx="1"/>
            <a:endCxn id="38" idx="3"/>
          </p:cNvCxnSpPr>
          <p:nvPr/>
        </p:nvCxnSpPr>
        <p:spPr>
          <a:xfrm flipH="1">
            <a:off x="1042760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81DAC523-E320-0D77-A5B6-460AA831BC40}"/>
              </a:ext>
            </a:extLst>
          </p:cNvPr>
          <p:cNvCxnSpPr>
            <a:cxnSpLocks/>
            <a:stCxn id="44" idx="1"/>
            <a:endCxn id="37" idx="3"/>
          </p:cNvCxnSpPr>
          <p:nvPr/>
        </p:nvCxnSpPr>
        <p:spPr>
          <a:xfrm flipH="1">
            <a:off x="1042760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120BC630-42AF-1FC8-9057-492B71577C3D}"/>
              </a:ext>
            </a:extLst>
          </p:cNvPr>
          <p:cNvCxnSpPr>
            <a:cxnSpLocks/>
          </p:cNvCxnSpPr>
          <p:nvPr/>
        </p:nvCxnSpPr>
        <p:spPr>
          <a:xfrm flipV="1">
            <a:off x="891421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C3A62AC6-E162-FD9E-5B74-E630DC3A9CEE}"/>
              </a:ext>
            </a:extLst>
          </p:cNvPr>
          <p:cNvCxnSpPr/>
          <p:nvPr/>
        </p:nvCxnSpPr>
        <p:spPr>
          <a:xfrm flipH="1">
            <a:off x="7489349" y="2621998"/>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C345D5C6-6380-1C6E-F552-40AF9A1C01B2}"/>
              </a:ext>
            </a:extLst>
          </p:cNvPr>
          <p:cNvCxnSpPr/>
          <p:nvPr/>
        </p:nvCxnSpPr>
        <p:spPr>
          <a:xfrm flipH="1">
            <a:off x="755272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8268929F-ED8F-C402-57A6-153FA9F9BE9A}"/>
              </a:ext>
            </a:extLst>
          </p:cNvPr>
          <p:cNvCxnSpPr>
            <a:cxnSpLocks/>
          </p:cNvCxnSpPr>
          <p:nvPr/>
        </p:nvCxnSpPr>
        <p:spPr>
          <a:xfrm>
            <a:off x="7920862" y="813780"/>
            <a:ext cx="0" cy="1808218"/>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CC58955D-CA65-FDCC-FD38-6B0797207827}"/>
              </a:ext>
            </a:extLst>
          </p:cNvPr>
          <p:cNvSpPr txBox="1"/>
          <p:nvPr/>
        </p:nvSpPr>
        <p:spPr>
          <a:xfrm>
            <a:off x="7194145" y="1245830"/>
            <a:ext cx="681597" cy="461665"/>
          </a:xfrm>
          <a:prstGeom prst="rect">
            <a:avLst/>
          </a:prstGeom>
          <a:noFill/>
        </p:spPr>
        <p:txBody>
          <a:bodyPr wrap="none" rtlCol="0">
            <a:spAutoFit/>
          </a:bodyPr>
          <a:lstStyle/>
          <a:p>
            <a:r>
              <a:rPr lang="cs-CZ" dirty="0"/>
              <a:t>SID</a:t>
            </a:r>
            <a:endParaRPr lang="en-US" baseline="-25000" dirty="0"/>
          </a:p>
        </p:txBody>
      </p:sp>
      <p:sp>
        <p:nvSpPr>
          <p:cNvPr id="66" name="TextovéPole 65">
            <a:extLst>
              <a:ext uri="{FF2B5EF4-FFF2-40B4-BE49-F238E27FC236}">
                <a16:creationId xmlns:a16="http://schemas.microsoft.com/office/drawing/2014/main" id="{9E0AFDF2-DFDD-FF80-C108-6C9657CF2BE7}"/>
              </a:ext>
            </a:extLst>
          </p:cNvPr>
          <p:cNvSpPr txBox="1"/>
          <p:nvPr/>
        </p:nvSpPr>
        <p:spPr>
          <a:xfrm>
            <a:off x="6440779" y="3230740"/>
            <a:ext cx="1838965" cy="646331"/>
          </a:xfrm>
          <a:prstGeom prst="rect">
            <a:avLst/>
          </a:prstGeom>
          <a:solidFill>
            <a:srgbClr val="FFFF00"/>
          </a:solidFill>
        </p:spPr>
        <p:txBody>
          <a:bodyPr wrap="none" rtlCol="0">
            <a:spAutoFit/>
          </a:bodyPr>
          <a:lstStyle/>
          <a:p>
            <a:r>
              <a:rPr lang="cs-CZ" sz="1800" dirty="0" err="1"/>
              <a:t>Hypochloremická</a:t>
            </a:r>
            <a:endParaRPr lang="cs-CZ" sz="1800" dirty="0"/>
          </a:p>
          <a:p>
            <a:pPr algn="ctr"/>
            <a:r>
              <a:rPr lang="cs-CZ" sz="1800" dirty="0"/>
              <a:t> alkalóza</a:t>
            </a:r>
          </a:p>
        </p:txBody>
      </p:sp>
      <p:sp>
        <p:nvSpPr>
          <p:cNvPr id="67" name="TextovéPole 66">
            <a:extLst>
              <a:ext uri="{FF2B5EF4-FFF2-40B4-BE49-F238E27FC236}">
                <a16:creationId xmlns:a16="http://schemas.microsoft.com/office/drawing/2014/main" id="{2A40F3B5-8C43-1A9D-0DD1-14AA51EFD8A2}"/>
              </a:ext>
            </a:extLst>
          </p:cNvPr>
          <p:cNvSpPr txBox="1"/>
          <p:nvPr/>
        </p:nvSpPr>
        <p:spPr>
          <a:xfrm>
            <a:off x="6375474" y="2527227"/>
            <a:ext cx="1495922" cy="707886"/>
          </a:xfrm>
          <a:prstGeom prst="rect">
            <a:avLst/>
          </a:prstGeom>
          <a:noFill/>
        </p:spPr>
        <p:txBody>
          <a:bodyPr wrap="none" rtlCol="0">
            <a:spAutoFit/>
          </a:bodyPr>
          <a:lstStyle/>
          <a:p>
            <a:r>
              <a:rPr lang="cs-CZ" sz="2000" dirty="0">
                <a:solidFill>
                  <a:srgbClr val="FF0000"/>
                </a:solidFill>
              </a:rPr>
              <a:t>Vzestup</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[Cl</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68" name="Šipka: dolů 67">
            <a:extLst>
              <a:ext uri="{FF2B5EF4-FFF2-40B4-BE49-F238E27FC236}">
                <a16:creationId xmlns:a16="http://schemas.microsoft.com/office/drawing/2014/main" id="{9EA26BCA-E44B-A3D0-4587-3AC2DEC3C94C}"/>
              </a:ext>
            </a:extLst>
          </p:cNvPr>
          <p:cNvSpPr/>
          <p:nvPr/>
        </p:nvSpPr>
        <p:spPr>
          <a:xfrm rot="10800000">
            <a:off x="7067987" y="129803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9" name="Šipka: dolů 68">
            <a:extLst>
              <a:ext uri="{FF2B5EF4-FFF2-40B4-BE49-F238E27FC236}">
                <a16:creationId xmlns:a16="http://schemas.microsoft.com/office/drawing/2014/main" id="{9B045FC7-AFF0-63D3-BF88-1959C5C366CB}"/>
              </a:ext>
            </a:extLst>
          </p:cNvPr>
          <p:cNvSpPr/>
          <p:nvPr/>
        </p:nvSpPr>
        <p:spPr>
          <a:xfrm>
            <a:off x="8615169" y="408461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7989151"/>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0E2F3-85F9-C7A3-B154-72ECE4C75410}"/>
            </a:ext>
          </a:extLst>
        </p:cNvPr>
        <p:cNvGrpSpPr/>
        <p:nvPr/>
      </p:nvGrpSpPr>
      <p:grpSpPr>
        <a:xfrm>
          <a:off x="0" y="0"/>
          <a:ext cx="0" cy="0"/>
          <a:chOff x="0" y="0"/>
          <a:chExt cx="0" cy="0"/>
        </a:xfrm>
      </p:grpSpPr>
      <p:sp>
        <p:nvSpPr>
          <p:cNvPr id="36" name="Obdélník 35">
            <a:extLst>
              <a:ext uri="{FF2B5EF4-FFF2-40B4-BE49-F238E27FC236}">
                <a16:creationId xmlns:a16="http://schemas.microsoft.com/office/drawing/2014/main" id="{D7B335D9-620A-949E-866C-1D56B9AFAA41}"/>
              </a:ext>
            </a:extLst>
          </p:cNvPr>
          <p:cNvSpPr/>
          <p:nvPr/>
        </p:nvSpPr>
        <p:spPr>
          <a:xfrm>
            <a:off x="949149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2417F465-F284-3DD5-7C48-697B5C4136DE}"/>
              </a:ext>
            </a:extLst>
          </p:cNvPr>
          <p:cNvSpPr/>
          <p:nvPr/>
        </p:nvSpPr>
        <p:spPr>
          <a:xfrm>
            <a:off x="949149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D26D1AFE-04AE-7094-8A93-CA19ABB1F4A9}"/>
              </a:ext>
            </a:extLst>
          </p:cNvPr>
          <p:cNvSpPr/>
          <p:nvPr/>
        </p:nvSpPr>
        <p:spPr>
          <a:xfrm>
            <a:off x="949149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A01068FD-5B30-B886-964B-A6455C404C68}"/>
              </a:ext>
            </a:extLst>
          </p:cNvPr>
          <p:cNvSpPr/>
          <p:nvPr/>
        </p:nvSpPr>
        <p:spPr>
          <a:xfrm>
            <a:off x="949149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A1D202F5-E9E2-1A5D-85C1-87E520212845}"/>
              </a:ext>
            </a:extLst>
          </p:cNvPr>
          <p:cNvSpPr/>
          <p:nvPr/>
        </p:nvSpPr>
        <p:spPr>
          <a:xfrm>
            <a:off x="8555395" y="3068960"/>
            <a:ext cx="936104" cy="3240360"/>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TextovéPole 40">
            <a:extLst>
              <a:ext uri="{FF2B5EF4-FFF2-40B4-BE49-F238E27FC236}">
                <a16:creationId xmlns:a16="http://schemas.microsoft.com/office/drawing/2014/main" id="{E53D1D64-3D7C-AC5A-81AF-60B734938AD5}"/>
              </a:ext>
            </a:extLst>
          </p:cNvPr>
          <p:cNvSpPr txBox="1"/>
          <p:nvPr/>
        </p:nvSpPr>
        <p:spPr>
          <a:xfrm>
            <a:off x="9257173"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4843D153-D852-C720-7936-7DACD825B289}"/>
              </a:ext>
            </a:extLst>
          </p:cNvPr>
          <p:cNvSpPr txBox="1"/>
          <p:nvPr/>
        </p:nvSpPr>
        <p:spPr>
          <a:xfrm>
            <a:off x="1068494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D669BCE7-9CEC-E1DC-0098-013ED5897E97}"/>
              </a:ext>
            </a:extLst>
          </p:cNvPr>
          <p:cNvSpPr txBox="1"/>
          <p:nvPr/>
        </p:nvSpPr>
        <p:spPr>
          <a:xfrm>
            <a:off x="1085871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4" name="TextovéPole 43">
            <a:extLst>
              <a:ext uri="{FF2B5EF4-FFF2-40B4-BE49-F238E27FC236}">
                <a16:creationId xmlns:a16="http://schemas.microsoft.com/office/drawing/2014/main" id="{4E421877-13C0-5906-FFA0-D4DC04C36D26}"/>
              </a:ext>
            </a:extLst>
          </p:cNvPr>
          <p:cNvSpPr txBox="1"/>
          <p:nvPr/>
        </p:nvSpPr>
        <p:spPr>
          <a:xfrm>
            <a:off x="1134318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5" name="TextovéPole 44">
            <a:extLst>
              <a:ext uri="{FF2B5EF4-FFF2-40B4-BE49-F238E27FC236}">
                <a16:creationId xmlns:a16="http://schemas.microsoft.com/office/drawing/2014/main" id="{F1F48853-2CE5-6CFC-C78B-4066D2692FAC}"/>
              </a:ext>
            </a:extLst>
          </p:cNvPr>
          <p:cNvSpPr txBox="1"/>
          <p:nvPr/>
        </p:nvSpPr>
        <p:spPr>
          <a:xfrm>
            <a:off x="963551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6" name="TextovéPole 45">
            <a:extLst>
              <a:ext uri="{FF2B5EF4-FFF2-40B4-BE49-F238E27FC236}">
                <a16:creationId xmlns:a16="http://schemas.microsoft.com/office/drawing/2014/main" id="{296EC935-2E2D-8615-CFE7-C964FE2D43E0}"/>
              </a:ext>
            </a:extLst>
          </p:cNvPr>
          <p:cNvSpPr txBox="1"/>
          <p:nvPr/>
        </p:nvSpPr>
        <p:spPr>
          <a:xfrm>
            <a:off x="877445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7" name="Skupina 46">
            <a:extLst>
              <a:ext uri="{FF2B5EF4-FFF2-40B4-BE49-F238E27FC236}">
                <a16:creationId xmlns:a16="http://schemas.microsoft.com/office/drawing/2014/main" id="{45F7E6F7-DBD7-C874-B2C1-57B2FA64C8ED}"/>
              </a:ext>
            </a:extLst>
          </p:cNvPr>
          <p:cNvGrpSpPr/>
          <p:nvPr/>
        </p:nvGrpSpPr>
        <p:grpSpPr>
          <a:xfrm>
            <a:off x="8555395" y="2599745"/>
            <a:ext cx="936104" cy="462123"/>
            <a:chOff x="2339752" y="2192728"/>
            <a:chExt cx="936104" cy="372176"/>
          </a:xfrm>
        </p:grpSpPr>
        <p:sp>
          <p:nvSpPr>
            <p:cNvPr id="48" name="Obdélník 47">
              <a:extLst>
                <a:ext uri="{FF2B5EF4-FFF2-40B4-BE49-F238E27FC236}">
                  <a16:creationId xmlns:a16="http://schemas.microsoft.com/office/drawing/2014/main" id="{A281373B-19A0-F2BE-77F6-08BB0EBB9118}"/>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TextovéPole 48">
              <a:extLst>
                <a:ext uri="{FF2B5EF4-FFF2-40B4-BE49-F238E27FC236}">
                  <a16:creationId xmlns:a16="http://schemas.microsoft.com/office/drawing/2014/main" id="{1810C725-27F4-7548-C196-562244BB50AD}"/>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0" name="Skupina 49">
            <a:extLst>
              <a:ext uri="{FF2B5EF4-FFF2-40B4-BE49-F238E27FC236}">
                <a16:creationId xmlns:a16="http://schemas.microsoft.com/office/drawing/2014/main" id="{137995E2-589D-FD60-2D48-9F0623DDEE67}"/>
              </a:ext>
            </a:extLst>
          </p:cNvPr>
          <p:cNvGrpSpPr/>
          <p:nvPr/>
        </p:nvGrpSpPr>
        <p:grpSpPr>
          <a:xfrm>
            <a:off x="8553185" y="818994"/>
            <a:ext cx="1008114" cy="1795913"/>
            <a:chOff x="2337542" y="818993"/>
            <a:chExt cx="1008114" cy="1313863"/>
          </a:xfrm>
        </p:grpSpPr>
        <p:sp>
          <p:nvSpPr>
            <p:cNvPr id="51" name="Obdélník 50">
              <a:extLst>
                <a:ext uri="{FF2B5EF4-FFF2-40B4-BE49-F238E27FC236}">
                  <a16:creationId xmlns:a16="http://schemas.microsoft.com/office/drawing/2014/main" id="{772639E5-ACE0-F309-4EE8-27664F4CAF64}"/>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2" name="Skupina 51">
              <a:extLst>
                <a:ext uri="{FF2B5EF4-FFF2-40B4-BE49-F238E27FC236}">
                  <a16:creationId xmlns:a16="http://schemas.microsoft.com/office/drawing/2014/main" id="{CED342C4-2D90-F775-9CBA-E66BBE7CB38C}"/>
                </a:ext>
              </a:extLst>
            </p:cNvPr>
            <p:cNvGrpSpPr/>
            <p:nvPr/>
          </p:nvGrpSpPr>
          <p:grpSpPr>
            <a:xfrm>
              <a:off x="2337542" y="1311151"/>
              <a:ext cx="1008114" cy="821705"/>
              <a:chOff x="2339752" y="1340768"/>
              <a:chExt cx="1005909" cy="864096"/>
            </a:xfrm>
          </p:grpSpPr>
          <p:sp>
            <p:nvSpPr>
              <p:cNvPr id="56" name="Obdélník 55">
                <a:extLst>
                  <a:ext uri="{FF2B5EF4-FFF2-40B4-BE49-F238E27FC236}">
                    <a16:creationId xmlns:a16="http://schemas.microsoft.com/office/drawing/2014/main" id="{2D13947C-3420-264D-0C31-8E410EC8032A}"/>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TextovéPole 56">
                <a:extLst>
                  <a:ext uri="{FF2B5EF4-FFF2-40B4-BE49-F238E27FC236}">
                    <a16:creationId xmlns:a16="http://schemas.microsoft.com/office/drawing/2014/main" id="{F6697E92-E12B-CCCD-D9BD-0A546D442B91}"/>
                  </a:ext>
                </a:extLst>
              </p:cNvPr>
              <p:cNvSpPr txBox="1"/>
              <p:nvPr/>
            </p:nvSpPr>
            <p:spPr>
              <a:xfrm>
                <a:off x="2340857" y="1541983"/>
                <a:ext cx="1004804" cy="355171"/>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3" name="Skupina 52">
              <a:extLst>
                <a:ext uri="{FF2B5EF4-FFF2-40B4-BE49-F238E27FC236}">
                  <a16:creationId xmlns:a16="http://schemas.microsoft.com/office/drawing/2014/main" id="{F9D3542F-7BC8-1BA4-74B4-0EAE6C91EA8C}"/>
                </a:ext>
              </a:extLst>
            </p:cNvPr>
            <p:cNvGrpSpPr/>
            <p:nvPr/>
          </p:nvGrpSpPr>
          <p:grpSpPr>
            <a:xfrm>
              <a:off x="2337542" y="896444"/>
              <a:ext cx="936104" cy="414707"/>
              <a:chOff x="2339752" y="926061"/>
              <a:chExt cx="936104" cy="414707"/>
            </a:xfrm>
          </p:grpSpPr>
          <p:sp>
            <p:nvSpPr>
              <p:cNvPr id="54" name="Obdélník 53">
                <a:extLst>
                  <a:ext uri="{FF2B5EF4-FFF2-40B4-BE49-F238E27FC236}">
                    <a16:creationId xmlns:a16="http://schemas.microsoft.com/office/drawing/2014/main" id="{1345038A-00CD-7038-A057-F1DD0858CBB8}"/>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TextovéPole 54">
                <a:extLst>
                  <a:ext uri="{FF2B5EF4-FFF2-40B4-BE49-F238E27FC236}">
                    <a16:creationId xmlns:a16="http://schemas.microsoft.com/office/drawing/2014/main" id="{84521E7A-6B21-2111-6764-B7060A2D1BC8}"/>
                  </a:ext>
                </a:extLst>
              </p:cNvPr>
              <p:cNvSpPr txBox="1"/>
              <p:nvPr/>
            </p:nvSpPr>
            <p:spPr>
              <a:xfrm>
                <a:off x="2418523" y="926061"/>
                <a:ext cx="715260" cy="337747"/>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58" name="Přímá spojnice 57">
            <a:extLst>
              <a:ext uri="{FF2B5EF4-FFF2-40B4-BE49-F238E27FC236}">
                <a16:creationId xmlns:a16="http://schemas.microsoft.com/office/drawing/2014/main" id="{207340F6-1902-3583-7CD3-411D5E94E30B}"/>
              </a:ext>
            </a:extLst>
          </p:cNvPr>
          <p:cNvCxnSpPr>
            <a:cxnSpLocks/>
          </p:cNvCxnSpPr>
          <p:nvPr/>
        </p:nvCxnSpPr>
        <p:spPr>
          <a:xfrm flipH="1">
            <a:off x="1029467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9AD1C608-4807-077B-0BC4-3B84B44AAE37}"/>
              </a:ext>
            </a:extLst>
          </p:cNvPr>
          <p:cNvCxnSpPr>
            <a:cxnSpLocks/>
            <a:stCxn id="43" idx="1"/>
            <a:endCxn id="38" idx="3"/>
          </p:cNvCxnSpPr>
          <p:nvPr/>
        </p:nvCxnSpPr>
        <p:spPr>
          <a:xfrm flipH="1">
            <a:off x="1042760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EC27916F-37E7-BE10-74AF-5BA4D04E6C0E}"/>
              </a:ext>
            </a:extLst>
          </p:cNvPr>
          <p:cNvCxnSpPr>
            <a:cxnSpLocks/>
            <a:stCxn id="44" idx="1"/>
            <a:endCxn id="37" idx="3"/>
          </p:cNvCxnSpPr>
          <p:nvPr/>
        </p:nvCxnSpPr>
        <p:spPr>
          <a:xfrm flipH="1">
            <a:off x="1042760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E9AF6275-5488-0FC4-42A2-6524679DD8DE}"/>
              </a:ext>
            </a:extLst>
          </p:cNvPr>
          <p:cNvCxnSpPr>
            <a:cxnSpLocks/>
          </p:cNvCxnSpPr>
          <p:nvPr/>
        </p:nvCxnSpPr>
        <p:spPr>
          <a:xfrm flipV="1">
            <a:off x="891421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63DD0AE0-40A8-7CBC-499A-116B7BFC6135}"/>
              </a:ext>
            </a:extLst>
          </p:cNvPr>
          <p:cNvCxnSpPr/>
          <p:nvPr/>
        </p:nvCxnSpPr>
        <p:spPr>
          <a:xfrm flipH="1">
            <a:off x="7489349" y="2621998"/>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ECD772B5-51F7-AD30-259A-99A426D8CCB7}"/>
              </a:ext>
            </a:extLst>
          </p:cNvPr>
          <p:cNvCxnSpPr/>
          <p:nvPr/>
        </p:nvCxnSpPr>
        <p:spPr>
          <a:xfrm flipH="1">
            <a:off x="755272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7A444570-2CB6-6B5D-AD34-6959FF233E86}"/>
              </a:ext>
            </a:extLst>
          </p:cNvPr>
          <p:cNvCxnSpPr>
            <a:cxnSpLocks/>
          </p:cNvCxnSpPr>
          <p:nvPr/>
        </p:nvCxnSpPr>
        <p:spPr>
          <a:xfrm>
            <a:off x="7920862" y="813780"/>
            <a:ext cx="0" cy="1808218"/>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E45DF427-9460-12FC-21FF-ECDC4EE700C8}"/>
              </a:ext>
            </a:extLst>
          </p:cNvPr>
          <p:cNvSpPr txBox="1"/>
          <p:nvPr/>
        </p:nvSpPr>
        <p:spPr>
          <a:xfrm>
            <a:off x="7194145" y="1245830"/>
            <a:ext cx="681597" cy="461665"/>
          </a:xfrm>
          <a:prstGeom prst="rect">
            <a:avLst/>
          </a:prstGeom>
          <a:noFill/>
        </p:spPr>
        <p:txBody>
          <a:bodyPr wrap="none" rtlCol="0">
            <a:spAutoFit/>
          </a:bodyPr>
          <a:lstStyle/>
          <a:p>
            <a:r>
              <a:rPr lang="cs-CZ" dirty="0"/>
              <a:t>SID</a:t>
            </a:r>
            <a:endParaRPr lang="en-US" baseline="-25000" dirty="0"/>
          </a:p>
        </p:txBody>
      </p:sp>
      <p:sp>
        <p:nvSpPr>
          <p:cNvPr id="66" name="TextovéPole 65">
            <a:extLst>
              <a:ext uri="{FF2B5EF4-FFF2-40B4-BE49-F238E27FC236}">
                <a16:creationId xmlns:a16="http://schemas.microsoft.com/office/drawing/2014/main" id="{32A04399-52C5-3E9A-8EFB-92B02AADBBE4}"/>
              </a:ext>
            </a:extLst>
          </p:cNvPr>
          <p:cNvSpPr txBox="1"/>
          <p:nvPr/>
        </p:nvSpPr>
        <p:spPr>
          <a:xfrm>
            <a:off x="6440779" y="3230740"/>
            <a:ext cx="1838965" cy="646331"/>
          </a:xfrm>
          <a:prstGeom prst="rect">
            <a:avLst/>
          </a:prstGeom>
          <a:solidFill>
            <a:srgbClr val="FFFF00"/>
          </a:solidFill>
        </p:spPr>
        <p:txBody>
          <a:bodyPr wrap="none" rtlCol="0">
            <a:spAutoFit/>
          </a:bodyPr>
          <a:lstStyle/>
          <a:p>
            <a:r>
              <a:rPr lang="cs-CZ" sz="1800" dirty="0" err="1"/>
              <a:t>Hypochloremická</a:t>
            </a:r>
            <a:endParaRPr lang="cs-CZ" sz="1800" dirty="0"/>
          </a:p>
          <a:p>
            <a:pPr algn="ctr"/>
            <a:r>
              <a:rPr lang="cs-CZ" sz="1800" dirty="0"/>
              <a:t> alkalóza</a:t>
            </a:r>
          </a:p>
        </p:txBody>
      </p:sp>
      <p:sp>
        <p:nvSpPr>
          <p:cNvPr id="67" name="TextovéPole 66">
            <a:extLst>
              <a:ext uri="{FF2B5EF4-FFF2-40B4-BE49-F238E27FC236}">
                <a16:creationId xmlns:a16="http://schemas.microsoft.com/office/drawing/2014/main" id="{22DE6534-885C-4ED8-13BF-28221EFF59B5}"/>
              </a:ext>
            </a:extLst>
          </p:cNvPr>
          <p:cNvSpPr txBox="1"/>
          <p:nvPr/>
        </p:nvSpPr>
        <p:spPr>
          <a:xfrm>
            <a:off x="6375474" y="2527227"/>
            <a:ext cx="1495922" cy="707886"/>
          </a:xfrm>
          <a:prstGeom prst="rect">
            <a:avLst/>
          </a:prstGeom>
          <a:noFill/>
        </p:spPr>
        <p:txBody>
          <a:bodyPr wrap="none" rtlCol="0">
            <a:spAutoFit/>
          </a:bodyPr>
          <a:lstStyle/>
          <a:p>
            <a:r>
              <a:rPr lang="cs-CZ" sz="2000" dirty="0">
                <a:solidFill>
                  <a:srgbClr val="FF0000"/>
                </a:solidFill>
              </a:rPr>
              <a:t>Vzestup</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[Cl</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68" name="Šipka: dolů 67">
            <a:extLst>
              <a:ext uri="{FF2B5EF4-FFF2-40B4-BE49-F238E27FC236}">
                <a16:creationId xmlns:a16="http://schemas.microsoft.com/office/drawing/2014/main" id="{3875E94A-6284-4B23-6954-76E018A9DDD2}"/>
              </a:ext>
            </a:extLst>
          </p:cNvPr>
          <p:cNvSpPr/>
          <p:nvPr/>
        </p:nvSpPr>
        <p:spPr>
          <a:xfrm rot="10800000">
            <a:off x="7067987" y="129803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9" name="Šipka: dolů 68">
            <a:extLst>
              <a:ext uri="{FF2B5EF4-FFF2-40B4-BE49-F238E27FC236}">
                <a16:creationId xmlns:a16="http://schemas.microsoft.com/office/drawing/2014/main" id="{363830C8-A4A9-1A21-CDB1-2921FBF9C594}"/>
              </a:ext>
            </a:extLst>
          </p:cNvPr>
          <p:cNvSpPr/>
          <p:nvPr/>
        </p:nvSpPr>
        <p:spPr>
          <a:xfrm>
            <a:off x="8615169" y="408461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1" name="Zástupný obsah 9">
            <a:extLst>
              <a:ext uri="{FF2B5EF4-FFF2-40B4-BE49-F238E27FC236}">
                <a16:creationId xmlns:a16="http://schemas.microsoft.com/office/drawing/2014/main" id="{4F97806E-E578-0177-24F2-7E21047F5BC4}"/>
              </a:ext>
            </a:extLst>
          </p:cNvPr>
          <p:cNvPicPr>
            <a:picLocks noChangeAspect="1"/>
          </p:cNvPicPr>
          <p:nvPr/>
        </p:nvPicPr>
        <p:blipFill rotWithShape="1">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rcRect t="54694" r="70417" b="1309"/>
          <a:stretch/>
        </p:blipFill>
        <p:spPr>
          <a:xfrm>
            <a:off x="2630701" y="1916832"/>
            <a:ext cx="1495922" cy="1778008"/>
          </a:xfrm>
          <a:prstGeom prst="rect">
            <a:avLst/>
          </a:prstGeom>
          <a:noFill/>
        </p:spPr>
      </p:pic>
      <p:pic>
        <p:nvPicPr>
          <p:cNvPr id="70" name="Zástupný obsah 9">
            <a:extLst>
              <a:ext uri="{FF2B5EF4-FFF2-40B4-BE49-F238E27FC236}">
                <a16:creationId xmlns:a16="http://schemas.microsoft.com/office/drawing/2014/main" id="{4B5F20A5-197A-EA03-5954-FE257343546D}"/>
              </a:ext>
            </a:extLst>
          </p:cNvPr>
          <p:cNvPicPr>
            <a:picLocks noGrp="1" noChangeAspect="1"/>
          </p:cNvPicPr>
          <p:nvPr>
            <p:ph idx="1"/>
          </p:nvPr>
        </p:nvPicPr>
        <p:blipFill rotWithShape="1">
          <a:blip r:embed="rId4" cstate="print">
            <a:clrChange>
              <a:clrFrom>
                <a:srgbClr val="FFFEFD"/>
              </a:clrFrom>
              <a:clrTo>
                <a:srgbClr val="FFFEFD">
                  <a:alpha val="0"/>
                </a:srgbClr>
              </a:clrTo>
            </a:clrChange>
            <a:extLst>
              <a:ext uri="{28A0092B-C50C-407E-A947-70E740481C1C}">
                <a14:useLocalDpi xmlns:a14="http://schemas.microsoft.com/office/drawing/2010/main" val="0"/>
              </a:ext>
            </a:extLst>
          </a:blip>
          <a:srcRect r="58904" b="56186"/>
          <a:stretch/>
        </p:blipFill>
        <p:spPr>
          <a:xfrm>
            <a:off x="1389361" y="583181"/>
            <a:ext cx="2373169" cy="2021995"/>
          </a:xfrm>
          <a:noFill/>
        </p:spPr>
      </p:pic>
      <p:sp>
        <p:nvSpPr>
          <p:cNvPr id="2" name="Volný tvar: obrazec 1">
            <a:extLst>
              <a:ext uri="{FF2B5EF4-FFF2-40B4-BE49-F238E27FC236}">
                <a16:creationId xmlns:a16="http://schemas.microsoft.com/office/drawing/2014/main" id="{F232C369-5CF9-8B84-AA9A-73D4A3CCC5BC}"/>
              </a:ext>
            </a:extLst>
          </p:cNvPr>
          <p:cNvSpPr/>
          <p:nvPr/>
        </p:nvSpPr>
        <p:spPr>
          <a:xfrm>
            <a:off x="4271139" y="2109716"/>
            <a:ext cx="4265536" cy="1445167"/>
          </a:xfrm>
          <a:custGeom>
            <a:avLst/>
            <a:gdLst>
              <a:gd name="connsiteX0" fmla="*/ 0 w 2647665"/>
              <a:gd name="connsiteY0" fmla="*/ 1490681 h 1490681"/>
              <a:gd name="connsiteX1" fmla="*/ 620973 w 2647665"/>
              <a:gd name="connsiteY1" fmla="*/ 890180 h 1490681"/>
              <a:gd name="connsiteX2" fmla="*/ 1112292 w 2647665"/>
              <a:gd name="connsiteY2" fmla="*/ 78138 h 1490681"/>
              <a:gd name="connsiteX3" fmla="*/ 2647665 w 2647665"/>
              <a:gd name="connsiteY3" fmla="*/ 78138 h 1490681"/>
              <a:gd name="connsiteX0" fmla="*/ 0 w 2647665"/>
              <a:gd name="connsiteY0" fmla="*/ 1441467 h 1441467"/>
              <a:gd name="connsiteX1" fmla="*/ 620973 w 2647665"/>
              <a:gd name="connsiteY1" fmla="*/ 840966 h 1441467"/>
              <a:gd name="connsiteX2" fmla="*/ 1139588 w 2647665"/>
              <a:gd name="connsiteY2" fmla="*/ 151754 h 1441467"/>
              <a:gd name="connsiteX3" fmla="*/ 2647665 w 2647665"/>
              <a:gd name="connsiteY3" fmla="*/ 28924 h 1441467"/>
              <a:gd name="connsiteX0" fmla="*/ 0 w 2647665"/>
              <a:gd name="connsiteY0" fmla="*/ 1441467 h 1441467"/>
              <a:gd name="connsiteX1" fmla="*/ 757451 w 2647665"/>
              <a:gd name="connsiteY1" fmla="*/ 1311814 h 1441467"/>
              <a:gd name="connsiteX2" fmla="*/ 1139588 w 2647665"/>
              <a:gd name="connsiteY2" fmla="*/ 151754 h 1441467"/>
              <a:gd name="connsiteX3" fmla="*/ 2647665 w 2647665"/>
              <a:gd name="connsiteY3" fmla="*/ 28924 h 1441467"/>
              <a:gd name="connsiteX0" fmla="*/ 0 w 2647665"/>
              <a:gd name="connsiteY0" fmla="*/ 1441467 h 1445167"/>
              <a:gd name="connsiteX1" fmla="*/ 757451 w 2647665"/>
              <a:gd name="connsiteY1" fmla="*/ 1311814 h 1445167"/>
              <a:gd name="connsiteX2" fmla="*/ 1139588 w 2647665"/>
              <a:gd name="connsiteY2" fmla="*/ 151754 h 1445167"/>
              <a:gd name="connsiteX3" fmla="*/ 2647665 w 2647665"/>
              <a:gd name="connsiteY3" fmla="*/ 28924 h 1445167"/>
            </a:gdLst>
            <a:ahLst/>
            <a:cxnLst>
              <a:cxn ang="0">
                <a:pos x="connsiteX0" y="connsiteY0"/>
              </a:cxn>
              <a:cxn ang="0">
                <a:pos x="connsiteX1" y="connsiteY1"/>
              </a:cxn>
              <a:cxn ang="0">
                <a:pos x="connsiteX2" y="connsiteY2"/>
              </a:cxn>
              <a:cxn ang="0">
                <a:pos x="connsiteX3" y="connsiteY3"/>
              </a:cxn>
            </a:cxnLst>
            <a:rect l="l" t="t" r="r" b="b"/>
            <a:pathLst>
              <a:path w="2647665" h="1445167">
                <a:moveTo>
                  <a:pt x="0" y="1441467"/>
                </a:moveTo>
                <a:cubicBezTo>
                  <a:pt x="340625" y="1409053"/>
                  <a:pt x="567520" y="1526766"/>
                  <a:pt x="757451" y="1311814"/>
                </a:cubicBezTo>
                <a:cubicBezTo>
                  <a:pt x="947382" y="1096862"/>
                  <a:pt x="801806" y="287094"/>
                  <a:pt x="1139588" y="151754"/>
                </a:cubicBezTo>
                <a:cubicBezTo>
                  <a:pt x="1477370" y="16414"/>
                  <a:pt x="2048869" y="-38746"/>
                  <a:pt x="2647665" y="28924"/>
                </a:cubicBezTo>
              </a:path>
            </a:pathLst>
          </a:custGeom>
          <a:noFill/>
          <a:ln>
            <a:solidFill>
              <a:schemeClr val="tx1"/>
            </a:solidFill>
            <a:prstDash val="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Přímá spojnice se šipkou 73">
            <a:extLst>
              <a:ext uri="{FF2B5EF4-FFF2-40B4-BE49-F238E27FC236}">
                <a16:creationId xmlns:a16="http://schemas.microsoft.com/office/drawing/2014/main" id="{9749D146-C215-7330-8B35-CAC505614113}"/>
              </a:ext>
            </a:extLst>
          </p:cNvPr>
          <p:cNvCxnSpPr/>
          <p:nvPr/>
        </p:nvCxnSpPr>
        <p:spPr>
          <a:xfrm flipH="1" flipV="1">
            <a:off x="3332680" y="1463261"/>
            <a:ext cx="484495" cy="449098"/>
          </a:xfrm>
          <a:prstGeom prst="straightConnector1">
            <a:avLst/>
          </a:prstGeom>
          <a:ln w="1905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76" name="TextovéPole 75">
            <a:extLst>
              <a:ext uri="{FF2B5EF4-FFF2-40B4-BE49-F238E27FC236}">
                <a16:creationId xmlns:a16="http://schemas.microsoft.com/office/drawing/2014/main" id="{8370D2A6-4FCF-9BF8-5EB0-550DD35D9437}"/>
              </a:ext>
            </a:extLst>
          </p:cNvPr>
          <p:cNvSpPr txBox="1"/>
          <p:nvPr/>
        </p:nvSpPr>
        <p:spPr>
          <a:xfrm>
            <a:off x="3057098" y="1555718"/>
            <a:ext cx="390194" cy="553998"/>
          </a:xfrm>
          <a:prstGeom prst="rect">
            <a:avLst/>
          </a:prstGeom>
          <a:noFill/>
        </p:spPr>
        <p:txBody>
          <a:bodyPr wrap="square" rtlCol="0">
            <a:spAutoFit/>
          </a:bodyPr>
          <a:lstStyle/>
          <a:p>
            <a:r>
              <a:rPr lang="cs-CZ" dirty="0"/>
              <a:t>Cl</a:t>
            </a:r>
            <a:r>
              <a:rPr lang="cs-CZ" baseline="30000" dirty="0"/>
              <a:t>-</a:t>
            </a:r>
            <a:endParaRPr lang="en-US" baseline="30000" dirty="0"/>
          </a:p>
        </p:txBody>
      </p:sp>
      <p:sp>
        <p:nvSpPr>
          <p:cNvPr id="78" name="TextovéPole 77">
            <a:extLst>
              <a:ext uri="{FF2B5EF4-FFF2-40B4-BE49-F238E27FC236}">
                <a16:creationId xmlns:a16="http://schemas.microsoft.com/office/drawing/2014/main" id="{D6E5A8CB-99CF-31BD-94A9-A9998BF87DE3}"/>
              </a:ext>
            </a:extLst>
          </p:cNvPr>
          <p:cNvSpPr txBox="1"/>
          <p:nvPr/>
        </p:nvSpPr>
        <p:spPr>
          <a:xfrm>
            <a:off x="3499363" y="2063511"/>
            <a:ext cx="407484" cy="369332"/>
          </a:xfrm>
          <a:prstGeom prst="rect">
            <a:avLst/>
          </a:prstGeom>
          <a:noFill/>
        </p:spPr>
        <p:txBody>
          <a:bodyPr wrap="none" rtlCol="0">
            <a:spAutoFit/>
          </a:bodyPr>
          <a:lstStyle/>
          <a:p>
            <a:r>
              <a:rPr lang="cs-CZ" dirty="0"/>
              <a:t>Cl</a:t>
            </a:r>
            <a:r>
              <a:rPr lang="cs-CZ" baseline="30000" dirty="0"/>
              <a:t>-</a:t>
            </a:r>
            <a:endParaRPr lang="en-US" baseline="30000" dirty="0"/>
          </a:p>
        </p:txBody>
      </p:sp>
      <p:cxnSp>
        <p:nvCxnSpPr>
          <p:cNvPr id="79" name="Přímá spojnice se šipkou 78">
            <a:extLst>
              <a:ext uri="{FF2B5EF4-FFF2-40B4-BE49-F238E27FC236}">
                <a16:creationId xmlns:a16="http://schemas.microsoft.com/office/drawing/2014/main" id="{5AAFB736-5FAC-560E-2C1D-05C9FD896A38}"/>
              </a:ext>
            </a:extLst>
          </p:cNvPr>
          <p:cNvCxnSpPr>
            <a:cxnSpLocks/>
          </p:cNvCxnSpPr>
          <p:nvPr/>
        </p:nvCxnSpPr>
        <p:spPr>
          <a:xfrm flipH="1" flipV="1">
            <a:off x="3294009" y="1827206"/>
            <a:ext cx="277938" cy="282510"/>
          </a:xfrm>
          <a:prstGeom prst="straightConnector1">
            <a:avLst/>
          </a:prstGeom>
          <a:ln w="1905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83" name="Volný tvar: obrazec 82">
            <a:extLst>
              <a:ext uri="{FF2B5EF4-FFF2-40B4-BE49-F238E27FC236}">
                <a16:creationId xmlns:a16="http://schemas.microsoft.com/office/drawing/2014/main" id="{AFC8D407-2ED2-AC6E-F6A7-862E3DE32A0E}"/>
              </a:ext>
            </a:extLst>
          </p:cNvPr>
          <p:cNvSpPr/>
          <p:nvPr/>
        </p:nvSpPr>
        <p:spPr>
          <a:xfrm>
            <a:off x="1361732" y="2347415"/>
            <a:ext cx="7174944" cy="1983397"/>
          </a:xfrm>
          <a:custGeom>
            <a:avLst/>
            <a:gdLst>
              <a:gd name="connsiteX0" fmla="*/ 7185091 w 7185091"/>
              <a:gd name="connsiteY0" fmla="*/ 1849272 h 1983397"/>
              <a:gd name="connsiteX1" fmla="*/ 838882 w 7185091"/>
              <a:gd name="connsiteY1" fmla="*/ 1890215 h 1983397"/>
              <a:gd name="connsiteX2" fmla="*/ 217909 w 7185091"/>
              <a:gd name="connsiteY2" fmla="*/ 791570 h 1983397"/>
              <a:gd name="connsiteX3" fmla="*/ 2217306 w 7185091"/>
              <a:gd name="connsiteY3" fmla="*/ 375313 h 1983397"/>
              <a:gd name="connsiteX4" fmla="*/ 2408374 w 7185091"/>
              <a:gd name="connsiteY4" fmla="*/ 0 h 1983397"/>
              <a:gd name="connsiteX0" fmla="*/ 7166058 w 7166058"/>
              <a:gd name="connsiteY0" fmla="*/ 1849272 h 1983397"/>
              <a:gd name="connsiteX1" fmla="*/ 819849 w 7166058"/>
              <a:gd name="connsiteY1" fmla="*/ 1890215 h 1983397"/>
              <a:gd name="connsiteX2" fmla="*/ 198876 w 7166058"/>
              <a:gd name="connsiteY2" fmla="*/ 791570 h 1983397"/>
              <a:gd name="connsiteX3" fmla="*/ 1921004 w 7166058"/>
              <a:gd name="connsiteY3" fmla="*/ 452005 h 1983397"/>
              <a:gd name="connsiteX4" fmla="*/ 2389341 w 7166058"/>
              <a:gd name="connsiteY4" fmla="*/ 0 h 1983397"/>
              <a:gd name="connsiteX0" fmla="*/ 7174944 w 7174944"/>
              <a:gd name="connsiteY0" fmla="*/ 1849272 h 1983397"/>
              <a:gd name="connsiteX1" fmla="*/ 828735 w 7174944"/>
              <a:gd name="connsiteY1" fmla="*/ 1890215 h 1983397"/>
              <a:gd name="connsiteX2" fmla="*/ 207762 w 7174944"/>
              <a:gd name="connsiteY2" fmla="*/ 791570 h 1983397"/>
              <a:gd name="connsiteX3" fmla="*/ 2059676 w 7174944"/>
              <a:gd name="connsiteY3" fmla="*/ 452005 h 1983397"/>
              <a:gd name="connsiteX4" fmla="*/ 2398227 w 7174944"/>
              <a:gd name="connsiteY4" fmla="*/ 0 h 1983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4944" h="1983397">
                <a:moveTo>
                  <a:pt x="7174944" y="1849272"/>
                </a:moveTo>
                <a:cubicBezTo>
                  <a:pt x="4582438" y="1957885"/>
                  <a:pt x="1989932" y="2066499"/>
                  <a:pt x="828735" y="1890215"/>
                </a:cubicBezTo>
                <a:cubicBezTo>
                  <a:pt x="-332462" y="1713931"/>
                  <a:pt x="2605" y="1031272"/>
                  <a:pt x="207762" y="791570"/>
                </a:cubicBezTo>
                <a:cubicBezTo>
                  <a:pt x="412919" y="551868"/>
                  <a:pt x="1694599" y="583933"/>
                  <a:pt x="2059676" y="452005"/>
                </a:cubicBezTo>
                <a:cubicBezTo>
                  <a:pt x="2424753" y="320077"/>
                  <a:pt x="2485231" y="121692"/>
                  <a:pt x="2398227" y="0"/>
                </a:cubicBezTo>
              </a:path>
            </a:pathLst>
          </a:custGeom>
          <a:noFill/>
          <a:ln>
            <a:solidFill>
              <a:schemeClr val="tx1"/>
            </a:solidFill>
            <a:prstDash val="dash"/>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chemeClr val="tx1"/>
                </a:solidFill>
              </a:ln>
            </a:endParaRPr>
          </a:p>
        </p:txBody>
      </p:sp>
      <p:sp>
        <p:nvSpPr>
          <p:cNvPr id="4" name="Rovnoramenný trojúhelník 3">
            <a:extLst>
              <a:ext uri="{FF2B5EF4-FFF2-40B4-BE49-F238E27FC236}">
                <a16:creationId xmlns:a16="http://schemas.microsoft.com/office/drawing/2014/main" id="{A4CADF93-4A68-E173-F5FA-F45A725A7159}"/>
              </a:ext>
            </a:extLst>
          </p:cNvPr>
          <p:cNvSpPr/>
          <p:nvPr/>
        </p:nvSpPr>
        <p:spPr>
          <a:xfrm rot="5400000">
            <a:off x="8415995" y="2040583"/>
            <a:ext cx="140905" cy="187656"/>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vnoramenný trojúhelník 4">
            <a:extLst>
              <a:ext uri="{FF2B5EF4-FFF2-40B4-BE49-F238E27FC236}">
                <a16:creationId xmlns:a16="http://schemas.microsoft.com/office/drawing/2014/main" id="{E42B49DA-6325-B457-5D87-89162FA46F06}"/>
              </a:ext>
            </a:extLst>
          </p:cNvPr>
          <p:cNvSpPr/>
          <p:nvPr/>
        </p:nvSpPr>
        <p:spPr>
          <a:xfrm rot="21208651">
            <a:off x="3712644" y="2335806"/>
            <a:ext cx="140905" cy="187656"/>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8324075"/>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A7125-4A2C-CB1A-2342-8425D8347C31}"/>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C94FCB90-9043-9AF5-4B9E-0ED9793FA092}"/>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C9E291C0-DF00-4F82-6803-38D102753940}"/>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FF4BA943-D273-ADA5-3C08-EAD1657276E2}"/>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9EED45D7-DD21-ECC6-6AB0-A6A3CC42A9E9}"/>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A6D9E39D-958E-2FA0-E12F-D21D0740D7BD}"/>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AB9E15C6-8DB4-69DD-C833-333D0F5071A0}"/>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5F67AF3B-8648-2F8D-975F-8FFC62C589E6}"/>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7D4BFCAE-3E48-9BB1-9DAD-7D743E01BE3A}"/>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8192F18D-2750-F725-5E1B-4724FBDB357E}"/>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52D7B38C-0655-5148-8802-C9DA0835B94F}"/>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62D810D7-814C-3E89-6256-D5CB5A08EF73}"/>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2B996F9A-6357-D199-3D73-B64AF55AAFA0}"/>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926C2CD2-0B48-4A2F-E3DB-B1B6041F0FB0}"/>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49E5DF53-5CB0-79E7-7E6C-37A6B049D7D4}"/>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A871A60D-FA4C-A73E-D9D9-4ACCEF054524}"/>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3C514C9E-1F6D-BE14-DA31-4D7950FF0442}"/>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F3A5A87A-953F-2040-D506-39929CDDCA08}"/>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50B554AC-FDDF-D948-2BDB-25A190E96A61}"/>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14C2CCFD-D24D-092A-1BFF-2496DDCB4A11}"/>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67E7D151-DBFC-920D-0C61-17DB62263D08}"/>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C252E233-D4D8-DEB7-3422-F99BC5B1E85B}"/>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A6521F69-AEF0-E292-F5A2-B94859B654AF}"/>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C83C9704-E691-E90C-22B9-09F6C11018BF}"/>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5E85F439-DFC7-D95C-4A4C-257F7DEE4F07}"/>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52C5D876-B8B1-3098-C94B-8E442F109F18}"/>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3AD60A5B-5175-01FE-2567-B81AEBDFF063}"/>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EC5789BE-3F14-483C-13C9-039BE3C634AD}"/>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0F86B9F9-E5B2-F5EE-FC40-D12DBB52C3F0}"/>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8FB8E7D4-28D1-545B-85A4-5045BF6502B5}"/>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113E0989-1553-313E-FB93-C5F9C0940F8E}"/>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91352BF7-8FE1-C0AC-61A7-EE7CE43B21D6}"/>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D455E70A-9E0A-20CC-D3E4-D572CC33CA98}"/>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6" name="Obdélník 35">
            <a:extLst>
              <a:ext uri="{FF2B5EF4-FFF2-40B4-BE49-F238E27FC236}">
                <a16:creationId xmlns:a16="http://schemas.microsoft.com/office/drawing/2014/main" id="{99A05F3E-C1B2-99D0-8BE9-9EF7A29E13F3}"/>
              </a:ext>
            </a:extLst>
          </p:cNvPr>
          <p:cNvSpPr/>
          <p:nvPr/>
        </p:nvSpPr>
        <p:spPr>
          <a:xfrm>
            <a:off x="9474415"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0DFDC901-87A7-A643-18CB-04F05A73E222}"/>
              </a:ext>
            </a:extLst>
          </p:cNvPr>
          <p:cNvSpPr/>
          <p:nvPr/>
        </p:nvSpPr>
        <p:spPr>
          <a:xfrm>
            <a:off x="9474415"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C17E83A8-C8A8-BE21-FE71-5A0A59ED5666}"/>
              </a:ext>
            </a:extLst>
          </p:cNvPr>
          <p:cNvSpPr/>
          <p:nvPr/>
        </p:nvSpPr>
        <p:spPr>
          <a:xfrm>
            <a:off x="9474415"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A2FD05E2-DA3F-5FEF-DB1C-F2EE41537D57}"/>
              </a:ext>
            </a:extLst>
          </p:cNvPr>
          <p:cNvSpPr/>
          <p:nvPr/>
        </p:nvSpPr>
        <p:spPr>
          <a:xfrm>
            <a:off x="9474415"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04B6428D-15D1-7E0D-91DF-F66CBEABA0B7}"/>
              </a:ext>
            </a:extLst>
          </p:cNvPr>
          <p:cNvSpPr/>
          <p:nvPr/>
        </p:nvSpPr>
        <p:spPr>
          <a:xfrm>
            <a:off x="8538311"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bdélník 40">
            <a:extLst>
              <a:ext uri="{FF2B5EF4-FFF2-40B4-BE49-F238E27FC236}">
                <a16:creationId xmlns:a16="http://schemas.microsoft.com/office/drawing/2014/main" id="{0995BB72-4CAC-BA4D-FE33-B5CC310FF7FD}"/>
              </a:ext>
            </a:extLst>
          </p:cNvPr>
          <p:cNvSpPr/>
          <p:nvPr/>
        </p:nvSpPr>
        <p:spPr>
          <a:xfrm>
            <a:off x="8538311" y="818995"/>
            <a:ext cx="936104" cy="59284"/>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TextovéPole 41">
            <a:extLst>
              <a:ext uri="{FF2B5EF4-FFF2-40B4-BE49-F238E27FC236}">
                <a16:creationId xmlns:a16="http://schemas.microsoft.com/office/drawing/2014/main" id="{A21A9C8A-7B5E-E6E1-C081-21B4DEF0A424}"/>
              </a:ext>
            </a:extLst>
          </p:cNvPr>
          <p:cNvSpPr txBox="1"/>
          <p:nvPr/>
        </p:nvSpPr>
        <p:spPr>
          <a:xfrm>
            <a:off x="9240089"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3" name="TextovéPole 42">
            <a:extLst>
              <a:ext uri="{FF2B5EF4-FFF2-40B4-BE49-F238E27FC236}">
                <a16:creationId xmlns:a16="http://schemas.microsoft.com/office/drawing/2014/main" id="{DFCB67D2-AFCE-91B4-1263-27E3ECC07848}"/>
              </a:ext>
            </a:extLst>
          </p:cNvPr>
          <p:cNvSpPr txBox="1"/>
          <p:nvPr/>
        </p:nvSpPr>
        <p:spPr>
          <a:xfrm>
            <a:off x="10667863"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4" name="TextovéPole 43">
            <a:extLst>
              <a:ext uri="{FF2B5EF4-FFF2-40B4-BE49-F238E27FC236}">
                <a16:creationId xmlns:a16="http://schemas.microsoft.com/office/drawing/2014/main" id="{4886FE42-06CE-F33A-FB31-C3D4E0626E56}"/>
              </a:ext>
            </a:extLst>
          </p:cNvPr>
          <p:cNvSpPr txBox="1"/>
          <p:nvPr/>
        </p:nvSpPr>
        <p:spPr>
          <a:xfrm>
            <a:off x="10841633"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5" name="TextovéPole 44">
            <a:extLst>
              <a:ext uri="{FF2B5EF4-FFF2-40B4-BE49-F238E27FC236}">
                <a16:creationId xmlns:a16="http://schemas.microsoft.com/office/drawing/2014/main" id="{FDB1E961-E13B-A001-0EBF-B5DB4D5F7C7E}"/>
              </a:ext>
            </a:extLst>
          </p:cNvPr>
          <p:cNvSpPr txBox="1"/>
          <p:nvPr/>
        </p:nvSpPr>
        <p:spPr>
          <a:xfrm>
            <a:off x="11326101"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6" name="TextovéPole 45">
            <a:extLst>
              <a:ext uri="{FF2B5EF4-FFF2-40B4-BE49-F238E27FC236}">
                <a16:creationId xmlns:a16="http://schemas.microsoft.com/office/drawing/2014/main" id="{61A1C13D-E357-80E0-7820-0C5420B37440}"/>
              </a:ext>
            </a:extLst>
          </p:cNvPr>
          <p:cNvSpPr txBox="1"/>
          <p:nvPr/>
        </p:nvSpPr>
        <p:spPr>
          <a:xfrm>
            <a:off x="9618432"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7" name="TextovéPole 46">
            <a:extLst>
              <a:ext uri="{FF2B5EF4-FFF2-40B4-BE49-F238E27FC236}">
                <a16:creationId xmlns:a16="http://schemas.microsoft.com/office/drawing/2014/main" id="{83A3ECC0-2140-C86E-ABF3-A9CAF183414B}"/>
              </a:ext>
            </a:extLst>
          </p:cNvPr>
          <p:cNvSpPr txBox="1"/>
          <p:nvPr/>
        </p:nvSpPr>
        <p:spPr>
          <a:xfrm>
            <a:off x="8757370"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8" name="Skupina 47">
            <a:extLst>
              <a:ext uri="{FF2B5EF4-FFF2-40B4-BE49-F238E27FC236}">
                <a16:creationId xmlns:a16="http://schemas.microsoft.com/office/drawing/2014/main" id="{3962FE2D-C3E1-F393-138B-0373D6A190C1}"/>
              </a:ext>
            </a:extLst>
          </p:cNvPr>
          <p:cNvGrpSpPr/>
          <p:nvPr/>
        </p:nvGrpSpPr>
        <p:grpSpPr>
          <a:xfrm>
            <a:off x="8536101" y="1786617"/>
            <a:ext cx="936104" cy="778286"/>
            <a:chOff x="2339752" y="1937736"/>
            <a:chExt cx="936104" cy="626802"/>
          </a:xfrm>
        </p:grpSpPr>
        <p:sp>
          <p:nvSpPr>
            <p:cNvPr id="49" name="Obdélník 48">
              <a:extLst>
                <a:ext uri="{FF2B5EF4-FFF2-40B4-BE49-F238E27FC236}">
                  <a16:creationId xmlns:a16="http://schemas.microsoft.com/office/drawing/2014/main" id="{CDFA20C4-655D-0DDB-BEB7-846EC519AA07}"/>
                </a:ext>
              </a:extLst>
            </p:cNvPr>
            <p:cNvSpPr/>
            <p:nvPr/>
          </p:nvSpPr>
          <p:spPr>
            <a:xfrm>
              <a:off x="2339752" y="1937736"/>
              <a:ext cx="936104" cy="626802"/>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TextovéPole 49">
              <a:extLst>
                <a:ext uri="{FF2B5EF4-FFF2-40B4-BE49-F238E27FC236}">
                  <a16:creationId xmlns:a16="http://schemas.microsoft.com/office/drawing/2014/main" id="{0A6D726F-4158-E685-B0D0-72593085879C}"/>
                </a:ext>
              </a:extLst>
            </p:cNvPr>
            <p:cNvSpPr txBox="1"/>
            <p:nvPr/>
          </p:nvSpPr>
          <p:spPr>
            <a:xfrm>
              <a:off x="2526099" y="2080725"/>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1" name="Skupina 50">
            <a:extLst>
              <a:ext uri="{FF2B5EF4-FFF2-40B4-BE49-F238E27FC236}">
                <a16:creationId xmlns:a16="http://schemas.microsoft.com/office/drawing/2014/main" id="{998EC665-C353-F7B6-5912-7D330C109AB7}"/>
              </a:ext>
            </a:extLst>
          </p:cNvPr>
          <p:cNvGrpSpPr/>
          <p:nvPr/>
        </p:nvGrpSpPr>
        <p:grpSpPr>
          <a:xfrm>
            <a:off x="8536101" y="1225692"/>
            <a:ext cx="1008114" cy="552103"/>
            <a:chOff x="2339752" y="1207018"/>
            <a:chExt cx="1005909" cy="864096"/>
          </a:xfrm>
        </p:grpSpPr>
        <p:sp>
          <p:nvSpPr>
            <p:cNvPr id="52" name="Obdélník 51">
              <a:extLst>
                <a:ext uri="{FF2B5EF4-FFF2-40B4-BE49-F238E27FC236}">
                  <a16:creationId xmlns:a16="http://schemas.microsoft.com/office/drawing/2014/main" id="{33114CAB-8CCE-1B26-93E3-A7B2AC3979C8}"/>
                </a:ext>
              </a:extLst>
            </p:cNvPr>
            <p:cNvSpPr/>
            <p:nvPr/>
          </p:nvSpPr>
          <p:spPr>
            <a:xfrm>
              <a:off x="2339752" y="120701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TextovéPole 52">
              <a:extLst>
                <a:ext uri="{FF2B5EF4-FFF2-40B4-BE49-F238E27FC236}">
                  <a16:creationId xmlns:a16="http://schemas.microsoft.com/office/drawing/2014/main" id="{76A85414-79E0-0DF5-53F2-2AABBE012C6D}"/>
                </a:ext>
              </a:extLst>
            </p:cNvPr>
            <p:cNvSpPr txBox="1"/>
            <p:nvPr/>
          </p:nvSpPr>
          <p:spPr>
            <a:xfrm>
              <a:off x="2340857" y="1448356"/>
              <a:ext cx="1004804" cy="485481"/>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4" name="Skupina 53">
            <a:extLst>
              <a:ext uri="{FF2B5EF4-FFF2-40B4-BE49-F238E27FC236}">
                <a16:creationId xmlns:a16="http://schemas.microsoft.com/office/drawing/2014/main" id="{CDDCE27F-C44F-1E71-ACD7-4FC308E72A41}"/>
              </a:ext>
            </a:extLst>
          </p:cNvPr>
          <p:cNvGrpSpPr/>
          <p:nvPr/>
        </p:nvGrpSpPr>
        <p:grpSpPr>
          <a:xfrm>
            <a:off x="8536101" y="868899"/>
            <a:ext cx="936104" cy="352483"/>
            <a:chOff x="2339752" y="893221"/>
            <a:chExt cx="936104" cy="461665"/>
          </a:xfrm>
        </p:grpSpPr>
        <p:sp>
          <p:nvSpPr>
            <p:cNvPr id="55" name="Obdélník 54">
              <a:extLst>
                <a:ext uri="{FF2B5EF4-FFF2-40B4-BE49-F238E27FC236}">
                  <a16:creationId xmlns:a16="http://schemas.microsoft.com/office/drawing/2014/main" id="{A55879C1-7725-102E-A2A2-0B25ACF9E644}"/>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6" name="TextovéPole 55">
              <a:extLst>
                <a:ext uri="{FF2B5EF4-FFF2-40B4-BE49-F238E27FC236}">
                  <a16:creationId xmlns:a16="http://schemas.microsoft.com/office/drawing/2014/main" id="{7CEC062D-C30C-399A-1212-85BFCE91C604}"/>
                </a:ext>
              </a:extLst>
            </p:cNvPr>
            <p:cNvSpPr txBox="1"/>
            <p:nvPr/>
          </p:nvSpPr>
          <p:spPr>
            <a:xfrm>
              <a:off x="2397536" y="89322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57" name="Přímá spojnice 56">
            <a:extLst>
              <a:ext uri="{FF2B5EF4-FFF2-40B4-BE49-F238E27FC236}">
                <a16:creationId xmlns:a16="http://schemas.microsoft.com/office/drawing/2014/main" id="{85149D41-8B17-260B-3B49-08D241562806}"/>
              </a:ext>
            </a:extLst>
          </p:cNvPr>
          <p:cNvCxnSpPr>
            <a:cxnSpLocks/>
          </p:cNvCxnSpPr>
          <p:nvPr/>
        </p:nvCxnSpPr>
        <p:spPr>
          <a:xfrm flipH="1">
            <a:off x="10277586"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Přímá spojnice 57">
            <a:extLst>
              <a:ext uri="{FF2B5EF4-FFF2-40B4-BE49-F238E27FC236}">
                <a16:creationId xmlns:a16="http://schemas.microsoft.com/office/drawing/2014/main" id="{410672E0-5DB5-3C77-D319-A6C485BC3F6D}"/>
              </a:ext>
            </a:extLst>
          </p:cNvPr>
          <p:cNvCxnSpPr>
            <a:cxnSpLocks/>
            <a:stCxn id="44" idx="1"/>
            <a:endCxn id="38" idx="3"/>
          </p:cNvCxnSpPr>
          <p:nvPr/>
        </p:nvCxnSpPr>
        <p:spPr>
          <a:xfrm flipH="1">
            <a:off x="10410519"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FD900603-888C-2D7E-826F-E82C7EC44003}"/>
              </a:ext>
            </a:extLst>
          </p:cNvPr>
          <p:cNvCxnSpPr>
            <a:cxnSpLocks/>
            <a:stCxn id="45" idx="1"/>
            <a:endCxn id="37" idx="3"/>
          </p:cNvCxnSpPr>
          <p:nvPr/>
        </p:nvCxnSpPr>
        <p:spPr>
          <a:xfrm flipH="1">
            <a:off x="10410519"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0B86F1AD-8F36-0EAF-BDF2-B4CF985DEBEE}"/>
              </a:ext>
            </a:extLst>
          </p:cNvPr>
          <p:cNvCxnSpPr>
            <a:cxnSpLocks/>
          </p:cNvCxnSpPr>
          <p:nvPr/>
        </p:nvCxnSpPr>
        <p:spPr>
          <a:xfrm flipV="1">
            <a:off x="8897128"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965D492E-448F-FB29-EC92-187A27C1866A}"/>
              </a:ext>
            </a:extLst>
          </p:cNvPr>
          <p:cNvCxnSpPr/>
          <p:nvPr/>
        </p:nvCxnSpPr>
        <p:spPr>
          <a:xfrm flipH="1">
            <a:off x="7431376" y="174120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C0159E8F-86F7-A08C-1B96-D39DEF164201}"/>
              </a:ext>
            </a:extLst>
          </p:cNvPr>
          <p:cNvCxnSpPr/>
          <p:nvPr/>
        </p:nvCxnSpPr>
        <p:spPr>
          <a:xfrm flipH="1">
            <a:off x="7535643"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83BC8C38-5C00-AEDB-63AE-DDA83E81CA55}"/>
              </a:ext>
            </a:extLst>
          </p:cNvPr>
          <p:cNvCxnSpPr/>
          <p:nvPr/>
        </p:nvCxnSpPr>
        <p:spPr>
          <a:xfrm flipH="1">
            <a:off x="7458191"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7CF7560E-AA37-C2CA-7D9E-421CD7A4EB11}"/>
              </a:ext>
            </a:extLst>
          </p:cNvPr>
          <p:cNvCxnSpPr>
            <a:cxnSpLocks/>
          </p:cNvCxnSpPr>
          <p:nvPr/>
        </p:nvCxnSpPr>
        <p:spPr>
          <a:xfrm>
            <a:off x="7903778" y="813780"/>
            <a:ext cx="0" cy="919548"/>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DC4C3CC6-88D9-5D12-75CB-3BE1502B5120}"/>
              </a:ext>
            </a:extLst>
          </p:cNvPr>
          <p:cNvSpPr txBox="1"/>
          <p:nvPr/>
        </p:nvSpPr>
        <p:spPr>
          <a:xfrm>
            <a:off x="7177061" y="1245830"/>
            <a:ext cx="681597" cy="461665"/>
          </a:xfrm>
          <a:prstGeom prst="rect">
            <a:avLst/>
          </a:prstGeom>
          <a:noFill/>
        </p:spPr>
        <p:txBody>
          <a:bodyPr wrap="none" rtlCol="0">
            <a:spAutoFit/>
          </a:bodyPr>
          <a:lstStyle/>
          <a:p>
            <a:r>
              <a:rPr lang="cs-CZ" dirty="0"/>
              <a:t>SID</a:t>
            </a:r>
            <a:endParaRPr lang="en-US" baseline="-25000" dirty="0"/>
          </a:p>
        </p:txBody>
      </p:sp>
      <p:cxnSp>
        <p:nvCxnSpPr>
          <p:cNvPr id="66" name="Přímá spojnice se šipkou 65">
            <a:extLst>
              <a:ext uri="{FF2B5EF4-FFF2-40B4-BE49-F238E27FC236}">
                <a16:creationId xmlns:a16="http://schemas.microsoft.com/office/drawing/2014/main" id="{EA9481BA-F075-6243-A8B0-9C2EB137E97E}"/>
              </a:ext>
            </a:extLst>
          </p:cNvPr>
          <p:cNvCxnSpPr>
            <a:cxnSpLocks/>
          </p:cNvCxnSpPr>
          <p:nvPr/>
        </p:nvCxnSpPr>
        <p:spPr>
          <a:xfrm>
            <a:off x="7905818" y="1786617"/>
            <a:ext cx="0" cy="804121"/>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7" name="TextovéPole 66">
            <a:extLst>
              <a:ext uri="{FF2B5EF4-FFF2-40B4-BE49-F238E27FC236}">
                <a16:creationId xmlns:a16="http://schemas.microsoft.com/office/drawing/2014/main" id="{7BA42B9A-B966-73A3-A398-A092E1856D27}"/>
              </a:ext>
            </a:extLst>
          </p:cNvPr>
          <p:cNvSpPr txBox="1"/>
          <p:nvPr/>
        </p:nvSpPr>
        <p:spPr>
          <a:xfrm>
            <a:off x="7177060" y="1866767"/>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68" name="TextovéPole 67">
            <a:extLst>
              <a:ext uri="{FF2B5EF4-FFF2-40B4-BE49-F238E27FC236}">
                <a16:creationId xmlns:a16="http://schemas.microsoft.com/office/drawing/2014/main" id="{C1780132-95CA-B821-3840-4F233DC43667}"/>
              </a:ext>
            </a:extLst>
          </p:cNvPr>
          <p:cNvSpPr txBox="1"/>
          <p:nvPr/>
        </p:nvSpPr>
        <p:spPr>
          <a:xfrm>
            <a:off x="6298661" y="3230740"/>
            <a:ext cx="2167643" cy="1138773"/>
          </a:xfrm>
          <a:prstGeom prst="rect">
            <a:avLst/>
          </a:prstGeom>
          <a:solidFill>
            <a:srgbClr val="FFFF00"/>
          </a:solidFill>
        </p:spPr>
        <p:txBody>
          <a:bodyPr wrap="square" rtlCol="0">
            <a:spAutoFit/>
          </a:bodyPr>
          <a:lstStyle/>
          <a:p>
            <a:pPr algn="ctr"/>
            <a:r>
              <a:rPr lang="cs-CZ" sz="1800" dirty="0"/>
              <a:t>Acidóza ze zvýšení </a:t>
            </a:r>
          </a:p>
          <a:p>
            <a:pPr algn="ctr"/>
            <a:r>
              <a:rPr lang="cs-CZ" sz="1800" dirty="0"/>
              <a:t>silných neměřených</a:t>
            </a:r>
          </a:p>
          <a:p>
            <a:pPr algn="ctr"/>
            <a:r>
              <a:rPr lang="cs-CZ" sz="1800" dirty="0"/>
              <a:t> aniontů</a:t>
            </a:r>
          </a:p>
          <a:p>
            <a:pPr algn="ctr"/>
            <a:r>
              <a:rPr lang="cs-CZ" sz="1400" dirty="0"/>
              <a:t>(retence silných kyselin)</a:t>
            </a:r>
          </a:p>
        </p:txBody>
      </p:sp>
      <p:sp>
        <p:nvSpPr>
          <p:cNvPr id="69" name="TextovéPole 68">
            <a:extLst>
              <a:ext uri="{FF2B5EF4-FFF2-40B4-BE49-F238E27FC236}">
                <a16:creationId xmlns:a16="http://schemas.microsoft.com/office/drawing/2014/main" id="{6DDA2369-9ADE-0953-E576-EC1B04445C3A}"/>
              </a:ext>
            </a:extLst>
          </p:cNvPr>
          <p:cNvSpPr txBox="1"/>
          <p:nvPr/>
        </p:nvSpPr>
        <p:spPr>
          <a:xfrm>
            <a:off x="6358391" y="2527227"/>
            <a:ext cx="1688283"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[UA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70" name="Šipka: dolů 69">
            <a:extLst>
              <a:ext uri="{FF2B5EF4-FFF2-40B4-BE49-F238E27FC236}">
                <a16:creationId xmlns:a16="http://schemas.microsoft.com/office/drawing/2014/main" id="{5A289FF0-91E9-DD2B-BB70-3972AA70F0DC}"/>
              </a:ext>
            </a:extLst>
          </p:cNvPr>
          <p:cNvSpPr/>
          <p:nvPr/>
        </p:nvSpPr>
        <p:spPr>
          <a:xfrm>
            <a:off x="7050903" y="133688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 name="Šipka: dolů 70">
            <a:extLst>
              <a:ext uri="{FF2B5EF4-FFF2-40B4-BE49-F238E27FC236}">
                <a16:creationId xmlns:a16="http://schemas.microsoft.com/office/drawing/2014/main" id="{A6D1E2D6-67E5-2B41-AD51-5A682E89E578}"/>
              </a:ext>
            </a:extLst>
          </p:cNvPr>
          <p:cNvSpPr/>
          <p:nvPr/>
        </p:nvSpPr>
        <p:spPr>
          <a:xfrm rot="10800000">
            <a:off x="8559529" y="2019725"/>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87029216"/>
      </p:ext>
    </p:extLst>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52D62-B3E7-C925-F14F-B9EF6028C131}"/>
            </a:ext>
          </a:extLst>
        </p:cNvPr>
        <p:cNvGrpSpPr/>
        <p:nvPr/>
      </p:nvGrpSpPr>
      <p:grpSpPr>
        <a:xfrm>
          <a:off x="0" y="0"/>
          <a:ext cx="0" cy="0"/>
          <a:chOff x="0" y="0"/>
          <a:chExt cx="0" cy="0"/>
        </a:xfrm>
      </p:grpSpPr>
      <p:sp>
        <p:nvSpPr>
          <p:cNvPr id="36" name="Obdélník 35">
            <a:extLst>
              <a:ext uri="{FF2B5EF4-FFF2-40B4-BE49-F238E27FC236}">
                <a16:creationId xmlns:a16="http://schemas.microsoft.com/office/drawing/2014/main" id="{71E338C0-0525-59D3-0BED-7940340DC931}"/>
              </a:ext>
            </a:extLst>
          </p:cNvPr>
          <p:cNvSpPr/>
          <p:nvPr/>
        </p:nvSpPr>
        <p:spPr>
          <a:xfrm>
            <a:off x="9474415"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bdélník 36">
            <a:extLst>
              <a:ext uri="{FF2B5EF4-FFF2-40B4-BE49-F238E27FC236}">
                <a16:creationId xmlns:a16="http://schemas.microsoft.com/office/drawing/2014/main" id="{DD6EAFC8-F079-4D93-CFA8-7D18453D1F30}"/>
              </a:ext>
            </a:extLst>
          </p:cNvPr>
          <p:cNvSpPr/>
          <p:nvPr/>
        </p:nvSpPr>
        <p:spPr>
          <a:xfrm>
            <a:off x="9474415"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bdélník 37">
            <a:extLst>
              <a:ext uri="{FF2B5EF4-FFF2-40B4-BE49-F238E27FC236}">
                <a16:creationId xmlns:a16="http://schemas.microsoft.com/office/drawing/2014/main" id="{1B416673-4AE3-AED8-3642-9D25DC9016F2}"/>
              </a:ext>
            </a:extLst>
          </p:cNvPr>
          <p:cNvSpPr/>
          <p:nvPr/>
        </p:nvSpPr>
        <p:spPr>
          <a:xfrm>
            <a:off x="9474415"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bdélník 38">
            <a:extLst>
              <a:ext uri="{FF2B5EF4-FFF2-40B4-BE49-F238E27FC236}">
                <a16:creationId xmlns:a16="http://schemas.microsoft.com/office/drawing/2014/main" id="{71A512DB-7630-96AF-F0A0-9007C643E6DA}"/>
              </a:ext>
            </a:extLst>
          </p:cNvPr>
          <p:cNvSpPr/>
          <p:nvPr/>
        </p:nvSpPr>
        <p:spPr>
          <a:xfrm>
            <a:off x="9474415"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bdélník 39">
            <a:extLst>
              <a:ext uri="{FF2B5EF4-FFF2-40B4-BE49-F238E27FC236}">
                <a16:creationId xmlns:a16="http://schemas.microsoft.com/office/drawing/2014/main" id="{76597C9A-2A3F-F8DC-1E63-C7E2BD84755F}"/>
              </a:ext>
            </a:extLst>
          </p:cNvPr>
          <p:cNvSpPr/>
          <p:nvPr/>
        </p:nvSpPr>
        <p:spPr>
          <a:xfrm>
            <a:off x="8538311"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bdélník 40">
            <a:extLst>
              <a:ext uri="{FF2B5EF4-FFF2-40B4-BE49-F238E27FC236}">
                <a16:creationId xmlns:a16="http://schemas.microsoft.com/office/drawing/2014/main" id="{021CFBEC-FAE4-ABBE-7228-EE97E0489A68}"/>
              </a:ext>
            </a:extLst>
          </p:cNvPr>
          <p:cNvSpPr/>
          <p:nvPr/>
        </p:nvSpPr>
        <p:spPr>
          <a:xfrm>
            <a:off x="8538311" y="818995"/>
            <a:ext cx="936104" cy="59284"/>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TextovéPole 41">
            <a:extLst>
              <a:ext uri="{FF2B5EF4-FFF2-40B4-BE49-F238E27FC236}">
                <a16:creationId xmlns:a16="http://schemas.microsoft.com/office/drawing/2014/main" id="{C35D7AC6-012E-8A95-0122-4F4EF2948E8E}"/>
              </a:ext>
            </a:extLst>
          </p:cNvPr>
          <p:cNvSpPr txBox="1"/>
          <p:nvPr/>
        </p:nvSpPr>
        <p:spPr>
          <a:xfrm>
            <a:off x="9240089"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3" name="TextovéPole 42">
            <a:extLst>
              <a:ext uri="{FF2B5EF4-FFF2-40B4-BE49-F238E27FC236}">
                <a16:creationId xmlns:a16="http://schemas.microsoft.com/office/drawing/2014/main" id="{E92F29D0-0CBD-A3FD-6AA0-3BD060E7F602}"/>
              </a:ext>
            </a:extLst>
          </p:cNvPr>
          <p:cNvSpPr txBox="1"/>
          <p:nvPr/>
        </p:nvSpPr>
        <p:spPr>
          <a:xfrm>
            <a:off x="10667863"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4" name="TextovéPole 43">
            <a:extLst>
              <a:ext uri="{FF2B5EF4-FFF2-40B4-BE49-F238E27FC236}">
                <a16:creationId xmlns:a16="http://schemas.microsoft.com/office/drawing/2014/main" id="{1BBAE870-82E8-C2FB-057D-A2BBFEBFAD55}"/>
              </a:ext>
            </a:extLst>
          </p:cNvPr>
          <p:cNvSpPr txBox="1"/>
          <p:nvPr/>
        </p:nvSpPr>
        <p:spPr>
          <a:xfrm>
            <a:off x="10841633"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5" name="TextovéPole 44">
            <a:extLst>
              <a:ext uri="{FF2B5EF4-FFF2-40B4-BE49-F238E27FC236}">
                <a16:creationId xmlns:a16="http://schemas.microsoft.com/office/drawing/2014/main" id="{62CE11BB-2AE6-E8D4-53F2-64282E3CE687}"/>
              </a:ext>
            </a:extLst>
          </p:cNvPr>
          <p:cNvSpPr txBox="1"/>
          <p:nvPr/>
        </p:nvSpPr>
        <p:spPr>
          <a:xfrm>
            <a:off x="11326101"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46" name="TextovéPole 45">
            <a:extLst>
              <a:ext uri="{FF2B5EF4-FFF2-40B4-BE49-F238E27FC236}">
                <a16:creationId xmlns:a16="http://schemas.microsoft.com/office/drawing/2014/main" id="{4940C6AF-B5F1-B83F-DD78-C2A11493E7E5}"/>
              </a:ext>
            </a:extLst>
          </p:cNvPr>
          <p:cNvSpPr txBox="1"/>
          <p:nvPr/>
        </p:nvSpPr>
        <p:spPr>
          <a:xfrm>
            <a:off x="9618432"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47" name="TextovéPole 46">
            <a:extLst>
              <a:ext uri="{FF2B5EF4-FFF2-40B4-BE49-F238E27FC236}">
                <a16:creationId xmlns:a16="http://schemas.microsoft.com/office/drawing/2014/main" id="{55A73C2A-3AF7-E038-C5F4-7FB3D67C7B03}"/>
              </a:ext>
            </a:extLst>
          </p:cNvPr>
          <p:cNvSpPr txBox="1"/>
          <p:nvPr/>
        </p:nvSpPr>
        <p:spPr>
          <a:xfrm>
            <a:off x="8757370"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48" name="Skupina 47">
            <a:extLst>
              <a:ext uri="{FF2B5EF4-FFF2-40B4-BE49-F238E27FC236}">
                <a16:creationId xmlns:a16="http://schemas.microsoft.com/office/drawing/2014/main" id="{D0483A2D-040F-CA38-9A4C-01AD8DBCD49A}"/>
              </a:ext>
            </a:extLst>
          </p:cNvPr>
          <p:cNvGrpSpPr/>
          <p:nvPr/>
        </p:nvGrpSpPr>
        <p:grpSpPr>
          <a:xfrm>
            <a:off x="8536101" y="1786617"/>
            <a:ext cx="936104" cy="778286"/>
            <a:chOff x="2339752" y="1937736"/>
            <a:chExt cx="936104" cy="626802"/>
          </a:xfrm>
        </p:grpSpPr>
        <p:sp>
          <p:nvSpPr>
            <p:cNvPr id="49" name="Obdélník 48">
              <a:extLst>
                <a:ext uri="{FF2B5EF4-FFF2-40B4-BE49-F238E27FC236}">
                  <a16:creationId xmlns:a16="http://schemas.microsoft.com/office/drawing/2014/main" id="{239AE0AD-C9AE-EB9D-32A4-30C090BC3333}"/>
                </a:ext>
              </a:extLst>
            </p:cNvPr>
            <p:cNvSpPr/>
            <p:nvPr/>
          </p:nvSpPr>
          <p:spPr>
            <a:xfrm>
              <a:off x="2339752" y="1937736"/>
              <a:ext cx="936104" cy="626802"/>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TextovéPole 49">
              <a:extLst>
                <a:ext uri="{FF2B5EF4-FFF2-40B4-BE49-F238E27FC236}">
                  <a16:creationId xmlns:a16="http://schemas.microsoft.com/office/drawing/2014/main" id="{205E44FE-686F-9E4C-F1A7-61BC08ED4F54}"/>
                </a:ext>
              </a:extLst>
            </p:cNvPr>
            <p:cNvSpPr txBox="1"/>
            <p:nvPr/>
          </p:nvSpPr>
          <p:spPr>
            <a:xfrm>
              <a:off x="2526099" y="2080725"/>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1" name="Skupina 50">
            <a:extLst>
              <a:ext uri="{FF2B5EF4-FFF2-40B4-BE49-F238E27FC236}">
                <a16:creationId xmlns:a16="http://schemas.microsoft.com/office/drawing/2014/main" id="{21B14F98-AA36-6C90-256B-FF23E102E5EF}"/>
              </a:ext>
            </a:extLst>
          </p:cNvPr>
          <p:cNvGrpSpPr/>
          <p:nvPr/>
        </p:nvGrpSpPr>
        <p:grpSpPr>
          <a:xfrm>
            <a:off x="8536101" y="1225692"/>
            <a:ext cx="1008114" cy="552103"/>
            <a:chOff x="2339752" y="1207018"/>
            <a:chExt cx="1005909" cy="864096"/>
          </a:xfrm>
        </p:grpSpPr>
        <p:sp>
          <p:nvSpPr>
            <p:cNvPr id="52" name="Obdélník 51">
              <a:extLst>
                <a:ext uri="{FF2B5EF4-FFF2-40B4-BE49-F238E27FC236}">
                  <a16:creationId xmlns:a16="http://schemas.microsoft.com/office/drawing/2014/main" id="{20CF45C3-7A77-7067-FE9E-F122910415E3}"/>
                </a:ext>
              </a:extLst>
            </p:cNvPr>
            <p:cNvSpPr/>
            <p:nvPr/>
          </p:nvSpPr>
          <p:spPr>
            <a:xfrm>
              <a:off x="2339752" y="120701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TextovéPole 52">
              <a:extLst>
                <a:ext uri="{FF2B5EF4-FFF2-40B4-BE49-F238E27FC236}">
                  <a16:creationId xmlns:a16="http://schemas.microsoft.com/office/drawing/2014/main" id="{DA00B7A1-9705-DB4D-02CF-C8D0B2C2CD72}"/>
                </a:ext>
              </a:extLst>
            </p:cNvPr>
            <p:cNvSpPr txBox="1"/>
            <p:nvPr/>
          </p:nvSpPr>
          <p:spPr>
            <a:xfrm>
              <a:off x="2340857" y="1448356"/>
              <a:ext cx="1004804" cy="485481"/>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4" name="Skupina 53">
            <a:extLst>
              <a:ext uri="{FF2B5EF4-FFF2-40B4-BE49-F238E27FC236}">
                <a16:creationId xmlns:a16="http://schemas.microsoft.com/office/drawing/2014/main" id="{C28E7D54-2DC4-6A90-16A6-FA8CBA7A8E10}"/>
              </a:ext>
            </a:extLst>
          </p:cNvPr>
          <p:cNvGrpSpPr/>
          <p:nvPr/>
        </p:nvGrpSpPr>
        <p:grpSpPr>
          <a:xfrm>
            <a:off x="8536101" y="868899"/>
            <a:ext cx="936104" cy="352483"/>
            <a:chOff x="2339752" y="893221"/>
            <a:chExt cx="936104" cy="461665"/>
          </a:xfrm>
        </p:grpSpPr>
        <p:sp>
          <p:nvSpPr>
            <p:cNvPr id="55" name="Obdélník 54">
              <a:extLst>
                <a:ext uri="{FF2B5EF4-FFF2-40B4-BE49-F238E27FC236}">
                  <a16:creationId xmlns:a16="http://schemas.microsoft.com/office/drawing/2014/main" id="{1823A793-CB41-1CFD-4295-8534CEBA533B}"/>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6" name="TextovéPole 55">
              <a:extLst>
                <a:ext uri="{FF2B5EF4-FFF2-40B4-BE49-F238E27FC236}">
                  <a16:creationId xmlns:a16="http://schemas.microsoft.com/office/drawing/2014/main" id="{2FD8D0D3-FD6B-71DB-F994-9846775CBBC4}"/>
                </a:ext>
              </a:extLst>
            </p:cNvPr>
            <p:cNvSpPr txBox="1"/>
            <p:nvPr/>
          </p:nvSpPr>
          <p:spPr>
            <a:xfrm>
              <a:off x="2397536" y="89322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57" name="Přímá spojnice 56">
            <a:extLst>
              <a:ext uri="{FF2B5EF4-FFF2-40B4-BE49-F238E27FC236}">
                <a16:creationId xmlns:a16="http://schemas.microsoft.com/office/drawing/2014/main" id="{D6FC77D2-8F46-6719-FCF0-3F58717E58E9}"/>
              </a:ext>
            </a:extLst>
          </p:cNvPr>
          <p:cNvCxnSpPr>
            <a:cxnSpLocks/>
          </p:cNvCxnSpPr>
          <p:nvPr/>
        </p:nvCxnSpPr>
        <p:spPr>
          <a:xfrm flipH="1">
            <a:off x="10277586"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Přímá spojnice 57">
            <a:extLst>
              <a:ext uri="{FF2B5EF4-FFF2-40B4-BE49-F238E27FC236}">
                <a16:creationId xmlns:a16="http://schemas.microsoft.com/office/drawing/2014/main" id="{032E620B-0226-B4B5-B8C8-6AB505202878}"/>
              </a:ext>
            </a:extLst>
          </p:cNvPr>
          <p:cNvCxnSpPr>
            <a:cxnSpLocks/>
            <a:stCxn id="44" idx="1"/>
            <a:endCxn id="38" idx="3"/>
          </p:cNvCxnSpPr>
          <p:nvPr/>
        </p:nvCxnSpPr>
        <p:spPr>
          <a:xfrm flipH="1">
            <a:off x="10410519"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033BD7CC-43B5-503B-66F2-5283C678B5D4}"/>
              </a:ext>
            </a:extLst>
          </p:cNvPr>
          <p:cNvCxnSpPr>
            <a:cxnSpLocks/>
            <a:stCxn id="45" idx="1"/>
            <a:endCxn id="37" idx="3"/>
          </p:cNvCxnSpPr>
          <p:nvPr/>
        </p:nvCxnSpPr>
        <p:spPr>
          <a:xfrm flipH="1">
            <a:off x="10410519"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88B672D7-1043-A6C6-C06A-9E0C7DB3E2B3}"/>
              </a:ext>
            </a:extLst>
          </p:cNvPr>
          <p:cNvCxnSpPr>
            <a:cxnSpLocks/>
          </p:cNvCxnSpPr>
          <p:nvPr/>
        </p:nvCxnSpPr>
        <p:spPr>
          <a:xfrm flipV="1">
            <a:off x="8897128"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F2D0AA6D-2C3E-3C93-5768-75E5327207A7}"/>
              </a:ext>
            </a:extLst>
          </p:cNvPr>
          <p:cNvCxnSpPr/>
          <p:nvPr/>
        </p:nvCxnSpPr>
        <p:spPr>
          <a:xfrm flipH="1">
            <a:off x="7431376" y="174120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2" name="Přímá spojnice 61">
            <a:extLst>
              <a:ext uri="{FF2B5EF4-FFF2-40B4-BE49-F238E27FC236}">
                <a16:creationId xmlns:a16="http://schemas.microsoft.com/office/drawing/2014/main" id="{50E458AC-8D32-B985-4703-DEDF28E628FF}"/>
              </a:ext>
            </a:extLst>
          </p:cNvPr>
          <p:cNvCxnSpPr/>
          <p:nvPr/>
        </p:nvCxnSpPr>
        <p:spPr>
          <a:xfrm flipH="1">
            <a:off x="7535643"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6E203D0B-589D-6A94-D6F5-272684FA4C02}"/>
              </a:ext>
            </a:extLst>
          </p:cNvPr>
          <p:cNvCxnSpPr/>
          <p:nvPr/>
        </p:nvCxnSpPr>
        <p:spPr>
          <a:xfrm flipH="1">
            <a:off x="7458191"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CB75D0B4-91A2-1C00-3532-E24A6CA409C8}"/>
              </a:ext>
            </a:extLst>
          </p:cNvPr>
          <p:cNvCxnSpPr>
            <a:cxnSpLocks/>
          </p:cNvCxnSpPr>
          <p:nvPr/>
        </p:nvCxnSpPr>
        <p:spPr>
          <a:xfrm>
            <a:off x="7903778" y="813780"/>
            <a:ext cx="0" cy="919548"/>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ovéPole 64">
            <a:extLst>
              <a:ext uri="{FF2B5EF4-FFF2-40B4-BE49-F238E27FC236}">
                <a16:creationId xmlns:a16="http://schemas.microsoft.com/office/drawing/2014/main" id="{7478ED0C-88FB-EF8D-71EF-D9605190F746}"/>
              </a:ext>
            </a:extLst>
          </p:cNvPr>
          <p:cNvSpPr txBox="1"/>
          <p:nvPr/>
        </p:nvSpPr>
        <p:spPr>
          <a:xfrm>
            <a:off x="7177061" y="1245830"/>
            <a:ext cx="681597" cy="461665"/>
          </a:xfrm>
          <a:prstGeom prst="rect">
            <a:avLst/>
          </a:prstGeom>
          <a:noFill/>
        </p:spPr>
        <p:txBody>
          <a:bodyPr wrap="none" rtlCol="0">
            <a:spAutoFit/>
          </a:bodyPr>
          <a:lstStyle/>
          <a:p>
            <a:r>
              <a:rPr lang="cs-CZ" dirty="0"/>
              <a:t>SID</a:t>
            </a:r>
            <a:endParaRPr lang="en-US" baseline="-25000" dirty="0"/>
          </a:p>
        </p:txBody>
      </p:sp>
      <p:cxnSp>
        <p:nvCxnSpPr>
          <p:cNvPr id="66" name="Přímá spojnice se šipkou 65">
            <a:extLst>
              <a:ext uri="{FF2B5EF4-FFF2-40B4-BE49-F238E27FC236}">
                <a16:creationId xmlns:a16="http://schemas.microsoft.com/office/drawing/2014/main" id="{8E1E3D87-5800-AED1-C79C-ABC7569A6C98}"/>
              </a:ext>
            </a:extLst>
          </p:cNvPr>
          <p:cNvCxnSpPr>
            <a:cxnSpLocks/>
          </p:cNvCxnSpPr>
          <p:nvPr/>
        </p:nvCxnSpPr>
        <p:spPr>
          <a:xfrm>
            <a:off x="7905818" y="1786617"/>
            <a:ext cx="0" cy="804121"/>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7" name="TextovéPole 66">
            <a:extLst>
              <a:ext uri="{FF2B5EF4-FFF2-40B4-BE49-F238E27FC236}">
                <a16:creationId xmlns:a16="http://schemas.microsoft.com/office/drawing/2014/main" id="{CDB43FC7-ACED-17E0-3937-6BA54F83B095}"/>
              </a:ext>
            </a:extLst>
          </p:cNvPr>
          <p:cNvSpPr txBox="1"/>
          <p:nvPr/>
        </p:nvSpPr>
        <p:spPr>
          <a:xfrm>
            <a:off x="7177060" y="1866767"/>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68" name="TextovéPole 67">
            <a:extLst>
              <a:ext uri="{FF2B5EF4-FFF2-40B4-BE49-F238E27FC236}">
                <a16:creationId xmlns:a16="http://schemas.microsoft.com/office/drawing/2014/main" id="{C23EDF11-5250-46DE-A0D3-A1047A1105FB}"/>
              </a:ext>
            </a:extLst>
          </p:cNvPr>
          <p:cNvSpPr txBox="1"/>
          <p:nvPr/>
        </p:nvSpPr>
        <p:spPr>
          <a:xfrm>
            <a:off x="6298661" y="3230740"/>
            <a:ext cx="2167643" cy="1138773"/>
          </a:xfrm>
          <a:prstGeom prst="rect">
            <a:avLst/>
          </a:prstGeom>
          <a:solidFill>
            <a:srgbClr val="FFFF00"/>
          </a:solidFill>
        </p:spPr>
        <p:txBody>
          <a:bodyPr wrap="square" rtlCol="0">
            <a:spAutoFit/>
          </a:bodyPr>
          <a:lstStyle/>
          <a:p>
            <a:pPr algn="ctr"/>
            <a:r>
              <a:rPr lang="cs-CZ" sz="1800" dirty="0"/>
              <a:t>Acidóza ze zvýšení </a:t>
            </a:r>
          </a:p>
          <a:p>
            <a:pPr algn="ctr"/>
            <a:r>
              <a:rPr lang="cs-CZ" sz="1800" dirty="0"/>
              <a:t>silných neměřených</a:t>
            </a:r>
          </a:p>
          <a:p>
            <a:pPr algn="ctr"/>
            <a:r>
              <a:rPr lang="cs-CZ" sz="1800" dirty="0"/>
              <a:t> aniontů</a:t>
            </a:r>
          </a:p>
          <a:p>
            <a:pPr algn="ctr"/>
            <a:r>
              <a:rPr lang="cs-CZ" sz="1400" dirty="0"/>
              <a:t>(retence silných kyselin)</a:t>
            </a:r>
          </a:p>
        </p:txBody>
      </p:sp>
      <p:sp>
        <p:nvSpPr>
          <p:cNvPr id="69" name="TextovéPole 68">
            <a:extLst>
              <a:ext uri="{FF2B5EF4-FFF2-40B4-BE49-F238E27FC236}">
                <a16:creationId xmlns:a16="http://schemas.microsoft.com/office/drawing/2014/main" id="{CBC0D552-6D20-6553-FC8D-E9F321EC02E9}"/>
              </a:ext>
            </a:extLst>
          </p:cNvPr>
          <p:cNvSpPr txBox="1"/>
          <p:nvPr/>
        </p:nvSpPr>
        <p:spPr>
          <a:xfrm>
            <a:off x="6358391" y="2527227"/>
            <a:ext cx="1688283"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[UA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70" name="Šipka: dolů 69">
            <a:extLst>
              <a:ext uri="{FF2B5EF4-FFF2-40B4-BE49-F238E27FC236}">
                <a16:creationId xmlns:a16="http://schemas.microsoft.com/office/drawing/2014/main" id="{317D2F97-C072-EDCA-F366-D9748DEA3686}"/>
              </a:ext>
            </a:extLst>
          </p:cNvPr>
          <p:cNvSpPr/>
          <p:nvPr/>
        </p:nvSpPr>
        <p:spPr>
          <a:xfrm>
            <a:off x="7050903" y="133688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 name="Šipka: dolů 70">
            <a:extLst>
              <a:ext uri="{FF2B5EF4-FFF2-40B4-BE49-F238E27FC236}">
                <a16:creationId xmlns:a16="http://schemas.microsoft.com/office/drawing/2014/main" id="{47E78268-066A-E8B0-5144-544E218EB582}"/>
              </a:ext>
            </a:extLst>
          </p:cNvPr>
          <p:cNvSpPr/>
          <p:nvPr/>
        </p:nvSpPr>
        <p:spPr>
          <a:xfrm rot="10800000">
            <a:off x="8559529" y="2019725"/>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2" name="image15.png">
            <a:extLst>
              <a:ext uri="{FF2B5EF4-FFF2-40B4-BE49-F238E27FC236}">
                <a16:creationId xmlns:a16="http://schemas.microsoft.com/office/drawing/2014/main" id="{6E13491C-E1EF-1720-CBC0-13799D0D948E}"/>
              </a:ext>
            </a:extLst>
          </p:cNvPr>
          <p:cNvPicPr/>
          <p:nvPr/>
        </p:nvPicPr>
        <p:blipFill rotWithShape="1">
          <a:blip r:embed="rId3">
            <a:clrChange>
              <a:clrFrom>
                <a:srgbClr val="FFFFFF"/>
              </a:clrFrom>
              <a:clrTo>
                <a:srgbClr val="FFFFFF">
                  <a:alpha val="0"/>
                </a:srgbClr>
              </a:clrTo>
            </a:clrChange>
          </a:blip>
          <a:srcRect l="-287" t="17862" r="67568" b="-147"/>
          <a:stretch/>
        </p:blipFill>
        <p:spPr>
          <a:xfrm>
            <a:off x="122160" y="191071"/>
            <a:ext cx="4702530" cy="6118245"/>
          </a:xfrm>
          <a:prstGeom prst="rect">
            <a:avLst/>
          </a:prstGeom>
          <a:ln/>
        </p:spPr>
      </p:pic>
      <p:sp>
        <p:nvSpPr>
          <p:cNvPr id="2" name="Obdélník 1">
            <a:extLst>
              <a:ext uri="{FF2B5EF4-FFF2-40B4-BE49-F238E27FC236}">
                <a16:creationId xmlns:a16="http://schemas.microsoft.com/office/drawing/2014/main" id="{8D35EDFF-2FA2-116E-B4FE-0E293A71C440}"/>
              </a:ext>
            </a:extLst>
          </p:cNvPr>
          <p:cNvSpPr/>
          <p:nvPr/>
        </p:nvSpPr>
        <p:spPr>
          <a:xfrm>
            <a:off x="4326340" y="78715"/>
            <a:ext cx="814757" cy="1477127"/>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73" name="Obdélník 72">
            <a:extLst>
              <a:ext uri="{FF2B5EF4-FFF2-40B4-BE49-F238E27FC236}">
                <a16:creationId xmlns:a16="http://schemas.microsoft.com/office/drawing/2014/main" id="{B558CEA5-F2C7-D082-818E-81EFEC8D1A6C}"/>
              </a:ext>
            </a:extLst>
          </p:cNvPr>
          <p:cNvSpPr/>
          <p:nvPr/>
        </p:nvSpPr>
        <p:spPr>
          <a:xfrm>
            <a:off x="4062141" y="5513696"/>
            <a:ext cx="814757" cy="795620"/>
          </a:xfrm>
          <a:prstGeom prst="rect">
            <a:avLst/>
          </a:prstGeom>
          <a:solidFill>
            <a:srgbClr val="FCFDFE"/>
          </a:solidFill>
          <a:ln>
            <a:solidFill>
              <a:srgbClr val="FCFD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TextovéPole 2">
            <a:extLst>
              <a:ext uri="{FF2B5EF4-FFF2-40B4-BE49-F238E27FC236}">
                <a16:creationId xmlns:a16="http://schemas.microsoft.com/office/drawing/2014/main" id="{80CD28A9-33DF-9641-FD31-A2D677C39BEC}"/>
              </a:ext>
            </a:extLst>
          </p:cNvPr>
          <p:cNvSpPr txBox="1"/>
          <p:nvPr/>
        </p:nvSpPr>
        <p:spPr>
          <a:xfrm>
            <a:off x="2126635" y="918325"/>
            <a:ext cx="2754344" cy="369332"/>
          </a:xfrm>
          <a:prstGeom prst="rect">
            <a:avLst/>
          </a:prstGeom>
          <a:noFill/>
        </p:spPr>
        <p:txBody>
          <a:bodyPr wrap="none" rtlCol="0">
            <a:spAutoFit/>
          </a:bodyPr>
          <a:lstStyle/>
          <a:p>
            <a:r>
              <a:rPr lang="cs-CZ" dirty="0"/>
              <a:t>Retence kyselin (laktátu aj.)</a:t>
            </a:r>
            <a:endParaRPr lang="en-US" dirty="0"/>
          </a:p>
        </p:txBody>
      </p:sp>
      <p:sp>
        <p:nvSpPr>
          <p:cNvPr id="74" name="TextovéPole 73">
            <a:extLst>
              <a:ext uri="{FF2B5EF4-FFF2-40B4-BE49-F238E27FC236}">
                <a16:creationId xmlns:a16="http://schemas.microsoft.com/office/drawing/2014/main" id="{02C24819-67F2-4BA7-7042-BB284E0A7485}"/>
              </a:ext>
            </a:extLst>
          </p:cNvPr>
          <p:cNvSpPr txBox="1"/>
          <p:nvPr/>
        </p:nvSpPr>
        <p:spPr>
          <a:xfrm>
            <a:off x="451254" y="5939675"/>
            <a:ext cx="2002372" cy="646331"/>
          </a:xfrm>
          <a:prstGeom prst="rect">
            <a:avLst/>
          </a:prstGeom>
          <a:noFill/>
        </p:spPr>
        <p:txBody>
          <a:bodyPr wrap="square" rtlCol="0">
            <a:spAutoFit/>
          </a:bodyPr>
          <a:lstStyle/>
          <a:p>
            <a:pPr algn="ctr"/>
            <a:r>
              <a:rPr lang="cs-CZ" dirty="0"/>
              <a:t>Metabolická tvorba silných kyselin</a:t>
            </a:r>
            <a:endParaRPr lang="en-US" dirty="0"/>
          </a:p>
        </p:txBody>
      </p:sp>
      <p:sp>
        <p:nvSpPr>
          <p:cNvPr id="78" name="Volný tvar: obrazec 77">
            <a:extLst>
              <a:ext uri="{FF2B5EF4-FFF2-40B4-BE49-F238E27FC236}">
                <a16:creationId xmlns:a16="http://schemas.microsoft.com/office/drawing/2014/main" id="{5F370C0E-1D05-9EF3-7395-7EF5413B7BF0}"/>
              </a:ext>
            </a:extLst>
          </p:cNvPr>
          <p:cNvSpPr/>
          <p:nvPr/>
        </p:nvSpPr>
        <p:spPr>
          <a:xfrm>
            <a:off x="4783540" y="2204113"/>
            <a:ext cx="3753135" cy="893929"/>
          </a:xfrm>
          <a:custGeom>
            <a:avLst/>
            <a:gdLst>
              <a:gd name="connsiteX0" fmla="*/ 0 w 3759959"/>
              <a:gd name="connsiteY0" fmla="*/ 825690 h 857086"/>
              <a:gd name="connsiteX1" fmla="*/ 607326 w 3759959"/>
              <a:gd name="connsiteY1" fmla="*/ 784747 h 857086"/>
              <a:gd name="connsiteX2" fmla="*/ 887105 w 3759959"/>
              <a:gd name="connsiteY2" fmla="*/ 191069 h 857086"/>
              <a:gd name="connsiteX3" fmla="*/ 3759959 w 3759959"/>
              <a:gd name="connsiteY3" fmla="*/ 0 h 857086"/>
              <a:gd name="connsiteX0" fmla="*/ 0 w 3753135"/>
              <a:gd name="connsiteY0" fmla="*/ 893929 h 907051"/>
              <a:gd name="connsiteX1" fmla="*/ 600502 w 3753135"/>
              <a:gd name="connsiteY1" fmla="*/ 784747 h 907051"/>
              <a:gd name="connsiteX2" fmla="*/ 880281 w 3753135"/>
              <a:gd name="connsiteY2" fmla="*/ 191069 h 907051"/>
              <a:gd name="connsiteX3" fmla="*/ 3753135 w 3753135"/>
              <a:gd name="connsiteY3" fmla="*/ 0 h 907051"/>
              <a:gd name="connsiteX0" fmla="*/ 0 w 3753135"/>
              <a:gd name="connsiteY0" fmla="*/ 893929 h 893929"/>
              <a:gd name="connsiteX1" fmla="*/ 600502 w 3753135"/>
              <a:gd name="connsiteY1" fmla="*/ 784747 h 893929"/>
              <a:gd name="connsiteX2" fmla="*/ 880281 w 3753135"/>
              <a:gd name="connsiteY2" fmla="*/ 191069 h 893929"/>
              <a:gd name="connsiteX3" fmla="*/ 3753135 w 3753135"/>
              <a:gd name="connsiteY3" fmla="*/ 0 h 893929"/>
              <a:gd name="connsiteX0" fmla="*/ 0 w 3753135"/>
              <a:gd name="connsiteY0" fmla="*/ 893929 h 893929"/>
              <a:gd name="connsiteX1" fmla="*/ 600502 w 3753135"/>
              <a:gd name="connsiteY1" fmla="*/ 784747 h 893929"/>
              <a:gd name="connsiteX2" fmla="*/ 1494430 w 3753135"/>
              <a:gd name="connsiteY2" fmla="*/ 150126 h 893929"/>
              <a:gd name="connsiteX3" fmla="*/ 3753135 w 3753135"/>
              <a:gd name="connsiteY3" fmla="*/ 0 h 893929"/>
            </a:gdLst>
            <a:ahLst/>
            <a:cxnLst>
              <a:cxn ang="0">
                <a:pos x="connsiteX0" y="connsiteY0"/>
              </a:cxn>
              <a:cxn ang="0">
                <a:pos x="connsiteX1" y="connsiteY1"/>
              </a:cxn>
              <a:cxn ang="0">
                <a:pos x="connsiteX2" y="connsiteY2"/>
              </a:cxn>
              <a:cxn ang="0">
                <a:pos x="connsiteX3" y="connsiteY3"/>
              </a:cxn>
            </a:cxnLst>
            <a:rect l="l" t="t" r="r" b="b"/>
            <a:pathLst>
              <a:path w="3753135" h="893929">
                <a:moveTo>
                  <a:pt x="0" y="893929"/>
                </a:moveTo>
                <a:cubicBezTo>
                  <a:pt x="434454" y="871751"/>
                  <a:pt x="351430" y="908714"/>
                  <a:pt x="600502" y="784747"/>
                </a:cubicBezTo>
                <a:cubicBezTo>
                  <a:pt x="849574" y="660780"/>
                  <a:pt x="968991" y="280917"/>
                  <a:pt x="1494430" y="150126"/>
                </a:cubicBezTo>
                <a:cubicBezTo>
                  <a:pt x="2019869" y="19335"/>
                  <a:pt x="2579427" y="30139"/>
                  <a:pt x="3753135" y="0"/>
                </a:cubicBezTo>
              </a:path>
            </a:pathLst>
          </a:custGeom>
          <a:noFill/>
          <a:ln w="28575">
            <a:solidFill>
              <a:schemeClr val="tx1"/>
            </a:solidFill>
            <a:prstDash val="dash"/>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Volný tvar: obrazec 78">
            <a:extLst>
              <a:ext uri="{FF2B5EF4-FFF2-40B4-BE49-F238E27FC236}">
                <a16:creationId xmlns:a16="http://schemas.microsoft.com/office/drawing/2014/main" id="{6325B5FF-8707-8EAD-9A35-60DA847A1310}"/>
              </a:ext>
            </a:extLst>
          </p:cNvPr>
          <p:cNvSpPr/>
          <p:nvPr/>
        </p:nvSpPr>
        <p:spPr>
          <a:xfrm>
            <a:off x="4807297" y="1449071"/>
            <a:ext cx="3726593" cy="1189393"/>
          </a:xfrm>
          <a:custGeom>
            <a:avLst/>
            <a:gdLst>
              <a:gd name="connsiteX0" fmla="*/ 3688433 w 3688433"/>
              <a:gd name="connsiteY0" fmla="*/ 33488 h 1271861"/>
              <a:gd name="connsiteX1" fmla="*/ 3279001 w 3688433"/>
              <a:gd name="connsiteY1" fmla="*/ 33488 h 1271861"/>
              <a:gd name="connsiteX2" fmla="*/ 1955168 w 3688433"/>
              <a:gd name="connsiteY2" fmla="*/ 381506 h 1271861"/>
              <a:gd name="connsiteX3" fmla="*/ 849699 w 3688433"/>
              <a:gd name="connsiteY3" fmla="*/ 620342 h 1271861"/>
              <a:gd name="connsiteX4" fmla="*/ 447090 w 3688433"/>
              <a:gd name="connsiteY4" fmla="*/ 1234491 h 1271861"/>
              <a:gd name="connsiteX5" fmla="*/ 30833 w 3688433"/>
              <a:gd name="connsiteY5" fmla="*/ 1207196 h 1271861"/>
              <a:gd name="connsiteX6" fmla="*/ 30833 w 3688433"/>
              <a:gd name="connsiteY6" fmla="*/ 1186724 h 1271861"/>
              <a:gd name="connsiteX7" fmla="*/ 44481 w 3688433"/>
              <a:gd name="connsiteY7" fmla="*/ 1179900 h 1271861"/>
              <a:gd name="connsiteX0" fmla="*/ 3690455 w 3690455"/>
              <a:gd name="connsiteY0" fmla="*/ 33488 h 1210028"/>
              <a:gd name="connsiteX1" fmla="*/ 3281023 w 3690455"/>
              <a:gd name="connsiteY1" fmla="*/ 33488 h 1210028"/>
              <a:gd name="connsiteX2" fmla="*/ 1957190 w 3690455"/>
              <a:gd name="connsiteY2" fmla="*/ 381506 h 1210028"/>
              <a:gd name="connsiteX3" fmla="*/ 851721 w 3690455"/>
              <a:gd name="connsiteY3" fmla="*/ 620342 h 1210028"/>
              <a:gd name="connsiteX4" fmla="*/ 476407 w 3690455"/>
              <a:gd name="connsiteY4" fmla="*/ 1111661 h 1210028"/>
              <a:gd name="connsiteX5" fmla="*/ 32855 w 3690455"/>
              <a:gd name="connsiteY5" fmla="*/ 1207196 h 1210028"/>
              <a:gd name="connsiteX6" fmla="*/ 32855 w 3690455"/>
              <a:gd name="connsiteY6" fmla="*/ 1186724 h 1210028"/>
              <a:gd name="connsiteX7" fmla="*/ 46503 w 3690455"/>
              <a:gd name="connsiteY7" fmla="*/ 1179900 h 1210028"/>
              <a:gd name="connsiteX0" fmla="*/ 3690455 w 3690455"/>
              <a:gd name="connsiteY0" fmla="*/ 41271 h 1217811"/>
              <a:gd name="connsiteX1" fmla="*/ 3281023 w 3690455"/>
              <a:gd name="connsiteY1" fmla="*/ 41271 h 1217811"/>
              <a:gd name="connsiteX2" fmla="*/ 2032253 w 3690455"/>
              <a:gd name="connsiteY2" fmla="*/ 498471 h 1217811"/>
              <a:gd name="connsiteX3" fmla="*/ 851721 w 3690455"/>
              <a:gd name="connsiteY3" fmla="*/ 628125 h 1217811"/>
              <a:gd name="connsiteX4" fmla="*/ 476407 w 3690455"/>
              <a:gd name="connsiteY4" fmla="*/ 1119444 h 1217811"/>
              <a:gd name="connsiteX5" fmla="*/ 32855 w 3690455"/>
              <a:gd name="connsiteY5" fmla="*/ 1214979 h 1217811"/>
              <a:gd name="connsiteX6" fmla="*/ 32855 w 3690455"/>
              <a:gd name="connsiteY6" fmla="*/ 1194507 h 1217811"/>
              <a:gd name="connsiteX7" fmla="*/ 46503 w 3690455"/>
              <a:gd name="connsiteY7" fmla="*/ 1187683 h 1217811"/>
              <a:gd name="connsiteX0" fmla="*/ 3690455 w 3690455"/>
              <a:gd name="connsiteY0" fmla="*/ 41271 h 1217811"/>
              <a:gd name="connsiteX1" fmla="*/ 3281023 w 3690455"/>
              <a:gd name="connsiteY1" fmla="*/ 41271 h 1217811"/>
              <a:gd name="connsiteX2" fmla="*/ 2032253 w 3690455"/>
              <a:gd name="connsiteY2" fmla="*/ 498471 h 1217811"/>
              <a:gd name="connsiteX3" fmla="*/ 851721 w 3690455"/>
              <a:gd name="connsiteY3" fmla="*/ 628125 h 1217811"/>
              <a:gd name="connsiteX4" fmla="*/ 476407 w 3690455"/>
              <a:gd name="connsiteY4" fmla="*/ 1119444 h 1217811"/>
              <a:gd name="connsiteX5" fmla="*/ 32855 w 3690455"/>
              <a:gd name="connsiteY5" fmla="*/ 1214979 h 1217811"/>
              <a:gd name="connsiteX6" fmla="*/ 32855 w 3690455"/>
              <a:gd name="connsiteY6" fmla="*/ 1194507 h 1217811"/>
              <a:gd name="connsiteX7" fmla="*/ 46503 w 3690455"/>
              <a:gd name="connsiteY7" fmla="*/ 1187683 h 1217811"/>
              <a:gd name="connsiteX0" fmla="*/ 3690455 w 3690455"/>
              <a:gd name="connsiteY0" fmla="*/ 11239 h 1187779"/>
              <a:gd name="connsiteX1" fmla="*/ 3253728 w 3690455"/>
              <a:gd name="connsiteY1" fmla="*/ 86302 h 1187779"/>
              <a:gd name="connsiteX2" fmla="*/ 2032253 w 3690455"/>
              <a:gd name="connsiteY2" fmla="*/ 468439 h 1187779"/>
              <a:gd name="connsiteX3" fmla="*/ 851721 w 3690455"/>
              <a:gd name="connsiteY3" fmla="*/ 598093 h 1187779"/>
              <a:gd name="connsiteX4" fmla="*/ 476407 w 3690455"/>
              <a:gd name="connsiteY4" fmla="*/ 1089412 h 1187779"/>
              <a:gd name="connsiteX5" fmla="*/ 32855 w 3690455"/>
              <a:gd name="connsiteY5" fmla="*/ 1184947 h 1187779"/>
              <a:gd name="connsiteX6" fmla="*/ 32855 w 3690455"/>
              <a:gd name="connsiteY6" fmla="*/ 1164475 h 1187779"/>
              <a:gd name="connsiteX7" fmla="*/ 46503 w 3690455"/>
              <a:gd name="connsiteY7" fmla="*/ 1157651 h 1187779"/>
              <a:gd name="connsiteX0" fmla="*/ 3696016 w 3696016"/>
              <a:gd name="connsiteY0" fmla="*/ 11239 h 1190244"/>
              <a:gd name="connsiteX1" fmla="*/ 3259289 w 3696016"/>
              <a:gd name="connsiteY1" fmla="*/ 86302 h 1190244"/>
              <a:gd name="connsiteX2" fmla="*/ 2037814 w 3696016"/>
              <a:gd name="connsiteY2" fmla="*/ 468439 h 1190244"/>
              <a:gd name="connsiteX3" fmla="*/ 857282 w 3696016"/>
              <a:gd name="connsiteY3" fmla="*/ 598093 h 1190244"/>
              <a:gd name="connsiteX4" fmla="*/ 557031 w 3696016"/>
              <a:gd name="connsiteY4" fmla="*/ 1048469 h 1190244"/>
              <a:gd name="connsiteX5" fmla="*/ 38416 w 3696016"/>
              <a:gd name="connsiteY5" fmla="*/ 1184947 h 1190244"/>
              <a:gd name="connsiteX6" fmla="*/ 38416 w 3696016"/>
              <a:gd name="connsiteY6" fmla="*/ 1164475 h 1190244"/>
              <a:gd name="connsiteX7" fmla="*/ 52064 w 3696016"/>
              <a:gd name="connsiteY7" fmla="*/ 1157651 h 1190244"/>
              <a:gd name="connsiteX0" fmla="*/ 3691973 w 3691973"/>
              <a:gd name="connsiteY0" fmla="*/ 11239 h 1188568"/>
              <a:gd name="connsiteX1" fmla="*/ 3255246 w 3691973"/>
              <a:gd name="connsiteY1" fmla="*/ 86302 h 1188568"/>
              <a:gd name="connsiteX2" fmla="*/ 2033771 w 3691973"/>
              <a:gd name="connsiteY2" fmla="*/ 468439 h 1188568"/>
              <a:gd name="connsiteX3" fmla="*/ 853239 w 3691973"/>
              <a:gd name="connsiteY3" fmla="*/ 598093 h 1188568"/>
              <a:gd name="connsiteX4" fmla="*/ 498397 w 3691973"/>
              <a:gd name="connsiteY4" fmla="*/ 1075764 h 1188568"/>
              <a:gd name="connsiteX5" fmla="*/ 34373 w 3691973"/>
              <a:gd name="connsiteY5" fmla="*/ 1184947 h 1188568"/>
              <a:gd name="connsiteX6" fmla="*/ 34373 w 3691973"/>
              <a:gd name="connsiteY6" fmla="*/ 1164475 h 1188568"/>
              <a:gd name="connsiteX7" fmla="*/ 48021 w 3691973"/>
              <a:gd name="connsiteY7" fmla="*/ 1157651 h 1188568"/>
              <a:gd name="connsiteX0" fmla="*/ 3691972 w 3691972"/>
              <a:gd name="connsiteY0" fmla="*/ 11239 h 1188568"/>
              <a:gd name="connsiteX1" fmla="*/ 3255245 w 3691972"/>
              <a:gd name="connsiteY1" fmla="*/ 86302 h 1188568"/>
              <a:gd name="connsiteX2" fmla="*/ 2033770 w 3691972"/>
              <a:gd name="connsiteY2" fmla="*/ 468439 h 1188568"/>
              <a:gd name="connsiteX3" fmla="*/ 750879 w 3691972"/>
              <a:gd name="connsiteY3" fmla="*/ 584445 h 1188568"/>
              <a:gd name="connsiteX4" fmla="*/ 498396 w 3691972"/>
              <a:gd name="connsiteY4" fmla="*/ 1075764 h 1188568"/>
              <a:gd name="connsiteX5" fmla="*/ 34372 w 3691972"/>
              <a:gd name="connsiteY5" fmla="*/ 1184947 h 1188568"/>
              <a:gd name="connsiteX6" fmla="*/ 34372 w 3691972"/>
              <a:gd name="connsiteY6" fmla="*/ 1164475 h 1188568"/>
              <a:gd name="connsiteX7" fmla="*/ 48020 w 3691972"/>
              <a:gd name="connsiteY7" fmla="*/ 1157651 h 1188568"/>
              <a:gd name="connsiteX0" fmla="*/ 3688434 w 3688434"/>
              <a:gd name="connsiteY0" fmla="*/ 11239 h 1189393"/>
              <a:gd name="connsiteX1" fmla="*/ 3251707 w 3688434"/>
              <a:gd name="connsiteY1" fmla="*/ 86302 h 1189393"/>
              <a:gd name="connsiteX2" fmla="*/ 2030232 w 3688434"/>
              <a:gd name="connsiteY2" fmla="*/ 468439 h 1189393"/>
              <a:gd name="connsiteX3" fmla="*/ 747341 w 3688434"/>
              <a:gd name="connsiteY3" fmla="*/ 584445 h 1189393"/>
              <a:gd name="connsiteX4" fmla="*/ 447090 w 3688434"/>
              <a:gd name="connsiteY4" fmla="*/ 1062116 h 1189393"/>
              <a:gd name="connsiteX5" fmla="*/ 30834 w 3688434"/>
              <a:gd name="connsiteY5" fmla="*/ 1184947 h 1189393"/>
              <a:gd name="connsiteX6" fmla="*/ 30834 w 3688434"/>
              <a:gd name="connsiteY6" fmla="*/ 1164475 h 1189393"/>
              <a:gd name="connsiteX7" fmla="*/ 44482 w 3688434"/>
              <a:gd name="connsiteY7" fmla="*/ 1157651 h 1189393"/>
              <a:gd name="connsiteX0" fmla="*/ 3688434 w 3688434"/>
              <a:gd name="connsiteY0" fmla="*/ 11239 h 1189393"/>
              <a:gd name="connsiteX1" fmla="*/ 3251707 w 3688434"/>
              <a:gd name="connsiteY1" fmla="*/ 86302 h 1189393"/>
              <a:gd name="connsiteX2" fmla="*/ 2030232 w 3688434"/>
              <a:gd name="connsiteY2" fmla="*/ 468439 h 1189393"/>
              <a:gd name="connsiteX3" fmla="*/ 1163598 w 3688434"/>
              <a:gd name="connsiteY3" fmla="*/ 611741 h 1189393"/>
              <a:gd name="connsiteX4" fmla="*/ 447090 w 3688434"/>
              <a:gd name="connsiteY4" fmla="*/ 1062116 h 1189393"/>
              <a:gd name="connsiteX5" fmla="*/ 30834 w 3688434"/>
              <a:gd name="connsiteY5" fmla="*/ 1184947 h 1189393"/>
              <a:gd name="connsiteX6" fmla="*/ 30834 w 3688434"/>
              <a:gd name="connsiteY6" fmla="*/ 1164475 h 1189393"/>
              <a:gd name="connsiteX7" fmla="*/ 44482 w 3688434"/>
              <a:gd name="connsiteY7" fmla="*/ 1157651 h 1189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88434" h="1189393">
                <a:moveTo>
                  <a:pt x="3688434" y="11239"/>
                </a:moveTo>
                <a:cubicBezTo>
                  <a:pt x="3628156" y="-17763"/>
                  <a:pt x="3528074" y="10102"/>
                  <a:pt x="3251707" y="86302"/>
                </a:cubicBezTo>
                <a:cubicBezTo>
                  <a:pt x="2975340" y="162502"/>
                  <a:pt x="2378250" y="380866"/>
                  <a:pt x="2030232" y="468439"/>
                </a:cubicBezTo>
                <a:cubicBezTo>
                  <a:pt x="1682214" y="556012"/>
                  <a:pt x="1427455" y="512795"/>
                  <a:pt x="1163598" y="611741"/>
                </a:cubicBezTo>
                <a:cubicBezTo>
                  <a:pt x="899741" y="710687"/>
                  <a:pt x="635884" y="966582"/>
                  <a:pt x="447090" y="1062116"/>
                </a:cubicBezTo>
                <a:cubicBezTo>
                  <a:pt x="258296" y="1157650"/>
                  <a:pt x="100210" y="1167887"/>
                  <a:pt x="30834" y="1184947"/>
                </a:cubicBezTo>
                <a:cubicBezTo>
                  <a:pt x="-38542" y="1202007"/>
                  <a:pt x="30834" y="1164475"/>
                  <a:pt x="30834" y="1164475"/>
                </a:cubicBezTo>
                <a:cubicBezTo>
                  <a:pt x="33109" y="1159926"/>
                  <a:pt x="38795" y="1158788"/>
                  <a:pt x="44482" y="1157651"/>
                </a:cubicBezTo>
              </a:path>
            </a:pathLst>
          </a:custGeom>
          <a:ln w="28575">
            <a:solidFill>
              <a:schemeClr val="tx1"/>
            </a:solidFill>
            <a:prstDash val="dash"/>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82" name="Rovnoramenný trojúhelník 81">
            <a:extLst>
              <a:ext uri="{FF2B5EF4-FFF2-40B4-BE49-F238E27FC236}">
                <a16:creationId xmlns:a16="http://schemas.microsoft.com/office/drawing/2014/main" id="{6BFEFBD1-EA25-F2FC-5D01-996F3DF81EB9}"/>
              </a:ext>
            </a:extLst>
          </p:cNvPr>
          <p:cNvSpPr/>
          <p:nvPr/>
        </p:nvSpPr>
        <p:spPr>
          <a:xfrm rot="16008901">
            <a:off x="4809747" y="2525551"/>
            <a:ext cx="140905" cy="187656"/>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ovnoramenný trojúhelník 82">
            <a:extLst>
              <a:ext uri="{FF2B5EF4-FFF2-40B4-BE49-F238E27FC236}">
                <a16:creationId xmlns:a16="http://schemas.microsoft.com/office/drawing/2014/main" id="{09B56392-FEEB-EBE9-8504-58095D628A43}"/>
              </a:ext>
            </a:extLst>
          </p:cNvPr>
          <p:cNvSpPr/>
          <p:nvPr/>
        </p:nvSpPr>
        <p:spPr>
          <a:xfrm rot="5400000">
            <a:off x="8401879" y="2111645"/>
            <a:ext cx="140905" cy="187656"/>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1415560"/>
      </p:ext>
    </p:extLst>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obsah 4">
            <a:extLst>
              <a:ext uri="{FF2B5EF4-FFF2-40B4-BE49-F238E27FC236}">
                <a16:creationId xmlns:a16="http://schemas.microsoft.com/office/drawing/2014/main" id="{ED51EC4E-D73A-4E21-AB27-0B88BB6E4E9B}"/>
              </a:ext>
            </a:extLst>
          </p:cNvPr>
          <p:cNvPicPr>
            <a:picLocks noGrp="1" noChangeAspect="1"/>
          </p:cNvPicPr>
          <p:nvPr>
            <p:ph idx="1"/>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5035" t="22873" r="5407" b="5455"/>
          <a:stretch/>
        </p:blipFill>
        <p:spPr>
          <a:xfrm>
            <a:off x="575417" y="115368"/>
            <a:ext cx="11041166" cy="6627264"/>
          </a:xfrm>
        </p:spPr>
      </p:pic>
    </p:spTree>
    <p:extLst>
      <p:ext uri="{BB962C8B-B14F-4D97-AF65-F5344CB8AC3E}">
        <p14:creationId xmlns:p14="http://schemas.microsoft.com/office/powerpoint/2010/main" val="1046634015"/>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FBAC2-DD3A-D031-928B-CF19D501814F}"/>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95BE3D7F-9384-BD69-0BC2-16937AFB213B}"/>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E52AAEC0-57EE-5B07-E085-E3DC03B14A36}"/>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D27C2808-6595-55B1-7D51-6260A8198450}"/>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C3A1E627-763E-A170-1D13-E07C37AE8081}"/>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E3BFABDA-AB4E-A69B-9F04-6C3B80276C6A}"/>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5AD36C06-ED2E-C2F3-640D-133053EE050B}"/>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659E1818-608A-F039-896C-DECAC7AA413C}"/>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9618874E-1278-1D59-86CC-1C7304262DF8}"/>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3A1FF3C1-B10B-2D99-8256-6C8FA156F166}"/>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3F0C40D3-7028-6931-0D0D-CC5CA043135B}"/>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CA9B13E3-FAA8-3FC6-217A-FD42639A28C8}"/>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6AA0D3A9-DBD6-C575-F8EA-E1D3AE03B67A}"/>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3846D2F3-A67E-48F2-80F1-CCAEA54F0019}"/>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E00483BE-BCE3-8D93-E9D0-31A23C5FC41B}"/>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3B7881DF-1704-1563-C8C6-80D11287EE2F}"/>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B9325021-3F08-A1EC-2E45-59A20647C9D4}"/>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E2E0C428-1416-0B5E-322B-4F97456B9E8C}"/>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228BEA00-DEA6-E1F6-DFBB-3DE7B1956BF6}"/>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A54D721D-E132-4E4D-A2F1-66B347ED9DFC}"/>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50C2E301-1977-A994-7DE7-BF69B04DADF6}"/>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EBB32E83-AC56-3561-543A-E08E80B70A3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A4986670-A45F-D5EA-B35A-201A66D91675}"/>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3C5D2A12-DA8C-F032-6FAE-CCE101CA35B8}"/>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7F097553-5A01-F1E5-8CD7-E8238DA0CA66}"/>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1FA6177F-FE6B-01BB-65B5-7A75E33B8AB6}"/>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884E6711-86F7-E618-A4AD-C324B3CFEC21}"/>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069E2B35-22EE-FD82-FDDD-89544DCBBA18}"/>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0B97E088-CB16-7089-E7D1-E5961DA34C2D}"/>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676F2EF0-AD68-2DBC-BFDA-73999D268C30}"/>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CC02FFCE-03C3-6C99-6245-567E7843614B}"/>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ECD2034E-903B-9305-C478-C0DBDA5A06DD}"/>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8401818E-1BB5-9BBB-0976-55667CF61297}"/>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104" name="TextovéPole 103">
            <a:extLst>
              <a:ext uri="{FF2B5EF4-FFF2-40B4-BE49-F238E27FC236}">
                <a16:creationId xmlns:a16="http://schemas.microsoft.com/office/drawing/2014/main" id="{A743784C-A759-8E39-12F2-8AE69DDFCF6F}"/>
              </a:ext>
            </a:extLst>
          </p:cNvPr>
          <p:cNvSpPr txBox="1"/>
          <p:nvPr/>
        </p:nvSpPr>
        <p:spPr>
          <a:xfrm>
            <a:off x="9553020" y="665707"/>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05" name="TextovéPole 104">
            <a:extLst>
              <a:ext uri="{FF2B5EF4-FFF2-40B4-BE49-F238E27FC236}">
                <a16:creationId xmlns:a16="http://schemas.microsoft.com/office/drawing/2014/main" id="{71DF7420-FE32-273F-9586-B9221DEDB196}"/>
              </a:ext>
            </a:extLst>
          </p:cNvPr>
          <p:cNvSpPr txBox="1"/>
          <p:nvPr/>
        </p:nvSpPr>
        <p:spPr>
          <a:xfrm>
            <a:off x="10785350" y="782664"/>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06" name="TextovéPole 105">
            <a:extLst>
              <a:ext uri="{FF2B5EF4-FFF2-40B4-BE49-F238E27FC236}">
                <a16:creationId xmlns:a16="http://schemas.microsoft.com/office/drawing/2014/main" id="{C88B7943-2C0C-BD3A-DF9D-FE723A5F1E75}"/>
              </a:ext>
            </a:extLst>
          </p:cNvPr>
          <p:cNvSpPr txBox="1"/>
          <p:nvPr/>
        </p:nvSpPr>
        <p:spPr>
          <a:xfrm>
            <a:off x="10864007" y="1150183"/>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07" name="TextovéPole 106">
            <a:extLst>
              <a:ext uri="{FF2B5EF4-FFF2-40B4-BE49-F238E27FC236}">
                <a16:creationId xmlns:a16="http://schemas.microsoft.com/office/drawing/2014/main" id="{823CC342-9F47-BBAF-BFD5-0831B8763B0A}"/>
              </a:ext>
            </a:extLst>
          </p:cNvPr>
          <p:cNvSpPr txBox="1"/>
          <p:nvPr/>
        </p:nvSpPr>
        <p:spPr>
          <a:xfrm>
            <a:off x="11071736" y="1453045"/>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08" name="TextovéPole 107">
            <a:extLst>
              <a:ext uri="{FF2B5EF4-FFF2-40B4-BE49-F238E27FC236}">
                <a16:creationId xmlns:a16="http://schemas.microsoft.com/office/drawing/2014/main" id="{5673F851-1710-7B7C-63F2-C93BBFE7B923}"/>
              </a:ext>
            </a:extLst>
          </p:cNvPr>
          <p:cNvSpPr txBox="1"/>
          <p:nvPr/>
        </p:nvSpPr>
        <p:spPr>
          <a:xfrm>
            <a:off x="9644061"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09" name="TextovéPole 108">
            <a:extLst>
              <a:ext uri="{FF2B5EF4-FFF2-40B4-BE49-F238E27FC236}">
                <a16:creationId xmlns:a16="http://schemas.microsoft.com/office/drawing/2014/main" id="{F5856584-F2A1-A0D7-F090-00C76CA87D62}"/>
              </a:ext>
            </a:extLst>
          </p:cNvPr>
          <p:cNvSpPr txBox="1"/>
          <p:nvPr/>
        </p:nvSpPr>
        <p:spPr>
          <a:xfrm>
            <a:off x="8782999"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10" name="Skupina 109">
            <a:extLst>
              <a:ext uri="{FF2B5EF4-FFF2-40B4-BE49-F238E27FC236}">
                <a16:creationId xmlns:a16="http://schemas.microsoft.com/office/drawing/2014/main" id="{3B935909-4FDC-2371-E673-6C93E34C4B71}"/>
              </a:ext>
            </a:extLst>
          </p:cNvPr>
          <p:cNvGrpSpPr/>
          <p:nvPr/>
        </p:nvGrpSpPr>
        <p:grpSpPr>
          <a:xfrm>
            <a:off x="8561730" y="1412786"/>
            <a:ext cx="1874418" cy="4896534"/>
            <a:chOff x="2337542" y="818993"/>
            <a:chExt cx="1874418" cy="5490327"/>
          </a:xfrm>
        </p:grpSpPr>
        <p:sp>
          <p:nvSpPr>
            <p:cNvPr id="111" name="Obdélník 110">
              <a:extLst>
                <a:ext uri="{FF2B5EF4-FFF2-40B4-BE49-F238E27FC236}">
                  <a16:creationId xmlns:a16="http://schemas.microsoft.com/office/drawing/2014/main" id="{74A60FC9-D892-1C6D-85FA-A63AA7BA84B5}"/>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2" name="Obdélník 111">
              <a:extLst>
                <a:ext uri="{FF2B5EF4-FFF2-40B4-BE49-F238E27FC236}">
                  <a16:creationId xmlns:a16="http://schemas.microsoft.com/office/drawing/2014/main" id="{4B349EC7-DA50-40BC-20AA-03AFA11C7597}"/>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3" name="Obdélník 112">
              <a:extLst>
                <a:ext uri="{FF2B5EF4-FFF2-40B4-BE49-F238E27FC236}">
                  <a16:creationId xmlns:a16="http://schemas.microsoft.com/office/drawing/2014/main" id="{36B47448-B2EB-35C7-3DED-B4D9C103F83D}"/>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4" name="Obdélník 113">
              <a:extLst>
                <a:ext uri="{FF2B5EF4-FFF2-40B4-BE49-F238E27FC236}">
                  <a16:creationId xmlns:a16="http://schemas.microsoft.com/office/drawing/2014/main" id="{CA735AE4-A87D-BC41-4B77-61F3772DC427}"/>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5" name="Obdélník 114">
              <a:extLst>
                <a:ext uri="{FF2B5EF4-FFF2-40B4-BE49-F238E27FC236}">
                  <a16:creationId xmlns:a16="http://schemas.microsoft.com/office/drawing/2014/main" id="{2902D362-A41F-7C3A-83DA-A94496FDF9E0}"/>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6" name="Obdélník 115">
              <a:extLst>
                <a:ext uri="{FF2B5EF4-FFF2-40B4-BE49-F238E27FC236}">
                  <a16:creationId xmlns:a16="http://schemas.microsoft.com/office/drawing/2014/main" id="{6111B1BE-32CB-7ACE-C3E0-06133718023D}"/>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17" name="Skupina 116">
              <a:extLst>
                <a:ext uri="{FF2B5EF4-FFF2-40B4-BE49-F238E27FC236}">
                  <a16:creationId xmlns:a16="http://schemas.microsoft.com/office/drawing/2014/main" id="{A36F703A-BC08-D510-3682-69F7D80B033B}"/>
                </a:ext>
              </a:extLst>
            </p:cNvPr>
            <p:cNvGrpSpPr/>
            <p:nvPr/>
          </p:nvGrpSpPr>
          <p:grpSpPr>
            <a:xfrm>
              <a:off x="2337542" y="2103239"/>
              <a:ext cx="936104" cy="517650"/>
              <a:chOff x="2339752" y="2192728"/>
              <a:chExt cx="936104" cy="416895"/>
            </a:xfrm>
          </p:grpSpPr>
          <p:sp>
            <p:nvSpPr>
              <p:cNvPr id="124" name="Obdélník 123">
                <a:extLst>
                  <a:ext uri="{FF2B5EF4-FFF2-40B4-BE49-F238E27FC236}">
                    <a16:creationId xmlns:a16="http://schemas.microsoft.com/office/drawing/2014/main" id="{9F4E767B-BF19-EFCC-A58F-448900316100}"/>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5" name="TextovéPole 124">
                <a:extLst>
                  <a:ext uri="{FF2B5EF4-FFF2-40B4-BE49-F238E27FC236}">
                    <a16:creationId xmlns:a16="http://schemas.microsoft.com/office/drawing/2014/main" id="{41744D4D-28F9-FFC4-42F9-D6E3445CEA7A}"/>
                  </a:ext>
                </a:extLst>
              </p:cNvPr>
              <p:cNvSpPr txBox="1"/>
              <p:nvPr/>
            </p:nvSpPr>
            <p:spPr>
              <a:xfrm>
                <a:off x="2417204" y="2192728"/>
                <a:ext cx="699230" cy="416895"/>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18" name="Skupina 117">
              <a:extLst>
                <a:ext uri="{FF2B5EF4-FFF2-40B4-BE49-F238E27FC236}">
                  <a16:creationId xmlns:a16="http://schemas.microsoft.com/office/drawing/2014/main" id="{440E1D5E-E94A-39D8-0EA2-08F45824D19D}"/>
                </a:ext>
              </a:extLst>
            </p:cNvPr>
            <p:cNvGrpSpPr/>
            <p:nvPr/>
          </p:nvGrpSpPr>
          <p:grpSpPr>
            <a:xfrm>
              <a:off x="2337542" y="1311151"/>
              <a:ext cx="1008114" cy="821705"/>
              <a:chOff x="2339752" y="1340768"/>
              <a:chExt cx="1005909" cy="864096"/>
            </a:xfrm>
          </p:grpSpPr>
          <p:sp>
            <p:nvSpPr>
              <p:cNvPr id="122" name="Obdélník 121">
                <a:extLst>
                  <a:ext uri="{FF2B5EF4-FFF2-40B4-BE49-F238E27FC236}">
                    <a16:creationId xmlns:a16="http://schemas.microsoft.com/office/drawing/2014/main" id="{45689BAE-F1E6-2DE4-914B-076E0D3030C7}"/>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3" name="TextovéPole 122">
                <a:extLst>
                  <a:ext uri="{FF2B5EF4-FFF2-40B4-BE49-F238E27FC236}">
                    <a16:creationId xmlns:a16="http://schemas.microsoft.com/office/drawing/2014/main" id="{5B2EFF36-1DB0-ECD8-3380-AA97E96619BD}"/>
                  </a:ext>
                </a:extLst>
              </p:cNvPr>
              <p:cNvSpPr txBox="1"/>
              <p:nvPr/>
            </p:nvSpPr>
            <p:spPr>
              <a:xfrm>
                <a:off x="2340857" y="1541983"/>
                <a:ext cx="1004804" cy="544356"/>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119" name="Skupina 118">
              <a:extLst>
                <a:ext uri="{FF2B5EF4-FFF2-40B4-BE49-F238E27FC236}">
                  <a16:creationId xmlns:a16="http://schemas.microsoft.com/office/drawing/2014/main" id="{FD080B64-E50C-B011-28C6-65703E59FA4F}"/>
                </a:ext>
              </a:extLst>
            </p:cNvPr>
            <p:cNvGrpSpPr/>
            <p:nvPr/>
          </p:nvGrpSpPr>
          <p:grpSpPr>
            <a:xfrm>
              <a:off x="2337542" y="856849"/>
              <a:ext cx="936104" cy="517650"/>
              <a:chOff x="2339752" y="886466"/>
              <a:chExt cx="936104" cy="517650"/>
            </a:xfrm>
          </p:grpSpPr>
          <p:sp>
            <p:nvSpPr>
              <p:cNvPr id="120" name="Obdélník 119">
                <a:extLst>
                  <a:ext uri="{FF2B5EF4-FFF2-40B4-BE49-F238E27FC236}">
                    <a16:creationId xmlns:a16="http://schemas.microsoft.com/office/drawing/2014/main" id="{24DC9413-7E48-062F-3D52-A514237C674A}"/>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1" name="TextovéPole 120">
                <a:extLst>
                  <a:ext uri="{FF2B5EF4-FFF2-40B4-BE49-F238E27FC236}">
                    <a16:creationId xmlns:a16="http://schemas.microsoft.com/office/drawing/2014/main" id="{DA2DDE42-2485-7414-CE87-B72F690BC0D9}"/>
                  </a:ext>
                </a:extLst>
              </p:cNvPr>
              <p:cNvSpPr txBox="1"/>
              <p:nvPr/>
            </p:nvSpPr>
            <p:spPr>
              <a:xfrm>
                <a:off x="2389499" y="886466"/>
                <a:ext cx="715260" cy="517650"/>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126" name="Přímá spojnice 125">
            <a:extLst>
              <a:ext uri="{FF2B5EF4-FFF2-40B4-BE49-F238E27FC236}">
                <a16:creationId xmlns:a16="http://schemas.microsoft.com/office/drawing/2014/main" id="{F6C6A48D-A41C-F562-BF18-DC2698286D29}"/>
              </a:ext>
            </a:extLst>
          </p:cNvPr>
          <p:cNvCxnSpPr>
            <a:cxnSpLocks/>
          </p:cNvCxnSpPr>
          <p:nvPr/>
        </p:nvCxnSpPr>
        <p:spPr>
          <a:xfrm flipH="1">
            <a:off x="10421400" y="1073685"/>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a:extLst>
              <a:ext uri="{FF2B5EF4-FFF2-40B4-BE49-F238E27FC236}">
                <a16:creationId xmlns:a16="http://schemas.microsoft.com/office/drawing/2014/main" id="{E827E2B4-88CF-9BFC-92C3-8741A60B640F}"/>
              </a:ext>
            </a:extLst>
          </p:cNvPr>
          <p:cNvCxnSpPr>
            <a:cxnSpLocks/>
            <a:stCxn id="106" idx="1"/>
            <a:endCxn id="113" idx="3"/>
          </p:cNvCxnSpPr>
          <p:nvPr/>
        </p:nvCxnSpPr>
        <p:spPr>
          <a:xfrm flipH="1">
            <a:off x="10436149" y="1381016"/>
            <a:ext cx="427859" cy="13218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a:extLst>
              <a:ext uri="{FF2B5EF4-FFF2-40B4-BE49-F238E27FC236}">
                <a16:creationId xmlns:a16="http://schemas.microsoft.com/office/drawing/2014/main" id="{61AB33FE-79E6-5E78-78D8-8AEFDBBA32AC}"/>
              </a:ext>
            </a:extLst>
          </p:cNvPr>
          <p:cNvCxnSpPr>
            <a:cxnSpLocks/>
            <a:stCxn id="107" idx="1"/>
            <a:endCxn id="112" idx="3"/>
          </p:cNvCxnSpPr>
          <p:nvPr/>
        </p:nvCxnSpPr>
        <p:spPr>
          <a:xfrm flipH="1" flipV="1">
            <a:off x="10436148" y="1666069"/>
            <a:ext cx="635588" cy="178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Přímá spojnice 128">
            <a:extLst>
              <a:ext uri="{FF2B5EF4-FFF2-40B4-BE49-F238E27FC236}">
                <a16:creationId xmlns:a16="http://schemas.microsoft.com/office/drawing/2014/main" id="{20FF3DA2-5F7B-972F-396D-41DF82B3C9CF}"/>
              </a:ext>
            </a:extLst>
          </p:cNvPr>
          <p:cNvCxnSpPr>
            <a:cxnSpLocks/>
          </p:cNvCxnSpPr>
          <p:nvPr/>
        </p:nvCxnSpPr>
        <p:spPr>
          <a:xfrm flipV="1">
            <a:off x="9167792" y="961753"/>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a:extLst>
              <a:ext uri="{FF2B5EF4-FFF2-40B4-BE49-F238E27FC236}">
                <a16:creationId xmlns:a16="http://schemas.microsoft.com/office/drawing/2014/main" id="{344BE875-A9A9-8B79-B5F4-CC412726BB48}"/>
              </a:ext>
            </a:extLst>
          </p:cNvPr>
          <p:cNvCxnSpPr/>
          <p:nvPr/>
        </p:nvCxnSpPr>
        <p:spPr>
          <a:xfrm flipH="1">
            <a:off x="7483820" y="2589539"/>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1" name="Přímá spojnice 130">
            <a:extLst>
              <a:ext uri="{FF2B5EF4-FFF2-40B4-BE49-F238E27FC236}">
                <a16:creationId xmlns:a16="http://schemas.microsoft.com/office/drawing/2014/main" id="{F278F69B-1733-EA23-609F-3C1C6EC3457F}"/>
              </a:ext>
            </a:extLst>
          </p:cNvPr>
          <p:cNvCxnSpPr/>
          <p:nvPr/>
        </p:nvCxnSpPr>
        <p:spPr>
          <a:xfrm flipH="1">
            <a:off x="7485257" y="1405633"/>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2" name="Přímá spojnice se šipkou 131">
            <a:extLst>
              <a:ext uri="{FF2B5EF4-FFF2-40B4-BE49-F238E27FC236}">
                <a16:creationId xmlns:a16="http://schemas.microsoft.com/office/drawing/2014/main" id="{6E0B65B0-A7DF-47EE-9824-1878E42373AB}"/>
              </a:ext>
            </a:extLst>
          </p:cNvPr>
          <p:cNvCxnSpPr>
            <a:cxnSpLocks/>
          </p:cNvCxnSpPr>
          <p:nvPr/>
        </p:nvCxnSpPr>
        <p:spPr>
          <a:xfrm flipH="1">
            <a:off x="7911928" y="1427595"/>
            <a:ext cx="3940" cy="113054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3" name="TextovéPole 132">
            <a:extLst>
              <a:ext uri="{FF2B5EF4-FFF2-40B4-BE49-F238E27FC236}">
                <a16:creationId xmlns:a16="http://schemas.microsoft.com/office/drawing/2014/main" id="{0482C9A2-628D-65C9-23BC-36E969AF3497}"/>
              </a:ext>
            </a:extLst>
          </p:cNvPr>
          <p:cNvSpPr txBox="1"/>
          <p:nvPr/>
        </p:nvSpPr>
        <p:spPr>
          <a:xfrm>
            <a:off x="7230332" y="1781317"/>
            <a:ext cx="681597" cy="461665"/>
          </a:xfrm>
          <a:prstGeom prst="rect">
            <a:avLst/>
          </a:prstGeom>
          <a:noFill/>
        </p:spPr>
        <p:txBody>
          <a:bodyPr wrap="none" rtlCol="0">
            <a:spAutoFit/>
          </a:bodyPr>
          <a:lstStyle/>
          <a:p>
            <a:r>
              <a:rPr lang="cs-CZ" dirty="0"/>
              <a:t>SID</a:t>
            </a:r>
            <a:endParaRPr lang="en-US" baseline="-25000" dirty="0"/>
          </a:p>
        </p:txBody>
      </p:sp>
      <p:sp>
        <p:nvSpPr>
          <p:cNvPr id="134" name="TextovéPole 133">
            <a:extLst>
              <a:ext uri="{FF2B5EF4-FFF2-40B4-BE49-F238E27FC236}">
                <a16:creationId xmlns:a16="http://schemas.microsoft.com/office/drawing/2014/main" id="{0A4E69D5-FF44-D1A1-0907-1FB5121A3577}"/>
              </a:ext>
            </a:extLst>
          </p:cNvPr>
          <p:cNvSpPr txBox="1"/>
          <p:nvPr/>
        </p:nvSpPr>
        <p:spPr>
          <a:xfrm>
            <a:off x="6384020" y="3235114"/>
            <a:ext cx="1640193" cy="646331"/>
          </a:xfrm>
          <a:prstGeom prst="rect">
            <a:avLst/>
          </a:prstGeom>
          <a:solidFill>
            <a:srgbClr val="FFFF00"/>
          </a:solidFill>
        </p:spPr>
        <p:txBody>
          <a:bodyPr wrap="none" rtlCol="0">
            <a:spAutoFit/>
          </a:bodyPr>
          <a:lstStyle/>
          <a:p>
            <a:r>
              <a:rPr lang="cs-CZ" sz="1800" dirty="0" err="1"/>
              <a:t>Diluční</a:t>
            </a:r>
            <a:r>
              <a:rPr lang="cs-CZ" sz="1800" dirty="0"/>
              <a:t> acidóza</a:t>
            </a:r>
          </a:p>
          <a:p>
            <a:pPr algn="ctr"/>
            <a:r>
              <a:rPr lang="cs-CZ" sz="1800" dirty="0"/>
              <a:t>(</a:t>
            </a:r>
            <a:r>
              <a:rPr lang="cs-CZ" sz="1800" dirty="0" err="1"/>
              <a:t>převodnění</a:t>
            </a:r>
            <a:r>
              <a:rPr lang="cs-CZ" sz="1800" dirty="0"/>
              <a:t>)</a:t>
            </a:r>
            <a:endParaRPr lang="en-US" sz="1800" dirty="0"/>
          </a:p>
        </p:txBody>
      </p:sp>
      <p:sp>
        <p:nvSpPr>
          <p:cNvPr id="135" name="TextovéPole 134">
            <a:extLst>
              <a:ext uri="{FF2B5EF4-FFF2-40B4-BE49-F238E27FC236}">
                <a16:creationId xmlns:a16="http://schemas.microsoft.com/office/drawing/2014/main" id="{B2E029C0-40BF-D2F5-4DE2-FB1288756D7D}"/>
              </a:ext>
            </a:extLst>
          </p:cNvPr>
          <p:cNvSpPr txBox="1"/>
          <p:nvPr/>
        </p:nvSpPr>
        <p:spPr>
          <a:xfrm>
            <a:off x="9676292" y="4201283"/>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36" name="TextovéPole 135">
            <a:extLst>
              <a:ext uri="{FF2B5EF4-FFF2-40B4-BE49-F238E27FC236}">
                <a16:creationId xmlns:a16="http://schemas.microsoft.com/office/drawing/2014/main" id="{951452F1-AD89-4F6C-09DB-2DC7B8B597F2}"/>
              </a:ext>
            </a:extLst>
          </p:cNvPr>
          <p:cNvSpPr txBox="1"/>
          <p:nvPr/>
        </p:nvSpPr>
        <p:spPr>
          <a:xfrm>
            <a:off x="8732956" y="4178136"/>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sp>
        <p:nvSpPr>
          <p:cNvPr id="137" name="TextovéPole 136">
            <a:extLst>
              <a:ext uri="{FF2B5EF4-FFF2-40B4-BE49-F238E27FC236}">
                <a16:creationId xmlns:a16="http://schemas.microsoft.com/office/drawing/2014/main" id="{46FA3F8D-B462-ACBD-9CB0-6FE1988F8861}"/>
              </a:ext>
            </a:extLst>
          </p:cNvPr>
          <p:cNvSpPr txBox="1"/>
          <p:nvPr/>
        </p:nvSpPr>
        <p:spPr>
          <a:xfrm>
            <a:off x="6384019" y="2527227"/>
            <a:ext cx="1497526"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138" name="Šipka: dolů 137">
            <a:extLst>
              <a:ext uri="{FF2B5EF4-FFF2-40B4-BE49-F238E27FC236}">
                <a16:creationId xmlns:a16="http://schemas.microsoft.com/office/drawing/2014/main" id="{CDF30FC5-F0F6-CFB5-4323-DDCB2E1ED340}"/>
              </a:ext>
            </a:extLst>
          </p:cNvPr>
          <p:cNvSpPr/>
          <p:nvPr/>
        </p:nvSpPr>
        <p:spPr>
          <a:xfrm>
            <a:off x="7122011" y="1876247"/>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9" name="Šipka: dolů 138">
            <a:extLst>
              <a:ext uri="{FF2B5EF4-FFF2-40B4-BE49-F238E27FC236}">
                <a16:creationId xmlns:a16="http://schemas.microsoft.com/office/drawing/2014/main" id="{1F294478-F712-EB27-3B81-75F680623214}"/>
              </a:ext>
            </a:extLst>
          </p:cNvPr>
          <p:cNvSpPr/>
          <p:nvPr/>
        </p:nvSpPr>
        <p:spPr>
          <a:xfrm>
            <a:off x="9556925" y="4304454"/>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47346184"/>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5B77F59F-FE2F-424A-BAC1-15EFE037DE82}"/>
              </a:ext>
            </a:extLst>
          </p:cNvPr>
          <p:cNvPicPr>
            <a:picLocks noChangeAspect="1"/>
          </p:cNvPicPr>
          <p:nvPr/>
        </p:nvPicPr>
        <p:blipFill rotWithShape="1">
          <a:blip r:embed="rId3">
            <a:clrChange>
              <a:clrFrom>
                <a:srgbClr val="B8E2F5"/>
              </a:clrFrom>
              <a:clrTo>
                <a:srgbClr val="B8E2F5">
                  <a:alpha val="0"/>
                </a:srgbClr>
              </a:clrTo>
            </a:clrChange>
            <a:extLst>
              <a:ext uri="{28A0092B-C50C-407E-A947-70E740481C1C}">
                <a14:useLocalDpi xmlns:a14="http://schemas.microsoft.com/office/drawing/2010/main" val="0"/>
              </a:ext>
            </a:extLst>
          </a:blip>
          <a:srcRect r="4529" b="68011"/>
          <a:stretch/>
        </p:blipFill>
        <p:spPr>
          <a:xfrm>
            <a:off x="2379457" y="117037"/>
            <a:ext cx="6035028" cy="3165249"/>
          </a:xfrm>
          <a:prstGeom prst="rect">
            <a:avLst/>
          </a:prstGeom>
        </p:spPr>
      </p:pic>
      <p:pic>
        <p:nvPicPr>
          <p:cNvPr id="4" name="Obrázek 3">
            <a:extLst>
              <a:ext uri="{FF2B5EF4-FFF2-40B4-BE49-F238E27FC236}">
                <a16:creationId xmlns:a16="http://schemas.microsoft.com/office/drawing/2014/main" id="{F6EEE357-8722-40B1-9922-296E01BDDBA0}"/>
              </a:ext>
            </a:extLst>
          </p:cNvPr>
          <p:cNvPicPr>
            <a:picLocks noChangeAspect="1"/>
          </p:cNvPicPr>
          <p:nvPr/>
        </p:nvPicPr>
        <p:blipFill rotWithShape="1">
          <a:blip r:embed="rId3">
            <a:clrChange>
              <a:clrFrom>
                <a:srgbClr val="B8E2F5"/>
              </a:clrFrom>
              <a:clrTo>
                <a:srgbClr val="B8E2F5">
                  <a:alpha val="0"/>
                </a:srgbClr>
              </a:clrTo>
            </a:clrChange>
            <a:extLst>
              <a:ext uri="{28A0092B-C50C-407E-A947-70E740481C1C}">
                <a14:useLocalDpi xmlns:a14="http://schemas.microsoft.com/office/drawing/2010/main" val="0"/>
              </a:ext>
            </a:extLst>
          </a:blip>
          <a:srcRect t="63682"/>
          <a:stretch/>
        </p:blipFill>
        <p:spPr>
          <a:xfrm>
            <a:off x="5746347" y="3171670"/>
            <a:ext cx="6548651" cy="3722874"/>
          </a:xfrm>
          <a:prstGeom prst="rect">
            <a:avLst/>
          </a:prstGeom>
        </p:spPr>
      </p:pic>
      <p:pic>
        <p:nvPicPr>
          <p:cNvPr id="5" name="Obrázek 4">
            <a:extLst>
              <a:ext uri="{FF2B5EF4-FFF2-40B4-BE49-F238E27FC236}">
                <a16:creationId xmlns:a16="http://schemas.microsoft.com/office/drawing/2014/main" id="{422688B9-406A-4DCC-884E-7325A3DFBA6A}"/>
              </a:ext>
            </a:extLst>
          </p:cNvPr>
          <p:cNvPicPr>
            <a:picLocks noChangeAspect="1"/>
          </p:cNvPicPr>
          <p:nvPr/>
        </p:nvPicPr>
        <p:blipFill rotWithShape="1">
          <a:blip r:embed="rId3">
            <a:clrChange>
              <a:clrFrom>
                <a:srgbClr val="B8E2F5"/>
              </a:clrFrom>
              <a:clrTo>
                <a:srgbClr val="B8E2F5">
                  <a:alpha val="0"/>
                </a:srgbClr>
              </a:clrTo>
            </a:clrChange>
            <a:extLst>
              <a:ext uri="{28A0092B-C50C-407E-A947-70E740481C1C}">
                <a14:useLocalDpi xmlns:a14="http://schemas.microsoft.com/office/drawing/2010/main" val="0"/>
              </a:ext>
            </a:extLst>
          </a:blip>
          <a:srcRect l="10809" t="32830" r="723" b="35181"/>
          <a:stretch/>
        </p:blipFill>
        <p:spPr>
          <a:xfrm>
            <a:off x="118196" y="3429000"/>
            <a:ext cx="5582517" cy="3498229"/>
          </a:xfrm>
          <a:prstGeom prst="rect">
            <a:avLst/>
          </a:prstGeom>
        </p:spPr>
      </p:pic>
      <p:sp>
        <p:nvSpPr>
          <p:cNvPr id="2" name="Obdélník 1">
            <a:extLst>
              <a:ext uri="{FF2B5EF4-FFF2-40B4-BE49-F238E27FC236}">
                <a16:creationId xmlns:a16="http://schemas.microsoft.com/office/drawing/2014/main" id="{CB50D097-DB14-484C-B7C9-F0403DDA5A18}"/>
              </a:ext>
            </a:extLst>
          </p:cNvPr>
          <p:cNvSpPr/>
          <p:nvPr/>
        </p:nvSpPr>
        <p:spPr>
          <a:xfrm>
            <a:off x="5483932" y="3252998"/>
            <a:ext cx="6481720" cy="3641546"/>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8021848"/>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B8396-8237-B72D-27E3-00ADBD890C75}"/>
            </a:ext>
          </a:extLst>
        </p:cNvPr>
        <p:cNvGrpSpPr/>
        <p:nvPr/>
      </p:nvGrpSpPr>
      <p:grpSpPr>
        <a:xfrm>
          <a:off x="0" y="0"/>
          <a:ext cx="0" cy="0"/>
          <a:chOff x="0" y="0"/>
          <a:chExt cx="0" cy="0"/>
        </a:xfrm>
      </p:grpSpPr>
      <p:pic>
        <p:nvPicPr>
          <p:cNvPr id="3" name="Obrázek 2">
            <a:extLst>
              <a:ext uri="{FF2B5EF4-FFF2-40B4-BE49-F238E27FC236}">
                <a16:creationId xmlns:a16="http://schemas.microsoft.com/office/drawing/2014/main" id="{48E81F8C-F605-9972-A4CC-9551EFEA301C}"/>
              </a:ext>
            </a:extLst>
          </p:cNvPr>
          <p:cNvPicPr>
            <a:picLocks noChangeAspect="1"/>
          </p:cNvPicPr>
          <p:nvPr/>
        </p:nvPicPr>
        <p:blipFill rotWithShape="1">
          <a:blip r:embed="rId3">
            <a:clrChange>
              <a:clrFrom>
                <a:srgbClr val="B8E2F5"/>
              </a:clrFrom>
              <a:clrTo>
                <a:srgbClr val="B8E2F5">
                  <a:alpha val="0"/>
                </a:srgbClr>
              </a:clrTo>
            </a:clrChange>
            <a:extLst>
              <a:ext uri="{28A0092B-C50C-407E-A947-70E740481C1C}">
                <a14:useLocalDpi xmlns:a14="http://schemas.microsoft.com/office/drawing/2010/main" val="0"/>
              </a:ext>
            </a:extLst>
          </a:blip>
          <a:srcRect r="4529" b="68011"/>
          <a:stretch/>
        </p:blipFill>
        <p:spPr>
          <a:xfrm>
            <a:off x="2379457" y="117037"/>
            <a:ext cx="6035028" cy="3165249"/>
          </a:xfrm>
          <a:prstGeom prst="rect">
            <a:avLst/>
          </a:prstGeom>
        </p:spPr>
      </p:pic>
      <p:pic>
        <p:nvPicPr>
          <p:cNvPr id="4" name="Obrázek 3">
            <a:extLst>
              <a:ext uri="{FF2B5EF4-FFF2-40B4-BE49-F238E27FC236}">
                <a16:creationId xmlns:a16="http://schemas.microsoft.com/office/drawing/2014/main" id="{E8822871-F1CC-9804-7A93-8236A2C3FED6}"/>
              </a:ext>
            </a:extLst>
          </p:cNvPr>
          <p:cNvPicPr>
            <a:picLocks noChangeAspect="1"/>
          </p:cNvPicPr>
          <p:nvPr/>
        </p:nvPicPr>
        <p:blipFill rotWithShape="1">
          <a:blip r:embed="rId3">
            <a:clrChange>
              <a:clrFrom>
                <a:srgbClr val="B8E2F5"/>
              </a:clrFrom>
              <a:clrTo>
                <a:srgbClr val="B8E2F5">
                  <a:alpha val="0"/>
                </a:srgbClr>
              </a:clrTo>
            </a:clrChange>
            <a:extLst>
              <a:ext uri="{28A0092B-C50C-407E-A947-70E740481C1C}">
                <a14:useLocalDpi xmlns:a14="http://schemas.microsoft.com/office/drawing/2010/main" val="0"/>
              </a:ext>
            </a:extLst>
          </a:blip>
          <a:srcRect t="63682"/>
          <a:stretch/>
        </p:blipFill>
        <p:spPr>
          <a:xfrm>
            <a:off x="5746347" y="3171670"/>
            <a:ext cx="6548651" cy="3722874"/>
          </a:xfrm>
          <a:prstGeom prst="rect">
            <a:avLst/>
          </a:prstGeom>
        </p:spPr>
      </p:pic>
      <p:pic>
        <p:nvPicPr>
          <p:cNvPr id="5" name="Obrázek 4">
            <a:extLst>
              <a:ext uri="{FF2B5EF4-FFF2-40B4-BE49-F238E27FC236}">
                <a16:creationId xmlns:a16="http://schemas.microsoft.com/office/drawing/2014/main" id="{DFA41644-98BE-EB80-D4B8-6BAFFCB9E924}"/>
              </a:ext>
            </a:extLst>
          </p:cNvPr>
          <p:cNvPicPr>
            <a:picLocks noChangeAspect="1"/>
          </p:cNvPicPr>
          <p:nvPr/>
        </p:nvPicPr>
        <p:blipFill rotWithShape="1">
          <a:blip r:embed="rId3">
            <a:clrChange>
              <a:clrFrom>
                <a:srgbClr val="B8E2F5"/>
              </a:clrFrom>
              <a:clrTo>
                <a:srgbClr val="B8E2F5">
                  <a:alpha val="0"/>
                </a:srgbClr>
              </a:clrTo>
            </a:clrChange>
            <a:extLst>
              <a:ext uri="{28A0092B-C50C-407E-A947-70E740481C1C}">
                <a14:useLocalDpi xmlns:a14="http://schemas.microsoft.com/office/drawing/2010/main" val="0"/>
              </a:ext>
            </a:extLst>
          </a:blip>
          <a:srcRect l="10809" t="32830" r="723" b="35181"/>
          <a:stretch/>
        </p:blipFill>
        <p:spPr>
          <a:xfrm>
            <a:off x="118196" y="3429000"/>
            <a:ext cx="5582517" cy="3498229"/>
          </a:xfrm>
          <a:prstGeom prst="rect">
            <a:avLst/>
          </a:prstGeom>
        </p:spPr>
      </p:pic>
    </p:spTree>
    <p:extLst>
      <p:ext uri="{BB962C8B-B14F-4D97-AF65-F5344CB8AC3E}">
        <p14:creationId xmlns:p14="http://schemas.microsoft.com/office/powerpoint/2010/main" val="1346921480"/>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8399325A-7030-40E7-ADA4-778219B2D472}"/>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560693" y="-8620"/>
            <a:ext cx="11007915" cy="6858000"/>
          </a:xfrm>
          <a:prstGeom prst="rect">
            <a:avLst/>
          </a:prstGeom>
        </p:spPr>
      </p:pic>
      <p:sp>
        <p:nvSpPr>
          <p:cNvPr id="5" name="TextovéPole 4">
            <a:extLst>
              <a:ext uri="{FF2B5EF4-FFF2-40B4-BE49-F238E27FC236}">
                <a16:creationId xmlns:a16="http://schemas.microsoft.com/office/drawing/2014/main" id="{427308A4-AF43-493A-A6F6-E10D026A6B55}"/>
              </a:ext>
            </a:extLst>
          </p:cNvPr>
          <p:cNvSpPr txBox="1"/>
          <p:nvPr/>
        </p:nvSpPr>
        <p:spPr>
          <a:xfrm>
            <a:off x="838200" y="6434052"/>
            <a:ext cx="5985164" cy="369332"/>
          </a:xfrm>
          <a:prstGeom prst="rect">
            <a:avLst/>
          </a:prstGeom>
          <a:solidFill>
            <a:srgbClr val="E0E7E8"/>
          </a:solidFill>
        </p:spPr>
        <p:txBody>
          <a:bodyPr wrap="square" rtlCol="0">
            <a:spAutoFit/>
          </a:bodyPr>
          <a:lstStyle/>
          <a:p>
            <a:pPr algn="ctr"/>
            <a:r>
              <a:rPr lang="cs-CZ" dirty="0" err="1"/>
              <a:t>Diluční</a:t>
            </a:r>
            <a:r>
              <a:rPr lang="cs-CZ" dirty="0"/>
              <a:t> acidóza podle bilančního přístupu</a:t>
            </a:r>
            <a:endParaRPr lang="en-US" dirty="0"/>
          </a:p>
        </p:txBody>
      </p:sp>
      <p:sp>
        <p:nvSpPr>
          <p:cNvPr id="6" name="TextovéPole 5">
            <a:extLst>
              <a:ext uri="{FF2B5EF4-FFF2-40B4-BE49-F238E27FC236}">
                <a16:creationId xmlns:a16="http://schemas.microsoft.com/office/drawing/2014/main" id="{21CBAEF2-E5AC-4E62-99ED-C37F4804D82C}"/>
              </a:ext>
            </a:extLst>
          </p:cNvPr>
          <p:cNvSpPr txBox="1"/>
          <p:nvPr/>
        </p:nvSpPr>
        <p:spPr>
          <a:xfrm>
            <a:off x="7818119" y="6371471"/>
            <a:ext cx="3656215" cy="369332"/>
          </a:xfrm>
          <a:prstGeom prst="rect">
            <a:avLst/>
          </a:prstGeom>
          <a:solidFill>
            <a:srgbClr val="D5ECEE"/>
          </a:solidFill>
        </p:spPr>
        <p:txBody>
          <a:bodyPr wrap="square" rtlCol="0">
            <a:spAutoFit/>
          </a:bodyPr>
          <a:lstStyle/>
          <a:p>
            <a:pPr algn="ctr"/>
            <a:r>
              <a:rPr lang="cs-CZ" dirty="0" err="1"/>
              <a:t>Diluční</a:t>
            </a:r>
            <a:r>
              <a:rPr lang="cs-CZ" dirty="0"/>
              <a:t> acidóza Stewarta</a:t>
            </a:r>
            <a:endParaRPr lang="en-US" dirty="0"/>
          </a:p>
        </p:txBody>
      </p:sp>
      <p:sp>
        <p:nvSpPr>
          <p:cNvPr id="8" name="Řečová bublina: obdélníkový bublinový popisek se zakulacenými rohy 7">
            <a:extLst>
              <a:ext uri="{FF2B5EF4-FFF2-40B4-BE49-F238E27FC236}">
                <a16:creationId xmlns:a16="http://schemas.microsoft.com/office/drawing/2014/main" id="{11675745-7030-4170-9E86-213480D89817}"/>
              </a:ext>
            </a:extLst>
          </p:cNvPr>
          <p:cNvSpPr/>
          <p:nvPr/>
        </p:nvSpPr>
        <p:spPr>
          <a:xfrm>
            <a:off x="8036000" y="2183641"/>
            <a:ext cx="1733267" cy="818866"/>
          </a:xfrm>
          <a:prstGeom prst="wedgeRoundRectCallout">
            <a:avLst>
              <a:gd name="adj1" fmla="val 16667"/>
              <a:gd name="adj2" fmla="val -113500"/>
              <a:gd name="adj3" fmla="val 16667"/>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1. Pokles pCO2 při zředění</a:t>
            </a:r>
            <a:endParaRPr lang="en-US" sz="1600" dirty="0">
              <a:solidFill>
                <a:schemeClr val="tx1"/>
              </a:solidFill>
            </a:endParaRPr>
          </a:p>
        </p:txBody>
      </p:sp>
      <p:sp>
        <p:nvSpPr>
          <p:cNvPr id="9" name="Řečová bublina: obdélníkový bublinový popisek se zakulacenými rohy 8">
            <a:extLst>
              <a:ext uri="{FF2B5EF4-FFF2-40B4-BE49-F238E27FC236}">
                <a16:creationId xmlns:a16="http://schemas.microsoft.com/office/drawing/2014/main" id="{FEB19DF1-18F7-4530-B301-59F166FDAF57}"/>
              </a:ext>
            </a:extLst>
          </p:cNvPr>
          <p:cNvSpPr/>
          <p:nvPr/>
        </p:nvSpPr>
        <p:spPr>
          <a:xfrm>
            <a:off x="5797770" y="95374"/>
            <a:ext cx="3104864" cy="361826"/>
          </a:xfrm>
          <a:prstGeom prst="wedgeRoundRectCallout">
            <a:avLst>
              <a:gd name="adj1" fmla="val 21245"/>
              <a:gd name="adj2" fmla="val 242968"/>
              <a:gd name="adj3" fmla="val 16667"/>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2. Ventilace zvedne pCO2 zpět</a:t>
            </a:r>
            <a:endParaRPr lang="en-US" sz="1600" dirty="0">
              <a:solidFill>
                <a:schemeClr val="tx1"/>
              </a:solidFill>
            </a:endParaRPr>
          </a:p>
        </p:txBody>
      </p:sp>
      <p:sp>
        <p:nvSpPr>
          <p:cNvPr id="10" name="Řečová bublina: obdélníkový bublinový popisek se zakulacenými rohy 9">
            <a:extLst>
              <a:ext uri="{FF2B5EF4-FFF2-40B4-BE49-F238E27FC236}">
                <a16:creationId xmlns:a16="http://schemas.microsoft.com/office/drawing/2014/main" id="{5591ECE7-1533-4E7E-89E6-50BE734ADB7E}"/>
              </a:ext>
            </a:extLst>
          </p:cNvPr>
          <p:cNvSpPr/>
          <p:nvPr/>
        </p:nvSpPr>
        <p:spPr>
          <a:xfrm>
            <a:off x="4439816" y="2110429"/>
            <a:ext cx="2845557" cy="510600"/>
          </a:xfrm>
          <a:prstGeom prst="wedgeRoundRectCallout">
            <a:avLst>
              <a:gd name="adj1" fmla="val -26560"/>
              <a:gd name="adj2" fmla="val -104467"/>
              <a:gd name="adj3" fmla="val 16667"/>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3.   CO2 posune rovnováhu na kyselou stranu</a:t>
            </a:r>
            <a:endParaRPr lang="en-US" sz="1600" dirty="0">
              <a:solidFill>
                <a:schemeClr val="tx1"/>
              </a:solidFill>
            </a:endParaRPr>
          </a:p>
        </p:txBody>
      </p:sp>
      <p:cxnSp>
        <p:nvCxnSpPr>
          <p:cNvPr id="14" name="Přímá spojnice se šipkou 13">
            <a:extLst>
              <a:ext uri="{FF2B5EF4-FFF2-40B4-BE49-F238E27FC236}">
                <a16:creationId xmlns:a16="http://schemas.microsoft.com/office/drawing/2014/main" id="{4588343F-847A-4C1D-834E-8F10F30C0956}"/>
              </a:ext>
            </a:extLst>
          </p:cNvPr>
          <p:cNvCxnSpPr>
            <a:cxnSpLocks/>
          </p:cNvCxnSpPr>
          <p:nvPr/>
        </p:nvCxnSpPr>
        <p:spPr>
          <a:xfrm flipV="1">
            <a:off x="4926847" y="2110429"/>
            <a:ext cx="0" cy="255300"/>
          </a:xfrm>
          <a:prstGeom prst="straightConnector1">
            <a:avLst/>
          </a:prstGeom>
          <a:ln w="19050">
            <a:solidFill>
              <a:schemeClr val="tx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93926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680421-674D-F52F-DC86-248E8AD4DCC5}"/>
            </a:ext>
          </a:extLst>
        </p:cNvPr>
        <p:cNvGrpSpPr/>
        <p:nvPr/>
      </p:nvGrpSpPr>
      <p:grpSpPr>
        <a:xfrm>
          <a:off x="0" y="0"/>
          <a:ext cx="0" cy="0"/>
          <a:chOff x="0" y="0"/>
          <a:chExt cx="0" cy="0"/>
        </a:xfrm>
      </p:grpSpPr>
      <p:sp>
        <p:nvSpPr>
          <p:cNvPr id="48" name="TextovéPole 47">
            <a:extLst>
              <a:ext uri="{FF2B5EF4-FFF2-40B4-BE49-F238E27FC236}">
                <a16:creationId xmlns:a16="http://schemas.microsoft.com/office/drawing/2014/main" id="{81802AB7-6CB5-E59B-9DF6-55FB805CFF3A}"/>
              </a:ext>
            </a:extLst>
          </p:cNvPr>
          <p:cNvSpPr txBox="1"/>
          <p:nvPr/>
        </p:nvSpPr>
        <p:spPr>
          <a:xfrm>
            <a:off x="3971764" y="5085184"/>
            <a:ext cx="4665338" cy="1200329"/>
          </a:xfrm>
          <a:prstGeom prst="rect">
            <a:avLst/>
          </a:prstGeom>
          <a:noFill/>
        </p:spPr>
        <p:txBody>
          <a:bodyPr wrap="square" rtlCol="0">
            <a:spAutoFit/>
          </a:bodyPr>
          <a:lstStyle/>
          <a:p>
            <a:r>
              <a:rPr lang="cs-CZ" dirty="0">
                <a:solidFill>
                  <a:srgbClr val="FF0000"/>
                </a:solidFill>
              </a:rPr>
              <a:t>In vitro:</a:t>
            </a:r>
            <a:r>
              <a:rPr lang="cs-CZ" dirty="0"/>
              <a:t> protože  [H</a:t>
            </a:r>
            <a:r>
              <a:rPr lang="cs-CZ" baseline="38000" dirty="0"/>
              <a:t>+</a:t>
            </a:r>
            <a:r>
              <a:rPr lang="cs-CZ" dirty="0"/>
              <a:t>]= K * [ H</a:t>
            </a:r>
            <a:r>
              <a:rPr lang="cs-CZ" baseline="-25000" dirty="0"/>
              <a:t>2</a:t>
            </a:r>
            <a:r>
              <a:rPr lang="cs-CZ" dirty="0"/>
              <a:t>CO</a:t>
            </a:r>
            <a:r>
              <a:rPr lang="cs-CZ" baseline="-25000" dirty="0"/>
              <a:t>3</a:t>
            </a:r>
            <a:r>
              <a:rPr lang="cs-CZ" dirty="0"/>
              <a:t>]/[ HCO</a:t>
            </a:r>
            <a:r>
              <a:rPr lang="cs-CZ" baseline="-25000" dirty="0"/>
              <a:t>3</a:t>
            </a:r>
            <a:r>
              <a:rPr lang="cs-CZ" baseline="40000" dirty="0"/>
              <a:t>-</a:t>
            </a:r>
            <a:r>
              <a:rPr lang="cs-CZ" dirty="0"/>
              <a:t>] a při </a:t>
            </a:r>
            <a:r>
              <a:rPr lang="cs-CZ" dirty="0" err="1"/>
              <a:t>diluci</a:t>
            </a:r>
            <a:r>
              <a:rPr lang="cs-CZ" dirty="0"/>
              <a:t> se poměr</a:t>
            </a:r>
            <a:endParaRPr lang="cs-CZ" dirty="0">
              <a:solidFill>
                <a:srgbClr val="FF0000"/>
              </a:solidFill>
            </a:endParaRPr>
          </a:p>
          <a:p>
            <a:r>
              <a:rPr lang="cs-CZ" dirty="0"/>
              <a:t>[ H</a:t>
            </a:r>
            <a:r>
              <a:rPr lang="cs-CZ" baseline="-25000" dirty="0"/>
              <a:t>2</a:t>
            </a:r>
            <a:r>
              <a:rPr lang="cs-CZ" dirty="0"/>
              <a:t>CO</a:t>
            </a:r>
            <a:r>
              <a:rPr lang="cs-CZ" baseline="-25000" dirty="0"/>
              <a:t>3</a:t>
            </a:r>
            <a:r>
              <a:rPr lang="cs-CZ" dirty="0"/>
              <a:t>]/[ HCO</a:t>
            </a:r>
            <a:r>
              <a:rPr lang="cs-CZ" baseline="-25000" dirty="0"/>
              <a:t>3</a:t>
            </a:r>
            <a:r>
              <a:rPr lang="cs-CZ" baseline="40000" dirty="0"/>
              <a:t>-</a:t>
            </a:r>
            <a:r>
              <a:rPr lang="cs-CZ" dirty="0"/>
              <a:t>] nemění a tedy i [H</a:t>
            </a:r>
            <a:r>
              <a:rPr lang="cs-CZ" baseline="30000" dirty="0"/>
              <a:t>+</a:t>
            </a:r>
            <a:r>
              <a:rPr lang="cs-CZ" dirty="0"/>
              <a:t>] se nemění</a:t>
            </a:r>
          </a:p>
        </p:txBody>
      </p:sp>
      <p:sp>
        <p:nvSpPr>
          <p:cNvPr id="4" name="Obdélník 3">
            <a:extLst>
              <a:ext uri="{FF2B5EF4-FFF2-40B4-BE49-F238E27FC236}">
                <a16:creationId xmlns:a16="http://schemas.microsoft.com/office/drawing/2014/main" id="{47F82956-60E2-85E1-52A3-83CAD41E60BC}"/>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9CA6D970-E562-2977-35FC-A7DBB20B9473}"/>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2FDE792A-E14F-C79E-2A40-67437FF132B8}"/>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967A0A15-A153-E501-00E5-2FFE39AF4CB8}"/>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F70CB2E9-FCD7-7A95-CAEB-0D20D738FE4E}"/>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89E0B221-C634-12A3-41EF-CD410830954F}"/>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1B377D72-DA71-2033-96F7-50E4E9B51AF4}"/>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B8F9D4F1-5BD2-E872-45EF-5A4D485F705B}"/>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9FF8D73C-81C7-2A10-D35B-E792AAA680BB}"/>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94B33EC2-3074-6ACE-A17D-C150E8F6DB93}"/>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FD6D4002-0206-E029-2081-69473057DE6D}"/>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3425D95A-60B6-18C8-B624-8CA73474DA69}"/>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C845297A-92C5-3933-7011-F870116169EB}"/>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87A4C96D-4636-1E93-AF6F-585E6ECB20BB}"/>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421E70A6-89C9-DF73-F1A8-80B31F3BEB8B}"/>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0D1D5FBC-2DBE-50A8-BBB4-BC07AFFF24C3}"/>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2A982B16-78E7-BC97-5A85-9CDB9C3BF5EE}"/>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39C8F940-1A7A-4F4D-9EF9-6FE9C9A7EDE4}"/>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71D3A6D5-BCF9-A8DA-0728-6CE0255F8C51}"/>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E770AFEB-2F28-A7FF-EC74-AC3F1EA60611}"/>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9D8D5F53-A122-7483-C02B-706B1F4A3E85}"/>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7CA2FD1C-33F8-5AED-542A-63CBF4E216E6}"/>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893520E2-B0F0-1F3B-B4C5-742EFE94CC67}"/>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02B66257-71F3-F215-289E-EC6AD8182089}"/>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F4EF6494-A441-3D43-44B8-3ADEA7FB35BB}"/>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59EE1F90-2641-8882-D700-416DC17E094C}"/>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B0A37CB8-A5FC-4F5C-4334-7CD4974D769C}"/>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954EB1EB-FFA1-30FA-69D5-95D180E671F0}"/>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C3040472-7233-DC08-93C8-3D18FE22375C}"/>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6C39428A-AD44-C038-15F5-4CB7AD51B477}"/>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54C22B0A-7DE7-1AB7-CF8E-8814CF303667}"/>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F52FC8FC-4BDF-429B-0118-89FC6022CB92}"/>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104" name="TextovéPole 103">
            <a:extLst>
              <a:ext uri="{FF2B5EF4-FFF2-40B4-BE49-F238E27FC236}">
                <a16:creationId xmlns:a16="http://schemas.microsoft.com/office/drawing/2014/main" id="{BF7A7ADB-08FF-4152-03EE-A2CD7DEE15BE}"/>
              </a:ext>
            </a:extLst>
          </p:cNvPr>
          <p:cNvSpPr txBox="1"/>
          <p:nvPr/>
        </p:nvSpPr>
        <p:spPr>
          <a:xfrm>
            <a:off x="9553020" y="665707"/>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05" name="TextovéPole 104">
            <a:extLst>
              <a:ext uri="{FF2B5EF4-FFF2-40B4-BE49-F238E27FC236}">
                <a16:creationId xmlns:a16="http://schemas.microsoft.com/office/drawing/2014/main" id="{4D4F4AE1-7CA4-FBF7-A219-286C26DC415F}"/>
              </a:ext>
            </a:extLst>
          </p:cNvPr>
          <p:cNvSpPr txBox="1"/>
          <p:nvPr/>
        </p:nvSpPr>
        <p:spPr>
          <a:xfrm>
            <a:off x="10785350" y="782664"/>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06" name="TextovéPole 105">
            <a:extLst>
              <a:ext uri="{FF2B5EF4-FFF2-40B4-BE49-F238E27FC236}">
                <a16:creationId xmlns:a16="http://schemas.microsoft.com/office/drawing/2014/main" id="{BB2A3478-44D3-2C83-92D7-10ECFFEA4991}"/>
              </a:ext>
            </a:extLst>
          </p:cNvPr>
          <p:cNvSpPr txBox="1"/>
          <p:nvPr/>
        </p:nvSpPr>
        <p:spPr>
          <a:xfrm>
            <a:off x="10864007" y="1150183"/>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07" name="TextovéPole 106">
            <a:extLst>
              <a:ext uri="{FF2B5EF4-FFF2-40B4-BE49-F238E27FC236}">
                <a16:creationId xmlns:a16="http://schemas.microsoft.com/office/drawing/2014/main" id="{87222A7F-B172-4DE9-FC96-B7DAB89DBBEE}"/>
              </a:ext>
            </a:extLst>
          </p:cNvPr>
          <p:cNvSpPr txBox="1"/>
          <p:nvPr/>
        </p:nvSpPr>
        <p:spPr>
          <a:xfrm>
            <a:off x="11071736" y="1453045"/>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08" name="TextovéPole 107">
            <a:extLst>
              <a:ext uri="{FF2B5EF4-FFF2-40B4-BE49-F238E27FC236}">
                <a16:creationId xmlns:a16="http://schemas.microsoft.com/office/drawing/2014/main" id="{3DDC8750-9523-01D1-4294-CC5B8A6183AC}"/>
              </a:ext>
            </a:extLst>
          </p:cNvPr>
          <p:cNvSpPr txBox="1"/>
          <p:nvPr/>
        </p:nvSpPr>
        <p:spPr>
          <a:xfrm>
            <a:off x="9644061"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09" name="TextovéPole 108">
            <a:extLst>
              <a:ext uri="{FF2B5EF4-FFF2-40B4-BE49-F238E27FC236}">
                <a16:creationId xmlns:a16="http://schemas.microsoft.com/office/drawing/2014/main" id="{43D4413A-2F1E-3192-DF4B-89052DC66569}"/>
              </a:ext>
            </a:extLst>
          </p:cNvPr>
          <p:cNvSpPr txBox="1"/>
          <p:nvPr/>
        </p:nvSpPr>
        <p:spPr>
          <a:xfrm>
            <a:off x="8782999"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10" name="Skupina 109">
            <a:extLst>
              <a:ext uri="{FF2B5EF4-FFF2-40B4-BE49-F238E27FC236}">
                <a16:creationId xmlns:a16="http://schemas.microsoft.com/office/drawing/2014/main" id="{E9BD60CF-937B-8ABC-B73B-8C2121A25FCE}"/>
              </a:ext>
            </a:extLst>
          </p:cNvPr>
          <p:cNvGrpSpPr/>
          <p:nvPr/>
        </p:nvGrpSpPr>
        <p:grpSpPr>
          <a:xfrm>
            <a:off x="8561730" y="1412786"/>
            <a:ext cx="1874418" cy="4896534"/>
            <a:chOff x="2337542" y="818993"/>
            <a:chExt cx="1874418" cy="5490327"/>
          </a:xfrm>
        </p:grpSpPr>
        <p:sp>
          <p:nvSpPr>
            <p:cNvPr id="111" name="Obdélník 110">
              <a:extLst>
                <a:ext uri="{FF2B5EF4-FFF2-40B4-BE49-F238E27FC236}">
                  <a16:creationId xmlns:a16="http://schemas.microsoft.com/office/drawing/2014/main" id="{A284B338-6CFF-EAC0-983C-8DED5F8AFB1F}"/>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2" name="Obdélník 111">
              <a:extLst>
                <a:ext uri="{FF2B5EF4-FFF2-40B4-BE49-F238E27FC236}">
                  <a16:creationId xmlns:a16="http://schemas.microsoft.com/office/drawing/2014/main" id="{AC967DF4-D57C-B39A-B392-EBF0CD372AE2}"/>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3" name="Obdélník 112">
              <a:extLst>
                <a:ext uri="{FF2B5EF4-FFF2-40B4-BE49-F238E27FC236}">
                  <a16:creationId xmlns:a16="http://schemas.microsoft.com/office/drawing/2014/main" id="{0BB9CF36-4A42-51A2-5E34-2E0BEE68F702}"/>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4" name="Obdélník 113">
              <a:extLst>
                <a:ext uri="{FF2B5EF4-FFF2-40B4-BE49-F238E27FC236}">
                  <a16:creationId xmlns:a16="http://schemas.microsoft.com/office/drawing/2014/main" id="{AD6513EC-211D-1686-3CF8-F1CFE295FB86}"/>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5" name="Obdélník 114">
              <a:extLst>
                <a:ext uri="{FF2B5EF4-FFF2-40B4-BE49-F238E27FC236}">
                  <a16:creationId xmlns:a16="http://schemas.microsoft.com/office/drawing/2014/main" id="{5925CB73-D181-A143-C716-83FD6F19FD34}"/>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6" name="Obdélník 115">
              <a:extLst>
                <a:ext uri="{FF2B5EF4-FFF2-40B4-BE49-F238E27FC236}">
                  <a16:creationId xmlns:a16="http://schemas.microsoft.com/office/drawing/2014/main" id="{F99702DA-766F-306D-4A3A-AED78F24CD72}"/>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17" name="Skupina 116">
              <a:extLst>
                <a:ext uri="{FF2B5EF4-FFF2-40B4-BE49-F238E27FC236}">
                  <a16:creationId xmlns:a16="http://schemas.microsoft.com/office/drawing/2014/main" id="{5CE1A6EB-3CDF-1C12-BC20-BBEED85F5FB0}"/>
                </a:ext>
              </a:extLst>
            </p:cNvPr>
            <p:cNvGrpSpPr/>
            <p:nvPr/>
          </p:nvGrpSpPr>
          <p:grpSpPr>
            <a:xfrm>
              <a:off x="2337542" y="2103239"/>
              <a:ext cx="936104" cy="517650"/>
              <a:chOff x="2339752" y="2192728"/>
              <a:chExt cx="936104" cy="416895"/>
            </a:xfrm>
          </p:grpSpPr>
          <p:sp>
            <p:nvSpPr>
              <p:cNvPr id="124" name="Obdélník 123">
                <a:extLst>
                  <a:ext uri="{FF2B5EF4-FFF2-40B4-BE49-F238E27FC236}">
                    <a16:creationId xmlns:a16="http://schemas.microsoft.com/office/drawing/2014/main" id="{CC2A8985-FE82-02BE-10DB-6D7CC251F05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5" name="TextovéPole 124">
                <a:extLst>
                  <a:ext uri="{FF2B5EF4-FFF2-40B4-BE49-F238E27FC236}">
                    <a16:creationId xmlns:a16="http://schemas.microsoft.com/office/drawing/2014/main" id="{358D2695-EAB5-7DE2-8CB0-6EC475C951FB}"/>
                  </a:ext>
                </a:extLst>
              </p:cNvPr>
              <p:cNvSpPr txBox="1"/>
              <p:nvPr/>
            </p:nvSpPr>
            <p:spPr>
              <a:xfrm>
                <a:off x="2417204" y="2192728"/>
                <a:ext cx="699230" cy="416895"/>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18" name="Skupina 117">
              <a:extLst>
                <a:ext uri="{FF2B5EF4-FFF2-40B4-BE49-F238E27FC236}">
                  <a16:creationId xmlns:a16="http://schemas.microsoft.com/office/drawing/2014/main" id="{6FDF7D92-FD22-9AB4-F027-58453A755B65}"/>
                </a:ext>
              </a:extLst>
            </p:cNvPr>
            <p:cNvGrpSpPr/>
            <p:nvPr/>
          </p:nvGrpSpPr>
          <p:grpSpPr>
            <a:xfrm>
              <a:off x="2337542" y="1311151"/>
              <a:ext cx="1008114" cy="821705"/>
              <a:chOff x="2339752" y="1340768"/>
              <a:chExt cx="1005909" cy="864096"/>
            </a:xfrm>
          </p:grpSpPr>
          <p:sp>
            <p:nvSpPr>
              <p:cNvPr id="122" name="Obdélník 121">
                <a:extLst>
                  <a:ext uri="{FF2B5EF4-FFF2-40B4-BE49-F238E27FC236}">
                    <a16:creationId xmlns:a16="http://schemas.microsoft.com/office/drawing/2014/main" id="{F5743482-EF3E-A2CF-C8C6-14A393555DA4}"/>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3" name="TextovéPole 122">
                <a:extLst>
                  <a:ext uri="{FF2B5EF4-FFF2-40B4-BE49-F238E27FC236}">
                    <a16:creationId xmlns:a16="http://schemas.microsoft.com/office/drawing/2014/main" id="{1A85A68E-F87A-FE94-2CE2-0B91828C79C2}"/>
                  </a:ext>
                </a:extLst>
              </p:cNvPr>
              <p:cNvSpPr txBox="1"/>
              <p:nvPr/>
            </p:nvSpPr>
            <p:spPr>
              <a:xfrm>
                <a:off x="2340857" y="1541983"/>
                <a:ext cx="1004804" cy="544356"/>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119" name="Skupina 118">
              <a:extLst>
                <a:ext uri="{FF2B5EF4-FFF2-40B4-BE49-F238E27FC236}">
                  <a16:creationId xmlns:a16="http://schemas.microsoft.com/office/drawing/2014/main" id="{7F34CE4A-C33E-72D3-A67E-F0A0E2F2A2EB}"/>
                </a:ext>
              </a:extLst>
            </p:cNvPr>
            <p:cNvGrpSpPr/>
            <p:nvPr/>
          </p:nvGrpSpPr>
          <p:grpSpPr>
            <a:xfrm>
              <a:off x="2337542" y="856849"/>
              <a:ext cx="936104" cy="517650"/>
              <a:chOff x="2339752" y="886466"/>
              <a:chExt cx="936104" cy="517650"/>
            </a:xfrm>
          </p:grpSpPr>
          <p:sp>
            <p:nvSpPr>
              <p:cNvPr id="120" name="Obdélník 119">
                <a:extLst>
                  <a:ext uri="{FF2B5EF4-FFF2-40B4-BE49-F238E27FC236}">
                    <a16:creationId xmlns:a16="http://schemas.microsoft.com/office/drawing/2014/main" id="{0BA6C8EE-140A-C874-EEE6-C242EF5427C3}"/>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1" name="TextovéPole 120">
                <a:extLst>
                  <a:ext uri="{FF2B5EF4-FFF2-40B4-BE49-F238E27FC236}">
                    <a16:creationId xmlns:a16="http://schemas.microsoft.com/office/drawing/2014/main" id="{D7B66805-AE36-E01E-074B-1C58F878873A}"/>
                  </a:ext>
                </a:extLst>
              </p:cNvPr>
              <p:cNvSpPr txBox="1"/>
              <p:nvPr/>
            </p:nvSpPr>
            <p:spPr>
              <a:xfrm>
                <a:off x="2389499" y="886466"/>
                <a:ext cx="715260" cy="517650"/>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126" name="Přímá spojnice 125">
            <a:extLst>
              <a:ext uri="{FF2B5EF4-FFF2-40B4-BE49-F238E27FC236}">
                <a16:creationId xmlns:a16="http://schemas.microsoft.com/office/drawing/2014/main" id="{B6AB2B2F-BD37-4A59-DD88-40B1AED62FD5}"/>
              </a:ext>
            </a:extLst>
          </p:cNvPr>
          <p:cNvCxnSpPr>
            <a:cxnSpLocks/>
          </p:cNvCxnSpPr>
          <p:nvPr/>
        </p:nvCxnSpPr>
        <p:spPr>
          <a:xfrm flipH="1">
            <a:off x="10421400" y="1073685"/>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a:extLst>
              <a:ext uri="{FF2B5EF4-FFF2-40B4-BE49-F238E27FC236}">
                <a16:creationId xmlns:a16="http://schemas.microsoft.com/office/drawing/2014/main" id="{DA2A6DC3-3D9C-7DAF-027C-2870853092C3}"/>
              </a:ext>
            </a:extLst>
          </p:cNvPr>
          <p:cNvCxnSpPr>
            <a:cxnSpLocks/>
            <a:stCxn id="106" idx="1"/>
            <a:endCxn id="113" idx="3"/>
          </p:cNvCxnSpPr>
          <p:nvPr/>
        </p:nvCxnSpPr>
        <p:spPr>
          <a:xfrm flipH="1">
            <a:off x="10436149" y="1381016"/>
            <a:ext cx="427859" cy="13218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a:extLst>
              <a:ext uri="{FF2B5EF4-FFF2-40B4-BE49-F238E27FC236}">
                <a16:creationId xmlns:a16="http://schemas.microsoft.com/office/drawing/2014/main" id="{7DBFBDF0-D5D2-631E-2BC6-A0626B6817FA}"/>
              </a:ext>
            </a:extLst>
          </p:cNvPr>
          <p:cNvCxnSpPr>
            <a:cxnSpLocks/>
            <a:stCxn id="107" idx="1"/>
            <a:endCxn id="112" idx="3"/>
          </p:cNvCxnSpPr>
          <p:nvPr/>
        </p:nvCxnSpPr>
        <p:spPr>
          <a:xfrm flipH="1" flipV="1">
            <a:off x="10436148" y="1666069"/>
            <a:ext cx="635588" cy="178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Přímá spojnice 128">
            <a:extLst>
              <a:ext uri="{FF2B5EF4-FFF2-40B4-BE49-F238E27FC236}">
                <a16:creationId xmlns:a16="http://schemas.microsoft.com/office/drawing/2014/main" id="{4BBF4E4B-A9C7-43D9-A6F9-1E7125E30D68}"/>
              </a:ext>
            </a:extLst>
          </p:cNvPr>
          <p:cNvCxnSpPr>
            <a:cxnSpLocks/>
          </p:cNvCxnSpPr>
          <p:nvPr/>
        </p:nvCxnSpPr>
        <p:spPr>
          <a:xfrm flipV="1">
            <a:off x="9167792" y="961753"/>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a:extLst>
              <a:ext uri="{FF2B5EF4-FFF2-40B4-BE49-F238E27FC236}">
                <a16:creationId xmlns:a16="http://schemas.microsoft.com/office/drawing/2014/main" id="{991A413D-37EC-4AAF-B66A-5A093FEB08FD}"/>
              </a:ext>
            </a:extLst>
          </p:cNvPr>
          <p:cNvCxnSpPr/>
          <p:nvPr/>
        </p:nvCxnSpPr>
        <p:spPr>
          <a:xfrm flipH="1">
            <a:off x="7483820" y="2589539"/>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1" name="Přímá spojnice 130">
            <a:extLst>
              <a:ext uri="{FF2B5EF4-FFF2-40B4-BE49-F238E27FC236}">
                <a16:creationId xmlns:a16="http://schemas.microsoft.com/office/drawing/2014/main" id="{1D9F3551-0D17-1F3B-B25D-3D67692D0DD2}"/>
              </a:ext>
            </a:extLst>
          </p:cNvPr>
          <p:cNvCxnSpPr/>
          <p:nvPr/>
        </p:nvCxnSpPr>
        <p:spPr>
          <a:xfrm flipH="1">
            <a:off x="7485257" y="1405633"/>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2" name="Přímá spojnice se šipkou 131">
            <a:extLst>
              <a:ext uri="{FF2B5EF4-FFF2-40B4-BE49-F238E27FC236}">
                <a16:creationId xmlns:a16="http://schemas.microsoft.com/office/drawing/2014/main" id="{032A6E39-FEE6-CE17-1034-C1A2D4730C1F}"/>
              </a:ext>
            </a:extLst>
          </p:cNvPr>
          <p:cNvCxnSpPr>
            <a:cxnSpLocks/>
          </p:cNvCxnSpPr>
          <p:nvPr/>
        </p:nvCxnSpPr>
        <p:spPr>
          <a:xfrm flipH="1">
            <a:off x="7911928" y="1427595"/>
            <a:ext cx="3940" cy="113054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3" name="TextovéPole 132">
            <a:extLst>
              <a:ext uri="{FF2B5EF4-FFF2-40B4-BE49-F238E27FC236}">
                <a16:creationId xmlns:a16="http://schemas.microsoft.com/office/drawing/2014/main" id="{2236C3DB-4997-DAD7-4066-15ECC9722BCE}"/>
              </a:ext>
            </a:extLst>
          </p:cNvPr>
          <p:cNvSpPr txBox="1"/>
          <p:nvPr/>
        </p:nvSpPr>
        <p:spPr>
          <a:xfrm>
            <a:off x="7230332" y="1781317"/>
            <a:ext cx="681597" cy="461665"/>
          </a:xfrm>
          <a:prstGeom prst="rect">
            <a:avLst/>
          </a:prstGeom>
          <a:noFill/>
        </p:spPr>
        <p:txBody>
          <a:bodyPr wrap="none" rtlCol="0">
            <a:spAutoFit/>
          </a:bodyPr>
          <a:lstStyle/>
          <a:p>
            <a:r>
              <a:rPr lang="cs-CZ" dirty="0"/>
              <a:t>SID</a:t>
            </a:r>
            <a:endParaRPr lang="en-US" baseline="-25000" dirty="0"/>
          </a:p>
        </p:txBody>
      </p:sp>
      <p:sp>
        <p:nvSpPr>
          <p:cNvPr id="134" name="TextovéPole 133">
            <a:extLst>
              <a:ext uri="{FF2B5EF4-FFF2-40B4-BE49-F238E27FC236}">
                <a16:creationId xmlns:a16="http://schemas.microsoft.com/office/drawing/2014/main" id="{AF2DAD91-D376-3EFF-1922-E2B349046827}"/>
              </a:ext>
            </a:extLst>
          </p:cNvPr>
          <p:cNvSpPr txBox="1"/>
          <p:nvPr/>
        </p:nvSpPr>
        <p:spPr>
          <a:xfrm>
            <a:off x="6384020" y="3235114"/>
            <a:ext cx="1640193" cy="646331"/>
          </a:xfrm>
          <a:prstGeom prst="rect">
            <a:avLst/>
          </a:prstGeom>
          <a:solidFill>
            <a:srgbClr val="FFFF00"/>
          </a:solidFill>
        </p:spPr>
        <p:txBody>
          <a:bodyPr wrap="none" rtlCol="0">
            <a:spAutoFit/>
          </a:bodyPr>
          <a:lstStyle/>
          <a:p>
            <a:r>
              <a:rPr lang="cs-CZ" sz="1800" dirty="0" err="1"/>
              <a:t>Diluční</a:t>
            </a:r>
            <a:r>
              <a:rPr lang="cs-CZ" sz="1800" dirty="0"/>
              <a:t> acidóza</a:t>
            </a:r>
          </a:p>
          <a:p>
            <a:pPr algn="ctr"/>
            <a:r>
              <a:rPr lang="cs-CZ" sz="1800" dirty="0"/>
              <a:t>(</a:t>
            </a:r>
            <a:r>
              <a:rPr lang="cs-CZ" sz="1800" dirty="0" err="1"/>
              <a:t>převodnění</a:t>
            </a:r>
            <a:r>
              <a:rPr lang="cs-CZ" sz="1800" dirty="0"/>
              <a:t>)</a:t>
            </a:r>
            <a:endParaRPr lang="en-US" sz="1800" dirty="0"/>
          </a:p>
        </p:txBody>
      </p:sp>
      <p:sp>
        <p:nvSpPr>
          <p:cNvPr id="135" name="TextovéPole 134">
            <a:extLst>
              <a:ext uri="{FF2B5EF4-FFF2-40B4-BE49-F238E27FC236}">
                <a16:creationId xmlns:a16="http://schemas.microsoft.com/office/drawing/2014/main" id="{E7EB23CA-5530-0D66-0369-BE3F402F30F0}"/>
              </a:ext>
            </a:extLst>
          </p:cNvPr>
          <p:cNvSpPr txBox="1"/>
          <p:nvPr/>
        </p:nvSpPr>
        <p:spPr>
          <a:xfrm>
            <a:off x="9676292" y="4201283"/>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36" name="TextovéPole 135">
            <a:extLst>
              <a:ext uri="{FF2B5EF4-FFF2-40B4-BE49-F238E27FC236}">
                <a16:creationId xmlns:a16="http://schemas.microsoft.com/office/drawing/2014/main" id="{17EBA43F-AB92-E4A0-2DA5-8B0FC9C345E3}"/>
              </a:ext>
            </a:extLst>
          </p:cNvPr>
          <p:cNvSpPr txBox="1"/>
          <p:nvPr/>
        </p:nvSpPr>
        <p:spPr>
          <a:xfrm>
            <a:off x="8732956" y="4178136"/>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sp>
        <p:nvSpPr>
          <p:cNvPr id="137" name="TextovéPole 136">
            <a:extLst>
              <a:ext uri="{FF2B5EF4-FFF2-40B4-BE49-F238E27FC236}">
                <a16:creationId xmlns:a16="http://schemas.microsoft.com/office/drawing/2014/main" id="{98940708-8947-4A6A-60F9-BCC0EF4998FA}"/>
              </a:ext>
            </a:extLst>
          </p:cNvPr>
          <p:cNvSpPr txBox="1"/>
          <p:nvPr/>
        </p:nvSpPr>
        <p:spPr>
          <a:xfrm>
            <a:off x="6384019" y="2527227"/>
            <a:ext cx="1497526"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138" name="Šipka: dolů 137">
            <a:extLst>
              <a:ext uri="{FF2B5EF4-FFF2-40B4-BE49-F238E27FC236}">
                <a16:creationId xmlns:a16="http://schemas.microsoft.com/office/drawing/2014/main" id="{D3E647FF-91D4-C4BE-0882-52D16BA981DE}"/>
              </a:ext>
            </a:extLst>
          </p:cNvPr>
          <p:cNvSpPr/>
          <p:nvPr/>
        </p:nvSpPr>
        <p:spPr>
          <a:xfrm>
            <a:off x="7122011" y="1876247"/>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9" name="Šipka: dolů 138">
            <a:extLst>
              <a:ext uri="{FF2B5EF4-FFF2-40B4-BE49-F238E27FC236}">
                <a16:creationId xmlns:a16="http://schemas.microsoft.com/office/drawing/2014/main" id="{67BE12AC-4F17-7F86-D198-65D6EE45A5F0}"/>
              </a:ext>
            </a:extLst>
          </p:cNvPr>
          <p:cNvSpPr/>
          <p:nvPr/>
        </p:nvSpPr>
        <p:spPr>
          <a:xfrm>
            <a:off x="9556925" y="4304454"/>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extovéPole 1">
            <a:extLst>
              <a:ext uri="{FF2B5EF4-FFF2-40B4-BE49-F238E27FC236}">
                <a16:creationId xmlns:a16="http://schemas.microsoft.com/office/drawing/2014/main" id="{9C0AD19B-66C9-34BF-A469-87E61D65A414}"/>
              </a:ext>
            </a:extLst>
          </p:cNvPr>
          <p:cNvSpPr txBox="1"/>
          <p:nvPr/>
        </p:nvSpPr>
        <p:spPr>
          <a:xfrm>
            <a:off x="5895297" y="1758153"/>
            <a:ext cx="807682" cy="369332"/>
          </a:xfrm>
          <a:prstGeom prst="rect">
            <a:avLst/>
          </a:prstGeom>
          <a:noFill/>
        </p:spPr>
        <p:txBody>
          <a:bodyPr wrap="square" rtlCol="0">
            <a:spAutoFit/>
          </a:bodyPr>
          <a:lstStyle/>
          <a:p>
            <a:r>
              <a:rPr lang="cs-CZ" dirty="0"/>
              <a:t>CO</a:t>
            </a:r>
            <a:r>
              <a:rPr lang="cs-CZ" baseline="-25000" dirty="0"/>
              <a:t>2</a:t>
            </a:r>
          </a:p>
        </p:txBody>
      </p:sp>
      <p:sp>
        <p:nvSpPr>
          <p:cNvPr id="3" name="Šipka: dolů 2">
            <a:extLst>
              <a:ext uri="{FF2B5EF4-FFF2-40B4-BE49-F238E27FC236}">
                <a16:creationId xmlns:a16="http://schemas.microsoft.com/office/drawing/2014/main" id="{B0A9C872-EBE9-B797-1009-36B76E57BA8A}"/>
              </a:ext>
            </a:extLst>
          </p:cNvPr>
          <p:cNvSpPr/>
          <p:nvPr/>
        </p:nvSpPr>
        <p:spPr>
          <a:xfrm>
            <a:off x="5771964" y="1844824"/>
            <a:ext cx="236570" cy="273774"/>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5" name="Šipka: dolů 44">
            <a:extLst>
              <a:ext uri="{FF2B5EF4-FFF2-40B4-BE49-F238E27FC236}">
                <a16:creationId xmlns:a16="http://schemas.microsoft.com/office/drawing/2014/main" id="{B2178A32-B5B8-584A-04AC-2268A30879A4}"/>
              </a:ext>
            </a:extLst>
          </p:cNvPr>
          <p:cNvSpPr/>
          <p:nvPr/>
        </p:nvSpPr>
        <p:spPr>
          <a:xfrm>
            <a:off x="4079776" y="5760109"/>
            <a:ext cx="118285" cy="189171"/>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Šipka: dolů 48">
            <a:extLst>
              <a:ext uri="{FF2B5EF4-FFF2-40B4-BE49-F238E27FC236}">
                <a16:creationId xmlns:a16="http://schemas.microsoft.com/office/drawing/2014/main" id="{5E0D291B-A7B0-F67E-8C38-725D6C8037A6}"/>
              </a:ext>
            </a:extLst>
          </p:cNvPr>
          <p:cNvSpPr/>
          <p:nvPr/>
        </p:nvSpPr>
        <p:spPr>
          <a:xfrm>
            <a:off x="5041611" y="5760109"/>
            <a:ext cx="118285" cy="189171"/>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910199339"/>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53711-BB4B-F6D8-0D03-237EBA5853A5}"/>
            </a:ext>
          </a:extLst>
        </p:cNvPr>
        <p:cNvGrpSpPr/>
        <p:nvPr/>
      </p:nvGrpSpPr>
      <p:grpSpPr>
        <a:xfrm>
          <a:off x="0" y="0"/>
          <a:ext cx="0" cy="0"/>
          <a:chOff x="0" y="0"/>
          <a:chExt cx="0" cy="0"/>
        </a:xfrm>
      </p:grpSpPr>
      <p:sp>
        <p:nvSpPr>
          <p:cNvPr id="4" name="Obdélník 3">
            <a:extLst>
              <a:ext uri="{FF2B5EF4-FFF2-40B4-BE49-F238E27FC236}">
                <a16:creationId xmlns:a16="http://schemas.microsoft.com/office/drawing/2014/main" id="{F5612872-3DAC-0EF1-F2E9-0ED767B569F0}"/>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543921B8-4019-BA09-0910-F7E9179AA8AA}"/>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2AA85129-0884-12C8-27C0-598763E52A52}"/>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0B52BCA3-48AD-252E-5585-719449BE2B1D}"/>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BDC998C8-E9F9-0084-1F64-F45915DD3289}"/>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47A37901-A80C-0F6D-E654-64DEE1F3FDE9}"/>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D53786C8-5EF7-6B2B-E3B1-CAA55EFF913F}"/>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6E82443E-E819-E083-E45B-CB0FF3D81C21}"/>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F0CAF590-A3A6-C974-44E4-77D9D1A4A186}"/>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6A2D1E6A-611E-EC41-2909-57C73A6FF7D0}"/>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F06A630C-46E1-8733-5E4C-B29B6A214593}"/>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8DCCF55F-EBF6-D560-92C9-1B8A77EEA735}"/>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7AA91121-E392-630D-20C5-D8A3EB95502B}"/>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A26746AD-A482-53C4-F63D-1947EDE35173}"/>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BA644112-5D25-D78E-59AC-CDE28B27A71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48378DE1-879B-7456-5D9D-00C9EA45F2E5}"/>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201F62F3-2EC2-991C-C440-FC763C76B328}"/>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AEEB111B-F60B-3B60-4DFC-42AEA9F4D209}"/>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71ECF9D5-6AB1-31E6-2BC7-D29677DDD2A0}"/>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8D81C370-5DCB-2D04-14FF-6760EF8DF4E1}"/>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5F27F4B4-06B5-71BA-B7C4-86C53943EBF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53A279E4-7FC0-BA9D-6E64-C896F234B020}"/>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CA0D288F-3069-2FDB-E0EB-AE6C18FF9D6C}"/>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A228F69F-211C-D21C-6C42-E2F606F194EC}"/>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9C81BE42-D448-B64F-08F0-6BE43F513DF7}"/>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08750652-CB1A-1383-0976-045490B80BD3}"/>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BF0CFA2C-BB2B-E24F-F23A-D70B91D8ACE9}"/>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3F1B887C-F7B1-149D-177D-A995C58CDAB4}"/>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BF842236-CC65-FE23-EE79-91B5430419A3}"/>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65046335-A821-5BA9-D6F9-1634B781AE3B}"/>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7683A312-D669-5CBE-339D-D2FE40C47A78}"/>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5A1AB5AD-9B24-8D57-02E9-6681EC068566}"/>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104" name="TextovéPole 103">
            <a:extLst>
              <a:ext uri="{FF2B5EF4-FFF2-40B4-BE49-F238E27FC236}">
                <a16:creationId xmlns:a16="http://schemas.microsoft.com/office/drawing/2014/main" id="{B5803B7D-4D28-38D1-3D2E-CC5FF43AF459}"/>
              </a:ext>
            </a:extLst>
          </p:cNvPr>
          <p:cNvSpPr txBox="1"/>
          <p:nvPr/>
        </p:nvSpPr>
        <p:spPr>
          <a:xfrm>
            <a:off x="9553020" y="665707"/>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05" name="TextovéPole 104">
            <a:extLst>
              <a:ext uri="{FF2B5EF4-FFF2-40B4-BE49-F238E27FC236}">
                <a16:creationId xmlns:a16="http://schemas.microsoft.com/office/drawing/2014/main" id="{1F5BC6C7-8376-25E9-0E3D-FEE9568E4604}"/>
              </a:ext>
            </a:extLst>
          </p:cNvPr>
          <p:cNvSpPr txBox="1"/>
          <p:nvPr/>
        </p:nvSpPr>
        <p:spPr>
          <a:xfrm>
            <a:off x="10785350" y="782664"/>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06" name="TextovéPole 105">
            <a:extLst>
              <a:ext uri="{FF2B5EF4-FFF2-40B4-BE49-F238E27FC236}">
                <a16:creationId xmlns:a16="http://schemas.microsoft.com/office/drawing/2014/main" id="{F0D24AD7-AC27-394E-00A9-B7850DE5A3EB}"/>
              </a:ext>
            </a:extLst>
          </p:cNvPr>
          <p:cNvSpPr txBox="1"/>
          <p:nvPr/>
        </p:nvSpPr>
        <p:spPr>
          <a:xfrm>
            <a:off x="10864007" y="1150183"/>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07" name="TextovéPole 106">
            <a:extLst>
              <a:ext uri="{FF2B5EF4-FFF2-40B4-BE49-F238E27FC236}">
                <a16:creationId xmlns:a16="http://schemas.microsoft.com/office/drawing/2014/main" id="{E80C0737-34D2-3E9B-64C8-8A7705CF3DBE}"/>
              </a:ext>
            </a:extLst>
          </p:cNvPr>
          <p:cNvSpPr txBox="1"/>
          <p:nvPr/>
        </p:nvSpPr>
        <p:spPr>
          <a:xfrm>
            <a:off x="11071736" y="1453045"/>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08" name="TextovéPole 107">
            <a:extLst>
              <a:ext uri="{FF2B5EF4-FFF2-40B4-BE49-F238E27FC236}">
                <a16:creationId xmlns:a16="http://schemas.microsoft.com/office/drawing/2014/main" id="{8A225FF9-89D0-3370-E6FF-AA251E888268}"/>
              </a:ext>
            </a:extLst>
          </p:cNvPr>
          <p:cNvSpPr txBox="1"/>
          <p:nvPr/>
        </p:nvSpPr>
        <p:spPr>
          <a:xfrm>
            <a:off x="9644061"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09" name="TextovéPole 108">
            <a:extLst>
              <a:ext uri="{FF2B5EF4-FFF2-40B4-BE49-F238E27FC236}">
                <a16:creationId xmlns:a16="http://schemas.microsoft.com/office/drawing/2014/main" id="{00B0FD05-D340-11CB-592B-0F89F8BD19CB}"/>
              </a:ext>
            </a:extLst>
          </p:cNvPr>
          <p:cNvSpPr txBox="1"/>
          <p:nvPr/>
        </p:nvSpPr>
        <p:spPr>
          <a:xfrm>
            <a:off x="8782999"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10" name="Skupina 109">
            <a:extLst>
              <a:ext uri="{FF2B5EF4-FFF2-40B4-BE49-F238E27FC236}">
                <a16:creationId xmlns:a16="http://schemas.microsoft.com/office/drawing/2014/main" id="{E1F2F5DA-0F29-CB00-269F-F51D2373B406}"/>
              </a:ext>
            </a:extLst>
          </p:cNvPr>
          <p:cNvGrpSpPr/>
          <p:nvPr/>
        </p:nvGrpSpPr>
        <p:grpSpPr>
          <a:xfrm>
            <a:off x="8561730" y="1412786"/>
            <a:ext cx="1874418" cy="4896534"/>
            <a:chOff x="2337542" y="818993"/>
            <a:chExt cx="1874418" cy="5490327"/>
          </a:xfrm>
        </p:grpSpPr>
        <p:sp>
          <p:nvSpPr>
            <p:cNvPr id="111" name="Obdélník 110">
              <a:extLst>
                <a:ext uri="{FF2B5EF4-FFF2-40B4-BE49-F238E27FC236}">
                  <a16:creationId xmlns:a16="http://schemas.microsoft.com/office/drawing/2014/main" id="{7ABC9680-110E-0D33-28E2-B42AF929C965}"/>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2" name="Obdélník 111">
              <a:extLst>
                <a:ext uri="{FF2B5EF4-FFF2-40B4-BE49-F238E27FC236}">
                  <a16:creationId xmlns:a16="http://schemas.microsoft.com/office/drawing/2014/main" id="{C6F02C25-084B-7675-7692-4BEB0E17E059}"/>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3" name="Obdélník 112">
              <a:extLst>
                <a:ext uri="{FF2B5EF4-FFF2-40B4-BE49-F238E27FC236}">
                  <a16:creationId xmlns:a16="http://schemas.microsoft.com/office/drawing/2014/main" id="{6C99C1BE-D07B-52BF-CEC2-6448BA0977C7}"/>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4" name="Obdélník 113">
              <a:extLst>
                <a:ext uri="{FF2B5EF4-FFF2-40B4-BE49-F238E27FC236}">
                  <a16:creationId xmlns:a16="http://schemas.microsoft.com/office/drawing/2014/main" id="{7D8615F9-9B5D-0F40-3EAF-65E879A34C44}"/>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5" name="Obdélník 114">
              <a:extLst>
                <a:ext uri="{FF2B5EF4-FFF2-40B4-BE49-F238E27FC236}">
                  <a16:creationId xmlns:a16="http://schemas.microsoft.com/office/drawing/2014/main" id="{5732C339-3112-4E48-A09A-61AD228E0954}"/>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6" name="Obdélník 115">
              <a:extLst>
                <a:ext uri="{FF2B5EF4-FFF2-40B4-BE49-F238E27FC236}">
                  <a16:creationId xmlns:a16="http://schemas.microsoft.com/office/drawing/2014/main" id="{12E83824-232A-F1F8-2CA9-6B17B894A532}"/>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17" name="Skupina 116">
              <a:extLst>
                <a:ext uri="{FF2B5EF4-FFF2-40B4-BE49-F238E27FC236}">
                  <a16:creationId xmlns:a16="http://schemas.microsoft.com/office/drawing/2014/main" id="{0514032E-EE66-A002-C508-9FF650A9367C}"/>
                </a:ext>
              </a:extLst>
            </p:cNvPr>
            <p:cNvGrpSpPr/>
            <p:nvPr/>
          </p:nvGrpSpPr>
          <p:grpSpPr>
            <a:xfrm>
              <a:off x="2337542" y="2103239"/>
              <a:ext cx="936104" cy="517650"/>
              <a:chOff x="2339752" y="2192728"/>
              <a:chExt cx="936104" cy="416895"/>
            </a:xfrm>
          </p:grpSpPr>
          <p:sp>
            <p:nvSpPr>
              <p:cNvPr id="124" name="Obdélník 123">
                <a:extLst>
                  <a:ext uri="{FF2B5EF4-FFF2-40B4-BE49-F238E27FC236}">
                    <a16:creationId xmlns:a16="http://schemas.microsoft.com/office/drawing/2014/main" id="{D53FC4F1-8F40-7ED7-DC16-1473FA564D7B}"/>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5" name="TextovéPole 124">
                <a:extLst>
                  <a:ext uri="{FF2B5EF4-FFF2-40B4-BE49-F238E27FC236}">
                    <a16:creationId xmlns:a16="http://schemas.microsoft.com/office/drawing/2014/main" id="{00F5AB58-650F-9C9C-6AB3-4110BE926722}"/>
                  </a:ext>
                </a:extLst>
              </p:cNvPr>
              <p:cNvSpPr txBox="1"/>
              <p:nvPr/>
            </p:nvSpPr>
            <p:spPr>
              <a:xfrm>
                <a:off x="2417204" y="2192728"/>
                <a:ext cx="699230" cy="416895"/>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18" name="Skupina 117">
              <a:extLst>
                <a:ext uri="{FF2B5EF4-FFF2-40B4-BE49-F238E27FC236}">
                  <a16:creationId xmlns:a16="http://schemas.microsoft.com/office/drawing/2014/main" id="{0EFDEEDB-9CD8-8D8F-4049-C177A7CCB6A4}"/>
                </a:ext>
              </a:extLst>
            </p:cNvPr>
            <p:cNvGrpSpPr/>
            <p:nvPr/>
          </p:nvGrpSpPr>
          <p:grpSpPr>
            <a:xfrm>
              <a:off x="2337542" y="1311151"/>
              <a:ext cx="1008114" cy="821705"/>
              <a:chOff x="2339752" y="1340768"/>
              <a:chExt cx="1005909" cy="864096"/>
            </a:xfrm>
          </p:grpSpPr>
          <p:sp>
            <p:nvSpPr>
              <p:cNvPr id="122" name="Obdélník 121">
                <a:extLst>
                  <a:ext uri="{FF2B5EF4-FFF2-40B4-BE49-F238E27FC236}">
                    <a16:creationId xmlns:a16="http://schemas.microsoft.com/office/drawing/2014/main" id="{BF35E964-31DC-4F7C-D623-D6AFF9F9C0BD}"/>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3" name="TextovéPole 122">
                <a:extLst>
                  <a:ext uri="{FF2B5EF4-FFF2-40B4-BE49-F238E27FC236}">
                    <a16:creationId xmlns:a16="http://schemas.microsoft.com/office/drawing/2014/main" id="{6A83532E-8B34-1185-3248-6D7115C0A732}"/>
                  </a:ext>
                </a:extLst>
              </p:cNvPr>
              <p:cNvSpPr txBox="1"/>
              <p:nvPr/>
            </p:nvSpPr>
            <p:spPr>
              <a:xfrm>
                <a:off x="2340857" y="1541983"/>
                <a:ext cx="1004804" cy="544356"/>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119" name="Skupina 118">
              <a:extLst>
                <a:ext uri="{FF2B5EF4-FFF2-40B4-BE49-F238E27FC236}">
                  <a16:creationId xmlns:a16="http://schemas.microsoft.com/office/drawing/2014/main" id="{722DEA28-BD84-A3DB-A963-D852B473EA37}"/>
                </a:ext>
              </a:extLst>
            </p:cNvPr>
            <p:cNvGrpSpPr/>
            <p:nvPr/>
          </p:nvGrpSpPr>
          <p:grpSpPr>
            <a:xfrm>
              <a:off x="2337542" y="856849"/>
              <a:ext cx="936104" cy="517650"/>
              <a:chOff x="2339752" y="886466"/>
              <a:chExt cx="936104" cy="517650"/>
            </a:xfrm>
          </p:grpSpPr>
          <p:sp>
            <p:nvSpPr>
              <p:cNvPr id="120" name="Obdélník 119">
                <a:extLst>
                  <a:ext uri="{FF2B5EF4-FFF2-40B4-BE49-F238E27FC236}">
                    <a16:creationId xmlns:a16="http://schemas.microsoft.com/office/drawing/2014/main" id="{47742855-EB21-6567-3285-647CA7754194}"/>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1" name="TextovéPole 120">
                <a:extLst>
                  <a:ext uri="{FF2B5EF4-FFF2-40B4-BE49-F238E27FC236}">
                    <a16:creationId xmlns:a16="http://schemas.microsoft.com/office/drawing/2014/main" id="{84461C38-9DC6-7A21-564E-E273CEF12CB0}"/>
                  </a:ext>
                </a:extLst>
              </p:cNvPr>
              <p:cNvSpPr txBox="1"/>
              <p:nvPr/>
            </p:nvSpPr>
            <p:spPr>
              <a:xfrm>
                <a:off x="2389499" y="886466"/>
                <a:ext cx="715260" cy="517650"/>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126" name="Přímá spojnice 125">
            <a:extLst>
              <a:ext uri="{FF2B5EF4-FFF2-40B4-BE49-F238E27FC236}">
                <a16:creationId xmlns:a16="http://schemas.microsoft.com/office/drawing/2014/main" id="{ADD13A36-A4A3-F778-075B-394CA0EDC4E5}"/>
              </a:ext>
            </a:extLst>
          </p:cNvPr>
          <p:cNvCxnSpPr>
            <a:cxnSpLocks/>
          </p:cNvCxnSpPr>
          <p:nvPr/>
        </p:nvCxnSpPr>
        <p:spPr>
          <a:xfrm flipH="1">
            <a:off x="10421400" y="1073685"/>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a:extLst>
              <a:ext uri="{FF2B5EF4-FFF2-40B4-BE49-F238E27FC236}">
                <a16:creationId xmlns:a16="http://schemas.microsoft.com/office/drawing/2014/main" id="{20B59673-0073-CBD0-061E-4C7A4192771F}"/>
              </a:ext>
            </a:extLst>
          </p:cNvPr>
          <p:cNvCxnSpPr>
            <a:cxnSpLocks/>
            <a:stCxn id="106" idx="1"/>
            <a:endCxn id="113" idx="3"/>
          </p:cNvCxnSpPr>
          <p:nvPr/>
        </p:nvCxnSpPr>
        <p:spPr>
          <a:xfrm flipH="1">
            <a:off x="10436149" y="1381016"/>
            <a:ext cx="427859" cy="13218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a:extLst>
              <a:ext uri="{FF2B5EF4-FFF2-40B4-BE49-F238E27FC236}">
                <a16:creationId xmlns:a16="http://schemas.microsoft.com/office/drawing/2014/main" id="{8B934C54-FD1A-7E90-239D-22FB85F26FEA}"/>
              </a:ext>
            </a:extLst>
          </p:cNvPr>
          <p:cNvCxnSpPr>
            <a:cxnSpLocks/>
            <a:stCxn id="107" idx="1"/>
            <a:endCxn id="112" idx="3"/>
          </p:cNvCxnSpPr>
          <p:nvPr/>
        </p:nvCxnSpPr>
        <p:spPr>
          <a:xfrm flipH="1" flipV="1">
            <a:off x="10436148" y="1666069"/>
            <a:ext cx="635588" cy="178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Přímá spojnice 128">
            <a:extLst>
              <a:ext uri="{FF2B5EF4-FFF2-40B4-BE49-F238E27FC236}">
                <a16:creationId xmlns:a16="http://schemas.microsoft.com/office/drawing/2014/main" id="{550C9D37-3CBE-FED4-98C4-9AAAAFBD84E3}"/>
              </a:ext>
            </a:extLst>
          </p:cNvPr>
          <p:cNvCxnSpPr>
            <a:cxnSpLocks/>
          </p:cNvCxnSpPr>
          <p:nvPr/>
        </p:nvCxnSpPr>
        <p:spPr>
          <a:xfrm flipV="1">
            <a:off x="9167792" y="961753"/>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Přímá spojnice 129">
            <a:extLst>
              <a:ext uri="{FF2B5EF4-FFF2-40B4-BE49-F238E27FC236}">
                <a16:creationId xmlns:a16="http://schemas.microsoft.com/office/drawing/2014/main" id="{926CF2BE-2569-7ABE-2317-A739964899E5}"/>
              </a:ext>
            </a:extLst>
          </p:cNvPr>
          <p:cNvCxnSpPr/>
          <p:nvPr/>
        </p:nvCxnSpPr>
        <p:spPr>
          <a:xfrm flipH="1">
            <a:off x="7483820" y="2589539"/>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1" name="Přímá spojnice 130">
            <a:extLst>
              <a:ext uri="{FF2B5EF4-FFF2-40B4-BE49-F238E27FC236}">
                <a16:creationId xmlns:a16="http://schemas.microsoft.com/office/drawing/2014/main" id="{A5F6373F-4A93-6B90-D072-9CB8DDB8BE41}"/>
              </a:ext>
            </a:extLst>
          </p:cNvPr>
          <p:cNvCxnSpPr/>
          <p:nvPr/>
        </p:nvCxnSpPr>
        <p:spPr>
          <a:xfrm flipH="1">
            <a:off x="7485257" y="1405633"/>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2" name="Přímá spojnice se šipkou 131">
            <a:extLst>
              <a:ext uri="{FF2B5EF4-FFF2-40B4-BE49-F238E27FC236}">
                <a16:creationId xmlns:a16="http://schemas.microsoft.com/office/drawing/2014/main" id="{79A14F99-705B-F960-75D3-CD219F17A3B2}"/>
              </a:ext>
            </a:extLst>
          </p:cNvPr>
          <p:cNvCxnSpPr>
            <a:cxnSpLocks/>
          </p:cNvCxnSpPr>
          <p:nvPr/>
        </p:nvCxnSpPr>
        <p:spPr>
          <a:xfrm flipH="1">
            <a:off x="7911928" y="1427595"/>
            <a:ext cx="3940" cy="113054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3" name="TextovéPole 132">
            <a:extLst>
              <a:ext uri="{FF2B5EF4-FFF2-40B4-BE49-F238E27FC236}">
                <a16:creationId xmlns:a16="http://schemas.microsoft.com/office/drawing/2014/main" id="{7726C6B4-D13D-E53D-3D17-79D51A4C4E41}"/>
              </a:ext>
            </a:extLst>
          </p:cNvPr>
          <p:cNvSpPr txBox="1"/>
          <p:nvPr/>
        </p:nvSpPr>
        <p:spPr>
          <a:xfrm>
            <a:off x="7230332" y="1781317"/>
            <a:ext cx="681597" cy="461665"/>
          </a:xfrm>
          <a:prstGeom prst="rect">
            <a:avLst/>
          </a:prstGeom>
          <a:noFill/>
        </p:spPr>
        <p:txBody>
          <a:bodyPr wrap="none" rtlCol="0">
            <a:spAutoFit/>
          </a:bodyPr>
          <a:lstStyle/>
          <a:p>
            <a:r>
              <a:rPr lang="cs-CZ" dirty="0"/>
              <a:t>SID</a:t>
            </a:r>
            <a:endParaRPr lang="en-US" baseline="-25000" dirty="0"/>
          </a:p>
        </p:txBody>
      </p:sp>
      <p:sp>
        <p:nvSpPr>
          <p:cNvPr id="134" name="TextovéPole 133">
            <a:extLst>
              <a:ext uri="{FF2B5EF4-FFF2-40B4-BE49-F238E27FC236}">
                <a16:creationId xmlns:a16="http://schemas.microsoft.com/office/drawing/2014/main" id="{D0C499D3-8CC2-F933-2042-7EECD54C18DB}"/>
              </a:ext>
            </a:extLst>
          </p:cNvPr>
          <p:cNvSpPr txBox="1"/>
          <p:nvPr/>
        </p:nvSpPr>
        <p:spPr>
          <a:xfrm>
            <a:off x="6384020" y="3235114"/>
            <a:ext cx="1640193" cy="646331"/>
          </a:xfrm>
          <a:prstGeom prst="rect">
            <a:avLst/>
          </a:prstGeom>
          <a:solidFill>
            <a:srgbClr val="FFFF00"/>
          </a:solidFill>
        </p:spPr>
        <p:txBody>
          <a:bodyPr wrap="none" rtlCol="0">
            <a:spAutoFit/>
          </a:bodyPr>
          <a:lstStyle/>
          <a:p>
            <a:r>
              <a:rPr lang="cs-CZ" sz="1800" dirty="0" err="1"/>
              <a:t>Diluční</a:t>
            </a:r>
            <a:r>
              <a:rPr lang="cs-CZ" sz="1800" dirty="0"/>
              <a:t> acidóza</a:t>
            </a:r>
          </a:p>
          <a:p>
            <a:pPr algn="ctr"/>
            <a:r>
              <a:rPr lang="cs-CZ" sz="1800" dirty="0"/>
              <a:t>(</a:t>
            </a:r>
            <a:r>
              <a:rPr lang="cs-CZ" sz="1800" dirty="0" err="1"/>
              <a:t>převodnění</a:t>
            </a:r>
            <a:r>
              <a:rPr lang="cs-CZ" sz="1800" dirty="0"/>
              <a:t>)</a:t>
            </a:r>
            <a:endParaRPr lang="en-US" sz="1800" dirty="0"/>
          </a:p>
        </p:txBody>
      </p:sp>
      <p:sp>
        <p:nvSpPr>
          <p:cNvPr id="135" name="TextovéPole 134">
            <a:extLst>
              <a:ext uri="{FF2B5EF4-FFF2-40B4-BE49-F238E27FC236}">
                <a16:creationId xmlns:a16="http://schemas.microsoft.com/office/drawing/2014/main" id="{F59C82AD-913B-BE60-B700-7F1F8021795F}"/>
              </a:ext>
            </a:extLst>
          </p:cNvPr>
          <p:cNvSpPr txBox="1"/>
          <p:nvPr/>
        </p:nvSpPr>
        <p:spPr>
          <a:xfrm>
            <a:off x="9676292" y="4201283"/>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36" name="TextovéPole 135">
            <a:extLst>
              <a:ext uri="{FF2B5EF4-FFF2-40B4-BE49-F238E27FC236}">
                <a16:creationId xmlns:a16="http://schemas.microsoft.com/office/drawing/2014/main" id="{F095F3D4-4AA1-DEEB-2A67-75C1ECEE0D65}"/>
              </a:ext>
            </a:extLst>
          </p:cNvPr>
          <p:cNvSpPr txBox="1"/>
          <p:nvPr/>
        </p:nvSpPr>
        <p:spPr>
          <a:xfrm>
            <a:off x="8732956" y="4178136"/>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sp>
        <p:nvSpPr>
          <p:cNvPr id="137" name="TextovéPole 136">
            <a:extLst>
              <a:ext uri="{FF2B5EF4-FFF2-40B4-BE49-F238E27FC236}">
                <a16:creationId xmlns:a16="http://schemas.microsoft.com/office/drawing/2014/main" id="{89FE3CCC-2927-EF17-A10B-454CCF5C3382}"/>
              </a:ext>
            </a:extLst>
          </p:cNvPr>
          <p:cNvSpPr txBox="1"/>
          <p:nvPr/>
        </p:nvSpPr>
        <p:spPr>
          <a:xfrm>
            <a:off x="6384019" y="2527227"/>
            <a:ext cx="1497526" cy="707886"/>
          </a:xfrm>
          <a:prstGeom prst="rect">
            <a:avLst/>
          </a:prstGeom>
          <a:noFill/>
        </p:spPr>
        <p:txBody>
          <a:bodyPr wrap="none" rtlCol="0">
            <a:spAutoFit/>
          </a:bodyPr>
          <a:lstStyle/>
          <a:p>
            <a:r>
              <a:rPr lang="cs-CZ" sz="2000" dirty="0">
                <a:solidFill>
                  <a:srgbClr val="FF0000"/>
                </a:solidFill>
              </a:rPr>
              <a:t>Pokles</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138" name="Šipka: dolů 137">
            <a:extLst>
              <a:ext uri="{FF2B5EF4-FFF2-40B4-BE49-F238E27FC236}">
                <a16:creationId xmlns:a16="http://schemas.microsoft.com/office/drawing/2014/main" id="{5B115059-5D32-76E5-31D2-A93EB1EFD2B9}"/>
              </a:ext>
            </a:extLst>
          </p:cNvPr>
          <p:cNvSpPr/>
          <p:nvPr/>
        </p:nvSpPr>
        <p:spPr>
          <a:xfrm>
            <a:off x="7122011" y="1876247"/>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9" name="Šipka: dolů 138">
            <a:extLst>
              <a:ext uri="{FF2B5EF4-FFF2-40B4-BE49-F238E27FC236}">
                <a16:creationId xmlns:a16="http://schemas.microsoft.com/office/drawing/2014/main" id="{853E818C-FEA1-E0C6-964D-DBF23999657C}"/>
              </a:ext>
            </a:extLst>
          </p:cNvPr>
          <p:cNvSpPr/>
          <p:nvPr/>
        </p:nvSpPr>
        <p:spPr>
          <a:xfrm>
            <a:off x="9556925" y="4304454"/>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extovéPole 1">
            <a:extLst>
              <a:ext uri="{FF2B5EF4-FFF2-40B4-BE49-F238E27FC236}">
                <a16:creationId xmlns:a16="http://schemas.microsoft.com/office/drawing/2014/main" id="{9E972B01-B956-385B-CEBB-D0C605E393EC}"/>
              </a:ext>
            </a:extLst>
          </p:cNvPr>
          <p:cNvSpPr txBox="1"/>
          <p:nvPr/>
        </p:nvSpPr>
        <p:spPr>
          <a:xfrm>
            <a:off x="4174253" y="2012718"/>
            <a:ext cx="807682" cy="369332"/>
          </a:xfrm>
          <a:prstGeom prst="rect">
            <a:avLst/>
          </a:prstGeom>
          <a:noFill/>
        </p:spPr>
        <p:txBody>
          <a:bodyPr wrap="square" rtlCol="0">
            <a:spAutoFit/>
          </a:bodyPr>
          <a:lstStyle/>
          <a:p>
            <a:r>
              <a:rPr lang="cs-CZ" dirty="0"/>
              <a:t>CO</a:t>
            </a:r>
            <a:r>
              <a:rPr lang="cs-CZ" baseline="-25000" dirty="0"/>
              <a:t>2</a:t>
            </a:r>
          </a:p>
        </p:txBody>
      </p:sp>
      <p:sp>
        <p:nvSpPr>
          <p:cNvPr id="36" name="TextovéPole 35">
            <a:extLst>
              <a:ext uri="{FF2B5EF4-FFF2-40B4-BE49-F238E27FC236}">
                <a16:creationId xmlns:a16="http://schemas.microsoft.com/office/drawing/2014/main" id="{0780E666-0655-30C0-DAC5-3BEC0990203A}"/>
              </a:ext>
            </a:extLst>
          </p:cNvPr>
          <p:cNvSpPr txBox="1"/>
          <p:nvPr/>
        </p:nvSpPr>
        <p:spPr>
          <a:xfrm>
            <a:off x="5958094" y="2087560"/>
            <a:ext cx="873549" cy="369332"/>
          </a:xfrm>
          <a:prstGeom prst="rect">
            <a:avLst/>
          </a:prstGeom>
          <a:noFill/>
        </p:spPr>
        <p:txBody>
          <a:bodyPr wrap="square" rtlCol="0">
            <a:spAutoFit/>
          </a:bodyPr>
          <a:lstStyle/>
          <a:p>
            <a:r>
              <a:rPr lang="cs-CZ" dirty="0"/>
              <a:t>HCO</a:t>
            </a:r>
            <a:r>
              <a:rPr lang="cs-CZ" baseline="-25000" dirty="0"/>
              <a:t>3</a:t>
            </a:r>
            <a:r>
              <a:rPr lang="cs-CZ" baseline="42000" dirty="0"/>
              <a:t>-</a:t>
            </a:r>
          </a:p>
        </p:txBody>
      </p:sp>
      <p:sp>
        <p:nvSpPr>
          <p:cNvPr id="37" name="TextovéPole 36">
            <a:extLst>
              <a:ext uri="{FF2B5EF4-FFF2-40B4-BE49-F238E27FC236}">
                <a16:creationId xmlns:a16="http://schemas.microsoft.com/office/drawing/2014/main" id="{343DA15B-12D4-3839-87AB-9E1C6744B042}"/>
              </a:ext>
            </a:extLst>
          </p:cNvPr>
          <p:cNvSpPr txBox="1"/>
          <p:nvPr/>
        </p:nvSpPr>
        <p:spPr>
          <a:xfrm>
            <a:off x="5930968" y="1799528"/>
            <a:ext cx="918815" cy="369332"/>
          </a:xfrm>
          <a:prstGeom prst="rect">
            <a:avLst/>
          </a:prstGeom>
          <a:noFill/>
        </p:spPr>
        <p:txBody>
          <a:bodyPr wrap="square" rtlCol="0">
            <a:spAutoFit/>
          </a:bodyPr>
          <a:lstStyle/>
          <a:p>
            <a:r>
              <a:rPr lang="cs-CZ" dirty="0"/>
              <a:t>H</a:t>
            </a:r>
            <a:r>
              <a:rPr lang="cs-CZ" baseline="42000" dirty="0"/>
              <a:t>+</a:t>
            </a:r>
          </a:p>
        </p:txBody>
      </p:sp>
      <p:sp>
        <p:nvSpPr>
          <p:cNvPr id="38" name="TextovéPole 37">
            <a:extLst>
              <a:ext uri="{FF2B5EF4-FFF2-40B4-BE49-F238E27FC236}">
                <a16:creationId xmlns:a16="http://schemas.microsoft.com/office/drawing/2014/main" id="{8DE49DA6-02B3-1E3A-46BC-303071422C86}"/>
              </a:ext>
            </a:extLst>
          </p:cNvPr>
          <p:cNvSpPr txBox="1"/>
          <p:nvPr/>
        </p:nvSpPr>
        <p:spPr>
          <a:xfrm>
            <a:off x="5912828" y="1511496"/>
            <a:ext cx="918815" cy="369332"/>
          </a:xfrm>
          <a:prstGeom prst="rect">
            <a:avLst/>
          </a:prstGeom>
          <a:noFill/>
        </p:spPr>
        <p:txBody>
          <a:bodyPr wrap="square" rtlCol="0">
            <a:spAutoFit/>
          </a:bodyPr>
          <a:lstStyle/>
          <a:p>
            <a:r>
              <a:rPr lang="cs-CZ" dirty="0"/>
              <a:t>Alb</a:t>
            </a:r>
            <a:r>
              <a:rPr lang="cs-CZ" baseline="42000" dirty="0"/>
              <a:t>-</a:t>
            </a:r>
          </a:p>
        </p:txBody>
      </p:sp>
      <p:sp>
        <p:nvSpPr>
          <p:cNvPr id="39" name="TextovéPole 38">
            <a:extLst>
              <a:ext uri="{FF2B5EF4-FFF2-40B4-BE49-F238E27FC236}">
                <a16:creationId xmlns:a16="http://schemas.microsoft.com/office/drawing/2014/main" id="{6BCC92D2-0633-FE3A-6BCC-321DC0471E87}"/>
              </a:ext>
            </a:extLst>
          </p:cNvPr>
          <p:cNvSpPr txBox="1"/>
          <p:nvPr/>
        </p:nvSpPr>
        <p:spPr>
          <a:xfrm>
            <a:off x="4860347" y="1571163"/>
            <a:ext cx="747958" cy="369332"/>
          </a:xfrm>
          <a:prstGeom prst="rect">
            <a:avLst/>
          </a:prstGeom>
          <a:noFill/>
        </p:spPr>
        <p:txBody>
          <a:bodyPr wrap="square" rtlCol="0">
            <a:spAutoFit/>
          </a:bodyPr>
          <a:lstStyle/>
          <a:p>
            <a:r>
              <a:rPr lang="cs-CZ" dirty="0" err="1"/>
              <a:t>HAlb</a:t>
            </a:r>
            <a:endParaRPr lang="cs-CZ" baseline="42000" dirty="0"/>
          </a:p>
        </p:txBody>
      </p:sp>
      <p:sp>
        <p:nvSpPr>
          <p:cNvPr id="40" name="TextovéPole 39">
            <a:extLst>
              <a:ext uri="{FF2B5EF4-FFF2-40B4-BE49-F238E27FC236}">
                <a16:creationId xmlns:a16="http://schemas.microsoft.com/office/drawing/2014/main" id="{9F956159-A766-08C4-8AB2-36E5307AF1BD}"/>
              </a:ext>
            </a:extLst>
          </p:cNvPr>
          <p:cNvSpPr txBox="1"/>
          <p:nvPr/>
        </p:nvSpPr>
        <p:spPr>
          <a:xfrm>
            <a:off x="4906095" y="1977893"/>
            <a:ext cx="918815" cy="369332"/>
          </a:xfrm>
          <a:prstGeom prst="rect">
            <a:avLst/>
          </a:prstGeom>
          <a:noFill/>
        </p:spPr>
        <p:txBody>
          <a:bodyPr wrap="square" rtlCol="0">
            <a:spAutoFit/>
          </a:bodyPr>
          <a:lstStyle/>
          <a:p>
            <a:r>
              <a:rPr lang="cs-CZ" dirty="0"/>
              <a:t>H</a:t>
            </a:r>
            <a:r>
              <a:rPr lang="cs-CZ" baseline="-25000" dirty="0"/>
              <a:t>2</a:t>
            </a:r>
            <a:r>
              <a:rPr lang="cs-CZ" dirty="0"/>
              <a:t>CO</a:t>
            </a:r>
            <a:r>
              <a:rPr lang="cs-CZ" baseline="-25000" dirty="0"/>
              <a:t>3</a:t>
            </a:r>
            <a:endParaRPr lang="cs-CZ" baseline="42000" dirty="0"/>
          </a:p>
        </p:txBody>
      </p:sp>
      <p:sp>
        <p:nvSpPr>
          <p:cNvPr id="3" name="Šipka: dolů 2">
            <a:extLst>
              <a:ext uri="{FF2B5EF4-FFF2-40B4-BE49-F238E27FC236}">
                <a16:creationId xmlns:a16="http://schemas.microsoft.com/office/drawing/2014/main" id="{1E136101-BE35-9457-5423-89AD9FF3AB54}"/>
              </a:ext>
            </a:extLst>
          </p:cNvPr>
          <p:cNvSpPr/>
          <p:nvPr/>
        </p:nvSpPr>
        <p:spPr>
          <a:xfrm rot="10800000">
            <a:off x="4008363" y="2028866"/>
            <a:ext cx="236570" cy="273774"/>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2" name="Přímá spojnice se šipkou 41">
            <a:extLst>
              <a:ext uri="{FF2B5EF4-FFF2-40B4-BE49-F238E27FC236}">
                <a16:creationId xmlns:a16="http://schemas.microsoft.com/office/drawing/2014/main" id="{9B0C1AF0-21BC-F2BF-14D2-9C80316151C5}"/>
              </a:ext>
            </a:extLst>
          </p:cNvPr>
          <p:cNvCxnSpPr>
            <a:cxnSpLocks/>
            <a:stCxn id="40" idx="3"/>
            <a:endCxn id="37" idx="1"/>
          </p:cNvCxnSpPr>
          <p:nvPr/>
        </p:nvCxnSpPr>
        <p:spPr>
          <a:xfrm flipV="1">
            <a:off x="5824910" y="1984194"/>
            <a:ext cx="106058" cy="178365"/>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4" name="Přímá spojnice se šipkou 43">
            <a:extLst>
              <a:ext uri="{FF2B5EF4-FFF2-40B4-BE49-F238E27FC236}">
                <a16:creationId xmlns:a16="http://schemas.microsoft.com/office/drawing/2014/main" id="{255B5496-2E66-AF31-CB82-65CE260A2CDC}"/>
              </a:ext>
            </a:extLst>
          </p:cNvPr>
          <p:cNvCxnSpPr>
            <a:cxnSpLocks/>
            <a:stCxn id="40" idx="3"/>
          </p:cNvCxnSpPr>
          <p:nvPr/>
        </p:nvCxnSpPr>
        <p:spPr>
          <a:xfrm>
            <a:off x="5824910" y="2162559"/>
            <a:ext cx="184727" cy="14514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7" name="Přímá spojnice se šipkou 46">
            <a:extLst>
              <a:ext uri="{FF2B5EF4-FFF2-40B4-BE49-F238E27FC236}">
                <a16:creationId xmlns:a16="http://schemas.microsoft.com/office/drawing/2014/main" id="{6B132451-9F4B-2843-DDC6-76EF8D1C346F}"/>
              </a:ext>
            </a:extLst>
          </p:cNvPr>
          <p:cNvCxnSpPr>
            <a:cxnSpLocks/>
            <a:stCxn id="38" idx="1"/>
            <a:endCxn id="39" idx="3"/>
          </p:cNvCxnSpPr>
          <p:nvPr/>
        </p:nvCxnSpPr>
        <p:spPr>
          <a:xfrm flipH="1">
            <a:off x="5608305" y="1696162"/>
            <a:ext cx="304523" cy="5966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54" name="Přímá spojnice se šipkou 53">
            <a:extLst>
              <a:ext uri="{FF2B5EF4-FFF2-40B4-BE49-F238E27FC236}">
                <a16:creationId xmlns:a16="http://schemas.microsoft.com/office/drawing/2014/main" id="{35D84DF5-9C25-219B-202A-C30C5D05B4D2}"/>
              </a:ext>
            </a:extLst>
          </p:cNvPr>
          <p:cNvCxnSpPr>
            <a:cxnSpLocks/>
            <a:endCxn id="39" idx="3"/>
          </p:cNvCxnSpPr>
          <p:nvPr/>
        </p:nvCxnSpPr>
        <p:spPr>
          <a:xfrm flipH="1" flipV="1">
            <a:off x="5608305" y="1755829"/>
            <a:ext cx="285318" cy="18466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71" name="Přímá spojnice se šipkou 70">
            <a:extLst>
              <a:ext uri="{FF2B5EF4-FFF2-40B4-BE49-F238E27FC236}">
                <a16:creationId xmlns:a16="http://schemas.microsoft.com/office/drawing/2014/main" id="{F1DCDC3A-BFF7-F084-F1C5-CD3164409F7E}"/>
              </a:ext>
            </a:extLst>
          </p:cNvPr>
          <p:cNvCxnSpPr>
            <a:cxnSpLocks/>
            <a:stCxn id="120" idx="1"/>
          </p:cNvCxnSpPr>
          <p:nvPr/>
        </p:nvCxnSpPr>
        <p:spPr>
          <a:xfrm flipH="1">
            <a:off x="6456040" y="1667256"/>
            <a:ext cx="2105690" cy="26022"/>
          </a:xfrm>
          <a:prstGeom prst="straightConnector1">
            <a:avLst/>
          </a:prstGeom>
          <a:ln w="28575">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75" name="Přímá spojnice se šipkou 74">
            <a:extLst>
              <a:ext uri="{FF2B5EF4-FFF2-40B4-BE49-F238E27FC236}">
                <a16:creationId xmlns:a16="http://schemas.microsoft.com/office/drawing/2014/main" id="{EEBFC645-07F6-652F-63BE-2F79202E816E}"/>
              </a:ext>
            </a:extLst>
          </p:cNvPr>
          <p:cNvCxnSpPr>
            <a:cxnSpLocks/>
            <a:stCxn id="123" idx="1"/>
          </p:cNvCxnSpPr>
          <p:nvPr/>
        </p:nvCxnSpPr>
        <p:spPr>
          <a:xfrm flipH="1">
            <a:off x="6665524" y="2253198"/>
            <a:ext cx="1897313" cy="21186"/>
          </a:xfrm>
          <a:prstGeom prst="straightConnector1">
            <a:avLst/>
          </a:prstGeom>
          <a:ln w="28575">
            <a:solidFill>
              <a:srgbClr val="00000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2" name="Přímá spojnice se šipkou 81">
            <a:extLst>
              <a:ext uri="{FF2B5EF4-FFF2-40B4-BE49-F238E27FC236}">
                <a16:creationId xmlns:a16="http://schemas.microsoft.com/office/drawing/2014/main" id="{B7F1CD22-C054-7099-62B6-8F0F48D499AF}"/>
              </a:ext>
            </a:extLst>
          </p:cNvPr>
          <p:cNvCxnSpPr>
            <a:cxnSpLocks/>
          </p:cNvCxnSpPr>
          <p:nvPr/>
        </p:nvCxnSpPr>
        <p:spPr>
          <a:xfrm>
            <a:off x="4655625" y="2182129"/>
            <a:ext cx="288247"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88" name="TextovéPole 87">
            <a:extLst>
              <a:ext uri="{FF2B5EF4-FFF2-40B4-BE49-F238E27FC236}">
                <a16:creationId xmlns:a16="http://schemas.microsoft.com/office/drawing/2014/main" id="{62E7F80C-34D2-8297-A061-67649CA807CC}"/>
              </a:ext>
            </a:extLst>
          </p:cNvPr>
          <p:cNvSpPr txBox="1"/>
          <p:nvPr/>
        </p:nvSpPr>
        <p:spPr>
          <a:xfrm>
            <a:off x="4109556" y="4622498"/>
            <a:ext cx="4566519" cy="923330"/>
          </a:xfrm>
          <a:prstGeom prst="rect">
            <a:avLst/>
          </a:prstGeom>
          <a:noFill/>
        </p:spPr>
        <p:txBody>
          <a:bodyPr wrap="square" rtlCol="0">
            <a:spAutoFit/>
          </a:bodyPr>
          <a:lstStyle/>
          <a:p>
            <a:r>
              <a:rPr lang="cs-CZ" dirty="0">
                <a:solidFill>
                  <a:srgbClr val="FF0000"/>
                </a:solidFill>
              </a:rPr>
              <a:t>In </a:t>
            </a:r>
            <a:r>
              <a:rPr lang="cs-CZ" dirty="0" err="1">
                <a:solidFill>
                  <a:srgbClr val="FF0000"/>
                </a:solidFill>
              </a:rPr>
              <a:t>vivo</a:t>
            </a:r>
            <a:r>
              <a:rPr lang="cs-CZ" dirty="0">
                <a:solidFill>
                  <a:srgbClr val="FF0000"/>
                </a:solidFill>
              </a:rPr>
              <a:t>: </a:t>
            </a:r>
            <a:r>
              <a:rPr lang="cs-CZ" dirty="0"/>
              <a:t>respirace udržuje [CO</a:t>
            </a:r>
            <a:r>
              <a:rPr lang="cs-CZ" baseline="-25000" dirty="0"/>
              <a:t>2</a:t>
            </a:r>
            <a:r>
              <a:rPr lang="cs-CZ" dirty="0"/>
              <a:t>] na stálé hladině – dojde k relativnímu zvýšení [CO</a:t>
            </a:r>
            <a:r>
              <a:rPr lang="cs-CZ" baseline="-25000" dirty="0"/>
              <a:t>2</a:t>
            </a:r>
            <a:r>
              <a:rPr lang="cs-CZ" dirty="0"/>
              <a:t>] a [H</a:t>
            </a:r>
            <a:r>
              <a:rPr lang="cs-CZ" baseline="-25000" dirty="0"/>
              <a:t>2</a:t>
            </a:r>
            <a:r>
              <a:rPr lang="cs-CZ" dirty="0"/>
              <a:t>CO</a:t>
            </a:r>
            <a:r>
              <a:rPr lang="cs-CZ" baseline="-25000" dirty="0"/>
              <a:t>3</a:t>
            </a:r>
            <a:r>
              <a:rPr lang="cs-CZ" dirty="0"/>
              <a:t>], což vede ke zvýšení [H</a:t>
            </a:r>
            <a:r>
              <a:rPr lang="cs-CZ" baseline="30000" dirty="0"/>
              <a:t>+</a:t>
            </a:r>
            <a:r>
              <a:rPr lang="cs-CZ" dirty="0"/>
              <a:t>]</a:t>
            </a:r>
          </a:p>
        </p:txBody>
      </p:sp>
      <p:sp>
        <p:nvSpPr>
          <p:cNvPr id="91" name="TextovéPole 90">
            <a:extLst>
              <a:ext uri="{FF2B5EF4-FFF2-40B4-BE49-F238E27FC236}">
                <a16:creationId xmlns:a16="http://schemas.microsoft.com/office/drawing/2014/main" id="{756AA5D7-9135-B08C-E1F6-012009C74805}"/>
              </a:ext>
            </a:extLst>
          </p:cNvPr>
          <p:cNvSpPr txBox="1"/>
          <p:nvPr/>
        </p:nvSpPr>
        <p:spPr>
          <a:xfrm>
            <a:off x="4139800" y="5756262"/>
            <a:ext cx="4222559" cy="646331"/>
          </a:xfrm>
          <a:prstGeom prst="rect">
            <a:avLst/>
          </a:prstGeom>
          <a:noFill/>
        </p:spPr>
        <p:txBody>
          <a:bodyPr wrap="square" rtlCol="0">
            <a:spAutoFit/>
          </a:bodyPr>
          <a:lstStyle/>
          <a:p>
            <a:r>
              <a:rPr lang="cs-CZ" dirty="0"/>
              <a:t>vzestup [HCO</a:t>
            </a:r>
            <a:r>
              <a:rPr lang="cs-CZ" baseline="-25000" dirty="0"/>
              <a:t>3</a:t>
            </a:r>
            <a:r>
              <a:rPr lang="cs-CZ" baseline="40000" dirty="0"/>
              <a:t>-</a:t>
            </a:r>
            <a:r>
              <a:rPr lang="cs-CZ" dirty="0"/>
              <a:t>] = poklesu [Alb</a:t>
            </a:r>
            <a:r>
              <a:rPr lang="cs-CZ" baseline="30000" dirty="0"/>
              <a:t>-</a:t>
            </a:r>
            <a:r>
              <a:rPr lang="cs-CZ" dirty="0"/>
              <a:t>]</a:t>
            </a:r>
          </a:p>
          <a:p>
            <a:r>
              <a:rPr lang="cs-CZ" dirty="0"/>
              <a:t>snížené SID se nezmění</a:t>
            </a:r>
          </a:p>
        </p:txBody>
      </p:sp>
    </p:spTree>
    <p:extLst>
      <p:ext uri="{BB962C8B-B14F-4D97-AF65-F5344CB8AC3E}">
        <p14:creationId xmlns:p14="http://schemas.microsoft.com/office/powerpoint/2010/main" val="2193951195"/>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8E5FB0-7879-C28E-BCE2-459C7D96E187}"/>
            </a:ext>
          </a:extLst>
        </p:cNvPr>
        <p:cNvGrpSpPr/>
        <p:nvPr/>
      </p:nvGrpSpPr>
      <p:grpSpPr>
        <a:xfrm>
          <a:off x="0" y="0"/>
          <a:ext cx="0" cy="0"/>
          <a:chOff x="0" y="0"/>
          <a:chExt cx="0" cy="0"/>
        </a:xfrm>
      </p:grpSpPr>
      <p:sp>
        <p:nvSpPr>
          <p:cNvPr id="2" name="Obdélník 1">
            <a:extLst>
              <a:ext uri="{FF2B5EF4-FFF2-40B4-BE49-F238E27FC236}">
                <a16:creationId xmlns:a16="http://schemas.microsoft.com/office/drawing/2014/main" id="{26C8032F-D47A-DE4B-45BF-B9AC5B5315F3}"/>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200AABB5-5078-3C83-E633-B660B87CDD31}"/>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286A10AF-C1F8-F3FB-1353-60CD4A276D84}"/>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69A99B47-5D31-AF47-3830-CF3D2C784465}"/>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A6FFC1C8-3E70-8890-A3E1-EA0763AD85C7}"/>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bdélník 10">
            <a:extLst>
              <a:ext uri="{FF2B5EF4-FFF2-40B4-BE49-F238E27FC236}">
                <a16:creationId xmlns:a16="http://schemas.microsoft.com/office/drawing/2014/main" id="{33EA980D-0D1D-11FC-4B78-71BCF22D9BDF}"/>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ovéPole 2">
            <a:extLst>
              <a:ext uri="{FF2B5EF4-FFF2-40B4-BE49-F238E27FC236}">
                <a16:creationId xmlns:a16="http://schemas.microsoft.com/office/drawing/2014/main" id="{490739DC-BF69-9CB3-445F-FA65294C8C5B}"/>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4" name="TextovéPole 13">
            <a:extLst>
              <a:ext uri="{FF2B5EF4-FFF2-40B4-BE49-F238E27FC236}">
                <a16:creationId xmlns:a16="http://schemas.microsoft.com/office/drawing/2014/main" id="{55540059-FFC7-DDB2-4D6D-5699AA16E419}"/>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5" name="TextovéPole 14">
            <a:extLst>
              <a:ext uri="{FF2B5EF4-FFF2-40B4-BE49-F238E27FC236}">
                <a16:creationId xmlns:a16="http://schemas.microsoft.com/office/drawing/2014/main" id="{F223B071-EB1D-761E-B9C3-FEF3DAB49D0B}"/>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6" name="TextovéPole 15">
            <a:extLst>
              <a:ext uri="{FF2B5EF4-FFF2-40B4-BE49-F238E27FC236}">
                <a16:creationId xmlns:a16="http://schemas.microsoft.com/office/drawing/2014/main" id="{208A69BD-5CE7-4D6D-B4B7-481DBECCC40A}"/>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7" name="TextovéPole 16">
            <a:extLst>
              <a:ext uri="{FF2B5EF4-FFF2-40B4-BE49-F238E27FC236}">
                <a16:creationId xmlns:a16="http://schemas.microsoft.com/office/drawing/2014/main" id="{8A13C7B9-FD7C-8C7E-A24B-4AED8BD96E0E}"/>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8" name="TextovéPole 17">
            <a:extLst>
              <a:ext uri="{FF2B5EF4-FFF2-40B4-BE49-F238E27FC236}">
                <a16:creationId xmlns:a16="http://schemas.microsoft.com/office/drawing/2014/main" id="{0D1DAC70-7C4A-48F9-1052-A231A84470E5}"/>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38" name="Skupina 37">
            <a:extLst>
              <a:ext uri="{FF2B5EF4-FFF2-40B4-BE49-F238E27FC236}">
                <a16:creationId xmlns:a16="http://schemas.microsoft.com/office/drawing/2014/main" id="{AF51BA1F-6F6E-0B66-E2B1-01478B2A1EA7}"/>
              </a:ext>
            </a:extLst>
          </p:cNvPr>
          <p:cNvGrpSpPr/>
          <p:nvPr/>
        </p:nvGrpSpPr>
        <p:grpSpPr>
          <a:xfrm>
            <a:off x="2049825" y="2103238"/>
            <a:ext cx="936104" cy="462123"/>
            <a:chOff x="2339752" y="2192728"/>
            <a:chExt cx="936104" cy="372176"/>
          </a:xfrm>
        </p:grpSpPr>
        <p:sp>
          <p:nvSpPr>
            <p:cNvPr id="12" name="Obdélník 11">
              <a:extLst>
                <a:ext uri="{FF2B5EF4-FFF2-40B4-BE49-F238E27FC236}">
                  <a16:creationId xmlns:a16="http://schemas.microsoft.com/office/drawing/2014/main" id="{7CEAF7F3-8D49-27C4-4DA8-78B0F73B0583}"/>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ovéPole 18">
              <a:extLst>
                <a:ext uri="{FF2B5EF4-FFF2-40B4-BE49-F238E27FC236}">
                  <a16:creationId xmlns:a16="http://schemas.microsoft.com/office/drawing/2014/main" id="{955A961E-B927-9D1E-6479-1908DBD46BFE}"/>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39" name="Skupina 38">
            <a:extLst>
              <a:ext uri="{FF2B5EF4-FFF2-40B4-BE49-F238E27FC236}">
                <a16:creationId xmlns:a16="http://schemas.microsoft.com/office/drawing/2014/main" id="{2E5BE419-F1BD-A687-B942-47766EC3887B}"/>
              </a:ext>
            </a:extLst>
          </p:cNvPr>
          <p:cNvGrpSpPr/>
          <p:nvPr/>
        </p:nvGrpSpPr>
        <p:grpSpPr>
          <a:xfrm>
            <a:off x="2049825" y="1311152"/>
            <a:ext cx="1008114" cy="821705"/>
            <a:chOff x="2339752" y="1340768"/>
            <a:chExt cx="1005909" cy="864096"/>
          </a:xfrm>
        </p:grpSpPr>
        <p:sp>
          <p:nvSpPr>
            <p:cNvPr id="9" name="Obdélník 8">
              <a:extLst>
                <a:ext uri="{FF2B5EF4-FFF2-40B4-BE49-F238E27FC236}">
                  <a16:creationId xmlns:a16="http://schemas.microsoft.com/office/drawing/2014/main" id="{5AF8BE28-2BC1-BD31-AD7E-5F1D81E67024}"/>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ovéPole 19">
              <a:extLst>
                <a:ext uri="{FF2B5EF4-FFF2-40B4-BE49-F238E27FC236}">
                  <a16:creationId xmlns:a16="http://schemas.microsoft.com/office/drawing/2014/main" id="{0B4B663C-B983-686E-034E-B7315C4E186D}"/>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40" name="Skupina 39">
            <a:extLst>
              <a:ext uri="{FF2B5EF4-FFF2-40B4-BE49-F238E27FC236}">
                <a16:creationId xmlns:a16="http://schemas.microsoft.com/office/drawing/2014/main" id="{81E2EADD-EDB8-8C5E-0EE0-5B7DDEFDD7A0}"/>
              </a:ext>
            </a:extLst>
          </p:cNvPr>
          <p:cNvGrpSpPr/>
          <p:nvPr/>
        </p:nvGrpSpPr>
        <p:grpSpPr>
          <a:xfrm>
            <a:off x="2042855" y="856185"/>
            <a:ext cx="943074" cy="461665"/>
            <a:chOff x="2332782" y="885801"/>
            <a:chExt cx="943074" cy="461665"/>
          </a:xfrm>
        </p:grpSpPr>
        <p:sp>
          <p:nvSpPr>
            <p:cNvPr id="10" name="Obdélník 9">
              <a:extLst>
                <a:ext uri="{FF2B5EF4-FFF2-40B4-BE49-F238E27FC236}">
                  <a16:creationId xmlns:a16="http://schemas.microsoft.com/office/drawing/2014/main" id="{AEF0C4CE-05C5-02DC-E46B-746CF8714EB0}"/>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87391555-BF3B-8C5B-4697-3A0B77FB15C9}"/>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13" name="Přímá spojnice 12">
            <a:extLst>
              <a:ext uri="{FF2B5EF4-FFF2-40B4-BE49-F238E27FC236}">
                <a16:creationId xmlns:a16="http://schemas.microsoft.com/office/drawing/2014/main" id="{B32D0F2B-C504-FAFD-0B39-B2A920F9973E}"/>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D5878CAF-22F5-6FEF-EEFC-BD8DC8AEE876}"/>
              </a:ext>
            </a:extLst>
          </p:cNvPr>
          <p:cNvCxnSpPr>
            <a:cxnSpLocks/>
            <a:stCxn id="15"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737831BA-545B-7D02-CB71-8538DCD67600}"/>
              </a:ext>
            </a:extLst>
          </p:cNvPr>
          <p:cNvCxnSpPr>
            <a:cxnSpLocks/>
            <a:stCxn id="16"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a:extLst>
              <a:ext uri="{FF2B5EF4-FFF2-40B4-BE49-F238E27FC236}">
                <a16:creationId xmlns:a16="http://schemas.microsoft.com/office/drawing/2014/main" id="{25973692-84C3-9B9F-2228-973488940D45}"/>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a:extLst>
              <a:ext uri="{FF2B5EF4-FFF2-40B4-BE49-F238E27FC236}">
                <a16:creationId xmlns:a16="http://schemas.microsoft.com/office/drawing/2014/main" id="{AB54DD34-3AA6-2996-968B-F7F647281D17}"/>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1A022A16-0D61-456D-2C17-DC6F8E1A12B4}"/>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AC47D8B7-5EAC-5F60-D94C-AD3F47D14777}"/>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E54DA247-2115-2A97-D68B-79DBCFC59E5D}"/>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B8233BD0-CA7C-8F9B-C96D-29359385072B}"/>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7DA791F9-55F0-84E8-2225-D52159B63DD3}"/>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FF863A52-0A3E-2D8D-F3B9-C2AB3304E6C6}"/>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7" name="TextovéPole 36">
            <a:extLst>
              <a:ext uri="{FF2B5EF4-FFF2-40B4-BE49-F238E27FC236}">
                <a16:creationId xmlns:a16="http://schemas.microsoft.com/office/drawing/2014/main" id="{9C21045F-1EDB-6C4F-B95B-28DE99BA529E}"/>
              </a:ext>
            </a:extLst>
          </p:cNvPr>
          <p:cNvSpPr txBox="1"/>
          <p:nvPr/>
        </p:nvSpPr>
        <p:spPr>
          <a:xfrm>
            <a:off x="9257182"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BE5CEAF6-44D3-D269-B10D-1BFE2163E8DD}"/>
              </a:ext>
            </a:extLst>
          </p:cNvPr>
          <p:cNvSpPr txBox="1"/>
          <p:nvPr/>
        </p:nvSpPr>
        <p:spPr>
          <a:xfrm>
            <a:off x="10892146" y="-6258"/>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53433221-1661-5E11-B9F4-685371739560}"/>
              </a:ext>
            </a:extLst>
          </p:cNvPr>
          <p:cNvSpPr txBox="1"/>
          <p:nvPr/>
        </p:nvSpPr>
        <p:spPr>
          <a:xfrm>
            <a:off x="11263099" y="224575"/>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5" name="TextovéPole 44">
            <a:extLst>
              <a:ext uri="{FF2B5EF4-FFF2-40B4-BE49-F238E27FC236}">
                <a16:creationId xmlns:a16="http://schemas.microsoft.com/office/drawing/2014/main" id="{09478BD3-29CA-E6B1-8FCF-6DC88EE60731}"/>
              </a:ext>
            </a:extLst>
          </p:cNvPr>
          <p:cNvSpPr txBox="1"/>
          <p:nvPr/>
        </p:nvSpPr>
        <p:spPr>
          <a:xfrm>
            <a:off x="11247494" y="561192"/>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grpSp>
        <p:nvGrpSpPr>
          <p:cNvPr id="46" name="Skupina 45">
            <a:extLst>
              <a:ext uri="{FF2B5EF4-FFF2-40B4-BE49-F238E27FC236}">
                <a16:creationId xmlns:a16="http://schemas.microsoft.com/office/drawing/2014/main" id="{F2D679AD-2FA0-F5F1-15A4-1D05282AB324}"/>
              </a:ext>
            </a:extLst>
          </p:cNvPr>
          <p:cNvGrpSpPr/>
          <p:nvPr/>
        </p:nvGrpSpPr>
        <p:grpSpPr>
          <a:xfrm>
            <a:off x="8549548" y="78715"/>
            <a:ext cx="1878064" cy="6230606"/>
            <a:chOff x="2333896" y="818993"/>
            <a:chExt cx="1878064" cy="5490327"/>
          </a:xfrm>
        </p:grpSpPr>
        <p:sp>
          <p:nvSpPr>
            <p:cNvPr id="47" name="Obdélník 46">
              <a:extLst>
                <a:ext uri="{FF2B5EF4-FFF2-40B4-BE49-F238E27FC236}">
                  <a16:creationId xmlns:a16="http://schemas.microsoft.com/office/drawing/2014/main" id="{F4DE5DB6-EB94-590B-FC5B-09F18621493E}"/>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8" name="Obdélník 47">
              <a:extLst>
                <a:ext uri="{FF2B5EF4-FFF2-40B4-BE49-F238E27FC236}">
                  <a16:creationId xmlns:a16="http://schemas.microsoft.com/office/drawing/2014/main" id="{A4917A0D-7049-C866-929F-779E4DBF378B}"/>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bdélník 48">
              <a:extLst>
                <a:ext uri="{FF2B5EF4-FFF2-40B4-BE49-F238E27FC236}">
                  <a16:creationId xmlns:a16="http://schemas.microsoft.com/office/drawing/2014/main" id="{668101A2-FCEE-0AC4-306F-4FEDB503FC4D}"/>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bdélník 49">
              <a:extLst>
                <a:ext uri="{FF2B5EF4-FFF2-40B4-BE49-F238E27FC236}">
                  <a16:creationId xmlns:a16="http://schemas.microsoft.com/office/drawing/2014/main" id="{89297E99-63E3-6F18-397A-9586D23AE16F}"/>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bdélník 50">
              <a:extLst>
                <a:ext uri="{FF2B5EF4-FFF2-40B4-BE49-F238E27FC236}">
                  <a16:creationId xmlns:a16="http://schemas.microsoft.com/office/drawing/2014/main" id="{30DD8ACA-5510-8622-230F-68BEF873D264}"/>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bdélník 51">
              <a:extLst>
                <a:ext uri="{FF2B5EF4-FFF2-40B4-BE49-F238E27FC236}">
                  <a16:creationId xmlns:a16="http://schemas.microsoft.com/office/drawing/2014/main" id="{FAE9BCFE-412C-D6C3-CF3F-0BC0FBECFC66}"/>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TextovéPole 52">
              <a:extLst>
                <a:ext uri="{FF2B5EF4-FFF2-40B4-BE49-F238E27FC236}">
                  <a16:creationId xmlns:a16="http://schemas.microsoft.com/office/drawing/2014/main" id="{35DB44B6-9928-691C-0C1B-1749E5F5D7D7}"/>
                </a:ext>
              </a:extLst>
            </p:cNvPr>
            <p:cNvSpPr txBox="1"/>
            <p:nvPr/>
          </p:nvSpPr>
          <p:spPr>
            <a:xfrm>
              <a:off x="3419872" y="4005064"/>
              <a:ext cx="659155" cy="406813"/>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54" name="TextovéPole 53">
              <a:extLst>
                <a:ext uri="{FF2B5EF4-FFF2-40B4-BE49-F238E27FC236}">
                  <a16:creationId xmlns:a16="http://schemas.microsoft.com/office/drawing/2014/main" id="{0E6C74C9-4ADC-569A-518B-B4D32A16A8DA}"/>
                </a:ext>
              </a:extLst>
            </p:cNvPr>
            <p:cNvSpPr txBox="1"/>
            <p:nvPr/>
          </p:nvSpPr>
          <p:spPr>
            <a:xfrm>
              <a:off x="2558810" y="4005064"/>
              <a:ext cx="543739" cy="406813"/>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55" name="Skupina 54">
              <a:extLst>
                <a:ext uri="{FF2B5EF4-FFF2-40B4-BE49-F238E27FC236}">
                  <a16:creationId xmlns:a16="http://schemas.microsoft.com/office/drawing/2014/main" id="{FBE19AA7-7477-0CFC-27AA-B32D8D7BAD1B}"/>
                </a:ext>
              </a:extLst>
            </p:cNvPr>
            <p:cNvGrpSpPr/>
            <p:nvPr/>
          </p:nvGrpSpPr>
          <p:grpSpPr>
            <a:xfrm>
              <a:off x="2337542" y="2103237"/>
              <a:ext cx="936104" cy="462123"/>
              <a:chOff x="2339752" y="2192728"/>
              <a:chExt cx="936104" cy="372176"/>
            </a:xfrm>
          </p:grpSpPr>
          <p:sp>
            <p:nvSpPr>
              <p:cNvPr id="62" name="Obdélník 61">
                <a:extLst>
                  <a:ext uri="{FF2B5EF4-FFF2-40B4-BE49-F238E27FC236}">
                    <a16:creationId xmlns:a16="http://schemas.microsoft.com/office/drawing/2014/main" id="{AFCEEBC0-01BA-5877-233F-60260DF23F9D}"/>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ovéPole 62">
                <a:extLst>
                  <a:ext uri="{FF2B5EF4-FFF2-40B4-BE49-F238E27FC236}">
                    <a16:creationId xmlns:a16="http://schemas.microsoft.com/office/drawing/2014/main" id="{30B66FF9-D86D-D6DE-5C22-A6AB79526A84}"/>
                  </a:ext>
                </a:extLst>
              </p:cNvPr>
              <p:cNvSpPr txBox="1"/>
              <p:nvPr/>
            </p:nvSpPr>
            <p:spPr>
              <a:xfrm>
                <a:off x="2417204" y="2192728"/>
                <a:ext cx="699230" cy="327631"/>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6" name="Skupina 55">
              <a:extLst>
                <a:ext uri="{FF2B5EF4-FFF2-40B4-BE49-F238E27FC236}">
                  <a16:creationId xmlns:a16="http://schemas.microsoft.com/office/drawing/2014/main" id="{84E74D0C-3D3E-D73A-75C7-7CDF9E3F6710}"/>
                </a:ext>
              </a:extLst>
            </p:cNvPr>
            <p:cNvGrpSpPr/>
            <p:nvPr/>
          </p:nvGrpSpPr>
          <p:grpSpPr>
            <a:xfrm>
              <a:off x="2337542" y="1311151"/>
              <a:ext cx="1008114" cy="821705"/>
              <a:chOff x="2339752" y="1340768"/>
              <a:chExt cx="1005909" cy="864096"/>
            </a:xfrm>
          </p:grpSpPr>
          <p:sp>
            <p:nvSpPr>
              <p:cNvPr id="60" name="Obdélník 59">
                <a:extLst>
                  <a:ext uri="{FF2B5EF4-FFF2-40B4-BE49-F238E27FC236}">
                    <a16:creationId xmlns:a16="http://schemas.microsoft.com/office/drawing/2014/main" id="{AA898F50-88A7-3DAF-C467-C5E6B602796C}"/>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1" name="TextovéPole 60">
                <a:extLst>
                  <a:ext uri="{FF2B5EF4-FFF2-40B4-BE49-F238E27FC236}">
                    <a16:creationId xmlns:a16="http://schemas.microsoft.com/office/drawing/2014/main" id="{3F8DC3B0-6898-51CF-18EC-B43C7A1839E1}"/>
                  </a:ext>
                </a:extLst>
              </p:cNvPr>
              <p:cNvSpPr txBox="1"/>
              <p:nvPr/>
            </p:nvSpPr>
            <p:spPr>
              <a:xfrm>
                <a:off x="2340857" y="1541983"/>
                <a:ext cx="1004804" cy="427800"/>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7" name="Skupina 56">
              <a:extLst>
                <a:ext uri="{FF2B5EF4-FFF2-40B4-BE49-F238E27FC236}">
                  <a16:creationId xmlns:a16="http://schemas.microsoft.com/office/drawing/2014/main" id="{8C661E29-9BDC-81DC-6E47-6F1316526ADB}"/>
                </a:ext>
              </a:extLst>
            </p:cNvPr>
            <p:cNvGrpSpPr/>
            <p:nvPr/>
          </p:nvGrpSpPr>
          <p:grpSpPr>
            <a:xfrm>
              <a:off x="2333896" y="886468"/>
              <a:ext cx="939750" cy="424683"/>
              <a:chOff x="2336106" y="916085"/>
              <a:chExt cx="939750" cy="424683"/>
            </a:xfrm>
          </p:grpSpPr>
          <p:sp>
            <p:nvSpPr>
              <p:cNvPr id="58" name="Obdélník 57">
                <a:extLst>
                  <a:ext uri="{FF2B5EF4-FFF2-40B4-BE49-F238E27FC236}">
                    <a16:creationId xmlns:a16="http://schemas.microsoft.com/office/drawing/2014/main" id="{FE157145-CD75-D77A-1D01-2DB39156AF1E}"/>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TextovéPole 58">
                <a:extLst>
                  <a:ext uri="{FF2B5EF4-FFF2-40B4-BE49-F238E27FC236}">
                    <a16:creationId xmlns:a16="http://schemas.microsoft.com/office/drawing/2014/main" id="{6AA790B3-36A7-7845-BC78-FD25F8F011D8}"/>
                  </a:ext>
                </a:extLst>
              </p:cNvPr>
              <p:cNvSpPr txBox="1"/>
              <p:nvPr/>
            </p:nvSpPr>
            <p:spPr>
              <a:xfrm>
                <a:off x="2336106" y="916085"/>
                <a:ext cx="715260" cy="406813"/>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64" name="Přímá spojnice 63">
            <a:extLst>
              <a:ext uri="{FF2B5EF4-FFF2-40B4-BE49-F238E27FC236}">
                <a16:creationId xmlns:a16="http://schemas.microsoft.com/office/drawing/2014/main" id="{06F26B54-54E9-5FDB-2913-937598BE290E}"/>
              </a:ext>
            </a:extLst>
          </p:cNvPr>
          <p:cNvCxnSpPr>
            <a:cxnSpLocks/>
            <a:stCxn id="43" idx="1"/>
            <a:endCxn id="49" idx="3"/>
          </p:cNvCxnSpPr>
          <p:nvPr/>
        </p:nvCxnSpPr>
        <p:spPr>
          <a:xfrm flipH="1" flipV="1">
            <a:off x="10427613" y="206483"/>
            <a:ext cx="835487" cy="2489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Přímá spojnice 64">
            <a:extLst>
              <a:ext uri="{FF2B5EF4-FFF2-40B4-BE49-F238E27FC236}">
                <a16:creationId xmlns:a16="http://schemas.microsoft.com/office/drawing/2014/main" id="{8B9042BE-FA73-26A1-835F-CCB296130FB2}"/>
              </a:ext>
            </a:extLst>
          </p:cNvPr>
          <p:cNvCxnSpPr>
            <a:cxnSpLocks/>
            <a:stCxn id="42" idx="1"/>
          </p:cNvCxnSpPr>
          <p:nvPr/>
        </p:nvCxnSpPr>
        <p:spPr>
          <a:xfrm flipH="1" flipV="1">
            <a:off x="10420871" y="133347"/>
            <a:ext cx="471274" cy="91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Přímá spojnice 65">
            <a:extLst>
              <a:ext uri="{FF2B5EF4-FFF2-40B4-BE49-F238E27FC236}">
                <a16:creationId xmlns:a16="http://schemas.microsoft.com/office/drawing/2014/main" id="{ACC821F5-17D8-9C78-6748-F133513DE3D0}"/>
              </a:ext>
            </a:extLst>
          </p:cNvPr>
          <p:cNvCxnSpPr>
            <a:cxnSpLocks/>
            <a:stCxn id="45" idx="1"/>
            <a:endCxn id="48" idx="3"/>
          </p:cNvCxnSpPr>
          <p:nvPr/>
        </p:nvCxnSpPr>
        <p:spPr>
          <a:xfrm flipH="1" flipV="1">
            <a:off x="10427612" y="401006"/>
            <a:ext cx="819882" cy="3910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Přímá spojnice 66">
            <a:extLst>
              <a:ext uri="{FF2B5EF4-FFF2-40B4-BE49-F238E27FC236}">
                <a16:creationId xmlns:a16="http://schemas.microsoft.com/office/drawing/2014/main" id="{0F9EDD63-2F3A-4809-E041-6C42053265AF}"/>
              </a:ext>
            </a:extLst>
          </p:cNvPr>
          <p:cNvCxnSpPr>
            <a:cxnSpLocks/>
          </p:cNvCxnSpPr>
          <p:nvPr/>
        </p:nvCxnSpPr>
        <p:spPr>
          <a:xfrm flipV="1">
            <a:off x="8292550" y="136953"/>
            <a:ext cx="266988" cy="1069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Přímá spojnice 67">
            <a:extLst>
              <a:ext uri="{FF2B5EF4-FFF2-40B4-BE49-F238E27FC236}">
                <a16:creationId xmlns:a16="http://schemas.microsoft.com/office/drawing/2014/main" id="{7CFA59D5-0320-2D85-A296-1ECDE52BBF43}"/>
              </a:ext>
            </a:extLst>
          </p:cNvPr>
          <p:cNvCxnSpPr/>
          <p:nvPr/>
        </p:nvCxnSpPr>
        <p:spPr>
          <a:xfrm flipH="1">
            <a:off x="7475284" y="156973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9" name="Přímá spojnice 68">
            <a:extLst>
              <a:ext uri="{FF2B5EF4-FFF2-40B4-BE49-F238E27FC236}">
                <a16:creationId xmlns:a16="http://schemas.microsoft.com/office/drawing/2014/main" id="{50DA4034-BD7C-0E38-AC06-938FE642C0D9}"/>
              </a:ext>
            </a:extLst>
          </p:cNvPr>
          <p:cNvCxnSpPr/>
          <p:nvPr/>
        </p:nvCxnSpPr>
        <p:spPr>
          <a:xfrm flipH="1">
            <a:off x="7552736" y="78715"/>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0" name="Přímá spojnice se šipkou 69">
            <a:extLst>
              <a:ext uri="{FF2B5EF4-FFF2-40B4-BE49-F238E27FC236}">
                <a16:creationId xmlns:a16="http://schemas.microsoft.com/office/drawing/2014/main" id="{E21698F4-669A-CCB2-216C-894DBA492FDA}"/>
              </a:ext>
            </a:extLst>
          </p:cNvPr>
          <p:cNvCxnSpPr>
            <a:cxnSpLocks/>
          </p:cNvCxnSpPr>
          <p:nvPr/>
        </p:nvCxnSpPr>
        <p:spPr>
          <a:xfrm>
            <a:off x="7920871" y="101698"/>
            <a:ext cx="0" cy="1468033"/>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1" name="TextovéPole 70">
            <a:extLst>
              <a:ext uri="{FF2B5EF4-FFF2-40B4-BE49-F238E27FC236}">
                <a16:creationId xmlns:a16="http://schemas.microsoft.com/office/drawing/2014/main" id="{ED497F55-367B-9471-898F-44D5C54AE267}"/>
              </a:ext>
            </a:extLst>
          </p:cNvPr>
          <p:cNvSpPr txBox="1"/>
          <p:nvPr/>
        </p:nvSpPr>
        <p:spPr>
          <a:xfrm>
            <a:off x="7392797" y="492947"/>
            <a:ext cx="681597" cy="461665"/>
          </a:xfrm>
          <a:prstGeom prst="rect">
            <a:avLst/>
          </a:prstGeom>
          <a:noFill/>
        </p:spPr>
        <p:txBody>
          <a:bodyPr wrap="none" rtlCol="0">
            <a:spAutoFit/>
          </a:bodyPr>
          <a:lstStyle/>
          <a:p>
            <a:r>
              <a:rPr lang="cs-CZ" dirty="0"/>
              <a:t>SID</a:t>
            </a:r>
            <a:endParaRPr lang="en-US" baseline="-25000" dirty="0"/>
          </a:p>
        </p:txBody>
      </p:sp>
      <p:sp>
        <p:nvSpPr>
          <p:cNvPr id="72" name="TextovéPole 71">
            <a:extLst>
              <a:ext uri="{FF2B5EF4-FFF2-40B4-BE49-F238E27FC236}">
                <a16:creationId xmlns:a16="http://schemas.microsoft.com/office/drawing/2014/main" id="{A0268A99-C225-C7D7-6F93-571447529A5A}"/>
              </a:ext>
            </a:extLst>
          </p:cNvPr>
          <p:cNvSpPr txBox="1"/>
          <p:nvPr/>
        </p:nvSpPr>
        <p:spPr>
          <a:xfrm>
            <a:off x="7958056" y="409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3" name="Šipka: dolů 72">
            <a:extLst>
              <a:ext uri="{FF2B5EF4-FFF2-40B4-BE49-F238E27FC236}">
                <a16:creationId xmlns:a16="http://schemas.microsoft.com/office/drawing/2014/main" id="{B83290F6-72F3-EC49-11E6-3FB40AF44A46}"/>
              </a:ext>
            </a:extLst>
          </p:cNvPr>
          <p:cNvSpPr/>
          <p:nvPr/>
        </p:nvSpPr>
        <p:spPr>
          <a:xfrm rot="10800000">
            <a:off x="7281743" y="541580"/>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Šipka: dolů 73">
            <a:extLst>
              <a:ext uri="{FF2B5EF4-FFF2-40B4-BE49-F238E27FC236}">
                <a16:creationId xmlns:a16="http://schemas.microsoft.com/office/drawing/2014/main" id="{34DF7D67-EB8E-A8B3-30F3-41AE40BC535A}"/>
              </a:ext>
            </a:extLst>
          </p:cNvPr>
          <p:cNvSpPr/>
          <p:nvPr/>
        </p:nvSpPr>
        <p:spPr>
          <a:xfrm rot="10800000">
            <a:off x="9522293" y="3729891"/>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TextovéPole 74">
            <a:extLst>
              <a:ext uri="{FF2B5EF4-FFF2-40B4-BE49-F238E27FC236}">
                <a16:creationId xmlns:a16="http://schemas.microsoft.com/office/drawing/2014/main" id="{80E073D4-6896-04D1-1915-E29D68E52C76}"/>
              </a:ext>
            </a:extLst>
          </p:cNvPr>
          <p:cNvSpPr txBox="1"/>
          <p:nvPr/>
        </p:nvSpPr>
        <p:spPr>
          <a:xfrm>
            <a:off x="6467172" y="2359660"/>
            <a:ext cx="1654620" cy="707886"/>
          </a:xfrm>
          <a:prstGeom prst="rect">
            <a:avLst/>
          </a:prstGeom>
          <a:noFill/>
        </p:spPr>
        <p:txBody>
          <a:bodyPr wrap="none" rtlCol="0">
            <a:spAutoFit/>
          </a:bodyPr>
          <a:lstStyle/>
          <a:p>
            <a:r>
              <a:rPr lang="cs-CZ" sz="2000" dirty="0">
                <a:solidFill>
                  <a:srgbClr val="FF0000"/>
                </a:solidFill>
              </a:rPr>
              <a:t>Vzestup</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76" name="TextovéPole 75">
            <a:extLst>
              <a:ext uri="{FF2B5EF4-FFF2-40B4-BE49-F238E27FC236}">
                <a16:creationId xmlns:a16="http://schemas.microsoft.com/office/drawing/2014/main" id="{80F94BAA-1A28-11EC-239D-4194C83D8781}"/>
              </a:ext>
            </a:extLst>
          </p:cNvPr>
          <p:cNvSpPr txBox="1"/>
          <p:nvPr/>
        </p:nvSpPr>
        <p:spPr>
          <a:xfrm>
            <a:off x="6375484" y="3235114"/>
            <a:ext cx="2050561" cy="646331"/>
          </a:xfrm>
          <a:prstGeom prst="rect">
            <a:avLst/>
          </a:prstGeom>
          <a:solidFill>
            <a:srgbClr val="FFFF00"/>
          </a:solidFill>
        </p:spPr>
        <p:txBody>
          <a:bodyPr wrap="none" rtlCol="0">
            <a:spAutoFit/>
          </a:bodyPr>
          <a:lstStyle/>
          <a:p>
            <a:r>
              <a:rPr lang="cs-CZ" sz="1800" dirty="0"/>
              <a:t>Kontrakční alkalóza</a:t>
            </a:r>
          </a:p>
          <a:p>
            <a:pPr algn="ctr"/>
            <a:r>
              <a:rPr lang="cs-CZ" sz="1800" dirty="0"/>
              <a:t>(ztráta vody)</a:t>
            </a:r>
            <a:endParaRPr lang="en-US" sz="1800" dirty="0"/>
          </a:p>
        </p:txBody>
      </p:sp>
    </p:spTree>
    <p:extLst>
      <p:ext uri="{BB962C8B-B14F-4D97-AF65-F5344CB8AC3E}">
        <p14:creationId xmlns:p14="http://schemas.microsoft.com/office/powerpoint/2010/main" val="1526366403"/>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39A48-9A60-F3C6-7FDD-FF09BA3388DC}"/>
            </a:ext>
          </a:extLst>
        </p:cNvPr>
        <p:cNvGrpSpPr/>
        <p:nvPr/>
      </p:nvGrpSpPr>
      <p:grpSpPr>
        <a:xfrm>
          <a:off x="0" y="0"/>
          <a:ext cx="0" cy="0"/>
          <a:chOff x="0" y="0"/>
          <a:chExt cx="0" cy="0"/>
        </a:xfrm>
      </p:grpSpPr>
      <p:sp>
        <p:nvSpPr>
          <p:cNvPr id="7" name="Obdélník 6">
            <a:extLst>
              <a:ext uri="{FF2B5EF4-FFF2-40B4-BE49-F238E27FC236}">
                <a16:creationId xmlns:a16="http://schemas.microsoft.com/office/drawing/2014/main" id="{A6B4A0E3-709A-7476-5572-45A70A51B3AF}"/>
              </a:ext>
            </a:extLst>
          </p:cNvPr>
          <p:cNvSpPr/>
          <p:nvPr/>
        </p:nvSpPr>
        <p:spPr>
          <a:xfrm>
            <a:off x="142926" y="2321104"/>
            <a:ext cx="877130" cy="583504"/>
          </a:xfrm>
          <a:prstGeom prst="rect">
            <a:avLst/>
          </a:prstGeom>
          <a:no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sz="2800" dirty="0">
                <a:solidFill>
                  <a:schemeClr val="tx1"/>
                </a:solidFill>
              </a:rPr>
              <a:t>H</a:t>
            </a:r>
            <a:r>
              <a:rPr lang="cs-CZ" sz="2800" baseline="-25000" dirty="0">
                <a:solidFill>
                  <a:schemeClr val="tx1"/>
                </a:solidFill>
              </a:rPr>
              <a:t>2</a:t>
            </a:r>
            <a:r>
              <a:rPr lang="cs-CZ" sz="2800" dirty="0">
                <a:solidFill>
                  <a:schemeClr val="tx1"/>
                </a:solidFill>
              </a:rPr>
              <a:t>O</a:t>
            </a:r>
            <a:endParaRPr lang="cs-CZ" sz="2800" baseline="-25000" dirty="0">
              <a:solidFill>
                <a:schemeClr val="tx1"/>
              </a:solidFill>
            </a:endParaRPr>
          </a:p>
        </p:txBody>
      </p:sp>
      <p:sp>
        <p:nvSpPr>
          <p:cNvPr id="8" name="Obdélník 7">
            <a:extLst>
              <a:ext uri="{FF2B5EF4-FFF2-40B4-BE49-F238E27FC236}">
                <a16:creationId xmlns:a16="http://schemas.microsoft.com/office/drawing/2014/main" id="{2310751D-FC15-68EE-69ED-68ECC5A9226A}"/>
              </a:ext>
            </a:extLst>
          </p:cNvPr>
          <p:cNvSpPr/>
          <p:nvPr/>
        </p:nvSpPr>
        <p:spPr>
          <a:xfrm>
            <a:off x="3305863" y="2151274"/>
            <a:ext cx="970585" cy="641720"/>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HCO</a:t>
            </a:r>
            <a:r>
              <a:rPr lang="cs-CZ" baseline="-25000" dirty="0">
                <a:solidFill>
                  <a:schemeClr val="tx1"/>
                </a:solidFill>
              </a:rPr>
              <a:t>3</a:t>
            </a:r>
            <a:r>
              <a:rPr lang="cs-CZ" baseline="40000" dirty="0">
                <a:solidFill>
                  <a:schemeClr val="tx1"/>
                </a:solidFill>
              </a:rPr>
              <a:t>-</a:t>
            </a:r>
          </a:p>
        </p:txBody>
      </p:sp>
      <p:sp>
        <p:nvSpPr>
          <p:cNvPr id="9" name="Obdélník 8">
            <a:extLst>
              <a:ext uri="{FF2B5EF4-FFF2-40B4-BE49-F238E27FC236}">
                <a16:creationId xmlns:a16="http://schemas.microsoft.com/office/drawing/2014/main" id="{94E35DB9-F3E8-625A-E969-73F282B94538}"/>
              </a:ext>
            </a:extLst>
          </p:cNvPr>
          <p:cNvSpPr/>
          <p:nvPr/>
        </p:nvSpPr>
        <p:spPr>
          <a:xfrm>
            <a:off x="3251844" y="16107"/>
            <a:ext cx="863202" cy="563451"/>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2" name="Obdélník 1">
            <a:extLst>
              <a:ext uri="{FF2B5EF4-FFF2-40B4-BE49-F238E27FC236}">
                <a16:creationId xmlns:a16="http://schemas.microsoft.com/office/drawing/2014/main" id="{9EC9F7BC-6353-F98B-E938-D13A2DFC8E77}"/>
              </a:ext>
            </a:extLst>
          </p:cNvPr>
          <p:cNvSpPr/>
          <p:nvPr/>
        </p:nvSpPr>
        <p:spPr>
          <a:xfrm>
            <a:off x="1518359" y="401975"/>
            <a:ext cx="879532" cy="56345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err="1">
                <a:solidFill>
                  <a:schemeClr val="tx1"/>
                </a:solidFill>
              </a:rPr>
              <a:t>HAlb</a:t>
            </a:r>
            <a:endParaRPr lang="cs-CZ" dirty="0">
              <a:solidFill>
                <a:schemeClr val="tx1"/>
              </a:solidFill>
            </a:endParaRPr>
          </a:p>
        </p:txBody>
      </p:sp>
      <p:sp>
        <p:nvSpPr>
          <p:cNvPr id="10" name="Obdélník 9">
            <a:extLst>
              <a:ext uri="{FF2B5EF4-FFF2-40B4-BE49-F238E27FC236}">
                <a16:creationId xmlns:a16="http://schemas.microsoft.com/office/drawing/2014/main" id="{8F76B1EB-EA84-32C4-D47D-69A02696D506}"/>
              </a:ext>
            </a:extLst>
          </p:cNvPr>
          <p:cNvSpPr/>
          <p:nvPr/>
        </p:nvSpPr>
        <p:spPr>
          <a:xfrm>
            <a:off x="1658608" y="1686257"/>
            <a:ext cx="874831" cy="574970"/>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p>
        </p:txBody>
      </p:sp>
      <p:sp>
        <p:nvSpPr>
          <p:cNvPr id="6" name="Obdélník 5">
            <a:extLst>
              <a:ext uri="{FF2B5EF4-FFF2-40B4-BE49-F238E27FC236}">
                <a16:creationId xmlns:a16="http://schemas.microsoft.com/office/drawing/2014/main" id="{77420F9C-2ED7-44AE-E5DE-EEF011E5FEDA}"/>
              </a:ext>
            </a:extLst>
          </p:cNvPr>
          <p:cNvSpPr/>
          <p:nvPr/>
        </p:nvSpPr>
        <p:spPr>
          <a:xfrm>
            <a:off x="90186" y="1285292"/>
            <a:ext cx="911829" cy="63030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CO</a:t>
            </a:r>
            <a:r>
              <a:rPr lang="cs-CZ" baseline="-25000" dirty="0">
                <a:solidFill>
                  <a:schemeClr val="tx1"/>
                </a:solidFill>
              </a:rPr>
              <a:t>2</a:t>
            </a:r>
          </a:p>
        </p:txBody>
      </p:sp>
      <p:sp>
        <p:nvSpPr>
          <p:cNvPr id="12" name="Šipka: obousměrná vodorovná 11">
            <a:extLst>
              <a:ext uri="{FF2B5EF4-FFF2-40B4-BE49-F238E27FC236}">
                <a16:creationId xmlns:a16="http://schemas.microsoft.com/office/drawing/2014/main" id="{6592BA03-FBC9-4BA5-0976-4739597E3FCA}"/>
              </a:ext>
            </a:extLst>
          </p:cNvPr>
          <p:cNvSpPr/>
          <p:nvPr/>
        </p:nvSpPr>
        <p:spPr>
          <a:xfrm rot="1766122">
            <a:off x="977064" y="1669672"/>
            <a:ext cx="714071" cy="26705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Šipka: obousměrná vodorovná 12">
            <a:extLst>
              <a:ext uri="{FF2B5EF4-FFF2-40B4-BE49-F238E27FC236}">
                <a16:creationId xmlns:a16="http://schemas.microsoft.com/office/drawing/2014/main" id="{3A8915F3-7D9D-532E-09E3-4F9628FADDBD}"/>
              </a:ext>
            </a:extLst>
          </p:cNvPr>
          <p:cNvSpPr/>
          <p:nvPr/>
        </p:nvSpPr>
        <p:spPr>
          <a:xfrm rot="19756185">
            <a:off x="911166" y="2171757"/>
            <a:ext cx="823151" cy="25721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Šipka: obousměrná vodorovná 13">
            <a:extLst>
              <a:ext uri="{FF2B5EF4-FFF2-40B4-BE49-F238E27FC236}">
                <a16:creationId xmlns:a16="http://schemas.microsoft.com/office/drawing/2014/main" id="{DA6B4E63-513A-1827-1899-074A1E6960D6}"/>
              </a:ext>
            </a:extLst>
          </p:cNvPr>
          <p:cNvSpPr/>
          <p:nvPr/>
        </p:nvSpPr>
        <p:spPr>
          <a:xfrm rot="1972492">
            <a:off x="2484114" y="2147804"/>
            <a:ext cx="852051" cy="2551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Šipka: obousměrná vodorovná 14">
            <a:extLst>
              <a:ext uri="{FF2B5EF4-FFF2-40B4-BE49-F238E27FC236}">
                <a16:creationId xmlns:a16="http://schemas.microsoft.com/office/drawing/2014/main" id="{892CEEE4-F249-4328-14BB-AE5E9EA22AF7}"/>
              </a:ext>
            </a:extLst>
          </p:cNvPr>
          <p:cNvSpPr/>
          <p:nvPr/>
        </p:nvSpPr>
        <p:spPr>
          <a:xfrm rot="19660397">
            <a:off x="2441092" y="1544873"/>
            <a:ext cx="1040664" cy="24086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Šipka: obousměrná vodorovná 15">
            <a:extLst>
              <a:ext uri="{FF2B5EF4-FFF2-40B4-BE49-F238E27FC236}">
                <a16:creationId xmlns:a16="http://schemas.microsoft.com/office/drawing/2014/main" id="{E5551391-C5A8-93AA-917C-E6385F9CB374}"/>
              </a:ext>
            </a:extLst>
          </p:cNvPr>
          <p:cNvSpPr/>
          <p:nvPr/>
        </p:nvSpPr>
        <p:spPr>
          <a:xfrm rot="1587704">
            <a:off x="2351561" y="860180"/>
            <a:ext cx="1115477" cy="269528"/>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Šipka: obousměrná vodorovná 16">
            <a:extLst>
              <a:ext uri="{FF2B5EF4-FFF2-40B4-BE49-F238E27FC236}">
                <a16:creationId xmlns:a16="http://schemas.microsoft.com/office/drawing/2014/main" id="{D080B127-D163-1664-B284-8F72D9D65696}"/>
              </a:ext>
            </a:extLst>
          </p:cNvPr>
          <p:cNvSpPr/>
          <p:nvPr/>
        </p:nvSpPr>
        <p:spPr>
          <a:xfrm rot="19945150">
            <a:off x="2348413" y="267191"/>
            <a:ext cx="941988" cy="25883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9" name="TextovéPole 48">
            <a:extLst>
              <a:ext uri="{FF2B5EF4-FFF2-40B4-BE49-F238E27FC236}">
                <a16:creationId xmlns:a16="http://schemas.microsoft.com/office/drawing/2014/main" id="{763FF921-DE07-886C-AE8F-39868281DC72}"/>
              </a:ext>
            </a:extLst>
          </p:cNvPr>
          <p:cNvSpPr txBox="1"/>
          <p:nvPr/>
        </p:nvSpPr>
        <p:spPr>
          <a:xfrm>
            <a:off x="3429395" y="1109420"/>
            <a:ext cx="441146" cy="369332"/>
          </a:xfrm>
          <a:prstGeom prst="rect">
            <a:avLst/>
          </a:prstGeom>
          <a:noFill/>
          <a:ln>
            <a:solidFill>
              <a:schemeClr val="tx1"/>
            </a:solidFill>
          </a:ln>
        </p:spPr>
        <p:txBody>
          <a:bodyPr wrap="none" rtlCol="0">
            <a:spAutoFit/>
          </a:bodyPr>
          <a:lstStyle/>
          <a:p>
            <a:r>
              <a:rPr lang="cs-CZ" dirty="0"/>
              <a:t>H</a:t>
            </a:r>
            <a:r>
              <a:rPr lang="cs-CZ" baseline="30000" dirty="0"/>
              <a:t>+</a:t>
            </a:r>
          </a:p>
        </p:txBody>
      </p:sp>
      <p:sp>
        <p:nvSpPr>
          <p:cNvPr id="84" name="TextovéPole 83">
            <a:extLst>
              <a:ext uri="{FF2B5EF4-FFF2-40B4-BE49-F238E27FC236}">
                <a16:creationId xmlns:a16="http://schemas.microsoft.com/office/drawing/2014/main" id="{412C706F-8F12-7038-0CD4-FBEDE87E8FE8}"/>
              </a:ext>
            </a:extLst>
          </p:cNvPr>
          <p:cNvSpPr txBox="1"/>
          <p:nvPr/>
        </p:nvSpPr>
        <p:spPr>
          <a:xfrm>
            <a:off x="7629620" y="683700"/>
            <a:ext cx="3378797" cy="923330"/>
          </a:xfrm>
          <a:prstGeom prst="rect">
            <a:avLst/>
          </a:prstGeom>
          <a:noFill/>
        </p:spPr>
        <p:txBody>
          <a:bodyPr wrap="square" rtlCol="0">
            <a:spAutoFit/>
          </a:bodyPr>
          <a:lstStyle/>
          <a:p>
            <a:r>
              <a:rPr lang="cs-CZ" dirty="0"/>
              <a:t>Koncentrace H</a:t>
            </a:r>
            <a:r>
              <a:rPr lang="cs-CZ" baseline="40000" dirty="0"/>
              <a:t>+</a:t>
            </a:r>
            <a:r>
              <a:rPr lang="cs-CZ" dirty="0"/>
              <a:t> závisí </a:t>
            </a:r>
          </a:p>
          <a:p>
            <a:r>
              <a:rPr lang="cs-CZ" dirty="0"/>
              <a:t>na poměru koncentrací </a:t>
            </a:r>
          </a:p>
          <a:p>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r>
              <a:rPr lang="cs-CZ" dirty="0"/>
              <a:t>/[</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 </a:t>
            </a:r>
            <a:r>
              <a:rPr lang="cs-CZ" dirty="0"/>
              <a:t>a [</a:t>
            </a:r>
            <a:r>
              <a:rPr lang="cs-CZ" dirty="0" err="1"/>
              <a:t>Halb</a:t>
            </a:r>
            <a:r>
              <a:rPr lang="cs-CZ" dirty="0"/>
              <a:t>]/[Alb</a:t>
            </a:r>
            <a:r>
              <a:rPr lang="cs-CZ" baseline="40000" dirty="0"/>
              <a:t>-</a:t>
            </a:r>
            <a:r>
              <a:rPr lang="cs-CZ" dirty="0"/>
              <a:t>]</a:t>
            </a:r>
          </a:p>
        </p:txBody>
      </p:sp>
      <p:grpSp>
        <p:nvGrpSpPr>
          <p:cNvPr id="100" name="Skupina 99">
            <a:extLst>
              <a:ext uri="{FF2B5EF4-FFF2-40B4-BE49-F238E27FC236}">
                <a16:creationId xmlns:a16="http://schemas.microsoft.com/office/drawing/2014/main" id="{729C689A-E3EE-6357-ACF2-4C01B3504D2B}"/>
              </a:ext>
            </a:extLst>
          </p:cNvPr>
          <p:cNvGrpSpPr/>
          <p:nvPr/>
        </p:nvGrpSpPr>
        <p:grpSpPr>
          <a:xfrm>
            <a:off x="3883553" y="852607"/>
            <a:ext cx="3261664" cy="840565"/>
            <a:chOff x="8790394" y="86833"/>
            <a:chExt cx="3261664" cy="840565"/>
          </a:xfrm>
        </p:grpSpPr>
        <p:grpSp>
          <p:nvGrpSpPr>
            <p:cNvPr id="99" name="Skupina 98">
              <a:extLst>
                <a:ext uri="{FF2B5EF4-FFF2-40B4-BE49-F238E27FC236}">
                  <a16:creationId xmlns:a16="http://schemas.microsoft.com/office/drawing/2014/main" id="{3F2199B5-71A5-F17C-AC84-7F22FCCC6349}"/>
                </a:ext>
              </a:extLst>
            </p:cNvPr>
            <p:cNvGrpSpPr/>
            <p:nvPr/>
          </p:nvGrpSpPr>
          <p:grpSpPr>
            <a:xfrm>
              <a:off x="9498777" y="99409"/>
              <a:ext cx="1393290" cy="775080"/>
              <a:chOff x="8874647" y="99409"/>
              <a:chExt cx="1393290" cy="775080"/>
            </a:xfrm>
          </p:grpSpPr>
          <p:sp>
            <p:nvSpPr>
              <p:cNvPr id="87" name="TextovéPole 86">
                <a:extLst>
                  <a:ext uri="{FF2B5EF4-FFF2-40B4-BE49-F238E27FC236}">
                    <a16:creationId xmlns:a16="http://schemas.microsoft.com/office/drawing/2014/main" id="{90641806-F069-EAB4-C017-5CF125C42326}"/>
                  </a:ext>
                </a:extLst>
              </p:cNvPr>
              <p:cNvSpPr txBox="1"/>
              <p:nvPr/>
            </p:nvSpPr>
            <p:spPr>
              <a:xfrm>
                <a:off x="8874647" y="505157"/>
                <a:ext cx="1393290" cy="369332"/>
              </a:xfrm>
              <a:prstGeom prst="rect">
                <a:avLst/>
              </a:prstGeom>
              <a:noFill/>
            </p:spPr>
            <p:txBody>
              <a:bodyPr wrap="square">
                <a:spAutoFit/>
              </a:bodyPr>
              <a:lstStyle/>
              <a:p>
                <a:pPr algn="ctr"/>
                <a:r>
                  <a:rPr lang="cs-CZ" dirty="0"/>
                  <a:t>[</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a:t>
                </a:r>
              </a:p>
            </p:txBody>
          </p:sp>
          <p:sp>
            <p:nvSpPr>
              <p:cNvPr id="88" name="TextovéPole 87">
                <a:extLst>
                  <a:ext uri="{FF2B5EF4-FFF2-40B4-BE49-F238E27FC236}">
                    <a16:creationId xmlns:a16="http://schemas.microsoft.com/office/drawing/2014/main" id="{E4F4BF1B-77DF-7F5F-8CE8-374B61079C67}"/>
                  </a:ext>
                </a:extLst>
              </p:cNvPr>
              <p:cNvSpPr txBox="1"/>
              <p:nvPr/>
            </p:nvSpPr>
            <p:spPr>
              <a:xfrm>
                <a:off x="9088335" y="99409"/>
                <a:ext cx="995785" cy="369332"/>
              </a:xfrm>
              <a:prstGeom prst="rect">
                <a:avLst/>
              </a:prstGeom>
              <a:noFill/>
            </p:spPr>
            <p:txBody>
              <a:bodyPr wrap="none" rtlCol="0">
                <a:spAutoFit/>
              </a:bodyPr>
              <a:lstStyle/>
              <a:p>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p>
            </p:txBody>
          </p:sp>
          <p:cxnSp>
            <p:nvCxnSpPr>
              <p:cNvPr id="90" name="Přímá spojnice 89">
                <a:extLst>
                  <a:ext uri="{FF2B5EF4-FFF2-40B4-BE49-F238E27FC236}">
                    <a16:creationId xmlns:a16="http://schemas.microsoft.com/office/drawing/2014/main" id="{75EED321-4D7A-CDDE-E033-058A1558F1A0}"/>
                  </a:ext>
                </a:extLst>
              </p:cNvPr>
              <p:cNvCxnSpPr>
                <a:cxnSpLocks/>
              </p:cNvCxnSpPr>
              <p:nvPr/>
            </p:nvCxnSpPr>
            <p:spPr>
              <a:xfrm flipV="1">
                <a:off x="9132341" y="512939"/>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4" name="Přímá spojnice 93">
              <a:extLst>
                <a:ext uri="{FF2B5EF4-FFF2-40B4-BE49-F238E27FC236}">
                  <a16:creationId xmlns:a16="http://schemas.microsoft.com/office/drawing/2014/main" id="{E773361C-02F4-3EF8-8E30-3E1E71D96909}"/>
                </a:ext>
              </a:extLst>
            </p:cNvPr>
            <p:cNvCxnSpPr>
              <a:cxnSpLocks/>
            </p:cNvCxnSpPr>
            <p:nvPr/>
          </p:nvCxnSpPr>
          <p:spPr>
            <a:xfrm flipV="1">
              <a:off x="11257682" y="509188"/>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95" name="TextovéPole 94">
              <a:extLst>
                <a:ext uri="{FF2B5EF4-FFF2-40B4-BE49-F238E27FC236}">
                  <a16:creationId xmlns:a16="http://schemas.microsoft.com/office/drawing/2014/main" id="{BF33DB12-0B12-22EC-E284-516EB8A4CA79}"/>
                </a:ext>
              </a:extLst>
            </p:cNvPr>
            <p:cNvSpPr txBox="1"/>
            <p:nvPr/>
          </p:nvSpPr>
          <p:spPr>
            <a:xfrm>
              <a:off x="11239015" y="86833"/>
              <a:ext cx="813043" cy="369332"/>
            </a:xfrm>
            <a:prstGeom prst="rect">
              <a:avLst/>
            </a:prstGeom>
            <a:noFill/>
          </p:spPr>
          <p:txBody>
            <a:bodyPr wrap="none" rtlCol="0">
              <a:spAutoFit/>
            </a:bodyPr>
            <a:lstStyle/>
            <a:p>
              <a:r>
                <a:rPr lang="cs-CZ" dirty="0">
                  <a:solidFill>
                    <a:schemeClr val="tx1"/>
                  </a:solidFill>
                </a:rPr>
                <a:t>[</a:t>
              </a:r>
              <a:r>
                <a:rPr lang="cs-CZ" dirty="0" err="1">
                  <a:solidFill>
                    <a:schemeClr val="tx1"/>
                  </a:solidFill>
                </a:rPr>
                <a:t>HAlb</a:t>
              </a:r>
              <a:r>
                <a:rPr lang="cs-CZ" dirty="0">
                  <a:solidFill>
                    <a:schemeClr val="tx1"/>
                  </a:solidFill>
                </a:rPr>
                <a:t>]</a:t>
              </a:r>
              <a:endParaRPr lang="cs-CZ" baseline="-25000" dirty="0">
                <a:solidFill>
                  <a:schemeClr val="tx1"/>
                </a:solidFill>
              </a:endParaRPr>
            </a:p>
          </p:txBody>
        </p:sp>
        <p:sp>
          <p:nvSpPr>
            <p:cNvPr id="96" name="TextovéPole 95">
              <a:extLst>
                <a:ext uri="{FF2B5EF4-FFF2-40B4-BE49-F238E27FC236}">
                  <a16:creationId xmlns:a16="http://schemas.microsoft.com/office/drawing/2014/main" id="{B77B91CC-0D58-52E6-CA7F-1F29C7FA9182}"/>
                </a:ext>
              </a:extLst>
            </p:cNvPr>
            <p:cNvSpPr txBox="1"/>
            <p:nvPr/>
          </p:nvSpPr>
          <p:spPr>
            <a:xfrm>
              <a:off x="11236720" y="558066"/>
              <a:ext cx="697627" cy="369332"/>
            </a:xfrm>
            <a:prstGeom prst="rect">
              <a:avLst/>
            </a:prstGeom>
            <a:noFill/>
          </p:spPr>
          <p:txBody>
            <a:bodyPr wrap="none" rtlCol="0">
              <a:spAutoFit/>
            </a:bodyPr>
            <a:lstStyle/>
            <a:p>
              <a:r>
                <a:rPr lang="cs-CZ" dirty="0">
                  <a:solidFill>
                    <a:schemeClr val="tx1"/>
                  </a:solidFill>
                </a:rPr>
                <a:t>[Alb</a:t>
              </a:r>
              <a:r>
                <a:rPr lang="cs-CZ" baseline="40000" dirty="0">
                  <a:solidFill>
                    <a:schemeClr val="tx1"/>
                  </a:solidFill>
                </a:rPr>
                <a:t>-</a:t>
              </a:r>
              <a:r>
                <a:rPr lang="cs-CZ" dirty="0">
                  <a:solidFill>
                    <a:schemeClr val="tx1"/>
                  </a:solidFill>
                </a:rPr>
                <a:t>]</a:t>
              </a:r>
            </a:p>
          </p:txBody>
        </p:sp>
        <p:sp>
          <p:nvSpPr>
            <p:cNvPr id="97" name="TextovéPole 96">
              <a:extLst>
                <a:ext uri="{FF2B5EF4-FFF2-40B4-BE49-F238E27FC236}">
                  <a16:creationId xmlns:a16="http://schemas.microsoft.com/office/drawing/2014/main" id="{839F3E50-96B4-8FD2-771C-B41AC7265A67}"/>
                </a:ext>
              </a:extLst>
            </p:cNvPr>
            <p:cNvSpPr txBox="1"/>
            <p:nvPr/>
          </p:nvSpPr>
          <p:spPr>
            <a:xfrm>
              <a:off x="8790394" y="321366"/>
              <a:ext cx="1071127" cy="369332"/>
            </a:xfrm>
            <a:prstGeom prst="rect">
              <a:avLst/>
            </a:prstGeom>
            <a:noFill/>
          </p:spPr>
          <p:txBody>
            <a:bodyPr wrap="none" rtlCol="0">
              <a:spAutoFit/>
            </a:bodyPr>
            <a:lstStyle/>
            <a:p>
              <a:r>
                <a:rPr lang="cs-CZ" dirty="0"/>
                <a:t>[H</a:t>
              </a:r>
              <a:r>
                <a:rPr lang="cs-CZ" baseline="40000" dirty="0"/>
                <a:t>+</a:t>
              </a:r>
              <a:r>
                <a:rPr lang="cs-CZ" dirty="0"/>
                <a:t>] = K</a:t>
              </a:r>
              <a:r>
                <a:rPr lang="cs-CZ" baseline="-25000" dirty="0"/>
                <a:t>1</a:t>
              </a:r>
            </a:p>
          </p:txBody>
        </p:sp>
        <p:sp>
          <p:nvSpPr>
            <p:cNvPr id="98" name="TextovéPole 97">
              <a:extLst>
                <a:ext uri="{FF2B5EF4-FFF2-40B4-BE49-F238E27FC236}">
                  <a16:creationId xmlns:a16="http://schemas.microsoft.com/office/drawing/2014/main" id="{4D82B53F-0684-A4A2-1334-64754EDD578C}"/>
                </a:ext>
              </a:extLst>
            </p:cNvPr>
            <p:cNvSpPr txBox="1"/>
            <p:nvPr/>
          </p:nvSpPr>
          <p:spPr>
            <a:xfrm>
              <a:off x="10649097" y="302283"/>
              <a:ext cx="686406" cy="369332"/>
            </a:xfrm>
            <a:prstGeom prst="rect">
              <a:avLst/>
            </a:prstGeom>
            <a:noFill/>
          </p:spPr>
          <p:txBody>
            <a:bodyPr wrap="none" rtlCol="0">
              <a:spAutoFit/>
            </a:bodyPr>
            <a:lstStyle/>
            <a:p>
              <a:r>
                <a:rPr lang="cs-CZ" dirty="0"/>
                <a:t>=  K</a:t>
              </a:r>
              <a:r>
                <a:rPr lang="cs-CZ" baseline="-25000" dirty="0"/>
                <a:t>2</a:t>
              </a:r>
            </a:p>
          </p:txBody>
        </p:sp>
      </p:grpSp>
      <p:sp>
        <p:nvSpPr>
          <p:cNvPr id="131" name="TextovéPole 130">
            <a:extLst>
              <a:ext uri="{FF2B5EF4-FFF2-40B4-BE49-F238E27FC236}">
                <a16:creationId xmlns:a16="http://schemas.microsoft.com/office/drawing/2014/main" id="{ECB3318B-A237-C406-8AEF-5AC55CDC1F55}"/>
              </a:ext>
            </a:extLst>
          </p:cNvPr>
          <p:cNvSpPr txBox="1"/>
          <p:nvPr/>
        </p:nvSpPr>
        <p:spPr>
          <a:xfrm>
            <a:off x="30062" y="-24795"/>
            <a:ext cx="1988767" cy="369332"/>
          </a:xfrm>
          <a:prstGeom prst="rect">
            <a:avLst/>
          </a:prstGeom>
          <a:noFill/>
        </p:spPr>
        <p:txBody>
          <a:bodyPr wrap="square" rtlCol="0">
            <a:spAutoFit/>
          </a:bodyPr>
          <a:lstStyle/>
          <a:p>
            <a:r>
              <a:rPr lang="cs-CZ" b="1" dirty="0">
                <a:solidFill>
                  <a:srgbClr val="FF0000"/>
                </a:solidFill>
              </a:rPr>
              <a:t>Normální stav</a:t>
            </a:r>
          </a:p>
        </p:txBody>
      </p:sp>
    </p:spTree>
    <p:extLst>
      <p:ext uri="{BB962C8B-B14F-4D97-AF65-F5344CB8AC3E}">
        <p14:creationId xmlns:p14="http://schemas.microsoft.com/office/powerpoint/2010/main" val="291966935"/>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BCBA7-5230-B711-37EB-167A02EB731E}"/>
            </a:ext>
          </a:extLst>
        </p:cNvPr>
        <p:cNvGrpSpPr/>
        <p:nvPr/>
      </p:nvGrpSpPr>
      <p:grpSpPr>
        <a:xfrm>
          <a:off x="0" y="0"/>
          <a:ext cx="0" cy="0"/>
          <a:chOff x="0" y="0"/>
          <a:chExt cx="0" cy="0"/>
        </a:xfrm>
      </p:grpSpPr>
      <p:sp>
        <p:nvSpPr>
          <p:cNvPr id="48" name="Obdélník 47">
            <a:extLst>
              <a:ext uri="{FF2B5EF4-FFF2-40B4-BE49-F238E27FC236}">
                <a16:creationId xmlns:a16="http://schemas.microsoft.com/office/drawing/2014/main" id="{778C63B5-1BCD-262B-E134-8BFBB7B216C0}"/>
              </a:ext>
            </a:extLst>
          </p:cNvPr>
          <p:cNvSpPr/>
          <p:nvPr/>
        </p:nvSpPr>
        <p:spPr>
          <a:xfrm>
            <a:off x="3228669" y="5201264"/>
            <a:ext cx="970585"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p:txBody>
      </p:sp>
      <p:sp>
        <p:nvSpPr>
          <p:cNvPr id="47" name="Obdélník 46">
            <a:extLst>
              <a:ext uri="{FF2B5EF4-FFF2-40B4-BE49-F238E27FC236}">
                <a16:creationId xmlns:a16="http://schemas.microsoft.com/office/drawing/2014/main" id="{F8558B7A-2995-29AB-DA51-2C5B2CA00D99}"/>
              </a:ext>
            </a:extLst>
          </p:cNvPr>
          <p:cNvSpPr/>
          <p:nvPr/>
        </p:nvSpPr>
        <p:spPr>
          <a:xfrm>
            <a:off x="9849" y="4333272"/>
            <a:ext cx="923494"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p:txBody>
      </p:sp>
      <p:sp>
        <p:nvSpPr>
          <p:cNvPr id="45" name="Obdélník 44">
            <a:extLst>
              <a:ext uri="{FF2B5EF4-FFF2-40B4-BE49-F238E27FC236}">
                <a16:creationId xmlns:a16="http://schemas.microsoft.com/office/drawing/2014/main" id="{205E7AA5-CDAC-67F5-A994-76C9573F35E2}"/>
              </a:ext>
            </a:extLst>
          </p:cNvPr>
          <p:cNvSpPr/>
          <p:nvPr/>
        </p:nvSpPr>
        <p:spPr>
          <a:xfrm>
            <a:off x="1581026" y="4748010"/>
            <a:ext cx="879534"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p:txBody>
      </p:sp>
      <p:sp>
        <p:nvSpPr>
          <p:cNvPr id="44" name="Obdélník 43">
            <a:extLst>
              <a:ext uri="{FF2B5EF4-FFF2-40B4-BE49-F238E27FC236}">
                <a16:creationId xmlns:a16="http://schemas.microsoft.com/office/drawing/2014/main" id="{1FEC419B-F644-99F3-BF47-ECAF0B428D1F}"/>
              </a:ext>
            </a:extLst>
          </p:cNvPr>
          <p:cNvSpPr/>
          <p:nvPr/>
        </p:nvSpPr>
        <p:spPr>
          <a:xfrm>
            <a:off x="1439556" y="3458472"/>
            <a:ext cx="879534"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p:txBody>
      </p:sp>
      <p:sp>
        <p:nvSpPr>
          <p:cNvPr id="43" name="Obdélník 42">
            <a:extLst>
              <a:ext uri="{FF2B5EF4-FFF2-40B4-BE49-F238E27FC236}">
                <a16:creationId xmlns:a16="http://schemas.microsoft.com/office/drawing/2014/main" id="{3C0D9010-A882-1A1F-9A33-F2485CCC78D2}"/>
              </a:ext>
            </a:extLst>
          </p:cNvPr>
          <p:cNvSpPr/>
          <p:nvPr/>
        </p:nvSpPr>
        <p:spPr>
          <a:xfrm>
            <a:off x="3174649" y="3044442"/>
            <a:ext cx="863202"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7" name="Obdélník 6">
            <a:extLst>
              <a:ext uri="{FF2B5EF4-FFF2-40B4-BE49-F238E27FC236}">
                <a16:creationId xmlns:a16="http://schemas.microsoft.com/office/drawing/2014/main" id="{FAAAAD97-D054-E4CC-978A-C6AD8756173A}"/>
              </a:ext>
            </a:extLst>
          </p:cNvPr>
          <p:cNvSpPr/>
          <p:nvPr/>
        </p:nvSpPr>
        <p:spPr>
          <a:xfrm>
            <a:off x="142926" y="2321104"/>
            <a:ext cx="877130" cy="583504"/>
          </a:xfrm>
          <a:prstGeom prst="rect">
            <a:avLst/>
          </a:prstGeom>
          <a:no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sz="2800" dirty="0">
                <a:solidFill>
                  <a:schemeClr val="tx1"/>
                </a:solidFill>
              </a:rPr>
              <a:t>H</a:t>
            </a:r>
            <a:r>
              <a:rPr lang="cs-CZ" sz="2800" baseline="-25000" dirty="0">
                <a:solidFill>
                  <a:schemeClr val="tx1"/>
                </a:solidFill>
              </a:rPr>
              <a:t>2</a:t>
            </a:r>
            <a:r>
              <a:rPr lang="cs-CZ" sz="2800" dirty="0">
                <a:solidFill>
                  <a:schemeClr val="tx1"/>
                </a:solidFill>
              </a:rPr>
              <a:t>O</a:t>
            </a:r>
            <a:endParaRPr lang="cs-CZ" sz="2800" baseline="-25000" dirty="0">
              <a:solidFill>
                <a:schemeClr val="tx1"/>
              </a:solidFill>
            </a:endParaRPr>
          </a:p>
        </p:txBody>
      </p:sp>
      <p:sp>
        <p:nvSpPr>
          <p:cNvPr id="8" name="Obdélník 7">
            <a:extLst>
              <a:ext uri="{FF2B5EF4-FFF2-40B4-BE49-F238E27FC236}">
                <a16:creationId xmlns:a16="http://schemas.microsoft.com/office/drawing/2014/main" id="{2D488484-D0E2-1709-8F9E-D06DE0E66A8A}"/>
              </a:ext>
            </a:extLst>
          </p:cNvPr>
          <p:cNvSpPr/>
          <p:nvPr/>
        </p:nvSpPr>
        <p:spPr>
          <a:xfrm>
            <a:off x="3305863" y="2151274"/>
            <a:ext cx="970585" cy="641720"/>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HCO</a:t>
            </a:r>
            <a:r>
              <a:rPr lang="cs-CZ" baseline="-25000" dirty="0">
                <a:solidFill>
                  <a:schemeClr val="tx1"/>
                </a:solidFill>
              </a:rPr>
              <a:t>3</a:t>
            </a:r>
            <a:r>
              <a:rPr lang="cs-CZ" baseline="40000" dirty="0">
                <a:solidFill>
                  <a:schemeClr val="tx1"/>
                </a:solidFill>
              </a:rPr>
              <a:t>-</a:t>
            </a:r>
          </a:p>
        </p:txBody>
      </p:sp>
      <p:sp>
        <p:nvSpPr>
          <p:cNvPr id="9" name="Obdélník 8">
            <a:extLst>
              <a:ext uri="{FF2B5EF4-FFF2-40B4-BE49-F238E27FC236}">
                <a16:creationId xmlns:a16="http://schemas.microsoft.com/office/drawing/2014/main" id="{AF4156FE-2B5B-37FB-33F7-558BF033C37F}"/>
              </a:ext>
            </a:extLst>
          </p:cNvPr>
          <p:cNvSpPr/>
          <p:nvPr/>
        </p:nvSpPr>
        <p:spPr>
          <a:xfrm>
            <a:off x="3251844" y="16107"/>
            <a:ext cx="863202" cy="563451"/>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2" name="Obdélník 1">
            <a:extLst>
              <a:ext uri="{FF2B5EF4-FFF2-40B4-BE49-F238E27FC236}">
                <a16:creationId xmlns:a16="http://schemas.microsoft.com/office/drawing/2014/main" id="{AC3A8881-073E-E046-92B1-6665416FA198}"/>
              </a:ext>
            </a:extLst>
          </p:cNvPr>
          <p:cNvSpPr/>
          <p:nvPr/>
        </p:nvSpPr>
        <p:spPr>
          <a:xfrm>
            <a:off x="1518359" y="401975"/>
            <a:ext cx="879532" cy="56345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err="1">
                <a:solidFill>
                  <a:schemeClr val="tx1"/>
                </a:solidFill>
              </a:rPr>
              <a:t>HAlb</a:t>
            </a:r>
            <a:endParaRPr lang="cs-CZ" dirty="0">
              <a:solidFill>
                <a:schemeClr val="tx1"/>
              </a:solidFill>
            </a:endParaRPr>
          </a:p>
        </p:txBody>
      </p:sp>
      <p:sp>
        <p:nvSpPr>
          <p:cNvPr id="10" name="Obdélník 9">
            <a:extLst>
              <a:ext uri="{FF2B5EF4-FFF2-40B4-BE49-F238E27FC236}">
                <a16:creationId xmlns:a16="http://schemas.microsoft.com/office/drawing/2014/main" id="{5968A4D4-4B48-9D8A-DFBE-65384ADCD40B}"/>
              </a:ext>
            </a:extLst>
          </p:cNvPr>
          <p:cNvSpPr/>
          <p:nvPr/>
        </p:nvSpPr>
        <p:spPr>
          <a:xfrm>
            <a:off x="1658608" y="1686257"/>
            <a:ext cx="874831" cy="574970"/>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p>
        </p:txBody>
      </p:sp>
      <p:sp>
        <p:nvSpPr>
          <p:cNvPr id="6" name="Obdélník 5">
            <a:extLst>
              <a:ext uri="{FF2B5EF4-FFF2-40B4-BE49-F238E27FC236}">
                <a16:creationId xmlns:a16="http://schemas.microsoft.com/office/drawing/2014/main" id="{554E1224-355A-EE45-FD25-7AC8443179EC}"/>
              </a:ext>
            </a:extLst>
          </p:cNvPr>
          <p:cNvSpPr/>
          <p:nvPr/>
        </p:nvSpPr>
        <p:spPr>
          <a:xfrm>
            <a:off x="90186" y="1285292"/>
            <a:ext cx="911829" cy="63030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CO</a:t>
            </a:r>
            <a:r>
              <a:rPr lang="cs-CZ" baseline="-25000" dirty="0">
                <a:solidFill>
                  <a:schemeClr val="tx1"/>
                </a:solidFill>
              </a:rPr>
              <a:t>2</a:t>
            </a:r>
          </a:p>
        </p:txBody>
      </p:sp>
      <p:sp>
        <p:nvSpPr>
          <p:cNvPr id="12" name="Šipka: obousměrná vodorovná 11">
            <a:extLst>
              <a:ext uri="{FF2B5EF4-FFF2-40B4-BE49-F238E27FC236}">
                <a16:creationId xmlns:a16="http://schemas.microsoft.com/office/drawing/2014/main" id="{DEBF9D31-3CA9-3784-2C00-BC968EAAD764}"/>
              </a:ext>
            </a:extLst>
          </p:cNvPr>
          <p:cNvSpPr/>
          <p:nvPr/>
        </p:nvSpPr>
        <p:spPr>
          <a:xfrm rot="1766122">
            <a:off x="977064" y="1669672"/>
            <a:ext cx="714071" cy="26705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Šipka: obousměrná vodorovná 12">
            <a:extLst>
              <a:ext uri="{FF2B5EF4-FFF2-40B4-BE49-F238E27FC236}">
                <a16:creationId xmlns:a16="http://schemas.microsoft.com/office/drawing/2014/main" id="{FD7FA463-53FD-F0F9-11C0-FB596F2F4C76}"/>
              </a:ext>
            </a:extLst>
          </p:cNvPr>
          <p:cNvSpPr/>
          <p:nvPr/>
        </p:nvSpPr>
        <p:spPr>
          <a:xfrm rot="19756185">
            <a:off x="911166" y="2171757"/>
            <a:ext cx="823151" cy="25721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Šipka: obousměrná vodorovná 13">
            <a:extLst>
              <a:ext uri="{FF2B5EF4-FFF2-40B4-BE49-F238E27FC236}">
                <a16:creationId xmlns:a16="http://schemas.microsoft.com/office/drawing/2014/main" id="{3F06C506-725A-CE66-2C7F-A0325C97177C}"/>
              </a:ext>
            </a:extLst>
          </p:cNvPr>
          <p:cNvSpPr/>
          <p:nvPr/>
        </p:nvSpPr>
        <p:spPr>
          <a:xfrm rot="1972492">
            <a:off x="2484114" y="2147804"/>
            <a:ext cx="852051" cy="2551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Šipka: obousměrná vodorovná 14">
            <a:extLst>
              <a:ext uri="{FF2B5EF4-FFF2-40B4-BE49-F238E27FC236}">
                <a16:creationId xmlns:a16="http://schemas.microsoft.com/office/drawing/2014/main" id="{C7C69F1E-A61A-28E4-CF46-B726CE0CF087}"/>
              </a:ext>
            </a:extLst>
          </p:cNvPr>
          <p:cNvSpPr/>
          <p:nvPr/>
        </p:nvSpPr>
        <p:spPr>
          <a:xfrm rot="19660397">
            <a:off x="2441092" y="1544873"/>
            <a:ext cx="1040664" cy="24086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Šipka: obousměrná vodorovná 15">
            <a:extLst>
              <a:ext uri="{FF2B5EF4-FFF2-40B4-BE49-F238E27FC236}">
                <a16:creationId xmlns:a16="http://schemas.microsoft.com/office/drawing/2014/main" id="{41CC4905-AA1C-8540-56DA-0B40BD8D23D1}"/>
              </a:ext>
            </a:extLst>
          </p:cNvPr>
          <p:cNvSpPr/>
          <p:nvPr/>
        </p:nvSpPr>
        <p:spPr>
          <a:xfrm rot="1587704">
            <a:off x="2351561" y="860180"/>
            <a:ext cx="1115477" cy="269528"/>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Šipka: obousměrná vodorovná 16">
            <a:extLst>
              <a:ext uri="{FF2B5EF4-FFF2-40B4-BE49-F238E27FC236}">
                <a16:creationId xmlns:a16="http://schemas.microsoft.com/office/drawing/2014/main" id="{89DCDE97-A005-A5C1-C0B0-583BA7D3ABB4}"/>
              </a:ext>
            </a:extLst>
          </p:cNvPr>
          <p:cNvSpPr/>
          <p:nvPr/>
        </p:nvSpPr>
        <p:spPr>
          <a:xfrm rot="19945150">
            <a:off x="2348413" y="267191"/>
            <a:ext cx="941988" cy="25883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1" name="Obdélník 30">
            <a:extLst>
              <a:ext uri="{FF2B5EF4-FFF2-40B4-BE49-F238E27FC236}">
                <a16:creationId xmlns:a16="http://schemas.microsoft.com/office/drawing/2014/main" id="{37BF90A5-2300-980B-7F15-E8EF54B396F6}"/>
              </a:ext>
            </a:extLst>
          </p:cNvPr>
          <p:cNvSpPr/>
          <p:nvPr/>
        </p:nvSpPr>
        <p:spPr>
          <a:xfrm>
            <a:off x="3228669" y="5378778"/>
            <a:ext cx="970585" cy="641720"/>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HCO</a:t>
            </a:r>
            <a:r>
              <a:rPr lang="cs-CZ" baseline="-25000" dirty="0">
                <a:solidFill>
                  <a:schemeClr val="tx1"/>
                </a:solidFill>
              </a:rPr>
              <a:t>3</a:t>
            </a:r>
            <a:r>
              <a:rPr lang="cs-CZ" baseline="40000" dirty="0">
                <a:solidFill>
                  <a:schemeClr val="tx1"/>
                </a:solidFill>
              </a:rPr>
              <a:t>-</a:t>
            </a:r>
          </a:p>
        </p:txBody>
      </p:sp>
      <p:sp>
        <p:nvSpPr>
          <p:cNvPr id="32" name="Obdélník 31">
            <a:extLst>
              <a:ext uri="{FF2B5EF4-FFF2-40B4-BE49-F238E27FC236}">
                <a16:creationId xmlns:a16="http://schemas.microsoft.com/office/drawing/2014/main" id="{CF982887-B4FB-EBC5-07E9-7BAEECE77DA6}"/>
              </a:ext>
            </a:extLst>
          </p:cNvPr>
          <p:cNvSpPr/>
          <p:nvPr/>
        </p:nvSpPr>
        <p:spPr>
          <a:xfrm>
            <a:off x="3174650" y="3243611"/>
            <a:ext cx="863202" cy="563451"/>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33" name="Obdélník 32">
            <a:extLst>
              <a:ext uri="{FF2B5EF4-FFF2-40B4-BE49-F238E27FC236}">
                <a16:creationId xmlns:a16="http://schemas.microsoft.com/office/drawing/2014/main" id="{21ACCF69-9F9D-26B2-3FAD-488D5DC152EE}"/>
              </a:ext>
            </a:extLst>
          </p:cNvPr>
          <p:cNvSpPr/>
          <p:nvPr/>
        </p:nvSpPr>
        <p:spPr>
          <a:xfrm>
            <a:off x="1441165" y="3629479"/>
            <a:ext cx="879532" cy="56345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err="1">
                <a:solidFill>
                  <a:schemeClr val="tx1"/>
                </a:solidFill>
              </a:rPr>
              <a:t>HAlb</a:t>
            </a:r>
            <a:endParaRPr lang="cs-CZ" dirty="0">
              <a:solidFill>
                <a:schemeClr val="tx1"/>
              </a:solidFill>
            </a:endParaRPr>
          </a:p>
        </p:txBody>
      </p:sp>
      <p:sp>
        <p:nvSpPr>
          <p:cNvPr id="35" name="Obdélník 34">
            <a:extLst>
              <a:ext uri="{FF2B5EF4-FFF2-40B4-BE49-F238E27FC236}">
                <a16:creationId xmlns:a16="http://schemas.microsoft.com/office/drawing/2014/main" id="{F0F5BD2D-0E28-5BC5-CB1A-04547D7201B8}"/>
              </a:ext>
            </a:extLst>
          </p:cNvPr>
          <p:cNvSpPr/>
          <p:nvPr/>
        </p:nvSpPr>
        <p:spPr>
          <a:xfrm>
            <a:off x="1581414" y="4913761"/>
            <a:ext cx="874831" cy="574970"/>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p>
        </p:txBody>
      </p:sp>
      <p:sp>
        <p:nvSpPr>
          <p:cNvPr id="36" name="Obdélník 35">
            <a:extLst>
              <a:ext uri="{FF2B5EF4-FFF2-40B4-BE49-F238E27FC236}">
                <a16:creationId xmlns:a16="http://schemas.microsoft.com/office/drawing/2014/main" id="{F4CDE52F-4BD8-4BEF-875D-AD67B6C88863}"/>
              </a:ext>
            </a:extLst>
          </p:cNvPr>
          <p:cNvSpPr/>
          <p:nvPr/>
        </p:nvSpPr>
        <p:spPr>
          <a:xfrm>
            <a:off x="12992" y="4512796"/>
            <a:ext cx="911829" cy="63030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CO</a:t>
            </a:r>
            <a:r>
              <a:rPr lang="cs-CZ" baseline="-25000" dirty="0">
                <a:solidFill>
                  <a:schemeClr val="tx1"/>
                </a:solidFill>
              </a:rPr>
              <a:t>2</a:t>
            </a:r>
          </a:p>
        </p:txBody>
      </p:sp>
      <p:sp>
        <p:nvSpPr>
          <p:cNvPr id="37" name="Šipka: obousměrná vodorovná 36">
            <a:extLst>
              <a:ext uri="{FF2B5EF4-FFF2-40B4-BE49-F238E27FC236}">
                <a16:creationId xmlns:a16="http://schemas.microsoft.com/office/drawing/2014/main" id="{2B1B4855-EDD7-A484-B271-05BDA2F1CDE0}"/>
              </a:ext>
            </a:extLst>
          </p:cNvPr>
          <p:cNvSpPr/>
          <p:nvPr/>
        </p:nvSpPr>
        <p:spPr>
          <a:xfrm rot="1766122">
            <a:off x="899870" y="4897176"/>
            <a:ext cx="714071" cy="26705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Šipka: obousměrná vodorovná 37">
            <a:extLst>
              <a:ext uri="{FF2B5EF4-FFF2-40B4-BE49-F238E27FC236}">
                <a16:creationId xmlns:a16="http://schemas.microsoft.com/office/drawing/2014/main" id="{2F91A2F3-41B8-C09B-8BB7-40925B6D5F1F}"/>
              </a:ext>
            </a:extLst>
          </p:cNvPr>
          <p:cNvSpPr/>
          <p:nvPr/>
        </p:nvSpPr>
        <p:spPr>
          <a:xfrm rot="19756185">
            <a:off x="833972" y="5399261"/>
            <a:ext cx="823151" cy="25721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ipka: obousměrná vodorovná 38">
            <a:extLst>
              <a:ext uri="{FF2B5EF4-FFF2-40B4-BE49-F238E27FC236}">
                <a16:creationId xmlns:a16="http://schemas.microsoft.com/office/drawing/2014/main" id="{335C8925-FDB8-CCE1-E8B7-603B93FF1F7F}"/>
              </a:ext>
            </a:extLst>
          </p:cNvPr>
          <p:cNvSpPr/>
          <p:nvPr/>
        </p:nvSpPr>
        <p:spPr>
          <a:xfrm rot="1972492">
            <a:off x="2406920" y="5375308"/>
            <a:ext cx="852051" cy="2551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ipka: obousměrná vodorovná 39">
            <a:extLst>
              <a:ext uri="{FF2B5EF4-FFF2-40B4-BE49-F238E27FC236}">
                <a16:creationId xmlns:a16="http://schemas.microsoft.com/office/drawing/2014/main" id="{A40D61C9-3140-A743-10EE-4CF8385C8552}"/>
              </a:ext>
            </a:extLst>
          </p:cNvPr>
          <p:cNvSpPr/>
          <p:nvPr/>
        </p:nvSpPr>
        <p:spPr>
          <a:xfrm rot="19660397">
            <a:off x="2363898" y="4772377"/>
            <a:ext cx="1040664" cy="24086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ipka: obousměrná vodorovná 40">
            <a:extLst>
              <a:ext uri="{FF2B5EF4-FFF2-40B4-BE49-F238E27FC236}">
                <a16:creationId xmlns:a16="http://schemas.microsoft.com/office/drawing/2014/main" id="{BB54B3B3-A748-57DD-EFC3-E31EB2541D5F}"/>
              </a:ext>
            </a:extLst>
          </p:cNvPr>
          <p:cNvSpPr/>
          <p:nvPr/>
        </p:nvSpPr>
        <p:spPr>
          <a:xfrm rot="1587704">
            <a:off x="2274367" y="4087684"/>
            <a:ext cx="1115477" cy="269528"/>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ipka: obousměrná vodorovná 41">
            <a:extLst>
              <a:ext uri="{FF2B5EF4-FFF2-40B4-BE49-F238E27FC236}">
                <a16:creationId xmlns:a16="http://schemas.microsoft.com/office/drawing/2014/main" id="{2904D91C-17AB-8A1E-E25B-83CBB3CD32B3}"/>
              </a:ext>
            </a:extLst>
          </p:cNvPr>
          <p:cNvSpPr/>
          <p:nvPr/>
        </p:nvSpPr>
        <p:spPr>
          <a:xfrm rot="19945150">
            <a:off x="2271219" y="3494695"/>
            <a:ext cx="941988" cy="25883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9" name="TextovéPole 48">
            <a:extLst>
              <a:ext uri="{FF2B5EF4-FFF2-40B4-BE49-F238E27FC236}">
                <a16:creationId xmlns:a16="http://schemas.microsoft.com/office/drawing/2014/main" id="{E05C7A9C-F41A-1A8E-B769-F67E0FB2AC43}"/>
              </a:ext>
            </a:extLst>
          </p:cNvPr>
          <p:cNvSpPr txBox="1"/>
          <p:nvPr/>
        </p:nvSpPr>
        <p:spPr>
          <a:xfrm>
            <a:off x="3429395" y="1109420"/>
            <a:ext cx="441146" cy="369332"/>
          </a:xfrm>
          <a:prstGeom prst="rect">
            <a:avLst/>
          </a:prstGeom>
          <a:noFill/>
          <a:ln>
            <a:solidFill>
              <a:schemeClr val="tx1"/>
            </a:solidFill>
          </a:ln>
        </p:spPr>
        <p:txBody>
          <a:bodyPr wrap="none" rtlCol="0">
            <a:spAutoFit/>
          </a:bodyPr>
          <a:lstStyle/>
          <a:p>
            <a:r>
              <a:rPr lang="cs-CZ" dirty="0"/>
              <a:t>H</a:t>
            </a:r>
            <a:r>
              <a:rPr lang="cs-CZ" baseline="30000" dirty="0"/>
              <a:t>+</a:t>
            </a:r>
          </a:p>
        </p:txBody>
      </p:sp>
      <p:sp>
        <p:nvSpPr>
          <p:cNvPr id="50" name="TextovéPole 49">
            <a:extLst>
              <a:ext uri="{FF2B5EF4-FFF2-40B4-BE49-F238E27FC236}">
                <a16:creationId xmlns:a16="http://schemas.microsoft.com/office/drawing/2014/main" id="{F0926844-C639-489B-2DA3-FFBF4D7619D3}"/>
              </a:ext>
            </a:extLst>
          </p:cNvPr>
          <p:cNvSpPr txBox="1"/>
          <p:nvPr/>
        </p:nvSpPr>
        <p:spPr>
          <a:xfrm>
            <a:off x="3352201" y="4341402"/>
            <a:ext cx="441146" cy="369332"/>
          </a:xfrm>
          <a:prstGeom prst="rect">
            <a:avLst/>
          </a:prstGeom>
          <a:noFill/>
          <a:ln>
            <a:solidFill>
              <a:schemeClr val="tx1"/>
            </a:solidFill>
          </a:ln>
        </p:spPr>
        <p:txBody>
          <a:bodyPr wrap="none" rtlCol="0">
            <a:spAutoFit/>
          </a:bodyPr>
          <a:lstStyle/>
          <a:p>
            <a:r>
              <a:rPr lang="cs-CZ" dirty="0"/>
              <a:t>H</a:t>
            </a:r>
            <a:r>
              <a:rPr lang="cs-CZ" baseline="30000" dirty="0"/>
              <a:t>+</a:t>
            </a:r>
          </a:p>
        </p:txBody>
      </p:sp>
      <p:sp>
        <p:nvSpPr>
          <p:cNvPr id="71" name="Obdélník 70">
            <a:extLst>
              <a:ext uri="{FF2B5EF4-FFF2-40B4-BE49-F238E27FC236}">
                <a16:creationId xmlns:a16="http://schemas.microsoft.com/office/drawing/2014/main" id="{06BB214C-B551-5875-AB23-63BD4E274320}"/>
              </a:ext>
            </a:extLst>
          </p:cNvPr>
          <p:cNvSpPr/>
          <p:nvPr/>
        </p:nvSpPr>
        <p:spPr>
          <a:xfrm>
            <a:off x="69246" y="5453379"/>
            <a:ext cx="877130" cy="583504"/>
          </a:xfrm>
          <a:prstGeom prst="rect">
            <a:avLst/>
          </a:prstGeom>
          <a:no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sz="2800" dirty="0">
                <a:solidFill>
                  <a:schemeClr val="tx1"/>
                </a:solidFill>
              </a:rPr>
              <a:t>H</a:t>
            </a:r>
            <a:r>
              <a:rPr lang="cs-CZ" sz="2800" baseline="-25000" dirty="0">
                <a:solidFill>
                  <a:schemeClr val="tx1"/>
                </a:solidFill>
              </a:rPr>
              <a:t>2</a:t>
            </a:r>
            <a:r>
              <a:rPr lang="cs-CZ" sz="2800" dirty="0">
                <a:solidFill>
                  <a:schemeClr val="tx1"/>
                </a:solidFill>
              </a:rPr>
              <a:t>O</a:t>
            </a:r>
            <a:endParaRPr lang="cs-CZ" sz="2800" baseline="-25000" dirty="0">
              <a:solidFill>
                <a:schemeClr val="tx1"/>
              </a:solidFill>
            </a:endParaRPr>
          </a:p>
        </p:txBody>
      </p:sp>
      <p:sp>
        <p:nvSpPr>
          <p:cNvPr id="84" name="TextovéPole 83">
            <a:extLst>
              <a:ext uri="{FF2B5EF4-FFF2-40B4-BE49-F238E27FC236}">
                <a16:creationId xmlns:a16="http://schemas.microsoft.com/office/drawing/2014/main" id="{08281296-A4CB-7642-E6A5-FF5A11ECB091}"/>
              </a:ext>
            </a:extLst>
          </p:cNvPr>
          <p:cNvSpPr txBox="1"/>
          <p:nvPr/>
        </p:nvSpPr>
        <p:spPr>
          <a:xfrm>
            <a:off x="7629620" y="683700"/>
            <a:ext cx="3378797" cy="923330"/>
          </a:xfrm>
          <a:prstGeom prst="rect">
            <a:avLst/>
          </a:prstGeom>
          <a:noFill/>
        </p:spPr>
        <p:txBody>
          <a:bodyPr wrap="square" rtlCol="0">
            <a:spAutoFit/>
          </a:bodyPr>
          <a:lstStyle/>
          <a:p>
            <a:r>
              <a:rPr lang="cs-CZ" dirty="0"/>
              <a:t>Koncentrace H</a:t>
            </a:r>
            <a:r>
              <a:rPr lang="cs-CZ" baseline="40000" dirty="0"/>
              <a:t>+</a:t>
            </a:r>
            <a:r>
              <a:rPr lang="cs-CZ" dirty="0"/>
              <a:t> závisí </a:t>
            </a:r>
          </a:p>
          <a:p>
            <a:r>
              <a:rPr lang="cs-CZ" dirty="0"/>
              <a:t>na poměru koncentrací </a:t>
            </a:r>
          </a:p>
          <a:p>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r>
              <a:rPr lang="cs-CZ" dirty="0"/>
              <a:t>/[</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 </a:t>
            </a:r>
            <a:r>
              <a:rPr lang="cs-CZ" dirty="0"/>
              <a:t>a [</a:t>
            </a:r>
            <a:r>
              <a:rPr lang="cs-CZ" dirty="0" err="1"/>
              <a:t>Halb</a:t>
            </a:r>
            <a:r>
              <a:rPr lang="cs-CZ" dirty="0"/>
              <a:t>]/[Alb</a:t>
            </a:r>
            <a:r>
              <a:rPr lang="cs-CZ" baseline="40000" dirty="0"/>
              <a:t>-</a:t>
            </a:r>
            <a:r>
              <a:rPr lang="cs-CZ" dirty="0"/>
              <a:t>]</a:t>
            </a:r>
          </a:p>
        </p:txBody>
      </p:sp>
      <p:grpSp>
        <p:nvGrpSpPr>
          <p:cNvPr id="100" name="Skupina 99">
            <a:extLst>
              <a:ext uri="{FF2B5EF4-FFF2-40B4-BE49-F238E27FC236}">
                <a16:creationId xmlns:a16="http://schemas.microsoft.com/office/drawing/2014/main" id="{515FD036-92BF-DA1D-BFDE-1F85ABE0AF24}"/>
              </a:ext>
            </a:extLst>
          </p:cNvPr>
          <p:cNvGrpSpPr/>
          <p:nvPr/>
        </p:nvGrpSpPr>
        <p:grpSpPr>
          <a:xfrm>
            <a:off x="3883553" y="852607"/>
            <a:ext cx="3261664" cy="840565"/>
            <a:chOff x="8790394" y="86833"/>
            <a:chExt cx="3261664" cy="840565"/>
          </a:xfrm>
        </p:grpSpPr>
        <p:grpSp>
          <p:nvGrpSpPr>
            <p:cNvPr id="99" name="Skupina 98">
              <a:extLst>
                <a:ext uri="{FF2B5EF4-FFF2-40B4-BE49-F238E27FC236}">
                  <a16:creationId xmlns:a16="http://schemas.microsoft.com/office/drawing/2014/main" id="{3989B87A-41D6-BE70-9ACA-C8AC1CEB10EE}"/>
                </a:ext>
              </a:extLst>
            </p:cNvPr>
            <p:cNvGrpSpPr/>
            <p:nvPr/>
          </p:nvGrpSpPr>
          <p:grpSpPr>
            <a:xfrm>
              <a:off x="9498777" y="99409"/>
              <a:ext cx="1393290" cy="775080"/>
              <a:chOff x="8874647" y="99409"/>
              <a:chExt cx="1393290" cy="775080"/>
            </a:xfrm>
          </p:grpSpPr>
          <p:sp>
            <p:nvSpPr>
              <p:cNvPr id="87" name="TextovéPole 86">
                <a:extLst>
                  <a:ext uri="{FF2B5EF4-FFF2-40B4-BE49-F238E27FC236}">
                    <a16:creationId xmlns:a16="http://schemas.microsoft.com/office/drawing/2014/main" id="{7662D7B0-E2FB-56A7-EF0D-3BB90FEDF50A}"/>
                  </a:ext>
                </a:extLst>
              </p:cNvPr>
              <p:cNvSpPr txBox="1"/>
              <p:nvPr/>
            </p:nvSpPr>
            <p:spPr>
              <a:xfrm>
                <a:off x="8874647" y="505157"/>
                <a:ext cx="1393290" cy="369332"/>
              </a:xfrm>
              <a:prstGeom prst="rect">
                <a:avLst/>
              </a:prstGeom>
              <a:noFill/>
            </p:spPr>
            <p:txBody>
              <a:bodyPr wrap="square">
                <a:spAutoFit/>
              </a:bodyPr>
              <a:lstStyle/>
              <a:p>
                <a:pPr algn="ctr"/>
                <a:r>
                  <a:rPr lang="cs-CZ" dirty="0"/>
                  <a:t>[</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a:t>
                </a:r>
              </a:p>
            </p:txBody>
          </p:sp>
          <p:sp>
            <p:nvSpPr>
              <p:cNvPr id="88" name="TextovéPole 87">
                <a:extLst>
                  <a:ext uri="{FF2B5EF4-FFF2-40B4-BE49-F238E27FC236}">
                    <a16:creationId xmlns:a16="http://schemas.microsoft.com/office/drawing/2014/main" id="{256BF5F7-E749-282D-B15B-2AA0AF6FC620}"/>
                  </a:ext>
                </a:extLst>
              </p:cNvPr>
              <p:cNvSpPr txBox="1"/>
              <p:nvPr/>
            </p:nvSpPr>
            <p:spPr>
              <a:xfrm>
                <a:off x="9088335" y="99409"/>
                <a:ext cx="995785" cy="369332"/>
              </a:xfrm>
              <a:prstGeom prst="rect">
                <a:avLst/>
              </a:prstGeom>
              <a:noFill/>
            </p:spPr>
            <p:txBody>
              <a:bodyPr wrap="none" rtlCol="0">
                <a:spAutoFit/>
              </a:bodyPr>
              <a:lstStyle/>
              <a:p>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p>
            </p:txBody>
          </p:sp>
          <p:cxnSp>
            <p:nvCxnSpPr>
              <p:cNvPr id="90" name="Přímá spojnice 89">
                <a:extLst>
                  <a:ext uri="{FF2B5EF4-FFF2-40B4-BE49-F238E27FC236}">
                    <a16:creationId xmlns:a16="http://schemas.microsoft.com/office/drawing/2014/main" id="{2352246C-1431-B966-A6C6-1A26254333A9}"/>
                  </a:ext>
                </a:extLst>
              </p:cNvPr>
              <p:cNvCxnSpPr>
                <a:cxnSpLocks/>
              </p:cNvCxnSpPr>
              <p:nvPr/>
            </p:nvCxnSpPr>
            <p:spPr>
              <a:xfrm flipV="1">
                <a:off x="9132341" y="512939"/>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4" name="Přímá spojnice 93">
              <a:extLst>
                <a:ext uri="{FF2B5EF4-FFF2-40B4-BE49-F238E27FC236}">
                  <a16:creationId xmlns:a16="http://schemas.microsoft.com/office/drawing/2014/main" id="{071DDF5B-4A5A-830D-8B00-4EBB1341A905}"/>
                </a:ext>
              </a:extLst>
            </p:cNvPr>
            <p:cNvCxnSpPr>
              <a:cxnSpLocks/>
            </p:cNvCxnSpPr>
            <p:nvPr/>
          </p:nvCxnSpPr>
          <p:spPr>
            <a:xfrm flipV="1">
              <a:off x="11257682" y="509188"/>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95" name="TextovéPole 94">
              <a:extLst>
                <a:ext uri="{FF2B5EF4-FFF2-40B4-BE49-F238E27FC236}">
                  <a16:creationId xmlns:a16="http://schemas.microsoft.com/office/drawing/2014/main" id="{52ABAC90-A013-BFE9-46CD-22859BC4EAB9}"/>
                </a:ext>
              </a:extLst>
            </p:cNvPr>
            <p:cNvSpPr txBox="1"/>
            <p:nvPr/>
          </p:nvSpPr>
          <p:spPr>
            <a:xfrm>
              <a:off x="11239015" y="86833"/>
              <a:ext cx="813043" cy="369332"/>
            </a:xfrm>
            <a:prstGeom prst="rect">
              <a:avLst/>
            </a:prstGeom>
            <a:noFill/>
          </p:spPr>
          <p:txBody>
            <a:bodyPr wrap="none" rtlCol="0">
              <a:spAutoFit/>
            </a:bodyPr>
            <a:lstStyle/>
            <a:p>
              <a:r>
                <a:rPr lang="cs-CZ" dirty="0">
                  <a:solidFill>
                    <a:schemeClr val="tx1"/>
                  </a:solidFill>
                </a:rPr>
                <a:t>[</a:t>
              </a:r>
              <a:r>
                <a:rPr lang="cs-CZ" dirty="0" err="1">
                  <a:solidFill>
                    <a:schemeClr val="tx1"/>
                  </a:solidFill>
                </a:rPr>
                <a:t>HAlb</a:t>
              </a:r>
              <a:r>
                <a:rPr lang="cs-CZ" dirty="0">
                  <a:solidFill>
                    <a:schemeClr val="tx1"/>
                  </a:solidFill>
                </a:rPr>
                <a:t>]</a:t>
              </a:r>
              <a:endParaRPr lang="cs-CZ" baseline="-25000" dirty="0">
                <a:solidFill>
                  <a:schemeClr val="tx1"/>
                </a:solidFill>
              </a:endParaRPr>
            </a:p>
          </p:txBody>
        </p:sp>
        <p:sp>
          <p:nvSpPr>
            <p:cNvPr id="96" name="TextovéPole 95">
              <a:extLst>
                <a:ext uri="{FF2B5EF4-FFF2-40B4-BE49-F238E27FC236}">
                  <a16:creationId xmlns:a16="http://schemas.microsoft.com/office/drawing/2014/main" id="{62940E5E-9C97-C383-135A-94682815BF28}"/>
                </a:ext>
              </a:extLst>
            </p:cNvPr>
            <p:cNvSpPr txBox="1"/>
            <p:nvPr/>
          </p:nvSpPr>
          <p:spPr>
            <a:xfrm>
              <a:off x="11236720" y="558066"/>
              <a:ext cx="697627" cy="369332"/>
            </a:xfrm>
            <a:prstGeom prst="rect">
              <a:avLst/>
            </a:prstGeom>
            <a:noFill/>
          </p:spPr>
          <p:txBody>
            <a:bodyPr wrap="none" rtlCol="0">
              <a:spAutoFit/>
            </a:bodyPr>
            <a:lstStyle/>
            <a:p>
              <a:r>
                <a:rPr lang="cs-CZ" dirty="0">
                  <a:solidFill>
                    <a:schemeClr val="tx1"/>
                  </a:solidFill>
                </a:rPr>
                <a:t>[Alb</a:t>
              </a:r>
              <a:r>
                <a:rPr lang="cs-CZ" baseline="40000" dirty="0">
                  <a:solidFill>
                    <a:schemeClr val="tx1"/>
                  </a:solidFill>
                </a:rPr>
                <a:t>-</a:t>
              </a:r>
              <a:r>
                <a:rPr lang="cs-CZ" dirty="0">
                  <a:solidFill>
                    <a:schemeClr val="tx1"/>
                  </a:solidFill>
                </a:rPr>
                <a:t>]</a:t>
              </a:r>
            </a:p>
          </p:txBody>
        </p:sp>
        <p:sp>
          <p:nvSpPr>
            <p:cNvPr id="97" name="TextovéPole 96">
              <a:extLst>
                <a:ext uri="{FF2B5EF4-FFF2-40B4-BE49-F238E27FC236}">
                  <a16:creationId xmlns:a16="http://schemas.microsoft.com/office/drawing/2014/main" id="{87E4FB06-F7DC-28DB-35F1-5B3E0A3E0D95}"/>
                </a:ext>
              </a:extLst>
            </p:cNvPr>
            <p:cNvSpPr txBox="1"/>
            <p:nvPr/>
          </p:nvSpPr>
          <p:spPr>
            <a:xfrm>
              <a:off x="8790394" y="321366"/>
              <a:ext cx="1071127" cy="369332"/>
            </a:xfrm>
            <a:prstGeom prst="rect">
              <a:avLst/>
            </a:prstGeom>
            <a:noFill/>
          </p:spPr>
          <p:txBody>
            <a:bodyPr wrap="none" rtlCol="0">
              <a:spAutoFit/>
            </a:bodyPr>
            <a:lstStyle/>
            <a:p>
              <a:r>
                <a:rPr lang="cs-CZ" dirty="0"/>
                <a:t>[H</a:t>
              </a:r>
              <a:r>
                <a:rPr lang="cs-CZ" baseline="40000" dirty="0"/>
                <a:t>+</a:t>
              </a:r>
              <a:r>
                <a:rPr lang="cs-CZ" dirty="0"/>
                <a:t>] = K</a:t>
              </a:r>
              <a:r>
                <a:rPr lang="cs-CZ" baseline="-25000" dirty="0"/>
                <a:t>1</a:t>
              </a:r>
            </a:p>
          </p:txBody>
        </p:sp>
        <p:sp>
          <p:nvSpPr>
            <p:cNvPr id="98" name="TextovéPole 97">
              <a:extLst>
                <a:ext uri="{FF2B5EF4-FFF2-40B4-BE49-F238E27FC236}">
                  <a16:creationId xmlns:a16="http://schemas.microsoft.com/office/drawing/2014/main" id="{39E0D47B-B1F5-E572-567D-0261319782D0}"/>
                </a:ext>
              </a:extLst>
            </p:cNvPr>
            <p:cNvSpPr txBox="1"/>
            <p:nvPr/>
          </p:nvSpPr>
          <p:spPr>
            <a:xfrm>
              <a:off x="10649097" y="302283"/>
              <a:ext cx="686406" cy="369332"/>
            </a:xfrm>
            <a:prstGeom prst="rect">
              <a:avLst/>
            </a:prstGeom>
            <a:noFill/>
          </p:spPr>
          <p:txBody>
            <a:bodyPr wrap="none" rtlCol="0">
              <a:spAutoFit/>
            </a:bodyPr>
            <a:lstStyle/>
            <a:p>
              <a:r>
                <a:rPr lang="cs-CZ" dirty="0"/>
                <a:t>=  K</a:t>
              </a:r>
              <a:r>
                <a:rPr lang="cs-CZ" baseline="-25000" dirty="0"/>
                <a:t>2</a:t>
              </a:r>
            </a:p>
          </p:txBody>
        </p:sp>
      </p:grpSp>
      <p:grpSp>
        <p:nvGrpSpPr>
          <p:cNvPr id="111" name="Skupina 110">
            <a:extLst>
              <a:ext uri="{FF2B5EF4-FFF2-40B4-BE49-F238E27FC236}">
                <a16:creationId xmlns:a16="http://schemas.microsoft.com/office/drawing/2014/main" id="{95DA357A-E01C-A9F6-E71A-B216F2DA8F42}"/>
              </a:ext>
            </a:extLst>
          </p:cNvPr>
          <p:cNvGrpSpPr/>
          <p:nvPr/>
        </p:nvGrpSpPr>
        <p:grpSpPr>
          <a:xfrm>
            <a:off x="3756407" y="4074199"/>
            <a:ext cx="3325784" cy="840565"/>
            <a:chOff x="8790394" y="86833"/>
            <a:chExt cx="3325784" cy="840565"/>
          </a:xfrm>
        </p:grpSpPr>
        <p:grpSp>
          <p:nvGrpSpPr>
            <p:cNvPr id="112" name="Skupina 111">
              <a:extLst>
                <a:ext uri="{FF2B5EF4-FFF2-40B4-BE49-F238E27FC236}">
                  <a16:creationId xmlns:a16="http://schemas.microsoft.com/office/drawing/2014/main" id="{AC95C1E2-5F0A-5E4D-D534-2AD661543E10}"/>
                </a:ext>
              </a:extLst>
            </p:cNvPr>
            <p:cNvGrpSpPr/>
            <p:nvPr/>
          </p:nvGrpSpPr>
          <p:grpSpPr>
            <a:xfrm>
              <a:off x="9491242" y="99409"/>
              <a:ext cx="1393290" cy="827989"/>
              <a:chOff x="8867112" y="99409"/>
              <a:chExt cx="1393290" cy="827989"/>
            </a:xfrm>
          </p:grpSpPr>
          <p:sp>
            <p:nvSpPr>
              <p:cNvPr id="118" name="TextovéPole 117">
                <a:extLst>
                  <a:ext uri="{FF2B5EF4-FFF2-40B4-BE49-F238E27FC236}">
                    <a16:creationId xmlns:a16="http://schemas.microsoft.com/office/drawing/2014/main" id="{DC7FD99C-4335-93BF-95B8-BC55026A6FD2}"/>
                  </a:ext>
                </a:extLst>
              </p:cNvPr>
              <p:cNvSpPr txBox="1"/>
              <p:nvPr/>
            </p:nvSpPr>
            <p:spPr>
              <a:xfrm>
                <a:off x="8867112" y="558066"/>
                <a:ext cx="1393290" cy="369332"/>
              </a:xfrm>
              <a:prstGeom prst="rect">
                <a:avLst/>
              </a:prstGeom>
              <a:noFill/>
            </p:spPr>
            <p:txBody>
              <a:bodyPr wrap="square">
                <a:spAutoFit/>
              </a:bodyPr>
              <a:lstStyle/>
              <a:p>
                <a:pPr algn="ctr"/>
                <a:r>
                  <a:rPr lang="cs-CZ" dirty="0"/>
                  <a:t>[ </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a:t>
                </a:r>
              </a:p>
            </p:txBody>
          </p:sp>
          <p:sp>
            <p:nvSpPr>
              <p:cNvPr id="119" name="TextovéPole 118">
                <a:extLst>
                  <a:ext uri="{FF2B5EF4-FFF2-40B4-BE49-F238E27FC236}">
                    <a16:creationId xmlns:a16="http://schemas.microsoft.com/office/drawing/2014/main" id="{73578206-D6DC-23C1-9DB4-7E8809A9B8A6}"/>
                  </a:ext>
                </a:extLst>
              </p:cNvPr>
              <p:cNvSpPr txBox="1"/>
              <p:nvPr/>
            </p:nvSpPr>
            <p:spPr>
              <a:xfrm>
                <a:off x="9088335" y="99409"/>
                <a:ext cx="1059906" cy="369332"/>
              </a:xfrm>
              <a:prstGeom prst="rect">
                <a:avLst/>
              </a:prstGeom>
              <a:noFill/>
            </p:spPr>
            <p:txBody>
              <a:bodyPr wrap="none" rtlCol="0">
                <a:spAutoFit/>
              </a:bodyPr>
              <a:lstStyle/>
              <a:p>
                <a:r>
                  <a:rPr lang="cs-CZ" dirty="0">
                    <a:solidFill>
                      <a:schemeClr val="tx1"/>
                    </a:solidFill>
                  </a:rPr>
                  <a:t>[ 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p>
            </p:txBody>
          </p:sp>
          <p:cxnSp>
            <p:nvCxnSpPr>
              <p:cNvPr id="120" name="Přímá spojnice 119">
                <a:extLst>
                  <a:ext uri="{FF2B5EF4-FFF2-40B4-BE49-F238E27FC236}">
                    <a16:creationId xmlns:a16="http://schemas.microsoft.com/office/drawing/2014/main" id="{8F4BDBA3-D504-6248-9331-3EDB2A62AC54}"/>
                  </a:ext>
                </a:extLst>
              </p:cNvPr>
              <p:cNvCxnSpPr>
                <a:cxnSpLocks/>
              </p:cNvCxnSpPr>
              <p:nvPr/>
            </p:nvCxnSpPr>
            <p:spPr>
              <a:xfrm flipV="1">
                <a:off x="9132341" y="512939"/>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13" name="Přímá spojnice 112">
              <a:extLst>
                <a:ext uri="{FF2B5EF4-FFF2-40B4-BE49-F238E27FC236}">
                  <a16:creationId xmlns:a16="http://schemas.microsoft.com/office/drawing/2014/main" id="{FEBA2CA9-F29B-D04B-F164-8B1C77AA6184}"/>
                </a:ext>
              </a:extLst>
            </p:cNvPr>
            <p:cNvCxnSpPr>
              <a:cxnSpLocks/>
            </p:cNvCxnSpPr>
            <p:nvPr/>
          </p:nvCxnSpPr>
          <p:spPr>
            <a:xfrm flipV="1">
              <a:off x="11257682" y="509188"/>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14" name="TextovéPole 113">
              <a:extLst>
                <a:ext uri="{FF2B5EF4-FFF2-40B4-BE49-F238E27FC236}">
                  <a16:creationId xmlns:a16="http://schemas.microsoft.com/office/drawing/2014/main" id="{3EFBA706-5B79-D8B4-CB33-215680398886}"/>
                </a:ext>
              </a:extLst>
            </p:cNvPr>
            <p:cNvSpPr txBox="1"/>
            <p:nvPr/>
          </p:nvSpPr>
          <p:spPr>
            <a:xfrm>
              <a:off x="11239015" y="86833"/>
              <a:ext cx="877163" cy="369332"/>
            </a:xfrm>
            <a:prstGeom prst="rect">
              <a:avLst/>
            </a:prstGeom>
            <a:noFill/>
          </p:spPr>
          <p:txBody>
            <a:bodyPr wrap="none" rtlCol="0">
              <a:spAutoFit/>
            </a:bodyPr>
            <a:lstStyle/>
            <a:p>
              <a:r>
                <a:rPr lang="cs-CZ" dirty="0">
                  <a:solidFill>
                    <a:schemeClr val="tx1"/>
                  </a:solidFill>
                </a:rPr>
                <a:t>[ </a:t>
              </a:r>
              <a:r>
                <a:rPr lang="cs-CZ" dirty="0" err="1">
                  <a:solidFill>
                    <a:schemeClr val="tx1"/>
                  </a:solidFill>
                </a:rPr>
                <a:t>HAlb</a:t>
              </a:r>
              <a:r>
                <a:rPr lang="cs-CZ" dirty="0">
                  <a:solidFill>
                    <a:schemeClr val="tx1"/>
                  </a:solidFill>
                </a:rPr>
                <a:t>]</a:t>
              </a:r>
              <a:endParaRPr lang="cs-CZ" baseline="-25000" dirty="0">
                <a:solidFill>
                  <a:schemeClr val="tx1"/>
                </a:solidFill>
              </a:endParaRPr>
            </a:p>
          </p:txBody>
        </p:sp>
        <p:sp>
          <p:nvSpPr>
            <p:cNvPr id="115" name="TextovéPole 114">
              <a:extLst>
                <a:ext uri="{FF2B5EF4-FFF2-40B4-BE49-F238E27FC236}">
                  <a16:creationId xmlns:a16="http://schemas.microsoft.com/office/drawing/2014/main" id="{1DDA171B-0154-FAE1-046E-08C13C940FC9}"/>
                </a:ext>
              </a:extLst>
            </p:cNvPr>
            <p:cNvSpPr txBox="1"/>
            <p:nvPr/>
          </p:nvSpPr>
          <p:spPr>
            <a:xfrm>
              <a:off x="11236720" y="558066"/>
              <a:ext cx="748988" cy="369332"/>
            </a:xfrm>
            <a:prstGeom prst="rect">
              <a:avLst/>
            </a:prstGeom>
            <a:noFill/>
          </p:spPr>
          <p:txBody>
            <a:bodyPr wrap="none" rtlCol="0">
              <a:spAutoFit/>
            </a:bodyPr>
            <a:lstStyle/>
            <a:p>
              <a:r>
                <a:rPr lang="cs-CZ" dirty="0">
                  <a:solidFill>
                    <a:schemeClr val="tx1"/>
                  </a:solidFill>
                </a:rPr>
                <a:t>[ Alb</a:t>
              </a:r>
              <a:r>
                <a:rPr lang="cs-CZ" baseline="40000" dirty="0">
                  <a:solidFill>
                    <a:schemeClr val="tx1"/>
                  </a:solidFill>
                </a:rPr>
                <a:t>-</a:t>
              </a:r>
              <a:r>
                <a:rPr lang="cs-CZ" dirty="0">
                  <a:solidFill>
                    <a:schemeClr val="tx1"/>
                  </a:solidFill>
                </a:rPr>
                <a:t>]</a:t>
              </a:r>
            </a:p>
          </p:txBody>
        </p:sp>
        <p:sp>
          <p:nvSpPr>
            <p:cNvPr id="116" name="TextovéPole 115">
              <a:extLst>
                <a:ext uri="{FF2B5EF4-FFF2-40B4-BE49-F238E27FC236}">
                  <a16:creationId xmlns:a16="http://schemas.microsoft.com/office/drawing/2014/main" id="{FF0E5233-4F21-0FBD-E5E1-0A17D693D5B6}"/>
                </a:ext>
              </a:extLst>
            </p:cNvPr>
            <p:cNvSpPr txBox="1"/>
            <p:nvPr/>
          </p:nvSpPr>
          <p:spPr>
            <a:xfrm>
              <a:off x="8790394" y="321366"/>
              <a:ext cx="1071127" cy="369332"/>
            </a:xfrm>
            <a:prstGeom prst="rect">
              <a:avLst/>
            </a:prstGeom>
            <a:noFill/>
          </p:spPr>
          <p:txBody>
            <a:bodyPr wrap="none" rtlCol="0">
              <a:spAutoFit/>
            </a:bodyPr>
            <a:lstStyle/>
            <a:p>
              <a:r>
                <a:rPr lang="cs-CZ" dirty="0"/>
                <a:t>[H</a:t>
              </a:r>
              <a:r>
                <a:rPr lang="cs-CZ" baseline="40000" dirty="0"/>
                <a:t>+</a:t>
              </a:r>
              <a:r>
                <a:rPr lang="cs-CZ" dirty="0"/>
                <a:t>] = K</a:t>
              </a:r>
              <a:r>
                <a:rPr lang="cs-CZ" baseline="-25000" dirty="0"/>
                <a:t>1</a:t>
              </a:r>
            </a:p>
          </p:txBody>
        </p:sp>
        <p:sp>
          <p:nvSpPr>
            <p:cNvPr id="117" name="TextovéPole 116">
              <a:extLst>
                <a:ext uri="{FF2B5EF4-FFF2-40B4-BE49-F238E27FC236}">
                  <a16:creationId xmlns:a16="http://schemas.microsoft.com/office/drawing/2014/main" id="{DAB770A2-75A5-1089-8579-3450820A6F0D}"/>
                </a:ext>
              </a:extLst>
            </p:cNvPr>
            <p:cNvSpPr txBox="1"/>
            <p:nvPr/>
          </p:nvSpPr>
          <p:spPr>
            <a:xfrm>
              <a:off x="10649097" y="302283"/>
              <a:ext cx="686406" cy="369332"/>
            </a:xfrm>
            <a:prstGeom prst="rect">
              <a:avLst/>
            </a:prstGeom>
            <a:noFill/>
          </p:spPr>
          <p:txBody>
            <a:bodyPr wrap="none" rtlCol="0">
              <a:spAutoFit/>
            </a:bodyPr>
            <a:lstStyle/>
            <a:p>
              <a:r>
                <a:rPr lang="cs-CZ" dirty="0"/>
                <a:t>=  K</a:t>
              </a:r>
              <a:r>
                <a:rPr lang="cs-CZ" baseline="-25000" dirty="0"/>
                <a:t>2</a:t>
              </a:r>
            </a:p>
          </p:txBody>
        </p:sp>
      </p:grpSp>
      <p:sp>
        <p:nvSpPr>
          <p:cNvPr id="127" name="Šipka: dolů 126">
            <a:extLst>
              <a:ext uri="{FF2B5EF4-FFF2-40B4-BE49-F238E27FC236}">
                <a16:creationId xmlns:a16="http://schemas.microsoft.com/office/drawing/2014/main" id="{7E6F9175-A761-7EE4-5C25-DBBDB41ABD3B}"/>
              </a:ext>
            </a:extLst>
          </p:cNvPr>
          <p:cNvSpPr/>
          <p:nvPr/>
        </p:nvSpPr>
        <p:spPr>
          <a:xfrm rot="10800000">
            <a:off x="4779193" y="4143488"/>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8" name="Šipka: dolů 127">
            <a:extLst>
              <a:ext uri="{FF2B5EF4-FFF2-40B4-BE49-F238E27FC236}">
                <a16:creationId xmlns:a16="http://schemas.microsoft.com/office/drawing/2014/main" id="{0CE8A932-3F72-8BBF-ED45-65F5657C0387}"/>
              </a:ext>
            </a:extLst>
          </p:cNvPr>
          <p:cNvSpPr/>
          <p:nvPr/>
        </p:nvSpPr>
        <p:spPr>
          <a:xfrm rot="10800000">
            <a:off x="4755767" y="4587116"/>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9" name="Šipka: dolů 128">
            <a:extLst>
              <a:ext uri="{FF2B5EF4-FFF2-40B4-BE49-F238E27FC236}">
                <a16:creationId xmlns:a16="http://schemas.microsoft.com/office/drawing/2014/main" id="{2F9EF5E5-7358-EA38-8712-BE2238968AA4}"/>
              </a:ext>
            </a:extLst>
          </p:cNvPr>
          <p:cNvSpPr/>
          <p:nvPr/>
        </p:nvSpPr>
        <p:spPr>
          <a:xfrm rot="10800000">
            <a:off x="6309067" y="4625895"/>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Šipka: dolů 129">
            <a:extLst>
              <a:ext uri="{FF2B5EF4-FFF2-40B4-BE49-F238E27FC236}">
                <a16:creationId xmlns:a16="http://schemas.microsoft.com/office/drawing/2014/main" id="{A27BE322-ECA0-0A27-B8A5-96D6A2FF7C60}"/>
              </a:ext>
            </a:extLst>
          </p:cNvPr>
          <p:cNvSpPr/>
          <p:nvPr/>
        </p:nvSpPr>
        <p:spPr>
          <a:xfrm rot="10800000">
            <a:off x="6304412" y="4130377"/>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1" name="TextovéPole 130">
            <a:extLst>
              <a:ext uri="{FF2B5EF4-FFF2-40B4-BE49-F238E27FC236}">
                <a16:creationId xmlns:a16="http://schemas.microsoft.com/office/drawing/2014/main" id="{896C0CCA-7C06-C0BB-32BF-92634974FD7B}"/>
              </a:ext>
            </a:extLst>
          </p:cNvPr>
          <p:cNvSpPr txBox="1"/>
          <p:nvPr/>
        </p:nvSpPr>
        <p:spPr>
          <a:xfrm>
            <a:off x="30062" y="-24795"/>
            <a:ext cx="1988767" cy="369332"/>
          </a:xfrm>
          <a:prstGeom prst="rect">
            <a:avLst/>
          </a:prstGeom>
          <a:noFill/>
        </p:spPr>
        <p:txBody>
          <a:bodyPr wrap="square" rtlCol="0">
            <a:spAutoFit/>
          </a:bodyPr>
          <a:lstStyle/>
          <a:p>
            <a:r>
              <a:rPr lang="cs-CZ" b="1" dirty="0">
                <a:solidFill>
                  <a:srgbClr val="FF0000"/>
                </a:solidFill>
              </a:rPr>
              <a:t>Normální stav</a:t>
            </a:r>
          </a:p>
        </p:txBody>
      </p:sp>
      <p:sp>
        <p:nvSpPr>
          <p:cNvPr id="132" name="TextovéPole 131">
            <a:extLst>
              <a:ext uri="{FF2B5EF4-FFF2-40B4-BE49-F238E27FC236}">
                <a16:creationId xmlns:a16="http://schemas.microsoft.com/office/drawing/2014/main" id="{6EADC31B-A969-B4C6-5669-3339D4FC41FB}"/>
              </a:ext>
            </a:extLst>
          </p:cNvPr>
          <p:cNvSpPr txBox="1"/>
          <p:nvPr/>
        </p:nvSpPr>
        <p:spPr>
          <a:xfrm>
            <a:off x="155993" y="2996457"/>
            <a:ext cx="3398718" cy="369332"/>
          </a:xfrm>
          <a:prstGeom prst="rect">
            <a:avLst/>
          </a:prstGeom>
          <a:noFill/>
        </p:spPr>
        <p:txBody>
          <a:bodyPr wrap="square" rtlCol="0">
            <a:spAutoFit/>
          </a:bodyPr>
          <a:lstStyle/>
          <a:p>
            <a:r>
              <a:rPr lang="cs-CZ" b="1" dirty="0" err="1">
                <a:solidFill>
                  <a:srgbClr val="FF0000"/>
                </a:solidFill>
              </a:rPr>
              <a:t>Zakoncentrování</a:t>
            </a:r>
            <a:r>
              <a:rPr lang="cs-CZ" b="1" dirty="0">
                <a:solidFill>
                  <a:srgbClr val="FF0000"/>
                </a:solidFill>
              </a:rPr>
              <a:t> in vitro</a:t>
            </a:r>
          </a:p>
        </p:txBody>
      </p:sp>
    </p:spTree>
    <p:extLst>
      <p:ext uri="{BB962C8B-B14F-4D97-AF65-F5344CB8AC3E}">
        <p14:creationId xmlns:p14="http://schemas.microsoft.com/office/powerpoint/2010/main" val="1753587712"/>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CF08F2-87B1-A7D4-EA78-922A27CE480A}"/>
            </a:ext>
          </a:extLst>
        </p:cNvPr>
        <p:cNvGrpSpPr/>
        <p:nvPr/>
      </p:nvGrpSpPr>
      <p:grpSpPr>
        <a:xfrm>
          <a:off x="0" y="0"/>
          <a:ext cx="0" cy="0"/>
          <a:chOff x="0" y="0"/>
          <a:chExt cx="0" cy="0"/>
        </a:xfrm>
      </p:grpSpPr>
      <p:sp>
        <p:nvSpPr>
          <p:cNvPr id="74" name="Šipka: doprava 73">
            <a:extLst>
              <a:ext uri="{FF2B5EF4-FFF2-40B4-BE49-F238E27FC236}">
                <a16:creationId xmlns:a16="http://schemas.microsoft.com/office/drawing/2014/main" id="{B9140975-8ADC-BA1B-54A6-2B063055A292}"/>
              </a:ext>
            </a:extLst>
          </p:cNvPr>
          <p:cNvSpPr/>
          <p:nvPr/>
        </p:nvSpPr>
        <p:spPr>
          <a:xfrm rot="9065787">
            <a:off x="8674267" y="5235022"/>
            <a:ext cx="779185" cy="2713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2" name="Šipka: doprava 81">
            <a:extLst>
              <a:ext uri="{FF2B5EF4-FFF2-40B4-BE49-F238E27FC236}">
                <a16:creationId xmlns:a16="http://schemas.microsoft.com/office/drawing/2014/main" id="{F1E7D470-A7BD-29B8-3A1F-6A2410FB8A8A}"/>
              </a:ext>
            </a:extLst>
          </p:cNvPr>
          <p:cNvSpPr/>
          <p:nvPr/>
        </p:nvSpPr>
        <p:spPr>
          <a:xfrm rot="16200000">
            <a:off x="7805146" y="4224235"/>
            <a:ext cx="779185" cy="2573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1" name="Obdélník 80">
            <a:extLst>
              <a:ext uri="{FF2B5EF4-FFF2-40B4-BE49-F238E27FC236}">
                <a16:creationId xmlns:a16="http://schemas.microsoft.com/office/drawing/2014/main" id="{BB2ED24C-5159-B7CB-8687-2A3920E25A1F}"/>
              </a:ext>
            </a:extLst>
          </p:cNvPr>
          <p:cNvSpPr/>
          <p:nvPr/>
        </p:nvSpPr>
        <p:spPr>
          <a:xfrm>
            <a:off x="9209275" y="3224840"/>
            <a:ext cx="879534" cy="563451"/>
          </a:xfrm>
          <a:prstGeom prst="rect">
            <a:avLst/>
          </a:prstGeom>
          <a:solidFill>
            <a:schemeClr val="bg1"/>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p:txBody>
      </p:sp>
      <p:sp>
        <p:nvSpPr>
          <p:cNvPr id="78" name="Šipka: doprava 77">
            <a:extLst>
              <a:ext uri="{FF2B5EF4-FFF2-40B4-BE49-F238E27FC236}">
                <a16:creationId xmlns:a16="http://schemas.microsoft.com/office/drawing/2014/main" id="{A978EE87-A0AE-8B2D-CE01-A0D4F5D69EA0}"/>
              </a:ext>
            </a:extLst>
          </p:cNvPr>
          <p:cNvSpPr/>
          <p:nvPr/>
        </p:nvSpPr>
        <p:spPr>
          <a:xfrm rot="19938425">
            <a:off x="9838215" y="3308010"/>
            <a:ext cx="1161416" cy="22063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Obdélník 56">
            <a:extLst>
              <a:ext uri="{FF2B5EF4-FFF2-40B4-BE49-F238E27FC236}">
                <a16:creationId xmlns:a16="http://schemas.microsoft.com/office/drawing/2014/main" id="{45ECC1BB-F466-8F46-E72D-ECF085F26AE8}"/>
              </a:ext>
            </a:extLst>
          </p:cNvPr>
          <p:cNvSpPr/>
          <p:nvPr/>
        </p:nvSpPr>
        <p:spPr>
          <a:xfrm>
            <a:off x="10944367" y="2784333"/>
            <a:ext cx="863202"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80" name="Obdélník 79">
            <a:extLst>
              <a:ext uri="{FF2B5EF4-FFF2-40B4-BE49-F238E27FC236}">
                <a16:creationId xmlns:a16="http://schemas.microsoft.com/office/drawing/2014/main" id="{6E6E4122-B0F5-C6F3-D1E7-25DE19A49D9B}"/>
              </a:ext>
            </a:extLst>
          </p:cNvPr>
          <p:cNvSpPr/>
          <p:nvPr/>
        </p:nvSpPr>
        <p:spPr>
          <a:xfrm>
            <a:off x="10944367" y="2880413"/>
            <a:ext cx="863202" cy="6791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79" name="Obdélník 78">
            <a:extLst>
              <a:ext uri="{FF2B5EF4-FFF2-40B4-BE49-F238E27FC236}">
                <a16:creationId xmlns:a16="http://schemas.microsoft.com/office/drawing/2014/main" id="{2C0C4EAB-A7D5-544E-7B4A-7C0DA7304506}"/>
              </a:ext>
            </a:extLst>
          </p:cNvPr>
          <p:cNvSpPr/>
          <p:nvPr/>
        </p:nvSpPr>
        <p:spPr>
          <a:xfrm>
            <a:off x="10996839" y="5000202"/>
            <a:ext cx="970584" cy="461442"/>
          </a:xfrm>
          <a:prstGeom prst="rect">
            <a:avLst/>
          </a:prstGeom>
          <a:solidFill>
            <a:schemeClr val="bg1"/>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p:txBody>
      </p:sp>
      <p:sp>
        <p:nvSpPr>
          <p:cNvPr id="77" name="Šipka: doprava 76">
            <a:extLst>
              <a:ext uri="{FF2B5EF4-FFF2-40B4-BE49-F238E27FC236}">
                <a16:creationId xmlns:a16="http://schemas.microsoft.com/office/drawing/2014/main" id="{78DEC724-DBCD-82DA-A503-42774B520448}"/>
              </a:ext>
            </a:extLst>
          </p:cNvPr>
          <p:cNvSpPr/>
          <p:nvPr/>
        </p:nvSpPr>
        <p:spPr>
          <a:xfrm rot="1722831">
            <a:off x="9933487" y="3871747"/>
            <a:ext cx="1266916" cy="24561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6" name="Šipka: doprava 75">
            <a:extLst>
              <a:ext uri="{FF2B5EF4-FFF2-40B4-BE49-F238E27FC236}">
                <a16:creationId xmlns:a16="http://schemas.microsoft.com/office/drawing/2014/main" id="{875A0C2A-3DC9-4EF1-CF7A-83B406E3C505}"/>
              </a:ext>
            </a:extLst>
          </p:cNvPr>
          <p:cNvSpPr/>
          <p:nvPr/>
        </p:nvSpPr>
        <p:spPr>
          <a:xfrm rot="8891960">
            <a:off x="10145751" y="4487684"/>
            <a:ext cx="1223945" cy="2764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Šipka: doprava 74">
            <a:extLst>
              <a:ext uri="{FF2B5EF4-FFF2-40B4-BE49-F238E27FC236}">
                <a16:creationId xmlns:a16="http://schemas.microsoft.com/office/drawing/2014/main" id="{F18CC8AF-5D27-823B-64E7-79CF5F54187A}"/>
              </a:ext>
            </a:extLst>
          </p:cNvPr>
          <p:cNvSpPr/>
          <p:nvPr/>
        </p:nvSpPr>
        <p:spPr>
          <a:xfrm rot="12218421">
            <a:off x="10176826" y="5225260"/>
            <a:ext cx="965921" cy="23829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3" name="Šipka: doprava 72">
            <a:extLst>
              <a:ext uri="{FF2B5EF4-FFF2-40B4-BE49-F238E27FC236}">
                <a16:creationId xmlns:a16="http://schemas.microsoft.com/office/drawing/2014/main" id="{8CC26EB1-B571-B422-ECE2-AE8C2DB71115}"/>
              </a:ext>
            </a:extLst>
          </p:cNvPr>
          <p:cNvSpPr/>
          <p:nvPr/>
        </p:nvSpPr>
        <p:spPr>
          <a:xfrm rot="12443257">
            <a:off x="8639222" y="4698037"/>
            <a:ext cx="779185" cy="2573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8" name="Obdélník 47">
            <a:extLst>
              <a:ext uri="{FF2B5EF4-FFF2-40B4-BE49-F238E27FC236}">
                <a16:creationId xmlns:a16="http://schemas.microsoft.com/office/drawing/2014/main" id="{73F8AC7E-8DE4-5ED7-2F71-AF1A2ECC3F83}"/>
              </a:ext>
            </a:extLst>
          </p:cNvPr>
          <p:cNvSpPr/>
          <p:nvPr/>
        </p:nvSpPr>
        <p:spPr>
          <a:xfrm>
            <a:off x="3228669" y="5201264"/>
            <a:ext cx="970585"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p:txBody>
      </p:sp>
      <p:sp>
        <p:nvSpPr>
          <p:cNvPr id="47" name="Obdélník 46">
            <a:extLst>
              <a:ext uri="{FF2B5EF4-FFF2-40B4-BE49-F238E27FC236}">
                <a16:creationId xmlns:a16="http://schemas.microsoft.com/office/drawing/2014/main" id="{20840AA1-E62F-533F-2C75-EA6CE91CC2D1}"/>
              </a:ext>
            </a:extLst>
          </p:cNvPr>
          <p:cNvSpPr/>
          <p:nvPr/>
        </p:nvSpPr>
        <p:spPr>
          <a:xfrm>
            <a:off x="9849" y="4333272"/>
            <a:ext cx="923494"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p:txBody>
      </p:sp>
      <p:sp>
        <p:nvSpPr>
          <p:cNvPr id="45" name="Obdélník 44">
            <a:extLst>
              <a:ext uri="{FF2B5EF4-FFF2-40B4-BE49-F238E27FC236}">
                <a16:creationId xmlns:a16="http://schemas.microsoft.com/office/drawing/2014/main" id="{CB4E9DE9-79F4-C8B1-B7C7-67DED45E2E6F}"/>
              </a:ext>
            </a:extLst>
          </p:cNvPr>
          <p:cNvSpPr/>
          <p:nvPr/>
        </p:nvSpPr>
        <p:spPr>
          <a:xfrm>
            <a:off x="1581026" y="4748010"/>
            <a:ext cx="879534"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p:txBody>
      </p:sp>
      <p:sp>
        <p:nvSpPr>
          <p:cNvPr id="44" name="Obdélník 43">
            <a:extLst>
              <a:ext uri="{FF2B5EF4-FFF2-40B4-BE49-F238E27FC236}">
                <a16:creationId xmlns:a16="http://schemas.microsoft.com/office/drawing/2014/main" id="{FAFFB0A1-A981-295F-B3FF-D179FEA0DA3B}"/>
              </a:ext>
            </a:extLst>
          </p:cNvPr>
          <p:cNvSpPr/>
          <p:nvPr/>
        </p:nvSpPr>
        <p:spPr>
          <a:xfrm>
            <a:off x="1439556" y="3458472"/>
            <a:ext cx="879534"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p:txBody>
      </p:sp>
      <p:sp>
        <p:nvSpPr>
          <p:cNvPr id="43" name="Obdélník 42">
            <a:extLst>
              <a:ext uri="{FF2B5EF4-FFF2-40B4-BE49-F238E27FC236}">
                <a16:creationId xmlns:a16="http://schemas.microsoft.com/office/drawing/2014/main" id="{AB445908-AB93-08E4-A8E1-B68A281610C0}"/>
              </a:ext>
            </a:extLst>
          </p:cNvPr>
          <p:cNvSpPr/>
          <p:nvPr/>
        </p:nvSpPr>
        <p:spPr>
          <a:xfrm>
            <a:off x="3174649" y="3044442"/>
            <a:ext cx="863202" cy="563451"/>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7" name="Obdélník 6">
            <a:extLst>
              <a:ext uri="{FF2B5EF4-FFF2-40B4-BE49-F238E27FC236}">
                <a16:creationId xmlns:a16="http://schemas.microsoft.com/office/drawing/2014/main" id="{BA42DAC0-96FF-92AD-97EC-41029391483B}"/>
              </a:ext>
            </a:extLst>
          </p:cNvPr>
          <p:cNvSpPr/>
          <p:nvPr/>
        </p:nvSpPr>
        <p:spPr>
          <a:xfrm>
            <a:off x="507811" y="2361425"/>
            <a:ext cx="877130" cy="583504"/>
          </a:xfrm>
          <a:prstGeom prst="rect">
            <a:avLst/>
          </a:prstGeom>
          <a:no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sz="2800" dirty="0">
                <a:solidFill>
                  <a:schemeClr val="tx1"/>
                </a:solidFill>
              </a:rPr>
              <a:t>H</a:t>
            </a:r>
            <a:r>
              <a:rPr lang="cs-CZ" sz="2800" baseline="-25000" dirty="0">
                <a:solidFill>
                  <a:schemeClr val="tx1"/>
                </a:solidFill>
              </a:rPr>
              <a:t>2</a:t>
            </a:r>
            <a:r>
              <a:rPr lang="cs-CZ" sz="2800" dirty="0">
                <a:solidFill>
                  <a:schemeClr val="tx1"/>
                </a:solidFill>
              </a:rPr>
              <a:t>O</a:t>
            </a:r>
            <a:endParaRPr lang="cs-CZ" sz="2800" baseline="-25000" dirty="0">
              <a:solidFill>
                <a:schemeClr val="tx1"/>
              </a:solidFill>
            </a:endParaRPr>
          </a:p>
        </p:txBody>
      </p:sp>
      <p:sp>
        <p:nvSpPr>
          <p:cNvPr id="8" name="Obdélník 7">
            <a:extLst>
              <a:ext uri="{FF2B5EF4-FFF2-40B4-BE49-F238E27FC236}">
                <a16:creationId xmlns:a16="http://schemas.microsoft.com/office/drawing/2014/main" id="{25D15B8C-1241-0A53-614A-D476CDCF0A54}"/>
              </a:ext>
            </a:extLst>
          </p:cNvPr>
          <p:cNvSpPr/>
          <p:nvPr/>
        </p:nvSpPr>
        <p:spPr>
          <a:xfrm>
            <a:off x="3305863" y="2151274"/>
            <a:ext cx="970585" cy="641720"/>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HCO</a:t>
            </a:r>
            <a:r>
              <a:rPr lang="cs-CZ" baseline="-25000" dirty="0">
                <a:solidFill>
                  <a:schemeClr val="tx1"/>
                </a:solidFill>
              </a:rPr>
              <a:t>3</a:t>
            </a:r>
            <a:r>
              <a:rPr lang="cs-CZ" baseline="40000" dirty="0">
                <a:solidFill>
                  <a:schemeClr val="tx1"/>
                </a:solidFill>
              </a:rPr>
              <a:t>-</a:t>
            </a:r>
          </a:p>
        </p:txBody>
      </p:sp>
      <p:sp>
        <p:nvSpPr>
          <p:cNvPr id="9" name="Obdélník 8">
            <a:extLst>
              <a:ext uri="{FF2B5EF4-FFF2-40B4-BE49-F238E27FC236}">
                <a16:creationId xmlns:a16="http://schemas.microsoft.com/office/drawing/2014/main" id="{ACB30CA1-8DA7-42D2-8D0D-C1676445E369}"/>
              </a:ext>
            </a:extLst>
          </p:cNvPr>
          <p:cNvSpPr/>
          <p:nvPr/>
        </p:nvSpPr>
        <p:spPr>
          <a:xfrm>
            <a:off x="3251844" y="16107"/>
            <a:ext cx="863202" cy="563451"/>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2" name="Obdélník 1">
            <a:extLst>
              <a:ext uri="{FF2B5EF4-FFF2-40B4-BE49-F238E27FC236}">
                <a16:creationId xmlns:a16="http://schemas.microsoft.com/office/drawing/2014/main" id="{DA7778FA-667B-512E-0041-5B68B3E3B4BB}"/>
              </a:ext>
            </a:extLst>
          </p:cNvPr>
          <p:cNvSpPr/>
          <p:nvPr/>
        </p:nvSpPr>
        <p:spPr>
          <a:xfrm>
            <a:off x="1518359" y="401975"/>
            <a:ext cx="879532" cy="56345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err="1">
                <a:solidFill>
                  <a:schemeClr val="tx1"/>
                </a:solidFill>
              </a:rPr>
              <a:t>HAlb</a:t>
            </a:r>
            <a:endParaRPr lang="cs-CZ" dirty="0">
              <a:solidFill>
                <a:schemeClr val="tx1"/>
              </a:solidFill>
            </a:endParaRPr>
          </a:p>
        </p:txBody>
      </p:sp>
      <p:sp>
        <p:nvSpPr>
          <p:cNvPr id="10" name="Obdélník 9">
            <a:extLst>
              <a:ext uri="{FF2B5EF4-FFF2-40B4-BE49-F238E27FC236}">
                <a16:creationId xmlns:a16="http://schemas.microsoft.com/office/drawing/2014/main" id="{8DF195F0-DD7F-D2FC-A236-6BB35E40A473}"/>
              </a:ext>
            </a:extLst>
          </p:cNvPr>
          <p:cNvSpPr/>
          <p:nvPr/>
        </p:nvSpPr>
        <p:spPr>
          <a:xfrm>
            <a:off x="1658608" y="1686257"/>
            <a:ext cx="874831" cy="574970"/>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p>
        </p:txBody>
      </p:sp>
      <p:sp>
        <p:nvSpPr>
          <p:cNvPr id="6" name="Obdélník 5">
            <a:extLst>
              <a:ext uri="{FF2B5EF4-FFF2-40B4-BE49-F238E27FC236}">
                <a16:creationId xmlns:a16="http://schemas.microsoft.com/office/drawing/2014/main" id="{E9DF4736-74FE-EABB-5DE9-35DFE0CF8843}"/>
              </a:ext>
            </a:extLst>
          </p:cNvPr>
          <p:cNvSpPr/>
          <p:nvPr/>
        </p:nvSpPr>
        <p:spPr>
          <a:xfrm>
            <a:off x="90186" y="1285292"/>
            <a:ext cx="911829" cy="63030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CO</a:t>
            </a:r>
            <a:r>
              <a:rPr lang="cs-CZ" baseline="-25000" dirty="0">
                <a:solidFill>
                  <a:schemeClr val="tx1"/>
                </a:solidFill>
              </a:rPr>
              <a:t>2</a:t>
            </a:r>
          </a:p>
        </p:txBody>
      </p:sp>
      <p:sp>
        <p:nvSpPr>
          <p:cNvPr id="12" name="Šipka: obousměrná vodorovná 11">
            <a:extLst>
              <a:ext uri="{FF2B5EF4-FFF2-40B4-BE49-F238E27FC236}">
                <a16:creationId xmlns:a16="http://schemas.microsoft.com/office/drawing/2014/main" id="{9BB1F82D-D27A-61D8-B540-75A9767DB620}"/>
              </a:ext>
            </a:extLst>
          </p:cNvPr>
          <p:cNvSpPr/>
          <p:nvPr/>
        </p:nvSpPr>
        <p:spPr>
          <a:xfrm rot="1766122">
            <a:off x="977064" y="1669672"/>
            <a:ext cx="714071" cy="26705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Šipka: obousměrná vodorovná 12">
            <a:extLst>
              <a:ext uri="{FF2B5EF4-FFF2-40B4-BE49-F238E27FC236}">
                <a16:creationId xmlns:a16="http://schemas.microsoft.com/office/drawing/2014/main" id="{22809E0B-24B0-4032-FD94-908C4D88A331}"/>
              </a:ext>
            </a:extLst>
          </p:cNvPr>
          <p:cNvSpPr/>
          <p:nvPr/>
        </p:nvSpPr>
        <p:spPr>
          <a:xfrm rot="19756185">
            <a:off x="911166" y="2171757"/>
            <a:ext cx="823151" cy="25721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Šipka: obousměrná vodorovná 13">
            <a:extLst>
              <a:ext uri="{FF2B5EF4-FFF2-40B4-BE49-F238E27FC236}">
                <a16:creationId xmlns:a16="http://schemas.microsoft.com/office/drawing/2014/main" id="{C99F328F-3D46-95D3-CBDF-EEE70C417A72}"/>
              </a:ext>
            </a:extLst>
          </p:cNvPr>
          <p:cNvSpPr/>
          <p:nvPr/>
        </p:nvSpPr>
        <p:spPr>
          <a:xfrm rot="1972492">
            <a:off x="2484114" y="2147804"/>
            <a:ext cx="852051" cy="2551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Šipka: obousměrná vodorovná 14">
            <a:extLst>
              <a:ext uri="{FF2B5EF4-FFF2-40B4-BE49-F238E27FC236}">
                <a16:creationId xmlns:a16="http://schemas.microsoft.com/office/drawing/2014/main" id="{5DBD9652-D196-6305-7994-D2176B22EB43}"/>
              </a:ext>
            </a:extLst>
          </p:cNvPr>
          <p:cNvSpPr/>
          <p:nvPr/>
        </p:nvSpPr>
        <p:spPr>
          <a:xfrm rot="19660397">
            <a:off x="2441092" y="1544873"/>
            <a:ext cx="1040664" cy="24086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Šipka: obousměrná vodorovná 15">
            <a:extLst>
              <a:ext uri="{FF2B5EF4-FFF2-40B4-BE49-F238E27FC236}">
                <a16:creationId xmlns:a16="http://schemas.microsoft.com/office/drawing/2014/main" id="{8EDECD26-42DF-C40D-BC34-9808260DD2D2}"/>
              </a:ext>
            </a:extLst>
          </p:cNvPr>
          <p:cNvSpPr/>
          <p:nvPr/>
        </p:nvSpPr>
        <p:spPr>
          <a:xfrm rot="1587704">
            <a:off x="2351561" y="860180"/>
            <a:ext cx="1115477" cy="269528"/>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Šipka: obousměrná vodorovná 16">
            <a:extLst>
              <a:ext uri="{FF2B5EF4-FFF2-40B4-BE49-F238E27FC236}">
                <a16:creationId xmlns:a16="http://schemas.microsoft.com/office/drawing/2014/main" id="{A9A90E4E-B344-AB65-E127-628024517205}"/>
              </a:ext>
            </a:extLst>
          </p:cNvPr>
          <p:cNvSpPr/>
          <p:nvPr/>
        </p:nvSpPr>
        <p:spPr>
          <a:xfrm rot="19945150">
            <a:off x="2348413" y="267191"/>
            <a:ext cx="941988" cy="25883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1" name="Obdélník 30">
            <a:extLst>
              <a:ext uri="{FF2B5EF4-FFF2-40B4-BE49-F238E27FC236}">
                <a16:creationId xmlns:a16="http://schemas.microsoft.com/office/drawing/2014/main" id="{82912680-C2BA-EF96-7EB9-72EB9E2BEB55}"/>
              </a:ext>
            </a:extLst>
          </p:cNvPr>
          <p:cNvSpPr/>
          <p:nvPr/>
        </p:nvSpPr>
        <p:spPr>
          <a:xfrm>
            <a:off x="3228669" y="5378778"/>
            <a:ext cx="970585" cy="641720"/>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HCO</a:t>
            </a:r>
            <a:r>
              <a:rPr lang="cs-CZ" baseline="-25000" dirty="0">
                <a:solidFill>
                  <a:schemeClr val="tx1"/>
                </a:solidFill>
              </a:rPr>
              <a:t>3</a:t>
            </a:r>
            <a:r>
              <a:rPr lang="cs-CZ" baseline="40000" dirty="0">
                <a:solidFill>
                  <a:schemeClr val="tx1"/>
                </a:solidFill>
              </a:rPr>
              <a:t>-</a:t>
            </a:r>
          </a:p>
        </p:txBody>
      </p:sp>
      <p:sp>
        <p:nvSpPr>
          <p:cNvPr id="32" name="Obdélník 31">
            <a:extLst>
              <a:ext uri="{FF2B5EF4-FFF2-40B4-BE49-F238E27FC236}">
                <a16:creationId xmlns:a16="http://schemas.microsoft.com/office/drawing/2014/main" id="{869774FD-4481-3AD4-D7B7-638B51EF831D}"/>
              </a:ext>
            </a:extLst>
          </p:cNvPr>
          <p:cNvSpPr/>
          <p:nvPr/>
        </p:nvSpPr>
        <p:spPr>
          <a:xfrm>
            <a:off x="3174650" y="3243611"/>
            <a:ext cx="863202" cy="563451"/>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33" name="Obdélník 32">
            <a:extLst>
              <a:ext uri="{FF2B5EF4-FFF2-40B4-BE49-F238E27FC236}">
                <a16:creationId xmlns:a16="http://schemas.microsoft.com/office/drawing/2014/main" id="{7B7FEA5B-A0E0-0171-6BE2-3C33925DCAD8}"/>
              </a:ext>
            </a:extLst>
          </p:cNvPr>
          <p:cNvSpPr/>
          <p:nvPr/>
        </p:nvSpPr>
        <p:spPr>
          <a:xfrm>
            <a:off x="1441165" y="3629479"/>
            <a:ext cx="879532" cy="56345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err="1">
                <a:solidFill>
                  <a:schemeClr val="tx1"/>
                </a:solidFill>
              </a:rPr>
              <a:t>HAlb</a:t>
            </a:r>
            <a:endParaRPr lang="cs-CZ" dirty="0">
              <a:solidFill>
                <a:schemeClr val="tx1"/>
              </a:solidFill>
            </a:endParaRPr>
          </a:p>
        </p:txBody>
      </p:sp>
      <p:sp>
        <p:nvSpPr>
          <p:cNvPr id="35" name="Obdélník 34">
            <a:extLst>
              <a:ext uri="{FF2B5EF4-FFF2-40B4-BE49-F238E27FC236}">
                <a16:creationId xmlns:a16="http://schemas.microsoft.com/office/drawing/2014/main" id="{BAA23658-66EB-9D36-D51B-BAAF013829C1}"/>
              </a:ext>
            </a:extLst>
          </p:cNvPr>
          <p:cNvSpPr/>
          <p:nvPr/>
        </p:nvSpPr>
        <p:spPr>
          <a:xfrm>
            <a:off x="1581414" y="4913761"/>
            <a:ext cx="874831" cy="574970"/>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p>
        </p:txBody>
      </p:sp>
      <p:sp>
        <p:nvSpPr>
          <p:cNvPr id="36" name="Obdélník 35">
            <a:extLst>
              <a:ext uri="{FF2B5EF4-FFF2-40B4-BE49-F238E27FC236}">
                <a16:creationId xmlns:a16="http://schemas.microsoft.com/office/drawing/2014/main" id="{F8B52668-587F-47BE-C39D-FA38FA1736AF}"/>
              </a:ext>
            </a:extLst>
          </p:cNvPr>
          <p:cNvSpPr/>
          <p:nvPr/>
        </p:nvSpPr>
        <p:spPr>
          <a:xfrm>
            <a:off x="12992" y="4512796"/>
            <a:ext cx="911829" cy="63030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CO</a:t>
            </a:r>
            <a:r>
              <a:rPr lang="cs-CZ" baseline="-25000" dirty="0">
                <a:solidFill>
                  <a:schemeClr val="tx1"/>
                </a:solidFill>
              </a:rPr>
              <a:t>2</a:t>
            </a:r>
          </a:p>
        </p:txBody>
      </p:sp>
      <p:sp>
        <p:nvSpPr>
          <p:cNvPr id="37" name="Šipka: obousměrná vodorovná 36">
            <a:extLst>
              <a:ext uri="{FF2B5EF4-FFF2-40B4-BE49-F238E27FC236}">
                <a16:creationId xmlns:a16="http://schemas.microsoft.com/office/drawing/2014/main" id="{CF160288-FFAC-C1D3-A145-7C3CE5B6216D}"/>
              </a:ext>
            </a:extLst>
          </p:cNvPr>
          <p:cNvSpPr/>
          <p:nvPr/>
        </p:nvSpPr>
        <p:spPr>
          <a:xfrm rot="1766122">
            <a:off x="899870" y="4897176"/>
            <a:ext cx="714071" cy="26705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Šipka: obousměrná vodorovná 37">
            <a:extLst>
              <a:ext uri="{FF2B5EF4-FFF2-40B4-BE49-F238E27FC236}">
                <a16:creationId xmlns:a16="http://schemas.microsoft.com/office/drawing/2014/main" id="{EF667A6B-4194-E6B7-F768-E94DC72227B7}"/>
              </a:ext>
            </a:extLst>
          </p:cNvPr>
          <p:cNvSpPr/>
          <p:nvPr/>
        </p:nvSpPr>
        <p:spPr>
          <a:xfrm rot="19756185">
            <a:off x="833972" y="5399261"/>
            <a:ext cx="823151" cy="25721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ipka: obousměrná vodorovná 38">
            <a:extLst>
              <a:ext uri="{FF2B5EF4-FFF2-40B4-BE49-F238E27FC236}">
                <a16:creationId xmlns:a16="http://schemas.microsoft.com/office/drawing/2014/main" id="{C5D9CBFF-1255-F97E-279A-AC400BBBA706}"/>
              </a:ext>
            </a:extLst>
          </p:cNvPr>
          <p:cNvSpPr/>
          <p:nvPr/>
        </p:nvSpPr>
        <p:spPr>
          <a:xfrm rot="1972492">
            <a:off x="2406920" y="5375308"/>
            <a:ext cx="852051" cy="2551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ipka: obousměrná vodorovná 39">
            <a:extLst>
              <a:ext uri="{FF2B5EF4-FFF2-40B4-BE49-F238E27FC236}">
                <a16:creationId xmlns:a16="http://schemas.microsoft.com/office/drawing/2014/main" id="{09CAE763-A971-8E05-9F87-E68BFB9E4D2E}"/>
              </a:ext>
            </a:extLst>
          </p:cNvPr>
          <p:cNvSpPr/>
          <p:nvPr/>
        </p:nvSpPr>
        <p:spPr>
          <a:xfrm rot="19660397">
            <a:off x="2363898" y="4772377"/>
            <a:ext cx="1040664" cy="24086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ipka: obousměrná vodorovná 40">
            <a:extLst>
              <a:ext uri="{FF2B5EF4-FFF2-40B4-BE49-F238E27FC236}">
                <a16:creationId xmlns:a16="http://schemas.microsoft.com/office/drawing/2014/main" id="{B795478E-ED8A-D0D5-3B4F-099A957E7CD4}"/>
              </a:ext>
            </a:extLst>
          </p:cNvPr>
          <p:cNvSpPr/>
          <p:nvPr/>
        </p:nvSpPr>
        <p:spPr>
          <a:xfrm rot="1587704">
            <a:off x="2274367" y="4087684"/>
            <a:ext cx="1115477" cy="269528"/>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ipka: obousměrná vodorovná 41">
            <a:extLst>
              <a:ext uri="{FF2B5EF4-FFF2-40B4-BE49-F238E27FC236}">
                <a16:creationId xmlns:a16="http://schemas.microsoft.com/office/drawing/2014/main" id="{B7CD209D-9A93-E8F4-05FD-FDC573F783F5}"/>
              </a:ext>
            </a:extLst>
          </p:cNvPr>
          <p:cNvSpPr/>
          <p:nvPr/>
        </p:nvSpPr>
        <p:spPr>
          <a:xfrm rot="19945150">
            <a:off x="2271219" y="3494695"/>
            <a:ext cx="941988" cy="25883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9" name="TextovéPole 48">
            <a:extLst>
              <a:ext uri="{FF2B5EF4-FFF2-40B4-BE49-F238E27FC236}">
                <a16:creationId xmlns:a16="http://schemas.microsoft.com/office/drawing/2014/main" id="{9B3CE201-CC35-A5D0-A984-729816BA4E1C}"/>
              </a:ext>
            </a:extLst>
          </p:cNvPr>
          <p:cNvSpPr txBox="1"/>
          <p:nvPr/>
        </p:nvSpPr>
        <p:spPr>
          <a:xfrm>
            <a:off x="3429395" y="1109420"/>
            <a:ext cx="441146" cy="369332"/>
          </a:xfrm>
          <a:prstGeom prst="rect">
            <a:avLst/>
          </a:prstGeom>
          <a:noFill/>
          <a:ln>
            <a:solidFill>
              <a:schemeClr val="tx1"/>
            </a:solidFill>
          </a:ln>
        </p:spPr>
        <p:txBody>
          <a:bodyPr wrap="none" rtlCol="0">
            <a:spAutoFit/>
          </a:bodyPr>
          <a:lstStyle/>
          <a:p>
            <a:r>
              <a:rPr lang="cs-CZ" dirty="0"/>
              <a:t>H</a:t>
            </a:r>
            <a:r>
              <a:rPr lang="cs-CZ" baseline="30000" dirty="0"/>
              <a:t>+</a:t>
            </a:r>
          </a:p>
        </p:txBody>
      </p:sp>
      <p:sp>
        <p:nvSpPr>
          <p:cNvPr id="50" name="TextovéPole 49">
            <a:extLst>
              <a:ext uri="{FF2B5EF4-FFF2-40B4-BE49-F238E27FC236}">
                <a16:creationId xmlns:a16="http://schemas.microsoft.com/office/drawing/2014/main" id="{B08EE3DC-3A9D-E61F-88D2-6332FD747272}"/>
              </a:ext>
            </a:extLst>
          </p:cNvPr>
          <p:cNvSpPr txBox="1"/>
          <p:nvPr/>
        </p:nvSpPr>
        <p:spPr>
          <a:xfrm>
            <a:off x="3352201" y="4341402"/>
            <a:ext cx="441146" cy="369332"/>
          </a:xfrm>
          <a:prstGeom prst="rect">
            <a:avLst/>
          </a:prstGeom>
          <a:noFill/>
          <a:ln>
            <a:solidFill>
              <a:schemeClr val="tx1"/>
            </a:solidFill>
          </a:ln>
        </p:spPr>
        <p:txBody>
          <a:bodyPr wrap="none" rtlCol="0">
            <a:spAutoFit/>
          </a:bodyPr>
          <a:lstStyle/>
          <a:p>
            <a:r>
              <a:rPr lang="cs-CZ" dirty="0"/>
              <a:t>H</a:t>
            </a:r>
            <a:r>
              <a:rPr lang="cs-CZ" baseline="30000" dirty="0"/>
              <a:t>+</a:t>
            </a:r>
          </a:p>
        </p:txBody>
      </p:sp>
      <p:pic>
        <p:nvPicPr>
          <p:cNvPr id="51" name="Obrázek 50">
            <a:extLst>
              <a:ext uri="{FF2B5EF4-FFF2-40B4-BE49-F238E27FC236}">
                <a16:creationId xmlns:a16="http://schemas.microsoft.com/office/drawing/2014/main" id="{5EC3C4D5-41AF-8D20-E7BB-18D13D9E8E50}"/>
              </a:ext>
            </a:extLst>
          </p:cNvPr>
          <p:cNvPicPr>
            <a:picLocks noChangeAspect="1"/>
          </p:cNvPicPr>
          <p:nvPr/>
        </p:nvPicPr>
        <p:blipFill rotWithShape="1">
          <a:blip r:embed="rId3">
            <a:clrChange>
              <a:clrFrom>
                <a:srgbClr val="B8E2F5"/>
              </a:clrFrom>
              <a:clrTo>
                <a:srgbClr val="B8E2F5">
                  <a:alpha val="0"/>
                </a:srgbClr>
              </a:clrTo>
            </a:clrChange>
            <a:extLst>
              <a:ext uri="{28A0092B-C50C-407E-A947-70E740481C1C}">
                <a14:useLocalDpi xmlns:a14="http://schemas.microsoft.com/office/drawing/2010/main" val="0"/>
              </a:ext>
            </a:extLst>
          </a:blip>
          <a:srcRect l="4163" t="63682" r="80344" b="23926"/>
          <a:stretch/>
        </p:blipFill>
        <p:spPr>
          <a:xfrm>
            <a:off x="7629620" y="2790503"/>
            <a:ext cx="1014564" cy="1270266"/>
          </a:xfrm>
          <a:prstGeom prst="rect">
            <a:avLst/>
          </a:prstGeom>
        </p:spPr>
      </p:pic>
      <p:sp>
        <p:nvSpPr>
          <p:cNvPr id="52" name="Obdélník 51">
            <a:extLst>
              <a:ext uri="{FF2B5EF4-FFF2-40B4-BE49-F238E27FC236}">
                <a16:creationId xmlns:a16="http://schemas.microsoft.com/office/drawing/2014/main" id="{B9619DF5-9CBD-02F4-11CB-7AABCDFCF579}"/>
              </a:ext>
            </a:extLst>
          </p:cNvPr>
          <p:cNvSpPr/>
          <p:nvPr/>
        </p:nvSpPr>
        <p:spPr>
          <a:xfrm>
            <a:off x="11007778" y="5085730"/>
            <a:ext cx="959645" cy="501359"/>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p:txBody>
      </p:sp>
      <p:sp>
        <p:nvSpPr>
          <p:cNvPr id="53" name="Obdélník 52">
            <a:extLst>
              <a:ext uri="{FF2B5EF4-FFF2-40B4-BE49-F238E27FC236}">
                <a16:creationId xmlns:a16="http://schemas.microsoft.com/office/drawing/2014/main" id="{E5FAD614-05EE-E607-302C-02044F683005}"/>
              </a:ext>
            </a:extLst>
          </p:cNvPr>
          <p:cNvSpPr/>
          <p:nvPr/>
        </p:nvSpPr>
        <p:spPr>
          <a:xfrm>
            <a:off x="7779567" y="4349765"/>
            <a:ext cx="911829" cy="369332"/>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p:txBody>
      </p:sp>
      <p:sp>
        <p:nvSpPr>
          <p:cNvPr id="55" name="Obdélník 54">
            <a:extLst>
              <a:ext uri="{FF2B5EF4-FFF2-40B4-BE49-F238E27FC236}">
                <a16:creationId xmlns:a16="http://schemas.microsoft.com/office/drawing/2014/main" id="{6767F1BB-C3FF-0967-96F8-0785232629D0}"/>
              </a:ext>
            </a:extLst>
          </p:cNvPr>
          <p:cNvSpPr/>
          <p:nvPr/>
        </p:nvSpPr>
        <p:spPr>
          <a:xfrm>
            <a:off x="9350744" y="4726529"/>
            <a:ext cx="879534" cy="407306"/>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p:txBody>
      </p:sp>
      <p:sp>
        <p:nvSpPr>
          <p:cNvPr id="56" name="Obdélník 55">
            <a:extLst>
              <a:ext uri="{FF2B5EF4-FFF2-40B4-BE49-F238E27FC236}">
                <a16:creationId xmlns:a16="http://schemas.microsoft.com/office/drawing/2014/main" id="{28660637-99F6-67F4-07CD-560585034758}"/>
              </a:ext>
            </a:extLst>
          </p:cNvPr>
          <p:cNvSpPr/>
          <p:nvPr/>
        </p:nvSpPr>
        <p:spPr>
          <a:xfrm>
            <a:off x="9209274" y="3347784"/>
            <a:ext cx="879534" cy="496513"/>
          </a:xfrm>
          <a:prstGeom prst="rect">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a:p>
            <a:pPr algn="ctr"/>
            <a:endParaRPr lang="cs-CZ" baseline="40000" dirty="0">
              <a:solidFill>
                <a:schemeClr val="tx1"/>
              </a:solidFill>
            </a:endParaRPr>
          </a:p>
        </p:txBody>
      </p:sp>
      <p:sp>
        <p:nvSpPr>
          <p:cNvPr id="59" name="Obdélník 58">
            <a:extLst>
              <a:ext uri="{FF2B5EF4-FFF2-40B4-BE49-F238E27FC236}">
                <a16:creationId xmlns:a16="http://schemas.microsoft.com/office/drawing/2014/main" id="{A7ABA769-0B8C-42EC-78D5-B315FEDEE03C}"/>
              </a:ext>
            </a:extLst>
          </p:cNvPr>
          <p:cNvSpPr/>
          <p:nvPr/>
        </p:nvSpPr>
        <p:spPr>
          <a:xfrm>
            <a:off x="10998387" y="5201152"/>
            <a:ext cx="970585" cy="641720"/>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HCO</a:t>
            </a:r>
            <a:r>
              <a:rPr lang="cs-CZ" baseline="-25000" dirty="0">
                <a:solidFill>
                  <a:schemeClr val="tx1"/>
                </a:solidFill>
              </a:rPr>
              <a:t>3</a:t>
            </a:r>
            <a:r>
              <a:rPr lang="cs-CZ" baseline="40000" dirty="0">
                <a:solidFill>
                  <a:schemeClr val="tx1"/>
                </a:solidFill>
              </a:rPr>
              <a:t>-</a:t>
            </a:r>
          </a:p>
        </p:txBody>
      </p:sp>
      <p:sp>
        <p:nvSpPr>
          <p:cNvPr id="60" name="Obdélník 59">
            <a:extLst>
              <a:ext uri="{FF2B5EF4-FFF2-40B4-BE49-F238E27FC236}">
                <a16:creationId xmlns:a16="http://schemas.microsoft.com/office/drawing/2014/main" id="{3D3B12A1-899B-29F3-DE7C-1666DA42B6AD}"/>
              </a:ext>
            </a:extLst>
          </p:cNvPr>
          <p:cNvSpPr/>
          <p:nvPr/>
        </p:nvSpPr>
        <p:spPr>
          <a:xfrm>
            <a:off x="10944368" y="3065985"/>
            <a:ext cx="863202" cy="563451"/>
          </a:xfrm>
          <a:prstGeom prst="rect">
            <a:avLst/>
          </a:prstGeom>
          <a:solidFill>
            <a:srgbClr val="FFFF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Alb</a:t>
            </a:r>
            <a:r>
              <a:rPr lang="cs-CZ" baseline="40000" dirty="0">
                <a:solidFill>
                  <a:schemeClr val="tx1"/>
                </a:solidFill>
              </a:rPr>
              <a:t>-</a:t>
            </a:r>
          </a:p>
        </p:txBody>
      </p:sp>
      <p:sp>
        <p:nvSpPr>
          <p:cNvPr id="61" name="Obdélník 60">
            <a:extLst>
              <a:ext uri="{FF2B5EF4-FFF2-40B4-BE49-F238E27FC236}">
                <a16:creationId xmlns:a16="http://schemas.microsoft.com/office/drawing/2014/main" id="{2F5F74C8-5BEC-50D7-5A93-6A68D9DE3838}"/>
              </a:ext>
            </a:extLst>
          </p:cNvPr>
          <p:cNvSpPr/>
          <p:nvPr/>
        </p:nvSpPr>
        <p:spPr>
          <a:xfrm>
            <a:off x="9210883" y="3451853"/>
            <a:ext cx="879532" cy="56345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err="1">
                <a:solidFill>
                  <a:schemeClr val="tx1"/>
                </a:solidFill>
              </a:rPr>
              <a:t>HAlb</a:t>
            </a:r>
            <a:endParaRPr lang="cs-CZ" dirty="0">
              <a:solidFill>
                <a:schemeClr val="tx1"/>
              </a:solidFill>
            </a:endParaRPr>
          </a:p>
        </p:txBody>
      </p:sp>
      <p:sp>
        <p:nvSpPr>
          <p:cNvPr id="62" name="Obdélník 61">
            <a:extLst>
              <a:ext uri="{FF2B5EF4-FFF2-40B4-BE49-F238E27FC236}">
                <a16:creationId xmlns:a16="http://schemas.microsoft.com/office/drawing/2014/main" id="{DA279E20-7D2E-AFCF-2EAF-F7AC374B1E9D}"/>
              </a:ext>
            </a:extLst>
          </p:cNvPr>
          <p:cNvSpPr/>
          <p:nvPr/>
        </p:nvSpPr>
        <p:spPr>
          <a:xfrm>
            <a:off x="9351132" y="4735211"/>
            <a:ext cx="874831" cy="575894"/>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p>
        </p:txBody>
      </p:sp>
      <p:sp>
        <p:nvSpPr>
          <p:cNvPr id="63" name="Obdélník 62">
            <a:extLst>
              <a:ext uri="{FF2B5EF4-FFF2-40B4-BE49-F238E27FC236}">
                <a16:creationId xmlns:a16="http://schemas.microsoft.com/office/drawing/2014/main" id="{2940B615-274C-CAC3-9051-1402C7AA2BEB}"/>
              </a:ext>
            </a:extLst>
          </p:cNvPr>
          <p:cNvSpPr/>
          <p:nvPr/>
        </p:nvSpPr>
        <p:spPr>
          <a:xfrm>
            <a:off x="7782710" y="4335170"/>
            <a:ext cx="911829" cy="630301"/>
          </a:xfrm>
          <a:prstGeom prst="rect">
            <a:avLst/>
          </a:prstGeom>
          <a:solidFill>
            <a:schemeClr val="bg1">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dirty="0">
                <a:solidFill>
                  <a:schemeClr val="tx1"/>
                </a:solidFill>
              </a:rPr>
              <a:t>CO</a:t>
            </a:r>
            <a:r>
              <a:rPr lang="cs-CZ" baseline="-25000" dirty="0">
                <a:solidFill>
                  <a:schemeClr val="tx1"/>
                </a:solidFill>
              </a:rPr>
              <a:t>2</a:t>
            </a:r>
          </a:p>
        </p:txBody>
      </p:sp>
      <p:sp>
        <p:nvSpPr>
          <p:cNvPr id="70" name="TextovéPole 69">
            <a:extLst>
              <a:ext uri="{FF2B5EF4-FFF2-40B4-BE49-F238E27FC236}">
                <a16:creationId xmlns:a16="http://schemas.microsoft.com/office/drawing/2014/main" id="{22BF7641-F4F3-3C82-C1D3-2224B155D70B}"/>
              </a:ext>
            </a:extLst>
          </p:cNvPr>
          <p:cNvSpPr txBox="1"/>
          <p:nvPr/>
        </p:nvSpPr>
        <p:spPr>
          <a:xfrm>
            <a:off x="11121919" y="4163776"/>
            <a:ext cx="441146" cy="369332"/>
          </a:xfrm>
          <a:prstGeom prst="rect">
            <a:avLst/>
          </a:prstGeom>
          <a:solidFill>
            <a:schemeClr val="bg1"/>
          </a:solidFill>
          <a:ln>
            <a:solidFill>
              <a:schemeClr val="tx1"/>
            </a:solidFill>
          </a:ln>
        </p:spPr>
        <p:txBody>
          <a:bodyPr wrap="none" rtlCol="0">
            <a:spAutoFit/>
          </a:bodyPr>
          <a:lstStyle/>
          <a:p>
            <a:r>
              <a:rPr lang="cs-CZ" dirty="0"/>
              <a:t>H</a:t>
            </a:r>
            <a:r>
              <a:rPr lang="cs-CZ" baseline="30000" dirty="0"/>
              <a:t>+</a:t>
            </a:r>
          </a:p>
        </p:txBody>
      </p:sp>
      <p:sp>
        <p:nvSpPr>
          <p:cNvPr id="71" name="Obdélník 70">
            <a:extLst>
              <a:ext uri="{FF2B5EF4-FFF2-40B4-BE49-F238E27FC236}">
                <a16:creationId xmlns:a16="http://schemas.microsoft.com/office/drawing/2014/main" id="{F110FA0A-E27E-B136-7DF2-F0A7F3CD4943}"/>
              </a:ext>
            </a:extLst>
          </p:cNvPr>
          <p:cNvSpPr/>
          <p:nvPr/>
        </p:nvSpPr>
        <p:spPr>
          <a:xfrm>
            <a:off x="69246" y="5453379"/>
            <a:ext cx="877130" cy="583504"/>
          </a:xfrm>
          <a:prstGeom prst="rect">
            <a:avLst/>
          </a:prstGeom>
          <a:no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sz="2800" dirty="0">
                <a:solidFill>
                  <a:schemeClr val="tx1"/>
                </a:solidFill>
              </a:rPr>
              <a:t>H</a:t>
            </a:r>
            <a:r>
              <a:rPr lang="cs-CZ" sz="2800" baseline="-25000" dirty="0">
                <a:solidFill>
                  <a:schemeClr val="tx1"/>
                </a:solidFill>
              </a:rPr>
              <a:t>2</a:t>
            </a:r>
            <a:r>
              <a:rPr lang="cs-CZ" sz="2800" dirty="0">
                <a:solidFill>
                  <a:schemeClr val="tx1"/>
                </a:solidFill>
              </a:rPr>
              <a:t>O</a:t>
            </a:r>
            <a:endParaRPr lang="cs-CZ" sz="2800" baseline="-25000" dirty="0">
              <a:solidFill>
                <a:schemeClr val="tx1"/>
              </a:solidFill>
            </a:endParaRPr>
          </a:p>
        </p:txBody>
      </p:sp>
      <p:sp>
        <p:nvSpPr>
          <p:cNvPr id="72" name="Obdélník 71">
            <a:extLst>
              <a:ext uri="{FF2B5EF4-FFF2-40B4-BE49-F238E27FC236}">
                <a16:creationId xmlns:a16="http://schemas.microsoft.com/office/drawing/2014/main" id="{EA5FE363-B84D-01CA-BA44-BADE3A8701F2}"/>
              </a:ext>
            </a:extLst>
          </p:cNvPr>
          <p:cNvSpPr/>
          <p:nvPr/>
        </p:nvSpPr>
        <p:spPr>
          <a:xfrm>
            <a:off x="7796916" y="5274829"/>
            <a:ext cx="877130" cy="711003"/>
          </a:xfrm>
          <a:prstGeom prst="rect">
            <a:avLst/>
          </a:prstGeom>
          <a:no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sz="2800" dirty="0">
                <a:solidFill>
                  <a:schemeClr val="tx1"/>
                </a:solidFill>
              </a:rPr>
              <a:t>H</a:t>
            </a:r>
            <a:r>
              <a:rPr lang="cs-CZ" sz="2800" baseline="-25000" dirty="0">
                <a:solidFill>
                  <a:schemeClr val="tx1"/>
                </a:solidFill>
              </a:rPr>
              <a:t>2</a:t>
            </a:r>
            <a:r>
              <a:rPr lang="cs-CZ" sz="2800" dirty="0">
                <a:solidFill>
                  <a:schemeClr val="tx1"/>
                </a:solidFill>
              </a:rPr>
              <a:t>O</a:t>
            </a:r>
            <a:endParaRPr lang="cs-CZ" sz="2800" baseline="-25000" dirty="0">
              <a:solidFill>
                <a:schemeClr val="tx1"/>
              </a:solidFill>
            </a:endParaRPr>
          </a:p>
        </p:txBody>
      </p:sp>
      <p:sp>
        <p:nvSpPr>
          <p:cNvPr id="83" name="Šipka: doprava 82">
            <a:extLst>
              <a:ext uri="{FF2B5EF4-FFF2-40B4-BE49-F238E27FC236}">
                <a16:creationId xmlns:a16="http://schemas.microsoft.com/office/drawing/2014/main" id="{E52AE414-359A-E913-3DA6-EDB5C7FE9AF8}"/>
              </a:ext>
            </a:extLst>
          </p:cNvPr>
          <p:cNvSpPr/>
          <p:nvPr/>
        </p:nvSpPr>
        <p:spPr>
          <a:xfrm rot="16200000">
            <a:off x="7982793" y="2655288"/>
            <a:ext cx="388641" cy="257319"/>
          </a:xfrm>
          <a:prstGeom prst="rightArrow">
            <a:avLst>
              <a:gd name="adj1" fmla="val 40829"/>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4" name="TextovéPole 83">
            <a:extLst>
              <a:ext uri="{FF2B5EF4-FFF2-40B4-BE49-F238E27FC236}">
                <a16:creationId xmlns:a16="http://schemas.microsoft.com/office/drawing/2014/main" id="{6AD63914-AFA0-4B0C-C945-D18F1A355402}"/>
              </a:ext>
            </a:extLst>
          </p:cNvPr>
          <p:cNvSpPr txBox="1"/>
          <p:nvPr/>
        </p:nvSpPr>
        <p:spPr>
          <a:xfrm>
            <a:off x="7629620" y="683700"/>
            <a:ext cx="3378797" cy="923330"/>
          </a:xfrm>
          <a:prstGeom prst="rect">
            <a:avLst/>
          </a:prstGeom>
          <a:noFill/>
        </p:spPr>
        <p:txBody>
          <a:bodyPr wrap="square" rtlCol="0">
            <a:spAutoFit/>
          </a:bodyPr>
          <a:lstStyle/>
          <a:p>
            <a:r>
              <a:rPr lang="cs-CZ" dirty="0"/>
              <a:t>Koncentrace H</a:t>
            </a:r>
            <a:r>
              <a:rPr lang="cs-CZ" baseline="40000" dirty="0"/>
              <a:t>+</a:t>
            </a:r>
            <a:r>
              <a:rPr lang="cs-CZ" dirty="0"/>
              <a:t> závisí </a:t>
            </a:r>
          </a:p>
          <a:p>
            <a:r>
              <a:rPr lang="cs-CZ" dirty="0"/>
              <a:t>na poměru koncentrací </a:t>
            </a:r>
          </a:p>
          <a:p>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r>
              <a:rPr lang="cs-CZ" dirty="0"/>
              <a:t>/[</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 </a:t>
            </a:r>
            <a:r>
              <a:rPr lang="cs-CZ" dirty="0"/>
              <a:t>a [</a:t>
            </a:r>
            <a:r>
              <a:rPr lang="cs-CZ" dirty="0" err="1"/>
              <a:t>Halb</a:t>
            </a:r>
            <a:r>
              <a:rPr lang="cs-CZ" dirty="0"/>
              <a:t>]/[Alb</a:t>
            </a:r>
            <a:r>
              <a:rPr lang="cs-CZ" baseline="40000" dirty="0"/>
              <a:t>-</a:t>
            </a:r>
            <a:r>
              <a:rPr lang="cs-CZ" dirty="0"/>
              <a:t>]</a:t>
            </a:r>
          </a:p>
        </p:txBody>
      </p:sp>
      <p:grpSp>
        <p:nvGrpSpPr>
          <p:cNvPr id="100" name="Skupina 99">
            <a:extLst>
              <a:ext uri="{FF2B5EF4-FFF2-40B4-BE49-F238E27FC236}">
                <a16:creationId xmlns:a16="http://schemas.microsoft.com/office/drawing/2014/main" id="{8C2579CE-802D-93CB-8DD5-72D9DC5EFACA}"/>
              </a:ext>
            </a:extLst>
          </p:cNvPr>
          <p:cNvGrpSpPr/>
          <p:nvPr/>
        </p:nvGrpSpPr>
        <p:grpSpPr>
          <a:xfrm>
            <a:off x="3883553" y="852607"/>
            <a:ext cx="3261664" cy="840565"/>
            <a:chOff x="8790394" y="86833"/>
            <a:chExt cx="3261664" cy="840565"/>
          </a:xfrm>
        </p:grpSpPr>
        <p:grpSp>
          <p:nvGrpSpPr>
            <p:cNvPr id="99" name="Skupina 98">
              <a:extLst>
                <a:ext uri="{FF2B5EF4-FFF2-40B4-BE49-F238E27FC236}">
                  <a16:creationId xmlns:a16="http://schemas.microsoft.com/office/drawing/2014/main" id="{40A574CA-48A8-CEAE-86A2-428A79E14844}"/>
                </a:ext>
              </a:extLst>
            </p:cNvPr>
            <p:cNvGrpSpPr/>
            <p:nvPr/>
          </p:nvGrpSpPr>
          <p:grpSpPr>
            <a:xfrm>
              <a:off x="9498777" y="99409"/>
              <a:ext cx="1393290" cy="775080"/>
              <a:chOff x="8874647" y="99409"/>
              <a:chExt cx="1393290" cy="775080"/>
            </a:xfrm>
          </p:grpSpPr>
          <p:sp>
            <p:nvSpPr>
              <p:cNvPr id="87" name="TextovéPole 86">
                <a:extLst>
                  <a:ext uri="{FF2B5EF4-FFF2-40B4-BE49-F238E27FC236}">
                    <a16:creationId xmlns:a16="http://schemas.microsoft.com/office/drawing/2014/main" id="{6757825E-3960-678A-C3CE-A6CCC2E48333}"/>
                  </a:ext>
                </a:extLst>
              </p:cNvPr>
              <p:cNvSpPr txBox="1"/>
              <p:nvPr/>
            </p:nvSpPr>
            <p:spPr>
              <a:xfrm>
                <a:off x="8874647" y="505157"/>
                <a:ext cx="1393290" cy="369332"/>
              </a:xfrm>
              <a:prstGeom prst="rect">
                <a:avLst/>
              </a:prstGeom>
              <a:noFill/>
            </p:spPr>
            <p:txBody>
              <a:bodyPr wrap="square">
                <a:spAutoFit/>
              </a:bodyPr>
              <a:lstStyle/>
              <a:p>
                <a:pPr algn="ctr"/>
                <a:r>
                  <a:rPr lang="cs-CZ" dirty="0"/>
                  <a:t>[</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a:t>
                </a:r>
              </a:p>
            </p:txBody>
          </p:sp>
          <p:sp>
            <p:nvSpPr>
              <p:cNvPr id="88" name="TextovéPole 87">
                <a:extLst>
                  <a:ext uri="{FF2B5EF4-FFF2-40B4-BE49-F238E27FC236}">
                    <a16:creationId xmlns:a16="http://schemas.microsoft.com/office/drawing/2014/main" id="{30C43249-CF2D-8A49-7EEB-ADAE7AD9FEA7}"/>
                  </a:ext>
                </a:extLst>
              </p:cNvPr>
              <p:cNvSpPr txBox="1"/>
              <p:nvPr/>
            </p:nvSpPr>
            <p:spPr>
              <a:xfrm>
                <a:off x="9088335" y="99409"/>
                <a:ext cx="995785" cy="369332"/>
              </a:xfrm>
              <a:prstGeom prst="rect">
                <a:avLst/>
              </a:prstGeom>
              <a:noFill/>
            </p:spPr>
            <p:txBody>
              <a:bodyPr wrap="none" rtlCol="0">
                <a:spAutoFit/>
              </a:bodyPr>
              <a:lstStyle/>
              <a:p>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p>
            </p:txBody>
          </p:sp>
          <p:cxnSp>
            <p:nvCxnSpPr>
              <p:cNvPr id="90" name="Přímá spojnice 89">
                <a:extLst>
                  <a:ext uri="{FF2B5EF4-FFF2-40B4-BE49-F238E27FC236}">
                    <a16:creationId xmlns:a16="http://schemas.microsoft.com/office/drawing/2014/main" id="{3BA22317-C5CD-E3CB-8612-B58549F8FAF0}"/>
                  </a:ext>
                </a:extLst>
              </p:cNvPr>
              <p:cNvCxnSpPr>
                <a:cxnSpLocks/>
              </p:cNvCxnSpPr>
              <p:nvPr/>
            </p:nvCxnSpPr>
            <p:spPr>
              <a:xfrm flipV="1">
                <a:off x="9132341" y="512939"/>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4" name="Přímá spojnice 93">
              <a:extLst>
                <a:ext uri="{FF2B5EF4-FFF2-40B4-BE49-F238E27FC236}">
                  <a16:creationId xmlns:a16="http://schemas.microsoft.com/office/drawing/2014/main" id="{B8242ED7-3F8F-8F47-58D2-2E8D1A78A969}"/>
                </a:ext>
              </a:extLst>
            </p:cNvPr>
            <p:cNvCxnSpPr>
              <a:cxnSpLocks/>
            </p:cNvCxnSpPr>
            <p:nvPr/>
          </p:nvCxnSpPr>
          <p:spPr>
            <a:xfrm flipV="1">
              <a:off x="11257682" y="509188"/>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95" name="TextovéPole 94">
              <a:extLst>
                <a:ext uri="{FF2B5EF4-FFF2-40B4-BE49-F238E27FC236}">
                  <a16:creationId xmlns:a16="http://schemas.microsoft.com/office/drawing/2014/main" id="{DAE32A06-195C-BB2F-9F80-C41B751A67C4}"/>
                </a:ext>
              </a:extLst>
            </p:cNvPr>
            <p:cNvSpPr txBox="1"/>
            <p:nvPr/>
          </p:nvSpPr>
          <p:spPr>
            <a:xfrm>
              <a:off x="11239015" y="86833"/>
              <a:ext cx="813043" cy="369332"/>
            </a:xfrm>
            <a:prstGeom prst="rect">
              <a:avLst/>
            </a:prstGeom>
            <a:noFill/>
          </p:spPr>
          <p:txBody>
            <a:bodyPr wrap="none" rtlCol="0">
              <a:spAutoFit/>
            </a:bodyPr>
            <a:lstStyle/>
            <a:p>
              <a:r>
                <a:rPr lang="cs-CZ" dirty="0">
                  <a:solidFill>
                    <a:schemeClr val="tx1"/>
                  </a:solidFill>
                </a:rPr>
                <a:t>[</a:t>
              </a:r>
              <a:r>
                <a:rPr lang="cs-CZ" dirty="0" err="1">
                  <a:solidFill>
                    <a:schemeClr val="tx1"/>
                  </a:solidFill>
                </a:rPr>
                <a:t>HAlb</a:t>
              </a:r>
              <a:r>
                <a:rPr lang="cs-CZ" dirty="0">
                  <a:solidFill>
                    <a:schemeClr val="tx1"/>
                  </a:solidFill>
                </a:rPr>
                <a:t>]</a:t>
              </a:r>
              <a:endParaRPr lang="cs-CZ" baseline="-25000" dirty="0">
                <a:solidFill>
                  <a:schemeClr val="tx1"/>
                </a:solidFill>
              </a:endParaRPr>
            </a:p>
          </p:txBody>
        </p:sp>
        <p:sp>
          <p:nvSpPr>
            <p:cNvPr id="96" name="TextovéPole 95">
              <a:extLst>
                <a:ext uri="{FF2B5EF4-FFF2-40B4-BE49-F238E27FC236}">
                  <a16:creationId xmlns:a16="http://schemas.microsoft.com/office/drawing/2014/main" id="{5F123272-FAA9-F3A9-38BA-4048763CDBEC}"/>
                </a:ext>
              </a:extLst>
            </p:cNvPr>
            <p:cNvSpPr txBox="1"/>
            <p:nvPr/>
          </p:nvSpPr>
          <p:spPr>
            <a:xfrm>
              <a:off x="11236720" y="558066"/>
              <a:ext cx="697627" cy="369332"/>
            </a:xfrm>
            <a:prstGeom prst="rect">
              <a:avLst/>
            </a:prstGeom>
            <a:noFill/>
          </p:spPr>
          <p:txBody>
            <a:bodyPr wrap="none" rtlCol="0">
              <a:spAutoFit/>
            </a:bodyPr>
            <a:lstStyle/>
            <a:p>
              <a:r>
                <a:rPr lang="cs-CZ" dirty="0">
                  <a:solidFill>
                    <a:schemeClr val="tx1"/>
                  </a:solidFill>
                </a:rPr>
                <a:t>[Alb</a:t>
              </a:r>
              <a:r>
                <a:rPr lang="cs-CZ" baseline="40000" dirty="0">
                  <a:solidFill>
                    <a:schemeClr val="tx1"/>
                  </a:solidFill>
                </a:rPr>
                <a:t>-</a:t>
              </a:r>
              <a:r>
                <a:rPr lang="cs-CZ" dirty="0">
                  <a:solidFill>
                    <a:schemeClr val="tx1"/>
                  </a:solidFill>
                </a:rPr>
                <a:t>]</a:t>
              </a:r>
            </a:p>
          </p:txBody>
        </p:sp>
        <p:sp>
          <p:nvSpPr>
            <p:cNvPr id="97" name="TextovéPole 96">
              <a:extLst>
                <a:ext uri="{FF2B5EF4-FFF2-40B4-BE49-F238E27FC236}">
                  <a16:creationId xmlns:a16="http://schemas.microsoft.com/office/drawing/2014/main" id="{0305E94C-53EA-503F-C274-5E4E7DE4B628}"/>
                </a:ext>
              </a:extLst>
            </p:cNvPr>
            <p:cNvSpPr txBox="1"/>
            <p:nvPr/>
          </p:nvSpPr>
          <p:spPr>
            <a:xfrm>
              <a:off x="8790394" y="321366"/>
              <a:ext cx="1071127" cy="369332"/>
            </a:xfrm>
            <a:prstGeom prst="rect">
              <a:avLst/>
            </a:prstGeom>
            <a:noFill/>
          </p:spPr>
          <p:txBody>
            <a:bodyPr wrap="none" rtlCol="0">
              <a:spAutoFit/>
            </a:bodyPr>
            <a:lstStyle/>
            <a:p>
              <a:r>
                <a:rPr lang="cs-CZ" dirty="0"/>
                <a:t>[H</a:t>
              </a:r>
              <a:r>
                <a:rPr lang="cs-CZ" baseline="40000" dirty="0"/>
                <a:t>+</a:t>
              </a:r>
              <a:r>
                <a:rPr lang="cs-CZ" dirty="0"/>
                <a:t>] = K</a:t>
              </a:r>
              <a:r>
                <a:rPr lang="cs-CZ" baseline="-25000" dirty="0"/>
                <a:t>1</a:t>
              </a:r>
            </a:p>
          </p:txBody>
        </p:sp>
        <p:sp>
          <p:nvSpPr>
            <p:cNvPr id="98" name="TextovéPole 97">
              <a:extLst>
                <a:ext uri="{FF2B5EF4-FFF2-40B4-BE49-F238E27FC236}">
                  <a16:creationId xmlns:a16="http://schemas.microsoft.com/office/drawing/2014/main" id="{F9CEA9A5-F74B-3016-DB72-F96E3B90FEEB}"/>
                </a:ext>
              </a:extLst>
            </p:cNvPr>
            <p:cNvSpPr txBox="1"/>
            <p:nvPr/>
          </p:nvSpPr>
          <p:spPr>
            <a:xfrm>
              <a:off x="10649097" y="302283"/>
              <a:ext cx="686406" cy="369332"/>
            </a:xfrm>
            <a:prstGeom prst="rect">
              <a:avLst/>
            </a:prstGeom>
            <a:noFill/>
          </p:spPr>
          <p:txBody>
            <a:bodyPr wrap="none" rtlCol="0">
              <a:spAutoFit/>
            </a:bodyPr>
            <a:lstStyle/>
            <a:p>
              <a:r>
                <a:rPr lang="cs-CZ" dirty="0"/>
                <a:t>=  K</a:t>
              </a:r>
              <a:r>
                <a:rPr lang="cs-CZ" baseline="-25000" dirty="0"/>
                <a:t>2</a:t>
              </a:r>
            </a:p>
          </p:txBody>
        </p:sp>
      </p:grpSp>
      <p:grpSp>
        <p:nvGrpSpPr>
          <p:cNvPr id="111" name="Skupina 110">
            <a:extLst>
              <a:ext uri="{FF2B5EF4-FFF2-40B4-BE49-F238E27FC236}">
                <a16:creationId xmlns:a16="http://schemas.microsoft.com/office/drawing/2014/main" id="{48D23BFC-583A-AD30-5112-21781CC2811F}"/>
              </a:ext>
            </a:extLst>
          </p:cNvPr>
          <p:cNvGrpSpPr/>
          <p:nvPr/>
        </p:nvGrpSpPr>
        <p:grpSpPr>
          <a:xfrm>
            <a:off x="3756407" y="4074199"/>
            <a:ext cx="3325784" cy="840565"/>
            <a:chOff x="8790394" y="86833"/>
            <a:chExt cx="3325784" cy="840565"/>
          </a:xfrm>
        </p:grpSpPr>
        <p:grpSp>
          <p:nvGrpSpPr>
            <p:cNvPr id="112" name="Skupina 111">
              <a:extLst>
                <a:ext uri="{FF2B5EF4-FFF2-40B4-BE49-F238E27FC236}">
                  <a16:creationId xmlns:a16="http://schemas.microsoft.com/office/drawing/2014/main" id="{14622C84-5CE8-EDFA-DD1D-6F82EF5B0B3B}"/>
                </a:ext>
              </a:extLst>
            </p:cNvPr>
            <p:cNvGrpSpPr/>
            <p:nvPr/>
          </p:nvGrpSpPr>
          <p:grpSpPr>
            <a:xfrm>
              <a:off x="9491242" y="99409"/>
              <a:ext cx="1393290" cy="827989"/>
              <a:chOff x="8867112" y="99409"/>
              <a:chExt cx="1393290" cy="827989"/>
            </a:xfrm>
          </p:grpSpPr>
          <p:sp>
            <p:nvSpPr>
              <p:cNvPr id="118" name="TextovéPole 117">
                <a:extLst>
                  <a:ext uri="{FF2B5EF4-FFF2-40B4-BE49-F238E27FC236}">
                    <a16:creationId xmlns:a16="http://schemas.microsoft.com/office/drawing/2014/main" id="{A47C6E7E-69DA-B4C0-7ABC-B75A5095F29E}"/>
                  </a:ext>
                </a:extLst>
              </p:cNvPr>
              <p:cNvSpPr txBox="1"/>
              <p:nvPr/>
            </p:nvSpPr>
            <p:spPr>
              <a:xfrm>
                <a:off x="8867112" y="558066"/>
                <a:ext cx="1393290" cy="369332"/>
              </a:xfrm>
              <a:prstGeom prst="rect">
                <a:avLst/>
              </a:prstGeom>
              <a:noFill/>
            </p:spPr>
            <p:txBody>
              <a:bodyPr wrap="square">
                <a:spAutoFit/>
              </a:bodyPr>
              <a:lstStyle/>
              <a:p>
                <a:pPr algn="ctr"/>
                <a:r>
                  <a:rPr lang="cs-CZ" dirty="0"/>
                  <a:t>[ </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a:t>
                </a:r>
              </a:p>
            </p:txBody>
          </p:sp>
          <p:sp>
            <p:nvSpPr>
              <p:cNvPr id="119" name="TextovéPole 118">
                <a:extLst>
                  <a:ext uri="{FF2B5EF4-FFF2-40B4-BE49-F238E27FC236}">
                    <a16:creationId xmlns:a16="http://schemas.microsoft.com/office/drawing/2014/main" id="{2DB6C460-F46E-05E0-2FC1-AB64281D7BB9}"/>
                  </a:ext>
                </a:extLst>
              </p:cNvPr>
              <p:cNvSpPr txBox="1"/>
              <p:nvPr/>
            </p:nvSpPr>
            <p:spPr>
              <a:xfrm>
                <a:off x="9088335" y="99409"/>
                <a:ext cx="1059906" cy="369332"/>
              </a:xfrm>
              <a:prstGeom prst="rect">
                <a:avLst/>
              </a:prstGeom>
              <a:noFill/>
            </p:spPr>
            <p:txBody>
              <a:bodyPr wrap="none" rtlCol="0">
                <a:spAutoFit/>
              </a:bodyPr>
              <a:lstStyle/>
              <a:p>
                <a:r>
                  <a:rPr lang="cs-CZ" dirty="0">
                    <a:solidFill>
                      <a:schemeClr val="tx1"/>
                    </a:solidFill>
                  </a:rPr>
                  <a:t>[ 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p>
            </p:txBody>
          </p:sp>
          <p:cxnSp>
            <p:nvCxnSpPr>
              <p:cNvPr id="120" name="Přímá spojnice 119">
                <a:extLst>
                  <a:ext uri="{FF2B5EF4-FFF2-40B4-BE49-F238E27FC236}">
                    <a16:creationId xmlns:a16="http://schemas.microsoft.com/office/drawing/2014/main" id="{9E703499-13F0-2A4A-CA80-906488E1AC86}"/>
                  </a:ext>
                </a:extLst>
              </p:cNvPr>
              <p:cNvCxnSpPr>
                <a:cxnSpLocks/>
              </p:cNvCxnSpPr>
              <p:nvPr/>
            </p:nvCxnSpPr>
            <p:spPr>
              <a:xfrm flipV="1">
                <a:off x="9132341" y="512939"/>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13" name="Přímá spojnice 112">
              <a:extLst>
                <a:ext uri="{FF2B5EF4-FFF2-40B4-BE49-F238E27FC236}">
                  <a16:creationId xmlns:a16="http://schemas.microsoft.com/office/drawing/2014/main" id="{93F2BAB7-639D-932D-8D5F-227E50C2AD76}"/>
                </a:ext>
              </a:extLst>
            </p:cNvPr>
            <p:cNvCxnSpPr>
              <a:cxnSpLocks/>
            </p:cNvCxnSpPr>
            <p:nvPr/>
          </p:nvCxnSpPr>
          <p:spPr>
            <a:xfrm flipV="1">
              <a:off x="11257682" y="509188"/>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14" name="TextovéPole 113">
              <a:extLst>
                <a:ext uri="{FF2B5EF4-FFF2-40B4-BE49-F238E27FC236}">
                  <a16:creationId xmlns:a16="http://schemas.microsoft.com/office/drawing/2014/main" id="{5A5FBB03-D09A-2B37-8819-C67A43820879}"/>
                </a:ext>
              </a:extLst>
            </p:cNvPr>
            <p:cNvSpPr txBox="1"/>
            <p:nvPr/>
          </p:nvSpPr>
          <p:spPr>
            <a:xfrm>
              <a:off x="11239015" y="86833"/>
              <a:ext cx="877163" cy="369332"/>
            </a:xfrm>
            <a:prstGeom prst="rect">
              <a:avLst/>
            </a:prstGeom>
            <a:noFill/>
          </p:spPr>
          <p:txBody>
            <a:bodyPr wrap="none" rtlCol="0">
              <a:spAutoFit/>
            </a:bodyPr>
            <a:lstStyle/>
            <a:p>
              <a:r>
                <a:rPr lang="cs-CZ" dirty="0">
                  <a:solidFill>
                    <a:schemeClr val="tx1"/>
                  </a:solidFill>
                </a:rPr>
                <a:t>[ </a:t>
              </a:r>
              <a:r>
                <a:rPr lang="cs-CZ" dirty="0" err="1">
                  <a:solidFill>
                    <a:schemeClr val="tx1"/>
                  </a:solidFill>
                </a:rPr>
                <a:t>HAlb</a:t>
              </a:r>
              <a:r>
                <a:rPr lang="cs-CZ" dirty="0">
                  <a:solidFill>
                    <a:schemeClr val="tx1"/>
                  </a:solidFill>
                </a:rPr>
                <a:t>]</a:t>
              </a:r>
              <a:endParaRPr lang="cs-CZ" baseline="-25000" dirty="0">
                <a:solidFill>
                  <a:schemeClr val="tx1"/>
                </a:solidFill>
              </a:endParaRPr>
            </a:p>
          </p:txBody>
        </p:sp>
        <p:sp>
          <p:nvSpPr>
            <p:cNvPr id="115" name="TextovéPole 114">
              <a:extLst>
                <a:ext uri="{FF2B5EF4-FFF2-40B4-BE49-F238E27FC236}">
                  <a16:creationId xmlns:a16="http://schemas.microsoft.com/office/drawing/2014/main" id="{D4192AC2-3C14-8B82-1780-1393EC8D1BB4}"/>
                </a:ext>
              </a:extLst>
            </p:cNvPr>
            <p:cNvSpPr txBox="1"/>
            <p:nvPr/>
          </p:nvSpPr>
          <p:spPr>
            <a:xfrm>
              <a:off x="11236720" y="558066"/>
              <a:ext cx="748988" cy="369332"/>
            </a:xfrm>
            <a:prstGeom prst="rect">
              <a:avLst/>
            </a:prstGeom>
            <a:noFill/>
          </p:spPr>
          <p:txBody>
            <a:bodyPr wrap="none" rtlCol="0">
              <a:spAutoFit/>
            </a:bodyPr>
            <a:lstStyle/>
            <a:p>
              <a:r>
                <a:rPr lang="cs-CZ" dirty="0">
                  <a:solidFill>
                    <a:schemeClr val="tx1"/>
                  </a:solidFill>
                </a:rPr>
                <a:t>[ Alb</a:t>
              </a:r>
              <a:r>
                <a:rPr lang="cs-CZ" baseline="40000" dirty="0">
                  <a:solidFill>
                    <a:schemeClr val="tx1"/>
                  </a:solidFill>
                </a:rPr>
                <a:t>-</a:t>
              </a:r>
              <a:r>
                <a:rPr lang="cs-CZ" dirty="0">
                  <a:solidFill>
                    <a:schemeClr val="tx1"/>
                  </a:solidFill>
                </a:rPr>
                <a:t>]</a:t>
              </a:r>
            </a:p>
          </p:txBody>
        </p:sp>
        <p:sp>
          <p:nvSpPr>
            <p:cNvPr id="116" name="TextovéPole 115">
              <a:extLst>
                <a:ext uri="{FF2B5EF4-FFF2-40B4-BE49-F238E27FC236}">
                  <a16:creationId xmlns:a16="http://schemas.microsoft.com/office/drawing/2014/main" id="{BD71F3C6-3899-A749-B3AF-2121AFAB822B}"/>
                </a:ext>
              </a:extLst>
            </p:cNvPr>
            <p:cNvSpPr txBox="1"/>
            <p:nvPr/>
          </p:nvSpPr>
          <p:spPr>
            <a:xfrm>
              <a:off x="8790394" y="321366"/>
              <a:ext cx="1071127" cy="369332"/>
            </a:xfrm>
            <a:prstGeom prst="rect">
              <a:avLst/>
            </a:prstGeom>
            <a:noFill/>
          </p:spPr>
          <p:txBody>
            <a:bodyPr wrap="none" rtlCol="0">
              <a:spAutoFit/>
            </a:bodyPr>
            <a:lstStyle/>
            <a:p>
              <a:r>
                <a:rPr lang="cs-CZ" dirty="0"/>
                <a:t>[H</a:t>
              </a:r>
              <a:r>
                <a:rPr lang="cs-CZ" baseline="40000" dirty="0"/>
                <a:t>+</a:t>
              </a:r>
              <a:r>
                <a:rPr lang="cs-CZ" dirty="0"/>
                <a:t>] = K</a:t>
              </a:r>
              <a:r>
                <a:rPr lang="cs-CZ" baseline="-25000" dirty="0"/>
                <a:t>1</a:t>
              </a:r>
            </a:p>
          </p:txBody>
        </p:sp>
        <p:sp>
          <p:nvSpPr>
            <p:cNvPr id="117" name="TextovéPole 116">
              <a:extLst>
                <a:ext uri="{FF2B5EF4-FFF2-40B4-BE49-F238E27FC236}">
                  <a16:creationId xmlns:a16="http://schemas.microsoft.com/office/drawing/2014/main" id="{6C9772AF-1B92-3821-9DD6-37CE1C55DB6D}"/>
                </a:ext>
              </a:extLst>
            </p:cNvPr>
            <p:cNvSpPr txBox="1"/>
            <p:nvPr/>
          </p:nvSpPr>
          <p:spPr>
            <a:xfrm>
              <a:off x="10649097" y="302283"/>
              <a:ext cx="686406" cy="369332"/>
            </a:xfrm>
            <a:prstGeom prst="rect">
              <a:avLst/>
            </a:prstGeom>
            <a:noFill/>
          </p:spPr>
          <p:txBody>
            <a:bodyPr wrap="none" rtlCol="0">
              <a:spAutoFit/>
            </a:bodyPr>
            <a:lstStyle/>
            <a:p>
              <a:r>
                <a:rPr lang="cs-CZ" dirty="0"/>
                <a:t>=  K</a:t>
              </a:r>
              <a:r>
                <a:rPr lang="cs-CZ" baseline="-25000" dirty="0"/>
                <a:t>2</a:t>
              </a:r>
            </a:p>
          </p:txBody>
        </p:sp>
      </p:grpSp>
      <p:grpSp>
        <p:nvGrpSpPr>
          <p:cNvPr id="126" name="Skupina 125">
            <a:extLst>
              <a:ext uri="{FF2B5EF4-FFF2-40B4-BE49-F238E27FC236}">
                <a16:creationId xmlns:a16="http://schemas.microsoft.com/office/drawing/2014/main" id="{D7F0608D-8952-F493-DEAE-FA1CBE4D47F0}"/>
              </a:ext>
            </a:extLst>
          </p:cNvPr>
          <p:cNvGrpSpPr/>
          <p:nvPr/>
        </p:nvGrpSpPr>
        <p:grpSpPr>
          <a:xfrm>
            <a:off x="8076220" y="5914544"/>
            <a:ext cx="3541782" cy="840565"/>
            <a:chOff x="8366925" y="2289688"/>
            <a:chExt cx="3541782" cy="840565"/>
          </a:xfrm>
        </p:grpSpPr>
        <p:grpSp>
          <p:nvGrpSpPr>
            <p:cNvPr id="101" name="Skupina 100">
              <a:extLst>
                <a:ext uri="{FF2B5EF4-FFF2-40B4-BE49-F238E27FC236}">
                  <a16:creationId xmlns:a16="http://schemas.microsoft.com/office/drawing/2014/main" id="{EBF87884-1D05-978C-D29B-C460D135842D}"/>
                </a:ext>
              </a:extLst>
            </p:cNvPr>
            <p:cNvGrpSpPr/>
            <p:nvPr/>
          </p:nvGrpSpPr>
          <p:grpSpPr>
            <a:xfrm>
              <a:off x="8366925" y="2289688"/>
              <a:ext cx="3541782" cy="840565"/>
              <a:chOff x="8638516" y="86833"/>
              <a:chExt cx="3541782" cy="840565"/>
            </a:xfrm>
          </p:grpSpPr>
          <p:grpSp>
            <p:nvGrpSpPr>
              <p:cNvPr id="102" name="Skupina 101">
                <a:extLst>
                  <a:ext uri="{FF2B5EF4-FFF2-40B4-BE49-F238E27FC236}">
                    <a16:creationId xmlns:a16="http://schemas.microsoft.com/office/drawing/2014/main" id="{B1A73221-DA92-3A35-8967-389A85956B86}"/>
                  </a:ext>
                </a:extLst>
              </p:cNvPr>
              <p:cNvGrpSpPr/>
              <p:nvPr/>
            </p:nvGrpSpPr>
            <p:grpSpPr>
              <a:xfrm>
                <a:off x="9491242" y="99409"/>
                <a:ext cx="1393290" cy="827989"/>
                <a:chOff x="8867112" y="99409"/>
                <a:chExt cx="1393290" cy="827989"/>
              </a:xfrm>
            </p:grpSpPr>
            <p:sp>
              <p:nvSpPr>
                <p:cNvPr id="108" name="TextovéPole 107">
                  <a:extLst>
                    <a:ext uri="{FF2B5EF4-FFF2-40B4-BE49-F238E27FC236}">
                      <a16:creationId xmlns:a16="http://schemas.microsoft.com/office/drawing/2014/main" id="{BDC939DF-DB8B-6626-7FC5-1C61B77ED605}"/>
                    </a:ext>
                  </a:extLst>
                </p:cNvPr>
                <p:cNvSpPr txBox="1"/>
                <p:nvPr/>
              </p:nvSpPr>
              <p:spPr>
                <a:xfrm>
                  <a:off x="8867112" y="558066"/>
                  <a:ext cx="1393290" cy="369332"/>
                </a:xfrm>
                <a:prstGeom prst="rect">
                  <a:avLst/>
                </a:prstGeom>
                <a:noFill/>
              </p:spPr>
              <p:txBody>
                <a:bodyPr wrap="square">
                  <a:spAutoFit/>
                </a:bodyPr>
                <a:lstStyle/>
                <a:p>
                  <a:pPr algn="ctr"/>
                  <a:r>
                    <a:rPr lang="cs-CZ" dirty="0"/>
                    <a:t>[  </a:t>
                  </a:r>
                  <a:r>
                    <a:rPr lang="cs-CZ" dirty="0">
                      <a:solidFill>
                        <a:schemeClr val="tx1"/>
                      </a:solidFill>
                    </a:rPr>
                    <a:t>HCO</a:t>
                  </a:r>
                  <a:r>
                    <a:rPr lang="cs-CZ" baseline="-25000" dirty="0">
                      <a:solidFill>
                        <a:schemeClr val="tx1"/>
                      </a:solidFill>
                    </a:rPr>
                    <a:t>3</a:t>
                  </a:r>
                  <a:r>
                    <a:rPr lang="cs-CZ" baseline="40000" dirty="0">
                      <a:solidFill>
                        <a:schemeClr val="tx1"/>
                      </a:solidFill>
                    </a:rPr>
                    <a:t>-</a:t>
                  </a:r>
                  <a:r>
                    <a:rPr lang="cs-CZ" dirty="0">
                      <a:solidFill>
                        <a:schemeClr val="tx1"/>
                      </a:solidFill>
                    </a:rPr>
                    <a:t>]</a:t>
                  </a:r>
                </a:p>
              </p:txBody>
            </p:sp>
            <p:sp>
              <p:nvSpPr>
                <p:cNvPr id="109" name="TextovéPole 108">
                  <a:extLst>
                    <a:ext uri="{FF2B5EF4-FFF2-40B4-BE49-F238E27FC236}">
                      <a16:creationId xmlns:a16="http://schemas.microsoft.com/office/drawing/2014/main" id="{3A0FD8DD-012E-E2DC-130C-0107C4A694BE}"/>
                    </a:ext>
                  </a:extLst>
                </p:cNvPr>
                <p:cNvSpPr txBox="1"/>
                <p:nvPr/>
              </p:nvSpPr>
              <p:spPr>
                <a:xfrm>
                  <a:off x="9088335" y="99409"/>
                  <a:ext cx="995785" cy="369332"/>
                </a:xfrm>
                <a:prstGeom prst="rect">
                  <a:avLst/>
                </a:prstGeom>
                <a:noFill/>
              </p:spPr>
              <p:txBody>
                <a:bodyPr wrap="none" rtlCol="0">
                  <a:spAutoFit/>
                </a:bodyPr>
                <a:lstStyle/>
                <a:p>
                  <a:r>
                    <a:rPr lang="cs-CZ" dirty="0">
                      <a:solidFill>
                        <a:schemeClr val="tx1"/>
                      </a:solidFill>
                    </a:rPr>
                    <a:t>[H</a:t>
                  </a:r>
                  <a:r>
                    <a:rPr lang="cs-CZ" baseline="-25000" dirty="0">
                      <a:solidFill>
                        <a:schemeClr val="tx1"/>
                      </a:solidFill>
                    </a:rPr>
                    <a:t>2</a:t>
                  </a:r>
                  <a:r>
                    <a:rPr lang="cs-CZ" dirty="0">
                      <a:solidFill>
                        <a:schemeClr val="tx1"/>
                      </a:solidFill>
                    </a:rPr>
                    <a:t>CO</a:t>
                  </a:r>
                  <a:r>
                    <a:rPr lang="cs-CZ" baseline="-25000" dirty="0">
                      <a:solidFill>
                        <a:schemeClr val="tx1"/>
                      </a:solidFill>
                    </a:rPr>
                    <a:t>3</a:t>
                  </a:r>
                  <a:r>
                    <a:rPr lang="cs-CZ" dirty="0">
                      <a:solidFill>
                        <a:schemeClr val="tx1"/>
                      </a:solidFill>
                    </a:rPr>
                    <a:t>]</a:t>
                  </a:r>
                </a:p>
              </p:txBody>
            </p:sp>
            <p:cxnSp>
              <p:nvCxnSpPr>
                <p:cNvPr id="110" name="Přímá spojnice 109">
                  <a:extLst>
                    <a:ext uri="{FF2B5EF4-FFF2-40B4-BE49-F238E27FC236}">
                      <a16:creationId xmlns:a16="http://schemas.microsoft.com/office/drawing/2014/main" id="{39BCF70A-BC5C-E245-0EF0-FCD2C3C4E7E4}"/>
                    </a:ext>
                  </a:extLst>
                </p:cNvPr>
                <p:cNvCxnSpPr>
                  <a:cxnSpLocks/>
                </p:cNvCxnSpPr>
                <p:nvPr/>
              </p:nvCxnSpPr>
              <p:spPr>
                <a:xfrm flipV="1">
                  <a:off x="9132341" y="512939"/>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03" name="Přímá spojnice 102">
                <a:extLst>
                  <a:ext uri="{FF2B5EF4-FFF2-40B4-BE49-F238E27FC236}">
                    <a16:creationId xmlns:a16="http://schemas.microsoft.com/office/drawing/2014/main" id="{F657CD6D-806C-A81B-5950-FA846582BAA2}"/>
                  </a:ext>
                </a:extLst>
              </p:cNvPr>
              <p:cNvCxnSpPr>
                <a:cxnSpLocks/>
              </p:cNvCxnSpPr>
              <p:nvPr/>
            </p:nvCxnSpPr>
            <p:spPr>
              <a:xfrm flipV="1">
                <a:off x="11257682" y="509188"/>
                <a:ext cx="745993" cy="375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04" name="TextovéPole 103">
                <a:extLst>
                  <a:ext uri="{FF2B5EF4-FFF2-40B4-BE49-F238E27FC236}">
                    <a16:creationId xmlns:a16="http://schemas.microsoft.com/office/drawing/2014/main" id="{3C7A287F-7355-60BF-D273-4DA18E37348B}"/>
                  </a:ext>
                </a:extLst>
              </p:cNvPr>
              <p:cNvSpPr txBox="1"/>
              <p:nvPr/>
            </p:nvSpPr>
            <p:spPr>
              <a:xfrm>
                <a:off x="11239015" y="86833"/>
                <a:ext cx="941283" cy="369332"/>
              </a:xfrm>
              <a:prstGeom prst="rect">
                <a:avLst/>
              </a:prstGeom>
              <a:noFill/>
            </p:spPr>
            <p:txBody>
              <a:bodyPr wrap="none" rtlCol="0">
                <a:spAutoFit/>
              </a:bodyPr>
              <a:lstStyle/>
              <a:p>
                <a:r>
                  <a:rPr lang="cs-CZ" dirty="0">
                    <a:solidFill>
                      <a:schemeClr val="tx1"/>
                    </a:solidFill>
                  </a:rPr>
                  <a:t>[  </a:t>
                </a:r>
                <a:r>
                  <a:rPr lang="cs-CZ" dirty="0" err="1">
                    <a:solidFill>
                      <a:schemeClr val="tx1"/>
                    </a:solidFill>
                  </a:rPr>
                  <a:t>HAlb</a:t>
                </a:r>
                <a:r>
                  <a:rPr lang="cs-CZ" dirty="0">
                    <a:solidFill>
                      <a:schemeClr val="tx1"/>
                    </a:solidFill>
                  </a:rPr>
                  <a:t>]</a:t>
                </a:r>
                <a:endParaRPr lang="cs-CZ" baseline="-25000" dirty="0">
                  <a:solidFill>
                    <a:schemeClr val="tx1"/>
                  </a:solidFill>
                </a:endParaRPr>
              </a:p>
            </p:txBody>
          </p:sp>
          <p:sp>
            <p:nvSpPr>
              <p:cNvPr id="105" name="TextovéPole 104">
                <a:extLst>
                  <a:ext uri="{FF2B5EF4-FFF2-40B4-BE49-F238E27FC236}">
                    <a16:creationId xmlns:a16="http://schemas.microsoft.com/office/drawing/2014/main" id="{2307944C-3ED2-1BA3-0D26-7AFBD680D84E}"/>
                  </a:ext>
                </a:extLst>
              </p:cNvPr>
              <p:cNvSpPr txBox="1"/>
              <p:nvPr/>
            </p:nvSpPr>
            <p:spPr>
              <a:xfrm>
                <a:off x="11236720" y="558066"/>
                <a:ext cx="813108" cy="369332"/>
              </a:xfrm>
              <a:prstGeom prst="rect">
                <a:avLst/>
              </a:prstGeom>
              <a:noFill/>
            </p:spPr>
            <p:txBody>
              <a:bodyPr wrap="none" rtlCol="0">
                <a:spAutoFit/>
              </a:bodyPr>
              <a:lstStyle/>
              <a:p>
                <a:r>
                  <a:rPr lang="cs-CZ" dirty="0">
                    <a:solidFill>
                      <a:schemeClr val="tx1"/>
                    </a:solidFill>
                  </a:rPr>
                  <a:t>[  Alb</a:t>
                </a:r>
                <a:r>
                  <a:rPr lang="cs-CZ" baseline="40000" dirty="0">
                    <a:solidFill>
                      <a:schemeClr val="tx1"/>
                    </a:solidFill>
                  </a:rPr>
                  <a:t>-</a:t>
                </a:r>
                <a:r>
                  <a:rPr lang="cs-CZ" dirty="0">
                    <a:solidFill>
                      <a:schemeClr val="tx1"/>
                    </a:solidFill>
                  </a:rPr>
                  <a:t>]</a:t>
                </a:r>
              </a:p>
            </p:txBody>
          </p:sp>
          <p:sp>
            <p:nvSpPr>
              <p:cNvPr id="106" name="TextovéPole 105">
                <a:extLst>
                  <a:ext uri="{FF2B5EF4-FFF2-40B4-BE49-F238E27FC236}">
                    <a16:creationId xmlns:a16="http://schemas.microsoft.com/office/drawing/2014/main" id="{90F20CCB-E413-124D-6C7D-ED3F6BBCC075}"/>
                  </a:ext>
                </a:extLst>
              </p:cNvPr>
              <p:cNvSpPr txBox="1"/>
              <p:nvPr/>
            </p:nvSpPr>
            <p:spPr>
              <a:xfrm>
                <a:off x="8638516" y="316343"/>
                <a:ext cx="1199367" cy="369332"/>
              </a:xfrm>
              <a:prstGeom prst="rect">
                <a:avLst/>
              </a:prstGeom>
              <a:noFill/>
            </p:spPr>
            <p:txBody>
              <a:bodyPr wrap="none" rtlCol="0">
                <a:spAutoFit/>
              </a:bodyPr>
              <a:lstStyle/>
              <a:p>
                <a:r>
                  <a:rPr lang="cs-CZ" dirty="0"/>
                  <a:t>[  H</a:t>
                </a:r>
                <a:r>
                  <a:rPr lang="cs-CZ" baseline="40000" dirty="0"/>
                  <a:t>+</a:t>
                </a:r>
                <a:r>
                  <a:rPr lang="cs-CZ" dirty="0"/>
                  <a:t>] = K</a:t>
                </a:r>
                <a:r>
                  <a:rPr lang="cs-CZ" baseline="-25000" dirty="0"/>
                  <a:t>1</a:t>
                </a:r>
              </a:p>
            </p:txBody>
          </p:sp>
          <p:sp>
            <p:nvSpPr>
              <p:cNvPr id="107" name="TextovéPole 106">
                <a:extLst>
                  <a:ext uri="{FF2B5EF4-FFF2-40B4-BE49-F238E27FC236}">
                    <a16:creationId xmlns:a16="http://schemas.microsoft.com/office/drawing/2014/main" id="{D986A4DB-417A-5B98-2E11-BF983229AA91}"/>
                  </a:ext>
                </a:extLst>
              </p:cNvPr>
              <p:cNvSpPr txBox="1"/>
              <p:nvPr/>
            </p:nvSpPr>
            <p:spPr>
              <a:xfrm>
                <a:off x="10649097" y="302283"/>
                <a:ext cx="686406" cy="369332"/>
              </a:xfrm>
              <a:prstGeom prst="rect">
                <a:avLst/>
              </a:prstGeom>
              <a:noFill/>
            </p:spPr>
            <p:txBody>
              <a:bodyPr wrap="none" rtlCol="0">
                <a:spAutoFit/>
              </a:bodyPr>
              <a:lstStyle/>
              <a:p>
                <a:r>
                  <a:rPr lang="cs-CZ" dirty="0"/>
                  <a:t>=  K</a:t>
                </a:r>
                <a:r>
                  <a:rPr lang="cs-CZ" baseline="-25000" dirty="0"/>
                  <a:t>2</a:t>
                </a:r>
              </a:p>
            </p:txBody>
          </p:sp>
        </p:grpSp>
        <p:sp>
          <p:nvSpPr>
            <p:cNvPr id="121" name="Šipka: dolů 120">
              <a:extLst>
                <a:ext uri="{FF2B5EF4-FFF2-40B4-BE49-F238E27FC236}">
                  <a16:creationId xmlns:a16="http://schemas.microsoft.com/office/drawing/2014/main" id="{D628F3D3-C579-81B1-A0BB-11C1EAFDBF4A}"/>
                </a:ext>
              </a:extLst>
            </p:cNvPr>
            <p:cNvSpPr/>
            <p:nvPr/>
          </p:nvSpPr>
          <p:spPr>
            <a:xfrm>
              <a:off x="9521897" y="2846635"/>
              <a:ext cx="152826" cy="2367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2" name="Šipka: dolů 121">
              <a:extLst>
                <a:ext uri="{FF2B5EF4-FFF2-40B4-BE49-F238E27FC236}">
                  <a16:creationId xmlns:a16="http://schemas.microsoft.com/office/drawing/2014/main" id="{BE122971-F496-E646-B64A-4EAF1D6B72B6}"/>
                </a:ext>
              </a:extLst>
            </p:cNvPr>
            <p:cNvSpPr/>
            <p:nvPr/>
          </p:nvSpPr>
          <p:spPr>
            <a:xfrm rot="10800000">
              <a:off x="11094419" y="2846635"/>
              <a:ext cx="152826" cy="2367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3" name="Šipka: dolů 122">
              <a:extLst>
                <a:ext uri="{FF2B5EF4-FFF2-40B4-BE49-F238E27FC236}">
                  <a16:creationId xmlns:a16="http://schemas.microsoft.com/office/drawing/2014/main" id="{B19CBFB2-9B34-A0D8-41EC-EE88183AD463}"/>
                </a:ext>
              </a:extLst>
            </p:cNvPr>
            <p:cNvSpPr/>
            <p:nvPr/>
          </p:nvSpPr>
          <p:spPr>
            <a:xfrm>
              <a:off x="11130423" y="2367618"/>
              <a:ext cx="152826" cy="2367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5" name="Šipka: dolů 124">
              <a:extLst>
                <a:ext uri="{FF2B5EF4-FFF2-40B4-BE49-F238E27FC236}">
                  <a16:creationId xmlns:a16="http://schemas.microsoft.com/office/drawing/2014/main" id="{4704A44D-4152-B026-4F68-E3BA7FA53AF9}"/>
                </a:ext>
              </a:extLst>
            </p:cNvPr>
            <p:cNvSpPr/>
            <p:nvPr/>
          </p:nvSpPr>
          <p:spPr>
            <a:xfrm>
              <a:off x="8510941" y="2612610"/>
              <a:ext cx="152826" cy="2367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127" name="Šipka: dolů 126">
            <a:extLst>
              <a:ext uri="{FF2B5EF4-FFF2-40B4-BE49-F238E27FC236}">
                <a16:creationId xmlns:a16="http://schemas.microsoft.com/office/drawing/2014/main" id="{224EA854-A601-D59D-4C2C-D058AE530B1E}"/>
              </a:ext>
            </a:extLst>
          </p:cNvPr>
          <p:cNvSpPr/>
          <p:nvPr/>
        </p:nvSpPr>
        <p:spPr>
          <a:xfrm rot="10800000">
            <a:off x="4779193" y="4143488"/>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8" name="Šipka: dolů 127">
            <a:extLst>
              <a:ext uri="{FF2B5EF4-FFF2-40B4-BE49-F238E27FC236}">
                <a16:creationId xmlns:a16="http://schemas.microsoft.com/office/drawing/2014/main" id="{481C3175-B6A9-9FF6-3BF0-BD9B42A6CB16}"/>
              </a:ext>
            </a:extLst>
          </p:cNvPr>
          <p:cNvSpPr/>
          <p:nvPr/>
        </p:nvSpPr>
        <p:spPr>
          <a:xfrm rot="10800000">
            <a:off x="4755767" y="4587116"/>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9" name="Šipka: dolů 128">
            <a:extLst>
              <a:ext uri="{FF2B5EF4-FFF2-40B4-BE49-F238E27FC236}">
                <a16:creationId xmlns:a16="http://schemas.microsoft.com/office/drawing/2014/main" id="{0B90ACF0-0279-95EE-BE54-6C7C2B2A3E8B}"/>
              </a:ext>
            </a:extLst>
          </p:cNvPr>
          <p:cNvSpPr/>
          <p:nvPr/>
        </p:nvSpPr>
        <p:spPr>
          <a:xfrm rot="10800000">
            <a:off x="6309067" y="4625895"/>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Šipka: dolů 129">
            <a:extLst>
              <a:ext uri="{FF2B5EF4-FFF2-40B4-BE49-F238E27FC236}">
                <a16:creationId xmlns:a16="http://schemas.microsoft.com/office/drawing/2014/main" id="{5B6CEB11-ADCC-575C-EA43-9983D8080058}"/>
              </a:ext>
            </a:extLst>
          </p:cNvPr>
          <p:cNvSpPr/>
          <p:nvPr/>
        </p:nvSpPr>
        <p:spPr>
          <a:xfrm rot="10800000">
            <a:off x="6304412" y="4130377"/>
            <a:ext cx="147257" cy="250600"/>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1" name="TextovéPole 130">
            <a:extLst>
              <a:ext uri="{FF2B5EF4-FFF2-40B4-BE49-F238E27FC236}">
                <a16:creationId xmlns:a16="http://schemas.microsoft.com/office/drawing/2014/main" id="{2A7D4984-8815-434D-F391-7CA69931834F}"/>
              </a:ext>
            </a:extLst>
          </p:cNvPr>
          <p:cNvSpPr txBox="1"/>
          <p:nvPr/>
        </p:nvSpPr>
        <p:spPr>
          <a:xfrm>
            <a:off x="30062" y="-24795"/>
            <a:ext cx="1988767" cy="369332"/>
          </a:xfrm>
          <a:prstGeom prst="rect">
            <a:avLst/>
          </a:prstGeom>
          <a:noFill/>
        </p:spPr>
        <p:txBody>
          <a:bodyPr wrap="square" rtlCol="0">
            <a:spAutoFit/>
          </a:bodyPr>
          <a:lstStyle/>
          <a:p>
            <a:r>
              <a:rPr lang="cs-CZ" b="1" dirty="0">
                <a:solidFill>
                  <a:srgbClr val="FF0000"/>
                </a:solidFill>
              </a:rPr>
              <a:t>Normální stav</a:t>
            </a:r>
          </a:p>
        </p:txBody>
      </p:sp>
      <p:sp>
        <p:nvSpPr>
          <p:cNvPr id="132" name="TextovéPole 131">
            <a:extLst>
              <a:ext uri="{FF2B5EF4-FFF2-40B4-BE49-F238E27FC236}">
                <a16:creationId xmlns:a16="http://schemas.microsoft.com/office/drawing/2014/main" id="{D786DB59-4076-2B51-E8E7-85A59ADF4D03}"/>
              </a:ext>
            </a:extLst>
          </p:cNvPr>
          <p:cNvSpPr txBox="1"/>
          <p:nvPr/>
        </p:nvSpPr>
        <p:spPr>
          <a:xfrm>
            <a:off x="155993" y="2996457"/>
            <a:ext cx="3398718" cy="369332"/>
          </a:xfrm>
          <a:prstGeom prst="rect">
            <a:avLst/>
          </a:prstGeom>
          <a:noFill/>
        </p:spPr>
        <p:txBody>
          <a:bodyPr wrap="square" rtlCol="0">
            <a:spAutoFit/>
          </a:bodyPr>
          <a:lstStyle/>
          <a:p>
            <a:r>
              <a:rPr lang="cs-CZ" b="1" dirty="0" err="1">
                <a:solidFill>
                  <a:srgbClr val="FF0000"/>
                </a:solidFill>
              </a:rPr>
              <a:t>Zakoncentrování</a:t>
            </a:r>
            <a:r>
              <a:rPr lang="cs-CZ" b="1" dirty="0">
                <a:solidFill>
                  <a:srgbClr val="FF0000"/>
                </a:solidFill>
              </a:rPr>
              <a:t> in vitro</a:t>
            </a:r>
          </a:p>
        </p:txBody>
      </p:sp>
      <p:sp>
        <p:nvSpPr>
          <p:cNvPr id="133" name="TextovéPole 132">
            <a:extLst>
              <a:ext uri="{FF2B5EF4-FFF2-40B4-BE49-F238E27FC236}">
                <a16:creationId xmlns:a16="http://schemas.microsoft.com/office/drawing/2014/main" id="{F924D64F-1F3A-5F5C-017B-53F4D69C37A9}"/>
              </a:ext>
            </a:extLst>
          </p:cNvPr>
          <p:cNvSpPr txBox="1"/>
          <p:nvPr/>
        </p:nvSpPr>
        <p:spPr>
          <a:xfrm>
            <a:off x="8568705" y="2336425"/>
            <a:ext cx="3398718" cy="369332"/>
          </a:xfrm>
          <a:prstGeom prst="rect">
            <a:avLst/>
          </a:prstGeom>
          <a:noFill/>
        </p:spPr>
        <p:txBody>
          <a:bodyPr wrap="square" rtlCol="0">
            <a:spAutoFit/>
          </a:bodyPr>
          <a:lstStyle/>
          <a:p>
            <a:r>
              <a:rPr lang="cs-CZ" b="1" dirty="0" err="1">
                <a:solidFill>
                  <a:srgbClr val="FF0000"/>
                </a:solidFill>
              </a:rPr>
              <a:t>Zakoncentrování</a:t>
            </a:r>
            <a:r>
              <a:rPr lang="cs-CZ" b="1" dirty="0">
                <a:solidFill>
                  <a:srgbClr val="FF0000"/>
                </a:solidFill>
              </a:rPr>
              <a:t> in </a:t>
            </a:r>
            <a:r>
              <a:rPr lang="cs-CZ" b="1" dirty="0" err="1">
                <a:solidFill>
                  <a:srgbClr val="FF0000"/>
                </a:solidFill>
              </a:rPr>
              <a:t>vivo</a:t>
            </a:r>
            <a:endParaRPr lang="cs-CZ" b="1" dirty="0">
              <a:solidFill>
                <a:srgbClr val="FF0000"/>
              </a:solidFill>
            </a:endParaRPr>
          </a:p>
        </p:txBody>
      </p:sp>
    </p:spTree>
    <p:extLst>
      <p:ext uri="{BB962C8B-B14F-4D97-AF65-F5344CB8AC3E}">
        <p14:creationId xmlns:p14="http://schemas.microsoft.com/office/powerpoint/2010/main" val="3561277369"/>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A5E7F08C-C82E-4D14-8DA7-CED35B8093CE}"/>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061663" y="0"/>
            <a:ext cx="10068674" cy="6858000"/>
          </a:xfrm>
          <a:prstGeom prst="rect">
            <a:avLst/>
          </a:prstGeom>
        </p:spPr>
      </p:pic>
      <p:sp>
        <p:nvSpPr>
          <p:cNvPr id="5" name="TextovéPole 4">
            <a:extLst>
              <a:ext uri="{FF2B5EF4-FFF2-40B4-BE49-F238E27FC236}">
                <a16:creationId xmlns:a16="http://schemas.microsoft.com/office/drawing/2014/main" id="{6ADC4428-DED4-4128-971D-CC8A28E33B71}"/>
              </a:ext>
            </a:extLst>
          </p:cNvPr>
          <p:cNvSpPr txBox="1"/>
          <p:nvPr/>
        </p:nvSpPr>
        <p:spPr>
          <a:xfrm>
            <a:off x="838200" y="6525491"/>
            <a:ext cx="6065520" cy="369332"/>
          </a:xfrm>
          <a:prstGeom prst="rect">
            <a:avLst/>
          </a:prstGeom>
          <a:solidFill>
            <a:srgbClr val="E0E7E8"/>
          </a:solidFill>
        </p:spPr>
        <p:txBody>
          <a:bodyPr wrap="square" rtlCol="0">
            <a:spAutoFit/>
          </a:bodyPr>
          <a:lstStyle/>
          <a:p>
            <a:pPr algn="ctr"/>
            <a:r>
              <a:rPr lang="cs-CZ" dirty="0"/>
              <a:t>Kontrakční alkalóza podle bilančního přístupu</a:t>
            </a:r>
            <a:endParaRPr lang="en-US" dirty="0"/>
          </a:p>
        </p:txBody>
      </p:sp>
      <p:sp>
        <p:nvSpPr>
          <p:cNvPr id="6" name="TextovéPole 5">
            <a:extLst>
              <a:ext uri="{FF2B5EF4-FFF2-40B4-BE49-F238E27FC236}">
                <a16:creationId xmlns:a16="http://schemas.microsoft.com/office/drawing/2014/main" id="{8AE667BF-42C5-449A-A1FE-C3D7464A3609}"/>
              </a:ext>
            </a:extLst>
          </p:cNvPr>
          <p:cNvSpPr txBox="1"/>
          <p:nvPr/>
        </p:nvSpPr>
        <p:spPr>
          <a:xfrm>
            <a:off x="7506393" y="6471228"/>
            <a:ext cx="3520437" cy="369332"/>
          </a:xfrm>
          <a:prstGeom prst="rect">
            <a:avLst/>
          </a:prstGeom>
          <a:solidFill>
            <a:srgbClr val="D5ECEE"/>
          </a:solidFill>
        </p:spPr>
        <p:txBody>
          <a:bodyPr wrap="square" rtlCol="0">
            <a:spAutoFit/>
          </a:bodyPr>
          <a:lstStyle/>
          <a:p>
            <a:pPr algn="ctr"/>
            <a:r>
              <a:rPr lang="cs-CZ" dirty="0"/>
              <a:t>Kontrakční alkalóza Stewarta</a:t>
            </a:r>
            <a:endParaRPr lang="en-US" dirty="0"/>
          </a:p>
        </p:txBody>
      </p:sp>
      <p:sp>
        <p:nvSpPr>
          <p:cNvPr id="7" name="Řečová bublina: obdélníkový bublinový popisek se zakulacenými rohy 6">
            <a:extLst>
              <a:ext uri="{FF2B5EF4-FFF2-40B4-BE49-F238E27FC236}">
                <a16:creationId xmlns:a16="http://schemas.microsoft.com/office/drawing/2014/main" id="{97ADAAEF-5983-489C-9D62-5E1E6C66F878}"/>
              </a:ext>
            </a:extLst>
          </p:cNvPr>
          <p:cNvSpPr/>
          <p:nvPr/>
        </p:nvSpPr>
        <p:spPr>
          <a:xfrm>
            <a:off x="8058783" y="2062662"/>
            <a:ext cx="2088326" cy="743804"/>
          </a:xfrm>
          <a:prstGeom prst="wedgeRoundRectCallout">
            <a:avLst>
              <a:gd name="adj1" fmla="val -22908"/>
              <a:gd name="adj2" fmla="val -113500"/>
              <a:gd name="adj3" fmla="val 16667"/>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1. Vzestup pCO2 při </a:t>
            </a:r>
            <a:r>
              <a:rPr lang="cs-CZ" sz="1600" dirty="0" err="1">
                <a:solidFill>
                  <a:schemeClr val="tx1"/>
                </a:solidFill>
              </a:rPr>
              <a:t>zakoncentrování</a:t>
            </a:r>
            <a:endParaRPr lang="en-US" sz="1600" dirty="0">
              <a:solidFill>
                <a:schemeClr val="tx1"/>
              </a:solidFill>
            </a:endParaRPr>
          </a:p>
        </p:txBody>
      </p:sp>
      <p:sp>
        <p:nvSpPr>
          <p:cNvPr id="8" name="Řečová bublina: obdélníkový bublinový popisek se zakulacenými rohy 7">
            <a:extLst>
              <a:ext uri="{FF2B5EF4-FFF2-40B4-BE49-F238E27FC236}">
                <a16:creationId xmlns:a16="http://schemas.microsoft.com/office/drawing/2014/main" id="{39B93C7B-10A0-4831-95AD-ACED39211988}"/>
              </a:ext>
            </a:extLst>
          </p:cNvPr>
          <p:cNvSpPr/>
          <p:nvPr/>
        </p:nvSpPr>
        <p:spPr>
          <a:xfrm>
            <a:off x="7067495" y="35759"/>
            <a:ext cx="2843056" cy="369332"/>
          </a:xfrm>
          <a:prstGeom prst="wedgeRoundRectCallout">
            <a:avLst>
              <a:gd name="adj1" fmla="val -23549"/>
              <a:gd name="adj2" fmla="val 251267"/>
              <a:gd name="adj3" fmla="val 16667"/>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2. Ventilace sníží pCO</a:t>
            </a:r>
            <a:r>
              <a:rPr lang="cs-CZ" sz="1600" baseline="-25000" dirty="0">
                <a:solidFill>
                  <a:schemeClr val="tx1"/>
                </a:solidFill>
              </a:rPr>
              <a:t>2</a:t>
            </a:r>
            <a:r>
              <a:rPr lang="cs-CZ" sz="1600" dirty="0">
                <a:solidFill>
                  <a:schemeClr val="tx1"/>
                </a:solidFill>
              </a:rPr>
              <a:t> zpět</a:t>
            </a:r>
            <a:endParaRPr lang="en-US" sz="1600" dirty="0">
              <a:solidFill>
                <a:schemeClr val="tx1"/>
              </a:solidFill>
            </a:endParaRPr>
          </a:p>
        </p:txBody>
      </p:sp>
      <p:sp>
        <p:nvSpPr>
          <p:cNvPr id="9" name="Řečová bublina: obdélníkový bublinový popisek se zakulacenými rohy 8">
            <a:extLst>
              <a:ext uri="{FF2B5EF4-FFF2-40B4-BE49-F238E27FC236}">
                <a16:creationId xmlns:a16="http://schemas.microsoft.com/office/drawing/2014/main" id="{C954525A-F369-47BA-BD79-0191B0CF831A}"/>
              </a:ext>
            </a:extLst>
          </p:cNvPr>
          <p:cNvSpPr/>
          <p:nvPr/>
        </p:nvSpPr>
        <p:spPr>
          <a:xfrm>
            <a:off x="4861105" y="2110429"/>
            <a:ext cx="2843056" cy="468998"/>
          </a:xfrm>
          <a:prstGeom prst="wedgeRoundRectCallout">
            <a:avLst>
              <a:gd name="adj1" fmla="val -30426"/>
              <a:gd name="adj2" fmla="val -116107"/>
              <a:gd name="adj3" fmla="val 16667"/>
            </a:avLst>
          </a:prstGeom>
          <a:solidFill>
            <a:srgbClr val="FFFF4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3.   CO2 posune rovnováhu na alkalickou stranu</a:t>
            </a:r>
            <a:endParaRPr lang="en-US" sz="1600" dirty="0">
              <a:solidFill>
                <a:schemeClr val="tx1"/>
              </a:solidFill>
            </a:endParaRPr>
          </a:p>
        </p:txBody>
      </p:sp>
      <p:cxnSp>
        <p:nvCxnSpPr>
          <p:cNvPr id="10" name="Přímá spojnice se šipkou 9">
            <a:extLst>
              <a:ext uri="{FF2B5EF4-FFF2-40B4-BE49-F238E27FC236}">
                <a16:creationId xmlns:a16="http://schemas.microsoft.com/office/drawing/2014/main" id="{8F5ABC37-CDBB-4FAC-BEE4-AAB36D4E3922}"/>
              </a:ext>
            </a:extLst>
          </p:cNvPr>
          <p:cNvCxnSpPr>
            <a:cxnSpLocks/>
          </p:cNvCxnSpPr>
          <p:nvPr/>
        </p:nvCxnSpPr>
        <p:spPr>
          <a:xfrm flipV="1">
            <a:off x="5295336" y="2110429"/>
            <a:ext cx="0" cy="255300"/>
          </a:xfrm>
          <a:prstGeom prst="straightConnector1">
            <a:avLst/>
          </a:prstGeom>
          <a:ln w="19050">
            <a:solidFill>
              <a:schemeClr val="tx1"/>
            </a:solidFill>
            <a:headEnd type="triangle" w="med" len="med"/>
            <a:tailEnd type="none" w="med" len="med"/>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509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E1F11-CC10-793D-4168-102EC27D80C3}"/>
            </a:ext>
          </a:extLst>
        </p:cNvPr>
        <p:cNvGrpSpPr/>
        <p:nvPr/>
      </p:nvGrpSpPr>
      <p:grpSpPr>
        <a:xfrm>
          <a:off x="0" y="0"/>
          <a:ext cx="0" cy="0"/>
          <a:chOff x="0" y="0"/>
          <a:chExt cx="0" cy="0"/>
        </a:xfrm>
      </p:grpSpPr>
      <p:sp>
        <p:nvSpPr>
          <p:cNvPr id="2" name="Obdélník 1">
            <a:extLst>
              <a:ext uri="{FF2B5EF4-FFF2-40B4-BE49-F238E27FC236}">
                <a16:creationId xmlns:a16="http://schemas.microsoft.com/office/drawing/2014/main" id="{82A80F7F-8AAA-4A8D-540A-529EC5B2DF9D}"/>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0A854E37-B79D-42C7-0322-4109F2F50543}"/>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E8CB134F-1815-D8D8-4E76-2ED2CDA73C09}"/>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5B9DDCA0-39C3-65A5-D8EA-E2A8F66F90A0}"/>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BABBC648-C637-D4FF-CFA6-C26E6516DA9A}"/>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bdélník 10">
            <a:extLst>
              <a:ext uri="{FF2B5EF4-FFF2-40B4-BE49-F238E27FC236}">
                <a16:creationId xmlns:a16="http://schemas.microsoft.com/office/drawing/2014/main" id="{6EDC7C8B-14E1-BBAE-38FC-5DA1CB11FFAB}"/>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ovéPole 2">
            <a:extLst>
              <a:ext uri="{FF2B5EF4-FFF2-40B4-BE49-F238E27FC236}">
                <a16:creationId xmlns:a16="http://schemas.microsoft.com/office/drawing/2014/main" id="{8A8F3826-FDB1-E522-0798-BC30D84683C7}"/>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4" name="TextovéPole 13">
            <a:extLst>
              <a:ext uri="{FF2B5EF4-FFF2-40B4-BE49-F238E27FC236}">
                <a16:creationId xmlns:a16="http://schemas.microsoft.com/office/drawing/2014/main" id="{89E15FCC-FB3E-1C1F-55B2-33D51AA13DA4}"/>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5" name="TextovéPole 14">
            <a:extLst>
              <a:ext uri="{FF2B5EF4-FFF2-40B4-BE49-F238E27FC236}">
                <a16:creationId xmlns:a16="http://schemas.microsoft.com/office/drawing/2014/main" id="{73581A4C-D8D8-DF17-091F-770117DB36A1}"/>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6" name="TextovéPole 15">
            <a:extLst>
              <a:ext uri="{FF2B5EF4-FFF2-40B4-BE49-F238E27FC236}">
                <a16:creationId xmlns:a16="http://schemas.microsoft.com/office/drawing/2014/main" id="{E7B00492-AC7A-8C8B-75B6-6075D59F7257}"/>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7" name="TextovéPole 16">
            <a:extLst>
              <a:ext uri="{FF2B5EF4-FFF2-40B4-BE49-F238E27FC236}">
                <a16:creationId xmlns:a16="http://schemas.microsoft.com/office/drawing/2014/main" id="{12A52F06-B602-8A0A-565A-72B515B05C31}"/>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8" name="TextovéPole 17">
            <a:extLst>
              <a:ext uri="{FF2B5EF4-FFF2-40B4-BE49-F238E27FC236}">
                <a16:creationId xmlns:a16="http://schemas.microsoft.com/office/drawing/2014/main" id="{2D37E30D-021F-D6C2-D381-61E49C2BD0FD}"/>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38" name="Skupina 37">
            <a:extLst>
              <a:ext uri="{FF2B5EF4-FFF2-40B4-BE49-F238E27FC236}">
                <a16:creationId xmlns:a16="http://schemas.microsoft.com/office/drawing/2014/main" id="{31EEF776-E7B6-DA26-3FDB-405332F2FAF3}"/>
              </a:ext>
            </a:extLst>
          </p:cNvPr>
          <p:cNvGrpSpPr/>
          <p:nvPr/>
        </p:nvGrpSpPr>
        <p:grpSpPr>
          <a:xfrm>
            <a:off x="2049825" y="2103238"/>
            <a:ext cx="936104" cy="462123"/>
            <a:chOff x="2339752" y="2192728"/>
            <a:chExt cx="936104" cy="372176"/>
          </a:xfrm>
        </p:grpSpPr>
        <p:sp>
          <p:nvSpPr>
            <p:cNvPr id="12" name="Obdélník 11">
              <a:extLst>
                <a:ext uri="{FF2B5EF4-FFF2-40B4-BE49-F238E27FC236}">
                  <a16:creationId xmlns:a16="http://schemas.microsoft.com/office/drawing/2014/main" id="{A767F2DE-C735-BFA6-A866-5DB75B8DD46D}"/>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ovéPole 18">
              <a:extLst>
                <a:ext uri="{FF2B5EF4-FFF2-40B4-BE49-F238E27FC236}">
                  <a16:creationId xmlns:a16="http://schemas.microsoft.com/office/drawing/2014/main" id="{EC61C0DD-D0D0-4870-F543-299D04B7647E}"/>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39" name="Skupina 38">
            <a:extLst>
              <a:ext uri="{FF2B5EF4-FFF2-40B4-BE49-F238E27FC236}">
                <a16:creationId xmlns:a16="http://schemas.microsoft.com/office/drawing/2014/main" id="{FDA8D664-3227-1903-6FF0-3AE7EED83D35}"/>
              </a:ext>
            </a:extLst>
          </p:cNvPr>
          <p:cNvGrpSpPr/>
          <p:nvPr/>
        </p:nvGrpSpPr>
        <p:grpSpPr>
          <a:xfrm>
            <a:off x="2049825" y="1311152"/>
            <a:ext cx="1008114" cy="821705"/>
            <a:chOff x="2339752" y="1340768"/>
            <a:chExt cx="1005909" cy="864096"/>
          </a:xfrm>
        </p:grpSpPr>
        <p:sp>
          <p:nvSpPr>
            <p:cNvPr id="9" name="Obdélník 8">
              <a:extLst>
                <a:ext uri="{FF2B5EF4-FFF2-40B4-BE49-F238E27FC236}">
                  <a16:creationId xmlns:a16="http://schemas.microsoft.com/office/drawing/2014/main" id="{A273081B-A240-3582-A4CC-524CBB115B5C}"/>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ovéPole 19">
              <a:extLst>
                <a:ext uri="{FF2B5EF4-FFF2-40B4-BE49-F238E27FC236}">
                  <a16:creationId xmlns:a16="http://schemas.microsoft.com/office/drawing/2014/main" id="{406370D4-C569-5DCF-C0D1-F3D9D58D2483}"/>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40" name="Skupina 39">
            <a:extLst>
              <a:ext uri="{FF2B5EF4-FFF2-40B4-BE49-F238E27FC236}">
                <a16:creationId xmlns:a16="http://schemas.microsoft.com/office/drawing/2014/main" id="{1CB0EA59-F523-8A84-4076-C6CF4E17823B}"/>
              </a:ext>
            </a:extLst>
          </p:cNvPr>
          <p:cNvGrpSpPr/>
          <p:nvPr/>
        </p:nvGrpSpPr>
        <p:grpSpPr>
          <a:xfrm>
            <a:off x="2042855" y="856185"/>
            <a:ext cx="943074" cy="461665"/>
            <a:chOff x="2332782" y="885801"/>
            <a:chExt cx="943074" cy="461665"/>
          </a:xfrm>
        </p:grpSpPr>
        <p:sp>
          <p:nvSpPr>
            <p:cNvPr id="10" name="Obdélník 9">
              <a:extLst>
                <a:ext uri="{FF2B5EF4-FFF2-40B4-BE49-F238E27FC236}">
                  <a16:creationId xmlns:a16="http://schemas.microsoft.com/office/drawing/2014/main" id="{582A2739-5D9B-FFD0-DCC2-DCD0958AB267}"/>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A3C5B955-C711-34CF-8E90-8BA9C79F83C2}"/>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13" name="Přímá spojnice 12">
            <a:extLst>
              <a:ext uri="{FF2B5EF4-FFF2-40B4-BE49-F238E27FC236}">
                <a16:creationId xmlns:a16="http://schemas.microsoft.com/office/drawing/2014/main" id="{60FBED90-8600-D3A6-DD64-8B424AA6CFDE}"/>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2280929E-A89E-74D6-126B-E5759BBB0686}"/>
              </a:ext>
            </a:extLst>
          </p:cNvPr>
          <p:cNvCxnSpPr>
            <a:cxnSpLocks/>
            <a:stCxn id="15"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AE7ACAB0-2D63-637F-CAE0-4AC3821AC42F}"/>
              </a:ext>
            </a:extLst>
          </p:cNvPr>
          <p:cNvCxnSpPr>
            <a:cxnSpLocks/>
            <a:stCxn id="16"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a:extLst>
              <a:ext uri="{FF2B5EF4-FFF2-40B4-BE49-F238E27FC236}">
                <a16:creationId xmlns:a16="http://schemas.microsoft.com/office/drawing/2014/main" id="{86F1A53B-E04C-DB12-88F1-EBD28DBA9CAB}"/>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a:extLst>
              <a:ext uri="{FF2B5EF4-FFF2-40B4-BE49-F238E27FC236}">
                <a16:creationId xmlns:a16="http://schemas.microsoft.com/office/drawing/2014/main" id="{C65A6104-6708-B6A5-11E8-73067F949CCD}"/>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954DFACD-0B3F-6A51-DEB0-5539F5DC77F1}"/>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E8FD9E49-4041-6757-DCDC-9AF2C2675E3B}"/>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6DE69196-2FB7-1AA0-FC5B-76F675C94979}"/>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9EA8A148-34F4-79E8-9074-A948C42E60AB}"/>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8F942E90-2A47-23BF-55ED-DFE54B9A5C6D}"/>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191F22C1-6DE2-C024-6EF9-C88FC39593C7}"/>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7" name="TextovéPole 36">
            <a:extLst>
              <a:ext uri="{FF2B5EF4-FFF2-40B4-BE49-F238E27FC236}">
                <a16:creationId xmlns:a16="http://schemas.microsoft.com/office/drawing/2014/main" id="{6333C1A7-067A-AE54-3B4D-5CB131E632EE}"/>
              </a:ext>
            </a:extLst>
          </p:cNvPr>
          <p:cNvSpPr txBox="1"/>
          <p:nvPr/>
        </p:nvSpPr>
        <p:spPr>
          <a:xfrm>
            <a:off x="9257182"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8C2699DF-5D73-7EC8-9ABC-18F2E5C9B500}"/>
              </a:ext>
            </a:extLst>
          </p:cNvPr>
          <p:cNvSpPr txBox="1"/>
          <p:nvPr/>
        </p:nvSpPr>
        <p:spPr>
          <a:xfrm>
            <a:off x="10892146" y="-6258"/>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53BEE8CF-62F9-52D6-F0FF-727AF8FC6F66}"/>
              </a:ext>
            </a:extLst>
          </p:cNvPr>
          <p:cNvSpPr txBox="1"/>
          <p:nvPr/>
        </p:nvSpPr>
        <p:spPr>
          <a:xfrm>
            <a:off x="11263099" y="224575"/>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5" name="TextovéPole 44">
            <a:extLst>
              <a:ext uri="{FF2B5EF4-FFF2-40B4-BE49-F238E27FC236}">
                <a16:creationId xmlns:a16="http://schemas.microsoft.com/office/drawing/2014/main" id="{6A89B03A-F0CA-4276-FA49-C1CBA79883FD}"/>
              </a:ext>
            </a:extLst>
          </p:cNvPr>
          <p:cNvSpPr txBox="1"/>
          <p:nvPr/>
        </p:nvSpPr>
        <p:spPr>
          <a:xfrm>
            <a:off x="11247494" y="561192"/>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grpSp>
        <p:nvGrpSpPr>
          <p:cNvPr id="46" name="Skupina 45">
            <a:extLst>
              <a:ext uri="{FF2B5EF4-FFF2-40B4-BE49-F238E27FC236}">
                <a16:creationId xmlns:a16="http://schemas.microsoft.com/office/drawing/2014/main" id="{E9D3BAB1-4921-33DB-B097-89B59427208D}"/>
              </a:ext>
            </a:extLst>
          </p:cNvPr>
          <p:cNvGrpSpPr/>
          <p:nvPr/>
        </p:nvGrpSpPr>
        <p:grpSpPr>
          <a:xfrm>
            <a:off x="8549548" y="78715"/>
            <a:ext cx="1878064" cy="6230606"/>
            <a:chOff x="2333896" y="818993"/>
            <a:chExt cx="1878064" cy="5490327"/>
          </a:xfrm>
        </p:grpSpPr>
        <p:sp>
          <p:nvSpPr>
            <p:cNvPr id="47" name="Obdélník 46">
              <a:extLst>
                <a:ext uri="{FF2B5EF4-FFF2-40B4-BE49-F238E27FC236}">
                  <a16:creationId xmlns:a16="http://schemas.microsoft.com/office/drawing/2014/main" id="{30AE3811-BD0C-FBE4-496A-2C4A472F1608}"/>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8" name="Obdélník 47">
              <a:extLst>
                <a:ext uri="{FF2B5EF4-FFF2-40B4-BE49-F238E27FC236}">
                  <a16:creationId xmlns:a16="http://schemas.microsoft.com/office/drawing/2014/main" id="{780276FE-061A-652F-0FC5-130667ACC897}"/>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bdélník 48">
              <a:extLst>
                <a:ext uri="{FF2B5EF4-FFF2-40B4-BE49-F238E27FC236}">
                  <a16:creationId xmlns:a16="http://schemas.microsoft.com/office/drawing/2014/main" id="{58DE5253-9242-E0A4-72B1-58239E97C8F0}"/>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bdélník 49">
              <a:extLst>
                <a:ext uri="{FF2B5EF4-FFF2-40B4-BE49-F238E27FC236}">
                  <a16:creationId xmlns:a16="http://schemas.microsoft.com/office/drawing/2014/main" id="{E966E1E0-1321-3C4E-951E-8BE539F28B20}"/>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bdélník 50">
              <a:extLst>
                <a:ext uri="{FF2B5EF4-FFF2-40B4-BE49-F238E27FC236}">
                  <a16:creationId xmlns:a16="http://schemas.microsoft.com/office/drawing/2014/main" id="{E05B4AB2-F0B6-8D01-0244-23472A31263F}"/>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bdélník 51">
              <a:extLst>
                <a:ext uri="{FF2B5EF4-FFF2-40B4-BE49-F238E27FC236}">
                  <a16:creationId xmlns:a16="http://schemas.microsoft.com/office/drawing/2014/main" id="{BF8A6508-296A-A008-97C9-97541C6B1BC8}"/>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TextovéPole 52">
              <a:extLst>
                <a:ext uri="{FF2B5EF4-FFF2-40B4-BE49-F238E27FC236}">
                  <a16:creationId xmlns:a16="http://schemas.microsoft.com/office/drawing/2014/main" id="{EAA8CCC8-B802-784E-CAFC-951261AE5D70}"/>
                </a:ext>
              </a:extLst>
            </p:cNvPr>
            <p:cNvSpPr txBox="1"/>
            <p:nvPr/>
          </p:nvSpPr>
          <p:spPr>
            <a:xfrm>
              <a:off x="3419872" y="4005064"/>
              <a:ext cx="659155" cy="406813"/>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54" name="TextovéPole 53">
              <a:extLst>
                <a:ext uri="{FF2B5EF4-FFF2-40B4-BE49-F238E27FC236}">
                  <a16:creationId xmlns:a16="http://schemas.microsoft.com/office/drawing/2014/main" id="{F374FE2E-AD10-3447-F945-03B6F9070A38}"/>
                </a:ext>
              </a:extLst>
            </p:cNvPr>
            <p:cNvSpPr txBox="1"/>
            <p:nvPr/>
          </p:nvSpPr>
          <p:spPr>
            <a:xfrm>
              <a:off x="2558810" y="4005064"/>
              <a:ext cx="543739" cy="406813"/>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55" name="Skupina 54">
              <a:extLst>
                <a:ext uri="{FF2B5EF4-FFF2-40B4-BE49-F238E27FC236}">
                  <a16:creationId xmlns:a16="http://schemas.microsoft.com/office/drawing/2014/main" id="{D118F7A7-58AE-D6DC-9B61-CC1ABD535999}"/>
                </a:ext>
              </a:extLst>
            </p:cNvPr>
            <p:cNvGrpSpPr/>
            <p:nvPr/>
          </p:nvGrpSpPr>
          <p:grpSpPr>
            <a:xfrm>
              <a:off x="2337542" y="2103237"/>
              <a:ext cx="936104" cy="462123"/>
              <a:chOff x="2339752" y="2192728"/>
              <a:chExt cx="936104" cy="372176"/>
            </a:xfrm>
          </p:grpSpPr>
          <p:sp>
            <p:nvSpPr>
              <p:cNvPr id="62" name="Obdélník 61">
                <a:extLst>
                  <a:ext uri="{FF2B5EF4-FFF2-40B4-BE49-F238E27FC236}">
                    <a16:creationId xmlns:a16="http://schemas.microsoft.com/office/drawing/2014/main" id="{A8072CEB-1B48-F754-2802-A0108783A5F6}"/>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ovéPole 62">
                <a:extLst>
                  <a:ext uri="{FF2B5EF4-FFF2-40B4-BE49-F238E27FC236}">
                    <a16:creationId xmlns:a16="http://schemas.microsoft.com/office/drawing/2014/main" id="{B6CF0859-61D5-B43C-51B3-D903811E9918}"/>
                  </a:ext>
                </a:extLst>
              </p:cNvPr>
              <p:cNvSpPr txBox="1"/>
              <p:nvPr/>
            </p:nvSpPr>
            <p:spPr>
              <a:xfrm>
                <a:off x="2417204" y="2192728"/>
                <a:ext cx="699230" cy="327631"/>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6" name="Skupina 55">
              <a:extLst>
                <a:ext uri="{FF2B5EF4-FFF2-40B4-BE49-F238E27FC236}">
                  <a16:creationId xmlns:a16="http://schemas.microsoft.com/office/drawing/2014/main" id="{830D6034-F357-C0E0-F288-4FFB8765A474}"/>
                </a:ext>
              </a:extLst>
            </p:cNvPr>
            <p:cNvGrpSpPr/>
            <p:nvPr/>
          </p:nvGrpSpPr>
          <p:grpSpPr>
            <a:xfrm>
              <a:off x="2337542" y="1311151"/>
              <a:ext cx="1008114" cy="821705"/>
              <a:chOff x="2339752" y="1340768"/>
              <a:chExt cx="1005909" cy="864096"/>
            </a:xfrm>
          </p:grpSpPr>
          <p:sp>
            <p:nvSpPr>
              <p:cNvPr id="60" name="Obdélník 59">
                <a:extLst>
                  <a:ext uri="{FF2B5EF4-FFF2-40B4-BE49-F238E27FC236}">
                    <a16:creationId xmlns:a16="http://schemas.microsoft.com/office/drawing/2014/main" id="{51AD59D2-5E98-B48D-CAAD-FC44A3422877}"/>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1" name="TextovéPole 60">
                <a:extLst>
                  <a:ext uri="{FF2B5EF4-FFF2-40B4-BE49-F238E27FC236}">
                    <a16:creationId xmlns:a16="http://schemas.microsoft.com/office/drawing/2014/main" id="{A417CE96-D23D-E030-E05E-9F66C267AA52}"/>
                  </a:ext>
                </a:extLst>
              </p:cNvPr>
              <p:cNvSpPr txBox="1"/>
              <p:nvPr/>
            </p:nvSpPr>
            <p:spPr>
              <a:xfrm>
                <a:off x="2340857" y="1541983"/>
                <a:ext cx="1004804" cy="427800"/>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7" name="Skupina 56">
              <a:extLst>
                <a:ext uri="{FF2B5EF4-FFF2-40B4-BE49-F238E27FC236}">
                  <a16:creationId xmlns:a16="http://schemas.microsoft.com/office/drawing/2014/main" id="{B52E39DB-6CAE-6C1C-008E-4306AFA3D14E}"/>
                </a:ext>
              </a:extLst>
            </p:cNvPr>
            <p:cNvGrpSpPr/>
            <p:nvPr/>
          </p:nvGrpSpPr>
          <p:grpSpPr>
            <a:xfrm>
              <a:off x="2333896" y="886468"/>
              <a:ext cx="939750" cy="424683"/>
              <a:chOff x="2336106" y="916085"/>
              <a:chExt cx="939750" cy="424683"/>
            </a:xfrm>
          </p:grpSpPr>
          <p:sp>
            <p:nvSpPr>
              <p:cNvPr id="58" name="Obdélník 57">
                <a:extLst>
                  <a:ext uri="{FF2B5EF4-FFF2-40B4-BE49-F238E27FC236}">
                    <a16:creationId xmlns:a16="http://schemas.microsoft.com/office/drawing/2014/main" id="{968D4F88-C445-4EA1-A43D-A1C255EEA963}"/>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TextovéPole 58">
                <a:extLst>
                  <a:ext uri="{FF2B5EF4-FFF2-40B4-BE49-F238E27FC236}">
                    <a16:creationId xmlns:a16="http://schemas.microsoft.com/office/drawing/2014/main" id="{D78DA05E-016A-49C7-E5E1-6F92D7A44130}"/>
                  </a:ext>
                </a:extLst>
              </p:cNvPr>
              <p:cNvSpPr txBox="1"/>
              <p:nvPr/>
            </p:nvSpPr>
            <p:spPr>
              <a:xfrm>
                <a:off x="2336106" y="916085"/>
                <a:ext cx="715260" cy="406813"/>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64" name="Přímá spojnice 63">
            <a:extLst>
              <a:ext uri="{FF2B5EF4-FFF2-40B4-BE49-F238E27FC236}">
                <a16:creationId xmlns:a16="http://schemas.microsoft.com/office/drawing/2014/main" id="{BF539387-B656-80BD-3E9E-DE9D5E603B37}"/>
              </a:ext>
            </a:extLst>
          </p:cNvPr>
          <p:cNvCxnSpPr>
            <a:cxnSpLocks/>
            <a:stCxn id="43" idx="1"/>
            <a:endCxn id="49" idx="3"/>
          </p:cNvCxnSpPr>
          <p:nvPr/>
        </p:nvCxnSpPr>
        <p:spPr>
          <a:xfrm flipH="1" flipV="1">
            <a:off x="10427613" y="206483"/>
            <a:ext cx="835487" cy="2489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Přímá spojnice 64">
            <a:extLst>
              <a:ext uri="{FF2B5EF4-FFF2-40B4-BE49-F238E27FC236}">
                <a16:creationId xmlns:a16="http://schemas.microsoft.com/office/drawing/2014/main" id="{D478D46D-E195-C91E-879C-F57BF8BD230D}"/>
              </a:ext>
            </a:extLst>
          </p:cNvPr>
          <p:cNvCxnSpPr>
            <a:cxnSpLocks/>
            <a:stCxn id="42" idx="1"/>
          </p:cNvCxnSpPr>
          <p:nvPr/>
        </p:nvCxnSpPr>
        <p:spPr>
          <a:xfrm flipH="1" flipV="1">
            <a:off x="10420871" y="133347"/>
            <a:ext cx="471274" cy="91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Přímá spojnice 65">
            <a:extLst>
              <a:ext uri="{FF2B5EF4-FFF2-40B4-BE49-F238E27FC236}">
                <a16:creationId xmlns:a16="http://schemas.microsoft.com/office/drawing/2014/main" id="{2B3EBD53-7655-762F-A5FD-1DD8EA1B5D1D}"/>
              </a:ext>
            </a:extLst>
          </p:cNvPr>
          <p:cNvCxnSpPr>
            <a:cxnSpLocks/>
            <a:stCxn id="45" idx="1"/>
            <a:endCxn id="48" idx="3"/>
          </p:cNvCxnSpPr>
          <p:nvPr/>
        </p:nvCxnSpPr>
        <p:spPr>
          <a:xfrm flipH="1" flipV="1">
            <a:off x="10427612" y="401006"/>
            <a:ext cx="819882" cy="3910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Přímá spojnice 66">
            <a:extLst>
              <a:ext uri="{FF2B5EF4-FFF2-40B4-BE49-F238E27FC236}">
                <a16:creationId xmlns:a16="http://schemas.microsoft.com/office/drawing/2014/main" id="{7F197D41-201D-2618-D3A5-5860B4279E7F}"/>
              </a:ext>
            </a:extLst>
          </p:cNvPr>
          <p:cNvCxnSpPr>
            <a:cxnSpLocks/>
          </p:cNvCxnSpPr>
          <p:nvPr/>
        </p:nvCxnSpPr>
        <p:spPr>
          <a:xfrm flipV="1">
            <a:off x="8292550" y="136953"/>
            <a:ext cx="266988" cy="1069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Přímá spojnice 67">
            <a:extLst>
              <a:ext uri="{FF2B5EF4-FFF2-40B4-BE49-F238E27FC236}">
                <a16:creationId xmlns:a16="http://schemas.microsoft.com/office/drawing/2014/main" id="{7E6AEC81-F3CE-DC2B-EA3C-C3714C297719}"/>
              </a:ext>
            </a:extLst>
          </p:cNvPr>
          <p:cNvCxnSpPr/>
          <p:nvPr/>
        </p:nvCxnSpPr>
        <p:spPr>
          <a:xfrm flipH="1">
            <a:off x="7475284" y="156973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9" name="Přímá spojnice 68">
            <a:extLst>
              <a:ext uri="{FF2B5EF4-FFF2-40B4-BE49-F238E27FC236}">
                <a16:creationId xmlns:a16="http://schemas.microsoft.com/office/drawing/2014/main" id="{63E3E1ED-EBD8-313E-B3B3-474AF6C76602}"/>
              </a:ext>
            </a:extLst>
          </p:cNvPr>
          <p:cNvCxnSpPr/>
          <p:nvPr/>
        </p:nvCxnSpPr>
        <p:spPr>
          <a:xfrm flipH="1">
            <a:off x="7552736" y="78715"/>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0" name="Přímá spojnice se šipkou 69">
            <a:extLst>
              <a:ext uri="{FF2B5EF4-FFF2-40B4-BE49-F238E27FC236}">
                <a16:creationId xmlns:a16="http://schemas.microsoft.com/office/drawing/2014/main" id="{E95DEBE6-2D6C-99CF-E80F-6F6BB2788A43}"/>
              </a:ext>
            </a:extLst>
          </p:cNvPr>
          <p:cNvCxnSpPr>
            <a:cxnSpLocks/>
          </p:cNvCxnSpPr>
          <p:nvPr/>
        </p:nvCxnSpPr>
        <p:spPr>
          <a:xfrm>
            <a:off x="7920871" y="101698"/>
            <a:ext cx="0" cy="1468033"/>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1" name="TextovéPole 70">
            <a:extLst>
              <a:ext uri="{FF2B5EF4-FFF2-40B4-BE49-F238E27FC236}">
                <a16:creationId xmlns:a16="http://schemas.microsoft.com/office/drawing/2014/main" id="{1BA7331F-A7A1-1287-8315-FFC972C30F20}"/>
              </a:ext>
            </a:extLst>
          </p:cNvPr>
          <p:cNvSpPr txBox="1"/>
          <p:nvPr/>
        </p:nvSpPr>
        <p:spPr>
          <a:xfrm>
            <a:off x="7392797" y="492947"/>
            <a:ext cx="681597" cy="461665"/>
          </a:xfrm>
          <a:prstGeom prst="rect">
            <a:avLst/>
          </a:prstGeom>
          <a:noFill/>
        </p:spPr>
        <p:txBody>
          <a:bodyPr wrap="none" rtlCol="0">
            <a:spAutoFit/>
          </a:bodyPr>
          <a:lstStyle/>
          <a:p>
            <a:r>
              <a:rPr lang="cs-CZ" dirty="0"/>
              <a:t>SID</a:t>
            </a:r>
            <a:endParaRPr lang="en-US" baseline="-25000" dirty="0"/>
          </a:p>
        </p:txBody>
      </p:sp>
      <p:sp>
        <p:nvSpPr>
          <p:cNvPr id="72" name="TextovéPole 71">
            <a:extLst>
              <a:ext uri="{FF2B5EF4-FFF2-40B4-BE49-F238E27FC236}">
                <a16:creationId xmlns:a16="http://schemas.microsoft.com/office/drawing/2014/main" id="{FA530C50-8CD8-838C-0FB6-6FC3DB31618E}"/>
              </a:ext>
            </a:extLst>
          </p:cNvPr>
          <p:cNvSpPr txBox="1"/>
          <p:nvPr/>
        </p:nvSpPr>
        <p:spPr>
          <a:xfrm>
            <a:off x="7958056" y="409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3" name="Šipka: dolů 72">
            <a:extLst>
              <a:ext uri="{FF2B5EF4-FFF2-40B4-BE49-F238E27FC236}">
                <a16:creationId xmlns:a16="http://schemas.microsoft.com/office/drawing/2014/main" id="{E7C8EFA0-2999-C96C-80B6-F0FB498B6082}"/>
              </a:ext>
            </a:extLst>
          </p:cNvPr>
          <p:cNvSpPr/>
          <p:nvPr/>
        </p:nvSpPr>
        <p:spPr>
          <a:xfrm rot="10800000">
            <a:off x="7281743" y="541580"/>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Šipka: dolů 73">
            <a:extLst>
              <a:ext uri="{FF2B5EF4-FFF2-40B4-BE49-F238E27FC236}">
                <a16:creationId xmlns:a16="http://schemas.microsoft.com/office/drawing/2014/main" id="{A364DB9E-FF12-8971-83ED-4564274B7D25}"/>
              </a:ext>
            </a:extLst>
          </p:cNvPr>
          <p:cNvSpPr/>
          <p:nvPr/>
        </p:nvSpPr>
        <p:spPr>
          <a:xfrm rot="10800000">
            <a:off x="9522293" y="3729891"/>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TextovéPole 74">
            <a:extLst>
              <a:ext uri="{FF2B5EF4-FFF2-40B4-BE49-F238E27FC236}">
                <a16:creationId xmlns:a16="http://schemas.microsoft.com/office/drawing/2014/main" id="{FB6952F8-CC0E-D9BB-2E16-FFB3EABF4433}"/>
              </a:ext>
            </a:extLst>
          </p:cNvPr>
          <p:cNvSpPr txBox="1"/>
          <p:nvPr/>
        </p:nvSpPr>
        <p:spPr>
          <a:xfrm>
            <a:off x="6467172" y="2359660"/>
            <a:ext cx="1654620" cy="707886"/>
          </a:xfrm>
          <a:prstGeom prst="rect">
            <a:avLst/>
          </a:prstGeom>
          <a:noFill/>
        </p:spPr>
        <p:txBody>
          <a:bodyPr wrap="none" rtlCol="0">
            <a:spAutoFit/>
          </a:bodyPr>
          <a:lstStyle/>
          <a:p>
            <a:r>
              <a:rPr lang="cs-CZ" sz="2000" dirty="0">
                <a:solidFill>
                  <a:srgbClr val="FF0000"/>
                </a:solidFill>
              </a:rPr>
              <a:t>Vzestup</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76" name="TextovéPole 75">
            <a:extLst>
              <a:ext uri="{FF2B5EF4-FFF2-40B4-BE49-F238E27FC236}">
                <a16:creationId xmlns:a16="http://schemas.microsoft.com/office/drawing/2014/main" id="{BCD62E3C-A10D-4BBC-DC75-0FD43C9B63AF}"/>
              </a:ext>
            </a:extLst>
          </p:cNvPr>
          <p:cNvSpPr txBox="1"/>
          <p:nvPr/>
        </p:nvSpPr>
        <p:spPr>
          <a:xfrm>
            <a:off x="6375484" y="3235114"/>
            <a:ext cx="2050561" cy="646331"/>
          </a:xfrm>
          <a:prstGeom prst="rect">
            <a:avLst/>
          </a:prstGeom>
          <a:solidFill>
            <a:srgbClr val="FFFF00"/>
          </a:solidFill>
        </p:spPr>
        <p:txBody>
          <a:bodyPr wrap="none" rtlCol="0">
            <a:spAutoFit/>
          </a:bodyPr>
          <a:lstStyle/>
          <a:p>
            <a:r>
              <a:rPr lang="cs-CZ" sz="1800" dirty="0"/>
              <a:t>Kontrakční alkalóza</a:t>
            </a:r>
          </a:p>
          <a:p>
            <a:pPr algn="ctr"/>
            <a:r>
              <a:rPr lang="cs-CZ" sz="1800" dirty="0"/>
              <a:t>(ztráta vody)</a:t>
            </a:r>
            <a:endParaRPr lang="en-US" sz="1800" dirty="0"/>
          </a:p>
        </p:txBody>
      </p:sp>
      <p:sp>
        <p:nvSpPr>
          <p:cNvPr id="4" name="TextovéPole 3">
            <a:extLst>
              <a:ext uri="{FF2B5EF4-FFF2-40B4-BE49-F238E27FC236}">
                <a16:creationId xmlns:a16="http://schemas.microsoft.com/office/drawing/2014/main" id="{9FF2886E-DD65-BC57-C6BF-6DE9E407CB13}"/>
              </a:ext>
            </a:extLst>
          </p:cNvPr>
          <p:cNvSpPr txBox="1"/>
          <p:nvPr/>
        </p:nvSpPr>
        <p:spPr>
          <a:xfrm>
            <a:off x="6344682" y="512430"/>
            <a:ext cx="807682" cy="369332"/>
          </a:xfrm>
          <a:prstGeom prst="rect">
            <a:avLst/>
          </a:prstGeom>
          <a:noFill/>
        </p:spPr>
        <p:txBody>
          <a:bodyPr wrap="square" rtlCol="0">
            <a:spAutoFit/>
          </a:bodyPr>
          <a:lstStyle/>
          <a:p>
            <a:r>
              <a:rPr lang="cs-CZ" dirty="0"/>
              <a:t>CO</a:t>
            </a:r>
            <a:r>
              <a:rPr lang="cs-CZ" baseline="-25000" dirty="0"/>
              <a:t>2</a:t>
            </a:r>
          </a:p>
        </p:txBody>
      </p:sp>
      <p:sp>
        <p:nvSpPr>
          <p:cNvPr id="29" name="Šipka: dolů 28">
            <a:extLst>
              <a:ext uri="{FF2B5EF4-FFF2-40B4-BE49-F238E27FC236}">
                <a16:creationId xmlns:a16="http://schemas.microsoft.com/office/drawing/2014/main" id="{C7A401EC-5FE4-BCFB-8CF4-CBB19CDF8867}"/>
              </a:ext>
            </a:extLst>
          </p:cNvPr>
          <p:cNvSpPr/>
          <p:nvPr/>
        </p:nvSpPr>
        <p:spPr>
          <a:xfrm rot="10800000">
            <a:off x="6191160" y="541478"/>
            <a:ext cx="236570" cy="273774"/>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4" name="TextovéPole 93">
            <a:extLst>
              <a:ext uri="{FF2B5EF4-FFF2-40B4-BE49-F238E27FC236}">
                <a16:creationId xmlns:a16="http://schemas.microsoft.com/office/drawing/2014/main" id="{3FC14C98-4262-ED61-553E-147B228C0937}"/>
              </a:ext>
            </a:extLst>
          </p:cNvPr>
          <p:cNvSpPr txBox="1"/>
          <p:nvPr/>
        </p:nvSpPr>
        <p:spPr>
          <a:xfrm>
            <a:off x="3924243" y="4675551"/>
            <a:ext cx="4635295" cy="1200329"/>
          </a:xfrm>
          <a:prstGeom prst="rect">
            <a:avLst/>
          </a:prstGeom>
          <a:noFill/>
        </p:spPr>
        <p:txBody>
          <a:bodyPr wrap="square" rtlCol="0">
            <a:spAutoFit/>
          </a:bodyPr>
          <a:lstStyle/>
          <a:p>
            <a:r>
              <a:rPr lang="cs-CZ" dirty="0">
                <a:solidFill>
                  <a:srgbClr val="FF0000"/>
                </a:solidFill>
              </a:rPr>
              <a:t>In vitro:</a:t>
            </a:r>
            <a:r>
              <a:rPr lang="cs-CZ" dirty="0"/>
              <a:t> protože  [H</a:t>
            </a:r>
            <a:r>
              <a:rPr lang="cs-CZ" baseline="38000" dirty="0"/>
              <a:t>+</a:t>
            </a:r>
            <a:r>
              <a:rPr lang="cs-CZ" dirty="0"/>
              <a:t>]= K * [ H</a:t>
            </a:r>
            <a:r>
              <a:rPr lang="cs-CZ" baseline="-25000" dirty="0"/>
              <a:t>2</a:t>
            </a:r>
            <a:r>
              <a:rPr lang="cs-CZ" dirty="0"/>
              <a:t>CO</a:t>
            </a:r>
            <a:r>
              <a:rPr lang="cs-CZ" baseline="-25000" dirty="0"/>
              <a:t>3</a:t>
            </a:r>
            <a:r>
              <a:rPr lang="cs-CZ" dirty="0"/>
              <a:t>]/[ HCO</a:t>
            </a:r>
            <a:r>
              <a:rPr lang="cs-CZ" baseline="-25000" dirty="0"/>
              <a:t>3</a:t>
            </a:r>
            <a:r>
              <a:rPr lang="cs-CZ" baseline="40000" dirty="0"/>
              <a:t>-</a:t>
            </a:r>
            <a:r>
              <a:rPr lang="cs-CZ" dirty="0"/>
              <a:t>] a při </a:t>
            </a:r>
            <a:r>
              <a:rPr lang="cs-CZ" dirty="0" err="1"/>
              <a:t>zakoncentrování</a:t>
            </a:r>
            <a:r>
              <a:rPr lang="cs-CZ" dirty="0"/>
              <a:t> se poměr</a:t>
            </a:r>
            <a:endParaRPr lang="cs-CZ" dirty="0">
              <a:solidFill>
                <a:srgbClr val="FF0000"/>
              </a:solidFill>
            </a:endParaRPr>
          </a:p>
          <a:p>
            <a:r>
              <a:rPr lang="cs-CZ" dirty="0"/>
              <a:t>[ H</a:t>
            </a:r>
            <a:r>
              <a:rPr lang="cs-CZ" baseline="-25000" dirty="0"/>
              <a:t>2</a:t>
            </a:r>
            <a:r>
              <a:rPr lang="cs-CZ" dirty="0"/>
              <a:t>CO</a:t>
            </a:r>
            <a:r>
              <a:rPr lang="cs-CZ" baseline="-25000" dirty="0"/>
              <a:t>3</a:t>
            </a:r>
            <a:r>
              <a:rPr lang="cs-CZ" dirty="0"/>
              <a:t>]/[ HCO</a:t>
            </a:r>
            <a:r>
              <a:rPr lang="cs-CZ" baseline="-25000" dirty="0"/>
              <a:t>3</a:t>
            </a:r>
            <a:r>
              <a:rPr lang="cs-CZ" baseline="40000" dirty="0"/>
              <a:t>-</a:t>
            </a:r>
            <a:r>
              <a:rPr lang="cs-CZ" dirty="0"/>
              <a:t>] nemění a tedy i [H</a:t>
            </a:r>
            <a:r>
              <a:rPr lang="cs-CZ" baseline="30000" dirty="0"/>
              <a:t>+</a:t>
            </a:r>
            <a:r>
              <a:rPr lang="cs-CZ" dirty="0"/>
              <a:t>] se nemění</a:t>
            </a:r>
          </a:p>
        </p:txBody>
      </p:sp>
      <p:sp>
        <p:nvSpPr>
          <p:cNvPr id="24" name="Šipka: dolů 23">
            <a:extLst>
              <a:ext uri="{FF2B5EF4-FFF2-40B4-BE49-F238E27FC236}">
                <a16:creationId xmlns:a16="http://schemas.microsoft.com/office/drawing/2014/main" id="{54DC26D3-3D28-A533-AFC7-BEFD4A581890}"/>
              </a:ext>
            </a:extLst>
          </p:cNvPr>
          <p:cNvSpPr/>
          <p:nvPr/>
        </p:nvSpPr>
        <p:spPr>
          <a:xfrm rot="10800000">
            <a:off x="4040008" y="5328060"/>
            <a:ext cx="118285" cy="189171"/>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Šipka: dolů 25">
            <a:extLst>
              <a:ext uri="{FF2B5EF4-FFF2-40B4-BE49-F238E27FC236}">
                <a16:creationId xmlns:a16="http://schemas.microsoft.com/office/drawing/2014/main" id="{3BA11AEE-BEBA-20DB-7B60-37D7B7CEE872}"/>
              </a:ext>
            </a:extLst>
          </p:cNvPr>
          <p:cNvSpPr/>
          <p:nvPr/>
        </p:nvSpPr>
        <p:spPr>
          <a:xfrm rot="10800000">
            <a:off x="4975502" y="5328060"/>
            <a:ext cx="118285" cy="189171"/>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668783265"/>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04C5B-0CF3-E3E7-0D94-3F61A6F2DD90}"/>
            </a:ext>
          </a:extLst>
        </p:cNvPr>
        <p:cNvGrpSpPr/>
        <p:nvPr/>
      </p:nvGrpSpPr>
      <p:grpSpPr>
        <a:xfrm>
          <a:off x="0" y="0"/>
          <a:ext cx="0" cy="0"/>
          <a:chOff x="0" y="0"/>
          <a:chExt cx="0" cy="0"/>
        </a:xfrm>
      </p:grpSpPr>
      <p:sp>
        <p:nvSpPr>
          <p:cNvPr id="2" name="Obdélník 1">
            <a:extLst>
              <a:ext uri="{FF2B5EF4-FFF2-40B4-BE49-F238E27FC236}">
                <a16:creationId xmlns:a16="http://schemas.microsoft.com/office/drawing/2014/main" id="{B4597500-B5B4-4E57-191D-9B398508DF7C}"/>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3DE32937-27B4-6BF4-80C5-48E90760A6EC}"/>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E970CA74-A4E8-6852-8B3D-DD6662487107}"/>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A103753D-6AA0-F3CE-F818-1A437AECF4DB}"/>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0A0C3E53-F00E-F594-F2E0-96BDB6EBF0F6}"/>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bdélník 10">
            <a:extLst>
              <a:ext uri="{FF2B5EF4-FFF2-40B4-BE49-F238E27FC236}">
                <a16:creationId xmlns:a16="http://schemas.microsoft.com/office/drawing/2014/main" id="{2D02421A-431A-D78C-8C06-776B053BC4CE}"/>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ovéPole 2">
            <a:extLst>
              <a:ext uri="{FF2B5EF4-FFF2-40B4-BE49-F238E27FC236}">
                <a16:creationId xmlns:a16="http://schemas.microsoft.com/office/drawing/2014/main" id="{F62C035C-43E1-FE97-0ED0-F80FF0C9F1BF}"/>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4" name="TextovéPole 13">
            <a:extLst>
              <a:ext uri="{FF2B5EF4-FFF2-40B4-BE49-F238E27FC236}">
                <a16:creationId xmlns:a16="http://schemas.microsoft.com/office/drawing/2014/main" id="{4E918B58-6814-DA6F-D908-96BA9B0F63FA}"/>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5" name="TextovéPole 14">
            <a:extLst>
              <a:ext uri="{FF2B5EF4-FFF2-40B4-BE49-F238E27FC236}">
                <a16:creationId xmlns:a16="http://schemas.microsoft.com/office/drawing/2014/main" id="{457962BA-3821-9A04-7915-A19332DA53B7}"/>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6" name="TextovéPole 15">
            <a:extLst>
              <a:ext uri="{FF2B5EF4-FFF2-40B4-BE49-F238E27FC236}">
                <a16:creationId xmlns:a16="http://schemas.microsoft.com/office/drawing/2014/main" id="{BA4633EF-A1E8-D523-9727-8A387575B38A}"/>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7" name="TextovéPole 16">
            <a:extLst>
              <a:ext uri="{FF2B5EF4-FFF2-40B4-BE49-F238E27FC236}">
                <a16:creationId xmlns:a16="http://schemas.microsoft.com/office/drawing/2014/main" id="{D0EBE872-E8D2-AA93-B4DA-FBE0A7EA18C8}"/>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8" name="TextovéPole 17">
            <a:extLst>
              <a:ext uri="{FF2B5EF4-FFF2-40B4-BE49-F238E27FC236}">
                <a16:creationId xmlns:a16="http://schemas.microsoft.com/office/drawing/2014/main" id="{FCC962A2-341C-4D7D-8497-A3E927D6E577}"/>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38" name="Skupina 37">
            <a:extLst>
              <a:ext uri="{FF2B5EF4-FFF2-40B4-BE49-F238E27FC236}">
                <a16:creationId xmlns:a16="http://schemas.microsoft.com/office/drawing/2014/main" id="{B969CCE8-6A5E-15AB-2730-353CB6AC245D}"/>
              </a:ext>
            </a:extLst>
          </p:cNvPr>
          <p:cNvGrpSpPr/>
          <p:nvPr/>
        </p:nvGrpSpPr>
        <p:grpSpPr>
          <a:xfrm>
            <a:off x="2049825" y="2103238"/>
            <a:ext cx="936104" cy="462123"/>
            <a:chOff x="2339752" y="2192728"/>
            <a:chExt cx="936104" cy="372176"/>
          </a:xfrm>
        </p:grpSpPr>
        <p:sp>
          <p:nvSpPr>
            <p:cNvPr id="12" name="Obdélník 11">
              <a:extLst>
                <a:ext uri="{FF2B5EF4-FFF2-40B4-BE49-F238E27FC236}">
                  <a16:creationId xmlns:a16="http://schemas.microsoft.com/office/drawing/2014/main" id="{12BF753C-4718-DEA5-6791-FB875F09BA4D}"/>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ovéPole 18">
              <a:extLst>
                <a:ext uri="{FF2B5EF4-FFF2-40B4-BE49-F238E27FC236}">
                  <a16:creationId xmlns:a16="http://schemas.microsoft.com/office/drawing/2014/main" id="{7D26D8B0-0B76-879D-A489-0214312140D3}"/>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39" name="Skupina 38">
            <a:extLst>
              <a:ext uri="{FF2B5EF4-FFF2-40B4-BE49-F238E27FC236}">
                <a16:creationId xmlns:a16="http://schemas.microsoft.com/office/drawing/2014/main" id="{65E5D6A2-48E4-02DD-332F-98D66EB58FA3}"/>
              </a:ext>
            </a:extLst>
          </p:cNvPr>
          <p:cNvGrpSpPr/>
          <p:nvPr/>
        </p:nvGrpSpPr>
        <p:grpSpPr>
          <a:xfrm>
            <a:off x="2049825" y="1311152"/>
            <a:ext cx="1008114" cy="821705"/>
            <a:chOff x="2339752" y="1340768"/>
            <a:chExt cx="1005909" cy="864096"/>
          </a:xfrm>
        </p:grpSpPr>
        <p:sp>
          <p:nvSpPr>
            <p:cNvPr id="9" name="Obdélník 8">
              <a:extLst>
                <a:ext uri="{FF2B5EF4-FFF2-40B4-BE49-F238E27FC236}">
                  <a16:creationId xmlns:a16="http://schemas.microsoft.com/office/drawing/2014/main" id="{2201FE74-0480-CC22-D8EA-3EF4BFAEFE51}"/>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ovéPole 19">
              <a:extLst>
                <a:ext uri="{FF2B5EF4-FFF2-40B4-BE49-F238E27FC236}">
                  <a16:creationId xmlns:a16="http://schemas.microsoft.com/office/drawing/2014/main" id="{F3351D1E-13C7-5B9F-3956-54D17380B3FA}"/>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40" name="Skupina 39">
            <a:extLst>
              <a:ext uri="{FF2B5EF4-FFF2-40B4-BE49-F238E27FC236}">
                <a16:creationId xmlns:a16="http://schemas.microsoft.com/office/drawing/2014/main" id="{247785A6-E903-663F-5906-E0C4D9E86E7C}"/>
              </a:ext>
            </a:extLst>
          </p:cNvPr>
          <p:cNvGrpSpPr/>
          <p:nvPr/>
        </p:nvGrpSpPr>
        <p:grpSpPr>
          <a:xfrm>
            <a:off x="2042855" y="856185"/>
            <a:ext cx="943074" cy="461665"/>
            <a:chOff x="2332782" y="885801"/>
            <a:chExt cx="943074" cy="461665"/>
          </a:xfrm>
        </p:grpSpPr>
        <p:sp>
          <p:nvSpPr>
            <p:cNvPr id="10" name="Obdélník 9">
              <a:extLst>
                <a:ext uri="{FF2B5EF4-FFF2-40B4-BE49-F238E27FC236}">
                  <a16:creationId xmlns:a16="http://schemas.microsoft.com/office/drawing/2014/main" id="{FD9556BE-BECF-8537-2733-72A15811F20F}"/>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1B7C54A1-F120-CD30-2AE5-452FEF1C31B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13" name="Přímá spojnice 12">
            <a:extLst>
              <a:ext uri="{FF2B5EF4-FFF2-40B4-BE49-F238E27FC236}">
                <a16:creationId xmlns:a16="http://schemas.microsoft.com/office/drawing/2014/main" id="{5D51D779-9D0B-C713-86C7-E61C869CC3A8}"/>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AC2B4540-498F-3001-B151-4512A594F00F}"/>
              </a:ext>
            </a:extLst>
          </p:cNvPr>
          <p:cNvCxnSpPr>
            <a:cxnSpLocks/>
            <a:stCxn id="15"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5C60E555-41B0-A8F5-5AA4-4E3AA5E93837}"/>
              </a:ext>
            </a:extLst>
          </p:cNvPr>
          <p:cNvCxnSpPr>
            <a:cxnSpLocks/>
            <a:stCxn id="16"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a:extLst>
              <a:ext uri="{FF2B5EF4-FFF2-40B4-BE49-F238E27FC236}">
                <a16:creationId xmlns:a16="http://schemas.microsoft.com/office/drawing/2014/main" id="{22D2C959-ED54-ED06-02EB-099121C80476}"/>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a:extLst>
              <a:ext uri="{FF2B5EF4-FFF2-40B4-BE49-F238E27FC236}">
                <a16:creationId xmlns:a16="http://schemas.microsoft.com/office/drawing/2014/main" id="{19D2E80A-48FD-A1D7-996C-EBFED14A5E8C}"/>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76A3CCE6-FFF2-276F-0DB4-7A749768D2DA}"/>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4DDDF03B-E597-B442-565F-A21E9E32E529}"/>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4B1C8C99-5087-B534-386C-578EBE31DA3F}"/>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3EED1776-E4F5-9E8D-2F10-0A1CD92B1C8F}"/>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826B510B-17AC-5AEB-A7D6-3419AA31810A}"/>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0FA50B57-ECBB-35EF-66DD-A727D072946F}"/>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37" name="TextovéPole 36">
            <a:extLst>
              <a:ext uri="{FF2B5EF4-FFF2-40B4-BE49-F238E27FC236}">
                <a16:creationId xmlns:a16="http://schemas.microsoft.com/office/drawing/2014/main" id="{044F0ADA-4367-EE36-26A8-03930268B312}"/>
              </a:ext>
            </a:extLst>
          </p:cNvPr>
          <p:cNvSpPr txBox="1"/>
          <p:nvPr/>
        </p:nvSpPr>
        <p:spPr>
          <a:xfrm>
            <a:off x="9257182"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42" name="TextovéPole 41">
            <a:extLst>
              <a:ext uri="{FF2B5EF4-FFF2-40B4-BE49-F238E27FC236}">
                <a16:creationId xmlns:a16="http://schemas.microsoft.com/office/drawing/2014/main" id="{E573A5D8-874D-4530-3120-AA4FF7B6180C}"/>
              </a:ext>
            </a:extLst>
          </p:cNvPr>
          <p:cNvSpPr txBox="1"/>
          <p:nvPr/>
        </p:nvSpPr>
        <p:spPr>
          <a:xfrm>
            <a:off x="10892146" y="-6258"/>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43" name="TextovéPole 42">
            <a:extLst>
              <a:ext uri="{FF2B5EF4-FFF2-40B4-BE49-F238E27FC236}">
                <a16:creationId xmlns:a16="http://schemas.microsoft.com/office/drawing/2014/main" id="{4452C4E2-DE53-2268-3DF0-E698DCB73487}"/>
              </a:ext>
            </a:extLst>
          </p:cNvPr>
          <p:cNvSpPr txBox="1"/>
          <p:nvPr/>
        </p:nvSpPr>
        <p:spPr>
          <a:xfrm>
            <a:off x="11263099" y="224575"/>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45" name="TextovéPole 44">
            <a:extLst>
              <a:ext uri="{FF2B5EF4-FFF2-40B4-BE49-F238E27FC236}">
                <a16:creationId xmlns:a16="http://schemas.microsoft.com/office/drawing/2014/main" id="{2851D785-ECCF-B7E7-5090-343645DE537A}"/>
              </a:ext>
            </a:extLst>
          </p:cNvPr>
          <p:cNvSpPr txBox="1"/>
          <p:nvPr/>
        </p:nvSpPr>
        <p:spPr>
          <a:xfrm>
            <a:off x="11247494" y="561192"/>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grpSp>
        <p:nvGrpSpPr>
          <p:cNvPr id="46" name="Skupina 45">
            <a:extLst>
              <a:ext uri="{FF2B5EF4-FFF2-40B4-BE49-F238E27FC236}">
                <a16:creationId xmlns:a16="http://schemas.microsoft.com/office/drawing/2014/main" id="{9C71E6AC-4C6D-574C-971F-8AA41027A527}"/>
              </a:ext>
            </a:extLst>
          </p:cNvPr>
          <p:cNvGrpSpPr/>
          <p:nvPr/>
        </p:nvGrpSpPr>
        <p:grpSpPr>
          <a:xfrm>
            <a:off x="8549548" y="78715"/>
            <a:ext cx="1878064" cy="6230606"/>
            <a:chOff x="2333896" y="818993"/>
            <a:chExt cx="1878064" cy="5490327"/>
          </a:xfrm>
        </p:grpSpPr>
        <p:sp>
          <p:nvSpPr>
            <p:cNvPr id="47" name="Obdélník 46">
              <a:extLst>
                <a:ext uri="{FF2B5EF4-FFF2-40B4-BE49-F238E27FC236}">
                  <a16:creationId xmlns:a16="http://schemas.microsoft.com/office/drawing/2014/main" id="{A026E296-CCC8-0C33-D13C-596E5119B280}"/>
                </a:ext>
              </a:extLst>
            </p:cNvPr>
            <p:cNvSpPr/>
            <p:nvPr/>
          </p:nvSpPr>
          <p:spPr>
            <a:xfrm>
              <a:off x="3275856" y="1216870"/>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8" name="Obdélník 47">
              <a:extLst>
                <a:ext uri="{FF2B5EF4-FFF2-40B4-BE49-F238E27FC236}">
                  <a16:creationId xmlns:a16="http://schemas.microsoft.com/office/drawing/2014/main" id="{2F7E48D3-C36B-E578-F8E0-573CB6B91933}"/>
                </a:ext>
              </a:extLst>
            </p:cNvPr>
            <p:cNvSpPr/>
            <p:nvPr/>
          </p:nvSpPr>
          <p:spPr>
            <a:xfrm>
              <a:off x="3275856"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bdélník 48">
              <a:extLst>
                <a:ext uri="{FF2B5EF4-FFF2-40B4-BE49-F238E27FC236}">
                  <a16:creationId xmlns:a16="http://schemas.microsoft.com/office/drawing/2014/main" id="{9BC473FF-9A83-9137-55A9-FAFAC70A0B3F}"/>
                </a:ext>
              </a:extLst>
            </p:cNvPr>
            <p:cNvSpPr/>
            <p:nvPr/>
          </p:nvSpPr>
          <p:spPr>
            <a:xfrm>
              <a:off x="3275856" y="881761"/>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bdélník 49">
              <a:extLst>
                <a:ext uri="{FF2B5EF4-FFF2-40B4-BE49-F238E27FC236}">
                  <a16:creationId xmlns:a16="http://schemas.microsoft.com/office/drawing/2014/main" id="{3B7CEA1D-3F81-1467-F7E8-CC3D3EC37716}"/>
                </a:ext>
              </a:extLst>
            </p:cNvPr>
            <p:cNvSpPr/>
            <p:nvPr/>
          </p:nvSpPr>
          <p:spPr>
            <a:xfrm>
              <a:off x="3275856" y="823951"/>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bdélník 50">
              <a:extLst>
                <a:ext uri="{FF2B5EF4-FFF2-40B4-BE49-F238E27FC236}">
                  <a16:creationId xmlns:a16="http://schemas.microsoft.com/office/drawing/2014/main" id="{789D9461-2228-6FB0-FF2D-C4C138668CFC}"/>
                </a:ext>
              </a:extLst>
            </p:cNvPr>
            <p:cNvSpPr/>
            <p:nvPr/>
          </p:nvSpPr>
          <p:spPr>
            <a:xfrm>
              <a:off x="2339752"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bdélník 51">
              <a:extLst>
                <a:ext uri="{FF2B5EF4-FFF2-40B4-BE49-F238E27FC236}">
                  <a16:creationId xmlns:a16="http://schemas.microsoft.com/office/drawing/2014/main" id="{724AAA70-E99F-8D0E-B8AA-85EFE8009B03}"/>
                </a:ext>
              </a:extLst>
            </p:cNvPr>
            <p:cNvSpPr/>
            <p:nvPr/>
          </p:nvSpPr>
          <p:spPr>
            <a:xfrm>
              <a:off x="2339752" y="818993"/>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TextovéPole 52">
              <a:extLst>
                <a:ext uri="{FF2B5EF4-FFF2-40B4-BE49-F238E27FC236}">
                  <a16:creationId xmlns:a16="http://schemas.microsoft.com/office/drawing/2014/main" id="{24B2E9AA-160E-E144-8240-F9E2448D5CAB}"/>
                </a:ext>
              </a:extLst>
            </p:cNvPr>
            <p:cNvSpPr txBox="1"/>
            <p:nvPr/>
          </p:nvSpPr>
          <p:spPr>
            <a:xfrm>
              <a:off x="3419872" y="4005064"/>
              <a:ext cx="659155" cy="406813"/>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54" name="TextovéPole 53">
              <a:extLst>
                <a:ext uri="{FF2B5EF4-FFF2-40B4-BE49-F238E27FC236}">
                  <a16:creationId xmlns:a16="http://schemas.microsoft.com/office/drawing/2014/main" id="{362789BD-E553-5FAF-8F84-FC7AB061517C}"/>
                </a:ext>
              </a:extLst>
            </p:cNvPr>
            <p:cNvSpPr txBox="1"/>
            <p:nvPr/>
          </p:nvSpPr>
          <p:spPr>
            <a:xfrm>
              <a:off x="2558810" y="4005064"/>
              <a:ext cx="543739" cy="406813"/>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55" name="Skupina 54">
              <a:extLst>
                <a:ext uri="{FF2B5EF4-FFF2-40B4-BE49-F238E27FC236}">
                  <a16:creationId xmlns:a16="http://schemas.microsoft.com/office/drawing/2014/main" id="{5E7DC5E2-BAA0-7250-8FF0-74CF000F4C31}"/>
                </a:ext>
              </a:extLst>
            </p:cNvPr>
            <p:cNvGrpSpPr/>
            <p:nvPr/>
          </p:nvGrpSpPr>
          <p:grpSpPr>
            <a:xfrm>
              <a:off x="2337542" y="2103237"/>
              <a:ext cx="936104" cy="462123"/>
              <a:chOff x="2339752" y="2192728"/>
              <a:chExt cx="936104" cy="372176"/>
            </a:xfrm>
          </p:grpSpPr>
          <p:sp>
            <p:nvSpPr>
              <p:cNvPr id="62" name="Obdélník 61">
                <a:extLst>
                  <a:ext uri="{FF2B5EF4-FFF2-40B4-BE49-F238E27FC236}">
                    <a16:creationId xmlns:a16="http://schemas.microsoft.com/office/drawing/2014/main" id="{FDD37353-AAD5-5646-D69B-1F639A88956D}"/>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ovéPole 62">
                <a:extLst>
                  <a:ext uri="{FF2B5EF4-FFF2-40B4-BE49-F238E27FC236}">
                    <a16:creationId xmlns:a16="http://schemas.microsoft.com/office/drawing/2014/main" id="{930D4012-FF5D-2B43-540F-097342B30585}"/>
                  </a:ext>
                </a:extLst>
              </p:cNvPr>
              <p:cNvSpPr txBox="1"/>
              <p:nvPr/>
            </p:nvSpPr>
            <p:spPr>
              <a:xfrm>
                <a:off x="2417204" y="2192728"/>
                <a:ext cx="699230" cy="327631"/>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56" name="Skupina 55">
              <a:extLst>
                <a:ext uri="{FF2B5EF4-FFF2-40B4-BE49-F238E27FC236}">
                  <a16:creationId xmlns:a16="http://schemas.microsoft.com/office/drawing/2014/main" id="{4D63FA90-B3DF-06BD-F0F8-A1F41F4DE539}"/>
                </a:ext>
              </a:extLst>
            </p:cNvPr>
            <p:cNvGrpSpPr/>
            <p:nvPr/>
          </p:nvGrpSpPr>
          <p:grpSpPr>
            <a:xfrm>
              <a:off x="2337542" y="1311151"/>
              <a:ext cx="1008114" cy="821705"/>
              <a:chOff x="2339752" y="1340768"/>
              <a:chExt cx="1005909" cy="864096"/>
            </a:xfrm>
          </p:grpSpPr>
          <p:sp>
            <p:nvSpPr>
              <p:cNvPr id="60" name="Obdélník 59">
                <a:extLst>
                  <a:ext uri="{FF2B5EF4-FFF2-40B4-BE49-F238E27FC236}">
                    <a16:creationId xmlns:a16="http://schemas.microsoft.com/office/drawing/2014/main" id="{CDC5593A-D2DC-F0E8-D801-B2AD46C279C0}"/>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1" name="TextovéPole 60">
                <a:extLst>
                  <a:ext uri="{FF2B5EF4-FFF2-40B4-BE49-F238E27FC236}">
                    <a16:creationId xmlns:a16="http://schemas.microsoft.com/office/drawing/2014/main" id="{EF1FED2F-BD3E-D599-5CEE-C26692374F89}"/>
                  </a:ext>
                </a:extLst>
              </p:cNvPr>
              <p:cNvSpPr txBox="1"/>
              <p:nvPr/>
            </p:nvSpPr>
            <p:spPr>
              <a:xfrm>
                <a:off x="2340857" y="1541983"/>
                <a:ext cx="1004804" cy="427800"/>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57" name="Skupina 56">
              <a:extLst>
                <a:ext uri="{FF2B5EF4-FFF2-40B4-BE49-F238E27FC236}">
                  <a16:creationId xmlns:a16="http://schemas.microsoft.com/office/drawing/2014/main" id="{51C5B224-BE03-0C28-9E88-F7EB54F66AAB}"/>
                </a:ext>
              </a:extLst>
            </p:cNvPr>
            <p:cNvGrpSpPr/>
            <p:nvPr/>
          </p:nvGrpSpPr>
          <p:grpSpPr>
            <a:xfrm>
              <a:off x="2333896" y="886468"/>
              <a:ext cx="939750" cy="424683"/>
              <a:chOff x="2336106" y="916085"/>
              <a:chExt cx="939750" cy="424683"/>
            </a:xfrm>
          </p:grpSpPr>
          <p:sp>
            <p:nvSpPr>
              <p:cNvPr id="58" name="Obdélník 57">
                <a:extLst>
                  <a:ext uri="{FF2B5EF4-FFF2-40B4-BE49-F238E27FC236}">
                    <a16:creationId xmlns:a16="http://schemas.microsoft.com/office/drawing/2014/main" id="{A1798CE4-0A8D-525B-E5CF-38A2E9A5CB72}"/>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TextovéPole 58">
                <a:extLst>
                  <a:ext uri="{FF2B5EF4-FFF2-40B4-BE49-F238E27FC236}">
                    <a16:creationId xmlns:a16="http://schemas.microsoft.com/office/drawing/2014/main" id="{C2B23B97-63D7-91BC-46E6-3E830CFC07F7}"/>
                  </a:ext>
                </a:extLst>
              </p:cNvPr>
              <p:cNvSpPr txBox="1"/>
              <p:nvPr/>
            </p:nvSpPr>
            <p:spPr>
              <a:xfrm>
                <a:off x="2336106" y="916085"/>
                <a:ext cx="715260" cy="406813"/>
              </a:xfrm>
              <a:prstGeom prst="rect">
                <a:avLst/>
              </a:prstGeom>
              <a:noFill/>
            </p:spPr>
            <p:txBody>
              <a:bodyPr wrap="none" rtlCol="0">
                <a:spAutoFit/>
              </a:bodyPr>
              <a:lstStyle/>
              <a:p>
                <a:r>
                  <a:rPr lang="cs-CZ" dirty="0"/>
                  <a:t>Alb</a:t>
                </a:r>
                <a:r>
                  <a:rPr lang="cs-CZ" baseline="50000" dirty="0"/>
                  <a:t>-</a:t>
                </a:r>
                <a:endParaRPr lang="en-US" baseline="50000" dirty="0"/>
              </a:p>
            </p:txBody>
          </p:sp>
        </p:grpSp>
      </p:grpSp>
      <p:cxnSp>
        <p:nvCxnSpPr>
          <p:cNvPr id="64" name="Přímá spojnice 63">
            <a:extLst>
              <a:ext uri="{FF2B5EF4-FFF2-40B4-BE49-F238E27FC236}">
                <a16:creationId xmlns:a16="http://schemas.microsoft.com/office/drawing/2014/main" id="{33B2278D-70F4-6851-BF28-4D43D3415E57}"/>
              </a:ext>
            </a:extLst>
          </p:cNvPr>
          <p:cNvCxnSpPr>
            <a:cxnSpLocks/>
            <a:stCxn id="43" idx="1"/>
            <a:endCxn id="49" idx="3"/>
          </p:cNvCxnSpPr>
          <p:nvPr/>
        </p:nvCxnSpPr>
        <p:spPr>
          <a:xfrm flipH="1" flipV="1">
            <a:off x="10427613" y="206483"/>
            <a:ext cx="835487" cy="2489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Přímá spojnice 64">
            <a:extLst>
              <a:ext uri="{FF2B5EF4-FFF2-40B4-BE49-F238E27FC236}">
                <a16:creationId xmlns:a16="http://schemas.microsoft.com/office/drawing/2014/main" id="{89E0D711-DBE2-8CDC-2E93-60F77BB2B8A1}"/>
              </a:ext>
            </a:extLst>
          </p:cNvPr>
          <p:cNvCxnSpPr>
            <a:cxnSpLocks/>
            <a:stCxn id="42" idx="1"/>
          </p:cNvCxnSpPr>
          <p:nvPr/>
        </p:nvCxnSpPr>
        <p:spPr>
          <a:xfrm flipH="1" flipV="1">
            <a:off x="10420871" y="133347"/>
            <a:ext cx="471274" cy="91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Přímá spojnice 65">
            <a:extLst>
              <a:ext uri="{FF2B5EF4-FFF2-40B4-BE49-F238E27FC236}">
                <a16:creationId xmlns:a16="http://schemas.microsoft.com/office/drawing/2014/main" id="{705CD547-CEC1-C501-88D9-68A3F97B131F}"/>
              </a:ext>
            </a:extLst>
          </p:cNvPr>
          <p:cNvCxnSpPr>
            <a:cxnSpLocks/>
            <a:stCxn id="45" idx="1"/>
            <a:endCxn id="48" idx="3"/>
          </p:cNvCxnSpPr>
          <p:nvPr/>
        </p:nvCxnSpPr>
        <p:spPr>
          <a:xfrm flipH="1" flipV="1">
            <a:off x="10427612" y="401006"/>
            <a:ext cx="819882" cy="3910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Přímá spojnice 66">
            <a:extLst>
              <a:ext uri="{FF2B5EF4-FFF2-40B4-BE49-F238E27FC236}">
                <a16:creationId xmlns:a16="http://schemas.microsoft.com/office/drawing/2014/main" id="{4C766B7A-8AC8-D38D-2EB0-42E8CB30034C}"/>
              </a:ext>
            </a:extLst>
          </p:cNvPr>
          <p:cNvCxnSpPr>
            <a:cxnSpLocks/>
          </p:cNvCxnSpPr>
          <p:nvPr/>
        </p:nvCxnSpPr>
        <p:spPr>
          <a:xfrm flipV="1">
            <a:off x="8218911" y="136953"/>
            <a:ext cx="340627" cy="4358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Přímá spojnice 67">
            <a:extLst>
              <a:ext uri="{FF2B5EF4-FFF2-40B4-BE49-F238E27FC236}">
                <a16:creationId xmlns:a16="http://schemas.microsoft.com/office/drawing/2014/main" id="{217E0018-B671-C1ED-5C91-EAF34A12C167}"/>
              </a:ext>
            </a:extLst>
          </p:cNvPr>
          <p:cNvCxnSpPr/>
          <p:nvPr/>
        </p:nvCxnSpPr>
        <p:spPr>
          <a:xfrm flipH="1">
            <a:off x="7475284" y="156973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9" name="Přímá spojnice 68">
            <a:extLst>
              <a:ext uri="{FF2B5EF4-FFF2-40B4-BE49-F238E27FC236}">
                <a16:creationId xmlns:a16="http://schemas.microsoft.com/office/drawing/2014/main" id="{515EBFAE-5EA4-2F5C-4560-1985C18723FE}"/>
              </a:ext>
            </a:extLst>
          </p:cNvPr>
          <p:cNvCxnSpPr/>
          <p:nvPr/>
        </p:nvCxnSpPr>
        <p:spPr>
          <a:xfrm flipH="1">
            <a:off x="7552736" y="78715"/>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0" name="Přímá spojnice se šipkou 69">
            <a:extLst>
              <a:ext uri="{FF2B5EF4-FFF2-40B4-BE49-F238E27FC236}">
                <a16:creationId xmlns:a16="http://schemas.microsoft.com/office/drawing/2014/main" id="{2C5E3B47-BC23-4245-5FC2-BCBCE45CA84A}"/>
              </a:ext>
            </a:extLst>
          </p:cNvPr>
          <p:cNvCxnSpPr>
            <a:cxnSpLocks/>
          </p:cNvCxnSpPr>
          <p:nvPr/>
        </p:nvCxnSpPr>
        <p:spPr>
          <a:xfrm>
            <a:off x="7920871" y="101698"/>
            <a:ext cx="0" cy="1468033"/>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1" name="TextovéPole 70">
            <a:extLst>
              <a:ext uri="{FF2B5EF4-FFF2-40B4-BE49-F238E27FC236}">
                <a16:creationId xmlns:a16="http://schemas.microsoft.com/office/drawing/2014/main" id="{19CFE648-3784-7854-993F-FC78DC85D0A2}"/>
              </a:ext>
            </a:extLst>
          </p:cNvPr>
          <p:cNvSpPr txBox="1"/>
          <p:nvPr/>
        </p:nvSpPr>
        <p:spPr>
          <a:xfrm>
            <a:off x="7392797" y="492947"/>
            <a:ext cx="681597" cy="461665"/>
          </a:xfrm>
          <a:prstGeom prst="rect">
            <a:avLst/>
          </a:prstGeom>
          <a:noFill/>
        </p:spPr>
        <p:txBody>
          <a:bodyPr wrap="none" rtlCol="0">
            <a:spAutoFit/>
          </a:bodyPr>
          <a:lstStyle/>
          <a:p>
            <a:r>
              <a:rPr lang="cs-CZ" dirty="0"/>
              <a:t>SID</a:t>
            </a:r>
            <a:endParaRPr lang="en-US" baseline="-25000" dirty="0"/>
          </a:p>
        </p:txBody>
      </p:sp>
      <p:sp>
        <p:nvSpPr>
          <p:cNvPr id="72" name="TextovéPole 71">
            <a:extLst>
              <a:ext uri="{FF2B5EF4-FFF2-40B4-BE49-F238E27FC236}">
                <a16:creationId xmlns:a16="http://schemas.microsoft.com/office/drawing/2014/main" id="{D8E6BA57-3D60-77FA-D496-0F12F9A7C14C}"/>
              </a:ext>
            </a:extLst>
          </p:cNvPr>
          <p:cNvSpPr txBox="1"/>
          <p:nvPr/>
        </p:nvSpPr>
        <p:spPr>
          <a:xfrm>
            <a:off x="7903861" y="5140"/>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3" name="Šipka: dolů 72">
            <a:extLst>
              <a:ext uri="{FF2B5EF4-FFF2-40B4-BE49-F238E27FC236}">
                <a16:creationId xmlns:a16="http://schemas.microsoft.com/office/drawing/2014/main" id="{624763A2-EAEF-E777-EB53-CEE2CA92703D}"/>
              </a:ext>
            </a:extLst>
          </p:cNvPr>
          <p:cNvSpPr/>
          <p:nvPr/>
        </p:nvSpPr>
        <p:spPr>
          <a:xfrm rot="10800000">
            <a:off x="7281743" y="541580"/>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Šipka: dolů 73">
            <a:extLst>
              <a:ext uri="{FF2B5EF4-FFF2-40B4-BE49-F238E27FC236}">
                <a16:creationId xmlns:a16="http://schemas.microsoft.com/office/drawing/2014/main" id="{9431648C-A4FC-8FA9-4AF9-04C8E25412B6}"/>
              </a:ext>
            </a:extLst>
          </p:cNvPr>
          <p:cNvSpPr/>
          <p:nvPr/>
        </p:nvSpPr>
        <p:spPr>
          <a:xfrm rot="10800000">
            <a:off x="9522293" y="3729891"/>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TextovéPole 74">
            <a:extLst>
              <a:ext uri="{FF2B5EF4-FFF2-40B4-BE49-F238E27FC236}">
                <a16:creationId xmlns:a16="http://schemas.microsoft.com/office/drawing/2014/main" id="{78993B26-28B3-E60D-9EFA-A3BDD0F84E29}"/>
              </a:ext>
            </a:extLst>
          </p:cNvPr>
          <p:cNvSpPr txBox="1"/>
          <p:nvPr/>
        </p:nvSpPr>
        <p:spPr>
          <a:xfrm>
            <a:off x="6467172" y="2359660"/>
            <a:ext cx="1654620" cy="707886"/>
          </a:xfrm>
          <a:prstGeom prst="rect">
            <a:avLst/>
          </a:prstGeom>
          <a:noFill/>
        </p:spPr>
        <p:txBody>
          <a:bodyPr wrap="none" rtlCol="0">
            <a:spAutoFit/>
          </a:bodyPr>
          <a:lstStyle/>
          <a:p>
            <a:r>
              <a:rPr lang="cs-CZ" sz="2000" dirty="0">
                <a:solidFill>
                  <a:srgbClr val="FF0000"/>
                </a:solidFill>
              </a:rPr>
              <a:t>Vzestup</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[Na</a:t>
            </a:r>
            <a:r>
              <a:rPr lang="cs-CZ" sz="2000" baseline="30000" dirty="0">
                <a:solidFill>
                  <a:srgbClr val="FF0000"/>
                </a:solidFill>
              </a:rPr>
              <a:t>+</a:t>
            </a:r>
            <a:r>
              <a:rPr lang="cs-CZ" sz="2000" dirty="0">
                <a:solidFill>
                  <a:srgbClr val="FF0000"/>
                </a:solidFill>
              </a:rPr>
              <a:t>]</a:t>
            </a:r>
            <a:endParaRPr lang="en-US" sz="2000" dirty="0">
              <a:solidFill>
                <a:srgbClr val="FF0000"/>
              </a:solidFill>
            </a:endParaRPr>
          </a:p>
        </p:txBody>
      </p:sp>
      <p:sp>
        <p:nvSpPr>
          <p:cNvPr id="76" name="TextovéPole 75">
            <a:extLst>
              <a:ext uri="{FF2B5EF4-FFF2-40B4-BE49-F238E27FC236}">
                <a16:creationId xmlns:a16="http://schemas.microsoft.com/office/drawing/2014/main" id="{D5ED3738-4E21-0359-87A5-CC61EAABFDB2}"/>
              </a:ext>
            </a:extLst>
          </p:cNvPr>
          <p:cNvSpPr txBox="1"/>
          <p:nvPr/>
        </p:nvSpPr>
        <p:spPr>
          <a:xfrm>
            <a:off x="6375484" y="3235114"/>
            <a:ext cx="2050561" cy="646331"/>
          </a:xfrm>
          <a:prstGeom prst="rect">
            <a:avLst/>
          </a:prstGeom>
          <a:solidFill>
            <a:srgbClr val="FFFF00"/>
          </a:solidFill>
        </p:spPr>
        <p:txBody>
          <a:bodyPr wrap="none" rtlCol="0">
            <a:spAutoFit/>
          </a:bodyPr>
          <a:lstStyle/>
          <a:p>
            <a:r>
              <a:rPr lang="cs-CZ" sz="1800" dirty="0"/>
              <a:t>Kontrakční alkalóza</a:t>
            </a:r>
          </a:p>
          <a:p>
            <a:pPr algn="ctr"/>
            <a:r>
              <a:rPr lang="cs-CZ" sz="1800" dirty="0"/>
              <a:t>(ztráta vody)</a:t>
            </a:r>
            <a:endParaRPr lang="en-US" sz="1800" dirty="0"/>
          </a:p>
        </p:txBody>
      </p:sp>
      <p:sp>
        <p:nvSpPr>
          <p:cNvPr id="80" name="TextovéPole 79">
            <a:extLst>
              <a:ext uri="{FF2B5EF4-FFF2-40B4-BE49-F238E27FC236}">
                <a16:creationId xmlns:a16="http://schemas.microsoft.com/office/drawing/2014/main" id="{9957008C-1AA2-2C28-4E07-274D0CBA0C2C}"/>
              </a:ext>
            </a:extLst>
          </p:cNvPr>
          <p:cNvSpPr txBox="1"/>
          <p:nvPr/>
        </p:nvSpPr>
        <p:spPr>
          <a:xfrm>
            <a:off x="5280238" y="814692"/>
            <a:ext cx="807682" cy="369332"/>
          </a:xfrm>
          <a:prstGeom prst="rect">
            <a:avLst/>
          </a:prstGeom>
          <a:noFill/>
        </p:spPr>
        <p:txBody>
          <a:bodyPr wrap="square" rtlCol="0">
            <a:spAutoFit/>
          </a:bodyPr>
          <a:lstStyle/>
          <a:p>
            <a:r>
              <a:rPr lang="cs-CZ" dirty="0"/>
              <a:t>CO</a:t>
            </a:r>
            <a:r>
              <a:rPr lang="cs-CZ" baseline="-25000" dirty="0"/>
              <a:t>2</a:t>
            </a:r>
          </a:p>
        </p:txBody>
      </p:sp>
      <p:sp>
        <p:nvSpPr>
          <p:cNvPr id="81" name="TextovéPole 80">
            <a:extLst>
              <a:ext uri="{FF2B5EF4-FFF2-40B4-BE49-F238E27FC236}">
                <a16:creationId xmlns:a16="http://schemas.microsoft.com/office/drawing/2014/main" id="{E5EB453C-39E5-9491-3D24-E68B1CA9DDD5}"/>
              </a:ext>
            </a:extLst>
          </p:cNvPr>
          <p:cNvSpPr txBox="1"/>
          <p:nvPr/>
        </p:nvSpPr>
        <p:spPr>
          <a:xfrm>
            <a:off x="6807922" y="1096121"/>
            <a:ext cx="873549" cy="369332"/>
          </a:xfrm>
          <a:prstGeom prst="rect">
            <a:avLst/>
          </a:prstGeom>
          <a:noFill/>
        </p:spPr>
        <p:txBody>
          <a:bodyPr wrap="square" rtlCol="0">
            <a:spAutoFit/>
          </a:bodyPr>
          <a:lstStyle/>
          <a:p>
            <a:r>
              <a:rPr lang="cs-CZ" dirty="0"/>
              <a:t>HCO</a:t>
            </a:r>
            <a:r>
              <a:rPr lang="cs-CZ" baseline="-25000" dirty="0"/>
              <a:t>3</a:t>
            </a:r>
            <a:r>
              <a:rPr lang="cs-CZ" baseline="42000" dirty="0"/>
              <a:t>-</a:t>
            </a:r>
          </a:p>
        </p:txBody>
      </p:sp>
      <p:sp>
        <p:nvSpPr>
          <p:cNvPr id="82" name="TextovéPole 81">
            <a:extLst>
              <a:ext uri="{FF2B5EF4-FFF2-40B4-BE49-F238E27FC236}">
                <a16:creationId xmlns:a16="http://schemas.microsoft.com/office/drawing/2014/main" id="{9A6482E5-76F4-A826-BAF0-FCE2A6B41416}"/>
              </a:ext>
            </a:extLst>
          </p:cNvPr>
          <p:cNvSpPr txBox="1"/>
          <p:nvPr/>
        </p:nvSpPr>
        <p:spPr>
          <a:xfrm>
            <a:off x="6868028" y="503384"/>
            <a:ext cx="918815" cy="369332"/>
          </a:xfrm>
          <a:prstGeom prst="rect">
            <a:avLst/>
          </a:prstGeom>
          <a:noFill/>
        </p:spPr>
        <p:txBody>
          <a:bodyPr wrap="square" rtlCol="0">
            <a:spAutoFit/>
          </a:bodyPr>
          <a:lstStyle/>
          <a:p>
            <a:r>
              <a:rPr lang="cs-CZ" dirty="0"/>
              <a:t>H</a:t>
            </a:r>
            <a:r>
              <a:rPr lang="cs-CZ" baseline="42000" dirty="0"/>
              <a:t>+</a:t>
            </a:r>
          </a:p>
        </p:txBody>
      </p:sp>
      <p:sp>
        <p:nvSpPr>
          <p:cNvPr id="83" name="TextovéPole 82">
            <a:extLst>
              <a:ext uri="{FF2B5EF4-FFF2-40B4-BE49-F238E27FC236}">
                <a16:creationId xmlns:a16="http://schemas.microsoft.com/office/drawing/2014/main" id="{4C5B5A31-39A7-6CFF-F386-BB46EE986F6B}"/>
              </a:ext>
            </a:extLst>
          </p:cNvPr>
          <p:cNvSpPr txBox="1"/>
          <p:nvPr/>
        </p:nvSpPr>
        <p:spPr>
          <a:xfrm>
            <a:off x="6023992" y="323364"/>
            <a:ext cx="747958" cy="369332"/>
          </a:xfrm>
          <a:prstGeom prst="rect">
            <a:avLst/>
          </a:prstGeom>
          <a:noFill/>
        </p:spPr>
        <p:txBody>
          <a:bodyPr wrap="square" rtlCol="0">
            <a:spAutoFit/>
          </a:bodyPr>
          <a:lstStyle/>
          <a:p>
            <a:r>
              <a:rPr lang="cs-CZ" dirty="0" err="1"/>
              <a:t>HAlb</a:t>
            </a:r>
            <a:endParaRPr lang="cs-CZ" baseline="42000" dirty="0"/>
          </a:p>
        </p:txBody>
      </p:sp>
      <p:sp>
        <p:nvSpPr>
          <p:cNvPr id="84" name="TextovéPole 83">
            <a:extLst>
              <a:ext uri="{FF2B5EF4-FFF2-40B4-BE49-F238E27FC236}">
                <a16:creationId xmlns:a16="http://schemas.microsoft.com/office/drawing/2014/main" id="{38B6DB04-FD3A-5FE9-2816-09FD1E9B3E73}"/>
              </a:ext>
            </a:extLst>
          </p:cNvPr>
          <p:cNvSpPr txBox="1"/>
          <p:nvPr/>
        </p:nvSpPr>
        <p:spPr>
          <a:xfrm>
            <a:off x="6089620" y="791416"/>
            <a:ext cx="918815" cy="369332"/>
          </a:xfrm>
          <a:prstGeom prst="rect">
            <a:avLst/>
          </a:prstGeom>
          <a:noFill/>
        </p:spPr>
        <p:txBody>
          <a:bodyPr wrap="square" rtlCol="0">
            <a:spAutoFit/>
          </a:bodyPr>
          <a:lstStyle/>
          <a:p>
            <a:r>
              <a:rPr lang="cs-CZ" dirty="0"/>
              <a:t>H</a:t>
            </a:r>
            <a:r>
              <a:rPr lang="cs-CZ" baseline="-25000" dirty="0"/>
              <a:t>2</a:t>
            </a:r>
            <a:r>
              <a:rPr lang="cs-CZ" dirty="0"/>
              <a:t>CO</a:t>
            </a:r>
            <a:r>
              <a:rPr lang="cs-CZ" baseline="-25000" dirty="0"/>
              <a:t>3</a:t>
            </a:r>
            <a:endParaRPr lang="cs-CZ" baseline="42000" dirty="0"/>
          </a:p>
        </p:txBody>
      </p:sp>
      <p:cxnSp>
        <p:nvCxnSpPr>
          <p:cNvPr id="85" name="Přímá spojnice se šipkou 84">
            <a:extLst>
              <a:ext uri="{FF2B5EF4-FFF2-40B4-BE49-F238E27FC236}">
                <a16:creationId xmlns:a16="http://schemas.microsoft.com/office/drawing/2014/main" id="{EB93101D-B0FA-1585-9751-9128220F6296}"/>
              </a:ext>
            </a:extLst>
          </p:cNvPr>
          <p:cNvCxnSpPr>
            <a:cxnSpLocks/>
          </p:cNvCxnSpPr>
          <p:nvPr/>
        </p:nvCxnSpPr>
        <p:spPr>
          <a:xfrm flipH="1" flipV="1">
            <a:off x="6648413" y="1110328"/>
            <a:ext cx="167667" cy="15843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86" name="Přímá spojnice se šipkou 85">
            <a:extLst>
              <a:ext uri="{FF2B5EF4-FFF2-40B4-BE49-F238E27FC236}">
                <a16:creationId xmlns:a16="http://schemas.microsoft.com/office/drawing/2014/main" id="{F8D013F9-2E94-F2D0-24A3-C9F4D49871A5}"/>
              </a:ext>
            </a:extLst>
          </p:cNvPr>
          <p:cNvCxnSpPr>
            <a:cxnSpLocks/>
          </p:cNvCxnSpPr>
          <p:nvPr/>
        </p:nvCxnSpPr>
        <p:spPr>
          <a:xfrm flipH="1" flipV="1">
            <a:off x="6672064" y="521573"/>
            <a:ext cx="256989" cy="144339"/>
          </a:xfrm>
          <a:prstGeom prst="straightConnector1">
            <a:avLst/>
          </a:prstGeom>
          <a:ln w="38100">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87" name="Přímá spojnice se šipkou 86">
            <a:extLst>
              <a:ext uri="{FF2B5EF4-FFF2-40B4-BE49-F238E27FC236}">
                <a16:creationId xmlns:a16="http://schemas.microsoft.com/office/drawing/2014/main" id="{829F883E-F6B2-5AE9-47A7-F680C5710B87}"/>
              </a:ext>
            </a:extLst>
          </p:cNvPr>
          <p:cNvCxnSpPr>
            <a:cxnSpLocks/>
          </p:cNvCxnSpPr>
          <p:nvPr/>
        </p:nvCxnSpPr>
        <p:spPr>
          <a:xfrm>
            <a:off x="5807753" y="980728"/>
            <a:ext cx="288247" cy="0"/>
          </a:xfrm>
          <a:prstGeom prst="straightConnector1">
            <a:avLst/>
          </a:prstGeom>
          <a:ln w="38100">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89" name="Přímá spojnice se šipkou 88">
            <a:extLst>
              <a:ext uri="{FF2B5EF4-FFF2-40B4-BE49-F238E27FC236}">
                <a16:creationId xmlns:a16="http://schemas.microsoft.com/office/drawing/2014/main" id="{85D59A82-5679-31A0-5532-40032DEAC7F0}"/>
              </a:ext>
            </a:extLst>
          </p:cNvPr>
          <p:cNvCxnSpPr>
            <a:cxnSpLocks/>
          </p:cNvCxnSpPr>
          <p:nvPr/>
        </p:nvCxnSpPr>
        <p:spPr>
          <a:xfrm flipH="1">
            <a:off x="6676370" y="671193"/>
            <a:ext cx="236853" cy="165605"/>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91" name="TextovéPole 90">
            <a:extLst>
              <a:ext uri="{FF2B5EF4-FFF2-40B4-BE49-F238E27FC236}">
                <a16:creationId xmlns:a16="http://schemas.microsoft.com/office/drawing/2014/main" id="{7290F374-28A2-8868-F56A-4898BF7A4284}"/>
              </a:ext>
            </a:extLst>
          </p:cNvPr>
          <p:cNvSpPr txBox="1"/>
          <p:nvPr/>
        </p:nvSpPr>
        <p:spPr>
          <a:xfrm>
            <a:off x="6824942" y="179348"/>
            <a:ext cx="918815" cy="369332"/>
          </a:xfrm>
          <a:prstGeom prst="rect">
            <a:avLst/>
          </a:prstGeom>
          <a:noFill/>
        </p:spPr>
        <p:txBody>
          <a:bodyPr wrap="square" rtlCol="0">
            <a:spAutoFit/>
          </a:bodyPr>
          <a:lstStyle/>
          <a:p>
            <a:r>
              <a:rPr lang="cs-CZ" dirty="0"/>
              <a:t>Alb</a:t>
            </a:r>
            <a:r>
              <a:rPr lang="cs-CZ" baseline="42000" dirty="0"/>
              <a:t>-</a:t>
            </a:r>
          </a:p>
        </p:txBody>
      </p:sp>
      <p:cxnSp>
        <p:nvCxnSpPr>
          <p:cNvPr id="98" name="Přímá spojnice se šipkou 97">
            <a:extLst>
              <a:ext uri="{FF2B5EF4-FFF2-40B4-BE49-F238E27FC236}">
                <a16:creationId xmlns:a16="http://schemas.microsoft.com/office/drawing/2014/main" id="{653A8196-F8F8-01D7-5705-BF0BAD928A2A}"/>
              </a:ext>
            </a:extLst>
          </p:cNvPr>
          <p:cNvCxnSpPr>
            <a:cxnSpLocks/>
          </p:cNvCxnSpPr>
          <p:nvPr/>
        </p:nvCxnSpPr>
        <p:spPr>
          <a:xfrm flipH="1">
            <a:off x="6664747" y="347071"/>
            <a:ext cx="236853" cy="165605"/>
          </a:xfrm>
          <a:prstGeom prst="straightConnector1">
            <a:avLst/>
          </a:prstGeom>
          <a:ln w="38100">
            <a:headEnd type="triangle" w="med" len="med"/>
            <a:tailEnd type="none" w="med" len="med"/>
          </a:ln>
        </p:spPr>
        <p:style>
          <a:lnRef idx="1">
            <a:schemeClr val="dk1"/>
          </a:lnRef>
          <a:fillRef idx="0">
            <a:schemeClr val="dk1"/>
          </a:fillRef>
          <a:effectRef idx="0">
            <a:schemeClr val="dk1"/>
          </a:effectRef>
          <a:fontRef idx="minor">
            <a:schemeClr val="tx1"/>
          </a:fontRef>
        </p:style>
      </p:cxnSp>
      <p:cxnSp>
        <p:nvCxnSpPr>
          <p:cNvPr id="101" name="Přímá spojnice se šipkou 100">
            <a:extLst>
              <a:ext uri="{FF2B5EF4-FFF2-40B4-BE49-F238E27FC236}">
                <a16:creationId xmlns:a16="http://schemas.microsoft.com/office/drawing/2014/main" id="{C8B688D2-8A73-A6C8-1AE1-0D60F41E7FC1}"/>
              </a:ext>
            </a:extLst>
          </p:cNvPr>
          <p:cNvCxnSpPr>
            <a:cxnSpLocks/>
          </p:cNvCxnSpPr>
          <p:nvPr/>
        </p:nvCxnSpPr>
        <p:spPr>
          <a:xfrm flipH="1">
            <a:off x="7281743" y="391810"/>
            <a:ext cx="1267805" cy="0"/>
          </a:xfrm>
          <a:prstGeom prst="straightConnector1">
            <a:avLst/>
          </a:prstGeom>
          <a:ln w="28575">
            <a:solidFill>
              <a:srgbClr val="00000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4" name="Přímá spojnice se šipkou 103">
            <a:extLst>
              <a:ext uri="{FF2B5EF4-FFF2-40B4-BE49-F238E27FC236}">
                <a16:creationId xmlns:a16="http://schemas.microsoft.com/office/drawing/2014/main" id="{43B5A273-80D0-C586-B04F-813302966B0F}"/>
              </a:ext>
            </a:extLst>
          </p:cNvPr>
          <p:cNvCxnSpPr>
            <a:cxnSpLocks/>
          </p:cNvCxnSpPr>
          <p:nvPr/>
        </p:nvCxnSpPr>
        <p:spPr>
          <a:xfrm flipH="1">
            <a:off x="7552736" y="1280787"/>
            <a:ext cx="991536" cy="0"/>
          </a:xfrm>
          <a:prstGeom prst="straightConnector1">
            <a:avLst/>
          </a:prstGeom>
          <a:ln w="28575">
            <a:solidFill>
              <a:srgbClr val="00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10" name="TextovéPole 109">
            <a:extLst>
              <a:ext uri="{FF2B5EF4-FFF2-40B4-BE49-F238E27FC236}">
                <a16:creationId xmlns:a16="http://schemas.microsoft.com/office/drawing/2014/main" id="{FBBD98F0-6538-694B-CD7C-1EDDC3809EB8}"/>
              </a:ext>
            </a:extLst>
          </p:cNvPr>
          <p:cNvSpPr txBox="1"/>
          <p:nvPr/>
        </p:nvSpPr>
        <p:spPr>
          <a:xfrm>
            <a:off x="4053602" y="4622498"/>
            <a:ext cx="4622473" cy="923330"/>
          </a:xfrm>
          <a:prstGeom prst="rect">
            <a:avLst/>
          </a:prstGeom>
          <a:noFill/>
        </p:spPr>
        <p:txBody>
          <a:bodyPr wrap="square" rtlCol="0">
            <a:spAutoFit/>
          </a:bodyPr>
          <a:lstStyle/>
          <a:p>
            <a:r>
              <a:rPr lang="cs-CZ" dirty="0">
                <a:solidFill>
                  <a:srgbClr val="FF0000"/>
                </a:solidFill>
              </a:rPr>
              <a:t>In </a:t>
            </a:r>
            <a:r>
              <a:rPr lang="cs-CZ" dirty="0" err="1">
                <a:solidFill>
                  <a:srgbClr val="FF0000"/>
                </a:solidFill>
              </a:rPr>
              <a:t>vivo</a:t>
            </a:r>
            <a:r>
              <a:rPr lang="cs-CZ" dirty="0">
                <a:solidFill>
                  <a:srgbClr val="FF0000"/>
                </a:solidFill>
              </a:rPr>
              <a:t>: </a:t>
            </a:r>
            <a:r>
              <a:rPr lang="cs-CZ" dirty="0"/>
              <a:t>respirace udržuje [CO</a:t>
            </a:r>
            <a:r>
              <a:rPr lang="cs-CZ" baseline="-25000" dirty="0"/>
              <a:t>2</a:t>
            </a:r>
            <a:r>
              <a:rPr lang="cs-CZ" dirty="0"/>
              <a:t>] na stálé hladině – dojde k relativnímu poklesu [CO</a:t>
            </a:r>
            <a:r>
              <a:rPr lang="cs-CZ" baseline="-25000" dirty="0"/>
              <a:t>2</a:t>
            </a:r>
            <a:r>
              <a:rPr lang="cs-CZ" dirty="0"/>
              <a:t>] a [H</a:t>
            </a:r>
            <a:r>
              <a:rPr lang="cs-CZ" baseline="-25000" dirty="0"/>
              <a:t>2</a:t>
            </a:r>
            <a:r>
              <a:rPr lang="cs-CZ" dirty="0"/>
              <a:t>CO</a:t>
            </a:r>
            <a:r>
              <a:rPr lang="cs-CZ" baseline="-25000" dirty="0"/>
              <a:t>3</a:t>
            </a:r>
            <a:r>
              <a:rPr lang="cs-CZ" dirty="0"/>
              <a:t>], což vede ke snížení [H</a:t>
            </a:r>
            <a:r>
              <a:rPr lang="cs-CZ" baseline="30000" dirty="0"/>
              <a:t>+</a:t>
            </a:r>
            <a:r>
              <a:rPr lang="cs-CZ" dirty="0"/>
              <a:t>]</a:t>
            </a:r>
          </a:p>
        </p:txBody>
      </p:sp>
      <p:sp>
        <p:nvSpPr>
          <p:cNvPr id="111" name="TextovéPole 110">
            <a:extLst>
              <a:ext uri="{FF2B5EF4-FFF2-40B4-BE49-F238E27FC236}">
                <a16:creationId xmlns:a16="http://schemas.microsoft.com/office/drawing/2014/main" id="{A45C4CF1-D395-3F31-354A-6B2101E2031B}"/>
              </a:ext>
            </a:extLst>
          </p:cNvPr>
          <p:cNvSpPr txBox="1"/>
          <p:nvPr/>
        </p:nvSpPr>
        <p:spPr>
          <a:xfrm>
            <a:off x="4139800" y="5756262"/>
            <a:ext cx="4222559" cy="646331"/>
          </a:xfrm>
          <a:prstGeom prst="rect">
            <a:avLst/>
          </a:prstGeom>
          <a:noFill/>
        </p:spPr>
        <p:txBody>
          <a:bodyPr wrap="square" rtlCol="0">
            <a:spAutoFit/>
          </a:bodyPr>
          <a:lstStyle/>
          <a:p>
            <a:r>
              <a:rPr lang="cs-CZ" dirty="0"/>
              <a:t>pokles [HCO</a:t>
            </a:r>
            <a:r>
              <a:rPr lang="cs-CZ" baseline="-25000" dirty="0"/>
              <a:t>3</a:t>
            </a:r>
            <a:r>
              <a:rPr lang="cs-CZ" baseline="40000" dirty="0"/>
              <a:t>-</a:t>
            </a:r>
            <a:r>
              <a:rPr lang="cs-CZ" dirty="0"/>
              <a:t>] = vzestupu [Alb</a:t>
            </a:r>
            <a:r>
              <a:rPr lang="cs-CZ" baseline="30000" dirty="0"/>
              <a:t>-</a:t>
            </a:r>
            <a:r>
              <a:rPr lang="cs-CZ" dirty="0"/>
              <a:t>]</a:t>
            </a:r>
          </a:p>
          <a:p>
            <a:r>
              <a:rPr lang="cs-CZ" dirty="0"/>
              <a:t>zvýšené SID se nezmění</a:t>
            </a:r>
          </a:p>
        </p:txBody>
      </p:sp>
      <p:sp>
        <p:nvSpPr>
          <p:cNvPr id="112" name="Šipka: dolů 111">
            <a:extLst>
              <a:ext uri="{FF2B5EF4-FFF2-40B4-BE49-F238E27FC236}">
                <a16:creationId xmlns:a16="http://schemas.microsoft.com/office/drawing/2014/main" id="{645357D1-83FE-F2C1-B9A5-3A467FBDECF4}"/>
              </a:ext>
            </a:extLst>
          </p:cNvPr>
          <p:cNvSpPr/>
          <p:nvPr/>
        </p:nvSpPr>
        <p:spPr>
          <a:xfrm>
            <a:off x="5168195" y="914856"/>
            <a:ext cx="236570" cy="273774"/>
          </a:xfrm>
          <a:prstGeom prst="downArrow">
            <a:avLst>
              <a:gd name="adj1" fmla="val 39899"/>
              <a:gd name="adj2" fmla="val 50000"/>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extLst>
      <p:ext uri="{BB962C8B-B14F-4D97-AF65-F5344CB8AC3E}">
        <p14:creationId xmlns:p14="http://schemas.microsoft.com/office/powerpoint/2010/main" val="1136325708"/>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a:extLst>
              <a:ext uri="{FF2B5EF4-FFF2-40B4-BE49-F238E27FC236}">
                <a16:creationId xmlns:a16="http://schemas.microsoft.com/office/drawing/2014/main" id="{2D816399-6823-4026-B08C-FC9ABD2F49A9}"/>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C212D7B1-48A3-49AD-B547-F78A581A6F3D}"/>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DC0729C2-A035-4E5D-A32F-FAE56A2B9FA3}"/>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9B2A5616-055A-4717-A206-BC34496E648F}"/>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15F03352-2990-46C4-8366-81C246F87670}"/>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9C0B1992-4519-4CF1-96FE-19F2A5A8E374}"/>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940A157E-05AE-4135-82F3-AC89D5DB9485}"/>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ED5754FA-9A9E-4F01-8A06-4F5F4C788018}"/>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E2B6CC79-4181-4730-9888-B92F66871E8D}"/>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632BAE72-08B2-4EC9-A723-8DFEE5AB4F93}"/>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02490952-10F9-41F2-AD49-BD6AABC8573F}"/>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10D43227-EEAB-442A-9198-B1565290FC63}"/>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166EFD25-1D38-47C6-808A-7FFDC3EDBCBE}"/>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6A84B7C5-7EFE-4154-8227-86EE31F2F10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9A81C5C0-F1BE-4634-8C54-1738F83945A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E489EB93-04A6-46FA-AD39-34695A56501A}"/>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3E82080C-8902-437F-8AE8-5CB46B7EEEC0}"/>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0478F51E-1AB0-404F-B396-DEC54D6F979A}"/>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14BA82A9-876D-4F09-86D0-B1B083090945}"/>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15C3B55A-3959-4A4C-90BC-7CEF7CCB9CC6}"/>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D10F9A22-BF3D-4E94-86DE-BC4990F031F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2F30DE93-A191-4903-8AA4-E7F6AE015CC8}"/>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47B25032-DDBB-4755-91E6-FD1DF7EE63EE}"/>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65DA5384-10B5-4D5F-859B-CC1D27EF168F}"/>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5281BC61-5016-4DE1-B3FB-5D2F2381DCA9}"/>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8ED79C0C-CE71-4686-A0E6-59DC14069AA4}"/>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2A542FAE-1A9A-4569-8511-5F5C4FF4BD2C}"/>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43CC2666-25A8-4389-9622-13211B705CBD}"/>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3FE8F8B4-70A1-4E8A-88CB-D05D380E06BF}"/>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9843088E-EAD6-4C5C-8894-D64D9B45437D}"/>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643718ED-5556-4EC6-9BBE-A6A3E3F1D818}"/>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DC231398-3153-45E6-90F0-C07C2B8755F2}"/>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69" name="Obdélník 68">
            <a:extLst>
              <a:ext uri="{FF2B5EF4-FFF2-40B4-BE49-F238E27FC236}">
                <a16:creationId xmlns:a16="http://schemas.microsoft.com/office/drawing/2014/main" id="{C62267EC-4FF1-4F7D-988F-C799B23750B5}"/>
              </a:ext>
            </a:extLst>
          </p:cNvPr>
          <p:cNvSpPr/>
          <p:nvPr/>
        </p:nvSpPr>
        <p:spPr>
          <a:xfrm>
            <a:off x="9465867"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0" name="Obdélník 69">
            <a:extLst>
              <a:ext uri="{FF2B5EF4-FFF2-40B4-BE49-F238E27FC236}">
                <a16:creationId xmlns:a16="http://schemas.microsoft.com/office/drawing/2014/main" id="{CC5AFC9E-4A1F-4917-A3DE-9CF91B79E715}"/>
              </a:ext>
            </a:extLst>
          </p:cNvPr>
          <p:cNvSpPr/>
          <p:nvPr/>
        </p:nvSpPr>
        <p:spPr>
          <a:xfrm>
            <a:off x="9465867"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 name="Obdélník 70">
            <a:extLst>
              <a:ext uri="{FF2B5EF4-FFF2-40B4-BE49-F238E27FC236}">
                <a16:creationId xmlns:a16="http://schemas.microsoft.com/office/drawing/2014/main" id="{ED5549D3-E63B-4692-B0AE-D5B40792E2F0}"/>
              </a:ext>
            </a:extLst>
          </p:cNvPr>
          <p:cNvSpPr/>
          <p:nvPr/>
        </p:nvSpPr>
        <p:spPr>
          <a:xfrm>
            <a:off x="9465867"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2" name="Obdélník 71">
            <a:extLst>
              <a:ext uri="{FF2B5EF4-FFF2-40B4-BE49-F238E27FC236}">
                <a16:creationId xmlns:a16="http://schemas.microsoft.com/office/drawing/2014/main" id="{D549DE79-9971-4345-B1FF-95FAFCB90DAA}"/>
              </a:ext>
            </a:extLst>
          </p:cNvPr>
          <p:cNvSpPr/>
          <p:nvPr/>
        </p:nvSpPr>
        <p:spPr>
          <a:xfrm>
            <a:off x="9465867"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3" name="Obdélník 72">
            <a:extLst>
              <a:ext uri="{FF2B5EF4-FFF2-40B4-BE49-F238E27FC236}">
                <a16:creationId xmlns:a16="http://schemas.microsoft.com/office/drawing/2014/main" id="{8F8EAA95-FA10-4CE8-BF17-4AD0F299C21D}"/>
              </a:ext>
            </a:extLst>
          </p:cNvPr>
          <p:cNvSpPr/>
          <p:nvPr/>
        </p:nvSpPr>
        <p:spPr>
          <a:xfrm>
            <a:off x="8529763"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Obdélník 73">
            <a:extLst>
              <a:ext uri="{FF2B5EF4-FFF2-40B4-BE49-F238E27FC236}">
                <a16:creationId xmlns:a16="http://schemas.microsoft.com/office/drawing/2014/main" id="{AC5542B3-62DF-4C28-9E93-363BD3CE068A}"/>
              </a:ext>
            </a:extLst>
          </p:cNvPr>
          <p:cNvSpPr/>
          <p:nvPr/>
        </p:nvSpPr>
        <p:spPr>
          <a:xfrm>
            <a:off x="8529763"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TextovéPole 74">
            <a:extLst>
              <a:ext uri="{FF2B5EF4-FFF2-40B4-BE49-F238E27FC236}">
                <a16:creationId xmlns:a16="http://schemas.microsoft.com/office/drawing/2014/main" id="{DB238856-B94D-4560-9F9D-56AEB16FE106}"/>
              </a:ext>
            </a:extLst>
          </p:cNvPr>
          <p:cNvSpPr txBox="1"/>
          <p:nvPr/>
        </p:nvSpPr>
        <p:spPr>
          <a:xfrm>
            <a:off x="9231541" y="-45639"/>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6" name="TextovéPole 75">
            <a:extLst>
              <a:ext uri="{FF2B5EF4-FFF2-40B4-BE49-F238E27FC236}">
                <a16:creationId xmlns:a16="http://schemas.microsoft.com/office/drawing/2014/main" id="{1641A105-2DFF-4464-AF58-24DB0F1095C3}"/>
              </a:ext>
            </a:extLst>
          </p:cNvPr>
          <p:cNvSpPr txBox="1"/>
          <p:nvPr/>
        </p:nvSpPr>
        <p:spPr>
          <a:xfrm>
            <a:off x="10659315"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77" name="TextovéPole 76">
            <a:extLst>
              <a:ext uri="{FF2B5EF4-FFF2-40B4-BE49-F238E27FC236}">
                <a16:creationId xmlns:a16="http://schemas.microsoft.com/office/drawing/2014/main" id="{1CEBE4FA-55E7-4B5E-BB7D-AF0865FF6773}"/>
              </a:ext>
            </a:extLst>
          </p:cNvPr>
          <p:cNvSpPr txBox="1"/>
          <p:nvPr/>
        </p:nvSpPr>
        <p:spPr>
          <a:xfrm>
            <a:off x="10833085"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78" name="TextovéPole 77">
            <a:extLst>
              <a:ext uri="{FF2B5EF4-FFF2-40B4-BE49-F238E27FC236}">
                <a16:creationId xmlns:a16="http://schemas.microsoft.com/office/drawing/2014/main" id="{A1457B6C-42CF-4519-A81E-2488B592BBF3}"/>
              </a:ext>
            </a:extLst>
          </p:cNvPr>
          <p:cNvSpPr txBox="1"/>
          <p:nvPr/>
        </p:nvSpPr>
        <p:spPr>
          <a:xfrm>
            <a:off x="11317553"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79" name="TextovéPole 78">
            <a:extLst>
              <a:ext uri="{FF2B5EF4-FFF2-40B4-BE49-F238E27FC236}">
                <a16:creationId xmlns:a16="http://schemas.microsoft.com/office/drawing/2014/main" id="{14A7D75D-4652-45B2-81C4-D5D0625AAC3C}"/>
              </a:ext>
            </a:extLst>
          </p:cNvPr>
          <p:cNvSpPr txBox="1"/>
          <p:nvPr/>
        </p:nvSpPr>
        <p:spPr>
          <a:xfrm>
            <a:off x="9609884"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80" name="TextovéPole 79">
            <a:extLst>
              <a:ext uri="{FF2B5EF4-FFF2-40B4-BE49-F238E27FC236}">
                <a16:creationId xmlns:a16="http://schemas.microsoft.com/office/drawing/2014/main" id="{5CC97E41-6F59-4D5E-8CB6-94BF15341CB5}"/>
              </a:ext>
            </a:extLst>
          </p:cNvPr>
          <p:cNvSpPr txBox="1"/>
          <p:nvPr/>
        </p:nvSpPr>
        <p:spPr>
          <a:xfrm>
            <a:off x="8748822"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81" name="Skupina 80">
            <a:extLst>
              <a:ext uri="{FF2B5EF4-FFF2-40B4-BE49-F238E27FC236}">
                <a16:creationId xmlns:a16="http://schemas.microsoft.com/office/drawing/2014/main" id="{9F1B5600-F0B9-4BF1-8FFF-1A1D73C85F0E}"/>
              </a:ext>
            </a:extLst>
          </p:cNvPr>
          <p:cNvGrpSpPr/>
          <p:nvPr/>
        </p:nvGrpSpPr>
        <p:grpSpPr>
          <a:xfrm>
            <a:off x="8527553" y="2103238"/>
            <a:ext cx="936104" cy="462123"/>
            <a:chOff x="2339752" y="2192728"/>
            <a:chExt cx="936104" cy="372176"/>
          </a:xfrm>
        </p:grpSpPr>
        <p:sp>
          <p:nvSpPr>
            <p:cNvPr id="82" name="Obdélník 81">
              <a:extLst>
                <a:ext uri="{FF2B5EF4-FFF2-40B4-BE49-F238E27FC236}">
                  <a16:creationId xmlns:a16="http://schemas.microsoft.com/office/drawing/2014/main" id="{696A6FE3-612D-40C5-8728-CCF078612D8D}"/>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3" name="TextovéPole 82">
              <a:extLst>
                <a:ext uri="{FF2B5EF4-FFF2-40B4-BE49-F238E27FC236}">
                  <a16:creationId xmlns:a16="http://schemas.microsoft.com/office/drawing/2014/main" id="{620EDDFB-5E3C-41D4-8C89-DE89A4AC8567}"/>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84" name="Skupina 83">
            <a:extLst>
              <a:ext uri="{FF2B5EF4-FFF2-40B4-BE49-F238E27FC236}">
                <a16:creationId xmlns:a16="http://schemas.microsoft.com/office/drawing/2014/main" id="{844B0FA0-4BB6-4E40-A935-23EF922EED87}"/>
              </a:ext>
            </a:extLst>
          </p:cNvPr>
          <p:cNvGrpSpPr/>
          <p:nvPr/>
        </p:nvGrpSpPr>
        <p:grpSpPr>
          <a:xfrm>
            <a:off x="8527554" y="1128709"/>
            <a:ext cx="1027259" cy="1004148"/>
            <a:chOff x="2339752" y="1340768"/>
            <a:chExt cx="1025012" cy="864096"/>
          </a:xfrm>
        </p:grpSpPr>
        <p:sp>
          <p:nvSpPr>
            <p:cNvPr id="85" name="Obdélník 84">
              <a:extLst>
                <a:ext uri="{FF2B5EF4-FFF2-40B4-BE49-F238E27FC236}">
                  <a16:creationId xmlns:a16="http://schemas.microsoft.com/office/drawing/2014/main" id="{FAE5100B-F254-4D5F-90C6-CA95E613D549}"/>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6" name="TextovéPole 85">
              <a:extLst>
                <a:ext uri="{FF2B5EF4-FFF2-40B4-BE49-F238E27FC236}">
                  <a16:creationId xmlns:a16="http://schemas.microsoft.com/office/drawing/2014/main" id="{30DF2CBB-3D2C-4D38-963C-72A0485D04DC}"/>
                </a:ext>
              </a:extLst>
            </p:cNvPr>
            <p:cNvSpPr txBox="1"/>
            <p:nvPr/>
          </p:nvSpPr>
          <p:spPr>
            <a:xfrm>
              <a:off x="2359960" y="1547554"/>
              <a:ext cx="1004804" cy="397275"/>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87" name="Skupina 86">
            <a:extLst>
              <a:ext uri="{FF2B5EF4-FFF2-40B4-BE49-F238E27FC236}">
                <a16:creationId xmlns:a16="http://schemas.microsoft.com/office/drawing/2014/main" id="{3858755E-FCD0-4A05-90AA-387396C9F09F}"/>
              </a:ext>
            </a:extLst>
          </p:cNvPr>
          <p:cNvGrpSpPr/>
          <p:nvPr/>
        </p:nvGrpSpPr>
        <p:grpSpPr>
          <a:xfrm>
            <a:off x="8527553" y="811616"/>
            <a:ext cx="936104" cy="400110"/>
            <a:chOff x="2339752" y="790893"/>
            <a:chExt cx="936104" cy="698547"/>
          </a:xfrm>
        </p:grpSpPr>
        <p:sp>
          <p:nvSpPr>
            <p:cNvPr id="88" name="Obdélník 87">
              <a:extLst>
                <a:ext uri="{FF2B5EF4-FFF2-40B4-BE49-F238E27FC236}">
                  <a16:creationId xmlns:a16="http://schemas.microsoft.com/office/drawing/2014/main" id="{5A04ADC4-86EA-455E-BC63-B78AFD679450}"/>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9" name="TextovéPole 88">
              <a:extLst>
                <a:ext uri="{FF2B5EF4-FFF2-40B4-BE49-F238E27FC236}">
                  <a16:creationId xmlns:a16="http://schemas.microsoft.com/office/drawing/2014/main" id="{DACEC358-A7A0-4114-A152-FF09A0802634}"/>
                </a:ext>
              </a:extLst>
            </p:cNvPr>
            <p:cNvSpPr txBox="1"/>
            <p:nvPr/>
          </p:nvSpPr>
          <p:spPr>
            <a:xfrm>
              <a:off x="2437525" y="790893"/>
              <a:ext cx="627095" cy="698547"/>
            </a:xfrm>
            <a:prstGeom prst="rect">
              <a:avLst/>
            </a:prstGeom>
            <a:noFill/>
          </p:spPr>
          <p:txBody>
            <a:bodyPr wrap="none" rtlCol="0">
              <a:spAutoFit/>
            </a:bodyPr>
            <a:lstStyle/>
            <a:p>
              <a:r>
                <a:rPr lang="cs-CZ" sz="2000" dirty="0"/>
                <a:t>Alb</a:t>
              </a:r>
              <a:r>
                <a:rPr lang="cs-CZ" sz="2000" baseline="50000" dirty="0"/>
                <a:t>-</a:t>
              </a:r>
              <a:endParaRPr lang="en-US" sz="2000" baseline="50000" dirty="0"/>
            </a:p>
          </p:txBody>
        </p:sp>
      </p:grpSp>
      <p:cxnSp>
        <p:nvCxnSpPr>
          <p:cNvPr id="90" name="Přímá spojnice 89">
            <a:extLst>
              <a:ext uri="{FF2B5EF4-FFF2-40B4-BE49-F238E27FC236}">
                <a16:creationId xmlns:a16="http://schemas.microsoft.com/office/drawing/2014/main" id="{6CF17C5F-C81B-4CA2-9862-3D23C9DB3B9D}"/>
              </a:ext>
            </a:extLst>
          </p:cNvPr>
          <p:cNvCxnSpPr>
            <a:cxnSpLocks/>
          </p:cNvCxnSpPr>
          <p:nvPr/>
        </p:nvCxnSpPr>
        <p:spPr>
          <a:xfrm flipH="1">
            <a:off x="10269038"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 name="Přímá spojnice 90">
            <a:extLst>
              <a:ext uri="{FF2B5EF4-FFF2-40B4-BE49-F238E27FC236}">
                <a16:creationId xmlns:a16="http://schemas.microsoft.com/office/drawing/2014/main" id="{A6066451-ACCF-46FE-90D5-9B1ECA747739}"/>
              </a:ext>
            </a:extLst>
          </p:cNvPr>
          <p:cNvCxnSpPr>
            <a:cxnSpLocks/>
            <a:stCxn id="77" idx="1"/>
            <a:endCxn id="71" idx="3"/>
          </p:cNvCxnSpPr>
          <p:nvPr/>
        </p:nvCxnSpPr>
        <p:spPr>
          <a:xfrm flipH="1">
            <a:off x="10401971"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Přímá spojnice 91">
            <a:extLst>
              <a:ext uri="{FF2B5EF4-FFF2-40B4-BE49-F238E27FC236}">
                <a16:creationId xmlns:a16="http://schemas.microsoft.com/office/drawing/2014/main" id="{0851CCCE-631C-4810-B26D-1BA9305E792A}"/>
              </a:ext>
            </a:extLst>
          </p:cNvPr>
          <p:cNvCxnSpPr>
            <a:cxnSpLocks/>
            <a:stCxn id="78" idx="1"/>
            <a:endCxn id="70" idx="3"/>
          </p:cNvCxnSpPr>
          <p:nvPr/>
        </p:nvCxnSpPr>
        <p:spPr>
          <a:xfrm flipH="1">
            <a:off x="10401971"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a:extLst>
              <a:ext uri="{FF2B5EF4-FFF2-40B4-BE49-F238E27FC236}">
                <a16:creationId xmlns:a16="http://schemas.microsoft.com/office/drawing/2014/main" id="{EE0E0311-D149-47AF-9F21-3863814383D9}"/>
              </a:ext>
            </a:extLst>
          </p:cNvPr>
          <p:cNvCxnSpPr>
            <a:cxnSpLocks/>
          </p:cNvCxnSpPr>
          <p:nvPr/>
        </p:nvCxnSpPr>
        <p:spPr>
          <a:xfrm flipV="1">
            <a:off x="8888580"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a:extLst>
              <a:ext uri="{FF2B5EF4-FFF2-40B4-BE49-F238E27FC236}">
                <a16:creationId xmlns:a16="http://schemas.microsoft.com/office/drawing/2014/main" id="{D8AA9AB6-6F1E-4046-936D-254F48BA0BFE}"/>
              </a:ext>
            </a:extLst>
          </p:cNvPr>
          <p:cNvCxnSpPr/>
          <p:nvPr/>
        </p:nvCxnSpPr>
        <p:spPr>
          <a:xfrm flipH="1">
            <a:off x="7449643"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5" name="Přímá spojnice 94">
            <a:extLst>
              <a:ext uri="{FF2B5EF4-FFF2-40B4-BE49-F238E27FC236}">
                <a16:creationId xmlns:a16="http://schemas.microsoft.com/office/drawing/2014/main" id="{67FC7203-014F-4A1E-B24B-6009BAFC43AE}"/>
              </a:ext>
            </a:extLst>
          </p:cNvPr>
          <p:cNvCxnSpPr/>
          <p:nvPr/>
        </p:nvCxnSpPr>
        <p:spPr>
          <a:xfrm flipH="1">
            <a:off x="7527095"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6" name="Přímá spojnice se šipkou 95">
            <a:extLst>
              <a:ext uri="{FF2B5EF4-FFF2-40B4-BE49-F238E27FC236}">
                <a16:creationId xmlns:a16="http://schemas.microsoft.com/office/drawing/2014/main" id="{344BE29C-90F8-45A5-BAF4-FF7AE7C247BB}"/>
              </a:ext>
            </a:extLst>
          </p:cNvPr>
          <p:cNvCxnSpPr>
            <a:cxnSpLocks/>
          </p:cNvCxnSpPr>
          <p:nvPr/>
        </p:nvCxnSpPr>
        <p:spPr>
          <a:xfrm>
            <a:off x="7895230"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7" name="TextovéPole 96">
            <a:extLst>
              <a:ext uri="{FF2B5EF4-FFF2-40B4-BE49-F238E27FC236}">
                <a16:creationId xmlns:a16="http://schemas.microsoft.com/office/drawing/2014/main" id="{1E8061BB-BE1A-4437-9BB3-B2354FD8600A}"/>
              </a:ext>
            </a:extLst>
          </p:cNvPr>
          <p:cNvSpPr txBox="1"/>
          <p:nvPr/>
        </p:nvSpPr>
        <p:spPr>
          <a:xfrm>
            <a:off x="7168513" y="1245830"/>
            <a:ext cx="681597" cy="461665"/>
          </a:xfrm>
          <a:prstGeom prst="rect">
            <a:avLst/>
          </a:prstGeom>
          <a:noFill/>
        </p:spPr>
        <p:txBody>
          <a:bodyPr wrap="none" rtlCol="0">
            <a:spAutoFit/>
          </a:bodyPr>
          <a:lstStyle/>
          <a:p>
            <a:r>
              <a:rPr lang="cs-CZ" dirty="0"/>
              <a:t>SID</a:t>
            </a:r>
            <a:endParaRPr lang="en-US" baseline="-25000" dirty="0"/>
          </a:p>
        </p:txBody>
      </p:sp>
      <p:sp>
        <p:nvSpPr>
          <p:cNvPr id="98" name="TextovéPole 97">
            <a:extLst>
              <a:ext uri="{FF2B5EF4-FFF2-40B4-BE49-F238E27FC236}">
                <a16:creationId xmlns:a16="http://schemas.microsoft.com/office/drawing/2014/main" id="{0C1885E6-2579-4E14-BCA6-F1AD51FAEC21}"/>
              </a:ext>
            </a:extLst>
          </p:cNvPr>
          <p:cNvSpPr txBox="1"/>
          <p:nvPr/>
        </p:nvSpPr>
        <p:spPr>
          <a:xfrm>
            <a:off x="6290113" y="3230740"/>
            <a:ext cx="2167643" cy="646331"/>
          </a:xfrm>
          <a:prstGeom prst="rect">
            <a:avLst/>
          </a:prstGeom>
          <a:solidFill>
            <a:srgbClr val="FFFF00"/>
          </a:solidFill>
        </p:spPr>
        <p:txBody>
          <a:bodyPr wrap="square" rtlCol="0">
            <a:spAutoFit/>
          </a:bodyPr>
          <a:lstStyle/>
          <a:p>
            <a:pPr algn="ctr"/>
            <a:r>
              <a:rPr lang="cs-CZ" sz="1800" dirty="0" err="1"/>
              <a:t>Hypoalbuminecká</a:t>
            </a:r>
            <a:r>
              <a:rPr lang="cs-CZ" sz="1800" dirty="0"/>
              <a:t> alkalóza</a:t>
            </a:r>
            <a:endParaRPr lang="cs-CZ" sz="1400" dirty="0"/>
          </a:p>
        </p:txBody>
      </p:sp>
      <p:sp>
        <p:nvSpPr>
          <p:cNvPr id="99" name="TextovéPole 98">
            <a:extLst>
              <a:ext uri="{FF2B5EF4-FFF2-40B4-BE49-F238E27FC236}">
                <a16:creationId xmlns:a16="http://schemas.microsoft.com/office/drawing/2014/main" id="{BBD931B7-DB9E-4EAD-8983-609C2284071C}"/>
              </a:ext>
            </a:extLst>
          </p:cNvPr>
          <p:cNvSpPr txBox="1"/>
          <p:nvPr/>
        </p:nvSpPr>
        <p:spPr>
          <a:xfrm>
            <a:off x="6349843" y="2527227"/>
            <a:ext cx="1898277" cy="707886"/>
          </a:xfrm>
          <a:prstGeom prst="rect">
            <a:avLst/>
          </a:prstGeom>
          <a:noFill/>
        </p:spPr>
        <p:txBody>
          <a:bodyPr wrap="none" rtlCol="0">
            <a:spAutoFit/>
          </a:bodyPr>
          <a:lstStyle/>
          <a:p>
            <a:r>
              <a:rPr lang="cs-CZ" sz="2000" dirty="0">
                <a:solidFill>
                  <a:srgbClr val="FF0000"/>
                </a:solidFill>
              </a:rPr>
              <a:t>Stálé</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Pokles albuminu</a:t>
            </a:r>
            <a:endParaRPr lang="en-US" sz="2000" dirty="0">
              <a:solidFill>
                <a:srgbClr val="FF0000"/>
              </a:solidFill>
            </a:endParaRPr>
          </a:p>
        </p:txBody>
      </p:sp>
      <p:sp>
        <p:nvSpPr>
          <p:cNvPr id="100" name="Šipka: dolů 99">
            <a:extLst>
              <a:ext uri="{FF2B5EF4-FFF2-40B4-BE49-F238E27FC236}">
                <a16:creationId xmlns:a16="http://schemas.microsoft.com/office/drawing/2014/main" id="{CC84BEFF-2779-4E47-92EF-E83CFE8615B2}"/>
              </a:ext>
            </a:extLst>
          </p:cNvPr>
          <p:cNvSpPr/>
          <p:nvPr/>
        </p:nvSpPr>
        <p:spPr>
          <a:xfrm>
            <a:off x="8512236" y="901048"/>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12270577"/>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obsah 4">
            <a:extLst>
              <a:ext uri="{FF2B5EF4-FFF2-40B4-BE49-F238E27FC236}">
                <a16:creationId xmlns:a16="http://schemas.microsoft.com/office/drawing/2014/main" id="{22131246-A9FC-41B0-8FC0-82C7A55D0AEF}"/>
              </a:ext>
            </a:extLst>
          </p:cNvPr>
          <p:cNvPicPr>
            <a:picLocks noGrp="1" noChangeAspect="1"/>
          </p:cNvPicPr>
          <p:nvPr>
            <p:ph idx="1"/>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52170"/>
          <a:stretch/>
        </p:blipFill>
        <p:spPr>
          <a:xfrm>
            <a:off x="238835" y="102357"/>
            <a:ext cx="7690514" cy="4050187"/>
          </a:xfrm>
        </p:spPr>
      </p:pic>
      <p:pic>
        <p:nvPicPr>
          <p:cNvPr id="4" name="Zástupný obsah 4">
            <a:extLst>
              <a:ext uri="{FF2B5EF4-FFF2-40B4-BE49-F238E27FC236}">
                <a16:creationId xmlns:a16="http://schemas.microsoft.com/office/drawing/2014/main" id="{A7522CC1-8321-44BB-BA32-05DD7CDD183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48587"/>
          <a:stretch/>
        </p:blipFill>
        <p:spPr>
          <a:xfrm>
            <a:off x="5055792" y="2903348"/>
            <a:ext cx="7136208" cy="4039736"/>
          </a:xfrm>
          <a:prstGeom prst="rect">
            <a:avLst/>
          </a:prstGeom>
        </p:spPr>
      </p:pic>
    </p:spTree>
    <p:extLst>
      <p:ext uri="{BB962C8B-B14F-4D97-AF65-F5344CB8AC3E}">
        <p14:creationId xmlns:p14="http://schemas.microsoft.com/office/powerpoint/2010/main" val="656980544"/>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884A3769-EC80-45DF-BBB2-F336FAA61CA4}"/>
              </a:ext>
            </a:extLst>
          </p:cNvPr>
          <p:cNvPicPr>
            <a:picLocks noChangeAspect="1"/>
          </p:cNvPicPr>
          <p:nvPr/>
        </p:nvPicPr>
        <p:blipFill rotWithShape="1">
          <a:blip r:embed="rId3">
            <a:clrChange>
              <a:clrFrom>
                <a:srgbClr val="FFFFFF"/>
              </a:clrFrom>
              <a:clrTo>
                <a:srgbClr val="FFFFFF">
                  <a:alpha val="0"/>
                </a:srgbClr>
              </a:clrTo>
            </a:clrChange>
          </a:blip>
          <a:srcRect t="9925"/>
          <a:stretch/>
        </p:blipFill>
        <p:spPr>
          <a:xfrm>
            <a:off x="0" y="532263"/>
            <a:ext cx="12206641" cy="6373504"/>
          </a:xfrm>
          <a:prstGeom prst="rect">
            <a:avLst/>
          </a:prstGeom>
        </p:spPr>
      </p:pic>
      <p:sp>
        <p:nvSpPr>
          <p:cNvPr id="6" name="TextovéPole 5">
            <a:extLst>
              <a:ext uri="{FF2B5EF4-FFF2-40B4-BE49-F238E27FC236}">
                <a16:creationId xmlns:a16="http://schemas.microsoft.com/office/drawing/2014/main" id="{6BCB402D-CD00-431C-A61C-343DD0D66581}"/>
              </a:ext>
            </a:extLst>
          </p:cNvPr>
          <p:cNvSpPr txBox="1"/>
          <p:nvPr/>
        </p:nvSpPr>
        <p:spPr>
          <a:xfrm>
            <a:off x="368529" y="6325129"/>
            <a:ext cx="6298401" cy="369332"/>
          </a:xfrm>
          <a:prstGeom prst="rect">
            <a:avLst/>
          </a:prstGeom>
          <a:solidFill>
            <a:srgbClr val="E0E7E8"/>
          </a:solidFill>
        </p:spPr>
        <p:txBody>
          <a:bodyPr wrap="square" rtlCol="0">
            <a:spAutoFit/>
          </a:bodyPr>
          <a:lstStyle/>
          <a:p>
            <a:pPr algn="ctr"/>
            <a:r>
              <a:rPr lang="cs-CZ" dirty="0" err="1"/>
              <a:t>Hypoalbuminecká</a:t>
            </a:r>
            <a:r>
              <a:rPr lang="cs-CZ" dirty="0"/>
              <a:t> alkalóza podle bilančního přístupu</a:t>
            </a:r>
            <a:endParaRPr lang="en-US" dirty="0"/>
          </a:p>
        </p:txBody>
      </p:sp>
      <p:sp>
        <p:nvSpPr>
          <p:cNvPr id="7" name="TextovéPole 6">
            <a:extLst>
              <a:ext uri="{FF2B5EF4-FFF2-40B4-BE49-F238E27FC236}">
                <a16:creationId xmlns:a16="http://schemas.microsoft.com/office/drawing/2014/main" id="{8BD6C10B-64DD-414D-AB45-F5982C08568F}"/>
              </a:ext>
            </a:extLst>
          </p:cNvPr>
          <p:cNvSpPr txBox="1"/>
          <p:nvPr/>
        </p:nvSpPr>
        <p:spPr>
          <a:xfrm>
            <a:off x="7656022" y="6345054"/>
            <a:ext cx="4272626" cy="369332"/>
          </a:xfrm>
          <a:prstGeom prst="rect">
            <a:avLst/>
          </a:prstGeom>
          <a:solidFill>
            <a:srgbClr val="D5ECEE"/>
          </a:solidFill>
        </p:spPr>
        <p:txBody>
          <a:bodyPr wrap="square" rtlCol="0">
            <a:spAutoFit/>
          </a:bodyPr>
          <a:lstStyle/>
          <a:p>
            <a:pPr algn="ctr"/>
            <a:r>
              <a:rPr lang="cs-CZ" dirty="0" err="1"/>
              <a:t>Hypoalbuminecká</a:t>
            </a:r>
            <a:r>
              <a:rPr lang="cs-CZ" dirty="0"/>
              <a:t> alkalóza dle Stewarta</a:t>
            </a:r>
            <a:endParaRPr lang="en-US" dirty="0"/>
          </a:p>
        </p:txBody>
      </p:sp>
      <p:sp>
        <p:nvSpPr>
          <p:cNvPr id="4" name="Obdélník 3">
            <a:extLst>
              <a:ext uri="{FF2B5EF4-FFF2-40B4-BE49-F238E27FC236}">
                <a16:creationId xmlns:a16="http://schemas.microsoft.com/office/drawing/2014/main" id="{B25370C4-1CD0-4FAC-A6AE-66F9E0D5FB91}"/>
              </a:ext>
            </a:extLst>
          </p:cNvPr>
          <p:cNvSpPr/>
          <p:nvPr/>
        </p:nvSpPr>
        <p:spPr>
          <a:xfrm>
            <a:off x="2321421" y="136690"/>
            <a:ext cx="8458200" cy="2188029"/>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ovéPole 7">
            <a:extLst>
              <a:ext uri="{FF2B5EF4-FFF2-40B4-BE49-F238E27FC236}">
                <a16:creationId xmlns:a16="http://schemas.microsoft.com/office/drawing/2014/main" id="{D240E1B3-2A4F-46F9-8CEE-7EF7A390E25E}"/>
              </a:ext>
            </a:extLst>
          </p:cNvPr>
          <p:cNvSpPr txBox="1"/>
          <p:nvPr/>
        </p:nvSpPr>
        <p:spPr>
          <a:xfrm>
            <a:off x="152203" y="813709"/>
            <a:ext cx="2099678" cy="369332"/>
          </a:xfrm>
          <a:prstGeom prst="rect">
            <a:avLst/>
          </a:prstGeom>
          <a:solidFill>
            <a:schemeClr val="bg1"/>
          </a:solidFill>
        </p:spPr>
        <p:txBody>
          <a:bodyPr wrap="square" rtlCol="0">
            <a:spAutoFit/>
          </a:bodyPr>
          <a:lstStyle/>
          <a:p>
            <a:pPr algn="ctr"/>
            <a:r>
              <a:rPr lang="cs-CZ" dirty="0"/>
              <a:t>Tvorba albuminu</a:t>
            </a:r>
            <a:endParaRPr lang="en-US" dirty="0"/>
          </a:p>
        </p:txBody>
      </p:sp>
      <p:sp>
        <p:nvSpPr>
          <p:cNvPr id="3" name="TextovéPole 2">
            <a:extLst>
              <a:ext uri="{FF2B5EF4-FFF2-40B4-BE49-F238E27FC236}">
                <a16:creationId xmlns:a16="http://schemas.microsoft.com/office/drawing/2014/main" id="{CFC3F37F-6E90-EE98-CA57-039183A54F01}"/>
              </a:ext>
            </a:extLst>
          </p:cNvPr>
          <p:cNvSpPr txBox="1"/>
          <p:nvPr/>
        </p:nvSpPr>
        <p:spPr>
          <a:xfrm>
            <a:off x="263352" y="5831976"/>
            <a:ext cx="2518638" cy="369332"/>
          </a:xfrm>
          <a:prstGeom prst="rect">
            <a:avLst/>
          </a:prstGeom>
          <a:solidFill>
            <a:srgbClr val="69B13D"/>
          </a:solidFill>
        </p:spPr>
        <p:txBody>
          <a:bodyPr wrap="none" rtlCol="0">
            <a:spAutoFit/>
          </a:bodyPr>
          <a:lstStyle/>
          <a:p>
            <a:r>
              <a:rPr lang="cs-CZ" dirty="0"/>
              <a:t>Odbourávání albuminu</a:t>
            </a:r>
          </a:p>
        </p:txBody>
      </p:sp>
    </p:spTree>
    <p:extLst>
      <p:ext uri="{BB962C8B-B14F-4D97-AF65-F5344CB8AC3E}">
        <p14:creationId xmlns:p14="http://schemas.microsoft.com/office/powerpoint/2010/main" val="2427026249"/>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a:extLst>
              <a:ext uri="{FF2B5EF4-FFF2-40B4-BE49-F238E27FC236}">
                <a16:creationId xmlns:a16="http://schemas.microsoft.com/office/drawing/2014/main" id="{2D816399-6823-4026-B08C-FC9ABD2F49A9}"/>
              </a:ext>
            </a:extLst>
          </p:cNvPr>
          <p:cNvSpPr/>
          <p:nvPr/>
        </p:nvSpPr>
        <p:spPr>
          <a:xfrm>
            <a:off x="2988139"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Obdélník 4">
            <a:extLst>
              <a:ext uri="{FF2B5EF4-FFF2-40B4-BE49-F238E27FC236}">
                <a16:creationId xmlns:a16="http://schemas.microsoft.com/office/drawing/2014/main" id="{C212D7B1-48A3-49AD-B547-F78A581A6F3D}"/>
              </a:ext>
            </a:extLst>
          </p:cNvPr>
          <p:cNvSpPr/>
          <p:nvPr/>
        </p:nvSpPr>
        <p:spPr>
          <a:xfrm>
            <a:off x="2988139"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Obdélník 5">
            <a:extLst>
              <a:ext uri="{FF2B5EF4-FFF2-40B4-BE49-F238E27FC236}">
                <a16:creationId xmlns:a16="http://schemas.microsoft.com/office/drawing/2014/main" id="{DC0729C2-A035-4E5D-A32F-FAE56A2B9FA3}"/>
              </a:ext>
            </a:extLst>
          </p:cNvPr>
          <p:cNvSpPr/>
          <p:nvPr/>
        </p:nvSpPr>
        <p:spPr>
          <a:xfrm>
            <a:off x="2988139"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Obdélník 6">
            <a:extLst>
              <a:ext uri="{FF2B5EF4-FFF2-40B4-BE49-F238E27FC236}">
                <a16:creationId xmlns:a16="http://schemas.microsoft.com/office/drawing/2014/main" id="{9B2A5616-055A-4717-A206-BC34496E648F}"/>
              </a:ext>
            </a:extLst>
          </p:cNvPr>
          <p:cNvSpPr/>
          <p:nvPr/>
        </p:nvSpPr>
        <p:spPr>
          <a:xfrm>
            <a:off x="2988139"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Obdélník 7">
            <a:extLst>
              <a:ext uri="{FF2B5EF4-FFF2-40B4-BE49-F238E27FC236}">
                <a16:creationId xmlns:a16="http://schemas.microsoft.com/office/drawing/2014/main" id="{15F03352-2990-46C4-8366-81C246F87670}"/>
              </a:ext>
            </a:extLst>
          </p:cNvPr>
          <p:cNvSpPr/>
          <p:nvPr/>
        </p:nvSpPr>
        <p:spPr>
          <a:xfrm>
            <a:off x="2052035"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Obdélník 8">
            <a:extLst>
              <a:ext uri="{FF2B5EF4-FFF2-40B4-BE49-F238E27FC236}">
                <a16:creationId xmlns:a16="http://schemas.microsoft.com/office/drawing/2014/main" id="{9C0B1992-4519-4CF1-96FE-19F2A5A8E374}"/>
              </a:ext>
            </a:extLst>
          </p:cNvPr>
          <p:cNvSpPr/>
          <p:nvPr/>
        </p:nvSpPr>
        <p:spPr>
          <a:xfrm>
            <a:off x="2052035" y="818994"/>
            <a:ext cx="936104" cy="89727"/>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ovéPole 9">
            <a:extLst>
              <a:ext uri="{FF2B5EF4-FFF2-40B4-BE49-F238E27FC236}">
                <a16:creationId xmlns:a16="http://schemas.microsoft.com/office/drawing/2014/main" id="{940A157E-05AE-4135-82F3-AC89D5DB9485}"/>
              </a:ext>
            </a:extLst>
          </p:cNvPr>
          <p:cNvSpPr txBox="1"/>
          <p:nvPr/>
        </p:nvSpPr>
        <p:spPr>
          <a:xfrm>
            <a:off x="2753813" y="-20001"/>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11" name="TextovéPole 10">
            <a:extLst>
              <a:ext uri="{FF2B5EF4-FFF2-40B4-BE49-F238E27FC236}">
                <a16:creationId xmlns:a16="http://schemas.microsoft.com/office/drawing/2014/main" id="{ED5754FA-9A9E-4F01-8A06-4F5F4C788018}"/>
              </a:ext>
            </a:extLst>
          </p:cNvPr>
          <p:cNvSpPr txBox="1"/>
          <p:nvPr/>
        </p:nvSpPr>
        <p:spPr>
          <a:xfrm>
            <a:off x="4181587"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12" name="TextovéPole 11">
            <a:extLst>
              <a:ext uri="{FF2B5EF4-FFF2-40B4-BE49-F238E27FC236}">
                <a16:creationId xmlns:a16="http://schemas.microsoft.com/office/drawing/2014/main" id="{E2B6CC79-4181-4730-9888-B92F66871E8D}"/>
              </a:ext>
            </a:extLst>
          </p:cNvPr>
          <p:cNvSpPr txBox="1"/>
          <p:nvPr/>
        </p:nvSpPr>
        <p:spPr>
          <a:xfrm>
            <a:off x="4355357"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13" name="TextovéPole 12">
            <a:extLst>
              <a:ext uri="{FF2B5EF4-FFF2-40B4-BE49-F238E27FC236}">
                <a16:creationId xmlns:a16="http://schemas.microsoft.com/office/drawing/2014/main" id="{632BAE72-08B2-4EC9-A723-8DFEE5AB4F93}"/>
              </a:ext>
            </a:extLst>
          </p:cNvPr>
          <p:cNvSpPr txBox="1"/>
          <p:nvPr/>
        </p:nvSpPr>
        <p:spPr>
          <a:xfrm>
            <a:off x="4839825"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14" name="TextovéPole 13">
            <a:extLst>
              <a:ext uri="{FF2B5EF4-FFF2-40B4-BE49-F238E27FC236}">
                <a16:creationId xmlns:a16="http://schemas.microsoft.com/office/drawing/2014/main" id="{02490952-10F9-41F2-AD49-BD6AABC8573F}"/>
              </a:ext>
            </a:extLst>
          </p:cNvPr>
          <p:cNvSpPr txBox="1"/>
          <p:nvPr/>
        </p:nvSpPr>
        <p:spPr>
          <a:xfrm>
            <a:off x="3132156"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15" name="TextovéPole 14">
            <a:extLst>
              <a:ext uri="{FF2B5EF4-FFF2-40B4-BE49-F238E27FC236}">
                <a16:creationId xmlns:a16="http://schemas.microsoft.com/office/drawing/2014/main" id="{10D43227-EEAB-442A-9198-B1565290FC63}"/>
              </a:ext>
            </a:extLst>
          </p:cNvPr>
          <p:cNvSpPr txBox="1"/>
          <p:nvPr/>
        </p:nvSpPr>
        <p:spPr>
          <a:xfrm>
            <a:off x="2271094"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16" name="Skupina 15">
            <a:extLst>
              <a:ext uri="{FF2B5EF4-FFF2-40B4-BE49-F238E27FC236}">
                <a16:creationId xmlns:a16="http://schemas.microsoft.com/office/drawing/2014/main" id="{166EFD25-1D38-47C6-808A-7FFDC3EDBCBE}"/>
              </a:ext>
            </a:extLst>
          </p:cNvPr>
          <p:cNvGrpSpPr/>
          <p:nvPr/>
        </p:nvGrpSpPr>
        <p:grpSpPr>
          <a:xfrm>
            <a:off x="2049825" y="2103238"/>
            <a:ext cx="936104" cy="462123"/>
            <a:chOff x="2339752" y="2192728"/>
            <a:chExt cx="936104" cy="372176"/>
          </a:xfrm>
        </p:grpSpPr>
        <p:sp>
          <p:nvSpPr>
            <p:cNvPr id="17" name="Obdélník 16">
              <a:extLst>
                <a:ext uri="{FF2B5EF4-FFF2-40B4-BE49-F238E27FC236}">
                  <a16:creationId xmlns:a16="http://schemas.microsoft.com/office/drawing/2014/main" id="{6A84B7C5-7EFE-4154-8227-86EE31F2F107}"/>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ovéPole 17">
              <a:extLst>
                <a:ext uri="{FF2B5EF4-FFF2-40B4-BE49-F238E27FC236}">
                  <a16:creationId xmlns:a16="http://schemas.microsoft.com/office/drawing/2014/main" id="{9A81C5C0-F1BE-4634-8C54-1738F83945A2}"/>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19" name="Skupina 18">
            <a:extLst>
              <a:ext uri="{FF2B5EF4-FFF2-40B4-BE49-F238E27FC236}">
                <a16:creationId xmlns:a16="http://schemas.microsoft.com/office/drawing/2014/main" id="{E489EB93-04A6-46FA-AD39-34695A56501A}"/>
              </a:ext>
            </a:extLst>
          </p:cNvPr>
          <p:cNvGrpSpPr/>
          <p:nvPr/>
        </p:nvGrpSpPr>
        <p:grpSpPr>
          <a:xfrm>
            <a:off x="2049825" y="1311152"/>
            <a:ext cx="1008114" cy="821705"/>
            <a:chOff x="2339752" y="1340768"/>
            <a:chExt cx="1005909" cy="864096"/>
          </a:xfrm>
        </p:grpSpPr>
        <p:sp>
          <p:nvSpPr>
            <p:cNvPr id="20" name="Obdélník 19">
              <a:extLst>
                <a:ext uri="{FF2B5EF4-FFF2-40B4-BE49-F238E27FC236}">
                  <a16:creationId xmlns:a16="http://schemas.microsoft.com/office/drawing/2014/main" id="{3E82080C-8902-437F-8AE8-5CB46B7EEEC0}"/>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ovéPole 20">
              <a:extLst>
                <a:ext uri="{FF2B5EF4-FFF2-40B4-BE49-F238E27FC236}">
                  <a16:creationId xmlns:a16="http://schemas.microsoft.com/office/drawing/2014/main" id="{0478F51E-1AB0-404F-B396-DEC54D6F979A}"/>
                </a:ext>
              </a:extLst>
            </p:cNvPr>
            <p:cNvSpPr txBox="1"/>
            <p:nvPr/>
          </p:nvSpPr>
          <p:spPr>
            <a:xfrm>
              <a:off x="2340857" y="1541983"/>
              <a:ext cx="1004804" cy="485482"/>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22" name="Skupina 21">
            <a:extLst>
              <a:ext uri="{FF2B5EF4-FFF2-40B4-BE49-F238E27FC236}">
                <a16:creationId xmlns:a16="http://schemas.microsoft.com/office/drawing/2014/main" id="{14BA82A9-876D-4F09-86D0-B1B083090945}"/>
              </a:ext>
            </a:extLst>
          </p:cNvPr>
          <p:cNvGrpSpPr/>
          <p:nvPr/>
        </p:nvGrpSpPr>
        <p:grpSpPr>
          <a:xfrm>
            <a:off x="2042855" y="856185"/>
            <a:ext cx="943074" cy="461665"/>
            <a:chOff x="2332782" y="885801"/>
            <a:chExt cx="943074" cy="461665"/>
          </a:xfrm>
        </p:grpSpPr>
        <p:sp>
          <p:nvSpPr>
            <p:cNvPr id="23" name="Obdélník 22">
              <a:extLst>
                <a:ext uri="{FF2B5EF4-FFF2-40B4-BE49-F238E27FC236}">
                  <a16:creationId xmlns:a16="http://schemas.microsoft.com/office/drawing/2014/main" id="{15C3B55A-3959-4A4C-90BC-7CEF7CCB9CC6}"/>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TextovéPole 23">
              <a:extLst>
                <a:ext uri="{FF2B5EF4-FFF2-40B4-BE49-F238E27FC236}">
                  <a16:creationId xmlns:a16="http://schemas.microsoft.com/office/drawing/2014/main" id="{D10F9A22-BF3D-4E94-86DE-BC4990F031FC}"/>
                </a:ext>
              </a:extLst>
            </p:cNvPr>
            <p:cNvSpPr txBox="1"/>
            <p:nvPr/>
          </p:nvSpPr>
          <p:spPr>
            <a:xfrm>
              <a:off x="2332782" y="885801"/>
              <a:ext cx="715260" cy="461665"/>
            </a:xfrm>
            <a:prstGeom prst="rect">
              <a:avLst/>
            </a:prstGeom>
            <a:noFill/>
          </p:spPr>
          <p:txBody>
            <a:bodyPr wrap="none" rtlCol="0">
              <a:spAutoFit/>
            </a:bodyPr>
            <a:lstStyle/>
            <a:p>
              <a:r>
                <a:rPr lang="cs-CZ" dirty="0"/>
                <a:t>Alb</a:t>
              </a:r>
              <a:r>
                <a:rPr lang="cs-CZ" baseline="50000" dirty="0"/>
                <a:t>-</a:t>
              </a:r>
              <a:endParaRPr lang="en-US" baseline="50000" dirty="0"/>
            </a:p>
          </p:txBody>
        </p:sp>
      </p:grpSp>
      <p:cxnSp>
        <p:nvCxnSpPr>
          <p:cNvPr id="25" name="Přímá spojnice 24">
            <a:extLst>
              <a:ext uri="{FF2B5EF4-FFF2-40B4-BE49-F238E27FC236}">
                <a16:creationId xmlns:a16="http://schemas.microsoft.com/office/drawing/2014/main" id="{2F30DE93-A191-4903-8AA4-E7F6AE015CC8}"/>
              </a:ext>
            </a:extLst>
          </p:cNvPr>
          <p:cNvCxnSpPr>
            <a:cxnSpLocks/>
          </p:cNvCxnSpPr>
          <p:nvPr/>
        </p:nvCxnSpPr>
        <p:spPr>
          <a:xfrm flipH="1">
            <a:off x="3791310"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47B25032-DDBB-4755-91E6-FD1DF7EE63EE}"/>
              </a:ext>
            </a:extLst>
          </p:cNvPr>
          <p:cNvCxnSpPr>
            <a:cxnSpLocks/>
            <a:stCxn id="12" idx="1"/>
            <a:endCxn id="6" idx="3"/>
          </p:cNvCxnSpPr>
          <p:nvPr/>
        </p:nvCxnSpPr>
        <p:spPr>
          <a:xfrm flipH="1">
            <a:off x="3924243"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65DA5384-10B5-4D5F-859B-CC1D27EF168F}"/>
              </a:ext>
            </a:extLst>
          </p:cNvPr>
          <p:cNvCxnSpPr>
            <a:cxnSpLocks/>
            <a:stCxn id="13" idx="1"/>
            <a:endCxn id="5" idx="3"/>
          </p:cNvCxnSpPr>
          <p:nvPr/>
        </p:nvCxnSpPr>
        <p:spPr>
          <a:xfrm flipH="1">
            <a:off x="3924243"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Přímá spojnice 27">
            <a:extLst>
              <a:ext uri="{FF2B5EF4-FFF2-40B4-BE49-F238E27FC236}">
                <a16:creationId xmlns:a16="http://schemas.microsoft.com/office/drawing/2014/main" id="{5281BC61-5016-4DE1-B3FB-5D2F2381DCA9}"/>
              </a:ext>
            </a:extLst>
          </p:cNvPr>
          <p:cNvCxnSpPr>
            <a:cxnSpLocks/>
          </p:cNvCxnSpPr>
          <p:nvPr/>
        </p:nvCxnSpPr>
        <p:spPr>
          <a:xfrm flipV="1">
            <a:off x="2410852" y="347938"/>
            <a:ext cx="435066" cy="4658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a:extLst>
              <a:ext uri="{FF2B5EF4-FFF2-40B4-BE49-F238E27FC236}">
                <a16:creationId xmlns:a16="http://schemas.microsoft.com/office/drawing/2014/main" id="{8ED79C0C-CE71-4686-A0E6-59DC14069AA4}"/>
              </a:ext>
            </a:extLst>
          </p:cNvPr>
          <p:cNvCxnSpPr/>
          <p:nvPr/>
        </p:nvCxnSpPr>
        <p:spPr>
          <a:xfrm flipH="1">
            <a:off x="971915"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a:extLst>
              <a:ext uri="{FF2B5EF4-FFF2-40B4-BE49-F238E27FC236}">
                <a16:creationId xmlns:a16="http://schemas.microsoft.com/office/drawing/2014/main" id="{2A542FAE-1A9A-4569-8511-5F5C4FF4BD2C}"/>
              </a:ext>
            </a:extLst>
          </p:cNvPr>
          <p:cNvCxnSpPr/>
          <p:nvPr/>
        </p:nvCxnSpPr>
        <p:spPr>
          <a:xfrm flipH="1">
            <a:off x="1049367"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a:extLst>
              <a:ext uri="{FF2B5EF4-FFF2-40B4-BE49-F238E27FC236}">
                <a16:creationId xmlns:a16="http://schemas.microsoft.com/office/drawing/2014/main" id="{43CC2666-25A8-4389-9622-13211B705CBD}"/>
              </a:ext>
            </a:extLst>
          </p:cNvPr>
          <p:cNvCxnSpPr/>
          <p:nvPr/>
        </p:nvCxnSpPr>
        <p:spPr>
          <a:xfrm flipH="1">
            <a:off x="971915"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 name="Přímá spojnice se šipkou 31">
            <a:extLst>
              <a:ext uri="{FF2B5EF4-FFF2-40B4-BE49-F238E27FC236}">
                <a16:creationId xmlns:a16="http://schemas.microsoft.com/office/drawing/2014/main" id="{3FE8F8B4-70A1-4E8A-88CB-D05D380E06BF}"/>
              </a:ext>
            </a:extLst>
          </p:cNvPr>
          <p:cNvCxnSpPr>
            <a:cxnSpLocks/>
          </p:cNvCxnSpPr>
          <p:nvPr/>
        </p:nvCxnSpPr>
        <p:spPr>
          <a:xfrm>
            <a:off x="1417502"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TextovéPole 32">
            <a:extLst>
              <a:ext uri="{FF2B5EF4-FFF2-40B4-BE49-F238E27FC236}">
                <a16:creationId xmlns:a16="http://schemas.microsoft.com/office/drawing/2014/main" id="{9843088E-EAD6-4C5C-8894-D64D9B45437D}"/>
              </a:ext>
            </a:extLst>
          </p:cNvPr>
          <p:cNvSpPr txBox="1"/>
          <p:nvPr/>
        </p:nvSpPr>
        <p:spPr>
          <a:xfrm>
            <a:off x="690785" y="1245830"/>
            <a:ext cx="681597" cy="461665"/>
          </a:xfrm>
          <a:prstGeom prst="rect">
            <a:avLst/>
          </a:prstGeom>
          <a:noFill/>
        </p:spPr>
        <p:txBody>
          <a:bodyPr wrap="none" rtlCol="0">
            <a:spAutoFit/>
          </a:bodyPr>
          <a:lstStyle/>
          <a:p>
            <a:r>
              <a:rPr lang="cs-CZ" dirty="0"/>
              <a:t>SID</a:t>
            </a:r>
            <a:endParaRPr lang="en-US" baseline="-25000" dirty="0"/>
          </a:p>
        </p:txBody>
      </p:sp>
      <p:cxnSp>
        <p:nvCxnSpPr>
          <p:cNvPr id="34" name="Přímá spojnice se šipkou 33">
            <a:extLst>
              <a:ext uri="{FF2B5EF4-FFF2-40B4-BE49-F238E27FC236}">
                <a16:creationId xmlns:a16="http://schemas.microsoft.com/office/drawing/2014/main" id="{643718ED-5556-4EC6-9BBE-A6A3E3F1D818}"/>
              </a:ext>
            </a:extLst>
          </p:cNvPr>
          <p:cNvCxnSpPr>
            <a:cxnSpLocks/>
          </p:cNvCxnSpPr>
          <p:nvPr/>
        </p:nvCxnSpPr>
        <p:spPr>
          <a:xfrm>
            <a:off x="1417503"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ovéPole 34">
            <a:extLst>
              <a:ext uri="{FF2B5EF4-FFF2-40B4-BE49-F238E27FC236}">
                <a16:creationId xmlns:a16="http://schemas.microsoft.com/office/drawing/2014/main" id="{DC231398-3153-45E6-90F0-C07C2B8755F2}"/>
              </a:ext>
            </a:extLst>
          </p:cNvPr>
          <p:cNvSpPr txBox="1"/>
          <p:nvPr/>
        </p:nvSpPr>
        <p:spPr>
          <a:xfrm>
            <a:off x="690784"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72" name="Obdélník 71">
            <a:extLst>
              <a:ext uri="{FF2B5EF4-FFF2-40B4-BE49-F238E27FC236}">
                <a16:creationId xmlns:a16="http://schemas.microsoft.com/office/drawing/2014/main" id="{2B20C4F1-5215-4CE4-BDAF-078C5B3E060C}"/>
              </a:ext>
            </a:extLst>
          </p:cNvPr>
          <p:cNvSpPr/>
          <p:nvPr/>
        </p:nvSpPr>
        <p:spPr>
          <a:xfrm>
            <a:off x="9482960" y="1216871"/>
            <a:ext cx="936104" cy="5092449"/>
          </a:xfrm>
          <a:prstGeom prst="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3" name="Obdélník 72">
            <a:extLst>
              <a:ext uri="{FF2B5EF4-FFF2-40B4-BE49-F238E27FC236}">
                <a16:creationId xmlns:a16="http://schemas.microsoft.com/office/drawing/2014/main" id="{BF5DAE34-B4F1-4338-A3A6-8F217F68925C}"/>
              </a:ext>
            </a:extLst>
          </p:cNvPr>
          <p:cNvSpPr/>
          <p:nvPr/>
        </p:nvSpPr>
        <p:spPr>
          <a:xfrm>
            <a:off x="9482960" y="989112"/>
            <a:ext cx="936104" cy="227758"/>
          </a:xfrm>
          <a:prstGeom prst="rect">
            <a:avLst/>
          </a:prstGeom>
          <a:solidFill>
            <a:srgbClr val="FF0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4" name="Obdélník 73">
            <a:extLst>
              <a:ext uri="{FF2B5EF4-FFF2-40B4-BE49-F238E27FC236}">
                <a16:creationId xmlns:a16="http://schemas.microsoft.com/office/drawing/2014/main" id="{A4431A63-B75D-4E45-8E10-ABF5D5DB3241}"/>
              </a:ext>
            </a:extLst>
          </p:cNvPr>
          <p:cNvSpPr/>
          <p:nvPr/>
        </p:nvSpPr>
        <p:spPr>
          <a:xfrm>
            <a:off x="9482960" y="881762"/>
            <a:ext cx="936104" cy="99637"/>
          </a:xfrm>
          <a:prstGeom prst="rect">
            <a:avLst/>
          </a:prstGeom>
          <a:solidFill>
            <a:schemeClr val="accent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Obdélník 74">
            <a:extLst>
              <a:ext uri="{FF2B5EF4-FFF2-40B4-BE49-F238E27FC236}">
                <a16:creationId xmlns:a16="http://schemas.microsoft.com/office/drawing/2014/main" id="{D0CEAFF2-DBF8-45EE-B81B-0765A10A9CC9}"/>
              </a:ext>
            </a:extLst>
          </p:cNvPr>
          <p:cNvSpPr/>
          <p:nvPr/>
        </p:nvSpPr>
        <p:spPr>
          <a:xfrm>
            <a:off x="9482960" y="823952"/>
            <a:ext cx="936104" cy="69285"/>
          </a:xfrm>
          <a:prstGeom prst="rect">
            <a:avLst/>
          </a:prstGeom>
          <a:solidFill>
            <a:schemeClr val="accent3">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Obdélník 75">
            <a:extLst>
              <a:ext uri="{FF2B5EF4-FFF2-40B4-BE49-F238E27FC236}">
                <a16:creationId xmlns:a16="http://schemas.microsoft.com/office/drawing/2014/main" id="{269F3C98-7B84-4320-A37E-549D3A158DF5}"/>
              </a:ext>
            </a:extLst>
          </p:cNvPr>
          <p:cNvSpPr/>
          <p:nvPr/>
        </p:nvSpPr>
        <p:spPr>
          <a:xfrm>
            <a:off x="8546856" y="2564904"/>
            <a:ext cx="936104" cy="3744416"/>
          </a:xfrm>
          <a:prstGeom prst="rect">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7" name="Obdélník 76">
            <a:extLst>
              <a:ext uri="{FF2B5EF4-FFF2-40B4-BE49-F238E27FC236}">
                <a16:creationId xmlns:a16="http://schemas.microsoft.com/office/drawing/2014/main" id="{2C9F8B84-8FE9-407A-9415-D345B5D7C09B}"/>
              </a:ext>
            </a:extLst>
          </p:cNvPr>
          <p:cNvSpPr/>
          <p:nvPr/>
        </p:nvSpPr>
        <p:spPr>
          <a:xfrm>
            <a:off x="8546856" y="818993"/>
            <a:ext cx="936104" cy="331491"/>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TextovéPole 77">
            <a:extLst>
              <a:ext uri="{FF2B5EF4-FFF2-40B4-BE49-F238E27FC236}">
                <a16:creationId xmlns:a16="http://schemas.microsoft.com/office/drawing/2014/main" id="{6E8B46BE-22DF-48A9-8042-E0571FC43FC3}"/>
              </a:ext>
            </a:extLst>
          </p:cNvPr>
          <p:cNvSpPr txBox="1"/>
          <p:nvPr/>
        </p:nvSpPr>
        <p:spPr>
          <a:xfrm>
            <a:off x="8762893" y="735088"/>
            <a:ext cx="510076" cy="461665"/>
          </a:xfrm>
          <a:prstGeom prst="rect">
            <a:avLst/>
          </a:prstGeom>
          <a:noFill/>
        </p:spPr>
        <p:txBody>
          <a:bodyPr wrap="none" rtlCol="0">
            <a:spAutoFit/>
          </a:bodyPr>
          <a:lstStyle/>
          <a:p>
            <a:r>
              <a:rPr lang="cs-CZ" dirty="0" err="1"/>
              <a:t>Pi</a:t>
            </a:r>
            <a:r>
              <a:rPr lang="cs-CZ" baseline="50000" dirty="0"/>
              <a:t>-</a:t>
            </a:r>
            <a:endParaRPr lang="en-US" baseline="50000" dirty="0"/>
          </a:p>
        </p:txBody>
      </p:sp>
      <p:sp>
        <p:nvSpPr>
          <p:cNvPr id="79" name="TextovéPole 78">
            <a:extLst>
              <a:ext uri="{FF2B5EF4-FFF2-40B4-BE49-F238E27FC236}">
                <a16:creationId xmlns:a16="http://schemas.microsoft.com/office/drawing/2014/main" id="{C8412F50-2DF1-4D27-8C99-FAF2BA0A68FB}"/>
              </a:ext>
            </a:extLst>
          </p:cNvPr>
          <p:cNvSpPr txBox="1"/>
          <p:nvPr/>
        </p:nvSpPr>
        <p:spPr>
          <a:xfrm>
            <a:off x="10676408" y="78715"/>
            <a:ext cx="830677" cy="461665"/>
          </a:xfrm>
          <a:prstGeom prst="rect">
            <a:avLst/>
          </a:prstGeom>
          <a:noFill/>
        </p:spPr>
        <p:txBody>
          <a:bodyPr wrap="none" rtlCol="0">
            <a:spAutoFit/>
          </a:bodyPr>
          <a:lstStyle/>
          <a:p>
            <a:r>
              <a:rPr lang="cs-CZ" dirty="0"/>
              <a:t>Mg</a:t>
            </a:r>
            <a:r>
              <a:rPr lang="cs-CZ" baseline="50000" dirty="0"/>
              <a:t>2+</a:t>
            </a:r>
            <a:endParaRPr lang="en-US" baseline="50000" dirty="0"/>
          </a:p>
        </p:txBody>
      </p:sp>
      <p:sp>
        <p:nvSpPr>
          <p:cNvPr id="80" name="TextovéPole 79">
            <a:extLst>
              <a:ext uri="{FF2B5EF4-FFF2-40B4-BE49-F238E27FC236}">
                <a16:creationId xmlns:a16="http://schemas.microsoft.com/office/drawing/2014/main" id="{CDD7D481-7459-44B1-BC92-A94C3CAFA7A3}"/>
              </a:ext>
            </a:extLst>
          </p:cNvPr>
          <p:cNvSpPr txBox="1"/>
          <p:nvPr/>
        </p:nvSpPr>
        <p:spPr>
          <a:xfrm>
            <a:off x="10850178" y="394520"/>
            <a:ext cx="744114" cy="461665"/>
          </a:xfrm>
          <a:prstGeom prst="rect">
            <a:avLst/>
          </a:prstGeom>
          <a:noFill/>
        </p:spPr>
        <p:txBody>
          <a:bodyPr wrap="none" rtlCol="0">
            <a:spAutoFit/>
          </a:bodyPr>
          <a:lstStyle/>
          <a:p>
            <a:r>
              <a:rPr lang="cs-CZ" dirty="0"/>
              <a:t>Ca</a:t>
            </a:r>
            <a:r>
              <a:rPr lang="cs-CZ" baseline="50000" dirty="0"/>
              <a:t>2+</a:t>
            </a:r>
            <a:endParaRPr lang="en-US" baseline="50000" dirty="0"/>
          </a:p>
        </p:txBody>
      </p:sp>
      <p:sp>
        <p:nvSpPr>
          <p:cNvPr id="81" name="TextovéPole 80">
            <a:extLst>
              <a:ext uri="{FF2B5EF4-FFF2-40B4-BE49-F238E27FC236}">
                <a16:creationId xmlns:a16="http://schemas.microsoft.com/office/drawing/2014/main" id="{D32264E2-20E4-484E-93C6-36623B308C06}"/>
              </a:ext>
            </a:extLst>
          </p:cNvPr>
          <p:cNvSpPr txBox="1"/>
          <p:nvPr/>
        </p:nvSpPr>
        <p:spPr>
          <a:xfrm>
            <a:off x="11334646" y="651109"/>
            <a:ext cx="522900" cy="461665"/>
          </a:xfrm>
          <a:prstGeom prst="rect">
            <a:avLst/>
          </a:prstGeom>
          <a:noFill/>
        </p:spPr>
        <p:txBody>
          <a:bodyPr wrap="none" rtlCol="0">
            <a:spAutoFit/>
          </a:bodyPr>
          <a:lstStyle/>
          <a:p>
            <a:r>
              <a:rPr lang="cs-CZ" dirty="0"/>
              <a:t>K</a:t>
            </a:r>
            <a:r>
              <a:rPr lang="cs-CZ" baseline="50000" dirty="0"/>
              <a:t>+</a:t>
            </a:r>
            <a:endParaRPr lang="en-US" baseline="50000" dirty="0"/>
          </a:p>
        </p:txBody>
      </p:sp>
      <p:sp>
        <p:nvSpPr>
          <p:cNvPr id="82" name="TextovéPole 81">
            <a:extLst>
              <a:ext uri="{FF2B5EF4-FFF2-40B4-BE49-F238E27FC236}">
                <a16:creationId xmlns:a16="http://schemas.microsoft.com/office/drawing/2014/main" id="{CFCAA9D8-F198-4A1D-8D1E-02711CA5EA22}"/>
              </a:ext>
            </a:extLst>
          </p:cNvPr>
          <p:cNvSpPr txBox="1"/>
          <p:nvPr/>
        </p:nvSpPr>
        <p:spPr>
          <a:xfrm>
            <a:off x="9626977" y="4005065"/>
            <a:ext cx="659155" cy="461665"/>
          </a:xfrm>
          <a:prstGeom prst="rect">
            <a:avLst/>
          </a:prstGeom>
          <a:noFill/>
        </p:spPr>
        <p:txBody>
          <a:bodyPr wrap="none" rtlCol="0">
            <a:spAutoFit/>
          </a:bodyPr>
          <a:lstStyle/>
          <a:p>
            <a:r>
              <a:rPr lang="cs-CZ" dirty="0"/>
              <a:t>Na</a:t>
            </a:r>
            <a:r>
              <a:rPr lang="cs-CZ" baseline="50000" dirty="0"/>
              <a:t>+</a:t>
            </a:r>
            <a:endParaRPr lang="en-US" baseline="50000" dirty="0"/>
          </a:p>
        </p:txBody>
      </p:sp>
      <p:sp>
        <p:nvSpPr>
          <p:cNvPr id="83" name="TextovéPole 82">
            <a:extLst>
              <a:ext uri="{FF2B5EF4-FFF2-40B4-BE49-F238E27FC236}">
                <a16:creationId xmlns:a16="http://schemas.microsoft.com/office/drawing/2014/main" id="{330E5DEA-CB50-4CDF-AC85-5CE3C95D3294}"/>
              </a:ext>
            </a:extLst>
          </p:cNvPr>
          <p:cNvSpPr txBox="1"/>
          <p:nvPr/>
        </p:nvSpPr>
        <p:spPr>
          <a:xfrm>
            <a:off x="8765915" y="4005065"/>
            <a:ext cx="543739" cy="461665"/>
          </a:xfrm>
          <a:prstGeom prst="rect">
            <a:avLst/>
          </a:prstGeom>
          <a:noFill/>
        </p:spPr>
        <p:txBody>
          <a:bodyPr wrap="none" rtlCol="0">
            <a:spAutoFit/>
          </a:bodyPr>
          <a:lstStyle/>
          <a:p>
            <a:r>
              <a:rPr lang="cs-CZ" dirty="0"/>
              <a:t>Cl</a:t>
            </a:r>
            <a:r>
              <a:rPr lang="cs-CZ" baseline="50000" dirty="0"/>
              <a:t>-</a:t>
            </a:r>
            <a:endParaRPr lang="en-US" baseline="50000" dirty="0"/>
          </a:p>
        </p:txBody>
      </p:sp>
      <p:grpSp>
        <p:nvGrpSpPr>
          <p:cNvPr id="84" name="Skupina 83">
            <a:extLst>
              <a:ext uri="{FF2B5EF4-FFF2-40B4-BE49-F238E27FC236}">
                <a16:creationId xmlns:a16="http://schemas.microsoft.com/office/drawing/2014/main" id="{87BD04BA-2F94-4105-91F3-5E552E448287}"/>
              </a:ext>
            </a:extLst>
          </p:cNvPr>
          <p:cNvGrpSpPr/>
          <p:nvPr/>
        </p:nvGrpSpPr>
        <p:grpSpPr>
          <a:xfrm>
            <a:off x="8544646" y="2103238"/>
            <a:ext cx="936104" cy="462123"/>
            <a:chOff x="2339752" y="2192728"/>
            <a:chExt cx="936104" cy="372176"/>
          </a:xfrm>
        </p:grpSpPr>
        <p:sp>
          <p:nvSpPr>
            <p:cNvPr id="85" name="Obdélník 84">
              <a:extLst>
                <a:ext uri="{FF2B5EF4-FFF2-40B4-BE49-F238E27FC236}">
                  <a16:creationId xmlns:a16="http://schemas.microsoft.com/office/drawing/2014/main" id="{A285283B-CC91-48D7-9333-8E5FE3593AAA}"/>
                </a:ext>
              </a:extLst>
            </p:cNvPr>
            <p:cNvSpPr/>
            <p:nvPr/>
          </p:nvSpPr>
          <p:spPr>
            <a:xfrm>
              <a:off x="2339752" y="2210649"/>
              <a:ext cx="936104" cy="354255"/>
            </a:xfrm>
            <a:prstGeom prst="rect">
              <a:avLst/>
            </a:prstGeom>
            <a:solidFill>
              <a:schemeClr val="accent3">
                <a:lumMod val="8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6" name="TextovéPole 85">
              <a:extLst>
                <a:ext uri="{FF2B5EF4-FFF2-40B4-BE49-F238E27FC236}">
                  <a16:creationId xmlns:a16="http://schemas.microsoft.com/office/drawing/2014/main" id="{56513A2E-E545-417A-849F-1394D4C41578}"/>
                </a:ext>
              </a:extLst>
            </p:cNvPr>
            <p:cNvSpPr txBox="1"/>
            <p:nvPr/>
          </p:nvSpPr>
          <p:spPr>
            <a:xfrm>
              <a:off x="2417204" y="2192728"/>
              <a:ext cx="699230" cy="371807"/>
            </a:xfrm>
            <a:prstGeom prst="rect">
              <a:avLst/>
            </a:prstGeom>
            <a:noFill/>
          </p:spPr>
          <p:txBody>
            <a:bodyPr wrap="none" rtlCol="0">
              <a:spAutoFit/>
            </a:bodyPr>
            <a:lstStyle/>
            <a:p>
              <a:r>
                <a:rPr lang="cs-CZ" dirty="0"/>
                <a:t>UA</a:t>
              </a:r>
              <a:r>
                <a:rPr lang="cs-CZ" baseline="50000" dirty="0"/>
                <a:t>-</a:t>
              </a:r>
              <a:endParaRPr lang="en-US" baseline="50000" dirty="0"/>
            </a:p>
          </p:txBody>
        </p:sp>
      </p:grpSp>
      <p:grpSp>
        <p:nvGrpSpPr>
          <p:cNvPr id="87" name="Skupina 86">
            <a:extLst>
              <a:ext uri="{FF2B5EF4-FFF2-40B4-BE49-F238E27FC236}">
                <a16:creationId xmlns:a16="http://schemas.microsoft.com/office/drawing/2014/main" id="{D0B45A52-52FB-401F-A4A2-E7572E7A4701}"/>
              </a:ext>
            </a:extLst>
          </p:cNvPr>
          <p:cNvGrpSpPr/>
          <p:nvPr/>
        </p:nvGrpSpPr>
        <p:grpSpPr>
          <a:xfrm>
            <a:off x="8544646" y="1089376"/>
            <a:ext cx="1008114" cy="1043481"/>
            <a:chOff x="2337542" y="830723"/>
            <a:chExt cx="1008114" cy="1302133"/>
          </a:xfrm>
        </p:grpSpPr>
        <p:grpSp>
          <p:nvGrpSpPr>
            <p:cNvPr id="88" name="Skupina 87">
              <a:extLst>
                <a:ext uri="{FF2B5EF4-FFF2-40B4-BE49-F238E27FC236}">
                  <a16:creationId xmlns:a16="http://schemas.microsoft.com/office/drawing/2014/main" id="{49AA2573-C9C5-46E5-9061-DECBCA835ECB}"/>
                </a:ext>
              </a:extLst>
            </p:cNvPr>
            <p:cNvGrpSpPr/>
            <p:nvPr/>
          </p:nvGrpSpPr>
          <p:grpSpPr>
            <a:xfrm>
              <a:off x="2337542" y="1311151"/>
              <a:ext cx="1008114" cy="821705"/>
              <a:chOff x="2339752" y="1340768"/>
              <a:chExt cx="1005909" cy="864096"/>
            </a:xfrm>
          </p:grpSpPr>
          <p:sp>
            <p:nvSpPr>
              <p:cNvPr id="92" name="Obdélník 91">
                <a:extLst>
                  <a:ext uri="{FF2B5EF4-FFF2-40B4-BE49-F238E27FC236}">
                    <a16:creationId xmlns:a16="http://schemas.microsoft.com/office/drawing/2014/main" id="{38C06FA8-C852-40E6-80AE-929DFA4A0EAD}"/>
                  </a:ext>
                </a:extLst>
              </p:cNvPr>
              <p:cNvSpPr/>
              <p:nvPr/>
            </p:nvSpPr>
            <p:spPr>
              <a:xfrm>
                <a:off x="2339752" y="1340768"/>
                <a:ext cx="936104" cy="864096"/>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3" name="TextovéPole 92">
                <a:extLst>
                  <a:ext uri="{FF2B5EF4-FFF2-40B4-BE49-F238E27FC236}">
                    <a16:creationId xmlns:a16="http://schemas.microsoft.com/office/drawing/2014/main" id="{96F519D9-A0D0-4F89-AE13-81623CABE9AE}"/>
                  </a:ext>
                </a:extLst>
              </p:cNvPr>
              <p:cNvSpPr txBox="1"/>
              <p:nvPr/>
            </p:nvSpPr>
            <p:spPr>
              <a:xfrm>
                <a:off x="2340857" y="1541983"/>
                <a:ext cx="1004804" cy="605820"/>
              </a:xfrm>
              <a:prstGeom prst="rect">
                <a:avLst/>
              </a:prstGeom>
              <a:noFill/>
            </p:spPr>
            <p:txBody>
              <a:bodyPr wrap="none" rtlCol="0">
                <a:spAutoFit/>
              </a:bodyPr>
              <a:lstStyle/>
              <a:p>
                <a:r>
                  <a:rPr lang="cs-CZ" dirty="0"/>
                  <a:t>HCO</a:t>
                </a:r>
                <a:r>
                  <a:rPr lang="cs-CZ" baseline="-25000" dirty="0"/>
                  <a:t>3</a:t>
                </a:r>
                <a:r>
                  <a:rPr lang="cs-CZ" baseline="50000" dirty="0"/>
                  <a:t>-</a:t>
                </a:r>
                <a:endParaRPr lang="en-US" baseline="50000" dirty="0"/>
              </a:p>
            </p:txBody>
          </p:sp>
        </p:grpSp>
        <p:grpSp>
          <p:nvGrpSpPr>
            <p:cNvPr id="89" name="Skupina 88">
              <a:extLst>
                <a:ext uri="{FF2B5EF4-FFF2-40B4-BE49-F238E27FC236}">
                  <a16:creationId xmlns:a16="http://schemas.microsoft.com/office/drawing/2014/main" id="{F31125E9-59B9-46BA-A24B-A079D971EBFB}"/>
                </a:ext>
              </a:extLst>
            </p:cNvPr>
            <p:cNvGrpSpPr/>
            <p:nvPr/>
          </p:nvGrpSpPr>
          <p:grpSpPr>
            <a:xfrm>
              <a:off x="2337542" y="830723"/>
              <a:ext cx="936104" cy="576100"/>
              <a:chOff x="2339752" y="860340"/>
              <a:chExt cx="936104" cy="576100"/>
            </a:xfrm>
          </p:grpSpPr>
          <p:sp>
            <p:nvSpPr>
              <p:cNvPr id="90" name="Obdélník 89">
                <a:extLst>
                  <a:ext uri="{FF2B5EF4-FFF2-40B4-BE49-F238E27FC236}">
                    <a16:creationId xmlns:a16="http://schemas.microsoft.com/office/drawing/2014/main" id="{D83EAE7C-2C48-4B1A-BDDC-91046D8FDEB8}"/>
                  </a:ext>
                </a:extLst>
              </p:cNvPr>
              <p:cNvSpPr/>
              <p:nvPr/>
            </p:nvSpPr>
            <p:spPr>
              <a:xfrm>
                <a:off x="2339752" y="927109"/>
                <a:ext cx="936104" cy="413659"/>
              </a:xfrm>
              <a:prstGeom prst="rect">
                <a:avLst/>
              </a:prstGeom>
              <a:solidFill>
                <a:srgbClr val="FFFF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1" name="TextovéPole 90">
                <a:extLst>
                  <a:ext uri="{FF2B5EF4-FFF2-40B4-BE49-F238E27FC236}">
                    <a16:creationId xmlns:a16="http://schemas.microsoft.com/office/drawing/2014/main" id="{E2FC2105-00A0-4080-8413-364A911E888E}"/>
                  </a:ext>
                </a:extLst>
              </p:cNvPr>
              <p:cNvSpPr txBox="1"/>
              <p:nvPr/>
            </p:nvSpPr>
            <p:spPr>
              <a:xfrm>
                <a:off x="2417204" y="860340"/>
                <a:ext cx="730444" cy="576100"/>
              </a:xfrm>
              <a:prstGeom prst="rect">
                <a:avLst/>
              </a:prstGeom>
              <a:noFill/>
            </p:spPr>
            <p:txBody>
              <a:bodyPr wrap="square" rtlCol="0">
                <a:spAutoFit/>
              </a:bodyPr>
              <a:lstStyle/>
              <a:p>
                <a:r>
                  <a:rPr lang="cs-CZ" dirty="0"/>
                  <a:t>Alb</a:t>
                </a:r>
                <a:r>
                  <a:rPr lang="cs-CZ" baseline="50000" dirty="0"/>
                  <a:t>-</a:t>
                </a:r>
                <a:endParaRPr lang="en-US" baseline="50000" dirty="0"/>
              </a:p>
            </p:txBody>
          </p:sp>
        </p:grpSp>
      </p:grpSp>
      <p:cxnSp>
        <p:nvCxnSpPr>
          <p:cNvPr id="94" name="Přímá spojnice 93">
            <a:extLst>
              <a:ext uri="{FF2B5EF4-FFF2-40B4-BE49-F238E27FC236}">
                <a16:creationId xmlns:a16="http://schemas.microsoft.com/office/drawing/2014/main" id="{AAFD41E5-4BB8-4583-9DFB-39FEEB71C208}"/>
              </a:ext>
            </a:extLst>
          </p:cNvPr>
          <p:cNvCxnSpPr>
            <a:cxnSpLocks/>
          </p:cNvCxnSpPr>
          <p:nvPr/>
        </p:nvCxnSpPr>
        <p:spPr>
          <a:xfrm flipH="1">
            <a:off x="10286131" y="455407"/>
            <a:ext cx="417782" cy="3685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a:extLst>
              <a:ext uri="{FF2B5EF4-FFF2-40B4-BE49-F238E27FC236}">
                <a16:creationId xmlns:a16="http://schemas.microsoft.com/office/drawing/2014/main" id="{48251CEF-5DAF-45D5-B07F-4B3C559E4859}"/>
              </a:ext>
            </a:extLst>
          </p:cNvPr>
          <p:cNvCxnSpPr>
            <a:cxnSpLocks/>
            <a:stCxn id="80" idx="1"/>
            <a:endCxn id="74" idx="3"/>
          </p:cNvCxnSpPr>
          <p:nvPr/>
        </p:nvCxnSpPr>
        <p:spPr>
          <a:xfrm flipH="1">
            <a:off x="10419064" y="625352"/>
            <a:ext cx="431114" cy="306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a:extLst>
              <a:ext uri="{FF2B5EF4-FFF2-40B4-BE49-F238E27FC236}">
                <a16:creationId xmlns:a16="http://schemas.microsoft.com/office/drawing/2014/main" id="{8DBB7F35-A9C6-419C-BB70-9F6418B39188}"/>
              </a:ext>
            </a:extLst>
          </p:cNvPr>
          <p:cNvCxnSpPr>
            <a:cxnSpLocks/>
            <a:stCxn id="81" idx="1"/>
            <a:endCxn id="73" idx="3"/>
          </p:cNvCxnSpPr>
          <p:nvPr/>
        </p:nvCxnSpPr>
        <p:spPr>
          <a:xfrm flipH="1">
            <a:off x="10419064" y="881941"/>
            <a:ext cx="915582" cy="2210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7" name="Přímá spojnice 96">
            <a:extLst>
              <a:ext uri="{FF2B5EF4-FFF2-40B4-BE49-F238E27FC236}">
                <a16:creationId xmlns:a16="http://schemas.microsoft.com/office/drawing/2014/main" id="{7766E8E3-AB79-431C-B6FF-D096663D151B}"/>
              </a:ext>
            </a:extLst>
          </p:cNvPr>
          <p:cNvCxnSpPr/>
          <p:nvPr/>
        </p:nvCxnSpPr>
        <p:spPr>
          <a:xfrm flipH="1">
            <a:off x="7466736" y="2125491"/>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8" name="Přímá spojnice 97">
            <a:extLst>
              <a:ext uri="{FF2B5EF4-FFF2-40B4-BE49-F238E27FC236}">
                <a16:creationId xmlns:a16="http://schemas.microsoft.com/office/drawing/2014/main" id="{78471980-91CE-42BF-B085-5EF47FCEC34F}"/>
              </a:ext>
            </a:extLst>
          </p:cNvPr>
          <p:cNvCxnSpPr/>
          <p:nvPr/>
        </p:nvCxnSpPr>
        <p:spPr>
          <a:xfrm flipH="1">
            <a:off x="7544188" y="813780"/>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9" name="Přímá spojnice 98">
            <a:extLst>
              <a:ext uri="{FF2B5EF4-FFF2-40B4-BE49-F238E27FC236}">
                <a16:creationId xmlns:a16="http://schemas.microsoft.com/office/drawing/2014/main" id="{C5CFAB80-D550-485E-8C4C-75E4991992ED}"/>
              </a:ext>
            </a:extLst>
          </p:cNvPr>
          <p:cNvCxnSpPr/>
          <p:nvPr/>
        </p:nvCxnSpPr>
        <p:spPr>
          <a:xfrm flipH="1">
            <a:off x="7466736" y="2564904"/>
            <a:ext cx="107791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0" name="Přímá spojnice se šipkou 99">
            <a:extLst>
              <a:ext uri="{FF2B5EF4-FFF2-40B4-BE49-F238E27FC236}">
                <a16:creationId xmlns:a16="http://schemas.microsoft.com/office/drawing/2014/main" id="{25256E17-FA3B-4C3B-B33A-A154DF7E61C1}"/>
              </a:ext>
            </a:extLst>
          </p:cNvPr>
          <p:cNvCxnSpPr>
            <a:cxnSpLocks/>
          </p:cNvCxnSpPr>
          <p:nvPr/>
        </p:nvCxnSpPr>
        <p:spPr>
          <a:xfrm>
            <a:off x="7912323" y="813780"/>
            <a:ext cx="0" cy="1319076"/>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1" name="TextovéPole 100">
            <a:extLst>
              <a:ext uri="{FF2B5EF4-FFF2-40B4-BE49-F238E27FC236}">
                <a16:creationId xmlns:a16="http://schemas.microsoft.com/office/drawing/2014/main" id="{F0B31CF6-DF4C-4D0C-8553-47474009DB9C}"/>
              </a:ext>
            </a:extLst>
          </p:cNvPr>
          <p:cNvSpPr txBox="1"/>
          <p:nvPr/>
        </p:nvSpPr>
        <p:spPr>
          <a:xfrm>
            <a:off x="7185606" y="1245830"/>
            <a:ext cx="681597" cy="461665"/>
          </a:xfrm>
          <a:prstGeom prst="rect">
            <a:avLst/>
          </a:prstGeom>
          <a:noFill/>
        </p:spPr>
        <p:txBody>
          <a:bodyPr wrap="none" rtlCol="0">
            <a:spAutoFit/>
          </a:bodyPr>
          <a:lstStyle/>
          <a:p>
            <a:r>
              <a:rPr lang="cs-CZ" dirty="0"/>
              <a:t>SID</a:t>
            </a:r>
            <a:endParaRPr lang="en-US" baseline="-25000" dirty="0"/>
          </a:p>
        </p:txBody>
      </p:sp>
      <p:cxnSp>
        <p:nvCxnSpPr>
          <p:cNvPr id="102" name="Přímá spojnice se šipkou 101">
            <a:extLst>
              <a:ext uri="{FF2B5EF4-FFF2-40B4-BE49-F238E27FC236}">
                <a16:creationId xmlns:a16="http://schemas.microsoft.com/office/drawing/2014/main" id="{DE3F69FD-C6D7-4D54-9DDE-051AD5C6B1F1}"/>
              </a:ext>
            </a:extLst>
          </p:cNvPr>
          <p:cNvCxnSpPr>
            <a:cxnSpLocks/>
          </p:cNvCxnSpPr>
          <p:nvPr/>
        </p:nvCxnSpPr>
        <p:spPr>
          <a:xfrm>
            <a:off x="7912324" y="2132856"/>
            <a:ext cx="2039" cy="457882"/>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3" name="TextovéPole 102">
            <a:extLst>
              <a:ext uri="{FF2B5EF4-FFF2-40B4-BE49-F238E27FC236}">
                <a16:creationId xmlns:a16="http://schemas.microsoft.com/office/drawing/2014/main" id="{F9DA227C-89F7-437B-B6C8-BB0D2FEAA01C}"/>
              </a:ext>
            </a:extLst>
          </p:cNvPr>
          <p:cNvSpPr txBox="1"/>
          <p:nvPr/>
        </p:nvSpPr>
        <p:spPr>
          <a:xfrm>
            <a:off x="7185605" y="2114594"/>
            <a:ext cx="699230" cy="461665"/>
          </a:xfrm>
          <a:prstGeom prst="rect">
            <a:avLst/>
          </a:prstGeom>
          <a:noFill/>
        </p:spPr>
        <p:txBody>
          <a:bodyPr wrap="none" rtlCol="0">
            <a:spAutoFit/>
          </a:bodyPr>
          <a:lstStyle/>
          <a:p>
            <a:r>
              <a:rPr lang="cs-CZ" dirty="0"/>
              <a:t>UA</a:t>
            </a:r>
            <a:r>
              <a:rPr lang="cs-CZ" baseline="50000" dirty="0"/>
              <a:t>-</a:t>
            </a:r>
            <a:endParaRPr lang="en-US" baseline="50000" dirty="0"/>
          </a:p>
        </p:txBody>
      </p:sp>
      <p:sp>
        <p:nvSpPr>
          <p:cNvPr id="104" name="TextovéPole 103">
            <a:extLst>
              <a:ext uri="{FF2B5EF4-FFF2-40B4-BE49-F238E27FC236}">
                <a16:creationId xmlns:a16="http://schemas.microsoft.com/office/drawing/2014/main" id="{0181152F-B6E0-4180-873C-33F4B576F1B2}"/>
              </a:ext>
            </a:extLst>
          </p:cNvPr>
          <p:cNvSpPr txBox="1"/>
          <p:nvPr/>
        </p:nvSpPr>
        <p:spPr>
          <a:xfrm>
            <a:off x="6307206" y="3230740"/>
            <a:ext cx="2167643" cy="646331"/>
          </a:xfrm>
          <a:prstGeom prst="rect">
            <a:avLst/>
          </a:prstGeom>
          <a:solidFill>
            <a:srgbClr val="FFFF00"/>
          </a:solidFill>
        </p:spPr>
        <p:txBody>
          <a:bodyPr wrap="square" rtlCol="0">
            <a:spAutoFit/>
          </a:bodyPr>
          <a:lstStyle/>
          <a:p>
            <a:pPr algn="ctr"/>
            <a:r>
              <a:rPr lang="cs-CZ" sz="1800" dirty="0" err="1"/>
              <a:t>Hyperfosfatemická</a:t>
            </a:r>
            <a:r>
              <a:rPr lang="cs-CZ" sz="1800" dirty="0"/>
              <a:t> acidóza</a:t>
            </a:r>
            <a:endParaRPr lang="cs-CZ" sz="1400" dirty="0"/>
          </a:p>
        </p:txBody>
      </p:sp>
      <p:sp>
        <p:nvSpPr>
          <p:cNvPr id="105" name="TextovéPole 104">
            <a:extLst>
              <a:ext uri="{FF2B5EF4-FFF2-40B4-BE49-F238E27FC236}">
                <a16:creationId xmlns:a16="http://schemas.microsoft.com/office/drawing/2014/main" id="{5CBD7B89-82AB-4C6B-997C-E1C1D967ADCE}"/>
              </a:ext>
            </a:extLst>
          </p:cNvPr>
          <p:cNvSpPr txBox="1"/>
          <p:nvPr/>
        </p:nvSpPr>
        <p:spPr>
          <a:xfrm>
            <a:off x="6366935" y="2527227"/>
            <a:ext cx="1798890" cy="707886"/>
          </a:xfrm>
          <a:prstGeom prst="rect">
            <a:avLst/>
          </a:prstGeom>
          <a:noFill/>
        </p:spPr>
        <p:txBody>
          <a:bodyPr wrap="none" rtlCol="0">
            <a:spAutoFit/>
          </a:bodyPr>
          <a:lstStyle/>
          <a:p>
            <a:r>
              <a:rPr lang="cs-CZ" sz="2000" dirty="0">
                <a:solidFill>
                  <a:srgbClr val="FF0000"/>
                </a:solidFill>
              </a:rPr>
              <a:t>Stálé</a:t>
            </a:r>
            <a:r>
              <a:rPr lang="cs-CZ" sz="1800" dirty="0">
                <a:solidFill>
                  <a:srgbClr val="FF0000"/>
                </a:solidFill>
              </a:rPr>
              <a:t> </a:t>
            </a:r>
            <a:r>
              <a:rPr lang="cs-CZ" sz="2000" dirty="0">
                <a:solidFill>
                  <a:srgbClr val="FF0000"/>
                </a:solidFill>
              </a:rPr>
              <a:t>SID</a:t>
            </a:r>
            <a:endParaRPr lang="cs-CZ" sz="1800" dirty="0">
              <a:solidFill>
                <a:srgbClr val="FF0000"/>
              </a:solidFill>
            </a:endParaRPr>
          </a:p>
          <a:p>
            <a:r>
              <a:rPr lang="cs-CZ" sz="2000" dirty="0">
                <a:solidFill>
                  <a:srgbClr val="FF0000"/>
                </a:solidFill>
              </a:rPr>
              <a:t>Vzestup fosfátů</a:t>
            </a:r>
            <a:endParaRPr lang="en-US" sz="2000" dirty="0">
              <a:solidFill>
                <a:srgbClr val="FF0000"/>
              </a:solidFill>
            </a:endParaRPr>
          </a:p>
        </p:txBody>
      </p:sp>
      <p:sp>
        <p:nvSpPr>
          <p:cNvPr id="106" name="Šipka: dolů 105">
            <a:extLst>
              <a:ext uri="{FF2B5EF4-FFF2-40B4-BE49-F238E27FC236}">
                <a16:creationId xmlns:a16="http://schemas.microsoft.com/office/drawing/2014/main" id="{BEF35703-D0B5-431E-A7D1-820DB73B9EFB}"/>
              </a:ext>
            </a:extLst>
          </p:cNvPr>
          <p:cNvSpPr/>
          <p:nvPr/>
        </p:nvSpPr>
        <p:spPr>
          <a:xfrm rot="10800000">
            <a:off x="8533891" y="840406"/>
            <a:ext cx="206502" cy="268372"/>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4025203"/>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15DB4147-AAE9-47C0-8663-DDCC05E74C94}"/>
              </a:ext>
            </a:extLst>
          </p:cNvPr>
          <p:cNvPicPr>
            <a:picLocks noChangeAspect="1"/>
          </p:cNvPicPr>
          <p:nvPr/>
        </p:nvPicPr>
        <p:blipFill rotWithShape="1">
          <a:blip r:embed="rId3">
            <a:clrChange>
              <a:clrFrom>
                <a:srgbClr val="FFFFFF"/>
              </a:clrFrom>
              <a:clrTo>
                <a:srgbClr val="FFFFFF">
                  <a:alpha val="0"/>
                </a:srgbClr>
              </a:clrTo>
            </a:clrChange>
          </a:blip>
          <a:srcRect t="11642"/>
          <a:stretch/>
        </p:blipFill>
        <p:spPr>
          <a:xfrm>
            <a:off x="-129109" y="675564"/>
            <a:ext cx="12207682" cy="6182436"/>
          </a:xfrm>
          <a:prstGeom prst="rect">
            <a:avLst/>
          </a:prstGeom>
        </p:spPr>
      </p:pic>
      <p:sp>
        <p:nvSpPr>
          <p:cNvPr id="3" name="TextovéPole 2">
            <a:extLst>
              <a:ext uri="{FF2B5EF4-FFF2-40B4-BE49-F238E27FC236}">
                <a16:creationId xmlns:a16="http://schemas.microsoft.com/office/drawing/2014/main" id="{C4D52822-526D-4B5F-81FD-7CA1FFF14C1E}"/>
              </a:ext>
            </a:extLst>
          </p:cNvPr>
          <p:cNvSpPr txBox="1"/>
          <p:nvPr/>
        </p:nvSpPr>
        <p:spPr>
          <a:xfrm>
            <a:off x="588818" y="6488668"/>
            <a:ext cx="6722226" cy="369332"/>
          </a:xfrm>
          <a:prstGeom prst="rect">
            <a:avLst/>
          </a:prstGeom>
          <a:solidFill>
            <a:srgbClr val="E0E7E8"/>
          </a:solidFill>
        </p:spPr>
        <p:txBody>
          <a:bodyPr wrap="square" rtlCol="0">
            <a:spAutoFit/>
          </a:bodyPr>
          <a:lstStyle/>
          <a:p>
            <a:pPr algn="ctr"/>
            <a:r>
              <a:rPr lang="cs-CZ" dirty="0" err="1"/>
              <a:t>Hyperfosfatemická</a:t>
            </a:r>
            <a:r>
              <a:rPr lang="cs-CZ" dirty="0"/>
              <a:t> acidóza podle bilančního přístupu</a:t>
            </a:r>
            <a:endParaRPr lang="en-US" dirty="0"/>
          </a:p>
        </p:txBody>
      </p:sp>
      <p:sp>
        <p:nvSpPr>
          <p:cNvPr id="4" name="TextovéPole 3">
            <a:extLst>
              <a:ext uri="{FF2B5EF4-FFF2-40B4-BE49-F238E27FC236}">
                <a16:creationId xmlns:a16="http://schemas.microsoft.com/office/drawing/2014/main" id="{8DA38BF7-451F-4572-A8E5-59D74DC9730B}"/>
              </a:ext>
            </a:extLst>
          </p:cNvPr>
          <p:cNvSpPr txBox="1"/>
          <p:nvPr/>
        </p:nvSpPr>
        <p:spPr>
          <a:xfrm>
            <a:off x="7683838" y="6391594"/>
            <a:ext cx="4316818" cy="369332"/>
          </a:xfrm>
          <a:prstGeom prst="rect">
            <a:avLst/>
          </a:prstGeom>
          <a:solidFill>
            <a:srgbClr val="D5ECEE"/>
          </a:solidFill>
        </p:spPr>
        <p:txBody>
          <a:bodyPr wrap="square" rtlCol="0">
            <a:spAutoFit/>
          </a:bodyPr>
          <a:lstStyle/>
          <a:p>
            <a:pPr algn="ctr"/>
            <a:r>
              <a:rPr lang="cs-CZ" dirty="0" err="1"/>
              <a:t>Hyperfosfatemická</a:t>
            </a:r>
            <a:r>
              <a:rPr lang="cs-CZ" dirty="0"/>
              <a:t> acidóza dle Stewarta</a:t>
            </a:r>
            <a:endParaRPr lang="en-US" dirty="0"/>
          </a:p>
        </p:txBody>
      </p:sp>
      <p:sp>
        <p:nvSpPr>
          <p:cNvPr id="5" name="Obdélník: se zakulacenými rohy 4">
            <a:extLst>
              <a:ext uri="{FF2B5EF4-FFF2-40B4-BE49-F238E27FC236}">
                <a16:creationId xmlns:a16="http://schemas.microsoft.com/office/drawing/2014/main" id="{50ECE5D7-6AB5-48E2-8493-CA218559E7F0}"/>
              </a:ext>
            </a:extLst>
          </p:cNvPr>
          <p:cNvSpPr/>
          <p:nvPr/>
        </p:nvSpPr>
        <p:spPr>
          <a:xfrm>
            <a:off x="1213874" y="5157192"/>
            <a:ext cx="1276003" cy="232998"/>
          </a:xfrm>
          <a:prstGeom prst="roundRect">
            <a:avLst/>
          </a:prstGeom>
          <a:solidFill>
            <a:srgbClr val="F1E6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ovéPole 5">
            <a:extLst>
              <a:ext uri="{FF2B5EF4-FFF2-40B4-BE49-F238E27FC236}">
                <a16:creationId xmlns:a16="http://schemas.microsoft.com/office/drawing/2014/main" id="{A4114B1F-4E80-477F-BFD4-28C6748894AF}"/>
              </a:ext>
            </a:extLst>
          </p:cNvPr>
          <p:cNvSpPr txBox="1"/>
          <p:nvPr/>
        </p:nvSpPr>
        <p:spPr>
          <a:xfrm>
            <a:off x="1131795" y="5135191"/>
            <a:ext cx="1440160" cy="276999"/>
          </a:xfrm>
          <a:prstGeom prst="rect">
            <a:avLst/>
          </a:prstGeom>
          <a:noFill/>
        </p:spPr>
        <p:txBody>
          <a:bodyPr wrap="square" rtlCol="0">
            <a:spAutoFit/>
          </a:bodyPr>
          <a:lstStyle/>
          <a:p>
            <a:pPr algn="ctr"/>
            <a:r>
              <a:rPr lang="cs-CZ" sz="1200" b="1" dirty="0"/>
              <a:t>acidifikace moči</a:t>
            </a:r>
            <a:endParaRPr lang="en-US" sz="1200" b="1" dirty="0"/>
          </a:p>
        </p:txBody>
      </p:sp>
      <p:sp>
        <p:nvSpPr>
          <p:cNvPr id="7" name="Obdélník 6">
            <a:extLst>
              <a:ext uri="{FF2B5EF4-FFF2-40B4-BE49-F238E27FC236}">
                <a16:creationId xmlns:a16="http://schemas.microsoft.com/office/drawing/2014/main" id="{E7D4E5F7-5FA2-4873-B7C1-AE218F94E52B}"/>
              </a:ext>
            </a:extLst>
          </p:cNvPr>
          <p:cNvSpPr/>
          <p:nvPr/>
        </p:nvSpPr>
        <p:spPr>
          <a:xfrm>
            <a:off x="2251881" y="464024"/>
            <a:ext cx="8325134" cy="1685498"/>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ovéPole 7">
            <a:extLst>
              <a:ext uri="{FF2B5EF4-FFF2-40B4-BE49-F238E27FC236}">
                <a16:creationId xmlns:a16="http://schemas.microsoft.com/office/drawing/2014/main" id="{A91907D8-21AE-EC4B-DD9D-C5EC191821E5}"/>
              </a:ext>
            </a:extLst>
          </p:cNvPr>
          <p:cNvSpPr txBox="1"/>
          <p:nvPr/>
        </p:nvSpPr>
        <p:spPr>
          <a:xfrm>
            <a:off x="243742" y="872716"/>
            <a:ext cx="1608133" cy="369332"/>
          </a:xfrm>
          <a:prstGeom prst="rect">
            <a:avLst/>
          </a:prstGeom>
          <a:solidFill>
            <a:srgbClr val="69B13D"/>
          </a:solidFill>
        </p:spPr>
        <p:txBody>
          <a:bodyPr wrap="none" rtlCol="0">
            <a:spAutoFit/>
          </a:bodyPr>
          <a:lstStyle/>
          <a:p>
            <a:r>
              <a:rPr lang="cs-CZ" dirty="0"/>
              <a:t>Metabolismus</a:t>
            </a:r>
          </a:p>
        </p:txBody>
      </p:sp>
    </p:spTree>
    <p:extLst>
      <p:ext uri="{BB962C8B-B14F-4D97-AF65-F5344CB8AC3E}">
        <p14:creationId xmlns:p14="http://schemas.microsoft.com/office/powerpoint/2010/main" val="2474087508"/>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BE54EC43-197F-4688-89DE-747B4D1D93CE}"/>
              </a:ext>
            </a:extLst>
          </p:cNvPr>
          <p:cNvSpPr>
            <a:spLocks noGrp="1" noChangeArrowheads="1"/>
          </p:cNvSpPr>
          <p:nvPr>
            <p:ph type="title"/>
          </p:nvPr>
        </p:nvSpPr>
        <p:spPr>
          <a:xfrm>
            <a:off x="2496668" y="-143392"/>
            <a:ext cx="9022042" cy="1223869"/>
          </a:xfrm>
        </p:spPr>
        <p:txBody>
          <a:bodyPr>
            <a:normAutofit fontScale="90000"/>
          </a:bodyPr>
          <a:lstStyle/>
          <a:p>
            <a:pPr algn="ctr" eaLnBrk="1" hangingPunct="1"/>
            <a:r>
              <a:rPr lang="cs-CZ" altLang="cs-CZ" dirty="0"/>
              <a:t>Problém Fenclova-Stewartova přístupu</a:t>
            </a:r>
          </a:p>
        </p:txBody>
      </p:sp>
      <p:sp>
        <p:nvSpPr>
          <p:cNvPr id="104451" name="Rectangle 3">
            <a:extLst>
              <a:ext uri="{FF2B5EF4-FFF2-40B4-BE49-F238E27FC236}">
                <a16:creationId xmlns:a16="http://schemas.microsoft.com/office/drawing/2014/main" id="{0822E0A1-DDC7-460E-82F5-835F1D4EBA7E}"/>
              </a:ext>
            </a:extLst>
          </p:cNvPr>
          <p:cNvSpPr>
            <a:spLocks noGrp="1" noChangeArrowheads="1"/>
          </p:cNvSpPr>
          <p:nvPr>
            <p:ph idx="1"/>
          </p:nvPr>
        </p:nvSpPr>
        <p:spPr>
          <a:xfrm>
            <a:off x="1952944" y="2928977"/>
            <a:ext cx="8228966" cy="4103371"/>
          </a:xfrm>
        </p:spPr>
        <p:txBody>
          <a:bodyPr/>
          <a:lstStyle/>
          <a:p>
            <a:pPr eaLnBrk="1" hangingPunct="1">
              <a:buFontTx/>
              <a:buNone/>
            </a:pPr>
            <a:endParaRPr lang="cs-CZ" altLang="cs-CZ" dirty="0"/>
          </a:p>
          <a:p>
            <a:pPr algn="ctr" eaLnBrk="1" hangingPunct="1">
              <a:buFontTx/>
              <a:buNone/>
            </a:pPr>
            <a:r>
              <a:rPr lang="cs-CZ" altLang="cs-CZ" dirty="0"/>
              <a:t>    </a:t>
            </a:r>
            <a:r>
              <a:rPr lang="cs-CZ" altLang="cs-CZ" dirty="0">
                <a:solidFill>
                  <a:schemeClr val="hlink"/>
                </a:solidFill>
              </a:rPr>
              <a:t>závislost proměnných v rovnici je  ztotožněna s kauzalitou</a:t>
            </a:r>
          </a:p>
        </p:txBody>
      </p:sp>
      <p:grpSp>
        <p:nvGrpSpPr>
          <p:cNvPr id="104452" name="Group 5">
            <a:extLst>
              <a:ext uri="{FF2B5EF4-FFF2-40B4-BE49-F238E27FC236}">
                <a16:creationId xmlns:a16="http://schemas.microsoft.com/office/drawing/2014/main" id="{830E5164-68CF-4990-88A9-2146DC5A9252}"/>
              </a:ext>
            </a:extLst>
          </p:cNvPr>
          <p:cNvGrpSpPr>
            <a:grpSpLocks/>
          </p:cNvGrpSpPr>
          <p:nvPr/>
        </p:nvGrpSpPr>
        <p:grpSpPr bwMode="auto">
          <a:xfrm>
            <a:off x="3072045" y="4581439"/>
            <a:ext cx="5687574" cy="1368320"/>
            <a:chOff x="748" y="2840"/>
            <a:chExt cx="3583" cy="862"/>
          </a:xfrm>
        </p:grpSpPr>
        <p:sp>
          <p:nvSpPr>
            <p:cNvPr id="104905" name="Rectangle 6">
              <a:extLst>
                <a:ext uri="{FF2B5EF4-FFF2-40B4-BE49-F238E27FC236}">
                  <a16:creationId xmlns:a16="http://schemas.microsoft.com/office/drawing/2014/main" id="{A850D304-11E4-458A-A138-D07337AF2B5A}"/>
                </a:ext>
              </a:extLst>
            </p:cNvPr>
            <p:cNvSpPr>
              <a:spLocks noChangeArrowheads="1"/>
            </p:cNvSpPr>
            <p:nvPr/>
          </p:nvSpPr>
          <p:spPr bwMode="auto">
            <a:xfrm>
              <a:off x="748" y="2976"/>
              <a:ext cx="3583" cy="726"/>
            </a:xfrm>
            <a:prstGeom prst="rect">
              <a:avLst/>
            </a:prstGeom>
            <a:solidFill>
              <a:srgbClr val="F8B202"/>
            </a:solidFill>
            <a:ln w="3175">
              <a:solidFill>
                <a:schemeClr val="tx1"/>
              </a:solidFill>
              <a:miter lim="800000"/>
              <a:headEnd/>
              <a:tailEnd/>
            </a:ln>
          </p:spPr>
          <p:txBody>
            <a:bodyPr wrap="none"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sz="1799"/>
            </a:p>
          </p:txBody>
        </p:sp>
        <p:sp>
          <p:nvSpPr>
            <p:cNvPr id="104906" name="Text Box 7">
              <a:extLst>
                <a:ext uri="{FF2B5EF4-FFF2-40B4-BE49-F238E27FC236}">
                  <a16:creationId xmlns:a16="http://schemas.microsoft.com/office/drawing/2014/main" id="{8DF71D0B-F865-4702-8D1D-C8A441DC88C2}"/>
                </a:ext>
              </a:extLst>
            </p:cNvPr>
            <p:cNvSpPr txBox="1">
              <a:spLocks noChangeArrowheads="1"/>
            </p:cNvSpPr>
            <p:nvPr/>
          </p:nvSpPr>
          <p:spPr bwMode="auto">
            <a:xfrm>
              <a:off x="793" y="2840"/>
              <a:ext cx="3332" cy="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endParaRPr lang="en-US" altLang="cs-CZ" b="1"/>
            </a:p>
            <a:p>
              <a:pPr eaLnBrk="1" hangingPunct="1">
                <a:spcBef>
                  <a:spcPct val="0"/>
                </a:spcBef>
                <a:buClrTx/>
                <a:buFontTx/>
                <a:buNone/>
              </a:pPr>
              <a:r>
                <a:rPr lang="en-US" altLang="cs-CZ" b="1"/>
                <a:t>pH = </a:t>
              </a:r>
              <a:r>
                <a:rPr lang="en-US" altLang="cs-CZ" b="1" i="1"/>
                <a:t>f </a:t>
              </a:r>
              <a:r>
                <a:rPr lang="en-US" altLang="cs-CZ" b="1"/>
                <a:t>(pCO2, SID, </a:t>
              </a:r>
              <a:r>
                <a:rPr lang="cs-CZ" altLang="cs-CZ" b="1"/>
                <a:t>A</a:t>
              </a:r>
              <a:r>
                <a:rPr lang="en-US" altLang="cs-CZ" b="1" baseline="-25000"/>
                <a:t>TOT</a:t>
              </a:r>
              <a:r>
                <a:rPr lang="en-US" altLang="cs-CZ" b="1"/>
                <a:t>)</a:t>
              </a:r>
              <a:endParaRPr lang="cs-CZ" altLang="cs-CZ" b="1"/>
            </a:p>
          </p:txBody>
        </p:sp>
      </p:grpSp>
      <p:pic>
        <p:nvPicPr>
          <p:cNvPr id="7" name="Picture 10" descr="Dr. Fencl">
            <a:extLst>
              <a:ext uri="{FF2B5EF4-FFF2-40B4-BE49-F238E27FC236}">
                <a16:creationId xmlns:a16="http://schemas.microsoft.com/office/drawing/2014/main" id="{BC35C705-55C9-4B8D-8258-F3D469CA1D17}"/>
              </a:ext>
            </a:extLst>
          </p:cNvPr>
          <p:cNvPicPr>
            <a:picLocks noChangeAspect="1" noChangeArrowheads="1"/>
          </p:cNvPicPr>
          <p:nvPr/>
        </p:nvPicPr>
        <p:blipFill>
          <a:blip r:embed="rId3"/>
          <a:srcRect/>
          <a:stretch>
            <a:fillRect/>
          </a:stretch>
        </p:blipFill>
        <p:spPr bwMode="auto">
          <a:xfrm>
            <a:off x="1524353" y="714585"/>
            <a:ext cx="1771513" cy="2214393"/>
          </a:xfrm>
          <a:prstGeom prst="rect">
            <a:avLst/>
          </a:prstGeom>
          <a:noFill/>
          <a:effectLst>
            <a:outerShdw blurRad="50800" dist="38100" dir="2700000" algn="tl" rotWithShape="0">
              <a:prstClr val="black">
                <a:alpha val="40000"/>
              </a:prstClr>
            </a:outerShdw>
          </a:effectLst>
        </p:spPr>
      </p:pic>
      <p:sp>
        <p:nvSpPr>
          <p:cNvPr id="104454" name="TextovéPole 7">
            <a:extLst>
              <a:ext uri="{FF2B5EF4-FFF2-40B4-BE49-F238E27FC236}">
                <a16:creationId xmlns:a16="http://schemas.microsoft.com/office/drawing/2014/main" id="{46E7BDFF-0843-430F-8038-68521B2830E4}"/>
              </a:ext>
            </a:extLst>
          </p:cNvPr>
          <p:cNvSpPr txBox="1">
            <a:spLocks noChangeArrowheads="1"/>
          </p:cNvSpPr>
          <p:nvPr/>
        </p:nvSpPr>
        <p:spPr bwMode="auto">
          <a:xfrm>
            <a:off x="1524352" y="2916277"/>
            <a:ext cx="1699504" cy="369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eaLnBrk="1" hangingPunct="1">
              <a:spcBef>
                <a:spcPct val="0"/>
              </a:spcBef>
              <a:buClrTx/>
              <a:buFontTx/>
              <a:buNone/>
            </a:pPr>
            <a:r>
              <a:rPr lang="cs-CZ" altLang="cs-CZ" sz="1799"/>
              <a:t>Vladimír Fencl</a:t>
            </a:r>
          </a:p>
        </p:txBody>
      </p:sp>
      <p:grpSp>
        <p:nvGrpSpPr>
          <p:cNvPr id="104455" name="Group 12">
            <a:extLst>
              <a:ext uri="{FF2B5EF4-FFF2-40B4-BE49-F238E27FC236}">
                <a16:creationId xmlns:a16="http://schemas.microsoft.com/office/drawing/2014/main" id="{82A1C001-6CE3-494F-B174-D6A38E2E84C7}"/>
              </a:ext>
            </a:extLst>
          </p:cNvPr>
          <p:cNvGrpSpPr>
            <a:grpSpLocks noChangeAspect="1"/>
          </p:cNvGrpSpPr>
          <p:nvPr/>
        </p:nvGrpSpPr>
        <p:grpSpPr bwMode="auto">
          <a:xfrm>
            <a:off x="3953041" y="1259056"/>
            <a:ext cx="4714512" cy="2163595"/>
            <a:chOff x="1530" y="793"/>
            <a:chExt cx="2970" cy="1363"/>
          </a:xfrm>
        </p:grpSpPr>
        <p:sp>
          <p:nvSpPr>
            <p:cNvPr id="104456" name="AutoShape 11">
              <a:extLst>
                <a:ext uri="{FF2B5EF4-FFF2-40B4-BE49-F238E27FC236}">
                  <a16:creationId xmlns:a16="http://schemas.microsoft.com/office/drawing/2014/main" id="{29EBA408-83A8-4F9A-BF7E-0B9409FD1B8D}"/>
                </a:ext>
              </a:extLst>
            </p:cNvPr>
            <p:cNvSpPr>
              <a:spLocks noChangeAspect="1" noChangeArrowheads="1" noTextEdit="1"/>
            </p:cNvSpPr>
            <p:nvPr/>
          </p:nvSpPr>
          <p:spPr bwMode="auto">
            <a:xfrm>
              <a:off x="1530" y="793"/>
              <a:ext cx="2970" cy="1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z="1400"/>
            </a:p>
          </p:txBody>
        </p:sp>
        <p:sp>
          <p:nvSpPr>
            <p:cNvPr id="104457" name="Rectangle 13">
              <a:extLst>
                <a:ext uri="{FF2B5EF4-FFF2-40B4-BE49-F238E27FC236}">
                  <a16:creationId xmlns:a16="http://schemas.microsoft.com/office/drawing/2014/main" id="{93187F34-EE09-4D76-ABEE-2628C328E660}"/>
                </a:ext>
              </a:extLst>
            </p:cNvPr>
            <p:cNvSpPr>
              <a:spLocks noChangeArrowheads="1"/>
            </p:cNvSpPr>
            <p:nvPr/>
          </p:nvSpPr>
          <p:spPr bwMode="auto">
            <a:xfrm>
              <a:off x="1564" y="1409"/>
              <a:ext cx="65"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H</a:t>
              </a:r>
              <a:endParaRPr lang="cs-CZ" altLang="cs-CZ" sz="2399">
                <a:latin typeface="Times New Roman" panose="02020603050405020304" pitchFamily="18" charset="0"/>
              </a:endParaRPr>
            </a:p>
          </p:txBody>
        </p:sp>
        <p:sp>
          <p:nvSpPr>
            <p:cNvPr id="104458" name="Rectangle 14">
              <a:extLst>
                <a:ext uri="{FF2B5EF4-FFF2-40B4-BE49-F238E27FC236}">
                  <a16:creationId xmlns:a16="http://schemas.microsoft.com/office/drawing/2014/main" id="{98599A58-0375-448E-888A-480930BB787E}"/>
                </a:ext>
              </a:extLst>
            </p:cNvPr>
            <p:cNvSpPr>
              <a:spLocks noChangeArrowheads="1"/>
            </p:cNvSpPr>
            <p:nvPr/>
          </p:nvSpPr>
          <p:spPr bwMode="auto">
            <a:xfrm>
              <a:off x="1626" y="1458"/>
              <a:ext cx="31"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2</a:t>
              </a:r>
              <a:endParaRPr lang="cs-CZ" altLang="cs-CZ" sz="2399">
                <a:latin typeface="Times New Roman" panose="02020603050405020304" pitchFamily="18" charset="0"/>
              </a:endParaRPr>
            </a:p>
          </p:txBody>
        </p:sp>
        <p:sp>
          <p:nvSpPr>
            <p:cNvPr id="104459" name="Rectangle 15">
              <a:extLst>
                <a:ext uri="{FF2B5EF4-FFF2-40B4-BE49-F238E27FC236}">
                  <a16:creationId xmlns:a16="http://schemas.microsoft.com/office/drawing/2014/main" id="{8369CEC0-419B-4236-9F7C-83C9E7C2AE1D}"/>
                </a:ext>
              </a:extLst>
            </p:cNvPr>
            <p:cNvSpPr>
              <a:spLocks noChangeArrowheads="1"/>
            </p:cNvSpPr>
            <p:nvPr/>
          </p:nvSpPr>
          <p:spPr bwMode="auto">
            <a:xfrm>
              <a:off x="1658" y="1409"/>
              <a:ext cx="207"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O/Na</a:t>
              </a:r>
              <a:endParaRPr lang="cs-CZ" altLang="cs-CZ" sz="2399">
                <a:latin typeface="Times New Roman" panose="02020603050405020304" pitchFamily="18" charset="0"/>
              </a:endParaRPr>
            </a:p>
          </p:txBody>
        </p:sp>
        <p:sp>
          <p:nvSpPr>
            <p:cNvPr id="104460" name="Rectangle 16">
              <a:extLst>
                <a:ext uri="{FF2B5EF4-FFF2-40B4-BE49-F238E27FC236}">
                  <a16:creationId xmlns:a16="http://schemas.microsoft.com/office/drawing/2014/main" id="{BE9A7D81-219C-48D9-9A92-B8607F119275}"/>
                </a:ext>
              </a:extLst>
            </p:cNvPr>
            <p:cNvSpPr>
              <a:spLocks noChangeArrowheads="1"/>
            </p:cNvSpPr>
            <p:nvPr/>
          </p:nvSpPr>
          <p:spPr bwMode="auto">
            <a:xfrm>
              <a:off x="1857" y="1410"/>
              <a:ext cx="33"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a:t>
              </a:r>
              <a:endParaRPr lang="cs-CZ" altLang="cs-CZ" sz="2399">
                <a:latin typeface="Times New Roman" panose="02020603050405020304" pitchFamily="18" charset="0"/>
              </a:endParaRPr>
            </a:p>
          </p:txBody>
        </p:sp>
        <p:sp>
          <p:nvSpPr>
            <p:cNvPr id="104461" name="Rectangle 17">
              <a:extLst>
                <a:ext uri="{FF2B5EF4-FFF2-40B4-BE49-F238E27FC236}">
                  <a16:creationId xmlns:a16="http://schemas.microsoft.com/office/drawing/2014/main" id="{EB50B256-E013-4E9F-BB5B-0786C7DCA65A}"/>
                </a:ext>
              </a:extLst>
            </p:cNvPr>
            <p:cNvSpPr>
              <a:spLocks noChangeArrowheads="1"/>
            </p:cNvSpPr>
            <p:nvPr/>
          </p:nvSpPr>
          <p:spPr bwMode="auto">
            <a:xfrm>
              <a:off x="1890" y="1409"/>
              <a:ext cx="109"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/Cl</a:t>
              </a:r>
              <a:endParaRPr lang="cs-CZ" altLang="cs-CZ" sz="2399">
                <a:latin typeface="Times New Roman" panose="02020603050405020304" pitchFamily="18" charset="0"/>
              </a:endParaRPr>
            </a:p>
          </p:txBody>
        </p:sp>
        <p:sp>
          <p:nvSpPr>
            <p:cNvPr id="104462" name="Rectangle 18">
              <a:extLst>
                <a:ext uri="{FF2B5EF4-FFF2-40B4-BE49-F238E27FC236}">
                  <a16:creationId xmlns:a16="http://schemas.microsoft.com/office/drawing/2014/main" id="{E7935BCF-D410-49A0-9F2A-679EF71D1AB9}"/>
                </a:ext>
              </a:extLst>
            </p:cNvPr>
            <p:cNvSpPr>
              <a:spLocks noChangeArrowheads="1"/>
            </p:cNvSpPr>
            <p:nvPr/>
          </p:nvSpPr>
          <p:spPr bwMode="auto">
            <a:xfrm>
              <a:off x="1995" y="1410"/>
              <a:ext cx="19"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a:t>
              </a:r>
              <a:endParaRPr lang="cs-CZ" altLang="cs-CZ" sz="2399">
                <a:latin typeface="Times New Roman" panose="02020603050405020304" pitchFamily="18" charset="0"/>
              </a:endParaRPr>
            </a:p>
          </p:txBody>
        </p:sp>
        <p:sp>
          <p:nvSpPr>
            <p:cNvPr id="104463" name="Rectangle 19">
              <a:extLst>
                <a:ext uri="{FF2B5EF4-FFF2-40B4-BE49-F238E27FC236}">
                  <a16:creationId xmlns:a16="http://schemas.microsoft.com/office/drawing/2014/main" id="{E1C30B6C-9768-456B-A548-232F0505DA42}"/>
                </a:ext>
              </a:extLst>
            </p:cNvPr>
            <p:cNvSpPr>
              <a:spLocks noChangeArrowheads="1"/>
            </p:cNvSpPr>
            <p:nvPr/>
          </p:nvSpPr>
          <p:spPr bwMode="auto">
            <a:xfrm>
              <a:off x="2013" y="1409"/>
              <a:ext cx="8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/K</a:t>
              </a:r>
              <a:endParaRPr lang="cs-CZ" altLang="cs-CZ" sz="2399">
                <a:latin typeface="Times New Roman" panose="02020603050405020304" pitchFamily="18" charset="0"/>
              </a:endParaRPr>
            </a:p>
          </p:txBody>
        </p:sp>
        <p:sp>
          <p:nvSpPr>
            <p:cNvPr id="104464" name="Rectangle 20">
              <a:extLst>
                <a:ext uri="{FF2B5EF4-FFF2-40B4-BE49-F238E27FC236}">
                  <a16:creationId xmlns:a16="http://schemas.microsoft.com/office/drawing/2014/main" id="{606C509C-F31E-449E-A665-5775D99E5051}"/>
                </a:ext>
              </a:extLst>
            </p:cNvPr>
            <p:cNvSpPr>
              <a:spLocks noChangeArrowheads="1"/>
            </p:cNvSpPr>
            <p:nvPr/>
          </p:nvSpPr>
          <p:spPr bwMode="auto">
            <a:xfrm>
              <a:off x="2094" y="1410"/>
              <a:ext cx="33"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a:t>
              </a:r>
              <a:endParaRPr lang="cs-CZ" altLang="cs-CZ" sz="2399">
                <a:latin typeface="Times New Roman" panose="02020603050405020304" pitchFamily="18" charset="0"/>
              </a:endParaRPr>
            </a:p>
          </p:txBody>
        </p:sp>
        <p:sp>
          <p:nvSpPr>
            <p:cNvPr id="104465" name="Rectangle 21">
              <a:extLst>
                <a:ext uri="{FF2B5EF4-FFF2-40B4-BE49-F238E27FC236}">
                  <a16:creationId xmlns:a16="http://schemas.microsoft.com/office/drawing/2014/main" id="{4F331E05-C1E1-45AA-AF68-8D30907AFF83}"/>
                </a:ext>
              </a:extLst>
            </p:cNvPr>
            <p:cNvSpPr>
              <a:spLocks noChangeArrowheads="1"/>
            </p:cNvSpPr>
            <p:nvPr/>
          </p:nvSpPr>
          <p:spPr bwMode="auto">
            <a:xfrm>
              <a:off x="2152" y="1409"/>
              <a:ext cx="31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balance</a:t>
              </a:r>
              <a:endParaRPr lang="cs-CZ" altLang="cs-CZ" sz="2399">
                <a:latin typeface="Times New Roman" panose="02020603050405020304" pitchFamily="18" charset="0"/>
              </a:endParaRPr>
            </a:p>
          </p:txBody>
        </p:sp>
        <p:sp>
          <p:nvSpPr>
            <p:cNvPr id="104466" name="Rectangle 22">
              <a:extLst>
                <a:ext uri="{FF2B5EF4-FFF2-40B4-BE49-F238E27FC236}">
                  <a16:creationId xmlns:a16="http://schemas.microsoft.com/office/drawing/2014/main" id="{31C7CEE1-92C2-4C07-9448-9E71982956E3}"/>
                </a:ext>
              </a:extLst>
            </p:cNvPr>
            <p:cNvSpPr>
              <a:spLocks noChangeArrowheads="1"/>
            </p:cNvSpPr>
            <p:nvPr/>
          </p:nvSpPr>
          <p:spPr bwMode="auto">
            <a:xfrm>
              <a:off x="1564" y="871"/>
              <a:ext cx="13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CO</a:t>
              </a:r>
              <a:endParaRPr lang="cs-CZ" altLang="cs-CZ" sz="2399">
                <a:latin typeface="Times New Roman" panose="02020603050405020304" pitchFamily="18" charset="0"/>
              </a:endParaRPr>
            </a:p>
          </p:txBody>
        </p:sp>
        <p:sp>
          <p:nvSpPr>
            <p:cNvPr id="104467" name="Rectangle 23">
              <a:extLst>
                <a:ext uri="{FF2B5EF4-FFF2-40B4-BE49-F238E27FC236}">
                  <a16:creationId xmlns:a16="http://schemas.microsoft.com/office/drawing/2014/main" id="{95D575FB-120B-4733-AA06-89B58F3DF847}"/>
                </a:ext>
              </a:extLst>
            </p:cNvPr>
            <p:cNvSpPr>
              <a:spLocks noChangeArrowheads="1"/>
            </p:cNvSpPr>
            <p:nvPr/>
          </p:nvSpPr>
          <p:spPr bwMode="auto">
            <a:xfrm>
              <a:off x="1692" y="919"/>
              <a:ext cx="31"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2</a:t>
              </a:r>
              <a:endParaRPr lang="cs-CZ" altLang="cs-CZ" sz="2399">
                <a:latin typeface="Times New Roman" panose="02020603050405020304" pitchFamily="18" charset="0"/>
              </a:endParaRPr>
            </a:p>
          </p:txBody>
        </p:sp>
        <p:sp>
          <p:nvSpPr>
            <p:cNvPr id="104468" name="Rectangle 24">
              <a:extLst>
                <a:ext uri="{FF2B5EF4-FFF2-40B4-BE49-F238E27FC236}">
                  <a16:creationId xmlns:a16="http://schemas.microsoft.com/office/drawing/2014/main" id="{0A2AB917-D7C4-46B3-BF9D-0F65AD5F22EB}"/>
                </a:ext>
              </a:extLst>
            </p:cNvPr>
            <p:cNvSpPr>
              <a:spLocks noChangeArrowheads="1"/>
            </p:cNvSpPr>
            <p:nvPr/>
          </p:nvSpPr>
          <p:spPr bwMode="auto">
            <a:xfrm>
              <a:off x="1748" y="871"/>
              <a:ext cx="31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balance</a:t>
              </a:r>
              <a:endParaRPr lang="cs-CZ" altLang="cs-CZ" sz="2399">
                <a:latin typeface="Times New Roman" panose="02020603050405020304" pitchFamily="18" charset="0"/>
              </a:endParaRPr>
            </a:p>
          </p:txBody>
        </p:sp>
        <p:sp>
          <p:nvSpPr>
            <p:cNvPr id="104469" name="Rectangle 25">
              <a:extLst>
                <a:ext uri="{FF2B5EF4-FFF2-40B4-BE49-F238E27FC236}">
                  <a16:creationId xmlns:a16="http://schemas.microsoft.com/office/drawing/2014/main" id="{4709D2FD-BE71-4CBF-BB0F-1D9D36B82208}"/>
                </a:ext>
              </a:extLst>
            </p:cNvPr>
            <p:cNvSpPr>
              <a:spLocks noChangeArrowheads="1"/>
            </p:cNvSpPr>
            <p:nvPr/>
          </p:nvSpPr>
          <p:spPr bwMode="auto">
            <a:xfrm>
              <a:off x="1564" y="1962"/>
              <a:ext cx="929"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Plasma protein balance</a:t>
              </a:r>
              <a:endParaRPr lang="cs-CZ" altLang="cs-CZ" sz="2399">
                <a:latin typeface="Times New Roman" panose="02020603050405020304" pitchFamily="18" charset="0"/>
              </a:endParaRPr>
            </a:p>
          </p:txBody>
        </p:sp>
        <p:grpSp>
          <p:nvGrpSpPr>
            <p:cNvPr id="104470" name="Group 28">
              <a:extLst>
                <a:ext uri="{FF2B5EF4-FFF2-40B4-BE49-F238E27FC236}">
                  <a16:creationId xmlns:a16="http://schemas.microsoft.com/office/drawing/2014/main" id="{02761B5C-5A47-4A53-9CE4-6AEB51BDD255}"/>
                </a:ext>
              </a:extLst>
            </p:cNvPr>
            <p:cNvGrpSpPr>
              <a:grpSpLocks/>
            </p:cNvGrpSpPr>
            <p:nvPr/>
          </p:nvGrpSpPr>
          <p:grpSpPr bwMode="auto">
            <a:xfrm>
              <a:off x="2715" y="795"/>
              <a:ext cx="377" cy="242"/>
              <a:chOff x="2715" y="795"/>
              <a:chExt cx="377" cy="242"/>
            </a:xfrm>
          </p:grpSpPr>
          <p:sp>
            <p:nvSpPr>
              <p:cNvPr id="104903" name="Rectangle 26">
                <a:extLst>
                  <a:ext uri="{FF2B5EF4-FFF2-40B4-BE49-F238E27FC236}">
                    <a16:creationId xmlns:a16="http://schemas.microsoft.com/office/drawing/2014/main" id="{5BBC6933-E32E-485A-AF54-418924E149AE}"/>
                  </a:ext>
                </a:extLst>
              </p:cNvPr>
              <p:cNvSpPr>
                <a:spLocks noChangeArrowheads="1"/>
              </p:cNvSpPr>
              <p:nvPr/>
            </p:nvSpPr>
            <p:spPr bwMode="auto">
              <a:xfrm>
                <a:off x="2715" y="795"/>
                <a:ext cx="377" cy="242"/>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904" name="Rectangle 27">
                <a:extLst>
                  <a:ext uri="{FF2B5EF4-FFF2-40B4-BE49-F238E27FC236}">
                    <a16:creationId xmlns:a16="http://schemas.microsoft.com/office/drawing/2014/main" id="{6A87C61E-C5AB-408E-94CD-CC7744931B93}"/>
                  </a:ext>
                </a:extLst>
              </p:cNvPr>
              <p:cNvSpPr>
                <a:spLocks noChangeArrowheads="1"/>
              </p:cNvSpPr>
              <p:nvPr/>
            </p:nvSpPr>
            <p:spPr bwMode="auto">
              <a:xfrm>
                <a:off x="2715" y="795"/>
                <a:ext cx="377" cy="242"/>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471" name="Rectangle 29">
              <a:extLst>
                <a:ext uri="{FF2B5EF4-FFF2-40B4-BE49-F238E27FC236}">
                  <a16:creationId xmlns:a16="http://schemas.microsoft.com/office/drawing/2014/main" id="{FE06BC1D-8710-41EA-B526-5E8E596D66D0}"/>
                </a:ext>
              </a:extLst>
            </p:cNvPr>
            <p:cNvSpPr>
              <a:spLocks noChangeArrowheads="1"/>
            </p:cNvSpPr>
            <p:nvPr/>
          </p:nvSpPr>
          <p:spPr bwMode="auto">
            <a:xfrm>
              <a:off x="2792" y="871"/>
              <a:ext cx="23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pCO2</a:t>
              </a:r>
              <a:endParaRPr lang="cs-CZ" altLang="cs-CZ" sz="2399">
                <a:latin typeface="Times New Roman" panose="02020603050405020304" pitchFamily="18" charset="0"/>
              </a:endParaRPr>
            </a:p>
          </p:txBody>
        </p:sp>
        <p:grpSp>
          <p:nvGrpSpPr>
            <p:cNvPr id="104472" name="Group 32">
              <a:extLst>
                <a:ext uri="{FF2B5EF4-FFF2-40B4-BE49-F238E27FC236}">
                  <a16:creationId xmlns:a16="http://schemas.microsoft.com/office/drawing/2014/main" id="{8DD1353E-1E3C-4515-B2A0-7B0B5383DAFF}"/>
                </a:ext>
              </a:extLst>
            </p:cNvPr>
            <p:cNvGrpSpPr>
              <a:grpSpLocks/>
            </p:cNvGrpSpPr>
            <p:nvPr/>
          </p:nvGrpSpPr>
          <p:grpSpPr bwMode="auto">
            <a:xfrm>
              <a:off x="2715" y="1333"/>
              <a:ext cx="377" cy="242"/>
              <a:chOff x="2715" y="1333"/>
              <a:chExt cx="377" cy="242"/>
            </a:xfrm>
          </p:grpSpPr>
          <p:sp>
            <p:nvSpPr>
              <p:cNvPr id="104901" name="Rectangle 30">
                <a:extLst>
                  <a:ext uri="{FF2B5EF4-FFF2-40B4-BE49-F238E27FC236}">
                    <a16:creationId xmlns:a16="http://schemas.microsoft.com/office/drawing/2014/main" id="{0BA14A97-B5FA-4AA2-87BA-E6F210C72D72}"/>
                  </a:ext>
                </a:extLst>
              </p:cNvPr>
              <p:cNvSpPr>
                <a:spLocks noChangeArrowheads="1"/>
              </p:cNvSpPr>
              <p:nvPr/>
            </p:nvSpPr>
            <p:spPr bwMode="auto">
              <a:xfrm>
                <a:off x="2715" y="1333"/>
                <a:ext cx="377" cy="242"/>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902" name="Rectangle 31">
                <a:extLst>
                  <a:ext uri="{FF2B5EF4-FFF2-40B4-BE49-F238E27FC236}">
                    <a16:creationId xmlns:a16="http://schemas.microsoft.com/office/drawing/2014/main" id="{0431C8F4-AFBB-4533-A769-B02545683A93}"/>
                  </a:ext>
                </a:extLst>
              </p:cNvPr>
              <p:cNvSpPr>
                <a:spLocks noChangeArrowheads="1"/>
              </p:cNvSpPr>
              <p:nvPr/>
            </p:nvSpPr>
            <p:spPr bwMode="auto">
              <a:xfrm>
                <a:off x="2715" y="1333"/>
                <a:ext cx="377" cy="242"/>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473" name="Rectangle 33">
              <a:extLst>
                <a:ext uri="{FF2B5EF4-FFF2-40B4-BE49-F238E27FC236}">
                  <a16:creationId xmlns:a16="http://schemas.microsoft.com/office/drawing/2014/main" id="{20D9B436-5B2D-48E8-8BC8-ADC0D749A67B}"/>
                </a:ext>
              </a:extLst>
            </p:cNvPr>
            <p:cNvSpPr>
              <a:spLocks noChangeArrowheads="1"/>
            </p:cNvSpPr>
            <p:nvPr/>
          </p:nvSpPr>
          <p:spPr bwMode="auto">
            <a:xfrm>
              <a:off x="2832" y="1409"/>
              <a:ext cx="148"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SID</a:t>
              </a:r>
              <a:endParaRPr lang="cs-CZ" altLang="cs-CZ" sz="2399">
                <a:latin typeface="Times New Roman" panose="02020603050405020304" pitchFamily="18" charset="0"/>
              </a:endParaRPr>
            </a:p>
          </p:txBody>
        </p:sp>
        <p:grpSp>
          <p:nvGrpSpPr>
            <p:cNvPr id="104474" name="Group 36">
              <a:extLst>
                <a:ext uri="{FF2B5EF4-FFF2-40B4-BE49-F238E27FC236}">
                  <a16:creationId xmlns:a16="http://schemas.microsoft.com/office/drawing/2014/main" id="{DAD2D170-8640-496A-8C90-FCB3A6D1015F}"/>
                </a:ext>
              </a:extLst>
            </p:cNvPr>
            <p:cNvGrpSpPr>
              <a:grpSpLocks/>
            </p:cNvGrpSpPr>
            <p:nvPr/>
          </p:nvGrpSpPr>
          <p:grpSpPr bwMode="auto">
            <a:xfrm>
              <a:off x="2717" y="1872"/>
              <a:ext cx="377" cy="243"/>
              <a:chOff x="2717" y="1872"/>
              <a:chExt cx="377" cy="243"/>
            </a:xfrm>
          </p:grpSpPr>
          <p:sp>
            <p:nvSpPr>
              <p:cNvPr id="104899" name="Rectangle 34">
                <a:extLst>
                  <a:ext uri="{FF2B5EF4-FFF2-40B4-BE49-F238E27FC236}">
                    <a16:creationId xmlns:a16="http://schemas.microsoft.com/office/drawing/2014/main" id="{33F29ACC-5D7E-41AA-B222-199A3965D41F}"/>
                  </a:ext>
                </a:extLst>
              </p:cNvPr>
              <p:cNvSpPr>
                <a:spLocks noChangeArrowheads="1"/>
              </p:cNvSpPr>
              <p:nvPr/>
            </p:nvSpPr>
            <p:spPr bwMode="auto">
              <a:xfrm>
                <a:off x="2717" y="1872"/>
                <a:ext cx="377" cy="243"/>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900" name="Rectangle 35">
                <a:extLst>
                  <a:ext uri="{FF2B5EF4-FFF2-40B4-BE49-F238E27FC236}">
                    <a16:creationId xmlns:a16="http://schemas.microsoft.com/office/drawing/2014/main" id="{3BA8364B-7329-4FD7-ADE7-93752B18E703}"/>
                  </a:ext>
                </a:extLst>
              </p:cNvPr>
              <p:cNvSpPr>
                <a:spLocks noChangeArrowheads="1"/>
              </p:cNvSpPr>
              <p:nvPr/>
            </p:nvSpPr>
            <p:spPr bwMode="auto">
              <a:xfrm>
                <a:off x="2717" y="1872"/>
                <a:ext cx="377" cy="243"/>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475" name="Rectangle 37">
              <a:extLst>
                <a:ext uri="{FF2B5EF4-FFF2-40B4-BE49-F238E27FC236}">
                  <a16:creationId xmlns:a16="http://schemas.microsoft.com/office/drawing/2014/main" id="{BFA49F33-FF65-439F-9BE8-38379673A4F1}"/>
                </a:ext>
              </a:extLst>
            </p:cNvPr>
            <p:cNvSpPr>
              <a:spLocks noChangeArrowheads="1"/>
            </p:cNvSpPr>
            <p:nvPr/>
          </p:nvSpPr>
          <p:spPr bwMode="auto">
            <a:xfrm>
              <a:off x="2777" y="1949"/>
              <a:ext cx="2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a:t>
              </a:r>
              <a:endParaRPr lang="cs-CZ" altLang="cs-CZ" sz="2399">
                <a:latin typeface="Times New Roman" panose="02020603050405020304" pitchFamily="18" charset="0"/>
              </a:endParaRPr>
            </a:p>
          </p:txBody>
        </p:sp>
        <p:sp>
          <p:nvSpPr>
            <p:cNvPr id="104476" name="Rectangle 38">
              <a:extLst>
                <a:ext uri="{FF2B5EF4-FFF2-40B4-BE49-F238E27FC236}">
                  <a16:creationId xmlns:a16="http://schemas.microsoft.com/office/drawing/2014/main" id="{2AFCCC0E-8AF8-4782-8878-3E078F38483B}"/>
                </a:ext>
              </a:extLst>
            </p:cNvPr>
            <p:cNvSpPr>
              <a:spLocks noChangeArrowheads="1"/>
            </p:cNvSpPr>
            <p:nvPr/>
          </p:nvSpPr>
          <p:spPr bwMode="auto">
            <a:xfrm>
              <a:off x="2801" y="1949"/>
              <a:ext cx="13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Buf</a:t>
              </a:r>
              <a:endParaRPr lang="cs-CZ" altLang="cs-CZ" sz="2399">
                <a:latin typeface="Times New Roman" panose="02020603050405020304" pitchFamily="18" charset="0"/>
              </a:endParaRPr>
            </a:p>
          </p:txBody>
        </p:sp>
        <p:sp>
          <p:nvSpPr>
            <p:cNvPr id="104477" name="Rectangle 39">
              <a:extLst>
                <a:ext uri="{FF2B5EF4-FFF2-40B4-BE49-F238E27FC236}">
                  <a16:creationId xmlns:a16="http://schemas.microsoft.com/office/drawing/2014/main" id="{1DAAC50B-3E77-41F6-8D79-17DDE0992621}"/>
                </a:ext>
              </a:extLst>
            </p:cNvPr>
            <p:cNvSpPr>
              <a:spLocks noChangeArrowheads="1"/>
            </p:cNvSpPr>
            <p:nvPr/>
          </p:nvSpPr>
          <p:spPr bwMode="auto">
            <a:xfrm>
              <a:off x="2929" y="1997"/>
              <a:ext cx="82"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000000"/>
                  </a:solidFill>
                  <a:latin typeface="Arial" panose="020B0604020202020204" pitchFamily="34" charset="0"/>
                </a:rPr>
                <a:t>Tot</a:t>
              </a:r>
              <a:endParaRPr lang="cs-CZ" altLang="cs-CZ" sz="2399">
                <a:latin typeface="Times New Roman" panose="02020603050405020304" pitchFamily="18" charset="0"/>
              </a:endParaRPr>
            </a:p>
          </p:txBody>
        </p:sp>
        <p:sp>
          <p:nvSpPr>
            <p:cNvPr id="104478" name="Rectangle 40">
              <a:extLst>
                <a:ext uri="{FF2B5EF4-FFF2-40B4-BE49-F238E27FC236}">
                  <a16:creationId xmlns:a16="http://schemas.microsoft.com/office/drawing/2014/main" id="{59854544-BA94-4FD4-8711-0CF5B069BF1D}"/>
                </a:ext>
              </a:extLst>
            </p:cNvPr>
            <p:cNvSpPr>
              <a:spLocks noChangeArrowheads="1"/>
            </p:cNvSpPr>
            <p:nvPr/>
          </p:nvSpPr>
          <p:spPr bwMode="auto">
            <a:xfrm>
              <a:off x="3012" y="1949"/>
              <a:ext cx="2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a:t>
              </a:r>
              <a:endParaRPr lang="cs-CZ" altLang="cs-CZ" sz="2399">
                <a:latin typeface="Times New Roman" panose="02020603050405020304" pitchFamily="18" charset="0"/>
              </a:endParaRPr>
            </a:p>
          </p:txBody>
        </p:sp>
        <p:grpSp>
          <p:nvGrpSpPr>
            <p:cNvPr id="104479" name="Group 43">
              <a:extLst>
                <a:ext uri="{FF2B5EF4-FFF2-40B4-BE49-F238E27FC236}">
                  <a16:creationId xmlns:a16="http://schemas.microsoft.com/office/drawing/2014/main" id="{8EAA28F3-E866-43DC-93CC-7DD4659E1BAA}"/>
                </a:ext>
              </a:extLst>
            </p:cNvPr>
            <p:cNvGrpSpPr>
              <a:grpSpLocks/>
            </p:cNvGrpSpPr>
            <p:nvPr/>
          </p:nvGrpSpPr>
          <p:grpSpPr bwMode="auto">
            <a:xfrm>
              <a:off x="4116" y="1091"/>
              <a:ext cx="377" cy="243"/>
              <a:chOff x="4116" y="1091"/>
              <a:chExt cx="377" cy="243"/>
            </a:xfrm>
          </p:grpSpPr>
          <p:sp>
            <p:nvSpPr>
              <p:cNvPr id="104897" name="Rectangle 41">
                <a:extLst>
                  <a:ext uri="{FF2B5EF4-FFF2-40B4-BE49-F238E27FC236}">
                    <a16:creationId xmlns:a16="http://schemas.microsoft.com/office/drawing/2014/main" id="{7E502AF2-761F-4E7A-8B4C-0B8AF792A06D}"/>
                  </a:ext>
                </a:extLst>
              </p:cNvPr>
              <p:cNvSpPr>
                <a:spLocks noChangeArrowheads="1"/>
              </p:cNvSpPr>
              <p:nvPr/>
            </p:nvSpPr>
            <p:spPr bwMode="auto">
              <a:xfrm>
                <a:off x="4116" y="1091"/>
                <a:ext cx="377" cy="243"/>
              </a:xfrm>
              <a:prstGeom prst="rect">
                <a:avLst/>
              </a:prstGeom>
              <a:solidFill>
                <a:srgbClr val="3399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898" name="Rectangle 42">
                <a:extLst>
                  <a:ext uri="{FF2B5EF4-FFF2-40B4-BE49-F238E27FC236}">
                    <a16:creationId xmlns:a16="http://schemas.microsoft.com/office/drawing/2014/main" id="{F7001AA9-E6A3-4FB3-B52A-D4D2748ED848}"/>
                  </a:ext>
                </a:extLst>
              </p:cNvPr>
              <p:cNvSpPr>
                <a:spLocks noChangeArrowheads="1"/>
              </p:cNvSpPr>
              <p:nvPr/>
            </p:nvSpPr>
            <p:spPr bwMode="auto">
              <a:xfrm>
                <a:off x="4116" y="1091"/>
                <a:ext cx="377" cy="243"/>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480" name="Rectangle 44">
              <a:extLst>
                <a:ext uri="{FF2B5EF4-FFF2-40B4-BE49-F238E27FC236}">
                  <a16:creationId xmlns:a16="http://schemas.microsoft.com/office/drawing/2014/main" id="{1EAFFCB5-24F8-4EA4-BE59-0B016D010F8B}"/>
                </a:ext>
              </a:extLst>
            </p:cNvPr>
            <p:cNvSpPr>
              <a:spLocks noChangeArrowheads="1"/>
            </p:cNvSpPr>
            <p:nvPr/>
          </p:nvSpPr>
          <p:spPr bwMode="auto">
            <a:xfrm>
              <a:off x="4250" y="1168"/>
              <a:ext cx="11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pH</a:t>
              </a:r>
              <a:endParaRPr lang="cs-CZ" altLang="cs-CZ" sz="2399">
                <a:latin typeface="Times New Roman" panose="02020603050405020304" pitchFamily="18" charset="0"/>
              </a:endParaRPr>
            </a:p>
          </p:txBody>
        </p:sp>
        <p:grpSp>
          <p:nvGrpSpPr>
            <p:cNvPr id="104481" name="Group 47">
              <a:extLst>
                <a:ext uri="{FF2B5EF4-FFF2-40B4-BE49-F238E27FC236}">
                  <a16:creationId xmlns:a16="http://schemas.microsoft.com/office/drawing/2014/main" id="{4F71175E-DFC3-4CD2-A373-77E63B39AEAD}"/>
                </a:ext>
              </a:extLst>
            </p:cNvPr>
            <p:cNvGrpSpPr>
              <a:grpSpLocks/>
            </p:cNvGrpSpPr>
            <p:nvPr/>
          </p:nvGrpSpPr>
          <p:grpSpPr bwMode="auto">
            <a:xfrm>
              <a:off x="4116" y="1387"/>
              <a:ext cx="377" cy="243"/>
              <a:chOff x="4116" y="1387"/>
              <a:chExt cx="377" cy="243"/>
            </a:xfrm>
          </p:grpSpPr>
          <p:sp>
            <p:nvSpPr>
              <p:cNvPr id="104895" name="Rectangle 45">
                <a:extLst>
                  <a:ext uri="{FF2B5EF4-FFF2-40B4-BE49-F238E27FC236}">
                    <a16:creationId xmlns:a16="http://schemas.microsoft.com/office/drawing/2014/main" id="{CE5A8BEB-D9DF-4FCE-90C2-19086B636819}"/>
                  </a:ext>
                </a:extLst>
              </p:cNvPr>
              <p:cNvSpPr>
                <a:spLocks noChangeArrowheads="1"/>
              </p:cNvSpPr>
              <p:nvPr/>
            </p:nvSpPr>
            <p:spPr bwMode="auto">
              <a:xfrm>
                <a:off x="4116" y="1387"/>
                <a:ext cx="377" cy="243"/>
              </a:xfrm>
              <a:prstGeom prst="rect">
                <a:avLst/>
              </a:prstGeom>
              <a:solidFill>
                <a:srgbClr val="3399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896" name="Rectangle 46">
                <a:extLst>
                  <a:ext uri="{FF2B5EF4-FFF2-40B4-BE49-F238E27FC236}">
                    <a16:creationId xmlns:a16="http://schemas.microsoft.com/office/drawing/2014/main" id="{00484BEC-A7D4-4C88-8191-B212FB4A58BD}"/>
                  </a:ext>
                </a:extLst>
              </p:cNvPr>
              <p:cNvSpPr>
                <a:spLocks noChangeArrowheads="1"/>
              </p:cNvSpPr>
              <p:nvPr/>
            </p:nvSpPr>
            <p:spPr bwMode="auto">
              <a:xfrm>
                <a:off x="4116" y="1387"/>
                <a:ext cx="377" cy="243"/>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482" name="Rectangle 48">
              <a:extLst>
                <a:ext uri="{FF2B5EF4-FFF2-40B4-BE49-F238E27FC236}">
                  <a16:creationId xmlns:a16="http://schemas.microsoft.com/office/drawing/2014/main" id="{0524A97C-F389-49D6-94D8-BCECC2A4B313}"/>
                </a:ext>
              </a:extLst>
            </p:cNvPr>
            <p:cNvSpPr>
              <a:spLocks noChangeArrowheads="1"/>
            </p:cNvSpPr>
            <p:nvPr/>
          </p:nvSpPr>
          <p:spPr bwMode="auto">
            <a:xfrm>
              <a:off x="4161" y="1463"/>
              <a:ext cx="22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[HCO</a:t>
              </a:r>
              <a:endParaRPr lang="cs-CZ" altLang="cs-CZ" sz="2399">
                <a:latin typeface="Times New Roman" panose="02020603050405020304" pitchFamily="18" charset="0"/>
              </a:endParaRPr>
            </a:p>
          </p:txBody>
        </p:sp>
        <p:sp>
          <p:nvSpPr>
            <p:cNvPr id="104483" name="Rectangle 49">
              <a:extLst>
                <a:ext uri="{FF2B5EF4-FFF2-40B4-BE49-F238E27FC236}">
                  <a16:creationId xmlns:a16="http://schemas.microsoft.com/office/drawing/2014/main" id="{6A52A2FC-910D-416D-BC06-A89200AF2263}"/>
                </a:ext>
              </a:extLst>
            </p:cNvPr>
            <p:cNvSpPr>
              <a:spLocks noChangeArrowheads="1"/>
            </p:cNvSpPr>
            <p:nvPr/>
          </p:nvSpPr>
          <p:spPr bwMode="auto">
            <a:xfrm>
              <a:off x="4375" y="1512"/>
              <a:ext cx="31"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000000"/>
                  </a:solidFill>
                  <a:latin typeface="Arial" panose="020B0604020202020204" pitchFamily="34" charset="0"/>
                </a:rPr>
                <a:t>3</a:t>
              </a:r>
              <a:endParaRPr lang="cs-CZ" altLang="cs-CZ" sz="2399">
                <a:latin typeface="Times New Roman" panose="02020603050405020304" pitchFamily="18" charset="0"/>
              </a:endParaRPr>
            </a:p>
          </p:txBody>
        </p:sp>
        <p:sp>
          <p:nvSpPr>
            <p:cNvPr id="104484" name="Rectangle 50">
              <a:extLst>
                <a:ext uri="{FF2B5EF4-FFF2-40B4-BE49-F238E27FC236}">
                  <a16:creationId xmlns:a16="http://schemas.microsoft.com/office/drawing/2014/main" id="{D4417178-B2B0-4844-90C2-038AC917DA09}"/>
                </a:ext>
              </a:extLst>
            </p:cNvPr>
            <p:cNvSpPr>
              <a:spLocks noChangeArrowheads="1"/>
            </p:cNvSpPr>
            <p:nvPr/>
          </p:nvSpPr>
          <p:spPr bwMode="auto">
            <a:xfrm>
              <a:off x="4406" y="1450"/>
              <a:ext cx="19"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000000"/>
                  </a:solidFill>
                  <a:latin typeface="Arial" panose="020B0604020202020204" pitchFamily="34" charset="0"/>
                </a:rPr>
                <a:t>-</a:t>
              </a:r>
              <a:endParaRPr lang="cs-CZ" altLang="cs-CZ" sz="2399">
                <a:latin typeface="Times New Roman" panose="02020603050405020304" pitchFamily="18" charset="0"/>
              </a:endParaRPr>
            </a:p>
          </p:txBody>
        </p:sp>
        <p:sp>
          <p:nvSpPr>
            <p:cNvPr id="104485" name="Rectangle 51">
              <a:extLst>
                <a:ext uri="{FF2B5EF4-FFF2-40B4-BE49-F238E27FC236}">
                  <a16:creationId xmlns:a16="http://schemas.microsoft.com/office/drawing/2014/main" id="{BC24144B-8E73-482A-BDE7-B9E273CBAB37}"/>
                </a:ext>
              </a:extLst>
            </p:cNvPr>
            <p:cNvSpPr>
              <a:spLocks noChangeArrowheads="1"/>
            </p:cNvSpPr>
            <p:nvPr/>
          </p:nvSpPr>
          <p:spPr bwMode="auto">
            <a:xfrm>
              <a:off x="4425" y="1463"/>
              <a:ext cx="2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a:t>
              </a:r>
              <a:endParaRPr lang="cs-CZ" altLang="cs-CZ" sz="2399">
                <a:latin typeface="Times New Roman" panose="02020603050405020304" pitchFamily="18" charset="0"/>
              </a:endParaRPr>
            </a:p>
          </p:txBody>
        </p:sp>
        <p:grpSp>
          <p:nvGrpSpPr>
            <p:cNvPr id="104486" name="Group 230">
              <a:extLst>
                <a:ext uri="{FF2B5EF4-FFF2-40B4-BE49-F238E27FC236}">
                  <a16:creationId xmlns:a16="http://schemas.microsoft.com/office/drawing/2014/main" id="{522B204B-F21E-4DAF-A3F5-9BA9A5846491}"/>
                </a:ext>
              </a:extLst>
            </p:cNvPr>
            <p:cNvGrpSpPr>
              <a:grpSpLocks/>
            </p:cNvGrpSpPr>
            <p:nvPr/>
          </p:nvGrpSpPr>
          <p:grpSpPr bwMode="auto">
            <a:xfrm>
              <a:off x="3582" y="1012"/>
              <a:ext cx="452" cy="973"/>
              <a:chOff x="3582" y="1012"/>
              <a:chExt cx="452" cy="973"/>
            </a:xfrm>
          </p:grpSpPr>
          <p:sp>
            <p:nvSpPr>
              <p:cNvPr id="104717" name="Freeform 52">
                <a:extLst>
                  <a:ext uri="{FF2B5EF4-FFF2-40B4-BE49-F238E27FC236}">
                    <a16:creationId xmlns:a16="http://schemas.microsoft.com/office/drawing/2014/main" id="{9799E0CD-686C-4A9A-A2D9-AC3141C1A851}"/>
                  </a:ext>
                </a:extLst>
              </p:cNvPr>
              <p:cNvSpPr>
                <a:spLocks/>
              </p:cNvSpPr>
              <p:nvPr/>
            </p:nvSpPr>
            <p:spPr bwMode="auto">
              <a:xfrm>
                <a:off x="3947" y="1798"/>
                <a:ext cx="57" cy="52"/>
              </a:xfrm>
              <a:custGeom>
                <a:avLst/>
                <a:gdLst>
                  <a:gd name="T0" fmla="*/ 7 w 57"/>
                  <a:gd name="T1" fmla="*/ 37 h 52"/>
                  <a:gd name="T2" fmla="*/ 7 w 57"/>
                  <a:gd name="T3" fmla="*/ 37 h 52"/>
                  <a:gd name="T4" fmla="*/ 17 w 57"/>
                  <a:gd name="T5" fmla="*/ 27 h 52"/>
                  <a:gd name="T6" fmla="*/ 25 w 57"/>
                  <a:gd name="T7" fmla="*/ 18 h 52"/>
                  <a:gd name="T8" fmla="*/ 34 w 57"/>
                  <a:gd name="T9" fmla="*/ 11 h 52"/>
                  <a:gd name="T10" fmla="*/ 34 w 57"/>
                  <a:gd name="T11" fmla="*/ 11 h 52"/>
                  <a:gd name="T12" fmla="*/ 43 w 57"/>
                  <a:gd name="T13" fmla="*/ 4 h 52"/>
                  <a:gd name="T14" fmla="*/ 47 w 57"/>
                  <a:gd name="T15" fmla="*/ 2 h 52"/>
                  <a:gd name="T16" fmla="*/ 50 w 57"/>
                  <a:gd name="T17" fmla="*/ 0 h 52"/>
                  <a:gd name="T18" fmla="*/ 53 w 57"/>
                  <a:gd name="T19" fmla="*/ 0 h 52"/>
                  <a:gd name="T20" fmla="*/ 55 w 57"/>
                  <a:gd name="T21" fmla="*/ 2 h 52"/>
                  <a:gd name="T22" fmla="*/ 57 w 57"/>
                  <a:gd name="T23" fmla="*/ 6 h 52"/>
                  <a:gd name="T24" fmla="*/ 57 w 57"/>
                  <a:gd name="T25" fmla="*/ 12 h 52"/>
                  <a:gd name="T26" fmla="*/ 57 w 57"/>
                  <a:gd name="T27" fmla="*/ 12 h 52"/>
                  <a:gd name="T28" fmla="*/ 56 w 57"/>
                  <a:gd name="T29" fmla="*/ 24 h 52"/>
                  <a:gd name="T30" fmla="*/ 55 w 57"/>
                  <a:gd name="T31" fmla="*/ 32 h 52"/>
                  <a:gd name="T32" fmla="*/ 54 w 57"/>
                  <a:gd name="T33" fmla="*/ 35 h 52"/>
                  <a:gd name="T34" fmla="*/ 52 w 57"/>
                  <a:gd name="T35" fmla="*/ 37 h 52"/>
                  <a:gd name="T36" fmla="*/ 49 w 57"/>
                  <a:gd name="T37" fmla="*/ 39 h 52"/>
                  <a:gd name="T38" fmla="*/ 44 w 57"/>
                  <a:gd name="T39" fmla="*/ 42 h 52"/>
                  <a:gd name="T40" fmla="*/ 44 w 57"/>
                  <a:gd name="T41" fmla="*/ 42 h 52"/>
                  <a:gd name="T42" fmla="*/ 34 w 57"/>
                  <a:gd name="T43" fmla="*/ 46 h 52"/>
                  <a:gd name="T44" fmla="*/ 24 w 57"/>
                  <a:gd name="T45" fmla="*/ 48 h 52"/>
                  <a:gd name="T46" fmla="*/ 7 w 57"/>
                  <a:gd name="T47" fmla="*/ 52 h 52"/>
                  <a:gd name="T48" fmla="*/ 7 w 57"/>
                  <a:gd name="T49" fmla="*/ 52 h 52"/>
                  <a:gd name="T50" fmla="*/ 4 w 57"/>
                  <a:gd name="T51" fmla="*/ 52 h 52"/>
                  <a:gd name="T52" fmla="*/ 2 w 57"/>
                  <a:gd name="T53" fmla="*/ 51 h 52"/>
                  <a:gd name="T54" fmla="*/ 1 w 57"/>
                  <a:gd name="T55" fmla="*/ 50 h 52"/>
                  <a:gd name="T56" fmla="*/ 0 w 57"/>
                  <a:gd name="T57" fmla="*/ 49 h 52"/>
                  <a:gd name="T58" fmla="*/ 0 w 57"/>
                  <a:gd name="T59" fmla="*/ 47 h 52"/>
                  <a:gd name="T60" fmla="*/ 2 w 57"/>
                  <a:gd name="T61" fmla="*/ 44 h 52"/>
                  <a:gd name="T62" fmla="*/ 7 w 57"/>
                  <a:gd name="T63" fmla="*/ 37 h 52"/>
                  <a:gd name="T64" fmla="*/ 7 w 57"/>
                  <a:gd name="T65" fmla="*/ 37 h 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57" h="52">
                    <a:moveTo>
                      <a:pt x="7" y="37"/>
                    </a:moveTo>
                    <a:lnTo>
                      <a:pt x="7" y="37"/>
                    </a:lnTo>
                    <a:lnTo>
                      <a:pt x="17" y="27"/>
                    </a:lnTo>
                    <a:lnTo>
                      <a:pt x="25" y="18"/>
                    </a:lnTo>
                    <a:lnTo>
                      <a:pt x="34" y="11"/>
                    </a:lnTo>
                    <a:lnTo>
                      <a:pt x="43" y="4"/>
                    </a:lnTo>
                    <a:lnTo>
                      <a:pt x="47" y="2"/>
                    </a:lnTo>
                    <a:lnTo>
                      <a:pt x="50" y="0"/>
                    </a:lnTo>
                    <a:lnTo>
                      <a:pt x="53" y="0"/>
                    </a:lnTo>
                    <a:lnTo>
                      <a:pt x="55" y="2"/>
                    </a:lnTo>
                    <a:lnTo>
                      <a:pt x="57" y="6"/>
                    </a:lnTo>
                    <a:lnTo>
                      <a:pt x="57" y="12"/>
                    </a:lnTo>
                    <a:lnTo>
                      <a:pt x="56" y="24"/>
                    </a:lnTo>
                    <a:lnTo>
                      <a:pt x="55" y="32"/>
                    </a:lnTo>
                    <a:lnTo>
                      <a:pt x="54" y="35"/>
                    </a:lnTo>
                    <a:lnTo>
                      <a:pt x="52" y="37"/>
                    </a:lnTo>
                    <a:lnTo>
                      <a:pt x="49" y="39"/>
                    </a:lnTo>
                    <a:lnTo>
                      <a:pt x="44" y="42"/>
                    </a:lnTo>
                    <a:lnTo>
                      <a:pt x="34" y="46"/>
                    </a:lnTo>
                    <a:lnTo>
                      <a:pt x="24" y="48"/>
                    </a:lnTo>
                    <a:lnTo>
                      <a:pt x="7" y="52"/>
                    </a:lnTo>
                    <a:lnTo>
                      <a:pt x="4" y="52"/>
                    </a:lnTo>
                    <a:lnTo>
                      <a:pt x="2" y="51"/>
                    </a:lnTo>
                    <a:lnTo>
                      <a:pt x="1" y="50"/>
                    </a:lnTo>
                    <a:lnTo>
                      <a:pt x="0" y="49"/>
                    </a:lnTo>
                    <a:lnTo>
                      <a:pt x="0" y="47"/>
                    </a:lnTo>
                    <a:lnTo>
                      <a:pt x="2" y="44"/>
                    </a:lnTo>
                    <a:lnTo>
                      <a:pt x="7"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18" name="Freeform 53">
                <a:extLst>
                  <a:ext uri="{FF2B5EF4-FFF2-40B4-BE49-F238E27FC236}">
                    <a16:creationId xmlns:a16="http://schemas.microsoft.com/office/drawing/2014/main" id="{B03716E1-F434-4A01-A627-BB31F9C12806}"/>
                  </a:ext>
                </a:extLst>
              </p:cNvPr>
              <p:cNvSpPr>
                <a:spLocks/>
              </p:cNvSpPr>
              <p:nvPr/>
            </p:nvSpPr>
            <p:spPr bwMode="auto">
              <a:xfrm>
                <a:off x="3949" y="1799"/>
                <a:ext cx="53" cy="50"/>
              </a:xfrm>
              <a:custGeom>
                <a:avLst/>
                <a:gdLst>
                  <a:gd name="T0" fmla="*/ 53 w 53"/>
                  <a:gd name="T1" fmla="*/ 12 h 50"/>
                  <a:gd name="T2" fmla="*/ 53 w 53"/>
                  <a:gd name="T3" fmla="*/ 12 h 50"/>
                  <a:gd name="T4" fmla="*/ 53 w 53"/>
                  <a:gd name="T5" fmla="*/ 23 h 50"/>
                  <a:gd name="T6" fmla="*/ 52 w 53"/>
                  <a:gd name="T7" fmla="*/ 31 h 50"/>
                  <a:gd name="T8" fmla="*/ 51 w 53"/>
                  <a:gd name="T9" fmla="*/ 33 h 50"/>
                  <a:gd name="T10" fmla="*/ 49 w 53"/>
                  <a:gd name="T11" fmla="*/ 36 h 50"/>
                  <a:gd name="T12" fmla="*/ 42 w 53"/>
                  <a:gd name="T13" fmla="*/ 40 h 50"/>
                  <a:gd name="T14" fmla="*/ 42 w 53"/>
                  <a:gd name="T15" fmla="*/ 40 h 50"/>
                  <a:gd name="T16" fmla="*/ 32 w 53"/>
                  <a:gd name="T17" fmla="*/ 44 h 50"/>
                  <a:gd name="T18" fmla="*/ 23 w 53"/>
                  <a:gd name="T19" fmla="*/ 46 h 50"/>
                  <a:gd name="T20" fmla="*/ 6 w 53"/>
                  <a:gd name="T21" fmla="*/ 49 h 50"/>
                  <a:gd name="T22" fmla="*/ 6 w 53"/>
                  <a:gd name="T23" fmla="*/ 49 h 50"/>
                  <a:gd name="T24" fmla="*/ 3 w 53"/>
                  <a:gd name="T25" fmla="*/ 50 h 50"/>
                  <a:gd name="T26" fmla="*/ 1 w 53"/>
                  <a:gd name="T27" fmla="*/ 49 h 50"/>
                  <a:gd name="T28" fmla="*/ 0 w 53"/>
                  <a:gd name="T29" fmla="*/ 48 h 50"/>
                  <a:gd name="T30" fmla="*/ 0 w 53"/>
                  <a:gd name="T31" fmla="*/ 47 h 50"/>
                  <a:gd name="T32" fmla="*/ 0 w 53"/>
                  <a:gd name="T33" fmla="*/ 45 h 50"/>
                  <a:gd name="T34" fmla="*/ 1 w 53"/>
                  <a:gd name="T35" fmla="*/ 42 h 50"/>
                  <a:gd name="T36" fmla="*/ 5 w 53"/>
                  <a:gd name="T37" fmla="*/ 35 h 50"/>
                  <a:gd name="T38" fmla="*/ 5 w 53"/>
                  <a:gd name="T39" fmla="*/ 35 h 50"/>
                  <a:gd name="T40" fmla="*/ 15 w 53"/>
                  <a:gd name="T41" fmla="*/ 26 h 50"/>
                  <a:gd name="T42" fmla="*/ 23 w 53"/>
                  <a:gd name="T43" fmla="*/ 17 h 50"/>
                  <a:gd name="T44" fmla="*/ 32 w 53"/>
                  <a:gd name="T45" fmla="*/ 10 h 50"/>
                  <a:gd name="T46" fmla="*/ 32 w 53"/>
                  <a:gd name="T47" fmla="*/ 10 h 50"/>
                  <a:gd name="T48" fmla="*/ 40 w 53"/>
                  <a:gd name="T49" fmla="*/ 5 h 50"/>
                  <a:gd name="T50" fmla="*/ 44 w 53"/>
                  <a:gd name="T51" fmla="*/ 2 h 50"/>
                  <a:gd name="T52" fmla="*/ 47 w 53"/>
                  <a:gd name="T53" fmla="*/ 0 h 50"/>
                  <a:gd name="T54" fmla="*/ 50 w 53"/>
                  <a:gd name="T55" fmla="*/ 0 h 50"/>
                  <a:gd name="T56" fmla="*/ 52 w 53"/>
                  <a:gd name="T57" fmla="*/ 2 h 50"/>
                  <a:gd name="T58" fmla="*/ 53 w 53"/>
                  <a:gd name="T59" fmla="*/ 6 h 50"/>
                  <a:gd name="T60" fmla="*/ 53 w 53"/>
                  <a:gd name="T61" fmla="*/ 12 h 50"/>
                  <a:gd name="T62" fmla="*/ 53 w 53"/>
                  <a:gd name="T63" fmla="*/ 12 h 5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3" h="50">
                    <a:moveTo>
                      <a:pt x="53" y="12"/>
                    </a:moveTo>
                    <a:lnTo>
                      <a:pt x="53" y="12"/>
                    </a:lnTo>
                    <a:lnTo>
                      <a:pt x="53" y="23"/>
                    </a:lnTo>
                    <a:lnTo>
                      <a:pt x="52" y="31"/>
                    </a:lnTo>
                    <a:lnTo>
                      <a:pt x="51" y="33"/>
                    </a:lnTo>
                    <a:lnTo>
                      <a:pt x="49" y="36"/>
                    </a:lnTo>
                    <a:lnTo>
                      <a:pt x="42" y="40"/>
                    </a:lnTo>
                    <a:lnTo>
                      <a:pt x="32" y="44"/>
                    </a:lnTo>
                    <a:lnTo>
                      <a:pt x="23" y="46"/>
                    </a:lnTo>
                    <a:lnTo>
                      <a:pt x="6" y="49"/>
                    </a:lnTo>
                    <a:lnTo>
                      <a:pt x="3" y="50"/>
                    </a:lnTo>
                    <a:lnTo>
                      <a:pt x="1" y="49"/>
                    </a:lnTo>
                    <a:lnTo>
                      <a:pt x="0" y="48"/>
                    </a:lnTo>
                    <a:lnTo>
                      <a:pt x="0" y="47"/>
                    </a:lnTo>
                    <a:lnTo>
                      <a:pt x="0" y="45"/>
                    </a:lnTo>
                    <a:lnTo>
                      <a:pt x="1" y="42"/>
                    </a:lnTo>
                    <a:lnTo>
                      <a:pt x="5" y="35"/>
                    </a:lnTo>
                    <a:lnTo>
                      <a:pt x="15" y="26"/>
                    </a:lnTo>
                    <a:lnTo>
                      <a:pt x="23" y="17"/>
                    </a:lnTo>
                    <a:lnTo>
                      <a:pt x="32" y="10"/>
                    </a:lnTo>
                    <a:lnTo>
                      <a:pt x="40" y="5"/>
                    </a:lnTo>
                    <a:lnTo>
                      <a:pt x="44" y="2"/>
                    </a:lnTo>
                    <a:lnTo>
                      <a:pt x="47" y="0"/>
                    </a:lnTo>
                    <a:lnTo>
                      <a:pt x="50" y="0"/>
                    </a:lnTo>
                    <a:lnTo>
                      <a:pt x="52" y="2"/>
                    </a:lnTo>
                    <a:lnTo>
                      <a:pt x="53" y="6"/>
                    </a:lnTo>
                    <a:lnTo>
                      <a:pt x="53" y="12"/>
                    </a:lnTo>
                    <a:close/>
                  </a:path>
                </a:pathLst>
              </a:custGeom>
              <a:solidFill>
                <a:srgbClr val="FFF9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19" name="Freeform 54">
                <a:extLst>
                  <a:ext uri="{FF2B5EF4-FFF2-40B4-BE49-F238E27FC236}">
                    <a16:creationId xmlns:a16="http://schemas.microsoft.com/office/drawing/2014/main" id="{E8665168-B67D-467F-814E-738F6E732149}"/>
                  </a:ext>
                </a:extLst>
              </p:cNvPr>
              <p:cNvSpPr>
                <a:spLocks/>
              </p:cNvSpPr>
              <p:nvPr/>
            </p:nvSpPr>
            <p:spPr bwMode="auto">
              <a:xfrm>
                <a:off x="3950" y="1800"/>
                <a:ext cx="51" cy="47"/>
              </a:xfrm>
              <a:custGeom>
                <a:avLst/>
                <a:gdLst>
                  <a:gd name="T0" fmla="*/ 51 w 51"/>
                  <a:gd name="T1" fmla="*/ 11 h 47"/>
                  <a:gd name="T2" fmla="*/ 51 w 51"/>
                  <a:gd name="T3" fmla="*/ 11 h 47"/>
                  <a:gd name="T4" fmla="*/ 51 w 51"/>
                  <a:gd name="T5" fmla="*/ 22 h 47"/>
                  <a:gd name="T6" fmla="*/ 50 w 51"/>
                  <a:gd name="T7" fmla="*/ 29 h 47"/>
                  <a:gd name="T8" fmla="*/ 48 w 51"/>
                  <a:gd name="T9" fmla="*/ 32 h 47"/>
                  <a:gd name="T10" fmla="*/ 47 w 51"/>
                  <a:gd name="T11" fmla="*/ 34 h 47"/>
                  <a:gd name="T12" fmla="*/ 40 w 51"/>
                  <a:gd name="T13" fmla="*/ 38 h 47"/>
                  <a:gd name="T14" fmla="*/ 40 w 51"/>
                  <a:gd name="T15" fmla="*/ 38 h 47"/>
                  <a:gd name="T16" fmla="*/ 31 w 51"/>
                  <a:gd name="T17" fmla="*/ 42 h 47"/>
                  <a:gd name="T18" fmla="*/ 22 w 51"/>
                  <a:gd name="T19" fmla="*/ 44 h 47"/>
                  <a:gd name="T20" fmla="*/ 6 w 51"/>
                  <a:gd name="T21" fmla="*/ 47 h 47"/>
                  <a:gd name="T22" fmla="*/ 6 w 51"/>
                  <a:gd name="T23" fmla="*/ 47 h 47"/>
                  <a:gd name="T24" fmla="*/ 3 w 51"/>
                  <a:gd name="T25" fmla="*/ 47 h 47"/>
                  <a:gd name="T26" fmla="*/ 2 w 51"/>
                  <a:gd name="T27" fmla="*/ 47 h 47"/>
                  <a:gd name="T28" fmla="*/ 0 w 51"/>
                  <a:gd name="T29" fmla="*/ 46 h 47"/>
                  <a:gd name="T30" fmla="*/ 0 w 51"/>
                  <a:gd name="T31" fmla="*/ 45 h 47"/>
                  <a:gd name="T32" fmla="*/ 0 w 51"/>
                  <a:gd name="T33" fmla="*/ 43 h 47"/>
                  <a:gd name="T34" fmla="*/ 1 w 51"/>
                  <a:gd name="T35" fmla="*/ 40 h 47"/>
                  <a:gd name="T36" fmla="*/ 5 w 51"/>
                  <a:gd name="T37" fmla="*/ 34 h 47"/>
                  <a:gd name="T38" fmla="*/ 5 w 51"/>
                  <a:gd name="T39" fmla="*/ 34 h 47"/>
                  <a:gd name="T40" fmla="*/ 15 w 51"/>
                  <a:gd name="T41" fmla="*/ 25 h 47"/>
                  <a:gd name="T42" fmla="*/ 23 w 51"/>
                  <a:gd name="T43" fmla="*/ 17 h 47"/>
                  <a:gd name="T44" fmla="*/ 31 w 51"/>
                  <a:gd name="T45" fmla="*/ 10 h 47"/>
                  <a:gd name="T46" fmla="*/ 31 w 51"/>
                  <a:gd name="T47" fmla="*/ 10 h 47"/>
                  <a:gd name="T48" fmla="*/ 39 w 51"/>
                  <a:gd name="T49" fmla="*/ 5 h 47"/>
                  <a:gd name="T50" fmla="*/ 42 w 51"/>
                  <a:gd name="T51" fmla="*/ 2 h 47"/>
                  <a:gd name="T52" fmla="*/ 45 w 51"/>
                  <a:gd name="T53" fmla="*/ 1 h 47"/>
                  <a:gd name="T54" fmla="*/ 48 w 51"/>
                  <a:gd name="T55" fmla="*/ 0 h 47"/>
                  <a:gd name="T56" fmla="*/ 50 w 51"/>
                  <a:gd name="T57" fmla="*/ 2 h 47"/>
                  <a:gd name="T58" fmla="*/ 51 w 51"/>
                  <a:gd name="T59" fmla="*/ 6 h 47"/>
                  <a:gd name="T60" fmla="*/ 51 w 51"/>
                  <a:gd name="T61" fmla="*/ 11 h 47"/>
                  <a:gd name="T62" fmla="*/ 51 w 51"/>
                  <a:gd name="T63" fmla="*/ 11 h 4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1" h="47">
                    <a:moveTo>
                      <a:pt x="51" y="11"/>
                    </a:moveTo>
                    <a:lnTo>
                      <a:pt x="51" y="11"/>
                    </a:lnTo>
                    <a:lnTo>
                      <a:pt x="51" y="22"/>
                    </a:lnTo>
                    <a:lnTo>
                      <a:pt x="50" y="29"/>
                    </a:lnTo>
                    <a:lnTo>
                      <a:pt x="48" y="32"/>
                    </a:lnTo>
                    <a:lnTo>
                      <a:pt x="47" y="34"/>
                    </a:lnTo>
                    <a:lnTo>
                      <a:pt x="40" y="38"/>
                    </a:lnTo>
                    <a:lnTo>
                      <a:pt x="31" y="42"/>
                    </a:lnTo>
                    <a:lnTo>
                      <a:pt x="22" y="44"/>
                    </a:lnTo>
                    <a:lnTo>
                      <a:pt x="6" y="47"/>
                    </a:lnTo>
                    <a:lnTo>
                      <a:pt x="3" y="47"/>
                    </a:lnTo>
                    <a:lnTo>
                      <a:pt x="2" y="47"/>
                    </a:lnTo>
                    <a:lnTo>
                      <a:pt x="0" y="46"/>
                    </a:lnTo>
                    <a:lnTo>
                      <a:pt x="0" y="45"/>
                    </a:lnTo>
                    <a:lnTo>
                      <a:pt x="0" y="43"/>
                    </a:lnTo>
                    <a:lnTo>
                      <a:pt x="1" y="40"/>
                    </a:lnTo>
                    <a:lnTo>
                      <a:pt x="5" y="34"/>
                    </a:lnTo>
                    <a:lnTo>
                      <a:pt x="15" y="25"/>
                    </a:lnTo>
                    <a:lnTo>
                      <a:pt x="23" y="17"/>
                    </a:lnTo>
                    <a:lnTo>
                      <a:pt x="31" y="10"/>
                    </a:lnTo>
                    <a:lnTo>
                      <a:pt x="39" y="5"/>
                    </a:lnTo>
                    <a:lnTo>
                      <a:pt x="42" y="2"/>
                    </a:lnTo>
                    <a:lnTo>
                      <a:pt x="45" y="1"/>
                    </a:lnTo>
                    <a:lnTo>
                      <a:pt x="48" y="0"/>
                    </a:lnTo>
                    <a:lnTo>
                      <a:pt x="50" y="2"/>
                    </a:lnTo>
                    <a:lnTo>
                      <a:pt x="51" y="6"/>
                    </a:lnTo>
                    <a:lnTo>
                      <a:pt x="51" y="11"/>
                    </a:lnTo>
                    <a:close/>
                  </a:path>
                </a:pathLst>
              </a:custGeom>
              <a:solidFill>
                <a:srgbClr val="FFF3E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0" name="Freeform 55">
                <a:extLst>
                  <a:ext uri="{FF2B5EF4-FFF2-40B4-BE49-F238E27FC236}">
                    <a16:creationId xmlns:a16="http://schemas.microsoft.com/office/drawing/2014/main" id="{B8164C07-A66E-4D38-8D54-E7C3B8DBEA49}"/>
                  </a:ext>
                </a:extLst>
              </p:cNvPr>
              <p:cNvSpPr>
                <a:spLocks/>
              </p:cNvSpPr>
              <p:nvPr/>
            </p:nvSpPr>
            <p:spPr bwMode="auto">
              <a:xfrm>
                <a:off x="3951" y="1802"/>
                <a:ext cx="49" cy="44"/>
              </a:xfrm>
              <a:custGeom>
                <a:avLst/>
                <a:gdLst>
                  <a:gd name="T0" fmla="*/ 49 w 49"/>
                  <a:gd name="T1" fmla="*/ 10 h 44"/>
                  <a:gd name="T2" fmla="*/ 49 w 49"/>
                  <a:gd name="T3" fmla="*/ 10 h 44"/>
                  <a:gd name="T4" fmla="*/ 49 w 49"/>
                  <a:gd name="T5" fmla="*/ 20 h 44"/>
                  <a:gd name="T6" fmla="*/ 48 w 49"/>
                  <a:gd name="T7" fmla="*/ 27 h 44"/>
                  <a:gd name="T8" fmla="*/ 46 w 49"/>
                  <a:gd name="T9" fmla="*/ 30 h 44"/>
                  <a:gd name="T10" fmla="*/ 45 w 49"/>
                  <a:gd name="T11" fmla="*/ 32 h 44"/>
                  <a:gd name="T12" fmla="*/ 38 w 49"/>
                  <a:gd name="T13" fmla="*/ 36 h 44"/>
                  <a:gd name="T14" fmla="*/ 38 w 49"/>
                  <a:gd name="T15" fmla="*/ 36 h 44"/>
                  <a:gd name="T16" fmla="*/ 30 w 49"/>
                  <a:gd name="T17" fmla="*/ 39 h 44"/>
                  <a:gd name="T18" fmla="*/ 21 w 49"/>
                  <a:gd name="T19" fmla="*/ 41 h 44"/>
                  <a:gd name="T20" fmla="*/ 6 w 49"/>
                  <a:gd name="T21" fmla="*/ 44 h 44"/>
                  <a:gd name="T22" fmla="*/ 6 w 49"/>
                  <a:gd name="T23" fmla="*/ 44 h 44"/>
                  <a:gd name="T24" fmla="*/ 2 w 49"/>
                  <a:gd name="T25" fmla="*/ 44 h 44"/>
                  <a:gd name="T26" fmla="*/ 1 w 49"/>
                  <a:gd name="T27" fmla="*/ 43 h 44"/>
                  <a:gd name="T28" fmla="*/ 0 w 49"/>
                  <a:gd name="T29" fmla="*/ 42 h 44"/>
                  <a:gd name="T30" fmla="*/ 0 w 49"/>
                  <a:gd name="T31" fmla="*/ 40 h 44"/>
                  <a:gd name="T32" fmla="*/ 1 w 49"/>
                  <a:gd name="T33" fmla="*/ 37 h 44"/>
                  <a:gd name="T34" fmla="*/ 5 w 49"/>
                  <a:gd name="T35" fmla="*/ 31 h 44"/>
                  <a:gd name="T36" fmla="*/ 5 w 49"/>
                  <a:gd name="T37" fmla="*/ 31 h 44"/>
                  <a:gd name="T38" fmla="*/ 14 w 49"/>
                  <a:gd name="T39" fmla="*/ 23 h 44"/>
                  <a:gd name="T40" fmla="*/ 22 w 49"/>
                  <a:gd name="T41" fmla="*/ 15 h 44"/>
                  <a:gd name="T42" fmla="*/ 30 w 49"/>
                  <a:gd name="T43" fmla="*/ 9 h 44"/>
                  <a:gd name="T44" fmla="*/ 30 w 49"/>
                  <a:gd name="T45" fmla="*/ 9 h 44"/>
                  <a:gd name="T46" fmla="*/ 37 w 49"/>
                  <a:gd name="T47" fmla="*/ 4 h 44"/>
                  <a:gd name="T48" fmla="*/ 44 w 49"/>
                  <a:gd name="T49" fmla="*/ 0 h 44"/>
                  <a:gd name="T50" fmla="*/ 46 w 49"/>
                  <a:gd name="T51" fmla="*/ 0 h 44"/>
                  <a:gd name="T52" fmla="*/ 48 w 49"/>
                  <a:gd name="T53" fmla="*/ 2 h 44"/>
                  <a:gd name="T54" fmla="*/ 49 w 49"/>
                  <a:gd name="T55" fmla="*/ 5 h 44"/>
                  <a:gd name="T56" fmla="*/ 49 w 49"/>
                  <a:gd name="T57" fmla="*/ 10 h 44"/>
                  <a:gd name="T58" fmla="*/ 49 w 49"/>
                  <a:gd name="T59" fmla="*/ 10 h 4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49" h="44">
                    <a:moveTo>
                      <a:pt x="49" y="10"/>
                    </a:moveTo>
                    <a:lnTo>
                      <a:pt x="49" y="10"/>
                    </a:lnTo>
                    <a:lnTo>
                      <a:pt x="49" y="20"/>
                    </a:lnTo>
                    <a:lnTo>
                      <a:pt x="48" y="27"/>
                    </a:lnTo>
                    <a:lnTo>
                      <a:pt x="46" y="30"/>
                    </a:lnTo>
                    <a:lnTo>
                      <a:pt x="45" y="32"/>
                    </a:lnTo>
                    <a:lnTo>
                      <a:pt x="38" y="36"/>
                    </a:lnTo>
                    <a:lnTo>
                      <a:pt x="30" y="39"/>
                    </a:lnTo>
                    <a:lnTo>
                      <a:pt x="21" y="41"/>
                    </a:lnTo>
                    <a:lnTo>
                      <a:pt x="6" y="44"/>
                    </a:lnTo>
                    <a:lnTo>
                      <a:pt x="2" y="44"/>
                    </a:lnTo>
                    <a:lnTo>
                      <a:pt x="1" y="43"/>
                    </a:lnTo>
                    <a:lnTo>
                      <a:pt x="0" y="42"/>
                    </a:lnTo>
                    <a:lnTo>
                      <a:pt x="0" y="40"/>
                    </a:lnTo>
                    <a:lnTo>
                      <a:pt x="1" y="37"/>
                    </a:lnTo>
                    <a:lnTo>
                      <a:pt x="5" y="31"/>
                    </a:lnTo>
                    <a:lnTo>
                      <a:pt x="14" y="23"/>
                    </a:lnTo>
                    <a:lnTo>
                      <a:pt x="22" y="15"/>
                    </a:lnTo>
                    <a:lnTo>
                      <a:pt x="30" y="9"/>
                    </a:lnTo>
                    <a:lnTo>
                      <a:pt x="37" y="4"/>
                    </a:lnTo>
                    <a:lnTo>
                      <a:pt x="44" y="0"/>
                    </a:lnTo>
                    <a:lnTo>
                      <a:pt x="46" y="0"/>
                    </a:lnTo>
                    <a:lnTo>
                      <a:pt x="48" y="2"/>
                    </a:lnTo>
                    <a:lnTo>
                      <a:pt x="49" y="5"/>
                    </a:lnTo>
                    <a:lnTo>
                      <a:pt x="49" y="10"/>
                    </a:lnTo>
                    <a:close/>
                  </a:path>
                </a:pathLst>
              </a:custGeom>
              <a:solidFill>
                <a:srgbClr val="FEE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1" name="Freeform 56">
                <a:extLst>
                  <a:ext uri="{FF2B5EF4-FFF2-40B4-BE49-F238E27FC236}">
                    <a16:creationId xmlns:a16="http://schemas.microsoft.com/office/drawing/2014/main" id="{BA150471-BFB7-4F81-99D3-15429039BDC8}"/>
                  </a:ext>
                </a:extLst>
              </p:cNvPr>
              <p:cNvSpPr>
                <a:spLocks/>
              </p:cNvSpPr>
              <p:nvPr/>
            </p:nvSpPr>
            <p:spPr bwMode="auto">
              <a:xfrm>
                <a:off x="3952" y="1804"/>
                <a:ext cx="47" cy="41"/>
              </a:xfrm>
              <a:custGeom>
                <a:avLst/>
                <a:gdLst>
                  <a:gd name="T0" fmla="*/ 47 w 47"/>
                  <a:gd name="T1" fmla="*/ 9 h 41"/>
                  <a:gd name="T2" fmla="*/ 47 w 47"/>
                  <a:gd name="T3" fmla="*/ 9 h 41"/>
                  <a:gd name="T4" fmla="*/ 46 w 47"/>
                  <a:gd name="T5" fmla="*/ 18 h 41"/>
                  <a:gd name="T6" fmla="*/ 45 w 47"/>
                  <a:gd name="T7" fmla="*/ 25 h 41"/>
                  <a:gd name="T8" fmla="*/ 44 w 47"/>
                  <a:gd name="T9" fmla="*/ 27 h 41"/>
                  <a:gd name="T10" fmla="*/ 43 w 47"/>
                  <a:gd name="T11" fmla="*/ 29 h 41"/>
                  <a:gd name="T12" fmla="*/ 37 w 47"/>
                  <a:gd name="T13" fmla="*/ 33 h 41"/>
                  <a:gd name="T14" fmla="*/ 37 w 47"/>
                  <a:gd name="T15" fmla="*/ 33 h 41"/>
                  <a:gd name="T16" fmla="*/ 28 w 47"/>
                  <a:gd name="T17" fmla="*/ 36 h 41"/>
                  <a:gd name="T18" fmla="*/ 20 w 47"/>
                  <a:gd name="T19" fmla="*/ 38 h 41"/>
                  <a:gd name="T20" fmla="*/ 6 w 47"/>
                  <a:gd name="T21" fmla="*/ 41 h 41"/>
                  <a:gd name="T22" fmla="*/ 6 w 47"/>
                  <a:gd name="T23" fmla="*/ 41 h 41"/>
                  <a:gd name="T24" fmla="*/ 2 w 47"/>
                  <a:gd name="T25" fmla="*/ 41 h 41"/>
                  <a:gd name="T26" fmla="*/ 1 w 47"/>
                  <a:gd name="T27" fmla="*/ 40 h 41"/>
                  <a:gd name="T28" fmla="*/ 0 w 47"/>
                  <a:gd name="T29" fmla="*/ 39 h 41"/>
                  <a:gd name="T30" fmla="*/ 0 w 47"/>
                  <a:gd name="T31" fmla="*/ 37 h 41"/>
                  <a:gd name="T32" fmla="*/ 1 w 47"/>
                  <a:gd name="T33" fmla="*/ 35 h 41"/>
                  <a:gd name="T34" fmla="*/ 5 w 47"/>
                  <a:gd name="T35" fmla="*/ 29 h 41"/>
                  <a:gd name="T36" fmla="*/ 5 w 47"/>
                  <a:gd name="T37" fmla="*/ 29 h 41"/>
                  <a:gd name="T38" fmla="*/ 14 w 47"/>
                  <a:gd name="T39" fmla="*/ 21 h 41"/>
                  <a:gd name="T40" fmla="*/ 21 w 47"/>
                  <a:gd name="T41" fmla="*/ 14 h 41"/>
                  <a:gd name="T42" fmla="*/ 28 w 47"/>
                  <a:gd name="T43" fmla="*/ 8 h 41"/>
                  <a:gd name="T44" fmla="*/ 28 w 47"/>
                  <a:gd name="T45" fmla="*/ 8 h 41"/>
                  <a:gd name="T46" fmla="*/ 36 w 47"/>
                  <a:gd name="T47" fmla="*/ 3 h 41"/>
                  <a:gd name="T48" fmla="*/ 42 w 47"/>
                  <a:gd name="T49" fmla="*/ 0 h 41"/>
                  <a:gd name="T50" fmla="*/ 44 w 47"/>
                  <a:gd name="T51" fmla="*/ 0 h 41"/>
                  <a:gd name="T52" fmla="*/ 46 w 47"/>
                  <a:gd name="T53" fmla="*/ 1 h 41"/>
                  <a:gd name="T54" fmla="*/ 47 w 47"/>
                  <a:gd name="T55" fmla="*/ 4 h 41"/>
                  <a:gd name="T56" fmla="*/ 47 w 47"/>
                  <a:gd name="T57" fmla="*/ 9 h 41"/>
                  <a:gd name="T58" fmla="*/ 47 w 47"/>
                  <a:gd name="T59" fmla="*/ 9 h 4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47" h="41">
                    <a:moveTo>
                      <a:pt x="47" y="9"/>
                    </a:moveTo>
                    <a:lnTo>
                      <a:pt x="47" y="9"/>
                    </a:lnTo>
                    <a:lnTo>
                      <a:pt x="46" y="18"/>
                    </a:lnTo>
                    <a:lnTo>
                      <a:pt x="45" y="25"/>
                    </a:lnTo>
                    <a:lnTo>
                      <a:pt x="44" y="27"/>
                    </a:lnTo>
                    <a:lnTo>
                      <a:pt x="43" y="29"/>
                    </a:lnTo>
                    <a:lnTo>
                      <a:pt x="37" y="33"/>
                    </a:lnTo>
                    <a:lnTo>
                      <a:pt x="28" y="36"/>
                    </a:lnTo>
                    <a:lnTo>
                      <a:pt x="20" y="38"/>
                    </a:lnTo>
                    <a:lnTo>
                      <a:pt x="6" y="41"/>
                    </a:lnTo>
                    <a:lnTo>
                      <a:pt x="2" y="41"/>
                    </a:lnTo>
                    <a:lnTo>
                      <a:pt x="1" y="40"/>
                    </a:lnTo>
                    <a:lnTo>
                      <a:pt x="0" y="39"/>
                    </a:lnTo>
                    <a:lnTo>
                      <a:pt x="0" y="37"/>
                    </a:lnTo>
                    <a:lnTo>
                      <a:pt x="1" y="35"/>
                    </a:lnTo>
                    <a:lnTo>
                      <a:pt x="5" y="29"/>
                    </a:lnTo>
                    <a:lnTo>
                      <a:pt x="14" y="21"/>
                    </a:lnTo>
                    <a:lnTo>
                      <a:pt x="21" y="14"/>
                    </a:lnTo>
                    <a:lnTo>
                      <a:pt x="28" y="8"/>
                    </a:lnTo>
                    <a:lnTo>
                      <a:pt x="36" y="3"/>
                    </a:lnTo>
                    <a:lnTo>
                      <a:pt x="42" y="0"/>
                    </a:lnTo>
                    <a:lnTo>
                      <a:pt x="44" y="0"/>
                    </a:lnTo>
                    <a:lnTo>
                      <a:pt x="46" y="1"/>
                    </a:lnTo>
                    <a:lnTo>
                      <a:pt x="47" y="4"/>
                    </a:lnTo>
                    <a:lnTo>
                      <a:pt x="47" y="9"/>
                    </a:lnTo>
                    <a:close/>
                  </a:path>
                </a:pathLst>
              </a:custGeom>
              <a:solidFill>
                <a:srgbClr val="FEE7D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2" name="Freeform 57">
                <a:extLst>
                  <a:ext uri="{FF2B5EF4-FFF2-40B4-BE49-F238E27FC236}">
                    <a16:creationId xmlns:a16="http://schemas.microsoft.com/office/drawing/2014/main" id="{2F5EE97A-7ECE-456A-9E8E-89161F9679DC}"/>
                  </a:ext>
                </a:extLst>
              </p:cNvPr>
              <p:cNvSpPr>
                <a:spLocks/>
              </p:cNvSpPr>
              <p:nvPr/>
            </p:nvSpPr>
            <p:spPr bwMode="auto">
              <a:xfrm>
                <a:off x="3953" y="1805"/>
                <a:ext cx="45" cy="39"/>
              </a:xfrm>
              <a:custGeom>
                <a:avLst/>
                <a:gdLst>
                  <a:gd name="T0" fmla="*/ 45 w 45"/>
                  <a:gd name="T1" fmla="*/ 8 h 39"/>
                  <a:gd name="T2" fmla="*/ 45 w 45"/>
                  <a:gd name="T3" fmla="*/ 8 h 39"/>
                  <a:gd name="T4" fmla="*/ 44 w 45"/>
                  <a:gd name="T5" fmla="*/ 18 h 39"/>
                  <a:gd name="T6" fmla="*/ 43 w 45"/>
                  <a:gd name="T7" fmla="*/ 24 h 39"/>
                  <a:gd name="T8" fmla="*/ 42 w 45"/>
                  <a:gd name="T9" fmla="*/ 26 h 39"/>
                  <a:gd name="T10" fmla="*/ 41 w 45"/>
                  <a:gd name="T11" fmla="*/ 28 h 39"/>
                  <a:gd name="T12" fmla="*/ 35 w 45"/>
                  <a:gd name="T13" fmla="*/ 31 h 39"/>
                  <a:gd name="T14" fmla="*/ 35 w 45"/>
                  <a:gd name="T15" fmla="*/ 31 h 39"/>
                  <a:gd name="T16" fmla="*/ 27 w 45"/>
                  <a:gd name="T17" fmla="*/ 34 h 39"/>
                  <a:gd name="T18" fmla="*/ 19 w 45"/>
                  <a:gd name="T19" fmla="*/ 36 h 39"/>
                  <a:gd name="T20" fmla="*/ 6 w 45"/>
                  <a:gd name="T21" fmla="*/ 39 h 39"/>
                  <a:gd name="T22" fmla="*/ 6 w 45"/>
                  <a:gd name="T23" fmla="*/ 39 h 39"/>
                  <a:gd name="T24" fmla="*/ 2 w 45"/>
                  <a:gd name="T25" fmla="*/ 39 h 39"/>
                  <a:gd name="T26" fmla="*/ 1 w 45"/>
                  <a:gd name="T27" fmla="*/ 38 h 39"/>
                  <a:gd name="T28" fmla="*/ 0 w 45"/>
                  <a:gd name="T29" fmla="*/ 37 h 39"/>
                  <a:gd name="T30" fmla="*/ 1 w 45"/>
                  <a:gd name="T31" fmla="*/ 33 h 39"/>
                  <a:gd name="T32" fmla="*/ 5 w 45"/>
                  <a:gd name="T33" fmla="*/ 27 h 39"/>
                  <a:gd name="T34" fmla="*/ 5 w 45"/>
                  <a:gd name="T35" fmla="*/ 27 h 39"/>
                  <a:gd name="T36" fmla="*/ 13 w 45"/>
                  <a:gd name="T37" fmla="*/ 20 h 39"/>
                  <a:gd name="T38" fmla="*/ 20 w 45"/>
                  <a:gd name="T39" fmla="*/ 13 h 39"/>
                  <a:gd name="T40" fmla="*/ 27 w 45"/>
                  <a:gd name="T41" fmla="*/ 7 h 39"/>
                  <a:gd name="T42" fmla="*/ 27 w 45"/>
                  <a:gd name="T43" fmla="*/ 7 h 39"/>
                  <a:gd name="T44" fmla="*/ 34 w 45"/>
                  <a:gd name="T45" fmla="*/ 3 h 39"/>
                  <a:gd name="T46" fmla="*/ 40 w 45"/>
                  <a:gd name="T47" fmla="*/ 0 h 39"/>
                  <a:gd name="T48" fmla="*/ 42 w 45"/>
                  <a:gd name="T49" fmla="*/ 0 h 39"/>
                  <a:gd name="T50" fmla="*/ 44 w 45"/>
                  <a:gd name="T51" fmla="*/ 1 h 39"/>
                  <a:gd name="T52" fmla="*/ 45 w 45"/>
                  <a:gd name="T53" fmla="*/ 4 h 39"/>
                  <a:gd name="T54" fmla="*/ 45 w 45"/>
                  <a:gd name="T55" fmla="*/ 8 h 39"/>
                  <a:gd name="T56" fmla="*/ 45 w 45"/>
                  <a:gd name="T57" fmla="*/ 8 h 3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45" h="39">
                    <a:moveTo>
                      <a:pt x="45" y="8"/>
                    </a:moveTo>
                    <a:lnTo>
                      <a:pt x="45" y="8"/>
                    </a:lnTo>
                    <a:lnTo>
                      <a:pt x="44" y="18"/>
                    </a:lnTo>
                    <a:lnTo>
                      <a:pt x="43" y="24"/>
                    </a:lnTo>
                    <a:lnTo>
                      <a:pt x="42" y="26"/>
                    </a:lnTo>
                    <a:lnTo>
                      <a:pt x="41" y="28"/>
                    </a:lnTo>
                    <a:lnTo>
                      <a:pt x="35" y="31"/>
                    </a:lnTo>
                    <a:lnTo>
                      <a:pt x="27" y="34"/>
                    </a:lnTo>
                    <a:lnTo>
                      <a:pt x="19" y="36"/>
                    </a:lnTo>
                    <a:lnTo>
                      <a:pt x="6" y="39"/>
                    </a:lnTo>
                    <a:lnTo>
                      <a:pt x="2" y="39"/>
                    </a:lnTo>
                    <a:lnTo>
                      <a:pt x="1" y="38"/>
                    </a:lnTo>
                    <a:lnTo>
                      <a:pt x="0" y="37"/>
                    </a:lnTo>
                    <a:lnTo>
                      <a:pt x="1" y="33"/>
                    </a:lnTo>
                    <a:lnTo>
                      <a:pt x="5" y="27"/>
                    </a:lnTo>
                    <a:lnTo>
                      <a:pt x="13" y="20"/>
                    </a:lnTo>
                    <a:lnTo>
                      <a:pt x="20" y="13"/>
                    </a:lnTo>
                    <a:lnTo>
                      <a:pt x="27" y="7"/>
                    </a:lnTo>
                    <a:lnTo>
                      <a:pt x="34" y="3"/>
                    </a:lnTo>
                    <a:lnTo>
                      <a:pt x="40" y="0"/>
                    </a:lnTo>
                    <a:lnTo>
                      <a:pt x="42" y="0"/>
                    </a:lnTo>
                    <a:lnTo>
                      <a:pt x="44" y="1"/>
                    </a:lnTo>
                    <a:lnTo>
                      <a:pt x="45" y="4"/>
                    </a:lnTo>
                    <a:lnTo>
                      <a:pt x="45" y="8"/>
                    </a:lnTo>
                    <a:close/>
                  </a:path>
                </a:pathLst>
              </a:custGeom>
              <a:solidFill>
                <a:srgbClr val="FDE0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3" name="Freeform 58">
                <a:extLst>
                  <a:ext uri="{FF2B5EF4-FFF2-40B4-BE49-F238E27FC236}">
                    <a16:creationId xmlns:a16="http://schemas.microsoft.com/office/drawing/2014/main" id="{B3B09DA3-333B-4FA1-BAD5-CF93065010D5}"/>
                  </a:ext>
                </a:extLst>
              </p:cNvPr>
              <p:cNvSpPr>
                <a:spLocks/>
              </p:cNvSpPr>
              <p:nvPr/>
            </p:nvSpPr>
            <p:spPr bwMode="auto">
              <a:xfrm>
                <a:off x="3955" y="1806"/>
                <a:ext cx="41" cy="37"/>
              </a:xfrm>
              <a:custGeom>
                <a:avLst/>
                <a:gdLst>
                  <a:gd name="T0" fmla="*/ 4 w 41"/>
                  <a:gd name="T1" fmla="*/ 26 h 37"/>
                  <a:gd name="T2" fmla="*/ 4 w 41"/>
                  <a:gd name="T3" fmla="*/ 26 h 37"/>
                  <a:gd name="T4" fmla="*/ 12 w 41"/>
                  <a:gd name="T5" fmla="*/ 19 h 37"/>
                  <a:gd name="T6" fmla="*/ 18 w 41"/>
                  <a:gd name="T7" fmla="*/ 12 h 37"/>
                  <a:gd name="T8" fmla="*/ 25 w 41"/>
                  <a:gd name="T9" fmla="*/ 7 h 37"/>
                  <a:gd name="T10" fmla="*/ 25 w 41"/>
                  <a:gd name="T11" fmla="*/ 7 h 37"/>
                  <a:gd name="T12" fmla="*/ 31 w 41"/>
                  <a:gd name="T13" fmla="*/ 3 h 37"/>
                  <a:gd name="T14" fmla="*/ 37 w 41"/>
                  <a:gd name="T15" fmla="*/ 0 h 37"/>
                  <a:gd name="T16" fmla="*/ 39 w 41"/>
                  <a:gd name="T17" fmla="*/ 0 h 37"/>
                  <a:gd name="T18" fmla="*/ 40 w 41"/>
                  <a:gd name="T19" fmla="*/ 1 h 37"/>
                  <a:gd name="T20" fmla="*/ 41 w 41"/>
                  <a:gd name="T21" fmla="*/ 4 h 37"/>
                  <a:gd name="T22" fmla="*/ 41 w 41"/>
                  <a:gd name="T23" fmla="*/ 8 h 37"/>
                  <a:gd name="T24" fmla="*/ 41 w 41"/>
                  <a:gd name="T25" fmla="*/ 8 h 37"/>
                  <a:gd name="T26" fmla="*/ 41 w 41"/>
                  <a:gd name="T27" fmla="*/ 17 h 37"/>
                  <a:gd name="T28" fmla="*/ 40 w 41"/>
                  <a:gd name="T29" fmla="*/ 22 h 37"/>
                  <a:gd name="T30" fmla="*/ 39 w 41"/>
                  <a:gd name="T31" fmla="*/ 24 h 37"/>
                  <a:gd name="T32" fmla="*/ 38 w 41"/>
                  <a:gd name="T33" fmla="*/ 26 h 37"/>
                  <a:gd name="T34" fmla="*/ 32 w 41"/>
                  <a:gd name="T35" fmla="*/ 29 h 37"/>
                  <a:gd name="T36" fmla="*/ 32 w 41"/>
                  <a:gd name="T37" fmla="*/ 29 h 37"/>
                  <a:gd name="T38" fmla="*/ 25 w 41"/>
                  <a:gd name="T39" fmla="*/ 32 h 37"/>
                  <a:gd name="T40" fmla="*/ 18 w 41"/>
                  <a:gd name="T41" fmla="*/ 34 h 37"/>
                  <a:gd name="T42" fmla="*/ 5 w 41"/>
                  <a:gd name="T43" fmla="*/ 37 h 37"/>
                  <a:gd name="T44" fmla="*/ 5 w 41"/>
                  <a:gd name="T45" fmla="*/ 37 h 37"/>
                  <a:gd name="T46" fmla="*/ 1 w 41"/>
                  <a:gd name="T47" fmla="*/ 36 h 37"/>
                  <a:gd name="T48" fmla="*/ 0 w 41"/>
                  <a:gd name="T49" fmla="*/ 36 h 37"/>
                  <a:gd name="T50" fmla="*/ 0 w 41"/>
                  <a:gd name="T51" fmla="*/ 35 h 37"/>
                  <a:gd name="T52" fmla="*/ 0 w 41"/>
                  <a:gd name="T53" fmla="*/ 31 h 37"/>
                  <a:gd name="T54" fmla="*/ 4 w 41"/>
                  <a:gd name="T55" fmla="*/ 26 h 37"/>
                  <a:gd name="T56" fmla="*/ 4 w 41"/>
                  <a:gd name="T57" fmla="*/ 26 h 3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41" h="37">
                    <a:moveTo>
                      <a:pt x="4" y="26"/>
                    </a:moveTo>
                    <a:lnTo>
                      <a:pt x="4" y="26"/>
                    </a:lnTo>
                    <a:lnTo>
                      <a:pt x="12" y="19"/>
                    </a:lnTo>
                    <a:lnTo>
                      <a:pt x="18" y="12"/>
                    </a:lnTo>
                    <a:lnTo>
                      <a:pt x="25" y="7"/>
                    </a:lnTo>
                    <a:lnTo>
                      <a:pt x="31" y="3"/>
                    </a:lnTo>
                    <a:lnTo>
                      <a:pt x="37" y="0"/>
                    </a:lnTo>
                    <a:lnTo>
                      <a:pt x="39" y="0"/>
                    </a:lnTo>
                    <a:lnTo>
                      <a:pt x="40" y="1"/>
                    </a:lnTo>
                    <a:lnTo>
                      <a:pt x="41" y="4"/>
                    </a:lnTo>
                    <a:lnTo>
                      <a:pt x="41" y="8"/>
                    </a:lnTo>
                    <a:lnTo>
                      <a:pt x="41" y="17"/>
                    </a:lnTo>
                    <a:lnTo>
                      <a:pt x="40" y="22"/>
                    </a:lnTo>
                    <a:lnTo>
                      <a:pt x="39" y="24"/>
                    </a:lnTo>
                    <a:lnTo>
                      <a:pt x="38" y="26"/>
                    </a:lnTo>
                    <a:lnTo>
                      <a:pt x="32" y="29"/>
                    </a:lnTo>
                    <a:lnTo>
                      <a:pt x="25" y="32"/>
                    </a:lnTo>
                    <a:lnTo>
                      <a:pt x="18" y="34"/>
                    </a:lnTo>
                    <a:lnTo>
                      <a:pt x="5" y="37"/>
                    </a:lnTo>
                    <a:lnTo>
                      <a:pt x="1" y="36"/>
                    </a:lnTo>
                    <a:lnTo>
                      <a:pt x="0" y="36"/>
                    </a:lnTo>
                    <a:lnTo>
                      <a:pt x="0" y="35"/>
                    </a:lnTo>
                    <a:lnTo>
                      <a:pt x="0" y="31"/>
                    </a:lnTo>
                    <a:lnTo>
                      <a:pt x="4" y="26"/>
                    </a:lnTo>
                    <a:close/>
                  </a:path>
                </a:pathLst>
              </a:custGeom>
              <a:solidFill>
                <a:srgbClr val="FCDB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4" name="Freeform 59">
                <a:extLst>
                  <a:ext uri="{FF2B5EF4-FFF2-40B4-BE49-F238E27FC236}">
                    <a16:creationId xmlns:a16="http://schemas.microsoft.com/office/drawing/2014/main" id="{CD717981-2811-4822-9FE5-18EAD8F77C1A}"/>
                  </a:ext>
                </a:extLst>
              </p:cNvPr>
              <p:cNvSpPr>
                <a:spLocks/>
              </p:cNvSpPr>
              <p:nvPr/>
            </p:nvSpPr>
            <p:spPr bwMode="auto">
              <a:xfrm>
                <a:off x="3585" y="1370"/>
                <a:ext cx="425" cy="584"/>
              </a:xfrm>
              <a:custGeom>
                <a:avLst/>
                <a:gdLst>
                  <a:gd name="T0" fmla="*/ 107 w 425"/>
                  <a:gd name="T1" fmla="*/ 0 h 584"/>
                  <a:gd name="T2" fmla="*/ 95 w 425"/>
                  <a:gd name="T3" fmla="*/ 2 h 584"/>
                  <a:gd name="T4" fmla="*/ 78 w 425"/>
                  <a:gd name="T5" fmla="*/ 9 h 584"/>
                  <a:gd name="T6" fmla="*/ 64 w 425"/>
                  <a:gd name="T7" fmla="*/ 17 h 584"/>
                  <a:gd name="T8" fmla="*/ 50 w 425"/>
                  <a:gd name="T9" fmla="*/ 29 h 584"/>
                  <a:gd name="T10" fmla="*/ 36 w 425"/>
                  <a:gd name="T11" fmla="*/ 48 h 584"/>
                  <a:gd name="T12" fmla="*/ 25 w 425"/>
                  <a:gd name="T13" fmla="*/ 71 h 584"/>
                  <a:gd name="T14" fmla="*/ 21 w 425"/>
                  <a:gd name="T15" fmla="*/ 85 h 584"/>
                  <a:gd name="T16" fmla="*/ 6 w 425"/>
                  <a:gd name="T17" fmla="*/ 149 h 584"/>
                  <a:gd name="T18" fmla="*/ 2 w 425"/>
                  <a:gd name="T19" fmla="*/ 184 h 584"/>
                  <a:gd name="T20" fmla="*/ 0 w 425"/>
                  <a:gd name="T21" fmla="*/ 220 h 584"/>
                  <a:gd name="T22" fmla="*/ 2 w 425"/>
                  <a:gd name="T23" fmla="*/ 255 h 584"/>
                  <a:gd name="T24" fmla="*/ 10 w 425"/>
                  <a:gd name="T25" fmla="*/ 291 h 584"/>
                  <a:gd name="T26" fmla="*/ 24 w 425"/>
                  <a:gd name="T27" fmla="*/ 327 h 584"/>
                  <a:gd name="T28" fmla="*/ 47 w 425"/>
                  <a:gd name="T29" fmla="*/ 361 h 584"/>
                  <a:gd name="T30" fmla="*/ 95 w 425"/>
                  <a:gd name="T31" fmla="*/ 426 h 584"/>
                  <a:gd name="T32" fmla="*/ 143 w 425"/>
                  <a:gd name="T33" fmla="*/ 495 h 584"/>
                  <a:gd name="T34" fmla="*/ 151 w 425"/>
                  <a:gd name="T35" fmla="*/ 509 h 584"/>
                  <a:gd name="T36" fmla="*/ 165 w 425"/>
                  <a:gd name="T37" fmla="*/ 526 h 584"/>
                  <a:gd name="T38" fmla="*/ 183 w 425"/>
                  <a:gd name="T39" fmla="*/ 543 h 584"/>
                  <a:gd name="T40" fmla="*/ 204 w 425"/>
                  <a:gd name="T41" fmla="*/ 560 h 584"/>
                  <a:gd name="T42" fmla="*/ 227 w 425"/>
                  <a:gd name="T43" fmla="*/ 572 h 584"/>
                  <a:gd name="T44" fmla="*/ 248 w 425"/>
                  <a:gd name="T45" fmla="*/ 581 h 584"/>
                  <a:gd name="T46" fmla="*/ 268 w 425"/>
                  <a:gd name="T47" fmla="*/ 584 h 584"/>
                  <a:gd name="T48" fmla="*/ 282 w 425"/>
                  <a:gd name="T49" fmla="*/ 581 h 584"/>
                  <a:gd name="T50" fmla="*/ 287 w 425"/>
                  <a:gd name="T51" fmla="*/ 576 h 584"/>
                  <a:gd name="T52" fmla="*/ 290 w 425"/>
                  <a:gd name="T53" fmla="*/ 569 h 584"/>
                  <a:gd name="T54" fmla="*/ 295 w 425"/>
                  <a:gd name="T55" fmla="*/ 553 h 584"/>
                  <a:gd name="T56" fmla="*/ 308 w 425"/>
                  <a:gd name="T57" fmla="*/ 523 h 584"/>
                  <a:gd name="T58" fmla="*/ 328 w 425"/>
                  <a:gd name="T59" fmla="*/ 495 h 584"/>
                  <a:gd name="T60" fmla="*/ 353 w 425"/>
                  <a:gd name="T61" fmla="*/ 469 h 584"/>
                  <a:gd name="T62" fmla="*/ 368 w 425"/>
                  <a:gd name="T63" fmla="*/ 458 h 584"/>
                  <a:gd name="T64" fmla="*/ 396 w 425"/>
                  <a:gd name="T65" fmla="*/ 438 h 584"/>
                  <a:gd name="T66" fmla="*/ 415 w 425"/>
                  <a:gd name="T67" fmla="*/ 418 h 584"/>
                  <a:gd name="T68" fmla="*/ 423 w 425"/>
                  <a:gd name="T69" fmla="*/ 403 h 584"/>
                  <a:gd name="T70" fmla="*/ 425 w 425"/>
                  <a:gd name="T71" fmla="*/ 391 h 584"/>
                  <a:gd name="T72" fmla="*/ 424 w 425"/>
                  <a:gd name="T73" fmla="*/ 371 h 584"/>
                  <a:gd name="T74" fmla="*/ 422 w 425"/>
                  <a:gd name="T75" fmla="*/ 362 h 584"/>
                  <a:gd name="T76" fmla="*/ 409 w 425"/>
                  <a:gd name="T77" fmla="*/ 329 h 584"/>
                  <a:gd name="T78" fmla="*/ 381 w 425"/>
                  <a:gd name="T79" fmla="*/ 271 h 584"/>
                  <a:gd name="T80" fmla="*/ 341 w 425"/>
                  <a:gd name="T81" fmla="*/ 189 h 584"/>
                  <a:gd name="T82" fmla="*/ 334 w 425"/>
                  <a:gd name="T83" fmla="*/ 171 h 584"/>
                  <a:gd name="T84" fmla="*/ 314 w 425"/>
                  <a:gd name="T85" fmla="*/ 93 h 584"/>
                  <a:gd name="T86" fmla="*/ 304 w 425"/>
                  <a:gd name="T87" fmla="*/ 64 h 584"/>
                  <a:gd name="T88" fmla="*/ 299 w 425"/>
                  <a:gd name="T89" fmla="*/ 58 h 584"/>
                  <a:gd name="T90" fmla="*/ 296 w 425"/>
                  <a:gd name="T91" fmla="*/ 60 h 584"/>
                  <a:gd name="T92" fmla="*/ 289 w 425"/>
                  <a:gd name="T93" fmla="*/ 79 h 584"/>
                  <a:gd name="T94" fmla="*/ 277 w 425"/>
                  <a:gd name="T95" fmla="*/ 109 h 584"/>
                  <a:gd name="T96" fmla="*/ 273 w 425"/>
                  <a:gd name="T97" fmla="*/ 114 h 584"/>
                  <a:gd name="T98" fmla="*/ 268 w 425"/>
                  <a:gd name="T99" fmla="*/ 116 h 584"/>
                  <a:gd name="T100" fmla="*/ 261 w 425"/>
                  <a:gd name="T101" fmla="*/ 113 h 584"/>
                  <a:gd name="T102" fmla="*/ 255 w 425"/>
                  <a:gd name="T103" fmla="*/ 107 h 584"/>
                  <a:gd name="T104" fmla="*/ 237 w 425"/>
                  <a:gd name="T105" fmla="*/ 95 h 584"/>
                  <a:gd name="T106" fmla="*/ 203 w 425"/>
                  <a:gd name="T107" fmla="*/ 79 h 584"/>
                  <a:gd name="T108" fmla="*/ 178 w 425"/>
                  <a:gd name="T109" fmla="*/ 67 h 584"/>
                  <a:gd name="T110" fmla="*/ 158 w 425"/>
                  <a:gd name="T111" fmla="*/ 53 h 584"/>
                  <a:gd name="T112" fmla="*/ 144 w 425"/>
                  <a:gd name="T113" fmla="*/ 37 h 584"/>
                  <a:gd name="T114" fmla="*/ 136 w 425"/>
                  <a:gd name="T115" fmla="*/ 23 h 584"/>
                  <a:gd name="T116" fmla="*/ 131 w 425"/>
                  <a:gd name="T117" fmla="*/ 14 h 584"/>
                  <a:gd name="T118" fmla="*/ 125 w 425"/>
                  <a:gd name="T119" fmla="*/ 7 h 584"/>
                  <a:gd name="T120" fmla="*/ 112 w 425"/>
                  <a:gd name="T121" fmla="*/ 1 h 584"/>
                  <a:gd name="T122" fmla="*/ 107 w 425"/>
                  <a:gd name="T123" fmla="*/ 0 h 58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425" h="584">
                    <a:moveTo>
                      <a:pt x="107" y="0"/>
                    </a:moveTo>
                    <a:lnTo>
                      <a:pt x="107" y="0"/>
                    </a:lnTo>
                    <a:lnTo>
                      <a:pt x="104" y="1"/>
                    </a:lnTo>
                    <a:lnTo>
                      <a:pt x="95" y="2"/>
                    </a:lnTo>
                    <a:lnTo>
                      <a:pt x="84" y="6"/>
                    </a:lnTo>
                    <a:lnTo>
                      <a:pt x="78" y="9"/>
                    </a:lnTo>
                    <a:lnTo>
                      <a:pt x="71" y="12"/>
                    </a:lnTo>
                    <a:lnTo>
                      <a:pt x="64" y="17"/>
                    </a:lnTo>
                    <a:lnTo>
                      <a:pt x="57" y="22"/>
                    </a:lnTo>
                    <a:lnTo>
                      <a:pt x="50" y="29"/>
                    </a:lnTo>
                    <a:lnTo>
                      <a:pt x="43" y="37"/>
                    </a:lnTo>
                    <a:lnTo>
                      <a:pt x="36" y="48"/>
                    </a:lnTo>
                    <a:lnTo>
                      <a:pt x="30" y="58"/>
                    </a:lnTo>
                    <a:lnTo>
                      <a:pt x="25" y="71"/>
                    </a:lnTo>
                    <a:lnTo>
                      <a:pt x="21" y="85"/>
                    </a:lnTo>
                    <a:lnTo>
                      <a:pt x="13" y="117"/>
                    </a:lnTo>
                    <a:lnTo>
                      <a:pt x="6" y="149"/>
                    </a:lnTo>
                    <a:lnTo>
                      <a:pt x="4" y="167"/>
                    </a:lnTo>
                    <a:lnTo>
                      <a:pt x="2" y="184"/>
                    </a:lnTo>
                    <a:lnTo>
                      <a:pt x="0" y="201"/>
                    </a:lnTo>
                    <a:lnTo>
                      <a:pt x="0" y="220"/>
                    </a:lnTo>
                    <a:lnTo>
                      <a:pt x="0" y="237"/>
                    </a:lnTo>
                    <a:lnTo>
                      <a:pt x="2" y="255"/>
                    </a:lnTo>
                    <a:lnTo>
                      <a:pt x="5" y="274"/>
                    </a:lnTo>
                    <a:lnTo>
                      <a:pt x="10" y="291"/>
                    </a:lnTo>
                    <a:lnTo>
                      <a:pt x="16" y="309"/>
                    </a:lnTo>
                    <a:lnTo>
                      <a:pt x="24" y="327"/>
                    </a:lnTo>
                    <a:lnTo>
                      <a:pt x="34" y="344"/>
                    </a:lnTo>
                    <a:lnTo>
                      <a:pt x="47" y="361"/>
                    </a:lnTo>
                    <a:lnTo>
                      <a:pt x="95" y="426"/>
                    </a:lnTo>
                    <a:lnTo>
                      <a:pt x="126" y="469"/>
                    </a:lnTo>
                    <a:lnTo>
                      <a:pt x="143" y="495"/>
                    </a:lnTo>
                    <a:lnTo>
                      <a:pt x="151" y="509"/>
                    </a:lnTo>
                    <a:lnTo>
                      <a:pt x="158" y="518"/>
                    </a:lnTo>
                    <a:lnTo>
                      <a:pt x="165" y="526"/>
                    </a:lnTo>
                    <a:lnTo>
                      <a:pt x="174" y="535"/>
                    </a:lnTo>
                    <a:lnTo>
                      <a:pt x="183" y="543"/>
                    </a:lnTo>
                    <a:lnTo>
                      <a:pt x="193" y="552"/>
                    </a:lnTo>
                    <a:lnTo>
                      <a:pt x="204" y="560"/>
                    </a:lnTo>
                    <a:lnTo>
                      <a:pt x="216" y="566"/>
                    </a:lnTo>
                    <a:lnTo>
                      <a:pt x="227" y="572"/>
                    </a:lnTo>
                    <a:lnTo>
                      <a:pt x="238" y="577"/>
                    </a:lnTo>
                    <a:lnTo>
                      <a:pt x="248" y="581"/>
                    </a:lnTo>
                    <a:lnTo>
                      <a:pt x="258" y="583"/>
                    </a:lnTo>
                    <a:lnTo>
                      <a:pt x="268" y="584"/>
                    </a:lnTo>
                    <a:lnTo>
                      <a:pt x="276" y="583"/>
                    </a:lnTo>
                    <a:lnTo>
                      <a:pt x="282" y="581"/>
                    </a:lnTo>
                    <a:lnTo>
                      <a:pt x="285" y="579"/>
                    </a:lnTo>
                    <a:lnTo>
                      <a:pt x="287" y="576"/>
                    </a:lnTo>
                    <a:lnTo>
                      <a:pt x="289" y="573"/>
                    </a:lnTo>
                    <a:lnTo>
                      <a:pt x="290" y="569"/>
                    </a:lnTo>
                    <a:lnTo>
                      <a:pt x="295" y="553"/>
                    </a:lnTo>
                    <a:lnTo>
                      <a:pt x="300" y="537"/>
                    </a:lnTo>
                    <a:lnTo>
                      <a:pt x="308" y="523"/>
                    </a:lnTo>
                    <a:lnTo>
                      <a:pt x="316" y="509"/>
                    </a:lnTo>
                    <a:lnTo>
                      <a:pt x="328" y="495"/>
                    </a:lnTo>
                    <a:lnTo>
                      <a:pt x="339" y="481"/>
                    </a:lnTo>
                    <a:lnTo>
                      <a:pt x="353" y="469"/>
                    </a:lnTo>
                    <a:lnTo>
                      <a:pt x="368" y="458"/>
                    </a:lnTo>
                    <a:lnTo>
                      <a:pt x="384" y="447"/>
                    </a:lnTo>
                    <a:lnTo>
                      <a:pt x="396" y="438"/>
                    </a:lnTo>
                    <a:lnTo>
                      <a:pt x="407" y="427"/>
                    </a:lnTo>
                    <a:lnTo>
                      <a:pt x="415" y="418"/>
                    </a:lnTo>
                    <a:lnTo>
                      <a:pt x="421" y="408"/>
                    </a:lnTo>
                    <a:lnTo>
                      <a:pt x="423" y="403"/>
                    </a:lnTo>
                    <a:lnTo>
                      <a:pt x="424" y="397"/>
                    </a:lnTo>
                    <a:lnTo>
                      <a:pt x="425" y="391"/>
                    </a:lnTo>
                    <a:lnTo>
                      <a:pt x="425" y="385"/>
                    </a:lnTo>
                    <a:lnTo>
                      <a:pt x="424" y="371"/>
                    </a:lnTo>
                    <a:lnTo>
                      <a:pt x="422" y="362"/>
                    </a:lnTo>
                    <a:lnTo>
                      <a:pt x="419" y="353"/>
                    </a:lnTo>
                    <a:lnTo>
                      <a:pt x="409" y="329"/>
                    </a:lnTo>
                    <a:lnTo>
                      <a:pt x="396" y="300"/>
                    </a:lnTo>
                    <a:lnTo>
                      <a:pt x="381" y="271"/>
                    </a:lnTo>
                    <a:lnTo>
                      <a:pt x="352" y="213"/>
                    </a:lnTo>
                    <a:lnTo>
                      <a:pt x="341" y="189"/>
                    </a:lnTo>
                    <a:lnTo>
                      <a:pt x="334" y="171"/>
                    </a:lnTo>
                    <a:lnTo>
                      <a:pt x="325" y="134"/>
                    </a:lnTo>
                    <a:lnTo>
                      <a:pt x="314" y="93"/>
                    </a:lnTo>
                    <a:lnTo>
                      <a:pt x="309" y="76"/>
                    </a:lnTo>
                    <a:lnTo>
                      <a:pt x="304" y="64"/>
                    </a:lnTo>
                    <a:lnTo>
                      <a:pt x="301" y="60"/>
                    </a:lnTo>
                    <a:lnTo>
                      <a:pt x="299" y="58"/>
                    </a:lnTo>
                    <a:lnTo>
                      <a:pt x="298" y="58"/>
                    </a:lnTo>
                    <a:lnTo>
                      <a:pt x="296" y="60"/>
                    </a:lnTo>
                    <a:lnTo>
                      <a:pt x="289" y="79"/>
                    </a:lnTo>
                    <a:lnTo>
                      <a:pt x="282" y="100"/>
                    </a:lnTo>
                    <a:lnTo>
                      <a:pt x="277" y="109"/>
                    </a:lnTo>
                    <a:lnTo>
                      <a:pt x="275" y="112"/>
                    </a:lnTo>
                    <a:lnTo>
                      <a:pt x="273" y="114"/>
                    </a:lnTo>
                    <a:lnTo>
                      <a:pt x="270" y="116"/>
                    </a:lnTo>
                    <a:lnTo>
                      <a:pt x="268" y="116"/>
                    </a:lnTo>
                    <a:lnTo>
                      <a:pt x="264" y="115"/>
                    </a:lnTo>
                    <a:lnTo>
                      <a:pt x="261" y="113"/>
                    </a:lnTo>
                    <a:lnTo>
                      <a:pt x="255" y="107"/>
                    </a:lnTo>
                    <a:lnTo>
                      <a:pt x="247" y="101"/>
                    </a:lnTo>
                    <a:lnTo>
                      <a:pt x="237" y="95"/>
                    </a:lnTo>
                    <a:lnTo>
                      <a:pt x="227" y="90"/>
                    </a:lnTo>
                    <a:lnTo>
                      <a:pt x="203" y="79"/>
                    </a:lnTo>
                    <a:lnTo>
                      <a:pt x="178" y="67"/>
                    </a:lnTo>
                    <a:lnTo>
                      <a:pt x="167" y="61"/>
                    </a:lnTo>
                    <a:lnTo>
                      <a:pt x="158" y="53"/>
                    </a:lnTo>
                    <a:lnTo>
                      <a:pt x="149" y="45"/>
                    </a:lnTo>
                    <a:lnTo>
                      <a:pt x="144" y="37"/>
                    </a:lnTo>
                    <a:lnTo>
                      <a:pt x="139" y="29"/>
                    </a:lnTo>
                    <a:lnTo>
                      <a:pt x="136" y="23"/>
                    </a:lnTo>
                    <a:lnTo>
                      <a:pt x="131" y="14"/>
                    </a:lnTo>
                    <a:lnTo>
                      <a:pt x="128" y="10"/>
                    </a:lnTo>
                    <a:lnTo>
                      <a:pt x="125" y="7"/>
                    </a:lnTo>
                    <a:lnTo>
                      <a:pt x="118" y="3"/>
                    </a:lnTo>
                    <a:lnTo>
                      <a:pt x="112" y="1"/>
                    </a:lnTo>
                    <a:lnTo>
                      <a:pt x="10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5" name="Freeform 60">
                <a:extLst>
                  <a:ext uri="{FF2B5EF4-FFF2-40B4-BE49-F238E27FC236}">
                    <a16:creationId xmlns:a16="http://schemas.microsoft.com/office/drawing/2014/main" id="{FB5F01C3-7F80-4C9A-92DE-F0CB30CB0417}"/>
                  </a:ext>
                </a:extLst>
              </p:cNvPr>
              <p:cNvSpPr>
                <a:spLocks/>
              </p:cNvSpPr>
              <p:nvPr/>
            </p:nvSpPr>
            <p:spPr bwMode="auto">
              <a:xfrm>
                <a:off x="3586" y="1372"/>
                <a:ext cx="422" cy="578"/>
              </a:xfrm>
              <a:custGeom>
                <a:avLst/>
                <a:gdLst>
                  <a:gd name="T0" fmla="*/ 106 w 422"/>
                  <a:gd name="T1" fmla="*/ 0 h 578"/>
                  <a:gd name="T2" fmla="*/ 95 w 422"/>
                  <a:gd name="T3" fmla="*/ 2 h 578"/>
                  <a:gd name="T4" fmla="*/ 78 w 422"/>
                  <a:gd name="T5" fmla="*/ 8 h 578"/>
                  <a:gd name="T6" fmla="*/ 64 w 422"/>
                  <a:gd name="T7" fmla="*/ 16 h 578"/>
                  <a:gd name="T8" fmla="*/ 50 w 422"/>
                  <a:gd name="T9" fmla="*/ 29 h 578"/>
                  <a:gd name="T10" fmla="*/ 36 w 422"/>
                  <a:gd name="T11" fmla="*/ 47 h 578"/>
                  <a:gd name="T12" fmla="*/ 25 w 422"/>
                  <a:gd name="T13" fmla="*/ 70 h 578"/>
                  <a:gd name="T14" fmla="*/ 21 w 422"/>
                  <a:gd name="T15" fmla="*/ 84 h 578"/>
                  <a:gd name="T16" fmla="*/ 7 w 422"/>
                  <a:gd name="T17" fmla="*/ 148 h 578"/>
                  <a:gd name="T18" fmla="*/ 2 w 422"/>
                  <a:gd name="T19" fmla="*/ 183 h 578"/>
                  <a:gd name="T20" fmla="*/ 0 w 422"/>
                  <a:gd name="T21" fmla="*/ 218 h 578"/>
                  <a:gd name="T22" fmla="*/ 3 w 422"/>
                  <a:gd name="T23" fmla="*/ 253 h 578"/>
                  <a:gd name="T24" fmla="*/ 10 w 422"/>
                  <a:gd name="T25" fmla="*/ 289 h 578"/>
                  <a:gd name="T26" fmla="*/ 24 w 422"/>
                  <a:gd name="T27" fmla="*/ 324 h 578"/>
                  <a:gd name="T28" fmla="*/ 47 w 422"/>
                  <a:gd name="T29" fmla="*/ 358 h 578"/>
                  <a:gd name="T30" fmla="*/ 95 w 422"/>
                  <a:gd name="T31" fmla="*/ 422 h 578"/>
                  <a:gd name="T32" fmla="*/ 142 w 422"/>
                  <a:gd name="T33" fmla="*/ 490 h 578"/>
                  <a:gd name="T34" fmla="*/ 151 w 422"/>
                  <a:gd name="T35" fmla="*/ 504 h 578"/>
                  <a:gd name="T36" fmla="*/ 164 w 422"/>
                  <a:gd name="T37" fmla="*/ 521 h 578"/>
                  <a:gd name="T38" fmla="*/ 182 w 422"/>
                  <a:gd name="T39" fmla="*/ 538 h 578"/>
                  <a:gd name="T40" fmla="*/ 203 w 422"/>
                  <a:gd name="T41" fmla="*/ 554 h 578"/>
                  <a:gd name="T42" fmla="*/ 225 w 422"/>
                  <a:gd name="T43" fmla="*/ 567 h 578"/>
                  <a:gd name="T44" fmla="*/ 246 w 422"/>
                  <a:gd name="T45" fmla="*/ 575 h 578"/>
                  <a:gd name="T46" fmla="*/ 266 w 422"/>
                  <a:gd name="T47" fmla="*/ 578 h 578"/>
                  <a:gd name="T48" fmla="*/ 280 w 422"/>
                  <a:gd name="T49" fmla="*/ 575 h 578"/>
                  <a:gd name="T50" fmla="*/ 285 w 422"/>
                  <a:gd name="T51" fmla="*/ 570 h 578"/>
                  <a:gd name="T52" fmla="*/ 288 w 422"/>
                  <a:gd name="T53" fmla="*/ 563 h 578"/>
                  <a:gd name="T54" fmla="*/ 292 w 422"/>
                  <a:gd name="T55" fmla="*/ 548 h 578"/>
                  <a:gd name="T56" fmla="*/ 305 w 422"/>
                  <a:gd name="T57" fmla="*/ 518 h 578"/>
                  <a:gd name="T58" fmla="*/ 325 w 422"/>
                  <a:gd name="T59" fmla="*/ 491 h 578"/>
                  <a:gd name="T60" fmla="*/ 350 w 422"/>
                  <a:gd name="T61" fmla="*/ 465 h 578"/>
                  <a:gd name="T62" fmla="*/ 365 w 422"/>
                  <a:gd name="T63" fmla="*/ 454 h 578"/>
                  <a:gd name="T64" fmla="*/ 393 w 422"/>
                  <a:gd name="T65" fmla="*/ 434 h 578"/>
                  <a:gd name="T66" fmla="*/ 411 w 422"/>
                  <a:gd name="T67" fmla="*/ 414 h 578"/>
                  <a:gd name="T68" fmla="*/ 419 w 422"/>
                  <a:gd name="T69" fmla="*/ 399 h 578"/>
                  <a:gd name="T70" fmla="*/ 421 w 422"/>
                  <a:gd name="T71" fmla="*/ 388 h 578"/>
                  <a:gd name="T72" fmla="*/ 420 w 422"/>
                  <a:gd name="T73" fmla="*/ 367 h 578"/>
                  <a:gd name="T74" fmla="*/ 418 w 422"/>
                  <a:gd name="T75" fmla="*/ 359 h 578"/>
                  <a:gd name="T76" fmla="*/ 405 w 422"/>
                  <a:gd name="T77" fmla="*/ 326 h 578"/>
                  <a:gd name="T78" fmla="*/ 378 w 422"/>
                  <a:gd name="T79" fmla="*/ 268 h 578"/>
                  <a:gd name="T80" fmla="*/ 339 w 422"/>
                  <a:gd name="T81" fmla="*/ 187 h 578"/>
                  <a:gd name="T82" fmla="*/ 333 w 422"/>
                  <a:gd name="T83" fmla="*/ 169 h 578"/>
                  <a:gd name="T84" fmla="*/ 312 w 422"/>
                  <a:gd name="T85" fmla="*/ 92 h 578"/>
                  <a:gd name="T86" fmla="*/ 303 w 422"/>
                  <a:gd name="T87" fmla="*/ 63 h 578"/>
                  <a:gd name="T88" fmla="*/ 298 w 422"/>
                  <a:gd name="T89" fmla="*/ 57 h 578"/>
                  <a:gd name="T90" fmla="*/ 295 w 422"/>
                  <a:gd name="T91" fmla="*/ 59 h 578"/>
                  <a:gd name="T92" fmla="*/ 288 w 422"/>
                  <a:gd name="T93" fmla="*/ 78 h 578"/>
                  <a:gd name="T94" fmla="*/ 276 w 422"/>
                  <a:gd name="T95" fmla="*/ 108 h 578"/>
                  <a:gd name="T96" fmla="*/ 272 w 422"/>
                  <a:gd name="T97" fmla="*/ 114 h 578"/>
                  <a:gd name="T98" fmla="*/ 267 w 422"/>
                  <a:gd name="T99" fmla="*/ 116 h 578"/>
                  <a:gd name="T100" fmla="*/ 260 w 422"/>
                  <a:gd name="T101" fmla="*/ 112 h 578"/>
                  <a:gd name="T102" fmla="*/ 254 w 422"/>
                  <a:gd name="T103" fmla="*/ 106 h 578"/>
                  <a:gd name="T104" fmla="*/ 236 w 422"/>
                  <a:gd name="T105" fmla="*/ 95 h 578"/>
                  <a:gd name="T106" fmla="*/ 202 w 422"/>
                  <a:gd name="T107" fmla="*/ 79 h 578"/>
                  <a:gd name="T108" fmla="*/ 177 w 422"/>
                  <a:gd name="T109" fmla="*/ 67 h 578"/>
                  <a:gd name="T110" fmla="*/ 157 w 422"/>
                  <a:gd name="T111" fmla="*/ 53 h 578"/>
                  <a:gd name="T112" fmla="*/ 143 w 422"/>
                  <a:gd name="T113" fmla="*/ 37 h 578"/>
                  <a:gd name="T114" fmla="*/ 135 w 422"/>
                  <a:gd name="T115" fmla="*/ 23 h 578"/>
                  <a:gd name="T116" fmla="*/ 130 w 422"/>
                  <a:gd name="T117" fmla="*/ 14 h 578"/>
                  <a:gd name="T118" fmla="*/ 124 w 422"/>
                  <a:gd name="T119" fmla="*/ 7 h 578"/>
                  <a:gd name="T120" fmla="*/ 111 w 422"/>
                  <a:gd name="T121" fmla="*/ 1 h 578"/>
                  <a:gd name="T122" fmla="*/ 106 w 422"/>
                  <a:gd name="T123" fmla="*/ 0 h 57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422" h="578">
                    <a:moveTo>
                      <a:pt x="106" y="0"/>
                    </a:moveTo>
                    <a:lnTo>
                      <a:pt x="106" y="0"/>
                    </a:lnTo>
                    <a:lnTo>
                      <a:pt x="103" y="1"/>
                    </a:lnTo>
                    <a:lnTo>
                      <a:pt x="95" y="2"/>
                    </a:lnTo>
                    <a:lnTo>
                      <a:pt x="84" y="5"/>
                    </a:lnTo>
                    <a:lnTo>
                      <a:pt x="78" y="8"/>
                    </a:lnTo>
                    <a:lnTo>
                      <a:pt x="71" y="12"/>
                    </a:lnTo>
                    <a:lnTo>
                      <a:pt x="64" y="16"/>
                    </a:lnTo>
                    <a:lnTo>
                      <a:pt x="57" y="22"/>
                    </a:lnTo>
                    <a:lnTo>
                      <a:pt x="50" y="29"/>
                    </a:lnTo>
                    <a:lnTo>
                      <a:pt x="43" y="37"/>
                    </a:lnTo>
                    <a:lnTo>
                      <a:pt x="36" y="47"/>
                    </a:lnTo>
                    <a:lnTo>
                      <a:pt x="30" y="58"/>
                    </a:lnTo>
                    <a:lnTo>
                      <a:pt x="25" y="70"/>
                    </a:lnTo>
                    <a:lnTo>
                      <a:pt x="21" y="84"/>
                    </a:lnTo>
                    <a:lnTo>
                      <a:pt x="14" y="116"/>
                    </a:lnTo>
                    <a:lnTo>
                      <a:pt x="7" y="148"/>
                    </a:lnTo>
                    <a:lnTo>
                      <a:pt x="4" y="166"/>
                    </a:lnTo>
                    <a:lnTo>
                      <a:pt x="2" y="183"/>
                    </a:lnTo>
                    <a:lnTo>
                      <a:pt x="1" y="200"/>
                    </a:lnTo>
                    <a:lnTo>
                      <a:pt x="0" y="218"/>
                    </a:lnTo>
                    <a:lnTo>
                      <a:pt x="1" y="235"/>
                    </a:lnTo>
                    <a:lnTo>
                      <a:pt x="3" y="253"/>
                    </a:lnTo>
                    <a:lnTo>
                      <a:pt x="6" y="271"/>
                    </a:lnTo>
                    <a:lnTo>
                      <a:pt x="10" y="289"/>
                    </a:lnTo>
                    <a:lnTo>
                      <a:pt x="16" y="306"/>
                    </a:lnTo>
                    <a:lnTo>
                      <a:pt x="24" y="324"/>
                    </a:lnTo>
                    <a:lnTo>
                      <a:pt x="34" y="341"/>
                    </a:lnTo>
                    <a:lnTo>
                      <a:pt x="47" y="358"/>
                    </a:lnTo>
                    <a:lnTo>
                      <a:pt x="95" y="422"/>
                    </a:lnTo>
                    <a:lnTo>
                      <a:pt x="126" y="464"/>
                    </a:lnTo>
                    <a:lnTo>
                      <a:pt x="142" y="490"/>
                    </a:lnTo>
                    <a:lnTo>
                      <a:pt x="151" y="504"/>
                    </a:lnTo>
                    <a:lnTo>
                      <a:pt x="157" y="513"/>
                    </a:lnTo>
                    <a:lnTo>
                      <a:pt x="164" y="521"/>
                    </a:lnTo>
                    <a:lnTo>
                      <a:pt x="173" y="530"/>
                    </a:lnTo>
                    <a:lnTo>
                      <a:pt x="182" y="538"/>
                    </a:lnTo>
                    <a:lnTo>
                      <a:pt x="192" y="547"/>
                    </a:lnTo>
                    <a:lnTo>
                      <a:pt x="203" y="554"/>
                    </a:lnTo>
                    <a:lnTo>
                      <a:pt x="214" y="561"/>
                    </a:lnTo>
                    <a:lnTo>
                      <a:pt x="225" y="567"/>
                    </a:lnTo>
                    <a:lnTo>
                      <a:pt x="236" y="571"/>
                    </a:lnTo>
                    <a:lnTo>
                      <a:pt x="246" y="575"/>
                    </a:lnTo>
                    <a:lnTo>
                      <a:pt x="256" y="577"/>
                    </a:lnTo>
                    <a:lnTo>
                      <a:pt x="266" y="578"/>
                    </a:lnTo>
                    <a:lnTo>
                      <a:pt x="274" y="577"/>
                    </a:lnTo>
                    <a:lnTo>
                      <a:pt x="280" y="575"/>
                    </a:lnTo>
                    <a:lnTo>
                      <a:pt x="283" y="573"/>
                    </a:lnTo>
                    <a:lnTo>
                      <a:pt x="285" y="570"/>
                    </a:lnTo>
                    <a:lnTo>
                      <a:pt x="286" y="567"/>
                    </a:lnTo>
                    <a:lnTo>
                      <a:pt x="288" y="563"/>
                    </a:lnTo>
                    <a:lnTo>
                      <a:pt x="292" y="548"/>
                    </a:lnTo>
                    <a:lnTo>
                      <a:pt x="298" y="532"/>
                    </a:lnTo>
                    <a:lnTo>
                      <a:pt x="305" y="518"/>
                    </a:lnTo>
                    <a:lnTo>
                      <a:pt x="314" y="504"/>
                    </a:lnTo>
                    <a:lnTo>
                      <a:pt x="325" y="491"/>
                    </a:lnTo>
                    <a:lnTo>
                      <a:pt x="337" y="477"/>
                    </a:lnTo>
                    <a:lnTo>
                      <a:pt x="350" y="465"/>
                    </a:lnTo>
                    <a:lnTo>
                      <a:pt x="365" y="454"/>
                    </a:lnTo>
                    <a:lnTo>
                      <a:pt x="381" y="443"/>
                    </a:lnTo>
                    <a:lnTo>
                      <a:pt x="393" y="434"/>
                    </a:lnTo>
                    <a:lnTo>
                      <a:pt x="403" y="423"/>
                    </a:lnTo>
                    <a:lnTo>
                      <a:pt x="411" y="414"/>
                    </a:lnTo>
                    <a:lnTo>
                      <a:pt x="417" y="404"/>
                    </a:lnTo>
                    <a:lnTo>
                      <a:pt x="419" y="399"/>
                    </a:lnTo>
                    <a:lnTo>
                      <a:pt x="421" y="393"/>
                    </a:lnTo>
                    <a:lnTo>
                      <a:pt x="421" y="388"/>
                    </a:lnTo>
                    <a:lnTo>
                      <a:pt x="422" y="382"/>
                    </a:lnTo>
                    <a:lnTo>
                      <a:pt x="420" y="367"/>
                    </a:lnTo>
                    <a:lnTo>
                      <a:pt x="418" y="359"/>
                    </a:lnTo>
                    <a:lnTo>
                      <a:pt x="415" y="349"/>
                    </a:lnTo>
                    <a:lnTo>
                      <a:pt x="405" y="326"/>
                    </a:lnTo>
                    <a:lnTo>
                      <a:pt x="393" y="297"/>
                    </a:lnTo>
                    <a:lnTo>
                      <a:pt x="378" y="268"/>
                    </a:lnTo>
                    <a:lnTo>
                      <a:pt x="350" y="211"/>
                    </a:lnTo>
                    <a:lnTo>
                      <a:pt x="339" y="187"/>
                    </a:lnTo>
                    <a:lnTo>
                      <a:pt x="333" y="169"/>
                    </a:lnTo>
                    <a:lnTo>
                      <a:pt x="324" y="133"/>
                    </a:lnTo>
                    <a:lnTo>
                      <a:pt x="312" y="92"/>
                    </a:lnTo>
                    <a:lnTo>
                      <a:pt x="307" y="76"/>
                    </a:lnTo>
                    <a:lnTo>
                      <a:pt x="303" y="63"/>
                    </a:lnTo>
                    <a:lnTo>
                      <a:pt x="300" y="59"/>
                    </a:lnTo>
                    <a:lnTo>
                      <a:pt x="298" y="57"/>
                    </a:lnTo>
                    <a:lnTo>
                      <a:pt x="296" y="57"/>
                    </a:lnTo>
                    <a:lnTo>
                      <a:pt x="295" y="59"/>
                    </a:lnTo>
                    <a:lnTo>
                      <a:pt x="288" y="78"/>
                    </a:lnTo>
                    <a:lnTo>
                      <a:pt x="281" y="100"/>
                    </a:lnTo>
                    <a:lnTo>
                      <a:pt x="276" y="108"/>
                    </a:lnTo>
                    <a:lnTo>
                      <a:pt x="274" y="111"/>
                    </a:lnTo>
                    <a:lnTo>
                      <a:pt x="272" y="114"/>
                    </a:lnTo>
                    <a:lnTo>
                      <a:pt x="269" y="115"/>
                    </a:lnTo>
                    <a:lnTo>
                      <a:pt x="267" y="116"/>
                    </a:lnTo>
                    <a:lnTo>
                      <a:pt x="263" y="115"/>
                    </a:lnTo>
                    <a:lnTo>
                      <a:pt x="260" y="112"/>
                    </a:lnTo>
                    <a:lnTo>
                      <a:pt x="254" y="106"/>
                    </a:lnTo>
                    <a:lnTo>
                      <a:pt x="246" y="101"/>
                    </a:lnTo>
                    <a:lnTo>
                      <a:pt x="236" y="95"/>
                    </a:lnTo>
                    <a:lnTo>
                      <a:pt x="226" y="89"/>
                    </a:lnTo>
                    <a:lnTo>
                      <a:pt x="202" y="79"/>
                    </a:lnTo>
                    <a:lnTo>
                      <a:pt x="177" y="67"/>
                    </a:lnTo>
                    <a:lnTo>
                      <a:pt x="166" y="60"/>
                    </a:lnTo>
                    <a:lnTo>
                      <a:pt x="157" y="53"/>
                    </a:lnTo>
                    <a:lnTo>
                      <a:pt x="149" y="45"/>
                    </a:lnTo>
                    <a:lnTo>
                      <a:pt x="143" y="37"/>
                    </a:lnTo>
                    <a:lnTo>
                      <a:pt x="138" y="29"/>
                    </a:lnTo>
                    <a:lnTo>
                      <a:pt x="135" y="23"/>
                    </a:lnTo>
                    <a:lnTo>
                      <a:pt x="130" y="14"/>
                    </a:lnTo>
                    <a:lnTo>
                      <a:pt x="127" y="10"/>
                    </a:lnTo>
                    <a:lnTo>
                      <a:pt x="124" y="7"/>
                    </a:lnTo>
                    <a:lnTo>
                      <a:pt x="117" y="3"/>
                    </a:lnTo>
                    <a:lnTo>
                      <a:pt x="111" y="1"/>
                    </a:lnTo>
                    <a:lnTo>
                      <a:pt x="106" y="0"/>
                    </a:lnTo>
                    <a:close/>
                  </a:path>
                </a:pathLst>
              </a:custGeom>
              <a:solidFill>
                <a:srgbClr val="F2F1F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6" name="Freeform 61">
                <a:extLst>
                  <a:ext uri="{FF2B5EF4-FFF2-40B4-BE49-F238E27FC236}">
                    <a16:creationId xmlns:a16="http://schemas.microsoft.com/office/drawing/2014/main" id="{E05A6D77-8B0E-4D1C-8643-0A938FF4FF06}"/>
                  </a:ext>
                </a:extLst>
              </p:cNvPr>
              <p:cNvSpPr>
                <a:spLocks/>
              </p:cNvSpPr>
              <p:nvPr/>
            </p:nvSpPr>
            <p:spPr bwMode="auto">
              <a:xfrm>
                <a:off x="3588" y="1374"/>
                <a:ext cx="417" cy="572"/>
              </a:xfrm>
              <a:custGeom>
                <a:avLst/>
                <a:gdLst>
                  <a:gd name="T0" fmla="*/ 104 w 417"/>
                  <a:gd name="T1" fmla="*/ 0 h 572"/>
                  <a:gd name="T2" fmla="*/ 93 w 417"/>
                  <a:gd name="T3" fmla="*/ 2 h 572"/>
                  <a:gd name="T4" fmla="*/ 76 w 417"/>
                  <a:gd name="T5" fmla="*/ 8 h 572"/>
                  <a:gd name="T6" fmla="*/ 63 w 417"/>
                  <a:gd name="T7" fmla="*/ 16 h 572"/>
                  <a:gd name="T8" fmla="*/ 49 w 417"/>
                  <a:gd name="T9" fmla="*/ 28 h 572"/>
                  <a:gd name="T10" fmla="*/ 35 w 417"/>
                  <a:gd name="T11" fmla="*/ 47 h 572"/>
                  <a:gd name="T12" fmla="*/ 24 w 417"/>
                  <a:gd name="T13" fmla="*/ 70 h 572"/>
                  <a:gd name="T14" fmla="*/ 20 w 417"/>
                  <a:gd name="T15" fmla="*/ 84 h 572"/>
                  <a:gd name="T16" fmla="*/ 6 w 417"/>
                  <a:gd name="T17" fmla="*/ 147 h 572"/>
                  <a:gd name="T18" fmla="*/ 2 w 417"/>
                  <a:gd name="T19" fmla="*/ 181 h 572"/>
                  <a:gd name="T20" fmla="*/ 0 w 417"/>
                  <a:gd name="T21" fmla="*/ 216 h 572"/>
                  <a:gd name="T22" fmla="*/ 2 w 417"/>
                  <a:gd name="T23" fmla="*/ 250 h 572"/>
                  <a:gd name="T24" fmla="*/ 10 w 417"/>
                  <a:gd name="T25" fmla="*/ 286 h 572"/>
                  <a:gd name="T26" fmla="*/ 24 w 417"/>
                  <a:gd name="T27" fmla="*/ 321 h 572"/>
                  <a:gd name="T28" fmla="*/ 46 w 417"/>
                  <a:gd name="T29" fmla="*/ 354 h 572"/>
                  <a:gd name="T30" fmla="*/ 95 w 417"/>
                  <a:gd name="T31" fmla="*/ 418 h 572"/>
                  <a:gd name="T32" fmla="*/ 141 w 417"/>
                  <a:gd name="T33" fmla="*/ 484 h 572"/>
                  <a:gd name="T34" fmla="*/ 149 w 417"/>
                  <a:gd name="T35" fmla="*/ 499 h 572"/>
                  <a:gd name="T36" fmla="*/ 162 w 417"/>
                  <a:gd name="T37" fmla="*/ 516 h 572"/>
                  <a:gd name="T38" fmla="*/ 180 w 417"/>
                  <a:gd name="T39" fmla="*/ 532 h 572"/>
                  <a:gd name="T40" fmla="*/ 200 w 417"/>
                  <a:gd name="T41" fmla="*/ 549 h 572"/>
                  <a:gd name="T42" fmla="*/ 223 w 417"/>
                  <a:gd name="T43" fmla="*/ 561 h 572"/>
                  <a:gd name="T44" fmla="*/ 244 w 417"/>
                  <a:gd name="T45" fmla="*/ 569 h 572"/>
                  <a:gd name="T46" fmla="*/ 263 w 417"/>
                  <a:gd name="T47" fmla="*/ 572 h 572"/>
                  <a:gd name="T48" fmla="*/ 277 w 417"/>
                  <a:gd name="T49" fmla="*/ 569 h 572"/>
                  <a:gd name="T50" fmla="*/ 281 w 417"/>
                  <a:gd name="T51" fmla="*/ 564 h 572"/>
                  <a:gd name="T52" fmla="*/ 284 w 417"/>
                  <a:gd name="T53" fmla="*/ 558 h 572"/>
                  <a:gd name="T54" fmla="*/ 289 w 417"/>
                  <a:gd name="T55" fmla="*/ 543 h 572"/>
                  <a:gd name="T56" fmla="*/ 302 w 417"/>
                  <a:gd name="T57" fmla="*/ 513 h 572"/>
                  <a:gd name="T58" fmla="*/ 322 w 417"/>
                  <a:gd name="T59" fmla="*/ 486 h 572"/>
                  <a:gd name="T60" fmla="*/ 346 w 417"/>
                  <a:gd name="T61" fmla="*/ 461 h 572"/>
                  <a:gd name="T62" fmla="*/ 361 w 417"/>
                  <a:gd name="T63" fmla="*/ 450 h 572"/>
                  <a:gd name="T64" fmla="*/ 389 w 417"/>
                  <a:gd name="T65" fmla="*/ 430 h 572"/>
                  <a:gd name="T66" fmla="*/ 407 w 417"/>
                  <a:gd name="T67" fmla="*/ 410 h 572"/>
                  <a:gd name="T68" fmla="*/ 415 w 417"/>
                  <a:gd name="T69" fmla="*/ 395 h 572"/>
                  <a:gd name="T70" fmla="*/ 417 w 417"/>
                  <a:gd name="T71" fmla="*/ 384 h 572"/>
                  <a:gd name="T72" fmla="*/ 415 w 417"/>
                  <a:gd name="T73" fmla="*/ 364 h 572"/>
                  <a:gd name="T74" fmla="*/ 413 w 417"/>
                  <a:gd name="T75" fmla="*/ 356 h 572"/>
                  <a:gd name="T76" fmla="*/ 401 w 417"/>
                  <a:gd name="T77" fmla="*/ 323 h 572"/>
                  <a:gd name="T78" fmla="*/ 373 w 417"/>
                  <a:gd name="T79" fmla="*/ 266 h 572"/>
                  <a:gd name="T80" fmla="*/ 336 w 417"/>
                  <a:gd name="T81" fmla="*/ 185 h 572"/>
                  <a:gd name="T82" fmla="*/ 330 w 417"/>
                  <a:gd name="T83" fmla="*/ 168 h 572"/>
                  <a:gd name="T84" fmla="*/ 310 w 417"/>
                  <a:gd name="T85" fmla="*/ 91 h 572"/>
                  <a:gd name="T86" fmla="*/ 300 w 417"/>
                  <a:gd name="T87" fmla="*/ 62 h 572"/>
                  <a:gd name="T88" fmla="*/ 296 w 417"/>
                  <a:gd name="T89" fmla="*/ 57 h 572"/>
                  <a:gd name="T90" fmla="*/ 293 w 417"/>
                  <a:gd name="T91" fmla="*/ 59 h 572"/>
                  <a:gd name="T92" fmla="*/ 286 w 417"/>
                  <a:gd name="T93" fmla="*/ 77 h 572"/>
                  <a:gd name="T94" fmla="*/ 275 w 417"/>
                  <a:gd name="T95" fmla="*/ 107 h 572"/>
                  <a:gd name="T96" fmla="*/ 270 w 417"/>
                  <a:gd name="T97" fmla="*/ 113 h 572"/>
                  <a:gd name="T98" fmla="*/ 265 w 417"/>
                  <a:gd name="T99" fmla="*/ 115 h 572"/>
                  <a:gd name="T100" fmla="*/ 259 w 417"/>
                  <a:gd name="T101" fmla="*/ 112 h 572"/>
                  <a:gd name="T102" fmla="*/ 252 w 417"/>
                  <a:gd name="T103" fmla="*/ 106 h 572"/>
                  <a:gd name="T104" fmla="*/ 234 w 417"/>
                  <a:gd name="T105" fmla="*/ 94 h 572"/>
                  <a:gd name="T106" fmla="*/ 200 w 417"/>
                  <a:gd name="T107" fmla="*/ 78 h 572"/>
                  <a:gd name="T108" fmla="*/ 175 w 417"/>
                  <a:gd name="T109" fmla="*/ 67 h 572"/>
                  <a:gd name="T110" fmla="*/ 155 w 417"/>
                  <a:gd name="T111" fmla="*/ 53 h 572"/>
                  <a:gd name="T112" fmla="*/ 141 w 417"/>
                  <a:gd name="T113" fmla="*/ 37 h 572"/>
                  <a:gd name="T114" fmla="*/ 133 w 417"/>
                  <a:gd name="T115" fmla="*/ 23 h 572"/>
                  <a:gd name="T116" fmla="*/ 128 w 417"/>
                  <a:gd name="T117" fmla="*/ 14 h 572"/>
                  <a:gd name="T118" fmla="*/ 122 w 417"/>
                  <a:gd name="T119" fmla="*/ 8 h 572"/>
                  <a:gd name="T120" fmla="*/ 109 w 417"/>
                  <a:gd name="T121" fmla="*/ 1 h 572"/>
                  <a:gd name="T122" fmla="*/ 104 w 417"/>
                  <a:gd name="T123" fmla="*/ 0 h 57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417" h="572">
                    <a:moveTo>
                      <a:pt x="104" y="0"/>
                    </a:moveTo>
                    <a:lnTo>
                      <a:pt x="104" y="0"/>
                    </a:lnTo>
                    <a:lnTo>
                      <a:pt x="101" y="0"/>
                    </a:lnTo>
                    <a:lnTo>
                      <a:pt x="93" y="2"/>
                    </a:lnTo>
                    <a:lnTo>
                      <a:pt x="82" y="5"/>
                    </a:lnTo>
                    <a:lnTo>
                      <a:pt x="76" y="8"/>
                    </a:lnTo>
                    <a:lnTo>
                      <a:pt x="69" y="12"/>
                    </a:lnTo>
                    <a:lnTo>
                      <a:pt x="63" y="16"/>
                    </a:lnTo>
                    <a:lnTo>
                      <a:pt x="56" y="22"/>
                    </a:lnTo>
                    <a:lnTo>
                      <a:pt x="49" y="28"/>
                    </a:lnTo>
                    <a:lnTo>
                      <a:pt x="42" y="36"/>
                    </a:lnTo>
                    <a:lnTo>
                      <a:pt x="35" y="47"/>
                    </a:lnTo>
                    <a:lnTo>
                      <a:pt x="29" y="57"/>
                    </a:lnTo>
                    <a:lnTo>
                      <a:pt x="24" y="70"/>
                    </a:lnTo>
                    <a:lnTo>
                      <a:pt x="20" y="84"/>
                    </a:lnTo>
                    <a:lnTo>
                      <a:pt x="13" y="115"/>
                    </a:lnTo>
                    <a:lnTo>
                      <a:pt x="6" y="147"/>
                    </a:lnTo>
                    <a:lnTo>
                      <a:pt x="4" y="165"/>
                    </a:lnTo>
                    <a:lnTo>
                      <a:pt x="2" y="181"/>
                    </a:lnTo>
                    <a:lnTo>
                      <a:pt x="0" y="198"/>
                    </a:lnTo>
                    <a:lnTo>
                      <a:pt x="0" y="216"/>
                    </a:lnTo>
                    <a:lnTo>
                      <a:pt x="1" y="233"/>
                    </a:lnTo>
                    <a:lnTo>
                      <a:pt x="2" y="250"/>
                    </a:lnTo>
                    <a:lnTo>
                      <a:pt x="5" y="269"/>
                    </a:lnTo>
                    <a:lnTo>
                      <a:pt x="10" y="286"/>
                    </a:lnTo>
                    <a:lnTo>
                      <a:pt x="16" y="303"/>
                    </a:lnTo>
                    <a:lnTo>
                      <a:pt x="24" y="321"/>
                    </a:lnTo>
                    <a:lnTo>
                      <a:pt x="34" y="338"/>
                    </a:lnTo>
                    <a:lnTo>
                      <a:pt x="46" y="354"/>
                    </a:lnTo>
                    <a:lnTo>
                      <a:pt x="95" y="418"/>
                    </a:lnTo>
                    <a:lnTo>
                      <a:pt x="124" y="460"/>
                    </a:lnTo>
                    <a:lnTo>
                      <a:pt x="141" y="484"/>
                    </a:lnTo>
                    <a:lnTo>
                      <a:pt x="149" y="499"/>
                    </a:lnTo>
                    <a:lnTo>
                      <a:pt x="155" y="507"/>
                    </a:lnTo>
                    <a:lnTo>
                      <a:pt x="162" y="516"/>
                    </a:lnTo>
                    <a:lnTo>
                      <a:pt x="171" y="524"/>
                    </a:lnTo>
                    <a:lnTo>
                      <a:pt x="180" y="532"/>
                    </a:lnTo>
                    <a:lnTo>
                      <a:pt x="190" y="541"/>
                    </a:lnTo>
                    <a:lnTo>
                      <a:pt x="200" y="549"/>
                    </a:lnTo>
                    <a:lnTo>
                      <a:pt x="212" y="555"/>
                    </a:lnTo>
                    <a:lnTo>
                      <a:pt x="223" y="561"/>
                    </a:lnTo>
                    <a:lnTo>
                      <a:pt x="233" y="566"/>
                    </a:lnTo>
                    <a:lnTo>
                      <a:pt x="244" y="569"/>
                    </a:lnTo>
                    <a:lnTo>
                      <a:pt x="253" y="572"/>
                    </a:lnTo>
                    <a:lnTo>
                      <a:pt x="263" y="572"/>
                    </a:lnTo>
                    <a:lnTo>
                      <a:pt x="270" y="572"/>
                    </a:lnTo>
                    <a:lnTo>
                      <a:pt x="277" y="569"/>
                    </a:lnTo>
                    <a:lnTo>
                      <a:pt x="279" y="567"/>
                    </a:lnTo>
                    <a:lnTo>
                      <a:pt x="281" y="564"/>
                    </a:lnTo>
                    <a:lnTo>
                      <a:pt x="283" y="561"/>
                    </a:lnTo>
                    <a:lnTo>
                      <a:pt x="284" y="558"/>
                    </a:lnTo>
                    <a:lnTo>
                      <a:pt x="289" y="543"/>
                    </a:lnTo>
                    <a:lnTo>
                      <a:pt x="295" y="527"/>
                    </a:lnTo>
                    <a:lnTo>
                      <a:pt x="302" y="513"/>
                    </a:lnTo>
                    <a:lnTo>
                      <a:pt x="311" y="499"/>
                    </a:lnTo>
                    <a:lnTo>
                      <a:pt x="322" y="486"/>
                    </a:lnTo>
                    <a:lnTo>
                      <a:pt x="333" y="473"/>
                    </a:lnTo>
                    <a:lnTo>
                      <a:pt x="346" y="461"/>
                    </a:lnTo>
                    <a:lnTo>
                      <a:pt x="361" y="450"/>
                    </a:lnTo>
                    <a:lnTo>
                      <a:pt x="377" y="439"/>
                    </a:lnTo>
                    <a:lnTo>
                      <a:pt x="389" y="430"/>
                    </a:lnTo>
                    <a:lnTo>
                      <a:pt x="399" y="419"/>
                    </a:lnTo>
                    <a:lnTo>
                      <a:pt x="407" y="410"/>
                    </a:lnTo>
                    <a:lnTo>
                      <a:pt x="413" y="400"/>
                    </a:lnTo>
                    <a:lnTo>
                      <a:pt x="415" y="395"/>
                    </a:lnTo>
                    <a:lnTo>
                      <a:pt x="416" y="390"/>
                    </a:lnTo>
                    <a:lnTo>
                      <a:pt x="417" y="384"/>
                    </a:lnTo>
                    <a:lnTo>
                      <a:pt x="417" y="378"/>
                    </a:lnTo>
                    <a:lnTo>
                      <a:pt x="415" y="364"/>
                    </a:lnTo>
                    <a:lnTo>
                      <a:pt x="413" y="356"/>
                    </a:lnTo>
                    <a:lnTo>
                      <a:pt x="410" y="346"/>
                    </a:lnTo>
                    <a:lnTo>
                      <a:pt x="401" y="323"/>
                    </a:lnTo>
                    <a:lnTo>
                      <a:pt x="388" y="294"/>
                    </a:lnTo>
                    <a:lnTo>
                      <a:pt x="373" y="266"/>
                    </a:lnTo>
                    <a:lnTo>
                      <a:pt x="346" y="209"/>
                    </a:lnTo>
                    <a:lnTo>
                      <a:pt x="336" y="185"/>
                    </a:lnTo>
                    <a:lnTo>
                      <a:pt x="330" y="168"/>
                    </a:lnTo>
                    <a:lnTo>
                      <a:pt x="321" y="132"/>
                    </a:lnTo>
                    <a:lnTo>
                      <a:pt x="310" y="91"/>
                    </a:lnTo>
                    <a:lnTo>
                      <a:pt x="305" y="75"/>
                    </a:lnTo>
                    <a:lnTo>
                      <a:pt x="300" y="62"/>
                    </a:lnTo>
                    <a:lnTo>
                      <a:pt x="298" y="59"/>
                    </a:lnTo>
                    <a:lnTo>
                      <a:pt x="296" y="57"/>
                    </a:lnTo>
                    <a:lnTo>
                      <a:pt x="294" y="57"/>
                    </a:lnTo>
                    <a:lnTo>
                      <a:pt x="293" y="59"/>
                    </a:lnTo>
                    <a:lnTo>
                      <a:pt x="286" y="77"/>
                    </a:lnTo>
                    <a:lnTo>
                      <a:pt x="279" y="99"/>
                    </a:lnTo>
                    <a:lnTo>
                      <a:pt x="275" y="107"/>
                    </a:lnTo>
                    <a:lnTo>
                      <a:pt x="272" y="111"/>
                    </a:lnTo>
                    <a:lnTo>
                      <a:pt x="270" y="113"/>
                    </a:lnTo>
                    <a:lnTo>
                      <a:pt x="268" y="115"/>
                    </a:lnTo>
                    <a:lnTo>
                      <a:pt x="265" y="115"/>
                    </a:lnTo>
                    <a:lnTo>
                      <a:pt x="261" y="114"/>
                    </a:lnTo>
                    <a:lnTo>
                      <a:pt x="259" y="112"/>
                    </a:lnTo>
                    <a:lnTo>
                      <a:pt x="252" y="106"/>
                    </a:lnTo>
                    <a:lnTo>
                      <a:pt x="244" y="101"/>
                    </a:lnTo>
                    <a:lnTo>
                      <a:pt x="234" y="94"/>
                    </a:lnTo>
                    <a:lnTo>
                      <a:pt x="224" y="89"/>
                    </a:lnTo>
                    <a:lnTo>
                      <a:pt x="200" y="78"/>
                    </a:lnTo>
                    <a:lnTo>
                      <a:pt x="175" y="67"/>
                    </a:lnTo>
                    <a:lnTo>
                      <a:pt x="164" y="60"/>
                    </a:lnTo>
                    <a:lnTo>
                      <a:pt x="155" y="53"/>
                    </a:lnTo>
                    <a:lnTo>
                      <a:pt x="147" y="45"/>
                    </a:lnTo>
                    <a:lnTo>
                      <a:pt x="141" y="37"/>
                    </a:lnTo>
                    <a:lnTo>
                      <a:pt x="136" y="29"/>
                    </a:lnTo>
                    <a:lnTo>
                      <a:pt x="133" y="23"/>
                    </a:lnTo>
                    <a:lnTo>
                      <a:pt x="128" y="14"/>
                    </a:lnTo>
                    <a:lnTo>
                      <a:pt x="125" y="11"/>
                    </a:lnTo>
                    <a:lnTo>
                      <a:pt x="122" y="8"/>
                    </a:lnTo>
                    <a:lnTo>
                      <a:pt x="115" y="3"/>
                    </a:lnTo>
                    <a:lnTo>
                      <a:pt x="109" y="1"/>
                    </a:lnTo>
                    <a:lnTo>
                      <a:pt x="104" y="0"/>
                    </a:lnTo>
                    <a:close/>
                  </a:path>
                </a:pathLst>
              </a:custGeom>
              <a:solidFill>
                <a:srgbClr val="E4E5F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7" name="Freeform 62">
                <a:extLst>
                  <a:ext uri="{FF2B5EF4-FFF2-40B4-BE49-F238E27FC236}">
                    <a16:creationId xmlns:a16="http://schemas.microsoft.com/office/drawing/2014/main" id="{AB721636-FC84-4214-946F-648D0C3A4B2F}"/>
                  </a:ext>
                </a:extLst>
              </p:cNvPr>
              <p:cNvSpPr>
                <a:spLocks/>
              </p:cNvSpPr>
              <p:nvPr/>
            </p:nvSpPr>
            <p:spPr bwMode="auto">
              <a:xfrm>
                <a:off x="3590" y="1376"/>
                <a:ext cx="412" cy="567"/>
              </a:xfrm>
              <a:custGeom>
                <a:avLst/>
                <a:gdLst>
                  <a:gd name="T0" fmla="*/ 102 w 412"/>
                  <a:gd name="T1" fmla="*/ 0 h 567"/>
                  <a:gd name="T2" fmla="*/ 91 w 412"/>
                  <a:gd name="T3" fmla="*/ 2 h 567"/>
                  <a:gd name="T4" fmla="*/ 75 w 412"/>
                  <a:gd name="T5" fmla="*/ 8 h 567"/>
                  <a:gd name="T6" fmla="*/ 61 w 412"/>
                  <a:gd name="T7" fmla="*/ 16 h 567"/>
                  <a:gd name="T8" fmla="*/ 48 w 412"/>
                  <a:gd name="T9" fmla="*/ 28 h 567"/>
                  <a:gd name="T10" fmla="*/ 34 w 412"/>
                  <a:gd name="T11" fmla="*/ 46 h 567"/>
                  <a:gd name="T12" fmla="*/ 23 w 412"/>
                  <a:gd name="T13" fmla="*/ 69 h 567"/>
                  <a:gd name="T14" fmla="*/ 19 w 412"/>
                  <a:gd name="T15" fmla="*/ 84 h 567"/>
                  <a:gd name="T16" fmla="*/ 6 w 412"/>
                  <a:gd name="T17" fmla="*/ 146 h 567"/>
                  <a:gd name="T18" fmla="*/ 1 w 412"/>
                  <a:gd name="T19" fmla="*/ 180 h 567"/>
                  <a:gd name="T20" fmla="*/ 0 w 412"/>
                  <a:gd name="T21" fmla="*/ 214 h 567"/>
                  <a:gd name="T22" fmla="*/ 2 w 412"/>
                  <a:gd name="T23" fmla="*/ 248 h 567"/>
                  <a:gd name="T24" fmla="*/ 10 w 412"/>
                  <a:gd name="T25" fmla="*/ 283 h 567"/>
                  <a:gd name="T26" fmla="*/ 24 w 412"/>
                  <a:gd name="T27" fmla="*/ 318 h 567"/>
                  <a:gd name="T28" fmla="*/ 46 w 412"/>
                  <a:gd name="T29" fmla="*/ 351 h 567"/>
                  <a:gd name="T30" fmla="*/ 94 w 412"/>
                  <a:gd name="T31" fmla="*/ 414 h 567"/>
                  <a:gd name="T32" fmla="*/ 139 w 412"/>
                  <a:gd name="T33" fmla="*/ 479 h 567"/>
                  <a:gd name="T34" fmla="*/ 147 w 412"/>
                  <a:gd name="T35" fmla="*/ 494 h 567"/>
                  <a:gd name="T36" fmla="*/ 160 w 412"/>
                  <a:gd name="T37" fmla="*/ 511 h 567"/>
                  <a:gd name="T38" fmla="*/ 178 w 412"/>
                  <a:gd name="T39" fmla="*/ 527 h 567"/>
                  <a:gd name="T40" fmla="*/ 198 w 412"/>
                  <a:gd name="T41" fmla="*/ 543 h 567"/>
                  <a:gd name="T42" fmla="*/ 220 w 412"/>
                  <a:gd name="T43" fmla="*/ 555 h 567"/>
                  <a:gd name="T44" fmla="*/ 241 w 412"/>
                  <a:gd name="T45" fmla="*/ 564 h 567"/>
                  <a:gd name="T46" fmla="*/ 259 w 412"/>
                  <a:gd name="T47" fmla="*/ 567 h 567"/>
                  <a:gd name="T48" fmla="*/ 274 w 412"/>
                  <a:gd name="T49" fmla="*/ 563 h 567"/>
                  <a:gd name="T50" fmla="*/ 278 w 412"/>
                  <a:gd name="T51" fmla="*/ 559 h 567"/>
                  <a:gd name="T52" fmla="*/ 281 w 412"/>
                  <a:gd name="T53" fmla="*/ 552 h 567"/>
                  <a:gd name="T54" fmla="*/ 286 w 412"/>
                  <a:gd name="T55" fmla="*/ 536 h 567"/>
                  <a:gd name="T56" fmla="*/ 299 w 412"/>
                  <a:gd name="T57" fmla="*/ 508 h 567"/>
                  <a:gd name="T58" fmla="*/ 318 w 412"/>
                  <a:gd name="T59" fmla="*/ 480 h 567"/>
                  <a:gd name="T60" fmla="*/ 343 w 412"/>
                  <a:gd name="T61" fmla="*/ 457 h 567"/>
                  <a:gd name="T62" fmla="*/ 357 w 412"/>
                  <a:gd name="T63" fmla="*/ 446 h 567"/>
                  <a:gd name="T64" fmla="*/ 385 w 412"/>
                  <a:gd name="T65" fmla="*/ 425 h 567"/>
                  <a:gd name="T66" fmla="*/ 402 w 412"/>
                  <a:gd name="T67" fmla="*/ 406 h 567"/>
                  <a:gd name="T68" fmla="*/ 410 w 412"/>
                  <a:gd name="T69" fmla="*/ 391 h 567"/>
                  <a:gd name="T70" fmla="*/ 412 w 412"/>
                  <a:gd name="T71" fmla="*/ 380 h 567"/>
                  <a:gd name="T72" fmla="*/ 411 w 412"/>
                  <a:gd name="T73" fmla="*/ 360 h 567"/>
                  <a:gd name="T74" fmla="*/ 409 w 412"/>
                  <a:gd name="T75" fmla="*/ 352 h 567"/>
                  <a:gd name="T76" fmla="*/ 396 w 412"/>
                  <a:gd name="T77" fmla="*/ 319 h 567"/>
                  <a:gd name="T78" fmla="*/ 370 w 412"/>
                  <a:gd name="T79" fmla="*/ 263 h 567"/>
                  <a:gd name="T80" fmla="*/ 333 w 412"/>
                  <a:gd name="T81" fmla="*/ 183 h 567"/>
                  <a:gd name="T82" fmla="*/ 327 w 412"/>
                  <a:gd name="T83" fmla="*/ 166 h 567"/>
                  <a:gd name="T84" fmla="*/ 308 w 412"/>
                  <a:gd name="T85" fmla="*/ 90 h 567"/>
                  <a:gd name="T86" fmla="*/ 298 w 412"/>
                  <a:gd name="T87" fmla="*/ 62 h 567"/>
                  <a:gd name="T88" fmla="*/ 294 w 412"/>
                  <a:gd name="T89" fmla="*/ 56 h 567"/>
                  <a:gd name="T90" fmla="*/ 291 w 412"/>
                  <a:gd name="T91" fmla="*/ 58 h 567"/>
                  <a:gd name="T92" fmla="*/ 284 w 412"/>
                  <a:gd name="T93" fmla="*/ 76 h 567"/>
                  <a:gd name="T94" fmla="*/ 273 w 412"/>
                  <a:gd name="T95" fmla="*/ 107 h 567"/>
                  <a:gd name="T96" fmla="*/ 268 w 412"/>
                  <a:gd name="T97" fmla="*/ 113 h 567"/>
                  <a:gd name="T98" fmla="*/ 263 w 412"/>
                  <a:gd name="T99" fmla="*/ 115 h 567"/>
                  <a:gd name="T100" fmla="*/ 257 w 412"/>
                  <a:gd name="T101" fmla="*/ 112 h 567"/>
                  <a:gd name="T102" fmla="*/ 250 w 412"/>
                  <a:gd name="T103" fmla="*/ 106 h 567"/>
                  <a:gd name="T104" fmla="*/ 233 w 412"/>
                  <a:gd name="T105" fmla="*/ 95 h 567"/>
                  <a:gd name="T106" fmla="*/ 197 w 412"/>
                  <a:gd name="T107" fmla="*/ 78 h 567"/>
                  <a:gd name="T108" fmla="*/ 173 w 412"/>
                  <a:gd name="T109" fmla="*/ 67 h 567"/>
                  <a:gd name="T110" fmla="*/ 153 w 412"/>
                  <a:gd name="T111" fmla="*/ 53 h 567"/>
                  <a:gd name="T112" fmla="*/ 139 w 412"/>
                  <a:gd name="T113" fmla="*/ 38 h 567"/>
                  <a:gd name="T114" fmla="*/ 131 w 412"/>
                  <a:gd name="T115" fmla="*/ 23 h 567"/>
                  <a:gd name="T116" fmla="*/ 126 w 412"/>
                  <a:gd name="T117" fmla="*/ 15 h 567"/>
                  <a:gd name="T118" fmla="*/ 113 w 412"/>
                  <a:gd name="T119" fmla="*/ 3 h 567"/>
                  <a:gd name="T120" fmla="*/ 102 w 412"/>
                  <a:gd name="T121" fmla="*/ 0 h 56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12" h="567">
                    <a:moveTo>
                      <a:pt x="102" y="0"/>
                    </a:moveTo>
                    <a:lnTo>
                      <a:pt x="102" y="0"/>
                    </a:lnTo>
                    <a:lnTo>
                      <a:pt x="100" y="0"/>
                    </a:lnTo>
                    <a:lnTo>
                      <a:pt x="91" y="2"/>
                    </a:lnTo>
                    <a:lnTo>
                      <a:pt x="81" y="5"/>
                    </a:lnTo>
                    <a:lnTo>
                      <a:pt x="75" y="8"/>
                    </a:lnTo>
                    <a:lnTo>
                      <a:pt x="68" y="11"/>
                    </a:lnTo>
                    <a:lnTo>
                      <a:pt x="61" y="16"/>
                    </a:lnTo>
                    <a:lnTo>
                      <a:pt x="54" y="21"/>
                    </a:lnTo>
                    <a:lnTo>
                      <a:pt x="48" y="28"/>
                    </a:lnTo>
                    <a:lnTo>
                      <a:pt x="41" y="36"/>
                    </a:lnTo>
                    <a:lnTo>
                      <a:pt x="34" y="46"/>
                    </a:lnTo>
                    <a:lnTo>
                      <a:pt x="28" y="57"/>
                    </a:lnTo>
                    <a:lnTo>
                      <a:pt x="23" y="69"/>
                    </a:lnTo>
                    <a:lnTo>
                      <a:pt x="19" y="84"/>
                    </a:lnTo>
                    <a:lnTo>
                      <a:pt x="12" y="114"/>
                    </a:lnTo>
                    <a:lnTo>
                      <a:pt x="6" y="146"/>
                    </a:lnTo>
                    <a:lnTo>
                      <a:pt x="3" y="163"/>
                    </a:lnTo>
                    <a:lnTo>
                      <a:pt x="1" y="180"/>
                    </a:lnTo>
                    <a:lnTo>
                      <a:pt x="0" y="196"/>
                    </a:lnTo>
                    <a:lnTo>
                      <a:pt x="0" y="214"/>
                    </a:lnTo>
                    <a:lnTo>
                      <a:pt x="0" y="231"/>
                    </a:lnTo>
                    <a:lnTo>
                      <a:pt x="2" y="248"/>
                    </a:lnTo>
                    <a:lnTo>
                      <a:pt x="5" y="266"/>
                    </a:lnTo>
                    <a:lnTo>
                      <a:pt x="10" y="283"/>
                    </a:lnTo>
                    <a:lnTo>
                      <a:pt x="16" y="300"/>
                    </a:lnTo>
                    <a:lnTo>
                      <a:pt x="24" y="318"/>
                    </a:lnTo>
                    <a:lnTo>
                      <a:pt x="33" y="335"/>
                    </a:lnTo>
                    <a:lnTo>
                      <a:pt x="46" y="351"/>
                    </a:lnTo>
                    <a:lnTo>
                      <a:pt x="94" y="414"/>
                    </a:lnTo>
                    <a:lnTo>
                      <a:pt x="123" y="455"/>
                    </a:lnTo>
                    <a:lnTo>
                      <a:pt x="139" y="479"/>
                    </a:lnTo>
                    <a:lnTo>
                      <a:pt x="147" y="494"/>
                    </a:lnTo>
                    <a:lnTo>
                      <a:pt x="154" y="502"/>
                    </a:lnTo>
                    <a:lnTo>
                      <a:pt x="160" y="511"/>
                    </a:lnTo>
                    <a:lnTo>
                      <a:pt x="169" y="519"/>
                    </a:lnTo>
                    <a:lnTo>
                      <a:pt x="178" y="527"/>
                    </a:lnTo>
                    <a:lnTo>
                      <a:pt x="187" y="535"/>
                    </a:lnTo>
                    <a:lnTo>
                      <a:pt x="198" y="543"/>
                    </a:lnTo>
                    <a:lnTo>
                      <a:pt x="209" y="550"/>
                    </a:lnTo>
                    <a:lnTo>
                      <a:pt x="220" y="555"/>
                    </a:lnTo>
                    <a:lnTo>
                      <a:pt x="231" y="560"/>
                    </a:lnTo>
                    <a:lnTo>
                      <a:pt x="241" y="564"/>
                    </a:lnTo>
                    <a:lnTo>
                      <a:pt x="250" y="566"/>
                    </a:lnTo>
                    <a:lnTo>
                      <a:pt x="259" y="567"/>
                    </a:lnTo>
                    <a:lnTo>
                      <a:pt x="267" y="566"/>
                    </a:lnTo>
                    <a:lnTo>
                      <a:pt x="274" y="563"/>
                    </a:lnTo>
                    <a:lnTo>
                      <a:pt x="276" y="561"/>
                    </a:lnTo>
                    <a:lnTo>
                      <a:pt x="278" y="559"/>
                    </a:lnTo>
                    <a:lnTo>
                      <a:pt x="280" y="556"/>
                    </a:lnTo>
                    <a:lnTo>
                      <a:pt x="281" y="552"/>
                    </a:lnTo>
                    <a:lnTo>
                      <a:pt x="286" y="536"/>
                    </a:lnTo>
                    <a:lnTo>
                      <a:pt x="291" y="522"/>
                    </a:lnTo>
                    <a:lnTo>
                      <a:pt x="299" y="508"/>
                    </a:lnTo>
                    <a:lnTo>
                      <a:pt x="307" y="494"/>
                    </a:lnTo>
                    <a:lnTo>
                      <a:pt x="318" y="480"/>
                    </a:lnTo>
                    <a:lnTo>
                      <a:pt x="330" y="468"/>
                    </a:lnTo>
                    <a:lnTo>
                      <a:pt x="343" y="457"/>
                    </a:lnTo>
                    <a:lnTo>
                      <a:pt x="357" y="446"/>
                    </a:lnTo>
                    <a:lnTo>
                      <a:pt x="372" y="435"/>
                    </a:lnTo>
                    <a:lnTo>
                      <a:pt x="385" y="425"/>
                    </a:lnTo>
                    <a:lnTo>
                      <a:pt x="395" y="416"/>
                    </a:lnTo>
                    <a:lnTo>
                      <a:pt x="402" y="406"/>
                    </a:lnTo>
                    <a:lnTo>
                      <a:pt x="408" y="396"/>
                    </a:lnTo>
                    <a:lnTo>
                      <a:pt x="410" y="391"/>
                    </a:lnTo>
                    <a:lnTo>
                      <a:pt x="411" y="386"/>
                    </a:lnTo>
                    <a:lnTo>
                      <a:pt x="412" y="380"/>
                    </a:lnTo>
                    <a:lnTo>
                      <a:pt x="412" y="374"/>
                    </a:lnTo>
                    <a:lnTo>
                      <a:pt x="411" y="360"/>
                    </a:lnTo>
                    <a:lnTo>
                      <a:pt x="409" y="352"/>
                    </a:lnTo>
                    <a:lnTo>
                      <a:pt x="406" y="342"/>
                    </a:lnTo>
                    <a:lnTo>
                      <a:pt x="396" y="319"/>
                    </a:lnTo>
                    <a:lnTo>
                      <a:pt x="384" y="292"/>
                    </a:lnTo>
                    <a:lnTo>
                      <a:pt x="370" y="263"/>
                    </a:lnTo>
                    <a:lnTo>
                      <a:pt x="343" y="207"/>
                    </a:lnTo>
                    <a:lnTo>
                      <a:pt x="333" y="183"/>
                    </a:lnTo>
                    <a:lnTo>
                      <a:pt x="327" y="166"/>
                    </a:lnTo>
                    <a:lnTo>
                      <a:pt x="318" y="130"/>
                    </a:lnTo>
                    <a:lnTo>
                      <a:pt x="308" y="90"/>
                    </a:lnTo>
                    <a:lnTo>
                      <a:pt x="303" y="74"/>
                    </a:lnTo>
                    <a:lnTo>
                      <a:pt x="298" y="62"/>
                    </a:lnTo>
                    <a:lnTo>
                      <a:pt x="296" y="58"/>
                    </a:lnTo>
                    <a:lnTo>
                      <a:pt x="294" y="56"/>
                    </a:lnTo>
                    <a:lnTo>
                      <a:pt x="292" y="56"/>
                    </a:lnTo>
                    <a:lnTo>
                      <a:pt x="291" y="58"/>
                    </a:lnTo>
                    <a:lnTo>
                      <a:pt x="284" y="76"/>
                    </a:lnTo>
                    <a:lnTo>
                      <a:pt x="277" y="98"/>
                    </a:lnTo>
                    <a:lnTo>
                      <a:pt x="273" y="107"/>
                    </a:lnTo>
                    <a:lnTo>
                      <a:pt x="270" y="110"/>
                    </a:lnTo>
                    <a:lnTo>
                      <a:pt x="268" y="113"/>
                    </a:lnTo>
                    <a:lnTo>
                      <a:pt x="266" y="114"/>
                    </a:lnTo>
                    <a:lnTo>
                      <a:pt x="263" y="115"/>
                    </a:lnTo>
                    <a:lnTo>
                      <a:pt x="261" y="114"/>
                    </a:lnTo>
                    <a:lnTo>
                      <a:pt x="257" y="112"/>
                    </a:lnTo>
                    <a:lnTo>
                      <a:pt x="250" y="106"/>
                    </a:lnTo>
                    <a:lnTo>
                      <a:pt x="242" y="100"/>
                    </a:lnTo>
                    <a:lnTo>
                      <a:pt x="233" y="95"/>
                    </a:lnTo>
                    <a:lnTo>
                      <a:pt x="222" y="89"/>
                    </a:lnTo>
                    <a:lnTo>
                      <a:pt x="197" y="78"/>
                    </a:lnTo>
                    <a:lnTo>
                      <a:pt x="173" y="67"/>
                    </a:lnTo>
                    <a:lnTo>
                      <a:pt x="162" y="60"/>
                    </a:lnTo>
                    <a:lnTo>
                      <a:pt x="153" y="53"/>
                    </a:lnTo>
                    <a:lnTo>
                      <a:pt x="145" y="45"/>
                    </a:lnTo>
                    <a:lnTo>
                      <a:pt x="139" y="38"/>
                    </a:lnTo>
                    <a:lnTo>
                      <a:pt x="135" y="30"/>
                    </a:lnTo>
                    <a:lnTo>
                      <a:pt x="131" y="23"/>
                    </a:lnTo>
                    <a:lnTo>
                      <a:pt x="126" y="15"/>
                    </a:lnTo>
                    <a:lnTo>
                      <a:pt x="120" y="8"/>
                    </a:lnTo>
                    <a:lnTo>
                      <a:pt x="113" y="3"/>
                    </a:lnTo>
                    <a:lnTo>
                      <a:pt x="107" y="1"/>
                    </a:lnTo>
                    <a:lnTo>
                      <a:pt x="102" y="0"/>
                    </a:lnTo>
                    <a:close/>
                  </a:path>
                </a:pathLst>
              </a:custGeom>
              <a:solidFill>
                <a:srgbClr val="D7D8E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8" name="Freeform 63">
                <a:extLst>
                  <a:ext uri="{FF2B5EF4-FFF2-40B4-BE49-F238E27FC236}">
                    <a16:creationId xmlns:a16="http://schemas.microsoft.com/office/drawing/2014/main" id="{E2045FD8-166E-416F-A444-A776CAD6C577}"/>
                  </a:ext>
                </a:extLst>
              </p:cNvPr>
              <p:cNvSpPr>
                <a:spLocks/>
              </p:cNvSpPr>
              <p:nvPr/>
            </p:nvSpPr>
            <p:spPr bwMode="auto">
              <a:xfrm>
                <a:off x="3591" y="1378"/>
                <a:ext cx="408" cy="561"/>
              </a:xfrm>
              <a:custGeom>
                <a:avLst/>
                <a:gdLst>
                  <a:gd name="T0" fmla="*/ 101 w 408"/>
                  <a:gd name="T1" fmla="*/ 0 h 561"/>
                  <a:gd name="T2" fmla="*/ 92 w 408"/>
                  <a:gd name="T3" fmla="*/ 2 h 561"/>
                  <a:gd name="T4" fmla="*/ 74 w 408"/>
                  <a:gd name="T5" fmla="*/ 7 h 561"/>
                  <a:gd name="T6" fmla="*/ 61 w 408"/>
                  <a:gd name="T7" fmla="*/ 15 h 561"/>
                  <a:gd name="T8" fmla="*/ 48 w 408"/>
                  <a:gd name="T9" fmla="*/ 28 h 561"/>
                  <a:gd name="T10" fmla="*/ 34 w 408"/>
                  <a:gd name="T11" fmla="*/ 46 h 561"/>
                  <a:gd name="T12" fmla="*/ 23 w 408"/>
                  <a:gd name="T13" fmla="*/ 69 h 561"/>
                  <a:gd name="T14" fmla="*/ 19 w 408"/>
                  <a:gd name="T15" fmla="*/ 83 h 561"/>
                  <a:gd name="T16" fmla="*/ 6 w 408"/>
                  <a:gd name="T17" fmla="*/ 145 h 561"/>
                  <a:gd name="T18" fmla="*/ 2 w 408"/>
                  <a:gd name="T19" fmla="*/ 178 h 561"/>
                  <a:gd name="T20" fmla="*/ 0 w 408"/>
                  <a:gd name="T21" fmla="*/ 212 h 561"/>
                  <a:gd name="T22" fmla="*/ 3 w 408"/>
                  <a:gd name="T23" fmla="*/ 246 h 561"/>
                  <a:gd name="T24" fmla="*/ 10 w 408"/>
                  <a:gd name="T25" fmla="*/ 281 h 561"/>
                  <a:gd name="T26" fmla="*/ 24 w 408"/>
                  <a:gd name="T27" fmla="*/ 315 h 561"/>
                  <a:gd name="T28" fmla="*/ 46 w 408"/>
                  <a:gd name="T29" fmla="*/ 347 h 561"/>
                  <a:gd name="T30" fmla="*/ 94 w 408"/>
                  <a:gd name="T31" fmla="*/ 410 h 561"/>
                  <a:gd name="T32" fmla="*/ 138 w 408"/>
                  <a:gd name="T33" fmla="*/ 475 h 561"/>
                  <a:gd name="T34" fmla="*/ 146 w 408"/>
                  <a:gd name="T35" fmla="*/ 489 h 561"/>
                  <a:gd name="T36" fmla="*/ 160 w 408"/>
                  <a:gd name="T37" fmla="*/ 506 h 561"/>
                  <a:gd name="T38" fmla="*/ 177 w 408"/>
                  <a:gd name="T39" fmla="*/ 522 h 561"/>
                  <a:gd name="T40" fmla="*/ 196 w 408"/>
                  <a:gd name="T41" fmla="*/ 537 h 561"/>
                  <a:gd name="T42" fmla="*/ 218 w 408"/>
                  <a:gd name="T43" fmla="*/ 550 h 561"/>
                  <a:gd name="T44" fmla="*/ 239 w 408"/>
                  <a:gd name="T45" fmla="*/ 558 h 561"/>
                  <a:gd name="T46" fmla="*/ 257 w 408"/>
                  <a:gd name="T47" fmla="*/ 561 h 561"/>
                  <a:gd name="T48" fmla="*/ 271 w 408"/>
                  <a:gd name="T49" fmla="*/ 557 h 561"/>
                  <a:gd name="T50" fmla="*/ 276 w 408"/>
                  <a:gd name="T51" fmla="*/ 553 h 561"/>
                  <a:gd name="T52" fmla="*/ 279 w 408"/>
                  <a:gd name="T53" fmla="*/ 546 h 561"/>
                  <a:gd name="T54" fmla="*/ 283 w 408"/>
                  <a:gd name="T55" fmla="*/ 531 h 561"/>
                  <a:gd name="T56" fmla="*/ 296 w 408"/>
                  <a:gd name="T57" fmla="*/ 502 h 561"/>
                  <a:gd name="T58" fmla="*/ 316 w 408"/>
                  <a:gd name="T59" fmla="*/ 476 h 561"/>
                  <a:gd name="T60" fmla="*/ 340 w 408"/>
                  <a:gd name="T61" fmla="*/ 452 h 561"/>
                  <a:gd name="T62" fmla="*/ 354 w 408"/>
                  <a:gd name="T63" fmla="*/ 442 h 561"/>
                  <a:gd name="T64" fmla="*/ 382 w 408"/>
                  <a:gd name="T65" fmla="*/ 421 h 561"/>
                  <a:gd name="T66" fmla="*/ 399 w 408"/>
                  <a:gd name="T67" fmla="*/ 402 h 561"/>
                  <a:gd name="T68" fmla="*/ 406 w 408"/>
                  <a:gd name="T69" fmla="*/ 388 h 561"/>
                  <a:gd name="T70" fmla="*/ 408 w 408"/>
                  <a:gd name="T71" fmla="*/ 371 h 561"/>
                  <a:gd name="T72" fmla="*/ 407 w 408"/>
                  <a:gd name="T73" fmla="*/ 356 h 561"/>
                  <a:gd name="T74" fmla="*/ 402 w 408"/>
                  <a:gd name="T75" fmla="*/ 339 h 561"/>
                  <a:gd name="T76" fmla="*/ 381 w 408"/>
                  <a:gd name="T77" fmla="*/ 289 h 561"/>
                  <a:gd name="T78" fmla="*/ 341 w 408"/>
                  <a:gd name="T79" fmla="*/ 205 h 561"/>
                  <a:gd name="T80" fmla="*/ 325 w 408"/>
                  <a:gd name="T81" fmla="*/ 164 h 561"/>
                  <a:gd name="T82" fmla="*/ 317 w 408"/>
                  <a:gd name="T83" fmla="*/ 129 h 561"/>
                  <a:gd name="T84" fmla="*/ 302 w 408"/>
                  <a:gd name="T85" fmla="*/ 73 h 561"/>
                  <a:gd name="T86" fmla="*/ 295 w 408"/>
                  <a:gd name="T87" fmla="*/ 57 h 561"/>
                  <a:gd name="T88" fmla="*/ 291 w 408"/>
                  <a:gd name="T89" fmla="*/ 55 h 561"/>
                  <a:gd name="T90" fmla="*/ 290 w 408"/>
                  <a:gd name="T91" fmla="*/ 57 h 561"/>
                  <a:gd name="T92" fmla="*/ 276 w 408"/>
                  <a:gd name="T93" fmla="*/ 97 h 561"/>
                  <a:gd name="T94" fmla="*/ 270 w 408"/>
                  <a:gd name="T95" fmla="*/ 110 h 561"/>
                  <a:gd name="T96" fmla="*/ 265 w 408"/>
                  <a:gd name="T97" fmla="*/ 114 h 561"/>
                  <a:gd name="T98" fmla="*/ 260 w 408"/>
                  <a:gd name="T99" fmla="*/ 113 h 561"/>
                  <a:gd name="T100" fmla="*/ 256 w 408"/>
                  <a:gd name="T101" fmla="*/ 111 h 561"/>
                  <a:gd name="T102" fmla="*/ 241 w 408"/>
                  <a:gd name="T103" fmla="*/ 100 h 561"/>
                  <a:gd name="T104" fmla="*/ 221 w 408"/>
                  <a:gd name="T105" fmla="*/ 88 h 561"/>
                  <a:gd name="T106" fmla="*/ 172 w 408"/>
                  <a:gd name="T107" fmla="*/ 66 h 561"/>
                  <a:gd name="T108" fmla="*/ 161 w 408"/>
                  <a:gd name="T109" fmla="*/ 60 h 561"/>
                  <a:gd name="T110" fmla="*/ 144 w 408"/>
                  <a:gd name="T111" fmla="*/ 45 h 561"/>
                  <a:gd name="T112" fmla="*/ 130 w 408"/>
                  <a:gd name="T113" fmla="*/ 23 h 561"/>
                  <a:gd name="T114" fmla="*/ 126 w 408"/>
                  <a:gd name="T115" fmla="*/ 15 h 561"/>
                  <a:gd name="T116" fmla="*/ 113 w 408"/>
                  <a:gd name="T117" fmla="*/ 3 h 561"/>
                  <a:gd name="T118" fmla="*/ 101 w 408"/>
                  <a:gd name="T119" fmla="*/ 0 h 56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408" h="561">
                    <a:moveTo>
                      <a:pt x="101" y="0"/>
                    </a:moveTo>
                    <a:lnTo>
                      <a:pt x="101" y="0"/>
                    </a:lnTo>
                    <a:lnTo>
                      <a:pt x="99" y="0"/>
                    </a:lnTo>
                    <a:lnTo>
                      <a:pt x="92" y="2"/>
                    </a:lnTo>
                    <a:lnTo>
                      <a:pt x="80" y="5"/>
                    </a:lnTo>
                    <a:lnTo>
                      <a:pt x="74" y="7"/>
                    </a:lnTo>
                    <a:lnTo>
                      <a:pt x="68" y="11"/>
                    </a:lnTo>
                    <a:lnTo>
                      <a:pt x="61" y="15"/>
                    </a:lnTo>
                    <a:lnTo>
                      <a:pt x="54" y="21"/>
                    </a:lnTo>
                    <a:lnTo>
                      <a:pt x="48" y="28"/>
                    </a:lnTo>
                    <a:lnTo>
                      <a:pt x="41" y="36"/>
                    </a:lnTo>
                    <a:lnTo>
                      <a:pt x="34" y="46"/>
                    </a:lnTo>
                    <a:lnTo>
                      <a:pt x="28" y="57"/>
                    </a:lnTo>
                    <a:lnTo>
                      <a:pt x="23" y="69"/>
                    </a:lnTo>
                    <a:lnTo>
                      <a:pt x="19" y="83"/>
                    </a:lnTo>
                    <a:lnTo>
                      <a:pt x="12" y="114"/>
                    </a:lnTo>
                    <a:lnTo>
                      <a:pt x="6" y="145"/>
                    </a:lnTo>
                    <a:lnTo>
                      <a:pt x="4" y="162"/>
                    </a:lnTo>
                    <a:lnTo>
                      <a:pt x="2" y="178"/>
                    </a:lnTo>
                    <a:lnTo>
                      <a:pt x="1" y="195"/>
                    </a:lnTo>
                    <a:lnTo>
                      <a:pt x="0" y="212"/>
                    </a:lnTo>
                    <a:lnTo>
                      <a:pt x="1" y="229"/>
                    </a:lnTo>
                    <a:lnTo>
                      <a:pt x="3" y="246"/>
                    </a:lnTo>
                    <a:lnTo>
                      <a:pt x="6" y="264"/>
                    </a:lnTo>
                    <a:lnTo>
                      <a:pt x="10" y="281"/>
                    </a:lnTo>
                    <a:lnTo>
                      <a:pt x="16" y="297"/>
                    </a:lnTo>
                    <a:lnTo>
                      <a:pt x="24" y="315"/>
                    </a:lnTo>
                    <a:lnTo>
                      <a:pt x="34" y="331"/>
                    </a:lnTo>
                    <a:lnTo>
                      <a:pt x="46" y="347"/>
                    </a:lnTo>
                    <a:lnTo>
                      <a:pt x="94" y="410"/>
                    </a:lnTo>
                    <a:lnTo>
                      <a:pt x="122" y="451"/>
                    </a:lnTo>
                    <a:lnTo>
                      <a:pt x="138" y="475"/>
                    </a:lnTo>
                    <a:lnTo>
                      <a:pt x="146" y="489"/>
                    </a:lnTo>
                    <a:lnTo>
                      <a:pt x="153" y="497"/>
                    </a:lnTo>
                    <a:lnTo>
                      <a:pt x="160" y="506"/>
                    </a:lnTo>
                    <a:lnTo>
                      <a:pt x="168" y="514"/>
                    </a:lnTo>
                    <a:lnTo>
                      <a:pt x="177" y="522"/>
                    </a:lnTo>
                    <a:lnTo>
                      <a:pt x="186" y="529"/>
                    </a:lnTo>
                    <a:lnTo>
                      <a:pt x="196" y="537"/>
                    </a:lnTo>
                    <a:lnTo>
                      <a:pt x="208" y="544"/>
                    </a:lnTo>
                    <a:lnTo>
                      <a:pt x="218" y="550"/>
                    </a:lnTo>
                    <a:lnTo>
                      <a:pt x="229" y="554"/>
                    </a:lnTo>
                    <a:lnTo>
                      <a:pt x="239" y="558"/>
                    </a:lnTo>
                    <a:lnTo>
                      <a:pt x="248" y="560"/>
                    </a:lnTo>
                    <a:lnTo>
                      <a:pt x="257" y="561"/>
                    </a:lnTo>
                    <a:lnTo>
                      <a:pt x="265" y="560"/>
                    </a:lnTo>
                    <a:lnTo>
                      <a:pt x="271" y="557"/>
                    </a:lnTo>
                    <a:lnTo>
                      <a:pt x="274" y="555"/>
                    </a:lnTo>
                    <a:lnTo>
                      <a:pt x="276" y="553"/>
                    </a:lnTo>
                    <a:lnTo>
                      <a:pt x="278" y="550"/>
                    </a:lnTo>
                    <a:lnTo>
                      <a:pt x="279" y="546"/>
                    </a:lnTo>
                    <a:lnTo>
                      <a:pt x="283" y="531"/>
                    </a:lnTo>
                    <a:lnTo>
                      <a:pt x="289" y="516"/>
                    </a:lnTo>
                    <a:lnTo>
                      <a:pt x="296" y="502"/>
                    </a:lnTo>
                    <a:lnTo>
                      <a:pt x="305" y="489"/>
                    </a:lnTo>
                    <a:lnTo>
                      <a:pt x="316" y="476"/>
                    </a:lnTo>
                    <a:lnTo>
                      <a:pt x="327" y="464"/>
                    </a:lnTo>
                    <a:lnTo>
                      <a:pt x="340" y="452"/>
                    </a:lnTo>
                    <a:lnTo>
                      <a:pt x="354" y="442"/>
                    </a:lnTo>
                    <a:lnTo>
                      <a:pt x="369" y="431"/>
                    </a:lnTo>
                    <a:lnTo>
                      <a:pt x="382" y="421"/>
                    </a:lnTo>
                    <a:lnTo>
                      <a:pt x="391" y="412"/>
                    </a:lnTo>
                    <a:lnTo>
                      <a:pt x="399" y="402"/>
                    </a:lnTo>
                    <a:lnTo>
                      <a:pt x="404" y="393"/>
                    </a:lnTo>
                    <a:lnTo>
                      <a:pt x="406" y="388"/>
                    </a:lnTo>
                    <a:lnTo>
                      <a:pt x="407" y="382"/>
                    </a:lnTo>
                    <a:lnTo>
                      <a:pt x="408" y="371"/>
                    </a:lnTo>
                    <a:lnTo>
                      <a:pt x="407" y="356"/>
                    </a:lnTo>
                    <a:lnTo>
                      <a:pt x="405" y="349"/>
                    </a:lnTo>
                    <a:lnTo>
                      <a:pt x="402" y="339"/>
                    </a:lnTo>
                    <a:lnTo>
                      <a:pt x="393" y="316"/>
                    </a:lnTo>
                    <a:lnTo>
                      <a:pt x="381" y="289"/>
                    </a:lnTo>
                    <a:lnTo>
                      <a:pt x="367" y="260"/>
                    </a:lnTo>
                    <a:lnTo>
                      <a:pt x="341" y="205"/>
                    </a:lnTo>
                    <a:lnTo>
                      <a:pt x="331" y="181"/>
                    </a:lnTo>
                    <a:lnTo>
                      <a:pt x="325" y="164"/>
                    </a:lnTo>
                    <a:lnTo>
                      <a:pt x="317" y="129"/>
                    </a:lnTo>
                    <a:lnTo>
                      <a:pt x="306" y="89"/>
                    </a:lnTo>
                    <a:lnTo>
                      <a:pt x="302" y="73"/>
                    </a:lnTo>
                    <a:lnTo>
                      <a:pt x="297" y="61"/>
                    </a:lnTo>
                    <a:lnTo>
                      <a:pt x="295" y="57"/>
                    </a:lnTo>
                    <a:lnTo>
                      <a:pt x="293" y="55"/>
                    </a:lnTo>
                    <a:lnTo>
                      <a:pt x="291" y="55"/>
                    </a:lnTo>
                    <a:lnTo>
                      <a:pt x="290" y="57"/>
                    </a:lnTo>
                    <a:lnTo>
                      <a:pt x="283" y="75"/>
                    </a:lnTo>
                    <a:lnTo>
                      <a:pt x="276" y="97"/>
                    </a:lnTo>
                    <a:lnTo>
                      <a:pt x="272" y="106"/>
                    </a:lnTo>
                    <a:lnTo>
                      <a:pt x="270" y="110"/>
                    </a:lnTo>
                    <a:lnTo>
                      <a:pt x="267" y="112"/>
                    </a:lnTo>
                    <a:lnTo>
                      <a:pt x="265" y="114"/>
                    </a:lnTo>
                    <a:lnTo>
                      <a:pt x="262" y="114"/>
                    </a:lnTo>
                    <a:lnTo>
                      <a:pt x="260" y="113"/>
                    </a:lnTo>
                    <a:lnTo>
                      <a:pt x="256" y="111"/>
                    </a:lnTo>
                    <a:lnTo>
                      <a:pt x="250" y="105"/>
                    </a:lnTo>
                    <a:lnTo>
                      <a:pt x="241" y="100"/>
                    </a:lnTo>
                    <a:lnTo>
                      <a:pt x="232" y="95"/>
                    </a:lnTo>
                    <a:lnTo>
                      <a:pt x="221" y="88"/>
                    </a:lnTo>
                    <a:lnTo>
                      <a:pt x="196" y="78"/>
                    </a:lnTo>
                    <a:lnTo>
                      <a:pt x="172" y="66"/>
                    </a:lnTo>
                    <a:lnTo>
                      <a:pt x="161" y="60"/>
                    </a:lnTo>
                    <a:lnTo>
                      <a:pt x="152" y="53"/>
                    </a:lnTo>
                    <a:lnTo>
                      <a:pt x="144" y="45"/>
                    </a:lnTo>
                    <a:lnTo>
                      <a:pt x="138" y="38"/>
                    </a:lnTo>
                    <a:lnTo>
                      <a:pt x="130" y="23"/>
                    </a:lnTo>
                    <a:lnTo>
                      <a:pt x="126" y="15"/>
                    </a:lnTo>
                    <a:lnTo>
                      <a:pt x="119" y="8"/>
                    </a:lnTo>
                    <a:lnTo>
                      <a:pt x="113" y="3"/>
                    </a:lnTo>
                    <a:lnTo>
                      <a:pt x="106" y="1"/>
                    </a:lnTo>
                    <a:lnTo>
                      <a:pt x="101" y="0"/>
                    </a:lnTo>
                    <a:close/>
                  </a:path>
                </a:pathLst>
              </a:custGeom>
              <a:solidFill>
                <a:srgbClr val="CACD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29" name="Freeform 64">
                <a:extLst>
                  <a:ext uri="{FF2B5EF4-FFF2-40B4-BE49-F238E27FC236}">
                    <a16:creationId xmlns:a16="http://schemas.microsoft.com/office/drawing/2014/main" id="{12AAD546-F9B6-41CA-9816-752D54F69C1D}"/>
                  </a:ext>
                </a:extLst>
              </p:cNvPr>
              <p:cNvSpPr>
                <a:spLocks/>
              </p:cNvSpPr>
              <p:nvPr/>
            </p:nvSpPr>
            <p:spPr bwMode="auto">
              <a:xfrm>
                <a:off x="3593" y="1380"/>
                <a:ext cx="404" cy="555"/>
              </a:xfrm>
              <a:custGeom>
                <a:avLst/>
                <a:gdLst>
                  <a:gd name="T0" fmla="*/ 100 w 404"/>
                  <a:gd name="T1" fmla="*/ 0 h 555"/>
                  <a:gd name="T2" fmla="*/ 90 w 404"/>
                  <a:gd name="T3" fmla="*/ 1 h 555"/>
                  <a:gd name="T4" fmla="*/ 73 w 404"/>
                  <a:gd name="T5" fmla="*/ 7 h 555"/>
                  <a:gd name="T6" fmla="*/ 60 w 404"/>
                  <a:gd name="T7" fmla="*/ 15 h 555"/>
                  <a:gd name="T8" fmla="*/ 46 w 404"/>
                  <a:gd name="T9" fmla="*/ 27 h 555"/>
                  <a:gd name="T10" fmla="*/ 34 w 404"/>
                  <a:gd name="T11" fmla="*/ 45 h 555"/>
                  <a:gd name="T12" fmla="*/ 23 w 404"/>
                  <a:gd name="T13" fmla="*/ 68 h 555"/>
                  <a:gd name="T14" fmla="*/ 19 w 404"/>
                  <a:gd name="T15" fmla="*/ 83 h 555"/>
                  <a:gd name="T16" fmla="*/ 6 w 404"/>
                  <a:gd name="T17" fmla="*/ 145 h 555"/>
                  <a:gd name="T18" fmla="*/ 1 w 404"/>
                  <a:gd name="T19" fmla="*/ 177 h 555"/>
                  <a:gd name="T20" fmla="*/ 0 w 404"/>
                  <a:gd name="T21" fmla="*/ 210 h 555"/>
                  <a:gd name="T22" fmla="*/ 3 w 404"/>
                  <a:gd name="T23" fmla="*/ 244 h 555"/>
                  <a:gd name="T24" fmla="*/ 10 w 404"/>
                  <a:gd name="T25" fmla="*/ 278 h 555"/>
                  <a:gd name="T26" fmla="*/ 24 w 404"/>
                  <a:gd name="T27" fmla="*/ 312 h 555"/>
                  <a:gd name="T28" fmla="*/ 46 w 404"/>
                  <a:gd name="T29" fmla="*/ 344 h 555"/>
                  <a:gd name="T30" fmla="*/ 93 w 404"/>
                  <a:gd name="T31" fmla="*/ 406 h 555"/>
                  <a:gd name="T32" fmla="*/ 136 w 404"/>
                  <a:gd name="T33" fmla="*/ 470 h 555"/>
                  <a:gd name="T34" fmla="*/ 144 w 404"/>
                  <a:gd name="T35" fmla="*/ 484 h 555"/>
                  <a:gd name="T36" fmla="*/ 158 w 404"/>
                  <a:gd name="T37" fmla="*/ 500 h 555"/>
                  <a:gd name="T38" fmla="*/ 174 w 404"/>
                  <a:gd name="T39" fmla="*/ 516 h 555"/>
                  <a:gd name="T40" fmla="*/ 194 w 404"/>
                  <a:gd name="T41" fmla="*/ 531 h 555"/>
                  <a:gd name="T42" fmla="*/ 216 w 404"/>
                  <a:gd name="T43" fmla="*/ 544 h 555"/>
                  <a:gd name="T44" fmla="*/ 236 w 404"/>
                  <a:gd name="T45" fmla="*/ 552 h 555"/>
                  <a:gd name="T46" fmla="*/ 254 w 404"/>
                  <a:gd name="T47" fmla="*/ 555 h 555"/>
                  <a:gd name="T48" fmla="*/ 268 w 404"/>
                  <a:gd name="T49" fmla="*/ 552 h 555"/>
                  <a:gd name="T50" fmla="*/ 273 w 404"/>
                  <a:gd name="T51" fmla="*/ 547 h 555"/>
                  <a:gd name="T52" fmla="*/ 275 w 404"/>
                  <a:gd name="T53" fmla="*/ 541 h 555"/>
                  <a:gd name="T54" fmla="*/ 280 w 404"/>
                  <a:gd name="T55" fmla="*/ 525 h 555"/>
                  <a:gd name="T56" fmla="*/ 293 w 404"/>
                  <a:gd name="T57" fmla="*/ 497 h 555"/>
                  <a:gd name="T58" fmla="*/ 311 w 404"/>
                  <a:gd name="T59" fmla="*/ 471 h 555"/>
                  <a:gd name="T60" fmla="*/ 336 w 404"/>
                  <a:gd name="T61" fmla="*/ 448 h 555"/>
                  <a:gd name="T62" fmla="*/ 351 w 404"/>
                  <a:gd name="T63" fmla="*/ 437 h 555"/>
                  <a:gd name="T64" fmla="*/ 377 w 404"/>
                  <a:gd name="T65" fmla="*/ 417 h 555"/>
                  <a:gd name="T66" fmla="*/ 394 w 404"/>
                  <a:gd name="T67" fmla="*/ 399 h 555"/>
                  <a:gd name="T68" fmla="*/ 403 w 404"/>
                  <a:gd name="T69" fmla="*/ 378 h 555"/>
                  <a:gd name="T70" fmla="*/ 402 w 404"/>
                  <a:gd name="T71" fmla="*/ 353 h 555"/>
                  <a:gd name="T72" fmla="*/ 400 w 404"/>
                  <a:gd name="T73" fmla="*/ 345 h 555"/>
                  <a:gd name="T74" fmla="*/ 388 w 404"/>
                  <a:gd name="T75" fmla="*/ 313 h 555"/>
                  <a:gd name="T76" fmla="*/ 363 w 404"/>
                  <a:gd name="T77" fmla="*/ 258 h 555"/>
                  <a:gd name="T78" fmla="*/ 328 w 404"/>
                  <a:gd name="T79" fmla="*/ 179 h 555"/>
                  <a:gd name="T80" fmla="*/ 322 w 404"/>
                  <a:gd name="T81" fmla="*/ 162 h 555"/>
                  <a:gd name="T82" fmla="*/ 304 w 404"/>
                  <a:gd name="T83" fmla="*/ 88 h 555"/>
                  <a:gd name="T84" fmla="*/ 295 w 404"/>
                  <a:gd name="T85" fmla="*/ 60 h 555"/>
                  <a:gd name="T86" fmla="*/ 291 w 404"/>
                  <a:gd name="T87" fmla="*/ 54 h 555"/>
                  <a:gd name="T88" fmla="*/ 288 w 404"/>
                  <a:gd name="T89" fmla="*/ 57 h 555"/>
                  <a:gd name="T90" fmla="*/ 282 w 404"/>
                  <a:gd name="T91" fmla="*/ 75 h 555"/>
                  <a:gd name="T92" fmla="*/ 270 w 404"/>
                  <a:gd name="T93" fmla="*/ 105 h 555"/>
                  <a:gd name="T94" fmla="*/ 263 w 404"/>
                  <a:gd name="T95" fmla="*/ 113 h 555"/>
                  <a:gd name="T96" fmla="*/ 258 w 404"/>
                  <a:gd name="T97" fmla="*/ 113 h 555"/>
                  <a:gd name="T98" fmla="*/ 254 w 404"/>
                  <a:gd name="T99" fmla="*/ 111 h 555"/>
                  <a:gd name="T100" fmla="*/ 240 w 404"/>
                  <a:gd name="T101" fmla="*/ 100 h 555"/>
                  <a:gd name="T102" fmla="*/ 219 w 404"/>
                  <a:gd name="T103" fmla="*/ 88 h 555"/>
                  <a:gd name="T104" fmla="*/ 170 w 404"/>
                  <a:gd name="T105" fmla="*/ 66 h 555"/>
                  <a:gd name="T106" fmla="*/ 159 w 404"/>
                  <a:gd name="T107" fmla="*/ 60 h 555"/>
                  <a:gd name="T108" fmla="*/ 142 w 404"/>
                  <a:gd name="T109" fmla="*/ 45 h 555"/>
                  <a:gd name="T110" fmla="*/ 128 w 404"/>
                  <a:gd name="T111" fmla="*/ 24 h 555"/>
                  <a:gd name="T112" fmla="*/ 124 w 404"/>
                  <a:gd name="T113" fmla="*/ 15 h 555"/>
                  <a:gd name="T114" fmla="*/ 111 w 404"/>
                  <a:gd name="T115" fmla="*/ 3 h 555"/>
                  <a:gd name="T116" fmla="*/ 100 w 404"/>
                  <a:gd name="T117" fmla="*/ 0 h 55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404" h="555">
                    <a:moveTo>
                      <a:pt x="100" y="0"/>
                    </a:moveTo>
                    <a:lnTo>
                      <a:pt x="100" y="0"/>
                    </a:lnTo>
                    <a:lnTo>
                      <a:pt x="97" y="0"/>
                    </a:lnTo>
                    <a:lnTo>
                      <a:pt x="90" y="1"/>
                    </a:lnTo>
                    <a:lnTo>
                      <a:pt x="79" y="5"/>
                    </a:lnTo>
                    <a:lnTo>
                      <a:pt x="73" y="7"/>
                    </a:lnTo>
                    <a:lnTo>
                      <a:pt x="66" y="11"/>
                    </a:lnTo>
                    <a:lnTo>
                      <a:pt x="60" y="15"/>
                    </a:lnTo>
                    <a:lnTo>
                      <a:pt x="53" y="20"/>
                    </a:lnTo>
                    <a:lnTo>
                      <a:pt x="46" y="27"/>
                    </a:lnTo>
                    <a:lnTo>
                      <a:pt x="40" y="36"/>
                    </a:lnTo>
                    <a:lnTo>
                      <a:pt x="34" y="45"/>
                    </a:lnTo>
                    <a:lnTo>
                      <a:pt x="27" y="56"/>
                    </a:lnTo>
                    <a:lnTo>
                      <a:pt x="23" y="68"/>
                    </a:lnTo>
                    <a:lnTo>
                      <a:pt x="19" y="83"/>
                    </a:lnTo>
                    <a:lnTo>
                      <a:pt x="12" y="113"/>
                    </a:lnTo>
                    <a:lnTo>
                      <a:pt x="6" y="145"/>
                    </a:lnTo>
                    <a:lnTo>
                      <a:pt x="3" y="161"/>
                    </a:lnTo>
                    <a:lnTo>
                      <a:pt x="1" y="177"/>
                    </a:lnTo>
                    <a:lnTo>
                      <a:pt x="0" y="193"/>
                    </a:lnTo>
                    <a:lnTo>
                      <a:pt x="0" y="210"/>
                    </a:lnTo>
                    <a:lnTo>
                      <a:pt x="1" y="227"/>
                    </a:lnTo>
                    <a:lnTo>
                      <a:pt x="3" y="244"/>
                    </a:lnTo>
                    <a:lnTo>
                      <a:pt x="6" y="261"/>
                    </a:lnTo>
                    <a:lnTo>
                      <a:pt x="10" y="278"/>
                    </a:lnTo>
                    <a:lnTo>
                      <a:pt x="16" y="294"/>
                    </a:lnTo>
                    <a:lnTo>
                      <a:pt x="24" y="312"/>
                    </a:lnTo>
                    <a:lnTo>
                      <a:pt x="34" y="328"/>
                    </a:lnTo>
                    <a:lnTo>
                      <a:pt x="46" y="344"/>
                    </a:lnTo>
                    <a:lnTo>
                      <a:pt x="93" y="406"/>
                    </a:lnTo>
                    <a:lnTo>
                      <a:pt x="121" y="446"/>
                    </a:lnTo>
                    <a:lnTo>
                      <a:pt x="136" y="470"/>
                    </a:lnTo>
                    <a:lnTo>
                      <a:pt x="144" y="484"/>
                    </a:lnTo>
                    <a:lnTo>
                      <a:pt x="151" y="492"/>
                    </a:lnTo>
                    <a:lnTo>
                      <a:pt x="158" y="500"/>
                    </a:lnTo>
                    <a:lnTo>
                      <a:pt x="166" y="508"/>
                    </a:lnTo>
                    <a:lnTo>
                      <a:pt x="174" y="516"/>
                    </a:lnTo>
                    <a:lnTo>
                      <a:pt x="184" y="524"/>
                    </a:lnTo>
                    <a:lnTo>
                      <a:pt x="194" y="531"/>
                    </a:lnTo>
                    <a:lnTo>
                      <a:pt x="205" y="538"/>
                    </a:lnTo>
                    <a:lnTo>
                      <a:pt x="216" y="544"/>
                    </a:lnTo>
                    <a:lnTo>
                      <a:pt x="226" y="548"/>
                    </a:lnTo>
                    <a:lnTo>
                      <a:pt x="236" y="552"/>
                    </a:lnTo>
                    <a:lnTo>
                      <a:pt x="245" y="554"/>
                    </a:lnTo>
                    <a:lnTo>
                      <a:pt x="254" y="555"/>
                    </a:lnTo>
                    <a:lnTo>
                      <a:pt x="262" y="554"/>
                    </a:lnTo>
                    <a:lnTo>
                      <a:pt x="268" y="552"/>
                    </a:lnTo>
                    <a:lnTo>
                      <a:pt x="271" y="550"/>
                    </a:lnTo>
                    <a:lnTo>
                      <a:pt x="273" y="547"/>
                    </a:lnTo>
                    <a:lnTo>
                      <a:pt x="274" y="544"/>
                    </a:lnTo>
                    <a:lnTo>
                      <a:pt x="275" y="541"/>
                    </a:lnTo>
                    <a:lnTo>
                      <a:pt x="280" y="525"/>
                    </a:lnTo>
                    <a:lnTo>
                      <a:pt x="286" y="511"/>
                    </a:lnTo>
                    <a:lnTo>
                      <a:pt x="293" y="497"/>
                    </a:lnTo>
                    <a:lnTo>
                      <a:pt x="301" y="485"/>
                    </a:lnTo>
                    <a:lnTo>
                      <a:pt x="311" y="471"/>
                    </a:lnTo>
                    <a:lnTo>
                      <a:pt x="324" y="459"/>
                    </a:lnTo>
                    <a:lnTo>
                      <a:pt x="336" y="448"/>
                    </a:lnTo>
                    <a:lnTo>
                      <a:pt x="351" y="437"/>
                    </a:lnTo>
                    <a:lnTo>
                      <a:pt x="365" y="427"/>
                    </a:lnTo>
                    <a:lnTo>
                      <a:pt x="377" y="417"/>
                    </a:lnTo>
                    <a:lnTo>
                      <a:pt x="387" y="408"/>
                    </a:lnTo>
                    <a:lnTo>
                      <a:pt x="394" y="399"/>
                    </a:lnTo>
                    <a:lnTo>
                      <a:pt x="400" y="389"/>
                    </a:lnTo>
                    <a:lnTo>
                      <a:pt x="403" y="378"/>
                    </a:lnTo>
                    <a:lnTo>
                      <a:pt x="404" y="366"/>
                    </a:lnTo>
                    <a:lnTo>
                      <a:pt x="402" y="353"/>
                    </a:lnTo>
                    <a:lnTo>
                      <a:pt x="400" y="345"/>
                    </a:lnTo>
                    <a:lnTo>
                      <a:pt x="397" y="336"/>
                    </a:lnTo>
                    <a:lnTo>
                      <a:pt x="388" y="313"/>
                    </a:lnTo>
                    <a:lnTo>
                      <a:pt x="377" y="286"/>
                    </a:lnTo>
                    <a:lnTo>
                      <a:pt x="363" y="258"/>
                    </a:lnTo>
                    <a:lnTo>
                      <a:pt x="338" y="203"/>
                    </a:lnTo>
                    <a:lnTo>
                      <a:pt x="328" y="179"/>
                    </a:lnTo>
                    <a:lnTo>
                      <a:pt x="322" y="162"/>
                    </a:lnTo>
                    <a:lnTo>
                      <a:pt x="314" y="128"/>
                    </a:lnTo>
                    <a:lnTo>
                      <a:pt x="304" y="88"/>
                    </a:lnTo>
                    <a:lnTo>
                      <a:pt x="299" y="72"/>
                    </a:lnTo>
                    <a:lnTo>
                      <a:pt x="295" y="60"/>
                    </a:lnTo>
                    <a:lnTo>
                      <a:pt x="293" y="56"/>
                    </a:lnTo>
                    <a:lnTo>
                      <a:pt x="291" y="54"/>
                    </a:lnTo>
                    <a:lnTo>
                      <a:pt x="289" y="54"/>
                    </a:lnTo>
                    <a:lnTo>
                      <a:pt x="288" y="57"/>
                    </a:lnTo>
                    <a:lnTo>
                      <a:pt x="282" y="75"/>
                    </a:lnTo>
                    <a:lnTo>
                      <a:pt x="274" y="97"/>
                    </a:lnTo>
                    <a:lnTo>
                      <a:pt x="270" y="105"/>
                    </a:lnTo>
                    <a:lnTo>
                      <a:pt x="265" y="112"/>
                    </a:lnTo>
                    <a:lnTo>
                      <a:pt x="263" y="113"/>
                    </a:lnTo>
                    <a:lnTo>
                      <a:pt x="261" y="114"/>
                    </a:lnTo>
                    <a:lnTo>
                      <a:pt x="258" y="113"/>
                    </a:lnTo>
                    <a:lnTo>
                      <a:pt x="254" y="111"/>
                    </a:lnTo>
                    <a:lnTo>
                      <a:pt x="248" y="105"/>
                    </a:lnTo>
                    <a:lnTo>
                      <a:pt x="240" y="100"/>
                    </a:lnTo>
                    <a:lnTo>
                      <a:pt x="230" y="94"/>
                    </a:lnTo>
                    <a:lnTo>
                      <a:pt x="219" y="88"/>
                    </a:lnTo>
                    <a:lnTo>
                      <a:pt x="194" y="77"/>
                    </a:lnTo>
                    <a:lnTo>
                      <a:pt x="170" y="66"/>
                    </a:lnTo>
                    <a:lnTo>
                      <a:pt x="159" y="60"/>
                    </a:lnTo>
                    <a:lnTo>
                      <a:pt x="150" y="53"/>
                    </a:lnTo>
                    <a:lnTo>
                      <a:pt x="142" y="45"/>
                    </a:lnTo>
                    <a:lnTo>
                      <a:pt x="136" y="38"/>
                    </a:lnTo>
                    <a:lnTo>
                      <a:pt x="128" y="24"/>
                    </a:lnTo>
                    <a:lnTo>
                      <a:pt x="124" y="15"/>
                    </a:lnTo>
                    <a:lnTo>
                      <a:pt x="118" y="8"/>
                    </a:lnTo>
                    <a:lnTo>
                      <a:pt x="111" y="3"/>
                    </a:lnTo>
                    <a:lnTo>
                      <a:pt x="105" y="1"/>
                    </a:lnTo>
                    <a:lnTo>
                      <a:pt x="100" y="0"/>
                    </a:lnTo>
                    <a:close/>
                  </a:path>
                </a:pathLst>
              </a:custGeom>
              <a:solidFill>
                <a:srgbClr val="BDC0D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0" name="Freeform 65">
                <a:extLst>
                  <a:ext uri="{FF2B5EF4-FFF2-40B4-BE49-F238E27FC236}">
                    <a16:creationId xmlns:a16="http://schemas.microsoft.com/office/drawing/2014/main" id="{7F44C820-30A3-42AE-9B00-85A21E6C4E0D}"/>
                  </a:ext>
                </a:extLst>
              </p:cNvPr>
              <p:cNvSpPr>
                <a:spLocks/>
              </p:cNvSpPr>
              <p:nvPr/>
            </p:nvSpPr>
            <p:spPr bwMode="auto">
              <a:xfrm>
                <a:off x="3595" y="1382"/>
                <a:ext cx="399" cy="549"/>
              </a:xfrm>
              <a:custGeom>
                <a:avLst/>
                <a:gdLst>
                  <a:gd name="T0" fmla="*/ 98 w 399"/>
                  <a:gd name="T1" fmla="*/ 0 h 549"/>
                  <a:gd name="T2" fmla="*/ 88 w 399"/>
                  <a:gd name="T3" fmla="*/ 1 h 549"/>
                  <a:gd name="T4" fmla="*/ 71 w 399"/>
                  <a:gd name="T5" fmla="*/ 7 h 549"/>
                  <a:gd name="T6" fmla="*/ 58 w 399"/>
                  <a:gd name="T7" fmla="*/ 15 h 549"/>
                  <a:gd name="T8" fmla="*/ 45 w 399"/>
                  <a:gd name="T9" fmla="*/ 27 h 549"/>
                  <a:gd name="T10" fmla="*/ 33 w 399"/>
                  <a:gd name="T11" fmla="*/ 45 h 549"/>
                  <a:gd name="T12" fmla="*/ 22 w 399"/>
                  <a:gd name="T13" fmla="*/ 68 h 549"/>
                  <a:gd name="T14" fmla="*/ 18 w 399"/>
                  <a:gd name="T15" fmla="*/ 82 h 549"/>
                  <a:gd name="T16" fmla="*/ 5 w 399"/>
                  <a:gd name="T17" fmla="*/ 143 h 549"/>
                  <a:gd name="T18" fmla="*/ 1 w 399"/>
                  <a:gd name="T19" fmla="*/ 175 h 549"/>
                  <a:gd name="T20" fmla="*/ 0 w 399"/>
                  <a:gd name="T21" fmla="*/ 209 h 549"/>
                  <a:gd name="T22" fmla="*/ 2 w 399"/>
                  <a:gd name="T23" fmla="*/ 241 h 549"/>
                  <a:gd name="T24" fmla="*/ 10 w 399"/>
                  <a:gd name="T25" fmla="*/ 275 h 549"/>
                  <a:gd name="T26" fmla="*/ 23 w 399"/>
                  <a:gd name="T27" fmla="*/ 308 h 549"/>
                  <a:gd name="T28" fmla="*/ 45 w 399"/>
                  <a:gd name="T29" fmla="*/ 341 h 549"/>
                  <a:gd name="T30" fmla="*/ 91 w 399"/>
                  <a:gd name="T31" fmla="*/ 401 h 549"/>
                  <a:gd name="T32" fmla="*/ 135 w 399"/>
                  <a:gd name="T33" fmla="*/ 465 h 549"/>
                  <a:gd name="T34" fmla="*/ 144 w 399"/>
                  <a:gd name="T35" fmla="*/ 479 h 549"/>
                  <a:gd name="T36" fmla="*/ 156 w 399"/>
                  <a:gd name="T37" fmla="*/ 495 h 549"/>
                  <a:gd name="T38" fmla="*/ 172 w 399"/>
                  <a:gd name="T39" fmla="*/ 511 h 549"/>
                  <a:gd name="T40" fmla="*/ 192 w 399"/>
                  <a:gd name="T41" fmla="*/ 525 h 549"/>
                  <a:gd name="T42" fmla="*/ 213 w 399"/>
                  <a:gd name="T43" fmla="*/ 538 h 549"/>
                  <a:gd name="T44" fmla="*/ 233 w 399"/>
                  <a:gd name="T45" fmla="*/ 546 h 549"/>
                  <a:gd name="T46" fmla="*/ 251 w 399"/>
                  <a:gd name="T47" fmla="*/ 549 h 549"/>
                  <a:gd name="T48" fmla="*/ 265 w 399"/>
                  <a:gd name="T49" fmla="*/ 546 h 549"/>
                  <a:gd name="T50" fmla="*/ 269 w 399"/>
                  <a:gd name="T51" fmla="*/ 542 h 549"/>
                  <a:gd name="T52" fmla="*/ 272 w 399"/>
                  <a:gd name="T53" fmla="*/ 535 h 549"/>
                  <a:gd name="T54" fmla="*/ 277 w 399"/>
                  <a:gd name="T55" fmla="*/ 520 h 549"/>
                  <a:gd name="T56" fmla="*/ 289 w 399"/>
                  <a:gd name="T57" fmla="*/ 492 h 549"/>
                  <a:gd name="T58" fmla="*/ 308 w 399"/>
                  <a:gd name="T59" fmla="*/ 467 h 549"/>
                  <a:gd name="T60" fmla="*/ 333 w 399"/>
                  <a:gd name="T61" fmla="*/ 444 h 549"/>
                  <a:gd name="T62" fmla="*/ 347 w 399"/>
                  <a:gd name="T63" fmla="*/ 433 h 549"/>
                  <a:gd name="T64" fmla="*/ 373 w 399"/>
                  <a:gd name="T65" fmla="*/ 413 h 549"/>
                  <a:gd name="T66" fmla="*/ 390 w 399"/>
                  <a:gd name="T67" fmla="*/ 395 h 549"/>
                  <a:gd name="T68" fmla="*/ 398 w 399"/>
                  <a:gd name="T69" fmla="*/ 375 h 549"/>
                  <a:gd name="T70" fmla="*/ 397 w 399"/>
                  <a:gd name="T71" fmla="*/ 349 h 549"/>
                  <a:gd name="T72" fmla="*/ 396 w 399"/>
                  <a:gd name="T73" fmla="*/ 342 h 549"/>
                  <a:gd name="T74" fmla="*/ 384 w 399"/>
                  <a:gd name="T75" fmla="*/ 310 h 549"/>
                  <a:gd name="T76" fmla="*/ 359 w 399"/>
                  <a:gd name="T77" fmla="*/ 255 h 549"/>
                  <a:gd name="T78" fmla="*/ 325 w 399"/>
                  <a:gd name="T79" fmla="*/ 177 h 549"/>
                  <a:gd name="T80" fmla="*/ 320 w 399"/>
                  <a:gd name="T81" fmla="*/ 161 h 549"/>
                  <a:gd name="T82" fmla="*/ 301 w 399"/>
                  <a:gd name="T83" fmla="*/ 88 h 549"/>
                  <a:gd name="T84" fmla="*/ 293 w 399"/>
                  <a:gd name="T85" fmla="*/ 60 h 549"/>
                  <a:gd name="T86" fmla="*/ 289 w 399"/>
                  <a:gd name="T87" fmla="*/ 54 h 549"/>
                  <a:gd name="T88" fmla="*/ 286 w 399"/>
                  <a:gd name="T89" fmla="*/ 56 h 549"/>
                  <a:gd name="T90" fmla="*/ 280 w 399"/>
                  <a:gd name="T91" fmla="*/ 74 h 549"/>
                  <a:gd name="T92" fmla="*/ 268 w 399"/>
                  <a:gd name="T93" fmla="*/ 105 h 549"/>
                  <a:gd name="T94" fmla="*/ 261 w 399"/>
                  <a:gd name="T95" fmla="*/ 113 h 549"/>
                  <a:gd name="T96" fmla="*/ 256 w 399"/>
                  <a:gd name="T97" fmla="*/ 112 h 549"/>
                  <a:gd name="T98" fmla="*/ 253 w 399"/>
                  <a:gd name="T99" fmla="*/ 110 h 549"/>
                  <a:gd name="T100" fmla="*/ 238 w 399"/>
                  <a:gd name="T101" fmla="*/ 99 h 549"/>
                  <a:gd name="T102" fmla="*/ 217 w 399"/>
                  <a:gd name="T103" fmla="*/ 89 h 549"/>
                  <a:gd name="T104" fmla="*/ 168 w 399"/>
                  <a:gd name="T105" fmla="*/ 66 h 549"/>
                  <a:gd name="T106" fmla="*/ 157 w 399"/>
                  <a:gd name="T107" fmla="*/ 60 h 549"/>
                  <a:gd name="T108" fmla="*/ 140 w 399"/>
                  <a:gd name="T109" fmla="*/ 45 h 549"/>
                  <a:gd name="T110" fmla="*/ 127 w 399"/>
                  <a:gd name="T111" fmla="*/ 24 h 549"/>
                  <a:gd name="T112" fmla="*/ 122 w 399"/>
                  <a:gd name="T113" fmla="*/ 15 h 549"/>
                  <a:gd name="T114" fmla="*/ 109 w 399"/>
                  <a:gd name="T115" fmla="*/ 4 h 549"/>
                  <a:gd name="T116" fmla="*/ 98 w 399"/>
                  <a:gd name="T117" fmla="*/ 0 h 54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99" h="549">
                    <a:moveTo>
                      <a:pt x="98" y="0"/>
                    </a:moveTo>
                    <a:lnTo>
                      <a:pt x="98" y="0"/>
                    </a:lnTo>
                    <a:lnTo>
                      <a:pt x="95" y="0"/>
                    </a:lnTo>
                    <a:lnTo>
                      <a:pt x="88" y="1"/>
                    </a:lnTo>
                    <a:lnTo>
                      <a:pt x="77" y="4"/>
                    </a:lnTo>
                    <a:lnTo>
                      <a:pt x="71" y="7"/>
                    </a:lnTo>
                    <a:lnTo>
                      <a:pt x="65" y="10"/>
                    </a:lnTo>
                    <a:lnTo>
                      <a:pt x="58" y="15"/>
                    </a:lnTo>
                    <a:lnTo>
                      <a:pt x="52" y="20"/>
                    </a:lnTo>
                    <a:lnTo>
                      <a:pt x="45" y="27"/>
                    </a:lnTo>
                    <a:lnTo>
                      <a:pt x="39" y="36"/>
                    </a:lnTo>
                    <a:lnTo>
                      <a:pt x="33" y="45"/>
                    </a:lnTo>
                    <a:lnTo>
                      <a:pt x="27" y="56"/>
                    </a:lnTo>
                    <a:lnTo>
                      <a:pt x="22" y="68"/>
                    </a:lnTo>
                    <a:lnTo>
                      <a:pt x="18" y="82"/>
                    </a:lnTo>
                    <a:lnTo>
                      <a:pt x="11" y="112"/>
                    </a:lnTo>
                    <a:lnTo>
                      <a:pt x="5" y="143"/>
                    </a:lnTo>
                    <a:lnTo>
                      <a:pt x="3" y="159"/>
                    </a:lnTo>
                    <a:lnTo>
                      <a:pt x="1" y="175"/>
                    </a:lnTo>
                    <a:lnTo>
                      <a:pt x="0" y="191"/>
                    </a:lnTo>
                    <a:lnTo>
                      <a:pt x="0" y="209"/>
                    </a:lnTo>
                    <a:lnTo>
                      <a:pt x="1" y="225"/>
                    </a:lnTo>
                    <a:lnTo>
                      <a:pt x="2" y="241"/>
                    </a:lnTo>
                    <a:lnTo>
                      <a:pt x="5" y="259"/>
                    </a:lnTo>
                    <a:lnTo>
                      <a:pt x="10" y="275"/>
                    </a:lnTo>
                    <a:lnTo>
                      <a:pt x="16" y="292"/>
                    </a:lnTo>
                    <a:lnTo>
                      <a:pt x="23" y="308"/>
                    </a:lnTo>
                    <a:lnTo>
                      <a:pt x="34" y="325"/>
                    </a:lnTo>
                    <a:lnTo>
                      <a:pt x="45" y="341"/>
                    </a:lnTo>
                    <a:lnTo>
                      <a:pt x="91" y="401"/>
                    </a:lnTo>
                    <a:lnTo>
                      <a:pt x="119" y="441"/>
                    </a:lnTo>
                    <a:lnTo>
                      <a:pt x="135" y="465"/>
                    </a:lnTo>
                    <a:lnTo>
                      <a:pt x="144" y="479"/>
                    </a:lnTo>
                    <a:lnTo>
                      <a:pt x="149" y="487"/>
                    </a:lnTo>
                    <a:lnTo>
                      <a:pt x="156" y="495"/>
                    </a:lnTo>
                    <a:lnTo>
                      <a:pt x="163" y="503"/>
                    </a:lnTo>
                    <a:lnTo>
                      <a:pt x="172" y="511"/>
                    </a:lnTo>
                    <a:lnTo>
                      <a:pt x="182" y="518"/>
                    </a:lnTo>
                    <a:lnTo>
                      <a:pt x="192" y="525"/>
                    </a:lnTo>
                    <a:lnTo>
                      <a:pt x="203" y="533"/>
                    </a:lnTo>
                    <a:lnTo>
                      <a:pt x="213" y="538"/>
                    </a:lnTo>
                    <a:lnTo>
                      <a:pt x="223" y="543"/>
                    </a:lnTo>
                    <a:lnTo>
                      <a:pt x="233" y="546"/>
                    </a:lnTo>
                    <a:lnTo>
                      <a:pt x="242" y="548"/>
                    </a:lnTo>
                    <a:lnTo>
                      <a:pt x="251" y="549"/>
                    </a:lnTo>
                    <a:lnTo>
                      <a:pt x="259" y="548"/>
                    </a:lnTo>
                    <a:lnTo>
                      <a:pt x="265" y="546"/>
                    </a:lnTo>
                    <a:lnTo>
                      <a:pt x="267" y="544"/>
                    </a:lnTo>
                    <a:lnTo>
                      <a:pt x="269" y="542"/>
                    </a:lnTo>
                    <a:lnTo>
                      <a:pt x="271" y="539"/>
                    </a:lnTo>
                    <a:lnTo>
                      <a:pt x="272" y="535"/>
                    </a:lnTo>
                    <a:lnTo>
                      <a:pt x="277" y="520"/>
                    </a:lnTo>
                    <a:lnTo>
                      <a:pt x="282" y="506"/>
                    </a:lnTo>
                    <a:lnTo>
                      <a:pt x="289" y="492"/>
                    </a:lnTo>
                    <a:lnTo>
                      <a:pt x="298" y="480"/>
                    </a:lnTo>
                    <a:lnTo>
                      <a:pt x="308" y="467"/>
                    </a:lnTo>
                    <a:lnTo>
                      <a:pt x="320" y="455"/>
                    </a:lnTo>
                    <a:lnTo>
                      <a:pt x="333" y="444"/>
                    </a:lnTo>
                    <a:lnTo>
                      <a:pt x="347" y="433"/>
                    </a:lnTo>
                    <a:lnTo>
                      <a:pt x="361" y="423"/>
                    </a:lnTo>
                    <a:lnTo>
                      <a:pt x="373" y="413"/>
                    </a:lnTo>
                    <a:lnTo>
                      <a:pt x="383" y="404"/>
                    </a:lnTo>
                    <a:lnTo>
                      <a:pt x="390" y="395"/>
                    </a:lnTo>
                    <a:lnTo>
                      <a:pt x="395" y="385"/>
                    </a:lnTo>
                    <a:lnTo>
                      <a:pt x="398" y="375"/>
                    </a:lnTo>
                    <a:lnTo>
                      <a:pt x="399" y="362"/>
                    </a:lnTo>
                    <a:lnTo>
                      <a:pt x="397" y="349"/>
                    </a:lnTo>
                    <a:lnTo>
                      <a:pt x="396" y="342"/>
                    </a:lnTo>
                    <a:lnTo>
                      <a:pt x="393" y="332"/>
                    </a:lnTo>
                    <a:lnTo>
                      <a:pt x="384" y="310"/>
                    </a:lnTo>
                    <a:lnTo>
                      <a:pt x="373" y="283"/>
                    </a:lnTo>
                    <a:lnTo>
                      <a:pt x="359" y="255"/>
                    </a:lnTo>
                    <a:lnTo>
                      <a:pt x="335" y="200"/>
                    </a:lnTo>
                    <a:lnTo>
                      <a:pt x="325" y="177"/>
                    </a:lnTo>
                    <a:lnTo>
                      <a:pt x="320" y="161"/>
                    </a:lnTo>
                    <a:lnTo>
                      <a:pt x="310" y="126"/>
                    </a:lnTo>
                    <a:lnTo>
                      <a:pt x="301" y="88"/>
                    </a:lnTo>
                    <a:lnTo>
                      <a:pt x="297" y="71"/>
                    </a:lnTo>
                    <a:lnTo>
                      <a:pt x="293" y="60"/>
                    </a:lnTo>
                    <a:lnTo>
                      <a:pt x="291" y="56"/>
                    </a:lnTo>
                    <a:lnTo>
                      <a:pt x="289" y="54"/>
                    </a:lnTo>
                    <a:lnTo>
                      <a:pt x="287" y="54"/>
                    </a:lnTo>
                    <a:lnTo>
                      <a:pt x="286" y="56"/>
                    </a:lnTo>
                    <a:lnTo>
                      <a:pt x="280" y="74"/>
                    </a:lnTo>
                    <a:lnTo>
                      <a:pt x="272" y="96"/>
                    </a:lnTo>
                    <a:lnTo>
                      <a:pt x="268" y="105"/>
                    </a:lnTo>
                    <a:lnTo>
                      <a:pt x="264" y="111"/>
                    </a:lnTo>
                    <a:lnTo>
                      <a:pt x="261" y="113"/>
                    </a:lnTo>
                    <a:lnTo>
                      <a:pt x="259" y="113"/>
                    </a:lnTo>
                    <a:lnTo>
                      <a:pt x="256" y="112"/>
                    </a:lnTo>
                    <a:lnTo>
                      <a:pt x="253" y="110"/>
                    </a:lnTo>
                    <a:lnTo>
                      <a:pt x="246" y="105"/>
                    </a:lnTo>
                    <a:lnTo>
                      <a:pt x="238" y="99"/>
                    </a:lnTo>
                    <a:lnTo>
                      <a:pt x="228" y="94"/>
                    </a:lnTo>
                    <a:lnTo>
                      <a:pt x="217" y="89"/>
                    </a:lnTo>
                    <a:lnTo>
                      <a:pt x="192" y="77"/>
                    </a:lnTo>
                    <a:lnTo>
                      <a:pt x="168" y="66"/>
                    </a:lnTo>
                    <a:lnTo>
                      <a:pt x="157" y="60"/>
                    </a:lnTo>
                    <a:lnTo>
                      <a:pt x="149" y="53"/>
                    </a:lnTo>
                    <a:lnTo>
                      <a:pt x="140" y="45"/>
                    </a:lnTo>
                    <a:lnTo>
                      <a:pt x="135" y="38"/>
                    </a:lnTo>
                    <a:lnTo>
                      <a:pt x="127" y="24"/>
                    </a:lnTo>
                    <a:lnTo>
                      <a:pt x="122" y="15"/>
                    </a:lnTo>
                    <a:lnTo>
                      <a:pt x="116" y="9"/>
                    </a:lnTo>
                    <a:lnTo>
                      <a:pt x="109" y="4"/>
                    </a:lnTo>
                    <a:lnTo>
                      <a:pt x="103" y="1"/>
                    </a:lnTo>
                    <a:lnTo>
                      <a:pt x="98" y="0"/>
                    </a:lnTo>
                    <a:close/>
                  </a:path>
                </a:pathLst>
              </a:custGeom>
              <a:solidFill>
                <a:srgbClr val="AFB5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1" name="Freeform 66">
                <a:extLst>
                  <a:ext uri="{FF2B5EF4-FFF2-40B4-BE49-F238E27FC236}">
                    <a16:creationId xmlns:a16="http://schemas.microsoft.com/office/drawing/2014/main" id="{12F6303E-2B87-45CB-BCD8-910BA4506EE5}"/>
                  </a:ext>
                </a:extLst>
              </p:cNvPr>
              <p:cNvSpPr>
                <a:spLocks/>
              </p:cNvSpPr>
              <p:nvPr/>
            </p:nvSpPr>
            <p:spPr bwMode="auto">
              <a:xfrm>
                <a:off x="3596" y="1384"/>
                <a:ext cx="395" cy="543"/>
              </a:xfrm>
              <a:custGeom>
                <a:avLst/>
                <a:gdLst>
                  <a:gd name="T0" fmla="*/ 97 w 395"/>
                  <a:gd name="T1" fmla="*/ 0 h 543"/>
                  <a:gd name="T2" fmla="*/ 88 w 395"/>
                  <a:gd name="T3" fmla="*/ 1 h 543"/>
                  <a:gd name="T4" fmla="*/ 71 w 395"/>
                  <a:gd name="T5" fmla="*/ 7 h 543"/>
                  <a:gd name="T6" fmla="*/ 58 w 395"/>
                  <a:gd name="T7" fmla="*/ 14 h 543"/>
                  <a:gd name="T8" fmla="*/ 45 w 395"/>
                  <a:gd name="T9" fmla="*/ 26 h 543"/>
                  <a:gd name="T10" fmla="*/ 33 w 395"/>
                  <a:gd name="T11" fmla="*/ 44 h 543"/>
                  <a:gd name="T12" fmla="*/ 22 w 395"/>
                  <a:gd name="T13" fmla="*/ 67 h 543"/>
                  <a:gd name="T14" fmla="*/ 18 w 395"/>
                  <a:gd name="T15" fmla="*/ 82 h 543"/>
                  <a:gd name="T16" fmla="*/ 6 w 395"/>
                  <a:gd name="T17" fmla="*/ 142 h 543"/>
                  <a:gd name="T18" fmla="*/ 2 w 395"/>
                  <a:gd name="T19" fmla="*/ 174 h 543"/>
                  <a:gd name="T20" fmla="*/ 0 w 395"/>
                  <a:gd name="T21" fmla="*/ 207 h 543"/>
                  <a:gd name="T22" fmla="*/ 3 w 395"/>
                  <a:gd name="T23" fmla="*/ 239 h 543"/>
                  <a:gd name="T24" fmla="*/ 11 w 395"/>
                  <a:gd name="T25" fmla="*/ 273 h 543"/>
                  <a:gd name="T26" fmla="*/ 24 w 395"/>
                  <a:gd name="T27" fmla="*/ 305 h 543"/>
                  <a:gd name="T28" fmla="*/ 45 w 395"/>
                  <a:gd name="T29" fmla="*/ 337 h 543"/>
                  <a:gd name="T30" fmla="*/ 91 w 395"/>
                  <a:gd name="T31" fmla="*/ 397 h 543"/>
                  <a:gd name="T32" fmla="*/ 134 w 395"/>
                  <a:gd name="T33" fmla="*/ 460 h 543"/>
                  <a:gd name="T34" fmla="*/ 143 w 395"/>
                  <a:gd name="T35" fmla="*/ 473 h 543"/>
                  <a:gd name="T36" fmla="*/ 155 w 395"/>
                  <a:gd name="T37" fmla="*/ 490 h 543"/>
                  <a:gd name="T38" fmla="*/ 171 w 395"/>
                  <a:gd name="T39" fmla="*/ 506 h 543"/>
                  <a:gd name="T40" fmla="*/ 190 w 395"/>
                  <a:gd name="T41" fmla="*/ 520 h 543"/>
                  <a:gd name="T42" fmla="*/ 212 w 395"/>
                  <a:gd name="T43" fmla="*/ 532 h 543"/>
                  <a:gd name="T44" fmla="*/ 231 w 395"/>
                  <a:gd name="T45" fmla="*/ 540 h 543"/>
                  <a:gd name="T46" fmla="*/ 249 w 395"/>
                  <a:gd name="T47" fmla="*/ 543 h 543"/>
                  <a:gd name="T48" fmla="*/ 263 w 395"/>
                  <a:gd name="T49" fmla="*/ 540 h 543"/>
                  <a:gd name="T50" fmla="*/ 267 w 395"/>
                  <a:gd name="T51" fmla="*/ 536 h 543"/>
                  <a:gd name="T52" fmla="*/ 270 w 395"/>
                  <a:gd name="T53" fmla="*/ 528 h 543"/>
                  <a:gd name="T54" fmla="*/ 274 w 395"/>
                  <a:gd name="T55" fmla="*/ 514 h 543"/>
                  <a:gd name="T56" fmla="*/ 287 w 395"/>
                  <a:gd name="T57" fmla="*/ 487 h 543"/>
                  <a:gd name="T58" fmla="*/ 305 w 395"/>
                  <a:gd name="T59" fmla="*/ 462 h 543"/>
                  <a:gd name="T60" fmla="*/ 330 w 395"/>
                  <a:gd name="T61" fmla="*/ 440 h 543"/>
                  <a:gd name="T62" fmla="*/ 344 w 395"/>
                  <a:gd name="T63" fmla="*/ 429 h 543"/>
                  <a:gd name="T64" fmla="*/ 370 w 395"/>
                  <a:gd name="T65" fmla="*/ 409 h 543"/>
                  <a:gd name="T66" fmla="*/ 386 w 395"/>
                  <a:gd name="T67" fmla="*/ 391 h 543"/>
                  <a:gd name="T68" fmla="*/ 394 w 395"/>
                  <a:gd name="T69" fmla="*/ 371 h 543"/>
                  <a:gd name="T70" fmla="*/ 394 w 395"/>
                  <a:gd name="T71" fmla="*/ 346 h 543"/>
                  <a:gd name="T72" fmla="*/ 392 w 395"/>
                  <a:gd name="T73" fmla="*/ 338 h 543"/>
                  <a:gd name="T74" fmla="*/ 381 w 395"/>
                  <a:gd name="T75" fmla="*/ 306 h 543"/>
                  <a:gd name="T76" fmla="*/ 356 w 395"/>
                  <a:gd name="T77" fmla="*/ 253 h 543"/>
                  <a:gd name="T78" fmla="*/ 324 w 395"/>
                  <a:gd name="T79" fmla="*/ 175 h 543"/>
                  <a:gd name="T80" fmla="*/ 318 w 395"/>
                  <a:gd name="T81" fmla="*/ 159 h 543"/>
                  <a:gd name="T82" fmla="*/ 300 w 395"/>
                  <a:gd name="T83" fmla="*/ 87 h 543"/>
                  <a:gd name="T84" fmla="*/ 292 w 395"/>
                  <a:gd name="T85" fmla="*/ 59 h 543"/>
                  <a:gd name="T86" fmla="*/ 288 w 395"/>
                  <a:gd name="T87" fmla="*/ 53 h 543"/>
                  <a:gd name="T88" fmla="*/ 285 w 395"/>
                  <a:gd name="T89" fmla="*/ 55 h 543"/>
                  <a:gd name="T90" fmla="*/ 279 w 395"/>
                  <a:gd name="T91" fmla="*/ 73 h 543"/>
                  <a:gd name="T92" fmla="*/ 267 w 395"/>
                  <a:gd name="T93" fmla="*/ 104 h 543"/>
                  <a:gd name="T94" fmla="*/ 260 w 395"/>
                  <a:gd name="T95" fmla="*/ 112 h 543"/>
                  <a:gd name="T96" fmla="*/ 255 w 395"/>
                  <a:gd name="T97" fmla="*/ 112 h 543"/>
                  <a:gd name="T98" fmla="*/ 252 w 395"/>
                  <a:gd name="T99" fmla="*/ 110 h 543"/>
                  <a:gd name="T100" fmla="*/ 237 w 395"/>
                  <a:gd name="T101" fmla="*/ 99 h 543"/>
                  <a:gd name="T102" fmla="*/ 216 w 395"/>
                  <a:gd name="T103" fmla="*/ 88 h 543"/>
                  <a:gd name="T104" fmla="*/ 167 w 395"/>
                  <a:gd name="T105" fmla="*/ 66 h 543"/>
                  <a:gd name="T106" fmla="*/ 156 w 395"/>
                  <a:gd name="T107" fmla="*/ 59 h 543"/>
                  <a:gd name="T108" fmla="*/ 140 w 395"/>
                  <a:gd name="T109" fmla="*/ 45 h 543"/>
                  <a:gd name="T110" fmla="*/ 126 w 395"/>
                  <a:gd name="T111" fmla="*/ 24 h 543"/>
                  <a:gd name="T112" fmla="*/ 121 w 395"/>
                  <a:gd name="T113" fmla="*/ 16 h 543"/>
                  <a:gd name="T114" fmla="*/ 108 w 395"/>
                  <a:gd name="T115" fmla="*/ 4 h 543"/>
                  <a:gd name="T116" fmla="*/ 97 w 395"/>
                  <a:gd name="T117" fmla="*/ 0 h 54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95" h="543">
                    <a:moveTo>
                      <a:pt x="97" y="0"/>
                    </a:moveTo>
                    <a:lnTo>
                      <a:pt x="97" y="0"/>
                    </a:lnTo>
                    <a:lnTo>
                      <a:pt x="95" y="0"/>
                    </a:lnTo>
                    <a:lnTo>
                      <a:pt x="88" y="1"/>
                    </a:lnTo>
                    <a:lnTo>
                      <a:pt x="77" y="4"/>
                    </a:lnTo>
                    <a:lnTo>
                      <a:pt x="71" y="7"/>
                    </a:lnTo>
                    <a:lnTo>
                      <a:pt x="65" y="10"/>
                    </a:lnTo>
                    <a:lnTo>
                      <a:pt x="58" y="14"/>
                    </a:lnTo>
                    <a:lnTo>
                      <a:pt x="52" y="20"/>
                    </a:lnTo>
                    <a:lnTo>
                      <a:pt x="45" y="26"/>
                    </a:lnTo>
                    <a:lnTo>
                      <a:pt x="39" y="35"/>
                    </a:lnTo>
                    <a:lnTo>
                      <a:pt x="33" y="44"/>
                    </a:lnTo>
                    <a:lnTo>
                      <a:pt x="27" y="55"/>
                    </a:lnTo>
                    <a:lnTo>
                      <a:pt x="22" y="67"/>
                    </a:lnTo>
                    <a:lnTo>
                      <a:pt x="18" y="82"/>
                    </a:lnTo>
                    <a:lnTo>
                      <a:pt x="11" y="111"/>
                    </a:lnTo>
                    <a:lnTo>
                      <a:pt x="6" y="142"/>
                    </a:lnTo>
                    <a:lnTo>
                      <a:pt x="3" y="158"/>
                    </a:lnTo>
                    <a:lnTo>
                      <a:pt x="2" y="174"/>
                    </a:lnTo>
                    <a:lnTo>
                      <a:pt x="1" y="190"/>
                    </a:lnTo>
                    <a:lnTo>
                      <a:pt x="0" y="207"/>
                    </a:lnTo>
                    <a:lnTo>
                      <a:pt x="1" y="223"/>
                    </a:lnTo>
                    <a:lnTo>
                      <a:pt x="3" y="239"/>
                    </a:lnTo>
                    <a:lnTo>
                      <a:pt x="6" y="256"/>
                    </a:lnTo>
                    <a:lnTo>
                      <a:pt x="11" y="273"/>
                    </a:lnTo>
                    <a:lnTo>
                      <a:pt x="17" y="289"/>
                    </a:lnTo>
                    <a:lnTo>
                      <a:pt x="24" y="305"/>
                    </a:lnTo>
                    <a:lnTo>
                      <a:pt x="34" y="322"/>
                    </a:lnTo>
                    <a:lnTo>
                      <a:pt x="45" y="337"/>
                    </a:lnTo>
                    <a:lnTo>
                      <a:pt x="91" y="397"/>
                    </a:lnTo>
                    <a:lnTo>
                      <a:pt x="119" y="437"/>
                    </a:lnTo>
                    <a:lnTo>
                      <a:pt x="134" y="460"/>
                    </a:lnTo>
                    <a:lnTo>
                      <a:pt x="143" y="473"/>
                    </a:lnTo>
                    <a:lnTo>
                      <a:pt x="148" y="482"/>
                    </a:lnTo>
                    <a:lnTo>
                      <a:pt x="155" y="490"/>
                    </a:lnTo>
                    <a:lnTo>
                      <a:pt x="162" y="498"/>
                    </a:lnTo>
                    <a:lnTo>
                      <a:pt x="171" y="506"/>
                    </a:lnTo>
                    <a:lnTo>
                      <a:pt x="181" y="513"/>
                    </a:lnTo>
                    <a:lnTo>
                      <a:pt x="190" y="520"/>
                    </a:lnTo>
                    <a:lnTo>
                      <a:pt x="202" y="526"/>
                    </a:lnTo>
                    <a:lnTo>
                      <a:pt x="212" y="532"/>
                    </a:lnTo>
                    <a:lnTo>
                      <a:pt x="222" y="537"/>
                    </a:lnTo>
                    <a:lnTo>
                      <a:pt x="231" y="540"/>
                    </a:lnTo>
                    <a:lnTo>
                      <a:pt x="240" y="543"/>
                    </a:lnTo>
                    <a:lnTo>
                      <a:pt x="249" y="543"/>
                    </a:lnTo>
                    <a:lnTo>
                      <a:pt x="257" y="543"/>
                    </a:lnTo>
                    <a:lnTo>
                      <a:pt x="263" y="540"/>
                    </a:lnTo>
                    <a:lnTo>
                      <a:pt x="265" y="538"/>
                    </a:lnTo>
                    <a:lnTo>
                      <a:pt x="267" y="536"/>
                    </a:lnTo>
                    <a:lnTo>
                      <a:pt x="269" y="533"/>
                    </a:lnTo>
                    <a:lnTo>
                      <a:pt x="270" y="528"/>
                    </a:lnTo>
                    <a:lnTo>
                      <a:pt x="274" y="514"/>
                    </a:lnTo>
                    <a:lnTo>
                      <a:pt x="280" y="500"/>
                    </a:lnTo>
                    <a:lnTo>
                      <a:pt x="287" y="487"/>
                    </a:lnTo>
                    <a:lnTo>
                      <a:pt x="295" y="474"/>
                    </a:lnTo>
                    <a:lnTo>
                      <a:pt x="305" y="462"/>
                    </a:lnTo>
                    <a:lnTo>
                      <a:pt x="317" y="451"/>
                    </a:lnTo>
                    <a:lnTo>
                      <a:pt x="330" y="440"/>
                    </a:lnTo>
                    <a:lnTo>
                      <a:pt x="344" y="429"/>
                    </a:lnTo>
                    <a:lnTo>
                      <a:pt x="358" y="418"/>
                    </a:lnTo>
                    <a:lnTo>
                      <a:pt x="370" y="409"/>
                    </a:lnTo>
                    <a:lnTo>
                      <a:pt x="379" y="400"/>
                    </a:lnTo>
                    <a:lnTo>
                      <a:pt x="386" y="391"/>
                    </a:lnTo>
                    <a:lnTo>
                      <a:pt x="391" y="381"/>
                    </a:lnTo>
                    <a:lnTo>
                      <a:pt x="394" y="371"/>
                    </a:lnTo>
                    <a:lnTo>
                      <a:pt x="395" y="359"/>
                    </a:lnTo>
                    <a:lnTo>
                      <a:pt x="394" y="346"/>
                    </a:lnTo>
                    <a:lnTo>
                      <a:pt x="392" y="338"/>
                    </a:lnTo>
                    <a:lnTo>
                      <a:pt x="389" y="329"/>
                    </a:lnTo>
                    <a:lnTo>
                      <a:pt x="381" y="306"/>
                    </a:lnTo>
                    <a:lnTo>
                      <a:pt x="370" y="280"/>
                    </a:lnTo>
                    <a:lnTo>
                      <a:pt x="356" y="253"/>
                    </a:lnTo>
                    <a:lnTo>
                      <a:pt x="333" y="198"/>
                    </a:lnTo>
                    <a:lnTo>
                      <a:pt x="324" y="175"/>
                    </a:lnTo>
                    <a:lnTo>
                      <a:pt x="318" y="159"/>
                    </a:lnTo>
                    <a:lnTo>
                      <a:pt x="309" y="125"/>
                    </a:lnTo>
                    <a:lnTo>
                      <a:pt x="300" y="87"/>
                    </a:lnTo>
                    <a:lnTo>
                      <a:pt x="296" y="71"/>
                    </a:lnTo>
                    <a:lnTo>
                      <a:pt x="292" y="59"/>
                    </a:lnTo>
                    <a:lnTo>
                      <a:pt x="290" y="55"/>
                    </a:lnTo>
                    <a:lnTo>
                      <a:pt x="288" y="53"/>
                    </a:lnTo>
                    <a:lnTo>
                      <a:pt x="286" y="53"/>
                    </a:lnTo>
                    <a:lnTo>
                      <a:pt x="285" y="55"/>
                    </a:lnTo>
                    <a:lnTo>
                      <a:pt x="279" y="73"/>
                    </a:lnTo>
                    <a:lnTo>
                      <a:pt x="271" y="95"/>
                    </a:lnTo>
                    <a:lnTo>
                      <a:pt x="267" y="104"/>
                    </a:lnTo>
                    <a:lnTo>
                      <a:pt x="263" y="110"/>
                    </a:lnTo>
                    <a:lnTo>
                      <a:pt x="260" y="112"/>
                    </a:lnTo>
                    <a:lnTo>
                      <a:pt x="258" y="113"/>
                    </a:lnTo>
                    <a:lnTo>
                      <a:pt x="255" y="112"/>
                    </a:lnTo>
                    <a:lnTo>
                      <a:pt x="252" y="110"/>
                    </a:lnTo>
                    <a:lnTo>
                      <a:pt x="245" y="104"/>
                    </a:lnTo>
                    <a:lnTo>
                      <a:pt x="237" y="99"/>
                    </a:lnTo>
                    <a:lnTo>
                      <a:pt x="227" y="94"/>
                    </a:lnTo>
                    <a:lnTo>
                      <a:pt x="216" y="88"/>
                    </a:lnTo>
                    <a:lnTo>
                      <a:pt x="191" y="77"/>
                    </a:lnTo>
                    <a:lnTo>
                      <a:pt x="167" y="66"/>
                    </a:lnTo>
                    <a:lnTo>
                      <a:pt x="156" y="59"/>
                    </a:lnTo>
                    <a:lnTo>
                      <a:pt x="148" y="52"/>
                    </a:lnTo>
                    <a:lnTo>
                      <a:pt x="140" y="45"/>
                    </a:lnTo>
                    <a:lnTo>
                      <a:pt x="134" y="38"/>
                    </a:lnTo>
                    <a:lnTo>
                      <a:pt x="126" y="24"/>
                    </a:lnTo>
                    <a:lnTo>
                      <a:pt x="121" y="16"/>
                    </a:lnTo>
                    <a:lnTo>
                      <a:pt x="115" y="9"/>
                    </a:lnTo>
                    <a:lnTo>
                      <a:pt x="108" y="4"/>
                    </a:lnTo>
                    <a:lnTo>
                      <a:pt x="102" y="1"/>
                    </a:lnTo>
                    <a:lnTo>
                      <a:pt x="97" y="0"/>
                    </a:lnTo>
                    <a:close/>
                  </a:path>
                </a:pathLst>
              </a:custGeom>
              <a:solidFill>
                <a:srgbClr val="A3A9D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2" name="Freeform 67">
                <a:extLst>
                  <a:ext uri="{FF2B5EF4-FFF2-40B4-BE49-F238E27FC236}">
                    <a16:creationId xmlns:a16="http://schemas.microsoft.com/office/drawing/2014/main" id="{9F2B7E1F-2917-4077-8226-FC9FA370F950}"/>
                  </a:ext>
                </a:extLst>
              </p:cNvPr>
              <p:cNvSpPr>
                <a:spLocks/>
              </p:cNvSpPr>
              <p:nvPr/>
            </p:nvSpPr>
            <p:spPr bwMode="auto">
              <a:xfrm>
                <a:off x="3598" y="1386"/>
                <a:ext cx="390" cy="538"/>
              </a:xfrm>
              <a:custGeom>
                <a:avLst/>
                <a:gdLst>
                  <a:gd name="T0" fmla="*/ 95 w 390"/>
                  <a:gd name="T1" fmla="*/ 0 h 538"/>
                  <a:gd name="T2" fmla="*/ 86 w 390"/>
                  <a:gd name="T3" fmla="*/ 1 h 538"/>
                  <a:gd name="T4" fmla="*/ 69 w 390"/>
                  <a:gd name="T5" fmla="*/ 6 h 538"/>
                  <a:gd name="T6" fmla="*/ 57 w 390"/>
                  <a:gd name="T7" fmla="*/ 14 h 538"/>
                  <a:gd name="T8" fmla="*/ 44 w 390"/>
                  <a:gd name="T9" fmla="*/ 26 h 538"/>
                  <a:gd name="T10" fmla="*/ 32 w 390"/>
                  <a:gd name="T11" fmla="*/ 44 h 538"/>
                  <a:gd name="T12" fmla="*/ 21 w 390"/>
                  <a:gd name="T13" fmla="*/ 67 h 538"/>
                  <a:gd name="T14" fmla="*/ 17 w 390"/>
                  <a:gd name="T15" fmla="*/ 81 h 538"/>
                  <a:gd name="T16" fmla="*/ 5 w 390"/>
                  <a:gd name="T17" fmla="*/ 141 h 538"/>
                  <a:gd name="T18" fmla="*/ 1 w 390"/>
                  <a:gd name="T19" fmla="*/ 172 h 538"/>
                  <a:gd name="T20" fmla="*/ 0 w 390"/>
                  <a:gd name="T21" fmla="*/ 205 h 538"/>
                  <a:gd name="T22" fmla="*/ 3 w 390"/>
                  <a:gd name="T23" fmla="*/ 237 h 538"/>
                  <a:gd name="T24" fmla="*/ 10 w 390"/>
                  <a:gd name="T25" fmla="*/ 270 h 538"/>
                  <a:gd name="T26" fmla="*/ 24 w 390"/>
                  <a:gd name="T27" fmla="*/ 302 h 538"/>
                  <a:gd name="T28" fmla="*/ 45 w 390"/>
                  <a:gd name="T29" fmla="*/ 334 h 538"/>
                  <a:gd name="T30" fmla="*/ 90 w 390"/>
                  <a:gd name="T31" fmla="*/ 393 h 538"/>
                  <a:gd name="T32" fmla="*/ 132 w 390"/>
                  <a:gd name="T33" fmla="*/ 455 h 538"/>
                  <a:gd name="T34" fmla="*/ 141 w 390"/>
                  <a:gd name="T35" fmla="*/ 468 h 538"/>
                  <a:gd name="T36" fmla="*/ 153 w 390"/>
                  <a:gd name="T37" fmla="*/ 485 h 538"/>
                  <a:gd name="T38" fmla="*/ 169 w 390"/>
                  <a:gd name="T39" fmla="*/ 500 h 538"/>
                  <a:gd name="T40" fmla="*/ 188 w 390"/>
                  <a:gd name="T41" fmla="*/ 514 h 538"/>
                  <a:gd name="T42" fmla="*/ 209 w 390"/>
                  <a:gd name="T43" fmla="*/ 526 h 538"/>
                  <a:gd name="T44" fmla="*/ 228 w 390"/>
                  <a:gd name="T45" fmla="*/ 535 h 538"/>
                  <a:gd name="T46" fmla="*/ 246 w 390"/>
                  <a:gd name="T47" fmla="*/ 538 h 538"/>
                  <a:gd name="T48" fmla="*/ 259 w 390"/>
                  <a:gd name="T49" fmla="*/ 534 h 538"/>
                  <a:gd name="T50" fmla="*/ 264 w 390"/>
                  <a:gd name="T51" fmla="*/ 530 h 538"/>
                  <a:gd name="T52" fmla="*/ 267 w 390"/>
                  <a:gd name="T53" fmla="*/ 523 h 538"/>
                  <a:gd name="T54" fmla="*/ 271 w 390"/>
                  <a:gd name="T55" fmla="*/ 509 h 538"/>
                  <a:gd name="T56" fmla="*/ 284 w 390"/>
                  <a:gd name="T57" fmla="*/ 482 h 538"/>
                  <a:gd name="T58" fmla="*/ 302 w 390"/>
                  <a:gd name="T59" fmla="*/ 457 h 538"/>
                  <a:gd name="T60" fmla="*/ 326 w 390"/>
                  <a:gd name="T61" fmla="*/ 435 h 538"/>
                  <a:gd name="T62" fmla="*/ 340 w 390"/>
                  <a:gd name="T63" fmla="*/ 425 h 538"/>
                  <a:gd name="T64" fmla="*/ 366 w 390"/>
                  <a:gd name="T65" fmla="*/ 405 h 538"/>
                  <a:gd name="T66" fmla="*/ 382 w 390"/>
                  <a:gd name="T67" fmla="*/ 387 h 538"/>
                  <a:gd name="T68" fmla="*/ 390 w 390"/>
                  <a:gd name="T69" fmla="*/ 367 h 538"/>
                  <a:gd name="T70" fmla="*/ 389 w 390"/>
                  <a:gd name="T71" fmla="*/ 342 h 538"/>
                  <a:gd name="T72" fmla="*/ 387 w 390"/>
                  <a:gd name="T73" fmla="*/ 335 h 538"/>
                  <a:gd name="T74" fmla="*/ 376 w 390"/>
                  <a:gd name="T75" fmla="*/ 303 h 538"/>
                  <a:gd name="T76" fmla="*/ 353 w 390"/>
                  <a:gd name="T77" fmla="*/ 249 h 538"/>
                  <a:gd name="T78" fmla="*/ 321 w 390"/>
                  <a:gd name="T79" fmla="*/ 173 h 538"/>
                  <a:gd name="T80" fmla="*/ 315 w 390"/>
                  <a:gd name="T81" fmla="*/ 157 h 538"/>
                  <a:gd name="T82" fmla="*/ 298 w 390"/>
                  <a:gd name="T83" fmla="*/ 86 h 538"/>
                  <a:gd name="T84" fmla="*/ 289 w 390"/>
                  <a:gd name="T85" fmla="*/ 58 h 538"/>
                  <a:gd name="T86" fmla="*/ 286 w 390"/>
                  <a:gd name="T87" fmla="*/ 52 h 538"/>
                  <a:gd name="T88" fmla="*/ 283 w 390"/>
                  <a:gd name="T89" fmla="*/ 54 h 538"/>
                  <a:gd name="T90" fmla="*/ 277 w 390"/>
                  <a:gd name="T91" fmla="*/ 72 h 538"/>
                  <a:gd name="T92" fmla="*/ 265 w 390"/>
                  <a:gd name="T93" fmla="*/ 104 h 538"/>
                  <a:gd name="T94" fmla="*/ 259 w 390"/>
                  <a:gd name="T95" fmla="*/ 112 h 538"/>
                  <a:gd name="T96" fmla="*/ 254 w 390"/>
                  <a:gd name="T97" fmla="*/ 112 h 538"/>
                  <a:gd name="T98" fmla="*/ 250 w 390"/>
                  <a:gd name="T99" fmla="*/ 110 h 538"/>
                  <a:gd name="T100" fmla="*/ 235 w 390"/>
                  <a:gd name="T101" fmla="*/ 99 h 538"/>
                  <a:gd name="T102" fmla="*/ 214 w 390"/>
                  <a:gd name="T103" fmla="*/ 88 h 538"/>
                  <a:gd name="T104" fmla="*/ 165 w 390"/>
                  <a:gd name="T105" fmla="*/ 65 h 538"/>
                  <a:gd name="T106" fmla="*/ 154 w 390"/>
                  <a:gd name="T107" fmla="*/ 59 h 538"/>
                  <a:gd name="T108" fmla="*/ 138 w 390"/>
                  <a:gd name="T109" fmla="*/ 45 h 538"/>
                  <a:gd name="T110" fmla="*/ 124 w 390"/>
                  <a:gd name="T111" fmla="*/ 24 h 538"/>
                  <a:gd name="T112" fmla="*/ 119 w 390"/>
                  <a:gd name="T113" fmla="*/ 16 h 538"/>
                  <a:gd name="T114" fmla="*/ 106 w 390"/>
                  <a:gd name="T115" fmla="*/ 4 h 538"/>
                  <a:gd name="T116" fmla="*/ 98 w 390"/>
                  <a:gd name="T117" fmla="*/ 0 h 538"/>
                  <a:gd name="T118" fmla="*/ 95 w 390"/>
                  <a:gd name="T119" fmla="*/ 0 h 53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90" h="538">
                    <a:moveTo>
                      <a:pt x="95" y="0"/>
                    </a:moveTo>
                    <a:lnTo>
                      <a:pt x="95" y="0"/>
                    </a:lnTo>
                    <a:lnTo>
                      <a:pt x="93" y="0"/>
                    </a:lnTo>
                    <a:lnTo>
                      <a:pt x="86" y="1"/>
                    </a:lnTo>
                    <a:lnTo>
                      <a:pt x="75" y="4"/>
                    </a:lnTo>
                    <a:lnTo>
                      <a:pt x="69" y="6"/>
                    </a:lnTo>
                    <a:lnTo>
                      <a:pt x="63" y="10"/>
                    </a:lnTo>
                    <a:lnTo>
                      <a:pt x="57" y="14"/>
                    </a:lnTo>
                    <a:lnTo>
                      <a:pt x="50" y="19"/>
                    </a:lnTo>
                    <a:lnTo>
                      <a:pt x="44" y="26"/>
                    </a:lnTo>
                    <a:lnTo>
                      <a:pt x="38" y="35"/>
                    </a:lnTo>
                    <a:lnTo>
                      <a:pt x="32" y="44"/>
                    </a:lnTo>
                    <a:lnTo>
                      <a:pt x="26" y="55"/>
                    </a:lnTo>
                    <a:lnTo>
                      <a:pt x="21" y="67"/>
                    </a:lnTo>
                    <a:lnTo>
                      <a:pt x="17" y="81"/>
                    </a:lnTo>
                    <a:lnTo>
                      <a:pt x="11" y="110"/>
                    </a:lnTo>
                    <a:lnTo>
                      <a:pt x="5" y="141"/>
                    </a:lnTo>
                    <a:lnTo>
                      <a:pt x="3" y="157"/>
                    </a:lnTo>
                    <a:lnTo>
                      <a:pt x="1" y="172"/>
                    </a:lnTo>
                    <a:lnTo>
                      <a:pt x="0" y="188"/>
                    </a:lnTo>
                    <a:lnTo>
                      <a:pt x="0" y="205"/>
                    </a:lnTo>
                    <a:lnTo>
                      <a:pt x="1" y="221"/>
                    </a:lnTo>
                    <a:lnTo>
                      <a:pt x="3" y="237"/>
                    </a:lnTo>
                    <a:lnTo>
                      <a:pt x="6" y="254"/>
                    </a:lnTo>
                    <a:lnTo>
                      <a:pt x="10" y="270"/>
                    </a:lnTo>
                    <a:lnTo>
                      <a:pt x="16" y="286"/>
                    </a:lnTo>
                    <a:lnTo>
                      <a:pt x="24" y="302"/>
                    </a:lnTo>
                    <a:lnTo>
                      <a:pt x="34" y="318"/>
                    </a:lnTo>
                    <a:lnTo>
                      <a:pt x="45" y="334"/>
                    </a:lnTo>
                    <a:lnTo>
                      <a:pt x="90" y="393"/>
                    </a:lnTo>
                    <a:lnTo>
                      <a:pt x="117" y="432"/>
                    </a:lnTo>
                    <a:lnTo>
                      <a:pt x="132" y="455"/>
                    </a:lnTo>
                    <a:lnTo>
                      <a:pt x="141" y="468"/>
                    </a:lnTo>
                    <a:lnTo>
                      <a:pt x="146" y="477"/>
                    </a:lnTo>
                    <a:lnTo>
                      <a:pt x="153" y="485"/>
                    </a:lnTo>
                    <a:lnTo>
                      <a:pt x="160" y="493"/>
                    </a:lnTo>
                    <a:lnTo>
                      <a:pt x="169" y="500"/>
                    </a:lnTo>
                    <a:lnTo>
                      <a:pt x="178" y="507"/>
                    </a:lnTo>
                    <a:lnTo>
                      <a:pt x="188" y="514"/>
                    </a:lnTo>
                    <a:lnTo>
                      <a:pt x="199" y="520"/>
                    </a:lnTo>
                    <a:lnTo>
                      <a:pt x="209" y="526"/>
                    </a:lnTo>
                    <a:lnTo>
                      <a:pt x="219" y="531"/>
                    </a:lnTo>
                    <a:lnTo>
                      <a:pt x="228" y="535"/>
                    </a:lnTo>
                    <a:lnTo>
                      <a:pt x="237" y="537"/>
                    </a:lnTo>
                    <a:lnTo>
                      <a:pt x="246" y="538"/>
                    </a:lnTo>
                    <a:lnTo>
                      <a:pt x="254" y="537"/>
                    </a:lnTo>
                    <a:lnTo>
                      <a:pt x="259" y="534"/>
                    </a:lnTo>
                    <a:lnTo>
                      <a:pt x="262" y="532"/>
                    </a:lnTo>
                    <a:lnTo>
                      <a:pt x="264" y="530"/>
                    </a:lnTo>
                    <a:lnTo>
                      <a:pt x="265" y="526"/>
                    </a:lnTo>
                    <a:lnTo>
                      <a:pt x="267" y="523"/>
                    </a:lnTo>
                    <a:lnTo>
                      <a:pt x="271" y="509"/>
                    </a:lnTo>
                    <a:lnTo>
                      <a:pt x="277" y="495"/>
                    </a:lnTo>
                    <a:lnTo>
                      <a:pt x="284" y="482"/>
                    </a:lnTo>
                    <a:lnTo>
                      <a:pt x="292" y="469"/>
                    </a:lnTo>
                    <a:lnTo>
                      <a:pt x="302" y="457"/>
                    </a:lnTo>
                    <a:lnTo>
                      <a:pt x="314" y="446"/>
                    </a:lnTo>
                    <a:lnTo>
                      <a:pt x="326" y="435"/>
                    </a:lnTo>
                    <a:lnTo>
                      <a:pt x="340" y="425"/>
                    </a:lnTo>
                    <a:lnTo>
                      <a:pt x="354" y="414"/>
                    </a:lnTo>
                    <a:lnTo>
                      <a:pt x="366" y="405"/>
                    </a:lnTo>
                    <a:lnTo>
                      <a:pt x="375" y="396"/>
                    </a:lnTo>
                    <a:lnTo>
                      <a:pt x="382" y="387"/>
                    </a:lnTo>
                    <a:lnTo>
                      <a:pt x="387" y="377"/>
                    </a:lnTo>
                    <a:lnTo>
                      <a:pt x="390" y="367"/>
                    </a:lnTo>
                    <a:lnTo>
                      <a:pt x="390" y="355"/>
                    </a:lnTo>
                    <a:lnTo>
                      <a:pt x="389" y="342"/>
                    </a:lnTo>
                    <a:lnTo>
                      <a:pt x="387" y="335"/>
                    </a:lnTo>
                    <a:lnTo>
                      <a:pt x="384" y="326"/>
                    </a:lnTo>
                    <a:lnTo>
                      <a:pt x="376" y="303"/>
                    </a:lnTo>
                    <a:lnTo>
                      <a:pt x="364" y="277"/>
                    </a:lnTo>
                    <a:lnTo>
                      <a:pt x="353" y="249"/>
                    </a:lnTo>
                    <a:lnTo>
                      <a:pt x="330" y="196"/>
                    </a:lnTo>
                    <a:lnTo>
                      <a:pt x="321" y="173"/>
                    </a:lnTo>
                    <a:lnTo>
                      <a:pt x="315" y="157"/>
                    </a:lnTo>
                    <a:lnTo>
                      <a:pt x="306" y="124"/>
                    </a:lnTo>
                    <a:lnTo>
                      <a:pt x="298" y="86"/>
                    </a:lnTo>
                    <a:lnTo>
                      <a:pt x="293" y="70"/>
                    </a:lnTo>
                    <a:lnTo>
                      <a:pt x="289" y="58"/>
                    </a:lnTo>
                    <a:lnTo>
                      <a:pt x="288" y="54"/>
                    </a:lnTo>
                    <a:lnTo>
                      <a:pt x="286" y="52"/>
                    </a:lnTo>
                    <a:lnTo>
                      <a:pt x="284" y="52"/>
                    </a:lnTo>
                    <a:lnTo>
                      <a:pt x="283" y="54"/>
                    </a:lnTo>
                    <a:lnTo>
                      <a:pt x="277" y="72"/>
                    </a:lnTo>
                    <a:lnTo>
                      <a:pt x="269" y="95"/>
                    </a:lnTo>
                    <a:lnTo>
                      <a:pt x="265" y="104"/>
                    </a:lnTo>
                    <a:lnTo>
                      <a:pt x="261" y="110"/>
                    </a:lnTo>
                    <a:lnTo>
                      <a:pt x="259" y="112"/>
                    </a:lnTo>
                    <a:lnTo>
                      <a:pt x="256" y="112"/>
                    </a:lnTo>
                    <a:lnTo>
                      <a:pt x="254" y="112"/>
                    </a:lnTo>
                    <a:lnTo>
                      <a:pt x="250" y="110"/>
                    </a:lnTo>
                    <a:lnTo>
                      <a:pt x="244" y="104"/>
                    </a:lnTo>
                    <a:lnTo>
                      <a:pt x="235" y="99"/>
                    </a:lnTo>
                    <a:lnTo>
                      <a:pt x="225" y="93"/>
                    </a:lnTo>
                    <a:lnTo>
                      <a:pt x="214" y="88"/>
                    </a:lnTo>
                    <a:lnTo>
                      <a:pt x="189" y="76"/>
                    </a:lnTo>
                    <a:lnTo>
                      <a:pt x="165" y="65"/>
                    </a:lnTo>
                    <a:lnTo>
                      <a:pt x="154" y="59"/>
                    </a:lnTo>
                    <a:lnTo>
                      <a:pt x="146" y="52"/>
                    </a:lnTo>
                    <a:lnTo>
                      <a:pt x="138" y="45"/>
                    </a:lnTo>
                    <a:lnTo>
                      <a:pt x="132" y="38"/>
                    </a:lnTo>
                    <a:lnTo>
                      <a:pt x="124" y="24"/>
                    </a:lnTo>
                    <a:lnTo>
                      <a:pt x="119" y="16"/>
                    </a:lnTo>
                    <a:lnTo>
                      <a:pt x="113" y="9"/>
                    </a:lnTo>
                    <a:lnTo>
                      <a:pt x="106" y="4"/>
                    </a:lnTo>
                    <a:lnTo>
                      <a:pt x="100" y="1"/>
                    </a:lnTo>
                    <a:lnTo>
                      <a:pt x="98" y="0"/>
                    </a:lnTo>
                    <a:lnTo>
                      <a:pt x="95" y="0"/>
                    </a:lnTo>
                    <a:close/>
                  </a:path>
                </a:pathLst>
              </a:custGeom>
              <a:solidFill>
                <a:srgbClr val="969FC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3" name="Freeform 68">
                <a:extLst>
                  <a:ext uri="{FF2B5EF4-FFF2-40B4-BE49-F238E27FC236}">
                    <a16:creationId xmlns:a16="http://schemas.microsoft.com/office/drawing/2014/main" id="{7640A505-1E11-409D-85EC-A7C575D37744}"/>
                  </a:ext>
                </a:extLst>
              </p:cNvPr>
              <p:cNvSpPr>
                <a:spLocks/>
              </p:cNvSpPr>
              <p:nvPr/>
            </p:nvSpPr>
            <p:spPr bwMode="auto">
              <a:xfrm>
                <a:off x="3600" y="1388"/>
                <a:ext cx="385" cy="532"/>
              </a:xfrm>
              <a:custGeom>
                <a:avLst/>
                <a:gdLst>
                  <a:gd name="T0" fmla="*/ 94 w 385"/>
                  <a:gd name="T1" fmla="*/ 0 h 532"/>
                  <a:gd name="T2" fmla="*/ 84 w 385"/>
                  <a:gd name="T3" fmla="*/ 1 h 532"/>
                  <a:gd name="T4" fmla="*/ 68 w 385"/>
                  <a:gd name="T5" fmla="*/ 6 h 532"/>
                  <a:gd name="T6" fmla="*/ 56 w 385"/>
                  <a:gd name="T7" fmla="*/ 14 h 532"/>
                  <a:gd name="T8" fmla="*/ 43 w 385"/>
                  <a:gd name="T9" fmla="*/ 26 h 532"/>
                  <a:gd name="T10" fmla="*/ 31 w 385"/>
                  <a:gd name="T11" fmla="*/ 43 h 532"/>
                  <a:gd name="T12" fmla="*/ 20 w 385"/>
                  <a:gd name="T13" fmla="*/ 66 h 532"/>
                  <a:gd name="T14" fmla="*/ 16 w 385"/>
                  <a:gd name="T15" fmla="*/ 82 h 532"/>
                  <a:gd name="T16" fmla="*/ 4 w 385"/>
                  <a:gd name="T17" fmla="*/ 140 h 532"/>
                  <a:gd name="T18" fmla="*/ 1 w 385"/>
                  <a:gd name="T19" fmla="*/ 171 h 532"/>
                  <a:gd name="T20" fmla="*/ 0 w 385"/>
                  <a:gd name="T21" fmla="*/ 203 h 532"/>
                  <a:gd name="T22" fmla="*/ 3 w 385"/>
                  <a:gd name="T23" fmla="*/ 235 h 532"/>
                  <a:gd name="T24" fmla="*/ 10 w 385"/>
                  <a:gd name="T25" fmla="*/ 267 h 532"/>
                  <a:gd name="T26" fmla="*/ 23 w 385"/>
                  <a:gd name="T27" fmla="*/ 299 h 532"/>
                  <a:gd name="T28" fmla="*/ 44 w 385"/>
                  <a:gd name="T29" fmla="*/ 330 h 532"/>
                  <a:gd name="T30" fmla="*/ 89 w 385"/>
                  <a:gd name="T31" fmla="*/ 389 h 532"/>
                  <a:gd name="T32" fmla="*/ 131 w 385"/>
                  <a:gd name="T33" fmla="*/ 450 h 532"/>
                  <a:gd name="T34" fmla="*/ 139 w 385"/>
                  <a:gd name="T35" fmla="*/ 463 h 532"/>
                  <a:gd name="T36" fmla="*/ 151 w 385"/>
                  <a:gd name="T37" fmla="*/ 479 h 532"/>
                  <a:gd name="T38" fmla="*/ 167 w 385"/>
                  <a:gd name="T39" fmla="*/ 495 h 532"/>
                  <a:gd name="T40" fmla="*/ 186 w 385"/>
                  <a:gd name="T41" fmla="*/ 509 h 532"/>
                  <a:gd name="T42" fmla="*/ 206 w 385"/>
                  <a:gd name="T43" fmla="*/ 520 h 532"/>
                  <a:gd name="T44" fmla="*/ 226 w 385"/>
                  <a:gd name="T45" fmla="*/ 529 h 532"/>
                  <a:gd name="T46" fmla="*/ 242 w 385"/>
                  <a:gd name="T47" fmla="*/ 532 h 532"/>
                  <a:gd name="T48" fmla="*/ 256 w 385"/>
                  <a:gd name="T49" fmla="*/ 529 h 532"/>
                  <a:gd name="T50" fmla="*/ 261 w 385"/>
                  <a:gd name="T51" fmla="*/ 523 h 532"/>
                  <a:gd name="T52" fmla="*/ 263 w 385"/>
                  <a:gd name="T53" fmla="*/ 517 h 532"/>
                  <a:gd name="T54" fmla="*/ 268 w 385"/>
                  <a:gd name="T55" fmla="*/ 503 h 532"/>
                  <a:gd name="T56" fmla="*/ 280 w 385"/>
                  <a:gd name="T57" fmla="*/ 477 h 532"/>
                  <a:gd name="T58" fmla="*/ 298 w 385"/>
                  <a:gd name="T59" fmla="*/ 453 h 532"/>
                  <a:gd name="T60" fmla="*/ 323 w 385"/>
                  <a:gd name="T61" fmla="*/ 431 h 532"/>
                  <a:gd name="T62" fmla="*/ 336 w 385"/>
                  <a:gd name="T63" fmla="*/ 421 h 532"/>
                  <a:gd name="T64" fmla="*/ 361 w 385"/>
                  <a:gd name="T65" fmla="*/ 401 h 532"/>
                  <a:gd name="T66" fmla="*/ 377 w 385"/>
                  <a:gd name="T67" fmla="*/ 383 h 532"/>
                  <a:gd name="T68" fmla="*/ 385 w 385"/>
                  <a:gd name="T69" fmla="*/ 363 h 532"/>
                  <a:gd name="T70" fmla="*/ 384 w 385"/>
                  <a:gd name="T71" fmla="*/ 339 h 532"/>
                  <a:gd name="T72" fmla="*/ 380 w 385"/>
                  <a:gd name="T73" fmla="*/ 322 h 532"/>
                  <a:gd name="T74" fmla="*/ 349 w 385"/>
                  <a:gd name="T75" fmla="*/ 246 h 532"/>
                  <a:gd name="T76" fmla="*/ 318 w 385"/>
                  <a:gd name="T77" fmla="*/ 172 h 532"/>
                  <a:gd name="T78" fmla="*/ 312 w 385"/>
                  <a:gd name="T79" fmla="*/ 156 h 532"/>
                  <a:gd name="T80" fmla="*/ 295 w 385"/>
                  <a:gd name="T81" fmla="*/ 85 h 532"/>
                  <a:gd name="T82" fmla="*/ 287 w 385"/>
                  <a:gd name="T83" fmla="*/ 57 h 532"/>
                  <a:gd name="T84" fmla="*/ 284 w 385"/>
                  <a:gd name="T85" fmla="*/ 52 h 532"/>
                  <a:gd name="T86" fmla="*/ 281 w 385"/>
                  <a:gd name="T87" fmla="*/ 54 h 532"/>
                  <a:gd name="T88" fmla="*/ 275 w 385"/>
                  <a:gd name="T89" fmla="*/ 71 h 532"/>
                  <a:gd name="T90" fmla="*/ 263 w 385"/>
                  <a:gd name="T91" fmla="*/ 103 h 532"/>
                  <a:gd name="T92" fmla="*/ 257 w 385"/>
                  <a:gd name="T93" fmla="*/ 111 h 532"/>
                  <a:gd name="T94" fmla="*/ 252 w 385"/>
                  <a:gd name="T95" fmla="*/ 111 h 532"/>
                  <a:gd name="T96" fmla="*/ 248 w 385"/>
                  <a:gd name="T97" fmla="*/ 109 h 532"/>
                  <a:gd name="T98" fmla="*/ 233 w 385"/>
                  <a:gd name="T99" fmla="*/ 98 h 532"/>
                  <a:gd name="T100" fmla="*/ 212 w 385"/>
                  <a:gd name="T101" fmla="*/ 88 h 532"/>
                  <a:gd name="T102" fmla="*/ 163 w 385"/>
                  <a:gd name="T103" fmla="*/ 65 h 532"/>
                  <a:gd name="T104" fmla="*/ 152 w 385"/>
                  <a:gd name="T105" fmla="*/ 59 h 532"/>
                  <a:gd name="T106" fmla="*/ 136 w 385"/>
                  <a:gd name="T107" fmla="*/ 45 h 532"/>
                  <a:gd name="T108" fmla="*/ 122 w 385"/>
                  <a:gd name="T109" fmla="*/ 24 h 532"/>
                  <a:gd name="T110" fmla="*/ 117 w 385"/>
                  <a:gd name="T111" fmla="*/ 16 h 532"/>
                  <a:gd name="T112" fmla="*/ 104 w 385"/>
                  <a:gd name="T113" fmla="*/ 4 h 532"/>
                  <a:gd name="T114" fmla="*/ 96 w 385"/>
                  <a:gd name="T115" fmla="*/ 0 h 532"/>
                  <a:gd name="T116" fmla="*/ 94 w 385"/>
                  <a:gd name="T117" fmla="*/ 0 h 53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85" h="532">
                    <a:moveTo>
                      <a:pt x="94" y="0"/>
                    </a:moveTo>
                    <a:lnTo>
                      <a:pt x="94" y="0"/>
                    </a:lnTo>
                    <a:lnTo>
                      <a:pt x="91" y="0"/>
                    </a:lnTo>
                    <a:lnTo>
                      <a:pt x="84" y="1"/>
                    </a:lnTo>
                    <a:lnTo>
                      <a:pt x="74" y="4"/>
                    </a:lnTo>
                    <a:lnTo>
                      <a:pt x="68" y="6"/>
                    </a:lnTo>
                    <a:lnTo>
                      <a:pt x="62" y="9"/>
                    </a:lnTo>
                    <a:lnTo>
                      <a:pt x="56" y="14"/>
                    </a:lnTo>
                    <a:lnTo>
                      <a:pt x="49" y="19"/>
                    </a:lnTo>
                    <a:lnTo>
                      <a:pt x="43" y="26"/>
                    </a:lnTo>
                    <a:lnTo>
                      <a:pt x="37" y="34"/>
                    </a:lnTo>
                    <a:lnTo>
                      <a:pt x="31" y="43"/>
                    </a:lnTo>
                    <a:lnTo>
                      <a:pt x="25" y="54"/>
                    </a:lnTo>
                    <a:lnTo>
                      <a:pt x="20" y="66"/>
                    </a:lnTo>
                    <a:lnTo>
                      <a:pt x="16" y="82"/>
                    </a:lnTo>
                    <a:lnTo>
                      <a:pt x="10" y="110"/>
                    </a:lnTo>
                    <a:lnTo>
                      <a:pt x="4" y="140"/>
                    </a:lnTo>
                    <a:lnTo>
                      <a:pt x="2" y="155"/>
                    </a:lnTo>
                    <a:lnTo>
                      <a:pt x="1" y="171"/>
                    </a:lnTo>
                    <a:lnTo>
                      <a:pt x="0" y="186"/>
                    </a:lnTo>
                    <a:lnTo>
                      <a:pt x="0" y="203"/>
                    </a:lnTo>
                    <a:lnTo>
                      <a:pt x="1" y="219"/>
                    </a:lnTo>
                    <a:lnTo>
                      <a:pt x="3" y="235"/>
                    </a:lnTo>
                    <a:lnTo>
                      <a:pt x="6" y="251"/>
                    </a:lnTo>
                    <a:lnTo>
                      <a:pt x="10" y="267"/>
                    </a:lnTo>
                    <a:lnTo>
                      <a:pt x="16" y="283"/>
                    </a:lnTo>
                    <a:lnTo>
                      <a:pt x="23" y="299"/>
                    </a:lnTo>
                    <a:lnTo>
                      <a:pt x="33" y="315"/>
                    </a:lnTo>
                    <a:lnTo>
                      <a:pt x="44" y="330"/>
                    </a:lnTo>
                    <a:lnTo>
                      <a:pt x="89" y="389"/>
                    </a:lnTo>
                    <a:lnTo>
                      <a:pt x="116" y="428"/>
                    </a:lnTo>
                    <a:lnTo>
                      <a:pt x="131" y="450"/>
                    </a:lnTo>
                    <a:lnTo>
                      <a:pt x="139" y="463"/>
                    </a:lnTo>
                    <a:lnTo>
                      <a:pt x="144" y="472"/>
                    </a:lnTo>
                    <a:lnTo>
                      <a:pt x="151" y="479"/>
                    </a:lnTo>
                    <a:lnTo>
                      <a:pt x="158" y="487"/>
                    </a:lnTo>
                    <a:lnTo>
                      <a:pt x="167" y="495"/>
                    </a:lnTo>
                    <a:lnTo>
                      <a:pt x="176" y="502"/>
                    </a:lnTo>
                    <a:lnTo>
                      <a:pt x="186" y="509"/>
                    </a:lnTo>
                    <a:lnTo>
                      <a:pt x="197" y="515"/>
                    </a:lnTo>
                    <a:lnTo>
                      <a:pt x="206" y="520"/>
                    </a:lnTo>
                    <a:lnTo>
                      <a:pt x="216" y="524"/>
                    </a:lnTo>
                    <a:lnTo>
                      <a:pt x="226" y="529"/>
                    </a:lnTo>
                    <a:lnTo>
                      <a:pt x="234" y="531"/>
                    </a:lnTo>
                    <a:lnTo>
                      <a:pt x="242" y="532"/>
                    </a:lnTo>
                    <a:lnTo>
                      <a:pt x="249" y="531"/>
                    </a:lnTo>
                    <a:lnTo>
                      <a:pt x="256" y="529"/>
                    </a:lnTo>
                    <a:lnTo>
                      <a:pt x="259" y="527"/>
                    </a:lnTo>
                    <a:lnTo>
                      <a:pt x="261" y="523"/>
                    </a:lnTo>
                    <a:lnTo>
                      <a:pt x="262" y="520"/>
                    </a:lnTo>
                    <a:lnTo>
                      <a:pt x="263" y="517"/>
                    </a:lnTo>
                    <a:lnTo>
                      <a:pt x="268" y="503"/>
                    </a:lnTo>
                    <a:lnTo>
                      <a:pt x="273" y="490"/>
                    </a:lnTo>
                    <a:lnTo>
                      <a:pt x="280" y="477"/>
                    </a:lnTo>
                    <a:lnTo>
                      <a:pt x="289" y="464"/>
                    </a:lnTo>
                    <a:lnTo>
                      <a:pt x="298" y="453"/>
                    </a:lnTo>
                    <a:lnTo>
                      <a:pt x="310" y="442"/>
                    </a:lnTo>
                    <a:lnTo>
                      <a:pt x="323" y="431"/>
                    </a:lnTo>
                    <a:lnTo>
                      <a:pt x="336" y="421"/>
                    </a:lnTo>
                    <a:lnTo>
                      <a:pt x="349" y="410"/>
                    </a:lnTo>
                    <a:lnTo>
                      <a:pt x="361" y="401"/>
                    </a:lnTo>
                    <a:lnTo>
                      <a:pt x="371" y="392"/>
                    </a:lnTo>
                    <a:lnTo>
                      <a:pt x="377" y="383"/>
                    </a:lnTo>
                    <a:lnTo>
                      <a:pt x="382" y="374"/>
                    </a:lnTo>
                    <a:lnTo>
                      <a:pt x="385" y="363"/>
                    </a:lnTo>
                    <a:lnTo>
                      <a:pt x="385" y="351"/>
                    </a:lnTo>
                    <a:lnTo>
                      <a:pt x="384" y="339"/>
                    </a:lnTo>
                    <a:lnTo>
                      <a:pt x="380" y="322"/>
                    </a:lnTo>
                    <a:lnTo>
                      <a:pt x="372" y="300"/>
                    </a:lnTo>
                    <a:lnTo>
                      <a:pt x="349" y="246"/>
                    </a:lnTo>
                    <a:lnTo>
                      <a:pt x="326" y="194"/>
                    </a:lnTo>
                    <a:lnTo>
                      <a:pt x="318" y="172"/>
                    </a:lnTo>
                    <a:lnTo>
                      <a:pt x="312" y="156"/>
                    </a:lnTo>
                    <a:lnTo>
                      <a:pt x="303" y="122"/>
                    </a:lnTo>
                    <a:lnTo>
                      <a:pt x="295" y="85"/>
                    </a:lnTo>
                    <a:lnTo>
                      <a:pt x="291" y="69"/>
                    </a:lnTo>
                    <a:lnTo>
                      <a:pt x="287" y="57"/>
                    </a:lnTo>
                    <a:lnTo>
                      <a:pt x="286" y="54"/>
                    </a:lnTo>
                    <a:lnTo>
                      <a:pt x="284" y="52"/>
                    </a:lnTo>
                    <a:lnTo>
                      <a:pt x="282" y="52"/>
                    </a:lnTo>
                    <a:lnTo>
                      <a:pt x="281" y="54"/>
                    </a:lnTo>
                    <a:lnTo>
                      <a:pt x="275" y="71"/>
                    </a:lnTo>
                    <a:lnTo>
                      <a:pt x="267" y="94"/>
                    </a:lnTo>
                    <a:lnTo>
                      <a:pt x="263" y="103"/>
                    </a:lnTo>
                    <a:lnTo>
                      <a:pt x="259" y="109"/>
                    </a:lnTo>
                    <a:lnTo>
                      <a:pt x="257" y="111"/>
                    </a:lnTo>
                    <a:lnTo>
                      <a:pt x="254" y="112"/>
                    </a:lnTo>
                    <a:lnTo>
                      <a:pt x="252" y="111"/>
                    </a:lnTo>
                    <a:lnTo>
                      <a:pt x="248" y="109"/>
                    </a:lnTo>
                    <a:lnTo>
                      <a:pt x="242" y="104"/>
                    </a:lnTo>
                    <a:lnTo>
                      <a:pt x="233" y="98"/>
                    </a:lnTo>
                    <a:lnTo>
                      <a:pt x="223" y="93"/>
                    </a:lnTo>
                    <a:lnTo>
                      <a:pt x="212" y="88"/>
                    </a:lnTo>
                    <a:lnTo>
                      <a:pt x="186" y="76"/>
                    </a:lnTo>
                    <a:lnTo>
                      <a:pt x="163" y="65"/>
                    </a:lnTo>
                    <a:lnTo>
                      <a:pt x="152" y="59"/>
                    </a:lnTo>
                    <a:lnTo>
                      <a:pt x="144" y="52"/>
                    </a:lnTo>
                    <a:lnTo>
                      <a:pt x="136" y="45"/>
                    </a:lnTo>
                    <a:lnTo>
                      <a:pt x="130" y="38"/>
                    </a:lnTo>
                    <a:lnTo>
                      <a:pt x="122" y="24"/>
                    </a:lnTo>
                    <a:lnTo>
                      <a:pt x="117" y="16"/>
                    </a:lnTo>
                    <a:lnTo>
                      <a:pt x="111" y="10"/>
                    </a:lnTo>
                    <a:lnTo>
                      <a:pt x="104" y="4"/>
                    </a:lnTo>
                    <a:lnTo>
                      <a:pt x="98" y="1"/>
                    </a:lnTo>
                    <a:lnTo>
                      <a:pt x="96" y="0"/>
                    </a:lnTo>
                    <a:lnTo>
                      <a:pt x="94" y="0"/>
                    </a:lnTo>
                    <a:close/>
                  </a:path>
                </a:pathLst>
              </a:custGeom>
              <a:solidFill>
                <a:srgbClr val="8A94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4" name="Freeform 69">
                <a:extLst>
                  <a:ext uri="{FF2B5EF4-FFF2-40B4-BE49-F238E27FC236}">
                    <a16:creationId xmlns:a16="http://schemas.microsoft.com/office/drawing/2014/main" id="{24AB2F59-66C4-431F-BAFE-3FA49FBFA33A}"/>
                  </a:ext>
                </a:extLst>
              </p:cNvPr>
              <p:cNvSpPr>
                <a:spLocks/>
              </p:cNvSpPr>
              <p:nvPr/>
            </p:nvSpPr>
            <p:spPr bwMode="auto">
              <a:xfrm>
                <a:off x="3602" y="1390"/>
                <a:ext cx="381" cy="526"/>
              </a:xfrm>
              <a:custGeom>
                <a:avLst/>
                <a:gdLst>
                  <a:gd name="T0" fmla="*/ 92 w 381"/>
                  <a:gd name="T1" fmla="*/ 0 h 526"/>
                  <a:gd name="T2" fmla="*/ 83 w 381"/>
                  <a:gd name="T3" fmla="*/ 1 h 526"/>
                  <a:gd name="T4" fmla="*/ 66 w 381"/>
                  <a:gd name="T5" fmla="*/ 6 h 526"/>
                  <a:gd name="T6" fmla="*/ 54 w 381"/>
                  <a:gd name="T7" fmla="*/ 13 h 526"/>
                  <a:gd name="T8" fmla="*/ 42 w 381"/>
                  <a:gd name="T9" fmla="*/ 26 h 526"/>
                  <a:gd name="T10" fmla="*/ 30 w 381"/>
                  <a:gd name="T11" fmla="*/ 43 h 526"/>
                  <a:gd name="T12" fmla="*/ 19 w 381"/>
                  <a:gd name="T13" fmla="*/ 66 h 526"/>
                  <a:gd name="T14" fmla="*/ 15 w 381"/>
                  <a:gd name="T15" fmla="*/ 81 h 526"/>
                  <a:gd name="T16" fmla="*/ 4 w 381"/>
                  <a:gd name="T17" fmla="*/ 139 h 526"/>
                  <a:gd name="T18" fmla="*/ 0 w 381"/>
                  <a:gd name="T19" fmla="*/ 169 h 526"/>
                  <a:gd name="T20" fmla="*/ 0 w 381"/>
                  <a:gd name="T21" fmla="*/ 201 h 526"/>
                  <a:gd name="T22" fmla="*/ 2 w 381"/>
                  <a:gd name="T23" fmla="*/ 232 h 526"/>
                  <a:gd name="T24" fmla="*/ 10 w 381"/>
                  <a:gd name="T25" fmla="*/ 265 h 526"/>
                  <a:gd name="T26" fmla="*/ 23 w 381"/>
                  <a:gd name="T27" fmla="*/ 296 h 526"/>
                  <a:gd name="T28" fmla="*/ 43 w 381"/>
                  <a:gd name="T29" fmla="*/ 327 h 526"/>
                  <a:gd name="T30" fmla="*/ 88 w 381"/>
                  <a:gd name="T31" fmla="*/ 385 h 526"/>
                  <a:gd name="T32" fmla="*/ 129 w 381"/>
                  <a:gd name="T33" fmla="*/ 445 h 526"/>
                  <a:gd name="T34" fmla="*/ 138 w 381"/>
                  <a:gd name="T35" fmla="*/ 458 h 526"/>
                  <a:gd name="T36" fmla="*/ 149 w 381"/>
                  <a:gd name="T37" fmla="*/ 474 h 526"/>
                  <a:gd name="T38" fmla="*/ 165 w 381"/>
                  <a:gd name="T39" fmla="*/ 489 h 526"/>
                  <a:gd name="T40" fmla="*/ 183 w 381"/>
                  <a:gd name="T41" fmla="*/ 503 h 526"/>
                  <a:gd name="T42" fmla="*/ 204 w 381"/>
                  <a:gd name="T43" fmla="*/ 514 h 526"/>
                  <a:gd name="T44" fmla="*/ 223 w 381"/>
                  <a:gd name="T45" fmla="*/ 522 h 526"/>
                  <a:gd name="T46" fmla="*/ 239 w 381"/>
                  <a:gd name="T47" fmla="*/ 526 h 526"/>
                  <a:gd name="T48" fmla="*/ 253 w 381"/>
                  <a:gd name="T49" fmla="*/ 522 h 526"/>
                  <a:gd name="T50" fmla="*/ 257 w 381"/>
                  <a:gd name="T51" fmla="*/ 518 h 526"/>
                  <a:gd name="T52" fmla="*/ 260 w 381"/>
                  <a:gd name="T53" fmla="*/ 512 h 526"/>
                  <a:gd name="T54" fmla="*/ 264 w 381"/>
                  <a:gd name="T55" fmla="*/ 498 h 526"/>
                  <a:gd name="T56" fmla="*/ 277 w 381"/>
                  <a:gd name="T57" fmla="*/ 472 h 526"/>
                  <a:gd name="T58" fmla="*/ 295 w 381"/>
                  <a:gd name="T59" fmla="*/ 448 h 526"/>
                  <a:gd name="T60" fmla="*/ 319 w 381"/>
                  <a:gd name="T61" fmla="*/ 427 h 526"/>
                  <a:gd name="T62" fmla="*/ 332 w 381"/>
                  <a:gd name="T63" fmla="*/ 417 h 526"/>
                  <a:gd name="T64" fmla="*/ 356 w 381"/>
                  <a:gd name="T65" fmla="*/ 397 h 526"/>
                  <a:gd name="T66" fmla="*/ 373 w 381"/>
                  <a:gd name="T67" fmla="*/ 379 h 526"/>
                  <a:gd name="T68" fmla="*/ 380 w 381"/>
                  <a:gd name="T69" fmla="*/ 360 h 526"/>
                  <a:gd name="T70" fmla="*/ 379 w 381"/>
                  <a:gd name="T71" fmla="*/ 335 h 526"/>
                  <a:gd name="T72" fmla="*/ 375 w 381"/>
                  <a:gd name="T73" fmla="*/ 319 h 526"/>
                  <a:gd name="T74" fmla="*/ 345 w 381"/>
                  <a:gd name="T75" fmla="*/ 244 h 526"/>
                  <a:gd name="T76" fmla="*/ 315 w 381"/>
                  <a:gd name="T77" fmla="*/ 170 h 526"/>
                  <a:gd name="T78" fmla="*/ 309 w 381"/>
                  <a:gd name="T79" fmla="*/ 154 h 526"/>
                  <a:gd name="T80" fmla="*/ 293 w 381"/>
                  <a:gd name="T81" fmla="*/ 84 h 526"/>
                  <a:gd name="T82" fmla="*/ 285 w 381"/>
                  <a:gd name="T83" fmla="*/ 57 h 526"/>
                  <a:gd name="T84" fmla="*/ 282 w 381"/>
                  <a:gd name="T85" fmla="*/ 51 h 526"/>
                  <a:gd name="T86" fmla="*/ 279 w 381"/>
                  <a:gd name="T87" fmla="*/ 53 h 526"/>
                  <a:gd name="T88" fmla="*/ 273 w 381"/>
                  <a:gd name="T89" fmla="*/ 71 h 526"/>
                  <a:gd name="T90" fmla="*/ 262 w 381"/>
                  <a:gd name="T91" fmla="*/ 102 h 526"/>
                  <a:gd name="T92" fmla="*/ 255 w 381"/>
                  <a:gd name="T93" fmla="*/ 111 h 526"/>
                  <a:gd name="T94" fmla="*/ 250 w 381"/>
                  <a:gd name="T95" fmla="*/ 111 h 526"/>
                  <a:gd name="T96" fmla="*/ 247 w 381"/>
                  <a:gd name="T97" fmla="*/ 109 h 526"/>
                  <a:gd name="T98" fmla="*/ 232 w 381"/>
                  <a:gd name="T99" fmla="*/ 98 h 526"/>
                  <a:gd name="T100" fmla="*/ 210 w 381"/>
                  <a:gd name="T101" fmla="*/ 87 h 526"/>
                  <a:gd name="T102" fmla="*/ 161 w 381"/>
                  <a:gd name="T103" fmla="*/ 65 h 526"/>
                  <a:gd name="T104" fmla="*/ 150 w 381"/>
                  <a:gd name="T105" fmla="*/ 59 h 526"/>
                  <a:gd name="T106" fmla="*/ 134 w 381"/>
                  <a:gd name="T107" fmla="*/ 45 h 526"/>
                  <a:gd name="T108" fmla="*/ 120 w 381"/>
                  <a:gd name="T109" fmla="*/ 26 h 526"/>
                  <a:gd name="T110" fmla="*/ 115 w 381"/>
                  <a:gd name="T111" fmla="*/ 17 h 526"/>
                  <a:gd name="T112" fmla="*/ 103 w 381"/>
                  <a:gd name="T113" fmla="*/ 4 h 526"/>
                  <a:gd name="T114" fmla="*/ 94 w 381"/>
                  <a:gd name="T115" fmla="*/ 0 h 526"/>
                  <a:gd name="T116" fmla="*/ 92 w 381"/>
                  <a:gd name="T117" fmla="*/ 0 h 52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81" h="526">
                    <a:moveTo>
                      <a:pt x="92" y="0"/>
                    </a:moveTo>
                    <a:lnTo>
                      <a:pt x="92" y="0"/>
                    </a:lnTo>
                    <a:lnTo>
                      <a:pt x="89" y="0"/>
                    </a:lnTo>
                    <a:lnTo>
                      <a:pt x="83" y="1"/>
                    </a:lnTo>
                    <a:lnTo>
                      <a:pt x="72" y="4"/>
                    </a:lnTo>
                    <a:lnTo>
                      <a:pt x="66" y="6"/>
                    </a:lnTo>
                    <a:lnTo>
                      <a:pt x="60" y="9"/>
                    </a:lnTo>
                    <a:lnTo>
                      <a:pt x="54" y="13"/>
                    </a:lnTo>
                    <a:lnTo>
                      <a:pt x="48" y="19"/>
                    </a:lnTo>
                    <a:lnTo>
                      <a:pt x="42" y="26"/>
                    </a:lnTo>
                    <a:lnTo>
                      <a:pt x="36" y="34"/>
                    </a:lnTo>
                    <a:lnTo>
                      <a:pt x="30" y="43"/>
                    </a:lnTo>
                    <a:lnTo>
                      <a:pt x="25" y="54"/>
                    </a:lnTo>
                    <a:lnTo>
                      <a:pt x="19" y="66"/>
                    </a:lnTo>
                    <a:lnTo>
                      <a:pt x="15" y="81"/>
                    </a:lnTo>
                    <a:lnTo>
                      <a:pt x="9" y="109"/>
                    </a:lnTo>
                    <a:lnTo>
                      <a:pt x="4" y="139"/>
                    </a:lnTo>
                    <a:lnTo>
                      <a:pt x="2" y="154"/>
                    </a:lnTo>
                    <a:lnTo>
                      <a:pt x="0" y="169"/>
                    </a:lnTo>
                    <a:lnTo>
                      <a:pt x="0" y="184"/>
                    </a:lnTo>
                    <a:lnTo>
                      <a:pt x="0" y="201"/>
                    </a:lnTo>
                    <a:lnTo>
                      <a:pt x="0" y="217"/>
                    </a:lnTo>
                    <a:lnTo>
                      <a:pt x="2" y="232"/>
                    </a:lnTo>
                    <a:lnTo>
                      <a:pt x="5" y="249"/>
                    </a:lnTo>
                    <a:lnTo>
                      <a:pt x="10" y="265"/>
                    </a:lnTo>
                    <a:lnTo>
                      <a:pt x="16" y="280"/>
                    </a:lnTo>
                    <a:lnTo>
                      <a:pt x="23" y="296"/>
                    </a:lnTo>
                    <a:lnTo>
                      <a:pt x="33" y="312"/>
                    </a:lnTo>
                    <a:lnTo>
                      <a:pt x="43" y="327"/>
                    </a:lnTo>
                    <a:lnTo>
                      <a:pt x="88" y="385"/>
                    </a:lnTo>
                    <a:lnTo>
                      <a:pt x="114" y="423"/>
                    </a:lnTo>
                    <a:lnTo>
                      <a:pt x="129" y="445"/>
                    </a:lnTo>
                    <a:lnTo>
                      <a:pt x="138" y="458"/>
                    </a:lnTo>
                    <a:lnTo>
                      <a:pt x="143" y="466"/>
                    </a:lnTo>
                    <a:lnTo>
                      <a:pt x="149" y="474"/>
                    </a:lnTo>
                    <a:lnTo>
                      <a:pt x="156" y="482"/>
                    </a:lnTo>
                    <a:lnTo>
                      <a:pt x="165" y="489"/>
                    </a:lnTo>
                    <a:lnTo>
                      <a:pt x="174" y="496"/>
                    </a:lnTo>
                    <a:lnTo>
                      <a:pt x="183" y="503"/>
                    </a:lnTo>
                    <a:lnTo>
                      <a:pt x="194" y="509"/>
                    </a:lnTo>
                    <a:lnTo>
                      <a:pt x="204" y="514"/>
                    </a:lnTo>
                    <a:lnTo>
                      <a:pt x="214" y="519"/>
                    </a:lnTo>
                    <a:lnTo>
                      <a:pt x="223" y="522"/>
                    </a:lnTo>
                    <a:lnTo>
                      <a:pt x="232" y="525"/>
                    </a:lnTo>
                    <a:lnTo>
                      <a:pt x="239" y="526"/>
                    </a:lnTo>
                    <a:lnTo>
                      <a:pt x="246" y="525"/>
                    </a:lnTo>
                    <a:lnTo>
                      <a:pt x="253" y="522"/>
                    </a:lnTo>
                    <a:lnTo>
                      <a:pt x="255" y="520"/>
                    </a:lnTo>
                    <a:lnTo>
                      <a:pt x="257" y="518"/>
                    </a:lnTo>
                    <a:lnTo>
                      <a:pt x="259" y="515"/>
                    </a:lnTo>
                    <a:lnTo>
                      <a:pt x="260" y="512"/>
                    </a:lnTo>
                    <a:lnTo>
                      <a:pt x="264" y="498"/>
                    </a:lnTo>
                    <a:lnTo>
                      <a:pt x="270" y="485"/>
                    </a:lnTo>
                    <a:lnTo>
                      <a:pt x="277" y="472"/>
                    </a:lnTo>
                    <a:lnTo>
                      <a:pt x="285" y="459"/>
                    </a:lnTo>
                    <a:lnTo>
                      <a:pt x="295" y="448"/>
                    </a:lnTo>
                    <a:lnTo>
                      <a:pt x="307" y="437"/>
                    </a:lnTo>
                    <a:lnTo>
                      <a:pt x="319" y="427"/>
                    </a:lnTo>
                    <a:lnTo>
                      <a:pt x="332" y="417"/>
                    </a:lnTo>
                    <a:lnTo>
                      <a:pt x="345" y="406"/>
                    </a:lnTo>
                    <a:lnTo>
                      <a:pt x="356" y="397"/>
                    </a:lnTo>
                    <a:lnTo>
                      <a:pt x="366" y="388"/>
                    </a:lnTo>
                    <a:lnTo>
                      <a:pt x="373" y="379"/>
                    </a:lnTo>
                    <a:lnTo>
                      <a:pt x="377" y="370"/>
                    </a:lnTo>
                    <a:lnTo>
                      <a:pt x="380" y="360"/>
                    </a:lnTo>
                    <a:lnTo>
                      <a:pt x="381" y="348"/>
                    </a:lnTo>
                    <a:lnTo>
                      <a:pt x="379" y="335"/>
                    </a:lnTo>
                    <a:lnTo>
                      <a:pt x="375" y="319"/>
                    </a:lnTo>
                    <a:lnTo>
                      <a:pt x="367" y="297"/>
                    </a:lnTo>
                    <a:lnTo>
                      <a:pt x="345" y="244"/>
                    </a:lnTo>
                    <a:lnTo>
                      <a:pt x="323" y="192"/>
                    </a:lnTo>
                    <a:lnTo>
                      <a:pt x="315" y="170"/>
                    </a:lnTo>
                    <a:lnTo>
                      <a:pt x="309" y="154"/>
                    </a:lnTo>
                    <a:lnTo>
                      <a:pt x="301" y="121"/>
                    </a:lnTo>
                    <a:lnTo>
                      <a:pt x="293" y="84"/>
                    </a:lnTo>
                    <a:lnTo>
                      <a:pt x="289" y="68"/>
                    </a:lnTo>
                    <a:lnTo>
                      <a:pt x="285" y="57"/>
                    </a:lnTo>
                    <a:lnTo>
                      <a:pt x="283" y="53"/>
                    </a:lnTo>
                    <a:lnTo>
                      <a:pt x="282" y="51"/>
                    </a:lnTo>
                    <a:lnTo>
                      <a:pt x="280" y="51"/>
                    </a:lnTo>
                    <a:lnTo>
                      <a:pt x="279" y="53"/>
                    </a:lnTo>
                    <a:lnTo>
                      <a:pt x="273" y="71"/>
                    </a:lnTo>
                    <a:lnTo>
                      <a:pt x="266" y="93"/>
                    </a:lnTo>
                    <a:lnTo>
                      <a:pt x="262" y="102"/>
                    </a:lnTo>
                    <a:lnTo>
                      <a:pt x="257" y="109"/>
                    </a:lnTo>
                    <a:lnTo>
                      <a:pt x="255" y="111"/>
                    </a:lnTo>
                    <a:lnTo>
                      <a:pt x="253" y="111"/>
                    </a:lnTo>
                    <a:lnTo>
                      <a:pt x="250" y="111"/>
                    </a:lnTo>
                    <a:lnTo>
                      <a:pt x="247" y="109"/>
                    </a:lnTo>
                    <a:lnTo>
                      <a:pt x="240" y="103"/>
                    </a:lnTo>
                    <a:lnTo>
                      <a:pt x="232" y="98"/>
                    </a:lnTo>
                    <a:lnTo>
                      <a:pt x="221" y="93"/>
                    </a:lnTo>
                    <a:lnTo>
                      <a:pt x="210" y="87"/>
                    </a:lnTo>
                    <a:lnTo>
                      <a:pt x="184" y="76"/>
                    </a:lnTo>
                    <a:lnTo>
                      <a:pt x="161" y="65"/>
                    </a:lnTo>
                    <a:lnTo>
                      <a:pt x="150" y="59"/>
                    </a:lnTo>
                    <a:lnTo>
                      <a:pt x="142" y="52"/>
                    </a:lnTo>
                    <a:lnTo>
                      <a:pt x="134" y="45"/>
                    </a:lnTo>
                    <a:lnTo>
                      <a:pt x="128" y="38"/>
                    </a:lnTo>
                    <a:lnTo>
                      <a:pt x="120" y="26"/>
                    </a:lnTo>
                    <a:lnTo>
                      <a:pt x="115" y="17"/>
                    </a:lnTo>
                    <a:lnTo>
                      <a:pt x="109" y="10"/>
                    </a:lnTo>
                    <a:lnTo>
                      <a:pt x="103" y="4"/>
                    </a:lnTo>
                    <a:lnTo>
                      <a:pt x="97" y="1"/>
                    </a:lnTo>
                    <a:lnTo>
                      <a:pt x="94" y="0"/>
                    </a:lnTo>
                    <a:lnTo>
                      <a:pt x="92" y="0"/>
                    </a:lnTo>
                    <a:close/>
                  </a:path>
                </a:pathLst>
              </a:custGeom>
              <a:solidFill>
                <a:srgbClr val="7D8A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5" name="Freeform 70">
                <a:extLst>
                  <a:ext uri="{FF2B5EF4-FFF2-40B4-BE49-F238E27FC236}">
                    <a16:creationId xmlns:a16="http://schemas.microsoft.com/office/drawing/2014/main" id="{2969AFCB-92CE-40B9-A414-51B61AC34C1E}"/>
                  </a:ext>
                </a:extLst>
              </p:cNvPr>
              <p:cNvSpPr>
                <a:spLocks/>
              </p:cNvSpPr>
              <p:nvPr/>
            </p:nvSpPr>
            <p:spPr bwMode="auto">
              <a:xfrm>
                <a:off x="3603" y="1392"/>
                <a:ext cx="377" cy="519"/>
              </a:xfrm>
              <a:custGeom>
                <a:avLst/>
                <a:gdLst>
                  <a:gd name="T0" fmla="*/ 91 w 377"/>
                  <a:gd name="T1" fmla="*/ 0 h 519"/>
                  <a:gd name="T2" fmla="*/ 82 w 377"/>
                  <a:gd name="T3" fmla="*/ 1 h 519"/>
                  <a:gd name="T4" fmla="*/ 66 w 377"/>
                  <a:gd name="T5" fmla="*/ 6 h 519"/>
                  <a:gd name="T6" fmla="*/ 54 w 377"/>
                  <a:gd name="T7" fmla="*/ 13 h 519"/>
                  <a:gd name="T8" fmla="*/ 42 w 377"/>
                  <a:gd name="T9" fmla="*/ 26 h 519"/>
                  <a:gd name="T10" fmla="*/ 30 w 377"/>
                  <a:gd name="T11" fmla="*/ 42 h 519"/>
                  <a:gd name="T12" fmla="*/ 19 w 377"/>
                  <a:gd name="T13" fmla="*/ 66 h 519"/>
                  <a:gd name="T14" fmla="*/ 15 w 377"/>
                  <a:gd name="T15" fmla="*/ 81 h 519"/>
                  <a:gd name="T16" fmla="*/ 4 w 377"/>
                  <a:gd name="T17" fmla="*/ 138 h 519"/>
                  <a:gd name="T18" fmla="*/ 1 w 377"/>
                  <a:gd name="T19" fmla="*/ 168 h 519"/>
                  <a:gd name="T20" fmla="*/ 0 w 377"/>
                  <a:gd name="T21" fmla="*/ 199 h 519"/>
                  <a:gd name="T22" fmla="*/ 3 w 377"/>
                  <a:gd name="T23" fmla="*/ 230 h 519"/>
                  <a:gd name="T24" fmla="*/ 11 w 377"/>
                  <a:gd name="T25" fmla="*/ 262 h 519"/>
                  <a:gd name="T26" fmla="*/ 24 w 377"/>
                  <a:gd name="T27" fmla="*/ 293 h 519"/>
                  <a:gd name="T28" fmla="*/ 44 w 377"/>
                  <a:gd name="T29" fmla="*/ 324 h 519"/>
                  <a:gd name="T30" fmla="*/ 88 w 377"/>
                  <a:gd name="T31" fmla="*/ 381 h 519"/>
                  <a:gd name="T32" fmla="*/ 128 w 377"/>
                  <a:gd name="T33" fmla="*/ 441 h 519"/>
                  <a:gd name="T34" fmla="*/ 137 w 377"/>
                  <a:gd name="T35" fmla="*/ 453 h 519"/>
                  <a:gd name="T36" fmla="*/ 148 w 377"/>
                  <a:gd name="T37" fmla="*/ 469 h 519"/>
                  <a:gd name="T38" fmla="*/ 164 w 377"/>
                  <a:gd name="T39" fmla="*/ 484 h 519"/>
                  <a:gd name="T40" fmla="*/ 182 w 377"/>
                  <a:gd name="T41" fmla="*/ 498 h 519"/>
                  <a:gd name="T42" fmla="*/ 202 w 377"/>
                  <a:gd name="T43" fmla="*/ 509 h 519"/>
                  <a:gd name="T44" fmla="*/ 221 w 377"/>
                  <a:gd name="T45" fmla="*/ 516 h 519"/>
                  <a:gd name="T46" fmla="*/ 237 w 377"/>
                  <a:gd name="T47" fmla="*/ 519 h 519"/>
                  <a:gd name="T48" fmla="*/ 251 w 377"/>
                  <a:gd name="T49" fmla="*/ 516 h 519"/>
                  <a:gd name="T50" fmla="*/ 255 w 377"/>
                  <a:gd name="T51" fmla="*/ 512 h 519"/>
                  <a:gd name="T52" fmla="*/ 258 w 377"/>
                  <a:gd name="T53" fmla="*/ 506 h 519"/>
                  <a:gd name="T54" fmla="*/ 267 w 377"/>
                  <a:gd name="T55" fmla="*/ 479 h 519"/>
                  <a:gd name="T56" fmla="*/ 283 w 377"/>
                  <a:gd name="T57" fmla="*/ 455 h 519"/>
                  <a:gd name="T58" fmla="*/ 304 w 377"/>
                  <a:gd name="T59" fmla="*/ 433 h 519"/>
                  <a:gd name="T60" fmla="*/ 330 w 377"/>
                  <a:gd name="T61" fmla="*/ 413 h 519"/>
                  <a:gd name="T62" fmla="*/ 342 w 377"/>
                  <a:gd name="T63" fmla="*/ 402 h 519"/>
                  <a:gd name="T64" fmla="*/ 363 w 377"/>
                  <a:gd name="T65" fmla="*/ 385 h 519"/>
                  <a:gd name="T66" fmla="*/ 374 w 377"/>
                  <a:gd name="T67" fmla="*/ 366 h 519"/>
                  <a:gd name="T68" fmla="*/ 377 w 377"/>
                  <a:gd name="T69" fmla="*/ 344 h 519"/>
                  <a:gd name="T70" fmla="*/ 375 w 377"/>
                  <a:gd name="T71" fmla="*/ 332 h 519"/>
                  <a:gd name="T72" fmla="*/ 364 w 377"/>
                  <a:gd name="T73" fmla="*/ 293 h 519"/>
                  <a:gd name="T74" fmla="*/ 321 w 377"/>
                  <a:gd name="T75" fmla="*/ 190 h 519"/>
                  <a:gd name="T76" fmla="*/ 308 w 377"/>
                  <a:gd name="T77" fmla="*/ 152 h 519"/>
                  <a:gd name="T78" fmla="*/ 299 w 377"/>
                  <a:gd name="T79" fmla="*/ 119 h 519"/>
                  <a:gd name="T80" fmla="*/ 288 w 377"/>
                  <a:gd name="T81" fmla="*/ 67 h 519"/>
                  <a:gd name="T82" fmla="*/ 282 w 377"/>
                  <a:gd name="T83" fmla="*/ 52 h 519"/>
                  <a:gd name="T84" fmla="*/ 279 w 377"/>
                  <a:gd name="T85" fmla="*/ 50 h 519"/>
                  <a:gd name="T86" fmla="*/ 278 w 377"/>
                  <a:gd name="T87" fmla="*/ 52 h 519"/>
                  <a:gd name="T88" fmla="*/ 265 w 377"/>
                  <a:gd name="T89" fmla="*/ 92 h 519"/>
                  <a:gd name="T90" fmla="*/ 256 w 377"/>
                  <a:gd name="T91" fmla="*/ 108 h 519"/>
                  <a:gd name="T92" fmla="*/ 252 w 377"/>
                  <a:gd name="T93" fmla="*/ 111 h 519"/>
                  <a:gd name="T94" fmla="*/ 246 w 377"/>
                  <a:gd name="T95" fmla="*/ 108 h 519"/>
                  <a:gd name="T96" fmla="*/ 240 w 377"/>
                  <a:gd name="T97" fmla="*/ 103 h 519"/>
                  <a:gd name="T98" fmla="*/ 221 w 377"/>
                  <a:gd name="T99" fmla="*/ 92 h 519"/>
                  <a:gd name="T100" fmla="*/ 183 w 377"/>
                  <a:gd name="T101" fmla="*/ 75 h 519"/>
                  <a:gd name="T102" fmla="*/ 160 w 377"/>
                  <a:gd name="T103" fmla="*/ 65 h 519"/>
                  <a:gd name="T104" fmla="*/ 141 w 377"/>
                  <a:gd name="T105" fmla="*/ 52 h 519"/>
                  <a:gd name="T106" fmla="*/ 128 w 377"/>
                  <a:gd name="T107" fmla="*/ 38 h 519"/>
                  <a:gd name="T108" fmla="*/ 115 w 377"/>
                  <a:gd name="T109" fmla="*/ 17 h 519"/>
                  <a:gd name="T110" fmla="*/ 108 w 377"/>
                  <a:gd name="T111" fmla="*/ 10 h 519"/>
                  <a:gd name="T112" fmla="*/ 96 w 377"/>
                  <a:gd name="T113" fmla="*/ 1 h 519"/>
                  <a:gd name="T114" fmla="*/ 91 w 377"/>
                  <a:gd name="T115" fmla="*/ 0 h 51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77" h="519">
                    <a:moveTo>
                      <a:pt x="91" y="0"/>
                    </a:moveTo>
                    <a:lnTo>
                      <a:pt x="91" y="0"/>
                    </a:lnTo>
                    <a:lnTo>
                      <a:pt x="89" y="0"/>
                    </a:lnTo>
                    <a:lnTo>
                      <a:pt x="82" y="1"/>
                    </a:lnTo>
                    <a:lnTo>
                      <a:pt x="72" y="3"/>
                    </a:lnTo>
                    <a:lnTo>
                      <a:pt x="66" y="6"/>
                    </a:lnTo>
                    <a:lnTo>
                      <a:pt x="60" y="9"/>
                    </a:lnTo>
                    <a:lnTo>
                      <a:pt x="54" y="13"/>
                    </a:lnTo>
                    <a:lnTo>
                      <a:pt x="48" y="18"/>
                    </a:lnTo>
                    <a:lnTo>
                      <a:pt x="42" y="26"/>
                    </a:lnTo>
                    <a:lnTo>
                      <a:pt x="36" y="33"/>
                    </a:lnTo>
                    <a:lnTo>
                      <a:pt x="30" y="42"/>
                    </a:lnTo>
                    <a:lnTo>
                      <a:pt x="25" y="53"/>
                    </a:lnTo>
                    <a:lnTo>
                      <a:pt x="19" y="66"/>
                    </a:lnTo>
                    <a:lnTo>
                      <a:pt x="15" y="81"/>
                    </a:lnTo>
                    <a:lnTo>
                      <a:pt x="9" y="108"/>
                    </a:lnTo>
                    <a:lnTo>
                      <a:pt x="4" y="138"/>
                    </a:lnTo>
                    <a:lnTo>
                      <a:pt x="2" y="153"/>
                    </a:lnTo>
                    <a:lnTo>
                      <a:pt x="1" y="168"/>
                    </a:lnTo>
                    <a:lnTo>
                      <a:pt x="0" y="183"/>
                    </a:lnTo>
                    <a:lnTo>
                      <a:pt x="0" y="199"/>
                    </a:lnTo>
                    <a:lnTo>
                      <a:pt x="1" y="214"/>
                    </a:lnTo>
                    <a:lnTo>
                      <a:pt x="3" y="230"/>
                    </a:lnTo>
                    <a:lnTo>
                      <a:pt x="6" y="246"/>
                    </a:lnTo>
                    <a:lnTo>
                      <a:pt x="11" y="262"/>
                    </a:lnTo>
                    <a:lnTo>
                      <a:pt x="16" y="277"/>
                    </a:lnTo>
                    <a:lnTo>
                      <a:pt x="24" y="293"/>
                    </a:lnTo>
                    <a:lnTo>
                      <a:pt x="33" y="309"/>
                    </a:lnTo>
                    <a:lnTo>
                      <a:pt x="44" y="324"/>
                    </a:lnTo>
                    <a:lnTo>
                      <a:pt x="88" y="381"/>
                    </a:lnTo>
                    <a:lnTo>
                      <a:pt x="114" y="419"/>
                    </a:lnTo>
                    <a:lnTo>
                      <a:pt x="128" y="441"/>
                    </a:lnTo>
                    <a:lnTo>
                      <a:pt x="137" y="453"/>
                    </a:lnTo>
                    <a:lnTo>
                      <a:pt x="142" y="461"/>
                    </a:lnTo>
                    <a:lnTo>
                      <a:pt x="148" y="469"/>
                    </a:lnTo>
                    <a:lnTo>
                      <a:pt x="155" y="477"/>
                    </a:lnTo>
                    <a:lnTo>
                      <a:pt x="164" y="484"/>
                    </a:lnTo>
                    <a:lnTo>
                      <a:pt x="173" y="491"/>
                    </a:lnTo>
                    <a:lnTo>
                      <a:pt x="182" y="498"/>
                    </a:lnTo>
                    <a:lnTo>
                      <a:pt x="193" y="504"/>
                    </a:lnTo>
                    <a:lnTo>
                      <a:pt x="202" y="509"/>
                    </a:lnTo>
                    <a:lnTo>
                      <a:pt x="212" y="513"/>
                    </a:lnTo>
                    <a:lnTo>
                      <a:pt x="221" y="516"/>
                    </a:lnTo>
                    <a:lnTo>
                      <a:pt x="230" y="518"/>
                    </a:lnTo>
                    <a:lnTo>
                      <a:pt x="237" y="519"/>
                    </a:lnTo>
                    <a:lnTo>
                      <a:pt x="244" y="518"/>
                    </a:lnTo>
                    <a:lnTo>
                      <a:pt x="251" y="516"/>
                    </a:lnTo>
                    <a:lnTo>
                      <a:pt x="253" y="514"/>
                    </a:lnTo>
                    <a:lnTo>
                      <a:pt x="255" y="512"/>
                    </a:lnTo>
                    <a:lnTo>
                      <a:pt x="258" y="506"/>
                    </a:lnTo>
                    <a:lnTo>
                      <a:pt x="262" y="492"/>
                    </a:lnTo>
                    <a:lnTo>
                      <a:pt x="267" y="479"/>
                    </a:lnTo>
                    <a:lnTo>
                      <a:pt x="274" y="466"/>
                    </a:lnTo>
                    <a:lnTo>
                      <a:pt x="283" y="455"/>
                    </a:lnTo>
                    <a:lnTo>
                      <a:pt x="292" y="444"/>
                    </a:lnTo>
                    <a:lnTo>
                      <a:pt x="304" y="433"/>
                    </a:lnTo>
                    <a:lnTo>
                      <a:pt x="316" y="423"/>
                    </a:lnTo>
                    <a:lnTo>
                      <a:pt x="330" y="413"/>
                    </a:lnTo>
                    <a:lnTo>
                      <a:pt x="342" y="402"/>
                    </a:lnTo>
                    <a:lnTo>
                      <a:pt x="353" y="393"/>
                    </a:lnTo>
                    <a:lnTo>
                      <a:pt x="363" y="385"/>
                    </a:lnTo>
                    <a:lnTo>
                      <a:pt x="369" y="375"/>
                    </a:lnTo>
                    <a:lnTo>
                      <a:pt x="374" y="366"/>
                    </a:lnTo>
                    <a:lnTo>
                      <a:pt x="376" y="356"/>
                    </a:lnTo>
                    <a:lnTo>
                      <a:pt x="377" y="344"/>
                    </a:lnTo>
                    <a:lnTo>
                      <a:pt x="375" y="332"/>
                    </a:lnTo>
                    <a:lnTo>
                      <a:pt x="371" y="316"/>
                    </a:lnTo>
                    <a:lnTo>
                      <a:pt x="364" y="293"/>
                    </a:lnTo>
                    <a:lnTo>
                      <a:pt x="342" y="241"/>
                    </a:lnTo>
                    <a:lnTo>
                      <a:pt x="321" y="190"/>
                    </a:lnTo>
                    <a:lnTo>
                      <a:pt x="313" y="168"/>
                    </a:lnTo>
                    <a:lnTo>
                      <a:pt x="308" y="152"/>
                    </a:lnTo>
                    <a:lnTo>
                      <a:pt x="299" y="119"/>
                    </a:lnTo>
                    <a:lnTo>
                      <a:pt x="291" y="83"/>
                    </a:lnTo>
                    <a:lnTo>
                      <a:pt x="288" y="67"/>
                    </a:lnTo>
                    <a:lnTo>
                      <a:pt x="284" y="56"/>
                    </a:lnTo>
                    <a:lnTo>
                      <a:pt x="282" y="52"/>
                    </a:lnTo>
                    <a:lnTo>
                      <a:pt x="281" y="50"/>
                    </a:lnTo>
                    <a:lnTo>
                      <a:pt x="279" y="50"/>
                    </a:lnTo>
                    <a:lnTo>
                      <a:pt x="278" y="52"/>
                    </a:lnTo>
                    <a:lnTo>
                      <a:pt x="272" y="70"/>
                    </a:lnTo>
                    <a:lnTo>
                      <a:pt x="265" y="92"/>
                    </a:lnTo>
                    <a:lnTo>
                      <a:pt x="261" y="102"/>
                    </a:lnTo>
                    <a:lnTo>
                      <a:pt x="256" y="108"/>
                    </a:lnTo>
                    <a:lnTo>
                      <a:pt x="254" y="110"/>
                    </a:lnTo>
                    <a:lnTo>
                      <a:pt x="252" y="111"/>
                    </a:lnTo>
                    <a:lnTo>
                      <a:pt x="249" y="110"/>
                    </a:lnTo>
                    <a:lnTo>
                      <a:pt x="246" y="108"/>
                    </a:lnTo>
                    <a:lnTo>
                      <a:pt x="240" y="103"/>
                    </a:lnTo>
                    <a:lnTo>
                      <a:pt x="231" y="98"/>
                    </a:lnTo>
                    <a:lnTo>
                      <a:pt x="221" y="92"/>
                    </a:lnTo>
                    <a:lnTo>
                      <a:pt x="209" y="87"/>
                    </a:lnTo>
                    <a:lnTo>
                      <a:pt x="183" y="75"/>
                    </a:lnTo>
                    <a:lnTo>
                      <a:pt x="160" y="65"/>
                    </a:lnTo>
                    <a:lnTo>
                      <a:pt x="150" y="59"/>
                    </a:lnTo>
                    <a:lnTo>
                      <a:pt x="141" y="52"/>
                    </a:lnTo>
                    <a:lnTo>
                      <a:pt x="133" y="45"/>
                    </a:lnTo>
                    <a:lnTo>
                      <a:pt x="128" y="38"/>
                    </a:lnTo>
                    <a:lnTo>
                      <a:pt x="119" y="26"/>
                    </a:lnTo>
                    <a:lnTo>
                      <a:pt x="115" y="17"/>
                    </a:lnTo>
                    <a:lnTo>
                      <a:pt x="108" y="10"/>
                    </a:lnTo>
                    <a:lnTo>
                      <a:pt x="102" y="4"/>
                    </a:lnTo>
                    <a:lnTo>
                      <a:pt x="96" y="1"/>
                    </a:lnTo>
                    <a:lnTo>
                      <a:pt x="93" y="0"/>
                    </a:lnTo>
                    <a:lnTo>
                      <a:pt x="91" y="0"/>
                    </a:lnTo>
                    <a:close/>
                  </a:path>
                </a:pathLst>
              </a:custGeom>
              <a:solidFill>
                <a:srgbClr val="7180B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6" name="Freeform 71">
                <a:extLst>
                  <a:ext uri="{FF2B5EF4-FFF2-40B4-BE49-F238E27FC236}">
                    <a16:creationId xmlns:a16="http://schemas.microsoft.com/office/drawing/2014/main" id="{80BFCCD5-ED1F-4B9B-B07E-373446921C39}"/>
                  </a:ext>
                </a:extLst>
              </p:cNvPr>
              <p:cNvSpPr>
                <a:spLocks/>
              </p:cNvSpPr>
              <p:nvPr/>
            </p:nvSpPr>
            <p:spPr bwMode="auto">
              <a:xfrm>
                <a:off x="3605" y="1394"/>
                <a:ext cx="372" cy="513"/>
              </a:xfrm>
              <a:custGeom>
                <a:avLst/>
                <a:gdLst>
                  <a:gd name="T0" fmla="*/ 89 w 372"/>
                  <a:gd name="T1" fmla="*/ 0 h 513"/>
                  <a:gd name="T2" fmla="*/ 81 w 372"/>
                  <a:gd name="T3" fmla="*/ 0 h 513"/>
                  <a:gd name="T4" fmla="*/ 65 w 372"/>
                  <a:gd name="T5" fmla="*/ 5 h 513"/>
                  <a:gd name="T6" fmla="*/ 53 w 372"/>
                  <a:gd name="T7" fmla="*/ 13 h 513"/>
                  <a:gd name="T8" fmla="*/ 40 w 372"/>
                  <a:gd name="T9" fmla="*/ 25 h 513"/>
                  <a:gd name="T10" fmla="*/ 29 w 372"/>
                  <a:gd name="T11" fmla="*/ 42 h 513"/>
                  <a:gd name="T12" fmla="*/ 18 w 372"/>
                  <a:gd name="T13" fmla="*/ 65 h 513"/>
                  <a:gd name="T14" fmla="*/ 15 w 372"/>
                  <a:gd name="T15" fmla="*/ 80 h 513"/>
                  <a:gd name="T16" fmla="*/ 4 w 372"/>
                  <a:gd name="T17" fmla="*/ 137 h 513"/>
                  <a:gd name="T18" fmla="*/ 1 w 372"/>
                  <a:gd name="T19" fmla="*/ 166 h 513"/>
                  <a:gd name="T20" fmla="*/ 0 w 372"/>
                  <a:gd name="T21" fmla="*/ 197 h 513"/>
                  <a:gd name="T22" fmla="*/ 3 w 372"/>
                  <a:gd name="T23" fmla="*/ 228 h 513"/>
                  <a:gd name="T24" fmla="*/ 10 w 372"/>
                  <a:gd name="T25" fmla="*/ 259 h 513"/>
                  <a:gd name="T26" fmla="*/ 24 w 372"/>
                  <a:gd name="T27" fmla="*/ 290 h 513"/>
                  <a:gd name="T28" fmla="*/ 43 w 372"/>
                  <a:gd name="T29" fmla="*/ 320 h 513"/>
                  <a:gd name="T30" fmla="*/ 86 w 372"/>
                  <a:gd name="T31" fmla="*/ 377 h 513"/>
                  <a:gd name="T32" fmla="*/ 127 w 372"/>
                  <a:gd name="T33" fmla="*/ 436 h 513"/>
                  <a:gd name="T34" fmla="*/ 135 w 372"/>
                  <a:gd name="T35" fmla="*/ 448 h 513"/>
                  <a:gd name="T36" fmla="*/ 146 w 372"/>
                  <a:gd name="T37" fmla="*/ 463 h 513"/>
                  <a:gd name="T38" fmla="*/ 162 w 372"/>
                  <a:gd name="T39" fmla="*/ 479 h 513"/>
                  <a:gd name="T40" fmla="*/ 180 w 372"/>
                  <a:gd name="T41" fmla="*/ 492 h 513"/>
                  <a:gd name="T42" fmla="*/ 200 w 372"/>
                  <a:gd name="T43" fmla="*/ 503 h 513"/>
                  <a:gd name="T44" fmla="*/ 218 w 372"/>
                  <a:gd name="T45" fmla="*/ 510 h 513"/>
                  <a:gd name="T46" fmla="*/ 234 w 372"/>
                  <a:gd name="T47" fmla="*/ 513 h 513"/>
                  <a:gd name="T48" fmla="*/ 248 w 372"/>
                  <a:gd name="T49" fmla="*/ 510 h 513"/>
                  <a:gd name="T50" fmla="*/ 254 w 372"/>
                  <a:gd name="T51" fmla="*/ 500 h 513"/>
                  <a:gd name="T52" fmla="*/ 259 w 372"/>
                  <a:gd name="T53" fmla="*/ 487 h 513"/>
                  <a:gd name="T54" fmla="*/ 271 w 372"/>
                  <a:gd name="T55" fmla="*/ 461 h 513"/>
                  <a:gd name="T56" fmla="*/ 289 w 372"/>
                  <a:gd name="T57" fmla="*/ 439 h 513"/>
                  <a:gd name="T58" fmla="*/ 313 w 372"/>
                  <a:gd name="T59" fmla="*/ 419 h 513"/>
                  <a:gd name="T60" fmla="*/ 326 w 372"/>
                  <a:gd name="T61" fmla="*/ 408 h 513"/>
                  <a:gd name="T62" fmla="*/ 349 w 372"/>
                  <a:gd name="T63" fmla="*/ 389 h 513"/>
                  <a:gd name="T64" fmla="*/ 365 w 372"/>
                  <a:gd name="T65" fmla="*/ 372 h 513"/>
                  <a:gd name="T66" fmla="*/ 372 w 372"/>
                  <a:gd name="T67" fmla="*/ 351 h 513"/>
                  <a:gd name="T68" fmla="*/ 371 w 372"/>
                  <a:gd name="T69" fmla="*/ 328 h 513"/>
                  <a:gd name="T70" fmla="*/ 367 w 372"/>
                  <a:gd name="T71" fmla="*/ 312 h 513"/>
                  <a:gd name="T72" fmla="*/ 338 w 372"/>
                  <a:gd name="T73" fmla="*/ 238 h 513"/>
                  <a:gd name="T74" fmla="*/ 310 w 372"/>
                  <a:gd name="T75" fmla="*/ 166 h 513"/>
                  <a:gd name="T76" fmla="*/ 305 w 372"/>
                  <a:gd name="T77" fmla="*/ 150 h 513"/>
                  <a:gd name="T78" fmla="*/ 289 w 372"/>
                  <a:gd name="T79" fmla="*/ 83 h 513"/>
                  <a:gd name="T80" fmla="*/ 282 w 372"/>
                  <a:gd name="T81" fmla="*/ 55 h 513"/>
                  <a:gd name="T82" fmla="*/ 279 w 372"/>
                  <a:gd name="T83" fmla="*/ 50 h 513"/>
                  <a:gd name="T84" fmla="*/ 276 w 372"/>
                  <a:gd name="T85" fmla="*/ 51 h 513"/>
                  <a:gd name="T86" fmla="*/ 270 w 372"/>
                  <a:gd name="T87" fmla="*/ 69 h 513"/>
                  <a:gd name="T88" fmla="*/ 259 w 372"/>
                  <a:gd name="T89" fmla="*/ 101 h 513"/>
                  <a:gd name="T90" fmla="*/ 252 w 372"/>
                  <a:gd name="T91" fmla="*/ 109 h 513"/>
                  <a:gd name="T92" fmla="*/ 248 w 372"/>
                  <a:gd name="T93" fmla="*/ 110 h 513"/>
                  <a:gd name="T94" fmla="*/ 244 w 372"/>
                  <a:gd name="T95" fmla="*/ 108 h 513"/>
                  <a:gd name="T96" fmla="*/ 229 w 372"/>
                  <a:gd name="T97" fmla="*/ 97 h 513"/>
                  <a:gd name="T98" fmla="*/ 207 w 372"/>
                  <a:gd name="T99" fmla="*/ 87 h 513"/>
                  <a:gd name="T100" fmla="*/ 157 w 372"/>
                  <a:gd name="T101" fmla="*/ 64 h 513"/>
                  <a:gd name="T102" fmla="*/ 148 w 372"/>
                  <a:gd name="T103" fmla="*/ 59 h 513"/>
                  <a:gd name="T104" fmla="*/ 131 w 372"/>
                  <a:gd name="T105" fmla="*/ 45 h 513"/>
                  <a:gd name="T106" fmla="*/ 118 w 372"/>
                  <a:gd name="T107" fmla="*/ 26 h 513"/>
                  <a:gd name="T108" fmla="*/ 113 w 372"/>
                  <a:gd name="T109" fmla="*/ 17 h 513"/>
                  <a:gd name="T110" fmla="*/ 100 w 372"/>
                  <a:gd name="T111" fmla="*/ 5 h 513"/>
                  <a:gd name="T112" fmla="*/ 91 w 372"/>
                  <a:gd name="T113" fmla="*/ 0 h 513"/>
                  <a:gd name="T114" fmla="*/ 89 w 372"/>
                  <a:gd name="T115" fmla="*/ 0 h 51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72" h="513">
                    <a:moveTo>
                      <a:pt x="89" y="0"/>
                    </a:moveTo>
                    <a:lnTo>
                      <a:pt x="89" y="0"/>
                    </a:lnTo>
                    <a:lnTo>
                      <a:pt x="87" y="0"/>
                    </a:lnTo>
                    <a:lnTo>
                      <a:pt x="81" y="0"/>
                    </a:lnTo>
                    <a:lnTo>
                      <a:pt x="70" y="3"/>
                    </a:lnTo>
                    <a:lnTo>
                      <a:pt x="65" y="5"/>
                    </a:lnTo>
                    <a:lnTo>
                      <a:pt x="59" y="9"/>
                    </a:lnTo>
                    <a:lnTo>
                      <a:pt x="53" y="13"/>
                    </a:lnTo>
                    <a:lnTo>
                      <a:pt x="47" y="18"/>
                    </a:lnTo>
                    <a:lnTo>
                      <a:pt x="40" y="25"/>
                    </a:lnTo>
                    <a:lnTo>
                      <a:pt x="35" y="33"/>
                    </a:lnTo>
                    <a:lnTo>
                      <a:pt x="29" y="42"/>
                    </a:lnTo>
                    <a:lnTo>
                      <a:pt x="24" y="53"/>
                    </a:lnTo>
                    <a:lnTo>
                      <a:pt x="18" y="65"/>
                    </a:lnTo>
                    <a:lnTo>
                      <a:pt x="15" y="80"/>
                    </a:lnTo>
                    <a:lnTo>
                      <a:pt x="9" y="107"/>
                    </a:lnTo>
                    <a:lnTo>
                      <a:pt x="4" y="137"/>
                    </a:lnTo>
                    <a:lnTo>
                      <a:pt x="2" y="151"/>
                    </a:lnTo>
                    <a:lnTo>
                      <a:pt x="1" y="166"/>
                    </a:lnTo>
                    <a:lnTo>
                      <a:pt x="0" y="181"/>
                    </a:lnTo>
                    <a:lnTo>
                      <a:pt x="0" y="197"/>
                    </a:lnTo>
                    <a:lnTo>
                      <a:pt x="1" y="212"/>
                    </a:lnTo>
                    <a:lnTo>
                      <a:pt x="3" y="228"/>
                    </a:lnTo>
                    <a:lnTo>
                      <a:pt x="6" y="244"/>
                    </a:lnTo>
                    <a:lnTo>
                      <a:pt x="10" y="259"/>
                    </a:lnTo>
                    <a:lnTo>
                      <a:pt x="16" y="274"/>
                    </a:lnTo>
                    <a:lnTo>
                      <a:pt x="24" y="290"/>
                    </a:lnTo>
                    <a:lnTo>
                      <a:pt x="33" y="305"/>
                    </a:lnTo>
                    <a:lnTo>
                      <a:pt x="43" y="320"/>
                    </a:lnTo>
                    <a:lnTo>
                      <a:pt x="86" y="377"/>
                    </a:lnTo>
                    <a:lnTo>
                      <a:pt x="112" y="414"/>
                    </a:lnTo>
                    <a:lnTo>
                      <a:pt x="127" y="436"/>
                    </a:lnTo>
                    <a:lnTo>
                      <a:pt x="135" y="448"/>
                    </a:lnTo>
                    <a:lnTo>
                      <a:pt x="140" y="455"/>
                    </a:lnTo>
                    <a:lnTo>
                      <a:pt x="146" y="463"/>
                    </a:lnTo>
                    <a:lnTo>
                      <a:pt x="153" y="471"/>
                    </a:lnTo>
                    <a:lnTo>
                      <a:pt x="162" y="479"/>
                    </a:lnTo>
                    <a:lnTo>
                      <a:pt x="170" y="486"/>
                    </a:lnTo>
                    <a:lnTo>
                      <a:pt x="180" y="492"/>
                    </a:lnTo>
                    <a:lnTo>
                      <a:pt x="190" y="498"/>
                    </a:lnTo>
                    <a:lnTo>
                      <a:pt x="200" y="503"/>
                    </a:lnTo>
                    <a:lnTo>
                      <a:pt x="209" y="507"/>
                    </a:lnTo>
                    <a:lnTo>
                      <a:pt x="218" y="510"/>
                    </a:lnTo>
                    <a:lnTo>
                      <a:pt x="227" y="512"/>
                    </a:lnTo>
                    <a:lnTo>
                      <a:pt x="234" y="513"/>
                    </a:lnTo>
                    <a:lnTo>
                      <a:pt x="241" y="512"/>
                    </a:lnTo>
                    <a:lnTo>
                      <a:pt x="248" y="510"/>
                    </a:lnTo>
                    <a:lnTo>
                      <a:pt x="252" y="506"/>
                    </a:lnTo>
                    <a:lnTo>
                      <a:pt x="254" y="500"/>
                    </a:lnTo>
                    <a:lnTo>
                      <a:pt x="259" y="487"/>
                    </a:lnTo>
                    <a:lnTo>
                      <a:pt x="264" y="474"/>
                    </a:lnTo>
                    <a:lnTo>
                      <a:pt x="271" y="461"/>
                    </a:lnTo>
                    <a:lnTo>
                      <a:pt x="279" y="450"/>
                    </a:lnTo>
                    <a:lnTo>
                      <a:pt x="289" y="439"/>
                    </a:lnTo>
                    <a:lnTo>
                      <a:pt x="300" y="429"/>
                    </a:lnTo>
                    <a:lnTo>
                      <a:pt x="313" y="419"/>
                    </a:lnTo>
                    <a:lnTo>
                      <a:pt x="326" y="408"/>
                    </a:lnTo>
                    <a:lnTo>
                      <a:pt x="338" y="398"/>
                    </a:lnTo>
                    <a:lnTo>
                      <a:pt x="349" y="389"/>
                    </a:lnTo>
                    <a:lnTo>
                      <a:pt x="357" y="381"/>
                    </a:lnTo>
                    <a:lnTo>
                      <a:pt x="365" y="372"/>
                    </a:lnTo>
                    <a:lnTo>
                      <a:pt x="369" y="362"/>
                    </a:lnTo>
                    <a:lnTo>
                      <a:pt x="372" y="351"/>
                    </a:lnTo>
                    <a:lnTo>
                      <a:pt x="372" y="340"/>
                    </a:lnTo>
                    <a:lnTo>
                      <a:pt x="371" y="328"/>
                    </a:lnTo>
                    <a:lnTo>
                      <a:pt x="367" y="312"/>
                    </a:lnTo>
                    <a:lnTo>
                      <a:pt x="359" y="290"/>
                    </a:lnTo>
                    <a:lnTo>
                      <a:pt x="338" y="238"/>
                    </a:lnTo>
                    <a:lnTo>
                      <a:pt x="318" y="188"/>
                    </a:lnTo>
                    <a:lnTo>
                      <a:pt x="310" y="166"/>
                    </a:lnTo>
                    <a:lnTo>
                      <a:pt x="305" y="150"/>
                    </a:lnTo>
                    <a:lnTo>
                      <a:pt x="297" y="118"/>
                    </a:lnTo>
                    <a:lnTo>
                      <a:pt x="289" y="83"/>
                    </a:lnTo>
                    <a:lnTo>
                      <a:pt x="285" y="66"/>
                    </a:lnTo>
                    <a:lnTo>
                      <a:pt x="282" y="55"/>
                    </a:lnTo>
                    <a:lnTo>
                      <a:pt x="280" y="52"/>
                    </a:lnTo>
                    <a:lnTo>
                      <a:pt x="279" y="50"/>
                    </a:lnTo>
                    <a:lnTo>
                      <a:pt x="277" y="50"/>
                    </a:lnTo>
                    <a:lnTo>
                      <a:pt x="276" y="51"/>
                    </a:lnTo>
                    <a:lnTo>
                      <a:pt x="270" y="69"/>
                    </a:lnTo>
                    <a:lnTo>
                      <a:pt x="263" y="92"/>
                    </a:lnTo>
                    <a:lnTo>
                      <a:pt x="259" y="101"/>
                    </a:lnTo>
                    <a:lnTo>
                      <a:pt x="254" y="108"/>
                    </a:lnTo>
                    <a:lnTo>
                      <a:pt x="252" y="109"/>
                    </a:lnTo>
                    <a:lnTo>
                      <a:pt x="250" y="110"/>
                    </a:lnTo>
                    <a:lnTo>
                      <a:pt x="248" y="110"/>
                    </a:lnTo>
                    <a:lnTo>
                      <a:pt x="244" y="108"/>
                    </a:lnTo>
                    <a:lnTo>
                      <a:pt x="238" y="102"/>
                    </a:lnTo>
                    <a:lnTo>
                      <a:pt x="229" y="97"/>
                    </a:lnTo>
                    <a:lnTo>
                      <a:pt x="219" y="92"/>
                    </a:lnTo>
                    <a:lnTo>
                      <a:pt x="207" y="87"/>
                    </a:lnTo>
                    <a:lnTo>
                      <a:pt x="181" y="76"/>
                    </a:lnTo>
                    <a:lnTo>
                      <a:pt x="157" y="64"/>
                    </a:lnTo>
                    <a:lnTo>
                      <a:pt x="148" y="59"/>
                    </a:lnTo>
                    <a:lnTo>
                      <a:pt x="139" y="52"/>
                    </a:lnTo>
                    <a:lnTo>
                      <a:pt x="131" y="45"/>
                    </a:lnTo>
                    <a:lnTo>
                      <a:pt x="126" y="38"/>
                    </a:lnTo>
                    <a:lnTo>
                      <a:pt x="118" y="26"/>
                    </a:lnTo>
                    <a:lnTo>
                      <a:pt x="113" y="17"/>
                    </a:lnTo>
                    <a:lnTo>
                      <a:pt x="107" y="10"/>
                    </a:lnTo>
                    <a:lnTo>
                      <a:pt x="100" y="5"/>
                    </a:lnTo>
                    <a:lnTo>
                      <a:pt x="94" y="1"/>
                    </a:lnTo>
                    <a:lnTo>
                      <a:pt x="91" y="0"/>
                    </a:lnTo>
                    <a:lnTo>
                      <a:pt x="89" y="0"/>
                    </a:lnTo>
                    <a:close/>
                  </a:path>
                </a:pathLst>
              </a:custGeom>
              <a:solidFill>
                <a:srgbClr val="6577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7" name="Freeform 72">
                <a:extLst>
                  <a:ext uri="{FF2B5EF4-FFF2-40B4-BE49-F238E27FC236}">
                    <a16:creationId xmlns:a16="http://schemas.microsoft.com/office/drawing/2014/main" id="{3E41A92B-8C81-4595-866D-882F5C24726F}"/>
                  </a:ext>
                </a:extLst>
              </p:cNvPr>
              <p:cNvSpPr>
                <a:spLocks/>
              </p:cNvSpPr>
              <p:nvPr/>
            </p:nvSpPr>
            <p:spPr bwMode="auto">
              <a:xfrm>
                <a:off x="3606" y="1395"/>
                <a:ext cx="368" cy="508"/>
              </a:xfrm>
              <a:custGeom>
                <a:avLst/>
                <a:gdLst>
                  <a:gd name="T0" fmla="*/ 89 w 368"/>
                  <a:gd name="T1" fmla="*/ 0 h 508"/>
                  <a:gd name="T2" fmla="*/ 80 w 368"/>
                  <a:gd name="T3" fmla="*/ 1 h 508"/>
                  <a:gd name="T4" fmla="*/ 64 w 368"/>
                  <a:gd name="T5" fmla="*/ 6 h 508"/>
                  <a:gd name="T6" fmla="*/ 52 w 368"/>
                  <a:gd name="T7" fmla="*/ 13 h 508"/>
                  <a:gd name="T8" fmla="*/ 40 w 368"/>
                  <a:gd name="T9" fmla="*/ 26 h 508"/>
                  <a:gd name="T10" fmla="*/ 29 w 368"/>
                  <a:gd name="T11" fmla="*/ 42 h 508"/>
                  <a:gd name="T12" fmla="*/ 18 w 368"/>
                  <a:gd name="T13" fmla="*/ 66 h 508"/>
                  <a:gd name="T14" fmla="*/ 15 w 368"/>
                  <a:gd name="T15" fmla="*/ 81 h 508"/>
                  <a:gd name="T16" fmla="*/ 4 w 368"/>
                  <a:gd name="T17" fmla="*/ 136 h 508"/>
                  <a:gd name="T18" fmla="*/ 0 w 368"/>
                  <a:gd name="T19" fmla="*/ 180 h 508"/>
                  <a:gd name="T20" fmla="*/ 2 w 368"/>
                  <a:gd name="T21" fmla="*/ 211 h 508"/>
                  <a:gd name="T22" fmla="*/ 7 w 368"/>
                  <a:gd name="T23" fmla="*/ 243 h 508"/>
                  <a:gd name="T24" fmla="*/ 17 w 368"/>
                  <a:gd name="T25" fmla="*/ 273 h 508"/>
                  <a:gd name="T26" fmla="*/ 33 w 368"/>
                  <a:gd name="T27" fmla="*/ 303 h 508"/>
                  <a:gd name="T28" fmla="*/ 44 w 368"/>
                  <a:gd name="T29" fmla="*/ 318 h 508"/>
                  <a:gd name="T30" fmla="*/ 112 w 368"/>
                  <a:gd name="T31" fmla="*/ 410 h 508"/>
                  <a:gd name="T32" fmla="*/ 134 w 368"/>
                  <a:gd name="T33" fmla="*/ 444 h 508"/>
                  <a:gd name="T34" fmla="*/ 139 w 368"/>
                  <a:gd name="T35" fmla="*/ 451 h 508"/>
                  <a:gd name="T36" fmla="*/ 152 w 368"/>
                  <a:gd name="T37" fmla="*/ 467 h 508"/>
                  <a:gd name="T38" fmla="*/ 169 w 368"/>
                  <a:gd name="T39" fmla="*/ 481 h 508"/>
                  <a:gd name="T40" fmla="*/ 189 w 368"/>
                  <a:gd name="T41" fmla="*/ 493 h 508"/>
                  <a:gd name="T42" fmla="*/ 207 w 368"/>
                  <a:gd name="T43" fmla="*/ 502 h 508"/>
                  <a:gd name="T44" fmla="*/ 225 w 368"/>
                  <a:gd name="T45" fmla="*/ 508 h 508"/>
                  <a:gd name="T46" fmla="*/ 239 w 368"/>
                  <a:gd name="T47" fmla="*/ 508 h 508"/>
                  <a:gd name="T48" fmla="*/ 250 w 368"/>
                  <a:gd name="T49" fmla="*/ 501 h 508"/>
                  <a:gd name="T50" fmla="*/ 252 w 368"/>
                  <a:gd name="T51" fmla="*/ 496 h 508"/>
                  <a:gd name="T52" fmla="*/ 262 w 368"/>
                  <a:gd name="T53" fmla="*/ 470 h 508"/>
                  <a:gd name="T54" fmla="*/ 277 w 368"/>
                  <a:gd name="T55" fmla="*/ 446 h 508"/>
                  <a:gd name="T56" fmla="*/ 297 w 368"/>
                  <a:gd name="T57" fmla="*/ 425 h 508"/>
                  <a:gd name="T58" fmla="*/ 323 w 368"/>
                  <a:gd name="T59" fmla="*/ 405 h 508"/>
                  <a:gd name="T60" fmla="*/ 335 w 368"/>
                  <a:gd name="T61" fmla="*/ 395 h 508"/>
                  <a:gd name="T62" fmla="*/ 354 w 368"/>
                  <a:gd name="T63" fmla="*/ 378 h 508"/>
                  <a:gd name="T64" fmla="*/ 366 w 368"/>
                  <a:gd name="T65" fmla="*/ 359 h 508"/>
                  <a:gd name="T66" fmla="*/ 368 w 368"/>
                  <a:gd name="T67" fmla="*/ 338 h 508"/>
                  <a:gd name="T68" fmla="*/ 367 w 368"/>
                  <a:gd name="T69" fmla="*/ 326 h 508"/>
                  <a:gd name="T70" fmla="*/ 355 w 368"/>
                  <a:gd name="T71" fmla="*/ 288 h 508"/>
                  <a:gd name="T72" fmla="*/ 316 w 368"/>
                  <a:gd name="T73" fmla="*/ 187 h 508"/>
                  <a:gd name="T74" fmla="*/ 303 w 368"/>
                  <a:gd name="T75" fmla="*/ 150 h 508"/>
                  <a:gd name="T76" fmla="*/ 299 w 368"/>
                  <a:gd name="T77" fmla="*/ 136 h 508"/>
                  <a:gd name="T78" fmla="*/ 288 w 368"/>
                  <a:gd name="T79" fmla="*/ 83 h 508"/>
                  <a:gd name="T80" fmla="*/ 281 w 368"/>
                  <a:gd name="T81" fmla="*/ 55 h 508"/>
                  <a:gd name="T82" fmla="*/ 278 w 368"/>
                  <a:gd name="T83" fmla="*/ 50 h 508"/>
                  <a:gd name="T84" fmla="*/ 275 w 368"/>
                  <a:gd name="T85" fmla="*/ 52 h 508"/>
                  <a:gd name="T86" fmla="*/ 269 w 368"/>
                  <a:gd name="T87" fmla="*/ 69 h 508"/>
                  <a:gd name="T88" fmla="*/ 258 w 368"/>
                  <a:gd name="T89" fmla="*/ 101 h 508"/>
                  <a:gd name="T90" fmla="*/ 251 w 368"/>
                  <a:gd name="T91" fmla="*/ 110 h 508"/>
                  <a:gd name="T92" fmla="*/ 247 w 368"/>
                  <a:gd name="T93" fmla="*/ 110 h 508"/>
                  <a:gd name="T94" fmla="*/ 243 w 368"/>
                  <a:gd name="T95" fmla="*/ 108 h 508"/>
                  <a:gd name="T96" fmla="*/ 228 w 368"/>
                  <a:gd name="T97" fmla="*/ 98 h 508"/>
                  <a:gd name="T98" fmla="*/ 206 w 368"/>
                  <a:gd name="T99" fmla="*/ 87 h 508"/>
                  <a:gd name="T100" fmla="*/ 156 w 368"/>
                  <a:gd name="T101" fmla="*/ 65 h 508"/>
                  <a:gd name="T102" fmla="*/ 147 w 368"/>
                  <a:gd name="T103" fmla="*/ 59 h 508"/>
                  <a:gd name="T104" fmla="*/ 130 w 368"/>
                  <a:gd name="T105" fmla="*/ 46 h 508"/>
                  <a:gd name="T106" fmla="*/ 117 w 368"/>
                  <a:gd name="T107" fmla="*/ 27 h 508"/>
                  <a:gd name="T108" fmla="*/ 112 w 368"/>
                  <a:gd name="T109" fmla="*/ 19 h 508"/>
                  <a:gd name="T110" fmla="*/ 99 w 368"/>
                  <a:gd name="T111" fmla="*/ 6 h 508"/>
                  <a:gd name="T112" fmla="*/ 91 w 368"/>
                  <a:gd name="T113" fmla="*/ 1 h 508"/>
                  <a:gd name="T114" fmla="*/ 89 w 368"/>
                  <a:gd name="T115" fmla="*/ 0 h 50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68" h="508">
                    <a:moveTo>
                      <a:pt x="89" y="0"/>
                    </a:moveTo>
                    <a:lnTo>
                      <a:pt x="89" y="0"/>
                    </a:lnTo>
                    <a:lnTo>
                      <a:pt x="86" y="1"/>
                    </a:lnTo>
                    <a:lnTo>
                      <a:pt x="80" y="1"/>
                    </a:lnTo>
                    <a:lnTo>
                      <a:pt x="70" y="4"/>
                    </a:lnTo>
                    <a:lnTo>
                      <a:pt x="64" y="6"/>
                    </a:lnTo>
                    <a:lnTo>
                      <a:pt x="58" y="9"/>
                    </a:lnTo>
                    <a:lnTo>
                      <a:pt x="52" y="13"/>
                    </a:lnTo>
                    <a:lnTo>
                      <a:pt x="46" y="19"/>
                    </a:lnTo>
                    <a:lnTo>
                      <a:pt x="40" y="26"/>
                    </a:lnTo>
                    <a:lnTo>
                      <a:pt x="34" y="33"/>
                    </a:lnTo>
                    <a:lnTo>
                      <a:pt x="29" y="42"/>
                    </a:lnTo>
                    <a:lnTo>
                      <a:pt x="24" y="53"/>
                    </a:lnTo>
                    <a:lnTo>
                      <a:pt x="18" y="66"/>
                    </a:lnTo>
                    <a:lnTo>
                      <a:pt x="15" y="81"/>
                    </a:lnTo>
                    <a:lnTo>
                      <a:pt x="9" y="107"/>
                    </a:lnTo>
                    <a:lnTo>
                      <a:pt x="4" y="136"/>
                    </a:lnTo>
                    <a:lnTo>
                      <a:pt x="1" y="165"/>
                    </a:lnTo>
                    <a:lnTo>
                      <a:pt x="0" y="180"/>
                    </a:lnTo>
                    <a:lnTo>
                      <a:pt x="1" y="196"/>
                    </a:lnTo>
                    <a:lnTo>
                      <a:pt x="2" y="211"/>
                    </a:lnTo>
                    <a:lnTo>
                      <a:pt x="4" y="226"/>
                    </a:lnTo>
                    <a:lnTo>
                      <a:pt x="7" y="243"/>
                    </a:lnTo>
                    <a:lnTo>
                      <a:pt x="11" y="258"/>
                    </a:lnTo>
                    <a:lnTo>
                      <a:pt x="17" y="273"/>
                    </a:lnTo>
                    <a:lnTo>
                      <a:pt x="25" y="287"/>
                    </a:lnTo>
                    <a:lnTo>
                      <a:pt x="33" y="303"/>
                    </a:lnTo>
                    <a:lnTo>
                      <a:pt x="44" y="318"/>
                    </a:lnTo>
                    <a:lnTo>
                      <a:pt x="86" y="374"/>
                    </a:lnTo>
                    <a:lnTo>
                      <a:pt x="112" y="410"/>
                    </a:lnTo>
                    <a:lnTo>
                      <a:pt x="126" y="432"/>
                    </a:lnTo>
                    <a:lnTo>
                      <a:pt x="134" y="444"/>
                    </a:lnTo>
                    <a:lnTo>
                      <a:pt x="139" y="451"/>
                    </a:lnTo>
                    <a:lnTo>
                      <a:pt x="145" y="459"/>
                    </a:lnTo>
                    <a:lnTo>
                      <a:pt x="152" y="467"/>
                    </a:lnTo>
                    <a:lnTo>
                      <a:pt x="160" y="474"/>
                    </a:lnTo>
                    <a:lnTo>
                      <a:pt x="169" y="481"/>
                    </a:lnTo>
                    <a:lnTo>
                      <a:pt x="178" y="487"/>
                    </a:lnTo>
                    <a:lnTo>
                      <a:pt x="189" y="493"/>
                    </a:lnTo>
                    <a:lnTo>
                      <a:pt x="198" y="498"/>
                    </a:lnTo>
                    <a:lnTo>
                      <a:pt x="207" y="502"/>
                    </a:lnTo>
                    <a:lnTo>
                      <a:pt x="216" y="506"/>
                    </a:lnTo>
                    <a:lnTo>
                      <a:pt x="225" y="508"/>
                    </a:lnTo>
                    <a:lnTo>
                      <a:pt x="232" y="508"/>
                    </a:lnTo>
                    <a:lnTo>
                      <a:pt x="239" y="508"/>
                    </a:lnTo>
                    <a:lnTo>
                      <a:pt x="245" y="505"/>
                    </a:lnTo>
                    <a:lnTo>
                      <a:pt x="250" y="501"/>
                    </a:lnTo>
                    <a:lnTo>
                      <a:pt x="252" y="496"/>
                    </a:lnTo>
                    <a:lnTo>
                      <a:pt x="256" y="482"/>
                    </a:lnTo>
                    <a:lnTo>
                      <a:pt x="262" y="470"/>
                    </a:lnTo>
                    <a:lnTo>
                      <a:pt x="269" y="457"/>
                    </a:lnTo>
                    <a:lnTo>
                      <a:pt x="277" y="446"/>
                    </a:lnTo>
                    <a:lnTo>
                      <a:pt x="286" y="435"/>
                    </a:lnTo>
                    <a:lnTo>
                      <a:pt x="297" y="425"/>
                    </a:lnTo>
                    <a:lnTo>
                      <a:pt x="310" y="415"/>
                    </a:lnTo>
                    <a:lnTo>
                      <a:pt x="323" y="405"/>
                    </a:lnTo>
                    <a:lnTo>
                      <a:pt x="335" y="395"/>
                    </a:lnTo>
                    <a:lnTo>
                      <a:pt x="346" y="387"/>
                    </a:lnTo>
                    <a:lnTo>
                      <a:pt x="354" y="378"/>
                    </a:lnTo>
                    <a:lnTo>
                      <a:pt x="361" y="369"/>
                    </a:lnTo>
                    <a:lnTo>
                      <a:pt x="366" y="359"/>
                    </a:lnTo>
                    <a:lnTo>
                      <a:pt x="368" y="348"/>
                    </a:lnTo>
                    <a:lnTo>
                      <a:pt x="368" y="338"/>
                    </a:lnTo>
                    <a:lnTo>
                      <a:pt x="367" y="326"/>
                    </a:lnTo>
                    <a:lnTo>
                      <a:pt x="363" y="310"/>
                    </a:lnTo>
                    <a:lnTo>
                      <a:pt x="355" y="288"/>
                    </a:lnTo>
                    <a:lnTo>
                      <a:pt x="336" y="237"/>
                    </a:lnTo>
                    <a:lnTo>
                      <a:pt x="316" y="187"/>
                    </a:lnTo>
                    <a:lnTo>
                      <a:pt x="308" y="165"/>
                    </a:lnTo>
                    <a:lnTo>
                      <a:pt x="303" y="150"/>
                    </a:lnTo>
                    <a:lnTo>
                      <a:pt x="299" y="136"/>
                    </a:lnTo>
                    <a:lnTo>
                      <a:pt x="295" y="118"/>
                    </a:lnTo>
                    <a:lnTo>
                      <a:pt x="288" y="83"/>
                    </a:lnTo>
                    <a:lnTo>
                      <a:pt x="284" y="66"/>
                    </a:lnTo>
                    <a:lnTo>
                      <a:pt x="281" y="55"/>
                    </a:lnTo>
                    <a:lnTo>
                      <a:pt x="279" y="52"/>
                    </a:lnTo>
                    <a:lnTo>
                      <a:pt x="278" y="50"/>
                    </a:lnTo>
                    <a:lnTo>
                      <a:pt x="276" y="50"/>
                    </a:lnTo>
                    <a:lnTo>
                      <a:pt x="275" y="52"/>
                    </a:lnTo>
                    <a:lnTo>
                      <a:pt x="269" y="69"/>
                    </a:lnTo>
                    <a:lnTo>
                      <a:pt x="262" y="92"/>
                    </a:lnTo>
                    <a:lnTo>
                      <a:pt x="258" y="101"/>
                    </a:lnTo>
                    <a:lnTo>
                      <a:pt x="254" y="108"/>
                    </a:lnTo>
                    <a:lnTo>
                      <a:pt x="251" y="110"/>
                    </a:lnTo>
                    <a:lnTo>
                      <a:pt x="249" y="111"/>
                    </a:lnTo>
                    <a:lnTo>
                      <a:pt x="247" y="110"/>
                    </a:lnTo>
                    <a:lnTo>
                      <a:pt x="243" y="108"/>
                    </a:lnTo>
                    <a:lnTo>
                      <a:pt x="237" y="103"/>
                    </a:lnTo>
                    <a:lnTo>
                      <a:pt x="228" y="98"/>
                    </a:lnTo>
                    <a:lnTo>
                      <a:pt x="218" y="93"/>
                    </a:lnTo>
                    <a:lnTo>
                      <a:pt x="206" y="87"/>
                    </a:lnTo>
                    <a:lnTo>
                      <a:pt x="180" y="77"/>
                    </a:lnTo>
                    <a:lnTo>
                      <a:pt x="156" y="65"/>
                    </a:lnTo>
                    <a:lnTo>
                      <a:pt x="147" y="59"/>
                    </a:lnTo>
                    <a:lnTo>
                      <a:pt x="138" y="53"/>
                    </a:lnTo>
                    <a:lnTo>
                      <a:pt x="130" y="46"/>
                    </a:lnTo>
                    <a:lnTo>
                      <a:pt x="125" y="39"/>
                    </a:lnTo>
                    <a:lnTo>
                      <a:pt x="117" y="27"/>
                    </a:lnTo>
                    <a:lnTo>
                      <a:pt x="112" y="19"/>
                    </a:lnTo>
                    <a:lnTo>
                      <a:pt x="106" y="12"/>
                    </a:lnTo>
                    <a:lnTo>
                      <a:pt x="99" y="6"/>
                    </a:lnTo>
                    <a:lnTo>
                      <a:pt x="93" y="2"/>
                    </a:lnTo>
                    <a:lnTo>
                      <a:pt x="91" y="1"/>
                    </a:lnTo>
                    <a:lnTo>
                      <a:pt x="89" y="0"/>
                    </a:lnTo>
                    <a:close/>
                  </a:path>
                </a:pathLst>
              </a:custGeom>
              <a:solidFill>
                <a:srgbClr val="596DB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8" name="Freeform 73">
                <a:extLst>
                  <a:ext uri="{FF2B5EF4-FFF2-40B4-BE49-F238E27FC236}">
                    <a16:creationId xmlns:a16="http://schemas.microsoft.com/office/drawing/2014/main" id="{A5A7F033-5556-4F2E-902F-CFCA82D38D26}"/>
                  </a:ext>
                </a:extLst>
              </p:cNvPr>
              <p:cNvSpPr>
                <a:spLocks/>
              </p:cNvSpPr>
              <p:nvPr/>
            </p:nvSpPr>
            <p:spPr bwMode="auto">
              <a:xfrm>
                <a:off x="3608" y="1397"/>
                <a:ext cx="364" cy="503"/>
              </a:xfrm>
              <a:custGeom>
                <a:avLst/>
                <a:gdLst>
                  <a:gd name="T0" fmla="*/ 87 w 364"/>
                  <a:gd name="T1" fmla="*/ 0 h 503"/>
                  <a:gd name="T2" fmla="*/ 78 w 364"/>
                  <a:gd name="T3" fmla="*/ 1 h 503"/>
                  <a:gd name="T4" fmla="*/ 63 w 364"/>
                  <a:gd name="T5" fmla="*/ 6 h 503"/>
                  <a:gd name="T6" fmla="*/ 51 w 364"/>
                  <a:gd name="T7" fmla="*/ 13 h 503"/>
                  <a:gd name="T8" fmla="*/ 39 w 364"/>
                  <a:gd name="T9" fmla="*/ 25 h 503"/>
                  <a:gd name="T10" fmla="*/ 28 w 364"/>
                  <a:gd name="T11" fmla="*/ 42 h 503"/>
                  <a:gd name="T12" fmla="*/ 19 w 364"/>
                  <a:gd name="T13" fmla="*/ 65 h 503"/>
                  <a:gd name="T14" fmla="*/ 14 w 364"/>
                  <a:gd name="T15" fmla="*/ 80 h 503"/>
                  <a:gd name="T16" fmla="*/ 4 w 364"/>
                  <a:gd name="T17" fmla="*/ 135 h 503"/>
                  <a:gd name="T18" fmla="*/ 0 w 364"/>
                  <a:gd name="T19" fmla="*/ 179 h 503"/>
                  <a:gd name="T20" fmla="*/ 1 w 364"/>
                  <a:gd name="T21" fmla="*/ 209 h 503"/>
                  <a:gd name="T22" fmla="*/ 6 w 364"/>
                  <a:gd name="T23" fmla="*/ 240 h 503"/>
                  <a:gd name="T24" fmla="*/ 16 w 364"/>
                  <a:gd name="T25" fmla="*/ 270 h 503"/>
                  <a:gd name="T26" fmla="*/ 33 w 364"/>
                  <a:gd name="T27" fmla="*/ 300 h 503"/>
                  <a:gd name="T28" fmla="*/ 43 w 364"/>
                  <a:gd name="T29" fmla="*/ 314 h 503"/>
                  <a:gd name="T30" fmla="*/ 110 w 364"/>
                  <a:gd name="T31" fmla="*/ 405 h 503"/>
                  <a:gd name="T32" fmla="*/ 132 w 364"/>
                  <a:gd name="T33" fmla="*/ 439 h 503"/>
                  <a:gd name="T34" fmla="*/ 137 w 364"/>
                  <a:gd name="T35" fmla="*/ 446 h 503"/>
                  <a:gd name="T36" fmla="*/ 150 w 364"/>
                  <a:gd name="T37" fmla="*/ 461 h 503"/>
                  <a:gd name="T38" fmla="*/ 167 w 364"/>
                  <a:gd name="T39" fmla="*/ 476 h 503"/>
                  <a:gd name="T40" fmla="*/ 185 w 364"/>
                  <a:gd name="T41" fmla="*/ 488 h 503"/>
                  <a:gd name="T42" fmla="*/ 205 w 364"/>
                  <a:gd name="T43" fmla="*/ 497 h 503"/>
                  <a:gd name="T44" fmla="*/ 222 w 364"/>
                  <a:gd name="T45" fmla="*/ 502 h 503"/>
                  <a:gd name="T46" fmla="*/ 236 w 364"/>
                  <a:gd name="T47" fmla="*/ 502 h 503"/>
                  <a:gd name="T48" fmla="*/ 246 w 364"/>
                  <a:gd name="T49" fmla="*/ 496 h 503"/>
                  <a:gd name="T50" fmla="*/ 249 w 364"/>
                  <a:gd name="T51" fmla="*/ 490 h 503"/>
                  <a:gd name="T52" fmla="*/ 258 w 364"/>
                  <a:gd name="T53" fmla="*/ 465 h 503"/>
                  <a:gd name="T54" fmla="*/ 273 w 364"/>
                  <a:gd name="T55" fmla="*/ 441 h 503"/>
                  <a:gd name="T56" fmla="*/ 293 w 364"/>
                  <a:gd name="T57" fmla="*/ 421 h 503"/>
                  <a:gd name="T58" fmla="*/ 319 w 364"/>
                  <a:gd name="T59" fmla="*/ 401 h 503"/>
                  <a:gd name="T60" fmla="*/ 331 w 364"/>
                  <a:gd name="T61" fmla="*/ 391 h 503"/>
                  <a:gd name="T62" fmla="*/ 350 w 364"/>
                  <a:gd name="T63" fmla="*/ 374 h 503"/>
                  <a:gd name="T64" fmla="*/ 361 w 364"/>
                  <a:gd name="T65" fmla="*/ 356 h 503"/>
                  <a:gd name="T66" fmla="*/ 364 w 364"/>
                  <a:gd name="T67" fmla="*/ 334 h 503"/>
                  <a:gd name="T68" fmla="*/ 362 w 364"/>
                  <a:gd name="T69" fmla="*/ 322 h 503"/>
                  <a:gd name="T70" fmla="*/ 350 w 364"/>
                  <a:gd name="T71" fmla="*/ 285 h 503"/>
                  <a:gd name="T72" fmla="*/ 313 w 364"/>
                  <a:gd name="T73" fmla="*/ 185 h 503"/>
                  <a:gd name="T74" fmla="*/ 300 w 364"/>
                  <a:gd name="T75" fmla="*/ 148 h 503"/>
                  <a:gd name="T76" fmla="*/ 296 w 364"/>
                  <a:gd name="T77" fmla="*/ 134 h 503"/>
                  <a:gd name="T78" fmla="*/ 285 w 364"/>
                  <a:gd name="T79" fmla="*/ 82 h 503"/>
                  <a:gd name="T80" fmla="*/ 279 w 364"/>
                  <a:gd name="T81" fmla="*/ 55 h 503"/>
                  <a:gd name="T82" fmla="*/ 276 w 364"/>
                  <a:gd name="T83" fmla="*/ 49 h 503"/>
                  <a:gd name="T84" fmla="*/ 273 w 364"/>
                  <a:gd name="T85" fmla="*/ 51 h 503"/>
                  <a:gd name="T86" fmla="*/ 267 w 364"/>
                  <a:gd name="T87" fmla="*/ 68 h 503"/>
                  <a:gd name="T88" fmla="*/ 256 w 364"/>
                  <a:gd name="T89" fmla="*/ 101 h 503"/>
                  <a:gd name="T90" fmla="*/ 250 w 364"/>
                  <a:gd name="T91" fmla="*/ 109 h 503"/>
                  <a:gd name="T92" fmla="*/ 245 w 364"/>
                  <a:gd name="T93" fmla="*/ 110 h 503"/>
                  <a:gd name="T94" fmla="*/ 243 w 364"/>
                  <a:gd name="T95" fmla="*/ 108 h 503"/>
                  <a:gd name="T96" fmla="*/ 227 w 364"/>
                  <a:gd name="T97" fmla="*/ 97 h 503"/>
                  <a:gd name="T98" fmla="*/ 204 w 364"/>
                  <a:gd name="T99" fmla="*/ 87 h 503"/>
                  <a:gd name="T100" fmla="*/ 154 w 364"/>
                  <a:gd name="T101" fmla="*/ 65 h 503"/>
                  <a:gd name="T102" fmla="*/ 145 w 364"/>
                  <a:gd name="T103" fmla="*/ 59 h 503"/>
                  <a:gd name="T104" fmla="*/ 129 w 364"/>
                  <a:gd name="T105" fmla="*/ 46 h 503"/>
                  <a:gd name="T106" fmla="*/ 115 w 364"/>
                  <a:gd name="T107" fmla="*/ 27 h 503"/>
                  <a:gd name="T108" fmla="*/ 110 w 364"/>
                  <a:gd name="T109" fmla="*/ 20 h 503"/>
                  <a:gd name="T110" fmla="*/ 97 w 364"/>
                  <a:gd name="T111" fmla="*/ 6 h 503"/>
                  <a:gd name="T112" fmla="*/ 89 w 364"/>
                  <a:gd name="T113" fmla="*/ 1 h 503"/>
                  <a:gd name="T114" fmla="*/ 87 w 364"/>
                  <a:gd name="T115" fmla="*/ 0 h 50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64" h="503">
                    <a:moveTo>
                      <a:pt x="87" y="0"/>
                    </a:moveTo>
                    <a:lnTo>
                      <a:pt x="87" y="0"/>
                    </a:lnTo>
                    <a:lnTo>
                      <a:pt x="85" y="0"/>
                    </a:lnTo>
                    <a:lnTo>
                      <a:pt x="78" y="1"/>
                    </a:lnTo>
                    <a:lnTo>
                      <a:pt x="68" y="4"/>
                    </a:lnTo>
                    <a:lnTo>
                      <a:pt x="63" y="6"/>
                    </a:lnTo>
                    <a:lnTo>
                      <a:pt x="57" y="9"/>
                    </a:lnTo>
                    <a:lnTo>
                      <a:pt x="51" y="13"/>
                    </a:lnTo>
                    <a:lnTo>
                      <a:pt x="45" y="19"/>
                    </a:lnTo>
                    <a:lnTo>
                      <a:pt x="39" y="25"/>
                    </a:lnTo>
                    <a:lnTo>
                      <a:pt x="33" y="33"/>
                    </a:lnTo>
                    <a:lnTo>
                      <a:pt x="28" y="42"/>
                    </a:lnTo>
                    <a:lnTo>
                      <a:pt x="23" y="53"/>
                    </a:lnTo>
                    <a:lnTo>
                      <a:pt x="19" y="65"/>
                    </a:lnTo>
                    <a:lnTo>
                      <a:pt x="14" y="80"/>
                    </a:lnTo>
                    <a:lnTo>
                      <a:pt x="8" y="107"/>
                    </a:lnTo>
                    <a:lnTo>
                      <a:pt x="4" y="135"/>
                    </a:lnTo>
                    <a:lnTo>
                      <a:pt x="1" y="164"/>
                    </a:lnTo>
                    <a:lnTo>
                      <a:pt x="0" y="179"/>
                    </a:lnTo>
                    <a:lnTo>
                      <a:pt x="0" y="194"/>
                    </a:lnTo>
                    <a:lnTo>
                      <a:pt x="1" y="209"/>
                    </a:lnTo>
                    <a:lnTo>
                      <a:pt x="3" y="224"/>
                    </a:lnTo>
                    <a:lnTo>
                      <a:pt x="6" y="240"/>
                    </a:lnTo>
                    <a:lnTo>
                      <a:pt x="11" y="255"/>
                    </a:lnTo>
                    <a:lnTo>
                      <a:pt x="16" y="270"/>
                    </a:lnTo>
                    <a:lnTo>
                      <a:pt x="24" y="284"/>
                    </a:lnTo>
                    <a:lnTo>
                      <a:pt x="33" y="300"/>
                    </a:lnTo>
                    <a:lnTo>
                      <a:pt x="43" y="314"/>
                    </a:lnTo>
                    <a:lnTo>
                      <a:pt x="85" y="369"/>
                    </a:lnTo>
                    <a:lnTo>
                      <a:pt x="110" y="405"/>
                    </a:lnTo>
                    <a:lnTo>
                      <a:pt x="124" y="427"/>
                    </a:lnTo>
                    <a:lnTo>
                      <a:pt x="132" y="439"/>
                    </a:lnTo>
                    <a:lnTo>
                      <a:pt x="137" y="446"/>
                    </a:lnTo>
                    <a:lnTo>
                      <a:pt x="143" y="453"/>
                    </a:lnTo>
                    <a:lnTo>
                      <a:pt x="150" y="461"/>
                    </a:lnTo>
                    <a:lnTo>
                      <a:pt x="158" y="469"/>
                    </a:lnTo>
                    <a:lnTo>
                      <a:pt x="167" y="476"/>
                    </a:lnTo>
                    <a:lnTo>
                      <a:pt x="176" y="482"/>
                    </a:lnTo>
                    <a:lnTo>
                      <a:pt x="185" y="488"/>
                    </a:lnTo>
                    <a:lnTo>
                      <a:pt x="195" y="493"/>
                    </a:lnTo>
                    <a:lnTo>
                      <a:pt x="205" y="497"/>
                    </a:lnTo>
                    <a:lnTo>
                      <a:pt x="213" y="500"/>
                    </a:lnTo>
                    <a:lnTo>
                      <a:pt x="222" y="502"/>
                    </a:lnTo>
                    <a:lnTo>
                      <a:pt x="229" y="503"/>
                    </a:lnTo>
                    <a:lnTo>
                      <a:pt x="236" y="502"/>
                    </a:lnTo>
                    <a:lnTo>
                      <a:pt x="241" y="500"/>
                    </a:lnTo>
                    <a:lnTo>
                      <a:pt x="246" y="496"/>
                    </a:lnTo>
                    <a:lnTo>
                      <a:pt x="249" y="490"/>
                    </a:lnTo>
                    <a:lnTo>
                      <a:pt x="253" y="477"/>
                    </a:lnTo>
                    <a:lnTo>
                      <a:pt x="258" y="465"/>
                    </a:lnTo>
                    <a:lnTo>
                      <a:pt x="265" y="452"/>
                    </a:lnTo>
                    <a:lnTo>
                      <a:pt x="273" y="441"/>
                    </a:lnTo>
                    <a:lnTo>
                      <a:pt x="283" y="431"/>
                    </a:lnTo>
                    <a:lnTo>
                      <a:pt x="293" y="421"/>
                    </a:lnTo>
                    <a:lnTo>
                      <a:pt x="306" y="411"/>
                    </a:lnTo>
                    <a:lnTo>
                      <a:pt x="319" y="401"/>
                    </a:lnTo>
                    <a:lnTo>
                      <a:pt x="331" y="391"/>
                    </a:lnTo>
                    <a:lnTo>
                      <a:pt x="342" y="383"/>
                    </a:lnTo>
                    <a:lnTo>
                      <a:pt x="350" y="374"/>
                    </a:lnTo>
                    <a:lnTo>
                      <a:pt x="357" y="365"/>
                    </a:lnTo>
                    <a:lnTo>
                      <a:pt x="361" y="356"/>
                    </a:lnTo>
                    <a:lnTo>
                      <a:pt x="363" y="345"/>
                    </a:lnTo>
                    <a:lnTo>
                      <a:pt x="364" y="334"/>
                    </a:lnTo>
                    <a:lnTo>
                      <a:pt x="362" y="322"/>
                    </a:lnTo>
                    <a:lnTo>
                      <a:pt x="358" y="307"/>
                    </a:lnTo>
                    <a:lnTo>
                      <a:pt x="350" y="285"/>
                    </a:lnTo>
                    <a:lnTo>
                      <a:pt x="332" y="234"/>
                    </a:lnTo>
                    <a:lnTo>
                      <a:pt x="313" y="185"/>
                    </a:lnTo>
                    <a:lnTo>
                      <a:pt x="305" y="163"/>
                    </a:lnTo>
                    <a:lnTo>
                      <a:pt x="300" y="148"/>
                    </a:lnTo>
                    <a:lnTo>
                      <a:pt x="296" y="134"/>
                    </a:lnTo>
                    <a:lnTo>
                      <a:pt x="292" y="116"/>
                    </a:lnTo>
                    <a:lnTo>
                      <a:pt x="285" y="82"/>
                    </a:lnTo>
                    <a:lnTo>
                      <a:pt x="282" y="66"/>
                    </a:lnTo>
                    <a:lnTo>
                      <a:pt x="279" y="55"/>
                    </a:lnTo>
                    <a:lnTo>
                      <a:pt x="277" y="51"/>
                    </a:lnTo>
                    <a:lnTo>
                      <a:pt x="276" y="49"/>
                    </a:lnTo>
                    <a:lnTo>
                      <a:pt x="274" y="49"/>
                    </a:lnTo>
                    <a:lnTo>
                      <a:pt x="273" y="51"/>
                    </a:lnTo>
                    <a:lnTo>
                      <a:pt x="267" y="68"/>
                    </a:lnTo>
                    <a:lnTo>
                      <a:pt x="260" y="91"/>
                    </a:lnTo>
                    <a:lnTo>
                      <a:pt x="256" y="101"/>
                    </a:lnTo>
                    <a:lnTo>
                      <a:pt x="252" y="107"/>
                    </a:lnTo>
                    <a:lnTo>
                      <a:pt x="250" y="109"/>
                    </a:lnTo>
                    <a:lnTo>
                      <a:pt x="247" y="110"/>
                    </a:lnTo>
                    <a:lnTo>
                      <a:pt x="245" y="110"/>
                    </a:lnTo>
                    <a:lnTo>
                      <a:pt x="243" y="108"/>
                    </a:lnTo>
                    <a:lnTo>
                      <a:pt x="235" y="103"/>
                    </a:lnTo>
                    <a:lnTo>
                      <a:pt x="227" y="97"/>
                    </a:lnTo>
                    <a:lnTo>
                      <a:pt x="216" y="92"/>
                    </a:lnTo>
                    <a:lnTo>
                      <a:pt x="204" y="87"/>
                    </a:lnTo>
                    <a:lnTo>
                      <a:pt x="178" y="76"/>
                    </a:lnTo>
                    <a:lnTo>
                      <a:pt x="154" y="65"/>
                    </a:lnTo>
                    <a:lnTo>
                      <a:pt x="145" y="59"/>
                    </a:lnTo>
                    <a:lnTo>
                      <a:pt x="136" y="53"/>
                    </a:lnTo>
                    <a:lnTo>
                      <a:pt x="129" y="46"/>
                    </a:lnTo>
                    <a:lnTo>
                      <a:pt x="123" y="39"/>
                    </a:lnTo>
                    <a:lnTo>
                      <a:pt x="115" y="27"/>
                    </a:lnTo>
                    <a:lnTo>
                      <a:pt x="110" y="20"/>
                    </a:lnTo>
                    <a:lnTo>
                      <a:pt x="104" y="12"/>
                    </a:lnTo>
                    <a:lnTo>
                      <a:pt x="97" y="6"/>
                    </a:lnTo>
                    <a:lnTo>
                      <a:pt x="91" y="2"/>
                    </a:lnTo>
                    <a:lnTo>
                      <a:pt x="89" y="1"/>
                    </a:lnTo>
                    <a:lnTo>
                      <a:pt x="87" y="0"/>
                    </a:lnTo>
                    <a:close/>
                  </a:path>
                </a:pathLst>
              </a:custGeom>
              <a:solidFill>
                <a:srgbClr val="4D64A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39" name="Freeform 74">
                <a:extLst>
                  <a:ext uri="{FF2B5EF4-FFF2-40B4-BE49-F238E27FC236}">
                    <a16:creationId xmlns:a16="http://schemas.microsoft.com/office/drawing/2014/main" id="{512B94D7-C75E-48AD-B8B7-618A8B4D72E2}"/>
                  </a:ext>
                </a:extLst>
              </p:cNvPr>
              <p:cNvSpPr>
                <a:spLocks/>
              </p:cNvSpPr>
              <p:nvPr/>
            </p:nvSpPr>
            <p:spPr bwMode="auto">
              <a:xfrm>
                <a:off x="3610" y="1399"/>
                <a:ext cx="359" cy="497"/>
              </a:xfrm>
              <a:custGeom>
                <a:avLst/>
                <a:gdLst>
                  <a:gd name="T0" fmla="*/ 85 w 359"/>
                  <a:gd name="T1" fmla="*/ 0 h 497"/>
                  <a:gd name="T2" fmla="*/ 77 w 359"/>
                  <a:gd name="T3" fmla="*/ 1 h 497"/>
                  <a:gd name="T4" fmla="*/ 61 w 359"/>
                  <a:gd name="T5" fmla="*/ 6 h 497"/>
                  <a:gd name="T6" fmla="*/ 50 w 359"/>
                  <a:gd name="T7" fmla="*/ 13 h 497"/>
                  <a:gd name="T8" fmla="*/ 38 w 359"/>
                  <a:gd name="T9" fmla="*/ 25 h 497"/>
                  <a:gd name="T10" fmla="*/ 27 w 359"/>
                  <a:gd name="T11" fmla="*/ 42 h 497"/>
                  <a:gd name="T12" fmla="*/ 18 w 359"/>
                  <a:gd name="T13" fmla="*/ 65 h 497"/>
                  <a:gd name="T14" fmla="*/ 13 w 359"/>
                  <a:gd name="T15" fmla="*/ 80 h 497"/>
                  <a:gd name="T16" fmla="*/ 3 w 359"/>
                  <a:gd name="T17" fmla="*/ 134 h 497"/>
                  <a:gd name="T18" fmla="*/ 0 w 359"/>
                  <a:gd name="T19" fmla="*/ 177 h 497"/>
                  <a:gd name="T20" fmla="*/ 1 w 359"/>
                  <a:gd name="T21" fmla="*/ 207 h 497"/>
                  <a:gd name="T22" fmla="*/ 6 w 359"/>
                  <a:gd name="T23" fmla="*/ 238 h 497"/>
                  <a:gd name="T24" fmla="*/ 17 w 359"/>
                  <a:gd name="T25" fmla="*/ 267 h 497"/>
                  <a:gd name="T26" fmla="*/ 32 w 359"/>
                  <a:gd name="T27" fmla="*/ 297 h 497"/>
                  <a:gd name="T28" fmla="*/ 42 w 359"/>
                  <a:gd name="T29" fmla="*/ 311 h 497"/>
                  <a:gd name="T30" fmla="*/ 109 w 359"/>
                  <a:gd name="T31" fmla="*/ 400 h 497"/>
                  <a:gd name="T32" fmla="*/ 131 w 359"/>
                  <a:gd name="T33" fmla="*/ 434 h 497"/>
                  <a:gd name="T34" fmla="*/ 135 w 359"/>
                  <a:gd name="T35" fmla="*/ 441 h 497"/>
                  <a:gd name="T36" fmla="*/ 148 w 359"/>
                  <a:gd name="T37" fmla="*/ 455 h 497"/>
                  <a:gd name="T38" fmla="*/ 165 w 359"/>
                  <a:gd name="T39" fmla="*/ 470 h 497"/>
                  <a:gd name="T40" fmla="*/ 183 w 359"/>
                  <a:gd name="T41" fmla="*/ 482 h 497"/>
                  <a:gd name="T42" fmla="*/ 202 w 359"/>
                  <a:gd name="T43" fmla="*/ 491 h 497"/>
                  <a:gd name="T44" fmla="*/ 219 w 359"/>
                  <a:gd name="T45" fmla="*/ 496 h 497"/>
                  <a:gd name="T46" fmla="*/ 233 w 359"/>
                  <a:gd name="T47" fmla="*/ 496 h 497"/>
                  <a:gd name="T48" fmla="*/ 243 w 359"/>
                  <a:gd name="T49" fmla="*/ 490 h 497"/>
                  <a:gd name="T50" fmla="*/ 246 w 359"/>
                  <a:gd name="T51" fmla="*/ 484 h 497"/>
                  <a:gd name="T52" fmla="*/ 255 w 359"/>
                  <a:gd name="T53" fmla="*/ 458 h 497"/>
                  <a:gd name="T54" fmla="*/ 270 w 359"/>
                  <a:gd name="T55" fmla="*/ 436 h 497"/>
                  <a:gd name="T56" fmla="*/ 290 w 359"/>
                  <a:gd name="T57" fmla="*/ 416 h 497"/>
                  <a:gd name="T58" fmla="*/ 315 w 359"/>
                  <a:gd name="T59" fmla="*/ 397 h 497"/>
                  <a:gd name="T60" fmla="*/ 327 w 359"/>
                  <a:gd name="T61" fmla="*/ 388 h 497"/>
                  <a:gd name="T62" fmla="*/ 345 w 359"/>
                  <a:gd name="T63" fmla="*/ 370 h 497"/>
                  <a:gd name="T64" fmla="*/ 356 w 359"/>
                  <a:gd name="T65" fmla="*/ 352 h 497"/>
                  <a:gd name="T66" fmla="*/ 359 w 359"/>
                  <a:gd name="T67" fmla="*/ 330 h 497"/>
                  <a:gd name="T68" fmla="*/ 357 w 359"/>
                  <a:gd name="T69" fmla="*/ 319 h 497"/>
                  <a:gd name="T70" fmla="*/ 346 w 359"/>
                  <a:gd name="T71" fmla="*/ 282 h 497"/>
                  <a:gd name="T72" fmla="*/ 309 w 359"/>
                  <a:gd name="T73" fmla="*/ 182 h 497"/>
                  <a:gd name="T74" fmla="*/ 297 w 359"/>
                  <a:gd name="T75" fmla="*/ 146 h 497"/>
                  <a:gd name="T76" fmla="*/ 293 w 359"/>
                  <a:gd name="T77" fmla="*/ 133 h 497"/>
                  <a:gd name="T78" fmla="*/ 283 w 359"/>
                  <a:gd name="T79" fmla="*/ 81 h 497"/>
                  <a:gd name="T80" fmla="*/ 276 w 359"/>
                  <a:gd name="T81" fmla="*/ 54 h 497"/>
                  <a:gd name="T82" fmla="*/ 273 w 359"/>
                  <a:gd name="T83" fmla="*/ 49 h 497"/>
                  <a:gd name="T84" fmla="*/ 271 w 359"/>
                  <a:gd name="T85" fmla="*/ 50 h 497"/>
                  <a:gd name="T86" fmla="*/ 265 w 359"/>
                  <a:gd name="T87" fmla="*/ 68 h 497"/>
                  <a:gd name="T88" fmla="*/ 254 w 359"/>
                  <a:gd name="T89" fmla="*/ 100 h 497"/>
                  <a:gd name="T90" fmla="*/ 248 w 359"/>
                  <a:gd name="T91" fmla="*/ 109 h 497"/>
                  <a:gd name="T92" fmla="*/ 243 w 359"/>
                  <a:gd name="T93" fmla="*/ 109 h 497"/>
                  <a:gd name="T94" fmla="*/ 241 w 359"/>
                  <a:gd name="T95" fmla="*/ 108 h 497"/>
                  <a:gd name="T96" fmla="*/ 225 w 359"/>
                  <a:gd name="T97" fmla="*/ 97 h 497"/>
                  <a:gd name="T98" fmla="*/ 202 w 359"/>
                  <a:gd name="T99" fmla="*/ 87 h 497"/>
                  <a:gd name="T100" fmla="*/ 152 w 359"/>
                  <a:gd name="T101" fmla="*/ 65 h 497"/>
                  <a:gd name="T102" fmla="*/ 143 w 359"/>
                  <a:gd name="T103" fmla="*/ 59 h 497"/>
                  <a:gd name="T104" fmla="*/ 127 w 359"/>
                  <a:gd name="T105" fmla="*/ 46 h 497"/>
                  <a:gd name="T106" fmla="*/ 113 w 359"/>
                  <a:gd name="T107" fmla="*/ 27 h 497"/>
                  <a:gd name="T108" fmla="*/ 108 w 359"/>
                  <a:gd name="T109" fmla="*/ 20 h 497"/>
                  <a:gd name="T110" fmla="*/ 96 w 359"/>
                  <a:gd name="T111" fmla="*/ 6 h 497"/>
                  <a:gd name="T112" fmla="*/ 87 w 359"/>
                  <a:gd name="T113" fmla="*/ 1 h 497"/>
                  <a:gd name="T114" fmla="*/ 85 w 359"/>
                  <a:gd name="T115" fmla="*/ 0 h 49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59" h="497">
                    <a:moveTo>
                      <a:pt x="85" y="0"/>
                    </a:moveTo>
                    <a:lnTo>
                      <a:pt x="85" y="0"/>
                    </a:lnTo>
                    <a:lnTo>
                      <a:pt x="83" y="0"/>
                    </a:lnTo>
                    <a:lnTo>
                      <a:pt x="77" y="1"/>
                    </a:lnTo>
                    <a:lnTo>
                      <a:pt x="67" y="3"/>
                    </a:lnTo>
                    <a:lnTo>
                      <a:pt x="61" y="6"/>
                    </a:lnTo>
                    <a:lnTo>
                      <a:pt x="56" y="9"/>
                    </a:lnTo>
                    <a:lnTo>
                      <a:pt x="50" y="13"/>
                    </a:lnTo>
                    <a:lnTo>
                      <a:pt x="44" y="19"/>
                    </a:lnTo>
                    <a:lnTo>
                      <a:pt x="38" y="25"/>
                    </a:lnTo>
                    <a:lnTo>
                      <a:pt x="32" y="32"/>
                    </a:lnTo>
                    <a:lnTo>
                      <a:pt x="27" y="42"/>
                    </a:lnTo>
                    <a:lnTo>
                      <a:pt x="22" y="52"/>
                    </a:lnTo>
                    <a:lnTo>
                      <a:pt x="18" y="65"/>
                    </a:lnTo>
                    <a:lnTo>
                      <a:pt x="13" y="80"/>
                    </a:lnTo>
                    <a:lnTo>
                      <a:pt x="8" y="106"/>
                    </a:lnTo>
                    <a:lnTo>
                      <a:pt x="3" y="134"/>
                    </a:lnTo>
                    <a:lnTo>
                      <a:pt x="0" y="162"/>
                    </a:lnTo>
                    <a:lnTo>
                      <a:pt x="0" y="177"/>
                    </a:lnTo>
                    <a:lnTo>
                      <a:pt x="0" y="192"/>
                    </a:lnTo>
                    <a:lnTo>
                      <a:pt x="1" y="207"/>
                    </a:lnTo>
                    <a:lnTo>
                      <a:pt x="3" y="222"/>
                    </a:lnTo>
                    <a:lnTo>
                      <a:pt x="6" y="238"/>
                    </a:lnTo>
                    <a:lnTo>
                      <a:pt x="10" y="252"/>
                    </a:lnTo>
                    <a:lnTo>
                      <a:pt x="17" y="267"/>
                    </a:lnTo>
                    <a:lnTo>
                      <a:pt x="24" y="281"/>
                    </a:lnTo>
                    <a:lnTo>
                      <a:pt x="32" y="297"/>
                    </a:lnTo>
                    <a:lnTo>
                      <a:pt x="42" y="311"/>
                    </a:lnTo>
                    <a:lnTo>
                      <a:pt x="84" y="365"/>
                    </a:lnTo>
                    <a:lnTo>
                      <a:pt x="109" y="400"/>
                    </a:lnTo>
                    <a:lnTo>
                      <a:pt x="123" y="422"/>
                    </a:lnTo>
                    <a:lnTo>
                      <a:pt x="131" y="434"/>
                    </a:lnTo>
                    <a:lnTo>
                      <a:pt x="135" y="441"/>
                    </a:lnTo>
                    <a:lnTo>
                      <a:pt x="141" y="448"/>
                    </a:lnTo>
                    <a:lnTo>
                      <a:pt x="148" y="455"/>
                    </a:lnTo>
                    <a:lnTo>
                      <a:pt x="156" y="463"/>
                    </a:lnTo>
                    <a:lnTo>
                      <a:pt x="165" y="470"/>
                    </a:lnTo>
                    <a:lnTo>
                      <a:pt x="174" y="476"/>
                    </a:lnTo>
                    <a:lnTo>
                      <a:pt x="183" y="482"/>
                    </a:lnTo>
                    <a:lnTo>
                      <a:pt x="193" y="487"/>
                    </a:lnTo>
                    <a:lnTo>
                      <a:pt x="202" y="491"/>
                    </a:lnTo>
                    <a:lnTo>
                      <a:pt x="211" y="494"/>
                    </a:lnTo>
                    <a:lnTo>
                      <a:pt x="219" y="496"/>
                    </a:lnTo>
                    <a:lnTo>
                      <a:pt x="226" y="497"/>
                    </a:lnTo>
                    <a:lnTo>
                      <a:pt x="233" y="496"/>
                    </a:lnTo>
                    <a:lnTo>
                      <a:pt x="238" y="494"/>
                    </a:lnTo>
                    <a:lnTo>
                      <a:pt x="243" y="490"/>
                    </a:lnTo>
                    <a:lnTo>
                      <a:pt x="246" y="484"/>
                    </a:lnTo>
                    <a:lnTo>
                      <a:pt x="250" y="471"/>
                    </a:lnTo>
                    <a:lnTo>
                      <a:pt x="255" y="458"/>
                    </a:lnTo>
                    <a:lnTo>
                      <a:pt x="262" y="447"/>
                    </a:lnTo>
                    <a:lnTo>
                      <a:pt x="270" y="436"/>
                    </a:lnTo>
                    <a:lnTo>
                      <a:pt x="279" y="426"/>
                    </a:lnTo>
                    <a:lnTo>
                      <a:pt x="290" y="416"/>
                    </a:lnTo>
                    <a:lnTo>
                      <a:pt x="302" y="407"/>
                    </a:lnTo>
                    <a:lnTo>
                      <a:pt x="315" y="397"/>
                    </a:lnTo>
                    <a:lnTo>
                      <a:pt x="327" y="388"/>
                    </a:lnTo>
                    <a:lnTo>
                      <a:pt x="337" y="379"/>
                    </a:lnTo>
                    <a:lnTo>
                      <a:pt x="345" y="370"/>
                    </a:lnTo>
                    <a:lnTo>
                      <a:pt x="351" y="361"/>
                    </a:lnTo>
                    <a:lnTo>
                      <a:pt x="356" y="352"/>
                    </a:lnTo>
                    <a:lnTo>
                      <a:pt x="358" y="341"/>
                    </a:lnTo>
                    <a:lnTo>
                      <a:pt x="359" y="330"/>
                    </a:lnTo>
                    <a:lnTo>
                      <a:pt x="357" y="319"/>
                    </a:lnTo>
                    <a:lnTo>
                      <a:pt x="354" y="303"/>
                    </a:lnTo>
                    <a:lnTo>
                      <a:pt x="346" y="282"/>
                    </a:lnTo>
                    <a:lnTo>
                      <a:pt x="328" y="232"/>
                    </a:lnTo>
                    <a:lnTo>
                      <a:pt x="309" y="182"/>
                    </a:lnTo>
                    <a:lnTo>
                      <a:pt x="302" y="161"/>
                    </a:lnTo>
                    <a:lnTo>
                      <a:pt x="297" y="146"/>
                    </a:lnTo>
                    <a:lnTo>
                      <a:pt x="293" y="133"/>
                    </a:lnTo>
                    <a:lnTo>
                      <a:pt x="290" y="115"/>
                    </a:lnTo>
                    <a:lnTo>
                      <a:pt x="283" y="81"/>
                    </a:lnTo>
                    <a:lnTo>
                      <a:pt x="280" y="65"/>
                    </a:lnTo>
                    <a:lnTo>
                      <a:pt x="276" y="54"/>
                    </a:lnTo>
                    <a:lnTo>
                      <a:pt x="275" y="50"/>
                    </a:lnTo>
                    <a:lnTo>
                      <a:pt x="273" y="49"/>
                    </a:lnTo>
                    <a:lnTo>
                      <a:pt x="272" y="48"/>
                    </a:lnTo>
                    <a:lnTo>
                      <a:pt x="271" y="50"/>
                    </a:lnTo>
                    <a:lnTo>
                      <a:pt x="265" y="68"/>
                    </a:lnTo>
                    <a:lnTo>
                      <a:pt x="258" y="91"/>
                    </a:lnTo>
                    <a:lnTo>
                      <a:pt x="254" y="100"/>
                    </a:lnTo>
                    <a:lnTo>
                      <a:pt x="250" y="107"/>
                    </a:lnTo>
                    <a:lnTo>
                      <a:pt x="248" y="109"/>
                    </a:lnTo>
                    <a:lnTo>
                      <a:pt x="245" y="110"/>
                    </a:lnTo>
                    <a:lnTo>
                      <a:pt x="243" y="109"/>
                    </a:lnTo>
                    <a:lnTo>
                      <a:pt x="241" y="108"/>
                    </a:lnTo>
                    <a:lnTo>
                      <a:pt x="234" y="102"/>
                    </a:lnTo>
                    <a:lnTo>
                      <a:pt x="225" y="97"/>
                    </a:lnTo>
                    <a:lnTo>
                      <a:pt x="214" y="92"/>
                    </a:lnTo>
                    <a:lnTo>
                      <a:pt x="202" y="87"/>
                    </a:lnTo>
                    <a:lnTo>
                      <a:pt x="176" y="76"/>
                    </a:lnTo>
                    <a:lnTo>
                      <a:pt x="152" y="65"/>
                    </a:lnTo>
                    <a:lnTo>
                      <a:pt x="143" y="59"/>
                    </a:lnTo>
                    <a:lnTo>
                      <a:pt x="135" y="53"/>
                    </a:lnTo>
                    <a:lnTo>
                      <a:pt x="127" y="46"/>
                    </a:lnTo>
                    <a:lnTo>
                      <a:pt x="121" y="39"/>
                    </a:lnTo>
                    <a:lnTo>
                      <a:pt x="113" y="27"/>
                    </a:lnTo>
                    <a:lnTo>
                      <a:pt x="108" y="20"/>
                    </a:lnTo>
                    <a:lnTo>
                      <a:pt x="102" y="12"/>
                    </a:lnTo>
                    <a:lnTo>
                      <a:pt x="96" y="6"/>
                    </a:lnTo>
                    <a:lnTo>
                      <a:pt x="90" y="2"/>
                    </a:lnTo>
                    <a:lnTo>
                      <a:pt x="87" y="1"/>
                    </a:lnTo>
                    <a:lnTo>
                      <a:pt x="85" y="0"/>
                    </a:lnTo>
                    <a:close/>
                  </a:path>
                </a:pathLst>
              </a:custGeom>
              <a:solidFill>
                <a:srgbClr val="415C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0" name="Freeform 75">
                <a:extLst>
                  <a:ext uri="{FF2B5EF4-FFF2-40B4-BE49-F238E27FC236}">
                    <a16:creationId xmlns:a16="http://schemas.microsoft.com/office/drawing/2014/main" id="{7942B8E9-DEAE-409B-87B5-80E1A0E7F7B4}"/>
                  </a:ext>
                </a:extLst>
              </p:cNvPr>
              <p:cNvSpPr>
                <a:spLocks/>
              </p:cNvSpPr>
              <p:nvPr/>
            </p:nvSpPr>
            <p:spPr bwMode="auto">
              <a:xfrm>
                <a:off x="3623" y="1031"/>
                <a:ext cx="182" cy="189"/>
              </a:xfrm>
              <a:custGeom>
                <a:avLst/>
                <a:gdLst>
                  <a:gd name="T0" fmla="*/ 164 w 182"/>
                  <a:gd name="T1" fmla="*/ 148 h 189"/>
                  <a:gd name="T2" fmla="*/ 132 w 182"/>
                  <a:gd name="T3" fmla="*/ 161 h 189"/>
                  <a:gd name="T4" fmla="*/ 105 w 182"/>
                  <a:gd name="T5" fmla="*/ 173 h 189"/>
                  <a:gd name="T6" fmla="*/ 83 w 182"/>
                  <a:gd name="T7" fmla="*/ 188 h 189"/>
                  <a:gd name="T8" fmla="*/ 81 w 182"/>
                  <a:gd name="T9" fmla="*/ 189 h 189"/>
                  <a:gd name="T10" fmla="*/ 78 w 182"/>
                  <a:gd name="T11" fmla="*/ 186 h 189"/>
                  <a:gd name="T12" fmla="*/ 74 w 182"/>
                  <a:gd name="T13" fmla="*/ 175 h 189"/>
                  <a:gd name="T14" fmla="*/ 68 w 182"/>
                  <a:gd name="T15" fmla="*/ 136 h 189"/>
                  <a:gd name="T16" fmla="*/ 66 w 182"/>
                  <a:gd name="T17" fmla="*/ 112 h 189"/>
                  <a:gd name="T18" fmla="*/ 62 w 182"/>
                  <a:gd name="T19" fmla="*/ 77 h 189"/>
                  <a:gd name="T20" fmla="*/ 56 w 182"/>
                  <a:gd name="T21" fmla="*/ 53 h 189"/>
                  <a:gd name="T22" fmla="*/ 49 w 182"/>
                  <a:gd name="T23" fmla="*/ 37 h 189"/>
                  <a:gd name="T24" fmla="*/ 42 w 182"/>
                  <a:gd name="T25" fmla="*/ 29 h 189"/>
                  <a:gd name="T26" fmla="*/ 38 w 182"/>
                  <a:gd name="T27" fmla="*/ 26 h 189"/>
                  <a:gd name="T28" fmla="*/ 7 w 182"/>
                  <a:gd name="T29" fmla="*/ 7 h 189"/>
                  <a:gd name="T30" fmla="*/ 0 w 182"/>
                  <a:gd name="T31" fmla="*/ 2 h 189"/>
                  <a:gd name="T32" fmla="*/ 1 w 182"/>
                  <a:gd name="T33" fmla="*/ 0 h 189"/>
                  <a:gd name="T34" fmla="*/ 10 w 182"/>
                  <a:gd name="T35" fmla="*/ 0 h 189"/>
                  <a:gd name="T36" fmla="*/ 31 w 182"/>
                  <a:gd name="T37" fmla="*/ 0 h 189"/>
                  <a:gd name="T38" fmla="*/ 53 w 182"/>
                  <a:gd name="T39" fmla="*/ 2 h 189"/>
                  <a:gd name="T40" fmla="*/ 75 w 182"/>
                  <a:gd name="T41" fmla="*/ 7 h 189"/>
                  <a:gd name="T42" fmla="*/ 87 w 182"/>
                  <a:gd name="T43" fmla="*/ 14 h 189"/>
                  <a:gd name="T44" fmla="*/ 90 w 182"/>
                  <a:gd name="T45" fmla="*/ 17 h 189"/>
                  <a:gd name="T46" fmla="*/ 126 w 182"/>
                  <a:gd name="T47" fmla="*/ 63 h 189"/>
                  <a:gd name="T48" fmla="*/ 157 w 182"/>
                  <a:gd name="T49" fmla="*/ 108 h 189"/>
                  <a:gd name="T50" fmla="*/ 162 w 182"/>
                  <a:gd name="T51" fmla="*/ 114 h 189"/>
                  <a:gd name="T52" fmla="*/ 175 w 182"/>
                  <a:gd name="T53" fmla="*/ 127 h 189"/>
                  <a:gd name="T54" fmla="*/ 182 w 182"/>
                  <a:gd name="T55" fmla="*/ 135 h 189"/>
                  <a:gd name="T56" fmla="*/ 182 w 182"/>
                  <a:gd name="T57" fmla="*/ 140 h 189"/>
                  <a:gd name="T58" fmla="*/ 179 w 182"/>
                  <a:gd name="T59" fmla="*/ 144 h 189"/>
                  <a:gd name="T60" fmla="*/ 170 w 182"/>
                  <a:gd name="T61" fmla="*/ 147 h 189"/>
                  <a:gd name="T62" fmla="*/ 164 w 182"/>
                  <a:gd name="T63" fmla="*/ 148 h 1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82" h="189">
                    <a:moveTo>
                      <a:pt x="164" y="148"/>
                    </a:moveTo>
                    <a:lnTo>
                      <a:pt x="164" y="148"/>
                    </a:lnTo>
                    <a:lnTo>
                      <a:pt x="154" y="152"/>
                    </a:lnTo>
                    <a:lnTo>
                      <a:pt x="132" y="161"/>
                    </a:lnTo>
                    <a:lnTo>
                      <a:pt x="119" y="167"/>
                    </a:lnTo>
                    <a:lnTo>
                      <a:pt x="105" y="173"/>
                    </a:lnTo>
                    <a:lnTo>
                      <a:pt x="93" y="180"/>
                    </a:lnTo>
                    <a:lnTo>
                      <a:pt x="83" y="188"/>
                    </a:lnTo>
                    <a:lnTo>
                      <a:pt x="81" y="189"/>
                    </a:lnTo>
                    <a:lnTo>
                      <a:pt x="79" y="188"/>
                    </a:lnTo>
                    <a:lnTo>
                      <a:pt x="78" y="186"/>
                    </a:lnTo>
                    <a:lnTo>
                      <a:pt x="76" y="183"/>
                    </a:lnTo>
                    <a:lnTo>
                      <a:pt x="74" y="175"/>
                    </a:lnTo>
                    <a:lnTo>
                      <a:pt x="72" y="163"/>
                    </a:lnTo>
                    <a:lnTo>
                      <a:pt x="68" y="136"/>
                    </a:lnTo>
                    <a:lnTo>
                      <a:pt x="66" y="112"/>
                    </a:lnTo>
                    <a:lnTo>
                      <a:pt x="64" y="90"/>
                    </a:lnTo>
                    <a:lnTo>
                      <a:pt x="62" y="77"/>
                    </a:lnTo>
                    <a:lnTo>
                      <a:pt x="60" y="65"/>
                    </a:lnTo>
                    <a:lnTo>
                      <a:pt x="56" y="53"/>
                    </a:lnTo>
                    <a:lnTo>
                      <a:pt x="51" y="42"/>
                    </a:lnTo>
                    <a:lnTo>
                      <a:pt x="49" y="37"/>
                    </a:lnTo>
                    <a:lnTo>
                      <a:pt x="46" y="33"/>
                    </a:lnTo>
                    <a:lnTo>
                      <a:pt x="42" y="29"/>
                    </a:lnTo>
                    <a:lnTo>
                      <a:pt x="38" y="26"/>
                    </a:lnTo>
                    <a:lnTo>
                      <a:pt x="21" y="16"/>
                    </a:lnTo>
                    <a:lnTo>
                      <a:pt x="7" y="7"/>
                    </a:lnTo>
                    <a:lnTo>
                      <a:pt x="1" y="4"/>
                    </a:lnTo>
                    <a:lnTo>
                      <a:pt x="0" y="2"/>
                    </a:lnTo>
                    <a:lnTo>
                      <a:pt x="0" y="1"/>
                    </a:lnTo>
                    <a:lnTo>
                      <a:pt x="1" y="0"/>
                    </a:lnTo>
                    <a:lnTo>
                      <a:pt x="2" y="0"/>
                    </a:lnTo>
                    <a:lnTo>
                      <a:pt x="10" y="0"/>
                    </a:lnTo>
                    <a:lnTo>
                      <a:pt x="31" y="0"/>
                    </a:lnTo>
                    <a:lnTo>
                      <a:pt x="42" y="1"/>
                    </a:lnTo>
                    <a:lnTo>
                      <a:pt x="53" y="2"/>
                    </a:lnTo>
                    <a:lnTo>
                      <a:pt x="65" y="4"/>
                    </a:lnTo>
                    <a:lnTo>
                      <a:pt x="75" y="7"/>
                    </a:lnTo>
                    <a:lnTo>
                      <a:pt x="83" y="11"/>
                    </a:lnTo>
                    <a:lnTo>
                      <a:pt x="87" y="14"/>
                    </a:lnTo>
                    <a:lnTo>
                      <a:pt x="90" y="17"/>
                    </a:lnTo>
                    <a:lnTo>
                      <a:pt x="105" y="36"/>
                    </a:lnTo>
                    <a:lnTo>
                      <a:pt x="126" y="63"/>
                    </a:lnTo>
                    <a:lnTo>
                      <a:pt x="145" y="88"/>
                    </a:lnTo>
                    <a:lnTo>
                      <a:pt x="157" y="108"/>
                    </a:lnTo>
                    <a:lnTo>
                      <a:pt x="162" y="114"/>
                    </a:lnTo>
                    <a:lnTo>
                      <a:pt x="168" y="121"/>
                    </a:lnTo>
                    <a:lnTo>
                      <a:pt x="175" y="127"/>
                    </a:lnTo>
                    <a:lnTo>
                      <a:pt x="180" y="133"/>
                    </a:lnTo>
                    <a:lnTo>
                      <a:pt x="182" y="135"/>
                    </a:lnTo>
                    <a:lnTo>
                      <a:pt x="182" y="138"/>
                    </a:lnTo>
                    <a:lnTo>
                      <a:pt x="182" y="140"/>
                    </a:lnTo>
                    <a:lnTo>
                      <a:pt x="181" y="142"/>
                    </a:lnTo>
                    <a:lnTo>
                      <a:pt x="179" y="144"/>
                    </a:lnTo>
                    <a:lnTo>
                      <a:pt x="176" y="146"/>
                    </a:lnTo>
                    <a:lnTo>
                      <a:pt x="170" y="147"/>
                    </a:lnTo>
                    <a:lnTo>
                      <a:pt x="164" y="1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1" name="Freeform 76">
                <a:extLst>
                  <a:ext uri="{FF2B5EF4-FFF2-40B4-BE49-F238E27FC236}">
                    <a16:creationId xmlns:a16="http://schemas.microsoft.com/office/drawing/2014/main" id="{3600FB26-5886-4C5D-8ACB-F3308DE38C35}"/>
                  </a:ext>
                </a:extLst>
              </p:cNvPr>
              <p:cNvSpPr>
                <a:spLocks/>
              </p:cNvSpPr>
              <p:nvPr/>
            </p:nvSpPr>
            <p:spPr bwMode="auto">
              <a:xfrm>
                <a:off x="3627" y="1031"/>
                <a:ext cx="176" cy="188"/>
              </a:xfrm>
              <a:custGeom>
                <a:avLst/>
                <a:gdLst>
                  <a:gd name="T0" fmla="*/ 36 w 176"/>
                  <a:gd name="T1" fmla="*/ 27 h 188"/>
                  <a:gd name="T2" fmla="*/ 36 w 176"/>
                  <a:gd name="T3" fmla="*/ 27 h 188"/>
                  <a:gd name="T4" fmla="*/ 19 w 176"/>
                  <a:gd name="T5" fmla="*/ 17 h 188"/>
                  <a:gd name="T6" fmla="*/ 5 w 176"/>
                  <a:gd name="T7" fmla="*/ 8 h 188"/>
                  <a:gd name="T8" fmla="*/ 1 w 176"/>
                  <a:gd name="T9" fmla="*/ 4 h 188"/>
                  <a:gd name="T10" fmla="*/ 0 w 176"/>
                  <a:gd name="T11" fmla="*/ 3 h 188"/>
                  <a:gd name="T12" fmla="*/ 0 w 176"/>
                  <a:gd name="T13" fmla="*/ 2 h 188"/>
                  <a:gd name="T14" fmla="*/ 0 w 176"/>
                  <a:gd name="T15" fmla="*/ 1 h 188"/>
                  <a:gd name="T16" fmla="*/ 2 w 176"/>
                  <a:gd name="T17" fmla="*/ 0 h 188"/>
                  <a:gd name="T18" fmla="*/ 9 w 176"/>
                  <a:gd name="T19" fmla="*/ 0 h 188"/>
                  <a:gd name="T20" fmla="*/ 9 w 176"/>
                  <a:gd name="T21" fmla="*/ 0 h 188"/>
                  <a:gd name="T22" fmla="*/ 29 w 176"/>
                  <a:gd name="T23" fmla="*/ 1 h 188"/>
                  <a:gd name="T24" fmla="*/ 39 w 176"/>
                  <a:gd name="T25" fmla="*/ 2 h 188"/>
                  <a:gd name="T26" fmla="*/ 50 w 176"/>
                  <a:gd name="T27" fmla="*/ 3 h 188"/>
                  <a:gd name="T28" fmla="*/ 61 w 176"/>
                  <a:gd name="T29" fmla="*/ 5 h 188"/>
                  <a:gd name="T30" fmla="*/ 71 w 176"/>
                  <a:gd name="T31" fmla="*/ 8 h 188"/>
                  <a:gd name="T32" fmla="*/ 79 w 176"/>
                  <a:gd name="T33" fmla="*/ 13 h 188"/>
                  <a:gd name="T34" fmla="*/ 83 w 176"/>
                  <a:gd name="T35" fmla="*/ 15 h 188"/>
                  <a:gd name="T36" fmla="*/ 86 w 176"/>
                  <a:gd name="T37" fmla="*/ 19 h 188"/>
                  <a:gd name="T38" fmla="*/ 86 w 176"/>
                  <a:gd name="T39" fmla="*/ 19 h 188"/>
                  <a:gd name="T40" fmla="*/ 121 w 176"/>
                  <a:gd name="T41" fmla="*/ 64 h 188"/>
                  <a:gd name="T42" fmla="*/ 139 w 176"/>
                  <a:gd name="T43" fmla="*/ 89 h 188"/>
                  <a:gd name="T44" fmla="*/ 152 w 176"/>
                  <a:gd name="T45" fmla="*/ 108 h 188"/>
                  <a:gd name="T46" fmla="*/ 152 w 176"/>
                  <a:gd name="T47" fmla="*/ 108 h 188"/>
                  <a:gd name="T48" fmla="*/ 157 w 176"/>
                  <a:gd name="T49" fmla="*/ 114 h 188"/>
                  <a:gd name="T50" fmla="*/ 163 w 176"/>
                  <a:gd name="T51" fmla="*/ 121 h 188"/>
                  <a:gd name="T52" fmla="*/ 169 w 176"/>
                  <a:gd name="T53" fmla="*/ 127 h 188"/>
                  <a:gd name="T54" fmla="*/ 174 w 176"/>
                  <a:gd name="T55" fmla="*/ 133 h 188"/>
                  <a:gd name="T56" fmla="*/ 175 w 176"/>
                  <a:gd name="T57" fmla="*/ 135 h 188"/>
                  <a:gd name="T58" fmla="*/ 176 w 176"/>
                  <a:gd name="T59" fmla="*/ 138 h 188"/>
                  <a:gd name="T60" fmla="*/ 176 w 176"/>
                  <a:gd name="T61" fmla="*/ 140 h 188"/>
                  <a:gd name="T62" fmla="*/ 175 w 176"/>
                  <a:gd name="T63" fmla="*/ 142 h 188"/>
                  <a:gd name="T64" fmla="*/ 173 w 176"/>
                  <a:gd name="T65" fmla="*/ 144 h 188"/>
                  <a:gd name="T66" fmla="*/ 170 w 176"/>
                  <a:gd name="T67" fmla="*/ 146 h 188"/>
                  <a:gd name="T68" fmla="*/ 164 w 176"/>
                  <a:gd name="T69" fmla="*/ 147 h 188"/>
                  <a:gd name="T70" fmla="*/ 158 w 176"/>
                  <a:gd name="T71" fmla="*/ 148 h 188"/>
                  <a:gd name="T72" fmla="*/ 158 w 176"/>
                  <a:gd name="T73" fmla="*/ 148 h 188"/>
                  <a:gd name="T74" fmla="*/ 149 w 176"/>
                  <a:gd name="T75" fmla="*/ 151 h 188"/>
                  <a:gd name="T76" fmla="*/ 127 w 176"/>
                  <a:gd name="T77" fmla="*/ 161 h 188"/>
                  <a:gd name="T78" fmla="*/ 115 w 176"/>
                  <a:gd name="T79" fmla="*/ 166 h 188"/>
                  <a:gd name="T80" fmla="*/ 101 w 176"/>
                  <a:gd name="T81" fmla="*/ 173 h 188"/>
                  <a:gd name="T82" fmla="*/ 89 w 176"/>
                  <a:gd name="T83" fmla="*/ 179 h 188"/>
                  <a:gd name="T84" fmla="*/ 79 w 176"/>
                  <a:gd name="T85" fmla="*/ 187 h 188"/>
                  <a:gd name="T86" fmla="*/ 79 w 176"/>
                  <a:gd name="T87" fmla="*/ 187 h 188"/>
                  <a:gd name="T88" fmla="*/ 77 w 176"/>
                  <a:gd name="T89" fmla="*/ 188 h 188"/>
                  <a:gd name="T90" fmla="*/ 76 w 176"/>
                  <a:gd name="T91" fmla="*/ 187 h 188"/>
                  <a:gd name="T92" fmla="*/ 74 w 176"/>
                  <a:gd name="T93" fmla="*/ 185 h 188"/>
                  <a:gd name="T94" fmla="*/ 73 w 176"/>
                  <a:gd name="T95" fmla="*/ 182 h 188"/>
                  <a:gd name="T96" fmla="*/ 70 w 176"/>
                  <a:gd name="T97" fmla="*/ 174 h 188"/>
                  <a:gd name="T98" fmla="*/ 68 w 176"/>
                  <a:gd name="T99" fmla="*/ 163 h 188"/>
                  <a:gd name="T100" fmla="*/ 65 w 176"/>
                  <a:gd name="T101" fmla="*/ 136 h 188"/>
                  <a:gd name="T102" fmla="*/ 63 w 176"/>
                  <a:gd name="T103" fmla="*/ 113 h 188"/>
                  <a:gd name="T104" fmla="*/ 63 w 176"/>
                  <a:gd name="T105" fmla="*/ 113 h 188"/>
                  <a:gd name="T106" fmla="*/ 60 w 176"/>
                  <a:gd name="T107" fmla="*/ 90 h 188"/>
                  <a:gd name="T108" fmla="*/ 59 w 176"/>
                  <a:gd name="T109" fmla="*/ 78 h 188"/>
                  <a:gd name="T110" fmla="*/ 57 w 176"/>
                  <a:gd name="T111" fmla="*/ 66 h 188"/>
                  <a:gd name="T112" fmla="*/ 53 w 176"/>
                  <a:gd name="T113" fmla="*/ 54 h 188"/>
                  <a:gd name="T114" fmla="*/ 48 w 176"/>
                  <a:gd name="T115" fmla="*/ 42 h 188"/>
                  <a:gd name="T116" fmla="*/ 43 w 176"/>
                  <a:gd name="T117" fmla="*/ 33 h 188"/>
                  <a:gd name="T118" fmla="*/ 40 w 176"/>
                  <a:gd name="T119" fmla="*/ 30 h 188"/>
                  <a:gd name="T120" fmla="*/ 36 w 176"/>
                  <a:gd name="T121" fmla="*/ 27 h 188"/>
                  <a:gd name="T122" fmla="*/ 36 w 176"/>
                  <a:gd name="T123" fmla="*/ 27 h 18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76" h="188">
                    <a:moveTo>
                      <a:pt x="36" y="27"/>
                    </a:moveTo>
                    <a:lnTo>
                      <a:pt x="36" y="27"/>
                    </a:lnTo>
                    <a:lnTo>
                      <a:pt x="19" y="17"/>
                    </a:lnTo>
                    <a:lnTo>
                      <a:pt x="5" y="8"/>
                    </a:lnTo>
                    <a:lnTo>
                      <a:pt x="1" y="4"/>
                    </a:lnTo>
                    <a:lnTo>
                      <a:pt x="0" y="3"/>
                    </a:lnTo>
                    <a:lnTo>
                      <a:pt x="0" y="2"/>
                    </a:lnTo>
                    <a:lnTo>
                      <a:pt x="0" y="1"/>
                    </a:lnTo>
                    <a:lnTo>
                      <a:pt x="2" y="0"/>
                    </a:lnTo>
                    <a:lnTo>
                      <a:pt x="9" y="0"/>
                    </a:lnTo>
                    <a:lnTo>
                      <a:pt x="29" y="1"/>
                    </a:lnTo>
                    <a:lnTo>
                      <a:pt x="39" y="2"/>
                    </a:lnTo>
                    <a:lnTo>
                      <a:pt x="50" y="3"/>
                    </a:lnTo>
                    <a:lnTo>
                      <a:pt x="61" y="5"/>
                    </a:lnTo>
                    <a:lnTo>
                      <a:pt x="71" y="8"/>
                    </a:lnTo>
                    <a:lnTo>
                      <a:pt x="79" y="13"/>
                    </a:lnTo>
                    <a:lnTo>
                      <a:pt x="83" y="15"/>
                    </a:lnTo>
                    <a:lnTo>
                      <a:pt x="86" y="19"/>
                    </a:lnTo>
                    <a:lnTo>
                      <a:pt x="121" y="64"/>
                    </a:lnTo>
                    <a:lnTo>
                      <a:pt x="139" y="89"/>
                    </a:lnTo>
                    <a:lnTo>
                      <a:pt x="152" y="108"/>
                    </a:lnTo>
                    <a:lnTo>
                      <a:pt x="157" y="114"/>
                    </a:lnTo>
                    <a:lnTo>
                      <a:pt x="163" y="121"/>
                    </a:lnTo>
                    <a:lnTo>
                      <a:pt x="169" y="127"/>
                    </a:lnTo>
                    <a:lnTo>
                      <a:pt x="174" y="133"/>
                    </a:lnTo>
                    <a:lnTo>
                      <a:pt x="175" y="135"/>
                    </a:lnTo>
                    <a:lnTo>
                      <a:pt x="176" y="138"/>
                    </a:lnTo>
                    <a:lnTo>
                      <a:pt x="176" y="140"/>
                    </a:lnTo>
                    <a:lnTo>
                      <a:pt x="175" y="142"/>
                    </a:lnTo>
                    <a:lnTo>
                      <a:pt x="173" y="144"/>
                    </a:lnTo>
                    <a:lnTo>
                      <a:pt x="170" y="146"/>
                    </a:lnTo>
                    <a:lnTo>
                      <a:pt x="164" y="147"/>
                    </a:lnTo>
                    <a:lnTo>
                      <a:pt x="158" y="148"/>
                    </a:lnTo>
                    <a:lnTo>
                      <a:pt x="149" y="151"/>
                    </a:lnTo>
                    <a:lnTo>
                      <a:pt x="127" y="161"/>
                    </a:lnTo>
                    <a:lnTo>
                      <a:pt x="115" y="166"/>
                    </a:lnTo>
                    <a:lnTo>
                      <a:pt x="101" y="173"/>
                    </a:lnTo>
                    <a:lnTo>
                      <a:pt x="89" y="179"/>
                    </a:lnTo>
                    <a:lnTo>
                      <a:pt x="79" y="187"/>
                    </a:lnTo>
                    <a:lnTo>
                      <a:pt x="77" y="188"/>
                    </a:lnTo>
                    <a:lnTo>
                      <a:pt x="76" y="187"/>
                    </a:lnTo>
                    <a:lnTo>
                      <a:pt x="74" y="185"/>
                    </a:lnTo>
                    <a:lnTo>
                      <a:pt x="73" y="182"/>
                    </a:lnTo>
                    <a:lnTo>
                      <a:pt x="70" y="174"/>
                    </a:lnTo>
                    <a:lnTo>
                      <a:pt x="68" y="163"/>
                    </a:lnTo>
                    <a:lnTo>
                      <a:pt x="65" y="136"/>
                    </a:lnTo>
                    <a:lnTo>
                      <a:pt x="63" y="113"/>
                    </a:lnTo>
                    <a:lnTo>
                      <a:pt x="60" y="90"/>
                    </a:lnTo>
                    <a:lnTo>
                      <a:pt x="59" y="78"/>
                    </a:lnTo>
                    <a:lnTo>
                      <a:pt x="57" y="66"/>
                    </a:lnTo>
                    <a:lnTo>
                      <a:pt x="53" y="54"/>
                    </a:lnTo>
                    <a:lnTo>
                      <a:pt x="48" y="42"/>
                    </a:lnTo>
                    <a:lnTo>
                      <a:pt x="43" y="33"/>
                    </a:lnTo>
                    <a:lnTo>
                      <a:pt x="40" y="30"/>
                    </a:lnTo>
                    <a:lnTo>
                      <a:pt x="36" y="27"/>
                    </a:lnTo>
                    <a:close/>
                  </a:path>
                </a:pathLst>
              </a:custGeom>
              <a:solidFill>
                <a:srgbClr val="F0F0F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2" name="Freeform 77">
                <a:extLst>
                  <a:ext uri="{FF2B5EF4-FFF2-40B4-BE49-F238E27FC236}">
                    <a16:creationId xmlns:a16="http://schemas.microsoft.com/office/drawing/2014/main" id="{A9F75C99-0A09-4F3F-BC77-EBB4C15D5D44}"/>
                  </a:ext>
                </a:extLst>
              </p:cNvPr>
              <p:cNvSpPr>
                <a:spLocks/>
              </p:cNvSpPr>
              <p:nvPr/>
            </p:nvSpPr>
            <p:spPr bwMode="auto">
              <a:xfrm>
                <a:off x="3629" y="1032"/>
                <a:ext cx="172" cy="185"/>
              </a:xfrm>
              <a:custGeom>
                <a:avLst/>
                <a:gdLst>
                  <a:gd name="T0" fmla="*/ 35 w 172"/>
                  <a:gd name="T1" fmla="*/ 26 h 185"/>
                  <a:gd name="T2" fmla="*/ 35 w 172"/>
                  <a:gd name="T3" fmla="*/ 26 h 185"/>
                  <a:gd name="T4" fmla="*/ 19 w 172"/>
                  <a:gd name="T5" fmla="*/ 16 h 185"/>
                  <a:gd name="T6" fmla="*/ 6 w 172"/>
                  <a:gd name="T7" fmla="*/ 7 h 185"/>
                  <a:gd name="T8" fmla="*/ 2 w 172"/>
                  <a:gd name="T9" fmla="*/ 4 h 185"/>
                  <a:gd name="T10" fmla="*/ 0 w 172"/>
                  <a:gd name="T11" fmla="*/ 3 h 185"/>
                  <a:gd name="T12" fmla="*/ 0 w 172"/>
                  <a:gd name="T13" fmla="*/ 2 h 185"/>
                  <a:gd name="T14" fmla="*/ 1 w 172"/>
                  <a:gd name="T15" fmla="*/ 1 h 185"/>
                  <a:gd name="T16" fmla="*/ 2 w 172"/>
                  <a:gd name="T17" fmla="*/ 0 h 185"/>
                  <a:gd name="T18" fmla="*/ 9 w 172"/>
                  <a:gd name="T19" fmla="*/ 0 h 185"/>
                  <a:gd name="T20" fmla="*/ 9 w 172"/>
                  <a:gd name="T21" fmla="*/ 0 h 185"/>
                  <a:gd name="T22" fmla="*/ 28 w 172"/>
                  <a:gd name="T23" fmla="*/ 1 h 185"/>
                  <a:gd name="T24" fmla="*/ 39 w 172"/>
                  <a:gd name="T25" fmla="*/ 2 h 185"/>
                  <a:gd name="T26" fmla="*/ 49 w 172"/>
                  <a:gd name="T27" fmla="*/ 3 h 185"/>
                  <a:gd name="T28" fmla="*/ 60 w 172"/>
                  <a:gd name="T29" fmla="*/ 5 h 185"/>
                  <a:gd name="T30" fmla="*/ 69 w 172"/>
                  <a:gd name="T31" fmla="*/ 9 h 185"/>
                  <a:gd name="T32" fmla="*/ 77 w 172"/>
                  <a:gd name="T33" fmla="*/ 13 h 185"/>
                  <a:gd name="T34" fmla="*/ 81 w 172"/>
                  <a:gd name="T35" fmla="*/ 16 h 185"/>
                  <a:gd name="T36" fmla="*/ 84 w 172"/>
                  <a:gd name="T37" fmla="*/ 19 h 185"/>
                  <a:gd name="T38" fmla="*/ 84 w 172"/>
                  <a:gd name="T39" fmla="*/ 19 h 185"/>
                  <a:gd name="T40" fmla="*/ 118 w 172"/>
                  <a:gd name="T41" fmla="*/ 63 h 185"/>
                  <a:gd name="T42" fmla="*/ 136 w 172"/>
                  <a:gd name="T43" fmla="*/ 88 h 185"/>
                  <a:gd name="T44" fmla="*/ 148 w 172"/>
                  <a:gd name="T45" fmla="*/ 107 h 185"/>
                  <a:gd name="T46" fmla="*/ 148 w 172"/>
                  <a:gd name="T47" fmla="*/ 107 h 185"/>
                  <a:gd name="T48" fmla="*/ 153 w 172"/>
                  <a:gd name="T49" fmla="*/ 113 h 185"/>
                  <a:gd name="T50" fmla="*/ 159 w 172"/>
                  <a:gd name="T51" fmla="*/ 120 h 185"/>
                  <a:gd name="T52" fmla="*/ 164 w 172"/>
                  <a:gd name="T53" fmla="*/ 126 h 185"/>
                  <a:gd name="T54" fmla="*/ 170 w 172"/>
                  <a:gd name="T55" fmla="*/ 132 h 185"/>
                  <a:gd name="T56" fmla="*/ 172 w 172"/>
                  <a:gd name="T57" fmla="*/ 137 h 185"/>
                  <a:gd name="T58" fmla="*/ 172 w 172"/>
                  <a:gd name="T59" fmla="*/ 139 h 185"/>
                  <a:gd name="T60" fmla="*/ 171 w 172"/>
                  <a:gd name="T61" fmla="*/ 141 h 185"/>
                  <a:gd name="T62" fmla="*/ 169 w 172"/>
                  <a:gd name="T63" fmla="*/ 143 h 185"/>
                  <a:gd name="T64" fmla="*/ 166 w 172"/>
                  <a:gd name="T65" fmla="*/ 145 h 185"/>
                  <a:gd name="T66" fmla="*/ 161 w 172"/>
                  <a:gd name="T67" fmla="*/ 146 h 185"/>
                  <a:gd name="T68" fmla="*/ 155 w 172"/>
                  <a:gd name="T69" fmla="*/ 147 h 185"/>
                  <a:gd name="T70" fmla="*/ 155 w 172"/>
                  <a:gd name="T71" fmla="*/ 147 h 185"/>
                  <a:gd name="T72" fmla="*/ 146 w 172"/>
                  <a:gd name="T73" fmla="*/ 150 h 185"/>
                  <a:gd name="T74" fmla="*/ 125 w 172"/>
                  <a:gd name="T75" fmla="*/ 159 h 185"/>
                  <a:gd name="T76" fmla="*/ 112 w 172"/>
                  <a:gd name="T77" fmla="*/ 165 h 185"/>
                  <a:gd name="T78" fmla="*/ 98 w 172"/>
                  <a:gd name="T79" fmla="*/ 171 h 185"/>
                  <a:gd name="T80" fmla="*/ 87 w 172"/>
                  <a:gd name="T81" fmla="*/ 178 h 185"/>
                  <a:gd name="T82" fmla="*/ 78 w 172"/>
                  <a:gd name="T83" fmla="*/ 184 h 185"/>
                  <a:gd name="T84" fmla="*/ 78 w 172"/>
                  <a:gd name="T85" fmla="*/ 184 h 185"/>
                  <a:gd name="T86" fmla="*/ 76 w 172"/>
                  <a:gd name="T87" fmla="*/ 185 h 185"/>
                  <a:gd name="T88" fmla="*/ 74 w 172"/>
                  <a:gd name="T89" fmla="*/ 185 h 185"/>
                  <a:gd name="T90" fmla="*/ 73 w 172"/>
                  <a:gd name="T91" fmla="*/ 183 h 185"/>
                  <a:gd name="T92" fmla="*/ 71 w 172"/>
                  <a:gd name="T93" fmla="*/ 180 h 185"/>
                  <a:gd name="T94" fmla="*/ 69 w 172"/>
                  <a:gd name="T95" fmla="*/ 172 h 185"/>
                  <a:gd name="T96" fmla="*/ 67 w 172"/>
                  <a:gd name="T97" fmla="*/ 161 h 185"/>
                  <a:gd name="T98" fmla="*/ 64 w 172"/>
                  <a:gd name="T99" fmla="*/ 135 h 185"/>
                  <a:gd name="T100" fmla="*/ 61 w 172"/>
                  <a:gd name="T101" fmla="*/ 112 h 185"/>
                  <a:gd name="T102" fmla="*/ 61 w 172"/>
                  <a:gd name="T103" fmla="*/ 112 h 185"/>
                  <a:gd name="T104" fmla="*/ 59 w 172"/>
                  <a:gd name="T105" fmla="*/ 89 h 185"/>
                  <a:gd name="T106" fmla="*/ 58 w 172"/>
                  <a:gd name="T107" fmla="*/ 77 h 185"/>
                  <a:gd name="T108" fmla="*/ 55 w 172"/>
                  <a:gd name="T109" fmla="*/ 65 h 185"/>
                  <a:gd name="T110" fmla="*/ 52 w 172"/>
                  <a:gd name="T111" fmla="*/ 53 h 185"/>
                  <a:gd name="T112" fmla="*/ 48 w 172"/>
                  <a:gd name="T113" fmla="*/ 42 h 185"/>
                  <a:gd name="T114" fmla="*/ 42 w 172"/>
                  <a:gd name="T115" fmla="*/ 33 h 185"/>
                  <a:gd name="T116" fmla="*/ 39 w 172"/>
                  <a:gd name="T117" fmla="*/ 29 h 185"/>
                  <a:gd name="T118" fmla="*/ 35 w 172"/>
                  <a:gd name="T119" fmla="*/ 26 h 185"/>
                  <a:gd name="T120" fmla="*/ 35 w 172"/>
                  <a:gd name="T121" fmla="*/ 26 h 18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72" h="185">
                    <a:moveTo>
                      <a:pt x="35" y="26"/>
                    </a:moveTo>
                    <a:lnTo>
                      <a:pt x="35" y="26"/>
                    </a:lnTo>
                    <a:lnTo>
                      <a:pt x="19" y="16"/>
                    </a:lnTo>
                    <a:lnTo>
                      <a:pt x="6" y="7"/>
                    </a:lnTo>
                    <a:lnTo>
                      <a:pt x="2" y="4"/>
                    </a:lnTo>
                    <a:lnTo>
                      <a:pt x="0" y="3"/>
                    </a:lnTo>
                    <a:lnTo>
                      <a:pt x="0" y="2"/>
                    </a:lnTo>
                    <a:lnTo>
                      <a:pt x="1" y="1"/>
                    </a:lnTo>
                    <a:lnTo>
                      <a:pt x="2" y="0"/>
                    </a:lnTo>
                    <a:lnTo>
                      <a:pt x="9" y="0"/>
                    </a:lnTo>
                    <a:lnTo>
                      <a:pt x="28" y="1"/>
                    </a:lnTo>
                    <a:lnTo>
                      <a:pt x="39" y="2"/>
                    </a:lnTo>
                    <a:lnTo>
                      <a:pt x="49" y="3"/>
                    </a:lnTo>
                    <a:lnTo>
                      <a:pt x="60" y="5"/>
                    </a:lnTo>
                    <a:lnTo>
                      <a:pt x="69" y="9"/>
                    </a:lnTo>
                    <a:lnTo>
                      <a:pt x="77" y="13"/>
                    </a:lnTo>
                    <a:lnTo>
                      <a:pt x="81" y="16"/>
                    </a:lnTo>
                    <a:lnTo>
                      <a:pt x="84" y="19"/>
                    </a:lnTo>
                    <a:lnTo>
                      <a:pt x="118" y="63"/>
                    </a:lnTo>
                    <a:lnTo>
                      <a:pt x="136" y="88"/>
                    </a:lnTo>
                    <a:lnTo>
                      <a:pt x="148" y="107"/>
                    </a:lnTo>
                    <a:lnTo>
                      <a:pt x="153" y="113"/>
                    </a:lnTo>
                    <a:lnTo>
                      <a:pt x="159" y="120"/>
                    </a:lnTo>
                    <a:lnTo>
                      <a:pt x="164" y="126"/>
                    </a:lnTo>
                    <a:lnTo>
                      <a:pt x="170" y="132"/>
                    </a:lnTo>
                    <a:lnTo>
                      <a:pt x="172" y="137"/>
                    </a:lnTo>
                    <a:lnTo>
                      <a:pt x="172" y="139"/>
                    </a:lnTo>
                    <a:lnTo>
                      <a:pt x="171" y="141"/>
                    </a:lnTo>
                    <a:lnTo>
                      <a:pt x="169" y="143"/>
                    </a:lnTo>
                    <a:lnTo>
                      <a:pt x="166" y="145"/>
                    </a:lnTo>
                    <a:lnTo>
                      <a:pt x="161" y="146"/>
                    </a:lnTo>
                    <a:lnTo>
                      <a:pt x="155" y="147"/>
                    </a:lnTo>
                    <a:lnTo>
                      <a:pt x="146" y="150"/>
                    </a:lnTo>
                    <a:lnTo>
                      <a:pt x="125" y="159"/>
                    </a:lnTo>
                    <a:lnTo>
                      <a:pt x="112" y="165"/>
                    </a:lnTo>
                    <a:lnTo>
                      <a:pt x="98" y="171"/>
                    </a:lnTo>
                    <a:lnTo>
                      <a:pt x="87" y="178"/>
                    </a:lnTo>
                    <a:lnTo>
                      <a:pt x="78" y="184"/>
                    </a:lnTo>
                    <a:lnTo>
                      <a:pt x="76" y="185"/>
                    </a:lnTo>
                    <a:lnTo>
                      <a:pt x="74" y="185"/>
                    </a:lnTo>
                    <a:lnTo>
                      <a:pt x="73" y="183"/>
                    </a:lnTo>
                    <a:lnTo>
                      <a:pt x="71" y="180"/>
                    </a:lnTo>
                    <a:lnTo>
                      <a:pt x="69" y="172"/>
                    </a:lnTo>
                    <a:lnTo>
                      <a:pt x="67" y="161"/>
                    </a:lnTo>
                    <a:lnTo>
                      <a:pt x="64" y="135"/>
                    </a:lnTo>
                    <a:lnTo>
                      <a:pt x="61" y="112"/>
                    </a:lnTo>
                    <a:lnTo>
                      <a:pt x="59" y="89"/>
                    </a:lnTo>
                    <a:lnTo>
                      <a:pt x="58" y="77"/>
                    </a:lnTo>
                    <a:lnTo>
                      <a:pt x="55" y="65"/>
                    </a:lnTo>
                    <a:lnTo>
                      <a:pt x="52" y="53"/>
                    </a:lnTo>
                    <a:lnTo>
                      <a:pt x="48" y="42"/>
                    </a:lnTo>
                    <a:lnTo>
                      <a:pt x="42" y="33"/>
                    </a:lnTo>
                    <a:lnTo>
                      <a:pt x="39" y="29"/>
                    </a:lnTo>
                    <a:lnTo>
                      <a:pt x="35" y="26"/>
                    </a:lnTo>
                    <a:close/>
                  </a:path>
                </a:pathLst>
              </a:custGeom>
              <a:solidFill>
                <a:srgbClr val="E0E1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3" name="Freeform 78">
                <a:extLst>
                  <a:ext uri="{FF2B5EF4-FFF2-40B4-BE49-F238E27FC236}">
                    <a16:creationId xmlns:a16="http://schemas.microsoft.com/office/drawing/2014/main" id="{098E70F1-10D0-45C9-AC63-DB7BB8237D34}"/>
                  </a:ext>
                </a:extLst>
              </p:cNvPr>
              <p:cNvSpPr>
                <a:spLocks/>
              </p:cNvSpPr>
              <p:nvPr/>
            </p:nvSpPr>
            <p:spPr bwMode="auto">
              <a:xfrm>
                <a:off x="3632" y="1033"/>
                <a:ext cx="167" cy="183"/>
              </a:xfrm>
              <a:custGeom>
                <a:avLst/>
                <a:gdLst>
                  <a:gd name="T0" fmla="*/ 34 w 167"/>
                  <a:gd name="T1" fmla="*/ 26 h 183"/>
                  <a:gd name="T2" fmla="*/ 34 w 167"/>
                  <a:gd name="T3" fmla="*/ 26 h 183"/>
                  <a:gd name="T4" fmla="*/ 18 w 167"/>
                  <a:gd name="T5" fmla="*/ 16 h 183"/>
                  <a:gd name="T6" fmla="*/ 5 w 167"/>
                  <a:gd name="T7" fmla="*/ 7 h 183"/>
                  <a:gd name="T8" fmla="*/ 1 w 167"/>
                  <a:gd name="T9" fmla="*/ 4 h 183"/>
                  <a:gd name="T10" fmla="*/ 0 w 167"/>
                  <a:gd name="T11" fmla="*/ 1 h 183"/>
                  <a:gd name="T12" fmla="*/ 0 w 167"/>
                  <a:gd name="T13" fmla="*/ 0 h 183"/>
                  <a:gd name="T14" fmla="*/ 2 w 167"/>
                  <a:gd name="T15" fmla="*/ 0 h 183"/>
                  <a:gd name="T16" fmla="*/ 8 w 167"/>
                  <a:gd name="T17" fmla="*/ 0 h 183"/>
                  <a:gd name="T18" fmla="*/ 8 w 167"/>
                  <a:gd name="T19" fmla="*/ 0 h 183"/>
                  <a:gd name="T20" fmla="*/ 27 w 167"/>
                  <a:gd name="T21" fmla="*/ 1 h 183"/>
                  <a:gd name="T22" fmla="*/ 37 w 167"/>
                  <a:gd name="T23" fmla="*/ 2 h 183"/>
                  <a:gd name="T24" fmla="*/ 47 w 167"/>
                  <a:gd name="T25" fmla="*/ 3 h 183"/>
                  <a:gd name="T26" fmla="*/ 58 w 167"/>
                  <a:gd name="T27" fmla="*/ 6 h 183"/>
                  <a:gd name="T28" fmla="*/ 67 w 167"/>
                  <a:gd name="T29" fmla="*/ 9 h 183"/>
                  <a:gd name="T30" fmla="*/ 74 w 167"/>
                  <a:gd name="T31" fmla="*/ 13 h 183"/>
                  <a:gd name="T32" fmla="*/ 78 w 167"/>
                  <a:gd name="T33" fmla="*/ 16 h 183"/>
                  <a:gd name="T34" fmla="*/ 80 w 167"/>
                  <a:gd name="T35" fmla="*/ 19 h 183"/>
                  <a:gd name="T36" fmla="*/ 80 w 167"/>
                  <a:gd name="T37" fmla="*/ 19 h 183"/>
                  <a:gd name="T38" fmla="*/ 114 w 167"/>
                  <a:gd name="T39" fmla="*/ 63 h 183"/>
                  <a:gd name="T40" fmla="*/ 132 w 167"/>
                  <a:gd name="T41" fmla="*/ 87 h 183"/>
                  <a:gd name="T42" fmla="*/ 144 w 167"/>
                  <a:gd name="T43" fmla="*/ 106 h 183"/>
                  <a:gd name="T44" fmla="*/ 144 w 167"/>
                  <a:gd name="T45" fmla="*/ 106 h 183"/>
                  <a:gd name="T46" fmla="*/ 148 w 167"/>
                  <a:gd name="T47" fmla="*/ 112 h 183"/>
                  <a:gd name="T48" fmla="*/ 154 w 167"/>
                  <a:gd name="T49" fmla="*/ 119 h 183"/>
                  <a:gd name="T50" fmla="*/ 159 w 167"/>
                  <a:gd name="T51" fmla="*/ 125 h 183"/>
                  <a:gd name="T52" fmla="*/ 165 w 167"/>
                  <a:gd name="T53" fmla="*/ 130 h 183"/>
                  <a:gd name="T54" fmla="*/ 167 w 167"/>
                  <a:gd name="T55" fmla="*/ 136 h 183"/>
                  <a:gd name="T56" fmla="*/ 167 w 167"/>
                  <a:gd name="T57" fmla="*/ 138 h 183"/>
                  <a:gd name="T58" fmla="*/ 166 w 167"/>
                  <a:gd name="T59" fmla="*/ 140 h 183"/>
                  <a:gd name="T60" fmla="*/ 165 w 167"/>
                  <a:gd name="T61" fmla="*/ 142 h 183"/>
                  <a:gd name="T62" fmla="*/ 161 w 167"/>
                  <a:gd name="T63" fmla="*/ 144 h 183"/>
                  <a:gd name="T64" fmla="*/ 156 w 167"/>
                  <a:gd name="T65" fmla="*/ 145 h 183"/>
                  <a:gd name="T66" fmla="*/ 150 w 167"/>
                  <a:gd name="T67" fmla="*/ 146 h 183"/>
                  <a:gd name="T68" fmla="*/ 150 w 167"/>
                  <a:gd name="T69" fmla="*/ 146 h 183"/>
                  <a:gd name="T70" fmla="*/ 142 w 167"/>
                  <a:gd name="T71" fmla="*/ 149 h 183"/>
                  <a:gd name="T72" fmla="*/ 121 w 167"/>
                  <a:gd name="T73" fmla="*/ 158 h 183"/>
                  <a:gd name="T74" fmla="*/ 108 w 167"/>
                  <a:gd name="T75" fmla="*/ 163 h 183"/>
                  <a:gd name="T76" fmla="*/ 95 w 167"/>
                  <a:gd name="T77" fmla="*/ 169 h 183"/>
                  <a:gd name="T78" fmla="*/ 84 w 167"/>
                  <a:gd name="T79" fmla="*/ 176 h 183"/>
                  <a:gd name="T80" fmla="*/ 75 w 167"/>
                  <a:gd name="T81" fmla="*/ 182 h 183"/>
                  <a:gd name="T82" fmla="*/ 75 w 167"/>
                  <a:gd name="T83" fmla="*/ 182 h 183"/>
                  <a:gd name="T84" fmla="*/ 73 w 167"/>
                  <a:gd name="T85" fmla="*/ 183 h 183"/>
                  <a:gd name="T86" fmla="*/ 72 w 167"/>
                  <a:gd name="T87" fmla="*/ 183 h 183"/>
                  <a:gd name="T88" fmla="*/ 70 w 167"/>
                  <a:gd name="T89" fmla="*/ 181 h 183"/>
                  <a:gd name="T90" fmla="*/ 69 w 167"/>
                  <a:gd name="T91" fmla="*/ 178 h 183"/>
                  <a:gd name="T92" fmla="*/ 66 w 167"/>
                  <a:gd name="T93" fmla="*/ 170 h 183"/>
                  <a:gd name="T94" fmla="*/ 64 w 167"/>
                  <a:gd name="T95" fmla="*/ 160 h 183"/>
                  <a:gd name="T96" fmla="*/ 61 w 167"/>
                  <a:gd name="T97" fmla="*/ 134 h 183"/>
                  <a:gd name="T98" fmla="*/ 59 w 167"/>
                  <a:gd name="T99" fmla="*/ 111 h 183"/>
                  <a:gd name="T100" fmla="*/ 59 w 167"/>
                  <a:gd name="T101" fmla="*/ 111 h 183"/>
                  <a:gd name="T102" fmla="*/ 57 w 167"/>
                  <a:gd name="T103" fmla="*/ 89 h 183"/>
                  <a:gd name="T104" fmla="*/ 55 w 167"/>
                  <a:gd name="T105" fmla="*/ 77 h 183"/>
                  <a:gd name="T106" fmla="*/ 53 w 167"/>
                  <a:gd name="T107" fmla="*/ 65 h 183"/>
                  <a:gd name="T108" fmla="*/ 51 w 167"/>
                  <a:gd name="T109" fmla="*/ 53 h 183"/>
                  <a:gd name="T110" fmla="*/ 46 w 167"/>
                  <a:gd name="T111" fmla="*/ 41 h 183"/>
                  <a:gd name="T112" fmla="*/ 40 w 167"/>
                  <a:gd name="T113" fmla="*/ 33 h 183"/>
                  <a:gd name="T114" fmla="*/ 37 w 167"/>
                  <a:gd name="T115" fmla="*/ 29 h 183"/>
                  <a:gd name="T116" fmla="*/ 34 w 167"/>
                  <a:gd name="T117" fmla="*/ 26 h 183"/>
                  <a:gd name="T118" fmla="*/ 34 w 167"/>
                  <a:gd name="T119" fmla="*/ 26 h 18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67" h="183">
                    <a:moveTo>
                      <a:pt x="34" y="26"/>
                    </a:moveTo>
                    <a:lnTo>
                      <a:pt x="34" y="26"/>
                    </a:lnTo>
                    <a:lnTo>
                      <a:pt x="18" y="16"/>
                    </a:lnTo>
                    <a:lnTo>
                      <a:pt x="5" y="7"/>
                    </a:lnTo>
                    <a:lnTo>
                      <a:pt x="1" y="4"/>
                    </a:lnTo>
                    <a:lnTo>
                      <a:pt x="0" y="1"/>
                    </a:lnTo>
                    <a:lnTo>
                      <a:pt x="0" y="0"/>
                    </a:lnTo>
                    <a:lnTo>
                      <a:pt x="2" y="0"/>
                    </a:lnTo>
                    <a:lnTo>
                      <a:pt x="8" y="0"/>
                    </a:lnTo>
                    <a:lnTo>
                      <a:pt x="27" y="1"/>
                    </a:lnTo>
                    <a:lnTo>
                      <a:pt x="37" y="2"/>
                    </a:lnTo>
                    <a:lnTo>
                      <a:pt x="47" y="3"/>
                    </a:lnTo>
                    <a:lnTo>
                      <a:pt x="58" y="6"/>
                    </a:lnTo>
                    <a:lnTo>
                      <a:pt x="67" y="9"/>
                    </a:lnTo>
                    <a:lnTo>
                      <a:pt x="74" y="13"/>
                    </a:lnTo>
                    <a:lnTo>
                      <a:pt x="78" y="16"/>
                    </a:lnTo>
                    <a:lnTo>
                      <a:pt x="80" y="19"/>
                    </a:lnTo>
                    <a:lnTo>
                      <a:pt x="114" y="63"/>
                    </a:lnTo>
                    <a:lnTo>
                      <a:pt x="132" y="87"/>
                    </a:lnTo>
                    <a:lnTo>
                      <a:pt x="144" y="106"/>
                    </a:lnTo>
                    <a:lnTo>
                      <a:pt x="148" y="112"/>
                    </a:lnTo>
                    <a:lnTo>
                      <a:pt x="154" y="119"/>
                    </a:lnTo>
                    <a:lnTo>
                      <a:pt x="159" y="125"/>
                    </a:lnTo>
                    <a:lnTo>
                      <a:pt x="165" y="130"/>
                    </a:lnTo>
                    <a:lnTo>
                      <a:pt x="167" y="136"/>
                    </a:lnTo>
                    <a:lnTo>
                      <a:pt x="167" y="138"/>
                    </a:lnTo>
                    <a:lnTo>
                      <a:pt x="166" y="140"/>
                    </a:lnTo>
                    <a:lnTo>
                      <a:pt x="165" y="142"/>
                    </a:lnTo>
                    <a:lnTo>
                      <a:pt x="161" y="144"/>
                    </a:lnTo>
                    <a:lnTo>
                      <a:pt x="156" y="145"/>
                    </a:lnTo>
                    <a:lnTo>
                      <a:pt x="150" y="146"/>
                    </a:lnTo>
                    <a:lnTo>
                      <a:pt x="142" y="149"/>
                    </a:lnTo>
                    <a:lnTo>
                      <a:pt x="121" y="158"/>
                    </a:lnTo>
                    <a:lnTo>
                      <a:pt x="108" y="163"/>
                    </a:lnTo>
                    <a:lnTo>
                      <a:pt x="95" y="169"/>
                    </a:lnTo>
                    <a:lnTo>
                      <a:pt x="84" y="176"/>
                    </a:lnTo>
                    <a:lnTo>
                      <a:pt x="75" y="182"/>
                    </a:lnTo>
                    <a:lnTo>
                      <a:pt x="73" y="183"/>
                    </a:lnTo>
                    <a:lnTo>
                      <a:pt x="72" y="183"/>
                    </a:lnTo>
                    <a:lnTo>
                      <a:pt x="70" y="181"/>
                    </a:lnTo>
                    <a:lnTo>
                      <a:pt x="69" y="178"/>
                    </a:lnTo>
                    <a:lnTo>
                      <a:pt x="66" y="170"/>
                    </a:lnTo>
                    <a:lnTo>
                      <a:pt x="64" y="160"/>
                    </a:lnTo>
                    <a:lnTo>
                      <a:pt x="61" y="134"/>
                    </a:lnTo>
                    <a:lnTo>
                      <a:pt x="59" y="111"/>
                    </a:lnTo>
                    <a:lnTo>
                      <a:pt x="57" y="89"/>
                    </a:lnTo>
                    <a:lnTo>
                      <a:pt x="55" y="77"/>
                    </a:lnTo>
                    <a:lnTo>
                      <a:pt x="53" y="65"/>
                    </a:lnTo>
                    <a:lnTo>
                      <a:pt x="51" y="53"/>
                    </a:lnTo>
                    <a:lnTo>
                      <a:pt x="46" y="41"/>
                    </a:lnTo>
                    <a:lnTo>
                      <a:pt x="40" y="33"/>
                    </a:lnTo>
                    <a:lnTo>
                      <a:pt x="37" y="29"/>
                    </a:lnTo>
                    <a:lnTo>
                      <a:pt x="34" y="26"/>
                    </a:lnTo>
                    <a:close/>
                  </a:path>
                </a:pathLst>
              </a:custGeom>
              <a:solidFill>
                <a:srgbClr val="D1D3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4" name="Freeform 79">
                <a:extLst>
                  <a:ext uri="{FF2B5EF4-FFF2-40B4-BE49-F238E27FC236}">
                    <a16:creationId xmlns:a16="http://schemas.microsoft.com/office/drawing/2014/main" id="{3352C574-3C49-4830-B55E-3B2B3762887A}"/>
                  </a:ext>
                </a:extLst>
              </p:cNvPr>
              <p:cNvSpPr>
                <a:spLocks/>
              </p:cNvSpPr>
              <p:nvPr/>
            </p:nvSpPr>
            <p:spPr bwMode="auto">
              <a:xfrm>
                <a:off x="3634" y="1034"/>
                <a:ext cx="163" cy="181"/>
              </a:xfrm>
              <a:custGeom>
                <a:avLst/>
                <a:gdLst>
                  <a:gd name="T0" fmla="*/ 33 w 163"/>
                  <a:gd name="T1" fmla="*/ 26 h 181"/>
                  <a:gd name="T2" fmla="*/ 33 w 163"/>
                  <a:gd name="T3" fmla="*/ 26 h 181"/>
                  <a:gd name="T4" fmla="*/ 18 w 163"/>
                  <a:gd name="T5" fmla="*/ 15 h 181"/>
                  <a:gd name="T6" fmla="*/ 5 w 163"/>
                  <a:gd name="T7" fmla="*/ 7 h 181"/>
                  <a:gd name="T8" fmla="*/ 2 w 163"/>
                  <a:gd name="T9" fmla="*/ 3 h 181"/>
                  <a:gd name="T10" fmla="*/ 0 w 163"/>
                  <a:gd name="T11" fmla="*/ 1 h 181"/>
                  <a:gd name="T12" fmla="*/ 1 w 163"/>
                  <a:gd name="T13" fmla="*/ 0 h 181"/>
                  <a:gd name="T14" fmla="*/ 2 w 163"/>
                  <a:gd name="T15" fmla="*/ 0 h 181"/>
                  <a:gd name="T16" fmla="*/ 9 w 163"/>
                  <a:gd name="T17" fmla="*/ 0 h 181"/>
                  <a:gd name="T18" fmla="*/ 9 w 163"/>
                  <a:gd name="T19" fmla="*/ 0 h 181"/>
                  <a:gd name="T20" fmla="*/ 27 w 163"/>
                  <a:gd name="T21" fmla="*/ 1 h 181"/>
                  <a:gd name="T22" fmla="*/ 36 w 163"/>
                  <a:gd name="T23" fmla="*/ 2 h 181"/>
                  <a:gd name="T24" fmla="*/ 46 w 163"/>
                  <a:gd name="T25" fmla="*/ 3 h 181"/>
                  <a:gd name="T26" fmla="*/ 56 w 163"/>
                  <a:gd name="T27" fmla="*/ 6 h 181"/>
                  <a:gd name="T28" fmla="*/ 65 w 163"/>
                  <a:gd name="T29" fmla="*/ 9 h 181"/>
                  <a:gd name="T30" fmla="*/ 72 w 163"/>
                  <a:gd name="T31" fmla="*/ 14 h 181"/>
                  <a:gd name="T32" fmla="*/ 78 w 163"/>
                  <a:gd name="T33" fmla="*/ 20 h 181"/>
                  <a:gd name="T34" fmla="*/ 78 w 163"/>
                  <a:gd name="T35" fmla="*/ 20 h 181"/>
                  <a:gd name="T36" fmla="*/ 111 w 163"/>
                  <a:gd name="T37" fmla="*/ 63 h 181"/>
                  <a:gd name="T38" fmla="*/ 128 w 163"/>
                  <a:gd name="T39" fmla="*/ 87 h 181"/>
                  <a:gd name="T40" fmla="*/ 140 w 163"/>
                  <a:gd name="T41" fmla="*/ 105 h 181"/>
                  <a:gd name="T42" fmla="*/ 140 w 163"/>
                  <a:gd name="T43" fmla="*/ 105 h 181"/>
                  <a:gd name="T44" fmla="*/ 144 w 163"/>
                  <a:gd name="T45" fmla="*/ 112 h 181"/>
                  <a:gd name="T46" fmla="*/ 150 w 163"/>
                  <a:gd name="T47" fmla="*/ 118 h 181"/>
                  <a:gd name="T48" fmla="*/ 155 w 163"/>
                  <a:gd name="T49" fmla="*/ 124 h 181"/>
                  <a:gd name="T50" fmla="*/ 161 w 163"/>
                  <a:gd name="T51" fmla="*/ 129 h 181"/>
                  <a:gd name="T52" fmla="*/ 163 w 163"/>
                  <a:gd name="T53" fmla="*/ 135 h 181"/>
                  <a:gd name="T54" fmla="*/ 163 w 163"/>
                  <a:gd name="T55" fmla="*/ 137 h 181"/>
                  <a:gd name="T56" fmla="*/ 162 w 163"/>
                  <a:gd name="T57" fmla="*/ 139 h 181"/>
                  <a:gd name="T58" fmla="*/ 161 w 163"/>
                  <a:gd name="T59" fmla="*/ 141 h 181"/>
                  <a:gd name="T60" fmla="*/ 157 w 163"/>
                  <a:gd name="T61" fmla="*/ 142 h 181"/>
                  <a:gd name="T62" fmla="*/ 153 w 163"/>
                  <a:gd name="T63" fmla="*/ 144 h 181"/>
                  <a:gd name="T64" fmla="*/ 147 w 163"/>
                  <a:gd name="T65" fmla="*/ 145 h 181"/>
                  <a:gd name="T66" fmla="*/ 147 w 163"/>
                  <a:gd name="T67" fmla="*/ 145 h 181"/>
                  <a:gd name="T68" fmla="*/ 138 w 163"/>
                  <a:gd name="T69" fmla="*/ 148 h 181"/>
                  <a:gd name="T70" fmla="*/ 118 w 163"/>
                  <a:gd name="T71" fmla="*/ 157 h 181"/>
                  <a:gd name="T72" fmla="*/ 106 w 163"/>
                  <a:gd name="T73" fmla="*/ 162 h 181"/>
                  <a:gd name="T74" fmla="*/ 93 w 163"/>
                  <a:gd name="T75" fmla="*/ 168 h 181"/>
                  <a:gd name="T76" fmla="*/ 82 w 163"/>
                  <a:gd name="T77" fmla="*/ 174 h 181"/>
                  <a:gd name="T78" fmla="*/ 73 w 163"/>
                  <a:gd name="T79" fmla="*/ 180 h 181"/>
                  <a:gd name="T80" fmla="*/ 73 w 163"/>
                  <a:gd name="T81" fmla="*/ 180 h 181"/>
                  <a:gd name="T82" fmla="*/ 72 w 163"/>
                  <a:gd name="T83" fmla="*/ 181 h 181"/>
                  <a:gd name="T84" fmla="*/ 70 w 163"/>
                  <a:gd name="T85" fmla="*/ 181 h 181"/>
                  <a:gd name="T86" fmla="*/ 69 w 163"/>
                  <a:gd name="T87" fmla="*/ 179 h 181"/>
                  <a:gd name="T88" fmla="*/ 67 w 163"/>
                  <a:gd name="T89" fmla="*/ 176 h 181"/>
                  <a:gd name="T90" fmla="*/ 65 w 163"/>
                  <a:gd name="T91" fmla="*/ 169 h 181"/>
                  <a:gd name="T92" fmla="*/ 63 w 163"/>
                  <a:gd name="T93" fmla="*/ 158 h 181"/>
                  <a:gd name="T94" fmla="*/ 60 w 163"/>
                  <a:gd name="T95" fmla="*/ 133 h 181"/>
                  <a:gd name="T96" fmla="*/ 58 w 163"/>
                  <a:gd name="T97" fmla="*/ 110 h 181"/>
                  <a:gd name="T98" fmla="*/ 58 w 163"/>
                  <a:gd name="T99" fmla="*/ 110 h 181"/>
                  <a:gd name="T100" fmla="*/ 56 w 163"/>
                  <a:gd name="T101" fmla="*/ 88 h 181"/>
                  <a:gd name="T102" fmla="*/ 54 w 163"/>
                  <a:gd name="T103" fmla="*/ 76 h 181"/>
                  <a:gd name="T104" fmla="*/ 52 w 163"/>
                  <a:gd name="T105" fmla="*/ 64 h 181"/>
                  <a:gd name="T106" fmla="*/ 49 w 163"/>
                  <a:gd name="T107" fmla="*/ 52 h 181"/>
                  <a:gd name="T108" fmla="*/ 45 w 163"/>
                  <a:gd name="T109" fmla="*/ 41 h 181"/>
                  <a:gd name="T110" fmla="*/ 40 w 163"/>
                  <a:gd name="T111" fmla="*/ 32 h 181"/>
                  <a:gd name="T112" fmla="*/ 37 w 163"/>
                  <a:gd name="T113" fmla="*/ 29 h 181"/>
                  <a:gd name="T114" fmla="*/ 33 w 163"/>
                  <a:gd name="T115" fmla="*/ 26 h 181"/>
                  <a:gd name="T116" fmla="*/ 33 w 163"/>
                  <a:gd name="T117" fmla="*/ 26 h 18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63" h="181">
                    <a:moveTo>
                      <a:pt x="33" y="26"/>
                    </a:moveTo>
                    <a:lnTo>
                      <a:pt x="33" y="26"/>
                    </a:lnTo>
                    <a:lnTo>
                      <a:pt x="18" y="15"/>
                    </a:lnTo>
                    <a:lnTo>
                      <a:pt x="5" y="7"/>
                    </a:lnTo>
                    <a:lnTo>
                      <a:pt x="2" y="3"/>
                    </a:lnTo>
                    <a:lnTo>
                      <a:pt x="0" y="1"/>
                    </a:lnTo>
                    <a:lnTo>
                      <a:pt x="1" y="0"/>
                    </a:lnTo>
                    <a:lnTo>
                      <a:pt x="2" y="0"/>
                    </a:lnTo>
                    <a:lnTo>
                      <a:pt x="9" y="0"/>
                    </a:lnTo>
                    <a:lnTo>
                      <a:pt x="27" y="1"/>
                    </a:lnTo>
                    <a:lnTo>
                      <a:pt x="36" y="2"/>
                    </a:lnTo>
                    <a:lnTo>
                      <a:pt x="46" y="3"/>
                    </a:lnTo>
                    <a:lnTo>
                      <a:pt x="56" y="6"/>
                    </a:lnTo>
                    <a:lnTo>
                      <a:pt x="65" y="9"/>
                    </a:lnTo>
                    <a:lnTo>
                      <a:pt x="72" y="14"/>
                    </a:lnTo>
                    <a:lnTo>
                      <a:pt x="78" y="20"/>
                    </a:lnTo>
                    <a:lnTo>
                      <a:pt x="111" y="63"/>
                    </a:lnTo>
                    <a:lnTo>
                      <a:pt x="128" y="87"/>
                    </a:lnTo>
                    <a:lnTo>
                      <a:pt x="140" y="105"/>
                    </a:lnTo>
                    <a:lnTo>
                      <a:pt x="144" y="112"/>
                    </a:lnTo>
                    <a:lnTo>
                      <a:pt x="150" y="118"/>
                    </a:lnTo>
                    <a:lnTo>
                      <a:pt x="155" y="124"/>
                    </a:lnTo>
                    <a:lnTo>
                      <a:pt x="161" y="129"/>
                    </a:lnTo>
                    <a:lnTo>
                      <a:pt x="163" y="135"/>
                    </a:lnTo>
                    <a:lnTo>
                      <a:pt x="163" y="137"/>
                    </a:lnTo>
                    <a:lnTo>
                      <a:pt x="162" y="139"/>
                    </a:lnTo>
                    <a:lnTo>
                      <a:pt x="161" y="141"/>
                    </a:lnTo>
                    <a:lnTo>
                      <a:pt x="157" y="142"/>
                    </a:lnTo>
                    <a:lnTo>
                      <a:pt x="153" y="144"/>
                    </a:lnTo>
                    <a:lnTo>
                      <a:pt x="147" y="145"/>
                    </a:lnTo>
                    <a:lnTo>
                      <a:pt x="138" y="148"/>
                    </a:lnTo>
                    <a:lnTo>
                      <a:pt x="118" y="157"/>
                    </a:lnTo>
                    <a:lnTo>
                      <a:pt x="106" y="162"/>
                    </a:lnTo>
                    <a:lnTo>
                      <a:pt x="93" y="168"/>
                    </a:lnTo>
                    <a:lnTo>
                      <a:pt x="82" y="174"/>
                    </a:lnTo>
                    <a:lnTo>
                      <a:pt x="73" y="180"/>
                    </a:lnTo>
                    <a:lnTo>
                      <a:pt x="72" y="181"/>
                    </a:lnTo>
                    <a:lnTo>
                      <a:pt x="70" y="181"/>
                    </a:lnTo>
                    <a:lnTo>
                      <a:pt x="69" y="179"/>
                    </a:lnTo>
                    <a:lnTo>
                      <a:pt x="67" y="176"/>
                    </a:lnTo>
                    <a:lnTo>
                      <a:pt x="65" y="169"/>
                    </a:lnTo>
                    <a:lnTo>
                      <a:pt x="63" y="158"/>
                    </a:lnTo>
                    <a:lnTo>
                      <a:pt x="60" y="133"/>
                    </a:lnTo>
                    <a:lnTo>
                      <a:pt x="58" y="110"/>
                    </a:lnTo>
                    <a:lnTo>
                      <a:pt x="56" y="88"/>
                    </a:lnTo>
                    <a:lnTo>
                      <a:pt x="54" y="76"/>
                    </a:lnTo>
                    <a:lnTo>
                      <a:pt x="52" y="64"/>
                    </a:lnTo>
                    <a:lnTo>
                      <a:pt x="49" y="52"/>
                    </a:lnTo>
                    <a:lnTo>
                      <a:pt x="45" y="41"/>
                    </a:lnTo>
                    <a:lnTo>
                      <a:pt x="40" y="32"/>
                    </a:lnTo>
                    <a:lnTo>
                      <a:pt x="37" y="29"/>
                    </a:lnTo>
                    <a:lnTo>
                      <a:pt x="33" y="26"/>
                    </a:lnTo>
                    <a:close/>
                  </a:path>
                </a:pathLst>
              </a:custGeom>
              <a:solidFill>
                <a:srgbClr val="C2C5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5" name="Freeform 80">
                <a:extLst>
                  <a:ext uri="{FF2B5EF4-FFF2-40B4-BE49-F238E27FC236}">
                    <a16:creationId xmlns:a16="http://schemas.microsoft.com/office/drawing/2014/main" id="{AC845C9A-8CE2-4B29-84B1-7CDB0A4A06B0}"/>
                  </a:ext>
                </a:extLst>
              </p:cNvPr>
              <p:cNvSpPr>
                <a:spLocks/>
              </p:cNvSpPr>
              <p:nvPr/>
            </p:nvSpPr>
            <p:spPr bwMode="auto">
              <a:xfrm>
                <a:off x="3637" y="1034"/>
                <a:ext cx="158" cy="180"/>
              </a:xfrm>
              <a:custGeom>
                <a:avLst/>
                <a:gdLst>
                  <a:gd name="T0" fmla="*/ 32 w 158"/>
                  <a:gd name="T1" fmla="*/ 26 h 180"/>
                  <a:gd name="T2" fmla="*/ 32 w 158"/>
                  <a:gd name="T3" fmla="*/ 26 h 180"/>
                  <a:gd name="T4" fmla="*/ 17 w 158"/>
                  <a:gd name="T5" fmla="*/ 16 h 180"/>
                  <a:gd name="T6" fmla="*/ 5 w 158"/>
                  <a:gd name="T7" fmla="*/ 8 h 180"/>
                  <a:gd name="T8" fmla="*/ 1 w 158"/>
                  <a:gd name="T9" fmla="*/ 4 h 180"/>
                  <a:gd name="T10" fmla="*/ 0 w 158"/>
                  <a:gd name="T11" fmla="*/ 2 h 180"/>
                  <a:gd name="T12" fmla="*/ 1 w 158"/>
                  <a:gd name="T13" fmla="*/ 1 h 180"/>
                  <a:gd name="T14" fmla="*/ 2 w 158"/>
                  <a:gd name="T15" fmla="*/ 0 h 180"/>
                  <a:gd name="T16" fmla="*/ 8 w 158"/>
                  <a:gd name="T17" fmla="*/ 0 h 180"/>
                  <a:gd name="T18" fmla="*/ 8 w 158"/>
                  <a:gd name="T19" fmla="*/ 0 h 180"/>
                  <a:gd name="T20" fmla="*/ 25 w 158"/>
                  <a:gd name="T21" fmla="*/ 2 h 180"/>
                  <a:gd name="T22" fmla="*/ 35 w 158"/>
                  <a:gd name="T23" fmla="*/ 3 h 180"/>
                  <a:gd name="T24" fmla="*/ 44 w 158"/>
                  <a:gd name="T25" fmla="*/ 5 h 180"/>
                  <a:gd name="T26" fmla="*/ 54 w 158"/>
                  <a:gd name="T27" fmla="*/ 7 h 180"/>
                  <a:gd name="T28" fmla="*/ 62 w 158"/>
                  <a:gd name="T29" fmla="*/ 11 h 180"/>
                  <a:gd name="T30" fmla="*/ 69 w 158"/>
                  <a:gd name="T31" fmla="*/ 15 h 180"/>
                  <a:gd name="T32" fmla="*/ 75 w 158"/>
                  <a:gd name="T33" fmla="*/ 21 h 180"/>
                  <a:gd name="T34" fmla="*/ 75 w 158"/>
                  <a:gd name="T35" fmla="*/ 21 h 180"/>
                  <a:gd name="T36" fmla="*/ 107 w 158"/>
                  <a:gd name="T37" fmla="*/ 64 h 180"/>
                  <a:gd name="T38" fmla="*/ 124 w 158"/>
                  <a:gd name="T39" fmla="*/ 87 h 180"/>
                  <a:gd name="T40" fmla="*/ 135 w 158"/>
                  <a:gd name="T41" fmla="*/ 105 h 180"/>
                  <a:gd name="T42" fmla="*/ 135 w 158"/>
                  <a:gd name="T43" fmla="*/ 105 h 180"/>
                  <a:gd name="T44" fmla="*/ 140 w 158"/>
                  <a:gd name="T45" fmla="*/ 112 h 180"/>
                  <a:gd name="T46" fmla="*/ 145 w 158"/>
                  <a:gd name="T47" fmla="*/ 118 h 180"/>
                  <a:gd name="T48" fmla="*/ 150 w 158"/>
                  <a:gd name="T49" fmla="*/ 124 h 180"/>
                  <a:gd name="T50" fmla="*/ 155 w 158"/>
                  <a:gd name="T51" fmla="*/ 129 h 180"/>
                  <a:gd name="T52" fmla="*/ 158 w 158"/>
                  <a:gd name="T53" fmla="*/ 134 h 180"/>
                  <a:gd name="T54" fmla="*/ 158 w 158"/>
                  <a:gd name="T55" fmla="*/ 137 h 180"/>
                  <a:gd name="T56" fmla="*/ 158 w 158"/>
                  <a:gd name="T57" fmla="*/ 139 h 180"/>
                  <a:gd name="T58" fmla="*/ 155 w 158"/>
                  <a:gd name="T59" fmla="*/ 141 h 180"/>
                  <a:gd name="T60" fmla="*/ 152 w 158"/>
                  <a:gd name="T61" fmla="*/ 142 h 180"/>
                  <a:gd name="T62" fmla="*/ 148 w 158"/>
                  <a:gd name="T63" fmla="*/ 144 h 180"/>
                  <a:gd name="T64" fmla="*/ 143 w 158"/>
                  <a:gd name="T65" fmla="*/ 145 h 180"/>
                  <a:gd name="T66" fmla="*/ 143 w 158"/>
                  <a:gd name="T67" fmla="*/ 145 h 180"/>
                  <a:gd name="T68" fmla="*/ 134 w 158"/>
                  <a:gd name="T69" fmla="*/ 148 h 180"/>
                  <a:gd name="T70" fmla="*/ 114 w 158"/>
                  <a:gd name="T71" fmla="*/ 155 h 180"/>
                  <a:gd name="T72" fmla="*/ 90 w 158"/>
                  <a:gd name="T73" fmla="*/ 167 h 180"/>
                  <a:gd name="T74" fmla="*/ 79 w 158"/>
                  <a:gd name="T75" fmla="*/ 173 h 180"/>
                  <a:gd name="T76" fmla="*/ 71 w 158"/>
                  <a:gd name="T77" fmla="*/ 179 h 180"/>
                  <a:gd name="T78" fmla="*/ 71 w 158"/>
                  <a:gd name="T79" fmla="*/ 179 h 180"/>
                  <a:gd name="T80" fmla="*/ 69 w 158"/>
                  <a:gd name="T81" fmla="*/ 180 h 180"/>
                  <a:gd name="T82" fmla="*/ 67 w 158"/>
                  <a:gd name="T83" fmla="*/ 180 h 180"/>
                  <a:gd name="T84" fmla="*/ 66 w 158"/>
                  <a:gd name="T85" fmla="*/ 178 h 180"/>
                  <a:gd name="T86" fmla="*/ 65 w 158"/>
                  <a:gd name="T87" fmla="*/ 176 h 180"/>
                  <a:gd name="T88" fmla="*/ 62 w 158"/>
                  <a:gd name="T89" fmla="*/ 168 h 180"/>
                  <a:gd name="T90" fmla="*/ 60 w 158"/>
                  <a:gd name="T91" fmla="*/ 158 h 180"/>
                  <a:gd name="T92" fmla="*/ 58 w 158"/>
                  <a:gd name="T93" fmla="*/ 133 h 180"/>
                  <a:gd name="T94" fmla="*/ 55 w 158"/>
                  <a:gd name="T95" fmla="*/ 111 h 180"/>
                  <a:gd name="T96" fmla="*/ 55 w 158"/>
                  <a:gd name="T97" fmla="*/ 111 h 180"/>
                  <a:gd name="T98" fmla="*/ 53 w 158"/>
                  <a:gd name="T99" fmla="*/ 88 h 180"/>
                  <a:gd name="T100" fmla="*/ 52 w 158"/>
                  <a:gd name="T101" fmla="*/ 77 h 180"/>
                  <a:gd name="T102" fmla="*/ 50 w 158"/>
                  <a:gd name="T103" fmla="*/ 64 h 180"/>
                  <a:gd name="T104" fmla="*/ 47 w 158"/>
                  <a:gd name="T105" fmla="*/ 53 h 180"/>
                  <a:gd name="T106" fmla="*/ 43 w 158"/>
                  <a:gd name="T107" fmla="*/ 41 h 180"/>
                  <a:gd name="T108" fmla="*/ 38 w 158"/>
                  <a:gd name="T109" fmla="*/ 33 h 180"/>
                  <a:gd name="T110" fmla="*/ 35 w 158"/>
                  <a:gd name="T111" fmla="*/ 29 h 180"/>
                  <a:gd name="T112" fmla="*/ 32 w 158"/>
                  <a:gd name="T113" fmla="*/ 26 h 180"/>
                  <a:gd name="T114" fmla="*/ 32 w 158"/>
                  <a:gd name="T115" fmla="*/ 26 h 18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158" h="180">
                    <a:moveTo>
                      <a:pt x="32" y="26"/>
                    </a:moveTo>
                    <a:lnTo>
                      <a:pt x="32" y="26"/>
                    </a:lnTo>
                    <a:lnTo>
                      <a:pt x="17" y="16"/>
                    </a:lnTo>
                    <a:lnTo>
                      <a:pt x="5" y="8"/>
                    </a:lnTo>
                    <a:lnTo>
                      <a:pt x="1" y="4"/>
                    </a:lnTo>
                    <a:lnTo>
                      <a:pt x="0" y="2"/>
                    </a:lnTo>
                    <a:lnTo>
                      <a:pt x="1" y="1"/>
                    </a:lnTo>
                    <a:lnTo>
                      <a:pt x="2" y="0"/>
                    </a:lnTo>
                    <a:lnTo>
                      <a:pt x="8" y="0"/>
                    </a:lnTo>
                    <a:lnTo>
                      <a:pt x="25" y="2"/>
                    </a:lnTo>
                    <a:lnTo>
                      <a:pt x="35" y="3"/>
                    </a:lnTo>
                    <a:lnTo>
                      <a:pt x="44" y="5"/>
                    </a:lnTo>
                    <a:lnTo>
                      <a:pt x="54" y="7"/>
                    </a:lnTo>
                    <a:lnTo>
                      <a:pt x="62" y="11"/>
                    </a:lnTo>
                    <a:lnTo>
                      <a:pt x="69" y="15"/>
                    </a:lnTo>
                    <a:lnTo>
                      <a:pt x="75" y="21"/>
                    </a:lnTo>
                    <a:lnTo>
                      <a:pt x="107" y="64"/>
                    </a:lnTo>
                    <a:lnTo>
                      <a:pt x="124" y="87"/>
                    </a:lnTo>
                    <a:lnTo>
                      <a:pt x="135" y="105"/>
                    </a:lnTo>
                    <a:lnTo>
                      <a:pt x="140" y="112"/>
                    </a:lnTo>
                    <a:lnTo>
                      <a:pt x="145" y="118"/>
                    </a:lnTo>
                    <a:lnTo>
                      <a:pt x="150" y="124"/>
                    </a:lnTo>
                    <a:lnTo>
                      <a:pt x="155" y="129"/>
                    </a:lnTo>
                    <a:lnTo>
                      <a:pt x="158" y="134"/>
                    </a:lnTo>
                    <a:lnTo>
                      <a:pt x="158" y="137"/>
                    </a:lnTo>
                    <a:lnTo>
                      <a:pt x="158" y="139"/>
                    </a:lnTo>
                    <a:lnTo>
                      <a:pt x="155" y="141"/>
                    </a:lnTo>
                    <a:lnTo>
                      <a:pt x="152" y="142"/>
                    </a:lnTo>
                    <a:lnTo>
                      <a:pt x="148" y="144"/>
                    </a:lnTo>
                    <a:lnTo>
                      <a:pt x="143" y="145"/>
                    </a:lnTo>
                    <a:lnTo>
                      <a:pt x="134" y="148"/>
                    </a:lnTo>
                    <a:lnTo>
                      <a:pt x="114" y="155"/>
                    </a:lnTo>
                    <a:lnTo>
                      <a:pt x="90" y="167"/>
                    </a:lnTo>
                    <a:lnTo>
                      <a:pt x="79" y="173"/>
                    </a:lnTo>
                    <a:lnTo>
                      <a:pt x="71" y="179"/>
                    </a:lnTo>
                    <a:lnTo>
                      <a:pt x="69" y="180"/>
                    </a:lnTo>
                    <a:lnTo>
                      <a:pt x="67" y="180"/>
                    </a:lnTo>
                    <a:lnTo>
                      <a:pt x="66" y="178"/>
                    </a:lnTo>
                    <a:lnTo>
                      <a:pt x="65" y="176"/>
                    </a:lnTo>
                    <a:lnTo>
                      <a:pt x="62" y="168"/>
                    </a:lnTo>
                    <a:lnTo>
                      <a:pt x="60" y="158"/>
                    </a:lnTo>
                    <a:lnTo>
                      <a:pt x="58" y="133"/>
                    </a:lnTo>
                    <a:lnTo>
                      <a:pt x="55" y="111"/>
                    </a:lnTo>
                    <a:lnTo>
                      <a:pt x="53" y="88"/>
                    </a:lnTo>
                    <a:lnTo>
                      <a:pt x="52" y="77"/>
                    </a:lnTo>
                    <a:lnTo>
                      <a:pt x="50" y="64"/>
                    </a:lnTo>
                    <a:lnTo>
                      <a:pt x="47" y="53"/>
                    </a:lnTo>
                    <a:lnTo>
                      <a:pt x="43" y="41"/>
                    </a:lnTo>
                    <a:lnTo>
                      <a:pt x="38" y="33"/>
                    </a:lnTo>
                    <a:lnTo>
                      <a:pt x="35" y="29"/>
                    </a:lnTo>
                    <a:lnTo>
                      <a:pt x="32" y="26"/>
                    </a:lnTo>
                    <a:close/>
                  </a:path>
                </a:pathLst>
              </a:custGeom>
              <a:solidFill>
                <a:srgbClr val="B2B8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6" name="Freeform 81">
                <a:extLst>
                  <a:ext uri="{FF2B5EF4-FFF2-40B4-BE49-F238E27FC236}">
                    <a16:creationId xmlns:a16="http://schemas.microsoft.com/office/drawing/2014/main" id="{5CFCDC39-EC2C-4867-87FF-9996037254BE}"/>
                  </a:ext>
                </a:extLst>
              </p:cNvPr>
              <p:cNvSpPr>
                <a:spLocks/>
              </p:cNvSpPr>
              <p:nvPr/>
            </p:nvSpPr>
            <p:spPr bwMode="auto">
              <a:xfrm>
                <a:off x="3640" y="1035"/>
                <a:ext cx="152" cy="178"/>
              </a:xfrm>
              <a:custGeom>
                <a:avLst/>
                <a:gdLst>
                  <a:gd name="T0" fmla="*/ 30 w 152"/>
                  <a:gd name="T1" fmla="*/ 26 h 178"/>
                  <a:gd name="T2" fmla="*/ 30 w 152"/>
                  <a:gd name="T3" fmla="*/ 26 h 178"/>
                  <a:gd name="T4" fmla="*/ 16 w 152"/>
                  <a:gd name="T5" fmla="*/ 16 h 178"/>
                  <a:gd name="T6" fmla="*/ 4 w 152"/>
                  <a:gd name="T7" fmla="*/ 7 h 178"/>
                  <a:gd name="T8" fmla="*/ 1 w 152"/>
                  <a:gd name="T9" fmla="*/ 4 h 178"/>
                  <a:gd name="T10" fmla="*/ 0 w 152"/>
                  <a:gd name="T11" fmla="*/ 1 h 178"/>
                  <a:gd name="T12" fmla="*/ 0 w 152"/>
                  <a:gd name="T13" fmla="*/ 1 h 178"/>
                  <a:gd name="T14" fmla="*/ 1 w 152"/>
                  <a:gd name="T15" fmla="*/ 0 h 178"/>
                  <a:gd name="T16" fmla="*/ 7 w 152"/>
                  <a:gd name="T17" fmla="*/ 0 h 178"/>
                  <a:gd name="T18" fmla="*/ 7 w 152"/>
                  <a:gd name="T19" fmla="*/ 0 h 178"/>
                  <a:gd name="T20" fmla="*/ 24 w 152"/>
                  <a:gd name="T21" fmla="*/ 1 h 178"/>
                  <a:gd name="T22" fmla="*/ 33 w 152"/>
                  <a:gd name="T23" fmla="*/ 3 h 178"/>
                  <a:gd name="T24" fmla="*/ 43 w 152"/>
                  <a:gd name="T25" fmla="*/ 5 h 178"/>
                  <a:gd name="T26" fmla="*/ 52 w 152"/>
                  <a:gd name="T27" fmla="*/ 7 h 178"/>
                  <a:gd name="T28" fmla="*/ 60 w 152"/>
                  <a:gd name="T29" fmla="*/ 11 h 178"/>
                  <a:gd name="T30" fmla="*/ 66 w 152"/>
                  <a:gd name="T31" fmla="*/ 15 h 178"/>
                  <a:gd name="T32" fmla="*/ 72 w 152"/>
                  <a:gd name="T33" fmla="*/ 21 h 178"/>
                  <a:gd name="T34" fmla="*/ 72 w 152"/>
                  <a:gd name="T35" fmla="*/ 21 h 178"/>
                  <a:gd name="T36" fmla="*/ 103 w 152"/>
                  <a:gd name="T37" fmla="*/ 63 h 178"/>
                  <a:gd name="T38" fmla="*/ 120 w 152"/>
                  <a:gd name="T39" fmla="*/ 86 h 178"/>
                  <a:gd name="T40" fmla="*/ 131 w 152"/>
                  <a:gd name="T41" fmla="*/ 104 h 178"/>
                  <a:gd name="T42" fmla="*/ 131 w 152"/>
                  <a:gd name="T43" fmla="*/ 104 h 178"/>
                  <a:gd name="T44" fmla="*/ 135 w 152"/>
                  <a:gd name="T45" fmla="*/ 111 h 178"/>
                  <a:gd name="T46" fmla="*/ 140 w 152"/>
                  <a:gd name="T47" fmla="*/ 117 h 178"/>
                  <a:gd name="T48" fmla="*/ 145 w 152"/>
                  <a:gd name="T49" fmla="*/ 123 h 178"/>
                  <a:gd name="T50" fmla="*/ 150 w 152"/>
                  <a:gd name="T51" fmla="*/ 128 h 178"/>
                  <a:gd name="T52" fmla="*/ 152 w 152"/>
                  <a:gd name="T53" fmla="*/ 133 h 178"/>
                  <a:gd name="T54" fmla="*/ 152 w 152"/>
                  <a:gd name="T55" fmla="*/ 136 h 178"/>
                  <a:gd name="T56" fmla="*/ 152 w 152"/>
                  <a:gd name="T57" fmla="*/ 138 h 178"/>
                  <a:gd name="T58" fmla="*/ 150 w 152"/>
                  <a:gd name="T59" fmla="*/ 140 h 178"/>
                  <a:gd name="T60" fmla="*/ 147 w 152"/>
                  <a:gd name="T61" fmla="*/ 141 h 178"/>
                  <a:gd name="T62" fmla="*/ 143 w 152"/>
                  <a:gd name="T63" fmla="*/ 142 h 178"/>
                  <a:gd name="T64" fmla="*/ 138 w 152"/>
                  <a:gd name="T65" fmla="*/ 144 h 178"/>
                  <a:gd name="T66" fmla="*/ 138 w 152"/>
                  <a:gd name="T67" fmla="*/ 144 h 178"/>
                  <a:gd name="T68" fmla="*/ 130 w 152"/>
                  <a:gd name="T69" fmla="*/ 147 h 178"/>
                  <a:gd name="T70" fmla="*/ 110 w 152"/>
                  <a:gd name="T71" fmla="*/ 154 h 178"/>
                  <a:gd name="T72" fmla="*/ 86 w 152"/>
                  <a:gd name="T73" fmla="*/ 166 h 178"/>
                  <a:gd name="T74" fmla="*/ 76 w 152"/>
                  <a:gd name="T75" fmla="*/ 171 h 178"/>
                  <a:gd name="T76" fmla="*/ 68 w 152"/>
                  <a:gd name="T77" fmla="*/ 177 h 178"/>
                  <a:gd name="T78" fmla="*/ 68 w 152"/>
                  <a:gd name="T79" fmla="*/ 177 h 178"/>
                  <a:gd name="T80" fmla="*/ 66 w 152"/>
                  <a:gd name="T81" fmla="*/ 178 h 178"/>
                  <a:gd name="T82" fmla="*/ 65 w 152"/>
                  <a:gd name="T83" fmla="*/ 177 h 178"/>
                  <a:gd name="T84" fmla="*/ 63 w 152"/>
                  <a:gd name="T85" fmla="*/ 176 h 178"/>
                  <a:gd name="T86" fmla="*/ 62 w 152"/>
                  <a:gd name="T87" fmla="*/ 174 h 178"/>
                  <a:gd name="T88" fmla="*/ 60 w 152"/>
                  <a:gd name="T89" fmla="*/ 166 h 178"/>
                  <a:gd name="T90" fmla="*/ 58 w 152"/>
                  <a:gd name="T91" fmla="*/ 156 h 178"/>
                  <a:gd name="T92" fmla="*/ 55 w 152"/>
                  <a:gd name="T93" fmla="*/ 132 h 178"/>
                  <a:gd name="T94" fmla="*/ 53 w 152"/>
                  <a:gd name="T95" fmla="*/ 110 h 178"/>
                  <a:gd name="T96" fmla="*/ 53 w 152"/>
                  <a:gd name="T97" fmla="*/ 110 h 178"/>
                  <a:gd name="T98" fmla="*/ 51 w 152"/>
                  <a:gd name="T99" fmla="*/ 88 h 178"/>
                  <a:gd name="T100" fmla="*/ 48 w 152"/>
                  <a:gd name="T101" fmla="*/ 64 h 178"/>
                  <a:gd name="T102" fmla="*/ 45 w 152"/>
                  <a:gd name="T103" fmla="*/ 52 h 178"/>
                  <a:gd name="T104" fmla="*/ 41 w 152"/>
                  <a:gd name="T105" fmla="*/ 41 h 178"/>
                  <a:gd name="T106" fmla="*/ 36 w 152"/>
                  <a:gd name="T107" fmla="*/ 32 h 178"/>
                  <a:gd name="T108" fmla="*/ 33 w 152"/>
                  <a:gd name="T109" fmla="*/ 29 h 178"/>
                  <a:gd name="T110" fmla="*/ 30 w 152"/>
                  <a:gd name="T111" fmla="*/ 26 h 178"/>
                  <a:gd name="T112" fmla="*/ 30 w 152"/>
                  <a:gd name="T113" fmla="*/ 26 h 17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52" h="178">
                    <a:moveTo>
                      <a:pt x="30" y="26"/>
                    </a:moveTo>
                    <a:lnTo>
                      <a:pt x="30" y="26"/>
                    </a:lnTo>
                    <a:lnTo>
                      <a:pt x="16" y="16"/>
                    </a:lnTo>
                    <a:lnTo>
                      <a:pt x="4" y="7"/>
                    </a:lnTo>
                    <a:lnTo>
                      <a:pt x="1" y="4"/>
                    </a:lnTo>
                    <a:lnTo>
                      <a:pt x="0" y="1"/>
                    </a:lnTo>
                    <a:lnTo>
                      <a:pt x="1" y="0"/>
                    </a:lnTo>
                    <a:lnTo>
                      <a:pt x="7" y="0"/>
                    </a:lnTo>
                    <a:lnTo>
                      <a:pt x="24" y="1"/>
                    </a:lnTo>
                    <a:lnTo>
                      <a:pt x="33" y="3"/>
                    </a:lnTo>
                    <a:lnTo>
                      <a:pt x="43" y="5"/>
                    </a:lnTo>
                    <a:lnTo>
                      <a:pt x="52" y="7"/>
                    </a:lnTo>
                    <a:lnTo>
                      <a:pt x="60" y="11"/>
                    </a:lnTo>
                    <a:lnTo>
                      <a:pt x="66" y="15"/>
                    </a:lnTo>
                    <a:lnTo>
                      <a:pt x="72" y="21"/>
                    </a:lnTo>
                    <a:lnTo>
                      <a:pt x="103" y="63"/>
                    </a:lnTo>
                    <a:lnTo>
                      <a:pt x="120" y="86"/>
                    </a:lnTo>
                    <a:lnTo>
                      <a:pt x="131" y="104"/>
                    </a:lnTo>
                    <a:lnTo>
                      <a:pt x="135" y="111"/>
                    </a:lnTo>
                    <a:lnTo>
                      <a:pt x="140" y="117"/>
                    </a:lnTo>
                    <a:lnTo>
                      <a:pt x="145" y="123"/>
                    </a:lnTo>
                    <a:lnTo>
                      <a:pt x="150" y="128"/>
                    </a:lnTo>
                    <a:lnTo>
                      <a:pt x="152" y="133"/>
                    </a:lnTo>
                    <a:lnTo>
                      <a:pt x="152" y="136"/>
                    </a:lnTo>
                    <a:lnTo>
                      <a:pt x="152" y="138"/>
                    </a:lnTo>
                    <a:lnTo>
                      <a:pt x="150" y="140"/>
                    </a:lnTo>
                    <a:lnTo>
                      <a:pt x="147" y="141"/>
                    </a:lnTo>
                    <a:lnTo>
                      <a:pt x="143" y="142"/>
                    </a:lnTo>
                    <a:lnTo>
                      <a:pt x="138" y="144"/>
                    </a:lnTo>
                    <a:lnTo>
                      <a:pt x="130" y="147"/>
                    </a:lnTo>
                    <a:lnTo>
                      <a:pt x="110" y="154"/>
                    </a:lnTo>
                    <a:lnTo>
                      <a:pt x="86" y="166"/>
                    </a:lnTo>
                    <a:lnTo>
                      <a:pt x="76" y="171"/>
                    </a:lnTo>
                    <a:lnTo>
                      <a:pt x="68" y="177"/>
                    </a:lnTo>
                    <a:lnTo>
                      <a:pt x="66" y="178"/>
                    </a:lnTo>
                    <a:lnTo>
                      <a:pt x="65" y="177"/>
                    </a:lnTo>
                    <a:lnTo>
                      <a:pt x="63" y="176"/>
                    </a:lnTo>
                    <a:lnTo>
                      <a:pt x="62" y="174"/>
                    </a:lnTo>
                    <a:lnTo>
                      <a:pt x="60" y="166"/>
                    </a:lnTo>
                    <a:lnTo>
                      <a:pt x="58" y="156"/>
                    </a:lnTo>
                    <a:lnTo>
                      <a:pt x="55" y="132"/>
                    </a:lnTo>
                    <a:lnTo>
                      <a:pt x="53" y="110"/>
                    </a:lnTo>
                    <a:lnTo>
                      <a:pt x="51" y="88"/>
                    </a:lnTo>
                    <a:lnTo>
                      <a:pt x="48" y="64"/>
                    </a:lnTo>
                    <a:lnTo>
                      <a:pt x="45" y="52"/>
                    </a:lnTo>
                    <a:lnTo>
                      <a:pt x="41" y="41"/>
                    </a:lnTo>
                    <a:lnTo>
                      <a:pt x="36" y="32"/>
                    </a:lnTo>
                    <a:lnTo>
                      <a:pt x="33" y="29"/>
                    </a:lnTo>
                    <a:lnTo>
                      <a:pt x="30" y="26"/>
                    </a:lnTo>
                    <a:close/>
                  </a:path>
                </a:pathLst>
              </a:custGeom>
              <a:solidFill>
                <a:srgbClr val="A4ABD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7" name="Freeform 82">
                <a:extLst>
                  <a:ext uri="{FF2B5EF4-FFF2-40B4-BE49-F238E27FC236}">
                    <a16:creationId xmlns:a16="http://schemas.microsoft.com/office/drawing/2014/main" id="{0E86A07A-E6C1-4895-B06B-670D91149BE1}"/>
                  </a:ext>
                </a:extLst>
              </p:cNvPr>
              <p:cNvSpPr>
                <a:spLocks/>
              </p:cNvSpPr>
              <p:nvPr/>
            </p:nvSpPr>
            <p:spPr bwMode="auto">
              <a:xfrm>
                <a:off x="3642" y="1036"/>
                <a:ext cx="148" cy="176"/>
              </a:xfrm>
              <a:custGeom>
                <a:avLst/>
                <a:gdLst>
                  <a:gd name="T0" fmla="*/ 30 w 148"/>
                  <a:gd name="T1" fmla="*/ 25 h 176"/>
                  <a:gd name="T2" fmla="*/ 30 w 148"/>
                  <a:gd name="T3" fmla="*/ 25 h 176"/>
                  <a:gd name="T4" fmla="*/ 16 w 148"/>
                  <a:gd name="T5" fmla="*/ 15 h 176"/>
                  <a:gd name="T6" fmla="*/ 5 w 148"/>
                  <a:gd name="T7" fmla="*/ 7 h 176"/>
                  <a:gd name="T8" fmla="*/ 1 w 148"/>
                  <a:gd name="T9" fmla="*/ 4 h 176"/>
                  <a:gd name="T10" fmla="*/ 0 w 148"/>
                  <a:gd name="T11" fmla="*/ 1 h 176"/>
                  <a:gd name="T12" fmla="*/ 1 w 148"/>
                  <a:gd name="T13" fmla="*/ 0 h 176"/>
                  <a:gd name="T14" fmla="*/ 2 w 148"/>
                  <a:gd name="T15" fmla="*/ 0 h 176"/>
                  <a:gd name="T16" fmla="*/ 7 w 148"/>
                  <a:gd name="T17" fmla="*/ 0 h 176"/>
                  <a:gd name="T18" fmla="*/ 7 w 148"/>
                  <a:gd name="T19" fmla="*/ 0 h 176"/>
                  <a:gd name="T20" fmla="*/ 24 w 148"/>
                  <a:gd name="T21" fmla="*/ 1 h 176"/>
                  <a:gd name="T22" fmla="*/ 32 w 148"/>
                  <a:gd name="T23" fmla="*/ 3 h 176"/>
                  <a:gd name="T24" fmla="*/ 42 w 148"/>
                  <a:gd name="T25" fmla="*/ 5 h 176"/>
                  <a:gd name="T26" fmla="*/ 50 w 148"/>
                  <a:gd name="T27" fmla="*/ 7 h 176"/>
                  <a:gd name="T28" fmla="*/ 58 w 148"/>
                  <a:gd name="T29" fmla="*/ 11 h 176"/>
                  <a:gd name="T30" fmla="*/ 65 w 148"/>
                  <a:gd name="T31" fmla="*/ 16 h 176"/>
                  <a:gd name="T32" fmla="*/ 70 w 148"/>
                  <a:gd name="T33" fmla="*/ 22 h 176"/>
                  <a:gd name="T34" fmla="*/ 70 w 148"/>
                  <a:gd name="T35" fmla="*/ 22 h 176"/>
                  <a:gd name="T36" fmla="*/ 100 w 148"/>
                  <a:gd name="T37" fmla="*/ 63 h 176"/>
                  <a:gd name="T38" fmla="*/ 116 w 148"/>
                  <a:gd name="T39" fmla="*/ 86 h 176"/>
                  <a:gd name="T40" fmla="*/ 127 w 148"/>
                  <a:gd name="T41" fmla="*/ 104 h 176"/>
                  <a:gd name="T42" fmla="*/ 127 w 148"/>
                  <a:gd name="T43" fmla="*/ 104 h 176"/>
                  <a:gd name="T44" fmla="*/ 131 w 148"/>
                  <a:gd name="T45" fmla="*/ 110 h 176"/>
                  <a:gd name="T46" fmla="*/ 136 w 148"/>
                  <a:gd name="T47" fmla="*/ 116 h 176"/>
                  <a:gd name="T48" fmla="*/ 141 w 148"/>
                  <a:gd name="T49" fmla="*/ 122 h 176"/>
                  <a:gd name="T50" fmla="*/ 146 w 148"/>
                  <a:gd name="T51" fmla="*/ 127 h 176"/>
                  <a:gd name="T52" fmla="*/ 148 w 148"/>
                  <a:gd name="T53" fmla="*/ 132 h 176"/>
                  <a:gd name="T54" fmla="*/ 148 w 148"/>
                  <a:gd name="T55" fmla="*/ 135 h 176"/>
                  <a:gd name="T56" fmla="*/ 148 w 148"/>
                  <a:gd name="T57" fmla="*/ 137 h 176"/>
                  <a:gd name="T58" fmla="*/ 146 w 148"/>
                  <a:gd name="T59" fmla="*/ 138 h 176"/>
                  <a:gd name="T60" fmla="*/ 143 w 148"/>
                  <a:gd name="T61" fmla="*/ 140 h 176"/>
                  <a:gd name="T62" fmla="*/ 140 w 148"/>
                  <a:gd name="T63" fmla="*/ 141 h 176"/>
                  <a:gd name="T64" fmla="*/ 135 w 148"/>
                  <a:gd name="T65" fmla="*/ 142 h 176"/>
                  <a:gd name="T66" fmla="*/ 135 w 148"/>
                  <a:gd name="T67" fmla="*/ 142 h 176"/>
                  <a:gd name="T68" fmla="*/ 127 w 148"/>
                  <a:gd name="T69" fmla="*/ 145 h 176"/>
                  <a:gd name="T70" fmla="*/ 107 w 148"/>
                  <a:gd name="T71" fmla="*/ 153 h 176"/>
                  <a:gd name="T72" fmla="*/ 84 w 148"/>
                  <a:gd name="T73" fmla="*/ 164 h 176"/>
                  <a:gd name="T74" fmla="*/ 74 w 148"/>
                  <a:gd name="T75" fmla="*/ 169 h 176"/>
                  <a:gd name="T76" fmla="*/ 67 w 148"/>
                  <a:gd name="T77" fmla="*/ 175 h 176"/>
                  <a:gd name="T78" fmla="*/ 67 w 148"/>
                  <a:gd name="T79" fmla="*/ 175 h 176"/>
                  <a:gd name="T80" fmla="*/ 65 w 148"/>
                  <a:gd name="T81" fmla="*/ 176 h 176"/>
                  <a:gd name="T82" fmla="*/ 63 w 148"/>
                  <a:gd name="T83" fmla="*/ 175 h 176"/>
                  <a:gd name="T84" fmla="*/ 62 w 148"/>
                  <a:gd name="T85" fmla="*/ 174 h 176"/>
                  <a:gd name="T86" fmla="*/ 60 w 148"/>
                  <a:gd name="T87" fmla="*/ 172 h 176"/>
                  <a:gd name="T88" fmla="*/ 58 w 148"/>
                  <a:gd name="T89" fmla="*/ 164 h 176"/>
                  <a:gd name="T90" fmla="*/ 56 w 148"/>
                  <a:gd name="T91" fmla="*/ 155 h 176"/>
                  <a:gd name="T92" fmla="*/ 54 w 148"/>
                  <a:gd name="T93" fmla="*/ 131 h 176"/>
                  <a:gd name="T94" fmla="*/ 52 w 148"/>
                  <a:gd name="T95" fmla="*/ 109 h 176"/>
                  <a:gd name="T96" fmla="*/ 52 w 148"/>
                  <a:gd name="T97" fmla="*/ 109 h 176"/>
                  <a:gd name="T98" fmla="*/ 50 w 148"/>
                  <a:gd name="T99" fmla="*/ 87 h 176"/>
                  <a:gd name="T100" fmla="*/ 47 w 148"/>
                  <a:gd name="T101" fmla="*/ 63 h 176"/>
                  <a:gd name="T102" fmla="*/ 44 w 148"/>
                  <a:gd name="T103" fmla="*/ 52 h 176"/>
                  <a:gd name="T104" fmla="*/ 41 w 148"/>
                  <a:gd name="T105" fmla="*/ 41 h 176"/>
                  <a:gd name="T106" fmla="*/ 36 w 148"/>
                  <a:gd name="T107" fmla="*/ 32 h 176"/>
                  <a:gd name="T108" fmla="*/ 33 w 148"/>
                  <a:gd name="T109" fmla="*/ 28 h 176"/>
                  <a:gd name="T110" fmla="*/ 30 w 148"/>
                  <a:gd name="T111" fmla="*/ 25 h 176"/>
                  <a:gd name="T112" fmla="*/ 30 w 148"/>
                  <a:gd name="T113" fmla="*/ 25 h 17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48" h="176">
                    <a:moveTo>
                      <a:pt x="30" y="25"/>
                    </a:moveTo>
                    <a:lnTo>
                      <a:pt x="30" y="25"/>
                    </a:lnTo>
                    <a:lnTo>
                      <a:pt x="16" y="15"/>
                    </a:lnTo>
                    <a:lnTo>
                      <a:pt x="5" y="7"/>
                    </a:lnTo>
                    <a:lnTo>
                      <a:pt x="1" y="4"/>
                    </a:lnTo>
                    <a:lnTo>
                      <a:pt x="0" y="1"/>
                    </a:lnTo>
                    <a:lnTo>
                      <a:pt x="1" y="0"/>
                    </a:lnTo>
                    <a:lnTo>
                      <a:pt x="2" y="0"/>
                    </a:lnTo>
                    <a:lnTo>
                      <a:pt x="7" y="0"/>
                    </a:lnTo>
                    <a:lnTo>
                      <a:pt x="24" y="1"/>
                    </a:lnTo>
                    <a:lnTo>
                      <a:pt x="32" y="3"/>
                    </a:lnTo>
                    <a:lnTo>
                      <a:pt x="42" y="5"/>
                    </a:lnTo>
                    <a:lnTo>
                      <a:pt x="50" y="7"/>
                    </a:lnTo>
                    <a:lnTo>
                      <a:pt x="58" y="11"/>
                    </a:lnTo>
                    <a:lnTo>
                      <a:pt x="65" y="16"/>
                    </a:lnTo>
                    <a:lnTo>
                      <a:pt x="70" y="22"/>
                    </a:lnTo>
                    <a:lnTo>
                      <a:pt x="100" y="63"/>
                    </a:lnTo>
                    <a:lnTo>
                      <a:pt x="116" y="86"/>
                    </a:lnTo>
                    <a:lnTo>
                      <a:pt x="127" y="104"/>
                    </a:lnTo>
                    <a:lnTo>
                      <a:pt x="131" y="110"/>
                    </a:lnTo>
                    <a:lnTo>
                      <a:pt x="136" y="116"/>
                    </a:lnTo>
                    <a:lnTo>
                      <a:pt x="141" y="122"/>
                    </a:lnTo>
                    <a:lnTo>
                      <a:pt x="146" y="127"/>
                    </a:lnTo>
                    <a:lnTo>
                      <a:pt x="148" y="132"/>
                    </a:lnTo>
                    <a:lnTo>
                      <a:pt x="148" y="135"/>
                    </a:lnTo>
                    <a:lnTo>
                      <a:pt x="148" y="137"/>
                    </a:lnTo>
                    <a:lnTo>
                      <a:pt x="146" y="138"/>
                    </a:lnTo>
                    <a:lnTo>
                      <a:pt x="143" y="140"/>
                    </a:lnTo>
                    <a:lnTo>
                      <a:pt x="140" y="141"/>
                    </a:lnTo>
                    <a:lnTo>
                      <a:pt x="135" y="142"/>
                    </a:lnTo>
                    <a:lnTo>
                      <a:pt x="127" y="145"/>
                    </a:lnTo>
                    <a:lnTo>
                      <a:pt x="107" y="153"/>
                    </a:lnTo>
                    <a:lnTo>
                      <a:pt x="84" y="164"/>
                    </a:lnTo>
                    <a:lnTo>
                      <a:pt x="74" y="169"/>
                    </a:lnTo>
                    <a:lnTo>
                      <a:pt x="67" y="175"/>
                    </a:lnTo>
                    <a:lnTo>
                      <a:pt x="65" y="176"/>
                    </a:lnTo>
                    <a:lnTo>
                      <a:pt x="63" y="175"/>
                    </a:lnTo>
                    <a:lnTo>
                      <a:pt x="62" y="174"/>
                    </a:lnTo>
                    <a:lnTo>
                      <a:pt x="60" y="172"/>
                    </a:lnTo>
                    <a:lnTo>
                      <a:pt x="58" y="164"/>
                    </a:lnTo>
                    <a:lnTo>
                      <a:pt x="56" y="155"/>
                    </a:lnTo>
                    <a:lnTo>
                      <a:pt x="54" y="131"/>
                    </a:lnTo>
                    <a:lnTo>
                      <a:pt x="52" y="109"/>
                    </a:lnTo>
                    <a:lnTo>
                      <a:pt x="50" y="87"/>
                    </a:lnTo>
                    <a:lnTo>
                      <a:pt x="47" y="63"/>
                    </a:lnTo>
                    <a:lnTo>
                      <a:pt x="44" y="52"/>
                    </a:lnTo>
                    <a:lnTo>
                      <a:pt x="41" y="41"/>
                    </a:lnTo>
                    <a:lnTo>
                      <a:pt x="36" y="32"/>
                    </a:lnTo>
                    <a:lnTo>
                      <a:pt x="33" y="28"/>
                    </a:lnTo>
                    <a:lnTo>
                      <a:pt x="30" y="25"/>
                    </a:lnTo>
                    <a:close/>
                  </a:path>
                </a:pathLst>
              </a:custGeom>
              <a:solidFill>
                <a:srgbClr val="959EC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8" name="Freeform 83">
                <a:extLst>
                  <a:ext uri="{FF2B5EF4-FFF2-40B4-BE49-F238E27FC236}">
                    <a16:creationId xmlns:a16="http://schemas.microsoft.com/office/drawing/2014/main" id="{A7748E30-7B66-41F1-94E6-8DA08889702F}"/>
                  </a:ext>
                </a:extLst>
              </p:cNvPr>
              <p:cNvSpPr>
                <a:spLocks/>
              </p:cNvSpPr>
              <p:nvPr/>
            </p:nvSpPr>
            <p:spPr bwMode="auto">
              <a:xfrm>
                <a:off x="3645" y="1036"/>
                <a:ext cx="143" cy="175"/>
              </a:xfrm>
              <a:custGeom>
                <a:avLst/>
                <a:gdLst>
                  <a:gd name="T0" fmla="*/ 28 w 143"/>
                  <a:gd name="T1" fmla="*/ 26 h 175"/>
                  <a:gd name="T2" fmla="*/ 28 w 143"/>
                  <a:gd name="T3" fmla="*/ 26 h 175"/>
                  <a:gd name="T4" fmla="*/ 15 w 143"/>
                  <a:gd name="T5" fmla="*/ 16 h 175"/>
                  <a:gd name="T6" fmla="*/ 4 w 143"/>
                  <a:gd name="T7" fmla="*/ 8 h 175"/>
                  <a:gd name="T8" fmla="*/ 1 w 143"/>
                  <a:gd name="T9" fmla="*/ 4 h 175"/>
                  <a:gd name="T10" fmla="*/ 0 w 143"/>
                  <a:gd name="T11" fmla="*/ 2 h 175"/>
                  <a:gd name="T12" fmla="*/ 0 w 143"/>
                  <a:gd name="T13" fmla="*/ 1 h 175"/>
                  <a:gd name="T14" fmla="*/ 1 w 143"/>
                  <a:gd name="T15" fmla="*/ 1 h 175"/>
                  <a:gd name="T16" fmla="*/ 7 w 143"/>
                  <a:gd name="T17" fmla="*/ 0 h 175"/>
                  <a:gd name="T18" fmla="*/ 7 w 143"/>
                  <a:gd name="T19" fmla="*/ 0 h 175"/>
                  <a:gd name="T20" fmla="*/ 22 w 143"/>
                  <a:gd name="T21" fmla="*/ 2 h 175"/>
                  <a:gd name="T22" fmla="*/ 31 w 143"/>
                  <a:gd name="T23" fmla="*/ 4 h 175"/>
                  <a:gd name="T24" fmla="*/ 40 w 143"/>
                  <a:gd name="T25" fmla="*/ 6 h 175"/>
                  <a:gd name="T26" fmla="*/ 48 w 143"/>
                  <a:gd name="T27" fmla="*/ 9 h 175"/>
                  <a:gd name="T28" fmla="*/ 55 w 143"/>
                  <a:gd name="T29" fmla="*/ 12 h 175"/>
                  <a:gd name="T30" fmla="*/ 62 w 143"/>
                  <a:gd name="T31" fmla="*/ 17 h 175"/>
                  <a:gd name="T32" fmla="*/ 67 w 143"/>
                  <a:gd name="T33" fmla="*/ 23 h 175"/>
                  <a:gd name="T34" fmla="*/ 67 w 143"/>
                  <a:gd name="T35" fmla="*/ 23 h 175"/>
                  <a:gd name="T36" fmla="*/ 79 w 143"/>
                  <a:gd name="T37" fmla="*/ 41 h 175"/>
                  <a:gd name="T38" fmla="*/ 96 w 143"/>
                  <a:gd name="T39" fmla="*/ 64 h 175"/>
                  <a:gd name="T40" fmla="*/ 112 w 143"/>
                  <a:gd name="T41" fmla="*/ 86 h 175"/>
                  <a:gd name="T42" fmla="*/ 118 w 143"/>
                  <a:gd name="T43" fmla="*/ 95 h 175"/>
                  <a:gd name="T44" fmla="*/ 123 w 143"/>
                  <a:gd name="T45" fmla="*/ 104 h 175"/>
                  <a:gd name="T46" fmla="*/ 123 w 143"/>
                  <a:gd name="T47" fmla="*/ 104 h 175"/>
                  <a:gd name="T48" fmla="*/ 127 w 143"/>
                  <a:gd name="T49" fmla="*/ 110 h 175"/>
                  <a:gd name="T50" fmla="*/ 131 w 143"/>
                  <a:gd name="T51" fmla="*/ 116 h 175"/>
                  <a:gd name="T52" fmla="*/ 136 w 143"/>
                  <a:gd name="T53" fmla="*/ 122 h 175"/>
                  <a:gd name="T54" fmla="*/ 141 w 143"/>
                  <a:gd name="T55" fmla="*/ 127 h 175"/>
                  <a:gd name="T56" fmla="*/ 143 w 143"/>
                  <a:gd name="T57" fmla="*/ 132 h 175"/>
                  <a:gd name="T58" fmla="*/ 143 w 143"/>
                  <a:gd name="T59" fmla="*/ 134 h 175"/>
                  <a:gd name="T60" fmla="*/ 143 w 143"/>
                  <a:gd name="T61" fmla="*/ 136 h 175"/>
                  <a:gd name="T62" fmla="*/ 141 w 143"/>
                  <a:gd name="T63" fmla="*/ 138 h 175"/>
                  <a:gd name="T64" fmla="*/ 139 w 143"/>
                  <a:gd name="T65" fmla="*/ 140 h 175"/>
                  <a:gd name="T66" fmla="*/ 135 w 143"/>
                  <a:gd name="T67" fmla="*/ 141 h 175"/>
                  <a:gd name="T68" fmla="*/ 130 w 143"/>
                  <a:gd name="T69" fmla="*/ 142 h 175"/>
                  <a:gd name="T70" fmla="*/ 130 w 143"/>
                  <a:gd name="T71" fmla="*/ 142 h 175"/>
                  <a:gd name="T72" fmla="*/ 122 w 143"/>
                  <a:gd name="T73" fmla="*/ 145 h 175"/>
                  <a:gd name="T74" fmla="*/ 103 w 143"/>
                  <a:gd name="T75" fmla="*/ 153 h 175"/>
                  <a:gd name="T76" fmla="*/ 81 w 143"/>
                  <a:gd name="T77" fmla="*/ 163 h 175"/>
                  <a:gd name="T78" fmla="*/ 71 w 143"/>
                  <a:gd name="T79" fmla="*/ 169 h 175"/>
                  <a:gd name="T80" fmla="*/ 64 w 143"/>
                  <a:gd name="T81" fmla="*/ 174 h 175"/>
                  <a:gd name="T82" fmla="*/ 64 w 143"/>
                  <a:gd name="T83" fmla="*/ 174 h 175"/>
                  <a:gd name="T84" fmla="*/ 62 w 143"/>
                  <a:gd name="T85" fmla="*/ 175 h 175"/>
                  <a:gd name="T86" fmla="*/ 61 w 143"/>
                  <a:gd name="T87" fmla="*/ 174 h 175"/>
                  <a:gd name="T88" fmla="*/ 59 w 143"/>
                  <a:gd name="T89" fmla="*/ 173 h 175"/>
                  <a:gd name="T90" fmla="*/ 58 w 143"/>
                  <a:gd name="T91" fmla="*/ 171 h 175"/>
                  <a:gd name="T92" fmla="*/ 56 w 143"/>
                  <a:gd name="T93" fmla="*/ 164 h 175"/>
                  <a:gd name="T94" fmla="*/ 54 w 143"/>
                  <a:gd name="T95" fmla="*/ 153 h 175"/>
                  <a:gd name="T96" fmla="*/ 51 w 143"/>
                  <a:gd name="T97" fmla="*/ 131 h 175"/>
                  <a:gd name="T98" fmla="*/ 50 w 143"/>
                  <a:gd name="T99" fmla="*/ 110 h 175"/>
                  <a:gd name="T100" fmla="*/ 50 w 143"/>
                  <a:gd name="T101" fmla="*/ 110 h 175"/>
                  <a:gd name="T102" fmla="*/ 48 w 143"/>
                  <a:gd name="T103" fmla="*/ 88 h 175"/>
                  <a:gd name="T104" fmla="*/ 45 w 143"/>
                  <a:gd name="T105" fmla="*/ 64 h 175"/>
                  <a:gd name="T106" fmla="*/ 42 w 143"/>
                  <a:gd name="T107" fmla="*/ 52 h 175"/>
                  <a:gd name="T108" fmla="*/ 39 w 143"/>
                  <a:gd name="T109" fmla="*/ 41 h 175"/>
                  <a:gd name="T110" fmla="*/ 34 w 143"/>
                  <a:gd name="T111" fmla="*/ 32 h 175"/>
                  <a:gd name="T112" fmla="*/ 31 w 143"/>
                  <a:gd name="T113" fmla="*/ 29 h 175"/>
                  <a:gd name="T114" fmla="*/ 28 w 143"/>
                  <a:gd name="T115" fmla="*/ 26 h 175"/>
                  <a:gd name="T116" fmla="*/ 28 w 143"/>
                  <a:gd name="T117" fmla="*/ 26 h 17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43" h="175">
                    <a:moveTo>
                      <a:pt x="28" y="26"/>
                    </a:moveTo>
                    <a:lnTo>
                      <a:pt x="28" y="26"/>
                    </a:lnTo>
                    <a:lnTo>
                      <a:pt x="15" y="16"/>
                    </a:lnTo>
                    <a:lnTo>
                      <a:pt x="4" y="8"/>
                    </a:lnTo>
                    <a:lnTo>
                      <a:pt x="1" y="4"/>
                    </a:lnTo>
                    <a:lnTo>
                      <a:pt x="0" y="2"/>
                    </a:lnTo>
                    <a:lnTo>
                      <a:pt x="0" y="1"/>
                    </a:lnTo>
                    <a:lnTo>
                      <a:pt x="1" y="1"/>
                    </a:lnTo>
                    <a:lnTo>
                      <a:pt x="7" y="0"/>
                    </a:lnTo>
                    <a:lnTo>
                      <a:pt x="22" y="2"/>
                    </a:lnTo>
                    <a:lnTo>
                      <a:pt x="31" y="4"/>
                    </a:lnTo>
                    <a:lnTo>
                      <a:pt x="40" y="6"/>
                    </a:lnTo>
                    <a:lnTo>
                      <a:pt x="48" y="9"/>
                    </a:lnTo>
                    <a:lnTo>
                      <a:pt x="55" y="12"/>
                    </a:lnTo>
                    <a:lnTo>
                      <a:pt x="62" y="17"/>
                    </a:lnTo>
                    <a:lnTo>
                      <a:pt x="67" y="23"/>
                    </a:lnTo>
                    <a:lnTo>
                      <a:pt x="79" y="41"/>
                    </a:lnTo>
                    <a:lnTo>
                      <a:pt x="96" y="64"/>
                    </a:lnTo>
                    <a:lnTo>
                      <a:pt x="112" y="86"/>
                    </a:lnTo>
                    <a:lnTo>
                      <a:pt x="118" y="95"/>
                    </a:lnTo>
                    <a:lnTo>
                      <a:pt x="123" y="104"/>
                    </a:lnTo>
                    <a:lnTo>
                      <a:pt x="127" y="110"/>
                    </a:lnTo>
                    <a:lnTo>
                      <a:pt x="131" y="116"/>
                    </a:lnTo>
                    <a:lnTo>
                      <a:pt x="136" y="122"/>
                    </a:lnTo>
                    <a:lnTo>
                      <a:pt x="141" y="127"/>
                    </a:lnTo>
                    <a:lnTo>
                      <a:pt x="143" y="132"/>
                    </a:lnTo>
                    <a:lnTo>
                      <a:pt x="143" y="134"/>
                    </a:lnTo>
                    <a:lnTo>
                      <a:pt x="143" y="136"/>
                    </a:lnTo>
                    <a:lnTo>
                      <a:pt x="141" y="138"/>
                    </a:lnTo>
                    <a:lnTo>
                      <a:pt x="139" y="140"/>
                    </a:lnTo>
                    <a:lnTo>
                      <a:pt x="135" y="141"/>
                    </a:lnTo>
                    <a:lnTo>
                      <a:pt x="130" y="142"/>
                    </a:lnTo>
                    <a:lnTo>
                      <a:pt x="122" y="145"/>
                    </a:lnTo>
                    <a:lnTo>
                      <a:pt x="103" y="153"/>
                    </a:lnTo>
                    <a:lnTo>
                      <a:pt x="81" y="163"/>
                    </a:lnTo>
                    <a:lnTo>
                      <a:pt x="71" y="169"/>
                    </a:lnTo>
                    <a:lnTo>
                      <a:pt x="64" y="174"/>
                    </a:lnTo>
                    <a:lnTo>
                      <a:pt x="62" y="175"/>
                    </a:lnTo>
                    <a:lnTo>
                      <a:pt x="61" y="174"/>
                    </a:lnTo>
                    <a:lnTo>
                      <a:pt x="59" y="173"/>
                    </a:lnTo>
                    <a:lnTo>
                      <a:pt x="58" y="171"/>
                    </a:lnTo>
                    <a:lnTo>
                      <a:pt x="56" y="164"/>
                    </a:lnTo>
                    <a:lnTo>
                      <a:pt x="54" y="153"/>
                    </a:lnTo>
                    <a:lnTo>
                      <a:pt x="51" y="131"/>
                    </a:lnTo>
                    <a:lnTo>
                      <a:pt x="50" y="110"/>
                    </a:lnTo>
                    <a:lnTo>
                      <a:pt x="48" y="88"/>
                    </a:lnTo>
                    <a:lnTo>
                      <a:pt x="45" y="64"/>
                    </a:lnTo>
                    <a:lnTo>
                      <a:pt x="42" y="52"/>
                    </a:lnTo>
                    <a:lnTo>
                      <a:pt x="39" y="41"/>
                    </a:lnTo>
                    <a:lnTo>
                      <a:pt x="34" y="32"/>
                    </a:lnTo>
                    <a:lnTo>
                      <a:pt x="31" y="29"/>
                    </a:lnTo>
                    <a:lnTo>
                      <a:pt x="28" y="26"/>
                    </a:lnTo>
                    <a:close/>
                  </a:path>
                </a:pathLst>
              </a:custGeom>
              <a:solidFill>
                <a:srgbClr val="8792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49" name="Freeform 84">
                <a:extLst>
                  <a:ext uri="{FF2B5EF4-FFF2-40B4-BE49-F238E27FC236}">
                    <a16:creationId xmlns:a16="http://schemas.microsoft.com/office/drawing/2014/main" id="{EB4BE5E6-6075-4CC0-9207-A597A36A0DF8}"/>
                  </a:ext>
                </a:extLst>
              </p:cNvPr>
              <p:cNvSpPr>
                <a:spLocks/>
              </p:cNvSpPr>
              <p:nvPr/>
            </p:nvSpPr>
            <p:spPr bwMode="auto">
              <a:xfrm>
                <a:off x="3647" y="1037"/>
                <a:ext cx="139" cy="172"/>
              </a:xfrm>
              <a:custGeom>
                <a:avLst/>
                <a:gdLst>
                  <a:gd name="T0" fmla="*/ 28 w 139"/>
                  <a:gd name="T1" fmla="*/ 26 h 172"/>
                  <a:gd name="T2" fmla="*/ 28 w 139"/>
                  <a:gd name="T3" fmla="*/ 26 h 172"/>
                  <a:gd name="T4" fmla="*/ 15 w 139"/>
                  <a:gd name="T5" fmla="*/ 16 h 172"/>
                  <a:gd name="T6" fmla="*/ 4 w 139"/>
                  <a:gd name="T7" fmla="*/ 7 h 172"/>
                  <a:gd name="T8" fmla="*/ 1 w 139"/>
                  <a:gd name="T9" fmla="*/ 4 h 172"/>
                  <a:gd name="T10" fmla="*/ 0 w 139"/>
                  <a:gd name="T11" fmla="*/ 2 h 172"/>
                  <a:gd name="T12" fmla="*/ 1 w 139"/>
                  <a:gd name="T13" fmla="*/ 1 h 172"/>
                  <a:gd name="T14" fmla="*/ 2 w 139"/>
                  <a:gd name="T15" fmla="*/ 0 h 172"/>
                  <a:gd name="T16" fmla="*/ 7 w 139"/>
                  <a:gd name="T17" fmla="*/ 0 h 172"/>
                  <a:gd name="T18" fmla="*/ 7 w 139"/>
                  <a:gd name="T19" fmla="*/ 0 h 172"/>
                  <a:gd name="T20" fmla="*/ 22 w 139"/>
                  <a:gd name="T21" fmla="*/ 2 h 172"/>
                  <a:gd name="T22" fmla="*/ 30 w 139"/>
                  <a:gd name="T23" fmla="*/ 4 h 172"/>
                  <a:gd name="T24" fmla="*/ 39 w 139"/>
                  <a:gd name="T25" fmla="*/ 6 h 172"/>
                  <a:gd name="T26" fmla="*/ 47 w 139"/>
                  <a:gd name="T27" fmla="*/ 9 h 172"/>
                  <a:gd name="T28" fmla="*/ 54 w 139"/>
                  <a:gd name="T29" fmla="*/ 13 h 172"/>
                  <a:gd name="T30" fmla="*/ 60 w 139"/>
                  <a:gd name="T31" fmla="*/ 18 h 172"/>
                  <a:gd name="T32" fmla="*/ 65 w 139"/>
                  <a:gd name="T33" fmla="*/ 24 h 172"/>
                  <a:gd name="T34" fmla="*/ 65 w 139"/>
                  <a:gd name="T35" fmla="*/ 24 h 172"/>
                  <a:gd name="T36" fmla="*/ 77 w 139"/>
                  <a:gd name="T37" fmla="*/ 41 h 172"/>
                  <a:gd name="T38" fmla="*/ 94 w 139"/>
                  <a:gd name="T39" fmla="*/ 64 h 172"/>
                  <a:gd name="T40" fmla="*/ 109 w 139"/>
                  <a:gd name="T41" fmla="*/ 85 h 172"/>
                  <a:gd name="T42" fmla="*/ 115 w 139"/>
                  <a:gd name="T43" fmla="*/ 94 h 172"/>
                  <a:gd name="T44" fmla="*/ 119 w 139"/>
                  <a:gd name="T45" fmla="*/ 103 h 172"/>
                  <a:gd name="T46" fmla="*/ 119 w 139"/>
                  <a:gd name="T47" fmla="*/ 103 h 172"/>
                  <a:gd name="T48" fmla="*/ 123 w 139"/>
                  <a:gd name="T49" fmla="*/ 109 h 172"/>
                  <a:gd name="T50" fmla="*/ 128 w 139"/>
                  <a:gd name="T51" fmla="*/ 115 h 172"/>
                  <a:gd name="T52" fmla="*/ 136 w 139"/>
                  <a:gd name="T53" fmla="*/ 126 h 172"/>
                  <a:gd name="T54" fmla="*/ 139 w 139"/>
                  <a:gd name="T55" fmla="*/ 131 h 172"/>
                  <a:gd name="T56" fmla="*/ 139 w 139"/>
                  <a:gd name="T57" fmla="*/ 133 h 172"/>
                  <a:gd name="T58" fmla="*/ 139 w 139"/>
                  <a:gd name="T59" fmla="*/ 135 h 172"/>
                  <a:gd name="T60" fmla="*/ 137 w 139"/>
                  <a:gd name="T61" fmla="*/ 137 h 172"/>
                  <a:gd name="T62" fmla="*/ 135 w 139"/>
                  <a:gd name="T63" fmla="*/ 139 h 172"/>
                  <a:gd name="T64" fmla="*/ 131 w 139"/>
                  <a:gd name="T65" fmla="*/ 140 h 172"/>
                  <a:gd name="T66" fmla="*/ 127 w 139"/>
                  <a:gd name="T67" fmla="*/ 141 h 172"/>
                  <a:gd name="T68" fmla="*/ 127 w 139"/>
                  <a:gd name="T69" fmla="*/ 141 h 172"/>
                  <a:gd name="T70" fmla="*/ 101 w 139"/>
                  <a:gd name="T71" fmla="*/ 151 h 172"/>
                  <a:gd name="T72" fmla="*/ 78 w 139"/>
                  <a:gd name="T73" fmla="*/ 162 h 172"/>
                  <a:gd name="T74" fmla="*/ 69 w 139"/>
                  <a:gd name="T75" fmla="*/ 167 h 172"/>
                  <a:gd name="T76" fmla="*/ 62 w 139"/>
                  <a:gd name="T77" fmla="*/ 172 h 172"/>
                  <a:gd name="T78" fmla="*/ 62 w 139"/>
                  <a:gd name="T79" fmla="*/ 172 h 172"/>
                  <a:gd name="T80" fmla="*/ 61 w 139"/>
                  <a:gd name="T81" fmla="*/ 172 h 172"/>
                  <a:gd name="T82" fmla="*/ 59 w 139"/>
                  <a:gd name="T83" fmla="*/ 172 h 172"/>
                  <a:gd name="T84" fmla="*/ 58 w 139"/>
                  <a:gd name="T85" fmla="*/ 171 h 172"/>
                  <a:gd name="T86" fmla="*/ 56 w 139"/>
                  <a:gd name="T87" fmla="*/ 169 h 172"/>
                  <a:gd name="T88" fmla="*/ 54 w 139"/>
                  <a:gd name="T89" fmla="*/ 162 h 172"/>
                  <a:gd name="T90" fmla="*/ 53 w 139"/>
                  <a:gd name="T91" fmla="*/ 152 h 172"/>
                  <a:gd name="T92" fmla="*/ 50 w 139"/>
                  <a:gd name="T93" fmla="*/ 130 h 172"/>
                  <a:gd name="T94" fmla="*/ 48 w 139"/>
                  <a:gd name="T95" fmla="*/ 109 h 172"/>
                  <a:gd name="T96" fmla="*/ 48 w 139"/>
                  <a:gd name="T97" fmla="*/ 109 h 172"/>
                  <a:gd name="T98" fmla="*/ 47 w 139"/>
                  <a:gd name="T99" fmla="*/ 87 h 172"/>
                  <a:gd name="T100" fmla="*/ 44 w 139"/>
                  <a:gd name="T101" fmla="*/ 63 h 172"/>
                  <a:gd name="T102" fmla="*/ 41 w 139"/>
                  <a:gd name="T103" fmla="*/ 52 h 172"/>
                  <a:gd name="T104" fmla="*/ 38 w 139"/>
                  <a:gd name="T105" fmla="*/ 41 h 172"/>
                  <a:gd name="T106" fmla="*/ 33 w 139"/>
                  <a:gd name="T107" fmla="*/ 32 h 172"/>
                  <a:gd name="T108" fmla="*/ 31 w 139"/>
                  <a:gd name="T109" fmla="*/ 29 h 172"/>
                  <a:gd name="T110" fmla="*/ 28 w 139"/>
                  <a:gd name="T111" fmla="*/ 26 h 172"/>
                  <a:gd name="T112" fmla="*/ 28 w 139"/>
                  <a:gd name="T113" fmla="*/ 26 h 17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39" h="172">
                    <a:moveTo>
                      <a:pt x="28" y="26"/>
                    </a:moveTo>
                    <a:lnTo>
                      <a:pt x="28" y="26"/>
                    </a:lnTo>
                    <a:lnTo>
                      <a:pt x="15" y="16"/>
                    </a:lnTo>
                    <a:lnTo>
                      <a:pt x="4" y="7"/>
                    </a:lnTo>
                    <a:lnTo>
                      <a:pt x="1" y="4"/>
                    </a:lnTo>
                    <a:lnTo>
                      <a:pt x="0" y="2"/>
                    </a:lnTo>
                    <a:lnTo>
                      <a:pt x="1" y="1"/>
                    </a:lnTo>
                    <a:lnTo>
                      <a:pt x="2" y="0"/>
                    </a:lnTo>
                    <a:lnTo>
                      <a:pt x="7" y="0"/>
                    </a:lnTo>
                    <a:lnTo>
                      <a:pt x="22" y="2"/>
                    </a:lnTo>
                    <a:lnTo>
                      <a:pt x="30" y="4"/>
                    </a:lnTo>
                    <a:lnTo>
                      <a:pt x="39" y="6"/>
                    </a:lnTo>
                    <a:lnTo>
                      <a:pt x="47" y="9"/>
                    </a:lnTo>
                    <a:lnTo>
                      <a:pt x="54" y="13"/>
                    </a:lnTo>
                    <a:lnTo>
                      <a:pt x="60" y="18"/>
                    </a:lnTo>
                    <a:lnTo>
                      <a:pt x="65" y="24"/>
                    </a:lnTo>
                    <a:lnTo>
                      <a:pt x="77" y="41"/>
                    </a:lnTo>
                    <a:lnTo>
                      <a:pt x="94" y="64"/>
                    </a:lnTo>
                    <a:lnTo>
                      <a:pt x="109" y="85"/>
                    </a:lnTo>
                    <a:lnTo>
                      <a:pt x="115" y="94"/>
                    </a:lnTo>
                    <a:lnTo>
                      <a:pt x="119" y="103"/>
                    </a:lnTo>
                    <a:lnTo>
                      <a:pt x="123" y="109"/>
                    </a:lnTo>
                    <a:lnTo>
                      <a:pt x="128" y="115"/>
                    </a:lnTo>
                    <a:lnTo>
                      <a:pt x="136" y="126"/>
                    </a:lnTo>
                    <a:lnTo>
                      <a:pt x="139" y="131"/>
                    </a:lnTo>
                    <a:lnTo>
                      <a:pt x="139" y="133"/>
                    </a:lnTo>
                    <a:lnTo>
                      <a:pt x="139" y="135"/>
                    </a:lnTo>
                    <a:lnTo>
                      <a:pt x="137" y="137"/>
                    </a:lnTo>
                    <a:lnTo>
                      <a:pt x="135" y="139"/>
                    </a:lnTo>
                    <a:lnTo>
                      <a:pt x="131" y="140"/>
                    </a:lnTo>
                    <a:lnTo>
                      <a:pt x="127" y="141"/>
                    </a:lnTo>
                    <a:lnTo>
                      <a:pt x="101" y="151"/>
                    </a:lnTo>
                    <a:lnTo>
                      <a:pt x="78" y="162"/>
                    </a:lnTo>
                    <a:lnTo>
                      <a:pt x="69" y="167"/>
                    </a:lnTo>
                    <a:lnTo>
                      <a:pt x="62" y="172"/>
                    </a:lnTo>
                    <a:lnTo>
                      <a:pt x="61" y="172"/>
                    </a:lnTo>
                    <a:lnTo>
                      <a:pt x="59" y="172"/>
                    </a:lnTo>
                    <a:lnTo>
                      <a:pt x="58" y="171"/>
                    </a:lnTo>
                    <a:lnTo>
                      <a:pt x="56" y="169"/>
                    </a:lnTo>
                    <a:lnTo>
                      <a:pt x="54" y="162"/>
                    </a:lnTo>
                    <a:lnTo>
                      <a:pt x="53" y="152"/>
                    </a:lnTo>
                    <a:lnTo>
                      <a:pt x="50" y="130"/>
                    </a:lnTo>
                    <a:lnTo>
                      <a:pt x="48" y="109"/>
                    </a:lnTo>
                    <a:lnTo>
                      <a:pt x="47" y="87"/>
                    </a:lnTo>
                    <a:lnTo>
                      <a:pt x="44" y="63"/>
                    </a:lnTo>
                    <a:lnTo>
                      <a:pt x="41" y="52"/>
                    </a:lnTo>
                    <a:lnTo>
                      <a:pt x="38" y="41"/>
                    </a:lnTo>
                    <a:lnTo>
                      <a:pt x="33" y="32"/>
                    </a:lnTo>
                    <a:lnTo>
                      <a:pt x="31" y="29"/>
                    </a:lnTo>
                    <a:lnTo>
                      <a:pt x="28" y="26"/>
                    </a:lnTo>
                    <a:close/>
                  </a:path>
                </a:pathLst>
              </a:custGeom>
              <a:solidFill>
                <a:srgbClr val="7986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0" name="Freeform 85">
                <a:extLst>
                  <a:ext uri="{FF2B5EF4-FFF2-40B4-BE49-F238E27FC236}">
                    <a16:creationId xmlns:a16="http://schemas.microsoft.com/office/drawing/2014/main" id="{A46B955A-CFC6-4075-93F1-49EEF309A8D4}"/>
                  </a:ext>
                </a:extLst>
              </p:cNvPr>
              <p:cNvSpPr>
                <a:spLocks/>
              </p:cNvSpPr>
              <p:nvPr/>
            </p:nvSpPr>
            <p:spPr bwMode="auto">
              <a:xfrm>
                <a:off x="3650" y="1038"/>
                <a:ext cx="134" cy="170"/>
              </a:xfrm>
              <a:custGeom>
                <a:avLst/>
                <a:gdLst>
                  <a:gd name="T0" fmla="*/ 26 w 134"/>
                  <a:gd name="T1" fmla="*/ 25 h 170"/>
                  <a:gd name="T2" fmla="*/ 26 w 134"/>
                  <a:gd name="T3" fmla="*/ 25 h 170"/>
                  <a:gd name="T4" fmla="*/ 14 w 134"/>
                  <a:gd name="T5" fmla="*/ 15 h 170"/>
                  <a:gd name="T6" fmla="*/ 4 w 134"/>
                  <a:gd name="T7" fmla="*/ 7 h 170"/>
                  <a:gd name="T8" fmla="*/ 1 w 134"/>
                  <a:gd name="T9" fmla="*/ 4 h 170"/>
                  <a:gd name="T10" fmla="*/ 0 w 134"/>
                  <a:gd name="T11" fmla="*/ 1 h 170"/>
                  <a:gd name="T12" fmla="*/ 0 w 134"/>
                  <a:gd name="T13" fmla="*/ 1 h 170"/>
                  <a:gd name="T14" fmla="*/ 1 w 134"/>
                  <a:gd name="T15" fmla="*/ 0 h 170"/>
                  <a:gd name="T16" fmla="*/ 6 w 134"/>
                  <a:gd name="T17" fmla="*/ 0 h 170"/>
                  <a:gd name="T18" fmla="*/ 6 w 134"/>
                  <a:gd name="T19" fmla="*/ 0 h 170"/>
                  <a:gd name="T20" fmla="*/ 21 w 134"/>
                  <a:gd name="T21" fmla="*/ 2 h 170"/>
                  <a:gd name="T22" fmla="*/ 28 w 134"/>
                  <a:gd name="T23" fmla="*/ 4 h 170"/>
                  <a:gd name="T24" fmla="*/ 37 w 134"/>
                  <a:gd name="T25" fmla="*/ 6 h 170"/>
                  <a:gd name="T26" fmla="*/ 44 w 134"/>
                  <a:gd name="T27" fmla="*/ 9 h 170"/>
                  <a:gd name="T28" fmla="*/ 51 w 134"/>
                  <a:gd name="T29" fmla="*/ 13 h 170"/>
                  <a:gd name="T30" fmla="*/ 57 w 134"/>
                  <a:gd name="T31" fmla="*/ 18 h 170"/>
                  <a:gd name="T32" fmla="*/ 62 w 134"/>
                  <a:gd name="T33" fmla="*/ 24 h 170"/>
                  <a:gd name="T34" fmla="*/ 62 w 134"/>
                  <a:gd name="T35" fmla="*/ 24 h 170"/>
                  <a:gd name="T36" fmla="*/ 73 w 134"/>
                  <a:gd name="T37" fmla="*/ 42 h 170"/>
                  <a:gd name="T38" fmla="*/ 90 w 134"/>
                  <a:gd name="T39" fmla="*/ 63 h 170"/>
                  <a:gd name="T40" fmla="*/ 105 w 134"/>
                  <a:gd name="T41" fmla="*/ 85 h 170"/>
                  <a:gd name="T42" fmla="*/ 110 w 134"/>
                  <a:gd name="T43" fmla="*/ 94 h 170"/>
                  <a:gd name="T44" fmla="*/ 114 w 134"/>
                  <a:gd name="T45" fmla="*/ 102 h 170"/>
                  <a:gd name="T46" fmla="*/ 114 w 134"/>
                  <a:gd name="T47" fmla="*/ 102 h 170"/>
                  <a:gd name="T48" fmla="*/ 118 w 134"/>
                  <a:gd name="T49" fmla="*/ 108 h 170"/>
                  <a:gd name="T50" fmla="*/ 123 w 134"/>
                  <a:gd name="T51" fmla="*/ 114 h 170"/>
                  <a:gd name="T52" fmla="*/ 131 w 134"/>
                  <a:gd name="T53" fmla="*/ 125 h 170"/>
                  <a:gd name="T54" fmla="*/ 134 w 134"/>
                  <a:gd name="T55" fmla="*/ 130 h 170"/>
                  <a:gd name="T56" fmla="*/ 134 w 134"/>
                  <a:gd name="T57" fmla="*/ 132 h 170"/>
                  <a:gd name="T58" fmla="*/ 134 w 134"/>
                  <a:gd name="T59" fmla="*/ 134 h 170"/>
                  <a:gd name="T60" fmla="*/ 132 w 134"/>
                  <a:gd name="T61" fmla="*/ 136 h 170"/>
                  <a:gd name="T62" fmla="*/ 130 w 134"/>
                  <a:gd name="T63" fmla="*/ 138 h 170"/>
                  <a:gd name="T64" fmla="*/ 127 w 134"/>
                  <a:gd name="T65" fmla="*/ 139 h 170"/>
                  <a:gd name="T66" fmla="*/ 122 w 134"/>
                  <a:gd name="T67" fmla="*/ 140 h 170"/>
                  <a:gd name="T68" fmla="*/ 122 w 134"/>
                  <a:gd name="T69" fmla="*/ 140 h 170"/>
                  <a:gd name="T70" fmla="*/ 97 w 134"/>
                  <a:gd name="T71" fmla="*/ 150 h 170"/>
                  <a:gd name="T72" fmla="*/ 75 w 134"/>
                  <a:gd name="T73" fmla="*/ 160 h 170"/>
                  <a:gd name="T74" fmla="*/ 66 w 134"/>
                  <a:gd name="T75" fmla="*/ 165 h 170"/>
                  <a:gd name="T76" fmla="*/ 60 w 134"/>
                  <a:gd name="T77" fmla="*/ 169 h 170"/>
                  <a:gd name="T78" fmla="*/ 60 w 134"/>
                  <a:gd name="T79" fmla="*/ 169 h 170"/>
                  <a:gd name="T80" fmla="*/ 58 w 134"/>
                  <a:gd name="T81" fmla="*/ 170 h 170"/>
                  <a:gd name="T82" fmla="*/ 56 w 134"/>
                  <a:gd name="T83" fmla="*/ 170 h 170"/>
                  <a:gd name="T84" fmla="*/ 55 w 134"/>
                  <a:gd name="T85" fmla="*/ 169 h 170"/>
                  <a:gd name="T86" fmla="*/ 54 w 134"/>
                  <a:gd name="T87" fmla="*/ 167 h 170"/>
                  <a:gd name="T88" fmla="*/ 52 w 134"/>
                  <a:gd name="T89" fmla="*/ 160 h 170"/>
                  <a:gd name="T90" fmla="*/ 50 w 134"/>
                  <a:gd name="T91" fmla="*/ 150 h 170"/>
                  <a:gd name="T92" fmla="*/ 48 w 134"/>
                  <a:gd name="T93" fmla="*/ 129 h 170"/>
                  <a:gd name="T94" fmla="*/ 46 w 134"/>
                  <a:gd name="T95" fmla="*/ 108 h 170"/>
                  <a:gd name="T96" fmla="*/ 46 w 134"/>
                  <a:gd name="T97" fmla="*/ 108 h 170"/>
                  <a:gd name="T98" fmla="*/ 44 w 134"/>
                  <a:gd name="T99" fmla="*/ 86 h 170"/>
                  <a:gd name="T100" fmla="*/ 42 w 134"/>
                  <a:gd name="T101" fmla="*/ 63 h 170"/>
                  <a:gd name="T102" fmla="*/ 39 w 134"/>
                  <a:gd name="T103" fmla="*/ 51 h 170"/>
                  <a:gd name="T104" fmla="*/ 36 w 134"/>
                  <a:gd name="T105" fmla="*/ 40 h 170"/>
                  <a:gd name="T106" fmla="*/ 31 w 134"/>
                  <a:gd name="T107" fmla="*/ 32 h 170"/>
                  <a:gd name="T108" fmla="*/ 29 w 134"/>
                  <a:gd name="T109" fmla="*/ 28 h 170"/>
                  <a:gd name="T110" fmla="*/ 26 w 134"/>
                  <a:gd name="T111" fmla="*/ 25 h 170"/>
                  <a:gd name="T112" fmla="*/ 26 w 134"/>
                  <a:gd name="T113" fmla="*/ 25 h 1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34" h="170">
                    <a:moveTo>
                      <a:pt x="26" y="25"/>
                    </a:moveTo>
                    <a:lnTo>
                      <a:pt x="26" y="25"/>
                    </a:lnTo>
                    <a:lnTo>
                      <a:pt x="14" y="15"/>
                    </a:lnTo>
                    <a:lnTo>
                      <a:pt x="4" y="7"/>
                    </a:lnTo>
                    <a:lnTo>
                      <a:pt x="1" y="4"/>
                    </a:lnTo>
                    <a:lnTo>
                      <a:pt x="0" y="1"/>
                    </a:lnTo>
                    <a:lnTo>
                      <a:pt x="1" y="0"/>
                    </a:lnTo>
                    <a:lnTo>
                      <a:pt x="6" y="0"/>
                    </a:lnTo>
                    <a:lnTo>
                      <a:pt x="21" y="2"/>
                    </a:lnTo>
                    <a:lnTo>
                      <a:pt x="28" y="4"/>
                    </a:lnTo>
                    <a:lnTo>
                      <a:pt x="37" y="6"/>
                    </a:lnTo>
                    <a:lnTo>
                      <a:pt x="44" y="9"/>
                    </a:lnTo>
                    <a:lnTo>
                      <a:pt x="51" y="13"/>
                    </a:lnTo>
                    <a:lnTo>
                      <a:pt x="57" y="18"/>
                    </a:lnTo>
                    <a:lnTo>
                      <a:pt x="62" y="24"/>
                    </a:lnTo>
                    <a:lnTo>
                      <a:pt x="73" y="42"/>
                    </a:lnTo>
                    <a:lnTo>
                      <a:pt x="90" y="63"/>
                    </a:lnTo>
                    <a:lnTo>
                      <a:pt x="105" y="85"/>
                    </a:lnTo>
                    <a:lnTo>
                      <a:pt x="110" y="94"/>
                    </a:lnTo>
                    <a:lnTo>
                      <a:pt x="114" y="102"/>
                    </a:lnTo>
                    <a:lnTo>
                      <a:pt x="118" y="108"/>
                    </a:lnTo>
                    <a:lnTo>
                      <a:pt x="123" y="114"/>
                    </a:lnTo>
                    <a:lnTo>
                      <a:pt x="131" y="125"/>
                    </a:lnTo>
                    <a:lnTo>
                      <a:pt x="134" y="130"/>
                    </a:lnTo>
                    <a:lnTo>
                      <a:pt x="134" y="132"/>
                    </a:lnTo>
                    <a:lnTo>
                      <a:pt x="134" y="134"/>
                    </a:lnTo>
                    <a:lnTo>
                      <a:pt x="132" y="136"/>
                    </a:lnTo>
                    <a:lnTo>
                      <a:pt x="130" y="138"/>
                    </a:lnTo>
                    <a:lnTo>
                      <a:pt x="127" y="139"/>
                    </a:lnTo>
                    <a:lnTo>
                      <a:pt x="122" y="140"/>
                    </a:lnTo>
                    <a:lnTo>
                      <a:pt x="97" y="150"/>
                    </a:lnTo>
                    <a:lnTo>
                      <a:pt x="75" y="160"/>
                    </a:lnTo>
                    <a:lnTo>
                      <a:pt x="66" y="165"/>
                    </a:lnTo>
                    <a:lnTo>
                      <a:pt x="60" y="169"/>
                    </a:lnTo>
                    <a:lnTo>
                      <a:pt x="58" y="170"/>
                    </a:lnTo>
                    <a:lnTo>
                      <a:pt x="56" y="170"/>
                    </a:lnTo>
                    <a:lnTo>
                      <a:pt x="55" y="169"/>
                    </a:lnTo>
                    <a:lnTo>
                      <a:pt x="54" y="167"/>
                    </a:lnTo>
                    <a:lnTo>
                      <a:pt x="52" y="160"/>
                    </a:lnTo>
                    <a:lnTo>
                      <a:pt x="50" y="150"/>
                    </a:lnTo>
                    <a:lnTo>
                      <a:pt x="48" y="129"/>
                    </a:lnTo>
                    <a:lnTo>
                      <a:pt x="46" y="108"/>
                    </a:lnTo>
                    <a:lnTo>
                      <a:pt x="44" y="86"/>
                    </a:lnTo>
                    <a:lnTo>
                      <a:pt x="42" y="63"/>
                    </a:lnTo>
                    <a:lnTo>
                      <a:pt x="39" y="51"/>
                    </a:lnTo>
                    <a:lnTo>
                      <a:pt x="36" y="40"/>
                    </a:lnTo>
                    <a:lnTo>
                      <a:pt x="31" y="32"/>
                    </a:lnTo>
                    <a:lnTo>
                      <a:pt x="29" y="28"/>
                    </a:lnTo>
                    <a:lnTo>
                      <a:pt x="26" y="25"/>
                    </a:lnTo>
                    <a:close/>
                  </a:path>
                </a:pathLst>
              </a:custGeom>
              <a:solidFill>
                <a:srgbClr val="6A7B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1" name="Freeform 86">
                <a:extLst>
                  <a:ext uri="{FF2B5EF4-FFF2-40B4-BE49-F238E27FC236}">
                    <a16:creationId xmlns:a16="http://schemas.microsoft.com/office/drawing/2014/main" id="{7281907C-CCFA-4B83-8AC8-8F54BD6D2AFC}"/>
                  </a:ext>
                </a:extLst>
              </p:cNvPr>
              <p:cNvSpPr>
                <a:spLocks/>
              </p:cNvSpPr>
              <p:nvPr/>
            </p:nvSpPr>
            <p:spPr bwMode="auto">
              <a:xfrm>
                <a:off x="3652" y="1039"/>
                <a:ext cx="130" cy="168"/>
              </a:xfrm>
              <a:custGeom>
                <a:avLst/>
                <a:gdLst>
                  <a:gd name="T0" fmla="*/ 26 w 130"/>
                  <a:gd name="T1" fmla="*/ 25 h 168"/>
                  <a:gd name="T2" fmla="*/ 26 w 130"/>
                  <a:gd name="T3" fmla="*/ 25 h 168"/>
                  <a:gd name="T4" fmla="*/ 14 w 130"/>
                  <a:gd name="T5" fmla="*/ 15 h 168"/>
                  <a:gd name="T6" fmla="*/ 4 w 130"/>
                  <a:gd name="T7" fmla="*/ 7 h 168"/>
                  <a:gd name="T8" fmla="*/ 1 w 130"/>
                  <a:gd name="T9" fmla="*/ 3 h 168"/>
                  <a:gd name="T10" fmla="*/ 0 w 130"/>
                  <a:gd name="T11" fmla="*/ 1 h 168"/>
                  <a:gd name="T12" fmla="*/ 1 w 130"/>
                  <a:gd name="T13" fmla="*/ 0 h 168"/>
                  <a:gd name="T14" fmla="*/ 2 w 130"/>
                  <a:gd name="T15" fmla="*/ 0 h 168"/>
                  <a:gd name="T16" fmla="*/ 7 w 130"/>
                  <a:gd name="T17" fmla="*/ 0 h 168"/>
                  <a:gd name="T18" fmla="*/ 7 w 130"/>
                  <a:gd name="T19" fmla="*/ 0 h 168"/>
                  <a:gd name="T20" fmla="*/ 20 w 130"/>
                  <a:gd name="T21" fmla="*/ 2 h 168"/>
                  <a:gd name="T22" fmla="*/ 28 w 130"/>
                  <a:gd name="T23" fmla="*/ 3 h 168"/>
                  <a:gd name="T24" fmla="*/ 36 w 130"/>
                  <a:gd name="T25" fmla="*/ 6 h 168"/>
                  <a:gd name="T26" fmla="*/ 43 w 130"/>
                  <a:gd name="T27" fmla="*/ 9 h 168"/>
                  <a:gd name="T28" fmla="*/ 49 w 130"/>
                  <a:gd name="T29" fmla="*/ 13 h 168"/>
                  <a:gd name="T30" fmla="*/ 55 w 130"/>
                  <a:gd name="T31" fmla="*/ 18 h 168"/>
                  <a:gd name="T32" fmla="*/ 59 w 130"/>
                  <a:gd name="T33" fmla="*/ 24 h 168"/>
                  <a:gd name="T34" fmla="*/ 59 w 130"/>
                  <a:gd name="T35" fmla="*/ 24 h 168"/>
                  <a:gd name="T36" fmla="*/ 71 w 130"/>
                  <a:gd name="T37" fmla="*/ 42 h 168"/>
                  <a:gd name="T38" fmla="*/ 87 w 130"/>
                  <a:gd name="T39" fmla="*/ 63 h 168"/>
                  <a:gd name="T40" fmla="*/ 101 w 130"/>
                  <a:gd name="T41" fmla="*/ 84 h 168"/>
                  <a:gd name="T42" fmla="*/ 107 w 130"/>
                  <a:gd name="T43" fmla="*/ 93 h 168"/>
                  <a:gd name="T44" fmla="*/ 111 w 130"/>
                  <a:gd name="T45" fmla="*/ 101 h 168"/>
                  <a:gd name="T46" fmla="*/ 111 w 130"/>
                  <a:gd name="T47" fmla="*/ 101 h 168"/>
                  <a:gd name="T48" fmla="*/ 114 w 130"/>
                  <a:gd name="T49" fmla="*/ 107 h 168"/>
                  <a:gd name="T50" fmla="*/ 119 w 130"/>
                  <a:gd name="T51" fmla="*/ 113 h 168"/>
                  <a:gd name="T52" fmla="*/ 127 w 130"/>
                  <a:gd name="T53" fmla="*/ 124 h 168"/>
                  <a:gd name="T54" fmla="*/ 130 w 130"/>
                  <a:gd name="T55" fmla="*/ 129 h 168"/>
                  <a:gd name="T56" fmla="*/ 130 w 130"/>
                  <a:gd name="T57" fmla="*/ 131 h 168"/>
                  <a:gd name="T58" fmla="*/ 130 w 130"/>
                  <a:gd name="T59" fmla="*/ 133 h 168"/>
                  <a:gd name="T60" fmla="*/ 129 w 130"/>
                  <a:gd name="T61" fmla="*/ 135 h 168"/>
                  <a:gd name="T62" fmla="*/ 126 w 130"/>
                  <a:gd name="T63" fmla="*/ 136 h 168"/>
                  <a:gd name="T64" fmla="*/ 123 w 130"/>
                  <a:gd name="T65" fmla="*/ 138 h 168"/>
                  <a:gd name="T66" fmla="*/ 119 w 130"/>
                  <a:gd name="T67" fmla="*/ 139 h 168"/>
                  <a:gd name="T68" fmla="*/ 119 w 130"/>
                  <a:gd name="T69" fmla="*/ 139 h 168"/>
                  <a:gd name="T70" fmla="*/ 94 w 130"/>
                  <a:gd name="T71" fmla="*/ 149 h 168"/>
                  <a:gd name="T72" fmla="*/ 73 w 130"/>
                  <a:gd name="T73" fmla="*/ 159 h 168"/>
                  <a:gd name="T74" fmla="*/ 64 w 130"/>
                  <a:gd name="T75" fmla="*/ 163 h 168"/>
                  <a:gd name="T76" fmla="*/ 58 w 130"/>
                  <a:gd name="T77" fmla="*/ 167 h 168"/>
                  <a:gd name="T78" fmla="*/ 58 w 130"/>
                  <a:gd name="T79" fmla="*/ 167 h 168"/>
                  <a:gd name="T80" fmla="*/ 56 w 130"/>
                  <a:gd name="T81" fmla="*/ 168 h 168"/>
                  <a:gd name="T82" fmla="*/ 55 w 130"/>
                  <a:gd name="T83" fmla="*/ 168 h 168"/>
                  <a:gd name="T84" fmla="*/ 53 w 130"/>
                  <a:gd name="T85" fmla="*/ 167 h 168"/>
                  <a:gd name="T86" fmla="*/ 52 w 130"/>
                  <a:gd name="T87" fmla="*/ 165 h 168"/>
                  <a:gd name="T88" fmla="*/ 50 w 130"/>
                  <a:gd name="T89" fmla="*/ 158 h 168"/>
                  <a:gd name="T90" fmla="*/ 49 w 130"/>
                  <a:gd name="T91" fmla="*/ 149 h 168"/>
                  <a:gd name="T92" fmla="*/ 46 w 130"/>
                  <a:gd name="T93" fmla="*/ 128 h 168"/>
                  <a:gd name="T94" fmla="*/ 45 w 130"/>
                  <a:gd name="T95" fmla="*/ 107 h 168"/>
                  <a:gd name="T96" fmla="*/ 45 w 130"/>
                  <a:gd name="T97" fmla="*/ 107 h 168"/>
                  <a:gd name="T98" fmla="*/ 43 w 130"/>
                  <a:gd name="T99" fmla="*/ 86 h 168"/>
                  <a:gd name="T100" fmla="*/ 40 w 130"/>
                  <a:gd name="T101" fmla="*/ 62 h 168"/>
                  <a:gd name="T102" fmla="*/ 38 w 130"/>
                  <a:gd name="T103" fmla="*/ 51 h 168"/>
                  <a:gd name="T104" fmla="*/ 35 w 130"/>
                  <a:gd name="T105" fmla="*/ 41 h 168"/>
                  <a:gd name="T106" fmla="*/ 32 w 130"/>
                  <a:gd name="T107" fmla="*/ 31 h 168"/>
                  <a:gd name="T108" fmla="*/ 28 w 130"/>
                  <a:gd name="T109" fmla="*/ 28 h 168"/>
                  <a:gd name="T110" fmla="*/ 26 w 130"/>
                  <a:gd name="T111" fmla="*/ 25 h 168"/>
                  <a:gd name="T112" fmla="*/ 26 w 130"/>
                  <a:gd name="T113" fmla="*/ 25 h 16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30" h="168">
                    <a:moveTo>
                      <a:pt x="26" y="25"/>
                    </a:moveTo>
                    <a:lnTo>
                      <a:pt x="26" y="25"/>
                    </a:lnTo>
                    <a:lnTo>
                      <a:pt x="14" y="15"/>
                    </a:lnTo>
                    <a:lnTo>
                      <a:pt x="4" y="7"/>
                    </a:lnTo>
                    <a:lnTo>
                      <a:pt x="1" y="3"/>
                    </a:lnTo>
                    <a:lnTo>
                      <a:pt x="0" y="1"/>
                    </a:lnTo>
                    <a:lnTo>
                      <a:pt x="1" y="0"/>
                    </a:lnTo>
                    <a:lnTo>
                      <a:pt x="2" y="0"/>
                    </a:lnTo>
                    <a:lnTo>
                      <a:pt x="7" y="0"/>
                    </a:lnTo>
                    <a:lnTo>
                      <a:pt x="20" y="2"/>
                    </a:lnTo>
                    <a:lnTo>
                      <a:pt x="28" y="3"/>
                    </a:lnTo>
                    <a:lnTo>
                      <a:pt x="36" y="6"/>
                    </a:lnTo>
                    <a:lnTo>
                      <a:pt x="43" y="9"/>
                    </a:lnTo>
                    <a:lnTo>
                      <a:pt x="49" y="13"/>
                    </a:lnTo>
                    <a:lnTo>
                      <a:pt x="55" y="18"/>
                    </a:lnTo>
                    <a:lnTo>
                      <a:pt x="59" y="24"/>
                    </a:lnTo>
                    <a:lnTo>
                      <a:pt x="71" y="42"/>
                    </a:lnTo>
                    <a:lnTo>
                      <a:pt x="87" y="63"/>
                    </a:lnTo>
                    <a:lnTo>
                      <a:pt x="101" y="84"/>
                    </a:lnTo>
                    <a:lnTo>
                      <a:pt x="107" y="93"/>
                    </a:lnTo>
                    <a:lnTo>
                      <a:pt x="111" y="101"/>
                    </a:lnTo>
                    <a:lnTo>
                      <a:pt x="114" y="107"/>
                    </a:lnTo>
                    <a:lnTo>
                      <a:pt x="119" y="113"/>
                    </a:lnTo>
                    <a:lnTo>
                      <a:pt x="127" y="124"/>
                    </a:lnTo>
                    <a:lnTo>
                      <a:pt x="130" y="129"/>
                    </a:lnTo>
                    <a:lnTo>
                      <a:pt x="130" y="131"/>
                    </a:lnTo>
                    <a:lnTo>
                      <a:pt x="130" y="133"/>
                    </a:lnTo>
                    <a:lnTo>
                      <a:pt x="129" y="135"/>
                    </a:lnTo>
                    <a:lnTo>
                      <a:pt x="126" y="136"/>
                    </a:lnTo>
                    <a:lnTo>
                      <a:pt x="123" y="138"/>
                    </a:lnTo>
                    <a:lnTo>
                      <a:pt x="119" y="139"/>
                    </a:lnTo>
                    <a:lnTo>
                      <a:pt x="94" y="149"/>
                    </a:lnTo>
                    <a:lnTo>
                      <a:pt x="73" y="159"/>
                    </a:lnTo>
                    <a:lnTo>
                      <a:pt x="64" y="163"/>
                    </a:lnTo>
                    <a:lnTo>
                      <a:pt x="58" y="167"/>
                    </a:lnTo>
                    <a:lnTo>
                      <a:pt x="56" y="168"/>
                    </a:lnTo>
                    <a:lnTo>
                      <a:pt x="55" y="168"/>
                    </a:lnTo>
                    <a:lnTo>
                      <a:pt x="53" y="167"/>
                    </a:lnTo>
                    <a:lnTo>
                      <a:pt x="52" y="165"/>
                    </a:lnTo>
                    <a:lnTo>
                      <a:pt x="50" y="158"/>
                    </a:lnTo>
                    <a:lnTo>
                      <a:pt x="49" y="149"/>
                    </a:lnTo>
                    <a:lnTo>
                      <a:pt x="46" y="128"/>
                    </a:lnTo>
                    <a:lnTo>
                      <a:pt x="45" y="107"/>
                    </a:lnTo>
                    <a:lnTo>
                      <a:pt x="43" y="86"/>
                    </a:lnTo>
                    <a:lnTo>
                      <a:pt x="40" y="62"/>
                    </a:lnTo>
                    <a:lnTo>
                      <a:pt x="38" y="51"/>
                    </a:lnTo>
                    <a:lnTo>
                      <a:pt x="35" y="41"/>
                    </a:lnTo>
                    <a:lnTo>
                      <a:pt x="32" y="31"/>
                    </a:lnTo>
                    <a:lnTo>
                      <a:pt x="28" y="28"/>
                    </a:lnTo>
                    <a:lnTo>
                      <a:pt x="26" y="25"/>
                    </a:lnTo>
                    <a:close/>
                  </a:path>
                </a:pathLst>
              </a:custGeom>
              <a:solidFill>
                <a:srgbClr val="5D70B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2" name="Freeform 87">
                <a:extLst>
                  <a:ext uri="{FF2B5EF4-FFF2-40B4-BE49-F238E27FC236}">
                    <a16:creationId xmlns:a16="http://schemas.microsoft.com/office/drawing/2014/main" id="{FD027567-4CE0-43C7-80E9-5864F62FA49A}"/>
                  </a:ext>
                </a:extLst>
              </p:cNvPr>
              <p:cNvSpPr>
                <a:spLocks/>
              </p:cNvSpPr>
              <p:nvPr/>
            </p:nvSpPr>
            <p:spPr bwMode="auto">
              <a:xfrm>
                <a:off x="3655" y="1039"/>
                <a:ext cx="125" cy="167"/>
              </a:xfrm>
              <a:custGeom>
                <a:avLst/>
                <a:gdLst>
                  <a:gd name="T0" fmla="*/ 24 w 125"/>
                  <a:gd name="T1" fmla="*/ 26 h 167"/>
                  <a:gd name="T2" fmla="*/ 24 w 125"/>
                  <a:gd name="T3" fmla="*/ 26 h 167"/>
                  <a:gd name="T4" fmla="*/ 13 w 125"/>
                  <a:gd name="T5" fmla="*/ 16 h 167"/>
                  <a:gd name="T6" fmla="*/ 4 w 125"/>
                  <a:gd name="T7" fmla="*/ 7 h 167"/>
                  <a:gd name="T8" fmla="*/ 1 w 125"/>
                  <a:gd name="T9" fmla="*/ 4 h 167"/>
                  <a:gd name="T10" fmla="*/ 0 w 125"/>
                  <a:gd name="T11" fmla="*/ 2 h 167"/>
                  <a:gd name="T12" fmla="*/ 0 w 125"/>
                  <a:gd name="T13" fmla="*/ 1 h 167"/>
                  <a:gd name="T14" fmla="*/ 1 w 125"/>
                  <a:gd name="T15" fmla="*/ 0 h 167"/>
                  <a:gd name="T16" fmla="*/ 6 w 125"/>
                  <a:gd name="T17" fmla="*/ 0 h 167"/>
                  <a:gd name="T18" fmla="*/ 6 w 125"/>
                  <a:gd name="T19" fmla="*/ 0 h 167"/>
                  <a:gd name="T20" fmla="*/ 19 w 125"/>
                  <a:gd name="T21" fmla="*/ 2 h 167"/>
                  <a:gd name="T22" fmla="*/ 26 w 125"/>
                  <a:gd name="T23" fmla="*/ 4 h 167"/>
                  <a:gd name="T24" fmla="*/ 34 w 125"/>
                  <a:gd name="T25" fmla="*/ 7 h 167"/>
                  <a:gd name="T26" fmla="*/ 41 w 125"/>
                  <a:gd name="T27" fmla="*/ 10 h 167"/>
                  <a:gd name="T28" fmla="*/ 47 w 125"/>
                  <a:gd name="T29" fmla="*/ 15 h 167"/>
                  <a:gd name="T30" fmla="*/ 52 w 125"/>
                  <a:gd name="T31" fmla="*/ 20 h 167"/>
                  <a:gd name="T32" fmla="*/ 56 w 125"/>
                  <a:gd name="T33" fmla="*/ 26 h 167"/>
                  <a:gd name="T34" fmla="*/ 56 w 125"/>
                  <a:gd name="T35" fmla="*/ 26 h 167"/>
                  <a:gd name="T36" fmla="*/ 67 w 125"/>
                  <a:gd name="T37" fmla="*/ 43 h 167"/>
                  <a:gd name="T38" fmla="*/ 82 w 125"/>
                  <a:gd name="T39" fmla="*/ 64 h 167"/>
                  <a:gd name="T40" fmla="*/ 97 w 125"/>
                  <a:gd name="T41" fmla="*/ 84 h 167"/>
                  <a:gd name="T42" fmla="*/ 102 w 125"/>
                  <a:gd name="T43" fmla="*/ 93 h 167"/>
                  <a:gd name="T44" fmla="*/ 106 w 125"/>
                  <a:gd name="T45" fmla="*/ 101 h 167"/>
                  <a:gd name="T46" fmla="*/ 106 w 125"/>
                  <a:gd name="T47" fmla="*/ 101 h 167"/>
                  <a:gd name="T48" fmla="*/ 110 w 125"/>
                  <a:gd name="T49" fmla="*/ 107 h 167"/>
                  <a:gd name="T50" fmla="*/ 114 w 125"/>
                  <a:gd name="T51" fmla="*/ 113 h 167"/>
                  <a:gd name="T52" fmla="*/ 122 w 125"/>
                  <a:gd name="T53" fmla="*/ 124 h 167"/>
                  <a:gd name="T54" fmla="*/ 125 w 125"/>
                  <a:gd name="T55" fmla="*/ 129 h 167"/>
                  <a:gd name="T56" fmla="*/ 125 w 125"/>
                  <a:gd name="T57" fmla="*/ 131 h 167"/>
                  <a:gd name="T58" fmla="*/ 125 w 125"/>
                  <a:gd name="T59" fmla="*/ 133 h 167"/>
                  <a:gd name="T60" fmla="*/ 124 w 125"/>
                  <a:gd name="T61" fmla="*/ 135 h 167"/>
                  <a:gd name="T62" fmla="*/ 122 w 125"/>
                  <a:gd name="T63" fmla="*/ 136 h 167"/>
                  <a:gd name="T64" fmla="*/ 119 w 125"/>
                  <a:gd name="T65" fmla="*/ 138 h 167"/>
                  <a:gd name="T66" fmla="*/ 115 w 125"/>
                  <a:gd name="T67" fmla="*/ 139 h 167"/>
                  <a:gd name="T68" fmla="*/ 115 w 125"/>
                  <a:gd name="T69" fmla="*/ 139 h 167"/>
                  <a:gd name="T70" fmla="*/ 90 w 125"/>
                  <a:gd name="T71" fmla="*/ 148 h 167"/>
                  <a:gd name="T72" fmla="*/ 70 w 125"/>
                  <a:gd name="T73" fmla="*/ 158 h 167"/>
                  <a:gd name="T74" fmla="*/ 61 w 125"/>
                  <a:gd name="T75" fmla="*/ 162 h 167"/>
                  <a:gd name="T76" fmla="*/ 55 w 125"/>
                  <a:gd name="T77" fmla="*/ 166 h 167"/>
                  <a:gd name="T78" fmla="*/ 55 w 125"/>
                  <a:gd name="T79" fmla="*/ 166 h 167"/>
                  <a:gd name="T80" fmla="*/ 54 w 125"/>
                  <a:gd name="T81" fmla="*/ 167 h 167"/>
                  <a:gd name="T82" fmla="*/ 52 w 125"/>
                  <a:gd name="T83" fmla="*/ 167 h 167"/>
                  <a:gd name="T84" fmla="*/ 51 w 125"/>
                  <a:gd name="T85" fmla="*/ 166 h 167"/>
                  <a:gd name="T86" fmla="*/ 50 w 125"/>
                  <a:gd name="T87" fmla="*/ 164 h 167"/>
                  <a:gd name="T88" fmla="*/ 48 w 125"/>
                  <a:gd name="T89" fmla="*/ 157 h 167"/>
                  <a:gd name="T90" fmla="*/ 46 w 125"/>
                  <a:gd name="T91" fmla="*/ 148 h 167"/>
                  <a:gd name="T92" fmla="*/ 44 w 125"/>
                  <a:gd name="T93" fmla="*/ 128 h 167"/>
                  <a:gd name="T94" fmla="*/ 42 w 125"/>
                  <a:gd name="T95" fmla="*/ 108 h 167"/>
                  <a:gd name="T96" fmla="*/ 42 w 125"/>
                  <a:gd name="T97" fmla="*/ 108 h 167"/>
                  <a:gd name="T98" fmla="*/ 41 w 125"/>
                  <a:gd name="T99" fmla="*/ 86 h 167"/>
                  <a:gd name="T100" fmla="*/ 38 w 125"/>
                  <a:gd name="T101" fmla="*/ 63 h 167"/>
                  <a:gd name="T102" fmla="*/ 36 w 125"/>
                  <a:gd name="T103" fmla="*/ 51 h 167"/>
                  <a:gd name="T104" fmla="*/ 34 w 125"/>
                  <a:gd name="T105" fmla="*/ 41 h 167"/>
                  <a:gd name="T106" fmla="*/ 30 w 125"/>
                  <a:gd name="T107" fmla="*/ 32 h 167"/>
                  <a:gd name="T108" fmla="*/ 28 w 125"/>
                  <a:gd name="T109" fmla="*/ 28 h 167"/>
                  <a:gd name="T110" fmla="*/ 24 w 125"/>
                  <a:gd name="T111" fmla="*/ 26 h 167"/>
                  <a:gd name="T112" fmla="*/ 24 w 125"/>
                  <a:gd name="T113" fmla="*/ 26 h 16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25" h="167">
                    <a:moveTo>
                      <a:pt x="24" y="26"/>
                    </a:moveTo>
                    <a:lnTo>
                      <a:pt x="24" y="26"/>
                    </a:lnTo>
                    <a:lnTo>
                      <a:pt x="13" y="16"/>
                    </a:lnTo>
                    <a:lnTo>
                      <a:pt x="4" y="7"/>
                    </a:lnTo>
                    <a:lnTo>
                      <a:pt x="1" y="4"/>
                    </a:lnTo>
                    <a:lnTo>
                      <a:pt x="0" y="2"/>
                    </a:lnTo>
                    <a:lnTo>
                      <a:pt x="0" y="1"/>
                    </a:lnTo>
                    <a:lnTo>
                      <a:pt x="1" y="0"/>
                    </a:lnTo>
                    <a:lnTo>
                      <a:pt x="6" y="0"/>
                    </a:lnTo>
                    <a:lnTo>
                      <a:pt x="19" y="2"/>
                    </a:lnTo>
                    <a:lnTo>
                      <a:pt x="26" y="4"/>
                    </a:lnTo>
                    <a:lnTo>
                      <a:pt x="34" y="7"/>
                    </a:lnTo>
                    <a:lnTo>
                      <a:pt x="41" y="10"/>
                    </a:lnTo>
                    <a:lnTo>
                      <a:pt x="47" y="15"/>
                    </a:lnTo>
                    <a:lnTo>
                      <a:pt x="52" y="20"/>
                    </a:lnTo>
                    <a:lnTo>
                      <a:pt x="56" y="26"/>
                    </a:lnTo>
                    <a:lnTo>
                      <a:pt x="67" y="43"/>
                    </a:lnTo>
                    <a:lnTo>
                      <a:pt x="82" y="64"/>
                    </a:lnTo>
                    <a:lnTo>
                      <a:pt x="97" y="84"/>
                    </a:lnTo>
                    <a:lnTo>
                      <a:pt x="102" y="93"/>
                    </a:lnTo>
                    <a:lnTo>
                      <a:pt x="106" y="101"/>
                    </a:lnTo>
                    <a:lnTo>
                      <a:pt x="110" y="107"/>
                    </a:lnTo>
                    <a:lnTo>
                      <a:pt x="114" y="113"/>
                    </a:lnTo>
                    <a:lnTo>
                      <a:pt x="122" y="124"/>
                    </a:lnTo>
                    <a:lnTo>
                      <a:pt x="125" y="129"/>
                    </a:lnTo>
                    <a:lnTo>
                      <a:pt x="125" y="131"/>
                    </a:lnTo>
                    <a:lnTo>
                      <a:pt x="125" y="133"/>
                    </a:lnTo>
                    <a:lnTo>
                      <a:pt x="124" y="135"/>
                    </a:lnTo>
                    <a:lnTo>
                      <a:pt x="122" y="136"/>
                    </a:lnTo>
                    <a:lnTo>
                      <a:pt x="119" y="138"/>
                    </a:lnTo>
                    <a:lnTo>
                      <a:pt x="115" y="139"/>
                    </a:lnTo>
                    <a:lnTo>
                      <a:pt x="90" y="148"/>
                    </a:lnTo>
                    <a:lnTo>
                      <a:pt x="70" y="158"/>
                    </a:lnTo>
                    <a:lnTo>
                      <a:pt x="61" y="162"/>
                    </a:lnTo>
                    <a:lnTo>
                      <a:pt x="55" y="166"/>
                    </a:lnTo>
                    <a:lnTo>
                      <a:pt x="54" y="167"/>
                    </a:lnTo>
                    <a:lnTo>
                      <a:pt x="52" y="167"/>
                    </a:lnTo>
                    <a:lnTo>
                      <a:pt x="51" y="166"/>
                    </a:lnTo>
                    <a:lnTo>
                      <a:pt x="50" y="164"/>
                    </a:lnTo>
                    <a:lnTo>
                      <a:pt x="48" y="157"/>
                    </a:lnTo>
                    <a:lnTo>
                      <a:pt x="46" y="148"/>
                    </a:lnTo>
                    <a:lnTo>
                      <a:pt x="44" y="128"/>
                    </a:lnTo>
                    <a:lnTo>
                      <a:pt x="42" y="108"/>
                    </a:lnTo>
                    <a:lnTo>
                      <a:pt x="41" y="86"/>
                    </a:lnTo>
                    <a:lnTo>
                      <a:pt x="38" y="63"/>
                    </a:lnTo>
                    <a:lnTo>
                      <a:pt x="36" y="51"/>
                    </a:lnTo>
                    <a:lnTo>
                      <a:pt x="34" y="41"/>
                    </a:lnTo>
                    <a:lnTo>
                      <a:pt x="30" y="32"/>
                    </a:lnTo>
                    <a:lnTo>
                      <a:pt x="28" y="28"/>
                    </a:lnTo>
                    <a:lnTo>
                      <a:pt x="24" y="26"/>
                    </a:lnTo>
                    <a:close/>
                  </a:path>
                </a:pathLst>
              </a:custGeom>
              <a:solidFill>
                <a:srgbClr val="4F66A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3" name="Freeform 88">
                <a:extLst>
                  <a:ext uri="{FF2B5EF4-FFF2-40B4-BE49-F238E27FC236}">
                    <a16:creationId xmlns:a16="http://schemas.microsoft.com/office/drawing/2014/main" id="{924F2B19-F349-4A29-A2EC-AB7ED3F7C316}"/>
                  </a:ext>
                </a:extLst>
              </p:cNvPr>
              <p:cNvSpPr>
                <a:spLocks/>
              </p:cNvSpPr>
              <p:nvPr/>
            </p:nvSpPr>
            <p:spPr bwMode="auto">
              <a:xfrm>
                <a:off x="3658" y="1040"/>
                <a:ext cx="120" cy="165"/>
              </a:xfrm>
              <a:custGeom>
                <a:avLst/>
                <a:gdLst>
                  <a:gd name="T0" fmla="*/ 110 w 120"/>
                  <a:gd name="T1" fmla="*/ 138 h 165"/>
                  <a:gd name="T2" fmla="*/ 110 w 120"/>
                  <a:gd name="T3" fmla="*/ 138 h 165"/>
                  <a:gd name="T4" fmla="*/ 86 w 120"/>
                  <a:gd name="T5" fmla="*/ 147 h 165"/>
                  <a:gd name="T6" fmla="*/ 66 w 120"/>
                  <a:gd name="T7" fmla="*/ 156 h 165"/>
                  <a:gd name="T8" fmla="*/ 58 w 120"/>
                  <a:gd name="T9" fmla="*/ 160 h 165"/>
                  <a:gd name="T10" fmla="*/ 53 w 120"/>
                  <a:gd name="T11" fmla="*/ 164 h 165"/>
                  <a:gd name="T12" fmla="*/ 53 w 120"/>
                  <a:gd name="T13" fmla="*/ 164 h 165"/>
                  <a:gd name="T14" fmla="*/ 51 w 120"/>
                  <a:gd name="T15" fmla="*/ 165 h 165"/>
                  <a:gd name="T16" fmla="*/ 50 w 120"/>
                  <a:gd name="T17" fmla="*/ 165 h 165"/>
                  <a:gd name="T18" fmla="*/ 48 w 120"/>
                  <a:gd name="T19" fmla="*/ 164 h 165"/>
                  <a:gd name="T20" fmla="*/ 47 w 120"/>
                  <a:gd name="T21" fmla="*/ 162 h 165"/>
                  <a:gd name="T22" fmla="*/ 45 w 120"/>
                  <a:gd name="T23" fmla="*/ 156 h 165"/>
                  <a:gd name="T24" fmla="*/ 44 w 120"/>
                  <a:gd name="T25" fmla="*/ 147 h 165"/>
                  <a:gd name="T26" fmla="*/ 42 w 120"/>
                  <a:gd name="T27" fmla="*/ 127 h 165"/>
                  <a:gd name="T28" fmla="*/ 40 w 120"/>
                  <a:gd name="T29" fmla="*/ 107 h 165"/>
                  <a:gd name="T30" fmla="*/ 40 w 120"/>
                  <a:gd name="T31" fmla="*/ 107 h 165"/>
                  <a:gd name="T32" fmla="*/ 39 w 120"/>
                  <a:gd name="T33" fmla="*/ 85 h 165"/>
                  <a:gd name="T34" fmla="*/ 36 w 120"/>
                  <a:gd name="T35" fmla="*/ 62 h 165"/>
                  <a:gd name="T36" fmla="*/ 34 w 120"/>
                  <a:gd name="T37" fmla="*/ 51 h 165"/>
                  <a:gd name="T38" fmla="*/ 32 w 120"/>
                  <a:gd name="T39" fmla="*/ 41 h 165"/>
                  <a:gd name="T40" fmla="*/ 28 w 120"/>
                  <a:gd name="T41" fmla="*/ 31 h 165"/>
                  <a:gd name="T42" fmla="*/ 26 w 120"/>
                  <a:gd name="T43" fmla="*/ 28 h 165"/>
                  <a:gd name="T44" fmla="*/ 23 w 120"/>
                  <a:gd name="T45" fmla="*/ 25 h 165"/>
                  <a:gd name="T46" fmla="*/ 23 w 120"/>
                  <a:gd name="T47" fmla="*/ 25 h 165"/>
                  <a:gd name="T48" fmla="*/ 12 w 120"/>
                  <a:gd name="T49" fmla="*/ 15 h 165"/>
                  <a:gd name="T50" fmla="*/ 3 w 120"/>
                  <a:gd name="T51" fmla="*/ 7 h 165"/>
                  <a:gd name="T52" fmla="*/ 0 w 120"/>
                  <a:gd name="T53" fmla="*/ 4 h 165"/>
                  <a:gd name="T54" fmla="*/ 0 w 120"/>
                  <a:gd name="T55" fmla="*/ 2 h 165"/>
                  <a:gd name="T56" fmla="*/ 0 w 120"/>
                  <a:gd name="T57" fmla="*/ 1 h 165"/>
                  <a:gd name="T58" fmla="*/ 1 w 120"/>
                  <a:gd name="T59" fmla="*/ 0 h 165"/>
                  <a:gd name="T60" fmla="*/ 5 w 120"/>
                  <a:gd name="T61" fmla="*/ 0 h 165"/>
                  <a:gd name="T62" fmla="*/ 5 w 120"/>
                  <a:gd name="T63" fmla="*/ 0 h 165"/>
                  <a:gd name="T64" fmla="*/ 18 w 120"/>
                  <a:gd name="T65" fmla="*/ 2 h 165"/>
                  <a:gd name="T66" fmla="*/ 25 w 120"/>
                  <a:gd name="T67" fmla="*/ 4 h 165"/>
                  <a:gd name="T68" fmla="*/ 32 w 120"/>
                  <a:gd name="T69" fmla="*/ 7 h 165"/>
                  <a:gd name="T70" fmla="*/ 38 w 120"/>
                  <a:gd name="T71" fmla="*/ 11 h 165"/>
                  <a:gd name="T72" fmla="*/ 44 w 120"/>
                  <a:gd name="T73" fmla="*/ 15 h 165"/>
                  <a:gd name="T74" fmla="*/ 49 w 120"/>
                  <a:gd name="T75" fmla="*/ 20 h 165"/>
                  <a:gd name="T76" fmla="*/ 53 w 120"/>
                  <a:gd name="T77" fmla="*/ 26 h 165"/>
                  <a:gd name="T78" fmla="*/ 53 w 120"/>
                  <a:gd name="T79" fmla="*/ 26 h 165"/>
                  <a:gd name="T80" fmla="*/ 64 w 120"/>
                  <a:gd name="T81" fmla="*/ 43 h 165"/>
                  <a:gd name="T82" fmla="*/ 78 w 120"/>
                  <a:gd name="T83" fmla="*/ 64 h 165"/>
                  <a:gd name="T84" fmla="*/ 93 w 120"/>
                  <a:gd name="T85" fmla="*/ 84 h 165"/>
                  <a:gd name="T86" fmla="*/ 98 w 120"/>
                  <a:gd name="T87" fmla="*/ 92 h 165"/>
                  <a:gd name="T88" fmla="*/ 102 w 120"/>
                  <a:gd name="T89" fmla="*/ 100 h 165"/>
                  <a:gd name="T90" fmla="*/ 102 w 120"/>
                  <a:gd name="T91" fmla="*/ 100 h 165"/>
                  <a:gd name="T92" fmla="*/ 105 w 120"/>
                  <a:gd name="T93" fmla="*/ 106 h 165"/>
                  <a:gd name="T94" fmla="*/ 109 w 120"/>
                  <a:gd name="T95" fmla="*/ 112 h 165"/>
                  <a:gd name="T96" fmla="*/ 117 w 120"/>
                  <a:gd name="T97" fmla="*/ 123 h 165"/>
                  <a:gd name="T98" fmla="*/ 120 w 120"/>
                  <a:gd name="T99" fmla="*/ 128 h 165"/>
                  <a:gd name="T100" fmla="*/ 120 w 120"/>
                  <a:gd name="T101" fmla="*/ 130 h 165"/>
                  <a:gd name="T102" fmla="*/ 120 w 120"/>
                  <a:gd name="T103" fmla="*/ 132 h 165"/>
                  <a:gd name="T104" fmla="*/ 119 w 120"/>
                  <a:gd name="T105" fmla="*/ 134 h 165"/>
                  <a:gd name="T106" fmla="*/ 117 w 120"/>
                  <a:gd name="T107" fmla="*/ 135 h 165"/>
                  <a:gd name="T108" fmla="*/ 110 w 120"/>
                  <a:gd name="T109" fmla="*/ 138 h 165"/>
                  <a:gd name="T110" fmla="*/ 110 w 120"/>
                  <a:gd name="T111" fmla="*/ 138 h 1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120" h="165">
                    <a:moveTo>
                      <a:pt x="110" y="138"/>
                    </a:moveTo>
                    <a:lnTo>
                      <a:pt x="110" y="138"/>
                    </a:lnTo>
                    <a:lnTo>
                      <a:pt x="86" y="147"/>
                    </a:lnTo>
                    <a:lnTo>
                      <a:pt x="66" y="156"/>
                    </a:lnTo>
                    <a:lnTo>
                      <a:pt x="58" y="160"/>
                    </a:lnTo>
                    <a:lnTo>
                      <a:pt x="53" y="164"/>
                    </a:lnTo>
                    <a:lnTo>
                      <a:pt x="51" y="165"/>
                    </a:lnTo>
                    <a:lnTo>
                      <a:pt x="50" y="165"/>
                    </a:lnTo>
                    <a:lnTo>
                      <a:pt x="48" y="164"/>
                    </a:lnTo>
                    <a:lnTo>
                      <a:pt x="47" y="162"/>
                    </a:lnTo>
                    <a:lnTo>
                      <a:pt x="45" y="156"/>
                    </a:lnTo>
                    <a:lnTo>
                      <a:pt x="44" y="147"/>
                    </a:lnTo>
                    <a:lnTo>
                      <a:pt x="42" y="127"/>
                    </a:lnTo>
                    <a:lnTo>
                      <a:pt x="40" y="107"/>
                    </a:lnTo>
                    <a:lnTo>
                      <a:pt x="39" y="85"/>
                    </a:lnTo>
                    <a:lnTo>
                      <a:pt x="36" y="62"/>
                    </a:lnTo>
                    <a:lnTo>
                      <a:pt x="34" y="51"/>
                    </a:lnTo>
                    <a:lnTo>
                      <a:pt x="32" y="41"/>
                    </a:lnTo>
                    <a:lnTo>
                      <a:pt x="28" y="31"/>
                    </a:lnTo>
                    <a:lnTo>
                      <a:pt x="26" y="28"/>
                    </a:lnTo>
                    <a:lnTo>
                      <a:pt x="23" y="25"/>
                    </a:lnTo>
                    <a:lnTo>
                      <a:pt x="12" y="15"/>
                    </a:lnTo>
                    <a:lnTo>
                      <a:pt x="3" y="7"/>
                    </a:lnTo>
                    <a:lnTo>
                      <a:pt x="0" y="4"/>
                    </a:lnTo>
                    <a:lnTo>
                      <a:pt x="0" y="2"/>
                    </a:lnTo>
                    <a:lnTo>
                      <a:pt x="0" y="1"/>
                    </a:lnTo>
                    <a:lnTo>
                      <a:pt x="1" y="0"/>
                    </a:lnTo>
                    <a:lnTo>
                      <a:pt x="5" y="0"/>
                    </a:lnTo>
                    <a:lnTo>
                      <a:pt x="18" y="2"/>
                    </a:lnTo>
                    <a:lnTo>
                      <a:pt x="25" y="4"/>
                    </a:lnTo>
                    <a:lnTo>
                      <a:pt x="32" y="7"/>
                    </a:lnTo>
                    <a:lnTo>
                      <a:pt x="38" y="11"/>
                    </a:lnTo>
                    <a:lnTo>
                      <a:pt x="44" y="15"/>
                    </a:lnTo>
                    <a:lnTo>
                      <a:pt x="49" y="20"/>
                    </a:lnTo>
                    <a:lnTo>
                      <a:pt x="53" y="26"/>
                    </a:lnTo>
                    <a:lnTo>
                      <a:pt x="64" y="43"/>
                    </a:lnTo>
                    <a:lnTo>
                      <a:pt x="78" y="64"/>
                    </a:lnTo>
                    <a:lnTo>
                      <a:pt x="93" y="84"/>
                    </a:lnTo>
                    <a:lnTo>
                      <a:pt x="98" y="92"/>
                    </a:lnTo>
                    <a:lnTo>
                      <a:pt x="102" y="100"/>
                    </a:lnTo>
                    <a:lnTo>
                      <a:pt x="105" y="106"/>
                    </a:lnTo>
                    <a:lnTo>
                      <a:pt x="109" y="112"/>
                    </a:lnTo>
                    <a:lnTo>
                      <a:pt x="117" y="123"/>
                    </a:lnTo>
                    <a:lnTo>
                      <a:pt x="120" y="128"/>
                    </a:lnTo>
                    <a:lnTo>
                      <a:pt x="120" y="130"/>
                    </a:lnTo>
                    <a:lnTo>
                      <a:pt x="120" y="132"/>
                    </a:lnTo>
                    <a:lnTo>
                      <a:pt x="119" y="134"/>
                    </a:lnTo>
                    <a:lnTo>
                      <a:pt x="117" y="135"/>
                    </a:lnTo>
                    <a:lnTo>
                      <a:pt x="110" y="138"/>
                    </a:lnTo>
                    <a:close/>
                  </a:path>
                </a:pathLst>
              </a:custGeom>
              <a:solidFill>
                <a:srgbClr val="415C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4" name="Freeform 89">
                <a:extLst>
                  <a:ext uri="{FF2B5EF4-FFF2-40B4-BE49-F238E27FC236}">
                    <a16:creationId xmlns:a16="http://schemas.microsoft.com/office/drawing/2014/main" id="{2373A129-6925-45AC-A092-39D23C26F742}"/>
                  </a:ext>
                </a:extLst>
              </p:cNvPr>
              <p:cNvSpPr>
                <a:spLocks/>
              </p:cNvSpPr>
              <p:nvPr/>
            </p:nvSpPr>
            <p:spPr bwMode="auto">
              <a:xfrm>
                <a:off x="3925" y="1318"/>
                <a:ext cx="89" cy="88"/>
              </a:xfrm>
              <a:custGeom>
                <a:avLst/>
                <a:gdLst>
                  <a:gd name="T0" fmla="*/ 89 w 89"/>
                  <a:gd name="T1" fmla="*/ 44 h 88"/>
                  <a:gd name="T2" fmla="*/ 89 w 89"/>
                  <a:gd name="T3" fmla="*/ 44 h 88"/>
                  <a:gd name="T4" fmla="*/ 88 w 89"/>
                  <a:gd name="T5" fmla="*/ 53 h 88"/>
                  <a:gd name="T6" fmla="*/ 85 w 89"/>
                  <a:gd name="T7" fmla="*/ 61 h 88"/>
                  <a:gd name="T8" fmla="*/ 81 w 89"/>
                  <a:gd name="T9" fmla="*/ 69 h 88"/>
                  <a:gd name="T10" fmla="*/ 76 w 89"/>
                  <a:gd name="T11" fmla="*/ 75 h 88"/>
                  <a:gd name="T12" fmla="*/ 70 w 89"/>
                  <a:gd name="T13" fmla="*/ 80 h 88"/>
                  <a:gd name="T14" fmla="*/ 62 w 89"/>
                  <a:gd name="T15" fmla="*/ 84 h 88"/>
                  <a:gd name="T16" fmla="*/ 54 w 89"/>
                  <a:gd name="T17" fmla="*/ 87 h 88"/>
                  <a:gd name="T18" fmla="*/ 45 w 89"/>
                  <a:gd name="T19" fmla="*/ 88 h 88"/>
                  <a:gd name="T20" fmla="*/ 45 w 89"/>
                  <a:gd name="T21" fmla="*/ 88 h 88"/>
                  <a:gd name="T22" fmla="*/ 35 w 89"/>
                  <a:gd name="T23" fmla="*/ 87 h 88"/>
                  <a:gd name="T24" fmla="*/ 27 w 89"/>
                  <a:gd name="T25" fmla="*/ 84 h 88"/>
                  <a:gd name="T26" fmla="*/ 19 w 89"/>
                  <a:gd name="T27" fmla="*/ 80 h 88"/>
                  <a:gd name="T28" fmla="*/ 13 w 89"/>
                  <a:gd name="T29" fmla="*/ 75 h 88"/>
                  <a:gd name="T30" fmla="*/ 8 w 89"/>
                  <a:gd name="T31" fmla="*/ 69 h 88"/>
                  <a:gd name="T32" fmla="*/ 4 w 89"/>
                  <a:gd name="T33" fmla="*/ 61 h 88"/>
                  <a:gd name="T34" fmla="*/ 1 w 89"/>
                  <a:gd name="T35" fmla="*/ 53 h 88"/>
                  <a:gd name="T36" fmla="*/ 0 w 89"/>
                  <a:gd name="T37" fmla="*/ 44 h 88"/>
                  <a:gd name="T38" fmla="*/ 0 w 89"/>
                  <a:gd name="T39" fmla="*/ 44 h 88"/>
                  <a:gd name="T40" fmla="*/ 1 w 89"/>
                  <a:gd name="T41" fmla="*/ 35 h 88"/>
                  <a:gd name="T42" fmla="*/ 4 w 89"/>
                  <a:gd name="T43" fmla="*/ 27 h 88"/>
                  <a:gd name="T44" fmla="*/ 8 w 89"/>
                  <a:gd name="T45" fmla="*/ 19 h 88"/>
                  <a:gd name="T46" fmla="*/ 13 w 89"/>
                  <a:gd name="T47" fmla="*/ 13 h 88"/>
                  <a:gd name="T48" fmla="*/ 19 w 89"/>
                  <a:gd name="T49" fmla="*/ 7 h 88"/>
                  <a:gd name="T50" fmla="*/ 27 w 89"/>
                  <a:gd name="T51" fmla="*/ 4 h 88"/>
                  <a:gd name="T52" fmla="*/ 35 w 89"/>
                  <a:gd name="T53" fmla="*/ 1 h 88"/>
                  <a:gd name="T54" fmla="*/ 45 w 89"/>
                  <a:gd name="T55" fmla="*/ 0 h 88"/>
                  <a:gd name="T56" fmla="*/ 45 w 89"/>
                  <a:gd name="T57" fmla="*/ 0 h 88"/>
                  <a:gd name="T58" fmla="*/ 54 w 89"/>
                  <a:gd name="T59" fmla="*/ 1 h 88"/>
                  <a:gd name="T60" fmla="*/ 62 w 89"/>
                  <a:gd name="T61" fmla="*/ 4 h 88"/>
                  <a:gd name="T62" fmla="*/ 70 w 89"/>
                  <a:gd name="T63" fmla="*/ 7 h 88"/>
                  <a:gd name="T64" fmla="*/ 76 w 89"/>
                  <a:gd name="T65" fmla="*/ 13 h 88"/>
                  <a:gd name="T66" fmla="*/ 81 w 89"/>
                  <a:gd name="T67" fmla="*/ 19 h 88"/>
                  <a:gd name="T68" fmla="*/ 85 w 89"/>
                  <a:gd name="T69" fmla="*/ 27 h 88"/>
                  <a:gd name="T70" fmla="*/ 88 w 89"/>
                  <a:gd name="T71" fmla="*/ 35 h 88"/>
                  <a:gd name="T72" fmla="*/ 89 w 89"/>
                  <a:gd name="T73" fmla="*/ 44 h 88"/>
                  <a:gd name="T74" fmla="*/ 89 w 89"/>
                  <a:gd name="T75" fmla="*/ 44 h 8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9" h="88">
                    <a:moveTo>
                      <a:pt x="89" y="44"/>
                    </a:moveTo>
                    <a:lnTo>
                      <a:pt x="89" y="44"/>
                    </a:lnTo>
                    <a:lnTo>
                      <a:pt x="88" y="53"/>
                    </a:lnTo>
                    <a:lnTo>
                      <a:pt x="85" y="61"/>
                    </a:lnTo>
                    <a:lnTo>
                      <a:pt x="81" y="69"/>
                    </a:lnTo>
                    <a:lnTo>
                      <a:pt x="76" y="75"/>
                    </a:lnTo>
                    <a:lnTo>
                      <a:pt x="70" y="80"/>
                    </a:lnTo>
                    <a:lnTo>
                      <a:pt x="62" y="84"/>
                    </a:lnTo>
                    <a:lnTo>
                      <a:pt x="54" y="87"/>
                    </a:lnTo>
                    <a:lnTo>
                      <a:pt x="45" y="88"/>
                    </a:lnTo>
                    <a:lnTo>
                      <a:pt x="35" y="87"/>
                    </a:lnTo>
                    <a:lnTo>
                      <a:pt x="27" y="84"/>
                    </a:lnTo>
                    <a:lnTo>
                      <a:pt x="19" y="80"/>
                    </a:lnTo>
                    <a:lnTo>
                      <a:pt x="13" y="75"/>
                    </a:lnTo>
                    <a:lnTo>
                      <a:pt x="8" y="69"/>
                    </a:lnTo>
                    <a:lnTo>
                      <a:pt x="4" y="61"/>
                    </a:lnTo>
                    <a:lnTo>
                      <a:pt x="1" y="53"/>
                    </a:lnTo>
                    <a:lnTo>
                      <a:pt x="0" y="44"/>
                    </a:lnTo>
                    <a:lnTo>
                      <a:pt x="1" y="35"/>
                    </a:lnTo>
                    <a:lnTo>
                      <a:pt x="4" y="27"/>
                    </a:lnTo>
                    <a:lnTo>
                      <a:pt x="8" y="19"/>
                    </a:lnTo>
                    <a:lnTo>
                      <a:pt x="13" y="13"/>
                    </a:lnTo>
                    <a:lnTo>
                      <a:pt x="19" y="7"/>
                    </a:lnTo>
                    <a:lnTo>
                      <a:pt x="27" y="4"/>
                    </a:lnTo>
                    <a:lnTo>
                      <a:pt x="35" y="1"/>
                    </a:lnTo>
                    <a:lnTo>
                      <a:pt x="45" y="0"/>
                    </a:lnTo>
                    <a:lnTo>
                      <a:pt x="54" y="1"/>
                    </a:lnTo>
                    <a:lnTo>
                      <a:pt x="62" y="4"/>
                    </a:lnTo>
                    <a:lnTo>
                      <a:pt x="70" y="7"/>
                    </a:lnTo>
                    <a:lnTo>
                      <a:pt x="76" y="13"/>
                    </a:lnTo>
                    <a:lnTo>
                      <a:pt x="81" y="19"/>
                    </a:lnTo>
                    <a:lnTo>
                      <a:pt x="85" y="27"/>
                    </a:lnTo>
                    <a:lnTo>
                      <a:pt x="88" y="35"/>
                    </a:lnTo>
                    <a:lnTo>
                      <a:pt x="89" y="4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5" name="Freeform 90">
                <a:extLst>
                  <a:ext uri="{FF2B5EF4-FFF2-40B4-BE49-F238E27FC236}">
                    <a16:creationId xmlns:a16="http://schemas.microsoft.com/office/drawing/2014/main" id="{C62D21EE-836A-478F-8BC0-7DFBDB151B84}"/>
                  </a:ext>
                </a:extLst>
              </p:cNvPr>
              <p:cNvSpPr>
                <a:spLocks/>
              </p:cNvSpPr>
              <p:nvPr/>
            </p:nvSpPr>
            <p:spPr bwMode="auto">
              <a:xfrm>
                <a:off x="3926" y="1319"/>
                <a:ext cx="87" cy="86"/>
              </a:xfrm>
              <a:custGeom>
                <a:avLst/>
                <a:gdLst>
                  <a:gd name="T0" fmla="*/ 44 w 87"/>
                  <a:gd name="T1" fmla="*/ 0 h 86"/>
                  <a:gd name="T2" fmla="*/ 44 w 87"/>
                  <a:gd name="T3" fmla="*/ 0 h 86"/>
                  <a:gd name="T4" fmla="*/ 53 w 87"/>
                  <a:gd name="T5" fmla="*/ 1 h 86"/>
                  <a:gd name="T6" fmla="*/ 61 w 87"/>
                  <a:gd name="T7" fmla="*/ 3 h 86"/>
                  <a:gd name="T8" fmla="*/ 68 w 87"/>
                  <a:gd name="T9" fmla="*/ 7 h 86"/>
                  <a:gd name="T10" fmla="*/ 74 w 87"/>
                  <a:gd name="T11" fmla="*/ 12 h 86"/>
                  <a:gd name="T12" fmla="*/ 80 w 87"/>
                  <a:gd name="T13" fmla="*/ 19 h 86"/>
                  <a:gd name="T14" fmla="*/ 84 w 87"/>
                  <a:gd name="T15" fmla="*/ 26 h 86"/>
                  <a:gd name="T16" fmla="*/ 86 w 87"/>
                  <a:gd name="T17" fmla="*/ 34 h 86"/>
                  <a:gd name="T18" fmla="*/ 87 w 87"/>
                  <a:gd name="T19" fmla="*/ 43 h 86"/>
                  <a:gd name="T20" fmla="*/ 87 w 87"/>
                  <a:gd name="T21" fmla="*/ 43 h 86"/>
                  <a:gd name="T22" fmla="*/ 86 w 87"/>
                  <a:gd name="T23" fmla="*/ 52 h 86"/>
                  <a:gd name="T24" fmla="*/ 84 w 87"/>
                  <a:gd name="T25" fmla="*/ 60 h 86"/>
                  <a:gd name="T26" fmla="*/ 80 w 87"/>
                  <a:gd name="T27" fmla="*/ 67 h 86"/>
                  <a:gd name="T28" fmla="*/ 74 w 87"/>
                  <a:gd name="T29" fmla="*/ 73 h 86"/>
                  <a:gd name="T30" fmla="*/ 68 w 87"/>
                  <a:gd name="T31" fmla="*/ 78 h 86"/>
                  <a:gd name="T32" fmla="*/ 61 w 87"/>
                  <a:gd name="T33" fmla="*/ 82 h 86"/>
                  <a:gd name="T34" fmla="*/ 53 w 87"/>
                  <a:gd name="T35" fmla="*/ 85 h 86"/>
                  <a:gd name="T36" fmla="*/ 44 w 87"/>
                  <a:gd name="T37" fmla="*/ 86 h 86"/>
                  <a:gd name="T38" fmla="*/ 44 w 87"/>
                  <a:gd name="T39" fmla="*/ 86 h 86"/>
                  <a:gd name="T40" fmla="*/ 34 w 87"/>
                  <a:gd name="T41" fmla="*/ 85 h 86"/>
                  <a:gd name="T42" fmla="*/ 26 w 87"/>
                  <a:gd name="T43" fmla="*/ 82 h 86"/>
                  <a:gd name="T44" fmla="*/ 19 w 87"/>
                  <a:gd name="T45" fmla="*/ 78 h 86"/>
                  <a:gd name="T46" fmla="*/ 13 w 87"/>
                  <a:gd name="T47" fmla="*/ 73 h 86"/>
                  <a:gd name="T48" fmla="*/ 7 w 87"/>
                  <a:gd name="T49" fmla="*/ 67 h 86"/>
                  <a:gd name="T50" fmla="*/ 4 w 87"/>
                  <a:gd name="T51" fmla="*/ 60 h 86"/>
                  <a:gd name="T52" fmla="*/ 1 w 87"/>
                  <a:gd name="T53" fmla="*/ 52 h 86"/>
                  <a:gd name="T54" fmla="*/ 0 w 87"/>
                  <a:gd name="T55" fmla="*/ 43 h 86"/>
                  <a:gd name="T56" fmla="*/ 0 w 87"/>
                  <a:gd name="T57" fmla="*/ 43 h 86"/>
                  <a:gd name="T58" fmla="*/ 1 w 87"/>
                  <a:gd name="T59" fmla="*/ 34 h 86"/>
                  <a:gd name="T60" fmla="*/ 4 w 87"/>
                  <a:gd name="T61" fmla="*/ 26 h 86"/>
                  <a:gd name="T62" fmla="*/ 7 w 87"/>
                  <a:gd name="T63" fmla="*/ 19 h 86"/>
                  <a:gd name="T64" fmla="*/ 13 w 87"/>
                  <a:gd name="T65" fmla="*/ 12 h 86"/>
                  <a:gd name="T66" fmla="*/ 19 w 87"/>
                  <a:gd name="T67" fmla="*/ 7 h 86"/>
                  <a:gd name="T68" fmla="*/ 26 w 87"/>
                  <a:gd name="T69" fmla="*/ 3 h 86"/>
                  <a:gd name="T70" fmla="*/ 34 w 87"/>
                  <a:gd name="T71" fmla="*/ 1 h 86"/>
                  <a:gd name="T72" fmla="*/ 44 w 87"/>
                  <a:gd name="T73" fmla="*/ 0 h 86"/>
                  <a:gd name="T74" fmla="*/ 44 w 87"/>
                  <a:gd name="T75" fmla="*/ 0 h 8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7" h="86">
                    <a:moveTo>
                      <a:pt x="44" y="0"/>
                    </a:moveTo>
                    <a:lnTo>
                      <a:pt x="44" y="0"/>
                    </a:lnTo>
                    <a:lnTo>
                      <a:pt x="53" y="1"/>
                    </a:lnTo>
                    <a:lnTo>
                      <a:pt x="61" y="3"/>
                    </a:lnTo>
                    <a:lnTo>
                      <a:pt x="68" y="7"/>
                    </a:lnTo>
                    <a:lnTo>
                      <a:pt x="74" y="12"/>
                    </a:lnTo>
                    <a:lnTo>
                      <a:pt x="80" y="19"/>
                    </a:lnTo>
                    <a:lnTo>
                      <a:pt x="84" y="26"/>
                    </a:lnTo>
                    <a:lnTo>
                      <a:pt x="86" y="34"/>
                    </a:lnTo>
                    <a:lnTo>
                      <a:pt x="87" y="43"/>
                    </a:lnTo>
                    <a:lnTo>
                      <a:pt x="86" y="52"/>
                    </a:lnTo>
                    <a:lnTo>
                      <a:pt x="84" y="60"/>
                    </a:lnTo>
                    <a:lnTo>
                      <a:pt x="80" y="67"/>
                    </a:lnTo>
                    <a:lnTo>
                      <a:pt x="74" y="73"/>
                    </a:lnTo>
                    <a:lnTo>
                      <a:pt x="68" y="78"/>
                    </a:lnTo>
                    <a:lnTo>
                      <a:pt x="61" y="82"/>
                    </a:lnTo>
                    <a:lnTo>
                      <a:pt x="53" y="85"/>
                    </a:lnTo>
                    <a:lnTo>
                      <a:pt x="44" y="86"/>
                    </a:lnTo>
                    <a:lnTo>
                      <a:pt x="34" y="85"/>
                    </a:lnTo>
                    <a:lnTo>
                      <a:pt x="26" y="82"/>
                    </a:lnTo>
                    <a:lnTo>
                      <a:pt x="19" y="78"/>
                    </a:lnTo>
                    <a:lnTo>
                      <a:pt x="13" y="73"/>
                    </a:lnTo>
                    <a:lnTo>
                      <a:pt x="7" y="67"/>
                    </a:lnTo>
                    <a:lnTo>
                      <a:pt x="4" y="60"/>
                    </a:lnTo>
                    <a:lnTo>
                      <a:pt x="1" y="52"/>
                    </a:lnTo>
                    <a:lnTo>
                      <a:pt x="0" y="43"/>
                    </a:lnTo>
                    <a:lnTo>
                      <a:pt x="1" y="34"/>
                    </a:lnTo>
                    <a:lnTo>
                      <a:pt x="4" y="26"/>
                    </a:lnTo>
                    <a:lnTo>
                      <a:pt x="7" y="19"/>
                    </a:lnTo>
                    <a:lnTo>
                      <a:pt x="13" y="12"/>
                    </a:lnTo>
                    <a:lnTo>
                      <a:pt x="19" y="7"/>
                    </a:lnTo>
                    <a:lnTo>
                      <a:pt x="26" y="3"/>
                    </a:lnTo>
                    <a:lnTo>
                      <a:pt x="34" y="1"/>
                    </a:lnTo>
                    <a:lnTo>
                      <a:pt x="44" y="0"/>
                    </a:lnTo>
                    <a:close/>
                  </a:path>
                </a:pathLst>
              </a:custGeom>
              <a:solidFill>
                <a:srgbClr val="FFFFF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6" name="Freeform 91">
                <a:extLst>
                  <a:ext uri="{FF2B5EF4-FFF2-40B4-BE49-F238E27FC236}">
                    <a16:creationId xmlns:a16="http://schemas.microsoft.com/office/drawing/2014/main" id="{3A3FAD81-D4F4-47A2-B4D2-167466766A78}"/>
                  </a:ext>
                </a:extLst>
              </p:cNvPr>
              <p:cNvSpPr>
                <a:spLocks/>
              </p:cNvSpPr>
              <p:nvPr/>
            </p:nvSpPr>
            <p:spPr bwMode="auto">
              <a:xfrm>
                <a:off x="3927" y="1320"/>
                <a:ext cx="85" cy="84"/>
              </a:xfrm>
              <a:custGeom>
                <a:avLst/>
                <a:gdLst>
                  <a:gd name="T0" fmla="*/ 43 w 85"/>
                  <a:gd name="T1" fmla="*/ 0 h 84"/>
                  <a:gd name="T2" fmla="*/ 43 w 85"/>
                  <a:gd name="T3" fmla="*/ 0 h 84"/>
                  <a:gd name="T4" fmla="*/ 51 w 85"/>
                  <a:gd name="T5" fmla="*/ 1 h 84"/>
                  <a:gd name="T6" fmla="*/ 59 w 85"/>
                  <a:gd name="T7" fmla="*/ 3 h 84"/>
                  <a:gd name="T8" fmla="*/ 66 w 85"/>
                  <a:gd name="T9" fmla="*/ 7 h 84"/>
                  <a:gd name="T10" fmla="*/ 73 w 85"/>
                  <a:gd name="T11" fmla="*/ 12 h 84"/>
                  <a:gd name="T12" fmla="*/ 78 w 85"/>
                  <a:gd name="T13" fmla="*/ 18 h 84"/>
                  <a:gd name="T14" fmla="*/ 82 w 85"/>
                  <a:gd name="T15" fmla="*/ 25 h 84"/>
                  <a:gd name="T16" fmla="*/ 84 w 85"/>
                  <a:gd name="T17" fmla="*/ 33 h 84"/>
                  <a:gd name="T18" fmla="*/ 85 w 85"/>
                  <a:gd name="T19" fmla="*/ 42 h 84"/>
                  <a:gd name="T20" fmla="*/ 85 w 85"/>
                  <a:gd name="T21" fmla="*/ 42 h 84"/>
                  <a:gd name="T22" fmla="*/ 84 w 85"/>
                  <a:gd name="T23" fmla="*/ 51 h 84"/>
                  <a:gd name="T24" fmla="*/ 82 w 85"/>
                  <a:gd name="T25" fmla="*/ 58 h 84"/>
                  <a:gd name="T26" fmla="*/ 78 w 85"/>
                  <a:gd name="T27" fmla="*/ 65 h 84"/>
                  <a:gd name="T28" fmla="*/ 73 w 85"/>
                  <a:gd name="T29" fmla="*/ 72 h 84"/>
                  <a:gd name="T30" fmla="*/ 66 w 85"/>
                  <a:gd name="T31" fmla="*/ 77 h 84"/>
                  <a:gd name="T32" fmla="*/ 59 w 85"/>
                  <a:gd name="T33" fmla="*/ 80 h 84"/>
                  <a:gd name="T34" fmla="*/ 51 w 85"/>
                  <a:gd name="T35" fmla="*/ 83 h 84"/>
                  <a:gd name="T36" fmla="*/ 43 w 85"/>
                  <a:gd name="T37" fmla="*/ 84 h 84"/>
                  <a:gd name="T38" fmla="*/ 43 w 85"/>
                  <a:gd name="T39" fmla="*/ 84 h 84"/>
                  <a:gd name="T40" fmla="*/ 34 w 85"/>
                  <a:gd name="T41" fmla="*/ 83 h 84"/>
                  <a:gd name="T42" fmla="*/ 26 w 85"/>
                  <a:gd name="T43" fmla="*/ 80 h 84"/>
                  <a:gd name="T44" fmla="*/ 19 w 85"/>
                  <a:gd name="T45" fmla="*/ 77 h 84"/>
                  <a:gd name="T46" fmla="*/ 12 w 85"/>
                  <a:gd name="T47" fmla="*/ 72 h 84"/>
                  <a:gd name="T48" fmla="*/ 7 w 85"/>
                  <a:gd name="T49" fmla="*/ 65 h 84"/>
                  <a:gd name="T50" fmla="*/ 3 w 85"/>
                  <a:gd name="T51" fmla="*/ 58 h 84"/>
                  <a:gd name="T52" fmla="*/ 1 w 85"/>
                  <a:gd name="T53" fmla="*/ 51 h 84"/>
                  <a:gd name="T54" fmla="*/ 0 w 85"/>
                  <a:gd name="T55" fmla="*/ 42 h 84"/>
                  <a:gd name="T56" fmla="*/ 0 w 85"/>
                  <a:gd name="T57" fmla="*/ 42 h 84"/>
                  <a:gd name="T58" fmla="*/ 1 w 85"/>
                  <a:gd name="T59" fmla="*/ 33 h 84"/>
                  <a:gd name="T60" fmla="*/ 3 w 85"/>
                  <a:gd name="T61" fmla="*/ 25 h 84"/>
                  <a:gd name="T62" fmla="*/ 7 w 85"/>
                  <a:gd name="T63" fmla="*/ 18 h 84"/>
                  <a:gd name="T64" fmla="*/ 12 w 85"/>
                  <a:gd name="T65" fmla="*/ 12 h 84"/>
                  <a:gd name="T66" fmla="*/ 19 w 85"/>
                  <a:gd name="T67" fmla="*/ 7 h 84"/>
                  <a:gd name="T68" fmla="*/ 26 w 85"/>
                  <a:gd name="T69" fmla="*/ 3 h 84"/>
                  <a:gd name="T70" fmla="*/ 34 w 85"/>
                  <a:gd name="T71" fmla="*/ 1 h 84"/>
                  <a:gd name="T72" fmla="*/ 43 w 85"/>
                  <a:gd name="T73" fmla="*/ 0 h 84"/>
                  <a:gd name="T74" fmla="*/ 43 w 85"/>
                  <a:gd name="T75" fmla="*/ 0 h 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5" h="84">
                    <a:moveTo>
                      <a:pt x="43" y="0"/>
                    </a:moveTo>
                    <a:lnTo>
                      <a:pt x="43" y="0"/>
                    </a:lnTo>
                    <a:lnTo>
                      <a:pt x="51" y="1"/>
                    </a:lnTo>
                    <a:lnTo>
                      <a:pt x="59" y="3"/>
                    </a:lnTo>
                    <a:lnTo>
                      <a:pt x="66" y="7"/>
                    </a:lnTo>
                    <a:lnTo>
                      <a:pt x="73" y="12"/>
                    </a:lnTo>
                    <a:lnTo>
                      <a:pt x="78" y="18"/>
                    </a:lnTo>
                    <a:lnTo>
                      <a:pt x="82" y="25"/>
                    </a:lnTo>
                    <a:lnTo>
                      <a:pt x="84" y="33"/>
                    </a:lnTo>
                    <a:lnTo>
                      <a:pt x="85" y="42"/>
                    </a:lnTo>
                    <a:lnTo>
                      <a:pt x="84" y="51"/>
                    </a:lnTo>
                    <a:lnTo>
                      <a:pt x="82" y="58"/>
                    </a:lnTo>
                    <a:lnTo>
                      <a:pt x="78" y="65"/>
                    </a:lnTo>
                    <a:lnTo>
                      <a:pt x="73" y="72"/>
                    </a:lnTo>
                    <a:lnTo>
                      <a:pt x="66" y="77"/>
                    </a:lnTo>
                    <a:lnTo>
                      <a:pt x="59" y="80"/>
                    </a:lnTo>
                    <a:lnTo>
                      <a:pt x="51" y="83"/>
                    </a:lnTo>
                    <a:lnTo>
                      <a:pt x="43" y="84"/>
                    </a:lnTo>
                    <a:lnTo>
                      <a:pt x="34" y="83"/>
                    </a:lnTo>
                    <a:lnTo>
                      <a:pt x="26" y="80"/>
                    </a:lnTo>
                    <a:lnTo>
                      <a:pt x="19" y="77"/>
                    </a:lnTo>
                    <a:lnTo>
                      <a:pt x="12" y="72"/>
                    </a:lnTo>
                    <a:lnTo>
                      <a:pt x="7" y="65"/>
                    </a:lnTo>
                    <a:lnTo>
                      <a:pt x="3" y="58"/>
                    </a:lnTo>
                    <a:lnTo>
                      <a:pt x="1" y="51"/>
                    </a:lnTo>
                    <a:lnTo>
                      <a:pt x="0" y="42"/>
                    </a:lnTo>
                    <a:lnTo>
                      <a:pt x="1" y="33"/>
                    </a:lnTo>
                    <a:lnTo>
                      <a:pt x="3" y="25"/>
                    </a:lnTo>
                    <a:lnTo>
                      <a:pt x="7" y="18"/>
                    </a:lnTo>
                    <a:lnTo>
                      <a:pt x="12" y="12"/>
                    </a:lnTo>
                    <a:lnTo>
                      <a:pt x="19" y="7"/>
                    </a:lnTo>
                    <a:lnTo>
                      <a:pt x="26" y="3"/>
                    </a:lnTo>
                    <a:lnTo>
                      <a:pt x="34" y="1"/>
                    </a:lnTo>
                    <a:lnTo>
                      <a:pt x="43" y="0"/>
                    </a:lnTo>
                    <a:close/>
                  </a:path>
                </a:pathLst>
              </a:custGeom>
              <a:solidFill>
                <a:srgbClr val="FFFFF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7" name="Freeform 92">
                <a:extLst>
                  <a:ext uri="{FF2B5EF4-FFF2-40B4-BE49-F238E27FC236}">
                    <a16:creationId xmlns:a16="http://schemas.microsoft.com/office/drawing/2014/main" id="{6E58FCD6-C6CA-4A62-9754-FFB511DFEB68}"/>
                  </a:ext>
                </a:extLst>
              </p:cNvPr>
              <p:cNvSpPr>
                <a:spLocks/>
              </p:cNvSpPr>
              <p:nvPr/>
            </p:nvSpPr>
            <p:spPr bwMode="auto">
              <a:xfrm>
                <a:off x="3928" y="1321"/>
                <a:ext cx="83" cy="82"/>
              </a:xfrm>
              <a:custGeom>
                <a:avLst/>
                <a:gdLst>
                  <a:gd name="T0" fmla="*/ 42 w 83"/>
                  <a:gd name="T1" fmla="*/ 0 h 82"/>
                  <a:gd name="T2" fmla="*/ 42 w 83"/>
                  <a:gd name="T3" fmla="*/ 0 h 82"/>
                  <a:gd name="T4" fmla="*/ 50 w 83"/>
                  <a:gd name="T5" fmla="*/ 1 h 82"/>
                  <a:gd name="T6" fmla="*/ 58 w 83"/>
                  <a:gd name="T7" fmla="*/ 3 h 82"/>
                  <a:gd name="T8" fmla="*/ 65 w 83"/>
                  <a:gd name="T9" fmla="*/ 7 h 82"/>
                  <a:gd name="T10" fmla="*/ 71 w 83"/>
                  <a:gd name="T11" fmla="*/ 12 h 82"/>
                  <a:gd name="T12" fmla="*/ 76 w 83"/>
                  <a:gd name="T13" fmla="*/ 18 h 82"/>
                  <a:gd name="T14" fmla="*/ 80 w 83"/>
                  <a:gd name="T15" fmla="*/ 25 h 82"/>
                  <a:gd name="T16" fmla="*/ 82 w 83"/>
                  <a:gd name="T17" fmla="*/ 32 h 82"/>
                  <a:gd name="T18" fmla="*/ 83 w 83"/>
                  <a:gd name="T19" fmla="*/ 41 h 82"/>
                  <a:gd name="T20" fmla="*/ 83 w 83"/>
                  <a:gd name="T21" fmla="*/ 41 h 82"/>
                  <a:gd name="T22" fmla="*/ 82 w 83"/>
                  <a:gd name="T23" fmla="*/ 50 h 82"/>
                  <a:gd name="T24" fmla="*/ 80 w 83"/>
                  <a:gd name="T25" fmla="*/ 57 h 82"/>
                  <a:gd name="T26" fmla="*/ 76 w 83"/>
                  <a:gd name="T27" fmla="*/ 64 h 82"/>
                  <a:gd name="T28" fmla="*/ 71 w 83"/>
                  <a:gd name="T29" fmla="*/ 70 h 82"/>
                  <a:gd name="T30" fmla="*/ 65 w 83"/>
                  <a:gd name="T31" fmla="*/ 75 h 82"/>
                  <a:gd name="T32" fmla="*/ 58 w 83"/>
                  <a:gd name="T33" fmla="*/ 79 h 82"/>
                  <a:gd name="T34" fmla="*/ 50 w 83"/>
                  <a:gd name="T35" fmla="*/ 81 h 82"/>
                  <a:gd name="T36" fmla="*/ 42 w 83"/>
                  <a:gd name="T37" fmla="*/ 82 h 82"/>
                  <a:gd name="T38" fmla="*/ 42 w 83"/>
                  <a:gd name="T39" fmla="*/ 82 h 82"/>
                  <a:gd name="T40" fmla="*/ 33 w 83"/>
                  <a:gd name="T41" fmla="*/ 81 h 82"/>
                  <a:gd name="T42" fmla="*/ 25 w 83"/>
                  <a:gd name="T43" fmla="*/ 79 h 82"/>
                  <a:gd name="T44" fmla="*/ 18 w 83"/>
                  <a:gd name="T45" fmla="*/ 75 h 82"/>
                  <a:gd name="T46" fmla="*/ 12 w 83"/>
                  <a:gd name="T47" fmla="*/ 70 h 82"/>
                  <a:gd name="T48" fmla="*/ 7 w 83"/>
                  <a:gd name="T49" fmla="*/ 64 h 82"/>
                  <a:gd name="T50" fmla="*/ 3 w 83"/>
                  <a:gd name="T51" fmla="*/ 57 h 82"/>
                  <a:gd name="T52" fmla="*/ 1 w 83"/>
                  <a:gd name="T53" fmla="*/ 50 h 82"/>
                  <a:gd name="T54" fmla="*/ 0 w 83"/>
                  <a:gd name="T55" fmla="*/ 41 h 82"/>
                  <a:gd name="T56" fmla="*/ 0 w 83"/>
                  <a:gd name="T57" fmla="*/ 41 h 82"/>
                  <a:gd name="T58" fmla="*/ 1 w 83"/>
                  <a:gd name="T59" fmla="*/ 32 h 82"/>
                  <a:gd name="T60" fmla="*/ 3 w 83"/>
                  <a:gd name="T61" fmla="*/ 25 h 82"/>
                  <a:gd name="T62" fmla="*/ 7 w 83"/>
                  <a:gd name="T63" fmla="*/ 18 h 82"/>
                  <a:gd name="T64" fmla="*/ 12 w 83"/>
                  <a:gd name="T65" fmla="*/ 12 h 82"/>
                  <a:gd name="T66" fmla="*/ 18 w 83"/>
                  <a:gd name="T67" fmla="*/ 7 h 82"/>
                  <a:gd name="T68" fmla="*/ 25 w 83"/>
                  <a:gd name="T69" fmla="*/ 3 h 82"/>
                  <a:gd name="T70" fmla="*/ 33 w 83"/>
                  <a:gd name="T71" fmla="*/ 1 h 82"/>
                  <a:gd name="T72" fmla="*/ 42 w 83"/>
                  <a:gd name="T73" fmla="*/ 0 h 82"/>
                  <a:gd name="T74" fmla="*/ 42 w 83"/>
                  <a:gd name="T75" fmla="*/ 0 h 8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3" h="82">
                    <a:moveTo>
                      <a:pt x="42" y="0"/>
                    </a:moveTo>
                    <a:lnTo>
                      <a:pt x="42" y="0"/>
                    </a:lnTo>
                    <a:lnTo>
                      <a:pt x="50" y="1"/>
                    </a:lnTo>
                    <a:lnTo>
                      <a:pt x="58" y="3"/>
                    </a:lnTo>
                    <a:lnTo>
                      <a:pt x="65" y="7"/>
                    </a:lnTo>
                    <a:lnTo>
                      <a:pt x="71" y="12"/>
                    </a:lnTo>
                    <a:lnTo>
                      <a:pt x="76" y="18"/>
                    </a:lnTo>
                    <a:lnTo>
                      <a:pt x="80" y="25"/>
                    </a:lnTo>
                    <a:lnTo>
                      <a:pt x="82" y="32"/>
                    </a:lnTo>
                    <a:lnTo>
                      <a:pt x="83" y="41"/>
                    </a:lnTo>
                    <a:lnTo>
                      <a:pt x="82" y="50"/>
                    </a:lnTo>
                    <a:lnTo>
                      <a:pt x="80" y="57"/>
                    </a:lnTo>
                    <a:lnTo>
                      <a:pt x="76" y="64"/>
                    </a:lnTo>
                    <a:lnTo>
                      <a:pt x="71" y="70"/>
                    </a:lnTo>
                    <a:lnTo>
                      <a:pt x="65" y="75"/>
                    </a:lnTo>
                    <a:lnTo>
                      <a:pt x="58" y="79"/>
                    </a:lnTo>
                    <a:lnTo>
                      <a:pt x="50" y="81"/>
                    </a:lnTo>
                    <a:lnTo>
                      <a:pt x="42" y="82"/>
                    </a:lnTo>
                    <a:lnTo>
                      <a:pt x="33" y="81"/>
                    </a:lnTo>
                    <a:lnTo>
                      <a:pt x="25" y="79"/>
                    </a:lnTo>
                    <a:lnTo>
                      <a:pt x="18" y="75"/>
                    </a:lnTo>
                    <a:lnTo>
                      <a:pt x="12" y="70"/>
                    </a:lnTo>
                    <a:lnTo>
                      <a:pt x="7" y="64"/>
                    </a:lnTo>
                    <a:lnTo>
                      <a:pt x="3" y="57"/>
                    </a:lnTo>
                    <a:lnTo>
                      <a:pt x="1" y="50"/>
                    </a:lnTo>
                    <a:lnTo>
                      <a:pt x="0" y="41"/>
                    </a:lnTo>
                    <a:lnTo>
                      <a:pt x="1" y="32"/>
                    </a:lnTo>
                    <a:lnTo>
                      <a:pt x="3" y="25"/>
                    </a:lnTo>
                    <a:lnTo>
                      <a:pt x="7" y="18"/>
                    </a:lnTo>
                    <a:lnTo>
                      <a:pt x="12" y="12"/>
                    </a:lnTo>
                    <a:lnTo>
                      <a:pt x="18" y="7"/>
                    </a:lnTo>
                    <a:lnTo>
                      <a:pt x="25" y="3"/>
                    </a:lnTo>
                    <a:lnTo>
                      <a:pt x="33" y="1"/>
                    </a:lnTo>
                    <a:lnTo>
                      <a:pt x="42" y="0"/>
                    </a:lnTo>
                    <a:close/>
                  </a:path>
                </a:pathLst>
              </a:custGeom>
              <a:solidFill>
                <a:srgbClr val="FFFFF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8" name="Freeform 93">
                <a:extLst>
                  <a:ext uri="{FF2B5EF4-FFF2-40B4-BE49-F238E27FC236}">
                    <a16:creationId xmlns:a16="http://schemas.microsoft.com/office/drawing/2014/main" id="{EE18A254-3BF4-4A73-8ADF-6E62C7486866}"/>
                  </a:ext>
                </a:extLst>
              </p:cNvPr>
              <p:cNvSpPr>
                <a:spLocks/>
              </p:cNvSpPr>
              <p:nvPr/>
            </p:nvSpPr>
            <p:spPr bwMode="auto">
              <a:xfrm>
                <a:off x="3929" y="1322"/>
                <a:ext cx="81" cy="80"/>
              </a:xfrm>
              <a:custGeom>
                <a:avLst/>
                <a:gdLst>
                  <a:gd name="T0" fmla="*/ 41 w 81"/>
                  <a:gd name="T1" fmla="*/ 0 h 80"/>
                  <a:gd name="T2" fmla="*/ 41 w 81"/>
                  <a:gd name="T3" fmla="*/ 0 h 80"/>
                  <a:gd name="T4" fmla="*/ 49 w 81"/>
                  <a:gd name="T5" fmla="*/ 1 h 80"/>
                  <a:gd name="T6" fmla="*/ 57 w 81"/>
                  <a:gd name="T7" fmla="*/ 3 h 80"/>
                  <a:gd name="T8" fmla="*/ 63 w 81"/>
                  <a:gd name="T9" fmla="*/ 7 h 80"/>
                  <a:gd name="T10" fmla="*/ 69 w 81"/>
                  <a:gd name="T11" fmla="*/ 12 h 80"/>
                  <a:gd name="T12" fmla="*/ 74 w 81"/>
                  <a:gd name="T13" fmla="*/ 17 h 80"/>
                  <a:gd name="T14" fmla="*/ 78 w 81"/>
                  <a:gd name="T15" fmla="*/ 24 h 80"/>
                  <a:gd name="T16" fmla="*/ 80 w 81"/>
                  <a:gd name="T17" fmla="*/ 31 h 80"/>
                  <a:gd name="T18" fmla="*/ 81 w 81"/>
                  <a:gd name="T19" fmla="*/ 40 h 80"/>
                  <a:gd name="T20" fmla="*/ 81 w 81"/>
                  <a:gd name="T21" fmla="*/ 40 h 80"/>
                  <a:gd name="T22" fmla="*/ 80 w 81"/>
                  <a:gd name="T23" fmla="*/ 48 h 80"/>
                  <a:gd name="T24" fmla="*/ 78 w 81"/>
                  <a:gd name="T25" fmla="*/ 56 h 80"/>
                  <a:gd name="T26" fmla="*/ 74 w 81"/>
                  <a:gd name="T27" fmla="*/ 62 h 80"/>
                  <a:gd name="T28" fmla="*/ 69 w 81"/>
                  <a:gd name="T29" fmla="*/ 68 h 80"/>
                  <a:gd name="T30" fmla="*/ 63 w 81"/>
                  <a:gd name="T31" fmla="*/ 73 h 80"/>
                  <a:gd name="T32" fmla="*/ 57 w 81"/>
                  <a:gd name="T33" fmla="*/ 77 h 80"/>
                  <a:gd name="T34" fmla="*/ 49 w 81"/>
                  <a:gd name="T35" fmla="*/ 79 h 80"/>
                  <a:gd name="T36" fmla="*/ 41 w 81"/>
                  <a:gd name="T37" fmla="*/ 80 h 80"/>
                  <a:gd name="T38" fmla="*/ 41 w 81"/>
                  <a:gd name="T39" fmla="*/ 80 h 80"/>
                  <a:gd name="T40" fmla="*/ 32 w 81"/>
                  <a:gd name="T41" fmla="*/ 79 h 80"/>
                  <a:gd name="T42" fmla="*/ 25 w 81"/>
                  <a:gd name="T43" fmla="*/ 77 h 80"/>
                  <a:gd name="T44" fmla="*/ 18 w 81"/>
                  <a:gd name="T45" fmla="*/ 73 h 80"/>
                  <a:gd name="T46" fmla="*/ 12 w 81"/>
                  <a:gd name="T47" fmla="*/ 68 h 80"/>
                  <a:gd name="T48" fmla="*/ 7 w 81"/>
                  <a:gd name="T49" fmla="*/ 62 h 80"/>
                  <a:gd name="T50" fmla="*/ 3 w 81"/>
                  <a:gd name="T51" fmla="*/ 56 h 80"/>
                  <a:gd name="T52" fmla="*/ 1 w 81"/>
                  <a:gd name="T53" fmla="*/ 48 h 80"/>
                  <a:gd name="T54" fmla="*/ 0 w 81"/>
                  <a:gd name="T55" fmla="*/ 40 h 80"/>
                  <a:gd name="T56" fmla="*/ 0 w 81"/>
                  <a:gd name="T57" fmla="*/ 40 h 80"/>
                  <a:gd name="T58" fmla="*/ 1 w 81"/>
                  <a:gd name="T59" fmla="*/ 31 h 80"/>
                  <a:gd name="T60" fmla="*/ 3 w 81"/>
                  <a:gd name="T61" fmla="*/ 24 h 80"/>
                  <a:gd name="T62" fmla="*/ 7 w 81"/>
                  <a:gd name="T63" fmla="*/ 17 h 80"/>
                  <a:gd name="T64" fmla="*/ 12 w 81"/>
                  <a:gd name="T65" fmla="*/ 12 h 80"/>
                  <a:gd name="T66" fmla="*/ 18 w 81"/>
                  <a:gd name="T67" fmla="*/ 7 h 80"/>
                  <a:gd name="T68" fmla="*/ 25 w 81"/>
                  <a:gd name="T69" fmla="*/ 3 h 80"/>
                  <a:gd name="T70" fmla="*/ 32 w 81"/>
                  <a:gd name="T71" fmla="*/ 1 h 80"/>
                  <a:gd name="T72" fmla="*/ 41 w 81"/>
                  <a:gd name="T73" fmla="*/ 0 h 80"/>
                  <a:gd name="T74" fmla="*/ 41 w 81"/>
                  <a:gd name="T75" fmla="*/ 0 h 8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1" h="80">
                    <a:moveTo>
                      <a:pt x="41" y="0"/>
                    </a:moveTo>
                    <a:lnTo>
                      <a:pt x="41" y="0"/>
                    </a:lnTo>
                    <a:lnTo>
                      <a:pt x="49" y="1"/>
                    </a:lnTo>
                    <a:lnTo>
                      <a:pt x="57" y="3"/>
                    </a:lnTo>
                    <a:lnTo>
                      <a:pt x="63" y="7"/>
                    </a:lnTo>
                    <a:lnTo>
                      <a:pt x="69" y="12"/>
                    </a:lnTo>
                    <a:lnTo>
                      <a:pt x="74" y="17"/>
                    </a:lnTo>
                    <a:lnTo>
                      <a:pt x="78" y="24"/>
                    </a:lnTo>
                    <a:lnTo>
                      <a:pt x="80" y="31"/>
                    </a:lnTo>
                    <a:lnTo>
                      <a:pt x="81" y="40"/>
                    </a:lnTo>
                    <a:lnTo>
                      <a:pt x="80" y="48"/>
                    </a:lnTo>
                    <a:lnTo>
                      <a:pt x="78" y="56"/>
                    </a:lnTo>
                    <a:lnTo>
                      <a:pt x="74" y="62"/>
                    </a:lnTo>
                    <a:lnTo>
                      <a:pt x="69" y="68"/>
                    </a:lnTo>
                    <a:lnTo>
                      <a:pt x="63" y="73"/>
                    </a:lnTo>
                    <a:lnTo>
                      <a:pt x="57" y="77"/>
                    </a:lnTo>
                    <a:lnTo>
                      <a:pt x="49" y="79"/>
                    </a:lnTo>
                    <a:lnTo>
                      <a:pt x="41" y="80"/>
                    </a:lnTo>
                    <a:lnTo>
                      <a:pt x="32" y="79"/>
                    </a:lnTo>
                    <a:lnTo>
                      <a:pt x="25" y="77"/>
                    </a:lnTo>
                    <a:lnTo>
                      <a:pt x="18" y="73"/>
                    </a:lnTo>
                    <a:lnTo>
                      <a:pt x="12" y="68"/>
                    </a:lnTo>
                    <a:lnTo>
                      <a:pt x="7" y="62"/>
                    </a:lnTo>
                    <a:lnTo>
                      <a:pt x="3" y="56"/>
                    </a:lnTo>
                    <a:lnTo>
                      <a:pt x="1" y="48"/>
                    </a:lnTo>
                    <a:lnTo>
                      <a:pt x="0" y="40"/>
                    </a:lnTo>
                    <a:lnTo>
                      <a:pt x="1" y="31"/>
                    </a:lnTo>
                    <a:lnTo>
                      <a:pt x="3" y="24"/>
                    </a:lnTo>
                    <a:lnTo>
                      <a:pt x="7" y="17"/>
                    </a:lnTo>
                    <a:lnTo>
                      <a:pt x="12" y="12"/>
                    </a:lnTo>
                    <a:lnTo>
                      <a:pt x="18" y="7"/>
                    </a:lnTo>
                    <a:lnTo>
                      <a:pt x="25" y="3"/>
                    </a:lnTo>
                    <a:lnTo>
                      <a:pt x="32" y="1"/>
                    </a:lnTo>
                    <a:lnTo>
                      <a:pt x="41" y="0"/>
                    </a:lnTo>
                    <a:close/>
                  </a:path>
                </a:pathLst>
              </a:custGeom>
              <a:solidFill>
                <a:srgbClr val="FFFF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59" name="Freeform 94">
                <a:extLst>
                  <a:ext uri="{FF2B5EF4-FFF2-40B4-BE49-F238E27FC236}">
                    <a16:creationId xmlns:a16="http://schemas.microsoft.com/office/drawing/2014/main" id="{C6927C4C-5F0D-44A5-A290-E475C7649B04}"/>
                  </a:ext>
                </a:extLst>
              </p:cNvPr>
              <p:cNvSpPr>
                <a:spLocks/>
              </p:cNvSpPr>
              <p:nvPr/>
            </p:nvSpPr>
            <p:spPr bwMode="auto">
              <a:xfrm>
                <a:off x="3930" y="1323"/>
                <a:ext cx="79" cy="78"/>
              </a:xfrm>
              <a:custGeom>
                <a:avLst/>
                <a:gdLst>
                  <a:gd name="T0" fmla="*/ 40 w 79"/>
                  <a:gd name="T1" fmla="*/ 0 h 78"/>
                  <a:gd name="T2" fmla="*/ 40 w 79"/>
                  <a:gd name="T3" fmla="*/ 0 h 78"/>
                  <a:gd name="T4" fmla="*/ 48 w 79"/>
                  <a:gd name="T5" fmla="*/ 1 h 78"/>
                  <a:gd name="T6" fmla="*/ 55 w 79"/>
                  <a:gd name="T7" fmla="*/ 3 h 78"/>
                  <a:gd name="T8" fmla="*/ 62 w 79"/>
                  <a:gd name="T9" fmla="*/ 7 h 78"/>
                  <a:gd name="T10" fmla="*/ 68 w 79"/>
                  <a:gd name="T11" fmla="*/ 11 h 78"/>
                  <a:gd name="T12" fmla="*/ 72 w 79"/>
                  <a:gd name="T13" fmla="*/ 17 h 78"/>
                  <a:gd name="T14" fmla="*/ 76 w 79"/>
                  <a:gd name="T15" fmla="*/ 23 h 78"/>
                  <a:gd name="T16" fmla="*/ 78 w 79"/>
                  <a:gd name="T17" fmla="*/ 31 h 78"/>
                  <a:gd name="T18" fmla="*/ 79 w 79"/>
                  <a:gd name="T19" fmla="*/ 39 h 78"/>
                  <a:gd name="T20" fmla="*/ 79 w 79"/>
                  <a:gd name="T21" fmla="*/ 39 h 78"/>
                  <a:gd name="T22" fmla="*/ 78 w 79"/>
                  <a:gd name="T23" fmla="*/ 47 h 78"/>
                  <a:gd name="T24" fmla="*/ 76 w 79"/>
                  <a:gd name="T25" fmla="*/ 54 h 78"/>
                  <a:gd name="T26" fmla="*/ 72 w 79"/>
                  <a:gd name="T27" fmla="*/ 61 h 78"/>
                  <a:gd name="T28" fmla="*/ 68 w 79"/>
                  <a:gd name="T29" fmla="*/ 66 h 78"/>
                  <a:gd name="T30" fmla="*/ 62 w 79"/>
                  <a:gd name="T31" fmla="*/ 71 h 78"/>
                  <a:gd name="T32" fmla="*/ 55 w 79"/>
                  <a:gd name="T33" fmla="*/ 75 h 78"/>
                  <a:gd name="T34" fmla="*/ 48 w 79"/>
                  <a:gd name="T35" fmla="*/ 77 h 78"/>
                  <a:gd name="T36" fmla="*/ 40 w 79"/>
                  <a:gd name="T37" fmla="*/ 78 h 78"/>
                  <a:gd name="T38" fmla="*/ 40 w 79"/>
                  <a:gd name="T39" fmla="*/ 78 h 78"/>
                  <a:gd name="T40" fmla="*/ 31 w 79"/>
                  <a:gd name="T41" fmla="*/ 77 h 78"/>
                  <a:gd name="T42" fmla="*/ 24 w 79"/>
                  <a:gd name="T43" fmla="*/ 75 h 78"/>
                  <a:gd name="T44" fmla="*/ 17 w 79"/>
                  <a:gd name="T45" fmla="*/ 71 h 78"/>
                  <a:gd name="T46" fmla="*/ 12 w 79"/>
                  <a:gd name="T47" fmla="*/ 66 h 78"/>
                  <a:gd name="T48" fmla="*/ 7 w 79"/>
                  <a:gd name="T49" fmla="*/ 61 h 78"/>
                  <a:gd name="T50" fmla="*/ 3 w 79"/>
                  <a:gd name="T51" fmla="*/ 54 h 78"/>
                  <a:gd name="T52" fmla="*/ 1 w 79"/>
                  <a:gd name="T53" fmla="*/ 47 h 78"/>
                  <a:gd name="T54" fmla="*/ 0 w 79"/>
                  <a:gd name="T55" fmla="*/ 39 h 78"/>
                  <a:gd name="T56" fmla="*/ 0 w 79"/>
                  <a:gd name="T57" fmla="*/ 39 h 78"/>
                  <a:gd name="T58" fmla="*/ 1 w 79"/>
                  <a:gd name="T59" fmla="*/ 31 h 78"/>
                  <a:gd name="T60" fmla="*/ 3 w 79"/>
                  <a:gd name="T61" fmla="*/ 23 h 78"/>
                  <a:gd name="T62" fmla="*/ 7 w 79"/>
                  <a:gd name="T63" fmla="*/ 17 h 78"/>
                  <a:gd name="T64" fmla="*/ 12 w 79"/>
                  <a:gd name="T65" fmla="*/ 11 h 78"/>
                  <a:gd name="T66" fmla="*/ 17 w 79"/>
                  <a:gd name="T67" fmla="*/ 7 h 78"/>
                  <a:gd name="T68" fmla="*/ 24 w 79"/>
                  <a:gd name="T69" fmla="*/ 3 h 78"/>
                  <a:gd name="T70" fmla="*/ 31 w 79"/>
                  <a:gd name="T71" fmla="*/ 1 h 78"/>
                  <a:gd name="T72" fmla="*/ 40 w 79"/>
                  <a:gd name="T73" fmla="*/ 0 h 78"/>
                  <a:gd name="T74" fmla="*/ 40 w 79"/>
                  <a:gd name="T75" fmla="*/ 0 h 7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9" h="78">
                    <a:moveTo>
                      <a:pt x="40" y="0"/>
                    </a:moveTo>
                    <a:lnTo>
                      <a:pt x="40" y="0"/>
                    </a:lnTo>
                    <a:lnTo>
                      <a:pt x="48" y="1"/>
                    </a:lnTo>
                    <a:lnTo>
                      <a:pt x="55" y="3"/>
                    </a:lnTo>
                    <a:lnTo>
                      <a:pt x="62" y="7"/>
                    </a:lnTo>
                    <a:lnTo>
                      <a:pt x="68" y="11"/>
                    </a:lnTo>
                    <a:lnTo>
                      <a:pt x="72" y="17"/>
                    </a:lnTo>
                    <a:lnTo>
                      <a:pt x="76" y="23"/>
                    </a:lnTo>
                    <a:lnTo>
                      <a:pt x="78" y="31"/>
                    </a:lnTo>
                    <a:lnTo>
                      <a:pt x="79" y="39"/>
                    </a:lnTo>
                    <a:lnTo>
                      <a:pt x="78" y="47"/>
                    </a:lnTo>
                    <a:lnTo>
                      <a:pt x="76" y="54"/>
                    </a:lnTo>
                    <a:lnTo>
                      <a:pt x="72" y="61"/>
                    </a:lnTo>
                    <a:lnTo>
                      <a:pt x="68" y="66"/>
                    </a:lnTo>
                    <a:lnTo>
                      <a:pt x="62" y="71"/>
                    </a:lnTo>
                    <a:lnTo>
                      <a:pt x="55" y="75"/>
                    </a:lnTo>
                    <a:lnTo>
                      <a:pt x="48" y="77"/>
                    </a:lnTo>
                    <a:lnTo>
                      <a:pt x="40" y="78"/>
                    </a:lnTo>
                    <a:lnTo>
                      <a:pt x="31" y="77"/>
                    </a:lnTo>
                    <a:lnTo>
                      <a:pt x="24" y="75"/>
                    </a:lnTo>
                    <a:lnTo>
                      <a:pt x="17" y="71"/>
                    </a:lnTo>
                    <a:lnTo>
                      <a:pt x="12" y="66"/>
                    </a:lnTo>
                    <a:lnTo>
                      <a:pt x="7" y="61"/>
                    </a:lnTo>
                    <a:lnTo>
                      <a:pt x="3" y="54"/>
                    </a:lnTo>
                    <a:lnTo>
                      <a:pt x="1" y="47"/>
                    </a:lnTo>
                    <a:lnTo>
                      <a:pt x="0" y="39"/>
                    </a:lnTo>
                    <a:lnTo>
                      <a:pt x="1" y="31"/>
                    </a:lnTo>
                    <a:lnTo>
                      <a:pt x="3" y="23"/>
                    </a:lnTo>
                    <a:lnTo>
                      <a:pt x="7" y="17"/>
                    </a:lnTo>
                    <a:lnTo>
                      <a:pt x="12" y="11"/>
                    </a:lnTo>
                    <a:lnTo>
                      <a:pt x="17" y="7"/>
                    </a:lnTo>
                    <a:lnTo>
                      <a:pt x="24" y="3"/>
                    </a:lnTo>
                    <a:lnTo>
                      <a:pt x="31" y="1"/>
                    </a:lnTo>
                    <a:lnTo>
                      <a:pt x="40" y="0"/>
                    </a:lnTo>
                    <a:close/>
                  </a:path>
                </a:pathLst>
              </a:custGeom>
              <a:solidFill>
                <a:srgbClr val="FFFF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0" name="Freeform 95">
                <a:extLst>
                  <a:ext uri="{FF2B5EF4-FFF2-40B4-BE49-F238E27FC236}">
                    <a16:creationId xmlns:a16="http://schemas.microsoft.com/office/drawing/2014/main" id="{A4231852-1E1C-491A-BAB4-59CCAB0E00EE}"/>
                  </a:ext>
                </a:extLst>
              </p:cNvPr>
              <p:cNvSpPr>
                <a:spLocks/>
              </p:cNvSpPr>
              <p:nvPr/>
            </p:nvSpPr>
            <p:spPr bwMode="auto">
              <a:xfrm>
                <a:off x="3931" y="1324"/>
                <a:ext cx="77" cy="76"/>
              </a:xfrm>
              <a:custGeom>
                <a:avLst/>
                <a:gdLst>
                  <a:gd name="T0" fmla="*/ 39 w 77"/>
                  <a:gd name="T1" fmla="*/ 0 h 76"/>
                  <a:gd name="T2" fmla="*/ 39 w 77"/>
                  <a:gd name="T3" fmla="*/ 0 h 76"/>
                  <a:gd name="T4" fmla="*/ 47 w 77"/>
                  <a:gd name="T5" fmla="*/ 1 h 76"/>
                  <a:gd name="T6" fmla="*/ 54 w 77"/>
                  <a:gd name="T7" fmla="*/ 3 h 76"/>
                  <a:gd name="T8" fmla="*/ 60 w 77"/>
                  <a:gd name="T9" fmla="*/ 6 h 76"/>
                  <a:gd name="T10" fmla="*/ 66 w 77"/>
                  <a:gd name="T11" fmla="*/ 11 h 76"/>
                  <a:gd name="T12" fmla="*/ 70 w 77"/>
                  <a:gd name="T13" fmla="*/ 17 h 76"/>
                  <a:gd name="T14" fmla="*/ 74 w 77"/>
                  <a:gd name="T15" fmla="*/ 23 h 76"/>
                  <a:gd name="T16" fmla="*/ 76 w 77"/>
                  <a:gd name="T17" fmla="*/ 30 h 76"/>
                  <a:gd name="T18" fmla="*/ 77 w 77"/>
                  <a:gd name="T19" fmla="*/ 38 h 76"/>
                  <a:gd name="T20" fmla="*/ 77 w 77"/>
                  <a:gd name="T21" fmla="*/ 38 h 76"/>
                  <a:gd name="T22" fmla="*/ 76 w 77"/>
                  <a:gd name="T23" fmla="*/ 46 h 76"/>
                  <a:gd name="T24" fmla="*/ 74 w 77"/>
                  <a:gd name="T25" fmla="*/ 53 h 76"/>
                  <a:gd name="T26" fmla="*/ 70 w 77"/>
                  <a:gd name="T27" fmla="*/ 59 h 76"/>
                  <a:gd name="T28" fmla="*/ 66 w 77"/>
                  <a:gd name="T29" fmla="*/ 65 h 76"/>
                  <a:gd name="T30" fmla="*/ 60 w 77"/>
                  <a:gd name="T31" fmla="*/ 69 h 76"/>
                  <a:gd name="T32" fmla="*/ 54 w 77"/>
                  <a:gd name="T33" fmla="*/ 73 h 76"/>
                  <a:gd name="T34" fmla="*/ 47 w 77"/>
                  <a:gd name="T35" fmla="*/ 75 h 76"/>
                  <a:gd name="T36" fmla="*/ 39 w 77"/>
                  <a:gd name="T37" fmla="*/ 76 h 76"/>
                  <a:gd name="T38" fmla="*/ 39 w 77"/>
                  <a:gd name="T39" fmla="*/ 76 h 76"/>
                  <a:gd name="T40" fmla="*/ 30 w 77"/>
                  <a:gd name="T41" fmla="*/ 75 h 76"/>
                  <a:gd name="T42" fmla="*/ 23 w 77"/>
                  <a:gd name="T43" fmla="*/ 73 h 76"/>
                  <a:gd name="T44" fmla="*/ 17 w 77"/>
                  <a:gd name="T45" fmla="*/ 69 h 76"/>
                  <a:gd name="T46" fmla="*/ 11 w 77"/>
                  <a:gd name="T47" fmla="*/ 65 h 76"/>
                  <a:gd name="T48" fmla="*/ 7 w 77"/>
                  <a:gd name="T49" fmla="*/ 59 h 76"/>
                  <a:gd name="T50" fmla="*/ 3 w 77"/>
                  <a:gd name="T51" fmla="*/ 53 h 76"/>
                  <a:gd name="T52" fmla="*/ 1 w 77"/>
                  <a:gd name="T53" fmla="*/ 46 h 76"/>
                  <a:gd name="T54" fmla="*/ 0 w 77"/>
                  <a:gd name="T55" fmla="*/ 38 h 76"/>
                  <a:gd name="T56" fmla="*/ 0 w 77"/>
                  <a:gd name="T57" fmla="*/ 38 h 76"/>
                  <a:gd name="T58" fmla="*/ 1 w 77"/>
                  <a:gd name="T59" fmla="*/ 30 h 76"/>
                  <a:gd name="T60" fmla="*/ 3 w 77"/>
                  <a:gd name="T61" fmla="*/ 23 h 76"/>
                  <a:gd name="T62" fmla="*/ 7 w 77"/>
                  <a:gd name="T63" fmla="*/ 17 h 76"/>
                  <a:gd name="T64" fmla="*/ 11 w 77"/>
                  <a:gd name="T65" fmla="*/ 11 h 76"/>
                  <a:gd name="T66" fmla="*/ 17 w 77"/>
                  <a:gd name="T67" fmla="*/ 6 h 76"/>
                  <a:gd name="T68" fmla="*/ 23 w 77"/>
                  <a:gd name="T69" fmla="*/ 3 h 76"/>
                  <a:gd name="T70" fmla="*/ 30 w 77"/>
                  <a:gd name="T71" fmla="*/ 1 h 76"/>
                  <a:gd name="T72" fmla="*/ 39 w 77"/>
                  <a:gd name="T73" fmla="*/ 0 h 76"/>
                  <a:gd name="T74" fmla="*/ 39 w 77"/>
                  <a:gd name="T75" fmla="*/ 0 h 7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7" h="76">
                    <a:moveTo>
                      <a:pt x="39" y="0"/>
                    </a:moveTo>
                    <a:lnTo>
                      <a:pt x="39" y="0"/>
                    </a:lnTo>
                    <a:lnTo>
                      <a:pt x="47" y="1"/>
                    </a:lnTo>
                    <a:lnTo>
                      <a:pt x="54" y="3"/>
                    </a:lnTo>
                    <a:lnTo>
                      <a:pt x="60" y="6"/>
                    </a:lnTo>
                    <a:lnTo>
                      <a:pt x="66" y="11"/>
                    </a:lnTo>
                    <a:lnTo>
                      <a:pt x="70" y="17"/>
                    </a:lnTo>
                    <a:lnTo>
                      <a:pt x="74" y="23"/>
                    </a:lnTo>
                    <a:lnTo>
                      <a:pt x="76" y="30"/>
                    </a:lnTo>
                    <a:lnTo>
                      <a:pt x="77" y="38"/>
                    </a:lnTo>
                    <a:lnTo>
                      <a:pt x="76" y="46"/>
                    </a:lnTo>
                    <a:lnTo>
                      <a:pt x="74" y="53"/>
                    </a:lnTo>
                    <a:lnTo>
                      <a:pt x="70" y="59"/>
                    </a:lnTo>
                    <a:lnTo>
                      <a:pt x="66" y="65"/>
                    </a:lnTo>
                    <a:lnTo>
                      <a:pt x="60" y="69"/>
                    </a:lnTo>
                    <a:lnTo>
                      <a:pt x="54" y="73"/>
                    </a:lnTo>
                    <a:lnTo>
                      <a:pt x="47" y="75"/>
                    </a:lnTo>
                    <a:lnTo>
                      <a:pt x="39" y="76"/>
                    </a:lnTo>
                    <a:lnTo>
                      <a:pt x="30" y="75"/>
                    </a:lnTo>
                    <a:lnTo>
                      <a:pt x="23" y="73"/>
                    </a:lnTo>
                    <a:lnTo>
                      <a:pt x="17" y="69"/>
                    </a:lnTo>
                    <a:lnTo>
                      <a:pt x="11" y="65"/>
                    </a:lnTo>
                    <a:lnTo>
                      <a:pt x="7" y="59"/>
                    </a:lnTo>
                    <a:lnTo>
                      <a:pt x="3" y="53"/>
                    </a:lnTo>
                    <a:lnTo>
                      <a:pt x="1" y="46"/>
                    </a:lnTo>
                    <a:lnTo>
                      <a:pt x="0" y="38"/>
                    </a:lnTo>
                    <a:lnTo>
                      <a:pt x="1" y="30"/>
                    </a:lnTo>
                    <a:lnTo>
                      <a:pt x="3" y="23"/>
                    </a:lnTo>
                    <a:lnTo>
                      <a:pt x="7" y="17"/>
                    </a:lnTo>
                    <a:lnTo>
                      <a:pt x="11" y="11"/>
                    </a:lnTo>
                    <a:lnTo>
                      <a:pt x="17" y="6"/>
                    </a:lnTo>
                    <a:lnTo>
                      <a:pt x="23" y="3"/>
                    </a:lnTo>
                    <a:lnTo>
                      <a:pt x="30" y="1"/>
                    </a:lnTo>
                    <a:lnTo>
                      <a:pt x="39" y="0"/>
                    </a:lnTo>
                    <a:close/>
                  </a:path>
                </a:pathLst>
              </a:custGeom>
              <a:solidFill>
                <a:srgbClr val="FFFF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1" name="Freeform 96">
                <a:extLst>
                  <a:ext uri="{FF2B5EF4-FFF2-40B4-BE49-F238E27FC236}">
                    <a16:creationId xmlns:a16="http://schemas.microsoft.com/office/drawing/2014/main" id="{A9BA1A2F-49A4-46D2-9C82-DABDC4791A04}"/>
                  </a:ext>
                </a:extLst>
              </p:cNvPr>
              <p:cNvSpPr>
                <a:spLocks/>
              </p:cNvSpPr>
              <p:nvPr/>
            </p:nvSpPr>
            <p:spPr bwMode="auto">
              <a:xfrm>
                <a:off x="3932" y="1325"/>
                <a:ext cx="75" cy="74"/>
              </a:xfrm>
              <a:custGeom>
                <a:avLst/>
                <a:gdLst>
                  <a:gd name="T0" fmla="*/ 38 w 75"/>
                  <a:gd name="T1" fmla="*/ 0 h 74"/>
                  <a:gd name="T2" fmla="*/ 38 w 75"/>
                  <a:gd name="T3" fmla="*/ 0 h 74"/>
                  <a:gd name="T4" fmla="*/ 45 w 75"/>
                  <a:gd name="T5" fmla="*/ 1 h 74"/>
                  <a:gd name="T6" fmla="*/ 52 w 75"/>
                  <a:gd name="T7" fmla="*/ 3 h 74"/>
                  <a:gd name="T8" fmla="*/ 59 w 75"/>
                  <a:gd name="T9" fmla="*/ 6 h 74"/>
                  <a:gd name="T10" fmla="*/ 64 w 75"/>
                  <a:gd name="T11" fmla="*/ 11 h 74"/>
                  <a:gd name="T12" fmla="*/ 69 w 75"/>
                  <a:gd name="T13" fmla="*/ 16 h 74"/>
                  <a:gd name="T14" fmla="*/ 72 w 75"/>
                  <a:gd name="T15" fmla="*/ 22 h 74"/>
                  <a:gd name="T16" fmla="*/ 74 w 75"/>
                  <a:gd name="T17" fmla="*/ 29 h 74"/>
                  <a:gd name="T18" fmla="*/ 75 w 75"/>
                  <a:gd name="T19" fmla="*/ 37 h 74"/>
                  <a:gd name="T20" fmla="*/ 75 w 75"/>
                  <a:gd name="T21" fmla="*/ 37 h 74"/>
                  <a:gd name="T22" fmla="*/ 74 w 75"/>
                  <a:gd name="T23" fmla="*/ 45 h 74"/>
                  <a:gd name="T24" fmla="*/ 72 w 75"/>
                  <a:gd name="T25" fmla="*/ 52 h 74"/>
                  <a:gd name="T26" fmla="*/ 69 w 75"/>
                  <a:gd name="T27" fmla="*/ 58 h 74"/>
                  <a:gd name="T28" fmla="*/ 64 w 75"/>
                  <a:gd name="T29" fmla="*/ 63 h 74"/>
                  <a:gd name="T30" fmla="*/ 59 w 75"/>
                  <a:gd name="T31" fmla="*/ 67 h 74"/>
                  <a:gd name="T32" fmla="*/ 52 w 75"/>
                  <a:gd name="T33" fmla="*/ 71 h 74"/>
                  <a:gd name="T34" fmla="*/ 45 w 75"/>
                  <a:gd name="T35" fmla="*/ 73 h 74"/>
                  <a:gd name="T36" fmla="*/ 38 w 75"/>
                  <a:gd name="T37" fmla="*/ 74 h 74"/>
                  <a:gd name="T38" fmla="*/ 38 w 75"/>
                  <a:gd name="T39" fmla="*/ 74 h 74"/>
                  <a:gd name="T40" fmla="*/ 30 w 75"/>
                  <a:gd name="T41" fmla="*/ 73 h 74"/>
                  <a:gd name="T42" fmla="*/ 23 w 75"/>
                  <a:gd name="T43" fmla="*/ 71 h 74"/>
                  <a:gd name="T44" fmla="*/ 16 w 75"/>
                  <a:gd name="T45" fmla="*/ 67 h 74"/>
                  <a:gd name="T46" fmla="*/ 11 w 75"/>
                  <a:gd name="T47" fmla="*/ 63 h 74"/>
                  <a:gd name="T48" fmla="*/ 7 w 75"/>
                  <a:gd name="T49" fmla="*/ 58 h 74"/>
                  <a:gd name="T50" fmla="*/ 3 w 75"/>
                  <a:gd name="T51" fmla="*/ 52 h 74"/>
                  <a:gd name="T52" fmla="*/ 1 w 75"/>
                  <a:gd name="T53" fmla="*/ 45 h 74"/>
                  <a:gd name="T54" fmla="*/ 0 w 75"/>
                  <a:gd name="T55" fmla="*/ 37 h 74"/>
                  <a:gd name="T56" fmla="*/ 0 w 75"/>
                  <a:gd name="T57" fmla="*/ 37 h 74"/>
                  <a:gd name="T58" fmla="*/ 1 w 75"/>
                  <a:gd name="T59" fmla="*/ 29 h 74"/>
                  <a:gd name="T60" fmla="*/ 3 w 75"/>
                  <a:gd name="T61" fmla="*/ 22 h 74"/>
                  <a:gd name="T62" fmla="*/ 7 w 75"/>
                  <a:gd name="T63" fmla="*/ 16 h 74"/>
                  <a:gd name="T64" fmla="*/ 11 w 75"/>
                  <a:gd name="T65" fmla="*/ 11 h 74"/>
                  <a:gd name="T66" fmla="*/ 16 w 75"/>
                  <a:gd name="T67" fmla="*/ 6 h 74"/>
                  <a:gd name="T68" fmla="*/ 23 w 75"/>
                  <a:gd name="T69" fmla="*/ 3 h 74"/>
                  <a:gd name="T70" fmla="*/ 30 w 75"/>
                  <a:gd name="T71" fmla="*/ 1 h 74"/>
                  <a:gd name="T72" fmla="*/ 38 w 75"/>
                  <a:gd name="T73" fmla="*/ 0 h 74"/>
                  <a:gd name="T74" fmla="*/ 38 w 75"/>
                  <a:gd name="T75" fmla="*/ 0 h 7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5" h="74">
                    <a:moveTo>
                      <a:pt x="38" y="0"/>
                    </a:moveTo>
                    <a:lnTo>
                      <a:pt x="38" y="0"/>
                    </a:lnTo>
                    <a:lnTo>
                      <a:pt x="45" y="1"/>
                    </a:lnTo>
                    <a:lnTo>
                      <a:pt x="52" y="3"/>
                    </a:lnTo>
                    <a:lnTo>
                      <a:pt x="59" y="6"/>
                    </a:lnTo>
                    <a:lnTo>
                      <a:pt x="64" y="11"/>
                    </a:lnTo>
                    <a:lnTo>
                      <a:pt x="69" y="16"/>
                    </a:lnTo>
                    <a:lnTo>
                      <a:pt x="72" y="22"/>
                    </a:lnTo>
                    <a:lnTo>
                      <a:pt x="74" y="29"/>
                    </a:lnTo>
                    <a:lnTo>
                      <a:pt x="75" y="37"/>
                    </a:lnTo>
                    <a:lnTo>
                      <a:pt x="74" y="45"/>
                    </a:lnTo>
                    <a:lnTo>
                      <a:pt x="72" y="52"/>
                    </a:lnTo>
                    <a:lnTo>
                      <a:pt x="69" y="58"/>
                    </a:lnTo>
                    <a:lnTo>
                      <a:pt x="64" y="63"/>
                    </a:lnTo>
                    <a:lnTo>
                      <a:pt x="59" y="67"/>
                    </a:lnTo>
                    <a:lnTo>
                      <a:pt x="52" y="71"/>
                    </a:lnTo>
                    <a:lnTo>
                      <a:pt x="45" y="73"/>
                    </a:lnTo>
                    <a:lnTo>
                      <a:pt x="38" y="74"/>
                    </a:lnTo>
                    <a:lnTo>
                      <a:pt x="30" y="73"/>
                    </a:lnTo>
                    <a:lnTo>
                      <a:pt x="23" y="71"/>
                    </a:lnTo>
                    <a:lnTo>
                      <a:pt x="16" y="67"/>
                    </a:lnTo>
                    <a:lnTo>
                      <a:pt x="11" y="63"/>
                    </a:lnTo>
                    <a:lnTo>
                      <a:pt x="7" y="58"/>
                    </a:lnTo>
                    <a:lnTo>
                      <a:pt x="3" y="52"/>
                    </a:lnTo>
                    <a:lnTo>
                      <a:pt x="1" y="45"/>
                    </a:lnTo>
                    <a:lnTo>
                      <a:pt x="0" y="37"/>
                    </a:lnTo>
                    <a:lnTo>
                      <a:pt x="1" y="29"/>
                    </a:lnTo>
                    <a:lnTo>
                      <a:pt x="3" y="22"/>
                    </a:lnTo>
                    <a:lnTo>
                      <a:pt x="7" y="16"/>
                    </a:lnTo>
                    <a:lnTo>
                      <a:pt x="11" y="11"/>
                    </a:lnTo>
                    <a:lnTo>
                      <a:pt x="16" y="6"/>
                    </a:lnTo>
                    <a:lnTo>
                      <a:pt x="23" y="3"/>
                    </a:lnTo>
                    <a:lnTo>
                      <a:pt x="30" y="1"/>
                    </a:lnTo>
                    <a:lnTo>
                      <a:pt x="38" y="0"/>
                    </a:lnTo>
                    <a:close/>
                  </a:path>
                </a:pathLst>
              </a:custGeom>
              <a:solidFill>
                <a:srgbClr val="FFFF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2" name="Freeform 97">
                <a:extLst>
                  <a:ext uri="{FF2B5EF4-FFF2-40B4-BE49-F238E27FC236}">
                    <a16:creationId xmlns:a16="http://schemas.microsoft.com/office/drawing/2014/main" id="{3EFC2325-70FE-424D-81F8-F3E787074D06}"/>
                  </a:ext>
                </a:extLst>
              </p:cNvPr>
              <p:cNvSpPr>
                <a:spLocks/>
              </p:cNvSpPr>
              <p:nvPr/>
            </p:nvSpPr>
            <p:spPr bwMode="auto">
              <a:xfrm>
                <a:off x="3933" y="1326"/>
                <a:ext cx="73" cy="72"/>
              </a:xfrm>
              <a:custGeom>
                <a:avLst/>
                <a:gdLst>
                  <a:gd name="T0" fmla="*/ 37 w 73"/>
                  <a:gd name="T1" fmla="*/ 0 h 72"/>
                  <a:gd name="T2" fmla="*/ 37 w 73"/>
                  <a:gd name="T3" fmla="*/ 0 h 72"/>
                  <a:gd name="T4" fmla="*/ 44 w 73"/>
                  <a:gd name="T5" fmla="*/ 1 h 72"/>
                  <a:gd name="T6" fmla="*/ 51 w 73"/>
                  <a:gd name="T7" fmla="*/ 3 h 72"/>
                  <a:gd name="T8" fmla="*/ 57 w 73"/>
                  <a:gd name="T9" fmla="*/ 6 h 72"/>
                  <a:gd name="T10" fmla="*/ 62 w 73"/>
                  <a:gd name="T11" fmla="*/ 10 h 72"/>
                  <a:gd name="T12" fmla="*/ 67 w 73"/>
                  <a:gd name="T13" fmla="*/ 16 h 72"/>
                  <a:gd name="T14" fmla="*/ 70 w 73"/>
                  <a:gd name="T15" fmla="*/ 22 h 72"/>
                  <a:gd name="T16" fmla="*/ 72 w 73"/>
                  <a:gd name="T17" fmla="*/ 28 h 72"/>
                  <a:gd name="T18" fmla="*/ 73 w 73"/>
                  <a:gd name="T19" fmla="*/ 36 h 72"/>
                  <a:gd name="T20" fmla="*/ 73 w 73"/>
                  <a:gd name="T21" fmla="*/ 36 h 72"/>
                  <a:gd name="T22" fmla="*/ 72 w 73"/>
                  <a:gd name="T23" fmla="*/ 43 h 72"/>
                  <a:gd name="T24" fmla="*/ 70 w 73"/>
                  <a:gd name="T25" fmla="*/ 50 h 72"/>
                  <a:gd name="T26" fmla="*/ 67 w 73"/>
                  <a:gd name="T27" fmla="*/ 56 h 72"/>
                  <a:gd name="T28" fmla="*/ 62 w 73"/>
                  <a:gd name="T29" fmla="*/ 61 h 72"/>
                  <a:gd name="T30" fmla="*/ 57 w 73"/>
                  <a:gd name="T31" fmla="*/ 66 h 72"/>
                  <a:gd name="T32" fmla="*/ 51 w 73"/>
                  <a:gd name="T33" fmla="*/ 69 h 72"/>
                  <a:gd name="T34" fmla="*/ 44 w 73"/>
                  <a:gd name="T35" fmla="*/ 71 h 72"/>
                  <a:gd name="T36" fmla="*/ 37 w 73"/>
                  <a:gd name="T37" fmla="*/ 72 h 72"/>
                  <a:gd name="T38" fmla="*/ 37 w 73"/>
                  <a:gd name="T39" fmla="*/ 72 h 72"/>
                  <a:gd name="T40" fmla="*/ 29 w 73"/>
                  <a:gd name="T41" fmla="*/ 71 h 72"/>
                  <a:gd name="T42" fmla="*/ 22 w 73"/>
                  <a:gd name="T43" fmla="*/ 69 h 72"/>
                  <a:gd name="T44" fmla="*/ 16 w 73"/>
                  <a:gd name="T45" fmla="*/ 66 h 72"/>
                  <a:gd name="T46" fmla="*/ 11 w 73"/>
                  <a:gd name="T47" fmla="*/ 61 h 72"/>
                  <a:gd name="T48" fmla="*/ 6 w 73"/>
                  <a:gd name="T49" fmla="*/ 56 h 72"/>
                  <a:gd name="T50" fmla="*/ 3 w 73"/>
                  <a:gd name="T51" fmla="*/ 50 h 72"/>
                  <a:gd name="T52" fmla="*/ 1 w 73"/>
                  <a:gd name="T53" fmla="*/ 43 h 72"/>
                  <a:gd name="T54" fmla="*/ 0 w 73"/>
                  <a:gd name="T55" fmla="*/ 36 h 72"/>
                  <a:gd name="T56" fmla="*/ 0 w 73"/>
                  <a:gd name="T57" fmla="*/ 36 h 72"/>
                  <a:gd name="T58" fmla="*/ 1 w 73"/>
                  <a:gd name="T59" fmla="*/ 28 h 72"/>
                  <a:gd name="T60" fmla="*/ 3 w 73"/>
                  <a:gd name="T61" fmla="*/ 22 h 72"/>
                  <a:gd name="T62" fmla="*/ 6 w 73"/>
                  <a:gd name="T63" fmla="*/ 16 h 72"/>
                  <a:gd name="T64" fmla="*/ 11 w 73"/>
                  <a:gd name="T65" fmla="*/ 10 h 72"/>
                  <a:gd name="T66" fmla="*/ 16 w 73"/>
                  <a:gd name="T67" fmla="*/ 6 h 72"/>
                  <a:gd name="T68" fmla="*/ 22 w 73"/>
                  <a:gd name="T69" fmla="*/ 3 h 72"/>
                  <a:gd name="T70" fmla="*/ 29 w 73"/>
                  <a:gd name="T71" fmla="*/ 1 h 72"/>
                  <a:gd name="T72" fmla="*/ 37 w 73"/>
                  <a:gd name="T73" fmla="*/ 0 h 72"/>
                  <a:gd name="T74" fmla="*/ 37 w 73"/>
                  <a:gd name="T75" fmla="*/ 0 h 7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3" h="72">
                    <a:moveTo>
                      <a:pt x="37" y="0"/>
                    </a:moveTo>
                    <a:lnTo>
                      <a:pt x="37" y="0"/>
                    </a:lnTo>
                    <a:lnTo>
                      <a:pt x="44" y="1"/>
                    </a:lnTo>
                    <a:lnTo>
                      <a:pt x="51" y="3"/>
                    </a:lnTo>
                    <a:lnTo>
                      <a:pt x="57" y="6"/>
                    </a:lnTo>
                    <a:lnTo>
                      <a:pt x="62" y="10"/>
                    </a:lnTo>
                    <a:lnTo>
                      <a:pt x="67" y="16"/>
                    </a:lnTo>
                    <a:lnTo>
                      <a:pt x="70" y="22"/>
                    </a:lnTo>
                    <a:lnTo>
                      <a:pt x="72" y="28"/>
                    </a:lnTo>
                    <a:lnTo>
                      <a:pt x="73" y="36"/>
                    </a:lnTo>
                    <a:lnTo>
                      <a:pt x="72" y="43"/>
                    </a:lnTo>
                    <a:lnTo>
                      <a:pt x="70" y="50"/>
                    </a:lnTo>
                    <a:lnTo>
                      <a:pt x="67" y="56"/>
                    </a:lnTo>
                    <a:lnTo>
                      <a:pt x="62" y="61"/>
                    </a:lnTo>
                    <a:lnTo>
                      <a:pt x="57" y="66"/>
                    </a:lnTo>
                    <a:lnTo>
                      <a:pt x="51" y="69"/>
                    </a:lnTo>
                    <a:lnTo>
                      <a:pt x="44" y="71"/>
                    </a:lnTo>
                    <a:lnTo>
                      <a:pt x="37" y="72"/>
                    </a:lnTo>
                    <a:lnTo>
                      <a:pt x="29" y="71"/>
                    </a:lnTo>
                    <a:lnTo>
                      <a:pt x="22" y="69"/>
                    </a:lnTo>
                    <a:lnTo>
                      <a:pt x="16" y="66"/>
                    </a:lnTo>
                    <a:lnTo>
                      <a:pt x="11" y="61"/>
                    </a:lnTo>
                    <a:lnTo>
                      <a:pt x="6" y="56"/>
                    </a:lnTo>
                    <a:lnTo>
                      <a:pt x="3" y="50"/>
                    </a:lnTo>
                    <a:lnTo>
                      <a:pt x="1" y="43"/>
                    </a:lnTo>
                    <a:lnTo>
                      <a:pt x="0" y="36"/>
                    </a:lnTo>
                    <a:lnTo>
                      <a:pt x="1" y="28"/>
                    </a:lnTo>
                    <a:lnTo>
                      <a:pt x="3" y="22"/>
                    </a:lnTo>
                    <a:lnTo>
                      <a:pt x="6" y="16"/>
                    </a:lnTo>
                    <a:lnTo>
                      <a:pt x="11" y="10"/>
                    </a:lnTo>
                    <a:lnTo>
                      <a:pt x="16" y="6"/>
                    </a:lnTo>
                    <a:lnTo>
                      <a:pt x="22" y="3"/>
                    </a:lnTo>
                    <a:lnTo>
                      <a:pt x="29" y="1"/>
                    </a:lnTo>
                    <a:lnTo>
                      <a:pt x="37" y="0"/>
                    </a:lnTo>
                    <a:close/>
                  </a:path>
                </a:pathLst>
              </a:custGeom>
              <a:solidFill>
                <a:srgbClr val="FFFF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3" name="Freeform 98">
                <a:extLst>
                  <a:ext uri="{FF2B5EF4-FFF2-40B4-BE49-F238E27FC236}">
                    <a16:creationId xmlns:a16="http://schemas.microsoft.com/office/drawing/2014/main" id="{8BB21F58-9629-44D5-8DD5-EF08E2A49758}"/>
                  </a:ext>
                </a:extLst>
              </p:cNvPr>
              <p:cNvSpPr>
                <a:spLocks/>
              </p:cNvSpPr>
              <p:nvPr/>
            </p:nvSpPr>
            <p:spPr bwMode="auto">
              <a:xfrm>
                <a:off x="3934" y="1327"/>
                <a:ext cx="71" cy="70"/>
              </a:xfrm>
              <a:custGeom>
                <a:avLst/>
                <a:gdLst>
                  <a:gd name="T0" fmla="*/ 36 w 71"/>
                  <a:gd name="T1" fmla="*/ 0 h 70"/>
                  <a:gd name="T2" fmla="*/ 36 w 71"/>
                  <a:gd name="T3" fmla="*/ 0 h 70"/>
                  <a:gd name="T4" fmla="*/ 43 w 71"/>
                  <a:gd name="T5" fmla="*/ 1 h 70"/>
                  <a:gd name="T6" fmla="*/ 50 w 71"/>
                  <a:gd name="T7" fmla="*/ 3 h 70"/>
                  <a:gd name="T8" fmla="*/ 55 w 71"/>
                  <a:gd name="T9" fmla="*/ 6 h 70"/>
                  <a:gd name="T10" fmla="*/ 61 w 71"/>
                  <a:gd name="T11" fmla="*/ 10 h 70"/>
                  <a:gd name="T12" fmla="*/ 65 w 71"/>
                  <a:gd name="T13" fmla="*/ 15 h 70"/>
                  <a:gd name="T14" fmla="*/ 68 w 71"/>
                  <a:gd name="T15" fmla="*/ 21 h 70"/>
                  <a:gd name="T16" fmla="*/ 70 w 71"/>
                  <a:gd name="T17" fmla="*/ 27 h 70"/>
                  <a:gd name="T18" fmla="*/ 71 w 71"/>
                  <a:gd name="T19" fmla="*/ 35 h 70"/>
                  <a:gd name="T20" fmla="*/ 71 w 71"/>
                  <a:gd name="T21" fmla="*/ 35 h 70"/>
                  <a:gd name="T22" fmla="*/ 70 w 71"/>
                  <a:gd name="T23" fmla="*/ 42 h 70"/>
                  <a:gd name="T24" fmla="*/ 68 w 71"/>
                  <a:gd name="T25" fmla="*/ 49 h 70"/>
                  <a:gd name="T26" fmla="*/ 65 w 71"/>
                  <a:gd name="T27" fmla="*/ 55 h 70"/>
                  <a:gd name="T28" fmla="*/ 61 w 71"/>
                  <a:gd name="T29" fmla="*/ 60 h 70"/>
                  <a:gd name="T30" fmla="*/ 55 w 71"/>
                  <a:gd name="T31" fmla="*/ 64 h 70"/>
                  <a:gd name="T32" fmla="*/ 50 w 71"/>
                  <a:gd name="T33" fmla="*/ 67 h 70"/>
                  <a:gd name="T34" fmla="*/ 43 w 71"/>
                  <a:gd name="T35" fmla="*/ 69 h 70"/>
                  <a:gd name="T36" fmla="*/ 36 w 71"/>
                  <a:gd name="T37" fmla="*/ 70 h 70"/>
                  <a:gd name="T38" fmla="*/ 36 w 71"/>
                  <a:gd name="T39" fmla="*/ 70 h 70"/>
                  <a:gd name="T40" fmla="*/ 28 w 71"/>
                  <a:gd name="T41" fmla="*/ 69 h 70"/>
                  <a:gd name="T42" fmla="*/ 21 w 71"/>
                  <a:gd name="T43" fmla="*/ 67 h 70"/>
                  <a:gd name="T44" fmla="*/ 16 w 71"/>
                  <a:gd name="T45" fmla="*/ 64 h 70"/>
                  <a:gd name="T46" fmla="*/ 10 w 71"/>
                  <a:gd name="T47" fmla="*/ 60 h 70"/>
                  <a:gd name="T48" fmla="*/ 6 w 71"/>
                  <a:gd name="T49" fmla="*/ 55 h 70"/>
                  <a:gd name="T50" fmla="*/ 3 w 71"/>
                  <a:gd name="T51" fmla="*/ 49 h 70"/>
                  <a:gd name="T52" fmla="*/ 1 w 71"/>
                  <a:gd name="T53" fmla="*/ 42 h 70"/>
                  <a:gd name="T54" fmla="*/ 0 w 71"/>
                  <a:gd name="T55" fmla="*/ 35 h 70"/>
                  <a:gd name="T56" fmla="*/ 0 w 71"/>
                  <a:gd name="T57" fmla="*/ 35 h 70"/>
                  <a:gd name="T58" fmla="*/ 1 w 71"/>
                  <a:gd name="T59" fmla="*/ 27 h 70"/>
                  <a:gd name="T60" fmla="*/ 3 w 71"/>
                  <a:gd name="T61" fmla="*/ 21 h 70"/>
                  <a:gd name="T62" fmla="*/ 6 w 71"/>
                  <a:gd name="T63" fmla="*/ 15 h 70"/>
                  <a:gd name="T64" fmla="*/ 10 w 71"/>
                  <a:gd name="T65" fmla="*/ 10 h 70"/>
                  <a:gd name="T66" fmla="*/ 16 w 71"/>
                  <a:gd name="T67" fmla="*/ 6 h 70"/>
                  <a:gd name="T68" fmla="*/ 21 w 71"/>
                  <a:gd name="T69" fmla="*/ 3 h 70"/>
                  <a:gd name="T70" fmla="*/ 28 w 71"/>
                  <a:gd name="T71" fmla="*/ 1 h 70"/>
                  <a:gd name="T72" fmla="*/ 36 w 71"/>
                  <a:gd name="T73" fmla="*/ 0 h 70"/>
                  <a:gd name="T74" fmla="*/ 36 w 71"/>
                  <a:gd name="T75" fmla="*/ 0 h 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1" h="70">
                    <a:moveTo>
                      <a:pt x="36" y="0"/>
                    </a:moveTo>
                    <a:lnTo>
                      <a:pt x="36" y="0"/>
                    </a:lnTo>
                    <a:lnTo>
                      <a:pt x="43" y="1"/>
                    </a:lnTo>
                    <a:lnTo>
                      <a:pt x="50" y="3"/>
                    </a:lnTo>
                    <a:lnTo>
                      <a:pt x="55" y="6"/>
                    </a:lnTo>
                    <a:lnTo>
                      <a:pt x="61" y="10"/>
                    </a:lnTo>
                    <a:lnTo>
                      <a:pt x="65" y="15"/>
                    </a:lnTo>
                    <a:lnTo>
                      <a:pt x="68" y="21"/>
                    </a:lnTo>
                    <a:lnTo>
                      <a:pt x="70" y="27"/>
                    </a:lnTo>
                    <a:lnTo>
                      <a:pt x="71" y="35"/>
                    </a:lnTo>
                    <a:lnTo>
                      <a:pt x="70" y="42"/>
                    </a:lnTo>
                    <a:lnTo>
                      <a:pt x="68" y="49"/>
                    </a:lnTo>
                    <a:lnTo>
                      <a:pt x="65" y="55"/>
                    </a:lnTo>
                    <a:lnTo>
                      <a:pt x="61" y="60"/>
                    </a:lnTo>
                    <a:lnTo>
                      <a:pt x="55" y="64"/>
                    </a:lnTo>
                    <a:lnTo>
                      <a:pt x="50" y="67"/>
                    </a:lnTo>
                    <a:lnTo>
                      <a:pt x="43" y="69"/>
                    </a:lnTo>
                    <a:lnTo>
                      <a:pt x="36" y="70"/>
                    </a:lnTo>
                    <a:lnTo>
                      <a:pt x="28" y="69"/>
                    </a:lnTo>
                    <a:lnTo>
                      <a:pt x="21" y="67"/>
                    </a:lnTo>
                    <a:lnTo>
                      <a:pt x="16" y="64"/>
                    </a:lnTo>
                    <a:lnTo>
                      <a:pt x="10" y="60"/>
                    </a:lnTo>
                    <a:lnTo>
                      <a:pt x="6" y="55"/>
                    </a:lnTo>
                    <a:lnTo>
                      <a:pt x="3" y="49"/>
                    </a:lnTo>
                    <a:lnTo>
                      <a:pt x="1" y="42"/>
                    </a:lnTo>
                    <a:lnTo>
                      <a:pt x="0" y="35"/>
                    </a:lnTo>
                    <a:lnTo>
                      <a:pt x="1" y="27"/>
                    </a:lnTo>
                    <a:lnTo>
                      <a:pt x="3" y="21"/>
                    </a:lnTo>
                    <a:lnTo>
                      <a:pt x="6" y="15"/>
                    </a:lnTo>
                    <a:lnTo>
                      <a:pt x="10" y="10"/>
                    </a:lnTo>
                    <a:lnTo>
                      <a:pt x="16" y="6"/>
                    </a:lnTo>
                    <a:lnTo>
                      <a:pt x="21" y="3"/>
                    </a:lnTo>
                    <a:lnTo>
                      <a:pt x="28" y="1"/>
                    </a:lnTo>
                    <a:lnTo>
                      <a:pt x="36" y="0"/>
                    </a:lnTo>
                    <a:close/>
                  </a:path>
                </a:pathLst>
              </a:custGeom>
              <a:solidFill>
                <a:srgbClr val="FFFFD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4" name="Freeform 99">
                <a:extLst>
                  <a:ext uri="{FF2B5EF4-FFF2-40B4-BE49-F238E27FC236}">
                    <a16:creationId xmlns:a16="http://schemas.microsoft.com/office/drawing/2014/main" id="{9EA88048-E950-4498-BA34-E266097A472C}"/>
                  </a:ext>
                </a:extLst>
              </p:cNvPr>
              <p:cNvSpPr>
                <a:spLocks/>
              </p:cNvSpPr>
              <p:nvPr/>
            </p:nvSpPr>
            <p:spPr bwMode="auto">
              <a:xfrm>
                <a:off x="3935" y="1328"/>
                <a:ext cx="69" cy="68"/>
              </a:xfrm>
              <a:custGeom>
                <a:avLst/>
                <a:gdLst>
                  <a:gd name="T0" fmla="*/ 35 w 69"/>
                  <a:gd name="T1" fmla="*/ 0 h 68"/>
                  <a:gd name="T2" fmla="*/ 35 w 69"/>
                  <a:gd name="T3" fmla="*/ 0 h 68"/>
                  <a:gd name="T4" fmla="*/ 42 w 69"/>
                  <a:gd name="T5" fmla="*/ 1 h 68"/>
                  <a:gd name="T6" fmla="*/ 48 w 69"/>
                  <a:gd name="T7" fmla="*/ 3 h 68"/>
                  <a:gd name="T8" fmla="*/ 54 w 69"/>
                  <a:gd name="T9" fmla="*/ 6 h 68"/>
                  <a:gd name="T10" fmla="*/ 59 w 69"/>
                  <a:gd name="T11" fmla="*/ 10 h 68"/>
                  <a:gd name="T12" fmla="*/ 63 w 69"/>
                  <a:gd name="T13" fmla="*/ 15 h 68"/>
                  <a:gd name="T14" fmla="*/ 66 w 69"/>
                  <a:gd name="T15" fmla="*/ 20 h 68"/>
                  <a:gd name="T16" fmla="*/ 68 w 69"/>
                  <a:gd name="T17" fmla="*/ 27 h 68"/>
                  <a:gd name="T18" fmla="*/ 69 w 69"/>
                  <a:gd name="T19" fmla="*/ 34 h 68"/>
                  <a:gd name="T20" fmla="*/ 69 w 69"/>
                  <a:gd name="T21" fmla="*/ 34 h 68"/>
                  <a:gd name="T22" fmla="*/ 68 w 69"/>
                  <a:gd name="T23" fmla="*/ 41 h 68"/>
                  <a:gd name="T24" fmla="*/ 66 w 69"/>
                  <a:gd name="T25" fmla="*/ 47 h 68"/>
                  <a:gd name="T26" fmla="*/ 63 w 69"/>
                  <a:gd name="T27" fmla="*/ 53 h 68"/>
                  <a:gd name="T28" fmla="*/ 59 w 69"/>
                  <a:gd name="T29" fmla="*/ 58 h 68"/>
                  <a:gd name="T30" fmla="*/ 54 w 69"/>
                  <a:gd name="T31" fmla="*/ 62 h 68"/>
                  <a:gd name="T32" fmla="*/ 48 w 69"/>
                  <a:gd name="T33" fmla="*/ 65 h 68"/>
                  <a:gd name="T34" fmla="*/ 42 w 69"/>
                  <a:gd name="T35" fmla="*/ 67 h 68"/>
                  <a:gd name="T36" fmla="*/ 35 w 69"/>
                  <a:gd name="T37" fmla="*/ 68 h 68"/>
                  <a:gd name="T38" fmla="*/ 35 w 69"/>
                  <a:gd name="T39" fmla="*/ 68 h 68"/>
                  <a:gd name="T40" fmla="*/ 27 w 69"/>
                  <a:gd name="T41" fmla="*/ 67 h 68"/>
                  <a:gd name="T42" fmla="*/ 21 w 69"/>
                  <a:gd name="T43" fmla="*/ 65 h 68"/>
                  <a:gd name="T44" fmla="*/ 15 w 69"/>
                  <a:gd name="T45" fmla="*/ 62 h 68"/>
                  <a:gd name="T46" fmla="*/ 10 w 69"/>
                  <a:gd name="T47" fmla="*/ 58 h 68"/>
                  <a:gd name="T48" fmla="*/ 6 w 69"/>
                  <a:gd name="T49" fmla="*/ 53 h 68"/>
                  <a:gd name="T50" fmla="*/ 3 w 69"/>
                  <a:gd name="T51" fmla="*/ 47 h 68"/>
                  <a:gd name="T52" fmla="*/ 1 w 69"/>
                  <a:gd name="T53" fmla="*/ 41 h 68"/>
                  <a:gd name="T54" fmla="*/ 0 w 69"/>
                  <a:gd name="T55" fmla="*/ 34 h 68"/>
                  <a:gd name="T56" fmla="*/ 0 w 69"/>
                  <a:gd name="T57" fmla="*/ 34 h 68"/>
                  <a:gd name="T58" fmla="*/ 1 w 69"/>
                  <a:gd name="T59" fmla="*/ 27 h 68"/>
                  <a:gd name="T60" fmla="*/ 3 w 69"/>
                  <a:gd name="T61" fmla="*/ 20 h 68"/>
                  <a:gd name="T62" fmla="*/ 6 w 69"/>
                  <a:gd name="T63" fmla="*/ 15 h 68"/>
                  <a:gd name="T64" fmla="*/ 10 w 69"/>
                  <a:gd name="T65" fmla="*/ 10 h 68"/>
                  <a:gd name="T66" fmla="*/ 15 w 69"/>
                  <a:gd name="T67" fmla="*/ 6 h 68"/>
                  <a:gd name="T68" fmla="*/ 21 w 69"/>
                  <a:gd name="T69" fmla="*/ 3 h 68"/>
                  <a:gd name="T70" fmla="*/ 27 w 69"/>
                  <a:gd name="T71" fmla="*/ 1 h 68"/>
                  <a:gd name="T72" fmla="*/ 35 w 69"/>
                  <a:gd name="T73" fmla="*/ 0 h 68"/>
                  <a:gd name="T74" fmla="*/ 35 w 69"/>
                  <a:gd name="T75" fmla="*/ 0 h 6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9" h="68">
                    <a:moveTo>
                      <a:pt x="35" y="0"/>
                    </a:moveTo>
                    <a:lnTo>
                      <a:pt x="35" y="0"/>
                    </a:lnTo>
                    <a:lnTo>
                      <a:pt x="42" y="1"/>
                    </a:lnTo>
                    <a:lnTo>
                      <a:pt x="48" y="3"/>
                    </a:lnTo>
                    <a:lnTo>
                      <a:pt x="54" y="6"/>
                    </a:lnTo>
                    <a:lnTo>
                      <a:pt x="59" y="10"/>
                    </a:lnTo>
                    <a:lnTo>
                      <a:pt x="63" y="15"/>
                    </a:lnTo>
                    <a:lnTo>
                      <a:pt x="66" y="20"/>
                    </a:lnTo>
                    <a:lnTo>
                      <a:pt x="68" y="27"/>
                    </a:lnTo>
                    <a:lnTo>
                      <a:pt x="69" y="34"/>
                    </a:lnTo>
                    <a:lnTo>
                      <a:pt x="68" y="41"/>
                    </a:lnTo>
                    <a:lnTo>
                      <a:pt x="66" y="47"/>
                    </a:lnTo>
                    <a:lnTo>
                      <a:pt x="63" y="53"/>
                    </a:lnTo>
                    <a:lnTo>
                      <a:pt x="59" y="58"/>
                    </a:lnTo>
                    <a:lnTo>
                      <a:pt x="54" y="62"/>
                    </a:lnTo>
                    <a:lnTo>
                      <a:pt x="48" y="65"/>
                    </a:lnTo>
                    <a:lnTo>
                      <a:pt x="42" y="67"/>
                    </a:lnTo>
                    <a:lnTo>
                      <a:pt x="35" y="68"/>
                    </a:lnTo>
                    <a:lnTo>
                      <a:pt x="27" y="67"/>
                    </a:lnTo>
                    <a:lnTo>
                      <a:pt x="21" y="65"/>
                    </a:lnTo>
                    <a:lnTo>
                      <a:pt x="15" y="62"/>
                    </a:lnTo>
                    <a:lnTo>
                      <a:pt x="10" y="58"/>
                    </a:lnTo>
                    <a:lnTo>
                      <a:pt x="6" y="53"/>
                    </a:lnTo>
                    <a:lnTo>
                      <a:pt x="3" y="47"/>
                    </a:lnTo>
                    <a:lnTo>
                      <a:pt x="1" y="41"/>
                    </a:lnTo>
                    <a:lnTo>
                      <a:pt x="0" y="34"/>
                    </a:lnTo>
                    <a:lnTo>
                      <a:pt x="1" y="27"/>
                    </a:lnTo>
                    <a:lnTo>
                      <a:pt x="3" y="20"/>
                    </a:lnTo>
                    <a:lnTo>
                      <a:pt x="6" y="15"/>
                    </a:lnTo>
                    <a:lnTo>
                      <a:pt x="10" y="10"/>
                    </a:lnTo>
                    <a:lnTo>
                      <a:pt x="15" y="6"/>
                    </a:lnTo>
                    <a:lnTo>
                      <a:pt x="21" y="3"/>
                    </a:lnTo>
                    <a:lnTo>
                      <a:pt x="27" y="1"/>
                    </a:lnTo>
                    <a:lnTo>
                      <a:pt x="35" y="0"/>
                    </a:lnTo>
                    <a:close/>
                  </a:path>
                </a:pathLst>
              </a:custGeom>
              <a:solidFill>
                <a:srgbClr val="FFFFD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5" name="Freeform 100">
                <a:extLst>
                  <a:ext uri="{FF2B5EF4-FFF2-40B4-BE49-F238E27FC236}">
                    <a16:creationId xmlns:a16="http://schemas.microsoft.com/office/drawing/2014/main" id="{CE9F52A9-AE8F-4E66-B842-20053BA188AF}"/>
                  </a:ext>
                </a:extLst>
              </p:cNvPr>
              <p:cNvSpPr>
                <a:spLocks/>
              </p:cNvSpPr>
              <p:nvPr/>
            </p:nvSpPr>
            <p:spPr bwMode="auto">
              <a:xfrm>
                <a:off x="3936" y="1329"/>
                <a:ext cx="67" cy="66"/>
              </a:xfrm>
              <a:custGeom>
                <a:avLst/>
                <a:gdLst>
                  <a:gd name="T0" fmla="*/ 34 w 67"/>
                  <a:gd name="T1" fmla="*/ 0 h 66"/>
                  <a:gd name="T2" fmla="*/ 34 w 67"/>
                  <a:gd name="T3" fmla="*/ 0 h 66"/>
                  <a:gd name="T4" fmla="*/ 41 w 67"/>
                  <a:gd name="T5" fmla="*/ 1 h 66"/>
                  <a:gd name="T6" fmla="*/ 47 w 67"/>
                  <a:gd name="T7" fmla="*/ 3 h 66"/>
                  <a:gd name="T8" fmla="*/ 52 w 67"/>
                  <a:gd name="T9" fmla="*/ 6 h 66"/>
                  <a:gd name="T10" fmla="*/ 57 w 67"/>
                  <a:gd name="T11" fmla="*/ 10 h 66"/>
                  <a:gd name="T12" fmla="*/ 61 w 67"/>
                  <a:gd name="T13" fmla="*/ 14 h 66"/>
                  <a:gd name="T14" fmla="*/ 64 w 67"/>
                  <a:gd name="T15" fmla="*/ 20 h 66"/>
                  <a:gd name="T16" fmla="*/ 66 w 67"/>
                  <a:gd name="T17" fmla="*/ 26 h 66"/>
                  <a:gd name="T18" fmla="*/ 67 w 67"/>
                  <a:gd name="T19" fmla="*/ 33 h 66"/>
                  <a:gd name="T20" fmla="*/ 67 w 67"/>
                  <a:gd name="T21" fmla="*/ 33 h 66"/>
                  <a:gd name="T22" fmla="*/ 66 w 67"/>
                  <a:gd name="T23" fmla="*/ 40 h 66"/>
                  <a:gd name="T24" fmla="*/ 64 w 67"/>
                  <a:gd name="T25" fmla="*/ 46 h 66"/>
                  <a:gd name="T26" fmla="*/ 61 w 67"/>
                  <a:gd name="T27" fmla="*/ 51 h 66"/>
                  <a:gd name="T28" fmla="*/ 57 w 67"/>
                  <a:gd name="T29" fmla="*/ 56 h 66"/>
                  <a:gd name="T30" fmla="*/ 52 w 67"/>
                  <a:gd name="T31" fmla="*/ 60 h 66"/>
                  <a:gd name="T32" fmla="*/ 47 w 67"/>
                  <a:gd name="T33" fmla="*/ 63 h 66"/>
                  <a:gd name="T34" fmla="*/ 41 w 67"/>
                  <a:gd name="T35" fmla="*/ 65 h 66"/>
                  <a:gd name="T36" fmla="*/ 34 w 67"/>
                  <a:gd name="T37" fmla="*/ 66 h 66"/>
                  <a:gd name="T38" fmla="*/ 34 w 67"/>
                  <a:gd name="T39" fmla="*/ 66 h 66"/>
                  <a:gd name="T40" fmla="*/ 26 w 67"/>
                  <a:gd name="T41" fmla="*/ 65 h 66"/>
                  <a:gd name="T42" fmla="*/ 20 w 67"/>
                  <a:gd name="T43" fmla="*/ 63 h 66"/>
                  <a:gd name="T44" fmla="*/ 15 w 67"/>
                  <a:gd name="T45" fmla="*/ 60 h 66"/>
                  <a:gd name="T46" fmla="*/ 10 w 67"/>
                  <a:gd name="T47" fmla="*/ 56 h 66"/>
                  <a:gd name="T48" fmla="*/ 6 w 67"/>
                  <a:gd name="T49" fmla="*/ 51 h 66"/>
                  <a:gd name="T50" fmla="*/ 3 w 67"/>
                  <a:gd name="T51" fmla="*/ 46 h 66"/>
                  <a:gd name="T52" fmla="*/ 1 w 67"/>
                  <a:gd name="T53" fmla="*/ 40 h 66"/>
                  <a:gd name="T54" fmla="*/ 0 w 67"/>
                  <a:gd name="T55" fmla="*/ 33 h 66"/>
                  <a:gd name="T56" fmla="*/ 0 w 67"/>
                  <a:gd name="T57" fmla="*/ 33 h 66"/>
                  <a:gd name="T58" fmla="*/ 1 w 67"/>
                  <a:gd name="T59" fmla="*/ 26 h 66"/>
                  <a:gd name="T60" fmla="*/ 3 w 67"/>
                  <a:gd name="T61" fmla="*/ 20 h 66"/>
                  <a:gd name="T62" fmla="*/ 6 w 67"/>
                  <a:gd name="T63" fmla="*/ 14 h 66"/>
                  <a:gd name="T64" fmla="*/ 10 w 67"/>
                  <a:gd name="T65" fmla="*/ 10 h 66"/>
                  <a:gd name="T66" fmla="*/ 15 w 67"/>
                  <a:gd name="T67" fmla="*/ 6 h 66"/>
                  <a:gd name="T68" fmla="*/ 20 w 67"/>
                  <a:gd name="T69" fmla="*/ 3 h 66"/>
                  <a:gd name="T70" fmla="*/ 26 w 67"/>
                  <a:gd name="T71" fmla="*/ 1 h 66"/>
                  <a:gd name="T72" fmla="*/ 34 w 67"/>
                  <a:gd name="T73" fmla="*/ 0 h 66"/>
                  <a:gd name="T74" fmla="*/ 34 w 67"/>
                  <a:gd name="T75" fmla="*/ 0 h 6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7" h="66">
                    <a:moveTo>
                      <a:pt x="34" y="0"/>
                    </a:moveTo>
                    <a:lnTo>
                      <a:pt x="34" y="0"/>
                    </a:lnTo>
                    <a:lnTo>
                      <a:pt x="41" y="1"/>
                    </a:lnTo>
                    <a:lnTo>
                      <a:pt x="47" y="3"/>
                    </a:lnTo>
                    <a:lnTo>
                      <a:pt x="52" y="6"/>
                    </a:lnTo>
                    <a:lnTo>
                      <a:pt x="57" y="10"/>
                    </a:lnTo>
                    <a:lnTo>
                      <a:pt x="61" y="14"/>
                    </a:lnTo>
                    <a:lnTo>
                      <a:pt x="64" y="20"/>
                    </a:lnTo>
                    <a:lnTo>
                      <a:pt x="66" y="26"/>
                    </a:lnTo>
                    <a:lnTo>
                      <a:pt x="67" y="33"/>
                    </a:lnTo>
                    <a:lnTo>
                      <a:pt x="66" y="40"/>
                    </a:lnTo>
                    <a:lnTo>
                      <a:pt x="64" y="46"/>
                    </a:lnTo>
                    <a:lnTo>
                      <a:pt x="61" y="51"/>
                    </a:lnTo>
                    <a:lnTo>
                      <a:pt x="57" y="56"/>
                    </a:lnTo>
                    <a:lnTo>
                      <a:pt x="52" y="60"/>
                    </a:lnTo>
                    <a:lnTo>
                      <a:pt x="47" y="63"/>
                    </a:lnTo>
                    <a:lnTo>
                      <a:pt x="41" y="65"/>
                    </a:lnTo>
                    <a:lnTo>
                      <a:pt x="34" y="66"/>
                    </a:lnTo>
                    <a:lnTo>
                      <a:pt x="26" y="65"/>
                    </a:lnTo>
                    <a:lnTo>
                      <a:pt x="20" y="63"/>
                    </a:lnTo>
                    <a:lnTo>
                      <a:pt x="15" y="60"/>
                    </a:lnTo>
                    <a:lnTo>
                      <a:pt x="10" y="56"/>
                    </a:lnTo>
                    <a:lnTo>
                      <a:pt x="6" y="51"/>
                    </a:lnTo>
                    <a:lnTo>
                      <a:pt x="3" y="46"/>
                    </a:lnTo>
                    <a:lnTo>
                      <a:pt x="1" y="40"/>
                    </a:lnTo>
                    <a:lnTo>
                      <a:pt x="0" y="33"/>
                    </a:lnTo>
                    <a:lnTo>
                      <a:pt x="1" y="26"/>
                    </a:lnTo>
                    <a:lnTo>
                      <a:pt x="3" y="20"/>
                    </a:lnTo>
                    <a:lnTo>
                      <a:pt x="6" y="14"/>
                    </a:lnTo>
                    <a:lnTo>
                      <a:pt x="10" y="10"/>
                    </a:lnTo>
                    <a:lnTo>
                      <a:pt x="15" y="6"/>
                    </a:lnTo>
                    <a:lnTo>
                      <a:pt x="20" y="3"/>
                    </a:lnTo>
                    <a:lnTo>
                      <a:pt x="26" y="1"/>
                    </a:lnTo>
                    <a:lnTo>
                      <a:pt x="34" y="0"/>
                    </a:lnTo>
                    <a:close/>
                  </a:path>
                </a:pathLst>
              </a:custGeom>
              <a:solidFill>
                <a:srgbClr val="FFFF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6" name="Freeform 101">
                <a:extLst>
                  <a:ext uri="{FF2B5EF4-FFF2-40B4-BE49-F238E27FC236}">
                    <a16:creationId xmlns:a16="http://schemas.microsoft.com/office/drawing/2014/main" id="{0DD3B1ED-808C-4C27-BC2C-5BC0E907A7B2}"/>
                  </a:ext>
                </a:extLst>
              </p:cNvPr>
              <p:cNvSpPr>
                <a:spLocks/>
              </p:cNvSpPr>
              <p:nvPr/>
            </p:nvSpPr>
            <p:spPr bwMode="auto">
              <a:xfrm>
                <a:off x="3937" y="1330"/>
                <a:ext cx="65" cy="64"/>
              </a:xfrm>
              <a:custGeom>
                <a:avLst/>
                <a:gdLst>
                  <a:gd name="T0" fmla="*/ 33 w 65"/>
                  <a:gd name="T1" fmla="*/ 0 h 64"/>
                  <a:gd name="T2" fmla="*/ 33 w 65"/>
                  <a:gd name="T3" fmla="*/ 0 h 64"/>
                  <a:gd name="T4" fmla="*/ 39 w 65"/>
                  <a:gd name="T5" fmla="*/ 1 h 64"/>
                  <a:gd name="T6" fmla="*/ 45 w 65"/>
                  <a:gd name="T7" fmla="*/ 3 h 64"/>
                  <a:gd name="T8" fmla="*/ 51 w 65"/>
                  <a:gd name="T9" fmla="*/ 5 h 64"/>
                  <a:gd name="T10" fmla="*/ 55 w 65"/>
                  <a:gd name="T11" fmla="*/ 9 h 64"/>
                  <a:gd name="T12" fmla="*/ 59 w 65"/>
                  <a:gd name="T13" fmla="*/ 14 h 64"/>
                  <a:gd name="T14" fmla="*/ 62 w 65"/>
                  <a:gd name="T15" fmla="*/ 19 h 64"/>
                  <a:gd name="T16" fmla="*/ 64 w 65"/>
                  <a:gd name="T17" fmla="*/ 25 h 64"/>
                  <a:gd name="T18" fmla="*/ 65 w 65"/>
                  <a:gd name="T19" fmla="*/ 32 h 64"/>
                  <a:gd name="T20" fmla="*/ 65 w 65"/>
                  <a:gd name="T21" fmla="*/ 32 h 64"/>
                  <a:gd name="T22" fmla="*/ 64 w 65"/>
                  <a:gd name="T23" fmla="*/ 39 h 64"/>
                  <a:gd name="T24" fmla="*/ 62 w 65"/>
                  <a:gd name="T25" fmla="*/ 45 h 64"/>
                  <a:gd name="T26" fmla="*/ 59 w 65"/>
                  <a:gd name="T27" fmla="*/ 50 h 64"/>
                  <a:gd name="T28" fmla="*/ 55 w 65"/>
                  <a:gd name="T29" fmla="*/ 55 h 64"/>
                  <a:gd name="T30" fmla="*/ 51 w 65"/>
                  <a:gd name="T31" fmla="*/ 58 h 64"/>
                  <a:gd name="T32" fmla="*/ 45 w 65"/>
                  <a:gd name="T33" fmla="*/ 61 h 64"/>
                  <a:gd name="T34" fmla="*/ 39 w 65"/>
                  <a:gd name="T35" fmla="*/ 63 h 64"/>
                  <a:gd name="T36" fmla="*/ 33 w 65"/>
                  <a:gd name="T37" fmla="*/ 64 h 64"/>
                  <a:gd name="T38" fmla="*/ 33 w 65"/>
                  <a:gd name="T39" fmla="*/ 64 h 64"/>
                  <a:gd name="T40" fmla="*/ 27 w 65"/>
                  <a:gd name="T41" fmla="*/ 63 h 64"/>
                  <a:gd name="T42" fmla="*/ 20 w 65"/>
                  <a:gd name="T43" fmla="*/ 61 h 64"/>
                  <a:gd name="T44" fmla="*/ 14 w 65"/>
                  <a:gd name="T45" fmla="*/ 58 h 64"/>
                  <a:gd name="T46" fmla="*/ 10 w 65"/>
                  <a:gd name="T47" fmla="*/ 55 h 64"/>
                  <a:gd name="T48" fmla="*/ 6 w 65"/>
                  <a:gd name="T49" fmla="*/ 50 h 64"/>
                  <a:gd name="T50" fmla="*/ 3 w 65"/>
                  <a:gd name="T51" fmla="*/ 45 h 64"/>
                  <a:gd name="T52" fmla="*/ 1 w 65"/>
                  <a:gd name="T53" fmla="*/ 39 h 64"/>
                  <a:gd name="T54" fmla="*/ 0 w 65"/>
                  <a:gd name="T55" fmla="*/ 32 h 64"/>
                  <a:gd name="T56" fmla="*/ 0 w 65"/>
                  <a:gd name="T57" fmla="*/ 32 h 64"/>
                  <a:gd name="T58" fmla="*/ 1 w 65"/>
                  <a:gd name="T59" fmla="*/ 25 h 64"/>
                  <a:gd name="T60" fmla="*/ 3 w 65"/>
                  <a:gd name="T61" fmla="*/ 19 h 64"/>
                  <a:gd name="T62" fmla="*/ 6 w 65"/>
                  <a:gd name="T63" fmla="*/ 14 h 64"/>
                  <a:gd name="T64" fmla="*/ 10 w 65"/>
                  <a:gd name="T65" fmla="*/ 9 h 64"/>
                  <a:gd name="T66" fmla="*/ 14 w 65"/>
                  <a:gd name="T67" fmla="*/ 5 h 64"/>
                  <a:gd name="T68" fmla="*/ 20 w 65"/>
                  <a:gd name="T69" fmla="*/ 3 h 64"/>
                  <a:gd name="T70" fmla="*/ 27 w 65"/>
                  <a:gd name="T71" fmla="*/ 1 h 64"/>
                  <a:gd name="T72" fmla="*/ 33 w 65"/>
                  <a:gd name="T73" fmla="*/ 0 h 64"/>
                  <a:gd name="T74" fmla="*/ 33 w 65"/>
                  <a:gd name="T75" fmla="*/ 0 h 6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5" h="64">
                    <a:moveTo>
                      <a:pt x="33" y="0"/>
                    </a:moveTo>
                    <a:lnTo>
                      <a:pt x="33" y="0"/>
                    </a:lnTo>
                    <a:lnTo>
                      <a:pt x="39" y="1"/>
                    </a:lnTo>
                    <a:lnTo>
                      <a:pt x="45" y="3"/>
                    </a:lnTo>
                    <a:lnTo>
                      <a:pt x="51" y="5"/>
                    </a:lnTo>
                    <a:lnTo>
                      <a:pt x="55" y="9"/>
                    </a:lnTo>
                    <a:lnTo>
                      <a:pt x="59" y="14"/>
                    </a:lnTo>
                    <a:lnTo>
                      <a:pt x="62" y="19"/>
                    </a:lnTo>
                    <a:lnTo>
                      <a:pt x="64" y="25"/>
                    </a:lnTo>
                    <a:lnTo>
                      <a:pt x="65" y="32"/>
                    </a:lnTo>
                    <a:lnTo>
                      <a:pt x="64" y="39"/>
                    </a:lnTo>
                    <a:lnTo>
                      <a:pt x="62" y="45"/>
                    </a:lnTo>
                    <a:lnTo>
                      <a:pt x="59" y="50"/>
                    </a:lnTo>
                    <a:lnTo>
                      <a:pt x="55" y="55"/>
                    </a:lnTo>
                    <a:lnTo>
                      <a:pt x="51" y="58"/>
                    </a:lnTo>
                    <a:lnTo>
                      <a:pt x="45" y="61"/>
                    </a:lnTo>
                    <a:lnTo>
                      <a:pt x="39" y="63"/>
                    </a:lnTo>
                    <a:lnTo>
                      <a:pt x="33" y="64"/>
                    </a:lnTo>
                    <a:lnTo>
                      <a:pt x="27" y="63"/>
                    </a:lnTo>
                    <a:lnTo>
                      <a:pt x="20" y="61"/>
                    </a:lnTo>
                    <a:lnTo>
                      <a:pt x="14" y="58"/>
                    </a:lnTo>
                    <a:lnTo>
                      <a:pt x="10" y="55"/>
                    </a:lnTo>
                    <a:lnTo>
                      <a:pt x="6" y="50"/>
                    </a:lnTo>
                    <a:lnTo>
                      <a:pt x="3" y="45"/>
                    </a:lnTo>
                    <a:lnTo>
                      <a:pt x="1" y="39"/>
                    </a:lnTo>
                    <a:lnTo>
                      <a:pt x="0" y="32"/>
                    </a:lnTo>
                    <a:lnTo>
                      <a:pt x="1" y="25"/>
                    </a:lnTo>
                    <a:lnTo>
                      <a:pt x="3" y="19"/>
                    </a:lnTo>
                    <a:lnTo>
                      <a:pt x="6" y="14"/>
                    </a:lnTo>
                    <a:lnTo>
                      <a:pt x="10" y="9"/>
                    </a:lnTo>
                    <a:lnTo>
                      <a:pt x="14" y="5"/>
                    </a:lnTo>
                    <a:lnTo>
                      <a:pt x="20" y="3"/>
                    </a:lnTo>
                    <a:lnTo>
                      <a:pt x="27" y="1"/>
                    </a:lnTo>
                    <a:lnTo>
                      <a:pt x="33" y="0"/>
                    </a:lnTo>
                    <a:close/>
                  </a:path>
                </a:pathLst>
              </a:custGeom>
              <a:solidFill>
                <a:srgbClr val="FFFF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7" name="Freeform 102">
                <a:extLst>
                  <a:ext uri="{FF2B5EF4-FFF2-40B4-BE49-F238E27FC236}">
                    <a16:creationId xmlns:a16="http://schemas.microsoft.com/office/drawing/2014/main" id="{2CD32FE4-082C-4197-8E2D-ED32A55CE172}"/>
                  </a:ext>
                </a:extLst>
              </p:cNvPr>
              <p:cNvSpPr>
                <a:spLocks/>
              </p:cNvSpPr>
              <p:nvPr/>
            </p:nvSpPr>
            <p:spPr bwMode="auto">
              <a:xfrm>
                <a:off x="3938" y="1331"/>
                <a:ext cx="63" cy="62"/>
              </a:xfrm>
              <a:custGeom>
                <a:avLst/>
                <a:gdLst>
                  <a:gd name="T0" fmla="*/ 63 w 63"/>
                  <a:gd name="T1" fmla="*/ 31 h 62"/>
                  <a:gd name="T2" fmla="*/ 63 w 63"/>
                  <a:gd name="T3" fmla="*/ 31 h 62"/>
                  <a:gd name="T4" fmla="*/ 62 w 63"/>
                  <a:gd name="T5" fmla="*/ 37 h 62"/>
                  <a:gd name="T6" fmla="*/ 60 w 63"/>
                  <a:gd name="T7" fmla="*/ 43 h 62"/>
                  <a:gd name="T8" fmla="*/ 58 w 63"/>
                  <a:gd name="T9" fmla="*/ 48 h 62"/>
                  <a:gd name="T10" fmla="*/ 54 w 63"/>
                  <a:gd name="T11" fmla="*/ 53 h 62"/>
                  <a:gd name="T12" fmla="*/ 49 w 63"/>
                  <a:gd name="T13" fmla="*/ 57 h 62"/>
                  <a:gd name="T14" fmla="*/ 44 w 63"/>
                  <a:gd name="T15" fmla="*/ 59 h 62"/>
                  <a:gd name="T16" fmla="*/ 38 w 63"/>
                  <a:gd name="T17" fmla="*/ 61 h 62"/>
                  <a:gd name="T18" fmla="*/ 32 w 63"/>
                  <a:gd name="T19" fmla="*/ 62 h 62"/>
                  <a:gd name="T20" fmla="*/ 32 w 63"/>
                  <a:gd name="T21" fmla="*/ 62 h 62"/>
                  <a:gd name="T22" fmla="*/ 26 w 63"/>
                  <a:gd name="T23" fmla="*/ 61 h 62"/>
                  <a:gd name="T24" fmla="*/ 19 w 63"/>
                  <a:gd name="T25" fmla="*/ 59 h 62"/>
                  <a:gd name="T26" fmla="*/ 14 w 63"/>
                  <a:gd name="T27" fmla="*/ 57 h 62"/>
                  <a:gd name="T28" fmla="*/ 9 w 63"/>
                  <a:gd name="T29" fmla="*/ 53 h 62"/>
                  <a:gd name="T30" fmla="*/ 6 w 63"/>
                  <a:gd name="T31" fmla="*/ 48 h 62"/>
                  <a:gd name="T32" fmla="*/ 3 w 63"/>
                  <a:gd name="T33" fmla="*/ 43 h 62"/>
                  <a:gd name="T34" fmla="*/ 1 w 63"/>
                  <a:gd name="T35" fmla="*/ 37 h 62"/>
                  <a:gd name="T36" fmla="*/ 0 w 63"/>
                  <a:gd name="T37" fmla="*/ 31 h 62"/>
                  <a:gd name="T38" fmla="*/ 0 w 63"/>
                  <a:gd name="T39" fmla="*/ 31 h 62"/>
                  <a:gd name="T40" fmla="*/ 1 w 63"/>
                  <a:gd name="T41" fmla="*/ 24 h 62"/>
                  <a:gd name="T42" fmla="*/ 3 w 63"/>
                  <a:gd name="T43" fmla="*/ 19 h 62"/>
                  <a:gd name="T44" fmla="*/ 6 w 63"/>
                  <a:gd name="T45" fmla="*/ 13 h 62"/>
                  <a:gd name="T46" fmla="*/ 9 w 63"/>
                  <a:gd name="T47" fmla="*/ 9 h 62"/>
                  <a:gd name="T48" fmla="*/ 14 w 63"/>
                  <a:gd name="T49" fmla="*/ 5 h 62"/>
                  <a:gd name="T50" fmla="*/ 19 w 63"/>
                  <a:gd name="T51" fmla="*/ 2 h 62"/>
                  <a:gd name="T52" fmla="*/ 26 w 63"/>
                  <a:gd name="T53" fmla="*/ 1 h 62"/>
                  <a:gd name="T54" fmla="*/ 32 w 63"/>
                  <a:gd name="T55" fmla="*/ 0 h 62"/>
                  <a:gd name="T56" fmla="*/ 32 w 63"/>
                  <a:gd name="T57" fmla="*/ 0 h 62"/>
                  <a:gd name="T58" fmla="*/ 38 w 63"/>
                  <a:gd name="T59" fmla="*/ 1 h 62"/>
                  <a:gd name="T60" fmla="*/ 44 w 63"/>
                  <a:gd name="T61" fmla="*/ 2 h 62"/>
                  <a:gd name="T62" fmla="*/ 49 w 63"/>
                  <a:gd name="T63" fmla="*/ 5 h 62"/>
                  <a:gd name="T64" fmla="*/ 54 w 63"/>
                  <a:gd name="T65" fmla="*/ 9 h 62"/>
                  <a:gd name="T66" fmla="*/ 58 w 63"/>
                  <a:gd name="T67" fmla="*/ 13 h 62"/>
                  <a:gd name="T68" fmla="*/ 60 w 63"/>
                  <a:gd name="T69" fmla="*/ 19 h 62"/>
                  <a:gd name="T70" fmla="*/ 62 w 63"/>
                  <a:gd name="T71" fmla="*/ 24 h 62"/>
                  <a:gd name="T72" fmla="*/ 63 w 63"/>
                  <a:gd name="T73" fmla="*/ 31 h 62"/>
                  <a:gd name="T74" fmla="*/ 63 w 63"/>
                  <a:gd name="T75" fmla="*/ 31 h 6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3" h="62">
                    <a:moveTo>
                      <a:pt x="63" y="31"/>
                    </a:moveTo>
                    <a:lnTo>
                      <a:pt x="63" y="31"/>
                    </a:lnTo>
                    <a:lnTo>
                      <a:pt x="62" y="37"/>
                    </a:lnTo>
                    <a:lnTo>
                      <a:pt x="60" y="43"/>
                    </a:lnTo>
                    <a:lnTo>
                      <a:pt x="58" y="48"/>
                    </a:lnTo>
                    <a:lnTo>
                      <a:pt x="54" y="53"/>
                    </a:lnTo>
                    <a:lnTo>
                      <a:pt x="49" y="57"/>
                    </a:lnTo>
                    <a:lnTo>
                      <a:pt x="44" y="59"/>
                    </a:lnTo>
                    <a:lnTo>
                      <a:pt x="38" y="61"/>
                    </a:lnTo>
                    <a:lnTo>
                      <a:pt x="32" y="62"/>
                    </a:lnTo>
                    <a:lnTo>
                      <a:pt x="26" y="61"/>
                    </a:lnTo>
                    <a:lnTo>
                      <a:pt x="19" y="59"/>
                    </a:lnTo>
                    <a:lnTo>
                      <a:pt x="14" y="57"/>
                    </a:lnTo>
                    <a:lnTo>
                      <a:pt x="9" y="53"/>
                    </a:lnTo>
                    <a:lnTo>
                      <a:pt x="6" y="48"/>
                    </a:lnTo>
                    <a:lnTo>
                      <a:pt x="3" y="43"/>
                    </a:lnTo>
                    <a:lnTo>
                      <a:pt x="1" y="37"/>
                    </a:lnTo>
                    <a:lnTo>
                      <a:pt x="0" y="31"/>
                    </a:lnTo>
                    <a:lnTo>
                      <a:pt x="1" y="24"/>
                    </a:lnTo>
                    <a:lnTo>
                      <a:pt x="3" y="19"/>
                    </a:lnTo>
                    <a:lnTo>
                      <a:pt x="6" y="13"/>
                    </a:lnTo>
                    <a:lnTo>
                      <a:pt x="9" y="9"/>
                    </a:lnTo>
                    <a:lnTo>
                      <a:pt x="14" y="5"/>
                    </a:lnTo>
                    <a:lnTo>
                      <a:pt x="19" y="2"/>
                    </a:lnTo>
                    <a:lnTo>
                      <a:pt x="26" y="1"/>
                    </a:lnTo>
                    <a:lnTo>
                      <a:pt x="32" y="0"/>
                    </a:lnTo>
                    <a:lnTo>
                      <a:pt x="38" y="1"/>
                    </a:lnTo>
                    <a:lnTo>
                      <a:pt x="44" y="2"/>
                    </a:lnTo>
                    <a:lnTo>
                      <a:pt x="49" y="5"/>
                    </a:lnTo>
                    <a:lnTo>
                      <a:pt x="54" y="9"/>
                    </a:lnTo>
                    <a:lnTo>
                      <a:pt x="58" y="13"/>
                    </a:lnTo>
                    <a:lnTo>
                      <a:pt x="60" y="19"/>
                    </a:lnTo>
                    <a:lnTo>
                      <a:pt x="62" y="24"/>
                    </a:lnTo>
                    <a:lnTo>
                      <a:pt x="63" y="31"/>
                    </a:lnTo>
                    <a:close/>
                  </a:path>
                </a:pathLst>
              </a:custGeom>
              <a:solidFill>
                <a:srgbClr val="FFFF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8" name="Freeform 103">
                <a:extLst>
                  <a:ext uri="{FF2B5EF4-FFF2-40B4-BE49-F238E27FC236}">
                    <a16:creationId xmlns:a16="http://schemas.microsoft.com/office/drawing/2014/main" id="{4D20B1C5-9AC0-413E-99C2-E46B36B2B03B}"/>
                  </a:ext>
                </a:extLst>
              </p:cNvPr>
              <p:cNvSpPr>
                <a:spLocks/>
              </p:cNvSpPr>
              <p:nvPr/>
            </p:nvSpPr>
            <p:spPr bwMode="auto">
              <a:xfrm>
                <a:off x="3720" y="1290"/>
                <a:ext cx="155" cy="205"/>
              </a:xfrm>
              <a:custGeom>
                <a:avLst/>
                <a:gdLst>
                  <a:gd name="T0" fmla="*/ 80 w 155"/>
                  <a:gd name="T1" fmla="*/ 5 h 205"/>
                  <a:gd name="T2" fmla="*/ 66 w 155"/>
                  <a:gd name="T3" fmla="*/ 9 h 205"/>
                  <a:gd name="T4" fmla="*/ 54 w 155"/>
                  <a:gd name="T5" fmla="*/ 10 h 205"/>
                  <a:gd name="T6" fmla="*/ 42 w 155"/>
                  <a:gd name="T7" fmla="*/ 9 h 205"/>
                  <a:gd name="T8" fmla="*/ 39 w 155"/>
                  <a:gd name="T9" fmla="*/ 8 h 205"/>
                  <a:gd name="T10" fmla="*/ 29 w 155"/>
                  <a:gd name="T11" fmla="*/ 10 h 205"/>
                  <a:gd name="T12" fmla="*/ 16 w 155"/>
                  <a:gd name="T13" fmla="*/ 21 h 205"/>
                  <a:gd name="T14" fmla="*/ 5 w 155"/>
                  <a:gd name="T15" fmla="*/ 38 h 205"/>
                  <a:gd name="T16" fmla="*/ 0 w 155"/>
                  <a:gd name="T17" fmla="*/ 61 h 205"/>
                  <a:gd name="T18" fmla="*/ 1 w 155"/>
                  <a:gd name="T19" fmla="*/ 69 h 205"/>
                  <a:gd name="T20" fmla="*/ 4 w 155"/>
                  <a:gd name="T21" fmla="*/ 82 h 205"/>
                  <a:gd name="T22" fmla="*/ 13 w 155"/>
                  <a:gd name="T23" fmla="*/ 101 h 205"/>
                  <a:gd name="T24" fmla="*/ 33 w 155"/>
                  <a:gd name="T25" fmla="*/ 125 h 205"/>
                  <a:gd name="T26" fmla="*/ 55 w 155"/>
                  <a:gd name="T27" fmla="*/ 144 h 205"/>
                  <a:gd name="T28" fmla="*/ 65 w 155"/>
                  <a:gd name="T29" fmla="*/ 151 h 205"/>
                  <a:gd name="T30" fmla="*/ 104 w 155"/>
                  <a:gd name="T31" fmla="*/ 178 h 205"/>
                  <a:gd name="T32" fmla="*/ 125 w 155"/>
                  <a:gd name="T33" fmla="*/ 198 h 205"/>
                  <a:gd name="T34" fmla="*/ 129 w 155"/>
                  <a:gd name="T35" fmla="*/ 203 h 205"/>
                  <a:gd name="T36" fmla="*/ 133 w 155"/>
                  <a:gd name="T37" fmla="*/ 205 h 205"/>
                  <a:gd name="T38" fmla="*/ 137 w 155"/>
                  <a:gd name="T39" fmla="*/ 204 h 205"/>
                  <a:gd name="T40" fmla="*/ 143 w 155"/>
                  <a:gd name="T41" fmla="*/ 190 h 205"/>
                  <a:gd name="T42" fmla="*/ 153 w 155"/>
                  <a:gd name="T43" fmla="*/ 146 h 205"/>
                  <a:gd name="T44" fmla="*/ 155 w 155"/>
                  <a:gd name="T45" fmla="*/ 134 h 205"/>
                  <a:gd name="T46" fmla="*/ 154 w 155"/>
                  <a:gd name="T47" fmla="*/ 104 h 205"/>
                  <a:gd name="T48" fmla="*/ 150 w 155"/>
                  <a:gd name="T49" fmla="*/ 73 h 205"/>
                  <a:gd name="T50" fmla="*/ 145 w 155"/>
                  <a:gd name="T51" fmla="*/ 47 h 205"/>
                  <a:gd name="T52" fmla="*/ 142 w 155"/>
                  <a:gd name="T53" fmla="*/ 38 h 205"/>
                  <a:gd name="T54" fmla="*/ 134 w 155"/>
                  <a:gd name="T55" fmla="*/ 24 h 205"/>
                  <a:gd name="T56" fmla="*/ 119 w 155"/>
                  <a:gd name="T57" fmla="*/ 9 h 205"/>
                  <a:gd name="T58" fmla="*/ 106 w 155"/>
                  <a:gd name="T59" fmla="*/ 2 h 205"/>
                  <a:gd name="T60" fmla="*/ 96 w 155"/>
                  <a:gd name="T61" fmla="*/ 0 h 205"/>
                  <a:gd name="T62" fmla="*/ 86 w 155"/>
                  <a:gd name="T63" fmla="*/ 2 h 205"/>
                  <a:gd name="T64" fmla="*/ 80 w 155"/>
                  <a:gd name="T65" fmla="*/ 5 h 2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55" h="205">
                    <a:moveTo>
                      <a:pt x="80" y="5"/>
                    </a:moveTo>
                    <a:lnTo>
                      <a:pt x="80" y="5"/>
                    </a:lnTo>
                    <a:lnTo>
                      <a:pt x="76" y="6"/>
                    </a:lnTo>
                    <a:lnTo>
                      <a:pt x="66" y="9"/>
                    </a:lnTo>
                    <a:lnTo>
                      <a:pt x="60" y="10"/>
                    </a:lnTo>
                    <a:lnTo>
                      <a:pt x="54" y="10"/>
                    </a:lnTo>
                    <a:lnTo>
                      <a:pt x="47" y="10"/>
                    </a:lnTo>
                    <a:lnTo>
                      <a:pt x="42" y="9"/>
                    </a:lnTo>
                    <a:lnTo>
                      <a:pt x="39" y="8"/>
                    </a:lnTo>
                    <a:lnTo>
                      <a:pt x="36" y="8"/>
                    </a:lnTo>
                    <a:lnTo>
                      <a:pt x="29" y="10"/>
                    </a:lnTo>
                    <a:lnTo>
                      <a:pt x="23" y="15"/>
                    </a:lnTo>
                    <a:lnTo>
                      <a:pt x="16" y="21"/>
                    </a:lnTo>
                    <a:lnTo>
                      <a:pt x="10" y="28"/>
                    </a:lnTo>
                    <a:lnTo>
                      <a:pt x="5" y="38"/>
                    </a:lnTo>
                    <a:lnTo>
                      <a:pt x="2" y="49"/>
                    </a:lnTo>
                    <a:lnTo>
                      <a:pt x="0" y="61"/>
                    </a:lnTo>
                    <a:lnTo>
                      <a:pt x="1" y="69"/>
                    </a:lnTo>
                    <a:lnTo>
                      <a:pt x="2" y="76"/>
                    </a:lnTo>
                    <a:lnTo>
                      <a:pt x="4" y="82"/>
                    </a:lnTo>
                    <a:lnTo>
                      <a:pt x="6" y="89"/>
                    </a:lnTo>
                    <a:lnTo>
                      <a:pt x="13" y="101"/>
                    </a:lnTo>
                    <a:lnTo>
                      <a:pt x="23" y="113"/>
                    </a:lnTo>
                    <a:lnTo>
                      <a:pt x="33" y="125"/>
                    </a:lnTo>
                    <a:lnTo>
                      <a:pt x="44" y="136"/>
                    </a:lnTo>
                    <a:lnTo>
                      <a:pt x="55" y="144"/>
                    </a:lnTo>
                    <a:lnTo>
                      <a:pt x="65" y="151"/>
                    </a:lnTo>
                    <a:lnTo>
                      <a:pt x="85" y="164"/>
                    </a:lnTo>
                    <a:lnTo>
                      <a:pt x="104" y="178"/>
                    </a:lnTo>
                    <a:lnTo>
                      <a:pt x="119" y="192"/>
                    </a:lnTo>
                    <a:lnTo>
                      <a:pt x="125" y="198"/>
                    </a:lnTo>
                    <a:lnTo>
                      <a:pt x="129" y="203"/>
                    </a:lnTo>
                    <a:lnTo>
                      <a:pt x="132" y="205"/>
                    </a:lnTo>
                    <a:lnTo>
                      <a:pt x="133" y="205"/>
                    </a:lnTo>
                    <a:lnTo>
                      <a:pt x="135" y="205"/>
                    </a:lnTo>
                    <a:lnTo>
                      <a:pt x="137" y="204"/>
                    </a:lnTo>
                    <a:lnTo>
                      <a:pt x="140" y="198"/>
                    </a:lnTo>
                    <a:lnTo>
                      <a:pt x="143" y="190"/>
                    </a:lnTo>
                    <a:lnTo>
                      <a:pt x="149" y="168"/>
                    </a:lnTo>
                    <a:lnTo>
                      <a:pt x="153" y="146"/>
                    </a:lnTo>
                    <a:lnTo>
                      <a:pt x="155" y="134"/>
                    </a:lnTo>
                    <a:lnTo>
                      <a:pt x="155" y="119"/>
                    </a:lnTo>
                    <a:lnTo>
                      <a:pt x="154" y="104"/>
                    </a:lnTo>
                    <a:lnTo>
                      <a:pt x="152" y="88"/>
                    </a:lnTo>
                    <a:lnTo>
                      <a:pt x="150" y="73"/>
                    </a:lnTo>
                    <a:lnTo>
                      <a:pt x="148" y="58"/>
                    </a:lnTo>
                    <a:lnTo>
                      <a:pt x="145" y="47"/>
                    </a:lnTo>
                    <a:lnTo>
                      <a:pt x="142" y="38"/>
                    </a:lnTo>
                    <a:lnTo>
                      <a:pt x="139" y="31"/>
                    </a:lnTo>
                    <a:lnTo>
                      <a:pt x="134" y="24"/>
                    </a:lnTo>
                    <a:lnTo>
                      <a:pt x="127" y="16"/>
                    </a:lnTo>
                    <a:lnTo>
                      <a:pt x="119" y="9"/>
                    </a:lnTo>
                    <a:lnTo>
                      <a:pt x="111" y="4"/>
                    </a:lnTo>
                    <a:lnTo>
                      <a:pt x="106" y="2"/>
                    </a:lnTo>
                    <a:lnTo>
                      <a:pt x="101" y="1"/>
                    </a:lnTo>
                    <a:lnTo>
                      <a:pt x="96" y="0"/>
                    </a:lnTo>
                    <a:lnTo>
                      <a:pt x="91" y="1"/>
                    </a:lnTo>
                    <a:lnTo>
                      <a:pt x="86" y="2"/>
                    </a:lnTo>
                    <a:lnTo>
                      <a:pt x="80"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69" name="Freeform 104">
                <a:extLst>
                  <a:ext uri="{FF2B5EF4-FFF2-40B4-BE49-F238E27FC236}">
                    <a16:creationId xmlns:a16="http://schemas.microsoft.com/office/drawing/2014/main" id="{4CBC9B11-E5B8-4D6C-83F2-F40097588B63}"/>
                  </a:ext>
                </a:extLst>
              </p:cNvPr>
              <p:cNvSpPr>
                <a:spLocks/>
              </p:cNvSpPr>
              <p:nvPr/>
            </p:nvSpPr>
            <p:spPr bwMode="auto">
              <a:xfrm>
                <a:off x="3723" y="1291"/>
                <a:ext cx="151" cy="202"/>
              </a:xfrm>
              <a:custGeom>
                <a:avLst/>
                <a:gdLst>
                  <a:gd name="T0" fmla="*/ 40 w 151"/>
                  <a:gd name="T1" fmla="*/ 10 h 202"/>
                  <a:gd name="T2" fmla="*/ 35 w 151"/>
                  <a:gd name="T3" fmla="*/ 9 h 202"/>
                  <a:gd name="T4" fmla="*/ 22 w 151"/>
                  <a:gd name="T5" fmla="*/ 16 h 202"/>
                  <a:gd name="T6" fmla="*/ 9 w 151"/>
                  <a:gd name="T7" fmla="*/ 29 h 202"/>
                  <a:gd name="T8" fmla="*/ 1 w 151"/>
                  <a:gd name="T9" fmla="*/ 49 h 202"/>
                  <a:gd name="T10" fmla="*/ 0 w 151"/>
                  <a:gd name="T11" fmla="*/ 61 h 202"/>
                  <a:gd name="T12" fmla="*/ 1 w 151"/>
                  <a:gd name="T13" fmla="*/ 75 h 202"/>
                  <a:gd name="T14" fmla="*/ 6 w 151"/>
                  <a:gd name="T15" fmla="*/ 88 h 202"/>
                  <a:gd name="T16" fmla="*/ 22 w 151"/>
                  <a:gd name="T17" fmla="*/ 112 h 202"/>
                  <a:gd name="T18" fmla="*/ 42 w 151"/>
                  <a:gd name="T19" fmla="*/ 134 h 202"/>
                  <a:gd name="T20" fmla="*/ 63 w 151"/>
                  <a:gd name="T21" fmla="*/ 149 h 202"/>
                  <a:gd name="T22" fmla="*/ 83 w 151"/>
                  <a:gd name="T23" fmla="*/ 162 h 202"/>
                  <a:gd name="T24" fmla="*/ 116 w 151"/>
                  <a:gd name="T25" fmla="*/ 189 h 202"/>
                  <a:gd name="T26" fmla="*/ 126 w 151"/>
                  <a:gd name="T27" fmla="*/ 200 h 202"/>
                  <a:gd name="T28" fmla="*/ 128 w 151"/>
                  <a:gd name="T29" fmla="*/ 201 h 202"/>
                  <a:gd name="T30" fmla="*/ 132 w 151"/>
                  <a:gd name="T31" fmla="*/ 202 h 202"/>
                  <a:gd name="T32" fmla="*/ 136 w 151"/>
                  <a:gd name="T33" fmla="*/ 195 h 202"/>
                  <a:gd name="T34" fmla="*/ 145 w 151"/>
                  <a:gd name="T35" fmla="*/ 165 h 202"/>
                  <a:gd name="T36" fmla="*/ 149 w 151"/>
                  <a:gd name="T37" fmla="*/ 143 h 202"/>
                  <a:gd name="T38" fmla="*/ 151 w 151"/>
                  <a:gd name="T39" fmla="*/ 117 h 202"/>
                  <a:gd name="T40" fmla="*/ 149 w 151"/>
                  <a:gd name="T41" fmla="*/ 87 h 202"/>
                  <a:gd name="T42" fmla="*/ 141 w 151"/>
                  <a:gd name="T43" fmla="*/ 47 h 202"/>
                  <a:gd name="T44" fmla="*/ 138 w 151"/>
                  <a:gd name="T45" fmla="*/ 38 h 202"/>
                  <a:gd name="T46" fmla="*/ 130 w 151"/>
                  <a:gd name="T47" fmla="*/ 24 h 202"/>
                  <a:gd name="T48" fmla="*/ 116 w 151"/>
                  <a:gd name="T49" fmla="*/ 9 h 202"/>
                  <a:gd name="T50" fmla="*/ 103 w 151"/>
                  <a:gd name="T51" fmla="*/ 2 h 202"/>
                  <a:gd name="T52" fmla="*/ 94 w 151"/>
                  <a:gd name="T53" fmla="*/ 0 h 202"/>
                  <a:gd name="T54" fmla="*/ 83 w 151"/>
                  <a:gd name="T55" fmla="*/ 2 h 202"/>
                  <a:gd name="T56" fmla="*/ 78 w 151"/>
                  <a:gd name="T57" fmla="*/ 4 h 202"/>
                  <a:gd name="T58" fmla="*/ 64 w 151"/>
                  <a:gd name="T59" fmla="*/ 9 h 202"/>
                  <a:gd name="T60" fmla="*/ 52 w 151"/>
                  <a:gd name="T61" fmla="*/ 12 h 202"/>
                  <a:gd name="T62" fmla="*/ 40 w 151"/>
                  <a:gd name="T63" fmla="*/ 10 h 20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51" h="202">
                    <a:moveTo>
                      <a:pt x="40" y="10"/>
                    </a:moveTo>
                    <a:lnTo>
                      <a:pt x="40" y="10"/>
                    </a:lnTo>
                    <a:lnTo>
                      <a:pt x="37" y="9"/>
                    </a:lnTo>
                    <a:lnTo>
                      <a:pt x="35" y="9"/>
                    </a:lnTo>
                    <a:lnTo>
                      <a:pt x="28" y="12"/>
                    </a:lnTo>
                    <a:lnTo>
                      <a:pt x="22" y="16"/>
                    </a:lnTo>
                    <a:lnTo>
                      <a:pt x="16" y="21"/>
                    </a:lnTo>
                    <a:lnTo>
                      <a:pt x="9" y="29"/>
                    </a:lnTo>
                    <a:lnTo>
                      <a:pt x="5" y="38"/>
                    </a:lnTo>
                    <a:lnTo>
                      <a:pt x="1" y="49"/>
                    </a:lnTo>
                    <a:lnTo>
                      <a:pt x="0" y="61"/>
                    </a:lnTo>
                    <a:lnTo>
                      <a:pt x="0" y="69"/>
                    </a:lnTo>
                    <a:lnTo>
                      <a:pt x="1" y="75"/>
                    </a:lnTo>
                    <a:lnTo>
                      <a:pt x="3" y="81"/>
                    </a:lnTo>
                    <a:lnTo>
                      <a:pt x="6" y="88"/>
                    </a:lnTo>
                    <a:lnTo>
                      <a:pt x="12" y="100"/>
                    </a:lnTo>
                    <a:lnTo>
                      <a:pt x="22" y="112"/>
                    </a:lnTo>
                    <a:lnTo>
                      <a:pt x="32" y="124"/>
                    </a:lnTo>
                    <a:lnTo>
                      <a:pt x="42" y="134"/>
                    </a:lnTo>
                    <a:lnTo>
                      <a:pt x="53" y="142"/>
                    </a:lnTo>
                    <a:lnTo>
                      <a:pt x="63" y="149"/>
                    </a:lnTo>
                    <a:lnTo>
                      <a:pt x="83" y="162"/>
                    </a:lnTo>
                    <a:lnTo>
                      <a:pt x="101" y="175"/>
                    </a:lnTo>
                    <a:lnTo>
                      <a:pt x="116" y="189"/>
                    </a:lnTo>
                    <a:lnTo>
                      <a:pt x="122" y="194"/>
                    </a:lnTo>
                    <a:lnTo>
                      <a:pt x="126" y="200"/>
                    </a:lnTo>
                    <a:lnTo>
                      <a:pt x="128" y="201"/>
                    </a:lnTo>
                    <a:lnTo>
                      <a:pt x="130" y="202"/>
                    </a:lnTo>
                    <a:lnTo>
                      <a:pt x="132" y="202"/>
                    </a:lnTo>
                    <a:lnTo>
                      <a:pt x="133" y="200"/>
                    </a:lnTo>
                    <a:lnTo>
                      <a:pt x="136" y="195"/>
                    </a:lnTo>
                    <a:lnTo>
                      <a:pt x="139" y="187"/>
                    </a:lnTo>
                    <a:lnTo>
                      <a:pt x="145" y="165"/>
                    </a:lnTo>
                    <a:lnTo>
                      <a:pt x="149" y="143"/>
                    </a:lnTo>
                    <a:lnTo>
                      <a:pt x="151" y="132"/>
                    </a:lnTo>
                    <a:lnTo>
                      <a:pt x="151" y="117"/>
                    </a:lnTo>
                    <a:lnTo>
                      <a:pt x="150" y="102"/>
                    </a:lnTo>
                    <a:lnTo>
                      <a:pt x="149" y="87"/>
                    </a:lnTo>
                    <a:lnTo>
                      <a:pt x="144" y="58"/>
                    </a:lnTo>
                    <a:lnTo>
                      <a:pt x="141" y="47"/>
                    </a:lnTo>
                    <a:lnTo>
                      <a:pt x="138" y="38"/>
                    </a:lnTo>
                    <a:lnTo>
                      <a:pt x="135" y="31"/>
                    </a:lnTo>
                    <a:lnTo>
                      <a:pt x="130" y="24"/>
                    </a:lnTo>
                    <a:lnTo>
                      <a:pt x="123" y="16"/>
                    </a:lnTo>
                    <a:lnTo>
                      <a:pt x="116" y="9"/>
                    </a:lnTo>
                    <a:lnTo>
                      <a:pt x="108" y="4"/>
                    </a:lnTo>
                    <a:lnTo>
                      <a:pt x="103" y="2"/>
                    </a:lnTo>
                    <a:lnTo>
                      <a:pt x="99" y="1"/>
                    </a:lnTo>
                    <a:lnTo>
                      <a:pt x="94" y="0"/>
                    </a:lnTo>
                    <a:lnTo>
                      <a:pt x="89" y="1"/>
                    </a:lnTo>
                    <a:lnTo>
                      <a:pt x="83" y="2"/>
                    </a:lnTo>
                    <a:lnTo>
                      <a:pt x="78" y="4"/>
                    </a:lnTo>
                    <a:lnTo>
                      <a:pt x="74" y="6"/>
                    </a:lnTo>
                    <a:lnTo>
                      <a:pt x="64" y="9"/>
                    </a:lnTo>
                    <a:lnTo>
                      <a:pt x="58" y="10"/>
                    </a:lnTo>
                    <a:lnTo>
                      <a:pt x="52" y="12"/>
                    </a:lnTo>
                    <a:lnTo>
                      <a:pt x="46" y="12"/>
                    </a:lnTo>
                    <a:lnTo>
                      <a:pt x="40" y="10"/>
                    </a:lnTo>
                    <a:close/>
                  </a:path>
                </a:pathLst>
              </a:custGeom>
              <a:solidFill>
                <a:srgbClr val="FCFCF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0" name="Freeform 105">
                <a:extLst>
                  <a:ext uri="{FF2B5EF4-FFF2-40B4-BE49-F238E27FC236}">
                    <a16:creationId xmlns:a16="http://schemas.microsoft.com/office/drawing/2014/main" id="{323850AD-06CB-4836-B3DE-9D234FA37B76}"/>
                  </a:ext>
                </a:extLst>
              </p:cNvPr>
              <p:cNvSpPr>
                <a:spLocks/>
              </p:cNvSpPr>
              <p:nvPr/>
            </p:nvSpPr>
            <p:spPr bwMode="auto">
              <a:xfrm>
                <a:off x="3726" y="1292"/>
                <a:ext cx="147" cy="198"/>
              </a:xfrm>
              <a:custGeom>
                <a:avLst/>
                <a:gdLst>
                  <a:gd name="T0" fmla="*/ 39 w 147"/>
                  <a:gd name="T1" fmla="*/ 12 h 198"/>
                  <a:gd name="T2" fmla="*/ 27 w 147"/>
                  <a:gd name="T3" fmla="*/ 13 h 198"/>
                  <a:gd name="T4" fmla="*/ 15 w 147"/>
                  <a:gd name="T5" fmla="*/ 22 h 198"/>
                  <a:gd name="T6" fmla="*/ 4 w 147"/>
                  <a:gd name="T7" fmla="*/ 38 h 198"/>
                  <a:gd name="T8" fmla="*/ 0 w 147"/>
                  <a:gd name="T9" fmla="*/ 61 h 198"/>
                  <a:gd name="T10" fmla="*/ 0 w 147"/>
                  <a:gd name="T11" fmla="*/ 68 h 198"/>
                  <a:gd name="T12" fmla="*/ 3 w 147"/>
                  <a:gd name="T13" fmla="*/ 81 h 198"/>
                  <a:gd name="T14" fmla="*/ 13 w 147"/>
                  <a:gd name="T15" fmla="*/ 99 h 198"/>
                  <a:gd name="T16" fmla="*/ 31 w 147"/>
                  <a:gd name="T17" fmla="*/ 122 h 198"/>
                  <a:gd name="T18" fmla="*/ 51 w 147"/>
                  <a:gd name="T19" fmla="*/ 140 h 198"/>
                  <a:gd name="T20" fmla="*/ 61 w 147"/>
                  <a:gd name="T21" fmla="*/ 147 h 198"/>
                  <a:gd name="T22" fmla="*/ 98 w 147"/>
                  <a:gd name="T23" fmla="*/ 172 h 198"/>
                  <a:gd name="T24" fmla="*/ 119 w 147"/>
                  <a:gd name="T25" fmla="*/ 191 h 198"/>
                  <a:gd name="T26" fmla="*/ 123 w 147"/>
                  <a:gd name="T27" fmla="*/ 196 h 198"/>
                  <a:gd name="T28" fmla="*/ 127 w 147"/>
                  <a:gd name="T29" fmla="*/ 198 h 198"/>
                  <a:gd name="T30" fmla="*/ 130 w 147"/>
                  <a:gd name="T31" fmla="*/ 197 h 198"/>
                  <a:gd name="T32" fmla="*/ 136 w 147"/>
                  <a:gd name="T33" fmla="*/ 184 h 198"/>
                  <a:gd name="T34" fmla="*/ 146 w 147"/>
                  <a:gd name="T35" fmla="*/ 141 h 198"/>
                  <a:gd name="T36" fmla="*/ 147 w 147"/>
                  <a:gd name="T37" fmla="*/ 130 h 198"/>
                  <a:gd name="T38" fmla="*/ 146 w 147"/>
                  <a:gd name="T39" fmla="*/ 101 h 198"/>
                  <a:gd name="T40" fmla="*/ 140 w 147"/>
                  <a:gd name="T41" fmla="*/ 58 h 198"/>
                  <a:gd name="T42" fmla="*/ 135 w 147"/>
                  <a:gd name="T43" fmla="*/ 39 h 198"/>
                  <a:gd name="T44" fmla="*/ 132 w 147"/>
                  <a:gd name="T45" fmla="*/ 32 h 198"/>
                  <a:gd name="T46" fmla="*/ 120 w 147"/>
                  <a:gd name="T47" fmla="*/ 17 h 198"/>
                  <a:gd name="T48" fmla="*/ 105 w 147"/>
                  <a:gd name="T49" fmla="*/ 4 h 198"/>
                  <a:gd name="T50" fmla="*/ 96 w 147"/>
                  <a:gd name="T51" fmla="*/ 1 h 198"/>
                  <a:gd name="T52" fmla="*/ 86 w 147"/>
                  <a:gd name="T53" fmla="*/ 0 h 198"/>
                  <a:gd name="T54" fmla="*/ 76 w 147"/>
                  <a:gd name="T55" fmla="*/ 4 h 198"/>
                  <a:gd name="T56" fmla="*/ 72 w 147"/>
                  <a:gd name="T57" fmla="*/ 5 h 198"/>
                  <a:gd name="T58" fmla="*/ 56 w 147"/>
                  <a:gd name="T59" fmla="*/ 12 h 198"/>
                  <a:gd name="T60" fmla="*/ 44 w 147"/>
                  <a:gd name="T61" fmla="*/ 13 h 198"/>
                  <a:gd name="T62" fmla="*/ 39 w 147"/>
                  <a:gd name="T63" fmla="*/ 12 h 19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7" h="198">
                    <a:moveTo>
                      <a:pt x="39" y="12"/>
                    </a:moveTo>
                    <a:lnTo>
                      <a:pt x="39" y="12"/>
                    </a:lnTo>
                    <a:lnTo>
                      <a:pt x="33" y="11"/>
                    </a:lnTo>
                    <a:lnTo>
                      <a:pt x="27" y="13"/>
                    </a:lnTo>
                    <a:lnTo>
                      <a:pt x="21" y="16"/>
                    </a:lnTo>
                    <a:lnTo>
                      <a:pt x="15" y="22"/>
                    </a:lnTo>
                    <a:lnTo>
                      <a:pt x="9" y="29"/>
                    </a:lnTo>
                    <a:lnTo>
                      <a:pt x="4" y="38"/>
                    </a:lnTo>
                    <a:lnTo>
                      <a:pt x="1" y="49"/>
                    </a:lnTo>
                    <a:lnTo>
                      <a:pt x="0" y="61"/>
                    </a:lnTo>
                    <a:lnTo>
                      <a:pt x="0" y="68"/>
                    </a:lnTo>
                    <a:lnTo>
                      <a:pt x="1" y="74"/>
                    </a:lnTo>
                    <a:lnTo>
                      <a:pt x="3" y="81"/>
                    </a:lnTo>
                    <a:lnTo>
                      <a:pt x="5" y="87"/>
                    </a:lnTo>
                    <a:lnTo>
                      <a:pt x="13" y="99"/>
                    </a:lnTo>
                    <a:lnTo>
                      <a:pt x="21" y="110"/>
                    </a:lnTo>
                    <a:lnTo>
                      <a:pt x="31" y="122"/>
                    </a:lnTo>
                    <a:lnTo>
                      <a:pt x="41" y="132"/>
                    </a:lnTo>
                    <a:lnTo>
                      <a:pt x="51" y="140"/>
                    </a:lnTo>
                    <a:lnTo>
                      <a:pt x="61" y="147"/>
                    </a:lnTo>
                    <a:lnTo>
                      <a:pt x="81" y="159"/>
                    </a:lnTo>
                    <a:lnTo>
                      <a:pt x="98" y="172"/>
                    </a:lnTo>
                    <a:lnTo>
                      <a:pt x="113" y="185"/>
                    </a:lnTo>
                    <a:lnTo>
                      <a:pt x="119" y="191"/>
                    </a:lnTo>
                    <a:lnTo>
                      <a:pt x="123" y="196"/>
                    </a:lnTo>
                    <a:lnTo>
                      <a:pt x="125" y="198"/>
                    </a:lnTo>
                    <a:lnTo>
                      <a:pt x="127" y="198"/>
                    </a:lnTo>
                    <a:lnTo>
                      <a:pt x="128" y="198"/>
                    </a:lnTo>
                    <a:lnTo>
                      <a:pt x="130" y="197"/>
                    </a:lnTo>
                    <a:lnTo>
                      <a:pt x="133" y="191"/>
                    </a:lnTo>
                    <a:lnTo>
                      <a:pt x="136" y="184"/>
                    </a:lnTo>
                    <a:lnTo>
                      <a:pt x="141" y="163"/>
                    </a:lnTo>
                    <a:lnTo>
                      <a:pt x="146" y="141"/>
                    </a:lnTo>
                    <a:lnTo>
                      <a:pt x="147" y="130"/>
                    </a:lnTo>
                    <a:lnTo>
                      <a:pt x="147" y="116"/>
                    </a:lnTo>
                    <a:lnTo>
                      <a:pt x="146" y="101"/>
                    </a:lnTo>
                    <a:lnTo>
                      <a:pt x="145" y="86"/>
                    </a:lnTo>
                    <a:lnTo>
                      <a:pt x="140" y="58"/>
                    </a:lnTo>
                    <a:lnTo>
                      <a:pt x="137" y="47"/>
                    </a:lnTo>
                    <a:lnTo>
                      <a:pt x="135" y="39"/>
                    </a:lnTo>
                    <a:lnTo>
                      <a:pt x="132" y="32"/>
                    </a:lnTo>
                    <a:lnTo>
                      <a:pt x="127" y="24"/>
                    </a:lnTo>
                    <a:lnTo>
                      <a:pt x="120" y="17"/>
                    </a:lnTo>
                    <a:lnTo>
                      <a:pt x="113" y="9"/>
                    </a:lnTo>
                    <a:lnTo>
                      <a:pt x="105" y="4"/>
                    </a:lnTo>
                    <a:lnTo>
                      <a:pt x="100" y="2"/>
                    </a:lnTo>
                    <a:lnTo>
                      <a:pt x="96" y="1"/>
                    </a:lnTo>
                    <a:lnTo>
                      <a:pt x="91" y="0"/>
                    </a:lnTo>
                    <a:lnTo>
                      <a:pt x="86" y="0"/>
                    </a:lnTo>
                    <a:lnTo>
                      <a:pt x="81" y="1"/>
                    </a:lnTo>
                    <a:lnTo>
                      <a:pt x="76" y="4"/>
                    </a:lnTo>
                    <a:lnTo>
                      <a:pt x="72" y="5"/>
                    </a:lnTo>
                    <a:lnTo>
                      <a:pt x="62" y="9"/>
                    </a:lnTo>
                    <a:lnTo>
                      <a:pt x="56" y="12"/>
                    </a:lnTo>
                    <a:lnTo>
                      <a:pt x="50" y="13"/>
                    </a:lnTo>
                    <a:lnTo>
                      <a:pt x="44" y="13"/>
                    </a:lnTo>
                    <a:lnTo>
                      <a:pt x="39" y="12"/>
                    </a:lnTo>
                    <a:close/>
                  </a:path>
                </a:pathLst>
              </a:custGeom>
              <a:solidFill>
                <a:srgbClr val="F9F7F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1" name="Freeform 106">
                <a:extLst>
                  <a:ext uri="{FF2B5EF4-FFF2-40B4-BE49-F238E27FC236}">
                    <a16:creationId xmlns:a16="http://schemas.microsoft.com/office/drawing/2014/main" id="{8194152A-814D-4C33-BDD2-B8D1FF0709E4}"/>
                  </a:ext>
                </a:extLst>
              </p:cNvPr>
              <p:cNvSpPr>
                <a:spLocks/>
              </p:cNvSpPr>
              <p:nvPr/>
            </p:nvSpPr>
            <p:spPr bwMode="auto">
              <a:xfrm>
                <a:off x="3728" y="1293"/>
                <a:ext cx="144" cy="195"/>
              </a:xfrm>
              <a:custGeom>
                <a:avLst/>
                <a:gdLst>
                  <a:gd name="T0" fmla="*/ 39 w 144"/>
                  <a:gd name="T1" fmla="*/ 13 h 195"/>
                  <a:gd name="T2" fmla="*/ 27 w 144"/>
                  <a:gd name="T3" fmla="*/ 14 h 195"/>
                  <a:gd name="T4" fmla="*/ 15 w 144"/>
                  <a:gd name="T5" fmla="*/ 23 h 195"/>
                  <a:gd name="T6" fmla="*/ 5 w 144"/>
                  <a:gd name="T7" fmla="*/ 39 h 195"/>
                  <a:gd name="T8" fmla="*/ 0 w 144"/>
                  <a:gd name="T9" fmla="*/ 61 h 195"/>
                  <a:gd name="T10" fmla="*/ 0 w 144"/>
                  <a:gd name="T11" fmla="*/ 68 h 195"/>
                  <a:gd name="T12" fmla="*/ 3 w 144"/>
                  <a:gd name="T13" fmla="*/ 80 h 195"/>
                  <a:gd name="T14" fmla="*/ 13 w 144"/>
                  <a:gd name="T15" fmla="*/ 98 h 195"/>
                  <a:gd name="T16" fmla="*/ 31 w 144"/>
                  <a:gd name="T17" fmla="*/ 119 h 195"/>
                  <a:gd name="T18" fmla="*/ 51 w 144"/>
                  <a:gd name="T19" fmla="*/ 138 h 195"/>
                  <a:gd name="T20" fmla="*/ 60 w 144"/>
                  <a:gd name="T21" fmla="*/ 144 h 195"/>
                  <a:gd name="T22" fmla="*/ 97 w 144"/>
                  <a:gd name="T23" fmla="*/ 169 h 195"/>
                  <a:gd name="T24" fmla="*/ 116 w 144"/>
                  <a:gd name="T25" fmla="*/ 188 h 195"/>
                  <a:gd name="T26" fmla="*/ 120 w 144"/>
                  <a:gd name="T27" fmla="*/ 193 h 195"/>
                  <a:gd name="T28" fmla="*/ 124 w 144"/>
                  <a:gd name="T29" fmla="*/ 195 h 195"/>
                  <a:gd name="T30" fmla="*/ 127 w 144"/>
                  <a:gd name="T31" fmla="*/ 193 h 195"/>
                  <a:gd name="T32" fmla="*/ 133 w 144"/>
                  <a:gd name="T33" fmla="*/ 181 h 195"/>
                  <a:gd name="T34" fmla="*/ 143 w 144"/>
                  <a:gd name="T35" fmla="*/ 139 h 195"/>
                  <a:gd name="T36" fmla="*/ 144 w 144"/>
                  <a:gd name="T37" fmla="*/ 128 h 195"/>
                  <a:gd name="T38" fmla="*/ 143 w 144"/>
                  <a:gd name="T39" fmla="*/ 100 h 195"/>
                  <a:gd name="T40" fmla="*/ 137 w 144"/>
                  <a:gd name="T41" fmla="*/ 58 h 195"/>
                  <a:gd name="T42" fmla="*/ 132 w 144"/>
                  <a:gd name="T43" fmla="*/ 39 h 195"/>
                  <a:gd name="T44" fmla="*/ 129 w 144"/>
                  <a:gd name="T45" fmla="*/ 32 h 195"/>
                  <a:gd name="T46" fmla="*/ 118 w 144"/>
                  <a:gd name="T47" fmla="*/ 17 h 195"/>
                  <a:gd name="T48" fmla="*/ 103 w 144"/>
                  <a:gd name="T49" fmla="*/ 4 h 195"/>
                  <a:gd name="T50" fmla="*/ 94 w 144"/>
                  <a:gd name="T51" fmla="*/ 0 h 195"/>
                  <a:gd name="T52" fmla="*/ 85 w 144"/>
                  <a:gd name="T53" fmla="*/ 0 h 195"/>
                  <a:gd name="T54" fmla="*/ 75 w 144"/>
                  <a:gd name="T55" fmla="*/ 3 h 195"/>
                  <a:gd name="T56" fmla="*/ 71 w 144"/>
                  <a:gd name="T57" fmla="*/ 5 h 195"/>
                  <a:gd name="T58" fmla="*/ 56 w 144"/>
                  <a:gd name="T59" fmla="*/ 12 h 195"/>
                  <a:gd name="T60" fmla="*/ 44 w 144"/>
                  <a:gd name="T61" fmla="*/ 14 h 195"/>
                  <a:gd name="T62" fmla="*/ 39 w 144"/>
                  <a:gd name="T63" fmla="*/ 13 h 19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4" h="195">
                    <a:moveTo>
                      <a:pt x="39" y="13"/>
                    </a:moveTo>
                    <a:lnTo>
                      <a:pt x="39" y="13"/>
                    </a:lnTo>
                    <a:lnTo>
                      <a:pt x="33" y="12"/>
                    </a:lnTo>
                    <a:lnTo>
                      <a:pt x="27" y="14"/>
                    </a:lnTo>
                    <a:lnTo>
                      <a:pt x="21" y="17"/>
                    </a:lnTo>
                    <a:lnTo>
                      <a:pt x="15" y="23"/>
                    </a:lnTo>
                    <a:lnTo>
                      <a:pt x="9" y="30"/>
                    </a:lnTo>
                    <a:lnTo>
                      <a:pt x="5" y="39"/>
                    </a:lnTo>
                    <a:lnTo>
                      <a:pt x="2" y="49"/>
                    </a:lnTo>
                    <a:lnTo>
                      <a:pt x="0" y="61"/>
                    </a:lnTo>
                    <a:lnTo>
                      <a:pt x="0" y="68"/>
                    </a:lnTo>
                    <a:lnTo>
                      <a:pt x="1" y="74"/>
                    </a:lnTo>
                    <a:lnTo>
                      <a:pt x="3" y="80"/>
                    </a:lnTo>
                    <a:lnTo>
                      <a:pt x="6" y="86"/>
                    </a:lnTo>
                    <a:lnTo>
                      <a:pt x="13" y="98"/>
                    </a:lnTo>
                    <a:lnTo>
                      <a:pt x="21" y="109"/>
                    </a:lnTo>
                    <a:lnTo>
                      <a:pt x="31" y="119"/>
                    </a:lnTo>
                    <a:lnTo>
                      <a:pt x="41" y="130"/>
                    </a:lnTo>
                    <a:lnTo>
                      <a:pt x="51" y="138"/>
                    </a:lnTo>
                    <a:lnTo>
                      <a:pt x="60" y="144"/>
                    </a:lnTo>
                    <a:lnTo>
                      <a:pt x="79" y="156"/>
                    </a:lnTo>
                    <a:lnTo>
                      <a:pt x="97" y="169"/>
                    </a:lnTo>
                    <a:lnTo>
                      <a:pt x="111" y="182"/>
                    </a:lnTo>
                    <a:lnTo>
                      <a:pt x="116" y="188"/>
                    </a:lnTo>
                    <a:lnTo>
                      <a:pt x="120" y="193"/>
                    </a:lnTo>
                    <a:lnTo>
                      <a:pt x="123" y="194"/>
                    </a:lnTo>
                    <a:lnTo>
                      <a:pt x="124" y="195"/>
                    </a:lnTo>
                    <a:lnTo>
                      <a:pt x="126" y="195"/>
                    </a:lnTo>
                    <a:lnTo>
                      <a:pt x="127" y="193"/>
                    </a:lnTo>
                    <a:lnTo>
                      <a:pt x="130" y="188"/>
                    </a:lnTo>
                    <a:lnTo>
                      <a:pt x="133" y="181"/>
                    </a:lnTo>
                    <a:lnTo>
                      <a:pt x="138" y="160"/>
                    </a:lnTo>
                    <a:lnTo>
                      <a:pt x="143" y="139"/>
                    </a:lnTo>
                    <a:lnTo>
                      <a:pt x="144" y="128"/>
                    </a:lnTo>
                    <a:lnTo>
                      <a:pt x="144" y="114"/>
                    </a:lnTo>
                    <a:lnTo>
                      <a:pt x="143" y="100"/>
                    </a:lnTo>
                    <a:lnTo>
                      <a:pt x="142" y="86"/>
                    </a:lnTo>
                    <a:lnTo>
                      <a:pt x="137" y="58"/>
                    </a:lnTo>
                    <a:lnTo>
                      <a:pt x="135" y="47"/>
                    </a:lnTo>
                    <a:lnTo>
                      <a:pt x="132" y="39"/>
                    </a:lnTo>
                    <a:lnTo>
                      <a:pt x="129" y="32"/>
                    </a:lnTo>
                    <a:lnTo>
                      <a:pt x="125" y="25"/>
                    </a:lnTo>
                    <a:lnTo>
                      <a:pt x="118" y="17"/>
                    </a:lnTo>
                    <a:lnTo>
                      <a:pt x="111" y="10"/>
                    </a:lnTo>
                    <a:lnTo>
                      <a:pt x="103" y="4"/>
                    </a:lnTo>
                    <a:lnTo>
                      <a:pt x="99" y="2"/>
                    </a:lnTo>
                    <a:lnTo>
                      <a:pt x="94" y="0"/>
                    </a:lnTo>
                    <a:lnTo>
                      <a:pt x="90" y="0"/>
                    </a:lnTo>
                    <a:lnTo>
                      <a:pt x="85" y="0"/>
                    </a:lnTo>
                    <a:lnTo>
                      <a:pt x="80" y="1"/>
                    </a:lnTo>
                    <a:lnTo>
                      <a:pt x="75" y="3"/>
                    </a:lnTo>
                    <a:lnTo>
                      <a:pt x="71" y="5"/>
                    </a:lnTo>
                    <a:lnTo>
                      <a:pt x="61" y="10"/>
                    </a:lnTo>
                    <a:lnTo>
                      <a:pt x="56" y="12"/>
                    </a:lnTo>
                    <a:lnTo>
                      <a:pt x="50" y="13"/>
                    </a:lnTo>
                    <a:lnTo>
                      <a:pt x="44" y="14"/>
                    </a:lnTo>
                    <a:lnTo>
                      <a:pt x="39" y="13"/>
                    </a:lnTo>
                    <a:close/>
                  </a:path>
                </a:pathLst>
              </a:custGeom>
              <a:solidFill>
                <a:srgbClr val="F7F4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2" name="Freeform 107">
                <a:extLst>
                  <a:ext uri="{FF2B5EF4-FFF2-40B4-BE49-F238E27FC236}">
                    <a16:creationId xmlns:a16="http://schemas.microsoft.com/office/drawing/2014/main" id="{8864D729-8248-45C2-815B-FBE780651A0D}"/>
                  </a:ext>
                </a:extLst>
              </p:cNvPr>
              <p:cNvSpPr>
                <a:spLocks/>
              </p:cNvSpPr>
              <p:nvPr/>
            </p:nvSpPr>
            <p:spPr bwMode="auto">
              <a:xfrm>
                <a:off x="3731" y="1293"/>
                <a:ext cx="140" cy="192"/>
              </a:xfrm>
              <a:custGeom>
                <a:avLst/>
                <a:gdLst>
                  <a:gd name="T0" fmla="*/ 37 w 140"/>
                  <a:gd name="T1" fmla="*/ 15 h 192"/>
                  <a:gd name="T2" fmla="*/ 26 w 140"/>
                  <a:gd name="T3" fmla="*/ 16 h 192"/>
                  <a:gd name="T4" fmla="*/ 15 w 140"/>
                  <a:gd name="T5" fmla="*/ 24 h 192"/>
                  <a:gd name="T6" fmla="*/ 4 w 140"/>
                  <a:gd name="T7" fmla="*/ 40 h 192"/>
                  <a:gd name="T8" fmla="*/ 0 w 140"/>
                  <a:gd name="T9" fmla="*/ 61 h 192"/>
                  <a:gd name="T10" fmla="*/ 0 w 140"/>
                  <a:gd name="T11" fmla="*/ 68 h 192"/>
                  <a:gd name="T12" fmla="*/ 3 w 140"/>
                  <a:gd name="T13" fmla="*/ 80 h 192"/>
                  <a:gd name="T14" fmla="*/ 12 w 140"/>
                  <a:gd name="T15" fmla="*/ 98 h 192"/>
                  <a:gd name="T16" fmla="*/ 30 w 140"/>
                  <a:gd name="T17" fmla="*/ 119 h 192"/>
                  <a:gd name="T18" fmla="*/ 49 w 140"/>
                  <a:gd name="T19" fmla="*/ 137 h 192"/>
                  <a:gd name="T20" fmla="*/ 58 w 140"/>
                  <a:gd name="T21" fmla="*/ 143 h 192"/>
                  <a:gd name="T22" fmla="*/ 94 w 140"/>
                  <a:gd name="T23" fmla="*/ 167 h 192"/>
                  <a:gd name="T24" fmla="*/ 113 w 140"/>
                  <a:gd name="T25" fmla="*/ 185 h 192"/>
                  <a:gd name="T26" fmla="*/ 117 w 140"/>
                  <a:gd name="T27" fmla="*/ 190 h 192"/>
                  <a:gd name="T28" fmla="*/ 121 w 140"/>
                  <a:gd name="T29" fmla="*/ 192 h 192"/>
                  <a:gd name="T30" fmla="*/ 124 w 140"/>
                  <a:gd name="T31" fmla="*/ 191 h 192"/>
                  <a:gd name="T32" fmla="*/ 129 w 140"/>
                  <a:gd name="T33" fmla="*/ 178 h 192"/>
                  <a:gd name="T34" fmla="*/ 139 w 140"/>
                  <a:gd name="T35" fmla="*/ 138 h 192"/>
                  <a:gd name="T36" fmla="*/ 140 w 140"/>
                  <a:gd name="T37" fmla="*/ 127 h 192"/>
                  <a:gd name="T38" fmla="*/ 140 w 140"/>
                  <a:gd name="T39" fmla="*/ 100 h 192"/>
                  <a:gd name="T40" fmla="*/ 134 w 140"/>
                  <a:gd name="T41" fmla="*/ 58 h 192"/>
                  <a:gd name="T42" fmla="*/ 129 w 140"/>
                  <a:gd name="T43" fmla="*/ 40 h 192"/>
                  <a:gd name="T44" fmla="*/ 126 w 140"/>
                  <a:gd name="T45" fmla="*/ 34 h 192"/>
                  <a:gd name="T46" fmla="*/ 115 w 140"/>
                  <a:gd name="T47" fmla="*/ 18 h 192"/>
                  <a:gd name="T48" fmla="*/ 100 w 140"/>
                  <a:gd name="T49" fmla="*/ 5 h 192"/>
                  <a:gd name="T50" fmla="*/ 92 w 140"/>
                  <a:gd name="T51" fmla="*/ 1 h 192"/>
                  <a:gd name="T52" fmla="*/ 82 w 140"/>
                  <a:gd name="T53" fmla="*/ 1 h 192"/>
                  <a:gd name="T54" fmla="*/ 73 w 140"/>
                  <a:gd name="T55" fmla="*/ 4 h 192"/>
                  <a:gd name="T56" fmla="*/ 69 w 140"/>
                  <a:gd name="T57" fmla="*/ 6 h 192"/>
                  <a:gd name="T58" fmla="*/ 54 w 140"/>
                  <a:gd name="T59" fmla="*/ 13 h 192"/>
                  <a:gd name="T60" fmla="*/ 43 w 140"/>
                  <a:gd name="T61" fmla="*/ 16 h 192"/>
                  <a:gd name="T62" fmla="*/ 37 w 140"/>
                  <a:gd name="T63" fmla="*/ 15 h 19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0" h="192">
                    <a:moveTo>
                      <a:pt x="37" y="15"/>
                    </a:moveTo>
                    <a:lnTo>
                      <a:pt x="37" y="15"/>
                    </a:lnTo>
                    <a:lnTo>
                      <a:pt x="32" y="14"/>
                    </a:lnTo>
                    <a:lnTo>
                      <a:pt x="26" y="16"/>
                    </a:lnTo>
                    <a:lnTo>
                      <a:pt x="20" y="19"/>
                    </a:lnTo>
                    <a:lnTo>
                      <a:pt x="15" y="24"/>
                    </a:lnTo>
                    <a:lnTo>
                      <a:pt x="9" y="31"/>
                    </a:lnTo>
                    <a:lnTo>
                      <a:pt x="4" y="40"/>
                    </a:lnTo>
                    <a:lnTo>
                      <a:pt x="1" y="50"/>
                    </a:lnTo>
                    <a:lnTo>
                      <a:pt x="0" y="61"/>
                    </a:lnTo>
                    <a:lnTo>
                      <a:pt x="0" y="68"/>
                    </a:lnTo>
                    <a:lnTo>
                      <a:pt x="1" y="74"/>
                    </a:lnTo>
                    <a:lnTo>
                      <a:pt x="3" y="80"/>
                    </a:lnTo>
                    <a:lnTo>
                      <a:pt x="5" y="86"/>
                    </a:lnTo>
                    <a:lnTo>
                      <a:pt x="12" y="98"/>
                    </a:lnTo>
                    <a:lnTo>
                      <a:pt x="20" y="109"/>
                    </a:lnTo>
                    <a:lnTo>
                      <a:pt x="30" y="119"/>
                    </a:lnTo>
                    <a:lnTo>
                      <a:pt x="39" y="129"/>
                    </a:lnTo>
                    <a:lnTo>
                      <a:pt x="49" y="137"/>
                    </a:lnTo>
                    <a:lnTo>
                      <a:pt x="58" y="143"/>
                    </a:lnTo>
                    <a:lnTo>
                      <a:pt x="77" y="155"/>
                    </a:lnTo>
                    <a:lnTo>
                      <a:pt x="94" y="167"/>
                    </a:lnTo>
                    <a:lnTo>
                      <a:pt x="108" y="180"/>
                    </a:lnTo>
                    <a:lnTo>
                      <a:pt x="113" y="185"/>
                    </a:lnTo>
                    <a:lnTo>
                      <a:pt x="117" y="190"/>
                    </a:lnTo>
                    <a:lnTo>
                      <a:pt x="118" y="192"/>
                    </a:lnTo>
                    <a:lnTo>
                      <a:pt x="121" y="192"/>
                    </a:lnTo>
                    <a:lnTo>
                      <a:pt x="122" y="192"/>
                    </a:lnTo>
                    <a:lnTo>
                      <a:pt x="124" y="191"/>
                    </a:lnTo>
                    <a:lnTo>
                      <a:pt x="127" y="186"/>
                    </a:lnTo>
                    <a:lnTo>
                      <a:pt x="129" y="178"/>
                    </a:lnTo>
                    <a:lnTo>
                      <a:pt x="135" y="158"/>
                    </a:lnTo>
                    <a:lnTo>
                      <a:pt x="139" y="138"/>
                    </a:lnTo>
                    <a:lnTo>
                      <a:pt x="140" y="127"/>
                    </a:lnTo>
                    <a:lnTo>
                      <a:pt x="140" y="114"/>
                    </a:lnTo>
                    <a:lnTo>
                      <a:pt x="140" y="100"/>
                    </a:lnTo>
                    <a:lnTo>
                      <a:pt x="138" y="86"/>
                    </a:lnTo>
                    <a:lnTo>
                      <a:pt x="134" y="58"/>
                    </a:lnTo>
                    <a:lnTo>
                      <a:pt x="131" y="48"/>
                    </a:lnTo>
                    <a:lnTo>
                      <a:pt x="129" y="40"/>
                    </a:lnTo>
                    <a:lnTo>
                      <a:pt x="126" y="34"/>
                    </a:lnTo>
                    <a:lnTo>
                      <a:pt x="121" y="26"/>
                    </a:lnTo>
                    <a:lnTo>
                      <a:pt x="115" y="18"/>
                    </a:lnTo>
                    <a:lnTo>
                      <a:pt x="108" y="11"/>
                    </a:lnTo>
                    <a:lnTo>
                      <a:pt x="100" y="5"/>
                    </a:lnTo>
                    <a:lnTo>
                      <a:pt x="96" y="3"/>
                    </a:lnTo>
                    <a:lnTo>
                      <a:pt x="92" y="1"/>
                    </a:lnTo>
                    <a:lnTo>
                      <a:pt x="87" y="0"/>
                    </a:lnTo>
                    <a:lnTo>
                      <a:pt x="82" y="1"/>
                    </a:lnTo>
                    <a:lnTo>
                      <a:pt x="78" y="2"/>
                    </a:lnTo>
                    <a:lnTo>
                      <a:pt x="73" y="4"/>
                    </a:lnTo>
                    <a:lnTo>
                      <a:pt x="69" y="6"/>
                    </a:lnTo>
                    <a:lnTo>
                      <a:pt x="59" y="11"/>
                    </a:lnTo>
                    <a:lnTo>
                      <a:pt x="54" y="13"/>
                    </a:lnTo>
                    <a:lnTo>
                      <a:pt x="48" y="15"/>
                    </a:lnTo>
                    <a:lnTo>
                      <a:pt x="43" y="16"/>
                    </a:lnTo>
                    <a:lnTo>
                      <a:pt x="37" y="15"/>
                    </a:lnTo>
                    <a:close/>
                  </a:path>
                </a:pathLst>
              </a:custGeom>
              <a:solidFill>
                <a:srgbClr val="F3F0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3" name="Freeform 108">
                <a:extLst>
                  <a:ext uri="{FF2B5EF4-FFF2-40B4-BE49-F238E27FC236}">
                    <a16:creationId xmlns:a16="http://schemas.microsoft.com/office/drawing/2014/main" id="{9875386E-EBCD-4205-8BB7-2A17EFC5C8CD}"/>
                  </a:ext>
                </a:extLst>
              </p:cNvPr>
              <p:cNvSpPr>
                <a:spLocks/>
              </p:cNvSpPr>
              <p:nvPr/>
            </p:nvSpPr>
            <p:spPr bwMode="auto">
              <a:xfrm>
                <a:off x="3733" y="1294"/>
                <a:ext cx="138" cy="189"/>
              </a:xfrm>
              <a:custGeom>
                <a:avLst/>
                <a:gdLst>
                  <a:gd name="T0" fmla="*/ 37 w 138"/>
                  <a:gd name="T1" fmla="*/ 16 h 189"/>
                  <a:gd name="T2" fmla="*/ 26 w 138"/>
                  <a:gd name="T3" fmla="*/ 16 h 189"/>
                  <a:gd name="T4" fmla="*/ 15 w 138"/>
                  <a:gd name="T5" fmla="*/ 25 h 189"/>
                  <a:gd name="T6" fmla="*/ 6 w 138"/>
                  <a:gd name="T7" fmla="*/ 40 h 189"/>
                  <a:gd name="T8" fmla="*/ 0 w 138"/>
                  <a:gd name="T9" fmla="*/ 61 h 189"/>
                  <a:gd name="T10" fmla="*/ 1 w 138"/>
                  <a:gd name="T11" fmla="*/ 68 h 189"/>
                  <a:gd name="T12" fmla="*/ 3 w 138"/>
                  <a:gd name="T13" fmla="*/ 80 h 189"/>
                  <a:gd name="T14" fmla="*/ 13 w 138"/>
                  <a:gd name="T15" fmla="*/ 96 h 189"/>
                  <a:gd name="T16" fmla="*/ 30 w 138"/>
                  <a:gd name="T17" fmla="*/ 117 h 189"/>
                  <a:gd name="T18" fmla="*/ 49 w 138"/>
                  <a:gd name="T19" fmla="*/ 135 h 189"/>
                  <a:gd name="T20" fmla="*/ 58 w 138"/>
                  <a:gd name="T21" fmla="*/ 141 h 189"/>
                  <a:gd name="T22" fmla="*/ 92 w 138"/>
                  <a:gd name="T23" fmla="*/ 164 h 189"/>
                  <a:gd name="T24" fmla="*/ 111 w 138"/>
                  <a:gd name="T25" fmla="*/ 182 h 189"/>
                  <a:gd name="T26" fmla="*/ 115 w 138"/>
                  <a:gd name="T27" fmla="*/ 187 h 189"/>
                  <a:gd name="T28" fmla="*/ 118 w 138"/>
                  <a:gd name="T29" fmla="*/ 189 h 189"/>
                  <a:gd name="T30" fmla="*/ 121 w 138"/>
                  <a:gd name="T31" fmla="*/ 187 h 189"/>
                  <a:gd name="T32" fmla="*/ 127 w 138"/>
                  <a:gd name="T33" fmla="*/ 174 h 189"/>
                  <a:gd name="T34" fmla="*/ 136 w 138"/>
                  <a:gd name="T35" fmla="*/ 136 h 189"/>
                  <a:gd name="T36" fmla="*/ 137 w 138"/>
                  <a:gd name="T37" fmla="*/ 125 h 189"/>
                  <a:gd name="T38" fmla="*/ 137 w 138"/>
                  <a:gd name="T39" fmla="*/ 99 h 189"/>
                  <a:gd name="T40" fmla="*/ 131 w 138"/>
                  <a:gd name="T41" fmla="*/ 58 h 189"/>
                  <a:gd name="T42" fmla="*/ 126 w 138"/>
                  <a:gd name="T43" fmla="*/ 41 h 189"/>
                  <a:gd name="T44" fmla="*/ 123 w 138"/>
                  <a:gd name="T45" fmla="*/ 34 h 189"/>
                  <a:gd name="T46" fmla="*/ 112 w 138"/>
                  <a:gd name="T47" fmla="*/ 19 h 189"/>
                  <a:gd name="T48" fmla="*/ 98 w 138"/>
                  <a:gd name="T49" fmla="*/ 5 h 189"/>
                  <a:gd name="T50" fmla="*/ 90 w 138"/>
                  <a:gd name="T51" fmla="*/ 1 h 189"/>
                  <a:gd name="T52" fmla="*/ 81 w 138"/>
                  <a:gd name="T53" fmla="*/ 0 h 189"/>
                  <a:gd name="T54" fmla="*/ 72 w 138"/>
                  <a:gd name="T55" fmla="*/ 3 h 189"/>
                  <a:gd name="T56" fmla="*/ 68 w 138"/>
                  <a:gd name="T57" fmla="*/ 6 h 189"/>
                  <a:gd name="T58" fmla="*/ 53 w 138"/>
                  <a:gd name="T59" fmla="*/ 14 h 189"/>
                  <a:gd name="T60" fmla="*/ 42 w 138"/>
                  <a:gd name="T61" fmla="*/ 16 h 189"/>
                  <a:gd name="T62" fmla="*/ 37 w 138"/>
                  <a:gd name="T63" fmla="*/ 16 h 1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8" h="189">
                    <a:moveTo>
                      <a:pt x="37" y="16"/>
                    </a:moveTo>
                    <a:lnTo>
                      <a:pt x="37" y="16"/>
                    </a:lnTo>
                    <a:lnTo>
                      <a:pt x="32" y="15"/>
                    </a:lnTo>
                    <a:lnTo>
                      <a:pt x="26" y="16"/>
                    </a:lnTo>
                    <a:lnTo>
                      <a:pt x="20" y="20"/>
                    </a:lnTo>
                    <a:lnTo>
                      <a:pt x="15" y="25"/>
                    </a:lnTo>
                    <a:lnTo>
                      <a:pt x="10" y="32"/>
                    </a:lnTo>
                    <a:lnTo>
                      <a:pt x="6" y="40"/>
                    </a:lnTo>
                    <a:lnTo>
                      <a:pt x="2" y="50"/>
                    </a:lnTo>
                    <a:lnTo>
                      <a:pt x="0" y="61"/>
                    </a:lnTo>
                    <a:lnTo>
                      <a:pt x="1" y="68"/>
                    </a:lnTo>
                    <a:lnTo>
                      <a:pt x="2" y="74"/>
                    </a:lnTo>
                    <a:lnTo>
                      <a:pt x="3" y="80"/>
                    </a:lnTo>
                    <a:lnTo>
                      <a:pt x="7" y="85"/>
                    </a:lnTo>
                    <a:lnTo>
                      <a:pt x="13" y="96"/>
                    </a:lnTo>
                    <a:lnTo>
                      <a:pt x="21" y="107"/>
                    </a:lnTo>
                    <a:lnTo>
                      <a:pt x="30" y="117"/>
                    </a:lnTo>
                    <a:lnTo>
                      <a:pt x="39" y="127"/>
                    </a:lnTo>
                    <a:lnTo>
                      <a:pt x="49" y="135"/>
                    </a:lnTo>
                    <a:lnTo>
                      <a:pt x="58" y="141"/>
                    </a:lnTo>
                    <a:lnTo>
                      <a:pt x="76" y="152"/>
                    </a:lnTo>
                    <a:lnTo>
                      <a:pt x="92" y="164"/>
                    </a:lnTo>
                    <a:lnTo>
                      <a:pt x="106" y="177"/>
                    </a:lnTo>
                    <a:lnTo>
                      <a:pt x="111" y="182"/>
                    </a:lnTo>
                    <a:lnTo>
                      <a:pt x="115" y="187"/>
                    </a:lnTo>
                    <a:lnTo>
                      <a:pt x="116" y="188"/>
                    </a:lnTo>
                    <a:lnTo>
                      <a:pt x="118" y="189"/>
                    </a:lnTo>
                    <a:lnTo>
                      <a:pt x="120" y="189"/>
                    </a:lnTo>
                    <a:lnTo>
                      <a:pt x="121" y="187"/>
                    </a:lnTo>
                    <a:lnTo>
                      <a:pt x="124" y="182"/>
                    </a:lnTo>
                    <a:lnTo>
                      <a:pt x="127" y="174"/>
                    </a:lnTo>
                    <a:lnTo>
                      <a:pt x="132" y="155"/>
                    </a:lnTo>
                    <a:lnTo>
                      <a:pt x="136" y="136"/>
                    </a:lnTo>
                    <a:lnTo>
                      <a:pt x="137" y="125"/>
                    </a:lnTo>
                    <a:lnTo>
                      <a:pt x="138" y="112"/>
                    </a:lnTo>
                    <a:lnTo>
                      <a:pt x="137" y="99"/>
                    </a:lnTo>
                    <a:lnTo>
                      <a:pt x="135" y="85"/>
                    </a:lnTo>
                    <a:lnTo>
                      <a:pt x="131" y="58"/>
                    </a:lnTo>
                    <a:lnTo>
                      <a:pt x="129" y="48"/>
                    </a:lnTo>
                    <a:lnTo>
                      <a:pt x="126" y="41"/>
                    </a:lnTo>
                    <a:lnTo>
                      <a:pt x="123" y="34"/>
                    </a:lnTo>
                    <a:lnTo>
                      <a:pt x="119" y="26"/>
                    </a:lnTo>
                    <a:lnTo>
                      <a:pt x="112" y="19"/>
                    </a:lnTo>
                    <a:lnTo>
                      <a:pt x="106" y="12"/>
                    </a:lnTo>
                    <a:lnTo>
                      <a:pt x="98" y="5"/>
                    </a:lnTo>
                    <a:lnTo>
                      <a:pt x="94" y="3"/>
                    </a:lnTo>
                    <a:lnTo>
                      <a:pt x="90" y="1"/>
                    </a:lnTo>
                    <a:lnTo>
                      <a:pt x="86" y="0"/>
                    </a:lnTo>
                    <a:lnTo>
                      <a:pt x="81" y="0"/>
                    </a:lnTo>
                    <a:lnTo>
                      <a:pt x="76" y="1"/>
                    </a:lnTo>
                    <a:lnTo>
                      <a:pt x="72" y="3"/>
                    </a:lnTo>
                    <a:lnTo>
                      <a:pt x="68" y="6"/>
                    </a:lnTo>
                    <a:lnTo>
                      <a:pt x="59" y="12"/>
                    </a:lnTo>
                    <a:lnTo>
                      <a:pt x="53" y="14"/>
                    </a:lnTo>
                    <a:lnTo>
                      <a:pt x="48" y="16"/>
                    </a:lnTo>
                    <a:lnTo>
                      <a:pt x="42" y="16"/>
                    </a:lnTo>
                    <a:lnTo>
                      <a:pt x="37" y="16"/>
                    </a:lnTo>
                    <a:close/>
                  </a:path>
                </a:pathLst>
              </a:custGeom>
              <a:solidFill>
                <a:srgbClr val="F0EC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4" name="Freeform 109">
                <a:extLst>
                  <a:ext uri="{FF2B5EF4-FFF2-40B4-BE49-F238E27FC236}">
                    <a16:creationId xmlns:a16="http://schemas.microsoft.com/office/drawing/2014/main" id="{C368825C-7322-4333-A8AA-FF7644C3B6C0}"/>
                  </a:ext>
                </a:extLst>
              </p:cNvPr>
              <p:cNvSpPr>
                <a:spLocks/>
              </p:cNvSpPr>
              <p:nvPr/>
            </p:nvSpPr>
            <p:spPr bwMode="auto">
              <a:xfrm>
                <a:off x="3736" y="1295"/>
                <a:ext cx="134" cy="185"/>
              </a:xfrm>
              <a:custGeom>
                <a:avLst/>
                <a:gdLst>
                  <a:gd name="T0" fmla="*/ 36 w 134"/>
                  <a:gd name="T1" fmla="*/ 16 h 185"/>
                  <a:gd name="T2" fmla="*/ 25 w 134"/>
                  <a:gd name="T3" fmla="*/ 17 h 185"/>
                  <a:gd name="T4" fmla="*/ 14 w 134"/>
                  <a:gd name="T5" fmla="*/ 26 h 185"/>
                  <a:gd name="T6" fmla="*/ 5 w 134"/>
                  <a:gd name="T7" fmla="*/ 41 h 185"/>
                  <a:gd name="T8" fmla="*/ 0 w 134"/>
                  <a:gd name="T9" fmla="*/ 61 h 185"/>
                  <a:gd name="T10" fmla="*/ 0 w 134"/>
                  <a:gd name="T11" fmla="*/ 67 h 185"/>
                  <a:gd name="T12" fmla="*/ 4 w 134"/>
                  <a:gd name="T13" fmla="*/ 79 h 185"/>
                  <a:gd name="T14" fmla="*/ 12 w 134"/>
                  <a:gd name="T15" fmla="*/ 95 h 185"/>
                  <a:gd name="T16" fmla="*/ 28 w 134"/>
                  <a:gd name="T17" fmla="*/ 115 h 185"/>
                  <a:gd name="T18" fmla="*/ 47 w 134"/>
                  <a:gd name="T19" fmla="*/ 132 h 185"/>
                  <a:gd name="T20" fmla="*/ 56 w 134"/>
                  <a:gd name="T21" fmla="*/ 138 h 185"/>
                  <a:gd name="T22" fmla="*/ 89 w 134"/>
                  <a:gd name="T23" fmla="*/ 161 h 185"/>
                  <a:gd name="T24" fmla="*/ 108 w 134"/>
                  <a:gd name="T25" fmla="*/ 179 h 185"/>
                  <a:gd name="T26" fmla="*/ 111 w 134"/>
                  <a:gd name="T27" fmla="*/ 183 h 185"/>
                  <a:gd name="T28" fmla="*/ 115 w 134"/>
                  <a:gd name="T29" fmla="*/ 185 h 185"/>
                  <a:gd name="T30" fmla="*/ 118 w 134"/>
                  <a:gd name="T31" fmla="*/ 184 h 185"/>
                  <a:gd name="T32" fmla="*/ 123 w 134"/>
                  <a:gd name="T33" fmla="*/ 171 h 185"/>
                  <a:gd name="T34" fmla="*/ 132 w 134"/>
                  <a:gd name="T35" fmla="*/ 134 h 185"/>
                  <a:gd name="T36" fmla="*/ 133 w 134"/>
                  <a:gd name="T37" fmla="*/ 123 h 185"/>
                  <a:gd name="T38" fmla="*/ 133 w 134"/>
                  <a:gd name="T39" fmla="*/ 97 h 185"/>
                  <a:gd name="T40" fmla="*/ 127 w 134"/>
                  <a:gd name="T41" fmla="*/ 58 h 185"/>
                  <a:gd name="T42" fmla="*/ 123 w 134"/>
                  <a:gd name="T43" fmla="*/ 41 h 185"/>
                  <a:gd name="T44" fmla="*/ 120 w 134"/>
                  <a:gd name="T45" fmla="*/ 34 h 185"/>
                  <a:gd name="T46" fmla="*/ 109 w 134"/>
                  <a:gd name="T47" fmla="*/ 19 h 185"/>
                  <a:gd name="T48" fmla="*/ 95 w 134"/>
                  <a:gd name="T49" fmla="*/ 5 h 185"/>
                  <a:gd name="T50" fmla="*/ 87 w 134"/>
                  <a:gd name="T51" fmla="*/ 1 h 185"/>
                  <a:gd name="T52" fmla="*/ 79 w 134"/>
                  <a:gd name="T53" fmla="*/ 0 h 185"/>
                  <a:gd name="T54" fmla="*/ 69 w 134"/>
                  <a:gd name="T55" fmla="*/ 3 h 185"/>
                  <a:gd name="T56" fmla="*/ 66 w 134"/>
                  <a:gd name="T57" fmla="*/ 5 h 185"/>
                  <a:gd name="T58" fmla="*/ 52 w 134"/>
                  <a:gd name="T59" fmla="*/ 14 h 185"/>
                  <a:gd name="T60" fmla="*/ 41 w 134"/>
                  <a:gd name="T61" fmla="*/ 17 h 185"/>
                  <a:gd name="T62" fmla="*/ 36 w 134"/>
                  <a:gd name="T63" fmla="*/ 16 h 1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4" h="185">
                    <a:moveTo>
                      <a:pt x="36" y="16"/>
                    </a:moveTo>
                    <a:lnTo>
                      <a:pt x="36" y="16"/>
                    </a:lnTo>
                    <a:lnTo>
                      <a:pt x="31" y="16"/>
                    </a:lnTo>
                    <a:lnTo>
                      <a:pt x="25" y="17"/>
                    </a:lnTo>
                    <a:lnTo>
                      <a:pt x="20" y="21"/>
                    </a:lnTo>
                    <a:lnTo>
                      <a:pt x="14" y="26"/>
                    </a:lnTo>
                    <a:lnTo>
                      <a:pt x="9" y="32"/>
                    </a:lnTo>
                    <a:lnTo>
                      <a:pt x="5" y="41"/>
                    </a:lnTo>
                    <a:lnTo>
                      <a:pt x="1" y="50"/>
                    </a:lnTo>
                    <a:lnTo>
                      <a:pt x="0" y="61"/>
                    </a:lnTo>
                    <a:lnTo>
                      <a:pt x="0" y="67"/>
                    </a:lnTo>
                    <a:lnTo>
                      <a:pt x="1" y="73"/>
                    </a:lnTo>
                    <a:lnTo>
                      <a:pt x="4" y="79"/>
                    </a:lnTo>
                    <a:lnTo>
                      <a:pt x="6" y="84"/>
                    </a:lnTo>
                    <a:lnTo>
                      <a:pt x="12" y="95"/>
                    </a:lnTo>
                    <a:lnTo>
                      <a:pt x="20" y="106"/>
                    </a:lnTo>
                    <a:lnTo>
                      <a:pt x="28" y="115"/>
                    </a:lnTo>
                    <a:lnTo>
                      <a:pt x="38" y="125"/>
                    </a:lnTo>
                    <a:lnTo>
                      <a:pt x="47" y="132"/>
                    </a:lnTo>
                    <a:lnTo>
                      <a:pt x="56" y="138"/>
                    </a:lnTo>
                    <a:lnTo>
                      <a:pt x="74" y="150"/>
                    </a:lnTo>
                    <a:lnTo>
                      <a:pt x="89" y="161"/>
                    </a:lnTo>
                    <a:lnTo>
                      <a:pt x="103" y="173"/>
                    </a:lnTo>
                    <a:lnTo>
                      <a:pt x="108" y="179"/>
                    </a:lnTo>
                    <a:lnTo>
                      <a:pt x="111" y="183"/>
                    </a:lnTo>
                    <a:lnTo>
                      <a:pt x="113" y="185"/>
                    </a:lnTo>
                    <a:lnTo>
                      <a:pt x="115" y="185"/>
                    </a:lnTo>
                    <a:lnTo>
                      <a:pt x="117" y="185"/>
                    </a:lnTo>
                    <a:lnTo>
                      <a:pt x="118" y="184"/>
                    </a:lnTo>
                    <a:lnTo>
                      <a:pt x="121" y="179"/>
                    </a:lnTo>
                    <a:lnTo>
                      <a:pt x="123" y="171"/>
                    </a:lnTo>
                    <a:lnTo>
                      <a:pt x="128" y="153"/>
                    </a:lnTo>
                    <a:lnTo>
                      <a:pt x="132" y="134"/>
                    </a:lnTo>
                    <a:lnTo>
                      <a:pt x="133" y="123"/>
                    </a:lnTo>
                    <a:lnTo>
                      <a:pt x="134" y="111"/>
                    </a:lnTo>
                    <a:lnTo>
                      <a:pt x="133" y="97"/>
                    </a:lnTo>
                    <a:lnTo>
                      <a:pt x="131" y="84"/>
                    </a:lnTo>
                    <a:lnTo>
                      <a:pt x="127" y="58"/>
                    </a:lnTo>
                    <a:lnTo>
                      <a:pt x="125" y="48"/>
                    </a:lnTo>
                    <a:lnTo>
                      <a:pt x="123" y="41"/>
                    </a:lnTo>
                    <a:lnTo>
                      <a:pt x="120" y="34"/>
                    </a:lnTo>
                    <a:lnTo>
                      <a:pt x="115" y="27"/>
                    </a:lnTo>
                    <a:lnTo>
                      <a:pt x="109" y="19"/>
                    </a:lnTo>
                    <a:lnTo>
                      <a:pt x="103" y="12"/>
                    </a:lnTo>
                    <a:lnTo>
                      <a:pt x="95" y="5"/>
                    </a:lnTo>
                    <a:lnTo>
                      <a:pt x="92" y="3"/>
                    </a:lnTo>
                    <a:lnTo>
                      <a:pt x="87" y="1"/>
                    </a:lnTo>
                    <a:lnTo>
                      <a:pt x="83" y="0"/>
                    </a:lnTo>
                    <a:lnTo>
                      <a:pt x="79" y="0"/>
                    </a:lnTo>
                    <a:lnTo>
                      <a:pt x="74" y="1"/>
                    </a:lnTo>
                    <a:lnTo>
                      <a:pt x="69" y="3"/>
                    </a:lnTo>
                    <a:lnTo>
                      <a:pt x="66" y="5"/>
                    </a:lnTo>
                    <a:lnTo>
                      <a:pt x="57" y="12"/>
                    </a:lnTo>
                    <a:lnTo>
                      <a:pt x="52" y="14"/>
                    </a:lnTo>
                    <a:lnTo>
                      <a:pt x="46" y="16"/>
                    </a:lnTo>
                    <a:lnTo>
                      <a:pt x="41" y="17"/>
                    </a:lnTo>
                    <a:lnTo>
                      <a:pt x="36" y="16"/>
                    </a:lnTo>
                    <a:close/>
                  </a:path>
                </a:pathLst>
              </a:custGeom>
              <a:solidFill>
                <a:srgbClr val="EDE9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5" name="Freeform 110">
                <a:extLst>
                  <a:ext uri="{FF2B5EF4-FFF2-40B4-BE49-F238E27FC236}">
                    <a16:creationId xmlns:a16="http://schemas.microsoft.com/office/drawing/2014/main" id="{8557AB45-3D60-4CEE-8ED2-41D3E3987CFE}"/>
                  </a:ext>
                </a:extLst>
              </p:cNvPr>
              <p:cNvSpPr>
                <a:spLocks/>
              </p:cNvSpPr>
              <p:nvPr/>
            </p:nvSpPr>
            <p:spPr bwMode="auto">
              <a:xfrm>
                <a:off x="3740" y="1296"/>
                <a:ext cx="129" cy="182"/>
              </a:xfrm>
              <a:custGeom>
                <a:avLst/>
                <a:gdLst>
                  <a:gd name="T0" fmla="*/ 33 w 129"/>
                  <a:gd name="T1" fmla="*/ 17 h 182"/>
                  <a:gd name="T2" fmla="*/ 33 w 129"/>
                  <a:gd name="T3" fmla="*/ 17 h 182"/>
                  <a:gd name="T4" fmla="*/ 29 w 129"/>
                  <a:gd name="T5" fmla="*/ 17 h 182"/>
                  <a:gd name="T6" fmla="*/ 23 w 129"/>
                  <a:gd name="T7" fmla="*/ 18 h 182"/>
                  <a:gd name="T8" fmla="*/ 18 w 129"/>
                  <a:gd name="T9" fmla="*/ 21 h 182"/>
                  <a:gd name="T10" fmla="*/ 12 w 129"/>
                  <a:gd name="T11" fmla="*/ 26 h 182"/>
                  <a:gd name="T12" fmla="*/ 8 w 129"/>
                  <a:gd name="T13" fmla="*/ 33 h 182"/>
                  <a:gd name="T14" fmla="*/ 4 w 129"/>
                  <a:gd name="T15" fmla="*/ 41 h 182"/>
                  <a:gd name="T16" fmla="*/ 1 w 129"/>
                  <a:gd name="T17" fmla="*/ 50 h 182"/>
                  <a:gd name="T18" fmla="*/ 0 w 129"/>
                  <a:gd name="T19" fmla="*/ 62 h 182"/>
                  <a:gd name="T20" fmla="*/ 0 w 129"/>
                  <a:gd name="T21" fmla="*/ 62 h 182"/>
                  <a:gd name="T22" fmla="*/ 0 w 129"/>
                  <a:gd name="T23" fmla="*/ 67 h 182"/>
                  <a:gd name="T24" fmla="*/ 1 w 129"/>
                  <a:gd name="T25" fmla="*/ 73 h 182"/>
                  <a:gd name="T26" fmla="*/ 5 w 129"/>
                  <a:gd name="T27" fmla="*/ 84 h 182"/>
                  <a:gd name="T28" fmla="*/ 10 w 129"/>
                  <a:gd name="T29" fmla="*/ 94 h 182"/>
                  <a:gd name="T30" fmla="*/ 18 w 129"/>
                  <a:gd name="T31" fmla="*/ 104 h 182"/>
                  <a:gd name="T32" fmla="*/ 26 w 129"/>
                  <a:gd name="T33" fmla="*/ 114 h 182"/>
                  <a:gd name="T34" fmla="*/ 35 w 129"/>
                  <a:gd name="T35" fmla="*/ 123 h 182"/>
                  <a:gd name="T36" fmla="*/ 44 w 129"/>
                  <a:gd name="T37" fmla="*/ 130 h 182"/>
                  <a:gd name="T38" fmla="*/ 53 w 129"/>
                  <a:gd name="T39" fmla="*/ 136 h 182"/>
                  <a:gd name="T40" fmla="*/ 53 w 129"/>
                  <a:gd name="T41" fmla="*/ 136 h 182"/>
                  <a:gd name="T42" fmla="*/ 70 w 129"/>
                  <a:gd name="T43" fmla="*/ 147 h 182"/>
                  <a:gd name="T44" fmla="*/ 86 w 129"/>
                  <a:gd name="T45" fmla="*/ 158 h 182"/>
                  <a:gd name="T46" fmla="*/ 99 w 129"/>
                  <a:gd name="T47" fmla="*/ 169 h 182"/>
                  <a:gd name="T48" fmla="*/ 103 w 129"/>
                  <a:gd name="T49" fmla="*/ 175 h 182"/>
                  <a:gd name="T50" fmla="*/ 107 w 129"/>
                  <a:gd name="T51" fmla="*/ 180 h 182"/>
                  <a:gd name="T52" fmla="*/ 107 w 129"/>
                  <a:gd name="T53" fmla="*/ 180 h 182"/>
                  <a:gd name="T54" fmla="*/ 108 w 129"/>
                  <a:gd name="T55" fmla="*/ 181 h 182"/>
                  <a:gd name="T56" fmla="*/ 111 w 129"/>
                  <a:gd name="T57" fmla="*/ 182 h 182"/>
                  <a:gd name="T58" fmla="*/ 112 w 129"/>
                  <a:gd name="T59" fmla="*/ 182 h 182"/>
                  <a:gd name="T60" fmla="*/ 113 w 129"/>
                  <a:gd name="T61" fmla="*/ 180 h 182"/>
                  <a:gd name="T62" fmla="*/ 116 w 129"/>
                  <a:gd name="T63" fmla="*/ 176 h 182"/>
                  <a:gd name="T64" fmla="*/ 119 w 129"/>
                  <a:gd name="T65" fmla="*/ 168 h 182"/>
                  <a:gd name="T66" fmla="*/ 123 w 129"/>
                  <a:gd name="T67" fmla="*/ 150 h 182"/>
                  <a:gd name="T68" fmla="*/ 127 w 129"/>
                  <a:gd name="T69" fmla="*/ 131 h 182"/>
                  <a:gd name="T70" fmla="*/ 127 w 129"/>
                  <a:gd name="T71" fmla="*/ 131 h 182"/>
                  <a:gd name="T72" fmla="*/ 129 w 129"/>
                  <a:gd name="T73" fmla="*/ 122 h 182"/>
                  <a:gd name="T74" fmla="*/ 129 w 129"/>
                  <a:gd name="T75" fmla="*/ 109 h 182"/>
                  <a:gd name="T76" fmla="*/ 128 w 129"/>
                  <a:gd name="T77" fmla="*/ 96 h 182"/>
                  <a:gd name="T78" fmla="*/ 127 w 129"/>
                  <a:gd name="T79" fmla="*/ 83 h 182"/>
                  <a:gd name="T80" fmla="*/ 123 w 129"/>
                  <a:gd name="T81" fmla="*/ 58 h 182"/>
                  <a:gd name="T82" fmla="*/ 120 w 129"/>
                  <a:gd name="T83" fmla="*/ 48 h 182"/>
                  <a:gd name="T84" fmla="*/ 118 w 129"/>
                  <a:gd name="T85" fmla="*/ 41 h 182"/>
                  <a:gd name="T86" fmla="*/ 118 w 129"/>
                  <a:gd name="T87" fmla="*/ 41 h 182"/>
                  <a:gd name="T88" fmla="*/ 115 w 129"/>
                  <a:gd name="T89" fmla="*/ 35 h 182"/>
                  <a:gd name="T90" fmla="*/ 111 w 129"/>
                  <a:gd name="T91" fmla="*/ 27 h 182"/>
                  <a:gd name="T92" fmla="*/ 105 w 129"/>
                  <a:gd name="T93" fmla="*/ 19 h 182"/>
                  <a:gd name="T94" fmla="*/ 99 w 129"/>
                  <a:gd name="T95" fmla="*/ 12 h 182"/>
                  <a:gd name="T96" fmla="*/ 92 w 129"/>
                  <a:gd name="T97" fmla="*/ 5 h 182"/>
                  <a:gd name="T98" fmla="*/ 88 w 129"/>
                  <a:gd name="T99" fmla="*/ 2 h 182"/>
                  <a:gd name="T100" fmla="*/ 84 w 129"/>
                  <a:gd name="T101" fmla="*/ 1 h 182"/>
                  <a:gd name="T102" fmla="*/ 80 w 129"/>
                  <a:gd name="T103" fmla="*/ 0 h 182"/>
                  <a:gd name="T104" fmla="*/ 75 w 129"/>
                  <a:gd name="T105" fmla="*/ 0 h 182"/>
                  <a:gd name="T106" fmla="*/ 71 w 129"/>
                  <a:gd name="T107" fmla="*/ 0 h 182"/>
                  <a:gd name="T108" fmla="*/ 66 w 129"/>
                  <a:gd name="T109" fmla="*/ 2 h 182"/>
                  <a:gd name="T110" fmla="*/ 66 w 129"/>
                  <a:gd name="T111" fmla="*/ 2 h 182"/>
                  <a:gd name="T112" fmla="*/ 63 w 129"/>
                  <a:gd name="T113" fmla="*/ 5 h 182"/>
                  <a:gd name="T114" fmla="*/ 55 w 129"/>
                  <a:gd name="T115" fmla="*/ 12 h 182"/>
                  <a:gd name="T116" fmla="*/ 49 w 129"/>
                  <a:gd name="T117" fmla="*/ 15 h 182"/>
                  <a:gd name="T118" fmla="*/ 43 w 129"/>
                  <a:gd name="T119" fmla="*/ 17 h 182"/>
                  <a:gd name="T120" fmla="*/ 38 w 129"/>
                  <a:gd name="T121" fmla="*/ 18 h 182"/>
                  <a:gd name="T122" fmla="*/ 33 w 129"/>
                  <a:gd name="T123" fmla="*/ 17 h 182"/>
                  <a:gd name="T124" fmla="*/ 33 w 129"/>
                  <a:gd name="T125" fmla="*/ 17 h 18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29" h="182">
                    <a:moveTo>
                      <a:pt x="33" y="17"/>
                    </a:moveTo>
                    <a:lnTo>
                      <a:pt x="33" y="17"/>
                    </a:lnTo>
                    <a:lnTo>
                      <a:pt x="29" y="17"/>
                    </a:lnTo>
                    <a:lnTo>
                      <a:pt x="23" y="18"/>
                    </a:lnTo>
                    <a:lnTo>
                      <a:pt x="18" y="21"/>
                    </a:lnTo>
                    <a:lnTo>
                      <a:pt x="12" y="26"/>
                    </a:lnTo>
                    <a:lnTo>
                      <a:pt x="8" y="33"/>
                    </a:lnTo>
                    <a:lnTo>
                      <a:pt x="4" y="41"/>
                    </a:lnTo>
                    <a:lnTo>
                      <a:pt x="1" y="50"/>
                    </a:lnTo>
                    <a:lnTo>
                      <a:pt x="0" y="62"/>
                    </a:lnTo>
                    <a:lnTo>
                      <a:pt x="0" y="67"/>
                    </a:lnTo>
                    <a:lnTo>
                      <a:pt x="1" y="73"/>
                    </a:lnTo>
                    <a:lnTo>
                      <a:pt x="5" y="84"/>
                    </a:lnTo>
                    <a:lnTo>
                      <a:pt x="10" y="94"/>
                    </a:lnTo>
                    <a:lnTo>
                      <a:pt x="18" y="104"/>
                    </a:lnTo>
                    <a:lnTo>
                      <a:pt x="26" y="114"/>
                    </a:lnTo>
                    <a:lnTo>
                      <a:pt x="35" y="123"/>
                    </a:lnTo>
                    <a:lnTo>
                      <a:pt x="44" y="130"/>
                    </a:lnTo>
                    <a:lnTo>
                      <a:pt x="53" y="136"/>
                    </a:lnTo>
                    <a:lnTo>
                      <a:pt x="70" y="147"/>
                    </a:lnTo>
                    <a:lnTo>
                      <a:pt x="86" y="158"/>
                    </a:lnTo>
                    <a:lnTo>
                      <a:pt x="99" y="169"/>
                    </a:lnTo>
                    <a:lnTo>
                      <a:pt x="103" y="175"/>
                    </a:lnTo>
                    <a:lnTo>
                      <a:pt x="107" y="180"/>
                    </a:lnTo>
                    <a:lnTo>
                      <a:pt x="108" y="181"/>
                    </a:lnTo>
                    <a:lnTo>
                      <a:pt x="111" y="182"/>
                    </a:lnTo>
                    <a:lnTo>
                      <a:pt x="112" y="182"/>
                    </a:lnTo>
                    <a:lnTo>
                      <a:pt x="113" y="180"/>
                    </a:lnTo>
                    <a:lnTo>
                      <a:pt x="116" y="176"/>
                    </a:lnTo>
                    <a:lnTo>
                      <a:pt x="119" y="168"/>
                    </a:lnTo>
                    <a:lnTo>
                      <a:pt x="123" y="150"/>
                    </a:lnTo>
                    <a:lnTo>
                      <a:pt x="127" y="131"/>
                    </a:lnTo>
                    <a:lnTo>
                      <a:pt x="129" y="122"/>
                    </a:lnTo>
                    <a:lnTo>
                      <a:pt x="129" y="109"/>
                    </a:lnTo>
                    <a:lnTo>
                      <a:pt x="128" y="96"/>
                    </a:lnTo>
                    <a:lnTo>
                      <a:pt x="127" y="83"/>
                    </a:lnTo>
                    <a:lnTo>
                      <a:pt x="123" y="58"/>
                    </a:lnTo>
                    <a:lnTo>
                      <a:pt x="120" y="48"/>
                    </a:lnTo>
                    <a:lnTo>
                      <a:pt x="118" y="41"/>
                    </a:lnTo>
                    <a:lnTo>
                      <a:pt x="115" y="35"/>
                    </a:lnTo>
                    <a:lnTo>
                      <a:pt x="111" y="27"/>
                    </a:lnTo>
                    <a:lnTo>
                      <a:pt x="105" y="19"/>
                    </a:lnTo>
                    <a:lnTo>
                      <a:pt x="99" y="12"/>
                    </a:lnTo>
                    <a:lnTo>
                      <a:pt x="92" y="5"/>
                    </a:lnTo>
                    <a:lnTo>
                      <a:pt x="88" y="2"/>
                    </a:lnTo>
                    <a:lnTo>
                      <a:pt x="84" y="1"/>
                    </a:lnTo>
                    <a:lnTo>
                      <a:pt x="80" y="0"/>
                    </a:lnTo>
                    <a:lnTo>
                      <a:pt x="75" y="0"/>
                    </a:lnTo>
                    <a:lnTo>
                      <a:pt x="71" y="0"/>
                    </a:lnTo>
                    <a:lnTo>
                      <a:pt x="66" y="2"/>
                    </a:lnTo>
                    <a:lnTo>
                      <a:pt x="63" y="5"/>
                    </a:lnTo>
                    <a:lnTo>
                      <a:pt x="55" y="12"/>
                    </a:lnTo>
                    <a:lnTo>
                      <a:pt x="49" y="15"/>
                    </a:lnTo>
                    <a:lnTo>
                      <a:pt x="43" y="17"/>
                    </a:lnTo>
                    <a:lnTo>
                      <a:pt x="38" y="18"/>
                    </a:lnTo>
                    <a:lnTo>
                      <a:pt x="33" y="17"/>
                    </a:lnTo>
                    <a:close/>
                  </a:path>
                </a:pathLst>
              </a:custGeom>
              <a:solidFill>
                <a:srgbClr val="EBE5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6" name="Freeform 111">
                <a:extLst>
                  <a:ext uri="{FF2B5EF4-FFF2-40B4-BE49-F238E27FC236}">
                    <a16:creationId xmlns:a16="http://schemas.microsoft.com/office/drawing/2014/main" id="{3B45DCBF-222D-40AE-AC11-153A4221E8F1}"/>
                  </a:ext>
                </a:extLst>
              </p:cNvPr>
              <p:cNvSpPr>
                <a:spLocks/>
              </p:cNvSpPr>
              <p:nvPr/>
            </p:nvSpPr>
            <p:spPr bwMode="auto">
              <a:xfrm>
                <a:off x="3742" y="1296"/>
                <a:ext cx="126" cy="179"/>
              </a:xfrm>
              <a:custGeom>
                <a:avLst/>
                <a:gdLst>
                  <a:gd name="T0" fmla="*/ 33 w 126"/>
                  <a:gd name="T1" fmla="*/ 19 h 179"/>
                  <a:gd name="T2" fmla="*/ 33 w 126"/>
                  <a:gd name="T3" fmla="*/ 19 h 179"/>
                  <a:gd name="T4" fmla="*/ 28 w 126"/>
                  <a:gd name="T5" fmla="*/ 19 h 179"/>
                  <a:gd name="T6" fmla="*/ 23 w 126"/>
                  <a:gd name="T7" fmla="*/ 20 h 179"/>
                  <a:gd name="T8" fmla="*/ 18 w 126"/>
                  <a:gd name="T9" fmla="*/ 23 h 179"/>
                  <a:gd name="T10" fmla="*/ 13 w 126"/>
                  <a:gd name="T11" fmla="*/ 28 h 179"/>
                  <a:gd name="T12" fmla="*/ 8 w 126"/>
                  <a:gd name="T13" fmla="*/ 34 h 179"/>
                  <a:gd name="T14" fmla="*/ 4 w 126"/>
                  <a:gd name="T15" fmla="*/ 42 h 179"/>
                  <a:gd name="T16" fmla="*/ 2 w 126"/>
                  <a:gd name="T17" fmla="*/ 51 h 179"/>
                  <a:gd name="T18" fmla="*/ 0 w 126"/>
                  <a:gd name="T19" fmla="*/ 62 h 179"/>
                  <a:gd name="T20" fmla="*/ 0 w 126"/>
                  <a:gd name="T21" fmla="*/ 62 h 179"/>
                  <a:gd name="T22" fmla="*/ 1 w 126"/>
                  <a:gd name="T23" fmla="*/ 68 h 179"/>
                  <a:gd name="T24" fmla="*/ 1 w 126"/>
                  <a:gd name="T25" fmla="*/ 73 h 179"/>
                  <a:gd name="T26" fmla="*/ 5 w 126"/>
                  <a:gd name="T27" fmla="*/ 84 h 179"/>
                  <a:gd name="T28" fmla="*/ 11 w 126"/>
                  <a:gd name="T29" fmla="*/ 94 h 179"/>
                  <a:gd name="T30" fmla="*/ 18 w 126"/>
                  <a:gd name="T31" fmla="*/ 104 h 179"/>
                  <a:gd name="T32" fmla="*/ 26 w 126"/>
                  <a:gd name="T33" fmla="*/ 113 h 179"/>
                  <a:gd name="T34" fmla="*/ 35 w 126"/>
                  <a:gd name="T35" fmla="*/ 122 h 179"/>
                  <a:gd name="T36" fmla="*/ 44 w 126"/>
                  <a:gd name="T37" fmla="*/ 129 h 179"/>
                  <a:gd name="T38" fmla="*/ 53 w 126"/>
                  <a:gd name="T39" fmla="*/ 135 h 179"/>
                  <a:gd name="T40" fmla="*/ 53 w 126"/>
                  <a:gd name="T41" fmla="*/ 135 h 179"/>
                  <a:gd name="T42" fmla="*/ 69 w 126"/>
                  <a:gd name="T43" fmla="*/ 145 h 179"/>
                  <a:gd name="T44" fmla="*/ 84 w 126"/>
                  <a:gd name="T45" fmla="*/ 157 h 179"/>
                  <a:gd name="T46" fmla="*/ 97 w 126"/>
                  <a:gd name="T47" fmla="*/ 167 h 179"/>
                  <a:gd name="T48" fmla="*/ 101 w 126"/>
                  <a:gd name="T49" fmla="*/ 172 h 179"/>
                  <a:gd name="T50" fmla="*/ 105 w 126"/>
                  <a:gd name="T51" fmla="*/ 177 h 179"/>
                  <a:gd name="T52" fmla="*/ 105 w 126"/>
                  <a:gd name="T53" fmla="*/ 177 h 179"/>
                  <a:gd name="T54" fmla="*/ 106 w 126"/>
                  <a:gd name="T55" fmla="*/ 179 h 179"/>
                  <a:gd name="T56" fmla="*/ 107 w 126"/>
                  <a:gd name="T57" fmla="*/ 179 h 179"/>
                  <a:gd name="T58" fmla="*/ 110 w 126"/>
                  <a:gd name="T59" fmla="*/ 179 h 179"/>
                  <a:gd name="T60" fmla="*/ 111 w 126"/>
                  <a:gd name="T61" fmla="*/ 178 h 179"/>
                  <a:gd name="T62" fmla="*/ 114 w 126"/>
                  <a:gd name="T63" fmla="*/ 172 h 179"/>
                  <a:gd name="T64" fmla="*/ 116 w 126"/>
                  <a:gd name="T65" fmla="*/ 166 h 179"/>
                  <a:gd name="T66" fmla="*/ 121 w 126"/>
                  <a:gd name="T67" fmla="*/ 148 h 179"/>
                  <a:gd name="T68" fmla="*/ 125 w 126"/>
                  <a:gd name="T69" fmla="*/ 130 h 179"/>
                  <a:gd name="T70" fmla="*/ 125 w 126"/>
                  <a:gd name="T71" fmla="*/ 130 h 179"/>
                  <a:gd name="T72" fmla="*/ 126 w 126"/>
                  <a:gd name="T73" fmla="*/ 121 h 179"/>
                  <a:gd name="T74" fmla="*/ 126 w 126"/>
                  <a:gd name="T75" fmla="*/ 108 h 179"/>
                  <a:gd name="T76" fmla="*/ 125 w 126"/>
                  <a:gd name="T77" fmla="*/ 96 h 179"/>
                  <a:gd name="T78" fmla="*/ 124 w 126"/>
                  <a:gd name="T79" fmla="*/ 83 h 179"/>
                  <a:gd name="T80" fmla="*/ 120 w 126"/>
                  <a:gd name="T81" fmla="*/ 59 h 179"/>
                  <a:gd name="T82" fmla="*/ 118 w 126"/>
                  <a:gd name="T83" fmla="*/ 49 h 179"/>
                  <a:gd name="T84" fmla="*/ 115 w 126"/>
                  <a:gd name="T85" fmla="*/ 42 h 179"/>
                  <a:gd name="T86" fmla="*/ 115 w 126"/>
                  <a:gd name="T87" fmla="*/ 42 h 179"/>
                  <a:gd name="T88" fmla="*/ 113 w 126"/>
                  <a:gd name="T89" fmla="*/ 36 h 179"/>
                  <a:gd name="T90" fmla="*/ 109 w 126"/>
                  <a:gd name="T91" fmla="*/ 29 h 179"/>
                  <a:gd name="T92" fmla="*/ 103 w 126"/>
                  <a:gd name="T93" fmla="*/ 21 h 179"/>
                  <a:gd name="T94" fmla="*/ 97 w 126"/>
                  <a:gd name="T95" fmla="*/ 13 h 179"/>
                  <a:gd name="T96" fmla="*/ 90 w 126"/>
                  <a:gd name="T97" fmla="*/ 7 h 179"/>
                  <a:gd name="T98" fmla="*/ 86 w 126"/>
                  <a:gd name="T99" fmla="*/ 3 h 179"/>
                  <a:gd name="T100" fmla="*/ 82 w 126"/>
                  <a:gd name="T101" fmla="*/ 2 h 179"/>
                  <a:gd name="T102" fmla="*/ 78 w 126"/>
                  <a:gd name="T103" fmla="*/ 1 h 179"/>
                  <a:gd name="T104" fmla="*/ 74 w 126"/>
                  <a:gd name="T105" fmla="*/ 0 h 179"/>
                  <a:gd name="T106" fmla="*/ 70 w 126"/>
                  <a:gd name="T107" fmla="*/ 1 h 179"/>
                  <a:gd name="T108" fmla="*/ 65 w 126"/>
                  <a:gd name="T109" fmla="*/ 3 h 179"/>
                  <a:gd name="T110" fmla="*/ 65 w 126"/>
                  <a:gd name="T111" fmla="*/ 3 h 179"/>
                  <a:gd name="T112" fmla="*/ 62 w 126"/>
                  <a:gd name="T113" fmla="*/ 7 h 179"/>
                  <a:gd name="T114" fmla="*/ 54 w 126"/>
                  <a:gd name="T115" fmla="*/ 13 h 179"/>
                  <a:gd name="T116" fmla="*/ 48 w 126"/>
                  <a:gd name="T117" fmla="*/ 16 h 179"/>
                  <a:gd name="T118" fmla="*/ 43 w 126"/>
                  <a:gd name="T119" fmla="*/ 19 h 179"/>
                  <a:gd name="T120" fmla="*/ 38 w 126"/>
                  <a:gd name="T121" fmla="*/ 20 h 179"/>
                  <a:gd name="T122" fmla="*/ 33 w 126"/>
                  <a:gd name="T123" fmla="*/ 19 h 179"/>
                  <a:gd name="T124" fmla="*/ 33 w 126"/>
                  <a:gd name="T125" fmla="*/ 19 h 1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26" h="179">
                    <a:moveTo>
                      <a:pt x="33" y="19"/>
                    </a:moveTo>
                    <a:lnTo>
                      <a:pt x="33" y="19"/>
                    </a:lnTo>
                    <a:lnTo>
                      <a:pt x="28" y="19"/>
                    </a:lnTo>
                    <a:lnTo>
                      <a:pt x="23" y="20"/>
                    </a:lnTo>
                    <a:lnTo>
                      <a:pt x="18" y="23"/>
                    </a:lnTo>
                    <a:lnTo>
                      <a:pt x="13" y="28"/>
                    </a:lnTo>
                    <a:lnTo>
                      <a:pt x="8" y="34"/>
                    </a:lnTo>
                    <a:lnTo>
                      <a:pt x="4" y="42"/>
                    </a:lnTo>
                    <a:lnTo>
                      <a:pt x="2" y="51"/>
                    </a:lnTo>
                    <a:lnTo>
                      <a:pt x="0" y="62"/>
                    </a:lnTo>
                    <a:lnTo>
                      <a:pt x="1" y="68"/>
                    </a:lnTo>
                    <a:lnTo>
                      <a:pt x="1" y="73"/>
                    </a:lnTo>
                    <a:lnTo>
                      <a:pt x="5" y="84"/>
                    </a:lnTo>
                    <a:lnTo>
                      <a:pt x="11" y="94"/>
                    </a:lnTo>
                    <a:lnTo>
                      <a:pt x="18" y="104"/>
                    </a:lnTo>
                    <a:lnTo>
                      <a:pt x="26" y="113"/>
                    </a:lnTo>
                    <a:lnTo>
                      <a:pt x="35" y="122"/>
                    </a:lnTo>
                    <a:lnTo>
                      <a:pt x="44" y="129"/>
                    </a:lnTo>
                    <a:lnTo>
                      <a:pt x="53" y="135"/>
                    </a:lnTo>
                    <a:lnTo>
                      <a:pt x="69" y="145"/>
                    </a:lnTo>
                    <a:lnTo>
                      <a:pt x="84" y="157"/>
                    </a:lnTo>
                    <a:lnTo>
                      <a:pt x="97" y="167"/>
                    </a:lnTo>
                    <a:lnTo>
                      <a:pt x="101" y="172"/>
                    </a:lnTo>
                    <a:lnTo>
                      <a:pt x="105" y="177"/>
                    </a:lnTo>
                    <a:lnTo>
                      <a:pt x="106" y="179"/>
                    </a:lnTo>
                    <a:lnTo>
                      <a:pt x="107" y="179"/>
                    </a:lnTo>
                    <a:lnTo>
                      <a:pt x="110" y="179"/>
                    </a:lnTo>
                    <a:lnTo>
                      <a:pt x="111" y="178"/>
                    </a:lnTo>
                    <a:lnTo>
                      <a:pt x="114" y="172"/>
                    </a:lnTo>
                    <a:lnTo>
                      <a:pt x="116" y="166"/>
                    </a:lnTo>
                    <a:lnTo>
                      <a:pt x="121" y="148"/>
                    </a:lnTo>
                    <a:lnTo>
                      <a:pt x="125" y="130"/>
                    </a:lnTo>
                    <a:lnTo>
                      <a:pt x="126" y="121"/>
                    </a:lnTo>
                    <a:lnTo>
                      <a:pt x="126" y="108"/>
                    </a:lnTo>
                    <a:lnTo>
                      <a:pt x="125" y="96"/>
                    </a:lnTo>
                    <a:lnTo>
                      <a:pt x="124" y="83"/>
                    </a:lnTo>
                    <a:lnTo>
                      <a:pt x="120" y="59"/>
                    </a:lnTo>
                    <a:lnTo>
                      <a:pt x="118" y="49"/>
                    </a:lnTo>
                    <a:lnTo>
                      <a:pt x="115" y="42"/>
                    </a:lnTo>
                    <a:lnTo>
                      <a:pt x="113" y="36"/>
                    </a:lnTo>
                    <a:lnTo>
                      <a:pt x="109" y="29"/>
                    </a:lnTo>
                    <a:lnTo>
                      <a:pt x="103" y="21"/>
                    </a:lnTo>
                    <a:lnTo>
                      <a:pt x="97" y="13"/>
                    </a:lnTo>
                    <a:lnTo>
                      <a:pt x="90" y="7"/>
                    </a:lnTo>
                    <a:lnTo>
                      <a:pt x="86" y="3"/>
                    </a:lnTo>
                    <a:lnTo>
                      <a:pt x="82" y="2"/>
                    </a:lnTo>
                    <a:lnTo>
                      <a:pt x="78" y="1"/>
                    </a:lnTo>
                    <a:lnTo>
                      <a:pt x="74" y="0"/>
                    </a:lnTo>
                    <a:lnTo>
                      <a:pt x="70" y="1"/>
                    </a:lnTo>
                    <a:lnTo>
                      <a:pt x="65" y="3"/>
                    </a:lnTo>
                    <a:lnTo>
                      <a:pt x="62" y="7"/>
                    </a:lnTo>
                    <a:lnTo>
                      <a:pt x="54" y="13"/>
                    </a:lnTo>
                    <a:lnTo>
                      <a:pt x="48" y="16"/>
                    </a:lnTo>
                    <a:lnTo>
                      <a:pt x="43" y="19"/>
                    </a:lnTo>
                    <a:lnTo>
                      <a:pt x="38" y="20"/>
                    </a:lnTo>
                    <a:lnTo>
                      <a:pt x="33" y="19"/>
                    </a:lnTo>
                    <a:close/>
                  </a:path>
                </a:pathLst>
              </a:custGeom>
              <a:solidFill>
                <a:srgbClr val="E8E2D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7" name="Freeform 112">
                <a:extLst>
                  <a:ext uri="{FF2B5EF4-FFF2-40B4-BE49-F238E27FC236}">
                    <a16:creationId xmlns:a16="http://schemas.microsoft.com/office/drawing/2014/main" id="{20B4E2E3-A787-49A0-B6FB-6E400A907E66}"/>
                  </a:ext>
                </a:extLst>
              </p:cNvPr>
              <p:cNvSpPr>
                <a:spLocks/>
              </p:cNvSpPr>
              <p:nvPr/>
            </p:nvSpPr>
            <p:spPr bwMode="auto">
              <a:xfrm>
                <a:off x="3745" y="1297"/>
                <a:ext cx="122" cy="176"/>
              </a:xfrm>
              <a:custGeom>
                <a:avLst/>
                <a:gdLst>
                  <a:gd name="T0" fmla="*/ 32 w 122"/>
                  <a:gd name="T1" fmla="*/ 20 h 176"/>
                  <a:gd name="T2" fmla="*/ 32 w 122"/>
                  <a:gd name="T3" fmla="*/ 20 h 176"/>
                  <a:gd name="T4" fmla="*/ 27 w 122"/>
                  <a:gd name="T5" fmla="*/ 20 h 176"/>
                  <a:gd name="T6" fmla="*/ 22 w 122"/>
                  <a:gd name="T7" fmla="*/ 21 h 176"/>
                  <a:gd name="T8" fmla="*/ 17 w 122"/>
                  <a:gd name="T9" fmla="*/ 24 h 176"/>
                  <a:gd name="T10" fmla="*/ 12 w 122"/>
                  <a:gd name="T11" fmla="*/ 29 h 176"/>
                  <a:gd name="T12" fmla="*/ 7 w 122"/>
                  <a:gd name="T13" fmla="*/ 35 h 176"/>
                  <a:gd name="T14" fmla="*/ 4 w 122"/>
                  <a:gd name="T15" fmla="*/ 42 h 176"/>
                  <a:gd name="T16" fmla="*/ 1 w 122"/>
                  <a:gd name="T17" fmla="*/ 51 h 176"/>
                  <a:gd name="T18" fmla="*/ 0 w 122"/>
                  <a:gd name="T19" fmla="*/ 62 h 176"/>
                  <a:gd name="T20" fmla="*/ 0 w 122"/>
                  <a:gd name="T21" fmla="*/ 62 h 176"/>
                  <a:gd name="T22" fmla="*/ 0 w 122"/>
                  <a:gd name="T23" fmla="*/ 67 h 176"/>
                  <a:gd name="T24" fmla="*/ 1 w 122"/>
                  <a:gd name="T25" fmla="*/ 72 h 176"/>
                  <a:gd name="T26" fmla="*/ 5 w 122"/>
                  <a:gd name="T27" fmla="*/ 83 h 176"/>
                  <a:gd name="T28" fmla="*/ 10 w 122"/>
                  <a:gd name="T29" fmla="*/ 93 h 176"/>
                  <a:gd name="T30" fmla="*/ 17 w 122"/>
                  <a:gd name="T31" fmla="*/ 102 h 176"/>
                  <a:gd name="T32" fmla="*/ 25 w 122"/>
                  <a:gd name="T33" fmla="*/ 111 h 176"/>
                  <a:gd name="T34" fmla="*/ 34 w 122"/>
                  <a:gd name="T35" fmla="*/ 120 h 176"/>
                  <a:gd name="T36" fmla="*/ 42 w 122"/>
                  <a:gd name="T37" fmla="*/ 127 h 176"/>
                  <a:gd name="T38" fmla="*/ 51 w 122"/>
                  <a:gd name="T39" fmla="*/ 133 h 176"/>
                  <a:gd name="T40" fmla="*/ 51 w 122"/>
                  <a:gd name="T41" fmla="*/ 133 h 176"/>
                  <a:gd name="T42" fmla="*/ 67 w 122"/>
                  <a:gd name="T43" fmla="*/ 143 h 176"/>
                  <a:gd name="T44" fmla="*/ 81 w 122"/>
                  <a:gd name="T45" fmla="*/ 154 h 176"/>
                  <a:gd name="T46" fmla="*/ 93 w 122"/>
                  <a:gd name="T47" fmla="*/ 164 h 176"/>
                  <a:gd name="T48" fmla="*/ 98 w 122"/>
                  <a:gd name="T49" fmla="*/ 169 h 176"/>
                  <a:gd name="T50" fmla="*/ 101 w 122"/>
                  <a:gd name="T51" fmla="*/ 174 h 176"/>
                  <a:gd name="T52" fmla="*/ 101 w 122"/>
                  <a:gd name="T53" fmla="*/ 174 h 176"/>
                  <a:gd name="T54" fmla="*/ 103 w 122"/>
                  <a:gd name="T55" fmla="*/ 175 h 176"/>
                  <a:gd name="T56" fmla="*/ 104 w 122"/>
                  <a:gd name="T57" fmla="*/ 176 h 176"/>
                  <a:gd name="T58" fmla="*/ 106 w 122"/>
                  <a:gd name="T59" fmla="*/ 175 h 176"/>
                  <a:gd name="T60" fmla="*/ 108 w 122"/>
                  <a:gd name="T61" fmla="*/ 174 h 176"/>
                  <a:gd name="T62" fmla="*/ 110 w 122"/>
                  <a:gd name="T63" fmla="*/ 169 h 176"/>
                  <a:gd name="T64" fmla="*/ 112 w 122"/>
                  <a:gd name="T65" fmla="*/ 163 h 176"/>
                  <a:gd name="T66" fmla="*/ 117 w 122"/>
                  <a:gd name="T67" fmla="*/ 146 h 176"/>
                  <a:gd name="T68" fmla="*/ 121 w 122"/>
                  <a:gd name="T69" fmla="*/ 128 h 176"/>
                  <a:gd name="T70" fmla="*/ 121 w 122"/>
                  <a:gd name="T71" fmla="*/ 128 h 176"/>
                  <a:gd name="T72" fmla="*/ 122 w 122"/>
                  <a:gd name="T73" fmla="*/ 119 h 176"/>
                  <a:gd name="T74" fmla="*/ 122 w 122"/>
                  <a:gd name="T75" fmla="*/ 107 h 176"/>
                  <a:gd name="T76" fmla="*/ 121 w 122"/>
                  <a:gd name="T77" fmla="*/ 95 h 176"/>
                  <a:gd name="T78" fmla="*/ 120 w 122"/>
                  <a:gd name="T79" fmla="*/ 82 h 176"/>
                  <a:gd name="T80" fmla="*/ 116 w 122"/>
                  <a:gd name="T81" fmla="*/ 58 h 176"/>
                  <a:gd name="T82" fmla="*/ 114 w 122"/>
                  <a:gd name="T83" fmla="*/ 49 h 176"/>
                  <a:gd name="T84" fmla="*/ 112 w 122"/>
                  <a:gd name="T85" fmla="*/ 43 h 176"/>
                  <a:gd name="T86" fmla="*/ 112 w 122"/>
                  <a:gd name="T87" fmla="*/ 43 h 176"/>
                  <a:gd name="T88" fmla="*/ 104 w 122"/>
                  <a:gd name="T89" fmla="*/ 29 h 176"/>
                  <a:gd name="T90" fmla="*/ 99 w 122"/>
                  <a:gd name="T91" fmla="*/ 21 h 176"/>
                  <a:gd name="T92" fmla="*/ 94 w 122"/>
                  <a:gd name="T93" fmla="*/ 13 h 176"/>
                  <a:gd name="T94" fmla="*/ 87 w 122"/>
                  <a:gd name="T95" fmla="*/ 7 h 176"/>
                  <a:gd name="T96" fmla="*/ 83 w 122"/>
                  <a:gd name="T97" fmla="*/ 3 h 176"/>
                  <a:gd name="T98" fmla="*/ 80 w 122"/>
                  <a:gd name="T99" fmla="*/ 1 h 176"/>
                  <a:gd name="T100" fmla="*/ 76 w 122"/>
                  <a:gd name="T101" fmla="*/ 0 h 176"/>
                  <a:gd name="T102" fmla="*/ 72 w 122"/>
                  <a:gd name="T103" fmla="*/ 0 h 176"/>
                  <a:gd name="T104" fmla="*/ 67 w 122"/>
                  <a:gd name="T105" fmla="*/ 1 h 176"/>
                  <a:gd name="T106" fmla="*/ 63 w 122"/>
                  <a:gd name="T107" fmla="*/ 2 h 176"/>
                  <a:gd name="T108" fmla="*/ 63 w 122"/>
                  <a:gd name="T109" fmla="*/ 2 h 176"/>
                  <a:gd name="T110" fmla="*/ 60 w 122"/>
                  <a:gd name="T111" fmla="*/ 7 h 176"/>
                  <a:gd name="T112" fmla="*/ 52 w 122"/>
                  <a:gd name="T113" fmla="*/ 13 h 176"/>
                  <a:gd name="T114" fmla="*/ 46 w 122"/>
                  <a:gd name="T115" fmla="*/ 17 h 176"/>
                  <a:gd name="T116" fmla="*/ 41 w 122"/>
                  <a:gd name="T117" fmla="*/ 19 h 176"/>
                  <a:gd name="T118" fmla="*/ 36 w 122"/>
                  <a:gd name="T119" fmla="*/ 21 h 176"/>
                  <a:gd name="T120" fmla="*/ 32 w 122"/>
                  <a:gd name="T121" fmla="*/ 20 h 176"/>
                  <a:gd name="T122" fmla="*/ 32 w 122"/>
                  <a:gd name="T123" fmla="*/ 20 h 17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22" h="176">
                    <a:moveTo>
                      <a:pt x="32" y="20"/>
                    </a:moveTo>
                    <a:lnTo>
                      <a:pt x="32" y="20"/>
                    </a:lnTo>
                    <a:lnTo>
                      <a:pt x="27" y="20"/>
                    </a:lnTo>
                    <a:lnTo>
                      <a:pt x="22" y="21"/>
                    </a:lnTo>
                    <a:lnTo>
                      <a:pt x="17" y="24"/>
                    </a:lnTo>
                    <a:lnTo>
                      <a:pt x="12" y="29"/>
                    </a:lnTo>
                    <a:lnTo>
                      <a:pt x="7" y="35"/>
                    </a:lnTo>
                    <a:lnTo>
                      <a:pt x="4" y="42"/>
                    </a:lnTo>
                    <a:lnTo>
                      <a:pt x="1" y="51"/>
                    </a:lnTo>
                    <a:lnTo>
                      <a:pt x="0" y="62"/>
                    </a:lnTo>
                    <a:lnTo>
                      <a:pt x="0" y="67"/>
                    </a:lnTo>
                    <a:lnTo>
                      <a:pt x="1" y="72"/>
                    </a:lnTo>
                    <a:lnTo>
                      <a:pt x="5" y="83"/>
                    </a:lnTo>
                    <a:lnTo>
                      <a:pt x="10" y="93"/>
                    </a:lnTo>
                    <a:lnTo>
                      <a:pt x="17" y="102"/>
                    </a:lnTo>
                    <a:lnTo>
                      <a:pt x="25" y="111"/>
                    </a:lnTo>
                    <a:lnTo>
                      <a:pt x="34" y="120"/>
                    </a:lnTo>
                    <a:lnTo>
                      <a:pt x="42" y="127"/>
                    </a:lnTo>
                    <a:lnTo>
                      <a:pt x="51" y="133"/>
                    </a:lnTo>
                    <a:lnTo>
                      <a:pt x="67" y="143"/>
                    </a:lnTo>
                    <a:lnTo>
                      <a:pt x="81" y="154"/>
                    </a:lnTo>
                    <a:lnTo>
                      <a:pt x="93" y="164"/>
                    </a:lnTo>
                    <a:lnTo>
                      <a:pt x="98" y="169"/>
                    </a:lnTo>
                    <a:lnTo>
                      <a:pt x="101" y="174"/>
                    </a:lnTo>
                    <a:lnTo>
                      <a:pt x="103" y="175"/>
                    </a:lnTo>
                    <a:lnTo>
                      <a:pt x="104" y="176"/>
                    </a:lnTo>
                    <a:lnTo>
                      <a:pt x="106" y="175"/>
                    </a:lnTo>
                    <a:lnTo>
                      <a:pt x="108" y="174"/>
                    </a:lnTo>
                    <a:lnTo>
                      <a:pt x="110" y="169"/>
                    </a:lnTo>
                    <a:lnTo>
                      <a:pt x="112" y="163"/>
                    </a:lnTo>
                    <a:lnTo>
                      <a:pt x="117" y="146"/>
                    </a:lnTo>
                    <a:lnTo>
                      <a:pt x="121" y="128"/>
                    </a:lnTo>
                    <a:lnTo>
                      <a:pt x="122" y="119"/>
                    </a:lnTo>
                    <a:lnTo>
                      <a:pt x="122" y="107"/>
                    </a:lnTo>
                    <a:lnTo>
                      <a:pt x="121" y="95"/>
                    </a:lnTo>
                    <a:lnTo>
                      <a:pt x="120" y="82"/>
                    </a:lnTo>
                    <a:lnTo>
                      <a:pt x="116" y="58"/>
                    </a:lnTo>
                    <a:lnTo>
                      <a:pt x="114" y="49"/>
                    </a:lnTo>
                    <a:lnTo>
                      <a:pt x="112" y="43"/>
                    </a:lnTo>
                    <a:lnTo>
                      <a:pt x="104" y="29"/>
                    </a:lnTo>
                    <a:lnTo>
                      <a:pt x="99" y="21"/>
                    </a:lnTo>
                    <a:lnTo>
                      <a:pt x="94" y="13"/>
                    </a:lnTo>
                    <a:lnTo>
                      <a:pt x="87" y="7"/>
                    </a:lnTo>
                    <a:lnTo>
                      <a:pt x="83" y="3"/>
                    </a:lnTo>
                    <a:lnTo>
                      <a:pt x="80" y="1"/>
                    </a:lnTo>
                    <a:lnTo>
                      <a:pt x="76" y="0"/>
                    </a:lnTo>
                    <a:lnTo>
                      <a:pt x="72" y="0"/>
                    </a:lnTo>
                    <a:lnTo>
                      <a:pt x="67" y="1"/>
                    </a:lnTo>
                    <a:lnTo>
                      <a:pt x="63" y="2"/>
                    </a:lnTo>
                    <a:lnTo>
                      <a:pt x="60" y="7"/>
                    </a:lnTo>
                    <a:lnTo>
                      <a:pt x="52" y="13"/>
                    </a:lnTo>
                    <a:lnTo>
                      <a:pt x="46" y="17"/>
                    </a:lnTo>
                    <a:lnTo>
                      <a:pt x="41" y="19"/>
                    </a:lnTo>
                    <a:lnTo>
                      <a:pt x="36" y="21"/>
                    </a:lnTo>
                    <a:lnTo>
                      <a:pt x="32" y="20"/>
                    </a:lnTo>
                    <a:close/>
                  </a:path>
                </a:pathLst>
              </a:custGeom>
              <a:solidFill>
                <a:srgbClr val="E5DF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8" name="Freeform 113">
                <a:extLst>
                  <a:ext uri="{FF2B5EF4-FFF2-40B4-BE49-F238E27FC236}">
                    <a16:creationId xmlns:a16="http://schemas.microsoft.com/office/drawing/2014/main" id="{67613E65-0052-401E-BC59-4188C0270E3F}"/>
                  </a:ext>
                </a:extLst>
              </p:cNvPr>
              <p:cNvSpPr>
                <a:spLocks/>
              </p:cNvSpPr>
              <p:nvPr/>
            </p:nvSpPr>
            <p:spPr bwMode="auto">
              <a:xfrm>
                <a:off x="3748" y="1298"/>
                <a:ext cx="118" cy="172"/>
              </a:xfrm>
              <a:custGeom>
                <a:avLst/>
                <a:gdLst>
                  <a:gd name="T0" fmla="*/ 30 w 118"/>
                  <a:gd name="T1" fmla="*/ 21 h 172"/>
                  <a:gd name="T2" fmla="*/ 30 w 118"/>
                  <a:gd name="T3" fmla="*/ 21 h 172"/>
                  <a:gd name="T4" fmla="*/ 26 w 118"/>
                  <a:gd name="T5" fmla="*/ 21 h 172"/>
                  <a:gd name="T6" fmla="*/ 21 w 118"/>
                  <a:gd name="T7" fmla="*/ 22 h 172"/>
                  <a:gd name="T8" fmla="*/ 16 w 118"/>
                  <a:gd name="T9" fmla="*/ 25 h 172"/>
                  <a:gd name="T10" fmla="*/ 11 w 118"/>
                  <a:gd name="T11" fmla="*/ 29 h 172"/>
                  <a:gd name="T12" fmla="*/ 7 w 118"/>
                  <a:gd name="T13" fmla="*/ 35 h 172"/>
                  <a:gd name="T14" fmla="*/ 3 w 118"/>
                  <a:gd name="T15" fmla="*/ 43 h 172"/>
                  <a:gd name="T16" fmla="*/ 1 w 118"/>
                  <a:gd name="T17" fmla="*/ 51 h 172"/>
                  <a:gd name="T18" fmla="*/ 0 w 118"/>
                  <a:gd name="T19" fmla="*/ 62 h 172"/>
                  <a:gd name="T20" fmla="*/ 0 w 118"/>
                  <a:gd name="T21" fmla="*/ 62 h 172"/>
                  <a:gd name="T22" fmla="*/ 0 w 118"/>
                  <a:gd name="T23" fmla="*/ 67 h 172"/>
                  <a:gd name="T24" fmla="*/ 1 w 118"/>
                  <a:gd name="T25" fmla="*/ 72 h 172"/>
                  <a:gd name="T26" fmla="*/ 4 w 118"/>
                  <a:gd name="T27" fmla="*/ 82 h 172"/>
                  <a:gd name="T28" fmla="*/ 9 w 118"/>
                  <a:gd name="T29" fmla="*/ 92 h 172"/>
                  <a:gd name="T30" fmla="*/ 16 w 118"/>
                  <a:gd name="T31" fmla="*/ 101 h 172"/>
                  <a:gd name="T32" fmla="*/ 24 w 118"/>
                  <a:gd name="T33" fmla="*/ 110 h 172"/>
                  <a:gd name="T34" fmla="*/ 32 w 118"/>
                  <a:gd name="T35" fmla="*/ 118 h 172"/>
                  <a:gd name="T36" fmla="*/ 40 w 118"/>
                  <a:gd name="T37" fmla="*/ 125 h 172"/>
                  <a:gd name="T38" fmla="*/ 49 w 118"/>
                  <a:gd name="T39" fmla="*/ 130 h 172"/>
                  <a:gd name="T40" fmla="*/ 49 w 118"/>
                  <a:gd name="T41" fmla="*/ 130 h 172"/>
                  <a:gd name="T42" fmla="*/ 64 w 118"/>
                  <a:gd name="T43" fmla="*/ 140 h 172"/>
                  <a:gd name="T44" fmla="*/ 79 w 118"/>
                  <a:gd name="T45" fmla="*/ 151 h 172"/>
                  <a:gd name="T46" fmla="*/ 90 w 118"/>
                  <a:gd name="T47" fmla="*/ 161 h 172"/>
                  <a:gd name="T48" fmla="*/ 95 w 118"/>
                  <a:gd name="T49" fmla="*/ 165 h 172"/>
                  <a:gd name="T50" fmla="*/ 98 w 118"/>
                  <a:gd name="T51" fmla="*/ 169 h 172"/>
                  <a:gd name="T52" fmla="*/ 98 w 118"/>
                  <a:gd name="T53" fmla="*/ 169 h 172"/>
                  <a:gd name="T54" fmla="*/ 99 w 118"/>
                  <a:gd name="T55" fmla="*/ 172 h 172"/>
                  <a:gd name="T56" fmla="*/ 101 w 118"/>
                  <a:gd name="T57" fmla="*/ 172 h 172"/>
                  <a:gd name="T58" fmla="*/ 103 w 118"/>
                  <a:gd name="T59" fmla="*/ 172 h 172"/>
                  <a:gd name="T60" fmla="*/ 104 w 118"/>
                  <a:gd name="T61" fmla="*/ 170 h 172"/>
                  <a:gd name="T62" fmla="*/ 107 w 118"/>
                  <a:gd name="T63" fmla="*/ 166 h 172"/>
                  <a:gd name="T64" fmla="*/ 109 w 118"/>
                  <a:gd name="T65" fmla="*/ 159 h 172"/>
                  <a:gd name="T66" fmla="*/ 113 w 118"/>
                  <a:gd name="T67" fmla="*/ 143 h 172"/>
                  <a:gd name="T68" fmla="*/ 117 w 118"/>
                  <a:gd name="T69" fmla="*/ 126 h 172"/>
                  <a:gd name="T70" fmla="*/ 117 w 118"/>
                  <a:gd name="T71" fmla="*/ 126 h 172"/>
                  <a:gd name="T72" fmla="*/ 118 w 118"/>
                  <a:gd name="T73" fmla="*/ 117 h 172"/>
                  <a:gd name="T74" fmla="*/ 118 w 118"/>
                  <a:gd name="T75" fmla="*/ 105 h 172"/>
                  <a:gd name="T76" fmla="*/ 117 w 118"/>
                  <a:gd name="T77" fmla="*/ 94 h 172"/>
                  <a:gd name="T78" fmla="*/ 116 w 118"/>
                  <a:gd name="T79" fmla="*/ 82 h 172"/>
                  <a:gd name="T80" fmla="*/ 112 w 118"/>
                  <a:gd name="T81" fmla="*/ 58 h 172"/>
                  <a:gd name="T82" fmla="*/ 108 w 118"/>
                  <a:gd name="T83" fmla="*/ 43 h 172"/>
                  <a:gd name="T84" fmla="*/ 108 w 118"/>
                  <a:gd name="T85" fmla="*/ 43 h 172"/>
                  <a:gd name="T86" fmla="*/ 101 w 118"/>
                  <a:gd name="T87" fmla="*/ 29 h 172"/>
                  <a:gd name="T88" fmla="*/ 96 w 118"/>
                  <a:gd name="T89" fmla="*/ 21 h 172"/>
                  <a:gd name="T90" fmla="*/ 91 w 118"/>
                  <a:gd name="T91" fmla="*/ 13 h 172"/>
                  <a:gd name="T92" fmla="*/ 84 w 118"/>
                  <a:gd name="T93" fmla="*/ 7 h 172"/>
                  <a:gd name="T94" fmla="*/ 81 w 118"/>
                  <a:gd name="T95" fmla="*/ 3 h 172"/>
                  <a:gd name="T96" fmla="*/ 77 w 118"/>
                  <a:gd name="T97" fmla="*/ 1 h 172"/>
                  <a:gd name="T98" fmla="*/ 73 w 118"/>
                  <a:gd name="T99" fmla="*/ 0 h 172"/>
                  <a:gd name="T100" fmla="*/ 69 w 118"/>
                  <a:gd name="T101" fmla="*/ 0 h 172"/>
                  <a:gd name="T102" fmla="*/ 65 w 118"/>
                  <a:gd name="T103" fmla="*/ 0 h 172"/>
                  <a:gd name="T104" fmla="*/ 61 w 118"/>
                  <a:gd name="T105" fmla="*/ 2 h 172"/>
                  <a:gd name="T106" fmla="*/ 61 w 118"/>
                  <a:gd name="T107" fmla="*/ 2 h 172"/>
                  <a:gd name="T108" fmla="*/ 58 w 118"/>
                  <a:gd name="T109" fmla="*/ 6 h 172"/>
                  <a:gd name="T110" fmla="*/ 50 w 118"/>
                  <a:gd name="T111" fmla="*/ 13 h 172"/>
                  <a:gd name="T112" fmla="*/ 45 w 118"/>
                  <a:gd name="T113" fmla="*/ 17 h 172"/>
                  <a:gd name="T114" fmla="*/ 40 w 118"/>
                  <a:gd name="T115" fmla="*/ 20 h 172"/>
                  <a:gd name="T116" fmla="*/ 35 w 118"/>
                  <a:gd name="T117" fmla="*/ 22 h 172"/>
                  <a:gd name="T118" fmla="*/ 30 w 118"/>
                  <a:gd name="T119" fmla="*/ 21 h 172"/>
                  <a:gd name="T120" fmla="*/ 30 w 118"/>
                  <a:gd name="T121" fmla="*/ 21 h 17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18" h="172">
                    <a:moveTo>
                      <a:pt x="30" y="21"/>
                    </a:moveTo>
                    <a:lnTo>
                      <a:pt x="30" y="21"/>
                    </a:lnTo>
                    <a:lnTo>
                      <a:pt x="26" y="21"/>
                    </a:lnTo>
                    <a:lnTo>
                      <a:pt x="21" y="22"/>
                    </a:lnTo>
                    <a:lnTo>
                      <a:pt x="16" y="25"/>
                    </a:lnTo>
                    <a:lnTo>
                      <a:pt x="11" y="29"/>
                    </a:lnTo>
                    <a:lnTo>
                      <a:pt x="7" y="35"/>
                    </a:lnTo>
                    <a:lnTo>
                      <a:pt x="3" y="43"/>
                    </a:lnTo>
                    <a:lnTo>
                      <a:pt x="1" y="51"/>
                    </a:lnTo>
                    <a:lnTo>
                      <a:pt x="0" y="62"/>
                    </a:lnTo>
                    <a:lnTo>
                      <a:pt x="0" y="67"/>
                    </a:lnTo>
                    <a:lnTo>
                      <a:pt x="1" y="72"/>
                    </a:lnTo>
                    <a:lnTo>
                      <a:pt x="4" y="82"/>
                    </a:lnTo>
                    <a:lnTo>
                      <a:pt x="9" y="92"/>
                    </a:lnTo>
                    <a:lnTo>
                      <a:pt x="16" y="101"/>
                    </a:lnTo>
                    <a:lnTo>
                      <a:pt x="24" y="110"/>
                    </a:lnTo>
                    <a:lnTo>
                      <a:pt x="32" y="118"/>
                    </a:lnTo>
                    <a:lnTo>
                      <a:pt x="40" y="125"/>
                    </a:lnTo>
                    <a:lnTo>
                      <a:pt x="49" y="130"/>
                    </a:lnTo>
                    <a:lnTo>
                      <a:pt x="64" y="140"/>
                    </a:lnTo>
                    <a:lnTo>
                      <a:pt x="79" y="151"/>
                    </a:lnTo>
                    <a:lnTo>
                      <a:pt x="90" y="161"/>
                    </a:lnTo>
                    <a:lnTo>
                      <a:pt x="95" y="165"/>
                    </a:lnTo>
                    <a:lnTo>
                      <a:pt x="98" y="169"/>
                    </a:lnTo>
                    <a:lnTo>
                      <a:pt x="99" y="172"/>
                    </a:lnTo>
                    <a:lnTo>
                      <a:pt x="101" y="172"/>
                    </a:lnTo>
                    <a:lnTo>
                      <a:pt x="103" y="172"/>
                    </a:lnTo>
                    <a:lnTo>
                      <a:pt x="104" y="170"/>
                    </a:lnTo>
                    <a:lnTo>
                      <a:pt x="107" y="166"/>
                    </a:lnTo>
                    <a:lnTo>
                      <a:pt x="109" y="159"/>
                    </a:lnTo>
                    <a:lnTo>
                      <a:pt x="113" y="143"/>
                    </a:lnTo>
                    <a:lnTo>
                      <a:pt x="117" y="126"/>
                    </a:lnTo>
                    <a:lnTo>
                      <a:pt x="118" y="117"/>
                    </a:lnTo>
                    <a:lnTo>
                      <a:pt x="118" y="105"/>
                    </a:lnTo>
                    <a:lnTo>
                      <a:pt x="117" y="94"/>
                    </a:lnTo>
                    <a:lnTo>
                      <a:pt x="116" y="82"/>
                    </a:lnTo>
                    <a:lnTo>
                      <a:pt x="112" y="58"/>
                    </a:lnTo>
                    <a:lnTo>
                      <a:pt x="108" y="43"/>
                    </a:lnTo>
                    <a:lnTo>
                      <a:pt x="101" y="29"/>
                    </a:lnTo>
                    <a:lnTo>
                      <a:pt x="96" y="21"/>
                    </a:lnTo>
                    <a:lnTo>
                      <a:pt x="91" y="13"/>
                    </a:lnTo>
                    <a:lnTo>
                      <a:pt x="84" y="7"/>
                    </a:lnTo>
                    <a:lnTo>
                      <a:pt x="81" y="3"/>
                    </a:lnTo>
                    <a:lnTo>
                      <a:pt x="77" y="1"/>
                    </a:lnTo>
                    <a:lnTo>
                      <a:pt x="73" y="0"/>
                    </a:lnTo>
                    <a:lnTo>
                      <a:pt x="69" y="0"/>
                    </a:lnTo>
                    <a:lnTo>
                      <a:pt x="65" y="0"/>
                    </a:lnTo>
                    <a:lnTo>
                      <a:pt x="61" y="2"/>
                    </a:lnTo>
                    <a:lnTo>
                      <a:pt x="58" y="6"/>
                    </a:lnTo>
                    <a:lnTo>
                      <a:pt x="50" y="13"/>
                    </a:lnTo>
                    <a:lnTo>
                      <a:pt x="45" y="17"/>
                    </a:lnTo>
                    <a:lnTo>
                      <a:pt x="40" y="20"/>
                    </a:lnTo>
                    <a:lnTo>
                      <a:pt x="35" y="22"/>
                    </a:lnTo>
                    <a:lnTo>
                      <a:pt x="30" y="21"/>
                    </a:lnTo>
                    <a:close/>
                  </a:path>
                </a:pathLst>
              </a:custGeom>
              <a:solidFill>
                <a:srgbClr val="E1DAD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79" name="Freeform 114">
                <a:extLst>
                  <a:ext uri="{FF2B5EF4-FFF2-40B4-BE49-F238E27FC236}">
                    <a16:creationId xmlns:a16="http://schemas.microsoft.com/office/drawing/2014/main" id="{4302FFD4-B5C1-4DDB-88E7-6350D30C4851}"/>
                  </a:ext>
                </a:extLst>
              </p:cNvPr>
              <p:cNvSpPr>
                <a:spLocks/>
              </p:cNvSpPr>
              <p:nvPr/>
            </p:nvSpPr>
            <p:spPr bwMode="auto">
              <a:xfrm>
                <a:off x="3750" y="1298"/>
                <a:ext cx="115" cy="169"/>
              </a:xfrm>
              <a:custGeom>
                <a:avLst/>
                <a:gdLst>
                  <a:gd name="T0" fmla="*/ 30 w 115"/>
                  <a:gd name="T1" fmla="*/ 23 h 169"/>
                  <a:gd name="T2" fmla="*/ 30 w 115"/>
                  <a:gd name="T3" fmla="*/ 23 h 169"/>
                  <a:gd name="T4" fmla="*/ 26 w 115"/>
                  <a:gd name="T5" fmla="*/ 23 h 169"/>
                  <a:gd name="T6" fmla="*/ 21 w 115"/>
                  <a:gd name="T7" fmla="*/ 24 h 169"/>
                  <a:gd name="T8" fmla="*/ 16 w 115"/>
                  <a:gd name="T9" fmla="*/ 27 h 169"/>
                  <a:gd name="T10" fmla="*/ 11 w 115"/>
                  <a:gd name="T11" fmla="*/ 31 h 169"/>
                  <a:gd name="T12" fmla="*/ 7 w 115"/>
                  <a:gd name="T13" fmla="*/ 37 h 169"/>
                  <a:gd name="T14" fmla="*/ 4 w 115"/>
                  <a:gd name="T15" fmla="*/ 44 h 169"/>
                  <a:gd name="T16" fmla="*/ 1 w 115"/>
                  <a:gd name="T17" fmla="*/ 52 h 169"/>
                  <a:gd name="T18" fmla="*/ 0 w 115"/>
                  <a:gd name="T19" fmla="*/ 63 h 169"/>
                  <a:gd name="T20" fmla="*/ 0 w 115"/>
                  <a:gd name="T21" fmla="*/ 63 h 169"/>
                  <a:gd name="T22" fmla="*/ 0 w 115"/>
                  <a:gd name="T23" fmla="*/ 67 h 169"/>
                  <a:gd name="T24" fmla="*/ 1 w 115"/>
                  <a:gd name="T25" fmla="*/ 72 h 169"/>
                  <a:gd name="T26" fmla="*/ 4 w 115"/>
                  <a:gd name="T27" fmla="*/ 82 h 169"/>
                  <a:gd name="T28" fmla="*/ 10 w 115"/>
                  <a:gd name="T29" fmla="*/ 92 h 169"/>
                  <a:gd name="T30" fmla="*/ 16 w 115"/>
                  <a:gd name="T31" fmla="*/ 101 h 169"/>
                  <a:gd name="T32" fmla="*/ 24 w 115"/>
                  <a:gd name="T33" fmla="*/ 109 h 169"/>
                  <a:gd name="T34" fmla="*/ 32 w 115"/>
                  <a:gd name="T35" fmla="*/ 117 h 169"/>
                  <a:gd name="T36" fmla="*/ 40 w 115"/>
                  <a:gd name="T37" fmla="*/ 124 h 169"/>
                  <a:gd name="T38" fmla="*/ 48 w 115"/>
                  <a:gd name="T39" fmla="*/ 129 h 169"/>
                  <a:gd name="T40" fmla="*/ 48 w 115"/>
                  <a:gd name="T41" fmla="*/ 129 h 169"/>
                  <a:gd name="T42" fmla="*/ 63 w 115"/>
                  <a:gd name="T43" fmla="*/ 139 h 169"/>
                  <a:gd name="T44" fmla="*/ 77 w 115"/>
                  <a:gd name="T45" fmla="*/ 149 h 169"/>
                  <a:gd name="T46" fmla="*/ 88 w 115"/>
                  <a:gd name="T47" fmla="*/ 159 h 169"/>
                  <a:gd name="T48" fmla="*/ 93 w 115"/>
                  <a:gd name="T49" fmla="*/ 163 h 169"/>
                  <a:gd name="T50" fmla="*/ 96 w 115"/>
                  <a:gd name="T51" fmla="*/ 167 h 169"/>
                  <a:gd name="T52" fmla="*/ 96 w 115"/>
                  <a:gd name="T53" fmla="*/ 167 h 169"/>
                  <a:gd name="T54" fmla="*/ 97 w 115"/>
                  <a:gd name="T55" fmla="*/ 168 h 169"/>
                  <a:gd name="T56" fmla="*/ 98 w 115"/>
                  <a:gd name="T57" fmla="*/ 169 h 169"/>
                  <a:gd name="T58" fmla="*/ 99 w 115"/>
                  <a:gd name="T59" fmla="*/ 168 h 169"/>
                  <a:gd name="T60" fmla="*/ 102 w 115"/>
                  <a:gd name="T61" fmla="*/ 167 h 169"/>
                  <a:gd name="T62" fmla="*/ 104 w 115"/>
                  <a:gd name="T63" fmla="*/ 163 h 169"/>
                  <a:gd name="T64" fmla="*/ 106 w 115"/>
                  <a:gd name="T65" fmla="*/ 157 h 169"/>
                  <a:gd name="T66" fmla="*/ 110 w 115"/>
                  <a:gd name="T67" fmla="*/ 141 h 169"/>
                  <a:gd name="T68" fmla="*/ 114 w 115"/>
                  <a:gd name="T69" fmla="*/ 125 h 169"/>
                  <a:gd name="T70" fmla="*/ 114 w 115"/>
                  <a:gd name="T71" fmla="*/ 125 h 169"/>
                  <a:gd name="T72" fmla="*/ 115 w 115"/>
                  <a:gd name="T73" fmla="*/ 116 h 169"/>
                  <a:gd name="T74" fmla="*/ 115 w 115"/>
                  <a:gd name="T75" fmla="*/ 105 h 169"/>
                  <a:gd name="T76" fmla="*/ 115 w 115"/>
                  <a:gd name="T77" fmla="*/ 93 h 169"/>
                  <a:gd name="T78" fmla="*/ 113 w 115"/>
                  <a:gd name="T79" fmla="*/ 82 h 169"/>
                  <a:gd name="T80" fmla="*/ 110 w 115"/>
                  <a:gd name="T81" fmla="*/ 60 h 169"/>
                  <a:gd name="T82" fmla="*/ 106 w 115"/>
                  <a:gd name="T83" fmla="*/ 44 h 169"/>
                  <a:gd name="T84" fmla="*/ 106 w 115"/>
                  <a:gd name="T85" fmla="*/ 44 h 169"/>
                  <a:gd name="T86" fmla="*/ 99 w 115"/>
                  <a:gd name="T87" fmla="*/ 31 h 169"/>
                  <a:gd name="T88" fmla="*/ 94 w 115"/>
                  <a:gd name="T89" fmla="*/ 23 h 169"/>
                  <a:gd name="T90" fmla="*/ 89 w 115"/>
                  <a:gd name="T91" fmla="*/ 15 h 169"/>
                  <a:gd name="T92" fmla="*/ 82 w 115"/>
                  <a:gd name="T93" fmla="*/ 8 h 169"/>
                  <a:gd name="T94" fmla="*/ 79 w 115"/>
                  <a:gd name="T95" fmla="*/ 5 h 169"/>
                  <a:gd name="T96" fmla="*/ 75 w 115"/>
                  <a:gd name="T97" fmla="*/ 2 h 169"/>
                  <a:gd name="T98" fmla="*/ 72 w 115"/>
                  <a:gd name="T99" fmla="*/ 1 h 169"/>
                  <a:gd name="T100" fmla="*/ 68 w 115"/>
                  <a:gd name="T101" fmla="*/ 0 h 169"/>
                  <a:gd name="T102" fmla="*/ 64 w 115"/>
                  <a:gd name="T103" fmla="*/ 1 h 169"/>
                  <a:gd name="T104" fmla="*/ 60 w 115"/>
                  <a:gd name="T105" fmla="*/ 2 h 169"/>
                  <a:gd name="T106" fmla="*/ 60 w 115"/>
                  <a:gd name="T107" fmla="*/ 2 h 169"/>
                  <a:gd name="T108" fmla="*/ 57 w 115"/>
                  <a:gd name="T109" fmla="*/ 7 h 169"/>
                  <a:gd name="T110" fmla="*/ 49 w 115"/>
                  <a:gd name="T111" fmla="*/ 15 h 169"/>
                  <a:gd name="T112" fmla="*/ 45 w 115"/>
                  <a:gd name="T113" fmla="*/ 19 h 169"/>
                  <a:gd name="T114" fmla="*/ 39 w 115"/>
                  <a:gd name="T115" fmla="*/ 22 h 169"/>
                  <a:gd name="T116" fmla="*/ 34 w 115"/>
                  <a:gd name="T117" fmla="*/ 23 h 169"/>
                  <a:gd name="T118" fmla="*/ 30 w 115"/>
                  <a:gd name="T119" fmla="*/ 23 h 169"/>
                  <a:gd name="T120" fmla="*/ 30 w 115"/>
                  <a:gd name="T121" fmla="*/ 23 h 16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15" h="169">
                    <a:moveTo>
                      <a:pt x="30" y="23"/>
                    </a:moveTo>
                    <a:lnTo>
                      <a:pt x="30" y="23"/>
                    </a:lnTo>
                    <a:lnTo>
                      <a:pt x="26" y="23"/>
                    </a:lnTo>
                    <a:lnTo>
                      <a:pt x="21" y="24"/>
                    </a:lnTo>
                    <a:lnTo>
                      <a:pt x="16" y="27"/>
                    </a:lnTo>
                    <a:lnTo>
                      <a:pt x="11" y="31"/>
                    </a:lnTo>
                    <a:lnTo>
                      <a:pt x="7" y="37"/>
                    </a:lnTo>
                    <a:lnTo>
                      <a:pt x="4" y="44"/>
                    </a:lnTo>
                    <a:lnTo>
                      <a:pt x="1" y="52"/>
                    </a:lnTo>
                    <a:lnTo>
                      <a:pt x="0" y="63"/>
                    </a:lnTo>
                    <a:lnTo>
                      <a:pt x="0" y="67"/>
                    </a:lnTo>
                    <a:lnTo>
                      <a:pt x="1" y="72"/>
                    </a:lnTo>
                    <a:lnTo>
                      <a:pt x="4" y="82"/>
                    </a:lnTo>
                    <a:lnTo>
                      <a:pt x="10" y="92"/>
                    </a:lnTo>
                    <a:lnTo>
                      <a:pt x="16" y="101"/>
                    </a:lnTo>
                    <a:lnTo>
                      <a:pt x="24" y="109"/>
                    </a:lnTo>
                    <a:lnTo>
                      <a:pt x="32" y="117"/>
                    </a:lnTo>
                    <a:lnTo>
                      <a:pt x="40" y="124"/>
                    </a:lnTo>
                    <a:lnTo>
                      <a:pt x="48" y="129"/>
                    </a:lnTo>
                    <a:lnTo>
                      <a:pt x="63" y="139"/>
                    </a:lnTo>
                    <a:lnTo>
                      <a:pt x="77" y="149"/>
                    </a:lnTo>
                    <a:lnTo>
                      <a:pt x="88" y="159"/>
                    </a:lnTo>
                    <a:lnTo>
                      <a:pt x="93" y="163"/>
                    </a:lnTo>
                    <a:lnTo>
                      <a:pt x="96" y="167"/>
                    </a:lnTo>
                    <a:lnTo>
                      <a:pt x="97" y="168"/>
                    </a:lnTo>
                    <a:lnTo>
                      <a:pt x="98" y="169"/>
                    </a:lnTo>
                    <a:lnTo>
                      <a:pt x="99" y="168"/>
                    </a:lnTo>
                    <a:lnTo>
                      <a:pt x="102" y="167"/>
                    </a:lnTo>
                    <a:lnTo>
                      <a:pt x="104" y="163"/>
                    </a:lnTo>
                    <a:lnTo>
                      <a:pt x="106" y="157"/>
                    </a:lnTo>
                    <a:lnTo>
                      <a:pt x="110" y="141"/>
                    </a:lnTo>
                    <a:lnTo>
                      <a:pt x="114" y="125"/>
                    </a:lnTo>
                    <a:lnTo>
                      <a:pt x="115" y="116"/>
                    </a:lnTo>
                    <a:lnTo>
                      <a:pt x="115" y="105"/>
                    </a:lnTo>
                    <a:lnTo>
                      <a:pt x="115" y="93"/>
                    </a:lnTo>
                    <a:lnTo>
                      <a:pt x="113" y="82"/>
                    </a:lnTo>
                    <a:lnTo>
                      <a:pt x="110" y="60"/>
                    </a:lnTo>
                    <a:lnTo>
                      <a:pt x="106" y="44"/>
                    </a:lnTo>
                    <a:lnTo>
                      <a:pt x="99" y="31"/>
                    </a:lnTo>
                    <a:lnTo>
                      <a:pt x="94" y="23"/>
                    </a:lnTo>
                    <a:lnTo>
                      <a:pt x="89" y="15"/>
                    </a:lnTo>
                    <a:lnTo>
                      <a:pt x="82" y="8"/>
                    </a:lnTo>
                    <a:lnTo>
                      <a:pt x="79" y="5"/>
                    </a:lnTo>
                    <a:lnTo>
                      <a:pt x="75" y="2"/>
                    </a:lnTo>
                    <a:lnTo>
                      <a:pt x="72" y="1"/>
                    </a:lnTo>
                    <a:lnTo>
                      <a:pt x="68" y="0"/>
                    </a:lnTo>
                    <a:lnTo>
                      <a:pt x="64" y="1"/>
                    </a:lnTo>
                    <a:lnTo>
                      <a:pt x="60" y="2"/>
                    </a:lnTo>
                    <a:lnTo>
                      <a:pt x="57" y="7"/>
                    </a:lnTo>
                    <a:lnTo>
                      <a:pt x="49" y="15"/>
                    </a:lnTo>
                    <a:lnTo>
                      <a:pt x="45" y="19"/>
                    </a:lnTo>
                    <a:lnTo>
                      <a:pt x="39" y="22"/>
                    </a:lnTo>
                    <a:lnTo>
                      <a:pt x="34" y="23"/>
                    </a:lnTo>
                    <a:lnTo>
                      <a:pt x="30" y="23"/>
                    </a:lnTo>
                    <a:close/>
                  </a:path>
                </a:pathLst>
              </a:custGeom>
              <a:solidFill>
                <a:srgbClr val="DED7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0" name="Freeform 115">
                <a:extLst>
                  <a:ext uri="{FF2B5EF4-FFF2-40B4-BE49-F238E27FC236}">
                    <a16:creationId xmlns:a16="http://schemas.microsoft.com/office/drawing/2014/main" id="{17516D04-8041-4F29-8ACC-87CA66F310A9}"/>
                  </a:ext>
                </a:extLst>
              </p:cNvPr>
              <p:cNvSpPr>
                <a:spLocks/>
              </p:cNvSpPr>
              <p:nvPr/>
            </p:nvSpPr>
            <p:spPr bwMode="auto">
              <a:xfrm>
                <a:off x="3753" y="1299"/>
                <a:ext cx="111" cy="165"/>
              </a:xfrm>
              <a:custGeom>
                <a:avLst/>
                <a:gdLst>
                  <a:gd name="T0" fmla="*/ 29 w 111"/>
                  <a:gd name="T1" fmla="*/ 24 h 165"/>
                  <a:gd name="T2" fmla="*/ 29 w 111"/>
                  <a:gd name="T3" fmla="*/ 24 h 165"/>
                  <a:gd name="T4" fmla="*/ 25 w 111"/>
                  <a:gd name="T5" fmla="*/ 24 h 165"/>
                  <a:gd name="T6" fmla="*/ 20 w 111"/>
                  <a:gd name="T7" fmla="*/ 25 h 165"/>
                  <a:gd name="T8" fmla="*/ 15 w 111"/>
                  <a:gd name="T9" fmla="*/ 28 h 165"/>
                  <a:gd name="T10" fmla="*/ 11 w 111"/>
                  <a:gd name="T11" fmla="*/ 32 h 165"/>
                  <a:gd name="T12" fmla="*/ 7 w 111"/>
                  <a:gd name="T13" fmla="*/ 37 h 165"/>
                  <a:gd name="T14" fmla="*/ 3 w 111"/>
                  <a:gd name="T15" fmla="*/ 44 h 165"/>
                  <a:gd name="T16" fmla="*/ 1 w 111"/>
                  <a:gd name="T17" fmla="*/ 52 h 165"/>
                  <a:gd name="T18" fmla="*/ 0 w 111"/>
                  <a:gd name="T19" fmla="*/ 62 h 165"/>
                  <a:gd name="T20" fmla="*/ 0 w 111"/>
                  <a:gd name="T21" fmla="*/ 62 h 165"/>
                  <a:gd name="T22" fmla="*/ 0 w 111"/>
                  <a:gd name="T23" fmla="*/ 67 h 165"/>
                  <a:gd name="T24" fmla="*/ 1 w 111"/>
                  <a:gd name="T25" fmla="*/ 72 h 165"/>
                  <a:gd name="T26" fmla="*/ 4 w 111"/>
                  <a:gd name="T27" fmla="*/ 81 h 165"/>
                  <a:gd name="T28" fmla="*/ 9 w 111"/>
                  <a:gd name="T29" fmla="*/ 90 h 165"/>
                  <a:gd name="T30" fmla="*/ 15 w 111"/>
                  <a:gd name="T31" fmla="*/ 99 h 165"/>
                  <a:gd name="T32" fmla="*/ 23 w 111"/>
                  <a:gd name="T33" fmla="*/ 107 h 165"/>
                  <a:gd name="T34" fmla="*/ 30 w 111"/>
                  <a:gd name="T35" fmla="*/ 115 h 165"/>
                  <a:gd name="T36" fmla="*/ 38 w 111"/>
                  <a:gd name="T37" fmla="*/ 122 h 165"/>
                  <a:gd name="T38" fmla="*/ 47 w 111"/>
                  <a:gd name="T39" fmla="*/ 127 h 165"/>
                  <a:gd name="T40" fmla="*/ 47 w 111"/>
                  <a:gd name="T41" fmla="*/ 127 h 165"/>
                  <a:gd name="T42" fmla="*/ 61 w 111"/>
                  <a:gd name="T43" fmla="*/ 136 h 165"/>
                  <a:gd name="T44" fmla="*/ 74 w 111"/>
                  <a:gd name="T45" fmla="*/ 146 h 165"/>
                  <a:gd name="T46" fmla="*/ 85 w 111"/>
                  <a:gd name="T47" fmla="*/ 155 h 165"/>
                  <a:gd name="T48" fmla="*/ 92 w 111"/>
                  <a:gd name="T49" fmla="*/ 164 h 165"/>
                  <a:gd name="T50" fmla="*/ 92 w 111"/>
                  <a:gd name="T51" fmla="*/ 164 h 165"/>
                  <a:gd name="T52" fmla="*/ 94 w 111"/>
                  <a:gd name="T53" fmla="*/ 165 h 165"/>
                  <a:gd name="T54" fmla="*/ 95 w 111"/>
                  <a:gd name="T55" fmla="*/ 165 h 165"/>
                  <a:gd name="T56" fmla="*/ 96 w 111"/>
                  <a:gd name="T57" fmla="*/ 165 h 165"/>
                  <a:gd name="T58" fmla="*/ 98 w 111"/>
                  <a:gd name="T59" fmla="*/ 164 h 165"/>
                  <a:gd name="T60" fmla="*/ 100 w 111"/>
                  <a:gd name="T61" fmla="*/ 160 h 165"/>
                  <a:gd name="T62" fmla="*/ 103 w 111"/>
                  <a:gd name="T63" fmla="*/ 154 h 165"/>
                  <a:gd name="T64" fmla="*/ 107 w 111"/>
                  <a:gd name="T65" fmla="*/ 139 h 165"/>
                  <a:gd name="T66" fmla="*/ 110 w 111"/>
                  <a:gd name="T67" fmla="*/ 123 h 165"/>
                  <a:gd name="T68" fmla="*/ 110 w 111"/>
                  <a:gd name="T69" fmla="*/ 123 h 165"/>
                  <a:gd name="T70" fmla="*/ 111 w 111"/>
                  <a:gd name="T71" fmla="*/ 113 h 165"/>
                  <a:gd name="T72" fmla="*/ 111 w 111"/>
                  <a:gd name="T73" fmla="*/ 103 h 165"/>
                  <a:gd name="T74" fmla="*/ 110 w 111"/>
                  <a:gd name="T75" fmla="*/ 81 h 165"/>
                  <a:gd name="T76" fmla="*/ 106 w 111"/>
                  <a:gd name="T77" fmla="*/ 60 h 165"/>
                  <a:gd name="T78" fmla="*/ 102 w 111"/>
                  <a:gd name="T79" fmla="*/ 44 h 165"/>
                  <a:gd name="T80" fmla="*/ 102 w 111"/>
                  <a:gd name="T81" fmla="*/ 44 h 165"/>
                  <a:gd name="T82" fmla="*/ 95 w 111"/>
                  <a:gd name="T83" fmla="*/ 31 h 165"/>
                  <a:gd name="T84" fmla="*/ 91 w 111"/>
                  <a:gd name="T85" fmla="*/ 23 h 165"/>
                  <a:gd name="T86" fmla="*/ 85 w 111"/>
                  <a:gd name="T87" fmla="*/ 15 h 165"/>
                  <a:gd name="T88" fmla="*/ 79 w 111"/>
                  <a:gd name="T89" fmla="*/ 8 h 165"/>
                  <a:gd name="T90" fmla="*/ 76 w 111"/>
                  <a:gd name="T91" fmla="*/ 5 h 165"/>
                  <a:gd name="T92" fmla="*/ 73 w 111"/>
                  <a:gd name="T93" fmla="*/ 2 h 165"/>
                  <a:gd name="T94" fmla="*/ 69 w 111"/>
                  <a:gd name="T95" fmla="*/ 1 h 165"/>
                  <a:gd name="T96" fmla="*/ 65 w 111"/>
                  <a:gd name="T97" fmla="*/ 0 h 165"/>
                  <a:gd name="T98" fmla="*/ 62 w 111"/>
                  <a:gd name="T99" fmla="*/ 0 h 165"/>
                  <a:gd name="T100" fmla="*/ 58 w 111"/>
                  <a:gd name="T101" fmla="*/ 2 h 165"/>
                  <a:gd name="T102" fmla="*/ 58 w 111"/>
                  <a:gd name="T103" fmla="*/ 2 h 165"/>
                  <a:gd name="T104" fmla="*/ 55 w 111"/>
                  <a:gd name="T105" fmla="*/ 7 h 165"/>
                  <a:gd name="T106" fmla="*/ 48 w 111"/>
                  <a:gd name="T107" fmla="*/ 15 h 165"/>
                  <a:gd name="T108" fmla="*/ 43 w 111"/>
                  <a:gd name="T109" fmla="*/ 19 h 165"/>
                  <a:gd name="T110" fmla="*/ 38 w 111"/>
                  <a:gd name="T111" fmla="*/ 22 h 165"/>
                  <a:gd name="T112" fmla="*/ 33 w 111"/>
                  <a:gd name="T113" fmla="*/ 24 h 165"/>
                  <a:gd name="T114" fmla="*/ 31 w 111"/>
                  <a:gd name="T115" fmla="*/ 24 h 165"/>
                  <a:gd name="T116" fmla="*/ 29 w 111"/>
                  <a:gd name="T117" fmla="*/ 24 h 165"/>
                  <a:gd name="T118" fmla="*/ 29 w 111"/>
                  <a:gd name="T119" fmla="*/ 24 h 16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11" h="165">
                    <a:moveTo>
                      <a:pt x="29" y="24"/>
                    </a:moveTo>
                    <a:lnTo>
                      <a:pt x="29" y="24"/>
                    </a:lnTo>
                    <a:lnTo>
                      <a:pt x="25" y="24"/>
                    </a:lnTo>
                    <a:lnTo>
                      <a:pt x="20" y="25"/>
                    </a:lnTo>
                    <a:lnTo>
                      <a:pt x="15" y="28"/>
                    </a:lnTo>
                    <a:lnTo>
                      <a:pt x="11" y="32"/>
                    </a:lnTo>
                    <a:lnTo>
                      <a:pt x="7" y="37"/>
                    </a:lnTo>
                    <a:lnTo>
                      <a:pt x="3" y="44"/>
                    </a:lnTo>
                    <a:lnTo>
                      <a:pt x="1" y="52"/>
                    </a:lnTo>
                    <a:lnTo>
                      <a:pt x="0" y="62"/>
                    </a:lnTo>
                    <a:lnTo>
                      <a:pt x="0" y="67"/>
                    </a:lnTo>
                    <a:lnTo>
                      <a:pt x="1" y="72"/>
                    </a:lnTo>
                    <a:lnTo>
                      <a:pt x="4" y="81"/>
                    </a:lnTo>
                    <a:lnTo>
                      <a:pt x="9" y="90"/>
                    </a:lnTo>
                    <a:lnTo>
                      <a:pt x="15" y="99"/>
                    </a:lnTo>
                    <a:lnTo>
                      <a:pt x="23" y="107"/>
                    </a:lnTo>
                    <a:lnTo>
                      <a:pt x="30" y="115"/>
                    </a:lnTo>
                    <a:lnTo>
                      <a:pt x="38" y="122"/>
                    </a:lnTo>
                    <a:lnTo>
                      <a:pt x="47" y="127"/>
                    </a:lnTo>
                    <a:lnTo>
                      <a:pt x="61" y="136"/>
                    </a:lnTo>
                    <a:lnTo>
                      <a:pt x="74" y="146"/>
                    </a:lnTo>
                    <a:lnTo>
                      <a:pt x="85" y="155"/>
                    </a:lnTo>
                    <a:lnTo>
                      <a:pt x="92" y="164"/>
                    </a:lnTo>
                    <a:lnTo>
                      <a:pt x="94" y="165"/>
                    </a:lnTo>
                    <a:lnTo>
                      <a:pt x="95" y="165"/>
                    </a:lnTo>
                    <a:lnTo>
                      <a:pt x="96" y="165"/>
                    </a:lnTo>
                    <a:lnTo>
                      <a:pt x="98" y="164"/>
                    </a:lnTo>
                    <a:lnTo>
                      <a:pt x="100" y="160"/>
                    </a:lnTo>
                    <a:lnTo>
                      <a:pt x="103" y="154"/>
                    </a:lnTo>
                    <a:lnTo>
                      <a:pt x="107" y="139"/>
                    </a:lnTo>
                    <a:lnTo>
                      <a:pt x="110" y="123"/>
                    </a:lnTo>
                    <a:lnTo>
                      <a:pt x="111" y="113"/>
                    </a:lnTo>
                    <a:lnTo>
                      <a:pt x="111" y="103"/>
                    </a:lnTo>
                    <a:lnTo>
                      <a:pt x="110" y="81"/>
                    </a:lnTo>
                    <a:lnTo>
                      <a:pt x="106" y="60"/>
                    </a:lnTo>
                    <a:lnTo>
                      <a:pt x="102" y="44"/>
                    </a:lnTo>
                    <a:lnTo>
                      <a:pt x="95" y="31"/>
                    </a:lnTo>
                    <a:lnTo>
                      <a:pt x="91" y="23"/>
                    </a:lnTo>
                    <a:lnTo>
                      <a:pt x="85" y="15"/>
                    </a:lnTo>
                    <a:lnTo>
                      <a:pt x="79" y="8"/>
                    </a:lnTo>
                    <a:lnTo>
                      <a:pt x="76" y="5"/>
                    </a:lnTo>
                    <a:lnTo>
                      <a:pt x="73" y="2"/>
                    </a:lnTo>
                    <a:lnTo>
                      <a:pt x="69" y="1"/>
                    </a:lnTo>
                    <a:lnTo>
                      <a:pt x="65" y="0"/>
                    </a:lnTo>
                    <a:lnTo>
                      <a:pt x="62" y="0"/>
                    </a:lnTo>
                    <a:lnTo>
                      <a:pt x="58" y="2"/>
                    </a:lnTo>
                    <a:lnTo>
                      <a:pt x="55" y="7"/>
                    </a:lnTo>
                    <a:lnTo>
                      <a:pt x="48" y="15"/>
                    </a:lnTo>
                    <a:lnTo>
                      <a:pt x="43" y="19"/>
                    </a:lnTo>
                    <a:lnTo>
                      <a:pt x="38" y="22"/>
                    </a:lnTo>
                    <a:lnTo>
                      <a:pt x="33" y="24"/>
                    </a:lnTo>
                    <a:lnTo>
                      <a:pt x="31" y="24"/>
                    </a:lnTo>
                    <a:lnTo>
                      <a:pt x="29" y="24"/>
                    </a:lnTo>
                    <a:close/>
                  </a:path>
                </a:pathLst>
              </a:custGeom>
              <a:solidFill>
                <a:srgbClr val="DCD4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1" name="Freeform 116">
                <a:extLst>
                  <a:ext uri="{FF2B5EF4-FFF2-40B4-BE49-F238E27FC236}">
                    <a16:creationId xmlns:a16="http://schemas.microsoft.com/office/drawing/2014/main" id="{7FDD61C9-4535-43A7-8A03-7D0D44195D43}"/>
                  </a:ext>
                </a:extLst>
              </p:cNvPr>
              <p:cNvSpPr>
                <a:spLocks/>
              </p:cNvSpPr>
              <p:nvPr/>
            </p:nvSpPr>
            <p:spPr bwMode="auto">
              <a:xfrm>
                <a:off x="3755" y="1300"/>
                <a:ext cx="108" cy="162"/>
              </a:xfrm>
              <a:custGeom>
                <a:avLst/>
                <a:gdLst>
                  <a:gd name="T0" fmla="*/ 56 w 108"/>
                  <a:gd name="T1" fmla="*/ 1 h 162"/>
                  <a:gd name="T2" fmla="*/ 56 w 108"/>
                  <a:gd name="T3" fmla="*/ 1 h 162"/>
                  <a:gd name="T4" fmla="*/ 54 w 108"/>
                  <a:gd name="T5" fmla="*/ 6 h 162"/>
                  <a:gd name="T6" fmla="*/ 47 w 108"/>
                  <a:gd name="T7" fmla="*/ 15 h 162"/>
                  <a:gd name="T8" fmla="*/ 42 w 108"/>
                  <a:gd name="T9" fmla="*/ 19 h 162"/>
                  <a:gd name="T10" fmla="*/ 37 w 108"/>
                  <a:gd name="T11" fmla="*/ 23 h 162"/>
                  <a:gd name="T12" fmla="*/ 33 w 108"/>
                  <a:gd name="T13" fmla="*/ 25 h 162"/>
                  <a:gd name="T14" fmla="*/ 30 w 108"/>
                  <a:gd name="T15" fmla="*/ 25 h 162"/>
                  <a:gd name="T16" fmla="*/ 29 w 108"/>
                  <a:gd name="T17" fmla="*/ 25 h 162"/>
                  <a:gd name="T18" fmla="*/ 29 w 108"/>
                  <a:gd name="T19" fmla="*/ 25 h 162"/>
                  <a:gd name="T20" fmla="*/ 24 w 108"/>
                  <a:gd name="T21" fmla="*/ 25 h 162"/>
                  <a:gd name="T22" fmla="*/ 20 w 108"/>
                  <a:gd name="T23" fmla="*/ 26 h 162"/>
                  <a:gd name="T24" fmla="*/ 15 w 108"/>
                  <a:gd name="T25" fmla="*/ 28 h 162"/>
                  <a:gd name="T26" fmla="*/ 11 w 108"/>
                  <a:gd name="T27" fmla="*/ 32 h 162"/>
                  <a:gd name="T28" fmla="*/ 7 w 108"/>
                  <a:gd name="T29" fmla="*/ 38 h 162"/>
                  <a:gd name="T30" fmla="*/ 4 w 108"/>
                  <a:gd name="T31" fmla="*/ 45 h 162"/>
                  <a:gd name="T32" fmla="*/ 1 w 108"/>
                  <a:gd name="T33" fmla="*/ 52 h 162"/>
                  <a:gd name="T34" fmla="*/ 0 w 108"/>
                  <a:gd name="T35" fmla="*/ 62 h 162"/>
                  <a:gd name="T36" fmla="*/ 0 w 108"/>
                  <a:gd name="T37" fmla="*/ 62 h 162"/>
                  <a:gd name="T38" fmla="*/ 1 w 108"/>
                  <a:gd name="T39" fmla="*/ 67 h 162"/>
                  <a:gd name="T40" fmla="*/ 1 w 108"/>
                  <a:gd name="T41" fmla="*/ 71 h 162"/>
                  <a:gd name="T42" fmla="*/ 4 w 108"/>
                  <a:gd name="T43" fmla="*/ 80 h 162"/>
                  <a:gd name="T44" fmla="*/ 9 w 108"/>
                  <a:gd name="T45" fmla="*/ 89 h 162"/>
                  <a:gd name="T46" fmla="*/ 16 w 108"/>
                  <a:gd name="T47" fmla="*/ 98 h 162"/>
                  <a:gd name="T48" fmla="*/ 23 w 108"/>
                  <a:gd name="T49" fmla="*/ 106 h 162"/>
                  <a:gd name="T50" fmla="*/ 30 w 108"/>
                  <a:gd name="T51" fmla="*/ 114 h 162"/>
                  <a:gd name="T52" fmla="*/ 38 w 108"/>
                  <a:gd name="T53" fmla="*/ 120 h 162"/>
                  <a:gd name="T54" fmla="*/ 46 w 108"/>
                  <a:gd name="T55" fmla="*/ 124 h 162"/>
                  <a:gd name="T56" fmla="*/ 46 w 108"/>
                  <a:gd name="T57" fmla="*/ 124 h 162"/>
                  <a:gd name="T58" fmla="*/ 59 w 108"/>
                  <a:gd name="T59" fmla="*/ 134 h 162"/>
                  <a:gd name="T60" fmla="*/ 72 w 108"/>
                  <a:gd name="T61" fmla="*/ 143 h 162"/>
                  <a:gd name="T62" fmla="*/ 83 w 108"/>
                  <a:gd name="T63" fmla="*/ 152 h 162"/>
                  <a:gd name="T64" fmla="*/ 90 w 108"/>
                  <a:gd name="T65" fmla="*/ 160 h 162"/>
                  <a:gd name="T66" fmla="*/ 90 w 108"/>
                  <a:gd name="T67" fmla="*/ 160 h 162"/>
                  <a:gd name="T68" fmla="*/ 91 w 108"/>
                  <a:gd name="T69" fmla="*/ 161 h 162"/>
                  <a:gd name="T70" fmla="*/ 92 w 108"/>
                  <a:gd name="T71" fmla="*/ 162 h 162"/>
                  <a:gd name="T72" fmla="*/ 94 w 108"/>
                  <a:gd name="T73" fmla="*/ 161 h 162"/>
                  <a:gd name="T74" fmla="*/ 96 w 108"/>
                  <a:gd name="T75" fmla="*/ 160 h 162"/>
                  <a:gd name="T76" fmla="*/ 98 w 108"/>
                  <a:gd name="T77" fmla="*/ 157 h 162"/>
                  <a:gd name="T78" fmla="*/ 100 w 108"/>
                  <a:gd name="T79" fmla="*/ 151 h 162"/>
                  <a:gd name="T80" fmla="*/ 104 w 108"/>
                  <a:gd name="T81" fmla="*/ 136 h 162"/>
                  <a:gd name="T82" fmla="*/ 107 w 108"/>
                  <a:gd name="T83" fmla="*/ 121 h 162"/>
                  <a:gd name="T84" fmla="*/ 107 w 108"/>
                  <a:gd name="T85" fmla="*/ 121 h 162"/>
                  <a:gd name="T86" fmla="*/ 108 w 108"/>
                  <a:gd name="T87" fmla="*/ 111 h 162"/>
                  <a:gd name="T88" fmla="*/ 108 w 108"/>
                  <a:gd name="T89" fmla="*/ 102 h 162"/>
                  <a:gd name="T90" fmla="*/ 107 w 108"/>
                  <a:gd name="T91" fmla="*/ 80 h 162"/>
                  <a:gd name="T92" fmla="*/ 103 w 108"/>
                  <a:gd name="T93" fmla="*/ 60 h 162"/>
                  <a:gd name="T94" fmla="*/ 99 w 108"/>
                  <a:gd name="T95" fmla="*/ 45 h 162"/>
                  <a:gd name="T96" fmla="*/ 99 w 108"/>
                  <a:gd name="T97" fmla="*/ 45 h 162"/>
                  <a:gd name="T98" fmla="*/ 93 w 108"/>
                  <a:gd name="T99" fmla="*/ 31 h 162"/>
                  <a:gd name="T100" fmla="*/ 89 w 108"/>
                  <a:gd name="T101" fmla="*/ 23 h 162"/>
                  <a:gd name="T102" fmla="*/ 83 w 108"/>
                  <a:gd name="T103" fmla="*/ 15 h 162"/>
                  <a:gd name="T104" fmla="*/ 78 w 108"/>
                  <a:gd name="T105" fmla="*/ 8 h 162"/>
                  <a:gd name="T106" fmla="*/ 74 w 108"/>
                  <a:gd name="T107" fmla="*/ 5 h 162"/>
                  <a:gd name="T108" fmla="*/ 71 w 108"/>
                  <a:gd name="T109" fmla="*/ 3 h 162"/>
                  <a:gd name="T110" fmla="*/ 68 w 108"/>
                  <a:gd name="T111" fmla="*/ 0 h 162"/>
                  <a:gd name="T112" fmla="*/ 64 w 108"/>
                  <a:gd name="T113" fmla="*/ 0 h 162"/>
                  <a:gd name="T114" fmla="*/ 60 w 108"/>
                  <a:gd name="T115" fmla="*/ 0 h 162"/>
                  <a:gd name="T116" fmla="*/ 56 w 108"/>
                  <a:gd name="T117" fmla="*/ 1 h 162"/>
                  <a:gd name="T118" fmla="*/ 56 w 108"/>
                  <a:gd name="T119" fmla="*/ 1 h 16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08" h="162">
                    <a:moveTo>
                      <a:pt x="56" y="1"/>
                    </a:moveTo>
                    <a:lnTo>
                      <a:pt x="56" y="1"/>
                    </a:lnTo>
                    <a:lnTo>
                      <a:pt x="54" y="6"/>
                    </a:lnTo>
                    <a:lnTo>
                      <a:pt x="47" y="15"/>
                    </a:lnTo>
                    <a:lnTo>
                      <a:pt x="42" y="19"/>
                    </a:lnTo>
                    <a:lnTo>
                      <a:pt x="37" y="23"/>
                    </a:lnTo>
                    <a:lnTo>
                      <a:pt x="33" y="25"/>
                    </a:lnTo>
                    <a:lnTo>
                      <a:pt x="30" y="25"/>
                    </a:lnTo>
                    <a:lnTo>
                      <a:pt x="29" y="25"/>
                    </a:lnTo>
                    <a:lnTo>
                      <a:pt x="24" y="25"/>
                    </a:lnTo>
                    <a:lnTo>
                      <a:pt x="20" y="26"/>
                    </a:lnTo>
                    <a:lnTo>
                      <a:pt x="15" y="28"/>
                    </a:lnTo>
                    <a:lnTo>
                      <a:pt x="11" y="32"/>
                    </a:lnTo>
                    <a:lnTo>
                      <a:pt x="7" y="38"/>
                    </a:lnTo>
                    <a:lnTo>
                      <a:pt x="4" y="45"/>
                    </a:lnTo>
                    <a:lnTo>
                      <a:pt x="1" y="52"/>
                    </a:lnTo>
                    <a:lnTo>
                      <a:pt x="0" y="62"/>
                    </a:lnTo>
                    <a:lnTo>
                      <a:pt x="1" y="67"/>
                    </a:lnTo>
                    <a:lnTo>
                      <a:pt x="1" y="71"/>
                    </a:lnTo>
                    <a:lnTo>
                      <a:pt x="4" y="80"/>
                    </a:lnTo>
                    <a:lnTo>
                      <a:pt x="9" y="89"/>
                    </a:lnTo>
                    <a:lnTo>
                      <a:pt x="16" y="98"/>
                    </a:lnTo>
                    <a:lnTo>
                      <a:pt x="23" y="106"/>
                    </a:lnTo>
                    <a:lnTo>
                      <a:pt x="30" y="114"/>
                    </a:lnTo>
                    <a:lnTo>
                      <a:pt x="38" y="120"/>
                    </a:lnTo>
                    <a:lnTo>
                      <a:pt x="46" y="124"/>
                    </a:lnTo>
                    <a:lnTo>
                      <a:pt x="59" y="134"/>
                    </a:lnTo>
                    <a:lnTo>
                      <a:pt x="72" y="143"/>
                    </a:lnTo>
                    <a:lnTo>
                      <a:pt x="83" y="152"/>
                    </a:lnTo>
                    <a:lnTo>
                      <a:pt x="90" y="160"/>
                    </a:lnTo>
                    <a:lnTo>
                      <a:pt x="91" y="161"/>
                    </a:lnTo>
                    <a:lnTo>
                      <a:pt x="92" y="162"/>
                    </a:lnTo>
                    <a:lnTo>
                      <a:pt x="94" y="161"/>
                    </a:lnTo>
                    <a:lnTo>
                      <a:pt x="96" y="160"/>
                    </a:lnTo>
                    <a:lnTo>
                      <a:pt x="98" y="157"/>
                    </a:lnTo>
                    <a:lnTo>
                      <a:pt x="100" y="151"/>
                    </a:lnTo>
                    <a:lnTo>
                      <a:pt x="104" y="136"/>
                    </a:lnTo>
                    <a:lnTo>
                      <a:pt x="107" y="121"/>
                    </a:lnTo>
                    <a:lnTo>
                      <a:pt x="108" y="111"/>
                    </a:lnTo>
                    <a:lnTo>
                      <a:pt x="108" y="102"/>
                    </a:lnTo>
                    <a:lnTo>
                      <a:pt x="107" y="80"/>
                    </a:lnTo>
                    <a:lnTo>
                      <a:pt x="103" y="60"/>
                    </a:lnTo>
                    <a:lnTo>
                      <a:pt x="99" y="45"/>
                    </a:lnTo>
                    <a:lnTo>
                      <a:pt x="93" y="31"/>
                    </a:lnTo>
                    <a:lnTo>
                      <a:pt x="89" y="23"/>
                    </a:lnTo>
                    <a:lnTo>
                      <a:pt x="83" y="15"/>
                    </a:lnTo>
                    <a:lnTo>
                      <a:pt x="78" y="8"/>
                    </a:lnTo>
                    <a:lnTo>
                      <a:pt x="74" y="5"/>
                    </a:lnTo>
                    <a:lnTo>
                      <a:pt x="71" y="3"/>
                    </a:lnTo>
                    <a:lnTo>
                      <a:pt x="68" y="0"/>
                    </a:lnTo>
                    <a:lnTo>
                      <a:pt x="64" y="0"/>
                    </a:lnTo>
                    <a:lnTo>
                      <a:pt x="60" y="0"/>
                    </a:lnTo>
                    <a:lnTo>
                      <a:pt x="56" y="1"/>
                    </a:lnTo>
                    <a:close/>
                  </a:path>
                </a:pathLst>
              </a:custGeom>
              <a:solidFill>
                <a:srgbClr val="D9D0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2" name="Freeform 117">
                <a:extLst>
                  <a:ext uri="{FF2B5EF4-FFF2-40B4-BE49-F238E27FC236}">
                    <a16:creationId xmlns:a16="http://schemas.microsoft.com/office/drawing/2014/main" id="{94E36D26-E981-4D98-B510-CC36EB3F6FAB}"/>
                  </a:ext>
                </a:extLst>
              </p:cNvPr>
              <p:cNvSpPr>
                <a:spLocks/>
              </p:cNvSpPr>
              <p:nvPr/>
            </p:nvSpPr>
            <p:spPr bwMode="auto">
              <a:xfrm>
                <a:off x="3831" y="1199"/>
                <a:ext cx="35" cy="92"/>
              </a:xfrm>
              <a:custGeom>
                <a:avLst/>
                <a:gdLst>
                  <a:gd name="T0" fmla="*/ 3 w 35"/>
                  <a:gd name="T1" fmla="*/ 19 h 92"/>
                  <a:gd name="T2" fmla="*/ 3 w 35"/>
                  <a:gd name="T3" fmla="*/ 19 h 92"/>
                  <a:gd name="T4" fmla="*/ 6 w 35"/>
                  <a:gd name="T5" fmla="*/ 33 h 92"/>
                  <a:gd name="T6" fmla="*/ 9 w 35"/>
                  <a:gd name="T7" fmla="*/ 46 h 92"/>
                  <a:gd name="T8" fmla="*/ 10 w 35"/>
                  <a:gd name="T9" fmla="*/ 59 h 92"/>
                  <a:gd name="T10" fmla="*/ 10 w 35"/>
                  <a:gd name="T11" fmla="*/ 59 h 92"/>
                  <a:gd name="T12" fmla="*/ 11 w 35"/>
                  <a:gd name="T13" fmla="*/ 70 h 92"/>
                  <a:gd name="T14" fmla="*/ 12 w 35"/>
                  <a:gd name="T15" fmla="*/ 79 h 92"/>
                  <a:gd name="T16" fmla="*/ 13 w 35"/>
                  <a:gd name="T17" fmla="*/ 83 h 92"/>
                  <a:gd name="T18" fmla="*/ 14 w 35"/>
                  <a:gd name="T19" fmla="*/ 87 h 92"/>
                  <a:gd name="T20" fmla="*/ 16 w 35"/>
                  <a:gd name="T21" fmla="*/ 89 h 92"/>
                  <a:gd name="T22" fmla="*/ 20 w 35"/>
                  <a:gd name="T23" fmla="*/ 91 h 92"/>
                  <a:gd name="T24" fmla="*/ 20 w 35"/>
                  <a:gd name="T25" fmla="*/ 91 h 92"/>
                  <a:gd name="T26" fmla="*/ 23 w 35"/>
                  <a:gd name="T27" fmla="*/ 92 h 92"/>
                  <a:gd name="T28" fmla="*/ 26 w 35"/>
                  <a:gd name="T29" fmla="*/ 90 h 92"/>
                  <a:gd name="T30" fmla="*/ 29 w 35"/>
                  <a:gd name="T31" fmla="*/ 86 h 92"/>
                  <a:gd name="T32" fmla="*/ 32 w 35"/>
                  <a:gd name="T33" fmla="*/ 81 h 92"/>
                  <a:gd name="T34" fmla="*/ 34 w 35"/>
                  <a:gd name="T35" fmla="*/ 75 h 92"/>
                  <a:gd name="T36" fmla="*/ 35 w 35"/>
                  <a:gd name="T37" fmla="*/ 67 h 92"/>
                  <a:gd name="T38" fmla="*/ 35 w 35"/>
                  <a:gd name="T39" fmla="*/ 59 h 92"/>
                  <a:gd name="T40" fmla="*/ 33 w 35"/>
                  <a:gd name="T41" fmla="*/ 51 h 92"/>
                  <a:gd name="T42" fmla="*/ 33 w 35"/>
                  <a:gd name="T43" fmla="*/ 51 h 92"/>
                  <a:gd name="T44" fmla="*/ 27 w 35"/>
                  <a:gd name="T45" fmla="*/ 34 h 92"/>
                  <a:gd name="T46" fmla="*/ 21 w 35"/>
                  <a:gd name="T47" fmla="*/ 20 h 92"/>
                  <a:gd name="T48" fmla="*/ 14 w 35"/>
                  <a:gd name="T49" fmla="*/ 10 h 92"/>
                  <a:gd name="T50" fmla="*/ 10 w 35"/>
                  <a:gd name="T51" fmla="*/ 4 h 92"/>
                  <a:gd name="T52" fmla="*/ 10 w 35"/>
                  <a:gd name="T53" fmla="*/ 4 h 92"/>
                  <a:gd name="T54" fmla="*/ 6 w 35"/>
                  <a:gd name="T55" fmla="*/ 1 h 92"/>
                  <a:gd name="T56" fmla="*/ 3 w 35"/>
                  <a:gd name="T57" fmla="*/ 0 h 92"/>
                  <a:gd name="T58" fmla="*/ 1 w 35"/>
                  <a:gd name="T59" fmla="*/ 0 h 92"/>
                  <a:gd name="T60" fmla="*/ 0 w 35"/>
                  <a:gd name="T61" fmla="*/ 2 h 92"/>
                  <a:gd name="T62" fmla="*/ 0 w 35"/>
                  <a:gd name="T63" fmla="*/ 6 h 92"/>
                  <a:gd name="T64" fmla="*/ 0 w 35"/>
                  <a:gd name="T65" fmla="*/ 11 h 92"/>
                  <a:gd name="T66" fmla="*/ 3 w 35"/>
                  <a:gd name="T67" fmla="*/ 19 h 92"/>
                  <a:gd name="T68" fmla="*/ 3 w 35"/>
                  <a:gd name="T69" fmla="*/ 19 h 9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 h="92">
                    <a:moveTo>
                      <a:pt x="3" y="19"/>
                    </a:moveTo>
                    <a:lnTo>
                      <a:pt x="3" y="19"/>
                    </a:lnTo>
                    <a:lnTo>
                      <a:pt x="6" y="33"/>
                    </a:lnTo>
                    <a:lnTo>
                      <a:pt x="9" y="46"/>
                    </a:lnTo>
                    <a:lnTo>
                      <a:pt x="10" y="59"/>
                    </a:lnTo>
                    <a:lnTo>
                      <a:pt x="11" y="70"/>
                    </a:lnTo>
                    <a:lnTo>
                      <a:pt x="12" y="79"/>
                    </a:lnTo>
                    <a:lnTo>
                      <a:pt x="13" y="83"/>
                    </a:lnTo>
                    <a:lnTo>
                      <a:pt x="14" y="87"/>
                    </a:lnTo>
                    <a:lnTo>
                      <a:pt x="16" y="89"/>
                    </a:lnTo>
                    <a:lnTo>
                      <a:pt x="20" y="91"/>
                    </a:lnTo>
                    <a:lnTo>
                      <a:pt x="23" y="92"/>
                    </a:lnTo>
                    <a:lnTo>
                      <a:pt x="26" y="90"/>
                    </a:lnTo>
                    <a:lnTo>
                      <a:pt x="29" y="86"/>
                    </a:lnTo>
                    <a:lnTo>
                      <a:pt x="32" y="81"/>
                    </a:lnTo>
                    <a:lnTo>
                      <a:pt x="34" y="75"/>
                    </a:lnTo>
                    <a:lnTo>
                      <a:pt x="35" y="67"/>
                    </a:lnTo>
                    <a:lnTo>
                      <a:pt x="35" y="59"/>
                    </a:lnTo>
                    <a:lnTo>
                      <a:pt x="33" y="51"/>
                    </a:lnTo>
                    <a:lnTo>
                      <a:pt x="27" y="34"/>
                    </a:lnTo>
                    <a:lnTo>
                      <a:pt x="21" y="20"/>
                    </a:lnTo>
                    <a:lnTo>
                      <a:pt x="14" y="10"/>
                    </a:lnTo>
                    <a:lnTo>
                      <a:pt x="10" y="4"/>
                    </a:lnTo>
                    <a:lnTo>
                      <a:pt x="6" y="1"/>
                    </a:lnTo>
                    <a:lnTo>
                      <a:pt x="3" y="0"/>
                    </a:lnTo>
                    <a:lnTo>
                      <a:pt x="1" y="0"/>
                    </a:lnTo>
                    <a:lnTo>
                      <a:pt x="0" y="2"/>
                    </a:lnTo>
                    <a:lnTo>
                      <a:pt x="0" y="6"/>
                    </a:lnTo>
                    <a:lnTo>
                      <a:pt x="0" y="11"/>
                    </a:lnTo>
                    <a:lnTo>
                      <a:pt x="3"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3" name="Freeform 118">
                <a:extLst>
                  <a:ext uri="{FF2B5EF4-FFF2-40B4-BE49-F238E27FC236}">
                    <a16:creationId xmlns:a16="http://schemas.microsoft.com/office/drawing/2014/main" id="{06B6CCC9-2F23-4611-962E-F421F4E83973}"/>
                  </a:ext>
                </a:extLst>
              </p:cNvPr>
              <p:cNvSpPr>
                <a:spLocks/>
              </p:cNvSpPr>
              <p:nvPr/>
            </p:nvSpPr>
            <p:spPr bwMode="auto">
              <a:xfrm>
                <a:off x="3831" y="1200"/>
                <a:ext cx="34" cy="90"/>
              </a:xfrm>
              <a:custGeom>
                <a:avLst/>
                <a:gdLst>
                  <a:gd name="T0" fmla="*/ 11 w 34"/>
                  <a:gd name="T1" fmla="*/ 58 h 90"/>
                  <a:gd name="T2" fmla="*/ 11 w 34"/>
                  <a:gd name="T3" fmla="*/ 58 h 90"/>
                  <a:gd name="T4" fmla="*/ 11 w 34"/>
                  <a:gd name="T5" fmla="*/ 68 h 90"/>
                  <a:gd name="T6" fmla="*/ 12 w 34"/>
                  <a:gd name="T7" fmla="*/ 77 h 90"/>
                  <a:gd name="T8" fmla="*/ 13 w 34"/>
                  <a:gd name="T9" fmla="*/ 81 h 90"/>
                  <a:gd name="T10" fmla="*/ 15 w 34"/>
                  <a:gd name="T11" fmla="*/ 85 h 90"/>
                  <a:gd name="T12" fmla="*/ 16 w 34"/>
                  <a:gd name="T13" fmla="*/ 88 h 90"/>
                  <a:gd name="T14" fmla="*/ 20 w 34"/>
                  <a:gd name="T15" fmla="*/ 90 h 90"/>
                  <a:gd name="T16" fmla="*/ 20 w 34"/>
                  <a:gd name="T17" fmla="*/ 90 h 90"/>
                  <a:gd name="T18" fmla="*/ 23 w 34"/>
                  <a:gd name="T19" fmla="*/ 90 h 90"/>
                  <a:gd name="T20" fmla="*/ 26 w 34"/>
                  <a:gd name="T21" fmla="*/ 88 h 90"/>
                  <a:gd name="T22" fmla="*/ 29 w 34"/>
                  <a:gd name="T23" fmla="*/ 85 h 90"/>
                  <a:gd name="T24" fmla="*/ 31 w 34"/>
                  <a:gd name="T25" fmla="*/ 80 h 90"/>
                  <a:gd name="T26" fmla="*/ 33 w 34"/>
                  <a:gd name="T27" fmla="*/ 73 h 90"/>
                  <a:gd name="T28" fmla="*/ 34 w 34"/>
                  <a:gd name="T29" fmla="*/ 66 h 90"/>
                  <a:gd name="T30" fmla="*/ 34 w 34"/>
                  <a:gd name="T31" fmla="*/ 58 h 90"/>
                  <a:gd name="T32" fmla="*/ 32 w 34"/>
                  <a:gd name="T33" fmla="*/ 50 h 90"/>
                  <a:gd name="T34" fmla="*/ 32 w 34"/>
                  <a:gd name="T35" fmla="*/ 50 h 90"/>
                  <a:gd name="T36" fmla="*/ 27 w 34"/>
                  <a:gd name="T37" fmla="*/ 33 h 90"/>
                  <a:gd name="T38" fmla="*/ 21 w 34"/>
                  <a:gd name="T39" fmla="*/ 20 h 90"/>
                  <a:gd name="T40" fmla="*/ 14 w 34"/>
                  <a:gd name="T41" fmla="*/ 10 h 90"/>
                  <a:gd name="T42" fmla="*/ 10 w 34"/>
                  <a:gd name="T43" fmla="*/ 4 h 90"/>
                  <a:gd name="T44" fmla="*/ 10 w 34"/>
                  <a:gd name="T45" fmla="*/ 4 h 90"/>
                  <a:gd name="T46" fmla="*/ 6 w 34"/>
                  <a:gd name="T47" fmla="*/ 1 h 90"/>
                  <a:gd name="T48" fmla="*/ 4 w 34"/>
                  <a:gd name="T49" fmla="*/ 0 h 90"/>
                  <a:gd name="T50" fmla="*/ 2 w 34"/>
                  <a:gd name="T51" fmla="*/ 0 h 90"/>
                  <a:gd name="T52" fmla="*/ 1 w 34"/>
                  <a:gd name="T53" fmla="*/ 2 h 90"/>
                  <a:gd name="T54" fmla="*/ 0 w 34"/>
                  <a:gd name="T55" fmla="*/ 5 h 90"/>
                  <a:gd name="T56" fmla="*/ 1 w 34"/>
                  <a:gd name="T57" fmla="*/ 11 h 90"/>
                  <a:gd name="T58" fmla="*/ 3 w 34"/>
                  <a:gd name="T59" fmla="*/ 19 h 90"/>
                  <a:gd name="T60" fmla="*/ 3 w 34"/>
                  <a:gd name="T61" fmla="*/ 19 h 90"/>
                  <a:gd name="T62" fmla="*/ 7 w 34"/>
                  <a:gd name="T63" fmla="*/ 33 h 90"/>
                  <a:gd name="T64" fmla="*/ 10 w 34"/>
                  <a:gd name="T65" fmla="*/ 45 h 90"/>
                  <a:gd name="T66" fmla="*/ 11 w 34"/>
                  <a:gd name="T67" fmla="*/ 58 h 90"/>
                  <a:gd name="T68" fmla="*/ 11 w 34"/>
                  <a:gd name="T69" fmla="*/ 58 h 9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4" h="90">
                    <a:moveTo>
                      <a:pt x="11" y="58"/>
                    </a:moveTo>
                    <a:lnTo>
                      <a:pt x="11" y="58"/>
                    </a:lnTo>
                    <a:lnTo>
                      <a:pt x="11" y="68"/>
                    </a:lnTo>
                    <a:lnTo>
                      <a:pt x="12" y="77"/>
                    </a:lnTo>
                    <a:lnTo>
                      <a:pt x="13" y="81"/>
                    </a:lnTo>
                    <a:lnTo>
                      <a:pt x="15" y="85"/>
                    </a:lnTo>
                    <a:lnTo>
                      <a:pt x="16" y="88"/>
                    </a:lnTo>
                    <a:lnTo>
                      <a:pt x="20" y="90"/>
                    </a:lnTo>
                    <a:lnTo>
                      <a:pt x="23" y="90"/>
                    </a:lnTo>
                    <a:lnTo>
                      <a:pt x="26" y="88"/>
                    </a:lnTo>
                    <a:lnTo>
                      <a:pt x="29" y="85"/>
                    </a:lnTo>
                    <a:lnTo>
                      <a:pt x="31" y="80"/>
                    </a:lnTo>
                    <a:lnTo>
                      <a:pt x="33" y="73"/>
                    </a:lnTo>
                    <a:lnTo>
                      <a:pt x="34" y="66"/>
                    </a:lnTo>
                    <a:lnTo>
                      <a:pt x="34" y="58"/>
                    </a:lnTo>
                    <a:lnTo>
                      <a:pt x="32" y="50"/>
                    </a:lnTo>
                    <a:lnTo>
                      <a:pt x="27" y="33"/>
                    </a:lnTo>
                    <a:lnTo>
                      <a:pt x="21" y="20"/>
                    </a:lnTo>
                    <a:lnTo>
                      <a:pt x="14" y="10"/>
                    </a:lnTo>
                    <a:lnTo>
                      <a:pt x="10" y="4"/>
                    </a:lnTo>
                    <a:lnTo>
                      <a:pt x="6" y="1"/>
                    </a:lnTo>
                    <a:lnTo>
                      <a:pt x="4" y="0"/>
                    </a:lnTo>
                    <a:lnTo>
                      <a:pt x="2" y="0"/>
                    </a:lnTo>
                    <a:lnTo>
                      <a:pt x="1" y="2"/>
                    </a:lnTo>
                    <a:lnTo>
                      <a:pt x="0" y="5"/>
                    </a:lnTo>
                    <a:lnTo>
                      <a:pt x="1" y="11"/>
                    </a:lnTo>
                    <a:lnTo>
                      <a:pt x="3" y="19"/>
                    </a:lnTo>
                    <a:lnTo>
                      <a:pt x="7" y="33"/>
                    </a:lnTo>
                    <a:lnTo>
                      <a:pt x="10" y="45"/>
                    </a:lnTo>
                    <a:lnTo>
                      <a:pt x="11" y="58"/>
                    </a:lnTo>
                    <a:close/>
                  </a:path>
                </a:pathLst>
              </a:custGeom>
              <a:solidFill>
                <a:srgbClr val="FBFA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4" name="Freeform 119">
                <a:extLst>
                  <a:ext uri="{FF2B5EF4-FFF2-40B4-BE49-F238E27FC236}">
                    <a16:creationId xmlns:a16="http://schemas.microsoft.com/office/drawing/2014/main" id="{7A864A91-EB5D-40F8-B6C2-39A507986CB8}"/>
                  </a:ext>
                </a:extLst>
              </p:cNvPr>
              <p:cNvSpPr>
                <a:spLocks/>
              </p:cNvSpPr>
              <p:nvPr/>
            </p:nvSpPr>
            <p:spPr bwMode="auto">
              <a:xfrm>
                <a:off x="3832" y="1201"/>
                <a:ext cx="32" cy="88"/>
              </a:xfrm>
              <a:custGeom>
                <a:avLst/>
                <a:gdLst>
                  <a:gd name="T0" fmla="*/ 10 w 32"/>
                  <a:gd name="T1" fmla="*/ 57 h 88"/>
                  <a:gd name="T2" fmla="*/ 10 w 32"/>
                  <a:gd name="T3" fmla="*/ 57 h 88"/>
                  <a:gd name="T4" fmla="*/ 11 w 32"/>
                  <a:gd name="T5" fmla="*/ 67 h 88"/>
                  <a:gd name="T6" fmla="*/ 12 w 32"/>
                  <a:gd name="T7" fmla="*/ 76 h 88"/>
                  <a:gd name="T8" fmla="*/ 14 w 32"/>
                  <a:gd name="T9" fmla="*/ 83 h 88"/>
                  <a:gd name="T10" fmla="*/ 16 w 32"/>
                  <a:gd name="T11" fmla="*/ 86 h 88"/>
                  <a:gd name="T12" fmla="*/ 19 w 32"/>
                  <a:gd name="T13" fmla="*/ 88 h 88"/>
                  <a:gd name="T14" fmla="*/ 19 w 32"/>
                  <a:gd name="T15" fmla="*/ 88 h 88"/>
                  <a:gd name="T16" fmla="*/ 22 w 32"/>
                  <a:gd name="T17" fmla="*/ 88 h 88"/>
                  <a:gd name="T18" fmla="*/ 25 w 32"/>
                  <a:gd name="T19" fmla="*/ 86 h 88"/>
                  <a:gd name="T20" fmla="*/ 27 w 32"/>
                  <a:gd name="T21" fmla="*/ 83 h 88"/>
                  <a:gd name="T22" fmla="*/ 30 w 32"/>
                  <a:gd name="T23" fmla="*/ 78 h 88"/>
                  <a:gd name="T24" fmla="*/ 32 w 32"/>
                  <a:gd name="T25" fmla="*/ 72 h 88"/>
                  <a:gd name="T26" fmla="*/ 32 w 32"/>
                  <a:gd name="T27" fmla="*/ 65 h 88"/>
                  <a:gd name="T28" fmla="*/ 32 w 32"/>
                  <a:gd name="T29" fmla="*/ 57 h 88"/>
                  <a:gd name="T30" fmla="*/ 31 w 32"/>
                  <a:gd name="T31" fmla="*/ 49 h 88"/>
                  <a:gd name="T32" fmla="*/ 31 w 32"/>
                  <a:gd name="T33" fmla="*/ 49 h 88"/>
                  <a:gd name="T34" fmla="*/ 25 w 32"/>
                  <a:gd name="T35" fmla="*/ 32 h 88"/>
                  <a:gd name="T36" fmla="*/ 19 w 32"/>
                  <a:gd name="T37" fmla="*/ 19 h 88"/>
                  <a:gd name="T38" fmla="*/ 13 w 32"/>
                  <a:gd name="T39" fmla="*/ 9 h 88"/>
                  <a:gd name="T40" fmla="*/ 9 w 32"/>
                  <a:gd name="T41" fmla="*/ 3 h 88"/>
                  <a:gd name="T42" fmla="*/ 9 w 32"/>
                  <a:gd name="T43" fmla="*/ 3 h 88"/>
                  <a:gd name="T44" fmla="*/ 5 w 32"/>
                  <a:gd name="T45" fmla="*/ 0 h 88"/>
                  <a:gd name="T46" fmla="*/ 3 w 32"/>
                  <a:gd name="T47" fmla="*/ 0 h 88"/>
                  <a:gd name="T48" fmla="*/ 2 w 32"/>
                  <a:gd name="T49" fmla="*/ 0 h 88"/>
                  <a:gd name="T50" fmla="*/ 0 w 32"/>
                  <a:gd name="T51" fmla="*/ 2 h 88"/>
                  <a:gd name="T52" fmla="*/ 0 w 32"/>
                  <a:gd name="T53" fmla="*/ 5 h 88"/>
                  <a:gd name="T54" fmla="*/ 1 w 32"/>
                  <a:gd name="T55" fmla="*/ 10 h 88"/>
                  <a:gd name="T56" fmla="*/ 3 w 32"/>
                  <a:gd name="T57" fmla="*/ 18 h 88"/>
                  <a:gd name="T58" fmla="*/ 3 w 32"/>
                  <a:gd name="T59" fmla="*/ 18 h 88"/>
                  <a:gd name="T60" fmla="*/ 6 w 32"/>
                  <a:gd name="T61" fmla="*/ 32 h 88"/>
                  <a:gd name="T62" fmla="*/ 9 w 32"/>
                  <a:gd name="T63" fmla="*/ 44 h 88"/>
                  <a:gd name="T64" fmla="*/ 10 w 32"/>
                  <a:gd name="T65" fmla="*/ 57 h 88"/>
                  <a:gd name="T66" fmla="*/ 10 w 32"/>
                  <a:gd name="T67" fmla="*/ 57 h 8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2" h="88">
                    <a:moveTo>
                      <a:pt x="10" y="57"/>
                    </a:moveTo>
                    <a:lnTo>
                      <a:pt x="10" y="57"/>
                    </a:lnTo>
                    <a:lnTo>
                      <a:pt x="11" y="67"/>
                    </a:lnTo>
                    <a:lnTo>
                      <a:pt x="12" y="76"/>
                    </a:lnTo>
                    <a:lnTo>
                      <a:pt x="14" y="83"/>
                    </a:lnTo>
                    <a:lnTo>
                      <a:pt x="16" y="86"/>
                    </a:lnTo>
                    <a:lnTo>
                      <a:pt x="19" y="88"/>
                    </a:lnTo>
                    <a:lnTo>
                      <a:pt x="22" y="88"/>
                    </a:lnTo>
                    <a:lnTo>
                      <a:pt x="25" y="86"/>
                    </a:lnTo>
                    <a:lnTo>
                      <a:pt x="27" y="83"/>
                    </a:lnTo>
                    <a:lnTo>
                      <a:pt x="30" y="78"/>
                    </a:lnTo>
                    <a:lnTo>
                      <a:pt x="32" y="72"/>
                    </a:lnTo>
                    <a:lnTo>
                      <a:pt x="32" y="65"/>
                    </a:lnTo>
                    <a:lnTo>
                      <a:pt x="32" y="57"/>
                    </a:lnTo>
                    <a:lnTo>
                      <a:pt x="31" y="49"/>
                    </a:lnTo>
                    <a:lnTo>
                      <a:pt x="25" y="32"/>
                    </a:lnTo>
                    <a:lnTo>
                      <a:pt x="19" y="19"/>
                    </a:lnTo>
                    <a:lnTo>
                      <a:pt x="13" y="9"/>
                    </a:lnTo>
                    <a:lnTo>
                      <a:pt x="9" y="3"/>
                    </a:lnTo>
                    <a:lnTo>
                      <a:pt x="5" y="0"/>
                    </a:lnTo>
                    <a:lnTo>
                      <a:pt x="3" y="0"/>
                    </a:lnTo>
                    <a:lnTo>
                      <a:pt x="2" y="0"/>
                    </a:lnTo>
                    <a:lnTo>
                      <a:pt x="0" y="2"/>
                    </a:lnTo>
                    <a:lnTo>
                      <a:pt x="0" y="5"/>
                    </a:lnTo>
                    <a:lnTo>
                      <a:pt x="1" y="10"/>
                    </a:lnTo>
                    <a:lnTo>
                      <a:pt x="3" y="18"/>
                    </a:lnTo>
                    <a:lnTo>
                      <a:pt x="6" y="32"/>
                    </a:lnTo>
                    <a:lnTo>
                      <a:pt x="9" y="44"/>
                    </a:lnTo>
                    <a:lnTo>
                      <a:pt x="10" y="57"/>
                    </a:lnTo>
                    <a:close/>
                  </a:path>
                </a:pathLst>
              </a:custGeom>
              <a:solidFill>
                <a:srgbClr val="F7F4F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5" name="Freeform 120">
                <a:extLst>
                  <a:ext uri="{FF2B5EF4-FFF2-40B4-BE49-F238E27FC236}">
                    <a16:creationId xmlns:a16="http://schemas.microsoft.com/office/drawing/2014/main" id="{29CD610C-35C6-4AD6-8157-70228B0D4A30}"/>
                  </a:ext>
                </a:extLst>
              </p:cNvPr>
              <p:cNvSpPr>
                <a:spLocks/>
              </p:cNvSpPr>
              <p:nvPr/>
            </p:nvSpPr>
            <p:spPr bwMode="auto">
              <a:xfrm>
                <a:off x="3833" y="1202"/>
                <a:ext cx="31" cy="86"/>
              </a:xfrm>
              <a:custGeom>
                <a:avLst/>
                <a:gdLst>
                  <a:gd name="T0" fmla="*/ 10 w 31"/>
                  <a:gd name="T1" fmla="*/ 56 h 86"/>
                  <a:gd name="T2" fmla="*/ 10 w 31"/>
                  <a:gd name="T3" fmla="*/ 56 h 86"/>
                  <a:gd name="T4" fmla="*/ 10 w 31"/>
                  <a:gd name="T5" fmla="*/ 65 h 86"/>
                  <a:gd name="T6" fmla="*/ 11 w 31"/>
                  <a:gd name="T7" fmla="*/ 74 h 86"/>
                  <a:gd name="T8" fmla="*/ 13 w 31"/>
                  <a:gd name="T9" fmla="*/ 81 h 86"/>
                  <a:gd name="T10" fmla="*/ 15 w 31"/>
                  <a:gd name="T11" fmla="*/ 84 h 86"/>
                  <a:gd name="T12" fmla="*/ 18 w 31"/>
                  <a:gd name="T13" fmla="*/ 86 h 86"/>
                  <a:gd name="T14" fmla="*/ 18 w 31"/>
                  <a:gd name="T15" fmla="*/ 86 h 86"/>
                  <a:gd name="T16" fmla="*/ 21 w 31"/>
                  <a:gd name="T17" fmla="*/ 86 h 86"/>
                  <a:gd name="T18" fmla="*/ 24 w 31"/>
                  <a:gd name="T19" fmla="*/ 85 h 86"/>
                  <a:gd name="T20" fmla="*/ 26 w 31"/>
                  <a:gd name="T21" fmla="*/ 81 h 86"/>
                  <a:gd name="T22" fmla="*/ 28 w 31"/>
                  <a:gd name="T23" fmla="*/ 76 h 86"/>
                  <a:gd name="T24" fmla="*/ 30 w 31"/>
                  <a:gd name="T25" fmla="*/ 70 h 86"/>
                  <a:gd name="T26" fmla="*/ 31 w 31"/>
                  <a:gd name="T27" fmla="*/ 63 h 86"/>
                  <a:gd name="T28" fmla="*/ 30 w 31"/>
                  <a:gd name="T29" fmla="*/ 55 h 86"/>
                  <a:gd name="T30" fmla="*/ 29 w 31"/>
                  <a:gd name="T31" fmla="*/ 48 h 86"/>
                  <a:gd name="T32" fmla="*/ 29 w 31"/>
                  <a:gd name="T33" fmla="*/ 48 h 86"/>
                  <a:gd name="T34" fmla="*/ 24 w 31"/>
                  <a:gd name="T35" fmla="*/ 31 h 86"/>
                  <a:gd name="T36" fmla="*/ 18 w 31"/>
                  <a:gd name="T37" fmla="*/ 19 h 86"/>
                  <a:gd name="T38" fmla="*/ 12 w 31"/>
                  <a:gd name="T39" fmla="*/ 9 h 86"/>
                  <a:gd name="T40" fmla="*/ 8 w 31"/>
                  <a:gd name="T41" fmla="*/ 3 h 86"/>
                  <a:gd name="T42" fmla="*/ 8 w 31"/>
                  <a:gd name="T43" fmla="*/ 3 h 86"/>
                  <a:gd name="T44" fmla="*/ 5 w 31"/>
                  <a:gd name="T45" fmla="*/ 0 h 86"/>
                  <a:gd name="T46" fmla="*/ 3 w 31"/>
                  <a:gd name="T47" fmla="*/ 0 h 86"/>
                  <a:gd name="T48" fmla="*/ 1 w 31"/>
                  <a:gd name="T49" fmla="*/ 0 h 86"/>
                  <a:gd name="T50" fmla="*/ 0 w 31"/>
                  <a:gd name="T51" fmla="*/ 1 h 86"/>
                  <a:gd name="T52" fmla="*/ 0 w 31"/>
                  <a:gd name="T53" fmla="*/ 5 h 86"/>
                  <a:gd name="T54" fmla="*/ 0 w 31"/>
                  <a:gd name="T55" fmla="*/ 10 h 86"/>
                  <a:gd name="T56" fmla="*/ 2 w 31"/>
                  <a:gd name="T57" fmla="*/ 18 h 86"/>
                  <a:gd name="T58" fmla="*/ 2 w 31"/>
                  <a:gd name="T59" fmla="*/ 18 h 86"/>
                  <a:gd name="T60" fmla="*/ 6 w 31"/>
                  <a:gd name="T61" fmla="*/ 31 h 86"/>
                  <a:gd name="T62" fmla="*/ 8 w 31"/>
                  <a:gd name="T63" fmla="*/ 43 h 86"/>
                  <a:gd name="T64" fmla="*/ 10 w 31"/>
                  <a:gd name="T65" fmla="*/ 56 h 86"/>
                  <a:gd name="T66" fmla="*/ 10 w 31"/>
                  <a:gd name="T67" fmla="*/ 56 h 8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1" h="86">
                    <a:moveTo>
                      <a:pt x="10" y="56"/>
                    </a:moveTo>
                    <a:lnTo>
                      <a:pt x="10" y="56"/>
                    </a:lnTo>
                    <a:lnTo>
                      <a:pt x="10" y="65"/>
                    </a:lnTo>
                    <a:lnTo>
                      <a:pt x="11" y="74"/>
                    </a:lnTo>
                    <a:lnTo>
                      <a:pt x="13" y="81"/>
                    </a:lnTo>
                    <a:lnTo>
                      <a:pt x="15" y="84"/>
                    </a:lnTo>
                    <a:lnTo>
                      <a:pt x="18" y="86"/>
                    </a:lnTo>
                    <a:lnTo>
                      <a:pt x="21" y="86"/>
                    </a:lnTo>
                    <a:lnTo>
                      <a:pt x="24" y="85"/>
                    </a:lnTo>
                    <a:lnTo>
                      <a:pt x="26" y="81"/>
                    </a:lnTo>
                    <a:lnTo>
                      <a:pt x="28" y="76"/>
                    </a:lnTo>
                    <a:lnTo>
                      <a:pt x="30" y="70"/>
                    </a:lnTo>
                    <a:lnTo>
                      <a:pt x="31" y="63"/>
                    </a:lnTo>
                    <a:lnTo>
                      <a:pt x="30" y="55"/>
                    </a:lnTo>
                    <a:lnTo>
                      <a:pt x="29" y="48"/>
                    </a:lnTo>
                    <a:lnTo>
                      <a:pt x="24" y="31"/>
                    </a:lnTo>
                    <a:lnTo>
                      <a:pt x="18" y="19"/>
                    </a:lnTo>
                    <a:lnTo>
                      <a:pt x="12" y="9"/>
                    </a:lnTo>
                    <a:lnTo>
                      <a:pt x="8" y="3"/>
                    </a:lnTo>
                    <a:lnTo>
                      <a:pt x="5" y="0"/>
                    </a:lnTo>
                    <a:lnTo>
                      <a:pt x="3" y="0"/>
                    </a:lnTo>
                    <a:lnTo>
                      <a:pt x="1" y="0"/>
                    </a:lnTo>
                    <a:lnTo>
                      <a:pt x="0" y="1"/>
                    </a:lnTo>
                    <a:lnTo>
                      <a:pt x="0" y="5"/>
                    </a:lnTo>
                    <a:lnTo>
                      <a:pt x="0" y="10"/>
                    </a:lnTo>
                    <a:lnTo>
                      <a:pt x="2" y="18"/>
                    </a:lnTo>
                    <a:lnTo>
                      <a:pt x="6" y="31"/>
                    </a:lnTo>
                    <a:lnTo>
                      <a:pt x="8" y="43"/>
                    </a:lnTo>
                    <a:lnTo>
                      <a:pt x="10" y="56"/>
                    </a:lnTo>
                    <a:close/>
                  </a:path>
                </a:pathLst>
              </a:custGeom>
              <a:solidFill>
                <a:srgbClr val="F4F1E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6" name="Freeform 121">
                <a:extLst>
                  <a:ext uri="{FF2B5EF4-FFF2-40B4-BE49-F238E27FC236}">
                    <a16:creationId xmlns:a16="http://schemas.microsoft.com/office/drawing/2014/main" id="{F034B36D-8CDE-467B-9C11-AB284E00F2C8}"/>
                  </a:ext>
                </a:extLst>
              </p:cNvPr>
              <p:cNvSpPr>
                <a:spLocks/>
              </p:cNvSpPr>
              <p:nvPr/>
            </p:nvSpPr>
            <p:spPr bwMode="auto">
              <a:xfrm>
                <a:off x="3833" y="1202"/>
                <a:ext cx="30" cy="85"/>
              </a:xfrm>
              <a:custGeom>
                <a:avLst/>
                <a:gdLst>
                  <a:gd name="T0" fmla="*/ 10 w 30"/>
                  <a:gd name="T1" fmla="*/ 55 h 85"/>
                  <a:gd name="T2" fmla="*/ 10 w 30"/>
                  <a:gd name="T3" fmla="*/ 55 h 85"/>
                  <a:gd name="T4" fmla="*/ 11 w 30"/>
                  <a:gd name="T5" fmla="*/ 65 h 85"/>
                  <a:gd name="T6" fmla="*/ 12 w 30"/>
                  <a:gd name="T7" fmla="*/ 74 h 85"/>
                  <a:gd name="T8" fmla="*/ 14 w 30"/>
                  <a:gd name="T9" fmla="*/ 81 h 85"/>
                  <a:gd name="T10" fmla="*/ 15 w 30"/>
                  <a:gd name="T11" fmla="*/ 83 h 85"/>
                  <a:gd name="T12" fmla="*/ 19 w 30"/>
                  <a:gd name="T13" fmla="*/ 85 h 85"/>
                  <a:gd name="T14" fmla="*/ 19 w 30"/>
                  <a:gd name="T15" fmla="*/ 85 h 85"/>
                  <a:gd name="T16" fmla="*/ 21 w 30"/>
                  <a:gd name="T17" fmla="*/ 85 h 85"/>
                  <a:gd name="T18" fmla="*/ 24 w 30"/>
                  <a:gd name="T19" fmla="*/ 84 h 85"/>
                  <a:gd name="T20" fmla="*/ 26 w 30"/>
                  <a:gd name="T21" fmla="*/ 80 h 85"/>
                  <a:gd name="T22" fmla="*/ 28 w 30"/>
                  <a:gd name="T23" fmla="*/ 75 h 85"/>
                  <a:gd name="T24" fmla="*/ 29 w 30"/>
                  <a:gd name="T25" fmla="*/ 69 h 85"/>
                  <a:gd name="T26" fmla="*/ 30 w 30"/>
                  <a:gd name="T27" fmla="*/ 63 h 85"/>
                  <a:gd name="T28" fmla="*/ 30 w 30"/>
                  <a:gd name="T29" fmla="*/ 55 h 85"/>
                  <a:gd name="T30" fmla="*/ 28 w 30"/>
                  <a:gd name="T31" fmla="*/ 47 h 85"/>
                  <a:gd name="T32" fmla="*/ 28 w 30"/>
                  <a:gd name="T33" fmla="*/ 47 h 85"/>
                  <a:gd name="T34" fmla="*/ 23 w 30"/>
                  <a:gd name="T35" fmla="*/ 32 h 85"/>
                  <a:gd name="T36" fmla="*/ 18 w 30"/>
                  <a:gd name="T37" fmla="*/ 19 h 85"/>
                  <a:gd name="T38" fmla="*/ 12 w 30"/>
                  <a:gd name="T39" fmla="*/ 10 h 85"/>
                  <a:gd name="T40" fmla="*/ 9 w 30"/>
                  <a:gd name="T41" fmla="*/ 4 h 85"/>
                  <a:gd name="T42" fmla="*/ 9 w 30"/>
                  <a:gd name="T43" fmla="*/ 4 h 85"/>
                  <a:gd name="T44" fmla="*/ 5 w 30"/>
                  <a:gd name="T45" fmla="*/ 1 h 85"/>
                  <a:gd name="T46" fmla="*/ 3 w 30"/>
                  <a:gd name="T47" fmla="*/ 0 h 85"/>
                  <a:gd name="T48" fmla="*/ 2 w 30"/>
                  <a:gd name="T49" fmla="*/ 1 h 85"/>
                  <a:gd name="T50" fmla="*/ 1 w 30"/>
                  <a:gd name="T51" fmla="*/ 2 h 85"/>
                  <a:gd name="T52" fmla="*/ 0 w 30"/>
                  <a:gd name="T53" fmla="*/ 6 h 85"/>
                  <a:gd name="T54" fmla="*/ 1 w 30"/>
                  <a:gd name="T55" fmla="*/ 11 h 85"/>
                  <a:gd name="T56" fmla="*/ 3 w 30"/>
                  <a:gd name="T57" fmla="*/ 18 h 85"/>
                  <a:gd name="T58" fmla="*/ 3 w 30"/>
                  <a:gd name="T59" fmla="*/ 18 h 85"/>
                  <a:gd name="T60" fmla="*/ 6 w 30"/>
                  <a:gd name="T61" fmla="*/ 31 h 85"/>
                  <a:gd name="T62" fmla="*/ 9 w 30"/>
                  <a:gd name="T63" fmla="*/ 43 h 85"/>
                  <a:gd name="T64" fmla="*/ 10 w 30"/>
                  <a:gd name="T65" fmla="*/ 55 h 85"/>
                  <a:gd name="T66" fmla="*/ 10 w 30"/>
                  <a:gd name="T67" fmla="*/ 55 h 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0" h="85">
                    <a:moveTo>
                      <a:pt x="10" y="55"/>
                    </a:moveTo>
                    <a:lnTo>
                      <a:pt x="10" y="55"/>
                    </a:lnTo>
                    <a:lnTo>
                      <a:pt x="11" y="65"/>
                    </a:lnTo>
                    <a:lnTo>
                      <a:pt x="12" y="74"/>
                    </a:lnTo>
                    <a:lnTo>
                      <a:pt x="14" y="81"/>
                    </a:lnTo>
                    <a:lnTo>
                      <a:pt x="15" y="83"/>
                    </a:lnTo>
                    <a:lnTo>
                      <a:pt x="19" y="85"/>
                    </a:lnTo>
                    <a:lnTo>
                      <a:pt x="21" y="85"/>
                    </a:lnTo>
                    <a:lnTo>
                      <a:pt x="24" y="84"/>
                    </a:lnTo>
                    <a:lnTo>
                      <a:pt x="26" y="80"/>
                    </a:lnTo>
                    <a:lnTo>
                      <a:pt x="28" y="75"/>
                    </a:lnTo>
                    <a:lnTo>
                      <a:pt x="29" y="69"/>
                    </a:lnTo>
                    <a:lnTo>
                      <a:pt x="30" y="63"/>
                    </a:lnTo>
                    <a:lnTo>
                      <a:pt x="30" y="55"/>
                    </a:lnTo>
                    <a:lnTo>
                      <a:pt x="28" y="47"/>
                    </a:lnTo>
                    <a:lnTo>
                      <a:pt x="23" y="32"/>
                    </a:lnTo>
                    <a:lnTo>
                      <a:pt x="18" y="19"/>
                    </a:lnTo>
                    <a:lnTo>
                      <a:pt x="12" y="10"/>
                    </a:lnTo>
                    <a:lnTo>
                      <a:pt x="9" y="4"/>
                    </a:lnTo>
                    <a:lnTo>
                      <a:pt x="5" y="1"/>
                    </a:lnTo>
                    <a:lnTo>
                      <a:pt x="3" y="0"/>
                    </a:lnTo>
                    <a:lnTo>
                      <a:pt x="2" y="1"/>
                    </a:lnTo>
                    <a:lnTo>
                      <a:pt x="1" y="2"/>
                    </a:lnTo>
                    <a:lnTo>
                      <a:pt x="0" y="6"/>
                    </a:lnTo>
                    <a:lnTo>
                      <a:pt x="1" y="11"/>
                    </a:lnTo>
                    <a:lnTo>
                      <a:pt x="3" y="18"/>
                    </a:lnTo>
                    <a:lnTo>
                      <a:pt x="6" y="31"/>
                    </a:lnTo>
                    <a:lnTo>
                      <a:pt x="9" y="43"/>
                    </a:lnTo>
                    <a:lnTo>
                      <a:pt x="10" y="55"/>
                    </a:lnTo>
                    <a:close/>
                  </a:path>
                </a:pathLst>
              </a:custGeom>
              <a:solidFill>
                <a:srgbClr val="F0EC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7" name="Freeform 122">
                <a:extLst>
                  <a:ext uri="{FF2B5EF4-FFF2-40B4-BE49-F238E27FC236}">
                    <a16:creationId xmlns:a16="http://schemas.microsoft.com/office/drawing/2014/main" id="{AB3EB9C1-CE84-40E9-B53E-E3ED9B544E61}"/>
                  </a:ext>
                </a:extLst>
              </p:cNvPr>
              <p:cNvSpPr>
                <a:spLocks/>
              </p:cNvSpPr>
              <p:nvPr/>
            </p:nvSpPr>
            <p:spPr bwMode="auto">
              <a:xfrm>
                <a:off x="3834" y="1203"/>
                <a:ext cx="28" cy="84"/>
              </a:xfrm>
              <a:custGeom>
                <a:avLst/>
                <a:gdLst>
                  <a:gd name="T0" fmla="*/ 10 w 28"/>
                  <a:gd name="T1" fmla="*/ 54 h 84"/>
                  <a:gd name="T2" fmla="*/ 10 w 28"/>
                  <a:gd name="T3" fmla="*/ 54 h 84"/>
                  <a:gd name="T4" fmla="*/ 10 w 28"/>
                  <a:gd name="T5" fmla="*/ 63 h 84"/>
                  <a:gd name="T6" fmla="*/ 11 w 28"/>
                  <a:gd name="T7" fmla="*/ 72 h 84"/>
                  <a:gd name="T8" fmla="*/ 13 w 28"/>
                  <a:gd name="T9" fmla="*/ 79 h 84"/>
                  <a:gd name="T10" fmla="*/ 15 w 28"/>
                  <a:gd name="T11" fmla="*/ 82 h 84"/>
                  <a:gd name="T12" fmla="*/ 18 w 28"/>
                  <a:gd name="T13" fmla="*/ 83 h 84"/>
                  <a:gd name="T14" fmla="*/ 18 w 28"/>
                  <a:gd name="T15" fmla="*/ 83 h 84"/>
                  <a:gd name="T16" fmla="*/ 20 w 28"/>
                  <a:gd name="T17" fmla="*/ 84 h 84"/>
                  <a:gd name="T18" fmla="*/ 22 w 28"/>
                  <a:gd name="T19" fmla="*/ 82 h 84"/>
                  <a:gd name="T20" fmla="*/ 25 w 28"/>
                  <a:gd name="T21" fmla="*/ 79 h 84"/>
                  <a:gd name="T22" fmla="*/ 27 w 28"/>
                  <a:gd name="T23" fmla="*/ 74 h 84"/>
                  <a:gd name="T24" fmla="*/ 28 w 28"/>
                  <a:gd name="T25" fmla="*/ 68 h 84"/>
                  <a:gd name="T26" fmla="*/ 28 w 28"/>
                  <a:gd name="T27" fmla="*/ 61 h 84"/>
                  <a:gd name="T28" fmla="*/ 28 w 28"/>
                  <a:gd name="T29" fmla="*/ 54 h 84"/>
                  <a:gd name="T30" fmla="*/ 27 w 28"/>
                  <a:gd name="T31" fmla="*/ 46 h 84"/>
                  <a:gd name="T32" fmla="*/ 27 w 28"/>
                  <a:gd name="T33" fmla="*/ 46 h 84"/>
                  <a:gd name="T34" fmla="*/ 22 w 28"/>
                  <a:gd name="T35" fmla="*/ 31 h 84"/>
                  <a:gd name="T36" fmla="*/ 17 w 28"/>
                  <a:gd name="T37" fmla="*/ 18 h 84"/>
                  <a:gd name="T38" fmla="*/ 11 w 28"/>
                  <a:gd name="T39" fmla="*/ 9 h 84"/>
                  <a:gd name="T40" fmla="*/ 8 w 28"/>
                  <a:gd name="T41" fmla="*/ 4 h 84"/>
                  <a:gd name="T42" fmla="*/ 8 w 28"/>
                  <a:gd name="T43" fmla="*/ 4 h 84"/>
                  <a:gd name="T44" fmla="*/ 4 w 28"/>
                  <a:gd name="T45" fmla="*/ 1 h 84"/>
                  <a:gd name="T46" fmla="*/ 3 w 28"/>
                  <a:gd name="T47" fmla="*/ 0 h 84"/>
                  <a:gd name="T48" fmla="*/ 1 w 28"/>
                  <a:gd name="T49" fmla="*/ 1 h 84"/>
                  <a:gd name="T50" fmla="*/ 0 w 28"/>
                  <a:gd name="T51" fmla="*/ 2 h 84"/>
                  <a:gd name="T52" fmla="*/ 0 w 28"/>
                  <a:gd name="T53" fmla="*/ 5 h 84"/>
                  <a:gd name="T54" fmla="*/ 1 w 28"/>
                  <a:gd name="T55" fmla="*/ 10 h 84"/>
                  <a:gd name="T56" fmla="*/ 3 w 28"/>
                  <a:gd name="T57" fmla="*/ 18 h 84"/>
                  <a:gd name="T58" fmla="*/ 3 w 28"/>
                  <a:gd name="T59" fmla="*/ 18 h 84"/>
                  <a:gd name="T60" fmla="*/ 6 w 28"/>
                  <a:gd name="T61" fmla="*/ 31 h 84"/>
                  <a:gd name="T62" fmla="*/ 8 w 28"/>
                  <a:gd name="T63" fmla="*/ 42 h 84"/>
                  <a:gd name="T64" fmla="*/ 10 w 28"/>
                  <a:gd name="T65" fmla="*/ 54 h 84"/>
                  <a:gd name="T66" fmla="*/ 10 w 28"/>
                  <a:gd name="T67" fmla="*/ 54 h 8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8" h="84">
                    <a:moveTo>
                      <a:pt x="10" y="54"/>
                    </a:moveTo>
                    <a:lnTo>
                      <a:pt x="10" y="54"/>
                    </a:lnTo>
                    <a:lnTo>
                      <a:pt x="10" y="63"/>
                    </a:lnTo>
                    <a:lnTo>
                      <a:pt x="11" y="72"/>
                    </a:lnTo>
                    <a:lnTo>
                      <a:pt x="13" y="79"/>
                    </a:lnTo>
                    <a:lnTo>
                      <a:pt x="15" y="82"/>
                    </a:lnTo>
                    <a:lnTo>
                      <a:pt x="18" y="83"/>
                    </a:lnTo>
                    <a:lnTo>
                      <a:pt x="20" y="84"/>
                    </a:lnTo>
                    <a:lnTo>
                      <a:pt x="22" y="82"/>
                    </a:lnTo>
                    <a:lnTo>
                      <a:pt x="25" y="79"/>
                    </a:lnTo>
                    <a:lnTo>
                      <a:pt x="27" y="74"/>
                    </a:lnTo>
                    <a:lnTo>
                      <a:pt x="28" y="68"/>
                    </a:lnTo>
                    <a:lnTo>
                      <a:pt x="28" y="61"/>
                    </a:lnTo>
                    <a:lnTo>
                      <a:pt x="28" y="54"/>
                    </a:lnTo>
                    <a:lnTo>
                      <a:pt x="27" y="46"/>
                    </a:lnTo>
                    <a:lnTo>
                      <a:pt x="22" y="31"/>
                    </a:lnTo>
                    <a:lnTo>
                      <a:pt x="17" y="18"/>
                    </a:lnTo>
                    <a:lnTo>
                      <a:pt x="11" y="9"/>
                    </a:lnTo>
                    <a:lnTo>
                      <a:pt x="8" y="4"/>
                    </a:lnTo>
                    <a:lnTo>
                      <a:pt x="4" y="1"/>
                    </a:lnTo>
                    <a:lnTo>
                      <a:pt x="3" y="0"/>
                    </a:lnTo>
                    <a:lnTo>
                      <a:pt x="1" y="1"/>
                    </a:lnTo>
                    <a:lnTo>
                      <a:pt x="0" y="2"/>
                    </a:lnTo>
                    <a:lnTo>
                      <a:pt x="0" y="5"/>
                    </a:lnTo>
                    <a:lnTo>
                      <a:pt x="1" y="10"/>
                    </a:lnTo>
                    <a:lnTo>
                      <a:pt x="3" y="18"/>
                    </a:lnTo>
                    <a:lnTo>
                      <a:pt x="6" y="31"/>
                    </a:lnTo>
                    <a:lnTo>
                      <a:pt x="8" y="42"/>
                    </a:lnTo>
                    <a:lnTo>
                      <a:pt x="10" y="54"/>
                    </a:lnTo>
                    <a:close/>
                  </a:path>
                </a:pathLst>
              </a:custGeom>
              <a:solidFill>
                <a:srgbClr val="ECE7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8" name="Freeform 123">
                <a:extLst>
                  <a:ext uri="{FF2B5EF4-FFF2-40B4-BE49-F238E27FC236}">
                    <a16:creationId xmlns:a16="http://schemas.microsoft.com/office/drawing/2014/main" id="{70D28B0D-78C4-423A-8AE2-3E423004C3B8}"/>
                  </a:ext>
                </a:extLst>
              </p:cNvPr>
              <p:cNvSpPr>
                <a:spLocks/>
              </p:cNvSpPr>
              <p:nvPr/>
            </p:nvSpPr>
            <p:spPr bwMode="auto">
              <a:xfrm>
                <a:off x="3835" y="1204"/>
                <a:ext cx="27" cy="82"/>
              </a:xfrm>
              <a:custGeom>
                <a:avLst/>
                <a:gdLst>
                  <a:gd name="T0" fmla="*/ 9 w 27"/>
                  <a:gd name="T1" fmla="*/ 53 h 82"/>
                  <a:gd name="T2" fmla="*/ 9 w 27"/>
                  <a:gd name="T3" fmla="*/ 53 h 82"/>
                  <a:gd name="T4" fmla="*/ 10 w 27"/>
                  <a:gd name="T5" fmla="*/ 62 h 82"/>
                  <a:gd name="T6" fmla="*/ 11 w 27"/>
                  <a:gd name="T7" fmla="*/ 71 h 82"/>
                  <a:gd name="T8" fmla="*/ 13 w 27"/>
                  <a:gd name="T9" fmla="*/ 77 h 82"/>
                  <a:gd name="T10" fmla="*/ 14 w 27"/>
                  <a:gd name="T11" fmla="*/ 80 h 82"/>
                  <a:gd name="T12" fmla="*/ 17 w 27"/>
                  <a:gd name="T13" fmla="*/ 82 h 82"/>
                  <a:gd name="T14" fmla="*/ 17 w 27"/>
                  <a:gd name="T15" fmla="*/ 82 h 82"/>
                  <a:gd name="T16" fmla="*/ 19 w 27"/>
                  <a:gd name="T17" fmla="*/ 82 h 82"/>
                  <a:gd name="T18" fmla="*/ 21 w 27"/>
                  <a:gd name="T19" fmla="*/ 80 h 82"/>
                  <a:gd name="T20" fmla="*/ 23 w 27"/>
                  <a:gd name="T21" fmla="*/ 77 h 82"/>
                  <a:gd name="T22" fmla="*/ 25 w 27"/>
                  <a:gd name="T23" fmla="*/ 72 h 82"/>
                  <a:gd name="T24" fmla="*/ 26 w 27"/>
                  <a:gd name="T25" fmla="*/ 66 h 82"/>
                  <a:gd name="T26" fmla="*/ 27 w 27"/>
                  <a:gd name="T27" fmla="*/ 60 h 82"/>
                  <a:gd name="T28" fmla="*/ 26 w 27"/>
                  <a:gd name="T29" fmla="*/ 53 h 82"/>
                  <a:gd name="T30" fmla="*/ 25 w 27"/>
                  <a:gd name="T31" fmla="*/ 45 h 82"/>
                  <a:gd name="T32" fmla="*/ 25 w 27"/>
                  <a:gd name="T33" fmla="*/ 45 h 82"/>
                  <a:gd name="T34" fmla="*/ 20 w 27"/>
                  <a:gd name="T35" fmla="*/ 30 h 82"/>
                  <a:gd name="T36" fmla="*/ 16 w 27"/>
                  <a:gd name="T37" fmla="*/ 18 h 82"/>
                  <a:gd name="T38" fmla="*/ 10 w 27"/>
                  <a:gd name="T39" fmla="*/ 9 h 82"/>
                  <a:gd name="T40" fmla="*/ 7 w 27"/>
                  <a:gd name="T41" fmla="*/ 3 h 82"/>
                  <a:gd name="T42" fmla="*/ 7 w 27"/>
                  <a:gd name="T43" fmla="*/ 3 h 82"/>
                  <a:gd name="T44" fmla="*/ 4 w 27"/>
                  <a:gd name="T45" fmla="*/ 1 h 82"/>
                  <a:gd name="T46" fmla="*/ 2 w 27"/>
                  <a:gd name="T47" fmla="*/ 0 h 82"/>
                  <a:gd name="T48" fmla="*/ 1 w 27"/>
                  <a:gd name="T49" fmla="*/ 0 h 82"/>
                  <a:gd name="T50" fmla="*/ 0 w 27"/>
                  <a:gd name="T51" fmla="*/ 2 h 82"/>
                  <a:gd name="T52" fmla="*/ 0 w 27"/>
                  <a:gd name="T53" fmla="*/ 5 h 82"/>
                  <a:gd name="T54" fmla="*/ 0 w 27"/>
                  <a:gd name="T55" fmla="*/ 10 h 82"/>
                  <a:gd name="T56" fmla="*/ 2 w 27"/>
                  <a:gd name="T57" fmla="*/ 17 h 82"/>
                  <a:gd name="T58" fmla="*/ 2 w 27"/>
                  <a:gd name="T59" fmla="*/ 17 h 82"/>
                  <a:gd name="T60" fmla="*/ 5 w 27"/>
                  <a:gd name="T61" fmla="*/ 30 h 82"/>
                  <a:gd name="T62" fmla="*/ 8 w 27"/>
                  <a:gd name="T63" fmla="*/ 41 h 82"/>
                  <a:gd name="T64" fmla="*/ 9 w 27"/>
                  <a:gd name="T65" fmla="*/ 53 h 82"/>
                  <a:gd name="T66" fmla="*/ 9 w 27"/>
                  <a:gd name="T67" fmla="*/ 53 h 8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7" h="82">
                    <a:moveTo>
                      <a:pt x="9" y="53"/>
                    </a:moveTo>
                    <a:lnTo>
                      <a:pt x="9" y="53"/>
                    </a:lnTo>
                    <a:lnTo>
                      <a:pt x="10" y="62"/>
                    </a:lnTo>
                    <a:lnTo>
                      <a:pt x="11" y="71"/>
                    </a:lnTo>
                    <a:lnTo>
                      <a:pt x="13" y="77"/>
                    </a:lnTo>
                    <a:lnTo>
                      <a:pt x="14" y="80"/>
                    </a:lnTo>
                    <a:lnTo>
                      <a:pt x="17" y="82"/>
                    </a:lnTo>
                    <a:lnTo>
                      <a:pt x="19" y="82"/>
                    </a:lnTo>
                    <a:lnTo>
                      <a:pt x="21" y="80"/>
                    </a:lnTo>
                    <a:lnTo>
                      <a:pt x="23" y="77"/>
                    </a:lnTo>
                    <a:lnTo>
                      <a:pt x="25" y="72"/>
                    </a:lnTo>
                    <a:lnTo>
                      <a:pt x="26" y="66"/>
                    </a:lnTo>
                    <a:lnTo>
                      <a:pt x="27" y="60"/>
                    </a:lnTo>
                    <a:lnTo>
                      <a:pt x="26" y="53"/>
                    </a:lnTo>
                    <a:lnTo>
                      <a:pt x="25" y="45"/>
                    </a:lnTo>
                    <a:lnTo>
                      <a:pt x="20" y="30"/>
                    </a:lnTo>
                    <a:lnTo>
                      <a:pt x="16" y="18"/>
                    </a:lnTo>
                    <a:lnTo>
                      <a:pt x="10" y="9"/>
                    </a:lnTo>
                    <a:lnTo>
                      <a:pt x="7" y="3"/>
                    </a:lnTo>
                    <a:lnTo>
                      <a:pt x="4" y="1"/>
                    </a:lnTo>
                    <a:lnTo>
                      <a:pt x="2" y="0"/>
                    </a:lnTo>
                    <a:lnTo>
                      <a:pt x="1" y="0"/>
                    </a:lnTo>
                    <a:lnTo>
                      <a:pt x="0" y="2"/>
                    </a:lnTo>
                    <a:lnTo>
                      <a:pt x="0" y="5"/>
                    </a:lnTo>
                    <a:lnTo>
                      <a:pt x="0" y="10"/>
                    </a:lnTo>
                    <a:lnTo>
                      <a:pt x="2" y="17"/>
                    </a:lnTo>
                    <a:lnTo>
                      <a:pt x="5" y="30"/>
                    </a:lnTo>
                    <a:lnTo>
                      <a:pt x="8" y="41"/>
                    </a:lnTo>
                    <a:lnTo>
                      <a:pt x="9" y="53"/>
                    </a:lnTo>
                    <a:close/>
                  </a:path>
                </a:pathLst>
              </a:custGeom>
              <a:solidFill>
                <a:srgbClr val="E8E2D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89" name="Freeform 124">
                <a:extLst>
                  <a:ext uri="{FF2B5EF4-FFF2-40B4-BE49-F238E27FC236}">
                    <a16:creationId xmlns:a16="http://schemas.microsoft.com/office/drawing/2014/main" id="{E67B2371-4F6B-4C94-8D77-D48E81E183D6}"/>
                  </a:ext>
                </a:extLst>
              </p:cNvPr>
              <p:cNvSpPr>
                <a:spLocks/>
              </p:cNvSpPr>
              <p:nvPr/>
            </p:nvSpPr>
            <p:spPr bwMode="auto">
              <a:xfrm>
                <a:off x="3835" y="1205"/>
                <a:ext cx="26" cy="80"/>
              </a:xfrm>
              <a:custGeom>
                <a:avLst/>
                <a:gdLst>
                  <a:gd name="T0" fmla="*/ 10 w 26"/>
                  <a:gd name="T1" fmla="*/ 52 h 80"/>
                  <a:gd name="T2" fmla="*/ 10 w 26"/>
                  <a:gd name="T3" fmla="*/ 52 h 80"/>
                  <a:gd name="T4" fmla="*/ 10 w 26"/>
                  <a:gd name="T5" fmla="*/ 61 h 80"/>
                  <a:gd name="T6" fmla="*/ 11 w 26"/>
                  <a:gd name="T7" fmla="*/ 69 h 80"/>
                  <a:gd name="T8" fmla="*/ 13 w 26"/>
                  <a:gd name="T9" fmla="*/ 76 h 80"/>
                  <a:gd name="T10" fmla="*/ 14 w 26"/>
                  <a:gd name="T11" fmla="*/ 78 h 80"/>
                  <a:gd name="T12" fmla="*/ 17 w 26"/>
                  <a:gd name="T13" fmla="*/ 80 h 80"/>
                  <a:gd name="T14" fmla="*/ 17 w 26"/>
                  <a:gd name="T15" fmla="*/ 80 h 80"/>
                  <a:gd name="T16" fmla="*/ 19 w 26"/>
                  <a:gd name="T17" fmla="*/ 80 h 80"/>
                  <a:gd name="T18" fmla="*/ 21 w 26"/>
                  <a:gd name="T19" fmla="*/ 78 h 80"/>
                  <a:gd name="T20" fmla="*/ 23 w 26"/>
                  <a:gd name="T21" fmla="*/ 75 h 80"/>
                  <a:gd name="T22" fmla="*/ 25 w 26"/>
                  <a:gd name="T23" fmla="*/ 70 h 80"/>
                  <a:gd name="T24" fmla="*/ 26 w 26"/>
                  <a:gd name="T25" fmla="*/ 65 h 80"/>
                  <a:gd name="T26" fmla="*/ 26 w 26"/>
                  <a:gd name="T27" fmla="*/ 58 h 80"/>
                  <a:gd name="T28" fmla="*/ 26 w 26"/>
                  <a:gd name="T29" fmla="*/ 51 h 80"/>
                  <a:gd name="T30" fmla="*/ 24 w 26"/>
                  <a:gd name="T31" fmla="*/ 44 h 80"/>
                  <a:gd name="T32" fmla="*/ 24 w 26"/>
                  <a:gd name="T33" fmla="*/ 44 h 80"/>
                  <a:gd name="T34" fmla="*/ 20 w 26"/>
                  <a:gd name="T35" fmla="*/ 29 h 80"/>
                  <a:gd name="T36" fmla="*/ 14 w 26"/>
                  <a:gd name="T37" fmla="*/ 17 h 80"/>
                  <a:gd name="T38" fmla="*/ 10 w 26"/>
                  <a:gd name="T39" fmla="*/ 8 h 80"/>
                  <a:gd name="T40" fmla="*/ 7 w 26"/>
                  <a:gd name="T41" fmla="*/ 3 h 80"/>
                  <a:gd name="T42" fmla="*/ 7 w 26"/>
                  <a:gd name="T43" fmla="*/ 3 h 80"/>
                  <a:gd name="T44" fmla="*/ 4 w 26"/>
                  <a:gd name="T45" fmla="*/ 0 h 80"/>
                  <a:gd name="T46" fmla="*/ 3 w 26"/>
                  <a:gd name="T47" fmla="*/ 0 h 80"/>
                  <a:gd name="T48" fmla="*/ 1 w 26"/>
                  <a:gd name="T49" fmla="*/ 0 h 80"/>
                  <a:gd name="T50" fmla="*/ 1 w 26"/>
                  <a:gd name="T51" fmla="*/ 2 h 80"/>
                  <a:gd name="T52" fmla="*/ 0 w 26"/>
                  <a:gd name="T53" fmla="*/ 5 h 80"/>
                  <a:gd name="T54" fmla="*/ 1 w 26"/>
                  <a:gd name="T55" fmla="*/ 10 h 80"/>
                  <a:gd name="T56" fmla="*/ 3 w 26"/>
                  <a:gd name="T57" fmla="*/ 17 h 80"/>
                  <a:gd name="T58" fmla="*/ 3 w 26"/>
                  <a:gd name="T59" fmla="*/ 17 h 80"/>
                  <a:gd name="T60" fmla="*/ 6 w 26"/>
                  <a:gd name="T61" fmla="*/ 29 h 80"/>
                  <a:gd name="T62" fmla="*/ 8 w 26"/>
                  <a:gd name="T63" fmla="*/ 40 h 80"/>
                  <a:gd name="T64" fmla="*/ 10 w 26"/>
                  <a:gd name="T65" fmla="*/ 52 h 80"/>
                  <a:gd name="T66" fmla="*/ 10 w 26"/>
                  <a:gd name="T67" fmla="*/ 52 h 8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6" h="80">
                    <a:moveTo>
                      <a:pt x="10" y="52"/>
                    </a:moveTo>
                    <a:lnTo>
                      <a:pt x="10" y="52"/>
                    </a:lnTo>
                    <a:lnTo>
                      <a:pt x="10" y="61"/>
                    </a:lnTo>
                    <a:lnTo>
                      <a:pt x="11" y="69"/>
                    </a:lnTo>
                    <a:lnTo>
                      <a:pt x="13" y="76"/>
                    </a:lnTo>
                    <a:lnTo>
                      <a:pt x="14" y="78"/>
                    </a:lnTo>
                    <a:lnTo>
                      <a:pt x="17" y="80"/>
                    </a:lnTo>
                    <a:lnTo>
                      <a:pt x="19" y="80"/>
                    </a:lnTo>
                    <a:lnTo>
                      <a:pt x="21" y="78"/>
                    </a:lnTo>
                    <a:lnTo>
                      <a:pt x="23" y="75"/>
                    </a:lnTo>
                    <a:lnTo>
                      <a:pt x="25" y="70"/>
                    </a:lnTo>
                    <a:lnTo>
                      <a:pt x="26" y="65"/>
                    </a:lnTo>
                    <a:lnTo>
                      <a:pt x="26" y="58"/>
                    </a:lnTo>
                    <a:lnTo>
                      <a:pt x="26" y="51"/>
                    </a:lnTo>
                    <a:lnTo>
                      <a:pt x="24" y="44"/>
                    </a:lnTo>
                    <a:lnTo>
                      <a:pt x="20" y="29"/>
                    </a:lnTo>
                    <a:lnTo>
                      <a:pt x="14" y="17"/>
                    </a:lnTo>
                    <a:lnTo>
                      <a:pt x="10" y="8"/>
                    </a:lnTo>
                    <a:lnTo>
                      <a:pt x="7" y="3"/>
                    </a:lnTo>
                    <a:lnTo>
                      <a:pt x="4" y="0"/>
                    </a:lnTo>
                    <a:lnTo>
                      <a:pt x="3" y="0"/>
                    </a:lnTo>
                    <a:lnTo>
                      <a:pt x="1" y="0"/>
                    </a:lnTo>
                    <a:lnTo>
                      <a:pt x="1" y="2"/>
                    </a:lnTo>
                    <a:lnTo>
                      <a:pt x="0" y="5"/>
                    </a:lnTo>
                    <a:lnTo>
                      <a:pt x="1" y="10"/>
                    </a:lnTo>
                    <a:lnTo>
                      <a:pt x="3" y="17"/>
                    </a:lnTo>
                    <a:lnTo>
                      <a:pt x="6" y="29"/>
                    </a:lnTo>
                    <a:lnTo>
                      <a:pt x="8" y="40"/>
                    </a:lnTo>
                    <a:lnTo>
                      <a:pt x="10" y="52"/>
                    </a:lnTo>
                    <a:close/>
                  </a:path>
                </a:pathLst>
              </a:custGeom>
              <a:solidFill>
                <a:srgbClr val="E4DE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0" name="Freeform 125">
                <a:extLst>
                  <a:ext uri="{FF2B5EF4-FFF2-40B4-BE49-F238E27FC236}">
                    <a16:creationId xmlns:a16="http://schemas.microsoft.com/office/drawing/2014/main" id="{BAF33CC2-66A9-4C42-8D54-A26439A7AF5A}"/>
                  </a:ext>
                </a:extLst>
              </p:cNvPr>
              <p:cNvSpPr>
                <a:spLocks/>
              </p:cNvSpPr>
              <p:nvPr/>
            </p:nvSpPr>
            <p:spPr bwMode="auto">
              <a:xfrm>
                <a:off x="3836" y="1206"/>
                <a:ext cx="24" cy="78"/>
              </a:xfrm>
              <a:custGeom>
                <a:avLst/>
                <a:gdLst>
                  <a:gd name="T0" fmla="*/ 9 w 24"/>
                  <a:gd name="T1" fmla="*/ 50 h 78"/>
                  <a:gd name="T2" fmla="*/ 9 w 24"/>
                  <a:gd name="T3" fmla="*/ 50 h 78"/>
                  <a:gd name="T4" fmla="*/ 11 w 24"/>
                  <a:gd name="T5" fmla="*/ 67 h 78"/>
                  <a:gd name="T6" fmla="*/ 12 w 24"/>
                  <a:gd name="T7" fmla="*/ 74 h 78"/>
                  <a:gd name="T8" fmla="*/ 15 w 24"/>
                  <a:gd name="T9" fmla="*/ 76 h 78"/>
                  <a:gd name="T10" fmla="*/ 16 w 24"/>
                  <a:gd name="T11" fmla="*/ 78 h 78"/>
                  <a:gd name="T12" fmla="*/ 16 w 24"/>
                  <a:gd name="T13" fmla="*/ 78 h 78"/>
                  <a:gd name="T14" fmla="*/ 18 w 24"/>
                  <a:gd name="T15" fmla="*/ 78 h 78"/>
                  <a:gd name="T16" fmla="*/ 20 w 24"/>
                  <a:gd name="T17" fmla="*/ 76 h 78"/>
                  <a:gd name="T18" fmla="*/ 22 w 24"/>
                  <a:gd name="T19" fmla="*/ 73 h 78"/>
                  <a:gd name="T20" fmla="*/ 23 w 24"/>
                  <a:gd name="T21" fmla="*/ 69 h 78"/>
                  <a:gd name="T22" fmla="*/ 24 w 24"/>
                  <a:gd name="T23" fmla="*/ 63 h 78"/>
                  <a:gd name="T24" fmla="*/ 24 w 24"/>
                  <a:gd name="T25" fmla="*/ 57 h 78"/>
                  <a:gd name="T26" fmla="*/ 24 w 24"/>
                  <a:gd name="T27" fmla="*/ 50 h 78"/>
                  <a:gd name="T28" fmla="*/ 23 w 24"/>
                  <a:gd name="T29" fmla="*/ 43 h 78"/>
                  <a:gd name="T30" fmla="*/ 23 w 24"/>
                  <a:gd name="T31" fmla="*/ 43 h 78"/>
                  <a:gd name="T32" fmla="*/ 18 w 24"/>
                  <a:gd name="T33" fmla="*/ 28 h 78"/>
                  <a:gd name="T34" fmla="*/ 13 w 24"/>
                  <a:gd name="T35" fmla="*/ 17 h 78"/>
                  <a:gd name="T36" fmla="*/ 9 w 24"/>
                  <a:gd name="T37" fmla="*/ 8 h 78"/>
                  <a:gd name="T38" fmla="*/ 6 w 24"/>
                  <a:gd name="T39" fmla="*/ 3 h 78"/>
                  <a:gd name="T40" fmla="*/ 6 w 24"/>
                  <a:gd name="T41" fmla="*/ 3 h 78"/>
                  <a:gd name="T42" fmla="*/ 3 w 24"/>
                  <a:gd name="T43" fmla="*/ 0 h 78"/>
                  <a:gd name="T44" fmla="*/ 2 w 24"/>
                  <a:gd name="T45" fmla="*/ 0 h 78"/>
                  <a:gd name="T46" fmla="*/ 1 w 24"/>
                  <a:gd name="T47" fmla="*/ 0 h 78"/>
                  <a:gd name="T48" fmla="*/ 0 w 24"/>
                  <a:gd name="T49" fmla="*/ 2 h 78"/>
                  <a:gd name="T50" fmla="*/ 0 w 24"/>
                  <a:gd name="T51" fmla="*/ 5 h 78"/>
                  <a:gd name="T52" fmla="*/ 1 w 24"/>
                  <a:gd name="T53" fmla="*/ 9 h 78"/>
                  <a:gd name="T54" fmla="*/ 2 w 24"/>
                  <a:gd name="T55" fmla="*/ 16 h 78"/>
                  <a:gd name="T56" fmla="*/ 2 w 24"/>
                  <a:gd name="T57" fmla="*/ 16 h 78"/>
                  <a:gd name="T58" fmla="*/ 5 w 24"/>
                  <a:gd name="T59" fmla="*/ 28 h 78"/>
                  <a:gd name="T60" fmla="*/ 8 w 24"/>
                  <a:gd name="T61" fmla="*/ 39 h 78"/>
                  <a:gd name="T62" fmla="*/ 9 w 24"/>
                  <a:gd name="T63" fmla="*/ 50 h 78"/>
                  <a:gd name="T64" fmla="*/ 9 w 24"/>
                  <a:gd name="T65" fmla="*/ 50 h 7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4" h="78">
                    <a:moveTo>
                      <a:pt x="9" y="50"/>
                    </a:moveTo>
                    <a:lnTo>
                      <a:pt x="9" y="50"/>
                    </a:lnTo>
                    <a:lnTo>
                      <a:pt x="11" y="67"/>
                    </a:lnTo>
                    <a:lnTo>
                      <a:pt x="12" y="74"/>
                    </a:lnTo>
                    <a:lnTo>
                      <a:pt x="15" y="76"/>
                    </a:lnTo>
                    <a:lnTo>
                      <a:pt x="16" y="78"/>
                    </a:lnTo>
                    <a:lnTo>
                      <a:pt x="18" y="78"/>
                    </a:lnTo>
                    <a:lnTo>
                      <a:pt x="20" y="76"/>
                    </a:lnTo>
                    <a:lnTo>
                      <a:pt x="22" y="73"/>
                    </a:lnTo>
                    <a:lnTo>
                      <a:pt x="23" y="69"/>
                    </a:lnTo>
                    <a:lnTo>
                      <a:pt x="24" y="63"/>
                    </a:lnTo>
                    <a:lnTo>
                      <a:pt x="24" y="57"/>
                    </a:lnTo>
                    <a:lnTo>
                      <a:pt x="24" y="50"/>
                    </a:lnTo>
                    <a:lnTo>
                      <a:pt x="23" y="43"/>
                    </a:lnTo>
                    <a:lnTo>
                      <a:pt x="18" y="28"/>
                    </a:lnTo>
                    <a:lnTo>
                      <a:pt x="13" y="17"/>
                    </a:lnTo>
                    <a:lnTo>
                      <a:pt x="9" y="8"/>
                    </a:lnTo>
                    <a:lnTo>
                      <a:pt x="6" y="3"/>
                    </a:lnTo>
                    <a:lnTo>
                      <a:pt x="3" y="0"/>
                    </a:lnTo>
                    <a:lnTo>
                      <a:pt x="2" y="0"/>
                    </a:lnTo>
                    <a:lnTo>
                      <a:pt x="1" y="0"/>
                    </a:lnTo>
                    <a:lnTo>
                      <a:pt x="0" y="2"/>
                    </a:lnTo>
                    <a:lnTo>
                      <a:pt x="0" y="5"/>
                    </a:lnTo>
                    <a:lnTo>
                      <a:pt x="1" y="9"/>
                    </a:lnTo>
                    <a:lnTo>
                      <a:pt x="2" y="16"/>
                    </a:lnTo>
                    <a:lnTo>
                      <a:pt x="5" y="28"/>
                    </a:lnTo>
                    <a:lnTo>
                      <a:pt x="8" y="39"/>
                    </a:lnTo>
                    <a:lnTo>
                      <a:pt x="9" y="50"/>
                    </a:lnTo>
                    <a:close/>
                  </a:path>
                </a:pathLst>
              </a:custGeom>
              <a:solidFill>
                <a:srgbClr val="E1DAD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1" name="Freeform 126">
                <a:extLst>
                  <a:ext uri="{FF2B5EF4-FFF2-40B4-BE49-F238E27FC236}">
                    <a16:creationId xmlns:a16="http://schemas.microsoft.com/office/drawing/2014/main" id="{626960C0-7503-45FE-A3F9-3EDC1AB63EF6}"/>
                  </a:ext>
                </a:extLst>
              </p:cNvPr>
              <p:cNvSpPr>
                <a:spLocks/>
              </p:cNvSpPr>
              <p:nvPr/>
            </p:nvSpPr>
            <p:spPr bwMode="auto">
              <a:xfrm>
                <a:off x="3837" y="1207"/>
                <a:ext cx="23" cy="76"/>
              </a:xfrm>
              <a:custGeom>
                <a:avLst/>
                <a:gdLst>
                  <a:gd name="T0" fmla="*/ 8 w 23"/>
                  <a:gd name="T1" fmla="*/ 49 h 76"/>
                  <a:gd name="T2" fmla="*/ 8 w 23"/>
                  <a:gd name="T3" fmla="*/ 49 h 76"/>
                  <a:gd name="T4" fmla="*/ 10 w 23"/>
                  <a:gd name="T5" fmla="*/ 66 h 76"/>
                  <a:gd name="T6" fmla="*/ 12 w 23"/>
                  <a:gd name="T7" fmla="*/ 72 h 76"/>
                  <a:gd name="T8" fmla="*/ 14 w 23"/>
                  <a:gd name="T9" fmla="*/ 74 h 76"/>
                  <a:gd name="T10" fmla="*/ 16 w 23"/>
                  <a:gd name="T11" fmla="*/ 76 h 76"/>
                  <a:gd name="T12" fmla="*/ 16 w 23"/>
                  <a:gd name="T13" fmla="*/ 76 h 76"/>
                  <a:gd name="T14" fmla="*/ 17 w 23"/>
                  <a:gd name="T15" fmla="*/ 76 h 76"/>
                  <a:gd name="T16" fmla="*/ 19 w 23"/>
                  <a:gd name="T17" fmla="*/ 75 h 76"/>
                  <a:gd name="T18" fmla="*/ 21 w 23"/>
                  <a:gd name="T19" fmla="*/ 72 h 76"/>
                  <a:gd name="T20" fmla="*/ 22 w 23"/>
                  <a:gd name="T21" fmla="*/ 67 h 76"/>
                  <a:gd name="T22" fmla="*/ 23 w 23"/>
                  <a:gd name="T23" fmla="*/ 62 h 76"/>
                  <a:gd name="T24" fmla="*/ 23 w 23"/>
                  <a:gd name="T25" fmla="*/ 55 h 76"/>
                  <a:gd name="T26" fmla="*/ 22 w 23"/>
                  <a:gd name="T27" fmla="*/ 49 h 76"/>
                  <a:gd name="T28" fmla="*/ 21 w 23"/>
                  <a:gd name="T29" fmla="*/ 42 h 76"/>
                  <a:gd name="T30" fmla="*/ 21 w 23"/>
                  <a:gd name="T31" fmla="*/ 42 h 76"/>
                  <a:gd name="T32" fmla="*/ 17 w 23"/>
                  <a:gd name="T33" fmla="*/ 27 h 76"/>
                  <a:gd name="T34" fmla="*/ 12 w 23"/>
                  <a:gd name="T35" fmla="*/ 16 h 76"/>
                  <a:gd name="T36" fmla="*/ 8 w 23"/>
                  <a:gd name="T37" fmla="*/ 8 h 76"/>
                  <a:gd name="T38" fmla="*/ 5 w 23"/>
                  <a:gd name="T39" fmla="*/ 3 h 76"/>
                  <a:gd name="T40" fmla="*/ 5 w 23"/>
                  <a:gd name="T41" fmla="*/ 3 h 76"/>
                  <a:gd name="T42" fmla="*/ 3 w 23"/>
                  <a:gd name="T43" fmla="*/ 0 h 76"/>
                  <a:gd name="T44" fmla="*/ 2 w 23"/>
                  <a:gd name="T45" fmla="*/ 0 h 76"/>
                  <a:gd name="T46" fmla="*/ 0 w 23"/>
                  <a:gd name="T47" fmla="*/ 0 h 76"/>
                  <a:gd name="T48" fmla="*/ 0 w 23"/>
                  <a:gd name="T49" fmla="*/ 1 h 76"/>
                  <a:gd name="T50" fmla="*/ 0 w 23"/>
                  <a:gd name="T51" fmla="*/ 4 h 76"/>
                  <a:gd name="T52" fmla="*/ 2 w 23"/>
                  <a:gd name="T53" fmla="*/ 16 h 76"/>
                  <a:gd name="T54" fmla="*/ 2 w 23"/>
                  <a:gd name="T55" fmla="*/ 16 h 76"/>
                  <a:gd name="T56" fmla="*/ 5 w 23"/>
                  <a:gd name="T57" fmla="*/ 27 h 76"/>
                  <a:gd name="T58" fmla="*/ 7 w 23"/>
                  <a:gd name="T59" fmla="*/ 38 h 76"/>
                  <a:gd name="T60" fmla="*/ 8 w 23"/>
                  <a:gd name="T61" fmla="*/ 49 h 76"/>
                  <a:gd name="T62" fmla="*/ 8 w 23"/>
                  <a:gd name="T63" fmla="*/ 49 h 7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23" h="76">
                    <a:moveTo>
                      <a:pt x="8" y="49"/>
                    </a:moveTo>
                    <a:lnTo>
                      <a:pt x="8" y="49"/>
                    </a:lnTo>
                    <a:lnTo>
                      <a:pt x="10" y="66"/>
                    </a:lnTo>
                    <a:lnTo>
                      <a:pt x="12" y="72"/>
                    </a:lnTo>
                    <a:lnTo>
                      <a:pt x="14" y="74"/>
                    </a:lnTo>
                    <a:lnTo>
                      <a:pt x="16" y="76"/>
                    </a:lnTo>
                    <a:lnTo>
                      <a:pt x="17" y="76"/>
                    </a:lnTo>
                    <a:lnTo>
                      <a:pt x="19" y="75"/>
                    </a:lnTo>
                    <a:lnTo>
                      <a:pt x="21" y="72"/>
                    </a:lnTo>
                    <a:lnTo>
                      <a:pt x="22" y="67"/>
                    </a:lnTo>
                    <a:lnTo>
                      <a:pt x="23" y="62"/>
                    </a:lnTo>
                    <a:lnTo>
                      <a:pt x="23" y="55"/>
                    </a:lnTo>
                    <a:lnTo>
                      <a:pt x="22" y="49"/>
                    </a:lnTo>
                    <a:lnTo>
                      <a:pt x="21" y="42"/>
                    </a:lnTo>
                    <a:lnTo>
                      <a:pt x="17" y="27"/>
                    </a:lnTo>
                    <a:lnTo>
                      <a:pt x="12" y="16"/>
                    </a:lnTo>
                    <a:lnTo>
                      <a:pt x="8" y="8"/>
                    </a:lnTo>
                    <a:lnTo>
                      <a:pt x="5" y="3"/>
                    </a:lnTo>
                    <a:lnTo>
                      <a:pt x="3" y="0"/>
                    </a:lnTo>
                    <a:lnTo>
                      <a:pt x="2" y="0"/>
                    </a:lnTo>
                    <a:lnTo>
                      <a:pt x="0" y="0"/>
                    </a:lnTo>
                    <a:lnTo>
                      <a:pt x="0" y="1"/>
                    </a:lnTo>
                    <a:lnTo>
                      <a:pt x="0" y="4"/>
                    </a:lnTo>
                    <a:lnTo>
                      <a:pt x="2" y="16"/>
                    </a:lnTo>
                    <a:lnTo>
                      <a:pt x="5" y="27"/>
                    </a:lnTo>
                    <a:lnTo>
                      <a:pt x="7" y="38"/>
                    </a:lnTo>
                    <a:lnTo>
                      <a:pt x="8" y="49"/>
                    </a:lnTo>
                    <a:close/>
                  </a:path>
                </a:pathLst>
              </a:custGeom>
              <a:solidFill>
                <a:srgbClr val="DDD5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2" name="Freeform 127">
                <a:extLst>
                  <a:ext uri="{FF2B5EF4-FFF2-40B4-BE49-F238E27FC236}">
                    <a16:creationId xmlns:a16="http://schemas.microsoft.com/office/drawing/2014/main" id="{954A7328-1C90-4911-9F9C-CBA98DAEB8F6}"/>
                  </a:ext>
                </a:extLst>
              </p:cNvPr>
              <p:cNvSpPr>
                <a:spLocks/>
              </p:cNvSpPr>
              <p:nvPr/>
            </p:nvSpPr>
            <p:spPr bwMode="auto">
              <a:xfrm>
                <a:off x="3837" y="1207"/>
                <a:ext cx="22" cy="75"/>
              </a:xfrm>
              <a:custGeom>
                <a:avLst/>
                <a:gdLst>
                  <a:gd name="T0" fmla="*/ 3 w 22"/>
                  <a:gd name="T1" fmla="*/ 16 h 75"/>
                  <a:gd name="T2" fmla="*/ 3 w 22"/>
                  <a:gd name="T3" fmla="*/ 16 h 75"/>
                  <a:gd name="T4" fmla="*/ 5 w 22"/>
                  <a:gd name="T5" fmla="*/ 28 h 75"/>
                  <a:gd name="T6" fmla="*/ 7 w 22"/>
                  <a:gd name="T7" fmla="*/ 38 h 75"/>
                  <a:gd name="T8" fmla="*/ 9 w 22"/>
                  <a:gd name="T9" fmla="*/ 49 h 75"/>
                  <a:gd name="T10" fmla="*/ 9 w 22"/>
                  <a:gd name="T11" fmla="*/ 49 h 75"/>
                  <a:gd name="T12" fmla="*/ 11 w 22"/>
                  <a:gd name="T13" fmla="*/ 65 h 75"/>
                  <a:gd name="T14" fmla="*/ 12 w 22"/>
                  <a:gd name="T15" fmla="*/ 71 h 75"/>
                  <a:gd name="T16" fmla="*/ 14 w 22"/>
                  <a:gd name="T17" fmla="*/ 74 h 75"/>
                  <a:gd name="T18" fmla="*/ 16 w 22"/>
                  <a:gd name="T19" fmla="*/ 75 h 75"/>
                  <a:gd name="T20" fmla="*/ 16 w 22"/>
                  <a:gd name="T21" fmla="*/ 75 h 75"/>
                  <a:gd name="T22" fmla="*/ 17 w 22"/>
                  <a:gd name="T23" fmla="*/ 75 h 75"/>
                  <a:gd name="T24" fmla="*/ 19 w 22"/>
                  <a:gd name="T25" fmla="*/ 74 h 75"/>
                  <a:gd name="T26" fmla="*/ 20 w 22"/>
                  <a:gd name="T27" fmla="*/ 71 h 75"/>
                  <a:gd name="T28" fmla="*/ 21 w 22"/>
                  <a:gd name="T29" fmla="*/ 66 h 75"/>
                  <a:gd name="T30" fmla="*/ 22 w 22"/>
                  <a:gd name="T31" fmla="*/ 61 h 75"/>
                  <a:gd name="T32" fmla="*/ 22 w 22"/>
                  <a:gd name="T33" fmla="*/ 55 h 75"/>
                  <a:gd name="T34" fmla="*/ 22 w 22"/>
                  <a:gd name="T35" fmla="*/ 48 h 75"/>
                  <a:gd name="T36" fmla="*/ 20 w 22"/>
                  <a:gd name="T37" fmla="*/ 41 h 75"/>
                  <a:gd name="T38" fmla="*/ 20 w 22"/>
                  <a:gd name="T39" fmla="*/ 41 h 75"/>
                  <a:gd name="T40" fmla="*/ 16 w 22"/>
                  <a:gd name="T41" fmla="*/ 28 h 75"/>
                  <a:gd name="T42" fmla="*/ 12 w 22"/>
                  <a:gd name="T43" fmla="*/ 17 h 75"/>
                  <a:gd name="T44" fmla="*/ 8 w 22"/>
                  <a:gd name="T45" fmla="*/ 8 h 75"/>
                  <a:gd name="T46" fmla="*/ 5 w 22"/>
                  <a:gd name="T47" fmla="*/ 3 h 75"/>
                  <a:gd name="T48" fmla="*/ 5 w 22"/>
                  <a:gd name="T49" fmla="*/ 3 h 75"/>
                  <a:gd name="T50" fmla="*/ 3 w 22"/>
                  <a:gd name="T51" fmla="*/ 1 h 75"/>
                  <a:gd name="T52" fmla="*/ 2 w 22"/>
                  <a:gd name="T53" fmla="*/ 0 h 75"/>
                  <a:gd name="T54" fmla="*/ 1 w 22"/>
                  <a:gd name="T55" fmla="*/ 1 h 75"/>
                  <a:gd name="T56" fmla="*/ 0 w 22"/>
                  <a:gd name="T57" fmla="*/ 2 h 75"/>
                  <a:gd name="T58" fmla="*/ 0 w 22"/>
                  <a:gd name="T59" fmla="*/ 5 h 75"/>
                  <a:gd name="T60" fmla="*/ 3 w 22"/>
                  <a:gd name="T61" fmla="*/ 16 h 75"/>
                  <a:gd name="T62" fmla="*/ 3 w 22"/>
                  <a:gd name="T63" fmla="*/ 16 h 7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22" h="75">
                    <a:moveTo>
                      <a:pt x="3" y="16"/>
                    </a:moveTo>
                    <a:lnTo>
                      <a:pt x="3" y="16"/>
                    </a:lnTo>
                    <a:lnTo>
                      <a:pt x="5" y="28"/>
                    </a:lnTo>
                    <a:lnTo>
                      <a:pt x="7" y="38"/>
                    </a:lnTo>
                    <a:lnTo>
                      <a:pt x="9" y="49"/>
                    </a:lnTo>
                    <a:lnTo>
                      <a:pt x="11" y="65"/>
                    </a:lnTo>
                    <a:lnTo>
                      <a:pt x="12" y="71"/>
                    </a:lnTo>
                    <a:lnTo>
                      <a:pt x="14" y="74"/>
                    </a:lnTo>
                    <a:lnTo>
                      <a:pt x="16" y="75"/>
                    </a:lnTo>
                    <a:lnTo>
                      <a:pt x="17" y="75"/>
                    </a:lnTo>
                    <a:lnTo>
                      <a:pt x="19" y="74"/>
                    </a:lnTo>
                    <a:lnTo>
                      <a:pt x="20" y="71"/>
                    </a:lnTo>
                    <a:lnTo>
                      <a:pt x="21" y="66"/>
                    </a:lnTo>
                    <a:lnTo>
                      <a:pt x="22" y="61"/>
                    </a:lnTo>
                    <a:lnTo>
                      <a:pt x="22" y="55"/>
                    </a:lnTo>
                    <a:lnTo>
                      <a:pt x="22" y="48"/>
                    </a:lnTo>
                    <a:lnTo>
                      <a:pt x="20" y="41"/>
                    </a:lnTo>
                    <a:lnTo>
                      <a:pt x="16" y="28"/>
                    </a:lnTo>
                    <a:lnTo>
                      <a:pt x="12" y="17"/>
                    </a:lnTo>
                    <a:lnTo>
                      <a:pt x="8" y="8"/>
                    </a:lnTo>
                    <a:lnTo>
                      <a:pt x="5" y="3"/>
                    </a:lnTo>
                    <a:lnTo>
                      <a:pt x="3" y="1"/>
                    </a:lnTo>
                    <a:lnTo>
                      <a:pt x="2" y="0"/>
                    </a:lnTo>
                    <a:lnTo>
                      <a:pt x="1" y="1"/>
                    </a:lnTo>
                    <a:lnTo>
                      <a:pt x="0" y="2"/>
                    </a:lnTo>
                    <a:lnTo>
                      <a:pt x="0" y="5"/>
                    </a:lnTo>
                    <a:lnTo>
                      <a:pt x="3" y="16"/>
                    </a:lnTo>
                    <a:close/>
                  </a:path>
                </a:pathLst>
              </a:custGeom>
              <a:solidFill>
                <a:srgbClr val="D9D0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3" name="Freeform 128">
                <a:extLst>
                  <a:ext uri="{FF2B5EF4-FFF2-40B4-BE49-F238E27FC236}">
                    <a16:creationId xmlns:a16="http://schemas.microsoft.com/office/drawing/2014/main" id="{51D10BD8-F497-43CC-88E2-D1039976ED0F}"/>
                  </a:ext>
                </a:extLst>
              </p:cNvPr>
              <p:cNvSpPr>
                <a:spLocks/>
              </p:cNvSpPr>
              <p:nvPr/>
            </p:nvSpPr>
            <p:spPr bwMode="auto">
              <a:xfrm>
                <a:off x="3659" y="1186"/>
                <a:ext cx="121" cy="187"/>
              </a:xfrm>
              <a:custGeom>
                <a:avLst/>
                <a:gdLst>
                  <a:gd name="T0" fmla="*/ 68 w 121"/>
                  <a:gd name="T1" fmla="*/ 18 h 187"/>
                  <a:gd name="T2" fmla="*/ 68 w 121"/>
                  <a:gd name="T3" fmla="*/ 18 h 187"/>
                  <a:gd name="T4" fmla="*/ 61 w 121"/>
                  <a:gd name="T5" fmla="*/ 23 h 187"/>
                  <a:gd name="T6" fmla="*/ 54 w 121"/>
                  <a:gd name="T7" fmla="*/ 28 h 187"/>
                  <a:gd name="T8" fmla="*/ 45 w 121"/>
                  <a:gd name="T9" fmla="*/ 37 h 187"/>
                  <a:gd name="T10" fmla="*/ 35 w 121"/>
                  <a:gd name="T11" fmla="*/ 47 h 187"/>
                  <a:gd name="T12" fmla="*/ 25 w 121"/>
                  <a:gd name="T13" fmla="*/ 62 h 187"/>
                  <a:gd name="T14" fmla="*/ 20 w 121"/>
                  <a:gd name="T15" fmla="*/ 69 h 187"/>
                  <a:gd name="T16" fmla="*/ 15 w 121"/>
                  <a:gd name="T17" fmla="*/ 78 h 187"/>
                  <a:gd name="T18" fmla="*/ 11 w 121"/>
                  <a:gd name="T19" fmla="*/ 87 h 187"/>
                  <a:gd name="T20" fmla="*/ 8 w 121"/>
                  <a:gd name="T21" fmla="*/ 97 h 187"/>
                  <a:gd name="T22" fmla="*/ 8 w 121"/>
                  <a:gd name="T23" fmla="*/ 97 h 187"/>
                  <a:gd name="T24" fmla="*/ 3 w 121"/>
                  <a:gd name="T25" fmla="*/ 117 h 187"/>
                  <a:gd name="T26" fmla="*/ 0 w 121"/>
                  <a:gd name="T27" fmla="*/ 136 h 187"/>
                  <a:gd name="T28" fmla="*/ 0 w 121"/>
                  <a:gd name="T29" fmla="*/ 152 h 187"/>
                  <a:gd name="T30" fmla="*/ 1 w 121"/>
                  <a:gd name="T31" fmla="*/ 159 h 187"/>
                  <a:gd name="T32" fmla="*/ 2 w 121"/>
                  <a:gd name="T33" fmla="*/ 166 h 187"/>
                  <a:gd name="T34" fmla="*/ 3 w 121"/>
                  <a:gd name="T35" fmla="*/ 172 h 187"/>
                  <a:gd name="T36" fmla="*/ 5 w 121"/>
                  <a:gd name="T37" fmla="*/ 177 h 187"/>
                  <a:gd name="T38" fmla="*/ 8 w 121"/>
                  <a:gd name="T39" fmla="*/ 181 h 187"/>
                  <a:gd name="T40" fmla="*/ 11 w 121"/>
                  <a:gd name="T41" fmla="*/ 184 h 187"/>
                  <a:gd name="T42" fmla="*/ 14 w 121"/>
                  <a:gd name="T43" fmla="*/ 186 h 187"/>
                  <a:gd name="T44" fmla="*/ 18 w 121"/>
                  <a:gd name="T45" fmla="*/ 187 h 187"/>
                  <a:gd name="T46" fmla="*/ 22 w 121"/>
                  <a:gd name="T47" fmla="*/ 187 h 187"/>
                  <a:gd name="T48" fmla="*/ 27 w 121"/>
                  <a:gd name="T49" fmla="*/ 185 h 187"/>
                  <a:gd name="T50" fmla="*/ 27 w 121"/>
                  <a:gd name="T51" fmla="*/ 185 h 187"/>
                  <a:gd name="T52" fmla="*/ 32 w 121"/>
                  <a:gd name="T53" fmla="*/ 183 h 187"/>
                  <a:gd name="T54" fmla="*/ 36 w 121"/>
                  <a:gd name="T55" fmla="*/ 179 h 187"/>
                  <a:gd name="T56" fmla="*/ 43 w 121"/>
                  <a:gd name="T57" fmla="*/ 172 h 187"/>
                  <a:gd name="T58" fmla="*/ 50 w 121"/>
                  <a:gd name="T59" fmla="*/ 161 h 187"/>
                  <a:gd name="T60" fmla="*/ 57 w 121"/>
                  <a:gd name="T61" fmla="*/ 150 h 187"/>
                  <a:gd name="T62" fmla="*/ 63 w 121"/>
                  <a:gd name="T63" fmla="*/ 138 h 187"/>
                  <a:gd name="T64" fmla="*/ 68 w 121"/>
                  <a:gd name="T65" fmla="*/ 126 h 187"/>
                  <a:gd name="T66" fmla="*/ 78 w 121"/>
                  <a:gd name="T67" fmla="*/ 101 h 187"/>
                  <a:gd name="T68" fmla="*/ 78 w 121"/>
                  <a:gd name="T69" fmla="*/ 101 h 187"/>
                  <a:gd name="T70" fmla="*/ 99 w 121"/>
                  <a:gd name="T71" fmla="*/ 54 h 187"/>
                  <a:gd name="T72" fmla="*/ 108 w 121"/>
                  <a:gd name="T73" fmla="*/ 34 h 187"/>
                  <a:gd name="T74" fmla="*/ 117 w 121"/>
                  <a:gd name="T75" fmla="*/ 19 h 187"/>
                  <a:gd name="T76" fmla="*/ 117 w 121"/>
                  <a:gd name="T77" fmla="*/ 19 h 187"/>
                  <a:gd name="T78" fmla="*/ 120 w 121"/>
                  <a:gd name="T79" fmla="*/ 14 h 187"/>
                  <a:gd name="T80" fmla="*/ 121 w 121"/>
                  <a:gd name="T81" fmla="*/ 9 h 187"/>
                  <a:gd name="T82" fmla="*/ 121 w 121"/>
                  <a:gd name="T83" fmla="*/ 6 h 187"/>
                  <a:gd name="T84" fmla="*/ 121 w 121"/>
                  <a:gd name="T85" fmla="*/ 3 h 187"/>
                  <a:gd name="T86" fmla="*/ 119 w 121"/>
                  <a:gd name="T87" fmla="*/ 2 h 187"/>
                  <a:gd name="T88" fmla="*/ 117 w 121"/>
                  <a:gd name="T89" fmla="*/ 1 h 187"/>
                  <a:gd name="T90" fmla="*/ 115 w 121"/>
                  <a:gd name="T91" fmla="*/ 0 h 187"/>
                  <a:gd name="T92" fmla="*/ 111 w 121"/>
                  <a:gd name="T93" fmla="*/ 0 h 187"/>
                  <a:gd name="T94" fmla="*/ 101 w 121"/>
                  <a:gd name="T95" fmla="*/ 2 h 187"/>
                  <a:gd name="T96" fmla="*/ 87 w 121"/>
                  <a:gd name="T97" fmla="*/ 9 h 187"/>
                  <a:gd name="T98" fmla="*/ 68 w 121"/>
                  <a:gd name="T99" fmla="*/ 18 h 187"/>
                  <a:gd name="T100" fmla="*/ 68 w 121"/>
                  <a:gd name="T101" fmla="*/ 18 h 18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21" h="187">
                    <a:moveTo>
                      <a:pt x="68" y="18"/>
                    </a:moveTo>
                    <a:lnTo>
                      <a:pt x="68" y="18"/>
                    </a:lnTo>
                    <a:lnTo>
                      <a:pt x="61" y="23"/>
                    </a:lnTo>
                    <a:lnTo>
                      <a:pt x="54" y="28"/>
                    </a:lnTo>
                    <a:lnTo>
                      <a:pt x="45" y="37"/>
                    </a:lnTo>
                    <a:lnTo>
                      <a:pt x="35" y="47"/>
                    </a:lnTo>
                    <a:lnTo>
                      <a:pt x="25" y="62"/>
                    </a:lnTo>
                    <a:lnTo>
                      <a:pt x="20" y="69"/>
                    </a:lnTo>
                    <a:lnTo>
                      <a:pt x="15" y="78"/>
                    </a:lnTo>
                    <a:lnTo>
                      <a:pt x="11" y="87"/>
                    </a:lnTo>
                    <a:lnTo>
                      <a:pt x="8" y="97"/>
                    </a:lnTo>
                    <a:lnTo>
                      <a:pt x="3" y="117"/>
                    </a:lnTo>
                    <a:lnTo>
                      <a:pt x="0" y="136"/>
                    </a:lnTo>
                    <a:lnTo>
                      <a:pt x="0" y="152"/>
                    </a:lnTo>
                    <a:lnTo>
                      <a:pt x="1" y="159"/>
                    </a:lnTo>
                    <a:lnTo>
                      <a:pt x="2" y="166"/>
                    </a:lnTo>
                    <a:lnTo>
                      <a:pt x="3" y="172"/>
                    </a:lnTo>
                    <a:lnTo>
                      <a:pt x="5" y="177"/>
                    </a:lnTo>
                    <a:lnTo>
                      <a:pt x="8" y="181"/>
                    </a:lnTo>
                    <a:lnTo>
                      <a:pt x="11" y="184"/>
                    </a:lnTo>
                    <a:lnTo>
                      <a:pt x="14" y="186"/>
                    </a:lnTo>
                    <a:lnTo>
                      <a:pt x="18" y="187"/>
                    </a:lnTo>
                    <a:lnTo>
                      <a:pt x="22" y="187"/>
                    </a:lnTo>
                    <a:lnTo>
                      <a:pt x="27" y="185"/>
                    </a:lnTo>
                    <a:lnTo>
                      <a:pt x="32" y="183"/>
                    </a:lnTo>
                    <a:lnTo>
                      <a:pt x="36" y="179"/>
                    </a:lnTo>
                    <a:lnTo>
                      <a:pt x="43" y="172"/>
                    </a:lnTo>
                    <a:lnTo>
                      <a:pt x="50" y="161"/>
                    </a:lnTo>
                    <a:lnTo>
                      <a:pt x="57" y="150"/>
                    </a:lnTo>
                    <a:lnTo>
                      <a:pt x="63" y="138"/>
                    </a:lnTo>
                    <a:lnTo>
                      <a:pt x="68" y="126"/>
                    </a:lnTo>
                    <a:lnTo>
                      <a:pt x="78" y="101"/>
                    </a:lnTo>
                    <a:lnTo>
                      <a:pt x="99" y="54"/>
                    </a:lnTo>
                    <a:lnTo>
                      <a:pt x="108" y="34"/>
                    </a:lnTo>
                    <a:lnTo>
                      <a:pt x="117" y="19"/>
                    </a:lnTo>
                    <a:lnTo>
                      <a:pt x="120" y="14"/>
                    </a:lnTo>
                    <a:lnTo>
                      <a:pt x="121" y="9"/>
                    </a:lnTo>
                    <a:lnTo>
                      <a:pt x="121" y="6"/>
                    </a:lnTo>
                    <a:lnTo>
                      <a:pt x="121" y="3"/>
                    </a:lnTo>
                    <a:lnTo>
                      <a:pt x="119" y="2"/>
                    </a:lnTo>
                    <a:lnTo>
                      <a:pt x="117" y="1"/>
                    </a:lnTo>
                    <a:lnTo>
                      <a:pt x="115" y="0"/>
                    </a:lnTo>
                    <a:lnTo>
                      <a:pt x="111" y="0"/>
                    </a:lnTo>
                    <a:lnTo>
                      <a:pt x="101" y="2"/>
                    </a:lnTo>
                    <a:lnTo>
                      <a:pt x="87" y="9"/>
                    </a:lnTo>
                    <a:lnTo>
                      <a:pt x="68"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4" name="Freeform 129">
                <a:extLst>
                  <a:ext uri="{FF2B5EF4-FFF2-40B4-BE49-F238E27FC236}">
                    <a16:creationId xmlns:a16="http://schemas.microsoft.com/office/drawing/2014/main" id="{78819DAE-66F1-4AB8-97D6-176E9A2FCE9E}"/>
                  </a:ext>
                </a:extLst>
              </p:cNvPr>
              <p:cNvSpPr>
                <a:spLocks/>
              </p:cNvSpPr>
              <p:nvPr/>
            </p:nvSpPr>
            <p:spPr bwMode="auto">
              <a:xfrm>
                <a:off x="3661" y="1188"/>
                <a:ext cx="117" cy="181"/>
              </a:xfrm>
              <a:custGeom>
                <a:avLst/>
                <a:gdLst>
                  <a:gd name="T0" fmla="*/ 65 w 117"/>
                  <a:gd name="T1" fmla="*/ 18 h 181"/>
                  <a:gd name="T2" fmla="*/ 65 w 117"/>
                  <a:gd name="T3" fmla="*/ 18 h 181"/>
                  <a:gd name="T4" fmla="*/ 59 w 117"/>
                  <a:gd name="T5" fmla="*/ 22 h 181"/>
                  <a:gd name="T6" fmla="*/ 52 w 117"/>
                  <a:gd name="T7" fmla="*/ 28 h 181"/>
                  <a:gd name="T8" fmla="*/ 43 w 117"/>
                  <a:gd name="T9" fmla="*/ 36 h 181"/>
                  <a:gd name="T10" fmla="*/ 34 w 117"/>
                  <a:gd name="T11" fmla="*/ 46 h 181"/>
                  <a:gd name="T12" fmla="*/ 24 w 117"/>
                  <a:gd name="T13" fmla="*/ 60 h 181"/>
                  <a:gd name="T14" fmla="*/ 15 w 117"/>
                  <a:gd name="T15" fmla="*/ 76 h 181"/>
                  <a:gd name="T16" fmla="*/ 11 w 117"/>
                  <a:gd name="T17" fmla="*/ 84 h 181"/>
                  <a:gd name="T18" fmla="*/ 7 w 117"/>
                  <a:gd name="T19" fmla="*/ 94 h 181"/>
                  <a:gd name="T20" fmla="*/ 7 w 117"/>
                  <a:gd name="T21" fmla="*/ 94 h 181"/>
                  <a:gd name="T22" fmla="*/ 3 w 117"/>
                  <a:gd name="T23" fmla="*/ 113 h 181"/>
                  <a:gd name="T24" fmla="*/ 0 w 117"/>
                  <a:gd name="T25" fmla="*/ 131 h 181"/>
                  <a:gd name="T26" fmla="*/ 0 w 117"/>
                  <a:gd name="T27" fmla="*/ 147 h 181"/>
                  <a:gd name="T28" fmla="*/ 2 w 117"/>
                  <a:gd name="T29" fmla="*/ 160 h 181"/>
                  <a:gd name="T30" fmla="*/ 3 w 117"/>
                  <a:gd name="T31" fmla="*/ 166 h 181"/>
                  <a:gd name="T32" fmla="*/ 5 w 117"/>
                  <a:gd name="T33" fmla="*/ 172 h 181"/>
                  <a:gd name="T34" fmla="*/ 8 w 117"/>
                  <a:gd name="T35" fmla="*/ 175 h 181"/>
                  <a:gd name="T36" fmla="*/ 11 w 117"/>
                  <a:gd name="T37" fmla="*/ 178 h 181"/>
                  <a:gd name="T38" fmla="*/ 14 w 117"/>
                  <a:gd name="T39" fmla="*/ 180 h 181"/>
                  <a:gd name="T40" fmla="*/ 17 w 117"/>
                  <a:gd name="T41" fmla="*/ 181 h 181"/>
                  <a:gd name="T42" fmla="*/ 22 w 117"/>
                  <a:gd name="T43" fmla="*/ 181 h 181"/>
                  <a:gd name="T44" fmla="*/ 26 w 117"/>
                  <a:gd name="T45" fmla="*/ 179 h 181"/>
                  <a:gd name="T46" fmla="*/ 26 w 117"/>
                  <a:gd name="T47" fmla="*/ 179 h 181"/>
                  <a:gd name="T48" fmla="*/ 34 w 117"/>
                  <a:gd name="T49" fmla="*/ 174 h 181"/>
                  <a:gd name="T50" fmla="*/ 42 w 117"/>
                  <a:gd name="T51" fmla="*/ 165 h 181"/>
                  <a:gd name="T52" fmla="*/ 49 w 117"/>
                  <a:gd name="T53" fmla="*/ 156 h 181"/>
                  <a:gd name="T54" fmla="*/ 55 w 117"/>
                  <a:gd name="T55" fmla="*/ 145 h 181"/>
                  <a:gd name="T56" fmla="*/ 61 w 117"/>
                  <a:gd name="T57" fmla="*/ 134 h 181"/>
                  <a:gd name="T58" fmla="*/ 66 w 117"/>
                  <a:gd name="T59" fmla="*/ 122 h 181"/>
                  <a:gd name="T60" fmla="*/ 76 w 117"/>
                  <a:gd name="T61" fmla="*/ 98 h 181"/>
                  <a:gd name="T62" fmla="*/ 76 w 117"/>
                  <a:gd name="T63" fmla="*/ 98 h 181"/>
                  <a:gd name="T64" fmla="*/ 96 w 117"/>
                  <a:gd name="T65" fmla="*/ 53 h 181"/>
                  <a:gd name="T66" fmla="*/ 105 w 117"/>
                  <a:gd name="T67" fmla="*/ 33 h 181"/>
                  <a:gd name="T68" fmla="*/ 113 w 117"/>
                  <a:gd name="T69" fmla="*/ 19 h 181"/>
                  <a:gd name="T70" fmla="*/ 113 w 117"/>
                  <a:gd name="T71" fmla="*/ 19 h 181"/>
                  <a:gd name="T72" fmla="*/ 116 w 117"/>
                  <a:gd name="T73" fmla="*/ 14 h 181"/>
                  <a:gd name="T74" fmla="*/ 117 w 117"/>
                  <a:gd name="T75" fmla="*/ 9 h 181"/>
                  <a:gd name="T76" fmla="*/ 117 w 117"/>
                  <a:gd name="T77" fmla="*/ 6 h 181"/>
                  <a:gd name="T78" fmla="*/ 116 w 117"/>
                  <a:gd name="T79" fmla="*/ 5 h 181"/>
                  <a:gd name="T80" fmla="*/ 115 w 117"/>
                  <a:gd name="T81" fmla="*/ 3 h 181"/>
                  <a:gd name="T82" fmla="*/ 113 w 117"/>
                  <a:gd name="T83" fmla="*/ 1 h 181"/>
                  <a:gd name="T84" fmla="*/ 110 w 117"/>
                  <a:gd name="T85" fmla="*/ 0 h 181"/>
                  <a:gd name="T86" fmla="*/ 107 w 117"/>
                  <a:gd name="T87" fmla="*/ 0 h 181"/>
                  <a:gd name="T88" fmla="*/ 97 w 117"/>
                  <a:gd name="T89" fmla="*/ 3 h 181"/>
                  <a:gd name="T90" fmla="*/ 84 w 117"/>
                  <a:gd name="T91" fmla="*/ 9 h 181"/>
                  <a:gd name="T92" fmla="*/ 65 w 117"/>
                  <a:gd name="T93" fmla="*/ 18 h 181"/>
                  <a:gd name="T94" fmla="*/ 65 w 117"/>
                  <a:gd name="T95" fmla="*/ 18 h 18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117" h="181">
                    <a:moveTo>
                      <a:pt x="65" y="18"/>
                    </a:moveTo>
                    <a:lnTo>
                      <a:pt x="65" y="18"/>
                    </a:lnTo>
                    <a:lnTo>
                      <a:pt x="59" y="22"/>
                    </a:lnTo>
                    <a:lnTo>
                      <a:pt x="52" y="28"/>
                    </a:lnTo>
                    <a:lnTo>
                      <a:pt x="43" y="36"/>
                    </a:lnTo>
                    <a:lnTo>
                      <a:pt x="34" y="46"/>
                    </a:lnTo>
                    <a:lnTo>
                      <a:pt x="24" y="60"/>
                    </a:lnTo>
                    <a:lnTo>
                      <a:pt x="15" y="76"/>
                    </a:lnTo>
                    <a:lnTo>
                      <a:pt x="11" y="84"/>
                    </a:lnTo>
                    <a:lnTo>
                      <a:pt x="7" y="94"/>
                    </a:lnTo>
                    <a:lnTo>
                      <a:pt x="3" y="113"/>
                    </a:lnTo>
                    <a:lnTo>
                      <a:pt x="0" y="131"/>
                    </a:lnTo>
                    <a:lnTo>
                      <a:pt x="0" y="147"/>
                    </a:lnTo>
                    <a:lnTo>
                      <a:pt x="2" y="160"/>
                    </a:lnTo>
                    <a:lnTo>
                      <a:pt x="3" y="166"/>
                    </a:lnTo>
                    <a:lnTo>
                      <a:pt x="5" y="172"/>
                    </a:lnTo>
                    <a:lnTo>
                      <a:pt x="8" y="175"/>
                    </a:lnTo>
                    <a:lnTo>
                      <a:pt x="11" y="178"/>
                    </a:lnTo>
                    <a:lnTo>
                      <a:pt x="14" y="180"/>
                    </a:lnTo>
                    <a:lnTo>
                      <a:pt x="17" y="181"/>
                    </a:lnTo>
                    <a:lnTo>
                      <a:pt x="22" y="181"/>
                    </a:lnTo>
                    <a:lnTo>
                      <a:pt x="26" y="179"/>
                    </a:lnTo>
                    <a:lnTo>
                      <a:pt x="34" y="174"/>
                    </a:lnTo>
                    <a:lnTo>
                      <a:pt x="42" y="165"/>
                    </a:lnTo>
                    <a:lnTo>
                      <a:pt x="49" y="156"/>
                    </a:lnTo>
                    <a:lnTo>
                      <a:pt x="55" y="145"/>
                    </a:lnTo>
                    <a:lnTo>
                      <a:pt x="61" y="134"/>
                    </a:lnTo>
                    <a:lnTo>
                      <a:pt x="66" y="122"/>
                    </a:lnTo>
                    <a:lnTo>
                      <a:pt x="76" y="98"/>
                    </a:lnTo>
                    <a:lnTo>
                      <a:pt x="96" y="53"/>
                    </a:lnTo>
                    <a:lnTo>
                      <a:pt x="105" y="33"/>
                    </a:lnTo>
                    <a:lnTo>
                      <a:pt x="113" y="19"/>
                    </a:lnTo>
                    <a:lnTo>
                      <a:pt x="116" y="14"/>
                    </a:lnTo>
                    <a:lnTo>
                      <a:pt x="117" y="9"/>
                    </a:lnTo>
                    <a:lnTo>
                      <a:pt x="117" y="6"/>
                    </a:lnTo>
                    <a:lnTo>
                      <a:pt x="116" y="5"/>
                    </a:lnTo>
                    <a:lnTo>
                      <a:pt x="115" y="3"/>
                    </a:lnTo>
                    <a:lnTo>
                      <a:pt x="113" y="1"/>
                    </a:lnTo>
                    <a:lnTo>
                      <a:pt x="110" y="0"/>
                    </a:lnTo>
                    <a:lnTo>
                      <a:pt x="107" y="0"/>
                    </a:lnTo>
                    <a:lnTo>
                      <a:pt x="97" y="3"/>
                    </a:lnTo>
                    <a:lnTo>
                      <a:pt x="84" y="9"/>
                    </a:lnTo>
                    <a:lnTo>
                      <a:pt x="65" y="18"/>
                    </a:lnTo>
                    <a:close/>
                  </a:path>
                </a:pathLst>
              </a:custGeom>
              <a:solidFill>
                <a:srgbClr val="FBFA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5" name="Freeform 130">
                <a:extLst>
                  <a:ext uri="{FF2B5EF4-FFF2-40B4-BE49-F238E27FC236}">
                    <a16:creationId xmlns:a16="http://schemas.microsoft.com/office/drawing/2014/main" id="{DDD1534B-82A8-4411-B76D-C6B942AEA716}"/>
                  </a:ext>
                </a:extLst>
              </p:cNvPr>
              <p:cNvSpPr>
                <a:spLocks/>
              </p:cNvSpPr>
              <p:nvPr/>
            </p:nvSpPr>
            <p:spPr bwMode="auto">
              <a:xfrm>
                <a:off x="3663" y="1191"/>
                <a:ext cx="113" cy="174"/>
              </a:xfrm>
              <a:custGeom>
                <a:avLst/>
                <a:gdLst>
                  <a:gd name="T0" fmla="*/ 63 w 113"/>
                  <a:gd name="T1" fmla="*/ 16 h 174"/>
                  <a:gd name="T2" fmla="*/ 63 w 113"/>
                  <a:gd name="T3" fmla="*/ 16 h 174"/>
                  <a:gd name="T4" fmla="*/ 56 w 113"/>
                  <a:gd name="T5" fmla="*/ 21 h 174"/>
                  <a:gd name="T6" fmla="*/ 50 w 113"/>
                  <a:gd name="T7" fmla="*/ 26 h 174"/>
                  <a:gd name="T8" fmla="*/ 41 w 113"/>
                  <a:gd name="T9" fmla="*/ 34 h 174"/>
                  <a:gd name="T10" fmla="*/ 32 w 113"/>
                  <a:gd name="T11" fmla="*/ 44 h 174"/>
                  <a:gd name="T12" fmla="*/ 23 w 113"/>
                  <a:gd name="T13" fmla="*/ 57 h 174"/>
                  <a:gd name="T14" fmla="*/ 14 w 113"/>
                  <a:gd name="T15" fmla="*/ 72 h 174"/>
                  <a:gd name="T16" fmla="*/ 10 w 113"/>
                  <a:gd name="T17" fmla="*/ 81 h 174"/>
                  <a:gd name="T18" fmla="*/ 7 w 113"/>
                  <a:gd name="T19" fmla="*/ 90 h 174"/>
                  <a:gd name="T20" fmla="*/ 7 w 113"/>
                  <a:gd name="T21" fmla="*/ 90 h 174"/>
                  <a:gd name="T22" fmla="*/ 2 w 113"/>
                  <a:gd name="T23" fmla="*/ 108 h 174"/>
                  <a:gd name="T24" fmla="*/ 0 w 113"/>
                  <a:gd name="T25" fmla="*/ 126 h 174"/>
                  <a:gd name="T26" fmla="*/ 0 w 113"/>
                  <a:gd name="T27" fmla="*/ 141 h 174"/>
                  <a:gd name="T28" fmla="*/ 2 w 113"/>
                  <a:gd name="T29" fmla="*/ 154 h 174"/>
                  <a:gd name="T30" fmla="*/ 3 w 113"/>
                  <a:gd name="T31" fmla="*/ 159 h 174"/>
                  <a:gd name="T32" fmla="*/ 5 w 113"/>
                  <a:gd name="T33" fmla="*/ 164 h 174"/>
                  <a:gd name="T34" fmla="*/ 7 w 113"/>
                  <a:gd name="T35" fmla="*/ 169 h 174"/>
                  <a:gd name="T36" fmla="*/ 10 w 113"/>
                  <a:gd name="T37" fmla="*/ 171 h 174"/>
                  <a:gd name="T38" fmla="*/ 13 w 113"/>
                  <a:gd name="T39" fmla="*/ 173 h 174"/>
                  <a:gd name="T40" fmla="*/ 17 w 113"/>
                  <a:gd name="T41" fmla="*/ 174 h 174"/>
                  <a:gd name="T42" fmla="*/ 21 w 113"/>
                  <a:gd name="T43" fmla="*/ 174 h 174"/>
                  <a:gd name="T44" fmla="*/ 25 w 113"/>
                  <a:gd name="T45" fmla="*/ 172 h 174"/>
                  <a:gd name="T46" fmla="*/ 25 w 113"/>
                  <a:gd name="T47" fmla="*/ 172 h 174"/>
                  <a:gd name="T48" fmla="*/ 33 w 113"/>
                  <a:gd name="T49" fmla="*/ 167 h 174"/>
                  <a:gd name="T50" fmla="*/ 40 w 113"/>
                  <a:gd name="T51" fmla="*/ 159 h 174"/>
                  <a:gd name="T52" fmla="*/ 47 w 113"/>
                  <a:gd name="T53" fmla="*/ 150 h 174"/>
                  <a:gd name="T54" fmla="*/ 53 w 113"/>
                  <a:gd name="T55" fmla="*/ 140 h 174"/>
                  <a:gd name="T56" fmla="*/ 58 w 113"/>
                  <a:gd name="T57" fmla="*/ 129 h 174"/>
                  <a:gd name="T58" fmla="*/ 63 w 113"/>
                  <a:gd name="T59" fmla="*/ 117 h 174"/>
                  <a:gd name="T60" fmla="*/ 73 w 113"/>
                  <a:gd name="T61" fmla="*/ 94 h 174"/>
                  <a:gd name="T62" fmla="*/ 73 w 113"/>
                  <a:gd name="T63" fmla="*/ 94 h 174"/>
                  <a:gd name="T64" fmla="*/ 92 w 113"/>
                  <a:gd name="T65" fmla="*/ 50 h 174"/>
                  <a:gd name="T66" fmla="*/ 101 w 113"/>
                  <a:gd name="T67" fmla="*/ 32 h 174"/>
                  <a:gd name="T68" fmla="*/ 109 w 113"/>
                  <a:gd name="T69" fmla="*/ 18 h 174"/>
                  <a:gd name="T70" fmla="*/ 109 w 113"/>
                  <a:gd name="T71" fmla="*/ 18 h 174"/>
                  <a:gd name="T72" fmla="*/ 112 w 113"/>
                  <a:gd name="T73" fmla="*/ 13 h 174"/>
                  <a:gd name="T74" fmla="*/ 113 w 113"/>
                  <a:gd name="T75" fmla="*/ 8 h 174"/>
                  <a:gd name="T76" fmla="*/ 113 w 113"/>
                  <a:gd name="T77" fmla="*/ 6 h 174"/>
                  <a:gd name="T78" fmla="*/ 112 w 113"/>
                  <a:gd name="T79" fmla="*/ 4 h 174"/>
                  <a:gd name="T80" fmla="*/ 111 w 113"/>
                  <a:gd name="T81" fmla="*/ 2 h 174"/>
                  <a:gd name="T82" fmla="*/ 109 w 113"/>
                  <a:gd name="T83" fmla="*/ 1 h 174"/>
                  <a:gd name="T84" fmla="*/ 106 w 113"/>
                  <a:gd name="T85" fmla="*/ 0 h 174"/>
                  <a:gd name="T86" fmla="*/ 103 w 113"/>
                  <a:gd name="T87" fmla="*/ 0 h 174"/>
                  <a:gd name="T88" fmla="*/ 93 w 113"/>
                  <a:gd name="T89" fmla="*/ 2 h 174"/>
                  <a:gd name="T90" fmla="*/ 80 w 113"/>
                  <a:gd name="T91" fmla="*/ 7 h 174"/>
                  <a:gd name="T92" fmla="*/ 63 w 113"/>
                  <a:gd name="T93" fmla="*/ 16 h 174"/>
                  <a:gd name="T94" fmla="*/ 63 w 113"/>
                  <a:gd name="T95" fmla="*/ 16 h 17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113" h="174">
                    <a:moveTo>
                      <a:pt x="63" y="16"/>
                    </a:moveTo>
                    <a:lnTo>
                      <a:pt x="63" y="16"/>
                    </a:lnTo>
                    <a:lnTo>
                      <a:pt x="56" y="21"/>
                    </a:lnTo>
                    <a:lnTo>
                      <a:pt x="50" y="26"/>
                    </a:lnTo>
                    <a:lnTo>
                      <a:pt x="41" y="34"/>
                    </a:lnTo>
                    <a:lnTo>
                      <a:pt x="32" y="44"/>
                    </a:lnTo>
                    <a:lnTo>
                      <a:pt x="23" y="57"/>
                    </a:lnTo>
                    <a:lnTo>
                      <a:pt x="14" y="72"/>
                    </a:lnTo>
                    <a:lnTo>
                      <a:pt x="10" y="81"/>
                    </a:lnTo>
                    <a:lnTo>
                      <a:pt x="7" y="90"/>
                    </a:lnTo>
                    <a:lnTo>
                      <a:pt x="2" y="108"/>
                    </a:lnTo>
                    <a:lnTo>
                      <a:pt x="0" y="126"/>
                    </a:lnTo>
                    <a:lnTo>
                      <a:pt x="0" y="141"/>
                    </a:lnTo>
                    <a:lnTo>
                      <a:pt x="2" y="154"/>
                    </a:lnTo>
                    <a:lnTo>
                      <a:pt x="3" y="159"/>
                    </a:lnTo>
                    <a:lnTo>
                      <a:pt x="5" y="164"/>
                    </a:lnTo>
                    <a:lnTo>
                      <a:pt x="7" y="169"/>
                    </a:lnTo>
                    <a:lnTo>
                      <a:pt x="10" y="171"/>
                    </a:lnTo>
                    <a:lnTo>
                      <a:pt x="13" y="173"/>
                    </a:lnTo>
                    <a:lnTo>
                      <a:pt x="17" y="174"/>
                    </a:lnTo>
                    <a:lnTo>
                      <a:pt x="21" y="174"/>
                    </a:lnTo>
                    <a:lnTo>
                      <a:pt x="25" y="172"/>
                    </a:lnTo>
                    <a:lnTo>
                      <a:pt x="33" y="167"/>
                    </a:lnTo>
                    <a:lnTo>
                      <a:pt x="40" y="159"/>
                    </a:lnTo>
                    <a:lnTo>
                      <a:pt x="47" y="150"/>
                    </a:lnTo>
                    <a:lnTo>
                      <a:pt x="53" y="140"/>
                    </a:lnTo>
                    <a:lnTo>
                      <a:pt x="58" y="129"/>
                    </a:lnTo>
                    <a:lnTo>
                      <a:pt x="63" y="117"/>
                    </a:lnTo>
                    <a:lnTo>
                      <a:pt x="73" y="94"/>
                    </a:lnTo>
                    <a:lnTo>
                      <a:pt x="92" y="50"/>
                    </a:lnTo>
                    <a:lnTo>
                      <a:pt x="101" y="32"/>
                    </a:lnTo>
                    <a:lnTo>
                      <a:pt x="109" y="18"/>
                    </a:lnTo>
                    <a:lnTo>
                      <a:pt x="112" y="13"/>
                    </a:lnTo>
                    <a:lnTo>
                      <a:pt x="113" y="8"/>
                    </a:lnTo>
                    <a:lnTo>
                      <a:pt x="113" y="6"/>
                    </a:lnTo>
                    <a:lnTo>
                      <a:pt x="112" y="4"/>
                    </a:lnTo>
                    <a:lnTo>
                      <a:pt x="111" y="2"/>
                    </a:lnTo>
                    <a:lnTo>
                      <a:pt x="109" y="1"/>
                    </a:lnTo>
                    <a:lnTo>
                      <a:pt x="106" y="0"/>
                    </a:lnTo>
                    <a:lnTo>
                      <a:pt x="103" y="0"/>
                    </a:lnTo>
                    <a:lnTo>
                      <a:pt x="93" y="2"/>
                    </a:lnTo>
                    <a:lnTo>
                      <a:pt x="80" y="7"/>
                    </a:lnTo>
                    <a:lnTo>
                      <a:pt x="63" y="16"/>
                    </a:lnTo>
                    <a:close/>
                  </a:path>
                </a:pathLst>
              </a:custGeom>
              <a:solidFill>
                <a:srgbClr val="F7F4F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6" name="Freeform 131">
                <a:extLst>
                  <a:ext uri="{FF2B5EF4-FFF2-40B4-BE49-F238E27FC236}">
                    <a16:creationId xmlns:a16="http://schemas.microsoft.com/office/drawing/2014/main" id="{C998E32F-F044-4969-A89C-809F75697B30}"/>
                  </a:ext>
                </a:extLst>
              </p:cNvPr>
              <p:cNvSpPr>
                <a:spLocks/>
              </p:cNvSpPr>
              <p:nvPr/>
            </p:nvSpPr>
            <p:spPr bwMode="auto">
              <a:xfrm>
                <a:off x="3665" y="1194"/>
                <a:ext cx="109" cy="167"/>
              </a:xfrm>
              <a:custGeom>
                <a:avLst/>
                <a:gdLst>
                  <a:gd name="T0" fmla="*/ 60 w 109"/>
                  <a:gd name="T1" fmla="*/ 15 h 167"/>
                  <a:gd name="T2" fmla="*/ 60 w 109"/>
                  <a:gd name="T3" fmla="*/ 15 h 167"/>
                  <a:gd name="T4" fmla="*/ 54 w 109"/>
                  <a:gd name="T5" fmla="*/ 19 h 167"/>
                  <a:gd name="T6" fmla="*/ 47 w 109"/>
                  <a:gd name="T7" fmla="*/ 24 h 167"/>
                  <a:gd name="T8" fmla="*/ 40 w 109"/>
                  <a:gd name="T9" fmla="*/ 32 h 167"/>
                  <a:gd name="T10" fmla="*/ 31 w 109"/>
                  <a:gd name="T11" fmla="*/ 42 h 167"/>
                  <a:gd name="T12" fmla="*/ 22 w 109"/>
                  <a:gd name="T13" fmla="*/ 55 h 167"/>
                  <a:gd name="T14" fmla="*/ 13 w 109"/>
                  <a:gd name="T15" fmla="*/ 69 h 167"/>
                  <a:gd name="T16" fmla="*/ 10 w 109"/>
                  <a:gd name="T17" fmla="*/ 77 h 167"/>
                  <a:gd name="T18" fmla="*/ 7 w 109"/>
                  <a:gd name="T19" fmla="*/ 86 h 167"/>
                  <a:gd name="T20" fmla="*/ 7 w 109"/>
                  <a:gd name="T21" fmla="*/ 86 h 167"/>
                  <a:gd name="T22" fmla="*/ 2 w 109"/>
                  <a:gd name="T23" fmla="*/ 104 h 167"/>
                  <a:gd name="T24" fmla="*/ 0 w 109"/>
                  <a:gd name="T25" fmla="*/ 121 h 167"/>
                  <a:gd name="T26" fmla="*/ 0 w 109"/>
                  <a:gd name="T27" fmla="*/ 135 h 167"/>
                  <a:gd name="T28" fmla="*/ 1 w 109"/>
                  <a:gd name="T29" fmla="*/ 148 h 167"/>
                  <a:gd name="T30" fmla="*/ 3 w 109"/>
                  <a:gd name="T31" fmla="*/ 153 h 167"/>
                  <a:gd name="T32" fmla="*/ 5 w 109"/>
                  <a:gd name="T33" fmla="*/ 157 h 167"/>
                  <a:gd name="T34" fmla="*/ 7 w 109"/>
                  <a:gd name="T35" fmla="*/ 161 h 167"/>
                  <a:gd name="T36" fmla="*/ 10 w 109"/>
                  <a:gd name="T37" fmla="*/ 165 h 167"/>
                  <a:gd name="T38" fmla="*/ 13 w 109"/>
                  <a:gd name="T39" fmla="*/ 166 h 167"/>
                  <a:gd name="T40" fmla="*/ 16 w 109"/>
                  <a:gd name="T41" fmla="*/ 167 h 167"/>
                  <a:gd name="T42" fmla="*/ 21 w 109"/>
                  <a:gd name="T43" fmla="*/ 167 h 167"/>
                  <a:gd name="T44" fmla="*/ 24 w 109"/>
                  <a:gd name="T45" fmla="*/ 165 h 167"/>
                  <a:gd name="T46" fmla="*/ 24 w 109"/>
                  <a:gd name="T47" fmla="*/ 165 h 167"/>
                  <a:gd name="T48" fmla="*/ 32 w 109"/>
                  <a:gd name="T49" fmla="*/ 159 h 167"/>
                  <a:gd name="T50" fmla="*/ 39 w 109"/>
                  <a:gd name="T51" fmla="*/ 152 h 167"/>
                  <a:gd name="T52" fmla="*/ 45 w 109"/>
                  <a:gd name="T53" fmla="*/ 144 h 167"/>
                  <a:gd name="T54" fmla="*/ 51 w 109"/>
                  <a:gd name="T55" fmla="*/ 134 h 167"/>
                  <a:gd name="T56" fmla="*/ 61 w 109"/>
                  <a:gd name="T57" fmla="*/ 112 h 167"/>
                  <a:gd name="T58" fmla="*/ 70 w 109"/>
                  <a:gd name="T59" fmla="*/ 90 h 167"/>
                  <a:gd name="T60" fmla="*/ 70 w 109"/>
                  <a:gd name="T61" fmla="*/ 90 h 167"/>
                  <a:gd name="T62" fmla="*/ 89 w 109"/>
                  <a:gd name="T63" fmla="*/ 48 h 167"/>
                  <a:gd name="T64" fmla="*/ 97 w 109"/>
                  <a:gd name="T65" fmla="*/ 30 h 167"/>
                  <a:gd name="T66" fmla="*/ 105 w 109"/>
                  <a:gd name="T67" fmla="*/ 17 h 167"/>
                  <a:gd name="T68" fmla="*/ 105 w 109"/>
                  <a:gd name="T69" fmla="*/ 17 h 167"/>
                  <a:gd name="T70" fmla="*/ 107 w 109"/>
                  <a:gd name="T71" fmla="*/ 12 h 167"/>
                  <a:gd name="T72" fmla="*/ 109 w 109"/>
                  <a:gd name="T73" fmla="*/ 7 h 167"/>
                  <a:gd name="T74" fmla="*/ 108 w 109"/>
                  <a:gd name="T75" fmla="*/ 5 h 167"/>
                  <a:gd name="T76" fmla="*/ 108 w 109"/>
                  <a:gd name="T77" fmla="*/ 3 h 167"/>
                  <a:gd name="T78" fmla="*/ 106 w 109"/>
                  <a:gd name="T79" fmla="*/ 2 h 167"/>
                  <a:gd name="T80" fmla="*/ 104 w 109"/>
                  <a:gd name="T81" fmla="*/ 0 h 167"/>
                  <a:gd name="T82" fmla="*/ 102 w 109"/>
                  <a:gd name="T83" fmla="*/ 0 h 167"/>
                  <a:gd name="T84" fmla="*/ 98 w 109"/>
                  <a:gd name="T85" fmla="*/ 0 h 167"/>
                  <a:gd name="T86" fmla="*/ 89 w 109"/>
                  <a:gd name="T87" fmla="*/ 2 h 167"/>
                  <a:gd name="T88" fmla="*/ 77 w 109"/>
                  <a:gd name="T89" fmla="*/ 6 h 167"/>
                  <a:gd name="T90" fmla="*/ 60 w 109"/>
                  <a:gd name="T91" fmla="*/ 15 h 167"/>
                  <a:gd name="T92" fmla="*/ 60 w 109"/>
                  <a:gd name="T93" fmla="*/ 15 h 16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09" h="167">
                    <a:moveTo>
                      <a:pt x="60" y="15"/>
                    </a:moveTo>
                    <a:lnTo>
                      <a:pt x="60" y="15"/>
                    </a:lnTo>
                    <a:lnTo>
                      <a:pt x="54" y="19"/>
                    </a:lnTo>
                    <a:lnTo>
                      <a:pt x="47" y="24"/>
                    </a:lnTo>
                    <a:lnTo>
                      <a:pt x="40" y="32"/>
                    </a:lnTo>
                    <a:lnTo>
                      <a:pt x="31" y="42"/>
                    </a:lnTo>
                    <a:lnTo>
                      <a:pt x="22" y="55"/>
                    </a:lnTo>
                    <a:lnTo>
                      <a:pt x="13" y="69"/>
                    </a:lnTo>
                    <a:lnTo>
                      <a:pt x="10" y="77"/>
                    </a:lnTo>
                    <a:lnTo>
                      <a:pt x="7" y="86"/>
                    </a:lnTo>
                    <a:lnTo>
                      <a:pt x="2" y="104"/>
                    </a:lnTo>
                    <a:lnTo>
                      <a:pt x="0" y="121"/>
                    </a:lnTo>
                    <a:lnTo>
                      <a:pt x="0" y="135"/>
                    </a:lnTo>
                    <a:lnTo>
                      <a:pt x="1" y="148"/>
                    </a:lnTo>
                    <a:lnTo>
                      <a:pt x="3" y="153"/>
                    </a:lnTo>
                    <a:lnTo>
                      <a:pt x="5" y="157"/>
                    </a:lnTo>
                    <a:lnTo>
                      <a:pt x="7" y="161"/>
                    </a:lnTo>
                    <a:lnTo>
                      <a:pt x="10" y="165"/>
                    </a:lnTo>
                    <a:lnTo>
                      <a:pt x="13" y="166"/>
                    </a:lnTo>
                    <a:lnTo>
                      <a:pt x="16" y="167"/>
                    </a:lnTo>
                    <a:lnTo>
                      <a:pt x="21" y="167"/>
                    </a:lnTo>
                    <a:lnTo>
                      <a:pt x="24" y="165"/>
                    </a:lnTo>
                    <a:lnTo>
                      <a:pt x="32" y="159"/>
                    </a:lnTo>
                    <a:lnTo>
                      <a:pt x="39" y="152"/>
                    </a:lnTo>
                    <a:lnTo>
                      <a:pt x="45" y="144"/>
                    </a:lnTo>
                    <a:lnTo>
                      <a:pt x="51" y="134"/>
                    </a:lnTo>
                    <a:lnTo>
                      <a:pt x="61" y="112"/>
                    </a:lnTo>
                    <a:lnTo>
                      <a:pt x="70" y="90"/>
                    </a:lnTo>
                    <a:lnTo>
                      <a:pt x="89" y="48"/>
                    </a:lnTo>
                    <a:lnTo>
                      <a:pt x="97" y="30"/>
                    </a:lnTo>
                    <a:lnTo>
                      <a:pt x="105" y="17"/>
                    </a:lnTo>
                    <a:lnTo>
                      <a:pt x="107" y="12"/>
                    </a:lnTo>
                    <a:lnTo>
                      <a:pt x="109" y="7"/>
                    </a:lnTo>
                    <a:lnTo>
                      <a:pt x="108" y="5"/>
                    </a:lnTo>
                    <a:lnTo>
                      <a:pt x="108" y="3"/>
                    </a:lnTo>
                    <a:lnTo>
                      <a:pt x="106" y="2"/>
                    </a:lnTo>
                    <a:lnTo>
                      <a:pt x="104" y="0"/>
                    </a:lnTo>
                    <a:lnTo>
                      <a:pt x="102" y="0"/>
                    </a:lnTo>
                    <a:lnTo>
                      <a:pt x="98" y="0"/>
                    </a:lnTo>
                    <a:lnTo>
                      <a:pt x="89" y="2"/>
                    </a:lnTo>
                    <a:lnTo>
                      <a:pt x="77" y="6"/>
                    </a:lnTo>
                    <a:lnTo>
                      <a:pt x="60" y="15"/>
                    </a:lnTo>
                    <a:close/>
                  </a:path>
                </a:pathLst>
              </a:custGeom>
              <a:solidFill>
                <a:srgbClr val="F4F1E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7" name="Freeform 132">
                <a:extLst>
                  <a:ext uri="{FF2B5EF4-FFF2-40B4-BE49-F238E27FC236}">
                    <a16:creationId xmlns:a16="http://schemas.microsoft.com/office/drawing/2014/main" id="{6D24850C-DEE5-4A45-9184-32A454DB4AAE}"/>
                  </a:ext>
                </a:extLst>
              </p:cNvPr>
              <p:cNvSpPr>
                <a:spLocks/>
              </p:cNvSpPr>
              <p:nvPr/>
            </p:nvSpPr>
            <p:spPr bwMode="auto">
              <a:xfrm>
                <a:off x="3667" y="1196"/>
                <a:ext cx="104" cy="160"/>
              </a:xfrm>
              <a:custGeom>
                <a:avLst/>
                <a:gdLst>
                  <a:gd name="T0" fmla="*/ 57 w 104"/>
                  <a:gd name="T1" fmla="*/ 14 h 160"/>
                  <a:gd name="T2" fmla="*/ 57 w 104"/>
                  <a:gd name="T3" fmla="*/ 14 h 160"/>
                  <a:gd name="T4" fmla="*/ 51 w 104"/>
                  <a:gd name="T5" fmla="*/ 18 h 160"/>
                  <a:gd name="T6" fmla="*/ 45 w 104"/>
                  <a:gd name="T7" fmla="*/ 24 h 160"/>
                  <a:gd name="T8" fmla="*/ 38 w 104"/>
                  <a:gd name="T9" fmla="*/ 31 h 160"/>
                  <a:gd name="T10" fmla="*/ 30 w 104"/>
                  <a:gd name="T11" fmla="*/ 40 h 160"/>
                  <a:gd name="T12" fmla="*/ 21 w 104"/>
                  <a:gd name="T13" fmla="*/ 53 h 160"/>
                  <a:gd name="T14" fmla="*/ 13 w 104"/>
                  <a:gd name="T15" fmla="*/ 67 h 160"/>
                  <a:gd name="T16" fmla="*/ 7 w 104"/>
                  <a:gd name="T17" fmla="*/ 83 h 160"/>
                  <a:gd name="T18" fmla="*/ 7 w 104"/>
                  <a:gd name="T19" fmla="*/ 83 h 160"/>
                  <a:gd name="T20" fmla="*/ 2 w 104"/>
                  <a:gd name="T21" fmla="*/ 100 h 160"/>
                  <a:gd name="T22" fmla="*/ 0 w 104"/>
                  <a:gd name="T23" fmla="*/ 117 h 160"/>
                  <a:gd name="T24" fmla="*/ 0 w 104"/>
                  <a:gd name="T25" fmla="*/ 131 h 160"/>
                  <a:gd name="T26" fmla="*/ 1 w 104"/>
                  <a:gd name="T27" fmla="*/ 142 h 160"/>
                  <a:gd name="T28" fmla="*/ 3 w 104"/>
                  <a:gd name="T29" fmla="*/ 147 h 160"/>
                  <a:gd name="T30" fmla="*/ 5 w 104"/>
                  <a:gd name="T31" fmla="*/ 152 h 160"/>
                  <a:gd name="T32" fmla="*/ 7 w 104"/>
                  <a:gd name="T33" fmla="*/ 155 h 160"/>
                  <a:gd name="T34" fmla="*/ 9 w 104"/>
                  <a:gd name="T35" fmla="*/ 158 h 160"/>
                  <a:gd name="T36" fmla="*/ 12 w 104"/>
                  <a:gd name="T37" fmla="*/ 159 h 160"/>
                  <a:gd name="T38" fmla="*/ 16 w 104"/>
                  <a:gd name="T39" fmla="*/ 160 h 160"/>
                  <a:gd name="T40" fmla="*/ 20 w 104"/>
                  <a:gd name="T41" fmla="*/ 160 h 160"/>
                  <a:gd name="T42" fmla="*/ 23 w 104"/>
                  <a:gd name="T43" fmla="*/ 158 h 160"/>
                  <a:gd name="T44" fmla="*/ 23 w 104"/>
                  <a:gd name="T45" fmla="*/ 158 h 160"/>
                  <a:gd name="T46" fmla="*/ 31 w 104"/>
                  <a:gd name="T47" fmla="*/ 153 h 160"/>
                  <a:gd name="T48" fmla="*/ 37 w 104"/>
                  <a:gd name="T49" fmla="*/ 147 h 160"/>
                  <a:gd name="T50" fmla="*/ 43 w 104"/>
                  <a:gd name="T51" fmla="*/ 138 h 160"/>
                  <a:gd name="T52" fmla="*/ 49 w 104"/>
                  <a:gd name="T53" fmla="*/ 129 h 160"/>
                  <a:gd name="T54" fmla="*/ 59 w 104"/>
                  <a:gd name="T55" fmla="*/ 109 h 160"/>
                  <a:gd name="T56" fmla="*/ 67 w 104"/>
                  <a:gd name="T57" fmla="*/ 87 h 160"/>
                  <a:gd name="T58" fmla="*/ 67 w 104"/>
                  <a:gd name="T59" fmla="*/ 87 h 160"/>
                  <a:gd name="T60" fmla="*/ 85 w 104"/>
                  <a:gd name="T61" fmla="*/ 46 h 160"/>
                  <a:gd name="T62" fmla="*/ 93 w 104"/>
                  <a:gd name="T63" fmla="*/ 29 h 160"/>
                  <a:gd name="T64" fmla="*/ 101 w 104"/>
                  <a:gd name="T65" fmla="*/ 17 h 160"/>
                  <a:gd name="T66" fmla="*/ 101 w 104"/>
                  <a:gd name="T67" fmla="*/ 17 h 160"/>
                  <a:gd name="T68" fmla="*/ 103 w 104"/>
                  <a:gd name="T69" fmla="*/ 12 h 160"/>
                  <a:gd name="T70" fmla="*/ 104 w 104"/>
                  <a:gd name="T71" fmla="*/ 7 h 160"/>
                  <a:gd name="T72" fmla="*/ 103 w 104"/>
                  <a:gd name="T73" fmla="*/ 3 h 160"/>
                  <a:gd name="T74" fmla="*/ 102 w 104"/>
                  <a:gd name="T75" fmla="*/ 2 h 160"/>
                  <a:gd name="T76" fmla="*/ 100 w 104"/>
                  <a:gd name="T77" fmla="*/ 1 h 160"/>
                  <a:gd name="T78" fmla="*/ 98 w 104"/>
                  <a:gd name="T79" fmla="*/ 0 h 160"/>
                  <a:gd name="T80" fmla="*/ 94 w 104"/>
                  <a:gd name="T81" fmla="*/ 0 h 160"/>
                  <a:gd name="T82" fmla="*/ 86 w 104"/>
                  <a:gd name="T83" fmla="*/ 2 h 160"/>
                  <a:gd name="T84" fmla="*/ 73 w 104"/>
                  <a:gd name="T85" fmla="*/ 6 h 160"/>
                  <a:gd name="T86" fmla="*/ 57 w 104"/>
                  <a:gd name="T87" fmla="*/ 14 h 160"/>
                  <a:gd name="T88" fmla="*/ 57 w 104"/>
                  <a:gd name="T89" fmla="*/ 14 h 1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04" h="160">
                    <a:moveTo>
                      <a:pt x="57" y="14"/>
                    </a:moveTo>
                    <a:lnTo>
                      <a:pt x="57" y="14"/>
                    </a:lnTo>
                    <a:lnTo>
                      <a:pt x="51" y="18"/>
                    </a:lnTo>
                    <a:lnTo>
                      <a:pt x="45" y="24"/>
                    </a:lnTo>
                    <a:lnTo>
                      <a:pt x="38" y="31"/>
                    </a:lnTo>
                    <a:lnTo>
                      <a:pt x="30" y="40"/>
                    </a:lnTo>
                    <a:lnTo>
                      <a:pt x="21" y="53"/>
                    </a:lnTo>
                    <a:lnTo>
                      <a:pt x="13" y="67"/>
                    </a:lnTo>
                    <a:lnTo>
                      <a:pt x="7" y="83"/>
                    </a:lnTo>
                    <a:lnTo>
                      <a:pt x="2" y="100"/>
                    </a:lnTo>
                    <a:lnTo>
                      <a:pt x="0" y="117"/>
                    </a:lnTo>
                    <a:lnTo>
                      <a:pt x="0" y="131"/>
                    </a:lnTo>
                    <a:lnTo>
                      <a:pt x="1" y="142"/>
                    </a:lnTo>
                    <a:lnTo>
                      <a:pt x="3" y="147"/>
                    </a:lnTo>
                    <a:lnTo>
                      <a:pt x="5" y="152"/>
                    </a:lnTo>
                    <a:lnTo>
                      <a:pt x="7" y="155"/>
                    </a:lnTo>
                    <a:lnTo>
                      <a:pt x="9" y="158"/>
                    </a:lnTo>
                    <a:lnTo>
                      <a:pt x="12" y="159"/>
                    </a:lnTo>
                    <a:lnTo>
                      <a:pt x="16" y="160"/>
                    </a:lnTo>
                    <a:lnTo>
                      <a:pt x="20" y="160"/>
                    </a:lnTo>
                    <a:lnTo>
                      <a:pt x="23" y="158"/>
                    </a:lnTo>
                    <a:lnTo>
                      <a:pt x="31" y="153"/>
                    </a:lnTo>
                    <a:lnTo>
                      <a:pt x="37" y="147"/>
                    </a:lnTo>
                    <a:lnTo>
                      <a:pt x="43" y="138"/>
                    </a:lnTo>
                    <a:lnTo>
                      <a:pt x="49" y="129"/>
                    </a:lnTo>
                    <a:lnTo>
                      <a:pt x="59" y="109"/>
                    </a:lnTo>
                    <a:lnTo>
                      <a:pt x="67" y="87"/>
                    </a:lnTo>
                    <a:lnTo>
                      <a:pt x="85" y="46"/>
                    </a:lnTo>
                    <a:lnTo>
                      <a:pt x="93" y="29"/>
                    </a:lnTo>
                    <a:lnTo>
                      <a:pt x="101" y="17"/>
                    </a:lnTo>
                    <a:lnTo>
                      <a:pt x="103" y="12"/>
                    </a:lnTo>
                    <a:lnTo>
                      <a:pt x="104" y="7"/>
                    </a:lnTo>
                    <a:lnTo>
                      <a:pt x="103" y="3"/>
                    </a:lnTo>
                    <a:lnTo>
                      <a:pt x="102" y="2"/>
                    </a:lnTo>
                    <a:lnTo>
                      <a:pt x="100" y="1"/>
                    </a:lnTo>
                    <a:lnTo>
                      <a:pt x="98" y="0"/>
                    </a:lnTo>
                    <a:lnTo>
                      <a:pt x="94" y="0"/>
                    </a:lnTo>
                    <a:lnTo>
                      <a:pt x="86" y="2"/>
                    </a:lnTo>
                    <a:lnTo>
                      <a:pt x="73" y="6"/>
                    </a:lnTo>
                    <a:lnTo>
                      <a:pt x="57" y="14"/>
                    </a:lnTo>
                    <a:close/>
                  </a:path>
                </a:pathLst>
              </a:custGeom>
              <a:solidFill>
                <a:srgbClr val="F0EC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8" name="Freeform 133">
                <a:extLst>
                  <a:ext uri="{FF2B5EF4-FFF2-40B4-BE49-F238E27FC236}">
                    <a16:creationId xmlns:a16="http://schemas.microsoft.com/office/drawing/2014/main" id="{2F9D9493-2889-4B8B-AE9A-B63C42093670}"/>
                  </a:ext>
                </a:extLst>
              </p:cNvPr>
              <p:cNvSpPr>
                <a:spLocks/>
              </p:cNvSpPr>
              <p:nvPr/>
            </p:nvSpPr>
            <p:spPr bwMode="auto">
              <a:xfrm>
                <a:off x="3669" y="1198"/>
                <a:ext cx="100" cy="154"/>
              </a:xfrm>
              <a:custGeom>
                <a:avLst/>
                <a:gdLst>
                  <a:gd name="T0" fmla="*/ 54 w 100"/>
                  <a:gd name="T1" fmla="*/ 14 h 154"/>
                  <a:gd name="T2" fmla="*/ 54 w 100"/>
                  <a:gd name="T3" fmla="*/ 14 h 154"/>
                  <a:gd name="T4" fmla="*/ 49 w 100"/>
                  <a:gd name="T5" fmla="*/ 18 h 154"/>
                  <a:gd name="T6" fmla="*/ 43 w 100"/>
                  <a:gd name="T7" fmla="*/ 23 h 154"/>
                  <a:gd name="T8" fmla="*/ 36 w 100"/>
                  <a:gd name="T9" fmla="*/ 30 h 154"/>
                  <a:gd name="T10" fmla="*/ 28 w 100"/>
                  <a:gd name="T11" fmla="*/ 39 h 154"/>
                  <a:gd name="T12" fmla="*/ 21 w 100"/>
                  <a:gd name="T13" fmla="*/ 51 h 154"/>
                  <a:gd name="T14" fmla="*/ 12 w 100"/>
                  <a:gd name="T15" fmla="*/ 65 h 154"/>
                  <a:gd name="T16" fmla="*/ 6 w 100"/>
                  <a:gd name="T17" fmla="*/ 80 h 154"/>
                  <a:gd name="T18" fmla="*/ 6 w 100"/>
                  <a:gd name="T19" fmla="*/ 80 h 154"/>
                  <a:gd name="T20" fmla="*/ 2 w 100"/>
                  <a:gd name="T21" fmla="*/ 96 h 154"/>
                  <a:gd name="T22" fmla="*/ 0 w 100"/>
                  <a:gd name="T23" fmla="*/ 112 h 154"/>
                  <a:gd name="T24" fmla="*/ 0 w 100"/>
                  <a:gd name="T25" fmla="*/ 126 h 154"/>
                  <a:gd name="T26" fmla="*/ 1 w 100"/>
                  <a:gd name="T27" fmla="*/ 137 h 154"/>
                  <a:gd name="T28" fmla="*/ 4 w 100"/>
                  <a:gd name="T29" fmla="*/ 146 h 154"/>
                  <a:gd name="T30" fmla="*/ 6 w 100"/>
                  <a:gd name="T31" fmla="*/ 149 h 154"/>
                  <a:gd name="T32" fmla="*/ 9 w 100"/>
                  <a:gd name="T33" fmla="*/ 152 h 154"/>
                  <a:gd name="T34" fmla="*/ 12 w 100"/>
                  <a:gd name="T35" fmla="*/ 153 h 154"/>
                  <a:gd name="T36" fmla="*/ 16 w 100"/>
                  <a:gd name="T37" fmla="*/ 154 h 154"/>
                  <a:gd name="T38" fmla="*/ 19 w 100"/>
                  <a:gd name="T39" fmla="*/ 154 h 154"/>
                  <a:gd name="T40" fmla="*/ 22 w 100"/>
                  <a:gd name="T41" fmla="*/ 152 h 154"/>
                  <a:gd name="T42" fmla="*/ 22 w 100"/>
                  <a:gd name="T43" fmla="*/ 152 h 154"/>
                  <a:gd name="T44" fmla="*/ 29 w 100"/>
                  <a:gd name="T45" fmla="*/ 148 h 154"/>
                  <a:gd name="T46" fmla="*/ 36 w 100"/>
                  <a:gd name="T47" fmla="*/ 141 h 154"/>
                  <a:gd name="T48" fmla="*/ 42 w 100"/>
                  <a:gd name="T49" fmla="*/ 133 h 154"/>
                  <a:gd name="T50" fmla="*/ 47 w 100"/>
                  <a:gd name="T51" fmla="*/ 124 h 154"/>
                  <a:gd name="T52" fmla="*/ 56 w 100"/>
                  <a:gd name="T53" fmla="*/ 105 h 154"/>
                  <a:gd name="T54" fmla="*/ 65 w 100"/>
                  <a:gd name="T55" fmla="*/ 84 h 154"/>
                  <a:gd name="T56" fmla="*/ 65 w 100"/>
                  <a:gd name="T57" fmla="*/ 84 h 154"/>
                  <a:gd name="T58" fmla="*/ 82 w 100"/>
                  <a:gd name="T59" fmla="*/ 45 h 154"/>
                  <a:gd name="T60" fmla="*/ 90 w 100"/>
                  <a:gd name="T61" fmla="*/ 29 h 154"/>
                  <a:gd name="T62" fmla="*/ 97 w 100"/>
                  <a:gd name="T63" fmla="*/ 16 h 154"/>
                  <a:gd name="T64" fmla="*/ 97 w 100"/>
                  <a:gd name="T65" fmla="*/ 16 h 154"/>
                  <a:gd name="T66" fmla="*/ 99 w 100"/>
                  <a:gd name="T67" fmla="*/ 12 h 154"/>
                  <a:gd name="T68" fmla="*/ 100 w 100"/>
                  <a:gd name="T69" fmla="*/ 7 h 154"/>
                  <a:gd name="T70" fmla="*/ 99 w 100"/>
                  <a:gd name="T71" fmla="*/ 4 h 154"/>
                  <a:gd name="T72" fmla="*/ 98 w 100"/>
                  <a:gd name="T73" fmla="*/ 2 h 154"/>
                  <a:gd name="T74" fmla="*/ 96 w 100"/>
                  <a:gd name="T75" fmla="*/ 1 h 154"/>
                  <a:gd name="T76" fmla="*/ 93 w 100"/>
                  <a:gd name="T77" fmla="*/ 0 h 154"/>
                  <a:gd name="T78" fmla="*/ 90 w 100"/>
                  <a:gd name="T79" fmla="*/ 0 h 154"/>
                  <a:gd name="T80" fmla="*/ 82 w 100"/>
                  <a:gd name="T81" fmla="*/ 2 h 154"/>
                  <a:gd name="T82" fmla="*/ 70 w 100"/>
                  <a:gd name="T83" fmla="*/ 6 h 154"/>
                  <a:gd name="T84" fmla="*/ 54 w 100"/>
                  <a:gd name="T85" fmla="*/ 14 h 154"/>
                  <a:gd name="T86" fmla="*/ 54 w 100"/>
                  <a:gd name="T87" fmla="*/ 14 h 15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00" h="154">
                    <a:moveTo>
                      <a:pt x="54" y="14"/>
                    </a:moveTo>
                    <a:lnTo>
                      <a:pt x="54" y="14"/>
                    </a:lnTo>
                    <a:lnTo>
                      <a:pt x="49" y="18"/>
                    </a:lnTo>
                    <a:lnTo>
                      <a:pt x="43" y="23"/>
                    </a:lnTo>
                    <a:lnTo>
                      <a:pt x="36" y="30"/>
                    </a:lnTo>
                    <a:lnTo>
                      <a:pt x="28" y="39"/>
                    </a:lnTo>
                    <a:lnTo>
                      <a:pt x="21" y="51"/>
                    </a:lnTo>
                    <a:lnTo>
                      <a:pt x="12" y="65"/>
                    </a:lnTo>
                    <a:lnTo>
                      <a:pt x="6" y="80"/>
                    </a:lnTo>
                    <a:lnTo>
                      <a:pt x="2" y="96"/>
                    </a:lnTo>
                    <a:lnTo>
                      <a:pt x="0" y="112"/>
                    </a:lnTo>
                    <a:lnTo>
                      <a:pt x="0" y="126"/>
                    </a:lnTo>
                    <a:lnTo>
                      <a:pt x="1" y="137"/>
                    </a:lnTo>
                    <a:lnTo>
                      <a:pt x="4" y="146"/>
                    </a:lnTo>
                    <a:lnTo>
                      <a:pt x="6" y="149"/>
                    </a:lnTo>
                    <a:lnTo>
                      <a:pt x="9" y="152"/>
                    </a:lnTo>
                    <a:lnTo>
                      <a:pt x="12" y="153"/>
                    </a:lnTo>
                    <a:lnTo>
                      <a:pt x="16" y="154"/>
                    </a:lnTo>
                    <a:lnTo>
                      <a:pt x="19" y="154"/>
                    </a:lnTo>
                    <a:lnTo>
                      <a:pt x="22" y="152"/>
                    </a:lnTo>
                    <a:lnTo>
                      <a:pt x="29" y="148"/>
                    </a:lnTo>
                    <a:lnTo>
                      <a:pt x="36" y="141"/>
                    </a:lnTo>
                    <a:lnTo>
                      <a:pt x="42" y="133"/>
                    </a:lnTo>
                    <a:lnTo>
                      <a:pt x="47" y="124"/>
                    </a:lnTo>
                    <a:lnTo>
                      <a:pt x="56" y="105"/>
                    </a:lnTo>
                    <a:lnTo>
                      <a:pt x="65" y="84"/>
                    </a:lnTo>
                    <a:lnTo>
                      <a:pt x="82" y="45"/>
                    </a:lnTo>
                    <a:lnTo>
                      <a:pt x="90" y="29"/>
                    </a:lnTo>
                    <a:lnTo>
                      <a:pt x="97" y="16"/>
                    </a:lnTo>
                    <a:lnTo>
                      <a:pt x="99" y="12"/>
                    </a:lnTo>
                    <a:lnTo>
                      <a:pt x="100" y="7"/>
                    </a:lnTo>
                    <a:lnTo>
                      <a:pt x="99" y="4"/>
                    </a:lnTo>
                    <a:lnTo>
                      <a:pt x="98" y="2"/>
                    </a:lnTo>
                    <a:lnTo>
                      <a:pt x="96" y="1"/>
                    </a:lnTo>
                    <a:lnTo>
                      <a:pt x="93" y="0"/>
                    </a:lnTo>
                    <a:lnTo>
                      <a:pt x="90" y="0"/>
                    </a:lnTo>
                    <a:lnTo>
                      <a:pt x="82" y="2"/>
                    </a:lnTo>
                    <a:lnTo>
                      <a:pt x="70" y="6"/>
                    </a:lnTo>
                    <a:lnTo>
                      <a:pt x="54" y="14"/>
                    </a:lnTo>
                    <a:close/>
                  </a:path>
                </a:pathLst>
              </a:custGeom>
              <a:solidFill>
                <a:srgbClr val="ECE7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99" name="Freeform 134">
                <a:extLst>
                  <a:ext uri="{FF2B5EF4-FFF2-40B4-BE49-F238E27FC236}">
                    <a16:creationId xmlns:a16="http://schemas.microsoft.com/office/drawing/2014/main" id="{9FA650CC-B336-40BA-ACA4-4585F6358C29}"/>
                  </a:ext>
                </a:extLst>
              </p:cNvPr>
              <p:cNvSpPr>
                <a:spLocks/>
              </p:cNvSpPr>
              <p:nvPr/>
            </p:nvSpPr>
            <p:spPr bwMode="auto">
              <a:xfrm>
                <a:off x="3671" y="1201"/>
                <a:ext cx="96" cy="147"/>
              </a:xfrm>
              <a:custGeom>
                <a:avLst/>
                <a:gdLst>
                  <a:gd name="T0" fmla="*/ 51 w 96"/>
                  <a:gd name="T1" fmla="*/ 13 h 147"/>
                  <a:gd name="T2" fmla="*/ 51 w 96"/>
                  <a:gd name="T3" fmla="*/ 13 h 147"/>
                  <a:gd name="T4" fmla="*/ 46 w 96"/>
                  <a:gd name="T5" fmla="*/ 16 h 147"/>
                  <a:gd name="T6" fmla="*/ 41 w 96"/>
                  <a:gd name="T7" fmla="*/ 21 h 147"/>
                  <a:gd name="T8" fmla="*/ 34 w 96"/>
                  <a:gd name="T9" fmla="*/ 28 h 147"/>
                  <a:gd name="T10" fmla="*/ 27 w 96"/>
                  <a:gd name="T11" fmla="*/ 37 h 147"/>
                  <a:gd name="T12" fmla="*/ 20 w 96"/>
                  <a:gd name="T13" fmla="*/ 49 h 147"/>
                  <a:gd name="T14" fmla="*/ 13 w 96"/>
                  <a:gd name="T15" fmla="*/ 61 h 147"/>
                  <a:gd name="T16" fmla="*/ 6 w 96"/>
                  <a:gd name="T17" fmla="*/ 76 h 147"/>
                  <a:gd name="T18" fmla="*/ 6 w 96"/>
                  <a:gd name="T19" fmla="*/ 76 h 147"/>
                  <a:gd name="T20" fmla="*/ 2 w 96"/>
                  <a:gd name="T21" fmla="*/ 92 h 147"/>
                  <a:gd name="T22" fmla="*/ 0 w 96"/>
                  <a:gd name="T23" fmla="*/ 107 h 147"/>
                  <a:gd name="T24" fmla="*/ 0 w 96"/>
                  <a:gd name="T25" fmla="*/ 120 h 147"/>
                  <a:gd name="T26" fmla="*/ 1 w 96"/>
                  <a:gd name="T27" fmla="*/ 131 h 147"/>
                  <a:gd name="T28" fmla="*/ 4 w 96"/>
                  <a:gd name="T29" fmla="*/ 139 h 147"/>
                  <a:gd name="T30" fmla="*/ 6 w 96"/>
                  <a:gd name="T31" fmla="*/ 142 h 147"/>
                  <a:gd name="T32" fmla="*/ 8 w 96"/>
                  <a:gd name="T33" fmla="*/ 145 h 147"/>
                  <a:gd name="T34" fmla="*/ 12 w 96"/>
                  <a:gd name="T35" fmla="*/ 146 h 147"/>
                  <a:gd name="T36" fmla="*/ 15 w 96"/>
                  <a:gd name="T37" fmla="*/ 147 h 147"/>
                  <a:gd name="T38" fmla="*/ 18 w 96"/>
                  <a:gd name="T39" fmla="*/ 147 h 147"/>
                  <a:gd name="T40" fmla="*/ 21 w 96"/>
                  <a:gd name="T41" fmla="*/ 145 h 147"/>
                  <a:gd name="T42" fmla="*/ 21 w 96"/>
                  <a:gd name="T43" fmla="*/ 145 h 147"/>
                  <a:gd name="T44" fmla="*/ 28 w 96"/>
                  <a:gd name="T45" fmla="*/ 141 h 147"/>
                  <a:gd name="T46" fmla="*/ 34 w 96"/>
                  <a:gd name="T47" fmla="*/ 135 h 147"/>
                  <a:gd name="T48" fmla="*/ 40 w 96"/>
                  <a:gd name="T49" fmla="*/ 127 h 147"/>
                  <a:gd name="T50" fmla="*/ 45 w 96"/>
                  <a:gd name="T51" fmla="*/ 119 h 147"/>
                  <a:gd name="T52" fmla="*/ 54 w 96"/>
                  <a:gd name="T53" fmla="*/ 99 h 147"/>
                  <a:gd name="T54" fmla="*/ 62 w 96"/>
                  <a:gd name="T55" fmla="*/ 80 h 147"/>
                  <a:gd name="T56" fmla="*/ 62 w 96"/>
                  <a:gd name="T57" fmla="*/ 80 h 147"/>
                  <a:gd name="T58" fmla="*/ 78 w 96"/>
                  <a:gd name="T59" fmla="*/ 43 h 147"/>
                  <a:gd name="T60" fmla="*/ 86 w 96"/>
                  <a:gd name="T61" fmla="*/ 27 h 147"/>
                  <a:gd name="T62" fmla="*/ 92 w 96"/>
                  <a:gd name="T63" fmla="*/ 15 h 147"/>
                  <a:gd name="T64" fmla="*/ 92 w 96"/>
                  <a:gd name="T65" fmla="*/ 15 h 147"/>
                  <a:gd name="T66" fmla="*/ 95 w 96"/>
                  <a:gd name="T67" fmla="*/ 11 h 147"/>
                  <a:gd name="T68" fmla="*/ 96 w 96"/>
                  <a:gd name="T69" fmla="*/ 6 h 147"/>
                  <a:gd name="T70" fmla="*/ 95 w 96"/>
                  <a:gd name="T71" fmla="*/ 3 h 147"/>
                  <a:gd name="T72" fmla="*/ 93 w 96"/>
                  <a:gd name="T73" fmla="*/ 1 h 147"/>
                  <a:gd name="T74" fmla="*/ 91 w 96"/>
                  <a:gd name="T75" fmla="*/ 0 h 147"/>
                  <a:gd name="T76" fmla="*/ 86 w 96"/>
                  <a:gd name="T77" fmla="*/ 0 h 147"/>
                  <a:gd name="T78" fmla="*/ 78 w 96"/>
                  <a:gd name="T79" fmla="*/ 1 h 147"/>
                  <a:gd name="T80" fmla="*/ 66 w 96"/>
                  <a:gd name="T81" fmla="*/ 5 h 147"/>
                  <a:gd name="T82" fmla="*/ 51 w 96"/>
                  <a:gd name="T83" fmla="*/ 13 h 147"/>
                  <a:gd name="T84" fmla="*/ 51 w 96"/>
                  <a:gd name="T85" fmla="*/ 13 h 14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96" h="147">
                    <a:moveTo>
                      <a:pt x="51" y="13"/>
                    </a:moveTo>
                    <a:lnTo>
                      <a:pt x="51" y="13"/>
                    </a:lnTo>
                    <a:lnTo>
                      <a:pt x="46" y="16"/>
                    </a:lnTo>
                    <a:lnTo>
                      <a:pt x="41" y="21"/>
                    </a:lnTo>
                    <a:lnTo>
                      <a:pt x="34" y="28"/>
                    </a:lnTo>
                    <a:lnTo>
                      <a:pt x="27" y="37"/>
                    </a:lnTo>
                    <a:lnTo>
                      <a:pt x="20" y="49"/>
                    </a:lnTo>
                    <a:lnTo>
                      <a:pt x="13" y="61"/>
                    </a:lnTo>
                    <a:lnTo>
                      <a:pt x="6" y="76"/>
                    </a:lnTo>
                    <a:lnTo>
                      <a:pt x="2" y="92"/>
                    </a:lnTo>
                    <a:lnTo>
                      <a:pt x="0" y="107"/>
                    </a:lnTo>
                    <a:lnTo>
                      <a:pt x="0" y="120"/>
                    </a:lnTo>
                    <a:lnTo>
                      <a:pt x="1" y="131"/>
                    </a:lnTo>
                    <a:lnTo>
                      <a:pt x="4" y="139"/>
                    </a:lnTo>
                    <a:lnTo>
                      <a:pt x="6" y="142"/>
                    </a:lnTo>
                    <a:lnTo>
                      <a:pt x="8" y="145"/>
                    </a:lnTo>
                    <a:lnTo>
                      <a:pt x="12" y="146"/>
                    </a:lnTo>
                    <a:lnTo>
                      <a:pt x="15" y="147"/>
                    </a:lnTo>
                    <a:lnTo>
                      <a:pt x="18" y="147"/>
                    </a:lnTo>
                    <a:lnTo>
                      <a:pt x="21" y="145"/>
                    </a:lnTo>
                    <a:lnTo>
                      <a:pt x="28" y="141"/>
                    </a:lnTo>
                    <a:lnTo>
                      <a:pt x="34" y="135"/>
                    </a:lnTo>
                    <a:lnTo>
                      <a:pt x="40" y="127"/>
                    </a:lnTo>
                    <a:lnTo>
                      <a:pt x="45" y="119"/>
                    </a:lnTo>
                    <a:lnTo>
                      <a:pt x="54" y="99"/>
                    </a:lnTo>
                    <a:lnTo>
                      <a:pt x="62" y="80"/>
                    </a:lnTo>
                    <a:lnTo>
                      <a:pt x="78" y="43"/>
                    </a:lnTo>
                    <a:lnTo>
                      <a:pt x="86" y="27"/>
                    </a:lnTo>
                    <a:lnTo>
                      <a:pt x="92" y="15"/>
                    </a:lnTo>
                    <a:lnTo>
                      <a:pt x="95" y="11"/>
                    </a:lnTo>
                    <a:lnTo>
                      <a:pt x="96" y="6"/>
                    </a:lnTo>
                    <a:lnTo>
                      <a:pt x="95" y="3"/>
                    </a:lnTo>
                    <a:lnTo>
                      <a:pt x="93" y="1"/>
                    </a:lnTo>
                    <a:lnTo>
                      <a:pt x="91" y="0"/>
                    </a:lnTo>
                    <a:lnTo>
                      <a:pt x="86" y="0"/>
                    </a:lnTo>
                    <a:lnTo>
                      <a:pt x="78" y="1"/>
                    </a:lnTo>
                    <a:lnTo>
                      <a:pt x="66" y="5"/>
                    </a:lnTo>
                    <a:lnTo>
                      <a:pt x="51" y="13"/>
                    </a:lnTo>
                    <a:close/>
                  </a:path>
                </a:pathLst>
              </a:custGeom>
              <a:solidFill>
                <a:srgbClr val="E8E2D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0" name="Freeform 135">
                <a:extLst>
                  <a:ext uri="{FF2B5EF4-FFF2-40B4-BE49-F238E27FC236}">
                    <a16:creationId xmlns:a16="http://schemas.microsoft.com/office/drawing/2014/main" id="{109C42CD-328E-4846-AEE1-B0174251CC2D}"/>
                  </a:ext>
                </a:extLst>
              </p:cNvPr>
              <p:cNvSpPr>
                <a:spLocks/>
              </p:cNvSpPr>
              <p:nvPr/>
            </p:nvSpPr>
            <p:spPr bwMode="auto">
              <a:xfrm>
                <a:off x="3673" y="1203"/>
                <a:ext cx="91" cy="141"/>
              </a:xfrm>
              <a:custGeom>
                <a:avLst/>
                <a:gdLst>
                  <a:gd name="T0" fmla="*/ 48 w 91"/>
                  <a:gd name="T1" fmla="*/ 12 h 141"/>
                  <a:gd name="T2" fmla="*/ 48 w 91"/>
                  <a:gd name="T3" fmla="*/ 12 h 141"/>
                  <a:gd name="T4" fmla="*/ 44 w 91"/>
                  <a:gd name="T5" fmla="*/ 16 h 141"/>
                  <a:gd name="T6" fmla="*/ 38 w 91"/>
                  <a:gd name="T7" fmla="*/ 21 h 141"/>
                  <a:gd name="T8" fmla="*/ 32 w 91"/>
                  <a:gd name="T9" fmla="*/ 27 h 141"/>
                  <a:gd name="T10" fmla="*/ 25 w 91"/>
                  <a:gd name="T11" fmla="*/ 36 h 141"/>
                  <a:gd name="T12" fmla="*/ 19 w 91"/>
                  <a:gd name="T13" fmla="*/ 47 h 141"/>
                  <a:gd name="T14" fmla="*/ 12 w 91"/>
                  <a:gd name="T15" fmla="*/ 59 h 141"/>
                  <a:gd name="T16" fmla="*/ 6 w 91"/>
                  <a:gd name="T17" fmla="*/ 73 h 141"/>
                  <a:gd name="T18" fmla="*/ 6 w 91"/>
                  <a:gd name="T19" fmla="*/ 73 h 141"/>
                  <a:gd name="T20" fmla="*/ 2 w 91"/>
                  <a:gd name="T21" fmla="*/ 88 h 141"/>
                  <a:gd name="T22" fmla="*/ 0 w 91"/>
                  <a:gd name="T23" fmla="*/ 103 h 141"/>
                  <a:gd name="T24" fmla="*/ 0 w 91"/>
                  <a:gd name="T25" fmla="*/ 115 h 141"/>
                  <a:gd name="T26" fmla="*/ 1 w 91"/>
                  <a:gd name="T27" fmla="*/ 126 h 141"/>
                  <a:gd name="T28" fmla="*/ 4 w 91"/>
                  <a:gd name="T29" fmla="*/ 134 h 141"/>
                  <a:gd name="T30" fmla="*/ 6 w 91"/>
                  <a:gd name="T31" fmla="*/ 137 h 141"/>
                  <a:gd name="T32" fmla="*/ 8 w 91"/>
                  <a:gd name="T33" fmla="*/ 139 h 141"/>
                  <a:gd name="T34" fmla="*/ 12 w 91"/>
                  <a:gd name="T35" fmla="*/ 140 h 141"/>
                  <a:gd name="T36" fmla="*/ 14 w 91"/>
                  <a:gd name="T37" fmla="*/ 141 h 141"/>
                  <a:gd name="T38" fmla="*/ 17 w 91"/>
                  <a:gd name="T39" fmla="*/ 141 h 141"/>
                  <a:gd name="T40" fmla="*/ 21 w 91"/>
                  <a:gd name="T41" fmla="*/ 139 h 141"/>
                  <a:gd name="T42" fmla="*/ 21 w 91"/>
                  <a:gd name="T43" fmla="*/ 139 h 141"/>
                  <a:gd name="T44" fmla="*/ 27 w 91"/>
                  <a:gd name="T45" fmla="*/ 135 h 141"/>
                  <a:gd name="T46" fmla="*/ 33 w 91"/>
                  <a:gd name="T47" fmla="*/ 129 h 141"/>
                  <a:gd name="T48" fmla="*/ 38 w 91"/>
                  <a:gd name="T49" fmla="*/ 122 h 141"/>
                  <a:gd name="T50" fmla="*/ 43 w 91"/>
                  <a:gd name="T51" fmla="*/ 114 h 141"/>
                  <a:gd name="T52" fmla="*/ 51 w 91"/>
                  <a:gd name="T53" fmla="*/ 95 h 141"/>
                  <a:gd name="T54" fmla="*/ 59 w 91"/>
                  <a:gd name="T55" fmla="*/ 77 h 141"/>
                  <a:gd name="T56" fmla="*/ 59 w 91"/>
                  <a:gd name="T57" fmla="*/ 77 h 141"/>
                  <a:gd name="T58" fmla="*/ 75 w 91"/>
                  <a:gd name="T59" fmla="*/ 41 h 141"/>
                  <a:gd name="T60" fmla="*/ 82 w 91"/>
                  <a:gd name="T61" fmla="*/ 26 h 141"/>
                  <a:gd name="T62" fmla="*/ 88 w 91"/>
                  <a:gd name="T63" fmla="*/ 15 h 141"/>
                  <a:gd name="T64" fmla="*/ 88 w 91"/>
                  <a:gd name="T65" fmla="*/ 15 h 141"/>
                  <a:gd name="T66" fmla="*/ 91 w 91"/>
                  <a:gd name="T67" fmla="*/ 11 h 141"/>
                  <a:gd name="T68" fmla="*/ 91 w 91"/>
                  <a:gd name="T69" fmla="*/ 7 h 141"/>
                  <a:gd name="T70" fmla="*/ 90 w 91"/>
                  <a:gd name="T71" fmla="*/ 3 h 141"/>
                  <a:gd name="T72" fmla="*/ 89 w 91"/>
                  <a:gd name="T73" fmla="*/ 2 h 141"/>
                  <a:gd name="T74" fmla="*/ 87 w 91"/>
                  <a:gd name="T75" fmla="*/ 1 h 141"/>
                  <a:gd name="T76" fmla="*/ 82 w 91"/>
                  <a:gd name="T77" fmla="*/ 0 h 141"/>
                  <a:gd name="T78" fmla="*/ 74 w 91"/>
                  <a:gd name="T79" fmla="*/ 1 h 141"/>
                  <a:gd name="T80" fmla="*/ 62 w 91"/>
                  <a:gd name="T81" fmla="*/ 5 h 141"/>
                  <a:gd name="T82" fmla="*/ 48 w 91"/>
                  <a:gd name="T83" fmla="*/ 12 h 141"/>
                  <a:gd name="T84" fmla="*/ 48 w 91"/>
                  <a:gd name="T85" fmla="*/ 12 h 14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91" h="141">
                    <a:moveTo>
                      <a:pt x="48" y="12"/>
                    </a:moveTo>
                    <a:lnTo>
                      <a:pt x="48" y="12"/>
                    </a:lnTo>
                    <a:lnTo>
                      <a:pt x="44" y="16"/>
                    </a:lnTo>
                    <a:lnTo>
                      <a:pt x="38" y="21"/>
                    </a:lnTo>
                    <a:lnTo>
                      <a:pt x="32" y="27"/>
                    </a:lnTo>
                    <a:lnTo>
                      <a:pt x="25" y="36"/>
                    </a:lnTo>
                    <a:lnTo>
                      <a:pt x="19" y="47"/>
                    </a:lnTo>
                    <a:lnTo>
                      <a:pt x="12" y="59"/>
                    </a:lnTo>
                    <a:lnTo>
                      <a:pt x="6" y="73"/>
                    </a:lnTo>
                    <a:lnTo>
                      <a:pt x="2" y="88"/>
                    </a:lnTo>
                    <a:lnTo>
                      <a:pt x="0" y="103"/>
                    </a:lnTo>
                    <a:lnTo>
                      <a:pt x="0" y="115"/>
                    </a:lnTo>
                    <a:lnTo>
                      <a:pt x="1" y="126"/>
                    </a:lnTo>
                    <a:lnTo>
                      <a:pt x="4" y="134"/>
                    </a:lnTo>
                    <a:lnTo>
                      <a:pt x="6" y="137"/>
                    </a:lnTo>
                    <a:lnTo>
                      <a:pt x="8" y="139"/>
                    </a:lnTo>
                    <a:lnTo>
                      <a:pt x="12" y="140"/>
                    </a:lnTo>
                    <a:lnTo>
                      <a:pt x="14" y="141"/>
                    </a:lnTo>
                    <a:lnTo>
                      <a:pt x="17" y="141"/>
                    </a:lnTo>
                    <a:lnTo>
                      <a:pt x="21" y="139"/>
                    </a:lnTo>
                    <a:lnTo>
                      <a:pt x="27" y="135"/>
                    </a:lnTo>
                    <a:lnTo>
                      <a:pt x="33" y="129"/>
                    </a:lnTo>
                    <a:lnTo>
                      <a:pt x="38" y="122"/>
                    </a:lnTo>
                    <a:lnTo>
                      <a:pt x="43" y="114"/>
                    </a:lnTo>
                    <a:lnTo>
                      <a:pt x="51" y="95"/>
                    </a:lnTo>
                    <a:lnTo>
                      <a:pt x="59" y="77"/>
                    </a:lnTo>
                    <a:lnTo>
                      <a:pt x="75" y="41"/>
                    </a:lnTo>
                    <a:lnTo>
                      <a:pt x="82" y="26"/>
                    </a:lnTo>
                    <a:lnTo>
                      <a:pt x="88" y="15"/>
                    </a:lnTo>
                    <a:lnTo>
                      <a:pt x="91" y="11"/>
                    </a:lnTo>
                    <a:lnTo>
                      <a:pt x="91" y="7"/>
                    </a:lnTo>
                    <a:lnTo>
                      <a:pt x="90" y="3"/>
                    </a:lnTo>
                    <a:lnTo>
                      <a:pt x="89" y="2"/>
                    </a:lnTo>
                    <a:lnTo>
                      <a:pt x="87" y="1"/>
                    </a:lnTo>
                    <a:lnTo>
                      <a:pt x="82" y="0"/>
                    </a:lnTo>
                    <a:lnTo>
                      <a:pt x="74" y="1"/>
                    </a:lnTo>
                    <a:lnTo>
                      <a:pt x="62" y="5"/>
                    </a:lnTo>
                    <a:lnTo>
                      <a:pt x="48" y="12"/>
                    </a:lnTo>
                    <a:close/>
                  </a:path>
                </a:pathLst>
              </a:custGeom>
              <a:solidFill>
                <a:srgbClr val="E4DE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1" name="Freeform 136">
                <a:extLst>
                  <a:ext uri="{FF2B5EF4-FFF2-40B4-BE49-F238E27FC236}">
                    <a16:creationId xmlns:a16="http://schemas.microsoft.com/office/drawing/2014/main" id="{A6B9AF3B-DA05-48E0-AD7B-0D83FFADC5DB}"/>
                  </a:ext>
                </a:extLst>
              </p:cNvPr>
              <p:cNvSpPr>
                <a:spLocks/>
              </p:cNvSpPr>
              <p:nvPr/>
            </p:nvSpPr>
            <p:spPr bwMode="auto">
              <a:xfrm>
                <a:off x="3675" y="1205"/>
                <a:ext cx="87" cy="135"/>
              </a:xfrm>
              <a:custGeom>
                <a:avLst/>
                <a:gdLst>
                  <a:gd name="T0" fmla="*/ 45 w 87"/>
                  <a:gd name="T1" fmla="*/ 12 h 135"/>
                  <a:gd name="T2" fmla="*/ 45 w 87"/>
                  <a:gd name="T3" fmla="*/ 12 h 135"/>
                  <a:gd name="T4" fmla="*/ 41 w 87"/>
                  <a:gd name="T5" fmla="*/ 15 h 135"/>
                  <a:gd name="T6" fmla="*/ 36 w 87"/>
                  <a:gd name="T7" fmla="*/ 20 h 135"/>
                  <a:gd name="T8" fmla="*/ 30 w 87"/>
                  <a:gd name="T9" fmla="*/ 26 h 135"/>
                  <a:gd name="T10" fmla="*/ 24 w 87"/>
                  <a:gd name="T11" fmla="*/ 34 h 135"/>
                  <a:gd name="T12" fmla="*/ 18 w 87"/>
                  <a:gd name="T13" fmla="*/ 45 h 135"/>
                  <a:gd name="T14" fmla="*/ 11 w 87"/>
                  <a:gd name="T15" fmla="*/ 57 h 135"/>
                  <a:gd name="T16" fmla="*/ 5 w 87"/>
                  <a:gd name="T17" fmla="*/ 71 h 135"/>
                  <a:gd name="T18" fmla="*/ 5 w 87"/>
                  <a:gd name="T19" fmla="*/ 71 h 135"/>
                  <a:gd name="T20" fmla="*/ 2 w 87"/>
                  <a:gd name="T21" fmla="*/ 85 h 135"/>
                  <a:gd name="T22" fmla="*/ 0 w 87"/>
                  <a:gd name="T23" fmla="*/ 99 h 135"/>
                  <a:gd name="T24" fmla="*/ 0 w 87"/>
                  <a:gd name="T25" fmla="*/ 110 h 135"/>
                  <a:gd name="T26" fmla="*/ 1 w 87"/>
                  <a:gd name="T27" fmla="*/ 120 h 135"/>
                  <a:gd name="T28" fmla="*/ 4 w 87"/>
                  <a:gd name="T29" fmla="*/ 128 h 135"/>
                  <a:gd name="T30" fmla="*/ 5 w 87"/>
                  <a:gd name="T31" fmla="*/ 131 h 135"/>
                  <a:gd name="T32" fmla="*/ 9 w 87"/>
                  <a:gd name="T33" fmla="*/ 133 h 135"/>
                  <a:gd name="T34" fmla="*/ 11 w 87"/>
                  <a:gd name="T35" fmla="*/ 134 h 135"/>
                  <a:gd name="T36" fmla="*/ 14 w 87"/>
                  <a:gd name="T37" fmla="*/ 135 h 135"/>
                  <a:gd name="T38" fmla="*/ 16 w 87"/>
                  <a:gd name="T39" fmla="*/ 135 h 135"/>
                  <a:gd name="T40" fmla="*/ 20 w 87"/>
                  <a:gd name="T41" fmla="*/ 134 h 135"/>
                  <a:gd name="T42" fmla="*/ 20 w 87"/>
                  <a:gd name="T43" fmla="*/ 134 h 135"/>
                  <a:gd name="T44" fmla="*/ 26 w 87"/>
                  <a:gd name="T45" fmla="*/ 129 h 135"/>
                  <a:gd name="T46" fmla="*/ 31 w 87"/>
                  <a:gd name="T47" fmla="*/ 124 h 135"/>
                  <a:gd name="T48" fmla="*/ 36 w 87"/>
                  <a:gd name="T49" fmla="*/ 117 h 135"/>
                  <a:gd name="T50" fmla="*/ 41 w 87"/>
                  <a:gd name="T51" fmla="*/ 109 h 135"/>
                  <a:gd name="T52" fmla="*/ 49 w 87"/>
                  <a:gd name="T53" fmla="*/ 91 h 135"/>
                  <a:gd name="T54" fmla="*/ 56 w 87"/>
                  <a:gd name="T55" fmla="*/ 74 h 135"/>
                  <a:gd name="T56" fmla="*/ 56 w 87"/>
                  <a:gd name="T57" fmla="*/ 74 h 135"/>
                  <a:gd name="T58" fmla="*/ 71 w 87"/>
                  <a:gd name="T59" fmla="*/ 40 h 135"/>
                  <a:gd name="T60" fmla="*/ 78 w 87"/>
                  <a:gd name="T61" fmla="*/ 25 h 135"/>
                  <a:gd name="T62" fmla="*/ 84 w 87"/>
                  <a:gd name="T63" fmla="*/ 15 h 135"/>
                  <a:gd name="T64" fmla="*/ 84 w 87"/>
                  <a:gd name="T65" fmla="*/ 15 h 135"/>
                  <a:gd name="T66" fmla="*/ 86 w 87"/>
                  <a:gd name="T67" fmla="*/ 11 h 135"/>
                  <a:gd name="T68" fmla="*/ 87 w 87"/>
                  <a:gd name="T69" fmla="*/ 7 h 135"/>
                  <a:gd name="T70" fmla="*/ 86 w 87"/>
                  <a:gd name="T71" fmla="*/ 3 h 135"/>
                  <a:gd name="T72" fmla="*/ 83 w 87"/>
                  <a:gd name="T73" fmla="*/ 1 h 135"/>
                  <a:gd name="T74" fmla="*/ 78 w 87"/>
                  <a:gd name="T75" fmla="*/ 0 h 135"/>
                  <a:gd name="T76" fmla="*/ 70 w 87"/>
                  <a:gd name="T77" fmla="*/ 1 h 135"/>
                  <a:gd name="T78" fmla="*/ 59 w 87"/>
                  <a:gd name="T79" fmla="*/ 5 h 135"/>
                  <a:gd name="T80" fmla="*/ 45 w 87"/>
                  <a:gd name="T81" fmla="*/ 12 h 135"/>
                  <a:gd name="T82" fmla="*/ 45 w 87"/>
                  <a:gd name="T83" fmla="*/ 12 h 13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87" h="135">
                    <a:moveTo>
                      <a:pt x="45" y="12"/>
                    </a:moveTo>
                    <a:lnTo>
                      <a:pt x="45" y="12"/>
                    </a:lnTo>
                    <a:lnTo>
                      <a:pt x="41" y="15"/>
                    </a:lnTo>
                    <a:lnTo>
                      <a:pt x="36" y="20"/>
                    </a:lnTo>
                    <a:lnTo>
                      <a:pt x="30" y="26"/>
                    </a:lnTo>
                    <a:lnTo>
                      <a:pt x="24" y="34"/>
                    </a:lnTo>
                    <a:lnTo>
                      <a:pt x="18" y="45"/>
                    </a:lnTo>
                    <a:lnTo>
                      <a:pt x="11" y="57"/>
                    </a:lnTo>
                    <a:lnTo>
                      <a:pt x="5" y="71"/>
                    </a:lnTo>
                    <a:lnTo>
                      <a:pt x="2" y="85"/>
                    </a:lnTo>
                    <a:lnTo>
                      <a:pt x="0" y="99"/>
                    </a:lnTo>
                    <a:lnTo>
                      <a:pt x="0" y="110"/>
                    </a:lnTo>
                    <a:lnTo>
                      <a:pt x="1" y="120"/>
                    </a:lnTo>
                    <a:lnTo>
                      <a:pt x="4" y="128"/>
                    </a:lnTo>
                    <a:lnTo>
                      <a:pt x="5" y="131"/>
                    </a:lnTo>
                    <a:lnTo>
                      <a:pt x="9" y="133"/>
                    </a:lnTo>
                    <a:lnTo>
                      <a:pt x="11" y="134"/>
                    </a:lnTo>
                    <a:lnTo>
                      <a:pt x="14" y="135"/>
                    </a:lnTo>
                    <a:lnTo>
                      <a:pt x="16" y="135"/>
                    </a:lnTo>
                    <a:lnTo>
                      <a:pt x="20" y="134"/>
                    </a:lnTo>
                    <a:lnTo>
                      <a:pt x="26" y="129"/>
                    </a:lnTo>
                    <a:lnTo>
                      <a:pt x="31" y="124"/>
                    </a:lnTo>
                    <a:lnTo>
                      <a:pt x="36" y="117"/>
                    </a:lnTo>
                    <a:lnTo>
                      <a:pt x="41" y="109"/>
                    </a:lnTo>
                    <a:lnTo>
                      <a:pt x="49" y="91"/>
                    </a:lnTo>
                    <a:lnTo>
                      <a:pt x="56" y="74"/>
                    </a:lnTo>
                    <a:lnTo>
                      <a:pt x="71" y="40"/>
                    </a:lnTo>
                    <a:lnTo>
                      <a:pt x="78" y="25"/>
                    </a:lnTo>
                    <a:lnTo>
                      <a:pt x="84" y="15"/>
                    </a:lnTo>
                    <a:lnTo>
                      <a:pt x="86" y="11"/>
                    </a:lnTo>
                    <a:lnTo>
                      <a:pt x="87" y="7"/>
                    </a:lnTo>
                    <a:lnTo>
                      <a:pt x="86" y="3"/>
                    </a:lnTo>
                    <a:lnTo>
                      <a:pt x="83" y="1"/>
                    </a:lnTo>
                    <a:lnTo>
                      <a:pt x="78" y="0"/>
                    </a:lnTo>
                    <a:lnTo>
                      <a:pt x="70" y="1"/>
                    </a:lnTo>
                    <a:lnTo>
                      <a:pt x="59" y="5"/>
                    </a:lnTo>
                    <a:lnTo>
                      <a:pt x="45" y="12"/>
                    </a:lnTo>
                    <a:close/>
                  </a:path>
                </a:pathLst>
              </a:custGeom>
              <a:solidFill>
                <a:srgbClr val="E1DAD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2" name="Freeform 137">
                <a:extLst>
                  <a:ext uri="{FF2B5EF4-FFF2-40B4-BE49-F238E27FC236}">
                    <a16:creationId xmlns:a16="http://schemas.microsoft.com/office/drawing/2014/main" id="{97384D42-DB95-493F-AAEA-4B6809CB1A64}"/>
                  </a:ext>
                </a:extLst>
              </p:cNvPr>
              <p:cNvSpPr>
                <a:spLocks/>
              </p:cNvSpPr>
              <p:nvPr/>
            </p:nvSpPr>
            <p:spPr bwMode="auto">
              <a:xfrm>
                <a:off x="3677" y="1207"/>
                <a:ext cx="83" cy="129"/>
              </a:xfrm>
              <a:custGeom>
                <a:avLst/>
                <a:gdLst>
                  <a:gd name="T0" fmla="*/ 42 w 83"/>
                  <a:gd name="T1" fmla="*/ 11 h 129"/>
                  <a:gd name="T2" fmla="*/ 42 w 83"/>
                  <a:gd name="T3" fmla="*/ 11 h 129"/>
                  <a:gd name="T4" fmla="*/ 38 w 83"/>
                  <a:gd name="T5" fmla="*/ 15 h 129"/>
                  <a:gd name="T6" fmla="*/ 29 w 83"/>
                  <a:gd name="T7" fmla="*/ 25 h 129"/>
                  <a:gd name="T8" fmla="*/ 23 w 83"/>
                  <a:gd name="T9" fmla="*/ 33 h 129"/>
                  <a:gd name="T10" fmla="*/ 17 w 83"/>
                  <a:gd name="T11" fmla="*/ 43 h 129"/>
                  <a:gd name="T12" fmla="*/ 11 w 83"/>
                  <a:gd name="T13" fmla="*/ 55 h 129"/>
                  <a:gd name="T14" fmla="*/ 6 w 83"/>
                  <a:gd name="T15" fmla="*/ 68 h 129"/>
                  <a:gd name="T16" fmla="*/ 6 w 83"/>
                  <a:gd name="T17" fmla="*/ 68 h 129"/>
                  <a:gd name="T18" fmla="*/ 1 w 83"/>
                  <a:gd name="T19" fmla="*/ 81 h 129"/>
                  <a:gd name="T20" fmla="*/ 0 w 83"/>
                  <a:gd name="T21" fmla="*/ 94 h 129"/>
                  <a:gd name="T22" fmla="*/ 0 w 83"/>
                  <a:gd name="T23" fmla="*/ 106 h 129"/>
                  <a:gd name="T24" fmla="*/ 1 w 83"/>
                  <a:gd name="T25" fmla="*/ 115 h 129"/>
                  <a:gd name="T26" fmla="*/ 3 w 83"/>
                  <a:gd name="T27" fmla="*/ 122 h 129"/>
                  <a:gd name="T28" fmla="*/ 6 w 83"/>
                  <a:gd name="T29" fmla="*/ 125 h 129"/>
                  <a:gd name="T30" fmla="*/ 8 w 83"/>
                  <a:gd name="T31" fmla="*/ 127 h 129"/>
                  <a:gd name="T32" fmla="*/ 10 w 83"/>
                  <a:gd name="T33" fmla="*/ 128 h 129"/>
                  <a:gd name="T34" fmla="*/ 13 w 83"/>
                  <a:gd name="T35" fmla="*/ 129 h 129"/>
                  <a:gd name="T36" fmla="*/ 16 w 83"/>
                  <a:gd name="T37" fmla="*/ 129 h 129"/>
                  <a:gd name="T38" fmla="*/ 19 w 83"/>
                  <a:gd name="T39" fmla="*/ 128 h 129"/>
                  <a:gd name="T40" fmla="*/ 19 w 83"/>
                  <a:gd name="T41" fmla="*/ 128 h 129"/>
                  <a:gd name="T42" fmla="*/ 24 w 83"/>
                  <a:gd name="T43" fmla="*/ 124 h 129"/>
                  <a:gd name="T44" fmla="*/ 30 w 83"/>
                  <a:gd name="T45" fmla="*/ 118 h 129"/>
                  <a:gd name="T46" fmla="*/ 34 w 83"/>
                  <a:gd name="T47" fmla="*/ 112 h 129"/>
                  <a:gd name="T48" fmla="*/ 39 w 83"/>
                  <a:gd name="T49" fmla="*/ 104 h 129"/>
                  <a:gd name="T50" fmla="*/ 47 w 83"/>
                  <a:gd name="T51" fmla="*/ 87 h 129"/>
                  <a:gd name="T52" fmla="*/ 54 w 83"/>
                  <a:gd name="T53" fmla="*/ 71 h 129"/>
                  <a:gd name="T54" fmla="*/ 54 w 83"/>
                  <a:gd name="T55" fmla="*/ 71 h 129"/>
                  <a:gd name="T56" fmla="*/ 68 w 83"/>
                  <a:gd name="T57" fmla="*/ 38 h 129"/>
                  <a:gd name="T58" fmla="*/ 74 w 83"/>
                  <a:gd name="T59" fmla="*/ 25 h 129"/>
                  <a:gd name="T60" fmla="*/ 80 w 83"/>
                  <a:gd name="T61" fmla="*/ 15 h 129"/>
                  <a:gd name="T62" fmla="*/ 80 w 83"/>
                  <a:gd name="T63" fmla="*/ 15 h 129"/>
                  <a:gd name="T64" fmla="*/ 82 w 83"/>
                  <a:gd name="T65" fmla="*/ 11 h 129"/>
                  <a:gd name="T66" fmla="*/ 83 w 83"/>
                  <a:gd name="T67" fmla="*/ 7 h 129"/>
                  <a:gd name="T68" fmla="*/ 82 w 83"/>
                  <a:gd name="T69" fmla="*/ 4 h 129"/>
                  <a:gd name="T70" fmla="*/ 78 w 83"/>
                  <a:gd name="T71" fmla="*/ 1 h 129"/>
                  <a:gd name="T72" fmla="*/ 73 w 83"/>
                  <a:gd name="T73" fmla="*/ 0 h 129"/>
                  <a:gd name="T74" fmla="*/ 66 w 83"/>
                  <a:gd name="T75" fmla="*/ 1 h 129"/>
                  <a:gd name="T76" fmla="*/ 55 w 83"/>
                  <a:gd name="T77" fmla="*/ 5 h 129"/>
                  <a:gd name="T78" fmla="*/ 42 w 83"/>
                  <a:gd name="T79" fmla="*/ 11 h 129"/>
                  <a:gd name="T80" fmla="*/ 42 w 83"/>
                  <a:gd name="T81" fmla="*/ 11 h 12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83" h="129">
                    <a:moveTo>
                      <a:pt x="42" y="11"/>
                    </a:moveTo>
                    <a:lnTo>
                      <a:pt x="42" y="11"/>
                    </a:lnTo>
                    <a:lnTo>
                      <a:pt x="38" y="15"/>
                    </a:lnTo>
                    <a:lnTo>
                      <a:pt x="29" y="25"/>
                    </a:lnTo>
                    <a:lnTo>
                      <a:pt x="23" y="33"/>
                    </a:lnTo>
                    <a:lnTo>
                      <a:pt x="17" y="43"/>
                    </a:lnTo>
                    <a:lnTo>
                      <a:pt x="11" y="55"/>
                    </a:lnTo>
                    <a:lnTo>
                      <a:pt x="6" y="68"/>
                    </a:lnTo>
                    <a:lnTo>
                      <a:pt x="1" y="81"/>
                    </a:lnTo>
                    <a:lnTo>
                      <a:pt x="0" y="94"/>
                    </a:lnTo>
                    <a:lnTo>
                      <a:pt x="0" y="106"/>
                    </a:lnTo>
                    <a:lnTo>
                      <a:pt x="1" y="115"/>
                    </a:lnTo>
                    <a:lnTo>
                      <a:pt x="3" y="122"/>
                    </a:lnTo>
                    <a:lnTo>
                      <a:pt x="6" y="125"/>
                    </a:lnTo>
                    <a:lnTo>
                      <a:pt x="8" y="127"/>
                    </a:lnTo>
                    <a:lnTo>
                      <a:pt x="10" y="128"/>
                    </a:lnTo>
                    <a:lnTo>
                      <a:pt x="13" y="129"/>
                    </a:lnTo>
                    <a:lnTo>
                      <a:pt x="16" y="129"/>
                    </a:lnTo>
                    <a:lnTo>
                      <a:pt x="19" y="128"/>
                    </a:lnTo>
                    <a:lnTo>
                      <a:pt x="24" y="124"/>
                    </a:lnTo>
                    <a:lnTo>
                      <a:pt x="30" y="118"/>
                    </a:lnTo>
                    <a:lnTo>
                      <a:pt x="34" y="112"/>
                    </a:lnTo>
                    <a:lnTo>
                      <a:pt x="39" y="104"/>
                    </a:lnTo>
                    <a:lnTo>
                      <a:pt x="47" y="87"/>
                    </a:lnTo>
                    <a:lnTo>
                      <a:pt x="54" y="71"/>
                    </a:lnTo>
                    <a:lnTo>
                      <a:pt x="68" y="38"/>
                    </a:lnTo>
                    <a:lnTo>
                      <a:pt x="74" y="25"/>
                    </a:lnTo>
                    <a:lnTo>
                      <a:pt x="80" y="15"/>
                    </a:lnTo>
                    <a:lnTo>
                      <a:pt x="82" y="11"/>
                    </a:lnTo>
                    <a:lnTo>
                      <a:pt x="83" y="7"/>
                    </a:lnTo>
                    <a:lnTo>
                      <a:pt x="82" y="4"/>
                    </a:lnTo>
                    <a:lnTo>
                      <a:pt x="78" y="1"/>
                    </a:lnTo>
                    <a:lnTo>
                      <a:pt x="73" y="0"/>
                    </a:lnTo>
                    <a:lnTo>
                      <a:pt x="66" y="1"/>
                    </a:lnTo>
                    <a:lnTo>
                      <a:pt x="55" y="5"/>
                    </a:lnTo>
                    <a:lnTo>
                      <a:pt x="42" y="11"/>
                    </a:lnTo>
                    <a:close/>
                  </a:path>
                </a:pathLst>
              </a:custGeom>
              <a:solidFill>
                <a:srgbClr val="DDD5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3" name="Freeform 138">
                <a:extLst>
                  <a:ext uri="{FF2B5EF4-FFF2-40B4-BE49-F238E27FC236}">
                    <a16:creationId xmlns:a16="http://schemas.microsoft.com/office/drawing/2014/main" id="{A741486A-8D6D-483A-B5E0-A42FC38792C0}"/>
                  </a:ext>
                </a:extLst>
              </p:cNvPr>
              <p:cNvSpPr>
                <a:spLocks/>
              </p:cNvSpPr>
              <p:nvPr/>
            </p:nvSpPr>
            <p:spPr bwMode="auto">
              <a:xfrm>
                <a:off x="3678" y="1210"/>
                <a:ext cx="79" cy="122"/>
              </a:xfrm>
              <a:custGeom>
                <a:avLst/>
                <a:gdLst>
                  <a:gd name="T0" fmla="*/ 41 w 79"/>
                  <a:gd name="T1" fmla="*/ 10 h 122"/>
                  <a:gd name="T2" fmla="*/ 41 w 79"/>
                  <a:gd name="T3" fmla="*/ 10 h 122"/>
                  <a:gd name="T4" fmla="*/ 37 w 79"/>
                  <a:gd name="T5" fmla="*/ 13 h 122"/>
                  <a:gd name="T6" fmla="*/ 28 w 79"/>
                  <a:gd name="T7" fmla="*/ 23 h 122"/>
                  <a:gd name="T8" fmla="*/ 22 w 79"/>
                  <a:gd name="T9" fmla="*/ 31 h 122"/>
                  <a:gd name="T10" fmla="*/ 17 w 79"/>
                  <a:gd name="T11" fmla="*/ 41 h 122"/>
                  <a:gd name="T12" fmla="*/ 11 w 79"/>
                  <a:gd name="T13" fmla="*/ 51 h 122"/>
                  <a:gd name="T14" fmla="*/ 7 w 79"/>
                  <a:gd name="T15" fmla="*/ 64 h 122"/>
                  <a:gd name="T16" fmla="*/ 7 w 79"/>
                  <a:gd name="T17" fmla="*/ 64 h 122"/>
                  <a:gd name="T18" fmla="*/ 2 w 79"/>
                  <a:gd name="T19" fmla="*/ 76 h 122"/>
                  <a:gd name="T20" fmla="*/ 1 w 79"/>
                  <a:gd name="T21" fmla="*/ 88 h 122"/>
                  <a:gd name="T22" fmla="*/ 0 w 79"/>
                  <a:gd name="T23" fmla="*/ 100 h 122"/>
                  <a:gd name="T24" fmla="*/ 2 w 79"/>
                  <a:gd name="T25" fmla="*/ 109 h 122"/>
                  <a:gd name="T26" fmla="*/ 5 w 79"/>
                  <a:gd name="T27" fmla="*/ 116 h 122"/>
                  <a:gd name="T28" fmla="*/ 7 w 79"/>
                  <a:gd name="T29" fmla="*/ 118 h 122"/>
                  <a:gd name="T30" fmla="*/ 9 w 79"/>
                  <a:gd name="T31" fmla="*/ 120 h 122"/>
                  <a:gd name="T32" fmla="*/ 11 w 79"/>
                  <a:gd name="T33" fmla="*/ 121 h 122"/>
                  <a:gd name="T34" fmla="*/ 13 w 79"/>
                  <a:gd name="T35" fmla="*/ 122 h 122"/>
                  <a:gd name="T36" fmla="*/ 16 w 79"/>
                  <a:gd name="T37" fmla="*/ 122 h 122"/>
                  <a:gd name="T38" fmla="*/ 19 w 79"/>
                  <a:gd name="T39" fmla="*/ 121 h 122"/>
                  <a:gd name="T40" fmla="*/ 19 w 79"/>
                  <a:gd name="T41" fmla="*/ 121 h 122"/>
                  <a:gd name="T42" fmla="*/ 24 w 79"/>
                  <a:gd name="T43" fmla="*/ 117 h 122"/>
                  <a:gd name="T44" fmla="*/ 29 w 79"/>
                  <a:gd name="T45" fmla="*/ 112 h 122"/>
                  <a:gd name="T46" fmla="*/ 34 w 79"/>
                  <a:gd name="T47" fmla="*/ 106 h 122"/>
                  <a:gd name="T48" fmla="*/ 38 w 79"/>
                  <a:gd name="T49" fmla="*/ 99 h 122"/>
                  <a:gd name="T50" fmla="*/ 45 w 79"/>
                  <a:gd name="T51" fmla="*/ 82 h 122"/>
                  <a:gd name="T52" fmla="*/ 52 w 79"/>
                  <a:gd name="T53" fmla="*/ 67 h 122"/>
                  <a:gd name="T54" fmla="*/ 52 w 79"/>
                  <a:gd name="T55" fmla="*/ 67 h 122"/>
                  <a:gd name="T56" fmla="*/ 66 w 79"/>
                  <a:gd name="T57" fmla="*/ 37 h 122"/>
                  <a:gd name="T58" fmla="*/ 72 w 79"/>
                  <a:gd name="T59" fmla="*/ 23 h 122"/>
                  <a:gd name="T60" fmla="*/ 77 w 79"/>
                  <a:gd name="T61" fmla="*/ 13 h 122"/>
                  <a:gd name="T62" fmla="*/ 77 w 79"/>
                  <a:gd name="T63" fmla="*/ 13 h 122"/>
                  <a:gd name="T64" fmla="*/ 79 w 79"/>
                  <a:gd name="T65" fmla="*/ 10 h 122"/>
                  <a:gd name="T66" fmla="*/ 79 w 79"/>
                  <a:gd name="T67" fmla="*/ 6 h 122"/>
                  <a:gd name="T68" fmla="*/ 78 w 79"/>
                  <a:gd name="T69" fmla="*/ 3 h 122"/>
                  <a:gd name="T70" fmla="*/ 75 w 79"/>
                  <a:gd name="T71" fmla="*/ 1 h 122"/>
                  <a:gd name="T72" fmla="*/ 70 w 79"/>
                  <a:gd name="T73" fmla="*/ 0 h 122"/>
                  <a:gd name="T74" fmla="*/ 63 w 79"/>
                  <a:gd name="T75" fmla="*/ 1 h 122"/>
                  <a:gd name="T76" fmla="*/ 53 w 79"/>
                  <a:gd name="T77" fmla="*/ 4 h 122"/>
                  <a:gd name="T78" fmla="*/ 41 w 79"/>
                  <a:gd name="T79" fmla="*/ 10 h 122"/>
                  <a:gd name="T80" fmla="*/ 41 w 79"/>
                  <a:gd name="T81" fmla="*/ 10 h 12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9" h="122">
                    <a:moveTo>
                      <a:pt x="41" y="10"/>
                    </a:moveTo>
                    <a:lnTo>
                      <a:pt x="41" y="10"/>
                    </a:lnTo>
                    <a:lnTo>
                      <a:pt x="37" y="13"/>
                    </a:lnTo>
                    <a:lnTo>
                      <a:pt x="28" y="23"/>
                    </a:lnTo>
                    <a:lnTo>
                      <a:pt x="22" y="31"/>
                    </a:lnTo>
                    <a:lnTo>
                      <a:pt x="17" y="41"/>
                    </a:lnTo>
                    <a:lnTo>
                      <a:pt x="11" y="51"/>
                    </a:lnTo>
                    <a:lnTo>
                      <a:pt x="7" y="64"/>
                    </a:lnTo>
                    <a:lnTo>
                      <a:pt x="2" y="76"/>
                    </a:lnTo>
                    <a:lnTo>
                      <a:pt x="1" y="88"/>
                    </a:lnTo>
                    <a:lnTo>
                      <a:pt x="0" y="100"/>
                    </a:lnTo>
                    <a:lnTo>
                      <a:pt x="2" y="109"/>
                    </a:lnTo>
                    <a:lnTo>
                      <a:pt x="5" y="116"/>
                    </a:lnTo>
                    <a:lnTo>
                      <a:pt x="7" y="118"/>
                    </a:lnTo>
                    <a:lnTo>
                      <a:pt x="9" y="120"/>
                    </a:lnTo>
                    <a:lnTo>
                      <a:pt x="11" y="121"/>
                    </a:lnTo>
                    <a:lnTo>
                      <a:pt x="13" y="122"/>
                    </a:lnTo>
                    <a:lnTo>
                      <a:pt x="16" y="122"/>
                    </a:lnTo>
                    <a:lnTo>
                      <a:pt x="19" y="121"/>
                    </a:lnTo>
                    <a:lnTo>
                      <a:pt x="24" y="117"/>
                    </a:lnTo>
                    <a:lnTo>
                      <a:pt x="29" y="112"/>
                    </a:lnTo>
                    <a:lnTo>
                      <a:pt x="34" y="106"/>
                    </a:lnTo>
                    <a:lnTo>
                      <a:pt x="38" y="99"/>
                    </a:lnTo>
                    <a:lnTo>
                      <a:pt x="45" y="82"/>
                    </a:lnTo>
                    <a:lnTo>
                      <a:pt x="52" y="67"/>
                    </a:lnTo>
                    <a:lnTo>
                      <a:pt x="66" y="37"/>
                    </a:lnTo>
                    <a:lnTo>
                      <a:pt x="72" y="23"/>
                    </a:lnTo>
                    <a:lnTo>
                      <a:pt x="77" y="13"/>
                    </a:lnTo>
                    <a:lnTo>
                      <a:pt x="79" y="10"/>
                    </a:lnTo>
                    <a:lnTo>
                      <a:pt x="79" y="6"/>
                    </a:lnTo>
                    <a:lnTo>
                      <a:pt x="78" y="3"/>
                    </a:lnTo>
                    <a:lnTo>
                      <a:pt x="75" y="1"/>
                    </a:lnTo>
                    <a:lnTo>
                      <a:pt x="70" y="0"/>
                    </a:lnTo>
                    <a:lnTo>
                      <a:pt x="63" y="1"/>
                    </a:lnTo>
                    <a:lnTo>
                      <a:pt x="53" y="4"/>
                    </a:lnTo>
                    <a:lnTo>
                      <a:pt x="41" y="10"/>
                    </a:lnTo>
                    <a:close/>
                  </a:path>
                </a:pathLst>
              </a:custGeom>
              <a:solidFill>
                <a:srgbClr val="D9D0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4" name="Freeform 139">
                <a:extLst>
                  <a:ext uri="{FF2B5EF4-FFF2-40B4-BE49-F238E27FC236}">
                    <a16:creationId xmlns:a16="http://schemas.microsoft.com/office/drawing/2014/main" id="{11B6EC4F-FC4C-4AF4-8263-F0D35A679099}"/>
                  </a:ext>
                </a:extLst>
              </p:cNvPr>
              <p:cNvSpPr>
                <a:spLocks/>
              </p:cNvSpPr>
              <p:nvPr/>
            </p:nvSpPr>
            <p:spPr bwMode="auto">
              <a:xfrm>
                <a:off x="3748" y="1201"/>
                <a:ext cx="87" cy="99"/>
              </a:xfrm>
              <a:custGeom>
                <a:avLst/>
                <a:gdLst>
                  <a:gd name="T0" fmla="*/ 4 w 87"/>
                  <a:gd name="T1" fmla="*/ 55 h 99"/>
                  <a:gd name="T2" fmla="*/ 4 w 87"/>
                  <a:gd name="T3" fmla="*/ 55 h 99"/>
                  <a:gd name="T4" fmla="*/ 5 w 87"/>
                  <a:gd name="T5" fmla="*/ 48 h 99"/>
                  <a:gd name="T6" fmla="*/ 7 w 87"/>
                  <a:gd name="T7" fmla="*/ 40 h 99"/>
                  <a:gd name="T8" fmla="*/ 9 w 87"/>
                  <a:gd name="T9" fmla="*/ 31 h 99"/>
                  <a:gd name="T10" fmla="*/ 14 w 87"/>
                  <a:gd name="T11" fmla="*/ 22 h 99"/>
                  <a:gd name="T12" fmla="*/ 17 w 87"/>
                  <a:gd name="T13" fmla="*/ 17 h 99"/>
                  <a:gd name="T14" fmla="*/ 20 w 87"/>
                  <a:gd name="T15" fmla="*/ 13 h 99"/>
                  <a:gd name="T16" fmla="*/ 24 w 87"/>
                  <a:gd name="T17" fmla="*/ 10 h 99"/>
                  <a:gd name="T18" fmla="*/ 29 w 87"/>
                  <a:gd name="T19" fmla="*/ 7 h 99"/>
                  <a:gd name="T20" fmla="*/ 34 w 87"/>
                  <a:gd name="T21" fmla="*/ 4 h 99"/>
                  <a:gd name="T22" fmla="*/ 41 w 87"/>
                  <a:gd name="T23" fmla="*/ 2 h 99"/>
                  <a:gd name="T24" fmla="*/ 41 w 87"/>
                  <a:gd name="T25" fmla="*/ 2 h 99"/>
                  <a:gd name="T26" fmla="*/ 54 w 87"/>
                  <a:gd name="T27" fmla="*/ 0 h 99"/>
                  <a:gd name="T28" fmla="*/ 63 w 87"/>
                  <a:gd name="T29" fmla="*/ 0 h 99"/>
                  <a:gd name="T30" fmla="*/ 68 w 87"/>
                  <a:gd name="T31" fmla="*/ 1 h 99"/>
                  <a:gd name="T32" fmla="*/ 71 w 87"/>
                  <a:gd name="T33" fmla="*/ 2 h 99"/>
                  <a:gd name="T34" fmla="*/ 74 w 87"/>
                  <a:gd name="T35" fmla="*/ 4 h 99"/>
                  <a:gd name="T36" fmla="*/ 77 w 87"/>
                  <a:gd name="T37" fmla="*/ 6 h 99"/>
                  <a:gd name="T38" fmla="*/ 79 w 87"/>
                  <a:gd name="T39" fmla="*/ 9 h 99"/>
                  <a:gd name="T40" fmla="*/ 81 w 87"/>
                  <a:gd name="T41" fmla="*/ 12 h 99"/>
                  <a:gd name="T42" fmla="*/ 84 w 87"/>
                  <a:gd name="T43" fmla="*/ 21 h 99"/>
                  <a:gd name="T44" fmla="*/ 86 w 87"/>
                  <a:gd name="T45" fmla="*/ 33 h 99"/>
                  <a:gd name="T46" fmla="*/ 87 w 87"/>
                  <a:gd name="T47" fmla="*/ 49 h 99"/>
                  <a:gd name="T48" fmla="*/ 87 w 87"/>
                  <a:gd name="T49" fmla="*/ 49 h 99"/>
                  <a:gd name="T50" fmla="*/ 87 w 87"/>
                  <a:gd name="T51" fmla="*/ 63 h 99"/>
                  <a:gd name="T52" fmla="*/ 86 w 87"/>
                  <a:gd name="T53" fmla="*/ 72 h 99"/>
                  <a:gd name="T54" fmla="*/ 84 w 87"/>
                  <a:gd name="T55" fmla="*/ 78 h 99"/>
                  <a:gd name="T56" fmla="*/ 82 w 87"/>
                  <a:gd name="T57" fmla="*/ 80 h 99"/>
                  <a:gd name="T58" fmla="*/ 78 w 87"/>
                  <a:gd name="T59" fmla="*/ 81 h 99"/>
                  <a:gd name="T60" fmla="*/ 74 w 87"/>
                  <a:gd name="T61" fmla="*/ 81 h 99"/>
                  <a:gd name="T62" fmla="*/ 70 w 87"/>
                  <a:gd name="T63" fmla="*/ 80 h 99"/>
                  <a:gd name="T64" fmla="*/ 65 w 87"/>
                  <a:gd name="T65" fmla="*/ 81 h 99"/>
                  <a:gd name="T66" fmla="*/ 65 w 87"/>
                  <a:gd name="T67" fmla="*/ 81 h 99"/>
                  <a:gd name="T68" fmla="*/ 59 w 87"/>
                  <a:gd name="T69" fmla="*/ 84 h 99"/>
                  <a:gd name="T70" fmla="*/ 53 w 87"/>
                  <a:gd name="T71" fmla="*/ 88 h 99"/>
                  <a:gd name="T72" fmla="*/ 45 w 87"/>
                  <a:gd name="T73" fmla="*/ 92 h 99"/>
                  <a:gd name="T74" fmla="*/ 38 w 87"/>
                  <a:gd name="T75" fmla="*/ 96 h 99"/>
                  <a:gd name="T76" fmla="*/ 31 w 87"/>
                  <a:gd name="T77" fmla="*/ 98 h 99"/>
                  <a:gd name="T78" fmla="*/ 27 w 87"/>
                  <a:gd name="T79" fmla="*/ 99 h 99"/>
                  <a:gd name="T80" fmla="*/ 23 w 87"/>
                  <a:gd name="T81" fmla="*/ 98 h 99"/>
                  <a:gd name="T82" fmla="*/ 19 w 87"/>
                  <a:gd name="T83" fmla="*/ 97 h 99"/>
                  <a:gd name="T84" fmla="*/ 15 w 87"/>
                  <a:gd name="T85" fmla="*/ 94 h 99"/>
                  <a:gd name="T86" fmla="*/ 11 w 87"/>
                  <a:gd name="T87" fmla="*/ 91 h 99"/>
                  <a:gd name="T88" fmla="*/ 7 w 87"/>
                  <a:gd name="T89" fmla="*/ 86 h 99"/>
                  <a:gd name="T90" fmla="*/ 7 w 87"/>
                  <a:gd name="T91" fmla="*/ 86 h 99"/>
                  <a:gd name="T92" fmla="*/ 4 w 87"/>
                  <a:gd name="T93" fmla="*/ 82 h 99"/>
                  <a:gd name="T94" fmla="*/ 2 w 87"/>
                  <a:gd name="T95" fmla="*/ 77 h 99"/>
                  <a:gd name="T96" fmla="*/ 1 w 87"/>
                  <a:gd name="T97" fmla="*/ 73 h 99"/>
                  <a:gd name="T98" fmla="*/ 0 w 87"/>
                  <a:gd name="T99" fmla="*/ 69 h 99"/>
                  <a:gd name="T100" fmla="*/ 0 w 87"/>
                  <a:gd name="T101" fmla="*/ 65 h 99"/>
                  <a:gd name="T102" fmla="*/ 1 w 87"/>
                  <a:gd name="T103" fmla="*/ 62 h 99"/>
                  <a:gd name="T104" fmla="*/ 4 w 87"/>
                  <a:gd name="T105" fmla="*/ 55 h 99"/>
                  <a:gd name="T106" fmla="*/ 4 w 87"/>
                  <a:gd name="T107" fmla="*/ 55 h 9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87" h="99">
                    <a:moveTo>
                      <a:pt x="4" y="55"/>
                    </a:moveTo>
                    <a:lnTo>
                      <a:pt x="4" y="55"/>
                    </a:lnTo>
                    <a:lnTo>
                      <a:pt x="5" y="48"/>
                    </a:lnTo>
                    <a:lnTo>
                      <a:pt x="7" y="40"/>
                    </a:lnTo>
                    <a:lnTo>
                      <a:pt x="9" y="31"/>
                    </a:lnTo>
                    <a:lnTo>
                      <a:pt x="14" y="22"/>
                    </a:lnTo>
                    <a:lnTo>
                      <a:pt x="17" y="17"/>
                    </a:lnTo>
                    <a:lnTo>
                      <a:pt x="20" y="13"/>
                    </a:lnTo>
                    <a:lnTo>
                      <a:pt x="24" y="10"/>
                    </a:lnTo>
                    <a:lnTo>
                      <a:pt x="29" y="7"/>
                    </a:lnTo>
                    <a:lnTo>
                      <a:pt x="34" y="4"/>
                    </a:lnTo>
                    <a:lnTo>
                      <a:pt x="41" y="2"/>
                    </a:lnTo>
                    <a:lnTo>
                      <a:pt x="54" y="0"/>
                    </a:lnTo>
                    <a:lnTo>
                      <a:pt x="63" y="0"/>
                    </a:lnTo>
                    <a:lnTo>
                      <a:pt x="68" y="1"/>
                    </a:lnTo>
                    <a:lnTo>
                      <a:pt x="71" y="2"/>
                    </a:lnTo>
                    <a:lnTo>
                      <a:pt x="74" y="4"/>
                    </a:lnTo>
                    <a:lnTo>
                      <a:pt x="77" y="6"/>
                    </a:lnTo>
                    <a:lnTo>
                      <a:pt x="79" y="9"/>
                    </a:lnTo>
                    <a:lnTo>
                      <a:pt x="81" y="12"/>
                    </a:lnTo>
                    <a:lnTo>
                      <a:pt x="84" y="21"/>
                    </a:lnTo>
                    <a:lnTo>
                      <a:pt x="86" y="33"/>
                    </a:lnTo>
                    <a:lnTo>
                      <a:pt x="87" y="49"/>
                    </a:lnTo>
                    <a:lnTo>
                      <a:pt x="87" y="63"/>
                    </a:lnTo>
                    <a:lnTo>
                      <a:pt x="86" y="72"/>
                    </a:lnTo>
                    <a:lnTo>
                      <a:pt x="84" y="78"/>
                    </a:lnTo>
                    <a:lnTo>
                      <a:pt x="82" y="80"/>
                    </a:lnTo>
                    <a:lnTo>
                      <a:pt x="78" y="81"/>
                    </a:lnTo>
                    <a:lnTo>
                      <a:pt x="74" y="81"/>
                    </a:lnTo>
                    <a:lnTo>
                      <a:pt x="70" y="80"/>
                    </a:lnTo>
                    <a:lnTo>
                      <a:pt x="65" y="81"/>
                    </a:lnTo>
                    <a:lnTo>
                      <a:pt x="59" y="84"/>
                    </a:lnTo>
                    <a:lnTo>
                      <a:pt x="53" y="88"/>
                    </a:lnTo>
                    <a:lnTo>
                      <a:pt x="45" y="92"/>
                    </a:lnTo>
                    <a:lnTo>
                      <a:pt x="38" y="96"/>
                    </a:lnTo>
                    <a:lnTo>
                      <a:pt x="31" y="98"/>
                    </a:lnTo>
                    <a:lnTo>
                      <a:pt x="27" y="99"/>
                    </a:lnTo>
                    <a:lnTo>
                      <a:pt x="23" y="98"/>
                    </a:lnTo>
                    <a:lnTo>
                      <a:pt x="19" y="97"/>
                    </a:lnTo>
                    <a:lnTo>
                      <a:pt x="15" y="94"/>
                    </a:lnTo>
                    <a:lnTo>
                      <a:pt x="11" y="91"/>
                    </a:lnTo>
                    <a:lnTo>
                      <a:pt x="7" y="86"/>
                    </a:lnTo>
                    <a:lnTo>
                      <a:pt x="4" y="82"/>
                    </a:lnTo>
                    <a:lnTo>
                      <a:pt x="2" y="77"/>
                    </a:lnTo>
                    <a:lnTo>
                      <a:pt x="1" y="73"/>
                    </a:lnTo>
                    <a:lnTo>
                      <a:pt x="0" y="69"/>
                    </a:lnTo>
                    <a:lnTo>
                      <a:pt x="0" y="65"/>
                    </a:lnTo>
                    <a:lnTo>
                      <a:pt x="1" y="62"/>
                    </a:lnTo>
                    <a:lnTo>
                      <a:pt x="4"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5" name="Freeform 140">
                <a:extLst>
                  <a:ext uri="{FF2B5EF4-FFF2-40B4-BE49-F238E27FC236}">
                    <a16:creationId xmlns:a16="http://schemas.microsoft.com/office/drawing/2014/main" id="{5BA2DE75-3A41-4334-9534-795A3C32E615}"/>
                  </a:ext>
                </a:extLst>
              </p:cNvPr>
              <p:cNvSpPr>
                <a:spLocks/>
              </p:cNvSpPr>
              <p:nvPr/>
            </p:nvSpPr>
            <p:spPr bwMode="auto">
              <a:xfrm>
                <a:off x="3749" y="1203"/>
                <a:ext cx="84" cy="94"/>
              </a:xfrm>
              <a:custGeom>
                <a:avLst/>
                <a:gdLst>
                  <a:gd name="T0" fmla="*/ 40 w 84"/>
                  <a:gd name="T1" fmla="*/ 2 h 94"/>
                  <a:gd name="T2" fmla="*/ 40 w 84"/>
                  <a:gd name="T3" fmla="*/ 2 h 94"/>
                  <a:gd name="T4" fmla="*/ 52 w 84"/>
                  <a:gd name="T5" fmla="*/ 0 h 94"/>
                  <a:gd name="T6" fmla="*/ 62 w 84"/>
                  <a:gd name="T7" fmla="*/ 0 h 94"/>
                  <a:gd name="T8" fmla="*/ 69 w 84"/>
                  <a:gd name="T9" fmla="*/ 2 h 94"/>
                  <a:gd name="T10" fmla="*/ 72 w 84"/>
                  <a:gd name="T11" fmla="*/ 3 h 94"/>
                  <a:gd name="T12" fmla="*/ 75 w 84"/>
                  <a:gd name="T13" fmla="*/ 6 h 94"/>
                  <a:gd name="T14" fmla="*/ 77 w 84"/>
                  <a:gd name="T15" fmla="*/ 8 h 94"/>
                  <a:gd name="T16" fmla="*/ 79 w 84"/>
                  <a:gd name="T17" fmla="*/ 12 h 94"/>
                  <a:gd name="T18" fmla="*/ 82 w 84"/>
                  <a:gd name="T19" fmla="*/ 20 h 94"/>
                  <a:gd name="T20" fmla="*/ 84 w 84"/>
                  <a:gd name="T21" fmla="*/ 32 h 94"/>
                  <a:gd name="T22" fmla="*/ 84 w 84"/>
                  <a:gd name="T23" fmla="*/ 47 h 94"/>
                  <a:gd name="T24" fmla="*/ 84 w 84"/>
                  <a:gd name="T25" fmla="*/ 47 h 94"/>
                  <a:gd name="T26" fmla="*/ 84 w 84"/>
                  <a:gd name="T27" fmla="*/ 61 h 94"/>
                  <a:gd name="T28" fmla="*/ 84 w 84"/>
                  <a:gd name="T29" fmla="*/ 70 h 94"/>
                  <a:gd name="T30" fmla="*/ 82 w 84"/>
                  <a:gd name="T31" fmla="*/ 75 h 94"/>
                  <a:gd name="T32" fmla="*/ 79 w 84"/>
                  <a:gd name="T33" fmla="*/ 77 h 94"/>
                  <a:gd name="T34" fmla="*/ 76 w 84"/>
                  <a:gd name="T35" fmla="*/ 78 h 94"/>
                  <a:gd name="T36" fmla="*/ 72 w 84"/>
                  <a:gd name="T37" fmla="*/ 78 h 94"/>
                  <a:gd name="T38" fmla="*/ 67 w 84"/>
                  <a:gd name="T39" fmla="*/ 78 h 94"/>
                  <a:gd name="T40" fmla="*/ 62 w 84"/>
                  <a:gd name="T41" fmla="*/ 78 h 94"/>
                  <a:gd name="T42" fmla="*/ 62 w 84"/>
                  <a:gd name="T43" fmla="*/ 78 h 94"/>
                  <a:gd name="T44" fmla="*/ 57 w 84"/>
                  <a:gd name="T45" fmla="*/ 81 h 94"/>
                  <a:gd name="T46" fmla="*/ 51 w 84"/>
                  <a:gd name="T47" fmla="*/ 85 h 94"/>
                  <a:gd name="T48" fmla="*/ 43 w 84"/>
                  <a:gd name="T49" fmla="*/ 88 h 94"/>
                  <a:gd name="T50" fmla="*/ 36 w 84"/>
                  <a:gd name="T51" fmla="*/ 92 h 94"/>
                  <a:gd name="T52" fmla="*/ 29 w 84"/>
                  <a:gd name="T53" fmla="*/ 94 h 94"/>
                  <a:gd name="T54" fmla="*/ 26 w 84"/>
                  <a:gd name="T55" fmla="*/ 94 h 94"/>
                  <a:gd name="T56" fmla="*/ 22 w 84"/>
                  <a:gd name="T57" fmla="*/ 93 h 94"/>
                  <a:gd name="T58" fmla="*/ 18 w 84"/>
                  <a:gd name="T59" fmla="*/ 92 h 94"/>
                  <a:gd name="T60" fmla="*/ 15 w 84"/>
                  <a:gd name="T61" fmla="*/ 90 h 94"/>
                  <a:gd name="T62" fmla="*/ 11 w 84"/>
                  <a:gd name="T63" fmla="*/ 87 h 94"/>
                  <a:gd name="T64" fmla="*/ 7 w 84"/>
                  <a:gd name="T65" fmla="*/ 83 h 94"/>
                  <a:gd name="T66" fmla="*/ 7 w 84"/>
                  <a:gd name="T67" fmla="*/ 83 h 94"/>
                  <a:gd name="T68" fmla="*/ 4 w 84"/>
                  <a:gd name="T69" fmla="*/ 78 h 94"/>
                  <a:gd name="T70" fmla="*/ 2 w 84"/>
                  <a:gd name="T71" fmla="*/ 74 h 94"/>
                  <a:gd name="T72" fmla="*/ 0 w 84"/>
                  <a:gd name="T73" fmla="*/ 70 h 94"/>
                  <a:gd name="T74" fmla="*/ 0 w 84"/>
                  <a:gd name="T75" fmla="*/ 66 h 94"/>
                  <a:gd name="T76" fmla="*/ 0 w 84"/>
                  <a:gd name="T77" fmla="*/ 62 h 94"/>
                  <a:gd name="T78" fmla="*/ 1 w 84"/>
                  <a:gd name="T79" fmla="*/ 59 h 94"/>
                  <a:gd name="T80" fmla="*/ 4 w 84"/>
                  <a:gd name="T81" fmla="*/ 53 h 94"/>
                  <a:gd name="T82" fmla="*/ 4 w 84"/>
                  <a:gd name="T83" fmla="*/ 53 h 94"/>
                  <a:gd name="T84" fmla="*/ 4 w 84"/>
                  <a:gd name="T85" fmla="*/ 46 h 94"/>
                  <a:gd name="T86" fmla="*/ 6 w 84"/>
                  <a:gd name="T87" fmla="*/ 38 h 94"/>
                  <a:gd name="T88" fmla="*/ 9 w 84"/>
                  <a:gd name="T89" fmla="*/ 29 h 94"/>
                  <a:gd name="T90" fmla="*/ 13 w 84"/>
                  <a:gd name="T91" fmla="*/ 21 h 94"/>
                  <a:gd name="T92" fmla="*/ 16 w 84"/>
                  <a:gd name="T93" fmla="*/ 17 h 94"/>
                  <a:gd name="T94" fmla="*/ 20 w 84"/>
                  <a:gd name="T95" fmla="*/ 13 h 94"/>
                  <a:gd name="T96" fmla="*/ 24 w 84"/>
                  <a:gd name="T97" fmla="*/ 9 h 94"/>
                  <a:gd name="T98" fmla="*/ 28 w 84"/>
                  <a:gd name="T99" fmla="*/ 6 h 94"/>
                  <a:gd name="T100" fmla="*/ 34 w 84"/>
                  <a:gd name="T101" fmla="*/ 4 h 94"/>
                  <a:gd name="T102" fmla="*/ 40 w 84"/>
                  <a:gd name="T103" fmla="*/ 2 h 94"/>
                  <a:gd name="T104" fmla="*/ 40 w 84"/>
                  <a:gd name="T105" fmla="*/ 2 h 9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84" h="94">
                    <a:moveTo>
                      <a:pt x="40" y="2"/>
                    </a:moveTo>
                    <a:lnTo>
                      <a:pt x="40" y="2"/>
                    </a:lnTo>
                    <a:lnTo>
                      <a:pt x="52" y="0"/>
                    </a:lnTo>
                    <a:lnTo>
                      <a:pt x="62" y="0"/>
                    </a:lnTo>
                    <a:lnTo>
                      <a:pt x="69" y="2"/>
                    </a:lnTo>
                    <a:lnTo>
                      <a:pt x="72" y="3"/>
                    </a:lnTo>
                    <a:lnTo>
                      <a:pt x="75" y="6"/>
                    </a:lnTo>
                    <a:lnTo>
                      <a:pt x="77" y="8"/>
                    </a:lnTo>
                    <a:lnTo>
                      <a:pt x="79" y="12"/>
                    </a:lnTo>
                    <a:lnTo>
                      <a:pt x="82" y="20"/>
                    </a:lnTo>
                    <a:lnTo>
                      <a:pt x="84" y="32"/>
                    </a:lnTo>
                    <a:lnTo>
                      <a:pt x="84" y="47"/>
                    </a:lnTo>
                    <a:lnTo>
                      <a:pt x="84" y="61"/>
                    </a:lnTo>
                    <a:lnTo>
                      <a:pt x="84" y="70"/>
                    </a:lnTo>
                    <a:lnTo>
                      <a:pt x="82" y="75"/>
                    </a:lnTo>
                    <a:lnTo>
                      <a:pt x="79" y="77"/>
                    </a:lnTo>
                    <a:lnTo>
                      <a:pt x="76" y="78"/>
                    </a:lnTo>
                    <a:lnTo>
                      <a:pt x="72" y="78"/>
                    </a:lnTo>
                    <a:lnTo>
                      <a:pt x="67" y="78"/>
                    </a:lnTo>
                    <a:lnTo>
                      <a:pt x="62" y="78"/>
                    </a:lnTo>
                    <a:lnTo>
                      <a:pt x="57" y="81"/>
                    </a:lnTo>
                    <a:lnTo>
                      <a:pt x="51" y="85"/>
                    </a:lnTo>
                    <a:lnTo>
                      <a:pt x="43" y="88"/>
                    </a:lnTo>
                    <a:lnTo>
                      <a:pt x="36" y="92"/>
                    </a:lnTo>
                    <a:lnTo>
                      <a:pt x="29" y="94"/>
                    </a:lnTo>
                    <a:lnTo>
                      <a:pt x="26" y="94"/>
                    </a:lnTo>
                    <a:lnTo>
                      <a:pt x="22" y="93"/>
                    </a:lnTo>
                    <a:lnTo>
                      <a:pt x="18" y="92"/>
                    </a:lnTo>
                    <a:lnTo>
                      <a:pt x="15" y="90"/>
                    </a:lnTo>
                    <a:lnTo>
                      <a:pt x="11" y="87"/>
                    </a:lnTo>
                    <a:lnTo>
                      <a:pt x="7" y="83"/>
                    </a:lnTo>
                    <a:lnTo>
                      <a:pt x="4" y="78"/>
                    </a:lnTo>
                    <a:lnTo>
                      <a:pt x="2" y="74"/>
                    </a:lnTo>
                    <a:lnTo>
                      <a:pt x="0" y="70"/>
                    </a:lnTo>
                    <a:lnTo>
                      <a:pt x="0" y="66"/>
                    </a:lnTo>
                    <a:lnTo>
                      <a:pt x="0" y="62"/>
                    </a:lnTo>
                    <a:lnTo>
                      <a:pt x="1" y="59"/>
                    </a:lnTo>
                    <a:lnTo>
                      <a:pt x="4" y="53"/>
                    </a:lnTo>
                    <a:lnTo>
                      <a:pt x="4" y="46"/>
                    </a:lnTo>
                    <a:lnTo>
                      <a:pt x="6" y="38"/>
                    </a:lnTo>
                    <a:lnTo>
                      <a:pt x="9" y="29"/>
                    </a:lnTo>
                    <a:lnTo>
                      <a:pt x="13" y="21"/>
                    </a:lnTo>
                    <a:lnTo>
                      <a:pt x="16" y="17"/>
                    </a:lnTo>
                    <a:lnTo>
                      <a:pt x="20" y="13"/>
                    </a:lnTo>
                    <a:lnTo>
                      <a:pt x="24" y="9"/>
                    </a:lnTo>
                    <a:lnTo>
                      <a:pt x="28" y="6"/>
                    </a:lnTo>
                    <a:lnTo>
                      <a:pt x="34" y="4"/>
                    </a:lnTo>
                    <a:lnTo>
                      <a:pt x="40" y="2"/>
                    </a:lnTo>
                    <a:close/>
                  </a:path>
                </a:pathLst>
              </a:custGeom>
              <a:solidFill>
                <a:srgbClr val="FFFBF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6" name="Freeform 141">
                <a:extLst>
                  <a:ext uri="{FF2B5EF4-FFF2-40B4-BE49-F238E27FC236}">
                    <a16:creationId xmlns:a16="http://schemas.microsoft.com/office/drawing/2014/main" id="{D6090272-EF1A-44B9-8734-79CF438CFCCA}"/>
                  </a:ext>
                </a:extLst>
              </p:cNvPr>
              <p:cNvSpPr>
                <a:spLocks/>
              </p:cNvSpPr>
              <p:nvPr/>
            </p:nvSpPr>
            <p:spPr bwMode="auto">
              <a:xfrm>
                <a:off x="3749" y="1205"/>
                <a:ext cx="83" cy="89"/>
              </a:xfrm>
              <a:custGeom>
                <a:avLst/>
                <a:gdLst>
                  <a:gd name="T0" fmla="*/ 40 w 83"/>
                  <a:gd name="T1" fmla="*/ 2 h 89"/>
                  <a:gd name="T2" fmla="*/ 40 w 83"/>
                  <a:gd name="T3" fmla="*/ 2 h 89"/>
                  <a:gd name="T4" fmla="*/ 52 w 83"/>
                  <a:gd name="T5" fmla="*/ 0 h 89"/>
                  <a:gd name="T6" fmla="*/ 61 w 83"/>
                  <a:gd name="T7" fmla="*/ 0 h 89"/>
                  <a:gd name="T8" fmla="*/ 68 w 83"/>
                  <a:gd name="T9" fmla="*/ 2 h 89"/>
                  <a:gd name="T10" fmla="*/ 71 w 83"/>
                  <a:gd name="T11" fmla="*/ 3 h 89"/>
                  <a:gd name="T12" fmla="*/ 74 w 83"/>
                  <a:gd name="T13" fmla="*/ 5 h 89"/>
                  <a:gd name="T14" fmla="*/ 76 w 83"/>
                  <a:gd name="T15" fmla="*/ 8 h 89"/>
                  <a:gd name="T16" fmla="*/ 78 w 83"/>
                  <a:gd name="T17" fmla="*/ 11 h 89"/>
                  <a:gd name="T18" fmla="*/ 80 w 83"/>
                  <a:gd name="T19" fmla="*/ 19 h 89"/>
                  <a:gd name="T20" fmla="*/ 82 w 83"/>
                  <a:gd name="T21" fmla="*/ 30 h 89"/>
                  <a:gd name="T22" fmla="*/ 83 w 83"/>
                  <a:gd name="T23" fmla="*/ 45 h 89"/>
                  <a:gd name="T24" fmla="*/ 83 w 83"/>
                  <a:gd name="T25" fmla="*/ 45 h 89"/>
                  <a:gd name="T26" fmla="*/ 83 w 83"/>
                  <a:gd name="T27" fmla="*/ 58 h 89"/>
                  <a:gd name="T28" fmla="*/ 82 w 83"/>
                  <a:gd name="T29" fmla="*/ 67 h 89"/>
                  <a:gd name="T30" fmla="*/ 80 w 83"/>
                  <a:gd name="T31" fmla="*/ 72 h 89"/>
                  <a:gd name="T32" fmla="*/ 78 w 83"/>
                  <a:gd name="T33" fmla="*/ 74 h 89"/>
                  <a:gd name="T34" fmla="*/ 74 w 83"/>
                  <a:gd name="T35" fmla="*/ 75 h 89"/>
                  <a:gd name="T36" fmla="*/ 71 w 83"/>
                  <a:gd name="T37" fmla="*/ 75 h 89"/>
                  <a:gd name="T38" fmla="*/ 66 w 83"/>
                  <a:gd name="T39" fmla="*/ 75 h 89"/>
                  <a:gd name="T40" fmla="*/ 61 w 83"/>
                  <a:gd name="T41" fmla="*/ 76 h 89"/>
                  <a:gd name="T42" fmla="*/ 61 w 83"/>
                  <a:gd name="T43" fmla="*/ 76 h 89"/>
                  <a:gd name="T44" fmla="*/ 56 w 83"/>
                  <a:gd name="T45" fmla="*/ 78 h 89"/>
                  <a:gd name="T46" fmla="*/ 50 w 83"/>
                  <a:gd name="T47" fmla="*/ 81 h 89"/>
                  <a:gd name="T48" fmla="*/ 42 w 83"/>
                  <a:gd name="T49" fmla="*/ 85 h 89"/>
                  <a:gd name="T50" fmla="*/ 36 w 83"/>
                  <a:gd name="T51" fmla="*/ 88 h 89"/>
                  <a:gd name="T52" fmla="*/ 29 w 83"/>
                  <a:gd name="T53" fmla="*/ 89 h 89"/>
                  <a:gd name="T54" fmla="*/ 25 w 83"/>
                  <a:gd name="T55" fmla="*/ 89 h 89"/>
                  <a:gd name="T56" fmla="*/ 22 w 83"/>
                  <a:gd name="T57" fmla="*/ 89 h 89"/>
                  <a:gd name="T58" fmla="*/ 18 w 83"/>
                  <a:gd name="T59" fmla="*/ 88 h 89"/>
                  <a:gd name="T60" fmla="*/ 15 w 83"/>
                  <a:gd name="T61" fmla="*/ 86 h 89"/>
                  <a:gd name="T62" fmla="*/ 11 w 83"/>
                  <a:gd name="T63" fmla="*/ 83 h 89"/>
                  <a:gd name="T64" fmla="*/ 8 w 83"/>
                  <a:gd name="T65" fmla="*/ 79 h 89"/>
                  <a:gd name="T66" fmla="*/ 8 w 83"/>
                  <a:gd name="T67" fmla="*/ 79 h 89"/>
                  <a:gd name="T68" fmla="*/ 5 w 83"/>
                  <a:gd name="T69" fmla="*/ 75 h 89"/>
                  <a:gd name="T70" fmla="*/ 2 w 83"/>
                  <a:gd name="T71" fmla="*/ 70 h 89"/>
                  <a:gd name="T72" fmla="*/ 1 w 83"/>
                  <a:gd name="T73" fmla="*/ 66 h 89"/>
                  <a:gd name="T74" fmla="*/ 0 w 83"/>
                  <a:gd name="T75" fmla="*/ 63 h 89"/>
                  <a:gd name="T76" fmla="*/ 0 w 83"/>
                  <a:gd name="T77" fmla="*/ 59 h 89"/>
                  <a:gd name="T78" fmla="*/ 1 w 83"/>
                  <a:gd name="T79" fmla="*/ 56 h 89"/>
                  <a:gd name="T80" fmla="*/ 4 w 83"/>
                  <a:gd name="T81" fmla="*/ 50 h 89"/>
                  <a:gd name="T82" fmla="*/ 4 w 83"/>
                  <a:gd name="T83" fmla="*/ 50 h 89"/>
                  <a:gd name="T84" fmla="*/ 5 w 83"/>
                  <a:gd name="T85" fmla="*/ 44 h 89"/>
                  <a:gd name="T86" fmla="*/ 6 w 83"/>
                  <a:gd name="T87" fmla="*/ 36 h 89"/>
                  <a:gd name="T88" fmla="*/ 9 w 83"/>
                  <a:gd name="T89" fmla="*/ 28 h 89"/>
                  <a:gd name="T90" fmla="*/ 14 w 83"/>
                  <a:gd name="T91" fmla="*/ 20 h 89"/>
                  <a:gd name="T92" fmla="*/ 20 w 83"/>
                  <a:gd name="T93" fmla="*/ 12 h 89"/>
                  <a:gd name="T94" fmla="*/ 24 w 83"/>
                  <a:gd name="T95" fmla="*/ 9 h 89"/>
                  <a:gd name="T96" fmla="*/ 29 w 83"/>
                  <a:gd name="T97" fmla="*/ 6 h 89"/>
                  <a:gd name="T98" fmla="*/ 34 w 83"/>
                  <a:gd name="T99" fmla="*/ 3 h 89"/>
                  <a:gd name="T100" fmla="*/ 40 w 83"/>
                  <a:gd name="T101" fmla="*/ 2 h 89"/>
                  <a:gd name="T102" fmla="*/ 40 w 83"/>
                  <a:gd name="T103" fmla="*/ 2 h 8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83" h="89">
                    <a:moveTo>
                      <a:pt x="40" y="2"/>
                    </a:moveTo>
                    <a:lnTo>
                      <a:pt x="40" y="2"/>
                    </a:lnTo>
                    <a:lnTo>
                      <a:pt x="52" y="0"/>
                    </a:lnTo>
                    <a:lnTo>
                      <a:pt x="61" y="0"/>
                    </a:lnTo>
                    <a:lnTo>
                      <a:pt x="68" y="2"/>
                    </a:lnTo>
                    <a:lnTo>
                      <a:pt x="71" y="3"/>
                    </a:lnTo>
                    <a:lnTo>
                      <a:pt x="74" y="5"/>
                    </a:lnTo>
                    <a:lnTo>
                      <a:pt x="76" y="8"/>
                    </a:lnTo>
                    <a:lnTo>
                      <a:pt x="78" y="11"/>
                    </a:lnTo>
                    <a:lnTo>
                      <a:pt x="80" y="19"/>
                    </a:lnTo>
                    <a:lnTo>
                      <a:pt x="82" y="30"/>
                    </a:lnTo>
                    <a:lnTo>
                      <a:pt x="83" y="45"/>
                    </a:lnTo>
                    <a:lnTo>
                      <a:pt x="83" y="58"/>
                    </a:lnTo>
                    <a:lnTo>
                      <a:pt x="82" y="67"/>
                    </a:lnTo>
                    <a:lnTo>
                      <a:pt x="80" y="72"/>
                    </a:lnTo>
                    <a:lnTo>
                      <a:pt x="78" y="74"/>
                    </a:lnTo>
                    <a:lnTo>
                      <a:pt x="74" y="75"/>
                    </a:lnTo>
                    <a:lnTo>
                      <a:pt x="71" y="75"/>
                    </a:lnTo>
                    <a:lnTo>
                      <a:pt x="66" y="75"/>
                    </a:lnTo>
                    <a:lnTo>
                      <a:pt x="61" y="76"/>
                    </a:lnTo>
                    <a:lnTo>
                      <a:pt x="56" y="78"/>
                    </a:lnTo>
                    <a:lnTo>
                      <a:pt x="50" y="81"/>
                    </a:lnTo>
                    <a:lnTo>
                      <a:pt x="42" y="85"/>
                    </a:lnTo>
                    <a:lnTo>
                      <a:pt x="36" y="88"/>
                    </a:lnTo>
                    <a:lnTo>
                      <a:pt x="29" y="89"/>
                    </a:lnTo>
                    <a:lnTo>
                      <a:pt x="25" y="89"/>
                    </a:lnTo>
                    <a:lnTo>
                      <a:pt x="22" y="89"/>
                    </a:lnTo>
                    <a:lnTo>
                      <a:pt x="18" y="88"/>
                    </a:lnTo>
                    <a:lnTo>
                      <a:pt x="15" y="86"/>
                    </a:lnTo>
                    <a:lnTo>
                      <a:pt x="11" y="83"/>
                    </a:lnTo>
                    <a:lnTo>
                      <a:pt x="8" y="79"/>
                    </a:lnTo>
                    <a:lnTo>
                      <a:pt x="5" y="75"/>
                    </a:lnTo>
                    <a:lnTo>
                      <a:pt x="2" y="70"/>
                    </a:lnTo>
                    <a:lnTo>
                      <a:pt x="1" y="66"/>
                    </a:lnTo>
                    <a:lnTo>
                      <a:pt x="0" y="63"/>
                    </a:lnTo>
                    <a:lnTo>
                      <a:pt x="0" y="59"/>
                    </a:lnTo>
                    <a:lnTo>
                      <a:pt x="1" y="56"/>
                    </a:lnTo>
                    <a:lnTo>
                      <a:pt x="4" y="50"/>
                    </a:lnTo>
                    <a:lnTo>
                      <a:pt x="5" y="44"/>
                    </a:lnTo>
                    <a:lnTo>
                      <a:pt x="6" y="36"/>
                    </a:lnTo>
                    <a:lnTo>
                      <a:pt x="9" y="28"/>
                    </a:lnTo>
                    <a:lnTo>
                      <a:pt x="14" y="20"/>
                    </a:lnTo>
                    <a:lnTo>
                      <a:pt x="20" y="12"/>
                    </a:lnTo>
                    <a:lnTo>
                      <a:pt x="24" y="9"/>
                    </a:lnTo>
                    <a:lnTo>
                      <a:pt x="29" y="6"/>
                    </a:lnTo>
                    <a:lnTo>
                      <a:pt x="34" y="3"/>
                    </a:lnTo>
                    <a:lnTo>
                      <a:pt x="40" y="2"/>
                    </a:lnTo>
                    <a:close/>
                  </a:path>
                </a:pathLst>
              </a:custGeom>
              <a:solidFill>
                <a:srgbClr val="FFF6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7" name="Freeform 142">
                <a:extLst>
                  <a:ext uri="{FF2B5EF4-FFF2-40B4-BE49-F238E27FC236}">
                    <a16:creationId xmlns:a16="http://schemas.microsoft.com/office/drawing/2014/main" id="{527D8CC0-5D2C-4A44-8088-0869B2B2EAF6}"/>
                  </a:ext>
                </a:extLst>
              </p:cNvPr>
              <p:cNvSpPr>
                <a:spLocks/>
              </p:cNvSpPr>
              <p:nvPr/>
            </p:nvSpPr>
            <p:spPr bwMode="auto">
              <a:xfrm>
                <a:off x="3750" y="1207"/>
                <a:ext cx="80" cy="85"/>
              </a:xfrm>
              <a:custGeom>
                <a:avLst/>
                <a:gdLst>
                  <a:gd name="T0" fmla="*/ 38 w 80"/>
                  <a:gd name="T1" fmla="*/ 2 h 85"/>
                  <a:gd name="T2" fmla="*/ 38 w 80"/>
                  <a:gd name="T3" fmla="*/ 2 h 85"/>
                  <a:gd name="T4" fmla="*/ 50 w 80"/>
                  <a:gd name="T5" fmla="*/ 0 h 85"/>
                  <a:gd name="T6" fmla="*/ 59 w 80"/>
                  <a:gd name="T7" fmla="*/ 0 h 85"/>
                  <a:gd name="T8" fmla="*/ 66 w 80"/>
                  <a:gd name="T9" fmla="*/ 1 h 85"/>
                  <a:gd name="T10" fmla="*/ 69 w 80"/>
                  <a:gd name="T11" fmla="*/ 3 h 85"/>
                  <a:gd name="T12" fmla="*/ 71 w 80"/>
                  <a:gd name="T13" fmla="*/ 5 h 85"/>
                  <a:gd name="T14" fmla="*/ 75 w 80"/>
                  <a:gd name="T15" fmla="*/ 10 h 85"/>
                  <a:gd name="T16" fmla="*/ 78 w 80"/>
                  <a:gd name="T17" fmla="*/ 18 h 85"/>
                  <a:gd name="T18" fmla="*/ 79 w 80"/>
                  <a:gd name="T19" fmla="*/ 29 h 85"/>
                  <a:gd name="T20" fmla="*/ 80 w 80"/>
                  <a:gd name="T21" fmla="*/ 43 h 85"/>
                  <a:gd name="T22" fmla="*/ 80 w 80"/>
                  <a:gd name="T23" fmla="*/ 43 h 85"/>
                  <a:gd name="T24" fmla="*/ 80 w 80"/>
                  <a:gd name="T25" fmla="*/ 55 h 85"/>
                  <a:gd name="T26" fmla="*/ 79 w 80"/>
                  <a:gd name="T27" fmla="*/ 64 h 85"/>
                  <a:gd name="T28" fmla="*/ 78 w 80"/>
                  <a:gd name="T29" fmla="*/ 69 h 85"/>
                  <a:gd name="T30" fmla="*/ 75 w 80"/>
                  <a:gd name="T31" fmla="*/ 71 h 85"/>
                  <a:gd name="T32" fmla="*/ 72 w 80"/>
                  <a:gd name="T33" fmla="*/ 72 h 85"/>
                  <a:gd name="T34" fmla="*/ 68 w 80"/>
                  <a:gd name="T35" fmla="*/ 72 h 85"/>
                  <a:gd name="T36" fmla="*/ 64 w 80"/>
                  <a:gd name="T37" fmla="*/ 72 h 85"/>
                  <a:gd name="T38" fmla="*/ 59 w 80"/>
                  <a:gd name="T39" fmla="*/ 73 h 85"/>
                  <a:gd name="T40" fmla="*/ 59 w 80"/>
                  <a:gd name="T41" fmla="*/ 73 h 85"/>
                  <a:gd name="T42" fmla="*/ 54 w 80"/>
                  <a:gd name="T43" fmla="*/ 75 h 85"/>
                  <a:gd name="T44" fmla="*/ 48 w 80"/>
                  <a:gd name="T45" fmla="*/ 78 h 85"/>
                  <a:gd name="T46" fmla="*/ 41 w 80"/>
                  <a:gd name="T47" fmla="*/ 81 h 85"/>
                  <a:gd name="T48" fmla="*/ 34 w 80"/>
                  <a:gd name="T49" fmla="*/ 83 h 85"/>
                  <a:gd name="T50" fmla="*/ 27 w 80"/>
                  <a:gd name="T51" fmla="*/ 85 h 85"/>
                  <a:gd name="T52" fmla="*/ 21 w 80"/>
                  <a:gd name="T53" fmla="*/ 84 h 85"/>
                  <a:gd name="T54" fmla="*/ 17 w 80"/>
                  <a:gd name="T55" fmla="*/ 83 h 85"/>
                  <a:gd name="T56" fmla="*/ 14 w 80"/>
                  <a:gd name="T57" fmla="*/ 81 h 85"/>
                  <a:gd name="T58" fmla="*/ 11 w 80"/>
                  <a:gd name="T59" fmla="*/ 79 h 85"/>
                  <a:gd name="T60" fmla="*/ 8 w 80"/>
                  <a:gd name="T61" fmla="*/ 75 h 85"/>
                  <a:gd name="T62" fmla="*/ 8 w 80"/>
                  <a:gd name="T63" fmla="*/ 75 h 85"/>
                  <a:gd name="T64" fmla="*/ 2 w 80"/>
                  <a:gd name="T65" fmla="*/ 67 h 85"/>
                  <a:gd name="T66" fmla="*/ 1 w 80"/>
                  <a:gd name="T67" fmla="*/ 63 h 85"/>
                  <a:gd name="T68" fmla="*/ 0 w 80"/>
                  <a:gd name="T69" fmla="*/ 60 h 85"/>
                  <a:gd name="T70" fmla="*/ 0 w 80"/>
                  <a:gd name="T71" fmla="*/ 56 h 85"/>
                  <a:gd name="T72" fmla="*/ 0 w 80"/>
                  <a:gd name="T73" fmla="*/ 53 h 85"/>
                  <a:gd name="T74" fmla="*/ 3 w 80"/>
                  <a:gd name="T75" fmla="*/ 47 h 85"/>
                  <a:gd name="T76" fmla="*/ 3 w 80"/>
                  <a:gd name="T77" fmla="*/ 47 h 85"/>
                  <a:gd name="T78" fmla="*/ 4 w 80"/>
                  <a:gd name="T79" fmla="*/ 41 h 85"/>
                  <a:gd name="T80" fmla="*/ 6 w 80"/>
                  <a:gd name="T81" fmla="*/ 34 h 85"/>
                  <a:gd name="T82" fmla="*/ 9 w 80"/>
                  <a:gd name="T83" fmla="*/ 26 h 85"/>
                  <a:gd name="T84" fmla="*/ 13 w 80"/>
                  <a:gd name="T85" fmla="*/ 19 h 85"/>
                  <a:gd name="T86" fmla="*/ 20 w 80"/>
                  <a:gd name="T87" fmla="*/ 11 h 85"/>
                  <a:gd name="T88" fmla="*/ 23 w 80"/>
                  <a:gd name="T89" fmla="*/ 8 h 85"/>
                  <a:gd name="T90" fmla="*/ 28 w 80"/>
                  <a:gd name="T91" fmla="*/ 5 h 85"/>
                  <a:gd name="T92" fmla="*/ 33 w 80"/>
                  <a:gd name="T93" fmla="*/ 3 h 85"/>
                  <a:gd name="T94" fmla="*/ 38 w 80"/>
                  <a:gd name="T95" fmla="*/ 2 h 85"/>
                  <a:gd name="T96" fmla="*/ 38 w 80"/>
                  <a:gd name="T97" fmla="*/ 2 h 8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0" h="85">
                    <a:moveTo>
                      <a:pt x="38" y="2"/>
                    </a:moveTo>
                    <a:lnTo>
                      <a:pt x="38" y="2"/>
                    </a:lnTo>
                    <a:lnTo>
                      <a:pt x="50" y="0"/>
                    </a:lnTo>
                    <a:lnTo>
                      <a:pt x="59" y="0"/>
                    </a:lnTo>
                    <a:lnTo>
                      <a:pt x="66" y="1"/>
                    </a:lnTo>
                    <a:lnTo>
                      <a:pt x="69" y="3"/>
                    </a:lnTo>
                    <a:lnTo>
                      <a:pt x="71" y="5"/>
                    </a:lnTo>
                    <a:lnTo>
                      <a:pt x="75" y="10"/>
                    </a:lnTo>
                    <a:lnTo>
                      <a:pt x="78" y="18"/>
                    </a:lnTo>
                    <a:lnTo>
                      <a:pt x="79" y="29"/>
                    </a:lnTo>
                    <a:lnTo>
                      <a:pt x="80" y="43"/>
                    </a:lnTo>
                    <a:lnTo>
                      <a:pt x="80" y="55"/>
                    </a:lnTo>
                    <a:lnTo>
                      <a:pt x="79" y="64"/>
                    </a:lnTo>
                    <a:lnTo>
                      <a:pt x="78" y="69"/>
                    </a:lnTo>
                    <a:lnTo>
                      <a:pt x="75" y="71"/>
                    </a:lnTo>
                    <a:lnTo>
                      <a:pt x="72" y="72"/>
                    </a:lnTo>
                    <a:lnTo>
                      <a:pt x="68" y="72"/>
                    </a:lnTo>
                    <a:lnTo>
                      <a:pt x="64" y="72"/>
                    </a:lnTo>
                    <a:lnTo>
                      <a:pt x="59" y="73"/>
                    </a:lnTo>
                    <a:lnTo>
                      <a:pt x="54" y="75"/>
                    </a:lnTo>
                    <a:lnTo>
                      <a:pt x="48" y="78"/>
                    </a:lnTo>
                    <a:lnTo>
                      <a:pt x="41" y="81"/>
                    </a:lnTo>
                    <a:lnTo>
                      <a:pt x="34" y="83"/>
                    </a:lnTo>
                    <a:lnTo>
                      <a:pt x="27" y="85"/>
                    </a:lnTo>
                    <a:lnTo>
                      <a:pt x="21" y="84"/>
                    </a:lnTo>
                    <a:lnTo>
                      <a:pt x="17" y="83"/>
                    </a:lnTo>
                    <a:lnTo>
                      <a:pt x="14" y="81"/>
                    </a:lnTo>
                    <a:lnTo>
                      <a:pt x="11" y="79"/>
                    </a:lnTo>
                    <a:lnTo>
                      <a:pt x="8" y="75"/>
                    </a:lnTo>
                    <a:lnTo>
                      <a:pt x="2" y="67"/>
                    </a:lnTo>
                    <a:lnTo>
                      <a:pt x="1" y="63"/>
                    </a:lnTo>
                    <a:lnTo>
                      <a:pt x="0" y="60"/>
                    </a:lnTo>
                    <a:lnTo>
                      <a:pt x="0" y="56"/>
                    </a:lnTo>
                    <a:lnTo>
                      <a:pt x="0" y="53"/>
                    </a:lnTo>
                    <a:lnTo>
                      <a:pt x="3" y="47"/>
                    </a:lnTo>
                    <a:lnTo>
                      <a:pt x="4" y="41"/>
                    </a:lnTo>
                    <a:lnTo>
                      <a:pt x="6" y="34"/>
                    </a:lnTo>
                    <a:lnTo>
                      <a:pt x="9" y="26"/>
                    </a:lnTo>
                    <a:lnTo>
                      <a:pt x="13" y="19"/>
                    </a:lnTo>
                    <a:lnTo>
                      <a:pt x="20" y="11"/>
                    </a:lnTo>
                    <a:lnTo>
                      <a:pt x="23" y="8"/>
                    </a:lnTo>
                    <a:lnTo>
                      <a:pt x="28" y="5"/>
                    </a:lnTo>
                    <a:lnTo>
                      <a:pt x="33" y="3"/>
                    </a:lnTo>
                    <a:lnTo>
                      <a:pt x="38" y="2"/>
                    </a:lnTo>
                    <a:close/>
                  </a:path>
                </a:pathLst>
              </a:custGeom>
              <a:solidFill>
                <a:srgbClr val="FEF2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8" name="Freeform 143">
                <a:extLst>
                  <a:ext uri="{FF2B5EF4-FFF2-40B4-BE49-F238E27FC236}">
                    <a16:creationId xmlns:a16="http://schemas.microsoft.com/office/drawing/2014/main" id="{8F472FCC-B3B5-4CEB-B4DC-33721A2A02D6}"/>
                  </a:ext>
                </a:extLst>
              </p:cNvPr>
              <p:cNvSpPr>
                <a:spLocks/>
              </p:cNvSpPr>
              <p:nvPr/>
            </p:nvSpPr>
            <p:spPr bwMode="auto">
              <a:xfrm>
                <a:off x="3750" y="1209"/>
                <a:ext cx="79" cy="80"/>
              </a:xfrm>
              <a:custGeom>
                <a:avLst/>
                <a:gdLst>
                  <a:gd name="T0" fmla="*/ 38 w 79"/>
                  <a:gd name="T1" fmla="*/ 1 h 80"/>
                  <a:gd name="T2" fmla="*/ 38 w 79"/>
                  <a:gd name="T3" fmla="*/ 1 h 80"/>
                  <a:gd name="T4" fmla="*/ 50 w 79"/>
                  <a:gd name="T5" fmla="*/ 0 h 80"/>
                  <a:gd name="T6" fmla="*/ 58 w 79"/>
                  <a:gd name="T7" fmla="*/ 0 h 80"/>
                  <a:gd name="T8" fmla="*/ 65 w 79"/>
                  <a:gd name="T9" fmla="*/ 1 h 80"/>
                  <a:gd name="T10" fmla="*/ 68 w 79"/>
                  <a:gd name="T11" fmla="*/ 3 h 80"/>
                  <a:gd name="T12" fmla="*/ 70 w 79"/>
                  <a:gd name="T13" fmla="*/ 5 h 80"/>
                  <a:gd name="T14" fmla="*/ 74 w 79"/>
                  <a:gd name="T15" fmla="*/ 10 h 80"/>
                  <a:gd name="T16" fmla="*/ 76 w 79"/>
                  <a:gd name="T17" fmla="*/ 17 h 80"/>
                  <a:gd name="T18" fmla="*/ 78 w 79"/>
                  <a:gd name="T19" fmla="*/ 27 h 80"/>
                  <a:gd name="T20" fmla="*/ 79 w 79"/>
                  <a:gd name="T21" fmla="*/ 41 h 80"/>
                  <a:gd name="T22" fmla="*/ 79 w 79"/>
                  <a:gd name="T23" fmla="*/ 41 h 80"/>
                  <a:gd name="T24" fmla="*/ 79 w 79"/>
                  <a:gd name="T25" fmla="*/ 53 h 80"/>
                  <a:gd name="T26" fmla="*/ 78 w 79"/>
                  <a:gd name="T27" fmla="*/ 61 h 80"/>
                  <a:gd name="T28" fmla="*/ 76 w 79"/>
                  <a:gd name="T29" fmla="*/ 66 h 80"/>
                  <a:gd name="T30" fmla="*/ 74 w 79"/>
                  <a:gd name="T31" fmla="*/ 68 h 80"/>
                  <a:gd name="T32" fmla="*/ 70 w 79"/>
                  <a:gd name="T33" fmla="*/ 69 h 80"/>
                  <a:gd name="T34" fmla="*/ 67 w 79"/>
                  <a:gd name="T35" fmla="*/ 69 h 80"/>
                  <a:gd name="T36" fmla="*/ 63 w 79"/>
                  <a:gd name="T37" fmla="*/ 69 h 80"/>
                  <a:gd name="T38" fmla="*/ 58 w 79"/>
                  <a:gd name="T39" fmla="*/ 70 h 80"/>
                  <a:gd name="T40" fmla="*/ 58 w 79"/>
                  <a:gd name="T41" fmla="*/ 70 h 80"/>
                  <a:gd name="T42" fmla="*/ 47 w 79"/>
                  <a:gd name="T43" fmla="*/ 74 h 80"/>
                  <a:gd name="T44" fmla="*/ 40 w 79"/>
                  <a:gd name="T45" fmla="*/ 77 h 80"/>
                  <a:gd name="T46" fmla="*/ 33 w 79"/>
                  <a:gd name="T47" fmla="*/ 79 h 80"/>
                  <a:gd name="T48" fmla="*/ 27 w 79"/>
                  <a:gd name="T49" fmla="*/ 80 h 80"/>
                  <a:gd name="T50" fmla="*/ 20 w 79"/>
                  <a:gd name="T51" fmla="*/ 80 h 80"/>
                  <a:gd name="T52" fmla="*/ 17 w 79"/>
                  <a:gd name="T53" fmla="*/ 79 h 80"/>
                  <a:gd name="T54" fmla="*/ 14 w 79"/>
                  <a:gd name="T55" fmla="*/ 77 h 80"/>
                  <a:gd name="T56" fmla="*/ 11 w 79"/>
                  <a:gd name="T57" fmla="*/ 75 h 80"/>
                  <a:gd name="T58" fmla="*/ 8 w 79"/>
                  <a:gd name="T59" fmla="*/ 72 h 80"/>
                  <a:gd name="T60" fmla="*/ 8 w 79"/>
                  <a:gd name="T61" fmla="*/ 72 h 80"/>
                  <a:gd name="T62" fmla="*/ 3 w 79"/>
                  <a:gd name="T63" fmla="*/ 64 h 80"/>
                  <a:gd name="T64" fmla="*/ 1 w 79"/>
                  <a:gd name="T65" fmla="*/ 60 h 80"/>
                  <a:gd name="T66" fmla="*/ 1 w 79"/>
                  <a:gd name="T67" fmla="*/ 57 h 80"/>
                  <a:gd name="T68" fmla="*/ 0 w 79"/>
                  <a:gd name="T69" fmla="*/ 53 h 80"/>
                  <a:gd name="T70" fmla="*/ 1 w 79"/>
                  <a:gd name="T71" fmla="*/ 50 h 80"/>
                  <a:gd name="T72" fmla="*/ 2 w 79"/>
                  <a:gd name="T73" fmla="*/ 47 h 80"/>
                  <a:gd name="T74" fmla="*/ 3 w 79"/>
                  <a:gd name="T75" fmla="*/ 45 h 80"/>
                  <a:gd name="T76" fmla="*/ 3 w 79"/>
                  <a:gd name="T77" fmla="*/ 45 h 80"/>
                  <a:gd name="T78" fmla="*/ 5 w 79"/>
                  <a:gd name="T79" fmla="*/ 39 h 80"/>
                  <a:gd name="T80" fmla="*/ 6 w 79"/>
                  <a:gd name="T81" fmla="*/ 32 h 80"/>
                  <a:gd name="T82" fmla="*/ 9 w 79"/>
                  <a:gd name="T83" fmla="*/ 25 h 80"/>
                  <a:gd name="T84" fmla="*/ 14 w 79"/>
                  <a:gd name="T85" fmla="*/ 17 h 80"/>
                  <a:gd name="T86" fmla="*/ 20 w 79"/>
                  <a:gd name="T87" fmla="*/ 11 h 80"/>
                  <a:gd name="T88" fmla="*/ 24 w 79"/>
                  <a:gd name="T89" fmla="*/ 8 h 80"/>
                  <a:gd name="T90" fmla="*/ 28 w 79"/>
                  <a:gd name="T91" fmla="*/ 5 h 80"/>
                  <a:gd name="T92" fmla="*/ 33 w 79"/>
                  <a:gd name="T93" fmla="*/ 3 h 80"/>
                  <a:gd name="T94" fmla="*/ 38 w 79"/>
                  <a:gd name="T95" fmla="*/ 1 h 80"/>
                  <a:gd name="T96" fmla="*/ 38 w 79"/>
                  <a:gd name="T97" fmla="*/ 1 h 8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79" h="80">
                    <a:moveTo>
                      <a:pt x="38" y="1"/>
                    </a:moveTo>
                    <a:lnTo>
                      <a:pt x="38" y="1"/>
                    </a:lnTo>
                    <a:lnTo>
                      <a:pt x="50" y="0"/>
                    </a:lnTo>
                    <a:lnTo>
                      <a:pt x="58" y="0"/>
                    </a:lnTo>
                    <a:lnTo>
                      <a:pt x="65" y="1"/>
                    </a:lnTo>
                    <a:lnTo>
                      <a:pt x="68" y="3"/>
                    </a:lnTo>
                    <a:lnTo>
                      <a:pt x="70" y="5"/>
                    </a:lnTo>
                    <a:lnTo>
                      <a:pt x="74" y="10"/>
                    </a:lnTo>
                    <a:lnTo>
                      <a:pt x="76" y="17"/>
                    </a:lnTo>
                    <a:lnTo>
                      <a:pt x="78" y="27"/>
                    </a:lnTo>
                    <a:lnTo>
                      <a:pt x="79" y="41"/>
                    </a:lnTo>
                    <a:lnTo>
                      <a:pt x="79" y="53"/>
                    </a:lnTo>
                    <a:lnTo>
                      <a:pt x="78" y="61"/>
                    </a:lnTo>
                    <a:lnTo>
                      <a:pt x="76" y="66"/>
                    </a:lnTo>
                    <a:lnTo>
                      <a:pt x="74" y="68"/>
                    </a:lnTo>
                    <a:lnTo>
                      <a:pt x="70" y="69"/>
                    </a:lnTo>
                    <a:lnTo>
                      <a:pt x="67" y="69"/>
                    </a:lnTo>
                    <a:lnTo>
                      <a:pt x="63" y="69"/>
                    </a:lnTo>
                    <a:lnTo>
                      <a:pt x="58" y="70"/>
                    </a:lnTo>
                    <a:lnTo>
                      <a:pt x="47" y="74"/>
                    </a:lnTo>
                    <a:lnTo>
                      <a:pt x="40" y="77"/>
                    </a:lnTo>
                    <a:lnTo>
                      <a:pt x="33" y="79"/>
                    </a:lnTo>
                    <a:lnTo>
                      <a:pt x="27" y="80"/>
                    </a:lnTo>
                    <a:lnTo>
                      <a:pt x="20" y="80"/>
                    </a:lnTo>
                    <a:lnTo>
                      <a:pt x="17" y="79"/>
                    </a:lnTo>
                    <a:lnTo>
                      <a:pt x="14" y="77"/>
                    </a:lnTo>
                    <a:lnTo>
                      <a:pt x="11" y="75"/>
                    </a:lnTo>
                    <a:lnTo>
                      <a:pt x="8" y="72"/>
                    </a:lnTo>
                    <a:lnTo>
                      <a:pt x="3" y="64"/>
                    </a:lnTo>
                    <a:lnTo>
                      <a:pt x="1" y="60"/>
                    </a:lnTo>
                    <a:lnTo>
                      <a:pt x="1" y="57"/>
                    </a:lnTo>
                    <a:lnTo>
                      <a:pt x="0" y="53"/>
                    </a:lnTo>
                    <a:lnTo>
                      <a:pt x="1" y="50"/>
                    </a:lnTo>
                    <a:lnTo>
                      <a:pt x="2" y="47"/>
                    </a:lnTo>
                    <a:lnTo>
                      <a:pt x="3" y="45"/>
                    </a:lnTo>
                    <a:lnTo>
                      <a:pt x="5" y="39"/>
                    </a:lnTo>
                    <a:lnTo>
                      <a:pt x="6" y="32"/>
                    </a:lnTo>
                    <a:lnTo>
                      <a:pt x="9" y="25"/>
                    </a:lnTo>
                    <a:lnTo>
                      <a:pt x="14" y="17"/>
                    </a:lnTo>
                    <a:lnTo>
                      <a:pt x="20" y="11"/>
                    </a:lnTo>
                    <a:lnTo>
                      <a:pt x="24" y="8"/>
                    </a:lnTo>
                    <a:lnTo>
                      <a:pt x="28" y="5"/>
                    </a:lnTo>
                    <a:lnTo>
                      <a:pt x="33" y="3"/>
                    </a:lnTo>
                    <a:lnTo>
                      <a:pt x="38" y="1"/>
                    </a:lnTo>
                    <a:close/>
                  </a:path>
                </a:pathLst>
              </a:custGeom>
              <a:solidFill>
                <a:srgbClr val="FEE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09" name="Freeform 144">
                <a:extLst>
                  <a:ext uri="{FF2B5EF4-FFF2-40B4-BE49-F238E27FC236}">
                    <a16:creationId xmlns:a16="http://schemas.microsoft.com/office/drawing/2014/main" id="{E083EEF4-09B5-445D-86EE-DA29C6D88AB6}"/>
                  </a:ext>
                </a:extLst>
              </p:cNvPr>
              <p:cNvSpPr>
                <a:spLocks/>
              </p:cNvSpPr>
              <p:nvPr/>
            </p:nvSpPr>
            <p:spPr bwMode="auto">
              <a:xfrm>
                <a:off x="3751" y="1211"/>
                <a:ext cx="76" cy="76"/>
              </a:xfrm>
              <a:custGeom>
                <a:avLst/>
                <a:gdLst>
                  <a:gd name="T0" fmla="*/ 37 w 76"/>
                  <a:gd name="T1" fmla="*/ 1 h 76"/>
                  <a:gd name="T2" fmla="*/ 37 w 76"/>
                  <a:gd name="T3" fmla="*/ 1 h 76"/>
                  <a:gd name="T4" fmla="*/ 48 w 76"/>
                  <a:gd name="T5" fmla="*/ 0 h 76"/>
                  <a:gd name="T6" fmla="*/ 57 w 76"/>
                  <a:gd name="T7" fmla="*/ 0 h 76"/>
                  <a:gd name="T8" fmla="*/ 63 w 76"/>
                  <a:gd name="T9" fmla="*/ 1 h 76"/>
                  <a:gd name="T10" fmla="*/ 68 w 76"/>
                  <a:gd name="T11" fmla="*/ 4 h 76"/>
                  <a:gd name="T12" fmla="*/ 71 w 76"/>
                  <a:gd name="T13" fmla="*/ 9 h 76"/>
                  <a:gd name="T14" fmla="*/ 74 w 76"/>
                  <a:gd name="T15" fmla="*/ 16 h 76"/>
                  <a:gd name="T16" fmla="*/ 75 w 76"/>
                  <a:gd name="T17" fmla="*/ 26 h 76"/>
                  <a:gd name="T18" fmla="*/ 76 w 76"/>
                  <a:gd name="T19" fmla="*/ 39 h 76"/>
                  <a:gd name="T20" fmla="*/ 76 w 76"/>
                  <a:gd name="T21" fmla="*/ 39 h 76"/>
                  <a:gd name="T22" fmla="*/ 76 w 76"/>
                  <a:gd name="T23" fmla="*/ 50 h 76"/>
                  <a:gd name="T24" fmla="*/ 75 w 76"/>
                  <a:gd name="T25" fmla="*/ 58 h 76"/>
                  <a:gd name="T26" fmla="*/ 73 w 76"/>
                  <a:gd name="T27" fmla="*/ 62 h 76"/>
                  <a:gd name="T28" fmla="*/ 71 w 76"/>
                  <a:gd name="T29" fmla="*/ 65 h 76"/>
                  <a:gd name="T30" fmla="*/ 68 w 76"/>
                  <a:gd name="T31" fmla="*/ 66 h 76"/>
                  <a:gd name="T32" fmla="*/ 64 w 76"/>
                  <a:gd name="T33" fmla="*/ 66 h 76"/>
                  <a:gd name="T34" fmla="*/ 60 w 76"/>
                  <a:gd name="T35" fmla="*/ 66 h 76"/>
                  <a:gd name="T36" fmla="*/ 56 w 76"/>
                  <a:gd name="T37" fmla="*/ 67 h 76"/>
                  <a:gd name="T38" fmla="*/ 56 w 76"/>
                  <a:gd name="T39" fmla="*/ 67 h 76"/>
                  <a:gd name="T40" fmla="*/ 45 w 76"/>
                  <a:gd name="T41" fmla="*/ 71 h 76"/>
                  <a:gd name="T42" fmla="*/ 38 w 76"/>
                  <a:gd name="T43" fmla="*/ 73 h 76"/>
                  <a:gd name="T44" fmla="*/ 32 w 76"/>
                  <a:gd name="T45" fmla="*/ 75 h 76"/>
                  <a:gd name="T46" fmla="*/ 25 w 76"/>
                  <a:gd name="T47" fmla="*/ 76 h 76"/>
                  <a:gd name="T48" fmla="*/ 19 w 76"/>
                  <a:gd name="T49" fmla="*/ 75 h 76"/>
                  <a:gd name="T50" fmla="*/ 13 w 76"/>
                  <a:gd name="T51" fmla="*/ 73 h 76"/>
                  <a:gd name="T52" fmla="*/ 8 w 76"/>
                  <a:gd name="T53" fmla="*/ 68 h 76"/>
                  <a:gd name="T54" fmla="*/ 8 w 76"/>
                  <a:gd name="T55" fmla="*/ 68 h 76"/>
                  <a:gd name="T56" fmla="*/ 3 w 76"/>
                  <a:gd name="T57" fmla="*/ 61 h 76"/>
                  <a:gd name="T58" fmla="*/ 0 w 76"/>
                  <a:gd name="T59" fmla="*/ 54 h 76"/>
                  <a:gd name="T60" fmla="*/ 0 w 76"/>
                  <a:gd name="T61" fmla="*/ 50 h 76"/>
                  <a:gd name="T62" fmla="*/ 0 w 76"/>
                  <a:gd name="T63" fmla="*/ 47 h 76"/>
                  <a:gd name="T64" fmla="*/ 1 w 76"/>
                  <a:gd name="T65" fmla="*/ 45 h 76"/>
                  <a:gd name="T66" fmla="*/ 3 w 76"/>
                  <a:gd name="T67" fmla="*/ 42 h 76"/>
                  <a:gd name="T68" fmla="*/ 3 w 76"/>
                  <a:gd name="T69" fmla="*/ 42 h 76"/>
                  <a:gd name="T70" fmla="*/ 4 w 76"/>
                  <a:gd name="T71" fmla="*/ 37 h 76"/>
                  <a:gd name="T72" fmla="*/ 6 w 76"/>
                  <a:gd name="T73" fmla="*/ 30 h 76"/>
                  <a:gd name="T74" fmla="*/ 9 w 76"/>
                  <a:gd name="T75" fmla="*/ 23 h 76"/>
                  <a:gd name="T76" fmla="*/ 13 w 76"/>
                  <a:gd name="T77" fmla="*/ 16 h 76"/>
                  <a:gd name="T78" fmla="*/ 19 w 76"/>
                  <a:gd name="T79" fmla="*/ 10 h 76"/>
                  <a:gd name="T80" fmla="*/ 23 w 76"/>
                  <a:gd name="T81" fmla="*/ 7 h 76"/>
                  <a:gd name="T82" fmla="*/ 27 w 76"/>
                  <a:gd name="T83" fmla="*/ 5 h 76"/>
                  <a:gd name="T84" fmla="*/ 32 w 76"/>
                  <a:gd name="T85" fmla="*/ 3 h 76"/>
                  <a:gd name="T86" fmla="*/ 37 w 76"/>
                  <a:gd name="T87" fmla="*/ 1 h 76"/>
                  <a:gd name="T88" fmla="*/ 37 w 76"/>
                  <a:gd name="T89" fmla="*/ 1 h 7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76" h="76">
                    <a:moveTo>
                      <a:pt x="37" y="1"/>
                    </a:moveTo>
                    <a:lnTo>
                      <a:pt x="37" y="1"/>
                    </a:lnTo>
                    <a:lnTo>
                      <a:pt x="48" y="0"/>
                    </a:lnTo>
                    <a:lnTo>
                      <a:pt x="57" y="0"/>
                    </a:lnTo>
                    <a:lnTo>
                      <a:pt x="63" y="1"/>
                    </a:lnTo>
                    <a:lnTo>
                      <a:pt x="68" y="4"/>
                    </a:lnTo>
                    <a:lnTo>
                      <a:pt x="71" y="9"/>
                    </a:lnTo>
                    <a:lnTo>
                      <a:pt x="74" y="16"/>
                    </a:lnTo>
                    <a:lnTo>
                      <a:pt x="75" y="26"/>
                    </a:lnTo>
                    <a:lnTo>
                      <a:pt x="76" y="39"/>
                    </a:lnTo>
                    <a:lnTo>
                      <a:pt x="76" y="50"/>
                    </a:lnTo>
                    <a:lnTo>
                      <a:pt x="75" y="58"/>
                    </a:lnTo>
                    <a:lnTo>
                      <a:pt x="73" y="62"/>
                    </a:lnTo>
                    <a:lnTo>
                      <a:pt x="71" y="65"/>
                    </a:lnTo>
                    <a:lnTo>
                      <a:pt x="68" y="66"/>
                    </a:lnTo>
                    <a:lnTo>
                      <a:pt x="64" y="66"/>
                    </a:lnTo>
                    <a:lnTo>
                      <a:pt x="60" y="66"/>
                    </a:lnTo>
                    <a:lnTo>
                      <a:pt x="56" y="67"/>
                    </a:lnTo>
                    <a:lnTo>
                      <a:pt x="45" y="71"/>
                    </a:lnTo>
                    <a:lnTo>
                      <a:pt x="38" y="73"/>
                    </a:lnTo>
                    <a:lnTo>
                      <a:pt x="32" y="75"/>
                    </a:lnTo>
                    <a:lnTo>
                      <a:pt x="25" y="76"/>
                    </a:lnTo>
                    <a:lnTo>
                      <a:pt x="19" y="75"/>
                    </a:lnTo>
                    <a:lnTo>
                      <a:pt x="13" y="73"/>
                    </a:lnTo>
                    <a:lnTo>
                      <a:pt x="8" y="68"/>
                    </a:lnTo>
                    <a:lnTo>
                      <a:pt x="3" y="61"/>
                    </a:lnTo>
                    <a:lnTo>
                      <a:pt x="0" y="54"/>
                    </a:lnTo>
                    <a:lnTo>
                      <a:pt x="0" y="50"/>
                    </a:lnTo>
                    <a:lnTo>
                      <a:pt x="0" y="47"/>
                    </a:lnTo>
                    <a:lnTo>
                      <a:pt x="1" y="45"/>
                    </a:lnTo>
                    <a:lnTo>
                      <a:pt x="3" y="42"/>
                    </a:lnTo>
                    <a:lnTo>
                      <a:pt x="4" y="37"/>
                    </a:lnTo>
                    <a:lnTo>
                      <a:pt x="6" y="30"/>
                    </a:lnTo>
                    <a:lnTo>
                      <a:pt x="9" y="23"/>
                    </a:lnTo>
                    <a:lnTo>
                      <a:pt x="13" y="16"/>
                    </a:lnTo>
                    <a:lnTo>
                      <a:pt x="19" y="10"/>
                    </a:lnTo>
                    <a:lnTo>
                      <a:pt x="23" y="7"/>
                    </a:lnTo>
                    <a:lnTo>
                      <a:pt x="27" y="5"/>
                    </a:lnTo>
                    <a:lnTo>
                      <a:pt x="32" y="3"/>
                    </a:lnTo>
                    <a:lnTo>
                      <a:pt x="37" y="1"/>
                    </a:lnTo>
                    <a:close/>
                  </a:path>
                </a:pathLst>
              </a:custGeom>
              <a:solidFill>
                <a:srgbClr val="FEE9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0" name="Freeform 145">
                <a:extLst>
                  <a:ext uri="{FF2B5EF4-FFF2-40B4-BE49-F238E27FC236}">
                    <a16:creationId xmlns:a16="http://schemas.microsoft.com/office/drawing/2014/main" id="{FC44DE7F-AAC3-46BD-BC62-D0617C644EAC}"/>
                  </a:ext>
                </a:extLst>
              </p:cNvPr>
              <p:cNvSpPr>
                <a:spLocks/>
              </p:cNvSpPr>
              <p:nvPr/>
            </p:nvSpPr>
            <p:spPr bwMode="auto">
              <a:xfrm>
                <a:off x="3751" y="1213"/>
                <a:ext cx="75" cy="71"/>
              </a:xfrm>
              <a:custGeom>
                <a:avLst/>
                <a:gdLst>
                  <a:gd name="T0" fmla="*/ 37 w 75"/>
                  <a:gd name="T1" fmla="*/ 1 h 71"/>
                  <a:gd name="T2" fmla="*/ 37 w 75"/>
                  <a:gd name="T3" fmla="*/ 1 h 71"/>
                  <a:gd name="T4" fmla="*/ 48 w 75"/>
                  <a:gd name="T5" fmla="*/ 0 h 71"/>
                  <a:gd name="T6" fmla="*/ 56 w 75"/>
                  <a:gd name="T7" fmla="*/ 0 h 71"/>
                  <a:gd name="T8" fmla="*/ 62 w 75"/>
                  <a:gd name="T9" fmla="*/ 1 h 71"/>
                  <a:gd name="T10" fmla="*/ 67 w 75"/>
                  <a:gd name="T11" fmla="*/ 4 h 71"/>
                  <a:gd name="T12" fmla="*/ 70 w 75"/>
                  <a:gd name="T13" fmla="*/ 9 h 71"/>
                  <a:gd name="T14" fmla="*/ 72 w 75"/>
                  <a:gd name="T15" fmla="*/ 15 h 71"/>
                  <a:gd name="T16" fmla="*/ 74 w 75"/>
                  <a:gd name="T17" fmla="*/ 24 h 71"/>
                  <a:gd name="T18" fmla="*/ 75 w 75"/>
                  <a:gd name="T19" fmla="*/ 37 h 71"/>
                  <a:gd name="T20" fmla="*/ 75 w 75"/>
                  <a:gd name="T21" fmla="*/ 37 h 71"/>
                  <a:gd name="T22" fmla="*/ 74 w 75"/>
                  <a:gd name="T23" fmla="*/ 47 h 71"/>
                  <a:gd name="T24" fmla="*/ 74 w 75"/>
                  <a:gd name="T25" fmla="*/ 55 h 71"/>
                  <a:gd name="T26" fmla="*/ 72 w 75"/>
                  <a:gd name="T27" fmla="*/ 59 h 71"/>
                  <a:gd name="T28" fmla="*/ 69 w 75"/>
                  <a:gd name="T29" fmla="*/ 62 h 71"/>
                  <a:gd name="T30" fmla="*/ 66 w 75"/>
                  <a:gd name="T31" fmla="*/ 63 h 71"/>
                  <a:gd name="T32" fmla="*/ 63 w 75"/>
                  <a:gd name="T33" fmla="*/ 63 h 71"/>
                  <a:gd name="T34" fmla="*/ 59 w 75"/>
                  <a:gd name="T35" fmla="*/ 64 h 71"/>
                  <a:gd name="T36" fmla="*/ 55 w 75"/>
                  <a:gd name="T37" fmla="*/ 64 h 71"/>
                  <a:gd name="T38" fmla="*/ 55 w 75"/>
                  <a:gd name="T39" fmla="*/ 64 h 71"/>
                  <a:gd name="T40" fmla="*/ 44 w 75"/>
                  <a:gd name="T41" fmla="*/ 68 h 71"/>
                  <a:gd name="T42" fmla="*/ 31 w 75"/>
                  <a:gd name="T43" fmla="*/ 71 h 71"/>
                  <a:gd name="T44" fmla="*/ 25 w 75"/>
                  <a:gd name="T45" fmla="*/ 71 h 71"/>
                  <a:gd name="T46" fmla="*/ 19 w 75"/>
                  <a:gd name="T47" fmla="*/ 71 h 71"/>
                  <a:gd name="T48" fmla="*/ 13 w 75"/>
                  <a:gd name="T49" fmla="*/ 68 h 71"/>
                  <a:gd name="T50" fmla="*/ 9 w 75"/>
                  <a:gd name="T51" fmla="*/ 64 h 71"/>
                  <a:gd name="T52" fmla="*/ 9 w 75"/>
                  <a:gd name="T53" fmla="*/ 64 h 71"/>
                  <a:gd name="T54" fmla="*/ 3 w 75"/>
                  <a:gd name="T55" fmla="*/ 57 h 71"/>
                  <a:gd name="T56" fmla="*/ 1 w 75"/>
                  <a:gd name="T57" fmla="*/ 51 h 71"/>
                  <a:gd name="T58" fmla="*/ 0 w 75"/>
                  <a:gd name="T59" fmla="*/ 47 h 71"/>
                  <a:gd name="T60" fmla="*/ 1 w 75"/>
                  <a:gd name="T61" fmla="*/ 45 h 71"/>
                  <a:gd name="T62" fmla="*/ 1 w 75"/>
                  <a:gd name="T63" fmla="*/ 42 h 71"/>
                  <a:gd name="T64" fmla="*/ 3 w 75"/>
                  <a:gd name="T65" fmla="*/ 40 h 71"/>
                  <a:gd name="T66" fmla="*/ 3 w 75"/>
                  <a:gd name="T67" fmla="*/ 40 h 71"/>
                  <a:gd name="T68" fmla="*/ 4 w 75"/>
                  <a:gd name="T69" fmla="*/ 34 h 71"/>
                  <a:gd name="T70" fmla="*/ 6 w 75"/>
                  <a:gd name="T71" fmla="*/ 28 h 71"/>
                  <a:gd name="T72" fmla="*/ 9 w 75"/>
                  <a:gd name="T73" fmla="*/ 22 h 71"/>
                  <a:gd name="T74" fmla="*/ 14 w 75"/>
                  <a:gd name="T75" fmla="*/ 15 h 71"/>
                  <a:gd name="T76" fmla="*/ 20 w 75"/>
                  <a:gd name="T77" fmla="*/ 9 h 71"/>
                  <a:gd name="T78" fmla="*/ 28 w 75"/>
                  <a:gd name="T79" fmla="*/ 4 h 71"/>
                  <a:gd name="T80" fmla="*/ 32 w 75"/>
                  <a:gd name="T81" fmla="*/ 2 h 71"/>
                  <a:gd name="T82" fmla="*/ 37 w 75"/>
                  <a:gd name="T83" fmla="*/ 1 h 71"/>
                  <a:gd name="T84" fmla="*/ 37 w 75"/>
                  <a:gd name="T85" fmla="*/ 1 h 7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5" h="71">
                    <a:moveTo>
                      <a:pt x="37" y="1"/>
                    </a:moveTo>
                    <a:lnTo>
                      <a:pt x="37" y="1"/>
                    </a:lnTo>
                    <a:lnTo>
                      <a:pt x="48" y="0"/>
                    </a:lnTo>
                    <a:lnTo>
                      <a:pt x="56" y="0"/>
                    </a:lnTo>
                    <a:lnTo>
                      <a:pt x="62" y="1"/>
                    </a:lnTo>
                    <a:lnTo>
                      <a:pt x="67" y="4"/>
                    </a:lnTo>
                    <a:lnTo>
                      <a:pt x="70" y="9"/>
                    </a:lnTo>
                    <a:lnTo>
                      <a:pt x="72" y="15"/>
                    </a:lnTo>
                    <a:lnTo>
                      <a:pt x="74" y="24"/>
                    </a:lnTo>
                    <a:lnTo>
                      <a:pt x="75" y="37"/>
                    </a:lnTo>
                    <a:lnTo>
                      <a:pt x="74" y="47"/>
                    </a:lnTo>
                    <a:lnTo>
                      <a:pt x="74" y="55"/>
                    </a:lnTo>
                    <a:lnTo>
                      <a:pt x="72" y="59"/>
                    </a:lnTo>
                    <a:lnTo>
                      <a:pt x="69" y="62"/>
                    </a:lnTo>
                    <a:lnTo>
                      <a:pt x="66" y="63"/>
                    </a:lnTo>
                    <a:lnTo>
                      <a:pt x="63" y="63"/>
                    </a:lnTo>
                    <a:lnTo>
                      <a:pt x="59" y="64"/>
                    </a:lnTo>
                    <a:lnTo>
                      <a:pt x="55" y="64"/>
                    </a:lnTo>
                    <a:lnTo>
                      <a:pt x="44" y="68"/>
                    </a:lnTo>
                    <a:lnTo>
                      <a:pt x="31" y="71"/>
                    </a:lnTo>
                    <a:lnTo>
                      <a:pt x="25" y="71"/>
                    </a:lnTo>
                    <a:lnTo>
                      <a:pt x="19" y="71"/>
                    </a:lnTo>
                    <a:lnTo>
                      <a:pt x="13" y="68"/>
                    </a:lnTo>
                    <a:lnTo>
                      <a:pt x="9" y="64"/>
                    </a:lnTo>
                    <a:lnTo>
                      <a:pt x="3" y="57"/>
                    </a:lnTo>
                    <a:lnTo>
                      <a:pt x="1" y="51"/>
                    </a:lnTo>
                    <a:lnTo>
                      <a:pt x="0" y="47"/>
                    </a:lnTo>
                    <a:lnTo>
                      <a:pt x="1" y="45"/>
                    </a:lnTo>
                    <a:lnTo>
                      <a:pt x="1" y="42"/>
                    </a:lnTo>
                    <a:lnTo>
                      <a:pt x="3" y="40"/>
                    </a:lnTo>
                    <a:lnTo>
                      <a:pt x="4" y="34"/>
                    </a:lnTo>
                    <a:lnTo>
                      <a:pt x="6" y="28"/>
                    </a:lnTo>
                    <a:lnTo>
                      <a:pt x="9" y="22"/>
                    </a:lnTo>
                    <a:lnTo>
                      <a:pt x="14" y="15"/>
                    </a:lnTo>
                    <a:lnTo>
                      <a:pt x="20" y="9"/>
                    </a:lnTo>
                    <a:lnTo>
                      <a:pt x="28" y="4"/>
                    </a:lnTo>
                    <a:lnTo>
                      <a:pt x="32" y="2"/>
                    </a:lnTo>
                    <a:lnTo>
                      <a:pt x="37" y="1"/>
                    </a:lnTo>
                    <a:close/>
                  </a:path>
                </a:pathLst>
              </a:custGeom>
              <a:solidFill>
                <a:srgbClr val="FDE3C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1" name="Freeform 146">
                <a:extLst>
                  <a:ext uri="{FF2B5EF4-FFF2-40B4-BE49-F238E27FC236}">
                    <a16:creationId xmlns:a16="http://schemas.microsoft.com/office/drawing/2014/main" id="{5EDB085E-6299-4251-A4CC-C41387731F6D}"/>
                  </a:ext>
                </a:extLst>
              </p:cNvPr>
              <p:cNvSpPr>
                <a:spLocks/>
              </p:cNvSpPr>
              <p:nvPr/>
            </p:nvSpPr>
            <p:spPr bwMode="auto">
              <a:xfrm>
                <a:off x="3752" y="1214"/>
                <a:ext cx="72" cy="68"/>
              </a:xfrm>
              <a:custGeom>
                <a:avLst/>
                <a:gdLst>
                  <a:gd name="T0" fmla="*/ 36 w 72"/>
                  <a:gd name="T1" fmla="*/ 2 h 68"/>
                  <a:gd name="T2" fmla="*/ 36 w 72"/>
                  <a:gd name="T3" fmla="*/ 2 h 68"/>
                  <a:gd name="T4" fmla="*/ 46 w 72"/>
                  <a:gd name="T5" fmla="*/ 1 h 68"/>
                  <a:gd name="T6" fmla="*/ 54 w 72"/>
                  <a:gd name="T7" fmla="*/ 0 h 68"/>
                  <a:gd name="T8" fmla="*/ 60 w 72"/>
                  <a:gd name="T9" fmla="*/ 2 h 68"/>
                  <a:gd name="T10" fmla="*/ 64 w 72"/>
                  <a:gd name="T11" fmla="*/ 4 h 68"/>
                  <a:gd name="T12" fmla="*/ 68 w 72"/>
                  <a:gd name="T13" fmla="*/ 9 h 68"/>
                  <a:gd name="T14" fmla="*/ 70 w 72"/>
                  <a:gd name="T15" fmla="*/ 15 h 68"/>
                  <a:gd name="T16" fmla="*/ 71 w 72"/>
                  <a:gd name="T17" fmla="*/ 24 h 68"/>
                  <a:gd name="T18" fmla="*/ 72 w 72"/>
                  <a:gd name="T19" fmla="*/ 36 h 68"/>
                  <a:gd name="T20" fmla="*/ 72 w 72"/>
                  <a:gd name="T21" fmla="*/ 36 h 68"/>
                  <a:gd name="T22" fmla="*/ 72 w 72"/>
                  <a:gd name="T23" fmla="*/ 46 h 68"/>
                  <a:gd name="T24" fmla="*/ 71 w 72"/>
                  <a:gd name="T25" fmla="*/ 53 h 68"/>
                  <a:gd name="T26" fmla="*/ 69 w 72"/>
                  <a:gd name="T27" fmla="*/ 57 h 68"/>
                  <a:gd name="T28" fmla="*/ 67 w 72"/>
                  <a:gd name="T29" fmla="*/ 60 h 68"/>
                  <a:gd name="T30" fmla="*/ 64 w 72"/>
                  <a:gd name="T31" fmla="*/ 61 h 68"/>
                  <a:gd name="T32" fmla="*/ 60 w 72"/>
                  <a:gd name="T33" fmla="*/ 61 h 68"/>
                  <a:gd name="T34" fmla="*/ 57 w 72"/>
                  <a:gd name="T35" fmla="*/ 62 h 68"/>
                  <a:gd name="T36" fmla="*/ 53 w 72"/>
                  <a:gd name="T37" fmla="*/ 63 h 68"/>
                  <a:gd name="T38" fmla="*/ 53 w 72"/>
                  <a:gd name="T39" fmla="*/ 63 h 68"/>
                  <a:gd name="T40" fmla="*/ 41 w 72"/>
                  <a:gd name="T41" fmla="*/ 65 h 68"/>
                  <a:gd name="T42" fmla="*/ 29 w 72"/>
                  <a:gd name="T43" fmla="*/ 67 h 68"/>
                  <a:gd name="T44" fmla="*/ 23 w 72"/>
                  <a:gd name="T45" fmla="*/ 68 h 68"/>
                  <a:gd name="T46" fmla="*/ 18 w 72"/>
                  <a:gd name="T47" fmla="*/ 67 h 68"/>
                  <a:gd name="T48" fmla="*/ 12 w 72"/>
                  <a:gd name="T49" fmla="*/ 65 h 68"/>
                  <a:gd name="T50" fmla="*/ 8 w 72"/>
                  <a:gd name="T51" fmla="*/ 62 h 68"/>
                  <a:gd name="T52" fmla="*/ 8 w 72"/>
                  <a:gd name="T53" fmla="*/ 62 h 68"/>
                  <a:gd name="T54" fmla="*/ 3 w 72"/>
                  <a:gd name="T55" fmla="*/ 55 h 68"/>
                  <a:gd name="T56" fmla="*/ 0 w 72"/>
                  <a:gd name="T57" fmla="*/ 49 h 68"/>
                  <a:gd name="T58" fmla="*/ 0 w 72"/>
                  <a:gd name="T59" fmla="*/ 43 h 68"/>
                  <a:gd name="T60" fmla="*/ 1 w 72"/>
                  <a:gd name="T61" fmla="*/ 40 h 68"/>
                  <a:gd name="T62" fmla="*/ 2 w 72"/>
                  <a:gd name="T63" fmla="*/ 38 h 68"/>
                  <a:gd name="T64" fmla="*/ 2 w 72"/>
                  <a:gd name="T65" fmla="*/ 38 h 68"/>
                  <a:gd name="T66" fmla="*/ 4 w 72"/>
                  <a:gd name="T67" fmla="*/ 33 h 68"/>
                  <a:gd name="T68" fmla="*/ 6 w 72"/>
                  <a:gd name="T69" fmla="*/ 27 h 68"/>
                  <a:gd name="T70" fmla="*/ 9 w 72"/>
                  <a:gd name="T71" fmla="*/ 21 h 68"/>
                  <a:gd name="T72" fmla="*/ 14 w 72"/>
                  <a:gd name="T73" fmla="*/ 15 h 68"/>
                  <a:gd name="T74" fmla="*/ 19 w 72"/>
                  <a:gd name="T75" fmla="*/ 10 h 68"/>
                  <a:gd name="T76" fmla="*/ 27 w 72"/>
                  <a:gd name="T77" fmla="*/ 5 h 68"/>
                  <a:gd name="T78" fmla="*/ 31 w 72"/>
                  <a:gd name="T79" fmla="*/ 3 h 68"/>
                  <a:gd name="T80" fmla="*/ 36 w 72"/>
                  <a:gd name="T81" fmla="*/ 2 h 68"/>
                  <a:gd name="T82" fmla="*/ 36 w 72"/>
                  <a:gd name="T83" fmla="*/ 2 h 6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72" h="68">
                    <a:moveTo>
                      <a:pt x="36" y="2"/>
                    </a:moveTo>
                    <a:lnTo>
                      <a:pt x="36" y="2"/>
                    </a:lnTo>
                    <a:lnTo>
                      <a:pt x="46" y="1"/>
                    </a:lnTo>
                    <a:lnTo>
                      <a:pt x="54" y="0"/>
                    </a:lnTo>
                    <a:lnTo>
                      <a:pt x="60" y="2"/>
                    </a:lnTo>
                    <a:lnTo>
                      <a:pt x="64" y="4"/>
                    </a:lnTo>
                    <a:lnTo>
                      <a:pt x="68" y="9"/>
                    </a:lnTo>
                    <a:lnTo>
                      <a:pt x="70" y="15"/>
                    </a:lnTo>
                    <a:lnTo>
                      <a:pt x="71" y="24"/>
                    </a:lnTo>
                    <a:lnTo>
                      <a:pt x="72" y="36"/>
                    </a:lnTo>
                    <a:lnTo>
                      <a:pt x="72" y="46"/>
                    </a:lnTo>
                    <a:lnTo>
                      <a:pt x="71" y="53"/>
                    </a:lnTo>
                    <a:lnTo>
                      <a:pt x="69" y="57"/>
                    </a:lnTo>
                    <a:lnTo>
                      <a:pt x="67" y="60"/>
                    </a:lnTo>
                    <a:lnTo>
                      <a:pt x="64" y="61"/>
                    </a:lnTo>
                    <a:lnTo>
                      <a:pt x="60" y="61"/>
                    </a:lnTo>
                    <a:lnTo>
                      <a:pt x="57" y="62"/>
                    </a:lnTo>
                    <a:lnTo>
                      <a:pt x="53" y="63"/>
                    </a:lnTo>
                    <a:lnTo>
                      <a:pt x="41" y="65"/>
                    </a:lnTo>
                    <a:lnTo>
                      <a:pt x="29" y="67"/>
                    </a:lnTo>
                    <a:lnTo>
                      <a:pt x="23" y="68"/>
                    </a:lnTo>
                    <a:lnTo>
                      <a:pt x="18" y="67"/>
                    </a:lnTo>
                    <a:lnTo>
                      <a:pt x="12" y="65"/>
                    </a:lnTo>
                    <a:lnTo>
                      <a:pt x="8" y="62"/>
                    </a:lnTo>
                    <a:lnTo>
                      <a:pt x="3" y="55"/>
                    </a:lnTo>
                    <a:lnTo>
                      <a:pt x="0" y="49"/>
                    </a:lnTo>
                    <a:lnTo>
                      <a:pt x="0" y="43"/>
                    </a:lnTo>
                    <a:lnTo>
                      <a:pt x="1" y="40"/>
                    </a:lnTo>
                    <a:lnTo>
                      <a:pt x="2" y="38"/>
                    </a:lnTo>
                    <a:lnTo>
                      <a:pt x="4" y="33"/>
                    </a:lnTo>
                    <a:lnTo>
                      <a:pt x="6" y="27"/>
                    </a:lnTo>
                    <a:lnTo>
                      <a:pt x="9" y="21"/>
                    </a:lnTo>
                    <a:lnTo>
                      <a:pt x="14" y="15"/>
                    </a:lnTo>
                    <a:lnTo>
                      <a:pt x="19" y="10"/>
                    </a:lnTo>
                    <a:lnTo>
                      <a:pt x="27" y="5"/>
                    </a:lnTo>
                    <a:lnTo>
                      <a:pt x="31" y="3"/>
                    </a:lnTo>
                    <a:lnTo>
                      <a:pt x="36" y="2"/>
                    </a:lnTo>
                    <a:close/>
                  </a:path>
                </a:pathLst>
              </a:custGeom>
              <a:solidFill>
                <a:srgbClr val="FDDF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2" name="Freeform 147">
                <a:extLst>
                  <a:ext uri="{FF2B5EF4-FFF2-40B4-BE49-F238E27FC236}">
                    <a16:creationId xmlns:a16="http://schemas.microsoft.com/office/drawing/2014/main" id="{81AD18FC-67C6-4E55-AF37-CBD2AAF9D6E7}"/>
                  </a:ext>
                </a:extLst>
              </p:cNvPr>
              <p:cNvSpPr>
                <a:spLocks/>
              </p:cNvSpPr>
              <p:nvPr/>
            </p:nvSpPr>
            <p:spPr bwMode="auto">
              <a:xfrm>
                <a:off x="3752" y="1216"/>
                <a:ext cx="70" cy="63"/>
              </a:xfrm>
              <a:custGeom>
                <a:avLst/>
                <a:gdLst>
                  <a:gd name="T0" fmla="*/ 2 w 70"/>
                  <a:gd name="T1" fmla="*/ 35 h 63"/>
                  <a:gd name="T2" fmla="*/ 2 w 70"/>
                  <a:gd name="T3" fmla="*/ 35 h 63"/>
                  <a:gd name="T4" fmla="*/ 4 w 70"/>
                  <a:gd name="T5" fmla="*/ 31 h 63"/>
                  <a:gd name="T6" fmla="*/ 6 w 70"/>
                  <a:gd name="T7" fmla="*/ 25 h 63"/>
                  <a:gd name="T8" fmla="*/ 10 w 70"/>
                  <a:gd name="T9" fmla="*/ 20 h 63"/>
                  <a:gd name="T10" fmla="*/ 14 w 70"/>
                  <a:gd name="T11" fmla="*/ 14 h 63"/>
                  <a:gd name="T12" fmla="*/ 20 w 70"/>
                  <a:gd name="T13" fmla="*/ 9 h 63"/>
                  <a:gd name="T14" fmla="*/ 27 w 70"/>
                  <a:gd name="T15" fmla="*/ 4 h 63"/>
                  <a:gd name="T16" fmla="*/ 36 w 70"/>
                  <a:gd name="T17" fmla="*/ 2 h 63"/>
                  <a:gd name="T18" fmla="*/ 36 w 70"/>
                  <a:gd name="T19" fmla="*/ 2 h 63"/>
                  <a:gd name="T20" fmla="*/ 46 w 70"/>
                  <a:gd name="T21" fmla="*/ 0 h 63"/>
                  <a:gd name="T22" fmla="*/ 53 w 70"/>
                  <a:gd name="T23" fmla="*/ 0 h 63"/>
                  <a:gd name="T24" fmla="*/ 59 w 70"/>
                  <a:gd name="T25" fmla="*/ 1 h 63"/>
                  <a:gd name="T26" fmla="*/ 63 w 70"/>
                  <a:gd name="T27" fmla="*/ 4 h 63"/>
                  <a:gd name="T28" fmla="*/ 66 w 70"/>
                  <a:gd name="T29" fmla="*/ 8 h 63"/>
                  <a:gd name="T30" fmla="*/ 68 w 70"/>
                  <a:gd name="T31" fmla="*/ 15 h 63"/>
                  <a:gd name="T32" fmla="*/ 70 w 70"/>
                  <a:gd name="T33" fmla="*/ 23 h 63"/>
                  <a:gd name="T34" fmla="*/ 70 w 70"/>
                  <a:gd name="T35" fmla="*/ 34 h 63"/>
                  <a:gd name="T36" fmla="*/ 70 w 70"/>
                  <a:gd name="T37" fmla="*/ 34 h 63"/>
                  <a:gd name="T38" fmla="*/ 70 w 70"/>
                  <a:gd name="T39" fmla="*/ 43 h 63"/>
                  <a:gd name="T40" fmla="*/ 69 w 70"/>
                  <a:gd name="T41" fmla="*/ 50 h 63"/>
                  <a:gd name="T42" fmla="*/ 68 w 70"/>
                  <a:gd name="T43" fmla="*/ 54 h 63"/>
                  <a:gd name="T44" fmla="*/ 65 w 70"/>
                  <a:gd name="T45" fmla="*/ 57 h 63"/>
                  <a:gd name="T46" fmla="*/ 62 w 70"/>
                  <a:gd name="T47" fmla="*/ 58 h 63"/>
                  <a:gd name="T48" fmla="*/ 59 w 70"/>
                  <a:gd name="T49" fmla="*/ 59 h 63"/>
                  <a:gd name="T50" fmla="*/ 51 w 70"/>
                  <a:gd name="T51" fmla="*/ 60 h 63"/>
                  <a:gd name="T52" fmla="*/ 51 w 70"/>
                  <a:gd name="T53" fmla="*/ 60 h 63"/>
                  <a:gd name="T54" fmla="*/ 41 w 70"/>
                  <a:gd name="T55" fmla="*/ 62 h 63"/>
                  <a:gd name="T56" fmla="*/ 29 w 70"/>
                  <a:gd name="T57" fmla="*/ 63 h 63"/>
                  <a:gd name="T58" fmla="*/ 23 w 70"/>
                  <a:gd name="T59" fmla="*/ 63 h 63"/>
                  <a:gd name="T60" fmla="*/ 17 w 70"/>
                  <a:gd name="T61" fmla="*/ 62 h 63"/>
                  <a:gd name="T62" fmla="*/ 13 w 70"/>
                  <a:gd name="T63" fmla="*/ 61 h 63"/>
                  <a:gd name="T64" fmla="*/ 9 w 70"/>
                  <a:gd name="T65" fmla="*/ 58 h 63"/>
                  <a:gd name="T66" fmla="*/ 9 w 70"/>
                  <a:gd name="T67" fmla="*/ 58 h 63"/>
                  <a:gd name="T68" fmla="*/ 4 w 70"/>
                  <a:gd name="T69" fmla="*/ 52 h 63"/>
                  <a:gd name="T70" fmla="*/ 1 w 70"/>
                  <a:gd name="T71" fmla="*/ 46 h 63"/>
                  <a:gd name="T72" fmla="*/ 0 w 70"/>
                  <a:gd name="T73" fmla="*/ 40 h 63"/>
                  <a:gd name="T74" fmla="*/ 1 w 70"/>
                  <a:gd name="T75" fmla="*/ 37 h 63"/>
                  <a:gd name="T76" fmla="*/ 2 w 70"/>
                  <a:gd name="T77" fmla="*/ 35 h 63"/>
                  <a:gd name="T78" fmla="*/ 2 w 70"/>
                  <a:gd name="T79" fmla="*/ 35 h 6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70" h="63">
                    <a:moveTo>
                      <a:pt x="2" y="35"/>
                    </a:moveTo>
                    <a:lnTo>
                      <a:pt x="2" y="35"/>
                    </a:lnTo>
                    <a:lnTo>
                      <a:pt x="4" y="31"/>
                    </a:lnTo>
                    <a:lnTo>
                      <a:pt x="6" y="25"/>
                    </a:lnTo>
                    <a:lnTo>
                      <a:pt x="10" y="20"/>
                    </a:lnTo>
                    <a:lnTo>
                      <a:pt x="14" y="14"/>
                    </a:lnTo>
                    <a:lnTo>
                      <a:pt x="20" y="9"/>
                    </a:lnTo>
                    <a:lnTo>
                      <a:pt x="27" y="4"/>
                    </a:lnTo>
                    <a:lnTo>
                      <a:pt x="36" y="2"/>
                    </a:lnTo>
                    <a:lnTo>
                      <a:pt x="46" y="0"/>
                    </a:lnTo>
                    <a:lnTo>
                      <a:pt x="53" y="0"/>
                    </a:lnTo>
                    <a:lnTo>
                      <a:pt x="59" y="1"/>
                    </a:lnTo>
                    <a:lnTo>
                      <a:pt x="63" y="4"/>
                    </a:lnTo>
                    <a:lnTo>
                      <a:pt x="66" y="8"/>
                    </a:lnTo>
                    <a:lnTo>
                      <a:pt x="68" y="15"/>
                    </a:lnTo>
                    <a:lnTo>
                      <a:pt x="70" y="23"/>
                    </a:lnTo>
                    <a:lnTo>
                      <a:pt x="70" y="34"/>
                    </a:lnTo>
                    <a:lnTo>
                      <a:pt x="70" y="43"/>
                    </a:lnTo>
                    <a:lnTo>
                      <a:pt x="69" y="50"/>
                    </a:lnTo>
                    <a:lnTo>
                      <a:pt x="68" y="54"/>
                    </a:lnTo>
                    <a:lnTo>
                      <a:pt x="65" y="57"/>
                    </a:lnTo>
                    <a:lnTo>
                      <a:pt x="62" y="58"/>
                    </a:lnTo>
                    <a:lnTo>
                      <a:pt x="59" y="59"/>
                    </a:lnTo>
                    <a:lnTo>
                      <a:pt x="51" y="60"/>
                    </a:lnTo>
                    <a:lnTo>
                      <a:pt x="41" y="62"/>
                    </a:lnTo>
                    <a:lnTo>
                      <a:pt x="29" y="63"/>
                    </a:lnTo>
                    <a:lnTo>
                      <a:pt x="23" y="63"/>
                    </a:lnTo>
                    <a:lnTo>
                      <a:pt x="17" y="62"/>
                    </a:lnTo>
                    <a:lnTo>
                      <a:pt x="13" y="61"/>
                    </a:lnTo>
                    <a:lnTo>
                      <a:pt x="9" y="58"/>
                    </a:lnTo>
                    <a:lnTo>
                      <a:pt x="4" y="52"/>
                    </a:lnTo>
                    <a:lnTo>
                      <a:pt x="1" y="46"/>
                    </a:lnTo>
                    <a:lnTo>
                      <a:pt x="0" y="40"/>
                    </a:lnTo>
                    <a:lnTo>
                      <a:pt x="1" y="37"/>
                    </a:lnTo>
                    <a:lnTo>
                      <a:pt x="2" y="35"/>
                    </a:lnTo>
                    <a:close/>
                  </a:path>
                </a:pathLst>
              </a:custGeom>
              <a:solidFill>
                <a:srgbClr val="FCDB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3" name="Freeform 148">
                <a:extLst>
                  <a:ext uri="{FF2B5EF4-FFF2-40B4-BE49-F238E27FC236}">
                    <a16:creationId xmlns:a16="http://schemas.microsoft.com/office/drawing/2014/main" id="{78A490A9-F0DE-4442-8882-4BA711AEFE98}"/>
                  </a:ext>
                </a:extLst>
              </p:cNvPr>
              <p:cNvSpPr>
                <a:spLocks/>
              </p:cNvSpPr>
              <p:nvPr/>
            </p:nvSpPr>
            <p:spPr bwMode="auto">
              <a:xfrm>
                <a:off x="3809" y="1514"/>
                <a:ext cx="86" cy="94"/>
              </a:xfrm>
              <a:custGeom>
                <a:avLst/>
                <a:gdLst>
                  <a:gd name="T0" fmla="*/ 9 w 86"/>
                  <a:gd name="T1" fmla="*/ 67 h 94"/>
                  <a:gd name="T2" fmla="*/ 9 w 86"/>
                  <a:gd name="T3" fmla="*/ 67 h 94"/>
                  <a:gd name="T4" fmla="*/ 23 w 86"/>
                  <a:gd name="T5" fmla="*/ 47 h 94"/>
                  <a:gd name="T6" fmla="*/ 37 w 86"/>
                  <a:gd name="T7" fmla="*/ 32 h 94"/>
                  <a:gd name="T8" fmla="*/ 45 w 86"/>
                  <a:gd name="T9" fmla="*/ 24 h 94"/>
                  <a:gd name="T10" fmla="*/ 52 w 86"/>
                  <a:gd name="T11" fmla="*/ 18 h 94"/>
                  <a:gd name="T12" fmla="*/ 52 w 86"/>
                  <a:gd name="T13" fmla="*/ 18 h 94"/>
                  <a:gd name="T14" fmla="*/ 65 w 86"/>
                  <a:gd name="T15" fmla="*/ 7 h 94"/>
                  <a:gd name="T16" fmla="*/ 71 w 86"/>
                  <a:gd name="T17" fmla="*/ 3 h 94"/>
                  <a:gd name="T18" fmla="*/ 76 w 86"/>
                  <a:gd name="T19" fmla="*/ 0 h 94"/>
                  <a:gd name="T20" fmla="*/ 79 w 86"/>
                  <a:gd name="T21" fmla="*/ 0 h 94"/>
                  <a:gd name="T22" fmla="*/ 81 w 86"/>
                  <a:gd name="T23" fmla="*/ 0 h 94"/>
                  <a:gd name="T24" fmla="*/ 83 w 86"/>
                  <a:gd name="T25" fmla="*/ 1 h 94"/>
                  <a:gd name="T26" fmla="*/ 84 w 86"/>
                  <a:gd name="T27" fmla="*/ 3 h 94"/>
                  <a:gd name="T28" fmla="*/ 85 w 86"/>
                  <a:gd name="T29" fmla="*/ 5 h 94"/>
                  <a:gd name="T30" fmla="*/ 86 w 86"/>
                  <a:gd name="T31" fmla="*/ 9 h 94"/>
                  <a:gd name="T32" fmla="*/ 86 w 86"/>
                  <a:gd name="T33" fmla="*/ 21 h 94"/>
                  <a:gd name="T34" fmla="*/ 86 w 86"/>
                  <a:gd name="T35" fmla="*/ 21 h 94"/>
                  <a:gd name="T36" fmla="*/ 85 w 86"/>
                  <a:gd name="T37" fmla="*/ 43 h 94"/>
                  <a:gd name="T38" fmla="*/ 85 w 86"/>
                  <a:gd name="T39" fmla="*/ 50 h 94"/>
                  <a:gd name="T40" fmla="*/ 83 w 86"/>
                  <a:gd name="T41" fmla="*/ 57 h 94"/>
                  <a:gd name="T42" fmla="*/ 81 w 86"/>
                  <a:gd name="T43" fmla="*/ 62 h 94"/>
                  <a:gd name="T44" fmla="*/ 78 w 86"/>
                  <a:gd name="T45" fmla="*/ 67 h 94"/>
                  <a:gd name="T46" fmla="*/ 74 w 86"/>
                  <a:gd name="T47" fmla="*/ 71 h 94"/>
                  <a:gd name="T48" fmla="*/ 67 w 86"/>
                  <a:gd name="T49" fmla="*/ 75 h 94"/>
                  <a:gd name="T50" fmla="*/ 67 w 86"/>
                  <a:gd name="T51" fmla="*/ 75 h 94"/>
                  <a:gd name="T52" fmla="*/ 60 w 86"/>
                  <a:gd name="T53" fmla="*/ 79 h 94"/>
                  <a:gd name="T54" fmla="*/ 52 w 86"/>
                  <a:gd name="T55" fmla="*/ 83 h 94"/>
                  <a:gd name="T56" fmla="*/ 35 w 86"/>
                  <a:gd name="T57" fmla="*/ 88 h 94"/>
                  <a:gd name="T58" fmla="*/ 21 w 86"/>
                  <a:gd name="T59" fmla="*/ 91 h 94"/>
                  <a:gd name="T60" fmla="*/ 10 w 86"/>
                  <a:gd name="T61" fmla="*/ 93 h 94"/>
                  <a:gd name="T62" fmla="*/ 10 w 86"/>
                  <a:gd name="T63" fmla="*/ 93 h 94"/>
                  <a:gd name="T64" fmla="*/ 6 w 86"/>
                  <a:gd name="T65" fmla="*/ 94 h 94"/>
                  <a:gd name="T66" fmla="*/ 3 w 86"/>
                  <a:gd name="T67" fmla="*/ 93 h 94"/>
                  <a:gd name="T68" fmla="*/ 1 w 86"/>
                  <a:gd name="T69" fmla="*/ 91 h 94"/>
                  <a:gd name="T70" fmla="*/ 0 w 86"/>
                  <a:gd name="T71" fmla="*/ 88 h 94"/>
                  <a:gd name="T72" fmla="*/ 0 w 86"/>
                  <a:gd name="T73" fmla="*/ 84 h 94"/>
                  <a:gd name="T74" fmla="*/ 2 w 86"/>
                  <a:gd name="T75" fmla="*/ 79 h 94"/>
                  <a:gd name="T76" fmla="*/ 5 w 86"/>
                  <a:gd name="T77" fmla="*/ 73 h 94"/>
                  <a:gd name="T78" fmla="*/ 9 w 86"/>
                  <a:gd name="T79" fmla="*/ 67 h 94"/>
                  <a:gd name="T80" fmla="*/ 9 w 86"/>
                  <a:gd name="T81" fmla="*/ 67 h 9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86" h="94">
                    <a:moveTo>
                      <a:pt x="9" y="67"/>
                    </a:moveTo>
                    <a:lnTo>
                      <a:pt x="9" y="67"/>
                    </a:lnTo>
                    <a:lnTo>
                      <a:pt x="23" y="47"/>
                    </a:lnTo>
                    <a:lnTo>
                      <a:pt x="37" y="32"/>
                    </a:lnTo>
                    <a:lnTo>
                      <a:pt x="45" y="24"/>
                    </a:lnTo>
                    <a:lnTo>
                      <a:pt x="52" y="18"/>
                    </a:lnTo>
                    <a:lnTo>
                      <a:pt x="65" y="7"/>
                    </a:lnTo>
                    <a:lnTo>
                      <a:pt x="71" y="3"/>
                    </a:lnTo>
                    <a:lnTo>
                      <a:pt x="76" y="0"/>
                    </a:lnTo>
                    <a:lnTo>
                      <a:pt x="79" y="0"/>
                    </a:lnTo>
                    <a:lnTo>
                      <a:pt x="81" y="0"/>
                    </a:lnTo>
                    <a:lnTo>
                      <a:pt x="83" y="1"/>
                    </a:lnTo>
                    <a:lnTo>
                      <a:pt x="84" y="3"/>
                    </a:lnTo>
                    <a:lnTo>
                      <a:pt x="85" y="5"/>
                    </a:lnTo>
                    <a:lnTo>
                      <a:pt x="86" y="9"/>
                    </a:lnTo>
                    <a:lnTo>
                      <a:pt x="86" y="21"/>
                    </a:lnTo>
                    <a:lnTo>
                      <a:pt x="85" y="43"/>
                    </a:lnTo>
                    <a:lnTo>
                      <a:pt x="85" y="50"/>
                    </a:lnTo>
                    <a:lnTo>
                      <a:pt x="83" y="57"/>
                    </a:lnTo>
                    <a:lnTo>
                      <a:pt x="81" y="62"/>
                    </a:lnTo>
                    <a:lnTo>
                      <a:pt x="78" y="67"/>
                    </a:lnTo>
                    <a:lnTo>
                      <a:pt x="74" y="71"/>
                    </a:lnTo>
                    <a:lnTo>
                      <a:pt x="67" y="75"/>
                    </a:lnTo>
                    <a:lnTo>
                      <a:pt x="60" y="79"/>
                    </a:lnTo>
                    <a:lnTo>
                      <a:pt x="52" y="83"/>
                    </a:lnTo>
                    <a:lnTo>
                      <a:pt x="35" y="88"/>
                    </a:lnTo>
                    <a:lnTo>
                      <a:pt x="21" y="91"/>
                    </a:lnTo>
                    <a:lnTo>
                      <a:pt x="10" y="93"/>
                    </a:lnTo>
                    <a:lnTo>
                      <a:pt x="6" y="94"/>
                    </a:lnTo>
                    <a:lnTo>
                      <a:pt x="3" y="93"/>
                    </a:lnTo>
                    <a:lnTo>
                      <a:pt x="1" y="91"/>
                    </a:lnTo>
                    <a:lnTo>
                      <a:pt x="0" y="88"/>
                    </a:lnTo>
                    <a:lnTo>
                      <a:pt x="0" y="84"/>
                    </a:lnTo>
                    <a:lnTo>
                      <a:pt x="2" y="79"/>
                    </a:lnTo>
                    <a:lnTo>
                      <a:pt x="5" y="73"/>
                    </a:lnTo>
                    <a:lnTo>
                      <a:pt x="9" y="67"/>
                    </a:lnTo>
                    <a:close/>
                  </a:path>
                </a:pathLst>
              </a:custGeom>
              <a:solidFill>
                <a:srgbClr val="517B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4" name="Freeform 149">
                <a:extLst>
                  <a:ext uri="{FF2B5EF4-FFF2-40B4-BE49-F238E27FC236}">
                    <a16:creationId xmlns:a16="http://schemas.microsoft.com/office/drawing/2014/main" id="{BE889D90-535B-467A-8E27-6E7BFF249435}"/>
                  </a:ext>
                </a:extLst>
              </p:cNvPr>
              <p:cNvSpPr>
                <a:spLocks/>
              </p:cNvSpPr>
              <p:nvPr/>
            </p:nvSpPr>
            <p:spPr bwMode="auto">
              <a:xfrm>
                <a:off x="3811" y="1516"/>
                <a:ext cx="82" cy="90"/>
              </a:xfrm>
              <a:custGeom>
                <a:avLst/>
                <a:gdLst>
                  <a:gd name="T0" fmla="*/ 82 w 82"/>
                  <a:gd name="T1" fmla="*/ 20 h 90"/>
                  <a:gd name="T2" fmla="*/ 82 w 82"/>
                  <a:gd name="T3" fmla="*/ 20 h 90"/>
                  <a:gd name="T4" fmla="*/ 81 w 82"/>
                  <a:gd name="T5" fmla="*/ 41 h 90"/>
                  <a:gd name="T6" fmla="*/ 81 w 82"/>
                  <a:gd name="T7" fmla="*/ 48 h 90"/>
                  <a:gd name="T8" fmla="*/ 80 w 82"/>
                  <a:gd name="T9" fmla="*/ 54 h 90"/>
                  <a:gd name="T10" fmla="*/ 78 w 82"/>
                  <a:gd name="T11" fmla="*/ 59 h 90"/>
                  <a:gd name="T12" fmla="*/ 75 w 82"/>
                  <a:gd name="T13" fmla="*/ 63 h 90"/>
                  <a:gd name="T14" fmla="*/ 70 w 82"/>
                  <a:gd name="T15" fmla="*/ 68 h 90"/>
                  <a:gd name="T16" fmla="*/ 64 w 82"/>
                  <a:gd name="T17" fmla="*/ 72 h 90"/>
                  <a:gd name="T18" fmla="*/ 64 w 82"/>
                  <a:gd name="T19" fmla="*/ 72 h 90"/>
                  <a:gd name="T20" fmla="*/ 57 w 82"/>
                  <a:gd name="T21" fmla="*/ 76 h 90"/>
                  <a:gd name="T22" fmla="*/ 49 w 82"/>
                  <a:gd name="T23" fmla="*/ 79 h 90"/>
                  <a:gd name="T24" fmla="*/ 34 w 82"/>
                  <a:gd name="T25" fmla="*/ 84 h 90"/>
                  <a:gd name="T26" fmla="*/ 20 w 82"/>
                  <a:gd name="T27" fmla="*/ 87 h 90"/>
                  <a:gd name="T28" fmla="*/ 10 w 82"/>
                  <a:gd name="T29" fmla="*/ 89 h 90"/>
                  <a:gd name="T30" fmla="*/ 10 w 82"/>
                  <a:gd name="T31" fmla="*/ 89 h 90"/>
                  <a:gd name="T32" fmla="*/ 6 w 82"/>
                  <a:gd name="T33" fmla="*/ 90 h 90"/>
                  <a:gd name="T34" fmla="*/ 3 w 82"/>
                  <a:gd name="T35" fmla="*/ 89 h 90"/>
                  <a:gd name="T36" fmla="*/ 1 w 82"/>
                  <a:gd name="T37" fmla="*/ 87 h 90"/>
                  <a:gd name="T38" fmla="*/ 0 w 82"/>
                  <a:gd name="T39" fmla="*/ 84 h 90"/>
                  <a:gd name="T40" fmla="*/ 0 w 82"/>
                  <a:gd name="T41" fmla="*/ 81 h 90"/>
                  <a:gd name="T42" fmla="*/ 1 w 82"/>
                  <a:gd name="T43" fmla="*/ 76 h 90"/>
                  <a:gd name="T44" fmla="*/ 4 w 82"/>
                  <a:gd name="T45" fmla="*/ 70 h 90"/>
                  <a:gd name="T46" fmla="*/ 9 w 82"/>
                  <a:gd name="T47" fmla="*/ 63 h 90"/>
                  <a:gd name="T48" fmla="*/ 9 w 82"/>
                  <a:gd name="T49" fmla="*/ 63 h 90"/>
                  <a:gd name="T50" fmla="*/ 22 w 82"/>
                  <a:gd name="T51" fmla="*/ 45 h 90"/>
                  <a:gd name="T52" fmla="*/ 35 w 82"/>
                  <a:gd name="T53" fmla="*/ 30 h 90"/>
                  <a:gd name="T54" fmla="*/ 43 w 82"/>
                  <a:gd name="T55" fmla="*/ 23 h 90"/>
                  <a:gd name="T56" fmla="*/ 49 w 82"/>
                  <a:gd name="T57" fmla="*/ 18 h 90"/>
                  <a:gd name="T58" fmla="*/ 49 w 82"/>
                  <a:gd name="T59" fmla="*/ 18 h 90"/>
                  <a:gd name="T60" fmla="*/ 62 w 82"/>
                  <a:gd name="T61" fmla="*/ 7 h 90"/>
                  <a:gd name="T62" fmla="*/ 68 w 82"/>
                  <a:gd name="T63" fmla="*/ 3 h 90"/>
                  <a:gd name="T64" fmla="*/ 73 w 82"/>
                  <a:gd name="T65" fmla="*/ 0 h 90"/>
                  <a:gd name="T66" fmla="*/ 75 w 82"/>
                  <a:gd name="T67" fmla="*/ 0 h 90"/>
                  <a:gd name="T68" fmla="*/ 77 w 82"/>
                  <a:gd name="T69" fmla="*/ 0 h 90"/>
                  <a:gd name="T70" fmla="*/ 79 w 82"/>
                  <a:gd name="T71" fmla="*/ 1 h 90"/>
                  <a:gd name="T72" fmla="*/ 80 w 82"/>
                  <a:gd name="T73" fmla="*/ 3 h 90"/>
                  <a:gd name="T74" fmla="*/ 81 w 82"/>
                  <a:gd name="T75" fmla="*/ 5 h 90"/>
                  <a:gd name="T76" fmla="*/ 82 w 82"/>
                  <a:gd name="T77" fmla="*/ 10 h 90"/>
                  <a:gd name="T78" fmla="*/ 82 w 82"/>
                  <a:gd name="T79" fmla="*/ 20 h 90"/>
                  <a:gd name="T80" fmla="*/ 82 w 82"/>
                  <a:gd name="T81" fmla="*/ 20 h 9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82" h="90">
                    <a:moveTo>
                      <a:pt x="82" y="20"/>
                    </a:moveTo>
                    <a:lnTo>
                      <a:pt x="82" y="20"/>
                    </a:lnTo>
                    <a:lnTo>
                      <a:pt x="81" y="41"/>
                    </a:lnTo>
                    <a:lnTo>
                      <a:pt x="81" y="48"/>
                    </a:lnTo>
                    <a:lnTo>
                      <a:pt x="80" y="54"/>
                    </a:lnTo>
                    <a:lnTo>
                      <a:pt x="78" y="59"/>
                    </a:lnTo>
                    <a:lnTo>
                      <a:pt x="75" y="63"/>
                    </a:lnTo>
                    <a:lnTo>
                      <a:pt x="70" y="68"/>
                    </a:lnTo>
                    <a:lnTo>
                      <a:pt x="64" y="72"/>
                    </a:lnTo>
                    <a:lnTo>
                      <a:pt x="57" y="76"/>
                    </a:lnTo>
                    <a:lnTo>
                      <a:pt x="49" y="79"/>
                    </a:lnTo>
                    <a:lnTo>
                      <a:pt x="34" y="84"/>
                    </a:lnTo>
                    <a:lnTo>
                      <a:pt x="20" y="87"/>
                    </a:lnTo>
                    <a:lnTo>
                      <a:pt x="10" y="89"/>
                    </a:lnTo>
                    <a:lnTo>
                      <a:pt x="6" y="90"/>
                    </a:lnTo>
                    <a:lnTo>
                      <a:pt x="3" y="89"/>
                    </a:lnTo>
                    <a:lnTo>
                      <a:pt x="1" y="87"/>
                    </a:lnTo>
                    <a:lnTo>
                      <a:pt x="0" y="84"/>
                    </a:lnTo>
                    <a:lnTo>
                      <a:pt x="0" y="81"/>
                    </a:lnTo>
                    <a:lnTo>
                      <a:pt x="1" y="76"/>
                    </a:lnTo>
                    <a:lnTo>
                      <a:pt x="4" y="70"/>
                    </a:lnTo>
                    <a:lnTo>
                      <a:pt x="9" y="63"/>
                    </a:lnTo>
                    <a:lnTo>
                      <a:pt x="22" y="45"/>
                    </a:lnTo>
                    <a:lnTo>
                      <a:pt x="35" y="30"/>
                    </a:lnTo>
                    <a:lnTo>
                      <a:pt x="43" y="23"/>
                    </a:lnTo>
                    <a:lnTo>
                      <a:pt x="49" y="18"/>
                    </a:lnTo>
                    <a:lnTo>
                      <a:pt x="62" y="7"/>
                    </a:lnTo>
                    <a:lnTo>
                      <a:pt x="68" y="3"/>
                    </a:lnTo>
                    <a:lnTo>
                      <a:pt x="73" y="0"/>
                    </a:lnTo>
                    <a:lnTo>
                      <a:pt x="75" y="0"/>
                    </a:lnTo>
                    <a:lnTo>
                      <a:pt x="77" y="0"/>
                    </a:lnTo>
                    <a:lnTo>
                      <a:pt x="79" y="1"/>
                    </a:lnTo>
                    <a:lnTo>
                      <a:pt x="80" y="3"/>
                    </a:lnTo>
                    <a:lnTo>
                      <a:pt x="81" y="5"/>
                    </a:lnTo>
                    <a:lnTo>
                      <a:pt x="82" y="10"/>
                    </a:lnTo>
                    <a:lnTo>
                      <a:pt x="82" y="20"/>
                    </a:lnTo>
                    <a:close/>
                  </a:path>
                </a:pathLst>
              </a:custGeom>
              <a:solidFill>
                <a:srgbClr val="6D8A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5" name="Freeform 150">
                <a:extLst>
                  <a:ext uri="{FF2B5EF4-FFF2-40B4-BE49-F238E27FC236}">
                    <a16:creationId xmlns:a16="http://schemas.microsoft.com/office/drawing/2014/main" id="{5AE3C1CA-15AA-4AEE-B14A-545196A3C51C}"/>
                  </a:ext>
                </a:extLst>
              </p:cNvPr>
              <p:cNvSpPr>
                <a:spLocks/>
              </p:cNvSpPr>
              <p:nvPr/>
            </p:nvSpPr>
            <p:spPr bwMode="auto">
              <a:xfrm>
                <a:off x="3812" y="1518"/>
                <a:ext cx="79" cy="86"/>
              </a:xfrm>
              <a:custGeom>
                <a:avLst/>
                <a:gdLst>
                  <a:gd name="T0" fmla="*/ 79 w 79"/>
                  <a:gd name="T1" fmla="*/ 19 h 86"/>
                  <a:gd name="T2" fmla="*/ 79 w 79"/>
                  <a:gd name="T3" fmla="*/ 19 h 86"/>
                  <a:gd name="T4" fmla="*/ 79 w 79"/>
                  <a:gd name="T5" fmla="*/ 39 h 86"/>
                  <a:gd name="T6" fmla="*/ 78 w 79"/>
                  <a:gd name="T7" fmla="*/ 46 h 86"/>
                  <a:gd name="T8" fmla="*/ 77 w 79"/>
                  <a:gd name="T9" fmla="*/ 52 h 86"/>
                  <a:gd name="T10" fmla="*/ 75 w 79"/>
                  <a:gd name="T11" fmla="*/ 56 h 86"/>
                  <a:gd name="T12" fmla="*/ 72 w 79"/>
                  <a:gd name="T13" fmla="*/ 60 h 86"/>
                  <a:gd name="T14" fmla="*/ 68 w 79"/>
                  <a:gd name="T15" fmla="*/ 65 h 86"/>
                  <a:gd name="T16" fmla="*/ 62 w 79"/>
                  <a:gd name="T17" fmla="*/ 69 h 86"/>
                  <a:gd name="T18" fmla="*/ 62 w 79"/>
                  <a:gd name="T19" fmla="*/ 69 h 86"/>
                  <a:gd name="T20" fmla="*/ 55 w 79"/>
                  <a:gd name="T21" fmla="*/ 72 h 86"/>
                  <a:gd name="T22" fmla="*/ 48 w 79"/>
                  <a:gd name="T23" fmla="*/ 75 h 86"/>
                  <a:gd name="T24" fmla="*/ 33 w 79"/>
                  <a:gd name="T25" fmla="*/ 80 h 86"/>
                  <a:gd name="T26" fmla="*/ 20 w 79"/>
                  <a:gd name="T27" fmla="*/ 83 h 86"/>
                  <a:gd name="T28" fmla="*/ 10 w 79"/>
                  <a:gd name="T29" fmla="*/ 85 h 86"/>
                  <a:gd name="T30" fmla="*/ 10 w 79"/>
                  <a:gd name="T31" fmla="*/ 85 h 86"/>
                  <a:gd name="T32" fmla="*/ 6 w 79"/>
                  <a:gd name="T33" fmla="*/ 86 h 86"/>
                  <a:gd name="T34" fmla="*/ 3 w 79"/>
                  <a:gd name="T35" fmla="*/ 85 h 86"/>
                  <a:gd name="T36" fmla="*/ 1 w 79"/>
                  <a:gd name="T37" fmla="*/ 83 h 86"/>
                  <a:gd name="T38" fmla="*/ 0 w 79"/>
                  <a:gd name="T39" fmla="*/ 80 h 86"/>
                  <a:gd name="T40" fmla="*/ 1 w 79"/>
                  <a:gd name="T41" fmla="*/ 77 h 86"/>
                  <a:gd name="T42" fmla="*/ 2 w 79"/>
                  <a:gd name="T43" fmla="*/ 72 h 86"/>
                  <a:gd name="T44" fmla="*/ 5 w 79"/>
                  <a:gd name="T45" fmla="*/ 67 h 86"/>
                  <a:gd name="T46" fmla="*/ 9 w 79"/>
                  <a:gd name="T47" fmla="*/ 60 h 86"/>
                  <a:gd name="T48" fmla="*/ 9 w 79"/>
                  <a:gd name="T49" fmla="*/ 60 h 86"/>
                  <a:gd name="T50" fmla="*/ 22 w 79"/>
                  <a:gd name="T51" fmla="*/ 43 h 86"/>
                  <a:gd name="T52" fmla="*/ 34 w 79"/>
                  <a:gd name="T53" fmla="*/ 29 h 86"/>
                  <a:gd name="T54" fmla="*/ 42 w 79"/>
                  <a:gd name="T55" fmla="*/ 22 h 86"/>
                  <a:gd name="T56" fmla="*/ 48 w 79"/>
                  <a:gd name="T57" fmla="*/ 17 h 86"/>
                  <a:gd name="T58" fmla="*/ 48 w 79"/>
                  <a:gd name="T59" fmla="*/ 17 h 86"/>
                  <a:gd name="T60" fmla="*/ 60 w 79"/>
                  <a:gd name="T61" fmla="*/ 8 h 86"/>
                  <a:gd name="T62" fmla="*/ 66 w 79"/>
                  <a:gd name="T63" fmla="*/ 3 h 86"/>
                  <a:gd name="T64" fmla="*/ 71 w 79"/>
                  <a:gd name="T65" fmla="*/ 0 h 86"/>
                  <a:gd name="T66" fmla="*/ 73 w 79"/>
                  <a:gd name="T67" fmla="*/ 0 h 86"/>
                  <a:gd name="T68" fmla="*/ 75 w 79"/>
                  <a:gd name="T69" fmla="*/ 0 h 86"/>
                  <a:gd name="T70" fmla="*/ 76 w 79"/>
                  <a:gd name="T71" fmla="*/ 1 h 86"/>
                  <a:gd name="T72" fmla="*/ 78 w 79"/>
                  <a:gd name="T73" fmla="*/ 3 h 86"/>
                  <a:gd name="T74" fmla="*/ 79 w 79"/>
                  <a:gd name="T75" fmla="*/ 5 h 86"/>
                  <a:gd name="T76" fmla="*/ 79 w 79"/>
                  <a:gd name="T77" fmla="*/ 9 h 86"/>
                  <a:gd name="T78" fmla="*/ 79 w 79"/>
                  <a:gd name="T79" fmla="*/ 19 h 86"/>
                  <a:gd name="T80" fmla="*/ 79 w 79"/>
                  <a:gd name="T81" fmla="*/ 19 h 8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9" h="86">
                    <a:moveTo>
                      <a:pt x="79" y="19"/>
                    </a:moveTo>
                    <a:lnTo>
                      <a:pt x="79" y="19"/>
                    </a:lnTo>
                    <a:lnTo>
                      <a:pt x="79" y="39"/>
                    </a:lnTo>
                    <a:lnTo>
                      <a:pt x="78" y="46"/>
                    </a:lnTo>
                    <a:lnTo>
                      <a:pt x="77" y="52"/>
                    </a:lnTo>
                    <a:lnTo>
                      <a:pt x="75" y="56"/>
                    </a:lnTo>
                    <a:lnTo>
                      <a:pt x="72" y="60"/>
                    </a:lnTo>
                    <a:lnTo>
                      <a:pt x="68" y="65"/>
                    </a:lnTo>
                    <a:lnTo>
                      <a:pt x="62" y="69"/>
                    </a:lnTo>
                    <a:lnTo>
                      <a:pt x="55" y="72"/>
                    </a:lnTo>
                    <a:lnTo>
                      <a:pt x="48" y="75"/>
                    </a:lnTo>
                    <a:lnTo>
                      <a:pt x="33" y="80"/>
                    </a:lnTo>
                    <a:lnTo>
                      <a:pt x="20" y="83"/>
                    </a:lnTo>
                    <a:lnTo>
                      <a:pt x="10" y="85"/>
                    </a:lnTo>
                    <a:lnTo>
                      <a:pt x="6" y="86"/>
                    </a:lnTo>
                    <a:lnTo>
                      <a:pt x="3" y="85"/>
                    </a:lnTo>
                    <a:lnTo>
                      <a:pt x="1" y="83"/>
                    </a:lnTo>
                    <a:lnTo>
                      <a:pt x="0" y="80"/>
                    </a:lnTo>
                    <a:lnTo>
                      <a:pt x="1" y="77"/>
                    </a:lnTo>
                    <a:lnTo>
                      <a:pt x="2" y="72"/>
                    </a:lnTo>
                    <a:lnTo>
                      <a:pt x="5" y="67"/>
                    </a:lnTo>
                    <a:lnTo>
                      <a:pt x="9" y="60"/>
                    </a:lnTo>
                    <a:lnTo>
                      <a:pt x="22" y="43"/>
                    </a:lnTo>
                    <a:lnTo>
                      <a:pt x="34" y="29"/>
                    </a:lnTo>
                    <a:lnTo>
                      <a:pt x="42" y="22"/>
                    </a:lnTo>
                    <a:lnTo>
                      <a:pt x="48" y="17"/>
                    </a:lnTo>
                    <a:lnTo>
                      <a:pt x="60" y="8"/>
                    </a:lnTo>
                    <a:lnTo>
                      <a:pt x="66" y="3"/>
                    </a:lnTo>
                    <a:lnTo>
                      <a:pt x="71" y="0"/>
                    </a:lnTo>
                    <a:lnTo>
                      <a:pt x="73" y="0"/>
                    </a:lnTo>
                    <a:lnTo>
                      <a:pt x="75" y="0"/>
                    </a:lnTo>
                    <a:lnTo>
                      <a:pt x="76" y="1"/>
                    </a:lnTo>
                    <a:lnTo>
                      <a:pt x="78" y="3"/>
                    </a:lnTo>
                    <a:lnTo>
                      <a:pt x="79" y="5"/>
                    </a:lnTo>
                    <a:lnTo>
                      <a:pt x="79" y="9"/>
                    </a:lnTo>
                    <a:lnTo>
                      <a:pt x="79" y="19"/>
                    </a:lnTo>
                    <a:close/>
                  </a:path>
                </a:pathLst>
              </a:custGeom>
              <a:solidFill>
                <a:srgbClr val="8997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6" name="Freeform 151">
                <a:extLst>
                  <a:ext uri="{FF2B5EF4-FFF2-40B4-BE49-F238E27FC236}">
                    <a16:creationId xmlns:a16="http://schemas.microsoft.com/office/drawing/2014/main" id="{6A2439A5-C510-4D24-A3DE-E76B0BB38430}"/>
                  </a:ext>
                </a:extLst>
              </p:cNvPr>
              <p:cNvSpPr>
                <a:spLocks/>
              </p:cNvSpPr>
              <p:nvPr/>
            </p:nvSpPr>
            <p:spPr bwMode="auto">
              <a:xfrm>
                <a:off x="3814" y="1520"/>
                <a:ext cx="76" cy="81"/>
              </a:xfrm>
              <a:custGeom>
                <a:avLst/>
                <a:gdLst>
                  <a:gd name="T0" fmla="*/ 76 w 76"/>
                  <a:gd name="T1" fmla="*/ 18 h 81"/>
                  <a:gd name="T2" fmla="*/ 76 w 76"/>
                  <a:gd name="T3" fmla="*/ 18 h 81"/>
                  <a:gd name="T4" fmla="*/ 75 w 76"/>
                  <a:gd name="T5" fmla="*/ 37 h 81"/>
                  <a:gd name="T6" fmla="*/ 74 w 76"/>
                  <a:gd name="T7" fmla="*/ 44 h 81"/>
                  <a:gd name="T8" fmla="*/ 73 w 76"/>
                  <a:gd name="T9" fmla="*/ 49 h 81"/>
                  <a:gd name="T10" fmla="*/ 72 w 76"/>
                  <a:gd name="T11" fmla="*/ 54 h 81"/>
                  <a:gd name="T12" fmla="*/ 69 w 76"/>
                  <a:gd name="T13" fmla="*/ 58 h 81"/>
                  <a:gd name="T14" fmla="*/ 65 w 76"/>
                  <a:gd name="T15" fmla="*/ 62 h 81"/>
                  <a:gd name="T16" fmla="*/ 59 w 76"/>
                  <a:gd name="T17" fmla="*/ 66 h 81"/>
                  <a:gd name="T18" fmla="*/ 59 w 76"/>
                  <a:gd name="T19" fmla="*/ 66 h 81"/>
                  <a:gd name="T20" fmla="*/ 46 w 76"/>
                  <a:gd name="T21" fmla="*/ 72 h 81"/>
                  <a:gd name="T22" fmla="*/ 31 w 76"/>
                  <a:gd name="T23" fmla="*/ 76 h 81"/>
                  <a:gd name="T24" fmla="*/ 19 w 76"/>
                  <a:gd name="T25" fmla="*/ 79 h 81"/>
                  <a:gd name="T26" fmla="*/ 9 w 76"/>
                  <a:gd name="T27" fmla="*/ 81 h 81"/>
                  <a:gd name="T28" fmla="*/ 9 w 76"/>
                  <a:gd name="T29" fmla="*/ 81 h 81"/>
                  <a:gd name="T30" fmla="*/ 6 w 76"/>
                  <a:gd name="T31" fmla="*/ 81 h 81"/>
                  <a:gd name="T32" fmla="*/ 3 w 76"/>
                  <a:gd name="T33" fmla="*/ 81 h 81"/>
                  <a:gd name="T34" fmla="*/ 1 w 76"/>
                  <a:gd name="T35" fmla="*/ 79 h 81"/>
                  <a:gd name="T36" fmla="*/ 0 w 76"/>
                  <a:gd name="T37" fmla="*/ 77 h 81"/>
                  <a:gd name="T38" fmla="*/ 1 w 76"/>
                  <a:gd name="T39" fmla="*/ 73 h 81"/>
                  <a:gd name="T40" fmla="*/ 2 w 76"/>
                  <a:gd name="T41" fmla="*/ 69 h 81"/>
                  <a:gd name="T42" fmla="*/ 5 w 76"/>
                  <a:gd name="T43" fmla="*/ 64 h 81"/>
                  <a:gd name="T44" fmla="*/ 9 w 76"/>
                  <a:gd name="T45" fmla="*/ 57 h 81"/>
                  <a:gd name="T46" fmla="*/ 9 w 76"/>
                  <a:gd name="T47" fmla="*/ 57 h 81"/>
                  <a:gd name="T48" fmla="*/ 21 w 76"/>
                  <a:gd name="T49" fmla="*/ 41 h 81"/>
                  <a:gd name="T50" fmla="*/ 32 w 76"/>
                  <a:gd name="T51" fmla="*/ 28 h 81"/>
                  <a:gd name="T52" fmla="*/ 40 w 76"/>
                  <a:gd name="T53" fmla="*/ 21 h 81"/>
                  <a:gd name="T54" fmla="*/ 46 w 76"/>
                  <a:gd name="T55" fmla="*/ 16 h 81"/>
                  <a:gd name="T56" fmla="*/ 46 w 76"/>
                  <a:gd name="T57" fmla="*/ 16 h 81"/>
                  <a:gd name="T58" fmla="*/ 57 w 76"/>
                  <a:gd name="T59" fmla="*/ 7 h 81"/>
                  <a:gd name="T60" fmla="*/ 62 w 76"/>
                  <a:gd name="T61" fmla="*/ 3 h 81"/>
                  <a:gd name="T62" fmla="*/ 67 w 76"/>
                  <a:gd name="T63" fmla="*/ 0 h 81"/>
                  <a:gd name="T64" fmla="*/ 71 w 76"/>
                  <a:gd name="T65" fmla="*/ 0 h 81"/>
                  <a:gd name="T66" fmla="*/ 72 w 76"/>
                  <a:gd name="T67" fmla="*/ 1 h 81"/>
                  <a:gd name="T68" fmla="*/ 74 w 76"/>
                  <a:gd name="T69" fmla="*/ 3 h 81"/>
                  <a:gd name="T70" fmla="*/ 75 w 76"/>
                  <a:gd name="T71" fmla="*/ 9 h 81"/>
                  <a:gd name="T72" fmla="*/ 76 w 76"/>
                  <a:gd name="T73" fmla="*/ 18 h 81"/>
                  <a:gd name="T74" fmla="*/ 76 w 76"/>
                  <a:gd name="T75" fmla="*/ 18 h 8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6" h="81">
                    <a:moveTo>
                      <a:pt x="76" y="18"/>
                    </a:moveTo>
                    <a:lnTo>
                      <a:pt x="76" y="18"/>
                    </a:lnTo>
                    <a:lnTo>
                      <a:pt x="75" y="37"/>
                    </a:lnTo>
                    <a:lnTo>
                      <a:pt x="74" y="44"/>
                    </a:lnTo>
                    <a:lnTo>
                      <a:pt x="73" y="49"/>
                    </a:lnTo>
                    <a:lnTo>
                      <a:pt x="72" y="54"/>
                    </a:lnTo>
                    <a:lnTo>
                      <a:pt x="69" y="58"/>
                    </a:lnTo>
                    <a:lnTo>
                      <a:pt x="65" y="62"/>
                    </a:lnTo>
                    <a:lnTo>
                      <a:pt x="59" y="66"/>
                    </a:lnTo>
                    <a:lnTo>
                      <a:pt x="46" y="72"/>
                    </a:lnTo>
                    <a:lnTo>
                      <a:pt x="31" y="76"/>
                    </a:lnTo>
                    <a:lnTo>
                      <a:pt x="19" y="79"/>
                    </a:lnTo>
                    <a:lnTo>
                      <a:pt x="9" y="81"/>
                    </a:lnTo>
                    <a:lnTo>
                      <a:pt x="6" y="81"/>
                    </a:lnTo>
                    <a:lnTo>
                      <a:pt x="3" y="81"/>
                    </a:lnTo>
                    <a:lnTo>
                      <a:pt x="1" y="79"/>
                    </a:lnTo>
                    <a:lnTo>
                      <a:pt x="0" y="77"/>
                    </a:lnTo>
                    <a:lnTo>
                      <a:pt x="1" y="73"/>
                    </a:lnTo>
                    <a:lnTo>
                      <a:pt x="2" y="69"/>
                    </a:lnTo>
                    <a:lnTo>
                      <a:pt x="5" y="64"/>
                    </a:lnTo>
                    <a:lnTo>
                      <a:pt x="9" y="57"/>
                    </a:lnTo>
                    <a:lnTo>
                      <a:pt x="21" y="41"/>
                    </a:lnTo>
                    <a:lnTo>
                      <a:pt x="32" y="28"/>
                    </a:lnTo>
                    <a:lnTo>
                      <a:pt x="40" y="21"/>
                    </a:lnTo>
                    <a:lnTo>
                      <a:pt x="46" y="16"/>
                    </a:lnTo>
                    <a:lnTo>
                      <a:pt x="57" y="7"/>
                    </a:lnTo>
                    <a:lnTo>
                      <a:pt x="62" y="3"/>
                    </a:lnTo>
                    <a:lnTo>
                      <a:pt x="67" y="0"/>
                    </a:lnTo>
                    <a:lnTo>
                      <a:pt x="71" y="0"/>
                    </a:lnTo>
                    <a:lnTo>
                      <a:pt x="72" y="1"/>
                    </a:lnTo>
                    <a:lnTo>
                      <a:pt x="74" y="3"/>
                    </a:lnTo>
                    <a:lnTo>
                      <a:pt x="75" y="9"/>
                    </a:lnTo>
                    <a:lnTo>
                      <a:pt x="76" y="18"/>
                    </a:lnTo>
                    <a:close/>
                  </a:path>
                </a:pathLst>
              </a:custGeom>
              <a:solidFill>
                <a:srgbClr val="A6A7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7" name="Freeform 152">
                <a:extLst>
                  <a:ext uri="{FF2B5EF4-FFF2-40B4-BE49-F238E27FC236}">
                    <a16:creationId xmlns:a16="http://schemas.microsoft.com/office/drawing/2014/main" id="{00999B1D-B7D6-42B7-B1D1-33C41D4B9A33}"/>
                  </a:ext>
                </a:extLst>
              </p:cNvPr>
              <p:cNvSpPr>
                <a:spLocks/>
              </p:cNvSpPr>
              <p:nvPr/>
            </p:nvSpPr>
            <p:spPr bwMode="auto">
              <a:xfrm>
                <a:off x="3816" y="1522"/>
                <a:ext cx="72" cy="77"/>
              </a:xfrm>
              <a:custGeom>
                <a:avLst/>
                <a:gdLst>
                  <a:gd name="T0" fmla="*/ 72 w 72"/>
                  <a:gd name="T1" fmla="*/ 18 h 77"/>
                  <a:gd name="T2" fmla="*/ 72 w 72"/>
                  <a:gd name="T3" fmla="*/ 18 h 77"/>
                  <a:gd name="T4" fmla="*/ 71 w 72"/>
                  <a:gd name="T5" fmla="*/ 35 h 77"/>
                  <a:gd name="T6" fmla="*/ 70 w 72"/>
                  <a:gd name="T7" fmla="*/ 42 h 77"/>
                  <a:gd name="T8" fmla="*/ 70 w 72"/>
                  <a:gd name="T9" fmla="*/ 47 h 77"/>
                  <a:gd name="T10" fmla="*/ 68 w 72"/>
                  <a:gd name="T11" fmla="*/ 51 h 77"/>
                  <a:gd name="T12" fmla="*/ 65 w 72"/>
                  <a:gd name="T13" fmla="*/ 55 h 77"/>
                  <a:gd name="T14" fmla="*/ 61 w 72"/>
                  <a:gd name="T15" fmla="*/ 59 h 77"/>
                  <a:gd name="T16" fmla="*/ 56 w 72"/>
                  <a:gd name="T17" fmla="*/ 62 h 77"/>
                  <a:gd name="T18" fmla="*/ 56 w 72"/>
                  <a:gd name="T19" fmla="*/ 62 h 77"/>
                  <a:gd name="T20" fmla="*/ 43 w 72"/>
                  <a:gd name="T21" fmla="*/ 68 h 77"/>
                  <a:gd name="T22" fmla="*/ 30 w 72"/>
                  <a:gd name="T23" fmla="*/ 72 h 77"/>
                  <a:gd name="T24" fmla="*/ 9 w 72"/>
                  <a:gd name="T25" fmla="*/ 77 h 77"/>
                  <a:gd name="T26" fmla="*/ 9 w 72"/>
                  <a:gd name="T27" fmla="*/ 77 h 77"/>
                  <a:gd name="T28" fmla="*/ 5 w 72"/>
                  <a:gd name="T29" fmla="*/ 77 h 77"/>
                  <a:gd name="T30" fmla="*/ 3 w 72"/>
                  <a:gd name="T31" fmla="*/ 77 h 77"/>
                  <a:gd name="T32" fmla="*/ 1 w 72"/>
                  <a:gd name="T33" fmla="*/ 75 h 77"/>
                  <a:gd name="T34" fmla="*/ 0 w 72"/>
                  <a:gd name="T35" fmla="*/ 73 h 77"/>
                  <a:gd name="T36" fmla="*/ 0 w 72"/>
                  <a:gd name="T37" fmla="*/ 69 h 77"/>
                  <a:gd name="T38" fmla="*/ 2 w 72"/>
                  <a:gd name="T39" fmla="*/ 65 h 77"/>
                  <a:gd name="T40" fmla="*/ 4 w 72"/>
                  <a:gd name="T41" fmla="*/ 61 h 77"/>
                  <a:gd name="T42" fmla="*/ 8 w 72"/>
                  <a:gd name="T43" fmla="*/ 54 h 77"/>
                  <a:gd name="T44" fmla="*/ 8 w 72"/>
                  <a:gd name="T45" fmla="*/ 54 h 77"/>
                  <a:gd name="T46" fmla="*/ 20 w 72"/>
                  <a:gd name="T47" fmla="*/ 39 h 77"/>
                  <a:gd name="T48" fmla="*/ 31 w 72"/>
                  <a:gd name="T49" fmla="*/ 26 h 77"/>
                  <a:gd name="T50" fmla="*/ 37 w 72"/>
                  <a:gd name="T51" fmla="*/ 20 h 77"/>
                  <a:gd name="T52" fmla="*/ 43 w 72"/>
                  <a:gd name="T53" fmla="*/ 16 h 77"/>
                  <a:gd name="T54" fmla="*/ 43 w 72"/>
                  <a:gd name="T55" fmla="*/ 16 h 77"/>
                  <a:gd name="T56" fmla="*/ 54 w 72"/>
                  <a:gd name="T57" fmla="*/ 7 h 77"/>
                  <a:gd name="T58" fmla="*/ 59 w 72"/>
                  <a:gd name="T59" fmla="*/ 4 h 77"/>
                  <a:gd name="T60" fmla="*/ 64 w 72"/>
                  <a:gd name="T61" fmla="*/ 1 h 77"/>
                  <a:gd name="T62" fmla="*/ 67 w 72"/>
                  <a:gd name="T63" fmla="*/ 0 h 77"/>
                  <a:gd name="T64" fmla="*/ 69 w 72"/>
                  <a:gd name="T65" fmla="*/ 1 h 77"/>
                  <a:gd name="T66" fmla="*/ 70 w 72"/>
                  <a:gd name="T67" fmla="*/ 4 h 77"/>
                  <a:gd name="T68" fmla="*/ 72 w 72"/>
                  <a:gd name="T69" fmla="*/ 9 h 77"/>
                  <a:gd name="T70" fmla="*/ 72 w 72"/>
                  <a:gd name="T71" fmla="*/ 18 h 77"/>
                  <a:gd name="T72" fmla="*/ 72 w 72"/>
                  <a:gd name="T73" fmla="*/ 18 h 7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72" h="77">
                    <a:moveTo>
                      <a:pt x="72" y="18"/>
                    </a:moveTo>
                    <a:lnTo>
                      <a:pt x="72" y="18"/>
                    </a:lnTo>
                    <a:lnTo>
                      <a:pt x="71" y="35"/>
                    </a:lnTo>
                    <a:lnTo>
                      <a:pt x="70" y="42"/>
                    </a:lnTo>
                    <a:lnTo>
                      <a:pt x="70" y="47"/>
                    </a:lnTo>
                    <a:lnTo>
                      <a:pt x="68" y="51"/>
                    </a:lnTo>
                    <a:lnTo>
                      <a:pt x="65" y="55"/>
                    </a:lnTo>
                    <a:lnTo>
                      <a:pt x="61" y="59"/>
                    </a:lnTo>
                    <a:lnTo>
                      <a:pt x="56" y="62"/>
                    </a:lnTo>
                    <a:lnTo>
                      <a:pt x="43" y="68"/>
                    </a:lnTo>
                    <a:lnTo>
                      <a:pt x="30" y="72"/>
                    </a:lnTo>
                    <a:lnTo>
                      <a:pt x="9" y="77"/>
                    </a:lnTo>
                    <a:lnTo>
                      <a:pt x="5" y="77"/>
                    </a:lnTo>
                    <a:lnTo>
                      <a:pt x="3" y="77"/>
                    </a:lnTo>
                    <a:lnTo>
                      <a:pt x="1" y="75"/>
                    </a:lnTo>
                    <a:lnTo>
                      <a:pt x="0" y="73"/>
                    </a:lnTo>
                    <a:lnTo>
                      <a:pt x="0" y="69"/>
                    </a:lnTo>
                    <a:lnTo>
                      <a:pt x="2" y="65"/>
                    </a:lnTo>
                    <a:lnTo>
                      <a:pt x="4" y="61"/>
                    </a:lnTo>
                    <a:lnTo>
                      <a:pt x="8" y="54"/>
                    </a:lnTo>
                    <a:lnTo>
                      <a:pt x="20" y="39"/>
                    </a:lnTo>
                    <a:lnTo>
                      <a:pt x="31" y="26"/>
                    </a:lnTo>
                    <a:lnTo>
                      <a:pt x="37" y="20"/>
                    </a:lnTo>
                    <a:lnTo>
                      <a:pt x="43" y="16"/>
                    </a:lnTo>
                    <a:lnTo>
                      <a:pt x="54" y="7"/>
                    </a:lnTo>
                    <a:lnTo>
                      <a:pt x="59" y="4"/>
                    </a:lnTo>
                    <a:lnTo>
                      <a:pt x="64" y="1"/>
                    </a:lnTo>
                    <a:lnTo>
                      <a:pt x="67" y="0"/>
                    </a:lnTo>
                    <a:lnTo>
                      <a:pt x="69" y="1"/>
                    </a:lnTo>
                    <a:lnTo>
                      <a:pt x="70" y="4"/>
                    </a:lnTo>
                    <a:lnTo>
                      <a:pt x="72" y="9"/>
                    </a:lnTo>
                    <a:lnTo>
                      <a:pt x="72" y="18"/>
                    </a:lnTo>
                    <a:close/>
                  </a:path>
                </a:pathLst>
              </a:custGeom>
              <a:solidFill>
                <a:srgbClr val="C3B8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8" name="Freeform 153">
                <a:extLst>
                  <a:ext uri="{FF2B5EF4-FFF2-40B4-BE49-F238E27FC236}">
                    <a16:creationId xmlns:a16="http://schemas.microsoft.com/office/drawing/2014/main" id="{EF925D13-851F-409E-945F-A9A68A538B81}"/>
                  </a:ext>
                </a:extLst>
              </p:cNvPr>
              <p:cNvSpPr>
                <a:spLocks/>
              </p:cNvSpPr>
              <p:nvPr/>
            </p:nvSpPr>
            <p:spPr bwMode="auto">
              <a:xfrm>
                <a:off x="3818" y="1525"/>
                <a:ext cx="68" cy="72"/>
              </a:xfrm>
              <a:custGeom>
                <a:avLst/>
                <a:gdLst>
                  <a:gd name="T0" fmla="*/ 68 w 68"/>
                  <a:gd name="T1" fmla="*/ 16 h 72"/>
                  <a:gd name="T2" fmla="*/ 68 w 68"/>
                  <a:gd name="T3" fmla="*/ 16 h 72"/>
                  <a:gd name="T4" fmla="*/ 67 w 68"/>
                  <a:gd name="T5" fmla="*/ 33 h 72"/>
                  <a:gd name="T6" fmla="*/ 67 w 68"/>
                  <a:gd name="T7" fmla="*/ 39 h 72"/>
                  <a:gd name="T8" fmla="*/ 66 w 68"/>
                  <a:gd name="T9" fmla="*/ 43 h 72"/>
                  <a:gd name="T10" fmla="*/ 64 w 68"/>
                  <a:gd name="T11" fmla="*/ 47 h 72"/>
                  <a:gd name="T12" fmla="*/ 62 w 68"/>
                  <a:gd name="T13" fmla="*/ 51 h 72"/>
                  <a:gd name="T14" fmla="*/ 58 w 68"/>
                  <a:gd name="T15" fmla="*/ 54 h 72"/>
                  <a:gd name="T16" fmla="*/ 53 w 68"/>
                  <a:gd name="T17" fmla="*/ 58 h 72"/>
                  <a:gd name="T18" fmla="*/ 53 w 68"/>
                  <a:gd name="T19" fmla="*/ 58 h 72"/>
                  <a:gd name="T20" fmla="*/ 41 w 68"/>
                  <a:gd name="T21" fmla="*/ 64 h 72"/>
                  <a:gd name="T22" fmla="*/ 28 w 68"/>
                  <a:gd name="T23" fmla="*/ 67 h 72"/>
                  <a:gd name="T24" fmla="*/ 8 w 68"/>
                  <a:gd name="T25" fmla="*/ 72 h 72"/>
                  <a:gd name="T26" fmla="*/ 8 w 68"/>
                  <a:gd name="T27" fmla="*/ 72 h 72"/>
                  <a:gd name="T28" fmla="*/ 5 w 68"/>
                  <a:gd name="T29" fmla="*/ 72 h 72"/>
                  <a:gd name="T30" fmla="*/ 3 w 68"/>
                  <a:gd name="T31" fmla="*/ 72 h 72"/>
                  <a:gd name="T32" fmla="*/ 1 w 68"/>
                  <a:gd name="T33" fmla="*/ 70 h 72"/>
                  <a:gd name="T34" fmla="*/ 0 w 68"/>
                  <a:gd name="T35" fmla="*/ 68 h 72"/>
                  <a:gd name="T36" fmla="*/ 0 w 68"/>
                  <a:gd name="T37" fmla="*/ 65 h 72"/>
                  <a:gd name="T38" fmla="*/ 1 w 68"/>
                  <a:gd name="T39" fmla="*/ 61 h 72"/>
                  <a:gd name="T40" fmla="*/ 4 w 68"/>
                  <a:gd name="T41" fmla="*/ 57 h 72"/>
                  <a:gd name="T42" fmla="*/ 8 w 68"/>
                  <a:gd name="T43" fmla="*/ 50 h 72"/>
                  <a:gd name="T44" fmla="*/ 8 w 68"/>
                  <a:gd name="T45" fmla="*/ 50 h 72"/>
                  <a:gd name="T46" fmla="*/ 18 w 68"/>
                  <a:gd name="T47" fmla="*/ 36 h 72"/>
                  <a:gd name="T48" fmla="*/ 29 w 68"/>
                  <a:gd name="T49" fmla="*/ 24 h 72"/>
                  <a:gd name="T50" fmla="*/ 35 w 68"/>
                  <a:gd name="T51" fmla="*/ 18 h 72"/>
                  <a:gd name="T52" fmla="*/ 41 w 68"/>
                  <a:gd name="T53" fmla="*/ 14 h 72"/>
                  <a:gd name="T54" fmla="*/ 41 w 68"/>
                  <a:gd name="T55" fmla="*/ 14 h 72"/>
                  <a:gd name="T56" fmla="*/ 51 w 68"/>
                  <a:gd name="T57" fmla="*/ 6 h 72"/>
                  <a:gd name="T58" fmla="*/ 56 w 68"/>
                  <a:gd name="T59" fmla="*/ 3 h 72"/>
                  <a:gd name="T60" fmla="*/ 60 w 68"/>
                  <a:gd name="T61" fmla="*/ 1 h 72"/>
                  <a:gd name="T62" fmla="*/ 64 w 68"/>
                  <a:gd name="T63" fmla="*/ 0 h 72"/>
                  <a:gd name="T64" fmla="*/ 65 w 68"/>
                  <a:gd name="T65" fmla="*/ 1 h 72"/>
                  <a:gd name="T66" fmla="*/ 66 w 68"/>
                  <a:gd name="T67" fmla="*/ 3 h 72"/>
                  <a:gd name="T68" fmla="*/ 68 w 68"/>
                  <a:gd name="T69" fmla="*/ 8 h 72"/>
                  <a:gd name="T70" fmla="*/ 68 w 68"/>
                  <a:gd name="T71" fmla="*/ 16 h 72"/>
                  <a:gd name="T72" fmla="*/ 68 w 68"/>
                  <a:gd name="T73" fmla="*/ 16 h 7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68" h="72">
                    <a:moveTo>
                      <a:pt x="68" y="16"/>
                    </a:moveTo>
                    <a:lnTo>
                      <a:pt x="68" y="16"/>
                    </a:lnTo>
                    <a:lnTo>
                      <a:pt x="67" y="33"/>
                    </a:lnTo>
                    <a:lnTo>
                      <a:pt x="67" y="39"/>
                    </a:lnTo>
                    <a:lnTo>
                      <a:pt x="66" y="43"/>
                    </a:lnTo>
                    <a:lnTo>
                      <a:pt x="64" y="47"/>
                    </a:lnTo>
                    <a:lnTo>
                      <a:pt x="62" y="51"/>
                    </a:lnTo>
                    <a:lnTo>
                      <a:pt x="58" y="54"/>
                    </a:lnTo>
                    <a:lnTo>
                      <a:pt x="53" y="58"/>
                    </a:lnTo>
                    <a:lnTo>
                      <a:pt x="41" y="64"/>
                    </a:lnTo>
                    <a:lnTo>
                      <a:pt x="28" y="67"/>
                    </a:lnTo>
                    <a:lnTo>
                      <a:pt x="8" y="72"/>
                    </a:lnTo>
                    <a:lnTo>
                      <a:pt x="5" y="72"/>
                    </a:lnTo>
                    <a:lnTo>
                      <a:pt x="3" y="72"/>
                    </a:lnTo>
                    <a:lnTo>
                      <a:pt x="1" y="70"/>
                    </a:lnTo>
                    <a:lnTo>
                      <a:pt x="0" y="68"/>
                    </a:lnTo>
                    <a:lnTo>
                      <a:pt x="0" y="65"/>
                    </a:lnTo>
                    <a:lnTo>
                      <a:pt x="1" y="61"/>
                    </a:lnTo>
                    <a:lnTo>
                      <a:pt x="4" y="57"/>
                    </a:lnTo>
                    <a:lnTo>
                      <a:pt x="8" y="50"/>
                    </a:lnTo>
                    <a:lnTo>
                      <a:pt x="18" y="36"/>
                    </a:lnTo>
                    <a:lnTo>
                      <a:pt x="29" y="24"/>
                    </a:lnTo>
                    <a:lnTo>
                      <a:pt x="35" y="18"/>
                    </a:lnTo>
                    <a:lnTo>
                      <a:pt x="41" y="14"/>
                    </a:lnTo>
                    <a:lnTo>
                      <a:pt x="51" y="6"/>
                    </a:lnTo>
                    <a:lnTo>
                      <a:pt x="56" y="3"/>
                    </a:lnTo>
                    <a:lnTo>
                      <a:pt x="60" y="1"/>
                    </a:lnTo>
                    <a:lnTo>
                      <a:pt x="64" y="0"/>
                    </a:lnTo>
                    <a:lnTo>
                      <a:pt x="65" y="1"/>
                    </a:lnTo>
                    <a:lnTo>
                      <a:pt x="66" y="3"/>
                    </a:lnTo>
                    <a:lnTo>
                      <a:pt x="68" y="8"/>
                    </a:lnTo>
                    <a:lnTo>
                      <a:pt x="68" y="16"/>
                    </a:lnTo>
                    <a:close/>
                  </a:path>
                </a:pathLst>
              </a:custGeom>
              <a:solidFill>
                <a:srgbClr val="DFC8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19" name="Freeform 154">
                <a:extLst>
                  <a:ext uri="{FF2B5EF4-FFF2-40B4-BE49-F238E27FC236}">
                    <a16:creationId xmlns:a16="http://schemas.microsoft.com/office/drawing/2014/main" id="{0D5F93A3-A514-4104-BDE9-B5ED4AE933C2}"/>
                  </a:ext>
                </a:extLst>
              </p:cNvPr>
              <p:cNvSpPr>
                <a:spLocks/>
              </p:cNvSpPr>
              <p:nvPr/>
            </p:nvSpPr>
            <p:spPr bwMode="auto">
              <a:xfrm>
                <a:off x="3820" y="1528"/>
                <a:ext cx="64" cy="67"/>
              </a:xfrm>
              <a:custGeom>
                <a:avLst/>
                <a:gdLst>
                  <a:gd name="T0" fmla="*/ 7 w 64"/>
                  <a:gd name="T1" fmla="*/ 46 h 67"/>
                  <a:gd name="T2" fmla="*/ 7 w 64"/>
                  <a:gd name="T3" fmla="*/ 46 h 67"/>
                  <a:gd name="T4" fmla="*/ 17 w 64"/>
                  <a:gd name="T5" fmla="*/ 33 h 67"/>
                  <a:gd name="T6" fmla="*/ 27 w 64"/>
                  <a:gd name="T7" fmla="*/ 22 h 67"/>
                  <a:gd name="T8" fmla="*/ 33 w 64"/>
                  <a:gd name="T9" fmla="*/ 17 h 67"/>
                  <a:gd name="T10" fmla="*/ 39 w 64"/>
                  <a:gd name="T11" fmla="*/ 12 h 67"/>
                  <a:gd name="T12" fmla="*/ 39 w 64"/>
                  <a:gd name="T13" fmla="*/ 12 h 67"/>
                  <a:gd name="T14" fmla="*/ 48 w 64"/>
                  <a:gd name="T15" fmla="*/ 5 h 67"/>
                  <a:gd name="T16" fmla="*/ 53 w 64"/>
                  <a:gd name="T17" fmla="*/ 2 h 67"/>
                  <a:gd name="T18" fmla="*/ 57 w 64"/>
                  <a:gd name="T19" fmla="*/ 0 h 67"/>
                  <a:gd name="T20" fmla="*/ 60 w 64"/>
                  <a:gd name="T21" fmla="*/ 0 h 67"/>
                  <a:gd name="T22" fmla="*/ 61 w 64"/>
                  <a:gd name="T23" fmla="*/ 0 h 67"/>
                  <a:gd name="T24" fmla="*/ 62 w 64"/>
                  <a:gd name="T25" fmla="*/ 2 h 67"/>
                  <a:gd name="T26" fmla="*/ 64 w 64"/>
                  <a:gd name="T27" fmla="*/ 6 h 67"/>
                  <a:gd name="T28" fmla="*/ 64 w 64"/>
                  <a:gd name="T29" fmla="*/ 14 h 67"/>
                  <a:gd name="T30" fmla="*/ 64 w 64"/>
                  <a:gd name="T31" fmla="*/ 14 h 67"/>
                  <a:gd name="T32" fmla="*/ 63 w 64"/>
                  <a:gd name="T33" fmla="*/ 30 h 67"/>
                  <a:gd name="T34" fmla="*/ 62 w 64"/>
                  <a:gd name="T35" fmla="*/ 40 h 67"/>
                  <a:gd name="T36" fmla="*/ 61 w 64"/>
                  <a:gd name="T37" fmla="*/ 44 h 67"/>
                  <a:gd name="T38" fmla="*/ 58 w 64"/>
                  <a:gd name="T39" fmla="*/ 47 h 67"/>
                  <a:gd name="T40" fmla="*/ 55 w 64"/>
                  <a:gd name="T41" fmla="*/ 50 h 67"/>
                  <a:gd name="T42" fmla="*/ 50 w 64"/>
                  <a:gd name="T43" fmla="*/ 54 h 67"/>
                  <a:gd name="T44" fmla="*/ 50 w 64"/>
                  <a:gd name="T45" fmla="*/ 54 h 67"/>
                  <a:gd name="T46" fmla="*/ 39 w 64"/>
                  <a:gd name="T47" fmla="*/ 59 h 67"/>
                  <a:gd name="T48" fmla="*/ 26 w 64"/>
                  <a:gd name="T49" fmla="*/ 63 h 67"/>
                  <a:gd name="T50" fmla="*/ 8 w 64"/>
                  <a:gd name="T51" fmla="*/ 67 h 67"/>
                  <a:gd name="T52" fmla="*/ 8 w 64"/>
                  <a:gd name="T53" fmla="*/ 67 h 67"/>
                  <a:gd name="T54" fmla="*/ 5 w 64"/>
                  <a:gd name="T55" fmla="*/ 67 h 67"/>
                  <a:gd name="T56" fmla="*/ 2 w 64"/>
                  <a:gd name="T57" fmla="*/ 67 h 67"/>
                  <a:gd name="T58" fmla="*/ 1 w 64"/>
                  <a:gd name="T59" fmla="*/ 65 h 67"/>
                  <a:gd name="T60" fmla="*/ 0 w 64"/>
                  <a:gd name="T61" fmla="*/ 63 h 67"/>
                  <a:gd name="T62" fmla="*/ 0 w 64"/>
                  <a:gd name="T63" fmla="*/ 60 h 67"/>
                  <a:gd name="T64" fmla="*/ 1 w 64"/>
                  <a:gd name="T65" fmla="*/ 57 h 67"/>
                  <a:gd name="T66" fmla="*/ 4 w 64"/>
                  <a:gd name="T67" fmla="*/ 51 h 67"/>
                  <a:gd name="T68" fmla="*/ 7 w 64"/>
                  <a:gd name="T69" fmla="*/ 46 h 67"/>
                  <a:gd name="T70" fmla="*/ 7 w 64"/>
                  <a:gd name="T71" fmla="*/ 46 h 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4" h="67">
                    <a:moveTo>
                      <a:pt x="7" y="46"/>
                    </a:moveTo>
                    <a:lnTo>
                      <a:pt x="7" y="46"/>
                    </a:lnTo>
                    <a:lnTo>
                      <a:pt x="17" y="33"/>
                    </a:lnTo>
                    <a:lnTo>
                      <a:pt x="27" y="22"/>
                    </a:lnTo>
                    <a:lnTo>
                      <a:pt x="33" y="17"/>
                    </a:lnTo>
                    <a:lnTo>
                      <a:pt x="39" y="12"/>
                    </a:lnTo>
                    <a:lnTo>
                      <a:pt x="48" y="5"/>
                    </a:lnTo>
                    <a:lnTo>
                      <a:pt x="53" y="2"/>
                    </a:lnTo>
                    <a:lnTo>
                      <a:pt x="57" y="0"/>
                    </a:lnTo>
                    <a:lnTo>
                      <a:pt x="60" y="0"/>
                    </a:lnTo>
                    <a:lnTo>
                      <a:pt x="61" y="0"/>
                    </a:lnTo>
                    <a:lnTo>
                      <a:pt x="62" y="2"/>
                    </a:lnTo>
                    <a:lnTo>
                      <a:pt x="64" y="6"/>
                    </a:lnTo>
                    <a:lnTo>
                      <a:pt x="64" y="14"/>
                    </a:lnTo>
                    <a:lnTo>
                      <a:pt x="63" y="30"/>
                    </a:lnTo>
                    <a:lnTo>
                      <a:pt x="62" y="40"/>
                    </a:lnTo>
                    <a:lnTo>
                      <a:pt x="61" y="44"/>
                    </a:lnTo>
                    <a:lnTo>
                      <a:pt x="58" y="47"/>
                    </a:lnTo>
                    <a:lnTo>
                      <a:pt x="55" y="50"/>
                    </a:lnTo>
                    <a:lnTo>
                      <a:pt x="50" y="54"/>
                    </a:lnTo>
                    <a:lnTo>
                      <a:pt x="39" y="59"/>
                    </a:lnTo>
                    <a:lnTo>
                      <a:pt x="26" y="63"/>
                    </a:lnTo>
                    <a:lnTo>
                      <a:pt x="8" y="67"/>
                    </a:lnTo>
                    <a:lnTo>
                      <a:pt x="5" y="67"/>
                    </a:lnTo>
                    <a:lnTo>
                      <a:pt x="2" y="67"/>
                    </a:lnTo>
                    <a:lnTo>
                      <a:pt x="1" y="65"/>
                    </a:lnTo>
                    <a:lnTo>
                      <a:pt x="0" y="63"/>
                    </a:lnTo>
                    <a:lnTo>
                      <a:pt x="0" y="60"/>
                    </a:lnTo>
                    <a:lnTo>
                      <a:pt x="1" y="57"/>
                    </a:lnTo>
                    <a:lnTo>
                      <a:pt x="4" y="51"/>
                    </a:lnTo>
                    <a:lnTo>
                      <a:pt x="7" y="46"/>
                    </a:lnTo>
                    <a:close/>
                  </a:path>
                </a:pathLst>
              </a:custGeom>
              <a:solidFill>
                <a:srgbClr val="FCDB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0" name="Freeform 155">
                <a:extLst>
                  <a:ext uri="{FF2B5EF4-FFF2-40B4-BE49-F238E27FC236}">
                    <a16:creationId xmlns:a16="http://schemas.microsoft.com/office/drawing/2014/main" id="{DB1D1FFF-03D7-4EAA-9AB2-85713A5A5081}"/>
                  </a:ext>
                </a:extLst>
              </p:cNvPr>
              <p:cNvSpPr>
                <a:spLocks/>
              </p:cNvSpPr>
              <p:nvPr/>
            </p:nvSpPr>
            <p:spPr bwMode="auto">
              <a:xfrm>
                <a:off x="3719" y="1181"/>
                <a:ext cx="96" cy="22"/>
              </a:xfrm>
              <a:custGeom>
                <a:avLst/>
                <a:gdLst>
                  <a:gd name="T0" fmla="*/ 96 w 96"/>
                  <a:gd name="T1" fmla="*/ 4 h 22"/>
                  <a:gd name="T2" fmla="*/ 96 w 96"/>
                  <a:gd name="T3" fmla="*/ 4 h 22"/>
                  <a:gd name="T4" fmla="*/ 83 w 96"/>
                  <a:gd name="T5" fmla="*/ 2 h 22"/>
                  <a:gd name="T6" fmla="*/ 70 w 96"/>
                  <a:gd name="T7" fmla="*/ 1 h 22"/>
                  <a:gd name="T8" fmla="*/ 58 w 96"/>
                  <a:gd name="T9" fmla="*/ 1 h 22"/>
                  <a:gd name="T10" fmla="*/ 46 w 96"/>
                  <a:gd name="T11" fmla="*/ 3 h 22"/>
                  <a:gd name="T12" fmla="*/ 35 w 96"/>
                  <a:gd name="T13" fmla="*/ 6 h 22"/>
                  <a:gd name="T14" fmla="*/ 24 w 96"/>
                  <a:gd name="T15" fmla="*/ 11 h 22"/>
                  <a:gd name="T16" fmla="*/ 12 w 96"/>
                  <a:gd name="T17" fmla="*/ 16 h 22"/>
                  <a:gd name="T18" fmla="*/ 0 w 96"/>
                  <a:gd name="T19" fmla="*/ 22 h 22"/>
                  <a:gd name="T20" fmla="*/ 0 w 96"/>
                  <a:gd name="T21" fmla="*/ 22 h 22"/>
                  <a:gd name="T22" fmla="*/ 0 w 96"/>
                  <a:gd name="T23" fmla="*/ 21 h 22"/>
                  <a:gd name="T24" fmla="*/ 0 w 96"/>
                  <a:gd name="T25" fmla="*/ 21 h 22"/>
                  <a:gd name="T26" fmla="*/ 0 w 96"/>
                  <a:gd name="T27" fmla="*/ 21 h 22"/>
                  <a:gd name="T28" fmla="*/ 11 w 96"/>
                  <a:gd name="T29" fmla="*/ 14 h 22"/>
                  <a:gd name="T30" fmla="*/ 23 w 96"/>
                  <a:gd name="T31" fmla="*/ 8 h 22"/>
                  <a:gd name="T32" fmla="*/ 35 w 96"/>
                  <a:gd name="T33" fmla="*/ 4 h 22"/>
                  <a:gd name="T34" fmla="*/ 46 w 96"/>
                  <a:gd name="T35" fmla="*/ 1 h 22"/>
                  <a:gd name="T36" fmla="*/ 58 w 96"/>
                  <a:gd name="T37" fmla="*/ 0 h 22"/>
                  <a:gd name="T38" fmla="*/ 70 w 96"/>
                  <a:gd name="T39" fmla="*/ 0 h 22"/>
                  <a:gd name="T40" fmla="*/ 84 w 96"/>
                  <a:gd name="T41" fmla="*/ 1 h 22"/>
                  <a:gd name="T42" fmla="*/ 96 w 96"/>
                  <a:gd name="T43" fmla="*/ 3 h 22"/>
                  <a:gd name="T44" fmla="*/ 96 w 96"/>
                  <a:gd name="T45" fmla="*/ 3 h 22"/>
                  <a:gd name="T46" fmla="*/ 96 w 96"/>
                  <a:gd name="T47" fmla="*/ 4 h 22"/>
                  <a:gd name="T48" fmla="*/ 96 w 96"/>
                  <a:gd name="T49" fmla="*/ 4 h 22"/>
                  <a:gd name="T50" fmla="*/ 96 w 96"/>
                  <a:gd name="T51" fmla="*/ 4 h 2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96" h="22">
                    <a:moveTo>
                      <a:pt x="96" y="4"/>
                    </a:moveTo>
                    <a:lnTo>
                      <a:pt x="96" y="4"/>
                    </a:lnTo>
                    <a:lnTo>
                      <a:pt x="83" y="2"/>
                    </a:lnTo>
                    <a:lnTo>
                      <a:pt x="70" y="1"/>
                    </a:lnTo>
                    <a:lnTo>
                      <a:pt x="58" y="1"/>
                    </a:lnTo>
                    <a:lnTo>
                      <a:pt x="46" y="3"/>
                    </a:lnTo>
                    <a:lnTo>
                      <a:pt x="35" y="6"/>
                    </a:lnTo>
                    <a:lnTo>
                      <a:pt x="24" y="11"/>
                    </a:lnTo>
                    <a:lnTo>
                      <a:pt x="12" y="16"/>
                    </a:lnTo>
                    <a:lnTo>
                      <a:pt x="0" y="22"/>
                    </a:lnTo>
                    <a:lnTo>
                      <a:pt x="0" y="21"/>
                    </a:lnTo>
                    <a:lnTo>
                      <a:pt x="11" y="14"/>
                    </a:lnTo>
                    <a:lnTo>
                      <a:pt x="23" y="8"/>
                    </a:lnTo>
                    <a:lnTo>
                      <a:pt x="35" y="4"/>
                    </a:lnTo>
                    <a:lnTo>
                      <a:pt x="46" y="1"/>
                    </a:lnTo>
                    <a:lnTo>
                      <a:pt x="58" y="0"/>
                    </a:lnTo>
                    <a:lnTo>
                      <a:pt x="70" y="0"/>
                    </a:lnTo>
                    <a:lnTo>
                      <a:pt x="84" y="1"/>
                    </a:lnTo>
                    <a:lnTo>
                      <a:pt x="96" y="3"/>
                    </a:lnTo>
                    <a:lnTo>
                      <a:pt x="96"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1" name="Freeform 156">
                <a:extLst>
                  <a:ext uri="{FF2B5EF4-FFF2-40B4-BE49-F238E27FC236}">
                    <a16:creationId xmlns:a16="http://schemas.microsoft.com/office/drawing/2014/main" id="{DD1EC6F7-A1A2-4133-AD2F-F841150B8D41}"/>
                  </a:ext>
                </a:extLst>
              </p:cNvPr>
              <p:cNvSpPr>
                <a:spLocks/>
              </p:cNvSpPr>
              <p:nvPr/>
            </p:nvSpPr>
            <p:spPr bwMode="auto">
              <a:xfrm>
                <a:off x="3761" y="1285"/>
                <a:ext cx="50" cy="39"/>
              </a:xfrm>
              <a:custGeom>
                <a:avLst/>
                <a:gdLst>
                  <a:gd name="T0" fmla="*/ 50 w 50"/>
                  <a:gd name="T1" fmla="*/ 1 h 39"/>
                  <a:gd name="T2" fmla="*/ 50 w 50"/>
                  <a:gd name="T3" fmla="*/ 1 h 39"/>
                  <a:gd name="T4" fmla="*/ 44 w 50"/>
                  <a:gd name="T5" fmla="*/ 0 h 39"/>
                  <a:gd name="T6" fmla="*/ 38 w 50"/>
                  <a:gd name="T7" fmla="*/ 2 h 39"/>
                  <a:gd name="T8" fmla="*/ 38 w 50"/>
                  <a:gd name="T9" fmla="*/ 2 h 39"/>
                  <a:gd name="T10" fmla="*/ 31 w 50"/>
                  <a:gd name="T11" fmla="*/ 5 h 39"/>
                  <a:gd name="T12" fmla="*/ 26 w 50"/>
                  <a:gd name="T13" fmla="*/ 10 h 39"/>
                  <a:gd name="T14" fmla="*/ 26 w 50"/>
                  <a:gd name="T15" fmla="*/ 10 h 39"/>
                  <a:gd name="T16" fmla="*/ 20 w 50"/>
                  <a:gd name="T17" fmla="*/ 16 h 39"/>
                  <a:gd name="T18" fmla="*/ 16 w 50"/>
                  <a:gd name="T19" fmla="*/ 23 h 39"/>
                  <a:gd name="T20" fmla="*/ 16 w 50"/>
                  <a:gd name="T21" fmla="*/ 23 h 39"/>
                  <a:gd name="T22" fmla="*/ 8 w 50"/>
                  <a:gd name="T23" fmla="*/ 31 h 39"/>
                  <a:gd name="T24" fmla="*/ 0 w 50"/>
                  <a:gd name="T25" fmla="*/ 39 h 39"/>
                  <a:gd name="T26" fmla="*/ 0 w 50"/>
                  <a:gd name="T27" fmla="*/ 39 h 39"/>
                  <a:gd name="T28" fmla="*/ 0 w 50"/>
                  <a:gd name="T29" fmla="*/ 39 h 39"/>
                  <a:gd name="T30" fmla="*/ 1 w 50"/>
                  <a:gd name="T31" fmla="*/ 39 h 39"/>
                  <a:gd name="T32" fmla="*/ 1 w 50"/>
                  <a:gd name="T33" fmla="*/ 39 h 39"/>
                  <a:gd name="T34" fmla="*/ 11 w 50"/>
                  <a:gd name="T35" fmla="*/ 30 h 39"/>
                  <a:gd name="T36" fmla="*/ 11 w 50"/>
                  <a:gd name="T37" fmla="*/ 30 h 39"/>
                  <a:gd name="T38" fmla="*/ 20 w 50"/>
                  <a:gd name="T39" fmla="*/ 20 h 39"/>
                  <a:gd name="T40" fmla="*/ 20 w 50"/>
                  <a:gd name="T41" fmla="*/ 20 h 39"/>
                  <a:gd name="T42" fmla="*/ 25 w 50"/>
                  <a:gd name="T43" fmla="*/ 13 h 39"/>
                  <a:gd name="T44" fmla="*/ 30 w 50"/>
                  <a:gd name="T45" fmla="*/ 8 h 39"/>
                  <a:gd name="T46" fmla="*/ 30 w 50"/>
                  <a:gd name="T47" fmla="*/ 8 h 39"/>
                  <a:gd name="T48" fmla="*/ 38 w 50"/>
                  <a:gd name="T49" fmla="*/ 4 h 39"/>
                  <a:gd name="T50" fmla="*/ 38 w 50"/>
                  <a:gd name="T51" fmla="*/ 4 h 39"/>
                  <a:gd name="T52" fmla="*/ 43 w 50"/>
                  <a:gd name="T53" fmla="*/ 2 h 39"/>
                  <a:gd name="T54" fmla="*/ 49 w 50"/>
                  <a:gd name="T55" fmla="*/ 2 h 39"/>
                  <a:gd name="T56" fmla="*/ 49 w 50"/>
                  <a:gd name="T57" fmla="*/ 2 h 39"/>
                  <a:gd name="T58" fmla="*/ 50 w 50"/>
                  <a:gd name="T59" fmla="*/ 1 h 39"/>
                  <a:gd name="T60" fmla="*/ 50 w 50"/>
                  <a:gd name="T61" fmla="*/ 1 h 39"/>
                  <a:gd name="T62" fmla="*/ 50 w 50"/>
                  <a:gd name="T63" fmla="*/ 1 h 3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0" h="39">
                    <a:moveTo>
                      <a:pt x="50" y="1"/>
                    </a:moveTo>
                    <a:lnTo>
                      <a:pt x="50" y="1"/>
                    </a:lnTo>
                    <a:lnTo>
                      <a:pt x="44" y="0"/>
                    </a:lnTo>
                    <a:lnTo>
                      <a:pt x="38" y="2"/>
                    </a:lnTo>
                    <a:lnTo>
                      <a:pt x="31" y="5"/>
                    </a:lnTo>
                    <a:lnTo>
                      <a:pt x="26" y="10"/>
                    </a:lnTo>
                    <a:lnTo>
                      <a:pt x="20" y="16"/>
                    </a:lnTo>
                    <a:lnTo>
                      <a:pt x="16" y="23"/>
                    </a:lnTo>
                    <a:lnTo>
                      <a:pt x="8" y="31"/>
                    </a:lnTo>
                    <a:lnTo>
                      <a:pt x="0" y="39"/>
                    </a:lnTo>
                    <a:lnTo>
                      <a:pt x="1" y="39"/>
                    </a:lnTo>
                    <a:lnTo>
                      <a:pt x="11" y="30"/>
                    </a:lnTo>
                    <a:lnTo>
                      <a:pt x="20" y="20"/>
                    </a:lnTo>
                    <a:lnTo>
                      <a:pt x="25" y="13"/>
                    </a:lnTo>
                    <a:lnTo>
                      <a:pt x="30" y="8"/>
                    </a:lnTo>
                    <a:lnTo>
                      <a:pt x="38" y="4"/>
                    </a:lnTo>
                    <a:lnTo>
                      <a:pt x="43" y="2"/>
                    </a:lnTo>
                    <a:lnTo>
                      <a:pt x="49" y="2"/>
                    </a:lnTo>
                    <a:lnTo>
                      <a:pt x="5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2" name="Freeform 157">
                <a:extLst>
                  <a:ext uri="{FF2B5EF4-FFF2-40B4-BE49-F238E27FC236}">
                    <a16:creationId xmlns:a16="http://schemas.microsoft.com/office/drawing/2014/main" id="{F67E6BEA-5408-447D-BA70-4D1D092239A5}"/>
                  </a:ext>
                </a:extLst>
              </p:cNvPr>
              <p:cNvSpPr>
                <a:spLocks/>
              </p:cNvSpPr>
              <p:nvPr/>
            </p:nvSpPr>
            <p:spPr bwMode="auto">
              <a:xfrm>
                <a:off x="3815" y="1284"/>
                <a:ext cx="49" cy="32"/>
              </a:xfrm>
              <a:custGeom>
                <a:avLst/>
                <a:gdLst>
                  <a:gd name="T0" fmla="*/ 0 w 49"/>
                  <a:gd name="T1" fmla="*/ 1 h 32"/>
                  <a:gd name="T2" fmla="*/ 0 w 49"/>
                  <a:gd name="T3" fmla="*/ 1 h 32"/>
                  <a:gd name="T4" fmla="*/ 4 w 49"/>
                  <a:gd name="T5" fmla="*/ 1 h 32"/>
                  <a:gd name="T6" fmla="*/ 7 w 49"/>
                  <a:gd name="T7" fmla="*/ 2 h 32"/>
                  <a:gd name="T8" fmla="*/ 14 w 49"/>
                  <a:gd name="T9" fmla="*/ 4 h 32"/>
                  <a:gd name="T10" fmla="*/ 20 w 49"/>
                  <a:gd name="T11" fmla="*/ 7 h 32"/>
                  <a:gd name="T12" fmla="*/ 26 w 49"/>
                  <a:gd name="T13" fmla="*/ 12 h 32"/>
                  <a:gd name="T14" fmla="*/ 37 w 49"/>
                  <a:gd name="T15" fmla="*/ 24 h 32"/>
                  <a:gd name="T16" fmla="*/ 43 w 49"/>
                  <a:gd name="T17" fmla="*/ 28 h 32"/>
                  <a:gd name="T18" fmla="*/ 49 w 49"/>
                  <a:gd name="T19" fmla="*/ 32 h 32"/>
                  <a:gd name="T20" fmla="*/ 49 w 49"/>
                  <a:gd name="T21" fmla="*/ 32 h 32"/>
                  <a:gd name="T22" fmla="*/ 49 w 49"/>
                  <a:gd name="T23" fmla="*/ 31 h 32"/>
                  <a:gd name="T24" fmla="*/ 49 w 49"/>
                  <a:gd name="T25" fmla="*/ 31 h 32"/>
                  <a:gd name="T26" fmla="*/ 44 w 49"/>
                  <a:gd name="T27" fmla="*/ 27 h 32"/>
                  <a:gd name="T28" fmla="*/ 38 w 49"/>
                  <a:gd name="T29" fmla="*/ 22 h 32"/>
                  <a:gd name="T30" fmla="*/ 26 w 49"/>
                  <a:gd name="T31" fmla="*/ 10 h 32"/>
                  <a:gd name="T32" fmla="*/ 21 w 49"/>
                  <a:gd name="T33" fmla="*/ 6 h 32"/>
                  <a:gd name="T34" fmla="*/ 15 w 49"/>
                  <a:gd name="T35" fmla="*/ 2 h 32"/>
                  <a:gd name="T36" fmla="*/ 8 w 49"/>
                  <a:gd name="T37" fmla="*/ 0 h 32"/>
                  <a:gd name="T38" fmla="*/ 4 w 49"/>
                  <a:gd name="T39" fmla="*/ 0 h 32"/>
                  <a:gd name="T40" fmla="*/ 0 w 49"/>
                  <a:gd name="T41" fmla="*/ 1 h 32"/>
                  <a:gd name="T42" fmla="*/ 0 w 49"/>
                  <a:gd name="T43" fmla="*/ 1 h 32"/>
                  <a:gd name="T44" fmla="*/ 0 w 49"/>
                  <a:gd name="T45" fmla="*/ 1 h 32"/>
                  <a:gd name="T46" fmla="*/ 0 w 49"/>
                  <a:gd name="T47" fmla="*/ 1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9" h="32">
                    <a:moveTo>
                      <a:pt x="0" y="1"/>
                    </a:moveTo>
                    <a:lnTo>
                      <a:pt x="0" y="1"/>
                    </a:lnTo>
                    <a:lnTo>
                      <a:pt x="4" y="1"/>
                    </a:lnTo>
                    <a:lnTo>
                      <a:pt x="7" y="2"/>
                    </a:lnTo>
                    <a:lnTo>
                      <a:pt x="14" y="4"/>
                    </a:lnTo>
                    <a:lnTo>
                      <a:pt x="20" y="7"/>
                    </a:lnTo>
                    <a:lnTo>
                      <a:pt x="26" y="12"/>
                    </a:lnTo>
                    <a:lnTo>
                      <a:pt x="37" y="24"/>
                    </a:lnTo>
                    <a:lnTo>
                      <a:pt x="43" y="28"/>
                    </a:lnTo>
                    <a:lnTo>
                      <a:pt x="49" y="32"/>
                    </a:lnTo>
                    <a:lnTo>
                      <a:pt x="49" y="31"/>
                    </a:lnTo>
                    <a:lnTo>
                      <a:pt x="44" y="27"/>
                    </a:lnTo>
                    <a:lnTo>
                      <a:pt x="38" y="22"/>
                    </a:lnTo>
                    <a:lnTo>
                      <a:pt x="26" y="10"/>
                    </a:lnTo>
                    <a:lnTo>
                      <a:pt x="21" y="6"/>
                    </a:lnTo>
                    <a:lnTo>
                      <a:pt x="15" y="2"/>
                    </a:lnTo>
                    <a:lnTo>
                      <a:pt x="8" y="0"/>
                    </a:lnTo>
                    <a:lnTo>
                      <a:pt x="4"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3" name="Freeform 158">
                <a:extLst>
                  <a:ext uri="{FF2B5EF4-FFF2-40B4-BE49-F238E27FC236}">
                    <a16:creationId xmlns:a16="http://schemas.microsoft.com/office/drawing/2014/main" id="{64FB70C9-8739-475D-8A80-FC90342A4AFC}"/>
                  </a:ext>
                </a:extLst>
              </p:cNvPr>
              <p:cNvSpPr>
                <a:spLocks/>
              </p:cNvSpPr>
              <p:nvPr/>
            </p:nvSpPr>
            <p:spPr bwMode="auto">
              <a:xfrm>
                <a:off x="3817" y="1218"/>
                <a:ext cx="10" cy="67"/>
              </a:xfrm>
              <a:custGeom>
                <a:avLst/>
                <a:gdLst>
                  <a:gd name="T0" fmla="*/ 9 w 10"/>
                  <a:gd name="T1" fmla="*/ 0 h 67"/>
                  <a:gd name="T2" fmla="*/ 9 w 10"/>
                  <a:gd name="T3" fmla="*/ 0 h 67"/>
                  <a:gd name="T4" fmla="*/ 5 w 10"/>
                  <a:gd name="T5" fmla="*/ 7 h 67"/>
                  <a:gd name="T6" fmla="*/ 2 w 10"/>
                  <a:gd name="T7" fmla="*/ 14 h 67"/>
                  <a:gd name="T8" fmla="*/ 0 w 10"/>
                  <a:gd name="T9" fmla="*/ 21 h 67"/>
                  <a:gd name="T10" fmla="*/ 0 w 10"/>
                  <a:gd name="T11" fmla="*/ 29 h 67"/>
                  <a:gd name="T12" fmla="*/ 0 w 10"/>
                  <a:gd name="T13" fmla="*/ 29 h 67"/>
                  <a:gd name="T14" fmla="*/ 2 w 10"/>
                  <a:gd name="T15" fmla="*/ 39 h 67"/>
                  <a:gd name="T16" fmla="*/ 3 w 10"/>
                  <a:gd name="T17" fmla="*/ 49 h 67"/>
                  <a:gd name="T18" fmla="*/ 3 w 10"/>
                  <a:gd name="T19" fmla="*/ 49 h 67"/>
                  <a:gd name="T20" fmla="*/ 4 w 10"/>
                  <a:gd name="T21" fmla="*/ 58 h 67"/>
                  <a:gd name="T22" fmla="*/ 4 w 10"/>
                  <a:gd name="T23" fmla="*/ 63 h 67"/>
                  <a:gd name="T24" fmla="*/ 3 w 10"/>
                  <a:gd name="T25" fmla="*/ 65 h 67"/>
                  <a:gd name="T26" fmla="*/ 2 w 10"/>
                  <a:gd name="T27" fmla="*/ 67 h 67"/>
                  <a:gd name="T28" fmla="*/ 2 w 10"/>
                  <a:gd name="T29" fmla="*/ 67 h 67"/>
                  <a:gd name="T30" fmla="*/ 2 w 10"/>
                  <a:gd name="T31" fmla="*/ 67 h 67"/>
                  <a:gd name="T32" fmla="*/ 2 w 10"/>
                  <a:gd name="T33" fmla="*/ 67 h 67"/>
                  <a:gd name="T34" fmla="*/ 2 w 10"/>
                  <a:gd name="T35" fmla="*/ 67 h 67"/>
                  <a:gd name="T36" fmla="*/ 4 w 10"/>
                  <a:gd name="T37" fmla="*/ 65 h 67"/>
                  <a:gd name="T38" fmla="*/ 5 w 10"/>
                  <a:gd name="T39" fmla="*/ 62 h 67"/>
                  <a:gd name="T40" fmla="*/ 6 w 10"/>
                  <a:gd name="T41" fmla="*/ 56 h 67"/>
                  <a:gd name="T42" fmla="*/ 6 w 10"/>
                  <a:gd name="T43" fmla="*/ 50 h 67"/>
                  <a:gd name="T44" fmla="*/ 5 w 10"/>
                  <a:gd name="T45" fmla="*/ 44 h 67"/>
                  <a:gd name="T46" fmla="*/ 5 w 10"/>
                  <a:gd name="T47" fmla="*/ 44 h 67"/>
                  <a:gd name="T48" fmla="*/ 3 w 10"/>
                  <a:gd name="T49" fmla="*/ 33 h 67"/>
                  <a:gd name="T50" fmla="*/ 2 w 10"/>
                  <a:gd name="T51" fmla="*/ 26 h 67"/>
                  <a:gd name="T52" fmla="*/ 2 w 10"/>
                  <a:gd name="T53" fmla="*/ 21 h 67"/>
                  <a:gd name="T54" fmla="*/ 2 w 10"/>
                  <a:gd name="T55" fmla="*/ 21 h 67"/>
                  <a:gd name="T56" fmla="*/ 3 w 10"/>
                  <a:gd name="T57" fmla="*/ 15 h 67"/>
                  <a:gd name="T58" fmla="*/ 5 w 10"/>
                  <a:gd name="T59" fmla="*/ 10 h 67"/>
                  <a:gd name="T60" fmla="*/ 10 w 10"/>
                  <a:gd name="T61" fmla="*/ 0 h 67"/>
                  <a:gd name="T62" fmla="*/ 10 w 10"/>
                  <a:gd name="T63" fmla="*/ 0 h 67"/>
                  <a:gd name="T64" fmla="*/ 10 w 10"/>
                  <a:gd name="T65" fmla="*/ 0 h 67"/>
                  <a:gd name="T66" fmla="*/ 9 w 10"/>
                  <a:gd name="T67" fmla="*/ 0 h 67"/>
                  <a:gd name="T68" fmla="*/ 9 w 10"/>
                  <a:gd name="T69" fmla="*/ 0 h 6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 h="67">
                    <a:moveTo>
                      <a:pt x="9" y="0"/>
                    </a:moveTo>
                    <a:lnTo>
                      <a:pt x="9" y="0"/>
                    </a:lnTo>
                    <a:lnTo>
                      <a:pt x="5" y="7"/>
                    </a:lnTo>
                    <a:lnTo>
                      <a:pt x="2" y="14"/>
                    </a:lnTo>
                    <a:lnTo>
                      <a:pt x="0" y="21"/>
                    </a:lnTo>
                    <a:lnTo>
                      <a:pt x="0" y="29"/>
                    </a:lnTo>
                    <a:lnTo>
                      <a:pt x="2" y="39"/>
                    </a:lnTo>
                    <a:lnTo>
                      <a:pt x="3" y="49"/>
                    </a:lnTo>
                    <a:lnTo>
                      <a:pt x="4" y="58"/>
                    </a:lnTo>
                    <a:lnTo>
                      <a:pt x="4" y="63"/>
                    </a:lnTo>
                    <a:lnTo>
                      <a:pt x="3" y="65"/>
                    </a:lnTo>
                    <a:lnTo>
                      <a:pt x="2" y="67"/>
                    </a:lnTo>
                    <a:lnTo>
                      <a:pt x="4" y="65"/>
                    </a:lnTo>
                    <a:lnTo>
                      <a:pt x="5" y="62"/>
                    </a:lnTo>
                    <a:lnTo>
                      <a:pt x="6" y="56"/>
                    </a:lnTo>
                    <a:lnTo>
                      <a:pt x="6" y="50"/>
                    </a:lnTo>
                    <a:lnTo>
                      <a:pt x="5" y="44"/>
                    </a:lnTo>
                    <a:lnTo>
                      <a:pt x="3" y="33"/>
                    </a:lnTo>
                    <a:lnTo>
                      <a:pt x="2" y="26"/>
                    </a:lnTo>
                    <a:lnTo>
                      <a:pt x="2" y="21"/>
                    </a:lnTo>
                    <a:lnTo>
                      <a:pt x="3" y="15"/>
                    </a:lnTo>
                    <a:lnTo>
                      <a:pt x="5" y="10"/>
                    </a:lnTo>
                    <a:lnTo>
                      <a:pt x="10"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4" name="Freeform 159">
                <a:extLst>
                  <a:ext uri="{FF2B5EF4-FFF2-40B4-BE49-F238E27FC236}">
                    <a16:creationId xmlns:a16="http://schemas.microsoft.com/office/drawing/2014/main" id="{72D83809-F727-41DE-A4D2-E7FD62FBC5A4}"/>
                  </a:ext>
                </a:extLst>
              </p:cNvPr>
              <p:cNvSpPr>
                <a:spLocks/>
              </p:cNvSpPr>
              <p:nvPr/>
            </p:nvSpPr>
            <p:spPr bwMode="auto">
              <a:xfrm>
                <a:off x="3774" y="1249"/>
                <a:ext cx="24" cy="6"/>
              </a:xfrm>
              <a:custGeom>
                <a:avLst/>
                <a:gdLst>
                  <a:gd name="T0" fmla="*/ 23 w 24"/>
                  <a:gd name="T1" fmla="*/ 0 h 6"/>
                  <a:gd name="T2" fmla="*/ 23 w 24"/>
                  <a:gd name="T3" fmla="*/ 0 h 6"/>
                  <a:gd name="T4" fmla="*/ 17 w 24"/>
                  <a:gd name="T5" fmla="*/ 2 h 6"/>
                  <a:gd name="T6" fmla="*/ 12 w 24"/>
                  <a:gd name="T7" fmla="*/ 4 h 6"/>
                  <a:gd name="T8" fmla="*/ 12 w 24"/>
                  <a:gd name="T9" fmla="*/ 4 h 6"/>
                  <a:gd name="T10" fmla="*/ 9 w 24"/>
                  <a:gd name="T11" fmla="*/ 4 h 6"/>
                  <a:gd name="T12" fmla="*/ 6 w 24"/>
                  <a:gd name="T13" fmla="*/ 3 h 6"/>
                  <a:gd name="T14" fmla="*/ 1 w 24"/>
                  <a:gd name="T15" fmla="*/ 1 h 6"/>
                  <a:gd name="T16" fmla="*/ 1 w 24"/>
                  <a:gd name="T17" fmla="*/ 1 h 6"/>
                  <a:gd name="T18" fmla="*/ 0 w 24"/>
                  <a:gd name="T19" fmla="*/ 1 h 6"/>
                  <a:gd name="T20" fmla="*/ 0 w 24"/>
                  <a:gd name="T21" fmla="*/ 3 h 6"/>
                  <a:gd name="T22" fmla="*/ 0 w 24"/>
                  <a:gd name="T23" fmla="*/ 3 h 6"/>
                  <a:gd name="T24" fmla="*/ 2 w 24"/>
                  <a:gd name="T25" fmla="*/ 5 h 6"/>
                  <a:gd name="T26" fmla="*/ 4 w 24"/>
                  <a:gd name="T27" fmla="*/ 6 h 6"/>
                  <a:gd name="T28" fmla="*/ 7 w 24"/>
                  <a:gd name="T29" fmla="*/ 6 h 6"/>
                  <a:gd name="T30" fmla="*/ 11 w 24"/>
                  <a:gd name="T31" fmla="*/ 6 h 6"/>
                  <a:gd name="T32" fmla="*/ 17 w 24"/>
                  <a:gd name="T33" fmla="*/ 4 h 6"/>
                  <a:gd name="T34" fmla="*/ 23 w 24"/>
                  <a:gd name="T35" fmla="*/ 2 h 6"/>
                  <a:gd name="T36" fmla="*/ 23 w 24"/>
                  <a:gd name="T37" fmla="*/ 2 h 6"/>
                  <a:gd name="T38" fmla="*/ 24 w 24"/>
                  <a:gd name="T39" fmla="*/ 1 h 6"/>
                  <a:gd name="T40" fmla="*/ 24 w 24"/>
                  <a:gd name="T41" fmla="*/ 0 h 6"/>
                  <a:gd name="T42" fmla="*/ 23 w 24"/>
                  <a:gd name="T43" fmla="*/ 0 h 6"/>
                  <a:gd name="T44" fmla="*/ 23 w 24"/>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24" h="6">
                    <a:moveTo>
                      <a:pt x="23" y="0"/>
                    </a:moveTo>
                    <a:lnTo>
                      <a:pt x="23" y="0"/>
                    </a:lnTo>
                    <a:lnTo>
                      <a:pt x="17" y="2"/>
                    </a:lnTo>
                    <a:lnTo>
                      <a:pt x="12" y="4"/>
                    </a:lnTo>
                    <a:lnTo>
                      <a:pt x="9" y="4"/>
                    </a:lnTo>
                    <a:lnTo>
                      <a:pt x="6" y="3"/>
                    </a:lnTo>
                    <a:lnTo>
                      <a:pt x="1" y="1"/>
                    </a:lnTo>
                    <a:lnTo>
                      <a:pt x="0" y="1"/>
                    </a:lnTo>
                    <a:lnTo>
                      <a:pt x="0" y="3"/>
                    </a:lnTo>
                    <a:lnTo>
                      <a:pt x="2" y="5"/>
                    </a:lnTo>
                    <a:lnTo>
                      <a:pt x="4" y="6"/>
                    </a:lnTo>
                    <a:lnTo>
                      <a:pt x="7" y="6"/>
                    </a:lnTo>
                    <a:lnTo>
                      <a:pt x="11" y="6"/>
                    </a:lnTo>
                    <a:lnTo>
                      <a:pt x="17" y="4"/>
                    </a:lnTo>
                    <a:lnTo>
                      <a:pt x="23" y="2"/>
                    </a:lnTo>
                    <a:lnTo>
                      <a:pt x="24" y="1"/>
                    </a:lnTo>
                    <a:lnTo>
                      <a:pt x="24" y="0"/>
                    </a:lnTo>
                    <a:lnTo>
                      <a:pt x="2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5" name="Freeform 160">
                <a:extLst>
                  <a:ext uri="{FF2B5EF4-FFF2-40B4-BE49-F238E27FC236}">
                    <a16:creationId xmlns:a16="http://schemas.microsoft.com/office/drawing/2014/main" id="{966D888B-CA6C-4349-BD7F-A91149CC330D}"/>
                  </a:ext>
                </a:extLst>
              </p:cNvPr>
              <p:cNvSpPr>
                <a:spLocks/>
              </p:cNvSpPr>
              <p:nvPr/>
            </p:nvSpPr>
            <p:spPr bwMode="auto">
              <a:xfrm>
                <a:off x="3761" y="1227"/>
                <a:ext cx="39" cy="7"/>
              </a:xfrm>
              <a:custGeom>
                <a:avLst/>
                <a:gdLst>
                  <a:gd name="T0" fmla="*/ 1 w 39"/>
                  <a:gd name="T1" fmla="*/ 7 h 7"/>
                  <a:gd name="T2" fmla="*/ 1 w 39"/>
                  <a:gd name="T3" fmla="*/ 7 h 7"/>
                  <a:gd name="T4" fmla="*/ 6 w 39"/>
                  <a:gd name="T5" fmla="*/ 5 h 7"/>
                  <a:gd name="T6" fmla="*/ 12 w 39"/>
                  <a:gd name="T7" fmla="*/ 4 h 7"/>
                  <a:gd name="T8" fmla="*/ 18 w 39"/>
                  <a:gd name="T9" fmla="*/ 4 h 7"/>
                  <a:gd name="T10" fmla="*/ 24 w 39"/>
                  <a:gd name="T11" fmla="*/ 5 h 7"/>
                  <a:gd name="T12" fmla="*/ 24 w 39"/>
                  <a:gd name="T13" fmla="*/ 5 h 7"/>
                  <a:gd name="T14" fmla="*/ 28 w 39"/>
                  <a:gd name="T15" fmla="*/ 6 h 7"/>
                  <a:gd name="T16" fmla="*/ 32 w 39"/>
                  <a:gd name="T17" fmla="*/ 6 h 7"/>
                  <a:gd name="T18" fmla="*/ 36 w 39"/>
                  <a:gd name="T19" fmla="*/ 4 h 7"/>
                  <a:gd name="T20" fmla="*/ 39 w 39"/>
                  <a:gd name="T21" fmla="*/ 2 h 7"/>
                  <a:gd name="T22" fmla="*/ 39 w 39"/>
                  <a:gd name="T23" fmla="*/ 2 h 7"/>
                  <a:gd name="T24" fmla="*/ 39 w 39"/>
                  <a:gd name="T25" fmla="*/ 1 h 7"/>
                  <a:gd name="T26" fmla="*/ 39 w 39"/>
                  <a:gd name="T27" fmla="*/ 0 h 7"/>
                  <a:gd name="T28" fmla="*/ 39 w 39"/>
                  <a:gd name="T29" fmla="*/ 0 h 7"/>
                  <a:gd name="T30" fmla="*/ 39 w 39"/>
                  <a:gd name="T31" fmla="*/ 0 h 7"/>
                  <a:gd name="T32" fmla="*/ 34 w 39"/>
                  <a:gd name="T33" fmla="*/ 2 h 7"/>
                  <a:gd name="T34" fmla="*/ 29 w 39"/>
                  <a:gd name="T35" fmla="*/ 2 h 7"/>
                  <a:gd name="T36" fmla="*/ 29 w 39"/>
                  <a:gd name="T37" fmla="*/ 2 h 7"/>
                  <a:gd name="T38" fmla="*/ 20 w 39"/>
                  <a:gd name="T39" fmla="*/ 1 h 7"/>
                  <a:gd name="T40" fmla="*/ 20 w 39"/>
                  <a:gd name="T41" fmla="*/ 1 h 7"/>
                  <a:gd name="T42" fmla="*/ 15 w 39"/>
                  <a:gd name="T43" fmla="*/ 1 h 7"/>
                  <a:gd name="T44" fmla="*/ 10 w 39"/>
                  <a:gd name="T45" fmla="*/ 3 h 7"/>
                  <a:gd name="T46" fmla="*/ 0 w 39"/>
                  <a:gd name="T47" fmla="*/ 7 h 7"/>
                  <a:gd name="T48" fmla="*/ 0 w 39"/>
                  <a:gd name="T49" fmla="*/ 7 h 7"/>
                  <a:gd name="T50" fmla="*/ 1 w 39"/>
                  <a:gd name="T51" fmla="*/ 7 h 7"/>
                  <a:gd name="T52" fmla="*/ 1 w 39"/>
                  <a:gd name="T53" fmla="*/ 7 h 7"/>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9" h="7">
                    <a:moveTo>
                      <a:pt x="1" y="7"/>
                    </a:moveTo>
                    <a:lnTo>
                      <a:pt x="1" y="7"/>
                    </a:lnTo>
                    <a:lnTo>
                      <a:pt x="6" y="5"/>
                    </a:lnTo>
                    <a:lnTo>
                      <a:pt x="12" y="4"/>
                    </a:lnTo>
                    <a:lnTo>
                      <a:pt x="18" y="4"/>
                    </a:lnTo>
                    <a:lnTo>
                      <a:pt x="24" y="5"/>
                    </a:lnTo>
                    <a:lnTo>
                      <a:pt x="28" y="6"/>
                    </a:lnTo>
                    <a:lnTo>
                      <a:pt x="32" y="6"/>
                    </a:lnTo>
                    <a:lnTo>
                      <a:pt x="36" y="4"/>
                    </a:lnTo>
                    <a:lnTo>
                      <a:pt x="39" y="2"/>
                    </a:lnTo>
                    <a:lnTo>
                      <a:pt x="39" y="1"/>
                    </a:lnTo>
                    <a:lnTo>
                      <a:pt x="39" y="0"/>
                    </a:lnTo>
                    <a:lnTo>
                      <a:pt x="34" y="2"/>
                    </a:lnTo>
                    <a:lnTo>
                      <a:pt x="29" y="2"/>
                    </a:lnTo>
                    <a:lnTo>
                      <a:pt x="20" y="1"/>
                    </a:lnTo>
                    <a:lnTo>
                      <a:pt x="15" y="1"/>
                    </a:lnTo>
                    <a:lnTo>
                      <a:pt x="10" y="3"/>
                    </a:lnTo>
                    <a:lnTo>
                      <a:pt x="0" y="7"/>
                    </a:lnTo>
                    <a:lnTo>
                      <a:pt x="1"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6" name="Freeform 161">
                <a:extLst>
                  <a:ext uri="{FF2B5EF4-FFF2-40B4-BE49-F238E27FC236}">
                    <a16:creationId xmlns:a16="http://schemas.microsoft.com/office/drawing/2014/main" id="{38F8F2A8-70DE-4320-8FD5-4410A3B58BD8}"/>
                  </a:ext>
                </a:extLst>
              </p:cNvPr>
              <p:cNvSpPr>
                <a:spLocks/>
              </p:cNvSpPr>
              <p:nvPr/>
            </p:nvSpPr>
            <p:spPr bwMode="auto">
              <a:xfrm>
                <a:off x="3720" y="1203"/>
                <a:ext cx="67" cy="71"/>
              </a:xfrm>
              <a:custGeom>
                <a:avLst/>
                <a:gdLst>
                  <a:gd name="T0" fmla="*/ 67 w 67"/>
                  <a:gd name="T1" fmla="*/ 0 h 71"/>
                  <a:gd name="T2" fmla="*/ 67 w 67"/>
                  <a:gd name="T3" fmla="*/ 0 h 71"/>
                  <a:gd name="T4" fmla="*/ 64 w 67"/>
                  <a:gd name="T5" fmla="*/ 0 h 71"/>
                  <a:gd name="T6" fmla="*/ 61 w 67"/>
                  <a:gd name="T7" fmla="*/ 0 h 71"/>
                  <a:gd name="T8" fmla="*/ 56 w 67"/>
                  <a:gd name="T9" fmla="*/ 3 h 71"/>
                  <a:gd name="T10" fmla="*/ 52 w 67"/>
                  <a:gd name="T11" fmla="*/ 7 h 71"/>
                  <a:gd name="T12" fmla="*/ 49 w 67"/>
                  <a:gd name="T13" fmla="*/ 11 h 71"/>
                  <a:gd name="T14" fmla="*/ 49 w 67"/>
                  <a:gd name="T15" fmla="*/ 11 h 71"/>
                  <a:gd name="T16" fmla="*/ 45 w 67"/>
                  <a:gd name="T17" fmla="*/ 18 h 71"/>
                  <a:gd name="T18" fmla="*/ 42 w 67"/>
                  <a:gd name="T19" fmla="*/ 25 h 71"/>
                  <a:gd name="T20" fmla="*/ 36 w 67"/>
                  <a:gd name="T21" fmla="*/ 39 h 71"/>
                  <a:gd name="T22" fmla="*/ 36 w 67"/>
                  <a:gd name="T23" fmla="*/ 39 h 71"/>
                  <a:gd name="T24" fmla="*/ 33 w 67"/>
                  <a:gd name="T25" fmla="*/ 49 h 71"/>
                  <a:gd name="T26" fmla="*/ 29 w 67"/>
                  <a:gd name="T27" fmla="*/ 59 h 71"/>
                  <a:gd name="T28" fmla="*/ 26 w 67"/>
                  <a:gd name="T29" fmla="*/ 63 h 71"/>
                  <a:gd name="T30" fmla="*/ 23 w 67"/>
                  <a:gd name="T31" fmla="*/ 66 h 71"/>
                  <a:gd name="T32" fmla="*/ 17 w 67"/>
                  <a:gd name="T33" fmla="*/ 68 h 71"/>
                  <a:gd name="T34" fmla="*/ 12 w 67"/>
                  <a:gd name="T35" fmla="*/ 69 h 71"/>
                  <a:gd name="T36" fmla="*/ 12 w 67"/>
                  <a:gd name="T37" fmla="*/ 69 h 71"/>
                  <a:gd name="T38" fmla="*/ 9 w 67"/>
                  <a:gd name="T39" fmla="*/ 68 h 71"/>
                  <a:gd name="T40" fmla="*/ 6 w 67"/>
                  <a:gd name="T41" fmla="*/ 66 h 71"/>
                  <a:gd name="T42" fmla="*/ 3 w 67"/>
                  <a:gd name="T43" fmla="*/ 63 h 71"/>
                  <a:gd name="T44" fmla="*/ 2 w 67"/>
                  <a:gd name="T45" fmla="*/ 60 h 71"/>
                  <a:gd name="T46" fmla="*/ 2 w 67"/>
                  <a:gd name="T47" fmla="*/ 56 h 71"/>
                  <a:gd name="T48" fmla="*/ 2 w 67"/>
                  <a:gd name="T49" fmla="*/ 53 h 71"/>
                  <a:gd name="T50" fmla="*/ 4 w 67"/>
                  <a:gd name="T51" fmla="*/ 50 h 71"/>
                  <a:gd name="T52" fmla="*/ 7 w 67"/>
                  <a:gd name="T53" fmla="*/ 48 h 71"/>
                  <a:gd name="T54" fmla="*/ 7 w 67"/>
                  <a:gd name="T55" fmla="*/ 48 h 71"/>
                  <a:gd name="T56" fmla="*/ 8 w 67"/>
                  <a:gd name="T57" fmla="*/ 47 h 71"/>
                  <a:gd name="T58" fmla="*/ 7 w 67"/>
                  <a:gd name="T59" fmla="*/ 47 h 71"/>
                  <a:gd name="T60" fmla="*/ 7 w 67"/>
                  <a:gd name="T61" fmla="*/ 47 h 71"/>
                  <a:gd name="T62" fmla="*/ 5 w 67"/>
                  <a:gd name="T63" fmla="*/ 48 h 71"/>
                  <a:gd name="T64" fmla="*/ 3 w 67"/>
                  <a:gd name="T65" fmla="*/ 49 h 71"/>
                  <a:gd name="T66" fmla="*/ 1 w 67"/>
                  <a:gd name="T67" fmla="*/ 53 h 71"/>
                  <a:gd name="T68" fmla="*/ 0 w 67"/>
                  <a:gd name="T69" fmla="*/ 58 h 71"/>
                  <a:gd name="T70" fmla="*/ 1 w 67"/>
                  <a:gd name="T71" fmla="*/ 62 h 71"/>
                  <a:gd name="T72" fmla="*/ 1 w 67"/>
                  <a:gd name="T73" fmla="*/ 62 h 71"/>
                  <a:gd name="T74" fmla="*/ 2 w 67"/>
                  <a:gd name="T75" fmla="*/ 65 h 71"/>
                  <a:gd name="T76" fmla="*/ 3 w 67"/>
                  <a:gd name="T77" fmla="*/ 68 h 71"/>
                  <a:gd name="T78" fmla="*/ 6 w 67"/>
                  <a:gd name="T79" fmla="*/ 70 h 71"/>
                  <a:gd name="T80" fmla="*/ 8 w 67"/>
                  <a:gd name="T81" fmla="*/ 71 h 71"/>
                  <a:gd name="T82" fmla="*/ 11 w 67"/>
                  <a:gd name="T83" fmla="*/ 71 h 71"/>
                  <a:gd name="T84" fmla="*/ 14 w 67"/>
                  <a:gd name="T85" fmla="*/ 71 h 71"/>
                  <a:gd name="T86" fmla="*/ 21 w 67"/>
                  <a:gd name="T87" fmla="*/ 69 h 71"/>
                  <a:gd name="T88" fmla="*/ 21 w 67"/>
                  <a:gd name="T89" fmla="*/ 69 h 71"/>
                  <a:gd name="T90" fmla="*/ 25 w 67"/>
                  <a:gd name="T91" fmla="*/ 67 h 71"/>
                  <a:gd name="T92" fmla="*/ 28 w 67"/>
                  <a:gd name="T93" fmla="*/ 64 h 71"/>
                  <a:gd name="T94" fmla="*/ 32 w 67"/>
                  <a:gd name="T95" fmla="*/ 57 h 71"/>
                  <a:gd name="T96" fmla="*/ 36 w 67"/>
                  <a:gd name="T97" fmla="*/ 49 h 71"/>
                  <a:gd name="T98" fmla="*/ 38 w 67"/>
                  <a:gd name="T99" fmla="*/ 40 h 71"/>
                  <a:gd name="T100" fmla="*/ 38 w 67"/>
                  <a:gd name="T101" fmla="*/ 40 h 71"/>
                  <a:gd name="T102" fmla="*/ 42 w 67"/>
                  <a:gd name="T103" fmla="*/ 29 h 71"/>
                  <a:gd name="T104" fmla="*/ 47 w 67"/>
                  <a:gd name="T105" fmla="*/ 18 h 71"/>
                  <a:gd name="T106" fmla="*/ 47 w 67"/>
                  <a:gd name="T107" fmla="*/ 18 h 71"/>
                  <a:gd name="T108" fmla="*/ 50 w 67"/>
                  <a:gd name="T109" fmla="*/ 12 h 71"/>
                  <a:gd name="T110" fmla="*/ 54 w 67"/>
                  <a:gd name="T111" fmla="*/ 7 h 71"/>
                  <a:gd name="T112" fmla="*/ 60 w 67"/>
                  <a:gd name="T113" fmla="*/ 2 h 71"/>
                  <a:gd name="T114" fmla="*/ 63 w 67"/>
                  <a:gd name="T115" fmla="*/ 1 h 71"/>
                  <a:gd name="T116" fmla="*/ 66 w 67"/>
                  <a:gd name="T117" fmla="*/ 1 h 71"/>
                  <a:gd name="T118" fmla="*/ 66 w 67"/>
                  <a:gd name="T119" fmla="*/ 1 h 71"/>
                  <a:gd name="T120" fmla="*/ 67 w 67"/>
                  <a:gd name="T121" fmla="*/ 0 h 71"/>
                  <a:gd name="T122" fmla="*/ 67 w 67"/>
                  <a:gd name="T123" fmla="*/ 0 h 71"/>
                  <a:gd name="T124" fmla="*/ 67 w 67"/>
                  <a:gd name="T125" fmla="*/ 0 h 71"/>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67" h="71">
                    <a:moveTo>
                      <a:pt x="67" y="0"/>
                    </a:moveTo>
                    <a:lnTo>
                      <a:pt x="67" y="0"/>
                    </a:lnTo>
                    <a:lnTo>
                      <a:pt x="64" y="0"/>
                    </a:lnTo>
                    <a:lnTo>
                      <a:pt x="61" y="0"/>
                    </a:lnTo>
                    <a:lnTo>
                      <a:pt x="56" y="3"/>
                    </a:lnTo>
                    <a:lnTo>
                      <a:pt x="52" y="7"/>
                    </a:lnTo>
                    <a:lnTo>
                      <a:pt x="49" y="11"/>
                    </a:lnTo>
                    <a:lnTo>
                      <a:pt x="45" y="18"/>
                    </a:lnTo>
                    <a:lnTo>
                      <a:pt x="42" y="25"/>
                    </a:lnTo>
                    <a:lnTo>
                      <a:pt x="36" y="39"/>
                    </a:lnTo>
                    <a:lnTo>
                      <a:pt x="33" y="49"/>
                    </a:lnTo>
                    <a:lnTo>
                      <a:pt x="29" y="59"/>
                    </a:lnTo>
                    <a:lnTo>
                      <a:pt x="26" y="63"/>
                    </a:lnTo>
                    <a:lnTo>
                      <a:pt x="23" y="66"/>
                    </a:lnTo>
                    <a:lnTo>
                      <a:pt x="17" y="68"/>
                    </a:lnTo>
                    <a:lnTo>
                      <a:pt x="12" y="69"/>
                    </a:lnTo>
                    <a:lnTo>
                      <a:pt x="9" y="68"/>
                    </a:lnTo>
                    <a:lnTo>
                      <a:pt x="6" y="66"/>
                    </a:lnTo>
                    <a:lnTo>
                      <a:pt x="3" y="63"/>
                    </a:lnTo>
                    <a:lnTo>
                      <a:pt x="2" y="60"/>
                    </a:lnTo>
                    <a:lnTo>
                      <a:pt x="2" y="56"/>
                    </a:lnTo>
                    <a:lnTo>
                      <a:pt x="2" y="53"/>
                    </a:lnTo>
                    <a:lnTo>
                      <a:pt x="4" y="50"/>
                    </a:lnTo>
                    <a:lnTo>
                      <a:pt x="7" y="48"/>
                    </a:lnTo>
                    <a:lnTo>
                      <a:pt x="8" y="47"/>
                    </a:lnTo>
                    <a:lnTo>
                      <a:pt x="7" y="47"/>
                    </a:lnTo>
                    <a:lnTo>
                      <a:pt x="5" y="48"/>
                    </a:lnTo>
                    <a:lnTo>
                      <a:pt x="3" y="49"/>
                    </a:lnTo>
                    <a:lnTo>
                      <a:pt x="1" y="53"/>
                    </a:lnTo>
                    <a:lnTo>
                      <a:pt x="0" y="58"/>
                    </a:lnTo>
                    <a:lnTo>
                      <a:pt x="1" y="62"/>
                    </a:lnTo>
                    <a:lnTo>
                      <a:pt x="2" y="65"/>
                    </a:lnTo>
                    <a:lnTo>
                      <a:pt x="3" y="68"/>
                    </a:lnTo>
                    <a:lnTo>
                      <a:pt x="6" y="70"/>
                    </a:lnTo>
                    <a:lnTo>
                      <a:pt x="8" y="71"/>
                    </a:lnTo>
                    <a:lnTo>
                      <a:pt x="11" y="71"/>
                    </a:lnTo>
                    <a:lnTo>
                      <a:pt x="14" y="71"/>
                    </a:lnTo>
                    <a:lnTo>
                      <a:pt x="21" y="69"/>
                    </a:lnTo>
                    <a:lnTo>
                      <a:pt x="25" y="67"/>
                    </a:lnTo>
                    <a:lnTo>
                      <a:pt x="28" y="64"/>
                    </a:lnTo>
                    <a:lnTo>
                      <a:pt x="32" y="57"/>
                    </a:lnTo>
                    <a:lnTo>
                      <a:pt x="36" y="49"/>
                    </a:lnTo>
                    <a:lnTo>
                      <a:pt x="38" y="40"/>
                    </a:lnTo>
                    <a:lnTo>
                      <a:pt x="42" y="29"/>
                    </a:lnTo>
                    <a:lnTo>
                      <a:pt x="47" y="18"/>
                    </a:lnTo>
                    <a:lnTo>
                      <a:pt x="50" y="12"/>
                    </a:lnTo>
                    <a:lnTo>
                      <a:pt x="54" y="7"/>
                    </a:lnTo>
                    <a:lnTo>
                      <a:pt x="60" y="2"/>
                    </a:lnTo>
                    <a:lnTo>
                      <a:pt x="63" y="1"/>
                    </a:lnTo>
                    <a:lnTo>
                      <a:pt x="66" y="1"/>
                    </a:lnTo>
                    <a:lnTo>
                      <a:pt x="6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7" name="Freeform 162">
                <a:extLst>
                  <a:ext uri="{FF2B5EF4-FFF2-40B4-BE49-F238E27FC236}">
                    <a16:creationId xmlns:a16="http://schemas.microsoft.com/office/drawing/2014/main" id="{DB50349C-20B3-40A5-ABA8-94CCBA62D2BE}"/>
                  </a:ext>
                </a:extLst>
              </p:cNvPr>
              <p:cNvSpPr>
                <a:spLocks/>
              </p:cNvSpPr>
              <p:nvPr/>
            </p:nvSpPr>
            <p:spPr bwMode="auto">
              <a:xfrm>
                <a:off x="3821" y="1193"/>
                <a:ext cx="15" cy="57"/>
              </a:xfrm>
              <a:custGeom>
                <a:avLst/>
                <a:gdLst>
                  <a:gd name="T0" fmla="*/ 0 w 15"/>
                  <a:gd name="T1" fmla="*/ 0 h 57"/>
                  <a:gd name="T2" fmla="*/ 0 w 15"/>
                  <a:gd name="T3" fmla="*/ 0 h 57"/>
                  <a:gd name="T4" fmla="*/ 4 w 15"/>
                  <a:gd name="T5" fmla="*/ 6 h 57"/>
                  <a:gd name="T6" fmla="*/ 7 w 15"/>
                  <a:gd name="T7" fmla="*/ 13 h 57"/>
                  <a:gd name="T8" fmla="*/ 10 w 15"/>
                  <a:gd name="T9" fmla="*/ 20 h 57"/>
                  <a:gd name="T10" fmla="*/ 12 w 15"/>
                  <a:gd name="T11" fmla="*/ 27 h 57"/>
                  <a:gd name="T12" fmla="*/ 13 w 15"/>
                  <a:gd name="T13" fmla="*/ 34 h 57"/>
                  <a:gd name="T14" fmla="*/ 13 w 15"/>
                  <a:gd name="T15" fmla="*/ 41 h 57"/>
                  <a:gd name="T16" fmla="*/ 13 w 15"/>
                  <a:gd name="T17" fmla="*/ 48 h 57"/>
                  <a:gd name="T18" fmla="*/ 12 w 15"/>
                  <a:gd name="T19" fmla="*/ 57 h 57"/>
                  <a:gd name="T20" fmla="*/ 12 w 15"/>
                  <a:gd name="T21" fmla="*/ 57 h 57"/>
                  <a:gd name="T22" fmla="*/ 13 w 15"/>
                  <a:gd name="T23" fmla="*/ 57 h 57"/>
                  <a:gd name="T24" fmla="*/ 13 w 15"/>
                  <a:gd name="T25" fmla="*/ 57 h 57"/>
                  <a:gd name="T26" fmla="*/ 14 w 15"/>
                  <a:gd name="T27" fmla="*/ 48 h 57"/>
                  <a:gd name="T28" fmla="*/ 15 w 15"/>
                  <a:gd name="T29" fmla="*/ 41 h 57"/>
                  <a:gd name="T30" fmla="*/ 14 w 15"/>
                  <a:gd name="T31" fmla="*/ 34 h 57"/>
                  <a:gd name="T32" fmla="*/ 13 w 15"/>
                  <a:gd name="T33" fmla="*/ 26 h 57"/>
                  <a:gd name="T34" fmla="*/ 11 w 15"/>
                  <a:gd name="T35" fmla="*/ 19 h 57"/>
                  <a:gd name="T36" fmla="*/ 8 w 15"/>
                  <a:gd name="T37" fmla="*/ 12 h 57"/>
                  <a:gd name="T38" fmla="*/ 5 w 15"/>
                  <a:gd name="T39" fmla="*/ 6 h 57"/>
                  <a:gd name="T40" fmla="*/ 1 w 15"/>
                  <a:gd name="T41" fmla="*/ 0 h 57"/>
                  <a:gd name="T42" fmla="*/ 1 w 15"/>
                  <a:gd name="T43" fmla="*/ 0 h 57"/>
                  <a:gd name="T44" fmla="*/ 0 w 15"/>
                  <a:gd name="T45" fmla="*/ 0 h 57"/>
                  <a:gd name="T46" fmla="*/ 0 w 15"/>
                  <a:gd name="T47" fmla="*/ 0 h 5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5" h="57">
                    <a:moveTo>
                      <a:pt x="0" y="0"/>
                    </a:moveTo>
                    <a:lnTo>
                      <a:pt x="0" y="0"/>
                    </a:lnTo>
                    <a:lnTo>
                      <a:pt x="4" y="6"/>
                    </a:lnTo>
                    <a:lnTo>
                      <a:pt x="7" y="13"/>
                    </a:lnTo>
                    <a:lnTo>
                      <a:pt x="10" y="20"/>
                    </a:lnTo>
                    <a:lnTo>
                      <a:pt x="12" y="27"/>
                    </a:lnTo>
                    <a:lnTo>
                      <a:pt x="13" y="34"/>
                    </a:lnTo>
                    <a:lnTo>
                      <a:pt x="13" y="41"/>
                    </a:lnTo>
                    <a:lnTo>
                      <a:pt x="13" y="48"/>
                    </a:lnTo>
                    <a:lnTo>
                      <a:pt x="12" y="57"/>
                    </a:lnTo>
                    <a:lnTo>
                      <a:pt x="13" y="57"/>
                    </a:lnTo>
                    <a:lnTo>
                      <a:pt x="14" y="48"/>
                    </a:lnTo>
                    <a:lnTo>
                      <a:pt x="15" y="41"/>
                    </a:lnTo>
                    <a:lnTo>
                      <a:pt x="14" y="34"/>
                    </a:lnTo>
                    <a:lnTo>
                      <a:pt x="13" y="26"/>
                    </a:lnTo>
                    <a:lnTo>
                      <a:pt x="11" y="19"/>
                    </a:lnTo>
                    <a:lnTo>
                      <a:pt x="8" y="12"/>
                    </a:lnTo>
                    <a:lnTo>
                      <a:pt x="5" y="6"/>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8" name="Freeform 163">
                <a:extLst>
                  <a:ext uri="{FF2B5EF4-FFF2-40B4-BE49-F238E27FC236}">
                    <a16:creationId xmlns:a16="http://schemas.microsoft.com/office/drawing/2014/main" id="{C8EB2F55-8BD0-4A3B-BE48-053AF3498B0C}"/>
                  </a:ext>
                </a:extLst>
              </p:cNvPr>
              <p:cNvSpPr>
                <a:spLocks/>
              </p:cNvSpPr>
              <p:nvPr/>
            </p:nvSpPr>
            <p:spPr bwMode="auto">
              <a:xfrm>
                <a:off x="3833" y="1241"/>
                <a:ext cx="8" cy="58"/>
              </a:xfrm>
              <a:custGeom>
                <a:avLst/>
                <a:gdLst>
                  <a:gd name="T0" fmla="*/ 0 w 8"/>
                  <a:gd name="T1" fmla="*/ 0 h 58"/>
                  <a:gd name="T2" fmla="*/ 0 w 8"/>
                  <a:gd name="T3" fmla="*/ 0 h 58"/>
                  <a:gd name="T4" fmla="*/ 3 w 8"/>
                  <a:gd name="T5" fmla="*/ 15 h 58"/>
                  <a:gd name="T6" fmla="*/ 3 w 8"/>
                  <a:gd name="T7" fmla="*/ 15 h 58"/>
                  <a:gd name="T8" fmla="*/ 4 w 8"/>
                  <a:gd name="T9" fmla="*/ 23 h 58"/>
                  <a:gd name="T10" fmla="*/ 5 w 8"/>
                  <a:gd name="T11" fmla="*/ 30 h 58"/>
                  <a:gd name="T12" fmla="*/ 5 w 8"/>
                  <a:gd name="T13" fmla="*/ 30 h 58"/>
                  <a:gd name="T14" fmla="*/ 4 w 8"/>
                  <a:gd name="T15" fmla="*/ 44 h 58"/>
                  <a:gd name="T16" fmla="*/ 3 w 8"/>
                  <a:gd name="T17" fmla="*/ 51 h 58"/>
                  <a:gd name="T18" fmla="*/ 4 w 8"/>
                  <a:gd name="T19" fmla="*/ 57 h 58"/>
                  <a:gd name="T20" fmla="*/ 4 w 8"/>
                  <a:gd name="T21" fmla="*/ 57 h 58"/>
                  <a:gd name="T22" fmla="*/ 4 w 8"/>
                  <a:gd name="T23" fmla="*/ 58 h 58"/>
                  <a:gd name="T24" fmla="*/ 5 w 8"/>
                  <a:gd name="T25" fmla="*/ 57 h 58"/>
                  <a:gd name="T26" fmla="*/ 6 w 8"/>
                  <a:gd name="T27" fmla="*/ 56 h 58"/>
                  <a:gd name="T28" fmla="*/ 6 w 8"/>
                  <a:gd name="T29" fmla="*/ 56 h 58"/>
                  <a:gd name="T30" fmla="*/ 7 w 8"/>
                  <a:gd name="T31" fmla="*/ 42 h 58"/>
                  <a:gd name="T32" fmla="*/ 8 w 8"/>
                  <a:gd name="T33" fmla="*/ 28 h 58"/>
                  <a:gd name="T34" fmla="*/ 8 w 8"/>
                  <a:gd name="T35" fmla="*/ 28 h 58"/>
                  <a:gd name="T36" fmla="*/ 7 w 8"/>
                  <a:gd name="T37" fmla="*/ 21 h 58"/>
                  <a:gd name="T38" fmla="*/ 6 w 8"/>
                  <a:gd name="T39" fmla="*/ 14 h 58"/>
                  <a:gd name="T40" fmla="*/ 6 w 8"/>
                  <a:gd name="T41" fmla="*/ 14 h 58"/>
                  <a:gd name="T42" fmla="*/ 4 w 8"/>
                  <a:gd name="T43" fmla="*/ 7 h 58"/>
                  <a:gd name="T44" fmla="*/ 1 w 8"/>
                  <a:gd name="T45" fmla="*/ 0 h 58"/>
                  <a:gd name="T46" fmla="*/ 1 w 8"/>
                  <a:gd name="T47" fmla="*/ 0 h 58"/>
                  <a:gd name="T48" fmla="*/ 0 w 8"/>
                  <a:gd name="T49" fmla="*/ 0 h 58"/>
                  <a:gd name="T50" fmla="*/ 0 w 8"/>
                  <a:gd name="T51" fmla="*/ 0 h 58"/>
                  <a:gd name="T52" fmla="*/ 0 w 8"/>
                  <a:gd name="T53" fmla="*/ 0 h 5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8" h="58">
                    <a:moveTo>
                      <a:pt x="0" y="0"/>
                    </a:moveTo>
                    <a:lnTo>
                      <a:pt x="0" y="0"/>
                    </a:lnTo>
                    <a:lnTo>
                      <a:pt x="3" y="15"/>
                    </a:lnTo>
                    <a:lnTo>
                      <a:pt x="4" y="23"/>
                    </a:lnTo>
                    <a:lnTo>
                      <a:pt x="5" y="30"/>
                    </a:lnTo>
                    <a:lnTo>
                      <a:pt x="4" y="44"/>
                    </a:lnTo>
                    <a:lnTo>
                      <a:pt x="3" y="51"/>
                    </a:lnTo>
                    <a:lnTo>
                      <a:pt x="4" y="57"/>
                    </a:lnTo>
                    <a:lnTo>
                      <a:pt x="4" y="58"/>
                    </a:lnTo>
                    <a:lnTo>
                      <a:pt x="5" y="57"/>
                    </a:lnTo>
                    <a:lnTo>
                      <a:pt x="6" y="56"/>
                    </a:lnTo>
                    <a:lnTo>
                      <a:pt x="7" y="42"/>
                    </a:lnTo>
                    <a:lnTo>
                      <a:pt x="8" y="28"/>
                    </a:lnTo>
                    <a:lnTo>
                      <a:pt x="7" y="21"/>
                    </a:lnTo>
                    <a:lnTo>
                      <a:pt x="6" y="14"/>
                    </a:lnTo>
                    <a:lnTo>
                      <a:pt x="4" y="7"/>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29" name="Freeform 164">
                <a:extLst>
                  <a:ext uri="{FF2B5EF4-FFF2-40B4-BE49-F238E27FC236}">
                    <a16:creationId xmlns:a16="http://schemas.microsoft.com/office/drawing/2014/main" id="{ADD68F5A-F7C4-4CFA-963E-D9F7333A1C7A}"/>
                  </a:ext>
                </a:extLst>
              </p:cNvPr>
              <p:cNvSpPr>
                <a:spLocks/>
              </p:cNvSpPr>
              <p:nvPr/>
            </p:nvSpPr>
            <p:spPr bwMode="auto">
              <a:xfrm>
                <a:off x="3740" y="1266"/>
                <a:ext cx="35" cy="44"/>
              </a:xfrm>
              <a:custGeom>
                <a:avLst/>
                <a:gdLst>
                  <a:gd name="T0" fmla="*/ 0 w 35"/>
                  <a:gd name="T1" fmla="*/ 1 h 44"/>
                  <a:gd name="T2" fmla="*/ 0 w 35"/>
                  <a:gd name="T3" fmla="*/ 1 h 44"/>
                  <a:gd name="T4" fmla="*/ 1 w 35"/>
                  <a:gd name="T5" fmla="*/ 8 h 44"/>
                  <a:gd name="T6" fmla="*/ 3 w 35"/>
                  <a:gd name="T7" fmla="*/ 15 h 44"/>
                  <a:gd name="T8" fmla="*/ 7 w 35"/>
                  <a:gd name="T9" fmla="*/ 21 h 44"/>
                  <a:gd name="T10" fmla="*/ 11 w 35"/>
                  <a:gd name="T11" fmla="*/ 27 h 44"/>
                  <a:gd name="T12" fmla="*/ 11 w 35"/>
                  <a:gd name="T13" fmla="*/ 27 h 44"/>
                  <a:gd name="T14" fmla="*/ 16 w 35"/>
                  <a:gd name="T15" fmla="*/ 32 h 44"/>
                  <a:gd name="T16" fmla="*/ 22 w 35"/>
                  <a:gd name="T17" fmla="*/ 38 h 44"/>
                  <a:gd name="T18" fmla="*/ 28 w 35"/>
                  <a:gd name="T19" fmla="*/ 41 h 44"/>
                  <a:gd name="T20" fmla="*/ 35 w 35"/>
                  <a:gd name="T21" fmla="*/ 44 h 44"/>
                  <a:gd name="T22" fmla="*/ 35 w 35"/>
                  <a:gd name="T23" fmla="*/ 44 h 44"/>
                  <a:gd name="T24" fmla="*/ 35 w 35"/>
                  <a:gd name="T25" fmla="*/ 43 h 44"/>
                  <a:gd name="T26" fmla="*/ 35 w 35"/>
                  <a:gd name="T27" fmla="*/ 43 h 44"/>
                  <a:gd name="T28" fmla="*/ 29 w 35"/>
                  <a:gd name="T29" fmla="*/ 41 h 44"/>
                  <a:gd name="T30" fmla="*/ 23 w 35"/>
                  <a:gd name="T31" fmla="*/ 37 h 44"/>
                  <a:gd name="T32" fmla="*/ 17 w 35"/>
                  <a:gd name="T33" fmla="*/ 31 h 44"/>
                  <a:gd name="T34" fmla="*/ 12 w 35"/>
                  <a:gd name="T35" fmla="*/ 26 h 44"/>
                  <a:gd name="T36" fmla="*/ 12 w 35"/>
                  <a:gd name="T37" fmla="*/ 26 h 44"/>
                  <a:gd name="T38" fmla="*/ 8 w 35"/>
                  <a:gd name="T39" fmla="*/ 20 h 44"/>
                  <a:gd name="T40" fmla="*/ 4 w 35"/>
                  <a:gd name="T41" fmla="*/ 14 h 44"/>
                  <a:gd name="T42" fmla="*/ 2 w 35"/>
                  <a:gd name="T43" fmla="*/ 7 h 44"/>
                  <a:gd name="T44" fmla="*/ 1 w 35"/>
                  <a:gd name="T45" fmla="*/ 0 h 44"/>
                  <a:gd name="T46" fmla="*/ 1 w 35"/>
                  <a:gd name="T47" fmla="*/ 0 h 44"/>
                  <a:gd name="T48" fmla="*/ 0 w 35"/>
                  <a:gd name="T49" fmla="*/ 1 h 44"/>
                  <a:gd name="T50" fmla="*/ 0 w 35"/>
                  <a:gd name="T51" fmla="*/ 1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35" h="44">
                    <a:moveTo>
                      <a:pt x="0" y="1"/>
                    </a:moveTo>
                    <a:lnTo>
                      <a:pt x="0" y="1"/>
                    </a:lnTo>
                    <a:lnTo>
                      <a:pt x="1" y="8"/>
                    </a:lnTo>
                    <a:lnTo>
                      <a:pt x="3" y="15"/>
                    </a:lnTo>
                    <a:lnTo>
                      <a:pt x="7" y="21"/>
                    </a:lnTo>
                    <a:lnTo>
                      <a:pt x="11" y="27"/>
                    </a:lnTo>
                    <a:lnTo>
                      <a:pt x="16" y="32"/>
                    </a:lnTo>
                    <a:lnTo>
                      <a:pt x="22" y="38"/>
                    </a:lnTo>
                    <a:lnTo>
                      <a:pt x="28" y="41"/>
                    </a:lnTo>
                    <a:lnTo>
                      <a:pt x="35" y="44"/>
                    </a:lnTo>
                    <a:lnTo>
                      <a:pt x="35" y="43"/>
                    </a:lnTo>
                    <a:lnTo>
                      <a:pt x="29" y="41"/>
                    </a:lnTo>
                    <a:lnTo>
                      <a:pt x="23" y="37"/>
                    </a:lnTo>
                    <a:lnTo>
                      <a:pt x="17" y="31"/>
                    </a:lnTo>
                    <a:lnTo>
                      <a:pt x="12" y="26"/>
                    </a:lnTo>
                    <a:lnTo>
                      <a:pt x="8" y="20"/>
                    </a:lnTo>
                    <a:lnTo>
                      <a:pt x="4" y="14"/>
                    </a:lnTo>
                    <a:lnTo>
                      <a:pt x="2" y="7"/>
                    </a:lnTo>
                    <a:lnTo>
                      <a:pt x="1"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0" name="Freeform 165">
                <a:extLst>
                  <a:ext uri="{FF2B5EF4-FFF2-40B4-BE49-F238E27FC236}">
                    <a16:creationId xmlns:a16="http://schemas.microsoft.com/office/drawing/2014/main" id="{003309E4-8A73-459B-847F-C20D4CEAAF17}"/>
                  </a:ext>
                </a:extLst>
              </p:cNvPr>
              <p:cNvSpPr>
                <a:spLocks/>
              </p:cNvSpPr>
              <p:nvPr/>
            </p:nvSpPr>
            <p:spPr bwMode="auto">
              <a:xfrm>
                <a:off x="3819" y="1241"/>
                <a:ext cx="18" cy="10"/>
              </a:xfrm>
              <a:custGeom>
                <a:avLst/>
                <a:gdLst>
                  <a:gd name="T0" fmla="*/ 0 w 18"/>
                  <a:gd name="T1" fmla="*/ 6 h 10"/>
                  <a:gd name="T2" fmla="*/ 0 w 18"/>
                  <a:gd name="T3" fmla="*/ 6 h 10"/>
                  <a:gd name="T4" fmla="*/ 2 w 18"/>
                  <a:gd name="T5" fmla="*/ 9 h 10"/>
                  <a:gd name="T6" fmla="*/ 4 w 18"/>
                  <a:gd name="T7" fmla="*/ 10 h 10"/>
                  <a:gd name="T8" fmla="*/ 7 w 18"/>
                  <a:gd name="T9" fmla="*/ 10 h 10"/>
                  <a:gd name="T10" fmla="*/ 10 w 18"/>
                  <a:gd name="T11" fmla="*/ 10 h 10"/>
                  <a:gd name="T12" fmla="*/ 12 w 18"/>
                  <a:gd name="T13" fmla="*/ 9 h 10"/>
                  <a:gd name="T14" fmla="*/ 15 w 18"/>
                  <a:gd name="T15" fmla="*/ 7 h 10"/>
                  <a:gd name="T16" fmla="*/ 17 w 18"/>
                  <a:gd name="T17" fmla="*/ 3 h 10"/>
                  <a:gd name="T18" fmla="*/ 18 w 18"/>
                  <a:gd name="T19" fmla="*/ 1 h 10"/>
                  <a:gd name="T20" fmla="*/ 18 w 18"/>
                  <a:gd name="T21" fmla="*/ 1 h 10"/>
                  <a:gd name="T22" fmla="*/ 18 w 18"/>
                  <a:gd name="T23" fmla="*/ 0 h 10"/>
                  <a:gd name="T24" fmla="*/ 17 w 18"/>
                  <a:gd name="T25" fmla="*/ 0 h 10"/>
                  <a:gd name="T26" fmla="*/ 15 w 18"/>
                  <a:gd name="T27" fmla="*/ 2 h 10"/>
                  <a:gd name="T28" fmla="*/ 15 w 18"/>
                  <a:gd name="T29" fmla="*/ 2 h 10"/>
                  <a:gd name="T30" fmla="*/ 13 w 18"/>
                  <a:gd name="T31" fmla="*/ 4 h 10"/>
                  <a:gd name="T32" fmla="*/ 11 w 18"/>
                  <a:gd name="T33" fmla="*/ 6 h 10"/>
                  <a:gd name="T34" fmla="*/ 9 w 18"/>
                  <a:gd name="T35" fmla="*/ 7 h 10"/>
                  <a:gd name="T36" fmla="*/ 6 w 18"/>
                  <a:gd name="T37" fmla="*/ 8 h 10"/>
                  <a:gd name="T38" fmla="*/ 6 w 18"/>
                  <a:gd name="T39" fmla="*/ 8 h 10"/>
                  <a:gd name="T40" fmla="*/ 4 w 18"/>
                  <a:gd name="T41" fmla="*/ 7 h 10"/>
                  <a:gd name="T42" fmla="*/ 1 w 18"/>
                  <a:gd name="T43" fmla="*/ 6 h 10"/>
                  <a:gd name="T44" fmla="*/ 1 w 18"/>
                  <a:gd name="T45" fmla="*/ 6 h 10"/>
                  <a:gd name="T46" fmla="*/ 0 w 18"/>
                  <a:gd name="T47" fmla="*/ 6 h 10"/>
                  <a:gd name="T48" fmla="*/ 0 w 18"/>
                  <a:gd name="T49" fmla="*/ 6 h 10"/>
                  <a:gd name="T50" fmla="*/ 0 w 18"/>
                  <a:gd name="T51" fmla="*/ 6 h 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8" h="10">
                    <a:moveTo>
                      <a:pt x="0" y="6"/>
                    </a:moveTo>
                    <a:lnTo>
                      <a:pt x="0" y="6"/>
                    </a:lnTo>
                    <a:lnTo>
                      <a:pt x="2" y="9"/>
                    </a:lnTo>
                    <a:lnTo>
                      <a:pt x="4" y="10"/>
                    </a:lnTo>
                    <a:lnTo>
                      <a:pt x="7" y="10"/>
                    </a:lnTo>
                    <a:lnTo>
                      <a:pt x="10" y="10"/>
                    </a:lnTo>
                    <a:lnTo>
                      <a:pt x="12" y="9"/>
                    </a:lnTo>
                    <a:lnTo>
                      <a:pt x="15" y="7"/>
                    </a:lnTo>
                    <a:lnTo>
                      <a:pt x="17" y="3"/>
                    </a:lnTo>
                    <a:lnTo>
                      <a:pt x="18" y="1"/>
                    </a:lnTo>
                    <a:lnTo>
                      <a:pt x="18" y="0"/>
                    </a:lnTo>
                    <a:lnTo>
                      <a:pt x="17" y="0"/>
                    </a:lnTo>
                    <a:lnTo>
                      <a:pt x="15" y="2"/>
                    </a:lnTo>
                    <a:lnTo>
                      <a:pt x="13" y="4"/>
                    </a:lnTo>
                    <a:lnTo>
                      <a:pt x="11" y="6"/>
                    </a:lnTo>
                    <a:lnTo>
                      <a:pt x="9" y="7"/>
                    </a:lnTo>
                    <a:lnTo>
                      <a:pt x="6" y="8"/>
                    </a:lnTo>
                    <a:lnTo>
                      <a:pt x="4" y="7"/>
                    </a:lnTo>
                    <a:lnTo>
                      <a:pt x="1" y="6"/>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1" name="Freeform 166">
                <a:extLst>
                  <a:ext uri="{FF2B5EF4-FFF2-40B4-BE49-F238E27FC236}">
                    <a16:creationId xmlns:a16="http://schemas.microsoft.com/office/drawing/2014/main" id="{1A4FD327-4467-4AD4-B288-2AC936375C51}"/>
                  </a:ext>
                </a:extLst>
              </p:cNvPr>
              <p:cNvSpPr>
                <a:spLocks/>
              </p:cNvSpPr>
              <p:nvPr/>
            </p:nvSpPr>
            <p:spPr bwMode="auto">
              <a:xfrm>
                <a:off x="3822" y="1213"/>
                <a:ext cx="12" cy="12"/>
              </a:xfrm>
              <a:custGeom>
                <a:avLst/>
                <a:gdLst>
                  <a:gd name="T0" fmla="*/ 1 w 12"/>
                  <a:gd name="T1" fmla="*/ 12 h 12"/>
                  <a:gd name="T2" fmla="*/ 1 w 12"/>
                  <a:gd name="T3" fmla="*/ 12 h 12"/>
                  <a:gd name="T4" fmla="*/ 6 w 12"/>
                  <a:gd name="T5" fmla="*/ 7 h 12"/>
                  <a:gd name="T6" fmla="*/ 6 w 12"/>
                  <a:gd name="T7" fmla="*/ 7 h 12"/>
                  <a:gd name="T8" fmla="*/ 9 w 12"/>
                  <a:gd name="T9" fmla="*/ 5 h 12"/>
                  <a:gd name="T10" fmla="*/ 9 w 12"/>
                  <a:gd name="T11" fmla="*/ 5 h 12"/>
                  <a:gd name="T12" fmla="*/ 11 w 12"/>
                  <a:gd name="T13" fmla="*/ 4 h 12"/>
                  <a:gd name="T14" fmla="*/ 11 w 12"/>
                  <a:gd name="T15" fmla="*/ 4 h 12"/>
                  <a:gd name="T16" fmla="*/ 12 w 12"/>
                  <a:gd name="T17" fmla="*/ 2 h 12"/>
                  <a:gd name="T18" fmla="*/ 12 w 12"/>
                  <a:gd name="T19" fmla="*/ 1 h 12"/>
                  <a:gd name="T20" fmla="*/ 12 w 12"/>
                  <a:gd name="T21" fmla="*/ 1 h 12"/>
                  <a:gd name="T22" fmla="*/ 11 w 12"/>
                  <a:gd name="T23" fmla="*/ 0 h 12"/>
                  <a:gd name="T24" fmla="*/ 11 w 12"/>
                  <a:gd name="T25" fmla="*/ 0 h 12"/>
                  <a:gd name="T26" fmla="*/ 11 w 12"/>
                  <a:gd name="T27" fmla="*/ 0 h 12"/>
                  <a:gd name="T28" fmla="*/ 8 w 12"/>
                  <a:gd name="T29" fmla="*/ 2 h 12"/>
                  <a:gd name="T30" fmla="*/ 8 w 12"/>
                  <a:gd name="T31" fmla="*/ 2 h 12"/>
                  <a:gd name="T32" fmla="*/ 4 w 12"/>
                  <a:gd name="T33" fmla="*/ 6 h 12"/>
                  <a:gd name="T34" fmla="*/ 4 w 12"/>
                  <a:gd name="T35" fmla="*/ 6 h 12"/>
                  <a:gd name="T36" fmla="*/ 2 w 12"/>
                  <a:gd name="T37" fmla="*/ 9 h 12"/>
                  <a:gd name="T38" fmla="*/ 0 w 12"/>
                  <a:gd name="T39" fmla="*/ 12 h 12"/>
                  <a:gd name="T40" fmla="*/ 0 w 12"/>
                  <a:gd name="T41" fmla="*/ 12 h 12"/>
                  <a:gd name="T42" fmla="*/ 1 w 12"/>
                  <a:gd name="T43" fmla="*/ 12 h 12"/>
                  <a:gd name="T44" fmla="*/ 1 w 12"/>
                  <a:gd name="T45" fmla="*/ 12 h 12"/>
                  <a:gd name="T46" fmla="*/ 1 w 12"/>
                  <a:gd name="T47" fmla="*/ 12 h 1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2" h="12">
                    <a:moveTo>
                      <a:pt x="1" y="12"/>
                    </a:moveTo>
                    <a:lnTo>
                      <a:pt x="1" y="12"/>
                    </a:lnTo>
                    <a:lnTo>
                      <a:pt x="6" y="7"/>
                    </a:lnTo>
                    <a:lnTo>
                      <a:pt x="9" y="5"/>
                    </a:lnTo>
                    <a:lnTo>
                      <a:pt x="11" y="4"/>
                    </a:lnTo>
                    <a:lnTo>
                      <a:pt x="12" y="2"/>
                    </a:lnTo>
                    <a:lnTo>
                      <a:pt x="12" y="1"/>
                    </a:lnTo>
                    <a:lnTo>
                      <a:pt x="11" y="0"/>
                    </a:lnTo>
                    <a:lnTo>
                      <a:pt x="8" y="2"/>
                    </a:lnTo>
                    <a:lnTo>
                      <a:pt x="4" y="6"/>
                    </a:lnTo>
                    <a:lnTo>
                      <a:pt x="2" y="9"/>
                    </a:lnTo>
                    <a:lnTo>
                      <a:pt x="0" y="12"/>
                    </a:lnTo>
                    <a:lnTo>
                      <a:pt x="1"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2" name="Freeform 167">
                <a:extLst>
                  <a:ext uri="{FF2B5EF4-FFF2-40B4-BE49-F238E27FC236}">
                    <a16:creationId xmlns:a16="http://schemas.microsoft.com/office/drawing/2014/main" id="{C9CF0473-3F36-4676-B96A-821F0C734A2C}"/>
                  </a:ext>
                </a:extLst>
              </p:cNvPr>
              <p:cNvSpPr>
                <a:spLocks/>
              </p:cNvSpPr>
              <p:nvPr/>
            </p:nvSpPr>
            <p:spPr bwMode="auto">
              <a:xfrm>
                <a:off x="3813" y="1305"/>
                <a:ext cx="13" cy="4"/>
              </a:xfrm>
              <a:custGeom>
                <a:avLst/>
                <a:gdLst>
                  <a:gd name="T0" fmla="*/ 0 w 13"/>
                  <a:gd name="T1" fmla="*/ 4 h 4"/>
                  <a:gd name="T2" fmla="*/ 0 w 13"/>
                  <a:gd name="T3" fmla="*/ 4 h 4"/>
                  <a:gd name="T4" fmla="*/ 5 w 13"/>
                  <a:gd name="T5" fmla="*/ 4 h 4"/>
                  <a:gd name="T6" fmla="*/ 5 w 13"/>
                  <a:gd name="T7" fmla="*/ 4 h 4"/>
                  <a:gd name="T8" fmla="*/ 9 w 13"/>
                  <a:gd name="T9" fmla="*/ 3 h 4"/>
                  <a:gd name="T10" fmla="*/ 9 w 13"/>
                  <a:gd name="T11" fmla="*/ 3 h 4"/>
                  <a:gd name="T12" fmla="*/ 12 w 13"/>
                  <a:gd name="T13" fmla="*/ 2 h 4"/>
                  <a:gd name="T14" fmla="*/ 13 w 13"/>
                  <a:gd name="T15" fmla="*/ 1 h 4"/>
                  <a:gd name="T16" fmla="*/ 13 w 13"/>
                  <a:gd name="T17" fmla="*/ 0 h 4"/>
                  <a:gd name="T18" fmla="*/ 13 w 13"/>
                  <a:gd name="T19" fmla="*/ 0 h 4"/>
                  <a:gd name="T20" fmla="*/ 12 w 13"/>
                  <a:gd name="T21" fmla="*/ 0 h 4"/>
                  <a:gd name="T22" fmla="*/ 12 w 13"/>
                  <a:gd name="T23" fmla="*/ 0 h 4"/>
                  <a:gd name="T24" fmla="*/ 12 w 13"/>
                  <a:gd name="T25" fmla="*/ 0 h 4"/>
                  <a:gd name="T26" fmla="*/ 11 w 13"/>
                  <a:gd name="T27" fmla="*/ 1 h 4"/>
                  <a:gd name="T28" fmla="*/ 10 w 13"/>
                  <a:gd name="T29" fmla="*/ 2 h 4"/>
                  <a:gd name="T30" fmla="*/ 7 w 13"/>
                  <a:gd name="T31" fmla="*/ 2 h 4"/>
                  <a:gd name="T32" fmla="*/ 7 w 13"/>
                  <a:gd name="T33" fmla="*/ 2 h 4"/>
                  <a:gd name="T34" fmla="*/ 1 w 13"/>
                  <a:gd name="T35" fmla="*/ 3 h 4"/>
                  <a:gd name="T36" fmla="*/ 1 w 13"/>
                  <a:gd name="T37" fmla="*/ 3 h 4"/>
                  <a:gd name="T38" fmla="*/ 0 w 13"/>
                  <a:gd name="T39" fmla="*/ 4 h 4"/>
                  <a:gd name="T40" fmla="*/ 0 w 13"/>
                  <a:gd name="T41" fmla="*/ 4 h 4"/>
                  <a:gd name="T42" fmla="*/ 0 w 13"/>
                  <a:gd name="T43" fmla="*/ 4 h 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13" h="4">
                    <a:moveTo>
                      <a:pt x="0" y="4"/>
                    </a:moveTo>
                    <a:lnTo>
                      <a:pt x="0" y="4"/>
                    </a:lnTo>
                    <a:lnTo>
                      <a:pt x="5" y="4"/>
                    </a:lnTo>
                    <a:lnTo>
                      <a:pt x="9" y="3"/>
                    </a:lnTo>
                    <a:lnTo>
                      <a:pt x="12" y="2"/>
                    </a:lnTo>
                    <a:lnTo>
                      <a:pt x="13" y="1"/>
                    </a:lnTo>
                    <a:lnTo>
                      <a:pt x="13" y="0"/>
                    </a:lnTo>
                    <a:lnTo>
                      <a:pt x="12" y="0"/>
                    </a:lnTo>
                    <a:lnTo>
                      <a:pt x="11" y="1"/>
                    </a:lnTo>
                    <a:lnTo>
                      <a:pt x="10" y="2"/>
                    </a:lnTo>
                    <a:lnTo>
                      <a:pt x="7" y="2"/>
                    </a:lnTo>
                    <a:lnTo>
                      <a:pt x="1" y="3"/>
                    </a:lnTo>
                    <a:lnTo>
                      <a:pt x="0"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3" name="Freeform 168">
                <a:extLst>
                  <a:ext uri="{FF2B5EF4-FFF2-40B4-BE49-F238E27FC236}">
                    <a16:creationId xmlns:a16="http://schemas.microsoft.com/office/drawing/2014/main" id="{6A3AF9AF-D750-4136-AAFA-ED42512529E0}"/>
                  </a:ext>
                </a:extLst>
              </p:cNvPr>
              <p:cNvSpPr>
                <a:spLocks/>
              </p:cNvSpPr>
              <p:nvPr/>
            </p:nvSpPr>
            <p:spPr bwMode="auto">
              <a:xfrm>
                <a:off x="3836" y="1203"/>
                <a:ext cx="34" cy="101"/>
              </a:xfrm>
              <a:custGeom>
                <a:avLst/>
                <a:gdLst>
                  <a:gd name="T0" fmla="*/ 0 w 34"/>
                  <a:gd name="T1" fmla="*/ 1 h 101"/>
                  <a:gd name="T2" fmla="*/ 0 w 34"/>
                  <a:gd name="T3" fmla="*/ 1 h 101"/>
                  <a:gd name="T4" fmla="*/ 6 w 34"/>
                  <a:gd name="T5" fmla="*/ 12 h 101"/>
                  <a:gd name="T6" fmla="*/ 13 w 34"/>
                  <a:gd name="T7" fmla="*/ 23 h 101"/>
                  <a:gd name="T8" fmla="*/ 13 w 34"/>
                  <a:gd name="T9" fmla="*/ 23 h 101"/>
                  <a:gd name="T10" fmla="*/ 22 w 34"/>
                  <a:gd name="T11" fmla="*/ 33 h 101"/>
                  <a:gd name="T12" fmla="*/ 26 w 34"/>
                  <a:gd name="T13" fmla="*/ 39 h 101"/>
                  <a:gd name="T14" fmla="*/ 29 w 34"/>
                  <a:gd name="T15" fmla="*/ 46 h 101"/>
                  <a:gd name="T16" fmla="*/ 29 w 34"/>
                  <a:gd name="T17" fmla="*/ 46 h 101"/>
                  <a:gd name="T18" fmla="*/ 30 w 34"/>
                  <a:gd name="T19" fmla="*/ 52 h 101"/>
                  <a:gd name="T20" fmla="*/ 31 w 34"/>
                  <a:gd name="T21" fmla="*/ 59 h 101"/>
                  <a:gd name="T22" fmla="*/ 32 w 34"/>
                  <a:gd name="T23" fmla="*/ 66 h 101"/>
                  <a:gd name="T24" fmla="*/ 32 w 34"/>
                  <a:gd name="T25" fmla="*/ 72 h 101"/>
                  <a:gd name="T26" fmla="*/ 32 w 34"/>
                  <a:gd name="T27" fmla="*/ 72 h 101"/>
                  <a:gd name="T28" fmla="*/ 31 w 34"/>
                  <a:gd name="T29" fmla="*/ 77 h 101"/>
                  <a:gd name="T30" fmla="*/ 30 w 34"/>
                  <a:gd name="T31" fmla="*/ 81 h 101"/>
                  <a:gd name="T32" fmla="*/ 28 w 34"/>
                  <a:gd name="T33" fmla="*/ 85 h 101"/>
                  <a:gd name="T34" fmla="*/ 25 w 34"/>
                  <a:gd name="T35" fmla="*/ 88 h 101"/>
                  <a:gd name="T36" fmla="*/ 25 w 34"/>
                  <a:gd name="T37" fmla="*/ 88 h 101"/>
                  <a:gd name="T38" fmla="*/ 20 w 34"/>
                  <a:gd name="T39" fmla="*/ 94 h 101"/>
                  <a:gd name="T40" fmla="*/ 15 w 34"/>
                  <a:gd name="T41" fmla="*/ 100 h 101"/>
                  <a:gd name="T42" fmla="*/ 15 w 34"/>
                  <a:gd name="T43" fmla="*/ 100 h 101"/>
                  <a:gd name="T44" fmla="*/ 13 w 34"/>
                  <a:gd name="T45" fmla="*/ 101 h 101"/>
                  <a:gd name="T46" fmla="*/ 15 w 34"/>
                  <a:gd name="T47" fmla="*/ 101 h 101"/>
                  <a:gd name="T48" fmla="*/ 15 w 34"/>
                  <a:gd name="T49" fmla="*/ 101 h 101"/>
                  <a:gd name="T50" fmla="*/ 20 w 34"/>
                  <a:gd name="T51" fmla="*/ 96 h 101"/>
                  <a:gd name="T52" fmla="*/ 25 w 34"/>
                  <a:gd name="T53" fmla="*/ 92 h 101"/>
                  <a:gd name="T54" fmla="*/ 29 w 34"/>
                  <a:gd name="T55" fmla="*/ 86 h 101"/>
                  <a:gd name="T56" fmla="*/ 32 w 34"/>
                  <a:gd name="T57" fmla="*/ 80 h 101"/>
                  <a:gd name="T58" fmla="*/ 32 w 34"/>
                  <a:gd name="T59" fmla="*/ 80 h 101"/>
                  <a:gd name="T60" fmla="*/ 34 w 34"/>
                  <a:gd name="T61" fmla="*/ 74 h 101"/>
                  <a:gd name="T62" fmla="*/ 34 w 34"/>
                  <a:gd name="T63" fmla="*/ 67 h 101"/>
                  <a:gd name="T64" fmla="*/ 34 w 34"/>
                  <a:gd name="T65" fmla="*/ 60 h 101"/>
                  <a:gd name="T66" fmla="*/ 33 w 34"/>
                  <a:gd name="T67" fmla="*/ 53 h 101"/>
                  <a:gd name="T68" fmla="*/ 33 w 34"/>
                  <a:gd name="T69" fmla="*/ 53 h 101"/>
                  <a:gd name="T70" fmla="*/ 31 w 34"/>
                  <a:gd name="T71" fmla="*/ 46 h 101"/>
                  <a:gd name="T72" fmla="*/ 28 w 34"/>
                  <a:gd name="T73" fmla="*/ 38 h 101"/>
                  <a:gd name="T74" fmla="*/ 25 w 34"/>
                  <a:gd name="T75" fmla="*/ 32 h 101"/>
                  <a:gd name="T76" fmla="*/ 20 w 34"/>
                  <a:gd name="T77" fmla="*/ 26 h 101"/>
                  <a:gd name="T78" fmla="*/ 20 w 34"/>
                  <a:gd name="T79" fmla="*/ 26 h 101"/>
                  <a:gd name="T80" fmla="*/ 9 w 34"/>
                  <a:gd name="T81" fmla="*/ 14 h 101"/>
                  <a:gd name="T82" fmla="*/ 4 w 34"/>
                  <a:gd name="T83" fmla="*/ 7 h 101"/>
                  <a:gd name="T84" fmla="*/ 1 w 34"/>
                  <a:gd name="T85" fmla="*/ 0 h 101"/>
                  <a:gd name="T86" fmla="*/ 1 w 34"/>
                  <a:gd name="T87" fmla="*/ 0 h 101"/>
                  <a:gd name="T88" fmla="*/ 0 w 34"/>
                  <a:gd name="T89" fmla="*/ 1 h 101"/>
                  <a:gd name="T90" fmla="*/ 0 w 34"/>
                  <a:gd name="T91" fmla="*/ 1 h 10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4" h="101">
                    <a:moveTo>
                      <a:pt x="0" y="1"/>
                    </a:moveTo>
                    <a:lnTo>
                      <a:pt x="0" y="1"/>
                    </a:lnTo>
                    <a:lnTo>
                      <a:pt x="6" y="12"/>
                    </a:lnTo>
                    <a:lnTo>
                      <a:pt x="13" y="23"/>
                    </a:lnTo>
                    <a:lnTo>
                      <a:pt x="22" y="33"/>
                    </a:lnTo>
                    <a:lnTo>
                      <a:pt x="26" y="39"/>
                    </a:lnTo>
                    <a:lnTo>
                      <a:pt x="29" y="46"/>
                    </a:lnTo>
                    <a:lnTo>
                      <a:pt x="30" y="52"/>
                    </a:lnTo>
                    <a:lnTo>
                      <a:pt x="31" y="59"/>
                    </a:lnTo>
                    <a:lnTo>
                      <a:pt x="32" y="66"/>
                    </a:lnTo>
                    <a:lnTo>
                      <a:pt x="32" y="72"/>
                    </a:lnTo>
                    <a:lnTo>
                      <a:pt x="31" y="77"/>
                    </a:lnTo>
                    <a:lnTo>
                      <a:pt x="30" y="81"/>
                    </a:lnTo>
                    <a:lnTo>
                      <a:pt x="28" y="85"/>
                    </a:lnTo>
                    <a:lnTo>
                      <a:pt x="25" y="88"/>
                    </a:lnTo>
                    <a:lnTo>
                      <a:pt x="20" y="94"/>
                    </a:lnTo>
                    <a:lnTo>
                      <a:pt x="15" y="100"/>
                    </a:lnTo>
                    <a:lnTo>
                      <a:pt x="13" y="101"/>
                    </a:lnTo>
                    <a:lnTo>
                      <a:pt x="15" y="101"/>
                    </a:lnTo>
                    <a:lnTo>
                      <a:pt x="20" y="96"/>
                    </a:lnTo>
                    <a:lnTo>
                      <a:pt x="25" y="92"/>
                    </a:lnTo>
                    <a:lnTo>
                      <a:pt x="29" y="86"/>
                    </a:lnTo>
                    <a:lnTo>
                      <a:pt x="32" y="80"/>
                    </a:lnTo>
                    <a:lnTo>
                      <a:pt x="34" y="74"/>
                    </a:lnTo>
                    <a:lnTo>
                      <a:pt x="34" y="67"/>
                    </a:lnTo>
                    <a:lnTo>
                      <a:pt x="34" y="60"/>
                    </a:lnTo>
                    <a:lnTo>
                      <a:pt x="33" y="53"/>
                    </a:lnTo>
                    <a:lnTo>
                      <a:pt x="31" y="46"/>
                    </a:lnTo>
                    <a:lnTo>
                      <a:pt x="28" y="38"/>
                    </a:lnTo>
                    <a:lnTo>
                      <a:pt x="25" y="32"/>
                    </a:lnTo>
                    <a:lnTo>
                      <a:pt x="20" y="26"/>
                    </a:lnTo>
                    <a:lnTo>
                      <a:pt x="9" y="14"/>
                    </a:lnTo>
                    <a:lnTo>
                      <a:pt x="4" y="7"/>
                    </a:lnTo>
                    <a:lnTo>
                      <a:pt x="1"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4" name="Freeform 169">
                <a:extLst>
                  <a:ext uri="{FF2B5EF4-FFF2-40B4-BE49-F238E27FC236}">
                    <a16:creationId xmlns:a16="http://schemas.microsoft.com/office/drawing/2014/main" id="{2E5CFE37-10F4-4632-A592-F10C4BEEBD93}"/>
                  </a:ext>
                </a:extLst>
              </p:cNvPr>
              <p:cNvSpPr>
                <a:spLocks/>
              </p:cNvSpPr>
              <p:nvPr/>
            </p:nvSpPr>
            <p:spPr bwMode="auto">
              <a:xfrm>
                <a:off x="3746" y="1183"/>
                <a:ext cx="47" cy="42"/>
              </a:xfrm>
              <a:custGeom>
                <a:avLst/>
                <a:gdLst>
                  <a:gd name="T0" fmla="*/ 45 w 47"/>
                  <a:gd name="T1" fmla="*/ 0 h 42"/>
                  <a:gd name="T2" fmla="*/ 45 w 47"/>
                  <a:gd name="T3" fmla="*/ 0 h 42"/>
                  <a:gd name="T4" fmla="*/ 46 w 47"/>
                  <a:gd name="T5" fmla="*/ 5 h 42"/>
                  <a:gd name="T6" fmla="*/ 47 w 47"/>
                  <a:gd name="T7" fmla="*/ 11 h 42"/>
                  <a:gd name="T8" fmla="*/ 46 w 47"/>
                  <a:gd name="T9" fmla="*/ 15 h 42"/>
                  <a:gd name="T10" fmla="*/ 44 w 47"/>
                  <a:gd name="T11" fmla="*/ 20 h 42"/>
                  <a:gd name="T12" fmla="*/ 44 w 47"/>
                  <a:gd name="T13" fmla="*/ 20 h 42"/>
                  <a:gd name="T14" fmla="*/ 42 w 47"/>
                  <a:gd name="T15" fmla="*/ 25 h 42"/>
                  <a:gd name="T16" fmla="*/ 39 w 47"/>
                  <a:gd name="T17" fmla="*/ 29 h 42"/>
                  <a:gd name="T18" fmla="*/ 35 w 47"/>
                  <a:gd name="T19" fmla="*/ 32 h 42"/>
                  <a:gd name="T20" fmla="*/ 31 w 47"/>
                  <a:gd name="T21" fmla="*/ 35 h 42"/>
                  <a:gd name="T22" fmla="*/ 31 w 47"/>
                  <a:gd name="T23" fmla="*/ 35 h 42"/>
                  <a:gd name="T24" fmla="*/ 23 w 47"/>
                  <a:gd name="T25" fmla="*/ 39 h 42"/>
                  <a:gd name="T26" fmla="*/ 14 w 47"/>
                  <a:gd name="T27" fmla="*/ 41 h 42"/>
                  <a:gd name="T28" fmla="*/ 14 w 47"/>
                  <a:gd name="T29" fmla="*/ 41 h 42"/>
                  <a:gd name="T30" fmla="*/ 10 w 47"/>
                  <a:gd name="T31" fmla="*/ 41 h 42"/>
                  <a:gd name="T32" fmla="*/ 7 w 47"/>
                  <a:gd name="T33" fmla="*/ 40 h 42"/>
                  <a:gd name="T34" fmla="*/ 5 w 47"/>
                  <a:gd name="T35" fmla="*/ 39 h 42"/>
                  <a:gd name="T36" fmla="*/ 5 w 47"/>
                  <a:gd name="T37" fmla="*/ 39 h 42"/>
                  <a:gd name="T38" fmla="*/ 3 w 47"/>
                  <a:gd name="T39" fmla="*/ 38 h 42"/>
                  <a:gd name="T40" fmla="*/ 1 w 47"/>
                  <a:gd name="T41" fmla="*/ 35 h 42"/>
                  <a:gd name="T42" fmla="*/ 1 w 47"/>
                  <a:gd name="T43" fmla="*/ 33 h 42"/>
                  <a:gd name="T44" fmla="*/ 1 w 47"/>
                  <a:gd name="T45" fmla="*/ 32 h 42"/>
                  <a:gd name="T46" fmla="*/ 3 w 47"/>
                  <a:gd name="T47" fmla="*/ 31 h 42"/>
                  <a:gd name="T48" fmla="*/ 3 w 47"/>
                  <a:gd name="T49" fmla="*/ 31 h 42"/>
                  <a:gd name="T50" fmla="*/ 3 w 47"/>
                  <a:gd name="T51" fmla="*/ 30 h 42"/>
                  <a:gd name="T52" fmla="*/ 3 w 47"/>
                  <a:gd name="T53" fmla="*/ 30 h 42"/>
                  <a:gd name="T54" fmla="*/ 3 w 47"/>
                  <a:gd name="T55" fmla="*/ 30 h 42"/>
                  <a:gd name="T56" fmla="*/ 0 w 47"/>
                  <a:gd name="T57" fmla="*/ 32 h 42"/>
                  <a:gd name="T58" fmla="*/ 0 w 47"/>
                  <a:gd name="T59" fmla="*/ 35 h 42"/>
                  <a:gd name="T60" fmla="*/ 1 w 47"/>
                  <a:gd name="T61" fmla="*/ 37 h 42"/>
                  <a:gd name="T62" fmla="*/ 4 w 47"/>
                  <a:gd name="T63" fmla="*/ 39 h 42"/>
                  <a:gd name="T64" fmla="*/ 4 w 47"/>
                  <a:gd name="T65" fmla="*/ 39 h 42"/>
                  <a:gd name="T66" fmla="*/ 6 w 47"/>
                  <a:gd name="T67" fmla="*/ 41 h 42"/>
                  <a:gd name="T68" fmla="*/ 9 w 47"/>
                  <a:gd name="T69" fmla="*/ 42 h 42"/>
                  <a:gd name="T70" fmla="*/ 15 w 47"/>
                  <a:gd name="T71" fmla="*/ 42 h 42"/>
                  <a:gd name="T72" fmla="*/ 21 w 47"/>
                  <a:gd name="T73" fmla="*/ 41 h 42"/>
                  <a:gd name="T74" fmla="*/ 26 w 47"/>
                  <a:gd name="T75" fmla="*/ 39 h 42"/>
                  <a:gd name="T76" fmla="*/ 26 w 47"/>
                  <a:gd name="T77" fmla="*/ 39 h 42"/>
                  <a:gd name="T78" fmla="*/ 31 w 47"/>
                  <a:gd name="T79" fmla="*/ 36 h 42"/>
                  <a:gd name="T80" fmla="*/ 35 w 47"/>
                  <a:gd name="T81" fmla="*/ 33 h 42"/>
                  <a:gd name="T82" fmla="*/ 39 w 47"/>
                  <a:gd name="T83" fmla="*/ 29 h 42"/>
                  <a:gd name="T84" fmla="*/ 43 w 47"/>
                  <a:gd name="T85" fmla="*/ 25 h 42"/>
                  <a:gd name="T86" fmla="*/ 43 w 47"/>
                  <a:gd name="T87" fmla="*/ 25 h 42"/>
                  <a:gd name="T88" fmla="*/ 46 w 47"/>
                  <a:gd name="T89" fmla="*/ 19 h 42"/>
                  <a:gd name="T90" fmla="*/ 47 w 47"/>
                  <a:gd name="T91" fmla="*/ 13 h 42"/>
                  <a:gd name="T92" fmla="*/ 47 w 47"/>
                  <a:gd name="T93" fmla="*/ 6 h 42"/>
                  <a:gd name="T94" fmla="*/ 45 w 47"/>
                  <a:gd name="T95" fmla="*/ 0 h 42"/>
                  <a:gd name="T96" fmla="*/ 45 w 47"/>
                  <a:gd name="T97" fmla="*/ 0 h 42"/>
                  <a:gd name="T98" fmla="*/ 45 w 47"/>
                  <a:gd name="T99" fmla="*/ 0 h 42"/>
                  <a:gd name="T100" fmla="*/ 45 w 47"/>
                  <a:gd name="T101" fmla="*/ 0 h 4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47" h="42">
                    <a:moveTo>
                      <a:pt x="45" y="0"/>
                    </a:moveTo>
                    <a:lnTo>
                      <a:pt x="45" y="0"/>
                    </a:lnTo>
                    <a:lnTo>
                      <a:pt x="46" y="5"/>
                    </a:lnTo>
                    <a:lnTo>
                      <a:pt x="47" y="11"/>
                    </a:lnTo>
                    <a:lnTo>
                      <a:pt x="46" y="15"/>
                    </a:lnTo>
                    <a:lnTo>
                      <a:pt x="44" y="20"/>
                    </a:lnTo>
                    <a:lnTo>
                      <a:pt x="42" y="25"/>
                    </a:lnTo>
                    <a:lnTo>
                      <a:pt x="39" y="29"/>
                    </a:lnTo>
                    <a:lnTo>
                      <a:pt x="35" y="32"/>
                    </a:lnTo>
                    <a:lnTo>
                      <a:pt x="31" y="35"/>
                    </a:lnTo>
                    <a:lnTo>
                      <a:pt x="23" y="39"/>
                    </a:lnTo>
                    <a:lnTo>
                      <a:pt x="14" y="41"/>
                    </a:lnTo>
                    <a:lnTo>
                      <a:pt x="10" y="41"/>
                    </a:lnTo>
                    <a:lnTo>
                      <a:pt x="7" y="40"/>
                    </a:lnTo>
                    <a:lnTo>
                      <a:pt x="5" y="39"/>
                    </a:lnTo>
                    <a:lnTo>
                      <a:pt x="3" y="38"/>
                    </a:lnTo>
                    <a:lnTo>
                      <a:pt x="1" y="35"/>
                    </a:lnTo>
                    <a:lnTo>
                      <a:pt x="1" y="33"/>
                    </a:lnTo>
                    <a:lnTo>
                      <a:pt x="1" y="32"/>
                    </a:lnTo>
                    <a:lnTo>
                      <a:pt x="3" y="31"/>
                    </a:lnTo>
                    <a:lnTo>
                      <a:pt x="3" y="30"/>
                    </a:lnTo>
                    <a:lnTo>
                      <a:pt x="0" y="32"/>
                    </a:lnTo>
                    <a:lnTo>
                      <a:pt x="0" y="35"/>
                    </a:lnTo>
                    <a:lnTo>
                      <a:pt x="1" y="37"/>
                    </a:lnTo>
                    <a:lnTo>
                      <a:pt x="4" y="39"/>
                    </a:lnTo>
                    <a:lnTo>
                      <a:pt x="6" y="41"/>
                    </a:lnTo>
                    <a:lnTo>
                      <a:pt x="9" y="42"/>
                    </a:lnTo>
                    <a:lnTo>
                      <a:pt x="15" y="42"/>
                    </a:lnTo>
                    <a:lnTo>
                      <a:pt x="21" y="41"/>
                    </a:lnTo>
                    <a:lnTo>
                      <a:pt x="26" y="39"/>
                    </a:lnTo>
                    <a:lnTo>
                      <a:pt x="31" y="36"/>
                    </a:lnTo>
                    <a:lnTo>
                      <a:pt x="35" y="33"/>
                    </a:lnTo>
                    <a:lnTo>
                      <a:pt x="39" y="29"/>
                    </a:lnTo>
                    <a:lnTo>
                      <a:pt x="43" y="25"/>
                    </a:lnTo>
                    <a:lnTo>
                      <a:pt x="46" y="19"/>
                    </a:lnTo>
                    <a:lnTo>
                      <a:pt x="47" y="13"/>
                    </a:lnTo>
                    <a:lnTo>
                      <a:pt x="47" y="6"/>
                    </a:lnTo>
                    <a:lnTo>
                      <a:pt x="4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5" name="Freeform 170">
                <a:extLst>
                  <a:ext uri="{FF2B5EF4-FFF2-40B4-BE49-F238E27FC236}">
                    <a16:creationId xmlns:a16="http://schemas.microsoft.com/office/drawing/2014/main" id="{1309D4CF-6C78-43F6-96BE-A6835FCCB71C}"/>
                  </a:ext>
                </a:extLst>
              </p:cNvPr>
              <p:cNvSpPr>
                <a:spLocks/>
              </p:cNvSpPr>
              <p:nvPr/>
            </p:nvSpPr>
            <p:spPr bwMode="auto">
              <a:xfrm>
                <a:off x="3812" y="1185"/>
                <a:ext cx="33" cy="37"/>
              </a:xfrm>
              <a:custGeom>
                <a:avLst/>
                <a:gdLst>
                  <a:gd name="T0" fmla="*/ 0 w 33"/>
                  <a:gd name="T1" fmla="*/ 0 h 37"/>
                  <a:gd name="T2" fmla="*/ 0 w 33"/>
                  <a:gd name="T3" fmla="*/ 0 h 37"/>
                  <a:gd name="T4" fmla="*/ 7 w 33"/>
                  <a:gd name="T5" fmla="*/ 1 h 37"/>
                  <a:gd name="T6" fmla="*/ 13 w 33"/>
                  <a:gd name="T7" fmla="*/ 2 h 37"/>
                  <a:gd name="T8" fmla="*/ 19 w 33"/>
                  <a:gd name="T9" fmla="*/ 6 h 37"/>
                  <a:gd name="T10" fmla="*/ 24 w 33"/>
                  <a:gd name="T11" fmla="*/ 10 h 37"/>
                  <a:gd name="T12" fmla="*/ 24 w 33"/>
                  <a:gd name="T13" fmla="*/ 10 h 37"/>
                  <a:gd name="T14" fmla="*/ 28 w 33"/>
                  <a:gd name="T15" fmla="*/ 16 h 37"/>
                  <a:gd name="T16" fmla="*/ 31 w 33"/>
                  <a:gd name="T17" fmla="*/ 23 h 37"/>
                  <a:gd name="T18" fmla="*/ 32 w 33"/>
                  <a:gd name="T19" fmla="*/ 30 h 37"/>
                  <a:gd name="T20" fmla="*/ 31 w 33"/>
                  <a:gd name="T21" fmla="*/ 34 h 37"/>
                  <a:gd name="T22" fmla="*/ 30 w 33"/>
                  <a:gd name="T23" fmla="*/ 37 h 37"/>
                  <a:gd name="T24" fmla="*/ 30 w 33"/>
                  <a:gd name="T25" fmla="*/ 37 h 37"/>
                  <a:gd name="T26" fmla="*/ 30 w 33"/>
                  <a:gd name="T27" fmla="*/ 37 h 37"/>
                  <a:gd name="T28" fmla="*/ 31 w 33"/>
                  <a:gd name="T29" fmla="*/ 37 h 37"/>
                  <a:gd name="T30" fmla="*/ 31 w 33"/>
                  <a:gd name="T31" fmla="*/ 37 h 37"/>
                  <a:gd name="T32" fmla="*/ 32 w 33"/>
                  <a:gd name="T33" fmla="*/ 34 h 37"/>
                  <a:gd name="T34" fmla="*/ 33 w 33"/>
                  <a:gd name="T35" fmla="*/ 31 h 37"/>
                  <a:gd name="T36" fmla="*/ 32 w 33"/>
                  <a:gd name="T37" fmla="*/ 24 h 37"/>
                  <a:gd name="T38" fmla="*/ 30 w 33"/>
                  <a:gd name="T39" fmla="*/ 17 h 37"/>
                  <a:gd name="T40" fmla="*/ 27 w 33"/>
                  <a:gd name="T41" fmla="*/ 11 h 37"/>
                  <a:gd name="T42" fmla="*/ 27 w 33"/>
                  <a:gd name="T43" fmla="*/ 11 h 37"/>
                  <a:gd name="T44" fmla="*/ 25 w 33"/>
                  <a:gd name="T45" fmla="*/ 8 h 37"/>
                  <a:gd name="T46" fmla="*/ 22 w 33"/>
                  <a:gd name="T47" fmla="*/ 6 h 37"/>
                  <a:gd name="T48" fmla="*/ 15 w 33"/>
                  <a:gd name="T49" fmla="*/ 2 h 37"/>
                  <a:gd name="T50" fmla="*/ 8 w 33"/>
                  <a:gd name="T51" fmla="*/ 0 h 37"/>
                  <a:gd name="T52" fmla="*/ 1 w 33"/>
                  <a:gd name="T53" fmla="*/ 0 h 37"/>
                  <a:gd name="T54" fmla="*/ 1 w 33"/>
                  <a:gd name="T55" fmla="*/ 0 h 37"/>
                  <a:gd name="T56" fmla="*/ 0 w 33"/>
                  <a:gd name="T57" fmla="*/ 0 h 37"/>
                  <a:gd name="T58" fmla="*/ 0 w 33"/>
                  <a:gd name="T59" fmla="*/ 0 h 3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33" h="37">
                    <a:moveTo>
                      <a:pt x="0" y="0"/>
                    </a:moveTo>
                    <a:lnTo>
                      <a:pt x="0" y="0"/>
                    </a:lnTo>
                    <a:lnTo>
                      <a:pt x="7" y="1"/>
                    </a:lnTo>
                    <a:lnTo>
                      <a:pt x="13" y="2"/>
                    </a:lnTo>
                    <a:lnTo>
                      <a:pt x="19" y="6"/>
                    </a:lnTo>
                    <a:lnTo>
                      <a:pt x="24" y="10"/>
                    </a:lnTo>
                    <a:lnTo>
                      <a:pt x="28" y="16"/>
                    </a:lnTo>
                    <a:lnTo>
                      <a:pt x="31" y="23"/>
                    </a:lnTo>
                    <a:lnTo>
                      <a:pt x="32" y="30"/>
                    </a:lnTo>
                    <a:lnTo>
                      <a:pt x="31" y="34"/>
                    </a:lnTo>
                    <a:lnTo>
                      <a:pt x="30" y="37"/>
                    </a:lnTo>
                    <a:lnTo>
                      <a:pt x="31" y="37"/>
                    </a:lnTo>
                    <a:lnTo>
                      <a:pt x="32" y="34"/>
                    </a:lnTo>
                    <a:lnTo>
                      <a:pt x="33" y="31"/>
                    </a:lnTo>
                    <a:lnTo>
                      <a:pt x="32" y="24"/>
                    </a:lnTo>
                    <a:lnTo>
                      <a:pt x="30" y="17"/>
                    </a:lnTo>
                    <a:lnTo>
                      <a:pt x="27" y="11"/>
                    </a:lnTo>
                    <a:lnTo>
                      <a:pt x="25" y="8"/>
                    </a:lnTo>
                    <a:lnTo>
                      <a:pt x="22" y="6"/>
                    </a:lnTo>
                    <a:lnTo>
                      <a:pt x="15" y="2"/>
                    </a:lnTo>
                    <a:lnTo>
                      <a:pt x="8" y="0"/>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6" name="Freeform 171">
                <a:extLst>
                  <a:ext uri="{FF2B5EF4-FFF2-40B4-BE49-F238E27FC236}">
                    <a16:creationId xmlns:a16="http://schemas.microsoft.com/office/drawing/2014/main" id="{5A2BAFDD-5441-4A9E-A5A1-250D7158FF33}"/>
                  </a:ext>
                </a:extLst>
              </p:cNvPr>
              <p:cNvSpPr>
                <a:spLocks/>
              </p:cNvSpPr>
              <p:nvPr/>
            </p:nvSpPr>
            <p:spPr bwMode="auto">
              <a:xfrm>
                <a:off x="3719" y="1296"/>
                <a:ext cx="138" cy="206"/>
              </a:xfrm>
              <a:custGeom>
                <a:avLst/>
                <a:gdLst>
                  <a:gd name="T0" fmla="*/ 29 w 138"/>
                  <a:gd name="T1" fmla="*/ 0 h 206"/>
                  <a:gd name="T2" fmla="*/ 23 w 138"/>
                  <a:gd name="T3" fmla="*/ 3 h 206"/>
                  <a:gd name="T4" fmla="*/ 13 w 138"/>
                  <a:gd name="T5" fmla="*/ 17 h 206"/>
                  <a:gd name="T6" fmla="*/ 9 w 138"/>
                  <a:gd name="T7" fmla="*/ 24 h 206"/>
                  <a:gd name="T8" fmla="*/ 3 w 138"/>
                  <a:gd name="T9" fmla="*/ 42 h 206"/>
                  <a:gd name="T10" fmla="*/ 0 w 138"/>
                  <a:gd name="T11" fmla="*/ 63 h 206"/>
                  <a:gd name="T12" fmla="*/ 1 w 138"/>
                  <a:gd name="T13" fmla="*/ 73 h 206"/>
                  <a:gd name="T14" fmla="*/ 4 w 138"/>
                  <a:gd name="T15" fmla="*/ 91 h 206"/>
                  <a:gd name="T16" fmla="*/ 11 w 138"/>
                  <a:gd name="T17" fmla="*/ 107 h 206"/>
                  <a:gd name="T18" fmla="*/ 22 w 138"/>
                  <a:gd name="T19" fmla="*/ 122 h 206"/>
                  <a:gd name="T20" fmla="*/ 28 w 138"/>
                  <a:gd name="T21" fmla="*/ 127 h 206"/>
                  <a:gd name="T22" fmla="*/ 53 w 138"/>
                  <a:gd name="T23" fmla="*/ 143 h 206"/>
                  <a:gd name="T24" fmla="*/ 79 w 138"/>
                  <a:gd name="T25" fmla="*/ 155 h 206"/>
                  <a:gd name="T26" fmla="*/ 87 w 138"/>
                  <a:gd name="T27" fmla="*/ 159 h 206"/>
                  <a:gd name="T28" fmla="*/ 103 w 138"/>
                  <a:gd name="T29" fmla="*/ 168 h 206"/>
                  <a:gd name="T30" fmla="*/ 110 w 138"/>
                  <a:gd name="T31" fmla="*/ 175 h 206"/>
                  <a:gd name="T32" fmla="*/ 136 w 138"/>
                  <a:gd name="T33" fmla="*/ 206 h 206"/>
                  <a:gd name="T34" fmla="*/ 136 w 138"/>
                  <a:gd name="T35" fmla="*/ 206 h 206"/>
                  <a:gd name="T36" fmla="*/ 138 w 138"/>
                  <a:gd name="T37" fmla="*/ 203 h 206"/>
                  <a:gd name="T38" fmla="*/ 134 w 138"/>
                  <a:gd name="T39" fmla="*/ 196 h 206"/>
                  <a:gd name="T40" fmla="*/ 123 w 138"/>
                  <a:gd name="T41" fmla="*/ 182 h 206"/>
                  <a:gd name="T42" fmla="*/ 112 w 138"/>
                  <a:gd name="T43" fmla="*/ 169 h 206"/>
                  <a:gd name="T44" fmla="*/ 100 w 138"/>
                  <a:gd name="T45" fmla="*/ 159 h 206"/>
                  <a:gd name="T46" fmla="*/ 94 w 138"/>
                  <a:gd name="T47" fmla="*/ 156 h 206"/>
                  <a:gd name="T48" fmla="*/ 68 w 138"/>
                  <a:gd name="T49" fmla="*/ 144 h 206"/>
                  <a:gd name="T50" fmla="*/ 43 w 138"/>
                  <a:gd name="T51" fmla="*/ 131 h 206"/>
                  <a:gd name="T52" fmla="*/ 32 w 138"/>
                  <a:gd name="T53" fmla="*/ 124 h 206"/>
                  <a:gd name="T54" fmla="*/ 17 w 138"/>
                  <a:gd name="T55" fmla="*/ 107 h 206"/>
                  <a:gd name="T56" fmla="*/ 9 w 138"/>
                  <a:gd name="T57" fmla="*/ 95 h 206"/>
                  <a:gd name="T58" fmla="*/ 7 w 138"/>
                  <a:gd name="T59" fmla="*/ 87 h 206"/>
                  <a:gd name="T60" fmla="*/ 3 w 138"/>
                  <a:gd name="T61" fmla="*/ 64 h 206"/>
                  <a:gd name="T62" fmla="*/ 5 w 138"/>
                  <a:gd name="T63" fmla="*/ 40 h 206"/>
                  <a:gd name="T64" fmla="*/ 7 w 138"/>
                  <a:gd name="T65" fmla="*/ 34 h 206"/>
                  <a:gd name="T66" fmla="*/ 15 w 138"/>
                  <a:gd name="T67" fmla="*/ 17 h 206"/>
                  <a:gd name="T68" fmla="*/ 21 w 138"/>
                  <a:gd name="T69" fmla="*/ 8 h 206"/>
                  <a:gd name="T70" fmla="*/ 29 w 138"/>
                  <a:gd name="T71" fmla="*/ 0 h 206"/>
                  <a:gd name="T72" fmla="*/ 29 w 138"/>
                  <a:gd name="T73" fmla="*/ 0 h 20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38" h="206">
                    <a:moveTo>
                      <a:pt x="29" y="0"/>
                    </a:moveTo>
                    <a:lnTo>
                      <a:pt x="29" y="0"/>
                    </a:lnTo>
                    <a:lnTo>
                      <a:pt x="26" y="1"/>
                    </a:lnTo>
                    <a:lnTo>
                      <a:pt x="23" y="3"/>
                    </a:lnTo>
                    <a:lnTo>
                      <a:pt x="17" y="10"/>
                    </a:lnTo>
                    <a:lnTo>
                      <a:pt x="13" y="17"/>
                    </a:lnTo>
                    <a:lnTo>
                      <a:pt x="9" y="24"/>
                    </a:lnTo>
                    <a:lnTo>
                      <a:pt x="5" y="33"/>
                    </a:lnTo>
                    <a:lnTo>
                      <a:pt x="3" y="42"/>
                    </a:lnTo>
                    <a:lnTo>
                      <a:pt x="1" y="52"/>
                    </a:lnTo>
                    <a:lnTo>
                      <a:pt x="0" y="63"/>
                    </a:lnTo>
                    <a:lnTo>
                      <a:pt x="1" y="73"/>
                    </a:lnTo>
                    <a:lnTo>
                      <a:pt x="2" y="82"/>
                    </a:lnTo>
                    <a:lnTo>
                      <a:pt x="4" y="91"/>
                    </a:lnTo>
                    <a:lnTo>
                      <a:pt x="7" y="100"/>
                    </a:lnTo>
                    <a:lnTo>
                      <a:pt x="11" y="107"/>
                    </a:lnTo>
                    <a:lnTo>
                      <a:pt x="16" y="114"/>
                    </a:lnTo>
                    <a:lnTo>
                      <a:pt x="22" y="122"/>
                    </a:lnTo>
                    <a:lnTo>
                      <a:pt x="28" y="127"/>
                    </a:lnTo>
                    <a:lnTo>
                      <a:pt x="40" y="136"/>
                    </a:lnTo>
                    <a:lnTo>
                      <a:pt x="53" y="143"/>
                    </a:lnTo>
                    <a:lnTo>
                      <a:pt x="65" y="150"/>
                    </a:lnTo>
                    <a:lnTo>
                      <a:pt x="79" y="155"/>
                    </a:lnTo>
                    <a:lnTo>
                      <a:pt x="87" y="159"/>
                    </a:lnTo>
                    <a:lnTo>
                      <a:pt x="95" y="163"/>
                    </a:lnTo>
                    <a:lnTo>
                      <a:pt x="103" y="168"/>
                    </a:lnTo>
                    <a:lnTo>
                      <a:pt x="110" y="175"/>
                    </a:lnTo>
                    <a:lnTo>
                      <a:pt x="123" y="190"/>
                    </a:lnTo>
                    <a:lnTo>
                      <a:pt x="136" y="206"/>
                    </a:lnTo>
                    <a:lnTo>
                      <a:pt x="137" y="205"/>
                    </a:lnTo>
                    <a:lnTo>
                      <a:pt x="138" y="203"/>
                    </a:lnTo>
                    <a:lnTo>
                      <a:pt x="134" y="196"/>
                    </a:lnTo>
                    <a:lnTo>
                      <a:pt x="128" y="188"/>
                    </a:lnTo>
                    <a:lnTo>
                      <a:pt x="123" y="182"/>
                    </a:lnTo>
                    <a:lnTo>
                      <a:pt x="118" y="175"/>
                    </a:lnTo>
                    <a:lnTo>
                      <a:pt x="112" y="169"/>
                    </a:lnTo>
                    <a:lnTo>
                      <a:pt x="106" y="164"/>
                    </a:lnTo>
                    <a:lnTo>
                      <a:pt x="100" y="159"/>
                    </a:lnTo>
                    <a:lnTo>
                      <a:pt x="94" y="156"/>
                    </a:lnTo>
                    <a:lnTo>
                      <a:pt x="81" y="150"/>
                    </a:lnTo>
                    <a:lnTo>
                      <a:pt x="68" y="144"/>
                    </a:lnTo>
                    <a:lnTo>
                      <a:pt x="55" y="138"/>
                    </a:lnTo>
                    <a:lnTo>
                      <a:pt x="43" y="131"/>
                    </a:lnTo>
                    <a:lnTo>
                      <a:pt x="32" y="124"/>
                    </a:lnTo>
                    <a:lnTo>
                      <a:pt x="22" y="113"/>
                    </a:lnTo>
                    <a:lnTo>
                      <a:pt x="17" y="107"/>
                    </a:lnTo>
                    <a:lnTo>
                      <a:pt x="13" y="101"/>
                    </a:lnTo>
                    <a:lnTo>
                      <a:pt x="9" y="95"/>
                    </a:lnTo>
                    <a:lnTo>
                      <a:pt x="7" y="87"/>
                    </a:lnTo>
                    <a:lnTo>
                      <a:pt x="4" y="76"/>
                    </a:lnTo>
                    <a:lnTo>
                      <a:pt x="3" y="64"/>
                    </a:lnTo>
                    <a:lnTo>
                      <a:pt x="4" y="51"/>
                    </a:lnTo>
                    <a:lnTo>
                      <a:pt x="5" y="40"/>
                    </a:lnTo>
                    <a:lnTo>
                      <a:pt x="7" y="34"/>
                    </a:lnTo>
                    <a:lnTo>
                      <a:pt x="9" y="28"/>
                    </a:lnTo>
                    <a:lnTo>
                      <a:pt x="15" y="17"/>
                    </a:lnTo>
                    <a:lnTo>
                      <a:pt x="21" y="8"/>
                    </a:lnTo>
                    <a:lnTo>
                      <a:pt x="25" y="3"/>
                    </a:lnTo>
                    <a:lnTo>
                      <a:pt x="2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7" name="Freeform 172">
                <a:extLst>
                  <a:ext uri="{FF2B5EF4-FFF2-40B4-BE49-F238E27FC236}">
                    <a16:creationId xmlns:a16="http://schemas.microsoft.com/office/drawing/2014/main" id="{1221BDEE-D4A5-4EBA-948D-764757F70F76}"/>
                  </a:ext>
                </a:extLst>
              </p:cNvPr>
              <p:cNvSpPr>
                <a:spLocks/>
              </p:cNvSpPr>
              <p:nvPr/>
            </p:nvSpPr>
            <p:spPr bwMode="auto">
              <a:xfrm>
                <a:off x="3793" y="1185"/>
                <a:ext cx="42" cy="30"/>
              </a:xfrm>
              <a:custGeom>
                <a:avLst/>
                <a:gdLst>
                  <a:gd name="T0" fmla="*/ 0 w 42"/>
                  <a:gd name="T1" fmla="*/ 0 h 30"/>
                  <a:gd name="T2" fmla="*/ 0 w 42"/>
                  <a:gd name="T3" fmla="*/ 0 h 30"/>
                  <a:gd name="T4" fmla="*/ 5 w 42"/>
                  <a:gd name="T5" fmla="*/ 6 h 30"/>
                  <a:gd name="T6" fmla="*/ 10 w 42"/>
                  <a:gd name="T7" fmla="*/ 9 h 30"/>
                  <a:gd name="T8" fmla="*/ 21 w 42"/>
                  <a:gd name="T9" fmla="*/ 13 h 30"/>
                  <a:gd name="T10" fmla="*/ 21 w 42"/>
                  <a:gd name="T11" fmla="*/ 13 h 30"/>
                  <a:gd name="T12" fmla="*/ 27 w 42"/>
                  <a:gd name="T13" fmla="*/ 16 h 30"/>
                  <a:gd name="T14" fmla="*/ 33 w 42"/>
                  <a:gd name="T15" fmla="*/ 20 h 30"/>
                  <a:gd name="T16" fmla="*/ 37 w 42"/>
                  <a:gd name="T17" fmla="*/ 24 h 30"/>
                  <a:gd name="T18" fmla="*/ 41 w 42"/>
                  <a:gd name="T19" fmla="*/ 30 h 30"/>
                  <a:gd name="T20" fmla="*/ 41 w 42"/>
                  <a:gd name="T21" fmla="*/ 30 h 30"/>
                  <a:gd name="T22" fmla="*/ 42 w 42"/>
                  <a:gd name="T23" fmla="*/ 30 h 30"/>
                  <a:gd name="T24" fmla="*/ 42 w 42"/>
                  <a:gd name="T25" fmla="*/ 29 h 30"/>
                  <a:gd name="T26" fmla="*/ 42 w 42"/>
                  <a:gd name="T27" fmla="*/ 29 h 30"/>
                  <a:gd name="T28" fmla="*/ 39 w 42"/>
                  <a:gd name="T29" fmla="*/ 23 h 30"/>
                  <a:gd name="T30" fmla="*/ 35 w 42"/>
                  <a:gd name="T31" fmla="*/ 18 h 30"/>
                  <a:gd name="T32" fmla="*/ 30 w 42"/>
                  <a:gd name="T33" fmla="*/ 15 h 30"/>
                  <a:gd name="T34" fmla="*/ 24 w 42"/>
                  <a:gd name="T35" fmla="*/ 12 h 30"/>
                  <a:gd name="T36" fmla="*/ 12 w 42"/>
                  <a:gd name="T37" fmla="*/ 8 h 30"/>
                  <a:gd name="T38" fmla="*/ 6 w 42"/>
                  <a:gd name="T39" fmla="*/ 4 h 30"/>
                  <a:gd name="T40" fmla="*/ 0 w 42"/>
                  <a:gd name="T41" fmla="*/ 0 h 30"/>
                  <a:gd name="T42" fmla="*/ 0 w 42"/>
                  <a:gd name="T43" fmla="*/ 0 h 30"/>
                  <a:gd name="T44" fmla="*/ 0 w 42"/>
                  <a:gd name="T45" fmla="*/ 0 h 30"/>
                  <a:gd name="T46" fmla="*/ 0 w 42"/>
                  <a:gd name="T47" fmla="*/ 0 h 3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2" h="30">
                    <a:moveTo>
                      <a:pt x="0" y="0"/>
                    </a:moveTo>
                    <a:lnTo>
                      <a:pt x="0" y="0"/>
                    </a:lnTo>
                    <a:lnTo>
                      <a:pt x="5" y="6"/>
                    </a:lnTo>
                    <a:lnTo>
                      <a:pt x="10" y="9"/>
                    </a:lnTo>
                    <a:lnTo>
                      <a:pt x="21" y="13"/>
                    </a:lnTo>
                    <a:lnTo>
                      <a:pt x="27" y="16"/>
                    </a:lnTo>
                    <a:lnTo>
                      <a:pt x="33" y="20"/>
                    </a:lnTo>
                    <a:lnTo>
                      <a:pt x="37" y="24"/>
                    </a:lnTo>
                    <a:lnTo>
                      <a:pt x="41" y="30"/>
                    </a:lnTo>
                    <a:lnTo>
                      <a:pt x="42" y="30"/>
                    </a:lnTo>
                    <a:lnTo>
                      <a:pt x="42" y="29"/>
                    </a:lnTo>
                    <a:lnTo>
                      <a:pt x="39" y="23"/>
                    </a:lnTo>
                    <a:lnTo>
                      <a:pt x="35" y="18"/>
                    </a:lnTo>
                    <a:lnTo>
                      <a:pt x="30" y="15"/>
                    </a:lnTo>
                    <a:lnTo>
                      <a:pt x="24" y="12"/>
                    </a:lnTo>
                    <a:lnTo>
                      <a:pt x="12" y="8"/>
                    </a:lnTo>
                    <a:lnTo>
                      <a:pt x="6" y="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8" name="Freeform 173">
                <a:extLst>
                  <a:ext uri="{FF2B5EF4-FFF2-40B4-BE49-F238E27FC236}">
                    <a16:creationId xmlns:a16="http://schemas.microsoft.com/office/drawing/2014/main" id="{09B2257F-A095-44A9-8CDE-B2A90BEAAE3A}"/>
                  </a:ext>
                </a:extLst>
              </p:cNvPr>
              <p:cNvSpPr>
                <a:spLocks/>
              </p:cNvSpPr>
              <p:nvPr/>
            </p:nvSpPr>
            <p:spPr bwMode="auto">
              <a:xfrm>
                <a:off x="3705" y="1274"/>
                <a:ext cx="28" cy="18"/>
              </a:xfrm>
              <a:custGeom>
                <a:avLst/>
                <a:gdLst>
                  <a:gd name="T0" fmla="*/ 27 w 28"/>
                  <a:gd name="T1" fmla="*/ 0 h 18"/>
                  <a:gd name="T2" fmla="*/ 27 w 28"/>
                  <a:gd name="T3" fmla="*/ 0 h 18"/>
                  <a:gd name="T4" fmla="*/ 26 w 28"/>
                  <a:gd name="T5" fmla="*/ 7 h 18"/>
                  <a:gd name="T6" fmla="*/ 23 w 28"/>
                  <a:gd name="T7" fmla="*/ 12 h 18"/>
                  <a:gd name="T8" fmla="*/ 19 w 28"/>
                  <a:gd name="T9" fmla="*/ 15 h 18"/>
                  <a:gd name="T10" fmla="*/ 13 w 28"/>
                  <a:gd name="T11" fmla="*/ 17 h 18"/>
                  <a:gd name="T12" fmla="*/ 13 w 28"/>
                  <a:gd name="T13" fmla="*/ 17 h 18"/>
                  <a:gd name="T14" fmla="*/ 8 w 28"/>
                  <a:gd name="T15" fmla="*/ 17 h 18"/>
                  <a:gd name="T16" fmla="*/ 3 w 28"/>
                  <a:gd name="T17" fmla="*/ 15 h 18"/>
                  <a:gd name="T18" fmla="*/ 3 w 28"/>
                  <a:gd name="T19" fmla="*/ 15 h 18"/>
                  <a:gd name="T20" fmla="*/ 0 w 28"/>
                  <a:gd name="T21" fmla="*/ 12 h 18"/>
                  <a:gd name="T22" fmla="*/ 0 w 28"/>
                  <a:gd name="T23" fmla="*/ 12 h 18"/>
                  <a:gd name="T24" fmla="*/ 0 w 28"/>
                  <a:gd name="T25" fmla="*/ 11 h 18"/>
                  <a:gd name="T26" fmla="*/ 0 w 28"/>
                  <a:gd name="T27" fmla="*/ 9 h 18"/>
                  <a:gd name="T28" fmla="*/ 2 w 28"/>
                  <a:gd name="T29" fmla="*/ 7 h 18"/>
                  <a:gd name="T30" fmla="*/ 4 w 28"/>
                  <a:gd name="T31" fmla="*/ 5 h 18"/>
                  <a:gd name="T32" fmla="*/ 5 w 28"/>
                  <a:gd name="T33" fmla="*/ 5 h 18"/>
                  <a:gd name="T34" fmla="*/ 5 w 28"/>
                  <a:gd name="T35" fmla="*/ 6 h 18"/>
                  <a:gd name="T36" fmla="*/ 5 w 28"/>
                  <a:gd name="T37" fmla="*/ 6 h 18"/>
                  <a:gd name="T38" fmla="*/ 6 w 28"/>
                  <a:gd name="T39" fmla="*/ 6 h 18"/>
                  <a:gd name="T40" fmla="*/ 6 w 28"/>
                  <a:gd name="T41" fmla="*/ 5 h 18"/>
                  <a:gd name="T42" fmla="*/ 6 w 28"/>
                  <a:gd name="T43" fmla="*/ 5 h 18"/>
                  <a:gd name="T44" fmla="*/ 5 w 28"/>
                  <a:gd name="T45" fmla="*/ 4 h 18"/>
                  <a:gd name="T46" fmla="*/ 4 w 28"/>
                  <a:gd name="T47" fmla="*/ 4 h 18"/>
                  <a:gd name="T48" fmla="*/ 1 w 28"/>
                  <a:gd name="T49" fmla="*/ 6 h 18"/>
                  <a:gd name="T50" fmla="*/ 1 w 28"/>
                  <a:gd name="T51" fmla="*/ 6 h 18"/>
                  <a:gd name="T52" fmla="*/ 0 w 28"/>
                  <a:gd name="T53" fmla="*/ 9 h 18"/>
                  <a:gd name="T54" fmla="*/ 0 w 28"/>
                  <a:gd name="T55" fmla="*/ 12 h 18"/>
                  <a:gd name="T56" fmla="*/ 1 w 28"/>
                  <a:gd name="T57" fmla="*/ 14 h 18"/>
                  <a:gd name="T58" fmla="*/ 4 w 28"/>
                  <a:gd name="T59" fmla="*/ 16 h 18"/>
                  <a:gd name="T60" fmla="*/ 4 w 28"/>
                  <a:gd name="T61" fmla="*/ 16 h 18"/>
                  <a:gd name="T62" fmla="*/ 8 w 28"/>
                  <a:gd name="T63" fmla="*/ 18 h 18"/>
                  <a:gd name="T64" fmla="*/ 12 w 28"/>
                  <a:gd name="T65" fmla="*/ 18 h 18"/>
                  <a:gd name="T66" fmla="*/ 17 w 28"/>
                  <a:gd name="T67" fmla="*/ 17 h 18"/>
                  <a:gd name="T68" fmla="*/ 20 w 28"/>
                  <a:gd name="T69" fmla="*/ 15 h 18"/>
                  <a:gd name="T70" fmla="*/ 20 w 28"/>
                  <a:gd name="T71" fmla="*/ 15 h 18"/>
                  <a:gd name="T72" fmla="*/ 24 w 28"/>
                  <a:gd name="T73" fmla="*/ 12 h 18"/>
                  <a:gd name="T74" fmla="*/ 26 w 28"/>
                  <a:gd name="T75" fmla="*/ 9 h 18"/>
                  <a:gd name="T76" fmla="*/ 27 w 28"/>
                  <a:gd name="T77" fmla="*/ 5 h 18"/>
                  <a:gd name="T78" fmla="*/ 28 w 28"/>
                  <a:gd name="T79" fmla="*/ 0 h 18"/>
                  <a:gd name="T80" fmla="*/ 28 w 28"/>
                  <a:gd name="T81" fmla="*/ 0 h 18"/>
                  <a:gd name="T82" fmla="*/ 27 w 28"/>
                  <a:gd name="T83" fmla="*/ 0 h 18"/>
                  <a:gd name="T84" fmla="*/ 27 w 28"/>
                  <a:gd name="T85" fmla="*/ 0 h 1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28" h="18">
                    <a:moveTo>
                      <a:pt x="27" y="0"/>
                    </a:moveTo>
                    <a:lnTo>
                      <a:pt x="27" y="0"/>
                    </a:lnTo>
                    <a:lnTo>
                      <a:pt x="26" y="7"/>
                    </a:lnTo>
                    <a:lnTo>
                      <a:pt x="23" y="12"/>
                    </a:lnTo>
                    <a:lnTo>
                      <a:pt x="19" y="15"/>
                    </a:lnTo>
                    <a:lnTo>
                      <a:pt x="13" y="17"/>
                    </a:lnTo>
                    <a:lnTo>
                      <a:pt x="8" y="17"/>
                    </a:lnTo>
                    <a:lnTo>
                      <a:pt x="3" y="15"/>
                    </a:lnTo>
                    <a:lnTo>
                      <a:pt x="0" y="12"/>
                    </a:lnTo>
                    <a:lnTo>
                      <a:pt x="0" y="11"/>
                    </a:lnTo>
                    <a:lnTo>
                      <a:pt x="0" y="9"/>
                    </a:lnTo>
                    <a:lnTo>
                      <a:pt x="2" y="7"/>
                    </a:lnTo>
                    <a:lnTo>
                      <a:pt x="4" y="5"/>
                    </a:lnTo>
                    <a:lnTo>
                      <a:pt x="5" y="5"/>
                    </a:lnTo>
                    <a:lnTo>
                      <a:pt x="5" y="6"/>
                    </a:lnTo>
                    <a:lnTo>
                      <a:pt x="6" y="6"/>
                    </a:lnTo>
                    <a:lnTo>
                      <a:pt x="6" y="5"/>
                    </a:lnTo>
                    <a:lnTo>
                      <a:pt x="5" y="4"/>
                    </a:lnTo>
                    <a:lnTo>
                      <a:pt x="4" y="4"/>
                    </a:lnTo>
                    <a:lnTo>
                      <a:pt x="1" y="6"/>
                    </a:lnTo>
                    <a:lnTo>
                      <a:pt x="0" y="9"/>
                    </a:lnTo>
                    <a:lnTo>
                      <a:pt x="0" y="12"/>
                    </a:lnTo>
                    <a:lnTo>
                      <a:pt x="1" y="14"/>
                    </a:lnTo>
                    <a:lnTo>
                      <a:pt x="4" y="16"/>
                    </a:lnTo>
                    <a:lnTo>
                      <a:pt x="8" y="18"/>
                    </a:lnTo>
                    <a:lnTo>
                      <a:pt x="12" y="18"/>
                    </a:lnTo>
                    <a:lnTo>
                      <a:pt x="17" y="17"/>
                    </a:lnTo>
                    <a:lnTo>
                      <a:pt x="20" y="15"/>
                    </a:lnTo>
                    <a:lnTo>
                      <a:pt x="24" y="12"/>
                    </a:lnTo>
                    <a:lnTo>
                      <a:pt x="26" y="9"/>
                    </a:lnTo>
                    <a:lnTo>
                      <a:pt x="27" y="5"/>
                    </a:lnTo>
                    <a:lnTo>
                      <a:pt x="28" y="0"/>
                    </a:lnTo>
                    <a:lnTo>
                      <a:pt x="2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39" name="Freeform 174">
                <a:extLst>
                  <a:ext uri="{FF2B5EF4-FFF2-40B4-BE49-F238E27FC236}">
                    <a16:creationId xmlns:a16="http://schemas.microsoft.com/office/drawing/2014/main" id="{5B41DD67-F3A9-4E1D-92D7-7999110A6420}"/>
                  </a:ext>
                </a:extLst>
              </p:cNvPr>
              <p:cNvSpPr>
                <a:spLocks/>
              </p:cNvSpPr>
              <p:nvPr/>
            </p:nvSpPr>
            <p:spPr bwMode="auto">
              <a:xfrm>
                <a:off x="3824" y="1315"/>
                <a:ext cx="45" cy="181"/>
              </a:xfrm>
              <a:custGeom>
                <a:avLst/>
                <a:gdLst>
                  <a:gd name="T0" fmla="*/ 0 w 45"/>
                  <a:gd name="T1" fmla="*/ 1 h 181"/>
                  <a:gd name="T2" fmla="*/ 0 w 45"/>
                  <a:gd name="T3" fmla="*/ 1 h 181"/>
                  <a:gd name="T4" fmla="*/ 10 w 45"/>
                  <a:gd name="T5" fmla="*/ 8 h 181"/>
                  <a:gd name="T6" fmla="*/ 18 w 45"/>
                  <a:gd name="T7" fmla="*/ 17 h 181"/>
                  <a:gd name="T8" fmla="*/ 25 w 45"/>
                  <a:gd name="T9" fmla="*/ 27 h 181"/>
                  <a:gd name="T10" fmla="*/ 31 w 45"/>
                  <a:gd name="T11" fmla="*/ 38 h 181"/>
                  <a:gd name="T12" fmla="*/ 35 w 45"/>
                  <a:gd name="T13" fmla="*/ 51 h 181"/>
                  <a:gd name="T14" fmla="*/ 37 w 45"/>
                  <a:gd name="T15" fmla="*/ 63 h 181"/>
                  <a:gd name="T16" fmla="*/ 38 w 45"/>
                  <a:gd name="T17" fmla="*/ 75 h 181"/>
                  <a:gd name="T18" fmla="*/ 38 w 45"/>
                  <a:gd name="T19" fmla="*/ 87 h 181"/>
                  <a:gd name="T20" fmla="*/ 38 w 45"/>
                  <a:gd name="T21" fmla="*/ 87 h 181"/>
                  <a:gd name="T22" fmla="*/ 37 w 45"/>
                  <a:gd name="T23" fmla="*/ 100 h 181"/>
                  <a:gd name="T24" fmla="*/ 36 w 45"/>
                  <a:gd name="T25" fmla="*/ 113 h 181"/>
                  <a:gd name="T26" fmla="*/ 33 w 45"/>
                  <a:gd name="T27" fmla="*/ 138 h 181"/>
                  <a:gd name="T28" fmla="*/ 33 w 45"/>
                  <a:gd name="T29" fmla="*/ 138 h 181"/>
                  <a:gd name="T30" fmla="*/ 33 w 45"/>
                  <a:gd name="T31" fmla="*/ 143 h 181"/>
                  <a:gd name="T32" fmla="*/ 33 w 45"/>
                  <a:gd name="T33" fmla="*/ 149 h 181"/>
                  <a:gd name="T34" fmla="*/ 35 w 45"/>
                  <a:gd name="T35" fmla="*/ 161 h 181"/>
                  <a:gd name="T36" fmla="*/ 39 w 45"/>
                  <a:gd name="T37" fmla="*/ 171 h 181"/>
                  <a:gd name="T38" fmla="*/ 44 w 45"/>
                  <a:gd name="T39" fmla="*/ 181 h 181"/>
                  <a:gd name="T40" fmla="*/ 44 w 45"/>
                  <a:gd name="T41" fmla="*/ 181 h 181"/>
                  <a:gd name="T42" fmla="*/ 45 w 45"/>
                  <a:gd name="T43" fmla="*/ 181 h 181"/>
                  <a:gd name="T44" fmla="*/ 45 w 45"/>
                  <a:gd name="T45" fmla="*/ 180 h 181"/>
                  <a:gd name="T46" fmla="*/ 45 w 45"/>
                  <a:gd name="T47" fmla="*/ 180 h 181"/>
                  <a:gd name="T48" fmla="*/ 40 w 45"/>
                  <a:gd name="T49" fmla="*/ 169 h 181"/>
                  <a:gd name="T50" fmla="*/ 38 w 45"/>
                  <a:gd name="T51" fmla="*/ 163 h 181"/>
                  <a:gd name="T52" fmla="*/ 36 w 45"/>
                  <a:gd name="T53" fmla="*/ 157 h 181"/>
                  <a:gd name="T54" fmla="*/ 36 w 45"/>
                  <a:gd name="T55" fmla="*/ 157 h 181"/>
                  <a:gd name="T56" fmla="*/ 35 w 45"/>
                  <a:gd name="T57" fmla="*/ 149 h 181"/>
                  <a:gd name="T58" fmla="*/ 34 w 45"/>
                  <a:gd name="T59" fmla="*/ 142 h 181"/>
                  <a:gd name="T60" fmla="*/ 35 w 45"/>
                  <a:gd name="T61" fmla="*/ 127 h 181"/>
                  <a:gd name="T62" fmla="*/ 35 w 45"/>
                  <a:gd name="T63" fmla="*/ 127 h 181"/>
                  <a:gd name="T64" fmla="*/ 38 w 45"/>
                  <a:gd name="T65" fmla="*/ 101 h 181"/>
                  <a:gd name="T66" fmla="*/ 40 w 45"/>
                  <a:gd name="T67" fmla="*/ 86 h 181"/>
                  <a:gd name="T68" fmla="*/ 40 w 45"/>
                  <a:gd name="T69" fmla="*/ 73 h 181"/>
                  <a:gd name="T70" fmla="*/ 40 w 45"/>
                  <a:gd name="T71" fmla="*/ 73 h 181"/>
                  <a:gd name="T72" fmla="*/ 39 w 45"/>
                  <a:gd name="T73" fmla="*/ 63 h 181"/>
                  <a:gd name="T74" fmla="*/ 38 w 45"/>
                  <a:gd name="T75" fmla="*/ 52 h 181"/>
                  <a:gd name="T76" fmla="*/ 35 w 45"/>
                  <a:gd name="T77" fmla="*/ 43 h 181"/>
                  <a:gd name="T78" fmla="*/ 31 w 45"/>
                  <a:gd name="T79" fmla="*/ 32 h 181"/>
                  <a:gd name="T80" fmla="*/ 31 w 45"/>
                  <a:gd name="T81" fmla="*/ 32 h 181"/>
                  <a:gd name="T82" fmla="*/ 25 w 45"/>
                  <a:gd name="T83" fmla="*/ 23 h 181"/>
                  <a:gd name="T84" fmla="*/ 18 w 45"/>
                  <a:gd name="T85" fmla="*/ 14 h 181"/>
                  <a:gd name="T86" fmla="*/ 10 w 45"/>
                  <a:gd name="T87" fmla="*/ 6 h 181"/>
                  <a:gd name="T88" fmla="*/ 5 w 45"/>
                  <a:gd name="T89" fmla="*/ 3 h 181"/>
                  <a:gd name="T90" fmla="*/ 1 w 45"/>
                  <a:gd name="T91" fmla="*/ 0 h 181"/>
                  <a:gd name="T92" fmla="*/ 1 w 45"/>
                  <a:gd name="T93" fmla="*/ 0 h 181"/>
                  <a:gd name="T94" fmla="*/ 0 w 45"/>
                  <a:gd name="T95" fmla="*/ 0 h 181"/>
                  <a:gd name="T96" fmla="*/ 0 w 45"/>
                  <a:gd name="T97" fmla="*/ 1 h 181"/>
                  <a:gd name="T98" fmla="*/ 0 w 45"/>
                  <a:gd name="T99" fmla="*/ 1 h 18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45" h="181">
                    <a:moveTo>
                      <a:pt x="0" y="1"/>
                    </a:moveTo>
                    <a:lnTo>
                      <a:pt x="0" y="1"/>
                    </a:lnTo>
                    <a:lnTo>
                      <a:pt x="10" y="8"/>
                    </a:lnTo>
                    <a:lnTo>
                      <a:pt x="18" y="17"/>
                    </a:lnTo>
                    <a:lnTo>
                      <a:pt x="25" y="27"/>
                    </a:lnTo>
                    <a:lnTo>
                      <a:pt x="31" y="38"/>
                    </a:lnTo>
                    <a:lnTo>
                      <a:pt x="35" y="51"/>
                    </a:lnTo>
                    <a:lnTo>
                      <a:pt x="37" y="63"/>
                    </a:lnTo>
                    <a:lnTo>
                      <a:pt x="38" y="75"/>
                    </a:lnTo>
                    <a:lnTo>
                      <a:pt x="38" y="87"/>
                    </a:lnTo>
                    <a:lnTo>
                      <a:pt x="37" y="100"/>
                    </a:lnTo>
                    <a:lnTo>
                      <a:pt x="36" y="113"/>
                    </a:lnTo>
                    <a:lnTo>
                      <a:pt x="33" y="138"/>
                    </a:lnTo>
                    <a:lnTo>
                      <a:pt x="33" y="143"/>
                    </a:lnTo>
                    <a:lnTo>
                      <a:pt x="33" y="149"/>
                    </a:lnTo>
                    <a:lnTo>
                      <a:pt x="35" y="161"/>
                    </a:lnTo>
                    <a:lnTo>
                      <a:pt x="39" y="171"/>
                    </a:lnTo>
                    <a:lnTo>
                      <a:pt x="44" y="181"/>
                    </a:lnTo>
                    <a:lnTo>
                      <a:pt x="45" y="181"/>
                    </a:lnTo>
                    <a:lnTo>
                      <a:pt x="45" y="180"/>
                    </a:lnTo>
                    <a:lnTo>
                      <a:pt x="40" y="169"/>
                    </a:lnTo>
                    <a:lnTo>
                      <a:pt x="38" y="163"/>
                    </a:lnTo>
                    <a:lnTo>
                      <a:pt x="36" y="157"/>
                    </a:lnTo>
                    <a:lnTo>
                      <a:pt x="35" y="149"/>
                    </a:lnTo>
                    <a:lnTo>
                      <a:pt x="34" y="142"/>
                    </a:lnTo>
                    <a:lnTo>
                      <a:pt x="35" y="127"/>
                    </a:lnTo>
                    <a:lnTo>
                      <a:pt x="38" y="101"/>
                    </a:lnTo>
                    <a:lnTo>
                      <a:pt x="40" y="86"/>
                    </a:lnTo>
                    <a:lnTo>
                      <a:pt x="40" y="73"/>
                    </a:lnTo>
                    <a:lnTo>
                      <a:pt x="39" y="63"/>
                    </a:lnTo>
                    <a:lnTo>
                      <a:pt x="38" y="52"/>
                    </a:lnTo>
                    <a:lnTo>
                      <a:pt x="35" y="43"/>
                    </a:lnTo>
                    <a:lnTo>
                      <a:pt x="31" y="32"/>
                    </a:lnTo>
                    <a:lnTo>
                      <a:pt x="25" y="23"/>
                    </a:lnTo>
                    <a:lnTo>
                      <a:pt x="18" y="14"/>
                    </a:lnTo>
                    <a:lnTo>
                      <a:pt x="10" y="6"/>
                    </a:lnTo>
                    <a:lnTo>
                      <a:pt x="5" y="3"/>
                    </a:lnTo>
                    <a:lnTo>
                      <a:pt x="1"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0" name="Freeform 175">
                <a:extLst>
                  <a:ext uri="{FF2B5EF4-FFF2-40B4-BE49-F238E27FC236}">
                    <a16:creationId xmlns:a16="http://schemas.microsoft.com/office/drawing/2014/main" id="{6BBD9D26-AE7E-4DE2-AA9B-569E52BEE799}"/>
                  </a:ext>
                </a:extLst>
              </p:cNvPr>
              <p:cNvSpPr>
                <a:spLocks/>
              </p:cNvSpPr>
              <p:nvPr/>
            </p:nvSpPr>
            <p:spPr bwMode="auto">
              <a:xfrm>
                <a:off x="3706" y="1274"/>
                <a:ext cx="46" cy="120"/>
              </a:xfrm>
              <a:custGeom>
                <a:avLst/>
                <a:gdLst>
                  <a:gd name="T0" fmla="*/ 24 w 46"/>
                  <a:gd name="T1" fmla="*/ 1 h 120"/>
                  <a:gd name="T2" fmla="*/ 24 w 46"/>
                  <a:gd name="T3" fmla="*/ 1 h 120"/>
                  <a:gd name="T4" fmla="*/ 23 w 46"/>
                  <a:gd name="T5" fmla="*/ 5 h 120"/>
                  <a:gd name="T6" fmla="*/ 21 w 46"/>
                  <a:gd name="T7" fmla="*/ 10 h 120"/>
                  <a:gd name="T8" fmla="*/ 16 w 46"/>
                  <a:gd name="T9" fmla="*/ 19 h 120"/>
                  <a:gd name="T10" fmla="*/ 11 w 46"/>
                  <a:gd name="T11" fmla="*/ 27 h 120"/>
                  <a:gd name="T12" fmla="*/ 6 w 46"/>
                  <a:gd name="T13" fmla="*/ 36 h 120"/>
                  <a:gd name="T14" fmla="*/ 6 w 46"/>
                  <a:gd name="T15" fmla="*/ 36 h 120"/>
                  <a:gd name="T16" fmla="*/ 3 w 46"/>
                  <a:gd name="T17" fmla="*/ 43 h 120"/>
                  <a:gd name="T18" fmla="*/ 1 w 46"/>
                  <a:gd name="T19" fmla="*/ 51 h 120"/>
                  <a:gd name="T20" fmla="*/ 0 w 46"/>
                  <a:gd name="T21" fmla="*/ 59 h 120"/>
                  <a:gd name="T22" fmla="*/ 0 w 46"/>
                  <a:gd name="T23" fmla="*/ 68 h 120"/>
                  <a:gd name="T24" fmla="*/ 0 w 46"/>
                  <a:gd name="T25" fmla="*/ 68 h 120"/>
                  <a:gd name="T26" fmla="*/ 2 w 46"/>
                  <a:gd name="T27" fmla="*/ 76 h 120"/>
                  <a:gd name="T28" fmla="*/ 5 w 46"/>
                  <a:gd name="T29" fmla="*/ 85 h 120"/>
                  <a:gd name="T30" fmla="*/ 10 w 46"/>
                  <a:gd name="T31" fmla="*/ 93 h 120"/>
                  <a:gd name="T32" fmla="*/ 15 w 46"/>
                  <a:gd name="T33" fmla="*/ 100 h 120"/>
                  <a:gd name="T34" fmla="*/ 15 w 46"/>
                  <a:gd name="T35" fmla="*/ 100 h 120"/>
                  <a:gd name="T36" fmla="*/ 21 w 46"/>
                  <a:gd name="T37" fmla="*/ 106 h 120"/>
                  <a:gd name="T38" fmla="*/ 27 w 46"/>
                  <a:gd name="T39" fmla="*/ 111 h 120"/>
                  <a:gd name="T40" fmla="*/ 27 w 46"/>
                  <a:gd name="T41" fmla="*/ 111 h 120"/>
                  <a:gd name="T42" fmla="*/ 37 w 46"/>
                  <a:gd name="T43" fmla="*/ 116 h 120"/>
                  <a:gd name="T44" fmla="*/ 45 w 46"/>
                  <a:gd name="T45" fmla="*/ 120 h 120"/>
                  <a:gd name="T46" fmla="*/ 45 w 46"/>
                  <a:gd name="T47" fmla="*/ 120 h 120"/>
                  <a:gd name="T48" fmla="*/ 46 w 46"/>
                  <a:gd name="T49" fmla="*/ 120 h 120"/>
                  <a:gd name="T50" fmla="*/ 46 w 46"/>
                  <a:gd name="T51" fmla="*/ 119 h 120"/>
                  <a:gd name="T52" fmla="*/ 46 w 46"/>
                  <a:gd name="T53" fmla="*/ 119 h 120"/>
                  <a:gd name="T54" fmla="*/ 33 w 46"/>
                  <a:gd name="T55" fmla="*/ 112 h 120"/>
                  <a:gd name="T56" fmla="*/ 33 w 46"/>
                  <a:gd name="T57" fmla="*/ 112 h 120"/>
                  <a:gd name="T58" fmla="*/ 28 w 46"/>
                  <a:gd name="T59" fmla="*/ 110 h 120"/>
                  <a:gd name="T60" fmla="*/ 24 w 46"/>
                  <a:gd name="T61" fmla="*/ 107 h 120"/>
                  <a:gd name="T62" fmla="*/ 18 w 46"/>
                  <a:gd name="T63" fmla="*/ 100 h 120"/>
                  <a:gd name="T64" fmla="*/ 18 w 46"/>
                  <a:gd name="T65" fmla="*/ 100 h 120"/>
                  <a:gd name="T66" fmla="*/ 11 w 46"/>
                  <a:gd name="T67" fmla="*/ 92 h 120"/>
                  <a:gd name="T68" fmla="*/ 6 w 46"/>
                  <a:gd name="T69" fmla="*/ 82 h 120"/>
                  <a:gd name="T70" fmla="*/ 3 w 46"/>
                  <a:gd name="T71" fmla="*/ 73 h 120"/>
                  <a:gd name="T72" fmla="*/ 2 w 46"/>
                  <a:gd name="T73" fmla="*/ 62 h 120"/>
                  <a:gd name="T74" fmla="*/ 2 w 46"/>
                  <a:gd name="T75" fmla="*/ 62 h 120"/>
                  <a:gd name="T76" fmla="*/ 2 w 46"/>
                  <a:gd name="T77" fmla="*/ 53 h 120"/>
                  <a:gd name="T78" fmla="*/ 4 w 46"/>
                  <a:gd name="T79" fmla="*/ 45 h 120"/>
                  <a:gd name="T80" fmla="*/ 8 w 46"/>
                  <a:gd name="T81" fmla="*/ 36 h 120"/>
                  <a:gd name="T82" fmla="*/ 12 w 46"/>
                  <a:gd name="T83" fmla="*/ 27 h 120"/>
                  <a:gd name="T84" fmla="*/ 12 w 46"/>
                  <a:gd name="T85" fmla="*/ 27 h 120"/>
                  <a:gd name="T86" fmla="*/ 21 w 46"/>
                  <a:gd name="T87" fmla="*/ 15 h 120"/>
                  <a:gd name="T88" fmla="*/ 24 w 46"/>
                  <a:gd name="T89" fmla="*/ 8 h 120"/>
                  <a:gd name="T90" fmla="*/ 25 w 46"/>
                  <a:gd name="T91" fmla="*/ 1 h 120"/>
                  <a:gd name="T92" fmla="*/ 25 w 46"/>
                  <a:gd name="T93" fmla="*/ 1 h 120"/>
                  <a:gd name="T94" fmla="*/ 24 w 46"/>
                  <a:gd name="T95" fmla="*/ 0 h 120"/>
                  <a:gd name="T96" fmla="*/ 24 w 46"/>
                  <a:gd name="T97" fmla="*/ 1 h 120"/>
                  <a:gd name="T98" fmla="*/ 24 w 46"/>
                  <a:gd name="T99" fmla="*/ 1 h 12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46" h="120">
                    <a:moveTo>
                      <a:pt x="24" y="1"/>
                    </a:moveTo>
                    <a:lnTo>
                      <a:pt x="24" y="1"/>
                    </a:lnTo>
                    <a:lnTo>
                      <a:pt x="23" y="5"/>
                    </a:lnTo>
                    <a:lnTo>
                      <a:pt x="21" y="10"/>
                    </a:lnTo>
                    <a:lnTo>
                      <a:pt x="16" y="19"/>
                    </a:lnTo>
                    <a:lnTo>
                      <a:pt x="11" y="27"/>
                    </a:lnTo>
                    <a:lnTo>
                      <a:pt x="6" y="36"/>
                    </a:lnTo>
                    <a:lnTo>
                      <a:pt x="3" y="43"/>
                    </a:lnTo>
                    <a:lnTo>
                      <a:pt x="1" y="51"/>
                    </a:lnTo>
                    <a:lnTo>
                      <a:pt x="0" y="59"/>
                    </a:lnTo>
                    <a:lnTo>
                      <a:pt x="0" y="68"/>
                    </a:lnTo>
                    <a:lnTo>
                      <a:pt x="2" y="76"/>
                    </a:lnTo>
                    <a:lnTo>
                      <a:pt x="5" y="85"/>
                    </a:lnTo>
                    <a:lnTo>
                      <a:pt x="10" y="93"/>
                    </a:lnTo>
                    <a:lnTo>
                      <a:pt x="15" y="100"/>
                    </a:lnTo>
                    <a:lnTo>
                      <a:pt x="21" y="106"/>
                    </a:lnTo>
                    <a:lnTo>
                      <a:pt x="27" y="111"/>
                    </a:lnTo>
                    <a:lnTo>
                      <a:pt x="37" y="116"/>
                    </a:lnTo>
                    <a:lnTo>
                      <a:pt x="45" y="120"/>
                    </a:lnTo>
                    <a:lnTo>
                      <a:pt x="46" y="120"/>
                    </a:lnTo>
                    <a:lnTo>
                      <a:pt x="46" y="119"/>
                    </a:lnTo>
                    <a:lnTo>
                      <a:pt x="33" y="112"/>
                    </a:lnTo>
                    <a:lnTo>
                      <a:pt x="28" y="110"/>
                    </a:lnTo>
                    <a:lnTo>
                      <a:pt x="24" y="107"/>
                    </a:lnTo>
                    <a:lnTo>
                      <a:pt x="18" y="100"/>
                    </a:lnTo>
                    <a:lnTo>
                      <a:pt x="11" y="92"/>
                    </a:lnTo>
                    <a:lnTo>
                      <a:pt x="6" y="82"/>
                    </a:lnTo>
                    <a:lnTo>
                      <a:pt x="3" y="73"/>
                    </a:lnTo>
                    <a:lnTo>
                      <a:pt x="2" y="62"/>
                    </a:lnTo>
                    <a:lnTo>
                      <a:pt x="2" y="53"/>
                    </a:lnTo>
                    <a:lnTo>
                      <a:pt x="4" y="45"/>
                    </a:lnTo>
                    <a:lnTo>
                      <a:pt x="8" y="36"/>
                    </a:lnTo>
                    <a:lnTo>
                      <a:pt x="12" y="27"/>
                    </a:lnTo>
                    <a:lnTo>
                      <a:pt x="21" y="15"/>
                    </a:lnTo>
                    <a:lnTo>
                      <a:pt x="24" y="8"/>
                    </a:lnTo>
                    <a:lnTo>
                      <a:pt x="25" y="1"/>
                    </a:lnTo>
                    <a:lnTo>
                      <a:pt x="24" y="0"/>
                    </a:lnTo>
                    <a:lnTo>
                      <a:pt x="24"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1" name="Freeform 176">
                <a:extLst>
                  <a:ext uri="{FF2B5EF4-FFF2-40B4-BE49-F238E27FC236}">
                    <a16:creationId xmlns:a16="http://schemas.microsoft.com/office/drawing/2014/main" id="{F5677061-4A07-4EE4-A5C7-2CE75A66E3CE}"/>
                  </a:ext>
                </a:extLst>
              </p:cNvPr>
              <p:cNvSpPr>
                <a:spLocks/>
              </p:cNvSpPr>
              <p:nvPr/>
            </p:nvSpPr>
            <p:spPr bwMode="auto">
              <a:xfrm>
                <a:off x="3606" y="1021"/>
                <a:ext cx="217" cy="163"/>
              </a:xfrm>
              <a:custGeom>
                <a:avLst/>
                <a:gdLst>
                  <a:gd name="T0" fmla="*/ 0 w 217"/>
                  <a:gd name="T1" fmla="*/ 0 h 163"/>
                  <a:gd name="T2" fmla="*/ 0 w 217"/>
                  <a:gd name="T3" fmla="*/ 0 h 163"/>
                  <a:gd name="T4" fmla="*/ 18 w 217"/>
                  <a:gd name="T5" fmla="*/ 5 h 163"/>
                  <a:gd name="T6" fmla="*/ 37 w 217"/>
                  <a:gd name="T7" fmla="*/ 8 h 163"/>
                  <a:gd name="T8" fmla="*/ 74 w 217"/>
                  <a:gd name="T9" fmla="*/ 11 h 163"/>
                  <a:gd name="T10" fmla="*/ 74 w 217"/>
                  <a:gd name="T11" fmla="*/ 11 h 163"/>
                  <a:gd name="T12" fmla="*/ 85 w 217"/>
                  <a:gd name="T13" fmla="*/ 12 h 163"/>
                  <a:gd name="T14" fmla="*/ 94 w 217"/>
                  <a:gd name="T15" fmla="*/ 15 h 163"/>
                  <a:gd name="T16" fmla="*/ 94 w 217"/>
                  <a:gd name="T17" fmla="*/ 15 h 163"/>
                  <a:gd name="T18" fmla="*/ 98 w 217"/>
                  <a:gd name="T19" fmla="*/ 17 h 163"/>
                  <a:gd name="T20" fmla="*/ 101 w 217"/>
                  <a:gd name="T21" fmla="*/ 20 h 163"/>
                  <a:gd name="T22" fmla="*/ 107 w 217"/>
                  <a:gd name="T23" fmla="*/ 27 h 163"/>
                  <a:gd name="T24" fmla="*/ 107 w 217"/>
                  <a:gd name="T25" fmla="*/ 27 h 163"/>
                  <a:gd name="T26" fmla="*/ 116 w 217"/>
                  <a:gd name="T27" fmla="*/ 42 h 163"/>
                  <a:gd name="T28" fmla="*/ 126 w 217"/>
                  <a:gd name="T29" fmla="*/ 56 h 163"/>
                  <a:gd name="T30" fmla="*/ 126 w 217"/>
                  <a:gd name="T31" fmla="*/ 56 h 163"/>
                  <a:gd name="T32" fmla="*/ 137 w 217"/>
                  <a:gd name="T33" fmla="*/ 70 h 163"/>
                  <a:gd name="T34" fmla="*/ 146 w 217"/>
                  <a:gd name="T35" fmla="*/ 85 h 163"/>
                  <a:gd name="T36" fmla="*/ 165 w 217"/>
                  <a:gd name="T37" fmla="*/ 115 h 163"/>
                  <a:gd name="T38" fmla="*/ 175 w 217"/>
                  <a:gd name="T39" fmla="*/ 128 h 163"/>
                  <a:gd name="T40" fmla="*/ 187 w 217"/>
                  <a:gd name="T41" fmla="*/ 141 h 163"/>
                  <a:gd name="T42" fmla="*/ 200 w 217"/>
                  <a:gd name="T43" fmla="*/ 153 h 163"/>
                  <a:gd name="T44" fmla="*/ 207 w 217"/>
                  <a:gd name="T45" fmla="*/ 158 h 163"/>
                  <a:gd name="T46" fmla="*/ 214 w 217"/>
                  <a:gd name="T47" fmla="*/ 163 h 163"/>
                  <a:gd name="T48" fmla="*/ 214 w 217"/>
                  <a:gd name="T49" fmla="*/ 163 h 163"/>
                  <a:gd name="T50" fmla="*/ 215 w 217"/>
                  <a:gd name="T51" fmla="*/ 163 h 163"/>
                  <a:gd name="T52" fmla="*/ 216 w 217"/>
                  <a:gd name="T53" fmla="*/ 162 h 163"/>
                  <a:gd name="T54" fmla="*/ 217 w 217"/>
                  <a:gd name="T55" fmla="*/ 161 h 163"/>
                  <a:gd name="T56" fmla="*/ 216 w 217"/>
                  <a:gd name="T57" fmla="*/ 160 h 163"/>
                  <a:gd name="T58" fmla="*/ 216 w 217"/>
                  <a:gd name="T59" fmla="*/ 160 h 163"/>
                  <a:gd name="T60" fmla="*/ 202 w 217"/>
                  <a:gd name="T61" fmla="*/ 149 h 163"/>
                  <a:gd name="T62" fmla="*/ 189 w 217"/>
                  <a:gd name="T63" fmla="*/ 137 h 163"/>
                  <a:gd name="T64" fmla="*/ 176 w 217"/>
                  <a:gd name="T65" fmla="*/ 123 h 163"/>
                  <a:gd name="T66" fmla="*/ 166 w 217"/>
                  <a:gd name="T67" fmla="*/ 108 h 163"/>
                  <a:gd name="T68" fmla="*/ 166 w 217"/>
                  <a:gd name="T69" fmla="*/ 108 h 163"/>
                  <a:gd name="T70" fmla="*/ 146 w 217"/>
                  <a:gd name="T71" fmla="*/ 78 h 163"/>
                  <a:gd name="T72" fmla="*/ 146 w 217"/>
                  <a:gd name="T73" fmla="*/ 78 h 163"/>
                  <a:gd name="T74" fmla="*/ 135 w 217"/>
                  <a:gd name="T75" fmla="*/ 62 h 163"/>
                  <a:gd name="T76" fmla="*/ 122 w 217"/>
                  <a:gd name="T77" fmla="*/ 46 h 163"/>
                  <a:gd name="T78" fmla="*/ 122 w 217"/>
                  <a:gd name="T79" fmla="*/ 46 h 163"/>
                  <a:gd name="T80" fmla="*/ 113 w 217"/>
                  <a:gd name="T81" fmla="*/ 33 h 163"/>
                  <a:gd name="T82" fmla="*/ 104 w 217"/>
                  <a:gd name="T83" fmla="*/ 20 h 163"/>
                  <a:gd name="T84" fmla="*/ 104 w 217"/>
                  <a:gd name="T85" fmla="*/ 20 h 163"/>
                  <a:gd name="T86" fmla="*/ 99 w 217"/>
                  <a:gd name="T87" fmla="*/ 15 h 163"/>
                  <a:gd name="T88" fmla="*/ 93 w 217"/>
                  <a:gd name="T89" fmla="*/ 12 h 163"/>
                  <a:gd name="T90" fmla="*/ 87 w 217"/>
                  <a:gd name="T91" fmla="*/ 11 h 163"/>
                  <a:gd name="T92" fmla="*/ 80 w 217"/>
                  <a:gd name="T93" fmla="*/ 9 h 163"/>
                  <a:gd name="T94" fmla="*/ 80 w 217"/>
                  <a:gd name="T95" fmla="*/ 9 h 163"/>
                  <a:gd name="T96" fmla="*/ 61 w 217"/>
                  <a:gd name="T97" fmla="*/ 7 h 163"/>
                  <a:gd name="T98" fmla="*/ 42 w 217"/>
                  <a:gd name="T99" fmla="*/ 6 h 163"/>
                  <a:gd name="T100" fmla="*/ 42 w 217"/>
                  <a:gd name="T101" fmla="*/ 6 h 163"/>
                  <a:gd name="T102" fmla="*/ 21 w 217"/>
                  <a:gd name="T103" fmla="*/ 4 h 163"/>
                  <a:gd name="T104" fmla="*/ 0 w 217"/>
                  <a:gd name="T105" fmla="*/ 0 h 163"/>
                  <a:gd name="T106" fmla="*/ 0 w 217"/>
                  <a:gd name="T107" fmla="*/ 0 h 163"/>
                  <a:gd name="T108" fmla="*/ 0 w 217"/>
                  <a:gd name="T109" fmla="*/ 0 h 163"/>
                  <a:gd name="T110" fmla="*/ 0 w 217"/>
                  <a:gd name="T111" fmla="*/ 0 h 1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17" h="163">
                    <a:moveTo>
                      <a:pt x="0" y="0"/>
                    </a:moveTo>
                    <a:lnTo>
                      <a:pt x="0" y="0"/>
                    </a:lnTo>
                    <a:lnTo>
                      <a:pt x="18" y="5"/>
                    </a:lnTo>
                    <a:lnTo>
                      <a:pt x="37" y="8"/>
                    </a:lnTo>
                    <a:lnTo>
                      <a:pt x="74" y="11"/>
                    </a:lnTo>
                    <a:lnTo>
                      <a:pt x="85" y="12"/>
                    </a:lnTo>
                    <a:lnTo>
                      <a:pt x="94" y="15"/>
                    </a:lnTo>
                    <a:lnTo>
                      <a:pt x="98" y="17"/>
                    </a:lnTo>
                    <a:lnTo>
                      <a:pt x="101" y="20"/>
                    </a:lnTo>
                    <a:lnTo>
                      <a:pt x="107" y="27"/>
                    </a:lnTo>
                    <a:lnTo>
                      <a:pt x="116" y="42"/>
                    </a:lnTo>
                    <a:lnTo>
                      <a:pt x="126" y="56"/>
                    </a:lnTo>
                    <a:lnTo>
                      <a:pt x="137" y="70"/>
                    </a:lnTo>
                    <a:lnTo>
                      <a:pt x="146" y="85"/>
                    </a:lnTo>
                    <a:lnTo>
                      <a:pt x="165" y="115"/>
                    </a:lnTo>
                    <a:lnTo>
                      <a:pt x="175" y="128"/>
                    </a:lnTo>
                    <a:lnTo>
                      <a:pt x="187" y="141"/>
                    </a:lnTo>
                    <a:lnTo>
                      <a:pt x="200" y="153"/>
                    </a:lnTo>
                    <a:lnTo>
                      <a:pt x="207" y="158"/>
                    </a:lnTo>
                    <a:lnTo>
                      <a:pt x="214" y="163"/>
                    </a:lnTo>
                    <a:lnTo>
                      <a:pt x="215" y="163"/>
                    </a:lnTo>
                    <a:lnTo>
                      <a:pt x="216" y="162"/>
                    </a:lnTo>
                    <a:lnTo>
                      <a:pt x="217" y="161"/>
                    </a:lnTo>
                    <a:lnTo>
                      <a:pt x="216" y="160"/>
                    </a:lnTo>
                    <a:lnTo>
                      <a:pt x="202" y="149"/>
                    </a:lnTo>
                    <a:lnTo>
                      <a:pt x="189" y="137"/>
                    </a:lnTo>
                    <a:lnTo>
                      <a:pt x="176" y="123"/>
                    </a:lnTo>
                    <a:lnTo>
                      <a:pt x="166" y="108"/>
                    </a:lnTo>
                    <a:lnTo>
                      <a:pt x="146" y="78"/>
                    </a:lnTo>
                    <a:lnTo>
                      <a:pt x="135" y="62"/>
                    </a:lnTo>
                    <a:lnTo>
                      <a:pt x="122" y="46"/>
                    </a:lnTo>
                    <a:lnTo>
                      <a:pt x="113" y="33"/>
                    </a:lnTo>
                    <a:lnTo>
                      <a:pt x="104" y="20"/>
                    </a:lnTo>
                    <a:lnTo>
                      <a:pt x="99" y="15"/>
                    </a:lnTo>
                    <a:lnTo>
                      <a:pt x="93" y="12"/>
                    </a:lnTo>
                    <a:lnTo>
                      <a:pt x="87" y="11"/>
                    </a:lnTo>
                    <a:lnTo>
                      <a:pt x="80" y="9"/>
                    </a:lnTo>
                    <a:lnTo>
                      <a:pt x="61" y="7"/>
                    </a:lnTo>
                    <a:lnTo>
                      <a:pt x="42" y="6"/>
                    </a:lnTo>
                    <a:lnTo>
                      <a:pt x="21" y="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2" name="Freeform 177">
                <a:extLst>
                  <a:ext uri="{FF2B5EF4-FFF2-40B4-BE49-F238E27FC236}">
                    <a16:creationId xmlns:a16="http://schemas.microsoft.com/office/drawing/2014/main" id="{02AC65CB-4871-414D-83AC-A5D2ED84AB7B}"/>
                  </a:ext>
                </a:extLst>
              </p:cNvPr>
              <p:cNvSpPr>
                <a:spLocks/>
              </p:cNvSpPr>
              <p:nvPr/>
            </p:nvSpPr>
            <p:spPr bwMode="auto">
              <a:xfrm>
                <a:off x="3587" y="1012"/>
                <a:ext cx="98" cy="43"/>
              </a:xfrm>
              <a:custGeom>
                <a:avLst/>
                <a:gdLst>
                  <a:gd name="T0" fmla="*/ 0 w 98"/>
                  <a:gd name="T1" fmla="*/ 1 h 43"/>
                  <a:gd name="T2" fmla="*/ 0 w 98"/>
                  <a:gd name="T3" fmla="*/ 1 h 43"/>
                  <a:gd name="T4" fmla="*/ 4 w 98"/>
                  <a:gd name="T5" fmla="*/ 5 h 43"/>
                  <a:gd name="T6" fmla="*/ 8 w 98"/>
                  <a:gd name="T7" fmla="*/ 10 h 43"/>
                  <a:gd name="T8" fmla="*/ 19 w 98"/>
                  <a:gd name="T9" fmla="*/ 18 h 43"/>
                  <a:gd name="T10" fmla="*/ 30 w 98"/>
                  <a:gd name="T11" fmla="*/ 24 h 43"/>
                  <a:gd name="T12" fmla="*/ 42 w 98"/>
                  <a:gd name="T13" fmla="*/ 30 h 43"/>
                  <a:gd name="T14" fmla="*/ 42 w 98"/>
                  <a:gd name="T15" fmla="*/ 30 h 43"/>
                  <a:gd name="T16" fmla="*/ 55 w 98"/>
                  <a:gd name="T17" fmla="*/ 36 h 43"/>
                  <a:gd name="T18" fmla="*/ 69 w 98"/>
                  <a:gd name="T19" fmla="*/ 39 h 43"/>
                  <a:gd name="T20" fmla="*/ 69 w 98"/>
                  <a:gd name="T21" fmla="*/ 39 h 43"/>
                  <a:gd name="T22" fmla="*/ 82 w 98"/>
                  <a:gd name="T23" fmla="*/ 42 h 43"/>
                  <a:gd name="T24" fmla="*/ 96 w 98"/>
                  <a:gd name="T25" fmla="*/ 43 h 43"/>
                  <a:gd name="T26" fmla="*/ 96 w 98"/>
                  <a:gd name="T27" fmla="*/ 43 h 43"/>
                  <a:gd name="T28" fmla="*/ 97 w 98"/>
                  <a:gd name="T29" fmla="*/ 43 h 43"/>
                  <a:gd name="T30" fmla="*/ 98 w 98"/>
                  <a:gd name="T31" fmla="*/ 41 h 43"/>
                  <a:gd name="T32" fmla="*/ 98 w 98"/>
                  <a:gd name="T33" fmla="*/ 40 h 43"/>
                  <a:gd name="T34" fmla="*/ 96 w 98"/>
                  <a:gd name="T35" fmla="*/ 39 h 43"/>
                  <a:gd name="T36" fmla="*/ 96 w 98"/>
                  <a:gd name="T37" fmla="*/ 39 h 43"/>
                  <a:gd name="T38" fmla="*/ 90 w 98"/>
                  <a:gd name="T39" fmla="*/ 37 h 43"/>
                  <a:gd name="T40" fmla="*/ 85 w 98"/>
                  <a:gd name="T41" fmla="*/ 36 h 43"/>
                  <a:gd name="T42" fmla="*/ 73 w 98"/>
                  <a:gd name="T43" fmla="*/ 35 h 43"/>
                  <a:gd name="T44" fmla="*/ 73 w 98"/>
                  <a:gd name="T45" fmla="*/ 35 h 43"/>
                  <a:gd name="T46" fmla="*/ 61 w 98"/>
                  <a:gd name="T47" fmla="*/ 32 h 43"/>
                  <a:gd name="T48" fmla="*/ 48 w 98"/>
                  <a:gd name="T49" fmla="*/ 28 h 43"/>
                  <a:gd name="T50" fmla="*/ 48 w 98"/>
                  <a:gd name="T51" fmla="*/ 28 h 43"/>
                  <a:gd name="T52" fmla="*/ 35 w 98"/>
                  <a:gd name="T53" fmla="*/ 23 h 43"/>
                  <a:gd name="T54" fmla="*/ 22 w 98"/>
                  <a:gd name="T55" fmla="*/ 17 h 43"/>
                  <a:gd name="T56" fmla="*/ 11 w 98"/>
                  <a:gd name="T57" fmla="*/ 9 h 43"/>
                  <a:gd name="T58" fmla="*/ 0 w 98"/>
                  <a:gd name="T59" fmla="*/ 0 h 43"/>
                  <a:gd name="T60" fmla="*/ 0 w 98"/>
                  <a:gd name="T61" fmla="*/ 0 h 43"/>
                  <a:gd name="T62" fmla="*/ 0 w 98"/>
                  <a:gd name="T63" fmla="*/ 0 h 43"/>
                  <a:gd name="T64" fmla="*/ 0 w 98"/>
                  <a:gd name="T65" fmla="*/ 1 h 43"/>
                  <a:gd name="T66" fmla="*/ 0 w 98"/>
                  <a:gd name="T67" fmla="*/ 1 h 4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98" h="43">
                    <a:moveTo>
                      <a:pt x="0" y="1"/>
                    </a:moveTo>
                    <a:lnTo>
                      <a:pt x="0" y="1"/>
                    </a:lnTo>
                    <a:lnTo>
                      <a:pt x="4" y="5"/>
                    </a:lnTo>
                    <a:lnTo>
                      <a:pt x="8" y="10"/>
                    </a:lnTo>
                    <a:lnTo>
                      <a:pt x="19" y="18"/>
                    </a:lnTo>
                    <a:lnTo>
                      <a:pt x="30" y="24"/>
                    </a:lnTo>
                    <a:lnTo>
                      <a:pt x="42" y="30"/>
                    </a:lnTo>
                    <a:lnTo>
                      <a:pt x="55" y="36"/>
                    </a:lnTo>
                    <a:lnTo>
                      <a:pt x="69" y="39"/>
                    </a:lnTo>
                    <a:lnTo>
                      <a:pt x="82" y="42"/>
                    </a:lnTo>
                    <a:lnTo>
                      <a:pt x="96" y="43"/>
                    </a:lnTo>
                    <a:lnTo>
                      <a:pt x="97" y="43"/>
                    </a:lnTo>
                    <a:lnTo>
                      <a:pt x="98" y="41"/>
                    </a:lnTo>
                    <a:lnTo>
                      <a:pt x="98" y="40"/>
                    </a:lnTo>
                    <a:lnTo>
                      <a:pt x="96" y="39"/>
                    </a:lnTo>
                    <a:lnTo>
                      <a:pt x="90" y="37"/>
                    </a:lnTo>
                    <a:lnTo>
                      <a:pt x="85" y="36"/>
                    </a:lnTo>
                    <a:lnTo>
                      <a:pt x="73" y="35"/>
                    </a:lnTo>
                    <a:lnTo>
                      <a:pt x="61" y="32"/>
                    </a:lnTo>
                    <a:lnTo>
                      <a:pt x="48" y="28"/>
                    </a:lnTo>
                    <a:lnTo>
                      <a:pt x="35" y="23"/>
                    </a:lnTo>
                    <a:lnTo>
                      <a:pt x="22" y="17"/>
                    </a:lnTo>
                    <a:lnTo>
                      <a:pt x="11" y="9"/>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3" name="Freeform 178">
                <a:extLst>
                  <a:ext uri="{FF2B5EF4-FFF2-40B4-BE49-F238E27FC236}">
                    <a16:creationId xmlns:a16="http://schemas.microsoft.com/office/drawing/2014/main" id="{49CADA70-BACA-4C19-ADD8-AB13098CEA1E}"/>
                  </a:ext>
                </a:extLst>
              </p:cNvPr>
              <p:cNvSpPr>
                <a:spLocks/>
              </p:cNvSpPr>
              <p:nvPr/>
            </p:nvSpPr>
            <p:spPr bwMode="auto">
              <a:xfrm>
                <a:off x="3669" y="1052"/>
                <a:ext cx="32" cy="183"/>
              </a:xfrm>
              <a:custGeom>
                <a:avLst/>
                <a:gdLst>
                  <a:gd name="T0" fmla="*/ 7 w 32"/>
                  <a:gd name="T1" fmla="*/ 1 h 183"/>
                  <a:gd name="T2" fmla="*/ 17 w 32"/>
                  <a:gd name="T3" fmla="*/ 2 h 183"/>
                  <a:gd name="T4" fmla="*/ 21 w 32"/>
                  <a:gd name="T5" fmla="*/ 4 h 183"/>
                  <a:gd name="T6" fmla="*/ 22 w 32"/>
                  <a:gd name="T7" fmla="*/ 6 h 183"/>
                  <a:gd name="T8" fmla="*/ 20 w 32"/>
                  <a:gd name="T9" fmla="*/ 8 h 183"/>
                  <a:gd name="T10" fmla="*/ 12 w 32"/>
                  <a:gd name="T11" fmla="*/ 9 h 183"/>
                  <a:gd name="T12" fmla="*/ 3 w 32"/>
                  <a:gd name="T13" fmla="*/ 9 h 183"/>
                  <a:gd name="T14" fmla="*/ 0 w 32"/>
                  <a:gd name="T15" fmla="*/ 11 h 183"/>
                  <a:gd name="T16" fmla="*/ 1 w 32"/>
                  <a:gd name="T17" fmla="*/ 13 h 183"/>
                  <a:gd name="T18" fmla="*/ 8 w 32"/>
                  <a:gd name="T19" fmla="*/ 19 h 183"/>
                  <a:gd name="T20" fmla="*/ 9 w 32"/>
                  <a:gd name="T21" fmla="*/ 21 h 183"/>
                  <a:gd name="T22" fmla="*/ 9 w 32"/>
                  <a:gd name="T23" fmla="*/ 24 h 183"/>
                  <a:gd name="T24" fmla="*/ 12 w 32"/>
                  <a:gd name="T25" fmla="*/ 45 h 183"/>
                  <a:gd name="T26" fmla="*/ 17 w 32"/>
                  <a:gd name="T27" fmla="*/ 78 h 183"/>
                  <a:gd name="T28" fmla="*/ 26 w 32"/>
                  <a:gd name="T29" fmla="*/ 180 h 183"/>
                  <a:gd name="T30" fmla="*/ 28 w 32"/>
                  <a:gd name="T31" fmla="*/ 182 h 183"/>
                  <a:gd name="T32" fmla="*/ 31 w 32"/>
                  <a:gd name="T33" fmla="*/ 182 h 183"/>
                  <a:gd name="T34" fmla="*/ 32 w 32"/>
                  <a:gd name="T35" fmla="*/ 180 h 183"/>
                  <a:gd name="T36" fmla="*/ 20 w 32"/>
                  <a:gd name="T37" fmla="*/ 61 h 183"/>
                  <a:gd name="T38" fmla="*/ 18 w 32"/>
                  <a:gd name="T39" fmla="*/ 47 h 183"/>
                  <a:gd name="T40" fmla="*/ 15 w 32"/>
                  <a:gd name="T41" fmla="*/ 33 h 183"/>
                  <a:gd name="T42" fmla="*/ 11 w 32"/>
                  <a:gd name="T43" fmla="*/ 20 h 183"/>
                  <a:gd name="T44" fmla="*/ 9 w 32"/>
                  <a:gd name="T45" fmla="*/ 18 h 183"/>
                  <a:gd name="T46" fmla="*/ 7 w 32"/>
                  <a:gd name="T47" fmla="*/ 17 h 183"/>
                  <a:gd name="T48" fmla="*/ 3 w 32"/>
                  <a:gd name="T49" fmla="*/ 13 h 183"/>
                  <a:gd name="T50" fmla="*/ 3 w 32"/>
                  <a:gd name="T51" fmla="*/ 10 h 183"/>
                  <a:gd name="T52" fmla="*/ 5 w 32"/>
                  <a:gd name="T53" fmla="*/ 10 h 183"/>
                  <a:gd name="T54" fmla="*/ 14 w 32"/>
                  <a:gd name="T55" fmla="*/ 10 h 183"/>
                  <a:gd name="T56" fmla="*/ 23 w 32"/>
                  <a:gd name="T57" fmla="*/ 9 h 183"/>
                  <a:gd name="T58" fmla="*/ 25 w 32"/>
                  <a:gd name="T59" fmla="*/ 7 h 183"/>
                  <a:gd name="T60" fmla="*/ 25 w 32"/>
                  <a:gd name="T61" fmla="*/ 5 h 183"/>
                  <a:gd name="T62" fmla="*/ 17 w 32"/>
                  <a:gd name="T63" fmla="*/ 1 h 183"/>
                  <a:gd name="T64" fmla="*/ 7 w 32"/>
                  <a:gd name="T65" fmla="*/ 0 h 183"/>
                  <a:gd name="T66" fmla="*/ 7 w 32"/>
                  <a:gd name="T67" fmla="*/ 1 h 18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2" h="183">
                    <a:moveTo>
                      <a:pt x="7" y="1"/>
                    </a:moveTo>
                    <a:lnTo>
                      <a:pt x="7" y="1"/>
                    </a:lnTo>
                    <a:lnTo>
                      <a:pt x="14" y="2"/>
                    </a:lnTo>
                    <a:lnTo>
                      <a:pt x="17" y="2"/>
                    </a:lnTo>
                    <a:lnTo>
                      <a:pt x="21" y="4"/>
                    </a:lnTo>
                    <a:lnTo>
                      <a:pt x="22" y="5"/>
                    </a:lnTo>
                    <a:lnTo>
                      <a:pt x="22" y="6"/>
                    </a:lnTo>
                    <a:lnTo>
                      <a:pt x="22" y="7"/>
                    </a:lnTo>
                    <a:lnTo>
                      <a:pt x="20" y="8"/>
                    </a:lnTo>
                    <a:lnTo>
                      <a:pt x="12" y="9"/>
                    </a:lnTo>
                    <a:lnTo>
                      <a:pt x="6" y="8"/>
                    </a:lnTo>
                    <a:lnTo>
                      <a:pt x="3" y="9"/>
                    </a:lnTo>
                    <a:lnTo>
                      <a:pt x="0" y="11"/>
                    </a:lnTo>
                    <a:lnTo>
                      <a:pt x="0" y="12"/>
                    </a:lnTo>
                    <a:lnTo>
                      <a:pt x="1" y="13"/>
                    </a:lnTo>
                    <a:lnTo>
                      <a:pt x="3" y="16"/>
                    </a:lnTo>
                    <a:lnTo>
                      <a:pt x="8" y="19"/>
                    </a:lnTo>
                    <a:lnTo>
                      <a:pt x="9" y="21"/>
                    </a:lnTo>
                    <a:lnTo>
                      <a:pt x="9" y="24"/>
                    </a:lnTo>
                    <a:lnTo>
                      <a:pt x="10" y="35"/>
                    </a:lnTo>
                    <a:lnTo>
                      <a:pt x="12" y="45"/>
                    </a:lnTo>
                    <a:lnTo>
                      <a:pt x="17" y="78"/>
                    </a:lnTo>
                    <a:lnTo>
                      <a:pt x="21" y="113"/>
                    </a:lnTo>
                    <a:lnTo>
                      <a:pt x="26" y="180"/>
                    </a:lnTo>
                    <a:lnTo>
                      <a:pt x="28" y="182"/>
                    </a:lnTo>
                    <a:lnTo>
                      <a:pt x="29" y="183"/>
                    </a:lnTo>
                    <a:lnTo>
                      <a:pt x="31" y="182"/>
                    </a:lnTo>
                    <a:lnTo>
                      <a:pt x="32" y="180"/>
                    </a:lnTo>
                    <a:lnTo>
                      <a:pt x="27" y="121"/>
                    </a:lnTo>
                    <a:lnTo>
                      <a:pt x="20" y="61"/>
                    </a:lnTo>
                    <a:lnTo>
                      <a:pt x="18" y="47"/>
                    </a:lnTo>
                    <a:lnTo>
                      <a:pt x="15" y="33"/>
                    </a:lnTo>
                    <a:lnTo>
                      <a:pt x="11" y="20"/>
                    </a:lnTo>
                    <a:lnTo>
                      <a:pt x="11" y="19"/>
                    </a:lnTo>
                    <a:lnTo>
                      <a:pt x="9" y="18"/>
                    </a:lnTo>
                    <a:lnTo>
                      <a:pt x="7" y="17"/>
                    </a:lnTo>
                    <a:lnTo>
                      <a:pt x="4" y="14"/>
                    </a:lnTo>
                    <a:lnTo>
                      <a:pt x="3" y="13"/>
                    </a:lnTo>
                    <a:lnTo>
                      <a:pt x="2" y="11"/>
                    </a:lnTo>
                    <a:lnTo>
                      <a:pt x="3" y="10"/>
                    </a:lnTo>
                    <a:lnTo>
                      <a:pt x="5" y="10"/>
                    </a:lnTo>
                    <a:lnTo>
                      <a:pt x="14" y="10"/>
                    </a:lnTo>
                    <a:lnTo>
                      <a:pt x="20" y="10"/>
                    </a:lnTo>
                    <a:lnTo>
                      <a:pt x="23" y="9"/>
                    </a:lnTo>
                    <a:lnTo>
                      <a:pt x="25" y="7"/>
                    </a:lnTo>
                    <a:lnTo>
                      <a:pt x="25" y="5"/>
                    </a:lnTo>
                    <a:lnTo>
                      <a:pt x="21" y="2"/>
                    </a:lnTo>
                    <a:lnTo>
                      <a:pt x="17" y="1"/>
                    </a:lnTo>
                    <a:lnTo>
                      <a:pt x="7" y="0"/>
                    </a:lnTo>
                    <a:lnTo>
                      <a:pt x="6" y="0"/>
                    </a:lnTo>
                    <a:lnTo>
                      <a:pt x="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4" name="Freeform 179">
                <a:extLst>
                  <a:ext uri="{FF2B5EF4-FFF2-40B4-BE49-F238E27FC236}">
                    <a16:creationId xmlns:a16="http://schemas.microsoft.com/office/drawing/2014/main" id="{26EAD389-7D1C-4047-BD2B-AD19CAA0B209}"/>
                  </a:ext>
                </a:extLst>
              </p:cNvPr>
              <p:cNvSpPr>
                <a:spLocks/>
              </p:cNvSpPr>
              <p:nvPr/>
            </p:nvSpPr>
            <p:spPr bwMode="auto">
              <a:xfrm>
                <a:off x="3607" y="1325"/>
                <a:ext cx="98" cy="90"/>
              </a:xfrm>
              <a:custGeom>
                <a:avLst/>
                <a:gdLst>
                  <a:gd name="T0" fmla="*/ 96 w 98"/>
                  <a:gd name="T1" fmla="*/ 1 h 90"/>
                  <a:gd name="T2" fmla="*/ 96 w 98"/>
                  <a:gd name="T3" fmla="*/ 1 h 90"/>
                  <a:gd name="T4" fmla="*/ 96 w 98"/>
                  <a:gd name="T5" fmla="*/ 5 h 90"/>
                  <a:gd name="T6" fmla="*/ 95 w 98"/>
                  <a:gd name="T7" fmla="*/ 9 h 90"/>
                  <a:gd name="T8" fmla="*/ 91 w 98"/>
                  <a:gd name="T9" fmla="*/ 17 h 90"/>
                  <a:gd name="T10" fmla="*/ 86 w 98"/>
                  <a:gd name="T11" fmla="*/ 24 h 90"/>
                  <a:gd name="T12" fmla="*/ 80 w 98"/>
                  <a:gd name="T13" fmla="*/ 31 h 90"/>
                  <a:gd name="T14" fmla="*/ 80 w 98"/>
                  <a:gd name="T15" fmla="*/ 31 h 90"/>
                  <a:gd name="T16" fmla="*/ 72 w 98"/>
                  <a:gd name="T17" fmla="*/ 38 h 90"/>
                  <a:gd name="T18" fmla="*/ 64 w 98"/>
                  <a:gd name="T19" fmla="*/ 42 h 90"/>
                  <a:gd name="T20" fmla="*/ 49 w 98"/>
                  <a:gd name="T21" fmla="*/ 51 h 90"/>
                  <a:gd name="T22" fmla="*/ 49 w 98"/>
                  <a:gd name="T23" fmla="*/ 51 h 90"/>
                  <a:gd name="T24" fmla="*/ 36 w 98"/>
                  <a:gd name="T25" fmla="*/ 58 h 90"/>
                  <a:gd name="T26" fmla="*/ 23 w 98"/>
                  <a:gd name="T27" fmla="*/ 66 h 90"/>
                  <a:gd name="T28" fmla="*/ 10 w 98"/>
                  <a:gd name="T29" fmla="*/ 76 h 90"/>
                  <a:gd name="T30" fmla="*/ 0 w 98"/>
                  <a:gd name="T31" fmla="*/ 87 h 90"/>
                  <a:gd name="T32" fmla="*/ 0 w 98"/>
                  <a:gd name="T33" fmla="*/ 87 h 90"/>
                  <a:gd name="T34" fmla="*/ 0 w 98"/>
                  <a:gd name="T35" fmla="*/ 89 h 90"/>
                  <a:gd name="T36" fmla="*/ 0 w 98"/>
                  <a:gd name="T37" fmla="*/ 90 h 90"/>
                  <a:gd name="T38" fmla="*/ 2 w 98"/>
                  <a:gd name="T39" fmla="*/ 90 h 90"/>
                  <a:gd name="T40" fmla="*/ 3 w 98"/>
                  <a:gd name="T41" fmla="*/ 90 h 90"/>
                  <a:gd name="T42" fmla="*/ 3 w 98"/>
                  <a:gd name="T43" fmla="*/ 90 h 90"/>
                  <a:gd name="T44" fmla="*/ 9 w 98"/>
                  <a:gd name="T45" fmla="*/ 82 h 90"/>
                  <a:gd name="T46" fmla="*/ 16 w 98"/>
                  <a:gd name="T47" fmla="*/ 77 h 90"/>
                  <a:gd name="T48" fmla="*/ 31 w 98"/>
                  <a:gd name="T49" fmla="*/ 67 h 90"/>
                  <a:gd name="T50" fmla="*/ 46 w 98"/>
                  <a:gd name="T51" fmla="*/ 58 h 90"/>
                  <a:gd name="T52" fmla="*/ 61 w 98"/>
                  <a:gd name="T53" fmla="*/ 49 h 90"/>
                  <a:gd name="T54" fmla="*/ 61 w 98"/>
                  <a:gd name="T55" fmla="*/ 49 h 90"/>
                  <a:gd name="T56" fmla="*/ 68 w 98"/>
                  <a:gd name="T57" fmla="*/ 45 h 90"/>
                  <a:gd name="T58" fmla="*/ 74 w 98"/>
                  <a:gd name="T59" fmla="*/ 41 h 90"/>
                  <a:gd name="T60" fmla="*/ 81 w 98"/>
                  <a:gd name="T61" fmla="*/ 36 h 90"/>
                  <a:gd name="T62" fmla="*/ 86 w 98"/>
                  <a:gd name="T63" fmla="*/ 29 h 90"/>
                  <a:gd name="T64" fmla="*/ 91 w 98"/>
                  <a:gd name="T65" fmla="*/ 22 h 90"/>
                  <a:gd name="T66" fmla="*/ 94 w 98"/>
                  <a:gd name="T67" fmla="*/ 16 h 90"/>
                  <a:gd name="T68" fmla="*/ 97 w 98"/>
                  <a:gd name="T69" fmla="*/ 8 h 90"/>
                  <a:gd name="T70" fmla="*/ 98 w 98"/>
                  <a:gd name="T71" fmla="*/ 1 h 90"/>
                  <a:gd name="T72" fmla="*/ 98 w 98"/>
                  <a:gd name="T73" fmla="*/ 1 h 90"/>
                  <a:gd name="T74" fmla="*/ 97 w 98"/>
                  <a:gd name="T75" fmla="*/ 0 h 90"/>
                  <a:gd name="T76" fmla="*/ 96 w 98"/>
                  <a:gd name="T77" fmla="*/ 1 h 90"/>
                  <a:gd name="T78" fmla="*/ 96 w 98"/>
                  <a:gd name="T79" fmla="*/ 1 h 9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98" h="90">
                    <a:moveTo>
                      <a:pt x="96" y="1"/>
                    </a:moveTo>
                    <a:lnTo>
                      <a:pt x="96" y="1"/>
                    </a:lnTo>
                    <a:lnTo>
                      <a:pt x="96" y="5"/>
                    </a:lnTo>
                    <a:lnTo>
                      <a:pt x="95" y="9"/>
                    </a:lnTo>
                    <a:lnTo>
                      <a:pt x="91" y="17"/>
                    </a:lnTo>
                    <a:lnTo>
                      <a:pt x="86" y="24"/>
                    </a:lnTo>
                    <a:lnTo>
                      <a:pt x="80" y="31"/>
                    </a:lnTo>
                    <a:lnTo>
                      <a:pt x="72" y="38"/>
                    </a:lnTo>
                    <a:lnTo>
                      <a:pt x="64" y="42"/>
                    </a:lnTo>
                    <a:lnTo>
                      <a:pt x="49" y="51"/>
                    </a:lnTo>
                    <a:lnTo>
                      <a:pt x="36" y="58"/>
                    </a:lnTo>
                    <a:lnTo>
                      <a:pt x="23" y="66"/>
                    </a:lnTo>
                    <a:lnTo>
                      <a:pt x="10" y="76"/>
                    </a:lnTo>
                    <a:lnTo>
                      <a:pt x="0" y="87"/>
                    </a:lnTo>
                    <a:lnTo>
                      <a:pt x="0" y="89"/>
                    </a:lnTo>
                    <a:lnTo>
                      <a:pt x="0" y="90"/>
                    </a:lnTo>
                    <a:lnTo>
                      <a:pt x="2" y="90"/>
                    </a:lnTo>
                    <a:lnTo>
                      <a:pt x="3" y="90"/>
                    </a:lnTo>
                    <a:lnTo>
                      <a:pt x="9" y="82"/>
                    </a:lnTo>
                    <a:lnTo>
                      <a:pt x="16" y="77"/>
                    </a:lnTo>
                    <a:lnTo>
                      <a:pt x="31" y="67"/>
                    </a:lnTo>
                    <a:lnTo>
                      <a:pt x="46" y="58"/>
                    </a:lnTo>
                    <a:lnTo>
                      <a:pt x="61" y="49"/>
                    </a:lnTo>
                    <a:lnTo>
                      <a:pt x="68" y="45"/>
                    </a:lnTo>
                    <a:lnTo>
                      <a:pt x="74" y="41"/>
                    </a:lnTo>
                    <a:lnTo>
                      <a:pt x="81" y="36"/>
                    </a:lnTo>
                    <a:lnTo>
                      <a:pt x="86" y="29"/>
                    </a:lnTo>
                    <a:lnTo>
                      <a:pt x="91" y="22"/>
                    </a:lnTo>
                    <a:lnTo>
                      <a:pt x="94" y="16"/>
                    </a:lnTo>
                    <a:lnTo>
                      <a:pt x="97" y="8"/>
                    </a:lnTo>
                    <a:lnTo>
                      <a:pt x="98" y="1"/>
                    </a:lnTo>
                    <a:lnTo>
                      <a:pt x="97" y="0"/>
                    </a:lnTo>
                    <a:lnTo>
                      <a:pt x="96"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5" name="Freeform 180">
                <a:extLst>
                  <a:ext uri="{FF2B5EF4-FFF2-40B4-BE49-F238E27FC236}">
                    <a16:creationId xmlns:a16="http://schemas.microsoft.com/office/drawing/2014/main" id="{05DC0302-ADBD-4663-9B51-BD4832F73E1D}"/>
                  </a:ext>
                </a:extLst>
              </p:cNvPr>
              <p:cNvSpPr>
                <a:spLocks/>
              </p:cNvSpPr>
              <p:nvPr/>
            </p:nvSpPr>
            <p:spPr bwMode="auto">
              <a:xfrm>
                <a:off x="3582" y="1399"/>
                <a:ext cx="187" cy="437"/>
              </a:xfrm>
              <a:custGeom>
                <a:avLst/>
                <a:gdLst>
                  <a:gd name="T0" fmla="*/ 28 w 187"/>
                  <a:gd name="T1" fmla="*/ 0 h 437"/>
                  <a:gd name="T2" fmla="*/ 29 w 187"/>
                  <a:gd name="T3" fmla="*/ 19 h 437"/>
                  <a:gd name="T4" fmla="*/ 28 w 187"/>
                  <a:gd name="T5" fmla="*/ 36 h 437"/>
                  <a:gd name="T6" fmla="*/ 24 w 187"/>
                  <a:gd name="T7" fmla="*/ 53 h 437"/>
                  <a:gd name="T8" fmla="*/ 20 w 187"/>
                  <a:gd name="T9" fmla="*/ 72 h 437"/>
                  <a:gd name="T10" fmla="*/ 7 w 187"/>
                  <a:gd name="T11" fmla="*/ 120 h 437"/>
                  <a:gd name="T12" fmla="*/ 4 w 187"/>
                  <a:gd name="T13" fmla="*/ 138 h 437"/>
                  <a:gd name="T14" fmla="*/ 0 w 187"/>
                  <a:gd name="T15" fmla="*/ 169 h 437"/>
                  <a:gd name="T16" fmla="*/ 0 w 187"/>
                  <a:gd name="T17" fmla="*/ 201 h 437"/>
                  <a:gd name="T18" fmla="*/ 4 w 187"/>
                  <a:gd name="T19" fmla="*/ 232 h 437"/>
                  <a:gd name="T20" fmla="*/ 11 w 187"/>
                  <a:gd name="T21" fmla="*/ 263 h 437"/>
                  <a:gd name="T22" fmla="*/ 17 w 187"/>
                  <a:gd name="T23" fmla="*/ 278 h 437"/>
                  <a:gd name="T24" fmla="*/ 30 w 187"/>
                  <a:gd name="T25" fmla="*/ 307 h 437"/>
                  <a:gd name="T26" fmla="*/ 48 w 187"/>
                  <a:gd name="T27" fmla="*/ 333 h 437"/>
                  <a:gd name="T28" fmla="*/ 68 w 187"/>
                  <a:gd name="T29" fmla="*/ 358 h 437"/>
                  <a:gd name="T30" fmla="*/ 78 w 187"/>
                  <a:gd name="T31" fmla="*/ 370 h 437"/>
                  <a:gd name="T32" fmla="*/ 102 w 187"/>
                  <a:gd name="T33" fmla="*/ 390 h 437"/>
                  <a:gd name="T34" fmla="*/ 126 w 187"/>
                  <a:gd name="T35" fmla="*/ 408 h 437"/>
                  <a:gd name="T36" fmla="*/ 139 w 187"/>
                  <a:gd name="T37" fmla="*/ 416 h 437"/>
                  <a:gd name="T38" fmla="*/ 166 w 187"/>
                  <a:gd name="T39" fmla="*/ 430 h 437"/>
                  <a:gd name="T40" fmla="*/ 180 w 187"/>
                  <a:gd name="T41" fmla="*/ 435 h 437"/>
                  <a:gd name="T42" fmla="*/ 185 w 187"/>
                  <a:gd name="T43" fmla="*/ 437 h 437"/>
                  <a:gd name="T44" fmla="*/ 187 w 187"/>
                  <a:gd name="T45" fmla="*/ 436 h 437"/>
                  <a:gd name="T46" fmla="*/ 186 w 187"/>
                  <a:gd name="T47" fmla="*/ 434 h 437"/>
                  <a:gd name="T48" fmla="*/ 172 w 187"/>
                  <a:gd name="T49" fmla="*/ 428 h 437"/>
                  <a:gd name="T50" fmla="*/ 144 w 187"/>
                  <a:gd name="T51" fmla="*/ 413 h 437"/>
                  <a:gd name="T52" fmla="*/ 118 w 187"/>
                  <a:gd name="T53" fmla="*/ 396 h 437"/>
                  <a:gd name="T54" fmla="*/ 93 w 187"/>
                  <a:gd name="T55" fmla="*/ 376 h 437"/>
                  <a:gd name="T56" fmla="*/ 71 w 187"/>
                  <a:gd name="T57" fmla="*/ 355 h 437"/>
                  <a:gd name="T58" fmla="*/ 52 w 187"/>
                  <a:gd name="T59" fmla="*/ 330 h 437"/>
                  <a:gd name="T60" fmla="*/ 34 w 187"/>
                  <a:gd name="T61" fmla="*/ 305 h 437"/>
                  <a:gd name="T62" fmla="*/ 21 w 187"/>
                  <a:gd name="T63" fmla="*/ 276 h 437"/>
                  <a:gd name="T64" fmla="*/ 15 w 187"/>
                  <a:gd name="T65" fmla="*/ 262 h 437"/>
                  <a:gd name="T66" fmla="*/ 7 w 187"/>
                  <a:gd name="T67" fmla="*/ 228 h 437"/>
                  <a:gd name="T68" fmla="*/ 3 w 187"/>
                  <a:gd name="T69" fmla="*/ 195 h 437"/>
                  <a:gd name="T70" fmla="*/ 4 w 187"/>
                  <a:gd name="T71" fmla="*/ 161 h 437"/>
                  <a:gd name="T72" fmla="*/ 8 w 187"/>
                  <a:gd name="T73" fmla="*/ 128 h 437"/>
                  <a:gd name="T74" fmla="*/ 11 w 187"/>
                  <a:gd name="T75" fmla="*/ 111 h 437"/>
                  <a:gd name="T76" fmla="*/ 23 w 187"/>
                  <a:gd name="T77" fmla="*/ 63 h 437"/>
                  <a:gd name="T78" fmla="*/ 27 w 187"/>
                  <a:gd name="T79" fmla="*/ 47 h 437"/>
                  <a:gd name="T80" fmla="*/ 30 w 187"/>
                  <a:gd name="T81" fmla="*/ 30 h 437"/>
                  <a:gd name="T82" fmla="*/ 30 w 187"/>
                  <a:gd name="T83" fmla="*/ 16 h 437"/>
                  <a:gd name="T84" fmla="*/ 28 w 187"/>
                  <a:gd name="T85" fmla="*/ 0 h 437"/>
                  <a:gd name="T86" fmla="*/ 28 w 187"/>
                  <a:gd name="T87" fmla="*/ 0 h 43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87" h="437">
                    <a:moveTo>
                      <a:pt x="28" y="0"/>
                    </a:moveTo>
                    <a:lnTo>
                      <a:pt x="28" y="0"/>
                    </a:lnTo>
                    <a:lnTo>
                      <a:pt x="29" y="9"/>
                    </a:lnTo>
                    <a:lnTo>
                      <a:pt x="29" y="19"/>
                    </a:lnTo>
                    <a:lnTo>
                      <a:pt x="29" y="27"/>
                    </a:lnTo>
                    <a:lnTo>
                      <a:pt x="28" y="36"/>
                    </a:lnTo>
                    <a:lnTo>
                      <a:pt x="24" y="53"/>
                    </a:lnTo>
                    <a:lnTo>
                      <a:pt x="20" y="72"/>
                    </a:lnTo>
                    <a:lnTo>
                      <a:pt x="11" y="104"/>
                    </a:lnTo>
                    <a:lnTo>
                      <a:pt x="7" y="120"/>
                    </a:lnTo>
                    <a:lnTo>
                      <a:pt x="4" y="138"/>
                    </a:lnTo>
                    <a:lnTo>
                      <a:pt x="1" y="153"/>
                    </a:lnTo>
                    <a:lnTo>
                      <a:pt x="0" y="169"/>
                    </a:lnTo>
                    <a:lnTo>
                      <a:pt x="0" y="185"/>
                    </a:lnTo>
                    <a:lnTo>
                      <a:pt x="0" y="201"/>
                    </a:lnTo>
                    <a:lnTo>
                      <a:pt x="1" y="216"/>
                    </a:lnTo>
                    <a:lnTo>
                      <a:pt x="4" y="232"/>
                    </a:lnTo>
                    <a:lnTo>
                      <a:pt x="7" y="248"/>
                    </a:lnTo>
                    <a:lnTo>
                      <a:pt x="11" y="263"/>
                    </a:lnTo>
                    <a:lnTo>
                      <a:pt x="17" y="278"/>
                    </a:lnTo>
                    <a:lnTo>
                      <a:pt x="23" y="293"/>
                    </a:lnTo>
                    <a:lnTo>
                      <a:pt x="30" y="307"/>
                    </a:lnTo>
                    <a:lnTo>
                      <a:pt x="38" y="320"/>
                    </a:lnTo>
                    <a:lnTo>
                      <a:pt x="48" y="333"/>
                    </a:lnTo>
                    <a:lnTo>
                      <a:pt x="58" y="346"/>
                    </a:lnTo>
                    <a:lnTo>
                      <a:pt x="68" y="358"/>
                    </a:lnTo>
                    <a:lnTo>
                      <a:pt x="78" y="370"/>
                    </a:lnTo>
                    <a:lnTo>
                      <a:pt x="89" y="380"/>
                    </a:lnTo>
                    <a:lnTo>
                      <a:pt x="102" y="390"/>
                    </a:lnTo>
                    <a:lnTo>
                      <a:pt x="114" y="399"/>
                    </a:lnTo>
                    <a:lnTo>
                      <a:pt x="126" y="408"/>
                    </a:lnTo>
                    <a:lnTo>
                      <a:pt x="139" y="416"/>
                    </a:lnTo>
                    <a:lnTo>
                      <a:pt x="152" y="424"/>
                    </a:lnTo>
                    <a:lnTo>
                      <a:pt x="166" y="430"/>
                    </a:lnTo>
                    <a:lnTo>
                      <a:pt x="180" y="435"/>
                    </a:lnTo>
                    <a:lnTo>
                      <a:pt x="185" y="437"/>
                    </a:lnTo>
                    <a:lnTo>
                      <a:pt x="186" y="436"/>
                    </a:lnTo>
                    <a:lnTo>
                      <a:pt x="187" y="436"/>
                    </a:lnTo>
                    <a:lnTo>
                      <a:pt x="187" y="435"/>
                    </a:lnTo>
                    <a:lnTo>
                      <a:pt x="186" y="434"/>
                    </a:lnTo>
                    <a:lnTo>
                      <a:pt x="172" y="428"/>
                    </a:lnTo>
                    <a:lnTo>
                      <a:pt x="159" y="421"/>
                    </a:lnTo>
                    <a:lnTo>
                      <a:pt x="144" y="413"/>
                    </a:lnTo>
                    <a:lnTo>
                      <a:pt x="131" y="405"/>
                    </a:lnTo>
                    <a:lnTo>
                      <a:pt x="118" y="396"/>
                    </a:lnTo>
                    <a:lnTo>
                      <a:pt x="106" y="386"/>
                    </a:lnTo>
                    <a:lnTo>
                      <a:pt x="93" y="376"/>
                    </a:lnTo>
                    <a:lnTo>
                      <a:pt x="82" y="366"/>
                    </a:lnTo>
                    <a:lnTo>
                      <a:pt x="71" y="355"/>
                    </a:lnTo>
                    <a:lnTo>
                      <a:pt x="61" y="343"/>
                    </a:lnTo>
                    <a:lnTo>
                      <a:pt x="52" y="330"/>
                    </a:lnTo>
                    <a:lnTo>
                      <a:pt x="42" y="318"/>
                    </a:lnTo>
                    <a:lnTo>
                      <a:pt x="34" y="305"/>
                    </a:lnTo>
                    <a:lnTo>
                      <a:pt x="27" y="290"/>
                    </a:lnTo>
                    <a:lnTo>
                      <a:pt x="21" y="276"/>
                    </a:lnTo>
                    <a:lnTo>
                      <a:pt x="15" y="262"/>
                    </a:lnTo>
                    <a:lnTo>
                      <a:pt x="10" y="245"/>
                    </a:lnTo>
                    <a:lnTo>
                      <a:pt x="7" y="228"/>
                    </a:lnTo>
                    <a:lnTo>
                      <a:pt x="4" y="212"/>
                    </a:lnTo>
                    <a:lnTo>
                      <a:pt x="3" y="195"/>
                    </a:lnTo>
                    <a:lnTo>
                      <a:pt x="3" y="178"/>
                    </a:lnTo>
                    <a:lnTo>
                      <a:pt x="4" y="161"/>
                    </a:lnTo>
                    <a:lnTo>
                      <a:pt x="5" y="145"/>
                    </a:lnTo>
                    <a:lnTo>
                      <a:pt x="8" y="128"/>
                    </a:lnTo>
                    <a:lnTo>
                      <a:pt x="11" y="111"/>
                    </a:lnTo>
                    <a:lnTo>
                      <a:pt x="15" y="95"/>
                    </a:lnTo>
                    <a:lnTo>
                      <a:pt x="23" y="63"/>
                    </a:lnTo>
                    <a:lnTo>
                      <a:pt x="27" y="47"/>
                    </a:lnTo>
                    <a:lnTo>
                      <a:pt x="30" y="30"/>
                    </a:lnTo>
                    <a:lnTo>
                      <a:pt x="30" y="23"/>
                    </a:lnTo>
                    <a:lnTo>
                      <a:pt x="30" y="16"/>
                    </a:lnTo>
                    <a:lnTo>
                      <a:pt x="2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6" name="Freeform 181">
                <a:extLst>
                  <a:ext uri="{FF2B5EF4-FFF2-40B4-BE49-F238E27FC236}">
                    <a16:creationId xmlns:a16="http://schemas.microsoft.com/office/drawing/2014/main" id="{9A634E20-3C88-4BF4-B276-5F6DFAE0E6FD}"/>
                  </a:ext>
                </a:extLst>
              </p:cNvPr>
              <p:cNvSpPr>
                <a:spLocks/>
              </p:cNvSpPr>
              <p:nvPr/>
            </p:nvSpPr>
            <p:spPr bwMode="auto">
              <a:xfrm>
                <a:off x="3637" y="1405"/>
                <a:ext cx="129" cy="192"/>
              </a:xfrm>
              <a:custGeom>
                <a:avLst/>
                <a:gdLst>
                  <a:gd name="T0" fmla="*/ 0 w 129"/>
                  <a:gd name="T1" fmla="*/ 1 h 192"/>
                  <a:gd name="T2" fmla="*/ 16 w 129"/>
                  <a:gd name="T3" fmla="*/ 7 h 192"/>
                  <a:gd name="T4" fmla="*/ 30 w 129"/>
                  <a:gd name="T5" fmla="*/ 16 h 192"/>
                  <a:gd name="T6" fmla="*/ 57 w 129"/>
                  <a:gd name="T7" fmla="*/ 37 h 192"/>
                  <a:gd name="T8" fmla="*/ 69 w 129"/>
                  <a:gd name="T9" fmla="*/ 48 h 192"/>
                  <a:gd name="T10" fmla="*/ 91 w 129"/>
                  <a:gd name="T11" fmla="*/ 73 h 192"/>
                  <a:gd name="T12" fmla="*/ 102 w 129"/>
                  <a:gd name="T13" fmla="*/ 86 h 192"/>
                  <a:gd name="T14" fmla="*/ 118 w 129"/>
                  <a:gd name="T15" fmla="*/ 114 h 192"/>
                  <a:gd name="T16" fmla="*/ 121 w 129"/>
                  <a:gd name="T17" fmla="*/ 122 h 192"/>
                  <a:gd name="T18" fmla="*/ 124 w 129"/>
                  <a:gd name="T19" fmla="*/ 139 h 192"/>
                  <a:gd name="T20" fmla="*/ 123 w 129"/>
                  <a:gd name="T21" fmla="*/ 148 h 192"/>
                  <a:gd name="T22" fmla="*/ 121 w 129"/>
                  <a:gd name="T23" fmla="*/ 152 h 192"/>
                  <a:gd name="T24" fmla="*/ 115 w 129"/>
                  <a:gd name="T25" fmla="*/ 157 h 192"/>
                  <a:gd name="T26" fmla="*/ 100 w 129"/>
                  <a:gd name="T27" fmla="*/ 161 h 192"/>
                  <a:gd name="T28" fmla="*/ 91 w 129"/>
                  <a:gd name="T29" fmla="*/ 161 h 192"/>
                  <a:gd name="T30" fmla="*/ 74 w 129"/>
                  <a:gd name="T31" fmla="*/ 160 h 192"/>
                  <a:gd name="T32" fmla="*/ 60 w 129"/>
                  <a:gd name="T33" fmla="*/ 160 h 192"/>
                  <a:gd name="T34" fmla="*/ 59 w 129"/>
                  <a:gd name="T35" fmla="*/ 161 h 192"/>
                  <a:gd name="T36" fmla="*/ 59 w 129"/>
                  <a:gd name="T37" fmla="*/ 164 h 192"/>
                  <a:gd name="T38" fmla="*/ 62 w 129"/>
                  <a:gd name="T39" fmla="*/ 167 h 192"/>
                  <a:gd name="T40" fmla="*/ 73 w 129"/>
                  <a:gd name="T41" fmla="*/ 177 h 192"/>
                  <a:gd name="T42" fmla="*/ 77 w 129"/>
                  <a:gd name="T43" fmla="*/ 181 h 192"/>
                  <a:gd name="T44" fmla="*/ 79 w 129"/>
                  <a:gd name="T45" fmla="*/ 183 h 192"/>
                  <a:gd name="T46" fmla="*/ 80 w 129"/>
                  <a:gd name="T47" fmla="*/ 184 h 192"/>
                  <a:gd name="T48" fmla="*/ 77 w 129"/>
                  <a:gd name="T49" fmla="*/ 188 h 192"/>
                  <a:gd name="T50" fmla="*/ 70 w 129"/>
                  <a:gd name="T51" fmla="*/ 186 h 192"/>
                  <a:gd name="T52" fmla="*/ 69 w 129"/>
                  <a:gd name="T53" fmla="*/ 187 h 192"/>
                  <a:gd name="T54" fmla="*/ 69 w 129"/>
                  <a:gd name="T55" fmla="*/ 188 h 192"/>
                  <a:gd name="T56" fmla="*/ 70 w 129"/>
                  <a:gd name="T57" fmla="*/ 189 h 192"/>
                  <a:gd name="T58" fmla="*/ 79 w 129"/>
                  <a:gd name="T59" fmla="*/ 192 h 192"/>
                  <a:gd name="T60" fmla="*/ 86 w 129"/>
                  <a:gd name="T61" fmla="*/ 191 h 192"/>
                  <a:gd name="T62" fmla="*/ 88 w 129"/>
                  <a:gd name="T63" fmla="*/ 189 h 192"/>
                  <a:gd name="T64" fmla="*/ 88 w 129"/>
                  <a:gd name="T65" fmla="*/ 186 h 192"/>
                  <a:gd name="T66" fmla="*/ 84 w 129"/>
                  <a:gd name="T67" fmla="*/ 180 h 192"/>
                  <a:gd name="T68" fmla="*/ 81 w 129"/>
                  <a:gd name="T69" fmla="*/ 177 h 192"/>
                  <a:gd name="T70" fmla="*/ 72 w 129"/>
                  <a:gd name="T71" fmla="*/ 168 h 192"/>
                  <a:gd name="T72" fmla="*/ 67 w 129"/>
                  <a:gd name="T73" fmla="*/ 165 h 192"/>
                  <a:gd name="T74" fmla="*/ 63 w 129"/>
                  <a:gd name="T75" fmla="*/ 161 h 192"/>
                  <a:gd name="T76" fmla="*/ 62 w 129"/>
                  <a:gd name="T77" fmla="*/ 165 h 192"/>
                  <a:gd name="T78" fmla="*/ 66 w 129"/>
                  <a:gd name="T79" fmla="*/ 164 h 192"/>
                  <a:gd name="T80" fmla="*/ 79 w 129"/>
                  <a:gd name="T81" fmla="*/ 166 h 192"/>
                  <a:gd name="T82" fmla="*/ 89 w 129"/>
                  <a:gd name="T83" fmla="*/ 166 h 192"/>
                  <a:gd name="T84" fmla="*/ 98 w 129"/>
                  <a:gd name="T85" fmla="*/ 166 h 192"/>
                  <a:gd name="T86" fmla="*/ 114 w 129"/>
                  <a:gd name="T87" fmla="*/ 163 h 192"/>
                  <a:gd name="T88" fmla="*/ 125 w 129"/>
                  <a:gd name="T89" fmla="*/ 155 h 192"/>
                  <a:gd name="T90" fmla="*/ 127 w 129"/>
                  <a:gd name="T91" fmla="*/ 152 h 192"/>
                  <a:gd name="T92" fmla="*/ 129 w 129"/>
                  <a:gd name="T93" fmla="*/ 142 h 192"/>
                  <a:gd name="T94" fmla="*/ 128 w 129"/>
                  <a:gd name="T95" fmla="*/ 129 h 192"/>
                  <a:gd name="T96" fmla="*/ 125 w 129"/>
                  <a:gd name="T97" fmla="*/ 121 h 192"/>
                  <a:gd name="T98" fmla="*/ 112 w 129"/>
                  <a:gd name="T99" fmla="*/ 94 h 192"/>
                  <a:gd name="T100" fmla="*/ 102 w 129"/>
                  <a:gd name="T101" fmla="*/ 79 h 192"/>
                  <a:gd name="T102" fmla="*/ 77 w 129"/>
                  <a:gd name="T103" fmla="*/ 50 h 192"/>
                  <a:gd name="T104" fmla="*/ 63 w 129"/>
                  <a:gd name="T105" fmla="*/ 38 h 192"/>
                  <a:gd name="T106" fmla="*/ 31 w 129"/>
                  <a:gd name="T107" fmla="*/ 14 h 192"/>
                  <a:gd name="T108" fmla="*/ 24 w 129"/>
                  <a:gd name="T109" fmla="*/ 10 h 192"/>
                  <a:gd name="T110" fmla="*/ 9 w 129"/>
                  <a:gd name="T111" fmla="*/ 2 h 192"/>
                  <a:gd name="T112" fmla="*/ 0 w 129"/>
                  <a:gd name="T113" fmla="*/ 0 h 192"/>
                  <a:gd name="T114" fmla="*/ 0 w 129"/>
                  <a:gd name="T115" fmla="*/ 1 h 19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129" h="192">
                    <a:moveTo>
                      <a:pt x="0" y="1"/>
                    </a:moveTo>
                    <a:lnTo>
                      <a:pt x="0" y="1"/>
                    </a:lnTo>
                    <a:lnTo>
                      <a:pt x="8" y="3"/>
                    </a:lnTo>
                    <a:lnTo>
                      <a:pt x="16" y="7"/>
                    </a:lnTo>
                    <a:lnTo>
                      <a:pt x="23" y="12"/>
                    </a:lnTo>
                    <a:lnTo>
                      <a:pt x="30" y="16"/>
                    </a:lnTo>
                    <a:lnTo>
                      <a:pt x="43" y="26"/>
                    </a:lnTo>
                    <a:lnTo>
                      <a:pt x="57" y="37"/>
                    </a:lnTo>
                    <a:lnTo>
                      <a:pt x="69" y="48"/>
                    </a:lnTo>
                    <a:lnTo>
                      <a:pt x="81" y="60"/>
                    </a:lnTo>
                    <a:lnTo>
                      <a:pt x="91" y="73"/>
                    </a:lnTo>
                    <a:lnTo>
                      <a:pt x="102" y="86"/>
                    </a:lnTo>
                    <a:lnTo>
                      <a:pt x="111" y="100"/>
                    </a:lnTo>
                    <a:lnTo>
                      <a:pt x="118" y="114"/>
                    </a:lnTo>
                    <a:lnTo>
                      <a:pt x="121" y="122"/>
                    </a:lnTo>
                    <a:lnTo>
                      <a:pt x="123" y="131"/>
                    </a:lnTo>
                    <a:lnTo>
                      <a:pt x="124" y="139"/>
                    </a:lnTo>
                    <a:lnTo>
                      <a:pt x="124" y="143"/>
                    </a:lnTo>
                    <a:lnTo>
                      <a:pt x="123" y="148"/>
                    </a:lnTo>
                    <a:lnTo>
                      <a:pt x="121" y="152"/>
                    </a:lnTo>
                    <a:lnTo>
                      <a:pt x="118" y="155"/>
                    </a:lnTo>
                    <a:lnTo>
                      <a:pt x="115" y="157"/>
                    </a:lnTo>
                    <a:lnTo>
                      <a:pt x="110" y="159"/>
                    </a:lnTo>
                    <a:lnTo>
                      <a:pt x="100" y="161"/>
                    </a:lnTo>
                    <a:lnTo>
                      <a:pt x="91" y="161"/>
                    </a:lnTo>
                    <a:lnTo>
                      <a:pt x="74" y="160"/>
                    </a:lnTo>
                    <a:lnTo>
                      <a:pt x="67" y="159"/>
                    </a:lnTo>
                    <a:lnTo>
                      <a:pt x="60" y="160"/>
                    </a:lnTo>
                    <a:lnTo>
                      <a:pt x="59" y="161"/>
                    </a:lnTo>
                    <a:lnTo>
                      <a:pt x="58" y="162"/>
                    </a:lnTo>
                    <a:lnTo>
                      <a:pt x="59" y="164"/>
                    </a:lnTo>
                    <a:lnTo>
                      <a:pt x="62" y="167"/>
                    </a:lnTo>
                    <a:lnTo>
                      <a:pt x="66" y="170"/>
                    </a:lnTo>
                    <a:lnTo>
                      <a:pt x="73" y="177"/>
                    </a:lnTo>
                    <a:lnTo>
                      <a:pt x="77" y="181"/>
                    </a:lnTo>
                    <a:lnTo>
                      <a:pt x="79" y="183"/>
                    </a:lnTo>
                    <a:lnTo>
                      <a:pt x="80" y="184"/>
                    </a:lnTo>
                    <a:lnTo>
                      <a:pt x="80" y="185"/>
                    </a:lnTo>
                    <a:lnTo>
                      <a:pt x="77" y="188"/>
                    </a:lnTo>
                    <a:lnTo>
                      <a:pt x="70" y="186"/>
                    </a:lnTo>
                    <a:lnTo>
                      <a:pt x="69" y="187"/>
                    </a:lnTo>
                    <a:lnTo>
                      <a:pt x="69" y="188"/>
                    </a:lnTo>
                    <a:lnTo>
                      <a:pt x="70" y="189"/>
                    </a:lnTo>
                    <a:lnTo>
                      <a:pt x="74" y="190"/>
                    </a:lnTo>
                    <a:lnTo>
                      <a:pt x="79" y="192"/>
                    </a:lnTo>
                    <a:lnTo>
                      <a:pt x="84" y="192"/>
                    </a:lnTo>
                    <a:lnTo>
                      <a:pt x="86" y="191"/>
                    </a:lnTo>
                    <a:lnTo>
                      <a:pt x="88" y="189"/>
                    </a:lnTo>
                    <a:lnTo>
                      <a:pt x="88" y="187"/>
                    </a:lnTo>
                    <a:lnTo>
                      <a:pt x="88" y="186"/>
                    </a:lnTo>
                    <a:lnTo>
                      <a:pt x="87" y="183"/>
                    </a:lnTo>
                    <a:lnTo>
                      <a:pt x="84" y="180"/>
                    </a:lnTo>
                    <a:lnTo>
                      <a:pt x="81" y="177"/>
                    </a:lnTo>
                    <a:lnTo>
                      <a:pt x="77" y="172"/>
                    </a:lnTo>
                    <a:lnTo>
                      <a:pt x="72" y="168"/>
                    </a:lnTo>
                    <a:lnTo>
                      <a:pt x="67" y="165"/>
                    </a:lnTo>
                    <a:lnTo>
                      <a:pt x="65" y="163"/>
                    </a:lnTo>
                    <a:lnTo>
                      <a:pt x="63" y="161"/>
                    </a:lnTo>
                    <a:lnTo>
                      <a:pt x="62" y="165"/>
                    </a:lnTo>
                    <a:lnTo>
                      <a:pt x="66" y="164"/>
                    </a:lnTo>
                    <a:lnTo>
                      <a:pt x="70" y="165"/>
                    </a:lnTo>
                    <a:lnTo>
                      <a:pt x="79" y="166"/>
                    </a:lnTo>
                    <a:lnTo>
                      <a:pt x="89" y="166"/>
                    </a:lnTo>
                    <a:lnTo>
                      <a:pt x="98" y="166"/>
                    </a:lnTo>
                    <a:lnTo>
                      <a:pt x="107" y="165"/>
                    </a:lnTo>
                    <a:lnTo>
                      <a:pt x="114" y="163"/>
                    </a:lnTo>
                    <a:lnTo>
                      <a:pt x="120" y="160"/>
                    </a:lnTo>
                    <a:lnTo>
                      <a:pt x="125" y="155"/>
                    </a:lnTo>
                    <a:lnTo>
                      <a:pt x="127" y="152"/>
                    </a:lnTo>
                    <a:lnTo>
                      <a:pt x="128" y="149"/>
                    </a:lnTo>
                    <a:lnTo>
                      <a:pt x="129" y="142"/>
                    </a:lnTo>
                    <a:lnTo>
                      <a:pt x="129" y="136"/>
                    </a:lnTo>
                    <a:lnTo>
                      <a:pt x="128" y="129"/>
                    </a:lnTo>
                    <a:lnTo>
                      <a:pt x="125" y="121"/>
                    </a:lnTo>
                    <a:lnTo>
                      <a:pt x="121" y="111"/>
                    </a:lnTo>
                    <a:lnTo>
                      <a:pt x="112" y="94"/>
                    </a:lnTo>
                    <a:lnTo>
                      <a:pt x="102" y="79"/>
                    </a:lnTo>
                    <a:lnTo>
                      <a:pt x="90" y="65"/>
                    </a:lnTo>
                    <a:lnTo>
                      <a:pt x="77" y="50"/>
                    </a:lnTo>
                    <a:lnTo>
                      <a:pt x="63" y="38"/>
                    </a:lnTo>
                    <a:lnTo>
                      <a:pt x="48" y="26"/>
                    </a:lnTo>
                    <a:lnTo>
                      <a:pt x="31" y="14"/>
                    </a:lnTo>
                    <a:lnTo>
                      <a:pt x="24" y="10"/>
                    </a:lnTo>
                    <a:lnTo>
                      <a:pt x="17" y="5"/>
                    </a:lnTo>
                    <a:lnTo>
                      <a:pt x="9" y="2"/>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7" name="Freeform 182">
                <a:extLst>
                  <a:ext uri="{FF2B5EF4-FFF2-40B4-BE49-F238E27FC236}">
                    <a16:creationId xmlns:a16="http://schemas.microsoft.com/office/drawing/2014/main" id="{61A5746B-47E9-4F82-8164-137ADC965993}"/>
                  </a:ext>
                </a:extLst>
              </p:cNvPr>
              <p:cNvSpPr>
                <a:spLocks/>
              </p:cNvSpPr>
              <p:nvPr/>
            </p:nvSpPr>
            <p:spPr bwMode="auto">
              <a:xfrm>
                <a:off x="3672" y="1574"/>
                <a:ext cx="150" cy="67"/>
              </a:xfrm>
              <a:custGeom>
                <a:avLst/>
                <a:gdLst>
                  <a:gd name="T0" fmla="*/ 6 w 150"/>
                  <a:gd name="T1" fmla="*/ 67 h 67"/>
                  <a:gd name="T2" fmla="*/ 6 w 150"/>
                  <a:gd name="T3" fmla="*/ 67 h 67"/>
                  <a:gd name="T4" fmla="*/ 4 w 150"/>
                  <a:gd name="T5" fmla="*/ 61 h 67"/>
                  <a:gd name="T6" fmla="*/ 2 w 150"/>
                  <a:gd name="T7" fmla="*/ 56 h 67"/>
                  <a:gd name="T8" fmla="*/ 1 w 150"/>
                  <a:gd name="T9" fmla="*/ 51 h 67"/>
                  <a:gd name="T10" fmla="*/ 1 w 150"/>
                  <a:gd name="T11" fmla="*/ 45 h 67"/>
                  <a:gd name="T12" fmla="*/ 1 w 150"/>
                  <a:gd name="T13" fmla="*/ 45 h 67"/>
                  <a:gd name="T14" fmla="*/ 2 w 150"/>
                  <a:gd name="T15" fmla="*/ 42 h 67"/>
                  <a:gd name="T16" fmla="*/ 3 w 150"/>
                  <a:gd name="T17" fmla="*/ 39 h 67"/>
                  <a:gd name="T18" fmla="*/ 7 w 150"/>
                  <a:gd name="T19" fmla="*/ 33 h 67"/>
                  <a:gd name="T20" fmla="*/ 13 w 150"/>
                  <a:gd name="T21" fmla="*/ 28 h 67"/>
                  <a:gd name="T22" fmla="*/ 18 w 150"/>
                  <a:gd name="T23" fmla="*/ 24 h 67"/>
                  <a:gd name="T24" fmla="*/ 18 w 150"/>
                  <a:gd name="T25" fmla="*/ 24 h 67"/>
                  <a:gd name="T26" fmla="*/ 23 w 150"/>
                  <a:gd name="T27" fmla="*/ 20 h 67"/>
                  <a:gd name="T28" fmla="*/ 28 w 150"/>
                  <a:gd name="T29" fmla="*/ 17 h 67"/>
                  <a:gd name="T30" fmla="*/ 38 w 150"/>
                  <a:gd name="T31" fmla="*/ 13 h 67"/>
                  <a:gd name="T32" fmla="*/ 50 w 150"/>
                  <a:gd name="T33" fmla="*/ 11 h 67"/>
                  <a:gd name="T34" fmla="*/ 62 w 150"/>
                  <a:gd name="T35" fmla="*/ 10 h 67"/>
                  <a:gd name="T36" fmla="*/ 62 w 150"/>
                  <a:gd name="T37" fmla="*/ 10 h 67"/>
                  <a:gd name="T38" fmla="*/ 86 w 150"/>
                  <a:gd name="T39" fmla="*/ 11 h 67"/>
                  <a:gd name="T40" fmla="*/ 97 w 150"/>
                  <a:gd name="T41" fmla="*/ 12 h 67"/>
                  <a:gd name="T42" fmla="*/ 109 w 150"/>
                  <a:gd name="T43" fmla="*/ 11 h 67"/>
                  <a:gd name="T44" fmla="*/ 109 w 150"/>
                  <a:gd name="T45" fmla="*/ 11 h 67"/>
                  <a:gd name="T46" fmla="*/ 119 w 150"/>
                  <a:gd name="T47" fmla="*/ 10 h 67"/>
                  <a:gd name="T48" fmla="*/ 130 w 150"/>
                  <a:gd name="T49" fmla="*/ 8 h 67"/>
                  <a:gd name="T50" fmla="*/ 140 w 150"/>
                  <a:gd name="T51" fmla="*/ 4 h 67"/>
                  <a:gd name="T52" fmla="*/ 150 w 150"/>
                  <a:gd name="T53" fmla="*/ 1 h 67"/>
                  <a:gd name="T54" fmla="*/ 150 w 150"/>
                  <a:gd name="T55" fmla="*/ 1 h 67"/>
                  <a:gd name="T56" fmla="*/ 150 w 150"/>
                  <a:gd name="T57" fmla="*/ 0 h 67"/>
                  <a:gd name="T58" fmla="*/ 149 w 150"/>
                  <a:gd name="T59" fmla="*/ 0 h 67"/>
                  <a:gd name="T60" fmla="*/ 149 w 150"/>
                  <a:gd name="T61" fmla="*/ 0 h 67"/>
                  <a:gd name="T62" fmla="*/ 135 w 150"/>
                  <a:gd name="T63" fmla="*/ 4 h 67"/>
                  <a:gd name="T64" fmla="*/ 120 w 150"/>
                  <a:gd name="T65" fmla="*/ 8 h 67"/>
                  <a:gd name="T66" fmla="*/ 106 w 150"/>
                  <a:gd name="T67" fmla="*/ 9 h 67"/>
                  <a:gd name="T68" fmla="*/ 92 w 150"/>
                  <a:gd name="T69" fmla="*/ 9 h 67"/>
                  <a:gd name="T70" fmla="*/ 92 w 150"/>
                  <a:gd name="T71" fmla="*/ 9 h 67"/>
                  <a:gd name="T72" fmla="*/ 68 w 150"/>
                  <a:gd name="T73" fmla="*/ 8 h 67"/>
                  <a:gd name="T74" fmla="*/ 54 w 150"/>
                  <a:gd name="T75" fmla="*/ 9 h 67"/>
                  <a:gd name="T76" fmla="*/ 42 w 150"/>
                  <a:gd name="T77" fmla="*/ 10 h 67"/>
                  <a:gd name="T78" fmla="*/ 42 w 150"/>
                  <a:gd name="T79" fmla="*/ 10 h 67"/>
                  <a:gd name="T80" fmla="*/ 33 w 150"/>
                  <a:gd name="T81" fmla="*/ 13 h 67"/>
                  <a:gd name="T82" fmla="*/ 23 w 150"/>
                  <a:gd name="T83" fmla="*/ 17 h 67"/>
                  <a:gd name="T84" fmla="*/ 15 w 150"/>
                  <a:gd name="T85" fmla="*/ 24 h 67"/>
                  <a:gd name="T86" fmla="*/ 7 w 150"/>
                  <a:gd name="T87" fmla="*/ 31 h 67"/>
                  <a:gd name="T88" fmla="*/ 7 w 150"/>
                  <a:gd name="T89" fmla="*/ 31 h 67"/>
                  <a:gd name="T90" fmla="*/ 4 w 150"/>
                  <a:gd name="T91" fmla="*/ 35 h 67"/>
                  <a:gd name="T92" fmla="*/ 2 w 150"/>
                  <a:gd name="T93" fmla="*/ 39 h 67"/>
                  <a:gd name="T94" fmla="*/ 1 w 150"/>
                  <a:gd name="T95" fmla="*/ 44 h 67"/>
                  <a:gd name="T96" fmla="*/ 0 w 150"/>
                  <a:gd name="T97" fmla="*/ 48 h 67"/>
                  <a:gd name="T98" fmla="*/ 1 w 150"/>
                  <a:gd name="T99" fmla="*/ 53 h 67"/>
                  <a:gd name="T100" fmla="*/ 2 w 150"/>
                  <a:gd name="T101" fmla="*/ 57 h 67"/>
                  <a:gd name="T102" fmla="*/ 6 w 150"/>
                  <a:gd name="T103" fmla="*/ 67 h 67"/>
                  <a:gd name="T104" fmla="*/ 6 w 150"/>
                  <a:gd name="T105" fmla="*/ 67 h 67"/>
                  <a:gd name="T106" fmla="*/ 6 w 150"/>
                  <a:gd name="T107" fmla="*/ 67 h 67"/>
                  <a:gd name="T108" fmla="*/ 6 w 150"/>
                  <a:gd name="T109" fmla="*/ 67 h 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150" h="67">
                    <a:moveTo>
                      <a:pt x="6" y="67"/>
                    </a:moveTo>
                    <a:lnTo>
                      <a:pt x="6" y="67"/>
                    </a:lnTo>
                    <a:lnTo>
                      <a:pt x="4" y="61"/>
                    </a:lnTo>
                    <a:lnTo>
                      <a:pt x="2" y="56"/>
                    </a:lnTo>
                    <a:lnTo>
                      <a:pt x="1" y="51"/>
                    </a:lnTo>
                    <a:lnTo>
                      <a:pt x="1" y="45"/>
                    </a:lnTo>
                    <a:lnTo>
                      <a:pt x="2" y="42"/>
                    </a:lnTo>
                    <a:lnTo>
                      <a:pt x="3" y="39"/>
                    </a:lnTo>
                    <a:lnTo>
                      <a:pt x="7" y="33"/>
                    </a:lnTo>
                    <a:lnTo>
                      <a:pt x="13" y="28"/>
                    </a:lnTo>
                    <a:lnTo>
                      <a:pt x="18" y="24"/>
                    </a:lnTo>
                    <a:lnTo>
                      <a:pt x="23" y="20"/>
                    </a:lnTo>
                    <a:lnTo>
                      <a:pt x="28" y="17"/>
                    </a:lnTo>
                    <a:lnTo>
                      <a:pt x="38" y="13"/>
                    </a:lnTo>
                    <a:lnTo>
                      <a:pt x="50" y="11"/>
                    </a:lnTo>
                    <a:lnTo>
                      <a:pt x="62" y="10"/>
                    </a:lnTo>
                    <a:lnTo>
                      <a:pt x="86" y="11"/>
                    </a:lnTo>
                    <a:lnTo>
                      <a:pt x="97" y="12"/>
                    </a:lnTo>
                    <a:lnTo>
                      <a:pt x="109" y="11"/>
                    </a:lnTo>
                    <a:lnTo>
                      <a:pt x="119" y="10"/>
                    </a:lnTo>
                    <a:lnTo>
                      <a:pt x="130" y="8"/>
                    </a:lnTo>
                    <a:lnTo>
                      <a:pt x="140" y="4"/>
                    </a:lnTo>
                    <a:lnTo>
                      <a:pt x="150" y="1"/>
                    </a:lnTo>
                    <a:lnTo>
                      <a:pt x="150" y="0"/>
                    </a:lnTo>
                    <a:lnTo>
                      <a:pt x="149" y="0"/>
                    </a:lnTo>
                    <a:lnTo>
                      <a:pt x="135" y="4"/>
                    </a:lnTo>
                    <a:lnTo>
                      <a:pt x="120" y="8"/>
                    </a:lnTo>
                    <a:lnTo>
                      <a:pt x="106" y="9"/>
                    </a:lnTo>
                    <a:lnTo>
                      <a:pt x="92" y="9"/>
                    </a:lnTo>
                    <a:lnTo>
                      <a:pt x="68" y="8"/>
                    </a:lnTo>
                    <a:lnTo>
                      <a:pt x="54" y="9"/>
                    </a:lnTo>
                    <a:lnTo>
                      <a:pt x="42" y="10"/>
                    </a:lnTo>
                    <a:lnTo>
                      <a:pt x="33" y="13"/>
                    </a:lnTo>
                    <a:lnTo>
                      <a:pt x="23" y="17"/>
                    </a:lnTo>
                    <a:lnTo>
                      <a:pt x="15" y="24"/>
                    </a:lnTo>
                    <a:lnTo>
                      <a:pt x="7" y="31"/>
                    </a:lnTo>
                    <a:lnTo>
                      <a:pt x="4" y="35"/>
                    </a:lnTo>
                    <a:lnTo>
                      <a:pt x="2" y="39"/>
                    </a:lnTo>
                    <a:lnTo>
                      <a:pt x="1" y="44"/>
                    </a:lnTo>
                    <a:lnTo>
                      <a:pt x="0" y="48"/>
                    </a:lnTo>
                    <a:lnTo>
                      <a:pt x="1" y="53"/>
                    </a:lnTo>
                    <a:lnTo>
                      <a:pt x="2" y="57"/>
                    </a:lnTo>
                    <a:lnTo>
                      <a:pt x="6"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8" name="Freeform 183">
                <a:extLst>
                  <a:ext uri="{FF2B5EF4-FFF2-40B4-BE49-F238E27FC236}">
                    <a16:creationId xmlns:a16="http://schemas.microsoft.com/office/drawing/2014/main" id="{588D966E-97FC-4BF5-BF2A-662B4A6C9FEC}"/>
                  </a:ext>
                </a:extLst>
              </p:cNvPr>
              <p:cNvSpPr>
                <a:spLocks/>
              </p:cNvSpPr>
              <p:nvPr/>
            </p:nvSpPr>
            <p:spPr bwMode="auto">
              <a:xfrm>
                <a:off x="3721" y="1562"/>
                <a:ext cx="105" cy="264"/>
              </a:xfrm>
              <a:custGeom>
                <a:avLst/>
                <a:gdLst>
                  <a:gd name="T0" fmla="*/ 104 w 105"/>
                  <a:gd name="T1" fmla="*/ 0 h 264"/>
                  <a:gd name="T2" fmla="*/ 87 w 105"/>
                  <a:gd name="T3" fmla="*/ 29 h 264"/>
                  <a:gd name="T4" fmla="*/ 76 w 105"/>
                  <a:gd name="T5" fmla="*/ 59 h 264"/>
                  <a:gd name="T6" fmla="*/ 71 w 105"/>
                  <a:gd name="T7" fmla="*/ 79 h 264"/>
                  <a:gd name="T8" fmla="*/ 65 w 105"/>
                  <a:gd name="T9" fmla="*/ 138 h 264"/>
                  <a:gd name="T10" fmla="*/ 63 w 105"/>
                  <a:gd name="T11" fmla="*/ 157 h 264"/>
                  <a:gd name="T12" fmla="*/ 57 w 105"/>
                  <a:gd name="T13" fmla="*/ 196 h 264"/>
                  <a:gd name="T14" fmla="*/ 52 w 105"/>
                  <a:gd name="T15" fmla="*/ 214 h 264"/>
                  <a:gd name="T16" fmla="*/ 46 w 105"/>
                  <a:gd name="T17" fmla="*/ 231 h 264"/>
                  <a:gd name="T18" fmla="*/ 35 w 105"/>
                  <a:gd name="T19" fmla="*/ 249 h 264"/>
                  <a:gd name="T20" fmla="*/ 25 w 105"/>
                  <a:gd name="T21" fmla="*/ 257 h 264"/>
                  <a:gd name="T22" fmla="*/ 16 w 105"/>
                  <a:gd name="T23" fmla="*/ 259 h 264"/>
                  <a:gd name="T24" fmla="*/ 7 w 105"/>
                  <a:gd name="T25" fmla="*/ 257 h 264"/>
                  <a:gd name="T26" fmla="*/ 2 w 105"/>
                  <a:gd name="T27" fmla="*/ 254 h 264"/>
                  <a:gd name="T28" fmla="*/ 0 w 105"/>
                  <a:gd name="T29" fmla="*/ 255 h 264"/>
                  <a:gd name="T30" fmla="*/ 0 w 105"/>
                  <a:gd name="T31" fmla="*/ 257 h 264"/>
                  <a:gd name="T32" fmla="*/ 6 w 105"/>
                  <a:gd name="T33" fmla="*/ 261 h 264"/>
                  <a:gd name="T34" fmla="*/ 18 w 105"/>
                  <a:gd name="T35" fmla="*/ 264 h 264"/>
                  <a:gd name="T36" fmla="*/ 24 w 105"/>
                  <a:gd name="T37" fmla="*/ 263 h 264"/>
                  <a:gd name="T38" fmla="*/ 37 w 105"/>
                  <a:gd name="T39" fmla="*/ 256 h 264"/>
                  <a:gd name="T40" fmla="*/ 46 w 105"/>
                  <a:gd name="T41" fmla="*/ 245 h 264"/>
                  <a:gd name="T42" fmla="*/ 51 w 105"/>
                  <a:gd name="T43" fmla="*/ 236 h 264"/>
                  <a:gd name="T44" fmla="*/ 58 w 105"/>
                  <a:gd name="T45" fmla="*/ 217 h 264"/>
                  <a:gd name="T46" fmla="*/ 65 w 105"/>
                  <a:gd name="T47" fmla="*/ 188 h 264"/>
                  <a:gd name="T48" fmla="*/ 67 w 105"/>
                  <a:gd name="T49" fmla="*/ 168 h 264"/>
                  <a:gd name="T50" fmla="*/ 71 w 105"/>
                  <a:gd name="T51" fmla="*/ 124 h 264"/>
                  <a:gd name="T52" fmla="*/ 75 w 105"/>
                  <a:gd name="T53" fmla="*/ 81 h 264"/>
                  <a:gd name="T54" fmla="*/ 77 w 105"/>
                  <a:gd name="T55" fmla="*/ 70 h 264"/>
                  <a:gd name="T56" fmla="*/ 82 w 105"/>
                  <a:gd name="T57" fmla="*/ 49 h 264"/>
                  <a:gd name="T58" fmla="*/ 89 w 105"/>
                  <a:gd name="T59" fmla="*/ 30 h 264"/>
                  <a:gd name="T60" fmla="*/ 105 w 105"/>
                  <a:gd name="T61" fmla="*/ 0 h 264"/>
                  <a:gd name="T62" fmla="*/ 105 w 105"/>
                  <a:gd name="T63" fmla="*/ 0 h 264"/>
                  <a:gd name="T64" fmla="*/ 104 w 105"/>
                  <a:gd name="T65" fmla="*/ 0 h 2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05" h="264">
                    <a:moveTo>
                      <a:pt x="104" y="0"/>
                    </a:moveTo>
                    <a:lnTo>
                      <a:pt x="104" y="0"/>
                    </a:lnTo>
                    <a:lnTo>
                      <a:pt x="95" y="14"/>
                    </a:lnTo>
                    <a:lnTo>
                      <a:pt x="87" y="29"/>
                    </a:lnTo>
                    <a:lnTo>
                      <a:pt x="81" y="43"/>
                    </a:lnTo>
                    <a:lnTo>
                      <a:pt x="76" y="59"/>
                    </a:lnTo>
                    <a:lnTo>
                      <a:pt x="71" y="79"/>
                    </a:lnTo>
                    <a:lnTo>
                      <a:pt x="68" y="98"/>
                    </a:lnTo>
                    <a:lnTo>
                      <a:pt x="65" y="138"/>
                    </a:lnTo>
                    <a:lnTo>
                      <a:pt x="63" y="157"/>
                    </a:lnTo>
                    <a:lnTo>
                      <a:pt x="61" y="176"/>
                    </a:lnTo>
                    <a:lnTo>
                      <a:pt x="57" y="196"/>
                    </a:lnTo>
                    <a:lnTo>
                      <a:pt x="52" y="214"/>
                    </a:lnTo>
                    <a:lnTo>
                      <a:pt x="50" y="222"/>
                    </a:lnTo>
                    <a:lnTo>
                      <a:pt x="46" y="231"/>
                    </a:lnTo>
                    <a:lnTo>
                      <a:pt x="41" y="240"/>
                    </a:lnTo>
                    <a:lnTo>
                      <a:pt x="35" y="249"/>
                    </a:lnTo>
                    <a:lnTo>
                      <a:pt x="29" y="255"/>
                    </a:lnTo>
                    <a:lnTo>
                      <a:pt x="25" y="257"/>
                    </a:lnTo>
                    <a:lnTo>
                      <a:pt x="21" y="258"/>
                    </a:lnTo>
                    <a:lnTo>
                      <a:pt x="16" y="259"/>
                    </a:lnTo>
                    <a:lnTo>
                      <a:pt x="12" y="258"/>
                    </a:lnTo>
                    <a:lnTo>
                      <a:pt x="7" y="257"/>
                    </a:lnTo>
                    <a:lnTo>
                      <a:pt x="2" y="254"/>
                    </a:lnTo>
                    <a:lnTo>
                      <a:pt x="1" y="254"/>
                    </a:lnTo>
                    <a:lnTo>
                      <a:pt x="0" y="255"/>
                    </a:lnTo>
                    <a:lnTo>
                      <a:pt x="0" y="256"/>
                    </a:lnTo>
                    <a:lnTo>
                      <a:pt x="0" y="257"/>
                    </a:lnTo>
                    <a:lnTo>
                      <a:pt x="6" y="261"/>
                    </a:lnTo>
                    <a:lnTo>
                      <a:pt x="11" y="263"/>
                    </a:lnTo>
                    <a:lnTo>
                      <a:pt x="18" y="264"/>
                    </a:lnTo>
                    <a:lnTo>
                      <a:pt x="24" y="263"/>
                    </a:lnTo>
                    <a:lnTo>
                      <a:pt x="31" y="261"/>
                    </a:lnTo>
                    <a:lnTo>
                      <a:pt x="37" y="256"/>
                    </a:lnTo>
                    <a:lnTo>
                      <a:pt x="42" y="251"/>
                    </a:lnTo>
                    <a:lnTo>
                      <a:pt x="46" y="245"/>
                    </a:lnTo>
                    <a:lnTo>
                      <a:pt x="51" y="236"/>
                    </a:lnTo>
                    <a:lnTo>
                      <a:pt x="55" y="227"/>
                    </a:lnTo>
                    <a:lnTo>
                      <a:pt x="58" y="217"/>
                    </a:lnTo>
                    <a:lnTo>
                      <a:pt x="61" y="208"/>
                    </a:lnTo>
                    <a:lnTo>
                      <a:pt x="65" y="188"/>
                    </a:lnTo>
                    <a:lnTo>
                      <a:pt x="67" y="168"/>
                    </a:lnTo>
                    <a:lnTo>
                      <a:pt x="69" y="146"/>
                    </a:lnTo>
                    <a:lnTo>
                      <a:pt x="71" y="124"/>
                    </a:lnTo>
                    <a:lnTo>
                      <a:pt x="72" y="103"/>
                    </a:lnTo>
                    <a:lnTo>
                      <a:pt x="75" y="81"/>
                    </a:lnTo>
                    <a:lnTo>
                      <a:pt x="77" y="70"/>
                    </a:lnTo>
                    <a:lnTo>
                      <a:pt x="79" y="59"/>
                    </a:lnTo>
                    <a:lnTo>
                      <a:pt x="82" y="49"/>
                    </a:lnTo>
                    <a:lnTo>
                      <a:pt x="85" y="39"/>
                    </a:lnTo>
                    <a:lnTo>
                      <a:pt x="89" y="30"/>
                    </a:lnTo>
                    <a:lnTo>
                      <a:pt x="94" y="20"/>
                    </a:lnTo>
                    <a:lnTo>
                      <a:pt x="105" y="0"/>
                    </a:lnTo>
                    <a:lnTo>
                      <a:pt x="10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49" name="Freeform 184">
                <a:extLst>
                  <a:ext uri="{FF2B5EF4-FFF2-40B4-BE49-F238E27FC236}">
                    <a16:creationId xmlns:a16="http://schemas.microsoft.com/office/drawing/2014/main" id="{83DEEC96-B681-4FC5-82B3-8B117E9D042C}"/>
                  </a:ext>
                </a:extLst>
              </p:cNvPr>
              <p:cNvSpPr>
                <a:spLocks/>
              </p:cNvSpPr>
              <p:nvPr/>
            </p:nvSpPr>
            <p:spPr bwMode="auto">
              <a:xfrm>
                <a:off x="3864" y="1573"/>
                <a:ext cx="30" cy="16"/>
              </a:xfrm>
              <a:custGeom>
                <a:avLst/>
                <a:gdLst>
                  <a:gd name="T0" fmla="*/ 27 w 30"/>
                  <a:gd name="T1" fmla="*/ 1 h 16"/>
                  <a:gd name="T2" fmla="*/ 27 w 30"/>
                  <a:gd name="T3" fmla="*/ 1 h 16"/>
                  <a:gd name="T4" fmla="*/ 28 w 30"/>
                  <a:gd name="T5" fmla="*/ 3 h 16"/>
                  <a:gd name="T6" fmla="*/ 28 w 30"/>
                  <a:gd name="T7" fmla="*/ 5 h 16"/>
                  <a:gd name="T8" fmla="*/ 27 w 30"/>
                  <a:gd name="T9" fmla="*/ 8 h 16"/>
                  <a:gd name="T10" fmla="*/ 25 w 30"/>
                  <a:gd name="T11" fmla="*/ 10 h 16"/>
                  <a:gd name="T12" fmla="*/ 20 w 30"/>
                  <a:gd name="T13" fmla="*/ 13 h 16"/>
                  <a:gd name="T14" fmla="*/ 16 w 30"/>
                  <a:gd name="T15" fmla="*/ 14 h 16"/>
                  <a:gd name="T16" fmla="*/ 16 w 30"/>
                  <a:gd name="T17" fmla="*/ 14 h 16"/>
                  <a:gd name="T18" fmla="*/ 8 w 30"/>
                  <a:gd name="T19" fmla="*/ 14 h 16"/>
                  <a:gd name="T20" fmla="*/ 1 w 30"/>
                  <a:gd name="T21" fmla="*/ 12 h 16"/>
                  <a:gd name="T22" fmla="*/ 1 w 30"/>
                  <a:gd name="T23" fmla="*/ 12 h 16"/>
                  <a:gd name="T24" fmla="*/ 0 w 30"/>
                  <a:gd name="T25" fmla="*/ 12 h 16"/>
                  <a:gd name="T26" fmla="*/ 1 w 30"/>
                  <a:gd name="T27" fmla="*/ 13 h 16"/>
                  <a:gd name="T28" fmla="*/ 1 w 30"/>
                  <a:gd name="T29" fmla="*/ 13 h 16"/>
                  <a:gd name="T30" fmla="*/ 6 w 30"/>
                  <a:gd name="T31" fmla="*/ 15 h 16"/>
                  <a:gd name="T32" fmla="*/ 11 w 30"/>
                  <a:gd name="T33" fmla="*/ 16 h 16"/>
                  <a:gd name="T34" fmla="*/ 17 w 30"/>
                  <a:gd name="T35" fmla="*/ 16 h 16"/>
                  <a:gd name="T36" fmla="*/ 22 w 30"/>
                  <a:gd name="T37" fmla="*/ 15 h 16"/>
                  <a:gd name="T38" fmla="*/ 22 w 30"/>
                  <a:gd name="T39" fmla="*/ 15 h 16"/>
                  <a:gd name="T40" fmla="*/ 26 w 30"/>
                  <a:gd name="T41" fmla="*/ 12 h 16"/>
                  <a:gd name="T42" fmla="*/ 29 w 30"/>
                  <a:gd name="T43" fmla="*/ 9 h 16"/>
                  <a:gd name="T44" fmla="*/ 30 w 30"/>
                  <a:gd name="T45" fmla="*/ 6 h 16"/>
                  <a:gd name="T46" fmla="*/ 30 w 30"/>
                  <a:gd name="T47" fmla="*/ 4 h 16"/>
                  <a:gd name="T48" fmla="*/ 29 w 30"/>
                  <a:gd name="T49" fmla="*/ 2 h 16"/>
                  <a:gd name="T50" fmla="*/ 28 w 30"/>
                  <a:gd name="T51" fmla="*/ 0 h 16"/>
                  <a:gd name="T52" fmla="*/ 28 w 30"/>
                  <a:gd name="T53" fmla="*/ 0 h 16"/>
                  <a:gd name="T54" fmla="*/ 27 w 30"/>
                  <a:gd name="T55" fmla="*/ 0 h 16"/>
                  <a:gd name="T56" fmla="*/ 27 w 30"/>
                  <a:gd name="T57" fmla="*/ 1 h 16"/>
                  <a:gd name="T58" fmla="*/ 27 w 30"/>
                  <a:gd name="T59" fmla="*/ 1 h 1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30" h="16">
                    <a:moveTo>
                      <a:pt x="27" y="1"/>
                    </a:moveTo>
                    <a:lnTo>
                      <a:pt x="27" y="1"/>
                    </a:lnTo>
                    <a:lnTo>
                      <a:pt x="28" y="3"/>
                    </a:lnTo>
                    <a:lnTo>
                      <a:pt x="28" y="5"/>
                    </a:lnTo>
                    <a:lnTo>
                      <a:pt x="27" y="8"/>
                    </a:lnTo>
                    <a:lnTo>
                      <a:pt x="25" y="10"/>
                    </a:lnTo>
                    <a:lnTo>
                      <a:pt x="20" y="13"/>
                    </a:lnTo>
                    <a:lnTo>
                      <a:pt x="16" y="14"/>
                    </a:lnTo>
                    <a:lnTo>
                      <a:pt x="8" y="14"/>
                    </a:lnTo>
                    <a:lnTo>
                      <a:pt x="1" y="12"/>
                    </a:lnTo>
                    <a:lnTo>
                      <a:pt x="0" y="12"/>
                    </a:lnTo>
                    <a:lnTo>
                      <a:pt x="1" y="13"/>
                    </a:lnTo>
                    <a:lnTo>
                      <a:pt x="6" y="15"/>
                    </a:lnTo>
                    <a:lnTo>
                      <a:pt x="11" y="16"/>
                    </a:lnTo>
                    <a:lnTo>
                      <a:pt x="17" y="16"/>
                    </a:lnTo>
                    <a:lnTo>
                      <a:pt x="22" y="15"/>
                    </a:lnTo>
                    <a:lnTo>
                      <a:pt x="26" y="12"/>
                    </a:lnTo>
                    <a:lnTo>
                      <a:pt x="29" y="9"/>
                    </a:lnTo>
                    <a:lnTo>
                      <a:pt x="30" y="6"/>
                    </a:lnTo>
                    <a:lnTo>
                      <a:pt x="30" y="4"/>
                    </a:lnTo>
                    <a:lnTo>
                      <a:pt x="29" y="2"/>
                    </a:lnTo>
                    <a:lnTo>
                      <a:pt x="28" y="0"/>
                    </a:lnTo>
                    <a:lnTo>
                      <a:pt x="27" y="0"/>
                    </a:lnTo>
                    <a:lnTo>
                      <a:pt x="2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0" name="Freeform 185">
                <a:extLst>
                  <a:ext uri="{FF2B5EF4-FFF2-40B4-BE49-F238E27FC236}">
                    <a16:creationId xmlns:a16="http://schemas.microsoft.com/office/drawing/2014/main" id="{D1543861-292A-4E6D-935B-12D7481ED03E}"/>
                  </a:ext>
                </a:extLst>
              </p:cNvPr>
              <p:cNvSpPr>
                <a:spLocks/>
              </p:cNvSpPr>
              <p:nvPr/>
            </p:nvSpPr>
            <p:spPr bwMode="auto">
              <a:xfrm>
                <a:off x="3821" y="1574"/>
                <a:ext cx="52" cy="34"/>
              </a:xfrm>
              <a:custGeom>
                <a:avLst/>
                <a:gdLst>
                  <a:gd name="T0" fmla="*/ 50 w 52"/>
                  <a:gd name="T1" fmla="*/ 1 h 34"/>
                  <a:gd name="T2" fmla="*/ 50 w 52"/>
                  <a:gd name="T3" fmla="*/ 1 h 34"/>
                  <a:gd name="T4" fmla="*/ 45 w 52"/>
                  <a:gd name="T5" fmla="*/ 7 h 34"/>
                  <a:gd name="T6" fmla="*/ 41 w 52"/>
                  <a:gd name="T7" fmla="*/ 13 h 34"/>
                  <a:gd name="T8" fmla="*/ 37 w 52"/>
                  <a:gd name="T9" fmla="*/ 18 h 34"/>
                  <a:gd name="T10" fmla="*/ 32 w 52"/>
                  <a:gd name="T11" fmla="*/ 24 h 34"/>
                  <a:gd name="T12" fmla="*/ 32 w 52"/>
                  <a:gd name="T13" fmla="*/ 24 h 34"/>
                  <a:gd name="T14" fmla="*/ 28 w 52"/>
                  <a:gd name="T15" fmla="*/ 26 h 34"/>
                  <a:gd name="T16" fmla="*/ 24 w 52"/>
                  <a:gd name="T17" fmla="*/ 28 h 34"/>
                  <a:gd name="T18" fmla="*/ 21 w 52"/>
                  <a:gd name="T19" fmla="*/ 29 h 34"/>
                  <a:gd name="T20" fmla="*/ 17 w 52"/>
                  <a:gd name="T21" fmla="*/ 30 h 34"/>
                  <a:gd name="T22" fmla="*/ 13 w 52"/>
                  <a:gd name="T23" fmla="*/ 29 h 34"/>
                  <a:gd name="T24" fmla="*/ 9 w 52"/>
                  <a:gd name="T25" fmla="*/ 28 h 34"/>
                  <a:gd name="T26" fmla="*/ 5 w 52"/>
                  <a:gd name="T27" fmla="*/ 26 h 34"/>
                  <a:gd name="T28" fmla="*/ 2 w 52"/>
                  <a:gd name="T29" fmla="*/ 23 h 34"/>
                  <a:gd name="T30" fmla="*/ 2 w 52"/>
                  <a:gd name="T31" fmla="*/ 23 h 34"/>
                  <a:gd name="T32" fmla="*/ 1 w 52"/>
                  <a:gd name="T33" fmla="*/ 22 h 34"/>
                  <a:gd name="T34" fmla="*/ 1 w 52"/>
                  <a:gd name="T35" fmla="*/ 23 h 34"/>
                  <a:gd name="T36" fmla="*/ 0 w 52"/>
                  <a:gd name="T37" fmla="*/ 23 h 34"/>
                  <a:gd name="T38" fmla="*/ 0 w 52"/>
                  <a:gd name="T39" fmla="*/ 24 h 34"/>
                  <a:gd name="T40" fmla="*/ 0 w 52"/>
                  <a:gd name="T41" fmla="*/ 24 h 34"/>
                  <a:gd name="T42" fmla="*/ 3 w 52"/>
                  <a:gd name="T43" fmla="*/ 27 h 34"/>
                  <a:gd name="T44" fmla="*/ 6 w 52"/>
                  <a:gd name="T45" fmla="*/ 30 h 34"/>
                  <a:gd name="T46" fmla="*/ 9 w 52"/>
                  <a:gd name="T47" fmla="*/ 32 h 34"/>
                  <a:gd name="T48" fmla="*/ 12 w 52"/>
                  <a:gd name="T49" fmla="*/ 33 h 34"/>
                  <a:gd name="T50" fmla="*/ 19 w 52"/>
                  <a:gd name="T51" fmla="*/ 34 h 34"/>
                  <a:gd name="T52" fmla="*/ 27 w 52"/>
                  <a:gd name="T53" fmla="*/ 32 h 34"/>
                  <a:gd name="T54" fmla="*/ 27 w 52"/>
                  <a:gd name="T55" fmla="*/ 32 h 34"/>
                  <a:gd name="T56" fmla="*/ 32 w 52"/>
                  <a:gd name="T57" fmla="*/ 30 h 34"/>
                  <a:gd name="T58" fmla="*/ 35 w 52"/>
                  <a:gd name="T59" fmla="*/ 27 h 34"/>
                  <a:gd name="T60" fmla="*/ 42 w 52"/>
                  <a:gd name="T61" fmla="*/ 19 h 34"/>
                  <a:gd name="T62" fmla="*/ 52 w 52"/>
                  <a:gd name="T63" fmla="*/ 2 h 34"/>
                  <a:gd name="T64" fmla="*/ 52 w 52"/>
                  <a:gd name="T65" fmla="*/ 2 h 34"/>
                  <a:gd name="T66" fmla="*/ 52 w 52"/>
                  <a:gd name="T67" fmla="*/ 1 h 34"/>
                  <a:gd name="T68" fmla="*/ 52 w 52"/>
                  <a:gd name="T69" fmla="*/ 0 h 34"/>
                  <a:gd name="T70" fmla="*/ 51 w 52"/>
                  <a:gd name="T71" fmla="*/ 0 h 34"/>
                  <a:gd name="T72" fmla="*/ 50 w 52"/>
                  <a:gd name="T73" fmla="*/ 1 h 34"/>
                  <a:gd name="T74" fmla="*/ 50 w 52"/>
                  <a:gd name="T75" fmla="*/ 1 h 3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52" h="34">
                    <a:moveTo>
                      <a:pt x="50" y="1"/>
                    </a:moveTo>
                    <a:lnTo>
                      <a:pt x="50" y="1"/>
                    </a:lnTo>
                    <a:lnTo>
                      <a:pt x="45" y="7"/>
                    </a:lnTo>
                    <a:lnTo>
                      <a:pt x="41" y="13"/>
                    </a:lnTo>
                    <a:lnTo>
                      <a:pt x="37" y="18"/>
                    </a:lnTo>
                    <a:lnTo>
                      <a:pt x="32" y="24"/>
                    </a:lnTo>
                    <a:lnTo>
                      <a:pt x="28" y="26"/>
                    </a:lnTo>
                    <a:lnTo>
                      <a:pt x="24" y="28"/>
                    </a:lnTo>
                    <a:lnTo>
                      <a:pt x="21" y="29"/>
                    </a:lnTo>
                    <a:lnTo>
                      <a:pt x="17" y="30"/>
                    </a:lnTo>
                    <a:lnTo>
                      <a:pt x="13" y="29"/>
                    </a:lnTo>
                    <a:lnTo>
                      <a:pt x="9" y="28"/>
                    </a:lnTo>
                    <a:lnTo>
                      <a:pt x="5" y="26"/>
                    </a:lnTo>
                    <a:lnTo>
                      <a:pt x="2" y="23"/>
                    </a:lnTo>
                    <a:lnTo>
                      <a:pt x="1" y="22"/>
                    </a:lnTo>
                    <a:lnTo>
                      <a:pt x="1" y="23"/>
                    </a:lnTo>
                    <a:lnTo>
                      <a:pt x="0" y="23"/>
                    </a:lnTo>
                    <a:lnTo>
                      <a:pt x="0" y="24"/>
                    </a:lnTo>
                    <a:lnTo>
                      <a:pt x="3" y="27"/>
                    </a:lnTo>
                    <a:lnTo>
                      <a:pt x="6" y="30"/>
                    </a:lnTo>
                    <a:lnTo>
                      <a:pt x="9" y="32"/>
                    </a:lnTo>
                    <a:lnTo>
                      <a:pt x="12" y="33"/>
                    </a:lnTo>
                    <a:lnTo>
                      <a:pt x="19" y="34"/>
                    </a:lnTo>
                    <a:lnTo>
                      <a:pt x="27" y="32"/>
                    </a:lnTo>
                    <a:lnTo>
                      <a:pt x="32" y="30"/>
                    </a:lnTo>
                    <a:lnTo>
                      <a:pt x="35" y="27"/>
                    </a:lnTo>
                    <a:lnTo>
                      <a:pt x="42" y="19"/>
                    </a:lnTo>
                    <a:lnTo>
                      <a:pt x="52" y="2"/>
                    </a:lnTo>
                    <a:lnTo>
                      <a:pt x="52" y="1"/>
                    </a:lnTo>
                    <a:lnTo>
                      <a:pt x="52" y="0"/>
                    </a:lnTo>
                    <a:lnTo>
                      <a:pt x="51" y="0"/>
                    </a:lnTo>
                    <a:lnTo>
                      <a:pt x="5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1" name="Freeform 186">
                <a:extLst>
                  <a:ext uri="{FF2B5EF4-FFF2-40B4-BE49-F238E27FC236}">
                    <a16:creationId xmlns:a16="http://schemas.microsoft.com/office/drawing/2014/main" id="{6AFB656E-2BB1-46D1-A466-4474F53B4CE9}"/>
                  </a:ext>
                </a:extLst>
              </p:cNvPr>
              <p:cNvSpPr>
                <a:spLocks/>
              </p:cNvSpPr>
              <p:nvPr/>
            </p:nvSpPr>
            <p:spPr bwMode="auto">
              <a:xfrm>
                <a:off x="3815" y="1492"/>
                <a:ext cx="100" cy="85"/>
              </a:xfrm>
              <a:custGeom>
                <a:avLst/>
                <a:gdLst>
                  <a:gd name="T0" fmla="*/ 0 w 100"/>
                  <a:gd name="T1" fmla="*/ 85 h 85"/>
                  <a:gd name="T2" fmla="*/ 0 w 100"/>
                  <a:gd name="T3" fmla="*/ 85 h 85"/>
                  <a:gd name="T4" fmla="*/ 7 w 100"/>
                  <a:gd name="T5" fmla="*/ 82 h 85"/>
                  <a:gd name="T6" fmla="*/ 13 w 100"/>
                  <a:gd name="T7" fmla="*/ 78 h 85"/>
                  <a:gd name="T8" fmla="*/ 18 w 100"/>
                  <a:gd name="T9" fmla="*/ 73 h 85"/>
                  <a:gd name="T10" fmla="*/ 23 w 100"/>
                  <a:gd name="T11" fmla="*/ 67 h 85"/>
                  <a:gd name="T12" fmla="*/ 23 w 100"/>
                  <a:gd name="T13" fmla="*/ 67 h 85"/>
                  <a:gd name="T14" fmla="*/ 34 w 100"/>
                  <a:gd name="T15" fmla="*/ 52 h 85"/>
                  <a:gd name="T16" fmla="*/ 42 w 100"/>
                  <a:gd name="T17" fmla="*/ 45 h 85"/>
                  <a:gd name="T18" fmla="*/ 49 w 100"/>
                  <a:gd name="T19" fmla="*/ 39 h 85"/>
                  <a:gd name="T20" fmla="*/ 49 w 100"/>
                  <a:gd name="T21" fmla="*/ 39 h 85"/>
                  <a:gd name="T22" fmla="*/ 73 w 100"/>
                  <a:gd name="T23" fmla="*/ 19 h 85"/>
                  <a:gd name="T24" fmla="*/ 85 w 100"/>
                  <a:gd name="T25" fmla="*/ 10 h 85"/>
                  <a:gd name="T26" fmla="*/ 99 w 100"/>
                  <a:gd name="T27" fmla="*/ 2 h 85"/>
                  <a:gd name="T28" fmla="*/ 99 w 100"/>
                  <a:gd name="T29" fmla="*/ 2 h 85"/>
                  <a:gd name="T30" fmla="*/ 100 w 100"/>
                  <a:gd name="T31" fmla="*/ 1 h 85"/>
                  <a:gd name="T32" fmla="*/ 99 w 100"/>
                  <a:gd name="T33" fmla="*/ 0 h 85"/>
                  <a:gd name="T34" fmla="*/ 99 w 100"/>
                  <a:gd name="T35" fmla="*/ 0 h 85"/>
                  <a:gd name="T36" fmla="*/ 86 w 100"/>
                  <a:gd name="T37" fmla="*/ 8 h 85"/>
                  <a:gd name="T38" fmla="*/ 74 w 100"/>
                  <a:gd name="T39" fmla="*/ 16 h 85"/>
                  <a:gd name="T40" fmla="*/ 51 w 100"/>
                  <a:gd name="T41" fmla="*/ 34 h 85"/>
                  <a:gd name="T42" fmla="*/ 51 w 100"/>
                  <a:gd name="T43" fmla="*/ 34 h 85"/>
                  <a:gd name="T44" fmla="*/ 44 w 100"/>
                  <a:gd name="T45" fmla="*/ 40 h 85"/>
                  <a:gd name="T46" fmla="*/ 38 w 100"/>
                  <a:gd name="T47" fmla="*/ 46 h 85"/>
                  <a:gd name="T48" fmla="*/ 25 w 100"/>
                  <a:gd name="T49" fmla="*/ 60 h 85"/>
                  <a:gd name="T50" fmla="*/ 25 w 100"/>
                  <a:gd name="T51" fmla="*/ 60 h 85"/>
                  <a:gd name="T52" fmla="*/ 20 w 100"/>
                  <a:gd name="T53" fmla="*/ 67 h 85"/>
                  <a:gd name="T54" fmla="*/ 14 w 100"/>
                  <a:gd name="T55" fmla="*/ 74 h 85"/>
                  <a:gd name="T56" fmla="*/ 8 w 100"/>
                  <a:gd name="T57" fmla="*/ 80 h 85"/>
                  <a:gd name="T58" fmla="*/ 4 w 100"/>
                  <a:gd name="T59" fmla="*/ 82 h 85"/>
                  <a:gd name="T60" fmla="*/ 0 w 100"/>
                  <a:gd name="T61" fmla="*/ 84 h 85"/>
                  <a:gd name="T62" fmla="*/ 0 w 100"/>
                  <a:gd name="T63" fmla="*/ 84 h 85"/>
                  <a:gd name="T64" fmla="*/ 0 w 100"/>
                  <a:gd name="T65" fmla="*/ 85 h 85"/>
                  <a:gd name="T66" fmla="*/ 0 w 100"/>
                  <a:gd name="T67" fmla="*/ 85 h 85"/>
                  <a:gd name="T68" fmla="*/ 0 w 100"/>
                  <a:gd name="T69" fmla="*/ 85 h 8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 h="85">
                    <a:moveTo>
                      <a:pt x="0" y="85"/>
                    </a:moveTo>
                    <a:lnTo>
                      <a:pt x="0" y="85"/>
                    </a:lnTo>
                    <a:lnTo>
                      <a:pt x="7" y="82"/>
                    </a:lnTo>
                    <a:lnTo>
                      <a:pt x="13" y="78"/>
                    </a:lnTo>
                    <a:lnTo>
                      <a:pt x="18" y="73"/>
                    </a:lnTo>
                    <a:lnTo>
                      <a:pt x="23" y="67"/>
                    </a:lnTo>
                    <a:lnTo>
                      <a:pt x="34" y="52"/>
                    </a:lnTo>
                    <a:lnTo>
                      <a:pt x="42" y="45"/>
                    </a:lnTo>
                    <a:lnTo>
                      <a:pt x="49" y="39"/>
                    </a:lnTo>
                    <a:lnTo>
                      <a:pt x="73" y="19"/>
                    </a:lnTo>
                    <a:lnTo>
                      <a:pt x="85" y="10"/>
                    </a:lnTo>
                    <a:lnTo>
                      <a:pt x="99" y="2"/>
                    </a:lnTo>
                    <a:lnTo>
                      <a:pt x="100" y="1"/>
                    </a:lnTo>
                    <a:lnTo>
                      <a:pt x="99" y="0"/>
                    </a:lnTo>
                    <a:lnTo>
                      <a:pt x="86" y="8"/>
                    </a:lnTo>
                    <a:lnTo>
                      <a:pt x="74" y="16"/>
                    </a:lnTo>
                    <a:lnTo>
                      <a:pt x="51" y="34"/>
                    </a:lnTo>
                    <a:lnTo>
                      <a:pt x="44" y="40"/>
                    </a:lnTo>
                    <a:lnTo>
                      <a:pt x="38" y="46"/>
                    </a:lnTo>
                    <a:lnTo>
                      <a:pt x="25" y="60"/>
                    </a:lnTo>
                    <a:lnTo>
                      <a:pt x="20" y="67"/>
                    </a:lnTo>
                    <a:lnTo>
                      <a:pt x="14" y="74"/>
                    </a:lnTo>
                    <a:lnTo>
                      <a:pt x="8" y="80"/>
                    </a:lnTo>
                    <a:lnTo>
                      <a:pt x="4" y="82"/>
                    </a:lnTo>
                    <a:lnTo>
                      <a:pt x="0" y="84"/>
                    </a:lnTo>
                    <a:lnTo>
                      <a:pt x="0"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2" name="Freeform 187">
                <a:extLst>
                  <a:ext uri="{FF2B5EF4-FFF2-40B4-BE49-F238E27FC236}">
                    <a16:creationId xmlns:a16="http://schemas.microsoft.com/office/drawing/2014/main" id="{9708C30F-0FBC-4E91-A4B8-525F3650777E}"/>
                  </a:ext>
                </a:extLst>
              </p:cNvPr>
              <p:cNvSpPr>
                <a:spLocks/>
              </p:cNvSpPr>
              <p:nvPr/>
            </p:nvSpPr>
            <p:spPr bwMode="auto">
              <a:xfrm>
                <a:off x="3868" y="1493"/>
                <a:ext cx="44" cy="45"/>
              </a:xfrm>
              <a:custGeom>
                <a:avLst/>
                <a:gdLst>
                  <a:gd name="T0" fmla="*/ 43 w 44"/>
                  <a:gd name="T1" fmla="*/ 1 h 45"/>
                  <a:gd name="T2" fmla="*/ 43 w 44"/>
                  <a:gd name="T3" fmla="*/ 1 h 45"/>
                  <a:gd name="T4" fmla="*/ 43 w 44"/>
                  <a:gd name="T5" fmla="*/ 5 h 45"/>
                  <a:gd name="T6" fmla="*/ 42 w 44"/>
                  <a:gd name="T7" fmla="*/ 9 h 45"/>
                  <a:gd name="T8" fmla="*/ 40 w 44"/>
                  <a:gd name="T9" fmla="*/ 12 h 45"/>
                  <a:gd name="T10" fmla="*/ 37 w 44"/>
                  <a:gd name="T11" fmla="*/ 15 h 45"/>
                  <a:gd name="T12" fmla="*/ 31 w 44"/>
                  <a:gd name="T13" fmla="*/ 19 h 45"/>
                  <a:gd name="T14" fmla="*/ 25 w 44"/>
                  <a:gd name="T15" fmla="*/ 24 h 45"/>
                  <a:gd name="T16" fmla="*/ 25 w 44"/>
                  <a:gd name="T17" fmla="*/ 24 h 45"/>
                  <a:gd name="T18" fmla="*/ 12 w 44"/>
                  <a:gd name="T19" fmla="*/ 34 h 45"/>
                  <a:gd name="T20" fmla="*/ 1 w 44"/>
                  <a:gd name="T21" fmla="*/ 45 h 45"/>
                  <a:gd name="T22" fmla="*/ 1 w 44"/>
                  <a:gd name="T23" fmla="*/ 45 h 45"/>
                  <a:gd name="T24" fmla="*/ 0 w 44"/>
                  <a:gd name="T25" fmla="*/ 45 h 45"/>
                  <a:gd name="T26" fmla="*/ 1 w 44"/>
                  <a:gd name="T27" fmla="*/ 45 h 45"/>
                  <a:gd name="T28" fmla="*/ 1 w 44"/>
                  <a:gd name="T29" fmla="*/ 45 h 45"/>
                  <a:gd name="T30" fmla="*/ 17 w 44"/>
                  <a:gd name="T31" fmla="*/ 32 h 45"/>
                  <a:gd name="T32" fmla="*/ 17 w 44"/>
                  <a:gd name="T33" fmla="*/ 32 h 45"/>
                  <a:gd name="T34" fmla="*/ 27 w 44"/>
                  <a:gd name="T35" fmla="*/ 25 h 45"/>
                  <a:gd name="T36" fmla="*/ 36 w 44"/>
                  <a:gd name="T37" fmla="*/ 18 h 45"/>
                  <a:gd name="T38" fmla="*/ 36 w 44"/>
                  <a:gd name="T39" fmla="*/ 18 h 45"/>
                  <a:gd name="T40" fmla="*/ 40 w 44"/>
                  <a:gd name="T41" fmla="*/ 14 h 45"/>
                  <a:gd name="T42" fmla="*/ 43 w 44"/>
                  <a:gd name="T43" fmla="*/ 10 h 45"/>
                  <a:gd name="T44" fmla="*/ 44 w 44"/>
                  <a:gd name="T45" fmla="*/ 6 h 45"/>
                  <a:gd name="T46" fmla="*/ 44 w 44"/>
                  <a:gd name="T47" fmla="*/ 1 h 45"/>
                  <a:gd name="T48" fmla="*/ 44 w 44"/>
                  <a:gd name="T49" fmla="*/ 1 h 45"/>
                  <a:gd name="T50" fmla="*/ 43 w 44"/>
                  <a:gd name="T51" fmla="*/ 0 h 45"/>
                  <a:gd name="T52" fmla="*/ 43 w 44"/>
                  <a:gd name="T53" fmla="*/ 1 h 45"/>
                  <a:gd name="T54" fmla="*/ 43 w 44"/>
                  <a:gd name="T55" fmla="*/ 1 h 4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44" h="45">
                    <a:moveTo>
                      <a:pt x="43" y="1"/>
                    </a:moveTo>
                    <a:lnTo>
                      <a:pt x="43" y="1"/>
                    </a:lnTo>
                    <a:lnTo>
                      <a:pt x="43" y="5"/>
                    </a:lnTo>
                    <a:lnTo>
                      <a:pt x="42" y="9"/>
                    </a:lnTo>
                    <a:lnTo>
                      <a:pt x="40" y="12"/>
                    </a:lnTo>
                    <a:lnTo>
                      <a:pt x="37" y="15"/>
                    </a:lnTo>
                    <a:lnTo>
                      <a:pt x="31" y="19"/>
                    </a:lnTo>
                    <a:lnTo>
                      <a:pt x="25" y="24"/>
                    </a:lnTo>
                    <a:lnTo>
                      <a:pt x="12" y="34"/>
                    </a:lnTo>
                    <a:lnTo>
                      <a:pt x="1" y="45"/>
                    </a:lnTo>
                    <a:lnTo>
                      <a:pt x="0" y="45"/>
                    </a:lnTo>
                    <a:lnTo>
                      <a:pt x="1" y="45"/>
                    </a:lnTo>
                    <a:lnTo>
                      <a:pt x="17" y="32"/>
                    </a:lnTo>
                    <a:lnTo>
                      <a:pt x="27" y="25"/>
                    </a:lnTo>
                    <a:lnTo>
                      <a:pt x="36" y="18"/>
                    </a:lnTo>
                    <a:lnTo>
                      <a:pt x="40" y="14"/>
                    </a:lnTo>
                    <a:lnTo>
                      <a:pt x="43" y="10"/>
                    </a:lnTo>
                    <a:lnTo>
                      <a:pt x="44" y="6"/>
                    </a:lnTo>
                    <a:lnTo>
                      <a:pt x="44" y="1"/>
                    </a:lnTo>
                    <a:lnTo>
                      <a:pt x="43" y="0"/>
                    </a:lnTo>
                    <a:lnTo>
                      <a:pt x="43"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3" name="Freeform 188">
                <a:extLst>
                  <a:ext uri="{FF2B5EF4-FFF2-40B4-BE49-F238E27FC236}">
                    <a16:creationId xmlns:a16="http://schemas.microsoft.com/office/drawing/2014/main" id="{207A2B43-496D-452F-BC00-C0833D66EE39}"/>
                  </a:ext>
                </a:extLst>
              </p:cNvPr>
              <p:cNvSpPr>
                <a:spLocks/>
              </p:cNvSpPr>
              <p:nvPr/>
            </p:nvSpPr>
            <p:spPr bwMode="auto">
              <a:xfrm>
                <a:off x="3855" y="1532"/>
                <a:ext cx="36" cy="11"/>
              </a:xfrm>
              <a:custGeom>
                <a:avLst/>
                <a:gdLst>
                  <a:gd name="T0" fmla="*/ 1 w 36"/>
                  <a:gd name="T1" fmla="*/ 11 h 11"/>
                  <a:gd name="T2" fmla="*/ 1 w 36"/>
                  <a:gd name="T3" fmla="*/ 11 h 11"/>
                  <a:gd name="T4" fmla="*/ 9 w 36"/>
                  <a:gd name="T5" fmla="*/ 8 h 11"/>
                  <a:gd name="T6" fmla="*/ 18 w 36"/>
                  <a:gd name="T7" fmla="*/ 6 h 11"/>
                  <a:gd name="T8" fmla="*/ 35 w 36"/>
                  <a:gd name="T9" fmla="*/ 1 h 11"/>
                  <a:gd name="T10" fmla="*/ 35 w 36"/>
                  <a:gd name="T11" fmla="*/ 1 h 11"/>
                  <a:gd name="T12" fmla="*/ 36 w 36"/>
                  <a:gd name="T13" fmla="*/ 1 h 11"/>
                  <a:gd name="T14" fmla="*/ 35 w 36"/>
                  <a:gd name="T15" fmla="*/ 0 h 11"/>
                  <a:gd name="T16" fmla="*/ 35 w 36"/>
                  <a:gd name="T17" fmla="*/ 0 h 11"/>
                  <a:gd name="T18" fmla="*/ 17 w 36"/>
                  <a:gd name="T19" fmla="*/ 4 h 11"/>
                  <a:gd name="T20" fmla="*/ 9 w 36"/>
                  <a:gd name="T21" fmla="*/ 7 h 11"/>
                  <a:gd name="T22" fmla="*/ 1 w 36"/>
                  <a:gd name="T23" fmla="*/ 11 h 11"/>
                  <a:gd name="T24" fmla="*/ 1 w 36"/>
                  <a:gd name="T25" fmla="*/ 11 h 11"/>
                  <a:gd name="T26" fmla="*/ 0 w 36"/>
                  <a:gd name="T27" fmla="*/ 11 h 11"/>
                  <a:gd name="T28" fmla="*/ 1 w 36"/>
                  <a:gd name="T29" fmla="*/ 11 h 11"/>
                  <a:gd name="T30" fmla="*/ 1 w 36"/>
                  <a:gd name="T31" fmla="*/ 11 h 1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6" h="11">
                    <a:moveTo>
                      <a:pt x="1" y="11"/>
                    </a:moveTo>
                    <a:lnTo>
                      <a:pt x="1" y="11"/>
                    </a:lnTo>
                    <a:lnTo>
                      <a:pt x="9" y="8"/>
                    </a:lnTo>
                    <a:lnTo>
                      <a:pt x="18" y="6"/>
                    </a:lnTo>
                    <a:lnTo>
                      <a:pt x="35" y="1"/>
                    </a:lnTo>
                    <a:lnTo>
                      <a:pt x="36" y="1"/>
                    </a:lnTo>
                    <a:lnTo>
                      <a:pt x="35" y="0"/>
                    </a:lnTo>
                    <a:lnTo>
                      <a:pt x="17" y="4"/>
                    </a:lnTo>
                    <a:lnTo>
                      <a:pt x="9" y="7"/>
                    </a:lnTo>
                    <a:lnTo>
                      <a:pt x="1" y="11"/>
                    </a:lnTo>
                    <a:lnTo>
                      <a:pt x="0" y="11"/>
                    </a:lnTo>
                    <a:lnTo>
                      <a:pt x="1"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4" name="Freeform 189">
                <a:extLst>
                  <a:ext uri="{FF2B5EF4-FFF2-40B4-BE49-F238E27FC236}">
                    <a16:creationId xmlns:a16="http://schemas.microsoft.com/office/drawing/2014/main" id="{09874A95-AEDF-4EE4-85A0-26A0B1AE8112}"/>
                  </a:ext>
                </a:extLst>
              </p:cNvPr>
              <p:cNvSpPr>
                <a:spLocks/>
              </p:cNvSpPr>
              <p:nvPr/>
            </p:nvSpPr>
            <p:spPr bwMode="auto">
              <a:xfrm>
                <a:off x="3887" y="1533"/>
                <a:ext cx="12" cy="32"/>
              </a:xfrm>
              <a:custGeom>
                <a:avLst/>
                <a:gdLst>
                  <a:gd name="T0" fmla="*/ 0 w 12"/>
                  <a:gd name="T1" fmla="*/ 1 h 32"/>
                  <a:gd name="T2" fmla="*/ 0 w 12"/>
                  <a:gd name="T3" fmla="*/ 1 h 32"/>
                  <a:gd name="T4" fmla="*/ 4 w 12"/>
                  <a:gd name="T5" fmla="*/ 3 h 32"/>
                  <a:gd name="T6" fmla="*/ 6 w 12"/>
                  <a:gd name="T7" fmla="*/ 5 h 32"/>
                  <a:gd name="T8" fmla="*/ 8 w 12"/>
                  <a:gd name="T9" fmla="*/ 9 h 32"/>
                  <a:gd name="T10" fmla="*/ 9 w 12"/>
                  <a:gd name="T11" fmla="*/ 14 h 32"/>
                  <a:gd name="T12" fmla="*/ 10 w 12"/>
                  <a:gd name="T13" fmla="*/ 23 h 32"/>
                  <a:gd name="T14" fmla="*/ 10 w 12"/>
                  <a:gd name="T15" fmla="*/ 31 h 32"/>
                  <a:gd name="T16" fmla="*/ 10 w 12"/>
                  <a:gd name="T17" fmla="*/ 31 h 32"/>
                  <a:gd name="T18" fmla="*/ 11 w 12"/>
                  <a:gd name="T19" fmla="*/ 32 h 32"/>
                  <a:gd name="T20" fmla="*/ 12 w 12"/>
                  <a:gd name="T21" fmla="*/ 31 h 32"/>
                  <a:gd name="T22" fmla="*/ 12 w 12"/>
                  <a:gd name="T23" fmla="*/ 31 h 32"/>
                  <a:gd name="T24" fmla="*/ 12 w 12"/>
                  <a:gd name="T25" fmla="*/ 20 h 32"/>
                  <a:gd name="T26" fmla="*/ 11 w 12"/>
                  <a:gd name="T27" fmla="*/ 15 h 32"/>
                  <a:gd name="T28" fmla="*/ 10 w 12"/>
                  <a:gd name="T29" fmla="*/ 9 h 32"/>
                  <a:gd name="T30" fmla="*/ 10 w 12"/>
                  <a:gd name="T31" fmla="*/ 9 h 32"/>
                  <a:gd name="T32" fmla="*/ 8 w 12"/>
                  <a:gd name="T33" fmla="*/ 5 h 32"/>
                  <a:gd name="T34" fmla="*/ 6 w 12"/>
                  <a:gd name="T35" fmla="*/ 2 h 32"/>
                  <a:gd name="T36" fmla="*/ 6 w 12"/>
                  <a:gd name="T37" fmla="*/ 2 h 32"/>
                  <a:gd name="T38" fmla="*/ 5 w 12"/>
                  <a:gd name="T39" fmla="*/ 0 h 32"/>
                  <a:gd name="T40" fmla="*/ 4 w 12"/>
                  <a:gd name="T41" fmla="*/ 0 h 32"/>
                  <a:gd name="T42" fmla="*/ 0 w 12"/>
                  <a:gd name="T43" fmla="*/ 0 h 32"/>
                  <a:gd name="T44" fmla="*/ 0 w 12"/>
                  <a:gd name="T45" fmla="*/ 0 h 32"/>
                  <a:gd name="T46" fmla="*/ 0 w 12"/>
                  <a:gd name="T47" fmla="*/ 1 h 32"/>
                  <a:gd name="T48" fmla="*/ 0 w 12"/>
                  <a:gd name="T49" fmla="*/ 1 h 32"/>
                  <a:gd name="T50" fmla="*/ 0 w 12"/>
                  <a:gd name="T51" fmla="*/ 1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2" h="32">
                    <a:moveTo>
                      <a:pt x="0" y="1"/>
                    </a:moveTo>
                    <a:lnTo>
                      <a:pt x="0" y="1"/>
                    </a:lnTo>
                    <a:lnTo>
                      <a:pt x="4" y="3"/>
                    </a:lnTo>
                    <a:lnTo>
                      <a:pt x="6" y="5"/>
                    </a:lnTo>
                    <a:lnTo>
                      <a:pt x="8" y="9"/>
                    </a:lnTo>
                    <a:lnTo>
                      <a:pt x="9" y="14"/>
                    </a:lnTo>
                    <a:lnTo>
                      <a:pt x="10" y="23"/>
                    </a:lnTo>
                    <a:lnTo>
                      <a:pt x="10" y="31"/>
                    </a:lnTo>
                    <a:lnTo>
                      <a:pt x="11" y="32"/>
                    </a:lnTo>
                    <a:lnTo>
                      <a:pt x="12" y="31"/>
                    </a:lnTo>
                    <a:lnTo>
                      <a:pt x="12" y="20"/>
                    </a:lnTo>
                    <a:lnTo>
                      <a:pt x="11" y="15"/>
                    </a:lnTo>
                    <a:lnTo>
                      <a:pt x="10" y="9"/>
                    </a:lnTo>
                    <a:lnTo>
                      <a:pt x="8" y="5"/>
                    </a:lnTo>
                    <a:lnTo>
                      <a:pt x="6" y="2"/>
                    </a:lnTo>
                    <a:lnTo>
                      <a:pt x="5" y="0"/>
                    </a:lnTo>
                    <a:lnTo>
                      <a:pt x="4"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5" name="Freeform 190">
                <a:extLst>
                  <a:ext uri="{FF2B5EF4-FFF2-40B4-BE49-F238E27FC236}">
                    <a16:creationId xmlns:a16="http://schemas.microsoft.com/office/drawing/2014/main" id="{792F8093-6468-4214-8178-B07796557E02}"/>
                  </a:ext>
                </a:extLst>
              </p:cNvPr>
              <p:cNvSpPr>
                <a:spLocks/>
              </p:cNvSpPr>
              <p:nvPr/>
            </p:nvSpPr>
            <p:spPr bwMode="auto">
              <a:xfrm>
                <a:off x="3868" y="1544"/>
                <a:ext cx="20" cy="7"/>
              </a:xfrm>
              <a:custGeom>
                <a:avLst/>
                <a:gdLst>
                  <a:gd name="T0" fmla="*/ 19 w 20"/>
                  <a:gd name="T1" fmla="*/ 0 h 7"/>
                  <a:gd name="T2" fmla="*/ 19 w 20"/>
                  <a:gd name="T3" fmla="*/ 0 h 7"/>
                  <a:gd name="T4" fmla="*/ 10 w 20"/>
                  <a:gd name="T5" fmla="*/ 3 h 7"/>
                  <a:gd name="T6" fmla="*/ 5 w 20"/>
                  <a:gd name="T7" fmla="*/ 5 h 7"/>
                  <a:gd name="T8" fmla="*/ 0 w 20"/>
                  <a:gd name="T9" fmla="*/ 6 h 7"/>
                  <a:gd name="T10" fmla="*/ 0 w 20"/>
                  <a:gd name="T11" fmla="*/ 6 h 7"/>
                  <a:gd name="T12" fmla="*/ 0 w 20"/>
                  <a:gd name="T13" fmla="*/ 6 h 7"/>
                  <a:gd name="T14" fmla="*/ 0 w 20"/>
                  <a:gd name="T15" fmla="*/ 7 h 7"/>
                  <a:gd name="T16" fmla="*/ 0 w 20"/>
                  <a:gd name="T17" fmla="*/ 7 h 7"/>
                  <a:gd name="T18" fmla="*/ 5 w 20"/>
                  <a:gd name="T19" fmla="*/ 6 h 7"/>
                  <a:gd name="T20" fmla="*/ 10 w 20"/>
                  <a:gd name="T21" fmla="*/ 5 h 7"/>
                  <a:gd name="T22" fmla="*/ 19 w 20"/>
                  <a:gd name="T23" fmla="*/ 2 h 7"/>
                  <a:gd name="T24" fmla="*/ 19 w 20"/>
                  <a:gd name="T25" fmla="*/ 2 h 7"/>
                  <a:gd name="T26" fmla="*/ 20 w 20"/>
                  <a:gd name="T27" fmla="*/ 1 h 7"/>
                  <a:gd name="T28" fmla="*/ 19 w 20"/>
                  <a:gd name="T29" fmla="*/ 0 h 7"/>
                  <a:gd name="T30" fmla="*/ 19 w 20"/>
                  <a:gd name="T31" fmla="*/ 0 h 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0" h="7">
                    <a:moveTo>
                      <a:pt x="19" y="0"/>
                    </a:moveTo>
                    <a:lnTo>
                      <a:pt x="19" y="0"/>
                    </a:lnTo>
                    <a:lnTo>
                      <a:pt x="10" y="3"/>
                    </a:lnTo>
                    <a:lnTo>
                      <a:pt x="5" y="5"/>
                    </a:lnTo>
                    <a:lnTo>
                      <a:pt x="0" y="6"/>
                    </a:lnTo>
                    <a:lnTo>
                      <a:pt x="0" y="7"/>
                    </a:lnTo>
                    <a:lnTo>
                      <a:pt x="5" y="6"/>
                    </a:lnTo>
                    <a:lnTo>
                      <a:pt x="10" y="5"/>
                    </a:lnTo>
                    <a:lnTo>
                      <a:pt x="19" y="2"/>
                    </a:lnTo>
                    <a:lnTo>
                      <a:pt x="20" y="1"/>
                    </a:lnTo>
                    <a:lnTo>
                      <a:pt x="1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6" name="Freeform 191">
                <a:extLst>
                  <a:ext uri="{FF2B5EF4-FFF2-40B4-BE49-F238E27FC236}">
                    <a16:creationId xmlns:a16="http://schemas.microsoft.com/office/drawing/2014/main" id="{E6CF542C-6577-425B-B9A4-6829863F5204}"/>
                  </a:ext>
                </a:extLst>
              </p:cNvPr>
              <p:cNvSpPr>
                <a:spLocks/>
              </p:cNvSpPr>
              <p:nvPr/>
            </p:nvSpPr>
            <p:spPr bwMode="auto">
              <a:xfrm>
                <a:off x="3882" y="1546"/>
                <a:ext cx="5" cy="12"/>
              </a:xfrm>
              <a:custGeom>
                <a:avLst/>
                <a:gdLst>
                  <a:gd name="T0" fmla="*/ 0 w 5"/>
                  <a:gd name="T1" fmla="*/ 0 h 12"/>
                  <a:gd name="T2" fmla="*/ 0 w 5"/>
                  <a:gd name="T3" fmla="*/ 0 h 12"/>
                  <a:gd name="T4" fmla="*/ 1 w 5"/>
                  <a:gd name="T5" fmla="*/ 6 h 12"/>
                  <a:gd name="T6" fmla="*/ 2 w 5"/>
                  <a:gd name="T7" fmla="*/ 9 h 12"/>
                  <a:gd name="T8" fmla="*/ 3 w 5"/>
                  <a:gd name="T9" fmla="*/ 12 h 12"/>
                  <a:gd name="T10" fmla="*/ 3 w 5"/>
                  <a:gd name="T11" fmla="*/ 12 h 12"/>
                  <a:gd name="T12" fmla="*/ 5 w 5"/>
                  <a:gd name="T13" fmla="*/ 12 h 12"/>
                  <a:gd name="T14" fmla="*/ 5 w 5"/>
                  <a:gd name="T15" fmla="*/ 11 h 12"/>
                  <a:gd name="T16" fmla="*/ 5 w 5"/>
                  <a:gd name="T17" fmla="*/ 11 h 12"/>
                  <a:gd name="T18" fmla="*/ 3 w 5"/>
                  <a:gd name="T19" fmla="*/ 5 h 12"/>
                  <a:gd name="T20" fmla="*/ 1 w 5"/>
                  <a:gd name="T21" fmla="*/ 0 h 12"/>
                  <a:gd name="T22" fmla="*/ 1 w 5"/>
                  <a:gd name="T23" fmla="*/ 0 h 12"/>
                  <a:gd name="T24" fmla="*/ 0 w 5"/>
                  <a:gd name="T25" fmla="*/ 0 h 12"/>
                  <a:gd name="T26" fmla="*/ 0 w 5"/>
                  <a:gd name="T27" fmla="*/ 0 h 12"/>
                  <a:gd name="T28" fmla="*/ 0 w 5"/>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 h="12">
                    <a:moveTo>
                      <a:pt x="0" y="0"/>
                    </a:moveTo>
                    <a:lnTo>
                      <a:pt x="0" y="0"/>
                    </a:lnTo>
                    <a:lnTo>
                      <a:pt x="1" y="6"/>
                    </a:lnTo>
                    <a:lnTo>
                      <a:pt x="2" y="9"/>
                    </a:lnTo>
                    <a:lnTo>
                      <a:pt x="3" y="12"/>
                    </a:lnTo>
                    <a:lnTo>
                      <a:pt x="5" y="12"/>
                    </a:lnTo>
                    <a:lnTo>
                      <a:pt x="5" y="11"/>
                    </a:lnTo>
                    <a:lnTo>
                      <a:pt x="3" y="5"/>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7" name="Freeform 192">
                <a:extLst>
                  <a:ext uri="{FF2B5EF4-FFF2-40B4-BE49-F238E27FC236}">
                    <a16:creationId xmlns:a16="http://schemas.microsoft.com/office/drawing/2014/main" id="{34CC0C04-3693-4225-9245-E9684EB7194C}"/>
                  </a:ext>
                </a:extLst>
              </p:cNvPr>
              <p:cNvSpPr>
                <a:spLocks/>
              </p:cNvSpPr>
              <p:nvPr/>
            </p:nvSpPr>
            <p:spPr bwMode="auto">
              <a:xfrm>
                <a:off x="3796" y="1603"/>
                <a:ext cx="31" cy="7"/>
              </a:xfrm>
              <a:custGeom>
                <a:avLst/>
                <a:gdLst>
                  <a:gd name="T0" fmla="*/ 30 w 31"/>
                  <a:gd name="T1" fmla="*/ 0 h 7"/>
                  <a:gd name="T2" fmla="*/ 30 w 31"/>
                  <a:gd name="T3" fmla="*/ 0 h 7"/>
                  <a:gd name="T4" fmla="*/ 23 w 31"/>
                  <a:gd name="T5" fmla="*/ 0 h 7"/>
                  <a:gd name="T6" fmla="*/ 15 w 31"/>
                  <a:gd name="T7" fmla="*/ 1 h 7"/>
                  <a:gd name="T8" fmla="*/ 1 w 31"/>
                  <a:gd name="T9" fmla="*/ 5 h 7"/>
                  <a:gd name="T10" fmla="*/ 1 w 31"/>
                  <a:gd name="T11" fmla="*/ 5 h 7"/>
                  <a:gd name="T12" fmla="*/ 0 w 31"/>
                  <a:gd name="T13" fmla="*/ 5 h 7"/>
                  <a:gd name="T14" fmla="*/ 0 w 31"/>
                  <a:gd name="T15" fmla="*/ 6 h 7"/>
                  <a:gd name="T16" fmla="*/ 1 w 31"/>
                  <a:gd name="T17" fmla="*/ 7 h 7"/>
                  <a:gd name="T18" fmla="*/ 1 w 31"/>
                  <a:gd name="T19" fmla="*/ 7 h 7"/>
                  <a:gd name="T20" fmla="*/ 1 w 31"/>
                  <a:gd name="T21" fmla="*/ 7 h 7"/>
                  <a:gd name="T22" fmla="*/ 16 w 31"/>
                  <a:gd name="T23" fmla="*/ 4 h 7"/>
                  <a:gd name="T24" fmla="*/ 31 w 31"/>
                  <a:gd name="T25" fmla="*/ 2 h 7"/>
                  <a:gd name="T26" fmla="*/ 31 w 31"/>
                  <a:gd name="T27" fmla="*/ 2 h 7"/>
                  <a:gd name="T28" fmla="*/ 31 w 31"/>
                  <a:gd name="T29" fmla="*/ 1 h 7"/>
                  <a:gd name="T30" fmla="*/ 30 w 31"/>
                  <a:gd name="T31" fmla="*/ 0 h 7"/>
                  <a:gd name="T32" fmla="*/ 30 w 31"/>
                  <a:gd name="T33" fmla="*/ 0 h 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1" h="7">
                    <a:moveTo>
                      <a:pt x="30" y="0"/>
                    </a:moveTo>
                    <a:lnTo>
                      <a:pt x="30" y="0"/>
                    </a:lnTo>
                    <a:lnTo>
                      <a:pt x="23" y="0"/>
                    </a:lnTo>
                    <a:lnTo>
                      <a:pt x="15" y="1"/>
                    </a:lnTo>
                    <a:lnTo>
                      <a:pt x="1" y="5"/>
                    </a:lnTo>
                    <a:lnTo>
                      <a:pt x="0" y="5"/>
                    </a:lnTo>
                    <a:lnTo>
                      <a:pt x="0" y="6"/>
                    </a:lnTo>
                    <a:lnTo>
                      <a:pt x="1" y="7"/>
                    </a:lnTo>
                    <a:lnTo>
                      <a:pt x="16" y="4"/>
                    </a:lnTo>
                    <a:lnTo>
                      <a:pt x="31" y="2"/>
                    </a:lnTo>
                    <a:lnTo>
                      <a:pt x="31" y="1"/>
                    </a:lnTo>
                    <a:lnTo>
                      <a:pt x="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8" name="Freeform 193">
                <a:extLst>
                  <a:ext uri="{FF2B5EF4-FFF2-40B4-BE49-F238E27FC236}">
                    <a16:creationId xmlns:a16="http://schemas.microsoft.com/office/drawing/2014/main" id="{FA14C3B3-B7BC-4A6A-AE2E-5C153695D4A9}"/>
                  </a:ext>
                </a:extLst>
              </p:cNvPr>
              <p:cNvSpPr>
                <a:spLocks/>
              </p:cNvSpPr>
              <p:nvPr/>
            </p:nvSpPr>
            <p:spPr bwMode="auto">
              <a:xfrm>
                <a:off x="3868" y="1550"/>
                <a:ext cx="30" cy="24"/>
              </a:xfrm>
              <a:custGeom>
                <a:avLst/>
                <a:gdLst>
                  <a:gd name="T0" fmla="*/ 0 w 30"/>
                  <a:gd name="T1" fmla="*/ 0 h 24"/>
                  <a:gd name="T2" fmla="*/ 0 w 30"/>
                  <a:gd name="T3" fmla="*/ 0 h 24"/>
                  <a:gd name="T4" fmla="*/ 9 w 30"/>
                  <a:gd name="T5" fmla="*/ 4 h 24"/>
                  <a:gd name="T6" fmla="*/ 15 w 30"/>
                  <a:gd name="T7" fmla="*/ 5 h 24"/>
                  <a:gd name="T8" fmla="*/ 20 w 30"/>
                  <a:gd name="T9" fmla="*/ 8 h 24"/>
                  <a:gd name="T10" fmla="*/ 25 w 30"/>
                  <a:gd name="T11" fmla="*/ 11 h 24"/>
                  <a:gd name="T12" fmla="*/ 27 w 30"/>
                  <a:gd name="T13" fmla="*/ 14 h 24"/>
                  <a:gd name="T14" fmla="*/ 28 w 30"/>
                  <a:gd name="T15" fmla="*/ 16 h 24"/>
                  <a:gd name="T16" fmla="*/ 28 w 30"/>
                  <a:gd name="T17" fmla="*/ 18 h 24"/>
                  <a:gd name="T18" fmla="*/ 27 w 30"/>
                  <a:gd name="T19" fmla="*/ 21 h 24"/>
                  <a:gd name="T20" fmla="*/ 26 w 30"/>
                  <a:gd name="T21" fmla="*/ 23 h 24"/>
                  <a:gd name="T22" fmla="*/ 26 w 30"/>
                  <a:gd name="T23" fmla="*/ 23 h 24"/>
                  <a:gd name="T24" fmla="*/ 26 w 30"/>
                  <a:gd name="T25" fmla="*/ 24 h 24"/>
                  <a:gd name="T26" fmla="*/ 27 w 30"/>
                  <a:gd name="T27" fmla="*/ 24 h 24"/>
                  <a:gd name="T28" fmla="*/ 27 w 30"/>
                  <a:gd name="T29" fmla="*/ 24 h 24"/>
                  <a:gd name="T30" fmla="*/ 29 w 30"/>
                  <a:gd name="T31" fmla="*/ 21 h 24"/>
                  <a:gd name="T32" fmla="*/ 30 w 30"/>
                  <a:gd name="T33" fmla="*/ 18 h 24"/>
                  <a:gd name="T34" fmla="*/ 30 w 30"/>
                  <a:gd name="T35" fmla="*/ 14 h 24"/>
                  <a:gd name="T36" fmla="*/ 28 w 30"/>
                  <a:gd name="T37" fmla="*/ 10 h 24"/>
                  <a:gd name="T38" fmla="*/ 28 w 30"/>
                  <a:gd name="T39" fmla="*/ 10 h 24"/>
                  <a:gd name="T40" fmla="*/ 26 w 30"/>
                  <a:gd name="T41" fmla="*/ 9 h 24"/>
                  <a:gd name="T42" fmla="*/ 23 w 30"/>
                  <a:gd name="T43" fmla="*/ 7 h 24"/>
                  <a:gd name="T44" fmla="*/ 18 w 30"/>
                  <a:gd name="T45" fmla="*/ 5 h 24"/>
                  <a:gd name="T46" fmla="*/ 18 w 30"/>
                  <a:gd name="T47" fmla="*/ 5 h 24"/>
                  <a:gd name="T48" fmla="*/ 9 w 30"/>
                  <a:gd name="T49" fmla="*/ 3 h 24"/>
                  <a:gd name="T50" fmla="*/ 0 w 30"/>
                  <a:gd name="T51" fmla="*/ 0 h 24"/>
                  <a:gd name="T52" fmla="*/ 0 w 30"/>
                  <a:gd name="T53" fmla="*/ 0 h 24"/>
                  <a:gd name="T54" fmla="*/ 0 w 30"/>
                  <a:gd name="T55" fmla="*/ 0 h 24"/>
                  <a:gd name="T56" fmla="*/ 0 w 30"/>
                  <a:gd name="T57" fmla="*/ 0 h 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30" h="24">
                    <a:moveTo>
                      <a:pt x="0" y="0"/>
                    </a:moveTo>
                    <a:lnTo>
                      <a:pt x="0" y="0"/>
                    </a:lnTo>
                    <a:lnTo>
                      <a:pt x="9" y="4"/>
                    </a:lnTo>
                    <a:lnTo>
                      <a:pt x="15" y="5"/>
                    </a:lnTo>
                    <a:lnTo>
                      <a:pt x="20" y="8"/>
                    </a:lnTo>
                    <a:lnTo>
                      <a:pt x="25" y="11"/>
                    </a:lnTo>
                    <a:lnTo>
                      <a:pt x="27" y="14"/>
                    </a:lnTo>
                    <a:lnTo>
                      <a:pt x="28" y="16"/>
                    </a:lnTo>
                    <a:lnTo>
                      <a:pt x="28" y="18"/>
                    </a:lnTo>
                    <a:lnTo>
                      <a:pt x="27" y="21"/>
                    </a:lnTo>
                    <a:lnTo>
                      <a:pt x="26" y="23"/>
                    </a:lnTo>
                    <a:lnTo>
                      <a:pt x="26" y="24"/>
                    </a:lnTo>
                    <a:lnTo>
                      <a:pt x="27" y="24"/>
                    </a:lnTo>
                    <a:lnTo>
                      <a:pt x="29" y="21"/>
                    </a:lnTo>
                    <a:lnTo>
                      <a:pt x="30" y="18"/>
                    </a:lnTo>
                    <a:lnTo>
                      <a:pt x="30" y="14"/>
                    </a:lnTo>
                    <a:lnTo>
                      <a:pt x="28" y="10"/>
                    </a:lnTo>
                    <a:lnTo>
                      <a:pt x="26" y="9"/>
                    </a:lnTo>
                    <a:lnTo>
                      <a:pt x="23" y="7"/>
                    </a:lnTo>
                    <a:lnTo>
                      <a:pt x="18" y="5"/>
                    </a:lnTo>
                    <a:lnTo>
                      <a:pt x="9" y="3"/>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59" name="Freeform 194">
                <a:extLst>
                  <a:ext uri="{FF2B5EF4-FFF2-40B4-BE49-F238E27FC236}">
                    <a16:creationId xmlns:a16="http://schemas.microsoft.com/office/drawing/2014/main" id="{3FD0C780-D017-433A-ACD4-331FA0B7533C}"/>
                  </a:ext>
                </a:extLst>
              </p:cNvPr>
              <p:cNvSpPr>
                <a:spLocks/>
              </p:cNvSpPr>
              <p:nvPr/>
            </p:nvSpPr>
            <p:spPr bwMode="auto">
              <a:xfrm>
                <a:off x="3872" y="1562"/>
                <a:ext cx="23" cy="12"/>
              </a:xfrm>
              <a:custGeom>
                <a:avLst/>
                <a:gdLst>
                  <a:gd name="T0" fmla="*/ 1 w 23"/>
                  <a:gd name="T1" fmla="*/ 1 h 12"/>
                  <a:gd name="T2" fmla="*/ 1 w 23"/>
                  <a:gd name="T3" fmla="*/ 1 h 12"/>
                  <a:gd name="T4" fmla="*/ 12 w 23"/>
                  <a:gd name="T5" fmla="*/ 5 h 12"/>
                  <a:gd name="T6" fmla="*/ 17 w 23"/>
                  <a:gd name="T7" fmla="*/ 8 h 12"/>
                  <a:gd name="T8" fmla="*/ 22 w 23"/>
                  <a:gd name="T9" fmla="*/ 12 h 12"/>
                  <a:gd name="T10" fmla="*/ 22 w 23"/>
                  <a:gd name="T11" fmla="*/ 12 h 12"/>
                  <a:gd name="T12" fmla="*/ 23 w 23"/>
                  <a:gd name="T13" fmla="*/ 12 h 12"/>
                  <a:gd name="T14" fmla="*/ 23 w 23"/>
                  <a:gd name="T15" fmla="*/ 11 h 12"/>
                  <a:gd name="T16" fmla="*/ 23 w 23"/>
                  <a:gd name="T17" fmla="*/ 11 h 12"/>
                  <a:gd name="T18" fmla="*/ 18 w 23"/>
                  <a:gd name="T19" fmla="*/ 7 h 12"/>
                  <a:gd name="T20" fmla="*/ 13 w 23"/>
                  <a:gd name="T21" fmla="*/ 4 h 12"/>
                  <a:gd name="T22" fmla="*/ 1 w 23"/>
                  <a:gd name="T23" fmla="*/ 0 h 12"/>
                  <a:gd name="T24" fmla="*/ 1 w 23"/>
                  <a:gd name="T25" fmla="*/ 0 h 12"/>
                  <a:gd name="T26" fmla="*/ 0 w 23"/>
                  <a:gd name="T27" fmla="*/ 0 h 12"/>
                  <a:gd name="T28" fmla="*/ 1 w 23"/>
                  <a:gd name="T29" fmla="*/ 1 h 12"/>
                  <a:gd name="T30" fmla="*/ 1 w 23"/>
                  <a:gd name="T31" fmla="*/ 1 h 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3" h="12">
                    <a:moveTo>
                      <a:pt x="1" y="1"/>
                    </a:moveTo>
                    <a:lnTo>
                      <a:pt x="1" y="1"/>
                    </a:lnTo>
                    <a:lnTo>
                      <a:pt x="12" y="5"/>
                    </a:lnTo>
                    <a:lnTo>
                      <a:pt x="17" y="8"/>
                    </a:lnTo>
                    <a:lnTo>
                      <a:pt x="22" y="12"/>
                    </a:lnTo>
                    <a:lnTo>
                      <a:pt x="23" y="12"/>
                    </a:lnTo>
                    <a:lnTo>
                      <a:pt x="23" y="11"/>
                    </a:lnTo>
                    <a:lnTo>
                      <a:pt x="18" y="7"/>
                    </a:lnTo>
                    <a:lnTo>
                      <a:pt x="13" y="4"/>
                    </a:lnTo>
                    <a:lnTo>
                      <a:pt x="1" y="0"/>
                    </a:lnTo>
                    <a:lnTo>
                      <a:pt x="0" y="0"/>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0" name="Freeform 195">
                <a:extLst>
                  <a:ext uri="{FF2B5EF4-FFF2-40B4-BE49-F238E27FC236}">
                    <a16:creationId xmlns:a16="http://schemas.microsoft.com/office/drawing/2014/main" id="{82518FCA-A645-4296-8522-AFFFA4E591E4}"/>
                  </a:ext>
                </a:extLst>
              </p:cNvPr>
              <p:cNvSpPr>
                <a:spLocks/>
              </p:cNvSpPr>
              <p:nvPr/>
            </p:nvSpPr>
            <p:spPr bwMode="auto">
              <a:xfrm>
                <a:off x="3869" y="1578"/>
                <a:ext cx="9" cy="4"/>
              </a:xfrm>
              <a:custGeom>
                <a:avLst/>
                <a:gdLst>
                  <a:gd name="T0" fmla="*/ 9 w 9"/>
                  <a:gd name="T1" fmla="*/ 0 h 4"/>
                  <a:gd name="T2" fmla="*/ 9 w 9"/>
                  <a:gd name="T3" fmla="*/ 0 h 4"/>
                  <a:gd name="T4" fmla="*/ 5 w 9"/>
                  <a:gd name="T5" fmla="*/ 3 h 4"/>
                  <a:gd name="T6" fmla="*/ 0 w 9"/>
                  <a:gd name="T7" fmla="*/ 3 h 4"/>
                  <a:gd name="T8" fmla="*/ 0 w 9"/>
                  <a:gd name="T9" fmla="*/ 3 h 4"/>
                  <a:gd name="T10" fmla="*/ 0 w 9"/>
                  <a:gd name="T11" fmla="*/ 3 h 4"/>
                  <a:gd name="T12" fmla="*/ 0 w 9"/>
                  <a:gd name="T13" fmla="*/ 4 h 4"/>
                  <a:gd name="T14" fmla="*/ 0 w 9"/>
                  <a:gd name="T15" fmla="*/ 4 h 4"/>
                  <a:gd name="T16" fmla="*/ 2 w 9"/>
                  <a:gd name="T17" fmla="*/ 4 h 4"/>
                  <a:gd name="T18" fmla="*/ 5 w 9"/>
                  <a:gd name="T19" fmla="*/ 3 h 4"/>
                  <a:gd name="T20" fmla="*/ 9 w 9"/>
                  <a:gd name="T21" fmla="*/ 0 h 4"/>
                  <a:gd name="T22" fmla="*/ 9 w 9"/>
                  <a:gd name="T23" fmla="*/ 0 h 4"/>
                  <a:gd name="T24" fmla="*/ 9 w 9"/>
                  <a:gd name="T25" fmla="*/ 0 h 4"/>
                  <a:gd name="T26" fmla="*/ 9 w 9"/>
                  <a:gd name="T27" fmla="*/ 0 h 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4">
                    <a:moveTo>
                      <a:pt x="9" y="0"/>
                    </a:moveTo>
                    <a:lnTo>
                      <a:pt x="9" y="0"/>
                    </a:lnTo>
                    <a:lnTo>
                      <a:pt x="5" y="3"/>
                    </a:lnTo>
                    <a:lnTo>
                      <a:pt x="0" y="3"/>
                    </a:lnTo>
                    <a:lnTo>
                      <a:pt x="0" y="4"/>
                    </a:lnTo>
                    <a:lnTo>
                      <a:pt x="2" y="4"/>
                    </a:lnTo>
                    <a:lnTo>
                      <a:pt x="5" y="3"/>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1" name="Freeform 196">
                <a:extLst>
                  <a:ext uri="{FF2B5EF4-FFF2-40B4-BE49-F238E27FC236}">
                    <a16:creationId xmlns:a16="http://schemas.microsoft.com/office/drawing/2014/main" id="{16CDB3D7-7041-435C-9F2B-B4392193CAC3}"/>
                  </a:ext>
                </a:extLst>
              </p:cNvPr>
              <p:cNvSpPr>
                <a:spLocks/>
              </p:cNvSpPr>
              <p:nvPr/>
            </p:nvSpPr>
            <p:spPr bwMode="auto">
              <a:xfrm>
                <a:off x="3857" y="1549"/>
                <a:ext cx="12" cy="3"/>
              </a:xfrm>
              <a:custGeom>
                <a:avLst/>
                <a:gdLst>
                  <a:gd name="T0" fmla="*/ 11 w 12"/>
                  <a:gd name="T1" fmla="*/ 0 h 3"/>
                  <a:gd name="T2" fmla="*/ 11 w 12"/>
                  <a:gd name="T3" fmla="*/ 0 h 3"/>
                  <a:gd name="T4" fmla="*/ 5 w 12"/>
                  <a:gd name="T5" fmla="*/ 0 h 3"/>
                  <a:gd name="T6" fmla="*/ 3 w 12"/>
                  <a:gd name="T7" fmla="*/ 1 h 3"/>
                  <a:gd name="T8" fmla="*/ 0 w 12"/>
                  <a:gd name="T9" fmla="*/ 2 h 3"/>
                  <a:gd name="T10" fmla="*/ 0 w 12"/>
                  <a:gd name="T11" fmla="*/ 2 h 3"/>
                  <a:gd name="T12" fmla="*/ 0 w 12"/>
                  <a:gd name="T13" fmla="*/ 3 h 3"/>
                  <a:gd name="T14" fmla="*/ 1 w 12"/>
                  <a:gd name="T15" fmla="*/ 3 h 3"/>
                  <a:gd name="T16" fmla="*/ 1 w 12"/>
                  <a:gd name="T17" fmla="*/ 3 h 3"/>
                  <a:gd name="T18" fmla="*/ 6 w 12"/>
                  <a:gd name="T19" fmla="*/ 2 h 3"/>
                  <a:gd name="T20" fmla="*/ 11 w 12"/>
                  <a:gd name="T21" fmla="*/ 1 h 3"/>
                  <a:gd name="T22" fmla="*/ 11 w 12"/>
                  <a:gd name="T23" fmla="*/ 1 h 3"/>
                  <a:gd name="T24" fmla="*/ 12 w 12"/>
                  <a:gd name="T25" fmla="*/ 1 h 3"/>
                  <a:gd name="T26" fmla="*/ 11 w 12"/>
                  <a:gd name="T27" fmla="*/ 0 h 3"/>
                  <a:gd name="T28" fmla="*/ 11 w 12"/>
                  <a:gd name="T29" fmla="*/ 0 h 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 h="3">
                    <a:moveTo>
                      <a:pt x="11" y="0"/>
                    </a:moveTo>
                    <a:lnTo>
                      <a:pt x="11" y="0"/>
                    </a:lnTo>
                    <a:lnTo>
                      <a:pt x="5" y="0"/>
                    </a:lnTo>
                    <a:lnTo>
                      <a:pt x="3" y="1"/>
                    </a:lnTo>
                    <a:lnTo>
                      <a:pt x="0" y="2"/>
                    </a:lnTo>
                    <a:lnTo>
                      <a:pt x="0" y="3"/>
                    </a:lnTo>
                    <a:lnTo>
                      <a:pt x="1" y="3"/>
                    </a:lnTo>
                    <a:lnTo>
                      <a:pt x="6" y="2"/>
                    </a:lnTo>
                    <a:lnTo>
                      <a:pt x="11" y="1"/>
                    </a:lnTo>
                    <a:lnTo>
                      <a:pt x="12" y="1"/>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2" name="Freeform 197">
                <a:extLst>
                  <a:ext uri="{FF2B5EF4-FFF2-40B4-BE49-F238E27FC236}">
                    <a16:creationId xmlns:a16="http://schemas.microsoft.com/office/drawing/2014/main" id="{32C2A1CE-E4E0-4B95-A460-FBDE03F8DBF6}"/>
                  </a:ext>
                </a:extLst>
              </p:cNvPr>
              <p:cNvSpPr>
                <a:spLocks/>
              </p:cNvSpPr>
              <p:nvPr/>
            </p:nvSpPr>
            <p:spPr bwMode="auto">
              <a:xfrm>
                <a:off x="3859" y="1562"/>
                <a:ext cx="13" cy="6"/>
              </a:xfrm>
              <a:custGeom>
                <a:avLst/>
                <a:gdLst>
                  <a:gd name="T0" fmla="*/ 13 w 13"/>
                  <a:gd name="T1" fmla="*/ 0 h 6"/>
                  <a:gd name="T2" fmla="*/ 13 w 13"/>
                  <a:gd name="T3" fmla="*/ 0 h 6"/>
                  <a:gd name="T4" fmla="*/ 8 w 13"/>
                  <a:gd name="T5" fmla="*/ 0 h 6"/>
                  <a:gd name="T6" fmla="*/ 6 w 13"/>
                  <a:gd name="T7" fmla="*/ 0 h 6"/>
                  <a:gd name="T8" fmla="*/ 4 w 13"/>
                  <a:gd name="T9" fmla="*/ 1 h 6"/>
                  <a:gd name="T10" fmla="*/ 4 w 13"/>
                  <a:gd name="T11" fmla="*/ 1 h 6"/>
                  <a:gd name="T12" fmla="*/ 1 w 13"/>
                  <a:gd name="T13" fmla="*/ 3 h 6"/>
                  <a:gd name="T14" fmla="*/ 0 w 13"/>
                  <a:gd name="T15" fmla="*/ 6 h 6"/>
                  <a:gd name="T16" fmla="*/ 0 w 13"/>
                  <a:gd name="T17" fmla="*/ 6 h 6"/>
                  <a:gd name="T18" fmla="*/ 0 w 13"/>
                  <a:gd name="T19" fmla="*/ 6 h 6"/>
                  <a:gd name="T20" fmla="*/ 1 w 13"/>
                  <a:gd name="T21" fmla="*/ 6 h 6"/>
                  <a:gd name="T22" fmla="*/ 1 w 13"/>
                  <a:gd name="T23" fmla="*/ 6 h 6"/>
                  <a:gd name="T24" fmla="*/ 3 w 13"/>
                  <a:gd name="T25" fmla="*/ 4 h 6"/>
                  <a:gd name="T26" fmla="*/ 5 w 13"/>
                  <a:gd name="T27" fmla="*/ 2 h 6"/>
                  <a:gd name="T28" fmla="*/ 5 w 13"/>
                  <a:gd name="T29" fmla="*/ 2 h 6"/>
                  <a:gd name="T30" fmla="*/ 6 w 13"/>
                  <a:gd name="T31" fmla="*/ 2 h 6"/>
                  <a:gd name="T32" fmla="*/ 8 w 13"/>
                  <a:gd name="T33" fmla="*/ 2 h 6"/>
                  <a:gd name="T34" fmla="*/ 8 w 13"/>
                  <a:gd name="T35" fmla="*/ 2 h 6"/>
                  <a:gd name="T36" fmla="*/ 13 w 13"/>
                  <a:gd name="T37" fmla="*/ 2 h 6"/>
                  <a:gd name="T38" fmla="*/ 13 w 13"/>
                  <a:gd name="T39" fmla="*/ 2 h 6"/>
                  <a:gd name="T40" fmla="*/ 13 w 13"/>
                  <a:gd name="T41" fmla="*/ 1 h 6"/>
                  <a:gd name="T42" fmla="*/ 13 w 13"/>
                  <a:gd name="T43" fmla="*/ 0 h 6"/>
                  <a:gd name="T44" fmla="*/ 13 w 13"/>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3" h="6">
                    <a:moveTo>
                      <a:pt x="13" y="0"/>
                    </a:moveTo>
                    <a:lnTo>
                      <a:pt x="13" y="0"/>
                    </a:lnTo>
                    <a:lnTo>
                      <a:pt x="8" y="0"/>
                    </a:lnTo>
                    <a:lnTo>
                      <a:pt x="6" y="0"/>
                    </a:lnTo>
                    <a:lnTo>
                      <a:pt x="4" y="1"/>
                    </a:lnTo>
                    <a:lnTo>
                      <a:pt x="1" y="3"/>
                    </a:lnTo>
                    <a:lnTo>
                      <a:pt x="0" y="6"/>
                    </a:lnTo>
                    <a:lnTo>
                      <a:pt x="1" y="6"/>
                    </a:lnTo>
                    <a:lnTo>
                      <a:pt x="3" y="4"/>
                    </a:lnTo>
                    <a:lnTo>
                      <a:pt x="5" y="2"/>
                    </a:lnTo>
                    <a:lnTo>
                      <a:pt x="6" y="2"/>
                    </a:lnTo>
                    <a:lnTo>
                      <a:pt x="8" y="2"/>
                    </a:lnTo>
                    <a:lnTo>
                      <a:pt x="13" y="2"/>
                    </a:lnTo>
                    <a:lnTo>
                      <a:pt x="13"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3" name="Freeform 198">
                <a:extLst>
                  <a:ext uri="{FF2B5EF4-FFF2-40B4-BE49-F238E27FC236}">
                    <a16:creationId xmlns:a16="http://schemas.microsoft.com/office/drawing/2014/main" id="{589F7589-0445-4CC4-83C6-8C63D1AC1B3F}"/>
                  </a:ext>
                </a:extLst>
              </p:cNvPr>
              <p:cNvSpPr>
                <a:spLocks/>
              </p:cNvSpPr>
              <p:nvPr/>
            </p:nvSpPr>
            <p:spPr bwMode="auto">
              <a:xfrm>
                <a:off x="3805" y="1604"/>
                <a:ext cx="42" cy="71"/>
              </a:xfrm>
              <a:custGeom>
                <a:avLst/>
                <a:gdLst>
                  <a:gd name="T0" fmla="*/ 37 w 42"/>
                  <a:gd name="T1" fmla="*/ 2 h 71"/>
                  <a:gd name="T2" fmla="*/ 37 w 42"/>
                  <a:gd name="T3" fmla="*/ 2 h 71"/>
                  <a:gd name="T4" fmla="*/ 1 w 42"/>
                  <a:gd name="T5" fmla="*/ 68 h 71"/>
                  <a:gd name="T6" fmla="*/ 1 w 42"/>
                  <a:gd name="T7" fmla="*/ 68 h 71"/>
                  <a:gd name="T8" fmla="*/ 0 w 42"/>
                  <a:gd name="T9" fmla="*/ 70 h 71"/>
                  <a:gd name="T10" fmla="*/ 1 w 42"/>
                  <a:gd name="T11" fmla="*/ 71 h 71"/>
                  <a:gd name="T12" fmla="*/ 2 w 42"/>
                  <a:gd name="T13" fmla="*/ 71 h 71"/>
                  <a:gd name="T14" fmla="*/ 4 w 42"/>
                  <a:gd name="T15" fmla="*/ 70 h 71"/>
                  <a:gd name="T16" fmla="*/ 4 w 42"/>
                  <a:gd name="T17" fmla="*/ 70 h 71"/>
                  <a:gd name="T18" fmla="*/ 42 w 42"/>
                  <a:gd name="T19" fmla="*/ 4 h 71"/>
                  <a:gd name="T20" fmla="*/ 42 w 42"/>
                  <a:gd name="T21" fmla="*/ 4 h 71"/>
                  <a:gd name="T22" fmla="*/ 42 w 42"/>
                  <a:gd name="T23" fmla="*/ 2 h 71"/>
                  <a:gd name="T24" fmla="*/ 41 w 42"/>
                  <a:gd name="T25" fmla="*/ 1 h 71"/>
                  <a:gd name="T26" fmla="*/ 39 w 42"/>
                  <a:gd name="T27" fmla="*/ 0 h 71"/>
                  <a:gd name="T28" fmla="*/ 37 w 42"/>
                  <a:gd name="T29" fmla="*/ 2 h 71"/>
                  <a:gd name="T30" fmla="*/ 37 w 42"/>
                  <a:gd name="T31" fmla="*/ 2 h 7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2" h="71">
                    <a:moveTo>
                      <a:pt x="37" y="2"/>
                    </a:moveTo>
                    <a:lnTo>
                      <a:pt x="37" y="2"/>
                    </a:lnTo>
                    <a:lnTo>
                      <a:pt x="1" y="68"/>
                    </a:lnTo>
                    <a:lnTo>
                      <a:pt x="0" y="70"/>
                    </a:lnTo>
                    <a:lnTo>
                      <a:pt x="1" y="71"/>
                    </a:lnTo>
                    <a:lnTo>
                      <a:pt x="2" y="71"/>
                    </a:lnTo>
                    <a:lnTo>
                      <a:pt x="4" y="70"/>
                    </a:lnTo>
                    <a:lnTo>
                      <a:pt x="42" y="4"/>
                    </a:lnTo>
                    <a:lnTo>
                      <a:pt x="42" y="2"/>
                    </a:lnTo>
                    <a:lnTo>
                      <a:pt x="41" y="1"/>
                    </a:lnTo>
                    <a:lnTo>
                      <a:pt x="39" y="0"/>
                    </a:lnTo>
                    <a:lnTo>
                      <a:pt x="37"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4" name="Freeform 199">
                <a:extLst>
                  <a:ext uri="{FF2B5EF4-FFF2-40B4-BE49-F238E27FC236}">
                    <a16:creationId xmlns:a16="http://schemas.microsoft.com/office/drawing/2014/main" id="{08FBE4B4-B81F-41D5-80FD-C4AF3808046B}"/>
                  </a:ext>
                </a:extLst>
              </p:cNvPr>
              <p:cNvSpPr>
                <a:spLocks/>
              </p:cNvSpPr>
              <p:nvPr/>
            </p:nvSpPr>
            <p:spPr bwMode="auto">
              <a:xfrm>
                <a:off x="3885" y="1412"/>
                <a:ext cx="73" cy="126"/>
              </a:xfrm>
              <a:custGeom>
                <a:avLst/>
                <a:gdLst>
                  <a:gd name="T0" fmla="*/ 72 w 73"/>
                  <a:gd name="T1" fmla="*/ 0 h 126"/>
                  <a:gd name="T2" fmla="*/ 72 w 73"/>
                  <a:gd name="T3" fmla="*/ 0 h 126"/>
                  <a:gd name="T4" fmla="*/ 65 w 73"/>
                  <a:gd name="T5" fmla="*/ 15 h 126"/>
                  <a:gd name="T6" fmla="*/ 57 w 73"/>
                  <a:gd name="T7" fmla="*/ 29 h 126"/>
                  <a:gd name="T8" fmla="*/ 57 w 73"/>
                  <a:gd name="T9" fmla="*/ 29 h 126"/>
                  <a:gd name="T10" fmla="*/ 39 w 73"/>
                  <a:gd name="T11" fmla="*/ 60 h 126"/>
                  <a:gd name="T12" fmla="*/ 39 w 73"/>
                  <a:gd name="T13" fmla="*/ 60 h 126"/>
                  <a:gd name="T14" fmla="*/ 0 w 73"/>
                  <a:gd name="T15" fmla="*/ 122 h 126"/>
                  <a:gd name="T16" fmla="*/ 0 w 73"/>
                  <a:gd name="T17" fmla="*/ 122 h 126"/>
                  <a:gd name="T18" fmla="*/ 0 w 73"/>
                  <a:gd name="T19" fmla="*/ 124 h 126"/>
                  <a:gd name="T20" fmla="*/ 1 w 73"/>
                  <a:gd name="T21" fmla="*/ 126 h 126"/>
                  <a:gd name="T22" fmla="*/ 3 w 73"/>
                  <a:gd name="T23" fmla="*/ 126 h 126"/>
                  <a:gd name="T24" fmla="*/ 4 w 73"/>
                  <a:gd name="T25" fmla="*/ 125 h 126"/>
                  <a:gd name="T26" fmla="*/ 4 w 73"/>
                  <a:gd name="T27" fmla="*/ 125 h 126"/>
                  <a:gd name="T28" fmla="*/ 41 w 73"/>
                  <a:gd name="T29" fmla="*/ 64 h 126"/>
                  <a:gd name="T30" fmla="*/ 57 w 73"/>
                  <a:gd name="T31" fmla="*/ 33 h 126"/>
                  <a:gd name="T32" fmla="*/ 65 w 73"/>
                  <a:gd name="T33" fmla="*/ 17 h 126"/>
                  <a:gd name="T34" fmla="*/ 73 w 73"/>
                  <a:gd name="T35" fmla="*/ 2 h 126"/>
                  <a:gd name="T36" fmla="*/ 73 w 73"/>
                  <a:gd name="T37" fmla="*/ 2 h 126"/>
                  <a:gd name="T38" fmla="*/ 72 w 73"/>
                  <a:gd name="T39" fmla="*/ 0 h 126"/>
                  <a:gd name="T40" fmla="*/ 72 w 73"/>
                  <a:gd name="T41" fmla="*/ 0 h 126"/>
                  <a:gd name="T42" fmla="*/ 72 w 73"/>
                  <a:gd name="T43" fmla="*/ 0 h 12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73" h="126">
                    <a:moveTo>
                      <a:pt x="72" y="0"/>
                    </a:moveTo>
                    <a:lnTo>
                      <a:pt x="72" y="0"/>
                    </a:lnTo>
                    <a:lnTo>
                      <a:pt x="65" y="15"/>
                    </a:lnTo>
                    <a:lnTo>
                      <a:pt x="57" y="29"/>
                    </a:lnTo>
                    <a:lnTo>
                      <a:pt x="39" y="60"/>
                    </a:lnTo>
                    <a:lnTo>
                      <a:pt x="0" y="122"/>
                    </a:lnTo>
                    <a:lnTo>
                      <a:pt x="0" y="124"/>
                    </a:lnTo>
                    <a:lnTo>
                      <a:pt x="1" y="126"/>
                    </a:lnTo>
                    <a:lnTo>
                      <a:pt x="3" y="126"/>
                    </a:lnTo>
                    <a:lnTo>
                      <a:pt x="4" y="125"/>
                    </a:lnTo>
                    <a:lnTo>
                      <a:pt x="41" y="64"/>
                    </a:lnTo>
                    <a:lnTo>
                      <a:pt x="57" y="33"/>
                    </a:lnTo>
                    <a:lnTo>
                      <a:pt x="65" y="17"/>
                    </a:lnTo>
                    <a:lnTo>
                      <a:pt x="73" y="2"/>
                    </a:lnTo>
                    <a:lnTo>
                      <a:pt x="7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5" name="Freeform 200">
                <a:extLst>
                  <a:ext uri="{FF2B5EF4-FFF2-40B4-BE49-F238E27FC236}">
                    <a16:creationId xmlns:a16="http://schemas.microsoft.com/office/drawing/2014/main" id="{1A1EEBEB-13D7-402C-BF33-5D1B3ADBCE01}"/>
                  </a:ext>
                </a:extLst>
              </p:cNvPr>
              <p:cNvSpPr>
                <a:spLocks/>
              </p:cNvSpPr>
              <p:nvPr/>
            </p:nvSpPr>
            <p:spPr bwMode="auto">
              <a:xfrm>
                <a:off x="3943" y="1372"/>
                <a:ext cx="11" cy="11"/>
              </a:xfrm>
              <a:custGeom>
                <a:avLst/>
                <a:gdLst>
                  <a:gd name="T0" fmla="*/ 10 w 11"/>
                  <a:gd name="T1" fmla="*/ 7 h 11"/>
                  <a:gd name="T2" fmla="*/ 10 w 11"/>
                  <a:gd name="T3" fmla="*/ 7 h 11"/>
                  <a:gd name="T4" fmla="*/ 5 w 11"/>
                  <a:gd name="T5" fmla="*/ 3 h 11"/>
                  <a:gd name="T6" fmla="*/ 5 w 11"/>
                  <a:gd name="T7" fmla="*/ 3 h 11"/>
                  <a:gd name="T8" fmla="*/ 1 w 11"/>
                  <a:gd name="T9" fmla="*/ 0 h 11"/>
                  <a:gd name="T10" fmla="*/ 1 w 11"/>
                  <a:gd name="T11" fmla="*/ 0 h 11"/>
                  <a:gd name="T12" fmla="*/ 0 w 11"/>
                  <a:gd name="T13" fmla="*/ 0 h 11"/>
                  <a:gd name="T14" fmla="*/ 0 w 11"/>
                  <a:gd name="T15" fmla="*/ 1 h 11"/>
                  <a:gd name="T16" fmla="*/ 0 w 11"/>
                  <a:gd name="T17" fmla="*/ 1 h 11"/>
                  <a:gd name="T18" fmla="*/ 4 w 11"/>
                  <a:gd name="T19" fmla="*/ 5 h 11"/>
                  <a:gd name="T20" fmla="*/ 4 w 11"/>
                  <a:gd name="T21" fmla="*/ 5 h 11"/>
                  <a:gd name="T22" fmla="*/ 7 w 11"/>
                  <a:gd name="T23" fmla="*/ 10 h 11"/>
                  <a:gd name="T24" fmla="*/ 7 w 11"/>
                  <a:gd name="T25" fmla="*/ 10 h 11"/>
                  <a:gd name="T26" fmla="*/ 8 w 11"/>
                  <a:gd name="T27" fmla="*/ 11 h 11"/>
                  <a:gd name="T28" fmla="*/ 9 w 11"/>
                  <a:gd name="T29" fmla="*/ 11 h 11"/>
                  <a:gd name="T30" fmla="*/ 11 w 11"/>
                  <a:gd name="T31" fmla="*/ 10 h 11"/>
                  <a:gd name="T32" fmla="*/ 11 w 11"/>
                  <a:gd name="T33" fmla="*/ 9 h 11"/>
                  <a:gd name="T34" fmla="*/ 10 w 11"/>
                  <a:gd name="T35" fmla="*/ 7 h 11"/>
                  <a:gd name="T36" fmla="*/ 10 w 11"/>
                  <a:gd name="T37" fmla="*/ 7 h 1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 h="11">
                    <a:moveTo>
                      <a:pt x="10" y="7"/>
                    </a:moveTo>
                    <a:lnTo>
                      <a:pt x="10" y="7"/>
                    </a:lnTo>
                    <a:lnTo>
                      <a:pt x="5" y="3"/>
                    </a:lnTo>
                    <a:lnTo>
                      <a:pt x="1" y="0"/>
                    </a:lnTo>
                    <a:lnTo>
                      <a:pt x="0" y="0"/>
                    </a:lnTo>
                    <a:lnTo>
                      <a:pt x="0" y="1"/>
                    </a:lnTo>
                    <a:lnTo>
                      <a:pt x="4" y="5"/>
                    </a:lnTo>
                    <a:lnTo>
                      <a:pt x="7" y="10"/>
                    </a:lnTo>
                    <a:lnTo>
                      <a:pt x="8" y="11"/>
                    </a:lnTo>
                    <a:lnTo>
                      <a:pt x="9" y="11"/>
                    </a:lnTo>
                    <a:lnTo>
                      <a:pt x="11" y="10"/>
                    </a:lnTo>
                    <a:lnTo>
                      <a:pt x="11" y="9"/>
                    </a:lnTo>
                    <a:lnTo>
                      <a:pt x="10"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6" name="Freeform 201">
                <a:extLst>
                  <a:ext uri="{FF2B5EF4-FFF2-40B4-BE49-F238E27FC236}">
                    <a16:creationId xmlns:a16="http://schemas.microsoft.com/office/drawing/2014/main" id="{DE5C73FE-FDE9-4875-8A73-920C2F336DCF}"/>
                  </a:ext>
                </a:extLst>
              </p:cNvPr>
              <p:cNvSpPr>
                <a:spLocks/>
              </p:cNvSpPr>
              <p:nvPr/>
            </p:nvSpPr>
            <p:spPr bwMode="auto">
              <a:xfrm>
                <a:off x="3944" y="1385"/>
                <a:ext cx="8" cy="3"/>
              </a:xfrm>
              <a:custGeom>
                <a:avLst/>
                <a:gdLst>
                  <a:gd name="T0" fmla="*/ 7 w 8"/>
                  <a:gd name="T1" fmla="*/ 0 h 3"/>
                  <a:gd name="T2" fmla="*/ 7 w 8"/>
                  <a:gd name="T3" fmla="*/ 0 h 3"/>
                  <a:gd name="T4" fmla="*/ 4 w 8"/>
                  <a:gd name="T5" fmla="*/ 1 h 3"/>
                  <a:gd name="T6" fmla="*/ 0 w 8"/>
                  <a:gd name="T7" fmla="*/ 2 h 3"/>
                  <a:gd name="T8" fmla="*/ 0 w 8"/>
                  <a:gd name="T9" fmla="*/ 2 h 3"/>
                  <a:gd name="T10" fmla="*/ 0 w 8"/>
                  <a:gd name="T11" fmla="*/ 3 h 3"/>
                  <a:gd name="T12" fmla="*/ 1 w 8"/>
                  <a:gd name="T13" fmla="*/ 3 h 3"/>
                  <a:gd name="T14" fmla="*/ 1 w 8"/>
                  <a:gd name="T15" fmla="*/ 3 h 3"/>
                  <a:gd name="T16" fmla="*/ 4 w 8"/>
                  <a:gd name="T17" fmla="*/ 2 h 3"/>
                  <a:gd name="T18" fmla="*/ 7 w 8"/>
                  <a:gd name="T19" fmla="*/ 2 h 3"/>
                  <a:gd name="T20" fmla="*/ 7 w 8"/>
                  <a:gd name="T21" fmla="*/ 2 h 3"/>
                  <a:gd name="T22" fmla="*/ 8 w 8"/>
                  <a:gd name="T23" fmla="*/ 1 h 3"/>
                  <a:gd name="T24" fmla="*/ 8 w 8"/>
                  <a:gd name="T25" fmla="*/ 0 h 3"/>
                  <a:gd name="T26" fmla="*/ 7 w 8"/>
                  <a:gd name="T27" fmla="*/ 0 h 3"/>
                  <a:gd name="T28" fmla="*/ 7 w 8"/>
                  <a:gd name="T29" fmla="*/ 0 h 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8" h="3">
                    <a:moveTo>
                      <a:pt x="7" y="0"/>
                    </a:moveTo>
                    <a:lnTo>
                      <a:pt x="7" y="0"/>
                    </a:lnTo>
                    <a:lnTo>
                      <a:pt x="4" y="1"/>
                    </a:lnTo>
                    <a:lnTo>
                      <a:pt x="0" y="2"/>
                    </a:lnTo>
                    <a:lnTo>
                      <a:pt x="0" y="3"/>
                    </a:lnTo>
                    <a:lnTo>
                      <a:pt x="1" y="3"/>
                    </a:lnTo>
                    <a:lnTo>
                      <a:pt x="4" y="2"/>
                    </a:lnTo>
                    <a:lnTo>
                      <a:pt x="7" y="2"/>
                    </a:lnTo>
                    <a:lnTo>
                      <a:pt x="8" y="1"/>
                    </a:lnTo>
                    <a:lnTo>
                      <a:pt x="8" y="0"/>
                    </a:lnTo>
                    <a:lnTo>
                      <a:pt x="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7" name="Freeform 202">
                <a:extLst>
                  <a:ext uri="{FF2B5EF4-FFF2-40B4-BE49-F238E27FC236}">
                    <a16:creationId xmlns:a16="http://schemas.microsoft.com/office/drawing/2014/main" id="{F619F88E-B600-41CD-9237-F09447882BD3}"/>
                  </a:ext>
                </a:extLst>
              </p:cNvPr>
              <p:cNvSpPr>
                <a:spLocks/>
              </p:cNvSpPr>
              <p:nvPr/>
            </p:nvSpPr>
            <p:spPr bwMode="auto">
              <a:xfrm>
                <a:off x="3958" y="1365"/>
                <a:ext cx="10" cy="16"/>
              </a:xfrm>
              <a:custGeom>
                <a:avLst/>
                <a:gdLst>
                  <a:gd name="T0" fmla="*/ 2 w 10"/>
                  <a:gd name="T1" fmla="*/ 16 h 16"/>
                  <a:gd name="T2" fmla="*/ 2 w 10"/>
                  <a:gd name="T3" fmla="*/ 16 h 16"/>
                  <a:gd name="T4" fmla="*/ 7 w 10"/>
                  <a:gd name="T5" fmla="*/ 9 h 16"/>
                  <a:gd name="T6" fmla="*/ 10 w 10"/>
                  <a:gd name="T7" fmla="*/ 1 h 16"/>
                  <a:gd name="T8" fmla="*/ 10 w 10"/>
                  <a:gd name="T9" fmla="*/ 1 h 16"/>
                  <a:gd name="T10" fmla="*/ 10 w 10"/>
                  <a:gd name="T11" fmla="*/ 0 h 16"/>
                  <a:gd name="T12" fmla="*/ 9 w 10"/>
                  <a:gd name="T13" fmla="*/ 0 h 16"/>
                  <a:gd name="T14" fmla="*/ 9 w 10"/>
                  <a:gd name="T15" fmla="*/ 0 h 16"/>
                  <a:gd name="T16" fmla="*/ 9 w 10"/>
                  <a:gd name="T17" fmla="*/ 0 h 16"/>
                  <a:gd name="T18" fmla="*/ 0 w 10"/>
                  <a:gd name="T19" fmla="*/ 15 h 16"/>
                  <a:gd name="T20" fmla="*/ 0 w 10"/>
                  <a:gd name="T21" fmla="*/ 15 h 16"/>
                  <a:gd name="T22" fmla="*/ 0 w 10"/>
                  <a:gd name="T23" fmla="*/ 15 h 16"/>
                  <a:gd name="T24" fmla="*/ 0 w 10"/>
                  <a:gd name="T25" fmla="*/ 16 h 16"/>
                  <a:gd name="T26" fmla="*/ 1 w 10"/>
                  <a:gd name="T27" fmla="*/ 16 h 16"/>
                  <a:gd name="T28" fmla="*/ 2 w 10"/>
                  <a:gd name="T29" fmla="*/ 16 h 16"/>
                  <a:gd name="T30" fmla="*/ 2 w 10"/>
                  <a:gd name="T31" fmla="*/ 16 h 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0" h="16">
                    <a:moveTo>
                      <a:pt x="2" y="16"/>
                    </a:moveTo>
                    <a:lnTo>
                      <a:pt x="2" y="16"/>
                    </a:lnTo>
                    <a:lnTo>
                      <a:pt x="7" y="9"/>
                    </a:lnTo>
                    <a:lnTo>
                      <a:pt x="10" y="1"/>
                    </a:lnTo>
                    <a:lnTo>
                      <a:pt x="10" y="0"/>
                    </a:lnTo>
                    <a:lnTo>
                      <a:pt x="9" y="0"/>
                    </a:lnTo>
                    <a:lnTo>
                      <a:pt x="0" y="15"/>
                    </a:lnTo>
                    <a:lnTo>
                      <a:pt x="0" y="16"/>
                    </a:lnTo>
                    <a:lnTo>
                      <a:pt x="1" y="16"/>
                    </a:lnTo>
                    <a:lnTo>
                      <a:pt x="2"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8" name="Freeform 203">
                <a:extLst>
                  <a:ext uri="{FF2B5EF4-FFF2-40B4-BE49-F238E27FC236}">
                    <a16:creationId xmlns:a16="http://schemas.microsoft.com/office/drawing/2014/main" id="{24082C36-8274-4201-9D72-390F102FCFD0}"/>
                  </a:ext>
                </a:extLst>
              </p:cNvPr>
              <p:cNvSpPr>
                <a:spLocks/>
              </p:cNvSpPr>
              <p:nvPr/>
            </p:nvSpPr>
            <p:spPr bwMode="auto">
              <a:xfrm>
                <a:off x="3960" y="1385"/>
                <a:ext cx="15" cy="7"/>
              </a:xfrm>
              <a:custGeom>
                <a:avLst/>
                <a:gdLst>
                  <a:gd name="T0" fmla="*/ 1 w 15"/>
                  <a:gd name="T1" fmla="*/ 1 h 7"/>
                  <a:gd name="T2" fmla="*/ 1 w 15"/>
                  <a:gd name="T3" fmla="*/ 1 h 7"/>
                  <a:gd name="T4" fmla="*/ 8 w 15"/>
                  <a:gd name="T5" fmla="*/ 5 h 7"/>
                  <a:gd name="T6" fmla="*/ 14 w 15"/>
                  <a:gd name="T7" fmla="*/ 7 h 7"/>
                  <a:gd name="T8" fmla="*/ 14 w 15"/>
                  <a:gd name="T9" fmla="*/ 7 h 7"/>
                  <a:gd name="T10" fmla="*/ 15 w 15"/>
                  <a:gd name="T11" fmla="*/ 7 h 7"/>
                  <a:gd name="T12" fmla="*/ 15 w 15"/>
                  <a:gd name="T13" fmla="*/ 6 h 7"/>
                  <a:gd name="T14" fmla="*/ 15 w 15"/>
                  <a:gd name="T15" fmla="*/ 6 h 7"/>
                  <a:gd name="T16" fmla="*/ 1 w 15"/>
                  <a:gd name="T17" fmla="*/ 0 h 7"/>
                  <a:gd name="T18" fmla="*/ 1 w 15"/>
                  <a:gd name="T19" fmla="*/ 0 h 7"/>
                  <a:gd name="T20" fmla="*/ 0 w 15"/>
                  <a:gd name="T21" fmla="*/ 1 h 7"/>
                  <a:gd name="T22" fmla="*/ 1 w 15"/>
                  <a:gd name="T23" fmla="*/ 1 h 7"/>
                  <a:gd name="T24" fmla="*/ 1 w 15"/>
                  <a:gd name="T25" fmla="*/ 1 h 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5" h="7">
                    <a:moveTo>
                      <a:pt x="1" y="1"/>
                    </a:moveTo>
                    <a:lnTo>
                      <a:pt x="1" y="1"/>
                    </a:lnTo>
                    <a:lnTo>
                      <a:pt x="8" y="5"/>
                    </a:lnTo>
                    <a:lnTo>
                      <a:pt x="14" y="7"/>
                    </a:lnTo>
                    <a:lnTo>
                      <a:pt x="15" y="7"/>
                    </a:lnTo>
                    <a:lnTo>
                      <a:pt x="15" y="6"/>
                    </a:lnTo>
                    <a:lnTo>
                      <a:pt x="1" y="0"/>
                    </a:lnTo>
                    <a:lnTo>
                      <a:pt x="0" y="1"/>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69" name="Freeform 204">
                <a:extLst>
                  <a:ext uri="{FF2B5EF4-FFF2-40B4-BE49-F238E27FC236}">
                    <a16:creationId xmlns:a16="http://schemas.microsoft.com/office/drawing/2014/main" id="{00785A5D-8D30-4377-9B1A-F3C54EC7EA79}"/>
                  </a:ext>
                </a:extLst>
              </p:cNvPr>
              <p:cNvSpPr>
                <a:spLocks/>
              </p:cNvSpPr>
              <p:nvPr/>
            </p:nvSpPr>
            <p:spPr bwMode="auto">
              <a:xfrm>
                <a:off x="3959" y="1389"/>
                <a:ext cx="5" cy="8"/>
              </a:xfrm>
              <a:custGeom>
                <a:avLst/>
                <a:gdLst>
                  <a:gd name="T0" fmla="*/ 0 w 5"/>
                  <a:gd name="T1" fmla="*/ 1 h 8"/>
                  <a:gd name="T2" fmla="*/ 0 w 5"/>
                  <a:gd name="T3" fmla="*/ 1 h 8"/>
                  <a:gd name="T4" fmla="*/ 1 w 5"/>
                  <a:gd name="T5" fmla="*/ 4 h 8"/>
                  <a:gd name="T6" fmla="*/ 3 w 5"/>
                  <a:gd name="T7" fmla="*/ 8 h 8"/>
                  <a:gd name="T8" fmla="*/ 3 w 5"/>
                  <a:gd name="T9" fmla="*/ 8 h 8"/>
                  <a:gd name="T10" fmla="*/ 5 w 5"/>
                  <a:gd name="T11" fmla="*/ 8 h 8"/>
                  <a:gd name="T12" fmla="*/ 5 w 5"/>
                  <a:gd name="T13" fmla="*/ 7 h 8"/>
                  <a:gd name="T14" fmla="*/ 5 w 5"/>
                  <a:gd name="T15" fmla="*/ 7 h 8"/>
                  <a:gd name="T16" fmla="*/ 2 w 5"/>
                  <a:gd name="T17" fmla="*/ 4 h 8"/>
                  <a:gd name="T18" fmla="*/ 0 w 5"/>
                  <a:gd name="T19" fmla="*/ 0 h 8"/>
                  <a:gd name="T20" fmla="*/ 0 w 5"/>
                  <a:gd name="T21" fmla="*/ 0 h 8"/>
                  <a:gd name="T22" fmla="*/ 0 w 5"/>
                  <a:gd name="T23" fmla="*/ 0 h 8"/>
                  <a:gd name="T24" fmla="*/ 0 w 5"/>
                  <a:gd name="T25" fmla="*/ 1 h 8"/>
                  <a:gd name="T26" fmla="*/ 0 w 5"/>
                  <a:gd name="T27" fmla="*/ 1 h 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 h="8">
                    <a:moveTo>
                      <a:pt x="0" y="1"/>
                    </a:moveTo>
                    <a:lnTo>
                      <a:pt x="0" y="1"/>
                    </a:lnTo>
                    <a:lnTo>
                      <a:pt x="1" y="4"/>
                    </a:lnTo>
                    <a:lnTo>
                      <a:pt x="3" y="8"/>
                    </a:lnTo>
                    <a:lnTo>
                      <a:pt x="5" y="8"/>
                    </a:lnTo>
                    <a:lnTo>
                      <a:pt x="5" y="7"/>
                    </a:lnTo>
                    <a:lnTo>
                      <a:pt x="2" y="4"/>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0" name="Freeform 205">
                <a:extLst>
                  <a:ext uri="{FF2B5EF4-FFF2-40B4-BE49-F238E27FC236}">
                    <a16:creationId xmlns:a16="http://schemas.microsoft.com/office/drawing/2014/main" id="{68BC86F8-C0DD-41B7-A0B8-4F5FF211BA0A}"/>
                  </a:ext>
                </a:extLst>
              </p:cNvPr>
              <p:cNvSpPr>
                <a:spLocks/>
              </p:cNvSpPr>
              <p:nvPr/>
            </p:nvSpPr>
            <p:spPr bwMode="auto">
              <a:xfrm>
                <a:off x="3944" y="1389"/>
                <a:ext cx="12" cy="16"/>
              </a:xfrm>
              <a:custGeom>
                <a:avLst/>
                <a:gdLst>
                  <a:gd name="T0" fmla="*/ 9 w 12"/>
                  <a:gd name="T1" fmla="*/ 1 h 16"/>
                  <a:gd name="T2" fmla="*/ 9 w 12"/>
                  <a:gd name="T3" fmla="*/ 1 h 16"/>
                  <a:gd name="T4" fmla="*/ 4 w 12"/>
                  <a:gd name="T5" fmla="*/ 7 h 16"/>
                  <a:gd name="T6" fmla="*/ 0 w 12"/>
                  <a:gd name="T7" fmla="*/ 14 h 16"/>
                  <a:gd name="T8" fmla="*/ 0 w 12"/>
                  <a:gd name="T9" fmla="*/ 14 h 16"/>
                  <a:gd name="T10" fmla="*/ 0 w 12"/>
                  <a:gd name="T11" fmla="*/ 15 h 16"/>
                  <a:gd name="T12" fmla="*/ 1 w 12"/>
                  <a:gd name="T13" fmla="*/ 16 h 16"/>
                  <a:gd name="T14" fmla="*/ 2 w 12"/>
                  <a:gd name="T15" fmla="*/ 16 h 16"/>
                  <a:gd name="T16" fmla="*/ 3 w 12"/>
                  <a:gd name="T17" fmla="*/ 16 h 16"/>
                  <a:gd name="T18" fmla="*/ 3 w 12"/>
                  <a:gd name="T19" fmla="*/ 16 h 16"/>
                  <a:gd name="T20" fmla="*/ 6 w 12"/>
                  <a:gd name="T21" fmla="*/ 9 h 16"/>
                  <a:gd name="T22" fmla="*/ 11 w 12"/>
                  <a:gd name="T23" fmla="*/ 3 h 16"/>
                  <a:gd name="T24" fmla="*/ 11 w 12"/>
                  <a:gd name="T25" fmla="*/ 3 h 16"/>
                  <a:gd name="T26" fmla="*/ 12 w 12"/>
                  <a:gd name="T27" fmla="*/ 2 h 16"/>
                  <a:gd name="T28" fmla="*/ 11 w 12"/>
                  <a:gd name="T29" fmla="*/ 1 h 16"/>
                  <a:gd name="T30" fmla="*/ 10 w 12"/>
                  <a:gd name="T31" fmla="*/ 0 h 16"/>
                  <a:gd name="T32" fmla="*/ 9 w 12"/>
                  <a:gd name="T33" fmla="*/ 1 h 16"/>
                  <a:gd name="T34" fmla="*/ 9 w 12"/>
                  <a:gd name="T35" fmla="*/ 1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2" h="16">
                    <a:moveTo>
                      <a:pt x="9" y="1"/>
                    </a:moveTo>
                    <a:lnTo>
                      <a:pt x="9" y="1"/>
                    </a:lnTo>
                    <a:lnTo>
                      <a:pt x="4" y="7"/>
                    </a:lnTo>
                    <a:lnTo>
                      <a:pt x="0" y="14"/>
                    </a:lnTo>
                    <a:lnTo>
                      <a:pt x="0" y="15"/>
                    </a:lnTo>
                    <a:lnTo>
                      <a:pt x="1" y="16"/>
                    </a:lnTo>
                    <a:lnTo>
                      <a:pt x="2" y="16"/>
                    </a:lnTo>
                    <a:lnTo>
                      <a:pt x="3" y="16"/>
                    </a:lnTo>
                    <a:lnTo>
                      <a:pt x="6" y="9"/>
                    </a:lnTo>
                    <a:lnTo>
                      <a:pt x="11" y="3"/>
                    </a:lnTo>
                    <a:lnTo>
                      <a:pt x="12" y="2"/>
                    </a:lnTo>
                    <a:lnTo>
                      <a:pt x="11" y="1"/>
                    </a:lnTo>
                    <a:lnTo>
                      <a:pt x="10" y="0"/>
                    </a:lnTo>
                    <a:lnTo>
                      <a:pt x="9"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1" name="Freeform 206">
                <a:extLst>
                  <a:ext uri="{FF2B5EF4-FFF2-40B4-BE49-F238E27FC236}">
                    <a16:creationId xmlns:a16="http://schemas.microsoft.com/office/drawing/2014/main" id="{1D06CADA-1144-4123-B24C-B9A29F057053}"/>
                  </a:ext>
                </a:extLst>
              </p:cNvPr>
              <p:cNvSpPr>
                <a:spLocks/>
              </p:cNvSpPr>
              <p:nvPr/>
            </p:nvSpPr>
            <p:spPr bwMode="auto">
              <a:xfrm>
                <a:off x="3991" y="1368"/>
                <a:ext cx="16" cy="7"/>
              </a:xfrm>
              <a:custGeom>
                <a:avLst/>
                <a:gdLst>
                  <a:gd name="T0" fmla="*/ 2 w 16"/>
                  <a:gd name="T1" fmla="*/ 7 h 7"/>
                  <a:gd name="T2" fmla="*/ 2 w 16"/>
                  <a:gd name="T3" fmla="*/ 7 h 7"/>
                  <a:gd name="T4" fmla="*/ 9 w 16"/>
                  <a:gd name="T5" fmla="*/ 5 h 7"/>
                  <a:gd name="T6" fmla="*/ 15 w 16"/>
                  <a:gd name="T7" fmla="*/ 1 h 7"/>
                  <a:gd name="T8" fmla="*/ 15 w 16"/>
                  <a:gd name="T9" fmla="*/ 1 h 7"/>
                  <a:gd name="T10" fmla="*/ 16 w 16"/>
                  <a:gd name="T11" fmla="*/ 0 h 7"/>
                  <a:gd name="T12" fmla="*/ 14 w 16"/>
                  <a:gd name="T13" fmla="*/ 0 h 7"/>
                  <a:gd name="T14" fmla="*/ 14 w 16"/>
                  <a:gd name="T15" fmla="*/ 0 h 7"/>
                  <a:gd name="T16" fmla="*/ 1 w 16"/>
                  <a:gd name="T17" fmla="*/ 5 h 7"/>
                  <a:gd name="T18" fmla="*/ 1 w 16"/>
                  <a:gd name="T19" fmla="*/ 5 h 7"/>
                  <a:gd name="T20" fmla="*/ 0 w 16"/>
                  <a:gd name="T21" fmla="*/ 6 h 7"/>
                  <a:gd name="T22" fmla="*/ 0 w 16"/>
                  <a:gd name="T23" fmla="*/ 7 h 7"/>
                  <a:gd name="T24" fmla="*/ 1 w 16"/>
                  <a:gd name="T25" fmla="*/ 7 h 7"/>
                  <a:gd name="T26" fmla="*/ 2 w 16"/>
                  <a:gd name="T27" fmla="*/ 7 h 7"/>
                  <a:gd name="T28" fmla="*/ 2 w 16"/>
                  <a:gd name="T29" fmla="*/ 7 h 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 h="7">
                    <a:moveTo>
                      <a:pt x="2" y="7"/>
                    </a:moveTo>
                    <a:lnTo>
                      <a:pt x="2" y="7"/>
                    </a:lnTo>
                    <a:lnTo>
                      <a:pt x="9" y="5"/>
                    </a:lnTo>
                    <a:lnTo>
                      <a:pt x="15" y="1"/>
                    </a:lnTo>
                    <a:lnTo>
                      <a:pt x="16" y="0"/>
                    </a:lnTo>
                    <a:lnTo>
                      <a:pt x="14" y="0"/>
                    </a:lnTo>
                    <a:lnTo>
                      <a:pt x="1" y="5"/>
                    </a:lnTo>
                    <a:lnTo>
                      <a:pt x="0" y="6"/>
                    </a:lnTo>
                    <a:lnTo>
                      <a:pt x="0" y="7"/>
                    </a:lnTo>
                    <a:lnTo>
                      <a:pt x="1" y="7"/>
                    </a:lnTo>
                    <a:lnTo>
                      <a:pt x="2"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2" name="Freeform 207">
                <a:extLst>
                  <a:ext uri="{FF2B5EF4-FFF2-40B4-BE49-F238E27FC236}">
                    <a16:creationId xmlns:a16="http://schemas.microsoft.com/office/drawing/2014/main" id="{6516FD9C-019C-4805-BB36-9262710D1668}"/>
                  </a:ext>
                </a:extLst>
              </p:cNvPr>
              <p:cNvSpPr>
                <a:spLocks/>
              </p:cNvSpPr>
              <p:nvPr/>
            </p:nvSpPr>
            <p:spPr bwMode="auto">
              <a:xfrm>
                <a:off x="3989" y="1355"/>
                <a:ext cx="5" cy="15"/>
              </a:xfrm>
              <a:custGeom>
                <a:avLst/>
                <a:gdLst>
                  <a:gd name="T0" fmla="*/ 3 w 5"/>
                  <a:gd name="T1" fmla="*/ 14 h 15"/>
                  <a:gd name="T2" fmla="*/ 3 w 5"/>
                  <a:gd name="T3" fmla="*/ 14 h 15"/>
                  <a:gd name="T4" fmla="*/ 5 w 5"/>
                  <a:gd name="T5" fmla="*/ 8 h 15"/>
                  <a:gd name="T6" fmla="*/ 5 w 5"/>
                  <a:gd name="T7" fmla="*/ 1 h 15"/>
                  <a:gd name="T8" fmla="*/ 5 w 5"/>
                  <a:gd name="T9" fmla="*/ 1 h 15"/>
                  <a:gd name="T10" fmla="*/ 5 w 5"/>
                  <a:gd name="T11" fmla="*/ 0 h 15"/>
                  <a:gd name="T12" fmla="*/ 4 w 5"/>
                  <a:gd name="T13" fmla="*/ 0 h 15"/>
                  <a:gd name="T14" fmla="*/ 2 w 5"/>
                  <a:gd name="T15" fmla="*/ 0 h 15"/>
                  <a:gd name="T16" fmla="*/ 2 w 5"/>
                  <a:gd name="T17" fmla="*/ 1 h 15"/>
                  <a:gd name="T18" fmla="*/ 2 w 5"/>
                  <a:gd name="T19" fmla="*/ 1 h 15"/>
                  <a:gd name="T20" fmla="*/ 1 w 5"/>
                  <a:gd name="T21" fmla="*/ 8 h 15"/>
                  <a:gd name="T22" fmla="*/ 0 w 5"/>
                  <a:gd name="T23" fmla="*/ 13 h 15"/>
                  <a:gd name="T24" fmla="*/ 0 w 5"/>
                  <a:gd name="T25" fmla="*/ 13 h 15"/>
                  <a:gd name="T26" fmla="*/ 0 w 5"/>
                  <a:gd name="T27" fmla="*/ 15 h 15"/>
                  <a:gd name="T28" fmla="*/ 1 w 5"/>
                  <a:gd name="T29" fmla="*/ 15 h 15"/>
                  <a:gd name="T30" fmla="*/ 2 w 5"/>
                  <a:gd name="T31" fmla="*/ 15 h 15"/>
                  <a:gd name="T32" fmla="*/ 3 w 5"/>
                  <a:gd name="T33" fmla="*/ 14 h 15"/>
                  <a:gd name="T34" fmla="*/ 3 w 5"/>
                  <a:gd name="T35" fmla="*/ 14 h 1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 h="15">
                    <a:moveTo>
                      <a:pt x="3" y="14"/>
                    </a:moveTo>
                    <a:lnTo>
                      <a:pt x="3" y="14"/>
                    </a:lnTo>
                    <a:lnTo>
                      <a:pt x="5" y="8"/>
                    </a:lnTo>
                    <a:lnTo>
                      <a:pt x="5" y="1"/>
                    </a:lnTo>
                    <a:lnTo>
                      <a:pt x="5" y="0"/>
                    </a:lnTo>
                    <a:lnTo>
                      <a:pt x="4" y="0"/>
                    </a:lnTo>
                    <a:lnTo>
                      <a:pt x="2" y="0"/>
                    </a:lnTo>
                    <a:lnTo>
                      <a:pt x="2" y="1"/>
                    </a:lnTo>
                    <a:lnTo>
                      <a:pt x="1" y="8"/>
                    </a:lnTo>
                    <a:lnTo>
                      <a:pt x="0" y="13"/>
                    </a:lnTo>
                    <a:lnTo>
                      <a:pt x="0" y="15"/>
                    </a:lnTo>
                    <a:lnTo>
                      <a:pt x="1" y="15"/>
                    </a:lnTo>
                    <a:lnTo>
                      <a:pt x="2" y="15"/>
                    </a:lnTo>
                    <a:lnTo>
                      <a:pt x="3"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3" name="Freeform 208">
                <a:extLst>
                  <a:ext uri="{FF2B5EF4-FFF2-40B4-BE49-F238E27FC236}">
                    <a16:creationId xmlns:a16="http://schemas.microsoft.com/office/drawing/2014/main" id="{169E13EC-EC82-496A-958D-A4F851FB1C93}"/>
                  </a:ext>
                </a:extLst>
              </p:cNvPr>
              <p:cNvSpPr>
                <a:spLocks/>
              </p:cNvSpPr>
              <p:nvPr/>
            </p:nvSpPr>
            <p:spPr bwMode="auto">
              <a:xfrm>
                <a:off x="3979" y="1369"/>
                <a:ext cx="6" cy="4"/>
              </a:xfrm>
              <a:custGeom>
                <a:avLst/>
                <a:gdLst>
                  <a:gd name="T0" fmla="*/ 6 w 6"/>
                  <a:gd name="T1" fmla="*/ 3 h 4"/>
                  <a:gd name="T2" fmla="*/ 6 w 6"/>
                  <a:gd name="T3" fmla="*/ 3 h 4"/>
                  <a:gd name="T4" fmla="*/ 0 w 6"/>
                  <a:gd name="T5" fmla="*/ 0 h 4"/>
                  <a:gd name="T6" fmla="*/ 0 w 6"/>
                  <a:gd name="T7" fmla="*/ 0 h 4"/>
                  <a:gd name="T8" fmla="*/ 0 w 6"/>
                  <a:gd name="T9" fmla="*/ 0 h 4"/>
                  <a:gd name="T10" fmla="*/ 0 w 6"/>
                  <a:gd name="T11" fmla="*/ 1 h 4"/>
                  <a:gd name="T12" fmla="*/ 0 w 6"/>
                  <a:gd name="T13" fmla="*/ 1 h 4"/>
                  <a:gd name="T14" fmla="*/ 6 w 6"/>
                  <a:gd name="T15" fmla="*/ 4 h 4"/>
                  <a:gd name="T16" fmla="*/ 6 w 6"/>
                  <a:gd name="T17" fmla="*/ 4 h 4"/>
                  <a:gd name="T18" fmla="*/ 6 w 6"/>
                  <a:gd name="T19" fmla="*/ 4 h 4"/>
                  <a:gd name="T20" fmla="*/ 6 w 6"/>
                  <a:gd name="T21" fmla="*/ 3 h 4"/>
                  <a:gd name="T22" fmla="*/ 6 w 6"/>
                  <a:gd name="T23" fmla="*/ 3 h 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 h="4">
                    <a:moveTo>
                      <a:pt x="6" y="3"/>
                    </a:moveTo>
                    <a:lnTo>
                      <a:pt x="6" y="3"/>
                    </a:lnTo>
                    <a:lnTo>
                      <a:pt x="0" y="0"/>
                    </a:lnTo>
                    <a:lnTo>
                      <a:pt x="0" y="1"/>
                    </a:lnTo>
                    <a:lnTo>
                      <a:pt x="6" y="4"/>
                    </a:lnTo>
                    <a:lnTo>
                      <a:pt x="6"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4" name="Freeform 209">
                <a:extLst>
                  <a:ext uri="{FF2B5EF4-FFF2-40B4-BE49-F238E27FC236}">
                    <a16:creationId xmlns:a16="http://schemas.microsoft.com/office/drawing/2014/main" id="{3E5E5B81-99A6-4C89-8CF4-A116BB113EB8}"/>
                  </a:ext>
                </a:extLst>
              </p:cNvPr>
              <p:cNvSpPr>
                <a:spLocks/>
              </p:cNvSpPr>
              <p:nvPr/>
            </p:nvSpPr>
            <p:spPr bwMode="auto">
              <a:xfrm>
                <a:off x="3975" y="1376"/>
                <a:ext cx="11" cy="7"/>
              </a:xfrm>
              <a:custGeom>
                <a:avLst/>
                <a:gdLst>
                  <a:gd name="T0" fmla="*/ 9 w 11"/>
                  <a:gd name="T1" fmla="*/ 0 h 7"/>
                  <a:gd name="T2" fmla="*/ 9 w 11"/>
                  <a:gd name="T3" fmla="*/ 0 h 7"/>
                  <a:gd name="T4" fmla="*/ 4 w 11"/>
                  <a:gd name="T5" fmla="*/ 2 h 7"/>
                  <a:gd name="T6" fmla="*/ 0 w 11"/>
                  <a:gd name="T7" fmla="*/ 5 h 7"/>
                  <a:gd name="T8" fmla="*/ 0 w 11"/>
                  <a:gd name="T9" fmla="*/ 5 h 7"/>
                  <a:gd name="T10" fmla="*/ 0 w 11"/>
                  <a:gd name="T11" fmla="*/ 6 h 7"/>
                  <a:gd name="T12" fmla="*/ 1 w 11"/>
                  <a:gd name="T13" fmla="*/ 7 h 7"/>
                  <a:gd name="T14" fmla="*/ 1 w 11"/>
                  <a:gd name="T15" fmla="*/ 7 h 7"/>
                  <a:gd name="T16" fmla="*/ 6 w 11"/>
                  <a:gd name="T17" fmla="*/ 5 h 7"/>
                  <a:gd name="T18" fmla="*/ 10 w 11"/>
                  <a:gd name="T19" fmla="*/ 2 h 7"/>
                  <a:gd name="T20" fmla="*/ 10 w 11"/>
                  <a:gd name="T21" fmla="*/ 2 h 7"/>
                  <a:gd name="T22" fmla="*/ 11 w 11"/>
                  <a:gd name="T23" fmla="*/ 1 h 7"/>
                  <a:gd name="T24" fmla="*/ 11 w 11"/>
                  <a:gd name="T25" fmla="*/ 1 h 7"/>
                  <a:gd name="T26" fmla="*/ 10 w 11"/>
                  <a:gd name="T27" fmla="*/ 0 h 7"/>
                  <a:gd name="T28" fmla="*/ 9 w 11"/>
                  <a:gd name="T29" fmla="*/ 0 h 7"/>
                  <a:gd name="T30" fmla="*/ 9 w 11"/>
                  <a:gd name="T31" fmla="*/ 0 h 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1" h="7">
                    <a:moveTo>
                      <a:pt x="9" y="0"/>
                    </a:moveTo>
                    <a:lnTo>
                      <a:pt x="9" y="0"/>
                    </a:lnTo>
                    <a:lnTo>
                      <a:pt x="4" y="2"/>
                    </a:lnTo>
                    <a:lnTo>
                      <a:pt x="0" y="5"/>
                    </a:lnTo>
                    <a:lnTo>
                      <a:pt x="0" y="6"/>
                    </a:lnTo>
                    <a:lnTo>
                      <a:pt x="1" y="7"/>
                    </a:lnTo>
                    <a:lnTo>
                      <a:pt x="6" y="5"/>
                    </a:lnTo>
                    <a:lnTo>
                      <a:pt x="10" y="2"/>
                    </a:lnTo>
                    <a:lnTo>
                      <a:pt x="11" y="1"/>
                    </a:lnTo>
                    <a:lnTo>
                      <a:pt x="10"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5" name="Freeform 210">
                <a:extLst>
                  <a:ext uri="{FF2B5EF4-FFF2-40B4-BE49-F238E27FC236}">
                    <a16:creationId xmlns:a16="http://schemas.microsoft.com/office/drawing/2014/main" id="{A6927E07-4AD4-4AF1-977D-52501FA698B9}"/>
                  </a:ext>
                </a:extLst>
              </p:cNvPr>
              <p:cNvSpPr>
                <a:spLocks/>
              </p:cNvSpPr>
              <p:nvPr/>
            </p:nvSpPr>
            <p:spPr bwMode="auto">
              <a:xfrm>
                <a:off x="3985" y="1380"/>
                <a:ext cx="5" cy="21"/>
              </a:xfrm>
              <a:custGeom>
                <a:avLst/>
                <a:gdLst>
                  <a:gd name="T0" fmla="*/ 3 w 5"/>
                  <a:gd name="T1" fmla="*/ 1 h 21"/>
                  <a:gd name="T2" fmla="*/ 3 w 5"/>
                  <a:gd name="T3" fmla="*/ 1 h 21"/>
                  <a:gd name="T4" fmla="*/ 0 w 5"/>
                  <a:gd name="T5" fmla="*/ 10 h 21"/>
                  <a:gd name="T6" fmla="*/ 0 w 5"/>
                  <a:gd name="T7" fmla="*/ 20 h 21"/>
                  <a:gd name="T8" fmla="*/ 0 w 5"/>
                  <a:gd name="T9" fmla="*/ 20 h 21"/>
                  <a:gd name="T10" fmla="*/ 0 w 5"/>
                  <a:gd name="T11" fmla="*/ 21 h 21"/>
                  <a:gd name="T12" fmla="*/ 1 w 5"/>
                  <a:gd name="T13" fmla="*/ 21 h 21"/>
                  <a:gd name="T14" fmla="*/ 1 w 5"/>
                  <a:gd name="T15" fmla="*/ 21 h 21"/>
                  <a:gd name="T16" fmla="*/ 2 w 5"/>
                  <a:gd name="T17" fmla="*/ 20 h 21"/>
                  <a:gd name="T18" fmla="*/ 2 w 5"/>
                  <a:gd name="T19" fmla="*/ 20 h 21"/>
                  <a:gd name="T20" fmla="*/ 3 w 5"/>
                  <a:gd name="T21" fmla="*/ 11 h 21"/>
                  <a:gd name="T22" fmla="*/ 5 w 5"/>
                  <a:gd name="T23" fmla="*/ 1 h 21"/>
                  <a:gd name="T24" fmla="*/ 5 w 5"/>
                  <a:gd name="T25" fmla="*/ 1 h 21"/>
                  <a:gd name="T26" fmla="*/ 4 w 5"/>
                  <a:gd name="T27" fmla="*/ 1 h 21"/>
                  <a:gd name="T28" fmla="*/ 4 w 5"/>
                  <a:gd name="T29" fmla="*/ 0 h 21"/>
                  <a:gd name="T30" fmla="*/ 3 w 5"/>
                  <a:gd name="T31" fmla="*/ 0 h 21"/>
                  <a:gd name="T32" fmla="*/ 3 w 5"/>
                  <a:gd name="T33" fmla="*/ 1 h 21"/>
                  <a:gd name="T34" fmla="*/ 3 w 5"/>
                  <a:gd name="T35" fmla="*/ 1 h 2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 h="21">
                    <a:moveTo>
                      <a:pt x="3" y="1"/>
                    </a:moveTo>
                    <a:lnTo>
                      <a:pt x="3" y="1"/>
                    </a:lnTo>
                    <a:lnTo>
                      <a:pt x="0" y="10"/>
                    </a:lnTo>
                    <a:lnTo>
                      <a:pt x="0" y="20"/>
                    </a:lnTo>
                    <a:lnTo>
                      <a:pt x="0" y="21"/>
                    </a:lnTo>
                    <a:lnTo>
                      <a:pt x="1" y="21"/>
                    </a:lnTo>
                    <a:lnTo>
                      <a:pt x="2" y="20"/>
                    </a:lnTo>
                    <a:lnTo>
                      <a:pt x="3" y="11"/>
                    </a:lnTo>
                    <a:lnTo>
                      <a:pt x="5" y="1"/>
                    </a:lnTo>
                    <a:lnTo>
                      <a:pt x="4" y="1"/>
                    </a:lnTo>
                    <a:lnTo>
                      <a:pt x="4" y="0"/>
                    </a:lnTo>
                    <a:lnTo>
                      <a:pt x="3" y="0"/>
                    </a:lnTo>
                    <a:lnTo>
                      <a:pt x="3"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6" name="Freeform 211">
                <a:extLst>
                  <a:ext uri="{FF2B5EF4-FFF2-40B4-BE49-F238E27FC236}">
                    <a16:creationId xmlns:a16="http://schemas.microsoft.com/office/drawing/2014/main" id="{78FA9DC0-EAE0-4B48-8144-D978FE9358EC}"/>
                  </a:ext>
                </a:extLst>
              </p:cNvPr>
              <p:cNvSpPr>
                <a:spLocks/>
              </p:cNvSpPr>
              <p:nvPr/>
            </p:nvSpPr>
            <p:spPr bwMode="auto">
              <a:xfrm>
                <a:off x="3989" y="1382"/>
                <a:ext cx="8" cy="11"/>
              </a:xfrm>
              <a:custGeom>
                <a:avLst/>
                <a:gdLst>
                  <a:gd name="T0" fmla="*/ 0 w 8"/>
                  <a:gd name="T1" fmla="*/ 1 h 11"/>
                  <a:gd name="T2" fmla="*/ 0 w 8"/>
                  <a:gd name="T3" fmla="*/ 1 h 11"/>
                  <a:gd name="T4" fmla="*/ 7 w 8"/>
                  <a:gd name="T5" fmla="*/ 11 h 11"/>
                  <a:gd name="T6" fmla="*/ 7 w 8"/>
                  <a:gd name="T7" fmla="*/ 11 h 11"/>
                  <a:gd name="T8" fmla="*/ 7 w 8"/>
                  <a:gd name="T9" fmla="*/ 11 h 11"/>
                  <a:gd name="T10" fmla="*/ 8 w 8"/>
                  <a:gd name="T11" fmla="*/ 10 h 11"/>
                  <a:gd name="T12" fmla="*/ 8 w 8"/>
                  <a:gd name="T13" fmla="*/ 10 h 11"/>
                  <a:gd name="T14" fmla="*/ 1 w 8"/>
                  <a:gd name="T15" fmla="*/ 1 h 11"/>
                  <a:gd name="T16" fmla="*/ 1 w 8"/>
                  <a:gd name="T17" fmla="*/ 1 h 11"/>
                  <a:gd name="T18" fmla="*/ 0 w 8"/>
                  <a:gd name="T19" fmla="*/ 0 h 11"/>
                  <a:gd name="T20" fmla="*/ 0 w 8"/>
                  <a:gd name="T21" fmla="*/ 1 h 11"/>
                  <a:gd name="T22" fmla="*/ 0 w 8"/>
                  <a:gd name="T23" fmla="*/ 1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8" h="11">
                    <a:moveTo>
                      <a:pt x="0" y="1"/>
                    </a:moveTo>
                    <a:lnTo>
                      <a:pt x="0" y="1"/>
                    </a:lnTo>
                    <a:lnTo>
                      <a:pt x="7" y="11"/>
                    </a:lnTo>
                    <a:lnTo>
                      <a:pt x="8" y="10"/>
                    </a:lnTo>
                    <a:lnTo>
                      <a:pt x="1" y="1"/>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7" name="Freeform 212">
                <a:extLst>
                  <a:ext uri="{FF2B5EF4-FFF2-40B4-BE49-F238E27FC236}">
                    <a16:creationId xmlns:a16="http://schemas.microsoft.com/office/drawing/2014/main" id="{824342AD-F0FB-4772-8BA8-37B9F125BECB}"/>
                  </a:ext>
                </a:extLst>
              </p:cNvPr>
              <p:cNvSpPr>
                <a:spLocks/>
              </p:cNvSpPr>
              <p:nvPr/>
            </p:nvSpPr>
            <p:spPr bwMode="auto">
              <a:xfrm>
                <a:off x="3990" y="1381"/>
                <a:ext cx="9" cy="5"/>
              </a:xfrm>
              <a:custGeom>
                <a:avLst/>
                <a:gdLst>
                  <a:gd name="T0" fmla="*/ 1 w 9"/>
                  <a:gd name="T1" fmla="*/ 2 h 5"/>
                  <a:gd name="T2" fmla="*/ 1 w 9"/>
                  <a:gd name="T3" fmla="*/ 2 h 5"/>
                  <a:gd name="T4" fmla="*/ 4 w 9"/>
                  <a:gd name="T5" fmla="*/ 4 h 5"/>
                  <a:gd name="T6" fmla="*/ 8 w 9"/>
                  <a:gd name="T7" fmla="*/ 5 h 5"/>
                  <a:gd name="T8" fmla="*/ 8 w 9"/>
                  <a:gd name="T9" fmla="*/ 5 h 5"/>
                  <a:gd name="T10" fmla="*/ 9 w 9"/>
                  <a:gd name="T11" fmla="*/ 5 h 5"/>
                  <a:gd name="T12" fmla="*/ 9 w 9"/>
                  <a:gd name="T13" fmla="*/ 4 h 5"/>
                  <a:gd name="T14" fmla="*/ 8 w 9"/>
                  <a:gd name="T15" fmla="*/ 3 h 5"/>
                  <a:gd name="T16" fmla="*/ 8 w 9"/>
                  <a:gd name="T17" fmla="*/ 3 h 5"/>
                  <a:gd name="T18" fmla="*/ 5 w 9"/>
                  <a:gd name="T19" fmla="*/ 2 h 5"/>
                  <a:gd name="T20" fmla="*/ 2 w 9"/>
                  <a:gd name="T21" fmla="*/ 0 h 5"/>
                  <a:gd name="T22" fmla="*/ 2 w 9"/>
                  <a:gd name="T23" fmla="*/ 0 h 5"/>
                  <a:gd name="T24" fmla="*/ 1 w 9"/>
                  <a:gd name="T25" fmla="*/ 0 h 5"/>
                  <a:gd name="T26" fmla="*/ 1 w 9"/>
                  <a:gd name="T27" fmla="*/ 1 h 5"/>
                  <a:gd name="T28" fmla="*/ 0 w 9"/>
                  <a:gd name="T29" fmla="*/ 1 h 5"/>
                  <a:gd name="T30" fmla="*/ 1 w 9"/>
                  <a:gd name="T31" fmla="*/ 2 h 5"/>
                  <a:gd name="T32" fmla="*/ 1 w 9"/>
                  <a:gd name="T33" fmla="*/ 2 h 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9" h="5">
                    <a:moveTo>
                      <a:pt x="1" y="2"/>
                    </a:moveTo>
                    <a:lnTo>
                      <a:pt x="1" y="2"/>
                    </a:lnTo>
                    <a:lnTo>
                      <a:pt x="4" y="4"/>
                    </a:lnTo>
                    <a:lnTo>
                      <a:pt x="8" y="5"/>
                    </a:lnTo>
                    <a:lnTo>
                      <a:pt x="9" y="5"/>
                    </a:lnTo>
                    <a:lnTo>
                      <a:pt x="9" y="4"/>
                    </a:lnTo>
                    <a:lnTo>
                      <a:pt x="8" y="3"/>
                    </a:lnTo>
                    <a:lnTo>
                      <a:pt x="5" y="2"/>
                    </a:lnTo>
                    <a:lnTo>
                      <a:pt x="2" y="0"/>
                    </a:lnTo>
                    <a:lnTo>
                      <a:pt x="1" y="0"/>
                    </a:lnTo>
                    <a:lnTo>
                      <a:pt x="1" y="1"/>
                    </a:lnTo>
                    <a:lnTo>
                      <a:pt x="0" y="1"/>
                    </a:lnTo>
                    <a:lnTo>
                      <a:pt x="1"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8" name="Freeform 213">
                <a:extLst>
                  <a:ext uri="{FF2B5EF4-FFF2-40B4-BE49-F238E27FC236}">
                    <a16:creationId xmlns:a16="http://schemas.microsoft.com/office/drawing/2014/main" id="{4FE38400-FF3B-457F-9C98-E68E6F0E4113}"/>
                  </a:ext>
                </a:extLst>
              </p:cNvPr>
              <p:cNvSpPr>
                <a:spLocks/>
              </p:cNvSpPr>
              <p:nvPr/>
            </p:nvSpPr>
            <p:spPr bwMode="auto">
              <a:xfrm>
                <a:off x="3949" y="1311"/>
                <a:ext cx="16" cy="19"/>
              </a:xfrm>
              <a:custGeom>
                <a:avLst/>
                <a:gdLst>
                  <a:gd name="T0" fmla="*/ 16 w 16"/>
                  <a:gd name="T1" fmla="*/ 18 h 19"/>
                  <a:gd name="T2" fmla="*/ 16 w 16"/>
                  <a:gd name="T3" fmla="*/ 18 h 19"/>
                  <a:gd name="T4" fmla="*/ 7 w 16"/>
                  <a:gd name="T5" fmla="*/ 9 h 19"/>
                  <a:gd name="T6" fmla="*/ 1 w 16"/>
                  <a:gd name="T7" fmla="*/ 0 h 19"/>
                  <a:gd name="T8" fmla="*/ 1 w 16"/>
                  <a:gd name="T9" fmla="*/ 0 h 19"/>
                  <a:gd name="T10" fmla="*/ 0 w 16"/>
                  <a:gd name="T11" fmla="*/ 0 h 19"/>
                  <a:gd name="T12" fmla="*/ 0 w 16"/>
                  <a:gd name="T13" fmla="*/ 0 h 19"/>
                  <a:gd name="T14" fmla="*/ 7 w 16"/>
                  <a:gd name="T15" fmla="*/ 10 h 19"/>
                  <a:gd name="T16" fmla="*/ 16 w 16"/>
                  <a:gd name="T17" fmla="*/ 19 h 19"/>
                  <a:gd name="T18" fmla="*/ 16 w 16"/>
                  <a:gd name="T19" fmla="*/ 19 h 19"/>
                  <a:gd name="T20" fmla="*/ 16 w 16"/>
                  <a:gd name="T21" fmla="*/ 19 h 19"/>
                  <a:gd name="T22" fmla="*/ 16 w 16"/>
                  <a:gd name="T23" fmla="*/ 18 h 19"/>
                  <a:gd name="T24" fmla="*/ 16 w 16"/>
                  <a:gd name="T25" fmla="*/ 18 h 1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6" h="19">
                    <a:moveTo>
                      <a:pt x="16" y="18"/>
                    </a:moveTo>
                    <a:lnTo>
                      <a:pt x="16" y="18"/>
                    </a:lnTo>
                    <a:lnTo>
                      <a:pt x="7" y="9"/>
                    </a:lnTo>
                    <a:lnTo>
                      <a:pt x="1" y="0"/>
                    </a:lnTo>
                    <a:lnTo>
                      <a:pt x="0" y="0"/>
                    </a:lnTo>
                    <a:lnTo>
                      <a:pt x="7" y="10"/>
                    </a:lnTo>
                    <a:lnTo>
                      <a:pt x="16" y="19"/>
                    </a:lnTo>
                    <a:lnTo>
                      <a:pt x="16" y="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79" name="Freeform 214">
                <a:extLst>
                  <a:ext uri="{FF2B5EF4-FFF2-40B4-BE49-F238E27FC236}">
                    <a16:creationId xmlns:a16="http://schemas.microsoft.com/office/drawing/2014/main" id="{CE4CCA3B-71B3-4991-BBAD-F52F83350890}"/>
                  </a:ext>
                </a:extLst>
              </p:cNvPr>
              <p:cNvSpPr>
                <a:spLocks/>
              </p:cNvSpPr>
              <p:nvPr/>
            </p:nvSpPr>
            <p:spPr bwMode="auto">
              <a:xfrm>
                <a:off x="3952" y="1331"/>
                <a:ext cx="7" cy="2"/>
              </a:xfrm>
              <a:custGeom>
                <a:avLst/>
                <a:gdLst>
                  <a:gd name="T0" fmla="*/ 6 w 7"/>
                  <a:gd name="T1" fmla="*/ 0 h 2"/>
                  <a:gd name="T2" fmla="*/ 6 w 7"/>
                  <a:gd name="T3" fmla="*/ 0 h 2"/>
                  <a:gd name="T4" fmla="*/ 0 w 7"/>
                  <a:gd name="T5" fmla="*/ 0 h 2"/>
                  <a:gd name="T6" fmla="*/ 0 w 7"/>
                  <a:gd name="T7" fmla="*/ 0 h 2"/>
                  <a:gd name="T8" fmla="*/ 0 w 7"/>
                  <a:gd name="T9" fmla="*/ 1 h 2"/>
                  <a:gd name="T10" fmla="*/ 0 w 7"/>
                  <a:gd name="T11" fmla="*/ 2 h 2"/>
                  <a:gd name="T12" fmla="*/ 0 w 7"/>
                  <a:gd name="T13" fmla="*/ 2 h 2"/>
                  <a:gd name="T14" fmla="*/ 6 w 7"/>
                  <a:gd name="T15" fmla="*/ 2 h 2"/>
                  <a:gd name="T16" fmla="*/ 6 w 7"/>
                  <a:gd name="T17" fmla="*/ 2 h 2"/>
                  <a:gd name="T18" fmla="*/ 7 w 7"/>
                  <a:gd name="T19" fmla="*/ 1 h 2"/>
                  <a:gd name="T20" fmla="*/ 6 w 7"/>
                  <a:gd name="T21" fmla="*/ 0 h 2"/>
                  <a:gd name="T22" fmla="*/ 6 w 7"/>
                  <a:gd name="T23" fmla="*/ 0 h 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 h="2">
                    <a:moveTo>
                      <a:pt x="6" y="0"/>
                    </a:moveTo>
                    <a:lnTo>
                      <a:pt x="6" y="0"/>
                    </a:lnTo>
                    <a:lnTo>
                      <a:pt x="0" y="0"/>
                    </a:lnTo>
                    <a:lnTo>
                      <a:pt x="0" y="1"/>
                    </a:lnTo>
                    <a:lnTo>
                      <a:pt x="0" y="2"/>
                    </a:lnTo>
                    <a:lnTo>
                      <a:pt x="6" y="2"/>
                    </a:lnTo>
                    <a:lnTo>
                      <a:pt x="7" y="1"/>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0" name="Freeform 215">
                <a:extLst>
                  <a:ext uri="{FF2B5EF4-FFF2-40B4-BE49-F238E27FC236}">
                    <a16:creationId xmlns:a16="http://schemas.microsoft.com/office/drawing/2014/main" id="{1DD6F87D-BA25-48F8-B210-D5D834FFF5AD}"/>
                  </a:ext>
                </a:extLst>
              </p:cNvPr>
              <p:cNvSpPr>
                <a:spLocks/>
              </p:cNvSpPr>
              <p:nvPr/>
            </p:nvSpPr>
            <p:spPr bwMode="auto">
              <a:xfrm>
                <a:off x="3966" y="1319"/>
                <a:ext cx="1" cy="10"/>
              </a:xfrm>
              <a:custGeom>
                <a:avLst/>
                <a:gdLst>
                  <a:gd name="T0" fmla="*/ 1 w 1"/>
                  <a:gd name="T1" fmla="*/ 9 h 10"/>
                  <a:gd name="T2" fmla="*/ 1 w 1"/>
                  <a:gd name="T3" fmla="*/ 9 h 10"/>
                  <a:gd name="T4" fmla="*/ 1 w 1"/>
                  <a:gd name="T5" fmla="*/ 1 h 10"/>
                  <a:gd name="T6" fmla="*/ 1 w 1"/>
                  <a:gd name="T7" fmla="*/ 1 h 10"/>
                  <a:gd name="T8" fmla="*/ 1 w 1"/>
                  <a:gd name="T9" fmla="*/ 0 h 10"/>
                  <a:gd name="T10" fmla="*/ 0 w 1"/>
                  <a:gd name="T11" fmla="*/ 1 h 10"/>
                  <a:gd name="T12" fmla="*/ 0 w 1"/>
                  <a:gd name="T13" fmla="*/ 1 h 10"/>
                  <a:gd name="T14" fmla="*/ 0 w 1"/>
                  <a:gd name="T15" fmla="*/ 9 h 10"/>
                  <a:gd name="T16" fmla="*/ 0 w 1"/>
                  <a:gd name="T17" fmla="*/ 9 h 10"/>
                  <a:gd name="T18" fmla="*/ 1 w 1"/>
                  <a:gd name="T19" fmla="*/ 10 h 10"/>
                  <a:gd name="T20" fmla="*/ 1 w 1"/>
                  <a:gd name="T21" fmla="*/ 9 h 10"/>
                  <a:gd name="T22" fmla="*/ 1 w 1"/>
                  <a:gd name="T23" fmla="*/ 9 h 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 h="10">
                    <a:moveTo>
                      <a:pt x="1" y="9"/>
                    </a:moveTo>
                    <a:lnTo>
                      <a:pt x="1" y="9"/>
                    </a:lnTo>
                    <a:lnTo>
                      <a:pt x="1" y="1"/>
                    </a:lnTo>
                    <a:lnTo>
                      <a:pt x="1" y="0"/>
                    </a:lnTo>
                    <a:lnTo>
                      <a:pt x="0" y="1"/>
                    </a:lnTo>
                    <a:lnTo>
                      <a:pt x="0" y="9"/>
                    </a:lnTo>
                    <a:lnTo>
                      <a:pt x="1" y="10"/>
                    </a:lnTo>
                    <a:lnTo>
                      <a:pt x="1"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1" name="Freeform 216">
                <a:extLst>
                  <a:ext uri="{FF2B5EF4-FFF2-40B4-BE49-F238E27FC236}">
                    <a16:creationId xmlns:a16="http://schemas.microsoft.com/office/drawing/2014/main" id="{1FB82BB5-F0C3-4991-B2E7-8CE52BC9A423}"/>
                  </a:ext>
                </a:extLst>
              </p:cNvPr>
              <p:cNvSpPr>
                <a:spLocks/>
              </p:cNvSpPr>
              <p:nvPr/>
            </p:nvSpPr>
            <p:spPr bwMode="auto">
              <a:xfrm>
                <a:off x="3967" y="1333"/>
                <a:ext cx="10" cy="1"/>
              </a:xfrm>
              <a:custGeom>
                <a:avLst/>
                <a:gdLst>
                  <a:gd name="T0" fmla="*/ 1 w 10"/>
                  <a:gd name="T1" fmla="*/ 1 h 1"/>
                  <a:gd name="T2" fmla="*/ 1 w 10"/>
                  <a:gd name="T3" fmla="*/ 1 h 1"/>
                  <a:gd name="T4" fmla="*/ 9 w 10"/>
                  <a:gd name="T5" fmla="*/ 1 h 1"/>
                  <a:gd name="T6" fmla="*/ 9 w 10"/>
                  <a:gd name="T7" fmla="*/ 1 h 1"/>
                  <a:gd name="T8" fmla="*/ 10 w 10"/>
                  <a:gd name="T9" fmla="*/ 0 h 1"/>
                  <a:gd name="T10" fmla="*/ 9 w 10"/>
                  <a:gd name="T11" fmla="*/ 0 h 1"/>
                  <a:gd name="T12" fmla="*/ 9 w 10"/>
                  <a:gd name="T13" fmla="*/ 0 h 1"/>
                  <a:gd name="T14" fmla="*/ 1 w 10"/>
                  <a:gd name="T15" fmla="*/ 0 h 1"/>
                  <a:gd name="T16" fmla="*/ 1 w 10"/>
                  <a:gd name="T17" fmla="*/ 0 h 1"/>
                  <a:gd name="T18" fmla="*/ 0 w 10"/>
                  <a:gd name="T19" fmla="*/ 0 h 1"/>
                  <a:gd name="T20" fmla="*/ 1 w 10"/>
                  <a:gd name="T21" fmla="*/ 1 h 1"/>
                  <a:gd name="T22" fmla="*/ 1 w 10"/>
                  <a:gd name="T23" fmla="*/ 1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0" h="1">
                    <a:moveTo>
                      <a:pt x="1" y="1"/>
                    </a:moveTo>
                    <a:lnTo>
                      <a:pt x="1" y="1"/>
                    </a:lnTo>
                    <a:lnTo>
                      <a:pt x="9" y="1"/>
                    </a:lnTo>
                    <a:lnTo>
                      <a:pt x="10" y="0"/>
                    </a:lnTo>
                    <a:lnTo>
                      <a:pt x="9" y="0"/>
                    </a:lnTo>
                    <a:lnTo>
                      <a:pt x="1" y="0"/>
                    </a:lnTo>
                    <a:lnTo>
                      <a:pt x="0" y="0"/>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2" name="Freeform 217">
                <a:extLst>
                  <a:ext uri="{FF2B5EF4-FFF2-40B4-BE49-F238E27FC236}">
                    <a16:creationId xmlns:a16="http://schemas.microsoft.com/office/drawing/2014/main" id="{7335E93F-3EF4-46CC-BF41-DB3E47E75EB6}"/>
                  </a:ext>
                </a:extLst>
              </p:cNvPr>
              <p:cNvSpPr>
                <a:spLocks/>
              </p:cNvSpPr>
              <p:nvPr/>
            </p:nvSpPr>
            <p:spPr bwMode="auto">
              <a:xfrm>
                <a:off x="3965" y="1336"/>
                <a:ext cx="8" cy="9"/>
              </a:xfrm>
              <a:custGeom>
                <a:avLst/>
                <a:gdLst>
                  <a:gd name="T0" fmla="*/ 0 w 8"/>
                  <a:gd name="T1" fmla="*/ 1 h 9"/>
                  <a:gd name="T2" fmla="*/ 0 w 8"/>
                  <a:gd name="T3" fmla="*/ 1 h 9"/>
                  <a:gd name="T4" fmla="*/ 2 w 8"/>
                  <a:gd name="T5" fmla="*/ 5 h 9"/>
                  <a:gd name="T6" fmla="*/ 6 w 8"/>
                  <a:gd name="T7" fmla="*/ 8 h 9"/>
                  <a:gd name="T8" fmla="*/ 6 w 8"/>
                  <a:gd name="T9" fmla="*/ 8 h 9"/>
                  <a:gd name="T10" fmla="*/ 7 w 8"/>
                  <a:gd name="T11" fmla="*/ 9 h 9"/>
                  <a:gd name="T12" fmla="*/ 7 w 8"/>
                  <a:gd name="T13" fmla="*/ 8 h 9"/>
                  <a:gd name="T14" fmla="*/ 8 w 8"/>
                  <a:gd name="T15" fmla="*/ 8 h 9"/>
                  <a:gd name="T16" fmla="*/ 7 w 8"/>
                  <a:gd name="T17" fmla="*/ 7 h 9"/>
                  <a:gd name="T18" fmla="*/ 7 w 8"/>
                  <a:gd name="T19" fmla="*/ 7 h 9"/>
                  <a:gd name="T20" fmla="*/ 3 w 8"/>
                  <a:gd name="T21" fmla="*/ 1 h 9"/>
                  <a:gd name="T22" fmla="*/ 3 w 8"/>
                  <a:gd name="T23" fmla="*/ 1 h 9"/>
                  <a:gd name="T24" fmla="*/ 2 w 8"/>
                  <a:gd name="T25" fmla="*/ 0 h 9"/>
                  <a:gd name="T26" fmla="*/ 1 w 8"/>
                  <a:gd name="T27" fmla="*/ 0 h 9"/>
                  <a:gd name="T28" fmla="*/ 0 w 8"/>
                  <a:gd name="T29" fmla="*/ 0 h 9"/>
                  <a:gd name="T30" fmla="*/ 0 w 8"/>
                  <a:gd name="T31" fmla="*/ 1 h 9"/>
                  <a:gd name="T32" fmla="*/ 0 w 8"/>
                  <a:gd name="T33" fmla="*/ 1 h 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8" h="9">
                    <a:moveTo>
                      <a:pt x="0" y="1"/>
                    </a:moveTo>
                    <a:lnTo>
                      <a:pt x="0" y="1"/>
                    </a:lnTo>
                    <a:lnTo>
                      <a:pt x="2" y="5"/>
                    </a:lnTo>
                    <a:lnTo>
                      <a:pt x="6" y="8"/>
                    </a:lnTo>
                    <a:lnTo>
                      <a:pt x="7" y="9"/>
                    </a:lnTo>
                    <a:lnTo>
                      <a:pt x="7" y="8"/>
                    </a:lnTo>
                    <a:lnTo>
                      <a:pt x="8" y="8"/>
                    </a:lnTo>
                    <a:lnTo>
                      <a:pt x="7" y="7"/>
                    </a:lnTo>
                    <a:lnTo>
                      <a:pt x="3" y="1"/>
                    </a:lnTo>
                    <a:lnTo>
                      <a:pt x="2" y="0"/>
                    </a:lnTo>
                    <a:lnTo>
                      <a:pt x="1"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3" name="Freeform 218">
                <a:extLst>
                  <a:ext uri="{FF2B5EF4-FFF2-40B4-BE49-F238E27FC236}">
                    <a16:creationId xmlns:a16="http://schemas.microsoft.com/office/drawing/2014/main" id="{57A6B314-F04F-4B53-9273-DD1B52F71F04}"/>
                  </a:ext>
                </a:extLst>
              </p:cNvPr>
              <p:cNvSpPr>
                <a:spLocks/>
              </p:cNvSpPr>
              <p:nvPr/>
            </p:nvSpPr>
            <p:spPr bwMode="auto">
              <a:xfrm>
                <a:off x="3957" y="1336"/>
                <a:ext cx="4" cy="10"/>
              </a:xfrm>
              <a:custGeom>
                <a:avLst/>
                <a:gdLst>
                  <a:gd name="T0" fmla="*/ 2 w 4"/>
                  <a:gd name="T1" fmla="*/ 1 h 10"/>
                  <a:gd name="T2" fmla="*/ 2 w 4"/>
                  <a:gd name="T3" fmla="*/ 1 h 10"/>
                  <a:gd name="T4" fmla="*/ 1 w 4"/>
                  <a:gd name="T5" fmla="*/ 5 h 10"/>
                  <a:gd name="T6" fmla="*/ 0 w 4"/>
                  <a:gd name="T7" fmla="*/ 10 h 10"/>
                  <a:gd name="T8" fmla="*/ 0 w 4"/>
                  <a:gd name="T9" fmla="*/ 10 h 10"/>
                  <a:gd name="T10" fmla="*/ 1 w 4"/>
                  <a:gd name="T11" fmla="*/ 10 h 10"/>
                  <a:gd name="T12" fmla="*/ 2 w 4"/>
                  <a:gd name="T13" fmla="*/ 10 h 10"/>
                  <a:gd name="T14" fmla="*/ 2 w 4"/>
                  <a:gd name="T15" fmla="*/ 10 h 10"/>
                  <a:gd name="T16" fmla="*/ 2 w 4"/>
                  <a:gd name="T17" fmla="*/ 5 h 10"/>
                  <a:gd name="T18" fmla="*/ 4 w 4"/>
                  <a:gd name="T19" fmla="*/ 1 h 10"/>
                  <a:gd name="T20" fmla="*/ 4 w 4"/>
                  <a:gd name="T21" fmla="*/ 1 h 10"/>
                  <a:gd name="T22" fmla="*/ 4 w 4"/>
                  <a:gd name="T23" fmla="*/ 1 h 10"/>
                  <a:gd name="T24" fmla="*/ 3 w 4"/>
                  <a:gd name="T25" fmla="*/ 0 h 10"/>
                  <a:gd name="T26" fmla="*/ 2 w 4"/>
                  <a:gd name="T27" fmla="*/ 1 h 10"/>
                  <a:gd name="T28" fmla="*/ 2 w 4"/>
                  <a:gd name="T29" fmla="*/ 1 h 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 h="10">
                    <a:moveTo>
                      <a:pt x="2" y="1"/>
                    </a:moveTo>
                    <a:lnTo>
                      <a:pt x="2" y="1"/>
                    </a:lnTo>
                    <a:lnTo>
                      <a:pt x="1" y="5"/>
                    </a:lnTo>
                    <a:lnTo>
                      <a:pt x="0" y="10"/>
                    </a:lnTo>
                    <a:lnTo>
                      <a:pt x="1" y="10"/>
                    </a:lnTo>
                    <a:lnTo>
                      <a:pt x="2" y="10"/>
                    </a:lnTo>
                    <a:lnTo>
                      <a:pt x="2" y="5"/>
                    </a:lnTo>
                    <a:lnTo>
                      <a:pt x="4" y="1"/>
                    </a:lnTo>
                    <a:lnTo>
                      <a:pt x="3" y="0"/>
                    </a:lnTo>
                    <a:lnTo>
                      <a:pt x="2"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4" name="Freeform 219">
                <a:extLst>
                  <a:ext uri="{FF2B5EF4-FFF2-40B4-BE49-F238E27FC236}">
                    <a16:creationId xmlns:a16="http://schemas.microsoft.com/office/drawing/2014/main" id="{E886B056-602B-4D8E-84EF-75E82B8E2987}"/>
                  </a:ext>
                </a:extLst>
              </p:cNvPr>
              <p:cNvSpPr>
                <a:spLocks/>
              </p:cNvSpPr>
              <p:nvPr/>
            </p:nvSpPr>
            <p:spPr bwMode="auto">
              <a:xfrm>
                <a:off x="3648" y="1227"/>
                <a:ext cx="55" cy="159"/>
              </a:xfrm>
              <a:custGeom>
                <a:avLst/>
                <a:gdLst>
                  <a:gd name="T0" fmla="*/ 52 w 55"/>
                  <a:gd name="T1" fmla="*/ 1 h 159"/>
                  <a:gd name="T2" fmla="*/ 37 w 55"/>
                  <a:gd name="T3" fmla="*/ 35 h 159"/>
                  <a:gd name="T4" fmla="*/ 32 w 55"/>
                  <a:gd name="T5" fmla="*/ 46 h 159"/>
                  <a:gd name="T6" fmla="*/ 30 w 55"/>
                  <a:gd name="T7" fmla="*/ 65 h 159"/>
                  <a:gd name="T8" fmla="*/ 31 w 55"/>
                  <a:gd name="T9" fmla="*/ 72 h 159"/>
                  <a:gd name="T10" fmla="*/ 36 w 55"/>
                  <a:gd name="T11" fmla="*/ 86 h 159"/>
                  <a:gd name="T12" fmla="*/ 37 w 55"/>
                  <a:gd name="T13" fmla="*/ 92 h 159"/>
                  <a:gd name="T14" fmla="*/ 35 w 55"/>
                  <a:gd name="T15" fmla="*/ 103 h 159"/>
                  <a:gd name="T16" fmla="*/ 26 w 55"/>
                  <a:gd name="T17" fmla="*/ 110 h 159"/>
                  <a:gd name="T18" fmla="*/ 11 w 55"/>
                  <a:gd name="T19" fmla="*/ 118 h 159"/>
                  <a:gd name="T20" fmla="*/ 7 w 55"/>
                  <a:gd name="T21" fmla="*/ 122 h 159"/>
                  <a:gd name="T22" fmla="*/ 2 w 55"/>
                  <a:gd name="T23" fmla="*/ 131 h 159"/>
                  <a:gd name="T24" fmla="*/ 0 w 55"/>
                  <a:gd name="T25" fmla="*/ 140 h 159"/>
                  <a:gd name="T26" fmla="*/ 2 w 55"/>
                  <a:gd name="T27" fmla="*/ 159 h 159"/>
                  <a:gd name="T28" fmla="*/ 3 w 55"/>
                  <a:gd name="T29" fmla="*/ 159 h 159"/>
                  <a:gd name="T30" fmla="*/ 2 w 55"/>
                  <a:gd name="T31" fmla="*/ 148 h 159"/>
                  <a:gd name="T32" fmla="*/ 2 w 55"/>
                  <a:gd name="T33" fmla="*/ 137 h 159"/>
                  <a:gd name="T34" fmla="*/ 4 w 55"/>
                  <a:gd name="T35" fmla="*/ 129 h 159"/>
                  <a:gd name="T36" fmla="*/ 12 w 55"/>
                  <a:gd name="T37" fmla="*/ 120 h 159"/>
                  <a:gd name="T38" fmla="*/ 19 w 55"/>
                  <a:gd name="T39" fmla="*/ 117 h 159"/>
                  <a:gd name="T40" fmla="*/ 32 w 55"/>
                  <a:gd name="T41" fmla="*/ 110 h 159"/>
                  <a:gd name="T42" fmla="*/ 40 w 55"/>
                  <a:gd name="T43" fmla="*/ 101 h 159"/>
                  <a:gd name="T44" fmla="*/ 41 w 55"/>
                  <a:gd name="T45" fmla="*/ 97 h 159"/>
                  <a:gd name="T46" fmla="*/ 41 w 55"/>
                  <a:gd name="T47" fmla="*/ 87 h 159"/>
                  <a:gd name="T48" fmla="*/ 38 w 55"/>
                  <a:gd name="T49" fmla="*/ 77 h 159"/>
                  <a:gd name="T50" fmla="*/ 36 w 55"/>
                  <a:gd name="T51" fmla="*/ 63 h 159"/>
                  <a:gd name="T52" fmla="*/ 37 w 55"/>
                  <a:gd name="T53" fmla="*/ 50 h 159"/>
                  <a:gd name="T54" fmla="*/ 40 w 55"/>
                  <a:gd name="T55" fmla="*/ 38 h 159"/>
                  <a:gd name="T56" fmla="*/ 55 w 55"/>
                  <a:gd name="T57" fmla="*/ 2 h 159"/>
                  <a:gd name="T58" fmla="*/ 55 w 55"/>
                  <a:gd name="T59" fmla="*/ 1 h 159"/>
                  <a:gd name="T60" fmla="*/ 53 w 55"/>
                  <a:gd name="T61" fmla="*/ 0 h 159"/>
                  <a:gd name="T62" fmla="*/ 52 w 55"/>
                  <a:gd name="T63" fmla="*/ 1 h 15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5" h="159">
                    <a:moveTo>
                      <a:pt x="52" y="1"/>
                    </a:moveTo>
                    <a:lnTo>
                      <a:pt x="52" y="1"/>
                    </a:lnTo>
                    <a:lnTo>
                      <a:pt x="41" y="23"/>
                    </a:lnTo>
                    <a:lnTo>
                      <a:pt x="37" y="35"/>
                    </a:lnTo>
                    <a:lnTo>
                      <a:pt x="32" y="46"/>
                    </a:lnTo>
                    <a:lnTo>
                      <a:pt x="30" y="55"/>
                    </a:lnTo>
                    <a:lnTo>
                      <a:pt x="30" y="65"/>
                    </a:lnTo>
                    <a:lnTo>
                      <a:pt x="31" y="72"/>
                    </a:lnTo>
                    <a:lnTo>
                      <a:pt x="33" y="79"/>
                    </a:lnTo>
                    <a:lnTo>
                      <a:pt x="36" y="86"/>
                    </a:lnTo>
                    <a:lnTo>
                      <a:pt x="37" y="92"/>
                    </a:lnTo>
                    <a:lnTo>
                      <a:pt x="37" y="99"/>
                    </a:lnTo>
                    <a:lnTo>
                      <a:pt x="35" y="103"/>
                    </a:lnTo>
                    <a:lnTo>
                      <a:pt x="30" y="107"/>
                    </a:lnTo>
                    <a:lnTo>
                      <a:pt x="26" y="110"/>
                    </a:lnTo>
                    <a:lnTo>
                      <a:pt x="16" y="116"/>
                    </a:lnTo>
                    <a:lnTo>
                      <a:pt x="11" y="118"/>
                    </a:lnTo>
                    <a:lnTo>
                      <a:pt x="7" y="122"/>
                    </a:lnTo>
                    <a:lnTo>
                      <a:pt x="4" y="126"/>
                    </a:lnTo>
                    <a:lnTo>
                      <a:pt x="2" y="131"/>
                    </a:lnTo>
                    <a:lnTo>
                      <a:pt x="1" y="135"/>
                    </a:lnTo>
                    <a:lnTo>
                      <a:pt x="0" y="140"/>
                    </a:lnTo>
                    <a:lnTo>
                      <a:pt x="1" y="150"/>
                    </a:lnTo>
                    <a:lnTo>
                      <a:pt x="2" y="159"/>
                    </a:lnTo>
                    <a:lnTo>
                      <a:pt x="3" y="159"/>
                    </a:lnTo>
                    <a:lnTo>
                      <a:pt x="2" y="148"/>
                    </a:lnTo>
                    <a:lnTo>
                      <a:pt x="2" y="142"/>
                    </a:lnTo>
                    <a:lnTo>
                      <a:pt x="2" y="137"/>
                    </a:lnTo>
                    <a:lnTo>
                      <a:pt x="4" y="129"/>
                    </a:lnTo>
                    <a:lnTo>
                      <a:pt x="8" y="124"/>
                    </a:lnTo>
                    <a:lnTo>
                      <a:pt x="12" y="120"/>
                    </a:lnTo>
                    <a:lnTo>
                      <a:pt x="19" y="117"/>
                    </a:lnTo>
                    <a:lnTo>
                      <a:pt x="26" y="114"/>
                    </a:lnTo>
                    <a:lnTo>
                      <a:pt x="32" y="110"/>
                    </a:lnTo>
                    <a:lnTo>
                      <a:pt x="38" y="104"/>
                    </a:lnTo>
                    <a:lnTo>
                      <a:pt x="40" y="101"/>
                    </a:lnTo>
                    <a:lnTo>
                      <a:pt x="41" y="97"/>
                    </a:lnTo>
                    <a:lnTo>
                      <a:pt x="41" y="92"/>
                    </a:lnTo>
                    <a:lnTo>
                      <a:pt x="41" y="87"/>
                    </a:lnTo>
                    <a:lnTo>
                      <a:pt x="38" y="77"/>
                    </a:lnTo>
                    <a:lnTo>
                      <a:pt x="37" y="69"/>
                    </a:lnTo>
                    <a:lnTo>
                      <a:pt x="36" y="63"/>
                    </a:lnTo>
                    <a:lnTo>
                      <a:pt x="36" y="56"/>
                    </a:lnTo>
                    <a:lnTo>
                      <a:pt x="37" y="50"/>
                    </a:lnTo>
                    <a:lnTo>
                      <a:pt x="40" y="38"/>
                    </a:lnTo>
                    <a:lnTo>
                      <a:pt x="45" y="26"/>
                    </a:lnTo>
                    <a:lnTo>
                      <a:pt x="55" y="2"/>
                    </a:lnTo>
                    <a:lnTo>
                      <a:pt x="55" y="1"/>
                    </a:lnTo>
                    <a:lnTo>
                      <a:pt x="54" y="0"/>
                    </a:lnTo>
                    <a:lnTo>
                      <a:pt x="53" y="0"/>
                    </a:lnTo>
                    <a:lnTo>
                      <a:pt x="52"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5" name="Freeform 220">
                <a:extLst>
                  <a:ext uri="{FF2B5EF4-FFF2-40B4-BE49-F238E27FC236}">
                    <a16:creationId xmlns:a16="http://schemas.microsoft.com/office/drawing/2014/main" id="{6748F8AD-E102-4B66-842D-38D9D2429117}"/>
                  </a:ext>
                </a:extLst>
              </p:cNvPr>
              <p:cNvSpPr>
                <a:spLocks/>
              </p:cNvSpPr>
              <p:nvPr/>
            </p:nvSpPr>
            <p:spPr bwMode="auto">
              <a:xfrm>
                <a:off x="3870" y="1582"/>
                <a:ext cx="21" cy="403"/>
              </a:xfrm>
              <a:custGeom>
                <a:avLst/>
                <a:gdLst>
                  <a:gd name="T0" fmla="*/ 19 w 21"/>
                  <a:gd name="T1" fmla="*/ 2 h 403"/>
                  <a:gd name="T2" fmla="*/ 19 w 21"/>
                  <a:gd name="T3" fmla="*/ 2 h 403"/>
                  <a:gd name="T4" fmla="*/ 17 w 21"/>
                  <a:gd name="T5" fmla="*/ 36 h 403"/>
                  <a:gd name="T6" fmla="*/ 13 w 21"/>
                  <a:gd name="T7" fmla="*/ 72 h 403"/>
                  <a:gd name="T8" fmla="*/ 6 w 21"/>
                  <a:gd name="T9" fmla="*/ 142 h 403"/>
                  <a:gd name="T10" fmla="*/ 6 w 21"/>
                  <a:gd name="T11" fmla="*/ 142 h 403"/>
                  <a:gd name="T12" fmla="*/ 3 w 21"/>
                  <a:gd name="T13" fmla="*/ 174 h 403"/>
                  <a:gd name="T14" fmla="*/ 1 w 21"/>
                  <a:gd name="T15" fmla="*/ 206 h 403"/>
                  <a:gd name="T16" fmla="*/ 0 w 21"/>
                  <a:gd name="T17" fmla="*/ 238 h 403"/>
                  <a:gd name="T18" fmla="*/ 1 w 21"/>
                  <a:gd name="T19" fmla="*/ 269 h 403"/>
                  <a:gd name="T20" fmla="*/ 1 w 21"/>
                  <a:gd name="T21" fmla="*/ 269 h 403"/>
                  <a:gd name="T22" fmla="*/ 2 w 21"/>
                  <a:gd name="T23" fmla="*/ 303 h 403"/>
                  <a:gd name="T24" fmla="*/ 6 w 21"/>
                  <a:gd name="T25" fmla="*/ 337 h 403"/>
                  <a:gd name="T26" fmla="*/ 12 w 21"/>
                  <a:gd name="T27" fmla="*/ 370 h 403"/>
                  <a:gd name="T28" fmla="*/ 19 w 21"/>
                  <a:gd name="T29" fmla="*/ 403 h 403"/>
                  <a:gd name="T30" fmla="*/ 19 w 21"/>
                  <a:gd name="T31" fmla="*/ 403 h 403"/>
                  <a:gd name="T32" fmla="*/ 20 w 21"/>
                  <a:gd name="T33" fmla="*/ 403 h 403"/>
                  <a:gd name="T34" fmla="*/ 20 w 21"/>
                  <a:gd name="T35" fmla="*/ 403 h 403"/>
                  <a:gd name="T36" fmla="*/ 20 w 21"/>
                  <a:gd name="T37" fmla="*/ 403 h 403"/>
                  <a:gd name="T38" fmla="*/ 13 w 21"/>
                  <a:gd name="T39" fmla="*/ 369 h 403"/>
                  <a:gd name="T40" fmla="*/ 8 w 21"/>
                  <a:gd name="T41" fmla="*/ 337 h 403"/>
                  <a:gd name="T42" fmla="*/ 5 w 21"/>
                  <a:gd name="T43" fmla="*/ 303 h 403"/>
                  <a:gd name="T44" fmla="*/ 3 w 21"/>
                  <a:gd name="T45" fmla="*/ 269 h 403"/>
                  <a:gd name="T46" fmla="*/ 3 w 21"/>
                  <a:gd name="T47" fmla="*/ 269 h 403"/>
                  <a:gd name="T48" fmla="*/ 3 w 21"/>
                  <a:gd name="T49" fmla="*/ 238 h 403"/>
                  <a:gd name="T50" fmla="*/ 5 w 21"/>
                  <a:gd name="T51" fmla="*/ 205 h 403"/>
                  <a:gd name="T52" fmla="*/ 7 w 21"/>
                  <a:gd name="T53" fmla="*/ 174 h 403"/>
                  <a:gd name="T54" fmla="*/ 10 w 21"/>
                  <a:gd name="T55" fmla="*/ 142 h 403"/>
                  <a:gd name="T56" fmla="*/ 10 w 21"/>
                  <a:gd name="T57" fmla="*/ 142 h 403"/>
                  <a:gd name="T58" fmla="*/ 14 w 21"/>
                  <a:gd name="T59" fmla="*/ 101 h 403"/>
                  <a:gd name="T60" fmla="*/ 18 w 21"/>
                  <a:gd name="T61" fmla="*/ 62 h 403"/>
                  <a:gd name="T62" fmla="*/ 18 w 21"/>
                  <a:gd name="T63" fmla="*/ 62 h 403"/>
                  <a:gd name="T64" fmla="*/ 20 w 21"/>
                  <a:gd name="T65" fmla="*/ 31 h 403"/>
                  <a:gd name="T66" fmla="*/ 21 w 21"/>
                  <a:gd name="T67" fmla="*/ 16 h 403"/>
                  <a:gd name="T68" fmla="*/ 21 w 21"/>
                  <a:gd name="T69" fmla="*/ 1 h 403"/>
                  <a:gd name="T70" fmla="*/ 21 w 21"/>
                  <a:gd name="T71" fmla="*/ 1 h 403"/>
                  <a:gd name="T72" fmla="*/ 21 w 21"/>
                  <a:gd name="T73" fmla="*/ 1 h 403"/>
                  <a:gd name="T74" fmla="*/ 20 w 21"/>
                  <a:gd name="T75" fmla="*/ 0 h 403"/>
                  <a:gd name="T76" fmla="*/ 19 w 21"/>
                  <a:gd name="T77" fmla="*/ 1 h 403"/>
                  <a:gd name="T78" fmla="*/ 19 w 21"/>
                  <a:gd name="T79" fmla="*/ 2 h 403"/>
                  <a:gd name="T80" fmla="*/ 19 w 21"/>
                  <a:gd name="T81" fmla="*/ 2 h 40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 h="403">
                    <a:moveTo>
                      <a:pt x="19" y="2"/>
                    </a:moveTo>
                    <a:lnTo>
                      <a:pt x="19" y="2"/>
                    </a:lnTo>
                    <a:lnTo>
                      <a:pt x="17" y="36"/>
                    </a:lnTo>
                    <a:lnTo>
                      <a:pt x="13" y="72"/>
                    </a:lnTo>
                    <a:lnTo>
                      <a:pt x="6" y="142"/>
                    </a:lnTo>
                    <a:lnTo>
                      <a:pt x="3" y="174"/>
                    </a:lnTo>
                    <a:lnTo>
                      <a:pt x="1" y="206"/>
                    </a:lnTo>
                    <a:lnTo>
                      <a:pt x="0" y="238"/>
                    </a:lnTo>
                    <a:lnTo>
                      <a:pt x="1" y="269"/>
                    </a:lnTo>
                    <a:lnTo>
                      <a:pt x="2" y="303"/>
                    </a:lnTo>
                    <a:lnTo>
                      <a:pt x="6" y="337"/>
                    </a:lnTo>
                    <a:lnTo>
                      <a:pt x="12" y="370"/>
                    </a:lnTo>
                    <a:lnTo>
                      <a:pt x="19" y="403"/>
                    </a:lnTo>
                    <a:lnTo>
                      <a:pt x="20" y="403"/>
                    </a:lnTo>
                    <a:lnTo>
                      <a:pt x="13" y="369"/>
                    </a:lnTo>
                    <a:lnTo>
                      <a:pt x="8" y="337"/>
                    </a:lnTo>
                    <a:lnTo>
                      <a:pt x="5" y="303"/>
                    </a:lnTo>
                    <a:lnTo>
                      <a:pt x="3" y="269"/>
                    </a:lnTo>
                    <a:lnTo>
                      <a:pt x="3" y="238"/>
                    </a:lnTo>
                    <a:lnTo>
                      <a:pt x="5" y="205"/>
                    </a:lnTo>
                    <a:lnTo>
                      <a:pt x="7" y="174"/>
                    </a:lnTo>
                    <a:lnTo>
                      <a:pt x="10" y="142"/>
                    </a:lnTo>
                    <a:lnTo>
                      <a:pt x="14" y="101"/>
                    </a:lnTo>
                    <a:lnTo>
                      <a:pt x="18" y="62"/>
                    </a:lnTo>
                    <a:lnTo>
                      <a:pt x="20" y="31"/>
                    </a:lnTo>
                    <a:lnTo>
                      <a:pt x="21" y="16"/>
                    </a:lnTo>
                    <a:lnTo>
                      <a:pt x="21" y="1"/>
                    </a:lnTo>
                    <a:lnTo>
                      <a:pt x="20" y="0"/>
                    </a:lnTo>
                    <a:lnTo>
                      <a:pt x="19" y="1"/>
                    </a:lnTo>
                    <a:lnTo>
                      <a:pt x="19"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6" name="Freeform 221">
                <a:extLst>
                  <a:ext uri="{FF2B5EF4-FFF2-40B4-BE49-F238E27FC236}">
                    <a16:creationId xmlns:a16="http://schemas.microsoft.com/office/drawing/2014/main" id="{8733C9FC-59E3-4BCD-BACC-DC0FEDDF1DD5}"/>
                  </a:ext>
                </a:extLst>
              </p:cNvPr>
              <p:cNvSpPr>
                <a:spLocks/>
              </p:cNvSpPr>
              <p:nvPr/>
            </p:nvSpPr>
            <p:spPr bwMode="auto">
              <a:xfrm>
                <a:off x="3690" y="1782"/>
                <a:ext cx="21" cy="61"/>
              </a:xfrm>
              <a:custGeom>
                <a:avLst/>
                <a:gdLst>
                  <a:gd name="T0" fmla="*/ 0 w 21"/>
                  <a:gd name="T1" fmla="*/ 1 h 61"/>
                  <a:gd name="T2" fmla="*/ 0 w 21"/>
                  <a:gd name="T3" fmla="*/ 1 h 61"/>
                  <a:gd name="T4" fmla="*/ 7 w 21"/>
                  <a:gd name="T5" fmla="*/ 15 h 61"/>
                  <a:gd name="T6" fmla="*/ 12 w 21"/>
                  <a:gd name="T7" fmla="*/ 30 h 61"/>
                  <a:gd name="T8" fmla="*/ 16 w 21"/>
                  <a:gd name="T9" fmla="*/ 45 h 61"/>
                  <a:gd name="T10" fmla="*/ 20 w 21"/>
                  <a:gd name="T11" fmla="*/ 60 h 61"/>
                  <a:gd name="T12" fmla="*/ 20 w 21"/>
                  <a:gd name="T13" fmla="*/ 60 h 61"/>
                  <a:gd name="T14" fmla="*/ 21 w 21"/>
                  <a:gd name="T15" fmla="*/ 61 h 61"/>
                  <a:gd name="T16" fmla="*/ 21 w 21"/>
                  <a:gd name="T17" fmla="*/ 60 h 61"/>
                  <a:gd name="T18" fmla="*/ 21 w 21"/>
                  <a:gd name="T19" fmla="*/ 60 h 61"/>
                  <a:gd name="T20" fmla="*/ 18 w 21"/>
                  <a:gd name="T21" fmla="*/ 45 h 61"/>
                  <a:gd name="T22" fmla="*/ 14 w 21"/>
                  <a:gd name="T23" fmla="*/ 30 h 61"/>
                  <a:gd name="T24" fmla="*/ 9 w 21"/>
                  <a:gd name="T25" fmla="*/ 14 h 61"/>
                  <a:gd name="T26" fmla="*/ 6 w 21"/>
                  <a:gd name="T27" fmla="*/ 7 h 61"/>
                  <a:gd name="T28" fmla="*/ 2 w 21"/>
                  <a:gd name="T29" fmla="*/ 1 h 61"/>
                  <a:gd name="T30" fmla="*/ 2 w 21"/>
                  <a:gd name="T31" fmla="*/ 1 h 61"/>
                  <a:gd name="T32" fmla="*/ 1 w 21"/>
                  <a:gd name="T33" fmla="*/ 0 h 61"/>
                  <a:gd name="T34" fmla="*/ 0 w 21"/>
                  <a:gd name="T35" fmla="*/ 1 h 61"/>
                  <a:gd name="T36" fmla="*/ 0 w 21"/>
                  <a:gd name="T37" fmla="*/ 1 h 6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1" h="61">
                    <a:moveTo>
                      <a:pt x="0" y="1"/>
                    </a:moveTo>
                    <a:lnTo>
                      <a:pt x="0" y="1"/>
                    </a:lnTo>
                    <a:lnTo>
                      <a:pt x="7" y="15"/>
                    </a:lnTo>
                    <a:lnTo>
                      <a:pt x="12" y="30"/>
                    </a:lnTo>
                    <a:lnTo>
                      <a:pt x="16" y="45"/>
                    </a:lnTo>
                    <a:lnTo>
                      <a:pt x="20" y="60"/>
                    </a:lnTo>
                    <a:lnTo>
                      <a:pt x="21" y="61"/>
                    </a:lnTo>
                    <a:lnTo>
                      <a:pt x="21" y="60"/>
                    </a:lnTo>
                    <a:lnTo>
                      <a:pt x="18" y="45"/>
                    </a:lnTo>
                    <a:lnTo>
                      <a:pt x="14" y="30"/>
                    </a:lnTo>
                    <a:lnTo>
                      <a:pt x="9" y="14"/>
                    </a:lnTo>
                    <a:lnTo>
                      <a:pt x="6" y="7"/>
                    </a:lnTo>
                    <a:lnTo>
                      <a:pt x="2" y="1"/>
                    </a:lnTo>
                    <a:lnTo>
                      <a:pt x="1"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7" name="Freeform 222">
                <a:extLst>
                  <a:ext uri="{FF2B5EF4-FFF2-40B4-BE49-F238E27FC236}">
                    <a16:creationId xmlns:a16="http://schemas.microsoft.com/office/drawing/2014/main" id="{515B2509-0BAF-4BCB-B645-DE3DBFD40BEB}"/>
                  </a:ext>
                </a:extLst>
              </p:cNvPr>
              <p:cNvSpPr>
                <a:spLocks/>
              </p:cNvSpPr>
              <p:nvPr/>
            </p:nvSpPr>
            <p:spPr bwMode="auto">
              <a:xfrm>
                <a:off x="3851" y="1335"/>
                <a:ext cx="48" cy="32"/>
              </a:xfrm>
              <a:custGeom>
                <a:avLst/>
                <a:gdLst>
                  <a:gd name="T0" fmla="*/ 0 w 48"/>
                  <a:gd name="T1" fmla="*/ 1 h 32"/>
                  <a:gd name="T2" fmla="*/ 0 w 48"/>
                  <a:gd name="T3" fmla="*/ 1 h 32"/>
                  <a:gd name="T4" fmla="*/ 24 w 48"/>
                  <a:gd name="T5" fmla="*/ 16 h 32"/>
                  <a:gd name="T6" fmla="*/ 47 w 48"/>
                  <a:gd name="T7" fmla="*/ 32 h 32"/>
                  <a:gd name="T8" fmla="*/ 47 w 48"/>
                  <a:gd name="T9" fmla="*/ 32 h 32"/>
                  <a:gd name="T10" fmla="*/ 48 w 48"/>
                  <a:gd name="T11" fmla="*/ 32 h 32"/>
                  <a:gd name="T12" fmla="*/ 48 w 48"/>
                  <a:gd name="T13" fmla="*/ 31 h 32"/>
                  <a:gd name="T14" fmla="*/ 48 w 48"/>
                  <a:gd name="T15" fmla="*/ 31 h 32"/>
                  <a:gd name="T16" fmla="*/ 25 w 48"/>
                  <a:gd name="T17" fmla="*/ 14 h 32"/>
                  <a:gd name="T18" fmla="*/ 13 w 48"/>
                  <a:gd name="T19" fmla="*/ 7 h 32"/>
                  <a:gd name="T20" fmla="*/ 0 w 48"/>
                  <a:gd name="T21" fmla="*/ 0 h 32"/>
                  <a:gd name="T22" fmla="*/ 0 w 48"/>
                  <a:gd name="T23" fmla="*/ 0 h 32"/>
                  <a:gd name="T24" fmla="*/ 0 w 48"/>
                  <a:gd name="T25" fmla="*/ 0 h 32"/>
                  <a:gd name="T26" fmla="*/ 0 w 48"/>
                  <a:gd name="T27" fmla="*/ 1 h 32"/>
                  <a:gd name="T28" fmla="*/ 0 w 48"/>
                  <a:gd name="T29" fmla="*/ 1 h 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8" h="32">
                    <a:moveTo>
                      <a:pt x="0" y="1"/>
                    </a:moveTo>
                    <a:lnTo>
                      <a:pt x="0" y="1"/>
                    </a:lnTo>
                    <a:lnTo>
                      <a:pt x="24" y="16"/>
                    </a:lnTo>
                    <a:lnTo>
                      <a:pt x="47" y="32"/>
                    </a:lnTo>
                    <a:lnTo>
                      <a:pt x="48" y="32"/>
                    </a:lnTo>
                    <a:lnTo>
                      <a:pt x="48" y="31"/>
                    </a:lnTo>
                    <a:lnTo>
                      <a:pt x="25" y="14"/>
                    </a:lnTo>
                    <a:lnTo>
                      <a:pt x="13" y="7"/>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8" name="Freeform 223">
                <a:extLst>
                  <a:ext uri="{FF2B5EF4-FFF2-40B4-BE49-F238E27FC236}">
                    <a16:creationId xmlns:a16="http://schemas.microsoft.com/office/drawing/2014/main" id="{2E83AEF4-C827-445E-9B0A-2D9B21E9FFAE}"/>
                  </a:ext>
                </a:extLst>
              </p:cNvPr>
              <p:cNvSpPr>
                <a:spLocks/>
              </p:cNvSpPr>
              <p:nvPr/>
            </p:nvSpPr>
            <p:spPr bwMode="auto">
              <a:xfrm>
                <a:off x="3882" y="1352"/>
                <a:ext cx="131" cy="502"/>
              </a:xfrm>
              <a:custGeom>
                <a:avLst/>
                <a:gdLst>
                  <a:gd name="T0" fmla="*/ 0 w 131"/>
                  <a:gd name="T1" fmla="*/ 1 h 502"/>
                  <a:gd name="T2" fmla="*/ 4 w 131"/>
                  <a:gd name="T3" fmla="*/ 17 h 502"/>
                  <a:gd name="T4" fmla="*/ 6 w 131"/>
                  <a:gd name="T5" fmla="*/ 49 h 502"/>
                  <a:gd name="T6" fmla="*/ 7 w 131"/>
                  <a:gd name="T7" fmla="*/ 66 h 502"/>
                  <a:gd name="T8" fmla="*/ 16 w 131"/>
                  <a:gd name="T9" fmla="*/ 131 h 502"/>
                  <a:gd name="T10" fmla="*/ 21 w 131"/>
                  <a:gd name="T11" fmla="*/ 163 h 502"/>
                  <a:gd name="T12" fmla="*/ 31 w 131"/>
                  <a:gd name="T13" fmla="*/ 195 h 502"/>
                  <a:gd name="T14" fmla="*/ 36 w 131"/>
                  <a:gd name="T15" fmla="*/ 209 h 502"/>
                  <a:gd name="T16" fmla="*/ 56 w 131"/>
                  <a:gd name="T17" fmla="*/ 253 h 502"/>
                  <a:gd name="T18" fmla="*/ 72 w 131"/>
                  <a:gd name="T19" fmla="*/ 281 h 502"/>
                  <a:gd name="T20" fmla="*/ 104 w 131"/>
                  <a:gd name="T21" fmla="*/ 340 h 502"/>
                  <a:gd name="T22" fmla="*/ 118 w 131"/>
                  <a:gd name="T23" fmla="*/ 370 h 502"/>
                  <a:gd name="T24" fmla="*/ 127 w 131"/>
                  <a:gd name="T25" fmla="*/ 401 h 502"/>
                  <a:gd name="T26" fmla="*/ 129 w 131"/>
                  <a:gd name="T27" fmla="*/ 433 h 502"/>
                  <a:gd name="T28" fmla="*/ 128 w 131"/>
                  <a:gd name="T29" fmla="*/ 442 h 502"/>
                  <a:gd name="T30" fmla="*/ 122 w 131"/>
                  <a:gd name="T31" fmla="*/ 468 h 502"/>
                  <a:gd name="T32" fmla="*/ 110 w 131"/>
                  <a:gd name="T33" fmla="*/ 501 h 502"/>
                  <a:gd name="T34" fmla="*/ 111 w 131"/>
                  <a:gd name="T35" fmla="*/ 502 h 502"/>
                  <a:gd name="T36" fmla="*/ 112 w 131"/>
                  <a:gd name="T37" fmla="*/ 501 h 502"/>
                  <a:gd name="T38" fmla="*/ 123 w 131"/>
                  <a:gd name="T39" fmla="*/ 471 h 502"/>
                  <a:gd name="T40" fmla="*/ 131 w 131"/>
                  <a:gd name="T41" fmla="*/ 438 h 502"/>
                  <a:gd name="T42" fmla="*/ 131 w 131"/>
                  <a:gd name="T43" fmla="*/ 423 h 502"/>
                  <a:gd name="T44" fmla="*/ 128 w 131"/>
                  <a:gd name="T45" fmla="*/ 392 h 502"/>
                  <a:gd name="T46" fmla="*/ 124 w 131"/>
                  <a:gd name="T47" fmla="*/ 378 h 502"/>
                  <a:gd name="T48" fmla="*/ 112 w 131"/>
                  <a:gd name="T49" fmla="*/ 348 h 502"/>
                  <a:gd name="T50" fmla="*/ 98 w 131"/>
                  <a:gd name="T51" fmla="*/ 319 h 502"/>
                  <a:gd name="T52" fmla="*/ 66 w 131"/>
                  <a:gd name="T53" fmla="*/ 260 h 502"/>
                  <a:gd name="T54" fmla="*/ 38 w 131"/>
                  <a:gd name="T55" fmla="*/ 200 h 502"/>
                  <a:gd name="T56" fmla="*/ 33 w 131"/>
                  <a:gd name="T57" fmla="*/ 184 h 502"/>
                  <a:gd name="T58" fmla="*/ 25 w 131"/>
                  <a:gd name="T59" fmla="*/ 152 h 502"/>
                  <a:gd name="T60" fmla="*/ 21 w 131"/>
                  <a:gd name="T61" fmla="*/ 136 h 502"/>
                  <a:gd name="T62" fmla="*/ 12 w 131"/>
                  <a:gd name="T63" fmla="*/ 70 h 502"/>
                  <a:gd name="T64" fmla="*/ 11 w 131"/>
                  <a:gd name="T65" fmla="*/ 53 h 502"/>
                  <a:gd name="T66" fmla="*/ 8 w 131"/>
                  <a:gd name="T67" fmla="*/ 21 h 502"/>
                  <a:gd name="T68" fmla="*/ 4 w 131"/>
                  <a:gd name="T69" fmla="*/ 6 h 502"/>
                  <a:gd name="T70" fmla="*/ 2 w 131"/>
                  <a:gd name="T71" fmla="*/ 0 h 502"/>
                  <a:gd name="T72" fmla="*/ 2 w 131"/>
                  <a:gd name="T73" fmla="*/ 0 h 502"/>
                  <a:gd name="T74" fmla="*/ 0 w 131"/>
                  <a:gd name="T75" fmla="*/ 0 h 502"/>
                  <a:gd name="T76" fmla="*/ 0 w 131"/>
                  <a:gd name="T77" fmla="*/ 1 h 5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31" h="502">
                    <a:moveTo>
                      <a:pt x="0" y="1"/>
                    </a:moveTo>
                    <a:lnTo>
                      <a:pt x="0" y="1"/>
                    </a:lnTo>
                    <a:lnTo>
                      <a:pt x="3" y="10"/>
                    </a:lnTo>
                    <a:lnTo>
                      <a:pt x="4" y="17"/>
                    </a:lnTo>
                    <a:lnTo>
                      <a:pt x="5" y="33"/>
                    </a:lnTo>
                    <a:lnTo>
                      <a:pt x="6" y="49"/>
                    </a:lnTo>
                    <a:lnTo>
                      <a:pt x="7" y="66"/>
                    </a:lnTo>
                    <a:lnTo>
                      <a:pt x="11" y="98"/>
                    </a:lnTo>
                    <a:lnTo>
                      <a:pt x="16" y="131"/>
                    </a:lnTo>
                    <a:lnTo>
                      <a:pt x="21" y="163"/>
                    </a:lnTo>
                    <a:lnTo>
                      <a:pt x="26" y="179"/>
                    </a:lnTo>
                    <a:lnTo>
                      <a:pt x="31" y="195"/>
                    </a:lnTo>
                    <a:lnTo>
                      <a:pt x="36" y="209"/>
                    </a:lnTo>
                    <a:lnTo>
                      <a:pt x="42" y="224"/>
                    </a:lnTo>
                    <a:lnTo>
                      <a:pt x="56" y="253"/>
                    </a:lnTo>
                    <a:lnTo>
                      <a:pt x="72" y="281"/>
                    </a:lnTo>
                    <a:lnTo>
                      <a:pt x="89" y="311"/>
                    </a:lnTo>
                    <a:lnTo>
                      <a:pt x="104" y="340"/>
                    </a:lnTo>
                    <a:lnTo>
                      <a:pt x="118" y="370"/>
                    </a:lnTo>
                    <a:lnTo>
                      <a:pt x="123" y="385"/>
                    </a:lnTo>
                    <a:lnTo>
                      <a:pt x="127" y="401"/>
                    </a:lnTo>
                    <a:lnTo>
                      <a:pt x="128" y="417"/>
                    </a:lnTo>
                    <a:lnTo>
                      <a:pt x="129" y="433"/>
                    </a:lnTo>
                    <a:lnTo>
                      <a:pt x="128" y="442"/>
                    </a:lnTo>
                    <a:lnTo>
                      <a:pt x="127" y="450"/>
                    </a:lnTo>
                    <a:lnTo>
                      <a:pt x="122" y="468"/>
                    </a:lnTo>
                    <a:lnTo>
                      <a:pt x="116" y="484"/>
                    </a:lnTo>
                    <a:lnTo>
                      <a:pt x="110" y="501"/>
                    </a:lnTo>
                    <a:lnTo>
                      <a:pt x="111" y="502"/>
                    </a:lnTo>
                    <a:lnTo>
                      <a:pt x="112" y="501"/>
                    </a:lnTo>
                    <a:lnTo>
                      <a:pt x="118" y="486"/>
                    </a:lnTo>
                    <a:lnTo>
                      <a:pt x="123" y="471"/>
                    </a:lnTo>
                    <a:lnTo>
                      <a:pt x="128" y="455"/>
                    </a:lnTo>
                    <a:lnTo>
                      <a:pt x="131" y="438"/>
                    </a:lnTo>
                    <a:lnTo>
                      <a:pt x="131" y="423"/>
                    </a:lnTo>
                    <a:lnTo>
                      <a:pt x="130" y="408"/>
                    </a:lnTo>
                    <a:lnTo>
                      <a:pt x="128" y="392"/>
                    </a:lnTo>
                    <a:lnTo>
                      <a:pt x="124" y="378"/>
                    </a:lnTo>
                    <a:lnTo>
                      <a:pt x="119" y="363"/>
                    </a:lnTo>
                    <a:lnTo>
                      <a:pt x="112" y="348"/>
                    </a:lnTo>
                    <a:lnTo>
                      <a:pt x="98" y="319"/>
                    </a:lnTo>
                    <a:lnTo>
                      <a:pt x="66" y="260"/>
                    </a:lnTo>
                    <a:lnTo>
                      <a:pt x="51" y="231"/>
                    </a:lnTo>
                    <a:lnTo>
                      <a:pt x="38" y="200"/>
                    </a:lnTo>
                    <a:lnTo>
                      <a:pt x="33" y="184"/>
                    </a:lnTo>
                    <a:lnTo>
                      <a:pt x="29" y="168"/>
                    </a:lnTo>
                    <a:lnTo>
                      <a:pt x="25" y="152"/>
                    </a:lnTo>
                    <a:lnTo>
                      <a:pt x="21" y="136"/>
                    </a:lnTo>
                    <a:lnTo>
                      <a:pt x="17" y="102"/>
                    </a:lnTo>
                    <a:lnTo>
                      <a:pt x="12" y="70"/>
                    </a:lnTo>
                    <a:lnTo>
                      <a:pt x="11" y="53"/>
                    </a:lnTo>
                    <a:lnTo>
                      <a:pt x="10" y="37"/>
                    </a:lnTo>
                    <a:lnTo>
                      <a:pt x="8" y="21"/>
                    </a:lnTo>
                    <a:lnTo>
                      <a:pt x="7" y="13"/>
                    </a:lnTo>
                    <a:lnTo>
                      <a:pt x="4" y="6"/>
                    </a:lnTo>
                    <a:lnTo>
                      <a:pt x="2" y="0"/>
                    </a:lnTo>
                    <a:lnTo>
                      <a:pt x="1"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89" name="Freeform 224">
                <a:extLst>
                  <a:ext uri="{FF2B5EF4-FFF2-40B4-BE49-F238E27FC236}">
                    <a16:creationId xmlns:a16="http://schemas.microsoft.com/office/drawing/2014/main" id="{52AC8922-9A93-4520-B5DC-435C779BD7FB}"/>
                  </a:ext>
                </a:extLst>
              </p:cNvPr>
              <p:cNvSpPr>
                <a:spLocks/>
              </p:cNvSpPr>
              <p:nvPr/>
            </p:nvSpPr>
            <p:spPr bwMode="auto">
              <a:xfrm>
                <a:off x="3863" y="1794"/>
                <a:ext cx="171" cy="140"/>
              </a:xfrm>
              <a:custGeom>
                <a:avLst/>
                <a:gdLst>
                  <a:gd name="T0" fmla="*/ 1 w 171"/>
                  <a:gd name="T1" fmla="*/ 140 h 140"/>
                  <a:gd name="T2" fmla="*/ 2 w 171"/>
                  <a:gd name="T3" fmla="*/ 115 h 140"/>
                  <a:gd name="T4" fmla="*/ 3 w 171"/>
                  <a:gd name="T5" fmla="*/ 109 h 140"/>
                  <a:gd name="T6" fmla="*/ 9 w 171"/>
                  <a:gd name="T7" fmla="*/ 89 h 140"/>
                  <a:gd name="T8" fmla="*/ 15 w 171"/>
                  <a:gd name="T9" fmla="*/ 77 h 140"/>
                  <a:gd name="T10" fmla="*/ 31 w 171"/>
                  <a:gd name="T11" fmla="*/ 53 h 140"/>
                  <a:gd name="T12" fmla="*/ 40 w 171"/>
                  <a:gd name="T13" fmla="*/ 43 h 140"/>
                  <a:gd name="T14" fmla="*/ 63 w 171"/>
                  <a:gd name="T15" fmla="*/ 22 h 140"/>
                  <a:gd name="T16" fmla="*/ 66 w 171"/>
                  <a:gd name="T17" fmla="*/ 19 h 140"/>
                  <a:gd name="T18" fmla="*/ 74 w 171"/>
                  <a:gd name="T19" fmla="*/ 16 h 140"/>
                  <a:gd name="T20" fmla="*/ 78 w 171"/>
                  <a:gd name="T21" fmla="*/ 17 h 140"/>
                  <a:gd name="T22" fmla="*/ 79 w 171"/>
                  <a:gd name="T23" fmla="*/ 20 h 140"/>
                  <a:gd name="T24" fmla="*/ 79 w 171"/>
                  <a:gd name="T25" fmla="*/ 29 h 140"/>
                  <a:gd name="T26" fmla="*/ 77 w 171"/>
                  <a:gd name="T27" fmla="*/ 38 h 140"/>
                  <a:gd name="T28" fmla="*/ 74 w 171"/>
                  <a:gd name="T29" fmla="*/ 56 h 140"/>
                  <a:gd name="T30" fmla="*/ 74 w 171"/>
                  <a:gd name="T31" fmla="*/ 62 h 140"/>
                  <a:gd name="T32" fmla="*/ 77 w 171"/>
                  <a:gd name="T33" fmla="*/ 67 h 140"/>
                  <a:gd name="T34" fmla="*/ 79 w 171"/>
                  <a:gd name="T35" fmla="*/ 67 h 140"/>
                  <a:gd name="T36" fmla="*/ 86 w 171"/>
                  <a:gd name="T37" fmla="*/ 62 h 140"/>
                  <a:gd name="T38" fmla="*/ 94 w 171"/>
                  <a:gd name="T39" fmla="*/ 53 h 140"/>
                  <a:gd name="T40" fmla="*/ 126 w 171"/>
                  <a:gd name="T41" fmla="*/ 20 h 140"/>
                  <a:gd name="T42" fmla="*/ 135 w 171"/>
                  <a:gd name="T43" fmla="*/ 13 h 140"/>
                  <a:gd name="T44" fmla="*/ 152 w 171"/>
                  <a:gd name="T45" fmla="*/ 5 h 140"/>
                  <a:gd name="T46" fmla="*/ 164 w 171"/>
                  <a:gd name="T47" fmla="*/ 2 h 140"/>
                  <a:gd name="T48" fmla="*/ 170 w 171"/>
                  <a:gd name="T49" fmla="*/ 3 h 140"/>
                  <a:gd name="T50" fmla="*/ 171 w 171"/>
                  <a:gd name="T51" fmla="*/ 1 h 140"/>
                  <a:gd name="T52" fmla="*/ 170 w 171"/>
                  <a:gd name="T53" fmla="*/ 1 h 140"/>
                  <a:gd name="T54" fmla="*/ 161 w 171"/>
                  <a:gd name="T55" fmla="*/ 1 h 140"/>
                  <a:gd name="T56" fmla="*/ 142 w 171"/>
                  <a:gd name="T57" fmla="*/ 6 h 140"/>
                  <a:gd name="T58" fmla="*/ 134 w 171"/>
                  <a:gd name="T59" fmla="*/ 12 h 140"/>
                  <a:gd name="T60" fmla="*/ 115 w 171"/>
                  <a:gd name="T61" fmla="*/ 28 h 140"/>
                  <a:gd name="T62" fmla="*/ 97 w 171"/>
                  <a:gd name="T63" fmla="*/ 46 h 140"/>
                  <a:gd name="T64" fmla="*/ 88 w 171"/>
                  <a:gd name="T65" fmla="*/ 57 h 140"/>
                  <a:gd name="T66" fmla="*/ 81 w 171"/>
                  <a:gd name="T67" fmla="*/ 63 h 140"/>
                  <a:gd name="T68" fmla="*/ 79 w 171"/>
                  <a:gd name="T69" fmla="*/ 64 h 140"/>
                  <a:gd name="T70" fmla="*/ 76 w 171"/>
                  <a:gd name="T71" fmla="*/ 62 h 140"/>
                  <a:gd name="T72" fmla="*/ 76 w 171"/>
                  <a:gd name="T73" fmla="*/ 52 h 140"/>
                  <a:gd name="T74" fmla="*/ 78 w 171"/>
                  <a:gd name="T75" fmla="*/ 43 h 140"/>
                  <a:gd name="T76" fmla="*/ 81 w 171"/>
                  <a:gd name="T77" fmla="*/ 25 h 140"/>
                  <a:gd name="T78" fmla="*/ 80 w 171"/>
                  <a:gd name="T79" fmla="*/ 17 h 140"/>
                  <a:gd name="T80" fmla="*/ 78 w 171"/>
                  <a:gd name="T81" fmla="*/ 15 h 140"/>
                  <a:gd name="T82" fmla="*/ 74 w 171"/>
                  <a:gd name="T83" fmla="*/ 14 h 140"/>
                  <a:gd name="T84" fmla="*/ 65 w 171"/>
                  <a:gd name="T85" fmla="*/ 19 h 140"/>
                  <a:gd name="T86" fmla="*/ 45 w 171"/>
                  <a:gd name="T87" fmla="*/ 36 h 140"/>
                  <a:gd name="T88" fmla="*/ 37 w 171"/>
                  <a:gd name="T89" fmla="*/ 44 h 140"/>
                  <a:gd name="T90" fmla="*/ 21 w 171"/>
                  <a:gd name="T91" fmla="*/ 64 h 140"/>
                  <a:gd name="T92" fmla="*/ 9 w 171"/>
                  <a:gd name="T93" fmla="*/ 87 h 140"/>
                  <a:gd name="T94" fmla="*/ 5 w 171"/>
                  <a:gd name="T95" fmla="*/ 98 h 140"/>
                  <a:gd name="T96" fmla="*/ 1 w 171"/>
                  <a:gd name="T97" fmla="*/ 110 h 140"/>
                  <a:gd name="T98" fmla="*/ 0 w 171"/>
                  <a:gd name="T99" fmla="*/ 126 h 140"/>
                  <a:gd name="T100" fmla="*/ 1 w 171"/>
                  <a:gd name="T101" fmla="*/ 140 h 140"/>
                  <a:gd name="T102" fmla="*/ 1 w 171"/>
                  <a:gd name="T103" fmla="*/ 140 h 14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171" h="140">
                    <a:moveTo>
                      <a:pt x="1" y="140"/>
                    </a:moveTo>
                    <a:lnTo>
                      <a:pt x="1" y="140"/>
                    </a:lnTo>
                    <a:lnTo>
                      <a:pt x="1" y="128"/>
                    </a:lnTo>
                    <a:lnTo>
                      <a:pt x="2" y="115"/>
                    </a:lnTo>
                    <a:lnTo>
                      <a:pt x="3" y="109"/>
                    </a:lnTo>
                    <a:lnTo>
                      <a:pt x="4" y="102"/>
                    </a:lnTo>
                    <a:lnTo>
                      <a:pt x="9" y="89"/>
                    </a:lnTo>
                    <a:lnTo>
                      <a:pt x="15" y="77"/>
                    </a:lnTo>
                    <a:lnTo>
                      <a:pt x="22" y="64"/>
                    </a:lnTo>
                    <a:lnTo>
                      <a:pt x="31" y="53"/>
                    </a:lnTo>
                    <a:lnTo>
                      <a:pt x="40" y="43"/>
                    </a:lnTo>
                    <a:lnTo>
                      <a:pt x="51" y="32"/>
                    </a:lnTo>
                    <a:lnTo>
                      <a:pt x="63" y="22"/>
                    </a:lnTo>
                    <a:lnTo>
                      <a:pt x="66" y="19"/>
                    </a:lnTo>
                    <a:lnTo>
                      <a:pt x="71" y="17"/>
                    </a:lnTo>
                    <a:lnTo>
                      <a:pt x="74" y="16"/>
                    </a:lnTo>
                    <a:lnTo>
                      <a:pt x="76" y="16"/>
                    </a:lnTo>
                    <a:lnTo>
                      <a:pt x="78" y="17"/>
                    </a:lnTo>
                    <a:lnTo>
                      <a:pt x="79" y="20"/>
                    </a:lnTo>
                    <a:lnTo>
                      <a:pt x="80" y="24"/>
                    </a:lnTo>
                    <a:lnTo>
                      <a:pt x="79" y="29"/>
                    </a:lnTo>
                    <a:lnTo>
                      <a:pt x="77" y="38"/>
                    </a:lnTo>
                    <a:lnTo>
                      <a:pt x="75" y="47"/>
                    </a:lnTo>
                    <a:lnTo>
                      <a:pt x="74" y="56"/>
                    </a:lnTo>
                    <a:lnTo>
                      <a:pt x="74" y="62"/>
                    </a:lnTo>
                    <a:lnTo>
                      <a:pt x="75" y="64"/>
                    </a:lnTo>
                    <a:lnTo>
                      <a:pt x="77" y="67"/>
                    </a:lnTo>
                    <a:lnTo>
                      <a:pt x="79" y="67"/>
                    </a:lnTo>
                    <a:lnTo>
                      <a:pt x="81" y="67"/>
                    </a:lnTo>
                    <a:lnTo>
                      <a:pt x="86" y="62"/>
                    </a:lnTo>
                    <a:lnTo>
                      <a:pt x="94" y="53"/>
                    </a:lnTo>
                    <a:lnTo>
                      <a:pt x="110" y="36"/>
                    </a:lnTo>
                    <a:lnTo>
                      <a:pt x="126" y="20"/>
                    </a:lnTo>
                    <a:lnTo>
                      <a:pt x="135" y="13"/>
                    </a:lnTo>
                    <a:lnTo>
                      <a:pt x="146" y="7"/>
                    </a:lnTo>
                    <a:lnTo>
                      <a:pt x="152" y="5"/>
                    </a:lnTo>
                    <a:lnTo>
                      <a:pt x="158" y="3"/>
                    </a:lnTo>
                    <a:lnTo>
                      <a:pt x="164" y="2"/>
                    </a:lnTo>
                    <a:lnTo>
                      <a:pt x="170" y="3"/>
                    </a:lnTo>
                    <a:lnTo>
                      <a:pt x="171" y="2"/>
                    </a:lnTo>
                    <a:lnTo>
                      <a:pt x="171" y="1"/>
                    </a:lnTo>
                    <a:lnTo>
                      <a:pt x="170" y="1"/>
                    </a:lnTo>
                    <a:lnTo>
                      <a:pt x="166" y="0"/>
                    </a:lnTo>
                    <a:lnTo>
                      <a:pt x="161" y="1"/>
                    </a:lnTo>
                    <a:lnTo>
                      <a:pt x="151" y="3"/>
                    </a:lnTo>
                    <a:lnTo>
                      <a:pt x="142" y="6"/>
                    </a:lnTo>
                    <a:lnTo>
                      <a:pt x="134" y="12"/>
                    </a:lnTo>
                    <a:lnTo>
                      <a:pt x="124" y="19"/>
                    </a:lnTo>
                    <a:lnTo>
                      <a:pt x="115" y="28"/>
                    </a:lnTo>
                    <a:lnTo>
                      <a:pt x="97" y="46"/>
                    </a:lnTo>
                    <a:lnTo>
                      <a:pt x="88" y="57"/>
                    </a:lnTo>
                    <a:lnTo>
                      <a:pt x="84" y="61"/>
                    </a:lnTo>
                    <a:lnTo>
                      <a:pt x="81" y="63"/>
                    </a:lnTo>
                    <a:lnTo>
                      <a:pt x="79" y="64"/>
                    </a:lnTo>
                    <a:lnTo>
                      <a:pt x="77" y="64"/>
                    </a:lnTo>
                    <a:lnTo>
                      <a:pt x="76" y="62"/>
                    </a:lnTo>
                    <a:lnTo>
                      <a:pt x="76" y="60"/>
                    </a:lnTo>
                    <a:lnTo>
                      <a:pt x="76" y="52"/>
                    </a:lnTo>
                    <a:lnTo>
                      <a:pt x="78" y="43"/>
                    </a:lnTo>
                    <a:lnTo>
                      <a:pt x="80" y="34"/>
                    </a:lnTo>
                    <a:lnTo>
                      <a:pt x="81" y="25"/>
                    </a:lnTo>
                    <a:lnTo>
                      <a:pt x="81" y="21"/>
                    </a:lnTo>
                    <a:lnTo>
                      <a:pt x="80" y="17"/>
                    </a:lnTo>
                    <a:lnTo>
                      <a:pt x="78" y="15"/>
                    </a:lnTo>
                    <a:lnTo>
                      <a:pt x="76" y="14"/>
                    </a:lnTo>
                    <a:lnTo>
                      <a:pt x="74" y="14"/>
                    </a:lnTo>
                    <a:lnTo>
                      <a:pt x="71" y="15"/>
                    </a:lnTo>
                    <a:lnTo>
                      <a:pt x="65" y="19"/>
                    </a:lnTo>
                    <a:lnTo>
                      <a:pt x="58" y="24"/>
                    </a:lnTo>
                    <a:lnTo>
                      <a:pt x="45" y="36"/>
                    </a:lnTo>
                    <a:lnTo>
                      <a:pt x="37" y="44"/>
                    </a:lnTo>
                    <a:lnTo>
                      <a:pt x="29" y="53"/>
                    </a:lnTo>
                    <a:lnTo>
                      <a:pt x="21" y="64"/>
                    </a:lnTo>
                    <a:lnTo>
                      <a:pt x="15" y="75"/>
                    </a:lnTo>
                    <a:lnTo>
                      <a:pt x="9" y="87"/>
                    </a:lnTo>
                    <a:lnTo>
                      <a:pt x="5" y="98"/>
                    </a:lnTo>
                    <a:lnTo>
                      <a:pt x="1" y="110"/>
                    </a:lnTo>
                    <a:lnTo>
                      <a:pt x="1" y="117"/>
                    </a:lnTo>
                    <a:lnTo>
                      <a:pt x="0" y="126"/>
                    </a:lnTo>
                    <a:lnTo>
                      <a:pt x="1" y="1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90" name="Freeform 225">
                <a:extLst>
                  <a:ext uri="{FF2B5EF4-FFF2-40B4-BE49-F238E27FC236}">
                    <a16:creationId xmlns:a16="http://schemas.microsoft.com/office/drawing/2014/main" id="{7E4AE5DB-EE7F-4BAB-8A80-E3AE7DBC368D}"/>
                  </a:ext>
                </a:extLst>
              </p:cNvPr>
              <p:cNvSpPr>
                <a:spLocks/>
              </p:cNvSpPr>
              <p:nvPr/>
            </p:nvSpPr>
            <p:spPr bwMode="auto">
              <a:xfrm>
                <a:off x="3951" y="1805"/>
                <a:ext cx="49" cy="44"/>
              </a:xfrm>
              <a:custGeom>
                <a:avLst/>
                <a:gdLst>
                  <a:gd name="T0" fmla="*/ 48 w 49"/>
                  <a:gd name="T1" fmla="*/ 0 h 44"/>
                  <a:gd name="T2" fmla="*/ 48 w 49"/>
                  <a:gd name="T3" fmla="*/ 0 h 44"/>
                  <a:gd name="T4" fmla="*/ 44 w 49"/>
                  <a:gd name="T5" fmla="*/ 8 h 44"/>
                  <a:gd name="T6" fmla="*/ 42 w 49"/>
                  <a:gd name="T7" fmla="*/ 17 h 44"/>
                  <a:gd name="T8" fmla="*/ 39 w 49"/>
                  <a:gd name="T9" fmla="*/ 26 h 44"/>
                  <a:gd name="T10" fmla="*/ 37 w 49"/>
                  <a:gd name="T11" fmla="*/ 30 h 44"/>
                  <a:gd name="T12" fmla="*/ 35 w 49"/>
                  <a:gd name="T13" fmla="*/ 34 h 44"/>
                  <a:gd name="T14" fmla="*/ 35 w 49"/>
                  <a:gd name="T15" fmla="*/ 34 h 44"/>
                  <a:gd name="T16" fmla="*/ 31 w 49"/>
                  <a:gd name="T17" fmla="*/ 38 h 44"/>
                  <a:gd name="T18" fmla="*/ 27 w 49"/>
                  <a:gd name="T19" fmla="*/ 41 h 44"/>
                  <a:gd name="T20" fmla="*/ 22 w 49"/>
                  <a:gd name="T21" fmla="*/ 41 h 44"/>
                  <a:gd name="T22" fmla="*/ 17 w 49"/>
                  <a:gd name="T23" fmla="*/ 40 h 44"/>
                  <a:gd name="T24" fmla="*/ 17 w 49"/>
                  <a:gd name="T25" fmla="*/ 40 h 44"/>
                  <a:gd name="T26" fmla="*/ 8 w 49"/>
                  <a:gd name="T27" fmla="*/ 36 h 44"/>
                  <a:gd name="T28" fmla="*/ 0 w 49"/>
                  <a:gd name="T29" fmla="*/ 30 h 44"/>
                  <a:gd name="T30" fmla="*/ 0 w 49"/>
                  <a:gd name="T31" fmla="*/ 30 h 44"/>
                  <a:gd name="T32" fmla="*/ 0 w 49"/>
                  <a:gd name="T33" fmla="*/ 30 h 44"/>
                  <a:gd name="T34" fmla="*/ 0 w 49"/>
                  <a:gd name="T35" fmla="*/ 31 h 44"/>
                  <a:gd name="T36" fmla="*/ 0 w 49"/>
                  <a:gd name="T37" fmla="*/ 31 h 44"/>
                  <a:gd name="T38" fmla="*/ 6 w 49"/>
                  <a:gd name="T39" fmla="*/ 36 h 44"/>
                  <a:gd name="T40" fmla="*/ 14 w 49"/>
                  <a:gd name="T41" fmla="*/ 41 h 44"/>
                  <a:gd name="T42" fmla="*/ 18 w 49"/>
                  <a:gd name="T43" fmla="*/ 43 h 44"/>
                  <a:gd name="T44" fmla="*/ 22 w 49"/>
                  <a:gd name="T45" fmla="*/ 44 h 44"/>
                  <a:gd name="T46" fmla="*/ 26 w 49"/>
                  <a:gd name="T47" fmla="*/ 44 h 44"/>
                  <a:gd name="T48" fmla="*/ 30 w 49"/>
                  <a:gd name="T49" fmla="*/ 42 h 44"/>
                  <a:gd name="T50" fmla="*/ 30 w 49"/>
                  <a:gd name="T51" fmla="*/ 42 h 44"/>
                  <a:gd name="T52" fmla="*/ 35 w 49"/>
                  <a:gd name="T53" fmla="*/ 39 h 44"/>
                  <a:gd name="T54" fmla="*/ 38 w 49"/>
                  <a:gd name="T55" fmla="*/ 34 h 44"/>
                  <a:gd name="T56" fmla="*/ 41 w 49"/>
                  <a:gd name="T57" fmla="*/ 29 h 44"/>
                  <a:gd name="T58" fmla="*/ 43 w 49"/>
                  <a:gd name="T59" fmla="*/ 24 h 44"/>
                  <a:gd name="T60" fmla="*/ 46 w 49"/>
                  <a:gd name="T61" fmla="*/ 12 h 44"/>
                  <a:gd name="T62" fmla="*/ 47 w 49"/>
                  <a:gd name="T63" fmla="*/ 6 h 44"/>
                  <a:gd name="T64" fmla="*/ 49 w 49"/>
                  <a:gd name="T65" fmla="*/ 1 h 44"/>
                  <a:gd name="T66" fmla="*/ 49 w 49"/>
                  <a:gd name="T67" fmla="*/ 1 h 44"/>
                  <a:gd name="T68" fmla="*/ 49 w 49"/>
                  <a:gd name="T69" fmla="*/ 0 h 44"/>
                  <a:gd name="T70" fmla="*/ 48 w 49"/>
                  <a:gd name="T71" fmla="*/ 0 h 44"/>
                  <a:gd name="T72" fmla="*/ 48 w 49"/>
                  <a:gd name="T73" fmla="*/ 0 h 44"/>
                  <a:gd name="T74" fmla="*/ 48 w 49"/>
                  <a:gd name="T75" fmla="*/ 0 h 4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49" h="44">
                    <a:moveTo>
                      <a:pt x="48" y="0"/>
                    </a:moveTo>
                    <a:lnTo>
                      <a:pt x="48" y="0"/>
                    </a:lnTo>
                    <a:lnTo>
                      <a:pt x="44" y="8"/>
                    </a:lnTo>
                    <a:lnTo>
                      <a:pt x="42" y="17"/>
                    </a:lnTo>
                    <a:lnTo>
                      <a:pt x="39" y="26"/>
                    </a:lnTo>
                    <a:lnTo>
                      <a:pt x="37" y="30"/>
                    </a:lnTo>
                    <a:lnTo>
                      <a:pt x="35" y="34"/>
                    </a:lnTo>
                    <a:lnTo>
                      <a:pt x="31" y="38"/>
                    </a:lnTo>
                    <a:lnTo>
                      <a:pt x="27" y="41"/>
                    </a:lnTo>
                    <a:lnTo>
                      <a:pt x="22" y="41"/>
                    </a:lnTo>
                    <a:lnTo>
                      <a:pt x="17" y="40"/>
                    </a:lnTo>
                    <a:lnTo>
                      <a:pt x="8" y="36"/>
                    </a:lnTo>
                    <a:lnTo>
                      <a:pt x="0" y="30"/>
                    </a:lnTo>
                    <a:lnTo>
                      <a:pt x="0" y="31"/>
                    </a:lnTo>
                    <a:lnTo>
                      <a:pt x="6" y="36"/>
                    </a:lnTo>
                    <a:lnTo>
                      <a:pt x="14" y="41"/>
                    </a:lnTo>
                    <a:lnTo>
                      <a:pt x="18" y="43"/>
                    </a:lnTo>
                    <a:lnTo>
                      <a:pt x="22" y="44"/>
                    </a:lnTo>
                    <a:lnTo>
                      <a:pt x="26" y="44"/>
                    </a:lnTo>
                    <a:lnTo>
                      <a:pt x="30" y="42"/>
                    </a:lnTo>
                    <a:lnTo>
                      <a:pt x="35" y="39"/>
                    </a:lnTo>
                    <a:lnTo>
                      <a:pt x="38" y="34"/>
                    </a:lnTo>
                    <a:lnTo>
                      <a:pt x="41" y="29"/>
                    </a:lnTo>
                    <a:lnTo>
                      <a:pt x="43" y="24"/>
                    </a:lnTo>
                    <a:lnTo>
                      <a:pt x="46" y="12"/>
                    </a:lnTo>
                    <a:lnTo>
                      <a:pt x="47" y="6"/>
                    </a:lnTo>
                    <a:lnTo>
                      <a:pt x="49" y="1"/>
                    </a:lnTo>
                    <a:lnTo>
                      <a:pt x="49" y="0"/>
                    </a:lnTo>
                    <a:lnTo>
                      <a:pt x="4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91" name="Freeform 226">
                <a:extLst>
                  <a:ext uri="{FF2B5EF4-FFF2-40B4-BE49-F238E27FC236}">
                    <a16:creationId xmlns:a16="http://schemas.microsoft.com/office/drawing/2014/main" id="{905207C3-816C-49ED-92AA-2450B925C203}"/>
                  </a:ext>
                </a:extLst>
              </p:cNvPr>
              <p:cNvSpPr>
                <a:spLocks/>
              </p:cNvSpPr>
              <p:nvPr/>
            </p:nvSpPr>
            <p:spPr bwMode="auto">
              <a:xfrm>
                <a:off x="3969" y="1816"/>
                <a:ext cx="12" cy="18"/>
              </a:xfrm>
              <a:custGeom>
                <a:avLst/>
                <a:gdLst>
                  <a:gd name="T0" fmla="*/ 9 w 12"/>
                  <a:gd name="T1" fmla="*/ 1 h 18"/>
                  <a:gd name="T2" fmla="*/ 9 w 12"/>
                  <a:gd name="T3" fmla="*/ 1 h 18"/>
                  <a:gd name="T4" fmla="*/ 10 w 12"/>
                  <a:gd name="T5" fmla="*/ 4 h 18"/>
                  <a:gd name="T6" fmla="*/ 10 w 12"/>
                  <a:gd name="T7" fmla="*/ 8 h 18"/>
                  <a:gd name="T8" fmla="*/ 10 w 12"/>
                  <a:gd name="T9" fmla="*/ 8 h 18"/>
                  <a:gd name="T10" fmla="*/ 10 w 12"/>
                  <a:gd name="T11" fmla="*/ 11 h 18"/>
                  <a:gd name="T12" fmla="*/ 9 w 12"/>
                  <a:gd name="T13" fmla="*/ 15 h 18"/>
                  <a:gd name="T14" fmla="*/ 9 w 12"/>
                  <a:gd name="T15" fmla="*/ 15 h 18"/>
                  <a:gd name="T16" fmla="*/ 8 w 12"/>
                  <a:gd name="T17" fmla="*/ 16 h 18"/>
                  <a:gd name="T18" fmla="*/ 7 w 12"/>
                  <a:gd name="T19" fmla="*/ 16 h 18"/>
                  <a:gd name="T20" fmla="*/ 4 w 12"/>
                  <a:gd name="T21" fmla="*/ 15 h 18"/>
                  <a:gd name="T22" fmla="*/ 1 w 12"/>
                  <a:gd name="T23" fmla="*/ 11 h 18"/>
                  <a:gd name="T24" fmla="*/ 1 w 12"/>
                  <a:gd name="T25" fmla="*/ 11 h 18"/>
                  <a:gd name="T26" fmla="*/ 0 w 12"/>
                  <a:gd name="T27" fmla="*/ 10 h 18"/>
                  <a:gd name="T28" fmla="*/ 0 w 12"/>
                  <a:gd name="T29" fmla="*/ 11 h 18"/>
                  <a:gd name="T30" fmla="*/ 0 w 12"/>
                  <a:gd name="T31" fmla="*/ 11 h 18"/>
                  <a:gd name="T32" fmla="*/ 1 w 12"/>
                  <a:gd name="T33" fmla="*/ 14 h 18"/>
                  <a:gd name="T34" fmla="*/ 4 w 12"/>
                  <a:gd name="T35" fmla="*/ 17 h 18"/>
                  <a:gd name="T36" fmla="*/ 7 w 12"/>
                  <a:gd name="T37" fmla="*/ 18 h 18"/>
                  <a:gd name="T38" fmla="*/ 8 w 12"/>
                  <a:gd name="T39" fmla="*/ 18 h 18"/>
                  <a:gd name="T40" fmla="*/ 10 w 12"/>
                  <a:gd name="T41" fmla="*/ 17 h 18"/>
                  <a:gd name="T42" fmla="*/ 10 w 12"/>
                  <a:gd name="T43" fmla="*/ 17 h 18"/>
                  <a:gd name="T44" fmla="*/ 11 w 12"/>
                  <a:gd name="T45" fmla="*/ 15 h 18"/>
                  <a:gd name="T46" fmla="*/ 12 w 12"/>
                  <a:gd name="T47" fmla="*/ 13 h 18"/>
                  <a:gd name="T48" fmla="*/ 12 w 12"/>
                  <a:gd name="T49" fmla="*/ 9 h 18"/>
                  <a:gd name="T50" fmla="*/ 12 w 12"/>
                  <a:gd name="T51" fmla="*/ 9 h 18"/>
                  <a:gd name="T52" fmla="*/ 12 w 12"/>
                  <a:gd name="T53" fmla="*/ 4 h 18"/>
                  <a:gd name="T54" fmla="*/ 11 w 12"/>
                  <a:gd name="T55" fmla="*/ 2 h 18"/>
                  <a:gd name="T56" fmla="*/ 10 w 12"/>
                  <a:gd name="T57" fmla="*/ 0 h 18"/>
                  <a:gd name="T58" fmla="*/ 10 w 12"/>
                  <a:gd name="T59" fmla="*/ 0 h 18"/>
                  <a:gd name="T60" fmla="*/ 9 w 12"/>
                  <a:gd name="T61" fmla="*/ 0 h 18"/>
                  <a:gd name="T62" fmla="*/ 9 w 12"/>
                  <a:gd name="T63" fmla="*/ 1 h 18"/>
                  <a:gd name="T64" fmla="*/ 9 w 12"/>
                  <a:gd name="T65" fmla="*/ 1 h 1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2" h="18">
                    <a:moveTo>
                      <a:pt x="9" y="1"/>
                    </a:moveTo>
                    <a:lnTo>
                      <a:pt x="9" y="1"/>
                    </a:lnTo>
                    <a:lnTo>
                      <a:pt x="10" y="4"/>
                    </a:lnTo>
                    <a:lnTo>
                      <a:pt x="10" y="8"/>
                    </a:lnTo>
                    <a:lnTo>
                      <a:pt x="10" y="11"/>
                    </a:lnTo>
                    <a:lnTo>
                      <a:pt x="9" y="15"/>
                    </a:lnTo>
                    <a:lnTo>
                      <a:pt x="8" y="16"/>
                    </a:lnTo>
                    <a:lnTo>
                      <a:pt x="7" y="16"/>
                    </a:lnTo>
                    <a:lnTo>
                      <a:pt x="4" y="15"/>
                    </a:lnTo>
                    <a:lnTo>
                      <a:pt x="1" y="11"/>
                    </a:lnTo>
                    <a:lnTo>
                      <a:pt x="0" y="10"/>
                    </a:lnTo>
                    <a:lnTo>
                      <a:pt x="0" y="11"/>
                    </a:lnTo>
                    <a:lnTo>
                      <a:pt x="1" y="14"/>
                    </a:lnTo>
                    <a:lnTo>
                      <a:pt x="4" y="17"/>
                    </a:lnTo>
                    <a:lnTo>
                      <a:pt x="7" y="18"/>
                    </a:lnTo>
                    <a:lnTo>
                      <a:pt x="8" y="18"/>
                    </a:lnTo>
                    <a:lnTo>
                      <a:pt x="10" y="17"/>
                    </a:lnTo>
                    <a:lnTo>
                      <a:pt x="11" y="15"/>
                    </a:lnTo>
                    <a:lnTo>
                      <a:pt x="12" y="13"/>
                    </a:lnTo>
                    <a:lnTo>
                      <a:pt x="12" y="9"/>
                    </a:lnTo>
                    <a:lnTo>
                      <a:pt x="12" y="4"/>
                    </a:lnTo>
                    <a:lnTo>
                      <a:pt x="11" y="2"/>
                    </a:lnTo>
                    <a:lnTo>
                      <a:pt x="10" y="0"/>
                    </a:lnTo>
                    <a:lnTo>
                      <a:pt x="9" y="0"/>
                    </a:lnTo>
                    <a:lnTo>
                      <a:pt x="9"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92" name="Freeform 227">
                <a:extLst>
                  <a:ext uri="{FF2B5EF4-FFF2-40B4-BE49-F238E27FC236}">
                    <a16:creationId xmlns:a16="http://schemas.microsoft.com/office/drawing/2014/main" id="{A2E2621C-ED59-4B53-A15E-BFC392C5B5BF}"/>
                  </a:ext>
                </a:extLst>
              </p:cNvPr>
              <p:cNvSpPr>
                <a:spLocks/>
              </p:cNvSpPr>
              <p:nvPr/>
            </p:nvSpPr>
            <p:spPr bwMode="auto">
              <a:xfrm>
                <a:off x="3845" y="1311"/>
                <a:ext cx="33" cy="220"/>
              </a:xfrm>
              <a:custGeom>
                <a:avLst/>
                <a:gdLst>
                  <a:gd name="T0" fmla="*/ 0 w 33"/>
                  <a:gd name="T1" fmla="*/ 1 h 220"/>
                  <a:gd name="T2" fmla="*/ 0 w 33"/>
                  <a:gd name="T3" fmla="*/ 1 h 220"/>
                  <a:gd name="T4" fmla="*/ 9 w 33"/>
                  <a:gd name="T5" fmla="*/ 12 h 220"/>
                  <a:gd name="T6" fmla="*/ 12 w 33"/>
                  <a:gd name="T7" fmla="*/ 17 h 220"/>
                  <a:gd name="T8" fmla="*/ 15 w 33"/>
                  <a:gd name="T9" fmla="*/ 23 h 220"/>
                  <a:gd name="T10" fmla="*/ 15 w 33"/>
                  <a:gd name="T11" fmla="*/ 23 h 220"/>
                  <a:gd name="T12" fmla="*/ 20 w 33"/>
                  <a:gd name="T13" fmla="*/ 36 h 220"/>
                  <a:gd name="T14" fmla="*/ 24 w 33"/>
                  <a:gd name="T15" fmla="*/ 50 h 220"/>
                  <a:gd name="T16" fmla="*/ 24 w 33"/>
                  <a:gd name="T17" fmla="*/ 50 h 220"/>
                  <a:gd name="T18" fmla="*/ 27 w 33"/>
                  <a:gd name="T19" fmla="*/ 66 h 220"/>
                  <a:gd name="T20" fmla="*/ 30 w 33"/>
                  <a:gd name="T21" fmla="*/ 81 h 220"/>
                  <a:gd name="T22" fmla="*/ 30 w 33"/>
                  <a:gd name="T23" fmla="*/ 96 h 220"/>
                  <a:gd name="T24" fmla="*/ 29 w 33"/>
                  <a:gd name="T25" fmla="*/ 113 h 220"/>
                  <a:gd name="T26" fmla="*/ 29 w 33"/>
                  <a:gd name="T27" fmla="*/ 113 h 220"/>
                  <a:gd name="T28" fmla="*/ 27 w 33"/>
                  <a:gd name="T29" fmla="*/ 127 h 220"/>
                  <a:gd name="T30" fmla="*/ 23 w 33"/>
                  <a:gd name="T31" fmla="*/ 141 h 220"/>
                  <a:gd name="T32" fmla="*/ 15 w 33"/>
                  <a:gd name="T33" fmla="*/ 170 h 220"/>
                  <a:gd name="T34" fmla="*/ 15 w 33"/>
                  <a:gd name="T35" fmla="*/ 170 h 220"/>
                  <a:gd name="T36" fmla="*/ 12 w 33"/>
                  <a:gd name="T37" fmla="*/ 182 h 220"/>
                  <a:gd name="T38" fmla="*/ 10 w 33"/>
                  <a:gd name="T39" fmla="*/ 194 h 220"/>
                  <a:gd name="T40" fmla="*/ 8 w 33"/>
                  <a:gd name="T41" fmla="*/ 207 h 220"/>
                  <a:gd name="T42" fmla="*/ 8 w 33"/>
                  <a:gd name="T43" fmla="*/ 220 h 220"/>
                  <a:gd name="T44" fmla="*/ 8 w 33"/>
                  <a:gd name="T45" fmla="*/ 220 h 220"/>
                  <a:gd name="T46" fmla="*/ 8 w 33"/>
                  <a:gd name="T47" fmla="*/ 220 h 220"/>
                  <a:gd name="T48" fmla="*/ 8 w 33"/>
                  <a:gd name="T49" fmla="*/ 220 h 220"/>
                  <a:gd name="T50" fmla="*/ 9 w 33"/>
                  <a:gd name="T51" fmla="*/ 204 h 220"/>
                  <a:gd name="T52" fmla="*/ 11 w 33"/>
                  <a:gd name="T53" fmla="*/ 190 h 220"/>
                  <a:gd name="T54" fmla="*/ 15 w 33"/>
                  <a:gd name="T55" fmla="*/ 175 h 220"/>
                  <a:gd name="T56" fmla="*/ 19 w 33"/>
                  <a:gd name="T57" fmla="*/ 161 h 220"/>
                  <a:gd name="T58" fmla="*/ 19 w 33"/>
                  <a:gd name="T59" fmla="*/ 161 h 220"/>
                  <a:gd name="T60" fmla="*/ 24 w 33"/>
                  <a:gd name="T61" fmla="*/ 146 h 220"/>
                  <a:gd name="T62" fmla="*/ 28 w 33"/>
                  <a:gd name="T63" fmla="*/ 132 h 220"/>
                  <a:gd name="T64" fmla="*/ 31 w 33"/>
                  <a:gd name="T65" fmla="*/ 117 h 220"/>
                  <a:gd name="T66" fmla="*/ 33 w 33"/>
                  <a:gd name="T67" fmla="*/ 103 h 220"/>
                  <a:gd name="T68" fmla="*/ 33 w 33"/>
                  <a:gd name="T69" fmla="*/ 103 h 220"/>
                  <a:gd name="T70" fmla="*/ 33 w 33"/>
                  <a:gd name="T71" fmla="*/ 88 h 220"/>
                  <a:gd name="T72" fmla="*/ 32 w 33"/>
                  <a:gd name="T73" fmla="*/ 74 h 220"/>
                  <a:gd name="T74" fmla="*/ 29 w 33"/>
                  <a:gd name="T75" fmla="*/ 60 h 220"/>
                  <a:gd name="T76" fmla="*/ 26 w 33"/>
                  <a:gd name="T77" fmla="*/ 47 h 220"/>
                  <a:gd name="T78" fmla="*/ 26 w 33"/>
                  <a:gd name="T79" fmla="*/ 47 h 220"/>
                  <a:gd name="T80" fmla="*/ 22 w 33"/>
                  <a:gd name="T81" fmla="*/ 33 h 220"/>
                  <a:gd name="T82" fmla="*/ 17 w 33"/>
                  <a:gd name="T83" fmla="*/ 20 h 220"/>
                  <a:gd name="T84" fmla="*/ 17 w 33"/>
                  <a:gd name="T85" fmla="*/ 20 h 220"/>
                  <a:gd name="T86" fmla="*/ 14 w 33"/>
                  <a:gd name="T87" fmla="*/ 15 h 220"/>
                  <a:gd name="T88" fmla="*/ 10 w 33"/>
                  <a:gd name="T89" fmla="*/ 10 h 220"/>
                  <a:gd name="T90" fmla="*/ 2 w 33"/>
                  <a:gd name="T91" fmla="*/ 0 h 220"/>
                  <a:gd name="T92" fmla="*/ 2 w 33"/>
                  <a:gd name="T93" fmla="*/ 0 h 220"/>
                  <a:gd name="T94" fmla="*/ 0 w 33"/>
                  <a:gd name="T95" fmla="*/ 0 h 220"/>
                  <a:gd name="T96" fmla="*/ 0 w 33"/>
                  <a:gd name="T97" fmla="*/ 1 h 220"/>
                  <a:gd name="T98" fmla="*/ 0 w 33"/>
                  <a:gd name="T99" fmla="*/ 1 h 22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3" h="220">
                    <a:moveTo>
                      <a:pt x="0" y="1"/>
                    </a:moveTo>
                    <a:lnTo>
                      <a:pt x="0" y="1"/>
                    </a:lnTo>
                    <a:lnTo>
                      <a:pt x="9" y="12"/>
                    </a:lnTo>
                    <a:lnTo>
                      <a:pt x="12" y="17"/>
                    </a:lnTo>
                    <a:lnTo>
                      <a:pt x="15" y="23"/>
                    </a:lnTo>
                    <a:lnTo>
                      <a:pt x="20" y="36"/>
                    </a:lnTo>
                    <a:lnTo>
                      <a:pt x="24" y="50"/>
                    </a:lnTo>
                    <a:lnTo>
                      <a:pt x="27" y="66"/>
                    </a:lnTo>
                    <a:lnTo>
                      <a:pt x="30" y="81"/>
                    </a:lnTo>
                    <a:lnTo>
                      <a:pt x="30" y="96"/>
                    </a:lnTo>
                    <a:lnTo>
                      <a:pt x="29" y="113"/>
                    </a:lnTo>
                    <a:lnTo>
                      <a:pt x="27" y="127"/>
                    </a:lnTo>
                    <a:lnTo>
                      <a:pt x="23" y="141"/>
                    </a:lnTo>
                    <a:lnTo>
                      <a:pt x="15" y="170"/>
                    </a:lnTo>
                    <a:lnTo>
                      <a:pt x="12" y="182"/>
                    </a:lnTo>
                    <a:lnTo>
                      <a:pt x="10" y="194"/>
                    </a:lnTo>
                    <a:lnTo>
                      <a:pt x="8" y="207"/>
                    </a:lnTo>
                    <a:lnTo>
                      <a:pt x="8" y="220"/>
                    </a:lnTo>
                    <a:lnTo>
                      <a:pt x="9" y="204"/>
                    </a:lnTo>
                    <a:lnTo>
                      <a:pt x="11" y="190"/>
                    </a:lnTo>
                    <a:lnTo>
                      <a:pt x="15" y="175"/>
                    </a:lnTo>
                    <a:lnTo>
                      <a:pt x="19" y="161"/>
                    </a:lnTo>
                    <a:lnTo>
                      <a:pt x="24" y="146"/>
                    </a:lnTo>
                    <a:lnTo>
                      <a:pt x="28" y="132"/>
                    </a:lnTo>
                    <a:lnTo>
                      <a:pt x="31" y="117"/>
                    </a:lnTo>
                    <a:lnTo>
                      <a:pt x="33" y="103"/>
                    </a:lnTo>
                    <a:lnTo>
                      <a:pt x="33" y="88"/>
                    </a:lnTo>
                    <a:lnTo>
                      <a:pt x="32" y="74"/>
                    </a:lnTo>
                    <a:lnTo>
                      <a:pt x="29" y="60"/>
                    </a:lnTo>
                    <a:lnTo>
                      <a:pt x="26" y="47"/>
                    </a:lnTo>
                    <a:lnTo>
                      <a:pt x="22" y="33"/>
                    </a:lnTo>
                    <a:lnTo>
                      <a:pt x="17" y="20"/>
                    </a:lnTo>
                    <a:lnTo>
                      <a:pt x="14" y="15"/>
                    </a:lnTo>
                    <a:lnTo>
                      <a:pt x="10" y="10"/>
                    </a:lnTo>
                    <a:lnTo>
                      <a:pt x="2"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93" name="Freeform 228">
                <a:extLst>
                  <a:ext uri="{FF2B5EF4-FFF2-40B4-BE49-F238E27FC236}">
                    <a16:creationId xmlns:a16="http://schemas.microsoft.com/office/drawing/2014/main" id="{D9806D62-2045-44F4-BCD0-5CC5A5FB35CB}"/>
                  </a:ext>
                </a:extLst>
              </p:cNvPr>
              <p:cNvSpPr>
                <a:spLocks/>
              </p:cNvSpPr>
              <p:nvPr/>
            </p:nvSpPr>
            <p:spPr bwMode="auto">
              <a:xfrm>
                <a:off x="3783" y="1296"/>
                <a:ext cx="34" cy="103"/>
              </a:xfrm>
              <a:custGeom>
                <a:avLst/>
                <a:gdLst>
                  <a:gd name="T0" fmla="*/ 32 w 34"/>
                  <a:gd name="T1" fmla="*/ 0 h 103"/>
                  <a:gd name="T2" fmla="*/ 32 w 34"/>
                  <a:gd name="T3" fmla="*/ 0 h 103"/>
                  <a:gd name="T4" fmla="*/ 28 w 34"/>
                  <a:gd name="T5" fmla="*/ 8 h 103"/>
                  <a:gd name="T6" fmla="*/ 23 w 34"/>
                  <a:gd name="T7" fmla="*/ 13 h 103"/>
                  <a:gd name="T8" fmla="*/ 14 w 34"/>
                  <a:gd name="T9" fmla="*/ 24 h 103"/>
                  <a:gd name="T10" fmla="*/ 9 w 34"/>
                  <a:gd name="T11" fmla="*/ 29 h 103"/>
                  <a:gd name="T12" fmla="*/ 5 w 34"/>
                  <a:gd name="T13" fmla="*/ 34 h 103"/>
                  <a:gd name="T14" fmla="*/ 2 w 34"/>
                  <a:gd name="T15" fmla="*/ 41 h 103"/>
                  <a:gd name="T16" fmla="*/ 1 w 34"/>
                  <a:gd name="T17" fmla="*/ 49 h 103"/>
                  <a:gd name="T18" fmla="*/ 1 w 34"/>
                  <a:gd name="T19" fmla="*/ 49 h 103"/>
                  <a:gd name="T20" fmla="*/ 0 w 34"/>
                  <a:gd name="T21" fmla="*/ 56 h 103"/>
                  <a:gd name="T22" fmla="*/ 1 w 34"/>
                  <a:gd name="T23" fmla="*/ 64 h 103"/>
                  <a:gd name="T24" fmla="*/ 2 w 34"/>
                  <a:gd name="T25" fmla="*/ 70 h 103"/>
                  <a:gd name="T26" fmla="*/ 3 w 34"/>
                  <a:gd name="T27" fmla="*/ 77 h 103"/>
                  <a:gd name="T28" fmla="*/ 8 w 34"/>
                  <a:gd name="T29" fmla="*/ 90 h 103"/>
                  <a:gd name="T30" fmla="*/ 15 w 34"/>
                  <a:gd name="T31" fmla="*/ 103 h 103"/>
                  <a:gd name="T32" fmla="*/ 15 w 34"/>
                  <a:gd name="T33" fmla="*/ 103 h 103"/>
                  <a:gd name="T34" fmla="*/ 16 w 34"/>
                  <a:gd name="T35" fmla="*/ 103 h 103"/>
                  <a:gd name="T36" fmla="*/ 16 w 34"/>
                  <a:gd name="T37" fmla="*/ 103 h 103"/>
                  <a:gd name="T38" fmla="*/ 8 w 34"/>
                  <a:gd name="T39" fmla="*/ 87 h 103"/>
                  <a:gd name="T40" fmla="*/ 6 w 34"/>
                  <a:gd name="T41" fmla="*/ 80 h 103"/>
                  <a:gd name="T42" fmla="*/ 4 w 34"/>
                  <a:gd name="T43" fmla="*/ 72 h 103"/>
                  <a:gd name="T44" fmla="*/ 3 w 34"/>
                  <a:gd name="T45" fmla="*/ 65 h 103"/>
                  <a:gd name="T46" fmla="*/ 2 w 34"/>
                  <a:gd name="T47" fmla="*/ 56 h 103"/>
                  <a:gd name="T48" fmla="*/ 3 w 34"/>
                  <a:gd name="T49" fmla="*/ 48 h 103"/>
                  <a:gd name="T50" fmla="*/ 4 w 34"/>
                  <a:gd name="T51" fmla="*/ 40 h 103"/>
                  <a:gd name="T52" fmla="*/ 4 w 34"/>
                  <a:gd name="T53" fmla="*/ 40 h 103"/>
                  <a:gd name="T54" fmla="*/ 7 w 34"/>
                  <a:gd name="T55" fmla="*/ 34 h 103"/>
                  <a:gd name="T56" fmla="*/ 10 w 34"/>
                  <a:gd name="T57" fmla="*/ 29 h 103"/>
                  <a:gd name="T58" fmla="*/ 19 w 34"/>
                  <a:gd name="T59" fmla="*/ 20 h 103"/>
                  <a:gd name="T60" fmla="*/ 27 w 34"/>
                  <a:gd name="T61" fmla="*/ 12 h 103"/>
                  <a:gd name="T62" fmla="*/ 31 w 34"/>
                  <a:gd name="T63" fmla="*/ 7 h 103"/>
                  <a:gd name="T64" fmla="*/ 34 w 34"/>
                  <a:gd name="T65" fmla="*/ 1 h 103"/>
                  <a:gd name="T66" fmla="*/ 34 w 34"/>
                  <a:gd name="T67" fmla="*/ 1 h 103"/>
                  <a:gd name="T68" fmla="*/ 34 w 34"/>
                  <a:gd name="T69" fmla="*/ 0 h 103"/>
                  <a:gd name="T70" fmla="*/ 33 w 34"/>
                  <a:gd name="T71" fmla="*/ 0 h 103"/>
                  <a:gd name="T72" fmla="*/ 32 w 34"/>
                  <a:gd name="T73" fmla="*/ 0 h 103"/>
                  <a:gd name="T74" fmla="*/ 32 w 34"/>
                  <a:gd name="T75" fmla="*/ 0 h 10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4" h="103">
                    <a:moveTo>
                      <a:pt x="32" y="0"/>
                    </a:moveTo>
                    <a:lnTo>
                      <a:pt x="32" y="0"/>
                    </a:lnTo>
                    <a:lnTo>
                      <a:pt x="28" y="8"/>
                    </a:lnTo>
                    <a:lnTo>
                      <a:pt x="23" y="13"/>
                    </a:lnTo>
                    <a:lnTo>
                      <a:pt x="14" y="24"/>
                    </a:lnTo>
                    <a:lnTo>
                      <a:pt x="9" y="29"/>
                    </a:lnTo>
                    <a:lnTo>
                      <a:pt x="5" y="34"/>
                    </a:lnTo>
                    <a:lnTo>
                      <a:pt x="2" y="41"/>
                    </a:lnTo>
                    <a:lnTo>
                      <a:pt x="1" y="49"/>
                    </a:lnTo>
                    <a:lnTo>
                      <a:pt x="0" y="56"/>
                    </a:lnTo>
                    <a:lnTo>
                      <a:pt x="1" y="64"/>
                    </a:lnTo>
                    <a:lnTo>
                      <a:pt x="2" y="70"/>
                    </a:lnTo>
                    <a:lnTo>
                      <a:pt x="3" y="77"/>
                    </a:lnTo>
                    <a:lnTo>
                      <a:pt x="8" y="90"/>
                    </a:lnTo>
                    <a:lnTo>
                      <a:pt x="15" y="103"/>
                    </a:lnTo>
                    <a:lnTo>
                      <a:pt x="16" y="103"/>
                    </a:lnTo>
                    <a:lnTo>
                      <a:pt x="8" y="87"/>
                    </a:lnTo>
                    <a:lnTo>
                      <a:pt x="6" y="80"/>
                    </a:lnTo>
                    <a:lnTo>
                      <a:pt x="4" y="72"/>
                    </a:lnTo>
                    <a:lnTo>
                      <a:pt x="3" y="65"/>
                    </a:lnTo>
                    <a:lnTo>
                      <a:pt x="2" y="56"/>
                    </a:lnTo>
                    <a:lnTo>
                      <a:pt x="3" y="48"/>
                    </a:lnTo>
                    <a:lnTo>
                      <a:pt x="4" y="40"/>
                    </a:lnTo>
                    <a:lnTo>
                      <a:pt x="7" y="34"/>
                    </a:lnTo>
                    <a:lnTo>
                      <a:pt x="10" y="29"/>
                    </a:lnTo>
                    <a:lnTo>
                      <a:pt x="19" y="20"/>
                    </a:lnTo>
                    <a:lnTo>
                      <a:pt x="27" y="12"/>
                    </a:lnTo>
                    <a:lnTo>
                      <a:pt x="31" y="7"/>
                    </a:lnTo>
                    <a:lnTo>
                      <a:pt x="34" y="1"/>
                    </a:lnTo>
                    <a:lnTo>
                      <a:pt x="34" y="0"/>
                    </a:lnTo>
                    <a:lnTo>
                      <a:pt x="33" y="0"/>
                    </a:lnTo>
                    <a:lnTo>
                      <a:pt x="3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894" name="Freeform 229">
                <a:extLst>
                  <a:ext uri="{FF2B5EF4-FFF2-40B4-BE49-F238E27FC236}">
                    <a16:creationId xmlns:a16="http://schemas.microsoft.com/office/drawing/2014/main" id="{620F4543-CE74-4B8A-BB78-5E6CE4E1864C}"/>
                  </a:ext>
                </a:extLst>
              </p:cNvPr>
              <p:cNvSpPr>
                <a:spLocks/>
              </p:cNvSpPr>
              <p:nvPr/>
            </p:nvSpPr>
            <p:spPr bwMode="auto">
              <a:xfrm>
                <a:off x="3816" y="1297"/>
                <a:ext cx="42" cy="27"/>
              </a:xfrm>
              <a:custGeom>
                <a:avLst/>
                <a:gdLst>
                  <a:gd name="T0" fmla="*/ 1 w 42"/>
                  <a:gd name="T1" fmla="*/ 1 h 27"/>
                  <a:gd name="T2" fmla="*/ 1 w 42"/>
                  <a:gd name="T3" fmla="*/ 1 h 27"/>
                  <a:gd name="T4" fmla="*/ 7 w 42"/>
                  <a:gd name="T5" fmla="*/ 2 h 27"/>
                  <a:gd name="T6" fmla="*/ 12 w 42"/>
                  <a:gd name="T7" fmla="*/ 4 h 27"/>
                  <a:gd name="T8" fmla="*/ 18 w 42"/>
                  <a:gd name="T9" fmla="*/ 7 h 27"/>
                  <a:gd name="T10" fmla="*/ 23 w 42"/>
                  <a:gd name="T11" fmla="*/ 10 h 27"/>
                  <a:gd name="T12" fmla="*/ 33 w 42"/>
                  <a:gd name="T13" fmla="*/ 18 h 27"/>
                  <a:gd name="T14" fmla="*/ 42 w 42"/>
                  <a:gd name="T15" fmla="*/ 27 h 27"/>
                  <a:gd name="T16" fmla="*/ 42 w 42"/>
                  <a:gd name="T17" fmla="*/ 27 h 27"/>
                  <a:gd name="T18" fmla="*/ 42 w 42"/>
                  <a:gd name="T19" fmla="*/ 27 h 27"/>
                  <a:gd name="T20" fmla="*/ 42 w 42"/>
                  <a:gd name="T21" fmla="*/ 26 h 27"/>
                  <a:gd name="T22" fmla="*/ 42 w 42"/>
                  <a:gd name="T23" fmla="*/ 26 h 27"/>
                  <a:gd name="T24" fmla="*/ 39 w 42"/>
                  <a:gd name="T25" fmla="*/ 21 h 27"/>
                  <a:gd name="T26" fmla="*/ 35 w 42"/>
                  <a:gd name="T27" fmla="*/ 16 h 27"/>
                  <a:gd name="T28" fmla="*/ 29 w 42"/>
                  <a:gd name="T29" fmla="*/ 12 h 27"/>
                  <a:gd name="T30" fmla="*/ 24 w 42"/>
                  <a:gd name="T31" fmla="*/ 8 h 27"/>
                  <a:gd name="T32" fmla="*/ 19 w 42"/>
                  <a:gd name="T33" fmla="*/ 4 h 27"/>
                  <a:gd name="T34" fmla="*/ 13 w 42"/>
                  <a:gd name="T35" fmla="*/ 2 h 27"/>
                  <a:gd name="T36" fmla="*/ 7 w 42"/>
                  <a:gd name="T37" fmla="*/ 0 h 27"/>
                  <a:gd name="T38" fmla="*/ 1 w 42"/>
                  <a:gd name="T39" fmla="*/ 0 h 27"/>
                  <a:gd name="T40" fmla="*/ 1 w 42"/>
                  <a:gd name="T41" fmla="*/ 0 h 27"/>
                  <a:gd name="T42" fmla="*/ 0 w 42"/>
                  <a:gd name="T43" fmla="*/ 0 h 27"/>
                  <a:gd name="T44" fmla="*/ 1 w 42"/>
                  <a:gd name="T45" fmla="*/ 1 h 27"/>
                  <a:gd name="T46" fmla="*/ 1 w 42"/>
                  <a:gd name="T47" fmla="*/ 1 h 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2" h="27">
                    <a:moveTo>
                      <a:pt x="1" y="1"/>
                    </a:moveTo>
                    <a:lnTo>
                      <a:pt x="1" y="1"/>
                    </a:lnTo>
                    <a:lnTo>
                      <a:pt x="7" y="2"/>
                    </a:lnTo>
                    <a:lnTo>
                      <a:pt x="12" y="4"/>
                    </a:lnTo>
                    <a:lnTo>
                      <a:pt x="18" y="7"/>
                    </a:lnTo>
                    <a:lnTo>
                      <a:pt x="23" y="10"/>
                    </a:lnTo>
                    <a:lnTo>
                      <a:pt x="33" y="18"/>
                    </a:lnTo>
                    <a:lnTo>
                      <a:pt x="42" y="27"/>
                    </a:lnTo>
                    <a:lnTo>
                      <a:pt x="42" y="26"/>
                    </a:lnTo>
                    <a:lnTo>
                      <a:pt x="39" y="21"/>
                    </a:lnTo>
                    <a:lnTo>
                      <a:pt x="35" y="16"/>
                    </a:lnTo>
                    <a:lnTo>
                      <a:pt x="29" y="12"/>
                    </a:lnTo>
                    <a:lnTo>
                      <a:pt x="24" y="8"/>
                    </a:lnTo>
                    <a:lnTo>
                      <a:pt x="19" y="4"/>
                    </a:lnTo>
                    <a:lnTo>
                      <a:pt x="13" y="2"/>
                    </a:lnTo>
                    <a:lnTo>
                      <a:pt x="7" y="0"/>
                    </a:lnTo>
                    <a:lnTo>
                      <a:pt x="1" y="0"/>
                    </a:lnTo>
                    <a:lnTo>
                      <a:pt x="0" y="0"/>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grpSp>
        <p:sp>
          <p:nvSpPr>
            <p:cNvPr id="104487" name="Freeform 231">
              <a:extLst>
                <a:ext uri="{FF2B5EF4-FFF2-40B4-BE49-F238E27FC236}">
                  <a16:creationId xmlns:a16="http://schemas.microsoft.com/office/drawing/2014/main" id="{72DD72A3-465D-4BB1-A684-0DACF7CF120D}"/>
                </a:ext>
              </a:extLst>
            </p:cNvPr>
            <p:cNvSpPr>
              <a:spLocks noEditPoints="1"/>
            </p:cNvSpPr>
            <p:nvPr/>
          </p:nvSpPr>
          <p:spPr bwMode="auto">
            <a:xfrm>
              <a:off x="3088" y="923"/>
              <a:ext cx="516" cy="410"/>
            </a:xfrm>
            <a:custGeom>
              <a:avLst/>
              <a:gdLst>
                <a:gd name="T0" fmla="*/ 8 w 516"/>
                <a:gd name="T1" fmla="*/ 0 h 410"/>
                <a:gd name="T2" fmla="*/ 492 w 516"/>
                <a:gd name="T3" fmla="*/ 383 h 410"/>
                <a:gd name="T4" fmla="*/ 484 w 516"/>
                <a:gd name="T5" fmla="*/ 394 h 410"/>
                <a:gd name="T6" fmla="*/ 0 w 516"/>
                <a:gd name="T7" fmla="*/ 11 h 410"/>
                <a:gd name="T8" fmla="*/ 8 w 516"/>
                <a:gd name="T9" fmla="*/ 0 h 410"/>
                <a:gd name="T10" fmla="*/ 496 w 516"/>
                <a:gd name="T11" fmla="*/ 367 h 410"/>
                <a:gd name="T12" fmla="*/ 516 w 516"/>
                <a:gd name="T13" fmla="*/ 410 h 410"/>
                <a:gd name="T14" fmla="*/ 469 w 516"/>
                <a:gd name="T15" fmla="*/ 400 h 410"/>
                <a:gd name="T16" fmla="*/ 496 w 516"/>
                <a:gd name="T17" fmla="*/ 367 h 4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6" h="410">
                  <a:moveTo>
                    <a:pt x="8" y="0"/>
                  </a:moveTo>
                  <a:lnTo>
                    <a:pt x="492" y="383"/>
                  </a:lnTo>
                  <a:lnTo>
                    <a:pt x="484" y="394"/>
                  </a:lnTo>
                  <a:lnTo>
                    <a:pt x="0" y="11"/>
                  </a:lnTo>
                  <a:lnTo>
                    <a:pt x="8" y="0"/>
                  </a:lnTo>
                  <a:close/>
                  <a:moveTo>
                    <a:pt x="496" y="367"/>
                  </a:moveTo>
                  <a:lnTo>
                    <a:pt x="516" y="410"/>
                  </a:lnTo>
                  <a:lnTo>
                    <a:pt x="469" y="400"/>
                  </a:lnTo>
                  <a:lnTo>
                    <a:pt x="496" y="367"/>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488" name="Freeform 232">
              <a:extLst>
                <a:ext uri="{FF2B5EF4-FFF2-40B4-BE49-F238E27FC236}">
                  <a16:creationId xmlns:a16="http://schemas.microsoft.com/office/drawing/2014/main" id="{DEC6E54B-2700-4F0D-9739-0C7DC711B5CF}"/>
                </a:ext>
              </a:extLst>
            </p:cNvPr>
            <p:cNvSpPr>
              <a:spLocks noEditPoints="1"/>
            </p:cNvSpPr>
            <p:nvPr/>
          </p:nvSpPr>
          <p:spPr bwMode="auto">
            <a:xfrm>
              <a:off x="3092" y="1447"/>
              <a:ext cx="485" cy="42"/>
            </a:xfrm>
            <a:custGeom>
              <a:avLst/>
              <a:gdLst>
                <a:gd name="T0" fmla="*/ 0 w 485"/>
                <a:gd name="T1" fmla="*/ 14 h 42"/>
                <a:gd name="T2" fmla="*/ 449 w 485"/>
                <a:gd name="T3" fmla="*/ 14 h 42"/>
                <a:gd name="T4" fmla="*/ 449 w 485"/>
                <a:gd name="T5" fmla="*/ 28 h 42"/>
                <a:gd name="T6" fmla="*/ 0 w 485"/>
                <a:gd name="T7" fmla="*/ 28 h 42"/>
                <a:gd name="T8" fmla="*/ 0 w 485"/>
                <a:gd name="T9" fmla="*/ 14 h 42"/>
                <a:gd name="T10" fmla="*/ 442 w 485"/>
                <a:gd name="T11" fmla="*/ 0 h 42"/>
                <a:gd name="T12" fmla="*/ 485 w 485"/>
                <a:gd name="T13" fmla="*/ 21 h 42"/>
                <a:gd name="T14" fmla="*/ 442 w 485"/>
                <a:gd name="T15" fmla="*/ 42 h 42"/>
                <a:gd name="T16" fmla="*/ 442 w 485"/>
                <a:gd name="T17" fmla="*/ 0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85" h="42">
                  <a:moveTo>
                    <a:pt x="0" y="14"/>
                  </a:moveTo>
                  <a:lnTo>
                    <a:pt x="449" y="14"/>
                  </a:lnTo>
                  <a:lnTo>
                    <a:pt x="449" y="28"/>
                  </a:lnTo>
                  <a:lnTo>
                    <a:pt x="0" y="28"/>
                  </a:lnTo>
                  <a:lnTo>
                    <a:pt x="0" y="14"/>
                  </a:lnTo>
                  <a:close/>
                  <a:moveTo>
                    <a:pt x="442" y="0"/>
                  </a:moveTo>
                  <a:lnTo>
                    <a:pt x="485" y="21"/>
                  </a:lnTo>
                  <a:lnTo>
                    <a:pt x="442" y="42"/>
                  </a:lnTo>
                  <a:lnTo>
                    <a:pt x="442" y="0"/>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489" name="Freeform 233">
              <a:extLst>
                <a:ext uri="{FF2B5EF4-FFF2-40B4-BE49-F238E27FC236}">
                  <a16:creationId xmlns:a16="http://schemas.microsoft.com/office/drawing/2014/main" id="{C21D713D-75BE-4494-938E-89643D2F3911}"/>
                </a:ext>
              </a:extLst>
            </p:cNvPr>
            <p:cNvSpPr>
              <a:spLocks noEditPoints="1"/>
            </p:cNvSpPr>
            <p:nvPr/>
          </p:nvSpPr>
          <p:spPr bwMode="auto">
            <a:xfrm>
              <a:off x="3090" y="1630"/>
              <a:ext cx="460" cy="409"/>
            </a:xfrm>
            <a:custGeom>
              <a:avLst/>
              <a:gdLst>
                <a:gd name="T0" fmla="*/ 0 w 460"/>
                <a:gd name="T1" fmla="*/ 398 h 409"/>
                <a:gd name="T2" fmla="*/ 429 w 460"/>
                <a:gd name="T3" fmla="*/ 18 h 409"/>
                <a:gd name="T4" fmla="*/ 438 w 460"/>
                <a:gd name="T5" fmla="*/ 28 h 409"/>
                <a:gd name="T6" fmla="*/ 9 w 460"/>
                <a:gd name="T7" fmla="*/ 409 h 409"/>
                <a:gd name="T8" fmla="*/ 0 w 460"/>
                <a:gd name="T9" fmla="*/ 398 h 409"/>
                <a:gd name="T10" fmla="*/ 414 w 460"/>
                <a:gd name="T11" fmla="*/ 12 h 409"/>
                <a:gd name="T12" fmla="*/ 460 w 460"/>
                <a:gd name="T13" fmla="*/ 0 h 409"/>
                <a:gd name="T14" fmla="*/ 442 w 460"/>
                <a:gd name="T15" fmla="*/ 44 h 409"/>
                <a:gd name="T16" fmla="*/ 414 w 460"/>
                <a:gd name="T17" fmla="*/ 12 h 4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60" h="409">
                  <a:moveTo>
                    <a:pt x="0" y="398"/>
                  </a:moveTo>
                  <a:lnTo>
                    <a:pt x="429" y="18"/>
                  </a:lnTo>
                  <a:lnTo>
                    <a:pt x="438" y="28"/>
                  </a:lnTo>
                  <a:lnTo>
                    <a:pt x="9" y="409"/>
                  </a:lnTo>
                  <a:lnTo>
                    <a:pt x="0" y="398"/>
                  </a:lnTo>
                  <a:close/>
                  <a:moveTo>
                    <a:pt x="414" y="12"/>
                  </a:moveTo>
                  <a:lnTo>
                    <a:pt x="460" y="0"/>
                  </a:lnTo>
                  <a:lnTo>
                    <a:pt x="442" y="44"/>
                  </a:lnTo>
                  <a:lnTo>
                    <a:pt x="414" y="12"/>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490" name="Freeform 234">
              <a:extLst>
                <a:ext uri="{FF2B5EF4-FFF2-40B4-BE49-F238E27FC236}">
                  <a16:creationId xmlns:a16="http://schemas.microsoft.com/office/drawing/2014/main" id="{4101928B-2D6B-422D-8573-768B86F0E378}"/>
                </a:ext>
              </a:extLst>
            </p:cNvPr>
            <p:cNvSpPr>
              <a:spLocks noEditPoints="1"/>
            </p:cNvSpPr>
            <p:nvPr/>
          </p:nvSpPr>
          <p:spPr bwMode="auto">
            <a:xfrm>
              <a:off x="2473" y="1997"/>
              <a:ext cx="244" cy="43"/>
            </a:xfrm>
            <a:custGeom>
              <a:avLst/>
              <a:gdLst>
                <a:gd name="T0" fmla="*/ 0 w 244"/>
                <a:gd name="T1" fmla="*/ 14 h 43"/>
                <a:gd name="T2" fmla="*/ 209 w 244"/>
                <a:gd name="T3" fmla="*/ 14 h 43"/>
                <a:gd name="T4" fmla="*/ 209 w 244"/>
                <a:gd name="T5" fmla="*/ 29 h 43"/>
                <a:gd name="T6" fmla="*/ 0 w 244"/>
                <a:gd name="T7" fmla="*/ 29 h 43"/>
                <a:gd name="T8" fmla="*/ 0 w 244"/>
                <a:gd name="T9" fmla="*/ 14 h 43"/>
                <a:gd name="T10" fmla="*/ 202 w 244"/>
                <a:gd name="T11" fmla="*/ 0 h 43"/>
                <a:gd name="T12" fmla="*/ 244 w 244"/>
                <a:gd name="T13" fmla="*/ 21 h 43"/>
                <a:gd name="T14" fmla="*/ 202 w 244"/>
                <a:gd name="T15" fmla="*/ 43 h 43"/>
                <a:gd name="T16" fmla="*/ 202 w 244"/>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4" h="43">
                  <a:moveTo>
                    <a:pt x="0" y="14"/>
                  </a:moveTo>
                  <a:lnTo>
                    <a:pt x="209" y="14"/>
                  </a:lnTo>
                  <a:lnTo>
                    <a:pt x="209" y="29"/>
                  </a:lnTo>
                  <a:lnTo>
                    <a:pt x="0" y="29"/>
                  </a:lnTo>
                  <a:lnTo>
                    <a:pt x="0" y="14"/>
                  </a:lnTo>
                  <a:close/>
                  <a:moveTo>
                    <a:pt x="202" y="0"/>
                  </a:moveTo>
                  <a:lnTo>
                    <a:pt x="244" y="21"/>
                  </a:lnTo>
                  <a:lnTo>
                    <a:pt x="202" y="43"/>
                  </a:lnTo>
                  <a:lnTo>
                    <a:pt x="202" y="0"/>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491" name="Freeform 235">
              <a:extLst>
                <a:ext uri="{FF2B5EF4-FFF2-40B4-BE49-F238E27FC236}">
                  <a16:creationId xmlns:a16="http://schemas.microsoft.com/office/drawing/2014/main" id="{26E11394-D295-405B-90BB-BFDBC228D986}"/>
                </a:ext>
              </a:extLst>
            </p:cNvPr>
            <p:cNvSpPr>
              <a:spLocks noEditPoints="1"/>
            </p:cNvSpPr>
            <p:nvPr/>
          </p:nvSpPr>
          <p:spPr bwMode="auto">
            <a:xfrm>
              <a:off x="2473" y="1447"/>
              <a:ext cx="244" cy="42"/>
            </a:xfrm>
            <a:custGeom>
              <a:avLst/>
              <a:gdLst>
                <a:gd name="T0" fmla="*/ 0 w 244"/>
                <a:gd name="T1" fmla="*/ 14 h 42"/>
                <a:gd name="T2" fmla="*/ 209 w 244"/>
                <a:gd name="T3" fmla="*/ 14 h 42"/>
                <a:gd name="T4" fmla="*/ 209 w 244"/>
                <a:gd name="T5" fmla="*/ 28 h 42"/>
                <a:gd name="T6" fmla="*/ 0 w 244"/>
                <a:gd name="T7" fmla="*/ 28 h 42"/>
                <a:gd name="T8" fmla="*/ 0 w 244"/>
                <a:gd name="T9" fmla="*/ 14 h 42"/>
                <a:gd name="T10" fmla="*/ 202 w 244"/>
                <a:gd name="T11" fmla="*/ 0 h 42"/>
                <a:gd name="T12" fmla="*/ 244 w 244"/>
                <a:gd name="T13" fmla="*/ 21 h 42"/>
                <a:gd name="T14" fmla="*/ 202 w 244"/>
                <a:gd name="T15" fmla="*/ 42 h 42"/>
                <a:gd name="T16" fmla="*/ 202 w 244"/>
                <a:gd name="T17" fmla="*/ 0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4" h="42">
                  <a:moveTo>
                    <a:pt x="0" y="14"/>
                  </a:moveTo>
                  <a:lnTo>
                    <a:pt x="209" y="14"/>
                  </a:lnTo>
                  <a:lnTo>
                    <a:pt x="209" y="28"/>
                  </a:lnTo>
                  <a:lnTo>
                    <a:pt x="0" y="28"/>
                  </a:lnTo>
                  <a:lnTo>
                    <a:pt x="0" y="14"/>
                  </a:lnTo>
                  <a:close/>
                  <a:moveTo>
                    <a:pt x="202" y="0"/>
                  </a:moveTo>
                  <a:lnTo>
                    <a:pt x="244" y="21"/>
                  </a:lnTo>
                  <a:lnTo>
                    <a:pt x="202" y="42"/>
                  </a:lnTo>
                  <a:lnTo>
                    <a:pt x="202" y="0"/>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492" name="Freeform 236">
              <a:extLst>
                <a:ext uri="{FF2B5EF4-FFF2-40B4-BE49-F238E27FC236}">
                  <a16:creationId xmlns:a16="http://schemas.microsoft.com/office/drawing/2014/main" id="{676EC8D8-700A-4110-9857-970349868350}"/>
                </a:ext>
              </a:extLst>
            </p:cNvPr>
            <p:cNvSpPr>
              <a:spLocks noEditPoints="1"/>
            </p:cNvSpPr>
            <p:nvPr/>
          </p:nvSpPr>
          <p:spPr bwMode="auto">
            <a:xfrm>
              <a:off x="2095" y="907"/>
              <a:ext cx="620" cy="42"/>
            </a:xfrm>
            <a:custGeom>
              <a:avLst/>
              <a:gdLst>
                <a:gd name="T0" fmla="*/ 1 w 620"/>
                <a:gd name="T1" fmla="*/ 3 h 42"/>
                <a:gd name="T2" fmla="*/ 584 w 620"/>
                <a:gd name="T3" fmla="*/ 14 h 42"/>
                <a:gd name="T4" fmla="*/ 584 w 620"/>
                <a:gd name="T5" fmla="*/ 28 h 42"/>
                <a:gd name="T6" fmla="*/ 0 w 620"/>
                <a:gd name="T7" fmla="*/ 18 h 42"/>
                <a:gd name="T8" fmla="*/ 1 w 620"/>
                <a:gd name="T9" fmla="*/ 3 h 42"/>
                <a:gd name="T10" fmla="*/ 578 w 620"/>
                <a:gd name="T11" fmla="*/ 0 h 42"/>
                <a:gd name="T12" fmla="*/ 620 w 620"/>
                <a:gd name="T13" fmla="*/ 22 h 42"/>
                <a:gd name="T14" fmla="*/ 577 w 620"/>
                <a:gd name="T15" fmla="*/ 42 h 42"/>
                <a:gd name="T16" fmla="*/ 578 w 620"/>
                <a:gd name="T17" fmla="*/ 0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20" h="42">
                  <a:moveTo>
                    <a:pt x="1" y="3"/>
                  </a:moveTo>
                  <a:lnTo>
                    <a:pt x="584" y="14"/>
                  </a:lnTo>
                  <a:lnTo>
                    <a:pt x="584" y="28"/>
                  </a:lnTo>
                  <a:lnTo>
                    <a:pt x="0" y="18"/>
                  </a:lnTo>
                  <a:lnTo>
                    <a:pt x="1" y="3"/>
                  </a:lnTo>
                  <a:close/>
                  <a:moveTo>
                    <a:pt x="578" y="0"/>
                  </a:moveTo>
                  <a:lnTo>
                    <a:pt x="620" y="22"/>
                  </a:lnTo>
                  <a:lnTo>
                    <a:pt x="577" y="42"/>
                  </a:lnTo>
                  <a:lnTo>
                    <a:pt x="578" y="0"/>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493" name="Rectangle 237">
              <a:extLst>
                <a:ext uri="{FF2B5EF4-FFF2-40B4-BE49-F238E27FC236}">
                  <a16:creationId xmlns:a16="http://schemas.microsoft.com/office/drawing/2014/main" id="{D47BA873-D325-463E-862B-D37DFD58A079}"/>
                </a:ext>
              </a:extLst>
            </p:cNvPr>
            <p:cNvSpPr>
              <a:spLocks noChangeArrowheads="1"/>
            </p:cNvSpPr>
            <p:nvPr/>
          </p:nvSpPr>
          <p:spPr bwMode="auto">
            <a:xfrm>
              <a:off x="1564" y="1409"/>
              <a:ext cx="65"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H</a:t>
              </a:r>
              <a:endParaRPr lang="cs-CZ" altLang="cs-CZ" sz="2399">
                <a:latin typeface="Times New Roman" panose="02020603050405020304" pitchFamily="18" charset="0"/>
              </a:endParaRPr>
            </a:p>
          </p:txBody>
        </p:sp>
        <p:sp>
          <p:nvSpPr>
            <p:cNvPr id="104494" name="Rectangle 238">
              <a:extLst>
                <a:ext uri="{FF2B5EF4-FFF2-40B4-BE49-F238E27FC236}">
                  <a16:creationId xmlns:a16="http://schemas.microsoft.com/office/drawing/2014/main" id="{77C2B962-FC42-43C8-AD38-FA6332BAAC2D}"/>
                </a:ext>
              </a:extLst>
            </p:cNvPr>
            <p:cNvSpPr>
              <a:spLocks noChangeArrowheads="1"/>
            </p:cNvSpPr>
            <p:nvPr/>
          </p:nvSpPr>
          <p:spPr bwMode="auto">
            <a:xfrm>
              <a:off x="1626" y="1458"/>
              <a:ext cx="31"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2</a:t>
              </a:r>
              <a:endParaRPr lang="cs-CZ" altLang="cs-CZ" sz="2399">
                <a:latin typeface="Times New Roman" panose="02020603050405020304" pitchFamily="18" charset="0"/>
              </a:endParaRPr>
            </a:p>
          </p:txBody>
        </p:sp>
        <p:sp>
          <p:nvSpPr>
            <p:cNvPr id="104495" name="Rectangle 239">
              <a:extLst>
                <a:ext uri="{FF2B5EF4-FFF2-40B4-BE49-F238E27FC236}">
                  <a16:creationId xmlns:a16="http://schemas.microsoft.com/office/drawing/2014/main" id="{7A48CE0A-6342-49D9-84BE-9685BCF228C1}"/>
                </a:ext>
              </a:extLst>
            </p:cNvPr>
            <p:cNvSpPr>
              <a:spLocks noChangeArrowheads="1"/>
            </p:cNvSpPr>
            <p:nvPr/>
          </p:nvSpPr>
          <p:spPr bwMode="auto">
            <a:xfrm>
              <a:off x="1658" y="1409"/>
              <a:ext cx="207"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O/Na</a:t>
              </a:r>
              <a:endParaRPr lang="cs-CZ" altLang="cs-CZ" sz="2399">
                <a:latin typeface="Times New Roman" panose="02020603050405020304" pitchFamily="18" charset="0"/>
              </a:endParaRPr>
            </a:p>
          </p:txBody>
        </p:sp>
        <p:sp>
          <p:nvSpPr>
            <p:cNvPr id="104496" name="Rectangle 240">
              <a:extLst>
                <a:ext uri="{FF2B5EF4-FFF2-40B4-BE49-F238E27FC236}">
                  <a16:creationId xmlns:a16="http://schemas.microsoft.com/office/drawing/2014/main" id="{8C081F99-2A5E-4DBE-B4AF-A310D326501C}"/>
                </a:ext>
              </a:extLst>
            </p:cNvPr>
            <p:cNvSpPr>
              <a:spLocks noChangeArrowheads="1"/>
            </p:cNvSpPr>
            <p:nvPr/>
          </p:nvSpPr>
          <p:spPr bwMode="auto">
            <a:xfrm>
              <a:off x="1857" y="1410"/>
              <a:ext cx="33"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a:t>
              </a:r>
              <a:endParaRPr lang="cs-CZ" altLang="cs-CZ" sz="2399">
                <a:latin typeface="Times New Roman" panose="02020603050405020304" pitchFamily="18" charset="0"/>
              </a:endParaRPr>
            </a:p>
          </p:txBody>
        </p:sp>
        <p:sp>
          <p:nvSpPr>
            <p:cNvPr id="104497" name="Rectangle 241">
              <a:extLst>
                <a:ext uri="{FF2B5EF4-FFF2-40B4-BE49-F238E27FC236}">
                  <a16:creationId xmlns:a16="http://schemas.microsoft.com/office/drawing/2014/main" id="{5EBD3F38-9478-446C-92A9-B2A6827C2E0B}"/>
                </a:ext>
              </a:extLst>
            </p:cNvPr>
            <p:cNvSpPr>
              <a:spLocks noChangeArrowheads="1"/>
            </p:cNvSpPr>
            <p:nvPr/>
          </p:nvSpPr>
          <p:spPr bwMode="auto">
            <a:xfrm>
              <a:off x="1890" y="1409"/>
              <a:ext cx="109"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/Cl</a:t>
              </a:r>
              <a:endParaRPr lang="cs-CZ" altLang="cs-CZ" sz="2399">
                <a:latin typeface="Times New Roman" panose="02020603050405020304" pitchFamily="18" charset="0"/>
              </a:endParaRPr>
            </a:p>
          </p:txBody>
        </p:sp>
        <p:sp>
          <p:nvSpPr>
            <p:cNvPr id="104498" name="Rectangle 242">
              <a:extLst>
                <a:ext uri="{FF2B5EF4-FFF2-40B4-BE49-F238E27FC236}">
                  <a16:creationId xmlns:a16="http://schemas.microsoft.com/office/drawing/2014/main" id="{007B16D6-CE61-4616-80AE-F512E2EB772E}"/>
                </a:ext>
              </a:extLst>
            </p:cNvPr>
            <p:cNvSpPr>
              <a:spLocks noChangeArrowheads="1"/>
            </p:cNvSpPr>
            <p:nvPr/>
          </p:nvSpPr>
          <p:spPr bwMode="auto">
            <a:xfrm>
              <a:off x="1995" y="1410"/>
              <a:ext cx="19"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a:t>
              </a:r>
              <a:endParaRPr lang="cs-CZ" altLang="cs-CZ" sz="2399">
                <a:latin typeface="Times New Roman" panose="02020603050405020304" pitchFamily="18" charset="0"/>
              </a:endParaRPr>
            </a:p>
          </p:txBody>
        </p:sp>
        <p:sp>
          <p:nvSpPr>
            <p:cNvPr id="104499" name="Rectangle 243">
              <a:extLst>
                <a:ext uri="{FF2B5EF4-FFF2-40B4-BE49-F238E27FC236}">
                  <a16:creationId xmlns:a16="http://schemas.microsoft.com/office/drawing/2014/main" id="{A705DD14-B035-4C89-9AEB-763EB5238B53}"/>
                </a:ext>
              </a:extLst>
            </p:cNvPr>
            <p:cNvSpPr>
              <a:spLocks noChangeArrowheads="1"/>
            </p:cNvSpPr>
            <p:nvPr/>
          </p:nvSpPr>
          <p:spPr bwMode="auto">
            <a:xfrm>
              <a:off x="2013" y="1409"/>
              <a:ext cx="8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/K</a:t>
              </a:r>
              <a:endParaRPr lang="cs-CZ" altLang="cs-CZ" sz="2399">
                <a:latin typeface="Times New Roman" panose="02020603050405020304" pitchFamily="18" charset="0"/>
              </a:endParaRPr>
            </a:p>
          </p:txBody>
        </p:sp>
        <p:sp>
          <p:nvSpPr>
            <p:cNvPr id="104500" name="Rectangle 244">
              <a:extLst>
                <a:ext uri="{FF2B5EF4-FFF2-40B4-BE49-F238E27FC236}">
                  <a16:creationId xmlns:a16="http://schemas.microsoft.com/office/drawing/2014/main" id="{62944613-0924-42AF-B2D2-653AABDFDA81}"/>
                </a:ext>
              </a:extLst>
            </p:cNvPr>
            <p:cNvSpPr>
              <a:spLocks noChangeArrowheads="1"/>
            </p:cNvSpPr>
            <p:nvPr/>
          </p:nvSpPr>
          <p:spPr bwMode="auto">
            <a:xfrm>
              <a:off x="2094" y="1410"/>
              <a:ext cx="33"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a:t>
              </a:r>
              <a:endParaRPr lang="cs-CZ" altLang="cs-CZ" sz="2399">
                <a:latin typeface="Times New Roman" panose="02020603050405020304" pitchFamily="18" charset="0"/>
              </a:endParaRPr>
            </a:p>
          </p:txBody>
        </p:sp>
        <p:sp>
          <p:nvSpPr>
            <p:cNvPr id="104501" name="Rectangle 245">
              <a:extLst>
                <a:ext uri="{FF2B5EF4-FFF2-40B4-BE49-F238E27FC236}">
                  <a16:creationId xmlns:a16="http://schemas.microsoft.com/office/drawing/2014/main" id="{F082A02F-26BD-4B1B-A7D3-EC3D33C07619}"/>
                </a:ext>
              </a:extLst>
            </p:cNvPr>
            <p:cNvSpPr>
              <a:spLocks noChangeArrowheads="1"/>
            </p:cNvSpPr>
            <p:nvPr/>
          </p:nvSpPr>
          <p:spPr bwMode="auto">
            <a:xfrm>
              <a:off x="2152" y="1409"/>
              <a:ext cx="31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balance</a:t>
              </a:r>
              <a:endParaRPr lang="cs-CZ" altLang="cs-CZ" sz="2399">
                <a:latin typeface="Times New Roman" panose="02020603050405020304" pitchFamily="18" charset="0"/>
              </a:endParaRPr>
            </a:p>
          </p:txBody>
        </p:sp>
        <p:sp>
          <p:nvSpPr>
            <p:cNvPr id="104502" name="Rectangle 246">
              <a:extLst>
                <a:ext uri="{FF2B5EF4-FFF2-40B4-BE49-F238E27FC236}">
                  <a16:creationId xmlns:a16="http://schemas.microsoft.com/office/drawing/2014/main" id="{64F3F55F-6B59-47F4-B400-26B220C9E682}"/>
                </a:ext>
              </a:extLst>
            </p:cNvPr>
            <p:cNvSpPr>
              <a:spLocks noChangeArrowheads="1"/>
            </p:cNvSpPr>
            <p:nvPr/>
          </p:nvSpPr>
          <p:spPr bwMode="auto">
            <a:xfrm>
              <a:off x="1564" y="871"/>
              <a:ext cx="13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CO</a:t>
              </a:r>
              <a:endParaRPr lang="cs-CZ" altLang="cs-CZ" sz="2399">
                <a:latin typeface="Times New Roman" panose="02020603050405020304" pitchFamily="18" charset="0"/>
              </a:endParaRPr>
            </a:p>
          </p:txBody>
        </p:sp>
        <p:sp>
          <p:nvSpPr>
            <p:cNvPr id="104503" name="Rectangle 247">
              <a:extLst>
                <a:ext uri="{FF2B5EF4-FFF2-40B4-BE49-F238E27FC236}">
                  <a16:creationId xmlns:a16="http://schemas.microsoft.com/office/drawing/2014/main" id="{4B3F8B4B-F146-4E11-A7F9-7BADA14175C6}"/>
                </a:ext>
              </a:extLst>
            </p:cNvPr>
            <p:cNvSpPr>
              <a:spLocks noChangeArrowheads="1"/>
            </p:cNvSpPr>
            <p:nvPr/>
          </p:nvSpPr>
          <p:spPr bwMode="auto">
            <a:xfrm>
              <a:off x="1692" y="919"/>
              <a:ext cx="31"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FF0000"/>
                  </a:solidFill>
                  <a:latin typeface="Arial" panose="020B0604020202020204" pitchFamily="34" charset="0"/>
                </a:rPr>
                <a:t>2</a:t>
              </a:r>
              <a:endParaRPr lang="cs-CZ" altLang="cs-CZ" sz="2399">
                <a:latin typeface="Times New Roman" panose="02020603050405020304" pitchFamily="18" charset="0"/>
              </a:endParaRPr>
            </a:p>
          </p:txBody>
        </p:sp>
        <p:sp>
          <p:nvSpPr>
            <p:cNvPr id="104504" name="Rectangle 248">
              <a:extLst>
                <a:ext uri="{FF2B5EF4-FFF2-40B4-BE49-F238E27FC236}">
                  <a16:creationId xmlns:a16="http://schemas.microsoft.com/office/drawing/2014/main" id="{A9A3760E-AC6B-4898-9B2A-01C694F6F667}"/>
                </a:ext>
              </a:extLst>
            </p:cNvPr>
            <p:cNvSpPr>
              <a:spLocks noChangeArrowheads="1"/>
            </p:cNvSpPr>
            <p:nvPr/>
          </p:nvSpPr>
          <p:spPr bwMode="auto">
            <a:xfrm>
              <a:off x="1748" y="871"/>
              <a:ext cx="31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balance</a:t>
              </a:r>
              <a:endParaRPr lang="cs-CZ" altLang="cs-CZ" sz="2399">
                <a:latin typeface="Times New Roman" panose="02020603050405020304" pitchFamily="18" charset="0"/>
              </a:endParaRPr>
            </a:p>
          </p:txBody>
        </p:sp>
        <p:sp>
          <p:nvSpPr>
            <p:cNvPr id="104505" name="Rectangle 249">
              <a:extLst>
                <a:ext uri="{FF2B5EF4-FFF2-40B4-BE49-F238E27FC236}">
                  <a16:creationId xmlns:a16="http://schemas.microsoft.com/office/drawing/2014/main" id="{4D605519-9DE8-45E0-B075-A550293C1CA2}"/>
                </a:ext>
              </a:extLst>
            </p:cNvPr>
            <p:cNvSpPr>
              <a:spLocks noChangeArrowheads="1"/>
            </p:cNvSpPr>
            <p:nvPr/>
          </p:nvSpPr>
          <p:spPr bwMode="auto">
            <a:xfrm>
              <a:off x="1564" y="1962"/>
              <a:ext cx="929"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FF0000"/>
                  </a:solidFill>
                  <a:latin typeface="Arial" panose="020B0604020202020204" pitchFamily="34" charset="0"/>
                </a:rPr>
                <a:t>Plasma protein balance</a:t>
              </a:r>
              <a:endParaRPr lang="cs-CZ" altLang="cs-CZ" sz="2399">
                <a:latin typeface="Times New Roman" panose="02020603050405020304" pitchFamily="18" charset="0"/>
              </a:endParaRPr>
            </a:p>
          </p:txBody>
        </p:sp>
        <p:grpSp>
          <p:nvGrpSpPr>
            <p:cNvPr id="104506" name="Group 252">
              <a:extLst>
                <a:ext uri="{FF2B5EF4-FFF2-40B4-BE49-F238E27FC236}">
                  <a16:creationId xmlns:a16="http://schemas.microsoft.com/office/drawing/2014/main" id="{8C95A330-AB45-43CF-98E6-3672828DEBD2}"/>
                </a:ext>
              </a:extLst>
            </p:cNvPr>
            <p:cNvGrpSpPr>
              <a:grpSpLocks/>
            </p:cNvGrpSpPr>
            <p:nvPr/>
          </p:nvGrpSpPr>
          <p:grpSpPr bwMode="auto">
            <a:xfrm>
              <a:off x="2715" y="795"/>
              <a:ext cx="377" cy="242"/>
              <a:chOff x="2715" y="795"/>
              <a:chExt cx="377" cy="242"/>
            </a:xfrm>
          </p:grpSpPr>
          <p:sp>
            <p:nvSpPr>
              <p:cNvPr id="104715" name="Rectangle 250">
                <a:extLst>
                  <a:ext uri="{FF2B5EF4-FFF2-40B4-BE49-F238E27FC236}">
                    <a16:creationId xmlns:a16="http://schemas.microsoft.com/office/drawing/2014/main" id="{05FC9FAB-C74C-4694-AF9F-B320A4ED7E4A}"/>
                  </a:ext>
                </a:extLst>
              </p:cNvPr>
              <p:cNvSpPr>
                <a:spLocks noChangeArrowheads="1"/>
              </p:cNvSpPr>
              <p:nvPr/>
            </p:nvSpPr>
            <p:spPr bwMode="auto">
              <a:xfrm>
                <a:off x="2715" y="795"/>
                <a:ext cx="377" cy="242"/>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716" name="Rectangle 251">
                <a:extLst>
                  <a:ext uri="{FF2B5EF4-FFF2-40B4-BE49-F238E27FC236}">
                    <a16:creationId xmlns:a16="http://schemas.microsoft.com/office/drawing/2014/main" id="{6628AB8B-A89A-4483-9942-8C5B9C3EA622}"/>
                  </a:ext>
                </a:extLst>
              </p:cNvPr>
              <p:cNvSpPr>
                <a:spLocks noChangeArrowheads="1"/>
              </p:cNvSpPr>
              <p:nvPr/>
            </p:nvSpPr>
            <p:spPr bwMode="auto">
              <a:xfrm>
                <a:off x="2715" y="795"/>
                <a:ext cx="377" cy="242"/>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507" name="Rectangle 253">
              <a:extLst>
                <a:ext uri="{FF2B5EF4-FFF2-40B4-BE49-F238E27FC236}">
                  <a16:creationId xmlns:a16="http://schemas.microsoft.com/office/drawing/2014/main" id="{F5CC1645-954A-4E30-A229-85A19DAD30DF}"/>
                </a:ext>
              </a:extLst>
            </p:cNvPr>
            <p:cNvSpPr>
              <a:spLocks noChangeArrowheads="1"/>
            </p:cNvSpPr>
            <p:nvPr/>
          </p:nvSpPr>
          <p:spPr bwMode="auto">
            <a:xfrm>
              <a:off x="2792" y="871"/>
              <a:ext cx="23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pCO2</a:t>
              </a:r>
              <a:endParaRPr lang="cs-CZ" altLang="cs-CZ" sz="2399">
                <a:latin typeface="Times New Roman" panose="02020603050405020304" pitchFamily="18" charset="0"/>
              </a:endParaRPr>
            </a:p>
          </p:txBody>
        </p:sp>
        <p:grpSp>
          <p:nvGrpSpPr>
            <p:cNvPr id="104508" name="Group 256">
              <a:extLst>
                <a:ext uri="{FF2B5EF4-FFF2-40B4-BE49-F238E27FC236}">
                  <a16:creationId xmlns:a16="http://schemas.microsoft.com/office/drawing/2014/main" id="{8C2EE1A3-A8F9-4882-A096-C3FE049904B8}"/>
                </a:ext>
              </a:extLst>
            </p:cNvPr>
            <p:cNvGrpSpPr>
              <a:grpSpLocks/>
            </p:cNvGrpSpPr>
            <p:nvPr/>
          </p:nvGrpSpPr>
          <p:grpSpPr bwMode="auto">
            <a:xfrm>
              <a:off x="2715" y="1333"/>
              <a:ext cx="377" cy="242"/>
              <a:chOff x="2715" y="1333"/>
              <a:chExt cx="377" cy="242"/>
            </a:xfrm>
          </p:grpSpPr>
          <p:sp>
            <p:nvSpPr>
              <p:cNvPr id="104713" name="Rectangle 254">
                <a:extLst>
                  <a:ext uri="{FF2B5EF4-FFF2-40B4-BE49-F238E27FC236}">
                    <a16:creationId xmlns:a16="http://schemas.microsoft.com/office/drawing/2014/main" id="{AB945B71-EF41-48F7-BFBE-1BAC588AB58E}"/>
                  </a:ext>
                </a:extLst>
              </p:cNvPr>
              <p:cNvSpPr>
                <a:spLocks noChangeArrowheads="1"/>
              </p:cNvSpPr>
              <p:nvPr/>
            </p:nvSpPr>
            <p:spPr bwMode="auto">
              <a:xfrm>
                <a:off x="2715" y="1333"/>
                <a:ext cx="377" cy="242"/>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714" name="Rectangle 255">
                <a:extLst>
                  <a:ext uri="{FF2B5EF4-FFF2-40B4-BE49-F238E27FC236}">
                    <a16:creationId xmlns:a16="http://schemas.microsoft.com/office/drawing/2014/main" id="{0AC306C6-FD0D-4331-B4AF-BEE3ADA45AC3}"/>
                  </a:ext>
                </a:extLst>
              </p:cNvPr>
              <p:cNvSpPr>
                <a:spLocks noChangeArrowheads="1"/>
              </p:cNvSpPr>
              <p:nvPr/>
            </p:nvSpPr>
            <p:spPr bwMode="auto">
              <a:xfrm>
                <a:off x="2715" y="1333"/>
                <a:ext cx="377" cy="242"/>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509" name="Rectangle 257">
              <a:extLst>
                <a:ext uri="{FF2B5EF4-FFF2-40B4-BE49-F238E27FC236}">
                  <a16:creationId xmlns:a16="http://schemas.microsoft.com/office/drawing/2014/main" id="{9014D7DB-30A9-4A07-9E77-19A0863BB7B3}"/>
                </a:ext>
              </a:extLst>
            </p:cNvPr>
            <p:cNvSpPr>
              <a:spLocks noChangeArrowheads="1"/>
            </p:cNvSpPr>
            <p:nvPr/>
          </p:nvSpPr>
          <p:spPr bwMode="auto">
            <a:xfrm>
              <a:off x="2832" y="1409"/>
              <a:ext cx="148"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SID</a:t>
              </a:r>
              <a:endParaRPr lang="cs-CZ" altLang="cs-CZ" sz="2399">
                <a:latin typeface="Times New Roman" panose="02020603050405020304" pitchFamily="18" charset="0"/>
              </a:endParaRPr>
            </a:p>
          </p:txBody>
        </p:sp>
        <p:grpSp>
          <p:nvGrpSpPr>
            <p:cNvPr id="104510" name="Group 260">
              <a:extLst>
                <a:ext uri="{FF2B5EF4-FFF2-40B4-BE49-F238E27FC236}">
                  <a16:creationId xmlns:a16="http://schemas.microsoft.com/office/drawing/2014/main" id="{5EBCA8DB-81B4-4D71-B9C0-726CAA3073DA}"/>
                </a:ext>
              </a:extLst>
            </p:cNvPr>
            <p:cNvGrpSpPr>
              <a:grpSpLocks/>
            </p:cNvGrpSpPr>
            <p:nvPr/>
          </p:nvGrpSpPr>
          <p:grpSpPr bwMode="auto">
            <a:xfrm>
              <a:off x="2717" y="1872"/>
              <a:ext cx="377" cy="243"/>
              <a:chOff x="2717" y="1872"/>
              <a:chExt cx="377" cy="243"/>
            </a:xfrm>
          </p:grpSpPr>
          <p:sp>
            <p:nvSpPr>
              <p:cNvPr id="104711" name="Rectangle 258">
                <a:extLst>
                  <a:ext uri="{FF2B5EF4-FFF2-40B4-BE49-F238E27FC236}">
                    <a16:creationId xmlns:a16="http://schemas.microsoft.com/office/drawing/2014/main" id="{3D2839FC-3A8B-4D04-8AD9-C2DAE3432C79}"/>
                  </a:ext>
                </a:extLst>
              </p:cNvPr>
              <p:cNvSpPr>
                <a:spLocks noChangeArrowheads="1"/>
              </p:cNvSpPr>
              <p:nvPr/>
            </p:nvSpPr>
            <p:spPr bwMode="auto">
              <a:xfrm>
                <a:off x="2717" y="1872"/>
                <a:ext cx="377" cy="243"/>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712" name="Rectangle 259">
                <a:extLst>
                  <a:ext uri="{FF2B5EF4-FFF2-40B4-BE49-F238E27FC236}">
                    <a16:creationId xmlns:a16="http://schemas.microsoft.com/office/drawing/2014/main" id="{7CC86B45-999D-4AA2-BF28-CE6B091B534C}"/>
                  </a:ext>
                </a:extLst>
              </p:cNvPr>
              <p:cNvSpPr>
                <a:spLocks noChangeArrowheads="1"/>
              </p:cNvSpPr>
              <p:nvPr/>
            </p:nvSpPr>
            <p:spPr bwMode="auto">
              <a:xfrm>
                <a:off x="2717" y="1872"/>
                <a:ext cx="377" cy="243"/>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511" name="Rectangle 261">
              <a:extLst>
                <a:ext uri="{FF2B5EF4-FFF2-40B4-BE49-F238E27FC236}">
                  <a16:creationId xmlns:a16="http://schemas.microsoft.com/office/drawing/2014/main" id="{1AA128BF-52EA-46F5-B210-AA2E8CC75CD9}"/>
                </a:ext>
              </a:extLst>
            </p:cNvPr>
            <p:cNvSpPr>
              <a:spLocks noChangeArrowheads="1"/>
            </p:cNvSpPr>
            <p:nvPr/>
          </p:nvSpPr>
          <p:spPr bwMode="auto">
            <a:xfrm>
              <a:off x="2777" y="1949"/>
              <a:ext cx="2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a:t>
              </a:r>
              <a:endParaRPr lang="cs-CZ" altLang="cs-CZ" sz="2399">
                <a:latin typeface="Times New Roman" panose="02020603050405020304" pitchFamily="18" charset="0"/>
              </a:endParaRPr>
            </a:p>
          </p:txBody>
        </p:sp>
        <p:sp>
          <p:nvSpPr>
            <p:cNvPr id="104512" name="Rectangle 262">
              <a:extLst>
                <a:ext uri="{FF2B5EF4-FFF2-40B4-BE49-F238E27FC236}">
                  <a16:creationId xmlns:a16="http://schemas.microsoft.com/office/drawing/2014/main" id="{A7310228-66B7-436F-BC12-49DBB27974EA}"/>
                </a:ext>
              </a:extLst>
            </p:cNvPr>
            <p:cNvSpPr>
              <a:spLocks noChangeArrowheads="1"/>
            </p:cNvSpPr>
            <p:nvPr/>
          </p:nvSpPr>
          <p:spPr bwMode="auto">
            <a:xfrm>
              <a:off x="2801" y="1949"/>
              <a:ext cx="8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 A</a:t>
              </a:r>
              <a:endParaRPr lang="cs-CZ" altLang="cs-CZ" sz="2399">
                <a:latin typeface="Times New Roman" panose="02020603050405020304" pitchFamily="18" charset="0"/>
              </a:endParaRPr>
            </a:p>
          </p:txBody>
        </p:sp>
        <p:sp>
          <p:nvSpPr>
            <p:cNvPr id="104513" name="Rectangle 263">
              <a:extLst>
                <a:ext uri="{FF2B5EF4-FFF2-40B4-BE49-F238E27FC236}">
                  <a16:creationId xmlns:a16="http://schemas.microsoft.com/office/drawing/2014/main" id="{75F92A2C-D895-4801-B30E-CACE1BAA595E}"/>
                </a:ext>
              </a:extLst>
            </p:cNvPr>
            <p:cNvSpPr>
              <a:spLocks noChangeArrowheads="1"/>
            </p:cNvSpPr>
            <p:nvPr/>
          </p:nvSpPr>
          <p:spPr bwMode="auto">
            <a:xfrm>
              <a:off x="2894" y="1997"/>
              <a:ext cx="82"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000000"/>
                  </a:solidFill>
                  <a:latin typeface="Arial" panose="020B0604020202020204" pitchFamily="34" charset="0"/>
                </a:rPr>
                <a:t>Tot</a:t>
              </a:r>
              <a:endParaRPr lang="cs-CZ" altLang="cs-CZ" sz="2399">
                <a:latin typeface="Times New Roman" panose="02020603050405020304" pitchFamily="18" charset="0"/>
              </a:endParaRPr>
            </a:p>
          </p:txBody>
        </p:sp>
        <p:sp>
          <p:nvSpPr>
            <p:cNvPr id="104514" name="Rectangle 264">
              <a:extLst>
                <a:ext uri="{FF2B5EF4-FFF2-40B4-BE49-F238E27FC236}">
                  <a16:creationId xmlns:a16="http://schemas.microsoft.com/office/drawing/2014/main" id="{2FF87010-6D08-4D68-9551-942408617F81}"/>
                </a:ext>
              </a:extLst>
            </p:cNvPr>
            <p:cNvSpPr>
              <a:spLocks noChangeArrowheads="1"/>
            </p:cNvSpPr>
            <p:nvPr/>
          </p:nvSpPr>
          <p:spPr bwMode="auto">
            <a:xfrm>
              <a:off x="3012" y="1949"/>
              <a:ext cx="2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a:t>
              </a:r>
              <a:endParaRPr lang="cs-CZ" altLang="cs-CZ" sz="2399">
                <a:latin typeface="Times New Roman" panose="02020603050405020304" pitchFamily="18" charset="0"/>
              </a:endParaRPr>
            </a:p>
          </p:txBody>
        </p:sp>
        <p:grpSp>
          <p:nvGrpSpPr>
            <p:cNvPr id="104515" name="Group 267">
              <a:extLst>
                <a:ext uri="{FF2B5EF4-FFF2-40B4-BE49-F238E27FC236}">
                  <a16:creationId xmlns:a16="http://schemas.microsoft.com/office/drawing/2014/main" id="{9EDB181F-E725-4ED0-A37E-9D6544848327}"/>
                </a:ext>
              </a:extLst>
            </p:cNvPr>
            <p:cNvGrpSpPr>
              <a:grpSpLocks/>
            </p:cNvGrpSpPr>
            <p:nvPr/>
          </p:nvGrpSpPr>
          <p:grpSpPr bwMode="auto">
            <a:xfrm>
              <a:off x="4116" y="1091"/>
              <a:ext cx="377" cy="243"/>
              <a:chOff x="4116" y="1091"/>
              <a:chExt cx="377" cy="243"/>
            </a:xfrm>
          </p:grpSpPr>
          <p:sp>
            <p:nvSpPr>
              <p:cNvPr id="104709" name="Rectangle 265">
                <a:extLst>
                  <a:ext uri="{FF2B5EF4-FFF2-40B4-BE49-F238E27FC236}">
                    <a16:creationId xmlns:a16="http://schemas.microsoft.com/office/drawing/2014/main" id="{CF25B897-7E2E-4142-816D-4D7064EBF3C1}"/>
                  </a:ext>
                </a:extLst>
              </p:cNvPr>
              <p:cNvSpPr>
                <a:spLocks noChangeArrowheads="1"/>
              </p:cNvSpPr>
              <p:nvPr/>
            </p:nvSpPr>
            <p:spPr bwMode="auto">
              <a:xfrm>
                <a:off x="4116" y="1091"/>
                <a:ext cx="377" cy="243"/>
              </a:xfrm>
              <a:prstGeom prst="rect">
                <a:avLst/>
              </a:prstGeom>
              <a:solidFill>
                <a:srgbClr val="3399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710" name="Rectangle 266">
                <a:extLst>
                  <a:ext uri="{FF2B5EF4-FFF2-40B4-BE49-F238E27FC236}">
                    <a16:creationId xmlns:a16="http://schemas.microsoft.com/office/drawing/2014/main" id="{E46FB0E6-A158-47F3-B090-CA5D1CA9986F}"/>
                  </a:ext>
                </a:extLst>
              </p:cNvPr>
              <p:cNvSpPr>
                <a:spLocks noChangeArrowheads="1"/>
              </p:cNvSpPr>
              <p:nvPr/>
            </p:nvSpPr>
            <p:spPr bwMode="auto">
              <a:xfrm>
                <a:off x="4116" y="1091"/>
                <a:ext cx="377" cy="243"/>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516" name="Rectangle 268">
              <a:extLst>
                <a:ext uri="{FF2B5EF4-FFF2-40B4-BE49-F238E27FC236}">
                  <a16:creationId xmlns:a16="http://schemas.microsoft.com/office/drawing/2014/main" id="{3B1F12C6-41C6-40D4-BA58-2FB202EF91F0}"/>
                </a:ext>
              </a:extLst>
            </p:cNvPr>
            <p:cNvSpPr>
              <a:spLocks noChangeArrowheads="1"/>
            </p:cNvSpPr>
            <p:nvPr/>
          </p:nvSpPr>
          <p:spPr bwMode="auto">
            <a:xfrm>
              <a:off x="4250" y="1168"/>
              <a:ext cx="11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pH</a:t>
              </a:r>
              <a:endParaRPr lang="cs-CZ" altLang="cs-CZ" sz="2399">
                <a:latin typeface="Times New Roman" panose="02020603050405020304" pitchFamily="18" charset="0"/>
              </a:endParaRPr>
            </a:p>
          </p:txBody>
        </p:sp>
        <p:grpSp>
          <p:nvGrpSpPr>
            <p:cNvPr id="104517" name="Group 271">
              <a:extLst>
                <a:ext uri="{FF2B5EF4-FFF2-40B4-BE49-F238E27FC236}">
                  <a16:creationId xmlns:a16="http://schemas.microsoft.com/office/drawing/2014/main" id="{B1E8049A-9B32-4958-BBC0-3DF917CE1C04}"/>
                </a:ext>
              </a:extLst>
            </p:cNvPr>
            <p:cNvGrpSpPr>
              <a:grpSpLocks/>
            </p:cNvGrpSpPr>
            <p:nvPr/>
          </p:nvGrpSpPr>
          <p:grpSpPr bwMode="auto">
            <a:xfrm>
              <a:off x="4116" y="1387"/>
              <a:ext cx="377" cy="243"/>
              <a:chOff x="4116" y="1387"/>
              <a:chExt cx="377" cy="243"/>
            </a:xfrm>
          </p:grpSpPr>
          <p:sp>
            <p:nvSpPr>
              <p:cNvPr id="104707" name="Rectangle 269">
                <a:extLst>
                  <a:ext uri="{FF2B5EF4-FFF2-40B4-BE49-F238E27FC236}">
                    <a16:creationId xmlns:a16="http://schemas.microsoft.com/office/drawing/2014/main" id="{189744AF-8F49-4704-9C42-BFC563112FC2}"/>
                  </a:ext>
                </a:extLst>
              </p:cNvPr>
              <p:cNvSpPr>
                <a:spLocks noChangeArrowheads="1"/>
              </p:cNvSpPr>
              <p:nvPr/>
            </p:nvSpPr>
            <p:spPr bwMode="auto">
              <a:xfrm>
                <a:off x="4116" y="1387"/>
                <a:ext cx="377" cy="243"/>
              </a:xfrm>
              <a:prstGeom prst="rect">
                <a:avLst/>
              </a:prstGeom>
              <a:solidFill>
                <a:srgbClr val="3399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sp>
            <p:nvSpPr>
              <p:cNvPr id="104708" name="Rectangle 270">
                <a:extLst>
                  <a:ext uri="{FF2B5EF4-FFF2-40B4-BE49-F238E27FC236}">
                    <a16:creationId xmlns:a16="http://schemas.microsoft.com/office/drawing/2014/main" id="{5B15792D-DE04-4AF3-AC12-64ABC13C4B75}"/>
                  </a:ext>
                </a:extLst>
              </p:cNvPr>
              <p:cNvSpPr>
                <a:spLocks noChangeArrowheads="1"/>
              </p:cNvSpPr>
              <p:nvPr/>
            </p:nvSpPr>
            <p:spPr bwMode="auto">
              <a:xfrm>
                <a:off x="4116" y="1387"/>
                <a:ext cx="377" cy="243"/>
              </a:xfrm>
              <a:prstGeom prst="rect">
                <a:avLst/>
              </a:prstGeom>
              <a:noFill/>
              <a:ln w="4763" cap="rnd">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endParaRPr lang="cs-CZ" altLang="cs-CZ" sz="2399">
                  <a:latin typeface="Times New Roman" panose="02020603050405020304" pitchFamily="18" charset="0"/>
                </a:endParaRPr>
              </a:p>
            </p:txBody>
          </p:sp>
        </p:grpSp>
        <p:sp>
          <p:nvSpPr>
            <p:cNvPr id="104518" name="Rectangle 272">
              <a:extLst>
                <a:ext uri="{FF2B5EF4-FFF2-40B4-BE49-F238E27FC236}">
                  <a16:creationId xmlns:a16="http://schemas.microsoft.com/office/drawing/2014/main" id="{C12F35C0-A248-45BE-AFC0-02DA786F97E0}"/>
                </a:ext>
              </a:extLst>
            </p:cNvPr>
            <p:cNvSpPr>
              <a:spLocks noChangeArrowheads="1"/>
            </p:cNvSpPr>
            <p:nvPr/>
          </p:nvSpPr>
          <p:spPr bwMode="auto">
            <a:xfrm>
              <a:off x="4161" y="1463"/>
              <a:ext cx="222"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[HCO</a:t>
              </a:r>
              <a:endParaRPr lang="cs-CZ" altLang="cs-CZ" sz="2399">
                <a:latin typeface="Times New Roman" panose="02020603050405020304" pitchFamily="18" charset="0"/>
              </a:endParaRPr>
            </a:p>
          </p:txBody>
        </p:sp>
        <p:sp>
          <p:nvSpPr>
            <p:cNvPr id="104519" name="Rectangle 273">
              <a:extLst>
                <a:ext uri="{FF2B5EF4-FFF2-40B4-BE49-F238E27FC236}">
                  <a16:creationId xmlns:a16="http://schemas.microsoft.com/office/drawing/2014/main" id="{360FCC14-6EDE-4740-A07D-AD4703BF1D85}"/>
                </a:ext>
              </a:extLst>
            </p:cNvPr>
            <p:cNvSpPr>
              <a:spLocks noChangeArrowheads="1"/>
            </p:cNvSpPr>
            <p:nvPr/>
          </p:nvSpPr>
          <p:spPr bwMode="auto">
            <a:xfrm>
              <a:off x="4375" y="1512"/>
              <a:ext cx="31"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000000"/>
                  </a:solidFill>
                  <a:latin typeface="Arial" panose="020B0604020202020204" pitchFamily="34" charset="0"/>
                </a:rPr>
                <a:t>3</a:t>
              </a:r>
              <a:endParaRPr lang="cs-CZ" altLang="cs-CZ" sz="2399">
                <a:latin typeface="Times New Roman" panose="02020603050405020304" pitchFamily="18" charset="0"/>
              </a:endParaRPr>
            </a:p>
          </p:txBody>
        </p:sp>
        <p:sp>
          <p:nvSpPr>
            <p:cNvPr id="104520" name="Rectangle 274">
              <a:extLst>
                <a:ext uri="{FF2B5EF4-FFF2-40B4-BE49-F238E27FC236}">
                  <a16:creationId xmlns:a16="http://schemas.microsoft.com/office/drawing/2014/main" id="{83FDEC0E-694A-4EBA-91CB-6A7F2F91EAC1}"/>
                </a:ext>
              </a:extLst>
            </p:cNvPr>
            <p:cNvSpPr>
              <a:spLocks noChangeArrowheads="1"/>
            </p:cNvSpPr>
            <p:nvPr/>
          </p:nvSpPr>
          <p:spPr bwMode="auto">
            <a:xfrm>
              <a:off x="4406" y="1450"/>
              <a:ext cx="19" cy="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700">
                  <a:solidFill>
                    <a:srgbClr val="000000"/>
                  </a:solidFill>
                  <a:latin typeface="Arial" panose="020B0604020202020204" pitchFamily="34" charset="0"/>
                </a:rPr>
                <a:t>-</a:t>
              </a:r>
              <a:endParaRPr lang="cs-CZ" altLang="cs-CZ" sz="2399">
                <a:latin typeface="Times New Roman" panose="02020603050405020304" pitchFamily="18" charset="0"/>
              </a:endParaRPr>
            </a:p>
          </p:txBody>
        </p:sp>
        <p:sp>
          <p:nvSpPr>
            <p:cNvPr id="104521" name="Rectangle 275">
              <a:extLst>
                <a:ext uri="{FF2B5EF4-FFF2-40B4-BE49-F238E27FC236}">
                  <a16:creationId xmlns:a16="http://schemas.microsoft.com/office/drawing/2014/main" id="{9001EDBB-F9E9-436E-BB08-D05DAB1E6371}"/>
                </a:ext>
              </a:extLst>
            </p:cNvPr>
            <p:cNvSpPr>
              <a:spLocks noChangeArrowheads="1"/>
            </p:cNvSpPr>
            <p:nvPr/>
          </p:nvSpPr>
          <p:spPr bwMode="auto">
            <a:xfrm>
              <a:off x="4425" y="1463"/>
              <a:ext cx="2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1100">
                  <a:solidFill>
                    <a:srgbClr val="000000"/>
                  </a:solidFill>
                  <a:latin typeface="Arial" panose="020B0604020202020204" pitchFamily="34" charset="0"/>
                </a:rPr>
                <a:t>]</a:t>
              </a:r>
              <a:endParaRPr lang="cs-CZ" altLang="cs-CZ" sz="2399">
                <a:latin typeface="Times New Roman" panose="02020603050405020304" pitchFamily="18" charset="0"/>
              </a:endParaRPr>
            </a:p>
          </p:txBody>
        </p:sp>
        <p:grpSp>
          <p:nvGrpSpPr>
            <p:cNvPr id="104522" name="Group 454">
              <a:extLst>
                <a:ext uri="{FF2B5EF4-FFF2-40B4-BE49-F238E27FC236}">
                  <a16:creationId xmlns:a16="http://schemas.microsoft.com/office/drawing/2014/main" id="{0A56A8DA-7F02-462D-AA2E-C31907F7B3D4}"/>
                </a:ext>
              </a:extLst>
            </p:cNvPr>
            <p:cNvGrpSpPr>
              <a:grpSpLocks/>
            </p:cNvGrpSpPr>
            <p:nvPr/>
          </p:nvGrpSpPr>
          <p:grpSpPr bwMode="auto">
            <a:xfrm>
              <a:off x="3582" y="1012"/>
              <a:ext cx="452" cy="973"/>
              <a:chOff x="3582" y="1012"/>
              <a:chExt cx="452" cy="973"/>
            </a:xfrm>
          </p:grpSpPr>
          <p:sp>
            <p:nvSpPr>
              <p:cNvPr id="104529" name="Freeform 276">
                <a:extLst>
                  <a:ext uri="{FF2B5EF4-FFF2-40B4-BE49-F238E27FC236}">
                    <a16:creationId xmlns:a16="http://schemas.microsoft.com/office/drawing/2014/main" id="{35467F0B-B155-4534-B801-8C9C6BA8972F}"/>
                  </a:ext>
                </a:extLst>
              </p:cNvPr>
              <p:cNvSpPr>
                <a:spLocks/>
              </p:cNvSpPr>
              <p:nvPr/>
            </p:nvSpPr>
            <p:spPr bwMode="auto">
              <a:xfrm>
                <a:off x="3947" y="1798"/>
                <a:ext cx="57" cy="52"/>
              </a:xfrm>
              <a:custGeom>
                <a:avLst/>
                <a:gdLst>
                  <a:gd name="T0" fmla="*/ 7 w 57"/>
                  <a:gd name="T1" fmla="*/ 37 h 52"/>
                  <a:gd name="T2" fmla="*/ 7 w 57"/>
                  <a:gd name="T3" fmla="*/ 37 h 52"/>
                  <a:gd name="T4" fmla="*/ 17 w 57"/>
                  <a:gd name="T5" fmla="*/ 27 h 52"/>
                  <a:gd name="T6" fmla="*/ 25 w 57"/>
                  <a:gd name="T7" fmla="*/ 18 h 52"/>
                  <a:gd name="T8" fmla="*/ 34 w 57"/>
                  <a:gd name="T9" fmla="*/ 11 h 52"/>
                  <a:gd name="T10" fmla="*/ 34 w 57"/>
                  <a:gd name="T11" fmla="*/ 11 h 52"/>
                  <a:gd name="T12" fmla="*/ 43 w 57"/>
                  <a:gd name="T13" fmla="*/ 4 h 52"/>
                  <a:gd name="T14" fmla="*/ 47 w 57"/>
                  <a:gd name="T15" fmla="*/ 2 h 52"/>
                  <a:gd name="T16" fmla="*/ 50 w 57"/>
                  <a:gd name="T17" fmla="*/ 0 h 52"/>
                  <a:gd name="T18" fmla="*/ 53 w 57"/>
                  <a:gd name="T19" fmla="*/ 0 h 52"/>
                  <a:gd name="T20" fmla="*/ 55 w 57"/>
                  <a:gd name="T21" fmla="*/ 2 h 52"/>
                  <a:gd name="T22" fmla="*/ 57 w 57"/>
                  <a:gd name="T23" fmla="*/ 6 h 52"/>
                  <a:gd name="T24" fmla="*/ 57 w 57"/>
                  <a:gd name="T25" fmla="*/ 12 h 52"/>
                  <a:gd name="T26" fmla="*/ 57 w 57"/>
                  <a:gd name="T27" fmla="*/ 12 h 52"/>
                  <a:gd name="T28" fmla="*/ 56 w 57"/>
                  <a:gd name="T29" fmla="*/ 24 h 52"/>
                  <a:gd name="T30" fmla="*/ 55 w 57"/>
                  <a:gd name="T31" fmla="*/ 32 h 52"/>
                  <a:gd name="T32" fmla="*/ 54 w 57"/>
                  <a:gd name="T33" fmla="*/ 35 h 52"/>
                  <a:gd name="T34" fmla="*/ 52 w 57"/>
                  <a:gd name="T35" fmla="*/ 37 h 52"/>
                  <a:gd name="T36" fmla="*/ 49 w 57"/>
                  <a:gd name="T37" fmla="*/ 39 h 52"/>
                  <a:gd name="T38" fmla="*/ 44 w 57"/>
                  <a:gd name="T39" fmla="*/ 42 h 52"/>
                  <a:gd name="T40" fmla="*/ 44 w 57"/>
                  <a:gd name="T41" fmla="*/ 42 h 52"/>
                  <a:gd name="T42" fmla="*/ 34 w 57"/>
                  <a:gd name="T43" fmla="*/ 46 h 52"/>
                  <a:gd name="T44" fmla="*/ 24 w 57"/>
                  <a:gd name="T45" fmla="*/ 48 h 52"/>
                  <a:gd name="T46" fmla="*/ 7 w 57"/>
                  <a:gd name="T47" fmla="*/ 52 h 52"/>
                  <a:gd name="T48" fmla="*/ 7 w 57"/>
                  <a:gd name="T49" fmla="*/ 52 h 52"/>
                  <a:gd name="T50" fmla="*/ 4 w 57"/>
                  <a:gd name="T51" fmla="*/ 52 h 52"/>
                  <a:gd name="T52" fmla="*/ 2 w 57"/>
                  <a:gd name="T53" fmla="*/ 51 h 52"/>
                  <a:gd name="T54" fmla="*/ 1 w 57"/>
                  <a:gd name="T55" fmla="*/ 50 h 52"/>
                  <a:gd name="T56" fmla="*/ 0 w 57"/>
                  <a:gd name="T57" fmla="*/ 49 h 52"/>
                  <a:gd name="T58" fmla="*/ 0 w 57"/>
                  <a:gd name="T59" fmla="*/ 47 h 52"/>
                  <a:gd name="T60" fmla="*/ 2 w 57"/>
                  <a:gd name="T61" fmla="*/ 44 h 52"/>
                  <a:gd name="T62" fmla="*/ 7 w 57"/>
                  <a:gd name="T63" fmla="*/ 37 h 52"/>
                  <a:gd name="T64" fmla="*/ 7 w 57"/>
                  <a:gd name="T65" fmla="*/ 37 h 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57" h="52">
                    <a:moveTo>
                      <a:pt x="7" y="37"/>
                    </a:moveTo>
                    <a:lnTo>
                      <a:pt x="7" y="37"/>
                    </a:lnTo>
                    <a:lnTo>
                      <a:pt x="17" y="27"/>
                    </a:lnTo>
                    <a:lnTo>
                      <a:pt x="25" y="18"/>
                    </a:lnTo>
                    <a:lnTo>
                      <a:pt x="34" y="11"/>
                    </a:lnTo>
                    <a:lnTo>
                      <a:pt x="43" y="4"/>
                    </a:lnTo>
                    <a:lnTo>
                      <a:pt x="47" y="2"/>
                    </a:lnTo>
                    <a:lnTo>
                      <a:pt x="50" y="0"/>
                    </a:lnTo>
                    <a:lnTo>
                      <a:pt x="53" y="0"/>
                    </a:lnTo>
                    <a:lnTo>
                      <a:pt x="55" y="2"/>
                    </a:lnTo>
                    <a:lnTo>
                      <a:pt x="57" y="6"/>
                    </a:lnTo>
                    <a:lnTo>
                      <a:pt x="57" y="12"/>
                    </a:lnTo>
                    <a:lnTo>
                      <a:pt x="56" y="24"/>
                    </a:lnTo>
                    <a:lnTo>
                      <a:pt x="55" y="32"/>
                    </a:lnTo>
                    <a:lnTo>
                      <a:pt x="54" y="35"/>
                    </a:lnTo>
                    <a:lnTo>
                      <a:pt x="52" y="37"/>
                    </a:lnTo>
                    <a:lnTo>
                      <a:pt x="49" y="39"/>
                    </a:lnTo>
                    <a:lnTo>
                      <a:pt x="44" y="42"/>
                    </a:lnTo>
                    <a:lnTo>
                      <a:pt x="34" y="46"/>
                    </a:lnTo>
                    <a:lnTo>
                      <a:pt x="24" y="48"/>
                    </a:lnTo>
                    <a:lnTo>
                      <a:pt x="7" y="52"/>
                    </a:lnTo>
                    <a:lnTo>
                      <a:pt x="4" y="52"/>
                    </a:lnTo>
                    <a:lnTo>
                      <a:pt x="2" y="51"/>
                    </a:lnTo>
                    <a:lnTo>
                      <a:pt x="1" y="50"/>
                    </a:lnTo>
                    <a:lnTo>
                      <a:pt x="0" y="49"/>
                    </a:lnTo>
                    <a:lnTo>
                      <a:pt x="0" y="47"/>
                    </a:lnTo>
                    <a:lnTo>
                      <a:pt x="2" y="44"/>
                    </a:lnTo>
                    <a:lnTo>
                      <a:pt x="7"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0" name="Freeform 277">
                <a:extLst>
                  <a:ext uri="{FF2B5EF4-FFF2-40B4-BE49-F238E27FC236}">
                    <a16:creationId xmlns:a16="http://schemas.microsoft.com/office/drawing/2014/main" id="{0AA13CF3-CD3A-43C8-B767-F53CE12C0A28}"/>
                  </a:ext>
                </a:extLst>
              </p:cNvPr>
              <p:cNvSpPr>
                <a:spLocks/>
              </p:cNvSpPr>
              <p:nvPr/>
            </p:nvSpPr>
            <p:spPr bwMode="auto">
              <a:xfrm>
                <a:off x="3949" y="1799"/>
                <a:ext cx="53" cy="50"/>
              </a:xfrm>
              <a:custGeom>
                <a:avLst/>
                <a:gdLst>
                  <a:gd name="T0" fmla="*/ 53 w 53"/>
                  <a:gd name="T1" fmla="*/ 12 h 50"/>
                  <a:gd name="T2" fmla="*/ 53 w 53"/>
                  <a:gd name="T3" fmla="*/ 12 h 50"/>
                  <a:gd name="T4" fmla="*/ 53 w 53"/>
                  <a:gd name="T5" fmla="*/ 23 h 50"/>
                  <a:gd name="T6" fmla="*/ 52 w 53"/>
                  <a:gd name="T7" fmla="*/ 31 h 50"/>
                  <a:gd name="T8" fmla="*/ 51 w 53"/>
                  <a:gd name="T9" fmla="*/ 33 h 50"/>
                  <a:gd name="T10" fmla="*/ 49 w 53"/>
                  <a:gd name="T11" fmla="*/ 36 h 50"/>
                  <a:gd name="T12" fmla="*/ 42 w 53"/>
                  <a:gd name="T13" fmla="*/ 40 h 50"/>
                  <a:gd name="T14" fmla="*/ 42 w 53"/>
                  <a:gd name="T15" fmla="*/ 40 h 50"/>
                  <a:gd name="T16" fmla="*/ 32 w 53"/>
                  <a:gd name="T17" fmla="*/ 44 h 50"/>
                  <a:gd name="T18" fmla="*/ 23 w 53"/>
                  <a:gd name="T19" fmla="*/ 46 h 50"/>
                  <a:gd name="T20" fmla="*/ 6 w 53"/>
                  <a:gd name="T21" fmla="*/ 49 h 50"/>
                  <a:gd name="T22" fmla="*/ 6 w 53"/>
                  <a:gd name="T23" fmla="*/ 49 h 50"/>
                  <a:gd name="T24" fmla="*/ 3 w 53"/>
                  <a:gd name="T25" fmla="*/ 50 h 50"/>
                  <a:gd name="T26" fmla="*/ 1 w 53"/>
                  <a:gd name="T27" fmla="*/ 49 h 50"/>
                  <a:gd name="T28" fmla="*/ 0 w 53"/>
                  <a:gd name="T29" fmla="*/ 48 h 50"/>
                  <a:gd name="T30" fmla="*/ 0 w 53"/>
                  <a:gd name="T31" fmla="*/ 47 h 50"/>
                  <a:gd name="T32" fmla="*/ 0 w 53"/>
                  <a:gd name="T33" fmla="*/ 45 h 50"/>
                  <a:gd name="T34" fmla="*/ 1 w 53"/>
                  <a:gd name="T35" fmla="*/ 42 h 50"/>
                  <a:gd name="T36" fmla="*/ 5 w 53"/>
                  <a:gd name="T37" fmla="*/ 35 h 50"/>
                  <a:gd name="T38" fmla="*/ 5 w 53"/>
                  <a:gd name="T39" fmla="*/ 35 h 50"/>
                  <a:gd name="T40" fmla="*/ 15 w 53"/>
                  <a:gd name="T41" fmla="*/ 26 h 50"/>
                  <a:gd name="T42" fmla="*/ 23 w 53"/>
                  <a:gd name="T43" fmla="*/ 17 h 50"/>
                  <a:gd name="T44" fmla="*/ 32 w 53"/>
                  <a:gd name="T45" fmla="*/ 10 h 50"/>
                  <a:gd name="T46" fmla="*/ 32 w 53"/>
                  <a:gd name="T47" fmla="*/ 10 h 50"/>
                  <a:gd name="T48" fmla="*/ 40 w 53"/>
                  <a:gd name="T49" fmla="*/ 5 h 50"/>
                  <a:gd name="T50" fmla="*/ 44 w 53"/>
                  <a:gd name="T51" fmla="*/ 2 h 50"/>
                  <a:gd name="T52" fmla="*/ 47 w 53"/>
                  <a:gd name="T53" fmla="*/ 0 h 50"/>
                  <a:gd name="T54" fmla="*/ 50 w 53"/>
                  <a:gd name="T55" fmla="*/ 0 h 50"/>
                  <a:gd name="T56" fmla="*/ 52 w 53"/>
                  <a:gd name="T57" fmla="*/ 2 h 50"/>
                  <a:gd name="T58" fmla="*/ 53 w 53"/>
                  <a:gd name="T59" fmla="*/ 6 h 50"/>
                  <a:gd name="T60" fmla="*/ 53 w 53"/>
                  <a:gd name="T61" fmla="*/ 12 h 50"/>
                  <a:gd name="T62" fmla="*/ 53 w 53"/>
                  <a:gd name="T63" fmla="*/ 12 h 5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3" h="50">
                    <a:moveTo>
                      <a:pt x="53" y="12"/>
                    </a:moveTo>
                    <a:lnTo>
                      <a:pt x="53" y="12"/>
                    </a:lnTo>
                    <a:lnTo>
                      <a:pt x="53" y="23"/>
                    </a:lnTo>
                    <a:lnTo>
                      <a:pt x="52" y="31"/>
                    </a:lnTo>
                    <a:lnTo>
                      <a:pt x="51" y="33"/>
                    </a:lnTo>
                    <a:lnTo>
                      <a:pt x="49" y="36"/>
                    </a:lnTo>
                    <a:lnTo>
                      <a:pt x="42" y="40"/>
                    </a:lnTo>
                    <a:lnTo>
                      <a:pt x="32" y="44"/>
                    </a:lnTo>
                    <a:lnTo>
                      <a:pt x="23" y="46"/>
                    </a:lnTo>
                    <a:lnTo>
                      <a:pt x="6" y="49"/>
                    </a:lnTo>
                    <a:lnTo>
                      <a:pt x="3" y="50"/>
                    </a:lnTo>
                    <a:lnTo>
                      <a:pt x="1" y="49"/>
                    </a:lnTo>
                    <a:lnTo>
                      <a:pt x="0" y="48"/>
                    </a:lnTo>
                    <a:lnTo>
                      <a:pt x="0" y="47"/>
                    </a:lnTo>
                    <a:lnTo>
                      <a:pt x="0" y="45"/>
                    </a:lnTo>
                    <a:lnTo>
                      <a:pt x="1" y="42"/>
                    </a:lnTo>
                    <a:lnTo>
                      <a:pt x="5" y="35"/>
                    </a:lnTo>
                    <a:lnTo>
                      <a:pt x="15" y="26"/>
                    </a:lnTo>
                    <a:lnTo>
                      <a:pt x="23" y="17"/>
                    </a:lnTo>
                    <a:lnTo>
                      <a:pt x="32" y="10"/>
                    </a:lnTo>
                    <a:lnTo>
                      <a:pt x="40" y="5"/>
                    </a:lnTo>
                    <a:lnTo>
                      <a:pt x="44" y="2"/>
                    </a:lnTo>
                    <a:lnTo>
                      <a:pt x="47" y="0"/>
                    </a:lnTo>
                    <a:lnTo>
                      <a:pt x="50" y="0"/>
                    </a:lnTo>
                    <a:lnTo>
                      <a:pt x="52" y="2"/>
                    </a:lnTo>
                    <a:lnTo>
                      <a:pt x="53" y="6"/>
                    </a:lnTo>
                    <a:lnTo>
                      <a:pt x="53" y="12"/>
                    </a:lnTo>
                    <a:close/>
                  </a:path>
                </a:pathLst>
              </a:custGeom>
              <a:solidFill>
                <a:srgbClr val="FFF9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1" name="Freeform 278">
                <a:extLst>
                  <a:ext uri="{FF2B5EF4-FFF2-40B4-BE49-F238E27FC236}">
                    <a16:creationId xmlns:a16="http://schemas.microsoft.com/office/drawing/2014/main" id="{5296531B-AD72-4A21-A3D6-5ED39511B46D}"/>
                  </a:ext>
                </a:extLst>
              </p:cNvPr>
              <p:cNvSpPr>
                <a:spLocks/>
              </p:cNvSpPr>
              <p:nvPr/>
            </p:nvSpPr>
            <p:spPr bwMode="auto">
              <a:xfrm>
                <a:off x="3950" y="1800"/>
                <a:ext cx="51" cy="47"/>
              </a:xfrm>
              <a:custGeom>
                <a:avLst/>
                <a:gdLst>
                  <a:gd name="T0" fmla="*/ 51 w 51"/>
                  <a:gd name="T1" fmla="*/ 11 h 47"/>
                  <a:gd name="T2" fmla="*/ 51 w 51"/>
                  <a:gd name="T3" fmla="*/ 11 h 47"/>
                  <a:gd name="T4" fmla="*/ 51 w 51"/>
                  <a:gd name="T5" fmla="*/ 22 h 47"/>
                  <a:gd name="T6" fmla="*/ 50 w 51"/>
                  <a:gd name="T7" fmla="*/ 29 h 47"/>
                  <a:gd name="T8" fmla="*/ 48 w 51"/>
                  <a:gd name="T9" fmla="*/ 32 h 47"/>
                  <a:gd name="T10" fmla="*/ 47 w 51"/>
                  <a:gd name="T11" fmla="*/ 34 h 47"/>
                  <a:gd name="T12" fmla="*/ 40 w 51"/>
                  <a:gd name="T13" fmla="*/ 38 h 47"/>
                  <a:gd name="T14" fmla="*/ 40 w 51"/>
                  <a:gd name="T15" fmla="*/ 38 h 47"/>
                  <a:gd name="T16" fmla="*/ 31 w 51"/>
                  <a:gd name="T17" fmla="*/ 42 h 47"/>
                  <a:gd name="T18" fmla="*/ 22 w 51"/>
                  <a:gd name="T19" fmla="*/ 44 h 47"/>
                  <a:gd name="T20" fmla="*/ 6 w 51"/>
                  <a:gd name="T21" fmla="*/ 47 h 47"/>
                  <a:gd name="T22" fmla="*/ 6 w 51"/>
                  <a:gd name="T23" fmla="*/ 47 h 47"/>
                  <a:gd name="T24" fmla="*/ 3 w 51"/>
                  <a:gd name="T25" fmla="*/ 47 h 47"/>
                  <a:gd name="T26" fmla="*/ 2 w 51"/>
                  <a:gd name="T27" fmla="*/ 47 h 47"/>
                  <a:gd name="T28" fmla="*/ 0 w 51"/>
                  <a:gd name="T29" fmla="*/ 46 h 47"/>
                  <a:gd name="T30" fmla="*/ 0 w 51"/>
                  <a:gd name="T31" fmla="*/ 45 h 47"/>
                  <a:gd name="T32" fmla="*/ 0 w 51"/>
                  <a:gd name="T33" fmla="*/ 43 h 47"/>
                  <a:gd name="T34" fmla="*/ 1 w 51"/>
                  <a:gd name="T35" fmla="*/ 40 h 47"/>
                  <a:gd name="T36" fmla="*/ 5 w 51"/>
                  <a:gd name="T37" fmla="*/ 34 h 47"/>
                  <a:gd name="T38" fmla="*/ 5 w 51"/>
                  <a:gd name="T39" fmla="*/ 34 h 47"/>
                  <a:gd name="T40" fmla="*/ 15 w 51"/>
                  <a:gd name="T41" fmla="*/ 25 h 47"/>
                  <a:gd name="T42" fmla="*/ 23 w 51"/>
                  <a:gd name="T43" fmla="*/ 17 h 47"/>
                  <a:gd name="T44" fmla="*/ 31 w 51"/>
                  <a:gd name="T45" fmla="*/ 10 h 47"/>
                  <a:gd name="T46" fmla="*/ 31 w 51"/>
                  <a:gd name="T47" fmla="*/ 10 h 47"/>
                  <a:gd name="T48" fmla="*/ 39 w 51"/>
                  <a:gd name="T49" fmla="*/ 5 h 47"/>
                  <a:gd name="T50" fmla="*/ 42 w 51"/>
                  <a:gd name="T51" fmla="*/ 2 h 47"/>
                  <a:gd name="T52" fmla="*/ 45 w 51"/>
                  <a:gd name="T53" fmla="*/ 1 h 47"/>
                  <a:gd name="T54" fmla="*/ 48 w 51"/>
                  <a:gd name="T55" fmla="*/ 0 h 47"/>
                  <a:gd name="T56" fmla="*/ 50 w 51"/>
                  <a:gd name="T57" fmla="*/ 2 h 47"/>
                  <a:gd name="T58" fmla="*/ 51 w 51"/>
                  <a:gd name="T59" fmla="*/ 6 h 47"/>
                  <a:gd name="T60" fmla="*/ 51 w 51"/>
                  <a:gd name="T61" fmla="*/ 11 h 47"/>
                  <a:gd name="T62" fmla="*/ 51 w 51"/>
                  <a:gd name="T63" fmla="*/ 11 h 4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1" h="47">
                    <a:moveTo>
                      <a:pt x="51" y="11"/>
                    </a:moveTo>
                    <a:lnTo>
                      <a:pt x="51" y="11"/>
                    </a:lnTo>
                    <a:lnTo>
                      <a:pt x="51" y="22"/>
                    </a:lnTo>
                    <a:lnTo>
                      <a:pt x="50" y="29"/>
                    </a:lnTo>
                    <a:lnTo>
                      <a:pt x="48" y="32"/>
                    </a:lnTo>
                    <a:lnTo>
                      <a:pt x="47" y="34"/>
                    </a:lnTo>
                    <a:lnTo>
                      <a:pt x="40" y="38"/>
                    </a:lnTo>
                    <a:lnTo>
                      <a:pt x="31" y="42"/>
                    </a:lnTo>
                    <a:lnTo>
                      <a:pt x="22" y="44"/>
                    </a:lnTo>
                    <a:lnTo>
                      <a:pt x="6" y="47"/>
                    </a:lnTo>
                    <a:lnTo>
                      <a:pt x="3" y="47"/>
                    </a:lnTo>
                    <a:lnTo>
                      <a:pt x="2" y="47"/>
                    </a:lnTo>
                    <a:lnTo>
                      <a:pt x="0" y="46"/>
                    </a:lnTo>
                    <a:lnTo>
                      <a:pt x="0" y="45"/>
                    </a:lnTo>
                    <a:lnTo>
                      <a:pt x="0" y="43"/>
                    </a:lnTo>
                    <a:lnTo>
                      <a:pt x="1" y="40"/>
                    </a:lnTo>
                    <a:lnTo>
                      <a:pt x="5" y="34"/>
                    </a:lnTo>
                    <a:lnTo>
                      <a:pt x="15" y="25"/>
                    </a:lnTo>
                    <a:lnTo>
                      <a:pt x="23" y="17"/>
                    </a:lnTo>
                    <a:lnTo>
                      <a:pt x="31" y="10"/>
                    </a:lnTo>
                    <a:lnTo>
                      <a:pt x="39" y="5"/>
                    </a:lnTo>
                    <a:lnTo>
                      <a:pt x="42" y="2"/>
                    </a:lnTo>
                    <a:lnTo>
                      <a:pt x="45" y="1"/>
                    </a:lnTo>
                    <a:lnTo>
                      <a:pt x="48" y="0"/>
                    </a:lnTo>
                    <a:lnTo>
                      <a:pt x="50" y="2"/>
                    </a:lnTo>
                    <a:lnTo>
                      <a:pt x="51" y="6"/>
                    </a:lnTo>
                    <a:lnTo>
                      <a:pt x="51" y="11"/>
                    </a:lnTo>
                    <a:close/>
                  </a:path>
                </a:pathLst>
              </a:custGeom>
              <a:solidFill>
                <a:srgbClr val="FFF3E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2" name="Freeform 279">
                <a:extLst>
                  <a:ext uri="{FF2B5EF4-FFF2-40B4-BE49-F238E27FC236}">
                    <a16:creationId xmlns:a16="http://schemas.microsoft.com/office/drawing/2014/main" id="{EF645CE6-9B5C-466F-81E6-0E6090E75827}"/>
                  </a:ext>
                </a:extLst>
              </p:cNvPr>
              <p:cNvSpPr>
                <a:spLocks/>
              </p:cNvSpPr>
              <p:nvPr/>
            </p:nvSpPr>
            <p:spPr bwMode="auto">
              <a:xfrm>
                <a:off x="3951" y="1802"/>
                <a:ext cx="49" cy="44"/>
              </a:xfrm>
              <a:custGeom>
                <a:avLst/>
                <a:gdLst>
                  <a:gd name="T0" fmla="*/ 49 w 49"/>
                  <a:gd name="T1" fmla="*/ 10 h 44"/>
                  <a:gd name="T2" fmla="*/ 49 w 49"/>
                  <a:gd name="T3" fmla="*/ 10 h 44"/>
                  <a:gd name="T4" fmla="*/ 49 w 49"/>
                  <a:gd name="T5" fmla="*/ 20 h 44"/>
                  <a:gd name="T6" fmla="*/ 48 w 49"/>
                  <a:gd name="T7" fmla="*/ 27 h 44"/>
                  <a:gd name="T8" fmla="*/ 46 w 49"/>
                  <a:gd name="T9" fmla="*/ 30 h 44"/>
                  <a:gd name="T10" fmla="*/ 45 w 49"/>
                  <a:gd name="T11" fmla="*/ 32 h 44"/>
                  <a:gd name="T12" fmla="*/ 38 w 49"/>
                  <a:gd name="T13" fmla="*/ 36 h 44"/>
                  <a:gd name="T14" fmla="*/ 38 w 49"/>
                  <a:gd name="T15" fmla="*/ 36 h 44"/>
                  <a:gd name="T16" fmla="*/ 30 w 49"/>
                  <a:gd name="T17" fmla="*/ 39 h 44"/>
                  <a:gd name="T18" fmla="*/ 21 w 49"/>
                  <a:gd name="T19" fmla="*/ 41 h 44"/>
                  <a:gd name="T20" fmla="*/ 6 w 49"/>
                  <a:gd name="T21" fmla="*/ 44 h 44"/>
                  <a:gd name="T22" fmla="*/ 6 w 49"/>
                  <a:gd name="T23" fmla="*/ 44 h 44"/>
                  <a:gd name="T24" fmla="*/ 2 w 49"/>
                  <a:gd name="T25" fmla="*/ 44 h 44"/>
                  <a:gd name="T26" fmla="*/ 1 w 49"/>
                  <a:gd name="T27" fmla="*/ 43 h 44"/>
                  <a:gd name="T28" fmla="*/ 0 w 49"/>
                  <a:gd name="T29" fmla="*/ 42 h 44"/>
                  <a:gd name="T30" fmla="*/ 0 w 49"/>
                  <a:gd name="T31" fmla="*/ 40 h 44"/>
                  <a:gd name="T32" fmla="*/ 1 w 49"/>
                  <a:gd name="T33" fmla="*/ 37 h 44"/>
                  <a:gd name="T34" fmla="*/ 5 w 49"/>
                  <a:gd name="T35" fmla="*/ 31 h 44"/>
                  <a:gd name="T36" fmla="*/ 5 w 49"/>
                  <a:gd name="T37" fmla="*/ 31 h 44"/>
                  <a:gd name="T38" fmla="*/ 14 w 49"/>
                  <a:gd name="T39" fmla="*/ 23 h 44"/>
                  <a:gd name="T40" fmla="*/ 22 w 49"/>
                  <a:gd name="T41" fmla="*/ 15 h 44"/>
                  <a:gd name="T42" fmla="*/ 30 w 49"/>
                  <a:gd name="T43" fmla="*/ 9 h 44"/>
                  <a:gd name="T44" fmla="*/ 30 w 49"/>
                  <a:gd name="T45" fmla="*/ 9 h 44"/>
                  <a:gd name="T46" fmla="*/ 37 w 49"/>
                  <a:gd name="T47" fmla="*/ 4 h 44"/>
                  <a:gd name="T48" fmla="*/ 44 w 49"/>
                  <a:gd name="T49" fmla="*/ 0 h 44"/>
                  <a:gd name="T50" fmla="*/ 46 w 49"/>
                  <a:gd name="T51" fmla="*/ 0 h 44"/>
                  <a:gd name="T52" fmla="*/ 48 w 49"/>
                  <a:gd name="T53" fmla="*/ 2 h 44"/>
                  <a:gd name="T54" fmla="*/ 49 w 49"/>
                  <a:gd name="T55" fmla="*/ 5 h 44"/>
                  <a:gd name="T56" fmla="*/ 49 w 49"/>
                  <a:gd name="T57" fmla="*/ 10 h 44"/>
                  <a:gd name="T58" fmla="*/ 49 w 49"/>
                  <a:gd name="T59" fmla="*/ 10 h 4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49" h="44">
                    <a:moveTo>
                      <a:pt x="49" y="10"/>
                    </a:moveTo>
                    <a:lnTo>
                      <a:pt x="49" y="10"/>
                    </a:lnTo>
                    <a:lnTo>
                      <a:pt x="49" y="20"/>
                    </a:lnTo>
                    <a:lnTo>
                      <a:pt x="48" y="27"/>
                    </a:lnTo>
                    <a:lnTo>
                      <a:pt x="46" y="30"/>
                    </a:lnTo>
                    <a:lnTo>
                      <a:pt x="45" y="32"/>
                    </a:lnTo>
                    <a:lnTo>
                      <a:pt x="38" y="36"/>
                    </a:lnTo>
                    <a:lnTo>
                      <a:pt x="30" y="39"/>
                    </a:lnTo>
                    <a:lnTo>
                      <a:pt x="21" y="41"/>
                    </a:lnTo>
                    <a:lnTo>
                      <a:pt x="6" y="44"/>
                    </a:lnTo>
                    <a:lnTo>
                      <a:pt x="2" y="44"/>
                    </a:lnTo>
                    <a:lnTo>
                      <a:pt x="1" y="43"/>
                    </a:lnTo>
                    <a:lnTo>
                      <a:pt x="0" y="42"/>
                    </a:lnTo>
                    <a:lnTo>
                      <a:pt x="0" y="40"/>
                    </a:lnTo>
                    <a:lnTo>
                      <a:pt x="1" y="37"/>
                    </a:lnTo>
                    <a:lnTo>
                      <a:pt x="5" y="31"/>
                    </a:lnTo>
                    <a:lnTo>
                      <a:pt x="14" y="23"/>
                    </a:lnTo>
                    <a:lnTo>
                      <a:pt x="22" y="15"/>
                    </a:lnTo>
                    <a:lnTo>
                      <a:pt x="30" y="9"/>
                    </a:lnTo>
                    <a:lnTo>
                      <a:pt x="37" y="4"/>
                    </a:lnTo>
                    <a:lnTo>
                      <a:pt x="44" y="0"/>
                    </a:lnTo>
                    <a:lnTo>
                      <a:pt x="46" y="0"/>
                    </a:lnTo>
                    <a:lnTo>
                      <a:pt x="48" y="2"/>
                    </a:lnTo>
                    <a:lnTo>
                      <a:pt x="49" y="5"/>
                    </a:lnTo>
                    <a:lnTo>
                      <a:pt x="49" y="10"/>
                    </a:lnTo>
                    <a:close/>
                  </a:path>
                </a:pathLst>
              </a:custGeom>
              <a:solidFill>
                <a:srgbClr val="FEE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3" name="Freeform 280">
                <a:extLst>
                  <a:ext uri="{FF2B5EF4-FFF2-40B4-BE49-F238E27FC236}">
                    <a16:creationId xmlns:a16="http://schemas.microsoft.com/office/drawing/2014/main" id="{FF72ABA7-8323-4166-88C8-0E932CC300CB}"/>
                  </a:ext>
                </a:extLst>
              </p:cNvPr>
              <p:cNvSpPr>
                <a:spLocks/>
              </p:cNvSpPr>
              <p:nvPr/>
            </p:nvSpPr>
            <p:spPr bwMode="auto">
              <a:xfrm>
                <a:off x="3952" y="1804"/>
                <a:ext cx="47" cy="41"/>
              </a:xfrm>
              <a:custGeom>
                <a:avLst/>
                <a:gdLst>
                  <a:gd name="T0" fmla="*/ 47 w 47"/>
                  <a:gd name="T1" fmla="*/ 9 h 41"/>
                  <a:gd name="T2" fmla="*/ 47 w 47"/>
                  <a:gd name="T3" fmla="*/ 9 h 41"/>
                  <a:gd name="T4" fmla="*/ 46 w 47"/>
                  <a:gd name="T5" fmla="*/ 18 h 41"/>
                  <a:gd name="T6" fmla="*/ 45 w 47"/>
                  <a:gd name="T7" fmla="*/ 25 h 41"/>
                  <a:gd name="T8" fmla="*/ 44 w 47"/>
                  <a:gd name="T9" fmla="*/ 27 h 41"/>
                  <a:gd name="T10" fmla="*/ 43 w 47"/>
                  <a:gd name="T11" fmla="*/ 29 h 41"/>
                  <a:gd name="T12" fmla="*/ 37 w 47"/>
                  <a:gd name="T13" fmla="*/ 33 h 41"/>
                  <a:gd name="T14" fmla="*/ 37 w 47"/>
                  <a:gd name="T15" fmla="*/ 33 h 41"/>
                  <a:gd name="T16" fmla="*/ 28 w 47"/>
                  <a:gd name="T17" fmla="*/ 36 h 41"/>
                  <a:gd name="T18" fmla="*/ 20 w 47"/>
                  <a:gd name="T19" fmla="*/ 38 h 41"/>
                  <a:gd name="T20" fmla="*/ 6 w 47"/>
                  <a:gd name="T21" fmla="*/ 41 h 41"/>
                  <a:gd name="T22" fmla="*/ 6 w 47"/>
                  <a:gd name="T23" fmla="*/ 41 h 41"/>
                  <a:gd name="T24" fmla="*/ 2 w 47"/>
                  <a:gd name="T25" fmla="*/ 41 h 41"/>
                  <a:gd name="T26" fmla="*/ 1 w 47"/>
                  <a:gd name="T27" fmla="*/ 40 h 41"/>
                  <a:gd name="T28" fmla="*/ 0 w 47"/>
                  <a:gd name="T29" fmla="*/ 39 h 41"/>
                  <a:gd name="T30" fmla="*/ 0 w 47"/>
                  <a:gd name="T31" fmla="*/ 37 h 41"/>
                  <a:gd name="T32" fmla="*/ 1 w 47"/>
                  <a:gd name="T33" fmla="*/ 35 h 41"/>
                  <a:gd name="T34" fmla="*/ 5 w 47"/>
                  <a:gd name="T35" fmla="*/ 29 h 41"/>
                  <a:gd name="T36" fmla="*/ 5 w 47"/>
                  <a:gd name="T37" fmla="*/ 29 h 41"/>
                  <a:gd name="T38" fmla="*/ 14 w 47"/>
                  <a:gd name="T39" fmla="*/ 21 h 41"/>
                  <a:gd name="T40" fmla="*/ 21 w 47"/>
                  <a:gd name="T41" fmla="*/ 14 h 41"/>
                  <a:gd name="T42" fmla="*/ 28 w 47"/>
                  <a:gd name="T43" fmla="*/ 8 h 41"/>
                  <a:gd name="T44" fmla="*/ 28 w 47"/>
                  <a:gd name="T45" fmla="*/ 8 h 41"/>
                  <a:gd name="T46" fmla="*/ 36 w 47"/>
                  <a:gd name="T47" fmla="*/ 3 h 41"/>
                  <a:gd name="T48" fmla="*/ 42 w 47"/>
                  <a:gd name="T49" fmla="*/ 0 h 41"/>
                  <a:gd name="T50" fmla="*/ 44 w 47"/>
                  <a:gd name="T51" fmla="*/ 0 h 41"/>
                  <a:gd name="T52" fmla="*/ 46 w 47"/>
                  <a:gd name="T53" fmla="*/ 1 h 41"/>
                  <a:gd name="T54" fmla="*/ 47 w 47"/>
                  <a:gd name="T55" fmla="*/ 4 h 41"/>
                  <a:gd name="T56" fmla="*/ 47 w 47"/>
                  <a:gd name="T57" fmla="*/ 9 h 41"/>
                  <a:gd name="T58" fmla="*/ 47 w 47"/>
                  <a:gd name="T59" fmla="*/ 9 h 4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47" h="41">
                    <a:moveTo>
                      <a:pt x="47" y="9"/>
                    </a:moveTo>
                    <a:lnTo>
                      <a:pt x="47" y="9"/>
                    </a:lnTo>
                    <a:lnTo>
                      <a:pt x="46" y="18"/>
                    </a:lnTo>
                    <a:lnTo>
                      <a:pt x="45" y="25"/>
                    </a:lnTo>
                    <a:lnTo>
                      <a:pt x="44" y="27"/>
                    </a:lnTo>
                    <a:lnTo>
                      <a:pt x="43" y="29"/>
                    </a:lnTo>
                    <a:lnTo>
                      <a:pt x="37" y="33"/>
                    </a:lnTo>
                    <a:lnTo>
                      <a:pt x="28" y="36"/>
                    </a:lnTo>
                    <a:lnTo>
                      <a:pt x="20" y="38"/>
                    </a:lnTo>
                    <a:lnTo>
                      <a:pt x="6" y="41"/>
                    </a:lnTo>
                    <a:lnTo>
                      <a:pt x="2" y="41"/>
                    </a:lnTo>
                    <a:lnTo>
                      <a:pt x="1" y="40"/>
                    </a:lnTo>
                    <a:lnTo>
                      <a:pt x="0" y="39"/>
                    </a:lnTo>
                    <a:lnTo>
                      <a:pt x="0" y="37"/>
                    </a:lnTo>
                    <a:lnTo>
                      <a:pt x="1" y="35"/>
                    </a:lnTo>
                    <a:lnTo>
                      <a:pt x="5" y="29"/>
                    </a:lnTo>
                    <a:lnTo>
                      <a:pt x="14" y="21"/>
                    </a:lnTo>
                    <a:lnTo>
                      <a:pt x="21" y="14"/>
                    </a:lnTo>
                    <a:lnTo>
                      <a:pt x="28" y="8"/>
                    </a:lnTo>
                    <a:lnTo>
                      <a:pt x="36" y="3"/>
                    </a:lnTo>
                    <a:lnTo>
                      <a:pt x="42" y="0"/>
                    </a:lnTo>
                    <a:lnTo>
                      <a:pt x="44" y="0"/>
                    </a:lnTo>
                    <a:lnTo>
                      <a:pt x="46" y="1"/>
                    </a:lnTo>
                    <a:lnTo>
                      <a:pt x="47" y="4"/>
                    </a:lnTo>
                    <a:lnTo>
                      <a:pt x="47" y="9"/>
                    </a:lnTo>
                    <a:close/>
                  </a:path>
                </a:pathLst>
              </a:custGeom>
              <a:solidFill>
                <a:srgbClr val="FEE7D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4" name="Freeform 281">
                <a:extLst>
                  <a:ext uri="{FF2B5EF4-FFF2-40B4-BE49-F238E27FC236}">
                    <a16:creationId xmlns:a16="http://schemas.microsoft.com/office/drawing/2014/main" id="{A7E5550B-9B3B-4961-B08C-9364CAAF6429}"/>
                  </a:ext>
                </a:extLst>
              </p:cNvPr>
              <p:cNvSpPr>
                <a:spLocks/>
              </p:cNvSpPr>
              <p:nvPr/>
            </p:nvSpPr>
            <p:spPr bwMode="auto">
              <a:xfrm>
                <a:off x="3953" y="1805"/>
                <a:ext cx="45" cy="39"/>
              </a:xfrm>
              <a:custGeom>
                <a:avLst/>
                <a:gdLst>
                  <a:gd name="T0" fmla="*/ 45 w 45"/>
                  <a:gd name="T1" fmla="*/ 8 h 39"/>
                  <a:gd name="T2" fmla="*/ 45 w 45"/>
                  <a:gd name="T3" fmla="*/ 8 h 39"/>
                  <a:gd name="T4" fmla="*/ 44 w 45"/>
                  <a:gd name="T5" fmla="*/ 18 h 39"/>
                  <a:gd name="T6" fmla="*/ 43 w 45"/>
                  <a:gd name="T7" fmla="*/ 24 h 39"/>
                  <a:gd name="T8" fmla="*/ 42 w 45"/>
                  <a:gd name="T9" fmla="*/ 26 h 39"/>
                  <a:gd name="T10" fmla="*/ 41 w 45"/>
                  <a:gd name="T11" fmla="*/ 28 h 39"/>
                  <a:gd name="T12" fmla="*/ 35 w 45"/>
                  <a:gd name="T13" fmla="*/ 31 h 39"/>
                  <a:gd name="T14" fmla="*/ 35 w 45"/>
                  <a:gd name="T15" fmla="*/ 31 h 39"/>
                  <a:gd name="T16" fmla="*/ 27 w 45"/>
                  <a:gd name="T17" fmla="*/ 34 h 39"/>
                  <a:gd name="T18" fmla="*/ 19 w 45"/>
                  <a:gd name="T19" fmla="*/ 36 h 39"/>
                  <a:gd name="T20" fmla="*/ 6 w 45"/>
                  <a:gd name="T21" fmla="*/ 39 h 39"/>
                  <a:gd name="T22" fmla="*/ 6 w 45"/>
                  <a:gd name="T23" fmla="*/ 39 h 39"/>
                  <a:gd name="T24" fmla="*/ 2 w 45"/>
                  <a:gd name="T25" fmla="*/ 39 h 39"/>
                  <a:gd name="T26" fmla="*/ 1 w 45"/>
                  <a:gd name="T27" fmla="*/ 38 h 39"/>
                  <a:gd name="T28" fmla="*/ 0 w 45"/>
                  <a:gd name="T29" fmla="*/ 37 h 39"/>
                  <a:gd name="T30" fmla="*/ 1 w 45"/>
                  <a:gd name="T31" fmla="*/ 33 h 39"/>
                  <a:gd name="T32" fmla="*/ 5 w 45"/>
                  <a:gd name="T33" fmla="*/ 27 h 39"/>
                  <a:gd name="T34" fmla="*/ 5 w 45"/>
                  <a:gd name="T35" fmla="*/ 27 h 39"/>
                  <a:gd name="T36" fmla="*/ 13 w 45"/>
                  <a:gd name="T37" fmla="*/ 20 h 39"/>
                  <a:gd name="T38" fmla="*/ 20 w 45"/>
                  <a:gd name="T39" fmla="*/ 13 h 39"/>
                  <a:gd name="T40" fmla="*/ 27 w 45"/>
                  <a:gd name="T41" fmla="*/ 7 h 39"/>
                  <a:gd name="T42" fmla="*/ 27 w 45"/>
                  <a:gd name="T43" fmla="*/ 7 h 39"/>
                  <a:gd name="T44" fmla="*/ 34 w 45"/>
                  <a:gd name="T45" fmla="*/ 3 h 39"/>
                  <a:gd name="T46" fmla="*/ 40 w 45"/>
                  <a:gd name="T47" fmla="*/ 0 h 39"/>
                  <a:gd name="T48" fmla="*/ 42 w 45"/>
                  <a:gd name="T49" fmla="*/ 0 h 39"/>
                  <a:gd name="T50" fmla="*/ 44 w 45"/>
                  <a:gd name="T51" fmla="*/ 1 h 39"/>
                  <a:gd name="T52" fmla="*/ 45 w 45"/>
                  <a:gd name="T53" fmla="*/ 4 h 39"/>
                  <a:gd name="T54" fmla="*/ 45 w 45"/>
                  <a:gd name="T55" fmla="*/ 8 h 39"/>
                  <a:gd name="T56" fmla="*/ 45 w 45"/>
                  <a:gd name="T57" fmla="*/ 8 h 3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45" h="39">
                    <a:moveTo>
                      <a:pt x="45" y="8"/>
                    </a:moveTo>
                    <a:lnTo>
                      <a:pt x="45" y="8"/>
                    </a:lnTo>
                    <a:lnTo>
                      <a:pt x="44" y="18"/>
                    </a:lnTo>
                    <a:lnTo>
                      <a:pt x="43" y="24"/>
                    </a:lnTo>
                    <a:lnTo>
                      <a:pt x="42" y="26"/>
                    </a:lnTo>
                    <a:lnTo>
                      <a:pt x="41" y="28"/>
                    </a:lnTo>
                    <a:lnTo>
                      <a:pt x="35" y="31"/>
                    </a:lnTo>
                    <a:lnTo>
                      <a:pt x="27" y="34"/>
                    </a:lnTo>
                    <a:lnTo>
                      <a:pt x="19" y="36"/>
                    </a:lnTo>
                    <a:lnTo>
                      <a:pt x="6" y="39"/>
                    </a:lnTo>
                    <a:lnTo>
                      <a:pt x="2" y="39"/>
                    </a:lnTo>
                    <a:lnTo>
                      <a:pt x="1" y="38"/>
                    </a:lnTo>
                    <a:lnTo>
                      <a:pt x="0" y="37"/>
                    </a:lnTo>
                    <a:lnTo>
                      <a:pt x="1" y="33"/>
                    </a:lnTo>
                    <a:lnTo>
                      <a:pt x="5" y="27"/>
                    </a:lnTo>
                    <a:lnTo>
                      <a:pt x="13" y="20"/>
                    </a:lnTo>
                    <a:lnTo>
                      <a:pt x="20" y="13"/>
                    </a:lnTo>
                    <a:lnTo>
                      <a:pt x="27" y="7"/>
                    </a:lnTo>
                    <a:lnTo>
                      <a:pt x="34" y="3"/>
                    </a:lnTo>
                    <a:lnTo>
                      <a:pt x="40" y="0"/>
                    </a:lnTo>
                    <a:lnTo>
                      <a:pt x="42" y="0"/>
                    </a:lnTo>
                    <a:lnTo>
                      <a:pt x="44" y="1"/>
                    </a:lnTo>
                    <a:lnTo>
                      <a:pt x="45" y="4"/>
                    </a:lnTo>
                    <a:lnTo>
                      <a:pt x="45" y="8"/>
                    </a:lnTo>
                    <a:close/>
                  </a:path>
                </a:pathLst>
              </a:custGeom>
              <a:solidFill>
                <a:srgbClr val="FDE0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5" name="Freeform 282">
                <a:extLst>
                  <a:ext uri="{FF2B5EF4-FFF2-40B4-BE49-F238E27FC236}">
                    <a16:creationId xmlns:a16="http://schemas.microsoft.com/office/drawing/2014/main" id="{504C44B3-7A55-476A-BC84-D9866AEF0FF3}"/>
                  </a:ext>
                </a:extLst>
              </p:cNvPr>
              <p:cNvSpPr>
                <a:spLocks/>
              </p:cNvSpPr>
              <p:nvPr/>
            </p:nvSpPr>
            <p:spPr bwMode="auto">
              <a:xfrm>
                <a:off x="3955" y="1806"/>
                <a:ext cx="41" cy="37"/>
              </a:xfrm>
              <a:custGeom>
                <a:avLst/>
                <a:gdLst>
                  <a:gd name="T0" fmla="*/ 4 w 41"/>
                  <a:gd name="T1" fmla="*/ 26 h 37"/>
                  <a:gd name="T2" fmla="*/ 4 w 41"/>
                  <a:gd name="T3" fmla="*/ 26 h 37"/>
                  <a:gd name="T4" fmla="*/ 12 w 41"/>
                  <a:gd name="T5" fmla="*/ 19 h 37"/>
                  <a:gd name="T6" fmla="*/ 18 w 41"/>
                  <a:gd name="T7" fmla="*/ 12 h 37"/>
                  <a:gd name="T8" fmla="*/ 25 w 41"/>
                  <a:gd name="T9" fmla="*/ 7 h 37"/>
                  <a:gd name="T10" fmla="*/ 25 w 41"/>
                  <a:gd name="T11" fmla="*/ 7 h 37"/>
                  <a:gd name="T12" fmla="*/ 31 w 41"/>
                  <a:gd name="T13" fmla="*/ 3 h 37"/>
                  <a:gd name="T14" fmla="*/ 37 w 41"/>
                  <a:gd name="T15" fmla="*/ 0 h 37"/>
                  <a:gd name="T16" fmla="*/ 39 w 41"/>
                  <a:gd name="T17" fmla="*/ 0 h 37"/>
                  <a:gd name="T18" fmla="*/ 40 w 41"/>
                  <a:gd name="T19" fmla="*/ 1 h 37"/>
                  <a:gd name="T20" fmla="*/ 41 w 41"/>
                  <a:gd name="T21" fmla="*/ 4 h 37"/>
                  <a:gd name="T22" fmla="*/ 41 w 41"/>
                  <a:gd name="T23" fmla="*/ 8 h 37"/>
                  <a:gd name="T24" fmla="*/ 41 w 41"/>
                  <a:gd name="T25" fmla="*/ 8 h 37"/>
                  <a:gd name="T26" fmla="*/ 41 w 41"/>
                  <a:gd name="T27" fmla="*/ 17 h 37"/>
                  <a:gd name="T28" fmla="*/ 40 w 41"/>
                  <a:gd name="T29" fmla="*/ 22 h 37"/>
                  <a:gd name="T30" fmla="*/ 39 w 41"/>
                  <a:gd name="T31" fmla="*/ 24 h 37"/>
                  <a:gd name="T32" fmla="*/ 38 w 41"/>
                  <a:gd name="T33" fmla="*/ 26 h 37"/>
                  <a:gd name="T34" fmla="*/ 32 w 41"/>
                  <a:gd name="T35" fmla="*/ 29 h 37"/>
                  <a:gd name="T36" fmla="*/ 32 w 41"/>
                  <a:gd name="T37" fmla="*/ 29 h 37"/>
                  <a:gd name="T38" fmla="*/ 25 w 41"/>
                  <a:gd name="T39" fmla="*/ 32 h 37"/>
                  <a:gd name="T40" fmla="*/ 18 w 41"/>
                  <a:gd name="T41" fmla="*/ 34 h 37"/>
                  <a:gd name="T42" fmla="*/ 5 w 41"/>
                  <a:gd name="T43" fmla="*/ 37 h 37"/>
                  <a:gd name="T44" fmla="*/ 5 w 41"/>
                  <a:gd name="T45" fmla="*/ 37 h 37"/>
                  <a:gd name="T46" fmla="*/ 1 w 41"/>
                  <a:gd name="T47" fmla="*/ 36 h 37"/>
                  <a:gd name="T48" fmla="*/ 0 w 41"/>
                  <a:gd name="T49" fmla="*/ 36 h 37"/>
                  <a:gd name="T50" fmla="*/ 0 w 41"/>
                  <a:gd name="T51" fmla="*/ 35 h 37"/>
                  <a:gd name="T52" fmla="*/ 0 w 41"/>
                  <a:gd name="T53" fmla="*/ 31 h 37"/>
                  <a:gd name="T54" fmla="*/ 4 w 41"/>
                  <a:gd name="T55" fmla="*/ 26 h 37"/>
                  <a:gd name="T56" fmla="*/ 4 w 41"/>
                  <a:gd name="T57" fmla="*/ 26 h 3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41" h="37">
                    <a:moveTo>
                      <a:pt x="4" y="26"/>
                    </a:moveTo>
                    <a:lnTo>
                      <a:pt x="4" y="26"/>
                    </a:lnTo>
                    <a:lnTo>
                      <a:pt x="12" y="19"/>
                    </a:lnTo>
                    <a:lnTo>
                      <a:pt x="18" y="12"/>
                    </a:lnTo>
                    <a:lnTo>
                      <a:pt x="25" y="7"/>
                    </a:lnTo>
                    <a:lnTo>
                      <a:pt x="31" y="3"/>
                    </a:lnTo>
                    <a:lnTo>
                      <a:pt x="37" y="0"/>
                    </a:lnTo>
                    <a:lnTo>
                      <a:pt x="39" y="0"/>
                    </a:lnTo>
                    <a:lnTo>
                      <a:pt x="40" y="1"/>
                    </a:lnTo>
                    <a:lnTo>
                      <a:pt x="41" y="4"/>
                    </a:lnTo>
                    <a:lnTo>
                      <a:pt x="41" y="8"/>
                    </a:lnTo>
                    <a:lnTo>
                      <a:pt x="41" y="17"/>
                    </a:lnTo>
                    <a:lnTo>
                      <a:pt x="40" y="22"/>
                    </a:lnTo>
                    <a:lnTo>
                      <a:pt x="39" y="24"/>
                    </a:lnTo>
                    <a:lnTo>
                      <a:pt x="38" y="26"/>
                    </a:lnTo>
                    <a:lnTo>
                      <a:pt x="32" y="29"/>
                    </a:lnTo>
                    <a:lnTo>
                      <a:pt x="25" y="32"/>
                    </a:lnTo>
                    <a:lnTo>
                      <a:pt x="18" y="34"/>
                    </a:lnTo>
                    <a:lnTo>
                      <a:pt x="5" y="37"/>
                    </a:lnTo>
                    <a:lnTo>
                      <a:pt x="1" y="36"/>
                    </a:lnTo>
                    <a:lnTo>
                      <a:pt x="0" y="36"/>
                    </a:lnTo>
                    <a:lnTo>
                      <a:pt x="0" y="35"/>
                    </a:lnTo>
                    <a:lnTo>
                      <a:pt x="0" y="31"/>
                    </a:lnTo>
                    <a:lnTo>
                      <a:pt x="4" y="26"/>
                    </a:lnTo>
                    <a:close/>
                  </a:path>
                </a:pathLst>
              </a:custGeom>
              <a:solidFill>
                <a:srgbClr val="FCDB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6" name="Freeform 283">
                <a:extLst>
                  <a:ext uri="{FF2B5EF4-FFF2-40B4-BE49-F238E27FC236}">
                    <a16:creationId xmlns:a16="http://schemas.microsoft.com/office/drawing/2014/main" id="{B2578D4A-7072-4343-9FEF-67A97A829F17}"/>
                  </a:ext>
                </a:extLst>
              </p:cNvPr>
              <p:cNvSpPr>
                <a:spLocks/>
              </p:cNvSpPr>
              <p:nvPr/>
            </p:nvSpPr>
            <p:spPr bwMode="auto">
              <a:xfrm>
                <a:off x="3585" y="1370"/>
                <a:ext cx="425" cy="584"/>
              </a:xfrm>
              <a:custGeom>
                <a:avLst/>
                <a:gdLst>
                  <a:gd name="T0" fmla="*/ 107 w 425"/>
                  <a:gd name="T1" fmla="*/ 0 h 584"/>
                  <a:gd name="T2" fmla="*/ 95 w 425"/>
                  <a:gd name="T3" fmla="*/ 2 h 584"/>
                  <a:gd name="T4" fmla="*/ 78 w 425"/>
                  <a:gd name="T5" fmla="*/ 9 h 584"/>
                  <a:gd name="T6" fmla="*/ 64 w 425"/>
                  <a:gd name="T7" fmla="*/ 17 h 584"/>
                  <a:gd name="T8" fmla="*/ 50 w 425"/>
                  <a:gd name="T9" fmla="*/ 29 h 584"/>
                  <a:gd name="T10" fmla="*/ 36 w 425"/>
                  <a:gd name="T11" fmla="*/ 48 h 584"/>
                  <a:gd name="T12" fmla="*/ 25 w 425"/>
                  <a:gd name="T13" fmla="*/ 71 h 584"/>
                  <a:gd name="T14" fmla="*/ 21 w 425"/>
                  <a:gd name="T15" fmla="*/ 85 h 584"/>
                  <a:gd name="T16" fmla="*/ 6 w 425"/>
                  <a:gd name="T17" fmla="*/ 149 h 584"/>
                  <a:gd name="T18" fmla="*/ 2 w 425"/>
                  <a:gd name="T19" fmla="*/ 184 h 584"/>
                  <a:gd name="T20" fmla="*/ 0 w 425"/>
                  <a:gd name="T21" fmla="*/ 220 h 584"/>
                  <a:gd name="T22" fmla="*/ 2 w 425"/>
                  <a:gd name="T23" fmla="*/ 255 h 584"/>
                  <a:gd name="T24" fmla="*/ 10 w 425"/>
                  <a:gd name="T25" fmla="*/ 291 h 584"/>
                  <a:gd name="T26" fmla="*/ 24 w 425"/>
                  <a:gd name="T27" fmla="*/ 327 h 584"/>
                  <a:gd name="T28" fmla="*/ 47 w 425"/>
                  <a:gd name="T29" fmla="*/ 361 h 584"/>
                  <a:gd name="T30" fmla="*/ 95 w 425"/>
                  <a:gd name="T31" fmla="*/ 426 h 584"/>
                  <a:gd name="T32" fmla="*/ 143 w 425"/>
                  <a:gd name="T33" fmla="*/ 495 h 584"/>
                  <a:gd name="T34" fmla="*/ 151 w 425"/>
                  <a:gd name="T35" fmla="*/ 509 h 584"/>
                  <a:gd name="T36" fmla="*/ 165 w 425"/>
                  <a:gd name="T37" fmla="*/ 526 h 584"/>
                  <a:gd name="T38" fmla="*/ 183 w 425"/>
                  <a:gd name="T39" fmla="*/ 543 h 584"/>
                  <a:gd name="T40" fmla="*/ 204 w 425"/>
                  <a:gd name="T41" fmla="*/ 560 h 584"/>
                  <a:gd name="T42" fmla="*/ 227 w 425"/>
                  <a:gd name="T43" fmla="*/ 572 h 584"/>
                  <a:gd name="T44" fmla="*/ 248 w 425"/>
                  <a:gd name="T45" fmla="*/ 581 h 584"/>
                  <a:gd name="T46" fmla="*/ 268 w 425"/>
                  <a:gd name="T47" fmla="*/ 584 h 584"/>
                  <a:gd name="T48" fmla="*/ 282 w 425"/>
                  <a:gd name="T49" fmla="*/ 581 h 584"/>
                  <a:gd name="T50" fmla="*/ 287 w 425"/>
                  <a:gd name="T51" fmla="*/ 576 h 584"/>
                  <a:gd name="T52" fmla="*/ 290 w 425"/>
                  <a:gd name="T53" fmla="*/ 569 h 584"/>
                  <a:gd name="T54" fmla="*/ 295 w 425"/>
                  <a:gd name="T55" fmla="*/ 553 h 584"/>
                  <a:gd name="T56" fmla="*/ 308 w 425"/>
                  <a:gd name="T57" fmla="*/ 523 h 584"/>
                  <a:gd name="T58" fmla="*/ 328 w 425"/>
                  <a:gd name="T59" fmla="*/ 495 h 584"/>
                  <a:gd name="T60" fmla="*/ 353 w 425"/>
                  <a:gd name="T61" fmla="*/ 469 h 584"/>
                  <a:gd name="T62" fmla="*/ 368 w 425"/>
                  <a:gd name="T63" fmla="*/ 458 h 584"/>
                  <a:gd name="T64" fmla="*/ 396 w 425"/>
                  <a:gd name="T65" fmla="*/ 438 h 584"/>
                  <a:gd name="T66" fmla="*/ 415 w 425"/>
                  <a:gd name="T67" fmla="*/ 418 h 584"/>
                  <a:gd name="T68" fmla="*/ 423 w 425"/>
                  <a:gd name="T69" fmla="*/ 403 h 584"/>
                  <a:gd name="T70" fmla="*/ 425 w 425"/>
                  <a:gd name="T71" fmla="*/ 391 h 584"/>
                  <a:gd name="T72" fmla="*/ 424 w 425"/>
                  <a:gd name="T73" fmla="*/ 371 h 584"/>
                  <a:gd name="T74" fmla="*/ 422 w 425"/>
                  <a:gd name="T75" fmla="*/ 362 h 584"/>
                  <a:gd name="T76" fmla="*/ 409 w 425"/>
                  <a:gd name="T77" fmla="*/ 329 h 584"/>
                  <a:gd name="T78" fmla="*/ 381 w 425"/>
                  <a:gd name="T79" fmla="*/ 271 h 584"/>
                  <a:gd name="T80" fmla="*/ 341 w 425"/>
                  <a:gd name="T81" fmla="*/ 189 h 584"/>
                  <a:gd name="T82" fmla="*/ 334 w 425"/>
                  <a:gd name="T83" fmla="*/ 171 h 584"/>
                  <a:gd name="T84" fmla="*/ 314 w 425"/>
                  <a:gd name="T85" fmla="*/ 93 h 584"/>
                  <a:gd name="T86" fmla="*/ 304 w 425"/>
                  <a:gd name="T87" fmla="*/ 64 h 584"/>
                  <a:gd name="T88" fmla="*/ 299 w 425"/>
                  <a:gd name="T89" fmla="*/ 58 h 584"/>
                  <a:gd name="T90" fmla="*/ 296 w 425"/>
                  <a:gd name="T91" fmla="*/ 60 h 584"/>
                  <a:gd name="T92" fmla="*/ 289 w 425"/>
                  <a:gd name="T93" fmla="*/ 79 h 584"/>
                  <a:gd name="T94" fmla="*/ 277 w 425"/>
                  <a:gd name="T95" fmla="*/ 109 h 584"/>
                  <a:gd name="T96" fmla="*/ 273 w 425"/>
                  <a:gd name="T97" fmla="*/ 114 h 584"/>
                  <a:gd name="T98" fmla="*/ 268 w 425"/>
                  <a:gd name="T99" fmla="*/ 116 h 584"/>
                  <a:gd name="T100" fmla="*/ 261 w 425"/>
                  <a:gd name="T101" fmla="*/ 113 h 584"/>
                  <a:gd name="T102" fmla="*/ 255 w 425"/>
                  <a:gd name="T103" fmla="*/ 107 h 584"/>
                  <a:gd name="T104" fmla="*/ 237 w 425"/>
                  <a:gd name="T105" fmla="*/ 95 h 584"/>
                  <a:gd name="T106" fmla="*/ 203 w 425"/>
                  <a:gd name="T107" fmla="*/ 79 h 584"/>
                  <a:gd name="T108" fmla="*/ 178 w 425"/>
                  <a:gd name="T109" fmla="*/ 67 h 584"/>
                  <a:gd name="T110" fmla="*/ 158 w 425"/>
                  <a:gd name="T111" fmla="*/ 53 h 584"/>
                  <a:gd name="T112" fmla="*/ 144 w 425"/>
                  <a:gd name="T113" fmla="*/ 37 h 584"/>
                  <a:gd name="T114" fmla="*/ 136 w 425"/>
                  <a:gd name="T115" fmla="*/ 23 h 584"/>
                  <a:gd name="T116" fmla="*/ 131 w 425"/>
                  <a:gd name="T117" fmla="*/ 14 h 584"/>
                  <a:gd name="T118" fmla="*/ 125 w 425"/>
                  <a:gd name="T119" fmla="*/ 7 h 584"/>
                  <a:gd name="T120" fmla="*/ 112 w 425"/>
                  <a:gd name="T121" fmla="*/ 1 h 584"/>
                  <a:gd name="T122" fmla="*/ 107 w 425"/>
                  <a:gd name="T123" fmla="*/ 0 h 58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425" h="584">
                    <a:moveTo>
                      <a:pt x="107" y="0"/>
                    </a:moveTo>
                    <a:lnTo>
                      <a:pt x="107" y="0"/>
                    </a:lnTo>
                    <a:lnTo>
                      <a:pt x="104" y="1"/>
                    </a:lnTo>
                    <a:lnTo>
                      <a:pt x="95" y="2"/>
                    </a:lnTo>
                    <a:lnTo>
                      <a:pt x="84" y="6"/>
                    </a:lnTo>
                    <a:lnTo>
                      <a:pt x="78" y="9"/>
                    </a:lnTo>
                    <a:lnTo>
                      <a:pt x="71" y="12"/>
                    </a:lnTo>
                    <a:lnTo>
                      <a:pt x="64" y="17"/>
                    </a:lnTo>
                    <a:lnTo>
                      <a:pt x="57" y="22"/>
                    </a:lnTo>
                    <a:lnTo>
                      <a:pt x="50" y="29"/>
                    </a:lnTo>
                    <a:lnTo>
                      <a:pt x="43" y="37"/>
                    </a:lnTo>
                    <a:lnTo>
                      <a:pt x="36" y="48"/>
                    </a:lnTo>
                    <a:lnTo>
                      <a:pt x="30" y="58"/>
                    </a:lnTo>
                    <a:lnTo>
                      <a:pt x="25" y="71"/>
                    </a:lnTo>
                    <a:lnTo>
                      <a:pt x="21" y="85"/>
                    </a:lnTo>
                    <a:lnTo>
                      <a:pt x="13" y="117"/>
                    </a:lnTo>
                    <a:lnTo>
                      <a:pt x="6" y="149"/>
                    </a:lnTo>
                    <a:lnTo>
                      <a:pt x="4" y="167"/>
                    </a:lnTo>
                    <a:lnTo>
                      <a:pt x="2" y="184"/>
                    </a:lnTo>
                    <a:lnTo>
                      <a:pt x="0" y="201"/>
                    </a:lnTo>
                    <a:lnTo>
                      <a:pt x="0" y="220"/>
                    </a:lnTo>
                    <a:lnTo>
                      <a:pt x="0" y="237"/>
                    </a:lnTo>
                    <a:lnTo>
                      <a:pt x="2" y="255"/>
                    </a:lnTo>
                    <a:lnTo>
                      <a:pt x="5" y="274"/>
                    </a:lnTo>
                    <a:lnTo>
                      <a:pt x="10" y="291"/>
                    </a:lnTo>
                    <a:lnTo>
                      <a:pt x="16" y="309"/>
                    </a:lnTo>
                    <a:lnTo>
                      <a:pt x="24" y="327"/>
                    </a:lnTo>
                    <a:lnTo>
                      <a:pt x="34" y="344"/>
                    </a:lnTo>
                    <a:lnTo>
                      <a:pt x="47" y="361"/>
                    </a:lnTo>
                    <a:lnTo>
                      <a:pt x="95" y="426"/>
                    </a:lnTo>
                    <a:lnTo>
                      <a:pt x="126" y="469"/>
                    </a:lnTo>
                    <a:lnTo>
                      <a:pt x="143" y="495"/>
                    </a:lnTo>
                    <a:lnTo>
                      <a:pt x="151" y="509"/>
                    </a:lnTo>
                    <a:lnTo>
                      <a:pt x="158" y="518"/>
                    </a:lnTo>
                    <a:lnTo>
                      <a:pt x="165" y="526"/>
                    </a:lnTo>
                    <a:lnTo>
                      <a:pt x="174" y="535"/>
                    </a:lnTo>
                    <a:lnTo>
                      <a:pt x="183" y="543"/>
                    </a:lnTo>
                    <a:lnTo>
                      <a:pt x="193" y="552"/>
                    </a:lnTo>
                    <a:lnTo>
                      <a:pt x="204" y="560"/>
                    </a:lnTo>
                    <a:lnTo>
                      <a:pt x="216" y="566"/>
                    </a:lnTo>
                    <a:lnTo>
                      <a:pt x="227" y="572"/>
                    </a:lnTo>
                    <a:lnTo>
                      <a:pt x="238" y="577"/>
                    </a:lnTo>
                    <a:lnTo>
                      <a:pt x="248" y="581"/>
                    </a:lnTo>
                    <a:lnTo>
                      <a:pt x="258" y="583"/>
                    </a:lnTo>
                    <a:lnTo>
                      <a:pt x="268" y="584"/>
                    </a:lnTo>
                    <a:lnTo>
                      <a:pt x="276" y="583"/>
                    </a:lnTo>
                    <a:lnTo>
                      <a:pt x="282" y="581"/>
                    </a:lnTo>
                    <a:lnTo>
                      <a:pt x="285" y="579"/>
                    </a:lnTo>
                    <a:lnTo>
                      <a:pt x="287" y="576"/>
                    </a:lnTo>
                    <a:lnTo>
                      <a:pt x="289" y="573"/>
                    </a:lnTo>
                    <a:lnTo>
                      <a:pt x="290" y="569"/>
                    </a:lnTo>
                    <a:lnTo>
                      <a:pt x="295" y="553"/>
                    </a:lnTo>
                    <a:lnTo>
                      <a:pt x="300" y="537"/>
                    </a:lnTo>
                    <a:lnTo>
                      <a:pt x="308" y="523"/>
                    </a:lnTo>
                    <a:lnTo>
                      <a:pt x="316" y="509"/>
                    </a:lnTo>
                    <a:lnTo>
                      <a:pt x="328" y="495"/>
                    </a:lnTo>
                    <a:lnTo>
                      <a:pt x="339" y="481"/>
                    </a:lnTo>
                    <a:lnTo>
                      <a:pt x="353" y="469"/>
                    </a:lnTo>
                    <a:lnTo>
                      <a:pt x="368" y="458"/>
                    </a:lnTo>
                    <a:lnTo>
                      <a:pt x="384" y="447"/>
                    </a:lnTo>
                    <a:lnTo>
                      <a:pt x="396" y="438"/>
                    </a:lnTo>
                    <a:lnTo>
                      <a:pt x="407" y="427"/>
                    </a:lnTo>
                    <a:lnTo>
                      <a:pt x="415" y="418"/>
                    </a:lnTo>
                    <a:lnTo>
                      <a:pt x="421" y="408"/>
                    </a:lnTo>
                    <a:lnTo>
                      <a:pt x="423" y="403"/>
                    </a:lnTo>
                    <a:lnTo>
                      <a:pt x="424" y="397"/>
                    </a:lnTo>
                    <a:lnTo>
                      <a:pt x="425" y="391"/>
                    </a:lnTo>
                    <a:lnTo>
                      <a:pt x="425" y="385"/>
                    </a:lnTo>
                    <a:lnTo>
                      <a:pt x="424" y="371"/>
                    </a:lnTo>
                    <a:lnTo>
                      <a:pt x="422" y="362"/>
                    </a:lnTo>
                    <a:lnTo>
                      <a:pt x="419" y="353"/>
                    </a:lnTo>
                    <a:lnTo>
                      <a:pt x="409" y="329"/>
                    </a:lnTo>
                    <a:lnTo>
                      <a:pt x="396" y="300"/>
                    </a:lnTo>
                    <a:lnTo>
                      <a:pt x="381" y="271"/>
                    </a:lnTo>
                    <a:lnTo>
                      <a:pt x="352" y="213"/>
                    </a:lnTo>
                    <a:lnTo>
                      <a:pt x="341" y="189"/>
                    </a:lnTo>
                    <a:lnTo>
                      <a:pt x="334" y="171"/>
                    </a:lnTo>
                    <a:lnTo>
                      <a:pt x="325" y="134"/>
                    </a:lnTo>
                    <a:lnTo>
                      <a:pt x="314" y="93"/>
                    </a:lnTo>
                    <a:lnTo>
                      <a:pt x="309" y="76"/>
                    </a:lnTo>
                    <a:lnTo>
                      <a:pt x="304" y="64"/>
                    </a:lnTo>
                    <a:lnTo>
                      <a:pt x="301" y="60"/>
                    </a:lnTo>
                    <a:lnTo>
                      <a:pt x="299" y="58"/>
                    </a:lnTo>
                    <a:lnTo>
                      <a:pt x="298" y="58"/>
                    </a:lnTo>
                    <a:lnTo>
                      <a:pt x="296" y="60"/>
                    </a:lnTo>
                    <a:lnTo>
                      <a:pt x="289" y="79"/>
                    </a:lnTo>
                    <a:lnTo>
                      <a:pt x="282" y="100"/>
                    </a:lnTo>
                    <a:lnTo>
                      <a:pt x="277" y="109"/>
                    </a:lnTo>
                    <a:lnTo>
                      <a:pt x="275" y="112"/>
                    </a:lnTo>
                    <a:lnTo>
                      <a:pt x="273" y="114"/>
                    </a:lnTo>
                    <a:lnTo>
                      <a:pt x="270" y="116"/>
                    </a:lnTo>
                    <a:lnTo>
                      <a:pt x="268" y="116"/>
                    </a:lnTo>
                    <a:lnTo>
                      <a:pt x="264" y="115"/>
                    </a:lnTo>
                    <a:lnTo>
                      <a:pt x="261" y="113"/>
                    </a:lnTo>
                    <a:lnTo>
                      <a:pt x="255" y="107"/>
                    </a:lnTo>
                    <a:lnTo>
                      <a:pt x="247" y="101"/>
                    </a:lnTo>
                    <a:lnTo>
                      <a:pt x="237" y="95"/>
                    </a:lnTo>
                    <a:lnTo>
                      <a:pt x="227" y="90"/>
                    </a:lnTo>
                    <a:lnTo>
                      <a:pt x="203" y="79"/>
                    </a:lnTo>
                    <a:lnTo>
                      <a:pt x="178" y="67"/>
                    </a:lnTo>
                    <a:lnTo>
                      <a:pt x="167" y="61"/>
                    </a:lnTo>
                    <a:lnTo>
                      <a:pt x="158" y="53"/>
                    </a:lnTo>
                    <a:lnTo>
                      <a:pt x="149" y="45"/>
                    </a:lnTo>
                    <a:lnTo>
                      <a:pt x="144" y="37"/>
                    </a:lnTo>
                    <a:lnTo>
                      <a:pt x="139" y="29"/>
                    </a:lnTo>
                    <a:lnTo>
                      <a:pt x="136" y="23"/>
                    </a:lnTo>
                    <a:lnTo>
                      <a:pt x="131" y="14"/>
                    </a:lnTo>
                    <a:lnTo>
                      <a:pt x="128" y="10"/>
                    </a:lnTo>
                    <a:lnTo>
                      <a:pt x="125" y="7"/>
                    </a:lnTo>
                    <a:lnTo>
                      <a:pt x="118" y="3"/>
                    </a:lnTo>
                    <a:lnTo>
                      <a:pt x="112" y="1"/>
                    </a:lnTo>
                    <a:lnTo>
                      <a:pt x="10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7" name="Freeform 284">
                <a:extLst>
                  <a:ext uri="{FF2B5EF4-FFF2-40B4-BE49-F238E27FC236}">
                    <a16:creationId xmlns:a16="http://schemas.microsoft.com/office/drawing/2014/main" id="{6DF7DC49-C01F-4CCA-BA95-65ABBFE908CB}"/>
                  </a:ext>
                </a:extLst>
              </p:cNvPr>
              <p:cNvSpPr>
                <a:spLocks/>
              </p:cNvSpPr>
              <p:nvPr/>
            </p:nvSpPr>
            <p:spPr bwMode="auto">
              <a:xfrm>
                <a:off x="3586" y="1372"/>
                <a:ext cx="422" cy="578"/>
              </a:xfrm>
              <a:custGeom>
                <a:avLst/>
                <a:gdLst>
                  <a:gd name="T0" fmla="*/ 106 w 422"/>
                  <a:gd name="T1" fmla="*/ 0 h 578"/>
                  <a:gd name="T2" fmla="*/ 95 w 422"/>
                  <a:gd name="T3" fmla="*/ 2 h 578"/>
                  <a:gd name="T4" fmla="*/ 78 w 422"/>
                  <a:gd name="T5" fmla="*/ 8 h 578"/>
                  <a:gd name="T6" fmla="*/ 64 w 422"/>
                  <a:gd name="T7" fmla="*/ 16 h 578"/>
                  <a:gd name="T8" fmla="*/ 50 w 422"/>
                  <a:gd name="T9" fmla="*/ 29 h 578"/>
                  <a:gd name="T10" fmla="*/ 36 w 422"/>
                  <a:gd name="T11" fmla="*/ 47 h 578"/>
                  <a:gd name="T12" fmla="*/ 25 w 422"/>
                  <a:gd name="T13" fmla="*/ 70 h 578"/>
                  <a:gd name="T14" fmla="*/ 21 w 422"/>
                  <a:gd name="T15" fmla="*/ 84 h 578"/>
                  <a:gd name="T16" fmla="*/ 7 w 422"/>
                  <a:gd name="T17" fmla="*/ 148 h 578"/>
                  <a:gd name="T18" fmla="*/ 2 w 422"/>
                  <a:gd name="T19" fmla="*/ 183 h 578"/>
                  <a:gd name="T20" fmla="*/ 0 w 422"/>
                  <a:gd name="T21" fmla="*/ 218 h 578"/>
                  <a:gd name="T22" fmla="*/ 3 w 422"/>
                  <a:gd name="T23" fmla="*/ 253 h 578"/>
                  <a:gd name="T24" fmla="*/ 10 w 422"/>
                  <a:gd name="T25" fmla="*/ 289 h 578"/>
                  <a:gd name="T26" fmla="*/ 24 w 422"/>
                  <a:gd name="T27" fmla="*/ 324 h 578"/>
                  <a:gd name="T28" fmla="*/ 47 w 422"/>
                  <a:gd name="T29" fmla="*/ 358 h 578"/>
                  <a:gd name="T30" fmla="*/ 95 w 422"/>
                  <a:gd name="T31" fmla="*/ 422 h 578"/>
                  <a:gd name="T32" fmla="*/ 142 w 422"/>
                  <a:gd name="T33" fmla="*/ 490 h 578"/>
                  <a:gd name="T34" fmla="*/ 151 w 422"/>
                  <a:gd name="T35" fmla="*/ 504 h 578"/>
                  <a:gd name="T36" fmla="*/ 164 w 422"/>
                  <a:gd name="T37" fmla="*/ 521 h 578"/>
                  <a:gd name="T38" fmla="*/ 182 w 422"/>
                  <a:gd name="T39" fmla="*/ 538 h 578"/>
                  <a:gd name="T40" fmla="*/ 203 w 422"/>
                  <a:gd name="T41" fmla="*/ 554 h 578"/>
                  <a:gd name="T42" fmla="*/ 225 w 422"/>
                  <a:gd name="T43" fmla="*/ 567 h 578"/>
                  <a:gd name="T44" fmla="*/ 246 w 422"/>
                  <a:gd name="T45" fmla="*/ 575 h 578"/>
                  <a:gd name="T46" fmla="*/ 266 w 422"/>
                  <a:gd name="T47" fmla="*/ 578 h 578"/>
                  <a:gd name="T48" fmla="*/ 280 w 422"/>
                  <a:gd name="T49" fmla="*/ 575 h 578"/>
                  <a:gd name="T50" fmla="*/ 285 w 422"/>
                  <a:gd name="T51" fmla="*/ 570 h 578"/>
                  <a:gd name="T52" fmla="*/ 288 w 422"/>
                  <a:gd name="T53" fmla="*/ 563 h 578"/>
                  <a:gd name="T54" fmla="*/ 292 w 422"/>
                  <a:gd name="T55" fmla="*/ 548 h 578"/>
                  <a:gd name="T56" fmla="*/ 305 w 422"/>
                  <a:gd name="T57" fmla="*/ 518 h 578"/>
                  <a:gd name="T58" fmla="*/ 325 w 422"/>
                  <a:gd name="T59" fmla="*/ 491 h 578"/>
                  <a:gd name="T60" fmla="*/ 350 w 422"/>
                  <a:gd name="T61" fmla="*/ 465 h 578"/>
                  <a:gd name="T62" fmla="*/ 365 w 422"/>
                  <a:gd name="T63" fmla="*/ 454 h 578"/>
                  <a:gd name="T64" fmla="*/ 393 w 422"/>
                  <a:gd name="T65" fmla="*/ 434 h 578"/>
                  <a:gd name="T66" fmla="*/ 411 w 422"/>
                  <a:gd name="T67" fmla="*/ 414 h 578"/>
                  <a:gd name="T68" fmla="*/ 419 w 422"/>
                  <a:gd name="T69" fmla="*/ 399 h 578"/>
                  <a:gd name="T70" fmla="*/ 421 w 422"/>
                  <a:gd name="T71" fmla="*/ 388 h 578"/>
                  <a:gd name="T72" fmla="*/ 420 w 422"/>
                  <a:gd name="T73" fmla="*/ 367 h 578"/>
                  <a:gd name="T74" fmla="*/ 418 w 422"/>
                  <a:gd name="T75" fmla="*/ 359 h 578"/>
                  <a:gd name="T76" fmla="*/ 405 w 422"/>
                  <a:gd name="T77" fmla="*/ 326 h 578"/>
                  <a:gd name="T78" fmla="*/ 378 w 422"/>
                  <a:gd name="T79" fmla="*/ 268 h 578"/>
                  <a:gd name="T80" fmla="*/ 339 w 422"/>
                  <a:gd name="T81" fmla="*/ 187 h 578"/>
                  <a:gd name="T82" fmla="*/ 333 w 422"/>
                  <a:gd name="T83" fmla="*/ 169 h 578"/>
                  <a:gd name="T84" fmla="*/ 312 w 422"/>
                  <a:gd name="T85" fmla="*/ 92 h 578"/>
                  <a:gd name="T86" fmla="*/ 303 w 422"/>
                  <a:gd name="T87" fmla="*/ 63 h 578"/>
                  <a:gd name="T88" fmla="*/ 298 w 422"/>
                  <a:gd name="T89" fmla="*/ 57 h 578"/>
                  <a:gd name="T90" fmla="*/ 295 w 422"/>
                  <a:gd name="T91" fmla="*/ 59 h 578"/>
                  <a:gd name="T92" fmla="*/ 288 w 422"/>
                  <a:gd name="T93" fmla="*/ 78 h 578"/>
                  <a:gd name="T94" fmla="*/ 276 w 422"/>
                  <a:gd name="T95" fmla="*/ 108 h 578"/>
                  <a:gd name="T96" fmla="*/ 272 w 422"/>
                  <a:gd name="T97" fmla="*/ 114 h 578"/>
                  <a:gd name="T98" fmla="*/ 267 w 422"/>
                  <a:gd name="T99" fmla="*/ 116 h 578"/>
                  <a:gd name="T100" fmla="*/ 260 w 422"/>
                  <a:gd name="T101" fmla="*/ 112 h 578"/>
                  <a:gd name="T102" fmla="*/ 254 w 422"/>
                  <a:gd name="T103" fmla="*/ 106 h 578"/>
                  <a:gd name="T104" fmla="*/ 236 w 422"/>
                  <a:gd name="T105" fmla="*/ 95 h 578"/>
                  <a:gd name="T106" fmla="*/ 202 w 422"/>
                  <a:gd name="T107" fmla="*/ 79 h 578"/>
                  <a:gd name="T108" fmla="*/ 177 w 422"/>
                  <a:gd name="T109" fmla="*/ 67 h 578"/>
                  <a:gd name="T110" fmla="*/ 157 w 422"/>
                  <a:gd name="T111" fmla="*/ 53 h 578"/>
                  <a:gd name="T112" fmla="*/ 143 w 422"/>
                  <a:gd name="T113" fmla="*/ 37 h 578"/>
                  <a:gd name="T114" fmla="*/ 135 w 422"/>
                  <a:gd name="T115" fmla="*/ 23 h 578"/>
                  <a:gd name="T116" fmla="*/ 130 w 422"/>
                  <a:gd name="T117" fmla="*/ 14 h 578"/>
                  <a:gd name="T118" fmla="*/ 124 w 422"/>
                  <a:gd name="T119" fmla="*/ 7 h 578"/>
                  <a:gd name="T120" fmla="*/ 111 w 422"/>
                  <a:gd name="T121" fmla="*/ 1 h 578"/>
                  <a:gd name="T122" fmla="*/ 106 w 422"/>
                  <a:gd name="T123" fmla="*/ 0 h 57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422" h="578">
                    <a:moveTo>
                      <a:pt x="106" y="0"/>
                    </a:moveTo>
                    <a:lnTo>
                      <a:pt x="106" y="0"/>
                    </a:lnTo>
                    <a:lnTo>
                      <a:pt x="103" y="1"/>
                    </a:lnTo>
                    <a:lnTo>
                      <a:pt x="95" y="2"/>
                    </a:lnTo>
                    <a:lnTo>
                      <a:pt x="84" y="5"/>
                    </a:lnTo>
                    <a:lnTo>
                      <a:pt x="78" y="8"/>
                    </a:lnTo>
                    <a:lnTo>
                      <a:pt x="71" y="12"/>
                    </a:lnTo>
                    <a:lnTo>
                      <a:pt x="64" y="16"/>
                    </a:lnTo>
                    <a:lnTo>
                      <a:pt x="57" y="22"/>
                    </a:lnTo>
                    <a:lnTo>
                      <a:pt x="50" y="29"/>
                    </a:lnTo>
                    <a:lnTo>
                      <a:pt x="43" y="37"/>
                    </a:lnTo>
                    <a:lnTo>
                      <a:pt x="36" y="47"/>
                    </a:lnTo>
                    <a:lnTo>
                      <a:pt x="30" y="58"/>
                    </a:lnTo>
                    <a:lnTo>
                      <a:pt x="25" y="70"/>
                    </a:lnTo>
                    <a:lnTo>
                      <a:pt x="21" y="84"/>
                    </a:lnTo>
                    <a:lnTo>
                      <a:pt x="14" y="116"/>
                    </a:lnTo>
                    <a:lnTo>
                      <a:pt x="7" y="148"/>
                    </a:lnTo>
                    <a:lnTo>
                      <a:pt x="4" y="166"/>
                    </a:lnTo>
                    <a:lnTo>
                      <a:pt x="2" y="183"/>
                    </a:lnTo>
                    <a:lnTo>
                      <a:pt x="1" y="200"/>
                    </a:lnTo>
                    <a:lnTo>
                      <a:pt x="0" y="218"/>
                    </a:lnTo>
                    <a:lnTo>
                      <a:pt x="1" y="235"/>
                    </a:lnTo>
                    <a:lnTo>
                      <a:pt x="3" y="253"/>
                    </a:lnTo>
                    <a:lnTo>
                      <a:pt x="6" y="271"/>
                    </a:lnTo>
                    <a:lnTo>
                      <a:pt x="10" y="289"/>
                    </a:lnTo>
                    <a:lnTo>
                      <a:pt x="16" y="306"/>
                    </a:lnTo>
                    <a:lnTo>
                      <a:pt x="24" y="324"/>
                    </a:lnTo>
                    <a:lnTo>
                      <a:pt x="34" y="341"/>
                    </a:lnTo>
                    <a:lnTo>
                      <a:pt x="47" y="358"/>
                    </a:lnTo>
                    <a:lnTo>
                      <a:pt x="95" y="422"/>
                    </a:lnTo>
                    <a:lnTo>
                      <a:pt x="126" y="464"/>
                    </a:lnTo>
                    <a:lnTo>
                      <a:pt x="142" y="490"/>
                    </a:lnTo>
                    <a:lnTo>
                      <a:pt x="151" y="504"/>
                    </a:lnTo>
                    <a:lnTo>
                      <a:pt x="157" y="513"/>
                    </a:lnTo>
                    <a:lnTo>
                      <a:pt x="164" y="521"/>
                    </a:lnTo>
                    <a:lnTo>
                      <a:pt x="173" y="530"/>
                    </a:lnTo>
                    <a:lnTo>
                      <a:pt x="182" y="538"/>
                    </a:lnTo>
                    <a:lnTo>
                      <a:pt x="192" y="547"/>
                    </a:lnTo>
                    <a:lnTo>
                      <a:pt x="203" y="554"/>
                    </a:lnTo>
                    <a:lnTo>
                      <a:pt x="214" y="561"/>
                    </a:lnTo>
                    <a:lnTo>
                      <a:pt x="225" y="567"/>
                    </a:lnTo>
                    <a:lnTo>
                      <a:pt x="236" y="571"/>
                    </a:lnTo>
                    <a:lnTo>
                      <a:pt x="246" y="575"/>
                    </a:lnTo>
                    <a:lnTo>
                      <a:pt x="256" y="577"/>
                    </a:lnTo>
                    <a:lnTo>
                      <a:pt x="266" y="578"/>
                    </a:lnTo>
                    <a:lnTo>
                      <a:pt x="274" y="577"/>
                    </a:lnTo>
                    <a:lnTo>
                      <a:pt x="280" y="575"/>
                    </a:lnTo>
                    <a:lnTo>
                      <a:pt x="283" y="573"/>
                    </a:lnTo>
                    <a:lnTo>
                      <a:pt x="285" y="570"/>
                    </a:lnTo>
                    <a:lnTo>
                      <a:pt x="286" y="567"/>
                    </a:lnTo>
                    <a:lnTo>
                      <a:pt x="288" y="563"/>
                    </a:lnTo>
                    <a:lnTo>
                      <a:pt x="292" y="548"/>
                    </a:lnTo>
                    <a:lnTo>
                      <a:pt x="298" y="532"/>
                    </a:lnTo>
                    <a:lnTo>
                      <a:pt x="305" y="518"/>
                    </a:lnTo>
                    <a:lnTo>
                      <a:pt x="314" y="504"/>
                    </a:lnTo>
                    <a:lnTo>
                      <a:pt x="325" y="491"/>
                    </a:lnTo>
                    <a:lnTo>
                      <a:pt x="337" y="477"/>
                    </a:lnTo>
                    <a:lnTo>
                      <a:pt x="350" y="465"/>
                    </a:lnTo>
                    <a:lnTo>
                      <a:pt x="365" y="454"/>
                    </a:lnTo>
                    <a:lnTo>
                      <a:pt x="381" y="443"/>
                    </a:lnTo>
                    <a:lnTo>
                      <a:pt x="393" y="434"/>
                    </a:lnTo>
                    <a:lnTo>
                      <a:pt x="403" y="423"/>
                    </a:lnTo>
                    <a:lnTo>
                      <a:pt x="411" y="414"/>
                    </a:lnTo>
                    <a:lnTo>
                      <a:pt x="417" y="404"/>
                    </a:lnTo>
                    <a:lnTo>
                      <a:pt x="419" y="399"/>
                    </a:lnTo>
                    <a:lnTo>
                      <a:pt x="421" y="393"/>
                    </a:lnTo>
                    <a:lnTo>
                      <a:pt x="421" y="388"/>
                    </a:lnTo>
                    <a:lnTo>
                      <a:pt x="422" y="382"/>
                    </a:lnTo>
                    <a:lnTo>
                      <a:pt x="420" y="367"/>
                    </a:lnTo>
                    <a:lnTo>
                      <a:pt x="418" y="359"/>
                    </a:lnTo>
                    <a:lnTo>
                      <a:pt x="415" y="349"/>
                    </a:lnTo>
                    <a:lnTo>
                      <a:pt x="405" y="326"/>
                    </a:lnTo>
                    <a:lnTo>
                      <a:pt x="393" y="297"/>
                    </a:lnTo>
                    <a:lnTo>
                      <a:pt x="378" y="268"/>
                    </a:lnTo>
                    <a:lnTo>
                      <a:pt x="350" y="211"/>
                    </a:lnTo>
                    <a:lnTo>
                      <a:pt x="339" y="187"/>
                    </a:lnTo>
                    <a:lnTo>
                      <a:pt x="333" y="169"/>
                    </a:lnTo>
                    <a:lnTo>
                      <a:pt x="324" y="133"/>
                    </a:lnTo>
                    <a:lnTo>
                      <a:pt x="312" y="92"/>
                    </a:lnTo>
                    <a:lnTo>
                      <a:pt x="307" y="76"/>
                    </a:lnTo>
                    <a:lnTo>
                      <a:pt x="303" y="63"/>
                    </a:lnTo>
                    <a:lnTo>
                      <a:pt x="300" y="59"/>
                    </a:lnTo>
                    <a:lnTo>
                      <a:pt x="298" y="57"/>
                    </a:lnTo>
                    <a:lnTo>
                      <a:pt x="296" y="57"/>
                    </a:lnTo>
                    <a:lnTo>
                      <a:pt x="295" y="59"/>
                    </a:lnTo>
                    <a:lnTo>
                      <a:pt x="288" y="78"/>
                    </a:lnTo>
                    <a:lnTo>
                      <a:pt x="281" y="100"/>
                    </a:lnTo>
                    <a:lnTo>
                      <a:pt x="276" y="108"/>
                    </a:lnTo>
                    <a:lnTo>
                      <a:pt x="274" y="111"/>
                    </a:lnTo>
                    <a:lnTo>
                      <a:pt x="272" y="114"/>
                    </a:lnTo>
                    <a:lnTo>
                      <a:pt x="269" y="115"/>
                    </a:lnTo>
                    <a:lnTo>
                      <a:pt x="267" y="116"/>
                    </a:lnTo>
                    <a:lnTo>
                      <a:pt x="263" y="115"/>
                    </a:lnTo>
                    <a:lnTo>
                      <a:pt x="260" y="112"/>
                    </a:lnTo>
                    <a:lnTo>
                      <a:pt x="254" y="106"/>
                    </a:lnTo>
                    <a:lnTo>
                      <a:pt x="246" y="101"/>
                    </a:lnTo>
                    <a:lnTo>
                      <a:pt x="236" y="95"/>
                    </a:lnTo>
                    <a:lnTo>
                      <a:pt x="226" y="89"/>
                    </a:lnTo>
                    <a:lnTo>
                      <a:pt x="202" y="79"/>
                    </a:lnTo>
                    <a:lnTo>
                      <a:pt x="177" y="67"/>
                    </a:lnTo>
                    <a:lnTo>
                      <a:pt x="166" y="60"/>
                    </a:lnTo>
                    <a:lnTo>
                      <a:pt x="157" y="53"/>
                    </a:lnTo>
                    <a:lnTo>
                      <a:pt x="149" y="45"/>
                    </a:lnTo>
                    <a:lnTo>
                      <a:pt x="143" y="37"/>
                    </a:lnTo>
                    <a:lnTo>
                      <a:pt x="138" y="29"/>
                    </a:lnTo>
                    <a:lnTo>
                      <a:pt x="135" y="23"/>
                    </a:lnTo>
                    <a:lnTo>
                      <a:pt x="130" y="14"/>
                    </a:lnTo>
                    <a:lnTo>
                      <a:pt x="127" y="10"/>
                    </a:lnTo>
                    <a:lnTo>
                      <a:pt x="124" y="7"/>
                    </a:lnTo>
                    <a:lnTo>
                      <a:pt x="117" y="3"/>
                    </a:lnTo>
                    <a:lnTo>
                      <a:pt x="111" y="1"/>
                    </a:lnTo>
                    <a:lnTo>
                      <a:pt x="106" y="0"/>
                    </a:lnTo>
                    <a:close/>
                  </a:path>
                </a:pathLst>
              </a:custGeom>
              <a:solidFill>
                <a:srgbClr val="F2F1F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8" name="Freeform 285">
                <a:extLst>
                  <a:ext uri="{FF2B5EF4-FFF2-40B4-BE49-F238E27FC236}">
                    <a16:creationId xmlns:a16="http://schemas.microsoft.com/office/drawing/2014/main" id="{21300E46-4D52-47F8-9280-9B3D0DBA7860}"/>
                  </a:ext>
                </a:extLst>
              </p:cNvPr>
              <p:cNvSpPr>
                <a:spLocks/>
              </p:cNvSpPr>
              <p:nvPr/>
            </p:nvSpPr>
            <p:spPr bwMode="auto">
              <a:xfrm>
                <a:off x="3588" y="1374"/>
                <a:ext cx="417" cy="572"/>
              </a:xfrm>
              <a:custGeom>
                <a:avLst/>
                <a:gdLst>
                  <a:gd name="T0" fmla="*/ 104 w 417"/>
                  <a:gd name="T1" fmla="*/ 0 h 572"/>
                  <a:gd name="T2" fmla="*/ 93 w 417"/>
                  <a:gd name="T3" fmla="*/ 2 h 572"/>
                  <a:gd name="T4" fmla="*/ 76 w 417"/>
                  <a:gd name="T5" fmla="*/ 8 h 572"/>
                  <a:gd name="T6" fmla="*/ 63 w 417"/>
                  <a:gd name="T7" fmla="*/ 16 h 572"/>
                  <a:gd name="T8" fmla="*/ 49 w 417"/>
                  <a:gd name="T9" fmla="*/ 28 h 572"/>
                  <a:gd name="T10" fmla="*/ 35 w 417"/>
                  <a:gd name="T11" fmla="*/ 47 h 572"/>
                  <a:gd name="T12" fmla="*/ 24 w 417"/>
                  <a:gd name="T13" fmla="*/ 70 h 572"/>
                  <a:gd name="T14" fmla="*/ 20 w 417"/>
                  <a:gd name="T15" fmla="*/ 84 h 572"/>
                  <a:gd name="T16" fmla="*/ 6 w 417"/>
                  <a:gd name="T17" fmla="*/ 147 h 572"/>
                  <a:gd name="T18" fmla="*/ 2 w 417"/>
                  <a:gd name="T19" fmla="*/ 181 h 572"/>
                  <a:gd name="T20" fmla="*/ 0 w 417"/>
                  <a:gd name="T21" fmla="*/ 216 h 572"/>
                  <a:gd name="T22" fmla="*/ 2 w 417"/>
                  <a:gd name="T23" fmla="*/ 250 h 572"/>
                  <a:gd name="T24" fmla="*/ 10 w 417"/>
                  <a:gd name="T25" fmla="*/ 286 h 572"/>
                  <a:gd name="T26" fmla="*/ 24 w 417"/>
                  <a:gd name="T27" fmla="*/ 321 h 572"/>
                  <a:gd name="T28" fmla="*/ 46 w 417"/>
                  <a:gd name="T29" fmla="*/ 354 h 572"/>
                  <a:gd name="T30" fmla="*/ 95 w 417"/>
                  <a:gd name="T31" fmla="*/ 418 h 572"/>
                  <a:gd name="T32" fmla="*/ 141 w 417"/>
                  <a:gd name="T33" fmla="*/ 484 h 572"/>
                  <a:gd name="T34" fmla="*/ 149 w 417"/>
                  <a:gd name="T35" fmla="*/ 499 h 572"/>
                  <a:gd name="T36" fmla="*/ 162 w 417"/>
                  <a:gd name="T37" fmla="*/ 516 h 572"/>
                  <a:gd name="T38" fmla="*/ 180 w 417"/>
                  <a:gd name="T39" fmla="*/ 532 h 572"/>
                  <a:gd name="T40" fmla="*/ 200 w 417"/>
                  <a:gd name="T41" fmla="*/ 549 h 572"/>
                  <a:gd name="T42" fmla="*/ 223 w 417"/>
                  <a:gd name="T43" fmla="*/ 561 h 572"/>
                  <a:gd name="T44" fmla="*/ 244 w 417"/>
                  <a:gd name="T45" fmla="*/ 569 h 572"/>
                  <a:gd name="T46" fmla="*/ 263 w 417"/>
                  <a:gd name="T47" fmla="*/ 572 h 572"/>
                  <a:gd name="T48" fmla="*/ 277 w 417"/>
                  <a:gd name="T49" fmla="*/ 569 h 572"/>
                  <a:gd name="T50" fmla="*/ 281 w 417"/>
                  <a:gd name="T51" fmla="*/ 564 h 572"/>
                  <a:gd name="T52" fmla="*/ 284 w 417"/>
                  <a:gd name="T53" fmla="*/ 558 h 572"/>
                  <a:gd name="T54" fmla="*/ 289 w 417"/>
                  <a:gd name="T55" fmla="*/ 543 h 572"/>
                  <a:gd name="T56" fmla="*/ 302 w 417"/>
                  <a:gd name="T57" fmla="*/ 513 h 572"/>
                  <a:gd name="T58" fmla="*/ 322 w 417"/>
                  <a:gd name="T59" fmla="*/ 486 h 572"/>
                  <a:gd name="T60" fmla="*/ 346 w 417"/>
                  <a:gd name="T61" fmla="*/ 461 h 572"/>
                  <a:gd name="T62" fmla="*/ 361 w 417"/>
                  <a:gd name="T63" fmla="*/ 450 h 572"/>
                  <a:gd name="T64" fmla="*/ 389 w 417"/>
                  <a:gd name="T65" fmla="*/ 430 h 572"/>
                  <a:gd name="T66" fmla="*/ 407 w 417"/>
                  <a:gd name="T67" fmla="*/ 410 h 572"/>
                  <a:gd name="T68" fmla="*/ 415 w 417"/>
                  <a:gd name="T69" fmla="*/ 395 h 572"/>
                  <a:gd name="T70" fmla="*/ 417 w 417"/>
                  <a:gd name="T71" fmla="*/ 384 h 572"/>
                  <a:gd name="T72" fmla="*/ 415 w 417"/>
                  <a:gd name="T73" fmla="*/ 364 h 572"/>
                  <a:gd name="T74" fmla="*/ 413 w 417"/>
                  <a:gd name="T75" fmla="*/ 356 h 572"/>
                  <a:gd name="T76" fmla="*/ 401 w 417"/>
                  <a:gd name="T77" fmla="*/ 323 h 572"/>
                  <a:gd name="T78" fmla="*/ 373 w 417"/>
                  <a:gd name="T79" fmla="*/ 266 h 572"/>
                  <a:gd name="T80" fmla="*/ 336 w 417"/>
                  <a:gd name="T81" fmla="*/ 185 h 572"/>
                  <a:gd name="T82" fmla="*/ 330 w 417"/>
                  <a:gd name="T83" fmla="*/ 168 h 572"/>
                  <a:gd name="T84" fmla="*/ 310 w 417"/>
                  <a:gd name="T85" fmla="*/ 91 h 572"/>
                  <a:gd name="T86" fmla="*/ 300 w 417"/>
                  <a:gd name="T87" fmla="*/ 62 h 572"/>
                  <a:gd name="T88" fmla="*/ 296 w 417"/>
                  <a:gd name="T89" fmla="*/ 57 h 572"/>
                  <a:gd name="T90" fmla="*/ 293 w 417"/>
                  <a:gd name="T91" fmla="*/ 59 h 572"/>
                  <a:gd name="T92" fmla="*/ 286 w 417"/>
                  <a:gd name="T93" fmla="*/ 77 h 572"/>
                  <a:gd name="T94" fmla="*/ 275 w 417"/>
                  <a:gd name="T95" fmla="*/ 107 h 572"/>
                  <a:gd name="T96" fmla="*/ 270 w 417"/>
                  <a:gd name="T97" fmla="*/ 113 h 572"/>
                  <a:gd name="T98" fmla="*/ 265 w 417"/>
                  <a:gd name="T99" fmla="*/ 115 h 572"/>
                  <a:gd name="T100" fmla="*/ 259 w 417"/>
                  <a:gd name="T101" fmla="*/ 112 h 572"/>
                  <a:gd name="T102" fmla="*/ 252 w 417"/>
                  <a:gd name="T103" fmla="*/ 106 h 572"/>
                  <a:gd name="T104" fmla="*/ 234 w 417"/>
                  <a:gd name="T105" fmla="*/ 94 h 572"/>
                  <a:gd name="T106" fmla="*/ 200 w 417"/>
                  <a:gd name="T107" fmla="*/ 78 h 572"/>
                  <a:gd name="T108" fmla="*/ 175 w 417"/>
                  <a:gd name="T109" fmla="*/ 67 h 572"/>
                  <a:gd name="T110" fmla="*/ 155 w 417"/>
                  <a:gd name="T111" fmla="*/ 53 h 572"/>
                  <a:gd name="T112" fmla="*/ 141 w 417"/>
                  <a:gd name="T113" fmla="*/ 37 h 572"/>
                  <a:gd name="T114" fmla="*/ 133 w 417"/>
                  <a:gd name="T115" fmla="*/ 23 h 572"/>
                  <a:gd name="T116" fmla="*/ 128 w 417"/>
                  <a:gd name="T117" fmla="*/ 14 h 572"/>
                  <a:gd name="T118" fmla="*/ 122 w 417"/>
                  <a:gd name="T119" fmla="*/ 8 h 572"/>
                  <a:gd name="T120" fmla="*/ 109 w 417"/>
                  <a:gd name="T121" fmla="*/ 1 h 572"/>
                  <a:gd name="T122" fmla="*/ 104 w 417"/>
                  <a:gd name="T123" fmla="*/ 0 h 57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417" h="572">
                    <a:moveTo>
                      <a:pt x="104" y="0"/>
                    </a:moveTo>
                    <a:lnTo>
                      <a:pt x="104" y="0"/>
                    </a:lnTo>
                    <a:lnTo>
                      <a:pt x="101" y="0"/>
                    </a:lnTo>
                    <a:lnTo>
                      <a:pt x="93" y="2"/>
                    </a:lnTo>
                    <a:lnTo>
                      <a:pt x="82" y="5"/>
                    </a:lnTo>
                    <a:lnTo>
                      <a:pt x="76" y="8"/>
                    </a:lnTo>
                    <a:lnTo>
                      <a:pt x="69" y="12"/>
                    </a:lnTo>
                    <a:lnTo>
                      <a:pt x="63" y="16"/>
                    </a:lnTo>
                    <a:lnTo>
                      <a:pt x="56" y="22"/>
                    </a:lnTo>
                    <a:lnTo>
                      <a:pt x="49" y="28"/>
                    </a:lnTo>
                    <a:lnTo>
                      <a:pt x="42" y="36"/>
                    </a:lnTo>
                    <a:lnTo>
                      <a:pt x="35" y="47"/>
                    </a:lnTo>
                    <a:lnTo>
                      <a:pt x="29" y="57"/>
                    </a:lnTo>
                    <a:lnTo>
                      <a:pt x="24" y="70"/>
                    </a:lnTo>
                    <a:lnTo>
                      <a:pt x="20" y="84"/>
                    </a:lnTo>
                    <a:lnTo>
                      <a:pt x="13" y="115"/>
                    </a:lnTo>
                    <a:lnTo>
                      <a:pt x="6" y="147"/>
                    </a:lnTo>
                    <a:lnTo>
                      <a:pt x="4" y="165"/>
                    </a:lnTo>
                    <a:lnTo>
                      <a:pt x="2" y="181"/>
                    </a:lnTo>
                    <a:lnTo>
                      <a:pt x="0" y="198"/>
                    </a:lnTo>
                    <a:lnTo>
                      <a:pt x="0" y="216"/>
                    </a:lnTo>
                    <a:lnTo>
                      <a:pt x="1" y="233"/>
                    </a:lnTo>
                    <a:lnTo>
                      <a:pt x="2" y="250"/>
                    </a:lnTo>
                    <a:lnTo>
                      <a:pt x="5" y="269"/>
                    </a:lnTo>
                    <a:lnTo>
                      <a:pt x="10" y="286"/>
                    </a:lnTo>
                    <a:lnTo>
                      <a:pt x="16" y="303"/>
                    </a:lnTo>
                    <a:lnTo>
                      <a:pt x="24" y="321"/>
                    </a:lnTo>
                    <a:lnTo>
                      <a:pt x="34" y="338"/>
                    </a:lnTo>
                    <a:lnTo>
                      <a:pt x="46" y="354"/>
                    </a:lnTo>
                    <a:lnTo>
                      <a:pt x="95" y="418"/>
                    </a:lnTo>
                    <a:lnTo>
                      <a:pt x="124" y="460"/>
                    </a:lnTo>
                    <a:lnTo>
                      <a:pt x="141" y="484"/>
                    </a:lnTo>
                    <a:lnTo>
                      <a:pt x="149" y="499"/>
                    </a:lnTo>
                    <a:lnTo>
                      <a:pt x="155" y="507"/>
                    </a:lnTo>
                    <a:lnTo>
                      <a:pt x="162" y="516"/>
                    </a:lnTo>
                    <a:lnTo>
                      <a:pt x="171" y="524"/>
                    </a:lnTo>
                    <a:lnTo>
                      <a:pt x="180" y="532"/>
                    </a:lnTo>
                    <a:lnTo>
                      <a:pt x="190" y="541"/>
                    </a:lnTo>
                    <a:lnTo>
                      <a:pt x="200" y="549"/>
                    </a:lnTo>
                    <a:lnTo>
                      <a:pt x="212" y="555"/>
                    </a:lnTo>
                    <a:lnTo>
                      <a:pt x="223" y="561"/>
                    </a:lnTo>
                    <a:lnTo>
                      <a:pt x="233" y="566"/>
                    </a:lnTo>
                    <a:lnTo>
                      <a:pt x="244" y="569"/>
                    </a:lnTo>
                    <a:lnTo>
                      <a:pt x="253" y="572"/>
                    </a:lnTo>
                    <a:lnTo>
                      <a:pt x="263" y="572"/>
                    </a:lnTo>
                    <a:lnTo>
                      <a:pt x="270" y="572"/>
                    </a:lnTo>
                    <a:lnTo>
                      <a:pt x="277" y="569"/>
                    </a:lnTo>
                    <a:lnTo>
                      <a:pt x="279" y="567"/>
                    </a:lnTo>
                    <a:lnTo>
                      <a:pt x="281" y="564"/>
                    </a:lnTo>
                    <a:lnTo>
                      <a:pt x="283" y="561"/>
                    </a:lnTo>
                    <a:lnTo>
                      <a:pt x="284" y="558"/>
                    </a:lnTo>
                    <a:lnTo>
                      <a:pt x="289" y="543"/>
                    </a:lnTo>
                    <a:lnTo>
                      <a:pt x="295" y="527"/>
                    </a:lnTo>
                    <a:lnTo>
                      <a:pt x="302" y="513"/>
                    </a:lnTo>
                    <a:lnTo>
                      <a:pt x="311" y="499"/>
                    </a:lnTo>
                    <a:lnTo>
                      <a:pt x="322" y="486"/>
                    </a:lnTo>
                    <a:lnTo>
                      <a:pt x="333" y="473"/>
                    </a:lnTo>
                    <a:lnTo>
                      <a:pt x="346" y="461"/>
                    </a:lnTo>
                    <a:lnTo>
                      <a:pt x="361" y="450"/>
                    </a:lnTo>
                    <a:lnTo>
                      <a:pt x="377" y="439"/>
                    </a:lnTo>
                    <a:lnTo>
                      <a:pt x="389" y="430"/>
                    </a:lnTo>
                    <a:lnTo>
                      <a:pt x="399" y="419"/>
                    </a:lnTo>
                    <a:lnTo>
                      <a:pt x="407" y="410"/>
                    </a:lnTo>
                    <a:lnTo>
                      <a:pt x="413" y="400"/>
                    </a:lnTo>
                    <a:lnTo>
                      <a:pt x="415" y="395"/>
                    </a:lnTo>
                    <a:lnTo>
                      <a:pt x="416" y="390"/>
                    </a:lnTo>
                    <a:lnTo>
                      <a:pt x="417" y="384"/>
                    </a:lnTo>
                    <a:lnTo>
                      <a:pt x="417" y="378"/>
                    </a:lnTo>
                    <a:lnTo>
                      <a:pt x="415" y="364"/>
                    </a:lnTo>
                    <a:lnTo>
                      <a:pt x="413" y="356"/>
                    </a:lnTo>
                    <a:lnTo>
                      <a:pt x="410" y="346"/>
                    </a:lnTo>
                    <a:lnTo>
                      <a:pt x="401" y="323"/>
                    </a:lnTo>
                    <a:lnTo>
                      <a:pt x="388" y="294"/>
                    </a:lnTo>
                    <a:lnTo>
                      <a:pt x="373" y="266"/>
                    </a:lnTo>
                    <a:lnTo>
                      <a:pt x="346" y="209"/>
                    </a:lnTo>
                    <a:lnTo>
                      <a:pt x="336" y="185"/>
                    </a:lnTo>
                    <a:lnTo>
                      <a:pt x="330" y="168"/>
                    </a:lnTo>
                    <a:lnTo>
                      <a:pt x="321" y="132"/>
                    </a:lnTo>
                    <a:lnTo>
                      <a:pt x="310" y="91"/>
                    </a:lnTo>
                    <a:lnTo>
                      <a:pt x="305" y="75"/>
                    </a:lnTo>
                    <a:lnTo>
                      <a:pt x="300" y="62"/>
                    </a:lnTo>
                    <a:lnTo>
                      <a:pt x="298" y="59"/>
                    </a:lnTo>
                    <a:lnTo>
                      <a:pt x="296" y="57"/>
                    </a:lnTo>
                    <a:lnTo>
                      <a:pt x="294" y="57"/>
                    </a:lnTo>
                    <a:lnTo>
                      <a:pt x="293" y="59"/>
                    </a:lnTo>
                    <a:lnTo>
                      <a:pt x="286" y="77"/>
                    </a:lnTo>
                    <a:lnTo>
                      <a:pt x="279" y="99"/>
                    </a:lnTo>
                    <a:lnTo>
                      <a:pt x="275" y="107"/>
                    </a:lnTo>
                    <a:lnTo>
                      <a:pt x="272" y="111"/>
                    </a:lnTo>
                    <a:lnTo>
                      <a:pt x="270" y="113"/>
                    </a:lnTo>
                    <a:lnTo>
                      <a:pt x="268" y="115"/>
                    </a:lnTo>
                    <a:lnTo>
                      <a:pt x="265" y="115"/>
                    </a:lnTo>
                    <a:lnTo>
                      <a:pt x="261" y="114"/>
                    </a:lnTo>
                    <a:lnTo>
                      <a:pt x="259" y="112"/>
                    </a:lnTo>
                    <a:lnTo>
                      <a:pt x="252" y="106"/>
                    </a:lnTo>
                    <a:lnTo>
                      <a:pt x="244" y="101"/>
                    </a:lnTo>
                    <a:lnTo>
                      <a:pt x="234" y="94"/>
                    </a:lnTo>
                    <a:lnTo>
                      <a:pt x="224" y="89"/>
                    </a:lnTo>
                    <a:lnTo>
                      <a:pt x="200" y="78"/>
                    </a:lnTo>
                    <a:lnTo>
                      <a:pt x="175" y="67"/>
                    </a:lnTo>
                    <a:lnTo>
                      <a:pt x="164" y="60"/>
                    </a:lnTo>
                    <a:lnTo>
                      <a:pt x="155" y="53"/>
                    </a:lnTo>
                    <a:lnTo>
                      <a:pt x="147" y="45"/>
                    </a:lnTo>
                    <a:lnTo>
                      <a:pt x="141" y="37"/>
                    </a:lnTo>
                    <a:lnTo>
                      <a:pt x="136" y="29"/>
                    </a:lnTo>
                    <a:lnTo>
                      <a:pt x="133" y="23"/>
                    </a:lnTo>
                    <a:lnTo>
                      <a:pt x="128" y="14"/>
                    </a:lnTo>
                    <a:lnTo>
                      <a:pt x="125" y="11"/>
                    </a:lnTo>
                    <a:lnTo>
                      <a:pt x="122" y="8"/>
                    </a:lnTo>
                    <a:lnTo>
                      <a:pt x="115" y="3"/>
                    </a:lnTo>
                    <a:lnTo>
                      <a:pt x="109" y="1"/>
                    </a:lnTo>
                    <a:lnTo>
                      <a:pt x="104" y="0"/>
                    </a:lnTo>
                    <a:close/>
                  </a:path>
                </a:pathLst>
              </a:custGeom>
              <a:solidFill>
                <a:srgbClr val="E4E5F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39" name="Freeform 286">
                <a:extLst>
                  <a:ext uri="{FF2B5EF4-FFF2-40B4-BE49-F238E27FC236}">
                    <a16:creationId xmlns:a16="http://schemas.microsoft.com/office/drawing/2014/main" id="{2D4C7A99-D58E-4B5A-9361-E4DB2857232C}"/>
                  </a:ext>
                </a:extLst>
              </p:cNvPr>
              <p:cNvSpPr>
                <a:spLocks/>
              </p:cNvSpPr>
              <p:nvPr/>
            </p:nvSpPr>
            <p:spPr bwMode="auto">
              <a:xfrm>
                <a:off x="3590" y="1376"/>
                <a:ext cx="412" cy="567"/>
              </a:xfrm>
              <a:custGeom>
                <a:avLst/>
                <a:gdLst>
                  <a:gd name="T0" fmla="*/ 102 w 412"/>
                  <a:gd name="T1" fmla="*/ 0 h 567"/>
                  <a:gd name="T2" fmla="*/ 91 w 412"/>
                  <a:gd name="T3" fmla="*/ 2 h 567"/>
                  <a:gd name="T4" fmla="*/ 75 w 412"/>
                  <a:gd name="T5" fmla="*/ 8 h 567"/>
                  <a:gd name="T6" fmla="*/ 61 w 412"/>
                  <a:gd name="T7" fmla="*/ 16 h 567"/>
                  <a:gd name="T8" fmla="*/ 48 w 412"/>
                  <a:gd name="T9" fmla="*/ 28 h 567"/>
                  <a:gd name="T10" fmla="*/ 34 w 412"/>
                  <a:gd name="T11" fmla="*/ 46 h 567"/>
                  <a:gd name="T12" fmla="*/ 23 w 412"/>
                  <a:gd name="T13" fmla="*/ 69 h 567"/>
                  <a:gd name="T14" fmla="*/ 19 w 412"/>
                  <a:gd name="T15" fmla="*/ 84 h 567"/>
                  <a:gd name="T16" fmla="*/ 6 w 412"/>
                  <a:gd name="T17" fmla="*/ 146 h 567"/>
                  <a:gd name="T18" fmla="*/ 1 w 412"/>
                  <a:gd name="T19" fmla="*/ 180 h 567"/>
                  <a:gd name="T20" fmla="*/ 0 w 412"/>
                  <a:gd name="T21" fmla="*/ 214 h 567"/>
                  <a:gd name="T22" fmla="*/ 2 w 412"/>
                  <a:gd name="T23" fmla="*/ 248 h 567"/>
                  <a:gd name="T24" fmla="*/ 10 w 412"/>
                  <a:gd name="T25" fmla="*/ 283 h 567"/>
                  <a:gd name="T26" fmla="*/ 24 w 412"/>
                  <a:gd name="T27" fmla="*/ 318 h 567"/>
                  <a:gd name="T28" fmla="*/ 46 w 412"/>
                  <a:gd name="T29" fmla="*/ 351 h 567"/>
                  <a:gd name="T30" fmla="*/ 94 w 412"/>
                  <a:gd name="T31" fmla="*/ 414 h 567"/>
                  <a:gd name="T32" fmla="*/ 139 w 412"/>
                  <a:gd name="T33" fmla="*/ 479 h 567"/>
                  <a:gd name="T34" fmla="*/ 147 w 412"/>
                  <a:gd name="T35" fmla="*/ 494 h 567"/>
                  <a:gd name="T36" fmla="*/ 160 w 412"/>
                  <a:gd name="T37" fmla="*/ 511 h 567"/>
                  <a:gd name="T38" fmla="*/ 178 w 412"/>
                  <a:gd name="T39" fmla="*/ 527 h 567"/>
                  <a:gd name="T40" fmla="*/ 198 w 412"/>
                  <a:gd name="T41" fmla="*/ 543 h 567"/>
                  <a:gd name="T42" fmla="*/ 220 w 412"/>
                  <a:gd name="T43" fmla="*/ 555 h 567"/>
                  <a:gd name="T44" fmla="*/ 241 w 412"/>
                  <a:gd name="T45" fmla="*/ 564 h 567"/>
                  <a:gd name="T46" fmla="*/ 259 w 412"/>
                  <a:gd name="T47" fmla="*/ 567 h 567"/>
                  <a:gd name="T48" fmla="*/ 274 w 412"/>
                  <a:gd name="T49" fmla="*/ 563 h 567"/>
                  <a:gd name="T50" fmla="*/ 278 w 412"/>
                  <a:gd name="T51" fmla="*/ 559 h 567"/>
                  <a:gd name="T52" fmla="*/ 281 w 412"/>
                  <a:gd name="T53" fmla="*/ 552 h 567"/>
                  <a:gd name="T54" fmla="*/ 286 w 412"/>
                  <a:gd name="T55" fmla="*/ 536 h 567"/>
                  <a:gd name="T56" fmla="*/ 299 w 412"/>
                  <a:gd name="T57" fmla="*/ 508 h 567"/>
                  <a:gd name="T58" fmla="*/ 318 w 412"/>
                  <a:gd name="T59" fmla="*/ 480 h 567"/>
                  <a:gd name="T60" fmla="*/ 343 w 412"/>
                  <a:gd name="T61" fmla="*/ 457 h 567"/>
                  <a:gd name="T62" fmla="*/ 357 w 412"/>
                  <a:gd name="T63" fmla="*/ 446 h 567"/>
                  <a:gd name="T64" fmla="*/ 385 w 412"/>
                  <a:gd name="T65" fmla="*/ 425 h 567"/>
                  <a:gd name="T66" fmla="*/ 402 w 412"/>
                  <a:gd name="T67" fmla="*/ 406 h 567"/>
                  <a:gd name="T68" fmla="*/ 410 w 412"/>
                  <a:gd name="T69" fmla="*/ 391 h 567"/>
                  <a:gd name="T70" fmla="*/ 412 w 412"/>
                  <a:gd name="T71" fmla="*/ 380 h 567"/>
                  <a:gd name="T72" fmla="*/ 411 w 412"/>
                  <a:gd name="T73" fmla="*/ 360 h 567"/>
                  <a:gd name="T74" fmla="*/ 409 w 412"/>
                  <a:gd name="T75" fmla="*/ 352 h 567"/>
                  <a:gd name="T76" fmla="*/ 396 w 412"/>
                  <a:gd name="T77" fmla="*/ 319 h 567"/>
                  <a:gd name="T78" fmla="*/ 370 w 412"/>
                  <a:gd name="T79" fmla="*/ 263 h 567"/>
                  <a:gd name="T80" fmla="*/ 333 w 412"/>
                  <a:gd name="T81" fmla="*/ 183 h 567"/>
                  <a:gd name="T82" fmla="*/ 327 w 412"/>
                  <a:gd name="T83" fmla="*/ 166 h 567"/>
                  <a:gd name="T84" fmla="*/ 308 w 412"/>
                  <a:gd name="T85" fmla="*/ 90 h 567"/>
                  <a:gd name="T86" fmla="*/ 298 w 412"/>
                  <a:gd name="T87" fmla="*/ 62 h 567"/>
                  <a:gd name="T88" fmla="*/ 294 w 412"/>
                  <a:gd name="T89" fmla="*/ 56 h 567"/>
                  <a:gd name="T90" fmla="*/ 291 w 412"/>
                  <a:gd name="T91" fmla="*/ 58 h 567"/>
                  <a:gd name="T92" fmla="*/ 284 w 412"/>
                  <a:gd name="T93" fmla="*/ 76 h 567"/>
                  <a:gd name="T94" fmla="*/ 273 w 412"/>
                  <a:gd name="T95" fmla="*/ 107 h 567"/>
                  <a:gd name="T96" fmla="*/ 268 w 412"/>
                  <a:gd name="T97" fmla="*/ 113 h 567"/>
                  <a:gd name="T98" fmla="*/ 263 w 412"/>
                  <a:gd name="T99" fmla="*/ 115 h 567"/>
                  <a:gd name="T100" fmla="*/ 257 w 412"/>
                  <a:gd name="T101" fmla="*/ 112 h 567"/>
                  <a:gd name="T102" fmla="*/ 250 w 412"/>
                  <a:gd name="T103" fmla="*/ 106 h 567"/>
                  <a:gd name="T104" fmla="*/ 233 w 412"/>
                  <a:gd name="T105" fmla="*/ 95 h 567"/>
                  <a:gd name="T106" fmla="*/ 197 w 412"/>
                  <a:gd name="T107" fmla="*/ 78 h 567"/>
                  <a:gd name="T108" fmla="*/ 173 w 412"/>
                  <a:gd name="T109" fmla="*/ 67 h 567"/>
                  <a:gd name="T110" fmla="*/ 153 w 412"/>
                  <a:gd name="T111" fmla="*/ 53 h 567"/>
                  <a:gd name="T112" fmla="*/ 139 w 412"/>
                  <a:gd name="T113" fmla="*/ 38 h 567"/>
                  <a:gd name="T114" fmla="*/ 131 w 412"/>
                  <a:gd name="T115" fmla="*/ 23 h 567"/>
                  <a:gd name="T116" fmla="*/ 126 w 412"/>
                  <a:gd name="T117" fmla="*/ 15 h 567"/>
                  <a:gd name="T118" fmla="*/ 113 w 412"/>
                  <a:gd name="T119" fmla="*/ 3 h 567"/>
                  <a:gd name="T120" fmla="*/ 102 w 412"/>
                  <a:gd name="T121" fmla="*/ 0 h 56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12" h="567">
                    <a:moveTo>
                      <a:pt x="102" y="0"/>
                    </a:moveTo>
                    <a:lnTo>
                      <a:pt x="102" y="0"/>
                    </a:lnTo>
                    <a:lnTo>
                      <a:pt x="100" y="0"/>
                    </a:lnTo>
                    <a:lnTo>
                      <a:pt x="91" y="2"/>
                    </a:lnTo>
                    <a:lnTo>
                      <a:pt x="81" y="5"/>
                    </a:lnTo>
                    <a:lnTo>
                      <a:pt x="75" y="8"/>
                    </a:lnTo>
                    <a:lnTo>
                      <a:pt x="68" y="11"/>
                    </a:lnTo>
                    <a:lnTo>
                      <a:pt x="61" y="16"/>
                    </a:lnTo>
                    <a:lnTo>
                      <a:pt x="54" y="21"/>
                    </a:lnTo>
                    <a:lnTo>
                      <a:pt x="48" y="28"/>
                    </a:lnTo>
                    <a:lnTo>
                      <a:pt x="41" y="36"/>
                    </a:lnTo>
                    <a:lnTo>
                      <a:pt x="34" y="46"/>
                    </a:lnTo>
                    <a:lnTo>
                      <a:pt x="28" y="57"/>
                    </a:lnTo>
                    <a:lnTo>
                      <a:pt x="23" y="69"/>
                    </a:lnTo>
                    <a:lnTo>
                      <a:pt x="19" y="84"/>
                    </a:lnTo>
                    <a:lnTo>
                      <a:pt x="12" y="114"/>
                    </a:lnTo>
                    <a:lnTo>
                      <a:pt x="6" y="146"/>
                    </a:lnTo>
                    <a:lnTo>
                      <a:pt x="3" y="163"/>
                    </a:lnTo>
                    <a:lnTo>
                      <a:pt x="1" y="180"/>
                    </a:lnTo>
                    <a:lnTo>
                      <a:pt x="0" y="196"/>
                    </a:lnTo>
                    <a:lnTo>
                      <a:pt x="0" y="214"/>
                    </a:lnTo>
                    <a:lnTo>
                      <a:pt x="0" y="231"/>
                    </a:lnTo>
                    <a:lnTo>
                      <a:pt x="2" y="248"/>
                    </a:lnTo>
                    <a:lnTo>
                      <a:pt x="5" y="266"/>
                    </a:lnTo>
                    <a:lnTo>
                      <a:pt x="10" y="283"/>
                    </a:lnTo>
                    <a:lnTo>
                      <a:pt x="16" y="300"/>
                    </a:lnTo>
                    <a:lnTo>
                      <a:pt x="24" y="318"/>
                    </a:lnTo>
                    <a:lnTo>
                      <a:pt x="33" y="335"/>
                    </a:lnTo>
                    <a:lnTo>
                      <a:pt x="46" y="351"/>
                    </a:lnTo>
                    <a:lnTo>
                      <a:pt x="94" y="414"/>
                    </a:lnTo>
                    <a:lnTo>
                      <a:pt x="123" y="455"/>
                    </a:lnTo>
                    <a:lnTo>
                      <a:pt x="139" y="479"/>
                    </a:lnTo>
                    <a:lnTo>
                      <a:pt x="147" y="494"/>
                    </a:lnTo>
                    <a:lnTo>
                      <a:pt x="154" y="502"/>
                    </a:lnTo>
                    <a:lnTo>
                      <a:pt x="160" y="511"/>
                    </a:lnTo>
                    <a:lnTo>
                      <a:pt x="169" y="519"/>
                    </a:lnTo>
                    <a:lnTo>
                      <a:pt x="178" y="527"/>
                    </a:lnTo>
                    <a:lnTo>
                      <a:pt x="187" y="535"/>
                    </a:lnTo>
                    <a:lnTo>
                      <a:pt x="198" y="543"/>
                    </a:lnTo>
                    <a:lnTo>
                      <a:pt x="209" y="550"/>
                    </a:lnTo>
                    <a:lnTo>
                      <a:pt x="220" y="555"/>
                    </a:lnTo>
                    <a:lnTo>
                      <a:pt x="231" y="560"/>
                    </a:lnTo>
                    <a:lnTo>
                      <a:pt x="241" y="564"/>
                    </a:lnTo>
                    <a:lnTo>
                      <a:pt x="250" y="566"/>
                    </a:lnTo>
                    <a:lnTo>
                      <a:pt x="259" y="567"/>
                    </a:lnTo>
                    <a:lnTo>
                      <a:pt x="267" y="566"/>
                    </a:lnTo>
                    <a:lnTo>
                      <a:pt x="274" y="563"/>
                    </a:lnTo>
                    <a:lnTo>
                      <a:pt x="276" y="561"/>
                    </a:lnTo>
                    <a:lnTo>
                      <a:pt x="278" y="559"/>
                    </a:lnTo>
                    <a:lnTo>
                      <a:pt x="280" y="556"/>
                    </a:lnTo>
                    <a:lnTo>
                      <a:pt x="281" y="552"/>
                    </a:lnTo>
                    <a:lnTo>
                      <a:pt x="286" y="536"/>
                    </a:lnTo>
                    <a:lnTo>
                      <a:pt x="291" y="522"/>
                    </a:lnTo>
                    <a:lnTo>
                      <a:pt x="299" y="508"/>
                    </a:lnTo>
                    <a:lnTo>
                      <a:pt x="307" y="494"/>
                    </a:lnTo>
                    <a:lnTo>
                      <a:pt x="318" y="480"/>
                    </a:lnTo>
                    <a:lnTo>
                      <a:pt x="330" y="468"/>
                    </a:lnTo>
                    <a:lnTo>
                      <a:pt x="343" y="457"/>
                    </a:lnTo>
                    <a:lnTo>
                      <a:pt x="357" y="446"/>
                    </a:lnTo>
                    <a:lnTo>
                      <a:pt x="372" y="435"/>
                    </a:lnTo>
                    <a:lnTo>
                      <a:pt x="385" y="425"/>
                    </a:lnTo>
                    <a:lnTo>
                      <a:pt x="395" y="416"/>
                    </a:lnTo>
                    <a:lnTo>
                      <a:pt x="402" y="406"/>
                    </a:lnTo>
                    <a:lnTo>
                      <a:pt x="408" y="396"/>
                    </a:lnTo>
                    <a:lnTo>
                      <a:pt x="410" y="391"/>
                    </a:lnTo>
                    <a:lnTo>
                      <a:pt x="411" y="386"/>
                    </a:lnTo>
                    <a:lnTo>
                      <a:pt x="412" y="380"/>
                    </a:lnTo>
                    <a:lnTo>
                      <a:pt x="412" y="374"/>
                    </a:lnTo>
                    <a:lnTo>
                      <a:pt x="411" y="360"/>
                    </a:lnTo>
                    <a:lnTo>
                      <a:pt x="409" y="352"/>
                    </a:lnTo>
                    <a:lnTo>
                      <a:pt x="406" y="342"/>
                    </a:lnTo>
                    <a:lnTo>
                      <a:pt x="396" y="319"/>
                    </a:lnTo>
                    <a:lnTo>
                      <a:pt x="384" y="292"/>
                    </a:lnTo>
                    <a:lnTo>
                      <a:pt x="370" y="263"/>
                    </a:lnTo>
                    <a:lnTo>
                      <a:pt x="343" y="207"/>
                    </a:lnTo>
                    <a:lnTo>
                      <a:pt x="333" y="183"/>
                    </a:lnTo>
                    <a:lnTo>
                      <a:pt x="327" y="166"/>
                    </a:lnTo>
                    <a:lnTo>
                      <a:pt x="318" y="130"/>
                    </a:lnTo>
                    <a:lnTo>
                      <a:pt x="308" y="90"/>
                    </a:lnTo>
                    <a:lnTo>
                      <a:pt x="303" y="74"/>
                    </a:lnTo>
                    <a:lnTo>
                      <a:pt x="298" y="62"/>
                    </a:lnTo>
                    <a:lnTo>
                      <a:pt x="296" y="58"/>
                    </a:lnTo>
                    <a:lnTo>
                      <a:pt x="294" y="56"/>
                    </a:lnTo>
                    <a:lnTo>
                      <a:pt x="292" y="56"/>
                    </a:lnTo>
                    <a:lnTo>
                      <a:pt x="291" y="58"/>
                    </a:lnTo>
                    <a:lnTo>
                      <a:pt x="284" y="76"/>
                    </a:lnTo>
                    <a:lnTo>
                      <a:pt x="277" y="98"/>
                    </a:lnTo>
                    <a:lnTo>
                      <a:pt x="273" y="107"/>
                    </a:lnTo>
                    <a:lnTo>
                      <a:pt x="270" y="110"/>
                    </a:lnTo>
                    <a:lnTo>
                      <a:pt x="268" y="113"/>
                    </a:lnTo>
                    <a:lnTo>
                      <a:pt x="266" y="114"/>
                    </a:lnTo>
                    <a:lnTo>
                      <a:pt x="263" y="115"/>
                    </a:lnTo>
                    <a:lnTo>
                      <a:pt x="261" y="114"/>
                    </a:lnTo>
                    <a:lnTo>
                      <a:pt x="257" y="112"/>
                    </a:lnTo>
                    <a:lnTo>
                      <a:pt x="250" y="106"/>
                    </a:lnTo>
                    <a:lnTo>
                      <a:pt x="242" y="100"/>
                    </a:lnTo>
                    <a:lnTo>
                      <a:pt x="233" y="95"/>
                    </a:lnTo>
                    <a:lnTo>
                      <a:pt x="222" y="89"/>
                    </a:lnTo>
                    <a:lnTo>
                      <a:pt x="197" y="78"/>
                    </a:lnTo>
                    <a:lnTo>
                      <a:pt x="173" y="67"/>
                    </a:lnTo>
                    <a:lnTo>
                      <a:pt x="162" y="60"/>
                    </a:lnTo>
                    <a:lnTo>
                      <a:pt x="153" y="53"/>
                    </a:lnTo>
                    <a:lnTo>
                      <a:pt x="145" y="45"/>
                    </a:lnTo>
                    <a:lnTo>
                      <a:pt x="139" y="38"/>
                    </a:lnTo>
                    <a:lnTo>
                      <a:pt x="135" y="30"/>
                    </a:lnTo>
                    <a:lnTo>
                      <a:pt x="131" y="23"/>
                    </a:lnTo>
                    <a:lnTo>
                      <a:pt x="126" y="15"/>
                    </a:lnTo>
                    <a:lnTo>
                      <a:pt x="120" y="8"/>
                    </a:lnTo>
                    <a:lnTo>
                      <a:pt x="113" y="3"/>
                    </a:lnTo>
                    <a:lnTo>
                      <a:pt x="107" y="1"/>
                    </a:lnTo>
                    <a:lnTo>
                      <a:pt x="102" y="0"/>
                    </a:lnTo>
                    <a:close/>
                  </a:path>
                </a:pathLst>
              </a:custGeom>
              <a:solidFill>
                <a:srgbClr val="D7D8E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0" name="Freeform 287">
                <a:extLst>
                  <a:ext uri="{FF2B5EF4-FFF2-40B4-BE49-F238E27FC236}">
                    <a16:creationId xmlns:a16="http://schemas.microsoft.com/office/drawing/2014/main" id="{3DF7A8EA-532D-4CAD-B44D-860621B35B4C}"/>
                  </a:ext>
                </a:extLst>
              </p:cNvPr>
              <p:cNvSpPr>
                <a:spLocks/>
              </p:cNvSpPr>
              <p:nvPr/>
            </p:nvSpPr>
            <p:spPr bwMode="auto">
              <a:xfrm>
                <a:off x="3591" y="1378"/>
                <a:ext cx="408" cy="561"/>
              </a:xfrm>
              <a:custGeom>
                <a:avLst/>
                <a:gdLst>
                  <a:gd name="T0" fmla="*/ 101 w 408"/>
                  <a:gd name="T1" fmla="*/ 0 h 561"/>
                  <a:gd name="T2" fmla="*/ 92 w 408"/>
                  <a:gd name="T3" fmla="*/ 2 h 561"/>
                  <a:gd name="T4" fmla="*/ 74 w 408"/>
                  <a:gd name="T5" fmla="*/ 7 h 561"/>
                  <a:gd name="T6" fmla="*/ 61 w 408"/>
                  <a:gd name="T7" fmla="*/ 15 h 561"/>
                  <a:gd name="T8" fmla="*/ 48 w 408"/>
                  <a:gd name="T9" fmla="*/ 28 h 561"/>
                  <a:gd name="T10" fmla="*/ 34 w 408"/>
                  <a:gd name="T11" fmla="*/ 46 h 561"/>
                  <a:gd name="T12" fmla="*/ 23 w 408"/>
                  <a:gd name="T13" fmla="*/ 69 h 561"/>
                  <a:gd name="T14" fmla="*/ 19 w 408"/>
                  <a:gd name="T15" fmla="*/ 83 h 561"/>
                  <a:gd name="T16" fmla="*/ 6 w 408"/>
                  <a:gd name="T17" fmla="*/ 145 h 561"/>
                  <a:gd name="T18" fmla="*/ 2 w 408"/>
                  <a:gd name="T19" fmla="*/ 178 h 561"/>
                  <a:gd name="T20" fmla="*/ 0 w 408"/>
                  <a:gd name="T21" fmla="*/ 212 h 561"/>
                  <a:gd name="T22" fmla="*/ 3 w 408"/>
                  <a:gd name="T23" fmla="*/ 246 h 561"/>
                  <a:gd name="T24" fmla="*/ 10 w 408"/>
                  <a:gd name="T25" fmla="*/ 281 h 561"/>
                  <a:gd name="T26" fmla="*/ 24 w 408"/>
                  <a:gd name="T27" fmla="*/ 315 h 561"/>
                  <a:gd name="T28" fmla="*/ 46 w 408"/>
                  <a:gd name="T29" fmla="*/ 347 h 561"/>
                  <a:gd name="T30" fmla="*/ 94 w 408"/>
                  <a:gd name="T31" fmla="*/ 410 h 561"/>
                  <a:gd name="T32" fmla="*/ 138 w 408"/>
                  <a:gd name="T33" fmla="*/ 475 h 561"/>
                  <a:gd name="T34" fmla="*/ 146 w 408"/>
                  <a:gd name="T35" fmla="*/ 489 h 561"/>
                  <a:gd name="T36" fmla="*/ 160 w 408"/>
                  <a:gd name="T37" fmla="*/ 506 h 561"/>
                  <a:gd name="T38" fmla="*/ 177 w 408"/>
                  <a:gd name="T39" fmla="*/ 522 h 561"/>
                  <a:gd name="T40" fmla="*/ 196 w 408"/>
                  <a:gd name="T41" fmla="*/ 537 h 561"/>
                  <a:gd name="T42" fmla="*/ 218 w 408"/>
                  <a:gd name="T43" fmla="*/ 550 h 561"/>
                  <a:gd name="T44" fmla="*/ 239 w 408"/>
                  <a:gd name="T45" fmla="*/ 558 h 561"/>
                  <a:gd name="T46" fmla="*/ 257 w 408"/>
                  <a:gd name="T47" fmla="*/ 561 h 561"/>
                  <a:gd name="T48" fmla="*/ 271 w 408"/>
                  <a:gd name="T49" fmla="*/ 557 h 561"/>
                  <a:gd name="T50" fmla="*/ 276 w 408"/>
                  <a:gd name="T51" fmla="*/ 553 h 561"/>
                  <a:gd name="T52" fmla="*/ 279 w 408"/>
                  <a:gd name="T53" fmla="*/ 546 h 561"/>
                  <a:gd name="T54" fmla="*/ 283 w 408"/>
                  <a:gd name="T55" fmla="*/ 531 h 561"/>
                  <a:gd name="T56" fmla="*/ 296 w 408"/>
                  <a:gd name="T57" fmla="*/ 502 h 561"/>
                  <a:gd name="T58" fmla="*/ 316 w 408"/>
                  <a:gd name="T59" fmla="*/ 476 h 561"/>
                  <a:gd name="T60" fmla="*/ 340 w 408"/>
                  <a:gd name="T61" fmla="*/ 452 h 561"/>
                  <a:gd name="T62" fmla="*/ 354 w 408"/>
                  <a:gd name="T63" fmla="*/ 442 h 561"/>
                  <a:gd name="T64" fmla="*/ 382 w 408"/>
                  <a:gd name="T65" fmla="*/ 421 h 561"/>
                  <a:gd name="T66" fmla="*/ 399 w 408"/>
                  <a:gd name="T67" fmla="*/ 402 h 561"/>
                  <a:gd name="T68" fmla="*/ 406 w 408"/>
                  <a:gd name="T69" fmla="*/ 388 h 561"/>
                  <a:gd name="T70" fmla="*/ 408 w 408"/>
                  <a:gd name="T71" fmla="*/ 371 h 561"/>
                  <a:gd name="T72" fmla="*/ 407 w 408"/>
                  <a:gd name="T73" fmla="*/ 356 h 561"/>
                  <a:gd name="T74" fmla="*/ 402 w 408"/>
                  <a:gd name="T75" fmla="*/ 339 h 561"/>
                  <a:gd name="T76" fmla="*/ 381 w 408"/>
                  <a:gd name="T77" fmla="*/ 289 h 561"/>
                  <a:gd name="T78" fmla="*/ 341 w 408"/>
                  <a:gd name="T79" fmla="*/ 205 h 561"/>
                  <a:gd name="T80" fmla="*/ 325 w 408"/>
                  <a:gd name="T81" fmla="*/ 164 h 561"/>
                  <a:gd name="T82" fmla="*/ 317 w 408"/>
                  <a:gd name="T83" fmla="*/ 129 h 561"/>
                  <a:gd name="T84" fmla="*/ 302 w 408"/>
                  <a:gd name="T85" fmla="*/ 73 h 561"/>
                  <a:gd name="T86" fmla="*/ 295 w 408"/>
                  <a:gd name="T87" fmla="*/ 57 h 561"/>
                  <a:gd name="T88" fmla="*/ 291 w 408"/>
                  <a:gd name="T89" fmla="*/ 55 h 561"/>
                  <a:gd name="T90" fmla="*/ 290 w 408"/>
                  <a:gd name="T91" fmla="*/ 57 h 561"/>
                  <a:gd name="T92" fmla="*/ 276 w 408"/>
                  <a:gd name="T93" fmla="*/ 97 h 561"/>
                  <a:gd name="T94" fmla="*/ 270 w 408"/>
                  <a:gd name="T95" fmla="*/ 110 h 561"/>
                  <a:gd name="T96" fmla="*/ 265 w 408"/>
                  <a:gd name="T97" fmla="*/ 114 h 561"/>
                  <a:gd name="T98" fmla="*/ 260 w 408"/>
                  <a:gd name="T99" fmla="*/ 113 h 561"/>
                  <a:gd name="T100" fmla="*/ 256 w 408"/>
                  <a:gd name="T101" fmla="*/ 111 h 561"/>
                  <a:gd name="T102" fmla="*/ 241 w 408"/>
                  <a:gd name="T103" fmla="*/ 100 h 561"/>
                  <a:gd name="T104" fmla="*/ 221 w 408"/>
                  <a:gd name="T105" fmla="*/ 88 h 561"/>
                  <a:gd name="T106" fmla="*/ 172 w 408"/>
                  <a:gd name="T107" fmla="*/ 66 h 561"/>
                  <a:gd name="T108" fmla="*/ 161 w 408"/>
                  <a:gd name="T109" fmla="*/ 60 h 561"/>
                  <a:gd name="T110" fmla="*/ 144 w 408"/>
                  <a:gd name="T111" fmla="*/ 45 h 561"/>
                  <a:gd name="T112" fmla="*/ 130 w 408"/>
                  <a:gd name="T113" fmla="*/ 23 h 561"/>
                  <a:gd name="T114" fmla="*/ 126 w 408"/>
                  <a:gd name="T115" fmla="*/ 15 h 561"/>
                  <a:gd name="T116" fmla="*/ 113 w 408"/>
                  <a:gd name="T117" fmla="*/ 3 h 561"/>
                  <a:gd name="T118" fmla="*/ 101 w 408"/>
                  <a:gd name="T119" fmla="*/ 0 h 56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408" h="561">
                    <a:moveTo>
                      <a:pt x="101" y="0"/>
                    </a:moveTo>
                    <a:lnTo>
                      <a:pt x="101" y="0"/>
                    </a:lnTo>
                    <a:lnTo>
                      <a:pt x="99" y="0"/>
                    </a:lnTo>
                    <a:lnTo>
                      <a:pt x="92" y="2"/>
                    </a:lnTo>
                    <a:lnTo>
                      <a:pt x="80" y="5"/>
                    </a:lnTo>
                    <a:lnTo>
                      <a:pt x="74" y="7"/>
                    </a:lnTo>
                    <a:lnTo>
                      <a:pt x="68" y="11"/>
                    </a:lnTo>
                    <a:lnTo>
                      <a:pt x="61" y="15"/>
                    </a:lnTo>
                    <a:lnTo>
                      <a:pt x="54" y="21"/>
                    </a:lnTo>
                    <a:lnTo>
                      <a:pt x="48" y="28"/>
                    </a:lnTo>
                    <a:lnTo>
                      <a:pt x="41" y="36"/>
                    </a:lnTo>
                    <a:lnTo>
                      <a:pt x="34" y="46"/>
                    </a:lnTo>
                    <a:lnTo>
                      <a:pt x="28" y="57"/>
                    </a:lnTo>
                    <a:lnTo>
                      <a:pt x="23" y="69"/>
                    </a:lnTo>
                    <a:lnTo>
                      <a:pt x="19" y="83"/>
                    </a:lnTo>
                    <a:lnTo>
                      <a:pt x="12" y="114"/>
                    </a:lnTo>
                    <a:lnTo>
                      <a:pt x="6" y="145"/>
                    </a:lnTo>
                    <a:lnTo>
                      <a:pt x="4" y="162"/>
                    </a:lnTo>
                    <a:lnTo>
                      <a:pt x="2" y="178"/>
                    </a:lnTo>
                    <a:lnTo>
                      <a:pt x="1" y="195"/>
                    </a:lnTo>
                    <a:lnTo>
                      <a:pt x="0" y="212"/>
                    </a:lnTo>
                    <a:lnTo>
                      <a:pt x="1" y="229"/>
                    </a:lnTo>
                    <a:lnTo>
                      <a:pt x="3" y="246"/>
                    </a:lnTo>
                    <a:lnTo>
                      <a:pt x="6" y="264"/>
                    </a:lnTo>
                    <a:lnTo>
                      <a:pt x="10" y="281"/>
                    </a:lnTo>
                    <a:lnTo>
                      <a:pt x="16" y="297"/>
                    </a:lnTo>
                    <a:lnTo>
                      <a:pt x="24" y="315"/>
                    </a:lnTo>
                    <a:lnTo>
                      <a:pt x="34" y="331"/>
                    </a:lnTo>
                    <a:lnTo>
                      <a:pt x="46" y="347"/>
                    </a:lnTo>
                    <a:lnTo>
                      <a:pt x="94" y="410"/>
                    </a:lnTo>
                    <a:lnTo>
                      <a:pt x="122" y="451"/>
                    </a:lnTo>
                    <a:lnTo>
                      <a:pt x="138" y="475"/>
                    </a:lnTo>
                    <a:lnTo>
                      <a:pt x="146" y="489"/>
                    </a:lnTo>
                    <a:lnTo>
                      <a:pt x="153" y="497"/>
                    </a:lnTo>
                    <a:lnTo>
                      <a:pt x="160" y="506"/>
                    </a:lnTo>
                    <a:lnTo>
                      <a:pt x="168" y="514"/>
                    </a:lnTo>
                    <a:lnTo>
                      <a:pt x="177" y="522"/>
                    </a:lnTo>
                    <a:lnTo>
                      <a:pt x="186" y="529"/>
                    </a:lnTo>
                    <a:lnTo>
                      <a:pt x="196" y="537"/>
                    </a:lnTo>
                    <a:lnTo>
                      <a:pt x="208" y="544"/>
                    </a:lnTo>
                    <a:lnTo>
                      <a:pt x="218" y="550"/>
                    </a:lnTo>
                    <a:lnTo>
                      <a:pt x="229" y="554"/>
                    </a:lnTo>
                    <a:lnTo>
                      <a:pt x="239" y="558"/>
                    </a:lnTo>
                    <a:lnTo>
                      <a:pt x="248" y="560"/>
                    </a:lnTo>
                    <a:lnTo>
                      <a:pt x="257" y="561"/>
                    </a:lnTo>
                    <a:lnTo>
                      <a:pt x="265" y="560"/>
                    </a:lnTo>
                    <a:lnTo>
                      <a:pt x="271" y="557"/>
                    </a:lnTo>
                    <a:lnTo>
                      <a:pt x="274" y="555"/>
                    </a:lnTo>
                    <a:lnTo>
                      <a:pt x="276" y="553"/>
                    </a:lnTo>
                    <a:lnTo>
                      <a:pt x="278" y="550"/>
                    </a:lnTo>
                    <a:lnTo>
                      <a:pt x="279" y="546"/>
                    </a:lnTo>
                    <a:lnTo>
                      <a:pt x="283" y="531"/>
                    </a:lnTo>
                    <a:lnTo>
                      <a:pt x="289" y="516"/>
                    </a:lnTo>
                    <a:lnTo>
                      <a:pt x="296" y="502"/>
                    </a:lnTo>
                    <a:lnTo>
                      <a:pt x="305" y="489"/>
                    </a:lnTo>
                    <a:lnTo>
                      <a:pt x="316" y="476"/>
                    </a:lnTo>
                    <a:lnTo>
                      <a:pt x="327" y="464"/>
                    </a:lnTo>
                    <a:lnTo>
                      <a:pt x="340" y="452"/>
                    </a:lnTo>
                    <a:lnTo>
                      <a:pt x="354" y="442"/>
                    </a:lnTo>
                    <a:lnTo>
                      <a:pt x="369" y="431"/>
                    </a:lnTo>
                    <a:lnTo>
                      <a:pt x="382" y="421"/>
                    </a:lnTo>
                    <a:lnTo>
                      <a:pt x="391" y="412"/>
                    </a:lnTo>
                    <a:lnTo>
                      <a:pt x="399" y="402"/>
                    </a:lnTo>
                    <a:lnTo>
                      <a:pt x="404" y="393"/>
                    </a:lnTo>
                    <a:lnTo>
                      <a:pt x="406" y="388"/>
                    </a:lnTo>
                    <a:lnTo>
                      <a:pt x="407" y="382"/>
                    </a:lnTo>
                    <a:lnTo>
                      <a:pt x="408" y="371"/>
                    </a:lnTo>
                    <a:lnTo>
                      <a:pt x="407" y="356"/>
                    </a:lnTo>
                    <a:lnTo>
                      <a:pt x="405" y="349"/>
                    </a:lnTo>
                    <a:lnTo>
                      <a:pt x="402" y="339"/>
                    </a:lnTo>
                    <a:lnTo>
                      <a:pt x="393" y="316"/>
                    </a:lnTo>
                    <a:lnTo>
                      <a:pt x="381" y="289"/>
                    </a:lnTo>
                    <a:lnTo>
                      <a:pt x="367" y="260"/>
                    </a:lnTo>
                    <a:lnTo>
                      <a:pt x="341" y="205"/>
                    </a:lnTo>
                    <a:lnTo>
                      <a:pt x="331" y="181"/>
                    </a:lnTo>
                    <a:lnTo>
                      <a:pt x="325" y="164"/>
                    </a:lnTo>
                    <a:lnTo>
                      <a:pt x="317" y="129"/>
                    </a:lnTo>
                    <a:lnTo>
                      <a:pt x="306" y="89"/>
                    </a:lnTo>
                    <a:lnTo>
                      <a:pt x="302" y="73"/>
                    </a:lnTo>
                    <a:lnTo>
                      <a:pt x="297" y="61"/>
                    </a:lnTo>
                    <a:lnTo>
                      <a:pt x="295" y="57"/>
                    </a:lnTo>
                    <a:lnTo>
                      <a:pt x="293" y="55"/>
                    </a:lnTo>
                    <a:lnTo>
                      <a:pt x="291" y="55"/>
                    </a:lnTo>
                    <a:lnTo>
                      <a:pt x="290" y="57"/>
                    </a:lnTo>
                    <a:lnTo>
                      <a:pt x="283" y="75"/>
                    </a:lnTo>
                    <a:lnTo>
                      <a:pt x="276" y="97"/>
                    </a:lnTo>
                    <a:lnTo>
                      <a:pt x="272" y="106"/>
                    </a:lnTo>
                    <a:lnTo>
                      <a:pt x="270" y="110"/>
                    </a:lnTo>
                    <a:lnTo>
                      <a:pt x="267" y="112"/>
                    </a:lnTo>
                    <a:lnTo>
                      <a:pt x="265" y="114"/>
                    </a:lnTo>
                    <a:lnTo>
                      <a:pt x="262" y="114"/>
                    </a:lnTo>
                    <a:lnTo>
                      <a:pt x="260" y="113"/>
                    </a:lnTo>
                    <a:lnTo>
                      <a:pt x="256" y="111"/>
                    </a:lnTo>
                    <a:lnTo>
                      <a:pt x="250" y="105"/>
                    </a:lnTo>
                    <a:lnTo>
                      <a:pt x="241" y="100"/>
                    </a:lnTo>
                    <a:lnTo>
                      <a:pt x="232" y="95"/>
                    </a:lnTo>
                    <a:lnTo>
                      <a:pt x="221" y="88"/>
                    </a:lnTo>
                    <a:lnTo>
                      <a:pt x="196" y="78"/>
                    </a:lnTo>
                    <a:lnTo>
                      <a:pt x="172" y="66"/>
                    </a:lnTo>
                    <a:lnTo>
                      <a:pt x="161" y="60"/>
                    </a:lnTo>
                    <a:lnTo>
                      <a:pt x="152" y="53"/>
                    </a:lnTo>
                    <a:lnTo>
                      <a:pt x="144" y="45"/>
                    </a:lnTo>
                    <a:lnTo>
                      <a:pt x="138" y="38"/>
                    </a:lnTo>
                    <a:lnTo>
                      <a:pt x="130" y="23"/>
                    </a:lnTo>
                    <a:lnTo>
                      <a:pt x="126" y="15"/>
                    </a:lnTo>
                    <a:lnTo>
                      <a:pt x="119" y="8"/>
                    </a:lnTo>
                    <a:lnTo>
                      <a:pt x="113" y="3"/>
                    </a:lnTo>
                    <a:lnTo>
                      <a:pt x="106" y="1"/>
                    </a:lnTo>
                    <a:lnTo>
                      <a:pt x="101" y="0"/>
                    </a:lnTo>
                    <a:close/>
                  </a:path>
                </a:pathLst>
              </a:custGeom>
              <a:solidFill>
                <a:srgbClr val="CACD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1" name="Freeform 288">
                <a:extLst>
                  <a:ext uri="{FF2B5EF4-FFF2-40B4-BE49-F238E27FC236}">
                    <a16:creationId xmlns:a16="http://schemas.microsoft.com/office/drawing/2014/main" id="{92100249-73E9-446D-B8AD-D38FD3258FA6}"/>
                  </a:ext>
                </a:extLst>
              </p:cNvPr>
              <p:cNvSpPr>
                <a:spLocks/>
              </p:cNvSpPr>
              <p:nvPr/>
            </p:nvSpPr>
            <p:spPr bwMode="auto">
              <a:xfrm>
                <a:off x="3593" y="1380"/>
                <a:ext cx="404" cy="555"/>
              </a:xfrm>
              <a:custGeom>
                <a:avLst/>
                <a:gdLst>
                  <a:gd name="T0" fmla="*/ 100 w 404"/>
                  <a:gd name="T1" fmla="*/ 0 h 555"/>
                  <a:gd name="T2" fmla="*/ 90 w 404"/>
                  <a:gd name="T3" fmla="*/ 1 h 555"/>
                  <a:gd name="T4" fmla="*/ 73 w 404"/>
                  <a:gd name="T5" fmla="*/ 7 h 555"/>
                  <a:gd name="T6" fmla="*/ 60 w 404"/>
                  <a:gd name="T7" fmla="*/ 15 h 555"/>
                  <a:gd name="T8" fmla="*/ 46 w 404"/>
                  <a:gd name="T9" fmla="*/ 27 h 555"/>
                  <a:gd name="T10" fmla="*/ 34 w 404"/>
                  <a:gd name="T11" fmla="*/ 45 h 555"/>
                  <a:gd name="T12" fmla="*/ 23 w 404"/>
                  <a:gd name="T13" fmla="*/ 68 h 555"/>
                  <a:gd name="T14" fmla="*/ 19 w 404"/>
                  <a:gd name="T15" fmla="*/ 83 h 555"/>
                  <a:gd name="T16" fmla="*/ 6 w 404"/>
                  <a:gd name="T17" fmla="*/ 145 h 555"/>
                  <a:gd name="T18" fmla="*/ 1 w 404"/>
                  <a:gd name="T19" fmla="*/ 177 h 555"/>
                  <a:gd name="T20" fmla="*/ 0 w 404"/>
                  <a:gd name="T21" fmla="*/ 210 h 555"/>
                  <a:gd name="T22" fmla="*/ 3 w 404"/>
                  <a:gd name="T23" fmla="*/ 244 h 555"/>
                  <a:gd name="T24" fmla="*/ 10 w 404"/>
                  <a:gd name="T25" fmla="*/ 278 h 555"/>
                  <a:gd name="T26" fmla="*/ 24 w 404"/>
                  <a:gd name="T27" fmla="*/ 312 h 555"/>
                  <a:gd name="T28" fmla="*/ 46 w 404"/>
                  <a:gd name="T29" fmla="*/ 344 h 555"/>
                  <a:gd name="T30" fmla="*/ 93 w 404"/>
                  <a:gd name="T31" fmla="*/ 406 h 555"/>
                  <a:gd name="T32" fmla="*/ 136 w 404"/>
                  <a:gd name="T33" fmla="*/ 470 h 555"/>
                  <a:gd name="T34" fmla="*/ 144 w 404"/>
                  <a:gd name="T35" fmla="*/ 484 h 555"/>
                  <a:gd name="T36" fmla="*/ 158 w 404"/>
                  <a:gd name="T37" fmla="*/ 500 h 555"/>
                  <a:gd name="T38" fmla="*/ 174 w 404"/>
                  <a:gd name="T39" fmla="*/ 516 h 555"/>
                  <a:gd name="T40" fmla="*/ 194 w 404"/>
                  <a:gd name="T41" fmla="*/ 531 h 555"/>
                  <a:gd name="T42" fmla="*/ 216 w 404"/>
                  <a:gd name="T43" fmla="*/ 544 h 555"/>
                  <a:gd name="T44" fmla="*/ 236 w 404"/>
                  <a:gd name="T45" fmla="*/ 552 h 555"/>
                  <a:gd name="T46" fmla="*/ 254 w 404"/>
                  <a:gd name="T47" fmla="*/ 555 h 555"/>
                  <a:gd name="T48" fmla="*/ 268 w 404"/>
                  <a:gd name="T49" fmla="*/ 552 h 555"/>
                  <a:gd name="T50" fmla="*/ 273 w 404"/>
                  <a:gd name="T51" fmla="*/ 547 h 555"/>
                  <a:gd name="T52" fmla="*/ 275 w 404"/>
                  <a:gd name="T53" fmla="*/ 541 h 555"/>
                  <a:gd name="T54" fmla="*/ 280 w 404"/>
                  <a:gd name="T55" fmla="*/ 525 h 555"/>
                  <a:gd name="T56" fmla="*/ 293 w 404"/>
                  <a:gd name="T57" fmla="*/ 497 h 555"/>
                  <a:gd name="T58" fmla="*/ 311 w 404"/>
                  <a:gd name="T59" fmla="*/ 471 h 555"/>
                  <a:gd name="T60" fmla="*/ 336 w 404"/>
                  <a:gd name="T61" fmla="*/ 448 h 555"/>
                  <a:gd name="T62" fmla="*/ 351 w 404"/>
                  <a:gd name="T63" fmla="*/ 437 h 555"/>
                  <a:gd name="T64" fmla="*/ 377 w 404"/>
                  <a:gd name="T65" fmla="*/ 417 h 555"/>
                  <a:gd name="T66" fmla="*/ 394 w 404"/>
                  <a:gd name="T67" fmla="*/ 399 h 555"/>
                  <a:gd name="T68" fmla="*/ 403 w 404"/>
                  <a:gd name="T69" fmla="*/ 378 h 555"/>
                  <a:gd name="T70" fmla="*/ 402 w 404"/>
                  <a:gd name="T71" fmla="*/ 353 h 555"/>
                  <a:gd name="T72" fmla="*/ 400 w 404"/>
                  <a:gd name="T73" fmla="*/ 345 h 555"/>
                  <a:gd name="T74" fmla="*/ 388 w 404"/>
                  <a:gd name="T75" fmla="*/ 313 h 555"/>
                  <a:gd name="T76" fmla="*/ 363 w 404"/>
                  <a:gd name="T77" fmla="*/ 258 h 555"/>
                  <a:gd name="T78" fmla="*/ 328 w 404"/>
                  <a:gd name="T79" fmla="*/ 179 h 555"/>
                  <a:gd name="T80" fmla="*/ 322 w 404"/>
                  <a:gd name="T81" fmla="*/ 162 h 555"/>
                  <a:gd name="T82" fmla="*/ 304 w 404"/>
                  <a:gd name="T83" fmla="*/ 88 h 555"/>
                  <a:gd name="T84" fmla="*/ 295 w 404"/>
                  <a:gd name="T85" fmla="*/ 60 h 555"/>
                  <a:gd name="T86" fmla="*/ 291 w 404"/>
                  <a:gd name="T87" fmla="*/ 54 h 555"/>
                  <a:gd name="T88" fmla="*/ 288 w 404"/>
                  <a:gd name="T89" fmla="*/ 57 h 555"/>
                  <a:gd name="T90" fmla="*/ 282 w 404"/>
                  <a:gd name="T91" fmla="*/ 75 h 555"/>
                  <a:gd name="T92" fmla="*/ 270 w 404"/>
                  <a:gd name="T93" fmla="*/ 105 h 555"/>
                  <a:gd name="T94" fmla="*/ 263 w 404"/>
                  <a:gd name="T95" fmla="*/ 113 h 555"/>
                  <a:gd name="T96" fmla="*/ 258 w 404"/>
                  <a:gd name="T97" fmla="*/ 113 h 555"/>
                  <a:gd name="T98" fmla="*/ 254 w 404"/>
                  <a:gd name="T99" fmla="*/ 111 h 555"/>
                  <a:gd name="T100" fmla="*/ 240 w 404"/>
                  <a:gd name="T101" fmla="*/ 100 h 555"/>
                  <a:gd name="T102" fmla="*/ 219 w 404"/>
                  <a:gd name="T103" fmla="*/ 88 h 555"/>
                  <a:gd name="T104" fmla="*/ 170 w 404"/>
                  <a:gd name="T105" fmla="*/ 66 h 555"/>
                  <a:gd name="T106" fmla="*/ 159 w 404"/>
                  <a:gd name="T107" fmla="*/ 60 h 555"/>
                  <a:gd name="T108" fmla="*/ 142 w 404"/>
                  <a:gd name="T109" fmla="*/ 45 h 555"/>
                  <a:gd name="T110" fmla="*/ 128 w 404"/>
                  <a:gd name="T111" fmla="*/ 24 h 555"/>
                  <a:gd name="T112" fmla="*/ 124 w 404"/>
                  <a:gd name="T113" fmla="*/ 15 h 555"/>
                  <a:gd name="T114" fmla="*/ 111 w 404"/>
                  <a:gd name="T115" fmla="*/ 3 h 555"/>
                  <a:gd name="T116" fmla="*/ 100 w 404"/>
                  <a:gd name="T117" fmla="*/ 0 h 55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404" h="555">
                    <a:moveTo>
                      <a:pt x="100" y="0"/>
                    </a:moveTo>
                    <a:lnTo>
                      <a:pt x="100" y="0"/>
                    </a:lnTo>
                    <a:lnTo>
                      <a:pt x="97" y="0"/>
                    </a:lnTo>
                    <a:lnTo>
                      <a:pt x="90" y="1"/>
                    </a:lnTo>
                    <a:lnTo>
                      <a:pt x="79" y="5"/>
                    </a:lnTo>
                    <a:lnTo>
                      <a:pt x="73" y="7"/>
                    </a:lnTo>
                    <a:lnTo>
                      <a:pt x="66" y="11"/>
                    </a:lnTo>
                    <a:lnTo>
                      <a:pt x="60" y="15"/>
                    </a:lnTo>
                    <a:lnTo>
                      <a:pt x="53" y="20"/>
                    </a:lnTo>
                    <a:lnTo>
                      <a:pt x="46" y="27"/>
                    </a:lnTo>
                    <a:lnTo>
                      <a:pt x="40" y="36"/>
                    </a:lnTo>
                    <a:lnTo>
                      <a:pt x="34" y="45"/>
                    </a:lnTo>
                    <a:lnTo>
                      <a:pt x="27" y="56"/>
                    </a:lnTo>
                    <a:lnTo>
                      <a:pt x="23" y="68"/>
                    </a:lnTo>
                    <a:lnTo>
                      <a:pt x="19" y="83"/>
                    </a:lnTo>
                    <a:lnTo>
                      <a:pt x="12" y="113"/>
                    </a:lnTo>
                    <a:lnTo>
                      <a:pt x="6" y="145"/>
                    </a:lnTo>
                    <a:lnTo>
                      <a:pt x="3" y="161"/>
                    </a:lnTo>
                    <a:lnTo>
                      <a:pt x="1" y="177"/>
                    </a:lnTo>
                    <a:lnTo>
                      <a:pt x="0" y="193"/>
                    </a:lnTo>
                    <a:lnTo>
                      <a:pt x="0" y="210"/>
                    </a:lnTo>
                    <a:lnTo>
                      <a:pt x="1" y="227"/>
                    </a:lnTo>
                    <a:lnTo>
                      <a:pt x="3" y="244"/>
                    </a:lnTo>
                    <a:lnTo>
                      <a:pt x="6" y="261"/>
                    </a:lnTo>
                    <a:lnTo>
                      <a:pt x="10" y="278"/>
                    </a:lnTo>
                    <a:lnTo>
                      <a:pt x="16" y="294"/>
                    </a:lnTo>
                    <a:lnTo>
                      <a:pt x="24" y="312"/>
                    </a:lnTo>
                    <a:lnTo>
                      <a:pt x="34" y="328"/>
                    </a:lnTo>
                    <a:lnTo>
                      <a:pt x="46" y="344"/>
                    </a:lnTo>
                    <a:lnTo>
                      <a:pt x="93" y="406"/>
                    </a:lnTo>
                    <a:lnTo>
                      <a:pt x="121" y="446"/>
                    </a:lnTo>
                    <a:lnTo>
                      <a:pt x="136" y="470"/>
                    </a:lnTo>
                    <a:lnTo>
                      <a:pt x="144" y="484"/>
                    </a:lnTo>
                    <a:lnTo>
                      <a:pt x="151" y="492"/>
                    </a:lnTo>
                    <a:lnTo>
                      <a:pt x="158" y="500"/>
                    </a:lnTo>
                    <a:lnTo>
                      <a:pt x="166" y="508"/>
                    </a:lnTo>
                    <a:lnTo>
                      <a:pt x="174" y="516"/>
                    </a:lnTo>
                    <a:lnTo>
                      <a:pt x="184" y="524"/>
                    </a:lnTo>
                    <a:lnTo>
                      <a:pt x="194" y="531"/>
                    </a:lnTo>
                    <a:lnTo>
                      <a:pt x="205" y="538"/>
                    </a:lnTo>
                    <a:lnTo>
                      <a:pt x="216" y="544"/>
                    </a:lnTo>
                    <a:lnTo>
                      <a:pt x="226" y="548"/>
                    </a:lnTo>
                    <a:lnTo>
                      <a:pt x="236" y="552"/>
                    </a:lnTo>
                    <a:lnTo>
                      <a:pt x="245" y="554"/>
                    </a:lnTo>
                    <a:lnTo>
                      <a:pt x="254" y="555"/>
                    </a:lnTo>
                    <a:lnTo>
                      <a:pt x="262" y="554"/>
                    </a:lnTo>
                    <a:lnTo>
                      <a:pt x="268" y="552"/>
                    </a:lnTo>
                    <a:lnTo>
                      <a:pt x="271" y="550"/>
                    </a:lnTo>
                    <a:lnTo>
                      <a:pt x="273" y="547"/>
                    </a:lnTo>
                    <a:lnTo>
                      <a:pt x="274" y="544"/>
                    </a:lnTo>
                    <a:lnTo>
                      <a:pt x="275" y="541"/>
                    </a:lnTo>
                    <a:lnTo>
                      <a:pt x="280" y="525"/>
                    </a:lnTo>
                    <a:lnTo>
                      <a:pt x="286" y="511"/>
                    </a:lnTo>
                    <a:lnTo>
                      <a:pt x="293" y="497"/>
                    </a:lnTo>
                    <a:lnTo>
                      <a:pt x="301" y="485"/>
                    </a:lnTo>
                    <a:lnTo>
                      <a:pt x="311" y="471"/>
                    </a:lnTo>
                    <a:lnTo>
                      <a:pt x="324" y="459"/>
                    </a:lnTo>
                    <a:lnTo>
                      <a:pt x="336" y="448"/>
                    </a:lnTo>
                    <a:lnTo>
                      <a:pt x="351" y="437"/>
                    </a:lnTo>
                    <a:lnTo>
                      <a:pt x="365" y="427"/>
                    </a:lnTo>
                    <a:lnTo>
                      <a:pt x="377" y="417"/>
                    </a:lnTo>
                    <a:lnTo>
                      <a:pt x="387" y="408"/>
                    </a:lnTo>
                    <a:lnTo>
                      <a:pt x="394" y="399"/>
                    </a:lnTo>
                    <a:lnTo>
                      <a:pt x="400" y="389"/>
                    </a:lnTo>
                    <a:lnTo>
                      <a:pt x="403" y="378"/>
                    </a:lnTo>
                    <a:lnTo>
                      <a:pt x="404" y="366"/>
                    </a:lnTo>
                    <a:lnTo>
                      <a:pt x="402" y="353"/>
                    </a:lnTo>
                    <a:lnTo>
                      <a:pt x="400" y="345"/>
                    </a:lnTo>
                    <a:lnTo>
                      <a:pt x="397" y="336"/>
                    </a:lnTo>
                    <a:lnTo>
                      <a:pt x="388" y="313"/>
                    </a:lnTo>
                    <a:lnTo>
                      <a:pt x="377" y="286"/>
                    </a:lnTo>
                    <a:lnTo>
                      <a:pt x="363" y="258"/>
                    </a:lnTo>
                    <a:lnTo>
                      <a:pt x="338" y="203"/>
                    </a:lnTo>
                    <a:lnTo>
                      <a:pt x="328" y="179"/>
                    </a:lnTo>
                    <a:lnTo>
                      <a:pt x="322" y="162"/>
                    </a:lnTo>
                    <a:lnTo>
                      <a:pt x="314" y="128"/>
                    </a:lnTo>
                    <a:lnTo>
                      <a:pt x="304" y="88"/>
                    </a:lnTo>
                    <a:lnTo>
                      <a:pt x="299" y="72"/>
                    </a:lnTo>
                    <a:lnTo>
                      <a:pt x="295" y="60"/>
                    </a:lnTo>
                    <a:lnTo>
                      <a:pt x="293" y="56"/>
                    </a:lnTo>
                    <a:lnTo>
                      <a:pt x="291" y="54"/>
                    </a:lnTo>
                    <a:lnTo>
                      <a:pt x="289" y="54"/>
                    </a:lnTo>
                    <a:lnTo>
                      <a:pt x="288" y="57"/>
                    </a:lnTo>
                    <a:lnTo>
                      <a:pt x="282" y="75"/>
                    </a:lnTo>
                    <a:lnTo>
                      <a:pt x="274" y="97"/>
                    </a:lnTo>
                    <a:lnTo>
                      <a:pt x="270" y="105"/>
                    </a:lnTo>
                    <a:lnTo>
                      <a:pt x="265" y="112"/>
                    </a:lnTo>
                    <a:lnTo>
                      <a:pt x="263" y="113"/>
                    </a:lnTo>
                    <a:lnTo>
                      <a:pt x="261" y="114"/>
                    </a:lnTo>
                    <a:lnTo>
                      <a:pt x="258" y="113"/>
                    </a:lnTo>
                    <a:lnTo>
                      <a:pt x="254" y="111"/>
                    </a:lnTo>
                    <a:lnTo>
                      <a:pt x="248" y="105"/>
                    </a:lnTo>
                    <a:lnTo>
                      <a:pt x="240" y="100"/>
                    </a:lnTo>
                    <a:lnTo>
                      <a:pt x="230" y="94"/>
                    </a:lnTo>
                    <a:lnTo>
                      <a:pt x="219" y="88"/>
                    </a:lnTo>
                    <a:lnTo>
                      <a:pt x="194" y="77"/>
                    </a:lnTo>
                    <a:lnTo>
                      <a:pt x="170" y="66"/>
                    </a:lnTo>
                    <a:lnTo>
                      <a:pt x="159" y="60"/>
                    </a:lnTo>
                    <a:lnTo>
                      <a:pt x="150" y="53"/>
                    </a:lnTo>
                    <a:lnTo>
                      <a:pt x="142" y="45"/>
                    </a:lnTo>
                    <a:lnTo>
                      <a:pt x="136" y="38"/>
                    </a:lnTo>
                    <a:lnTo>
                      <a:pt x="128" y="24"/>
                    </a:lnTo>
                    <a:lnTo>
                      <a:pt x="124" y="15"/>
                    </a:lnTo>
                    <a:lnTo>
                      <a:pt x="118" y="8"/>
                    </a:lnTo>
                    <a:lnTo>
                      <a:pt x="111" y="3"/>
                    </a:lnTo>
                    <a:lnTo>
                      <a:pt x="105" y="1"/>
                    </a:lnTo>
                    <a:lnTo>
                      <a:pt x="100" y="0"/>
                    </a:lnTo>
                    <a:close/>
                  </a:path>
                </a:pathLst>
              </a:custGeom>
              <a:solidFill>
                <a:srgbClr val="BDC0D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2" name="Freeform 289">
                <a:extLst>
                  <a:ext uri="{FF2B5EF4-FFF2-40B4-BE49-F238E27FC236}">
                    <a16:creationId xmlns:a16="http://schemas.microsoft.com/office/drawing/2014/main" id="{FB72B1C0-6815-4C44-BA3F-36E28097E843}"/>
                  </a:ext>
                </a:extLst>
              </p:cNvPr>
              <p:cNvSpPr>
                <a:spLocks/>
              </p:cNvSpPr>
              <p:nvPr/>
            </p:nvSpPr>
            <p:spPr bwMode="auto">
              <a:xfrm>
                <a:off x="3595" y="1382"/>
                <a:ext cx="399" cy="549"/>
              </a:xfrm>
              <a:custGeom>
                <a:avLst/>
                <a:gdLst>
                  <a:gd name="T0" fmla="*/ 98 w 399"/>
                  <a:gd name="T1" fmla="*/ 0 h 549"/>
                  <a:gd name="T2" fmla="*/ 88 w 399"/>
                  <a:gd name="T3" fmla="*/ 1 h 549"/>
                  <a:gd name="T4" fmla="*/ 71 w 399"/>
                  <a:gd name="T5" fmla="*/ 7 h 549"/>
                  <a:gd name="T6" fmla="*/ 58 w 399"/>
                  <a:gd name="T7" fmla="*/ 15 h 549"/>
                  <a:gd name="T8" fmla="*/ 45 w 399"/>
                  <a:gd name="T9" fmla="*/ 27 h 549"/>
                  <a:gd name="T10" fmla="*/ 33 w 399"/>
                  <a:gd name="T11" fmla="*/ 45 h 549"/>
                  <a:gd name="T12" fmla="*/ 22 w 399"/>
                  <a:gd name="T13" fmla="*/ 68 h 549"/>
                  <a:gd name="T14" fmla="*/ 18 w 399"/>
                  <a:gd name="T15" fmla="*/ 82 h 549"/>
                  <a:gd name="T16" fmla="*/ 5 w 399"/>
                  <a:gd name="T17" fmla="*/ 143 h 549"/>
                  <a:gd name="T18" fmla="*/ 1 w 399"/>
                  <a:gd name="T19" fmla="*/ 175 h 549"/>
                  <a:gd name="T20" fmla="*/ 0 w 399"/>
                  <a:gd name="T21" fmla="*/ 209 h 549"/>
                  <a:gd name="T22" fmla="*/ 2 w 399"/>
                  <a:gd name="T23" fmla="*/ 241 h 549"/>
                  <a:gd name="T24" fmla="*/ 10 w 399"/>
                  <a:gd name="T25" fmla="*/ 275 h 549"/>
                  <a:gd name="T26" fmla="*/ 23 w 399"/>
                  <a:gd name="T27" fmla="*/ 308 h 549"/>
                  <a:gd name="T28" fmla="*/ 45 w 399"/>
                  <a:gd name="T29" fmla="*/ 341 h 549"/>
                  <a:gd name="T30" fmla="*/ 91 w 399"/>
                  <a:gd name="T31" fmla="*/ 401 h 549"/>
                  <a:gd name="T32" fmla="*/ 135 w 399"/>
                  <a:gd name="T33" fmla="*/ 465 h 549"/>
                  <a:gd name="T34" fmla="*/ 144 w 399"/>
                  <a:gd name="T35" fmla="*/ 479 h 549"/>
                  <a:gd name="T36" fmla="*/ 156 w 399"/>
                  <a:gd name="T37" fmla="*/ 495 h 549"/>
                  <a:gd name="T38" fmla="*/ 172 w 399"/>
                  <a:gd name="T39" fmla="*/ 511 h 549"/>
                  <a:gd name="T40" fmla="*/ 192 w 399"/>
                  <a:gd name="T41" fmla="*/ 525 h 549"/>
                  <a:gd name="T42" fmla="*/ 213 w 399"/>
                  <a:gd name="T43" fmla="*/ 538 h 549"/>
                  <a:gd name="T44" fmla="*/ 233 w 399"/>
                  <a:gd name="T45" fmla="*/ 546 h 549"/>
                  <a:gd name="T46" fmla="*/ 251 w 399"/>
                  <a:gd name="T47" fmla="*/ 549 h 549"/>
                  <a:gd name="T48" fmla="*/ 265 w 399"/>
                  <a:gd name="T49" fmla="*/ 546 h 549"/>
                  <a:gd name="T50" fmla="*/ 269 w 399"/>
                  <a:gd name="T51" fmla="*/ 542 h 549"/>
                  <a:gd name="T52" fmla="*/ 272 w 399"/>
                  <a:gd name="T53" fmla="*/ 535 h 549"/>
                  <a:gd name="T54" fmla="*/ 277 w 399"/>
                  <a:gd name="T55" fmla="*/ 520 h 549"/>
                  <a:gd name="T56" fmla="*/ 289 w 399"/>
                  <a:gd name="T57" fmla="*/ 492 h 549"/>
                  <a:gd name="T58" fmla="*/ 308 w 399"/>
                  <a:gd name="T59" fmla="*/ 467 h 549"/>
                  <a:gd name="T60" fmla="*/ 333 w 399"/>
                  <a:gd name="T61" fmla="*/ 444 h 549"/>
                  <a:gd name="T62" fmla="*/ 347 w 399"/>
                  <a:gd name="T63" fmla="*/ 433 h 549"/>
                  <a:gd name="T64" fmla="*/ 373 w 399"/>
                  <a:gd name="T65" fmla="*/ 413 h 549"/>
                  <a:gd name="T66" fmla="*/ 390 w 399"/>
                  <a:gd name="T67" fmla="*/ 395 h 549"/>
                  <a:gd name="T68" fmla="*/ 398 w 399"/>
                  <a:gd name="T69" fmla="*/ 375 h 549"/>
                  <a:gd name="T70" fmla="*/ 397 w 399"/>
                  <a:gd name="T71" fmla="*/ 349 h 549"/>
                  <a:gd name="T72" fmla="*/ 396 w 399"/>
                  <a:gd name="T73" fmla="*/ 342 h 549"/>
                  <a:gd name="T74" fmla="*/ 384 w 399"/>
                  <a:gd name="T75" fmla="*/ 310 h 549"/>
                  <a:gd name="T76" fmla="*/ 359 w 399"/>
                  <a:gd name="T77" fmla="*/ 255 h 549"/>
                  <a:gd name="T78" fmla="*/ 325 w 399"/>
                  <a:gd name="T79" fmla="*/ 177 h 549"/>
                  <a:gd name="T80" fmla="*/ 320 w 399"/>
                  <a:gd name="T81" fmla="*/ 161 h 549"/>
                  <a:gd name="T82" fmla="*/ 301 w 399"/>
                  <a:gd name="T83" fmla="*/ 88 h 549"/>
                  <a:gd name="T84" fmla="*/ 293 w 399"/>
                  <a:gd name="T85" fmla="*/ 60 h 549"/>
                  <a:gd name="T86" fmla="*/ 289 w 399"/>
                  <a:gd name="T87" fmla="*/ 54 h 549"/>
                  <a:gd name="T88" fmla="*/ 286 w 399"/>
                  <a:gd name="T89" fmla="*/ 56 h 549"/>
                  <a:gd name="T90" fmla="*/ 280 w 399"/>
                  <a:gd name="T91" fmla="*/ 74 h 549"/>
                  <a:gd name="T92" fmla="*/ 268 w 399"/>
                  <a:gd name="T93" fmla="*/ 105 h 549"/>
                  <a:gd name="T94" fmla="*/ 261 w 399"/>
                  <a:gd name="T95" fmla="*/ 113 h 549"/>
                  <a:gd name="T96" fmla="*/ 256 w 399"/>
                  <a:gd name="T97" fmla="*/ 112 h 549"/>
                  <a:gd name="T98" fmla="*/ 253 w 399"/>
                  <a:gd name="T99" fmla="*/ 110 h 549"/>
                  <a:gd name="T100" fmla="*/ 238 w 399"/>
                  <a:gd name="T101" fmla="*/ 99 h 549"/>
                  <a:gd name="T102" fmla="*/ 217 w 399"/>
                  <a:gd name="T103" fmla="*/ 89 h 549"/>
                  <a:gd name="T104" fmla="*/ 168 w 399"/>
                  <a:gd name="T105" fmla="*/ 66 h 549"/>
                  <a:gd name="T106" fmla="*/ 157 w 399"/>
                  <a:gd name="T107" fmla="*/ 60 h 549"/>
                  <a:gd name="T108" fmla="*/ 140 w 399"/>
                  <a:gd name="T109" fmla="*/ 45 h 549"/>
                  <a:gd name="T110" fmla="*/ 127 w 399"/>
                  <a:gd name="T111" fmla="*/ 24 h 549"/>
                  <a:gd name="T112" fmla="*/ 122 w 399"/>
                  <a:gd name="T113" fmla="*/ 15 h 549"/>
                  <a:gd name="T114" fmla="*/ 109 w 399"/>
                  <a:gd name="T115" fmla="*/ 4 h 549"/>
                  <a:gd name="T116" fmla="*/ 98 w 399"/>
                  <a:gd name="T117" fmla="*/ 0 h 54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99" h="549">
                    <a:moveTo>
                      <a:pt x="98" y="0"/>
                    </a:moveTo>
                    <a:lnTo>
                      <a:pt x="98" y="0"/>
                    </a:lnTo>
                    <a:lnTo>
                      <a:pt x="95" y="0"/>
                    </a:lnTo>
                    <a:lnTo>
                      <a:pt x="88" y="1"/>
                    </a:lnTo>
                    <a:lnTo>
                      <a:pt x="77" y="4"/>
                    </a:lnTo>
                    <a:lnTo>
                      <a:pt x="71" y="7"/>
                    </a:lnTo>
                    <a:lnTo>
                      <a:pt x="65" y="10"/>
                    </a:lnTo>
                    <a:lnTo>
                      <a:pt x="58" y="15"/>
                    </a:lnTo>
                    <a:lnTo>
                      <a:pt x="52" y="20"/>
                    </a:lnTo>
                    <a:lnTo>
                      <a:pt x="45" y="27"/>
                    </a:lnTo>
                    <a:lnTo>
                      <a:pt x="39" y="36"/>
                    </a:lnTo>
                    <a:lnTo>
                      <a:pt x="33" y="45"/>
                    </a:lnTo>
                    <a:lnTo>
                      <a:pt x="27" y="56"/>
                    </a:lnTo>
                    <a:lnTo>
                      <a:pt x="22" y="68"/>
                    </a:lnTo>
                    <a:lnTo>
                      <a:pt x="18" y="82"/>
                    </a:lnTo>
                    <a:lnTo>
                      <a:pt x="11" y="112"/>
                    </a:lnTo>
                    <a:lnTo>
                      <a:pt x="5" y="143"/>
                    </a:lnTo>
                    <a:lnTo>
                      <a:pt x="3" y="159"/>
                    </a:lnTo>
                    <a:lnTo>
                      <a:pt x="1" y="175"/>
                    </a:lnTo>
                    <a:lnTo>
                      <a:pt x="0" y="191"/>
                    </a:lnTo>
                    <a:lnTo>
                      <a:pt x="0" y="209"/>
                    </a:lnTo>
                    <a:lnTo>
                      <a:pt x="1" y="225"/>
                    </a:lnTo>
                    <a:lnTo>
                      <a:pt x="2" y="241"/>
                    </a:lnTo>
                    <a:lnTo>
                      <a:pt x="5" y="259"/>
                    </a:lnTo>
                    <a:lnTo>
                      <a:pt x="10" y="275"/>
                    </a:lnTo>
                    <a:lnTo>
                      <a:pt x="16" y="292"/>
                    </a:lnTo>
                    <a:lnTo>
                      <a:pt x="23" y="308"/>
                    </a:lnTo>
                    <a:lnTo>
                      <a:pt x="34" y="325"/>
                    </a:lnTo>
                    <a:lnTo>
                      <a:pt x="45" y="341"/>
                    </a:lnTo>
                    <a:lnTo>
                      <a:pt x="91" y="401"/>
                    </a:lnTo>
                    <a:lnTo>
                      <a:pt x="119" y="441"/>
                    </a:lnTo>
                    <a:lnTo>
                      <a:pt x="135" y="465"/>
                    </a:lnTo>
                    <a:lnTo>
                      <a:pt x="144" y="479"/>
                    </a:lnTo>
                    <a:lnTo>
                      <a:pt x="149" y="487"/>
                    </a:lnTo>
                    <a:lnTo>
                      <a:pt x="156" y="495"/>
                    </a:lnTo>
                    <a:lnTo>
                      <a:pt x="163" y="503"/>
                    </a:lnTo>
                    <a:lnTo>
                      <a:pt x="172" y="511"/>
                    </a:lnTo>
                    <a:lnTo>
                      <a:pt x="182" y="518"/>
                    </a:lnTo>
                    <a:lnTo>
                      <a:pt x="192" y="525"/>
                    </a:lnTo>
                    <a:lnTo>
                      <a:pt x="203" y="533"/>
                    </a:lnTo>
                    <a:lnTo>
                      <a:pt x="213" y="538"/>
                    </a:lnTo>
                    <a:lnTo>
                      <a:pt x="223" y="543"/>
                    </a:lnTo>
                    <a:lnTo>
                      <a:pt x="233" y="546"/>
                    </a:lnTo>
                    <a:lnTo>
                      <a:pt x="242" y="548"/>
                    </a:lnTo>
                    <a:lnTo>
                      <a:pt x="251" y="549"/>
                    </a:lnTo>
                    <a:lnTo>
                      <a:pt x="259" y="548"/>
                    </a:lnTo>
                    <a:lnTo>
                      <a:pt x="265" y="546"/>
                    </a:lnTo>
                    <a:lnTo>
                      <a:pt x="267" y="544"/>
                    </a:lnTo>
                    <a:lnTo>
                      <a:pt x="269" y="542"/>
                    </a:lnTo>
                    <a:lnTo>
                      <a:pt x="271" y="539"/>
                    </a:lnTo>
                    <a:lnTo>
                      <a:pt x="272" y="535"/>
                    </a:lnTo>
                    <a:lnTo>
                      <a:pt x="277" y="520"/>
                    </a:lnTo>
                    <a:lnTo>
                      <a:pt x="282" y="506"/>
                    </a:lnTo>
                    <a:lnTo>
                      <a:pt x="289" y="492"/>
                    </a:lnTo>
                    <a:lnTo>
                      <a:pt x="298" y="480"/>
                    </a:lnTo>
                    <a:lnTo>
                      <a:pt x="308" y="467"/>
                    </a:lnTo>
                    <a:lnTo>
                      <a:pt x="320" y="455"/>
                    </a:lnTo>
                    <a:lnTo>
                      <a:pt x="333" y="444"/>
                    </a:lnTo>
                    <a:lnTo>
                      <a:pt x="347" y="433"/>
                    </a:lnTo>
                    <a:lnTo>
                      <a:pt x="361" y="423"/>
                    </a:lnTo>
                    <a:lnTo>
                      <a:pt x="373" y="413"/>
                    </a:lnTo>
                    <a:lnTo>
                      <a:pt x="383" y="404"/>
                    </a:lnTo>
                    <a:lnTo>
                      <a:pt x="390" y="395"/>
                    </a:lnTo>
                    <a:lnTo>
                      <a:pt x="395" y="385"/>
                    </a:lnTo>
                    <a:lnTo>
                      <a:pt x="398" y="375"/>
                    </a:lnTo>
                    <a:lnTo>
                      <a:pt x="399" y="362"/>
                    </a:lnTo>
                    <a:lnTo>
                      <a:pt x="397" y="349"/>
                    </a:lnTo>
                    <a:lnTo>
                      <a:pt x="396" y="342"/>
                    </a:lnTo>
                    <a:lnTo>
                      <a:pt x="393" y="332"/>
                    </a:lnTo>
                    <a:lnTo>
                      <a:pt x="384" y="310"/>
                    </a:lnTo>
                    <a:lnTo>
                      <a:pt x="373" y="283"/>
                    </a:lnTo>
                    <a:lnTo>
                      <a:pt x="359" y="255"/>
                    </a:lnTo>
                    <a:lnTo>
                      <a:pt x="335" y="200"/>
                    </a:lnTo>
                    <a:lnTo>
                      <a:pt x="325" y="177"/>
                    </a:lnTo>
                    <a:lnTo>
                      <a:pt x="320" y="161"/>
                    </a:lnTo>
                    <a:lnTo>
                      <a:pt x="310" y="126"/>
                    </a:lnTo>
                    <a:lnTo>
                      <a:pt x="301" y="88"/>
                    </a:lnTo>
                    <a:lnTo>
                      <a:pt x="297" y="71"/>
                    </a:lnTo>
                    <a:lnTo>
                      <a:pt x="293" y="60"/>
                    </a:lnTo>
                    <a:lnTo>
                      <a:pt x="291" y="56"/>
                    </a:lnTo>
                    <a:lnTo>
                      <a:pt x="289" y="54"/>
                    </a:lnTo>
                    <a:lnTo>
                      <a:pt x="287" y="54"/>
                    </a:lnTo>
                    <a:lnTo>
                      <a:pt x="286" y="56"/>
                    </a:lnTo>
                    <a:lnTo>
                      <a:pt x="280" y="74"/>
                    </a:lnTo>
                    <a:lnTo>
                      <a:pt x="272" y="96"/>
                    </a:lnTo>
                    <a:lnTo>
                      <a:pt x="268" y="105"/>
                    </a:lnTo>
                    <a:lnTo>
                      <a:pt x="264" y="111"/>
                    </a:lnTo>
                    <a:lnTo>
                      <a:pt x="261" y="113"/>
                    </a:lnTo>
                    <a:lnTo>
                      <a:pt x="259" y="113"/>
                    </a:lnTo>
                    <a:lnTo>
                      <a:pt x="256" y="112"/>
                    </a:lnTo>
                    <a:lnTo>
                      <a:pt x="253" y="110"/>
                    </a:lnTo>
                    <a:lnTo>
                      <a:pt x="246" y="105"/>
                    </a:lnTo>
                    <a:lnTo>
                      <a:pt x="238" y="99"/>
                    </a:lnTo>
                    <a:lnTo>
                      <a:pt x="228" y="94"/>
                    </a:lnTo>
                    <a:lnTo>
                      <a:pt x="217" y="89"/>
                    </a:lnTo>
                    <a:lnTo>
                      <a:pt x="192" y="77"/>
                    </a:lnTo>
                    <a:lnTo>
                      <a:pt x="168" y="66"/>
                    </a:lnTo>
                    <a:lnTo>
                      <a:pt x="157" y="60"/>
                    </a:lnTo>
                    <a:lnTo>
                      <a:pt x="149" y="53"/>
                    </a:lnTo>
                    <a:lnTo>
                      <a:pt x="140" y="45"/>
                    </a:lnTo>
                    <a:lnTo>
                      <a:pt x="135" y="38"/>
                    </a:lnTo>
                    <a:lnTo>
                      <a:pt x="127" y="24"/>
                    </a:lnTo>
                    <a:lnTo>
                      <a:pt x="122" y="15"/>
                    </a:lnTo>
                    <a:lnTo>
                      <a:pt x="116" y="9"/>
                    </a:lnTo>
                    <a:lnTo>
                      <a:pt x="109" y="4"/>
                    </a:lnTo>
                    <a:lnTo>
                      <a:pt x="103" y="1"/>
                    </a:lnTo>
                    <a:lnTo>
                      <a:pt x="98" y="0"/>
                    </a:lnTo>
                    <a:close/>
                  </a:path>
                </a:pathLst>
              </a:custGeom>
              <a:solidFill>
                <a:srgbClr val="AFB5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3" name="Freeform 290">
                <a:extLst>
                  <a:ext uri="{FF2B5EF4-FFF2-40B4-BE49-F238E27FC236}">
                    <a16:creationId xmlns:a16="http://schemas.microsoft.com/office/drawing/2014/main" id="{FD2F36B5-42E6-4E98-9AD4-AE4182288158}"/>
                  </a:ext>
                </a:extLst>
              </p:cNvPr>
              <p:cNvSpPr>
                <a:spLocks/>
              </p:cNvSpPr>
              <p:nvPr/>
            </p:nvSpPr>
            <p:spPr bwMode="auto">
              <a:xfrm>
                <a:off x="3596" y="1384"/>
                <a:ext cx="395" cy="543"/>
              </a:xfrm>
              <a:custGeom>
                <a:avLst/>
                <a:gdLst>
                  <a:gd name="T0" fmla="*/ 97 w 395"/>
                  <a:gd name="T1" fmla="*/ 0 h 543"/>
                  <a:gd name="T2" fmla="*/ 88 w 395"/>
                  <a:gd name="T3" fmla="*/ 1 h 543"/>
                  <a:gd name="T4" fmla="*/ 71 w 395"/>
                  <a:gd name="T5" fmla="*/ 7 h 543"/>
                  <a:gd name="T6" fmla="*/ 58 w 395"/>
                  <a:gd name="T7" fmla="*/ 14 h 543"/>
                  <a:gd name="T8" fmla="*/ 45 w 395"/>
                  <a:gd name="T9" fmla="*/ 26 h 543"/>
                  <a:gd name="T10" fmla="*/ 33 w 395"/>
                  <a:gd name="T11" fmla="*/ 44 h 543"/>
                  <a:gd name="T12" fmla="*/ 22 w 395"/>
                  <a:gd name="T13" fmla="*/ 67 h 543"/>
                  <a:gd name="T14" fmla="*/ 18 w 395"/>
                  <a:gd name="T15" fmla="*/ 82 h 543"/>
                  <a:gd name="T16" fmla="*/ 6 w 395"/>
                  <a:gd name="T17" fmla="*/ 142 h 543"/>
                  <a:gd name="T18" fmla="*/ 2 w 395"/>
                  <a:gd name="T19" fmla="*/ 174 h 543"/>
                  <a:gd name="T20" fmla="*/ 0 w 395"/>
                  <a:gd name="T21" fmla="*/ 207 h 543"/>
                  <a:gd name="T22" fmla="*/ 3 w 395"/>
                  <a:gd name="T23" fmla="*/ 239 h 543"/>
                  <a:gd name="T24" fmla="*/ 11 w 395"/>
                  <a:gd name="T25" fmla="*/ 273 h 543"/>
                  <a:gd name="T26" fmla="*/ 24 w 395"/>
                  <a:gd name="T27" fmla="*/ 305 h 543"/>
                  <a:gd name="T28" fmla="*/ 45 w 395"/>
                  <a:gd name="T29" fmla="*/ 337 h 543"/>
                  <a:gd name="T30" fmla="*/ 91 w 395"/>
                  <a:gd name="T31" fmla="*/ 397 h 543"/>
                  <a:gd name="T32" fmla="*/ 134 w 395"/>
                  <a:gd name="T33" fmla="*/ 460 h 543"/>
                  <a:gd name="T34" fmla="*/ 143 w 395"/>
                  <a:gd name="T35" fmla="*/ 473 h 543"/>
                  <a:gd name="T36" fmla="*/ 155 w 395"/>
                  <a:gd name="T37" fmla="*/ 490 h 543"/>
                  <a:gd name="T38" fmla="*/ 171 w 395"/>
                  <a:gd name="T39" fmla="*/ 506 h 543"/>
                  <a:gd name="T40" fmla="*/ 190 w 395"/>
                  <a:gd name="T41" fmla="*/ 520 h 543"/>
                  <a:gd name="T42" fmla="*/ 212 w 395"/>
                  <a:gd name="T43" fmla="*/ 532 h 543"/>
                  <a:gd name="T44" fmla="*/ 231 w 395"/>
                  <a:gd name="T45" fmla="*/ 540 h 543"/>
                  <a:gd name="T46" fmla="*/ 249 w 395"/>
                  <a:gd name="T47" fmla="*/ 543 h 543"/>
                  <a:gd name="T48" fmla="*/ 263 w 395"/>
                  <a:gd name="T49" fmla="*/ 540 h 543"/>
                  <a:gd name="T50" fmla="*/ 267 w 395"/>
                  <a:gd name="T51" fmla="*/ 536 h 543"/>
                  <a:gd name="T52" fmla="*/ 270 w 395"/>
                  <a:gd name="T53" fmla="*/ 528 h 543"/>
                  <a:gd name="T54" fmla="*/ 274 w 395"/>
                  <a:gd name="T55" fmla="*/ 514 h 543"/>
                  <a:gd name="T56" fmla="*/ 287 w 395"/>
                  <a:gd name="T57" fmla="*/ 487 h 543"/>
                  <a:gd name="T58" fmla="*/ 305 w 395"/>
                  <a:gd name="T59" fmla="*/ 462 h 543"/>
                  <a:gd name="T60" fmla="*/ 330 w 395"/>
                  <a:gd name="T61" fmla="*/ 440 h 543"/>
                  <a:gd name="T62" fmla="*/ 344 w 395"/>
                  <a:gd name="T63" fmla="*/ 429 h 543"/>
                  <a:gd name="T64" fmla="*/ 370 w 395"/>
                  <a:gd name="T65" fmla="*/ 409 h 543"/>
                  <a:gd name="T66" fmla="*/ 386 w 395"/>
                  <a:gd name="T67" fmla="*/ 391 h 543"/>
                  <a:gd name="T68" fmla="*/ 394 w 395"/>
                  <a:gd name="T69" fmla="*/ 371 h 543"/>
                  <a:gd name="T70" fmla="*/ 394 w 395"/>
                  <a:gd name="T71" fmla="*/ 346 h 543"/>
                  <a:gd name="T72" fmla="*/ 392 w 395"/>
                  <a:gd name="T73" fmla="*/ 338 h 543"/>
                  <a:gd name="T74" fmla="*/ 381 w 395"/>
                  <a:gd name="T75" fmla="*/ 306 h 543"/>
                  <a:gd name="T76" fmla="*/ 356 w 395"/>
                  <a:gd name="T77" fmla="*/ 253 h 543"/>
                  <a:gd name="T78" fmla="*/ 324 w 395"/>
                  <a:gd name="T79" fmla="*/ 175 h 543"/>
                  <a:gd name="T80" fmla="*/ 318 w 395"/>
                  <a:gd name="T81" fmla="*/ 159 h 543"/>
                  <a:gd name="T82" fmla="*/ 300 w 395"/>
                  <a:gd name="T83" fmla="*/ 87 h 543"/>
                  <a:gd name="T84" fmla="*/ 292 w 395"/>
                  <a:gd name="T85" fmla="*/ 59 h 543"/>
                  <a:gd name="T86" fmla="*/ 288 w 395"/>
                  <a:gd name="T87" fmla="*/ 53 h 543"/>
                  <a:gd name="T88" fmla="*/ 285 w 395"/>
                  <a:gd name="T89" fmla="*/ 55 h 543"/>
                  <a:gd name="T90" fmla="*/ 279 w 395"/>
                  <a:gd name="T91" fmla="*/ 73 h 543"/>
                  <a:gd name="T92" fmla="*/ 267 w 395"/>
                  <a:gd name="T93" fmla="*/ 104 h 543"/>
                  <a:gd name="T94" fmla="*/ 260 w 395"/>
                  <a:gd name="T95" fmla="*/ 112 h 543"/>
                  <a:gd name="T96" fmla="*/ 255 w 395"/>
                  <a:gd name="T97" fmla="*/ 112 h 543"/>
                  <a:gd name="T98" fmla="*/ 252 w 395"/>
                  <a:gd name="T99" fmla="*/ 110 h 543"/>
                  <a:gd name="T100" fmla="*/ 237 w 395"/>
                  <a:gd name="T101" fmla="*/ 99 h 543"/>
                  <a:gd name="T102" fmla="*/ 216 w 395"/>
                  <a:gd name="T103" fmla="*/ 88 h 543"/>
                  <a:gd name="T104" fmla="*/ 167 w 395"/>
                  <a:gd name="T105" fmla="*/ 66 h 543"/>
                  <a:gd name="T106" fmla="*/ 156 w 395"/>
                  <a:gd name="T107" fmla="*/ 59 h 543"/>
                  <a:gd name="T108" fmla="*/ 140 w 395"/>
                  <a:gd name="T109" fmla="*/ 45 h 543"/>
                  <a:gd name="T110" fmla="*/ 126 w 395"/>
                  <a:gd name="T111" fmla="*/ 24 h 543"/>
                  <a:gd name="T112" fmla="*/ 121 w 395"/>
                  <a:gd name="T113" fmla="*/ 16 h 543"/>
                  <a:gd name="T114" fmla="*/ 108 w 395"/>
                  <a:gd name="T115" fmla="*/ 4 h 543"/>
                  <a:gd name="T116" fmla="*/ 97 w 395"/>
                  <a:gd name="T117" fmla="*/ 0 h 54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95" h="543">
                    <a:moveTo>
                      <a:pt x="97" y="0"/>
                    </a:moveTo>
                    <a:lnTo>
                      <a:pt x="97" y="0"/>
                    </a:lnTo>
                    <a:lnTo>
                      <a:pt x="95" y="0"/>
                    </a:lnTo>
                    <a:lnTo>
                      <a:pt x="88" y="1"/>
                    </a:lnTo>
                    <a:lnTo>
                      <a:pt x="77" y="4"/>
                    </a:lnTo>
                    <a:lnTo>
                      <a:pt x="71" y="7"/>
                    </a:lnTo>
                    <a:lnTo>
                      <a:pt x="65" y="10"/>
                    </a:lnTo>
                    <a:lnTo>
                      <a:pt x="58" y="14"/>
                    </a:lnTo>
                    <a:lnTo>
                      <a:pt x="52" y="20"/>
                    </a:lnTo>
                    <a:lnTo>
                      <a:pt x="45" y="26"/>
                    </a:lnTo>
                    <a:lnTo>
                      <a:pt x="39" y="35"/>
                    </a:lnTo>
                    <a:lnTo>
                      <a:pt x="33" y="44"/>
                    </a:lnTo>
                    <a:lnTo>
                      <a:pt x="27" y="55"/>
                    </a:lnTo>
                    <a:lnTo>
                      <a:pt x="22" y="67"/>
                    </a:lnTo>
                    <a:lnTo>
                      <a:pt x="18" y="82"/>
                    </a:lnTo>
                    <a:lnTo>
                      <a:pt x="11" y="111"/>
                    </a:lnTo>
                    <a:lnTo>
                      <a:pt x="6" y="142"/>
                    </a:lnTo>
                    <a:lnTo>
                      <a:pt x="3" y="158"/>
                    </a:lnTo>
                    <a:lnTo>
                      <a:pt x="2" y="174"/>
                    </a:lnTo>
                    <a:lnTo>
                      <a:pt x="1" y="190"/>
                    </a:lnTo>
                    <a:lnTo>
                      <a:pt x="0" y="207"/>
                    </a:lnTo>
                    <a:lnTo>
                      <a:pt x="1" y="223"/>
                    </a:lnTo>
                    <a:lnTo>
                      <a:pt x="3" y="239"/>
                    </a:lnTo>
                    <a:lnTo>
                      <a:pt x="6" y="256"/>
                    </a:lnTo>
                    <a:lnTo>
                      <a:pt x="11" y="273"/>
                    </a:lnTo>
                    <a:lnTo>
                      <a:pt x="17" y="289"/>
                    </a:lnTo>
                    <a:lnTo>
                      <a:pt x="24" y="305"/>
                    </a:lnTo>
                    <a:lnTo>
                      <a:pt x="34" y="322"/>
                    </a:lnTo>
                    <a:lnTo>
                      <a:pt x="45" y="337"/>
                    </a:lnTo>
                    <a:lnTo>
                      <a:pt x="91" y="397"/>
                    </a:lnTo>
                    <a:lnTo>
                      <a:pt x="119" y="437"/>
                    </a:lnTo>
                    <a:lnTo>
                      <a:pt x="134" y="460"/>
                    </a:lnTo>
                    <a:lnTo>
                      <a:pt x="143" y="473"/>
                    </a:lnTo>
                    <a:lnTo>
                      <a:pt x="148" y="482"/>
                    </a:lnTo>
                    <a:lnTo>
                      <a:pt x="155" y="490"/>
                    </a:lnTo>
                    <a:lnTo>
                      <a:pt x="162" y="498"/>
                    </a:lnTo>
                    <a:lnTo>
                      <a:pt x="171" y="506"/>
                    </a:lnTo>
                    <a:lnTo>
                      <a:pt x="181" y="513"/>
                    </a:lnTo>
                    <a:lnTo>
                      <a:pt x="190" y="520"/>
                    </a:lnTo>
                    <a:lnTo>
                      <a:pt x="202" y="526"/>
                    </a:lnTo>
                    <a:lnTo>
                      <a:pt x="212" y="532"/>
                    </a:lnTo>
                    <a:lnTo>
                      <a:pt x="222" y="537"/>
                    </a:lnTo>
                    <a:lnTo>
                      <a:pt x="231" y="540"/>
                    </a:lnTo>
                    <a:lnTo>
                      <a:pt x="240" y="543"/>
                    </a:lnTo>
                    <a:lnTo>
                      <a:pt x="249" y="543"/>
                    </a:lnTo>
                    <a:lnTo>
                      <a:pt x="257" y="543"/>
                    </a:lnTo>
                    <a:lnTo>
                      <a:pt x="263" y="540"/>
                    </a:lnTo>
                    <a:lnTo>
                      <a:pt x="265" y="538"/>
                    </a:lnTo>
                    <a:lnTo>
                      <a:pt x="267" y="536"/>
                    </a:lnTo>
                    <a:lnTo>
                      <a:pt x="269" y="533"/>
                    </a:lnTo>
                    <a:lnTo>
                      <a:pt x="270" y="528"/>
                    </a:lnTo>
                    <a:lnTo>
                      <a:pt x="274" y="514"/>
                    </a:lnTo>
                    <a:lnTo>
                      <a:pt x="280" y="500"/>
                    </a:lnTo>
                    <a:lnTo>
                      <a:pt x="287" y="487"/>
                    </a:lnTo>
                    <a:lnTo>
                      <a:pt x="295" y="474"/>
                    </a:lnTo>
                    <a:lnTo>
                      <a:pt x="305" y="462"/>
                    </a:lnTo>
                    <a:lnTo>
                      <a:pt x="317" y="451"/>
                    </a:lnTo>
                    <a:lnTo>
                      <a:pt x="330" y="440"/>
                    </a:lnTo>
                    <a:lnTo>
                      <a:pt x="344" y="429"/>
                    </a:lnTo>
                    <a:lnTo>
                      <a:pt x="358" y="418"/>
                    </a:lnTo>
                    <a:lnTo>
                      <a:pt x="370" y="409"/>
                    </a:lnTo>
                    <a:lnTo>
                      <a:pt x="379" y="400"/>
                    </a:lnTo>
                    <a:lnTo>
                      <a:pt x="386" y="391"/>
                    </a:lnTo>
                    <a:lnTo>
                      <a:pt x="391" y="381"/>
                    </a:lnTo>
                    <a:lnTo>
                      <a:pt x="394" y="371"/>
                    </a:lnTo>
                    <a:lnTo>
                      <a:pt x="395" y="359"/>
                    </a:lnTo>
                    <a:lnTo>
                      <a:pt x="394" y="346"/>
                    </a:lnTo>
                    <a:lnTo>
                      <a:pt x="392" y="338"/>
                    </a:lnTo>
                    <a:lnTo>
                      <a:pt x="389" y="329"/>
                    </a:lnTo>
                    <a:lnTo>
                      <a:pt x="381" y="306"/>
                    </a:lnTo>
                    <a:lnTo>
                      <a:pt x="370" y="280"/>
                    </a:lnTo>
                    <a:lnTo>
                      <a:pt x="356" y="253"/>
                    </a:lnTo>
                    <a:lnTo>
                      <a:pt x="333" y="198"/>
                    </a:lnTo>
                    <a:lnTo>
                      <a:pt x="324" y="175"/>
                    </a:lnTo>
                    <a:lnTo>
                      <a:pt x="318" y="159"/>
                    </a:lnTo>
                    <a:lnTo>
                      <a:pt x="309" y="125"/>
                    </a:lnTo>
                    <a:lnTo>
                      <a:pt x="300" y="87"/>
                    </a:lnTo>
                    <a:lnTo>
                      <a:pt x="296" y="71"/>
                    </a:lnTo>
                    <a:lnTo>
                      <a:pt x="292" y="59"/>
                    </a:lnTo>
                    <a:lnTo>
                      <a:pt x="290" y="55"/>
                    </a:lnTo>
                    <a:lnTo>
                      <a:pt x="288" y="53"/>
                    </a:lnTo>
                    <a:lnTo>
                      <a:pt x="286" y="53"/>
                    </a:lnTo>
                    <a:lnTo>
                      <a:pt x="285" y="55"/>
                    </a:lnTo>
                    <a:lnTo>
                      <a:pt x="279" y="73"/>
                    </a:lnTo>
                    <a:lnTo>
                      <a:pt x="271" y="95"/>
                    </a:lnTo>
                    <a:lnTo>
                      <a:pt x="267" y="104"/>
                    </a:lnTo>
                    <a:lnTo>
                      <a:pt x="263" y="110"/>
                    </a:lnTo>
                    <a:lnTo>
                      <a:pt x="260" y="112"/>
                    </a:lnTo>
                    <a:lnTo>
                      <a:pt x="258" y="113"/>
                    </a:lnTo>
                    <a:lnTo>
                      <a:pt x="255" y="112"/>
                    </a:lnTo>
                    <a:lnTo>
                      <a:pt x="252" y="110"/>
                    </a:lnTo>
                    <a:lnTo>
                      <a:pt x="245" y="104"/>
                    </a:lnTo>
                    <a:lnTo>
                      <a:pt x="237" y="99"/>
                    </a:lnTo>
                    <a:lnTo>
                      <a:pt x="227" y="94"/>
                    </a:lnTo>
                    <a:lnTo>
                      <a:pt x="216" y="88"/>
                    </a:lnTo>
                    <a:lnTo>
                      <a:pt x="191" y="77"/>
                    </a:lnTo>
                    <a:lnTo>
                      <a:pt x="167" y="66"/>
                    </a:lnTo>
                    <a:lnTo>
                      <a:pt x="156" y="59"/>
                    </a:lnTo>
                    <a:lnTo>
                      <a:pt x="148" y="52"/>
                    </a:lnTo>
                    <a:lnTo>
                      <a:pt x="140" y="45"/>
                    </a:lnTo>
                    <a:lnTo>
                      <a:pt x="134" y="38"/>
                    </a:lnTo>
                    <a:lnTo>
                      <a:pt x="126" y="24"/>
                    </a:lnTo>
                    <a:lnTo>
                      <a:pt x="121" y="16"/>
                    </a:lnTo>
                    <a:lnTo>
                      <a:pt x="115" y="9"/>
                    </a:lnTo>
                    <a:lnTo>
                      <a:pt x="108" y="4"/>
                    </a:lnTo>
                    <a:lnTo>
                      <a:pt x="102" y="1"/>
                    </a:lnTo>
                    <a:lnTo>
                      <a:pt x="97" y="0"/>
                    </a:lnTo>
                    <a:close/>
                  </a:path>
                </a:pathLst>
              </a:custGeom>
              <a:solidFill>
                <a:srgbClr val="A3A9D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4" name="Freeform 291">
                <a:extLst>
                  <a:ext uri="{FF2B5EF4-FFF2-40B4-BE49-F238E27FC236}">
                    <a16:creationId xmlns:a16="http://schemas.microsoft.com/office/drawing/2014/main" id="{A3B7D9B0-D8D2-41D0-A6B8-1C05E6E9F1C7}"/>
                  </a:ext>
                </a:extLst>
              </p:cNvPr>
              <p:cNvSpPr>
                <a:spLocks/>
              </p:cNvSpPr>
              <p:nvPr/>
            </p:nvSpPr>
            <p:spPr bwMode="auto">
              <a:xfrm>
                <a:off x="3598" y="1386"/>
                <a:ext cx="390" cy="538"/>
              </a:xfrm>
              <a:custGeom>
                <a:avLst/>
                <a:gdLst>
                  <a:gd name="T0" fmla="*/ 95 w 390"/>
                  <a:gd name="T1" fmla="*/ 0 h 538"/>
                  <a:gd name="T2" fmla="*/ 86 w 390"/>
                  <a:gd name="T3" fmla="*/ 1 h 538"/>
                  <a:gd name="T4" fmla="*/ 69 w 390"/>
                  <a:gd name="T5" fmla="*/ 6 h 538"/>
                  <a:gd name="T6" fmla="*/ 57 w 390"/>
                  <a:gd name="T7" fmla="*/ 14 h 538"/>
                  <a:gd name="T8" fmla="*/ 44 w 390"/>
                  <a:gd name="T9" fmla="*/ 26 h 538"/>
                  <a:gd name="T10" fmla="*/ 32 w 390"/>
                  <a:gd name="T11" fmla="*/ 44 h 538"/>
                  <a:gd name="T12" fmla="*/ 21 w 390"/>
                  <a:gd name="T13" fmla="*/ 67 h 538"/>
                  <a:gd name="T14" fmla="*/ 17 w 390"/>
                  <a:gd name="T15" fmla="*/ 81 h 538"/>
                  <a:gd name="T16" fmla="*/ 5 w 390"/>
                  <a:gd name="T17" fmla="*/ 141 h 538"/>
                  <a:gd name="T18" fmla="*/ 1 w 390"/>
                  <a:gd name="T19" fmla="*/ 172 h 538"/>
                  <a:gd name="T20" fmla="*/ 0 w 390"/>
                  <a:gd name="T21" fmla="*/ 205 h 538"/>
                  <a:gd name="T22" fmla="*/ 3 w 390"/>
                  <a:gd name="T23" fmla="*/ 237 h 538"/>
                  <a:gd name="T24" fmla="*/ 10 w 390"/>
                  <a:gd name="T25" fmla="*/ 270 h 538"/>
                  <a:gd name="T26" fmla="*/ 24 w 390"/>
                  <a:gd name="T27" fmla="*/ 302 h 538"/>
                  <a:gd name="T28" fmla="*/ 45 w 390"/>
                  <a:gd name="T29" fmla="*/ 334 h 538"/>
                  <a:gd name="T30" fmla="*/ 90 w 390"/>
                  <a:gd name="T31" fmla="*/ 393 h 538"/>
                  <a:gd name="T32" fmla="*/ 132 w 390"/>
                  <a:gd name="T33" fmla="*/ 455 h 538"/>
                  <a:gd name="T34" fmla="*/ 141 w 390"/>
                  <a:gd name="T35" fmla="*/ 468 h 538"/>
                  <a:gd name="T36" fmla="*/ 153 w 390"/>
                  <a:gd name="T37" fmla="*/ 485 h 538"/>
                  <a:gd name="T38" fmla="*/ 169 w 390"/>
                  <a:gd name="T39" fmla="*/ 500 h 538"/>
                  <a:gd name="T40" fmla="*/ 188 w 390"/>
                  <a:gd name="T41" fmla="*/ 514 h 538"/>
                  <a:gd name="T42" fmla="*/ 209 w 390"/>
                  <a:gd name="T43" fmla="*/ 526 h 538"/>
                  <a:gd name="T44" fmla="*/ 228 w 390"/>
                  <a:gd name="T45" fmla="*/ 535 h 538"/>
                  <a:gd name="T46" fmla="*/ 246 w 390"/>
                  <a:gd name="T47" fmla="*/ 538 h 538"/>
                  <a:gd name="T48" fmla="*/ 259 w 390"/>
                  <a:gd name="T49" fmla="*/ 534 h 538"/>
                  <a:gd name="T50" fmla="*/ 264 w 390"/>
                  <a:gd name="T51" fmla="*/ 530 h 538"/>
                  <a:gd name="T52" fmla="*/ 267 w 390"/>
                  <a:gd name="T53" fmla="*/ 523 h 538"/>
                  <a:gd name="T54" fmla="*/ 271 w 390"/>
                  <a:gd name="T55" fmla="*/ 509 h 538"/>
                  <a:gd name="T56" fmla="*/ 284 w 390"/>
                  <a:gd name="T57" fmla="*/ 482 h 538"/>
                  <a:gd name="T58" fmla="*/ 302 w 390"/>
                  <a:gd name="T59" fmla="*/ 457 h 538"/>
                  <a:gd name="T60" fmla="*/ 326 w 390"/>
                  <a:gd name="T61" fmla="*/ 435 h 538"/>
                  <a:gd name="T62" fmla="*/ 340 w 390"/>
                  <a:gd name="T63" fmla="*/ 425 h 538"/>
                  <a:gd name="T64" fmla="*/ 366 w 390"/>
                  <a:gd name="T65" fmla="*/ 405 h 538"/>
                  <a:gd name="T66" fmla="*/ 382 w 390"/>
                  <a:gd name="T67" fmla="*/ 387 h 538"/>
                  <a:gd name="T68" fmla="*/ 390 w 390"/>
                  <a:gd name="T69" fmla="*/ 367 h 538"/>
                  <a:gd name="T70" fmla="*/ 389 w 390"/>
                  <a:gd name="T71" fmla="*/ 342 h 538"/>
                  <a:gd name="T72" fmla="*/ 387 w 390"/>
                  <a:gd name="T73" fmla="*/ 335 h 538"/>
                  <a:gd name="T74" fmla="*/ 376 w 390"/>
                  <a:gd name="T75" fmla="*/ 303 h 538"/>
                  <a:gd name="T76" fmla="*/ 353 w 390"/>
                  <a:gd name="T77" fmla="*/ 249 h 538"/>
                  <a:gd name="T78" fmla="*/ 321 w 390"/>
                  <a:gd name="T79" fmla="*/ 173 h 538"/>
                  <a:gd name="T80" fmla="*/ 315 w 390"/>
                  <a:gd name="T81" fmla="*/ 157 h 538"/>
                  <a:gd name="T82" fmla="*/ 298 w 390"/>
                  <a:gd name="T83" fmla="*/ 86 h 538"/>
                  <a:gd name="T84" fmla="*/ 289 w 390"/>
                  <a:gd name="T85" fmla="*/ 58 h 538"/>
                  <a:gd name="T86" fmla="*/ 286 w 390"/>
                  <a:gd name="T87" fmla="*/ 52 h 538"/>
                  <a:gd name="T88" fmla="*/ 283 w 390"/>
                  <a:gd name="T89" fmla="*/ 54 h 538"/>
                  <a:gd name="T90" fmla="*/ 277 w 390"/>
                  <a:gd name="T91" fmla="*/ 72 h 538"/>
                  <a:gd name="T92" fmla="*/ 265 w 390"/>
                  <a:gd name="T93" fmla="*/ 104 h 538"/>
                  <a:gd name="T94" fmla="*/ 259 w 390"/>
                  <a:gd name="T95" fmla="*/ 112 h 538"/>
                  <a:gd name="T96" fmla="*/ 254 w 390"/>
                  <a:gd name="T97" fmla="*/ 112 h 538"/>
                  <a:gd name="T98" fmla="*/ 250 w 390"/>
                  <a:gd name="T99" fmla="*/ 110 h 538"/>
                  <a:gd name="T100" fmla="*/ 235 w 390"/>
                  <a:gd name="T101" fmla="*/ 99 h 538"/>
                  <a:gd name="T102" fmla="*/ 214 w 390"/>
                  <a:gd name="T103" fmla="*/ 88 h 538"/>
                  <a:gd name="T104" fmla="*/ 165 w 390"/>
                  <a:gd name="T105" fmla="*/ 65 h 538"/>
                  <a:gd name="T106" fmla="*/ 154 w 390"/>
                  <a:gd name="T107" fmla="*/ 59 h 538"/>
                  <a:gd name="T108" fmla="*/ 138 w 390"/>
                  <a:gd name="T109" fmla="*/ 45 h 538"/>
                  <a:gd name="T110" fmla="*/ 124 w 390"/>
                  <a:gd name="T111" fmla="*/ 24 h 538"/>
                  <a:gd name="T112" fmla="*/ 119 w 390"/>
                  <a:gd name="T113" fmla="*/ 16 h 538"/>
                  <a:gd name="T114" fmla="*/ 106 w 390"/>
                  <a:gd name="T115" fmla="*/ 4 h 538"/>
                  <a:gd name="T116" fmla="*/ 98 w 390"/>
                  <a:gd name="T117" fmla="*/ 0 h 538"/>
                  <a:gd name="T118" fmla="*/ 95 w 390"/>
                  <a:gd name="T119" fmla="*/ 0 h 53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90" h="538">
                    <a:moveTo>
                      <a:pt x="95" y="0"/>
                    </a:moveTo>
                    <a:lnTo>
                      <a:pt x="95" y="0"/>
                    </a:lnTo>
                    <a:lnTo>
                      <a:pt x="93" y="0"/>
                    </a:lnTo>
                    <a:lnTo>
                      <a:pt x="86" y="1"/>
                    </a:lnTo>
                    <a:lnTo>
                      <a:pt x="75" y="4"/>
                    </a:lnTo>
                    <a:lnTo>
                      <a:pt x="69" y="6"/>
                    </a:lnTo>
                    <a:lnTo>
                      <a:pt x="63" y="10"/>
                    </a:lnTo>
                    <a:lnTo>
                      <a:pt x="57" y="14"/>
                    </a:lnTo>
                    <a:lnTo>
                      <a:pt x="50" y="19"/>
                    </a:lnTo>
                    <a:lnTo>
                      <a:pt x="44" y="26"/>
                    </a:lnTo>
                    <a:lnTo>
                      <a:pt x="38" y="35"/>
                    </a:lnTo>
                    <a:lnTo>
                      <a:pt x="32" y="44"/>
                    </a:lnTo>
                    <a:lnTo>
                      <a:pt x="26" y="55"/>
                    </a:lnTo>
                    <a:lnTo>
                      <a:pt x="21" y="67"/>
                    </a:lnTo>
                    <a:lnTo>
                      <a:pt x="17" y="81"/>
                    </a:lnTo>
                    <a:lnTo>
                      <a:pt x="11" y="110"/>
                    </a:lnTo>
                    <a:lnTo>
                      <a:pt x="5" y="141"/>
                    </a:lnTo>
                    <a:lnTo>
                      <a:pt x="3" y="157"/>
                    </a:lnTo>
                    <a:lnTo>
                      <a:pt x="1" y="172"/>
                    </a:lnTo>
                    <a:lnTo>
                      <a:pt x="0" y="188"/>
                    </a:lnTo>
                    <a:lnTo>
                      <a:pt x="0" y="205"/>
                    </a:lnTo>
                    <a:lnTo>
                      <a:pt x="1" y="221"/>
                    </a:lnTo>
                    <a:lnTo>
                      <a:pt x="3" y="237"/>
                    </a:lnTo>
                    <a:lnTo>
                      <a:pt x="6" y="254"/>
                    </a:lnTo>
                    <a:lnTo>
                      <a:pt x="10" y="270"/>
                    </a:lnTo>
                    <a:lnTo>
                      <a:pt x="16" y="286"/>
                    </a:lnTo>
                    <a:lnTo>
                      <a:pt x="24" y="302"/>
                    </a:lnTo>
                    <a:lnTo>
                      <a:pt x="34" y="318"/>
                    </a:lnTo>
                    <a:lnTo>
                      <a:pt x="45" y="334"/>
                    </a:lnTo>
                    <a:lnTo>
                      <a:pt x="90" y="393"/>
                    </a:lnTo>
                    <a:lnTo>
                      <a:pt x="117" y="432"/>
                    </a:lnTo>
                    <a:lnTo>
                      <a:pt x="132" y="455"/>
                    </a:lnTo>
                    <a:lnTo>
                      <a:pt x="141" y="468"/>
                    </a:lnTo>
                    <a:lnTo>
                      <a:pt x="146" y="477"/>
                    </a:lnTo>
                    <a:lnTo>
                      <a:pt x="153" y="485"/>
                    </a:lnTo>
                    <a:lnTo>
                      <a:pt x="160" y="493"/>
                    </a:lnTo>
                    <a:lnTo>
                      <a:pt x="169" y="500"/>
                    </a:lnTo>
                    <a:lnTo>
                      <a:pt x="178" y="507"/>
                    </a:lnTo>
                    <a:lnTo>
                      <a:pt x="188" y="514"/>
                    </a:lnTo>
                    <a:lnTo>
                      <a:pt x="199" y="520"/>
                    </a:lnTo>
                    <a:lnTo>
                      <a:pt x="209" y="526"/>
                    </a:lnTo>
                    <a:lnTo>
                      <a:pt x="219" y="531"/>
                    </a:lnTo>
                    <a:lnTo>
                      <a:pt x="228" y="535"/>
                    </a:lnTo>
                    <a:lnTo>
                      <a:pt x="237" y="537"/>
                    </a:lnTo>
                    <a:lnTo>
                      <a:pt x="246" y="538"/>
                    </a:lnTo>
                    <a:lnTo>
                      <a:pt x="254" y="537"/>
                    </a:lnTo>
                    <a:lnTo>
                      <a:pt x="259" y="534"/>
                    </a:lnTo>
                    <a:lnTo>
                      <a:pt x="262" y="532"/>
                    </a:lnTo>
                    <a:lnTo>
                      <a:pt x="264" y="530"/>
                    </a:lnTo>
                    <a:lnTo>
                      <a:pt x="265" y="526"/>
                    </a:lnTo>
                    <a:lnTo>
                      <a:pt x="267" y="523"/>
                    </a:lnTo>
                    <a:lnTo>
                      <a:pt x="271" y="509"/>
                    </a:lnTo>
                    <a:lnTo>
                      <a:pt x="277" y="495"/>
                    </a:lnTo>
                    <a:lnTo>
                      <a:pt x="284" y="482"/>
                    </a:lnTo>
                    <a:lnTo>
                      <a:pt x="292" y="469"/>
                    </a:lnTo>
                    <a:lnTo>
                      <a:pt x="302" y="457"/>
                    </a:lnTo>
                    <a:lnTo>
                      <a:pt x="314" y="446"/>
                    </a:lnTo>
                    <a:lnTo>
                      <a:pt x="326" y="435"/>
                    </a:lnTo>
                    <a:lnTo>
                      <a:pt x="340" y="425"/>
                    </a:lnTo>
                    <a:lnTo>
                      <a:pt x="354" y="414"/>
                    </a:lnTo>
                    <a:lnTo>
                      <a:pt x="366" y="405"/>
                    </a:lnTo>
                    <a:lnTo>
                      <a:pt x="375" y="396"/>
                    </a:lnTo>
                    <a:lnTo>
                      <a:pt x="382" y="387"/>
                    </a:lnTo>
                    <a:lnTo>
                      <a:pt x="387" y="377"/>
                    </a:lnTo>
                    <a:lnTo>
                      <a:pt x="390" y="367"/>
                    </a:lnTo>
                    <a:lnTo>
                      <a:pt x="390" y="355"/>
                    </a:lnTo>
                    <a:lnTo>
                      <a:pt x="389" y="342"/>
                    </a:lnTo>
                    <a:lnTo>
                      <a:pt x="387" y="335"/>
                    </a:lnTo>
                    <a:lnTo>
                      <a:pt x="384" y="326"/>
                    </a:lnTo>
                    <a:lnTo>
                      <a:pt x="376" y="303"/>
                    </a:lnTo>
                    <a:lnTo>
                      <a:pt x="364" y="277"/>
                    </a:lnTo>
                    <a:lnTo>
                      <a:pt x="353" y="249"/>
                    </a:lnTo>
                    <a:lnTo>
                      <a:pt x="330" y="196"/>
                    </a:lnTo>
                    <a:lnTo>
                      <a:pt x="321" y="173"/>
                    </a:lnTo>
                    <a:lnTo>
                      <a:pt x="315" y="157"/>
                    </a:lnTo>
                    <a:lnTo>
                      <a:pt x="306" y="124"/>
                    </a:lnTo>
                    <a:lnTo>
                      <a:pt x="298" y="86"/>
                    </a:lnTo>
                    <a:lnTo>
                      <a:pt x="293" y="70"/>
                    </a:lnTo>
                    <a:lnTo>
                      <a:pt x="289" y="58"/>
                    </a:lnTo>
                    <a:lnTo>
                      <a:pt x="288" y="54"/>
                    </a:lnTo>
                    <a:lnTo>
                      <a:pt x="286" y="52"/>
                    </a:lnTo>
                    <a:lnTo>
                      <a:pt x="284" y="52"/>
                    </a:lnTo>
                    <a:lnTo>
                      <a:pt x="283" y="54"/>
                    </a:lnTo>
                    <a:lnTo>
                      <a:pt x="277" y="72"/>
                    </a:lnTo>
                    <a:lnTo>
                      <a:pt x="269" y="95"/>
                    </a:lnTo>
                    <a:lnTo>
                      <a:pt x="265" y="104"/>
                    </a:lnTo>
                    <a:lnTo>
                      <a:pt x="261" y="110"/>
                    </a:lnTo>
                    <a:lnTo>
                      <a:pt x="259" y="112"/>
                    </a:lnTo>
                    <a:lnTo>
                      <a:pt x="256" y="112"/>
                    </a:lnTo>
                    <a:lnTo>
                      <a:pt x="254" y="112"/>
                    </a:lnTo>
                    <a:lnTo>
                      <a:pt x="250" y="110"/>
                    </a:lnTo>
                    <a:lnTo>
                      <a:pt x="244" y="104"/>
                    </a:lnTo>
                    <a:lnTo>
                      <a:pt x="235" y="99"/>
                    </a:lnTo>
                    <a:lnTo>
                      <a:pt x="225" y="93"/>
                    </a:lnTo>
                    <a:lnTo>
                      <a:pt x="214" y="88"/>
                    </a:lnTo>
                    <a:lnTo>
                      <a:pt x="189" y="76"/>
                    </a:lnTo>
                    <a:lnTo>
                      <a:pt x="165" y="65"/>
                    </a:lnTo>
                    <a:lnTo>
                      <a:pt x="154" y="59"/>
                    </a:lnTo>
                    <a:lnTo>
                      <a:pt x="146" y="52"/>
                    </a:lnTo>
                    <a:lnTo>
                      <a:pt x="138" y="45"/>
                    </a:lnTo>
                    <a:lnTo>
                      <a:pt x="132" y="38"/>
                    </a:lnTo>
                    <a:lnTo>
                      <a:pt x="124" y="24"/>
                    </a:lnTo>
                    <a:lnTo>
                      <a:pt x="119" y="16"/>
                    </a:lnTo>
                    <a:lnTo>
                      <a:pt x="113" y="9"/>
                    </a:lnTo>
                    <a:lnTo>
                      <a:pt x="106" y="4"/>
                    </a:lnTo>
                    <a:lnTo>
                      <a:pt x="100" y="1"/>
                    </a:lnTo>
                    <a:lnTo>
                      <a:pt x="98" y="0"/>
                    </a:lnTo>
                    <a:lnTo>
                      <a:pt x="95" y="0"/>
                    </a:lnTo>
                    <a:close/>
                  </a:path>
                </a:pathLst>
              </a:custGeom>
              <a:solidFill>
                <a:srgbClr val="969FC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5" name="Freeform 292">
                <a:extLst>
                  <a:ext uri="{FF2B5EF4-FFF2-40B4-BE49-F238E27FC236}">
                    <a16:creationId xmlns:a16="http://schemas.microsoft.com/office/drawing/2014/main" id="{587C7CA8-9618-4069-AE91-45CC7A9EFC29}"/>
                  </a:ext>
                </a:extLst>
              </p:cNvPr>
              <p:cNvSpPr>
                <a:spLocks/>
              </p:cNvSpPr>
              <p:nvPr/>
            </p:nvSpPr>
            <p:spPr bwMode="auto">
              <a:xfrm>
                <a:off x="3600" y="1388"/>
                <a:ext cx="385" cy="532"/>
              </a:xfrm>
              <a:custGeom>
                <a:avLst/>
                <a:gdLst>
                  <a:gd name="T0" fmla="*/ 94 w 385"/>
                  <a:gd name="T1" fmla="*/ 0 h 532"/>
                  <a:gd name="T2" fmla="*/ 84 w 385"/>
                  <a:gd name="T3" fmla="*/ 1 h 532"/>
                  <a:gd name="T4" fmla="*/ 68 w 385"/>
                  <a:gd name="T5" fmla="*/ 6 h 532"/>
                  <a:gd name="T6" fmla="*/ 56 w 385"/>
                  <a:gd name="T7" fmla="*/ 14 h 532"/>
                  <a:gd name="T8" fmla="*/ 43 w 385"/>
                  <a:gd name="T9" fmla="*/ 26 h 532"/>
                  <a:gd name="T10" fmla="*/ 31 w 385"/>
                  <a:gd name="T11" fmla="*/ 43 h 532"/>
                  <a:gd name="T12" fmla="*/ 20 w 385"/>
                  <a:gd name="T13" fmla="*/ 66 h 532"/>
                  <a:gd name="T14" fmla="*/ 16 w 385"/>
                  <a:gd name="T15" fmla="*/ 82 h 532"/>
                  <a:gd name="T16" fmla="*/ 4 w 385"/>
                  <a:gd name="T17" fmla="*/ 140 h 532"/>
                  <a:gd name="T18" fmla="*/ 1 w 385"/>
                  <a:gd name="T19" fmla="*/ 171 h 532"/>
                  <a:gd name="T20" fmla="*/ 0 w 385"/>
                  <a:gd name="T21" fmla="*/ 203 h 532"/>
                  <a:gd name="T22" fmla="*/ 3 w 385"/>
                  <a:gd name="T23" fmla="*/ 235 h 532"/>
                  <a:gd name="T24" fmla="*/ 10 w 385"/>
                  <a:gd name="T25" fmla="*/ 267 h 532"/>
                  <a:gd name="T26" fmla="*/ 23 w 385"/>
                  <a:gd name="T27" fmla="*/ 299 h 532"/>
                  <a:gd name="T28" fmla="*/ 44 w 385"/>
                  <a:gd name="T29" fmla="*/ 330 h 532"/>
                  <a:gd name="T30" fmla="*/ 89 w 385"/>
                  <a:gd name="T31" fmla="*/ 389 h 532"/>
                  <a:gd name="T32" fmla="*/ 131 w 385"/>
                  <a:gd name="T33" fmla="*/ 450 h 532"/>
                  <a:gd name="T34" fmla="*/ 139 w 385"/>
                  <a:gd name="T35" fmla="*/ 463 h 532"/>
                  <a:gd name="T36" fmla="*/ 151 w 385"/>
                  <a:gd name="T37" fmla="*/ 479 h 532"/>
                  <a:gd name="T38" fmla="*/ 167 w 385"/>
                  <a:gd name="T39" fmla="*/ 495 h 532"/>
                  <a:gd name="T40" fmla="*/ 186 w 385"/>
                  <a:gd name="T41" fmla="*/ 509 h 532"/>
                  <a:gd name="T42" fmla="*/ 206 w 385"/>
                  <a:gd name="T43" fmla="*/ 520 h 532"/>
                  <a:gd name="T44" fmla="*/ 226 w 385"/>
                  <a:gd name="T45" fmla="*/ 529 h 532"/>
                  <a:gd name="T46" fmla="*/ 242 w 385"/>
                  <a:gd name="T47" fmla="*/ 532 h 532"/>
                  <a:gd name="T48" fmla="*/ 256 w 385"/>
                  <a:gd name="T49" fmla="*/ 529 h 532"/>
                  <a:gd name="T50" fmla="*/ 261 w 385"/>
                  <a:gd name="T51" fmla="*/ 523 h 532"/>
                  <a:gd name="T52" fmla="*/ 263 w 385"/>
                  <a:gd name="T53" fmla="*/ 517 h 532"/>
                  <a:gd name="T54" fmla="*/ 268 w 385"/>
                  <a:gd name="T55" fmla="*/ 503 h 532"/>
                  <a:gd name="T56" fmla="*/ 280 w 385"/>
                  <a:gd name="T57" fmla="*/ 477 h 532"/>
                  <a:gd name="T58" fmla="*/ 298 w 385"/>
                  <a:gd name="T59" fmla="*/ 453 h 532"/>
                  <a:gd name="T60" fmla="*/ 323 w 385"/>
                  <a:gd name="T61" fmla="*/ 431 h 532"/>
                  <a:gd name="T62" fmla="*/ 336 w 385"/>
                  <a:gd name="T63" fmla="*/ 421 h 532"/>
                  <a:gd name="T64" fmla="*/ 361 w 385"/>
                  <a:gd name="T65" fmla="*/ 401 h 532"/>
                  <a:gd name="T66" fmla="*/ 377 w 385"/>
                  <a:gd name="T67" fmla="*/ 383 h 532"/>
                  <a:gd name="T68" fmla="*/ 385 w 385"/>
                  <a:gd name="T69" fmla="*/ 363 h 532"/>
                  <a:gd name="T70" fmla="*/ 384 w 385"/>
                  <a:gd name="T71" fmla="*/ 339 h 532"/>
                  <a:gd name="T72" fmla="*/ 380 w 385"/>
                  <a:gd name="T73" fmla="*/ 322 h 532"/>
                  <a:gd name="T74" fmla="*/ 349 w 385"/>
                  <a:gd name="T75" fmla="*/ 246 h 532"/>
                  <a:gd name="T76" fmla="*/ 318 w 385"/>
                  <a:gd name="T77" fmla="*/ 172 h 532"/>
                  <a:gd name="T78" fmla="*/ 312 w 385"/>
                  <a:gd name="T79" fmla="*/ 156 h 532"/>
                  <a:gd name="T80" fmla="*/ 295 w 385"/>
                  <a:gd name="T81" fmla="*/ 85 h 532"/>
                  <a:gd name="T82" fmla="*/ 287 w 385"/>
                  <a:gd name="T83" fmla="*/ 57 h 532"/>
                  <a:gd name="T84" fmla="*/ 284 w 385"/>
                  <a:gd name="T85" fmla="*/ 52 h 532"/>
                  <a:gd name="T86" fmla="*/ 281 w 385"/>
                  <a:gd name="T87" fmla="*/ 54 h 532"/>
                  <a:gd name="T88" fmla="*/ 275 w 385"/>
                  <a:gd name="T89" fmla="*/ 71 h 532"/>
                  <a:gd name="T90" fmla="*/ 263 w 385"/>
                  <a:gd name="T91" fmla="*/ 103 h 532"/>
                  <a:gd name="T92" fmla="*/ 257 w 385"/>
                  <a:gd name="T93" fmla="*/ 111 h 532"/>
                  <a:gd name="T94" fmla="*/ 252 w 385"/>
                  <a:gd name="T95" fmla="*/ 111 h 532"/>
                  <a:gd name="T96" fmla="*/ 248 w 385"/>
                  <a:gd name="T97" fmla="*/ 109 h 532"/>
                  <a:gd name="T98" fmla="*/ 233 w 385"/>
                  <a:gd name="T99" fmla="*/ 98 h 532"/>
                  <a:gd name="T100" fmla="*/ 212 w 385"/>
                  <a:gd name="T101" fmla="*/ 88 h 532"/>
                  <a:gd name="T102" fmla="*/ 163 w 385"/>
                  <a:gd name="T103" fmla="*/ 65 h 532"/>
                  <a:gd name="T104" fmla="*/ 152 w 385"/>
                  <a:gd name="T105" fmla="*/ 59 h 532"/>
                  <a:gd name="T106" fmla="*/ 136 w 385"/>
                  <a:gd name="T107" fmla="*/ 45 h 532"/>
                  <a:gd name="T108" fmla="*/ 122 w 385"/>
                  <a:gd name="T109" fmla="*/ 24 h 532"/>
                  <a:gd name="T110" fmla="*/ 117 w 385"/>
                  <a:gd name="T111" fmla="*/ 16 h 532"/>
                  <a:gd name="T112" fmla="*/ 104 w 385"/>
                  <a:gd name="T113" fmla="*/ 4 h 532"/>
                  <a:gd name="T114" fmla="*/ 96 w 385"/>
                  <a:gd name="T115" fmla="*/ 0 h 532"/>
                  <a:gd name="T116" fmla="*/ 94 w 385"/>
                  <a:gd name="T117" fmla="*/ 0 h 53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85" h="532">
                    <a:moveTo>
                      <a:pt x="94" y="0"/>
                    </a:moveTo>
                    <a:lnTo>
                      <a:pt x="94" y="0"/>
                    </a:lnTo>
                    <a:lnTo>
                      <a:pt x="91" y="0"/>
                    </a:lnTo>
                    <a:lnTo>
                      <a:pt x="84" y="1"/>
                    </a:lnTo>
                    <a:lnTo>
                      <a:pt x="74" y="4"/>
                    </a:lnTo>
                    <a:lnTo>
                      <a:pt x="68" y="6"/>
                    </a:lnTo>
                    <a:lnTo>
                      <a:pt x="62" y="9"/>
                    </a:lnTo>
                    <a:lnTo>
                      <a:pt x="56" y="14"/>
                    </a:lnTo>
                    <a:lnTo>
                      <a:pt x="49" y="19"/>
                    </a:lnTo>
                    <a:lnTo>
                      <a:pt x="43" y="26"/>
                    </a:lnTo>
                    <a:lnTo>
                      <a:pt x="37" y="34"/>
                    </a:lnTo>
                    <a:lnTo>
                      <a:pt x="31" y="43"/>
                    </a:lnTo>
                    <a:lnTo>
                      <a:pt x="25" y="54"/>
                    </a:lnTo>
                    <a:lnTo>
                      <a:pt x="20" y="66"/>
                    </a:lnTo>
                    <a:lnTo>
                      <a:pt x="16" y="82"/>
                    </a:lnTo>
                    <a:lnTo>
                      <a:pt x="10" y="110"/>
                    </a:lnTo>
                    <a:lnTo>
                      <a:pt x="4" y="140"/>
                    </a:lnTo>
                    <a:lnTo>
                      <a:pt x="2" y="155"/>
                    </a:lnTo>
                    <a:lnTo>
                      <a:pt x="1" y="171"/>
                    </a:lnTo>
                    <a:lnTo>
                      <a:pt x="0" y="186"/>
                    </a:lnTo>
                    <a:lnTo>
                      <a:pt x="0" y="203"/>
                    </a:lnTo>
                    <a:lnTo>
                      <a:pt x="1" y="219"/>
                    </a:lnTo>
                    <a:lnTo>
                      <a:pt x="3" y="235"/>
                    </a:lnTo>
                    <a:lnTo>
                      <a:pt x="6" y="251"/>
                    </a:lnTo>
                    <a:lnTo>
                      <a:pt x="10" y="267"/>
                    </a:lnTo>
                    <a:lnTo>
                      <a:pt x="16" y="283"/>
                    </a:lnTo>
                    <a:lnTo>
                      <a:pt x="23" y="299"/>
                    </a:lnTo>
                    <a:lnTo>
                      <a:pt x="33" y="315"/>
                    </a:lnTo>
                    <a:lnTo>
                      <a:pt x="44" y="330"/>
                    </a:lnTo>
                    <a:lnTo>
                      <a:pt x="89" y="389"/>
                    </a:lnTo>
                    <a:lnTo>
                      <a:pt x="116" y="428"/>
                    </a:lnTo>
                    <a:lnTo>
                      <a:pt x="131" y="450"/>
                    </a:lnTo>
                    <a:lnTo>
                      <a:pt x="139" y="463"/>
                    </a:lnTo>
                    <a:lnTo>
                      <a:pt x="144" y="472"/>
                    </a:lnTo>
                    <a:lnTo>
                      <a:pt x="151" y="479"/>
                    </a:lnTo>
                    <a:lnTo>
                      <a:pt x="158" y="487"/>
                    </a:lnTo>
                    <a:lnTo>
                      <a:pt x="167" y="495"/>
                    </a:lnTo>
                    <a:lnTo>
                      <a:pt x="176" y="502"/>
                    </a:lnTo>
                    <a:lnTo>
                      <a:pt x="186" y="509"/>
                    </a:lnTo>
                    <a:lnTo>
                      <a:pt x="197" y="515"/>
                    </a:lnTo>
                    <a:lnTo>
                      <a:pt x="206" y="520"/>
                    </a:lnTo>
                    <a:lnTo>
                      <a:pt x="216" y="524"/>
                    </a:lnTo>
                    <a:lnTo>
                      <a:pt x="226" y="529"/>
                    </a:lnTo>
                    <a:lnTo>
                      <a:pt x="234" y="531"/>
                    </a:lnTo>
                    <a:lnTo>
                      <a:pt x="242" y="532"/>
                    </a:lnTo>
                    <a:lnTo>
                      <a:pt x="249" y="531"/>
                    </a:lnTo>
                    <a:lnTo>
                      <a:pt x="256" y="529"/>
                    </a:lnTo>
                    <a:lnTo>
                      <a:pt x="259" y="527"/>
                    </a:lnTo>
                    <a:lnTo>
                      <a:pt x="261" y="523"/>
                    </a:lnTo>
                    <a:lnTo>
                      <a:pt x="262" y="520"/>
                    </a:lnTo>
                    <a:lnTo>
                      <a:pt x="263" y="517"/>
                    </a:lnTo>
                    <a:lnTo>
                      <a:pt x="268" y="503"/>
                    </a:lnTo>
                    <a:lnTo>
                      <a:pt x="273" y="490"/>
                    </a:lnTo>
                    <a:lnTo>
                      <a:pt x="280" y="477"/>
                    </a:lnTo>
                    <a:lnTo>
                      <a:pt x="289" y="464"/>
                    </a:lnTo>
                    <a:lnTo>
                      <a:pt x="298" y="453"/>
                    </a:lnTo>
                    <a:lnTo>
                      <a:pt x="310" y="442"/>
                    </a:lnTo>
                    <a:lnTo>
                      <a:pt x="323" y="431"/>
                    </a:lnTo>
                    <a:lnTo>
                      <a:pt x="336" y="421"/>
                    </a:lnTo>
                    <a:lnTo>
                      <a:pt x="349" y="410"/>
                    </a:lnTo>
                    <a:lnTo>
                      <a:pt x="361" y="401"/>
                    </a:lnTo>
                    <a:lnTo>
                      <a:pt x="371" y="392"/>
                    </a:lnTo>
                    <a:lnTo>
                      <a:pt x="377" y="383"/>
                    </a:lnTo>
                    <a:lnTo>
                      <a:pt x="382" y="374"/>
                    </a:lnTo>
                    <a:lnTo>
                      <a:pt x="385" y="363"/>
                    </a:lnTo>
                    <a:lnTo>
                      <a:pt x="385" y="351"/>
                    </a:lnTo>
                    <a:lnTo>
                      <a:pt x="384" y="339"/>
                    </a:lnTo>
                    <a:lnTo>
                      <a:pt x="380" y="322"/>
                    </a:lnTo>
                    <a:lnTo>
                      <a:pt x="372" y="300"/>
                    </a:lnTo>
                    <a:lnTo>
                      <a:pt x="349" y="246"/>
                    </a:lnTo>
                    <a:lnTo>
                      <a:pt x="326" y="194"/>
                    </a:lnTo>
                    <a:lnTo>
                      <a:pt x="318" y="172"/>
                    </a:lnTo>
                    <a:lnTo>
                      <a:pt x="312" y="156"/>
                    </a:lnTo>
                    <a:lnTo>
                      <a:pt x="303" y="122"/>
                    </a:lnTo>
                    <a:lnTo>
                      <a:pt x="295" y="85"/>
                    </a:lnTo>
                    <a:lnTo>
                      <a:pt x="291" y="69"/>
                    </a:lnTo>
                    <a:lnTo>
                      <a:pt x="287" y="57"/>
                    </a:lnTo>
                    <a:lnTo>
                      <a:pt x="286" y="54"/>
                    </a:lnTo>
                    <a:lnTo>
                      <a:pt x="284" y="52"/>
                    </a:lnTo>
                    <a:lnTo>
                      <a:pt x="282" y="52"/>
                    </a:lnTo>
                    <a:lnTo>
                      <a:pt x="281" y="54"/>
                    </a:lnTo>
                    <a:lnTo>
                      <a:pt x="275" y="71"/>
                    </a:lnTo>
                    <a:lnTo>
                      <a:pt x="267" y="94"/>
                    </a:lnTo>
                    <a:lnTo>
                      <a:pt x="263" y="103"/>
                    </a:lnTo>
                    <a:lnTo>
                      <a:pt x="259" y="109"/>
                    </a:lnTo>
                    <a:lnTo>
                      <a:pt x="257" y="111"/>
                    </a:lnTo>
                    <a:lnTo>
                      <a:pt x="254" y="112"/>
                    </a:lnTo>
                    <a:lnTo>
                      <a:pt x="252" y="111"/>
                    </a:lnTo>
                    <a:lnTo>
                      <a:pt x="248" y="109"/>
                    </a:lnTo>
                    <a:lnTo>
                      <a:pt x="242" y="104"/>
                    </a:lnTo>
                    <a:lnTo>
                      <a:pt x="233" y="98"/>
                    </a:lnTo>
                    <a:lnTo>
                      <a:pt x="223" y="93"/>
                    </a:lnTo>
                    <a:lnTo>
                      <a:pt x="212" y="88"/>
                    </a:lnTo>
                    <a:lnTo>
                      <a:pt x="186" y="76"/>
                    </a:lnTo>
                    <a:lnTo>
                      <a:pt x="163" y="65"/>
                    </a:lnTo>
                    <a:lnTo>
                      <a:pt x="152" y="59"/>
                    </a:lnTo>
                    <a:lnTo>
                      <a:pt x="144" y="52"/>
                    </a:lnTo>
                    <a:lnTo>
                      <a:pt x="136" y="45"/>
                    </a:lnTo>
                    <a:lnTo>
                      <a:pt x="130" y="38"/>
                    </a:lnTo>
                    <a:lnTo>
                      <a:pt x="122" y="24"/>
                    </a:lnTo>
                    <a:lnTo>
                      <a:pt x="117" y="16"/>
                    </a:lnTo>
                    <a:lnTo>
                      <a:pt x="111" y="10"/>
                    </a:lnTo>
                    <a:lnTo>
                      <a:pt x="104" y="4"/>
                    </a:lnTo>
                    <a:lnTo>
                      <a:pt x="98" y="1"/>
                    </a:lnTo>
                    <a:lnTo>
                      <a:pt x="96" y="0"/>
                    </a:lnTo>
                    <a:lnTo>
                      <a:pt x="94" y="0"/>
                    </a:lnTo>
                    <a:close/>
                  </a:path>
                </a:pathLst>
              </a:custGeom>
              <a:solidFill>
                <a:srgbClr val="8A94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6" name="Freeform 293">
                <a:extLst>
                  <a:ext uri="{FF2B5EF4-FFF2-40B4-BE49-F238E27FC236}">
                    <a16:creationId xmlns:a16="http://schemas.microsoft.com/office/drawing/2014/main" id="{618359CD-B5C3-4C4B-97D5-6B8FED061C2F}"/>
                  </a:ext>
                </a:extLst>
              </p:cNvPr>
              <p:cNvSpPr>
                <a:spLocks/>
              </p:cNvSpPr>
              <p:nvPr/>
            </p:nvSpPr>
            <p:spPr bwMode="auto">
              <a:xfrm>
                <a:off x="3602" y="1390"/>
                <a:ext cx="381" cy="526"/>
              </a:xfrm>
              <a:custGeom>
                <a:avLst/>
                <a:gdLst>
                  <a:gd name="T0" fmla="*/ 92 w 381"/>
                  <a:gd name="T1" fmla="*/ 0 h 526"/>
                  <a:gd name="T2" fmla="*/ 83 w 381"/>
                  <a:gd name="T3" fmla="*/ 1 h 526"/>
                  <a:gd name="T4" fmla="*/ 66 w 381"/>
                  <a:gd name="T5" fmla="*/ 6 h 526"/>
                  <a:gd name="T6" fmla="*/ 54 w 381"/>
                  <a:gd name="T7" fmla="*/ 13 h 526"/>
                  <a:gd name="T8" fmla="*/ 42 w 381"/>
                  <a:gd name="T9" fmla="*/ 26 h 526"/>
                  <a:gd name="T10" fmla="*/ 30 w 381"/>
                  <a:gd name="T11" fmla="*/ 43 h 526"/>
                  <a:gd name="T12" fmla="*/ 19 w 381"/>
                  <a:gd name="T13" fmla="*/ 66 h 526"/>
                  <a:gd name="T14" fmla="*/ 15 w 381"/>
                  <a:gd name="T15" fmla="*/ 81 h 526"/>
                  <a:gd name="T16" fmla="*/ 4 w 381"/>
                  <a:gd name="T17" fmla="*/ 139 h 526"/>
                  <a:gd name="T18" fmla="*/ 0 w 381"/>
                  <a:gd name="T19" fmla="*/ 169 h 526"/>
                  <a:gd name="T20" fmla="*/ 0 w 381"/>
                  <a:gd name="T21" fmla="*/ 201 h 526"/>
                  <a:gd name="T22" fmla="*/ 2 w 381"/>
                  <a:gd name="T23" fmla="*/ 232 h 526"/>
                  <a:gd name="T24" fmla="*/ 10 w 381"/>
                  <a:gd name="T25" fmla="*/ 265 h 526"/>
                  <a:gd name="T26" fmla="*/ 23 w 381"/>
                  <a:gd name="T27" fmla="*/ 296 h 526"/>
                  <a:gd name="T28" fmla="*/ 43 w 381"/>
                  <a:gd name="T29" fmla="*/ 327 h 526"/>
                  <a:gd name="T30" fmla="*/ 88 w 381"/>
                  <a:gd name="T31" fmla="*/ 385 h 526"/>
                  <a:gd name="T32" fmla="*/ 129 w 381"/>
                  <a:gd name="T33" fmla="*/ 445 h 526"/>
                  <a:gd name="T34" fmla="*/ 138 w 381"/>
                  <a:gd name="T35" fmla="*/ 458 h 526"/>
                  <a:gd name="T36" fmla="*/ 149 w 381"/>
                  <a:gd name="T37" fmla="*/ 474 h 526"/>
                  <a:gd name="T38" fmla="*/ 165 w 381"/>
                  <a:gd name="T39" fmla="*/ 489 h 526"/>
                  <a:gd name="T40" fmla="*/ 183 w 381"/>
                  <a:gd name="T41" fmla="*/ 503 h 526"/>
                  <a:gd name="T42" fmla="*/ 204 w 381"/>
                  <a:gd name="T43" fmla="*/ 514 h 526"/>
                  <a:gd name="T44" fmla="*/ 223 w 381"/>
                  <a:gd name="T45" fmla="*/ 522 h 526"/>
                  <a:gd name="T46" fmla="*/ 239 w 381"/>
                  <a:gd name="T47" fmla="*/ 526 h 526"/>
                  <a:gd name="T48" fmla="*/ 253 w 381"/>
                  <a:gd name="T49" fmla="*/ 522 h 526"/>
                  <a:gd name="T50" fmla="*/ 257 w 381"/>
                  <a:gd name="T51" fmla="*/ 518 h 526"/>
                  <a:gd name="T52" fmla="*/ 260 w 381"/>
                  <a:gd name="T53" fmla="*/ 512 h 526"/>
                  <a:gd name="T54" fmla="*/ 264 w 381"/>
                  <a:gd name="T55" fmla="*/ 498 h 526"/>
                  <a:gd name="T56" fmla="*/ 277 w 381"/>
                  <a:gd name="T57" fmla="*/ 472 h 526"/>
                  <a:gd name="T58" fmla="*/ 295 w 381"/>
                  <a:gd name="T59" fmla="*/ 448 h 526"/>
                  <a:gd name="T60" fmla="*/ 319 w 381"/>
                  <a:gd name="T61" fmla="*/ 427 h 526"/>
                  <a:gd name="T62" fmla="*/ 332 w 381"/>
                  <a:gd name="T63" fmla="*/ 417 h 526"/>
                  <a:gd name="T64" fmla="*/ 356 w 381"/>
                  <a:gd name="T65" fmla="*/ 397 h 526"/>
                  <a:gd name="T66" fmla="*/ 373 w 381"/>
                  <a:gd name="T67" fmla="*/ 379 h 526"/>
                  <a:gd name="T68" fmla="*/ 380 w 381"/>
                  <a:gd name="T69" fmla="*/ 360 h 526"/>
                  <a:gd name="T70" fmla="*/ 379 w 381"/>
                  <a:gd name="T71" fmla="*/ 335 h 526"/>
                  <a:gd name="T72" fmla="*/ 375 w 381"/>
                  <a:gd name="T73" fmla="*/ 319 h 526"/>
                  <a:gd name="T74" fmla="*/ 345 w 381"/>
                  <a:gd name="T75" fmla="*/ 244 h 526"/>
                  <a:gd name="T76" fmla="*/ 315 w 381"/>
                  <a:gd name="T77" fmla="*/ 170 h 526"/>
                  <a:gd name="T78" fmla="*/ 309 w 381"/>
                  <a:gd name="T79" fmla="*/ 154 h 526"/>
                  <a:gd name="T80" fmla="*/ 293 w 381"/>
                  <a:gd name="T81" fmla="*/ 84 h 526"/>
                  <a:gd name="T82" fmla="*/ 285 w 381"/>
                  <a:gd name="T83" fmla="*/ 57 h 526"/>
                  <a:gd name="T84" fmla="*/ 282 w 381"/>
                  <a:gd name="T85" fmla="*/ 51 h 526"/>
                  <a:gd name="T86" fmla="*/ 279 w 381"/>
                  <a:gd name="T87" fmla="*/ 53 h 526"/>
                  <a:gd name="T88" fmla="*/ 273 w 381"/>
                  <a:gd name="T89" fmla="*/ 71 h 526"/>
                  <a:gd name="T90" fmla="*/ 262 w 381"/>
                  <a:gd name="T91" fmla="*/ 102 h 526"/>
                  <a:gd name="T92" fmla="*/ 255 w 381"/>
                  <a:gd name="T93" fmla="*/ 111 h 526"/>
                  <a:gd name="T94" fmla="*/ 250 w 381"/>
                  <a:gd name="T95" fmla="*/ 111 h 526"/>
                  <a:gd name="T96" fmla="*/ 247 w 381"/>
                  <a:gd name="T97" fmla="*/ 109 h 526"/>
                  <a:gd name="T98" fmla="*/ 232 w 381"/>
                  <a:gd name="T99" fmla="*/ 98 h 526"/>
                  <a:gd name="T100" fmla="*/ 210 w 381"/>
                  <a:gd name="T101" fmla="*/ 87 h 526"/>
                  <a:gd name="T102" fmla="*/ 161 w 381"/>
                  <a:gd name="T103" fmla="*/ 65 h 526"/>
                  <a:gd name="T104" fmla="*/ 150 w 381"/>
                  <a:gd name="T105" fmla="*/ 59 h 526"/>
                  <a:gd name="T106" fmla="*/ 134 w 381"/>
                  <a:gd name="T107" fmla="*/ 45 h 526"/>
                  <a:gd name="T108" fmla="*/ 120 w 381"/>
                  <a:gd name="T109" fmla="*/ 26 h 526"/>
                  <a:gd name="T110" fmla="*/ 115 w 381"/>
                  <a:gd name="T111" fmla="*/ 17 h 526"/>
                  <a:gd name="T112" fmla="*/ 103 w 381"/>
                  <a:gd name="T113" fmla="*/ 4 h 526"/>
                  <a:gd name="T114" fmla="*/ 94 w 381"/>
                  <a:gd name="T115" fmla="*/ 0 h 526"/>
                  <a:gd name="T116" fmla="*/ 92 w 381"/>
                  <a:gd name="T117" fmla="*/ 0 h 52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81" h="526">
                    <a:moveTo>
                      <a:pt x="92" y="0"/>
                    </a:moveTo>
                    <a:lnTo>
                      <a:pt x="92" y="0"/>
                    </a:lnTo>
                    <a:lnTo>
                      <a:pt x="89" y="0"/>
                    </a:lnTo>
                    <a:lnTo>
                      <a:pt x="83" y="1"/>
                    </a:lnTo>
                    <a:lnTo>
                      <a:pt x="72" y="4"/>
                    </a:lnTo>
                    <a:lnTo>
                      <a:pt x="66" y="6"/>
                    </a:lnTo>
                    <a:lnTo>
                      <a:pt x="60" y="9"/>
                    </a:lnTo>
                    <a:lnTo>
                      <a:pt x="54" y="13"/>
                    </a:lnTo>
                    <a:lnTo>
                      <a:pt x="48" y="19"/>
                    </a:lnTo>
                    <a:lnTo>
                      <a:pt x="42" y="26"/>
                    </a:lnTo>
                    <a:lnTo>
                      <a:pt x="36" y="34"/>
                    </a:lnTo>
                    <a:lnTo>
                      <a:pt x="30" y="43"/>
                    </a:lnTo>
                    <a:lnTo>
                      <a:pt x="25" y="54"/>
                    </a:lnTo>
                    <a:lnTo>
                      <a:pt x="19" y="66"/>
                    </a:lnTo>
                    <a:lnTo>
                      <a:pt x="15" y="81"/>
                    </a:lnTo>
                    <a:lnTo>
                      <a:pt x="9" y="109"/>
                    </a:lnTo>
                    <a:lnTo>
                      <a:pt x="4" y="139"/>
                    </a:lnTo>
                    <a:lnTo>
                      <a:pt x="2" y="154"/>
                    </a:lnTo>
                    <a:lnTo>
                      <a:pt x="0" y="169"/>
                    </a:lnTo>
                    <a:lnTo>
                      <a:pt x="0" y="184"/>
                    </a:lnTo>
                    <a:lnTo>
                      <a:pt x="0" y="201"/>
                    </a:lnTo>
                    <a:lnTo>
                      <a:pt x="0" y="217"/>
                    </a:lnTo>
                    <a:lnTo>
                      <a:pt x="2" y="232"/>
                    </a:lnTo>
                    <a:lnTo>
                      <a:pt x="5" y="249"/>
                    </a:lnTo>
                    <a:lnTo>
                      <a:pt x="10" y="265"/>
                    </a:lnTo>
                    <a:lnTo>
                      <a:pt x="16" y="280"/>
                    </a:lnTo>
                    <a:lnTo>
                      <a:pt x="23" y="296"/>
                    </a:lnTo>
                    <a:lnTo>
                      <a:pt x="33" y="312"/>
                    </a:lnTo>
                    <a:lnTo>
                      <a:pt x="43" y="327"/>
                    </a:lnTo>
                    <a:lnTo>
                      <a:pt x="88" y="385"/>
                    </a:lnTo>
                    <a:lnTo>
                      <a:pt x="114" y="423"/>
                    </a:lnTo>
                    <a:lnTo>
                      <a:pt x="129" y="445"/>
                    </a:lnTo>
                    <a:lnTo>
                      <a:pt x="138" y="458"/>
                    </a:lnTo>
                    <a:lnTo>
                      <a:pt x="143" y="466"/>
                    </a:lnTo>
                    <a:lnTo>
                      <a:pt x="149" y="474"/>
                    </a:lnTo>
                    <a:lnTo>
                      <a:pt x="156" y="482"/>
                    </a:lnTo>
                    <a:lnTo>
                      <a:pt x="165" y="489"/>
                    </a:lnTo>
                    <a:lnTo>
                      <a:pt x="174" y="496"/>
                    </a:lnTo>
                    <a:lnTo>
                      <a:pt x="183" y="503"/>
                    </a:lnTo>
                    <a:lnTo>
                      <a:pt x="194" y="509"/>
                    </a:lnTo>
                    <a:lnTo>
                      <a:pt x="204" y="514"/>
                    </a:lnTo>
                    <a:lnTo>
                      <a:pt x="214" y="519"/>
                    </a:lnTo>
                    <a:lnTo>
                      <a:pt x="223" y="522"/>
                    </a:lnTo>
                    <a:lnTo>
                      <a:pt x="232" y="525"/>
                    </a:lnTo>
                    <a:lnTo>
                      <a:pt x="239" y="526"/>
                    </a:lnTo>
                    <a:lnTo>
                      <a:pt x="246" y="525"/>
                    </a:lnTo>
                    <a:lnTo>
                      <a:pt x="253" y="522"/>
                    </a:lnTo>
                    <a:lnTo>
                      <a:pt x="255" y="520"/>
                    </a:lnTo>
                    <a:lnTo>
                      <a:pt x="257" y="518"/>
                    </a:lnTo>
                    <a:lnTo>
                      <a:pt x="259" y="515"/>
                    </a:lnTo>
                    <a:lnTo>
                      <a:pt x="260" y="512"/>
                    </a:lnTo>
                    <a:lnTo>
                      <a:pt x="264" y="498"/>
                    </a:lnTo>
                    <a:lnTo>
                      <a:pt x="270" y="485"/>
                    </a:lnTo>
                    <a:lnTo>
                      <a:pt x="277" y="472"/>
                    </a:lnTo>
                    <a:lnTo>
                      <a:pt x="285" y="459"/>
                    </a:lnTo>
                    <a:lnTo>
                      <a:pt x="295" y="448"/>
                    </a:lnTo>
                    <a:lnTo>
                      <a:pt x="307" y="437"/>
                    </a:lnTo>
                    <a:lnTo>
                      <a:pt x="319" y="427"/>
                    </a:lnTo>
                    <a:lnTo>
                      <a:pt x="332" y="417"/>
                    </a:lnTo>
                    <a:lnTo>
                      <a:pt x="345" y="406"/>
                    </a:lnTo>
                    <a:lnTo>
                      <a:pt x="356" y="397"/>
                    </a:lnTo>
                    <a:lnTo>
                      <a:pt x="366" y="388"/>
                    </a:lnTo>
                    <a:lnTo>
                      <a:pt x="373" y="379"/>
                    </a:lnTo>
                    <a:lnTo>
                      <a:pt x="377" y="370"/>
                    </a:lnTo>
                    <a:lnTo>
                      <a:pt x="380" y="360"/>
                    </a:lnTo>
                    <a:lnTo>
                      <a:pt x="381" y="348"/>
                    </a:lnTo>
                    <a:lnTo>
                      <a:pt x="379" y="335"/>
                    </a:lnTo>
                    <a:lnTo>
                      <a:pt x="375" y="319"/>
                    </a:lnTo>
                    <a:lnTo>
                      <a:pt x="367" y="297"/>
                    </a:lnTo>
                    <a:lnTo>
                      <a:pt x="345" y="244"/>
                    </a:lnTo>
                    <a:lnTo>
                      <a:pt x="323" y="192"/>
                    </a:lnTo>
                    <a:lnTo>
                      <a:pt x="315" y="170"/>
                    </a:lnTo>
                    <a:lnTo>
                      <a:pt x="309" y="154"/>
                    </a:lnTo>
                    <a:lnTo>
                      <a:pt x="301" y="121"/>
                    </a:lnTo>
                    <a:lnTo>
                      <a:pt x="293" y="84"/>
                    </a:lnTo>
                    <a:lnTo>
                      <a:pt x="289" y="68"/>
                    </a:lnTo>
                    <a:lnTo>
                      <a:pt x="285" y="57"/>
                    </a:lnTo>
                    <a:lnTo>
                      <a:pt x="283" y="53"/>
                    </a:lnTo>
                    <a:lnTo>
                      <a:pt x="282" y="51"/>
                    </a:lnTo>
                    <a:lnTo>
                      <a:pt x="280" y="51"/>
                    </a:lnTo>
                    <a:lnTo>
                      <a:pt x="279" y="53"/>
                    </a:lnTo>
                    <a:lnTo>
                      <a:pt x="273" y="71"/>
                    </a:lnTo>
                    <a:lnTo>
                      <a:pt x="266" y="93"/>
                    </a:lnTo>
                    <a:lnTo>
                      <a:pt x="262" y="102"/>
                    </a:lnTo>
                    <a:lnTo>
                      <a:pt x="257" y="109"/>
                    </a:lnTo>
                    <a:lnTo>
                      <a:pt x="255" y="111"/>
                    </a:lnTo>
                    <a:lnTo>
                      <a:pt x="253" y="111"/>
                    </a:lnTo>
                    <a:lnTo>
                      <a:pt x="250" y="111"/>
                    </a:lnTo>
                    <a:lnTo>
                      <a:pt x="247" y="109"/>
                    </a:lnTo>
                    <a:lnTo>
                      <a:pt x="240" y="103"/>
                    </a:lnTo>
                    <a:lnTo>
                      <a:pt x="232" y="98"/>
                    </a:lnTo>
                    <a:lnTo>
                      <a:pt x="221" y="93"/>
                    </a:lnTo>
                    <a:lnTo>
                      <a:pt x="210" y="87"/>
                    </a:lnTo>
                    <a:lnTo>
                      <a:pt x="184" y="76"/>
                    </a:lnTo>
                    <a:lnTo>
                      <a:pt x="161" y="65"/>
                    </a:lnTo>
                    <a:lnTo>
                      <a:pt x="150" y="59"/>
                    </a:lnTo>
                    <a:lnTo>
                      <a:pt x="142" y="52"/>
                    </a:lnTo>
                    <a:lnTo>
                      <a:pt x="134" y="45"/>
                    </a:lnTo>
                    <a:lnTo>
                      <a:pt x="128" y="38"/>
                    </a:lnTo>
                    <a:lnTo>
                      <a:pt x="120" y="26"/>
                    </a:lnTo>
                    <a:lnTo>
                      <a:pt x="115" y="17"/>
                    </a:lnTo>
                    <a:lnTo>
                      <a:pt x="109" y="10"/>
                    </a:lnTo>
                    <a:lnTo>
                      <a:pt x="103" y="4"/>
                    </a:lnTo>
                    <a:lnTo>
                      <a:pt x="97" y="1"/>
                    </a:lnTo>
                    <a:lnTo>
                      <a:pt x="94" y="0"/>
                    </a:lnTo>
                    <a:lnTo>
                      <a:pt x="92" y="0"/>
                    </a:lnTo>
                    <a:close/>
                  </a:path>
                </a:pathLst>
              </a:custGeom>
              <a:solidFill>
                <a:srgbClr val="7D8A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7" name="Freeform 294">
                <a:extLst>
                  <a:ext uri="{FF2B5EF4-FFF2-40B4-BE49-F238E27FC236}">
                    <a16:creationId xmlns:a16="http://schemas.microsoft.com/office/drawing/2014/main" id="{8629C258-65C1-481C-BEEF-E4A61D25ECB3}"/>
                  </a:ext>
                </a:extLst>
              </p:cNvPr>
              <p:cNvSpPr>
                <a:spLocks/>
              </p:cNvSpPr>
              <p:nvPr/>
            </p:nvSpPr>
            <p:spPr bwMode="auto">
              <a:xfrm>
                <a:off x="3603" y="1392"/>
                <a:ext cx="377" cy="519"/>
              </a:xfrm>
              <a:custGeom>
                <a:avLst/>
                <a:gdLst>
                  <a:gd name="T0" fmla="*/ 91 w 377"/>
                  <a:gd name="T1" fmla="*/ 0 h 519"/>
                  <a:gd name="T2" fmla="*/ 82 w 377"/>
                  <a:gd name="T3" fmla="*/ 1 h 519"/>
                  <a:gd name="T4" fmla="*/ 66 w 377"/>
                  <a:gd name="T5" fmla="*/ 6 h 519"/>
                  <a:gd name="T6" fmla="*/ 54 w 377"/>
                  <a:gd name="T7" fmla="*/ 13 h 519"/>
                  <a:gd name="T8" fmla="*/ 42 w 377"/>
                  <a:gd name="T9" fmla="*/ 26 h 519"/>
                  <a:gd name="T10" fmla="*/ 30 w 377"/>
                  <a:gd name="T11" fmla="*/ 42 h 519"/>
                  <a:gd name="T12" fmla="*/ 19 w 377"/>
                  <a:gd name="T13" fmla="*/ 66 h 519"/>
                  <a:gd name="T14" fmla="*/ 15 w 377"/>
                  <a:gd name="T15" fmla="*/ 81 h 519"/>
                  <a:gd name="T16" fmla="*/ 4 w 377"/>
                  <a:gd name="T17" fmla="*/ 138 h 519"/>
                  <a:gd name="T18" fmla="*/ 1 w 377"/>
                  <a:gd name="T19" fmla="*/ 168 h 519"/>
                  <a:gd name="T20" fmla="*/ 0 w 377"/>
                  <a:gd name="T21" fmla="*/ 199 h 519"/>
                  <a:gd name="T22" fmla="*/ 3 w 377"/>
                  <a:gd name="T23" fmla="*/ 230 h 519"/>
                  <a:gd name="T24" fmla="*/ 11 w 377"/>
                  <a:gd name="T25" fmla="*/ 262 h 519"/>
                  <a:gd name="T26" fmla="*/ 24 w 377"/>
                  <a:gd name="T27" fmla="*/ 293 h 519"/>
                  <a:gd name="T28" fmla="*/ 44 w 377"/>
                  <a:gd name="T29" fmla="*/ 324 h 519"/>
                  <a:gd name="T30" fmla="*/ 88 w 377"/>
                  <a:gd name="T31" fmla="*/ 381 h 519"/>
                  <a:gd name="T32" fmla="*/ 128 w 377"/>
                  <a:gd name="T33" fmla="*/ 441 h 519"/>
                  <a:gd name="T34" fmla="*/ 137 w 377"/>
                  <a:gd name="T35" fmla="*/ 453 h 519"/>
                  <a:gd name="T36" fmla="*/ 148 w 377"/>
                  <a:gd name="T37" fmla="*/ 469 h 519"/>
                  <a:gd name="T38" fmla="*/ 164 w 377"/>
                  <a:gd name="T39" fmla="*/ 484 h 519"/>
                  <a:gd name="T40" fmla="*/ 182 w 377"/>
                  <a:gd name="T41" fmla="*/ 498 h 519"/>
                  <a:gd name="T42" fmla="*/ 202 w 377"/>
                  <a:gd name="T43" fmla="*/ 509 h 519"/>
                  <a:gd name="T44" fmla="*/ 221 w 377"/>
                  <a:gd name="T45" fmla="*/ 516 h 519"/>
                  <a:gd name="T46" fmla="*/ 237 w 377"/>
                  <a:gd name="T47" fmla="*/ 519 h 519"/>
                  <a:gd name="T48" fmla="*/ 251 w 377"/>
                  <a:gd name="T49" fmla="*/ 516 h 519"/>
                  <a:gd name="T50" fmla="*/ 255 w 377"/>
                  <a:gd name="T51" fmla="*/ 512 h 519"/>
                  <a:gd name="T52" fmla="*/ 258 w 377"/>
                  <a:gd name="T53" fmla="*/ 506 h 519"/>
                  <a:gd name="T54" fmla="*/ 267 w 377"/>
                  <a:gd name="T55" fmla="*/ 479 h 519"/>
                  <a:gd name="T56" fmla="*/ 283 w 377"/>
                  <a:gd name="T57" fmla="*/ 455 h 519"/>
                  <a:gd name="T58" fmla="*/ 304 w 377"/>
                  <a:gd name="T59" fmla="*/ 433 h 519"/>
                  <a:gd name="T60" fmla="*/ 330 w 377"/>
                  <a:gd name="T61" fmla="*/ 413 h 519"/>
                  <a:gd name="T62" fmla="*/ 342 w 377"/>
                  <a:gd name="T63" fmla="*/ 402 h 519"/>
                  <a:gd name="T64" fmla="*/ 363 w 377"/>
                  <a:gd name="T65" fmla="*/ 385 h 519"/>
                  <a:gd name="T66" fmla="*/ 374 w 377"/>
                  <a:gd name="T67" fmla="*/ 366 h 519"/>
                  <a:gd name="T68" fmla="*/ 377 w 377"/>
                  <a:gd name="T69" fmla="*/ 344 h 519"/>
                  <a:gd name="T70" fmla="*/ 375 w 377"/>
                  <a:gd name="T71" fmla="*/ 332 h 519"/>
                  <a:gd name="T72" fmla="*/ 364 w 377"/>
                  <a:gd name="T73" fmla="*/ 293 h 519"/>
                  <a:gd name="T74" fmla="*/ 321 w 377"/>
                  <a:gd name="T75" fmla="*/ 190 h 519"/>
                  <a:gd name="T76" fmla="*/ 308 w 377"/>
                  <a:gd name="T77" fmla="*/ 152 h 519"/>
                  <a:gd name="T78" fmla="*/ 299 w 377"/>
                  <a:gd name="T79" fmla="*/ 119 h 519"/>
                  <a:gd name="T80" fmla="*/ 288 w 377"/>
                  <a:gd name="T81" fmla="*/ 67 h 519"/>
                  <a:gd name="T82" fmla="*/ 282 w 377"/>
                  <a:gd name="T83" fmla="*/ 52 h 519"/>
                  <a:gd name="T84" fmla="*/ 279 w 377"/>
                  <a:gd name="T85" fmla="*/ 50 h 519"/>
                  <a:gd name="T86" fmla="*/ 278 w 377"/>
                  <a:gd name="T87" fmla="*/ 52 h 519"/>
                  <a:gd name="T88" fmla="*/ 265 w 377"/>
                  <a:gd name="T89" fmla="*/ 92 h 519"/>
                  <a:gd name="T90" fmla="*/ 256 w 377"/>
                  <a:gd name="T91" fmla="*/ 108 h 519"/>
                  <a:gd name="T92" fmla="*/ 252 w 377"/>
                  <a:gd name="T93" fmla="*/ 111 h 519"/>
                  <a:gd name="T94" fmla="*/ 246 w 377"/>
                  <a:gd name="T95" fmla="*/ 108 h 519"/>
                  <a:gd name="T96" fmla="*/ 240 w 377"/>
                  <a:gd name="T97" fmla="*/ 103 h 519"/>
                  <a:gd name="T98" fmla="*/ 221 w 377"/>
                  <a:gd name="T99" fmla="*/ 92 h 519"/>
                  <a:gd name="T100" fmla="*/ 183 w 377"/>
                  <a:gd name="T101" fmla="*/ 75 h 519"/>
                  <a:gd name="T102" fmla="*/ 160 w 377"/>
                  <a:gd name="T103" fmla="*/ 65 h 519"/>
                  <a:gd name="T104" fmla="*/ 141 w 377"/>
                  <a:gd name="T105" fmla="*/ 52 h 519"/>
                  <a:gd name="T106" fmla="*/ 128 w 377"/>
                  <a:gd name="T107" fmla="*/ 38 h 519"/>
                  <a:gd name="T108" fmla="*/ 115 w 377"/>
                  <a:gd name="T109" fmla="*/ 17 h 519"/>
                  <a:gd name="T110" fmla="*/ 108 w 377"/>
                  <a:gd name="T111" fmla="*/ 10 h 519"/>
                  <a:gd name="T112" fmla="*/ 96 w 377"/>
                  <a:gd name="T113" fmla="*/ 1 h 519"/>
                  <a:gd name="T114" fmla="*/ 91 w 377"/>
                  <a:gd name="T115" fmla="*/ 0 h 51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77" h="519">
                    <a:moveTo>
                      <a:pt x="91" y="0"/>
                    </a:moveTo>
                    <a:lnTo>
                      <a:pt x="91" y="0"/>
                    </a:lnTo>
                    <a:lnTo>
                      <a:pt x="89" y="0"/>
                    </a:lnTo>
                    <a:lnTo>
                      <a:pt x="82" y="1"/>
                    </a:lnTo>
                    <a:lnTo>
                      <a:pt x="72" y="3"/>
                    </a:lnTo>
                    <a:lnTo>
                      <a:pt x="66" y="6"/>
                    </a:lnTo>
                    <a:lnTo>
                      <a:pt x="60" y="9"/>
                    </a:lnTo>
                    <a:lnTo>
                      <a:pt x="54" y="13"/>
                    </a:lnTo>
                    <a:lnTo>
                      <a:pt x="48" y="18"/>
                    </a:lnTo>
                    <a:lnTo>
                      <a:pt x="42" y="26"/>
                    </a:lnTo>
                    <a:lnTo>
                      <a:pt x="36" y="33"/>
                    </a:lnTo>
                    <a:lnTo>
                      <a:pt x="30" y="42"/>
                    </a:lnTo>
                    <a:lnTo>
                      <a:pt x="25" y="53"/>
                    </a:lnTo>
                    <a:lnTo>
                      <a:pt x="19" y="66"/>
                    </a:lnTo>
                    <a:lnTo>
                      <a:pt x="15" y="81"/>
                    </a:lnTo>
                    <a:lnTo>
                      <a:pt x="9" y="108"/>
                    </a:lnTo>
                    <a:lnTo>
                      <a:pt x="4" y="138"/>
                    </a:lnTo>
                    <a:lnTo>
                      <a:pt x="2" y="153"/>
                    </a:lnTo>
                    <a:lnTo>
                      <a:pt x="1" y="168"/>
                    </a:lnTo>
                    <a:lnTo>
                      <a:pt x="0" y="183"/>
                    </a:lnTo>
                    <a:lnTo>
                      <a:pt x="0" y="199"/>
                    </a:lnTo>
                    <a:lnTo>
                      <a:pt x="1" y="214"/>
                    </a:lnTo>
                    <a:lnTo>
                      <a:pt x="3" y="230"/>
                    </a:lnTo>
                    <a:lnTo>
                      <a:pt x="6" y="246"/>
                    </a:lnTo>
                    <a:lnTo>
                      <a:pt x="11" y="262"/>
                    </a:lnTo>
                    <a:lnTo>
                      <a:pt x="16" y="277"/>
                    </a:lnTo>
                    <a:lnTo>
                      <a:pt x="24" y="293"/>
                    </a:lnTo>
                    <a:lnTo>
                      <a:pt x="33" y="309"/>
                    </a:lnTo>
                    <a:lnTo>
                      <a:pt x="44" y="324"/>
                    </a:lnTo>
                    <a:lnTo>
                      <a:pt x="88" y="381"/>
                    </a:lnTo>
                    <a:lnTo>
                      <a:pt x="114" y="419"/>
                    </a:lnTo>
                    <a:lnTo>
                      <a:pt x="128" y="441"/>
                    </a:lnTo>
                    <a:lnTo>
                      <a:pt x="137" y="453"/>
                    </a:lnTo>
                    <a:lnTo>
                      <a:pt x="142" y="461"/>
                    </a:lnTo>
                    <a:lnTo>
                      <a:pt x="148" y="469"/>
                    </a:lnTo>
                    <a:lnTo>
                      <a:pt x="155" y="477"/>
                    </a:lnTo>
                    <a:lnTo>
                      <a:pt x="164" y="484"/>
                    </a:lnTo>
                    <a:lnTo>
                      <a:pt x="173" y="491"/>
                    </a:lnTo>
                    <a:lnTo>
                      <a:pt x="182" y="498"/>
                    </a:lnTo>
                    <a:lnTo>
                      <a:pt x="193" y="504"/>
                    </a:lnTo>
                    <a:lnTo>
                      <a:pt x="202" y="509"/>
                    </a:lnTo>
                    <a:lnTo>
                      <a:pt x="212" y="513"/>
                    </a:lnTo>
                    <a:lnTo>
                      <a:pt x="221" y="516"/>
                    </a:lnTo>
                    <a:lnTo>
                      <a:pt x="230" y="518"/>
                    </a:lnTo>
                    <a:lnTo>
                      <a:pt x="237" y="519"/>
                    </a:lnTo>
                    <a:lnTo>
                      <a:pt x="244" y="518"/>
                    </a:lnTo>
                    <a:lnTo>
                      <a:pt x="251" y="516"/>
                    </a:lnTo>
                    <a:lnTo>
                      <a:pt x="253" y="514"/>
                    </a:lnTo>
                    <a:lnTo>
                      <a:pt x="255" y="512"/>
                    </a:lnTo>
                    <a:lnTo>
                      <a:pt x="258" y="506"/>
                    </a:lnTo>
                    <a:lnTo>
                      <a:pt x="262" y="492"/>
                    </a:lnTo>
                    <a:lnTo>
                      <a:pt x="267" y="479"/>
                    </a:lnTo>
                    <a:lnTo>
                      <a:pt x="274" y="466"/>
                    </a:lnTo>
                    <a:lnTo>
                      <a:pt x="283" y="455"/>
                    </a:lnTo>
                    <a:lnTo>
                      <a:pt x="292" y="444"/>
                    </a:lnTo>
                    <a:lnTo>
                      <a:pt x="304" y="433"/>
                    </a:lnTo>
                    <a:lnTo>
                      <a:pt x="316" y="423"/>
                    </a:lnTo>
                    <a:lnTo>
                      <a:pt x="330" y="413"/>
                    </a:lnTo>
                    <a:lnTo>
                      <a:pt x="342" y="402"/>
                    </a:lnTo>
                    <a:lnTo>
                      <a:pt x="353" y="393"/>
                    </a:lnTo>
                    <a:lnTo>
                      <a:pt x="363" y="385"/>
                    </a:lnTo>
                    <a:lnTo>
                      <a:pt x="369" y="375"/>
                    </a:lnTo>
                    <a:lnTo>
                      <a:pt x="374" y="366"/>
                    </a:lnTo>
                    <a:lnTo>
                      <a:pt x="376" y="356"/>
                    </a:lnTo>
                    <a:lnTo>
                      <a:pt x="377" y="344"/>
                    </a:lnTo>
                    <a:lnTo>
                      <a:pt x="375" y="332"/>
                    </a:lnTo>
                    <a:lnTo>
                      <a:pt x="371" y="316"/>
                    </a:lnTo>
                    <a:lnTo>
                      <a:pt x="364" y="293"/>
                    </a:lnTo>
                    <a:lnTo>
                      <a:pt x="342" y="241"/>
                    </a:lnTo>
                    <a:lnTo>
                      <a:pt x="321" y="190"/>
                    </a:lnTo>
                    <a:lnTo>
                      <a:pt x="313" y="168"/>
                    </a:lnTo>
                    <a:lnTo>
                      <a:pt x="308" y="152"/>
                    </a:lnTo>
                    <a:lnTo>
                      <a:pt x="299" y="119"/>
                    </a:lnTo>
                    <a:lnTo>
                      <a:pt x="291" y="83"/>
                    </a:lnTo>
                    <a:lnTo>
                      <a:pt x="288" y="67"/>
                    </a:lnTo>
                    <a:lnTo>
                      <a:pt x="284" y="56"/>
                    </a:lnTo>
                    <a:lnTo>
                      <a:pt x="282" y="52"/>
                    </a:lnTo>
                    <a:lnTo>
                      <a:pt x="281" y="50"/>
                    </a:lnTo>
                    <a:lnTo>
                      <a:pt x="279" y="50"/>
                    </a:lnTo>
                    <a:lnTo>
                      <a:pt x="278" y="52"/>
                    </a:lnTo>
                    <a:lnTo>
                      <a:pt x="272" y="70"/>
                    </a:lnTo>
                    <a:lnTo>
                      <a:pt x="265" y="92"/>
                    </a:lnTo>
                    <a:lnTo>
                      <a:pt x="261" y="102"/>
                    </a:lnTo>
                    <a:lnTo>
                      <a:pt x="256" y="108"/>
                    </a:lnTo>
                    <a:lnTo>
                      <a:pt x="254" y="110"/>
                    </a:lnTo>
                    <a:lnTo>
                      <a:pt x="252" y="111"/>
                    </a:lnTo>
                    <a:lnTo>
                      <a:pt x="249" y="110"/>
                    </a:lnTo>
                    <a:lnTo>
                      <a:pt x="246" y="108"/>
                    </a:lnTo>
                    <a:lnTo>
                      <a:pt x="240" y="103"/>
                    </a:lnTo>
                    <a:lnTo>
                      <a:pt x="231" y="98"/>
                    </a:lnTo>
                    <a:lnTo>
                      <a:pt x="221" y="92"/>
                    </a:lnTo>
                    <a:lnTo>
                      <a:pt x="209" y="87"/>
                    </a:lnTo>
                    <a:lnTo>
                      <a:pt x="183" y="75"/>
                    </a:lnTo>
                    <a:lnTo>
                      <a:pt x="160" y="65"/>
                    </a:lnTo>
                    <a:lnTo>
                      <a:pt x="150" y="59"/>
                    </a:lnTo>
                    <a:lnTo>
                      <a:pt x="141" y="52"/>
                    </a:lnTo>
                    <a:lnTo>
                      <a:pt x="133" y="45"/>
                    </a:lnTo>
                    <a:lnTo>
                      <a:pt x="128" y="38"/>
                    </a:lnTo>
                    <a:lnTo>
                      <a:pt x="119" y="26"/>
                    </a:lnTo>
                    <a:lnTo>
                      <a:pt x="115" y="17"/>
                    </a:lnTo>
                    <a:lnTo>
                      <a:pt x="108" y="10"/>
                    </a:lnTo>
                    <a:lnTo>
                      <a:pt x="102" y="4"/>
                    </a:lnTo>
                    <a:lnTo>
                      <a:pt x="96" y="1"/>
                    </a:lnTo>
                    <a:lnTo>
                      <a:pt x="93" y="0"/>
                    </a:lnTo>
                    <a:lnTo>
                      <a:pt x="91" y="0"/>
                    </a:lnTo>
                    <a:close/>
                  </a:path>
                </a:pathLst>
              </a:custGeom>
              <a:solidFill>
                <a:srgbClr val="7180B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8" name="Freeform 295">
                <a:extLst>
                  <a:ext uri="{FF2B5EF4-FFF2-40B4-BE49-F238E27FC236}">
                    <a16:creationId xmlns:a16="http://schemas.microsoft.com/office/drawing/2014/main" id="{59E358E7-E372-465E-A927-A328FDD02600}"/>
                  </a:ext>
                </a:extLst>
              </p:cNvPr>
              <p:cNvSpPr>
                <a:spLocks/>
              </p:cNvSpPr>
              <p:nvPr/>
            </p:nvSpPr>
            <p:spPr bwMode="auto">
              <a:xfrm>
                <a:off x="3605" y="1394"/>
                <a:ext cx="372" cy="513"/>
              </a:xfrm>
              <a:custGeom>
                <a:avLst/>
                <a:gdLst>
                  <a:gd name="T0" fmla="*/ 89 w 372"/>
                  <a:gd name="T1" fmla="*/ 0 h 513"/>
                  <a:gd name="T2" fmla="*/ 81 w 372"/>
                  <a:gd name="T3" fmla="*/ 0 h 513"/>
                  <a:gd name="T4" fmla="*/ 65 w 372"/>
                  <a:gd name="T5" fmla="*/ 5 h 513"/>
                  <a:gd name="T6" fmla="*/ 53 w 372"/>
                  <a:gd name="T7" fmla="*/ 13 h 513"/>
                  <a:gd name="T8" fmla="*/ 40 w 372"/>
                  <a:gd name="T9" fmla="*/ 25 h 513"/>
                  <a:gd name="T10" fmla="*/ 29 w 372"/>
                  <a:gd name="T11" fmla="*/ 42 h 513"/>
                  <a:gd name="T12" fmla="*/ 18 w 372"/>
                  <a:gd name="T13" fmla="*/ 65 h 513"/>
                  <a:gd name="T14" fmla="*/ 15 w 372"/>
                  <a:gd name="T15" fmla="*/ 80 h 513"/>
                  <a:gd name="T16" fmla="*/ 4 w 372"/>
                  <a:gd name="T17" fmla="*/ 137 h 513"/>
                  <a:gd name="T18" fmla="*/ 1 w 372"/>
                  <a:gd name="T19" fmla="*/ 166 h 513"/>
                  <a:gd name="T20" fmla="*/ 0 w 372"/>
                  <a:gd name="T21" fmla="*/ 197 h 513"/>
                  <a:gd name="T22" fmla="*/ 3 w 372"/>
                  <a:gd name="T23" fmla="*/ 228 h 513"/>
                  <a:gd name="T24" fmla="*/ 10 w 372"/>
                  <a:gd name="T25" fmla="*/ 259 h 513"/>
                  <a:gd name="T26" fmla="*/ 24 w 372"/>
                  <a:gd name="T27" fmla="*/ 290 h 513"/>
                  <a:gd name="T28" fmla="*/ 43 w 372"/>
                  <a:gd name="T29" fmla="*/ 320 h 513"/>
                  <a:gd name="T30" fmla="*/ 86 w 372"/>
                  <a:gd name="T31" fmla="*/ 377 h 513"/>
                  <a:gd name="T32" fmla="*/ 127 w 372"/>
                  <a:gd name="T33" fmla="*/ 436 h 513"/>
                  <a:gd name="T34" fmla="*/ 135 w 372"/>
                  <a:gd name="T35" fmla="*/ 448 h 513"/>
                  <a:gd name="T36" fmla="*/ 146 w 372"/>
                  <a:gd name="T37" fmla="*/ 463 h 513"/>
                  <a:gd name="T38" fmla="*/ 162 w 372"/>
                  <a:gd name="T39" fmla="*/ 479 h 513"/>
                  <a:gd name="T40" fmla="*/ 180 w 372"/>
                  <a:gd name="T41" fmla="*/ 492 h 513"/>
                  <a:gd name="T42" fmla="*/ 200 w 372"/>
                  <a:gd name="T43" fmla="*/ 503 h 513"/>
                  <a:gd name="T44" fmla="*/ 218 w 372"/>
                  <a:gd name="T45" fmla="*/ 510 h 513"/>
                  <a:gd name="T46" fmla="*/ 234 w 372"/>
                  <a:gd name="T47" fmla="*/ 513 h 513"/>
                  <a:gd name="T48" fmla="*/ 248 w 372"/>
                  <a:gd name="T49" fmla="*/ 510 h 513"/>
                  <a:gd name="T50" fmla="*/ 254 w 372"/>
                  <a:gd name="T51" fmla="*/ 500 h 513"/>
                  <a:gd name="T52" fmla="*/ 259 w 372"/>
                  <a:gd name="T53" fmla="*/ 487 h 513"/>
                  <a:gd name="T54" fmla="*/ 271 w 372"/>
                  <a:gd name="T55" fmla="*/ 461 h 513"/>
                  <a:gd name="T56" fmla="*/ 289 w 372"/>
                  <a:gd name="T57" fmla="*/ 439 h 513"/>
                  <a:gd name="T58" fmla="*/ 313 w 372"/>
                  <a:gd name="T59" fmla="*/ 419 h 513"/>
                  <a:gd name="T60" fmla="*/ 326 w 372"/>
                  <a:gd name="T61" fmla="*/ 408 h 513"/>
                  <a:gd name="T62" fmla="*/ 349 w 372"/>
                  <a:gd name="T63" fmla="*/ 389 h 513"/>
                  <a:gd name="T64" fmla="*/ 365 w 372"/>
                  <a:gd name="T65" fmla="*/ 372 h 513"/>
                  <a:gd name="T66" fmla="*/ 372 w 372"/>
                  <a:gd name="T67" fmla="*/ 351 h 513"/>
                  <a:gd name="T68" fmla="*/ 371 w 372"/>
                  <a:gd name="T69" fmla="*/ 328 h 513"/>
                  <a:gd name="T70" fmla="*/ 367 w 372"/>
                  <a:gd name="T71" fmla="*/ 312 h 513"/>
                  <a:gd name="T72" fmla="*/ 338 w 372"/>
                  <a:gd name="T73" fmla="*/ 238 h 513"/>
                  <a:gd name="T74" fmla="*/ 310 w 372"/>
                  <a:gd name="T75" fmla="*/ 166 h 513"/>
                  <a:gd name="T76" fmla="*/ 305 w 372"/>
                  <a:gd name="T77" fmla="*/ 150 h 513"/>
                  <a:gd name="T78" fmla="*/ 289 w 372"/>
                  <a:gd name="T79" fmla="*/ 83 h 513"/>
                  <a:gd name="T80" fmla="*/ 282 w 372"/>
                  <a:gd name="T81" fmla="*/ 55 h 513"/>
                  <a:gd name="T82" fmla="*/ 279 w 372"/>
                  <a:gd name="T83" fmla="*/ 50 h 513"/>
                  <a:gd name="T84" fmla="*/ 276 w 372"/>
                  <a:gd name="T85" fmla="*/ 51 h 513"/>
                  <a:gd name="T86" fmla="*/ 270 w 372"/>
                  <a:gd name="T87" fmla="*/ 69 h 513"/>
                  <a:gd name="T88" fmla="*/ 259 w 372"/>
                  <a:gd name="T89" fmla="*/ 101 h 513"/>
                  <a:gd name="T90" fmla="*/ 252 w 372"/>
                  <a:gd name="T91" fmla="*/ 109 h 513"/>
                  <a:gd name="T92" fmla="*/ 248 w 372"/>
                  <a:gd name="T93" fmla="*/ 110 h 513"/>
                  <a:gd name="T94" fmla="*/ 244 w 372"/>
                  <a:gd name="T95" fmla="*/ 108 h 513"/>
                  <a:gd name="T96" fmla="*/ 229 w 372"/>
                  <a:gd name="T97" fmla="*/ 97 h 513"/>
                  <a:gd name="T98" fmla="*/ 207 w 372"/>
                  <a:gd name="T99" fmla="*/ 87 h 513"/>
                  <a:gd name="T100" fmla="*/ 157 w 372"/>
                  <a:gd name="T101" fmla="*/ 64 h 513"/>
                  <a:gd name="T102" fmla="*/ 148 w 372"/>
                  <a:gd name="T103" fmla="*/ 59 h 513"/>
                  <a:gd name="T104" fmla="*/ 131 w 372"/>
                  <a:gd name="T105" fmla="*/ 45 h 513"/>
                  <a:gd name="T106" fmla="*/ 118 w 372"/>
                  <a:gd name="T107" fmla="*/ 26 h 513"/>
                  <a:gd name="T108" fmla="*/ 113 w 372"/>
                  <a:gd name="T109" fmla="*/ 17 h 513"/>
                  <a:gd name="T110" fmla="*/ 100 w 372"/>
                  <a:gd name="T111" fmla="*/ 5 h 513"/>
                  <a:gd name="T112" fmla="*/ 91 w 372"/>
                  <a:gd name="T113" fmla="*/ 0 h 513"/>
                  <a:gd name="T114" fmla="*/ 89 w 372"/>
                  <a:gd name="T115" fmla="*/ 0 h 51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72" h="513">
                    <a:moveTo>
                      <a:pt x="89" y="0"/>
                    </a:moveTo>
                    <a:lnTo>
                      <a:pt x="89" y="0"/>
                    </a:lnTo>
                    <a:lnTo>
                      <a:pt x="87" y="0"/>
                    </a:lnTo>
                    <a:lnTo>
                      <a:pt x="81" y="0"/>
                    </a:lnTo>
                    <a:lnTo>
                      <a:pt x="70" y="3"/>
                    </a:lnTo>
                    <a:lnTo>
                      <a:pt x="65" y="5"/>
                    </a:lnTo>
                    <a:lnTo>
                      <a:pt x="59" y="9"/>
                    </a:lnTo>
                    <a:lnTo>
                      <a:pt x="53" y="13"/>
                    </a:lnTo>
                    <a:lnTo>
                      <a:pt x="47" y="18"/>
                    </a:lnTo>
                    <a:lnTo>
                      <a:pt x="40" y="25"/>
                    </a:lnTo>
                    <a:lnTo>
                      <a:pt x="35" y="33"/>
                    </a:lnTo>
                    <a:lnTo>
                      <a:pt x="29" y="42"/>
                    </a:lnTo>
                    <a:lnTo>
                      <a:pt x="24" y="53"/>
                    </a:lnTo>
                    <a:lnTo>
                      <a:pt x="18" y="65"/>
                    </a:lnTo>
                    <a:lnTo>
                      <a:pt x="15" y="80"/>
                    </a:lnTo>
                    <a:lnTo>
                      <a:pt x="9" y="107"/>
                    </a:lnTo>
                    <a:lnTo>
                      <a:pt x="4" y="137"/>
                    </a:lnTo>
                    <a:lnTo>
                      <a:pt x="2" y="151"/>
                    </a:lnTo>
                    <a:lnTo>
                      <a:pt x="1" y="166"/>
                    </a:lnTo>
                    <a:lnTo>
                      <a:pt x="0" y="181"/>
                    </a:lnTo>
                    <a:lnTo>
                      <a:pt x="0" y="197"/>
                    </a:lnTo>
                    <a:lnTo>
                      <a:pt x="1" y="212"/>
                    </a:lnTo>
                    <a:lnTo>
                      <a:pt x="3" y="228"/>
                    </a:lnTo>
                    <a:lnTo>
                      <a:pt x="6" y="244"/>
                    </a:lnTo>
                    <a:lnTo>
                      <a:pt x="10" y="259"/>
                    </a:lnTo>
                    <a:lnTo>
                      <a:pt x="16" y="274"/>
                    </a:lnTo>
                    <a:lnTo>
                      <a:pt x="24" y="290"/>
                    </a:lnTo>
                    <a:lnTo>
                      <a:pt x="33" y="305"/>
                    </a:lnTo>
                    <a:lnTo>
                      <a:pt x="43" y="320"/>
                    </a:lnTo>
                    <a:lnTo>
                      <a:pt x="86" y="377"/>
                    </a:lnTo>
                    <a:lnTo>
                      <a:pt x="112" y="414"/>
                    </a:lnTo>
                    <a:lnTo>
                      <a:pt x="127" y="436"/>
                    </a:lnTo>
                    <a:lnTo>
                      <a:pt x="135" y="448"/>
                    </a:lnTo>
                    <a:lnTo>
                      <a:pt x="140" y="455"/>
                    </a:lnTo>
                    <a:lnTo>
                      <a:pt x="146" y="463"/>
                    </a:lnTo>
                    <a:lnTo>
                      <a:pt x="153" y="471"/>
                    </a:lnTo>
                    <a:lnTo>
                      <a:pt x="162" y="479"/>
                    </a:lnTo>
                    <a:lnTo>
                      <a:pt x="170" y="486"/>
                    </a:lnTo>
                    <a:lnTo>
                      <a:pt x="180" y="492"/>
                    </a:lnTo>
                    <a:lnTo>
                      <a:pt x="190" y="498"/>
                    </a:lnTo>
                    <a:lnTo>
                      <a:pt x="200" y="503"/>
                    </a:lnTo>
                    <a:lnTo>
                      <a:pt x="209" y="507"/>
                    </a:lnTo>
                    <a:lnTo>
                      <a:pt x="218" y="510"/>
                    </a:lnTo>
                    <a:lnTo>
                      <a:pt x="227" y="512"/>
                    </a:lnTo>
                    <a:lnTo>
                      <a:pt x="234" y="513"/>
                    </a:lnTo>
                    <a:lnTo>
                      <a:pt x="241" y="512"/>
                    </a:lnTo>
                    <a:lnTo>
                      <a:pt x="248" y="510"/>
                    </a:lnTo>
                    <a:lnTo>
                      <a:pt x="252" y="506"/>
                    </a:lnTo>
                    <a:lnTo>
                      <a:pt x="254" y="500"/>
                    </a:lnTo>
                    <a:lnTo>
                      <a:pt x="259" y="487"/>
                    </a:lnTo>
                    <a:lnTo>
                      <a:pt x="264" y="474"/>
                    </a:lnTo>
                    <a:lnTo>
                      <a:pt x="271" y="461"/>
                    </a:lnTo>
                    <a:lnTo>
                      <a:pt x="279" y="450"/>
                    </a:lnTo>
                    <a:lnTo>
                      <a:pt x="289" y="439"/>
                    </a:lnTo>
                    <a:lnTo>
                      <a:pt x="300" y="429"/>
                    </a:lnTo>
                    <a:lnTo>
                      <a:pt x="313" y="419"/>
                    </a:lnTo>
                    <a:lnTo>
                      <a:pt x="326" y="408"/>
                    </a:lnTo>
                    <a:lnTo>
                      <a:pt x="338" y="398"/>
                    </a:lnTo>
                    <a:lnTo>
                      <a:pt x="349" y="389"/>
                    </a:lnTo>
                    <a:lnTo>
                      <a:pt x="357" y="381"/>
                    </a:lnTo>
                    <a:lnTo>
                      <a:pt x="365" y="372"/>
                    </a:lnTo>
                    <a:lnTo>
                      <a:pt x="369" y="362"/>
                    </a:lnTo>
                    <a:lnTo>
                      <a:pt x="372" y="351"/>
                    </a:lnTo>
                    <a:lnTo>
                      <a:pt x="372" y="340"/>
                    </a:lnTo>
                    <a:lnTo>
                      <a:pt x="371" y="328"/>
                    </a:lnTo>
                    <a:lnTo>
                      <a:pt x="367" y="312"/>
                    </a:lnTo>
                    <a:lnTo>
                      <a:pt x="359" y="290"/>
                    </a:lnTo>
                    <a:lnTo>
                      <a:pt x="338" y="238"/>
                    </a:lnTo>
                    <a:lnTo>
                      <a:pt x="318" y="188"/>
                    </a:lnTo>
                    <a:lnTo>
                      <a:pt x="310" y="166"/>
                    </a:lnTo>
                    <a:lnTo>
                      <a:pt x="305" y="150"/>
                    </a:lnTo>
                    <a:lnTo>
                      <a:pt x="297" y="118"/>
                    </a:lnTo>
                    <a:lnTo>
                      <a:pt x="289" y="83"/>
                    </a:lnTo>
                    <a:lnTo>
                      <a:pt x="285" y="66"/>
                    </a:lnTo>
                    <a:lnTo>
                      <a:pt x="282" y="55"/>
                    </a:lnTo>
                    <a:lnTo>
                      <a:pt x="280" y="52"/>
                    </a:lnTo>
                    <a:lnTo>
                      <a:pt x="279" y="50"/>
                    </a:lnTo>
                    <a:lnTo>
                      <a:pt x="277" y="50"/>
                    </a:lnTo>
                    <a:lnTo>
                      <a:pt x="276" y="51"/>
                    </a:lnTo>
                    <a:lnTo>
                      <a:pt x="270" y="69"/>
                    </a:lnTo>
                    <a:lnTo>
                      <a:pt x="263" y="92"/>
                    </a:lnTo>
                    <a:lnTo>
                      <a:pt x="259" y="101"/>
                    </a:lnTo>
                    <a:lnTo>
                      <a:pt x="254" y="108"/>
                    </a:lnTo>
                    <a:lnTo>
                      <a:pt x="252" y="109"/>
                    </a:lnTo>
                    <a:lnTo>
                      <a:pt x="250" y="110"/>
                    </a:lnTo>
                    <a:lnTo>
                      <a:pt x="248" y="110"/>
                    </a:lnTo>
                    <a:lnTo>
                      <a:pt x="244" y="108"/>
                    </a:lnTo>
                    <a:lnTo>
                      <a:pt x="238" y="102"/>
                    </a:lnTo>
                    <a:lnTo>
                      <a:pt x="229" y="97"/>
                    </a:lnTo>
                    <a:lnTo>
                      <a:pt x="219" y="92"/>
                    </a:lnTo>
                    <a:lnTo>
                      <a:pt x="207" y="87"/>
                    </a:lnTo>
                    <a:lnTo>
                      <a:pt x="181" y="76"/>
                    </a:lnTo>
                    <a:lnTo>
                      <a:pt x="157" y="64"/>
                    </a:lnTo>
                    <a:lnTo>
                      <a:pt x="148" y="59"/>
                    </a:lnTo>
                    <a:lnTo>
                      <a:pt x="139" y="52"/>
                    </a:lnTo>
                    <a:lnTo>
                      <a:pt x="131" y="45"/>
                    </a:lnTo>
                    <a:lnTo>
                      <a:pt x="126" y="38"/>
                    </a:lnTo>
                    <a:lnTo>
                      <a:pt x="118" y="26"/>
                    </a:lnTo>
                    <a:lnTo>
                      <a:pt x="113" y="17"/>
                    </a:lnTo>
                    <a:lnTo>
                      <a:pt x="107" y="10"/>
                    </a:lnTo>
                    <a:lnTo>
                      <a:pt x="100" y="5"/>
                    </a:lnTo>
                    <a:lnTo>
                      <a:pt x="94" y="1"/>
                    </a:lnTo>
                    <a:lnTo>
                      <a:pt x="91" y="0"/>
                    </a:lnTo>
                    <a:lnTo>
                      <a:pt x="89" y="0"/>
                    </a:lnTo>
                    <a:close/>
                  </a:path>
                </a:pathLst>
              </a:custGeom>
              <a:solidFill>
                <a:srgbClr val="6577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49" name="Freeform 296">
                <a:extLst>
                  <a:ext uri="{FF2B5EF4-FFF2-40B4-BE49-F238E27FC236}">
                    <a16:creationId xmlns:a16="http://schemas.microsoft.com/office/drawing/2014/main" id="{F4652603-3EEB-4792-BA8A-4C9C155C587F}"/>
                  </a:ext>
                </a:extLst>
              </p:cNvPr>
              <p:cNvSpPr>
                <a:spLocks/>
              </p:cNvSpPr>
              <p:nvPr/>
            </p:nvSpPr>
            <p:spPr bwMode="auto">
              <a:xfrm>
                <a:off x="3606" y="1395"/>
                <a:ext cx="368" cy="508"/>
              </a:xfrm>
              <a:custGeom>
                <a:avLst/>
                <a:gdLst>
                  <a:gd name="T0" fmla="*/ 89 w 368"/>
                  <a:gd name="T1" fmla="*/ 0 h 508"/>
                  <a:gd name="T2" fmla="*/ 80 w 368"/>
                  <a:gd name="T3" fmla="*/ 1 h 508"/>
                  <a:gd name="T4" fmla="*/ 64 w 368"/>
                  <a:gd name="T5" fmla="*/ 6 h 508"/>
                  <a:gd name="T6" fmla="*/ 52 w 368"/>
                  <a:gd name="T7" fmla="*/ 13 h 508"/>
                  <a:gd name="T8" fmla="*/ 40 w 368"/>
                  <a:gd name="T9" fmla="*/ 26 h 508"/>
                  <a:gd name="T10" fmla="*/ 29 w 368"/>
                  <a:gd name="T11" fmla="*/ 42 h 508"/>
                  <a:gd name="T12" fmla="*/ 18 w 368"/>
                  <a:gd name="T13" fmla="*/ 66 h 508"/>
                  <a:gd name="T14" fmla="*/ 15 w 368"/>
                  <a:gd name="T15" fmla="*/ 81 h 508"/>
                  <a:gd name="T16" fmla="*/ 4 w 368"/>
                  <a:gd name="T17" fmla="*/ 136 h 508"/>
                  <a:gd name="T18" fmla="*/ 0 w 368"/>
                  <a:gd name="T19" fmla="*/ 180 h 508"/>
                  <a:gd name="T20" fmla="*/ 2 w 368"/>
                  <a:gd name="T21" fmla="*/ 211 h 508"/>
                  <a:gd name="T22" fmla="*/ 7 w 368"/>
                  <a:gd name="T23" fmla="*/ 243 h 508"/>
                  <a:gd name="T24" fmla="*/ 17 w 368"/>
                  <a:gd name="T25" fmla="*/ 273 h 508"/>
                  <a:gd name="T26" fmla="*/ 33 w 368"/>
                  <a:gd name="T27" fmla="*/ 303 h 508"/>
                  <a:gd name="T28" fmla="*/ 44 w 368"/>
                  <a:gd name="T29" fmla="*/ 318 h 508"/>
                  <a:gd name="T30" fmla="*/ 112 w 368"/>
                  <a:gd name="T31" fmla="*/ 410 h 508"/>
                  <a:gd name="T32" fmla="*/ 134 w 368"/>
                  <a:gd name="T33" fmla="*/ 444 h 508"/>
                  <a:gd name="T34" fmla="*/ 139 w 368"/>
                  <a:gd name="T35" fmla="*/ 451 h 508"/>
                  <a:gd name="T36" fmla="*/ 152 w 368"/>
                  <a:gd name="T37" fmla="*/ 467 h 508"/>
                  <a:gd name="T38" fmla="*/ 169 w 368"/>
                  <a:gd name="T39" fmla="*/ 481 h 508"/>
                  <a:gd name="T40" fmla="*/ 189 w 368"/>
                  <a:gd name="T41" fmla="*/ 493 h 508"/>
                  <a:gd name="T42" fmla="*/ 207 w 368"/>
                  <a:gd name="T43" fmla="*/ 502 h 508"/>
                  <a:gd name="T44" fmla="*/ 225 w 368"/>
                  <a:gd name="T45" fmla="*/ 508 h 508"/>
                  <a:gd name="T46" fmla="*/ 239 w 368"/>
                  <a:gd name="T47" fmla="*/ 508 h 508"/>
                  <a:gd name="T48" fmla="*/ 250 w 368"/>
                  <a:gd name="T49" fmla="*/ 501 h 508"/>
                  <a:gd name="T50" fmla="*/ 252 w 368"/>
                  <a:gd name="T51" fmla="*/ 496 h 508"/>
                  <a:gd name="T52" fmla="*/ 262 w 368"/>
                  <a:gd name="T53" fmla="*/ 470 h 508"/>
                  <a:gd name="T54" fmla="*/ 277 w 368"/>
                  <a:gd name="T55" fmla="*/ 446 h 508"/>
                  <a:gd name="T56" fmla="*/ 297 w 368"/>
                  <a:gd name="T57" fmla="*/ 425 h 508"/>
                  <a:gd name="T58" fmla="*/ 323 w 368"/>
                  <a:gd name="T59" fmla="*/ 405 h 508"/>
                  <a:gd name="T60" fmla="*/ 335 w 368"/>
                  <a:gd name="T61" fmla="*/ 395 h 508"/>
                  <a:gd name="T62" fmla="*/ 354 w 368"/>
                  <a:gd name="T63" fmla="*/ 378 h 508"/>
                  <a:gd name="T64" fmla="*/ 366 w 368"/>
                  <a:gd name="T65" fmla="*/ 359 h 508"/>
                  <a:gd name="T66" fmla="*/ 368 w 368"/>
                  <a:gd name="T67" fmla="*/ 338 h 508"/>
                  <a:gd name="T68" fmla="*/ 367 w 368"/>
                  <a:gd name="T69" fmla="*/ 326 h 508"/>
                  <a:gd name="T70" fmla="*/ 355 w 368"/>
                  <a:gd name="T71" fmla="*/ 288 h 508"/>
                  <a:gd name="T72" fmla="*/ 316 w 368"/>
                  <a:gd name="T73" fmla="*/ 187 h 508"/>
                  <a:gd name="T74" fmla="*/ 303 w 368"/>
                  <a:gd name="T75" fmla="*/ 150 h 508"/>
                  <a:gd name="T76" fmla="*/ 299 w 368"/>
                  <a:gd name="T77" fmla="*/ 136 h 508"/>
                  <a:gd name="T78" fmla="*/ 288 w 368"/>
                  <a:gd name="T79" fmla="*/ 83 h 508"/>
                  <a:gd name="T80" fmla="*/ 281 w 368"/>
                  <a:gd name="T81" fmla="*/ 55 h 508"/>
                  <a:gd name="T82" fmla="*/ 278 w 368"/>
                  <a:gd name="T83" fmla="*/ 50 h 508"/>
                  <a:gd name="T84" fmla="*/ 275 w 368"/>
                  <a:gd name="T85" fmla="*/ 52 h 508"/>
                  <a:gd name="T86" fmla="*/ 269 w 368"/>
                  <a:gd name="T87" fmla="*/ 69 h 508"/>
                  <a:gd name="T88" fmla="*/ 258 w 368"/>
                  <a:gd name="T89" fmla="*/ 101 h 508"/>
                  <a:gd name="T90" fmla="*/ 251 w 368"/>
                  <a:gd name="T91" fmla="*/ 110 h 508"/>
                  <a:gd name="T92" fmla="*/ 247 w 368"/>
                  <a:gd name="T93" fmla="*/ 110 h 508"/>
                  <a:gd name="T94" fmla="*/ 243 w 368"/>
                  <a:gd name="T95" fmla="*/ 108 h 508"/>
                  <a:gd name="T96" fmla="*/ 228 w 368"/>
                  <a:gd name="T97" fmla="*/ 98 h 508"/>
                  <a:gd name="T98" fmla="*/ 206 w 368"/>
                  <a:gd name="T99" fmla="*/ 87 h 508"/>
                  <a:gd name="T100" fmla="*/ 156 w 368"/>
                  <a:gd name="T101" fmla="*/ 65 h 508"/>
                  <a:gd name="T102" fmla="*/ 147 w 368"/>
                  <a:gd name="T103" fmla="*/ 59 h 508"/>
                  <a:gd name="T104" fmla="*/ 130 w 368"/>
                  <a:gd name="T105" fmla="*/ 46 h 508"/>
                  <a:gd name="T106" fmla="*/ 117 w 368"/>
                  <a:gd name="T107" fmla="*/ 27 h 508"/>
                  <a:gd name="T108" fmla="*/ 112 w 368"/>
                  <a:gd name="T109" fmla="*/ 19 h 508"/>
                  <a:gd name="T110" fmla="*/ 99 w 368"/>
                  <a:gd name="T111" fmla="*/ 6 h 508"/>
                  <a:gd name="T112" fmla="*/ 91 w 368"/>
                  <a:gd name="T113" fmla="*/ 1 h 508"/>
                  <a:gd name="T114" fmla="*/ 89 w 368"/>
                  <a:gd name="T115" fmla="*/ 0 h 50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68" h="508">
                    <a:moveTo>
                      <a:pt x="89" y="0"/>
                    </a:moveTo>
                    <a:lnTo>
                      <a:pt x="89" y="0"/>
                    </a:lnTo>
                    <a:lnTo>
                      <a:pt x="86" y="1"/>
                    </a:lnTo>
                    <a:lnTo>
                      <a:pt x="80" y="1"/>
                    </a:lnTo>
                    <a:lnTo>
                      <a:pt x="70" y="4"/>
                    </a:lnTo>
                    <a:lnTo>
                      <a:pt x="64" y="6"/>
                    </a:lnTo>
                    <a:lnTo>
                      <a:pt x="58" y="9"/>
                    </a:lnTo>
                    <a:lnTo>
                      <a:pt x="52" y="13"/>
                    </a:lnTo>
                    <a:lnTo>
                      <a:pt x="46" y="19"/>
                    </a:lnTo>
                    <a:lnTo>
                      <a:pt x="40" y="26"/>
                    </a:lnTo>
                    <a:lnTo>
                      <a:pt x="34" y="33"/>
                    </a:lnTo>
                    <a:lnTo>
                      <a:pt x="29" y="42"/>
                    </a:lnTo>
                    <a:lnTo>
                      <a:pt x="24" y="53"/>
                    </a:lnTo>
                    <a:lnTo>
                      <a:pt x="18" y="66"/>
                    </a:lnTo>
                    <a:lnTo>
                      <a:pt x="15" y="81"/>
                    </a:lnTo>
                    <a:lnTo>
                      <a:pt x="9" y="107"/>
                    </a:lnTo>
                    <a:lnTo>
                      <a:pt x="4" y="136"/>
                    </a:lnTo>
                    <a:lnTo>
                      <a:pt x="1" y="165"/>
                    </a:lnTo>
                    <a:lnTo>
                      <a:pt x="0" y="180"/>
                    </a:lnTo>
                    <a:lnTo>
                      <a:pt x="1" y="196"/>
                    </a:lnTo>
                    <a:lnTo>
                      <a:pt x="2" y="211"/>
                    </a:lnTo>
                    <a:lnTo>
                      <a:pt x="4" y="226"/>
                    </a:lnTo>
                    <a:lnTo>
                      <a:pt x="7" y="243"/>
                    </a:lnTo>
                    <a:lnTo>
                      <a:pt x="11" y="258"/>
                    </a:lnTo>
                    <a:lnTo>
                      <a:pt x="17" y="273"/>
                    </a:lnTo>
                    <a:lnTo>
                      <a:pt x="25" y="287"/>
                    </a:lnTo>
                    <a:lnTo>
                      <a:pt x="33" y="303"/>
                    </a:lnTo>
                    <a:lnTo>
                      <a:pt x="44" y="318"/>
                    </a:lnTo>
                    <a:lnTo>
                      <a:pt x="86" y="374"/>
                    </a:lnTo>
                    <a:lnTo>
                      <a:pt x="112" y="410"/>
                    </a:lnTo>
                    <a:lnTo>
                      <a:pt x="126" y="432"/>
                    </a:lnTo>
                    <a:lnTo>
                      <a:pt x="134" y="444"/>
                    </a:lnTo>
                    <a:lnTo>
                      <a:pt x="139" y="451"/>
                    </a:lnTo>
                    <a:lnTo>
                      <a:pt x="145" y="459"/>
                    </a:lnTo>
                    <a:lnTo>
                      <a:pt x="152" y="467"/>
                    </a:lnTo>
                    <a:lnTo>
                      <a:pt x="160" y="474"/>
                    </a:lnTo>
                    <a:lnTo>
                      <a:pt x="169" y="481"/>
                    </a:lnTo>
                    <a:lnTo>
                      <a:pt x="178" y="487"/>
                    </a:lnTo>
                    <a:lnTo>
                      <a:pt x="189" y="493"/>
                    </a:lnTo>
                    <a:lnTo>
                      <a:pt x="198" y="498"/>
                    </a:lnTo>
                    <a:lnTo>
                      <a:pt x="207" y="502"/>
                    </a:lnTo>
                    <a:lnTo>
                      <a:pt x="216" y="506"/>
                    </a:lnTo>
                    <a:lnTo>
                      <a:pt x="225" y="508"/>
                    </a:lnTo>
                    <a:lnTo>
                      <a:pt x="232" y="508"/>
                    </a:lnTo>
                    <a:lnTo>
                      <a:pt x="239" y="508"/>
                    </a:lnTo>
                    <a:lnTo>
                      <a:pt x="245" y="505"/>
                    </a:lnTo>
                    <a:lnTo>
                      <a:pt x="250" y="501"/>
                    </a:lnTo>
                    <a:lnTo>
                      <a:pt x="252" y="496"/>
                    </a:lnTo>
                    <a:lnTo>
                      <a:pt x="256" y="482"/>
                    </a:lnTo>
                    <a:lnTo>
                      <a:pt x="262" y="470"/>
                    </a:lnTo>
                    <a:lnTo>
                      <a:pt x="269" y="457"/>
                    </a:lnTo>
                    <a:lnTo>
                      <a:pt x="277" y="446"/>
                    </a:lnTo>
                    <a:lnTo>
                      <a:pt x="286" y="435"/>
                    </a:lnTo>
                    <a:lnTo>
                      <a:pt x="297" y="425"/>
                    </a:lnTo>
                    <a:lnTo>
                      <a:pt x="310" y="415"/>
                    </a:lnTo>
                    <a:lnTo>
                      <a:pt x="323" y="405"/>
                    </a:lnTo>
                    <a:lnTo>
                      <a:pt x="335" y="395"/>
                    </a:lnTo>
                    <a:lnTo>
                      <a:pt x="346" y="387"/>
                    </a:lnTo>
                    <a:lnTo>
                      <a:pt x="354" y="378"/>
                    </a:lnTo>
                    <a:lnTo>
                      <a:pt x="361" y="369"/>
                    </a:lnTo>
                    <a:lnTo>
                      <a:pt x="366" y="359"/>
                    </a:lnTo>
                    <a:lnTo>
                      <a:pt x="368" y="348"/>
                    </a:lnTo>
                    <a:lnTo>
                      <a:pt x="368" y="338"/>
                    </a:lnTo>
                    <a:lnTo>
                      <a:pt x="367" y="326"/>
                    </a:lnTo>
                    <a:lnTo>
                      <a:pt x="363" y="310"/>
                    </a:lnTo>
                    <a:lnTo>
                      <a:pt x="355" y="288"/>
                    </a:lnTo>
                    <a:lnTo>
                      <a:pt x="336" y="237"/>
                    </a:lnTo>
                    <a:lnTo>
                      <a:pt x="316" y="187"/>
                    </a:lnTo>
                    <a:lnTo>
                      <a:pt x="308" y="165"/>
                    </a:lnTo>
                    <a:lnTo>
                      <a:pt x="303" y="150"/>
                    </a:lnTo>
                    <a:lnTo>
                      <a:pt x="299" y="136"/>
                    </a:lnTo>
                    <a:lnTo>
                      <a:pt x="295" y="118"/>
                    </a:lnTo>
                    <a:lnTo>
                      <a:pt x="288" y="83"/>
                    </a:lnTo>
                    <a:lnTo>
                      <a:pt x="284" y="66"/>
                    </a:lnTo>
                    <a:lnTo>
                      <a:pt x="281" y="55"/>
                    </a:lnTo>
                    <a:lnTo>
                      <a:pt x="279" y="52"/>
                    </a:lnTo>
                    <a:lnTo>
                      <a:pt x="278" y="50"/>
                    </a:lnTo>
                    <a:lnTo>
                      <a:pt x="276" y="50"/>
                    </a:lnTo>
                    <a:lnTo>
                      <a:pt x="275" y="52"/>
                    </a:lnTo>
                    <a:lnTo>
                      <a:pt x="269" y="69"/>
                    </a:lnTo>
                    <a:lnTo>
                      <a:pt x="262" y="92"/>
                    </a:lnTo>
                    <a:lnTo>
                      <a:pt x="258" y="101"/>
                    </a:lnTo>
                    <a:lnTo>
                      <a:pt x="254" y="108"/>
                    </a:lnTo>
                    <a:lnTo>
                      <a:pt x="251" y="110"/>
                    </a:lnTo>
                    <a:lnTo>
                      <a:pt x="249" y="111"/>
                    </a:lnTo>
                    <a:lnTo>
                      <a:pt x="247" y="110"/>
                    </a:lnTo>
                    <a:lnTo>
                      <a:pt x="243" y="108"/>
                    </a:lnTo>
                    <a:lnTo>
                      <a:pt x="237" y="103"/>
                    </a:lnTo>
                    <a:lnTo>
                      <a:pt x="228" y="98"/>
                    </a:lnTo>
                    <a:lnTo>
                      <a:pt x="218" y="93"/>
                    </a:lnTo>
                    <a:lnTo>
                      <a:pt x="206" y="87"/>
                    </a:lnTo>
                    <a:lnTo>
                      <a:pt x="180" y="77"/>
                    </a:lnTo>
                    <a:lnTo>
                      <a:pt x="156" y="65"/>
                    </a:lnTo>
                    <a:lnTo>
                      <a:pt x="147" y="59"/>
                    </a:lnTo>
                    <a:lnTo>
                      <a:pt x="138" y="53"/>
                    </a:lnTo>
                    <a:lnTo>
                      <a:pt x="130" y="46"/>
                    </a:lnTo>
                    <a:lnTo>
                      <a:pt x="125" y="39"/>
                    </a:lnTo>
                    <a:lnTo>
                      <a:pt x="117" y="27"/>
                    </a:lnTo>
                    <a:lnTo>
                      <a:pt x="112" y="19"/>
                    </a:lnTo>
                    <a:lnTo>
                      <a:pt x="106" y="12"/>
                    </a:lnTo>
                    <a:lnTo>
                      <a:pt x="99" y="6"/>
                    </a:lnTo>
                    <a:lnTo>
                      <a:pt x="93" y="2"/>
                    </a:lnTo>
                    <a:lnTo>
                      <a:pt x="91" y="1"/>
                    </a:lnTo>
                    <a:lnTo>
                      <a:pt x="89" y="0"/>
                    </a:lnTo>
                    <a:close/>
                  </a:path>
                </a:pathLst>
              </a:custGeom>
              <a:solidFill>
                <a:srgbClr val="596DB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0" name="Freeform 297">
                <a:extLst>
                  <a:ext uri="{FF2B5EF4-FFF2-40B4-BE49-F238E27FC236}">
                    <a16:creationId xmlns:a16="http://schemas.microsoft.com/office/drawing/2014/main" id="{98268340-305D-4BEF-8CF6-852D688E52A9}"/>
                  </a:ext>
                </a:extLst>
              </p:cNvPr>
              <p:cNvSpPr>
                <a:spLocks/>
              </p:cNvSpPr>
              <p:nvPr/>
            </p:nvSpPr>
            <p:spPr bwMode="auto">
              <a:xfrm>
                <a:off x="3608" y="1397"/>
                <a:ext cx="364" cy="503"/>
              </a:xfrm>
              <a:custGeom>
                <a:avLst/>
                <a:gdLst>
                  <a:gd name="T0" fmla="*/ 87 w 364"/>
                  <a:gd name="T1" fmla="*/ 0 h 503"/>
                  <a:gd name="T2" fmla="*/ 78 w 364"/>
                  <a:gd name="T3" fmla="*/ 1 h 503"/>
                  <a:gd name="T4" fmla="*/ 63 w 364"/>
                  <a:gd name="T5" fmla="*/ 6 h 503"/>
                  <a:gd name="T6" fmla="*/ 51 w 364"/>
                  <a:gd name="T7" fmla="*/ 13 h 503"/>
                  <a:gd name="T8" fmla="*/ 39 w 364"/>
                  <a:gd name="T9" fmla="*/ 25 h 503"/>
                  <a:gd name="T10" fmla="*/ 28 w 364"/>
                  <a:gd name="T11" fmla="*/ 42 h 503"/>
                  <a:gd name="T12" fmla="*/ 19 w 364"/>
                  <a:gd name="T13" fmla="*/ 65 h 503"/>
                  <a:gd name="T14" fmla="*/ 14 w 364"/>
                  <a:gd name="T15" fmla="*/ 80 h 503"/>
                  <a:gd name="T16" fmla="*/ 4 w 364"/>
                  <a:gd name="T17" fmla="*/ 135 h 503"/>
                  <a:gd name="T18" fmla="*/ 0 w 364"/>
                  <a:gd name="T19" fmla="*/ 179 h 503"/>
                  <a:gd name="T20" fmla="*/ 1 w 364"/>
                  <a:gd name="T21" fmla="*/ 209 h 503"/>
                  <a:gd name="T22" fmla="*/ 6 w 364"/>
                  <a:gd name="T23" fmla="*/ 240 h 503"/>
                  <a:gd name="T24" fmla="*/ 16 w 364"/>
                  <a:gd name="T25" fmla="*/ 270 h 503"/>
                  <a:gd name="T26" fmla="*/ 33 w 364"/>
                  <a:gd name="T27" fmla="*/ 300 h 503"/>
                  <a:gd name="T28" fmla="*/ 43 w 364"/>
                  <a:gd name="T29" fmla="*/ 314 h 503"/>
                  <a:gd name="T30" fmla="*/ 110 w 364"/>
                  <a:gd name="T31" fmla="*/ 405 h 503"/>
                  <a:gd name="T32" fmla="*/ 132 w 364"/>
                  <a:gd name="T33" fmla="*/ 439 h 503"/>
                  <a:gd name="T34" fmla="*/ 137 w 364"/>
                  <a:gd name="T35" fmla="*/ 446 h 503"/>
                  <a:gd name="T36" fmla="*/ 150 w 364"/>
                  <a:gd name="T37" fmla="*/ 461 h 503"/>
                  <a:gd name="T38" fmla="*/ 167 w 364"/>
                  <a:gd name="T39" fmla="*/ 476 h 503"/>
                  <a:gd name="T40" fmla="*/ 185 w 364"/>
                  <a:gd name="T41" fmla="*/ 488 h 503"/>
                  <a:gd name="T42" fmla="*/ 205 w 364"/>
                  <a:gd name="T43" fmla="*/ 497 h 503"/>
                  <a:gd name="T44" fmla="*/ 222 w 364"/>
                  <a:gd name="T45" fmla="*/ 502 h 503"/>
                  <a:gd name="T46" fmla="*/ 236 w 364"/>
                  <a:gd name="T47" fmla="*/ 502 h 503"/>
                  <a:gd name="T48" fmla="*/ 246 w 364"/>
                  <a:gd name="T49" fmla="*/ 496 h 503"/>
                  <a:gd name="T50" fmla="*/ 249 w 364"/>
                  <a:gd name="T51" fmla="*/ 490 h 503"/>
                  <a:gd name="T52" fmla="*/ 258 w 364"/>
                  <a:gd name="T53" fmla="*/ 465 h 503"/>
                  <a:gd name="T54" fmla="*/ 273 w 364"/>
                  <a:gd name="T55" fmla="*/ 441 h 503"/>
                  <a:gd name="T56" fmla="*/ 293 w 364"/>
                  <a:gd name="T57" fmla="*/ 421 h 503"/>
                  <a:gd name="T58" fmla="*/ 319 w 364"/>
                  <a:gd name="T59" fmla="*/ 401 h 503"/>
                  <a:gd name="T60" fmla="*/ 331 w 364"/>
                  <a:gd name="T61" fmla="*/ 391 h 503"/>
                  <a:gd name="T62" fmla="*/ 350 w 364"/>
                  <a:gd name="T63" fmla="*/ 374 h 503"/>
                  <a:gd name="T64" fmla="*/ 361 w 364"/>
                  <a:gd name="T65" fmla="*/ 356 h 503"/>
                  <a:gd name="T66" fmla="*/ 364 w 364"/>
                  <a:gd name="T67" fmla="*/ 334 h 503"/>
                  <a:gd name="T68" fmla="*/ 362 w 364"/>
                  <a:gd name="T69" fmla="*/ 322 h 503"/>
                  <a:gd name="T70" fmla="*/ 350 w 364"/>
                  <a:gd name="T71" fmla="*/ 285 h 503"/>
                  <a:gd name="T72" fmla="*/ 313 w 364"/>
                  <a:gd name="T73" fmla="*/ 185 h 503"/>
                  <a:gd name="T74" fmla="*/ 300 w 364"/>
                  <a:gd name="T75" fmla="*/ 148 h 503"/>
                  <a:gd name="T76" fmla="*/ 296 w 364"/>
                  <a:gd name="T77" fmla="*/ 134 h 503"/>
                  <a:gd name="T78" fmla="*/ 285 w 364"/>
                  <a:gd name="T79" fmla="*/ 82 h 503"/>
                  <a:gd name="T80" fmla="*/ 279 w 364"/>
                  <a:gd name="T81" fmla="*/ 55 h 503"/>
                  <a:gd name="T82" fmla="*/ 276 w 364"/>
                  <a:gd name="T83" fmla="*/ 49 h 503"/>
                  <a:gd name="T84" fmla="*/ 273 w 364"/>
                  <a:gd name="T85" fmla="*/ 51 h 503"/>
                  <a:gd name="T86" fmla="*/ 267 w 364"/>
                  <a:gd name="T87" fmla="*/ 68 h 503"/>
                  <a:gd name="T88" fmla="*/ 256 w 364"/>
                  <a:gd name="T89" fmla="*/ 101 h 503"/>
                  <a:gd name="T90" fmla="*/ 250 w 364"/>
                  <a:gd name="T91" fmla="*/ 109 h 503"/>
                  <a:gd name="T92" fmla="*/ 245 w 364"/>
                  <a:gd name="T93" fmla="*/ 110 h 503"/>
                  <a:gd name="T94" fmla="*/ 243 w 364"/>
                  <a:gd name="T95" fmla="*/ 108 h 503"/>
                  <a:gd name="T96" fmla="*/ 227 w 364"/>
                  <a:gd name="T97" fmla="*/ 97 h 503"/>
                  <a:gd name="T98" fmla="*/ 204 w 364"/>
                  <a:gd name="T99" fmla="*/ 87 h 503"/>
                  <a:gd name="T100" fmla="*/ 154 w 364"/>
                  <a:gd name="T101" fmla="*/ 65 h 503"/>
                  <a:gd name="T102" fmla="*/ 145 w 364"/>
                  <a:gd name="T103" fmla="*/ 59 h 503"/>
                  <a:gd name="T104" fmla="*/ 129 w 364"/>
                  <a:gd name="T105" fmla="*/ 46 h 503"/>
                  <a:gd name="T106" fmla="*/ 115 w 364"/>
                  <a:gd name="T107" fmla="*/ 27 h 503"/>
                  <a:gd name="T108" fmla="*/ 110 w 364"/>
                  <a:gd name="T109" fmla="*/ 20 h 503"/>
                  <a:gd name="T110" fmla="*/ 97 w 364"/>
                  <a:gd name="T111" fmla="*/ 6 h 503"/>
                  <a:gd name="T112" fmla="*/ 89 w 364"/>
                  <a:gd name="T113" fmla="*/ 1 h 503"/>
                  <a:gd name="T114" fmla="*/ 87 w 364"/>
                  <a:gd name="T115" fmla="*/ 0 h 50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64" h="503">
                    <a:moveTo>
                      <a:pt x="87" y="0"/>
                    </a:moveTo>
                    <a:lnTo>
                      <a:pt x="87" y="0"/>
                    </a:lnTo>
                    <a:lnTo>
                      <a:pt x="85" y="0"/>
                    </a:lnTo>
                    <a:lnTo>
                      <a:pt x="78" y="1"/>
                    </a:lnTo>
                    <a:lnTo>
                      <a:pt x="68" y="4"/>
                    </a:lnTo>
                    <a:lnTo>
                      <a:pt x="63" y="6"/>
                    </a:lnTo>
                    <a:lnTo>
                      <a:pt x="57" y="9"/>
                    </a:lnTo>
                    <a:lnTo>
                      <a:pt x="51" y="13"/>
                    </a:lnTo>
                    <a:lnTo>
                      <a:pt x="45" y="19"/>
                    </a:lnTo>
                    <a:lnTo>
                      <a:pt x="39" y="25"/>
                    </a:lnTo>
                    <a:lnTo>
                      <a:pt x="33" y="33"/>
                    </a:lnTo>
                    <a:lnTo>
                      <a:pt x="28" y="42"/>
                    </a:lnTo>
                    <a:lnTo>
                      <a:pt x="23" y="53"/>
                    </a:lnTo>
                    <a:lnTo>
                      <a:pt x="19" y="65"/>
                    </a:lnTo>
                    <a:lnTo>
                      <a:pt x="14" y="80"/>
                    </a:lnTo>
                    <a:lnTo>
                      <a:pt x="8" y="107"/>
                    </a:lnTo>
                    <a:lnTo>
                      <a:pt x="4" y="135"/>
                    </a:lnTo>
                    <a:lnTo>
                      <a:pt x="1" y="164"/>
                    </a:lnTo>
                    <a:lnTo>
                      <a:pt x="0" y="179"/>
                    </a:lnTo>
                    <a:lnTo>
                      <a:pt x="0" y="194"/>
                    </a:lnTo>
                    <a:lnTo>
                      <a:pt x="1" y="209"/>
                    </a:lnTo>
                    <a:lnTo>
                      <a:pt x="3" y="224"/>
                    </a:lnTo>
                    <a:lnTo>
                      <a:pt x="6" y="240"/>
                    </a:lnTo>
                    <a:lnTo>
                      <a:pt x="11" y="255"/>
                    </a:lnTo>
                    <a:lnTo>
                      <a:pt x="16" y="270"/>
                    </a:lnTo>
                    <a:lnTo>
                      <a:pt x="24" y="284"/>
                    </a:lnTo>
                    <a:lnTo>
                      <a:pt x="33" y="300"/>
                    </a:lnTo>
                    <a:lnTo>
                      <a:pt x="43" y="314"/>
                    </a:lnTo>
                    <a:lnTo>
                      <a:pt x="85" y="369"/>
                    </a:lnTo>
                    <a:lnTo>
                      <a:pt x="110" y="405"/>
                    </a:lnTo>
                    <a:lnTo>
                      <a:pt x="124" y="427"/>
                    </a:lnTo>
                    <a:lnTo>
                      <a:pt x="132" y="439"/>
                    </a:lnTo>
                    <a:lnTo>
                      <a:pt x="137" y="446"/>
                    </a:lnTo>
                    <a:lnTo>
                      <a:pt x="143" y="453"/>
                    </a:lnTo>
                    <a:lnTo>
                      <a:pt x="150" y="461"/>
                    </a:lnTo>
                    <a:lnTo>
                      <a:pt x="158" y="469"/>
                    </a:lnTo>
                    <a:lnTo>
                      <a:pt x="167" y="476"/>
                    </a:lnTo>
                    <a:lnTo>
                      <a:pt x="176" y="482"/>
                    </a:lnTo>
                    <a:lnTo>
                      <a:pt x="185" y="488"/>
                    </a:lnTo>
                    <a:lnTo>
                      <a:pt x="195" y="493"/>
                    </a:lnTo>
                    <a:lnTo>
                      <a:pt x="205" y="497"/>
                    </a:lnTo>
                    <a:lnTo>
                      <a:pt x="213" y="500"/>
                    </a:lnTo>
                    <a:lnTo>
                      <a:pt x="222" y="502"/>
                    </a:lnTo>
                    <a:lnTo>
                      <a:pt x="229" y="503"/>
                    </a:lnTo>
                    <a:lnTo>
                      <a:pt x="236" y="502"/>
                    </a:lnTo>
                    <a:lnTo>
                      <a:pt x="241" y="500"/>
                    </a:lnTo>
                    <a:lnTo>
                      <a:pt x="246" y="496"/>
                    </a:lnTo>
                    <a:lnTo>
                      <a:pt x="249" y="490"/>
                    </a:lnTo>
                    <a:lnTo>
                      <a:pt x="253" y="477"/>
                    </a:lnTo>
                    <a:lnTo>
                      <a:pt x="258" y="465"/>
                    </a:lnTo>
                    <a:lnTo>
                      <a:pt x="265" y="452"/>
                    </a:lnTo>
                    <a:lnTo>
                      <a:pt x="273" y="441"/>
                    </a:lnTo>
                    <a:lnTo>
                      <a:pt x="283" y="431"/>
                    </a:lnTo>
                    <a:lnTo>
                      <a:pt x="293" y="421"/>
                    </a:lnTo>
                    <a:lnTo>
                      <a:pt x="306" y="411"/>
                    </a:lnTo>
                    <a:lnTo>
                      <a:pt x="319" y="401"/>
                    </a:lnTo>
                    <a:lnTo>
                      <a:pt x="331" y="391"/>
                    </a:lnTo>
                    <a:lnTo>
                      <a:pt x="342" y="383"/>
                    </a:lnTo>
                    <a:lnTo>
                      <a:pt x="350" y="374"/>
                    </a:lnTo>
                    <a:lnTo>
                      <a:pt x="357" y="365"/>
                    </a:lnTo>
                    <a:lnTo>
                      <a:pt x="361" y="356"/>
                    </a:lnTo>
                    <a:lnTo>
                      <a:pt x="363" y="345"/>
                    </a:lnTo>
                    <a:lnTo>
                      <a:pt x="364" y="334"/>
                    </a:lnTo>
                    <a:lnTo>
                      <a:pt x="362" y="322"/>
                    </a:lnTo>
                    <a:lnTo>
                      <a:pt x="358" y="307"/>
                    </a:lnTo>
                    <a:lnTo>
                      <a:pt x="350" y="285"/>
                    </a:lnTo>
                    <a:lnTo>
                      <a:pt x="332" y="234"/>
                    </a:lnTo>
                    <a:lnTo>
                      <a:pt x="313" y="185"/>
                    </a:lnTo>
                    <a:lnTo>
                      <a:pt x="305" y="163"/>
                    </a:lnTo>
                    <a:lnTo>
                      <a:pt x="300" y="148"/>
                    </a:lnTo>
                    <a:lnTo>
                      <a:pt x="296" y="134"/>
                    </a:lnTo>
                    <a:lnTo>
                      <a:pt x="292" y="116"/>
                    </a:lnTo>
                    <a:lnTo>
                      <a:pt x="285" y="82"/>
                    </a:lnTo>
                    <a:lnTo>
                      <a:pt x="282" y="66"/>
                    </a:lnTo>
                    <a:lnTo>
                      <a:pt x="279" y="55"/>
                    </a:lnTo>
                    <a:lnTo>
                      <a:pt x="277" y="51"/>
                    </a:lnTo>
                    <a:lnTo>
                      <a:pt x="276" y="49"/>
                    </a:lnTo>
                    <a:lnTo>
                      <a:pt x="274" y="49"/>
                    </a:lnTo>
                    <a:lnTo>
                      <a:pt x="273" y="51"/>
                    </a:lnTo>
                    <a:lnTo>
                      <a:pt x="267" y="68"/>
                    </a:lnTo>
                    <a:lnTo>
                      <a:pt x="260" y="91"/>
                    </a:lnTo>
                    <a:lnTo>
                      <a:pt x="256" y="101"/>
                    </a:lnTo>
                    <a:lnTo>
                      <a:pt x="252" y="107"/>
                    </a:lnTo>
                    <a:lnTo>
                      <a:pt x="250" y="109"/>
                    </a:lnTo>
                    <a:lnTo>
                      <a:pt x="247" y="110"/>
                    </a:lnTo>
                    <a:lnTo>
                      <a:pt x="245" y="110"/>
                    </a:lnTo>
                    <a:lnTo>
                      <a:pt x="243" y="108"/>
                    </a:lnTo>
                    <a:lnTo>
                      <a:pt x="235" y="103"/>
                    </a:lnTo>
                    <a:lnTo>
                      <a:pt x="227" y="97"/>
                    </a:lnTo>
                    <a:lnTo>
                      <a:pt x="216" y="92"/>
                    </a:lnTo>
                    <a:lnTo>
                      <a:pt x="204" y="87"/>
                    </a:lnTo>
                    <a:lnTo>
                      <a:pt x="178" y="76"/>
                    </a:lnTo>
                    <a:lnTo>
                      <a:pt x="154" y="65"/>
                    </a:lnTo>
                    <a:lnTo>
                      <a:pt x="145" y="59"/>
                    </a:lnTo>
                    <a:lnTo>
                      <a:pt x="136" y="53"/>
                    </a:lnTo>
                    <a:lnTo>
                      <a:pt x="129" y="46"/>
                    </a:lnTo>
                    <a:lnTo>
                      <a:pt x="123" y="39"/>
                    </a:lnTo>
                    <a:lnTo>
                      <a:pt x="115" y="27"/>
                    </a:lnTo>
                    <a:lnTo>
                      <a:pt x="110" y="20"/>
                    </a:lnTo>
                    <a:lnTo>
                      <a:pt x="104" y="12"/>
                    </a:lnTo>
                    <a:lnTo>
                      <a:pt x="97" y="6"/>
                    </a:lnTo>
                    <a:lnTo>
                      <a:pt x="91" y="2"/>
                    </a:lnTo>
                    <a:lnTo>
                      <a:pt x="89" y="1"/>
                    </a:lnTo>
                    <a:lnTo>
                      <a:pt x="87" y="0"/>
                    </a:lnTo>
                    <a:close/>
                  </a:path>
                </a:pathLst>
              </a:custGeom>
              <a:solidFill>
                <a:srgbClr val="4D64A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1" name="Freeform 298">
                <a:extLst>
                  <a:ext uri="{FF2B5EF4-FFF2-40B4-BE49-F238E27FC236}">
                    <a16:creationId xmlns:a16="http://schemas.microsoft.com/office/drawing/2014/main" id="{18D164E3-4F59-4B92-8B8E-36FC887D4DD5}"/>
                  </a:ext>
                </a:extLst>
              </p:cNvPr>
              <p:cNvSpPr>
                <a:spLocks/>
              </p:cNvSpPr>
              <p:nvPr/>
            </p:nvSpPr>
            <p:spPr bwMode="auto">
              <a:xfrm>
                <a:off x="3610" y="1399"/>
                <a:ext cx="359" cy="497"/>
              </a:xfrm>
              <a:custGeom>
                <a:avLst/>
                <a:gdLst>
                  <a:gd name="T0" fmla="*/ 85 w 359"/>
                  <a:gd name="T1" fmla="*/ 0 h 497"/>
                  <a:gd name="T2" fmla="*/ 77 w 359"/>
                  <a:gd name="T3" fmla="*/ 1 h 497"/>
                  <a:gd name="T4" fmla="*/ 61 w 359"/>
                  <a:gd name="T5" fmla="*/ 6 h 497"/>
                  <a:gd name="T6" fmla="*/ 50 w 359"/>
                  <a:gd name="T7" fmla="*/ 13 h 497"/>
                  <a:gd name="T8" fmla="*/ 38 w 359"/>
                  <a:gd name="T9" fmla="*/ 25 h 497"/>
                  <a:gd name="T10" fmla="*/ 27 w 359"/>
                  <a:gd name="T11" fmla="*/ 42 h 497"/>
                  <a:gd name="T12" fmla="*/ 18 w 359"/>
                  <a:gd name="T13" fmla="*/ 65 h 497"/>
                  <a:gd name="T14" fmla="*/ 13 w 359"/>
                  <a:gd name="T15" fmla="*/ 80 h 497"/>
                  <a:gd name="T16" fmla="*/ 3 w 359"/>
                  <a:gd name="T17" fmla="*/ 134 h 497"/>
                  <a:gd name="T18" fmla="*/ 0 w 359"/>
                  <a:gd name="T19" fmla="*/ 177 h 497"/>
                  <a:gd name="T20" fmla="*/ 1 w 359"/>
                  <a:gd name="T21" fmla="*/ 207 h 497"/>
                  <a:gd name="T22" fmla="*/ 6 w 359"/>
                  <a:gd name="T23" fmla="*/ 238 h 497"/>
                  <a:gd name="T24" fmla="*/ 17 w 359"/>
                  <a:gd name="T25" fmla="*/ 267 h 497"/>
                  <a:gd name="T26" fmla="*/ 32 w 359"/>
                  <a:gd name="T27" fmla="*/ 297 h 497"/>
                  <a:gd name="T28" fmla="*/ 42 w 359"/>
                  <a:gd name="T29" fmla="*/ 311 h 497"/>
                  <a:gd name="T30" fmla="*/ 109 w 359"/>
                  <a:gd name="T31" fmla="*/ 400 h 497"/>
                  <a:gd name="T32" fmla="*/ 131 w 359"/>
                  <a:gd name="T33" fmla="*/ 434 h 497"/>
                  <a:gd name="T34" fmla="*/ 135 w 359"/>
                  <a:gd name="T35" fmla="*/ 441 h 497"/>
                  <a:gd name="T36" fmla="*/ 148 w 359"/>
                  <a:gd name="T37" fmla="*/ 455 h 497"/>
                  <a:gd name="T38" fmla="*/ 165 w 359"/>
                  <a:gd name="T39" fmla="*/ 470 h 497"/>
                  <a:gd name="T40" fmla="*/ 183 w 359"/>
                  <a:gd name="T41" fmla="*/ 482 h 497"/>
                  <a:gd name="T42" fmla="*/ 202 w 359"/>
                  <a:gd name="T43" fmla="*/ 491 h 497"/>
                  <a:gd name="T44" fmla="*/ 219 w 359"/>
                  <a:gd name="T45" fmla="*/ 496 h 497"/>
                  <a:gd name="T46" fmla="*/ 233 w 359"/>
                  <a:gd name="T47" fmla="*/ 496 h 497"/>
                  <a:gd name="T48" fmla="*/ 243 w 359"/>
                  <a:gd name="T49" fmla="*/ 490 h 497"/>
                  <a:gd name="T50" fmla="*/ 246 w 359"/>
                  <a:gd name="T51" fmla="*/ 484 h 497"/>
                  <a:gd name="T52" fmla="*/ 255 w 359"/>
                  <a:gd name="T53" fmla="*/ 458 h 497"/>
                  <a:gd name="T54" fmla="*/ 270 w 359"/>
                  <a:gd name="T55" fmla="*/ 436 h 497"/>
                  <a:gd name="T56" fmla="*/ 290 w 359"/>
                  <a:gd name="T57" fmla="*/ 416 h 497"/>
                  <a:gd name="T58" fmla="*/ 315 w 359"/>
                  <a:gd name="T59" fmla="*/ 397 h 497"/>
                  <a:gd name="T60" fmla="*/ 327 w 359"/>
                  <a:gd name="T61" fmla="*/ 388 h 497"/>
                  <a:gd name="T62" fmla="*/ 345 w 359"/>
                  <a:gd name="T63" fmla="*/ 370 h 497"/>
                  <a:gd name="T64" fmla="*/ 356 w 359"/>
                  <a:gd name="T65" fmla="*/ 352 h 497"/>
                  <a:gd name="T66" fmla="*/ 359 w 359"/>
                  <a:gd name="T67" fmla="*/ 330 h 497"/>
                  <a:gd name="T68" fmla="*/ 357 w 359"/>
                  <a:gd name="T69" fmla="*/ 319 h 497"/>
                  <a:gd name="T70" fmla="*/ 346 w 359"/>
                  <a:gd name="T71" fmla="*/ 282 h 497"/>
                  <a:gd name="T72" fmla="*/ 309 w 359"/>
                  <a:gd name="T73" fmla="*/ 182 h 497"/>
                  <a:gd name="T74" fmla="*/ 297 w 359"/>
                  <a:gd name="T75" fmla="*/ 146 h 497"/>
                  <a:gd name="T76" fmla="*/ 293 w 359"/>
                  <a:gd name="T77" fmla="*/ 133 h 497"/>
                  <a:gd name="T78" fmla="*/ 283 w 359"/>
                  <a:gd name="T79" fmla="*/ 81 h 497"/>
                  <a:gd name="T80" fmla="*/ 276 w 359"/>
                  <a:gd name="T81" fmla="*/ 54 h 497"/>
                  <a:gd name="T82" fmla="*/ 273 w 359"/>
                  <a:gd name="T83" fmla="*/ 49 h 497"/>
                  <a:gd name="T84" fmla="*/ 271 w 359"/>
                  <a:gd name="T85" fmla="*/ 50 h 497"/>
                  <a:gd name="T86" fmla="*/ 265 w 359"/>
                  <a:gd name="T87" fmla="*/ 68 h 497"/>
                  <a:gd name="T88" fmla="*/ 254 w 359"/>
                  <a:gd name="T89" fmla="*/ 100 h 497"/>
                  <a:gd name="T90" fmla="*/ 248 w 359"/>
                  <a:gd name="T91" fmla="*/ 109 h 497"/>
                  <a:gd name="T92" fmla="*/ 243 w 359"/>
                  <a:gd name="T93" fmla="*/ 109 h 497"/>
                  <a:gd name="T94" fmla="*/ 241 w 359"/>
                  <a:gd name="T95" fmla="*/ 108 h 497"/>
                  <a:gd name="T96" fmla="*/ 225 w 359"/>
                  <a:gd name="T97" fmla="*/ 97 h 497"/>
                  <a:gd name="T98" fmla="*/ 202 w 359"/>
                  <a:gd name="T99" fmla="*/ 87 h 497"/>
                  <a:gd name="T100" fmla="*/ 152 w 359"/>
                  <a:gd name="T101" fmla="*/ 65 h 497"/>
                  <a:gd name="T102" fmla="*/ 143 w 359"/>
                  <a:gd name="T103" fmla="*/ 59 h 497"/>
                  <a:gd name="T104" fmla="*/ 127 w 359"/>
                  <a:gd name="T105" fmla="*/ 46 h 497"/>
                  <a:gd name="T106" fmla="*/ 113 w 359"/>
                  <a:gd name="T107" fmla="*/ 27 h 497"/>
                  <a:gd name="T108" fmla="*/ 108 w 359"/>
                  <a:gd name="T109" fmla="*/ 20 h 497"/>
                  <a:gd name="T110" fmla="*/ 96 w 359"/>
                  <a:gd name="T111" fmla="*/ 6 h 497"/>
                  <a:gd name="T112" fmla="*/ 87 w 359"/>
                  <a:gd name="T113" fmla="*/ 1 h 497"/>
                  <a:gd name="T114" fmla="*/ 85 w 359"/>
                  <a:gd name="T115" fmla="*/ 0 h 49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59" h="497">
                    <a:moveTo>
                      <a:pt x="85" y="0"/>
                    </a:moveTo>
                    <a:lnTo>
                      <a:pt x="85" y="0"/>
                    </a:lnTo>
                    <a:lnTo>
                      <a:pt x="83" y="0"/>
                    </a:lnTo>
                    <a:lnTo>
                      <a:pt x="77" y="1"/>
                    </a:lnTo>
                    <a:lnTo>
                      <a:pt x="67" y="3"/>
                    </a:lnTo>
                    <a:lnTo>
                      <a:pt x="61" y="6"/>
                    </a:lnTo>
                    <a:lnTo>
                      <a:pt x="56" y="9"/>
                    </a:lnTo>
                    <a:lnTo>
                      <a:pt x="50" y="13"/>
                    </a:lnTo>
                    <a:lnTo>
                      <a:pt x="44" y="19"/>
                    </a:lnTo>
                    <a:lnTo>
                      <a:pt x="38" y="25"/>
                    </a:lnTo>
                    <a:lnTo>
                      <a:pt x="32" y="32"/>
                    </a:lnTo>
                    <a:lnTo>
                      <a:pt x="27" y="42"/>
                    </a:lnTo>
                    <a:lnTo>
                      <a:pt x="22" y="52"/>
                    </a:lnTo>
                    <a:lnTo>
                      <a:pt x="18" y="65"/>
                    </a:lnTo>
                    <a:lnTo>
                      <a:pt x="13" y="80"/>
                    </a:lnTo>
                    <a:lnTo>
                      <a:pt x="8" y="106"/>
                    </a:lnTo>
                    <a:lnTo>
                      <a:pt x="3" y="134"/>
                    </a:lnTo>
                    <a:lnTo>
                      <a:pt x="0" y="162"/>
                    </a:lnTo>
                    <a:lnTo>
                      <a:pt x="0" y="177"/>
                    </a:lnTo>
                    <a:lnTo>
                      <a:pt x="0" y="192"/>
                    </a:lnTo>
                    <a:lnTo>
                      <a:pt x="1" y="207"/>
                    </a:lnTo>
                    <a:lnTo>
                      <a:pt x="3" y="222"/>
                    </a:lnTo>
                    <a:lnTo>
                      <a:pt x="6" y="238"/>
                    </a:lnTo>
                    <a:lnTo>
                      <a:pt x="10" y="252"/>
                    </a:lnTo>
                    <a:lnTo>
                      <a:pt x="17" y="267"/>
                    </a:lnTo>
                    <a:lnTo>
                      <a:pt x="24" y="281"/>
                    </a:lnTo>
                    <a:lnTo>
                      <a:pt x="32" y="297"/>
                    </a:lnTo>
                    <a:lnTo>
                      <a:pt x="42" y="311"/>
                    </a:lnTo>
                    <a:lnTo>
                      <a:pt x="84" y="365"/>
                    </a:lnTo>
                    <a:lnTo>
                      <a:pt x="109" y="400"/>
                    </a:lnTo>
                    <a:lnTo>
                      <a:pt x="123" y="422"/>
                    </a:lnTo>
                    <a:lnTo>
                      <a:pt x="131" y="434"/>
                    </a:lnTo>
                    <a:lnTo>
                      <a:pt x="135" y="441"/>
                    </a:lnTo>
                    <a:lnTo>
                      <a:pt x="141" y="448"/>
                    </a:lnTo>
                    <a:lnTo>
                      <a:pt x="148" y="455"/>
                    </a:lnTo>
                    <a:lnTo>
                      <a:pt x="156" y="463"/>
                    </a:lnTo>
                    <a:lnTo>
                      <a:pt x="165" y="470"/>
                    </a:lnTo>
                    <a:lnTo>
                      <a:pt x="174" y="476"/>
                    </a:lnTo>
                    <a:lnTo>
                      <a:pt x="183" y="482"/>
                    </a:lnTo>
                    <a:lnTo>
                      <a:pt x="193" y="487"/>
                    </a:lnTo>
                    <a:lnTo>
                      <a:pt x="202" y="491"/>
                    </a:lnTo>
                    <a:lnTo>
                      <a:pt x="211" y="494"/>
                    </a:lnTo>
                    <a:lnTo>
                      <a:pt x="219" y="496"/>
                    </a:lnTo>
                    <a:lnTo>
                      <a:pt x="226" y="497"/>
                    </a:lnTo>
                    <a:lnTo>
                      <a:pt x="233" y="496"/>
                    </a:lnTo>
                    <a:lnTo>
                      <a:pt x="238" y="494"/>
                    </a:lnTo>
                    <a:lnTo>
                      <a:pt x="243" y="490"/>
                    </a:lnTo>
                    <a:lnTo>
                      <a:pt x="246" y="484"/>
                    </a:lnTo>
                    <a:lnTo>
                      <a:pt x="250" y="471"/>
                    </a:lnTo>
                    <a:lnTo>
                      <a:pt x="255" y="458"/>
                    </a:lnTo>
                    <a:lnTo>
                      <a:pt x="262" y="447"/>
                    </a:lnTo>
                    <a:lnTo>
                      <a:pt x="270" y="436"/>
                    </a:lnTo>
                    <a:lnTo>
                      <a:pt x="279" y="426"/>
                    </a:lnTo>
                    <a:lnTo>
                      <a:pt x="290" y="416"/>
                    </a:lnTo>
                    <a:lnTo>
                      <a:pt x="302" y="407"/>
                    </a:lnTo>
                    <a:lnTo>
                      <a:pt x="315" y="397"/>
                    </a:lnTo>
                    <a:lnTo>
                      <a:pt x="327" y="388"/>
                    </a:lnTo>
                    <a:lnTo>
                      <a:pt x="337" y="379"/>
                    </a:lnTo>
                    <a:lnTo>
                      <a:pt x="345" y="370"/>
                    </a:lnTo>
                    <a:lnTo>
                      <a:pt x="351" y="361"/>
                    </a:lnTo>
                    <a:lnTo>
                      <a:pt x="356" y="352"/>
                    </a:lnTo>
                    <a:lnTo>
                      <a:pt x="358" y="341"/>
                    </a:lnTo>
                    <a:lnTo>
                      <a:pt x="359" y="330"/>
                    </a:lnTo>
                    <a:lnTo>
                      <a:pt x="357" y="319"/>
                    </a:lnTo>
                    <a:lnTo>
                      <a:pt x="354" y="303"/>
                    </a:lnTo>
                    <a:lnTo>
                      <a:pt x="346" y="282"/>
                    </a:lnTo>
                    <a:lnTo>
                      <a:pt x="328" y="232"/>
                    </a:lnTo>
                    <a:lnTo>
                      <a:pt x="309" y="182"/>
                    </a:lnTo>
                    <a:lnTo>
                      <a:pt x="302" y="161"/>
                    </a:lnTo>
                    <a:lnTo>
                      <a:pt x="297" y="146"/>
                    </a:lnTo>
                    <a:lnTo>
                      <a:pt x="293" y="133"/>
                    </a:lnTo>
                    <a:lnTo>
                      <a:pt x="290" y="115"/>
                    </a:lnTo>
                    <a:lnTo>
                      <a:pt x="283" y="81"/>
                    </a:lnTo>
                    <a:lnTo>
                      <a:pt x="280" y="65"/>
                    </a:lnTo>
                    <a:lnTo>
                      <a:pt x="276" y="54"/>
                    </a:lnTo>
                    <a:lnTo>
                      <a:pt x="275" y="50"/>
                    </a:lnTo>
                    <a:lnTo>
                      <a:pt x="273" y="49"/>
                    </a:lnTo>
                    <a:lnTo>
                      <a:pt x="272" y="48"/>
                    </a:lnTo>
                    <a:lnTo>
                      <a:pt x="271" y="50"/>
                    </a:lnTo>
                    <a:lnTo>
                      <a:pt x="265" y="68"/>
                    </a:lnTo>
                    <a:lnTo>
                      <a:pt x="258" y="91"/>
                    </a:lnTo>
                    <a:lnTo>
                      <a:pt x="254" y="100"/>
                    </a:lnTo>
                    <a:lnTo>
                      <a:pt x="250" y="107"/>
                    </a:lnTo>
                    <a:lnTo>
                      <a:pt x="248" y="109"/>
                    </a:lnTo>
                    <a:lnTo>
                      <a:pt x="245" y="110"/>
                    </a:lnTo>
                    <a:lnTo>
                      <a:pt x="243" y="109"/>
                    </a:lnTo>
                    <a:lnTo>
                      <a:pt x="241" y="108"/>
                    </a:lnTo>
                    <a:lnTo>
                      <a:pt x="234" y="102"/>
                    </a:lnTo>
                    <a:lnTo>
                      <a:pt x="225" y="97"/>
                    </a:lnTo>
                    <a:lnTo>
                      <a:pt x="214" y="92"/>
                    </a:lnTo>
                    <a:lnTo>
                      <a:pt x="202" y="87"/>
                    </a:lnTo>
                    <a:lnTo>
                      <a:pt x="176" y="76"/>
                    </a:lnTo>
                    <a:lnTo>
                      <a:pt x="152" y="65"/>
                    </a:lnTo>
                    <a:lnTo>
                      <a:pt x="143" y="59"/>
                    </a:lnTo>
                    <a:lnTo>
                      <a:pt x="135" y="53"/>
                    </a:lnTo>
                    <a:lnTo>
                      <a:pt x="127" y="46"/>
                    </a:lnTo>
                    <a:lnTo>
                      <a:pt x="121" y="39"/>
                    </a:lnTo>
                    <a:lnTo>
                      <a:pt x="113" y="27"/>
                    </a:lnTo>
                    <a:lnTo>
                      <a:pt x="108" y="20"/>
                    </a:lnTo>
                    <a:lnTo>
                      <a:pt x="102" y="12"/>
                    </a:lnTo>
                    <a:lnTo>
                      <a:pt x="96" y="6"/>
                    </a:lnTo>
                    <a:lnTo>
                      <a:pt x="90" y="2"/>
                    </a:lnTo>
                    <a:lnTo>
                      <a:pt x="87" y="1"/>
                    </a:lnTo>
                    <a:lnTo>
                      <a:pt x="85" y="0"/>
                    </a:lnTo>
                    <a:close/>
                  </a:path>
                </a:pathLst>
              </a:custGeom>
              <a:solidFill>
                <a:srgbClr val="415C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2" name="Freeform 299">
                <a:extLst>
                  <a:ext uri="{FF2B5EF4-FFF2-40B4-BE49-F238E27FC236}">
                    <a16:creationId xmlns:a16="http://schemas.microsoft.com/office/drawing/2014/main" id="{CD9AFAE0-A827-4F23-8A1E-37D3220038B1}"/>
                  </a:ext>
                </a:extLst>
              </p:cNvPr>
              <p:cNvSpPr>
                <a:spLocks/>
              </p:cNvSpPr>
              <p:nvPr/>
            </p:nvSpPr>
            <p:spPr bwMode="auto">
              <a:xfrm>
                <a:off x="3623" y="1031"/>
                <a:ext cx="182" cy="189"/>
              </a:xfrm>
              <a:custGeom>
                <a:avLst/>
                <a:gdLst>
                  <a:gd name="T0" fmla="*/ 164 w 182"/>
                  <a:gd name="T1" fmla="*/ 148 h 189"/>
                  <a:gd name="T2" fmla="*/ 132 w 182"/>
                  <a:gd name="T3" fmla="*/ 161 h 189"/>
                  <a:gd name="T4" fmla="*/ 105 w 182"/>
                  <a:gd name="T5" fmla="*/ 173 h 189"/>
                  <a:gd name="T6" fmla="*/ 83 w 182"/>
                  <a:gd name="T7" fmla="*/ 188 h 189"/>
                  <a:gd name="T8" fmla="*/ 81 w 182"/>
                  <a:gd name="T9" fmla="*/ 189 h 189"/>
                  <a:gd name="T10" fmla="*/ 78 w 182"/>
                  <a:gd name="T11" fmla="*/ 186 h 189"/>
                  <a:gd name="T12" fmla="*/ 74 w 182"/>
                  <a:gd name="T13" fmla="*/ 175 h 189"/>
                  <a:gd name="T14" fmla="*/ 68 w 182"/>
                  <a:gd name="T15" fmla="*/ 136 h 189"/>
                  <a:gd name="T16" fmla="*/ 66 w 182"/>
                  <a:gd name="T17" fmla="*/ 112 h 189"/>
                  <a:gd name="T18" fmla="*/ 62 w 182"/>
                  <a:gd name="T19" fmla="*/ 77 h 189"/>
                  <a:gd name="T20" fmla="*/ 56 w 182"/>
                  <a:gd name="T21" fmla="*/ 53 h 189"/>
                  <a:gd name="T22" fmla="*/ 49 w 182"/>
                  <a:gd name="T23" fmla="*/ 37 h 189"/>
                  <a:gd name="T24" fmla="*/ 42 w 182"/>
                  <a:gd name="T25" fmla="*/ 29 h 189"/>
                  <a:gd name="T26" fmla="*/ 38 w 182"/>
                  <a:gd name="T27" fmla="*/ 26 h 189"/>
                  <a:gd name="T28" fmla="*/ 7 w 182"/>
                  <a:gd name="T29" fmla="*/ 7 h 189"/>
                  <a:gd name="T30" fmla="*/ 0 w 182"/>
                  <a:gd name="T31" fmla="*/ 2 h 189"/>
                  <a:gd name="T32" fmla="*/ 1 w 182"/>
                  <a:gd name="T33" fmla="*/ 0 h 189"/>
                  <a:gd name="T34" fmla="*/ 10 w 182"/>
                  <a:gd name="T35" fmla="*/ 0 h 189"/>
                  <a:gd name="T36" fmla="*/ 31 w 182"/>
                  <a:gd name="T37" fmla="*/ 0 h 189"/>
                  <a:gd name="T38" fmla="*/ 53 w 182"/>
                  <a:gd name="T39" fmla="*/ 2 h 189"/>
                  <a:gd name="T40" fmla="*/ 75 w 182"/>
                  <a:gd name="T41" fmla="*/ 7 h 189"/>
                  <a:gd name="T42" fmla="*/ 87 w 182"/>
                  <a:gd name="T43" fmla="*/ 14 h 189"/>
                  <a:gd name="T44" fmla="*/ 90 w 182"/>
                  <a:gd name="T45" fmla="*/ 17 h 189"/>
                  <a:gd name="T46" fmla="*/ 126 w 182"/>
                  <a:gd name="T47" fmla="*/ 63 h 189"/>
                  <a:gd name="T48" fmla="*/ 157 w 182"/>
                  <a:gd name="T49" fmla="*/ 108 h 189"/>
                  <a:gd name="T50" fmla="*/ 162 w 182"/>
                  <a:gd name="T51" fmla="*/ 114 h 189"/>
                  <a:gd name="T52" fmla="*/ 175 w 182"/>
                  <a:gd name="T53" fmla="*/ 127 h 189"/>
                  <a:gd name="T54" fmla="*/ 182 w 182"/>
                  <a:gd name="T55" fmla="*/ 135 h 189"/>
                  <a:gd name="T56" fmla="*/ 182 w 182"/>
                  <a:gd name="T57" fmla="*/ 140 h 189"/>
                  <a:gd name="T58" fmla="*/ 179 w 182"/>
                  <a:gd name="T59" fmla="*/ 144 h 189"/>
                  <a:gd name="T60" fmla="*/ 170 w 182"/>
                  <a:gd name="T61" fmla="*/ 147 h 189"/>
                  <a:gd name="T62" fmla="*/ 164 w 182"/>
                  <a:gd name="T63" fmla="*/ 148 h 1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82" h="189">
                    <a:moveTo>
                      <a:pt x="164" y="148"/>
                    </a:moveTo>
                    <a:lnTo>
                      <a:pt x="164" y="148"/>
                    </a:lnTo>
                    <a:lnTo>
                      <a:pt x="154" y="152"/>
                    </a:lnTo>
                    <a:lnTo>
                      <a:pt x="132" y="161"/>
                    </a:lnTo>
                    <a:lnTo>
                      <a:pt x="119" y="167"/>
                    </a:lnTo>
                    <a:lnTo>
                      <a:pt x="105" y="173"/>
                    </a:lnTo>
                    <a:lnTo>
                      <a:pt x="93" y="180"/>
                    </a:lnTo>
                    <a:lnTo>
                      <a:pt x="83" y="188"/>
                    </a:lnTo>
                    <a:lnTo>
                      <a:pt x="81" y="189"/>
                    </a:lnTo>
                    <a:lnTo>
                      <a:pt x="79" y="188"/>
                    </a:lnTo>
                    <a:lnTo>
                      <a:pt x="78" y="186"/>
                    </a:lnTo>
                    <a:lnTo>
                      <a:pt x="76" y="183"/>
                    </a:lnTo>
                    <a:lnTo>
                      <a:pt x="74" y="175"/>
                    </a:lnTo>
                    <a:lnTo>
                      <a:pt x="72" y="163"/>
                    </a:lnTo>
                    <a:lnTo>
                      <a:pt x="68" y="136"/>
                    </a:lnTo>
                    <a:lnTo>
                      <a:pt x="66" y="112"/>
                    </a:lnTo>
                    <a:lnTo>
                      <a:pt x="64" y="90"/>
                    </a:lnTo>
                    <a:lnTo>
                      <a:pt x="62" y="77"/>
                    </a:lnTo>
                    <a:lnTo>
                      <a:pt x="60" y="65"/>
                    </a:lnTo>
                    <a:lnTo>
                      <a:pt x="56" y="53"/>
                    </a:lnTo>
                    <a:lnTo>
                      <a:pt x="51" y="42"/>
                    </a:lnTo>
                    <a:lnTo>
                      <a:pt x="49" y="37"/>
                    </a:lnTo>
                    <a:lnTo>
                      <a:pt x="46" y="33"/>
                    </a:lnTo>
                    <a:lnTo>
                      <a:pt x="42" y="29"/>
                    </a:lnTo>
                    <a:lnTo>
                      <a:pt x="38" y="26"/>
                    </a:lnTo>
                    <a:lnTo>
                      <a:pt x="21" y="16"/>
                    </a:lnTo>
                    <a:lnTo>
                      <a:pt x="7" y="7"/>
                    </a:lnTo>
                    <a:lnTo>
                      <a:pt x="1" y="4"/>
                    </a:lnTo>
                    <a:lnTo>
                      <a:pt x="0" y="2"/>
                    </a:lnTo>
                    <a:lnTo>
                      <a:pt x="0" y="1"/>
                    </a:lnTo>
                    <a:lnTo>
                      <a:pt x="1" y="0"/>
                    </a:lnTo>
                    <a:lnTo>
                      <a:pt x="2" y="0"/>
                    </a:lnTo>
                    <a:lnTo>
                      <a:pt x="10" y="0"/>
                    </a:lnTo>
                    <a:lnTo>
                      <a:pt x="31" y="0"/>
                    </a:lnTo>
                    <a:lnTo>
                      <a:pt x="42" y="1"/>
                    </a:lnTo>
                    <a:lnTo>
                      <a:pt x="53" y="2"/>
                    </a:lnTo>
                    <a:lnTo>
                      <a:pt x="65" y="4"/>
                    </a:lnTo>
                    <a:lnTo>
                      <a:pt x="75" y="7"/>
                    </a:lnTo>
                    <a:lnTo>
                      <a:pt x="83" y="11"/>
                    </a:lnTo>
                    <a:lnTo>
                      <a:pt x="87" y="14"/>
                    </a:lnTo>
                    <a:lnTo>
                      <a:pt x="90" y="17"/>
                    </a:lnTo>
                    <a:lnTo>
                      <a:pt x="105" y="36"/>
                    </a:lnTo>
                    <a:lnTo>
                      <a:pt x="126" y="63"/>
                    </a:lnTo>
                    <a:lnTo>
                      <a:pt x="145" y="88"/>
                    </a:lnTo>
                    <a:lnTo>
                      <a:pt x="157" y="108"/>
                    </a:lnTo>
                    <a:lnTo>
                      <a:pt x="162" y="114"/>
                    </a:lnTo>
                    <a:lnTo>
                      <a:pt x="168" y="121"/>
                    </a:lnTo>
                    <a:lnTo>
                      <a:pt x="175" y="127"/>
                    </a:lnTo>
                    <a:lnTo>
                      <a:pt x="180" y="133"/>
                    </a:lnTo>
                    <a:lnTo>
                      <a:pt x="182" y="135"/>
                    </a:lnTo>
                    <a:lnTo>
                      <a:pt x="182" y="138"/>
                    </a:lnTo>
                    <a:lnTo>
                      <a:pt x="182" y="140"/>
                    </a:lnTo>
                    <a:lnTo>
                      <a:pt x="181" y="142"/>
                    </a:lnTo>
                    <a:lnTo>
                      <a:pt x="179" y="144"/>
                    </a:lnTo>
                    <a:lnTo>
                      <a:pt x="176" y="146"/>
                    </a:lnTo>
                    <a:lnTo>
                      <a:pt x="170" y="147"/>
                    </a:lnTo>
                    <a:lnTo>
                      <a:pt x="164" y="1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3" name="Freeform 300">
                <a:extLst>
                  <a:ext uri="{FF2B5EF4-FFF2-40B4-BE49-F238E27FC236}">
                    <a16:creationId xmlns:a16="http://schemas.microsoft.com/office/drawing/2014/main" id="{9CB24F4A-C120-4E2F-A0BB-D160712C1DB5}"/>
                  </a:ext>
                </a:extLst>
              </p:cNvPr>
              <p:cNvSpPr>
                <a:spLocks/>
              </p:cNvSpPr>
              <p:nvPr/>
            </p:nvSpPr>
            <p:spPr bwMode="auto">
              <a:xfrm>
                <a:off x="3627" y="1031"/>
                <a:ext cx="176" cy="188"/>
              </a:xfrm>
              <a:custGeom>
                <a:avLst/>
                <a:gdLst>
                  <a:gd name="T0" fmla="*/ 36 w 176"/>
                  <a:gd name="T1" fmla="*/ 27 h 188"/>
                  <a:gd name="T2" fmla="*/ 36 w 176"/>
                  <a:gd name="T3" fmla="*/ 27 h 188"/>
                  <a:gd name="T4" fmla="*/ 19 w 176"/>
                  <a:gd name="T5" fmla="*/ 17 h 188"/>
                  <a:gd name="T6" fmla="*/ 5 w 176"/>
                  <a:gd name="T7" fmla="*/ 8 h 188"/>
                  <a:gd name="T8" fmla="*/ 1 w 176"/>
                  <a:gd name="T9" fmla="*/ 4 h 188"/>
                  <a:gd name="T10" fmla="*/ 0 w 176"/>
                  <a:gd name="T11" fmla="*/ 3 h 188"/>
                  <a:gd name="T12" fmla="*/ 0 w 176"/>
                  <a:gd name="T13" fmla="*/ 2 h 188"/>
                  <a:gd name="T14" fmla="*/ 0 w 176"/>
                  <a:gd name="T15" fmla="*/ 1 h 188"/>
                  <a:gd name="T16" fmla="*/ 2 w 176"/>
                  <a:gd name="T17" fmla="*/ 0 h 188"/>
                  <a:gd name="T18" fmla="*/ 9 w 176"/>
                  <a:gd name="T19" fmla="*/ 0 h 188"/>
                  <a:gd name="T20" fmla="*/ 9 w 176"/>
                  <a:gd name="T21" fmla="*/ 0 h 188"/>
                  <a:gd name="T22" fmla="*/ 29 w 176"/>
                  <a:gd name="T23" fmla="*/ 1 h 188"/>
                  <a:gd name="T24" fmla="*/ 39 w 176"/>
                  <a:gd name="T25" fmla="*/ 2 h 188"/>
                  <a:gd name="T26" fmla="*/ 50 w 176"/>
                  <a:gd name="T27" fmla="*/ 3 h 188"/>
                  <a:gd name="T28" fmla="*/ 61 w 176"/>
                  <a:gd name="T29" fmla="*/ 5 h 188"/>
                  <a:gd name="T30" fmla="*/ 71 w 176"/>
                  <a:gd name="T31" fmla="*/ 8 h 188"/>
                  <a:gd name="T32" fmla="*/ 79 w 176"/>
                  <a:gd name="T33" fmla="*/ 13 h 188"/>
                  <a:gd name="T34" fmla="*/ 83 w 176"/>
                  <a:gd name="T35" fmla="*/ 15 h 188"/>
                  <a:gd name="T36" fmla="*/ 86 w 176"/>
                  <a:gd name="T37" fmla="*/ 19 h 188"/>
                  <a:gd name="T38" fmla="*/ 86 w 176"/>
                  <a:gd name="T39" fmla="*/ 19 h 188"/>
                  <a:gd name="T40" fmla="*/ 121 w 176"/>
                  <a:gd name="T41" fmla="*/ 64 h 188"/>
                  <a:gd name="T42" fmla="*/ 139 w 176"/>
                  <a:gd name="T43" fmla="*/ 89 h 188"/>
                  <a:gd name="T44" fmla="*/ 152 w 176"/>
                  <a:gd name="T45" fmla="*/ 108 h 188"/>
                  <a:gd name="T46" fmla="*/ 152 w 176"/>
                  <a:gd name="T47" fmla="*/ 108 h 188"/>
                  <a:gd name="T48" fmla="*/ 157 w 176"/>
                  <a:gd name="T49" fmla="*/ 114 h 188"/>
                  <a:gd name="T50" fmla="*/ 163 w 176"/>
                  <a:gd name="T51" fmla="*/ 121 h 188"/>
                  <a:gd name="T52" fmla="*/ 169 w 176"/>
                  <a:gd name="T53" fmla="*/ 127 h 188"/>
                  <a:gd name="T54" fmla="*/ 174 w 176"/>
                  <a:gd name="T55" fmla="*/ 133 h 188"/>
                  <a:gd name="T56" fmla="*/ 175 w 176"/>
                  <a:gd name="T57" fmla="*/ 135 h 188"/>
                  <a:gd name="T58" fmla="*/ 176 w 176"/>
                  <a:gd name="T59" fmla="*/ 138 h 188"/>
                  <a:gd name="T60" fmla="*/ 176 w 176"/>
                  <a:gd name="T61" fmla="*/ 140 h 188"/>
                  <a:gd name="T62" fmla="*/ 175 w 176"/>
                  <a:gd name="T63" fmla="*/ 142 h 188"/>
                  <a:gd name="T64" fmla="*/ 173 w 176"/>
                  <a:gd name="T65" fmla="*/ 144 h 188"/>
                  <a:gd name="T66" fmla="*/ 170 w 176"/>
                  <a:gd name="T67" fmla="*/ 146 h 188"/>
                  <a:gd name="T68" fmla="*/ 164 w 176"/>
                  <a:gd name="T69" fmla="*/ 147 h 188"/>
                  <a:gd name="T70" fmla="*/ 158 w 176"/>
                  <a:gd name="T71" fmla="*/ 148 h 188"/>
                  <a:gd name="T72" fmla="*/ 158 w 176"/>
                  <a:gd name="T73" fmla="*/ 148 h 188"/>
                  <a:gd name="T74" fmla="*/ 149 w 176"/>
                  <a:gd name="T75" fmla="*/ 151 h 188"/>
                  <a:gd name="T76" fmla="*/ 127 w 176"/>
                  <a:gd name="T77" fmla="*/ 161 h 188"/>
                  <a:gd name="T78" fmla="*/ 115 w 176"/>
                  <a:gd name="T79" fmla="*/ 166 h 188"/>
                  <a:gd name="T80" fmla="*/ 101 w 176"/>
                  <a:gd name="T81" fmla="*/ 173 h 188"/>
                  <a:gd name="T82" fmla="*/ 89 w 176"/>
                  <a:gd name="T83" fmla="*/ 179 h 188"/>
                  <a:gd name="T84" fmla="*/ 79 w 176"/>
                  <a:gd name="T85" fmla="*/ 187 h 188"/>
                  <a:gd name="T86" fmla="*/ 79 w 176"/>
                  <a:gd name="T87" fmla="*/ 187 h 188"/>
                  <a:gd name="T88" fmla="*/ 77 w 176"/>
                  <a:gd name="T89" fmla="*/ 188 h 188"/>
                  <a:gd name="T90" fmla="*/ 76 w 176"/>
                  <a:gd name="T91" fmla="*/ 187 h 188"/>
                  <a:gd name="T92" fmla="*/ 74 w 176"/>
                  <a:gd name="T93" fmla="*/ 185 h 188"/>
                  <a:gd name="T94" fmla="*/ 73 w 176"/>
                  <a:gd name="T95" fmla="*/ 182 h 188"/>
                  <a:gd name="T96" fmla="*/ 70 w 176"/>
                  <a:gd name="T97" fmla="*/ 174 h 188"/>
                  <a:gd name="T98" fmla="*/ 68 w 176"/>
                  <a:gd name="T99" fmla="*/ 163 h 188"/>
                  <a:gd name="T100" fmla="*/ 65 w 176"/>
                  <a:gd name="T101" fmla="*/ 136 h 188"/>
                  <a:gd name="T102" fmla="*/ 63 w 176"/>
                  <a:gd name="T103" fmla="*/ 113 h 188"/>
                  <a:gd name="T104" fmla="*/ 63 w 176"/>
                  <a:gd name="T105" fmla="*/ 113 h 188"/>
                  <a:gd name="T106" fmla="*/ 60 w 176"/>
                  <a:gd name="T107" fmla="*/ 90 h 188"/>
                  <a:gd name="T108" fmla="*/ 59 w 176"/>
                  <a:gd name="T109" fmla="*/ 78 h 188"/>
                  <a:gd name="T110" fmla="*/ 57 w 176"/>
                  <a:gd name="T111" fmla="*/ 66 h 188"/>
                  <a:gd name="T112" fmla="*/ 53 w 176"/>
                  <a:gd name="T113" fmla="*/ 54 h 188"/>
                  <a:gd name="T114" fmla="*/ 48 w 176"/>
                  <a:gd name="T115" fmla="*/ 42 h 188"/>
                  <a:gd name="T116" fmla="*/ 43 w 176"/>
                  <a:gd name="T117" fmla="*/ 33 h 188"/>
                  <a:gd name="T118" fmla="*/ 40 w 176"/>
                  <a:gd name="T119" fmla="*/ 30 h 188"/>
                  <a:gd name="T120" fmla="*/ 36 w 176"/>
                  <a:gd name="T121" fmla="*/ 27 h 188"/>
                  <a:gd name="T122" fmla="*/ 36 w 176"/>
                  <a:gd name="T123" fmla="*/ 27 h 18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76" h="188">
                    <a:moveTo>
                      <a:pt x="36" y="27"/>
                    </a:moveTo>
                    <a:lnTo>
                      <a:pt x="36" y="27"/>
                    </a:lnTo>
                    <a:lnTo>
                      <a:pt x="19" y="17"/>
                    </a:lnTo>
                    <a:lnTo>
                      <a:pt x="5" y="8"/>
                    </a:lnTo>
                    <a:lnTo>
                      <a:pt x="1" y="4"/>
                    </a:lnTo>
                    <a:lnTo>
                      <a:pt x="0" y="3"/>
                    </a:lnTo>
                    <a:lnTo>
                      <a:pt x="0" y="2"/>
                    </a:lnTo>
                    <a:lnTo>
                      <a:pt x="0" y="1"/>
                    </a:lnTo>
                    <a:lnTo>
                      <a:pt x="2" y="0"/>
                    </a:lnTo>
                    <a:lnTo>
                      <a:pt x="9" y="0"/>
                    </a:lnTo>
                    <a:lnTo>
                      <a:pt x="29" y="1"/>
                    </a:lnTo>
                    <a:lnTo>
                      <a:pt x="39" y="2"/>
                    </a:lnTo>
                    <a:lnTo>
                      <a:pt x="50" y="3"/>
                    </a:lnTo>
                    <a:lnTo>
                      <a:pt x="61" y="5"/>
                    </a:lnTo>
                    <a:lnTo>
                      <a:pt x="71" y="8"/>
                    </a:lnTo>
                    <a:lnTo>
                      <a:pt x="79" y="13"/>
                    </a:lnTo>
                    <a:lnTo>
                      <a:pt x="83" y="15"/>
                    </a:lnTo>
                    <a:lnTo>
                      <a:pt x="86" y="19"/>
                    </a:lnTo>
                    <a:lnTo>
                      <a:pt x="121" y="64"/>
                    </a:lnTo>
                    <a:lnTo>
                      <a:pt x="139" y="89"/>
                    </a:lnTo>
                    <a:lnTo>
                      <a:pt x="152" y="108"/>
                    </a:lnTo>
                    <a:lnTo>
                      <a:pt x="157" y="114"/>
                    </a:lnTo>
                    <a:lnTo>
                      <a:pt x="163" y="121"/>
                    </a:lnTo>
                    <a:lnTo>
                      <a:pt x="169" y="127"/>
                    </a:lnTo>
                    <a:lnTo>
                      <a:pt x="174" y="133"/>
                    </a:lnTo>
                    <a:lnTo>
                      <a:pt x="175" y="135"/>
                    </a:lnTo>
                    <a:lnTo>
                      <a:pt x="176" y="138"/>
                    </a:lnTo>
                    <a:lnTo>
                      <a:pt x="176" y="140"/>
                    </a:lnTo>
                    <a:lnTo>
                      <a:pt x="175" y="142"/>
                    </a:lnTo>
                    <a:lnTo>
                      <a:pt x="173" y="144"/>
                    </a:lnTo>
                    <a:lnTo>
                      <a:pt x="170" y="146"/>
                    </a:lnTo>
                    <a:lnTo>
                      <a:pt x="164" y="147"/>
                    </a:lnTo>
                    <a:lnTo>
                      <a:pt x="158" y="148"/>
                    </a:lnTo>
                    <a:lnTo>
                      <a:pt x="149" y="151"/>
                    </a:lnTo>
                    <a:lnTo>
                      <a:pt x="127" y="161"/>
                    </a:lnTo>
                    <a:lnTo>
                      <a:pt x="115" y="166"/>
                    </a:lnTo>
                    <a:lnTo>
                      <a:pt x="101" y="173"/>
                    </a:lnTo>
                    <a:lnTo>
                      <a:pt x="89" y="179"/>
                    </a:lnTo>
                    <a:lnTo>
                      <a:pt x="79" y="187"/>
                    </a:lnTo>
                    <a:lnTo>
                      <a:pt x="77" y="188"/>
                    </a:lnTo>
                    <a:lnTo>
                      <a:pt x="76" y="187"/>
                    </a:lnTo>
                    <a:lnTo>
                      <a:pt x="74" y="185"/>
                    </a:lnTo>
                    <a:lnTo>
                      <a:pt x="73" y="182"/>
                    </a:lnTo>
                    <a:lnTo>
                      <a:pt x="70" y="174"/>
                    </a:lnTo>
                    <a:lnTo>
                      <a:pt x="68" y="163"/>
                    </a:lnTo>
                    <a:lnTo>
                      <a:pt x="65" y="136"/>
                    </a:lnTo>
                    <a:lnTo>
                      <a:pt x="63" y="113"/>
                    </a:lnTo>
                    <a:lnTo>
                      <a:pt x="60" y="90"/>
                    </a:lnTo>
                    <a:lnTo>
                      <a:pt x="59" y="78"/>
                    </a:lnTo>
                    <a:lnTo>
                      <a:pt x="57" y="66"/>
                    </a:lnTo>
                    <a:lnTo>
                      <a:pt x="53" y="54"/>
                    </a:lnTo>
                    <a:lnTo>
                      <a:pt x="48" y="42"/>
                    </a:lnTo>
                    <a:lnTo>
                      <a:pt x="43" y="33"/>
                    </a:lnTo>
                    <a:lnTo>
                      <a:pt x="40" y="30"/>
                    </a:lnTo>
                    <a:lnTo>
                      <a:pt x="36" y="27"/>
                    </a:lnTo>
                    <a:close/>
                  </a:path>
                </a:pathLst>
              </a:custGeom>
              <a:solidFill>
                <a:srgbClr val="F0F0F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4" name="Freeform 301">
                <a:extLst>
                  <a:ext uri="{FF2B5EF4-FFF2-40B4-BE49-F238E27FC236}">
                    <a16:creationId xmlns:a16="http://schemas.microsoft.com/office/drawing/2014/main" id="{05C03649-9EB2-4BEC-927D-C15CD5A2185B}"/>
                  </a:ext>
                </a:extLst>
              </p:cNvPr>
              <p:cNvSpPr>
                <a:spLocks/>
              </p:cNvSpPr>
              <p:nvPr/>
            </p:nvSpPr>
            <p:spPr bwMode="auto">
              <a:xfrm>
                <a:off x="3629" y="1032"/>
                <a:ext cx="172" cy="185"/>
              </a:xfrm>
              <a:custGeom>
                <a:avLst/>
                <a:gdLst>
                  <a:gd name="T0" fmla="*/ 35 w 172"/>
                  <a:gd name="T1" fmla="*/ 26 h 185"/>
                  <a:gd name="T2" fmla="*/ 35 w 172"/>
                  <a:gd name="T3" fmla="*/ 26 h 185"/>
                  <a:gd name="T4" fmla="*/ 19 w 172"/>
                  <a:gd name="T5" fmla="*/ 16 h 185"/>
                  <a:gd name="T6" fmla="*/ 6 w 172"/>
                  <a:gd name="T7" fmla="*/ 7 h 185"/>
                  <a:gd name="T8" fmla="*/ 2 w 172"/>
                  <a:gd name="T9" fmla="*/ 4 h 185"/>
                  <a:gd name="T10" fmla="*/ 0 w 172"/>
                  <a:gd name="T11" fmla="*/ 3 h 185"/>
                  <a:gd name="T12" fmla="*/ 0 w 172"/>
                  <a:gd name="T13" fmla="*/ 2 h 185"/>
                  <a:gd name="T14" fmla="*/ 1 w 172"/>
                  <a:gd name="T15" fmla="*/ 1 h 185"/>
                  <a:gd name="T16" fmla="*/ 2 w 172"/>
                  <a:gd name="T17" fmla="*/ 0 h 185"/>
                  <a:gd name="T18" fmla="*/ 9 w 172"/>
                  <a:gd name="T19" fmla="*/ 0 h 185"/>
                  <a:gd name="T20" fmla="*/ 9 w 172"/>
                  <a:gd name="T21" fmla="*/ 0 h 185"/>
                  <a:gd name="T22" fmla="*/ 28 w 172"/>
                  <a:gd name="T23" fmla="*/ 1 h 185"/>
                  <a:gd name="T24" fmla="*/ 39 w 172"/>
                  <a:gd name="T25" fmla="*/ 2 h 185"/>
                  <a:gd name="T26" fmla="*/ 49 w 172"/>
                  <a:gd name="T27" fmla="*/ 3 h 185"/>
                  <a:gd name="T28" fmla="*/ 60 w 172"/>
                  <a:gd name="T29" fmla="*/ 5 h 185"/>
                  <a:gd name="T30" fmla="*/ 69 w 172"/>
                  <a:gd name="T31" fmla="*/ 9 h 185"/>
                  <a:gd name="T32" fmla="*/ 77 w 172"/>
                  <a:gd name="T33" fmla="*/ 13 h 185"/>
                  <a:gd name="T34" fmla="*/ 81 w 172"/>
                  <a:gd name="T35" fmla="*/ 16 h 185"/>
                  <a:gd name="T36" fmla="*/ 84 w 172"/>
                  <a:gd name="T37" fmla="*/ 19 h 185"/>
                  <a:gd name="T38" fmla="*/ 84 w 172"/>
                  <a:gd name="T39" fmla="*/ 19 h 185"/>
                  <a:gd name="T40" fmla="*/ 118 w 172"/>
                  <a:gd name="T41" fmla="*/ 63 h 185"/>
                  <a:gd name="T42" fmla="*/ 136 w 172"/>
                  <a:gd name="T43" fmla="*/ 88 h 185"/>
                  <a:gd name="T44" fmla="*/ 148 w 172"/>
                  <a:gd name="T45" fmla="*/ 107 h 185"/>
                  <a:gd name="T46" fmla="*/ 148 w 172"/>
                  <a:gd name="T47" fmla="*/ 107 h 185"/>
                  <a:gd name="T48" fmla="*/ 153 w 172"/>
                  <a:gd name="T49" fmla="*/ 113 h 185"/>
                  <a:gd name="T50" fmla="*/ 159 w 172"/>
                  <a:gd name="T51" fmla="*/ 120 h 185"/>
                  <a:gd name="T52" fmla="*/ 164 w 172"/>
                  <a:gd name="T53" fmla="*/ 126 h 185"/>
                  <a:gd name="T54" fmla="*/ 170 w 172"/>
                  <a:gd name="T55" fmla="*/ 132 h 185"/>
                  <a:gd name="T56" fmla="*/ 172 w 172"/>
                  <a:gd name="T57" fmla="*/ 137 h 185"/>
                  <a:gd name="T58" fmla="*/ 172 w 172"/>
                  <a:gd name="T59" fmla="*/ 139 h 185"/>
                  <a:gd name="T60" fmla="*/ 171 w 172"/>
                  <a:gd name="T61" fmla="*/ 141 h 185"/>
                  <a:gd name="T62" fmla="*/ 169 w 172"/>
                  <a:gd name="T63" fmla="*/ 143 h 185"/>
                  <a:gd name="T64" fmla="*/ 166 w 172"/>
                  <a:gd name="T65" fmla="*/ 145 h 185"/>
                  <a:gd name="T66" fmla="*/ 161 w 172"/>
                  <a:gd name="T67" fmla="*/ 146 h 185"/>
                  <a:gd name="T68" fmla="*/ 155 w 172"/>
                  <a:gd name="T69" fmla="*/ 147 h 185"/>
                  <a:gd name="T70" fmla="*/ 155 w 172"/>
                  <a:gd name="T71" fmla="*/ 147 h 185"/>
                  <a:gd name="T72" fmla="*/ 146 w 172"/>
                  <a:gd name="T73" fmla="*/ 150 h 185"/>
                  <a:gd name="T74" fmla="*/ 125 w 172"/>
                  <a:gd name="T75" fmla="*/ 159 h 185"/>
                  <a:gd name="T76" fmla="*/ 112 w 172"/>
                  <a:gd name="T77" fmla="*/ 165 h 185"/>
                  <a:gd name="T78" fmla="*/ 98 w 172"/>
                  <a:gd name="T79" fmla="*/ 171 h 185"/>
                  <a:gd name="T80" fmla="*/ 87 w 172"/>
                  <a:gd name="T81" fmla="*/ 178 h 185"/>
                  <a:gd name="T82" fmla="*/ 78 w 172"/>
                  <a:gd name="T83" fmla="*/ 184 h 185"/>
                  <a:gd name="T84" fmla="*/ 78 w 172"/>
                  <a:gd name="T85" fmla="*/ 184 h 185"/>
                  <a:gd name="T86" fmla="*/ 76 w 172"/>
                  <a:gd name="T87" fmla="*/ 185 h 185"/>
                  <a:gd name="T88" fmla="*/ 74 w 172"/>
                  <a:gd name="T89" fmla="*/ 185 h 185"/>
                  <a:gd name="T90" fmla="*/ 73 w 172"/>
                  <a:gd name="T91" fmla="*/ 183 h 185"/>
                  <a:gd name="T92" fmla="*/ 71 w 172"/>
                  <a:gd name="T93" fmla="*/ 180 h 185"/>
                  <a:gd name="T94" fmla="*/ 69 w 172"/>
                  <a:gd name="T95" fmla="*/ 172 h 185"/>
                  <a:gd name="T96" fmla="*/ 67 w 172"/>
                  <a:gd name="T97" fmla="*/ 161 h 185"/>
                  <a:gd name="T98" fmla="*/ 64 w 172"/>
                  <a:gd name="T99" fmla="*/ 135 h 185"/>
                  <a:gd name="T100" fmla="*/ 61 w 172"/>
                  <a:gd name="T101" fmla="*/ 112 h 185"/>
                  <a:gd name="T102" fmla="*/ 61 w 172"/>
                  <a:gd name="T103" fmla="*/ 112 h 185"/>
                  <a:gd name="T104" fmla="*/ 59 w 172"/>
                  <a:gd name="T105" fmla="*/ 89 h 185"/>
                  <a:gd name="T106" fmla="*/ 58 w 172"/>
                  <a:gd name="T107" fmla="*/ 77 h 185"/>
                  <a:gd name="T108" fmla="*/ 55 w 172"/>
                  <a:gd name="T109" fmla="*/ 65 h 185"/>
                  <a:gd name="T110" fmla="*/ 52 w 172"/>
                  <a:gd name="T111" fmla="*/ 53 h 185"/>
                  <a:gd name="T112" fmla="*/ 48 w 172"/>
                  <a:gd name="T113" fmla="*/ 42 h 185"/>
                  <a:gd name="T114" fmla="*/ 42 w 172"/>
                  <a:gd name="T115" fmla="*/ 33 h 185"/>
                  <a:gd name="T116" fmla="*/ 39 w 172"/>
                  <a:gd name="T117" fmla="*/ 29 h 185"/>
                  <a:gd name="T118" fmla="*/ 35 w 172"/>
                  <a:gd name="T119" fmla="*/ 26 h 185"/>
                  <a:gd name="T120" fmla="*/ 35 w 172"/>
                  <a:gd name="T121" fmla="*/ 26 h 18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72" h="185">
                    <a:moveTo>
                      <a:pt x="35" y="26"/>
                    </a:moveTo>
                    <a:lnTo>
                      <a:pt x="35" y="26"/>
                    </a:lnTo>
                    <a:lnTo>
                      <a:pt x="19" y="16"/>
                    </a:lnTo>
                    <a:lnTo>
                      <a:pt x="6" y="7"/>
                    </a:lnTo>
                    <a:lnTo>
                      <a:pt x="2" y="4"/>
                    </a:lnTo>
                    <a:lnTo>
                      <a:pt x="0" y="3"/>
                    </a:lnTo>
                    <a:lnTo>
                      <a:pt x="0" y="2"/>
                    </a:lnTo>
                    <a:lnTo>
                      <a:pt x="1" y="1"/>
                    </a:lnTo>
                    <a:lnTo>
                      <a:pt x="2" y="0"/>
                    </a:lnTo>
                    <a:lnTo>
                      <a:pt x="9" y="0"/>
                    </a:lnTo>
                    <a:lnTo>
                      <a:pt x="28" y="1"/>
                    </a:lnTo>
                    <a:lnTo>
                      <a:pt x="39" y="2"/>
                    </a:lnTo>
                    <a:lnTo>
                      <a:pt x="49" y="3"/>
                    </a:lnTo>
                    <a:lnTo>
                      <a:pt x="60" y="5"/>
                    </a:lnTo>
                    <a:lnTo>
                      <a:pt x="69" y="9"/>
                    </a:lnTo>
                    <a:lnTo>
                      <a:pt x="77" y="13"/>
                    </a:lnTo>
                    <a:lnTo>
                      <a:pt x="81" y="16"/>
                    </a:lnTo>
                    <a:lnTo>
                      <a:pt x="84" y="19"/>
                    </a:lnTo>
                    <a:lnTo>
                      <a:pt x="118" y="63"/>
                    </a:lnTo>
                    <a:lnTo>
                      <a:pt x="136" y="88"/>
                    </a:lnTo>
                    <a:lnTo>
                      <a:pt x="148" y="107"/>
                    </a:lnTo>
                    <a:lnTo>
                      <a:pt x="153" y="113"/>
                    </a:lnTo>
                    <a:lnTo>
                      <a:pt x="159" y="120"/>
                    </a:lnTo>
                    <a:lnTo>
                      <a:pt x="164" y="126"/>
                    </a:lnTo>
                    <a:lnTo>
                      <a:pt x="170" y="132"/>
                    </a:lnTo>
                    <a:lnTo>
                      <a:pt x="172" y="137"/>
                    </a:lnTo>
                    <a:lnTo>
                      <a:pt x="172" y="139"/>
                    </a:lnTo>
                    <a:lnTo>
                      <a:pt x="171" y="141"/>
                    </a:lnTo>
                    <a:lnTo>
                      <a:pt x="169" y="143"/>
                    </a:lnTo>
                    <a:lnTo>
                      <a:pt x="166" y="145"/>
                    </a:lnTo>
                    <a:lnTo>
                      <a:pt x="161" y="146"/>
                    </a:lnTo>
                    <a:lnTo>
                      <a:pt x="155" y="147"/>
                    </a:lnTo>
                    <a:lnTo>
                      <a:pt x="146" y="150"/>
                    </a:lnTo>
                    <a:lnTo>
                      <a:pt x="125" y="159"/>
                    </a:lnTo>
                    <a:lnTo>
                      <a:pt x="112" y="165"/>
                    </a:lnTo>
                    <a:lnTo>
                      <a:pt x="98" y="171"/>
                    </a:lnTo>
                    <a:lnTo>
                      <a:pt x="87" y="178"/>
                    </a:lnTo>
                    <a:lnTo>
                      <a:pt x="78" y="184"/>
                    </a:lnTo>
                    <a:lnTo>
                      <a:pt x="76" y="185"/>
                    </a:lnTo>
                    <a:lnTo>
                      <a:pt x="74" y="185"/>
                    </a:lnTo>
                    <a:lnTo>
                      <a:pt x="73" y="183"/>
                    </a:lnTo>
                    <a:lnTo>
                      <a:pt x="71" y="180"/>
                    </a:lnTo>
                    <a:lnTo>
                      <a:pt x="69" y="172"/>
                    </a:lnTo>
                    <a:lnTo>
                      <a:pt x="67" y="161"/>
                    </a:lnTo>
                    <a:lnTo>
                      <a:pt x="64" y="135"/>
                    </a:lnTo>
                    <a:lnTo>
                      <a:pt x="61" y="112"/>
                    </a:lnTo>
                    <a:lnTo>
                      <a:pt x="59" y="89"/>
                    </a:lnTo>
                    <a:lnTo>
                      <a:pt x="58" y="77"/>
                    </a:lnTo>
                    <a:lnTo>
                      <a:pt x="55" y="65"/>
                    </a:lnTo>
                    <a:lnTo>
                      <a:pt x="52" y="53"/>
                    </a:lnTo>
                    <a:lnTo>
                      <a:pt x="48" y="42"/>
                    </a:lnTo>
                    <a:lnTo>
                      <a:pt x="42" y="33"/>
                    </a:lnTo>
                    <a:lnTo>
                      <a:pt x="39" y="29"/>
                    </a:lnTo>
                    <a:lnTo>
                      <a:pt x="35" y="26"/>
                    </a:lnTo>
                    <a:close/>
                  </a:path>
                </a:pathLst>
              </a:custGeom>
              <a:solidFill>
                <a:srgbClr val="E0E1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5" name="Freeform 302">
                <a:extLst>
                  <a:ext uri="{FF2B5EF4-FFF2-40B4-BE49-F238E27FC236}">
                    <a16:creationId xmlns:a16="http://schemas.microsoft.com/office/drawing/2014/main" id="{EB568391-CF3E-4935-BC00-AC2332CCCD96}"/>
                  </a:ext>
                </a:extLst>
              </p:cNvPr>
              <p:cNvSpPr>
                <a:spLocks/>
              </p:cNvSpPr>
              <p:nvPr/>
            </p:nvSpPr>
            <p:spPr bwMode="auto">
              <a:xfrm>
                <a:off x="3632" y="1033"/>
                <a:ext cx="167" cy="183"/>
              </a:xfrm>
              <a:custGeom>
                <a:avLst/>
                <a:gdLst>
                  <a:gd name="T0" fmla="*/ 34 w 167"/>
                  <a:gd name="T1" fmla="*/ 26 h 183"/>
                  <a:gd name="T2" fmla="*/ 34 w 167"/>
                  <a:gd name="T3" fmla="*/ 26 h 183"/>
                  <a:gd name="T4" fmla="*/ 18 w 167"/>
                  <a:gd name="T5" fmla="*/ 16 h 183"/>
                  <a:gd name="T6" fmla="*/ 5 w 167"/>
                  <a:gd name="T7" fmla="*/ 7 h 183"/>
                  <a:gd name="T8" fmla="*/ 1 w 167"/>
                  <a:gd name="T9" fmla="*/ 4 h 183"/>
                  <a:gd name="T10" fmla="*/ 0 w 167"/>
                  <a:gd name="T11" fmla="*/ 1 h 183"/>
                  <a:gd name="T12" fmla="*/ 0 w 167"/>
                  <a:gd name="T13" fmla="*/ 0 h 183"/>
                  <a:gd name="T14" fmla="*/ 2 w 167"/>
                  <a:gd name="T15" fmla="*/ 0 h 183"/>
                  <a:gd name="T16" fmla="*/ 8 w 167"/>
                  <a:gd name="T17" fmla="*/ 0 h 183"/>
                  <a:gd name="T18" fmla="*/ 8 w 167"/>
                  <a:gd name="T19" fmla="*/ 0 h 183"/>
                  <a:gd name="T20" fmla="*/ 27 w 167"/>
                  <a:gd name="T21" fmla="*/ 1 h 183"/>
                  <a:gd name="T22" fmla="*/ 37 w 167"/>
                  <a:gd name="T23" fmla="*/ 2 h 183"/>
                  <a:gd name="T24" fmla="*/ 47 w 167"/>
                  <a:gd name="T25" fmla="*/ 3 h 183"/>
                  <a:gd name="T26" fmla="*/ 58 w 167"/>
                  <a:gd name="T27" fmla="*/ 6 h 183"/>
                  <a:gd name="T28" fmla="*/ 67 w 167"/>
                  <a:gd name="T29" fmla="*/ 9 h 183"/>
                  <a:gd name="T30" fmla="*/ 74 w 167"/>
                  <a:gd name="T31" fmla="*/ 13 h 183"/>
                  <a:gd name="T32" fmla="*/ 78 w 167"/>
                  <a:gd name="T33" fmla="*/ 16 h 183"/>
                  <a:gd name="T34" fmla="*/ 80 w 167"/>
                  <a:gd name="T35" fmla="*/ 19 h 183"/>
                  <a:gd name="T36" fmla="*/ 80 w 167"/>
                  <a:gd name="T37" fmla="*/ 19 h 183"/>
                  <a:gd name="T38" fmla="*/ 114 w 167"/>
                  <a:gd name="T39" fmla="*/ 63 h 183"/>
                  <a:gd name="T40" fmla="*/ 132 w 167"/>
                  <a:gd name="T41" fmla="*/ 87 h 183"/>
                  <a:gd name="T42" fmla="*/ 144 w 167"/>
                  <a:gd name="T43" fmla="*/ 106 h 183"/>
                  <a:gd name="T44" fmla="*/ 144 w 167"/>
                  <a:gd name="T45" fmla="*/ 106 h 183"/>
                  <a:gd name="T46" fmla="*/ 148 w 167"/>
                  <a:gd name="T47" fmla="*/ 112 h 183"/>
                  <a:gd name="T48" fmla="*/ 154 w 167"/>
                  <a:gd name="T49" fmla="*/ 119 h 183"/>
                  <a:gd name="T50" fmla="*/ 159 w 167"/>
                  <a:gd name="T51" fmla="*/ 125 h 183"/>
                  <a:gd name="T52" fmla="*/ 165 w 167"/>
                  <a:gd name="T53" fmla="*/ 130 h 183"/>
                  <a:gd name="T54" fmla="*/ 167 w 167"/>
                  <a:gd name="T55" fmla="*/ 136 h 183"/>
                  <a:gd name="T56" fmla="*/ 167 w 167"/>
                  <a:gd name="T57" fmla="*/ 138 h 183"/>
                  <a:gd name="T58" fmla="*/ 166 w 167"/>
                  <a:gd name="T59" fmla="*/ 140 h 183"/>
                  <a:gd name="T60" fmla="*/ 165 w 167"/>
                  <a:gd name="T61" fmla="*/ 142 h 183"/>
                  <a:gd name="T62" fmla="*/ 161 w 167"/>
                  <a:gd name="T63" fmla="*/ 144 h 183"/>
                  <a:gd name="T64" fmla="*/ 156 w 167"/>
                  <a:gd name="T65" fmla="*/ 145 h 183"/>
                  <a:gd name="T66" fmla="*/ 150 w 167"/>
                  <a:gd name="T67" fmla="*/ 146 h 183"/>
                  <a:gd name="T68" fmla="*/ 150 w 167"/>
                  <a:gd name="T69" fmla="*/ 146 h 183"/>
                  <a:gd name="T70" fmla="*/ 142 w 167"/>
                  <a:gd name="T71" fmla="*/ 149 h 183"/>
                  <a:gd name="T72" fmla="*/ 121 w 167"/>
                  <a:gd name="T73" fmla="*/ 158 h 183"/>
                  <a:gd name="T74" fmla="*/ 108 w 167"/>
                  <a:gd name="T75" fmla="*/ 163 h 183"/>
                  <a:gd name="T76" fmla="*/ 95 w 167"/>
                  <a:gd name="T77" fmla="*/ 169 h 183"/>
                  <a:gd name="T78" fmla="*/ 84 w 167"/>
                  <a:gd name="T79" fmla="*/ 176 h 183"/>
                  <a:gd name="T80" fmla="*/ 75 w 167"/>
                  <a:gd name="T81" fmla="*/ 182 h 183"/>
                  <a:gd name="T82" fmla="*/ 75 w 167"/>
                  <a:gd name="T83" fmla="*/ 182 h 183"/>
                  <a:gd name="T84" fmla="*/ 73 w 167"/>
                  <a:gd name="T85" fmla="*/ 183 h 183"/>
                  <a:gd name="T86" fmla="*/ 72 w 167"/>
                  <a:gd name="T87" fmla="*/ 183 h 183"/>
                  <a:gd name="T88" fmla="*/ 70 w 167"/>
                  <a:gd name="T89" fmla="*/ 181 h 183"/>
                  <a:gd name="T90" fmla="*/ 69 w 167"/>
                  <a:gd name="T91" fmla="*/ 178 h 183"/>
                  <a:gd name="T92" fmla="*/ 66 w 167"/>
                  <a:gd name="T93" fmla="*/ 170 h 183"/>
                  <a:gd name="T94" fmla="*/ 64 w 167"/>
                  <a:gd name="T95" fmla="*/ 160 h 183"/>
                  <a:gd name="T96" fmla="*/ 61 w 167"/>
                  <a:gd name="T97" fmla="*/ 134 h 183"/>
                  <a:gd name="T98" fmla="*/ 59 w 167"/>
                  <a:gd name="T99" fmla="*/ 111 h 183"/>
                  <a:gd name="T100" fmla="*/ 59 w 167"/>
                  <a:gd name="T101" fmla="*/ 111 h 183"/>
                  <a:gd name="T102" fmla="*/ 57 w 167"/>
                  <a:gd name="T103" fmla="*/ 89 h 183"/>
                  <a:gd name="T104" fmla="*/ 55 w 167"/>
                  <a:gd name="T105" fmla="*/ 77 h 183"/>
                  <a:gd name="T106" fmla="*/ 53 w 167"/>
                  <a:gd name="T107" fmla="*/ 65 h 183"/>
                  <a:gd name="T108" fmla="*/ 51 w 167"/>
                  <a:gd name="T109" fmla="*/ 53 h 183"/>
                  <a:gd name="T110" fmla="*/ 46 w 167"/>
                  <a:gd name="T111" fmla="*/ 41 h 183"/>
                  <a:gd name="T112" fmla="*/ 40 w 167"/>
                  <a:gd name="T113" fmla="*/ 33 h 183"/>
                  <a:gd name="T114" fmla="*/ 37 w 167"/>
                  <a:gd name="T115" fmla="*/ 29 h 183"/>
                  <a:gd name="T116" fmla="*/ 34 w 167"/>
                  <a:gd name="T117" fmla="*/ 26 h 183"/>
                  <a:gd name="T118" fmla="*/ 34 w 167"/>
                  <a:gd name="T119" fmla="*/ 26 h 18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67" h="183">
                    <a:moveTo>
                      <a:pt x="34" y="26"/>
                    </a:moveTo>
                    <a:lnTo>
                      <a:pt x="34" y="26"/>
                    </a:lnTo>
                    <a:lnTo>
                      <a:pt x="18" y="16"/>
                    </a:lnTo>
                    <a:lnTo>
                      <a:pt x="5" y="7"/>
                    </a:lnTo>
                    <a:lnTo>
                      <a:pt x="1" y="4"/>
                    </a:lnTo>
                    <a:lnTo>
                      <a:pt x="0" y="1"/>
                    </a:lnTo>
                    <a:lnTo>
                      <a:pt x="0" y="0"/>
                    </a:lnTo>
                    <a:lnTo>
                      <a:pt x="2" y="0"/>
                    </a:lnTo>
                    <a:lnTo>
                      <a:pt x="8" y="0"/>
                    </a:lnTo>
                    <a:lnTo>
                      <a:pt x="27" y="1"/>
                    </a:lnTo>
                    <a:lnTo>
                      <a:pt x="37" y="2"/>
                    </a:lnTo>
                    <a:lnTo>
                      <a:pt x="47" y="3"/>
                    </a:lnTo>
                    <a:lnTo>
                      <a:pt x="58" y="6"/>
                    </a:lnTo>
                    <a:lnTo>
                      <a:pt x="67" y="9"/>
                    </a:lnTo>
                    <a:lnTo>
                      <a:pt x="74" y="13"/>
                    </a:lnTo>
                    <a:lnTo>
                      <a:pt x="78" y="16"/>
                    </a:lnTo>
                    <a:lnTo>
                      <a:pt x="80" y="19"/>
                    </a:lnTo>
                    <a:lnTo>
                      <a:pt x="114" y="63"/>
                    </a:lnTo>
                    <a:lnTo>
                      <a:pt x="132" y="87"/>
                    </a:lnTo>
                    <a:lnTo>
                      <a:pt x="144" y="106"/>
                    </a:lnTo>
                    <a:lnTo>
                      <a:pt x="148" y="112"/>
                    </a:lnTo>
                    <a:lnTo>
                      <a:pt x="154" y="119"/>
                    </a:lnTo>
                    <a:lnTo>
                      <a:pt x="159" y="125"/>
                    </a:lnTo>
                    <a:lnTo>
                      <a:pt x="165" y="130"/>
                    </a:lnTo>
                    <a:lnTo>
                      <a:pt x="167" y="136"/>
                    </a:lnTo>
                    <a:lnTo>
                      <a:pt x="167" y="138"/>
                    </a:lnTo>
                    <a:lnTo>
                      <a:pt x="166" y="140"/>
                    </a:lnTo>
                    <a:lnTo>
                      <a:pt x="165" y="142"/>
                    </a:lnTo>
                    <a:lnTo>
                      <a:pt x="161" y="144"/>
                    </a:lnTo>
                    <a:lnTo>
                      <a:pt x="156" y="145"/>
                    </a:lnTo>
                    <a:lnTo>
                      <a:pt x="150" y="146"/>
                    </a:lnTo>
                    <a:lnTo>
                      <a:pt x="142" y="149"/>
                    </a:lnTo>
                    <a:lnTo>
                      <a:pt x="121" y="158"/>
                    </a:lnTo>
                    <a:lnTo>
                      <a:pt x="108" y="163"/>
                    </a:lnTo>
                    <a:lnTo>
                      <a:pt x="95" y="169"/>
                    </a:lnTo>
                    <a:lnTo>
                      <a:pt x="84" y="176"/>
                    </a:lnTo>
                    <a:lnTo>
                      <a:pt x="75" y="182"/>
                    </a:lnTo>
                    <a:lnTo>
                      <a:pt x="73" y="183"/>
                    </a:lnTo>
                    <a:lnTo>
                      <a:pt x="72" y="183"/>
                    </a:lnTo>
                    <a:lnTo>
                      <a:pt x="70" y="181"/>
                    </a:lnTo>
                    <a:lnTo>
                      <a:pt x="69" y="178"/>
                    </a:lnTo>
                    <a:lnTo>
                      <a:pt x="66" y="170"/>
                    </a:lnTo>
                    <a:lnTo>
                      <a:pt x="64" y="160"/>
                    </a:lnTo>
                    <a:lnTo>
                      <a:pt x="61" y="134"/>
                    </a:lnTo>
                    <a:lnTo>
                      <a:pt x="59" y="111"/>
                    </a:lnTo>
                    <a:lnTo>
                      <a:pt x="57" y="89"/>
                    </a:lnTo>
                    <a:lnTo>
                      <a:pt x="55" y="77"/>
                    </a:lnTo>
                    <a:lnTo>
                      <a:pt x="53" y="65"/>
                    </a:lnTo>
                    <a:lnTo>
                      <a:pt x="51" y="53"/>
                    </a:lnTo>
                    <a:lnTo>
                      <a:pt x="46" y="41"/>
                    </a:lnTo>
                    <a:lnTo>
                      <a:pt x="40" y="33"/>
                    </a:lnTo>
                    <a:lnTo>
                      <a:pt x="37" y="29"/>
                    </a:lnTo>
                    <a:lnTo>
                      <a:pt x="34" y="26"/>
                    </a:lnTo>
                    <a:close/>
                  </a:path>
                </a:pathLst>
              </a:custGeom>
              <a:solidFill>
                <a:srgbClr val="D1D3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6" name="Freeform 303">
                <a:extLst>
                  <a:ext uri="{FF2B5EF4-FFF2-40B4-BE49-F238E27FC236}">
                    <a16:creationId xmlns:a16="http://schemas.microsoft.com/office/drawing/2014/main" id="{F2D8ABCC-3D78-40E2-A24A-853F4A5E3026}"/>
                  </a:ext>
                </a:extLst>
              </p:cNvPr>
              <p:cNvSpPr>
                <a:spLocks/>
              </p:cNvSpPr>
              <p:nvPr/>
            </p:nvSpPr>
            <p:spPr bwMode="auto">
              <a:xfrm>
                <a:off x="3634" y="1034"/>
                <a:ext cx="163" cy="181"/>
              </a:xfrm>
              <a:custGeom>
                <a:avLst/>
                <a:gdLst>
                  <a:gd name="T0" fmla="*/ 33 w 163"/>
                  <a:gd name="T1" fmla="*/ 26 h 181"/>
                  <a:gd name="T2" fmla="*/ 33 w 163"/>
                  <a:gd name="T3" fmla="*/ 26 h 181"/>
                  <a:gd name="T4" fmla="*/ 18 w 163"/>
                  <a:gd name="T5" fmla="*/ 15 h 181"/>
                  <a:gd name="T6" fmla="*/ 5 w 163"/>
                  <a:gd name="T7" fmla="*/ 7 h 181"/>
                  <a:gd name="T8" fmla="*/ 2 w 163"/>
                  <a:gd name="T9" fmla="*/ 3 h 181"/>
                  <a:gd name="T10" fmla="*/ 0 w 163"/>
                  <a:gd name="T11" fmla="*/ 1 h 181"/>
                  <a:gd name="T12" fmla="*/ 1 w 163"/>
                  <a:gd name="T13" fmla="*/ 0 h 181"/>
                  <a:gd name="T14" fmla="*/ 2 w 163"/>
                  <a:gd name="T15" fmla="*/ 0 h 181"/>
                  <a:gd name="T16" fmla="*/ 9 w 163"/>
                  <a:gd name="T17" fmla="*/ 0 h 181"/>
                  <a:gd name="T18" fmla="*/ 9 w 163"/>
                  <a:gd name="T19" fmla="*/ 0 h 181"/>
                  <a:gd name="T20" fmla="*/ 27 w 163"/>
                  <a:gd name="T21" fmla="*/ 1 h 181"/>
                  <a:gd name="T22" fmla="*/ 36 w 163"/>
                  <a:gd name="T23" fmla="*/ 2 h 181"/>
                  <a:gd name="T24" fmla="*/ 46 w 163"/>
                  <a:gd name="T25" fmla="*/ 3 h 181"/>
                  <a:gd name="T26" fmla="*/ 56 w 163"/>
                  <a:gd name="T27" fmla="*/ 6 h 181"/>
                  <a:gd name="T28" fmla="*/ 65 w 163"/>
                  <a:gd name="T29" fmla="*/ 9 h 181"/>
                  <a:gd name="T30" fmla="*/ 72 w 163"/>
                  <a:gd name="T31" fmla="*/ 14 h 181"/>
                  <a:gd name="T32" fmla="*/ 78 w 163"/>
                  <a:gd name="T33" fmla="*/ 20 h 181"/>
                  <a:gd name="T34" fmla="*/ 78 w 163"/>
                  <a:gd name="T35" fmla="*/ 20 h 181"/>
                  <a:gd name="T36" fmla="*/ 111 w 163"/>
                  <a:gd name="T37" fmla="*/ 63 h 181"/>
                  <a:gd name="T38" fmla="*/ 128 w 163"/>
                  <a:gd name="T39" fmla="*/ 87 h 181"/>
                  <a:gd name="T40" fmla="*/ 140 w 163"/>
                  <a:gd name="T41" fmla="*/ 105 h 181"/>
                  <a:gd name="T42" fmla="*/ 140 w 163"/>
                  <a:gd name="T43" fmla="*/ 105 h 181"/>
                  <a:gd name="T44" fmla="*/ 144 w 163"/>
                  <a:gd name="T45" fmla="*/ 112 h 181"/>
                  <a:gd name="T46" fmla="*/ 150 w 163"/>
                  <a:gd name="T47" fmla="*/ 118 h 181"/>
                  <a:gd name="T48" fmla="*/ 155 w 163"/>
                  <a:gd name="T49" fmla="*/ 124 h 181"/>
                  <a:gd name="T50" fmla="*/ 161 w 163"/>
                  <a:gd name="T51" fmla="*/ 129 h 181"/>
                  <a:gd name="T52" fmla="*/ 163 w 163"/>
                  <a:gd name="T53" fmla="*/ 135 h 181"/>
                  <a:gd name="T54" fmla="*/ 163 w 163"/>
                  <a:gd name="T55" fmla="*/ 137 h 181"/>
                  <a:gd name="T56" fmla="*/ 162 w 163"/>
                  <a:gd name="T57" fmla="*/ 139 h 181"/>
                  <a:gd name="T58" fmla="*/ 161 w 163"/>
                  <a:gd name="T59" fmla="*/ 141 h 181"/>
                  <a:gd name="T60" fmla="*/ 157 w 163"/>
                  <a:gd name="T61" fmla="*/ 142 h 181"/>
                  <a:gd name="T62" fmla="*/ 153 w 163"/>
                  <a:gd name="T63" fmla="*/ 144 h 181"/>
                  <a:gd name="T64" fmla="*/ 147 w 163"/>
                  <a:gd name="T65" fmla="*/ 145 h 181"/>
                  <a:gd name="T66" fmla="*/ 147 w 163"/>
                  <a:gd name="T67" fmla="*/ 145 h 181"/>
                  <a:gd name="T68" fmla="*/ 138 w 163"/>
                  <a:gd name="T69" fmla="*/ 148 h 181"/>
                  <a:gd name="T70" fmla="*/ 118 w 163"/>
                  <a:gd name="T71" fmla="*/ 157 h 181"/>
                  <a:gd name="T72" fmla="*/ 106 w 163"/>
                  <a:gd name="T73" fmla="*/ 162 h 181"/>
                  <a:gd name="T74" fmla="*/ 93 w 163"/>
                  <a:gd name="T75" fmla="*/ 168 h 181"/>
                  <a:gd name="T76" fmla="*/ 82 w 163"/>
                  <a:gd name="T77" fmla="*/ 174 h 181"/>
                  <a:gd name="T78" fmla="*/ 73 w 163"/>
                  <a:gd name="T79" fmla="*/ 180 h 181"/>
                  <a:gd name="T80" fmla="*/ 73 w 163"/>
                  <a:gd name="T81" fmla="*/ 180 h 181"/>
                  <a:gd name="T82" fmla="*/ 72 w 163"/>
                  <a:gd name="T83" fmla="*/ 181 h 181"/>
                  <a:gd name="T84" fmla="*/ 70 w 163"/>
                  <a:gd name="T85" fmla="*/ 181 h 181"/>
                  <a:gd name="T86" fmla="*/ 69 w 163"/>
                  <a:gd name="T87" fmla="*/ 179 h 181"/>
                  <a:gd name="T88" fmla="*/ 67 w 163"/>
                  <a:gd name="T89" fmla="*/ 176 h 181"/>
                  <a:gd name="T90" fmla="*/ 65 w 163"/>
                  <a:gd name="T91" fmla="*/ 169 h 181"/>
                  <a:gd name="T92" fmla="*/ 63 w 163"/>
                  <a:gd name="T93" fmla="*/ 158 h 181"/>
                  <a:gd name="T94" fmla="*/ 60 w 163"/>
                  <a:gd name="T95" fmla="*/ 133 h 181"/>
                  <a:gd name="T96" fmla="*/ 58 w 163"/>
                  <a:gd name="T97" fmla="*/ 110 h 181"/>
                  <a:gd name="T98" fmla="*/ 58 w 163"/>
                  <a:gd name="T99" fmla="*/ 110 h 181"/>
                  <a:gd name="T100" fmla="*/ 56 w 163"/>
                  <a:gd name="T101" fmla="*/ 88 h 181"/>
                  <a:gd name="T102" fmla="*/ 54 w 163"/>
                  <a:gd name="T103" fmla="*/ 76 h 181"/>
                  <a:gd name="T104" fmla="*/ 52 w 163"/>
                  <a:gd name="T105" fmla="*/ 64 h 181"/>
                  <a:gd name="T106" fmla="*/ 49 w 163"/>
                  <a:gd name="T107" fmla="*/ 52 h 181"/>
                  <a:gd name="T108" fmla="*/ 45 w 163"/>
                  <a:gd name="T109" fmla="*/ 41 h 181"/>
                  <a:gd name="T110" fmla="*/ 40 w 163"/>
                  <a:gd name="T111" fmla="*/ 32 h 181"/>
                  <a:gd name="T112" fmla="*/ 37 w 163"/>
                  <a:gd name="T113" fmla="*/ 29 h 181"/>
                  <a:gd name="T114" fmla="*/ 33 w 163"/>
                  <a:gd name="T115" fmla="*/ 26 h 181"/>
                  <a:gd name="T116" fmla="*/ 33 w 163"/>
                  <a:gd name="T117" fmla="*/ 26 h 18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63" h="181">
                    <a:moveTo>
                      <a:pt x="33" y="26"/>
                    </a:moveTo>
                    <a:lnTo>
                      <a:pt x="33" y="26"/>
                    </a:lnTo>
                    <a:lnTo>
                      <a:pt x="18" y="15"/>
                    </a:lnTo>
                    <a:lnTo>
                      <a:pt x="5" y="7"/>
                    </a:lnTo>
                    <a:lnTo>
                      <a:pt x="2" y="3"/>
                    </a:lnTo>
                    <a:lnTo>
                      <a:pt x="0" y="1"/>
                    </a:lnTo>
                    <a:lnTo>
                      <a:pt x="1" y="0"/>
                    </a:lnTo>
                    <a:lnTo>
                      <a:pt x="2" y="0"/>
                    </a:lnTo>
                    <a:lnTo>
                      <a:pt x="9" y="0"/>
                    </a:lnTo>
                    <a:lnTo>
                      <a:pt x="27" y="1"/>
                    </a:lnTo>
                    <a:lnTo>
                      <a:pt x="36" y="2"/>
                    </a:lnTo>
                    <a:lnTo>
                      <a:pt x="46" y="3"/>
                    </a:lnTo>
                    <a:lnTo>
                      <a:pt x="56" y="6"/>
                    </a:lnTo>
                    <a:lnTo>
                      <a:pt x="65" y="9"/>
                    </a:lnTo>
                    <a:lnTo>
                      <a:pt x="72" y="14"/>
                    </a:lnTo>
                    <a:lnTo>
                      <a:pt x="78" y="20"/>
                    </a:lnTo>
                    <a:lnTo>
                      <a:pt x="111" y="63"/>
                    </a:lnTo>
                    <a:lnTo>
                      <a:pt x="128" y="87"/>
                    </a:lnTo>
                    <a:lnTo>
                      <a:pt x="140" y="105"/>
                    </a:lnTo>
                    <a:lnTo>
                      <a:pt x="144" y="112"/>
                    </a:lnTo>
                    <a:lnTo>
                      <a:pt x="150" y="118"/>
                    </a:lnTo>
                    <a:lnTo>
                      <a:pt x="155" y="124"/>
                    </a:lnTo>
                    <a:lnTo>
                      <a:pt x="161" y="129"/>
                    </a:lnTo>
                    <a:lnTo>
                      <a:pt x="163" y="135"/>
                    </a:lnTo>
                    <a:lnTo>
                      <a:pt x="163" y="137"/>
                    </a:lnTo>
                    <a:lnTo>
                      <a:pt x="162" y="139"/>
                    </a:lnTo>
                    <a:lnTo>
                      <a:pt x="161" y="141"/>
                    </a:lnTo>
                    <a:lnTo>
                      <a:pt x="157" y="142"/>
                    </a:lnTo>
                    <a:lnTo>
                      <a:pt x="153" y="144"/>
                    </a:lnTo>
                    <a:lnTo>
                      <a:pt x="147" y="145"/>
                    </a:lnTo>
                    <a:lnTo>
                      <a:pt x="138" y="148"/>
                    </a:lnTo>
                    <a:lnTo>
                      <a:pt x="118" y="157"/>
                    </a:lnTo>
                    <a:lnTo>
                      <a:pt x="106" y="162"/>
                    </a:lnTo>
                    <a:lnTo>
                      <a:pt x="93" y="168"/>
                    </a:lnTo>
                    <a:lnTo>
                      <a:pt x="82" y="174"/>
                    </a:lnTo>
                    <a:lnTo>
                      <a:pt x="73" y="180"/>
                    </a:lnTo>
                    <a:lnTo>
                      <a:pt x="72" y="181"/>
                    </a:lnTo>
                    <a:lnTo>
                      <a:pt x="70" y="181"/>
                    </a:lnTo>
                    <a:lnTo>
                      <a:pt x="69" y="179"/>
                    </a:lnTo>
                    <a:lnTo>
                      <a:pt x="67" y="176"/>
                    </a:lnTo>
                    <a:lnTo>
                      <a:pt x="65" y="169"/>
                    </a:lnTo>
                    <a:lnTo>
                      <a:pt x="63" y="158"/>
                    </a:lnTo>
                    <a:lnTo>
                      <a:pt x="60" y="133"/>
                    </a:lnTo>
                    <a:lnTo>
                      <a:pt x="58" y="110"/>
                    </a:lnTo>
                    <a:lnTo>
                      <a:pt x="56" y="88"/>
                    </a:lnTo>
                    <a:lnTo>
                      <a:pt x="54" y="76"/>
                    </a:lnTo>
                    <a:lnTo>
                      <a:pt x="52" y="64"/>
                    </a:lnTo>
                    <a:lnTo>
                      <a:pt x="49" y="52"/>
                    </a:lnTo>
                    <a:lnTo>
                      <a:pt x="45" y="41"/>
                    </a:lnTo>
                    <a:lnTo>
                      <a:pt x="40" y="32"/>
                    </a:lnTo>
                    <a:lnTo>
                      <a:pt x="37" y="29"/>
                    </a:lnTo>
                    <a:lnTo>
                      <a:pt x="33" y="26"/>
                    </a:lnTo>
                    <a:close/>
                  </a:path>
                </a:pathLst>
              </a:custGeom>
              <a:solidFill>
                <a:srgbClr val="C2C5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7" name="Freeform 304">
                <a:extLst>
                  <a:ext uri="{FF2B5EF4-FFF2-40B4-BE49-F238E27FC236}">
                    <a16:creationId xmlns:a16="http://schemas.microsoft.com/office/drawing/2014/main" id="{229A90EE-090D-4548-BD27-A8CFAAB1DB7F}"/>
                  </a:ext>
                </a:extLst>
              </p:cNvPr>
              <p:cNvSpPr>
                <a:spLocks/>
              </p:cNvSpPr>
              <p:nvPr/>
            </p:nvSpPr>
            <p:spPr bwMode="auto">
              <a:xfrm>
                <a:off x="3637" y="1034"/>
                <a:ext cx="158" cy="180"/>
              </a:xfrm>
              <a:custGeom>
                <a:avLst/>
                <a:gdLst>
                  <a:gd name="T0" fmla="*/ 32 w 158"/>
                  <a:gd name="T1" fmla="*/ 26 h 180"/>
                  <a:gd name="T2" fmla="*/ 32 w 158"/>
                  <a:gd name="T3" fmla="*/ 26 h 180"/>
                  <a:gd name="T4" fmla="*/ 17 w 158"/>
                  <a:gd name="T5" fmla="*/ 16 h 180"/>
                  <a:gd name="T6" fmla="*/ 5 w 158"/>
                  <a:gd name="T7" fmla="*/ 8 h 180"/>
                  <a:gd name="T8" fmla="*/ 1 w 158"/>
                  <a:gd name="T9" fmla="*/ 4 h 180"/>
                  <a:gd name="T10" fmla="*/ 0 w 158"/>
                  <a:gd name="T11" fmla="*/ 2 h 180"/>
                  <a:gd name="T12" fmla="*/ 1 w 158"/>
                  <a:gd name="T13" fmla="*/ 1 h 180"/>
                  <a:gd name="T14" fmla="*/ 2 w 158"/>
                  <a:gd name="T15" fmla="*/ 0 h 180"/>
                  <a:gd name="T16" fmla="*/ 8 w 158"/>
                  <a:gd name="T17" fmla="*/ 0 h 180"/>
                  <a:gd name="T18" fmla="*/ 8 w 158"/>
                  <a:gd name="T19" fmla="*/ 0 h 180"/>
                  <a:gd name="T20" fmla="*/ 25 w 158"/>
                  <a:gd name="T21" fmla="*/ 2 h 180"/>
                  <a:gd name="T22" fmla="*/ 35 w 158"/>
                  <a:gd name="T23" fmla="*/ 3 h 180"/>
                  <a:gd name="T24" fmla="*/ 44 w 158"/>
                  <a:gd name="T25" fmla="*/ 5 h 180"/>
                  <a:gd name="T26" fmla="*/ 54 w 158"/>
                  <a:gd name="T27" fmla="*/ 7 h 180"/>
                  <a:gd name="T28" fmla="*/ 62 w 158"/>
                  <a:gd name="T29" fmla="*/ 11 h 180"/>
                  <a:gd name="T30" fmla="*/ 69 w 158"/>
                  <a:gd name="T31" fmla="*/ 15 h 180"/>
                  <a:gd name="T32" fmla="*/ 75 w 158"/>
                  <a:gd name="T33" fmla="*/ 21 h 180"/>
                  <a:gd name="T34" fmla="*/ 75 w 158"/>
                  <a:gd name="T35" fmla="*/ 21 h 180"/>
                  <a:gd name="T36" fmla="*/ 107 w 158"/>
                  <a:gd name="T37" fmla="*/ 64 h 180"/>
                  <a:gd name="T38" fmla="*/ 124 w 158"/>
                  <a:gd name="T39" fmla="*/ 87 h 180"/>
                  <a:gd name="T40" fmla="*/ 135 w 158"/>
                  <a:gd name="T41" fmla="*/ 105 h 180"/>
                  <a:gd name="T42" fmla="*/ 135 w 158"/>
                  <a:gd name="T43" fmla="*/ 105 h 180"/>
                  <a:gd name="T44" fmla="*/ 140 w 158"/>
                  <a:gd name="T45" fmla="*/ 112 h 180"/>
                  <a:gd name="T46" fmla="*/ 145 w 158"/>
                  <a:gd name="T47" fmla="*/ 118 h 180"/>
                  <a:gd name="T48" fmla="*/ 150 w 158"/>
                  <a:gd name="T49" fmla="*/ 124 h 180"/>
                  <a:gd name="T50" fmla="*/ 155 w 158"/>
                  <a:gd name="T51" fmla="*/ 129 h 180"/>
                  <a:gd name="T52" fmla="*/ 158 w 158"/>
                  <a:gd name="T53" fmla="*/ 134 h 180"/>
                  <a:gd name="T54" fmla="*/ 158 w 158"/>
                  <a:gd name="T55" fmla="*/ 137 h 180"/>
                  <a:gd name="T56" fmla="*/ 158 w 158"/>
                  <a:gd name="T57" fmla="*/ 139 h 180"/>
                  <a:gd name="T58" fmla="*/ 155 w 158"/>
                  <a:gd name="T59" fmla="*/ 141 h 180"/>
                  <a:gd name="T60" fmla="*/ 152 w 158"/>
                  <a:gd name="T61" fmla="*/ 142 h 180"/>
                  <a:gd name="T62" fmla="*/ 148 w 158"/>
                  <a:gd name="T63" fmla="*/ 144 h 180"/>
                  <a:gd name="T64" fmla="*/ 143 w 158"/>
                  <a:gd name="T65" fmla="*/ 145 h 180"/>
                  <a:gd name="T66" fmla="*/ 143 w 158"/>
                  <a:gd name="T67" fmla="*/ 145 h 180"/>
                  <a:gd name="T68" fmla="*/ 134 w 158"/>
                  <a:gd name="T69" fmla="*/ 148 h 180"/>
                  <a:gd name="T70" fmla="*/ 114 w 158"/>
                  <a:gd name="T71" fmla="*/ 155 h 180"/>
                  <a:gd name="T72" fmla="*/ 90 w 158"/>
                  <a:gd name="T73" fmla="*/ 167 h 180"/>
                  <a:gd name="T74" fmla="*/ 79 w 158"/>
                  <a:gd name="T75" fmla="*/ 173 h 180"/>
                  <a:gd name="T76" fmla="*/ 71 w 158"/>
                  <a:gd name="T77" fmla="*/ 179 h 180"/>
                  <a:gd name="T78" fmla="*/ 71 w 158"/>
                  <a:gd name="T79" fmla="*/ 179 h 180"/>
                  <a:gd name="T80" fmla="*/ 69 w 158"/>
                  <a:gd name="T81" fmla="*/ 180 h 180"/>
                  <a:gd name="T82" fmla="*/ 67 w 158"/>
                  <a:gd name="T83" fmla="*/ 180 h 180"/>
                  <a:gd name="T84" fmla="*/ 66 w 158"/>
                  <a:gd name="T85" fmla="*/ 178 h 180"/>
                  <a:gd name="T86" fmla="*/ 65 w 158"/>
                  <a:gd name="T87" fmla="*/ 176 h 180"/>
                  <a:gd name="T88" fmla="*/ 62 w 158"/>
                  <a:gd name="T89" fmla="*/ 168 h 180"/>
                  <a:gd name="T90" fmla="*/ 60 w 158"/>
                  <a:gd name="T91" fmla="*/ 158 h 180"/>
                  <a:gd name="T92" fmla="*/ 58 w 158"/>
                  <a:gd name="T93" fmla="*/ 133 h 180"/>
                  <a:gd name="T94" fmla="*/ 55 w 158"/>
                  <a:gd name="T95" fmla="*/ 111 h 180"/>
                  <a:gd name="T96" fmla="*/ 55 w 158"/>
                  <a:gd name="T97" fmla="*/ 111 h 180"/>
                  <a:gd name="T98" fmla="*/ 53 w 158"/>
                  <a:gd name="T99" fmla="*/ 88 h 180"/>
                  <a:gd name="T100" fmla="*/ 52 w 158"/>
                  <a:gd name="T101" fmla="*/ 77 h 180"/>
                  <a:gd name="T102" fmla="*/ 50 w 158"/>
                  <a:gd name="T103" fmla="*/ 64 h 180"/>
                  <a:gd name="T104" fmla="*/ 47 w 158"/>
                  <a:gd name="T105" fmla="*/ 53 h 180"/>
                  <a:gd name="T106" fmla="*/ 43 w 158"/>
                  <a:gd name="T107" fmla="*/ 41 h 180"/>
                  <a:gd name="T108" fmla="*/ 38 w 158"/>
                  <a:gd name="T109" fmla="*/ 33 h 180"/>
                  <a:gd name="T110" fmla="*/ 35 w 158"/>
                  <a:gd name="T111" fmla="*/ 29 h 180"/>
                  <a:gd name="T112" fmla="*/ 32 w 158"/>
                  <a:gd name="T113" fmla="*/ 26 h 180"/>
                  <a:gd name="T114" fmla="*/ 32 w 158"/>
                  <a:gd name="T115" fmla="*/ 26 h 18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158" h="180">
                    <a:moveTo>
                      <a:pt x="32" y="26"/>
                    </a:moveTo>
                    <a:lnTo>
                      <a:pt x="32" y="26"/>
                    </a:lnTo>
                    <a:lnTo>
                      <a:pt x="17" y="16"/>
                    </a:lnTo>
                    <a:lnTo>
                      <a:pt x="5" y="8"/>
                    </a:lnTo>
                    <a:lnTo>
                      <a:pt x="1" y="4"/>
                    </a:lnTo>
                    <a:lnTo>
                      <a:pt x="0" y="2"/>
                    </a:lnTo>
                    <a:lnTo>
                      <a:pt x="1" y="1"/>
                    </a:lnTo>
                    <a:lnTo>
                      <a:pt x="2" y="0"/>
                    </a:lnTo>
                    <a:lnTo>
                      <a:pt x="8" y="0"/>
                    </a:lnTo>
                    <a:lnTo>
                      <a:pt x="25" y="2"/>
                    </a:lnTo>
                    <a:lnTo>
                      <a:pt x="35" y="3"/>
                    </a:lnTo>
                    <a:lnTo>
                      <a:pt x="44" y="5"/>
                    </a:lnTo>
                    <a:lnTo>
                      <a:pt x="54" y="7"/>
                    </a:lnTo>
                    <a:lnTo>
                      <a:pt x="62" y="11"/>
                    </a:lnTo>
                    <a:lnTo>
                      <a:pt x="69" y="15"/>
                    </a:lnTo>
                    <a:lnTo>
                      <a:pt x="75" y="21"/>
                    </a:lnTo>
                    <a:lnTo>
                      <a:pt x="107" y="64"/>
                    </a:lnTo>
                    <a:lnTo>
                      <a:pt x="124" y="87"/>
                    </a:lnTo>
                    <a:lnTo>
                      <a:pt x="135" y="105"/>
                    </a:lnTo>
                    <a:lnTo>
                      <a:pt x="140" y="112"/>
                    </a:lnTo>
                    <a:lnTo>
                      <a:pt x="145" y="118"/>
                    </a:lnTo>
                    <a:lnTo>
                      <a:pt x="150" y="124"/>
                    </a:lnTo>
                    <a:lnTo>
                      <a:pt x="155" y="129"/>
                    </a:lnTo>
                    <a:lnTo>
                      <a:pt x="158" y="134"/>
                    </a:lnTo>
                    <a:lnTo>
                      <a:pt x="158" y="137"/>
                    </a:lnTo>
                    <a:lnTo>
                      <a:pt x="158" y="139"/>
                    </a:lnTo>
                    <a:lnTo>
                      <a:pt x="155" y="141"/>
                    </a:lnTo>
                    <a:lnTo>
                      <a:pt x="152" y="142"/>
                    </a:lnTo>
                    <a:lnTo>
                      <a:pt x="148" y="144"/>
                    </a:lnTo>
                    <a:lnTo>
                      <a:pt x="143" y="145"/>
                    </a:lnTo>
                    <a:lnTo>
                      <a:pt x="134" y="148"/>
                    </a:lnTo>
                    <a:lnTo>
                      <a:pt x="114" y="155"/>
                    </a:lnTo>
                    <a:lnTo>
                      <a:pt x="90" y="167"/>
                    </a:lnTo>
                    <a:lnTo>
                      <a:pt x="79" y="173"/>
                    </a:lnTo>
                    <a:lnTo>
                      <a:pt x="71" y="179"/>
                    </a:lnTo>
                    <a:lnTo>
                      <a:pt x="69" y="180"/>
                    </a:lnTo>
                    <a:lnTo>
                      <a:pt x="67" y="180"/>
                    </a:lnTo>
                    <a:lnTo>
                      <a:pt x="66" y="178"/>
                    </a:lnTo>
                    <a:lnTo>
                      <a:pt x="65" y="176"/>
                    </a:lnTo>
                    <a:lnTo>
                      <a:pt x="62" y="168"/>
                    </a:lnTo>
                    <a:lnTo>
                      <a:pt x="60" y="158"/>
                    </a:lnTo>
                    <a:lnTo>
                      <a:pt x="58" y="133"/>
                    </a:lnTo>
                    <a:lnTo>
                      <a:pt x="55" y="111"/>
                    </a:lnTo>
                    <a:lnTo>
                      <a:pt x="53" y="88"/>
                    </a:lnTo>
                    <a:lnTo>
                      <a:pt x="52" y="77"/>
                    </a:lnTo>
                    <a:lnTo>
                      <a:pt x="50" y="64"/>
                    </a:lnTo>
                    <a:lnTo>
                      <a:pt x="47" y="53"/>
                    </a:lnTo>
                    <a:lnTo>
                      <a:pt x="43" y="41"/>
                    </a:lnTo>
                    <a:lnTo>
                      <a:pt x="38" y="33"/>
                    </a:lnTo>
                    <a:lnTo>
                      <a:pt x="35" y="29"/>
                    </a:lnTo>
                    <a:lnTo>
                      <a:pt x="32" y="26"/>
                    </a:lnTo>
                    <a:close/>
                  </a:path>
                </a:pathLst>
              </a:custGeom>
              <a:solidFill>
                <a:srgbClr val="B2B8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8" name="Freeform 305">
                <a:extLst>
                  <a:ext uri="{FF2B5EF4-FFF2-40B4-BE49-F238E27FC236}">
                    <a16:creationId xmlns:a16="http://schemas.microsoft.com/office/drawing/2014/main" id="{DBC35607-70FF-4621-9037-85F27BDD0658}"/>
                  </a:ext>
                </a:extLst>
              </p:cNvPr>
              <p:cNvSpPr>
                <a:spLocks/>
              </p:cNvSpPr>
              <p:nvPr/>
            </p:nvSpPr>
            <p:spPr bwMode="auto">
              <a:xfrm>
                <a:off x="3640" y="1035"/>
                <a:ext cx="152" cy="178"/>
              </a:xfrm>
              <a:custGeom>
                <a:avLst/>
                <a:gdLst>
                  <a:gd name="T0" fmla="*/ 30 w 152"/>
                  <a:gd name="T1" fmla="*/ 26 h 178"/>
                  <a:gd name="T2" fmla="*/ 30 w 152"/>
                  <a:gd name="T3" fmla="*/ 26 h 178"/>
                  <a:gd name="T4" fmla="*/ 16 w 152"/>
                  <a:gd name="T5" fmla="*/ 16 h 178"/>
                  <a:gd name="T6" fmla="*/ 4 w 152"/>
                  <a:gd name="T7" fmla="*/ 7 h 178"/>
                  <a:gd name="T8" fmla="*/ 1 w 152"/>
                  <a:gd name="T9" fmla="*/ 4 h 178"/>
                  <a:gd name="T10" fmla="*/ 0 w 152"/>
                  <a:gd name="T11" fmla="*/ 1 h 178"/>
                  <a:gd name="T12" fmla="*/ 0 w 152"/>
                  <a:gd name="T13" fmla="*/ 1 h 178"/>
                  <a:gd name="T14" fmla="*/ 1 w 152"/>
                  <a:gd name="T15" fmla="*/ 0 h 178"/>
                  <a:gd name="T16" fmla="*/ 7 w 152"/>
                  <a:gd name="T17" fmla="*/ 0 h 178"/>
                  <a:gd name="T18" fmla="*/ 7 w 152"/>
                  <a:gd name="T19" fmla="*/ 0 h 178"/>
                  <a:gd name="T20" fmla="*/ 24 w 152"/>
                  <a:gd name="T21" fmla="*/ 1 h 178"/>
                  <a:gd name="T22" fmla="*/ 33 w 152"/>
                  <a:gd name="T23" fmla="*/ 3 h 178"/>
                  <a:gd name="T24" fmla="*/ 43 w 152"/>
                  <a:gd name="T25" fmla="*/ 5 h 178"/>
                  <a:gd name="T26" fmla="*/ 52 w 152"/>
                  <a:gd name="T27" fmla="*/ 7 h 178"/>
                  <a:gd name="T28" fmla="*/ 60 w 152"/>
                  <a:gd name="T29" fmla="*/ 11 h 178"/>
                  <a:gd name="T30" fmla="*/ 66 w 152"/>
                  <a:gd name="T31" fmla="*/ 15 h 178"/>
                  <a:gd name="T32" fmla="*/ 72 w 152"/>
                  <a:gd name="T33" fmla="*/ 21 h 178"/>
                  <a:gd name="T34" fmla="*/ 72 w 152"/>
                  <a:gd name="T35" fmla="*/ 21 h 178"/>
                  <a:gd name="T36" fmla="*/ 103 w 152"/>
                  <a:gd name="T37" fmla="*/ 63 h 178"/>
                  <a:gd name="T38" fmla="*/ 120 w 152"/>
                  <a:gd name="T39" fmla="*/ 86 h 178"/>
                  <a:gd name="T40" fmla="*/ 131 w 152"/>
                  <a:gd name="T41" fmla="*/ 104 h 178"/>
                  <a:gd name="T42" fmla="*/ 131 w 152"/>
                  <a:gd name="T43" fmla="*/ 104 h 178"/>
                  <a:gd name="T44" fmla="*/ 135 w 152"/>
                  <a:gd name="T45" fmla="*/ 111 h 178"/>
                  <a:gd name="T46" fmla="*/ 140 w 152"/>
                  <a:gd name="T47" fmla="*/ 117 h 178"/>
                  <a:gd name="T48" fmla="*/ 145 w 152"/>
                  <a:gd name="T49" fmla="*/ 123 h 178"/>
                  <a:gd name="T50" fmla="*/ 150 w 152"/>
                  <a:gd name="T51" fmla="*/ 128 h 178"/>
                  <a:gd name="T52" fmla="*/ 152 w 152"/>
                  <a:gd name="T53" fmla="*/ 133 h 178"/>
                  <a:gd name="T54" fmla="*/ 152 w 152"/>
                  <a:gd name="T55" fmla="*/ 136 h 178"/>
                  <a:gd name="T56" fmla="*/ 152 w 152"/>
                  <a:gd name="T57" fmla="*/ 138 h 178"/>
                  <a:gd name="T58" fmla="*/ 150 w 152"/>
                  <a:gd name="T59" fmla="*/ 140 h 178"/>
                  <a:gd name="T60" fmla="*/ 147 w 152"/>
                  <a:gd name="T61" fmla="*/ 141 h 178"/>
                  <a:gd name="T62" fmla="*/ 143 w 152"/>
                  <a:gd name="T63" fmla="*/ 142 h 178"/>
                  <a:gd name="T64" fmla="*/ 138 w 152"/>
                  <a:gd name="T65" fmla="*/ 144 h 178"/>
                  <a:gd name="T66" fmla="*/ 138 w 152"/>
                  <a:gd name="T67" fmla="*/ 144 h 178"/>
                  <a:gd name="T68" fmla="*/ 130 w 152"/>
                  <a:gd name="T69" fmla="*/ 147 h 178"/>
                  <a:gd name="T70" fmla="*/ 110 w 152"/>
                  <a:gd name="T71" fmla="*/ 154 h 178"/>
                  <a:gd name="T72" fmla="*/ 86 w 152"/>
                  <a:gd name="T73" fmla="*/ 166 h 178"/>
                  <a:gd name="T74" fmla="*/ 76 w 152"/>
                  <a:gd name="T75" fmla="*/ 171 h 178"/>
                  <a:gd name="T76" fmla="*/ 68 w 152"/>
                  <a:gd name="T77" fmla="*/ 177 h 178"/>
                  <a:gd name="T78" fmla="*/ 68 w 152"/>
                  <a:gd name="T79" fmla="*/ 177 h 178"/>
                  <a:gd name="T80" fmla="*/ 66 w 152"/>
                  <a:gd name="T81" fmla="*/ 178 h 178"/>
                  <a:gd name="T82" fmla="*/ 65 w 152"/>
                  <a:gd name="T83" fmla="*/ 177 h 178"/>
                  <a:gd name="T84" fmla="*/ 63 w 152"/>
                  <a:gd name="T85" fmla="*/ 176 h 178"/>
                  <a:gd name="T86" fmla="*/ 62 w 152"/>
                  <a:gd name="T87" fmla="*/ 174 h 178"/>
                  <a:gd name="T88" fmla="*/ 60 w 152"/>
                  <a:gd name="T89" fmla="*/ 166 h 178"/>
                  <a:gd name="T90" fmla="*/ 58 w 152"/>
                  <a:gd name="T91" fmla="*/ 156 h 178"/>
                  <a:gd name="T92" fmla="*/ 55 w 152"/>
                  <a:gd name="T93" fmla="*/ 132 h 178"/>
                  <a:gd name="T94" fmla="*/ 53 w 152"/>
                  <a:gd name="T95" fmla="*/ 110 h 178"/>
                  <a:gd name="T96" fmla="*/ 53 w 152"/>
                  <a:gd name="T97" fmla="*/ 110 h 178"/>
                  <a:gd name="T98" fmla="*/ 51 w 152"/>
                  <a:gd name="T99" fmla="*/ 88 h 178"/>
                  <a:gd name="T100" fmla="*/ 48 w 152"/>
                  <a:gd name="T101" fmla="*/ 64 h 178"/>
                  <a:gd name="T102" fmla="*/ 45 w 152"/>
                  <a:gd name="T103" fmla="*/ 52 h 178"/>
                  <a:gd name="T104" fmla="*/ 41 w 152"/>
                  <a:gd name="T105" fmla="*/ 41 h 178"/>
                  <a:gd name="T106" fmla="*/ 36 w 152"/>
                  <a:gd name="T107" fmla="*/ 32 h 178"/>
                  <a:gd name="T108" fmla="*/ 33 w 152"/>
                  <a:gd name="T109" fmla="*/ 29 h 178"/>
                  <a:gd name="T110" fmla="*/ 30 w 152"/>
                  <a:gd name="T111" fmla="*/ 26 h 178"/>
                  <a:gd name="T112" fmla="*/ 30 w 152"/>
                  <a:gd name="T113" fmla="*/ 26 h 17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52" h="178">
                    <a:moveTo>
                      <a:pt x="30" y="26"/>
                    </a:moveTo>
                    <a:lnTo>
                      <a:pt x="30" y="26"/>
                    </a:lnTo>
                    <a:lnTo>
                      <a:pt x="16" y="16"/>
                    </a:lnTo>
                    <a:lnTo>
                      <a:pt x="4" y="7"/>
                    </a:lnTo>
                    <a:lnTo>
                      <a:pt x="1" y="4"/>
                    </a:lnTo>
                    <a:lnTo>
                      <a:pt x="0" y="1"/>
                    </a:lnTo>
                    <a:lnTo>
                      <a:pt x="1" y="0"/>
                    </a:lnTo>
                    <a:lnTo>
                      <a:pt x="7" y="0"/>
                    </a:lnTo>
                    <a:lnTo>
                      <a:pt x="24" y="1"/>
                    </a:lnTo>
                    <a:lnTo>
                      <a:pt x="33" y="3"/>
                    </a:lnTo>
                    <a:lnTo>
                      <a:pt x="43" y="5"/>
                    </a:lnTo>
                    <a:lnTo>
                      <a:pt x="52" y="7"/>
                    </a:lnTo>
                    <a:lnTo>
                      <a:pt x="60" y="11"/>
                    </a:lnTo>
                    <a:lnTo>
                      <a:pt x="66" y="15"/>
                    </a:lnTo>
                    <a:lnTo>
                      <a:pt x="72" y="21"/>
                    </a:lnTo>
                    <a:lnTo>
                      <a:pt x="103" y="63"/>
                    </a:lnTo>
                    <a:lnTo>
                      <a:pt x="120" y="86"/>
                    </a:lnTo>
                    <a:lnTo>
                      <a:pt x="131" y="104"/>
                    </a:lnTo>
                    <a:lnTo>
                      <a:pt x="135" y="111"/>
                    </a:lnTo>
                    <a:lnTo>
                      <a:pt x="140" y="117"/>
                    </a:lnTo>
                    <a:lnTo>
                      <a:pt x="145" y="123"/>
                    </a:lnTo>
                    <a:lnTo>
                      <a:pt x="150" y="128"/>
                    </a:lnTo>
                    <a:lnTo>
                      <a:pt x="152" y="133"/>
                    </a:lnTo>
                    <a:lnTo>
                      <a:pt x="152" y="136"/>
                    </a:lnTo>
                    <a:lnTo>
                      <a:pt x="152" y="138"/>
                    </a:lnTo>
                    <a:lnTo>
                      <a:pt x="150" y="140"/>
                    </a:lnTo>
                    <a:lnTo>
                      <a:pt x="147" y="141"/>
                    </a:lnTo>
                    <a:lnTo>
                      <a:pt x="143" y="142"/>
                    </a:lnTo>
                    <a:lnTo>
                      <a:pt x="138" y="144"/>
                    </a:lnTo>
                    <a:lnTo>
                      <a:pt x="130" y="147"/>
                    </a:lnTo>
                    <a:lnTo>
                      <a:pt x="110" y="154"/>
                    </a:lnTo>
                    <a:lnTo>
                      <a:pt x="86" y="166"/>
                    </a:lnTo>
                    <a:lnTo>
                      <a:pt x="76" y="171"/>
                    </a:lnTo>
                    <a:lnTo>
                      <a:pt x="68" y="177"/>
                    </a:lnTo>
                    <a:lnTo>
                      <a:pt x="66" y="178"/>
                    </a:lnTo>
                    <a:lnTo>
                      <a:pt x="65" y="177"/>
                    </a:lnTo>
                    <a:lnTo>
                      <a:pt x="63" y="176"/>
                    </a:lnTo>
                    <a:lnTo>
                      <a:pt x="62" y="174"/>
                    </a:lnTo>
                    <a:lnTo>
                      <a:pt x="60" y="166"/>
                    </a:lnTo>
                    <a:lnTo>
                      <a:pt x="58" y="156"/>
                    </a:lnTo>
                    <a:lnTo>
                      <a:pt x="55" y="132"/>
                    </a:lnTo>
                    <a:lnTo>
                      <a:pt x="53" y="110"/>
                    </a:lnTo>
                    <a:lnTo>
                      <a:pt x="51" y="88"/>
                    </a:lnTo>
                    <a:lnTo>
                      <a:pt x="48" y="64"/>
                    </a:lnTo>
                    <a:lnTo>
                      <a:pt x="45" y="52"/>
                    </a:lnTo>
                    <a:lnTo>
                      <a:pt x="41" y="41"/>
                    </a:lnTo>
                    <a:lnTo>
                      <a:pt x="36" y="32"/>
                    </a:lnTo>
                    <a:lnTo>
                      <a:pt x="33" y="29"/>
                    </a:lnTo>
                    <a:lnTo>
                      <a:pt x="30" y="26"/>
                    </a:lnTo>
                    <a:close/>
                  </a:path>
                </a:pathLst>
              </a:custGeom>
              <a:solidFill>
                <a:srgbClr val="A4ABD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59" name="Freeform 306">
                <a:extLst>
                  <a:ext uri="{FF2B5EF4-FFF2-40B4-BE49-F238E27FC236}">
                    <a16:creationId xmlns:a16="http://schemas.microsoft.com/office/drawing/2014/main" id="{D41834C7-A7D0-4A70-8CD5-5C154F0CFB42}"/>
                  </a:ext>
                </a:extLst>
              </p:cNvPr>
              <p:cNvSpPr>
                <a:spLocks/>
              </p:cNvSpPr>
              <p:nvPr/>
            </p:nvSpPr>
            <p:spPr bwMode="auto">
              <a:xfrm>
                <a:off x="3642" y="1036"/>
                <a:ext cx="148" cy="176"/>
              </a:xfrm>
              <a:custGeom>
                <a:avLst/>
                <a:gdLst>
                  <a:gd name="T0" fmla="*/ 30 w 148"/>
                  <a:gd name="T1" fmla="*/ 25 h 176"/>
                  <a:gd name="T2" fmla="*/ 30 w 148"/>
                  <a:gd name="T3" fmla="*/ 25 h 176"/>
                  <a:gd name="T4" fmla="*/ 16 w 148"/>
                  <a:gd name="T5" fmla="*/ 15 h 176"/>
                  <a:gd name="T6" fmla="*/ 5 w 148"/>
                  <a:gd name="T7" fmla="*/ 7 h 176"/>
                  <a:gd name="T8" fmla="*/ 1 w 148"/>
                  <a:gd name="T9" fmla="*/ 4 h 176"/>
                  <a:gd name="T10" fmla="*/ 0 w 148"/>
                  <a:gd name="T11" fmla="*/ 1 h 176"/>
                  <a:gd name="T12" fmla="*/ 1 w 148"/>
                  <a:gd name="T13" fmla="*/ 0 h 176"/>
                  <a:gd name="T14" fmla="*/ 2 w 148"/>
                  <a:gd name="T15" fmla="*/ 0 h 176"/>
                  <a:gd name="T16" fmla="*/ 7 w 148"/>
                  <a:gd name="T17" fmla="*/ 0 h 176"/>
                  <a:gd name="T18" fmla="*/ 7 w 148"/>
                  <a:gd name="T19" fmla="*/ 0 h 176"/>
                  <a:gd name="T20" fmla="*/ 24 w 148"/>
                  <a:gd name="T21" fmla="*/ 1 h 176"/>
                  <a:gd name="T22" fmla="*/ 32 w 148"/>
                  <a:gd name="T23" fmla="*/ 3 h 176"/>
                  <a:gd name="T24" fmla="*/ 42 w 148"/>
                  <a:gd name="T25" fmla="*/ 5 h 176"/>
                  <a:gd name="T26" fmla="*/ 50 w 148"/>
                  <a:gd name="T27" fmla="*/ 7 h 176"/>
                  <a:gd name="T28" fmla="*/ 58 w 148"/>
                  <a:gd name="T29" fmla="*/ 11 h 176"/>
                  <a:gd name="T30" fmla="*/ 65 w 148"/>
                  <a:gd name="T31" fmla="*/ 16 h 176"/>
                  <a:gd name="T32" fmla="*/ 70 w 148"/>
                  <a:gd name="T33" fmla="*/ 22 h 176"/>
                  <a:gd name="T34" fmla="*/ 70 w 148"/>
                  <a:gd name="T35" fmla="*/ 22 h 176"/>
                  <a:gd name="T36" fmla="*/ 100 w 148"/>
                  <a:gd name="T37" fmla="*/ 63 h 176"/>
                  <a:gd name="T38" fmla="*/ 116 w 148"/>
                  <a:gd name="T39" fmla="*/ 86 h 176"/>
                  <a:gd name="T40" fmla="*/ 127 w 148"/>
                  <a:gd name="T41" fmla="*/ 104 h 176"/>
                  <a:gd name="T42" fmla="*/ 127 w 148"/>
                  <a:gd name="T43" fmla="*/ 104 h 176"/>
                  <a:gd name="T44" fmla="*/ 131 w 148"/>
                  <a:gd name="T45" fmla="*/ 110 h 176"/>
                  <a:gd name="T46" fmla="*/ 136 w 148"/>
                  <a:gd name="T47" fmla="*/ 116 h 176"/>
                  <a:gd name="T48" fmla="*/ 141 w 148"/>
                  <a:gd name="T49" fmla="*/ 122 h 176"/>
                  <a:gd name="T50" fmla="*/ 146 w 148"/>
                  <a:gd name="T51" fmla="*/ 127 h 176"/>
                  <a:gd name="T52" fmla="*/ 148 w 148"/>
                  <a:gd name="T53" fmla="*/ 132 h 176"/>
                  <a:gd name="T54" fmla="*/ 148 w 148"/>
                  <a:gd name="T55" fmla="*/ 135 h 176"/>
                  <a:gd name="T56" fmla="*/ 148 w 148"/>
                  <a:gd name="T57" fmla="*/ 137 h 176"/>
                  <a:gd name="T58" fmla="*/ 146 w 148"/>
                  <a:gd name="T59" fmla="*/ 138 h 176"/>
                  <a:gd name="T60" fmla="*/ 143 w 148"/>
                  <a:gd name="T61" fmla="*/ 140 h 176"/>
                  <a:gd name="T62" fmla="*/ 140 w 148"/>
                  <a:gd name="T63" fmla="*/ 141 h 176"/>
                  <a:gd name="T64" fmla="*/ 135 w 148"/>
                  <a:gd name="T65" fmla="*/ 142 h 176"/>
                  <a:gd name="T66" fmla="*/ 135 w 148"/>
                  <a:gd name="T67" fmla="*/ 142 h 176"/>
                  <a:gd name="T68" fmla="*/ 127 w 148"/>
                  <a:gd name="T69" fmla="*/ 145 h 176"/>
                  <a:gd name="T70" fmla="*/ 107 w 148"/>
                  <a:gd name="T71" fmla="*/ 153 h 176"/>
                  <a:gd name="T72" fmla="*/ 84 w 148"/>
                  <a:gd name="T73" fmla="*/ 164 h 176"/>
                  <a:gd name="T74" fmla="*/ 74 w 148"/>
                  <a:gd name="T75" fmla="*/ 169 h 176"/>
                  <a:gd name="T76" fmla="*/ 67 w 148"/>
                  <a:gd name="T77" fmla="*/ 175 h 176"/>
                  <a:gd name="T78" fmla="*/ 67 w 148"/>
                  <a:gd name="T79" fmla="*/ 175 h 176"/>
                  <a:gd name="T80" fmla="*/ 65 w 148"/>
                  <a:gd name="T81" fmla="*/ 176 h 176"/>
                  <a:gd name="T82" fmla="*/ 63 w 148"/>
                  <a:gd name="T83" fmla="*/ 175 h 176"/>
                  <a:gd name="T84" fmla="*/ 62 w 148"/>
                  <a:gd name="T85" fmla="*/ 174 h 176"/>
                  <a:gd name="T86" fmla="*/ 60 w 148"/>
                  <a:gd name="T87" fmla="*/ 172 h 176"/>
                  <a:gd name="T88" fmla="*/ 58 w 148"/>
                  <a:gd name="T89" fmla="*/ 164 h 176"/>
                  <a:gd name="T90" fmla="*/ 56 w 148"/>
                  <a:gd name="T91" fmla="*/ 155 h 176"/>
                  <a:gd name="T92" fmla="*/ 54 w 148"/>
                  <a:gd name="T93" fmla="*/ 131 h 176"/>
                  <a:gd name="T94" fmla="*/ 52 w 148"/>
                  <a:gd name="T95" fmla="*/ 109 h 176"/>
                  <a:gd name="T96" fmla="*/ 52 w 148"/>
                  <a:gd name="T97" fmla="*/ 109 h 176"/>
                  <a:gd name="T98" fmla="*/ 50 w 148"/>
                  <a:gd name="T99" fmla="*/ 87 h 176"/>
                  <a:gd name="T100" fmla="*/ 47 w 148"/>
                  <a:gd name="T101" fmla="*/ 63 h 176"/>
                  <a:gd name="T102" fmla="*/ 44 w 148"/>
                  <a:gd name="T103" fmla="*/ 52 h 176"/>
                  <a:gd name="T104" fmla="*/ 41 w 148"/>
                  <a:gd name="T105" fmla="*/ 41 h 176"/>
                  <a:gd name="T106" fmla="*/ 36 w 148"/>
                  <a:gd name="T107" fmla="*/ 32 h 176"/>
                  <a:gd name="T108" fmla="*/ 33 w 148"/>
                  <a:gd name="T109" fmla="*/ 28 h 176"/>
                  <a:gd name="T110" fmla="*/ 30 w 148"/>
                  <a:gd name="T111" fmla="*/ 25 h 176"/>
                  <a:gd name="T112" fmla="*/ 30 w 148"/>
                  <a:gd name="T113" fmla="*/ 25 h 17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48" h="176">
                    <a:moveTo>
                      <a:pt x="30" y="25"/>
                    </a:moveTo>
                    <a:lnTo>
                      <a:pt x="30" y="25"/>
                    </a:lnTo>
                    <a:lnTo>
                      <a:pt x="16" y="15"/>
                    </a:lnTo>
                    <a:lnTo>
                      <a:pt x="5" y="7"/>
                    </a:lnTo>
                    <a:lnTo>
                      <a:pt x="1" y="4"/>
                    </a:lnTo>
                    <a:lnTo>
                      <a:pt x="0" y="1"/>
                    </a:lnTo>
                    <a:lnTo>
                      <a:pt x="1" y="0"/>
                    </a:lnTo>
                    <a:lnTo>
                      <a:pt x="2" y="0"/>
                    </a:lnTo>
                    <a:lnTo>
                      <a:pt x="7" y="0"/>
                    </a:lnTo>
                    <a:lnTo>
                      <a:pt x="24" y="1"/>
                    </a:lnTo>
                    <a:lnTo>
                      <a:pt x="32" y="3"/>
                    </a:lnTo>
                    <a:lnTo>
                      <a:pt x="42" y="5"/>
                    </a:lnTo>
                    <a:lnTo>
                      <a:pt x="50" y="7"/>
                    </a:lnTo>
                    <a:lnTo>
                      <a:pt x="58" y="11"/>
                    </a:lnTo>
                    <a:lnTo>
                      <a:pt x="65" y="16"/>
                    </a:lnTo>
                    <a:lnTo>
                      <a:pt x="70" y="22"/>
                    </a:lnTo>
                    <a:lnTo>
                      <a:pt x="100" y="63"/>
                    </a:lnTo>
                    <a:lnTo>
                      <a:pt x="116" y="86"/>
                    </a:lnTo>
                    <a:lnTo>
                      <a:pt x="127" y="104"/>
                    </a:lnTo>
                    <a:lnTo>
                      <a:pt x="131" y="110"/>
                    </a:lnTo>
                    <a:lnTo>
                      <a:pt x="136" y="116"/>
                    </a:lnTo>
                    <a:lnTo>
                      <a:pt x="141" y="122"/>
                    </a:lnTo>
                    <a:lnTo>
                      <a:pt x="146" y="127"/>
                    </a:lnTo>
                    <a:lnTo>
                      <a:pt x="148" y="132"/>
                    </a:lnTo>
                    <a:lnTo>
                      <a:pt x="148" y="135"/>
                    </a:lnTo>
                    <a:lnTo>
                      <a:pt x="148" y="137"/>
                    </a:lnTo>
                    <a:lnTo>
                      <a:pt x="146" y="138"/>
                    </a:lnTo>
                    <a:lnTo>
                      <a:pt x="143" y="140"/>
                    </a:lnTo>
                    <a:lnTo>
                      <a:pt x="140" y="141"/>
                    </a:lnTo>
                    <a:lnTo>
                      <a:pt x="135" y="142"/>
                    </a:lnTo>
                    <a:lnTo>
                      <a:pt x="127" y="145"/>
                    </a:lnTo>
                    <a:lnTo>
                      <a:pt x="107" y="153"/>
                    </a:lnTo>
                    <a:lnTo>
                      <a:pt x="84" y="164"/>
                    </a:lnTo>
                    <a:lnTo>
                      <a:pt x="74" y="169"/>
                    </a:lnTo>
                    <a:lnTo>
                      <a:pt x="67" y="175"/>
                    </a:lnTo>
                    <a:lnTo>
                      <a:pt x="65" y="176"/>
                    </a:lnTo>
                    <a:lnTo>
                      <a:pt x="63" y="175"/>
                    </a:lnTo>
                    <a:lnTo>
                      <a:pt x="62" y="174"/>
                    </a:lnTo>
                    <a:lnTo>
                      <a:pt x="60" y="172"/>
                    </a:lnTo>
                    <a:lnTo>
                      <a:pt x="58" y="164"/>
                    </a:lnTo>
                    <a:lnTo>
                      <a:pt x="56" y="155"/>
                    </a:lnTo>
                    <a:lnTo>
                      <a:pt x="54" y="131"/>
                    </a:lnTo>
                    <a:lnTo>
                      <a:pt x="52" y="109"/>
                    </a:lnTo>
                    <a:lnTo>
                      <a:pt x="50" y="87"/>
                    </a:lnTo>
                    <a:lnTo>
                      <a:pt x="47" y="63"/>
                    </a:lnTo>
                    <a:lnTo>
                      <a:pt x="44" y="52"/>
                    </a:lnTo>
                    <a:lnTo>
                      <a:pt x="41" y="41"/>
                    </a:lnTo>
                    <a:lnTo>
                      <a:pt x="36" y="32"/>
                    </a:lnTo>
                    <a:lnTo>
                      <a:pt x="33" y="28"/>
                    </a:lnTo>
                    <a:lnTo>
                      <a:pt x="30" y="25"/>
                    </a:lnTo>
                    <a:close/>
                  </a:path>
                </a:pathLst>
              </a:custGeom>
              <a:solidFill>
                <a:srgbClr val="959EC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0" name="Freeform 307">
                <a:extLst>
                  <a:ext uri="{FF2B5EF4-FFF2-40B4-BE49-F238E27FC236}">
                    <a16:creationId xmlns:a16="http://schemas.microsoft.com/office/drawing/2014/main" id="{571B3AAF-3D88-4512-8A2F-E6CD2395D319}"/>
                  </a:ext>
                </a:extLst>
              </p:cNvPr>
              <p:cNvSpPr>
                <a:spLocks/>
              </p:cNvSpPr>
              <p:nvPr/>
            </p:nvSpPr>
            <p:spPr bwMode="auto">
              <a:xfrm>
                <a:off x="3645" y="1036"/>
                <a:ext cx="143" cy="175"/>
              </a:xfrm>
              <a:custGeom>
                <a:avLst/>
                <a:gdLst>
                  <a:gd name="T0" fmla="*/ 28 w 143"/>
                  <a:gd name="T1" fmla="*/ 26 h 175"/>
                  <a:gd name="T2" fmla="*/ 28 w 143"/>
                  <a:gd name="T3" fmla="*/ 26 h 175"/>
                  <a:gd name="T4" fmla="*/ 15 w 143"/>
                  <a:gd name="T5" fmla="*/ 16 h 175"/>
                  <a:gd name="T6" fmla="*/ 4 w 143"/>
                  <a:gd name="T7" fmla="*/ 8 h 175"/>
                  <a:gd name="T8" fmla="*/ 1 w 143"/>
                  <a:gd name="T9" fmla="*/ 4 h 175"/>
                  <a:gd name="T10" fmla="*/ 0 w 143"/>
                  <a:gd name="T11" fmla="*/ 2 h 175"/>
                  <a:gd name="T12" fmla="*/ 0 w 143"/>
                  <a:gd name="T13" fmla="*/ 1 h 175"/>
                  <a:gd name="T14" fmla="*/ 1 w 143"/>
                  <a:gd name="T15" fmla="*/ 1 h 175"/>
                  <a:gd name="T16" fmla="*/ 7 w 143"/>
                  <a:gd name="T17" fmla="*/ 0 h 175"/>
                  <a:gd name="T18" fmla="*/ 7 w 143"/>
                  <a:gd name="T19" fmla="*/ 0 h 175"/>
                  <a:gd name="T20" fmla="*/ 22 w 143"/>
                  <a:gd name="T21" fmla="*/ 2 h 175"/>
                  <a:gd name="T22" fmla="*/ 31 w 143"/>
                  <a:gd name="T23" fmla="*/ 4 h 175"/>
                  <a:gd name="T24" fmla="*/ 40 w 143"/>
                  <a:gd name="T25" fmla="*/ 6 h 175"/>
                  <a:gd name="T26" fmla="*/ 48 w 143"/>
                  <a:gd name="T27" fmla="*/ 9 h 175"/>
                  <a:gd name="T28" fmla="*/ 55 w 143"/>
                  <a:gd name="T29" fmla="*/ 12 h 175"/>
                  <a:gd name="T30" fmla="*/ 62 w 143"/>
                  <a:gd name="T31" fmla="*/ 17 h 175"/>
                  <a:gd name="T32" fmla="*/ 67 w 143"/>
                  <a:gd name="T33" fmla="*/ 23 h 175"/>
                  <a:gd name="T34" fmla="*/ 67 w 143"/>
                  <a:gd name="T35" fmla="*/ 23 h 175"/>
                  <a:gd name="T36" fmla="*/ 79 w 143"/>
                  <a:gd name="T37" fmla="*/ 41 h 175"/>
                  <a:gd name="T38" fmla="*/ 96 w 143"/>
                  <a:gd name="T39" fmla="*/ 64 h 175"/>
                  <a:gd name="T40" fmla="*/ 112 w 143"/>
                  <a:gd name="T41" fmla="*/ 86 h 175"/>
                  <a:gd name="T42" fmla="*/ 118 w 143"/>
                  <a:gd name="T43" fmla="*/ 95 h 175"/>
                  <a:gd name="T44" fmla="*/ 123 w 143"/>
                  <a:gd name="T45" fmla="*/ 104 h 175"/>
                  <a:gd name="T46" fmla="*/ 123 w 143"/>
                  <a:gd name="T47" fmla="*/ 104 h 175"/>
                  <a:gd name="T48" fmla="*/ 127 w 143"/>
                  <a:gd name="T49" fmla="*/ 110 h 175"/>
                  <a:gd name="T50" fmla="*/ 131 w 143"/>
                  <a:gd name="T51" fmla="*/ 116 h 175"/>
                  <a:gd name="T52" fmla="*/ 136 w 143"/>
                  <a:gd name="T53" fmla="*/ 122 h 175"/>
                  <a:gd name="T54" fmla="*/ 141 w 143"/>
                  <a:gd name="T55" fmla="*/ 127 h 175"/>
                  <a:gd name="T56" fmla="*/ 143 w 143"/>
                  <a:gd name="T57" fmla="*/ 132 h 175"/>
                  <a:gd name="T58" fmla="*/ 143 w 143"/>
                  <a:gd name="T59" fmla="*/ 134 h 175"/>
                  <a:gd name="T60" fmla="*/ 143 w 143"/>
                  <a:gd name="T61" fmla="*/ 136 h 175"/>
                  <a:gd name="T62" fmla="*/ 141 w 143"/>
                  <a:gd name="T63" fmla="*/ 138 h 175"/>
                  <a:gd name="T64" fmla="*/ 139 w 143"/>
                  <a:gd name="T65" fmla="*/ 140 h 175"/>
                  <a:gd name="T66" fmla="*/ 135 w 143"/>
                  <a:gd name="T67" fmla="*/ 141 h 175"/>
                  <a:gd name="T68" fmla="*/ 130 w 143"/>
                  <a:gd name="T69" fmla="*/ 142 h 175"/>
                  <a:gd name="T70" fmla="*/ 130 w 143"/>
                  <a:gd name="T71" fmla="*/ 142 h 175"/>
                  <a:gd name="T72" fmla="*/ 122 w 143"/>
                  <a:gd name="T73" fmla="*/ 145 h 175"/>
                  <a:gd name="T74" fmla="*/ 103 w 143"/>
                  <a:gd name="T75" fmla="*/ 153 h 175"/>
                  <a:gd name="T76" fmla="*/ 81 w 143"/>
                  <a:gd name="T77" fmla="*/ 163 h 175"/>
                  <a:gd name="T78" fmla="*/ 71 w 143"/>
                  <a:gd name="T79" fmla="*/ 169 h 175"/>
                  <a:gd name="T80" fmla="*/ 64 w 143"/>
                  <a:gd name="T81" fmla="*/ 174 h 175"/>
                  <a:gd name="T82" fmla="*/ 64 w 143"/>
                  <a:gd name="T83" fmla="*/ 174 h 175"/>
                  <a:gd name="T84" fmla="*/ 62 w 143"/>
                  <a:gd name="T85" fmla="*/ 175 h 175"/>
                  <a:gd name="T86" fmla="*/ 61 w 143"/>
                  <a:gd name="T87" fmla="*/ 174 h 175"/>
                  <a:gd name="T88" fmla="*/ 59 w 143"/>
                  <a:gd name="T89" fmla="*/ 173 h 175"/>
                  <a:gd name="T90" fmla="*/ 58 w 143"/>
                  <a:gd name="T91" fmla="*/ 171 h 175"/>
                  <a:gd name="T92" fmla="*/ 56 w 143"/>
                  <a:gd name="T93" fmla="*/ 164 h 175"/>
                  <a:gd name="T94" fmla="*/ 54 w 143"/>
                  <a:gd name="T95" fmla="*/ 153 h 175"/>
                  <a:gd name="T96" fmla="*/ 51 w 143"/>
                  <a:gd name="T97" fmla="*/ 131 h 175"/>
                  <a:gd name="T98" fmla="*/ 50 w 143"/>
                  <a:gd name="T99" fmla="*/ 110 h 175"/>
                  <a:gd name="T100" fmla="*/ 50 w 143"/>
                  <a:gd name="T101" fmla="*/ 110 h 175"/>
                  <a:gd name="T102" fmla="*/ 48 w 143"/>
                  <a:gd name="T103" fmla="*/ 88 h 175"/>
                  <a:gd name="T104" fmla="*/ 45 w 143"/>
                  <a:gd name="T105" fmla="*/ 64 h 175"/>
                  <a:gd name="T106" fmla="*/ 42 w 143"/>
                  <a:gd name="T107" fmla="*/ 52 h 175"/>
                  <a:gd name="T108" fmla="*/ 39 w 143"/>
                  <a:gd name="T109" fmla="*/ 41 h 175"/>
                  <a:gd name="T110" fmla="*/ 34 w 143"/>
                  <a:gd name="T111" fmla="*/ 32 h 175"/>
                  <a:gd name="T112" fmla="*/ 31 w 143"/>
                  <a:gd name="T113" fmla="*/ 29 h 175"/>
                  <a:gd name="T114" fmla="*/ 28 w 143"/>
                  <a:gd name="T115" fmla="*/ 26 h 175"/>
                  <a:gd name="T116" fmla="*/ 28 w 143"/>
                  <a:gd name="T117" fmla="*/ 26 h 17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43" h="175">
                    <a:moveTo>
                      <a:pt x="28" y="26"/>
                    </a:moveTo>
                    <a:lnTo>
                      <a:pt x="28" y="26"/>
                    </a:lnTo>
                    <a:lnTo>
                      <a:pt x="15" y="16"/>
                    </a:lnTo>
                    <a:lnTo>
                      <a:pt x="4" y="8"/>
                    </a:lnTo>
                    <a:lnTo>
                      <a:pt x="1" y="4"/>
                    </a:lnTo>
                    <a:lnTo>
                      <a:pt x="0" y="2"/>
                    </a:lnTo>
                    <a:lnTo>
                      <a:pt x="0" y="1"/>
                    </a:lnTo>
                    <a:lnTo>
                      <a:pt x="1" y="1"/>
                    </a:lnTo>
                    <a:lnTo>
                      <a:pt x="7" y="0"/>
                    </a:lnTo>
                    <a:lnTo>
                      <a:pt x="22" y="2"/>
                    </a:lnTo>
                    <a:lnTo>
                      <a:pt x="31" y="4"/>
                    </a:lnTo>
                    <a:lnTo>
                      <a:pt x="40" y="6"/>
                    </a:lnTo>
                    <a:lnTo>
                      <a:pt x="48" y="9"/>
                    </a:lnTo>
                    <a:lnTo>
                      <a:pt x="55" y="12"/>
                    </a:lnTo>
                    <a:lnTo>
                      <a:pt x="62" y="17"/>
                    </a:lnTo>
                    <a:lnTo>
                      <a:pt x="67" y="23"/>
                    </a:lnTo>
                    <a:lnTo>
                      <a:pt x="79" y="41"/>
                    </a:lnTo>
                    <a:lnTo>
                      <a:pt x="96" y="64"/>
                    </a:lnTo>
                    <a:lnTo>
                      <a:pt x="112" y="86"/>
                    </a:lnTo>
                    <a:lnTo>
                      <a:pt x="118" y="95"/>
                    </a:lnTo>
                    <a:lnTo>
                      <a:pt x="123" y="104"/>
                    </a:lnTo>
                    <a:lnTo>
                      <a:pt x="127" y="110"/>
                    </a:lnTo>
                    <a:lnTo>
                      <a:pt x="131" y="116"/>
                    </a:lnTo>
                    <a:lnTo>
                      <a:pt x="136" y="122"/>
                    </a:lnTo>
                    <a:lnTo>
                      <a:pt x="141" y="127"/>
                    </a:lnTo>
                    <a:lnTo>
                      <a:pt x="143" y="132"/>
                    </a:lnTo>
                    <a:lnTo>
                      <a:pt x="143" y="134"/>
                    </a:lnTo>
                    <a:lnTo>
                      <a:pt x="143" y="136"/>
                    </a:lnTo>
                    <a:lnTo>
                      <a:pt x="141" y="138"/>
                    </a:lnTo>
                    <a:lnTo>
                      <a:pt x="139" y="140"/>
                    </a:lnTo>
                    <a:lnTo>
                      <a:pt x="135" y="141"/>
                    </a:lnTo>
                    <a:lnTo>
                      <a:pt x="130" y="142"/>
                    </a:lnTo>
                    <a:lnTo>
                      <a:pt x="122" y="145"/>
                    </a:lnTo>
                    <a:lnTo>
                      <a:pt x="103" y="153"/>
                    </a:lnTo>
                    <a:lnTo>
                      <a:pt x="81" y="163"/>
                    </a:lnTo>
                    <a:lnTo>
                      <a:pt x="71" y="169"/>
                    </a:lnTo>
                    <a:lnTo>
                      <a:pt x="64" y="174"/>
                    </a:lnTo>
                    <a:lnTo>
                      <a:pt x="62" y="175"/>
                    </a:lnTo>
                    <a:lnTo>
                      <a:pt x="61" y="174"/>
                    </a:lnTo>
                    <a:lnTo>
                      <a:pt x="59" y="173"/>
                    </a:lnTo>
                    <a:lnTo>
                      <a:pt x="58" y="171"/>
                    </a:lnTo>
                    <a:lnTo>
                      <a:pt x="56" y="164"/>
                    </a:lnTo>
                    <a:lnTo>
                      <a:pt x="54" y="153"/>
                    </a:lnTo>
                    <a:lnTo>
                      <a:pt x="51" y="131"/>
                    </a:lnTo>
                    <a:lnTo>
                      <a:pt x="50" y="110"/>
                    </a:lnTo>
                    <a:lnTo>
                      <a:pt x="48" y="88"/>
                    </a:lnTo>
                    <a:lnTo>
                      <a:pt x="45" y="64"/>
                    </a:lnTo>
                    <a:lnTo>
                      <a:pt x="42" y="52"/>
                    </a:lnTo>
                    <a:lnTo>
                      <a:pt x="39" y="41"/>
                    </a:lnTo>
                    <a:lnTo>
                      <a:pt x="34" y="32"/>
                    </a:lnTo>
                    <a:lnTo>
                      <a:pt x="31" y="29"/>
                    </a:lnTo>
                    <a:lnTo>
                      <a:pt x="28" y="26"/>
                    </a:lnTo>
                    <a:close/>
                  </a:path>
                </a:pathLst>
              </a:custGeom>
              <a:solidFill>
                <a:srgbClr val="8792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1" name="Freeform 308">
                <a:extLst>
                  <a:ext uri="{FF2B5EF4-FFF2-40B4-BE49-F238E27FC236}">
                    <a16:creationId xmlns:a16="http://schemas.microsoft.com/office/drawing/2014/main" id="{B9B05C8C-AA34-4104-9AC2-B52D3F206418}"/>
                  </a:ext>
                </a:extLst>
              </p:cNvPr>
              <p:cNvSpPr>
                <a:spLocks/>
              </p:cNvSpPr>
              <p:nvPr/>
            </p:nvSpPr>
            <p:spPr bwMode="auto">
              <a:xfrm>
                <a:off x="3647" y="1037"/>
                <a:ext cx="139" cy="172"/>
              </a:xfrm>
              <a:custGeom>
                <a:avLst/>
                <a:gdLst>
                  <a:gd name="T0" fmla="*/ 28 w 139"/>
                  <a:gd name="T1" fmla="*/ 26 h 172"/>
                  <a:gd name="T2" fmla="*/ 28 w 139"/>
                  <a:gd name="T3" fmla="*/ 26 h 172"/>
                  <a:gd name="T4" fmla="*/ 15 w 139"/>
                  <a:gd name="T5" fmla="*/ 16 h 172"/>
                  <a:gd name="T6" fmla="*/ 4 w 139"/>
                  <a:gd name="T7" fmla="*/ 7 h 172"/>
                  <a:gd name="T8" fmla="*/ 1 w 139"/>
                  <a:gd name="T9" fmla="*/ 4 h 172"/>
                  <a:gd name="T10" fmla="*/ 0 w 139"/>
                  <a:gd name="T11" fmla="*/ 2 h 172"/>
                  <a:gd name="T12" fmla="*/ 1 w 139"/>
                  <a:gd name="T13" fmla="*/ 1 h 172"/>
                  <a:gd name="T14" fmla="*/ 2 w 139"/>
                  <a:gd name="T15" fmla="*/ 0 h 172"/>
                  <a:gd name="T16" fmla="*/ 7 w 139"/>
                  <a:gd name="T17" fmla="*/ 0 h 172"/>
                  <a:gd name="T18" fmla="*/ 7 w 139"/>
                  <a:gd name="T19" fmla="*/ 0 h 172"/>
                  <a:gd name="T20" fmla="*/ 22 w 139"/>
                  <a:gd name="T21" fmla="*/ 2 h 172"/>
                  <a:gd name="T22" fmla="*/ 30 w 139"/>
                  <a:gd name="T23" fmla="*/ 4 h 172"/>
                  <a:gd name="T24" fmla="*/ 39 w 139"/>
                  <a:gd name="T25" fmla="*/ 6 h 172"/>
                  <a:gd name="T26" fmla="*/ 47 w 139"/>
                  <a:gd name="T27" fmla="*/ 9 h 172"/>
                  <a:gd name="T28" fmla="*/ 54 w 139"/>
                  <a:gd name="T29" fmla="*/ 13 h 172"/>
                  <a:gd name="T30" fmla="*/ 60 w 139"/>
                  <a:gd name="T31" fmla="*/ 18 h 172"/>
                  <a:gd name="T32" fmla="*/ 65 w 139"/>
                  <a:gd name="T33" fmla="*/ 24 h 172"/>
                  <a:gd name="T34" fmla="*/ 65 w 139"/>
                  <a:gd name="T35" fmla="*/ 24 h 172"/>
                  <a:gd name="T36" fmla="*/ 77 w 139"/>
                  <a:gd name="T37" fmla="*/ 41 h 172"/>
                  <a:gd name="T38" fmla="*/ 94 w 139"/>
                  <a:gd name="T39" fmla="*/ 64 h 172"/>
                  <a:gd name="T40" fmla="*/ 109 w 139"/>
                  <a:gd name="T41" fmla="*/ 85 h 172"/>
                  <a:gd name="T42" fmla="*/ 115 w 139"/>
                  <a:gd name="T43" fmla="*/ 94 h 172"/>
                  <a:gd name="T44" fmla="*/ 119 w 139"/>
                  <a:gd name="T45" fmla="*/ 103 h 172"/>
                  <a:gd name="T46" fmla="*/ 119 w 139"/>
                  <a:gd name="T47" fmla="*/ 103 h 172"/>
                  <a:gd name="T48" fmla="*/ 123 w 139"/>
                  <a:gd name="T49" fmla="*/ 109 h 172"/>
                  <a:gd name="T50" fmla="*/ 128 w 139"/>
                  <a:gd name="T51" fmla="*/ 115 h 172"/>
                  <a:gd name="T52" fmla="*/ 136 w 139"/>
                  <a:gd name="T53" fmla="*/ 126 h 172"/>
                  <a:gd name="T54" fmla="*/ 139 w 139"/>
                  <a:gd name="T55" fmla="*/ 131 h 172"/>
                  <a:gd name="T56" fmla="*/ 139 w 139"/>
                  <a:gd name="T57" fmla="*/ 133 h 172"/>
                  <a:gd name="T58" fmla="*/ 139 w 139"/>
                  <a:gd name="T59" fmla="*/ 135 h 172"/>
                  <a:gd name="T60" fmla="*/ 137 w 139"/>
                  <a:gd name="T61" fmla="*/ 137 h 172"/>
                  <a:gd name="T62" fmla="*/ 135 w 139"/>
                  <a:gd name="T63" fmla="*/ 139 h 172"/>
                  <a:gd name="T64" fmla="*/ 131 w 139"/>
                  <a:gd name="T65" fmla="*/ 140 h 172"/>
                  <a:gd name="T66" fmla="*/ 127 w 139"/>
                  <a:gd name="T67" fmla="*/ 141 h 172"/>
                  <a:gd name="T68" fmla="*/ 127 w 139"/>
                  <a:gd name="T69" fmla="*/ 141 h 172"/>
                  <a:gd name="T70" fmla="*/ 101 w 139"/>
                  <a:gd name="T71" fmla="*/ 151 h 172"/>
                  <a:gd name="T72" fmla="*/ 78 w 139"/>
                  <a:gd name="T73" fmla="*/ 162 h 172"/>
                  <a:gd name="T74" fmla="*/ 69 w 139"/>
                  <a:gd name="T75" fmla="*/ 167 h 172"/>
                  <a:gd name="T76" fmla="*/ 62 w 139"/>
                  <a:gd name="T77" fmla="*/ 172 h 172"/>
                  <a:gd name="T78" fmla="*/ 62 w 139"/>
                  <a:gd name="T79" fmla="*/ 172 h 172"/>
                  <a:gd name="T80" fmla="*/ 61 w 139"/>
                  <a:gd name="T81" fmla="*/ 172 h 172"/>
                  <a:gd name="T82" fmla="*/ 59 w 139"/>
                  <a:gd name="T83" fmla="*/ 172 h 172"/>
                  <a:gd name="T84" fmla="*/ 58 w 139"/>
                  <a:gd name="T85" fmla="*/ 171 h 172"/>
                  <a:gd name="T86" fmla="*/ 56 w 139"/>
                  <a:gd name="T87" fmla="*/ 169 h 172"/>
                  <a:gd name="T88" fmla="*/ 54 w 139"/>
                  <a:gd name="T89" fmla="*/ 162 h 172"/>
                  <a:gd name="T90" fmla="*/ 53 w 139"/>
                  <a:gd name="T91" fmla="*/ 152 h 172"/>
                  <a:gd name="T92" fmla="*/ 50 w 139"/>
                  <a:gd name="T93" fmla="*/ 130 h 172"/>
                  <a:gd name="T94" fmla="*/ 48 w 139"/>
                  <a:gd name="T95" fmla="*/ 109 h 172"/>
                  <a:gd name="T96" fmla="*/ 48 w 139"/>
                  <a:gd name="T97" fmla="*/ 109 h 172"/>
                  <a:gd name="T98" fmla="*/ 47 w 139"/>
                  <a:gd name="T99" fmla="*/ 87 h 172"/>
                  <a:gd name="T100" fmla="*/ 44 w 139"/>
                  <a:gd name="T101" fmla="*/ 63 h 172"/>
                  <a:gd name="T102" fmla="*/ 41 w 139"/>
                  <a:gd name="T103" fmla="*/ 52 h 172"/>
                  <a:gd name="T104" fmla="*/ 38 w 139"/>
                  <a:gd name="T105" fmla="*/ 41 h 172"/>
                  <a:gd name="T106" fmla="*/ 33 w 139"/>
                  <a:gd name="T107" fmla="*/ 32 h 172"/>
                  <a:gd name="T108" fmla="*/ 31 w 139"/>
                  <a:gd name="T109" fmla="*/ 29 h 172"/>
                  <a:gd name="T110" fmla="*/ 28 w 139"/>
                  <a:gd name="T111" fmla="*/ 26 h 172"/>
                  <a:gd name="T112" fmla="*/ 28 w 139"/>
                  <a:gd name="T113" fmla="*/ 26 h 17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39" h="172">
                    <a:moveTo>
                      <a:pt x="28" y="26"/>
                    </a:moveTo>
                    <a:lnTo>
                      <a:pt x="28" y="26"/>
                    </a:lnTo>
                    <a:lnTo>
                      <a:pt x="15" y="16"/>
                    </a:lnTo>
                    <a:lnTo>
                      <a:pt x="4" y="7"/>
                    </a:lnTo>
                    <a:lnTo>
                      <a:pt x="1" y="4"/>
                    </a:lnTo>
                    <a:lnTo>
                      <a:pt x="0" y="2"/>
                    </a:lnTo>
                    <a:lnTo>
                      <a:pt x="1" y="1"/>
                    </a:lnTo>
                    <a:lnTo>
                      <a:pt x="2" y="0"/>
                    </a:lnTo>
                    <a:lnTo>
                      <a:pt x="7" y="0"/>
                    </a:lnTo>
                    <a:lnTo>
                      <a:pt x="22" y="2"/>
                    </a:lnTo>
                    <a:lnTo>
                      <a:pt x="30" y="4"/>
                    </a:lnTo>
                    <a:lnTo>
                      <a:pt x="39" y="6"/>
                    </a:lnTo>
                    <a:lnTo>
                      <a:pt x="47" y="9"/>
                    </a:lnTo>
                    <a:lnTo>
                      <a:pt x="54" y="13"/>
                    </a:lnTo>
                    <a:lnTo>
                      <a:pt x="60" y="18"/>
                    </a:lnTo>
                    <a:lnTo>
                      <a:pt x="65" y="24"/>
                    </a:lnTo>
                    <a:lnTo>
                      <a:pt x="77" y="41"/>
                    </a:lnTo>
                    <a:lnTo>
                      <a:pt x="94" y="64"/>
                    </a:lnTo>
                    <a:lnTo>
                      <a:pt x="109" y="85"/>
                    </a:lnTo>
                    <a:lnTo>
                      <a:pt x="115" y="94"/>
                    </a:lnTo>
                    <a:lnTo>
                      <a:pt x="119" y="103"/>
                    </a:lnTo>
                    <a:lnTo>
                      <a:pt x="123" y="109"/>
                    </a:lnTo>
                    <a:lnTo>
                      <a:pt x="128" y="115"/>
                    </a:lnTo>
                    <a:lnTo>
                      <a:pt x="136" y="126"/>
                    </a:lnTo>
                    <a:lnTo>
                      <a:pt x="139" y="131"/>
                    </a:lnTo>
                    <a:lnTo>
                      <a:pt x="139" y="133"/>
                    </a:lnTo>
                    <a:lnTo>
                      <a:pt x="139" y="135"/>
                    </a:lnTo>
                    <a:lnTo>
                      <a:pt x="137" y="137"/>
                    </a:lnTo>
                    <a:lnTo>
                      <a:pt x="135" y="139"/>
                    </a:lnTo>
                    <a:lnTo>
                      <a:pt x="131" y="140"/>
                    </a:lnTo>
                    <a:lnTo>
                      <a:pt x="127" y="141"/>
                    </a:lnTo>
                    <a:lnTo>
                      <a:pt x="101" y="151"/>
                    </a:lnTo>
                    <a:lnTo>
                      <a:pt x="78" y="162"/>
                    </a:lnTo>
                    <a:lnTo>
                      <a:pt x="69" y="167"/>
                    </a:lnTo>
                    <a:lnTo>
                      <a:pt x="62" y="172"/>
                    </a:lnTo>
                    <a:lnTo>
                      <a:pt x="61" y="172"/>
                    </a:lnTo>
                    <a:lnTo>
                      <a:pt x="59" y="172"/>
                    </a:lnTo>
                    <a:lnTo>
                      <a:pt x="58" y="171"/>
                    </a:lnTo>
                    <a:lnTo>
                      <a:pt x="56" y="169"/>
                    </a:lnTo>
                    <a:lnTo>
                      <a:pt x="54" y="162"/>
                    </a:lnTo>
                    <a:lnTo>
                      <a:pt x="53" y="152"/>
                    </a:lnTo>
                    <a:lnTo>
                      <a:pt x="50" y="130"/>
                    </a:lnTo>
                    <a:lnTo>
                      <a:pt x="48" y="109"/>
                    </a:lnTo>
                    <a:lnTo>
                      <a:pt x="47" y="87"/>
                    </a:lnTo>
                    <a:lnTo>
                      <a:pt x="44" y="63"/>
                    </a:lnTo>
                    <a:lnTo>
                      <a:pt x="41" y="52"/>
                    </a:lnTo>
                    <a:lnTo>
                      <a:pt x="38" y="41"/>
                    </a:lnTo>
                    <a:lnTo>
                      <a:pt x="33" y="32"/>
                    </a:lnTo>
                    <a:lnTo>
                      <a:pt x="31" y="29"/>
                    </a:lnTo>
                    <a:lnTo>
                      <a:pt x="28" y="26"/>
                    </a:lnTo>
                    <a:close/>
                  </a:path>
                </a:pathLst>
              </a:custGeom>
              <a:solidFill>
                <a:srgbClr val="7986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2" name="Freeform 309">
                <a:extLst>
                  <a:ext uri="{FF2B5EF4-FFF2-40B4-BE49-F238E27FC236}">
                    <a16:creationId xmlns:a16="http://schemas.microsoft.com/office/drawing/2014/main" id="{9ED44276-099D-4B56-BEBC-67DE555F3428}"/>
                  </a:ext>
                </a:extLst>
              </p:cNvPr>
              <p:cNvSpPr>
                <a:spLocks/>
              </p:cNvSpPr>
              <p:nvPr/>
            </p:nvSpPr>
            <p:spPr bwMode="auto">
              <a:xfrm>
                <a:off x="3650" y="1038"/>
                <a:ext cx="134" cy="170"/>
              </a:xfrm>
              <a:custGeom>
                <a:avLst/>
                <a:gdLst>
                  <a:gd name="T0" fmla="*/ 26 w 134"/>
                  <a:gd name="T1" fmla="*/ 25 h 170"/>
                  <a:gd name="T2" fmla="*/ 26 w 134"/>
                  <a:gd name="T3" fmla="*/ 25 h 170"/>
                  <a:gd name="T4" fmla="*/ 14 w 134"/>
                  <a:gd name="T5" fmla="*/ 15 h 170"/>
                  <a:gd name="T6" fmla="*/ 4 w 134"/>
                  <a:gd name="T7" fmla="*/ 7 h 170"/>
                  <a:gd name="T8" fmla="*/ 1 w 134"/>
                  <a:gd name="T9" fmla="*/ 4 h 170"/>
                  <a:gd name="T10" fmla="*/ 0 w 134"/>
                  <a:gd name="T11" fmla="*/ 1 h 170"/>
                  <a:gd name="T12" fmla="*/ 0 w 134"/>
                  <a:gd name="T13" fmla="*/ 1 h 170"/>
                  <a:gd name="T14" fmla="*/ 1 w 134"/>
                  <a:gd name="T15" fmla="*/ 0 h 170"/>
                  <a:gd name="T16" fmla="*/ 6 w 134"/>
                  <a:gd name="T17" fmla="*/ 0 h 170"/>
                  <a:gd name="T18" fmla="*/ 6 w 134"/>
                  <a:gd name="T19" fmla="*/ 0 h 170"/>
                  <a:gd name="T20" fmla="*/ 21 w 134"/>
                  <a:gd name="T21" fmla="*/ 2 h 170"/>
                  <a:gd name="T22" fmla="*/ 28 w 134"/>
                  <a:gd name="T23" fmla="*/ 4 h 170"/>
                  <a:gd name="T24" fmla="*/ 37 w 134"/>
                  <a:gd name="T25" fmla="*/ 6 h 170"/>
                  <a:gd name="T26" fmla="*/ 44 w 134"/>
                  <a:gd name="T27" fmla="*/ 9 h 170"/>
                  <a:gd name="T28" fmla="*/ 51 w 134"/>
                  <a:gd name="T29" fmla="*/ 13 h 170"/>
                  <a:gd name="T30" fmla="*/ 57 w 134"/>
                  <a:gd name="T31" fmla="*/ 18 h 170"/>
                  <a:gd name="T32" fmla="*/ 62 w 134"/>
                  <a:gd name="T33" fmla="*/ 24 h 170"/>
                  <a:gd name="T34" fmla="*/ 62 w 134"/>
                  <a:gd name="T35" fmla="*/ 24 h 170"/>
                  <a:gd name="T36" fmla="*/ 73 w 134"/>
                  <a:gd name="T37" fmla="*/ 42 h 170"/>
                  <a:gd name="T38" fmla="*/ 90 w 134"/>
                  <a:gd name="T39" fmla="*/ 63 h 170"/>
                  <a:gd name="T40" fmla="*/ 105 w 134"/>
                  <a:gd name="T41" fmla="*/ 85 h 170"/>
                  <a:gd name="T42" fmla="*/ 110 w 134"/>
                  <a:gd name="T43" fmla="*/ 94 h 170"/>
                  <a:gd name="T44" fmla="*/ 114 w 134"/>
                  <a:gd name="T45" fmla="*/ 102 h 170"/>
                  <a:gd name="T46" fmla="*/ 114 w 134"/>
                  <a:gd name="T47" fmla="*/ 102 h 170"/>
                  <a:gd name="T48" fmla="*/ 118 w 134"/>
                  <a:gd name="T49" fmla="*/ 108 h 170"/>
                  <a:gd name="T50" fmla="*/ 123 w 134"/>
                  <a:gd name="T51" fmla="*/ 114 h 170"/>
                  <a:gd name="T52" fmla="*/ 131 w 134"/>
                  <a:gd name="T53" fmla="*/ 125 h 170"/>
                  <a:gd name="T54" fmla="*/ 134 w 134"/>
                  <a:gd name="T55" fmla="*/ 130 h 170"/>
                  <a:gd name="T56" fmla="*/ 134 w 134"/>
                  <a:gd name="T57" fmla="*/ 132 h 170"/>
                  <a:gd name="T58" fmla="*/ 134 w 134"/>
                  <a:gd name="T59" fmla="*/ 134 h 170"/>
                  <a:gd name="T60" fmla="*/ 132 w 134"/>
                  <a:gd name="T61" fmla="*/ 136 h 170"/>
                  <a:gd name="T62" fmla="*/ 130 w 134"/>
                  <a:gd name="T63" fmla="*/ 138 h 170"/>
                  <a:gd name="T64" fmla="*/ 127 w 134"/>
                  <a:gd name="T65" fmla="*/ 139 h 170"/>
                  <a:gd name="T66" fmla="*/ 122 w 134"/>
                  <a:gd name="T67" fmla="*/ 140 h 170"/>
                  <a:gd name="T68" fmla="*/ 122 w 134"/>
                  <a:gd name="T69" fmla="*/ 140 h 170"/>
                  <a:gd name="T70" fmla="*/ 97 w 134"/>
                  <a:gd name="T71" fmla="*/ 150 h 170"/>
                  <a:gd name="T72" fmla="*/ 75 w 134"/>
                  <a:gd name="T73" fmla="*/ 160 h 170"/>
                  <a:gd name="T74" fmla="*/ 66 w 134"/>
                  <a:gd name="T75" fmla="*/ 165 h 170"/>
                  <a:gd name="T76" fmla="*/ 60 w 134"/>
                  <a:gd name="T77" fmla="*/ 169 h 170"/>
                  <a:gd name="T78" fmla="*/ 60 w 134"/>
                  <a:gd name="T79" fmla="*/ 169 h 170"/>
                  <a:gd name="T80" fmla="*/ 58 w 134"/>
                  <a:gd name="T81" fmla="*/ 170 h 170"/>
                  <a:gd name="T82" fmla="*/ 56 w 134"/>
                  <a:gd name="T83" fmla="*/ 170 h 170"/>
                  <a:gd name="T84" fmla="*/ 55 w 134"/>
                  <a:gd name="T85" fmla="*/ 169 h 170"/>
                  <a:gd name="T86" fmla="*/ 54 w 134"/>
                  <a:gd name="T87" fmla="*/ 167 h 170"/>
                  <a:gd name="T88" fmla="*/ 52 w 134"/>
                  <a:gd name="T89" fmla="*/ 160 h 170"/>
                  <a:gd name="T90" fmla="*/ 50 w 134"/>
                  <a:gd name="T91" fmla="*/ 150 h 170"/>
                  <a:gd name="T92" fmla="*/ 48 w 134"/>
                  <a:gd name="T93" fmla="*/ 129 h 170"/>
                  <a:gd name="T94" fmla="*/ 46 w 134"/>
                  <a:gd name="T95" fmla="*/ 108 h 170"/>
                  <a:gd name="T96" fmla="*/ 46 w 134"/>
                  <a:gd name="T97" fmla="*/ 108 h 170"/>
                  <a:gd name="T98" fmla="*/ 44 w 134"/>
                  <a:gd name="T99" fmla="*/ 86 h 170"/>
                  <a:gd name="T100" fmla="*/ 42 w 134"/>
                  <a:gd name="T101" fmla="*/ 63 h 170"/>
                  <a:gd name="T102" fmla="*/ 39 w 134"/>
                  <a:gd name="T103" fmla="*/ 51 h 170"/>
                  <a:gd name="T104" fmla="*/ 36 w 134"/>
                  <a:gd name="T105" fmla="*/ 40 h 170"/>
                  <a:gd name="T106" fmla="*/ 31 w 134"/>
                  <a:gd name="T107" fmla="*/ 32 h 170"/>
                  <a:gd name="T108" fmla="*/ 29 w 134"/>
                  <a:gd name="T109" fmla="*/ 28 h 170"/>
                  <a:gd name="T110" fmla="*/ 26 w 134"/>
                  <a:gd name="T111" fmla="*/ 25 h 170"/>
                  <a:gd name="T112" fmla="*/ 26 w 134"/>
                  <a:gd name="T113" fmla="*/ 25 h 1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34" h="170">
                    <a:moveTo>
                      <a:pt x="26" y="25"/>
                    </a:moveTo>
                    <a:lnTo>
                      <a:pt x="26" y="25"/>
                    </a:lnTo>
                    <a:lnTo>
                      <a:pt x="14" y="15"/>
                    </a:lnTo>
                    <a:lnTo>
                      <a:pt x="4" y="7"/>
                    </a:lnTo>
                    <a:lnTo>
                      <a:pt x="1" y="4"/>
                    </a:lnTo>
                    <a:lnTo>
                      <a:pt x="0" y="1"/>
                    </a:lnTo>
                    <a:lnTo>
                      <a:pt x="1" y="0"/>
                    </a:lnTo>
                    <a:lnTo>
                      <a:pt x="6" y="0"/>
                    </a:lnTo>
                    <a:lnTo>
                      <a:pt x="21" y="2"/>
                    </a:lnTo>
                    <a:lnTo>
                      <a:pt x="28" y="4"/>
                    </a:lnTo>
                    <a:lnTo>
                      <a:pt x="37" y="6"/>
                    </a:lnTo>
                    <a:lnTo>
                      <a:pt x="44" y="9"/>
                    </a:lnTo>
                    <a:lnTo>
                      <a:pt x="51" y="13"/>
                    </a:lnTo>
                    <a:lnTo>
                      <a:pt x="57" y="18"/>
                    </a:lnTo>
                    <a:lnTo>
                      <a:pt x="62" y="24"/>
                    </a:lnTo>
                    <a:lnTo>
                      <a:pt x="73" y="42"/>
                    </a:lnTo>
                    <a:lnTo>
                      <a:pt x="90" y="63"/>
                    </a:lnTo>
                    <a:lnTo>
                      <a:pt x="105" y="85"/>
                    </a:lnTo>
                    <a:lnTo>
                      <a:pt x="110" y="94"/>
                    </a:lnTo>
                    <a:lnTo>
                      <a:pt x="114" y="102"/>
                    </a:lnTo>
                    <a:lnTo>
                      <a:pt x="118" y="108"/>
                    </a:lnTo>
                    <a:lnTo>
                      <a:pt x="123" y="114"/>
                    </a:lnTo>
                    <a:lnTo>
                      <a:pt x="131" y="125"/>
                    </a:lnTo>
                    <a:lnTo>
                      <a:pt x="134" y="130"/>
                    </a:lnTo>
                    <a:lnTo>
                      <a:pt x="134" y="132"/>
                    </a:lnTo>
                    <a:lnTo>
                      <a:pt x="134" y="134"/>
                    </a:lnTo>
                    <a:lnTo>
                      <a:pt x="132" y="136"/>
                    </a:lnTo>
                    <a:lnTo>
                      <a:pt x="130" y="138"/>
                    </a:lnTo>
                    <a:lnTo>
                      <a:pt x="127" y="139"/>
                    </a:lnTo>
                    <a:lnTo>
                      <a:pt x="122" y="140"/>
                    </a:lnTo>
                    <a:lnTo>
                      <a:pt x="97" y="150"/>
                    </a:lnTo>
                    <a:lnTo>
                      <a:pt x="75" y="160"/>
                    </a:lnTo>
                    <a:lnTo>
                      <a:pt x="66" y="165"/>
                    </a:lnTo>
                    <a:lnTo>
                      <a:pt x="60" y="169"/>
                    </a:lnTo>
                    <a:lnTo>
                      <a:pt x="58" y="170"/>
                    </a:lnTo>
                    <a:lnTo>
                      <a:pt x="56" y="170"/>
                    </a:lnTo>
                    <a:lnTo>
                      <a:pt x="55" y="169"/>
                    </a:lnTo>
                    <a:lnTo>
                      <a:pt x="54" y="167"/>
                    </a:lnTo>
                    <a:lnTo>
                      <a:pt x="52" y="160"/>
                    </a:lnTo>
                    <a:lnTo>
                      <a:pt x="50" y="150"/>
                    </a:lnTo>
                    <a:lnTo>
                      <a:pt x="48" y="129"/>
                    </a:lnTo>
                    <a:lnTo>
                      <a:pt x="46" y="108"/>
                    </a:lnTo>
                    <a:lnTo>
                      <a:pt x="44" y="86"/>
                    </a:lnTo>
                    <a:lnTo>
                      <a:pt x="42" y="63"/>
                    </a:lnTo>
                    <a:lnTo>
                      <a:pt x="39" y="51"/>
                    </a:lnTo>
                    <a:lnTo>
                      <a:pt x="36" y="40"/>
                    </a:lnTo>
                    <a:lnTo>
                      <a:pt x="31" y="32"/>
                    </a:lnTo>
                    <a:lnTo>
                      <a:pt x="29" y="28"/>
                    </a:lnTo>
                    <a:lnTo>
                      <a:pt x="26" y="25"/>
                    </a:lnTo>
                    <a:close/>
                  </a:path>
                </a:pathLst>
              </a:custGeom>
              <a:solidFill>
                <a:srgbClr val="6A7B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3" name="Freeform 310">
                <a:extLst>
                  <a:ext uri="{FF2B5EF4-FFF2-40B4-BE49-F238E27FC236}">
                    <a16:creationId xmlns:a16="http://schemas.microsoft.com/office/drawing/2014/main" id="{69650DCB-BBC7-4DFA-9D73-3E9F7033E3DD}"/>
                  </a:ext>
                </a:extLst>
              </p:cNvPr>
              <p:cNvSpPr>
                <a:spLocks/>
              </p:cNvSpPr>
              <p:nvPr/>
            </p:nvSpPr>
            <p:spPr bwMode="auto">
              <a:xfrm>
                <a:off x="3652" y="1039"/>
                <a:ext cx="130" cy="168"/>
              </a:xfrm>
              <a:custGeom>
                <a:avLst/>
                <a:gdLst>
                  <a:gd name="T0" fmla="*/ 26 w 130"/>
                  <a:gd name="T1" fmla="*/ 25 h 168"/>
                  <a:gd name="T2" fmla="*/ 26 w 130"/>
                  <a:gd name="T3" fmla="*/ 25 h 168"/>
                  <a:gd name="T4" fmla="*/ 14 w 130"/>
                  <a:gd name="T5" fmla="*/ 15 h 168"/>
                  <a:gd name="T6" fmla="*/ 4 w 130"/>
                  <a:gd name="T7" fmla="*/ 7 h 168"/>
                  <a:gd name="T8" fmla="*/ 1 w 130"/>
                  <a:gd name="T9" fmla="*/ 3 h 168"/>
                  <a:gd name="T10" fmla="*/ 0 w 130"/>
                  <a:gd name="T11" fmla="*/ 1 h 168"/>
                  <a:gd name="T12" fmla="*/ 1 w 130"/>
                  <a:gd name="T13" fmla="*/ 0 h 168"/>
                  <a:gd name="T14" fmla="*/ 2 w 130"/>
                  <a:gd name="T15" fmla="*/ 0 h 168"/>
                  <a:gd name="T16" fmla="*/ 7 w 130"/>
                  <a:gd name="T17" fmla="*/ 0 h 168"/>
                  <a:gd name="T18" fmla="*/ 7 w 130"/>
                  <a:gd name="T19" fmla="*/ 0 h 168"/>
                  <a:gd name="T20" fmla="*/ 20 w 130"/>
                  <a:gd name="T21" fmla="*/ 2 h 168"/>
                  <a:gd name="T22" fmla="*/ 28 w 130"/>
                  <a:gd name="T23" fmla="*/ 3 h 168"/>
                  <a:gd name="T24" fmla="*/ 36 w 130"/>
                  <a:gd name="T25" fmla="*/ 6 h 168"/>
                  <a:gd name="T26" fmla="*/ 43 w 130"/>
                  <a:gd name="T27" fmla="*/ 9 h 168"/>
                  <a:gd name="T28" fmla="*/ 49 w 130"/>
                  <a:gd name="T29" fmla="*/ 13 h 168"/>
                  <a:gd name="T30" fmla="*/ 55 w 130"/>
                  <a:gd name="T31" fmla="*/ 18 h 168"/>
                  <a:gd name="T32" fmla="*/ 59 w 130"/>
                  <a:gd name="T33" fmla="*/ 24 h 168"/>
                  <a:gd name="T34" fmla="*/ 59 w 130"/>
                  <a:gd name="T35" fmla="*/ 24 h 168"/>
                  <a:gd name="T36" fmla="*/ 71 w 130"/>
                  <a:gd name="T37" fmla="*/ 42 h 168"/>
                  <a:gd name="T38" fmla="*/ 87 w 130"/>
                  <a:gd name="T39" fmla="*/ 63 h 168"/>
                  <a:gd name="T40" fmla="*/ 101 w 130"/>
                  <a:gd name="T41" fmla="*/ 84 h 168"/>
                  <a:gd name="T42" fmla="*/ 107 w 130"/>
                  <a:gd name="T43" fmla="*/ 93 h 168"/>
                  <a:gd name="T44" fmla="*/ 111 w 130"/>
                  <a:gd name="T45" fmla="*/ 101 h 168"/>
                  <a:gd name="T46" fmla="*/ 111 w 130"/>
                  <a:gd name="T47" fmla="*/ 101 h 168"/>
                  <a:gd name="T48" fmla="*/ 114 w 130"/>
                  <a:gd name="T49" fmla="*/ 107 h 168"/>
                  <a:gd name="T50" fmla="*/ 119 w 130"/>
                  <a:gd name="T51" fmla="*/ 113 h 168"/>
                  <a:gd name="T52" fmla="*/ 127 w 130"/>
                  <a:gd name="T53" fmla="*/ 124 h 168"/>
                  <a:gd name="T54" fmla="*/ 130 w 130"/>
                  <a:gd name="T55" fmla="*/ 129 h 168"/>
                  <a:gd name="T56" fmla="*/ 130 w 130"/>
                  <a:gd name="T57" fmla="*/ 131 h 168"/>
                  <a:gd name="T58" fmla="*/ 130 w 130"/>
                  <a:gd name="T59" fmla="*/ 133 h 168"/>
                  <a:gd name="T60" fmla="*/ 129 w 130"/>
                  <a:gd name="T61" fmla="*/ 135 h 168"/>
                  <a:gd name="T62" fmla="*/ 126 w 130"/>
                  <a:gd name="T63" fmla="*/ 136 h 168"/>
                  <a:gd name="T64" fmla="*/ 123 w 130"/>
                  <a:gd name="T65" fmla="*/ 138 h 168"/>
                  <a:gd name="T66" fmla="*/ 119 w 130"/>
                  <a:gd name="T67" fmla="*/ 139 h 168"/>
                  <a:gd name="T68" fmla="*/ 119 w 130"/>
                  <a:gd name="T69" fmla="*/ 139 h 168"/>
                  <a:gd name="T70" fmla="*/ 94 w 130"/>
                  <a:gd name="T71" fmla="*/ 149 h 168"/>
                  <a:gd name="T72" fmla="*/ 73 w 130"/>
                  <a:gd name="T73" fmla="*/ 159 h 168"/>
                  <a:gd name="T74" fmla="*/ 64 w 130"/>
                  <a:gd name="T75" fmla="*/ 163 h 168"/>
                  <a:gd name="T76" fmla="*/ 58 w 130"/>
                  <a:gd name="T77" fmla="*/ 167 h 168"/>
                  <a:gd name="T78" fmla="*/ 58 w 130"/>
                  <a:gd name="T79" fmla="*/ 167 h 168"/>
                  <a:gd name="T80" fmla="*/ 56 w 130"/>
                  <a:gd name="T81" fmla="*/ 168 h 168"/>
                  <a:gd name="T82" fmla="*/ 55 w 130"/>
                  <a:gd name="T83" fmla="*/ 168 h 168"/>
                  <a:gd name="T84" fmla="*/ 53 w 130"/>
                  <a:gd name="T85" fmla="*/ 167 h 168"/>
                  <a:gd name="T86" fmla="*/ 52 w 130"/>
                  <a:gd name="T87" fmla="*/ 165 h 168"/>
                  <a:gd name="T88" fmla="*/ 50 w 130"/>
                  <a:gd name="T89" fmla="*/ 158 h 168"/>
                  <a:gd name="T90" fmla="*/ 49 w 130"/>
                  <a:gd name="T91" fmla="*/ 149 h 168"/>
                  <a:gd name="T92" fmla="*/ 46 w 130"/>
                  <a:gd name="T93" fmla="*/ 128 h 168"/>
                  <a:gd name="T94" fmla="*/ 45 w 130"/>
                  <a:gd name="T95" fmla="*/ 107 h 168"/>
                  <a:gd name="T96" fmla="*/ 45 w 130"/>
                  <a:gd name="T97" fmla="*/ 107 h 168"/>
                  <a:gd name="T98" fmla="*/ 43 w 130"/>
                  <a:gd name="T99" fmla="*/ 86 h 168"/>
                  <a:gd name="T100" fmla="*/ 40 w 130"/>
                  <a:gd name="T101" fmla="*/ 62 h 168"/>
                  <a:gd name="T102" fmla="*/ 38 w 130"/>
                  <a:gd name="T103" fmla="*/ 51 h 168"/>
                  <a:gd name="T104" fmla="*/ 35 w 130"/>
                  <a:gd name="T105" fmla="*/ 41 h 168"/>
                  <a:gd name="T106" fmla="*/ 32 w 130"/>
                  <a:gd name="T107" fmla="*/ 31 h 168"/>
                  <a:gd name="T108" fmla="*/ 28 w 130"/>
                  <a:gd name="T109" fmla="*/ 28 h 168"/>
                  <a:gd name="T110" fmla="*/ 26 w 130"/>
                  <a:gd name="T111" fmla="*/ 25 h 168"/>
                  <a:gd name="T112" fmla="*/ 26 w 130"/>
                  <a:gd name="T113" fmla="*/ 25 h 16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30" h="168">
                    <a:moveTo>
                      <a:pt x="26" y="25"/>
                    </a:moveTo>
                    <a:lnTo>
                      <a:pt x="26" y="25"/>
                    </a:lnTo>
                    <a:lnTo>
                      <a:pt x="14" y="15"/>
                    </a:lnTo>
                    <a:lnTo>
                      <a:pt x="4" y="7"/>
                    </a:lnTo>
                    <a:lnTo>
                      <a:pt x="1" y="3"/>
                    </a:lnTo>
                    <a:lnTo>
                      <a:pt x="0" y="1"/>
                    </a:lnTo>
                    <a:lnTo>
                      <a:pt x="1" y="0"/>
                    </a:lnTo>
                    <a:lnTo>
                      <a:pt x="2" y="0"/>
                    </a:lnTo>
                    <a:lnTo>
                      <a:pt x="7" y="0"/>
                    </a:lnTo>
                    <a:lnTo>
                      <a:pt x="20" y="2"/>
                    </a:lnTo>
                    <a:lnTo>
                      <a:pt x="28" y="3"/>
                    </a:lnTo>
                    <a:lnTo>
                      <a:pt x="36" y="6"/>
                    </a:lnTo>
                    <a:lnTo>
                      <a:pt x="43" y="9"/>
                    </a:lnTo>
                    <a:lnTo>
                      <a:pt x="49" y="13"/>
                    </a:lnTo>
                    <a:lnTo>
                      <a:pt x="55" y="18"/>
                    </a:lnTo>
                    <a:lnTo>
                      <a:pt x="59" y="24"/>
                    </a:lnTo>
                    <a:lnTo>
                      <a:pt x="71" y="42"/>
                    </a:lnTo>
                    <a:lnTo>
                      <a:pt x="87" y="63"/>
                    </a:lnTo>
                    <a:lnTo>
                      <a:pt x="101" y="84"/>
                    </a:lnTo>
                    <a:lnTo>
                      <a:pt x="107" y="93"/>
                    </a:lnTo>
                    <a:lnTo>
                      <a:pt x="111" y="101"/>
                    </a:lnTo>
                    <a:lnTo>
                      <a:pt x="114" y="107"/>
                    </a:lnTo>
                    <a:lnTo>
                      <a:pt x="119" y="113"/>
                    </a:lnTo>
                    <a:lnTo>
                      <a:pt x="127" y="124"/>
                    </a:lnTo>
                    <a:lnTo>
                      <a:pt x="130" y="129"/>
                    </a:lnTo>
                    <a:lnTo>
                      <a:pt x="130" y="131"/>
                    </a:lnTo>
                    <a:lnTo>
                      <a:pt x="130" y="133"/>
                    </a:lnTo>
                    <a:lnTo>
                      <a:pt x="129" y="135"/>
                    </a:lnTo>
                    <a:lnTo>
                      <a:pt x="126" y="136"/>
                    </a:lnTo>
                    <a:lnTo>
                      <a:pt x="123" y="138"/>
                    </a:lnTo>
                    <a:lnTo>
                      <a:pt x="119" y="139"/>
                    </a:lnTo>
                    <a:lnTo>
                      <a:pt x="94" y="149"/>
                    </a:lnTo>
                    <a:lnTo>
                      <a:pt x="73" y="159"/>
                    </a:lnTo>
                    <a:lnTo>
                      <a:pt x="64" y="163"/>
                    </a:lnTo>
                    <a:lnTo>
                      <a:pt x="58" y="167"/>
                    </a:lnTo>
                    <a:lnTo>
                      <a:pt x="56" y="168"/>
                    </a:lnTo>
                    <a:lnTo>
                      <a:pt x="55" y="168"/>
                    </a:lnTo>
                    <a:lnTo>
                      <a:pt x="53" y="167"/>
                    </a:lnTo>
                    <a:lnTo>
                      <a:pt x="52" y="165"/>
                    </a:lnTo>
                    <a:lnTo>
                      <a:pt x="50" y="158"/>
                    </a:lnTo>
                    <a:lnTo>
                      <a:pt x="49" y="149"/>
                    </a:lnTo>
                    <a:lnTo>
                      <a:pt x="46" y="128"/>
                    </a:lnTo>
                    <a:lnTo>
                      <a:pt x="45" y="107"/>
                    </a:lnTo>
                    <a:lnTo>
                      <a:pt x="43" y="86"/>
                    </a:lnTo>
                    <a:lnTo>
                      <a:pt x="40" y="62"/>
                    </a:lnTo>
                    <a:lnTo>
                      <a:pt x="38" y="51"/>
                    </a:lnTo>
                    <a:lnTo>
                      <a:pt x="35" y="41"/>
                    </a:lnTo>
                    <a:lnTo>
                      <a:pt x="32" y="31"/>
                    </a:lnTo>
                    <a:lnTo>
                      <a:pt x="28" y="28"/>
                    </a:lnTo>
                    <a:lnTo>
                      <a:pt x="26" y="25"/>
                    </a:lnTo>
                    <a:close/>
                  </a:path>
                </a:pathLst>
              </a:custGeom>
              <a:solidFill>
                <a:srgbClr val="5D70B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4" name="Freeform 311">
                <a:extLst>
                  <a:ext uri="{FF2B5EF4-FFF2-40B4-BE49-F238E27FC236}">
                    <a16:creationId xmlns:a16="http://schemas.microsoft.com/office/drawing/2014/main" id="{E1A65ED4-B344-4737-A10C-948BC169B2D5}"/>
                  </a:ext>
                </a:extLst>
              </p:cNvPr>
              <p:cNvSpPr>
                <a:spLocks/>
              </p:cNvSpPr>
              <p:nvPr/>
            </p:nvSpPr>
            <p:spPr bwMode="auto">
              <a:xfrm>
                <a:off x="3655" y="1039"/>
                <a:ext cx="125" cy="167"/>
              </a:xfrm>
              <a:custGeom>
                <a:avLst/>
                <a:gdLst>
                  <a:gd name="T0" fmla="*/ 24 w 125"/>
                  <a:gd name="T1" fmla="*/ 26 h 167"/>
                  <a:gd name="T2" fmla="*/ 24 w 125"/>
                  <a:gd name="T3" fmla="*/ 26 h 167"/>
                  <a:gd name="T4" fmla="*/ 13 w 125"/>
                  <a:gd name="T5" fmla="*/ 16 h 167"/>
                  <a:gd name="T6" fmla="*/ 4 w 125"/>
                  <a:gd name="T7" fmla="*/ 7 h 167"/>
                  <a:gd name="T8" fmla="*/ 1 w 125"/>
                  <a:gd name="T9" fmla="*/ 4 h 167"/>
                  <a:gd name="T10" fmla="*/ 0 w 125"/>
                  <a:gd name="T11" fmla="*/ 2 h 167"/>
                  <a:gd name="T12" fmla="*/ 0 w 125"/>
                  <a:gd name="T13" fmla="*/ 1 h 167"/>
                  <a:gd name="T14" fmla="*/ 1 w 125"/>
                  <a:gd name="T15" fmla="*/ 0 h 167"/>
                  <a:gd name="T16" fmla="*/ 6 w 125"/>
                  <a:gd name="T17" fmla="*/ 0 h 167"/>
                  <a:gd name="T18" fmla="*/ 6 w 125"/>
                  <a:gd name="T19" fmla="*/ 0 h 167"/>
                  <a:gd name="T20" fmla="*/ 19 w 125"/>
                  <a:gd name="T21" fmla="*/ 2 h 167"/>
                  <a:gd name="T22" fmla="*/ 26 w 125"/>
                  <a:gd name="T23" fmla="*/ 4 h 167"/>
                  <a:gd name="T24" fmla="*/ 34 w 125"/>
                  <a:gd name="T25" fmla="*/ 7 h 167"/>
                  <a:gd name="T26" fmla="*/ 41 w 125"/>
                  <a:gd name="T27" fmla="*/ 10 h 167"/>
                  <a:gd name="T28" fmla="*/ 47 w 125"/>
                  <a:gd name="T29" fmla="*/ 15 h 167"/>
                  <a:gd name="T30" fmla="*/ 52 w 125"/>
                  <a:gd name="T31" fmla="*/ 20 h 167"/>
                  <a:gd name="T32" fmla="*/ 56 w 125"/>
                  <a:gd name="T33" fmla="*/ 26 h 167"/>
                  <a:gd name="T34" fmla="*/ 56 w 125"/>
                  <a:gd name="T35" fmla="*/ 26 h 167"/>
                  <a:gd name="T36" fmla="*/ 67 w 125"/>
                  <a:gd name="T37" fmla="*/ 43 h 167"/>
                  <a:gd name="T38" fmla="*/ 82 w 125"/>
                  <a:gd name="T39" fmla="*/ 64 h 167"/>
                  <a:gd name="T40" fmla="*/ 97 w 125"/>
                  <a:gd name="T41" fmla="*/ 84 h 167"/>
                  <a:gd name="T42" fmla="*/ 102 w 125"/>
                  <a:gd name="T43" fmla="*/ 93 h 167"/>
                  <a:gd name="T44" fmla="*/ 106 w 125"/>
                  <a:gd name="T45" fmla="*/ 101 h 167"/>
                  <a:gd name="T46" fmla="*/ 106 w 125"/>
                  <a:gd name="T47" fmla="*/ 101 h 167"/>
                  <a:gd name="T48" fmla="*/ 110 w 125"/>
                  <a:gd name="T49" fmla="*/ 107 h 167"/>
                  <a:gd name="T50" fmla="*/ 114 w 125"/>
                  <a:gd name="T51" fmla="*/ 113 h 167"/>
                  <a:gd name="T52" fmla="*/ 122 w 125"/>
                  <a:gd name="T53" fmla="*/ 124 h 167"/>
                  <a:gd name="T54" fmla="*/ 125 w 125"/>
                  <a:gd name="T55" fmla="*/ 129 h 167"/>
                  <a:gd name="T56" fmla="*/ 125 w 125"/>
                  <a:gd name="T57" fmla="*/ 131 h 167"/>
                  <a:gd name="T58" fmla="*/ 125 w 125"/>
                  <a:gd name="T59" fmla="*/ 133 h 167"/>
                  <a:gd name="T60" fmla="*/ 124 w 125"/>
                  <a:gd name="T61" fmla="*/ 135 h 167"/>
                  <a:gd name="T62" fmla="*/ 122 w 125"/>
                  <a:gd name="T63" fmla="*/ 136 h 167"/>
                  <a:gd name="T64" fmla="*/ 119 w 125"/>
                  <a:gd name="T65" fmla="*/ 138 h 167"/>
                  <a:gd name="T66" fmla="*/ 115 w 125"/>
                  <a:gd name="T67" fmla="*/ 139 h 167"/>
                  <a:gd name="T68" fmla="*/ 115 w 125"/>
                  <a:gd name="T69" fmla="*/ 139 h 167"/>
                  <a:gd name="T70" fmla="*/ 90 w 125"/>
                  <a:gd name="T71" fmla="*/ 148 h 167"/>
                  <a:gd name="T72" fmla="*/ 70 w 125"/>
                  <a:gd name="T73" fmla="*/ 158 h 167"/>
                  <a:gd name="T74" fmla="*/ 61 w 125"/>
                  <a:gd name="T75" fmla="*/ 162 h 167"/>
                  <a:gd name="T76" fmla="*/ 55 w 125"/>
                  <a:gd name="T77" fmla="*/ 166 h 167"/>
                  <a:gd name="T78" fmla="*/ 55 w 125"/>
                  <a:gd name="T79" fmla="*/ 166 h 167"/>
                  <a:gd name="T80" fmla="*/ 54 w 125"/>
                  <a:gd name="T81" fmla="*/ 167 h 167"/>
                  <a:gd name="T82" fmla="*/ 52 w 125"/>
                  <a:gd name="T83" fmla="*/ 167 h 167"/>
                  <a:gd name="T84" fmla="*/ 51 w 125"/>
                  <a:gd name="T85" fmla="*/ 166 h 167"/>
                  <a:gd name="T86" fmla="*/ 50 w 125"/>
                  <a:gd name="T87" fmla="*/ 164 h 167"/>
                  <a:gd name="T88" fmla="*/ 48 w 125"/>
                  <a:gd name="T89" fmla="*/ 157 h 167"/>
                  <a:gd name="T90" fmla="*/ 46 w 125"/>
                  <a:gd name="T91" fmla="*/ 148 h 167"/>
                  <a:gd name="T92" fmla="*/ 44 w 125"/>
                  <a:gd name="T93" fmla="*/ 128 h 167"/>
                  <a:gd name="T94" fmla="*/ 42 w 125"/>
                  <a:gd name="T95" fmla="*/ 108 h 167"/>
                  <a:gd name="T96" fmla="*/ 42 w 125"/>
                  <a:gd name="T97" fmla="*/ 108 h 167"/>
                  <a:gd name="T98" fmla="*/ 41 w 125"/>
                  <a:gd name="T99" fmla="*/ 86 h 167"/>
                  <a:gd name="T100" fmla="*/ 38 w 125"/>
                  <a:gd name="T101" fmla="*/ 63 h 167"/>
                  <a:gd name="T102" fmla="*/ 36 w 125"/>
                  <a:gd name="T103" fmla="*/ 51 h 167"/>
                  <a:gd name="T104" fmla="*/ 34 w 125"/>
                  <a:gd name="T105" fmla="*/ 41 h 167"/>
                  <a:gd name="T106" fmla="*/ 30 w 125"/>
                  <a:gd name="T107" fmla="*/ 32 h 167"/>
                  <a:gd name="T108" fmla="*/ 28 w 125"/>
                  <a:gd name="T109" fmla="*/ 28 h 167"/>
                  <a:gd name="T110" fmla="*/ 24 w 125"/>
                  <a:gd name="T111" fmla="*/ 26 h 167"/>
                  <a:gd name="T112" fmla="*/ 24 w 125"/>
                  <a:gd name="T113" fmla="*/ 26 h 16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25" h="167">
                    <a:moveTo>
                      <a:pt x="24" y="26"/>
                    </a:moveTo>
                    <a:lnTo>
                      <a:pt x="24" y="26"/>
                    </a:lnTo>
                    <a:lnTo>
                      <a:pt x="13" y="16"/>
                    </a:lnTo>
                    <a:lnTo>
                      <a:pt x="4" y="7"/>
                    </a:lnTo>
                    <a:lnTo>
                      <a:pt x="1" y="4"/>
                    </a:lnTo>
                    <a:lnTo>
                      <a:pt x="0" y="2"/>
                    </a:lnTo>
                    <a:lnTo>
                      <a:pt x="0" y="1"/>
                    </a:lnTo>
                    <a:lnTo>
                      <a:pt x="1" y="0"/>
                    </a:lnTo>
                    <a:lnTo>
                      <a:pt x="6" y="0"/>
                    </a:lnTo>
                    <a:lnTo>
                      <a:pt x="19" y="2"/>
                    </a:lnTo>
                    <a:lnTo>
                      <a:pt x="26" y="4"/>
                    </a:lnTo>
                    <a:lnTo>
                      <a:pt x="34" y="7"/>
                    </a:lnTo>
                    <a:lnTo>
                      <a:pt x="41" y="10"/>
                    </a:lnTo>
                    <a:lnTo>
                      <a:pt x="47" y="15"/>
                    </a:lnTo>
                    <a:lnTo>
                      <a:pt x="52" y="20"/>
                    </a:lnTo>
                    <a:lnTo>
                      <a:pt x="56" y="26"/>
                    </a:lnTo>
                    <a:lnTo>
                      <a:pt x="67" y="43"/>
                    </a:lnTo>
                    <a:lnTo>
                      <a:pt x="82" y="64"/>
                    </a:lnTo>
                    <a:lnTo>
                      <a:pt x="97" y="84"/>
                    </a:lnTo>
                    <a:lnTo>
                      <a:pt x="102" y="93"/>
                    </a:lnTo>
                    <a:lnTo>
                      <a:pt x="106" y="101"/>
                    </a:lnTo>
                    <a:lnTo>
                      <a:pt x="110" y="107"/>
                    </a:lnTo>
                    <a:lnTo>
                      <a:pt x="114" y="113"/>
                    </a:lnTo>
                    <a:lnTo>
                      <a:pt x="122" y="124"/>
                    </a:lnTo>
                    <a:lnTo>
                      <a:pt x="125" y="129"/>
                    </a:lnTo>
                    <a:lnTo>
                      <a:pt x="125" y="131"/>
                    </a:lnTo>
                    <a:lnTo>
                      <a:pt x="125" y="133"/>
                    </a:lnTo>
                    <a:lnTo>
                      <a:pt x="124" y="135"/>
                    </a:lnTo>
                    <a:lnTo>
                      <a:pt x="122" y="136"/>
                    </a:lnTo>
                    <a:lnTo>
                      <a:pt x="119" y="138"/>
                    </a:lnTo>
                    <a:lnTo>
                      <a:pt x="115" y="139"/>
                    </a:lnTo>
                    <a:lnTo>
                      <a:pt x="90" y="148"/>
                    </a:lnTo>
                    <a:lnTo>
                      <a:pt x="70" y="158"/>
                    </a:lnTo>
                    <a:lnTo>
                      <a:pt x="61" y="162"/>
                    </a:lnTo>
                    <a:lnTo>
                      <a:pt x="55" y="166"/>
                    </a:lnTo>
                    <a:lnTo>
                      <a:pt x="54" y="167"/>
                    </a:lnTo>
                    <a:lnTo>
                      <a:pt x="52" y="167"/>
                    </a:lnTo>
                    <a:lnTo>
                      <a:pt x="51" y="166"/>
                    </a:lnTo>
                    <a:lnTo>
                      <a:pt x="50" y="164"/>
                    </a:lnTo>
                    <a:lnTo>
                      <a:pt x="48" y="157"/>
                    </a:lnTo>
                    <a:lnTo>
                      <a:pt x="46" y="148"/>
                    </a:lnTo>
                    <a:lnTo>
                      <a:pt x="44" y="128"/>
                    </a:lnTo>
                    <a:lnTo>
                      <a:pt x="42" y="108"/>
                    </a:lnTo>
                    <a:lnTo>
                      <a:pt x="41" y="86"/>
                    </a:lnTo>
                    <a:lnTo>
                      <a:pt x="38" y="63"/>
                    </a:lnTo>
                    <a:lnTo>
                      <a:pt x="36" y="51"/>
                    </a:lnTo>
                    <a:lnTo>
                      <a:pt x="34" y="41"/>
                    </a:lnTo>
                    <a:lnTo>
                      <a:pt x="30" y="32"/>
                    </a:lnTo>
                    <a:lnTo>
                      <a:pt x="28" y="28"/>
                    </a:lnTo>
                    <a:lnTo>
                      <a:pt x="24" y="26"/>
                    </a:lnTo>
                    <a:close/>
                  </a:path>
                </a:pathLst>
              </a:custGeom>
              <a:solidFill>
                <a:srgbClr val="4F66A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5" name="Freeform 312">
                <a:extLst>
                  <a:ext uri="{FF2B5EF4-FFF2-40B4-BE49-F238E27FC236}">
                    <a16:creationId xmlns:a16="http://schemas.microsoft.com/office/drawing/2014/main" id="{58B014E1-A81A-4087-94BA-22D81AC8CDF6}"/>
                  </a:ext>
                </a:extLst>
              </p:cNvPr>
              <p:cNvSpPr>
                <a:spLocks/>
              </p:cNvSpPr>
              <p:nvPr/>
            </p:nvSpPr>
            <p:spPr bwMode="auto">
              <a:xfrm>
                <a:off x="3658" y="1040"/>
                <a:ext cx="120" cy="165"/>
              </a:xfrm>
              <a:custGeom>
                <a:avLst/>
                <a:gdLst>
                  <a:gd name="T0" fmla="*/ 110 w 120"/>
                  <a:gd name="T1" fmla="*/ 138 h 165"/>
                  <a:gd name="T2" fmla="*/ 110 w 120"/>
                  <a:gd name="T3" fmla="*/ 138 h 165"/>
                  <a:gd name="T4" fmla="*/ 86 w 120"/>
                  <a:gd name="T5" fmla="*/ 147 h 165"/>
                  <a:gd name="T6" fmla="*/ 66 w 120"/>
                  <a:gd name="T7" fmla="*/ 156 h 165"/>
                  <a:gd name="T8" fmla="*/ 58 w 120"/>
                  <a:gd name="T9" fmla="*/ 160 h 165"/>
                  <a:gd name="T10" fmla="*/ 53 w 120"/>
                  <a:gd name="T11" fmla="*/ 164 h 165"/>
                  <a:gd name="T12" fmla="*/ 53 w 120"/>
                  <a:gd name="T13" fmla="*/ 164 h 165"/>
                  <a:gd name="T14" fmla="*/ 51 w 120"/>
                  <a:gd name="T15" fmla="*/ 165 h 165"/>
                  <a:gd name="T16" fmla="*/ 50 w 120"/>
                  <a:gd name="T17" fmla="*/ 165 h 165"/>
                  <a:gd name="T18" fmla="*/ 48 w 120"/>
                  <a:gd name="T19" fmla="*/ 164 h 165"/>
                  <a:gd name="T20" fmla="*/ 47 w 120"/>
                  <a:gd name="T21" fmla="*/ 162 h 165"/>
                  <a:gd name="T22" fmla="*/ 45 w 120"/>
                  <a:gd name="T23" fmla="*/ 156 h 165"/>
                  <a:gd name="T24" fmla="*/ 44 w 120"/>
                  <a:gd name="T25" fmla="*/ 147 h 165"/>
                  <a:gd name="T26" fmla="*/ 42 w 120"/>
                  <a:gd name="T27" fmla="*/ 127 h 165"/>
                  <a:gd name="T28" fmla="*/ 40 w 120"/>
                  <a:gd name="T29" fmla="*/ 107 h 165"/>
                  <a:gd name="T30" fmla="*/ 40 w 120"/>
                  <a:gd name="T31" fmla="*/ 107 h 165"/>
                  <a:gd name="T32" fmla="*/ 39 w 120"/>
                  <a:gd name="T33" fmla="*/ 85 h 165"/>
                  <a:gd name="T34" fmla="*/ 36 w 120"/>
                  <a:gd name="T35" fmla="*/ 62 h 165"/>
                  <a:gd name="T36" fmla="*/ 34 w 120"/>
                  <a:gd name="T37" fmla="*/ 51 h 165"/>
                  <a:gd name="T38" fmla="*/ 32 w 120"/>
                  <a:gd name="T39" fmla="*/ 41 h 165"/>
                  <a:gd name="T40" fmla="*/ 28 w 120"/>
                  <a:gd name="T41" fmla="*/ 31 h 165"/>
                  <a:gd name="T42" fmla="*/ 26 w 120"/>
                  <a:gd name="T43" fmla="*/ 28 h 165"/>
                  <a:gd name="T44" fmla="*/ 23 w 120"/>
                  <a:gd name="T45" fmla="*/ 25 h 165"/>
                  <a:gd name="T46" fmla="*/ 23 w 120"/>
                  <a:gd name="T47" fmla="*/ 25 h 165"/>
                  <a:gd name="T48" fmla="*/ 12 w 120"/>
                  <a:gd name="T49" fmla="*/ 15 h 165"/>
                  <a:gd name="T50" fmla="*/ 3 w 120"/>
                  <a:gd name="T51" fmla="*/ 7 h 165"/>
                  <a:gd name="T52" fmla="*/ 0 w 120"/>
                  <a:gd name="T53" fmla="*/ 4 h 165"/>
                  <a:gd name="T54" fmla="*/ 0 w 120"/>
                  <a:gd name="T55" fmla="*/ 2 h 165"/>
                  <a:gd name="T56" fmla="*/ 0 w 120"/>
                  <a:gd name="T57" fmla="*/ 1 h 165"/>
                  <a:gd name="T58" fmla="*/ 1 w 120"/>
                  <a:gd name="T59" fmla="*/ 0 h 165"/>
                  <a:gd name="T60" fmla="*/ 5 w 120"/>
                  <a:gd name="T61" fmla="*/ 0 h 165"/>
                  <a:gd name="T62" fmla="*/ 5 w 120"/>
                  <a:gd name="T63" fmla="*/ 0 h 165"/>
                  <a:gd name="T64" fmla="*/ 18 w 120"/>
                  <a:gd name="T65" fmla="*/ 2 h 165"/>
                  <a:gd name="T66" fmla="*/ 25 w 120"/>
                  <a:gd name="T67" fmla="*/ 4 h 165"/>
                  <a:gd name="T68" fmla="*/ 32 w 120"/>
                  <a:gd name="T69" fmla="*/ 7 h 165"/>
                  <a:gd name="T70" fmla="*/ 38 w 120"/>
                  <a:gd name="T71" fmla="*/ 11 h 165"/>
                  <a:gd name="T72" fmla="*/ 44 w 120"/>
                  <a:gd name="T73" fmla="*/ 15 h 165"/>
                  <a:gd name="T74" fmla="*/ 49 w 120"/>
                  <a:gd name="T75" fmla="*/ 20 h 165"/>
                  <a:gd name="T76" fmla="*/ 53 w 120"/>
                  <a:gd name="T77" fmla="*/ 26 h 165"/>
                  <a:gd name="T78" fmla="*/ 53 w 120"/>
                  <a:gd name="T79" fmla="*/ 26 h 165"/>
                  <a:gd name="T80" fmla="*/ 64 w 120"/>
                  <a:gd name="T81" fmla="*/ 43 h 165"/>
                  <a:gd name="T82" fmla="*/ 78 w 120"/>
                  <a:gd name="T83" fmla="*/ 64 h 165"/>
                  <a:gd name="T84" fmla="*/ 93 w 120"/>
                  <a:gd name="T85" fmla="*/ 84 h 165"/>
                  <a:gd name="T86" fmla="*/ 98 w 120"/>
                  <a:gd name="T87" fmla="*/ 92 h 165"/>
                  <a:gd name="T88" fmla="*/ 102 w 120"/>
                  <a:gd name="T89" fmla="*/ 100 h 165"/>
                  <a:gd name="T90" fmla="*/ 102 w 120"/>
                  <a:gd name="T91" fmla="*/ 100 h 165"/>
                  <a:gd name="T92" fmla="*/ 105 w 120"/>
                  <a:gd name="T93" fmla="*/ 106 h 165"/>
                  <a:gd name="T94" fmla="*/ 109 w 120"/>
                  <a:gd name="T95" fmla="*/ 112 h 165"/>
                  <a:gd name="T96" fmla="*/ 117 w 120"/>
                  <a:gd name="T97" fmla="*/ 123 h 165"/>
                  <a:gd name="T98" fmla="*/ 120 w 120"/>
                  <a:gd name="T99" fmla="*/ 128 h 165"/>
                  <a:gd name="T100" fmla="*/ 120 w 120"/>
                  <a:gd name="T101" fmla="*/ 130 h 165"/>
                  <a:gd name="T102" fmla="*/ 120 w 120"/>
                  <a:gd name="T103" fmla="*/ 132 h 165"/>
                  <a:gd name="T104" fmla="*/ 119 w 120"/>
                  <a:gd name="T105" fmla="*/ 134 h 165"/>
                  <a:gd name="T106" fmla="*/ 117 w 120"/>
                  <a:gd name="T107" fmla="*/ 135 h 165"/>
                  <a:gd name="T108" fmla="*/ 110 w 120"/>
                  <a:gd name="T109" fmla="*/ 138 h 165"/>
                  <a:gd name="T110" fmla="*/ 110 w 120"/>
                  <a:gd name="T111" fmla="*/ 138 h 1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120" h="165">
                    <a:moveTo>
                      <a:pt x="110" y="138"/>
                    </a:moveTo>
                    <a:lnTo>
                      <a:pt x="110" y="138"/>
                    </a:lnTo>
                    <a:lnTo>
                      <a:pt x="86" y="147"/>
                    </a:lnTo>
                    <a:lnTo>
                      <a:pt x="66" y="156"/>
                    </a:lnTo>
                    <a:lnTo>
                      <a:pt x="58" y="160"/>
                    </a:lnTo>
                    <a:lnTo>
                      <a:pt x="53" y="164"/>
                    </a:lnTo>
                    <a:lnTo>
                      <a:pt x="51" y="165"/>
                    </a:lnTo>
                    <a:lnTo>
                      <a:pt x="50" y="165"/>
                    </a:lnTo>
                    <a:lnTo>
                      <a:pt x="48" y="164"/>
                    </a:lnTo>
                    <a:lnTo>
                      <a:pt x="47" y="162"/>
                    </a:lnTo>
                    <a:lnTo>
                      <a:pt x="45" y="156"/>
                    </a:lnTo>
                    <a:lnTo>
                      <a:pt x="44" y="147"/>
                    </a:lnTo>
                    <a:lnTo>
                      <a:pt x="42" y="127"/>
                    </a:lnTo>
                    <a:lnTo>
                      <a:pt x="40" y="107"/>
                    </a:lnTo>
                    <a:lnTo>
                      <a:pt x="39" y="85"/>
                    </a:lnTo>
                    <a:lnTo>
                      <a:pt x="36" y="62"/>
                    </a:lnTo>
                    <a:lnTo>
                      <a:pt x="34" y="51"/>
                    </a:lnTo>
                    <a:lnTo>
                      <a:pt x="32" y="41"/>
                    </a:lnTo>
                    <a:lnTo>
                      <a:pt x="28" y="31"/>
                    </a:lnTo>
                    <a:lnTo>
                      <a:pt x="26" y="28"/>
                    </a:lnTo>
                    <a:lnTo>
                      <a:pt x="23" y="25"/>
                    </a:lnTo>
                    <a:lnTo>
                      <a:pt x="12" y="15"/>
                    </a:lnTo>
                    <a:lnTo>
                      <a:pt x="3" y="7"/>
                    </a:lnTo>
                    <a:lnTo>
                      <a:pt x="0" y="4"/>
                    </a:lnTo>
                    <a:lnTo>
                      <a:pt x="0" y="2"/>
                    </a:lnTo>
                    <a:lnTo>
                      <a:pt x="0" y="1"/>
                    </a:lnTo>
                    <a:lnTo>
                      <a:pt x="1" y="0"/>
                    </a:lnTo>
                    <a:lnTo>
                      <a:pt x="5" y="0"/>
                    </a:lnTo>
                    <a:lnTo>
                      <a:pt x="18" y="2"/>
                    </a:lnTo>
                    <a:lnTo>
                      <a:pt x="25" y="4"/>
                    </a:lnTo>
                    <a:lnTo>
                      <a:pt x="32" y="7"/>
                    </a:lnTo>
                    <a:lnTo>
                      <a:pt x="38" y="11"/>
                    </a:lnTo>
                    <a:lnTo>
                      <a:pt x="44" y="15"/>
                    </a:lnTo>
                    <a:lnTo>
                      <a:pt x="49" y="20"/>
                    </a:lnTo>
                    <a:lnTo>
                      <a:pt x="53" y="26"/>
                    </a:lnTo>
                    <a:lnTo>
                      <a:pt x="64" y="43"/>
                    </a:lnTo>
                    <a:lnTo>
                      <a:pt x="78" y="64"/>
                    </a:lnTo>
                    <a:lnTo>
                      <a:pt x="93" y="84"/>
                    </a:lnTo>
                    <a:lnTo>
                      <a:pt x="98" y="92"/>
                    </a:lnTo>
                    <a:lnTo>
                      <a:pt x="102" y="100"/>
                    </a:lnTo>
                    <a:lnTo>
                      <a:pt x="105" y="106"/>
                    </a:lnTo>
                    <a:lnTo>
                      <a:pt x="109" y="112"/>
                    </a:lnTo>
                    <a:lnTo>
                      <a:pt x="117" y="123"/>
                    </a:lnTo>
                    <a:lnTo>
                      <a:pt x="120" y="128"/>
                    </a:lnTo>
                    <a:lnTo>
                      <a:pt x="120" y="130"/>
                    </a:lnTo>
                    <a:lnTo>
                      <a:pt x="120" y="132"/>
                    </a:lnTo>
                    <a:lnTo>
                      <a:pt x="119" y="134"/>
                    </a:lnTo>
                    <a:lnTo>
                      <a:pt x="117" y="135"/>
                    </a:lnTo>
                    <a:lnTo>
                      <a:pt x="110" y="138"/>
                    </a:lnTo>
                    <a:close/>
                  </a:path>
                </a:pathLst>
              </a:custGeom>
              <a:solidFill>
                <a:srgbClr val="415C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6" name="Freeform 313">
                <a:extLst>
                  <a:ext uri="{FF2B5EF4-FFF2-40B4-BE49-F238E27FC236}">
                    <a16:creationId xmlns:a16="http://schemas.microsoft.com/office/drawing/2014/main" id="{740C889D-0CF7-4A68-AB8F-F114CB95F6D6}"/>
                  </a:ext>
                </a:extLst>
              </p:cNvPr>
              <p:cNvSpPr>
                <a:spLocks/>
              </p:cNvSpPr>
              <p:nvPr/>
            </p:nvSpPr>
            <p:spPr bwMode="auto">
              <a:xfrm>
                <a:off x="3925" y="1318"/>
                <a:ext cx="89" cy="88"/>
              </a:xfrm>
              <a:custGeom>
                <a:avLst/>
                <a:gdLst>
                  <a:gd name="T0" fmla="*/ 89 w 89"/>
                  <a:gd name="T1" fmla="*/ 44 h 88"/>
                  <a:gd name="T2" fmla="*/ 89 w 89"/>
                  <a:gd name="T3" fmla="*/ 44 h 88"/>
                  <a:gd name="T4" fmla="*/ 88 w 89"/>
                  <a:gd name="T5" fmla="*/ 53 h 88"/>
                  <a:gd name="T6" fmla="*/ 85 w 89"/>
                  <a:gd name="T7" fmla="*/ 61 h 88"/>
                  <a:gd name="T8" fmla="*/ 81 w 89"/>
                  <a:gd name="T9" fmla="*/ 69 h 88"/>
                  <a:gd name="T10" fmla="*/ 76 w 89"/>
                  <a:gd name="T11" fmla="*/ 75 h 88"/>
                  <a:gd name="T12" fmla="*/ 70 w 89"/>
                  <a:gd name="T13" fmla="*/ 80 h 88"/>
                  <a:gd name="T14" fmla="*/ 62 w 89"/>
                  <a:gd name="T15" fmla="*/ 84 h 88"/>
                  <a:gd name="T16" fmla="*/ 54 w 89"/>
                  <a:gd name="T17" fmla="*/ 87 h 88"/>
                  <a:gd name="T18" fmla="*/ 45 w 89"/>
                  <a:gd name="T19" fmla="*/ 88 h 88"/>
                  <a:gd name="T20" fmla="*/ 45 w 89"/>
                  <a:gd name="T21" fmla="*/ 88 h 88"/>
                  <a:gd name="T22" fmla="*/ 35 w 89"/>
                  <a:gd name="T23" fmla="*/ 87 h 88"/>
                  <a:gd name="T24" fmla="*/ 27 w 89"/>
                  <a:gd name="T25" fmla="*/ 84 h 88"/>
                  <a:gd name="T26" fmla="*/ 19 w 89"/>
                  <a:gd name="T27" fmla="*/ 80 h 88"/>
                  <a:gd name="T28" fmla="*/ 13 w 89"/>
                  <a:gd name="T29" fmla="*/ 75 h 88"/>
                  <a:gd name="T30" fmla="*/ 8 w 89"/>
                  <a:gd name="T31" fmla="*/ 69 h 88"/>
                  <a:gd name="T32" fmla="*/ 4 w 89"/>
                  <a:gd name="T33" fmla="*/ 61 h 88"/>
                  <a:gd name="T34" fmla="*/ 1 w 89"/>
                  <a:gd name="T35" fmla="*/ 53 h 88"/>
                  <a:gd name="T36" fmla="*/ 0 w 89"/>
                  <a:gd name="T37" fmla="*/ 44 h 88"/>
                  <a:gd name="T38" fmla="*/ 0 w 89"/>
                  <a:gd name="T39" fmla="*/ 44 h 88"/>
                  <a:gd name="T40" fmla="*/ 1 w 89"/>
                  <a:gd name="T41" fmla="*/ 35 h 88"/>
                  <a:gd name="T42" fmla="*/ 4 w 89"/>
                  <a:gd name="T43" fmla="*/ 27 h 88"/>
                  <a:gd name="T44" fmla="*/ 8 w 89"/>
                  <a:gd name="T45" fmla="*/ 19 h 88"/>
                  <a:gd name="T46" fmla="*/ 13 w 89"/>
                  <a:gd name="T47" fmla="*/ 13 h 88"/>
                  <a:gd name="T48" fmla="*/ 19 w 89"/>
                  <a:gd name="T49" fmla="*/ 7 h 88"/>
                  <a:gd name="T50" fmla="*/ 27 w 89"/>
                  <a:gd name="T51" fmla="*/ 4 h 88"/>
                  <a:gd name="T52" fmla="*/ 35 w 89"/>
                  <a:gd name="T53" fmla="*/ 1 h 88"/>
                  <a:gd name="T54" fmla="*/ 45 w 89"/>
                  <a:gd name="T55" fmla="*/ 0 h 88"/>
                  <a:gd name="T56" fmla="*/ 45 w 89"/>
                  <a:gd name="T57" fmla="*/ 0 h 88"/>
                  <a:gd name="T58" fmla="*/ 54 w 89"/>
                  <a:gd name="T59" fmla="*/ 1 h 88"/>
                  <a:gd name="T60" fmla="*/ 62 w 89"/>
                  <a:gd name="T61" fmla="*/ 4 h 88"/>
                  <a:gd name="T62" fmla="*/ 70 w 89"/>
                  <a:gd name="T63" fmla="*/ 7 h 88"/>
                  <a:gd name="T64" fmla="*/ 76 w 89"/>
                  <a:gd name="T65" fmla="*/ 13 h 88"/>
                  <a:gd name="T66" fmla="*/ 81 w 89"/>
                  <a:gd name="T67" fmla="*/ 19 h 88"/>
                  <a:gd name="T68" fmla="*/ 85 w 89"/>
                  <a:gd name="T69" fmla="*/ 27 h 88"/>
                  <a:gd name="T70" fmla="*/ 88 w 89"/>
                  <a:gd name="T71" fmla="*/ 35 h 88"/>
                  <a:gd name="T72" fmla="*/ 89 w 89"/>
                  <a:gd name="T73" fmla="*/ 44 h 88"/>
                  <a:gd name="T74" fmla="*/ 89 w 89"/>
                  <a:gd name="T75" fmla="*/ 44 h 8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9" h="88">
                    <a:moveTo>
                      <a:pt x="89" y="44"/>
                    </a:moveTo>
                    <a:lnTo>
                      <a:pt x="89" y="44"/>
                    </a:lnTo>
                    <a:lnTo>
                      <a:pt x="88" y="53"/>
                    </a:lnTo>
                    <a:lnTo>
                      <a:pt x="85" y="61"/>
                    </a:lnTo>
                    <a:lnTo>
                      <a:pt x="81" y="69"/>
                    </a:lnTo>
                    <a:lnTo>
                      <a:pt x="76" y="75"/>
                    </a:lnTo>
                    <a:lnTo>
                      <a:pt x="70" y="80"/>
                    </a:lnTo>
                    <a:lnTo>
                      <a:pt x="62" y="84"/>
                    </a:lnTo>
                    <a:lnTo>
                      <a:pt x="54" y="87"/>
                    </a:lnTo>
                    <a:lnTo>
                      <a:pt x="45" y="88"/>
                    </a:lnTo>
                    <a:lnTo>
                      <a:pt x="35" y="87"/>
                    </a:lnTo>
                    <a:lnTo>
                      <a:pt x="27" y="84"/>
                    </a:lnTo>
                    <a:lnTo>
                      <a:pt x="19" y="80"/>
                    </a:lnTo>
                    <a:lnTo>
                      <a:pt x="13" y="75"/>
                    </a:lnTo>
                    <a:lnTo>
                      <a:pt x="8" y="69"/>
                    </a:lnTo>
                    <a:lnTo>
                      <a:pt x="4" y="61"/>
                    </a:lnTo>
                    <a:lnTo>
                      <a:pt x="1" y="53"/>
                    </a:lnTo>
                    <a:lnTo>
                      <a:pt x="0" y="44"/>
                    </a:lnTo>
                    <a:lnTo>
                      <a:pt x="1" y="35"/>
                    </a:lnTo>
                    <a:lnTo>
                      <a:pt x="4" y="27"/>
                    </a:lnTo>
                    <a:lnTo>
                      <a:pt x="8" y="19"/>
                    </a:lnTo>
                    <a:lnTo>
                      <a:pt x="13" y="13"/>
                    </a:lnTo>
                    <a:lnTo>
                      <a:pt x="19" y="7"/>
                    </a:lnTo>
                    <a:lnTo>
                      <a:pt x="27" y="4"/>
                    </a:lnTo>
                    <a:lnTo>
                      <a:pt x="35" y="1"/>
                    </a:lnTo>
                    <a:lnTo>
                      <a:pt x="45" y="0"/>
                    </a:lnTo>
                    <a:lnTo>
                      <a:pt x="54" y="1"/>
                    </a:lnTo>
                    <a:lnTo>
                      <a:pt x="62" y="4"/>
                    </a:lnTo>
                    <a:lnTo>
                      <a:pt x="70" y="7"/>
                    </a:lnTo>
                    <a:lnTo>
                      <a:pt x="76" y="13"/>
                    </a:lnTo>
                    <a:lnTo>
                      <a:pt x="81" y="19"/>
                    </a:lnTo>
                    <a:lnTo>
                      <a:pt x="85" y="27"/>
                    </a:lnTo>
                    <a:lnTo>
                      <a:pt x="88" y="35"/>
                    </a:lnTo>
                    <a:lnTo>
                      <a:pt x="89" y="4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7" name="Freeform 314">
                <a:extLst>
                  <a:ext uri="{FF2B5EF4-FFF2-40B4-BE49-F238E27FC236}">
                    <a16:creationId xmlns:a16="http://schemas.microsoft.com/office/drawing/2014/main" id="{3D49A683-21DA-4BCB-B2FA-6E2FF6B9E0E2}"/>
                  </a:ext>
                </a:extLst>
              </p:cNvPr>
              <p:cNvSpPr>
                <a:spLocks/>
              </p:cNvSpPr>
              <p:nvPr/>
            </p:nvSpPr>
            <p:spPr bwMode="auto">
              <a:xfrm>
                <a:off x="3926" y="1319"/>
                <a:ext cx="87" cy="86"/>
              </a:xfrm>
              <a:custGeom>
                <a:avLst/>
                <a:gdLst>
                  <a:gd name="T0" fmla="*/ 44 w 87"/>
                  <a:gd name="T1" fmla="*/ 0 h 86"/>
                  <a:gd name="T2" fmla="*/ 44 w 87"/>
                  <a:gd name="T3" fmla="*/ 0 h 86"/>
                  <a:gd name="T4" fmla="*/ 53 w 87"/>
                  <a:gd name="T5" fmla="*/ 1 h 86"/>
                  <a:gd name="T6" fmla="*/ 61 w 87"/>
                  <a:gd name="T7" fmla="*/ 3 h 86"/>
                  <a:gd name="T8" fmla="*/ 68 w 87"/>
                  <a:gd name="T9" fmla="*/ 7 h 86"/>
                  <a:gd name="T10" fmla="*/ 74 w 87"/>
                  <a:gd name="T11" fmla="*/ 12 h 86"/>
                  <a:gd name="T12" fmla="*/ 80 w 87"/>
                  <a:gd name="T13" fmla="*/ 19 h 86"/>
                  <a:gd name="T14" fmla="*/ 84 w 87"/>
                  <a:gd name="T15" fmla="*/ 26 h 86"/>
                  <a:gd name="T16" fmla="*/ 86 w 87"/>
                  <a:gd name="T17" fmla="*/ 34 h 86"/>
                  <a:gd name="T18" fmla="*/ 87 w 87"/>
                  <a:gd name="T19" fmla="*/ 43 h 86"/>
                  <a:gd name="T20" fmla="*/ 87 w 87"/>
                  <a:gd name="T21" fmla="*/ 43 h 86"/>
                  <a:gd name="T22" fmla="*/ 86 w 87"/>
                  <a:gd name="T23" fmla="*/ 52 h 86"/>
                  <a:gd name="T24" fmla="*/ 84 w 87"/>
                  <a:gd name="T25" fmla="*/ 60 h 86"/>
                  <a:gd name="T26" fmla="*/ 80 w 87"/>
                  <a:gd name="T27" fmla="*/ 67 h 86"/>
                  <a:gd name="T28" fmla="*/ 74 w 87"/>
                  <a:gd name="T29" fmla="*/ 73 h 86"/>
                  <a:gd name="T30" fmla="*/ 68 w 87"/>
                  <a:gd name="T31" fmla="*/ 78 h 86"/>
                  <a:gd name="T32" fmla="*/ 61 w 87"/>
                  <a:gd name="T33" fmla="*/ 82 h 86"/>
                  <a:gd name="T34" fmla="*/ 53 w 87"/>
                  <a:gd name="T35" fmla="*/ 85 h 86"/>
                  <a:gd name="T36" fmla="*/ 44 w 87"/>
                  <a:gd name="T37" fmla="*/ 86 h 86"/>
                  <a:gd name="T38" fmla="*/ 44 w 87"/>
                  <a:gd name="T39" fmla="*/ 86 h 86"/>
                  <a:gd name="T40" fmla="*/ 34 w 87"/>
                  <a:gd name="T41" fmla="*/ 85 h 86"/>
                  <a:gd name="T42" fmla="*/ 26 w 87"/>
                  <a:gd name="T43" fmla="*/ 82 h 86"/>
                  <a:gd name="T44" fmla="*/ 19 w 87"/>
                  <a:gd name="T45" fmla="*/ 78 h 86"/>
                  <a:gd name="T46" fmla="*/ 13 w 87"/>
                  <a:gd name="T47" fmla="*/ 73 h 86"/>
                  <a:gd name="T48" fmla="*/ 7 w 87"/>
                  <a:gd name="T49" fmla="*/ 67 h 86"/>
                  <a:gd name="T50" fmla="*/ 4 w 87"/>
                  <a:gd name="T51" fmla="*/ 60 h 86"/>
                  <a:gd name="T52" fmla="*/ 1 w 87"/>
                  <a:gd name="T53" fmla="*/ 52 h 86"/>
                  <a:gd name="T54" fmla="*/ 0 w 87"/>
                  <a:gd name="T55" fmla="*/ 43 h 86"/>
                  <a:gd name="T56" fmla="*/ 0 w 87"/>
                  <a:gd name="T57" fmla="*/ 43 h 86"/>
                  <a:gd name="T58" fmla="*/ 1 w 87"/>
                  <a:gd name="T59" fmla="*/ 34 h 86"/>
                  <a:gd name="T60" fmla="*/ 4 w 87"/>
                  <a:gd name="T61" fmla="*/ 26 h 86"/>
                  <a:gd name="T62" fmla="*/ 7 w 87"/>
                  <a:gd name="T63" fmla="*/ 19 h 86"/>
                  <a:gd name="T64" fmla="*/ 13 w 87"/>
                  <a:gd name="T65" fmla="*/ 12 h 86"/>
                  <a:gd name="T66" fmla="*/ 19 w 87"/>
                  <a:gd name="T67" fmla="*/ 7 h 86"/>
                  <a:gd name="T68" fmla="*/ 26 w 87"/>
                  <a:gd name="T69" fmla="*/ 3 h 86"/>
                  <a:gd name="T70" fmla="*/ 34 w 87"/>
                  <a:gd name="T71" fmla="*/ 1 h 86"/>
                  <a:gd name="T72" fmla="*/ 44 w 87"/>
                  <a:gd name="T73" fmla="*/ 0 h 86"/>
                  <a:gd name="T74" fmla="*/ 44 w 87"/>
                  <a:gd name="T75" fmla="*/ 0 h 8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7" h="86">
                    <a:moveTo>
                      <a:pt x="44" y="0"/>
                    </a:moveTo>
                    <a:lnTo>
                      <a:pt x="44" y="0"/>
                    </a:lnTo>
                    <a:lnTo>
                      <a:pt x="53" y="1"/>
                    </a:lnTo>
                    <a:lnTo>
                      <a:pt x="61" y="3"/>
                    </a:lnTo>
                    <a:lnTo>
                      <a:pt x="68" y="7"/>
                    </a:lnTo>
                    <a:lnTo>
                      <a:pt x="74" y="12"/>
                    </a:lnTo>
                    <a:lnTo>
                      <a:pt x="80" y="19"/>
                    </a:lnTo>
                    <a:lnTo>
                      <a:pt x="84" y="26"/>
                    </a:lnTo>
                    <a:lnTo>
                      <a:pt x="86" y="34"/>
                    </a:lnTo>
                    <a:lnTo>
                      <a:pt x="87" y="43"/>
                    </a:lnTo>
                    <a:lnTo>
                      <a:pt x="86" y="52"/>
                    </a:lnTo>
                    <a:lnTo>
                      <a:pt x="84" y="60"/>
                    </a:lnTo>
                    <a:lnTo>
                      <a:pt x="80" y="67"/>
                    </a:lnTo>
                    <a:lnTo>
                      <a:pt x="74" y="73"/>
                    </a:lnTo>
                    <a:lnTo>
                      <a:pt x="68" y="78"/>
                    </a:lnTo>
                    <a:lnTo>
                      <a:pt x="61" y="82"/>
                    </a:lnTo>
                    <a:lnTo>
                      <a:pt x="53" y="85"/>
                    </a:lnTo>
                    <a:lnTo>
                      <a:pt x="44" y="86"/>
                    </a:lnTo>
                    <a:lnTo>
                      <a:pt x="34" y="85"/>
                    </a:lnTo>
                    <a:lnTo>
                      <a:pt x="26" y="82"/>
                    </a:lnTo>
                    <a:lnTo>
                      <a:pt x="19" y="78"/>
                    </a:lnTo>
                    <a:lnTo>
                      <a:pt x="13" y="73"/>
                    </a:lnTo>
                    <a:lnTo>
                      <a:pt x="7" y="67"/>
                    </a:lnTo>
                    <a:lnTo>
                      <a:pt x="4" y="60"/>
                    </a:lnTo>
                    <a:lnTo>
                      <a:pt x="1" y="52"/>
                    </a:lnTo>
                    <a:lnTo>
                      <a:pt x="0" y="43"/>
                    </a:lnTo>
                    <a:lnTo>
                      <a:pt x="1" y="34"/>
                    </a:lnTo>
                    <a:lnTo>
                      <a:pt x="4" y="26"/>
                    </a:lnTo>
                    <a:lnTo>
                      <a:pt x="7" y="19"/>
                    </a:lnTo>
                    <a:lnTo>
                      <a:pt x="13" y="12"/>
                    </a:lnTo>
                    <a:lnTo>
                      <a:pt x="19" y="7"/>
                    </a:lnTo>
                    <a:lnTo>
                      <a:pt x="26" y="3"/>
                    </a:lnTo>
                    <a:lnTo>
                      <a:pt x="34" y="1"/>
                    </a:lnTo>
                    <a:lnTo>
                      <a:pt x="44" y="0"/>
                    </a:lnTo>
                    <a:close/>
                  </a:path>
                </a:pathLst>
              </a:custGeom>
              <a:solidFill>
                <a:srgbClr val="FFFFF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8" name="Freeform 315">
                <a:extLst>
                  <a:ext uri="{FF2B5EF4-FFF2-40B4-BE49-F238E27FC236}">
                    <a16:creationId xmlns:a16="http://schemas.microsoft.com/office/drawing/2014/main" id="{68315604-C250-4077-BFE2-DBEE9012ECEF}"/>
                  </a:ext>
                </a:extLst>
              </p:cNvPr>
              <p:cNvSpPr>
                <a:spLocks/>
              </p:cNvSpPr>
              <p:nvPr/>
            </p:nvSpPr>
            <p:spPr bwMode="auto">
              <a:xfrm>
                <a:off x="3927" y="1320"/>
                <a:ext cx="85" cy="84"/>
              </a:xfrm>
              <a:custGeom>
                <a:avLst/>
                <a:gdLst>
                  <a:gd name="T0" fmla="*/ 43 w 85"/>
                  <a:gd name="T1" fmla="*/ 0 h 84"/>
                  <a:gd name="T2" fmla="*/ 43 w 85"/>
                  <a:gd name="T3" fmla="*/ 0 h 84"/>
                  <a:gd name="T4" fmla="*/ 51 w 85"/>
                  <a:gd name="T5" fmla="*/ 1 h 84"/>
                  <a:gd name="T6" fmla="*/ 59 w 85"/>
                  <a:gd name="T7" fmla="*/ 3 h 84"/>
                  <a:gd name="T8" fmla="*/ 66 w 85"/>
                  <a:gd name="T9" fmla="*/ 7 h 84"/>
                  <a:gd name="T10" fmla="*/ 73 w 85"/>
                  <a:gd name="T11" fmla="*/ 12 h 84"/>
                  <a:gd name="T12" fmla="*/ 78 w 85"/>
                  <a:gd name="T13" fmla="*/ 18 h 84"/>
                  <a:gd name="T14" fmla="*/ 82 w 85"/>
                  <a:gd name="T15" fmla="*/ 25 h 84"/>
                  <a:gd name="T16" fmla="*/ 84 w 85"/>
                  <a:gd name="T17" fmla="*/ 33 h 84"/>
                  <a:gd name="T18" fmla="*/ 85 w 85"/>
                  <a:gd name="T19" fmla="*/ 42 h 84"/>
                  <a:gd name="T20" fmla="*/ 85 w 85"/>
                  <a:gd name="T21" fmla="*/ 42 h 84"/>
                  <a:gd name="T22" fmla="*/ 84 w 85"/>
                  <a:gd name="T23" fmla="*/ 51 h 84"/>
                  <a:gd name="T24" fmla="*/ 82 w 85"/>
                  <a:gd name="T25" fmla="*/ 58 h 84"/>
                  <a:gd name="T26" fmla="*/ 78 w 85"/>
                  <a:gd name="T27" fmla="*/ 65 h 84"/>
                  <a:gd name="T28" fmla="*/ 73 w 85"/>
                  <a:gd name="T29" fmla="*/ 72 h 84"/>
                  <a:gd name="T30" fmla="*/ 66 w 85"/>
                  <a:gd name="T31" fmla="*/ 77 h 84"/>
                  <a:gd name="T32" fmla="*/ 59 w 85"/>
                  <a:gd name="T33" fmla="*/ 80 h 84"/>
                  <a:gd name="T34" fmla="*/ 51 w 85"/>
                  <a:gd name="T35" fmla="*/ 83 h 84"/>
                  <a:gd name="T36" fmla="*/ 43 w 85"/>
                  <a:gd name="T37" fmla="*/ 84 h 84"/>
                  <a:gd name="T38" fmla="*/ 43 w 85"/>
                  <a:gd name="T39" fmla="*/ 84 h 84"/>
                  <a:gd name="T40" fmla="*/ 34 w 85"/>
                  <a:gd name="T41" fmla="*/ 83 h 84"/>
                  <a:gd name="T42" fmla="*/ 26 w 85"/>
                  <a:gd name="T43" fmla="*/ 80 h 84"/>
                  <a:gd name="T44" fmla="*/ 19 w 85"/>
                  <a:gd name="T45" fmla="*/ 77 h 84"/>
                  <a:gd name="T46" fmla="*/ 12 w 85"/>
                  <a:gd name="T47" fmla="*/ 72 h 84"/>
                  <a:gd name="T48" fmla="*/ 7 w 85"/>
                  <a:gd name="T49" fmla="*/ 65 h 84"/>
                  <a:gd name="T50" fmla="*/ 3 w 85"/>
                  <a:gd name="T51" fmla="*/ 58 h 84"/>
                  <a:gd name="T52" fmla="*/ 1 w 85"/>
                  <a:gd name="T53" fmla="*/ 51 h 84"/>
                  <a:gd name="T54" fmla="*/ 0 w 85"/>
                  <a:gd name="T55" fmla="*/ 42 h 84"/>
                  <a:gd name="T56" fmla="*/ 0 w 85"/>
                  <a:gd name="T57" fmla="*/ 42 h 84"/>
                  <a:gd name="T58" fmla="*/ 1 w 85"/>
                  <a:gd name="T59" fmla="*/ 33 h 84"/>
                  <a:gd name="T60" fmla="*/ 3 w 85"/>
                  <a:gd name="T61" fmla="*/ 25 h 84"/>
                  <a:gd name="T62" fmla="*/ 7 w 85"/>
                  <a:gd name="T63" fmla="*/ 18 h 84"/>
                  <a:gd name="T64" fmla="*/ 12 w 85"/>
                  <a:gd name="T65" fmla="*/ 12 h 84"/>
                  <a:gd name="T66" fmla="*/ 19 w 85"/>
                  <a:gd name="T67" fmla="*/ 7 h 84"/>
                  <a:gd name="T68" fmla="*/ 26 w 85"/>
                  <a:gd name="T69" fmla="*/ 3 h 84"/>
                  <a:gd name="T70" fmla="*/ 34 w 85"/>
                  <a:gd name="T71" fmla="*/ 1 h 84"/>
                  <a:gd name="T72" fmla="*/ 43 w 85"/>
                  <a:gd name="T73" fmla="*/ 0 h 84"/>
                  <a:gd name="T74" fmla="*/ 43 w 85"/>
                  <a:gd name="T75" fmla="*/ 0 h 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5" h="84">
                    <a:moveTo>
                      <a:pt x="43" y="0"/>
                    </a:moveTo>
                    <a:lnTo>
                      <a:pt x="43" y="0"/>
                    </a:lnTo>
                    <a:lnTo>
                      <a:pt x="51" y="1"/>
                    </a:lnTo>
                    <a:lnTo>
                      <a:pt x="59" y="3"/>
                    </a:lnTo>
                    <a:lnTo>
                      <a:pt x="66" y="7"/>
                    </a:lnTo>
                    <a:lnTo>
                      <a:pt x="73" y="12"/>
                    </a:lnTo>
                    <a:lnTo>
                      <a:pt x="78" y="18"/>
                    </a:lnTo>
                    <a:lnTo>
                      <a:pt x="82" y="25"/>
                    </a:lnTo>
                    <a:lnTo>
                      <a:pt x="84" y="33"/>
                    </a:lnTo>
                    <a:lnTo>
                      <a:pt x="85" y="42"/>
                    </a:lnTo>
                    <a:lnTo>
                      <a:pt x="84" y="51"/>
                    </a:lnTo>
                    <a:lnTo>
                      <a:pt x="82" y="58"/>
                    </a:lnTo>
                    <a:lnTo>
                      <a:pt x="78" y="65"/>
                    </a:lnTo>
                    <a:lnTo>
                      <a:pt x="73" y="72"/>
                    </a:lnTo>
                    <a:lnTo>
                      <a:pt x="66" y="77"/>
                    </a:lnTo>
                    <a:lnTo>
                      <a:pt x="59" y="80"/>
                    </a:lnTo>
                    <a:lnTo>
                      <a:pt x="51" y="83"/>
                    </a:lnTo>
                    <a:lnTo>
                      <a:pt x="43" y="84"/>
                    </a:lnTo>
                    <a:lnTo>
                      <a:pt x="34" y="83"/>
                    </a:lnTo>
                    <a:lnTo>
                      <a:pt x="26" y="80"/>
                    </a:lnTo>
                    <a:lnTo>
                      <a:pt x="19" y="77"/>
                    </a:lnTo>
                    <a:lnTo>
                      <a:pt x="12" y="72"/>
                    </a:lnTo>
                    <a:lnTo>
                      <a:pt x="7" y="65"/>
                    </a:lnTo>
                    <a:lnTo>
                      <a:pt x="3" y="58"/>
                    </a:lnTo>
                    <a:lnTo>
                      <a:pt x="1" y="51"/>
                    </a:lnTo>
                    <a:lnTo>
                      <a:pt x="0" y="42"/>
                    </a:lnTo>
                    <a:lnTo>
                      <a:pt x="1" y="33"/>
                    </a:lnTo>
                    <a:lnTo>
                      <a:pt x="3" y="25"/>
                    </a:lnTo>
                    <a:lnTo>
                      <a:pt x="7" y="18"/>
                    </a:lnTo>
                    <a:lnTo>
                      <a:pt x="12" y="12"/>
                    </a:lnTo>
                    <a:lnTo>
                      <a:pt x="19" y="7"/>
                    </a:lnTo>
                    <a:lnTo>
                      <a:pt x="26" y="3"/>
                    </a:lnTo>
                    <a:lnTo>
                      <a:pt x="34" y="1"/>
                    </a:lnTo>
                    <a:lnTo>
                      <a:pt x="43" y="0"/>
                    </a:lnTo>
                    <a:close/>
                  </a:path>
                </a:pathLst>
              </a:custGeom>
              <a:solidFill>
                <a:srgbClr val="FFFFF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69" name="Freeform 316">
                <a:extLst>
                  <a:ext uri="{FF2B5EF4-FFF2-40B4-BE49-F238E27FC236}">
                    <a16:creationId xmlns:a16="http://schemas.microsoft.com/office/drawing/2014/main" id="{554B1F70-2DD5-49D4-A0A9-7DD41BFD99D5}"/>
                  </a:ext>
                </a:extLst>
              </p:cNvPr>
              <p:cNvSpPr>
                <a:spLocks/>
              </p:cNvSpPr>
              <p:nvPr/>
            </p:nvSpPr>
            <p:spPr bwMode="auto">
              <a:xfrm>
                <a:off x="3928" y="1321"/>
                <a:ext cx="83" cy="82"/>
              </a:xfrm>
              <a:custGeom>
                <a:avLst/>
                <a:gdLst>
                  <a:gd name="T0" fmla="*/ 42 w 83"/>
                  <a:gd name="T1" fmla="*/ 0 h 82"/>
                  <a:gd name="T2" fmla="*/ 42 w 83"/>
                  <a:gd name="T3" fmla="*/ 0 h 82"/>
                  <a:gd name="T4" fmla="*/ 50 w 83"/>
                  <a:gd name="T5" fmla="*/ 1 h 82"/>
                  <a:gd name="T6" fmla="*/ 58 w 83"/>
                  <a:gd name="T7" fmla="*/ 3 h 82"/>
                  <a:gd name="T8" fmla="*/ 65 w 83"/>
                  <a:gd name="T9" fmla="*/ 7 h 82"/>
                  <a:gd name="T10" fmla="*/ 71 w 83"/>
                  <a:gd name="T11" fmla="*/ 12 h 82"/>
                  <a:gd name="T12" fmla="*/ 76 w 83"/>
                  <a:gd name="T13" fmla="*/ 18 h 82"/>
                  <a:gd name="T14" fmla="*/ 80 w 83"/>
                  <a:gd name="T15" fmla="*/ 25 h 82"/>
                  <a:gd name="T16" fmla="*/ 82 w 83"/>
                  <a:gd name="T17" fmla="*/ 32 h 82"/>
                  <a:gd name="T18" fmla="*/ 83 w 83"/>
                  <a:gd name="T19" fmla="*/ 41 h 82"/>
                  <a:gd name="T20" fmla="*/ 83 w 83"/>
                  <a:gd name="T21" fmla="*/ 41 h 82"/>
                  <a:gd name="T22" fmla="*/ 82 w 83"/>
                  <a:gd name="T23" fmla="*/ 50 h 82"/>
                  <a:gd name="T24" fmla="*/ 80 w 83"/>
                  <a:gd name="T25" fmla="*/ 57 h 82"/>
                  <a:gd name="T26" fmla="*/ 76 w 83"/>
                  <a:gd name="T27" fmla="*/ 64 h 82"/>
                  <a:gd name="T28" fmla="*/ 71 w 83"/>
                  <a:gd name="T29" fmla="*/ 70 h 82"/>
                  <a:gd name="T30" fmla="*/ 65 w 83"/>
                  <a:gd name="T31" fmla="*/ 75 h 82"/>
                  <a:gd name="T32" fmla="*/ 58 w 83"/>
                  <a:gd name="T33" fmla="*/ 79 h 82"/>
                  <a:gd name="T34" fmla="*/ 50 w 83"/>
                  <a:gd name="T35" fmla="*/ 81 h 82"/>
                  <a:gd name="T36" fmla="*/ 42 w 83"/>
                  <a:gd name="T37" fmla="*/ 82 h 82"/>
                  <a:gd name="T38" fmla="*/ 42 w 83"/>
                  <a:gd name="T39" fmla="*/ 82 h 82"/>
                  <a:gd name="T40" fmla="*/ 33 w 83"/>
                  <a:gd name="T41" fmla="*/ 81 h 82"/>
                  <a:gd name="T42" fmla="*/ 25 w 83"/>
                  <a:gd name="T43" fmla="*/ 79 h 82"/>
                  <a:gd name="T44" fmla="*/ 18 w 83"/>
                  <a:gd name="T45" fmla="*/ 75 h 82"/>
                  <a:gd name="T46" fmla="*/ 12 w 83"/>
                  <a:gd name="T47" fmla="*/ 70 h 82"/>
                  <a:gd name="T48" fmla="*/ 7 w 83"/>
                  <a:gd name="T49" fmla="*/ 64 h 82"/>
                  <a:gd name="T50" fmla="*/ 3 w 83"/>
                  <a:gd name="T51" fmla="*/ 57 h 82"/>
                  <a:gd name="T52" fmla="*/ 1 w 83"/>
                  <a:gd name="T53" fmla="*/ 50 h 82"/>
                  <a:gd name="T54" fmla="*/ 0 w 83"/>
                  <a:gd name="T55" fmla="*/ 41 h 82"/>
                  <a:gd name="T56" fmla="*/ 0 w 83"/>
                  <a:gd name="T57" fmla="*/ 41 h 82"/>
                  <a:gd name="T58" fmla="*/ 1 w 83"/>
                  <a:gd name="T59" fmla="*/ 32 h 82"/>
                  <a:gd name="T60" fmla="*/ 3 w 83"/>
                  <a:gd name="T61" fmla="*/ 25 h 82"/>
                  <a:gd name="T62" fmla="*/ 7 w 83"/>
                  <a:gd name="T63" fmla="*/ 18 h 82"/>
                  <a:gd name="T64" fmla="*/ 12 w 83"/>
                  <a:gd name="T65" fmla="*/ 12 h 82"/>
                  <a:gd name="T66" fmla="*/ 18 w 83"/>
                  <a:gd name="T67" fmla="*/ 7 h 82"/>
                  <a:gd name="T68" fmla="*/ 25 w 83"/>
                  <a:gd name="T69" fmla="*/ 3 h 82"/>
                  <a:gd name="T70" fmla="*/ 33 w 83"/>
                  <a:gd name="T71" fmla="*/ 1 h 82"/>
                  <a:gd name="T72" fmla="*/ 42 w 83"/>
                  <a:gd name="T73" fmla="*/ 0 h 82"/>
                  <a:gd name="T74" fmla="*/ 42 w 83"/>
                  <a:gd name="T75" fmla="*/ 0 h 8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3" h="82">
                    <a:moveTo>
                      <a:pt x="42" y="0"/>
                    </a:moveTo>
                    <a:lnTo>
                      <a:pt x="42" y="0"/>
                    </a:lnTo>
                    <a:lnTo>
                      <a:pt x="50" y="1"/>
                    </a:lnTo>
                    <a:lnTo>
                      <a:pt x="58" y="3"/>
                    </a:lnTo>
                    <a:lnTo>
                      <a:pt x="65" y="7"/>
                    </a:lnTo>
                    <a:lnTo>
                      <a:pt x="71" y="12"/>
                    </a:lnTo>
                    <a:lnTo>
                      <a:pt x="76" y="18"/>
                    </a:lnTo>
                    <a:lnTo>
                      <a:pt x="80" y="25"/>
                    </a:lnTo>
                    <a:lnTo>
                      <a:pt x="82" y="32"/>
                    </a:lnTo>
                    <a:lnTo>
                      <a:pt x="83" y="41"/>
                    </a:lnTo>
                    <a:lnTo>
                      <a:pt x="82" y="50"/>
                    </a:lnTo>
                    <a:lnTo>
                      <a:pt x="80" y="57"/>
                    </a:lnTo>
                    <a:lnTo>
                      <a:pt x="76" y="64"/>
                    </a:lnTo>
                    <a:lnTo>
                      <a:pt x="71" y="70"/>
                    </a:lnTo>
                    <a:lnTo>
                      <a:pt x="65" y="75"/>
                    </a:lnTo>
                    <a:lnTo>
                      <a:pt x="58" y="79"/>
                    </a:lnTo>
                    <a:lnTo>
                      <a:pt x="50" y="81"/>
                    </a:lnTo>
                    <a:lnTo>
                      <a:pt x="42" y="82"/>
                    </a:lnTo>
                    <a:lnTo>
                      <a:pt x="33" y="81"/>
                    </a:lnTo>
                    <a:lnTo>
                      <a:pt x="25" y="79"/>
                    </a:lnTo>
                    <a:lnTo>
                      <a:pt x="18" y="75"/>
                    </a:lnTo>
                    <a:lnTo>
                      <a:pt x="12" y="70"/>
                    </a:lnTo>
                    <a:lnTo>
                      <a:pt x="7" y="64"/>
                    </a:lnTo>
                    <a:lnTo>
                      <a:pt x="3" y="57"/>
                    </a:lnTo>
                    <a:lnTo>
                      <a:pt x="1" y="50"/>
                    </a:lnTo>
                    <a:lnTo>
                      <a:pt x="0" y="41"/>
                    </a:lnTo>
                    <a:lnTo>
                      <a:pt x="1" y="32"/>
                    </a:lnTo>
                    <a:lnTo>
                      <a:pt x="3" y="25"/>
                    </a:lnTo>
                    <a:lnTo>
                      <a:pt x="7" y="18"/>
                    </a:lnTo>
                    <a:lnTo>
                      <a:pt x="12" y="12"/>
                    </a:lnTo>
                    <a:lnTo>
                      <a:pt x="18" y="7"/>
                    </a:lnTo>
                    <a:lnTo>
                      <a:pt x="25" y="3"/>
                    </a:lnTo>
                    <a:lnTo>
                      <a:pt x="33" y="1"/>
                    </a:lnTo>
                    <a:lnTo>
                      <a:pt x="42" y="0"/>
                    </a:lnTo>
                    <a:close/>
                  </a:path>
                </a:pathLst>
              </a:custGeom>
              <a:solidFill>
                <a:srgbClr val="FFFFF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0" name="Freeform 317">
                <a:extLst>
                  <a:ext uri="{FF2B5EF4-FFF2-40B4-BE49-F238E27FC236}">
                    <a16:creationId xmlns:a16="http://schemas.microsoft.com/office/drawing/2014/main" id="{3833A6AE-A3F5-42A7-A14B-E85A3FEFE870}"/>
                  </a:ext>
                </a:extLst>
              </p:cNvPr>
              <p:cNvSpPr>
                <a:spLocks/>
              </p:cNvSpPr>
              <p:nvPr/>
            </p:nvSpPr>
            <p:spPr bwMode="auto">
              <a:xfrm>
                <a:off x="3929" y="1322"/>
                <a:ext cx="81" cy="80"/>
              </a:xfrm>
              <a:custGeom>
                <a:avLst/>
                <a:gdLst>
                  <a:gd name="T0" fmla="*/ 41 w 81"/>
                  <a:gd name="T1" fmla="*/ 0 h 80"/>
                  <a:gd name="T2" fmla="*/ 41 w 81"/>
                  <a:gd name="T3" fmla="*/ 0 h 80"/>
                  <a:gd name="T4" fmla="*/ 49 w 81"/>
                  <a:gd name="T5" fmla="*/ 1 h 80"/>
                  <a:gd name="T6" fmla="*/ 57 w 81"/>
                  <a:gd name="T7" fmla="*/ 3 h 80"/>
                  <a:gd name="T8" fmla="*/ 63 w 81"/>
                  <a:gd name="T9" fmla="*/ 7 h 80"/>
                  <a:gd name="T10" fmla="*/ 69 w 81"/>
                  <a:gd name="T11" fmla="*/ 12 h 80"/>
                  <a:gd name="T12" fmla="*/ 74 w 81"/>
                  <a:gd name="T13" fmla="*/ 17 h 80"/>
                  <a:gd name="T14" fmla="*/ 78 w 81"/>
                  <a:gd name="T15" fmla="*/ 24 h 80"/>
                  <a:gd name="T16" fmla="*/ 80 w 81"/>
                  <a:gd name="T17" fmla="*/ 31 h 80"/>
                  <a:gd name="T18" fmla="*/ 81 w 81"/>
                  <a:gd name="T19" fmla="*/ 40 h 80"/>
                  <a:gd name="T20" fmla="*/ 81 w 81"/>
                  <a:gd name="T21" fmla="*/ 40 h 80"/>
                  <a:gd name="T22" fmla="*/ 80 w 81"/>
                  <a:gd name="T23" fmla="*/ 48 h 80"/>
                  <a:gd name="T24" fmla="*/ 78 w 81"/>
                  <a:gd name="T25" fmla="*/ 56 h 80"/>
                  <a:gd name="T26" fmla="*/ 74 w 81"/>
                  <a:gd name="T27" fmla="*/ 62 h 80"/>
                  <a:gd name="T28" fmla="*/ 69 w 81"/>
                  <a:gd name="T29" fmla="*/ 68 h 80"/>
                  <a:gd name="T30" fmla="*/ 63 w 81"/>
                  <a:gd name="T31" fmla="*/ 73 h 80"/>
                  <a:gd name="T32" fmla="*/ 57 w 81"/>
                  <a:gd name="T33" fmla="*/ 77 h 80"/>
                  <a:gd name="T34" fmla="*/ 49 w 81"/>
                  <a:gd name="T35" fmla="*/ 79 h 80"/>
                  <a:gd name="T36" fmla="*/ 41 w 81"/>
                  <a:gd name="T37" fmla="*/ 80 h 80"/>
                  <a:gd name="T38" fmla="*/ 41 w 81"/>
                  <a:gd name="T39" fmla="*/ 80 h 80"/>
                  <a:gd name="T40" fmla="*/ 32 w 81"/>
                  <a:gd name="T41" fmla="*/ 79 h 80"/>
                  <a:gd name="T42" fmla="*/ 25 w 81"/>
                  <a:gd name="T43" fmla="*/ 77 h 80"/>
                  <a:gd name="T44" fmla="*/ 18 w 81"/>
                  <a:gd name="T45" fmla="*/ 73 h 80"/>
                  <a:gd name="T46" fmla="*/ 12 w 81"/>
                  <a:gd name="T47" fmla="*/ 68 h 80"/>
                  <a:gd name="T48" fmla="*/ 7 w 81"/>
                  <a:gd name="T49" fmla="*/ 62 h 80"/>
                  <a:gd name="T50" fmla="*/ 3 w 81"/>
                  <a:gd name="T51" fmla="*/ 56 h 80"/>
                  <a:gd name="T52" fmla="*/ 1 w 81"/>
                  <a:gd name="T53" fmla="*/ 48 h 80"/>
                  <a:gd name="T54" fmla="*/ 0 w 81"/>
                  <a:gd name="T55" fmla="*/ 40 h 80"/>
                  <a:gd name="T56" fmla="*/ 0 w 81"/>
                  <a:gd name="T57" fmla="*/ 40 h 80"/>
                  <a:gd name="T58" fmla="*/ 1 w 81"/>
                  <a:gd name="T59" fmla="*/ 31 h 80"/>
                  <a:gd name="T60" fmla="*/ 3 w 81"/>
                  <a:gd name="T61" fmla="*/ 24 h 80"/>
                  <a:gd name="T62" fmla="*/ 7 w 81"/>
                  <a:gd name="T63" fmla="*/ 17 h 80"/>
                  <a:gd name="T64" fmla="*/ 12 w 81"/>
                  <a:gd name="T65" fmla="*/ 12 h 80"/>
                  <a:gd name="T66" fmla="*/ 18 w 81"/>
                  <a:gd name="T67" fmla="*/ 7 h 80"/>
                  <a:gd name="T68" fmla="*/ 25 w 81"/>
                  <a:gd name="T69" fmla="*/ 3 h 80"/>
                  <a:gd name="T70" fmla="*/ 32 w 81"/>
                  <a:gd name="T71" fmla="*/ 1 h 80"/>
                  <a:gd name="T72" fmla="*/ 41 w 81"/>
                  <a:gd name="T73" fmla="*/ 0 h 80"/>
                  <a:gd name="T74" fmla="*/ 41 w 81"/>
                  <a:gd name="T75" fmla="*/ 0 h 8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81" h="80">
                    <a:moveTo>
                      <a:pt x="41" y="0"/>
                    </a:moveTo>
                    <a:lnTo>
                      <a:pt x="41" y="0"/>
                    </a:lnTo>
                    <a:lnTo>
                      <a:pt x="49" y="1"/>
                    </a:lnTo>
                    <a:lnTo>
                      <a:pt x="57" y="3"/>
                    </a:lnTo>
                    <a:lnTo>
                      <a:pt x="63" y="7"/>
                    </a:lnTo>
                    <a:lnTo>
                      <a:pt x="69" y="12"/>
                    </a:lnTo>
                    <a:lnTo>
                      <a:pt x="74" y="17"/>
                    </a:lnTo>
                    <a:lnTo>
                      <a:pt x="78" y="24"/>
                    </a:lnTo>
                    <a:lnTo>
                      <a:pt x="80" y="31"/>
                    </a:lnTo>
                    <a:lnTo>
                      <a:pt x="81" y="40"/>
                    </a:lnTo>
                    <a:lnTo>
                      <a:pt x="80" y="48"/>
                    </a:lnTo>
                    <a:lnTo>
                      <a:pt x="78" y="56"/>
                    </a:lnTo>
                    <a:lnTo>
                      <a:pt x="74" y="62"/>
                    </a:lnTo>
                    <a:lnTo>
                      <a:pt x="69" y="68"/>
                    </a:lnTo>
                    <a:lnTo>
                      <a:pt x="63" y="73"/>
                    </a:lnTo>
                    <a:lnTo>
                      <a:pt x="57" y="77"/>
                    </a:lnTo>
                    <a:lnTo>
                      <a:pt x="49" y="79"/>
                    </a:lnTo>
                    <a:lnTo>
                      <a:pt x="41" y="80"/>
                    </a:lnTo>
                    <a:lnTo>
                      <a:pt x="32" y="79"/>
                    </a:lnTo>
                    <a:lnTo>
                      <a:pt x="25" y="77"/>
                    </a:lnTo>
                    <a:lnTo>
                      <a:pt x="18" y="73"/>
                    </a:lnTo>
                    <a:lnTo>
                      <a:pt x="12" y="68"/>
                    </a:lnTo>
                    <a:lnTo>
                      <a:pt x="7" y="62"/>
                    </a:lnTo>
                    <a:lnTo>
                      <a:pt x="3" y="56"/>
                    </a:lnTo>
                    <a:lnTo>
                      <a:pt x="1" y="48"/>
                    </a:lnTo>
                    <a:lnTo>
                      <a:pt x="0" y="40"/>
                    </a:lnTo>
                    <a:lnTo>
                      <a:pt x="1" y="31"/>
                    </a:lnTo>
                    <a:lnTo>
                      <a:pt x="3" y="24"/>
                    </a:lnTo>
                    <a:lnTo>
                      <a:pt x="7" y="17"/>
                    </a:lnTo>
                    <a:lnTo>
                      <a:pt x="12" y="12"/>
                    </a:lnTo>
                    <a:lnTo>
                      <a:pt x="18" y="7"/>
                    </a:lnTo>
                    <a:lnTo>
                      <a:pt x="25" y="3"/>
                    </a:lnTo>
                    <a:lnTo>
                      <a:pt x="32" y="1"/>
                    </a:lnTo>
                    <a:lnTo>
                      <a:pt x="41" y="0"/>
                    </a:lnTo>
                    <a:close/>
                  </a:path>
                </a:pathLst>
              </a:custGeom>
              <a:solidFill>
                <a:srgbClr val="FFFF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1" name="Freeform 318">
                <a:extLst>
                  <a:ext uri="{FF2B5EF4-FFF2-40B4-BE49-F238E27FC236}">
                    <a16:creationId xmlns:a16="http://schemas.microsoft.com/office/drawing/2014/main" id="{CC0E8F75-4786-406F-8C87-87069F1A7610}"/>
                  </a:ext>
                </a:extLst>
              </p:cNvPr>
              <p:cNvSpPr>
                <a:spLocks/>
              </p:cNvSpPr>
              <p:nvPr/>
            </p:nvSpPr>
            <p:spPr bwMode="auto">
              <a:xfrm>
                <a:off x="3930" y="1323"/>
                <a:ext cx="79" cy="78"/>
              </a:xfrm>
              <a:custGeom>
                <a:avLst/>
                <a:gdLst>
                  <a:gd name="T0" fmla="*/ 40 w 79"/>
                  <a:gd name="T1" fmla="*/ 0 h 78"/>
                  <a:gd name="T2" fmla="*/ 40 w 79"/>
                  <a:gd name="T3" fmla="*/ 0 h 78"/>
                  <a:gd name="T4" fmla="*/ 48 w 79"/>
                  <a:gd name="T5" fmla="*/ 1 h 78"/>
                  <a:gd name="T6" fmla="*/ 55 w 79"/>
                  <a:gd name="T7" fmla="*/ 3 h 78"/>
                  <a:gd name="T8" fmla="*/ 62 w 79"/>
                  <a:gd name="T9" fmla="*/ 7 h 78"/>
                  <a:gd name="T10" fmla="*/ 68 w 79"/>
                  <a:gd name="T11" fmla="*/ 11 h 78"/>
                  <a:gd name="T12" fmla="*/ 72 w 79"/>
                  <a:gd name="T13" fmla="*/ 17 h 78"/>
                  <a:gd name="T14" fmla="*/ 76 w 79"/>
                  <a:gd name="T15" fmla="*/ 23 h 78"/>
                  <a:gd name="T16" fmla="*/ 78 w 79"/>
                  <a:gd name="T17" fmla="*/ 31 h 78"/>
                  <a:gd name="T18" fmla="*/ 79 w 79"/>
                  <a:gd name="T19" fmla="*/ 39 h 78"/>
                  <a:gd name="T20" fmla="*/ 79 w 79"/>
                  <a:gd name="T21" fmla="*/ 39 h 78"/>
                  <a:gd name="T22" fmla="*/ 78 w 79"/>
                  <a:gd name="T23" fmla="*/ 47 h 78"/>
                  <a:gd name="T24" fmla="*/ 76 w 79"/>
                  <a:gd name="T25" fmla="*/ 54 h 78"/>
                  <a:gd name="T26" fmla="*/ 72 w 79"/>
                  <a:gd name="T27" fmla="*/ 61 h 78"/>
                  <a:gd name="T28" fmla="*/ 68 w 79"/>
                  <a:gd name="T29" fmla="*/ 66 h 78"/>
                  <a:gd name="T30" fmla="*/ 62 w 79"/>
                  <a:gd name="T31" fmla="*/ 71 h 78"/>
                  <a:gd name="T32" fmla="*/ 55 w 79"/>
                  <a:gd name="T33" fmla="*/ 75 h 78"/>
                  <a:gd name="T34" fmla="*/ 48 w 79"/>
                  <a:gd name="T35" fmla="*/ 77 h 78"/>
                  <a:gd name="T36" fmla="*/ 40 w 79"/>
                  <a:gd name="T37" fmla="*/ 78 h 78"/>
                  <a:gd name="T38" fmla="*/ 40 w 79"/>
                  <a:gd name="T39" fmla="*/ 78 h 78"/>
                  <a:gd name="T40" fmla="*/ 31 w 79"/>
                  <a:gd name="T41" fmla="*/ 77 h 78"/>
                  <a:gd name="T42" fmla="*/ 24 w 79"/>
                  <a:gd name="T43" fmla="*/ 75 h 78"/>
                  <a:gd name="T44" fmla="*/ 17 w 79"/>
                  <a:gd name="T45" fmla="*/ 71 h 78"/>
                  <a:gd name="T46" fmla="*/ 12 w 79"/>
                  <a:gd name="T47" fmla="*/ 66 h 78"/>
                  <a:gd name="T48" fmla="*/ 7 w 79"/>
                  <a:gd name="T49" fmla="*/ 61 h 78"/>
                  <a:gd name="T50" fmla="*/ 3 w 79"/>
                  <a:gd name="T51" fmla="*/ 54 h 78"/>
                  <a:gd name="T52" fmla="*/ 1 w 79"/>
                  <a:gd name="T53" fmla="*/ 47 h 78"/>
                  <a:gd name="T54" fmla="*/ 0 w 79"/>
                  <a:gd name="T55" fmla="*/ 39 h 78"/>
                  <a:gd name="T56" fmla="*/ 0 w 79"/>
                  <a:gd name="T57" fmla="*/ 39 h 78"/>
                  <a:gd name="T58" fmla="*/ 1 w 79"/>
                  <a:gd name="T59" fmla="*/ 31 h 78"/>
                  <a:gd name="T60" fmla="*/ 3 w 79"/>
                  <a:gd name="T61" fmla="*/ 23 h 78"/>
                  <a:gd name="T62" fmla="*/ 7 w 79"/>
                  <a:gd name="T63" fmla="*/ 17 h 78"/>
                  <a:gd name="T64" fmla="*/ 12 w 79"/>
                  <a:gd name="T65" fmla="*/ 11 h 78"/>
                  <a:gd name="T66" fmla="*/ 17 w 79"/>
                  <a:gd name="T67" fmla="*/ 7 h 78"/>
                  <a:gd name="T68" fmla="*/ 24 w 79"/>
                  <a:gd name="T69" fmla="*/ 3 h 78"/>
                  <a:gd name="T70" fmla="*/ 31 w 79"/>
                  <a:gd name="T71" fmla="*/ 1 h 78"/>
                  <a:gd name="T72" fmla="*/ 40 w 79"/>
                  <a:gd name="T73" fmla="*/ 0 h 78"/>
                  <a:gd name="T74" fmla="*/ 40 w 79"/>
                  <a:gd name="T75" fmla="*/ 0 h 7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9" h="78">
                    <a:moveTo>
                      <a:pt x="40" y="0"/>
                    </a:moveTo>
                    <a:lnTo>
                      <a:pt x="40" y="0"/>
                    </a:lnTo>
                    <a:lnTo>
                      <a:pt x="48" y="1"/>
                    </a:lnTo>
                    <a:lnTo>
                      <a:pt x="55" y="3"/>
                    </a:lnTo>
                    <a:lnTo>
                      <a:pt x="62" y="7"/>
                    </a:lnTo>
                    <a:lnTo>
                      <a:pt x="68" y="11"/>
                    </a:lnTo>
                    <a:lnTo>
                      <a:pt x="72" y="17"/>
                    </a:lnTo>
                    <a:lnTo>
                      <a:pt x="76" y="23"/>
                    </a:lnTo>
                    <a:lnTo>
                      <a:pt x="78" y="31"/>
                    </a:lnTo>
                    <a:lnTo>
                      <a:pt x="79" y="39"/>
                    </a:lnTo>
                    <a:lnTo>
                      <a:pt x="78" y="47"/>
                    </a:lnTo>
                    <a:lnTo>
                      <a:pt x="76" y="54"/>
                    </a:lnTo>
                    <a:lnTo>
                      <a:pt x="72" y="61"/>
                    </a:lnTo>
                    <a:lnTo>
                      <a:pt x="68" y="66"/>
                    </a:lnTo>
                    <a:lnTo>
                      <a:pt x="62" y="71"/>
                    </a:lnTo>
                    <a:lnTo>
                      <a:pt x="55" y="75"/>
                    </a:lnTo>
                    <a:lnTo>
                      <a:pt x="48" y="77"/>
                    </a:lnTo>
                    <a:lnTo>
                      <a:pt x="40" y="78"/>
                    </a:lnTo>
                    <a:lnTo>
                      <a:pt x="31" y="77"/>
                    </a:lnTo>
                    <a:lnTo>
                      <a:pt x="24" y="75"/>
                    </a:lnTo>
                    <a:lnTo>
                      <a:pt x="17" y="71"/>
                    </a:lnTo>
                    <a:lnTo>
                      <a:pt x="12" y="66"/>
                    </a:lnTo>
                    <a:lnTo>
                      <a:pt x="7" y="61"/>
                    </a:lnTo>
                    <a:lnTo>
                      <a:pt x="3" y="54"/>
                    </a:lnTo>
                    <a:lnTo>
                      <a:pt x="1" y="47"/>
                    </a:lnTo>
                    <a:lnTo>
                      <a:pt x="0" y="39"/>
                    </a:lnTo>
                    <a:lnTo>
                      <a:pt x="1" y="31"/>
                    </a:lnTo>
                    <a:lnTo>
                      <a:pt x="3" y="23"/>
                    </a:lnTo>
                    <a:lnTo>
                      <a:pt x="7" y="17"/>
                    </a:lnTo>
                    <a:lnTo>
                      <a:pt x="12" y="11"/>
                    </a:lnTo>
                    <a:lnTo>
                      <a:pt x="17" y="7"/>
                    </a:lnTo>
                    <a:lnTo>
                      <a:pt x="24" y="3"/>
                    </a:lnTo>
                    <a:lnTo>
                      <a:pt x="31" y="1"/>
                    </a:lnTo>
                    <a:lnTo>
                      <a:pt x="40" y="0"/>
                    </a:lnTo>
                    <a:close/>
                  </a:path>
                </a:pathLst>
              </a:custGeom>
              <a:solidFill>
                <a:srgbClr val="FFFF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2" name="Freeform 319">
                <a:extLst>
                  <a:ext uri="{FF2B5EF4-FFF2-40B4-BE49-F238E27FC236}">
                    <a16:creationId xmlns:a16="http://schemas.microsoft.com/office/drawing/2014/main" id="{D79710C3-EB4F-481E-B56E-CAD84F5E40DE}"/>
                  </a:ext>
                </a:extLst>
              </p:cNvPr>
              <p:cNvSpPr>
                <a:spLocks/>
              </p:cNvSpPr>
              <p:nvPr/>
            </p:nvSpPr>
            <p:spPr bwMode="auto">
              <a:xfrm>
                <a:off x="3931" y="1324"/>
                <a:ext cx="77" cy="76"/>
              </a:xfrm>
              <a:custGeom>
                <a:avLst/>
                <a:gdLst>
                  <a:gd name="T0" fmla="*/ 39 w 77"/>
                  <a:gd name="T1" fmla="*/ 0 h 76"/>
                  <a:gd name="T2" fmla="*/ 39 w 77"/>
                  <a:gd name="T3" fmla="*/ 0 h 76"/>
                  <a:gd name="T4" fmla="*/ 47 w 77"/>
                  <a:gd name="T5" fmla="*/ 1 h 76"/>
                  <a:gd name="T6" fmla="*/ 54 w 77"/>
                  <a:gd name="T7" fmla="*/ 3 h 76"/>
                  <a:gd name="T8" fmla="*/ 60 w 77"/>
                  <a:gd name="T9" fmla="*/ 6 h 76"/>
                  <a:gd name="T10" fmla="*/ 66 w 77"/>
                  <a:gd name="T11" fmla="*/ 11 h 76"/>
                  <a:gd name="T12" fmla="*/ 70 w 77"/>
                  <a:gd name="T13" fmla="*/ 17 h 76"/>
                  <a:gd name="T14" fmla="*/ 74 w 77"/>
                  <a:gd name="T15" fmla="*/ 23 h 76"/>
                  <a:gd name="T16" fmla="*/ 76 w 77"/>
                  <a:gd name="T17" fmla="*/ 30 h 76"/>
                  <a:gd name="T18" fmla="*/ 77 w 77"/>
                  <a:gd name="T19" fmla="*/ 38 h 76"/>
                  <a:gd name="T20" fmla="*/ 77 w 77"/>
                  <a:gd name="T21" fmla="*/ 38 h 76"/>
                  <a:gd name="T22" fmla="*/ 76 w 77"/>
                  <a:gd name="T23" fmla="*/ 46 h 76"/>
                  <a:gd name="T24" fmla="*/ 74 w 77"/>
                  <a:gd name="T25" fmla="*/ 53 h 76"/>
                  <a:gd name="T26" fmla="*/ 70 w 77"/>
                  <a:gd name="T27" fmla="*/ 59 h 76"/>
                  <a:gd name="T28" fmla="*/ 66 w 77"/>
                  <a:gd name="T29" fmla="*/ 65 h 76"/>
                  <a:gd name="T30" fmla="*/ 60 w 77"/>
                  <a:gd name="T31" fmla="*/ 69 h 76"/>
                  <a:gd name="T32" fmla="*/ 54 w 77"/>
                  <a:gd name="T33" fmla="*/ 73 h 76"/>
                  <a:gd name="T34" fmla="*/ 47 w 77"/>
                  <a:gd name="T35" fmla="*/ 75 h 76"/>
                  <a:gd name="T36" fmla="*/ 39 w 77"/>
                  <a:gd name="T37" fmla="*/ 76 h 76"/>
                  <a:gd name="T38" fmla="*/ 39 w 77"/>
                  <a:gd name="T39" fmla="*/ 76 h 76"/>
                  <a:gd name="T40" fmla="*/ 30 w 77"/>
                  <a:gd name="T41" fmla="*/ 75 h 76"/>
                  <a:gd name="T42" fmla="*/ 23 w 77"/>
                  <a:gd name="T43" fmla="*/ 73 h 76"/>
                  <a:gd name="T44" fmla="*/ 17 w 77"/>
                  <a:gd name="T45" fmla="*/ 69 h 76"/>
                  <a:gd name="T46" fmla="*/ 11 w 77"/>
                  <a:gd name="T47" fmla="*/ 65 h 76"/>
                  <a:gd name="T48" fmla="*/ 7 w 77"/>
                  <a:gd name="T49" fmla="*/ 59 h 76"/>
                  <a:gd name="T50" fmla="*/ 3 w 77"/>
                  <a:gd name="T51" fmla="*/ 53 h 76"/>
                  <a:gd name="T52" fmla="*/ 1 w 77"/>
                  <a:gd name="T53" fmla="*/ 46 h 76"/>
                  <a:gd name="T54" fmla="*/ 0 w 77"/>
                  <a:gd name="T55" fmla="*/ 38 h 76"/>
                  <a:gd name="T56" fmla="*/ 0 w 77"/>
                  <a:gd name="T57" fmla="*/ 38 h 76"/>
                  <a:gd name="T58" fmla="*/ 1 w 77"/>
                  <a:gd name="T59" fmla="*/ 30 h 76"/>
                  <a:gd name="T60" fmla="*/ 3 w 77"/>
                  <a:gd name="T61" fmla="*/ 23 h 76"/>
                  <a:gd name="T62" fmla="*/ 7 w 77"/>
                  <a:gd name="T63" fmla="*/ 17 h 76"/>
                  <a:gd name="T64" fmla="*/ 11 w 77"/>
                  <a:gd name="T65" fmla="*/ 11 h 76"/>
                  <a:gd name="T66" fmla="*/ 17 w 77"/>
                  <a:gd name="T67" fmla="*/ 6 h 76"/>
                  <a:gd name="T68" fmla="*/ 23 w 77"/>
                  <a:gd name="T69" fmla="*/ 3 h 76"/>
                  <a:gd name="T70" fmla="*/ 30 w 77"/>
                  <a:gd name="T71" fmla="*/ 1 h 76"/>
                  <a:gd name="T72" fmla="*/ 39 w 77"/>
                  <a:gd name="T73" fmla="*/ 0 h 76"/>
                  <a:gd name="T74" fmla="*/ 39 w 77"/>
                  <a:gd name="T75" fmla="*/ 0 h 7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7" h="76">
                    <a:moveTo>
                      <a:pt x="39" y="0"/>
                    </a:moveTo>
                    <a:lnTo>
                      <a:pt x="39" y="0"/>
                    </a:lnTo>
                    <a:lnTo>
                      <a:pt x="47" y="1"/>
                    </a:lnTo>
                    <a:lnTo>
                      <a:pt x="54" y="3"/>
                    </a:lnTo>
                    <a:lnTo>
                      <a:pt x="60" y="6"/>
                    </a:lnTo>
                    <a:lnTo>
                      <a:pt x="66" y="11"/>
                    </a:lnTo>
                    <a:lnTo>
                      <a:pt x="70" y="17"/>
                    </a:lnTo>
                    <a:lnTo>
                      <a:pt x="74" y="23"/>
                    </a:lnTo>
                    <a:lnTo>
                      <a:pt x="76" y="30"/>
                    </a:lnTo>
                    <a:lnTo>
                      <a:pt x="77" y="38"/>
                    </a:lnTo>
                    <a:lnTo>
                      <a:pt x="76" y="46"/>
                    </a:lnTo>
                    <a:lnTo>
                      <a:pt x="74" y="53"/>
                    </a:lnTo>
                    <a:lnTo>
                      <a:pt x="70" y="59"/>
                    </a:lnTo>
                    <a:lnTo>
                      <a:pt x="66" y="65"/>
                    </a:lnTo>
                    <a:lnTo>
                      <a:pt x="60" y="69"/>
                    </a:lnTo>
                    <a:lnTo>
                      <a:pt x="54" y="73"/>
                    </a:lnTo>
                    <a:lnTo>
                      <a:pt x="47" y="75"/>
                    </a:lnTo>
                    <a:lnTo>
                      <a:pt x="39" y="76"/>
                    </a:lnTo>
                    <a:lnTo>
                      <a:pt x="30" y="75"/>
                    </a:lnTo>
                    <a:lnTo>
                      <a:pt x="23" y="73"/>
                    </a:lnTo>
                    <a:lnTo>
                      <a:pt x="17" y="69"/>
                    </a:lnTo>
                    <a:lnTo>
                      <a:pt x="11" y="65"/>
                    </a:lnTo>
                    <a:lnTo>
                      <a:pt x="7" y="59"/>
                    </a:lnTo>
                    <a:lnTo>
                      <a:pt x="3" y="53"/>
                    </a:lnTo>
                    <a:lnTo>
                      <a:pt x="1" y="46"/>
                    </a:lnTo>
                    <a:lnTo>
                      <a:pt x="0" y="38"/>
                    </a:lnTo>
                    <a:lnTo>
                      <a:pt x="1" y="30"/>
                    </a:lnTo>
                    <a:lnTo>
                      <a:pt x="3" y="23"/>
                    </a:lnTo>
                    <a:lnTo>
                      <a:pt x="7" y="17"/>
                    </a:lnTo>
                    <a:lnTo>
                      <a:pt x="11" y="11"/>
                    </a:lnTo>
                    <a:lnTo>
                      <a:pt x="17" y="6"/>
                    </a:lnTo>
                    <a:lnTo>
                      <a:pt x="23" y="3"/>
                    </a:lnTo>
                    <a:lnTo>
                      <a:pt x="30" y="1"/>
                    </a:lnTo>
                    <a:lnTo>
                      <a:pt x="39" y="0"/>
                    </a:lnTo>
                    <a:close/>
                  </a:path>
                </a:pathLst>
              </a:custGeom>
              <a:solidFill>
                <a:srgbClr val="FFFF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3" name="Freeform 320">
                <a:extLst>
                  <a:ext uri="{FF2B5EF4-FFF2-40B4-BE49-F238E27FC236}">
                    <a16:creationId xmlns:a16="http://schemas.microsoft.com/office/drawing/2014/main" id="{05FA7AA4-652A-4B97-82C4-21F0EF0A0167}"/>
                  </a:ext>
                </a:extLst>
              </p:cNvPr>
              <p:cNvSpPr>
                <a:spLocks/>
              </p:cNvSpPr>
              <p:nvPr/>
            </p:nvSpPr>
            <p:spPr bwMode="auto">
              <a:xfrm>
                <a:off x="3932" y="1325"/>
                <a:ext cx="75" cy="74"/>
              </a:xfrm>
              <a:custGeom>
                <a:avLst/>
                <a:gdLst>
                  <a:gd name="T0" fmla="*/ 38 w 75"/>
                  <a:gd name="T1" fmla="*/ 0 h 74"/>
                  <a:gd name="T2" fmla="*/ 38 w 75"/>
                  <a:gd name="T3" fmla="*/ 0 h 74"/>
                  <a:gd name="T4" fmla="*/ 45 w 75"/>
                  <a:gd name="T5" fmla="*/ 1 h 74"/>
                  <a:gd name="T6" fmla="*/ 52 w 75"/>
                  <a:gd name="T7" fmla="*/ 3 h 74"/>
                  <a:gd name="T8" fmla="*/ 59 w 75"/>
                  <a:gd name="T9" fmla="*/ 6 h 74"/>
                  <a:gd name="T10" fmla="*/ 64 w 75"/>
                  <a:gd name="T11" fmla="*/ 11 h 74"/>
                  <a:gd name="T12" fmla="*/ 69 w 75"/>
                  <a:gd name="T13" fmla="*/ 16 h 74"/>
                  <a:gd name="T14" fmla="*/ 72 w 75"/>
                  <a:gd name="T15" fmla="*/ 22 h 74"/>
                  <a:gd name="T16" fmla="*/ 74 w 75"/>
                  <a:gd name="T17" fmla="*/ 29 h 74"/>
                  <a:gd name="T18" fmla="*/ 75 w 75"/>
                  <a:gd name="T19" fmla="*/ 37 h 74"/>
                  <a:gd name="T20" fmla="*/ 75 w 75"/>
                  <a:gd name="T21" fmla="*/ 37 h 74"/>
                  <a:gd name="T22" fmla="*/ 74 w 75"/>
                  <a:gd name="T23" fmla="*/ 45 h 74"/>
                  <a:gd name="T24" fmla="*/ 72 w 75"/>
                  <a:gd name="T25" fmla="*/ 52 h 74"/>
                  <a:gd name="T26" fmla="*/ 69 w 75"/>
                  <a:gd name="T27" fmla="*/ 58 h 74"/>
                  <a:gd name="T28" fmla="*/ 64 w 75"/>
                  <a:gd name="T29" fmla="*/ 63 h 74"/>
                  <a:gd name="T30" fmla="*/ 59 w 75"/>
                  <a:gd name="T31" fmla="*/ 67 h 74"/>
                  <a:gd name="T32" fmla="*/ 52 w 75"/>
                  <a:gd name="T33" fmla="*/ 71 h 74"/>
                  <a:gd name="T34" fmla="*/ 45 w 75"/>
                  <a:gd name="T35" fmla="*/ 73 h 74"/>
                  <a:gd name="T36" fmla="*/ 38 w 75"/>
                  <a:gd name="T37" fmla="*/ 74 h 74"/>
                  <a:gd name="T38" fmla="*/ 38 w 75"/>
                  <a:gd name="T39" fmla="*/ 74 h 74"/>
                  <a:gd name="T40" fmla="*/ 30 w 75"/>
                  <a:gd name="T41" fmla="*/ 73 h 74"/>
                  <a:gd name="T42" fmla="*/ 23 w 75"/>
                  <a:gd name="T43" fmla="*/ 71 h 74"/>
                  <a:gd name="T44" fmla="*/ 16 w 75"/>
                  <a:gd name="T45" fmla="*/ 67 h 74"/>
                  <a:gd name="T46" fmla="*/ 11 w 75"/>
                  <a:gd name="T47" fmla="*/ 63 h 74"/>
                  <a:gd name="T48" fmla="*/ 7 w 75"/>
                  <a:gd name="T49" fmla="*/ 58 h 74"/>
                  <a:gd name="T50" fmla="*/ 3 w 75"/>
                  <a:gd name="T51" fmla="*/ 52 h 74"/>
                  <a:gd name="T52" fmla="*/ 1 w 75"/>
                  <a:gd name="T53" fmla="*/ 45 h 74"/>
                  <a:gd name="T54" fmla="*/ 0 w 75"/>
                  <a:gd name="T55" fmla="*/ 37 h 74"/>
                  <a:gd name="T56" fmla="*/ 0 w 75"/>
                  <a:gd name="T57" fmla="*/ 37 h 74"/>
                  <a:gd name="T58" fmla="*/ 1 w 75"/>
                  <a:gd name="T59" fmla="*/ 29 h 74"/>
                  <a:gd name="T60" fmla="*/ 3 w 75"/>
                  <a:gd name="T61" fmla="*/ 22 h 74"/>
                  <a:gd name="T62" fmla="*/ 7 w 75"/>
                  <a:gd name="T63" fmla="*/ 16 h 74"/>
                  <a:gd name="T64" fmla="*/ 11 w 75"/>
                  <a:gd name="T65" fmla="*/ 11 h 74"/>
                  <a:gd name="T66" fmla="*/ 16 w 75"/>
                  <a:gd name="T67" fmla="*/ 6 h 74"/>
                  <a:gd name="T68" fmla="*/ 23 w 75"/>
                  <a:gd name="T69" fmla="*/ 3 h 74"/>
                  <a:gd name="T70" fmla="*/ 30 w 75"/>
                  <a:gd name="T71" fmla="*/ 1 h 74"/>
                  <a:gd name="T72" fmla="*/ 38 w 75"/>
                  <a:gd name="T73" fmla="*/ 0 h 74"/>
                  <a:gd name="T74" fmla="*/ 38 w 75"/>
                  <a:gd name="T75" fmla="*/ 0 h 7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5" h="74">
                    <a:moveTo>
                      <a:pt x="38" y="0"/>
                    </a:moveTo>
                    <a:lnTo>
                      <a:pt x="38" y="0"/>
                    </a:lnTo>
                    <a:lnTo>
                      <a:pt x="45" y="1"/>
                    </a:lnTo>
                    <a:lnTo>
                      <a:pt x="52" y="3"/>
                    </a:lnTo>
                    <a:lnTo>
                      <a:pt x="59" y="6"/>
                    </a:lnTo>
                    <a:lnTo>
                      <a:pt x="64" y="11"/>
                    </a:lnTo>
                    <a:lnTo>
                      <a:pt x="69" y="16"/>
                    </a:lnTo>
                    <a:lnTo>
                      <a:pt x="72" y="22"/>
                    </a:lnTo>
                    <a:lnTo>
                      <a:pt x="74" y="29"/>
                    </a:lnTo>
                    <a:lnTo>
                      <a:pt x="75" y="37"/>
                    </a:lnTo>
                    <a:lnTo>
                      <a:pt x="74" y="45"/>
                    </a:lnTo>
                    <a:lnTo>
                      <a:pt x="72" y="52"/>
                    </a:lnTo>
                    <a:lnTo>
                      <a:pt x="69" y="58"/>
                    </a:lnTo>
                    <a:lnTo>
                      <a:pt x="64" y="63"/>
                    </a:lnTo>
                    <a:lnTo>
                      <a:pt x="59" y="67"/>
                    </a:lnTo>
                    <a:lnTo>
                      <a:pt x="52" y="71"/>
                    </a:lnTo>
                    <a:lnTo>
                      <a:pt x="45" y="73"/>
                    </a:lnTo>
                    <a:lnTo>
                      <a:pt x="38" y="74"/>
                    </a:lnTo>
                    <a:lnTo>
                      <a:pt x="30" y="73"/>
                    </a:lnTo>
                    <a:lnTo>
                      <a:pt x="23" y="71"/>
                    </a:lnTo>
                    <a:lnTo>
                      <a:pt x="16" y="67"/>
                    </a:lnTo>
                    <a:lnTo>
                      <a:pt x="11" y="63"/>
                    </a:lnTo>
                    <a:lnTo>
                      <a:pt x="7" y="58"/>
                    </a:lnTo>
                    <a:lnTo>
                      <a:pt x="3" y="52"/>
                    </a:lnTo>
                    <a:lnTo>
                      <a:pt x="1" y="45"/>
                    </a:lnTo>
                    <a:lnTo>
                      <a:pt x="0" y="37"/>
                    </a:lnTo>
                    <a:lnTo>
                      <a:pt x="1" y="29"/>
                    </a:lnTo>
                    <a:lnTo>
                      <a:pt x="3" y="22"/>
                    </a:lnTo>
                    <a:lnTo>
                      <a:pt x="7" y="16"/>
                    </a:lnTo>
                    <a:lnTo>
                      <a:pt x="11" y="11"/>
                    </a:lnTo>
                    <a:lnTo>
                      <a:pt x="16" y="6"/>
                    </a:lnTo>
                    <a:lnTo>
                      <a:pt x="23" y="3"/>
                    </a:lnTo>
                    <a:lnTo>
                      <a:pt x="30" y="1"/>
                    </a:lnTo>
                    <a:lnTo>
                      <a:pt x="38" y="0"/>
                    </a:lnTo>
                    <a:close/>
                  </a:path>
                </a:pathLst>
              </a:custGeom>
              <a:solidFill>
                <a:srgbClr val="FFFF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4" name="Freeform 321">
                <a:extLst>
                  <a:ext uri="{FF2B5EF4-FFF2-40B4-BE49-F238E27FC236}">
                    <a16:creationId xmlns:a16="http://schemas.microsoft.com/office/drawing/2014/main" id="{F43A3213-4E52-490C-BA1E-F271DAC29152}"/>
                  </a:ext>
                </a:extLst>
              </p:cNvPr>
              <p:cNvSpPr>
                <a:spLocks/>
              </p:cNvSpPr>
              <p:nvPr/>
            </p:nvSpPr>
            <p:spPr bwMode="auto">
              <a:xfrm>
                <a:off x="3933" y="1326"/>
                <a:ext cx="73" cy="72"/>
              </a:xfrm>
              <a:custGeom>
                <a:avLst/>
                <a:gdLst>
                  <a:gd name="T0" fmla="*/ 37 w 73"/>
                  <a:gd name="T1" fmla="*/ 0 h 72"/>
                  <a:gd name="T2" fmla="*/ 37 w 73"/>
                  <a:gd name="T3" fmla="*/ 0 h 72"/>
                  <a:gd name="T4" fmla="*/ 44 w 73"/>
                  <a:gd name="T5" fmla="*/ 1 h 72"/>
                  <a:gd name="T6" fmla="*/ 51 w 73"/>
                  <a:gd name="T7" fmla="*/ 3 h 72"/>
                  <a:gd name="T8" fmla="*/ 57 w 73"/>
                  <a:gd name="T9" fmla="*/ 6 h 72"/>
                  <a:gd name="T10" fmla="*/ 62 w 73"/>
                  <a:gd name="T11" fmla="*/ 10 h 72"/>
                  <a:gd name="T12" fmla="*/ 67 w 73"/>
                  <a:gd name="T13" fmla="*/ 16 h 72"/>
                  <a:gd name="T14" fmla="*/ 70 w 73"/>
                  <a:gd name="T15" fmla="*/ 22 h 72"/>
                  <a:gd name="T16" fmla="*/ 72 w 73"/>
                  <a:gd name="T17" fmla="*/ 28 h 72"/>
                  <a:gd name="T18" fmla="*/ 73 w 73"/>
                  <a:gd name="T19" fmla="*/ 36 h 72"/>
                  <a:gd name="T20" fmla="*/ 73 w 73"/>
                  <a:gd name="T21" fmla="*/ 36 h 72"/>
                  <a:gd name="T22" fmla="*/ 72 w 73"/>
                  <a:gd name="T23" fmla="*/ 43 h 72"/>
                  <a:gd name="T24" fmla="*/ 70 w 73"/>
                  <a:gd name="T25" fmla="*/ 50 h 72"/>
                  <a:gd name="T26" fmla="*/ 67 w 73"/>
                  <a:gd name="T27" fmla="*/ 56 h 72"/>
                  <a:gd name="T28" fmla="*/ 62 w 73"/>
                  <a:gd name="T29" fmla="*/ 61 h 72"/>
                  <a:gd name="T30" fmla="*/ 57 w 73"/>
                  <a:gd name="T31" fmla="*/ 66 h 72"/>
                  <a:gd name="T32" fmla="*/ 51 w 73"/>
                  <a:gd name="T33" fmla="*/ 69 h 72"/>
                  <a:gd name="T34" fmla="*/ 44 w 73"/>
                  <a:gd name="T35" fmla="*/ 71 h 72"/>
                  <a:gd name="T36" fmla="*/ 37 w 73"/>
                  <a:gd name="T37" fmla="*/ 72 h 72"/>
                  <a:gd name="T38" fmla="*/ 37 w 73"/>
                  <a:gd name="T39" fmla="*/ 72 h 72"/>
                  <a:gd name="T40" fmla="*/ 29 w 73"/>
                  <a:gd name="T41" fmla="*/ 71 h 72"/>
                  <a:gd name="T42" fmla="*/ 22 w 73"/>
                  <a:gd name="T43" fmla="*/ 69 h 72"/>
                  <a:gd name="T44" fmla="*/ 16 w 73"/>
                  <a:gd name="T45" fmla="*/ 66 h 72"/>
                  <a:gd name="T46" fmla="*/ 11 w 73"/>
                  <a:gd name="T47" fmla="*/ 61 h 72"/>
                  <a:gd name="T48" fmla="*/ 6 w 73"/>
                  <a:gd name="T49" fmla="*/ 56 h 72"/>
                  <a:gd name="T50" fmla="*/ 3 w 73"/>
                  <a:gd name="T51" fmla="*/ 50 h 72"/>
                  <a:gd name="T52" fmla="*/ 1 w 73"/>
                  <a:gd name="T53" fmla="*/ 43 h 72"/>
                  <a:gd name="T54" fmla="*/ 0 w 73"/>
                  <a:gd name="T55" fmla="*/ 36 h 72"/>
                  <a:gd name="T56" fmla="*/ 0 w 73"/>
                  <a:gd name="T57" fmla="*/ 36 h 72"/>
                  <a:gd name="T58" fmla="*/ 1 w 73"/>
                  <a:gd name="T59" fmla="*/ 28 h 72"/>
                  <a:gd name="T60" fmla="*/ 3 w 73"/>
                  <a:gd name="T61" fmla="*/ 22 h 72"/>
                  <a:gd name="T62" fmla="*/ 6 w 73"/>
                  <a:gd name="T63" fmla="*/ 16 h 72"/>
                  <a:gd name="T64" fmla="*/ 11 w 73"/>
                  <a:gd name="T65" fmla="*/ 10 h 72"/>
                  <a:gd name="T66" fmla="*/ 16 w 73"/>
                  <a:gd name="T67" fmla="*/ 6 h 72"/>
                  <a:gd name="T68" fmla="*/ 22 w 73"/>
                  <a:gd name="T69" fmla="*/ 3 h 72"/>
                  <a:gd name="T70" fmla="*/ 29 w 73"/>
                  <a:gd name="T71" fmla="*/ 1 h 72"/>
                  <a:gd name="T72" fmla="*/ 37 w 73"/>
                  <a:gd name="T73" fmla="*/ 0 h 72"/>
                  <a:gd name="T74" fmla="*/ 37 w 73"/>
                  <a:gd name="T75" fmla="*/ 0 h 7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3" h="72">
                    <a:moveTo>
                      <a:pt x="37" y="0"/>
                    </a:moveTo>
                    <a:lnTo>
                      <a:pt x="37" y="0"/>
                    </a:lnTo>
                    <a:lnTo>
                      <a:pt x="44" y="1"/>
                    </a:lnTo>
                    <a:lnTo>
                      <a:pt x="51" y="3"/>
                    </a:lnTo>
                    <a:lnTo>
                      <a:pt x="57" y="6"/>
                    </a:lnTo>
                    <a:lnTo>
                      <a:pt x="62" y="10"/>
                    </a:lnTo>
                    <a:lnTo>
                      <a:pt x="67" y="16"/>
                    </a:lnTo>
                    <a:lnTo>
                      <a:pt x="70" y="22"/>
                    </a:lnTo>
                    <a:lnTo>
                      <a:pt x="72" y="28"/>
                    </a:lnTo>
                    <a:lnTo>
                      <a:pt x="73" y="36"/>
                    </a:lnTo>
                    <a:lnTo>
                      <a:pt x="72" y="43"/>
                    </a:lnTo>
                    <a:lnTo>
                      <a:pt x="70" y="50"/>
                    </a:lnTo>
                    <a:lnTo>
                      <a:pt x="67" y="56"/>
                    </a:lnTo>
                    <a:lnTo>
                      <a:pt x="62" y="61"/>
                    </a:lnTo>
                    <a:lnTo>
                      <a:pt x="57" y="66"/>
                    </a:lnTo>
                    <a:lnTo>
                      <a:pt x="51" y="69"/>
                    </a:lnTo>
                    <a:lnTo>
                      <a:pt x="44" y="71"/>
                    </a:lnTo>
                    <a:lnTo>
                      <a:pt x="37" y="72"/>
                    </a:lnTo>
                    <a:lnTo>
                      <a:pt x="29" y="71"/>
                    </a:lnTo>
                    <a:lnTo>
                      <a:pt x="22" y="69"/>
                    </a:lnTo>
                    <a:lnTo>
                      <a:pt x="16" y="66"/>
                    </a:lnTo>
                    <a:lnTo>
                      <a:pt x="11" y="61"/>
                    </a:lnTo>
                    <a:lnTo>
                      <a:pt x="6" y="56"/>
                    </a:lnTo>
                    <a:lnTo>
                      <a:pt x="3" y="50"/>
                    </a:lnTo>
                    <a:lnTo>
                      <a:pt x="1" y="43"/>
                    </a:lnTo>
                    <a:lnTo>
                      <a:pt x="0" y="36"/>
                    </a:lnTo>
                    <a:lnTo>
                      <a:pt x="1" y="28"/>
                    </a:lnTo>
                    <a:lnTo>
                      <a:pt x="3" y="22"/>
                    </a:lnTo>
                    <a:lnTo>
                      <a:pt x="6" y="16"/>
                    </a:lnTo>
                    <a:lnTo>
                      <a:pt x="11" y="10"/>
                    </a:lnTo>
                    <a:lnTo>
                      <a:pt x="16" y="6"/>
                    </a:lnTo>
                    <a:lnTo>
                      <a:pt x="22" y="3"/>
                    </a:lnTo>
                    <a:lnTo>
                      <a:pt x="29" y="1"/>
                    </a:lnTo>
                    <a:lnTo>
                      <a:pt x="37" y="0"/>
                    </a:lnTo>
                    <a:close/>
                  </a:path>
                </a:pathLst>
              </a:custGeom>
              <a:solidFill>
                <a:srgbClr val="FFFF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5" name="Freeform 322">
                <a:extLst>
                  <a:ext uri="{FF2B5EF4-FFF2-40B4-BE49-F238E27FC236}">
                    <a16:creationId xmlns:a16="http://schemas.microsoft.com/office/drawing/2014/main" id="{96556014-C52D-4144-8459-E52BED5D8E15}"/>
                  </a:ext>
                </a:extLst>
              </p:cNvPr>
              <p:cNvSpPr>
                <a:spLocks/>
              </p:cNvSpPr>
              <p:nvPr/>
            </p:nvSpPr>
            <p:spPr bwMode="auto">
              <a:xfrm>
                <a:off x="3934" y="1327"/>
                <a:ext cx="71" cy="70"/>
              </a:xfrm>
              <a:custGeom>
                <a:avLst/>
                <a:gdLst>
                  <a:gd name="T0" fmla="*/ 36 w 71"/>
                  <a:gd name="T1" fmla="*/ 0 h 70"/>
                  <a:gd name="T2" fmla="*/ 36 w 71"/>
                  <a:gd name="T3" fmla="*/ 0 h 70"/>
                  <a:gd name="T4" fmla="*/ 43 w 71"/>
                  <a:gd name="T5" fmla="*/ 1 h 70"/>
                  <a:gd name="T6" fmla="*/ 50 w 71"/>
                  <a:gd name="T7" fmla="*/ 3 h 70"/>
                  <a:gd name="T8" fmla="*/ 55 w 71"/>
                  <a:gd name="T9" fmla="*/ 6 h 70"/>
                  <a:gd name="T10" fmla="*/ 61 w 71"/>
                  <a:gd name="T11" fmla="*/ 10 h 70"/>
                  <a:gd name="T12" fmla="*/ 65 w 71"/>
                  <a:gd name="T13" fmla="*/ 15 h 70"/>
                  <a:gd name="T14" fmla="*/ 68 w 71"/>
                  <a:gd name="T15" fmla="*/ 21 h 70"/>
                  <a:gd name="T16" fmla="*/ 70 w 71"/>
                  <a:gd name="T17" fmla="*/ 27 h 70"/>
                  <a:gd name="T18" fmla="*/ 71 w 71"/>
                  <a:gd name="T19" fmla="*/ 35 h 70"/>
                  <a:gd name="T20" fmla="*/ 71 w 71"/>
                  <a:gd name="T21" fmla="*/ 35 h 70"/>
                  <a:gd name="T22" fmla="*/ 70 w 71"/>
                  <a:gd name="T23" fmla="*/ 42 h 70"/>
                  <a:gd name="T24" fmla="*/ 68 w 71"/>
                  <a:gd name="T25" fmla="*/ 49 h 70"/>
                  <a:gd name="T26" fmla="*/ 65 w 71"/>
                  <a:gd name="T27" fmla="*/ 55 h 70"/>
                  <a:gd name="T28" fmla="*/ 61 w 71"/>
                  <a:gd name="T29" fmla="*/ 60 h 70"/>
                  <a:gd name="T30" fmla="*/ 55 w 71"/>
                  <a:gd name="T31" fmla="*/ 64 h 70"/>
                  <a:gd name="T32" fmla="*/ 50 w 71"/>
                  <a:gd name="T33" fmla="*/ 67 h 70"/>
                  <a:gd name="T34" fmla="*/ 43 w 71"/>
                  <a:gd name="T35" fmla="*/ 69 h 70"/>
                  <a:gd name="T36" fmla="*/ 36 w 71"/>
                  <a:gd name="T37" fmla="*/ 70 h 70"/>
                  <a:gd name="T38" fmla="*/ 36 w 71"/>
                  <a:gd name="T39" fmla="*/ 70 h 70"/>
                  <a:gd name="T40" fmla="*/ 28 w 71"/>
                  <a:gd name="T41" fmla="*/ 69 h 70"/>
                  <a:gd name="T42" fmla="*/ 21 w 71"/>
                  <a:gd name="T43" fmla="*/ 67 h 70"/>
                  <a:gd name="T44" fmla="*/ 16 w 71"/>
                  <a:gd name="T45" fmla="*/ 64 h 70"/>
                  <a:gd name="T46" fmla="*/ 10 w 71"/>
                  <a:gd name="T47" fmla="*/ 60 h 70"/>
                  <a:gd name="T48" fmla="*/ 6 w 71"/>
                  <a:gd name="T49" fmla="*/ 55 h 70"/>
                  <a:gd name="T50" fmla="*/ 3 w 71"/>
                  <a:gd name="T51" fmla="*/ 49 h 70"/>
                  <a:gd name="T52" fmla="*/ 1 w 71"/>
                  <a:gd name="T53" fmla="*/ 42 h 70"/>
                  <a:gd name="T54" fmla="*/ 0 w 71"/>
                  <a:gd name="T55" fmla="*/ 35 h 70"/>
                  <a:gd name="T56" fmla="*/ 0 w 71"/>
                  <a:gd name="T57" fmla="*/ 35 h 70"/>
                  <a:gd name="T58" fmla="*/ 1 w 71"/>
                  <a:gd name="T59" fmla="*/ 27 h 70"/>
                  <a:gd name="T60" fmla="*/ 3 w 71"/>
                  <a:gd name="T61" fmla="*/ 21 h 70"/>
                  <a:gd name="T62" fmla="*/ 6 w 71"/>
                  <a:gd name="T63" fmla="*/ 15 h 70"/>
                  <a:gd name="T64" fmla="*/ 10 w 71"/>
                  <a:gd name="T65" fmla="*/ 10 h 70"/>
                  <a:gd name="T66" fmla="*/ 16 w 71"/>
                  <a:gd name="T67" fmla="*/ 6 h 70"/>
                  <a:gd name="T68" fmla="*/ 21 w 71"/>
                  <a:gd name="T69" fmla="*/ 3 h 70"/>
                  <a:gd name="T70" fmla="*/ 28 w 71"/>
                  <a:gd name="T71" fmla="*/ 1 h 70"/>
                  <a:gd name="T72" fmla="*/ 36 w 71"/>
                  <a:gd name="T73" fmla="*/ 0 h 70"/>
                  <a:gd name="T74" fmla="*/ 36 w 71"/>
                  <a:gd name="T75" fmla="*/ 0 h 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1" h="70">
                    <a:moveTo>
                      <a:pt x="36" y="0"/>
                    </a:moveTo>
                    <a:lnTo>
                      <a:pt x="36" y="0"/>
                    </a:lnTo>
                    <a:lnTo>
                      <a:pt x="43" y="1"/>
                    </a:lnTo>
                    <a:lnTo>
                      <a:pt x="50" y="3"/>
                    </a:lnTo>
                    <a:lnTo>
                      <a:pt x="55" y="6"/>
                    </a:lnTo>
                    <a:lnTo>
                      <a:pt x="61" y="10"/>
                    </a:lnTo>
                    <a:lnTo>
                      <a:pt x="65" y="15"/>
                    </a:lnTo>
                    <a:lnTo>
                      <a:pt x="68" y="21"/>
                    </a:lnTo>
                    <a:lnTo>
                      <a:pt x="70" y="27"/>
                    </a:lnTo>
                    <a:lnTo>
                      <a:pt x="71" y="35"/>
                    </a:lnTo>
                    <a:lnTo>
                      <a:pt x="70" y="42"/>
                    </a:lnTo>
                    <a:lnTo>
                      <a:pt x="68" y="49"/>
                    </a:lnTo>
                    <a:lnTo>
                      <a:pt x="65" y="55"/>
                    </a:lnTo>
                    <a:lnTo>
                      <a:pt x="61" y="60"/>
                    </a:lnTo>
                    <a:lnTo>
                      <a:pt x="55" y="64"/>
                    </a:lnTo>
                    <a:lnTo>
                      <a:pt x="50" y="67"/>
                    </a:lnTo>
                    <a:lnTo>
                      <a:pt x="43" y="69"/>
                    </a:lnTo>
                    <a:lnTo>
                      <a:pt x="36" y="70"/>
                    </a:lnTo>
                    <a:lnTo>
                      <a:pt x="28" y="69"/>
                    </a:lnTo>
                    <a:lnTo>
                      <a:pt x="21" y="67"/>
                    </a:lnTo>
                    <a:lnTo>
                      <a:pt x="16" y="64"/>
                    </a:lnTo>
                    <a:lnTo>
                      <a:pt x="10" y="60"/>
                    </a:lnTo>
                    <a:lnTo>
                      <a:pt x="6" y="55"/>
                    </a:lnTo>
                    <a:lnTo>
                      <a:pt x="3" y="49"/>
                    </a:lnTo>
                    <a:lnTo>
                      <a:pt x="1" y="42"/>
                    </a:lnTo>
                    <a:lnTo>
                      <a:pt x="0" y="35"/>
                    </a:lnTo>
                    <a:lnTo>
                      <a:pt x="1" y="27"/>
                    </a:lnTo>
                    <a:lnTo>
                      <a:pt x="3" y="21"/>
                    </a:lnTo>
                    <a:lnTo>
                      <a:pt x="6" y="15"/>
                    </a:lnTo>
                    <a:lnTo>
                      <a:pt x="10" y="10"/>
                    </a:lnTo>
                    <a:lnTo>
                      <a:pt x="16" y="6"/>
                    </a:lnTo>
                    <a:lnTo>
                      <a:pt x="21" y="3"/>
                    </a:lnTo>
                    <a:lnTo>
                      <a:pt x="28" y="1"/>
                    </a:lnTo>
                    <a:lnTo>
                      <a:pt x="36" y="0"/>
                    </a:lnTo>
                    <a:close/>
                  </a:path>
                </a:pathLst>
              </a:custGeom>
              <a:solidFill>
                <a:srgbClr val="FFFFD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6" name="Freeform 323">
                <a:extLst>
                  <a:ext uri="{FF2B5EF4-FFF2-40B4-BE49-F238E27FC236}">
                    <a16:creationId xmlns:a16="http://schemas.microsoft.com/office/drawing/2014/main" id="{5E0D761B-E71B-4C94-829F-AF581A11065D}"/>
                  </a:ext>
                </a:extLst>
              </p:cNvPr>
              <p:cNvSpPr>
                <a:spLocks/>
              </p:cNvSpPr>
              <p:nvPr/>
            </p:nvSpPr>
            <p:spPr bwMode="auto">
              <a:xfrm>
                <a:off x="3935" y="1328"/>
                <a:ext cx="69" cy="68"/>
              </a:xfrm>
              <a:custGeom>
                <a:avLst/>
                <a:gdLst>
                  <a:gd name="T0" fmla="*/ 35 w 69"/>
                  <a:gd name="T1" fmla="*/ 0 h 68"/>
                  <a:gd name="T2" fmla="*/ 35 w 69"/>
                  <a:gd name="T3" fmla="*/ 0 h 68"/>
                  <a:gd name="T4" fmla="*/ 42 w 69"/>
                  <a:gd name="T5" fmla="*/ 1 h 68"/>
                  <a:gd name="T6" fmla="*/ 48 w 69"/>
                  <a:gd name="T7" fmla="*/ 3 h 68"/>
                  <a:gd name="T8" fmla="*/ 54 w 69"/>
                  <a:gd name="T9" fmla="*/ 6 h 68"/>
                  <a:gd name="T10" fmla="*/ 59 w 69"/>
                  <a:gd name="T11" fmla="*/ 10 h 68"/>
                  <a:gd name="T12" fmla="*/ 63 w 69"/>
                  <a:gd name="T13" fmla="*/ 15 h 68"/>
                  <a:gd name="T14" fmla="*/ 66 w 69"/>
                  <a:gd name="T15" fmla="*/ 20 h 68"/>
                  <a:gd name="T16" fmla="*/ 68 w 69"/>
                  <a:gd name="T17" fmla="*/ 27 h 68"/>
                  <a:gd name="T18" fmla="*/ 69 w 69"/>
                  <a:gd name="T19" fmla="*/ 34 h 68"/>
                  <a:gd name="T20" fmla="*/ 69 w 69"/>
                  <a:gd name="T21" fmla="*/ 34 h 68"/>
                  <a:gd name="T22" fmla="*/ 68 w 69"/>
                  <a:gd name="T23" fmla="*/ 41 h 68"/>
                  <a:gd name="T24" fmla="*/ 66 w 69"/>
                  <a:gd name="T25" fmla="*/ 47 h 68"/>
                  <a:gd name="T26" fmla="*/ 63 w 69"/>
                  <a:gd name="T27" fmla="*/ 53 h 68"/>
                  <a:gd name="T28" fmla="*/ 59 w 69"/>
                  <a:gd name="T29" fmla="*/ 58 h 68"/>
                  <a:gd name="T30" fmla="*/ 54 w 69"/>
                  <a:gd name="T31" fmla="*/ 62 h 68"/>
                  <a:gd name="T32" fmla="*/ 48 w 69"/>
                  <a:gd name="T33" fmla="*/ 65 h 68"/>
                  <a:gd name="T34" fmla="*/ 42 w 69"/>
                  <a:gd name="T35" fmla="*/ 67 h 68"/>
                  <a:gd name="T36" fmla="*/ 35 w 69"/>
                  <a:gd name="T37" fmla="*/ 68 h 68"/>
                  <a:gd name="T38" fmla="*/ 35 w 69"/>
                  <a:gd name="T39" fmla="*/ 68 h 68"/>
                  <a:gd name="T40" fmla="*/ 27 w 69"/>
                  <a:gd name="T41" fmla="*/ 67 h 68"/>
                  <a:gd name="T42" fmla="*/ 21 w 69"/>
                  <a:gd name="T43" fmla="*/ 65 h 68"/>
                  <a:gd name="T44" fmla="*/ 15 w 69"/>
                  <a:gd name="T45" fmla="*/ 62 h 68"/>
                  <a:gd name="T46" fmla="*/ 10 w 69"/>
                  <a:gd name="T47" fmla="*/ 58 h 68"/>
                  <a:gd name="T48" fmla="*/ 6 w 69"/>
                  <a:gd name="T49" fmla="*/ 53 h 68"/>
                  <a:gd name="T50" fmla="*/ 3 w 69"/>
                  <a:gd name="T51" fmla="*/ 47 h 68"/>
                  <a:gd name="T52" fmla="*/ 1 w 69"/>
                  <a:gd name="T53" fmla="*/ 41 h 68"/>
                  <a:gd name="T54" fmla="*/ 0 w 69"/>
                  <a:gd name="T55" fmla="*/ 34 h 68"/>
                  <a:gd name="T56" fmla="*/ 0 w 69"/>
                  <a:gd name="T57" fmla="*/ 34 h 68"/>
                  <a:gd name="T58" fmla="*/ 1 w 69"/>
                  <a:gd name="T59" fmla="*/ 27 h 68"/>
                  <a:gd name="T60" fmla="*/ 3 w 69"/>
                  <a:gd name="T61" fmla="*/ 20 h 68"/>
                  <a:gd name="T62" fmla="*/ 6 w 69"/>
                  <a:gd name="T63" fmla="*/ 15 h 68"/>
                  <a:gd name="T64" fmla="*/ 10 w 69"/>
                  <a:gd name="T65" fmla="*/ 10 h 68"/>
                  <a:gd name="T66" fmla="*/ 15 w 69"/>
                  <a:gd name="T67" fmla="*/ 6 h 68"/>
                  <a:gd name="T68" fmla="*/ 21 w 69"/>
                  <a:gd name="T69" fmla="*/ 3 h 68"/>
                  <a:gd name="T70" fmla="*/ 27 w 69"/>
                  <a:gd name="T71" fmla="*/ 1 h 68"/>
                  <a:gd name="T72" fmla="*/ 35 w 69"/>
                  <a:gd name="T73" fmla="*/ 0 h 68"/>
                  <a:gd name="T74" fmla="*/ 35 w 69"/>
                  <a:gd name="T75" fmla="*/ 0 h 6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9" h="68">
                    <a:moveTo>
                      <a:pt x="35" y="0"/>
                    </a:moveTo>
                    <a:lnTo>
                      <a:pt x="35" y="0"/>
                    </a:lnTo>
                    <a:lnTo>
                      <a:pt x="42" y="1"/>
                    </a:lnTo>
                    <a:lnTo>
                      <a:pt x="48" y="3"/>
                    </a:lnTo>
                    <a:lnTo>
                      <a:pt x="54" y="6"/>
                    </a:lnTo>
                    <a:lnTo>
                      <a:pt x="59" y="10"/>
                    </a:lnTo>
                    <a:lnTo>
                      <a:pt x="63" y="15"/>
                    </a:lnTo>
                    <a:lnTo>
                      <a:pt x="66" y="20"/>
                    </a:lnTo>
                    <a:lnTo>
                      <a:pt x="68" y="27"/>
                    </a:lnTo>
                    <a:lnTo>
                      <a:pt x="69" y="34"/>
                    </a:lnTo>
                    <a:lnTo>
                      <a:pt x="68" y="41"/>
                    </a:lnTo>
                    <a:lnTo>
                      <a:pt x="66" y="47"/>
                    </a:lnTo>
                    <a:lnTo>
                      <a:pt x="63" y="53"/>
                    </a:lnTo>
                    <a:lnTo>
                      <a:pt x="59" y="58"/>
                    </a:lnTo>
                    <a:lnTo>
                      <a:pt x="54" y="62"/>
                    </a:lnTo>
                    <a:lnTo>
                      <a:pt x="48" y="65"/>
                    </a:lnTo>
                    <a:lnTo>
                      <a:pt x="42" y="67"/>
                    </a:lnTo>
                    <a:lnTo>
                      <a:pt x="35" y="68"/>
                    </a:lnTo>
                    <a:lnTo>
                      <a:pt x="27" y="67"/>
                    </a:lnTo>
                    <a:lnTo>
                      <a:pt x="21" y="65"/>
                    </a:lnTo>
                    <a:lnTo>
                      <a:pt x="15" y="62"/>
                    </a:lnTo>
                    <a:lnTo>
                      <a:pt x="10" y="58"/>
                    </a:lnTo>
                    <a:lnTo>
                      <a:pt x="6" y="53"/>
                    </a:lnTo>
                    <a:lnTo>
                      <a:pt x="3" y="47"/>
                    </a:lnTo>
                    <a:lnTo>
                      <a:pt x="1" y="41"/>
                    </a:lnTo>
                    <a:lnTo>
                      <a:pt x="0" y="34"/>
                    </a:lnTo>
                    <a:lnTo>
                      <a:pt x="1" y="27"/>
                    </a:lnTo>
                    <a:lnTo>
                      <a:pt x="3" y="20"/>
                    </a:lnTo>
                    <a:lnTo>
                      <a:pt x="6" y="15"/>
                    </a:lnTo>
                    <a:lnTo>
                      <a:pt x="10" y="10"/>
                    </a:lnTo>
                    <a:lnTo>
                      <a:pt x="15" y="6"/>
                    </a:lnTo>
                    <a:lnTo>
                      <a:pt x="21" y="3"/>
                    </a:lnTo>
                    <a:lnTo>
                      <a:pt x="27" y="1"/>
                    </a:lnTo>
                    <a:lnTo>
                      <a:pt x="35" y="0"/>
                    </a:lnTo>
                    <a:close/>
                  </a:path>
                </a:pathLst>
              </a:custGeom>
              <a:solidFill>
                <a:srgbClr val="FFFFD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7" name="Freeform 324">
                <a:extLst>
                  <a:ext uri="{FF2B5EF4-FFF2-40B4-BE49-F238E27FC236}">
                    <a16:creationId xmlns:a16="http://schemas.microsoft.com/office/drawing/2014/main" id="{332C1886-57AC-412A-B00C-DD1037CC7476}"/>
                  </a:ext>
                </a:extLst>
              </p:cNvPr>
              <p:cNvSpPr>
                <a:spLocks/>
              </p:cNvSpPr>
              <p:nvPr/>
            </p:nvSpPr>
            <p:spPr bwMode="auto">
              <a:xfrm>
                <a:off x="3936" y="1329"/>
                <a:ext cx="67" cy="66"/>
              </a:xfrm>
              <a:custGeom>
                <a:avLst/>
                <a:gdLst>
                  <a:gd name="T0" fmla="*/ 34 w 67"/>
                  <a:gd name="T1" fmla="*/ 0 h 66"/>
                  <a:gd name="T2" fmla="*/ 34 w 67"/>
                  <a:gd name="T3" fmla="*/ 0 h 66"/>
                  <a:gd name="T4" fmla="*/ 41 w 67"/>
                  <a:gd name="T5" fmla="*/ 1 h 66"/>
                  <a:gd name="T6" fmla="*/ 47 w 67"/>
                  <a:gd name="T7" fmla="*/ 3 h 66"/>
                  <a:gd name="T8" fmla="*/ 52 w 67"/>
                  <a:gd name="T9" fmla="*/ 6 h 66"/>
                  <a:gd name="T10" fmla="*/ 57 w 67"/>
                  <a:gd name="T11" fmla="*/ 10 h 66"/>
                  <a:gd name="T12" fmla="*/ 61 w 67"/>
                  <a:gd name="T13" fmla="*/ 14 h 66"/>
                  <a:gd name="T14" fmla="*/ 64 w 67"/>
                  <a:gd name="T15" fmla="*/ 20 h 66"/>
                  <a:gd name="T16" fmla="*/ 66 w 67"/>
                  <a:gd name="T17" fmla="*/ 26 h 66"/>
                  <a:gd name="T18" fmla="*/ 67 w 67"/>
                  <a:gd name="T19" fmla="*/ 33 h 66"/>
                  <a:gd name="T20" fmla="*/ 67 w 67"/>
                  <a:gd name="T21" fmla="*/ 33 h 66"/>
                  <a:gd name="T22" fmla="*/ 66 w 67"/>
                  <a:gd name="T23" fmla="*/ 40 h 66"/>
                  <a:gd name="T24" fmla="*/ 64 w 67"/>
                  <a:gd name="T25" fmla="*/ 46 h 66"/>
                  <a:gd name="T26" fmla="*/ 61 w 67"/>
                  <a:gd name="T27" fmla="*/ 51 h 66"/>
                  <a:gd name="T28" fmla="*/ 57 w 67"/>
                  <a:gd name="T29" fmla="*/ 56 h 66"/>
                  <a:gd name="T30" fmla="*/ 52 w 67"/>
                  <a:gd name="T31" fmla="*/ 60 h 66"/>
                  <a:gd name="T32" fmla="*/ 47 w 67"/>
                  <a:gd name="T33" fmla="*/ 63 h 66"/>
                  <a:gd name="T34" fmla="*/ 41 w 67"/>
                  <a:gd name="T35" fmla="*/ 65 h 66"/>
                  <a:gd name="T36" fmla="*/ 34 w 67"/>
                  <a:gd name="T37" fmla="*/ 66 h 66"/>
                  <a:gd name="T38" fmla="*/ 34 w 67"/>
                  <a:gd name="T39" fmla="*/ 66 h 66"/>
                  <a:gd name="T40" fmla="*/ 26 w 67"/>
                  <a:gd name="T41" fmla="*/ 65 h 66"/>
                  <a:gd name="T42" fmla="*/ 20 w 67"/>
                  <a:gd name="T43" fmla="*/ 63 h 66"/>
                  <a:gd name="T44" fmla="*/ 15 w 67"/>
                  <a:gd name="T45" fmla="*/ 60 h 66"/>
                  <a:gd name="T46" fmla="*/ 10 w 67"/>
                  <a:gd name="T47" fmla="*/ 56 h 66"/>
                  <a:gd name="T48" fmla="*/ 6 w 67"/>
                  <a:gd name="T49" fmla="*/ 51 h 66"/>
                  <a:gd name="T50" fmla="*/ 3 w 67"/>
                  <a:gd name="T51" fmla="*/ 46 h 66"/>
                  <a:gd name="T52" fmla="*/ 1 w 67"/>
                  <a:gd name="T53" fmla="*/ 40 h 66"/>
                  <a:gd name="T54" fmla="*/ 0 w 67"/>
                  <a:gd name="T55" fmla="*/ 33 h 66"/>
                  <a:gd name="T56" fmla="*/ 0 w 67"/>
                  <a:gd name="T57" fmla="*/ 33 h 66"/>
                  <a:gd name="T58" fmla="*/ 1 w 67"/>
                  <a:gd name="T59" fmla="*/ 26 h 66"/>
                  <a:gd name="T60" fmla="*/ 3 w 67"/>
                  <a:gd name="T61" fmla="*/ 20 h 66"/>
                  <a:gd name="T62" fmla="*/ 6 w 67"/>
                  <a:gd name="T63" fmla="*/ 14 h 66"/>
                  <a:gd name="T64" fmla="*/ 10 w 67"/>
                  <a:gd name="T65" fmla="*/ 10 h 66"/>
                  <a:gd name="T66" fmla="*/ 15 w 67"/>
                  <a:gd name="T67" fmla="*/ 6 h 66"/>
                  <a:gd name="T68" fmla="*/ 20 w 67"/>
                  <a:gd name="T69" fmla="*/ 3 h 66"/>
                  <a:gd name="T70" fmla="*/ 26 w 67"/>
                  <a:gd name="T71" fmla="*/ 1 h 66"/>
                  <a:gd name="T72" fmla="*/ 34 w 67"/>
                  <a:gd name="T73" fmla="*/ 0 h 66"/>
                  <a:gd name="T74" fmla="*/ 34 w 67"/>
                  <a:gd name="T75" fmla="*/ 0 h 6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7" h="66">
                    <a:moveTo>
                      <a:pt x="34" y="0"/>
                    </a:moveTo>
                    <a:lnTo>
                      <a:pt x="34" y="0"/>
                    </a:lnTo>
                    <a:lnTo>
                      <a:pt x="41" y="1"/>
                    </a:lnTo>
                    <a:lnTo>
                      <a:pt x="47" y="3"/>
                    </a:lnTo>
                    <a:lnTo>
                      <a:pt x="52" y="6"/>
                    </a:lnTo>
                    <a:lnTo>
                      <a:pt x="57" y="10"/>
                    </a:lnTo>
                    <a:lnTo>
                      <a:pt x="61" y="14"/>
                    </a:lnTo>
                    <a:lnTo>
                      <a:pt x="64" y="20"/>
                    </a:lnTo>
                    <a:lnTo>
                      <a:pt x="66" y="26"/>
                    </a:lnTo>
                    <a:lnTo>
                      <a:pt x="67" y="33"/>
                    </a:lnTo>
                    <a:lnTo>
                      <a:pt x="66" y="40"/>
                    </a:lnTo>
                    <a:lnTo>
                      <a:pt x="64" y="46"/>
                    </a:lnTo>
                    <a:lnTo>
                      <a:pt x="61" y="51"/>
                    </a:lnTo>
                    <a:lnTo>
                      <a:pt x="57" y="56"/>
                    </a:lnTo>
                    <a:lnTo>
                      <a:pt x="52" y="60"/>
                    </a:lnTo>
                    <a:lnTo>
                      <a:pt x="47" y="63"/>
                    </a:lnTo>
                    <a:lnTo>
                      <a:pt x="41" y="65"/>
                    </a:lnTo>
                    <a:lnTo>
                      <a:pt x="34" y="66"/>
                    </a:lnTo>
                    <a:lnTo>
                      <a:pt x="26" y="65"/>
                    </a:lnTo>
                    <a:lnTo>
                      <a:pt x="20" y="63"/>
                    </a:lnTo>
                    <a:lnTo>
                      <a:pt x="15" y="60"/>
                    </a:lnTo>
                    <a:lnTo>
                      <a:pt x="10" y="56"/>
                    </a:lnTo>
                    <a:lnTo>
                      <a:pt x="6" y="51"/>
                    </a:lnTo>
                    <a:lnTo>
                      <a:pt x="3" y="46"/>
                    </a:lnTo>
                    <a:lnTo>
                      <a:pt x="1" y="40"/>
                    </a:lnTo>
                    <a:lnTo>
                      <a:pt x="0" y="33"/>
                    </a:lnTo>
                    <a:lnTo>
                      <a:pt x="1" y="26"/>
                    </a:lnTo>
                    <a:lnTo>
                      <a:pt x="3" y="20"/>
                    </a:lnTo>
                    <a:lnTo>
                      <a:pt x="6" y="14"/>
                    </a:lnTo>
                    <a:lnTo>
                      <a:pt x="10" y="10"/>
                    </a:lnTo>
                    <a:lnTo>
                      <a:pt x="15" y="6"/>
                    </a:lnTo>
                    <a:lnTo>
                      <a:pt x="20" y="3"/>
                    </a:lnTo>
                    <a:lnTo>
                      <a:pt x="26" y="1"/>
                    </a:lnTo>
                    <a:lnTo>
                      <a:pt x="34" y="0"/>
                    </a:lnTo>
                    <a:close/>
                  </a:path>
                </a:pathLst>
              </a:custGeom>
              <a:solidFill>
                <a:srgbClr val="FFFF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8" name="Freeform 325">
                <a:extLst>
                  <a:ext uri="{FF2B5EF4-FFF2-40B4-BE49-F238E27FC236}">
                    <a16:creationId xmlns:a16="http://schemas.microsoft.com/office/drawing/2014/main" id="{F9BF3E05-C841-4CF3-8359-4D666BAB765B}"/>
                  </a:ext>
                </a:extLst>
              </p:cNvPr>
              <p:cNvSpPr>
                <a:spLocks/>
              </p:cNvSpPr>
              <p:nvPr/>
            </p:nvSpPr>
            <p:spPr bwMode="auto">
              <a:xfrm>
                <a:off x="3937" y="1330"/>
                <a:ext cx="65" cy="64"/>
              </a:xfrm>
              <a:custGeom>
                <a:avLst/>
                <a:gdLst>
                  <a:gd name="T0" fmla="*/ 33 w 65"/>
                  <a:gd name="T1" fmla="*/ 0 h 64"/>
                  <a:gd name="T2" fmla="*/ 33 w 65"/>
                  <a:gd name="T3" fmla="*/ 0 h 64"/>
                  <a:gd name="T4" fmla="*/ 39 w 65"/>
                  <a:gd name="T5" fmla="*/ 1 h 64"/>
                  <a:gd name="T6" fmla="*/ 45 w 65"/>
                  <a:gd name="T7" fmla="*/ 3 h 64"/>
                  <a:gd name="T8" fmla="*/ 51 w 65"/>
                  <a:gd name="T9" fmla="*/ 5 h 64"/>
                  <a:gd name="T10" fmla="*/ 55 w 65"/>
                  <a:gd name="T11" fmla="*/ 9 h 64"/>
                  <a:gd name="T12" fmla="*/ 59 w 65"/>
                  <a:gd name="T13" fmla="*/ 14 h 64"/>
                  <a:gd name="T14" fmla="*/ 62 w 65"/>
                  <a:gd name="T15" fmla="*/ 19 h 64"/>
                  <a:gd name="T16" fmla="*/ 64 w 65"/>
                  <a:gd name="T17" fmla="*/ 25 h 64"/>
                  <a:gd name="T18" fmla="*/ 65 w 65"/>
                  <a:gd name="T19" fmla="*/ 32 h 64"/>
                  <a:gd name="T20" fmla="*/ 65 w 65"/>
                  <a:gd name="T21" fmla="*/ 32 h 64"/>
                  <a:gd name="T22" fmla="*/ 64 w 65"/>
                  <a:gd name="T23" fmla="*/ 39 h 64"/>
                  <a:gd name="T24" fmla="*/ 62 w 65"/>
                  <a:gd name="T25" fmla="*/ 45 h 64"/>
                  <a:gd name="T26" fmla="*/ 59 w 65"/>
                  <a:gd name="T27" fmla="*/ 50 h 64"/>
                  <a:gd name="T28" fmla="*/ 55 w 65"/>
                  <a:gd name="T29" fmla="*/ 55 h 64"/>
                  <a:gd name="T30" fmla="*/ 51 w 65"/>
                  <a:gd name="T31" fmla="*/ 58 h 64"/>
                  <a:gd name="T32" fmla="*/ 45 w 65"/>
                  <a:gd name="T33" fmla="*/ 61 h 64"/>
                  <a:gd name="T34" fmla="*/ 39 w 65"/>
                  <a:gd name="T35" fmla="*/ 63 h 64"/>
                  <a:gd name="T36" fmla="*/ 33 w 65"/>
                  <a:gd name="T37" fmla="*/ 64 h 64"/>
                  <a:gd name="T38" fmla="*/ 33 w 65"/>
                  <a:gd name="T39" fmla="*/ 64 h 64"/>
                  <a:gd name="T40" fmla="*/ 27 w 65"/>
                  <a:gd name="T41" fmla="*/ 63 h 64"/>
                  <a:gd name="T42" fmla="*/ 20 w 65"/>
                  <a:gd name="T43" fmla="*/ 61 h 64"/>
                  <a:gd name="T44" fmla="*/ 14 w 65"/>
                  <a:gd name="T45" fmla="*/ 58 h 64"/>
                  <a:gd name="T46" fmla="*/ 10 w 65"/>
                  <a:gd name="T47" fmla="*/ 55 h 64"/>
                  <a:gd name="T48" fmla="*/ 6 w 65"/>
                  <a:gd name="T49" fmla="*/ 50 h 64"/>
                  <a:gd name="T50" fmla="*/ 3 w 65"/>
                  <a:gd name="T51" fmla="*/ 45 h 64"/>
                  <a:gd name="T52" fmla="*/ 1 w 65"/>
                  <a:gd name="T53" fmla="*/ 39 h 64"/>
                  <a:gd name="T54" fmla="*/ 0 w 65"/>
                  <a:gd name="T55" fmla="*/ 32 h 64"/>
                  <a:gd name="T56" fmla="*/ 0 w 65"/>
                  <a:gd name="T57" fmla="*/ 32 h 64"/>
                  <a:gd name="T58" fmla="*/ 1 w 65"/>
                  <a:gd name="T59" fmla="*/ 25 h 64"/>
                  <a:gd name="T60" fmla="*/ 3 w 65"/>
                  <a:gd name="T61" fmla="*/ 19 h 64"/>
                  <a:gd name="T62" fmla="*/ 6 w 65"/>
                  <a:gd name="T63" fmla="*/ 14 h 64"/>
                  <a:gd name="T64" fmla="*/ 10 w 65"/>
                  <a:gd name="T65" fmla="*/ 9 h 64"/>
                  <a:gd name="T66" fmla="*/ 14 w 65"/>
                  <a:gd name="T67" fmla="*/ 5 h 64"/>
                  <a:gd name="T68" fmla="*/ 20 w 65"/>
                  <a:gd name="T69" fmla="*/ 3 h 64"/>
                  <a:gd name="T70" fmla="*/ 27 w 65"/>
                  <a:gd name="T71" fmla="*/ 1 h 64"/>
                  <a:gd name="T72" fmla="*/ 33 w 65"/>
                  <a:gd name="T73" fmla="*/ 0 h 64"/>
                  <a:gd name="T74" fmla="*/ 33 w 65"/>
                  <a:gd name="T75" fmla="*/ 0 h 6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5" h="64">
                    <a:moveTo>
                      <a:pt x="33" y="0"/>
                    </a:moveTo>
                    <a:lnTo>
                      <a:pt x="33" y="0"/>
                    </a:lnTo>
                    <a:lnTo>
                      <a:pt x="39" y="1"/>
                    </a:lnTo>
                    <a:lnTo>
                      <a:pt x="45" y="3"/>
                    </a:lnTo>
                    <a:lnTo>
                      <a:pt x="51" y="5"/>
                    </a:lnTo>
                    <a:lnTo>
                      <a:pt x="55" y="9"/>
                    </a:lnTo>
                    <a:lnTo>
                      <a:pt x="59" y="14"/>
                    </a:lnTo>
                    <a:lnTo>
                      <a:pt x="62" y="19"/>
                    </a:lnTo>
                    <a:lnTo>
                      <a:pt x="64" y="25"/>
                    </a:lnTo>
                    <a:lnTo>
                      <a:pt x="65" y="32"/>
                    </a:lnTo>
                    <a:lnTo>
                      <a:pt x="64" y="39"/>
                    </a:lnTo>
                    <a:lnTo>
                      <a:pt x="62" y="45"/>
                    </a:lnTo>
                    <a:lnTo>
                      <a:pt x="59" y="50"/>
                    </a:lnTo>
                    <a:lnTo>
                      <a:pt x="55" y="55"/>
                    </a:lnTo>
                    <a:lnTo>
                      <a:pt x="51" y="58"/>
                    </a:lnTo>
                    <a:lnTo>
                      <a:pt x="45" y="61"/>
                    </a:lnTo>
                    <a:lnTo>
                      <a:pt x="39" y="63"/>
                    </a:lnTo>
                    <a:lnTo>
                      <a:pt x="33" y="64"/>
                    </a:lnTo>
                    <a:lnTo>
                      <a:pt x="27" y="63"/>
                    </a:lnTo>
                    <a:lnTo>
                      <a:pt x="20" y="61"/>
                    </a:lnTo>
                    <a:lnTo>
                      <a:pt x="14" y="58"/>
                    </a:lnTo>
                    <a:lnTo>
                      <a:pt x="10" y="55"/>
                    </a:lnTo>
                    <a:lnTo>
                      <a:pt x="6" y="50"/>
                    </a:lnTo>
                    <a:lnTo>
                      <a:pt x="3" y="45"/>
                    </a:lnTo>
                    <a:lnTo>
                      <a:pt x="1" y="39"/>
                    </a:lnTo>
                    <a:lnTo>
                      <a:pt x="0" y="32"/>
                    </a:lnTo>
                    <a:lnTo>
                      <a:pt x="1" y="25"/>
                    </a:lnTo>
                    <a:lnTo>
                      <a:pt x="3" y="19"/>
                    </a:lnTo>
                    <a:lnTo>
                      <a:pt x="6" y="14"/>
                    </a:lnTo>
                    <a:lnTo>
                      <a:pt x="10" y="9"/>
                    </a:lnTo>
                    <a:lnTo>
                      <a:pt x="14" y="5"/>
                    </a:lnTo>
                    <a:lnTo>
                      <a:pt x="20" y="3"/>
                    </a:lnTo>
                    <a:lnTo>
                      <a:pt x="27" y="1"/>
                    </a:lnTo>
                    <a:lnTo>
                      <a:pt x="33" y="0"/>
                    </a:lnTo>
                    <a:close/>
                  </a:path>
                </a:pathLst>
              </a:custGeom>
              <a:solidFill>
                <a:srgbClr val="FFFF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79" name="Freeform 326">
                <a:extLst>
                  <a:ext uri="{FF2B5EF4-FFF2-40B4-BE49-F238E27FC236}">
                    <a16:creationId xmlns:a16="http://schemas.microsoft.com/office/drawing/2014/main" id="{17EDE2D7-0AFB-4EC4-BB84-D87F16EBFC9A}"/>
                  </a:ext>
                </a:extLst>
              </p:cNvPr>
              <p:cNvSpPr>
                <a:spLocks/>
              </p:cNvSpPr>
              <p:nvPr/>
            </p:nvSpPr>
            <p:spPr bwMode="auto">
              <a:xfrm>
                <a:off x="3938" y="1331"/>
                <a:ext cx="63" cy="62"/>
              </a:xfrm>
              <a:custGeom>
                <a:avLst/>
                <a:gdLst>
                  <a:gd name="T0" fmla="*/ 63 w 63"/>
                  <a:gd name="T1" fmla="*/ 31 h 62"/>
                  <a:gd name="T2" fmla="*/ 63 w 63"/>
                  <a:gd name="T3" fmla="*/ 31 h 62"/>
                  <a:gd name="T4" fmla="*/ 62 w 63"/>
                  <a:gd name="T5" fmla="*/ 37 h 62"/>
                  <a:gd name="T6" fmla="*/ 60 w 63"/>
                  <a:gd name="T7" fmla="*/ 43 h 62"/>
                  <a:gd name="T8" fmla="*/ 58 w 63"/>
                  <a:gd name="T9" fmla="*/ 48 h 62"/>
                  <a:gd name="T10" fmla="*/ 54 w 63"/>
                  <a:gd name="T11" fmla="*/ 53 h 62"/>
                  <a:gd name="T12" fmla="*/ 49 w 63"/>
                  <a:gd name="T13" fmla="*/ 57 h 62"/>
                  <a:gd name="T14" fmla="*/ 44 w 63"/>
                  <a:gd name="T15" fmla="*/ 59 h 62"/>
                  <a:gd name="T16" fmla="*/ 38 w 63"/>
                  <a:gd name="T17" fmla="*/ 61 h 62"/>
                  <a:gd name="T18" fmla="*/ 32 w 63"/>
                  <a:gd name="T19" fmla="*/ 62 h 62"/>
                  <a:gd name="T20" fmla="*/ 32 w 63"/>
                  <a:gd name="T21" fmla="*/ 62 h 62"/>
                  <a:gd name="T22" fmla="*/ 26 w 63"/>
                  <a:gd name="T23" fmla="*/ 61 h 62"/>
                  <a:gd name="T24" fmla="*/ 19 w 63"/>
                  <a:gd name="T25" fmla="*/ 59 h 62"/>
                  <a:gd name="T26" fmla="*/ 14 w 63"/>
                  <a:gd name="T27" fmla="*/ 57 h 62"/>
                  <a:gd name="T28" fmla="*/ 9 w 63"/>
                  <a:gd name="T29" fmla="*/ 53 h 62"/>
                  <a:gd name="T30" fmla="*/ 6 w 63"/>
                  <a:gd name="T31" fmla="*/ 48 h 62"/>
                  <a:gd name="T32" fmla="*/ 3 w 63"/>
                  <a:gd name="T33" fmla="*/ 43 h 62"/>
                  <a:gd name="T34" fmla="*/ 1 w 63"/>
                  <a:gd name="T35" fmla="*/ 37 h 62"/>
                  <a:gd name="T36" fmla="*/ 0 w 63"/>
                  <a:gd name="T37" fmla="*/ 31 h 62"/>
                  <a:gd name="T38" fmla="*/ 0 w 63"/>
                  <a:gd name="T39" fmla="*/ 31 h 62"/>
                  <a:gd name="T40" fmla="*/ 1 w 63"/>
                  <a:gd name="T41" fmla="*/ 24 h 62"/>
                  <a:gd name="T42" fmla="*/ 3 w 63"/>
                  <a:gd name="T43" fmla="*/ 19 h 62"/>
                  <a:gd name="T44" fmla="*/ 6 w 63"/>
                  <a:gd name="T45" fmla="*/ 13 h 62"/>
                  <a:gd name="T46" fmla="*/ 9 w 63"/>
                  <a:gd name="T47" fmla="*/ 9 h 62"/>
                  <a:gd name="T48" fmla="*/ 14 w 63"/>
                  <a:gd name="T49" fmla="*/ 5 h 62"/>
                  <a:gd name="T50" fmla="*/ 19 w 63"/>
                  <a:gd name="T51" fmla="*/ 2 h 62"/>
                  <a:gd name="T52" fmla="*/ 26 w 63"/>
                  <a:gd name="T53" fmla="*/ 1 h 62"/>
                  <a:gd name="T54" fmla="*/ 32 w 63"/>
                  <a:gd name="T55" fmla="*/ 0 h 62"/>
                  <a:gd name="T56" fmla="*/ 32 w 63"/>
                  <a:gd name="T57" fmla="*/ 0 h 62"/>
                  <a:gd name="T58" fmla="*/ 38 w 63"/>
                  <a:gd name="T59" fmla="*/ 1 h 62"/>
                  <a:gd name="T60" fmla="*/ 44 w 63"/>
                  <a:gd name="T61" fmla="*/ 2 h 62"/>
                  <a:gd name="T62" fmla="*/ 49 w 63"/>
                  <a:gd name="T63" fmla="*/ 5 h 62"/>
                  <a:gd name="T64" fmla="*/ 54 w 63"/>
                  <a:gd name="T65" fmla="*/ 9 h 62"/>
                  <a:gd name="T66" fmla="*/ 58 w 63"/>
                  <a:gd name="T67" fmla="*/ 13 h 62"/>
                  <a:gd name="T68" fmla="*/ 60 w 63"/>
                  <a:gd name="T69" fmla="*/ 19 h 62"/>
                  <a:gd name="T70" fmla="*/ 62 w 63"/>
                  <a:gd name="T71" fmla="*/ 24 h 62"/>
                  <a:gd name="T72" fmla="*/ 63 w 63"/>
                  <a:gd name="T73" fmla="*/ 31 h 62"/>
                  <a:gd name="T74" fmla="*/ 63 w 63"/>
                  <a:gd name="T75" fmla="*/ 31 h 6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63" h="62">
                    <a:moveTo>
                      <a:pt x="63" y="31"/>
                    </a:moveTo>
                    <a:lnTo>
                      <a:pt x="63" y="31"/>
                    </a:lnTo>
                    <a:lnTo>
                      <a:pt x="62" y="37"/>
                    </a:lnTo>
                    <a:lnTo>
                      <a:pt x="60" y="43"/>
                    </a:lnTo>
                    <a:lnTo>
                      <a:pt x="58" y="48"/>
                    </a:lnTo>
                    <a:lnTo>
                      <a:pt x="54" y="53"/>
                    </a:lnTo>
                    <a:lnTo>
                      <a:pt x="49" y="57"/>
                    </a:lnTo>
                    <a:lnTo>
                      <a:pt x="44" y="59"/>
                    </a:lnTo>
                    <a:lnTo>
                      <a:pt x="38" y="61"/>
                    </a:lnTo>
                    <a:lnTo>
                      <a:pt x="32" y="62"/>
                    </a:lnTo>
                    <a:lnTo>
                      <a:pt x="26" y="61"/>
                    </a:lnTo>
                    <a:lnTo>
                      <a:pt x="19" y="59"/>
                    </a:lnTo>
                    <a:lnTo>
                      <a:pt x="14" y="57"/>
                    </a:lnTo>
                    <a:lnTo>
                      <a:pt x="9" y="53"/>
                    </a:lnTo>
                    <a:lnTo>
                      <a:pt x="6" y="48"/>
                    </a:lnTo>
                    <a:lnTo>
                      <a:pt x="3" y="43"/>
                    </a:lnTo>
                    <a:lnTo>
                      <a:pt x="1" y="37"/>
                    </a:lnTo>
                    <a:lnTo>
                      <a:pt x="0" y="31"/>
                    </a:lnTo>
                    <a:lnTo>
                      <a:pt x="1" y="24"/>
                    </a:lnTo>
                    <a:lnTo>
                      <a:pt x="3" y="19"/>
                    </a:lnTo>
                    <a:lnTo>
                      <a:pt x="6" y="13"/>
                    </a:lnTo>
                    <a:lnTo>
                      <a:pt x="9" y="9"/>
                    </a:lnTo>
                    <a:lnTo>
                      <a:pt x="14" y="5"/>
                    </a:lnTo>
                    <a:lnTo>
                      <a:pt x="19" y="2"/>
                    </a:lnTo>
                    <a:lnTo>
                      <a:pt x="26" y="1"/>
                    </a:lnTo>
                    <a:lnTo>
                      <a:pt x="32" y="0"/>
                    </a:lnTo>
                    <a:lnTo>
                      <a:pt x="38" y="1"/>
                    </a:lnTo>
                    <a:lnTo>
                      <a:pt x="44" y="2"/>
                    </a:lnTo>
                    <a:lnTo>
                      <a:pt x="49" y="5"/>
                    </a:lnTo>
                    <a:lnTo>
                      <a:pt x="54" y="9"/>
                    </a:lnTo>
                    <a:lnTo>
                      <a:pt x="58" y="13"/>
                    </a:lnTo>
                    <a:lnTo>
                      <a:pt x="60" y="19"/>
                    </a:lnTo>
                    <a:lnTo>
                      <a:pt x="62" y="24"/>
                    </a:lnTo>
                    <a:lnTo>
                      <a:pt x="63" y="31"/>
                    </a:lnTo>
                    <a:close/>
                  </a:path>
                </a:pathLst>
              </a:custGeom>
              <a:solidFill>
                <a:srgbClr val="FFFF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0" name="Freeform 327">
                <a:extLst>
                  <a:ext uri="{FF2B5EF4-FFF2-40B4-BE49-F238E27FC236}">
                    <a16:creationId xmlns:a16="http://schemas.microsoft.com/office/drawing/2014/main" id="{E448BC5A-F8B0-4199-B36E-A2F13FF43211}"/>
                  </a:ext>
                </a:extLst>
              </p:cNvPr>
              <p:cNvSpPr>
                <a:spLocks/>
              </p:cNvSpPr>
              <p:nvPr/>
            </p:nvSpPr>
            <p:spPr bwMode="auto">
              <a:xfrm>
                <a:off x="3720" y="1290"/>
                <a:ext cx="155" cy="205"/>
              </a:xfrm>
              <a:custGeom>
                <a:avLst/>
                <a:gdLst>
                  <a:gd name="T0" fmla="*/ 80 w 155"/>
                  <a:gd name="T1" fmla="*/ 5 h 205"/>
                  <a:gd name="T2" fmla="*/ 66 w 155"/>
                  <a:gd name="T3" fmla="*/ 9 h 205"/>
                  <a:gd name="T4" fmla="*/ 54 w 155"/>
                  <a:gd name="T5" fmla="*/ 10 h 205"/>
                  <a:gd name="T6" fmla="*/ 42 w 155"/>
                  <a:gd name="T7" fmla="*/ 9 h 205"/>
                  <a:gd name="T8" fmla="*/ 39 w 155"/>
                  <a:gd name="T9" fmla="*/ 8 h 205"/>
                  <a:gd name="T10" fmla="*/ 29 w 155"/>
                  <a:gd name="T11" fmla="*/ 10 h 205"/>
                  <a:gd name="T12" fmla="*/ 16 w 155"/>
                  <a:gd name="T13" fmla="*/ 21 h 205"/>
                  <a:gd name="T14" fmla="*/ 5 w 155"/>
                  <a:gd name="T15" fmla="*/ 38 h 205"/>
                  <a:gd name="T16" fmla="*/ 0 w 155"/>
                  <a:gd name="T17" fmla="*/ 61 h 205"/>
                  <a:gd name="T18" fmla="*/ 1 w 155"/>
                  <a:gd name="T19" fmla="*/ 69 h 205"/>
                  <a:gd name="T20" fmla="*/ 4 w 155"/>
                  <a:gd name="T21" fmla="*/ 82 h 205"/>
                  <a:gd name="T22" fmla="*/ 13 w 155"/>
                  <a:gd name="T23" fmla="*/ 101 h 205"/>
                  <a:gd name="T24" fmla="*/ 33 w 155"/>
                  <a:gd name="T25" fmla="*/ 125 h 205"/>
                  <a:gd name="T26" fmla="*/ 55 w 155"/>
                  <a:gd name="T27" fmla="*/ 144 h 205"/>
                  <a:gd name="T28" fmla="*/ 65 w 155"/>
                  <a:gd name="T29" fmla="*/ 151 h 205"/>
                  <a:gd name="T30" fmla="*/ 104 w 155"/>
                  <a:gd name="T31" fmla="*/ 178 h 205"/>
                  <a:gd name="T32" fmla="*/ 125 w 155"/>
                  <a:gd name="T33" fmla="*/ 198 h 205"/>
                  <a:gd name="T34" fmla="*/ 129 w 155"/>
                  <a:gd name="T35" fmla="*/ 203 h 205"/>
                  <a:gd name="T36" fmla="*/ 133 w 155"/>
                  <a:gd name="T37" fmla="*/ 205 h 205"/>
                  <a:gd name="T38" fmla="*/ 137 w 155"/>
                  <a:gd name="T39" fmla="*/ 204 h 205"/>
                  <a:gd name="T40" fmla="*/ 143 w 155"/>
                  <a:gd name="T41" fmla="*/ 190 h 205"/>
                  <a:gd name="T42" fmla="*/ 153 w 155"/>
                  <a:gd name="T43" fmla="*/ 146 h 205"/>
                  <a:gd name="T44" fmla="*/ 155 w 155"/>
                  <a:gd name="T45" fmla="*/ 134 h 205"/>
                  <a:gd name="T46" fmla="*/ 154 w 155"/>
                  <a:gd name="T47" fmla="*/ 104 h 205"/>
                  <a:gd name="T48" fmla="*/ 150 w 155"/>
                  <a:gd name="T49" fmla="*/ 73 h 205"/>
                  <a:gd name="T50" fmla="*/ 145 w 155"/>
                  <a:gd name="T51" fmla="*/ 47 h 205"/>
                  <a:gd name="T52" fmla="*/ 142 w 155"/>
                  <a:gd name="T53" fmla="*/ 38 h 205"/>
                  <a:gd name="T54" fmla="*/ 134 w 155"/>
                  <a:gd name="T55" fmla="*/ 24 h 205"/>
                  <a:gd name="T56" fmla="*/ 119 w 155"/>
                  <a:gd name="T57" fmla="*/ 9 h 205"/>
                  <a:gd name="T58" fmla="*/ 106 w 155"/>
                  <a:gd name="T59" fmla="*/ 2 h 205"/>
                  <a:gd name="T60" fmla="*/ 96 w 155"/>
                  <a:gd name="T61" fmla="*/ 0 h 205"/>
                  <a:gd name="T62" fmla="*/ 86 w 155"/>
                  <a:gd name="T63" fmla="*/ 2 h 205"/>
                  <a:gd name="T64" fmla="*/ 80 w 155"/>
                  <a:gd name="T65" fmla="*/ 5 h 2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55" h="205">
                    <a:moveTo>
                      <a:pt x="80" y="5"/>
                    </a:moveTo>
                    <a:lnTo>
                      <a:pt x="80" y="5"/>
                    </a:lnTo>
                    <a:lnTo>
                      <a:pt x="76" y="6"/>
                    </a:lnTo>
                    <a:lnTo>
                      <a:pt x="66" y="9"/>
                    </a:lnTo>
                    <a:lnTo>
                      <a:pt x="60" y="10"/>
                    </a:lnTo>
                    <a:lnTo>
                      <a:pt x="54" y="10"/>
                    </a:lnTo>
                    <a:lnTo>
                      <a:pt x="47" y="10"/>
                    </a:lnTo>
                    <a:lnTo>
                      <a:pt x="42" y="9"/>
                    </a:lnTo>
                    <a:lnTo>
                      <a:pt x="39" y="8"/>
                    </a:lnTo>
                    <a:lnTo>
                      <a:pt x="36" y="8"/>
                    </a:lnTo>
                    <a:lnTo>
                      <a:pt x="29" y="10"/>
                    </a:lnTo>
                    <a:lnTo>
                      <a:pt x="23" y="15"/>
                    </a:lnTo>
                    <a:lnTo>
                      <a:pt x="16" y="21"/>
                    </a:lnTo>
                    <a:lnTo>
                      <a:pt x="10" y="28"/>
                    </a:lnTo>
                    <a:lnTo>
                      <a:pt x="5" y="38"/>
                    </a:lnTo>
                    <a:lnTo>
                      <a:pt x="2" y="49"/>
                    </a:lnTo>
                    <a:lnTo>
                      <a:pt x="0" y="61"/>
                    </a:lnTo>
                    <a:lnTo>
                      <a:pt x="1" y="69"/>
                    </a:lnTo>
                    <a:lnTo>
                      <a:pt x="2" y="76"/>
                    </a:lnTo>
                    <a:lnTo>
                      <a:pt x="4" y="82"/>
                    </a:lnTo>
                    <a:lnTo>
                      <a:pt x="6" y="89"/>
                    </a:lnTo>
                    <a:lnTo>
                      <a:pt x="13" y="101"/>
                    </a:lnTo>
                    <a:lnTo>
                      <a:pt x="23" y="113"/>
                    </a:lnTo>
                    <a:lnTo>
                      <a:pt x="33" y="125"/>
                    </a:lnTo>
                    <a:lnTo>
                      <a:pt x="44" y="136"/>
                    </a:lnTo>
                    <a:lnTo>
                      <a:pt x="55" y="144"/>
                    </a:lnTo>
                    <a:lnTo>
                      <a:pt x="65" y="151"/>
                    </a:lnTo>
                    <a:lnTo>
                      <a:pt x="85" y="164"/>
                    </a:lnTo>
                    <a:lnTo>
                      <a:pt x="104" y="178"/>
                    </a:lnTo>
                    <a:lnTo>
                      <a:pt x="119" y="192"/>
                    </a:lnTo>
                    <a:lnTo>
                      <a:pt x="125" y="198"/>
                    </a:lnTo>
                    <a:lnTo>
                      <a:pt x="129" y="203"/>
                    </a:lnTo>
                    <a:lnTo>
                      <a:pt x="132" y="205"/>
                    </a:lnTo>
                    <a:lnTo>
                      <a:pt x="133" y="205"/>
                    </a:lnTo>
                    <a:lnTo>
                      <a:pt x="135" y="205"/>
                    </a:lnTo>
                    <a:lnTo>
                      <a:pt x="137" y="204"/>
                    </a:lnTo>
                    <a:lnTo>
                      <a:pt x="140" y="198"/>
                    </a:lnTo>
                    <a:lnTo>
                      <a:pt x="143" y="190"/>
                    </a:lnTo>
                    <a:lnTo>
                      <a:pt x="149" y="168"/>
                    </a:lnTo>
                    <a:lnTo>
                      <a:pt x="153" y="146"/>
                    </a:lnTo>
                    <a:lnTo>
                      <a:pt x="155" y="134"/>
                    </a:lnTo>
                    <a:lnTo>
                      <a:pt x="155" y="119"/>
                    </a:lnTo>
                    <a:lnTo>
                      <a:pt x="154" y="104"/>
                    </a:lnTo>
                    <a:lnTo>
                      <a:pt x="152" y="88"/>
                    </a:lnTo>
                    <a:lnTo>
                      <a:pt x="150" y="73"/>
                    </a:lnTo>
                    <a:lnTo>
                      <a:pt x="148" y="58"/>
                    </a:lnTo>
                    <a:lnTo>
                      <a:pt x="145" y="47"/>
                    </a:lnTo>
                    <a:lnTo>
                      <a:pt x="142" y="38"/>
                    </a:lnTo>
                    <a:lnTo>
                      <a:pt x="139" y="31"/>
                    </a:lnTo>
                    <a:lnTo>
                      <a:pt x="134" y="24"/>
                    </a:lnTo>
                    <a:lnTo>
                      <a:pt x="127" y="16"/>
                    </a:lnTo>
                    <a:lnTo>
                      <a:pt x="119" y="9"/>
                    </a:lnTo>
                    <a:lnTo>
                      <a:pt x="111" y="4"/>
                    </a:lnTo>
                    <a:lnTo>
                      <a:pt x="106" y="2"/>
                    </a:lnTo>
                    <a:lnTo>
                      <a:pt x="101" y="1"/>
                    </a:lnTo>
                    <a:lnTo>
                      <a:pt x="96" y="0"/>
                    </a:lnTo>
                    <a:lnTo>
                      <a:pt x="91" y="1"/>
                    </a:lnTo>
                    <a:lnTo>
                      <a:pt x="86" y="2"/>
                    </a:lnTo>
                    <a:lnTo>
                      <a:pt x="80"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1" name="Freeform 328">
                <a:extLst>
                  <a:ext uri="{FF2B5EF4-FFF2-40B4-BE49-F238E27FC236}">
                    <a16:creationId xmlns:a16="http://schemas.microsoft.com/office/drawing/2014/main" id="{7503CEF5-A074-4742-80F0-E53912B78A0A}"/>
                  </a:ext>
                </a:extLst>
              </p:cNvPr>
              <p:cNvSpPr>
                <a:spLocks/>
              </p:cNvSpPr>
              <p:nvPr/>
            </p:nvSpPr>
            <p:spPr bwMode="auto">
              <a:xfrm>
                <a:off x="3723" y="1291"/>
                <a:ext cx="151" cy="202"/>
              </a:xfrm>
              <a:custGeom>
                <a:avLst/>
                <a:gdLst>
                  <a:gd name="T0" fmla="*/ 40 w 151"/>
                  <a:gd name="T1" fmla="*/ 10 h 202"/>
                  <a:gd name="T2" fmla="*/ 35 w 151"/>
                  <a:gd name="T3" fmla="*/ 9 h 202"/>
                  <a:gd name="T4" fmla="*/ 22 w 151"/>
                  <a:gd name="T5" fmla="*/ 16 h 202"/>
                  <a:gd name="T6" fmla="*/ 9 w 151"/>
                  <a:gd name="T7" fmla="*/ 29 h 202"/>
                  <a:gd name="T8" fmla="*/ 1 w 151"/>
                  <a:gd name="T9" fmla="*/ 49 h 202"/>
                  <a:gd name="T10" fmla="*/ 0 w 151"/>
                  <a:gd name="T11" fmla="*/ 61 h 202"/>
                  <a:gd name="T12" fmla="*/ 1 w 151"/>
                  <a:gd name="T13" fmla="*/ 75 h 202"/>
                  <a:gd name="T14" fmla="*/ 6 w 151"/>
                  <a:gd name="T15" fmla="*/ 88 h 202"/>
                  <a:gd name="T16" fmla="*/ 22 w 151"/>
                  <a:gd name="T17" fmla="*/ 112 h 202"/>
                  <a:gd name="T18" fmla="*/ 42 w 151"/>
                  <a:gd name="T19" fmla="*/ 134 h 202"/>
                  <a:gd name="T20" fmla="*/ 63 w 151"/>
                  <a:gd name="T21" fmla="*/ 149 h 202"/>
                  <a:gd name="T22" fmla="*/ 83 w 151"/>
                  <a:gd name="T23" fmla="*/ 162 h 202"/>
                  <a:gd name="T24" fmla="*/ 116 w 151"/>
                  <a:gd name="T25" fmla="*/ 189 h 202"/>
                  <a:gd name="T26" fmla="*/ 126 w 151"/>
                  <a:gd name="T27" fmla="*/ 200 h 202"/>
                  <a:gd name="T28" fmla="*/ 128 w 151"/>
                  <a:gd name="T29" fmla="*/ 201 h 202"/>
                  <a:gd name="T30" fmla="*/ 132 w 151"/>
                  <a:gd name="T31" fmla="*/ 202 h 202"/>
                  <a:gd name="T32" fmla="*/ 136 w 151"/>
                  <a:gd name="T33" fmla="*/ 195 h 202"/>
                  <a:gd name="T34" fmla="*/ 145 w 151"/>
                  <a:gd name="T35" fmla="*/ 165 h 202"/>
                  <a:gd name="T36" fmla="*/ 149 w 151"/>
                  <a:gd name="T37" fmla="*/ 143 h 202"/>
                  <a:gd name="T38" fmla="*/ 151 w 151"/>
                  <a:gd name="T39" fmla="*/ 117 h 202"/>
                  <a:gd name="T40" fmla="*/ 149 w 151"/>
                  <a:gd name="T41" fmla="*/ 87 h 202"/>
                  <a:gd name="T42" fmla="*/ 141 w 151"/>
                  <a:gd name="T43" fmla="*/ 47 h 202"/>
                  <a:gd name="T44" fmla="*/ 138 w 151"/>
                  <a:gd name="T45" fmla="*/ 38 h 202"/>
                  <a:gd name="T46" fmla="*/ 130 w 151"/>
                  <a:gd name="T47" fmla="*/ 24 h 202"/>
                  <a:gd name="T48" fmla="*/ 116 w 151"/>
                  <a:gd name="T49" fmla="*/ 9 h 202"/>
                  <a:gd name="T50" fmla="*/ 103 w 151"/>
                  <a:gd name="T51" fmla="*/ 2 h 202"/>
                  <a:gd name="T52" fmla="*/ 94 w 151"/>
                  <a:gd name="T53" fmla="*/ 0 h 202"/>
                  <a:gd name="T54" fmla="*/ 83 w 151"/>
                  <a:gd name="T55" fmla="*/ 2 h 202"/>
                  <a:gd name="T56" fmla="*/ 78 w 151"/>
                  <a:gd name="T57" fmla="*/ 4 h 202"/>
                  <a:gd name="T58" fmla="*/ 64 w 151"/>
                  <a:gd name="T59" fmla="*/ 9 h 202"/>
                  <a:gd name="T60" fmla="*/ 52 w 151"/>
                  <a:gd name="T61" fmla="*/ 12 h 202"/>
                  <a:gd name="T62" fmla="*/ 40 w 151"/>
                  <a:gd name="T63" fmla="*/ 10 h 20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51" h="202">
                    <a:moveTo>
                      <a:pt x="40" y="10"/>
                    </a:moveTo>
                    <a:lnTo>
                      <a:pt x="40" y="10"/>
                    </a:lnTo>
                    <a:lnTo>
                      <a:pt x="37" y="9"/>
                    </a:lnTo>
                    <a:lnTo>
                      <a:pt x="35" y="9"/>
                    </a:lnTo>
                    <a:lnTo>
                      <a:pt x="28" y="12"/>
                    </a:lnTo>
                    <a:lnTo>
                      <a:pt x="22" y="16"/>
                    </a:lnTo>
                    <a:lnTo>
                      <a:pt x="16" y="21"/>
                    </a:lnTo>
                    <a:lnTo>
                      <a:pt x="9" y="29"/>
                    </a:lnTo>
                    <a:lnTo>
                      <a:pt x="5" y="38"/>
                    </a:lnTo>
                    <a:lnTo>
                      <a:pt x="1" y="49"/>
                    </a:lnTo>
                    <a:lnTo>
                      <a:pt x="0" y="61"/>
                    </a:lnTo>
                    <a:lnTo>
                      <a:pt x="0" y="69"/>
                    </a:lnTo>
                    <a:lnTo>
                      <a:pt x="1" y="75"/>
                    </a:lnTo>
                    <a:lnTo>
                      <a:pt x="3" y="81"/>
                    </a:lnTo>
                    <a:lnTo>
                      <a:pt x="6" y="88"/>
                    </a:lnTo>
                    <a:lnTo>
                      <a:pt x="12" y="100"/>
                    </a:lnTo>
                    <a:lnTo>
                      <a:pt x="22" y="112"/>
                    </a:lnTo>
                    <a:lnTo>
                      <a:pt x="32" y="124"/>
                    </a:lnTo>
                    <a:lnTo>
                      <a:pt x="42" y="134"/>
                    </a:lnTo>
                    <a:lnTo>
                      <a:pt x="53" y="142"/>
                    </a:lnTo>
                    <a:lnTo>
                      <a:pt x="63" y="149"/>
                    </a:lnTo>
                    <a:lnTo>
                      <a:pt x="83" y="162"/>
                    </a:lnTo>
                    <a:lnTo>
                      <a:pt x="101" y="175"/>
                    </a:lnTo>
                    <a:lnTo>
                      <a:pt x="116" y="189"/>
                    </a:lnTo>
                    <a:lnTo>
                      <a:pt x="122" y="194"/>
                    </a:lnTo>
                    <a:lnTo>
                      <a:pt x="126" y="200"/>
                    </a:lnTo>
                    <a:lnTo>
                      <a:pt x="128" y="201"/>
                    </a:lnTo>
                    <a:lnTo>
                      <a:pt x="130" y="202"/>
                    </a:lnTo>
                    <a:lnTo>
                      <a:pt x="132" y="202"/>
                    </a:lnTo>
                    <a:lnTo>
                      <a:pt x="133" y="200"/>
                    </a:lnTo>
                    <a:lnTo>
                      <a:pt x="136" y="195"/>
                    </a:lnTo>
                    <a:lnTo>
                      <a:pt x="139" y="187"/>
                    </a:lnTo>
                    <a:lnTo>
                      <a:pt x="145" y="165"/>
                    </a:lnTo>
                    <a:lnTo>
                      <a:pt x="149" y="143"/>
                    </a:lnTo>
                    <a:lnTo>
                      <a:pt x="151" y="132"/>
                    </a:lnTo>
                    <a:lnTo>
                      <a:pt x="151" y="117"/>
                    </a:lnTo>
                    <a:lnTo>
                      <a:pt x="150" y="102"/>
                    </a:lnTo>
                    <a:lnTo>
                      <a:pt x="149" y="87"/>
                    </a:lnTo>
                    <a:lnTo>
                      <a:pt x="144" y="58"/>
                    </a:lnTo>
                    <a:lnTo>
                      <a:pt x="141" y="47"/>
                    </a:lnTo>
                    <a:lnTo>
                      <a:pt x="138" y="38"/>
                    </a:lnTo>
                    <a:lnTo>
                      <a:pt x="135" y="31"/>
                    </a:lnTo>
                    <a:lnTo>
                      <a:pt x="130" y="24"/>
                    </a:lnTo>
                    <a:lnTo>
                      <a:pt x="123" y="16"/>
                    </a:lnTo>
                    <a:lnTo>
                      <a:pt x="116" y="9"/>
                    </a:lnTo>
                    <a:lnTo>
                      <a:pt x="108" y="4"/>
                    </a:lnTo>
                    <a:lnTo>
                      <a:pt x="103" y="2"/>
                    </a:lnTo>
                    <a:lnTo>
                      <a:pt x="99" y="1"/>
                    </a:lnTo>
                    <a:lnTo>
                      <a:pt x="94" y="0"/>
                    </a:lnTo>
                    <a:lnTo>
                      <a:pt x="89" y="1"/>
                    </a:lnTo>
                    <a:lnTo>
                      <a:pt x="83" y="2"/>
                    </a:lnTo>
                    <a:lnTo>
                      <a:pt x="78" y="4"/>
                    </a:lnTo>
                    <a:lnTo>
                      <a:pt x="74" y="6"/>
                    </a:lnTo>
                    <a:lnTo>
                      <a:pt x="64" y="9"/>
                    </a:lnTo>
                    <a:lnTo>
                      <a:pt x="58" y="10"/>
                    </a:lnTo>
                    <a:lnTo>
                      <a:pt x="52" y="12"/>
                    </a:lnTo>
                    <a:lnTo>
                      <a:pt x="46" y="12"/>
                    </a:lnTo>
                    <a:lnTo>
                      <a:pt x="40" y="10"/>
                    </a:lnTo>
                    <a:close/>
                  </a:path>
                </a:pathLst>
              </a:custGeom>
              <a:solidFill>
                <a:srgbClr val="FCFCF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2" name="Freeform 329">
                <a:extLst>
                  <a:ext uri="{FF2B5EF4-FFF2-40B4-BE49-F238E27FC236}">
                    <a16:creationId xmlns:a16="http://schemas.microsoft.com/office/drawing/2014/main" id="{E74425D1-2315-48BA-97B9-FDB1B3566C4F}"/>
                  </a:ext>
                </a:extLst>
              </p:cNvPr>
              <p:cNvSpPr>
                <a:spLocks/>
              </p:cNvSpPr>
              <p:nvPr/>
            </p:nvSpPr>
            <p:spPr bwMode="auto">
              <a:xfrm>
                <a:off x="3726" y="1292"/>
                <a:ext cx="147" cy="198"/>
              </a:xfrm>
              <a:custGeom>
                <a:avLst/>
                <a:gdLst>
                  <a:gd name="T0" fmla="*/ 39 w 147"/>
                  <a:gd name="T1" fmla="*/ 12 h 198"/>
                  <a:gd name="T2" fmla="*/ 27 w 147"/>
                  <a:gd name="T3" fmla="*/ 13 h 198"/>
                  <a:gd name="T4" fmla="*/ 15 w 147"/>
                  <a:gd name="T5" fmla="*/ 22 h 198"/>
                  <a:gd name="T6" fmla="*/ 4 w 147"/>
                  <a:gd name="T7" fmla="*/ 38 h 198"/>
                  <a:gd name="T8" fmla="*/ 0 w 147"/>
                  <a:gd name="T9" fmla="*/ 61 h 198"/>
                  <a:gd name="T10" fmla="*/ 0 w 147"/>
                  <a:gd name="T11" fmla="*/ 68 h 198"/>
                  <a:gd name="T12" fmla="*/ 3 w 147"/>
                  <a:gd name="T13" fmla="*/ 81 h 198"/>
                  <a:gd name="T14" fmla="*/ 13 w 147"/>
                  <a:gd name="T15" fmla="*/ 99 h 198"/>
                  <a:gd name="T16" fmla="*/ 31 w 147"/>
                  <a:gd name="T17" fmla="*/ 122 h 198"/>
                  <a:gd name="T18" fmla="*/ 51 w 147"/>
                  <a:gd name="T19" fmla="*/ 140 h 198"/>
                  <a:gd name="T20" fmla="*/ 61 w 147"/>
                  <a:gd name="T21" fmla="*/ 147 h 198"/>
                  <a:gd name="T22" fmla="*/ 98 w 147"/>
                  <a:gd name="T23" fmla="*/ 172 h 198"/>
                  <a:gd name="T24" fmla="*/ 119 w 147"/>
                  <a:gd name="T25" fmla="*/ 191 h 198"/>
                  <a:gd name="T26" fmla="*/ 123 w 147"/>
                  <a:gd name="T27" fmla="*/ 196 h 198"/>
                  <a:gd name="T28" fmla="*/ 127 w 147"/>
                  <a:gd name="T29" fmla="*/ 198 h 198"/>
                  <a:gd name="T30" fmla="*/ 130 w 147"/>
                  <a:gd name="T31" fmla="*/ 197 h 198"/>
                  <a:gd name="T32" fmla="*/ 136 w 147"/>
                  <a:gd name="T33" fmla="*/ 184 h 198"/>
                  <a:gd name="T34" fmla="*/ 146 w 147"/>
                  <a:gd name="T35" fmla="*/ 141 h 198"/>
                  <a:gd name="T36" fmla="*/ 147 w 147"/>
                  <a:gd name="T37" fmla="*/ 130 h 198"/>
                  <a:gd name="T38" fmla="*/ 146 w 147"/>
                  <a:gd name="T39" fmla="*/ 101 h 198"/>
                  <a:gd name="T40" fmla="*/ 140 w 147"/>
                  <a:gd name="T41" fmla="*/ 58 h 198"/>
                  <a:gd name="T42" fmla="*/ 135 w 147"/>
                  <a:gd name="T43" fmla="*/ 39 h 198"/>
                  <a:gd name="T44" fmla="*/ 132 w 147"/>
                  <a:gd name="T45" fmla="*/ 32 h 198"/>
                  <a:gd name="T46" fmla="*/ 120 w 147"/>
                  <a:gd name="T47" fmla="*/ 17 h 198"/>
                  <a:gd name="T48" fmla="*/ 105 w 147"/>
                  <a:gd name="T49" fmla="*/ 4 h 198"/>
                  <a:gd name="T50" fmla="*/ 96 w 147"/>
                  <a:gd name="T51" fmla="*/ 1 h 198"/>
                  <a:gd name="T52" fmla="*/ 86 w 147"/>
                  <a:gd name="T53" fmla="*/ 0 h 198"/>
                  <a:gd name="T54" fmla="*/ 76 w 147"/>
                  <a:gd name="T55" fmla="*/ 4 h 198"/>
                  <a:gd name="T56" fmla="*/ 72 w 147"/>
                  <a:gd name="T57" fmla="*/ 5 h 198"/>
                  <a:gd name="T58" fmla="*/ 56 w 147"/>
                  <a:gd name="T59" fmla="*/ 12 h 198"/>
                  <a:gd name="T60" fmla="*/ 44 w 147"/>
                  <a:gd name="T61" fmla="*/ 13 h 198"/>
                  <a:gd name="T62" fmla="*/ 39 w 147"/>
                  <a:gd name="T63" fmla="*/ 12 h 19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7" h="198">
                    <a:moveTo>
                      <a:pt x="39" y="12"/>
                    </a:moveTo>
                    <a:lnTo>
                      <a:pt x="39" y="12"/>
                    </a:lnTo>
                    <a:lnTo>
                      <a:pt x="33" y="11"/>
                    </a:lnTo>
                    <a:lnTo>
                      <a:pt x="27" y="13"/>
                    </a:lnTo>
                    <a:lnTo>
                      <a:pt x="21" y="16"/>
                    </a:lnTo>
                    <a:lnTo>
                      <a:pt x="15" y="22"/>
                    </a:lnTo>
                    <a:lnTo>
                      <a:pt x="9" y="29"/>
                    </a:lnTo>
                    <a:lnTo>
                      <a:pt x="4" y="38"/>
                    </a:lnTo>
                    <a:lnTo>
                      <a:pt x="1" y="49"/>
                    </a:lnTo>
                    <a:lnTo>
                      <a:pt x="0" y="61"/>
                    </a:lnTo>
                    <a:lnTo>
                      <a:pt x="0" y="68"/>
                    </a:lnTo>
                    <a:lnTo>
                      <a:pt x="1" y="74"/>
                    </a:lnTo>
                    <a:lnTo>
                      <a:pt x="3" y="81"/>
                    </a:lnTo>
                    <a:lnTo>
                      <a:pt x="5" y="87"/>
                    </a:lnTo>
                    <a:lnTo>
                      <a:pt x="13" y="99"/>
                    </a:lnTo>
                    <a:lnTo>
                      <a:pt x="21" y="110"/>
                    </a:lnTo>
                    <a:lnTo>
                      <a:pt x="31" y="122"/>
                    </a:lnTo>
                    <a:lnTo>
                      <a:pt x="41" y="132"/>
                    </a:lnTo>
                    <a:lnTo>
                      <a:pt x="51" y="140"/>
                    </a:lnTo>
                    <a:lnTo>
                      <a:pt x="61" y="147"/>
                    </a:lnTo>
                    <a:lnTo>
                      <a:pt x="81" y="159"/>
                    </a:lnTo>
                    <a:lnTo>
                      <a:pt x="98" y="172"/>
                    </a:lnTo>
                    <a:lnTo>
                      <a:pt x="113" y="185"/>
                    </a:lnTo>
                    <a:lnTo>
                      <a:pt x="119" y="191"/>
                    </a:lnTo>
                    <a:lnTo>
                      <a:pt x="123" y="196"/>
                    </a:lnTo>
                    <a:lnTo>
                      <a:pt x="125" y="198"/>
                    </a:lnTo>
                    <a:lnTo>
                      <a:pt x="127" y="198"/>
                    </a:lnTo>
                    <a:lnTo>
                      <a:pt x="128" y="198"/>
                    </a:lnTo>
                    <a:lnTo>
                      <a:pt x="130" y="197"/>
                    </a:lnTo>
                    <a:lnTo>
                      <a:pt x="133" y="191"/>
                    </a:lnTo>
                    <a:lnTo>
                      <a:pt x="136" y="184"/>
                    </a:lnTo>
                    <a:lnTo>
                      <a:pt x="141" y="163"/>
                    </a:lnTo>
                    <a:lnTo>
                      <a:pt x="146" y="141"/>
                    </a:lnTo>
                    <a:lnTo>
                      <a:pt x="147" y="130"/>
                    </a:lnTo>
                    <a:lnTo>
                      <a:pt x="147" y="116"/>
                    </a:lnTo>
                    <a:lnTo>
                      <a:pt x="146" y="101"/>
                    </a:lnTo>
                    <a:lnTo>
                      <a:pt x="145" y="86"/>
                    </a:lnTo>
                    <a:lnTo>
                      <a:pt x="140" y="58"/>
                    </a:lnTo>
                    <a:lnTo>
                      <a:pt x="137" y="47"/>
                    </a:lnTo>
                    <a:lnTo>
                      <a:pt x="135" y="39"/>
                    </a:lnTo>
                    <a:lnTo>
                      <a:pt x="132" y="32"/>
                    </a:lnTo>
                    <a:lnTo>
                      <a:pt x="127" y="24"/>
                    </a:lnTo>
                    <a:lnTo>
                      <a:pt x="120" y="17"/>
                    </a:lnTo>
                    <a:lnTo>
                      <a:pt x="113" y="9"/>
                    </a:lnTo>
                    <a:lnTo>
                      <a:pt x="105" y="4"/>
                    </a:lnTo>
                    <a:lnTo>
                      <a:pt x="100" y="2"/>
                    </a:lnTo>
                    <a:lnTo>
                      <a:pt x="96" y="1"/>
                    </a:lnTo>
                    <a:lnTo>
                      <a:pt x="91" y="0"/>
                    </a:lnTo>
                    <a:lnTo>
                      <a:pt x="86" y="0"/>
                    </a:lnTo>
                    <a:lnTo>
                      <a:pt x="81" y="1"/>
                    </a:lnTo>
                    <a:lnTo>
                      <a:pt x="76" y="4"/>
                    </a:lnTo>
                    <a:lnTo>
                      <a:pt x="72" y="5"/>
                    </a:lnTo>
                    <a:lnTo>
                      <a:pt x="62" y="9"/>
                    </a:lnTo>
                    <a:lnTo>
                      <a:pt x="56" y="12"/>
                    </a:lnTo>
                    <a:lnTo>
                      <a:pt x="50" y="13"/>
                    </a:lnTo>
                    <a:lnTo>
                      <a:pt x="44" y="13"/>
                    </a:lnTo>
                    <a:lnTo>
                      <a:pt x="39" y="12"/>
                    </a:lnTo>
                    <a:close/>
                  </a:path>
                </a:pathLst>
              </a:custGeom>
              <a:solidFill>
                <a:srgbClr val="F9F7F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3" name="Freeform 330">
                <a:extLst>
                  <a:ext uri="{FF2B5EF4-FFF2-40B4-BE49-F238E27FC236}">
                    <a16:creationId xmlns:a16="http://schemas.microsoft.com/office/drawing/2014/main" id="{F24FAD22-24F8-4DE5-82C5-94B64F555278}"/>
                  </a:ext>
                </a:extLst>
              </p:cNvPr>
              <p:cNvSpPr>
                <a:spLocks/>
              </p:cNvSpPr>
              <p:nvPr/>
            </p:nvSpPr>
            <p:spPr bwMode="auto">
              <a:xfrm>
                <a:off x="3728" y="1293"/>
                <a:ext cx="144" cy="195"/>
              </a:xfrm>
              <a:custGeom>
                <a:avLst/>
                <a:gdLst>
                  <a:gd name="T0" fmla="*/ 39 w 144"/>
                  <a:gd name="T1" fmla="*/ 13 h 195"/>
                  <a:gd name="T2" fmla="*/ 27 w 144"/>
                  <a:gd name="T3" fmla="*/ 14 h 195"/>
                  <a:gd name="T4" fmla="*/ 15 w 144"/>
                  <a:gd name="T5" fmla="*/ 23 h 195"/>
                  <a:gd name="T6" fmla="*/ 5 w 144"/>
                  <a:gd name="T7" fmla="*/ 39 h 195"/>
                  <a:gd name="T8" fmla="*/ 0 w 144"/>
                  <a:gd name="T9" fmla="*/ 61 h 195"/>
                  <a:gd name="T10" fmla="*/ 0 w 144"/>
                  <a:gd name="T11" fmla="*/ 68 h 195"/>
                  <a:gd name="T12" fmla="*/ 3 w 144"/>
                  <a:gd name="T13" fmla="*/ 80 h 195"/>
                  <a:gd name="T14" fmla="*/ 13 w 144"/>
                  <a:gd name="T15" fmla="*/ 98 h 195"/>
                  <a:gd name="T16" fmla="*/ 31 w 144"/>
                  <a:gd name="T17" fmla="*/ 119 h 195"/>
                  <a:gd name="T18" fmla="*/ 51 w 144"/>
                  <a:gd name="T19" fmla="*/ 138 h 195"/>
                  <a:gd name="T20" fmla="*/ 60 w 144"/>
                  <a:gd name="T21" fmla="*/ 144 h 195"/>
                  <a:gd name="T22" fmla="*/ 97 w 144"/>
                  <a:gd name="T23" fmla="*/ 169 h 195"/>
                  <a:gd name="T24" fmla="*/ 116 w 144"/>
                  <a:gd name="T25" fmla="*/ 188 h 195"/>
                  <a:gd name="T26" fmla="*/ 120 w 144"/>
                  <a:gd name="T27" fmla="*/ 193 h 195"/>
                  <a:gd name="T28" fmla="*/ 124 w 144"/>
                  <a:gd name="T29" fmla="*/ 195 h 195"/>
                  <a:gd name="T30" fmla="*/ 127 w 144"/>
                  <a:gd name="T31" fmla="*/ 193 h 195"/>
                  <a:gd name="T32" fmla="*/ 133 w 144"/>
                  <a:gd name="T33" fmla="*/ 181 h 195"/>
                  <a:gd name="T34" fmla="*/ 143 w 144"/>
                  <a:gd name="T35" fmla="*/ 139 h 195"/>
                  <a:gd name="T36" fmla="*/ 144 w 144"/>
                  <a:gd name="T37" fmla="*/ 128 h 195"/>
                  <a:gd name="T38" fmla="*/ 143 w 144"/>
                  <a:gd name="T39" fmla="*/ 100 h 195"/>
                  <a:gd name="T40" fmla="*/ 137 w 144"/>
                  <a:gd name="T41" fmla="*/ 58 h 195"/>
                  <a:gd name="T42" fmla="*/ 132 w 144"/>
                  <a:gd name="T43" fmla="*/ 39 h 195"/>
                  <a:gd name="T44" fmla="*/ 129 w 144"/>
                  <a:gd name="T45" fmla="*/ 32 h 195"/>
                  <a:gd name="T46" fmla="*/ 118 w 144"/>
                  <a:gd name="T47" fmla="*/ 17 h 195"/>
                  <a:gd name="T48" fmla="*/ 103 w 144"/>
                  <a:gd name="T49" fmla="*/ 4 h 195"/>
                  <a:gd name="T50" fmla="*/ 94 w 144"/>
                  <a:gd name="T51" fmla="*/ 0 h 195"/>
                  <a:gd name="T52" fmla="*/ 85 w 144"/>
                  <a:gd name="T53" fmla="*/ 0 h 195"/>
                  <a:gd name="T54" fmla="*/ 75 w 144"/>
                  <a:gd name="T55" fmla="*/ 3 h 195"/>
                  <a:gd name="T56" fmla="*/ 71 w 144"/>
                  <a:gd name="T57" fmla="*/ 5 h 195"/>
                  <a:gd name="T58" fmla="*/ 56 w 144"/>
                  <a:gd name="T59" fmla="*/ 12 h 195"/>
                  <a:gd name="T60" fmla="*/ 44 w 144"/>
                  <a:gd name="T61" fmla="*/ 14 h 195"/>
                  <a:gd name="T62" fmla="*/ 39 w 144"/>
                  <a:gd name="T63" fmla="*/ 13 h 19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4" h="195">
                    <a:moveTo>
                      <a:pt x="39" y="13"/>
                    </a:moveTo>
                    <a:lnTo>
                      <a:pt x="39" y="13"/>
                    </a:lnTo>
                    <a:lnTo>
                      <a:pt x="33" y="12"/>
                    </a:lnTo>
                    <a:lnTo>
                      <a:pt x="27" y="14"/>
                    </a:lnTo>
                    <a:lnTo>
                      <a:pt x="21" y="17"/>
                    </a:lnTo>
                    <a:lnTo>
                      <a:pt x="15" y="23"/>
                    </a:lnTo>
                    <a:lnTo>
                      <a:pt x="9" y="30"/>
                    </a:lnTo>
                    <a:lnTo>
                      <a:pt x="5" y="39"/>
                    </a:lnTo>
                    <a:lnTo>
                      <a:pt x="2" y="49"/>
                    </a:lnTo>
                    <a:lnTo>
                      <a:pt x="0" y="61"/>
                    </a:lnTo>
                    <a:lnTo>
                      <a:pt x="0" y="68"/>
                    </a:lnTo>
                    <a:lnTo>
                      <a:pt x="1" y="74"/>
                    </a:lnTo>
                    <a:lnTo>
                      <a:pt x="3" y="80"/>
                    </a:lnTo>
                    <a:lnTo>
                      <a:pt x="6" y="86"/>
                    </a:lnTo>
                    <a:lnTo>
                      <a:pt x="13" y="98"/>
                    </a:lnTo>
                    <a:lnTo>
                      <a:pt x="21" y="109"/>
                    </a:lnTo>
                    <a:lnTo>
                      <a:pt x="31" y="119"/>
                    </a:lnTo>
                    <a:lnTo>
                      <a:pt x="41" y="130"/>
                    </a:lnTo>
                    <a:lnTo>
                      <a:pt x="51" y="138"/>
                    </a:lnTo>
                    <a:lnTo>
                      <a:pt x="60" y="144"/>
                    </a:lnTo>
                    <a:lnTo>
                      <a:pt x="79" y="156"/>
                    </a:lnTo>
                    <a:lnTo>
                      <a:pt x="97" y="169"/>
                    </a:lnTo>
                    <a:lnTo>
                      <a:pt x="111" y="182"/>
                    </a:lnTo>
                    <a:lnTo>
                      <a:pt x="116" y="188"/>
                    </a:lnTo>
                    <a:lnTo>
                      <a:pt x="120" y="193"/>
                    </a:lnTo>
                    <a:lnTo>
                      <a:pt x="123" y="194"/>
                    </a:lnTo>
                    <a:lnTo>
                      <a:pt x="124" y="195"/>
                    </a:lnTo>
                    <a:lnTo>
                      <a:pt x="126" y="195"/>
                    </a:lnTo>
                    <a:lnTo>
                      <a:pt x="127" y="193"/>
                    </a:lnTo>
                    <a:lnTo>
                      <a:pt x="130" y="188"/>
                    </a:lnTo>
                    <a:lnTo>
                      <a:pt x="133" y="181"/>
                    </a:lnTo>
                    <a:lnTo>
                      <a:pt x="138" y="160"/>
                    </a:lnTo>
                    <a:lnTo>
                      <a:pt x="143" y="139"/>
                    </a:lnTo>
                    <a:lnTo>
                      <a:pt x="144" y="128"/>
                    </a:lnTo>
                    <a:lnTo>
                      <a:pt x="144" y="114"/>
                    </a:lnTo>
                    <a:lnTo>
                      <a:pt x="143" y="100"/>
                    </a:lnTo>
                    <a:lnTo>
                      <a:pt x="142" y="86"/>
                    </a:lnTo>
                    <a:lnTo>
                      <a:pt x="137" y="58"/>
                    </a:lnTo>
                    <a:lnTo>
                      <a:pt x="135" y="47"/>
                    </a:lnTo>
                    <a:lnTo>
                      <a:pt x="132" y="39"/>
                    </a:lnTo>
                    <a:lnTo>
                      <a:pt x="129" y="32"/>
                    </a:lnTo>
                    <a:lnTo>
                      <a:pt x="125" y="25"/>
                    </a:lnTo>
                    <a:lnTo>
                      <a:pt x="118" y="17"/>
                    </a:lnTo>
                    <a:lnTo>
                      <a:pt x="111" y="10"/>
                    </a:lnTo>
                    <a:lnTo>
                      <a:pt x="103" y="4"/>
                    </a:lnTo>
                    <a:lnTo>
                      <a:pt x="99" y="2"/>
                    </a:lnTo>
                    <a:lnTo>
                      <a:pt x="94" y="0"/>
                    </a:lnTo>
                    <a:lnTo>
                      <a:pt x="90" y="0"/>
                    </a:lnTo>
                    <a:lnTo>
                      <a:pt x="85" y="0"/>
                    </a:lnTo>
                    <a:lnTo>
                      <a:pt x="80" y="1"/>
                    </a:lnTo>
                    <a:lnTo>
                      <a:pt x="75" y="3"/>
                    </a:lnTo>
                    <a:lnTo>
                      <a:pt x="71" y="5"/>
                    </a:lnTo>
                    <a:lnTo>
                      <a:pt x="61" y="10"/>
                    </a:lnTo>
                    <a:lnTo>
                      <a:pt x="56" y="12"/>
                    </a:lnTo>
                    <a:lnTo>
                      <a:pt x="50" y="13"/>
                    </a:lnTo>
                    <a:lnTo>
                      <a:pt x="44" y="14"/>
                    </a:lnTo>
                    <a:lnTo>
                      <a:pt x="39" y="13"/>
                    </a:lnTo>
                    <a:close/>
                  </a:path>
                </a:pathLst>
              </a:custGeom>
              <a:solidFill>
                <a:srgbClr val="F7F4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4" name="Freeform 331">
                <a:extLst>
                  <a:ext uri="{FF2B5EF4-FFF2-40B4-BE49-F238E27FC236}">
                    <a16:creationId xmlns:a16="http://schemas.microsoft.com/office/drawing/2014/main" id="{BEFC5C97-7227-4B13-AB31-91FCE721B3C7}"/>
                  </a:ext>
                </a:extLst>
              </p:cNvPr>
              <p:cNvSpPr>
                <a:spLocks/>
              </p:cNvSpPr>
              <p:nvPr/>
            </p:nvSpPr>
            <p:spPr bwMode="auto">
              <a:xfrm>
                <a:off x="3731" y="1293"/>
                <a:ext cx="140" cy="192"/>
              </a:xfrm>
              <a:custGeom>
                <a:avLst/>
                <a:gdLst>
                  <a:gd name="T0" fmla="*/ 37 w 140"/>
                  <a:gd name="T1" fmla="*/ 15 h 192"/>
                  <a:gd name="T2" fmla="*/ 26 w 140"/>
                  <a:gd name="T3" fmla="*/ 16 h 192"/>
                  <a:gd name="T4" fmla="*/ 15 w 140"/>
                  <a:gd name="T5" fmla="*/ 24 h 192"/>
                  <a:gd name="T6" fmla="*/ 4 w 140"/>
                  <a:gd name="T7" fmla="*/ 40 h 192"/>
                  <a:gd name="T8" fmla="*/ 0 w 140"/>
                  <a:gd name="T9" fmla="*/ 61 h 192"/>
                  <a:gd name="T10" fmla="*/ 0 w 140"/>
                  <a:gd name="T11" fmla="*/ 68 h 192"/>
                  <a:gd name="T12" fmla="*/ 3 w 140"/>
                  <a:gd name="T13" fmla="*/ 80 h 192"/>
                  <a:gd name="T14" fmla="*/ 12 w 140"/>
                  <a:gd name="T15" fmla="*/ 98 h 192"/>
                  <a:gd name="T16" fmla="*/ 30 w 140"/>
                  <a:gd name="T17" fmla="*/ 119 h 192"/>
                  <a:gd name="T18" fmla="*/ 49 w 140"/>
                  <a:gd name="T19" fmla="*/ 137 h 192"/>
                  <a:gd name="T20" fmla="*/ 58 w 140"/>
                  <a:gd name="T21" fmla="*/ 143 h 192"/>
                  <a:gd name="T22" fmla="*/ 94 w 140"/>
                  <a:gd name="T23" fmla="*/ 167 h 192"/>
                  <a:gd name="T24" fmla="*/ 113 w 140"/>
                  <a:gd name="T25" fmla="*/ 185 h 192"/>
                  <a:gd name="T26" fmla="*/ 117 w 140"/>
                  <a:gd name="T27" fmla="*/ 190 h 192"/>
                  <a:gd name="T28" fmla="*/ 121 w 140"/>
                  <a:gd name="T29" fmla="*/ 192 h 192"/>
                  <a:gd name="T30" fmla="*/ 124 w 140"/>
                  <a:gd name="T31" fmla="*/ 191 h 192"/>
                  <a:gd name="T32" fmla="*/ 129 w 140"/>
                  <a:gd name="T33" fmla="*/ 178 h 192"/>
                  <a:gd name="T34" fmla="*/ 139 w 140"/>
                  <a:gd name="T35" fmla="*/ 138 h 192"/>
                  <a:gd name="T36" fmla="*/ 140 w 140"/>
                  <a:gd name="T37" fmla="*/ 127 h 192"/>
                  <a:gd name="T38" fmla="*/ 140 w 140"/>
                  <a:gd name="T39" fmla="*/ 100 h 192"/>
                  <a:gd name="T40" fmla="*/ 134 w 140"/>
                  <a:gd name="T41" fmla="*/ 58 h 192"/>
                  <a:gd name="T42" fmla="*/ 129 w 140"/>
                  <a:gd name="T43" fmla="*/ 40 h 192"/>
                  <a:gd name="T44" fmla="*/ 126 w 140"/>
                  <a:gd name="T45" fmla="*/ 34 h 192"/>
                  <a:gd name="T46" fmla="*/ 115 w 140"/>
                  <a:gd name="T47" fmla="*/ 18 h 192"/>
                  <a:gd name="T48" fmla="*/ 100 w 140"/>
                  <a:gd name="T49" fmla="*/ 5 h 192"/>
                  <a:gd name="T50" fmla="*/ 92 w 140"/>
                  <a:gd name="T51" fmla="*/ 1 h 192"/>
                  <a:gd name="T52" fmla="*/ 82 w 140"/>
                  <a:gd name="T53" fmla="*/ 1 h 192"/>
                  <a:gd name="T54" fmla="*/ 73 w 140"/>
                  <a:gd name="T55" fmla="*/ 4 h 192"/>
                  <a:gd name="T56" fmla="*/ 69 w 140"/>
                  <a:gd name="T57" fmla="*/ 6 h 192"/>
                  <a:gd name="T58" fmla="*/ 54 w 140"/>
                  <a:gd name="T59" fmla="*/ 13 h 192"/>
                  <a:gd name="T60" fmla="*/ 43 w 140"/>
                  <a:gd name="T61" fmla="*/ 16 h 192"/>
                  <a:gd name="T62" fmla="*/ 37 w 140"/>
                  <a:gd name="T63" fmla="*/ 15 h 19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0" h="192">
                    <a:moveTo>
                      <a:pt x="37" y="15"/>
                    </a:moveTo>
                    <a:lnTo>
                      <a:pt x="37" y="15"/>
                    </a:lnTo>
                    <a:lnTo>
                      <a:pt x="32" y="14"/>
                    </a:lnTo>
                    <a:lnTo>
                      <a:pt x="26" y="16"/>
                    </a:lnTo>
                    <a:lnTo>
                      <a:pt x="20" y="19"/>
                    </a:lnTo>
                    <a:lnTo>
                      <a:pt x="15" y="24"/>
                    </a:lnTo>
                    <a:lnTo>
                      <a:pt x="9" y="31"/>
                    </a:lnTo>
                    <a:lnTo>
                      <a:pt x="4" y="40"/>
                    </a:lnTo>
                    <a:lnTo>
                      <a:pt x="1" y="50"/>
                    </a:lnTo>
                    <a:lnTo>
                      <a:pt x="0" y="61"/>
                    </a:lnTo>
                    <a:lnTo>
                      <a:pt x="0" y="68"/>
                    </a:lnTo>
                    <a:lnTo>
                      <a:pt x="1" y="74"/>
                    </a:lnTo>
                    <a:lnTo>
                      <a:pt x="3" y="80"/>
                    </a:lnTo>
                    <a:lnTo>
                      <a:pt x="5" y="86"/>
                    </a:lnTo>
                    <a:lnTo>
                      <a:pt x="12" y="98"/>
                    </a:lnTo>
                    <a:lnTo>
                      <a:pt x="20" y="109"/>
                    </a:lnTo>
                    <a:lnTo>
                      <a:pt x="30" y="119"/>
                    </a:lnTo>
                    <a:lnTo>
                      <a:pt x="39" y="129"/>
                    </a:lnTo>
                    <a:lnTo>
                      <a:pt x="49" y="137"/>
                    </a:lnTo>
                    <a:lnTo>
                      <a:pt x="58" y="143"/>
                    </a:lnTo>
                    <a:lnTo>
                      <a:pt x="77" y="155"/>
                    </a:lnTo>
                    <a:lnTo>
                      <a:pt x="94" y="167"/>
                    </a:lnTo>
                    <a:lnTo>
                      <a:pt x="108" y="180"/>
                    </a:lnTo>
                    <a:lnTo>
                      <a:pt x="113" y="185"/>
                    </a:lnTo>
                    <a:lnTo>
                      <a:pt x="117" y="190"/>
                    </a:lnTo>
                    <a:lnTo>
                      <a:pt x="118" y="192"/>
                    </a:lnTo>
                    <a:lnTo>
                      <a:pt x="121" y="192"/>
                    </a:lnTo>
                    <a:lnTo>
                      <a:pt x="122" y="192"/>
                    </a:lnTo>
                    <a:lnTo>
                      <a:pt x="124" y="191"/>
                    </a:lnTo>
                    <a:lnTo>
                      <a:pt x="127" y="186"/>
                    </a:lnTo>
                    <a:lnTo>
                      <a:pt x="129" y="178"/>
                    </a:lnTo>
                    <a:lnTo>
                      <a:pt x="135" y="158"/>
                    </a:lnTo>
                    <a:lnTo>
                      <a:pt x="139" y="138"/>
                    </a:lnTo>
                    <a:lnTo>
                      <a:pt x="140" y="127"/>
                    </a:lnTo>
                    <a:lnTo>
                      <a:pt x="140" y="114"/>
                    </a:lnTo>
                    <a:lnTo>
                      <a:pt x="140" y="100"/>
                    </a:lnTo>
                    <a:lnTo>
                      <a:pt x="138" y="86"/>
                    </a:lnTo>
                    <a:lnTo>
                      <a:pt x="134" y="58"/>
                    </a:lnTo>
                    <a:lnTo>
                      <a:pt x="131" y="48"/>
                    </a:lnTo>
                    <a:lnTo>
                      <a:pt x="129" y="40"/>
                    </a:lnTo>
                    <a:lnTo>
                      <a:pt x="126" y="34"/>
                    </a:lnTo>
                    <a:lnTo>
                      <a:pt x="121" y="26"/>
                    </a:lnTo>
                    <a:lnTo>
                      <a:pt x="115" y="18"/>
                    </a:lnTo>
                    <a:lnTo>
                      <a:pt x="108" y="11"/>
                    </a:lnTo>
                    <a:lnTo>
                      <a:pt x="100" y="5"/>
                    </a:lnTo>
                    <a:lnTo>
                      <a:pt x="96" y="3"/>
                    </a:lnTo>
                    <a:lnTo>
                      <a:pt x="92" y="1"/>
                    </a:lnTo>
                    <a:lnTo>
                      <a:pt x="87" y="0"/>
                    </a:lnTo>
                    <a:lnTo>
                      <a:pt x="82" y="1"/>
                    </a:lnTo>
                    <a:lnTo>
                      <a:pt x="78" y="2"/>
                    </a:lnTo>
                    <a:lnTo>
                      <a:pt x="73" y="4"/>
                    </a:lnTo>
                    <a:lnTo>
                      <a:pt x="69" y="6"/>
                    </a:lnTo>
                    <a:lnTo>
                      <a:pt x="59" y="11"/>
                    </a:lnTo>
                    <a:lnTo>
                      <a:pt x="54" y="13"/>
                    </a:lnTo>
                    <a:lnTo>
                      <a:pt x="48" y="15"/>
                    </a:lnTo>
                    <a:lnTo>
                      <a:pt x="43" y="16"/>
                    </a:lnTo>
                    <a:lnTo>
                      <a:pt x="37" y="15"/>
                    </a:lnTo>
                    <a:close/>
                  </a:path>
                </a:pathLst>
              </a:custGeom>
              <a:solidFill>
                <a:srgbClr val="F3F0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5" name="Freeform 332">
                <a:extLst>
                  <a:ext uri="{FF2B5EF4-FFF2-40B4-BE49-F238E27FC236}">
                    <a16:creationId xmlns:a16="http://schemas.microsoft.com/office/drawing/2014/main" id="{8245FFCD-D629-449D-8EFF-2ED0DE89D247}"/>
                  </a:ext>
                </a:extLst>
              </p:cNvPr>
              <p:cNvSpPr>
                <a:spLocks/>
              </p:cNvSpPr>
              <p:nvPr/>
            </p:nvSpPr>
            <p:spPr bwMode="auto">
              <a:xfrm>
                <a:off x="3733" y="1294"/>
                <a:ext cx="138" cy="189"/>
              </a:xfrm>
              <a:custGeom>
                <a:avLst/>
                <a:gdLst>
                  <a:gd name="T0" fmla="*/ 37 w 138"/>
                  <a:gd name="T1" fmla="*/ 16 h 189"/>
                  <a:gd name="T2" fmla="*/ 26 w 138"/>
                  <a:gd name="T3" fmla="*/ 16 h 189"/>
                  <a:gd name="T4" fmla="*/ 15 w 138"/>
                  <a:gd name="T5" fmla="*/ 25 h 189"/>
                  <a:gd name="T6" fmla="*/ 6 w 138"/>
                  <a:gd name="T7" fmla="*/ 40 h 189"/>
                  <a:gd name="T8" fmla="*/ 0 w 138"/>
                  <a:gd name="T9" fmla="*/ 61 h 189"/>
                  <a:gd name="T10" fmla="*/ 1 w 138"/>
                  <a:gd name="T11" fmla="*/ 68 h 189"/>
                  <a:gd name="T12" fmla="*/ 3 w 138"/>
                  <a:gd name="T13" fmla="*/ 80 h 189"/>
                  <a:gd name="T14" fmla="*/ 13 w 138"/>
                  <a:gd name="T15" fmla="*/ 96 h 189"/>
                  <a:gd name="T16" fmla="*/ 30 w 138"/>
                  <a:gd name="T17" fmla="*/ 117 h 189"/>
                  <a:gd name="T18" fmla="*/ 49 w 138"/>
                  <a:gd name="T19" fmla="*/ 135 h 189"/>
                  <a:gd name="T20" fmla="*/ 58 w 138"/>
                  <a:gd name="T21" fmla="*/ 141 h 189"/>
                  <a:gd name="T22" fmla="*/ 92 w 138"/>
                  <a:gd name="T23" fmla="*/ 164 h 189"/>
                  <a:gd name="T24" fmla="*/ 111 w 138"/>
                  <a:gd name="T25" fmla="*/ 182 h 189"/>
                  <a:gd name="T26" fmla="*/ 115 w 138"/>
                  <a:gd name="T27" fmla="*/ 187 h 189"/>
                  <a:gd name="T28" fmla="*/ 118 w 138"/>
                  <a:gd name="T29" fmla="*/ 189 h 189"/>
                  <a:gd name="T30" fmla="*/ 121 w 138"/>
                  <a:gd name="T31" fmla="*/ 187 h 189"/>
                  <a:gd name="T32" fmla="*/ 127 w 138"/>
                  <a:gd name="T33" fmla="*/ 174 h 189"/>
                  <a:gd name="T34" fmla="*/ 136 w 138"/>
                  <a:gd name="T35" fmla="*/ 136 h 189"/>
                  <a:gd name="T36" fmla="*/ 137 w 138"/>
                  <a:gd name="T37" fmla="*/ 125 h 189"/>
                  <a:gd name="T38" fmla="*/ 137 w 138"/>
                  <a:gd name="T39" fmla="*/ 99 h 189"/>
                  <a:gd name="T40" fmla="*/ 131 w 138"/>
                  <a:gd name="T41" fmla="*/ 58 h 189"/>
                  <a:gd name="T42" fmla="*/ 126 w 138"/>
                  <a:gd name="T43" fmla="*/ 41 h 189"/>
                  <a:gd name="T44" fmla="*/ 123 w 138"/>
                  <a:gd name="T45" fmla="*/ 34 h 189"/>
                  <a:gd name="T46" fmla="*/ 112 w 138"/>
                  <a:gd name="T47" fmla="*/ 19 h 189"/>
                  <a:gd name="T48" fmla="*/ 98 w 138"/>
                  <a:gd name="T49" fmla="*/ 5 h 189"/>
                  <a:gd name="T50" fmla="*/ 90 w 138"/>
                  <a:gd name="T51" fmla="*/ 1 h 189"/>
                  <a:gd name="T52" fmla="*/ 81 w 138"/>
                  <a:gd name="T53" fmla="*/ 0 h 189"/>
                  <a:gd name="T54" fmla="*/ 72 w 138"/>
                  <a:gd name="T55" fmla="*/ 3 h 189"/>
                  <a:gd name="T56" fmla="*/ 68 w 138"/>
                  <a:gd name="T57" fmla="*/ 6 h 189"/>
                  <a:gd name="T58" fmla="*/ 53 w 138"/>
                  <a:gd name="T59" fmla="*/ 14 h 189"/>
                  <a:gd name="T60" fmla="*/ 42 w 138"/>
                  <a:gd name="T61" fmla="*/ 16 h 189"/>
                  <a:gd name="T62" fmla="*/ 37 w 138"/>
                  <a:gd name="T63" fmla="*/ 16 h 1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8" h="189">
                    <a:moveTo>
                      <a:pt x="37" y="16"/>
                    </a:moveTo>
                    <a:lnTo>
                      <a:pt x="37" y="16"/>
                    </a:lnTo>
                    <a:lnTo>
                      <a:pt x="32" y="15"/>
                    </a:lnTo>
                    <a:lnTo>
                      <a:pt x="26" y="16"/>
                    </a:lnTo>
                    <a:lnTo>
                      <a:pt x="20" y="20"/>
                    </a:lnTo>
                    <a:lnTo>
                      <a:pt x="15" y="25"/>
                    </a:lnTo>
                    <a:lnTo>
                      <a:pt x="10" y="32"/>
                    </a:lnTo>
                    <a:lnTo>
                      <a:pt x="6" y="40"/>
                    </a:lnTo>
                    <a:lnTo>
                      <a:pt x="2" y="50"/>
                    </a:lnTo>
                    <a:lnTo>
                      <a:pt x="0" y="61"/>
                    </a:lnTo>
                    <a:lnTo>
                      <a:pt x="1" y="68"/>
                    </a:lnTo>
                    <a:lnTo>
                      <a:pt x="2" y="74"/>
                    </a:lnTo>
                    <a:lnTo>
                      <a:pt x="3" y="80"/>
                    </a:lnTo>
                    <a:lnTo>
                      <a:pt x="7" y="85"/>
                    </a:lnTo>
                    <a:lnTo>
                      <a:pt x="13" y="96"/>
                    </a:lnTo>
                    <a:lnTo>
                      <a:pt x="21" y="107"/>
                    </a:lnTo>
                    <a:lnTo>
                      <a:pt x="30" y="117"/>
                    </a:lnTo>
                    <a:lnTo>
                      <a:pt x="39" y="127"/>
                    </a:lnTo>
                    <a:lnTo>
                      <a:pt x="49" y="135"/>
                    </a:lnTo>
                    <a:lnTo>
                      <a:pt x="58" y="141"/>
                    </a:lnTo>
                    <a:lnTo>
                      <a:pt x="76" y="152"/>
                    </a:lnTo>
                    <a:lnTo>
                      <a:pt x="92" y="164"/>
                    </a:lnTo>
                    <a:lnTo>
                      <a:pt x="106" y="177"/>
                    </a:lnTo>
                    <a:lnTo>
                      <a:pt x="111" y="182"/>
                    </a:lnTo>
                    <a:lnTo>
                      <a:pt x="115" y="187"/>
                    </a:lnTo>
                    <a:lnTo>
                      <a:pt x="116" y="188"/>
                    </a:lnTo>
                    <a:lnTo>
                      <a:pt x="118" y="189"/>
                    </a:lnTo>
                    <a:lnTo>
                      <a:pt x="120" y="189"/>
                    </a:lnTo>
                    <a:lnTo>
                      <a:pt x="121" y="187"/>
                    </a:lnTo>
                    <a:lnTo>
                      <a:pt x="124" y="182"/>
                    </a:lnTo>
                    <a:lnTo>
                      <a:pt x="127" y="174"/>
                    </a:lnTo>
                    <a:lnTo>
                      <a:pt x="132" y="155"/>
                    </a:lnTo>
                    <a:lnTo>
                      <a:pt x="136" y="136"/>
                    </a:lnTo>
                    <a:lnTo>
                      <a:pt x="137" y="125"/>
                    </a:lnTo>
                    <a:lnTo>
                      <a:pt x="138" y="112"/>
                    </a:lnTo>
                    <a:lnTo>
                      <a:pt x="137" y="99"/>
                    </a:lnTo>
                    <a:lnTo>
                      <a:pt x="135" y="85"/>
                    </a:lnTo>
                    <a:lnTo>
                      <a:pt x="131" y="58"/>
                    </a:lnTo>
                    <a:lnTo>
                      <a:pt x="129" y="48"/>
                    </a:lnTo>
                    <a:lnTo>
                      <a:pt x="126" y="41"/>
                    </a:lnTo>
                    <a:lnTo>
                      <a:pt x="123" y="34"/>
                    </a:lnTo>
                    <a:lnTo>
                      <a:pt x="119" y="26"/>
                    </a:lnTo>
                    <a:lnTo>
                      <a:pt x="112" y="19"/>
                    </a:lnTo>
                    <a:lnTo>
                      <a:pt x="106" y="12"/>
                    </a:lnTo>
                    <a:lnTo>
                      <a:pt x="98" y="5"/>
                    </a:lnTo>
                    <a:lnTo>
                      <a:pt x="94" y="3"/>
                    </a:lnTo>
                    <a:lnTo>
                      <a:pt x="90" y="1"/>
                    </a:lnTo>
                    <a:lnTo>
                      <a:pt x="86" y="0"/>
                    </a:lnTo>
                    <a:lnTo>
                      <a:pt x="81" y="0"/>
                    </a:lnTo>
                    <a:lnTo>
                      <a:pt x="76" y="1"/>
                    </a:lnTo>
                    <a:lnTo>
                      <a:pt x="72" y="3"/>
                    </a:lnTo>
                    <a:lnTo>
                      <a:pt x="68" y="6"/>
                    </a:lnTo>
                    <a:lnTo>
                      <a:pt x="59" y="12"/>
                    </a:lnTo>
                    <a:lnTo>
                      <a:pt x="53" y="14"/>
                    </a:lnTo>
                    <a:lnTo>
                      <a:pt x="48" y="16"/>
                    </a:lnTo>
                    <a:lnTo>
                      <a:pt x="42" y="16"/>
                    </a:lnTo>
                    <a:lnTo>
                      <a:pt x="37" y="16"/>
                    </a:lnTo>
                    <a:close/>
                  </a:path>
                </a:pathLst>
              </a:custGeom>
              <a:solidFill>
                <a:srgbClr val="F0EC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6" name="Freeform 333">
                <a:extLst>
                  <a:ext uri="{FF2B5EF4-FFF2-40B4-BE49-F238E27FC236}">
                    <a16:creationId xmlns:a16="http://schemas.microsoft.com/office/drawing/2014/main" id="{F74A4215-9B9A-4BB0-8719-3ECE56E088E8}"/>
                  </a:ext>
                </a:extLst>
              </p:cNvPr>
              <p:cNvSpPr>
                <a:spLocks/>
              </p:cNvSpPr>
              <p:nvPr/>
            </p:nvSpPr>
            <p:spPr bwMode="auto">
              <a:xfrm>
                <a:off x="3736" y="1295"/>
                <a:ext cx="134" cy="185"/>
              </a:xfrm>
              <a:custGeom>
                <a:avLst/>
                <a:gdLst>
                  <a:gd name="T0" fmla="*/ 36 w 134"/>
                  <a:gd name="T1" fmla="*/ 16 h 185"/>
                  <a:gd name="T2" fmla="*/ 25 w 134"/>
                  <a:gd name="T3" fmla="*/ 17 h 185"/>
                  <a:gd name="T4" fmla="*/ 14 w 134"/>
                  <a:gd name="T5" fmla="*/ 26 h 185"/>
                  <a:gd name="T6" fmla="*/ 5 w 134"/>
                  <a:gd name="T7" fmla="*/ 41 h 185"/>
                  <a:gd name="T8" fmla="*/ 0 w 134"/>
                  <a:gd name="T9" fmla="*/ 61 h 185"/>
                  <a:gd name="T10" fmla="*/ 0 w 134"/>
                  <a:gd name="T11" fmla="*/ 67 h 185"/>
                  <a:gd name="T12" fmla="*/ 4 w 134"/>
                  <a:gd name="T13" fmla="*/ 79 h 185"/>
                  <a:gd name="T14" fmla="*/ 12 w 134"/>
                  <a:gd name="T15" fmla="*/ 95 h 185"/>
                  <a:gd name="T16" fmla="*/ 28 w 134"/>
                  <a:gd name="T17" fmla="*/ 115 h 185"/>
                  <a:gd name="T18" fmla="*/ 47 w 134"/>
                  <a:gd name="T19" fmla="*/ 132 h 185"/>
                  <a:gd name="T20" fmla="*/ 56 w 134"/>
                  <a:gd name="T21" fmla="*/ 138 h 185"/>
                  <a:gd name="T22" fmla="*/ 89 w 134"/>
                  <a:gd name="T23" fmla="*/ 161 h 185"/>
                  <a:gd name="T24" fmla="*/ 108 w 134"/>
                  <a:gd name="T25" fmla="*/ 179 h 185"/>
                  <a:gd name="T26" fmla="*/ 111 w 134"/>
                  <a:gd name="T27" fmla="*/ 183 h 185"/>
                  <a:gd name="T28" fmla="*/ 115 w 134"/>
                  <a:gd name="T29" fmla="*/ 185 h 185"/>
                  <a:gd name="T30" fmla="*/ 118 w 134"/>
                  <a:gd name="T31" fmla="*/ 184 h 185"/>
                  <a:gd name="T32" fmla="*/ 123 w 134"/>
                  <a:gd name="T33" fmla="*/ 171 h 185"/>
                  <a:gd name="T34" fmla="*/ 132 w 134"/>
                  <a:gd name="T35" fmla="*/ 134 h 185"/>
                  <a:gd name="T36" fmla="*/ 133 w 134"/>
                  <a:gd name="T37" fmla="*/ 123 h 185"/>
                  <a:gd name="T38" fmla="*/ 133 w 134"/>
                  <a:gd name="T39" fmla="*/ 97 h 185"/>
                  <a:gd name="T40" fmla="*/ 127 w 134"/>
                  <a:gd name="T41" fmla="*/ 58 h 185"/>
                  <a:gd name="T42" fmla="*/ 123 w 134"/>
                  <a:gd name="T43" fmla="*/ 41 h 185"/>
                  <a:gd name="T44" fmla="*/ 120 w 134"/>
                  <a:gd name="T45" fmla="*/ 34 h 185"/>
                  <a:gd name="T46" fmla="*/ 109 w 134"/>
                  <a:gd name="T47" fmla="*/ 19 h 185"/>
                  <a:gd name="T48" fmla="*/ 95 w 134"/>
                  <a:gd name="T49" fmla="*/ 5 h 185"/>
                  <a:gd name="T50" fmla="*/ 87 w 134"/>
                  <a:gd name="T51" fmla="*/ 1 h 185"/>
                  <a:gd name="T52" fmla="*/ 79 w 134"/>
                  <a:gd name="T53" fmla="*/ 0 h 185"/>
                  <a:gd name="T54" fmla="*/ 69 w 134"/>
                  <a:gd name="T55" fmla="*/ 3 h 185"/>
                  <a:gd name="T56" fmla="*/ 66 w 134"/>
                  <a:gd name="T57" fmla="*/ 5 h 185"/>
                  <a:gd name="T58" fmla="*/ 52 w 134"/>
                  <a:gd name="T59" fmla="*/ 14 h 185"/>
                  <a:gd name="T60" fmla="*/ 41 w 134"/>
                  <a:gd name="T61" fmla="*/ 17 h 185"/>
                  <a:gd name="T62" fmla="*/ 36 w 134"/>
                  <a:gd name="T63" fmla="*/ 16 h 1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4" h="185">
                    <a:moveTo>
                      <a:pt x="36" y="16"/>
                    </a:moveTo>
                    <a:lnTo>
                      <a:pt x="36" y="16"/>
                    </a:lnTo>
                    <a:lnTo>
                      <a:pt x="31" y="16"/>
                    </a:lnTo>
                    <a:lnTo>
                      <a:pt x="25" y="17"/>
                    </a:lnTo>
                    <a:lnTo>
                      <a:pt x="20" y="21"/>
                    </a:lnTo>
                    <a:lnTo>
                      <a:pt x="14" y="26"/>
                    </a:lnTo>
                    <a:lnTo>
                      <a:pt x="9" y="32"/>
                    </a:lnTo>
                    <a:lnTo>
                      <a:pt x="5" y="41"/>
                    </a:lnTo>
                    <a:lnTo>
                      <a:pt x="1" y="50"/>
                    </a:lnTo>
                    <a:lnTo>
                      <a:pt x="0" y="61"/>
                    </a:lnTo>
                    <a:lnTo>
                      <a:pt x="0" y="67"/>
                    </a:lnTo>
                    <a:lnTo>
                      <a:pt x="1" y="73"/>
                    </a:lnTo>
                    <a:lnTo>
                      <a:pt x="4" y="79"/>
                    </a:lnTo>
                    <a:lnTo>
                      <a:pt x="6" y="84"/>
                    </a:lnTo>
                    <a:lnTo>
                      <a:pt x="12" y="95"/>
                    </a:lnTo>
                    <a:lnTo>
                      <a:pt x="20" y="106"/>
                    </a:lnTo>
                    <a:lnTo>
                      <a:pt x="28" y="115"/>
                    </a:lnTo>
                    <a:lnTo>
                      <a:pt x="38" y="125"/>
                    </a:lnTo>
                    <a:lnTo>
                      <a:pt x="47" y="132"/>
                    </a:lnTo>
                    <a:lnTo>
                      <a:pt x="56" y="138"/>
                    </a:lnTo>
                    <a:lnTo>
                      <a:pt x="74" y="150"/>
                    </a:lnTo>
                    <a:lnTo>
                      <a:pt x="89" y="161"/>
                    </a:lnTo>
                    <a:lnTo>
                      <a:pt x="103" y="173"/>
                    </a:lnTo>
                    <a:lnTo>
                      <a:pt x="108" y="179"/>
                    </a:lnTo>
                    <a:lnTo>
                      <a:pt x="111" y="183"/>
                    </a:lnTo>
                    <a:lnTo>
                      <a:pt x="113" y="185"/>
                    </a:lnTo>
                    <a:lnTo>
                      <a:pt x="115" y="185"/>
                    </a:lnTo>
                    <a:lnTo>
                      <a:pt x="117" y="185"/>
                    </a:lnTo>
                    <a:lnTo>
                      <a:pt x="118" y="184"/>
                    </a:lnTo>
                    <a:lnTo>
                      <a:pt x="121" y="179"/>
                    </a:lnTo>
                    <a:lnTo>
                      <a:pt x="123" y="171"/>
                    </a:lnTo>
                    <a:lnTo>
                      <a:pt x="128" y="153"/>
                    </a:lnTo>
                    <a:lnTo>
                      <a:pt x="132" y="134"/>
                    </a:lnTo>
                    <a:lnTo>
                      <a:pt x="133" y="123"/>
                    </a:lnTo>
                    <a:lnTo>
                      <a:pt x="134" y="111"/>
                    </a:lnTo>
                    <a:lnTo>
                      <a:pt x="133" y="97"/>
                    </a:lnTo>
                    <a:lnTo>
                      <a:pt x="131" y="84"/>
                    </a:lnTo>
                    <a:lnTo>
                      <a:pt x="127" y="58"/>
                    </a:lnTo>
                    <a:lnTo>
                      <a:pt x="125" y="48"/>
                    </a:lnTo>
                    <a:lnTo>
                      <a:pt x="123" y="41"/>
                    </a:lnTo>
                    <a:lnTo>
                      <a:pt x="120" y="34"/>
                    </a:lnTo>
                    <a:lnTo>
                      <a:pt x="115" y="27"/>
                    </a:lnTo>
                    <a:lnTo>
                      <a:pt x="109" y="19"/>
                    </a:lnTo>
                    <a:lnTo>
                      <a:pt x="103" y="12"/>
                    </a:lnTo>
                    <a:lnTo>
                      <a:pt x="95" y="5"/>
                    </a:lnTo>
                    <a:lnTo>
                      <a:pt x="92" y="3"/>
                    </a:lnTo>
                    <a:lnTo>
                      <a:pt x="87" y="1"/>
                    </a:lnTo>
                    <a:lnTo>
                      <a:pt x="83" y="0"/>
                    </a:lnTo>
                    <a:lnTo>
                      <a:pt x="79" y="0"/>
                    </a:lnTo>
                    <a:lnTo>
                      <a:pt x="74" y="1"/>
                    </a:lnTo>
                    <a:lnTo>
                      <a:pt x="69" y="3"/>
                    </a:lnTo>
                    <a:lnTo>
                      <a:pt x="66" y="5"/>
                    </a:lnTo>
                    <a:lnTo>
                      <a:pt x="57" y="12"/>
                    </a:lnTo>
                    <a:lnTo>
                      <a:pt x="52" y="14"/>
                    </a:lnTo>
                    <a:lnTo>
                      <a:pt x="46" y="16"/>
                    </a:lnTo>
                    <a:lnTo>
                      <a:pt x="41" y="17"/>
                    </a:lnTo>
                    <a:lnTo>
                      <a:pt x="36" y="16"/>
                    </a:lnTo>
                    <a:close/>
                  </a:path>
                </a:pathLst>
              </a:custGeom>
              <a:solidFill>
                <a:srgbClr val="EDE9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7" name="Freeform 334">
                <a:extLst>
                  <a:ext uri="{FF2B5EF4-FFF2-40B4-BE49-F238E27FC236}">
                    <a16:creationId xmlns:a16="http://schemas.microsoft.com/office/drawing/2014/main" id="{5D6FCB2F-6FD2-457E-8BBA-65B38004F960}"/>
                  </a:ext>
                </a:extLst>
              </p:cNvPr>
              <p:cNvSpPr>
                <a:spLocks/>
              </p:cNvSpPr>
              <p:nvPr/>
            </p:nvSpPr>
            <p:spPr bwMode="auto">
              <a:xfrm>
                <a:off x="3740" y="1296"/>
                <a:ext cx="129" cy="182"/>
              </a:xfrm>
              <a:custGeom>
                <a:avLst/>
                <a:gdLst>
                  <a:gd name="T0" fmla="*/ 33 w 129"/>
                  <a:gd name="T1" fmla="*/ 17 h 182"/>
                  <a:gd name="T2" fmla="*/ 33 w 129"/>
                  <a:gd name="T3" fmla="*/ 17 h 182"/>
                  <a:gd name="T4" fmla="*/ 29 w 129"/>
                  <a:gd name="T5" fmla="*/ 17 h 182"/>
                  <a:gd name="T6" fmla="*/ 23 w 129"/>
                  <a:gd name="T7" fmla="*/ 18 h 182"/>
                  <a:gd name="T8" fmla="*/ 18 w 129"/>
                  <a:gd name="T9" fmla="*/ 21 h 182"/>
                  <a:gd name="T10" fmla="*/ 12 w 129"/>
                  <a:gd name="T11" fmla="*/ 26 h 182"/>
                  <a:gd name="T12" fmla="*/ 8 w 129"/>
                  <a:gd name="T13" fmla="*/ 33 h 182"/>
                  <a:gd name="T14" fmla="*/ 4 w 129"/>
                  <a:gd name="T15" fmla="*/ 41 h 182"/>
                  <a:gd name="T16" fmla="*/ 1 w 129"/>
                  <a:gd name="T17" fmla="*/ 50 h 182"/>
                  <a:gd name="T18" fmla="*/ 0 w 129"/>
                  <a:gd name="T19" fmla="*/ 62 h 182"/>
                  <a:gd name="T20" fmla="*/ 0 w 129"/>
                  <a:gd name="T21" fmla="*/ 62 h 182"/>
                  <a:gd name="T22" fmla="*/ 0 w 129"/>
                  <a:gd name="T23" fmla="*/ 67 h 182"/>
                  <a:gd name="T24" fmla="*/ 1 w 129"/>
                  <a:gd name="T25" fmla="*/ 73 h 182"/>
                  <a:gd name="T26" fmla="*/ 5 w 129"/>
                  <a:gd name="T27" fmla="*/ 84 h 182"/>
                  <a:gd name="T28" fmla="*/ 10 w 129"/>
                  <a:gd name="T29" fmla="*/ 94 h 182"/>
                  <a:gd name="T30" fmla="*/ 18 w 129"/>
                  <a:gd name="T31" fmla="*/ 104 h 182"/>
                  <a:gd name="T32" fmla="*/ 26 w 129"/>
                  <a:gd name="T33" fmla="*/ 114 h 182"/>
                  <a:gd name="T34" fmla="*/ 35 w 129"/>
                  <a:gd name="T35" fmla="*/ 123 h 182"/>
                  <a:gd name="T36" fmla="*/ 44 w 129"/>
                  <a:gd name="T37" fmla="*/ 130 h 182"/>
                  <a:gd name="T38" fmla="*/ 53 w 129"/>
                  <a:gd name="T39" fmla="*/ 136 h 182"/>
                  <a:gd name="T40" fmla="*/ 53 w 129"/>
                  <a:gd name="T41" fmla="*/ 136 h 182"/>
                  <a:gd name="T42" fmla="*/ 70 w 129"/>
                  <a:gd name="T43" fmla="*/ 147 h 182"/>
                  <a:gd name="T44" fmla="*/ 86 w 129"/>
                  <a:gd name="T45" fmla="*/ 158 h 182"/>
                  <a:gd name="T46" fmla="*/ 99 w 129"/>
                  <a:gd name="T47" fmla="*/ 169 h 182"/>
                  <a:gd name="T48" fmla="*/ 103 w 129"/>
                  <a:gd name="T49" fmla="*/ 175 h 182"/>
                  <a:gd name="T50" fmla="*/ 107 w 129"/>
                  <a:gd name="T51" fmla="*/ 180 h 182"/>
                  <a:gd name="T52" fmla="*/ 107 w 129"/>
                  <a:gd name="T53" fmla="*/ 180 h 182"/>
                  <a:gd name="T54" fmla="*/ 108 w 129"/>
                  <a:gd name="T55" fmla="*/ 181 h 182"/>
                  <a:gd name="T56" fmla="*/ 111 w 129"/>
                  <a:gd name="T57" fmla="*/ 182 h 182"/>
                  <a:gd name="T58" fmla="*/ 112 w 129"/>
                  <a:gd name="T59" fmla="*/ 182 h 182"/>
                  <a:gd name="T60" fmla="*/ 113 w 129"/>
                  <a:gd name="T61" fmla="*/ 180 h 182"/>
                  <a:gd name="T62" fmla="*/ 116 w 129"/>
                  <a:gd name="T63" fmla="*/ 176 h 182"/>
                  <a:gd name="T64" fmla="*/ 119 w 129"/>
                  <a:gd name="T65" fmla="*/ 168 h 182"/>
                  <a:gd name="T66" fmla="*/ 123 w 129"/>
                  <a:gd name="T67" fmla="*/ 150 h 182"/>
                  <a:gd name="T68" fmla="*/ 127 w 129"/>
                  <a:gd name="T69" fmla="*/ 131 h 182"/>
                  <a:gd name="T70" fmla="*/ 127 w 129"/>
                  <a:gd name="T71" fmla="*/ 131 h 182"/>
                  <a:gd name="T72" fmla="*/ 129 w 129"/>
                  <a:gd name="T73" fmla="*/ 122 h 182"/>
                  <a:gd name="T74" fmla="*/ 129 w 129"/>
                  <a:gd name="T75" fmla="*/ 109 h 182"/>
                  <a:gd name="T76" fmla="*/ 128 w 129"/>
                  <a:gd name="T77" fmla="*/ 96 h 182"/>
                  <a:gd name="T78" fmla="*/ 127 w 129"/>
                  <a:gd name="T79" fmla="*/ 83 h 182"/>
                  <a:gd name="T80" fmla="*/ 123 w 129"/>
                  <a:gd name="T81" fmla="*/ 58 h 182"/>
                  <a:gd name="T82" fmla="*/ 120 w 129"/>
                  <a:gd name="T83" fmla="*/ 48 h 182"/>
                  <a:gd name="T84" fmla="*/ 118 w 129"/>
                  <a:gd name="T85" fmla="*/ 41 h 182"/>
                  <a:gd name="T86" fmla="*/ 118 w 129"/>
                  <a:gd name="T87" fmla="*/ 41 h 182"/>
                  <a:gd name="T88" fmla="*/ 115 w 129"/>
                  <a:gd name="T89" fmla="*/ 35 h 182"/>
                  <a:gd name="T90" fmla="*/ 111 w 129"/>
                  <a:gd name="T91" fmla="*/ 27 h 182"/>
                  <a:gd name="T92" fmla="*/ 105 w 129"/>
                  <a:gd name="T93" fmla="*/ 19 h 182"/>
                  <a:gd name="T94" fmla="*/ 99 w 129"/>
                  <a:gd name="T95" fmla="*/ 12 h 182"/>
                  <a:gd name="T96" fmla="*/ 92 w 129"/>
                  <a:gd name="T97" fmla="*/ 5 h 182"/>
                  <a:gd name="T98" fmla="*/ 88 w 129"/>
                  <a:gd name="T99" fmla="*/ 2 h 182"/>
                  <a:gd name="T100" fmla="*/ 84 w 129"/>
                  <a:gd name="T101" fmla="*/ 1 h 182"/>
                  <a:gd name="T102" fmla="*/ 80 w 129"/>
                  <a:gd name="T103" fmla="*/ 0 h 182"/>
                  <a:gd name="T104" fmla="*/ 75 w 129"/>
                  <a:gd name="T105" fmla="*/ 0 h 182"/>
                  <a:gd name="T106" fmla="*/ 71 w 129"/>
                  <a:gd name="T107" fmla="*/ 0 h 182"/>
                  <a:gd name="T108" fmla="*/ 66 w 129"/>
                  <a:gd name="T109" fmla="*/ 2 h 182"/>
                  <a:gd name="T110" fmla="*/ 66 w 129"/>
                  <a:gd name="T111" fmla="*/ 2 h 182"/>
                  <a:gd name="T112" fmla="*/ 63 w 129"/>
                  <a:gd name="T113" fmla="*/ 5 h 182"/>
                  <a:gd name="T114" fmla="*/ 55 w 129"/>
                  <a:gd name="T115" fmla="*/ 12 h 182"/>
                  <a:gd name="T116" fmla="*/ 49 w 129"/>
                  <a:gd name="T117" fmla="*/ 15 h 182"/>
                  <a:gd name="T118" fmla="*/ 43 w 129"/>
                  <a:gd name="T119" fmla="*/ 17 h 182"/>
                  <a:gd name="T120" fmla="*/ 38 w 129"/>
                  <a:gd name="T121" fmla="*/ 18 h 182"/>
                  <a:gd name="T122" fmla="*/ 33 w 129"/>
                  <a:gd name="T123" fmla="*/ 17 h 182"/>
                  <a:gd name="T124" fmla="*/ 33 w 129"/>
                  <a:gd name="T125" fmla="*/ 17 h 18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29" h="182">
                    <a:moveTo>
                      <a:pt x="33" y="17"/>
                    </a:moveTo>
                    <a:lnTo>
                      <a:pt x="33" y="17"/>
                    </a:lnTo>
                    <a:lnTo>
                      <a:pt x="29" y="17"/>
                    </a:lnTo>
                    <a:lnTo>
                      <a:pt x="23" y="18"/>
                    </a:lnTo>
                    <a:lnTo>
                      <a:pt x="18" y="21"/>
                    </a:lnTo>
                    <a:lnTo>
                      <a:pt x="12" y="26"/>
                    </a:lnTo>
                    <a:lnTo>
                      <a:pt x="8" y="33"/>
                    </a:lnTo>
                    <a:lnTo>
                      <a:pt x="4" y="41"/>
                    </a:lnTo>
                    <a:lnTo>
                      <a:pt x="1" y="50"/>
                    </a:lnTo>
                    <a:lnTo>
                      <a:pt x="0" y="62"/>
                    </a:lnTo>
                    <a:lnTo>
                      <a:pt x="0" y="67"/>
                    </a:lnTo>
                    <a:lnTo>
                      <a:pt x="1" y="73"/>
                    </a:lnTo>
                    <a:lnTo>
                      <a:pt x="5" y="84"/>
                    </a:lnTo>
                    <a:lnTo>
                      <a:pt x="10" y="94"/>
                    </a:lnTo>
                    <a:lnTo>
                      <a:pt x="18" y="104"/>
                    </a:lnTo>
                    <a:lnTo>
                      <a:pt x="26" y="114"/>
                    </a:lnTo>
                    <a:lnTo>
                      <a:pt x="35" y="123"/>
                    </a:lnTo>
                    <a:lnTo>
                      <a:pt x="44" y="130"/>
                    </a:lnTo>
                    <a:lnTo>
                      <a:pt x="53" y="136"/>
                    </a:lnTo>
                    <a:lnTo>
                      <a:pt x="70" y="147"/>
                    </a:lnTo>
                    <a:lnTo>
                      <a:pt x="86" y="158"/>
                    </a:lnTo>
                    <a:lnTo>
                      <a:pt x="99" y="169"/>
                    </a:lnTo>
                    <a:lnTo>
                      <a:pt x="103" y="175"/>
                    </a:lnTo>
                    <a:lnTo>
                      <a:pt x="107" y="180"/>
                    </a:lnTo>
                    <a:lnTo>
                      <a:pt x="108" y="181"/>
                    </a:lnTo>
                    <a:lnTo>
                      <a:pt x="111" y="182"/>
                    </a:lnTo>
                    <a:lnTo>
                      <a:pt x="112" y="182"/>
                    </a:lnTo>
                    <a:lnTo>
                      <a:pt x="113" y="180"/>
                    </a:lnTo>
                    <a:lnTo>
                      <a:pt x="116" y="176"/>
                    </a:lnTo>
                    <a:lnTo>
                      <a:pt x="119" y="168"/>
                    </a:lnTo>
                    <a:lnTo>
                      <a:pt x="123" y="150"/>
                    </a:lnTo>
                    <a:lnTo>
                      <a:pt x="127" y="131"/>
                    </a:lnTo>
                    <a:lnTo>
                      <a:pt x="129" y="122"/>
                    </a:lnTo>
                    <a:lnTo>
                      <a:pt x="129" y="109"/>
                    </a:lnTo>
                    <a:lnTo>
                      <a:pt x="128" y="96"/>
                    </a:lnTo>
                    <a:lnTo>
                      <a:pt x="127" y="83"/>
                    </a:lnTo>
                    <a:lnTo>
                      <a:pt x="123" y="58"/>
                    </a:lnTo>
                    <a:lnTo>
                      <a:pt x="120" y="48"/>
                    </a:lnTo>
                    <a:lnTo>
                      <a:pt x="118" y="41"/>
                    </a:lnTo>
                    <a:lnTo>
                      <a:pt x="115" y="35"/>
                    </a:lnTo>
                    <a:lnTo>
                      <a:pt x="111" y="27"/>
                    </a:lnTo>
                    <a:lnTo>
                      <a:pt x="105" y="19"/>
                    </a:lnTo>
                    <a:lnTo>
                      <a:pt x="99" y="12"/>
                    </a:lnTo>
                    <a:lnTo>
                      <a:pt x="92" y="5"/>
                    </a:lnTo>
                    <a:lnTo>
                      <a:pt x="88" y="2"/>
                    </a:lnTo>
                    <a:lnTo>
                      <a:pt x="84" y="1"/>
                    </a:lnTo>
                    <a:lnTo>
                      <a:pt x="80" y="0"/>
                    </a:lnTo>
                    <a:lnTo>
                      <a:pt x="75" y="0"/>
                    </a:lnTo>
                    <a:lnTo>
                      <a:pt x="71" y="0"/>
                    </a:lnTo>
                    <a:lnTo>
                      <a:pt x="66" y="2"/>
                    </a:lnTo>
                    <a:lnTo>
                      <a:pt x="63" y="5"/>
                    </a:lnTo>
                    <a:lnTo>
                      <a:pt x="55" y="12"/>
                    </a:lnTo>
                    <a:lnTo>
                      <a:pt x="49" y="15"/>
                    </a:lnTo>
                    <a:lnTo>
                      <a:pt x="43" y="17"/>
                    </a:lnTo>
                    <a:lnTo>
                      <a:pt x="38" y="18"/>
                    </a:lnTo>
                    <a:lnTo>
                      <a:pt x="33" y="17"/>
                    </a:lnTo>
                    <a:close/>
                  </a:path>
                </a:pathLst>
              </a:custGeom>
              <a:solidFill>
                <a:srgbClr val="EBE5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8" name="Freeform 335">
                <a:extLst>
                  <a:ext uri="{FF2B5EF4-FFF2-40B4-BE49-F238E27FC236}">
                    <a16:creationId xmlns:a16="http://schemas.microsoft.com/office/drawing/2014/main" id="{DABD4F85-E322-47EC-97AF-A056A6352256}"/>
                  </a:ext>
                </a:extLst>
              </p:cNvPr>
              <p:cNvSpPr>
                <a:spLocks/>
              </p:cNvSpPr>
              <p:nvPr/>
            </p:nvSpPr>
            <p:spPr bwMode="auto">
              <a:xfrm>
                <a:off x="3742" y="1296"/>
                <a:ext cx="126" cy="179"/>
              </a:xfrm>
              <a:custGeom>
                <a:avLst/>
                <a:gdLst>
                  <a:gd name="T0" fmla="*/ 33 w 126"/>
                  <a:gd name="T1" fmla="*/ 19 h 179"/>
                  <a:gd name="T2" fmla="*/ 33 w 126"/>
                  <a:gd name="T3" fmla="*/ 19 h 179"/>
                  <a:gd name="T4" fmla="*/ 28 w 126"/>
                  <a:gd name="T5" fmla="*/ 19 h 179"/>
                  <a:gd name="T6" fmla="*/ 23 w 126"/>
                  <a:gd name="T7" fmla="*/ 20 h 179"/>
                  <a:gd name="T8" fmla="*/ 18 w 126"/>
                  <a:gd name="T9" fmla="*/ 23 h 179"/>
                  <a:gd name="T10" fmla="*/ 13 w 126"/>
                  <a:gd name="T11" fmla="*/ 28 h 179"/>
                  <a:gd name="T12" fmla="*/ 8 w 126"/>
                  <a:gd name="T13" fmla="*/ 34 h 179"/>
                  <a:gd name="T14" fmla="*/ 4 w 126"/>
                  <a:gd name="T15" fmla="*/ 42 h 179"/>
                  <a:gd name="T16" fmla="*/ 2 w 126"/>
                  <a:gd name="T17" fmla="*/ 51 h 179"/>
                  <a:gd name="T18" fmla="*/ 0 w 126"/>
                  <a:gd name="T19" fmla="*/ 62 h 179"/>
                  <a:gd name="T20" fmla="*/ 0 w 126"/>
                  <a:gd name="T21" fmla="*/ 62 h 179"/>
                  <a:gd name="T22" fmla="*/ 1 w 126"/>
                  <a:gd name="T23" fmla="*/ 68 h 179"/>
                  <a:gd name="T24" fmla="*/ 1 w 126"/>
                  <a:gd name="T25" fmla="*/ 73 h 179"/>
                  <a:gd name="T26" fmla="*/ 5 w 126"/>
                  <a:gd name="T27" fmla="*/ 84 h 179"/>
                  <a:gd name="T28" fmla="*/ 11 w 126"/>
                  <a:gd name="T29" fmla="*/ 94 h 179"/>
                  <a:gd name="T30" fmla="*/ 18 w 126"/>
                  <a:gd name="T31" fmla="*/ 104 h 179"/>
                  <a:gd name="T32" fmla="*/ 26 w 126"/>
                  <a:gd name="T33" fmla="*/ 113 h 179"/>
                  <a:gd name="T34" fmla="*/ 35 w 126"/>
                  <a:gd name="T35" fmla="*/ 122 h 179"/>
                  <a:gd name="T36" fmla="*/ 44 w 126"/>
                  <a:gd name="T37" fmla="*/ 129 h 179"/>
                  <a:gd name="T38" fmla="*/ 53 w 126"/>
                  <a:gd name="T39" fmla="*/ 135 h 179"/>
                  <a:gd name="T40" fmla="*/ 53 w 126"/>
                  <a:gd name="T41" fmla="*/ 135 h 179"/>
                  <a:gd name="T42" fmla="*/ 69 w 126"/>
                  <a:gd name="T43" fmla="*/ 145 h 179"/>
                  <a:gd name="T44" fmla="*/ 84 w 126"/>
                  <a:gd name="T45" fmla="*/ 157 h 179"/>
                  <a:gd name="T46" fmla="*/ 97 w 126"/>
                  <a:gd name="T47" fmla="*/ 167 h 179"/>
                  <a:gd name="T48" fmla="*/ 101 w 126"/>
                  <a:gd name="T49" fmla="*/ 172 h 179"/>
                  <a:gd name="T50" fmla="*/ 105 w 126"/>
                  <a:gd name="T51" fmla="*/ 177 h 179"/>
                  <a:gd name="T52" fmla="*/ 105 w 126"/>
                  <a:gd name="T53" fmla="*/ 177 h 179"/>
                  <a:gd name="T54" fmla="*/ 106 w 126"/>
                  <a:gd name="T55" fmla="*/ 179 h 179"/>
                  <a:gd name="T56" fmla="*/ 107 w 126"/>
                  <a:gd name="T57" fmla="*/ 179 h 179"/>
                  <a:gd name="T58" fmla="*/ 110 w 126"/>
                  <a:gd name="T59" fmla="*/ 179 h 179"/>
                  <a:gd name="T60" fmla="*/ 111 w 126"/>
                  <a:gd name="T61" fmla="*/ 178 h 179"/>
                  <a:gd name="T62" fmla="*/ 114 w 126"/>
                  <a:gd name="T63" fmla="*/ 172 h 179"/>
                  <a:gd name="T64" fmla="*/ 116 w 126"/>
                  <a:gd name="T65" fmla="*/ 166 h 179"/>
                  <a:gd name="T66" fmla="*/ 121 w 126"/>
                  <a:gd name="T67" fmla="*/ 148 h 179"/>
                  <a:gd name="T68" fmla="*/ 125 w 126"/>
                  <a:gd name="T69" fmla="*/ 130 h 179"/>
                  <a:gd name="T70" fmla="*/ 125 w 126"/>
                  <a:gd name="T71" fmla="*/ 130 h 179"/>
                  <a:gd name="T72" fmla="*/ 126 w 126"/>
                  <a:gd name="T73" fmla="*/ 121 h 179"/>
                  <a:gd name="T74" fmla="*/ 126 w 126"/>
                  <a:gd name="T75" fmla="*/ 108 h 179"/>
                  <a:gd name="T76" fmla="*/ 125 w 126"/>
                  <a:gd name="T77" fmla="*/ 96 h 179"/>
                  <a:gd name="T78" fmla="*/ 124 w 126"/>
                  <a:gd name="T79" fmla="*/ 83 h 179"/>
                  <a:gd name="T80" fmla="*/ 120 w 126"/>
                  <a:gd name="T81" fmla="*/ 59 h 179"/>
                  <a:gd name="T82" fmla="*/ 118 w 126"/>
                  <a:gd name="T83" fmla="*/ 49 h 179"/>
                  <a:gd name="T84" fmla="*/ 115 w 126"/>
                  <a:gd name="T85" fmla="*/ 42 h 179"/>
                  <a:gd name="T86" fmla="*/ 115 w 126"/>
                  <a:gd name="T87" fmla="*/ 42 h 179"/>
                  <a:gd name="T88" fmla="*/ 113 w 126"/>
                  <a:gd name="T89" fmla="*/ 36 h 179"/>
                  <a:gd name="T90" fmla="*/ 109 w 126"/>
                  <a:gd name="T91" fmla="*/ 29 h 179"/>
                  <a:gd name="T92" fmla="*/ 103 w 126"/>
                  <a:gd name="T93" fmla="*/ 21 h 179"/>
                  <a:gd name="T94" fmla="*/ 97 w 126"/>
                  <a:gd name="T95" fmla="*/ 13 h 179"/>
                  <a:gd name="T96" fmla="*/ 90 w 126"/>
                  <a:gd name="T97" fmla="*/ 7 h 179"/>
                  <a:gd name="T98" fmla="*/ 86 w 126"/>
                  <a:gd name="T99" fmla="*/ 3 h 179"/>
                  <a:gd name="T100" fmla="*/ 82 w 126"/>
                  <a:gd name="T101" fmla="*/ 2 h 179"/>
                  <a:gd name="T102" fmla="*/ 78 w 126"/>
                  <a:gd name="T103" fmla="*/ 1 h 179"/>
                  <a:gd name="T104" fmla="*/ 74 w 126"/>
                  <a:gd name="T105" fmla="*/ 0 h 179"/>
                  <a:gd name="T106" fmla="*/ 70 w 126"/>
                  <a:gd name="T107" fmla="*/ 1 h 179"/>
                  <a:gd name="T108" fmla="*/ 65 w 126"/>
                  <a:gd name="T109" fmla="*/ 3 h 179"/>
                  <a:gd name="T110" fmla="*/ 65 w 126"/>
                  <a:gd name="T111" fmla="*/ 3 h 179"/>
                  <a:gd name="T112" fmla="*/ 62 w 126"/>
                  <a:gd name="T113" fmla="*/ 7 h 179"/>
                  <a:gd name="T114" fmla="*/ 54 w 126"/>
                  <a:gd name="T115" fmla="*/ 13 h 179"/>
                  <a:gd name="T116" fmla="*/ 48 w 126"/>
                  <a:gd name="T117" fmla="*/ 16 h 179"/>
                  <a:gd name="T118" fmla="*/ 43 w 126"/>
                  <a:gd name="T119" fmla="*/ 19 h 179"/>
                  <a:gd name="T120" fmla="*/ 38 w 126"/>
                  <a:gd name="T121" fmla="*/ 20 h 179"/>
                  <a:gd name="T122" fmla="*/ 33 w 126"/>
                  <a:gd name="T123" fmla="*/ 19 h 179"/>
                  <a:gd name="T124" fmla="*/ 33 w 126"/>
                  <a:gd name="T125" fmla="*/ 19 h 1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26" h="179">
                    <a:moveTo>
                      <a:pt x="33" y="19"/>
                    </a:moveTo>
                    <a:lnTo>
                      <a:pt x="33" y="19"/>
                    </a:lnTo>
                    <a:lnTo>
                      <a:pt x="28" y="19"/>
                    </a:lnTo>
                    <a:lnTo>
                      <a:pt x="23" y="20"/>
                    </a:lnTo>
                    <a:lnTo>
                      <a:pt x="18" y="23"/>
                    </a:lnTo>
                    <a:lnTo>
                      <a:pt x="13" y="28"/>
                    </a:lnTo>
                    <a:lnTo>
                      <a:pt x="8" y="34"/>
                    </a:lnTo>
                    <a:lnTo>
                      <a:pt x="4" y="42"/>
                    </a:lnTo>
                    <a:lnTo>
                      <a:pt x="2" y="51"/>
                    </a:lnTo>
                    <a:lnTo>
                      <a:pt x="0" y="62"/>
                    </a:lnTo>
                    <a:lnTo>
                      <a:pt x="1" y="68"/>
                    </a:lnTo>
                    <a:lnTo>
                      <a:pt x="1" y="73"/>
                    </a:lnTo>
                    <a:lnTo>
                      <a:pt x="5" y="84"/>
                    </a:lnTo>
                    <a:lnTo>
                      <a:pt x="11" y="94"/>
                    </a:lnTo>
                    <a:lnTo>
                      <a:pt x="18" y="104"/>
                    </a:lnTo>
                    <a:lnTo>
                      <a:pt x="26" y="113"/>
                    </a:lnTo>
                    <a:lnTo>
                      <a:pt x="35" y="122"/>
                    </a:lnTo>
                    <a:lnTo>
                      <a:pt x="44" y="129"/>
                    </a:lnTo>
                    <a:lnTo>
                      <a:pt x="53" y="135"/>
                    </a:lnTo>
                    <a:lnTo>
                      <a:pt x="69" y="145"/>
                    </a:lnTo>
                    <a:lnTo>
                      <a:pt x="84" y="157"/>
                    </a:lnTo>
                    <a:lnTo>
                      <a:pt x="97" y="167"/>
                    </a:lnTo>
                    <a:lnTo>
                      <a:pt x="101" y="172"/>
                    </a:lnTo>
                    <a:lnTo>
                      <a:pt x="105" y="177"/>
                    </a:lnTo>
                    <a:lnTo>
                      <a:pt x="106" y="179"/>
                    </a:lnTo>
                    <a:lnTo>
                      <a:pt x="107" y="179"/>
                    </a:lnTo>
                    <a:lnTo>
                      <a:pt x="110" y="179"/>
                    </a:lnTo>
                    <a:lnTo>
                      <a:pt x="111" y="178"/>
                    </a:lnTo>
                    <a:lnTo>
                      <a:pt x="114" y="172"/>
                    </a:lnTo>
                    <a:lnTo>
                      <a:pt x="116" y="166"/>
                    </a:lnTo>
                    <a:lnTo>
                      <a:pt x="121" y="148"/>
                    </a:lnTo>
                    <a:lnTo>
                      <a:pt x="125" y="130"/>
                    </a:lnTo>
                    <a:lnTo>
                      <a:pt x="126" y="121"/>
                    </a:lnTo>
                    <a:lnTo>
                      <a:pt x="126" y="108"/>
                    </a:lnTo>
                    <a:lnTo>
                      <a:pt x="125" y="96"/>
                    </a:lnTo>
                    <a:lnTo>
                      <a:pt x="124" y="83"/>
                    </a:lnTo>
                    <a:lnTo>
                      <a:pt x="120" y="59"/>
                    </a:lnTo>
                    <a:lnTo>
                      <a:pt x="118" y="49"/>
                    </a:lnTo>
                    <a:lnTo>
                      <a:pt x="115" y="42"/>
                    </a:lnTo>
                    <a:lnTo>
                      <a:pt x="113" y="36"/>
                    </a:lnTo>
                    <a:lnTo>
                      <a:pt x="109" y="29"/>
                    </a:lnTo>
                    <a:lnTo>
                      <a:pt x="103" y="21"/>
                    </a:lnTo>
                    <a:lnTo>
                      <a:pt x="97" y="13"/>
                    </a:lnTo>
                    <a:lnTo>
                      <a:pt x="90" y="7"/>
                    </a:lnTo>
                    <a:lnTo>
                      <a:pt x="86" y="3"/>
                    </a:lnTo>
                    <a:lnTo>
                      <a:pt x="82" y="2"/>
                    </a:lnTo>
                    <a:lnTo>
                      <a:pt x="78" y="1"/>
                    </a:lnTo>
                    <a:lnTo>
                      <a:pt x="74" y="0"/>
                    </a:lnTo>
                    <a:lnTo>
                      <a:pt x="70" y="1"/>
                    </a:lnTo>
                    <a:lnTo>
                      <a:pt x="65" y="3"/>
                    </a:lnTo>
                    <a:lnTo>
                      <a:pt x="62" y="7"/>
                    </a:lnTo>
                    <a:lnTo>
                      <a:pt x="54" y="13"/>
                    </a:lnTo>
                    <a:lnTo>
                      <a:pt x="48" y="16"/>
                    </a:lnTo>
                    <a:lnTo>
                      <a:pt x="43" y="19"/>
                    </a:lnTo>
                    <a:lnTo>
                      <a:pt x="38" y="20"/>
                    </a:lnTo>
                    <a:lnTo>
                      <a:pt x="33" y="19"/>
                    </a:lnTo>
                    <a:close/>
                  </a:path>
                </a:pathLst>
              </a:custGeom>
              <a:solidFill>
                <a:srgbClr val="E8E2D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89" name="Freeform 336">
                <a:extLst>
                  <a:ext uri="{FF2B5EF4-FFF2-40B4-BE49-F238E27FC236}">
                    <a16:creationId xmlns:a16="http://schemas.microsoft.com/office/drawing/2014/main" id="{F078CF35-A481-4444-8F56-D36B17781CF6}"/>
                  </a:ext>
                </a:extLst>
              </p:cNvPr>
              <p:cNvSpPr>
                <a:spLocks/>
              </p:cNvSpPr>
              <p:nvPr/>
            </p:nvSpPr>
            <p:spPr bwMode="auto">
              <a:xfrm>
                <a:off x="3745" y="1297"/>
                <a:ext cx="122" cy="176"/>
              </a:xfrm>
              <a:custGeom>
                <a:avLst/>
                <a:gdLst>
                  <a:gd name="T0" fmla="*/ 32 w 122"/>
                  <a:gd name="T1" fmla="*/ 20 h 176"/>
                  <a:gd name="T2" fmla="*/ 32 w 122"/>
                  <a:gd name="T3" fmla="*/ 20 h 176"/>
                  <a:gd name="T4" fmla="*/ 27 w 122"/>
                  <a:gd name="T5" fmla="*/ 20 h 176"/>
                  <a:gd name="T6" fmla="*/ 22 w 122"/>
                  <a:gd name="T7" fmla="*/ 21 h 176"/>
                  <a:gd name="T8" fmla="*/ 17 w 122"/>
                  <a:gd name="T9" fmla="*/ 24 h 176"/>
                  <a:gd name="T10" fmla="*/ 12 w 122"/>
                  <a:gd name="T11" fmla="*/ 29 h 176"/>
                  <a:gd name="T12" fmla="*/ 7 w 122"/>
                  <a:gd name="T13" fmla="*/ 35 h 176"/>
                  <a:gd name="T14" fmla="*/ 4 w 122"/>
                  <a:gd name="T15" fmla="*/ 42 h 176"/>
                  <a:gd name="T16" fmla="*/ 1 w 122"/>
                  <a:gd name="T17" fmla="*/ 51 h 176"/>
                  <a:gd name="T18" fmla="*/ 0 w 122"/>
                  <a:gd name="T19" fmla="*/ 62 h 176"/>
                  <a:gd name="T20" fmla="*/ 0 w 122"/>
                  <a:gd name="T21" fmla="*/ 62 h 176"/>
                  <a:gd name="T22" fmla="*/ 0 w 122"/>
                  <a:gd name="T23" fmla="*/ 67 h 176"/>
                  <a:gd name="T24" fmla="*/ 1 w 122"/>
                  <a:gd name="T25" fmla="*/ 72 h 176"/>
                  <a:gd name="T26" fmla="*/ 5 w 122"/>
                  <a:gd name="T27" fmla="*/ 83 h 176"/>
                  <a:gd name="T28" fmla="*/ 10 w 122"/>
                  <a:gd name="T29" fmla="*/ 93 h 176"/>
                  <a:gd name="T30" fmla="*/ 17 w 122"/>
                  <a:gd name="T31" fmla="*/ 102 h 176"/>
                  <a:gd name="T32" fmla="*/ 25 w 122"/>
                  <a:gd name="T33" fmla="*/ 111 h 176"/>
                  <a:gd name="T34" fmla="*/ 34 w 122"/>
                  <a:gd name="T35" fmla="*/ 120 h 176"/>
                  <a:gd name="T36" fmla="*/ 42 w 122"/>
                  <a:gd name="T37" fmla="*/ 127 h 176"/>
                  <a:gd name="T38" fmla="*/ 51 w 122"/>
                  <a:gd name="T39" fmla="*/ 133 h 176"/>
                  <a:gd name="T40" fmla="*/ 51 w 122"/>
                  <a:gd name="T41" fmla="*/ 133 h 176"/>
                  <a:gd name="T42" fmla="*/ 67 w 122"/>
                  <a:gd name="T43" fmla="*/ 143 h 176"/>
                  <a:gd name="T44" fmla="*/ 81 w 122"/>
                  <a:gd name="T45" fmla="*/ 154 h 176"/>
                  <a:gd name="T46" fmla="*/ 93 w 122"/>
                  <a:gd name="T47" fmla="*/ 164 h 176"/>
                  <a:gd name="T48" fmla="*/ 98 w 122"/>
                  <a:gd name="T49" fmla="*/ 169 h 176"/>
                  <a:gd name="T50" fmla="*/ 101 w 122"/>
                  <a:gd name="T51" fmla="*/ 174 h 176"/>
                  <a:gd name="T52" fmla="*/ 101 w 122"/>
                  <a:gd name="T53" fmla="*/ 174 h 176"/>
                  <a:gd name="T54" fmla="*/ 103 w 122"/>
                  <a:gd name="T55" fmla="*/ 175 h 176"/>
                  <a:gd name="T56" fmla="*/ 104 w 122"/>
                  <a:gd name="T57" fmla="*/ 176 h 176"/>
                  <a:gd name="T58" fmla="*/ 106 w 122"/>
                  <a:gd name="T59" fmla="*/ 175 h 176"/>
                  <a:gd name="T60" fmla="*/ 108 w 122"/>
                  <a:gd name="T61" fmla="*/ 174 h 176"/>
                  <a:gd name="T62" fmla="*/ 110 w 122"/>
                  <a:gd name="T63" fmla="*/ 169 h 176"/>
                  <a:gd name="T64" fmla="*/ 112 w 122"/>
                  <a:gd name="T65" fmla="*/ 163 h 176"/>
                  <a:gd name="T66" fmla="*/ 117 w 122"/>
                  <a:gd name="T67" fmla="*/ 146 h 176"/>
                  <a:gd name="T68" fmla="*/ 121 w 122"/>
                  <a:gd name="T69" fmla="*/ 128 h 176"/>
                  <a:gd name="T70" fmla="*/ 121 w 122"/>
                  <a:gd name="T71" fmla="*/ 128 h 176"/>
                  <a:gd name="T72" fmla="*/ 122 w 122"/>
                  <a:gd name="T73" fmla="*/ 119 h 176"/>
                  <a:gd name="T74" fmla="*/ 122 w 122"/>
                  <a:gd name="T75" fmla="*/ 107 h 176"/>
                  <a:gd name="T76" fmla="*/ 121 w 122"/>
                  <a:gd name="T77" fmla="*/ 95 h 176"/>
                  <a:gd name="T78" fmla="*/ 120 w 122"/>
                  <a:gd name="T79" fmla="*/ 82 h 176"/>
                  <a:gd name="T80" fmla="*/ 116 w 122"/>
                  <a:gd name="T81" fmla="*/ 58 h 176"/>
                  <a:gd name="T82" fmla="*/ 114 w 122"/>
                  <a:gd name="T83" fmla="*/ 49 h 176"/>
                  <a:gd name="T84" fmla="*/ 112 w 122"/>
                  <a:gd name="T85" fmla="*/ 43 h 176"/>
                  <a:gd name="T86" fmla="*/ 112 w 122"/>
                  <a:gd name="T87" fmla="*/ 43 h 176"/>
                  <a:gd name="T88" fmla="*/ 104 w 122"/>
                  <a:gd name="T89" fmla="*/ 29 h 176"/>
                  <a:gd name="T90" fmla="*/ 99 w 122"/>
                  <a:gd name="T91" fmla="*/ 21 h 176"/>
                  <a:gd name="T92" fmla="*/ 94 w 122"/>
                  <a:gd name="T93" fmla="*/ 13 h 176"/>
                  <a:gd name="T94" fmla="*/ 87 w 122"/>
                  <a:gd name="T95" fmla="*/ 7 h 176"/>
                  <a:gd name="T96" fmla="*/ 83 w 122"/>
                  <a:gd name="T97" fmla="*/ 3 h 176"/>
                  <a:gd name="T98" fmla="*/ 80 w 122"/>
                  <a:gd name="T99" fmla="*/ 1 h 176"/>
                  <a:gd name="T100" fmla="*/ 76 w 122"/>
                  <a:gd name="T101" fmla="*/ 0 h 176"/>
                  <a:gd name="T102" fmla="*/ 72 w 122"/>
                  <a:gd name="T103" fmla="*/ 0 h 176"/>
                  <a:gd name="T104" fmla="*/ 67 w 122"/>
                  <a:gd name="T105" fmla="*/ 1 h 176"/>
                  <a:gd name="T106" fmla="*/ 63 w 122"/>
                  <a:gd name="T107" fmla="*/ 2 h 176"/>
                  <a:gd name="T108" fmla="*/ 63 w 122"/>
                  <a:gd name="T109" fmla="*/ 2 h 176"/>
                  <a:gd name="T110" fmla="*/ 60 w 122"/>
                  <a:gd name="T111" fmla="*/ 7 h 176"/>
                  <a:gd name="T112" fmla="*/ 52 w 122"/>
                  <a:gd name="T113" fmla="*/ 13 h 176"/>
                  <a:gd name="T114" fmla="*/ 46 w 122"/>
                  <a:gd name="T115" fmla="*/ 17 h 176"/>
                  <a:gd name="T116" fmla="*/ 41 w 122"/>
                  <a:gd name="T117" fmla="*/ 19 h 176"/>
                  <a:gd name="T118" fmla="*/ 36 w 122"/>
                  <a:gd name="T119" fmla="*/ 21 h 176"/>
                  <a:gd name="T120" fmla="*/ 32 w 122"/>
                  <a:gd name="T121" fmla="*/ 20 h 176"/>
                  <a:gd name="T122" fmla="*/ 32 w 122"/>
                  <a:gd name="T123" fmla="*/ 20 h 17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22" h="176">
                    <a:moveTo>
                      <a:pt x="32" y="20"/>
                    </a:moveTo>
                    <a:lnTo>
                      <a:pt x="32" y="20"/>
                    </a:lnTo>
                    <a:lnTo>
                      <a:pt x="27" y="20"/>
                    </a:lnTo>
                    <a:lnTo>
                      <a:pt x="22" y="21"/>
                    </a:lnTo>
                    <a:lnTo>
                      <a:pt x="17" y="24"/>
                    </a:lnTo>
                    <a:lnTo>
                      <a:pt x="12" y="29"/>
                    </a:lnTo>
                    <a:lnTo>
                      <a:pt x="7" y="35"/>
                    </a:lnTo>
                    <a:lnTo>
                      <a:pt x="4" y="42"/>
                    </a:lnTo>
                    <a:lnTo>
                      <a:pt x="1" y="51"/>
                    </a:lnTo>
                    <a:lnTo>
                      <a:pt x="0" y="62"/>
                    </a:lnTo>
                    <a:lnTo>
                      <a:pt x="0" y="67"/>
                    </a:lnTo>
                    <a:lnTo>
                      <a:pt x="1" y="72"/>
                    </a:lnTo>
                    <a:lnTo>
                      <a:pt x="5" y="83"/>
                    </a:lnTo>
                    <a:lnTo>
                      <a:pt x="10" y="93"/>
                    </a:lnTo>
                    <a:lnTo>
                      <a:pt x="17" y="102"/>
                    </a:lnTo>
                    <a:lnTo>
                      <a:pt x="25" y="111"/>
                    </a:lnTo>
                    <a:lnTo>
                      <a:pt x="34" y="120"/>
                    </a:lnTo>
                    <a:lnTo>
                      <a:pt x="42" y="127"/>
                    </a:lnTo>
                    <a:lnTo>
                      <a:pt x="51" y="133"/>
                    </a:lnTo>
                    <a:lnTo>
                      <a:pt x="67" y="143"/>
                    </a:lnTo>
                    <a:lnTo>
                      <a:pt x="81" y="154"/>
                    </a:lnTo>
                    <a:lnTo>
                      <a:pt x="93" y="164"/>
                    </a:lnTo>
                    <a:lnTo>
                      <a:pt x="98" y="169"/>
                    </a:lnTo>
                    <a:lnTo>
                      <a:pt x="101" y="174"/>
                    </a:lnTo>
                    <a:lnTo>
                      <a:pt x="103" y="175"/>
                    </a:lnTo>
                    <a:lnTo>
                      <a:pt x="104" y="176"/>
                    </a:lnTo>
                    <a:lnTo>
                      <a:pt x="106" y="175"/>
                    </a:lnTo>
                    <a:lnTo>
                      <a:pt x="108" y="174"/>
                    </a:lnTo>
                    <a:lnTo>
                      <a:pt x="110" y="169"/>
                    </a:lnTo>
                    <a:lnTo>
                      <a:pt x="112" y="163"/>
                    </a:lnTo>
                    <a:lnTo>
                      <a:pt x="117" y="146"/>
                    </a:lnTo>
                    <a:lnTo>
                      <a:pt x="121" y="128"/>
                    </a:lnTo>
                    <a:lnTo>
                      <a:pt x="122" y="119"/>
                    </a:lnTo>
                    <a:lnTo>
                      <a:pt x="122" y="107"/>
                    </a:lnTo>
                    <a:lnTo>
                      <a:pt x="121" y="95"/>
                    </a:lnTo>
                    <a:lnTo>
                      <a:pt x="120" y="82"/>
                    </a:lnTo>
                    <a:lnTo>
                      <a:pt x="116" y="58"/>
                    </a:lnTo>
                    <a:lnTo>
                      <a:pt x="114" y="49"/>
                    </a:lnTo>
                    <a:lnTo>
                      <a:pt x="112" y="43"/>
                    </a:lnTo>
                    <a:lnTo>
                      <a:pt x="104" y="29"/>
                    </a:lnTo>
                    <a:lnTo>
                      <a:pt x="99" y="21"/>
                    </a:lnTo>
                    <a:lnTo>
                      <a:pt x="94" y="13"/>
                    </a:lnTo>
                    <a:lnTo>
                      <a:pt x="87" y="7"/>
                    </a:lnTo>
                    <a:lnTo>
                      <a:pt x="83" y="3"/>
                    </a:lnTo>
                    <a:lnTo>
                      <a:pt x="80" y="1"/>
                    </a:lnTo>
                    <a:lnTo>
                      <a:pt x="76" y="0"/>
                    </a:lnTo>
                    <a:lnTo>
                      <a:pt x="72" y="0"/>
                    </a:lnTo>
                    <a:lnTo>
                      <a:pt x="67" y="1"/>
                    </a:lnTo>
                    <a:lnTo>
                      <a:pt x="63" y="2"/>
                    </a:lnTo>
                    <a:lnTo>
                      <a:pt x="60" y="7"/>
                    </a:lnTo>
                    <a:lnTo>
                      <a:pt x="52" y="13"/>
                    </a:lnTo>
                    <a:lnTo>
                      <a:pt x="46" y="17"/>
                    </a:lnTo>
                    <a:lnTo>
                      <a:pt x="41" y="19"/>
                    </a:lnTo>
                    <a:lnTo>
                      <a:pt x="36" y="21"/>
                    </a:lnTo>
                    <a:lnTo>
                      <a:pt x="32" y="20"/>
                    </a:lnTo>
                    <a:close/>
                  </a:path>
                </a:pathLst>
              </a:custGeom>
              <a:solidFill>
                <a:srgbClr val="E5DF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0" name="Freeform 337">
                <a:extLst>
                  <a:ext uri="{FF2B5EF4-FFF2-40B4-BE49-F238E27FC236}">
                    <a16:creationId xmlns:a16="http://schemas.microsoft.com/office/drawing/2014/main" id="{0642E104-13D6-4267-BB23-7A73C57D5739}"/>
                  </a:ext>
                </a:extLst>
              </p:cNvPr>
              <p:cNvSpPr>
                <a:spLocks/>
              </p:cNvSpPr>
              <p:nvPr/>
            </p:nvSpPr>
            <p:spPr bwMode="auto">
              <a:xfrm>
                <a:off x="3748" y="1298"/>
                <a:ext cx="118" cy="172"/>
              </a:xfrm>
              <a:custGeom>
                <a:avLst/>
                <a:gdLst>
                  <a:gd name="T0" fmla="*/ 30 w 118"/>
                  <a:gd name="T1" fmla="*/ 21 h 172"/>
                  <a:gd name="T2" fmla="*/ 30 w 118"/>
                  <a:gd name="T3" fmla="*/ 21 h 172"/>
                  <a:gd name="T4" fmla="*/ 26 w 118"/>
                  <a:gd name="T5" fmla="*/ 21 h 172"/>
                  <a:gd name="T6" fmla="*/ 21 w 118"/>
                  <a:gd name="T7" fmla="*/ 22 h 172"/>
                  <a:gd name="T8" fmla="*/ 16 w 118"/>
                  <a:gd name="T9" fmla="*/ 25 h 172"/>
                  <a:gd name="T10" fmla="*/ 11 w 118"/>
                  <a:gd name="T11" fmla="*/ 29 h 172"/>
                  <a:gd name="T12" fmla="*/ 7 w 118"/>
                  <a:gd name="T13" fmla="*/ 35 h 172"/>
                  <a:gd name="T14" fmla="*/ 3 w 118"/>
                  <a:gd name="T15" fmla="*/ 43 h 172"/>
                  <a:gd name="T16" fmla="*/ 1 w 118"/>
                  <a:gd name="T17" fmla="*/ 51 h 172"/>
                  <a:gd name="T18" fmla="*/ 0 w 118"/>
                  <a:gd name="T19" fmla="*/ 62 h 172"/>
                  <a:gd name="T20" fmla="*/ 0 w 118"/>
                  <a:gd name="T21" fmla="*/ 62 h 172"/>
                  <a:gd name="T22" fmla="*/ 0 w 118"/>
                  <a:gd name="T23" fmla="*/ 67 h 172"/>
                  <a:gd name="T24" fmla="*/ 1 w 118"/>
                  <a:gd name="T25" fmla="*/ 72 h 172"/>
                  <a:gd name="T26" fmla="*/ 4 w 118"/>
                  <a:gd name="T27" fmla="*/ 82 h 172"/>
                  <a:gd name="T28" fmla="*/ 9 w 118"/>
                  <a:gd name="T29" fmla="*/ 92 h 172"/>
                  <a:gd name="T30" fmla="*/ 16 w 118"/>
                  <a:gd name="T31" fmla="*/ 101 h 172"/>
                  <a:gd name="T32" fmla="*/ 24 w 118"/>
                  <a:gd name="T33" fmla="*/ 110 h 172"/>
                  <a:gd name="T34" fmla="*/ 32 w 118"/>
                  <a:gd name="T35" fmla="*/ 118 h 172"/>
                  <a:gd name="T36" fmla="*/ 40 w 118"/>
                  <a:gd name="T37" fmla="*/ 125 h 172"/>
                  <a:gd name="T38" fmla="*/ 49 w 118"/>
                  <a:gd name="T39" fmla="*/ 130 h 172"/>
                  <a:gd name="T40" fmla="*/ 49 w 118"/>
                  <a:gd name="T41" fmla="*/ 130 h 172"/>
                  <a:gd name="T42" fmla="*/ 64 w 118"/>
                  <a:gd name="T43" fmla="*/ 140 h 172"/>
                  <a:gd name="T44" fmla="*/ 79 w 118"/>
                  <a:gd name="T45" fmla="*/ 151 h 172"/>
                  <a:gd name="T46" fmla="*/ 90 w 118"/>
                  <a:gd name="T47" fmla="*/ 161 h 172"/>
                  <a:gd name="T48" fmla="*/ 95 w 118"/>
                  <a:gd name="T49" fmla="*/ 165 h 172"/>
                  <a:gd name="T50" fmla="*/ 98 w 118"/>
                  <a:gd name="T51" fmla="*/ 169 h 172"/>
                  <a:gd name="T52" fmla="*/ 98 w 118"/>
                  <a:gd name="T53" fmla="*/ 169 h 172"/>
                  <a:gd name="T54" fmla="*/ 99 w 118"/>
                  <a:gd name="T55" fmla="*/ 172 h 172"/>
                  <a:gd name="T56" fmla="*/ 101 w 118"/>
                  <a:gd name="T57" fmla="*/ 172 h 172"/>
                  <a:gd name="T58" fmla="*/ 103 w 118"/>
                  <a:gd name="T59" fmla="*/ 172 h 172"/>
                  <a:gd name="T60" fmla="*/ 104 w 118"/>
                  <a:gd name="T61" fmla="*/ 170 h 172"/>
                  <a:gd name="T62" fmla="*/ 107 w 118"/>
                  <a:gd name="T63" fmla="*/ 166 h 172"/>
                  <a:gd name="T64" fmla="*/ 109 w 118"/>
                  <a:gd name="T65" fmla="*/ 159 h 172"/>
                  <a:gd name="T66" fmla="*/ 113 w 118"/>
                  <a:gd name="T67" fmla="*/ 143 h 172"/>
                  <a:gd name="T68" fmla="*/ 117 w 118"/>
                  <a:gd name="T69" fmla="*/ 126 h 172"/>
                  <a:gd name="T70" fmla="*/ 117 w 118"/>
                  <a:gd name="T71" fmla="*/ 126 h 172"/>
                  <a:gd name="T72" fmla="*/ 118 w 118"/>
                  <a:gd name="T73" fmla="*/ 117 h 172"/>
                  <a:gd name="T74" fmla="*/ 118 w 118"/>
                  <a:gd name="T75" fmla="*/ 105 h 172"/>
                  <a:gd name="T76" fmla="*/ 117 w 118"/>
                  <a:gd name="T77" fmla="*/ 94 h 172"/>
                  <a:gd name="T78" fmla="*/ 116 w 118"/>
                  <a:gd name="T79" fmla="*/ 82 h 172"/>
                  <a:gd name="T80" fmla="*/ 112 w 118"/>
                  <a:gd name="T81" fmla="*/ 58 h 172"/>
                  <a:gd name="T82" fmla="*/ 108 w 118"/>
                  <a:gd name="T83" fmla="*/ 43 h 172"/>
                  <a:gd name="T84" fmla="*/ 108 w 118"/>
                  <a:gd name="T85" fmla="*/ 43 h 172"/>
                  <a:gd name="T86" fmla="*/ 101 w 118"/>
                  <a:gd name="T87" fmla="*/ 29 h 172"/>
                  <a:gd name="T88" fmla="*/ 96 w 118"/>
                  <a:gd name="T89" fmla="*/ 21 h 172"/>
                  <a:gd name="T90" fmla="*/ 91 w 118"/>
                  <a:gd name="T91" fmla="*/ 13 h 172"/>
                  <a:gd name="T92" fmla="*/ 84 w 118"/>
                  <a:gd name="T93" fmla="*/ 7 h 172"/>
                  <a:gd name="T94" fmla="*/ 81 w 118"/>
                  <a:gd name="T95" fmla="*/ 3 h 172"/>
                  <a:gd name="T96" fmla="*/ 77 w 118"/>
                  <a:gd name="T97" fmla="*/ 1 h 172"/>
                  <a:gd name="T98" fmla="*/ 73 w 118"/>
                  <a:gd name="T99" fmla="*/ 0 h 172"/>
                  <a:gd name="T100" fmla="*/ 69 w 118"/>
                  <a:gd name="T101" fmla="*/ 0 h 172"/>
                  <a:gd name="T102" fmla="*/ 65 w 118"/>
                  <a:gd name="T103" fmla="*/ 0 h 172"/>
                  <a:gd name="T104" fmla="*/ 61 w 118"/>
                  <a:gd name="T105" fmla="*/ 2 h 172"/>
                  <a:gd name="T106" fmla="*/ 61 w 118"/>
                  <a:gd name="T107" fmla="*/ 2 h 172"/>
                  <a:gd name="T108" fmla="*/ 58 w 118"/>
                  <a:gd name="T109" fmla="*/ 6 h 172"/>
                  <a:gd name="T110" fmla="*/ 50 w 118"/>
                  <a:gd name="T111" fmla="*/ 13 h 172"/>
                  <a:gd name="T112" fmla="*/ 45 w 118"/>
                  <a:gd name="T113" fmla="*/ 17 h 172"/>
                  <a:gd name="T114" fmla="*/ 40 w 118"/>
                  <a:gd name="T115" fmla="*/ 20 h 172"/>
                  <a:gd name="T116" fmla="*/ 35 w 118"/>
                  <a:gd name="T117" fmla="*/ 22 h 172"/>
                  <a:gd name="T118" fmla="*/ 30 w 118"/>
                  <a:gd name="T119" fmla="*/ 21 h 172"/>
                  <a:gd name="T120" fmla="*/ 30 w 118"/>
                  <a:gd name="T121" fmla="*/ 21 h 17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18" h="172">
                    <a:moveTo>
                      <a:pt x="30" y="21"/>
                    </a:moveTo>
                    <a:lnTo>
                      <a:pt x="30" y="21"/>
                    </a:lnTo>
                    <a:lnTo>
                      <a:pt x="26" y="21"/>
                    </a:lnTo>
                    <a:lnTo>
                      <a:pt x="21" y="22"/>
                    </a:lnTo>
                    <a:lnTo>
                      <a:pt x="16" y="25"/>
                    </a:lnTo>
                    <a:lnTo>
                      <a:pt x="11" y="29"/>
                    </a:lnTo>
                    <a:lnTo>
                      <a:pt x="7" y="35"/>
                    </a:lnTo>
                    <a:lnTo>
                      <a:pt x="3" y="43"/>
                    </a:lnTo>
                    <a:lnTo>
                      <a:pt x="1" y="51"/>
                    </a:lnTo>
                    <a:lnTo>
                      <a:pt x="0" y="62"/>
                    </a:lnTo>
                    <a:lnTo>
                      <a:pt x="0" y="67"/>
                    </a:lnTo>
                    <a:lnTo>
                      <a:pt x="1" y="72"/>
                    </a:lnTo>
                    <a:lnTo>
                      <a:pt x="4" y="82"/>
                    </a:lnTo>
                    <a:lnTo>
                      <a:pt x="9" y="92"/>
                    </a:lnTo>
                    <a:lnTo>
                      <a:pt x="16" y="101"/>
                    </a:lnTo>
                    <a:lnTo>
                      <a:pt x="24" y="110"/>
                    </a:lnTo>
                    <a:lnTo>
                      <a:pt x="32" y="118"/>
                    </a:lnTo>
                    <a:lnTo>
                      <a:pt x="40" y="125"/>
                    </a:lnTo>
                    <a:lnTo>
                      <a:pt x="49" y="130"/>
                    </a:lnTo>
                    <a:lnTo>
                      <a:pt x="64" y="140"/>
                    </a:lnTo>
                    <a:lnTo>
                      <a:pt x="79" y="151"/>
                    </a:lnTo>
                    <a:lnTo>
                      <a:pt x="90" y="161"/>
                    </a:lnTo>
                    <a:lnTo>
                      <a:pt x="95" y="165"/>
                    </a:lnTo>
                    <a:lnTo>
                      <a:pt x="98" y="169"/>
                    </a:lnTo>
                    <a:lnTo>
                      <a:pt x="99" y="172"/>
                    </a:lnTo>
                    <a:lnTo>
                      <a:pt x="101" y="172"/>
                    </a:lnTo>
                    <a:lnTo>
                      <a:pt x="103" y="172"/>
                    </a:lnTo>
                    <a:lnTo>
                      <a:pt x="104" y="170"/>
                    </a:lnTo>
                    <a:lnTo>
                      <a:pt x="107" y="166"/>
                    </a:lnTo>
                    <a:lnTo>
                      <a:pt x="109" y="159"/>
                    </a:lnTo>
                    <a:lnTo>
                      <a:pt x="113" y="143"/>
                    </a:lnTo>
                    <a:lnTo>
                      <a:pt x="117" y="126"/>
                    </a:lnTo>
                    <a:lnTo>
                      <a:pt x="118" y="117"/>
                    </a:lnTo>
                    <a:lnTo>
                      <a:pt x="118" y="105"/>
                    </a:lnTo>
                    <a:lnTo>
                      <a:pt x="117" y="94"/>
                    </a:lnTo>
                    <a:lnTo>
                      <a:pt x="116" y="82"/>
                    </a:lnTo>
                    <a:lnTo>
                      <a:pt x="112" y="58"/>
                    </a:lnTo>
                    <a:lnTo>
                      <a:pt x="108" y="43"/>
                    </a:lnTo>
                    <a:lnTo>
                      <a:pt x="101" y="29"/>
                    </a:lnTo>
                    <a:lnTo>
                      <a:pt x="96" y="21"/>
                    </a:lnTo>
                    <a:lnTo>
                      <a:pt x="91" y="13"/>
                    </a:lnTo>
                    <a:lnTo>
                      <a:pt x="84" y="7"/>
                    </a:lnTo>
                    <a:lnTo>
                      <a:pt x="81" y="3"/>
                    </a:lnTo>
                    <a:lnTo>
                      <a:pt x="77" y="1"/>
                    </a:lnTo>
                    <a:lnTo>
                      <a:pt x="73" y="0"/>
                    </a:lnTo>
                    <a:lnTo>
                      <a:pt x="69" y="0"/>
                    </a:lnTo>
                    <a:lnTo>
                      <a:pt x="65" y="0"/>
                    </a:lnTo>
                    <a:lnTo>
                      <a:pt x="61" y="2"/>
                    </a:lnTo>
                    <a:lnTo>
                      <a:pt x="58" y="6"/>
                    </a:lnTo>
                    <a:lnTo>
                      <a:pt x="50" y="13"/>
                    </a:lnTo>
                    <a:lnTo>
                      <a:pt x="45" y="17"/>
                    </a:lnTo>
                    <a:lnTo>
                      <a:pt x="40" y="20"/>
                    </a:lnTo>
                    <a:lnTo>
                      <a:pt x="35" y="22"/>
                    </a:lnTo>
                    <a:lnTo>
                      <a:pt x="30" y="21"/>
                    </a:lnTo>
                    <a:close/>
                  </a:path>
                </a:pathLst>
              </a:custGeom>
              <a:solidFill>
                <a:srgbClr val="E1DAD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1" name="Freeform 338">
                <a:extLst>
                  <a:ext uri="{FF2B5EF4-FFF2-40B4-BE49-F238E27FC236}">
                    <a16:creationId xmlns:a16="http://schemas.microsoft.com/office/drawing/2014/main" id="{885E9442-DEF6-4705-9B80-9F0ADAC4496D}"/>
                  </a:ext>
                </a:extLst>
              </p:cNvPr>
              <p:cNvSpPr>
                <a:spLocks/>
              </p:cNvSpPr>
              <p:nvPr/>
            </p:nvSpPr>
            <p:spPr bwMode="auto">
              <a:xfrm>
                <a:off x="3750" y="1298"/>
                <a:ext cx="115" cy="169"/>
              </a:xfrm>
              <a:custGeom>
                <a:avLst/>
                <a:gdLst>
                  <a:gd name="T0" fmla="*/ 30 w 115"/>
                  <a:gd name="T1" fmla="*/ 23 h 169"/>
                  <a:gd name="T2" fmla="*/ 30 w 115"/>
                  <a:gd name="T3" fmla="*/ 23 h 169"/>
                  <a:gd name="T4" fmla="*/ 26 w 115"/>
                  <a:gd name="T5" fmla="*/ 23 h 169"/>
                  <a:gd name="T6" fmla="*/ 21 w 115"/>
                  <a:gd name="T7" fmla="*/ 24 h 169"/>
                  <a:gd name="T8" fmla="*/ 16 w 115"/>
                  <a:gd name="T9" fmla="*/ 27 h 169"/>
                  <a:gd name="T10" fmla="*/ 11 w 115"/>
                  <a:gd name="T11" fmla="*/ 31 h 169"/>
                  <a:gd name="T12" fmla="*/ 7 w 115"/>
                  <a:gd name="T13" fmla="*/ 37 h 169"/>
                  <a:gd name="T14" fmla="*/ 4 w 115"/>
                  <a:gd name="T15" fmla="*/ 44 h 169"/>
                  <a:gd name="T16" fmla="*/ 1 w 115"/>
                  <a:gd name="T17" fmla="*/ 52 h 169"/>
                  <a:gd name="T18" fmla="*/ 0 w 115"/>
                  <a:gd name="T19" fmla="*/ 63 h 169"/>
                  <a:gd name="T20" fmla="*/ 0 w 115"/>
                  <a:gd name="T21" fmla="*/ 63 h 169"/>
                  <a:gd name="T22" fmla="*/ 0 w 115"/>
                  <a:gd name="T23" fmla="*/ 67 h 169"/>
                  <a:gd name="T24" fmla="*/ 1 w 115"/>
                  <a:gd name="T25" fmla="*/ 72 h 169"/>
                  <a:gd name="T26" fmla="*/ 4 w 115"/>
                  <a:gd name="T27" fmla="*/ 82 h 169"/>
                  <a:gd name="T28" fmla="*/ 10 w 115"/>
                  <a:gd name="T29" fmla="*/ 92 h 169"/>
                  <a:gd name="T30" fmla="*/ 16 w 115"/>
                  <a:gd name="T31" fmla="*/ 101 h 169"/>
                  <a:gd name="T32" fmla="*/ 24 w 115"/>
                  <a:gd name="T33" fmla="*/ 109 h 169"/>
                  <a:gd name="T34" fmla="*/ 32 w 115"/>
                  <a:gd name="T35" fmla="*/ 117 h 169"/>
                  <a:gd name="T36" fmla="*/ 40 w 115"/>
                  <a:gd name="T37" fmla="*/ 124 h 169"/>
                  <a:gd name="T38" fmla="*/ 48 w 115"/>
                  <a:gd name="T39" fmla="*/ 129 h 169"/>
                  <a:gd name="T40" fmla="*/ 48 w 115"/>
                  <a:gd name="T41" fmla="*/ 129 h 169"/>
                  <a:gd name="T42" fmla="*/ 63 w 115"/>
                  <a:gd name="T43" fmla="*/ 139 h 169"/>
                  <a:gd name="T44" fmla="*/ 77 w 115"/>
                  <a:gd name="T45" fmla="*/ 149 h 169"/>
                  <a:gd name="T46" fmla="*/ 88 w 115"/>
                  <a:gd name="T47" fmla="*/ 159 h 169"/>
                  <a:gd name="T48" fmla="*/ 93 w 115"/>
                  <a:gd name="T49" fmla="*/ 163 h 169"/>
                  <a:gd name="T50" fmla="*/ 96 w 115"/>
                  <a:gd name="T51" fmla="*/ 167 h 169"/>
                  <a:gd name="T52" fmla="*/ 96 w 115"/>
                  <a:gd name="T53" fmla="*/ 167 h 169"/>
                  <a:gd name="T54" fmla="*/ 97 w 115"/>
                  <a:gd name="T55" fmla="*/ 168 h 169"/>
                  <a:gd name="T56" fmla="*/ 98 w 115"/>
                  <a:gd name="T57" fmla="*/ 169 h 169"/>
                  <a:gd name="T58" fmla="*/ 99 w 115"/>
                  <a:gd name="T59" fmla="*/ 168 h 169"/>
                  <a:gd name="T60" fmla="*/ 102 w 115"/>
                  <a:gd name="T61" fmla="*/ 167 h 169"/>
                  <a:gd name="T62" fmla="*/ 104 w 115"/>
                  <a:gd name="T63" fmla="*/ 163 h 169"/>
                  <a:gd name="T64" fmla="*/ 106 w 115"/>
                  <a:gd name="T65" fmla="*/ 157 h 169"/>
                  <a:gd name="T66" fmla="*/ 110 w 115"/>
                  <a:gd name="T67" fmla="*/ 141 h 169"/>
                  <a:gd name="T68" fmla="*/ 114 w 115"/>
                  <a:gd name="T69" fmla="*/ 125 h 169"/>
                  <a:gd name="T70" fmla="*/ 114 w 115"/>
                  <a:gd name="T71" fmla="*/ 125 h 169"/>
                  <a:gd name="T72" fmla="*/ 115 w 115"/>
                  <a:gd name="T73" fmla="*/ 116 h 169"/>
                  <a:gd name="T74" fmla="*/ 115 w 115"/>
                  <a:gd name="T75" fmla="*/ 105 h 169"/>
                  <a:gd name="T76" fmla="*/ 115 w 115"/>
                  <a:gd name="T77" fmla="*/ 93 h 169"/>
                  <a:gd name="T78" fmla="*/ 113 w 115"/>
                  <a:gd name="T79" fmla="*/ 82 h 169"/>
                  <a:gd name="T80" fmla="*/ 110 w 115"/>
                  <a:gd name="T81" fmla="*/ 60 h 169"/>
                  <a:gd name="T82" fmla="*/ 106 w 115"/>
                  <a:gd name="T83" fmla="*/ 44 h 169"/>
                  <a:gd name="T84" fmla="*/ 106 w 115"/>
                  <a:gd name="T85" fmla="*/ 44 h 169"/>
                  <a:gd name="T86" fmla="*/ 99 w 115"/>
                  <a:gd name="T87" fmla="*/ 31 h 169"/>
                  <a:gd name="T88" fmla="*/ 94 w 115"/>
                  <a:gd name="T89" fmla="*/ 23 h 169"/>
                  <a:gd name="T90" fmla="*/ 89 w 115"/>
                  <a:gd name="T91" fmla="*/ 15 h 169"/>
                  <a:gd name="T92" fmla="*/ 82 w 115"/>
                  <a:gd name="T93" fmla="*/ 8 h 169"/>
                  <a:gd name="T94" fmla="*/ 79 w 115"/>
                  <a:gd name="T95" fmla="*/ 5 h 169"/>
                  <a:gd name="T96" fmla="*/ 75 w 115"/>
                  <a:gd name="T97" fmla="*/ 2 h 169"/>
                  <a:gd name="T98" fmla="*/ 72 w 115"/>
                  <a:gd name="T99" fmla="*/ 1 h 169"/>
                  <a:gd name="T100" fmla="*/ 68 w 115"/>
                  <a:gd name="T101" fmla="*/ 0 h 169"/>
                  <a:gd name="T102" fmla="*/ 64 w 115"/>
                  <a:gd name="T103" fmla="*/ 1 h 169"/>
                  <a:gd name="T104" fmla="*/ 60 w 115"/>
                  <a:gd name="T105" fmla="*/ 2 h 169"/>
                  <a:gd name="T106" fmla="*/ 60 w 115"/>
                  <a:gd name="T107" fmla="*/ 2 h 169"/>
                  <a:gd name="T108" fmla="*/ 57 w 115"/>
                  <a:gd name="T109" fmla="*/ 7 h 169"/>
                  <a:gd name="T110" fmla="*/ 49 w 115"/>
                  <a:gd name="T111" fmla="*/ 15 h 169"/>
                  <a:gd name="T112" fmla="*/ 45 w 115"/>
                  <a:gd name="T113" fmla="*/ 19 h 169"/>
                  <a:gd name="T114" fmla="*/ 39 w 115"/>
                  <a:gd name="T115" fmla="*/ 22 h 169"/>
                  <a:gd name="T116" fmla="*/ 34 w 115"/>
                  <a:gd name="T117" fmla="*/ 23 h 169"/>
                  <a:gd name="T118" fmla="*/ 30 w 115"/>
                  <a:gd name="T119" fmla="*/ 23 h 169"/>
                  <a:gd name="T120" fmla="*/ 30 w 115"/>
                  <a:gd name="T121" fmla="*/ 23 h 16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15" h="169">
                    <a:moveTo>
                      <a:pt x="30" y="23"/>
                    </a:moveTo>
                    <a:lnTo>
                      <a:pt x="30" y="23"/>
                    </a:lnTo>
                    <a:lnTo>
                      <a:pt x="26" y="23"/>
                    </a:lnTo>
                    <a:lnTo>
                      <a:pt x="21" y="24"/>
                    </a:lnTo>
                    <a:lnTo>
                      <a:pt x="16" y="27"/>
                    </a:lnTo>
                    <a:lnTo>
                      <a:pt x="11" y="31"/>
                    </a:lnTo>
                    <a:lnTo>
                      <a:pt x="7" y="37"/>
                    </a:lnTo>
                    <a:lnTo>
                      <a:pt x="4" y="44"/>
                    </a:lnTo>
                    <a:lnTo>
                      <a:pt x="1" y="52"/>
                    </a:lnTo>
                    <a:lnTo>
                      <a:pt x="0" y="63"/>
                    </a:lnTo>
                    <a:lnTo>
                      <a:pt x="0" y="67"/>
                    </a:lnTo>
                    <a:lnTo>
                      <a:pt x="1" y="72"/>
                    </a:lnTo>
                    <a:lnTo>
                      <a:pt x="4" y="82"/>
                    </a:lnTo>
                    <a:lnTo>
                      <a:pt x="10" y="92"/>
                    </a:lnTo>
                    <a:lnTo>
                      <a:pt x="16" y="101"/>
                    </a:lnTo>
                    <a:lnTo>
                      <a:pt x="24" y="109"/>
                    </a:lnTo>
                    <a:lnTo>
                      <a:pt x="32" y="117"/>
                    </a:lnTo>
                    <a:lnTo>
                      <a:pt x="40" y="124"/>
                    </a:lnTo>
                    <a:lnTo>
                      <a:pt x="48" y="129"/>
                    </a:lnTo>
                    <a:lnTo>
                      <a:pt x="63" y="139"/>
                    </a:lnTo>
                    <a:lnTo>
                      <a:pt x="77" y="149"/>
                    </a:lnTo>
                    <a:lnTo>
                      <a:pt x="88" y="159"/>
                    </a:lnTo>
                    <a:lnTo>
                      <a:pt x="93" y="163"/>
                    </a:lnTo>
                    <a:lnTo>
                      <a:pt x="96" y="167"/>
                    </a:lnTo>
                    <a:lnTo>
                      <a:pt x="97" y="168"/>
                    </a:lnTo>
                    <a:lnTo>
                      <a:pt x="98" y="169"/>
                    </a:lnTo>
                    <a:lnTo>
                      <a:pt x="99" y="168"/>
                    </a:lnTo>
                    <a:lnTo>
                      <a:pt x="102" y="167"/>
                    </a:lnTo>
                    <a:lnTo>
                      <a:pt x="104" y="163"/>
                    </a:lnTo>
                    <a:lnTo>
                      <a:pt x="106" y="157"/>
                    </a:lnTo>
                    <a:lnTo>
                      <a:pt x="110" y="141"/>
                    </a:lnTo>
                    <a:lnTo>
                      <a:pt x="114" y="125"/>
                    </a:lnTo>
                    <a:lnTo>
                      <a:pt x="115" y="116"/>
                    </a:lnTo>
                    <a:lnTo>
                      <a:pt x="115" y="105"/>
                    </a:lnTo>
                    <a:lnTo>
                      <a:pt x="115" y="93"/>
                    </a:lnTo>
                    <a:lnTo>
                      <a:pt x="113" y="82"/>
                    </a:lnTo>
                    <a:lnTo>
                      <a:pt x="110" y="60"/>
                    </a:lnTo>
                    <a:lnTo>
                      <a:pt x="106" y="44"/>
                    </a:lnTo>
                    <a:lnTo>
                      <a:pt x="99" y="31"/>
                    </a:lnTo>
                    <a:lnTo>
                      <a:pt x="94" y="23"/>
                    </a:lnTo>
                    <a:lnTo>
                      <a:pt x="89" y="15"/>
                    </a:lnTo>
                    <a:lnTo>
                      <a:pt x="82" y="8"/>
                    </a:lnTo>
                    <a:lnTo>
                      <a:pt x="79" y="5"/>
                    </a:lnTo>
                    <a:lnTo>
                      <a:pt x="75" y="2"/>
                    </a:lnTo>
                    <a:lnTo>
                      <a:pt x="72" y="1"/>
                    </a:lnTo>
                    <a:lnTo>
                      <a:pt x="68" y="0"/>
                    </a:lnTo>
                    <a:lnTo>
                      <a:pt x="64" y="1"/>
                    </a:lnTo>
                    <a:lnTo>
                      <a:pt x="60" y="2"/>
                    </a:lnTo>
                    <a:lnTo>
                      <a:pt x="57" y="7"/>
                    </a:lnTo>
                    <a:lnTo>
                      <a:pt x="49" y="15"/>
                    </a:lnTo>
                    <a:lnTo>
                      <a:pt x="45" y="19"/>
                    </a:lnTo>
                    <a:lnTo>
                      <a:pt x="39" y="22"/>
                    </a:lnTo>
                    <a:lnTo>
                      <a:pt x="34" y="23"/>
                    </a:lnTo>
                    <a:lnTo>
                      <a:pt x="30" y="23"/>
                    </a:lnTo>
                    <a:close/>
                  </a:path>
                </a:pathLst>
              </a:custGeom>
              <a:solidFill>
                <a:srgbClr val="DED7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2" name="Freeform 339">
                <a:extLst>
                  <a:ext uri="{FF2B5EF4-FFF2-40B4-BE49-F238E27FC236}">
                    <a16:creationId xmlns:a16="http://schemas.microsoft.com/office/drawing/2014/main" id="{06B7D0EA-A7E9-4F4B-BAD0-7E6975844830}"/>
                  </a:ext>
                </a:extLst>
              </p:cNvPr>
              <p:cNvSpPr>
                <a:spLocks/>
              </p:cNvSpPr>
              <p:nvPr/>
            </p:nvSpPr>
            <p:spPr bwMode="auto">
              <a:xfrm>
                <a:off x="3753" y="1299"/>
                <a:ext cx="111" cy="165"/>
              </a:xfrm>
              <a:custGeom>
                <a:avLst/>
                <a:gdLst>
                  <a:gd name="T0" fmla="*/ 29 w 111"/>
                  <a:gd name="T1" fmla="*/ 24 h 165"/>
                  <a:gd name="T2" fmla="*/ 29 w 111"/>
                  <a:gd name="T3" fmla="*/ 24 h 165"/>
                  <a:gd name="T4" fmla="*/ 25 w 111"/>
                  <a:gd name="T5" fmla="*/ 24 h 165"/>
                  <a:gd name="T6" fmla="*/ 20 w 111"/>
                  <a:gd name="T7" fmla="*/ 25 h 165"/>
                  <a:gd name="T8" fmla="*/ 15 w 111"/>
                  <a:gd name="T9" fmla="*/ 28 h 165"/>
                  <a:gd name="T10" fmla="*/ 11 w 111"/>
                  <a:gd name="T11" fmla="*/ 32 h 165"/>
                  <a:gd name="T12" fmla="*/ 7 w 111"/>
                  <a:gd name="T13" fmla="*/ 37 h 165"/>
                  <a:gd name="T14" fmla="*/ 3 w 111"/>
                  <a:gd name="T15" fmla="*/ 44 h 165"/>
                  <a:gd name="T16" fmla="*/ 1 w 111"/>
                  <a:gd name="T17" fmla="*/ 52 h 165"/>
                  <a:gd name="T18" fmla="*/ 0 w 111"/>
                  <a:gd name="T19" fmla="*/ 62 h 165"/>
                  <a:gd name="T20" fmla="*/ 0 w 111"/>
                  <a:gd name="T21" fmla="*/ 62 h 165"/>
                  <a:gd name="T22" fmla="*/ 0 w 111"/>
                  <a:gd name="T23" fmla="*/ 67 h 165"/>
                  <a:gd name="T24" fmla="*/ 1 w 111"/>
                  <a:gd name="T25" fmla="*/ 72 h 165"/>
                  <a:gd name="T26" fmla="*/ 4 w 111"/>
                  <a:gd name="T27" fmla="*/ 81 h 165"/>
                  <a:gd name="T28" fmla="*/ 9 w 111"/>
                  <a:gd name="T29" fmla="*/ 90 h 165"/>
                  <a:gd name="T30" fmla="*/ 15 w 111"/>
                  <a:gd name="T31" fmla="*/ 99 h 165"/>
                  <a:gd name="T32" fmla="*/ 23 w 111"/>
                  <a:gd name="T33" fmla="*/ 107 h 165"/>
                  <a:gd name="T34" fmla="*/ 30 w 111"/>
                  <a:gd name="T35" fmla="*/ 115 h 165"/>
                  <a:gd name="T36" fmla="*/ 38 w 111"/>
                  <a:gd name="T37" fmla="*/ 122 h 165"/>
                  <a:gd name="T38" fmla="*/ 47 w 111"/>
                  <a:gd name="T39" fmla="*/ 127 h 165"/>
                  <a:gd name="T40" fmla="*/ 47 w 111"/>
                  <a:gd name="T41" fmla="*/ 127 h 165"/>
                  <a:gd name="T42" fmla="*/ 61 w 111"/>
                  <a:gd name="T43" fmla="*/ 136 h 165"/>
                  <a:gd name="T44" fmla="*/ 74 w 111"/>
                  <a:gd name="T45" fmla="*/ 146 h 165"/>
                  <a:gd name="T46" fmla="*/ 85 w 111"/>
                  <a:gd name="T47" fmla="*/ 155 h 165"/>
                  <a:gd name="T48" fmla="*/ 92 w 111"/>
                  <a:gd name="T49" fmla="*/ 164 h 165"/>
                  <a:gd name="T50" fmla="*/ 92 w 111"/>
                  <a:gd name="T51" fmla="*/ 164 h 165"/>
                  <a:gd name="T52" fmla="*/ 94 w 111"/>
                  <a:gd name="T53" fmla="*/ 165 h 165"/>
                  <a:gd name="T54" fmla="*/ 95 w 111"/>
                  <a:gd name="T55" fmla="*/ 165 h 165"/>
                  <a:gd name="T56" fmla="*/ 96 w 111"/>
                  <a:gd name="T57" fmla="*/ 165 h 165"/>
                  <a:gd name="T58" fmla="*/ 98 w 111"/>
                  <a:gd name="T59" fmla="*/ 164 h 165"/>
                  <a:gd name="T60" fmla="*/ 100 w 111"/>
                  <a:gd name="T61" fmla="*/ 160 h 165"/>
                  <a:gd name="T62" fmla="*/ 103 w 111"/>
                  <a:gd name="T63" fmla="*/ 154 h 165"/>
                  <a:gd name="T64" fmla="*/ 107 w 111"/>
                  <a:gd name="T65" fmla="*/ 139 h 165"/>
                  <a:gd name="T66" fmla="*/ 110 w 111"/>
                  <a:gd name="T67" fmla="*/ 123 h 165"/>
                  <a:gd name="T68" fmla="*/ 110 w 111"/>
                  <a:gd name="T69" fmla="*/ 123 h 165"/>
                  <a:gd name="T70" fmla="*/ 111 w 111"/>
                  <a:gd name="T71" fmla="*/ 113 h 165"/>
                  <a:gd name="T72" fmla="*/ 111 w 111"/>
                  <a:gd name="T73" fmla="*/ 103 h 165"/>
                  <a:gd name="T74" fmla="*/ 110 w 111"/>
                  <a:gd name="T75" fmla="*/ 81 h 165"/>
                  <a:gd name="T76" fmla="*/ 106 w 111"/>
                  <a:gd name="T77" fmla="*/ 60 h 165"/>
                  <a:gd name="T78" fmla="*/ 102 w 111"/>
                  <a:gd name="T79" fmla="*/ 44 h 165"/>
                  <a:gd name="T80" fmla="*/ 102 w 111"/>
                  <a:gd name="T81" fmla="*/ 44 h 165"/>
                  <a:gd name="T82" fmla="*/ 95 w 111"/>
                  <a:gd name="T83" fmla="*/ 31 h 165"/>
                  <a:gd name="T84" fmla="*/ 91 w 111"/>
                  <a:gd name="T85" fmla="*/ 23 h 165"/>
                  <a:gd name="T86" fmla="*/ 85 w 111"/>
                  <a:gd name="T87" fmla="*/ 15 h 165"/>
                  <a:gd name="T88" fmla="*/ 79 w 111"/>
                  <a:gd name="T89" fmla="*/ 8 h 165"/>
                  <a:gd name="T90" fmla="*/ 76 w 111"/>
                  <a:gd name="T91" fmla="*/ 5 h 165"/>
                  <a:gd name="T92" fmla="*/ 73 w 111"/>
                  <a:gd name="T93" fmla="*/ 2 h 165"/>
                  <a:gd name="T94" fmla="*/ 69 w 111"/>
                  <a:gd name="T95" fmla="*/ 1 h 165"/>
                  <a:gd name="T96" fmla="*/ 65 w 111"/>
                  <a:gd name="T97" fmla="*/ 0 h 165"/>
                  <a:gd name="T98" fmla="*/ 62 w 111"/>
                  <a:gd name="T99" fmla="*/ 0 h 165"/>
                  <a:gd name="T100" fmla="*/ 58 w 111"/>
                  <a:gd name="T101" fmla="*/ 2 h 165"/>
                  <a:gd name="T102" fmla="*/ 58 w 111"/>
                  <a:gd name="T103" fmla="*/ 2 h 165"/>
                  <a:gd name="T104" fmla="*/ 55 w 111"/>
                  <a:gd name="T105" fmla="*/ 7 h 165"/>
                  <a:gd name="T106" fmla="*/ 48 w 111"/>
                  <a:gd name="T107" fmla="*/ 15 h 165"/>
                  <a:gd name="T108" fmla="*/ 43 w 111"/>
                  <a:gd name="T109" fmla="*/ 19 h 165"/>
                  <a:gd name="T110" fmla="*/ 38 w 111"/>
                  <a:gd name="T111" fmla="*/ 22 h 165"/>
                  <a:gd name="T112" fmla="*/ 33 w 111"/>
                  <a:gd name="T113" fmla="*/ 24 h 165"/>
                  <a:gd name="T114" fmla="*/ 31 w 111"/>
                  <a:gd name="T115" fmla="*/ 24 h 165"/>
                  <a:gd name="T116" fmla="*/ 29 w 111"/>
                  <a:gd name="T117" fmla="*/ 24 h 165"/>
                  <a:gd name="T118" fmla="*/ 29 w 111"/>
                  <a:gd name="T119" fmla="*/ 24 h 16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11" h="165">
                    <a:moveTo>
                      <a:pt x="29" y="24"/>
                    </a:moveTo>
                    <a:lnTo>
                      <a:pt x="29" y="24"/>
                    </a:lnTo>
                    <a:lnTo>
                      <a:pt x="25" y="24"/>
                    </a:lnTo>
                    <a:lnTo>
                      <a:pt x="20" y="25"/>
                    </a:lnTo>
                    <a:lnTo>
                      <a:pt x="15" y="28"/>
                    </a:lnTo>
                    <a:lnTo>
                      <a:pt x="11" y="32"/>
                    </a:lnTo>
                    <a:lnTo>
                      <a:pt x="7" y="37"/>
                    </a:lnTo>
                    <a:lnTo>
                      <a:pt x="3" y="44"/>
                    </a:lnTo>
                    <a:lnTo>
                      <a:pt x="1" y="52"/>
                    </a:lnTo>
                    <a:lnTo>
                      <a:pt x="0" y="62"/>
                    </a:lnTo>
                    <a:lnTo>
                      <a:pt x="0" y="67"/>
                    </a:lnTo>
                    <a:lnTo>
                      <a:pt x="1" y="72"/>
                    </a:lnTo>
                    <a:lnTo>
                      <a:pt x="4" y="81"/>
                    </a:lnTo>
                    <a:lnTo>
                      <a:pt x="9" y="90"/>
                    </a:lnTo>
                    <a:lnTo>
                      <a:pt x="15" y="99"/>
                    </a:lnTo>
                    <a:lnTo>
                      <a:pt x="23" y="107"/>
                    </a:lnTo>
                    <a:lnTo>
                      <a:pt x="30" y="115"/>
                    </a:lnTo>
                    <a:lnTo>
                      <a:pt x="38" y="122"/>
                    </a:lnTo>
                    <a:lnTo>
                      <a:pt x="47" y="127"/>
                    </a:lnTo>
                    <a:lnTo>
                      <a:pt x="61" y="136"/>
                    </a:lnTo>
                    <a:lnTo>
                      <a:pt x="74" y="146"/>
                    </a:lnTo>
                    <a:lnTo>
                      <a:pt x="85" y="155"/>
                    </a:lnTo>
                    <a:lnTo>
                      <a:pt x="92" y="164"/>
                    </a:lnTo>
                    <a:lnTo>
                      <a:pt x="94" y="165"/>
                    </a:lnTo>
                    <a:lnTo>
                      <a:pt x="95" y="165"/>
                    </a:lnTo>
                    <a:lnTo>
                      <a:pt x="96" y="165"/>
                    </a:lnTo>
                    <a:lnTo>
                      <a:pt x="98" y="164"/>
                    </a:lnTo>
                    <a:lnTo>
                      <a:pt x="100" y="160"/>
                    </a:lnTo>
                    <a:lnTo>
                      <a:pt x="103" y="154"/>
                    </a:lnTo>
                    <a:lnTo>
                      <a:pt x="107" y="139"/>
                    </a:lnTo>
                    <a:lnTo>
                      <a:pt x="110" y="123"/>
                    </a:lnTo>
                    <a:lnTo>
                      <a:pt x="111" y="113"/>
                    </a:lnTo>
                    <a:lnTo>
                      <a:pt x="111" y="103"/>
                    </a:lnTo>
                    <a:lnTo>
                      <a:pt x="110" y="81"/>
                    </a:lnTo>
                    <a:lnTo>
                      <a:pt x="106" y="60"/>
                    </a:lnTo>
                    <a:lnTo>
                      <a:pt x="102" y="44"/>
                    </a:lnTo>
                    <a:lnTo>
                      <a:pt x="95" y="31"/>
                    </a:lnTo>
                    <a:lnTo>
                      <a:pt x="91" y="23"/>
                    </a:lnTo>
                    <a:lnTo>
                      <a:pt x="85" y="15"/>
                    </a:lnTo>
                    <a:lnTo>
                      <a:pt x="79" y="8"/>
                    </a:lnTo>
                    <a:lnTo>
                      <a:pt x="76" y="5"/>
                    </a:lnTo>
                    <a:lnTo>
                      <a:pt x="73" y="2"/>
                    </a:lnTo>
                    <a:lnTo>
                      <a:pt x="69" y="1"/>
                    </a:lnTo>
                    <a:lnTo>
                      <a:pt x="65" y="0"/>
                    </a:lnTo>
                    <a:lnTo>
                      <a:pt x="62" y="0"/>
                    </a:lnTo>
                    <a:lnTo>
                      <a:pt x="58" y="2"/>
                    </a:lnTo>
                    <a:lnTo>
                      <a:pt x="55" y="7"/>
                    </a:lnTo>
                    <a:lnTo>
                      <a:pt x="48" y="15"/>
                    </a:lnTo>
                    <a:lnTo>
                      <a:pt x="43" y="19"/>
                    </a:lnTo>
                    <a:lnTo>
                      <a:pt x="38" y="22"/>
                    </a:lnTo>
                    <a:lnTo>
                      <a:pt x="33" y="24"/>
                    </a:lnTo>
                    <a:lnTo>
                      <a:pt x="31" y="24"/>
                    </a:lnTo>
                    <a:lnTo>
                      <a:pt x="29" y="24"/>
                    </a:lnTo>
                    <a:close/>
                  </a:path>
                </a:pathLst>
              </a:custGeom>
              <a:solidFill>
                <a:srgbClr val="DCD4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3" name="Freeform 340">
                <a:extLst>
                  <a:ext uri="{FF2B5EF4-FFF2-40B4-BE49-F238E27FC236}">
                    <a16:creationId xmlns:a16="http://schemas.microsoft.com/office/drawing/2014/main" id="{51C2D16E-6C3D-4788-9F1E-3542E3BE9199}"/>
                  </a:ext>
                </a:extLst>
              </p:cNvPr>
              <p:cNvSpPr>
                <a:spLocks/>
              </p:cNvSpPr>
              <p:nvPr/>
            </p:nvSpPr>
            <p:spPr bwMode="auto">
              <a:xfrm>
                <a:off x="3755" y="1300"/>
                <a:ext cx="108" cy="162"/>
              </a:xfrm>
              <a:custGeom>
                <a:avLst/>
                <a:gdLst>
                  <a:gd name="T0" fmla="*/ 56 w 108"/>
                  <a:gd name="T1" fmla="*/ 1 h 162"/>
                  <a:gd name="T2" fmla="*/ 56 w 108"/>
                  <a:gd name="T3" fmla="*/ 1 h 162"/>
                  <a:gd name="T4" fmla="*/ 54 w 108"/>
                  <a:gd name="T5" fmla="*/ 6 h 162"/>
                  <a:gd name="T6" fmla="*/ 47 w 108"/>
                  <a:gd name="T7" fmla="*/ 15 h 162"/>
                  <a:gd name="T8" fmla="*/ 42 w 108"/>
                  <a:gd name="T9" fmla="*/ 19 h 162"/>
                  <a:gd name="T10" fmla="*/ 37 w 108"/>
                  <a:gd name="T11" fmla="*/ 23 h 162"/>
                  <a:gd name="T12" fmla="*/ 33 w 108"/>
                  <a:gd name="T13" fmla="*/ 25 h 162"/>
                  <a:gd name="T14" fmla="*/ 30 w 108"/>
                  <a:gd name="T15" fmla="*/ 25 h 162"/>
                  <a:gd name="T16" fmla="*/ 29 w 108"/>
                  <a:gd name="T17" fmla="*/ 25 h 162"/>
                  <a:gd name="T18" fmla="*/ 29 w 108"/>
                  <a:gd name="T19" fmla="*/ 25 h 162"/>
                  <a:gd name="T20" fmla="*/ 24 w 108"/>
                  <a:gd name="T21" fmla="*/ 25 h 162"/>
                  <a:gd name="T22" fmla="*/ 20 w 108"/>
                  <a:gd name="T23" fmla="*/ 26 h 162"/>
                  <a:gd name="T24" fmla="*/ 15 w 108"/>
                  <a:gd name="T25" fmla="*/ 28 h 162"/>
                  <a:gd name="T26" fmla="*/ 11 w 108"/>
                  <a:gd name="T27" fmla="*/ 32 h 162"/>
                  <a:gd name="T28" fmla="*/ 7 w 108"/>
                  <a:gd name="T29" fmla="*/ 38 h 162"/>
                  <a:gd name="T30" fmla="*/ 4 w 108"/>
                  <a:gd name="T31" fmla="*/ 45 h 162"/>
                  <a:gd name="T32" fmla="*/ 1 w 108"/>
                  <a:gd name="T33" fmla="*/ 52 h 162"/>
                  <a:gd name="T34" fmla="*/ 0 w 108"/>
                  <a:gd name="T35" fmla="*/ 62 h 162"/>
                  <a:gd name="T36" fmla="*/ 0 w 108"/>
                  <a:gd name="T37" fmla="*/ 62 h 162"/>
                  <a:gd name="T38" fmla="*/ 1 w 108"/>
                  <a:gd name="T39" fmla="*/ 67 h 162"/>
                  <a:gd name="T40" fmla="*/ 1 w 108"/>
                  <a:gd name="T41" fmla="*/ 71 h 162"/>
                  <a:gd name="T42" fmla="*/ 4 w 108"/>
                  <a:gd name="T43" fmla="*/ 80 h 162"/>
                  <a:gd name="T44" fmla="*/ 9 w 108"/>
                  <a:gd name="T45" fmla="*/ 89 h 162"/>
                  <a:gd name="T46" fmla="*/ 16 w 108"/>
                  <a:gd name="T47" fmla="*/ 98 h 162"/>
                  <a:gd name="T48" fmla="*/ 23 w 108"/>
                  <a:gd name="T49" fmla="*/ 106 h 162"/>
                  <a:gd name="T50" fmla="*/ 30 w 108"/>
                  <a:gd name="T51" fmla="*/ 114 h 162"/>
                  <a:gd name="T52" fmla="*/ 38 w 108"/>
                  <a:gd name="T53" fmla="*/ 120 h 162"/>
                  <a:gd name="T54" fmla="*/ 46 w 108"/>
                  <a:gd name="T55" fmla="*/ 124 h 162"/>
                  <a:gd name="T56" fmla="*/ 46 w 108"/>
                  <a:gd name="T57" fmla="*/ 124 h 162"/>
                  <a:gd name="T58" fmla="*/ 59 w 108"/>
                  <a:gd name="T59" fmla="*/ 134 h 162"/>
                  <a:gd name="T60" fmla="*/ 72 w 108"/>
                  <a:gd name="T61" fmla="*/ 143 h 162"/>
                  <a:gd name="T62" fmla="*/ 83 w 108"/>
                  <a:gd name="T63" fmla="*/ 152 h 162"/>
                  <a:gd name="T64" fmla="*/ 90 w 108"/>
                  <a:gd name="T65" fmla="*/ 160 h 162"/>
                  <a:gd name="T66" fmla="*/ 90 w 108"/>
                  <a:gd name="T67" fmla="*/ 160 h 162"/>
                  <a:gd name="T68" fmla="*/ 91 w 108"/>
                  <a:gd name="T69" fmla="*/ 161 h 162"/>
                  <a:gd name="T70" fmla="*/ 92 w 108"/>
                  <a:gd name="T71" fmla="*/ 162 h 162"/>
                  <a:gd name="T72" fmla="*/ 94 w 108"/>
                  <a:gd name="T73" fmla="*/ 161 h 162"/>
                  <a:gd name="T74" fmla="*/ 96 w 108"/>
                  <a:gd name="T75" fmla="*/ 160 h 162"/>
                  <a:gd name="T76" fmla="*/ 98 w 108"/>
                  <a:gd name="T77" fmla="*/ 157 h 162"/>
                  <a:gd name="T78" fmla="*/ 100 w 108"/>
                  <a:gd name="T79" fmla="*/ 151 h 162"/>
                  <a:gd name="T80" fmla="*/ 104 w 108"/>
                  <a:gd name="T81" fmla="*/ 136 h 162"/>
                  <a:gd name="T82" fmla="*/ 107 w 108"/>
                  <a:gd name="T83" fmla="*/ 121 h 162"/>
                  <a:gd name="T84" fmla="*/ 107 w 108"/>
                  <a:gd name="T85" fmla="*/ 121 h 162"/>
                  <a:gd name="T86" fmla="*/ 108 w 108"/>
                  <a:gd name="T87" fmla="*/ 111 h 162"/>
                  <a:gd name="T88" fmla="*/ 108 w 108"/>
                  <a:gd name="T89" fmla="*/ 102 h 162"/>
                  <a:gd name="T90" fmla="*/ 107 w 108"/>
                  <a:gd name="T91" fmla="*/ 80 h 162"/>
                  <a:gd name="T92" fmla="*/ 103 w 108"/>
                  <a:gd name="T93" fmla="*/ 60 h 162"/>
                  <a:gd name="T94" fmla="*/ 99 w 108"/>
                  <a:gd name="T95" fmla="*/ 45 h 162"/>
                  <a:gd name="T96" fmla="*/ 99 w 108"/>
                  <a:gd name="T97" fmla="*/ 45 h 162"/>
                  <a:gd name="T98" fmla="*/ 93 w 108"/>
                  <a:gd name="T99" fmla="*/ 31 h 162"/>
                  <a:gd name="T100" fmla="*/ 89 w 108"/>
                  <a:gd name="T101" fmla="*/ 23 h 162"/>
                  <a:gd name="T102" fmla="*/ 83 w 108"/>
                  <a:gd name="T103" fmla="*/ 15 h 162"/>
                  <a:gd name="T104" fmla="*/ 78 w 108"/>
                  <a:gd name="T105" fmla="*/ 8 h 162"/>
                  <a:gd name="T106" fmla="*/ 74 w 108"/>
                  <a:gd name="T107" fmla="*/ 5 h 162"/>
                  <a:gd name="T108" fmla="*/ 71 w 108"/>
                  <a:gd name="T109" fmla="*/ 3 h 162"/>
                  <a:gd name="T110" fmla="*/ 68 w 108"/>
                  <a:gd name="T111" fmla="*/ 0 h 162"/>
                  <a:gd name="T112" fmla="*/ 64 w 108"/>
                  <a:gd name="T113" fmla="*/ 0 h 162"/>
                  <a:gd name="T114" fmla="*/ 60 w 108"/>
                  <a:gd name="T115" fmla="*/ 0 h 162"/>
                  <a:gd name="T116" fmla="*/ 56 w 108"/>
                  <a:gd name="T117" fmla="*/ 1 h 162"/>
                  <a:gd name="T118" fmla="*/ 56 w 108"/>
                  <a:gd name="T119" fmla="*/ 1 h 16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08" h="162">
                    <a:moveTo>
                      <a:pt x="56" y="1"/>
                    </a:moveTo>
                    <a:lnTo>
                      <a:pt x="56" y="1"/>
                    </a:lnTo>
                    <a:lnTo>
                      <a:pt x="54" y="6"/>
                    </a:lnTo>
                    <a:lnTo>
                      <a:pt x="47" y="15"/>
                    </a:lnTo>
                    <a:lnTo>
                      <a:pt x="42" y="19"/>
                    </a:lnTo>
                    <a:lnTo>
                      <a:pt x="37" y="23"/>
                    </a:lnTo>
                    <a:lnTo>
                      <a:pt x="33" y="25"/>
                    </a:lnTo>
                    <a:lnTo>
                      <a:pt x="30" y="25"/>
                    </a:lnTo>
                    <a:lnTo>
                      <a:pt x="29" y="25"/>
                    </a:lnTo>
                    <a:lnTo>
                      <a:pt x="24" y="25"/>
                    </a:lnTo>
                    <a:lnTo>
                      <a:pt x="20" y="26"/>
                    </a:lnTo>
                    <a:lnTo>
                      <a:pt x="15" y="28"/>
                    </a:lnTo>
                    <a:lnTo>
                      <a:pt x="11" y="32"/>
                    </a:lnTo>
                    <a:lnTo>
                      <a:pt x="7" y="38"/>
                    </a:lnTo>
                    <a:lnTo>
                      <a:pt x="4" y="45"/>
                    </a:lnTo>
                    <a:lnTo>
                      <a:pt x="1" y="52"/>
                    </a:lnTo>
                    <a:lnTo>
                      <a:pt x="0" y="62"/>
                    </a:lnTo>
                    <a:lnTo>
                      <a:pt x="1" y="67"/>
                    </a:lnTo>
                    <a:lnTo>
                      <a:pt x="1" y="71"/>
                    </a:lnTo>
                    <a:lnTo>
                      <a:pt x="4" y="80"/>
                    </a:lnTo>
                    <a:lnTo>
                      <a:pt x="9" y="89"/>
                    </a:lnTo>
                    <a:lnTo>
                      <a:pt x="16" y="98"/>
                    </a:lnTo>
                    <a:lnTo>
                      <a:pt x="23" y="106"/>
                    </a:lnTo>
                    <a:lnTo>
                      <a:pt x="30" y="114"/>
                    </a:lnTo>
                    <a:lnTo>
                      <a:pt x="38" y="120"/>
                    </a:lnTo>
                    <a:lnTo>
                      <a:pt x="46" y="124"/>
                    </a:lnTo>
                    <a:lnTo>
                      <a:pt x="59" y="134"/>
                    </a:lnTo>
                    <a:lnTo>
                      <a:pt x="72" y="143"/>
                    </a:lnTo>
                    <a:lnTo>
                      <a:pt x="83" y="152"/>
                    </a:lnTo>
                    <a:lnTo>
                      <a:pt x="90" y="160"/>
                    </a:lnTo>
                    <a:lnTo>
                      <a:pt x="91" y="161"/>
                    </a:lnTo>
                    <a:lnTo>
                      <a:pt x="92" y="162"/>
                    </a:lnTo>
                    <a:lnTo>
                      <a:pt x="94" y="161"/>
                    </a:lnTo>
                    <a:lnTo>
                      <a:pt x="96" y="160"/>
                    </a:lnTo>
                    <a:lnTo>
                      <a:pt x="98" y="157"/>
                    </a:lnTo>
                    <a:lnTo>
                      <a:pt x="100" y="151"/>
                    </a:lnTo>
                    <a:lnTo>
                      <a:pt x="104" y="136"/>
                    </a:lnTo>
                    <a:lnTo>
                      <a:pt x="107" y="121"/>
                    </a:lnTo>
                    <a:lnTo>
                      <a:pt x="108" y="111"/>
                    </a:lnTo>
                    <a:lnTo>
                      <a:pt x="108" y="102"/>
                    </a:lnTo>
                    <a:lnTo>
                      <a:pt x="107" y="80"/>
                    </a:lnTo>
                    <a:lnTo>
                      <a:pt x="103" y="60"/>
                    </a:lnTo>
                    <a:lnTo>
                      <a:pt x="99" y="45"/>
                    </a:lnTo>
                    <a:lnTo>
                      <a:pt x="93" y="31"/>
                    </a:lnTo>
                    <a:lnTo>
                      <a:pt x="89" y="23"/>
                    </a:lnTo>
                    <a:lnTo>
                      <a:pt x="83" y="15"/>
                    </a:lnTo>
                    <a:lnTo>
                      <a:pt x="78" y="8"/>
                    </a:lnTo>
                    <a:lnTo>
                      <a:pt x="74" y="5"/>
                    </a:lnTo>
                    <a:lnTo>
                      <a:pt x="71" y="3"/>
                    </a:lnTo>
                    <a:lnTo>
                      <a:pt x="68" y="0"/>
                    </a:lnTo>
                    <a:lnTo>
                      <a:pt x="64" y="0"/>
                    </a:lnTo>
                    <a:lnTo>
                      <a:pt x="60" y="0"/>
                    </a:lnTo>
                    <a:lnTo>
                      <a:pt x="56" y="1"/>
                    </a:lnTo>
                    <a:close/>
                  </a:path>
                </a:pathLst>
              </a:custGeom>
              <a:solidFill>
                <a:srgbClr val="D9D0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4" name="Freeform 341">
                <a:extLst>
                  <a:ext uri="{FF2B5EF4-FFF2-40B4-BE49-F238E27FC236}">
                    <a16:creationId xmlns:a16="http://schemas.microsoft.com/office/drawing/2014/main" id="{4C90E40C-DC36-4025-B3DF-3FA3ED1703B0}"/>
                  </a:ext>
                </a:extLst>
              </p:cNvPr>
              <p:cNvSpPr>
                <a:spLocks/>
              </p:cNvSpPr>
              <p:nvPr/>
            </p:nvSpPr>
            <p:spPr bwMode="auto">
              <a:xfrm>
                <a:off x="3831" y="1199"/>
                <a:ext cx="35" cy="92"/>
              </a:xfrm>
              <a:custGeom>
                <a:avLst/>
                <a:gdLst>
                  <a:gd name="T0" fmla="*/ 3 w 35"/>
                  <a:gd name="T1" fmla="*/ 19 h 92"/>
                  <a:gd name="T2" fmla="*/ 3 w 35"/>
                  <a:gd name="T3" fmla="*/ 19 h 92"/>
                  <a:gd name="T4" fmla="*/ 6 w 35"/>
                  <a:gd name="T5" fmla="*/ 33 h 92"/>
                  <a:gd name="T6" fmla="*/ 9 w 35"/>
                  <a:gd name="T7" fmla="*/ 46 h 92"/>
                  <a:gd name="T8" fmla="*/ 10 w 35"/>
                  <a:gd name="T9" fmla="*/ 59 h 92"/>
                  <a:gd name="T10" fmla="*/ 10 w 35"/>
                  <a:gd name="T11" fmla="*/ 59 h 92"/>
                  <a:gd name="T12" fmla="*/ 11 w 35"/>
                  <a:gd name="T13" fmla="*/ 70 h 92"/>
                  <a:gd name="T14" fmla="*/ 12 w 35"/>
                  <a:gd name="T15" fmla="*/ 79 h 92"/>
                  <a:gd name="T16" fmla="*/ 13 w 35"/>
                  <a:gd name="T17" fmla="*/ 83 h 92"/>
                  <a:gd name="T18" fmla="*/ 14 w 35"/>
                  <a:gd name="T19" fmla="*/ 87 h 92"/>
                  <a:gd name="T20" fmla="*/ 16 w 35"/>
                  <a:gd name="T21" fmla="*/ 89 h 92"/>
                  <a:gd name="T22" fmla="*/ 20 w 35"/>
                  <a:gd name="T23" fmla="*/ 91 h 92"/>
                  <a:gd name="T24" fmla="*/ 20 w 35"/>
                  <a:gd name="T25" fmla="*/ 91 h 92"/>
                  <a:gd name="T26" fmla="*/ 23 w 35"/>
                  <a:gd name="T27" fmla="*/ 92 h 92"/>
                  <a:gd name="T28" fmla="*/ 26 w 35"/>
                  <a:gd name="T29" fmla="*/ 90 h 92"/>
                  <a:gd name="T30" fmla="*/ 29 w 35"/>
                  <a:gd name="T31" fmla="*/ 86 h 92"/>
                  <a:gd name="T32" fmla="*/ 32 w 35"/>
                  <a:gd name="T33" fmla="*/ 81 h 92"/>
                  <a:gd name="T34" fmla="*/ 34 w 35"/>
                  <a:gd name="T35" fmla="*/ 75 h 92"/>
                  <a:gd name="T36" fmla="*/ 35 w 35"/>
                  <a:gd name="T37" fmla="*/ 67 h 92"/>
                  <a:gd name="T38" fmla="*/ 35 w 35"/>
                  <a:gd name="T39" fmla="*/ 59 h 92"/>
                  <a:gd name="T40" fmla="*/ 33 w 35"/>
                  <a:gd name="T41" fmla="*/ 51 h 92"/>
                  <a:gd name="T42" fmla="*/ 33 w 35"/>
                  <a:gd name="T43" fmla="*/ 51 h 92"/>
                  <a:gd name="T44" fmla="*/ 27 w 35"/>
                  <a:gd name="T45" fmla="*/ 34 h 92"/>
                  <a:gd name="T46" fmla="*/ 21 w 35"/>
                  <a:gd name="T47" fmla="*/ 20 h 92"/>
                  <a:gd name="T48" fmla="*/ 14 w 35"/>
                  <a:gd name="T49" fmla="*/ 10 h 92"/>
                  <a:gd name="T50" fmla="*/ 10 w 35"/>
                  <a:gd name="T51" fmla="*/ 4 h 92"/>
                  <a:gd name="T52" fmla="*/ 10 w 35"/>
                  <a:gd name="T53" fmla="*/ 4 h 92"/>
                  <a:gd name="T54" fmla="*/ 6 w 35"/>
                  <a:gd name="T55" fmla="*/ 1 h 92"/>
                  <a:gd name="T56" fmla="*/ 3 w 35"/>
                  <a:gd name="T57" fmla="*/ 0 h 92"/>
                  <a:gd name="T58" fmla="*/ 1 w 35"/>
                  <a:gd name="T59" fmla="*/ 0 h 92"/>
                  <a:gd name="T60" fmla="*/ 0 w 35"/>
                  <a:gd name="T61" fmla="*/ 2 h 92"/>
                  <a:gd name="T62" fmla="*/ 0 w 35"/>
                  <a:gd name="T63" fmla="*/ 6 h 92"/>
                  <a:gd name="T64" fmla="*/ 0 w 35"/>
                  <a:gd name="T65" fmla="*/ 11 h 92"/>
                  <a:gd name="T66" fmla="*/ 3 w 35"/>
                  <a:gd name="T67" fmla="*/ 19 h 92"/>
                  <a:gd name="T68" fmla="*/ 3 w 35"/>
                  <a:gd name="T69" fmla="*/ 19 h 9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 h="92">
                    <a:moveTo>
                      <a:pt x="3" y="19"/>
                    </a:moveTo>
                    <a:lnTo>
                      <a:pt x="3" y="19"/>
                    </a:lnTo>
                    <a:lnTo>
                      <a:pt x="6" y="33"/>
                    </a:lnTo>
                    <a:lnTo>
                      <a:pt x="9" y="46"/>
                    </a:lnTo>
                    <a:lnTo>
                      <a:pt x="10" y="59"/>
                    </a:lnTo>
                    <a:lnTo>
                      <a:pt x="11" y="70"/>
                    </a:lnTo>
                    <a:lnTo>
                      <a:pt x="12" y="79"/>
                    </a:lnTo>
                    <a:lnTo>
                      <a:pt x="13" y="83"/>
                    </a:lnTo>
                    <a:lnTo>
                      <a:pt x="14" y="87"/>
                    </a:lnTo>
                    <a:lnTo>
                      <a:pt x="16" y="89"/>
                    </a:lnTo>
                    <a:lnTo>
                      <a:pt x="20" y="91"/>
                    </a:lnTo>
                    <a:lnTo>
                      <a:pt x="23" y="92"/>
                    </a:lnTo>
                    <a:lnTo>
                      <a:pt x="26" y="90"/>
                    </a:lnTo>
                    <a:lnTo>
                      <a:pt x="29" y="86"/>
                    </a:lnTo>
                    <a:lnTo>
                      <a:pt x="32" y="81"/>
                    </a:lnTo>
                    <a:lnTo>
                      <a:pt x="34" y="75"/>
                    </a:lnTo>
                    <a:lnTo>
                      <a:pt x="35" y="67"/>
                    </a:lnTo>
                    <a:lnTo>
                      <a:pt x="35" y="59"/>
                    </a:lnTo>
                    <a:lnTo>
                      <a:pt x="33" y="51"/>
                    </a:lnTo>
                    <a:lnTo>
                      <a:pt x="27" y="34"/>
                    </a:lnTo>
                    <a:lnTo>
                      <a:pt x="21" y="20"/>
                    </a:lnTo>
                    <a:lnTo>
                      <a:pt x="14" y="10"/>
                    </a:lnTo>
                    <a:lnTo>
                      <a:pt x="10" y="4"/>
                    </a:lnTo>
                    <a:lnTo>
                      <a:pt x="6" y="1"/>
                    </a:lnTo>
                    <a:lnTo>
                      <a:pt x="3" y="0"/>
                    </a:lnTo>
                    <a:lnTo>
                      <a:pt x="1" y="0"/>
                    </a:lnTo>
                    <a:lnTo>
                      <a:pt x="0" y="2"/>
                    </a:lnTo>
                    <a:lnTo>
                      <a:pt x="0" y="6"/>
                    </a:lnTo>
                    <a:lnTo>
                      <a:pt x="0" y="11"/>
                    </a:lnTo>
                    <a:lnTo>
                      <a:pt x="3"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5" name="Freeform 342">
                <a:extLst>
                  <a:ext uri="{FF2B5EF4-FFF2-40B4-BE49-F238E27FC236}">
                    <a16:creationId xmlns:a16="http://schemas.microsoft.com/office/drawing/2014/main" id="{68185754-DB53-4446-91B2-22EE38EC17CB}"/>
                  </a:ext>
                </a:extLst>
              </p:cNvPr>
              <p:cNvSpPr>
                <a:spLocks/>
              </p:cNvSpPr>
              <p:nvPr/>
            </p:nvSpPr>
            <p:spPr bwMode="auto">
              <a:xfrm>
                <a:off x="3831" y="1200"/>
                <a:ext cx="34" cy="90"/>
              </a:xfrm>
              <a:custGeom>
                <a:avLst/>
                <a:gdLst>
                  <a:gd name="T0" fmla="*/ 11 w 34"/>
                  <a:gd name="T1" fmla="*/ 58 h 90"/>
                  <a:gd name="T2" fmla="*/ 11 w 34"/>
                  <a:gd name="T3" fmla="*/ 58 h 90"/>
                  <a:gd name="T4" fmla="*/ 11 w 34"/>
                  <a:gd name="T5" fmla="*/ 68 h 90"/>
                  <a:gd name="T6" fmla="*/ 12 w 34"/>
                  <a:gd name="T7" fmla="*/ 77 h 90"/>
                  <a:gd name="T8" fmla="*/ 13 w 34"/>
                  <a:gd name="T9" fmla="*/ 81 h 90"/>
                  <a:gd name="T10" fmla="*/ 15 w 34"/>
                  <a:gd name="T11" fmla="*/ 85 h 90"/>
                  <a:gd name="T12" fmla="*/ 16 w 34"/>
                  <a:gd name="T13" fmla="*/ 88 h 90"/>
                  <a:gd name="T14" fmla="*/ 20 w 34"/>
                  <a:gd name="T15" fmla="*/ 90 h 90"/>
                  <a:gd name="T16" fmla="*/ 20 w 34"/>
                  <a:gd name="T17" fmla="*/ 90 h 90"/>
                  <a:gd name="T18" fmla="*/ 23 w 34"/>
                  <a:gd name="T19" fmla="*/ 90 h 90"/>
                  <a:gd name="T20" fmla="*/ 26 w 34"/>
                  <a:gd name="T21" fmla="*/ 88 h 90"/>
                  <a:gd name="T22" fmla="*/ 29 w 34"/>
                  <a:gd name="T23" fmla="*/ 85 h 90"/>
                  <a:gd name="T24" fmla="*/ 31 w 34"/>
                  <a:gd name="T25" fmla="*/ 80 h 90"/>
                  <a:gd name="T26" fmla="*/ 33 w 34"/>
                  <a:gd name="T27" fmla="*/ 73 h 90"/>
                  <a:gd name="T28" fmla="*/ 34 w 34"/>
                  <a:gd name="T29" fmla="*/ 66 h 90"/>
                  <a:gd name="T30" fmla="*/ 34 w 34"/>
                  <a:gd name="T31" fmla="*/ 58 h 90"/>
                  <a:gd name="T32" fmla="*/ 32 w 34"/>
                  <a:gd name="T33" fmla="*/ 50 h 90"/>
                  <a:gd name="T34" fmla="*/ 32 w 34"/>
                  <a:gd name="T35" fmla="*/ 50 h 90"/>
                  <a:gd name="T36" fmla="*/ 27 w 34"/>
                  <a:gd name="T37" fmla="*/ 33 h 90"/>
                  <a:gd name="T38" fmla="*/ 21 w 34"/>
                  <a:gd name="T39" fmla="*/ 20 h 90"/>
                  <a:gd name="T40" fmla="*/ 14 w 34"/>
                  <a:gd name="T41" fmla="*/ 10 h 90"/>
                  <a:gd name="T42" fmla="*/ 10 w 34"/>
                  <a:gd name="T43" fmla="*/ 4 h 90"/>
                  <a:gd name="T44" fmla="*/ 10 w 34"/>
                  <a:gd name="T45" fmla="*/ 4 h 90"/>
                  <a:gd name="T46" fmla="*/ 6 w 34"/>
                  <a:gd name="T47" fmla="*/ 1 h 90"/>
                  <a:gd name="T48" fmla="*/ 4 w 34"/>
                  <a:gd name="T49" fmla="*/ 0 h 90"/>
                  <a:gd name="T50" fmla="*/ 2 w 34"/>
                  <a:gd name="T51" fmla="*/ 0 h 90"/>
                  <a:gd name="T52" fmla="*/ 1 w 34"/>
                  <a:gd name="T53" fmla="*/ 2 h 90"/>
                  <a:gd name="T54" fmla="*/ 0 w 34"/>
                  <a:gd name="T55" fmla="*/ 5 h 90"/>
                  <a:gd name="T56" fmla="*/ 1 w 34"/>
                  <a:gd name="T57" fmla="*/ 11 h 90"/>
                  <a:gd name="T58" fmla="*/ 3 w 34"/>
                  <a:gd name="T59" fmla="*/ 19 h 90"/>
                  <a:gd name="T60" fmla="*/ 3 w 34"/>
                  <a:gd name="T61" fmla="*/ 19 h 90"/>
                  <a:gd name="T62" fmla="*/ 7 w 34"/>
                  <a:gd name="T63" fmla="*/ 33 h 90"/>
                  <a:gd name="T64" fmla="*/ 10 w 34"/>
                  <a:gd name="T65" fmla="*/ 45 h 90"/>
                  <a:gd name="T66" fmla="*/ 11 w 34"/>
                  <a:gd name="T67" fmla="*/ 58 h 90"/>
                  <a:gd name="T68" fmla="*/ 11 w 34"/>
                  <a:gd name="T69" fmla="*/ 58 h 9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4" h="90">
                    <a:moveTo>
                      <a:pt x="11" y="58"/>
                    </a:moveTo>
                    <a:lnTo>
                      <a:pt x="11" y="58"/>
                    </a:lnTo>
                    <a:lnTo>
                      <a:pt x="11" y="68"/>
                    </a:lnTo>
                    <a:lnTo>
                      <a:pt x="12" y="77"/>
                    </a:lnTo>
                    <a:lnTo>
                      <a:pt x="13" y="81"/>
                    </a:lnTo>
                    <a:lnTo>
                      <a:pt x="15" y="85"/>
                    </a:lnTo>
                    <a:lnTo>
                      <a:pt x="16" y="88"/>
                    </a:lnTo>
                    <a:lnTo>
                      <a:pt x="20" y="90"/>
                    </a:lnTo>
                    <a:lnTo>
                      <a:pt x="23" y="90"/>
                    </a:lnTo>
                    <a:lnTo>
                      <a:pt x="26" y="88"/>
                    </a:lnTo>
                    <a:lnTo>
                      <a:pt x="29" y="85"/>
                    </a:lnTo>
                    <a:lnTo>
                      <a:pt x="31" y="80"/>
                    </a:lnTo>
                    <a:lnTo>
                      <a:pt x="33" y="73"/>
                    </a:lnTo>
                    <a:lnTo>
                      <a:pt x="34" y="66"/>
                    </a:lnTo>
                    <a:lnTo>
                      <a:pt x="34" y="58"/>
                    </a:lnTo>
                    <a:lnTo>
                      <a:pt x="32" y="50"/>
                    </a:lnTo>
                    <a:lnTo>
                      <a:pt x="27" y="33"/>
                    </a:lnTo>
                    <a:lnTo>
                      <a:pt x="21" y="20"/>
                    </a:lnTo>
                    <a:lnTo>
                      <a:pt x="14" y="10"/>
                    </a:lnTo>
                    <a:lnTo>
                      <a:pt x="10" y="4"/>
                    </a:lnTo>
                    <a:lnTo>
                      <a:pt x="6" y="1"/>
                    </a:lnTo>
                    <a:lnTo>
                      <a:pt x="4" y="0"/>
                    </a:lnTo>
                    <a:lnTo>
                      <a:pt x="2" y="0"/>
                    </a:lnTo>
                    <a:lnTo>
                      <a:pt x="1" y="2"/>
                    </a:lnTo>
                    <a:lnTo>
                      <a:pt x="0" y="5"/>
                    </a:lnTo>
                    <a:lnTo>
                      <a:pt x="1" y="11"/>
                    </a:lnTo>
                    <a:lnTo>
                      <a:pt x="3" y="19"/>
                    </a:lnTo>
                    <a:lnTo>
                      <a:pt x="7" y="33"/>
                    </a:lnTo>
                    <a:lnTo>
                      <a:pt x="10" y="45"/>
                    </a:lnTo>
                    <a:lnTo>
                      <a:pt x="11" y="58"/>
                    </a:lnTo>
                    <a:close/>
                  </a:path>
                </a:pathLst>
              </a:custGeom>
              <a:solidFill>
                <a:srgbClr val="FBFA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6" name="Freeform 343">
                <a:extLst>
                  <a:ext uri="{FF2B5EF4-FFF2-40B4-BE49-F238E27FC236}">
                    <a16:creationId xmlns:a16="http://schemas.microsoft.com/office/drawing/2014/main" id="{714894F7-49C3-40F8-926E-CB03AD2F52DF}"/>
                  </a:ext>
                </a:extLst>
              </p:cNvPr>
              <p:cNvSpPr>
                <a:spLocks/>
              </p:cNvSpPr>
              <p:nvPr/>
            </p:nvSpPr>
            <p:spPr bwMode="auto">
              <a:xfrm>
                <a:off x="3832" y="1201"/>
                <a:ext cx="32" cy="88"/>
              </a:xfrm>
              <a:custGeom>
                <a:avLst/>
                <a:gdLst>
                  <a:gd name="T0" fmla="*/ 10 w 32"/>
                  <a:gd name="T1" fmla="*/ 57 h 88"/>
                  <a:gd name="T2" fmla="*/ 10 w 32"/>
                  <a:gd name="T3" fmla="*/ 57 h 88"/>
                  <a:gd name="T4" fmla="*/ 11 w 32"/>
                  <a:gd name="T5" fmla="*/ 67 h 88"/>
                  <a:gd name="T6" fmla="*/ 12 w 32"/>
                  <a:gd name="T7" fmla="*/ 76 h 88"/>
                  <a:gd name="T8" fmla="*/ 14 w 32"/>
                  <a:gd name="T9" fmla="*/ 83 h 88"/>
                  <a:gd name="T10" fmla="*/ 16 w 32"/>
                  <a:gd name="T11" fmla="*/ 86 h 88"/>
                  <a:gd name="T12" fmla="*/ 19 w 32"/>
                  <a:gd name="T13" fmla="*/ 88 h 88"/>
                  <a:gd name="T14" fmla="*/ 19 w 32"/>
                  <a:gd name="T15" fmla="*/ 88 h 88"/>
                  <a:gd name="T16" fmla="*/ 22 w 32"/>
                  <a:gd name="T17" fmla="*/ 88 h 88"/>
                  <a:gd name="T18" fmla="*/ 25 w 32"/>
                  <a:gd name="T19" fmla="*/ 86 h 88"/>
                  <a:gd name="T20" fmla="*/ 27 w 32"/>
                  <a:gd name="T21" fmla="*/ 83 h 88"/>
                  <a:gd name="T22" fmla="*/ 30 w 32"/>
                  <a:gd name="T23" fmla="*/ 78 h 88"/>
                  <a:gd name="T24" fmla="*/ 32 w 32"/>
                  <a:gd name="T25" fmla="*/ 72 h 88"/>
                  <a:gd name="T26" fmla="*/ 32 w 32"/>
                  <a:gd name="T27" fmla="*/ 65 h 88"/>
                  <a:gd name="T28" fmla="*/ 32 w 32"/>
                  <a:gd name="T29" fmla="*/ 57 h 88"/>
                  <a:gd name="T30" fmla="*/ 31 w 32"/>
                  <a:gd name="T31" fmla="*/ 49 h 88"/>
                  <a:gd name="T32" fmla="*/ 31 w 32"/>
                  <a:gd name="T33" fmla="*/ 49 h 88"/>
                  <a:gd name="T34" fmla="*/ 25 w 32"/>
                  <a:gd name="T35" fmla="*/ 32 h 88"/>
                  <a:gd name="T36" fmla="*/ 19 w 32"/>
                  <a:gd name="T37" fmla="*/ 19 h 88"/>
                  <a:gd name="T38" fmla="*/ 13 w 32"/>
                  <a:gd name="T39" fmla="*/ 9 h 88"/>
                  <a:gd name="T40" fmla="*/ 9 w 32"/>
                  <a:gd name="T41" fmla="*/ 3 h 88"/>
                  <a:gd name="T42" fmla="*/ 9 w 32"/>
                  <a:gd name="T43" fmla="*/ 3 h 88"/>
                  <a:gd name="T44" fmla="*/ 5 w 32"/>
                  <a:gd name="T45" fmla="*/ 0 h 88"/>
                  <a:gd name="T46" fmla="*/ 3 w 32"/>
                  <a:gd name="T47" fmla="*/ 0 h 88"/>
                  <a:gd name="T48" fmla="*/ 2 w 32"/>
                  <a:gd name="T49" fmla="*/ 0 h 88"/>
                  <a:gd name="T50" fmla="*/ 0 w 32"/>
                  <a:gd name="T51" fmla="*/ 2 h 88"/>
                  <a:gd name="T52" fmla="*/ 0 w 32"/>
                  <a:gd name="T53" fmla="*/ 5 h 88"/>
                  <a:gd name="T54" fmla="*/ 1 w 32"/>
                  <a:gd name="T55" fmla="*/ 10 h 88"/>
                  <a:gd name="T56" fmla="*/ 3 w 32"/>
                  <a:gd name="T57" fmla="*/ 18 h 88"/>
                  <a:gd name="T58" fmla="*/ 3 w 32"/>
                  <a:gd name="T59" fmla="*/ 18 h 88"/>
                  <a:gd name="T60" fmla="*/ 6 w 32"/>
                  <a:gd name="T61" fmla="*/ 32 h 88"/>
                  <a:gd name="T62" fmla="*/ 9 w 32"/>
                  <a:gd name="T63" fmla="*/ 44 h 88"/>
                  <a:gd name="T64" fmla="*/ 10 w 32"/>
                  <a:gd name="T65" fmla="*/ 57 h 88"/>
                  <a:gd name="T66" fmla="*/ 10 w 32"/>
                  <a:gd name="T67" fmla="*/ 57 h 8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2" h="88">
                    <a:moveTo>
                      <a:pt x="10" y="57"/>
                    </a:moveTo>
                    <a:lnTo>
                      <a:pt x="10" y="57"/>
                    </a:lnTo>
                    <a:lnTo>
                      <a:pt x="11" y="67"/>
                    </a:lnTo>
                    <a:lnTo>
                      <a:pt x="12" y="76"/>
                    </a:lnTo>
                    <a:lnTo>
                      <a:pt x="14" y="83"/>
                    </a:lnTo>
                    <a:lnTo>
                      <a:pt x="16" y="86"/>
                    </a:lnTo>
                    <a:lnTo>
                      <a:pt x="19" y="88"/>
                    </a:lnTo>
                    <a:lnTo>
                      <a:pt x="22" y="88"/>
                    </a:lnTo>
                    <a:lnTo>
                      <a:pt x="25" y="86"/>
                    </a:lnTo>
                    <a:lnTo>
                      <a:pt x="27" y="83"/>
                    </a:lnTo>
                    <a:lnTo>
                      <a:pt x="30" y="78"/>
                    </a:lnTo>
                    <a:lnTo>
                      <a:pt x="32" y="72"/>
                    </a:lnTo>
                    <a:lnTo>
                      <a:pt x="32" y="65"/>
                    </a:lnTo>
                    <a:lnTo>
                      <a:pt x="32" y="57"/>
                    </a:lnTo>
                    <a:lnTo>
                      <a:pt x="31" y="49"/>
                    </a:lnTo>
                    <a:lnTo>
                      <a:pt x="25" y="32"/>
                    </a:lnTo>
                    <a:lnTo>
                      <a:pt x="19" y="19"/>
                    </a:lnTo>
                    <a:lnTo>
                      <a:pt x="13" y="9"/>
                    </a:lnTo>
                    <a:lnTo>
                      <a:pt x="9" y="3"/>
                    </a:lnTo>
                    <a:lnTo>
                      <a:pt x="5" y="0"/>
                    </a:lnTo>
                    <a:lnTo>
                      <a:pt x="3" y="0"/>
                    </a:lnTo>
                    <a:lnTo>
                      <a:pt x="2" y="0"/>
                    </a:lnTo>
                    <a:lnTo>
                      <a:pt x="0" y="2"/>
                    </a:lnTo>
                    <a:lnTo>
                      <a:pt x="0" y="5"/>
                    </a:lnTo>
                    <a:lnTo>
                      <a:pt x="1" y="10"/>
                    </a:lnTo>
                    <a:lnTo>
                      <a:pt x="3" y="18"/>
                    </a:lnTo>
                    <a:lnTo>
                      <a:pt x="6" y="32"/>
                    </a:lnTo>
                    <a:lnTo>
                      <a:pt x="9" y="44"/>
                    </a:lnTo>
                    <a:lnTo>
                      <a:pt x="10" y="57"/>
                    </a:lnTo>
                    <a:close/>
                  </a:path>
                </a:pathLst>
              </a:custGeom>
              <a:solidFill>
                <a:srgbClr val="F7F4F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7" name="Freeform 344">
                <a:extLst>
                  <a:ext uri="{FF2B5EF4-FFF2-40B4-BE49-F238E27FC236}">
                    <a16:creationId xmlns:a16="http://schemas.microsoft.com/office/drawing/2014/main" id="{016FD5F3-80D5-4346-BA91-B323F6D9DC58}"/>
                  </a:ext>
                </a:extLst>
              </p:cNvPr>
              <p:cNvSpPr>
                <a:spLocks/>
              </p:cNvSpPr>
              <p:nvPr/>
            </p:nvSpPr>
            <p:spPr bwMode="auto">
              <a:xfrm>
                <a:off x="3833" y="1202"/>
                <a:ext cx="31" cy="86"/>
              </a:xfrm>
              <a:custGeom>
                <a:avLst/>
                <a:gdLst>
                  <a:gd name="T0" fmla="*/ 10 w 31"/>
                  <a:gd name="T1" fmla="*/ 56 h 86"/>
                  <a:gd name="T2" fmla="*/ 10 w 31"/>
                  <a:gd name="T3" fmla="*/ 56 h 86"/>
                  <a:gd name="T4" fmla="*/ 10 w 31"/>
                  <a:gd name="T5" fmla="*/ 65 h 86"/>
                  <a:gd name="T6" fmla="*/ 11 w 31"/>
                  <a:gd name="T7" fmla="*/ 74 h 86"/>
                  <a:gd name="T8" fmla="*/ 13 w 31"/>
                  <a:gd name="T9" fmla="*/ 81 h 86"/>
                  <a:gd name="T10" fmla="*/ 15 w 31"/>
                  <a:gd name="T11" fmla="*/ 84 h 86"/>
                  <a:gd name="T12" fmla="*/ 18 w 31"/>
                  <a:gd name="T13" fmla="*/ 86 h 86"/>
                  <a:gd name="T14" fmla="*/ 18 w 31"/>
                  <a:gd name="T15" fmla="*/ 86 h 86"/>
                  <a:gd name="T16" fmla="*/ 21 w 31"/>
                  <a:gd name="T17" fmla="*/ 86 h 86"/>
                  <a:gd name="T18" fmla="*/ 24 w 31"/>
                  <a:gd name="T19" fmla="*/ 85 h 86"/>
                  <a:gd name="T20" fmla="*/ 26 w 31"/>
                  <a:gd name="T21" fmla="*/ 81 h 86"/>
                  <a:gd name="T22" fmla="*/ 28 w 31"/>
                  <a:gd name="T23" fmla="*/ 76 h 86"/>
                  <a:gd name="T24" fmla="*/ 30 w 31"/>
                  <a:gd name="T25" fmla="*/ 70 h 86"/>
                  <a:gd name="T26" fmla="*/ 31 w 31"/>
                  <a:gd name="T27" fmla="*/ 63 h 86"/>
                  <a:gd name="T28" fmla="*/ 30 w 31"/>
                  <a:gd name="T29" fmla="*/ 55 h 86"/>
                  <a:gd name="T30" fmla="*/ 29 w 31"/>
                  <a:gd name="T31" fmla="*/ 48 h 86"/>
                  <a:gd name="T32" fmla="*/ 29 w 31"/>
                  <a:gd name="T33" fmla="*/ 48 h 86"/>
                  <a:gd name="T34" fmla="*/ 24 w 31"/>
                  <a:gd name="T35" fmla="*/ 31 h 86"/>
                  <a:gd name="T36" fmla="*/ 18 w 31"/>
                  <a:gd name="T37" fmla="*/ 19 h 86"/>
                  <a:gd name="T38" fmla="*/ 12 w 31"/>
                  <a:gd name="T39" fmla="*/ 9 h 86"/>
                  <a:gd name="T40" fmla="*/ 8 w 31"/>
                  <a:gd name="T41" fmla="*/ 3 h 86"/>
                  <a:gd name="T42" fmla="*/ 8 w 31"/>
                  <a:gd name="T43" fmla="*/ 3 h 86"/>
                  <a:gd name="T44" fmla="*/ 5 w 31"/>
                  <a:gd name="T45" fmla="*/ 0 h 86"/>
                  <a:gd name="T46" fmla="*/ 3 w 31"/>
                  <a:gd name="T47" fmla="*/ 0 h 86"/>
                  <a:gd name="T48" fmla="*/ 1 w 31"/>
                  <a:gd name="T49" fmla="*/ 0 h 86"/>
                  <a:gd name="T50" fmla="*/ 0 w 31"/>
                  <a:gd name="T51" fmla="*/ 1 h 86"/>
                  <a:gd name="T52" fmla="*/ 0 w 31"/>
                  <a:gd name="T53" fmla="*/ 5 h 86"/>
                  <a:gd name="T54" fmla="*/ 0 w 31"/>
                  <a:gd name="T55" fmla="*/ 10 h 86"/>
                  <a:gd name="T56" fmla="*/ 2 w 31"/>
                  <a:gd name="T57" fmla="*/ 18 h 86"/>
                  <a:gd name="T58" fmla="*/ 2 w 31"/>
                  <a:gd name="T59" fmla="*/ 18 h 86"/>
                  <a:gd name="T60" fmla="*/ 6 w 31"/>
                  <a:gd name="T61" fmla="*/ 31 h 86"/>
                  <a:gd name="T62" fmla="*/ 8 w 31"/>
                  <a:gd name="T63" fmla="*/ 43 h 86"/>
                  <a:gd name="T64" fmla="*/ 10 w 31"/>
                  <a:gd name="T65" fmla="*/ 56 h 86"/>
                  <a:gd name="T66" fmla="*/ 10 w 31"/>
                  <a:gd name="T67" fmla="*/ 56 h 8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1" h="86">
                    <a:moveTo>
                      <a:pt x="10" y="56"/>
                    </a:moveTo>
                    <a:lnTo>
                      <a:pt x="10" y="56"/>
                    </a:lnTo>
                    <a:lnTo>
                      <a:pt x="10" y="65"/>
                    </a:lnTo>
                    <a:lnTo>
                      <a:pt x="11" y="74"/>
                    </a:lnTo>
                    <a:lnTo>
                      <a:pt x="13" y="81"/>
                    </a:lnTo>
                    <a:lnTo>
                      <a:pt x="15" y="84"/>
                    </a:lnTo>
                    <a:lnTo>
                      <a:pt x="18" y="86"/>
                    </a:lnTo>
                    <a:lnTo>
                      <a:pt x="21" y="86"/>
                    </a:lnTo>
                    <a:lnTo>
                      <a:pt x="24" y="85"/>
                    </a:lnTo>
                    <a:lnTo>
                      <a:pt x="26" y="81"/>
                    </a:lnTo>
                    <a:lnTo>
                      <a:pt x="28" y="76"/>
                    </a:lnTo>
                    <a:lnTo>
                      <a:pt x="30" y="70"/>
                    </a:lnTo>
                    <a:lnTo>
                      <a:pt x="31" y="63"/>
                    </a:lnTo>
                    <a:lnTo>
                      <a:pt x="30" y="55"/>
                    </a:lnTo>
                    <a:lnTo>
                      <a:pt x="29" y="48"/>
                    </a:lnTo>
                    <a:lnTo>
                      <a:pt x="24" y="31"/>
                    </a:lnTo>
                    <a:lnTo>
                      <a:pt x="18" y="19"/>
                    </a:lnTo>
                    <a:lnTo>
                      <a:pt x="12" y="9"/>
                    </a:lnTo>
                    <a:lnTo>
                      <a:pt x="8" y="3"/>
                    </a:lnTo>
                    <a:lnTo>
                      <a:pt x="5" y="0"/>
                    </a:lnTo>
                    <a:lnTo>
                      <a:pt x="3" y="0"/>
                    </a:lnTo>
                    <a:lnTo>
                      <a:pt x="1" y="0"/>
                    </a:lnTo>
                    <a:lnTo>
                      <a:pt x="0" y="1"/>
                    </a:lnTo>
                    <a:lnTo>
                      <a:pt x="0" y="5"/>
                    </a:lnTo>
                    <a:lnTo>
                      <a:pt x="0" y="10"/>
                    </a:lnTo>
                    <a:lnTo>
                      <a:pt x="2" y="18"/>
                    </a:lnTo>
                    <a:lnTo>
                      <a:pt x="6" y="31"/>
                    </a:lnTo>
                    <a:lnTo>
                      <a:pt x="8" y="43"/>
                    </a:lnTo>
                    <a:lnTo>
                      <a:pt x="10" y="56"/>
                    </a:lnTo>
                    <a:close/>
                  </a:path>
                </a:pathLst>
              </a:custGeom>
              <a:solidFill>
                <a:srgbClr val="F4F1E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8" name="Freeform 345">
                <a:extLst>
                  <a:ext uri="{FF2B5EF4-FFF2-40B4-BE49-F238E27FC236}">
                    <a16:creationId xmlns:a16="http://schemas.microsoft.com/office/drawing/2014/main" id="{6CF6413B-5330-422C-8FC4-5F71D2FEF5F8}"/>
                  </a:ext>
                </a:extLst>
              </p:cNvPr>
              <p:cNvSpPr>
                <a:spLocks/>
              </p:cNvSpPr>
              <p:nvPr/>
            </p:nvSpPr>
            <p:spPr bwMode="auto">
              <a:xfrm>
                <a:off x="3833" y="1202"/>
                <a:ext cx="30" cy="85"/>
              </a:xfrm>
              <a:custGeom>
                <a:avLst/>
                <a:gdLst>
                  <a:gd name="T0" fmla="*/ 10 w 30"/>
                  <a:gd name="T1" fmla="*/ 55 h 85"/>
                  <a:gd name="T2" fmla="*/ 10 w 30"/>
                  <a:gd name="T3" fmla="*/ 55 h 85"/>
                  <a:gd name="T4" fmla="*/ 11 w 30"/>
                  <a:gd name="T5" fmla="*/ 65 h 85"/>
                  <a:gd name="T6" fmla="*/ 12 w 30"/>
                  <a:gd name="T7" fmla="*/ 74 h 85"/>
                  <a:gd name="T8" fmla="*/ 14 w 30"/>
                  <a:gd name="T9" fmla="*/ 81 h 85"/>
                  <a:gd name="T10" fmla="*/ 15 w 30"/>
                  <a:gd name="T11" fmla="*/ 83 h 85"/>
                  <a:gd name="T12" fmla="*/ 19 w 30"/>
                  <a:gd name="T13" fmla="*/ 85 h 85"/>
                  <a:gd name="T14" fmla="*/ 19 w 30"/>
                  <a:gd name="T15" fmla="*/ 85 h 85"/>
                  <a:gd name="T16" fmla="*/ 21 w 30"/>
                  <a:gd name="T17" fmla="*/ 85 h 85"/>
                  <a:gd name="T18" fmla="*/ 24 w 30"/>
                  <a:gd name="T19" fmla="*/ 84 h 85"/>
                  <a:gd name="T20" fmla="*/ 26 w 30"/>
                  <a:gd name="T21" fmla="*/ 80 h 85"/>
                  <a:gd name="T22" fmla="*/ 28 w 30"/>
                  <a:gd name="T23" fmla="*/ 75 h 85"/>
                  <a:gd name="T24" fmla="*/ 29 w 30"/>
                  <a:gd name="T25" fmla="*/ 69 h 85"/>
                  <a:gd name="T26" fmla="*/ 30 w 30"/>
                  <a:gd name="T27" fmla="*/ 63 h 85"/>
                  <a:gd name="T28" fmla="*/ 30 w 30"/>
                  <a:gd name="T29" fmla="*/ 55 h 85"/>
                  <a:gd name="T30" fmla="*/ 28 w 30"/>
                  <a:gd name="T31" fmla="*/ 47 h 85"/>
                  <a:gd name="T32" fmla="*/ 28 w 30"/>
                  <a:gd name="T33" fmla="*/ 47 h 85"/>
                  <a:gd name="T34" fmla="*/ 23 w 30"/>
                  <a:gd name="T35" fmla="*/ 32 h 85"/>
                  <a:gd name="T36" fmla="*/ 18 w 30"/>
                  <a:gd name="T37" fmla="*/ 19 h 85"/>
                  <a:gd name="T38" fmla="*/ 12 w 30"/>
                  <a:gd name="T39" fmla="*/ 10 h 85"/>
                  <a:gd name="T40" fmla="*/ 9 w 30"/>
                  <a:gd name="T41" fmla="*/ 4 h 85"/>
                  <a:gd name="T42" fmla="*/ 9 w 30"/>
                  <a:gd name="T43" fmla="*/ 4 h 85"/>
                  <a:gd name="T44" fmla="*/ 5 w 30"/>
                  <a:gd name="T45" fmla="*/ 1 h 85"/>
                  <a:gd name="T46" fmla="*/ 3 w 30"/>
                  <a:gd name="T47" fmla="*/ 0 h 85"/>
                  <a:gd name="T48" fmla="*/ 2 w 30"/>
                  <a:gd name="T49" fmla="*/ 1 h 85"/>
                  <a:gd name="T50" fmla="*/ 1 w 30"/>
                  <a:gd name="T51" fmla="*/ 2 h 85"/>
                  <a:gd name="T52" fmla="*/ 0 w 30"/>
                  <a:gd name="T53" fmla="*/ 6 h 85"/>
                  <a:gd name="T54" fmla="*/ 1 w 30"/>
                  <a:gd name="T55" fmla="*/ 11 h 85"/>
                  <a:gd name="T56" fmla="*/ 3 w 30"/>
                  <a:gd name="T57" fmla="*/ 18 h 85"/>
                  <a:gd name="T58" fmla="*/ 3 w 30"/>
                  <a:gd name="T59" fmla="*/ 18 h 85"/>
                  <a:gd name="T60" fmla="*/ 6 w 30"/>
                  <a:gd name="T61" fmla="*/ 31 h 85"/>
                  <a:gd name="T62" fmla="*/ 9 w 30"/>
                  <a:gd name="T63" fmla="*/ 43 h 85"/>
                  <a:gd name="T64" fmla="*/ 10 w 30"/>
                  <a:gd name="T65" fmla="*/ 55 h 85"/>
                  <a:gd name="T66" fmla="*/ 10 w 30"/>
                  <a:gd name="T67" fmla="*/ 55 h 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0" h="85">
                    <a:moveTo>
                      <a:pt x="10" y="55"/>
                    </a:moveTo>
                    <a:lnTo>
                      <a:pt x="10" y="55"/>
                    </a:lnTo>
                    <a:lnTo>
                      <a:pt x="11" y="65"/>
                    </a:lnTo>
                    <a:lnTo>
                      <a:pt x="12" y="74"/>
                    </a:lnTo>
                    <a:lnTo>
                      <a:pt x="14" y="81"/>
                    </a:lnTo>
                    <a:lnTo>
                      <a:pt x="15" y="83"/>
                    </a:lnTo>
                    <a:lnTo>
                      <a:pt x="19" y="85"/>
                    </a:lnTo>
                    <a:lnTo>
                      <a:pt x="21" y="85"/>
                    </a:lnTo>
                    <a:lnTo>
                      <a:pt x="24" y="84"/>
                    </a:lnTo>
                    <a:lnTo>
                      <a:pt x="26" y="80"/>
                    </a:lnTo>
                    <a:lnTo>
                      <a:pt x="28" y="75"/>
                    </a:lnTo>
                    <a:lnTo>
                      <a:pt x="29" y="69"/>
                    </a:lnTo>
                    <a:lnTo>
                      <a:pt x="30" y="63"/>
                    </a:lnTo>
                    <a:lnTo>
                      <a:pt x="30" y="55"/>
                    </a:lnTo>
                    <a:lnTo>
                      <a:pt x="28" y="47"/>
                    </a:lnTo>
                    <a:lnTo>
                      <a:pt x="23" y="32"/>
                    </a:lnTo>
                    <a:lnTo>
                      <a:pt x="18" y="19"/>
                    </a:lnTo>
                    <a:lnTo>
                      <a:pt x="12" y="10"/>
                    </a:lnTo>
                    <a:lnTo>
                      <a:pt x="9" y="4"/>
                    </a:lnTo>
                    <a:lnTo>
                      <a:pt x="5" y="1"/>
                    </a:lnTo>
                    <a:lnTo>
                      <a:pt x="3" y="0"/>
                    </a:lnTo>
                    <a:lnTo>
                      <a:pt x="2" y="1"/>
                    </a:lnTo>
                    <a:lnTo>
                      <a:pt x="1" y="2"/>
                    </a:lnTo>
                    <a:lnTo>
                      <a:pt x="0" y="6"/>
                    </a:lnTo>
                    <a:lnTo>
                      <a:pt x="1" y="11"/>
                    </a:lnTo>
                    <a:lnTo>
                      <a:pt x="3" y="18"/>
                    </a:lnTo>
                    <a:lnTo>
                      <a:pt x="6" y="31"/>
                    </a:lnTo>
                    <a:lnTo>
                      <a:pt x="9" y="43"/>
                    </a:lnTo>
                    <a:lnTo>
                      <a:pt x="10" y="55"/>
                    </a:lnTo>
                    <a:close/>
                  </a:path>
                </a:pathLst>
              </a:custGeom>
              <a:solidFill>
                <a:srgbClr val="F0EC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599" name="Freeform 346">
                <a:extLst>
                  <a:ext uri="{FF2B5EF4-FFF2-40B4-BE49-F238E27FC236}">
                    <a16:creationId xmlns:a16="http://schemas.microsoft.com/office/drawing/2014/main" id="{748CCB21-09A0-49CF-A769-C8BD85DC172A}"/>
                  </a:ext>
                </a:extLst>
              </p:cNvPr>
              <p:cNvSpPr>
                <a:spLocks/>
              </p:cNvSpPr>
              <p:nvPr/>
            </p:nvSpPr>
            <p:spPr bwMode="auto">
              <a:xfrm>
                <a:off x="3834" y="1203"/>
                <a:ext cx="28" cy="84"/>
              </a:xfrm>
              <a:custGeom>
                <a:avLst/>
                <a:gdLst>
                  <a:gd name="T0" fmla="*/ 10 w 28"/>
                  <a:gd name="T1" fmla="*/ 54 h 84"/>
                  <a:gd name="T2" fmla="*/ 10 w 28"/>
                  <a:gd name="T3" fmla="*/ 54 h 84"/>
                  <a:gd name="T4" fmla="*/ 10 w 28"/>
                  <a:gd name="T5" fmla="*/ 63 h 84"/>
                  <a:gd name="T6" fmla="*/ 11 w 28"/>
                  <a:gd name="T7" fmla="*/ 72 h 84"/>
                  <a:gd name="T8" fmla="*/ 13 w 28"/>
                  <a:gd name="T9" fmla="*/ 79 h 84"/>
                  <a:gd name="T10" fmla="*/ 15 w 28"/>
                  <a:gd name="T11" fmla="*/ 82 h 84"/>
                  <a:gd name="T12" fmla="*/ 18 w 28"/>
                  <a:gd name="T13" fmla="*/ 83 h 84"/>
                  <a:gd name="T14" fmla="*/ 18 w 28"/>
                  <a:gd name="T15" fmla="*/ 83 h 84"/>
                  <a:gd name="T16" fmla="*/ 20 w 28"/>
                  <a:gd name="T17" fmla="*/ 84 h 84"/>
                  <a:gd name="T18" fmla="*/ 22 w 28"/>
                  <a:gd name="T19" fmla="*/ 82 h 84"/>
                  <a:gd name="T20" fmla="*/ 25 w 28"/>
                  <a:gd name="T21" fmla="*/ 79 h 84"/>
                  <a:gd name="T22" fmla="*/ 27 w 28"/>
                  <a:gd name="T23" fmla="*/ 74 h 84"/>
                  <a:gd name="T24" fmla="*/ 28 w 28"/>
                  <a:gd name="T25" fmla="*/ 68 h 84"/>
                  <a:gd name="T26" fmla="*/ 28 w 28"/>
                  <a:gd name="T27" fmla="*/ 61 h 84"/>
                  <a:gd name="T28" fmla="*/ 28 w 28"/>
                  <a:gd name="T29" fmla="*/ 54 h 84"/>
                  <a:gd name="T30" fmla="*/ 27 w 28"/>
                  <a:gd name="T31" fmla="*/ 46 h 84"/>
                  <a:gd name="T32" fmla="*/ 27 w 28"/>
                  <a:gd name="T33" fmla="*/ 46 h 84"/>
                  <a:gd name="T34" fmla="*/ 22 w 28"/>
                  <a:gd name="T35" fmla="*/ 31 h 84"/>
                  <a:gd name="T36" fmla="*/ 17 w 28"/>
                  <a:gd name="T37" fmla="*/ 18 h 84"/>
                  <a:gd name="T38" fmla="*/ 11 w 28"/>
                  <a:gd name="T39" fmla="*/ 9 h 84"/>
                  <a:gd name="T40" fmla="*/ 8 w 28"/>
                  <a:gd name="T41" fmla="*/ 4 h 84"/>
                  <a:gd name="T42" fmla="*/ 8 w 28"/>
                  <a:gd name="T43" fmla="*/ 4 h 84"/>
                  <a:gd name="T44" fmla="*/ 4 w 28"/>
                  <a:gd name="T45" fmla="*/ 1 h 84"/>
                  <a:gd name="T46" fmla="*/ 3 w 28"/>
                  <a:gd name="T47" fmla="*/ 0 h 84"/>
                  <a:gd name="T48" fmla="*/ 1 w 28"/>
                  <a:gd name="T49" fmla="*/ 1 h 84"/>
                  <a:gd name="T50" fmla="*/ 0 w 28"/>
                  <a:gd name="T51" fmla="*/ 2 h 84"/>
                  <a:gd name="T52" fmla="*/ 0 w 28"/>
                  <a:gd name="T53" fmla="*/ 5 h 84"/>
                  <a:gd name="T54" fmla="*/ 1 w 28"/>
                  <a:gd name="T55" fmla="*/ 10 h 84"/>
                  <a:gd name="T56" fmla="*/ 3 w 28"/>
                  <a:gd name="T57" fmla="*/ 18 h 84"/>
                  <a:gd name="T58" fmla="*/ 3 w 28"/>
                  <a:gd name="T59" fmla="*/ 18 h 84"/>
                  <a:gd name="T60" fmla="*/ 6 w 28"/>
                  <a:gd name="T61" fmla="*/ 31 h 84"/>
                  <a:gd name="T62" fmla="*/ 8 w 28"/>
                  <a:gd name="T63" fmla="*/ 42 h 84"/>
                  <a:gd name="T64" fmla="*/ 10 w 28"/>
                  <a:gd name="T65" fmla="*/ 54 h 84"/>
                  <a:gd name="T66" fmla="*/ 10 w 28"/>
                  <a:gd name="T67" fmla="*/ 54 h 8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8" h="84">
                    <a:moveTo>
                      <a:pt x="10" y="54"/>
                    </a:moveTo>
                    <a:lnTo>
                      <a:pt x="10" y="54"/>
                    </a:lnTo>
                    <a:lnTo>
                      <a:pt x="10" y="63"/>
                    </a:lnTo>
                    <a:lnTo>
                      <a:pt x="11" y="72"/>
                    </a:lnTo>
                    <a:lnTo>
                      <a:pt x="13" y="79"/>
                    </a:lnTo>
                    <a:lnTo>
                      <a:pt x="15" y="82"/>
                    </a:lnTo>
                    <a:lnTo>
                      <a:pt x="18" y="83"/>
                    </a:lnTo>
                    <a:lnTo>
                      <a:pt x="20" y="84"/>
                    </a:lnTo>
                    <a:lnTo>
                      <a:pt x="22" y="82"/>
                    </a:lnTo>
                    <a:lnTo>
                      <a:pt x="25" y="79"/>
                    </a:lnTo>
                    <a:lnTo>
                      <a:pt x="27" y="74"/>
                    </a:lnTo>
                    <a:lnTo>
                      <a:pt x="28" y="68"/>
                    </a:lnTo>
                    <a:lnTo>
                      <a:pt x="28" y="61"/>
                    </a:lnTo>
                    <a:lnTo>
                      <a:pt x="28" y="54"/>
                    </a:lnTo>
                    <a:lnTo>
                      <a:pt x="27" y="46"/>
                    </a:lnTo>
                    <a:lnTo>
                      <a:pt x="22" y="31"/>
                    </a:lnTo>
                    <a:lnTo>
                      <a:pt x="17" y="18"/>
                    </a:lnTo>
                    <a:lnTo>
                      <a:pt x="11" y="9"/>
                    </a:lnTo>
                    <a:lnTo>
                      <a:pt x="8" y="4"/>
                    </a:lnTo>
                    <a:lnTo>
                      <a:pt x="4" y="1"/>
                    </a:lnTo>
                    <a:lnTo>
                      <a:pt x="3" y="0"/>
                    </a:lnTo>
                    <a:lnTo>
                      <a:pt x="1" y="1"/>
                    </a:lnTo>
                    <a:lnTo>
                      <a:pt x="0" y="2"/>
                    </a:lnTo>
                    <a:lnTo>
                      <a:pt x="0" y="5"/>
                    </a:lnTo>
                    <a:lnTo>
                      <a:pt x="1" y="10"/>
                    </a:lnTo>
                    <a:lnTo>
                      <a:pt x="3" y="18"/>
                    </a:lnTo>
                    <a:lnTo>
                      <a:pt x="6" y="31"/>
                    </a:lnTo>
                    <a:lnTo>
                      <a:pt x="8" y="42"/>
                    </a:lnTo>
                    <a:lnTo>
                      <a:pt x="10" y="54"/>
                    </a:lnTo>
                    <a:close/>
                  </a:path>
                </a:pathLst>
              </a:custGeom>
              <a:solidFill>
                <a:srgbClr val="ECE7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0" name="Freeform 347">
                <a:extLst>
                  <a:ext uri="{FF2B5EF4-FFF2-40B4-BE49-F238E27FC236}">
                    <a16:creationId xmlns:a16="http://schemas.microsoft.com/office/drawing/2014/main" id="{A3E866D2-4FDF-473D-8057-223733A9431F}"/>
                  </a:ext>
                </a:extLst>
              </p:cNvPr>
              <p:cNvSpPr>
                <a:spLocks/>
              </p:cNvSpPr>
              <p:nvPr/>
            </p:nvSpPr>
            <p:spPr bwMode="auto">
              <a:xfrm>
                <a:off x="3835" y="1204"/>
                <a:ext cx="27" cy="82"/>
              </a:xfrm>
              <a:custGeom>
                <a:avLst/>
                <a:gdLst>
                  <a:gd name="T0" fmla="*/ 9 w 27"/>
                  <a:gd name="T1" fmla="*/ 53 h 82"/>
                  <a:gd name="T2" fmla="*/ 9 w 27"/>
                  <a:gd name="T3" fmla="*/ 53 h 82"/>
                  <a:gd name="T4" fmla="*/ 10 w 27"/>
                  <a:gd name="T5" fmla="*/ 62 h 82"/>
                  <a:gd name="T6" fmla="*/ 11 w 27"/>
                  <a:gd name="T7" fmla="*/ 71 h 82"/>
                  <a:gd name="T8" fmla="*/ 13 w 27"/>
                  <a:gd name="T9" fmla="*/ 77 h 82"/>
                  <a:gd name="T10" fmla="*/ 14 w 27"/>
                  <a:gd name="T11" fmla="*/ 80 h 82"/>
                  <a:gd name="T12" fmla="*/ 17 w 27"/>
                  <a:gd name="T13" fmla="*/ 82 h 82"/>
                  <a:gd name="T14" fmla="*/ 17 w 27"/>
                  <a:gd name="T15" fmla="*/ 82 h 82"/>
                  <a:gd name="T16" fmla="*/ 19 w 27"/>
                  <a:gd name="T17" fmla="*/ 82 h 82"/>
                  <a:gd name="T18" fmla="*/ 21 w 27"/>
                  <a:gd name="T19" fmla="*/ 80 h 82"/>
                  <a:gd name="T20" fmla="*/ 23 w 27"/>
                  <a:gd name="T21" fmla="*/ 77 h 82"/>
                  <a:gd name="T22" fmla="*/ 25 w 27"/>
                  <a:gd name="T23" fmla="*/ 72 h 82"/>
                  <a:gd name="T24" fmla="*/ 26 w 27"/>
                  <a:gd name="T25" fmla="*/ 66 h 82"/>
                  <a:gd name="T26" fmla="*/ 27 w 27"/>
                  <a:gd name="T27" fmla="*/ 60 h 82"/>
                  <a:gd name="T28" fmla="*/ 26 w 27"/>
                  <a:gd name="T29" fmla="*/ 53 h 82"/>
                  <a:gd name="T30" fmla="*/ 25 w 27"/>
                  <a:gd name="T31" fmla="*/ 45 h 82"/>
                  <a:gd name="T32" fmla="*/ 25 w 27"/>
                  <a:gd name="T33" fmla="*/ 45 h 82"/>
                  <a:gd name="T34" fmla="*/ 20 w 27"/>
                  <a:gd name="T35" fmla="*/ 30 h 82"/>
                  <a:gd name="T36" fmla="*/ 16 w 27"/>
                  <a:gd name="T37" fmla="*/ 18 h 82"/>
                  <a:gd name="T38" fmla="*/ 10 w 27"/>
                  <a:gd name="T39" fmla="*/ 9 h 82"/>
                  <a:gd name="T40" fmla="*/ 7 w 27"/>
                  <a:gd name="T41" fmla="*/ 3 h 82"/>
                  <a:gd name="T42" fmla="*/ 7 w 27"/>
                  <a:gd name="T43" fmla="*/ 3 h 82"/>
                  <a:gd name="T44" fmla="*/ 4 w 27"/>
                  <a:gd name="T45" fmla="*/ 1 h 82"/>
                  <a:gd name="T46" fmla="*/ 2 w 27"/>
                  <a:gd name="T47" fmla="*/ 0 h 82"/>
                  <a:gd name="T48" fmla="*/ 1 w 27"/>
                  <a:gd name="T49" fmla="*/ 0 h 82"/>
                  <a:gd name="T50" fmla="*/ 0 w 27"/>
                  <a:gd name="T51" fmla="*/ 2 h 82"/>
                  <a:gd name="T52" fmla="*/ 0 w 27"/>
                  <a:gd name="T53" fmla="*/ 5 h 82"/>
                  <a:gd name="T54" fmla="*/ 0 w 27"/>
                  <a:gd name="T55" fmla="*/ 10 h 82"/>
                  <a:gd name="T56" fmla="*/ 2 w 27"/>
                  <a:gd name="T57" fmla="*/ 17 h 82"/>
                  <a:gd name="T58" fmla="*/ 2 w 27"/>
                  <a:gd name="T59" fmla="*/ 17 h 82"/>
                  <a:gd name="T60" fmla="*/ 5 w 27"/>
                  <a:gd name="T61" fmla="*/ 30 h 82"/>
                  <a:gd name="T62" fmla="*/ 8 w 27"/>
                  <a:gd name="T63" fmla="*/ 41 h 82"/>
                  <a:gd name="T64" fmla="*/ 9 w 27"/>
                  <a:gd name="T65" fmla="*/ 53 h 82"/>
                  <a:gd name="T66" fmla="*/ 9 w 27"/>
                  <a:gd name="T67" fmla="*/ 53 h 8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7" h="82">
                    <a:moveTo>
                      <a:pt x="9" y="53"/>
                    </a:moveTo>
                    <a:lnTo>
                      <a:pt x="9" y="53"/>
                    </a:lnTo>
                    <a:lnTo>
                      <a:pt x="10" y="62"/>
                    </a:lnTo>
                    <a:lnTo>
                      <a:pt x="11" y="71"/>
                    </a:lnTo>
                    <a:lnTo>
                      <a:pt x="13" y="77"/>
                    </a:lnTo>
                    <a:lnTo>
                      <a:pt x="14" y="80"/>
                    </a:lnTo>
                    <a:lnTo>
                      <a:pt x="17" y="82"/>
                    </a:lnTo>
                    <a:lnTo>
                      <a:pt x="19" y="82"/>
                    </a:lnTo>
                    <a:lnTo>
                      <a:pt x="21" y="80"/>
                    </a:lnTo>
                    <a:lnTo>
                      <a:pt x="23" y="77"/>
                    </a:lnTo>
                    <a:lnTo>
                      <a:pt x="25" y="72"/>
                    </a:lnTo>
                    <a:lnTo>
                      <a:pt x="26" y="66"/>
                    </a:lnTo>
                    <a:lnTo>
                      <a:pt x="27" y="60"/>
                    </a:lnTo>
                    <a:lnTo>
                      <a:pt x="26" y="53"/>
                    </a:lnTo>
                    <a:lnTo>
                      <a:pt x="25" y="45"/>
                    </a:lnTo>
                    <a:lnTo>
                      <a:pt x="20" y="30"/>
                    </a:lnTo>
                    <a:lnTo>
                      <a:pt x="16" y="18"/>
                    </a:lnTo>
                    <a:lnTo>
                      <a:pt x="10" y="9"/>
                    </a:lnTo>
                    <a:lnTo>
                      <a:pt x="7" y="3"/>
                    </a:lnTo>
                    <a:lnTo>
                      <a:pt x="4" y="1"/>
                    </a:lnTo>
                    <a:lnTo>
                      <a:pt x="2" y="0"/>
                    </a:lnTo>
                    <a:lnTo>
                      <a:pt x="1" y="0"/>
                    </a:lnTo>
                    <a:lnTo>
                      <a:pt x="0" y="2"/>
                    </a:lnTo>
                    <a:lnTo>
                      <a:pt x="0" y="5"/>
                    </a:lnTo>
                    <a:lnTo>
                      <a:pt x="0" y="10"/>
                    </a:lnTo>
                    <a:lnTo>
                      <a:pt x="2" y="17"/>
                    </a:lnTo>
                    <a:lnTo>
                      <a:pt x="5" y="30"/>
                    </a:lnTo>
                    <a:lnTo>
                      <a:pt x="8" y="41"/>
                    </a:lnTo>
                    <a:lnTo>
                      <a:pt x="9" y="53"/>
                    </a:lnTo>
                    <a:close/>
                  </a:path>
                </a:pathLst>
              </a:custGeom>
              <a:solidFill>
                <a:srgbClr val="E8E2D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1" name="Freeform 348">
                <a:extLst>
                  <a:ext uri="{FF2B5EF4-FFF2-40B4-BE49-F238E27FC236}">
                    <a16:creationId xmlns:a16="http://schemas.microsoft.com/office/drawing/2014/main" id="{4AABD5ED-3964-4807-A3B5-735727FDDCD2}"/>
                  </a:ext>
                </a:extLst>
              </p:cNvPr>
              <p:cNvSpPr>
                <a:spLocks/>
              </p:cNvSpPr>
              <p:nvPr/>
            </p:nvSpPr>
            <p:spPr bwMode="auto">
              <a:xfrm>
                <a:off x="3835" y="1205"/>
                <a:ext cx="26" cy="80"/>
              </a:xfrm>
              <a:custGeom>
                <a:avLst/>
                <a:gdLst>
                  <a:gd name="T0" fmla="*/ 10 w 26"/>
                  <a:gd name="T1" fmla="*/ 52 h 80"/>
                  <a:gd name="T2" fmla="*/ 10 w 26"/>
                  <a:gd name="T3" fmla="*/ 52 h 80"/>
                  <a:gd name="T4" fmla="*/ 10 w 26"/>
                  <a:gd name="T5" fmla="*/ 61 h 80"/>
                  <a:gd name="T6" fmla="*/ 11 w 26"/>
                  <a:gd name="T7" fmla="*/ 69 h 80"/>
                  <a:gd name="T8" fmla="*/ 13 w 26"/>
                  <a:gd name="T9" fmla="*/ 76 h 80"/>
                  <a:gd name="T10" fmla="*/ 14 w 26"/>
                  <a:gd name="T11" fmla="*/ 78 h 80"/>
                  <a:gd name="T12" fmla="*/ 17 w 26"/>
                  <a:gd name="T13" fmla="*/ 80 h 80"/>
                  <a:gd name="T14" fmla="*/ 17 w 26"/>
                  <a:gd name="T15" fmla="*/ 80 h 80"/>
                  <a:gd name="T16" fmla="*/ 19 w 26"/>
                  <a:gd name="T17" fmla="*/ 80 h 80"/>
                  <a:gd name="T18" fmla="*/ 21 w 26"/>
                  <a:gd name="T19" fmla="*/ 78 h 80"/>
                  <a:gd name="T20" fmla="*/ 23 w 26"/>
                  <a:gd name="T21" fmla="*/ 75 h 80"/>
                  <a:gd name="T22" fmla="*/ 25 w 26"/>
                  <a:gd name="T23" fmla="*/ 70 h 80"/>
                  <a:gd name="T24" fmla="*/ 26 w 26"/>
                  <a:gd name="T25" fmla="*/ 65 h 80"/>
                  <a:gd name="T26" fmla="*/ 26 w 26"/>
                  <a:gd name="T27" fmla="*/ 58 h 80"/>
                  <a:gd name="T28" fmla="*/ 26 w 26"/>
                  <a:gd name="T29" fmla="*/ 51 h 80"/>
                  <a:gd name="T30" fmla="*/ 24 w 26"/>
                  <a:gd name="T31" fmla="*/ 44 h 80"/>
                  <a:gd name="T32" fmla="*/ 24 w 26"/>
                  <a:gd name="T33" fmla="*/ 44 h 80"/>
                  <a:gd name="T34" fmla="*/ 20 w 26"/>
                  <a:gd name="T35" fmla="*/ 29 h 80"/>
                  <a:gd name="T36" fmla="*/ 14 w 26"/>
                  <a:gd name="T37" fmla="*/ 17 h 80"/>
                  <a:gd name="T38" fmla="*/ 10 w 26"/>
                  <a:gd name="T39" fmla="*/ 8 h 80"/>
                  <a:gd name="T40" fmla="*/ 7 w 26"/>
                  <a:gd name="T41" fmla="*/ 3 h 80"/>
                  <a:gd name="T42" fmla="*/ 7 w 26"/>
                  <a:gd name="T43" fmla="*/ 3 h 80"/>
                  <a:gd name="T44" fmla="*/ 4 w 26"/>
                  <a:gd name="T45" fmla="*/ 0 h 80"/>
                  <a:gd name="T46" fmla="*/ 3 w 26"/>
                  <a:gd name="T47" fmla="*/ 0 h 80"/>
                  <a:gd name="T48" fmla="*/ 1 w 26"/>
                  <a:gd name="T49" fmla="*/ 0 h 80"/>
                  <a:gd name="T50" fmla="*/ 1 w 26"/>
                  <a:gd name="T51" fmla="*/ 2 h 80"/>
                  <a:gd name="T52" fmla="*/ 0 w 26"/>
                  <a:gd name="T53" fmla="*/ 5 h 80"/>
                  <a:gd name="T54" fmla="*/ 1 w 26"/>
                  <a:gd name="T55" fmla="*/ 10 h 80"/>
                  <a:gd name="T56" fmla="*/ 3 w 26"/>
                  <a:gd name="T57" fmla="*/ 17 h 80"/>
                  <a:gd name="T58" fmla="*/ 3 w 26"/>
                  <a:gd name="T59" fmla="*/ 17 h 80"/>
                  <a:gd name="T60" fmla="*/ 6 w 26"/>
                  <a:gd name="T61" fmla="*/ 29 h 80"/>
                  <a:gd name="T62" fmla="*/ 8 w 26"/>
                  <a:gd name="T63" fmla="*/ 40 h 80"/>
                  <a:gd name="T64" fmla="*/ 10 w 26"/>
                  <a:gd name="T65" fmla="*/ 52 h 80"/>
                  <a:gd name="T66" fmla="*/ 10 w 26"/>
                  <a:gd name="T67" fmla="*/ 52 h 8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6" h="80">
                    <a:moveTo>
                      <a:pt x="10" y="52"/>
                    </a:moveTo>
                    <a:lnTo>
                      <a:pt x="10" y="52"/>
                    </a:lnTo>
                    <a:lnTo>
                      <a:pt x="10" y="61"/>
                    </a:lnTo>
                    <a:lnTo>
                      <a:pt x="11" y="69"/>
                    </a:lnTo>
                    <a:lnTo>
                      <a:pt x="13" y="76"/>
                    </a:lnTo>
                    <a:lnTo>
                      <a:pt x="14" y="78"/>
                    </a:lnTo>
                    <a:lnTo>
                      <a:pt x="17" y="80"/>
                    </a:lnTo>
                    <a:lnTo>
                      <a:pt x="19" y="80"/>
                    </a:lnTo>
                    <a:lnTo>
                      <a:pt x="21" y="78"/>
                    </a:lnTo>
                    <a:lnTo>
                      <a:pt x="23" y="75"/>
                    </a:lnTo>
                    <a:lnTo>
                      <a:pt x="25" y="70"/>
                    </a:lnTo>
                    <a:lnTo>
                      <a:pt x="26" y="65"/>
                    </a:lnTo>
                    <a:lnTo>
                      <a:pt x="26" y="58"/>
                    </a:lnTo>
                    <a:lnTo>
                      <a:pt x="26" y="51"/>
                    </a:lnTo>
                    <a:lnTo>
                      <a:pt x="24" y="44"/>
                    </a:lnTo>
                    <a:lnTo>
                      <a:pt x="20" y="29"/>
                    </a:lnTo>
                    <a:lnTo>
                      <a:pt x="14" y="17"/>
                    </a:lnTo>
                    <a:lnTo>
                      <a:pt x="10" y="8"/>
                    </a:lnTo>
                    <a:lnTo>
                      <a:pt x="7" y="3"/>
                    </a:lnTo>
                    <a:lnTo>
                      <a:pt x="4" y="0"/>
                    </a:lnTo>
                    <a:lnTo>
                      <a:pt x="3" y="0"/>
                    </a:lnTo>
                    <a:lnTo>
                      <a:pt x="1" y="0"/>
                    </a:lnTo>
                    <a:lnTo>
                      <a:pt x="1" y="2"/>
                    </a:lnTo>
                    <a:lnTo>
                      <a:pt x="0" y="5"/>
                    </a:lnTo>
                    <a:lnTo>
                      <a:pt x="1" y="10"/>
                    </a:lnTo>
                    <a:lnTo>
                      <a:pt x="3" y="17"/>
                    </a:lnTo>
                    <a:lnTo>
                      <a:pt x="6" y="29"/>
                    </a:lnTo>
                    <a:lnTo>
                      <a:pt x="8" y="40"/>
                    </a:lnTo>
                    <a:lnTo>
                      <a:pt x="10" y="52"/>
                    </a:lnTo>
                    <a:close/>
                  </a:path>
                </a:pathLst>
              </a:custGeom>
              <a:solidFill>
                <a:srgbClr val="E4DE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2" name="Freeform 349">
                <a:extLst>
                  <a:ext uri="{FF2B5EF4-FFF2-40B4-BE49-F238E27FC236}">
                    <a16:creationId xmlns:a16="http://schemas.microsoft.com/office/drawing/2014/main" id="{252280E5-0958-4F30-A960-03F4C7DBAB36}"/>
                  </a:ext>
                </a:extLst>
              </p:cNvPr>
              <p:cNvSpPr>
                <a:spLocks/>
              </p:cNvSpPr>
              <p:nvPr/>
            </p:nvSpPr>
            <p:spPr bwMode="auto">
              <a:xfrm>
                <a:off x="3836" y="1206"/>
                <a:ext cx="24" cy="78"/>
              </a:xfrm>
              <a:custGeom>
                <a:avLst/>
                <a:gdLst>
                  <a:gd name="T0" fmla="*/ 9 w 24"/>
                  <a:gd name="T1" fmla="*/ 50 h 78"/>
                  <a:gd name="T2" fmla="*/ 9 w 24"/>
                  <a:gd name="T3" fmla="*/ 50 h 78"/>
                  <a:gd name="T4" fmla="*/ 11 w 24"/>
                  <a:gd name="T5" fmla="*/ 67 h 78"/>
                  <a:gd name="T6" fmla="*/ 12 w 24"/>
                  <a:gd name="T7" fmla="*/ 74 h 78"/>
                  <a:gd name="T8" fmla="*/ 15 w 24"/>
                  <a:gd name="T9" fmla="*/ 76 h 78"/>
                  <a:gd name="T10" fmla="*/ 16 w 24"/>
                  <a:gd name="T11" fmla="*/ 78 h 78"/>
                  <a:gd name="T12" fmla="*/ 16 w 24"/>
                  <a:gd name="T13" fmla="*/ 78 h 78"/>
                  <a:gd name="T14" fmla="*/ 18 w 24"/>
                  <a:gd name="T15" fmla="*/ 78 h 78"/>
                  <a:gd name="T16" fmla="*/ 20 w 24"/>
                  <a:gd name="T17" fmla="*/ 76 h 78"/>
                  <a:gd name="T18" fmla="*/ 22 w 24"/>
                  <a:gd name="T19" fmla="*/ 73 h 78"/>
                  <a:gd name="T20" fmla="*/ 23 w 24"/>
                  <a:gd name="T21" fmla="*/ 69 h 78"/>
                  <a:gd name="T22" fmla="*/ 24 w 24"/>
                  <a:gd name="T23" fmla="*/ 63 h 78"/>
                  <a:gd name="T24" fmla="*/ 24 w 24"/>
                  <a:gd name="T25" fmla="*/ 57 h 78"/>
                  <a:gd name="T26" fmla="*/ 24 w 24"/>
                  <a:gd name="T27" fmla="*/ 50 h 78"/>
                  <a:gd name="T28" fmla="*/ 23 w 24"/>
                  <a:gd name="T29" fmla="*/ 43 h 78"/>
                  <a:gd name="T30" fmla="*/ 23 w 24"/>
                  <a:gd name="T31" fmla="*/ 43 h 78"/>
                  <a:gd name="T32" fmla="*/ 18 w 24"/>
                  <a:gd name="T33" fmla="*/ 28 h 78"/>
                  <a:gd name="T34" fmla="*/ 13 w 24"/>
                  <a:gd name="T35" fmla="*/ 17 h 78"/>
                  <a:gd name="T36" fmla="*/ 9 w 24"/>
                  <a:gd name="T37" fmla="*/ 8 h 78"/>
                  <a:gd name="T38" fmla="*/ 6 w 24"/>
                  <a:gd name="T39" fmla="*/ 3 h 78"/>
                  <a:gd name="T40" fmla="*/ 6 w 24"/>
                  <a:gd name="T41" fmla="*/ 3 h 78"/>
                  <a:gd name="T42" fmla="*/ 3 w 24"/>
                  <a:gd name="T43" fmla="*/ 0 h 78"/>
                  <a:gd name="T44" fmla="*/ 2 w 24"/>
                  <a:gd name="T45" fmla="*/ 0 h 78"/>
                  <a:gd name="T46" fmla="*/ 1 w 24"/>
                  <a:gd name="T47" fmla="*/ 0 h 78"/>
                  <a:gd name="T48" fmla="*/ 0 w 24"/>
                  <a:gd name="T49" fmla="*/ 2 h 78"/>
                  <a:gd name="T50" fmla="*/ 0 w 24"/>
                  <a:gd name="T51" fmla="*/ 5 h 78"/>
                  <a:gd name="T52" fmla="*/ 1 w 24"/>
                  <a:gd name="T53" fmla="*/ 9 h 78"/>
                  <a:gd name="T54" fmla="*/ 2 w 24"/>
                  <a:gd name="T55" fmla="*/ 16 h 78"/>
                  <a:gd name="T56" fmla="*/ 2 w 24"/>
                  <a:gd name="T57" fmla="*/ 16 h 78"/>
                  <a:gd name="T58" fmla="*/ 5 w 24"/>
                  <a:gd name="T59" fmla="*/ 28 h 78"/>
                  <a:gd name="T60" fmla="*/ 8 w 24"/>
                  <a:gd name="T61" fmla="*/ 39 h 78"/>
                  <a:gd name="T62" fmla="*/ 9 w 24"/>
                  <a:gd name="T63" fmla="*/ 50 h 78"/>
                  <a:gd name="T64" fmla="*/ 9 w 24"/>
                  <a:gd name="T65" fmla="*/ 50 h 7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4" h="78">
                    <a:moveTo>
                      <a:pt x="9" y="50"/>
                    </a:moveTo>
                    <a:lnTo>
                      <a:pt x="9" y="50"/>
                    </a:lnTo>
                    <a:lnTo>
                      <a:pt x="11" y="67"/>
                    </a:lnTo>
                    <a:lnTo>
                      <a:pt x="12" y="74"/>
                    </a:lnTo>
                    <a:lnTo>
                      <a:pt x="15" y="76"/>
                    </a:lnTo>
                    <a:lnTo>
                      <a:pt x="16" y="78"/>
                    </a:lnTo>
                    <a:lnTo>
                      <a:pt x="18" y="78"/>
                    </a:lnTo>
                    <a:lnTo>
                      <a:pt x="20" y="76"/>
                    </a:lnTo>
                    <a:lnTo>
                      <a:pt x="22" y="73"/>
                    </a:lnTo>
                    <a:lnTo>
                      <a:pt x="23" y="69"/>
                    </a:lnTo>
                    <a:lnTo>
                      <a:pt x="24" y="63"/>
                    </a:lnTo>
                    <a:lnTo>
                      <a:pt x="24" y="57"/>
                    </a:lnTo>
                    <a:lnTo>
                      <a:pt x="24" y="50"/>
                    </a:lnTo>
                    <a:lnTo>
                      <a:pt x="23" y="43"/>
                    </a:lnTo>
                    <a:lnTo>
                      <a:pt x="18" y="28"/>
                    </a:lnTo>
                    <a:lnTo>
                      <a:pt x="13" y="17"/>
                    </a:lnTo>
                    <a:lnTo>
                      <a:pt x="9" y="8"/>
                    </a:lnTo>
                    <a:lnTo>
                      <a:pt x="6" y="3"/>
                    </a:lnTo>
                    <a:lnTo>
                      <a:pt x="3" y="0"/>
                    </a:lnTo>
                    <a:lnTo>
                      <a:pt x="2" y="0"/>
                    </a:lnTo>
                    <a:lnTo>
                      <a:pt x="1" y="0"/>
                    </a:lnTo>
                    <a:lnTo>
                      <a:pt x="0" y="2"/>
                    </a:lnTo>
                    <a:lnTo>
                      <a:pt x="0" y="5"/>
                    </a:lnTo>
                    <a:lnTo>
                      <a:pt x="1" y="9"/>
                    </a:lnTo>
                    <a:lnTo>
                      <a:pt x="2" y="16"/>
                    </a:lnTo>
                    <a:lnTo>
                      <a:pt x="5" y="28"/>
                    </a:lnTo>
                    <a:lnTo>
                      <a:pt x="8" y="39"/>
                    </a:lnTo>
                    <a:lnTo>
                      <a:pt x="9" y="50"/>
                    </a:lnTo>
                    <a:close/>
                  </a:path>
                </a:pathLst>
              </a:custGeom>
              <a:solidFill>
                <a:srgbClr val="E1DAD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3" name="Freeform 350">
                <a:extLst>
                  <a:ext uri="{FF2B5EF4-FFF2-40B4-BE49-F238E27FC236}">
                    <a16:creationId xmlns:a16="http://schemas.microsoft.com/office/drawing/2014/main" id="{8CD07C9A-BEB6-4D21-9D1D-625AACE9F2F6}"/>
                  </a:ext>
                </a:extLst>
              </p:cNvPr>
              <p:cNvSpPr>
                <a:spLocks/>
              </p:cNvSpPr>
              <p:nvPr/>
            </p:nvSpPr>
            <p:spPr bwMode="auto">
              <a:xfrm>
                <a:off x="3837" y="1207"/>
                <a:ext cx="23" cy="76"/>
              </a:xfrm>
              <a:custGeom>
                <a:avLst/>
                <a:gdLst>
                  <a:gd name="T0" fmla="*/ 8 w 23"/>
                  <a:gd name="T1" fmla="*/ 49 h 76"/>
                  <a:gd name="T2" fmla="*/ 8 w 23"/>
                  <a:gd name="T3" fmla="*/ 49 h 76"/>
                  <a:gd name="T4" fmla="*/ 10 w 23"/>
                  <a:gd name="T5" fmla="*/ 66 h 76"/>
                  <a:gd name="T6" fmla="*/ 12 w 23"/>
                  <a:gd name="T7" fmla="*/ 72 h 76"/>
                  <a:gd name="T8" fmla="*/ 14 w 23"/>
                  <a:gd name="T9" fmla="*/ 74 h 76"/>
                  <a:gd name="T10" fmla="*/ 16 w 23"/>
                  <a:gd name="T11" fmla="*/ 76 h 76"/>
                  <a:gd name="T12" fmla="*/ 16 w 23"/>
                  <a:gd name="T13" fmla="*/ 76 h 76"/>
                  <a:gd name="T14" fmla="*/ 17 w 23"/>
                  <a:gd name="T15" fmla="*/ 76 h 76"/>
                  <a:gd name="T16" fmla="*/ 19 w 23"/>
                  <a:gd name="T17" fmla="*/ 75 h 76"/>
                  <a:gd name="T18" fmla="*/ 21 w 23"/>
                  <a:gd name="T19" fmla="*/ 72 h 76"/>
                  <a:gd name="T20" fmla="*/ 22 w 23"/>
                  <a:gd name="T21" fmla="*/ 67 h 76"/>
                  <a:gd name="T22" fmla="*/ 23 w 23"/>
                  <a:gd name="T23" fmla="*/ 62 h 76"/>
                  <a:gd name="T24" fmla="*/ 23 w 23"/>
                  <a:gd name="T25" fmla="*/ 55 h 76"/>
                  <a:gd name="T26" fmla="*/ 22 w 23"/>
                  <a:gd name="T27" fmla="*/ 49 h 76"/>
                  <a:gd name="T28" fmla="*/ 21 w 23"/>
                  <a:gd name="T29" fmla="*/ 42 h 76"/>
                  <a:gd name="T30" fmla="*/ 21 w 23"/>
                  <a:gd name="T31" fmla="*/ 42 h 76"/>
                  <a:gd name="T32" fmla="*/ 17 w 23"/>
                  <a:gd name="T33" fmla="*/ 27 h 76"/>
                  <a:gd name="T34" fmla="*/ 12 w 23"/>
                  <a:gd name="T35" fmla="*/ 16 h 76"/>
                  <a:gd name="T36" fmla="*/ 8 w 23"/>
                  <a:gd name="T37" fmla="*/ 8 h 76"/>
                  <a:gd name="T38" fmla="*/ 5 w 23"/>
                  <a:gd name="T39" fmla="*/ 3 h 76"/>
                  <a:gd name="T40" fmla="*/ 5 w 23"/>
                  <a:gd name="T41" fmla="*/ 3 h 76"/>
                  <a:gd name="T42" fmla="*/ 3 w 23"/>
                  <a:gd name="T43" fmla="*/ 0 h 76"/>
                  <a:gd name="T44" fmla="*/ 2 w 23"/>
                  <a:gd name="T45" fmla="*/ 0 h 76"/>
                  <a:gd name="T46" fmla="*/ 0 w 23"/>
                  <a:gd name="T47" fmla="*/ 0 h 76"/>
                  <a:gd name="T48" fmla="*/ 0 w 23"/>
                  <a:gd name="T49" fmla="*/ 1 h 76"/>
                  <a:gd name="T50" fmla="*/ 0 w 23"/>
                  <a:gd name="T51" fmla="*/ 4 h 76"/>
                  <a:gd name="T52" fmla="*/ 2 w 23"/>
                  <a:gd name="T53" fmla="*/ 16 h 76"/>
                  <a:gd name="T54" fmla="*/ 2 w 23"/>
                  <a:gd name="T55" fmla="*/ 16 h 76"/>
                  <a:gd name="T56" fmla="*/ 5 w 23"/>
                  <a:gd name="T57" fmla="*/ 27 h 76"/>
                  <a:gd name="T58" fmla="*/ 7 w 23"/>
                  <a:gd name="T59" fmla="*/ 38 h 76"/>
                  <a:gd name="T60" fmla="*/ 8 w 23"/>
                  <a:gd name="T61" fmla="*/ 49 h 76"/>
                  <a:gd name="T62" fmla="*/ 8 w 23"/>
                  <a:gd name="T63" fmla="*/ 49 h 7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23" h="76">
                    <a:moveTo>
                      <a:pt x="8" y="49"/>
                    </a:moveTo>
                    <a:lnTo>
                      <a:pt x="8" y="49"/>
                    </a:lnTo>
                    <a:lnTo>
                      <a:pt x="10" y="66"/>
                    </a:lnTo>
                    <a:lnTo>
                      <a:pt x="12" y="72"/>
                    </a:lnTo>
                    <a:lnTo>
                      <a:pt x="14" y="74"/>
                    </a:lnTo>
                    <a:lnTo>
                      <a:pt x="16" y="76"/>
                    </a:lnTo>
                    <a:lnTo>
                      <a:pt x="17" y="76"/>
                    </a:lnTo>
                    <a:lnTo>
                      <a:pt x="19" y="75"/>
                    </a:lnTo>
                    <a:lnTo>
                      <a:pt x="21" y="72"/>
                    </a:lnTo>
                    <a:lnTo>
                      <a:pt x="22" y="67"/>
                    </a:lnTo>
                    <a:lnTo>
                      <a:pt x="23" y="62"/>
                    </a:lnTo>
                    <a:lnTo>
                      <a:pt x="23" y="55"/>
                    </a:lnTo>
                    <a:lnTo>
                      <a:pt x="22" y="49"/>
                    </a:lnTo>
                    <a:lnTo>
                      <a:pt x="21" y="42"/>
                    </a:lnTo>
                    <a:lnTo>
                      <a:pt x="17" y="27"/>
                    </a:lnTo>
                    <a:lnTo>
                      <a:pt x="12" y="16"/>
                    </a:lnTo>
                    <a:lnTo>
                      <a:pt x="8" y="8"/>
                    </a:lnTo>
                    <a:lnTo>
                      <a:pt x="5" y="3"/>
                    </a:lnTo>
                    <a:lnTo>
                      <a:pt x="3" y="0"/>
                    </a:lnTo>
                    <a:lnTo>
                      <a:pt x="2" y="0"/>
                    </a:lnTo>
                    <a:lnTo>
                      <a:pt x="0" y="0"/>
                    </a:lnTo>
                    <a:lnTo>
                      <a:pt x="0" y="1"/>
                    </a:lnTo>
                    <a:lnTo>
                      <a:pt x="0" y="4"/>
                    </a:lnTo>
                    <a:lnTo>
                      <a:pt x="2" y="16"/>
                    </a:lnTo>
                    <a:lnTo>
                      <a:pt x="5" y="27"/>
                    </a:lnTo>
                    <a:lnTo>
                      <a:pt x="7" y="38"/>
                    </a:lnTo>
                    <a:lnTo>
                      <a:pt x="8" y="49"/>
                    </a:lnTo>
                    <a:close/>
                  </a:path>
                </a:pathLst>
              </a:custGeom>
              <a:solidFill>
                <a:srgbClr val="DDD5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4" name="Freeform 351">
                <a:extLst>
                  <a:ext uri="{FF2B5EF4-FFF2-40B4-BE49-F238E27FC236}">
                    <a16:creationId xmlns:a16="http://schemas.microsoft.com/office/drawing/2014/main" id="{42ABA1F6-C0F1-4C52-AD76-32714A1BECF1}"/>
                  </a:ext>
                </a:extLst>
              </p:cNvPr>
              <p:cNvSpPr>
                <a:spLocks/>
              </p:cNvSpPr>
              <p:nvPr/>
            </p:nvSpPr>
            <p:spPr bwMode="auto">
              <a:xfrm>
                <a:off x="3837" y="1207"/>
                <a:ext cx="22" cy="75"/>
              </a:xfrm>
              <a:custGeom>
                <a:avLst/>
                <a:gdLst>
                  <a:gd name="T0" fmla="*/ 3 w 22"/>
                  <a:gd name="T1" fmla="*/ 16 h 75"/>
                  <a:gd name="T2" fmla="*/ 3 w 22"/>
                  <a:gd name="T3" fmla="*/ 16 h 75"/>
                  <a:gd name="T4" fmla="*/ 5 w 22"/>
                  <a:gd name="T5" fmla="*/ 28 h 75"/>
                  <a:gd name="T6" fmla="*/ 7 w 22"/>
                  <a:gd name="T7" fmla="*/ 38 h 75"/>
                  <a:gd name="T8" fmla="*/ 9 w 22"/>
                  <a:gd name="T9" fmla="*/ 49 h 75"/>
                  <a:gd name="T10" fmla="*/ 9 w 22"/>
                  <a:gd name="T11" fmla="*/ 49 h 75"/>
                  <a:gd name="T12" fmla="*/ 11 w 22"/>
                  <a:gd name="T13" fmla="*/ 65 h 75"/>
                  <a:gd name="T14" fmla="*/ 12 w 22"/>
                  <a:gd name="T15" fmla="*/ 71 h 75"/>
                  <a:gd name="T16" fmla="*/ 14 w 22"/>
                  <a:gd name="T17" fmla="*/ 74 h 75"/>
                  <a:gd name="T18" fmla="*/ 16 w 22"/>
                  <a:gd name="T19" fmla="*/ 75 h 75"/>
                  <a:gd name="T20" fmla="*/ 16 w 22"/>
                  <a:gd name="T21" fmla="*/ 75 h 75"/>
                  <a:gd name="T22" fmla="*/ 17 w 22"/>
                  <a:gd name="T23" fmla="*/ 75 h 75"/>
                  <a:gd name="T24" fmla="*/ 19 w 22"/>
                  <a:gd name="T25" fmla="*/ 74 h 75"/>
                  <a:gd name="T26" fmla="*/ 20 w 22"/>
                  <a:gd name="T27" fmla="*/ 71 h 75"/>
                  <a:gd name="T28" fmla="*/ 21 w 22"/>
                  <a:gd name="T29" fmla="*/ 66 h 75"/>
                  <a:gd name="T30" fmla="*/ 22 w 22"/>
                  <a:gd name="T31" fmla="*/ 61 h 75"/>
                  <a:gd name="T32" fmla="*/ 22 w 22"/>
                  <a:gd name="T33" fmla="*/ 55 h 75"/>
                  <a:gd name="T34" fmla="*/ 22 w 22"/>
                  <a:gd name="T35" fmla="*/ 48 h 75"/>
                  <a:gd name="T36" fmla="*/ 20 w 22"/>
                  <a:gd name="T37" fmla="*/ 41 h 75"/>
                  <a:gd name="T38" fmla="*/ 20 w 22"/>
                  <a:gd name="T39" fmla="*/ 41 h 75"/>
                  <a:gd name="T40" fmla="*/ 16 w 22"/>
                  <a:gd name="T41" fmla="*/ 28 h 75"/>
                  <a:gd name="T42" fmla="*/ 12 w 22"/>
                  <a:gd name="T43" fmla="*/ 17 h 75"/>
                  <a:gd name="T44" fmla="*/ 8 w 22"/>
                  <a:gd name="T45" fmla="*/ 8 h 75"/>
                  <a:gd name="T46" fmla="*/ 5 w 22"/>
                  <a:gd name="T47" fmla="*/ 3 h 75"/>
                  <a:gd name="T48" fmla="*/ 5 w 22"/>
                  <a:gd name="T49" fmla="*/ 3 h 75"/>
                  <a:gd name="T50" fmla="*/ 3 w 22"/>
                  <a:gd name="T51" fmla="*/ 1 h 75"/>
                  <a:gd name="T52" fmla="*/ 2 w 22"/>
                  <a:gd name="T53" fmla="*/ 0 h 75"/>
                  <a:gd name="T54" fmla="*/ 1 w 22"/>
                  <a:gd name="T55" fmla="*/ 1 h 75"/>
                  <a:gd name="T56" fmla="*/ 0 w 22"/>
                  <a:gd name="T57" fmla="*/ 2 h 75"/>
                  <a:gd name="T58" fmla="*/ 0 w 22"/>
                  <a:gd name="T59" fmla="*/ 5 h 75"/>
                  <a:gd name="T60" fmla="*/ 3 w 22"/>
                  <a:gd name="T61" fmla="*/ 16 h 75"/>
                  <a:gd name="T62" fmla="*/ 3 w 22"/>
                  <a:gd name="T63" fmla="*/ 16 h 7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22" h="75">
                    <a:moveTo>
                      <a:pt x="3" y="16"/>
                    </a:moveTo>
                    <a:lnTo>
                      <a:pt x="3" y="16"/>
                    </a:lnTo>
                    <a:lnTo>
                      <a:pt x="5" y="28"/>
                    </a:lnTo>
                    <a:lnTo>
                      <a:pt x="7" y="38"/>
                    </a:lnTo>
                    <a:lnTo>
                      <a:pt x="9" y="49"/>
                    </a:lnTo>
                    <a:lnTo>
                      <a:pt x="11" y="65"/>
                    </a:lnTo>
                    <a:lnTo>
                      <a:pt x="12" y="71"/>
                    </a:lnTo>
                    <a:lnTo>
                      <a:pt x="14" y="74"/>
                    </a:lnTo>
                    <a:lnTo>
                      <a:pt x="16" y="75"/>
                    </a:lnTo>
                    <a:lnTo>
                      <a:pt x="17" y="75"/>
                    </a:lnTo>
                    <a:lnTo>
                      <a:pt x="19" y="74"/>
                    </a:lnTo>
                    <a:lnTo>
                      <a:pt x="20" y="71"/>
                    </a:lnTo>
                    <a:lnTo>
                      <a:pt x="21" y="66"/>
                    </a:lnTo>
                    <a:lnTo>
                      <a:pt x="22" y="61"/>
                    </a:lnTo>
                    <a:lnTo>
                      <a:pt x="22" y="55"/>
                    </a:lnTo>
                    <a:lnTo>
                      <a:pt x="22" y="48"/>
                    </a:lnTo>
                    <a:lnTo>
                      <a:pt x="20" y="41"/>
                    </a:lnTo>
                    <a:lnTo>
                      <a:pt x="16" y="28"/>
                    </a:lnTo>
                    <a:lnTo>
                      <a:pt x="12" y="17"/>
                    </a:lnTo>
                    <a:lnTo>
                      <a:pt x="8" y="8"/>
                    </a:lnTo>
                    <a:lnTo>
                      <a:pt x="5" y="3"/>
                    </a:lnTo>
                    <a:lnTo>
                      <a:pt x="3" y="1"/>
                    </a:lnTo>
                    <a:lnTo>
                      <a:pt x="2" y="0"/>
                    </a:lnTo>
                    <a:lnTo>
                      <a:pt x="1" y="1"/>
                    </a:lnTo>
                    <a:lnTo>
                      <a:pt x="0" y="2"/>
                    </a:lnTo>
                    <a:lnTo>
                      <a:pt x="0" y="5"/>
                    </a:lnTo>
                    <a:lnTo>
                      <a:pt x="3" y="16"/>
                    </a:lnTo>
                    <a:close/>
                  </a:path>
                </a:pathLst>
              </a:custGeom>
              <a:solidFill>
                <a:srgbClr val="D9D0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5" name="Freeform 352">
                <a:extLst>
                  <a:ext uri="{FF2B5EF4-FFF2-40B4-BE49-F238E27FC236}">
                    <a16:creationId xmlns:a16="http://schemas.microsoft.com/office/drawing/2014/main" id="{39A3AAB5-451D-422D-8C37-8572799EA1F1}"/>
                  </a:ext>
                </a:extLst>
              </p:cNvPr>
              <p:cNvSpPr>
                <a:spLocks/>
              </p:cNvSpPr>
              <p:nvPr/>
            </p:nvSpPr>
            <p:spPr bwMode="auto">
              <a:xfrm>
                <a:off x="3659" y="1186"/>
                <a:ext cx="121" cy="187"/>
              </a:xfrm>
              <a:custGeom>
                <a:avLst/>
                <a:gdLst>
                  <a:gd name="T0" fmla="*/ 68 w 121"/>
                  <a:gd name="T1" fmla="*/ 18 h 187"/>
                  <a:gd name="T2" fmla="*/ 68 w 121"/>
                  <a:gd name="T3" fmla="*/ 18 h 187"/>
                  <a:gd name="T4" fmla="*/ 61 w 121"/>
                  <a:gd name="T5" fmla="*/ 23 h 187"/>
                  <a:gd name="T6" fmla="*/ 54 w 121"/>
                  <a:gd name="T7" fmla="*/ 28 h 187"/>
                  <a:gd name="T8" fmla="*/ 45 w 121"/>
                  <a:gd name="T9" fmla="*/ 37 h 187"/>
                  <a:gd name="T10" fmla="*/ 35 w 121"/>
                  <a:gd name="T11" fmla="*/ 47 h 187"/>
                  <a:gd name="T12" fmla="*/ 25 w 121"/>
                  <a:gd name="T13" fmla="*/ 62 h 187"/>
                  <a:gd name="T14" fmla="*/ 20 w 121"/>
                  <a:gd name="T15" fmla="*/ 69 h 187"/>
                  <a:gd name="T16" fmla="*/ 15 w 121"/>
                  <a:gd name="T17" fmla="*/ 78 h 187"/>
                  <a:gd name="T18" fmla="*/ 11 w 121"/>
                  <a:gd name="T19" fmla="*/ 87 h 187"/>
                  <a:gd name="T20" fmla="*/ 8 w 121"/>
                  <a:gd name="T21" fmla="*/ 97 h 187"/>
                  <a:gd name="T22" fmla="*/ 8 w 121"/>
                  <a:gd name="T23" fmla="*/ 97 h 187"/>
                  <a:gd name="T24" fmla="*/ 3 w 121"/>
                  <a:gd name="T25" fmla="*/ 117 h 187"/>
                  <a:gd name="T26" fmla="*/ 0 w 121"/>
                  <a:gd name="T27" fmla="*/ 136 h 187"/>
                  <a:gd name="T28" fmla="*/ 0 w 121"/>
                  <a:gd name="T29" fmla="*/ 152 h 187"/>
                  <a:gd name="T30" fmla="*/ 1 w 121"/>
                  <a:gd name="T31" fmla="*/ 159 h 187"/>
                  <a:gd name="T32" fmla="*/ 2 w 121"/>
                  <a:gd name="T33" fmla="*/ 166 h 187"/>
                  <a:gd name="T34" fmla="*/ 3 w 121"/>
                  <a:gd name="T35" fmla="*/ 172 h 187"/>
                  <a:gd name="T36" fmla="*/ 5 w 121"/>
                  <a:gd name="T37" fmla="*/ 177 h 187"/>
                  <a:gd name="T38" fmla="*/ 8 w 121"/>
                  <a:gd name="T39" fmla="*/ 181 h 187"/>
                  <a:gd name="T40" fmla="*/ 11 w 121"/>
                  <a:gd name="T41" fmla="*/ 184 h 187"/>
                  <a:gd name="T42" fmla="*/ 14 w 121"/>
                  <a:gd name="T43" fmla="*/ 186 h 187"/>
                  <a:gd name="T44" fmla="*/ 18 w 121"/>
                  <a:gd name="T45" fmla="*/ 187 h 187"/>
                  <a:gd name="T46" fmla="*/ 22 w 121"/>
                  <a:gd name="T47" fmla="*/ 187 h 187"/>
                  <a:gd name="T48" fmla="*/ 27 w 121"/>
                  <a:gd name="T49" fmla="*/ 185 h 187"/>
                  <a:gd name="T50" fmla="*/ 27 w 121"/>
                  <a:gd name="T51" fmla="*/ 185 h 187"/>
                  <a:gd name="T52" fmla="*/ 32 w 121"/>
                  <a:gd name="T53" fmla="*/ 183 h 187"/>
                  <a:gd name="T54" fmla="*/ 36 w 121"/>
                  <a:gd name="T55" fmla="*/ 179 h 187"/>
                  <a:gd name="T56" fmla="*/ 43 w 121"/>
                  <a:gd name="T57" fmla="*/ 172 h 187"/>
                  <a:gd name="T58" fmla="*/ 50 w 121"/>
                  <a:gd name="T59" fmla="*/ 161 h 187"/>
                  <a:gd name="T60" fmla="*/ 57 w 121"/>
                  <a:gd name="T61" fmla="*/ 150 h 187"/>
                  <a:gd name="T62" fmla="*/ 63 w 121"/>
                  <a:gd name="T63" fmla="*/ 138 h 187"/>
                  <a:gd name="T64" fmla="*/ 68 w 121"/>
                  <a:gd name="T65" fmla="*/ 126 h 187"/>
                  <a:gd name="T66" fmla="*/ 78 w 121"/>
                  <a:gd name="T67" fmla="*/ 101 h 187"/>
                  <a:gd name="T68" fmla="*/ 78 w 121"/>
                  <a:gd name="T69" fmla="*/ 101 h 187"/>
                  <a:gd name="T70" fmla="*/ 99 w 121"/>
                  <a:gd name="T71" fmla="*/ 54 h 187"/>
                  <a:gd name="T72" fmla="*/ 108 w 121"/>
                  <a:gd name="T73" fmla="*/ 34 h 187"/>
                  <a:gd name="T74" fmla="*/ 117 w 121"/>
                  <a:gd name="T75" fmla="*/ 19 h 187"/>
                  <a:gd name="T76" fmla="*/ 117 w 121"/>
                  <a:gd name="T77" fmla="*/ 19 h 187"/>
                  <a:gd name="T78" fmla="*/ 120 w 121"/>
                  <a:gd name="T79" fmla="*/ 14 h 187"/>
                  <a:gd name="T80" fmla="*/ 121 w 121"/>
                  <a:gd name="T81" fmla="*/ 9 h 187"/>
                  <a:gd name="T82" fmla="*/ 121 w 121"/>
                  <a:gd name="T83" fmla="*/ 6 h 187"/>
                  <a:gd name="T84" fmla="*/ 121 w 121"/>
                  <a:gd name="T85" fmla="*/ 3 h 187"/>
                  <a:gd name="T86" fmla="*/ 119 w 121"/>
                  <a:gd name="T87" fmla="*/ 2 h 187"/>
                  <a:gd name="T88" fmla="*/ 117 w 121"/>
                  <a:gd name="T89" fmla="*/ 1 h 187"/>
                  <a:gd name="T90" fmla="*/ 115 w 121"/>
                  <a:gd name="T91" fmla="*/ 0 h 187"/>
                  <a:gd name="T92" fmla="*/ 111 w 121"/>
                  <a:gd name="T93" fmla="*/ 0 h 187"/>
                  <a:gd name="T94" fmla="*/ 101 w 121"/>
                  <a:gd name="T95" fmla="*/ 2 h 187"/>
                  <a:gd name="T96" fmla="*/ 87 w 121"/>
                  <a:gd name="T97" fmla="*/ 9 h 187"/>
                  <a:gd name="T98" fmla="*/ 68 w 121"/>
                  <a:gd name="T99" fmla="*/ 18 h 187"/>
                  <a:gd name="T100" fmla="*/ 68 w 121"/>
                  <a:gd name="T101" fmla="*/ 18 h 18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21" h="187">
                    <a:moveTo>
                      <a:pt x="68" y="18"/>
                    </a:moveTo>
                    <a:lnTo>
                      <a:pt x="68" y="18"/>
                    </a:lnTo>
                    <a:lnTo>
                      <a:pt x="61" y="23"/>
                    </a:lnTo>
                    <a:lnTo>
                      <a:pt x="54" y="28"/>
                    </a:lnTo>
                    <a:lnTo>
                      <a:pt x="45" y="37"/>
                    </a:lnTo>
                    <a:lnTo>
                      <a:pt x="35" y="47"/>
                    </a:lnTo>
                    <a:lnTo>
                      <a:pt x="25" y="62"/>
                    </a:lnTo>
                    <a:lnTo>
                      <a:pt x="20" y="69"/>
                    </a:lnTo>
                    <a:lnTo>
                      <a:pt x="15" y="78"/>
                    </a:lnTo>
                    <a:lnTo>
                      <a:pt x="11" y="87"/>
                    </a:lnTo>
                    <a:lnTo>
                      <a:pt x="8" y="97"/>
                    </a:lnTo>
                    <a:lnTo>
                      <a:pt x="3" y="117"/>
                    </a:lnTo>
                    <a:lnTo>
                      <a:pt x="0" y="136"/>
                    </a:lnTo>
                    <a:lnTo>
                      <a:pt x="0" y="152"/>
                    </a:lnTo>
                    <a:lnTo>
                      <a:pt x="1" y="159"/>
                    </a:lnTo>
                    <a:lnTo>
                      <a:pt x="2" y="166"/>
                    </a:lnTo>
                    <a:lnTo>
                      <a:pt x="3" y="172"/>
                    </a:lnTo>
                    <a:lnTo>
                      <a:pt x="5" y="177"/>
                    </a:lnTo>
                    <a:lnTo>
                      <a:pt x="8" y="181"/>
                    </a:lnTo>
                    <a:lnTo>
                      <a:pt x="11" y="184"/>
                    </a:lnTo>
                    <a:lnTo>
                      <a:pt x="14" y="186"/>
                    </a:lnTo>
                    <a:lnTo>
                      <a:pt x="18" y="187"/>
                    </a:lnTo>
                    <a:lnTo>
                      <a:pt x="22" y="187"/>
                    </a:lnTo>
                    <a:lnTo>
                      <a:pt x="27" y="185"/>
                    </a:lnTo>
                    <a:lnTo>
                      <a:pt x="32" y="183"/>
                    </a:lnTo>
                    <a:lnTo>
                      <a:pt x="36" y="179"/>
                    </a:lnTo>
                    <a:lnTo>
                      <a:pt x="43" y="172"/>
                    </a:lnTo>
                    <a:lnTo>
                      <a:pt x="50" y="161"/>
                    </a:lnTo>
                    <a:lnTo>
                      <a:pt x="57" y="150"/>
                    </a:lnTo>
                    <a:lnTo>
                      <a:pt x="63" y="138"/>
                    </a:lnTo>
                    <a:lnTo>
                      <a:pt x="68" y="126"/>
                    </a:lnTo>
                    <a:lnTo>
                      <a:pt x="78" y="101"/>
                    </a:lnTo>
                    <a:lnTo>
                      <a:pt x="99" y="54"/>
                    </a:lnTo>
                    <a:lnTo>
                      <a:pt x="108" y="34"/>
                    </a:lnTo>
                    <a:lnTo>
                      <a:pt x="117" y="19"/>
                    </a:lnTo>
                    <a:lnTo>
                      <a:pt x="120" y="14"/>
                    </a:lnTo>
                    <a:lnTo>
                      <a:pt x="121" y="9"/>
                    </a:lnTo>
                    <a:lnTo>
                      <a:pt x="121" y="6"/>
                    </a:lnTo>
                    <a:lnTo>
                      <a:pt x="121" y="3"/>
                    </a:lnTo>
                    <a:lnTo>
                      <a:pt x="119" y="2"/>
                    </a:lnTo>
                    <a:lnTo>
                      <a:pt x="117" y="1"/>
                    </a:lnTo>
                    <a:lnTo>
                      <a:pt x="115" y="0"/>
                    </a:lnTo>
                    <a:lnTo>
                      <a:pt x="111" y="0"/>
                    </a:lnTo>
                    <a:lnTo>
                      <a:pt x="101" y="2"/>
                    </a:lnTo>
                    <a:lnTo>
                      <a:pt x="87" y="9"/>
                    </a:lnTo>
                    <a:lnTo>
                      <a:pt x="68"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6" name="Freeform 353">
                <a:extLst>
                  <a:ext uri="{FF2B5EF4-FFF2-40B4-BE49-F238E27FC236}">
                    <a16:creationId xmlns:a16="http://schemas.microsoft.com/office/drawing/2014/main" id="{DA61FFCD-6755-4899-92FC-C2CB151DDB4E}"/>
                  </a:ext>
                </a:extLst>
              </p:cNvPr>
              <p:cNvSpPr>
                <a:spLocks/>
              </p:cNvSpPr>
              <p:nvPr/>
            </p:nvSpPr>
            <p:spPr bwMode="auto">
              <a:xfrm>
                <a:off x="3661" y="1188"/>
                <a:ext cx="117" cy="181"/>
              </a:xfrm>
              <a:custGeom>
                <a:avLst/>
                <a:gdLst>
                  <a:gd name="T0" fmla="*/ 65 w 117"/>
                  <a:gd name="T1" fmla="*/ 18 h 181"/>
                  <a:gd name="T2" fmla="*/ 65 w 117"/>
                  <a:gd name="T3" fmla="*/ 18 h 181"/>
                  <a:gd name="T4" fmla="*/ 59 w 117"/>
                  <a:gd name="T5" fmla="*/ 22 h 181"/>
                  <a:gd name="T6" fmla="*/ 52 w 117"/>
                  <a:gd name="T7" fmla="*/ 28 h 181"/>
                  <a:gd name="T8" fmla="*/ 43 w 117"/>
                  <a:gd name="T9" fmla="*/ 36 h 181"/>
                  <a:gd name="T10" fmla="*/ 34 w 117"/>
                  <a:gd name="T11" fmla="*/ 46 h 181"/>
                  <a:gd name="T12" fmla="*/ 24 w 117"/>
                  <a:gd name="T13" fmla="*/ 60 h 181"/>
                  <a:gd name="T14" fmla="*/ 15 w 117"/>
                  <a:gd name="T15" fmla="*/ 76 h 181"/>
                  <a:gd name="T16" fmla="*/ 11 w 117"/>
                  <a:gd name="T17" fmla="*/ 84 h 181"/>
                  <a:gd name="T18" fmla="*/ 7 w 117"/>
                  <a:gd name="T19" fmla="*/ 94 h 181"/>
                  <a:gd name="T20" fmla="*/ 7 w 117"/>
                  <a:gd name="T21" fmla="*/ 94 h 181"/>
                  <a:gd name="T22" fmla="*/ 3 w 117"/>
                  <a:gd name="T23" fmla="*/ 113 h 181"/>
                  <a:gd name="T24" fmla="*/ 0 w 117"/>
                  <a:gd name="T25" fmla="*/ 131 h 181"/>
                  <a:gd name="T26" fmla="*/ 0 w 117"/>
                  <a:gd name="T27" fmla="*/ 147 h 181"/>
                  <a:gd name="T28" fmla="*/ 2 w 117"/>
                  <a:gd name="T29" fmla="*/ 160 h 181"/>
                  <a:gd name="T30" fmla="*/ 3 w 117"/>
                  <a:gd name="T31" fmla="*/ 166 h 181"/>
                  <a:gd name="T32" fmla="*/ 5 w 117"/>
                  <a:gd name="T33" fmla="*/ 172 h 181"/>
                  <a:gd name="T34" fmla="*/ 8 w 117"/>
                  <a:gd name="T35" fmla="*/ 175 h 181"/>
                  <a:gd name="T36" fmla="*/ 11 w 117"/>
                  <a:gd name="T37" fmla="*/ 178 h 181"/>
                  <a:gd name="T38" fmla="*/ 14 w 117"/>
                  <a:gd name="T39" fmla="*/ 180 h 181"/>
                  <a:gd name="T40" fmla="*/ 17 w 117"/>
                  <a:gd name="T41" fmla="*/ 181 h 181"/>
                  <a:gd name="T42" fmla="*/ 22 w 117"/>
                  <a:gd name="T43" fmla="*/ 181 h 181"/>
                  <a:gd name="T44" fmla="*/ 26 w 117"/>
                  <a:gd name="T45" fmla="*/ 179 h 181"/>
                  <a:gd name="T46" fmla="*/ 26 w 117"/>
                  <a:gd name="T47" fmla="*/ 179 h 181"/>
                  <a:gd name="T48" fmla="*/ 34 w 117"/>
                  <a:gd name="T49" fmla="*/ 174 h 181"/>
                  <a:gd name="T50" fmla="*/ 42 w 117"/>
                  <a:gd name="T51" fmla="*/ 165 h 181"/>
                  <a:gd name="T52" fmla="*/ 49 w 117"/>
                  <a:gd name="T53" fmla="*/ 156 h 181"/>
                  <a:gd name="T54" fmla="*/ 55 w 117"/>
                  <a:gd name="T55" fmla="*/ 145 h 181"/>
                  <a:gd name="T56" fmla="*/ 61 w 117"/>
                  <a:gd name="T57" fmla="*/ 134 h 181"/>
                  <a:gd name="T58" fmla="*/ 66 w 117"/>
                  <a:gd name="T59" fmla="*/ 122 h 181"/>
                  <a:gd name="T60" fmla="*/ 76 w 117"/>
                  <a:gd name="T61" fmla="*/ 98 h 181"/>
                  <a:gd name="T62" fmla="*/ 76 w 117"/>
                  <a:gd name="T63" fmla="*/ 98 h 181"/>
                  <a:gd name="T64" fmla="*/ 96 w 117"/>
                  <a:gd name="T65" fmla="*/ 53 h 181"/>
                  <a:gd name="T66" fmla="*/ 105 w 117"/>
                  <a:gd name="T67" fmla="*/ 33 h 181"/>
                  <a:gd name="T68" fmla="*/ 113 w 117"/>
                  <a:gd name="T69" fmla="*/ 19 h 181"/>
                  <a:gd name="T70" fmla="*/ 113 w 117"/>
                  <a:gd name="T71" fmla="*/ 19 h 181"/>
                  <a:gd name="T72" fmla="*/ 116 w 117"/>
                  <a:gd name="T73" fmla="*/ 14 h 181"/>
                  <a:gd name="T74" fmla="*/ 117 w 117"/>
                  <a:gd name="T75" fmla="*/ 9 h 181"/>
                  <a:gd name="T76" fmla="*/ 117 w 117"/>
                  <a:gd name="T77" fmla="*/ 6 h 181"/>
                  <a:gd name="T78" fmla="*/ 116 w 117"/>
                  <a:gd name="T79" fmla="*/ 5 h 181"/>
                  <a:gd name="T80" fmla="*/ 115 w 117"/>
                  <a:gd name="T81" fmla="*/ 3 h 181"/>
                  <a:gd name="T82" fmla="*/ 113 w 117"/>
                  <a:gd name="T83" fmla="*/ 1 h 181"/>
                  <a:gd name="T84" fmla="*/ 110 w 117"/>
                  <a:gd name="T85" fmla="*/ 0 h 181"/>
                  <a:gd name="T86" fmla="*/ 107 w 117"/>
                  <a:gd name="T87" fmla="*/ 0 h 181"/>
                  <a:gd name="T88" fmla="*/ 97 w 117"/>
                  <a:gd name="T89" fmla="*/ 3 h 181"/>
                  <a:gd name="T90" fmla="*/ 84 w 117"/>
                  <a:gd name="T91" fmla="*/ 9 h 181"/>
                  <a:gd name="T92" fmla="*/ 65 w 117"/>
                  <a:gd name="T93" fmla="*/ 18 h 181"/>
                  <a:gd name="T94" fmla="*/ 65 w 117"/>
                  <a:gd name="T95" fmla="*/ 18 h 18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117" h="181">
                    <a:moveTo>
                      <a:pt x="65" y="18"/>
                    </a:moveTo>
                    <a:lnTo>
                      <a:pt x="65" y="18"/>
                    </a:lnTo>
                    <a:lnTo>
                      <a:pt x="59" y="22"/>
                    </a:lnTo>
                    <a:lnTo>
                      <a:pt x="52" y="28"/>
                    </a:lnTo>
                    <a:lnTo>
                      <a:pt x="43" y="36"/>
                    </a:lnTo>
                    <a:lnTo>
                      <a:pt x="34" y="46"/>
                    </a:lnTo>
                    <a:lnTo>
                      <a:pt x="24" y="60"/>
                    </a:lnTo>
                    <a:lnTo>
                      <a:pt x="15" y="76"/>
                    </a:lnTo>
                    <a:lnTo>
                      <a:pt x="11" y="84"/>
                    </a:lnTo>
                    <a:lnTo>
                      <a:pt x="7" y="94"/>
                    </a:lnTo>
                    <a:lnTo>
                      <a:pt x="3" y="113"/>
                    </a:lnTo>
                    <a:lnTo>
                      <a:pt x="0" y="131"/>
                    </a:lnTo>
                    <a:lnTo>
                      <a:pt x="0" y="147"/>
                    </a:lnTo>
                    <a:lnTo>
                      <a:pt x="2" y="160"/>
                    </a:lnTo>
                    <a:lnTo>
                      <a:pt x="3" y="166"/>
                    </a:lnTo>
                    <a:lnTo>
                      <a:pt x="5" y="172"/>
                    </a:lnTo>
                    <a:lnTo>
                      <a:pt x="8" y="175"/>
                    </a:lnTo>
                    <a:lnTo>
                      <a:pt x="11" y="178"/>
                    </a:lnTo>
                    <a:lnTo>
                      <a:pt x="14" y="180"/>
                    </a:lnTo>
                    <a:lnTo>
                      <a:pt x="17" y="181"/>
                    </a:lnTo>
                    <a:lnTo>
                      <a:pt x="22" y="181"/>
                    </a:lnTo>
                    <a:lnTo>
                      <a:pt x="26" y="179"/>
                    </a:lnTo>
                    <a:lnTo>
                      <a:pt x="34" y="174"/>
                    </a:lnTo>
                    <a:lnTo>
                      <a:pt x="42" y="165"/>
                    </a:lnTo>
                    <a:lnTo>
                      <a:pt x="49" y="156"/>
                    </a:lnTo>
                    <a:lnTo>
                      <a:pt x="55" y="145"/>
                    </a:lnTo>
                    <a:lnTo>
                      <a:pt x="61" y="134"/>
                    </a:lnTo>
                    <a:lnTo>
                      <a:pt x="66" y="122"/>
                    </a:lnTo>
                    <a:lnTo>
                      <a:pt x="76" y="98"/>
                    </a:lnTo>
                    <a:lnTo>
                      <a:pt x="96" y="53"/>
                    </a:lnTo>
                    <a:lnTo>
                      <a:pt x="105" y="33"/>
                    </a:lnTo>
                    <a:lnTo>
                      <a:pt x="113" y="19"/>
                    </a:lnTo>
                    <a:lnTo>
                      <a:pt x="116" y="14"/>
                    </a:lnTo>
                    <a:lnTo>
                      <a:pt x="117" y="9"/>
                    </a:lnTo>
                    <a:lnTo>
                      <a:pt x="117" y="6"/>
                    </a:lnTo>
                    <a:lnTo>
                      <a:pt x="116" y="5"/>
                    </a:lnTo>
                    <a:lnTo>
                      <a:pt x="115" y="3"/>
                    </a:lnTo>
                    <a:lnTo>
                      <a:pt x="113" y="1"/>
                    </a:lnTo>
                    <a:lnTo>
                      <a:pt x="110" y="0"/>
                    </a:lnTo>
                    <a:lnTo>
                      <a:pt x="107" y="0"/>
                    </a:lnTo>
                    <a:lnTo>
                      <a:pt x="97" y="3"/>
                    </a:lnTo>
                    <a:lnTo>
                      <a:pt x="84" y="9"/>
                    </a:lnTo>
                    <a:lnTo>
                      <a:pt x="65" y="18"/>
                    </a:lnTo>
                    <a:close/>
                  </a:path>
                </a:pathLst>
              </a:custGeom>
              <a:solidFill>
                <a:srgbClr val="FBFA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7" name="Freeform 354">
                <a:extLst>
                  <a:ext uri="{FF2B5EF4-FFF2-40B4-BE49-F238E27FC236}">
                    <a16:creationId xmlns:a16="http://schemas.microsoft.com/office/drawing/2014/main" id="{E1195E5A-A35E-40C2-B4C2-EC401B6CFD79}"/>
                  </a:ext>
                </a:extLst>
              </p:cNvPr>
              <p:cNvSpPr>
                <a:spLocks/>
              </p:cNvSpPr>
              <p:nvPr/>
            </p:nvSpPr>
            <p:spPr bwMode="auto">
              <a:xfrm>
                <a:off x="3663" y="1191"/>
                <a:ext cx="113" cy="174"/>
              </a:xfrm>
              <a:custGeom>
                <a:avLst/>
                <a:gdLst>
                  <a:gd name="T0" fmla="*/ 63 w 113"/>
                  <a:gd name="T1" fmla="*/ 16 h 174"/>
                  <a:gd name="T2" fmla="*/ 63 w 113"/>
                  <a:gd name="T3" fmla="*/ 16 h 174"/>
                  <a:gd name="T4" fmla="*/ 56 w 113"/>
                  <a:gd name="T5" fmla="*/ 21 h 174"/>
                  <a:gd name="T6" fmla="*/ 50 w 113"/>
                  <a:gd name="T7" fmla="*/ 26 h 174"/>
                  <a:gd name="T8" fmla="*/ 41 w 113"/>
                  <a:gd name="T9" fmla="*/ 34 h 174"/>
                  <a:gd name="T10" fmla="*/ 32 w 113"/>
                  <a:gd name="T11" fmla="*/ 44 h 174"/>
                  <a:gd name="T12" fmla="*/ 23 w 113"/>
                  <a:gd name="T13" fmla="*/ 57 h 174"/>
                  <a:gd name="T14" fmla="*/ 14 w 113"/>
                  <a:gd name="T15" fmla="*/ 72 h 174"/>
                  <a:gd name="T16" fmla="*/ 10 w 113"/>
                  <a:gd name="T17" fmla="*/ 81 h 174"/>
                  <a:gd name="T18" fmla="*/ 7 w 113"/>
                  <a:gd name="T19" fmla="*/ 90 h 174"/>
                  <a:gd name="T20" fmla="*/ 7 w 113"/>
                  <a:gd name="T21" fmla="*/ 90 h 174"/>
                  <a:gd name="T22" fmla="*/ 2 w 113"/>
                  <a:gd name="T23" fmla="*/ 108 h 174"/>
                  <a:gd name="T24" fmla="*/ 0 w 113"/>
                  <a:gd name="T25" fmla="*/ 126 h 174"/>
                  <a:gd name="T26" fmla="*/ 0 w 113"/>
                  <a:gd name="T27" fmla="*/ 141 h 174"/>
                  <a:gd name="T28" fmla="*/ 2 w 113"/>
                  <a:gd name="T29" fmla="*/ 154 h 174"/>
                  <a:gd name="T30" fmla="*/ 3 w 113"/>
                  <a:gd name="T31" fmla="*/ 159 h 174"/>
                  <a:gd name="T32" fmla="*/ 5 w 113"/>
                  <a:gd name="T33" fmla="*/ 164 h 174"/>
                  <a:gd name="T34" fmla="*/ 7 w 113"/>
                  <a:gd name="T35" fmla="*/ 169 h 174"/>
                  <a:gd name="T36" fmla="*/ 10 w 113"/>
                  <a:gd name="T37" fmla="*/ 171 h 174"/>
                  <a:gd name="T38" fmla="*/ 13 w 113"/>
                  <a:gd name="T39" fmla="*/ 173 h 174"/>
                  <a:gd name="T40" fmla="*/ 17 w 113"/>
                  <a:gd name="T41" fmla="*/ 174 h 174"/>
                  <a:gd name="T42" fmla="*/ 21 w 113"/>
                  <a:gd name="T43" fmla="*/ 174 h 174"/>
                  <a:gd name="T44" fmla="*/ 25 w 113"/>
                  <a:gd name="T45" fmla="*/ 172 h 174"/>
                  <a:gd name="T46" fmla="*/ 25 w 113"/>
                  <a:gd name="T47" fmla="*/ 172 h 174"/>
                  <a:gd name="T48" fmla="*/ 33 w 113"/>
                  <a:gd name="T49" fmla="*/ 167 h 174"/>
                  <a:gd name="T50" fmla="*/ 40 w 113"/>
                  <a:gd name="T51" fmla="*/ 159 h 174"/>
                  <a:gd name="T52" fmla="*/ 47 w 113"/>
                  <a:gd name="T53" fmla="*/ 150 h 174"/>
                  <a:gd name="T54" fmla="*/ 53 w 113"/>
                  <a:gd name="T55" fmla="*/ 140 h 174"/>
                  <a:gd name="T56" fmla="*/ 58 w 113"/>
                  <a:gd name="T57" fmla="*/ 129 h 174"/>
                  <a:gd name="T58" fmla="*/ 63 w 113"/>
                  <a:gd name="T59" fmla="*/ 117 h 174"/>
                  <a:gd name="T60" fmla="*/ 73 w 113"/>
                  <a:gd name="T61" fmla="*/ 94 h 174"/>
                  <a:gd name="T62" fmla="*/ 73 w 113"/>
                  <a:gd name="T63" fmla="*/ 94 h 174"/>
                  <a:gd name="T64" fmla="*/ 92 w 113"/>
                  <a:gd name="T65" fmla="*/ 50 h 174"/>
                  <a:gd name="T66" fmla="*/ 101 w 113"/>
                  <a:gd name="T67" fmla="*/ 32 h 174"/>
                  <a:gd name="T68" fmla="*/ 109 w 113"/>
                  <a:gd name="T69" fmla="*/ 18 h 174"/>
                  <a:gd name="T70" fmla="*/ 109 w 113"/>
                  <a:gd name="T71" fmla="*/ 18 h 174"/>
                  <a:gd name="T72" fmla="*/ 112 w 113"/>
                  <a:gd name="T73" fmla="*/ 13 h 174"/>
                  <a:gd name="T74" fmla="*/ 113 w 113"/>
                  <a:gd name="T75" fmla="*/ 8 h 174"/>
                  <a:gd name="T76" fmla="*/ 113 w 113"/>
                  <a:gd name="T77" fmla="*/ 6 h 174"/>
                  <a:gd name="T78" fmla="*/ 112 w 113"/>
                  <a:gd name="T79" fmla="*/ 4 h 174"/>
                  <a:gd name="T80" fmla="*/ 111 w 113"/>
                  <a:gd name="T81" fmla="*/ 2 h 174"/>
                  <a:gd name="T82" fmla="*/ 109 w 113"/>
                  <a:gd name="T83" fmla="*/ 1 h 174"/>
                  <a:gd name="T84" fmla="*/ 106 w 113"/>
                  <a:gd name="T85" fmla="*/ 0 h 174"/>
                  <a:gd name="T86" fmla="*/ 103 w 113"/>
                  <a:gd name="T87" fmla="*/ 0 h 174"/>
                  <a:gd name="T88" fmla="*/ 93 w 113"/>
                  <a:gd name="T89" fmla="*/ 2 h 174"/>
                  <a:gd name="T90" fmla="*/ 80 w 113"/>
                  <a:gd name="T91" fmla="*/ 7 h 174"/>
                  <a:gd name="T92" fmla="*/ 63 w 113"/>
                  <a:gd name="T93" fmla="*/ 16 h 174"/>
                  <a:gd name="T94" fmla="*/ 63 w 113"/>
                  <a:gd name="T95" fmla="*/ 16 h 17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113" h="174">
                    <a:moveTo>
                      <a:pt x="63" y="16"/>
                    </a:moveTo>
                    <a:lnTo>
                      <a:pt x="63" y="16"/>
                    </a:lnTo>
                    <a:lnTo>
                      <a:pt x="56" y="21"/>
                    </a:lnTo>
                    <a:lnTo>
                      <a:pt x="50" y="26"/>
                    </a:lnTo>
                    <a:lnTo>
                      <a:pt x="41" y="34"/>
                    </a:lnTo>
                    <a:lnTo>
                      <a:pt x="32" y="44"/>
                    </a:lnTo>
                    <a:lnTo>
                      <a:pt x="23" y="57"/>
                    </a:lnTo>
                    <a:lnTo>
                      <a:pt x="14" y="72"/>
                    </a:lnTo>
                    <a:lnTo>
                      <a:pt x="10" y="81"/>
                    </a:lnTo>
                    <a:lnTo>
                      <a:pt x="7" y="90"/>
                    </a:lnTo>
                    <a:lnTo>
                      <a:pt x="2" y="108"/>
                    </a:lnTo>
                    <a:lnTo>
                      <a:pt x="0" y="126"/>
                    </a:lnTo>
                    <a:lnTo>
                      <a:pt x="0" y="141"/>
                    </a:lnTo>
                    <a:lnTo>
                      <a:pt x="2" y="154"/>
                    </a:lnTo>
                    <a:lnTo>
                      <a:pt x="3" y="159"/>
                    </a:lnTo>
                    <a:lnTo>
                      <a:pt x="5" y="164"/>
                    </a:lnTo>
                    <a:lnTo>
                      <a:pt x="7" y="169"/>
                    </a:lnTo>
                    <a:lnTo>
                      <a:pt x="10" y="171"/>
                    </a:lnTo>
                    <a:lnTo>
                      <a:pt x="13" y="173"/>
                    </a:lnTo>
                    <a:lnTo>
                      <a:pt x="17" y="174"/>
                    </a:lnTo>
                    <a:lnTo>
                      <a:pt x="21" y="174"/>
                    </a:lnTo>
                    <a:lnTo>
                      <a:pt x="25" y="172"/>
                    </a:lnTo>
                    <a:lnTo>
                      <a:pt x="33" y="167"/>
                    </a:lnTo>
                    <a:lnTo>
                      <a:pt x="40" y="159"/>
                    </a:lnTo>
                    <a:lnTo>
                      <a:pt x="47" y="150"/>
                    </a:lnTo>
                    <a:lnTo>
                      <a:pt x="53" y="140"/>
                    </a:lnTo>
                    <a:lnTo>
                      <a:pt x="58" y="129"/>
                    </a:lnTo>
                    <a:lnTo>
                      <a:pt x="63" y="117"/>
                    </a:lnTo>
                    <a:lnTo>
                      <a:pt x="73" y="94"/>
                    </a:lnTo>
                    <a:lnTo>
                      <a:pt x="92" y="50"/>
                    </a:lnTo>
                    <a:lnTo>
                      <a:pt x="101" y="32"/>
                    </a:lnTo>
                    <a:lnTo>
                      <a:pt x="109" y="18"/>
                    </a:lnTo>
                    <a:lnTo>
                      <a:pt x="112" y="13"/>
                    </a:lnTo>
                    <a:lnTo>
                      <a:pt x="113" y="8"/>
                    </a:lnTo>
                    <a:lnTo>
                      <a:pt x="113" y="6"/>
                    </a:lnTo>
                    <a:lnTo>
                      <a:pt x="112" y="4"/>
                    </a:lnTo>
                    <a:lnTo>
                      <a:pt x="111" y="2"/>
                    </a:lnTo>
                    <a:lnTo>
                      <a:pt x="109" y="1"/>
                    </a:lnTo>
                    <a:lnTo>
                      <a:pt x="106" y="0"/>
                    </a:lnTo>
                    <a:lnTo>
                      <a:pt x="103" y="0"/>
                    </a:lnTo>
                    <a:lnTo>
                      <a:pt x="93" y="2"/>
                    </a:lnTo>
                    <a:lnTo>
                      <a:pt x="80" y="7"/>
                    </a:lnTo>
                    <a:lnTo>
                      <a:pt x="63" y="16"/>
                    </a:lnTo>
                    <a:close/>
                  </a:path>
                </a:pathLst>
              </a:custGeom>
              <a:solidFill>
                <a:srgbClr val="F7F4F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8" name="Freeform 355">
                <a:extLst>
                  <a:ext uri="{FF2B5EF4-FFF2-40B4-BE49-F238E27FC236}">
                    <a16:creationId xmlns:a16="http://schemas.microsoft.com/office/drawing/2014/main" id="{CEEE112B-7034-4602-95B0-7608B163A79F}"/>
                  </a:ext>
                </a:extLst>
              </p:cNvPr>
              <p:cNvSpPr>
                <a:spLocks/>
              </p:cNvSpPr>
              <p:nvPr/>
            </p:nvSpPr>
            <p:spPr bwMode="auto">
              <a:xfrm>
                <a:off x="3665" y="1194"/>
                <a:ext cx="109" cy="167"/>
              </a:xfrm>
              <a:custGeom>
                <a:avLst/>
                <a:gdLst>
                  <a:gd name="T0" fmla="*/ 60 w 109"/>
                  <a:gd name="T1" fmla="*/ 15 h 167"/>
                  <a:gd name="T2" fmla="*/ 60 w 109"/>
                  <a:gd name="T3" fmla="*/ 15 h 167"/>
                  <a:gd name="T4" fmla="*/ 54 w 109"/>
                  <a:gd name="T5" fmla="*/ 19 h 167"/>
                  <a:gd name="T6" fmla="*/ 47 w 109"/>
                  <a:gd name="T7" fmla="*/ 24 h 167"/>
                  <a:gd name="T8" fmla="*/ 40 w 109"/>
                  <a:gd name="T9" fmla="*/ 32 h 167"/>
                  <a:gd name="T10" fmla="*/ 31 w 109"/>
                  <a:gd name="T11" fmla="*/ 42 h 167"/>
                  <a:gd name="T12" fmla="*/ 22 w 109"/>
                  <a:gd name="T13" fmla="*/ 55 h 167"/>
                  <a:gd name="T14" fmla="*/ 13 w 109"/>
                  <a:gd name="T15" fmla="*/ 69 h 167"/>
                  <a:gd name="T16" fmla="*/ 10 w 109"/>
                  <a:gd name="T17" fmla="*/ 77 h 167"/>
                  <a:gd name="T18" fmla="*/ 7 w 109"/>
                  <a:gd name="T19" fmla="*/ 86 h 167"/>
                  <a:gd name="T20" fmla="*/ 7 w 109"/>
                  <a:gd name="T21" fmla="*/ 86 h 167"/>
                  <a:gd name="T22" fmla="*/ 2 w 109"/>
                  <a:gd name="T23" fmla="*/ 104 h 167"/>
                  <a:gd name="T24" fmla="*/ 0 w 109"/>
                  <a:gd name="T25" fmla="*/ 121 h 167"/>
                  <a:gd name="T26" fmla="*/ 0 w 109"/>
                  <a:gd name="T27" fmla="*/ 135 h 167"/>
                  <a:gd name="T28" fmla="*/ 1 w 109"/>
                  <a:gd name="T29" fmla="*/ 148 h 167"/>
                  <a:gd name="T30" fmla="*/ 3 w 109"/>
                  <a:gd name="T31" fmla="*/ 153 h 167"/>
                  <a:gd name="T32" fmla="*/ 5 w 109"/>
                  <a:gd name="T33" fmla="*/ 157 h 167"/>
                  <a:gd name="T34" fmla="*/ 7 w 109"/>
                  <a:gd name="T35" fmla="*/ 161 h 167"/>
                  <a:gd name="T36" fmla="*/ 10 w 109"/>
                  <a:gd name="T37" fmla="*/ 165 h 167"/>
                  <a:gd name="T38" fmla="*/ 13 w 109"/>
                  <a:gd name="T39" fmla="*/ 166 h 167"/>
                  <a:gd name="T40" fmla="*/ 16 w 109"/>
                  <a:gd name="T41" fmla="*/ 167 h 167"/>
                  <a:gd name="T42" fmla="*/ 21 w 109"/>
                  <a:gd name="T43" fmla="*/ 167 h 167"/>
                  <a:gd name="T44" fmla="*/ 24 w 109"/>
                  <a:gd name="T45" fmla="*/ 165 h 167"/>
                  <a:gd name="T46" fmla="*/ 24 w 109"/>
                  <a:gd name="T47" fmla="*/ 165 h 167"/>
                  <a:gd name="T48" fmla="*/ 32 w 109"/>
                  <a:gd name="T49" fmla="*/ 159 h 167"/>
                  <a:gd name="T50" fmla="*/ 39 w 109"/>
                  <a:gd name="T51" fmla="*/ 152 h 167"/>
                  <a:gd name="T52" fmla="*/ 45 w 109"/>
                  <a:gd name="T53" fmla="*/ 144 h 167"/>
                  <a:gd name="T54" fmla="*/ 51 w 109"/>
                  <a:gd name="T55" fmla="*/ 134 h 167"/>
                  <a:gd name="T56" fmla="*/ 61 w 109"/>
                  <a:gd name="T57" fmla="*/ 112 h 167"/>
                  <a:gd name="T58" fmla="*/ 70 w 109"/>
                  <a:gd name="T59" fmla="*/ 90 h 167"/>
                  <a:gd name="T60" fmla="*/ 70 w 109"/>
                  <a:gd name="T61" fmla="*/ 90 h 167"/>
                  <a:gd name="T62" fmla="*/ 89 w 109"/>
                  <a:gd name="T63" fmla="*/ 48 h 167"/>
                  <a:gd name="T64" fmla="*/ 97 w 109"/>
                  <a:gd name="T65" fmla="*/ 30 h 167"/>
                  <a:gd name="T66" fmla="*/ 105 w 109"/>
                  <a:gd name="T67" fmla="*/ 17 h 167"/>
                  <a:gd name="T68" fmla="*/ 105 w 109"/>
                  <a:gd name="T69" fmla="*/ 17 h 167"/>
                  <a:gd name="T70" fmla="*/ 107 w 109"/>
                  <a:gd name="T71" fmla="*/ 12 h 167"/>
                  <a:gd name="T72" fmla="*/ 109 w 109"/>
                  <a:gd name="T73" fmla="*/ 7 h 167"/>
                  <a:gd name="T74" fmla="*/ 108 w 109"/>
                  <a:gd name="T75" fmla="*/ 5 h 167"/>
                  <a:gd name="T76" fmla="*/ 108 w 109"/>
                  <a:gd name="T77" fmla="*/ 3 h 167"/>
                  <a:gd name="T78" fmla="*/ 106 w 109"/>
                  <a:gd name="T79" fmla="*/ 2 h 167"/>
                  <a:gd name="T80" fmla="*/ 104 w 109"/>
                  <a:gd name="T81" fmla="*/ 0 h 167"/>
                  <a:gd name="T82" fmla="*/ 102 w 109"/>
                  <a:gd name="T83" fmla="*/ 0 h 167"/>
                  <a:gd name="T84" fmla="*/ 98 w 109"/>
                  <a:gd name="T85" fmla="*/ 0 h 167"/>
                  <a:gd name="T86" fmla="*/ 89 w 109"/>
                  <a:gd name="T87" fmla="*/ 2 h 167"/>
                  <a:gd name="T88" fmla="*/ 77 w 109"/>
                  <a:gd name="T89" fmla="*/ 6 h 167"/>
                  <a:gd name="T90" fmla="*/ 60 w 109"/>
                  <a:gd name="T91" fmla="*/ 15 h 167"/>
                  <a:gd name="T92" fmla="*/ 60 w 109"/>
                  <a:gd name="T93" fmla="*/ 15 h 16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09" h="167">
                    <a:moveTo>
                      <a:pt x="60" y="15"/>
                    </a:moveTo>
                    <a:lnTo>
                      <a:pt x="60" y="15"/>
                    </a:lnTo>
                    <a:lnTo>
                      <a:pt x="54" y="19"/>
                    </a:lnTo>
                    <a:lnTo>
                      <a:pt x="47" y="24"/>
                    </a:lnTo>
                    <a:lnTo>
                      <a:pt x="40" y="32"/>
                    </a:lnTo>
                    <a:lnTo>
                      <a:pt x="31" y="42"/>
                    </a:lnTo>
                    <a:lnTo>
                      <a:pt x="22" y="55"/>
                    </a:lnTo>
                    <a:lnTo>
                      <a:pt x="13" y="69"/>
                    </a:lnTo>
                    <a:lnTo>
                      <a:pt x="10" y="77"/>
                    </a:lnTo>
                    <a:lnTo>
                      <a:pt x="7" y="86"/>
                    </a:lnTo>
                    <a:lnTo>
                      <a:pt x="2" y="104"/>
                    </a:lnTo>
                    <a:lnTo>
                      <a:pt x="0" y="121"/>
                    </a:lnTo>
                    <a:lnTo>
                      <a:pt x="0" y="135"/>
                    </a:lnTo>
                    <a:lnTo>
                      <a:pt x="1" y="148"/>
                    </a:lnTo>
                    <a:lnTo>
                      <a:pt x="3" y="153"/>
                    </a:lnTo>
                    <a:lnTo>
                      <a:pt x="5" y="157"/>
                    </a:lnTo>
                    <a:lnTo>
                      <a:pt x="7" y="161"/>
                    </a:lnTo>
                    <a:lnTo>
                      <a:pt x="10" y="165"/>
                    </a:lnTo>
                    <a:lnTo>
                      <a:pt x="13" y="166"/>
                    </a:lnTo>
                    <a:lnTo>
                      <a:pt x="16" y="167"/>
                    </a:lnTo>
                    <a:lnTo>
                      <a:pt x="21" y="167"/>
                    </a:lnTo>
                    <a:lnTo>
                      <a:pt x="24" y="165"/>
                    </a:lnTo>
                    <a:lnTo>
                      <a:pt x="32" y="159"/>
                    </a:lnTo>
                    <a:lnTo>
                      <a:pt x="39" y="152"/>
                    </a:lnTo>
                    <a:lnTo>
                      <a:pt x="45" y="144"/>
                    </a:lnTo>
                    <a:lnTo>
                      <a:pt x="51" y="134"/>
                    </a:lnTo>
                    <a:lnTo>
                      <a:pt x="61" y="112"/>
                    </a:lnTo>
                    <a:lnTo>
                      <a:pt x="70" y="90"/>
                    </a:lnTo>
                    <a:lnTo>
                      <a:pt x="89" y="48"/>
                    </a:lnTo>
                    <a:lnTo>
                      <a:pt x="97" y="30"/>
                    </a:lnTo>
                    <a:lnTo>
                      <a:pt x="105" y="17"/>
                    </a:lnTo>
                    <a:lnTo>
                      <a:pt x="107" y="12"/>
                    </a:lnTo>
                    <a:lnTo>
                      <a:pt x="109" y="7"/>
                    </a:lnTo>
                    <a:lnTo>
                      <a:pt x="108" y="5"/>
                    </a:lnTo>
                    <a:lnTo>
                      <a:pt x="108" y="3"/>
                    </a:lnTo>
                    <a:lnTo>
                      <a:pt x="106" y="2"/>
                    </a:lnTo>
                    <a:lnTo>
                      <a:pt x="104" y="0"/>
                    </a:lnTo>
                    <a:lnTo>
                      <a:pt x="102" y="0"/>
                    </a:lnTo>
                    <a:lnTo>
                      <a:pt x="98" y="0"/>
                    </a:lnTo>
                    <a:lnTo>
                      <a:pt x="89" y="2"/>
                    </a:lnTo>
                    <a:lnTo>
                      <a:pt x="77" y="6"/>
                    </a:lnTo>
                    <a:lnTo>
                      <a:pt x="60" y="15"/>
                    </a:lnTo>
                    <a:close/>
                  </a:path>
                </a:pathLst>
              </a:custGeom>
              <a:solidFill>
                <a:srgbClr val="F4F1E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09" name="Freeform 356">
                <a:extLst>
                  <a:ext uri="{FF2B5EF4-FFF2-40B4-BE49-F238E27FC236}">
                    <a16:creationId xmlns:a16="http://schemas.microsoft.com/office/drawing/2014/main" id="{6D383105-8CDB-4EF0-BBE6-78569E31DA04}"/>
                  </a:ext>
                </a:extLst>
              </p:cNvPr>
              <p:cNvSpPr>
                <a:spLocks/>
              </p:cNvSpPr>
              <p:nvPr/>
            </p:nvSpPr>
            <p:spPr bwMode="auto">
              <a:xfrm>
                <a:off x="3667" y="1196"/>
                <a:ext cx="104" cy="160"/>
              </a:xfrm>
              <a:custGeom>
                <a:avLst/>
                <a:gdLst>
                  <a:gd name="T0" fmla="*/ 57 w 104"/>
                  <a:gd name="T1" fmla="*/ 14 h 160"/>
                  <a:gd name="T2" fmla="*/ 57 w 104"/>
                  <a:gd name="T3" fmla="*/ 14 h 160"/>
                  <a:gd name="T4" fmla="*/ 51 w 104"/>
                  <a:gd name="T5" fmla="*/ 18 h 160"/>
                  <a:gd name="T6" fmla="*/ 45 w 104"/>
                  <a:gd name="T7" fmla="*/ 24 h 160"/>
                  <a:gd name="T8" fmla="*/ 38 w 104"/>
                  <a:gd name="T9" fmla="*/ 31 h 160"/>
                  <a:gd name="T10" fmla="*/ 30 w 104"/>
                  <a:gd name="T11" fmla="*/ 40 h 160"/>
                  <a:gd name="T12" fmla="*/ 21 w 104"/>
                  <a:gd name="T13" fmla="*/ 53 h 160"/>
                  <a:gd name="T14" fmla="*/ 13 w 104"/>
                  <a:gd name="T15" fmla="*/ 67 h 160"/>
                  <a:gd name="T16" fmla="*/ 7 w 104"/>
                  <a:gd name="T17" fmla="*/ 83 h 160"/>
                  <a:gd name="T18" fmla="*/ 7 w 104"/>
                  <a:gd name="T19" fmla="*/ 83 h 160"/>
                  <a:gd name="T20" fmla="*/ 2 w 104"/>
                  <a:gd name="T21" fmla="*/ 100 h 160"/>
                  <a:gd name="T22" fmla="*/ 0 w 104"/>
                  <a:gd name="T23" fmla="*/ 117 h 160"/>
                  <a:gd name="T24" fmla="*/ 0 w 104"/>
                  <a:gd name="T25" fmla="*/ 131 h 160"/>
                  <a:gd name="T26" fmla="*/ 1 w 104"/>
                  <a:gd name="T27" fmla="*/ 142 h 160"/>
                  <a:gd name="T28" fmla="*/ 3 w 104"/>
                  <a:gd name="T29" fmla="*/ 147 h 160"/>
                  <a:gd name="T30" fmla="*/ 5 w 104"/>
                  <a:gd name="T31" fmla="*/ 152 h 160"/>
                  <a:gd name="T32" fmla="*/ 7 w 104"/>
                  <a:gd name="T33" fmla="*/ 155 h 160"/>
                  <a:gd name="T34" fmla="*/ 9 w 104"/>
                  <a:gd name="T35" fmla="*/ 158 h 160"/>
                  <a:gd name="T36" fmla="*/ 12 w 104"/>
                  <a:gd name="T37" fmla="*/ 159 h 160"/>
                  <a:gd name="T38" fmla="*/ 16 w 104"/>
                  <a:gd name="T39" fmla="*/ 160 h 160"/>
                  <a:gd name="T40" fmla="*/ 20 w 104"/>
                  <a:gd name="T41" fmla="*/ 160 h 160"/>
                  <a:gd name="T42" fmla="*/ 23 w 104"/>
                  <a:gd name="T43" fmla="*/ 158 h 160"/>
                  <a:gd name="T44" fmla="*/ 23 w 104"/>
                  <a:gd name="T45" fmla="*/ 158 h 160"/>
                  <a:gd name="T46" fmla="*/ 31 w 104"/>
                  <a:gd name="T47" fmla="*/ 153 h 160"/>
                  <a:gd name="T48" fmla="*/ 37 w 104"/>
                  <a:gd name="T49" fmla="*/ 147 h 160"/>
                  <a:gd name="T50" fmla="*/ 43 w 104"/>
                  <a:gd name="T51" fmla="*/ 138 h 160"/>
                  <a:gd name="T52" fmla="*/ 49 w 104"/>
                  <a:gd name="T53" fmla="*/ 129 h 160"/>
                  <a:gd name="T54" fmla="*/ 59 w 104"/>
                  <a:gd name="T55" fmla="*/ 109 h 160"/>
                  <a:gd name="T56" fmla="*/ 67 w 104"/>
                  <a:gd name="T57" fmla="*/ 87 h 160"/>
                  <a:gd name="T58" fmla="*/ 67 w 104"/>
                  <a:gd name="T59" fmla="*/ 87 h 160"/>
                  <a:gd name="T60" fmla="*/ 85 w 104"/>
                  <a:gd name="T61" fmla="*/ 46 h 160"/>
                  <a:gd name="T62" fmla="*/ 93 w 104"/>
                  <a:gd name="T63" fmla="*/ 29 h 160"/>
                  <a:gd name="T64" fmla="*/ 101 w 104"/>
                  <a:gd name="T65" fmla="*/ 17 h 160"/>
                  <a:gd name="T66" fmla="*/ 101 w 104"/>
                  <a:gd name="T67" fmla="*/ 17 h 160"/>
                  <a:gd name="T68" fmla="*/ 103 w 104"/>
                  <a:gd name="T69" fmla="*/ 12 h 160"/>
                  <a:gd name="T70" fmla="*/ 104 w 104"/>
                  <a:gd name="T71" fmla="*/ 7 h 160"/>
                  <a:gd name="T72" fmla="*/ 103 w 104"/>
                  <a:gd name="T73" fmla="*/ 3 h 160"/>
                  <a:gd name="T74" fmla="*/ 102 w 104"/>
                  <a:gd name="T75" fmla="*/ 2 h 160"/>
                  <a:gd name="T76" fmla="*/ 100 w 104"/>
                  <a:gd name="T77" fmla="*/ 1 h 160"/>
                  <a:gd name="T78" fmla="*/ 98 w 104"/>
                  <a:gd name="T79" fmla="*/ 0 h 160"/>
                  <a:gd name="T80" fmla="*/ 94 w 104"/>
                  <a:gd name="T81" fmla="*/ 0 h 160"/>
                  <a:gd name="T82" fmla="*/ 86 w 104"/>
                  <a:gd name="T83" fmla="*/ 2 h 160"/>
                  <a:gd name="T84" fmla="*/ 73 w 104"/>
                  <a:gd name="T85" fmla="*/ 6 h 160"/>
                  <a:gd name="T86" fmla="*/ 57 w 104"/>
                  <a:gd name="T87" fmla="*/ 14 h 160"/>
                  <a:gd name="T88" fmla="*/ 57 w 104"/>
                  <a:gd name="T89" fmla="*/ 14 h 1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04" h="160">
                    <a:moveTo>
                      <a:pt x="57" y="14"/>
                    </a:moveTo>
                    <a:lnTo>
                      <a:pt x="57" y="14"/>
                    </a:lnTo>
                    <a:lnTo>
                      <a:pt x="51" y="18"/>
                    </a:lnTo>
                    <a:lnTo>
                      <a:pt x="45" y="24"/>
                    </a:lnTo>
                    <a:lnTo>
                      <a:pt x="38" y="31"/>
                    </a:lnTo>
                    <a:lnTo>
                      <a:pt x="30" y="40"/>
                    </a:lnTo>
                    <a:lnTo>
                      <a:pt x="21" y="53"/>
                    </a:lnTo>
                    <a:lnTo>
                      <a:pt x="13" y="67"/>
                    </a:lnTo>
                    <a:lnTo>
                      <a:pt x="7" y="83"/>
                    </a:lnTo>
                    <a:lnTo>
                      <a:pt x="2" y="100"/>
                    </a:lnTo>
                    <a:lnTo>
                      <a:pt x="0" y="117"/>
                    </a:lnTo>
                    <a:lnTo>
                      <a:pt x="0" y="131"/>
                    </a:lnTo>
                    <a:lnTo>
                      <a:pt x="1" y="142"/>
                    </a:lnTo>
                    <a:lnTo>
                      <a:pt x="3" y="147"/>
                    </a:lnTo>
                    <a:lnTo>
                      <a:pt x="5" y="152"/>
                    </a:lnTo>
                    <a:lnTo>
                      <a:pt x="7" y="155"/>
                    </a:lnTo>
                    <a:lnTo>
                      <a:pt x="9" y="158"/>
                    </a:lnTo>
                    <a:lnTo>
                      <a:pt x="12" y="159"/>
                    </a:lnTo>
                    <a:lnTo>
                      <a:pt x="16" y="160"/>
                    </a:lnTo>
                    <a:lnTo>
                      <a:pt x="20" y="160"/>
                    </a:lnTo>
                    <a:lnTo>
                      <a:pt x="23" y="158"/>
                    </a:lnTo>
                    <a:lnTo>
                      <a:pt x="31" y="153"/>
                    </a:lnTo>
                    <a:lnTo>
                      <a:pt x="37" y="147"/>
                    </a:lnTo>
                    <a:lnTo>
                      <a:pt x="43" y="138"/>
                    </a:lnTo>
                    <a:lnTo>
                      <a:pt x="49" y="129"/>
                    </a:lnTo>
                    <a:lnTo>
                      <a:pt x="59" y="109"/>
                    </a:lnTo>
                    <a:lnTo>
                      <a:pt x="67" y="87"/>
                    </a:lnTo>
                    <a:lnTo>
                      <a:pt x="85" y="46"/>
                    </a:lnTo>
                    <a:lnTo>
                      <a:pt x="93" y="29"/>
                    </a:lnTo>
                    <a:lnTo>
                      <a:pt x="101" y="17"/>
                    </a:lnTo>
                    <a:lnTo>
                      <a:pt x="103" y="12"/>
                    </a:lnTo>
                    <a:lnTo>
                      <a:pt x="104" y="7"/>
                    </a:lnTo>
                    <a:lnTo>
                      <a:pt x="103" y="3"/>
                    </a:lnTo>
                    <a:lnTo>
                      <a:pt x="102" y="2"/>
                    </a:lnTo>
                    <a:lnTo>
                      <a:pt x="100" y="1"/>
                    </a:lnTo>
                    <a:lnTo>
                      <a:pt x="98" y="0"/>
                    </a:lnTo>
                    <a:lnTo>
                      <a:pt x="94" y="0"/>
                    </a:lnTo>
                    <a:lnTo>
                      <a:pt x="86" y="2"/>
                    </a:lnTo>
                    <a:lnTo>
                      <a:pt x="73" y="6"/>
                    </a:lnTo>
                    <a:lnTo>
                      <a:pt x="57" y="14"/>
                    </a:lnTo>
                    <a:close/>
                  </a:path>
                </a:pathLst>
              </a:custGeom>
              <a:solidFill>
                <a:srgbClr val="F0EC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0" name="Freeform 357">
                <a:extLst>
                  <a:ext uri="{FF2B5EF4-FFF2-40B4-BE49-F238E27FC236}">
                    <a16:creationId xmlns:a16="http://schemas.microsoft.com/office/drawing/2014/main" id="{F1FA5A9A-CD91-4879-82EE-5112FB84CB04}"/>
                  </a:ext>
                </a:extLst>
              </p:cNvPr>
              <p:cNvSpPr>
                <a:spLocks/>
              </p:cNvSpPr>
              <p:nvPr/>
            </p:nvSpPr>
            <p:spPr bwMode="auto">
              <a:xfrm>
                <a:off x="3669" y="1198"/>
                <a:ext cx="100" cy="154"/>
              </a:xfrm>
              <a:custGeom>
                <a:avLst/>
                <a:gdLst>
                  <a:gd name="T0" fmla="*/ 54 w 100"/>
                  <a:gd name="T1" fmla="*/ 14 h 154"/>
                  <a:gd name="T2" fmla="*/ 54 w 100"/>
                  <a:gd name="T3" fmla="*/ 14 h 154"/>
                  <a:gd name="T4" fmla="*/ 49 w 100"/>
                  <a:gd name="T5" fmla="*/ 18 h 154"/>
                  <a:gd name="T6" fmla="*/ 43 w 100"/>
                  <a:gd name="T7" fmla="*/ 23 h 154"/>
                  <a:gd name="T8" fmla="*/ 36 w 100"/>
                  <a:gd name="T9" fmla="*/ 30 h 154"/>
                  <a:gd name="T10" fmla="*/ 28 w 100"/>
                  <a:gd name="T11" fmla="*/ 39 h 154"/>
                  <a:gd name="T12" fmla="*/ 21 w 100"/>
                  <a:gd name="T13" fmla="*/ 51 h 154"/>
                  <a:gd name="T14" fmla="*/ 12 w 100"/>
                  <a:gd name="T15" fmla="*/ 65 h 154"/>
                  <a:gd name="T16" fmla="*/ 6 w 100"/>
                  <a:gd name="T17" fmla="*/ 80 h 154"/>
                  <a:gd name="T18" fmla="*/ 6 w 100"/>
                  <a:gd name="T19" fmla="*/ 80 h 154"/>
                  <a:gd name="T20" fmla="*/ 2 w 100"/>
                  <a:gd name="T21" fmla="*/ 96 h 154"/>
                  <a:gd name="T22" fmla="*/ 0 w 100"/>
                  <a:gd name="T23" fmla="*/ 112 h 154"/>
                  <a:gd name="T24" fmla="*/ 0 w 100"/>
                  <a:gd name="T25" fmla="*/ 126 h 154"/>
                  <a:gd name="T26" fmla="*/ 1 w 100"/>
                  <a:gd name="T27" fmla="*/ 137 h 154"/>
                  <a:gd name="T28" fmla="*/ 4 w 100"/>
                  <a:gd name="T29" fmla="*/ 146 h 154"/>
                  <a:gd name="T30" fmla="*/ 6 w 100"/>
                  <a:gd name="T31" fmla="*/ 149 h 154"/>
                  <a:gd name="T32" fmla="*/ 9 w 100"/>
                  <a:gd name="T33" fmla="*/ 152 h 154"/>
                  <a:gd name="T34" fmla="*/ 12 w 100"/>
                  <a:gd name="T35" fmla="*/ 153 h 154"/>
                  <a:gd name="T36" fmla="*/ 16 w 100"/>
                  <a:gd name="T37" fmla="*/ 154 h 154"/>
                  <a:gd name="T38" fmla="*/ 19 w 100"/>
                  <a:gd name="T39" fmla="*/ 154 h 154"/>
                  <a:gd name="T40" fmla="*/ 22 w 100"/>
                  <a:gd name="T41" fmla="*/ 152 h 154"/>
                  <a:gd name="T42" fmla="*/ 22 w 100"/>
                  <a:gd name="T43" fmla="*/ 152 h 154"/>
                  <a:gd name="T44" fmla="*/ 29 w 100"/>
                  <a:gd name="T45" fmla="*/ 148 h 154"/>
                  <a:gd name="T46" fmla="*/ 36 w 100"/>
                  <a:gd name="T47" fmla="*/ 141 h 154"/>
                  <a:gd name="T48" fmla="*/ 42 w 100"/>
                  <a:gd name="T49" fmla="*/ 133 h 154"/>
                  <a:gd name="T50" fmla="*/ 47 w 100"/>
                  <a:gd name="T51" fmla="*/ 124 h 154"/>
                  <a:gd name="T52" fmla="*/ 56 w 100"/>
                  <a:gd name="T53" fmla="*/ 105 h 154"/>
                  <a:gd name="T54" fmla="*/ 65 w 100"/>
                  <a:gd name="T55" fmla="*/ 84 h 154"/>
                  <a:gd name="T56" fmla="*/ 65 w 100"/>
                  <a:gd name="T57" fmla="*/ 84 h 154"/>
                  <a:gd name="T58" fmla="*/ 82 w 100"/>
                  <a:gd name="T59" fmla="*/ 45 h 154"/>
                  <a:gd name="T60" fmla="*/ 90 w 100"/>
                  <a:gd name="T61" fmla="*/ 29 h 154"/>
                  <a:gd name="T62" fmla="*/ 97 w 100"/>
                  <a:gd name="T63" fmla="*/ 16 h 154"/>
                  <a:gd name="T64" fmla="*/ 97 w 100"/>
                  <a:gd name="T65" fmla="*/ 16 h 154"/>
                  <a:gd name="T66" fmla="*/ 99 w 100"/>
                  <a:gd name="T67" fmla="*/ 12 h 154"/>
                  <a:gd name="T68" fmla="*/ 100 w 100"/>
                  <a:gd name="T69" fmla="*/ 7 h 154"/>
                  <a:gd name="T70" fmla="*/ 99 w 100"/>
                  <a:gd name="T71" fmla="*/ 4 h 154"/>
                  <a:gd name="T72" fmla="*/ 98 w 100"/>
                  <a:gd name="T73" fmla="*/ 2 h 154"/>
                  <a:gd name="T74" fmla="*/ 96 w 100"/>
                  <a:gd name="T75" fmla="*/ 1 h 154"/>
                  <a:gd name="T76" fmla="*/ 93 w 100"/>
                  <a:gd name="T77" fmla="*/ 0 h 154"/>
                  <a:gd name="T78" fmla="*/ 90 w 100"/>
                  <a:gd name="T79" fmla="*/ 0 h 154"/>
                  <a:gd name="T80" fmla="*/ 82 w 100"/>
                  <a:gd name="T81" fmla="*/ 2 h 154"/>
                  <a:gd name="T82" fmla="*/ 70 w 100"/>
                  <a:gd name="T83" fmla="*/ 6 h 154"/>
                  <a:gd name="T84" fmla="*/ 54 w 100"/>
                  <a:gd name="T85" fmla="*/ 14 h 154"/>
                  <a:gd name="T86" fmla="*/ 54 w 100"/>
                  <a:gd name="T87" fmla="*/ 14 h 15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00" h="154">
                    <a:moveTo>
                      <a:pt x="54" y="14"/>
                    </a:moveTo>
                    <a:lnTo>
                      <a:pt x="54" y="14"/>
                    </a:lnTo>
                    <a:lnTo>
                      <a:pt x="49" y="18"/>
                    </a:lnTo>
                    <a:lnTo>
                      <a:pt x="43" y="23"/>
                    </a:lnTo>
                    <a:lnTo>
                      <a:pt x="36" y="30"/>
                    </a:lnTo>
                    <a:lnTo>
                      <a:pt x="28" y="39"/>
                    </a:lnTo>
                    <a:lnTo>
                      <a:pt x="21" y="51"/>
                    </a:lnTo>
                    <a:lnTo>
                      <a:pt x="12" y="65"/>
                    </a:lnTo>
                    <a:lnTo>
                      <a:pt x="6" y="80"/>
                    </a:lnTo>
                    <a:lnTo>
                      <a:pt x="2" y="96"/>
                    </a:lnTo>
                    <a:lnTo>
                      <a:pt x="0" y="112"/>
                    </a:lnTo>
                    <a:lnTo>
                      <a:pt x="0" y="126"/>
                    </a:lnTo>
                    <a:lnTo>
                      <a:pt x="1" y="137"/>
                    </a:lnTo>
                    <a:lnTo>
                      <a:pt x="4" y="146"/>
                    </a:lnTo>
                    <a:lnTo>
                      <a:pt x="6" y="149"/>
                    </a:lnTo>
                    <a:lnTo>
                      <a:pt x="9" y="152"/>
                    </a:lnTo>
                    <a:lnTo>
                      <a:pt x="12" y="153"/>
                    </a:lnTo>
                    <a:lnTo>
                      <a:pt x="16" y="154"/>
                    </a:lnTo>
                    <a:lnTo>
                      <a:pt x="19" y="154"/>
                    </a:lnTo>
                    <a:lnTo>
                      <a:pt x="22" y="152"/>
                    </a:lnTo>
                    <a:lnTo>
                      <a:pt x="29" y="148"/>
                    </a:lnTo>
                    <a:lnTo>
                      <a:pt x="36" y="141"/>
                    </a:lnTo>
                    <a:lnTo>
                      <a:pt x="42" y="133"/>
                    </a:lnTo>
                    <a:lnTo>
                      <a:pt x="47" y="124"/>
                    </a:lnTo>
                    <a:lnTo>
                      <a:pt x="56" y="105"/>
                    </a:lnTo>
                    <a:lnTo>
                      <a:pt x="65" y="84"/>
                    </a:lnTo>
                    <a:lnTo>
                      <a:pt x="82" y="45"/>
                    </a:lnTo>
                    <a:lnTo>
                      <a:pt x="90" y="29"/>
                    </a:lnTo>
                    <a:lnTo>
                      <a:pt x="97" y="16"/>
                    </a:lnTo>
                    <a:lnTo>
                      <a:pt x="99" y="12"/>
                    </a:lnTo>
                    <a:lnTo>
                      <a:pt x="100" y="7"/>
                    </a:lnTo>
                    <a:lnTo>
                      <a:pt x="99" y="4"/>
                    </a:lnTo>
                    <a:lnTo>
                      <a:pt x="98" y="2"/>
                    </a:lnTo>
                    <a:lnTo>
                      <a:pt x="96" y="1"/>
                    </a:lnTo>
                    <a:lnTo>
                      <a:pt x="93" y="0"/>
                    </a:lnTo>
                    <a:lnTo>
                      <a:pt x="90" y="0"/>
                    </a:lnTo>
                    <a:lnTo>
                      <a:pt x="82" y="2"/>
                    </a:lnTo>
                    <a:lnTo>
                      <a:pt x="70" y="6"/>
                    </a:lnTo>
                    <a:lnTo>
                      <a:pt x="54" y="14"/>
                    </a:lnTo>
                    <a:close/>
                  </a:path>
                </a:pathLst>
              </a:custGeom>
              <a:solidFill>
                <a:srgbClr val="ECE7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1" name="Freeform 358">
                <a:extLst>
                  <a:ext uri="{FF2B5EF4-FFF2-40B4-BE49-F238E27FC236}">
                    <a16:creationId xmlns:a16="http://schemas.microsoft.com/office/drawing/2014/main" id="{8335F5C5-95A6-4C0D-8DEE-32B26302BA5E}"/>
                  </a:ext>
                </a:extLst>
              </p:cNvPr>
              <p:cNvSpPr>
                <a:spLocks/>
              </p:cNvSpPr>
              <p:nvPr/>
            </p:nvSpPr>
            <p:spPr bwMode="auto">
              <a:xfrm>
                <a:off x="3671" y="1201"/>
                <a:ext cx="96" cy="147"/>
              </a:xfrm>
              <a:custGeom>
                <a:avLst/>
                <a:gdLst>
                  <a:gd name="T0" fmla="*/ 51 w 96"/>
                  <a:gd name="T1" fmla="*/ 13 h 147"/>
                  <a:gd name="T2" fmla="*/ 51 w 96"/>
                  <a:gd name="T3" fmla="*/ 13 h 147"/>
                  <a:gd name="T4" fmla="*/ 46 w 96"/>
                  <a:gd name="T5" fmla="*/ 16 h 147"/>
                  <a:gd name="T6" fmla="*/ 41 w 96"/>
                  <a:gd name="T7" fmla="*/ 21 h 147"/>
                  <a:gd name="T8" fmla="*/ 34 w 96"/>
                  <a:gd name="T9" fmla="*/ 28 h 147"/>
                  <a:gd name="T10" fmla="*/ 27 w 96"/>
                  <a:gd name="T11" fmla="*/ 37 h 147"/>
                  <a:gd name="T12" fmla="*/ 20 w 96"/>
                  <a:gd name="T13" fmla="*/ 49 h 147"/>
                  <a:gd name="T14" fmla="*/ 13 w 96"/>
                  <a:gd name="T15" fmla="*/ 61 h 147"/>
                  <a:gd name="T16" fmla="*/ 6 w 96"/>
                  <a:gd name="T17" fmla="*/ 76 h 147"/>
                  <a:gd name="T18" fmla="*/ 6 w 96"/>
                  <a:gd name="T19" fmla="*/ 76 h 147"/>
                  <a:gd name="T20" fmla="*/ 2 w 96"/>
                  <a:gd name="T21" fmla="*/ 92 h 147"/>
                  <a:gd name="T22" fmla="*/ 0 w 96"/>
                  <a:gd name="T23" fmla="*/ 107 h 147"/>
                  <a:gd name="T24" fmla="*/ 0 w 96"/>
                  <a:gd name="T25" fmla="*/ 120 h 147"/>
                  <a:gd name="T26" fmla="*/ 1 w 96"/>
                  <a:gd name="T27" fmla="*/ 131 h 147"/>
                  <a:gd name="T28" fmla="*/ 4 w 96"/>
                  <a:gd name="T29" fmla="*/ 139 h 147"/>
                  <a:gd name="T30" fmla="*/ 6 w 96"/>
                  <a:gd name="T31" fmla="*/ 142 h 147"/>
                  <a:gd name="T32" fmla="*/ 8 w 96"/>
                  <a:gd name="T33" fmla="*/ 145 h 147"/>
                  <a:gd name="T34" fmla="*/ 12 w 96"/>
                  <a:gd name="T35" fmla="*/ 146 h 147"/>
                  <a:gd name="T36" fmla="*/ 15 w 96"/>
                  <a:gd name="T37" fmla="*/ 147 h 147"/>
                  <a:gd name="T38" fmla="*/ 18 w 96"/>
                  <a:gd name="T39" fmla="*/ 147 h 147"/>
                  <a:gd name="T40" fmla="*/ 21 w 96"/>
                  <a:gd name="T41" fmla="*/ 145 h 147"/>
                  <a:gd name="T42" fmla="*/ 21 w 96"/>
                  <a:gd name="T43" fmla="*/ 145 h 147"/>
                  <a:gd name="T44" fmla="*/ 28 w 96"/>
                  <a:gd name="T45" fmla="*/ 141 h 147"/>
                  <a:gd name="T46" fmla="*/ 34 w 96"/>
                  <a:gd name="T47" fmla="*/ 135 h 147"/>
                  <a:gd name="T48" fmla="*/ 40 w 96"/>
                  <a:gd name="T49" fmla="*/ 127 h 147"/>
                  <a:gd name="T50" fmla="*/ 45 w 96"/>
                  <a:gd name="T51" fmla="*/ 119 h 147"/>
                  <a:gd name="T52" fmla="*/ 54 w 96"/>
                  <a:gd name="T53" fmla="*/ 99 h 147"/>
                  <a:gd name="T54" fmla="*/ 62 w 96"/>
                  <a:gd name="T55" fmla="*/ 80 h 147"/>
                  <a:gd name="T56" fmla="*/ 62 w 96"/>
                  <a:gd name="T57" fmla="*/ 80 h 147"/>
                  <a:gd name="T58" fmla="*/ 78 w 96"/>
                  <a:gd name="T59" fmla="*/ 43 h 147"/>
                  <a:gd name="T60" fmla="*/ 86 w 96"/>
                  <a:gd name="T61" fmla="*/ 27 h 147"/>
                  <a:gd name="T62" fmla="*/ 92 w 96"/>
                  <a:gd name="T63" fmla="*/ 15 h 147"/>
                  <a:gd name="T64" fmla="*/ 92 w 96"/>
                  <a:gd name="T65" fmla="*/ 15 h 147"/>
                  <a:gd name="T66" fmla="*/ 95 w 96"/>
                  <a:gd name="T67" fmla="*/ 11 h 147"/>
                  <a:gd name="T68" fmla="*/ 96 w 96"/>
                  <a:gd name="T69" fmla="*/ 6 h 147"/>
                  <a:gd name="T70" fmla="*/ 95 w 96"/>
                  <a:gd name="T71" fmla="*/ 3 h 147"/>
                  <a:gd name="T72" fmla="*/ 93 w 96"/>
                  <a:gd name="T73" fmla="*/ 1 h 147"/>
                  <a:gd name="T74" fmla="*/ 91 w 96"/>
                  <a:gd name="T75" fmla="*/ 0 h 147"/>
                  <a:gd name="T76" fmla="*/ 86 w 96"/>
                  <a:gd name="T77" fmla="*/ 0 h 147"/>
                  <a:gd name="T78" fmla="*/ 78 w 96"/>
                  <a:gd name="T79" fmla="*/ 1 h 147"/>
                  <a:gd name="T80" fmla="*/ 66 w 96"/>
                  <a:gd name="T81" fmla="*/ 5 h 147"/>
                  <a:gd name="T82" fmla="*/ 51 w 96"/>
                  <a:gd name="T83" fmla="*/ 13 h 147"/>
                  <a:gd name="T84" fmla="*/ 51 w 96"/>
                  <a:gd name="T85" fmla="*/ 13 h 14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96" h="147">
                    <a:moveTo>
                      <a:pt x="51" y="13"/>
                    </a:moveTo>
                    <a:lnTo>
                      <a:pt x="51" y="13"/>
                    </a:lnTo>
                    <a:lnTo>
                      <a:pt x="46" y="16"/>
                    </a:lnTo>
                    <a:lnTo>
                      <a:pt x="41" y="21"/>
                    </a:lnTo>
                    <a:lnTo>
                      <a:pt x="34" y="28"/>
                    </a:lnTo>
                    <a:lnTo>
                      <a:pt x="27" y="37"/>
                    </a:lnTo>
                    <a:lnTo>
                      <a:pt x="20" y="49"/>
                    </a:lnTo>
                    <a:lnTo>
                      <a:pt x="13" y="61"/>
                    </a:lnTo>
                    <a:lnTo>
                      <a:pt x="6" y="76"/>
                    </a:lnTo>
                    <a:lnTo>
                      <a:pt x="2" y="92"/>
                    </a:lnTo>
                    <a:lnTo>
                      <a:pt x="0" y="107"/>
                    </a:lnTo>
                    <a:lnTo>
                      <a:pt x="0" y="120"/>
                    </a:lnTo>
                    <a:lnTo>
                      <a:pt x="1" y="131"/>
                    </a:lnTo>
                    <a:lnTo>
                      <a:pt x="4" y="139"/>
                    </a:lnTo>
                    <a:lnTo>
                      <a:pt x="6" y="142"/>
                    </a:lnTo>
                    <a:lnTo>
                      <a:pt x="8" y="145"/>
                    </a:lnTo>
                    <a:lnTo>
                      <a:pt x="12" y="146"/>
                    </a:lnTo>
                    <a:lnTo>
                      <a:pt x="15" y="147"/>
                    </a:lnTo>
                    <a:lnTo>
                      <a:pt x="18" y="147"/>
                    </a:lnTo>
                    <a:lnTo>
                      <a:pt x="21" y="145"/>
                    </a:lnTo>
                    <a:lnTo>
                      <a:pt x="28" y="141"/>
                    </a:lnTo>
                    <a:lnTo>
                      <a:pt x="34" y="135"/>
                    </a:lnTo>
                    <a:lnTo>
                      <a:pt x="40" y="127"/>
                    </a:lnTo>
                    <a:lnTo>
                      <a:pt x="45" y="119"/>
                    </a:lnTo>
                    <a:lnTo>
                      <a:pt x="54" y="99"/>
                    </a:lnTo>
                    <a:lnTo>
                      <a:pt x="62" y="80"/>
                    </a:lnTo>
                    <a:lnTo>
                      <a:pt x="78" y="43"/>
                    </a:lnTo>
                    <a:lnTo>
                      <a:pt x="86" y="27"/>
                    </a:lnTo>
                    <a:lnTo>
                      <a:pt x="92" y="15"/>
                    </a:lnTo>
                    <a:lnTo>
                      <a:pt x="95" y="11"/>
                    </a:lnTo>
                    <a:lnTo>
                      <a:pt x="96" y="6"/>
                    </a:lnTo>
                    <a:lnTo>
                      <a:pt x="95" y="3"/>
                    </a:lnTo>
                    <a:lnTo>
                      <a:pt x="93" y="1"/>
                    </a:lnTo>
                    <a:lnTo>
                      <a:pt x="91" y="0"/>
                    </a:lnTo>
                    <a:lnTo>
                      <a:pt x="86" y="0"/>
                    </a:lnTo>
                    <a:lnTo>
                      <a:pt x="78" y="1"/>
                    </a:lnTo>
                    <a:lnTo>
                      <a:pt x="66" y="5"/>
                    </a:lnTo>
                    <a:lnTo>
                      <a:pt x="51" y="13"/>
                    </a:lnTo>
                    <a:close/>
                  </a:path>
                </a:pathLst>
              </a:custGeom>
              <a:solidFill>
                <a:srgbClr val="E8E2D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2" name="Freeform 359">
                <a:extLst>
                  <a:ext uri="{FF2B5EF4-FFF2-40B4-BE49-F238E27FC236}">
                    <a16:creationId xmlns:a16="http://schemas.microsoft.com/office/drawing/2014/main" id="{6A6C9FB3-5A29-4215-B2D4-05920F9CE0FA}"/>
                  </a:ext>
                </a:extLst>
              </p:cNvPr>
              <p:cNvSpPr>
                <a:spLocks/>
              </p:cNvSpPr>
              <p:nvPr/>
            </p:nvSpPr>
            <p:spPr bwMode="auto">
              <a:xfrm>
                <a:off x="3673" y="1203"/>
                <a:ext cx="91" cy="141"/>
              </a:xfrm>
              <a:custGeom>
                <a:avLst/>
                <a:gdLst>
                  <a:gd name="T0" fmla="*/ 48 w 91"/>
                  <a:gd name="T1" fmla="*/ 12 h 141"/>
                  <a:gd name="T2" fmla="*/ 48 w 91"/>
                  <a:gd name="T3" fmla="*/ 12 h 141"/>
                  <a:gd name="T4" fmla="*/ 44 w 91"/>
                  <a:gd name="T5" fmla="*/ 16 h 141"/>
                  <a:gd name="T6" fmla="*/ 38 w 91"/>
                  <a:gd name="T7" fmla="*/ 21 h 141"/>
                  <a:gd name="T8" fmla="*/ 32 w 91"/>
                  <a:gd name="T9" fmla="*/ 27 h 141"/>
                  <a:gd name="T10" fmla="*/ 25 w 91"/>
                  <a:gd name="T11" fmla="*/ 36 h 141"/>
                  <a:gd name="T12" fmla="*/ 19 w 91"/>
                  <a:gd name="T13" fmla="*/ 47 h 141"/>
                  <a:gd name="T14" fmla="*/ 12 w 91"/>
                  <a:gd name="T15" fmla="*/ 59 h 141"/>
                  <a:gd name="T16" fmla="*/ 6 w 91"/>
                  <a:gd name="T17" fmla="*/ 73 h 141"/>
                  <a:gd name="T18" fmla="*/ 6 w 91"/>
                  <a:gd name="T19" fmla="*/ 73 h 141"/>
                  <a:gd name="T20" fmla="*/ 2 w 91"/>
                  <a:gd name="T21" fmla="*/ 88 h 141"/>
                  <a:gd name="T22" fmla="*/ 0 w 91"/>
                  <a:gd name="T23" fmla="*/ 103 h 141"/>
                  <a:gd name="T24" fmla="*/ 0 w 91"/>
                  <a:gd name="T25" fmla="*/ 115 h 141"/>
                  <a:gd name="T26" fmla="*/ 1 w 91"/>
                  <a:gd name="T27" fmla="*/ 126 h 141"/>
                  <a:gd name="T28" fmla="*/ 4 w 91"/>
                  <a:gd name="T29" fmla="*/ 134 h 141"/>
                  <a:gd name="T30" fmla="*/ 6 w 91"/>
                  <a:gd name="T31" fmla="*/ 137 h 141"/>
                  <a:gd name="T32" fmla="*/ 8 w 91"/>
                  <a:gd name="T33" fmla="*/ 139 h 141"/>
                  <a:gd name="T34" fmla="*/ 12 w 91"/>
                  <a:gd name="T35" fmla="*/ 140 h 141"/>
                  <a:gd name="T36" fmla="*/ 14 w 91"/>
                  <a:gd name="T37" fmla="*/ 141 h 141"/>
                  <a:gd name="T38" fmla="*/ 17 w 91"/>
                  <a:gd name="T39" fmla="*/ 141 h 141"/>
                  <a:gd name="T40" fmla="*/ 21 w 91"/>
                  <a:gd name="T41" fmla="*/ 139 h 141"/>
                  <a:gd name="T42" fmla="*/ 21 w 91"/>
                  <a:gd name="T43" fmla="*/ 139 h 141"/>
                  <a:gd name="T44" fmla="*/ 27 w 91"/>
                  <a:gd name="T45" fmla="*/ 135 h 141"/>
                  <a:gd name="T46" fmla="*/ 33 w 91"/>
                  <a:gd name="T47" fmla="*/ 129 h 141"/>
                  <a:gd name="T48" fmla="*/ 38 w 91"/>
                  <a:gd name="T49" fmla="*/ 122 h 141"/>
                  <a:gd name="T50" fmla="*/ 43 w 91"/>
                  <a:gd name="T51" fmla="*/ 114 h 141"/>
                  <a:gd name="T52" fmla="*/ 51 w 91"/>
                  <a:gd name="T53" fmla="*/ 95 h 141"/>
                  <a:gd name="T54" fmla="*/ 59 w 91"/>
                  <a:gd name="T55" fmla="*/ 77 h 141"/>
                  <a:gd name="T56" fmla="*/ 59 w 91"/>
                  <a:gd name="T57" fmla="*/ 77 h 141"/>
                  <a:gd name="T58" fmla="*/ 75 w 91"/>
                  <a:gd name="T59" fmla="*/ 41 h 141"/>
                  <a:gd name="T60" fmla="*/ 82 w 91"/>
                  <a:gd name="T61" fmla="*/ 26 h 141"/>
                  <a:gd name="T62" fmla="*/ 88 w 91"/>
                  <a:gd name="T63" fmla="*/ 15 h 141"/>
                  <a:gd name="T64" fmla="*/ 88 w 91"/>
                  <a:gd name="T65" fmla="*/ 15 h 141"/>
                  <a:gd name="T66" fmla="*/ 91 w 91"/>
                  <a:gd name="T67" fmla="*/ 11 h 141"/>
                  <a:gd name="T68" fmla="*/ 91 w 91"/>
                  <a:gd name="T69" fmla="*/ 7 h 141"/>
                  <a:gd name="T70" fmla="*/ 90 w 91"/>
                  <a:gd name="T71" fmla="*/ 3 h 141"/>
                  <a:gd name="T72" fmla="*/ 89 w 91"/>
                  <a:gd name="T73" fmla="*/ 2 h 141"/>
                  <a:gd name="T74" fmla="*/ 87 w 91"/>
                  <a:gd name="T75" fmla="*/ 1 h 141"/>
                  <a:gd name="T76" fmla="*/ 82 w 91"/>
                  <a:gd name="T77" fmla="*/ 0 h 141"/>
                  <a:gd name="T78" fmla="*/ 74 w 91"/>
                  <a:gd name="T79" fmla="*/ 1 h 141"/>
                  <a:gd name="T80" fmla="*/ 62 w 91"/>
                  <a:gd name="T81" fmla="*/ 5 h 141"/>
                  <a:gd name="T82" fmla="*/ 48 w 91"/>
                  <a:gd name="T83" fmla="*/ 12 h 141"/>
                  <a:gd name="T84" fmla="*/ 48 w 91"/>
                  <a:gd name="T85" fmla="*/ 12 h 14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91" h="141">
                    <a:moveTo>
                      <a:pt x="48" y="12"/>
                    </a:moveTo>
                    <a:lnTo>
                      <a:pt x="48" y="12"/>
                    </a:lnTo>
                    <a:lnTo>
                      <a:pt x="44" y="16"/>
                    </a:lnTo>
                    <a:lnTo>
                      <a:pt x="38" y="21"/>
                    </a:lnTo>
                    <a:lnTo>
                      <a:pt x="32" y="27"/>
                    </a:lnTo>
                    <a:lnTo>
                      <a:pt x="25" y="36"/>
                    </a:lnTo>
                    <a:lnTo>
                      <a:pt x="19" y="47"/>
                    </a:lnTo>
                    <a:lnTo>
                      <a:pt x="12" y="59"/>
                    </a:lnTo>
                    <a:lnTo>
                      <a:pt x="6" y="73"/>
                    </a:lnTo>
                    <a:lnTo>
                      <a:pt x="2" y="88"/>
                    </a:lnTo>
                    <a:lnTo>
                      <a:pt x="0" y="103"/>
                    </a:lnTo>
                    <a:lnTo>
                      <a:pt x="0" y="115"/>
                    </a:lnTo>
                    <a:lnTo>
                      <a:pt x="1" y="126"/>
                    </a:lnTo>
                    <a:lnTo>
                      <a:pt x="4" y="134"/>
                    </a:lnTo>
                    <a:lnTo>
                      <a:pt x="6" y="137"/>
                    </a:lnTo>
                    <a:lnTo>
                      <a:pt x="8" y="139"/>
                    </a:lnTo>
                    <a:lnTo>
                      <a:pt x="12" y="140"/>
                    </a:lnTo>
                    <a:lnTo>
                      <a:pt x="14" y="141"/>
                    </a:lnTo>
                    <a:lnTo>
                      <a:pt x="17" y="141"/>
                    </a:lnTo>
                    <a:lnTo>
                      <a:pt x="21" y="139"/>
                    </a:lnTo>
                    <a:lnTo>
                      <a:pt x="27" y="135"/>
                    </a:lnTo>
                    <a:lnTo>
                      <a:pt x="33" y="129"/>
                    </a:lnTo>
                    <a:lnTo>
                      <a:pt x="38" y="122"/>
                    </a:lnTo>
                    <a:lnTo>
                      <a:pt x="43" y="114"/>
                    </a:lnTo>
                    <a:lnTo>
                      <a:pt x="51" y="95"/>
                    </a:lnTo>
                    <a:lnTo>
                      <a:pt x="59" y="77"/>
                    </a:lnTo>
                    <a:lnTo>
                      <a:pt x="75" y="41"/>
                    </a:lnTo>
                    <a:lnTo>
                      <a:pt x="82" y="26"/>
                    </a:lnTo>
                    <a:lnTo>
                      <a:pt x="88" y="15"/>
                    </a:lnTo>
                    <a:lnTo>
                      <a:pt x="91" y="11"/>
                    </a:lnTo>
                    <a:lnTo>
                      <a:pt x="91" y="7"/>
                    </a:lnTo>
                    <a:lnTo>
                      <a:pt x="90" y="3"/>
                    </a:lnTo>
                    <a:lnTo>
                      <a:pt x="89" y="2"/>
                    </a:lnTo>
                    <a:lnTo>
                      <a:pt x="87" y="1"/>
                    </a:lnTo>
                    <a:lnTo>
                      <a:pt x="82" y="0"/>
                    </a:lnTo>
                    <a:lnTo>
                      <a:pt x="74" y="1"/>
                    </a:lnTo>
                    <a:lnTo>
                      <a:pt x="62" y="5"/>
                    </a:lnTo>
                    <a:lnTo>
                      <a:pt x="48" y="12"/>
                    </a:lnTo>
                    <a:close/>
                  </a:path>
                </a:pathLst>
              </a:custGeom>
              <a:solidFill>
                <a:srgbClr val="E4DE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3" name="Freeform 360">
                <a:extLst>
                  <a:ext uri="{FF2B5EF4-FFF2-40B4-BE49-F238E27FC236}">
                    <a16:creationId xmlns:a16="http://schemas.microsoft.com/office/drawing/2014/main" id="{5932D1AD-FAF7-4763-8A58-64485EF32603}"/>
                  </a:ext>
                </a:extLst>
              </p:cNvPr>
              <p:cNvSpPr>
                <a:spLocks/>
              </p:cNvSpPr>
              <p:nvPr/>
            </p:nvSpPr>
            <p:spPr bwMode="auto">
              <a:xfrm>
                <a:off x="3675" y="1205"/>
                <a:ext cx="87" cy="135"/>
              </a:xfrm>
              <a:custGeom>
                <a:avLst/>
                <a:gdLst>
                  <a:gd name="T0" fmla="*/ 45 w 87"/>
                  <a:gd name="T1" fmla="*/ 12 h 135"/>
                  <a:gd name="T2" fmla="*/ 45 w 87"/>
                  <a:gd name="T3" fmla="*/ 12 h 135"/>
                  <a:gd name="T4" fmla="*/ 41 w 87"/>
                  <a:gd name="T5" fmla="*/ 15 h 135"/>
                  <a:gd name="T6" fmla="*/ 36 w 87"/>
                  <a:gd name="T7" fmla="*/ 20 h 135"/>
                  <a:gd name="T8" fmla="*/ 30 w 87"/>
                  <a:gd name="T9" fmla="*/ 26 h 135"/>
                  <a:gd name="T10" fmla="*/ 24 w 87"/>
                  <a:gd name="T11" fmla="*/ 34 h 135"/>
                  <a:gd name="T12" fmla="*/ 18 w 87"/>
                  <a:gd name="T13" fmla="*/ 45 h 135"/>
                  <a:gd name="T14" fmla="*/ 11 w 87"/>
                  <a:gd name="T15" fmla="*/ 57 h 135"/>
                  <a:gd name="T16" fmla="*/ 5 w 87"/>
                  <a:gd name="T17" fmla="*/ 71 h 135"/>
                  <a:gd name="T18" fmla="*/ 5 w 87"/>
                  <a:gd name="T19" fmla="*/ 71 h 135"/>
                  <a:gd name="T20" fmla="*/ 2 w 87"/>
                  <a:gd name="T21" fmla="*/ 85 h 135"/>
                  <a:gd name="T22" fmla="*/ 0 w 87"/>
                  <a:gd name="T23" fmla="*/ 99 h 135"/>
                  <a:gd name="T24" fmla="*/ 0 w 87"/>
                  <a:gd name="T25" fmla="*/ 110 h 135"/>
                  <a:gd name="T26" fmla="*/ 1 w 87"/>
                  <a:gd name="T27" fmla="*/ 120 h 135"/>
                  <a:gd name="T28" fmla="*/ 4 w 87"/>
                  <a:gd name="T29" fmla="*/ 128 h 135"/>
                  <a:gd name="T30" fmla="*/ 5 w 87"/>
                  <a:gd name="T31" fmla="*/ 131 h 135"/>
                  <a:gd name="T32" fmla="*/ 9 w 87"/>
                  <a:gd name="T33" fmla="*/ 133 h 135"/>
                  <a:gd name="T34" fmla="*/ 11 w 87"/>
                  <a:gd name="T35" fmla="*/ 134 h 135"/>
                  <a:gd name="T36" fmla="*/ 14 w 87"/>
                  <a:gd name="T37" fmla="*/ 135 h 135"/>
                  <a:gd name="T38" fmla="*/ 16 w 87"/>
                  <a:gd name="T39" fmla="*/ 135 h 135"/>
                  <a:gd name="T40" fmla="*/ 20 w 87"/>
                  <a:gd name="T41" fmla="*/ 134 h 135"/>
                  <a:gd name="T42" fmla="*/ 20 w 87"/>
                  <a:gd name="T43" fmla="*/ 134 h 135"/>
                  <a:gd name="T44" fmla="*/ 26 w 87"/>
                  <a:gd name="T45" fmla="*/ 129 h 135"/>
                  <a:gd name="T46" fmla="*/ 31 w 87"/>
                  <a:gd name="T47" fmla="*/ 124 h 135"/>
                  <a:gd name="T48" fmla="*/ 36 w 87"/>
                  <a:gd name="T49" fmla="*/ 117 h 135"/>
                  <a:gd name="T50" fmla="*/ 41 w 87"/>
                  <a:gd name="T51" fmla="*/ 109 h 135"/>
                  <a:gd name="T52" fmla="*/ 49 w 87"/>
                  <a:gd name="T53" fmla="*/ 91 h 135"/>
                  <a:gd name="T54" fmla="*/ 56 w 87"/>
                  <a:gd name="T55" fmla="*/ 74 h 135"/>
                  <a:gd name="T56" fmla="*/ 56 w 87"/>
                  <a:gd name="T57" fmla="*/ 74 h 135"/>
                  <a:gd name="T58" fmla="*/ 71 w 87"/>
                  <a:gd name="T59" fmla="*/ 40 h 135"/>
                  <a:gd name="T60" fmla="*/ 78 w 87"/>
                  <a:gd name="T61" fmla="*/ 25 h 135"/>
                  <a:gd name="T62" fmla="*/ 84 w 87"/>
                  <a:gd name="T63" fmla="*/ 15 h 135"/>
                  <a:gd name="T64" fmla="*/ 84 w 87"/>
                  <a:gd name="T65" fmla="*/ 15 h 135"/>
                  <a:gd name="T66" fmla="*/ 86 w 87"/>
                  <a:gd name="T67" fmla="*/ 11 h 135"/>
                  <a:gd name="T68" fmla="*/ 87 w 87"/>
                  <a:gd name="T69" fmla="*/ 7 h 135"/>
                  <a:gd name="T70" fmla="*/ 86 w 87"/>
                  <a:gd name="T71" fmla="*/ 3 h 135"/>
                  <a:gd name="T72" fmla="*/ 83 w 87"/>
                  <a:gd name="T73" fmla="*/ 1 h 135"/>
                  <a:gd name="T74" fmla="*/ 78 w 87"/>
                  <a:gd name="T75" fmla="*/ 0 h 135"/>
                  <a:gd name="T76" fmla="*/ 70 w 87"/>
                  <a:gd name="T77" fmla="*/ 1 h 135"/>
                  <a:gd name="T78" fmla="*/ 59 w 87"/>
                  <a:gd name="T79" fmla="*/ 5 h 135"/>
                  <a:gd name="T80" fmla="*/ 45 w 87"/>
                  <a:gd name="T81" fmla="*/ 12 h 135"/>
                  <a:gd name="T82" fmla="*/ 45 w 87"/>
                  <a:gd name="T83" fmla="*/ 12 h 13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87" h="135">
                    <a:moveTo>
                      <a:pt x="45" y="12"/>
                    </a:moveTo>
                    <a:lnTo>
                      <a:pt x="45" y="12"/>
                    </a:lnTo>
                    <a:lnTo>
                      <a:pt x="41" y="15"/>
                    </a:lnTo>
                    <a:lnTo>
                      <a:pt x="36" y="20"/>
                    </a:lnTo>
                    <a:lnTo>
                      <a:pt x="30" y="26"/>
                    </a:lnTo>
                    <a:lnTo>
                      <a:pt x="24" y="34"/>
                    </a:lnTo>
                    <a:lnTo>
                      <a:pt x="18" y="45"/>
                    </a:lnTo>
                    <a:lnTo>
                      <a:pt x="11" y="57"/>
                    </a:lnTo>
                    <a:lnTo>
                      <a:pt x="5" y="71"/>
                    </a:lnTo>
                    <a:lnTo>
                      <a:pt x="2" y="85"/>
                    </a:lnTo>
                    <a:lnTo>
                      <a:pt x="0" y="99"/>
                    </a:lnTo>
                    <a:lnTo>
                      <a:pt x="0" y="110"/>
                    </a:lnTo>
                    <a:lnTo>
                      <a:pt x="1" y="120"/>
                    </a:lnTo>
                    <a:lnTo>
                      <a:pt x="4" y="128"/>
                    </a:lnTo>
                    <a:lnTo>
                      <a:pt x="5" y="131"/>
                    </a:lnTo>
                    <a:lnTo>
                      <a:pt x="9" y="133"/>
                    </a:lnTo>
                    <a:lnTo>
                      <a:pt x="11" y="134"/>
                    </a:lnTo>
                    <a:lnTo>
                      <a:pt x="14" y="135"/>
                    </a:lnTo>
                    <a:lnTo>
                      <a:pt x="16" y="135"/>
                    </a:lnTo>
                    <a:lnTo>
                      <a:pt x="20" y="134"/>
                    </a:lnTo>
                    <a:lnTo>
                      <a:pt x="26" y="129"/>
                    </a:lnTo>
                    <a:lnTo>
                      <a:pt x="31" y="124"/>
                    </a:lnTo>
                    <a:lnTo>
                      <a:pt x="36" y="117"/>
                    </a:lnTo>
                    <a:lnTo>
                      <a:pt x="41" y="109"/>
                    </a:lnTo>
                    <a:lnTo>
                      <a:pt x="49" y="91"/>
                    </a:lnTo>
                    <a:lnTo>
                      <a:pt x="56" y="74"/>
                    </a:lnTo>
                    <a:lnTo>
                      <a:pt x="71" y="40"/>
                    </a:lnTo>
                    <a:lnTo>
                      <a:pt x="78" y="25"/>
                    </a:lnTo>
                    <a:lnTo>
                      <a:pt x="84" y="15"/>
                    </a:lnTo>
                    <a:lnTo>
                      <a:pt x="86" y="11"/>
                    </a:lnTo>
                    <a:lnTo>
                      <a:pt x="87" y="7"/>
                    </a:lnTo>
                    <a:lnTo>
                      <a:pt x="86" y="3"/>
                    </a:lnTo>
                    <a:lnTo>
                      <a:pt x="83" y="1"/>
                    </a:lnTo>
                    <a:lnTo>
                      <a:pt x="78" y="0"/>
                    </a:lnTo>
                    <a:lnTo>
                      <a:pt x="70" y="1"/>
                    </a:lnTo>
                    <a:lnTo>
                      <a:pt x="59" y="5"/>
                    </a:lnTo>
                    <a:lnTo>
                      <a:pt x="45" y="12"/>
                    </a:lnTo>
                    <a:close/>
                  </a:path>
                </a:pathLst>
              </a:custGeom>
              <a:solidFill>
                <a:srgbClr val="E1DAD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4" name="Freeform 361">
                <a:extLst>
                  <a:ext uri="{FF2B5EF4-FFF2-40B4-BE49-F238E27FC236}">
                    <a16:creationId xmlns:a16="http://schemas.microsoft.com/office/drawing/2014/main" id="{16B8D269-4FF6-45E0-B3DF-63D5A60F2633}"/>
                  </a:ext>
                </a:extLst>
              </p:cNvPr>
              <p:cNvSpPr>
                <a:spLocks/>
              </p:cNvSpPr>
              <p:nvPr/>
            </p:nvSpPr>
            <p:spPr bwMode="auto">
              <a:xfrm>
                <a:off x="3677" y="1207"/>
                <a:ext cx="83" cy="129"/>
              </a:xfrm>
              <a:custGeom>
                <a:avLst/>
                <a:gdLst>
                  <a:gd name="T0" fmla="*/ 42 w 83"/>
                  <a:gd name="T1" fmla="*/ 11 h 129"/>
                  <a:gd name="T2" fmla="*/ 42 w 83"/>
                  <a:gd name="T3" fmla="*/ 11 h 129"/>
                  <a:gd name="T4" fmla="*/ 38 w 83"/>
                  <a:gd name="T5" fmla="*/ 15 h 129"/>
                  <a:gd name="T6" fmla="*/ 29 w 83"/>
                  <a:gd name="T7" fmla="*/ 25 h 129"/>
                  <a:gd name="T8" fmla="*/ 23 w 83"/>
                  <a:gd name="T9" fmla="*/ 33 h 129"/>
                  <a:gd name="T10" fmla="*/ 17 w 83"/>
                  <a:gd name="T11" fmla="*/ 43 h 129"/>
                  <a:gd name="T12" fmla="*/ 11 w 83"/>
                  <a:gd name="T13" fmla="*/ 55 h 129"/>
                  <a:gd name="T14" fmla="*/ 6 w 83"/>
                  <a:gd name="T15" fmla="*/ 68 h 129"/>
                  <a:gd name="T16" fmla="*/ 6 w 83"/>
                  <a:gd name="T17" fmla="*/ 68 h 129"/>
                  <a:gd name="T18" fmla="*/ 1 w 83"/>
                  <a:gd name="T19" fmla="*/ 81 h 129"/>
                  <a:gd name="T20" fmla="*/ 0 w 83"/>
                  <a:gd name="T21" fmla="*/ 94 h 129"/>
                  <a:gd name="T22" fmla="*/ 0 w 83"/>
                  <a:gd name="T23" fmla="*/ 106 h 129"/>
                  <a:gd name="T24" fmla="*/ 1 w 83"/>
                  <a:gd name="T25" fmla="*/ 115 h 129"/>
                  <a:gd name="T26" fmla="*/ 3 w 83"/>
                  <a:gd name="T27" fmla="*/ 122 h 129"/>
                  <a:gd name="T28" fmla="*/ 6 w 83"/>
                  <a:gd name="T29" fmla="*/ 125 h 129"/>
                  <a:gd name="T30" fmla="*/ 8 w 83"/>
                  <a:gd name="T31" fmla="*/ 127 h 129"/>
                  <a:gd name="T32" fmla="*/ 10 w 83"/>
                  <a:gd name="T33" fmla="*/ 128 h 129"/>
                  <a:gd name="T34" fmla="*/ 13 w 83"/>
                  <a:gd name="T35" fmla="*/ 129 h 129"/>
                  <a:gd name="T36" fmla="*/ 16 w 83"/>
                  <a:gd name="T37" fmla="*/ 129 h 129"/>
                  <a:gd name="T38" fmla="*/ 19 w 83"/>
                  <a:gd name="T39" fmla="*/ 128 h 129"/>
                  <a:gd name="T40" fmla="*/ 19 w 83"/>
                  <a:gd name="T41" fmla="*/ 128 h 129"/>
                  <a:gd name="T42" fmla="*/ 24 w 83"/>
                  <a:gd name="T43" fmla="*/ 124 h 129"/>
                  <a:gd name="T44" fmla="*/ 30 w 83"/>
                  <a:gd name="T45" fmla="*/ 118 h 129"/>
                  <a:gd name="T46" fmla="*/ 34 w 83"/>
                  <a:gd name="T47" fmla="*/ 112 h 129"/>
                  <a:gd name="T48" fmla="*/ 39 w 83"/>
                  <a:gd name="T49" fmla="*/ 104 h 129"/>
                  <a:gd name="T50" fmla="*/ 47 w 83"/>
                  <a:gd name="T51" fmla="*/ 87 h 129"/>
                  <a:gd name="T52" fmla="*/ 54 w 83"/>
                  <a:gd name="T53" fmla="*/ 71 h 129"/>
                  <a:gd name="T54" fmla="*/ 54 w 83"/>
                  <a:gd name="T55" fmla="*/ 71 h 129"/>
                  <a:gd name="T56" fmla="*/ 68 w 83"/>
                  <a:gd name="T57" fmla="*/ 38 h 129"/>
                  <a:gd name="T58" fmla="*/ 74 w 83"/>
                  <a:gd name="T59" fmla="*/ 25 h 129"/>
                  <a:gd name="T60" fmla="*/ 80 w 83"/>
                  <a:gd name="T61" fmla="*/ 15 h 129"/>
                  <a:gd name="T62" fmla="*/ 80 w 83"/>
                  <a:gd name="T63" fmla="*/ 15 h 129"/>
                  <a:gd name="T64" fmla="*/ 82 w 83"/>
                  <a:gd name="T65" fmla="*/ 11 h 129"/>
                  <a:gd name="T66" fmla="*/ 83 w 83"/>
                  <a:gd name="T67" fmla="*/ 7 h 129"/>
                  <a:gd name="T68" fmla="*/ 82 w 83"/>
                  <a:gd name="T69" fmla="*/ 4 h 129"/>
                  <a:gd name="T70" fmla="*/ 78 w 83"/>
                  <a:gd name="T71" fmla="*/ 1 h 129"/>
                  <a:gd name="T72" fmla="*/ 73 w 83"/>
                  <a:gd name="T73" fmla="*/ 0 h 129"/>
                  <a:gd name="T74" fmla="*/ 66 w 83"/>
                  <a:gd name="T75" fmla="*/ 1 h 129"/>
                  <a:gd name="T76" fmla="*/ 55 w 83"/>
                  <a:gd name="T77" fmla="*/ 5 h 129"/>
                  <a:gd name="T78" fmla="*/ 42 w 83"/>
                  <a:gd name="T79" fmla="*/ 11 h 129"/>
                  <a:gd name="T80" fmla="*/ 42 w 83"/>
                  <a:gd name="T81" fmla="*/ 11 h 12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83" h="129">
                    <a:moveTo>
                      <a:pt x="42" y="11"/>
                    </a:moveTo>
                    <a:lnTo>
                      <a:pt x="42" y="11"/>
                    </a:lnTo>
                    <a:lnTo>
                      <a:pt x="38" y="15"/>
                    </a:lnTo>
                    <a:lnTo>
                      <a:pt x="29" y="25"/>
                    </a:lnTo>
                    <a:lnTo>
                      <a:pt x="23" y="33"/>
                    </a:lnTo>
                    <a:lnTo>
                      <a:pt x="17" y="43"/>
                    </a:lnTo>
                    <a:lnTo>
                      <a:pt x="11" y="55"/>
                    </a:lnTo>
                    <a:lnTo>
                      <a:pt x="6" y="68"/>
                    </a:lnTo>
                    <a:lnTo>
                      <a:pt x="1" y="81"/>
                    </a:lnTo>
                    <a:lnTo>
                      <a:pt x="0" y="94"/>
                    </a:lnTo>
                    <a:lnTo>
                      <a:pt x="0" y="106"/>
                    </a:lnTo>
                    <a:lnTo>
                      <a:pt x="1" y="115"/>
                    </a:lnTo>
                    <a:lnTo>
                      <a:pt x="3" y="122"/>
                    </a:lnTo>
                    <a:lnTo>
                      <a:pt x="6" y="125"/>
                    </a:lnTo>
                    <a:lnTo>
                      <a:pt x="8" y="127"/>
                    </a:lnTo>
                    <a:lnTo>
                      <a:pt x="10" y="128"/>
                    </a:lnTo>
                    <a:lnTo>
                      <a:pt x="13" y="129"/>
                    </a:lnTo>
                    <a:lnTo>
                      <a:pt x="16" y="129"/>
                    </a:lnTo>
                    <a:lnTo>
                      <a:pt x="19" y="128"/>
                    </a:lnTo>
                    <a:lnTo>
                      <a:pt x="24" y="124"/>
                    </a:lnTo>
                    <a:lnTo>
                      <a:pt x="30" y="118"/>
                    </a:lnTo>
                    <a:lnTo>
                      <a:pt x="34" y="112"/>
                    </a:lnTo>
                    <a:lnTo>
                      <a:pt x="39" y="104"/>
                    </a:lnTo>
                    <a:lnTo>
                      <a:pt x="47" y="87"/>
                    </a:lnTo>
                    <a:lnTo>
                      <a:pt x="54" y="71"/>
                    </a:lnTo>
                    <a:lnTo>
                      <a:pt x="68" y="38"/>
                    </a:lnTo>
                    <a:lnTo>
                      <a:pt x="74" y="25"/>
                    </a:lnTo>
                    <a:lnTo>
                      <a:pt x="80" y="15"/>
                    </a:lnTo>
                    <a:lnTo>
                      <a:pt x="82" y="11"/>
                    </a:lnTo>
                    <a:lnTo>
                      <a:pt x="83" y="7"/>
                    </a:lnTo>
                    <a:lnTo>
                      <a:pt x="82" y="4"/>
                    </a:lnTo>
                    <a:lnTo>
                      <a:pt x="78" y="1"/>
                    </a:lnTo>
                    <a:lnTo>
                      <a:pt x="73" y="0"/>
                    </a:lnTo>
                    <a:lnTo>
                      <a:pt x="66" y="1"/>
                    </a:lnTo>
                    <a:lnTo>
                      <a:pt x="55" y="5"/>
                    </a:lnTo>
                    <a:lnTo>
                      <a:pt x="42" y="11"/>
                    </a:lnTo>
                    <a:close/>
                  </a:path>
                </a:pathLst>
              </a:custGeom>
              <a:solidFill>
                <a:srgbClr val="DDD5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5" name="Freeform 362">
                <a:extLst>
                  <a:ext uri="{FF2B5EF4-FFF2-40B4-BE49-F238E27FC236}">
                    <a16:creationId xmlns:a16="http://schemas.microsoft.com/office/drawing/2014/main" id="{8EFA699C-BA12-49DA-8959-148C4E4A916E}"/>
                  </a:ext>
                </a:extLst>
              </p:cNvPr>
              <p:cNvSpPr>
                <a:spLocks/>
              </p:cNvSpPr>
              <p:nvPr/>
            </p:nvSpPr>
            <p:spPr bwMode="auto">
              <a:xfrm>
                <a:off x="3678" y="1210"/>
                <a:ext cx="79" cy="122"/>
              </a:xfrm>
              <a:custGeom>
                <a:avLst/>
                <a:gdLst>
                  <a:gd name="T0" fmla="*/ 41 w 79"/>
                  <a:gd name="T1" fmla="*/ 10 h 122"/>
                  <a:gd name="T2" fmla="*/ 41 w 79"/>
                  <a:gd name="T3" fmla="*/ 10 h 122"/>
                  <a:gd name="T4" fmla="*/ 37 w 79"/>
                  <a:gd name="T5" fmla="*/ 13 h 122"/>
                  <a:gd name="T6" fmla="*/ 28 w 79"/>
                  <a:gd name="T7" fmla="*/ 23 h 122"/>
                  <a:gd name="T8" fmla="*/ 22 w 79"/>
                  <a:gd name="T9" fmla="*/ 31 h 122"/>
                  <a:gd name="T10" fmla="*/ 17 w 79"/>
                  <a:gd name="T11" fmla="*/ 41 h 122"/>
                  <a:gd name="T12" fmla="*/ 11 w 79"/>
                  <a:gd name="T13" fmla="*/ 51 h 122"/>
                  <a:gd name="T14" fmla="*/ 7 w 79"/>
                  <a:gd name="T15" fmla="*/ 64 h 122"/>
                  <a:gd name="T16" fmla="*/ 7 w 79"/>
                  <a:gd name="T17" fmla="*/ 64 h 122"/>
                  <a:gd name="T18" fmla="*/ 2 w 79"/>
                  <a:gd name="T19" fmla="*/ 76 h 122"/>
                  <a:gd name="T20" fmla="*/ 1 w 79"/>
                  <a:gd name="T21" fmla="*/ 88 h 122"/>
                  <a:gd name="T22" fmla="*/ 0 w 79"/>
                  <a:gd name="T23" fmla="*/ 100 h 122"/>
                  <a:gd name="T24" fmla="*/ 2 w 79"/>
                  <a:gd name="T25" fmla="*/ 109 h 122"/>
                  <a:gd name="T26" fmla="*/ 5 w 79"/>
                  <a:gd name="T27" fmla="*/ 116 h 122"/>
                  <a:gd name="T28" fmla="*/ 7 w 79"/>
                  <a:gd name="T29" fmla="*/ 118 h 122"/>
                  <a:gd name="T30" fmla="*/ 9 w 79"/>
                  <a:gd name="T31" fmla="*/ 120 h 122"/>
                  <a:gd name="T32" fmla="*/ 11 w 79"/>
                  <a:gd name="T33" fmla="*/ 121 h 122"/>
                  <a:gd name="T34" fmla="*/ 13 w 79"/>
                  <a:gd name="T35" fmla="*/ 122 h 122"/>
                  <a:gd name="T36" fmla="*/ 16 w 79"/>
                  <a:gd name="T37" fmla="*/ 122 h 122"/>
                  <a:gd name="T38" fmla="*/ 19 w 79"/>
                  <a:gd name="T39" fmla="*/ 121 h 122"/>
                  <a:gd name="T40" fmla="*/ 19 w 79"/>
                  <a:gd name="T41" fmla="*/ 121 h 122"/>
                  <a:gd name="T42" fmla="*/ 24 w 79"/>
                  <a:gd name="T43" fmla="*/ 117 h 122"/>
                  <a:gd name="T44" fmla="*/ 29 w 79"/>
                  <a:gd name="T45" fmla="*/ 112 h 122"/>
                  <a:gd name="T46" fmla="*/ 34 w 79"/>
                  <a:gd name="T47" fmla="*/ 106 h 122"/>
                  <a:gd name="T48" fmla="*/ 38 w 79"/>
                  <a:gd name="T49" fmla="*/ 99 h 122"/>
                  <a:gd name="T50" fmla="*/ 45 w 79"/>
                  <a:gd name="T51" fmla="*/ 82 h 122"/>
                  <a:gd name="T52" fmla="*/ 52 w 79"/>
                  <a:gd name="T53" fmla="*/ 67 h 122"/>
                  <a:gd name="T54" fmla="*/ 52 w 79"/>
                  <a:gd name="T55" fmla="*/ 67 h 122"/>
                  <a:gd name="T56" fmla="*/ 66 w 79"/>
                  <a:gd name="T57" fmla="*/ 37 h 122"/>
                  <a:gd name="T58" fmla="*/ 72 w 79"/>
                  <a:gd name="T59" fmla="*/ 23 h 122"/>
                  <a:gd name="T60" fmla="*/ 77 w 79"/>
                  <a:gd name="T61" fmla="*/ 13 h 122"/>
                  <a:gd name="T62" fmla="*/ 77 w 79"/>
                  <a:gd name="T63" fmla="*/ 13 h 122"/>
                  <a:gd name="T64" fmla="*/ 79 w 79"/>
                  <a:gd name="T65" fmla="*/ 10 h 122"/>
                  <a:gd name="T66" fmla="*/ 79 w 79"/>
                  <a:gd name="T67" fmla="*/ 6 h 122"/>
                  <a:gd name="T68" fmla="*/ 78 w 79"/>
                  <a:gd name="T69" fmla="*/ 3 h 122"/>
                  <a:gd name="T70" fmla="*/ 75 w 79"/>
                  <a:gd name="T71" fmla="*/ 1 h 122"/>
                  <a:gd name="T72" fmla="*/ 70 w 79"/>
                  <a:gd name="T73" fmla="*/ 0 h 122"/>
                  <a:gd name="T74" fmla="*/ 63 w 79"/>
                  <a:gd name="T75" fmla="*/ 1 h 122"/>
                  <a:gd name="T76" fmla="*/ 53 w 79"/>
                  <a:gd name="T77" fmla="*/ 4 h 122"/>
                  <a:gd name="T78" fmla="*/ 41 w 79"/>
                  <a:gd name="T79" fmla="*/ 10 h 122"/>
                  <a:gd name="T80" fmla="*/ 41 w 79"/>
                  <a:gd name="T81" fmla="*/ 10 h 12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9" h="122">
                    <a:moveTo>
                      <a:pt x="41" y="10"/>
                    </a:moveTo>
                    <a:lnTo>
                      <a:pt x="41" y="10"/>
                    </a:lnTo>
                    <a:lnTo>
                      <a:pt x="37" y="13"/>
                    </a:lnTo>
                    <a:lnTo>
                      <a:pt x="28" y="23"/>
                    </a:lnTo>
                    <a:lnTo>
                      <a:pt x="22" y="31"/>
                    </a:lnTo>
                    <a:lnTo>
                      <a:pt x="17" y="41"/>
                    </a:lnTo>
                    <a:lnTo>
                      <a:pt x="11" y="51"/>
                    </a:lnTo>
                    <a:lnTo>
                      <a:pt x="7" y="64"/>
                    </a:lnTo>
                    <a:lnTo>
                      <a:pt x="2" y="76"/>
                    </a:lnTo>
                    <a:lnTo>
                      <a:pt x="1" y="88"/>
                    </a:lnTo>
                    <a:lnTo>
                      <a:pt x="0" y="100"/>
                    </a:lnTo>
                    <a:lnTo>
                      <a:pt x="2" y="109"/>
                    </a:lnTo>
                    <a:lnTo>
                      <a:pt x="5" y="116"/>
                    </a:lnTo>
                    <a:lnTo>
                      <a:pt x="7" y="118"/>
                    </a:lnTo>
                    <a:lnTo>
                      <a:pt x="9" y="120"/>
                    </a:lnTo>
                    <a:lnTo>
                      <a:pt x="11" y="121"/>
                    </a:lnTo>
                    <a:lnTo>
                      <a:pt x="13" y="122"/>
                    </a:lnTo>
                    <a:lnTo>
                      <a:pt x="16" y="122"/>
                    </a:lnTo>
                    <a:lnTo>
                      <a:pt x="19" y="121"/>
                    </a:lnTo>
                    <a:lnTo>
                      <a:pt x="24" y="117"/>
                    </a:lnTo>
                    <a:lnTo>
                      <a:pt x="29" y="112"/>
                    </a:lnTo>
                    <a:lnTo>
                      <a:pt x="34" y="106"/>
                    </a:lnTo>
                    <a:lnTo>
                      <a:pt x="38" y="99"/>
                    </a:lnTo>
                    <a:lnTo>
                      <a:pt x="45" y="82"/>
                    </a:lnTo>
                    <a:lnTo>
                      <a:pt x="52" y="67"/>
                    </a:lnTo>
                    <a:lnTo>
                      <a:pt x="66" y="37"/>
                    </a:lnTo>
                    <a:lnTo>
                      <a:pt x="72" y="23"/>
                    </a:lnTo>
                    <a:lnTo>
                      <a:pt x="77" y="13"/>
                    </a:lnTo>
                    <a:lnTo>
                      <a:pt x="79" y="10"/>
                    </a:lnTo>
                    <a:lnTo>
                      <a:pt x="79" y="6"/>
                    </a:lnTo>
                    <a:lnTo>
                      <a:pt x="78" y="3"/>
                    </a:lnTo>
                    <a:lnTo>
                      <a:pt x="75" y="1"/>
                    </a:lnTo>
                    <a:lnTo>
                      <a:pt x="70" y="0"/>
                    </a:lnTo>
                    <a:lnTo>
                      <a:pt x="63" y="1"/>
                    </a:lnTo>
                    <a:lnTo>
                      <a:pt x="53" y="4"/>
                    </a:lnTo>
                    <a:lnTo>
                      <a:pt x="41" y="10"/>
                    </a:lnTo>
                    <a:close/>
                  </a:path>
                </a:pathLst>
              </a:custGeom>
              <a:solidFill>
                <a:srgbClr val="D9D0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6" name="Freeform 363">
                <a:extLst>
                  <a:ext uri="{FF2B5EF4-FFF2-40B4-BE49-F238E27FC236}">
                    <a16:creationId xmlns:a16="http://schemas.microsoft.com/office/drawing/2014/main" id="{19F19580-E7FB-42BB-B36B-22F94A6B0F6F}"/>
                  </a:ext>
                </a:extLst>
              </p:cNvPr>
              <p:cNvSpPr>
                <a:spLocks/>
              </p:cNvSpPr>
              <p:nvPr/>
            </p:nvSpPr>
            <p:spPr bwMode="auto">
              <a:xfrm>
                <a:off x="3748" y="1201"/>
                <a:ext cx="87" cy="99"/>
              </a:xfrm>
              <a:custGeom>
                <a:avLst/>
                <a:gdLst>
                  <a:gd name="T0" fmla="*/ 4 w 87"/>
                  <a:gd name="T1" fmla="*/ 55 h 99"/>
                  <a:gd name="T2" fmla="*/ 4 w 87"/>
                  <a:gd name="T3" fmla="*/ 55 h 99"/>
                  <a:gd name="T4" fmla="*/ 5 w 87"/>
                  <a:gd name="T5" fmla="*/ 48 h 99"/>
                  <a:gd name="T6" fmla="*/ 7 w 87"/>
                  <a:gd name="T7" fmla="*/ 40 h 99"/>
                  <a:gd name="T8" fmla="*/ 9 w 87"/>
                  <a:gd name="T9" fmla="*/ 31 h 99"/>
                  <a:gd name="T10" fmla="*/ 14 w 87"/>
                  <a:gd name="T11" fmla="*/ 22 h 99"/>
                  <a:gd name="T12" fmla="*/ 17 w 87"/>
                  <a:gd name="T13" fmla="*/ 17 h 99"/>
                  <a:gd name="T14" fmla="*/ 20 w 87"/>
                  <a:gd name="T15" fmla="*/ 13 h 99"/>
                  <a:gd name="T16" fmla="*/ 24 w 87"/>
                  <a:gd name="T17" fmla="*/ 10 h 99"/>
                  <a:gd name="T18" fmla="*/ 29 w 87"/>
                  <a:gd name="T19" fmla="*/ 7 h 99"/>
                  <a:gd name="T20" fmla="*/ 34 w 87"/>
                  <a:gd name="T21" fmla="*/ 4 h 99"/>
                  <a:gd name="T22" fmla="*/ 41 w 87"/>
                  <a:gd name="T23" fmla="*/ 2 h 99"/>
                  <a:gd name="T24" fmla="*/ 41 w 87"/>
                  <a:gd name="T25" fmla="*/ 2 h 99"/>
                  <a:gd name="T26" fmla="*/ 54 w 87"/>
                  <a:gd name="T27" fmla="*/ 0 h 99"/>
                  <a:gd name="T28" fmla="*/ 63 w 87"/>
                  <a:gd name="T29" fmla="*/ 0 h 99"/>
                  <a:gd name="T30" fmla="*/ 68 w 87"/>
                  <a:gd name="T31" fmla="*/ 1 h 99"/>
                  <a:gd name="T32" fmla="*/ 71 w 87"/>
                  <a:gd name="T33" fmla="*/ 2 h 99"/>
                  <a:gd name="T34" fmla="*/ 74 w 87"/>
                  <a:gd name="T35" fmla="*/ 4 h 99"/>
                  <a:gd name="T36" fmla="*/ 77 w 87"/>
                  <a:gd name="T37" fmla="*/ 6 h 99"/>
                  <a:gd name="T38" fmla="*/ 79 w 87"/>
                  <a:gd name="T39" fmla="*/ 9 h 99"/>
                  <a:gd name="T40" fmla="*/ 81 w 87"/>
                  <a:gd name="T41" fmla="*/ 12 h 99"/>
                  <a:gd name="T42" fmla="*/ 84 w 87"/>
                  <a:gd name="T43" fmla="*/ 21 h 99"/>
                  <a:gd name="T44" fmla="*/ 86 w 87"/>
                  <a:gd name="T45" fmla="*/ 33 h 99"/>
                  <a:gd name="T46" fmla="*/ 87 w 87"/>
                  <a:gd name="T47" fmla="*/ 49 h 99"/>
                  <a:gd name="T48" fmla="*/ 87 w 87"/>
                  <a:gd name="T49" fmla="*/ 49 h 99"/>
                  <a:gd name="T50" fmla="*/ 87 w 87"/>
                  <a:gd name="T51" fmla="*/ 63 h 99"/>
                  <a:gd name="T52" fmla="*/ 86 w 87"/>
                  <a:gd name="T53" fmla="*/ 72 h 99"/>
                  <a:gd name="T54" fmla="*/ 84 w 87"/>
                  <a:gd name="T55" fmla="*/ 78 h 99"/>
                  <a:gd name="T56" fmla="*/ 82 w 87"/>
                  <a:gd name="T57" fmla="*/ 80 h 99"/>
                  <a:gd name="T58" fmla="*/ 78 w 87"/>
                  <a:gd name="T59" fmla="*/ 81 h 99"/>
                  <a:gd name="T60" fmla="*/ 74 w 87"/>
                  <a:gd name="T61" fmla="*/ 81 h 99"/>
                  <a:gd name="T62" fmla="*/ 70 w 87"/>
                  <a:gd name="T63" fmla="*/ 80 h 99"/>
                  <a:gd name="T64" fmla="*/ 65 w 87"/>
                  <a:gd name="T65" fmla="*/ 81 h 99"/>
                  <a:gd name="T66" fmla="*/ 65 w 87"/>
                  <a:gd name="T67" fmla="*/ 81 h 99"/>
                  <a:gd name="T68" fmla="*/ 59 w 87"/>
                  <a:gd name="T69" fmla="*/ 84 h 99"/>
                  <a:gd name="T70" fmla="*/ 53 w 87"/>
                  <a:gd name="T71" fmla="*/ 88 h 99"/>
                  <a:gd name="T72" fmla="*/ 45 w 87"/>
                  <a:gd name="T73" fmla="*/ 92 h 99"/>
                  <a:gd name="T74" fmla="*/ 38 w 87"/>
                  <a:gd name="T75" fmla="*/ 96 h 99"/>
                  <a:gd name="T76" fmla="*/ 31 w 87"/>
                  <a:gd name="T77" fmla="*/ 98 h 99"/>
                  <a:gd name="T78" fmla="*/ 27 w 87"/>
                  <a:gd name="T79" fmla="*/ 99 h 99"/>
                  <a:gd name="T80" fmla="*/ 23 w 87"/>
                  <a:gd name="T81" fmla="*/ 98 h 99"/>
                  <a:gd name="T82" fmla="*/ 19 w 87"/>
                  <a:gd name="T83" fmla="*/ 97 h 99"/>
                  <a:gd name="T84" fmla="*/ 15 w 87"/>
                  <a:gd name="T85" fmla="*/ 94 h 99"/>
                  <a:gd name="T86" fmla="*/ 11 w 87"/>
                  <a:gd name="T87" fmla="*/ 91 h 99"/>
                  <a:gd name="T88" fmla="*/ 7 w 87"/>
                  <a:gd name="T89" fmla="*/ 86 h 99"/>
                  <a:gd name="T90" fmla="*/ 7 w 87"/>
                  <a:gd name="T91" fmla="*/ 86 h 99"/>
                  <a:gd name="T92" fmla="*/ 4 w 87"/>
                  <a:gd name="T93" fmla="*/ 82 h 99"/>
                  <a:gd name="T94" fmla="*/ 2 w 87"/>
                  <a:gd name="T95" fmla="*/ 77 h 99"/>
                  <a:gd name="T96" fmla="*/ 1 w 87"/>
                  <a:gd name="T97" fmla="*/ 73 h 99"/>
                  <a:gd name="T98" fmla="*/ 0 w 87"/>
                  <a:gd name="T99" fmla="*/ 69 h 99"/>
                  <a:gd name="T100" fmla="*/ 0 w 87"/>
                  <a:gd name="T101" fmla="*/ 65 h 99"/>
                  <a:gd name="T102" fmla="*/ 1 w 87"/>
                  <a:gd name="T103" fmla="*/ 62 h 99"/>
                  <a:gd name="T104" fmla="*/ 4 w 87"/>
                  <a:gd name="T105" fmla="*/ 55 h 99"/>
                  <a:gd name="T106" fmla="*/ 4 w 87"/>
                  <a:gd name="T107" fmla="*/ 55 h 9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87" h="99">
                    <a:moveTo>
                      <a:pt x="4" y="55"/>
                    </a:moveTo>
                    <a:lnTo>
                      <a:pt x="4" y="55"/>
                    </a:lnTo>
                    <a:lnTo>
                      <a:pt x="5" y="48"/>
                    </a:lnTo>
                    <a:lnTo>
                      <a:pt x="7" y="40"/>
                    </a:lnTo>
                    <a:lnTo>
                      <a:pt x="9" y="31"/>
                    </a:lnTo>
                    <a:lnTo>
                      <a:pt x="14" y="22"/>
                    </a:lnTo>
                    <a:lnTo>
                      <a:pt x="17" y="17"/>
                    </a:lnTo>
                    <a:lnTo>
                      <a:pt x="20" y="13"/>
                    </a:lnTo>
                    <a:lnTo>
                      <a:pt x="24" y="10"/>
                    </a:lnTo>
                    <a:lnTo>
                      <a:pt x="29" y="7"/>
                    </a:lnTo>
                    <a:lnTo>
                      <a:pt x="34" y="4"/>
                    </a:lnTo>
                    <a:lnTo>
                      <a:pt x="41" y="2"/>
                    </a:lnTo>
                    <a:lnTo>
                      <a:pt x="54" y="0"/>
                    </a:lnTo>
                    <a:lnTo>
                      <a:pt x="63" y="0"/>
                    </a:lnTo>
                    <a:lnTo>
                      <a:pt x="68" y="1"/>
                    </a:lnTo>
                    <a:lnTo>
                      <a:pt x="71" y="2"/>
                    </a:lnTo>
                    <a:lnTo>
                      <a:pt x="74" y="4"/>
                    </a:lnTo>
                    <a:lnTo>
                      <a:pt x="77" y="6"/>
                    </a:lnTo>
                    <a:lnTo>
                      <a:pt x="79" y="9"/>
                    </a:lnTo>
                    <a:lnTo>
                      <a:pt x="81" y="12"/>
                    </a:lnTo>
                    <a:lnTo>
                      <a:pt x="84" y="21"/>
                    </a:lnTo>
                    <a:lnTo>
                      <a:pt x="86" y="33"/>
                    </a:lnTo>
                    <a:lnTo>
                      <a:pt x="87" y="49"/>
                    </a:lnTo>
                    <a:lnTo>
                      <a:pt x="87" y="63"/>
                    </a:lnTo>
                    <a:lnTo>
                      <a:pt x="86" y="72"/>
                    </a:lnTo>
                    <a:lnTo>
                      <a:pt x="84" y="78"/>
                    </a:lnTo>
                    <a:lnTo>
                      <a:pt x="82" y="80"/>
                    </a:lnTo>
                    <a:lnTo>
                      <a:pt x="78" y="81"/>
                    </a:lnTo>
                    <a:lnTo>
                      <a:pt x="74" y="81"/>
                    </a:lnTo>
                    <a:lnTo>
                      <a:pt x="70" y="80"/>
                    </a:lnTo>
                    <a:lnTo>
                      <a:pt x="65" y="81"/>
                    </a:lnTo>
                    <a:lnTo>
                      <a:pt x="59" y="84"/>
                    </a:lnTo>
                    <a:lnTo>
                      <a:pt x="53" y="88"/>
                    </a:lnTo>
                    <a:lnTo>
                      <a:pt x="45" y="92"/>
                    </a:lnTo>
                    <a:lnTo>
                      <a:pt x="38" y="96"/>
                    </a:lnTo>
                    <a:lnTo>
                      <a:pt x="31" y="98"/>
                    </a:lnTo>
                    <a:lnTo>
                      <a:pt x="27" y="99"/>
                    </a:lnTo>
                    <a:lnTo>
                      <a:pt x="23" y="98"/>
                    </a:lnTo>
                    <a:lnTo>
                      <a:pt x="19" y="97"/>
                    </a:lnTo>
                    <a:lnTo>
                      <a:pt x="15" y="94"/>
                    </a:lnTo>
                    <a:lnTo>
                      <a:pt x="11" y="91"/>
                    </a:lnTo>
                    <a:lnTo>
                      <a:pt x="7" y="86"/>
                    </a:lnTo>
                    <a:lnTo>
                      <a:pt x="4" y="82"/>
                    </a:lnTo>
                    <a:lnTo>
                      <a:pt x="2" y="77"/>
                    </a:lnTo>
                    <a:lnTo>
                      <a:pt x="1" y="73"/>
                    </a:lnTo>
                    <a:lnTo>
                      <a:pt x="0" y="69"/>
                    </a:lnTo>
                    <a:lnTo>
                      <a:pt x="0" y="65"/>
                    </a:lnTo>
                    <a:lnTo>
                      <a:pt x="1" y="62"/>
                    </a:lnTo>
                    <a:lnTo>
                      <a:pt x="4"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7" name="Freeform 364">
                <a:extLst>
                  <a:ext uri="{FF2B5EF4-FFF2-40B4-BE49-F238E27FC236}">
                    <a16:creationId xmlns:a16="http://schemas.microsoft.com/office/drawing/2014/main" id="{347C626B-07C0-47D6-8B76-FC2E83124BF1}"/>
                  </a:ext>
                </a:extLst>
              </p:cNvPr>
              <p:cNvSpPr>
                <a:spLocks/>
              </p:cNvSpPr>
              <p:nvPr/>
            </p:nvSpPr>
            <p:spPr bwMode="auto">
              <a:xfrm>
                <a:off x="3749" y="1203"/>
                <a:ext cx="84" cy="94"/>
              </a:xfrm>
              <a:custGeom>
                <a:avLst/>
                <a:gdLst>
                  <a:gd name="T0" fmla="*/ 40 w 84"/>
                  <a:gd name="T1" fmla="*/ 2 h 94"/>
                  <a:gd name="T2" fmla="*/ 40 w 84"/>
                  <a:gd name="T3" fmla="*/ 2 h 94"/>
                  <a:gd name="T4" fmla="*/ 52 w 84"/>
                  <a:gd name="T5" fmla="*/ 0 h 94"/>
                  <a:gd name="T6" fmla="*/ 62 w 84"/>
                  <a:gd name="T7" fmla="*/ 0 h 94"/>
                  <a:gd name="T8" fmla="*/ 69 w 84"/>
                  <a:gd name="T9" fmla="*/ 2 h 94"/>
                  <a:gd name="T10" fmla="*/ 72 w 84"/>
                  <a:gd name="T11" fmla="*/ 3 h 94"/>
                  <a:gd name="T12" fmla="*/ 75 w 84"/>
                  <a:gd name="T13" fmla="*/ 6 h 94"/>
                  <a:gd name="T14" fmla="*/ 77 w 84"/>
                  <a:gd name="T15" fmla="*/ 8 h 94"/>
                  <a:gd name="T16" fmla="*/ 79 w 84"/>
                  <a:gd name="T17" fmla="*/ 12 h 94"/>
                  <a:gd name="T18" fmla="*/ 82 w 84"/>
                  <a:gd name="T19" fmla="*/ 20 h 94"/>
                  <a:gd name="T20" fmla="*/ 84 w 84"/>
                  <a:gd name="T21" fmla="*/ 32 h 94"/>
                  <a:gd name="T22" fmla="*/ 84 w 84"/>
                  <a:gd name="T23" fmla="*/ 47 h 94"/>
                  <a:gd name="T24" fmla="*/ 84 w 84"/>
                  <a:gd name="T25" fmla="*/ 47 h 94"/>
                  <a:gd name="T26" fmla="*/ 84 w 84"/>
                  <a:gd name="T27" fmla="*/ 61 h 94"/>
                  <a:gd name="T28" fmla="*/ 84 w 84"/>
                  <a:gd name="T29" fmla="*/ 70 h 94"/>
                  <a:gd name="T30" fmla="*/ 82 w 84"/>
                  <a:gd name="T31" fmla="*/ 75 h 94"/>
                  <a:gd name="T32" fmla="*/ 79 w 84"/>
                  <a:gd name="T33" fmla="*/ 77 h 94"/>
                  <a:gd name="T34" fmla="*/ 76 w 84"/>
                  <a:gd name="T35" fmla="*/ 78 h 94"/>
                  <a:gd name="T36" fmla="*/ 72 w 84"/>
                  <a:gd name="T37" fmla="*/ 78 h 94"/>
                  <a:gd name="T38" fmla="*/ 67 w 84"/>
                  <a:gd name="T39" fmla="*/ 78 h 94"/>
                  <a:gd name="T40" fmla="*/ 62 w 84"/>
                  <a:gd name="T41" fmla="*/ 78 h 94"/>
                  <a:gd name="T42" fmla="*/ 62 w 84"/>
                  <a:gd name="T43" fmla="*/ 78 h 94"/>
                  <a:gd name="T44" fmla="*/ 57 w 84"/>
                  <a:gd name="T45" fmla="*/ 81 h 94"/>
                  <a:gd name="T46" fmla="*/ 51 w 84"/>
                  <a:gd name="T47" fmla="*/ 85 h 94"/>
                  <a:gd name="T48" fmla="*/ 43 w 84"/>
                  <a:gd name="T49" fmla="*/ 88 h 94"/>
                  <a:gd name="T50" fmla="*/ 36 w 84"/>
                  <a:gd name="T51" fmla="*/ 92 h 94"/>
                  <a:gd name="T52" fmla="*/ 29 w 84"/>
                  <a:gd name="T53" fmla="*/ 94 h 94"/>
                  <a:gd name="T54" fmla="*/ 26 w 84"/>
                  <a:gd name="T55" fmla="*/ 94 h 94"/>
                  <a:gd name="T56" fmla="*/ 22 w 84"/>
                  <a:gd name="T57" fmla="*/ 93 h 94"/>
                  <a:gd name="T58" fmla="*/ 18 w 84"/>
                  <a:gd name="T59" fmla="*/ 92 h 94"/>
                  <a:gd name="T60" fmla="*/ 15 w 84"/>
                  <a:gd name="T61" fmla="*/ 90 h 94"/>
                  <a:gd name="T62" fmla="*/ 11 w 84"/>
                  <a:gd name="T63" fmla="*/ 87 h 94"/>
                  <a:gd name="T64" fmla="*/ 7 w 84"/>
                  <a:gd name="T65" fmla="*/ 83 h 94"/>
                  <a:gd name="T66" fmla="*/ 7 w 84"/>
                  <a:gd name="T67" fmla="*/ 83 h 94"/>
                  <a:gd name="T68" fmla="*/ 4 w 84"/>
                  <a:gd name="T69" fmla="*/ 78 h 94"/>
                  <a:gd name="T70" fmla="*/ 2 w 84"/>
                  <a:gd name="T71" fmla="*/ 74 h 94"/>
                  <a:gd name="T72" fmla="*/ 0 w 84"/>
                  <a:gd name="T73" fmla="*/ 70 h 94"/>
                  <a:gd name="T74" fmla="*/ 0 w 84"/>
                  <a:gd name="T75" fmla="*/ 66 h 94"/>
                  <a:gd name="T76" fmla="*/ 0 w 84"/>
                  <a:gd name="T77" fmla="*/ 62 h 94"/>
                  <a:gd name="T78" fmla="*/ 1 w 84"/>
                  <a:gd name="T79" fmla="*/ 59 h 94"/>
                  <a:gd name="T80" fmla="*/ 4 w 84"/>
                  <a:gd name="T81" fmla="*/ 53 h 94"/>
                  <a:gd name="T82" fmla="*/ 4 w 84"/>
                  <a:gd name="T83" fmla="*/ 53 h 94"/>
                  <a:gd name="T84" fmla="*/ 4 w 84"/>
                  <a:gd name="T85" fmla="*/ 46 h 94"/>
                  <a:gd name="T86" fmla="*/ 6 w 84"/>
                  <a:gd name="T87" fmla="*/ 38 h 94"/>
                  <a:gd name="T88" fmla="*/ 9 w 84"/>
                  <a:gd name="T89" fmla="*/ 29 h 94"/>
                  <a:gd name="T90" fmla="*/ 13 w 84"/>
                  <a:gd name="T91" fmla="*/ 21 h 94"/>
                  <a:gd name="T92" fmla="*/ 16 w 84"/>
                  <a:gd name="T93" fmla="*/ 17 h 94"/>
                  <a:gd name="T94" fmla="*/ 20 w 84"/>
                  <a:gd name="T95" fmla="*/ 13 h 94"/>
                  <a:gd name="T96" fmla="*/ 24 w 84"/>
                  <a:gd name="T97" fmla="*/ 9 h 94"/>
                  <a:gd name="T98" fmla="*/ 28 w 84"/>
                  <a:gd name="T99" fmla="*/ 6 h 94"/>
                  <a:gd name="T100" fmla="*/ 34 w 84"/>
                  <a:gd name="T101" fmla="*/ 4 h 94"/>
                  <a:gd name="T102" fmla="*/ 40 w 84"/>
                  <a:gd name="T103" fmla="*/ 2 h 94"/>
                  <a:gd name="T104" fmla="*/ 40 w 84"/>
                  <a:gd name="T105" fmla="*/ 2 h 9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84" h="94">
                    <a:moveTo>
                      <a:pt x="40" y="2"/>
                    </a:moveTo>
                    <a:lnTo>
                      <a:pt x="40" y="2"/>
                    </a:lnTo>
                    <a:lnTo>
                      <a:pt x="52" y="0"/>
                    </a:lnTo>
                    <a:lnTo>
                      <a:pt x="62" y="0"/>
                    </a:lnTo>
                    <a:lnTo>
                      <a:pt x="69" y="2"/>
                    </a:lnTo>
                    <a:lnTo>
                      <a:pt x="72" y="3"/>
                    </a:lnTo>
                    <a:lnTo>
                      <a:pt x="75" y="6"/>
                    </a:lnTo>
                    <a:lnTo>
                      <a:pt x="77" y="8"/>
                    </a:lnTo>
                    <a:lnTo>
                      <a:pt x="79" y="12"/>
                    </a:lnTo>
                    <a:lnTo>
                      <a:pt x="82" y="20"/>
                    </a:lnTo>
                    <a:lnTo>
                      <a:pt x="84" y="32"/>
                    </a:lnTo>
                    <a:lnTo>
                      <a:pt x="84" y="47"/>
                    </a:lnTo>
                    <a:lnTo>
                      <a:pt x="84" y="61"/>
                    </a:lnTo>
                    <a:lnTo>
                      <a:pt x="84" y="70"/>
                    </a:lnTo>
                    <a:lnTo>
                      <a:pt x="82" y="75"/>
                    </a:lnTo>
                    <a:lnTo>
                      <a:pt x="79" y="77"/>
                    </a:lnTo>
                    <a:lnTo>
                      <a:pt x="76" y="78"/>
                    </a:lnTo>
                    <a:lnTo>
                      <a:pt x="72" y="78"/>
                    </a:lnTo>
                    <a:lnTo>
                      <a:pt x="67" y="78"/>
                    </a:lnTo>
                    <a:lnTo>
                      <a:pt x="62" y="78"/>
                    </a:lnTo>
                    <a:lnTo>
                      <a:pt x="57" y="81"/>
                    </a:lnTo>
                    <a:lnTo>
                      <a:pt x="51" y="85"/>
                    </a:lnTo>
                    <a:lnTo>
                      <a:pt x="43" y="88"/>
                    </a:lnTo>
                    <a:lnTo>
                      <a:pt x="36" y="92"/>
                    </a:lnTo>
                    <a:lnTo>
                      <a:pt x="29" y="94"/>
                    </a:lnTo>
                    <a:lnTo>
                      <a:pt x="26" y="94"/>
                    </a:lnTo>
                    <a:lnTo>
                      <a:pt x="22" y="93"/>
                    </a:lnTo>
                    <a:lnTo>
                      <a:pt x="18" y="92"/>
                    </a:lnTo>
                    <a:lnTo>
                      <a:pt x="15" y="90"/>
                    </a:lnTo>
                    <a:lnTo>
                      <a:pt x="11" y="87"/>
                    </a:lnTo>
                    <a:lnTo>
                      <a:pt x="7" y="83"/>
                    </a:lnTo>
                    <a:lnTo>
                      <a:pt x="4" y="78"/>
                    </a:lnTo>
                    <a:lnTo>
                      <a:pt x="2" y="74"/>
                    </a:lnTo>
                    <a:lnTo>
                      <a:pt x="0" y="70"/>
                    </a:lnTo>
                    <a:lnTo>
                      <a:pt x="0" y="66"/>
                    </a:lnTo>
                    <a:lnTo>
                      <a:pt x="0" y="62"/>
                    </a:lnTo>
                    <a:lnTo>
                      <a:pt x="1" y="59"/>
                    </a:lnTo>
                    <a:lnTo>
                      <a:pt x="4" y="53"/>
                    </a:lnTo>
                    <a:lnTo>
                      <a:pt x="4" y="46"/>
                    </a:lnTo>
                    <a:lnTo>
                      <a:pt x="6" y="38"/>
                    </a:lnTo>
                    <a:lnTo>
                      <a:pt x="9" y="29"/>
                    </a:lnTo>
                    <a:lnTo>
                      <a:pt x="13" y="21"/>
                    </a:lnTo>
                    <a:lnTo>
                      <a:pt x="16" y="17"/>
                    </a:lnTo>
                    <a:lnTo>
                      <a:pt x="20" y="13"/>
                    </a:lnTo>
                    <a:lnTo>
                      <a:pt x="24" y="9"/>
                    </a:lnTo>
                    <a:lnTo>
                      <a:pt x="28" y="6"/>
                    </a:lnTo>
                    <a:lnTo>
                      <a:pt x="34" y="4"/>
                    </a:lnTo>
                    <a:lnTo>
                      <a:pt x="40" y="2"/>
                    </a:lnTo>
                    <a:close/>
                  </a:path>
                </a:pathLst>
              </a:custGeom>
              <a:solidFill>
                <a:srgbClr val="FFFBF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8" name="Freeform 365">
                <a:extLst>
                  <a:ext uri="{FF2B5EF4-FFF2-40B4-BE49-F238E27FC236}">
                    <a16:creationId xmlns:a16="http://schemas.microsoft.com/office/drawing/2014/main" id="{B2955C5F-EC00-43A1-938C-F03D86D6CFC5}"/>
                  </a:ext>
                </a:extLst>
              </p:cNvPr>
              <p:cNvSpPr>
                <a:spLocks/>
              </p:cNvSpPr>
              <p:nvPr/>
            </p:nvSpPr>
            <p:spPr bwMode="auto">
              <a:xfrm>
                <a:off x="3749" y="1205"/>
                <a:ext cx="83" cy="89"/>
              </a:xfrm>
              <a:custGeom>
                <a:avLst/>
                <a:gdLst>
                  <a:gd name="T0" fmla="*/ 40 w 83"/>
                  <a:gd name="T1" fmla="*/ 2 h 89"/>
                  <a:gd name="T2" fmla="*/ 40 w 83"/>
                  <a:gd name="T3" fmla="*/ 2 h 89"/>
                  <a:gd name="T4" fmla="*/ 52 w 83"/>
                  <a:gd name="T5" fmla="*/ 0 h 89"/>
                  <a:gd name="T6" fmla="*/ 61 w 83"/>
                  <a:gd name="T7" fmla="*/ 0 h 89"/>
                  <a:gd name="T8" fmla="*/ 68 w 83"/>
                  <a:gd name="T9" fmla="*/ 2 h 89"/>
                  <a:gd name="T10" fmla="*/ 71 w 83"/>
                  <a:gd name="T11" fmla="*/ 3 h 89"/>
                  <a:gd name="T12" fmla="*/ 74 w 83"/>
                  <a:gd name="T13" fmla="*/ 5 h 89"/>
                  <a:gd name="T14" fmla="*/ 76 w 83"/>
                  <a:gd name="T15" fmla="*/ 8 h 89"/>
                  <a:gd name="T16" fmla="*/ 78 w 83"/>
                  <a:gd name="T17" fmla="*/ 11 h 89"/>
                  <a:gd name="T18" fmla="*/ 80 w 83"/>
                  <a:gd name="T19" fmla="*/ 19 h 89"/>
                  <a:gd name="T20" fmla="*/ 82 w 83"/>
                  <a:gd name="T21" fmla="*/ 30 h 89"/>
                  <a:gd name="T22" fmla="*/ 83 w 83"/>
                  <a:gd name="T23" fmla="*/ 45 h 89"/>
                  <a:gd name="T24" fmla="*/ 83 w 83"/>
                  <a:gd name="T25" fmla="*/ 45 h 89"/>
                  <a:gd name="T26" fmla="*/ 83 w 83"/>
                  <a:gd name="T27" fmla="*/ 58 h 89"/>
                  <a:gd name="T28" fmla="*/ 82 w 83"/>
                  <a:gd name="T29" fmla="*/ 67 h 89"/>
                  <a:gd name="T30" fmla="*/ 80 w 83"/>
                  <a:gd name="T31" fmla="*/ 72 h 89"/>
                  <a:gd name="T32" fmla="*/ 78 w 83"/>
                  <a:gd name="T33" fmla="*/ 74 h 89"/>
                  <a:gd name="T34" fmla="*/ 74 w 83"/>
                  <a:gd name="T35" fmla="*/ 75 h 89"/>
                  <a:gd name="T36" fmla="*/ 71 w 83"/>
                  <a:gd name="T37" fmla="*/ 75 h 89"/>
                  <a:gd name="T38" fmla="*/ 66 w 83"/>
                  <a:gd name="T39" fmla="*/ 75 h 89"/>
                  <a:gd name="T40" fmla="*/ 61 w 83"/>
                  <a:gd name="T41" fmla="*/ 76 h 89"/>
                  <a:gd name="T42" fmla="*/ 61 w 83"/>
                  <a:gd name="T43" fmla="*/ 76 h 89"/>
                  <a:gd name="T44" fmla="*/ 56 w 83"/>
                  <a:gd name="T45" fmla="*/ 78 h 89"/>
                  <a:gd name="T46" fmla="*/ 50 w 83"/>
                  <a:gd name="T47" fmla="*/ 81 h 89"/>
                  <a:gd name="T48" fmla="*/ 42 w 83"/>
                  <a:gd name="T49" fmla="*/ 85 h 89"/>
                  <a:gd name="T50" fmla="*/ 36 w 83"/>
                  <a:gd name="T51" fmla="*/ 88 h 89"/>
                  <a:gd name="T52" fmla="*/ 29 w 83"/>
                  <a:gd name="T53" fmla="*/ 89 h 89"/>
                  <a:gd name="T54" fmla="*/ 25 w 83"/>
                  <a:gd name="T55" fmla="*/ 89 h 89"/>
                  <a:gd name="T56" fmla="*/ 22 w 83"/>
                  <a:gd name="T57" fmla="*/ 89 h 89"/>
                  <a:gd name="T58" fmla="*/ 18 w 83"/>
                  <a:gd name="T59" fmla="*/ 88 h 89"/>
                  <a:gd name="T60" fmla="*/ 15 w 83"/>
                  <a:gd name="T61" fmla="*/ 86 h 89"/>
                  <a:gd name="T62" fmla="*/ 11 w 83"/>
                  <a:gd name="T63" fmla="*/ 83 h 89"/>
                  <a:gd name="T64" fmla="*/ 8 w 83"/>
                  <a:gd name="T65" fmla="*/ 79 h 89"/>
                  <a:gd name="T66" fmla="*/ 8 w 83"/>
                  <a:gd name="T67" fmla="*/ 79 h 89"/>
                  <a:gd name="T68" fmla="*/ 5 w 83"/>
                  <a:gd name="T69" fmla="*/ 75 h 89"/>
                  <a:gd name="T70" fmla="*/ 2 w 83"/>
                  <a:gd name="T71" fmla="*/ 70 h 89"/>
                  <a:gd name="T72" fmla="*/ 1 w 83"/>
                  <a:gd name="T73" fmla="*/ 66 h 89"/>
                  <a:gd name="T74" fmla="*/ 0 w 83"/>
                  <a:gd name="T75" fmla="*/ 63 h 89"/>
                  <a:gd name="T76" fmla="*/ 0 w 83"/>
                  <a:gd name="T77" fmla="*/ 59 h 89"/>
                  <a:gd name="T78" fmla="*/ 1 w 83"/>
                  <a:gd name="T79" fmla="*/ 56 h 89"/>
                  <a:gd name="T80" fmla="*/ 4 w 83"/>
                  <a:gd name="T81" fmla="*/ 50 h 89"/>
                  <a:gd name="T82" fmla="*/ 4 w 83"/>
                  <a:gd name="T83" fmla="*/ 50 h 89"/>
                  <a:gd name="T84" fmla="*/ 5 w 83"/>
                  <a:gd name="T85" fmla="*/ 44 h 89"/>
                  <a:gd name="T86" fmla="*/ 6 w 83"/>
                  <a:gd name="T87" fmla="*/ 36 h 89"/>
                  <a:gd name="T88" fmla="*/ 9 w 83"/>
                  <a:gd name="T89" fmla="*/ 28 h 89"/>
                  <a:gd name="T90" fmla="*/ 14 w 83"/>
                  <a:gd name="T91" fmla="*/ 20 h 89"/>
                  <a:gd name="T92" fmla="*/ 20 w 83"/>
                  <a:gd name="T93" fmla="*/ 12 h 89"/>
                  <a:gd name="T94" fmla="*/ 24 w 83"/>
                  <a:gd name="T95" fmla="*/ 9 h 89"/>
                  <a:gd name="T96" fmla="*/ 29 w 83"/>
                  <a:gd name="T97" fmla="*/ 6 h 89"/>
                  <a:gd name="T98" fmla="*/ 34 w 83"/>
                  <a:gd name="T99" fmla="*/ 3 h 89"/>
                  <a:gd name="T100" fmla="*/ 40 w 83"/>
                  <a:gd name="T101" fmla="*/ 2 h 89"/>
                  <a:gd name="T102" fmla="*/ 40 w 83"/>
                  <a:gd name="T103" fmla="*/ 2 h 8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83" h="89">
                    <a:moveTo>
                      <a:pt x="40" y="2"/>
                    </a:moveTo>
                    <a:lnTo>
                      <a:pt x="40" y="2"/>
                    </a:lnTo>
                    <a:lnTo>
                      <a:pt x="52" y="0"/>
                    </a:lnTo>
                    <a:lnTo>
                      <a:pt x="61" y="0"/>
                    </a:lnTo>
                    <a:lnTo>
                      <a:pt x="68" y="2"/>
                    </a:lnTo>
                    <a:lnTo>
                      <a:pt x="71" y="3"/>
                    </a:lnTo>
                    <a:lnTo>
                      <a:pt x="74" y="5"/>
                    </a:lnTo>
                    <a:lnTo>
                      <a:pt x="76" y="8"/>
                    </a:lnTo>
                    <a:lnTo>
                      <a:pt x="78" y="11"/>
                    </a:lnTo>
                    <a:lnTo>
                      <a:pt x="80" y="19"/>
                    </a:lnTo>
                    <a:lnTo>
                      <a:pt x="82" y="30"/>
                    </a:lnTo>
                    <a:lnTo>
                      <a:pt x="83" y="45"/>
                    </a:lnTo>
                    <a:lnTo>
                      <a:pt x="83" y="58"/>
                    </a:lnTo>
                    <a:lnTo>
                      <a:pt x="82" y="67"/>
                    </a:lnTo>
                    <a:lnTo>
                      <a:pt x="80" y="72"/>
                    </a:lnTo>
                    <a:lnTo>
                      <a:pt x="78" y="74"/>
                    </a:lnTo>
                    <a:lnTo>
                      <a:pt x="74" y="75"/>
                    </a:lnTo>
                    <a:lnTo>
                      <a:pt x="71" y="75"/>
                    </a:lnTo>
                    <a:lnTo>
                      <a:pt x="66" y="75"/>
                    </a:lnTo>
                    <a:lnTo>
                      <a:pt x="61" y="76"/>
                    </a:lnTo>
                    <a:lnTo>
                      <a:pt x="56" y="78"/>
                    </a:lnTo>
                    <a:lnTo>
                      <a:pt x="50" y="81"/>
                    </a:lnTo>
                    <a:lnTo>
                      <a:pt x="42" y="85"/>
                    </a:lnTo>
                    <a:lnTo>
                      <a:pt x="36" y="88"/>
                    </a:lnTo>
                    <a:lnTo>
                      <a:pt x="29" y="89"/>
                    </a:lnTo>
                    <a:lnTo>
                      <a:pt x="25" y="89"/>
                    </a:lnTo>
                    <a:lnTo>
                      <a:pt x="22" y="89"/>
                    </a:lnTo>
                    <a:lnTo>
                      <a:pt x="18" y="88"/>
                    </a:lnTo>
                    <a:lnTo>
                      <a:pt x="15" y="86"/>
                    </a:lnTo>
                    <a:lnTo>
                      <a:pt x="11" y="83"/>
                    </a:lnTo>
                    <a:lnTo>
                      <a:pt x="8" y="79"/>
                    </a:lnTo>
                    <a:lnTo>
                      <a:pt x="5" y="75"/>
                    </a:lnTo>
                    <a:lnTo>
                      <a:pt x="2" y="70"/>
                    </a:lnTo>
                    <a:lnTo>
                      <a:pt x="1" y="66"/>
                    </a:lnTo>
                    <a:lnTo>
                      <a:pt x="0" y="63"/>
                    </a:lnTo>
                    <a:lnTo>
                      <a:pt x="0" y="59"/>
                    </a:lnTo>
                    <a:lnTo>
                      <a:pt x="1" y="56"/>
                    </a:lnTo>
                    <a:lnTo>
                      <a:pt x="4" y="50"/>
                    </a:lnTo>
                    <a:lnTo>
                      <a:pt x="5" y="44"/>
                    </a:lnTo>
                    <a:lnTo>
                      <a:pt x="6" y="36"/>
                    </a:lnTo>
                    <a:lnTo>
                      <a:pt x="9" y="28"/>
                    </a:lnTo>
                    <a:lnTo>
                      <a:pt x="14" y="20"/>
                    </a:lnTo>
                    <a:lnTo>
                      <a:pt x="20" y="12"/>
                    </a:lnTo>
                    <a:lnTo>
                      <a:pt x="24" y="9"/>
                    </a:lnTo>
                    <a:lnTo>
                      <a:pt x="29" y="6"/>
                    </a:lnTo>
                    <a:lnTo>
                      <a:pt x="34" y="3"/>
                    </a:lnTo>
                    <a:lnTo>
                      <a:pt x="40" y="2"/>
                    </a:lnTo>
                    <a:close/>
                  </a:path>
                </a:pathLst>
              </a:custGeom>
              <a:solidFill>
                <a:srgbClr val="FFF6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19" name="Freeform 366">
                <a:extLst>
                  <a:ext uri="{FF2B5EF4-FFF2-40B4-BE49-F238E27FC236}">
                    <a16:creationId xmlns:a16="http://schemas.microsoft.com/office/drawing/2014/main" id="{CA6C8CBB-6FF8-467F-907A-D16EABCC9F76}"/>
                  </a:ext>
                </a:extLst>
              </p:cNvPr>
              <p:cNvSpPr>
                <a:spLocks/>
              </p:cNvSpPr>
              <p:nvPr/>
            </p:nvSpPr>
            <p:spPr bwMode="auto">
              <a:xfrm>
                <a:off x="3750" y="1207"/>
                <a:ext cx="80" cy="85"/>
              </a:xfrm>
              <a:custGeom>
                <a:avLst/>
                <a:gdLst>
                  <a:gd name="T0" fmla="*/ 38 w 80"/>
                  <a:gd name="T1" fmla="*/ 2 h 85"/>
                  <a:gd name="T2" fmla="*/ 38 w 80"/>
                  <a:gd name="T3" fmla="*/ 2 h 85"/>
                  <a:gd name="T4" fmla="*/ 50 w 80"/>
                  <a:gd name="T5" fmla="*/ 0 h 85"/>
                  <a:gd name="T6" fmla="*/ 59 w 80"/>
                  <a:gd name="T7" fmla="*/ 0 h 85"/>
                  <a:gd name="T8" fmla="*/ 66 w 80"/>
                  <a:gd name="T9" fmla="*/ 1 h 85"/>
                  <a:gd name="T10" fmla="*/ 69 w 80"/>
                  <a:gd name="T11" fmla="*/ 3 h 85"/>
                  <a:gd name="T12" fmla="*/ 71 w 80"/>
                  <a:gd name="T13" fmla="*/ 5 h 85"/>
                  <a:gd name="T14" fmla="*/ 75 w 80"/>
                  <a:gd name="T15" fmla="*/ 10 h 85"/>
                  <a:gd name="T16" fmla="*/ 78 w 80"/>
                  <a:gd name="T17" fmla="*/ 18 h 85"/>
                  <a:gd name="T18" fmla="*/ 79 w 80"/>
                  <a:gd name="T19" fmla="*/ 29 h 85"/>
                  <a:gd name="T20" fmla="*/ 80 w 80"/>
                  <a:gd name="T21" fmla="*/ 43 h 85"/>
                  <a:gd name="T22" fmla="*/ 80 w 80"/>
                  <a:gd name="T23" fmla="*/ 43 h 85"/>
                  <a:gd name="T24" fmla="*/ 80 w 80"/>
                  <a:gd name="T25" fmla="*/ 55 h 85"/>
                  <a:gd name="T26" fmla="*/ 79 w 80"/>
                  <a:gd name="T27" fmla="*/ 64 h 85"/>
                  <a:gd name="T28" fmla="*/ 78 w 80"/>
                  <a:gd name="T29" fmla="*/ 69 h 85"/>
                  <a:gd name="T30" fmla="*/ 75 w 80"/>
                  <a:gd name="T31" fmla="*/ 71 h 85"/>
                  <a:gd name="T32" fmla="*/ 72 w 80"/>
                  <a:gd name="T33" fmla="*/ 72 h 85"/>
                  <a:gd name="T34" fmla="*/ 68 w 80"/>
                  <a:gd name="T35" fmla="*/ 72 h 85"/>
                  <a:gd name="T36" fmla="*/ 64 w 80"/>
                  <a:gd name="T37" fmla="*/ 72 h 85"/>
                  <a:gd name="T38" fmla="*/ 59 w 80"/>
                  <a:gd name="T39" fmla="*/ 73 h 85"/>
                  <a:gd name="T40" fmla="*/ 59 w 80"/>
                  <a:gd name="T41" fmla="*/ 73 h 85"/>
                  <a:gd name="T42" fmla="*/ 54 w 80"/>
                  <a:gd name="T43" fmla="*/ 75 h 85"/>
                  <a:gd name="T44" fmla="*/ 48 w 80"/>
                  <a:gd name="T45" fmla="*/ 78 h 85"/>
                  <a:gd name="T46" fmla="*/ 41 w 80"/>
                  <a:gd name="T47" fmla="*/ 81 h 85"/>
                  <a:gd name="T48" fmla="*/ 34 w 80"/>
                  <a:gd name="T49" fmla="*/ 83 h 85"/>
                  <a:gd name="T50" fmla="*/ 27 w 80"/>
                  <a:gd name="T51" fmla="*/ 85 h 85"/>
                  <a:gd name="T52" fmla="*/ 21 w 80"/>
                  <a:gd name="T53" fmla="*/ 84 h 85"/>
                  <a:gd name="T54" fmla="*/ 17 w 80"/>
                  <a:gd name="T55" fmla="*/ 83 h 85"/>
                  <a:gd name="T56" fmla="*/ 14 w 80"/>
                  <a:gd name="T57" fmla="*/ 81 h 85"/>
                  <a:gd name="T58" fmla="*/ 11 w 80"/>
                  <a:gd name="T59" fmla="*/ 79 h 85"/>
                  <a:gd name="T60" fmla="*/ 8 w 80"/>
                  <a:gd name="T61" fmla="*/ 75 h 85"/>
                  <a:gd name="T62" fmla="*/ 8 w 80"/>
                  <a:gd name="T63" fmla="*/ 75 h 85"/>
                  <a:gd name="T64" fmla="*/ 2 w 80"/>
                  <a:gd name="T65" fmla="*/ 67 h 85"/>
                  <a:gd name="T66" fmla="*/ 1 w 80"/>
                  <a:gd name="T67" fmla="*/ 63 h 85"/>
                  <a:gd name="T68" fmla="*/ 0 w 80"/>
                  <a:gd name="T69" fmla="*/ 60 h 85"/>
                  <a:gd name="T70" fmla="*/ 0 w 80"/>
                  <a:gd name="T71" fmla="*/ 56 h 85"/>
                  <a:gd name="T72" fmla="*/ 0 w 80"/>
                  <a:gd name="T73" fmla="*/ 53 h 85"/>
                  <a:gd name="T74" fmla="*/ 3 w 80"/>
                  <a:gd name="T75" fmla="*/ 47 h 85"/>
                  <a:gd name="T76" fmla="*/ 3 w 80"/>
                  <a:gd name="T77" fmla="*/ 47 h 85"/>
                  <a:gd name="T78" fmla="*/ 4 w 80"/>
                  <a:gd name="T79" fmla="*/ 41 h 85"/>
                  <a:gd name="T80" fmla="*/ 6 w 80"/>
                  <a:gd name="T81" fmla="*/ 34 h 85"/>
                  <a:gd name="T82" fmla="*/ 9 w 80"/>
                  <a:gd name="T83" fmla="*/ 26 h 85"/>
                  <a:gd name="T84" fmla="*/ 13 w 80"/>
                  <a:gd name="T85" fmla="*/ 19 h 85"/>
                  <a:gd name="T86" fmla="*/ 20 w 80"/>
                  <a:gd name="T87" fmla="*/ 11 h 85"/>
                  <a:gd name="T88" fmla="*/ 23 w 80"/>
                  <a:gd name="T89" fmla="*/ 8 h 85"/>
                  <a:gd name="T90" fmla="*/ 28 w 80"/>
                  <a:gd name="T91" fmla="*/ 5 h 85"/>
                  <a:gd name="T92" fmla="*/ 33 w 80"/>
                  <a:gd name="T93" fmla="*/ 3 h 85"/>
                  <a:gd name="T94" fmla="*/ 38 w 80"/>
                  <a:gd name="T95" fmla="*/ 2 h 85"/>
                  <a:gd name="T96" fmla="*/ 38 w 80"/>
                  <a:gd name="T97" fmla="*/ 2 h 8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0" h="85">
                    <a:moveTo>
                      <a:pt x="38" y="2"/>
                    </a:moveTo>
                    <a:lnTo>
                      <a:pt x="38" y="2"/>
                    </a:lnTo>
                    <a:lnTo>
                      <a:pt x="50" y="0"/>
                    </a:lnTo>
                    <a:lnTo>
                      <a:pt x="59" y="0"/>
                    </a:lnTo>
                    <a:lnTo>
                      <a:pt x="66" y="1"/>
                    </a:lnTo>
                    <a:lnTo>
                      <a:pt x="69" y="3"/>
                    </a:lnTo>
                    <a:lnTo>
                      <a:pt x="71" y="5"/>
                    </a:lnTo>
                    <a:lnTo>
                      <a:pt x="75" y="10"/>
                    </a:lnTo>
                    <a:lnTo>
                      <a:pt x="78" y="18"/>
                    </a:lnTo>
                    <a:lnTo>
                      <a:pt x="79" y="29"/>
                    </a:lnTo>
                    <a:lnTo>
                      <a:pt x="80" y="43"/>
                    </a:lnTo>
                    <a:lnTo>
                      <a:pt x="80" y="55"/>
                    </a:lnTo>
                    <a:lnTo>
                      <a:pt x="79" y="64"/>
                    </a:lnTo>
                    <a:lnTo>
                      <a:pt x="78" y="69"/>
                    </a:lnTo>
                    <a:lnTo>
                      <a:pt x="75" y="71"/>
                    </a:lnTo>
                    <a:lnTo>
                      <a:pt x="72" y="72"/>
                    </a:lnTo>
                    <a:lnTo>
                      <a:pt x="68" y="72"/>
                    </a:lnTo>
                    <a:lnTo>
                      <a:pt x="64" y="72"/>
                    </a:lnTo>
                    <a:lnTo>
                      <a:pt x="59" y="73"/>
                    </a:lnTo>
                    <a:lnTo>
                      <a:pt x="54" y="75"/>
                    </a:lnTo>
                    <a:lnTo>
                      <a:pt x="48" y="78"/>
                    </a:lnTo>
                    <a:lnTo>
                      <a:pt x="41" y="81"/>
                    </a:lnTo>
                    <a:lnTo>
                      <a:pt x="34" y="83"/>
                    </a:lnTo>
                    <a:lnTo>
                      <a:pt x="27" y="85"/>
                    </a:lnTo>
                    <a:lnTo>
                      <a:pt x="21" y="84"/>
                    </a:lnTo>
                    <a:lnTo>
                      <a:pt x="17" y="83"/>
                    </a:lnTo>
                    <a:lnTo>
                      <a:pt x="14" y="81"/>
                    </a:lnTo>
                    <a:lnTo>
                      <a:pt x="11" y="79"/>
                    </a:lnTo>
                    <a:lnTo>
                      <a:pt x="8" y="75"/>
                    </a:lnTo>
                    <a:lnTo>
                      <a:pt x="2" y="67"/>
                    </a:lnTo>
                    <a:lnTo>
                      <a:pt x="1" y="63"/>
                    </a:lnTo>
                    <a:lnTo>
                      <a:pt x="0" y="60"/>
                    </a:lnTo>
                    <a:lnTo>
                      <a:pt x="0" y="56"/>
                    </a:lnTo>
                    <a:lnTo>
                      <a:pt x="0" y="53"/>
                    </a:lnTo>
                    <a:lnTo>
                      <a:pt x="3" y="47"/>
                    </a:lnTo>
                    <a:lnTo>
                      <a:pt x="4" y="41"/>
                    </a:lnTo>
                    <a:lnTo>
                      <a:pt x="6" y="34"/>
                    </a:lnTo>
                    <a:lnTo>
                      <a:pt x="9" y="26"/>
                    </a:lnTo>
                    <a:lnTo>
                      <a:pt x="13" y="19"/>
                    </a:lnTo>
                    <a:lnTo>
                      <a:pt x="20" y="11"/>
                    </a:lnTo>
                    <a:lnTo>
                      <a:pt x="23" y="8"/>
                    </a:lnTo>
                    <a:lnTo>
                      <a:pt x="28" y="5"/>
                    </a:lnTo>
                    <a:lnTo>
                      <a:pt x="33" y="3"/>
                    </a:lnTo>
                    <a:lnTo>
                      <a:pt x="38" y="2"/>
                    </a:lnTo>
                    <a:close/>
                  </a:path>
                </a:pathLst>
              </a:custGeom>
              <a:solidFill>
                <a:srgbClr val="FEF2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0" name="Freeform 367">
                <a:extLst>
                  <a:ext uri="{FF2B5EF4-FFF2-40B4-BE49-F238E27FC236}">
                    <a16:creationId xmlns:a16="http://schemas.microsoft.com/office/drawing/2014/main" id="{F54E5E38-842F-4969-9F8A-E2D8BC8D7541}"/>
                  </a:ext>
                </a:extLst>
              </p:cNvPr>
              <p:cNvSpPr>
                <a:spLocks/>
              </p:cNvSpPr>
              <p:nvPr/>
            </p:nvSpPr>
            <p:spPr bwMode="auto">
              <a:xfrm>
                <a:off x="3750" y="1209"/>
                <a:ext cx="79" cy="80"/>
              </a:xfrm>
              <a:custGeom>
                <a:avLst/>
                <a:gdLst>
                  <a:gd name="T0" fmla="*/ 38 w 79"/>
                  <a:gd name="T1" fmla="*/ 1 h 80"/>
                  <a:gd name="T2" fmla="*/ 38 w 79"/>
                  <a:gd name="T3" fmla="*/ 1 h 80"/>
                  <a:gd name="T4" fmla="*/ 50 w 79"/>
                  <a:gd name="T5" fmla="*/ 0 h 80"/>
                  <a:gd name="T6" fmla="*/ 58 w 79"/>
                  <a:gd name="T7" fmla="*/ 0 h 80"/>
                  <a:gd name="T8" fmla="*/ 65 w 79"/>
                  <a:gd name="T9" fmla="*/ 1 h 80"/>
                  <a:gd name="T10" fmla="*/ 68 w 79"/>
                  <a:gd name="T11" fmla="*/ 3 h 80"/>
                  <a:gd name="T12" fmla="*/ 70 w 79"/>
                  <a:gd name="T13" fmla="*/ 5 h 80"/>
                  <a:gd name="T14" fmla="*/ 74 w 79"/>
                  <a:gd name="T15" fmla="*/ 10 h 80"/>
                  <a:gd name="T16" fmla="*/ 76 w 79"/>
                  <a:gd name="T17" fmla="*/ 17 h 80"/>
                  <a:gd name="T18" fmla="*/ 78 w 79"/>
                  <a:gd name="T19" fmla="*/ 27 h 80"/>
                  <a:gd name="T20" fmla="*/ 79 w 79"/>
                  <a:gd name="T21" fmla="*/ 41 h 80"/>
                  <a:gd name="T22" fmla="*/ 79 w 79"/>
                  <a:gd name="T23" fmla="*/ 41 h 80"/>
                  <a:gd name="T24" fmla="*/ 79 w 79"/>
                  <a:gd name="T25" fmla="*/ 53 h 80"/>
                  <a:gd name="T26" fmla="*/ 78 w 79"/>
                  <a:gd name="T27" fmla="*/ 61 h 80"/>
                  <a:gd name="T28" fmla="*/ 76 w 79"/>
                  <a:gd name="T29" fmla="*/ 66 h 80"/>
                  <a:gd name="T30" fmla="*/ 74 w 79"/>
                  <a:gd name="T31" fmla="*/ 68 h 80"/>
                  <a:gd name="T32" fmla="*/ 70 w 79"/>
                  <a:gd name="T33" fmla="*/ 69 h 80"/>
                  <a:gd name="T34" fmla="*/ 67 w 79"/>
                  <a:gd name="T35" fmla="*/ 69 h 80"/>
                  <a:gd name="T36" fmla="*/ 63 w 79"/>
                  <a:gd name="T37" fmla="*/ 69 h 80"/>
                  <a:gd name="T38" fmla="*/ 58 w 79"/>
                  <a:gd name="T39" fmla="*/ 70 h 80"/>
                  <a:gd name="T40" fmla="*/ 58 w 79"/>
                  <a:gd name="T41" fmla="*/ 70 h 80"/>
                  <a:gd name="T42" fmla="*/ 47 w 79"/>
                  <a:gd name="T43" fmla="*/ 74 h 80"/>
                  <a:gd name="T44" fmla="*/ 40 w 79"/>
                  <a:gd name="T45" fmla="*/ 77 h 80"/>
                  <a:gd name="T46" fmla="*/ 33 w 79"/>
                  <a:gd name="T47" fmla="*/ 79 h 80"/>
                  <a:gd name="T48" fmla="*/ 27 w 79"/>
                  <a:gd name="T49" fmla="*/ 80 h 80"/>
                  <a:gd name="T50" fmla="*/ 20 w 79"/>
                  <a:gd name="T51" fmla="*/ 80 h 80"/>
                  <a:gd name="T52" fmla="*/ 17 w 79"/>
                  <a:gd name="T53" fmla="*/ 79 h 80"/>
                  <a:gd name="T54" fmla="*/ 14 w 79"/>
                  <a:gd name="T55" fmla="*/ 77 h 80"/>
                  <a:gd name="T56" fmla="*/ 11 w 79"/>
                  <a:gd name="T57" fmla="*/ 75 h 80"/>
                  <a:gd name="T58" fmla="*/ 8 w 79"/>
                  <a:gd name="T59" fmla="*/ 72 h 80"/>
                  <a:gd name="T60" fmla="*/ 8 w 79"/>
                  <a:gd name="T61" fmla="*/ 72 h 80"/>
                  <a:gd name="T62" fmla="*/ 3 w 79"/>
                  <a:gd name="T63" fmla="*/ 64 h 80"/>
                  <a:gd name="T64" fmla="*/ 1 w 79"/>
                  <a:gd name="T65" fmla="*/ 60 h 80"/>
                  <a:gd name="T66" fmla="*/ 1 w 79"/>
                  <a:gd name="T67" fmla="*/ 57 h 80"/>
                  <a:gd name="T68" fmla="*/ 0 w 79"/>
                  <a:gd name="T69" fmla="*/ 53 h 80"/>
                  <a:gd name="T70" fmla="*/ 1 w 79"/>
                  <a:gd name="T71" fmla="*/ 50 h 80"/>
                  <a:gd name="T72" fmla="*/ 2 w 79"/>
                  <a:gd name="T73" fmla="*/ 47 h 80"/>
                  <a:gd name="T74" fmla="*/ 3 w 79"/>
                  <a:gd name="T75" fmla="*/ 45 h 80"/>
                  <a:gd name="T76" fmla="*/ 3 w 79"/>
                  <a:gd name="T77" fmla="*/ 45 h 80"/>
                  <a:gd name="T78" fmla="*/ 5 w 79"/>
                  <a:gd name="T79" fmla="*/ 39 h 80"/>
                  <a:gd name="T80" fmla="*/ 6 w 79"/>
                  <a:gd name="T81" fmla="*/ 32 h 80"/>
                  <a:gd name="T82" fmla="*/ 9 w 79"/>
                  <a:gd name="T83" fmla="*/ 25 h 80"/>
                  <a:gd name="T84" fmla="*/ 14 w 79"/>
                  <a:gd name="T85" fmla="*/ 17 h 80"/>
                  <a:gd name="T86" fmla="*/ 20 w 79"/>
                  <a:gd name="T87" fmla="*/ 11 h 80"/>
                  <a:gd name="T88" fmla="*/ 24 w 79"/>
                  <a:gd name="T89" fmla="*/ 8 h 80"/>
                  <a:gd name="T90" fmla="*/ 28 w 79"/>
                  <a:gd name="T91" fmla="*/ 5 h 80"/>
                  <a:gd name="T92" fmla="*/ 33 w 79"/>
                  <a:gd name="T93" fmla="*/ 3 h 80"/>
                  <a:gd name="T94" fmla="*/ 38 w 79"/>
                  <a:gd name="T95" fmla="*/ 1 h 80"/>
                  <a:gd name="T96" fmla="*/ 38 w 79"/>
                  <a:gd name="T97" fmla="*/ 1 h 8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79" h="80">
                    <a:moveTo>
                      <a:pt x="38" y="1"/>
                    </a:moveTo>
                    <a:lnTo>
                      <a:pt x="38" y="1"/>
                    </a:lnTo>
                    <a:lnTo>
                      <a:pt x="50" y="0"/>
                    </a:lnTo>
                    <a:lnTo>
                      <a:pt x="58" y="0"/>
                    </a:lnTo>
                    <a:lnTo>
                      <a:pt x="65" y="1"/>
                    </a:lnTo>
                    <a:lnTo>
                      <a:pt x="68" y="3"/>
                    </a:lnTo>
                    <a:lnTo>
                      <a:pt x="70" y="5"/>
                    </a:lnTo>
                    <a:lnTo>
                      <a:pt x="74" y="10"/>
                    </a:lnTo>
                    <a:lnTo>
                      <a:pt x="76" y="17"/>
                    </a:lnTo>
                    <a:lnTo>
                      <a:pt x="78" y="27"/>
                    </a:lnTo>
                    <a:lnTo>
                      <a:pt x="79" y="41"/>
                    </a:lnTo>
                    <a:lnTo>
                      <a:pt x="79" y="53"/>
                    </a:lnTo>
                    <a:lnTo>
                      <a:pt x="78" y="61"/>
                    </a:lnTo>
                    <a:lnTo>
                      <a:pt x="76" y="66"/>
                    </a:lnTo>
                    <a:lnTo>
                      <a:pt x="74" y="68"/>
                    </a:lnTo>
                    <a:lnTo>
                      <a:pt x="70" y="69"/>
                    </a:lnTo>
                    <a:lnTo>
                      <a:pt x="67" y="69"/>
                    </a:lnTo>
                    <a:lnTo>
                      <a:pt x="63" y="69"/>
                    </a:lnTo>
                    <a:lnTo>
                      <a:pt x="58" y="70"/>
                    </a:lnTo>
                    <a:lnTo>
                      <a:pt x="47" y="74"/>
                    </a:lnTo>
                    <a:lnTo>
                      <a:pt x="40" y="77"/>
                    </a:lnTo>
                    <a:lnTo>
                      <a:pt x="33" y="79"/>
                    </a:lnTo>
                    <a:lnTo>
                      <a:pt x="27" y="80"/>
                    </a:lnTo>
                    <a:lnTo>
                      <a:pt x="20" y="80"/>
                    </a:lnTo>
                    <a:lnTo>
                      <a:pt x="17" y="79"/>
                    </a:lnTo>
                    <a:lnTo>
                      <a:pt x="14" y="77"/>
                    </a:lnTo>
                    <a:lnTo>
                      <a:pt x="11" y="75"/>
                    </a:lnTo>
                    <a:lnTo>
                      <a:pt x="8" y="72"/>
                    </a:lnTo>
                    <a:lnTo>
                      <a:pt x="3" y="64"/>
                    </a:lnTo>
                    <a:lnTo>
                      <a:pt x="1" y="60"/>
                    </a:lnTo>
                    <a:lnTo>
                      <a:pt x="1" y="57"/>
                    </a:lnTo>
                    <a:lnTo>
                      <a:pt x="0" y="53"/>
                    </a:lnTo>
                    <a:lnTo>
                      <a:pt x="1" y="50"/>
                    </a:lnTo>
                    <a:lnTo>
                      <a:pt x="2" y="47"/>
                    </a:lnTo>
                    <a:lnTo>
                      <a:pt x="3" y="45"/>
                    </a:lnTo>
                    <a:lnTo>
                      <a:pt x="5" y="39"/>
                    </a:lnTo>
                    <a:lnTo>
                      <a:pt x="6" y="32"/>
                    </a:lnTo>
                    <a:lnTo>
                      <a:pt x="9" y="25"/>
                    </a:lnTo>
                    <a:lnTo>
                      <a:pt x="14" y="17"/>
                    </a:lnTo>
                    <a:lnTo>
                      <a:pt x="20" y="11"/>
                    </a:lnTo>
                    <a:lnTo>
                      <a:pt x="24" y="8"/>
                    </a:lnTo>
                    <a:lnTo>
                      <a:pt x="28" y="5"/>
                    </a:lnTo>
                    <a:lnTo>
                      <a:pt x="33" y="3"/>
                    </a:lnTo>
                    <a:lnTo>
                      <a:pt x="38" y="1"/>
                    </a:lnTo>
                    <a:close/>
                  </a:path>
                </a:pathLst>
              </a:custGeom>
              <a:solidFill>
                <a:srgbClr val="FEE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1" name="Freeform 368">
                <a:extLst>
                  <a:ext uri="{FF2B5EF4-FFF2-40B4-BE49-F238E27FC236}">
                    <a16:creationId xmlns:a16="http://schemas.microsoft.com/office/drawing/2014/main" id="{524470A5-862A-48FB-98B4-FAAD12F357F2}"/>
                  </a:ext>
                </a:extLst>
              </p:cNvPr>
              <p:cNvSpPr>
                <a:spLocks/>
              </p:cNvSpPr>
              <p:nvPr/>
            </p:nvSpPr>
            <p:spPr bwMode="auto">
              <a:xfrm>
                <a:off x="3751" y="1211"/>
                <a:ext cx="76" cy="76"/>
              </a:xfrm>
              <a:custGeom>
                <a:avLst/>
                <a:gdLst>
                  <a:gd name="T0" fmla="*/ 37 w 76"/>
                  <a:gd name="T1" fmla="*/ 1 h 76"/>
                  <a:gd name="T2" fmla="*/ 37 w 76"/>
                  <a:gd name="T3" fmla="*/ 1 h 76"/>
                  <a:gd name="T4" fmla="*/ 48 w 76"/>
                  <a:gd name="T5" fmla="*/ 0 h 76"/>
                  <a:gd name="T6" fmla="*/ 57 w 76"/>
                  <a:gd name="T7" fmla="*/ 0 h 76"/>
                  <a:gd name="T8" fmla="*/ 63 w 76"/>
                  <a:gd name="T9" fmla="*/ 1 h 76"/>
                  <a:gd name="T10" fmla="*/ 68 w 76"/>
                  <a:gd name="T11" fmla="*/ 4 h 76"/>
                  <a:gd name="T12" fmla="*/ 71 w 76"/>
                  <a:gd name="T13" fmla="*/ 9 h 76"/>
                  <a:gd name="T14" fmla="*/ 74 w 76"/>
                  <a:gd name="T15" fmla="*/ 16 h 76"/>
                  <a:gd name="T16" fmla="*/ 75 w 76"/>
                  <a:gd name="T17" fmla="*/ 26 h 76"/>
                  <a:gd name="T18" fmla="*/ 76 w 76"/>
                  <a:gd name="T19" fmla="*/ 39 h 76"/>
                  <a:gd name="T20" fmla="*/ 76 w 76"/>
                  <a:gd name="T21" fmla="*/ 39 h 76"/>
                  <a:gd name="T22" fmla="*/ 76 w 76"/>
                  <a:gd name="T23" fmla="*/ 50 h 76"/>
                  <a:gd name="T24" fmla="*/ 75 w 76"/>
                  <a:gd name="T25" fmla="*/ 58 h 76"/>
                  <a:gd name="T26" fmla="*/ 73 w 76"/>
                  <a:gd name="T27" fmla="*/ 62 h 76"/>
                  <a:gd name="T28" fmla="*/ 71 w 76"/>
                  <a:gd name="T29" fmla="*/ 65 h 76"/>
                  <a:gd name="T30" fmla="*/ 68 w 76"/>
                  <a:gd name="T31" fmla="*/ 66 h 76"/>
                  <a:gd name="T32" fmla="*/ 64 w 76"/>
                  <a:gd name="T33" fmla="*/ 66 h 76"/>
                  <a:gd name="T34" fmla="*/ 60 w 76"/>
                  <a:gd name="T35" fmla="*/ 66 h 76"/>
                  <a:gd name="T36" fmla="*/ 56 w 76"/>
                  <a:gd name="T37" fmla="*/ 67 h 76"/>
                  <a:gd name="T38" fmla="*/ 56 w 76"/>
                  <a:gd name="T39" fmla="*/ 67 h 76"/>
                  <a:gd name="T40" fmla="*/ 45 w 76"/>
                  <a:gd name="T41" fmla="*/ 71 h 76"/>
                  <a:gd name="T42" fmla="*/ 38 w 76"/>
                  <a:gd name="T43" fmla="*/ 73 h 76"/>
                  <a:gd name="T44" fmla="*/ 32 w 76"/>
                  <a:gd name="T45" fmla="*/ 75 h 76"/>
                  <a:gd name="T46" fmla="*/ 25 w 76"/>
                  <a:gd name="T47" fmla="*/ 76 h 76"/>
                  <a:gd name="T48" fmla="*/ 19 w 76"/>
                  <a:gd name="T49" fmla="*/ 75 h 76"/>
                  <a:gd name="T50" fmla="*/ 13 w 76"/>
                  <a:gd name="T51" fmla="*/ 73 h 76"/>
                  <a:gd name="T52" fmla="*/ 8 w 76"/>
                  <a:gd name="T53" fmla="*/ 68 h 76"/>
                  <a:gd name="T54" fmla="*/ 8 w 76"/>
                  <a:gd name="T55" fmla="*/ 68 h 76"/>
                  <a:gd name="T56" fmla="*/ 3 w 76"/>
                  <a:gd name="T57" fmla="*/ 61 h 76"/>
                  <a:gd name="T58" fmla="*/ 0 w 76"/>
                  <a:gd name="T59" fmla="*/ 54 h 76"/>
                  <a:gd name="T60" fmla="*/ 0 w 76"/>
                  <a:gd name="T61" fmla="*/ 50 h 76"/>
                  <a:gd name="T62" fmla="*/ 0 w 76"/>
                  <a:gd name="T63" fmla="*/ 47 h 76"/>
                  <a:gd name="T64" fmla="*/ 1 w 76"/>
                  <a:gd name="T65" fmla="*/ 45 h 76"/>
                  <a:gd name="T66" fmla="*/ 3 w 76"/>
                  <a:gd name="T67" fmla="*/ 42 h 76"/>
                  <a:gd name="T68" fmla="*/ 3 w 76"/>
                  <a:gd name="T69" fmla="*/ 42 h 76"/>
                  <a:gd name="T70" fmla="*/ 4 w 76"/>
                  <a:gd name="T71" fmla="*/ 37 h 76"/>
                  <a:gd name="T72" fmla="*/ 6 w 76"/>
                  <a:gd name="T73" fmla="*/ 30 h 76"/>
                  <a:gd name="T74" fmla="*/ 9 w 76"/>
                  <a:gd name="T75" fmla="*/ 23 h 76"/>
                  <a:gd name="T76" fmla="*/ 13 w 76"/>
                  <a:gd name="T77" fmla="*/ 16 h 76"/>
                  <a:gd name="T78" fmla="*/ 19 w 76"/>
                  <a:gd name="T79" fmla="*/ 10 h 76"/>
                  <a:gd name="T80" fmla="*/ 23 w 76"/>
                  <a:gd name="T81" fmla="*/ 7 h 76"/>
                  <a:gd name="T82" fmla="*/ 27 w 76"/>
                  <a:gd name="T83" fmla="*/ 5 h 76"/>
                  <a:gd name="T84" fmla="*/ 32 w 76"/>
                  <a:gd name="T85" fmla="*/ 3 h 76"/>
                  <a:gd name="T86" fmla="*/ 37 w 76"/>
                  <a:gd name="T87" fmla="*/ 1 h 76"/>
                  <a:gd name="T88" fmla="*/ 37 w 76"/>
                  <a:gd name="T89" fmla="*/ 1 h 7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76" h="76">
                    <a:moveTo>
                      <a:pt x="37" y="1"/>
                    </a:moveTo>
                    <a:lnTo>
                      <a:pt x="37" y="1"/>
                    </a:lnTo>
                    <a:lnTo>
                      <a:pt x="48" y="0"/>
                    </a:lnTo>
                    <a:lnTo>
                      <a:pt x="57" y="0"/>
                    </a:lnTo>
                    <a:lnTo>
                      <a:pt x="63" y="1"/>
                    </a:lnTo>
                    <a:lnTo>
                      <a:pt x="68" y="4"/>
                    </a:lnTo>
                    <a:lnTo>
                      <a:pt x="71" y="9"/>
                    </a:lnTo>
                    <a:lnTo>
                      <a:pt x="74" y="16"/>
                    </a:lnTo>
                    <a:lnTo>
                      <a:pt x="75" y="26"/>
                    </a:lnTo>
                    <a:lnTo>
                      <a:pt x="76" y="39"/>
                    </a:lnTo>
                    <a:lnTo>
                      <a:pt x="76" y="50"/>
                    </a:lnTo>
                    <a:lnTo>
                      <a:pt x="75" y="58"/>
                    </a:lnTo>
                    <a:lnTo>
                      <a:pt x="73" y="62"/>
                    </a:lnTo>
                    <a:lnTo>
                      <a:pt x="71" y="65"/>
                    </a:lnTo>
                    <a:lnTo>
                      <a:pt x="68" y="66"/>
                    </a:lnTo>
                    <a:lnTo>
                      <a:pt x="64" y="66"/>
                    </a:lnTo>
                    <a:lnTo>
                      <a:pt x="60" y="66"/>
                    </a:lnTo>
                    <a:lnTo>
                      <a:pt x="56" y="67"/>
                    </a:lnTo>
                    <a:lnTo>
                      <a:pt x="45" y="71"/>
                    </a:lnTo>
                    <a:lnTo>
                      <a:pt x="38" y="73"/>
                    </a:lnTo>
                    <a:lnTo>
                      <a:pt x="32" y="75"/>
                    </a:lnTo>
                    <a:lnTo>
                      <a:pt x="25" y="76"/>
                    </a:lnTo>
                    <a:lnTo>
                      <a:pt x="19" y="75"/>
                    </a:lnTo>
                    <a:lnTo>
                      <a:pt x="13" y="73"/>
                    </a:lnTo>
                    <a:lnTo>
                      <a:pt x="8" y="68"/>
                    </a:lnTo>
                    <a:lnTo>
                      <a:pt x="3" y="61"/>
                    </a:lnTo>
                    <a:lnTo>
                      <a:pt x="0" y="54"/>
                    </a:lnTo>
                    <a:lnTo>
                      <a:pt x="0" y="50"/>
                    </a:lnTo>
                    <a:lnTo>
                      <a:pt x="0" y="47"/>
                    </a:lnTo>
                    <a:lnTo>
                      <a:pt x="1" y="45"/>
                    </a:lnTo>
                    <a:lnTo>
                      <a:pt x="3" y="42"/>
                    </a:lnTo>
                    <a:lnTo>
                      <a:pt x="4" y="37"/>
                    </a:lnTo>
                    <a:lnTo>
                      <a:pt x="6" y="30"/>
                    </a:lnTo>
                    <a:lnTo>
                      <a:pt x="9" y="23"/>
                    </a:lnTo>
                    <a:lnTo>
                      <a:pt x="13" y="16"/>
                    </a:lnTo>
                    <a:lnTo>
                      <a:pt x="19" y="10"/>
                    </a:lnTo>
                    <a:lnTo>
                      <a:pt x="23" y="7"/>
                    </a:lnTo>
                    <a:lnTo>
                      <a:pt x="27" y="5"/>
                    </a:lnTo>
                    <a:lnTo>
                      <a:pt x="32" y="3"/>
                    </a:lnTo>
                    <a:lnTo>
                      <a:pt x="37" y="1"/>
                    </a:lnTo>
                    <a:close/>
                  </a:path>
                </a:pathLst>
              </a:custGeom>
              <a:solidFill>
                <a:srgbClr val="FEE9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2" name="Freeform 369">
                <a:extLst>
                  <a:ext uri="{FF2B5EF4-FFF2-40B4-BE49-F238E27FC236}">
                    <a16:creationId xmlns:a16="http://schemas.microsoft.com/office/drawing/2014/main" id="{E3221911-E91E-410A-9414-6EED6384A33C}"/>
                  </a:ext>
                </a:extLst>
              </p:cNvPr>
              <p:cNvSpPr>
                <a:spLocks/>
              </p:cNvSpPr>
              <p:nvPr/>
            </p:nvSpPr>
            <p:spPr bwMode="auto">
              <a:xfrm>
                <a:off x="3751" y="1213"/>
                <a:ext cx="75" cy="71"/>
              </a:xfrm>
              <a:custGeom>
                <a:avLst/>
                <a:gdLst>
                  <a:gd name="T0" fmla="*/ 37 w 75"/>
                  <a:gd name="T1" fmla="*/ 1 h 71"/>
                  <a:gd name="T2" fmla="*/ 37 w 75"/>
                  <a:gd name="T3" fmla="*/ 1 h 71"/>
                  <a:gd name="T4" fmla="*/ 48 w 75"/>
                  <a:gd name="T5" fmla="*/ 0 h 71"/>
                  <a:gd name="T6" fmla="*/ 56 w 75"/>
                  <a:gd name="T7" fmla="*/ 0 h 71"/>
                  <a:gd name="T8" fmla="*/ 62 w 75"/>
                  <a:gd name="T9" fmla="*/ 1 h 71"/>
                  <a:gd name="T10" fmla="*/ 67 w 75"/>
                  <a:gd name="T11" fmla="*/ 4 h 71"/>
                  <a:gd name="T12" fmla="*/ 70 w 75"/>
                  <a:gd name="T13" fmla="*/ 9 h 71"/>
                  <a:gd name="T14" fmla="*/ 72 w 75"/>
                  <a:gd name="T15" fmla="*/ 15 h 71"/>
                  <a:gd name="T16" fmla="*/ 74 w 75"/>
                  <a:gd name="T17" fmla="*/ 24 h 71"/>
                  <a:gd name="T18" fmla="*/ 75 w 75"/>
                  <a:gd name="T19" fmla="*/ 37 h 71"/>
                  <a:gd name="T20" fmla="*/ 75 w 75"/>
                  <a:gd name="T21" fmla="*/ 37 h 71"/>
                  <a:gd name="T22" fmla="*/ 74 w 75"/>
                  <a:gd name="T23" fmla="*/ 47 h 71"/>
                  <a:gd name="T24" fmla="*/ 74 w 75"/>
                  <a:gd name="T25" fmla="*/ 55 h 71"/>
                  <a:gd name="T26" fmla="*/ 72 w 75"/>
                  <a:gd name="T27" fmla="*/ 59 h 71"/>
                  <a:gd name="T28" fmla="*/ 69 w 75"/>
                  <a:gd name="T29" fmla="*/ 62 h 71"/>
                  <a:gd name="T30" fmla="*/ 66 w 75"/>
                  <a:gd name="T31" fmla="*/ 63 h 71"/>
                  <a:gd name="T32" fmla="*/ 63 w 75"/>
                  <a:gd name="T33" fmla="*/ 63 h 71"/>
                  <a:gd name="T34" fmla="*/ 59 w 75"/>
                  <a:gd name="T35" fmla="*/ 64 h 71"/>
                  <a:gd name="T36" fmla="*/ 55 w 75"/>
                  <a:gd name="T37" fmla="*/ 64 h 71"/>
                  <a:gd name="T38" fmla="*/ 55 w 75"/>
                  <a:gd name="T39" fmla="*/ 64 h 71"/>
                  <a:gd name="T40" fmla="*/ 44 w 75"/>
                  <a:gd name="T41" fmla="*/ 68 h 71"/>
                  <a:gd name="T42" fmla="*/ 31 w 75"/>
                  <a:gd name="T43" fmla="*/ 71 h 71"/>
                  <a:gd name="T44" fmla="*/ 25 w 75"/>
                  <a:gd name="T45" fmla="*/ 71 h 71"/>
                  <a:gd name="T46" fmla="*/ 19 w 75"/>
                  <a:gd name="T47" fmla="*/ 71 h 71"/>
                  <a:gd name="T48" fmla="*/ 13 w 75"/>
                  <a:gd name="T49" fmla="*/ 68 h 71"/>
                  <a:gd name="T50" fmla="*/ 9 w 75"/>
                  <a:gd name="T51" fmla="*/ 64 h 71"/>
                  <a:gd name="T52" fmla="*/ 9 w 75"/>
                  <a:gd name="T53" fmla="*/ 64 h 71"/>
                  <a:gd name="T54" fmla="*/ 3 w 75"/>
                  <a:gd name="T55" fmla="*/ 57 h 71"/>
                  <a:gd name="T56" fmla="*/ 1 w 75"/>
                  <a:gd name="T57" fmla="*/ 51 h 71"/>
                  <a:gd name="T58" fmla="*/ 0 w 75"/>
                  <a:gd name="T59" fmla="*/ 47 h 71"/>
                  <a:gd name="T60" fmla="*/ 1 w 75"/>
                  <a:gd name="T61" fmla="*/ 45 h 71"/>
                  <a:gd name="T62" fmla="*/ 1 w 75"/>
                  <a:gd name="T63" fmla="*/ 42 h 71"/>
                  <a:gd name="T64" fmla="*/ 3 w 75"/>
                  <a:gd name="T65" fmla="*/ 40 h 71"/>
                  <a:gd name="T66" fmla="*/ 3 w 75"/>
                  <a:gd name="T67" fmla="*/ 40 h 71"/>
                  <a:gd name="T68" fmla="*/ 4 w 75"/>
                  <a:gd name="T69" fmla="*/ 34 h 71"/>
                  <a:gd name="T70" fmla="*/ 6 w 75"/>
                  <a:gd name="T71" fmla="*/ 28 h 71"/>
                  <a:gd name="T72" fmla="*/ 9 w 75"/>
                  <a:gd name="T73" fmla="*/ 22 h 71"/>
                  <a:gd name="T74" fmla="*/ 14 w 75"/>
                  <a:gd name="T75" fmla="*/ 15 h 71"/>
                  <a:gd name="T76" fmla="*/ 20 w 75"/>
                  <a:gd name="T77" fmla="*/ 9 h 71"/>
                  <a:gd name="T78" fmla="*/ 28 w 75"/>
                  <a:gd name="T79" fmla="*/ 4 h 71"/>
                  <a:gd name="T80" fmla="*/ 32 w 75"/>
                  <a:gd name="T81" fmla="*/ 2 h 71"/>
                  <a:gd name="T82" fmla="*/ 37 w 75"/>
                  <a:gd name="T83" fmla="*/ 1 h 71"/>
                  <a:gd name="T84" fmla="*/ 37 w 75"/>
                  <a:gd name="T85" fmla="*/ 1 h 7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5" h="71">
                    <a:moveTo>
                      <a:pt x="37" y="1"/>
                    </a:moveTo>
                    <a:lnTo>
                      <a:pt x="37" y="1"/>
                    </a:lnTo>
                    <a:lnTo>
                      <a:pt x="48" y="0"/>
                    </a:lnTo>
                    <a:lnTo>
                      <a:pt x="56" y="0"/>
                    </a:lnTo>
                    <a:lnTo>
                      <a:pt x="62" y="1"/>
                    </a:lnTo>
                    <a:lnTo>
                      <a:pt x="67" y="4"/>
                    </a:lnTo>
                    <a:lnTo>
                      <a:pt x="70" y="9"/>
                    </a:lnTo>
                    <a:lnTo>
                      <a:pt x="72" y="15"/>
                    </a:lnTo>
                    <a:lnTo>
                      <a:pt x="74" y="24"/>
                    </a:lnTo>
                    <a:lnTo>
                      <a:pt x="75" y="37"/>
                    </a:lnTo>
                    <a:lnTo>
                      <a:pt x="74" y="47"/>
                    </a:lnTo>
                    <a:lnTo>
                      <a:pt x="74" y="55"/>
                    </a:lnTo>
                    <a:lnTo>
                      <a:pt x="72" y="59"/>
                    </a:lnTo>
                    <a:lnTo>
                      <a:pt x="69" y="62"/>
                    </a:lnTo>
                    <a:lnTo>
                      <a:pt x="66" y="63"/>
                    </a:lnTo>
                    <a:lnTo>
                      <a:pt x="63" y="63"/>
                    </a:lnTo>
                    <a:lnTo>
                      <a:pt x="59" y="64"/>
                    </a:lnTo>
                    <a:lnTo>
                      <a:pt x="55" y="64"/>
                    </a:lnTo>
                    <a:lnTo>
                      <a:pt x="44" y="68"/>
                    </a:lnTo>
                    <a:lnTo>
                      <a:pt x="31" y="71"/>
                    </a:lnTo>
                    <a:lnTo>
                      <a:pt x="25" y="71"/>
                    </a:lnTo>
                    <a:lnTo>
                      <a:pt x="19" y="71"/>
                    </a:lnTo>
                    <a:lnTo>
                      <a:pt x="13" y="68"/>
                    </a:lnTo>
                    <a:lnTo>
                      <a:pt x="9" y="64"/>
                    </a:lnTo>
                    <a:lnTo>
                      <a:pt x="3" y="57"/>
                    </a:lnTo>
                    <a:lnTo>
                      <a:pt x="1" y="51"/>
                    </a:lnTo>
                    <a:lnTo>
                      <a:pt x="0" y="47"/>
                    </a:lnTo>
                    <a:lnTo>
                      <a:pt x="1" y="45"/>
                    </a:lnTo>
                    <a:lnTo>
                      <a:pt x="1" y="42"/>
                    </a:lnTo>
                    <a:lnTo>
                      <a:pt x="3" y="40"/>
                    </a:lnTo>
                    <a:lnTo>
                      <a:pt x="4" y="34"/>
                    </a:lnTo>
                    <a:lnTo>
                      <a:pt x="6" y="28"/>
                    </a:lnTo>
                    <a:lnTo>
                      <a:pt x="9" y="22"/>
                    </a:lnTo>
                    <a:lnTo>
                      <a:pt x="14" y="15"/>
                    </a:lnTo>
                    <a:lnTo>
                      <a:pt x="20" y="9"/>
                    </a:lnTo>
                    <a:lnTo>
                      <a:pt x="28" y="4"/>
                    </a:lnTo>
                    <a:lnTo>
                      <a:pt x="32" y="2"/>
                    </a:lnTo>
                    <a:lnTo>
                      <a:pt x="37" y="1"/>
                    </a:lnTo>
                    <a:close/>
                  </a:path>
                </a:pathLst>
              </a:custGeom>
              <a:solidFill>
                <a:srgbClr val="FDE3C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3" name="Freeform 370">
                <a:extLst>
                  <a:ext uri="{FF2B5EF4-FFF2-40B4-BE49-F238E27FC236}">
                    <a16:creationId xmlns:a16="http://schemas.microsoft.com/office/drawing/2014/main" id="{CB3FADD2-824F-4B64-9E7F-9F73175147A2}"/>
                  </a:ext>
                </a:extLst>
              </p:cNvPr>
              <p:cNvSpPr>
                <a:spLocks/>
              </p:cNvSpPr>
              <p:nvPr/>
            </p:nvSpPr>
            <p:spPr bwMode="auto">
              <a:xfrm>
                <a:off x="3752" y="1214"/>
                <a:ext cx="72" cy="68"/>
              </a:xfrm>
              <a:custGeom>
                <a:avLst/>
                <a:gdLst>
                  <a:gd name="T0" fmla="*/ 36 w 72"/>
                  <a:gd name="T1" fmla="*/ 2 h 68"/>
                  <a:gd name="T2" fmla="*/ 36 w 72"/>
                  <a:gd name="T3" fmla="*/ 2 h 68"/>
                  <a:gd name="T4" fmla="*/ 46 w 72"/>
                  <a:gd name="T5" fmla="*/ 1 h 68"/>
                  <a:gd name="T6" fmla="*/ 54 w 72"/>
                  <a:gd name="T7" fmla="*/ 0 h 68"/>
                  <a:gd name="T8" fmla="*/ 60 w 72"/>
                  <a:gd name="T9" fmla="*/ 2 h 68"/>
                  <a:gd name="T10" fmla="*/ 64 w 72"/>
                  <a:gd name="T11" fmla="*/ 4 h 68"/>
                  <a:gd name="T12" fmla="*/ 68 w 72"/>
                  <a:gd name="T13" fmla="*/ 9 h 68"/>
                  <a:gd name="T14" fmla="*/ 70 w 72"/>
                  <a:gd name="T15" fmla="*/ 15 h 68"/>
                  <a:gd name="T16" fmla="*/ 71 w 72"/>
                  <a:gd name="T17" fmla="*/ 24 h 68"/>
                  <a:gd name="T18" fmla="*/ 72 w 72"/>
                  <a:gd name="T19" fmla="*/ 36 h 68"/>
                  <a:gd name="T20" fmla="*/ 72 w 72"/>
                  <a:gd name="T21" fmla="*/ 36 h 68"/>
                  <a:gd name="T22" fmla="*/ 72 w 72"/>
                  <a:gd name="T23" fmla="*/ 46 h 68"/>
                  <a:gd name="T24" fmla="*/ 71 w 72"/>
                  <a:gd name="T25" fmla="*/ 53 h 68"/>
                  <a:gd name="T26" fmla="*/ 69 w 72"/>
                  <a:gd name="T27" fmla="*/ 57 h 68"/>
                  <a:gd name="T28" fmla="*/ 67 w 72"/>
                  <a:gd name="T29" fmla="*/ 60 h 68"/>
                  <a:gd name="T30" fmla="*/ 64 w 72"/>
                  <a:gd name="T31" fmla="*/ 61 h 68"/>
                  <a:gd name="T32" fmla="*/ 60 w 72"/>
                  <a:gd name="T33" fmla="*/ 61 h 68"/>
                  <a:gd name="T34" fmla="*/ 57 w 72"/>
                  <a:gd name="T35" fmla="*/ 62 h 68"/>
                  <a:gd name="T36" fmla="*/ 53 w 72"/>
                  <a:gd name="T37" fmla="*/ 63 h 68"/>
                  <a:gd name="T38" fmla="*/ 53 w 72"/>
                  <a:gd name="T39" fmla="*/ 63 h 68"/>
                  <a:gd name="T40" fmla="*/ 41 w 72"/>
                  <a:gd name="T41" fmla="*/ 65 h 68"/>
                  <a:gd name="T42" fmla="*/ 29 w 72"/>
                  <a:gd name="T43" fmla="*/ 67 h 68"/>
                  <a:gd name="T44" fmla="*/ 23 w 72"/>
                  <a:gd name="T45" fmla="*/ 68 h 68"/>
                  <a:gd name="T46" fmla="*/ 18 w 72"/>
                  <a:gd name="T47" fmla="*/ 67 h 68"/>
                  <a:gd name="T48" fmla="*/ 12 w 72"/>
                  <a:gd name="T49" fmla="*/ 65 h 68"/>
                  <a:gd name="T50" fmla="*/ 8 w 72"/>
                  <a:gd name="T51" fmla="*/ 62 h 68"/>
                  <a:gd name="T52" fmla="*/ 8 w 72"/>
                  <a:gd name="T53" fmla="*/ 62 h 68"/>
                  <a:gd name="T54" fmla="*/ 3 w 72"/>
                  <a:gd name="T55" fmla="*/ 55 h 68"/>
                  <a:gd name="T56" fmla="*/ 0 w 72"/>
                  <a:gd name="T57" fmla="*/ 49 h 68"/>
                  <a:gd name="T58" fmla="*/ 0 w 72"/>
                  <a:gd name="T59" fmla="*/ 43 h 68"/>
                  <a:gd name="T60" fmla="*/ 1 w 72"/>
                  <a:gd name="T61" fmla="*/ 40 h 68"/>
                  <a:gd name="T62" fmla="*/ 2 w 72"/>
                  <a:gd name="T63" fmla="*/ 38 h 68"/>
                  <a:gd name="T64" fmla="*/ 2 w 72"/>
                  <a:gd name="T65" fmla="*/ 38 h 68"/>
                  <a:gd name="T66" fmla="*/ 4 w 72"/>
                  <a:gd name="T67" fmla="*/ 33 h 68"/>
                  <a:gd name="T68" fmla="*/ 6 w 72"/>
                  <a:gd name="T69" fmla="*/ 27 h 68"/>
                  <a:gd name="T70" fmla="*/ 9 w 72"/>
                  <a:gd name="T71" fmla="*/ 21 h 68"/>
                  <a:gd name="T72" fmla="*/ 14 w 72"/>
                  <a:gd name="T73" fmla="*/ 15 h 68"/>
                  <a:gd name="T74" fmla="*/ 19 w 72"/>
                  <a:gd name="T75" fmla="*/ 10 h 68"/>
                  <a:gd name="T76" fmla="*/ 27 w 72"/>
                  <a:gd name="T77" fmla="*/ 5 h 68"/>
                  <a:gd name="T78" fmla="*/ 31 w 72"/>
                  <a:gd name="T79" fmla="*/ 3 h 68"/>
                  <a:gd name="T80" fmla="*/ 36 w 72"/>
                  <a:gd name="T81" fmla="*/ 2 h 68"/>
                  <a:gd name="T82" fmla="*/ 36 w 72"/>
                  <a:gd name="T83" fmla="*/ 2 h 6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72" h="68">
                    <a:moveTo>
                      <a:pt x="36" y="2"/>
                    </a:moveTo>
                    <a:lnTo>
                      <a:pt x="36" y="2"/>
                    </a:lnTo>
                    <a:lnTo>
                      <a:pt x="46" y="1"/>
                    </a:lnTo>
                    <a:lnTo>
                      <a:pt x="54" y="0"/>
                    </a:lnTo>
                    <a:lnTo>
                      <a:pt x="60" y="2"/>
                    </a:lnTo>
                    <a:lnTo>
                      <a:pt x="64" y="4"/>
                    </a:lnTo>
                    <a:lnTo>
                      <a:pt x="68" y="9"/>
                    </a:lnTo>
                    <a:lnTo>
                      <a:pt x="70" y="15"/>
                    </a:lnTo>
                    <a:lnTo>
                      <a:pt x="71" y="24"/>
                    </a:lnTo>
                    <a:lnTo>
                      <a:pt x="72" y="36"/>
                    </a:lnTo>
                    <a:lnTo>
                      <a:pt x="72" y="46"/>
                    </a:lnTo>
                    <a:lnTo>
                      <a:pt x="71" y="53"/>
                    </a:lnTo>
                    <a:lnTo>
                      <a:pt x="69" y="57"/>
                    </a:lnTo>
                    <a:lnTo>
                      <a:pt x="67" y="60"/>
                    </a:lnTo>
                    <a:lnTo>
                      <a:pt x="64" y="61"/>
                    </a:lnTo>
                    <a:lnTo>
                      <a:pt x="60" y="61"/>
                    </a:lnTo>
                    <a:lnTo>
                      <a:pt x="57" y="62"/>
                    </a:lnTo>
                    <a:lnTo>
                      <a:pt x="53" y="63"/>
                    </a:lnTo>
                    <a:lnTo>
                      <a:pt x="41" y="65"/>
                    </a:lnTo>
                    <a:lnTo>
                      <a:pt x="29" y="67"/>
                    </a:lnTo>
                    <a:lnTo>
                      <a:pt x="23" y="68"/>
                    </a:lnTo>
                    <a:lnTo>
                      <a:pt x="18" y="67"/>
                    </a:lnTo>
                    <a:lnTo>
                      <a:pt x="12" y="65"/>
                    </a:lnTo>
                    <a:lnTo>
                      <a:pt x="8" y="62"/>
                    </a:lnTo>
                    <a:lnTo>
                      <a:pt x="3" y="55"/>
                    </a:lnTo>
                    <a:lnTo>
                      <a:pt x="0" y="49"/>
                    </a:lnTo>
                    <a:lnTo>
                      <a:pt x="0" y="43"/>
                    </a:lnTo>
                    <a:lnTo>
                      <a:pt x="1" y="40"/>
                    </a:lnTo>
                    <a:lnTo>
                      <a:pt x="2" y="38"/>
                    </a:lnTo>
                    <a:lnTo>
                      <a:pt x="4" y="33"/>
                    </a:lnTo>
                    <a:lnTo>
                      <a:pt x="6" y="27"/>
                    </a:lnTo>
                    <a:lnTo>
                      <a:pt x="9" y="21"/>
                    </a:lnTo>
                    <a:lnTo>
                      <a:pt x="14" y="15"/>
                    </a:lnTo>
                    <a:lnTo>
                      <a:pt x="19" y="10"/>
                    </a:lnTo>
                    <a:lnTo>
                      <a:pt x="27" y="5"/>
                    </a:lnTo>
                    <a:lnTo>
                      <a:pt x="31" y="3"/>
                    </a:lnTo>
                    <a:lnTo>
                      <a:pt x="36" y="2"/>
                    </a:lnTo>
                    <a:close/>
                  </a:path>
                </a:pathLst>
              </a:custGeom>
              <a:solidFill>
                <a:srgbClr val="FDDF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4" name="Freeform 371">
                <a:extLst>
                  <a:ext uri="{FF2B5EF4-FFF2-40B4-BE49-F238E27FC236}">
                    <a16:creationId xmlns:a16="http://schemas.microsoft.com/office/drawing/2014/main" id="{20F631E9-059B-42BE-A9C8-4F2C9D0239B6}"/>
                  </a:ext>
                </a:extLst>
              </p:cNvPr>
              <p:cNvSpPr>
                <a:spLocks/>
              </p:cNvSpPr>
              <p:nvPr/>
            </p:nvSpPr>
            <p:spPr bwMode="auto">
              <a:xfrm>
                <a:off x="3752" y="1216"/>
                <a:ext cx="70" cy="63"/>
              </a:xfrm>
              <a:custGeom>
                <a:avLst/>
                <a:gdLst>
                  <a:gd name="T0" fmla="*/ 2 w 70"/>
                  <a:gd name="T1" fmla="*/ 35 h 63"/>
                  <a:gd name="T2" fmla="*/ 2 w 70"/>
                  <a:gd name="T3" fmla="*/ 35 h 63"/>
                  <a:gd name="T4" fmla="*/ 4 w 70"/>
                  <a:gd name="T5" fmla="*/ 31 h 63"/>
                  <a:gd name="T6" fmla="*/ 6 w 70"/>
                  <a:gd name="T7" fmla="*/ 25 h 63"/>
                  <a:gd name="T8" fmla="*/ 10 w 70"/>
                  <a:gd name="T9" fmla="*/ 20 h 63"/>
                  <a:gd name="T10" fmla="*/ 14 w 70"/>
                  <a:gd name="T11" fmla="*/ 14 h 63"/>
                  <a:gd name="T12" fmla="*/ 20 w 70"/>
                  <a:gd name="T13" fmla="*/ 9 h 63"/>
                  <a:gd name="T14" fmla="*/ 27 w 70"/>
                  <a:gd name="T15" fmla="*/ 4 h 63"/>
                  <a:gd name="T16" fmla="*/ 36 w 70"/>
                  <a:gd name="T17" fmla="*/ 2 h 63"/>
                  <a:gd name="T18" fmla="*/ 36 w 70"/>
                  <a:gd name="T19" fmla="*/ 2 h 63"/>
                  <a:gd name="T20" fmla="*/ 46 w 70"/>
                  <a:gd name="T21" fmla="*/ 0 h 63"/>
                  <a:gd name="T22" fmla="*/ 53 w 70"/>
                  <a:gd name="T23" fmla="*/ 0 h 63"/>
                  <a:gd name="T24" fmla="*/ 59 w 70"/>
                  <a:gd name="T25" fmla="*/ 1 h 63"/>
                  <a:gd name="T26" fmla="*/ 63 w 70"/>
                  <a:gd name="T27" fmla="*/ 4 h 63"/>
                  <a:gd name="T28" fmla="*/ 66 w 70"/>
                  <a:gd name="T29" fmla="*/ 8 h 63"/>
                  <a:gd name="T30" fmla="*/ 68 w 70"/>
                  <a:gd name="T31" fmla="*/ 15 h 63"/>
                  <a:gd name="T32" fmla="*/ 70 w 70"/>
                  <a:gd name="T33" fmla="*/ 23 h 63"/>
                  <a:gd name="T34" fmla="*/ 70 w 70"/>
                  <a:gd name="T35" fmla="*/ 34 h 63"/>
                  <a:gd name="T36" fmla="*/ 70 w 70"/>
                  <a:gd name="T37" fmla="*/ 34 h 63"/>
                  <a:gd name="T38" fmla="*/ 70 w 70"/>
                  <a:gd name="T39" fmla="*/ 43 h 63"/>
                  <a:gd name="T40" fmla="*/ 69 w 70"/>
                  <a:gd name="T41" fmla="*/ 50 h 63"/>
                  <a:gd name="T42" fmla="*/ 68 w 70"/>
                  <a:gd name="T43" fmla="*/ 54 h 63"/>
                  <a:gd name="T44" fmla="*/ 65 w 70"/>
                  <a:gd name="T45" fmla="*/ 57 h 63"/>
                  <a:gd name="T46" fmla="*/ 62 w 70"/>
                  <a:gd name="T47" fmla="*/ 58 h 63"/>
                  <a:gd name="T48" fmla="*/ 59 w 70"/>
                  <a:gd name="T49" fmla="*/ 59 h 63"/>
                  <a:gd name="T50" fmla="*/ 51 w 70"/>
                  <a:gd name="T51" fmla="*/ 60 h 63"/>
                  <a:gd name="T52" fmla="*/ 51 w 70"/>
                  <a:gd name="T53" fmla="*/ 60 h 63"/>
                  <a:gd name="T54" fmla="*/ 41 w 70"/>
                  <a:gd name="T55" fmla="*/ 62 h 63"/>
                  <a:gd name="T56" fmla="*/ 29 w 70"/>
                  <a:gd name="T57" fmla="*/ 63 h 63"/>
                  <a:gd name="T58" fmla="*/ 23 w 70"/>
                  <a:gd name="T59" fmla="*/ 63 h 63"/>
                  <a:gd name="T60" fmla="*/ 17 w 70"/>
                  <a:gd name="T61" fmla="*/ 62 h 63"/>
                  <a:gd name="T62" fmla="*/ 13 w 70"/>
                  <a:gd name="T63" fmla="*/ 61 h 63"/>
                  <a:gd name="T64" fmla="*/ 9 w 70"/>
                  <a:gd name="T65" fmla="*/ 58 h 63"/>
                  <a:gd name="T66" fmla="*/ 9 w 70"/>
                  <a:gd name="T67" fmla="*/ 58 h 63"/>
                  <a:gd name="T68" fmla="*/ 4 w 70"/>
                  <a:gd name="T69" fmla="*/ 52 h 63"/>
                  <a:gd name="T70" fmla="*/ 1 w 70"/>
                  <a:gd name="T71" fmla="*/ 46 h 63"/>
                  <a:gd name="T72" fmla="*/ 0 w 70"/>
                  <a:gd name="T73" fmla="*/ 40 h 63"/>
                  <a:gd name="T74" fmla="*/ 1 w 70"/>
                  <a:gd name="T75" fmla="*/ 37 h 63"/>
                  <a:gd name="T76" fmla="*/ 2 w 70"/>
                  <a:gd name="T77" fmla="*/ 35 h 63"/>
                  <a:gd name="T78" fmla="*/ 2 w 70"/>
                  <a:gd name="T79" fmla="*/ 35 h 6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70" h="63">
                    <a:moveTo>
                      <a:pt x="2" y="35"/>
                    </a:moveTo>
                    <a:lnTo>
                      <a:pt x="2" y="35"/>
                    </a:lnTo>
                    <a:lnTo>
                      <a:pt x="4" y="31"/>
                    </a:lnTo>
                    <a:lnTo>
                      <a:pt x="6" y="25"/>
                    </a:lnTo>
                    <a:lnTo>
                      <a:pt x="10" y="20"/>
                    </a:lnTo>
                    <a:lnTo>
                      <a:pt x="14" y="14"/>
                    </a:lnTo>
                    <a:lnTo>
                      <a:pt x="20" y="9"/>
                    </a:lnTo>
                    <a:lnTo>
                      <a:pt x="27" y="4"/>
                    </a:lnTo>
                    <a:lnTo>
                      <a:pt x="36" y="2"/>
                    </a:lnTo>
                    <a:lnTo>
                      <a:pt x="46" y="0"/>
                    </a:lnTo>
                    <a:lnTo>
                      <a:pt x="53" y="0"/>
                    </a:lnTo>
                    <a:lnTo>
                      <a:pt x="59" y="1"/>
                    </a:lnTo>
                    <a:lnTo>
                      <a:pt x="63" y="4"/>
                    </a:lnTo>
                    <a:lnTo>
                      <a:pt x="66" y="8"/>
                    </a:lnTo>
                    <a:lnTo>
                      <a:pt x="68" y="15"/>
                    </a:lnTo>
                    <a:lnTo>
                      <a:pt x="70" y="23"/>
                    </a:lnTo>
                    <a:lnTo>
                      <a:pt x="70" y="34"/>
                    </a:lnTo>
                    <a:lnTo>
                      <a:pt x="70" y="43"/>
                    </a:lnTo>
                    <a:lnTo>
                      <a:pt x="69" y="50"/>
                    </a:lnTo>
                    <a:lnTo>
                      <a:pt x="68" y="54"/>
                    </a:lnTo>
                    <a:lnTo>
                      <a:pt x="65" y="57"/>
                    </a:lnTo>
                    <a:lnTo>
                      <a:pt x="62" y="58"/>
                    </a:lnTo>
                    <a:lnTo>
                      <a:pt x="59" y="59"/>
                    </a:lnTo>
                    <a:lnTo>
                      <a:pt x="51" y="60"/>
                    </a:lnTo>
                    <a:lnTo>
                      <a:pt x="41" y="62"/>
                    </a:lnTo>
                    <a:lnTo>
                      <a:pt x="29" y="63"/>
                    </a:lnTo>
                    <a:lnTo>
                      <a:pt x="23" y="63"/>
                    </a:lnTo>
                    <a:lnTo>
                      <a:pt x="17" y="62"/>
                    </a:lnTo>
                    <a:lnTo>
                      <a:pt x="13" y="61"/>
                    </a:lnTo>
                    <a:lnTo>
                      <a:pt x="9" y="58"/>
                    </a:lnTo>
                    <a:lnTo>
                      <a:pt x="4" y="52"/>
                    </a:lnTo>
                    <a:lnTo>
                      <a:pt x="1" y="46"/>
                    </a:lnTo>
                    <a:lnTo>
                      <a:pt x="0" y="40"/>
                    </a:lnTo>
                    <a:lnTo>
                      <a:pt x="1" y="37"/>
                    </a:lnTo>
                    <a:lnTo>
                      <a:pt x="2" y="35"/>
                    </a:lnTo>
                    <a:close/>
                  </a:path>
                </a:pathLst>
              </a:custGeom>
              <a:solidFill>
                <a:srgbClr val="FCDB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5" name="Freeform 372">
                <a:extLst>
                  <a:ext uri="{FF2B5EF4-FFF2-40B4-BE49-F238E27FC236}">
                    <a16:creationId xmlns:a16="http://schemas.microsoft.com/office/drawing/2014/main" id="{743C28CA-1747-4569-9630-303E129284CC}"/>
                  </a:ext>
                </a:extLst>
              </p:cNvPr>
              <p:cNvSpPr>
                <a:spLocks/>
              </p:cNvSpPr>
              <p:nvPr/>
            </p:nvSpPr>
            <p:spPr bwMode="auto">
              <a:xfrm>
                <a:off x="3809" y="1514"/>
                <a:ext cx="86" cy="94"/>
              </a:xfrm>
              <a:custGeom>
                <a:avLst/>
                <a:gdLst>
                  <a:gd name="T0" fmla="*/ 9 w 86"/>
                  <a:gd name="T1" fmla="*/ 67 h 94"/>
                  <a:gd name="T2" fmla="*/ 9 w 86"/>
                  <a:gd name="T3" fmla="*/ 67 h 94"/>
                  <a:gd name="T4" fmla="*/ 23 w 86"/>
                  <a:gd name="T5" fmla="*/ 47 h 94"/>
                  <a:gd name="T6" fmla="*/ 37 w 86"/>
                  <a:gd name="T7" fmla="*/ 32 h 94"/>
                  <a:gd name="T8" fmla="*/ 45 w 86"/>
                  <a:gd name="T9" fmla="*/ 24 h 94"/>
                  <a:gd name="T10" fmla="*/ 52 w 86"/>
                  <a:gd name="T11" fmla="*/ 18 h 94"/>
                  <a:gd name="T12" fmla="*/ 52 w 86"/>
                  <a:gd name="T13" fmla="*/ 18 h 94"/>
                  <a:gd name="T14" fmla="*/ 65 w 86"/>
                  <a:gd name="T15" fmla="*/ 7 h 94"/>
                  <a:gd name="T16" fmla="*/ 71 w 86"/>
                  <a:gd name="T17" fmla="*/ 3 h 94"/>
                  <a:gd name="T18" fmla="*/ 76 w 86"/>
                  <a:gd name="T19" fmla="*/ 0 h 94"/>
                  <a:gd name="T20" fmla="*/ 79 w 86"/>
                  <a:gd name="T21" fmla="*/ 0 h 94"/>
                  <a:gd name="T22" fmla="*/ 81 w 86"/>
                  <a:gd name="T23" fmla="*/ 0 h 94"/>
                  <a:gd name="T24" fmla="*/ 83 w 86"/>
                  <a:gd name="T25" fmla="*/ 1 h 94"/>
                  <a:gd name="T26" fmla="*/ 84 w 86"/>
                  <a:gd name="T27" fmla="*/ 3 h 94"/>
                  <a:gd name="T28" fmla="*/ 85 w 86"/>
                  <a:gd name="T29" fmla="*/ 5 h 94"/>
                  <a:gd name="T30" fmla="*/ 86 w 86"/>
                  <a:gd name="T31" fmla="*/ 9 h 94"/>
                  <a:gd name="T32" fmla="*/ 86 w 86"/>
                  <a:gd name="T33" fmla="*/ 21 h 94"/>
                  <a:gd name="T34" fmla="*/ 86 w 86"/>
                  <a:gd name="T35" fmla="*/ 21 h 94"/>
                  <a:gd name="T36" fmla="*/ 85 w 86"/>
                  <a:gd name="T37" fmla="*/ 43 h 94"/>
                  <a:gd name="T38" fmla="*/ 85 w 86"/>
                  <a:gd name="T39" fmla="*/ 50 h 94"/>
                  <a:gd name="T40" fmla="*/ 83 w 86"/>
                  <a:gd name="T41" fmla="*/ 57 h 94"/>
                  <a:gd name="T42" fmla="*/ 81 w 86"/>
                  <a:gd name="T43" fmla="*/ 62 h 94"/>
                  <a:gd name="T44" fmla="*/ 78 w 86"/>
                  <a:gd name="T45" fmla="*/ 67 h 94"/>
                  <a:gd name="T46" fmla="*/ 74 w 86"/>
                  <a:gd name="T47" fmla="*/ 71 h 94"/>
                  <a:gd name="T48" fmla="*/ 67 w 86"/>
                  <a:gd name="T49" fmla="*/ 75 h 94"/>
                  <a:gd name="T50" fmla="*/ 67 w 86"/>
                  <a:gd name="T51" fmla="*/ 75 h 94"/>
                  <a:gd name="T52" fmla="*/ 60 w 86"/>
                  <a:gd name="T53" fmla="*/ 79 h 94"/>
                  <a:gd name="T54" fmla="*/ 52 w 86"/>
                  <a:gd name="T55" fmla="*/ 83 h 94"/>
                  <a:gd name="T56" fmla="*/ 35 w 86"/>
                  <a:gd name="T57" fmla="*/ 88 h 94"/>
                  <a:gd name="T58" fmla="*/ 21 w 86"/>
                  <a:gd name="T59" fmla="*/ 91 h 94"/>
                  <a:gd name="T60" fmla="*/ 10 w 86"/>
                  <a:gd name="T61" fmla="*/ 93 h 94"/>
                  <a:gd name="T62" fmla="*/ 10 w 86"/>
                  <a:gd name="T63" fmla="*/ 93 h 94"/>
                  <a:gd name="T64" fmla="*/ 6 w 86"/>
                  <a:gd name="T65" fmla="*/ 94 h 94"/>
                  <a:gd name="T66" fmla="*/ 3 w 86"/>
                  <a:gd name="T67" fmla="*/ 93 h 94"/>
                  <a:gd name="T68" fmla="*/ 1 w 86"/>
                  <a:gd name="T69" fmla="*/ 91 h 94"/>
                  <a:gd name="T70" fmla="*/ 0 w 86"/>
                  <a:gd name="T71" fmla="*/ 88 h 94"/>
                  <a:gd name="T72" fmla="*/ 0 w 86"/>
                  <a:gd name="T73" fmla="*/ 84 h 94"/>
                  <a:gd name="T74" fmla="*/ 2 w 86"/>
                  <a:gd name="T75" fmla="*/ 79 h 94"/>
                  <a:gd name="T76" fmla="*/ 5 w 86"/>
                  <a:gd name="T77" fmla="*/ 73 h 94"/>
                  <a:gd name="T78" fmla="*/ 9 w 86"/>
                  <a:gd name="T79" fmla="*/ 67 h 94"/>
                  <a:gd name="T80" fmla="*/ 9 w 86"/>
                  <a:gd name="T81" fmla="*/ 67 h 9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86" h="94">
                    <a:moveTo>
                      <a:pt x="9" y="67"/>
                    </a:moveTo>
                    <a:lnTo>
                      <a:pt x="9" y="67"/>
                    </a:lnTo>
                    <a:lnTo>
                      <a:pt x="23" y="47"/>
                    </a:lnTo>
                    <a:lnTo>
                      <a:pt x="37" y="32"/>
                    </a:lnTo>
                    <a:lnTo>
                      <a:pt x="45" y="24"/>
                    </a:lnTo>
                    <a:lnTo>
                      <a:pt x="52" y="18"/>
                    </a:lnTo>
                    <a:lnTo>
                      <a:pt x="65" y="7"/>
                    </a:lnTo>
                    <a:lnTo>
                      <a:pt x="71" y="3"/>
                    </a:lnTo>
                    <a:lnTo>
                      <a:pt x="76" y="0"/>
                    </a:lnTo>
                    <a:lnTo>
                      <a:pt x="79" y="0"/>
                    </a:lnTo>
                    <a:lnTo>
                      <a:pt x="81" y="0"/>
                    </a:lnTo>
                    <a:lnTo>
                      <a:pt x="83" y="1"/>
                    </a:lnTo>
                    <a:lnTo>
                      <a:pt x="84" y="3"/>
                    </a:lnTo>
                    <a:lnTo>
                      <a:pt x="85" y="5"/>
                    </a:lnTo>
                    <a:lnTo>
                      <a:pt x="86" y="9"/>
                    </a:lnTo>
                    <a:lnTo>
                      <a:pt x="86" y="21"/>
                    </a:lnTo>
                    <a:lnTo>
                      <a:pt x="85" y="43"/>
                    </a:lnTo>
                    <a:lnTo>
                      <a:pt x="85" y="50"/>
                    </a:lnTo>
                    <a:lnTo>
                      <a:pt x="83" y="57"/>
                    </a:lnTo>
                    <a:lnTo>
                      <a:pt x="81" y="62"/>
                    </a:lnTo>
                    <a:lnTo>
                      <a:pt x="78" y="67"/>
                    </a:lnTo>
                    <a:lnTo>
                      <a:pt x="74" y="71"/>
                    </a:lnTo>
                    <a:lnTo>
                      <a:pt x="67" y="75"/>
                    </a:lnTo>
                    <a:lnTo>
                      <a:pt x="60" y="79"/>
                    </a:lnTo>
                    <a:lnTo>
                      <a:pt x="52" y="83"/>
                    </a:lnTo>
                    <a:lnTo>
                      <a:pt x="35" y="88"/>
                    </a:lnTo>
                    <a:lnTo>
                      <a:pt x="21" y="91"/>
                    </a:lnTo>
                    <a:lnTo>
                      <a:pt x="10" y="93"/>
                    </a:lnTo>
                    <a:lnTo>
                      <a:pt x="6" y="94"/>
                    </a:lnTo>
                    <a:lnTo>
                      <a:pt x="3" y="93"/>
                    </a:lnTo>
                    <a:lnTo>
                      <a:pt x="1" y="91"/>
                    </a:lnTo>
                    <a:lnTo>
                      <a:pt x="0" y="88"/>
                    </a:lnTo>
                    <a:lnTo>
                      <a:pt x="0" y="84"/>
                    </a:lnTo>
                    <a:lnTo>
                      <a:pt x="2" y="79"/>
                    </a:lnTo>
                    <a:lnTo>
                      <a:pt x="5" y="73"/>
                    </a:lnTo>
                    <a:lnTo>
                      <a:pt x="9" y="67"/>
                    </a:lnTo>
                    <a:close/>
                  </a:path>
                </a:pathLst>
              </a:custGeom>
              <a:solidFill>
                <a:srgbClr val="517B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6" name="Freeform 373">
                <a:extLst>
                  <a:ext uri="{FF2B5EF4-FFF2-40B4-BE49-F238E27FC236}">
                    <a16:creationId xmlns:a16="http://schemas.microsoft.com/office/drawing/2014/main" id="{010E9473-4CC1-44F9-8D57-7674391A697E}"/>
                  </a:ext>
                </a:extLst>
              </p:cNvPr>
              <p:cNvSpPr>
                <a:spLocks/>
              </p:cNvSpPr>
              <p:nvPr/>
            </p:nvSpPr>
            <p:spPr bwMode="auto">
              <a:xfrm>
                <a:off x="3811" y="1516"/>
                <a:ext cx="82" cy="90"/>
              </a:xfrm>
              <a:custGeom>
                <a:avLst/>
                <a:gdLst>
                  <a:gd name="T0" fmla="*/ 82 w 82"/>
                  <a:gd name="T1" fmla="*/ 20 h 90"/>
                  <a:gd name="T2" fmla="*/ 82 w 82"/>
                  <a:gd name="T3" fmla="*/ 20 h 90"/>
                  <a:gd name="T4" fmla="*/ 81 w 82"/>
                  <a:gd name="T5" fmla="*/ 41 h 90"/>
                  <a:gd name="T6" fmla="*/ 81 w 82"/>
                  <a:gd name="T7" fmla="*/ 48 h 90"/>
                  <a:gd name="T8" fmla="*/ 80 w 82"/>
                  <a:gd name="T9" fmla="*/ 54 h 90"/>
                  <a:gd name="T10" fmla="*/ 78 w 82"/>
                  <a:gd name="T11" fmla="*/ 59 h 90"/>
                  <a:gd name="T12" fmla="*/ 75 w 82"/>
                  <a:gd name="T13" fmla="*/ 63 h 90"/>
                  <a:gd name="T14" fmla="*/ 70 w 82"/>
                  <a:gd name="T15" fmla="*/ 68 h 90"/>
                  <a:gd name="T16" fmla="*/ 64 w 82"/>
                  <a:gd name="T17" fmla="*/ 72 h 90"/>
                  <a:gd name="T18" fmla="*/ 64 w 82"/>
                  <a:gd name="T19" fmla="*/ 72 h 90"/>
                  <a:gd name="T20" fmla="*/ 57 w 82"/>
                  <a:gd name="T21" fmla="*/ 76 h 90"/>
                  <a:gd name="T22" fmla="*/ 49 w 82"/>
                  <a:gd name="T23" fmla="*/ 79 h 90"/>
                  <a:gd name="T24" fmla="*/ 34 w 82"/>
                  <a:gd name="T25" fmla="*/ 84 h 90"/>
                  <a:gd name="T26" fmla="*/ 20 w 82"/>
                  <a:gd name="T27" fmla="*/ 87 h 90"/>
                  <a:gd name="T28" fmla="*/ 10 w 82"/>
                  <a:gd name="T29" fmla="*/ 89 h 90"/>
                  <a:gd name="T30" fmla="*/ 10 w 82"/>
                  <a:gd name="T31" fmla="*/ 89 h 90"/>
                  <a:gd name="T32" fmla="*/ 6 w 82"/>
                  <a:gd name="T33" fmla="*/ 90 h 90"/>
                  <a:gd name="T34" fmla="*/ 3 w 82"/>
                  <a:gd name="T35" fmla="*/ 89 h 90"/>
                  <a:gd name="T36" fmla="*/ 1 w 82"/>
                  <a:gd name="T37" fmla="*/ 87 h 90"/>
                  <a:gd name="T38" fmla="*/ 0 w 82"/>
                  <a:gd name="T39" fmla="*/ 84 h 90"/>
                  <a:gd name="T40" fmla="*/ 0 w 82"/>
                  <a:gd name="T41" fmla="*/ 81 h 90"/>
                  <a:gd name="T42" fmla="*/ 1 w 82"/>
                  <a:gd name="T43" fmla="*/ 76 h 90"/>
                  <a:gd name="T44" fmla="*/ 4 w 82"/>
                  <a:gd name="T45" fmla="*/ 70 h 90"/>
                  <a:gd name="T46" fmla="*/ 9 w 82"/>
                  <a:gd name="T47" fmla="*/ 63 h 90"/>
                  <a:gd name="T48" fmla="*/ 9 w 82"/>
                  <a:gd name="T49" fmla="*/ 63 h 90"/>
                  <a:gd name="T50" fmla="*/ 22 w 82"/>
                  <a:gd name="T51" fmla="*/ 45 h 90"/>
                  <a:gd name="T52" fmla="*/ 35 w 82"/>
                  <a:gd name="T53" fmla="*/ 30 h 90"/>
                  <a:gd name="T54" fmla="*/ 43 w 82"/>
                  <a:gd name="T55" fmla="*/ 23 h 90"/>
                  <a:gd name="T56" fmla="*/ 49 w 82"/>
                  <a:gd name="T57" fmla="*/ 18 h 90"/>
                  <a:gd name="T58" fmla="*/ 49 w 82"/>
                  <a:gd name="T59" fmla="*/ 18 h 90"/>
                  <a:gd name="T60" fmla="*/ 62 w 82"/>
                  <a:gd name="T61" fmla="*/ 7 h 90"/>
                  <a:gd name="T62" fmla="*/ 68 w 82"/>
                  <a:gd name="T63" fmla="*/ 3 h 90"/>
                  <a:gd name="T64" fmla="*/ 73 w 82"/>
                  <a:gd name="T65" fmla="*/ 0 h 90"/>
                  <a:gd name="T66" fmla="*/ 75 w 82"/>
                  <a:gd name="T67" fmla="*/ 0 h 90"/>
                  <a:gd name="T68" fmla="*/ 77 w 82"/>
                  <a:gd name="T69" fmla="*/ 0 h 90"/>
                  <a:gd name="T70" fmla="*/ 79 w 82"/>
                  <a:gd name="T71" fmla="*/ 1 h 90"/>
                  <a:gd name="T72" fmla="*/ 80 w 82"/>
                  <a:gd name="T73" fmla="*/ 3 h 90"/>
                  <a:gd name="T74" fmla="*/ 81 w 82"/>
                  <a:gd name="T75" fmla="*/ 5 h 90"/>
                  <a:gd name="T76" fmla="*/ 82 w 82"/>
                  <a:gd name="T77" fmla="*/ 10 h 90"/>
                  <a:gd name="T78" fmla="*/ 82 w 82"/>
                  <a:gd name="T79" fmla="*/ 20 h 90"/>
                  <a:gd name="T80" fmla="*/ 82 w 82"/>
                  <a:gd name="T81" fmla="*/ 20 h 9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82" h="90">
                    <a:moveTo>
                      <a:pt x="82" y="20"/>
                    </a:moveTo>
                    <a:lnTo>
                      <a:pt x="82" y="20"/>
                    </a:lnTo>
                    <a:lnTo>
                      <a:pt x="81" y="41"/>
                    </a:lnTo>
                    <a:lnTo>
                      <a:pt x="81" y="48"/>
                    </a:lnTo>
                    <a:lnTo>
                      <a:pt x="80" y="54"/>
                    </a:lnTo>
                    <a:lnTo>
                      <a:pt x="78" y="59"/>
                    </a:lnTo>
                    <a:lnTo>
                      <a:pt x="75" y="63"/>
                    </a:lnTo>
                    <a:lnTo>
                      <a:pt x="70" y="68"/>
                    </a:lnTo>
                    <a:lnTo>
                      <a:pt x="64" y="72"/>
                    </a:lnTo>
                    <a:lnTo>
                      <a:pt x="57" y="76"/>
                    </a:lnTo>
                    <a:lnTo>
                      <a:pt x="49" y="79"/>
                    </a:lnTo>
                    <a:lnTo>
                      <a:pt x="34" y="84"/>
                    </a:lnTo>
                    <a:lnTo>
                      <a:pt x="20" y="87"/>
                    </a:lnTo>
                    <a:lnTo>
                      <a:pt x="10" y="89"/>
                    </a:lnTo>
                    <a:lnTo>
                      <a:pt x="6" y="90"/>
                    </a:lnTo>
                    <a:lnTo>
                      <a:pt x="3" y="89"/>
                    </a:lnTo>
                    <a:lnTo>
                      <a:pt x="1" y="87"/>
                    </a:lnTo>
                    <a:lnTo>
                      <a:pt x="0" y="84"/>
                    </a:lnTo>
                    <a:lnTo>
                      <a:pt x="0" y="81"/>
                    </a:lnTo>
                    <a:lnTo>
                      <a:pt x="1" y="76"/>
                    </a:lnTo>
                    <a:lnTo>
                      <a:pt x="4" y="70"/>
                    </a:lnTo>
                    <a:lnTo>
                      <a:pt x="9" y="63"/>
                    </a:lnTo>
                    <a:lnTo>
                      <a:pt x="22" y="45"/>
                    </a:lnTo>
                    <a:lnTo>
                      <a:pt x="35" y="30"/>
                    </a:lnTo>
                    <a:lnTo>
                      <a:pt x="43" y="23"/>
                    </a:lnTo>
                    <a:lnTo>
                      <a:pt x="49" y="18"/>
                    </a:lnTo>
                    <a:lnTo>
                      <a:pt x="62" y="7"/>
                    </a:lnTo>
                    <a:lnTo>
                      <a:pt x="68" y="3"/>
                    </a:lnTo>
                    <a:lnTo>
                      <a:pt x="73" y="0"/>
                    </a:lnTo>
                    <a:lnTo>
                      <a:pt x="75" y="0"/>
                    </a:lnTo>
                    <a:lnTo>
                      <a:pt x="77" y="0"/>
                    </a:lnTo>
                    <a:lnTo>
                      <a:pt x="79" y="1"/>
                    </a:lnTo>
                    <a:lnTo>
                      <a:pt x="80" y="3"/>
                    </a:lnTo>
                    <a:lnTo>
                      <a:pt x="81" y="5"/>
                    </a:lnTo>
                    <a:lnTo>
                      <a:pt x="82" y="10"/>
                    </a:lnTo>
                    <a:lnTo>
                      <a:pt x="82" y="20"/>
                    </a:lnTo>
                    <a:close/>
                  </a:path>
                </a:pathLst>
              </a:custGeom>
              <a:solidFill>
                <a:srgbClr val="6D8A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7" name="Freeform 374">
                <a:extLst>
                  <a:ext uri="{FF2B5EF4-FFF2-40B4-BE49-F238E27FC236}">
                    <a16:creationId xmlns:a16="http://schemas.microsoft.com/office/drawing/2014/main" id="{41DE06B6-2CC5-437A-A368-E505B2250DD4}"/>
                  </a:ext>
                </a:extLst>
              </p:cNvPr>
              <p:cNvSpPr>
                <a:spLocks/>
              </p:cNvSpPr>
              <p:nvPr/>
            </p:nvSpPr>
            <p:spPr bwMode="auto">
              <a:xfrm>
                <a:off x="3812" y="1518"/>
                <a:ext cx="79" cy="86"/>
              </a:xfrm>
              <a:custGeom>
                <a:avLst/>
                <a:gdLst>
                  <a:gd name="T0" fmla="*/ 79 w 79"/>
                  <a:gd name="T1" fmla="*/ 19 h 86"/>
                  <a:gd name="T2" fmla="*/ 79 w 79"/>
                  <a:gd name="T3" fmla="*/ 19 h 86"/>
                  <a:gd name="T4" fmla="*/ 79 w 79"/>
                  <a:gd name="T5" fmla="*/ 39 h 86"/>
                  <a:gd name="T6" fmla="*/ 78 w 79"/>
                  <a:gd name="T7" fmla="*/ 46 h 86"/>
                  <a:gd name="T8" fmla="*/ 77 w 79"/>
                  <a:gd name="T9" fmla="*/ 52 h 86"/>
                  <a:gd name="T10" fmla="*/ 75 w 79"/>
                  <a:gd name="T11" fmla="*/ 56 h 86"/>
                  <a:gd name="T12" fmla="*/ 72 w 79"/>
                  <a:gd name="T13" fmla="*/ 60 h 86"/>
                  <a:gd name="T14" fmla="*/ 68 w 79"/>
                  <a:gd name="T15" fmla="*/ 65 h 86"/>
                  <a:gd name="T16" fmla="*/ 62 w 79"/>
                  <a:gd name="T17" fmla="*/ 69 h 86"/>
                  <a:gd name="T18" fmla="*/ 62 w 79"/>
                  <a:gd name="T19" fmla="*/ 69 h 86"/>
                  <a:gd name="T20" fmla="*/ 55 w 79"/>
                  <a:gd name="T21" fmla="*/ 72 h 86"/>
                  <a:gd name="T22" fmla="*/ 48 w 79"/>
                  <a:gd name="T23" fmla="*/ 75 h 86"/>
                  <a:gd name="T24" fmla="*/ 33 w 79"/>
                  <a:gd name="T25" fmla="*/ 80 h 86"/>
                  <a:gd name="T26" fmla="*/ 20 w 79"/>
                  <a:gd name="T27" fmla="*/ 83 h 86"/>
                  <a:gd name="T28" fmla="*/ 10 w 79"/>
                  <a:gd name="T29" fmla="*/ 85 h 86"/>
                  <a:gd name="T30" fmla="*/ 10 w 79"/>
                  <a:gd name="T31" fmla="*/ 85 h 86"/>
                  <a:gd name="T32" fmla="*/ 6 w 79"/>
                  <a:gd name="T33" fmla="*/ 86 h 86"/>
                  <a:gd name="T34" fmla="*/ 3 w 79"/>
                  <a:gd name="T35" fmla="*/ 85 h 86"/>
                  <a:gd name="T36" fmla="*/ 1 w 79"/>
                  <a:gd name="T37" fmla="*/ 83 h 86"/>
                  <a:gd name="T38" fmla="*/ 0 w 79"/>
                  <a:gd name="T39" fmla="*/ 80 h 86"/>
                  <a:gd name="T40" fmla="*/ 1 w 79"/>
                  <a:gd name="T41" fmla="*/ 77 h 86"/>
                  <a:gd name="T42" fmla="*/ 2 w 79"/>
                  <a:gd name="T43" fmla="*/ 72 h 86"/>
                  <a:gd name="T44" fmla="*/ 5 w 79"/>
                  <a:gd name="T45" fmla="*/ 67 h 86"/>
                  <a:gd name="T46" fmla="*/ 9 w 79"/>
                  <a:gd name="T47" fmla="*/ 60 h 86"/>
                  <a:gd name="T48" fmla="*/ 9 w 79"/>
                  <a:gd name="T49" fmla="*/ 60 h 86"/>
                  <a:gd name="T50" fmla="*/ 22 w 79"/>
                  <a:gd name="T51" fmla="*/ 43 h 86"/>
                  <a:gd name="T52" fmla="*/ 34 w 79"/>
                  <a:gd name="T53" fmla="*/ 29 h 86"/>
                  <a:gd name="T54" fmla="*/ 42 w 79"/>
                  <a:gd name="T55" fmla="*/ 22 h 86"/>
                  <a:gd name="T56" fmla="*/ 48 w 79"/>
                  <a:gd name="T57" fmla="*/ 17 h 86"/>
                  <a:gd name="T58" fmla="*/ 48 w 79"/>
                  <a:gd name="T59" fmla="*/ 17 h 86"/>
                  <a:gd name="T60" fmla="*/ 60 w 79"/>
                  <a:gd name="T61" fmla="*/ 8 h 86"/>
                  <a:gd name="T62" fmla="*/ 66 w 79"/>
                  <a:gd name="T63" fmla="*/ 3 h 86"/>
                  <a:gd name="T64" fmla="*/ 71 w 79"/>
                  <a:gd name="T65" fmla="*/ 0 h 86"/>
                  <a:gd name="T66" fmla="*/ 73 w 79"/>
                  <a:gd name="T67" fmla="*/ 0 h 86"/>
                  <a:gd name="T68" fmla="*/ 75 w 79"/>
                  <a:gd name="T69" fmla="*/ 0 h 86"/>
                  <a:gd name="T70" fmla="*/ 76 w 79"/>
                  <a:gd name="T71" fmla="*/ 1 h 86"/>
                  <a:gd name="T72" fmla="*/ 78 w 79"/>
                  <a:gd name="T73" fmla="*/ 3 h 86"/>
                  <a:gd name="T74" fmla="*/ 79 w 79"/>
                  <a:gd name="T75" fmla="*/ 5 h 86"/>
                  <a:gd name="T76" fmla="*/ 79 w 79"/>
                  <a:gd name="T77" fmla="*/ 9 h 86"/>
                  <a:gd name="T78" fmla="*/ 79 w 79"/>
                  <a:gd name="T79" fmla="*/ 19 h 86"/>
                  <a:gd name="T80" fmla="*/ 79 w 79"/>
                  <a:gd name="T81" fmla="*/ 19 h 8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9" h="86">
                    <a:moveTo>
                      <a:pt x="79" y="19"/>
                    </a:moveTo>
                    <a:lnTo>
                      <a:pt x="79" y="19"/>
                    </a:lnTo>
                    <a:lnTo>
                      <a:pt x="79" y="39"/>
                    </a:lnTo>
                    <a:lnTo>
                      <a:pt x="78" y="46"/>
                    </a:lnTo>
                    <a:lnTo>
                      <a:pt x="77" y="52"/>
                    </a:lnTo>
                    <a:lnTo>
                      <a:pt x="75" y="56"/>
                    </a:lnTo>
                    <a:lnTo>
                      <a:pt x="72" y="60"/>
                    </a:lnTo>
                    <a:lnTo>
                      <a:pt x="68" y="65"/>
                    </a:lnTo>
                    <a:lnTo>
                      <a:pt x="62" y="69"/>
                    </a:lnTo>
                    <a:lnTo>
                      <a:pt x="55" y="72"/>
                    </a:lnTo>
                    <a:lnTo>
                      <a:pt x="48" y="75"/>
                    </a:lnTo>
                    <a:lnTo>
                      <a:pt x="33" y="80"/>
                    </a:lnTo>
                    <a:lnTo>
                      <a:pt x="20" y="83"/>
                    </a:lnTo>
                    <a:lnTo>
                      <a:pt x="10" y="85"/>
                    </a:lnTo>
                    <a:lnTo>
                      <a:pt x="6" y="86"/>
                    </a:lnTo>
                    <a:lnTo>
                      <a:pt x="3" y="85"/>
                    </a:lnTo>
                    <a:lnTo>
                      <a:pt x="1" y="83"/>
                    </a:lnTo>
                    <a:lnTo>
                      <a:pt x="0" y="80"/>
                    </a:lnTo>
                    <a:lnTo>
                      <a:pt x="1" y="77"/>
                    </a:lnTo>
                    <a:lnTo>
                      <a:pt x="2" y="72"/>
                    </a:lnTo>
                    <a:lnTo>
                      <a:pt x="5" y="67"/>
                    </a:lnTo>
                    <a:lnTo>
                      <a:pt x="9" y="60"/>
                    </a:lnTo>
                    <a:lnTo>
                      <a:pt x="22" y="43"/>
                    </a:lnTo>
                    <a:lnTo>
                      <a:pt x="34" y="29"/>
                    </a:lnTo>
                    <a:lnTo>
                      <a:pt x="42" y="22"/>
                    </a:lnTo>
                    <a:lnTo>
                      <a:pt x="48" y="17"/>
                    </a:lnTo>
                    <a:lnTo>
                      <a:pt x="60" y="8"/>
                    </a:lnTo>
                    <a:lnTo>
                      <a:pt x="66" y="3"/>
                    </a:lnTo>
                    <a:lnTo>
                      <a:pt x="71" y="0"/>
                    </a:lnTo>
                    <a:lnTo>
                      <a:pt x="73" y="0"/>
                    </a:lnTo>
                    <a:lnTo>
                      <a:pt x="75" y="0"/>
                    </a:lnTo>
                    <a:lnTo>
                      <a:pt x="76" y="1"/>
                    </a:lnTo>
                    <a:lnTo>
                      <a:pt x="78" y="3"/>
                    </a:lnTo>
                    <a:lnTo>
                      <a:pt x="79" y="5"/>
                    </a:lnTo>
                    <a:lnTo>
                      <a:pt x="79" y="9"/>
                    </a:lnTo>
                    <a:lnTo>
                      <a:pt x="79" y="19"/>
                    </a:lnTo>
                    <a:close/>
                  </a:path>
                </a:pathLst>
              </a:custGeom>
              <a:solidFill>
                <a:srgbClr val="8997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8" name="Freeform 375">
                <a:extLst>
                  <a:ext uri="{FF2B5EF4-FFF2-40B4-BE49-F238E27FC236}">
                    <a16:creationId xmlns:a16="http://schemas.microsoft.com/office/drawing/2014/main" id="{4A63B78E-F2A7-4E19-83EB-26DEA7145DEE}"/>
                  </a:ext>
                </a:extLst>
              </p:cNvPr>
              <p:cNvSpPr>
                <a:spLocks/>
              </p:cNvSpPr>
              <p:nvPr/>
            </p:nvSpPr>
            <p:spPr bwMode="auto">
              <a:xfrm>
                <a:off x="3814" y="1520"/>
                <a:ext cx="76" cy="81"/>
              </a:xfrm>
              <a:custGeom>
                <a:avLst/>
                <a:gdLst>
                  <a:gd name="T0" fmla="*/ 76 w 76"/>
                  <a:gd name="T1" fmla="*/ 18 h 81"/>
                  <a:gd name="T2" fmla="*/ 76 w 76"/>
                  <a:gd name="T3" fmla="*/ 18 h 81"/>
                  <a:gd name="T4" fmla="*/ 75 w 76"/>
                  <a:gd name="T5" fmla="*/ 37 h 81"/>
                  <a:gd name="T6" fmla="*/ 74 w 76"/>
                  <a:gd name="T7" fmla="*/ 44 h 81"/>
                  <a:gd name="T8" fmla="*/ 73 w 76"/>
                  <a:gd name="T9" fmla="*/ 49 h 81"/>
                  <a:gd name="T10" fmla="*/ 72 w 76"/>
                  <a:gd name="T11" fmla="*/ 54 h 81"/>
                  <a:gd name="T12" fmla="*/ 69 w 76"/>
                  <a:gd name="T13" fmla="*/ 58 h 81"/>
                  <a:gd name="T14" fmla="*/ 65 w 76"/>
                  <a:gd name="T15" fmla="*/ 62 h 81"/>
                  <a:gd name="T16" fmla="*/ 59 w 76"/>
                  <a:gd name="T17" fmla="*/ 66 h 81"/>
                  <a:gd name="T18" fmla="*/ 59 w 76"/>
                  <a:gd name="T19" fmla="*/ 66 h 81"/>
                  <a:gd name="T20" fmla="*/ 46 w 76"/>
                  <a:gd name="T21" fmla="*/ 72 h 81"/>
                  <a:gd name="T22" fmla="*/ 31 w 76"/>
                  <a:gd name="T23" fmla="*/ 76 h 81"/>
                  <a:gd name="T24" fmla="*/ 19 w 76"/>
                  <a:gd name="T25" fmla="*/ 79 h 81"/>
                  <a:gd name="T26" fmla="*/ 9 w 76"/>
                  <a:gd name="T27" fmla="*/ 81 h 81"/>
                  <a:gd name="T28" fmla="*/ 9 w 76"/>
                  <a:gd name="T29" fmla="*/ 81 h 81"/>
                  <a:gd name="T30" fmla="*/ 6 w 76"/>
                  <a:gd name="T31" fmla="*/ 81 h 81"/>
                  <a:gd name="T32" fmla="*/ 3 w 76"/>
                  <a:gd name="T33" fmla="*/ 81 h 81"/>
                  <a:gd name="T34" fmla="*/ 1 w 76"/>
                  <a:gd name="T35" fmla="*/ 79 h 81"/>
                  <a:gd name="T36" fmla="*/ 0 w 76"/>
                  <a:gd name="T37" fmla="*/ 77 h 81"/>
                  <a:gd name="T38" fmla="*/ 1 w 76"/>
                  <a:gd name="T39" fmla="*/ 73 h 81"/>
                  <a:gd name="T40" fmla="*/ 2 w 76"/>
                  <a:gd name="T41" fmla="*/ 69 h 81"/>
                  <a:gd name="T42" fmla="*/ 5 w 76"/>
                  <a:gd name="T43" fmla="*/ 64 h 81"/>
                  <a:gd name="T44" fmla="*/ 9 w 76"/>
                  <a:gd name="T45" fmla="*/ 57 h 81"/>
                  <a:gd name="T46" fmla="*/ 9 w 76"/>
                  <a:gd name="T47" fmla="*/ 57 h 81"/>
                  <a:gd name="T48" fmla="*/ 21 w 76"/>
                  <a:gd name="T49" fmla="*/ 41 h 81"/>
                  <a:gd name="T50" fmla="*/ 32 w 76"/>
                  <a:gd name="T51" fmla="*/ 28 h 81"/>
                  <a:gd name="T52" fmla="*/ 40 w 76"/>
                  <a:gd name="T53" fmla="*/ 21 h 81"/>
                  <a:gd name="T54" fmla="*/ 46 w 76"/>
                  <a:gd name="T55" fmla="*/ 16 h 81"/>
                  <a:gd name="T56" fmla="*/ 46 w 76"/>
                  <a:gd name="T57" fmla="*/ 16 h 81"/>
                  <a:gd name="T58" fmla="*/ 57 w 76"/>
                  <a:gd name="T59" fmla="*/ 7 h 81"/>
                  <a:gd name="T60" fmla="*/ 62 w 76"/>
                  <a:gd name="T61" fmla="*/ 3 h 81"/>
                  <a:gd name="T62" fmla="*/ 67 w 76"/>
                  <a:gd name="T63" fmla="*/ 0 h 81"/>
                  <a:gd name="T64" fmla="*/ 71 w 76"/>
                  <a:gd name="T65" fmla="*/ 0 h 81"/>
                  <a:gd name="T66" fmla="*/ 72 w 76"/>
                  <a:gd name="T67" fmla="*/ 1 h 81"/>
                  <a:gd name="T68" fmla="*/ 74 w 76"/>
                  <a:gd name="T69" fmla="*/ 3 h 81"/>
                  <a:gd name="T70" fmla="*/ 75 w 76"/>
                  <a:gd name="T71" fmla="*/ 9 h 81"/>
                  <a:gd name="T72" fmla="*/ 76 w 76"/>
                  <a:gd name="T73" fmla="*/ 18 h 81"/>
                  <a:gd name="T74" fmla="*/ 76 w 76"/>
                  <a:gd name="T75" fmla="*/ 18 h 8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76" h="81">
                    <a:moveTo>
                      <a:pt x="76" y="18"/>
                    </a:moveTo>
                    <a:lnTo>
                      <a:pt x="76" y="18"/>
                    </a:lnTo>
                    <a:lnTo>
                      <a:pt x="75" y="37"/>
                    </a:lnTo>
                    <a:lnTo>
                      <a:pt x="74" y="44"/>
                    </a:lnTo>
                    <a:lnTo>
                      <a:pt x="73" y="49"/>
                    </a:lnTo>
                    <a:lnTo>
                      <a:pt x="72" y="54"/>
                    </a:lnTo>
                    <a:lnTo>
                      <a:pt x="69" y="58"/>
                    </a:lnTo>
                    <a:lnTo>
                      <a:pt x="65" y="62"/>
                    </a:lnTo>
                    <a:lnTo>
                      <a:pt x="59" y="66"/>
                    </a:lnTo>
                    <a:lnTo>
                      <a:pt x="46" y="72"/>
                    </a:lnTo>
                    <a:lnTo>
                      <a:pt x="31" y="76"/>
                    </a:lnTo>
                    <a:lnTo>
                      <a:pt x="19" y="79"/>
                    </a:lnTo>
                    <a:lnTo>
                      <a:pt x="9" y="81"/>
                    </a:lnTo>
                    <a:lnTo>
                      <a:pt x="6" y="81"/>
                    </a:lnTo>
                    <a:lnTo>
                      <a:pt x="3" y="81"/>
                    </a:lnTo>
                    <a:lnTo>
                      <a:pt x="1" y="79"/>
                    </a:lnTo>
                    <a:lnTo>
                      <a:pt x="0" y="77"/>
                    </a:lnTo>
                    <a:lnTo>
                      <a:pt x="1" y="73"/>
                    </a:lnTo>
                    <a:lnTo>
                      <a:pt x="2" y="69"/>
                    </a:lnTo>
                    <a:lnTo>
                      <a:pt x="5" y="64"/>
                    </a:lnTo>
                    <a:lnTo>
                      <a:pt x="9" y="57"/>
                    </a:lnTo>
                    <a:lnTo>
                      <a:pt x="21" y="41"/>
                    </a:lnTo>
                    <a:lnTo>
                      <a:pt x="32" y="28"/>
                    </a:lnTo>
                    <a:lnTo>
                      <a:pt x="40" y="21"/>
                    </a:lnTo>
                    <a:lnTo>
                      <a:pt x="46" y="16"/>
                    </a:lnTo>
                    <a:lnTo>
                      <a:pt x="57" y="7"/>
                    </a:lnTo>
                    <a:lnTo>
                      <a:pt x="62" y="3"/>
                    </a:lnTo>
                    <a:lnTo>
                      <a:pt x="67" y="0"/>
                    </a:lnTo>
                    <a:lnTo>
                      <a:pt x="71" y="0"/>
                    </a:lnTo>
                    <a:lnTo>
                      <a:pt x="72" y="1"/>
                    </a:lnTo>
                    <a:lnTo>
                      <a:pt x="74" y="3"/>
                    </a:lnTo>
                    <a:lnTo>
                      <a:pt x="75" y="9"/>
                    </a:lnTo>
                    <a:lnTo>
                      <a:pt x="76" y="18"/>
                    </a:lnTo>
                    <a:close/>
                  </a:path>
                </a:pathLst>
              </a:custGeom>
              <a:solidFill>
                <a:srgbClr val="A6A7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29" name="Freeform 376">
                <a:extLst>
                  <a:ext uri="{FF2B5EF4-FFF2-40B4-BE49-F238E27FC236}">
                    <a16:creationId xmlns:a16="http://schemas.microsoft.com/office/drawing/2014/main" id="{92BBF64D-A9D7-4B7A-9C8E-EE03139ECD16}"/>
                  </a:ext>
                </a:extLst>
              </p:cNvPr>
              <p:cNvSpPr>
                <a:spLocks/>
              </p:cNvSpPr>
              <p:nvPr/>
            </p:nvSpPr>
            <p:spPr bwMode="auto">
              <a:xfrm>
                <a:off x="3816" y="1522"/>
                <a:ext cx="72" cy="77"/>
              </a:xfrm>
              <a:custGeom>
                <a:avLst/>
                <a:gdLst>
                  <a:gd name="T0" fmla="*/ 72 w 72"/>
                  <a:gd name="T1" fmla="*/ 18 h 77"/>
                  <a:gd name="T2" fmla="*/ 72 w 72"/>
                  <a:gd name="T3" fmla="*/ 18 h 77"/>
                  <a:gd name="T4" fmla="*/ 71 w 72"/>
                  <a:gd name="T5" fmla="*/ 35 h 77"/>
                  <a:gd name="T6" fmla="*/ 70 w 72"/>
                  <a:gd name="T7" fmla="*/ 42 h 77"/>
                  <a:gd name="T8" fmla="*/ 70 w 72"/>
                  <a:gd name="T9" fmla="*/ 47 h 77"/>
                  <a:gd name="T10" fmla="*/ 68 w 72"/>
                  <a:gd name="T11" fmla="*/ 51 h 77"/>
                  <a:gd name="T12" fmla="*/ 65 w 72"/>
                  <a:gd name="T13" fmla="*/ 55 h 77"/>
                  <a:gd name="T14" fmla="*/ 61 w 72"/>
                  <a:gd name="T15" fmla="*/ 59 h 77"/>
                  <a:gd name="T16" fmla="*/ 56 w 72"/>
                  <a:gd name="T17" fmla="*/ 62 h 77"/>
                  <a:gd name="T18" fmla="*/ 56 w 72"/>
                  <a:gd name="T19" fmla="*/ 62 h 77"/>
                  <a:gd name="T20" fmla="*/ 43 w 72"/>
                  <a:gd name="T21" fmla="*/ 68 h 77"/>
                  <a:gd name="T22" fmla="*/ 30 w 72"/>
                  <a:gd name="T23" fmla="*/ 72 h 77"/>
                  <a:gd name="T24" fmla="*/ 9 w 72"/>
                  <a:gd name="T25" fmla="*/ 77 h 77"/>
                  <a:gd name="T26" fmla="*/ 9 w 72"/>
                  <a:gd name="T27" fmla="*/ 77 h 77"/>
                  <a:gd name="T28" fmla="*/ 5 w 72"/>
                  <a:gd name="T29" fmla="*/ 77 h 77"/>
                  <a:gd name="T30" fmla="*/ 3 w 72"/>
                  <a:gd name="T31" fmla="*/ 77 h 77"/>
                  <a:gd name="T32" fmla="*/ 1 w 72"/>
                  <a:gd name="T33" fmla="*/ 75 h 77"/>
                  <a:gd name="T34" fmla="*/ 0 w 72"/>
                  <a:gd name="T35" fmla="*/ 73 h 77"/>
                  <a:gd name="T36" fmla="*/ 0 w 72"/>
                  <a:gd name="T37" fmla="*/ 69 h 77"/>
                  <a:gd name="T38" fmla="*/ 2 w 72"/>
                  <a:gd name="T39" fmla="*/ 65 h 77"/>
                  <a:gd name="T40" fmla="*/ 4 w 72"/>
                  <a:gd name="T41" fmla="*/ 61 h 77"/>
                  <a:gd name="T42" fmla="*/ 8 w 72"/>
                  <a:gd name="T43" fmla="*/ 54 h 77"/>
                  <a:gd name="T44" fmla="*/ 8 w 72"/>
                  <a:gd name="T45" fmla="*/ 54 h 77"/>
                  <a:gd name="T46" fmla="*/ 20 w 72"/>
                  <a:gd name="T47" fmla="*/ 39 h 77"/>
                  <a:gd name="T48" fmla="*/ 31 w 72"/>
                  <a:gd name="T49" fmla="*/ 26 h 77"/>
                  <a:gd name="T50" fmla="*/ 37 w 72"/>
                  <a:gd name="T51" fmla="*/ 20 h 77"/>
                  <a:gd name="T52" fmla="*/ 43 w 72"/>
                  <a:gd name="T53" fmla="*/ 16 h 77"/>
                  <a:gd name="T54" fmla="*/ 43 w 72"/>
                  <a:gd name="T55" fmla="*/ 16 h 77"/>
                  <a:gd name="T56" fmla="*/ 54 w 72"/>
                  <a:gd name="T57" fmla="*/ 7 h 77"/>
                  <a:gd name="T58" fmla="*/ 59 w 72"/>
                  <a:gd name="T59" fmla="*/ 4 h 77"/>
                  <a:gd name="T60" fmla="*/ 64 w 72"/>
                  <a:gd name="T61" fmla="*/ 1 h 77"/>
                  <a:gd name="T62" fmla="*/ 67 w 72"/>
                  <a:gd name="T63" fmla="*/ 0 h 77"/>
                  <a:gd name="T64" fmla="*/ 69 w 72"/>
                  <a:gd name="T65" fmla="*/ 1 h 77"/>
                  <a:gd name="T66" fmla="*/ 70 w 72"/>
                  <a:gd name="T67" fmla="*/ 4 h 77"/>
                  <a:gd name="T68" fmla="*/ 72 w 72"/>
                  <a:gd name="T69" fmla="*/ 9 h 77"/>
                  <a:gd name="T70" fmla="*/ 72 w 72"/>
                  <a:gd name="T71" fmla="*/ 18 h 77"/>
                  <a:gd name="T72" fmla="*/ 72 w 72"/>
                  <a:gd name="T73" fmla="*/ 18 h 7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72" h="77">
                    <a:moveTo>
                      <a:pt x="72" y="18"/>
                    </a:moveTo>
                    <a:lnTo>
                      <a:pt x="72" y="18"/>
                    </a:lnTo>
                    <a:lnTo>
                      <a:pt x="71" y="35"/>
                    </a:lnTo>
                    <a:lnTo>
                      <a:pt x="70" y="42"/>
                    </a:lnTo>
                    <a:lnTo>
                      <a:pt x="70" y="47"/>
                    </a:lnTo>
                    <a:lnTo>
                      <a:pt x="68" y="51"/>
                    </a:lnTo>
                    <a:lnTo>
                      <a:pt x="65" y="55"/>
                    </a:lnTo>
                    <a:lnTo>
                      <a:pt x="61" y="59"/>
                    </a:lnTo>
                    <a:lnTo>
                      <a:pt x="56" y="62"/>
                    </a:lnTo>
                    <a:lnTo>
                      <a:pt x="43" y="68"/>
                    </a:lnTo>
                    <a:lnTo>
                      <a:pt x="30" y="72"/>
                    </a:lnTo>
                    <a:lnTo>
                      <a:pt x="9" y="77"/>
                    </a:lnTo>
                    <a:lnTo>
                      <a:pt x="5" y="77"/>
                    </a:lnTo>
                    <a:lnTo>
                      <a:pt x="3" y="77"/>
                    </a:lnTo>
                    <a:lnTo>
                      <a:pt x="1" y="75"/>
                    </a:lnTo>
                    <a:lnTo>
                      <a:pt x="0" y="73"/>
                    </a:lnTo>
                    <a:lnTo>
                      <a:pt x="0" y="69"/>
                    </a:lnTo>
                    <a:lnTo>
                      <a:pt x="2" y="65"/>
                    </a:lnTo>
                    <a:lnTo>
                      <a:pt x="4" y="61"/>
                    </a:lnTo>
                    <a:lnTo>
                      <a:pt x="8" y="54"/>
                    </a:lnTo>
                    <a:lnTo>
                      <a:pt x="20" y="39"/>
                    </a:lnTo>
                    <a:lnTo>
                      <a:pt x="31" y="26"/>
                    </a:lnTo>
                    <a:lnTo>
                      <a:pt x="37" y="20"/>
                    </a:lnTo>
                    <a:lnTo>
                      <a:pt x="43" y="16"/>
                    </a:lnTo>
                    <a:lnTo>
                      <a:pt x="54" y="7"/>
                    </a:lnTo>
                    <a:lnTo>
                      <a:pt x="59" y="4"/>
                    </a:lnTo>
                    <a:lnTo>
                      <a:pt x="64" y="1"/>
                    </a:lnTo>
                    <a:lnTo>
                      <a:pt x="67" y="0"/>
                    </a:lnTo>
                    <a:lnTo>
                      <a:pt x="69" y="1"/>
                    </a:lnTo>
                    <a:lnTo>
                      <a:pt x="70" y="4"/>
                    </a:lnTo>
                    <a:lnTo>
                      <a:pt x="72" y="9"/>
                    </a:lnTo>
                    <a:lnTo>
                      <a:pt x="72" y="18"/>
                    </a:lnTo>
                    <a:close/>
                  </a:path>
                </a:pathLst>
              </a:custGeom>
              <a:solidFill>
                <a:srgbClr val="C3B8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0" name="Freeform 377">
                <a:extLst>
                  <a:ext uri="{FF2B5EF4-FFF2-40B4-BE49-F238E27FC236}">
                    <a16:creationId xmlns:a16="http://schemas.microsoft.com/office/drawing/2014/main" id="{D3FB8159-AB84-4DE8-9F3A-93DFFDCDDE69}"/>
                  </a:ext>
                </a:extLst>
              </p:cNvPr>
              <p:cNvSpPr>
                <a:spLocks/>
              </p:cNvSpPr>
              <p:nvPr/>
            </p:nvSpPr>
            <p:spPr bwMode="auto">
              <a:xfrm>
                <a:off x="3818" y="1525"/>
                <a:ext cx="68" cy="72"/>
              </a:xfrm>
              <a:custGeom>
                <a:avLst/>
                <a:gdLst>
                  <a:gd name="T0" fmla="*/ 68 w 68"/>
                  <a:gd name="T1" fmla="*/ 16 h 72"/>
                  <a:gd name="T2" fmla="*/ 68 w 68"/>
                  <a:gd name="T3" fmla="*/ 16 h 72"/>
                  <a:gd name="T4" fmla="*/ 67 w 68"/>
                  <a:gd name="T5" fmla="*/ 33 h 72"/>
                  <a:gd name="T6" fmla="*/ 67 w 68"/>
                  <a:gd name="T7" fmla="*/ 39 h 72"/>
                  <a:gd name="T8" fmla="*/ 66 w 68"/>
                  <a:gd name="T9" fmla="*/ 43 h 72"/>
                  <a:gd name="T10" fmla="*/ 64 w 68"/>
                  <a:gd name="T11" fmla="*/ 47 h 72"/>
                  <a:gd name="T12" fmla="*/ 62 w 68"/>
                  <a:gd name="T13" fmla="*/ 51 h 72"/>
                  <a:gd name="T14" fmla="*/ 58 w 68"/>
                  <a:gd name="T15" fmla="*/ 54 h 72"/>
                  <a:gd name="T16" fmla="*/ 53 w 68"/>
                  <a:gd name="T17" fmla="*/ 58 h 72"/>
                  <a:gd name="T18" fmla="*/ 53 w 68"/>
                  <a:gd name="T19" fmla="*/ 58 h 72"/>
                  <a:gd name="T20" fmla="*/ 41 w 68"/>
                  <a:gd name="T21" fmla="*/ 64 h 72"/>
                  <a:gd name="T22" fmla="*/ 28 w 68"/>
                  <a:gd name="T23" fmla="*/ 67 h 72"/>
                  <a:gd name="T24" fmla="*/ 8 w 68"/>
                  <a:gd name="T25" fmla="*/ 72 h 72"/>
                  <a:gd name="T26" fmla="*/ 8 w 68"/>
                  <a:gd name="T27" fmla="*/ 72 h 72"/>
                  <a:gd name="T28" fmla="*/ 5 w 68"/>
                  <a:gd name="T29" fmla="*/ 72 h 72"/>
                  <a:gd name="T30" fmla="*/ 3 w 68"/>
                  <a:gd name="T31" fmla="*/ 72 h 72"/>
                  <a:gd name="T32" fmla="*/ 1 w 68"/>
                  <a:gd name="T33" fmla="*/ 70 h 72"/>
                  <a:gd name="T34" fmla="*/ 0 w 68"/>
                  <a:gd name="T35" fmla="*/ 68 h 72"/>
                  <a:gd name="T36" fmla="*/ 0 w 68"/>
                  <a:gd name="T37" fmla="*/ 65 h 72"/>
                  <a:gd name="T38" fmla="*/ 1 w 68"/>
                  <a:gd name="T39" fmla="*/ 61 h 72"/>
                  <a:gd name="T40" fmla="*/ 4 w 68"/>
                  <a:gd name="T41" fmla="*/ 57 h 72"/>
                  <a:gd name="T42" fmla="*/ 8 w 68"/>
                  <a:gd name="T43" fmla="*/ 50 h 72"/>
                  <a:gd name="T44" fmla="*/ 8 w 68"/>
                  <a:gd name="T45" fmla="*/ 50 h 72"/>
                  <a:gd name="T46" fmla="*/ 18 w 68"/>
                  <a:gd name="T47" fmla="*/ 36 h 72"/>
                  <a:gd name="T48" fmla="*/ 29 w 68"/>
                  <a:gd name="T49" fmla="*/ 24 h 72"/>
                  <a:gd name="T50" fmla="*/ 35 w 68"/>
                  <a:gd name="T51" fmla="*/ 18 h 72"/>
                  <a:gd name="T52" fmla="*/ 41 w 68"/>
                  <a:gd name="T53" fmla="*/ 14 h 72"/>
                  <a:gd name="T54" fmla="*/ 41 w 68"/>
                  <a:gd name="T55" fmla="*/ 14 h 72"/>
                  <a:gd name="T56" fmla="*/ 51 w 68"/>
                  <a:gd name="T57" fmla="*/ 6 h 72"/>
                  <a:gd name="T58" fmla="*/ 56 w 68"/>
                  <a:gd name="T59" fmla="*/ 3 h 72"/>
                  <a:gd name="T60" fmla="*/ 60 w 68"/>
                  <a:gd name="T61" fmla="*/ 1 h 72"/>
                  <a:gd name="T62" fmla="*/ 64 w 68"/>
                  <a:gd name="T63" fmla="*/ 0 h 72"/>
                  <a:gd name="T64" fmla="*/ 65 w 68"/>
                  <a:gd name="T65" fmla="*/ 1 h 72"/>
                  <a:gd name="T66" fmla="*/ 66 w 68"/>
                  <a:gd name="T67" fmla="*/ 3 h 72"/>
                  <a:gd name="T68" fmla="*/ 68 w 68"/>
                  <a:gd name="T69" fmla="*/ 8 h 72"/>
                  <a:gd name="T70" fmla="*/ 68 w 68"/>
                  <a:gd name="T71" fmla="*/ 16 h 72"/>
                  <a:gd name="T72" fmla="*/ 68 w 68"/>
                  <a:gd name="T73" fmla="*/ 16 h 7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68" h="72">
                    <a:moveTo>
                      <a:pt x="68" y="16"/>
                    </a:moveTo>
                    <a:lnTo>
                      <a:pt x="68" y="16"/>
                    </a:lnTo>
                    <a:lnTo>
                      <a:pt x="67" y="33"/>
                    </a:lnTo>
                    <a:lnTo>
                      <a:pt x="67" y="39"/>
                    </a:lnTo>
                    <a:lnTo>
                      <a:pt x="66" y="43"/>
                    </a:lnTo>
                    <a:lnTo>
                      <a:pt x="64" y="47"/>
                    </a:lnTo>
                    <a:lnTo>
                      <a:pt x="62" y="51"/>
                    </a:lnTo>
                    <a:lnTo>
                      <a:pt x="58" y="54"/>
                    </a:lnTo>
                    <a:lnTo>
                      <a:pt x="53" y="58"/>
                    </a:lnTo>
                    <a:lnTo>
                      <a:pt x="41" y="64"/>
                    </a:lnTo>
                    <a:lnTo>
                      <a:pt x="28" y="67"/>
                    </a:lnTo>
                    <a:lnTo>
                      <a:pt x="8" y="72"/>
                    </a:lnTo>
                    <a:lnTo>
                      <a:pt x="5" y="72"/>
                    </a:lnTo>
                    <a:lnTo>
                      <a:pt x="3" y="72"/>
                    </a:lnTo>
                    <a:lnTo>
                      <a:pt x="1" y="70"/>
                    </a:lnTo>
                    <a:lnTo>
                      <a:pt x="0" y="68"/>
                    </a:lnTo>
                    <a:lnTo>
                      <a:pt x="0" y="65"/>
                    </a:lnTo>
                    <a:lnTo>
                      <a:pt x="1" y="61"/>
                    </a:lnTo>
                    <a:lnTo>
                      <a:pt x="4" y="57"/>
                    </a:lnTo>
                    <a:lnTo>
                      <a:pt x="8" y="50"/>
                    </a:lnTo>
                    <a:lnTo>
                      <a:pt x="18" y="36"/>
                    </a:lnTo>
                    <a:lnTo>
                      <a:pt x="29" y="24"/>
                    </a:lnTo>
                    <a:lnTo>
                      <a:pt x="35" y="18"/>
                    </a:lnTo>
                    <a:lnTo>
                      <a:pt x="41" y="14"/>
                    </a:lnTo>
                    <a:lnTo>
                      <a:pt x="51" y="6"/>
                    </a:lnTo>
                    <a:lnTo>
                      <a:pt x="56" y="3"/>
                    </a:lnTo>
                    <a:lnTo>
                      <a:pt x="60" y="1"/>
                    </a:lnTo>
                    <a:lnTo>
                      <a:pt x="64" y="0"/>
                    </a:lnTo>
                    <a:lnTo>
                      <a:pt x="65" y="1"/>
                    </a:lnTo>
                    <a:lnTo>
                      <a:pt x="66" y="3"/>
                    </a:lnTo>
                    <a:lnTo>
                      <a:pt x="68" y="8"/>
                    </a:lnTo>
                    <a:lnTo>
                      <a:pt x="68" y="16"/>
                    </a:lnTo>
                    <a:close/>
                  </a:path>
                </a:pathLst>
              </a:custGeom>
              <a:solidFill>
                <a:srgbClr val="DFC8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1" name="Freeform 378">
                <a:extLst>
                  <a:ext uri="{FF2B5EF4-FFF2-40B4-BE49-F238E27FC236}">
                    <a16:creationId xmlns:a16="http://schemas.microsoft.com/office/drawing/2014/main" id="{B8824135-EFF8-4397-BC2C-7E7E24940356}"/>
                  </a:ext>
                </a:extLst>
              </p:cNvPr>
              <p:cNvSpPr>
                <a:spLocks/>
              </p:cNvSpPr>
              <p:nvPr/>
            </p:nvSpPr>
            <p:spPr bwMode="auto">
              <a:xfrm>
                <a:off x="3820" y="1528"/>
                <a:ext cx="64" cy="67"/>
              </a:xfrm>
              <a:custGeom>
                <a:avLst/>
                <a:gdLst>
                  <a:gd name="T0" fmla="*/ 7 w 64"/>
                  <a:gd name="T1" fmla="*/ 46 h 67"/>
                  <a:gd name="T2" fmla="*/ 7 w 64"/>
                  <a:gd name="T3" fmla="*/ 46 h 67"/>
                  <a:gd name="T4" fmla="*/ 17 w 64"/>
                  <a:gd name="T5" fmla="*/ 33 h 67"/>
                  <a:gd name="T6" fmla="*/ 27 w 64"/>
                  <a:gd name="T7" fmla="*/ 22 h 67"/>
                  <a:gd name="T8" fmla="*/ 33 w 64"/>
                  <a:gd name="T9" fmla="*/ 17 h 67"/>
                  <a:gd name="T10" fmla="*/ 39 w 64"/>
                  <a:gd name="T11" fmla="*/ 12 h 67"/>
                  <a:gd name="T12" fmla="*/ 39 w 64"/>
                  <a:gd name="T13" fmla="*/ 12 h 67"/>
                  <a:gd name="T14" fmla="*/ 48 w 64"/>
                  <a:gd name="T15" fmla="*/ 5 h 67"/>
                  <a:gd name="T16" fmla="*/ 53 w 64"/>
                  <a:gd name="T17" fmla="*/ 2 h 67"/>
                  <a:gd name="T18" fmla="*/ 57 w 64"/>
                  <a:gd name="T19" fmla="*/ 0 h 67"/>
                  <a:gd name="T20" fmla="*/ 60 w 64"/>
                  <a:gd name="T21" fmla="*/ 0 h 67"/>
                  <a:gd name="T22" fmla="*/ 61 w 64"/>
                  <a:gd name="T23" fmla="*/ 0 h 67"/>
                  <a:gd name="T24" fmla="*/ 62 w 64"/>
                  <a:gd name="T25" fmla="*/ 2 h 67"/>
                  <a:gd name="T26" fmla="*/ 64 w 64"/>
                  <a:gd name="T27" fmla="*/ 6 h 67"/>
                  <a:gd name="T28" fmla="*/ 64 w 64"/>
                  <a:gd name="T29" fmla="*/ 14 h 67"/>
                  <a:gd name="T30" fmla="*/ 64 w 64"/>
                  <a:gd name="T31" fmla="*/ 14 h 67"/>
                  <a:gd name="T32" fmla="*/ 63 w 64"/>
                  <a:gd name="T33" fmla="*/ 30 h 67"/>
                  <a:gd name="T34" fmla="*/ 62 w 64"/>
                  <a:gd name="T35" fmla="*/ 40 h 67"/>
                  <a:gd name="T36" fmla="*/ 61 w 64"/>
                  <a:gd name="T37" fmla="*/ 44 h 67"/>
                  <a:gd name="T38" fmla="*/ 58 w 64"/>
                  <a:gd name="T39" fmla="*/ 47 h 67"/>
                  <a:gd name="T40" fmla="*/ 55 w 64"/>
                  <a:gd name="T41" fmla="*/ 50 h 67"/>
                  <a:gd name="T42" fmla="*/ 50 w 64"/>
                  <a:gd name="T43" fmla="*/ 54 h 67"/>
                  <a:gd name="T44" fmla="*/ 50 w 64"/>
                  <a:gd name="T45" fmla="*/ 54 h 67"/>
                  <a:gd name="T46" fmla="*/ 39 w 64"/>
                  <a:gd name="T47" fmla="*/ 59 h 67"/>
                  <a:gd name="T48" fmla="*/ 26 w 64"/>
                  <a:gd name="T49" fmla="*/ 63 h 67"/>
                  <a:gd name="T50" fmla="*/ 8 w 64"/>
                  <a:gd name="T51" fmla="*/ 67 h 67"/>
                  <a:gd name="T52" fmla="*/ 8 w 64"/>
                  <a:gd name="T53" fmla="*/ 67 h 67"/>
                  <a:gd name="T54" fmla="*/ 5 w 64"/>
                  <a:gd name="T55" fmla="*/ 67 h 67"/>
                  <a:gd name="T56" fmla="*/ 2 w 64"/>
                  <a:gd name="T57" fmla="*/ 67 h 67"/>
                  <a:gd name="T58" fmla="*/ 1 w 64"/>
                  <a:gd name="T59" fmla="*/ 65 h 67"/>
                  <a:gd name="T60" fmla="*/ 0 w 64"/>
                  <a:gd name="T61" fmla="*/ 63 h 67"/>
                  <a:gd name="T62" fmla="*/ 0 w 64"/>
                  <a:gd name="T63" fmla="*/ 60 h 67"/>
                  <a:gd name="T64" fmla="*/ 1 w 64"/>
                  <a:gd name="T65" fmla="*/ 57 h 67"/>
                  <a:gd name="T66" fmla="*/ 4 w 64"/>
                  <a:gd name="T67" fmla="*/ 51 h 67"/>
                  <a:gd name="T68" fmla="*/ 7 w 64"/>
                  <a:gd name="T69" fmla="*/ 46 h 67"/>
                  <a:gd name="T70" fmla="*/ 7 w 64"/>
                  <a:gd name="T71" fmla="*/ 46 h 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4" h="67">
                    <a:moveTo>
                      <a:pt x="7" y="46"/>
                    </a:moveTo>
                    <a:lnTo>
                      <a:pt x="7" y="46"/>
                    </a:lnTo>
                    <a:lnTo>
                      <a:pt x="17" y="33"/>
                    </a:lnTo>
                    <a:lnTo>
                      <a:pt x="27" y="22"/>
                    </a:lnTo>
                    <a:lnTo>
                      <a:pt x="33" y="17"/>
                    </a:lnTo>
                    <a:lnTo>
                      <a:pt x="39" y="12"/>
                    </a:lnTo>
                    <a:lnTo>
                      <a:pt x="48" y="5"/>
                    </a:lnTo>
                    <a:lnTo>
                      <a:pt x="53" y="2"/>
                    </a:lnTo>
                    <a:lnTo>
                      <a:pt x="57" y="0"/>
                    </a:lnTo>
                    <a:lnTo>
                      <a:pt x="60" y="0"/>
                    </a:lnTo>
                    <a:lnTo>
                      <a:pt x="61" y="0"/>
                    </a:lnTo>
                    <a:lnTo>
                      <a:pt x="62" y="2"/>
                    </a:lnTo>
                    <a:lnTo>
                      <a:pt x="64" y="6"/>
                    </a:lnTo>
                    <a:lnTo>
                      <a:pt x="64" y="14"/>
                    </a:lnTo>
                    <a:lnTo>
                      <a:pt x="63" y="30"/>
                    </a:lnTo>
                    <a:lnTo>
                      <a:pt x="62" y="40"/>
                    </a:lnTo>
                    <a:lnTo>
                      <a:pt x="61" y="44"/>
                    </a:lnTo>
                    <a:lnTo>
                      <a:pt x="58" y="47"/>
                    </a:lnTo>
                    <a:lnTo>
                      <a:pt x="55" y="50"/>
                    </a:lnTo>
                    <a:lnTo>
                      <a:pt x="50" y="54"/>
                    </a:lnTo>
                    <a:lnTo>
                      <a:pt x="39" y="59"/>
                    </a:lnTo>
                    <a:lnTo>
                      <a:pt x="26" y="63"/>
                    </a:lnTo>
                    <a:lnTo>
                      <a:pt x="8" y="67"/>
                    </a:lnTo>
                    <a:lnTo>
                      <a:pt x="5" y="67"/>
                    </a:lnTo>
                    <a:lnTo>
                      <a:pt x="2" y="67"/>
                    </a:lnTo>
                    <a:lnTo>
                      <a:pt x="1" y="65"/>
                    </a:lnTo>
                    <a:lnTo>
                      <a:pt x="0" y="63"/>
                    </a:lnTo>
                    <a:lnTo>
                      <a:pt x="0" y="60"/>
                    </a:lnTo>
                    <a:lnTo>
                      <a:pt x="1" y="57"/>
                    </a:lnTo>
                    <a:lnTo>
                      <a:pt x="4" y="51"/>
                    </a:lnTo>
                    <a:lnTo>
                      <a:pt x="7" y="46"/>
                    </a:lnTo>
                    <a:close/>
                  </a:path>
                </a:pathLst>
              </a:custGeom>
              <a:solidFill>
                <a:srgbClr val="FCDB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2" name="Freeform 379">
                <a:extLst>
                  <a:ext uri="{FF2B5EF4-FFF2-40B4-BE49-F238E27FC236}">
                    <a16:creationId xmlns:a16="http://schemas.microsoft.com/office/drawing/2014/main" id="{B5D29B00-6F7A-4734-86CE-F1FB3EF65C3A}"/>
                  </a:ext>
                </a:extLst>
              </p:cNvPr>
              <p:cNvSpPr>
                <a:spLocks/>
              </p:cNvSpPr>
              <p:nvPr/>
            </p:nvSpPr>
            <p:spPr bwMode="auto">
              <a:xfrm>
                <a:off x="3719" y="1181"/>
                <a:ext cx="96" cy="22"/>
              </a:xfrm>
              <a:custGeom>
                <a:avLst/>
                <a:gdLst>
                  <a:gd name="T0" fmla="*/ 96 w 96"/>
                  <a:gd name="T1" fmla="*/ 4 h 22"/>
                  <a:gd name="T2" fmla="*/ 96 w 96"/>
                  <a:gd name="T3" fmla="*/ 4 h 22"/>
                  <a:gd name="T4" fmla="*/ 83 w 96"/>
                  <a:gd name="T5" fmla="*/ 2 h 22"/>
                  <a:gd name="T6" fmla="*/ 70 w 96"/>
                  <a:gd name="T7" fmla="*/ 1 h 22"/>
                  <a:gd name="T8" fmla="*/ 58 w 96"/>
                  <a:gd name="T9" fmla="*/ 1 h 22"/>
                  <a:gd name="T10" fmla="*/ 46 w 96"/>
                  <a:gd name="T11" fmla="*/ 3 h 22"/>
                  <a:gd name="T12" fmla="*/ 35 w 96"/>
                  <a:gd name="T13" fmla="*/ 6 h 22"/>
                  <a:gd name="T14" fmla="*/ 24 w 96"/>
                  <a:gd name="T15" fmla="*/ 11 h 22"/>
                  <a:gd name="T16" fmla="*/ 12 w 96"/>
                  <a:gd name="T17" fmla="*/ 16 h 22"/>
                  <a:gd name="T18" fmla="*/ 0 w 96"/>
                  <a:gd name="T19" fmla="*/ 22 h 22"/>
                  <a:gd name="T20" fmla="*/ 0 w 96"/>
                  <a:gd name="T21" fmla="*/ 22 h 22"/>
                  <a:gd name="T22" fmla="*/ 0 w 96"/>
                  <a:gd name="T23" fmla="*/ 21 h 22"/>
                  <a:gd name="T24" fmla="*/ 0 w 96"/>
                  <a:gd name="T25" fmla="*/ 21 h 22"/>
                  <a:gd name="T26" fmla="*/ 0 w 96"/>
                  <a:gd name="T27" fmla="*/ 21 h 22"/>
                  <a:gd name="T28" fmla="*/ 11 w 96"/>
                  <a:gd name="T29" fmla="*/ 14 h 22"/>
                  <a:gd name="T30" fmla="*/ 23 w 96"/>
                  <a:gd name="T31" fmla="*/ 8 h 22"/>
                  <a:gd name="T32" fmla="*/ 35 w 96"/>
                  <a:gd name="T33" fmla="*/ 4 h 22"/>
                  <a:gd name="T34" fmla="*/ 46 w 96"/>
                  <a:gd name="T35" fmla="*/ 1 h 22"/>
                  <a:gd name="T36" fmla="*/ 58 w 96"/>
                  <a:gd name="T37" fmla="*/ 0 h 22"/>
                  <a:gd name="T38" fmla="*/ 70 w 96"/>
                  <a:gd name="T39" fmla="*/ 0 h 22"/>
                  <a:gd name="T40" fmla="*/ 84 w 96"/>
                  <a:gd name="T41" fmla="*/ 1 h 22"/>
                  <a:gd name="T42" fmla="*/ 96 w 96"/>
                  <a:gd name="T43" fmla="*/ 3 h 22"/>
                  <a:gd name="T44" fmla="*/ 96 w 96"/>
                  <a:gd name="T45" fmla="*/ 3 h 22"/>
                  <a:gd name="T46" fmla="*/ 96 w 96"/>
                  <a:gd name="T47" fmla="*/ 4 h 22"/>
                  <a:gd name="T48" fmla="*/ 96 w 96"/>
                  <a:gd name="T49" fmla="*/ 4 h 22"/>
                  <a:gd name="T50" fmla="*/ 96 w 96"/>
                  <a:gd name="T51" fmla="*/ 4 h 2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96" h="22">
                    <a:moveTo>
                      <a:pt x="96" y="4"/>
                    </a:moveTo>
                    <a:lnTo>
                      <a:pt x="96" y="4"/>
                    </a:lnTo>
                    <a:lnTo>
                      <a:pt x="83" y="2"/>
                    </a:lnTo>
                    <a:lnTo>
                      <a:pt x="70" y="1"/>
                    </a:lnTo>
                    <a:lnTo>
                      <a:pt x="58" y="1"/>
                    </a:lnTo>
                    <a:lnTo>
                      <a:pt x="46" y="3"/>
                    </a:lnTo>
                    <a:lnTo>
                      <a:pt x="35" y="6"/>
                    </a:lnTo>
                    <a:lnTo>
                      <a:pt x="24" y="11"/>
                    </a:lnTo>
                    <a:lnTo>
                      <a:pt x="12" y="16"/>
                    </a:lnTo>
                    <a:lnTo>
                      <a:pt x="0" y="22"/>
                    </a:lnTo>
                    <a:lnTo>
                      <a:pt x="0" y="21"/>
                    </a:lnTo>
                    <a:lnTo>
                      <a:pt x="11" y="14"/>
                    </a:lnTo>
                    <a:lnTo>
                      <a:pt x="23" y="8"/>
                    </a:lnTo>
                    <a:lnTo>
                      <a:pt x="35" y="4"/>
                    </a:lnTo>
                    <a:lnTo>
                      <a:pt x="46" y="1"/>
                    </a:lnTo>
                    <a:lnTo>
                      <a:pt x="58" y="0"/>
                    </a:lnTo>
                    <a:lnTo>
                      <a:pt x="70" y="0"/>
                    </a:lnTo>
                    <a:lnTo>
                      <a:pt x="84" y="1"/>
                    </a:lnTo>
                    <a:lnTo>
                      <a:pt x="96" y="3"/>
                    </a:lnTo>
                    <a:lnTo>
                      <a:pt x="96"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3" name="Freeform 380">
                <a:extLst>
                  <a:ext uri="{FF2B5EF4-FFF2-40B4-BE49-F238E27FC236}">
                    <a16:creationId xmlns:a16="http://schemas.microsoft.com/office/drawing/2014/main" id="{18B13336-E0BE-430E-8F0D-35915FE2FF34}"/>
                  </a:ext>
                </a:extLst>
              </p:cNvPr>
              <p:cNvSpPr>
                <a:spLocks/>
              </p:cNvSpPr>
              <p:nvPr/>
            </p:nvSpPr>
            <p:spPr bwMode="auto">
              <a:xfrm>
                <a:off x="3761" y="1285"/>
                <a:ext cx="50" cy="39"/>
              </a:xfrm>
              <a:custGeom>
                <a:avLst/>
                <a:gdLst>
                  <a:gd name="T0" fmla="*/ 50 w 50"/>
                  <a:gd name="T1" fmla="*/ 1 h 39"/>
                  <a:gd name="T2" fmla="*/ 50 w 50"/>
                  <a:gd name="T3" fmla="*/ 1 h 39"/>
                  <a:gd name="T4" fmla="*/ 44 w 50"/>
                  <a:gd name="T5" fmla="*/ 0 h 39"/>
                  <a:gd name="T6" fmla="*/ 38 w 50"/>
                  <a:gd name="T7" fmla="*/ 2 h 39"/>
                  <a:gd name="T8" fmla="*/ 38 w 50"/>
                  <a:gd name="T9" fmla="*/ 2 h 39"/>
                  <a:gd name="T10" fmla="*/ 31 w 50"/>
                  <a:gd name="T11" fmla="*/ 5 h 39"/>
                  <a:gd name="T12" fmla="*/ 26 w 50"/>
                  <a:gd name="T13" fmla="*/ 10 h 39"/>
                  <a:gd name="T14" fmla="*/ 26 w 50"/>
                  <a:gd name="T15" fmla="*/ 10 h 39"/>
                  <a:gd name="T16" fmla="*/ 20 w 50"/>
                  <a:gd name="T17" fmla="*/ 16 h 39"/>
                  <a:gd name="T18" fmla="*/ 16 w 50"/>
                  <a:gd name="T19" fmla="*/ 23 h 39"/>
                  <a:gd name="T20" fmla="*/ 16 w 50"/>
                  <a:gd name="T21" fmla="*/ 23 h 39"/>
                  <a:gd name="T22" fmla="*/ 8 w 50"/>
                  <a:gd name="T23" fmla="*/ 31 h 39"/>
                  <a:gd name="T24" fmla="*/ 0 w 50"/>
                  <a:gd name="T25" fmla="*/ 39 h 39"/>
                  <a:gd name="T26" fmla="*/ 0 w 50"/>
                  <a:gd name="T27" fmla="*/ 39 h 39"/>
                  <a:gd name="T28" fmla="*/ 0 w 50"/>
                  <a:gd name="T29" fmla="*/ 39 h 39"/>
                  <a:gd name="T30" fmla="*/ 1 w 50"/>
                  <a:gd name="T31" fmla="*/ 39 h 39"/>
                  <a:gd name="T32" fmla="*/ 1 w 50"/>
                  <a:gd name="T33" fmla="*/ 39 h 39"/>
                  <a:gd name="T34" fmla="*/ 11 w 50"/>
                  <a:gd name="T35" fmla="*/ 30 h 39"/>
                  <a:gd name="T36" fmla="*/ 11 w 50"/>
                  <a:gd name="T37" fmla="*/ 30 h 39"/>
                  <a:gd name="T38" fmla="*/ 20 w 50"/>
                  <a:gd name="T39" fmla="*/ 20 h 39"/>
                  <a:gd name="T40" fmla="*/ 20 w 50"/>
                  <a:gd name="T41" fmla="*/ 20 h 39"/>
                  <a:gd name="T42" fmla="*/ 25 w 50"/>
                  <a:gd name="T43" fmla="*/ 13 h 39"/>
                  <a:gd name="T44" fmla="*/ 30 w 50"/>
                  <a:gd name="T45" fmla="*/ 8 h 39"/>
                  <a:gd name="T46" fmla="*/ 30 w 50"/>
                  <a:gd name="T47" fmla="*/ 8 h 39"/>
                  <a:gd name="T48" fmla="*/ 38 w 50"/>
                  <a:gd name="T49" fmla="*/ 4 h 39"/>
                  <a:gd name="T50" fmla="*/ 38 w 50"/>
                  <a:gd name="T51" fmla="*/ 4 h 39"/>
                  <a:gd name="T52" fmla="*/ 43 w 50"/>
                  <a:gd name="T53" fmla="*/ 2 h 39"/>
                  <a:gd name="T54" fmla="*/ 49 w 50"/>
                  <a:gd name="T55" fmla="*/ 2 h 39"/>
                  <a:gd name="T56" fmla="*/ 49 w 50"/>
                  <a:gd name="T57" fmla="*/ 2 h 39"/>
                  <a:gd name="T58" fmla="*/ 50 w 50"/>
                  <a:gd name="T59" fmla="*/ 1 h 39"/>
                  <a:gd name="T60" fmla="*/ 50 w 50"/>
                  <a:gd name="T61" fmla="*/ 1 h 39"/>
                  <a:gd name="T62" fmla="*/ 50 w 50"/>
                  <a:gd name="T63" fmla="*/ 1 h 3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0" h="39">
                    <a:moveTo>
                      <a:pt x="50" y="1"/>
                    </a:moveTo>
                    <a:lnTo>
                      <a:pt x="50" y="1"/>
                    </a:lnTo>
                    <a:lnTo>
                      <a:pt x="44" y="0"/>
                    </a:lnTo>
                    <a:lnTo>
                      <a:pt x="38" y="2"/>
                    </a:lnTo>
                    <a:lnTo>
                      <a:pt x="31" y="5"/>
                    </a:lnTo>
                    <a:lnTo>
                      <a:pt x="26" y="10"/>
                    </a:lnTo>
                    <a:lnTo>
                      <a:pt x="20" y="16"/>
                    </a:lnTo>
                    <a:lnTo>
                      <a:pt x="16" y="23"/>
                    </a:lnTo>
                    <a:lnTo>
                      <a:pt x="8" y="31"/>
                    </a:lnTo>
                    <a:lnTo>
                      <a:pt x="0" y="39"/>
                    </a:lnTo>
                    <a:lnTo>
                      <a:pt x="1" y="39"/>
                    </a:lnTo>
                    <a:lnTo>
                      <a:pt x="11" y="30"/>
                    </a:lnTo>
                    <a:lnTo>
                      <a:pt x="20" y="20"/>
                    </a:lnTo>
                    <a:lnTo>
                      <a:pt x="25" y="13"/>
                    </a:lnTo>
                    <a:lnTo>
                      <a:pt x="30" y="8"/>
                    </a:lnTo>
                    <a:lnTo>
                      <a:pt x="38" y="4"/>
                    </a:lnTo>
                    <a:lnTo>
                      <a:pt x="43" y="2"/>
                    </a:lnTo>
                    <a:lnTo>
                      <a:pt x="49" y="2"/>
                    </a:lnTo>
                    <a:lnTo>
                      <a:pt x="5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4" name="Freeform 381">
                <a:extLst>
                  <a:ext uri="{FF2B5EF4-FFF2-40B4-BE49-F238E27FC236}">
                    <a16:creationId xmlns:a16="http://schemas.microsoft.com/office/drawing/2014/main" id="{FC143077-F35C-408E-B873-34A64461DBF0}"/>
                  </a:ext>
                </a:extLst>
              </p:cNvPr>
              <p:cNvSpPr>
                <a:spLocks/>
              </p:cNvSpPr>
              <p:nvPr/>
            </p:nvSpPr>
            <p:spPr bwMode="auto">
              <a:xfrm>
                <a:off x="3815" y="1284"/>
                <a:ext cx="49" cy="32"/>
              </a:xfrm>
              <a:custGeom>
                <a:avLst/>
                <a:gdLst>
                  <a:gd name="T0" fmla="*/ 0 w 49"/>
                  <a:gd name="T1" fmla="*/ 1 h 32"/>
                  <a:gd name="T2" fmla="*/ 0 w 49"/>
                  <a:gd name="T3" fmla="*/ 1 h 32"/>
                  <a:gd name="T4" fmla="*/ 4 w 49"/>
                  <a:gd name="T5" fmla="*/ 1 h 32"/>
                  <a:gd name="T6" fmla="*/ 7 w 49"/>
                  <a:gd name="T7" fmla="*/ 2 h 32"/>
                  <a:gd name="T8" fmla="*/ 14 w 49"/>
                  <a:gd name="T9" fmla="*/ 4 h 32"/>
                  <a:gd name="T10" fmla="*/ 20 w 49"/>
                  <a:gd name="T11" fmla="*/ 7 h 32"/>
                  <a:gd name="T12" fmla="*/ 26 w 49"/>
                  <a:gd name="T13" fmla="*/ 12 h 32"/>
                  <a:gd name="T14" fmla="*/ 37 w 49"/>
                  <a:gd name="T15" fmla="*/ 24 h 32"/>
                  <a:gd name="T16" fmla="*/ 43 w 49"/>
                  <a:gd name="T17" fmla="*/ 28 h 32"/>
                  <a:gd name="T18" fmla="*/ 49 w 49"/>
                  <a:gd name="T19" fmla="*/ 32 h 32"/>
                  <a:gd name="T20" fmla="*/ 49 w 49"/>
                  <a:gd name="T21" fmla="*/ 32 h 32"/>
                  <a:gd name="T22" fmla="*/ 49 w 49"/>
                  <a:gd name="T23" fmla="*/ 31 h 32"/>
                  <a:gd name="T24" fmla="*/ 49 w 49"/>
                  <a:gd name="T25" fmla="*/ 31 h 32"/>
                  <a:gd name="T26" fmla="*/ 44 w 49"/>
                  <a:gd name="T27" fmla="*/ 27 h 32"/>
                  <a:gd name="T28" fmla="*/ 38 w 49"/>
                  <a:gd name="T29" fmla="*/ 22 h 32"/>
                  <a:gd name="T30" fmla="*/ 26 w 49"/>
                  <a:gd name="T31" fmla="*/ 10 h 32"/>
                  <a:gd name="T32" fmla="*/ 21 w 49"/>
                  <a:gd name="T33" fmla="*/ 6 h 32"/>
                  <a:gd name="T34" fmla="*/ 15 w 49"/>
                  <a:gd name="T35" fmla="*/ 2 h 32"/>
                  <a:gd name="T36" fmla="*/ 8 w 49"/>
                  <a:gd name="T37" fmla="*/ 0 h 32"/>
                  <a:gd name="T38" fmla="*/ 4 w 49"/>
                  <a:gd name="T39" fmla="*/ 0 h 32"/>
                  <a:gd name="T40" fmla="*/ 0 w 49"/>
                  <a:gd name="T41" fmla="*/ 1 h 32"/>
                  <a:gd name="T42" fmla="*/ 0 w 49"/>
                  <a:gd name="T43" fmla="*/ 1 h 32"/>
                  <a:gd name="T44" fmla="*/ 0 w 49"/>
                  <a:gd name="T45" fmla="*/ 1 h 32"/>
                  <a:gd name="T46" fmla="*/ 0 w 49"/>
                  <a:gd name="T47" fmla="*/ 1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9" h="32">
                    <a:moveTo>
                      <a:pt x="0" y="1"/>
                    </a:moveTo>
                    <a:lnTo>
                      <a:pt x="0" y="1"/>
                    </a:lnTo>
                    <a:lnTo>
                      <a:pt x="4" y="1"/>
                    </a:lnTo>
                    <a:lnTo>
                      <a:pt x="7" y="2"/>
                    </a:lnTo>
                    <a:lnTo>
                      <a:pt x="14" y="4"/>
                    </a:lnTo>
                    <a:lnTo>
                      <a:pt x="20" y="7"/>
                    </a:lnTo>
                    <a:lnTo>
                      <a:pt x="26" y="12"/>
                    </a:lnTo>
                    <a:lnTo>
                      <a:pt x="37" y="24"/>
                    </a:lnTo>
                    <a:lnTo>
                      <a:pt x="43" y="28"/>
                    </a:lnTo>
                    <a:lnTo>
                      <a:pt x="49" y="32"/>
                    </a:lnTo>
                    <a:lnTo>
                      <a:pt x="49" y="31"/>
                    </a:lnTo>
                    <a:lnTo>
                      <a:pt x="44" y="27"/>
                    </a:lnTo>
                    <a:lnTo>
                      <a:pt x="38" y="22"/>
                    </a:lnTo>
                    <a:lnTo>
                      <a:pt x="26" y="10"/>
                    </a:lnTo>
                    <a:lnTo>
                      <a:pt x="21" y="6"/>
                    </a:lnTo>
                    <a:lnTo>
                      <a:pt x="15" y="2"/>
                    </a:lnTo>
                    <a:lnTo>
                      <a:pt x="8" y="0"/>
                    </a:lnTo>
                    <a:lnTo>
                      <a:pt x="4"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5" name="Freeform 382">
                <a:extLst>
                  <a:ext uri="{FF2B5EF4-FFF2-40B4-BE49-F238E27FC236}">
                    <a16:creationId xmlns:a16="http://schemas.microsoft.com/office/drawing/2014/main" id="{DC3B6078-FA3C-48E7-9454-1A178ACDA74D}"/>
                  </a:ext>
                </a:extLst>
              </p:cNvPr>
              <p:cNvSpPr>
                <a:spLocks/>
              </p:cNvSpPr>
              <p:nvPr/>
            </p:nvSpPr>
            <p:spPr bwMode="auto">
              <a:xfrm>
                <a:off x="3817" y="1218"/>
                <a:ext cx="10" cy="67"/>
              </a:xfrm>
              <a:custGeom>
                <a:avLst/>
                <a:gdLst>
                  <a:gd name="T0" fmla="*/ 9 w 10"/>
                  <a:gd name="T1" fmla="*/ 0 h 67"/>
                  <a:gd name="T2" fmla="*/ 9 w 10"/>
                  <a:gd name="T3" fmla="*/ 0 h 67"/>
                  <a:gd name="T4" fmla="*/ 5 w 10"/>
                  <a:gd name="T5" fmla="*/ 7 h 67"/>
                  <a:gd name="T6" fmla="*/ 2 w 10"/>
                  <a:gd name="T7" fmla="*/ 14 h 67"/>
                  <a:gd name="T8" fmla="*/ 0 w 10"/>
                  <a:gd name="T9" fmla="*/ 21 h 67"/>
                  <a:gd name="T10" fmla="*/ 0 w 10"/>
                  <a:gd name="T11" fmla="*/ 29 h 67"/>
                  <a:gd name="T12" fmla="*/ 0 w 10"/>
                  <a:gd name="T13" fmla="*/ 29 h 67"/>
                  <a:gd name="T14" fmla="*/ 2 w 10"/>
                  <a:gd name="T15" fmla="*/ 39 h 67"/>
                  <a:gd name="T16" fmla="*/ 3 w 10"/>
                  <a:gd name="T17" fmla="*/ 49 h 67"/>
                  <a:gd name="T18" fmla="*/ 3 w 10"/>
                  <a:gd name="T19" fmla="*/ 49 h 67"/>
                  <a:gd name="T20" fmla="*/ 4 w 10"/>
                  <a:gd name="T21" fmla="*/ 58 h 67"/>
                  <a:gd name="T22" fmla="*/ 4 w 10"/>
                  <a:gd name="T23" fmla="*/ 63 h 67"/>
                  <a:gd name="T24" fmla="*/ 3 w 10"/>
                  <a:gd name="T25" fmla="*/ 65 h 67"/>
                  <a:gd name="T26" fmla="*/ 2 w 10"/>
                  <a:gd name="T27" fmla="*/ 67 h 67"/>
                  <a:gd name="T28" fmla="*/ 2 w 10"/>
                  <a:gd name="T29" fmla="*/ 67 h 67"/>
                  <a:gd name="T30" fmla="*/ 2 w 10"/>
                  <a:gd name="T31" fmla="*/ 67 h 67"/>
                  <a:gd name="T32" fmla="*/ 2 w 10"/>
                  <a:gd name="T33" fmla="*/ 67 h 67"/>
                  <a:gd name="T34" fmla="*/ 2 w 10"/>
                  <a:gd name="T35" fmla="*/ 67 h 67"/>
                  <a:gd name="T36" fmla="*/ 4 w 10"/>
                  <a:gd name="T37" fmla="*/ 65 h 67"/>
                  <a:gd name="T38" fmla="*/ 5 w 10"/>
                  <a:gd name="T39" fmla="*/ 62 h 67"/>
                  <a:gd name="T40" fmla="*/ 6 w 10"/>
                  <a:gd name="T41" fmla="*/ 56 h 67"/>
                  <a:gd name="T42" fmla="*/ 6 w 10"/>
                  <a:gd name="T43" fmla="*/ 50 h 67"/>
                  <a:gd name="T44" fmla="*/ 5 w 10"/>
                  <a:gd name="T45" fmla="*/ 44 h 67"/>
                  <a:gd name="T46" fmla="*/ 5 w 10"/>
                  <a:gd name="T47" fmla="*/ 44 h 67"/>
                  <a:gd name="T48" fmla="*/ 3 w 10"/>
                  <a:gd name="T49" fmla="*/ 33 h 67"/>
                  <a:gd name="T50" fmla="*/ 2 w 10"/>
                  <a:gd name="T51" fmla="*/ 26 h 67"/>
                  <a:gd name="T52" fmla="*/ 2 w 10"/>
                  <a:gd name="T53" fmla="*/ 21 h 67"/>
                  <a:gd name="T54" fmla="*/ 2 w 10"/>
                  <a:gd name="T55" fmla="*/ 21 h 67"/>
                  <a:gd name="T56" fmla="*/ 3 w 10"/>
                  <a:gd name="T57" fmla="*/ 15 h 67"/>
                  <a:gd name="T58" fmla="*/ 5 w 10"/>
                  <a:gd name="T59" fmla="*/ 10 h 67"/>
                  <a:gd name="T60" fmla="*/ 10 w 10"/>
                  <a:gd name="T61" fmla="*/ 0 h 67"/>
                  <a:gd name="T62" fmla="*/ 10 w 10"/>
                  <a:gd name="T63" fmla="*/ 0 h 67"/>
                  <a:gd name="T64" fmla="*/ 10 w 10"/>
                  <a:gd name="T65" fmla="*/ 0 h 67"/>
                  <a:gd name="T66" fmla="*/ 9 w 10"/>
                  <a:gd name="T67" fmla="*/ 0 h 67"/>
                  <a:gd name="T68" fmla="*/ 9 w 10"/>
                  <a:gd name="T69" fmla="*/ 0 h 6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 h="67">
                    <a:moveTo>
                      <a:pt x="9" y="0"/>
                    </a:moveTo>
                    <a:lnTo>
                      <a:pt x="9" y="0"/>
                    </a:lnTo>
                    <a:lnTo>
                      <a:pt x="5" y="7"/>
                    </a:lnTo>
                    <a:lnTo>
                      <a:pt x="2" y="14"/>
                    </a:lnTo>
                    <a:lnTo>
                      <a:pt x="0" y="21"/>
                    </a:lnTo>
                    <a:lnTo>
                      <a:pt x="0" y="29"/>
                    </a:lnTo>
                    <a:lnTo>
                      <a:pt x="2" y="39"/>
                    </a:lnTo>
                    <a:lnTo>
                      <a:pt x="3" y="49"/>
                    </a:lnTo>
                    <a:lnTo>
                      <a:pt x="4" y="58"/>
                    </a:lnTo>
                    <a:lnTo>
                      <a:pt x="4" y="63"/>
                    </a:lnTo>
                    <a:lnTo>
                      <a:pt x="3" y="65"/>
                    </a:lnTo>
                    <a:lnTo>
                      <a:pt x="2" y="67"/>
                    </a:lnTo>
                    <a:lnTo>
                      <a:pt x="4" y="65"/>
                    </a:lnTo>
                    <a:lnTo>
                      <a:pt x="5" y="62"/>
                    </a:lnTo>
                    <a:lnTo>
                      <a:pt x="6" y="56"/>
                    </a:lnTo>
                    <a:lnTo>
                      <a:pt x="6" y="50"/>
                    </a:lnTo>
                    <a:lnTo>
                      <a:pt x="5" y="44"/>
                    </a:lnTo>
                    <a:lnTo>
                      <a:pt x="3" y="33"/>
                    </a:lnTo>
                    <a:lnTo>
                      <a:pt x="2" y="26"/>
                    </a:lnTo>
                    <a:lnTo>
                      <a:pt x="2" y="21"/>
                    </a:lnTo>
                    <a:lnTo>
                      <a:pt x="3" y="15"/>
                    </a:lnTo>
                    <a:lnTo>
                      <a:pt x="5" y="10"/>
                    </a:lnTo>
                    <a:lnTo>
                      <a:pt x="10"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6" name="Freeform 383">
                <a:extLst>
                  <a:ext uri="{FF2B5EF4-FFF2-40B4-BE49-F238E27FC236}">
                    <a16:creationId xmlns:a16="http://schemas.microsoft.com/office/drawing/2014/main" id="{9BA4CBC6-1EE0-4A79-BA05-B032DA0F02DE}"/>
                  </a:ext>
                </a:extLst>
              </p:cNvPr>
              <p:cNvSpPr>
                <a:spLocks/>
              </p:cNvSpPr>
              <p:nvPr/>
            </p:nvSpPr>
            <p:spPr bwMode="auto">
              <a:xfrm>
                <a:off x="3774" y="1249"/>
                <a:ext cx="24" cy="6"/>
              </a:xfrm>
              <a:custGeom>
                <a:avLst/>
                <a:gdLst>
                  <a:gd name="T0" fmla="*/ 23 w 24"/>
                  <a:gd name="T1" fmla="*/ 0 h 6"/>
                  <a:gd name="T2" fmla="*/ 23 w 24"/>
                  <a:gd name="T3" fmla="*/ 0 h 6"/>
                  <a:gd name="T4" fmla="*/ 17 w 24"/>
                  <a:gd name="T5" fmla="*/ 2 h 6"/>
                  <a:gd name="T6" fmla="*/ 12 w 24"/>
                  <a:gd name="T7" fmla="*/ 4 h 6"/>
                  <a:gd name="T8" fmla="*/ 12 w 24"/>
                  <a:gd name="T9" fmla="*/ 4 h 6"/>
                  <a:gd name="T10" fmla="*/ 9 w 24"/>
                  <a:gd name="T11" fmla="*/ 4 h 6"/>
                  <a:gd name="T12" fmla="*/ 6 w 24"/>
                  <a:gd name="T13" fmla="*/ 3 h 6"/>
                  <a:gd name="T14" fmla="*/ 1 w 24"/>
                  <a:gd name="T15" fmla="*/ 1 h 6"/>
                  <a:gd name="T16" fmla="*/ 1 w 24"/>
                  <a:gd name="T17" fmla="*/ 1 h 6"/>
                  <a:gd name="T18" fmla="*/ 0 w 24"/>
                  <a:gd name="T19" fmla="*/ 1 h 6"/>
                  <a:gd name="T20" fmla="*/ 0 w 24"/>
                  <a:gd name="T21" fmla="*/ 3 h 6"/>
                  <a:gd name="T22" fmla="*/ 0 w 24"/>
                  <a:gd name="T23" fmla="*/ 3 h 6"/>
                  <a:gd name="T24" fmla="*/ 2 w 24"/>
                  <a:gd name="T25" fmla="*/ 5 h 6"/>
                  <a:gd name="T26" fmla="*/ 4 w 24"/>
                  <a:gd name="T27" fmla="*/ 6 h 6"/>
                  <a:gd name="T28" fmla="*/ 7 w 24"/>
                  <a:gd name="T29" fmla="*/ 6 h 6"/>
                  <a:gd name="T30" fmla="*/ 11 w 24"/>
                  <a:gd name="T31" fmla="*/ 6 h 6"/>
                  <a:gd name="T32" fmla="*/ 17 w 24"/>
                  <a:gd name="T33" fmla="*/ 4 h 6"/>
                  <a:gd name="T34" fmla="*/ 23 w 24"/>
                  <a:gd name="T35" fmla="*/ 2 h 6"/>
                  <a:gd name="T36" fmla="*/ 23 w 24"/>
                  <a:gd name="T37" fmla="*/ 2 h 6"/>
                  <a:gd name="T38" fmla="*/ 24 w 24"/>
                  <a:gd name="T39" fmla="*/ 1 h 6"/>
                  <a:gd name="T40" fmla="*/ 24 w 24"/>
                  <a:gd name="T41" fmla="*/ 0 h 6"/>
                  <a:gd name="T42" fmla="*/ 23 w 24"/>
                  <a:gd name="T43" fmla="*/ 0 h 6"/>
                  <a:gd name="T44" fmla="*/ 23 w 24"/>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24" h="6">
                    <a:moveTo>
                      <a:pt x="23" y="0"/>
                    </a:moveTo>
                    <a:lnTo>
                      <a:pt x="23" y="0"/>
                    </a:lnTo>
                    <a:lnTo>
                      <a:pt x="17" y="2"/>
                    </a:lnTo>
                    <a:lnTo>
                      <a:pt x="12" y="4"/>
                    </a:lnTo>
                    <a:lnTo>
                      <a:pt x="9" y="4"/>
                    </a:lnTo>
                    <a:lnTo>
                      <a:pt x="6" y="3"/>
                    </a:lnTo>
                    <a:lnTo>
                      <a:pt x="1" y="1"/>
                    </a:lnTo>
                    <a:lnTo>
                      <a:pt x="0" y="1"/>
                    </a:lnTo>
                    <a:lnTo>
                      <a:pt x="0" y="3"/>
                    </a:lnTo>
                    <a:lnTo>
                      <a:pt x="2" y="5"/>
                    </a:lnTo>
                    <a:lnTo>
                      <a:pt x="4" y="6"/>
                    </a:lnTo>
                    <a:lnTo>
                      <a:pt x="7" y="6"/>
                    </a:lnTo>
                    <a:lnTo>
                      <a:pt x="11" y="6"/>
                    </a:lnTo>
                    <a:lnTo>
                      <a:pt x="17" y="4"/>
                    </a:lnTo>
                    <a:lnTo>
                      <a:pt x="23" y="2"/>
                    </a:lnTo>
                    <a:lnTo>
                      <a:pt x="24" y="1"/>
                    </a:lnTo>
                    <a:lnTo>
                      <a:pt x="24" y="0"/>
                    </a:lnTo>
                    <a:lnTo>
                      <a:pt x="2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7" name="Freeform 384">
                <a:extLst>
                  <a:ext uri="{FF2B5EF4-FFF2-40B4-BE49-F238E27FC236}">
                    <a16:creationId xmlns:a16="http://schemas.microsoft.com/office/drawing/2014/main" id="{056E19A8-E83D-44B5-AB4C-645235CF3A1C}"/>
                  </a:ext>
                </a:extLst>
              </p:cNvPr>
              <p:cNvSpPr>
                <a:spLocks/>
              </p:cNvSpPr>
              <p:nvPr/>
            </p:nvSpPr>
            <p:spPr bwMode="auto">
              <a:xfrm>
                <a:off x="3761" y="1227"/>
                <a:ext cx="39" cy="7"/>
              </a:xfrm>
              <a:custGeom>
                <a:avLst/>
                <a:gdLst>
                  <a:gd name="T0" fmla="*/ 1 w 39"/>
                  <a:gd name="T1" fmla="*/ 7 h 7"/>
                  <a:gd name="T2" fmla="*/ 1 w 39"/>
                  <a:gd name="T3" fmla="*/ 7 h 7"/>
                  <a:gd name="T4" fmla="*/ 6 w 39"/>
                  <a:gd name="T5" fmla="*/ 5 h 7"/>
                  <a:gd name="T6" fmla="*/ 12 w 39"/>
                  <a:gd name="T7" fmla="*/ 4 h 7"/>
                  <a:gd name="T8" fmla="*/ 18 w 39"/>
                  <a:gd name="T9" fmla="*/ 4 h 7"/>
                  <a:gd name="T10" fmla="*/ 24 w 39"/>
                  <a:gd name="T11" fmla="*/ 5 h 7"/>
                  <a:gd name="T12" fmla="*/ 24 w 39"/>
                  <a:gd name="T13" fmla="*/ 5 h 7"/>
                  <a:gd name="T14" fmla="*/ 28 w 39"/>
                  <a:gd name="T15" fmla="*/ 6 h 7"/>
                  <a:gd name="T16" fmla="*/ 32 w 39"/>
                  <a:gd name="T17" fmla="*/ 6 h 7"/>
                  <a:gd name="T18" fmla="*/ 36 w 39"/>
                  <a:gd name="T19" fmla="*/ 4 h 7"/>
                  <a:gd name="T20" fmla="*/ 39 w 39"/>
                  <a:gd name="T21" fmla="*/ 2 h 7"/>
                  <a:gd name="T22" fmla="*/ 39 w 39"/>
                  <a:gd name="T23" fmla="*/ 2 h 7"/>
                  <a:gd name="T24" fmla="*/ 39 w 39"/>
                  <a:gd name="T25" fmla="*/ 1 h 7"/>
                  <a:gd name="T26" fmla="*/ 39 w 39"/>
                  <a:gd name="T27" fmla="*/ 0 h 7"/>
                  <a:gd name="T28" fmla="*/ 39 w 39"/>
                  <a:gd name="T29" fmla="*/ 0 h 7"/>
                  <a:gd name="T30" fmla="*/ 39 w 39"/>
                  <a:gd name="T31" fmla="*/ 0 h 7"/>
                  <a:gd name="T32" fmla="*/ 34 w 39"/>
                  <a:gd name="T33" fmla="*/ 2 h 7"/>
                  <a:gd name="T34" fmla="*/ 29 w 39"/>
                  <a:gd name="T35" fmla="*/ 2 h 7"/>
                  <a:gd name="T36" fmla="*/ 29 w 39"/>
                  <a:gd name="T37" fmla="*/ 2 h 7"/>
                  <a:gd name="T38" fmla="*/ 20 w 39"/>
                  <a:gd name="T39" fmla="*/ 1 h 7"/>
                  <a:gd name="T40" fmla="*/ 20 w 39"/>
                  <a:gd name="T41" fmla="*/ 1 h 7"/>
                  <a:gd name="T42" fmla="*/ 15 w 39"/>
                  <a:gd name="T43" fmla="*/ 1 h 7"/>
                  <a:gd name="T44" fmla="*/ 10 w 39"/>
                  <a:gd name="T45" fmla="*/ 3 h 7"/>
                  <a:gd name="T46" fmla="*/ 0 w 39"/>
                  <a:gd name="T47" fmla="*/ 7 h 7"/>
                  <a:gd name="T48" fmla="*/ 0 w 39"/>
                  <a:gd name="T49" fmla="*/ 7 h 7"/>
                  <a:gd name="T50" fmla="*/ 1 w 39"/>
                  <a:gd name="T51" fmla="*/ 7 h 7"/>
                  <a:gd name="T52" fmla="*/ 1 w 39"/>
                  <a:gd name="T53" fmla="*/ 7 h 7"/>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9" h="7">
                    <a:moveTo>
                      <a:pt x="1" y="7"/>
                    </a:moveTo>
                    <a:lnTo>
                      <a:pt x="1" y="7"/>
                    </a:lnTo>
                    <a:lnTo>
                      <a:pt x="6" y="5"/>
                    </a:lnTo>
                    <a:lnTo>
                      <a:pt x="12" y="4"/>
                    </a:lnTo>
                    <a:lnTo>
                      <a:pt x="18" y="4"/>
                    </a:lnTo>
                    <a:lnTo>
                      <a:pt x="24" y="5"/>
                    </a:lnTo>
                    <a:lnTo>
                      <a:pt x="28" y="6"/>
                    </a:lnTo>
                    <a:lnTo>
                      <a:pt x="32" y="6"/>
                    </a:lnTo>
                    <a:lnTo>
                      <a:pt x="36" y="4"/>
                    </a:lnTo>
                    <a:lnTo>
                      <a:pt x="39" y="2"/>
                    </a:lnTo>
                    <a:lnTo>
                      <a:pt x="39" y="1"/>
                    </a:lnTo>
                    <a:lnTo>
                      <a:pt x="39" y="0"/>
                    </a:lnTo>
                    <a:lnTo>
                      <a:pt x="34" y="2"/>
                    </a:lnTo>
                    <a:lnTo>
                      <a:pt x="29" y="2"/>
                    </a:lnTo>
                    <a:lnTo>
                      <a:pt x="20" y="1"/>
                    </a:lnTo>
                    <a:lnTo>
                      <a:pt x="15" y="1"/>
                    </a:lnTo>
                    <a:lnTo>
                      <a:pt x="10" y="3"/>
                    </a:lnTo>
                    <a:lnTo>
                      <a:pt x="0" y="7"/>
                    </a:lnTo>
                    <a:lnTo>
                      <a:pt x="1"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8" name="Freeform 385">
                <a:extLst>
                  <a:ext uri="{FF2B5EF4-FFF2-40B4-BE49-F238E27FC236}">
                    <a16:creationId xmlns:a16="http://schemas.microsoft.com/office/drawing/2014/main" id="{4DD31EE3-B889-4A80-BC85-0B7CB4398FAE}"/>
                  </a:ext>
                </a:extLst>
              </p:cNvPr>
              <p:cNvSpPr>
                <a:spLocks/>
              </p:cNvSpPr>
              <p:nvPr/>
            </p:nvSpPr>
            <p:spPr bwMode="auto">
              <a:xfrm>
                <a:off x="3720" y="1203"/>
                <a:ext cx="67" cy="71"/>
              </a:xfrm>
              <a:custGeom>
                <a:avLst/>
                <a:gdLst>
                  <a:gd name="T0" fmla="*/ 67 w 67"/>
                  <a:gd name="T1" fmla="*/ 0 h 71"/>
                  <a:gd name="T2" fmla="*/ 67 w 67"/>
                  <a:gd name="T3" fmla="*/ 0 h 71"/>
                  <a:gd name="T4" fmla="*/ 64 w 67"/>
                  <a:gd name="T5" fmla="*/ 0 h 71"/>
                  <a:gd name="T6" fmla="*/ 61 w 67"/>
                  <a:gd name="T7" fmla="*/ 0 h 71"/>
                  <a:gd name="T8" fmla="*/ 56 w 67"/>
                  <a:gd name="T9" fmla="*/ 3 h 71"/>
                  <a:gd name="T10" fmla="*/ 52 w 67"/>
                  <a:gd name="T11" fmla="*/ 7 h 71"/>
                  <a:gd name="T12" fmla="*/ 49 w 67"/>
                  <a:gd name="T13" fmla="*/ 11 h 71"/>
                  <a:gd name="T14" fmla="*/ 49 w 67"/>
                  <a:gd name="T15" fmla="*/ 11 h 71"/>
                  <a:gd name="T16" fmla="*/ 45 w 67"/>
                  <a:gd name="T17" fmla="*/ 18 h 71"/>
                  <a:gd name="T18" fmla="*/ 42 w 67"/>
                  <a:gd name="T19" fmla="*/ 25 h 71"/>
                  <a:gd name="T20" fmla="*/ 36 w 67"/>
                  <a:gd name="T21" fmla="*/ 39 h 71"/>
                  <a:gd name="T22" fmla="*/ 36 w 67"/>
                  <a:gd name="T23" fmla="*/ 39 h 71"/>
                  <a:gd name="T24" fmla="*/ 33 w 67"/>
                  <a:gd name="T25" fmla="*/ 49 h 71"/>
                  <a:gd name="T26" fmla="*/ 29 w 67"/>
                  <a:gd name="T27" fmla="*/ 59 h 71"/>
                  <a:gd name="T28" fmla="*/ 26 w 67"/>
                  <a:gd name="T29" fmla="*/ 63 h 71"/>
                  <a:gd name="T30" fmla="*/ 23 w 67"/>
                  <a:gd name="T31" fmla="*/ 66 h 71"/>
                  <a:gd name="T32" fmla="*/ 17 w 67"/>
                  <a:gd name="T33" fmla="*/ 68 h 71"/>
                  <a:gd name="T34" fmla="*/ 12 w 67"/>
                  <a:gd name="T35" fmla="*/ 69 h 71"/>
                  <a:gd name="T36" fmla="*/ 12 w 67"/>
                  <a:gd name="T37" fmla="*/ 69 h 71"/>
                  <a:gd name="T38" fmla="*/ 9 w 67"/>
                  <a:gd name="T39" fmla="*/ 68 h 71"/>
                  <a:gd name="T40" fmla="*/ 6 w 67"/>
                  <a:gd name="T41" fmla="*/ 66 h 71"/>
                  <a:gd name="T42" fmla="*/ 3 w 67"/>
                  <a:gd name="T43" fmla="*/ 63 h 71"/>
                  <a:gd name="T44" fmla="*/ 2 w 67"/>
                  <a:gd name="T45" fmla="*/ 60 h 71"/>
                  <a:gd name="T46" fmla="*/ 2 w 67"/>
                  <a:gd name="T47" fmla="*/ 56 h 71"/>
                  <a:gd name="T48" fmla="*/ 2 w 67"/>
                  <a:gd name="T49" fmla="*/ 53 h 71"/>
                  <a:gd name="T50" fmla="*/ 4 w 67"/>
                  <a:gd name="T51" fmla="*/ 50 h 71"/>
                  <a:gd name="T52" fmla="*/ 7 w 67"/>
                  <a:gd name="T53" fmla="*/ 48 h 71"/>
                  <a:gd name="T54" fmla="*/ 7 w 67"/>
                  <a:gd name="T55" fmla="*/ 48 h 71"/>
                  <a:gd name="T56" fmla="*/ 8 w 67"/>
                  <a:gd name="T57" fmla="*/ 47 h 71"/>
                  <a:gd name="T58" fmla="*/ 7 w 67"/>
                  <a:gd name="T59" fmla="*/ 47 h 71"/>
                  <a:gd name="T60" fmla="*/ 7 w 67"/>
                  <a:gd name="T61" fmla="*/ 47 h 71"/>
                  <a:gd name="T62" fmla="*/ 5 w 67"/>
                  <a:gd name="T63" fmla="*/ 48 h 71"/>
                  <a:gd name="T64" fmla="*/ 3 w 67"/>
                  <a:gd name="T65" fmla="*/ 49 h 71"/>
                  <a:gd name="T66" fmla="*/ 1 w 67"/>
                  <a:gd name="T67" fmla="*/ 53 h 71"/>
                  <a:gd name="T68" fmla="*/ 0 w 67"/>
                  <a:gd name="T69" fmla="*/ 58 h 71"/>
                  <a:gd name="T70" fmla="*/ 1 w 67"/>
                  <a:gd name="T71" fmla="*/ 62 h 71"/>
                  <a:gd name="T72" fmla="*/ 1 w 67"/>
                  <a:gd name="T73" fmla="*/ 62 h 71"/>
                  <a:gd name="T74" fmla="*/ 2 w 67"/>
                  <a:gd name="T75" fmla="*/ 65 h 71"/>
                  <a:gd name="T76" fmla="*/ 3 w 67"/>
                  <a:gd name="T77" fmla="*/ 68 h 71"/>
                  <a:gd name="T78" fmla="*/ 6 w 67"/>
                  <a:gd name="T79" fmla="*/ 70 h 71"/>
                  <a:gd name="T80" fmla="*/ 8 w 67"/>
                  <a:gd name="T81" fmla="*/ 71 h 71"/>
                  <a:gd name="T82" fmla="*/ 11 w 67"/>
                  <a:gd name="T83" fmla="*/ 71 h 71"/>
                  <a:gd name="T84" fmla="*/ 14 w 67"/>
                  <a:gd name="T85" fmla="*/ 71 h 71"/>
                  <a:gd name="T86" fmla="*/ 21 w 67"/>
                  <a:gd name="T87" fmla="*/ 69 h 71"/>
                  <a:gd name="T88" fmla="*/ 21 w 67"/>
                  <a:gd name="T89" fmla="*/ 69 h 71"/>
                  <a:gd name="T90" fmla="*/ 25 w 67"/>
                  <a:gd name="T91" fmla="*/ 67 h 71"/>
                  <a:gd name="T92" fmla="*/ 28 w 67"/>
                  <a:gd name="T93" fmla="*/ 64 h 71"/>
                  <a:gd name="T94" fmla="*/ 32 w 67"/>
                  <a:gd name="T95" fmla="*/ 57 h 71"/>
                  <a:gd name="T96" fmla="*/ 36 w 67"/>
                  <a:gd name="T97" fmla="*/ 49 h 71"/>
                  <a:gd name="T98" fmla="*/ 38 w 67"/>
                  <a:gd name="T99" fmla="*/ 40 h 71"/>
                  <a:gd name="T100" fmla="*/ 38 w 67"/>
                  <a:gd name="T101" fmla="*/ 40 h 71"/>
                  <a:gd name="T102" fmla="*/ 42 w 67"/>
                  <a:gd name="T103" fmla="*/ 29 h 71"/>
                  <a:gd name="T104" fmla="*/ 47 w 67"/>
                  <a:gd name="T105" fmla="*/ 18 h 71"/>
                  <a:gd name="T106" fmla="*/ 47 w 67"/>
                  <a:gd name="T107" fmla="*/ 18 h 71"/>
                  <a:gd name="T108" fmla="*/ 50 w 67"/>
                  <a:gd name="T109" fmla="*/ 12 h 71"/>
                  <a:gd name="T110" fmla="*/ 54 w 67"/>
                  <a:gd name="T111" fmla="*/ 7 h 71"/>
                  <a:gd name="T112" fmla="*/ 60 w 67"/>
                  <a:gd name="T113" fmla="*/ 2 h 71"/>
                  <a:gd name="T114" fmla="*/ 63 w 67"/>
                  <a:gd name="T115" fmla="*/ 1 h 71"/>
                  <a:gd name="T116" fmla="*/ 66 w 67"/>
                  <a:gd name="T117" fmla="*/ 1 h 71"/>
                  <a:gd name="T118" fmla="*/ 66 w 67"/>
                  <a:gd name="T119" fmla="*/ 1 h 71"/>
                  <a:gd name="T120" fmla="*/ 67 w 67"/>
                  <a:gd name="T121" fmla="*/ 0 h 71"/>
                  <a:gd name="T122" fmla="*/ 67 w 67"/>
                  <a:gd name="T123" fmla="*/ 0 h 71"/>
                  <a:gd name="T124" fmla="*/ 67 w 67"/>
                  <a:gd name="T125" fmla="*/ 0 h 71"/>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67" h="71">
                    <a:moveTo>
                      <a:pt x="67" y="0"/>
                    </a:moveTo>
                    <a:lnTo>
                      <a:pt x="67" y="0"/>
                    </a:lnTo>
                    <a:lnTo>
                      <a:pt x="64" y="0"/>
                    </a:lnTo>
                    <a:lnTo>
                      <a:pt x="61" y="0"/>
                    </a:lnTo>
                    <a:lnTo>
                      <a:pt x="56" y="3"/>
                    </a:lnTo>
                    <a:lnTo>
                      <a:pt x="52" y="7"/>
                    </a:lnTo>
                    <a:lnTo>
                      <a:pt x="49" y="11"/>
                    </a:lnTo>
                    <a:lnTo>
                      <a:pt x="45" y="18"/>
                    </a:lnTo>
                    <a:lnTo>
                      <a:pt x="42" y="25"/>
                    </a:lnTo>
                    <a:lnTo>
                      <a:pt x="36" y="39"/>
                    </a:lnTo>
                    <a:lnTo>
                      <a:pt x="33" y="49"/>
                    </a:lnTo>
                    <a:lnTo>
                      <a:pt x="29" y="59"/>
                    </a:lnTo>
                    <a:lnTo>
                      <a:pt x="26" y="63"/>
                    </a:lnTo>
                    <a:lnTo>
                      <a:pt x="23" y="66"/>
                    </a:lnTo>
                    <a:lnTo>
                      <a:pt x="17" y="68"/>
                    </a:lnTo>
                    <a:lnTo>
                      <a:pt x="12" y="69"/>
                    </a:lnTo>
                    <a:lnTo>
                      <a:pt x="9" y="68"/>
                    </a:lnTo>
                    <a:lnTo>
                      <a:pt x="6" y="66"/>
                    </a:lnTo>
                    <a:lnTo>
                      <a:pt x="3" y="63"/>
                    </a:lnTo>
                    <a:lnTo>
                      <a:pt x="2" y="60"/>
                    </a:lnTo>
                    <a:lnTo>
                      <a:pt x="2" y="56"/>
                    </a:lnTo>
                    <a:lnTo>
                      <a:pt x="2" y="53"/>
                    </a:lnTo>
                    <a:lnTo>
                      <a:pt x="4" y="50"/>
                    </a:lnTo>
                    <a:lnTo>
                      <a:pt x="7" y="48"/>
                    </a:lnTo>
                    <a:lnTo>
                      <a:pt x="8" y="47"/>
                    </a:lnTo>
                    <a:lnTo>
                      <a:pt x="7" y="47"/>
                    </a:lnTo>
                    <a:lnTo>
                      <a:pt x="5" y="48"/>
                    </a:lnTo>
                    <a:lnTo>
                      <a:pt x="3" y="49"/>
                    </a:lnTo>
                    <a:lnTo>
                      <a:pt x="1" y="53"/>
                    </a:lnTo>
                    <a:lnTo>
                      <a:pt x="0" y="58"/>
                    </a:lnTo>
                    <a:lnTo>
                      <a:pt x="1" y="62"/>
                    </a:lnTo>
                    <a:lnTo>
                      <a:pt x="2" y="65"/>
                    </a:lnTo>
                    <a:lnTo>
                      <a:pt x="3" y="68"/>
                    </a:lnTo>
                    <a:lnTo>
                      <a:pt x="6" y="70"/>
                    </a:lnTo>
                    <a:lnTo>
                      <a:pt x="8" y="71"/>
                    </a:lnTo>
                    <a:lnTo>
                      <a:pt x="11" y="71"/>
                    </a:lnTo>
                    <a:lnTo>
                      <a:pt x="14" y="71"/>
                    </a:lnTo>
                    <a:lnTo>
                      <a:pt x="21" y="69"/>
                    </a:lnTo>
                    <a:lnTo>
                      <a:pt x="25" y="67"/>
                    </a:lnTo>
                    <a:lnTo>
                      <a:pt x="28" y="64"/>
                    </a:lnTo>
                    <a:lnTo>
                      <a:pt x="32" y="57"/>
                    </a:lnTo>
                    <a:lnTo>
                      <a:pt x="36" y="49"/>
                    </a:lnTo>
                    <a:lnTo>
                      <a:pt x="38" y="40"/>
                    </a:lnTo>
                    <a:lnTo>
                      <a:pt x="42" y="29"/>
                    </a:lnTo>
                    <a:lnTo>
                      <a:pt x="47" y="18"/>
                    </a:lnTo>
                    <a:lnTo>
                      <a:pt x="50" y="12"/>
                    </a:lnTo>
                    <a:lnTo>
                      <a:pt x="54" y="7"/>
                    </a:lnTo>
                    <a:lnTo>
                      <a:pt x="60" y="2"/>
                    </a:lnTo>
                    <a:lnTo>
                      <a:pt x="63" y="1"/>
                    </a:lnTo>
                    <a:lnTo>
                      <a:pt x="66" y="1"/>
                    </a:lnTo>
                    <a:lnTo>
                      <a:pt x="6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39" name="Freeform 386">
                <a:extLst>
                  <a:ext uri="{FF2B5EF4-FFF2-40B4-BE49-F238E27FC236}">
                    <a16:creationId xmlns:a16="http://schemas.microsoft.com/office/drawing/2014/main" id="{56EE2DDB-559A-4C98-8089-40F457EA8E5F}"/>
                  </a:ext>
                </a:extLst>
              </p:cNvPr>
              <p:cNvSpPr>
                <a:spLocks/>
              </p:cNvSpPr>
              <p:nvPr/>
            </p:nvSpPr>
            <p:spPr bwMode="auto">
              <a:xfrm>
                <a:off x="3821" y="1193"/>
                <a:ext cx="15" cy="57"/>
              </a:xfrm>
              <a:custGeom>
                <a:avLst/>
                <a:gdLst>
                  <a:gd name="T0" fmla="*/ 0 w 15"/>
                  <a:gd name="T1" fmla="*/ 0 h 57"/>
                  <a:gd name="T2" fmla="*/ 0 w 15"/>
                  <a:gd name="T3" fmla="*/ 0 h 57"/>
                  <a:gd name="T4" fmla="*/ 4 w 15"/>
                  <a:gd name="T5" fmla="*/ 6 h 57"/>
                  <a:gd name="T6" fmla="*/ 7 w 15"/>
                  <a:gd name="T7" fmla="*/ 13 h 57"/>
                  <a:gd name="T8" fmla="*/ 10 w 15"/>
                  <a:gd name="T9" fmla="*/ 20 h 57"/>
                  <a:gd name="T10" fmla="*/ 12 w 15"/>
                  <a:gd name="T11" fmla="*/ 27 h 57"/>
                  <a:gd name="T12" fmla="*/ 13 w 15"/>
                  <a:gd name="T13" fmla="*/ 34 h 57"/>
                  <a:gd name="T14" fmla="*/ 13 w 15"/>
                  <a:gd name="T15" fmla="*/ 41 h 57"/>
                  <a:gd name="T16" fmla="*/ 13 w 15"/>
                  <a:gd name="T17" fmla="*/ 48 h 57"/>
                  <a:gd name="T18" fmla="*/ 12 w 15"/>
                  <a:gd name="T19" fmla="*/ 57 h 57"/>
                  <a:gd name="T20" fmla="*/ 12 w 15"/>
                  <a:gd name="T21" fmla="*/ 57 h 57"/>
                  <a:gd name="T22" fmla="*/ 13 w 15"/>
                  <a:gd name="T23" fmla="*/ 57 h 57"/>
                  <a:gd name="T24" fmla="*/ 13 w 15"/>
                  <a:gd name="T25" fmla="*/ 57 h 57"/>
                  <a:gd name="T26" fmla="*/ 14 w 15"/>
                  <a:gd name="T27" fmla="*/ 48 h 57"/>
                  <a:gd name="T28" fmla="*/ 15 w 15"/>
                  <a:gd name="T29" fmla="*/ 41 h 57"/>
                  <a:gd name="T30" fmla="*/ 14 w 15"/>
                  <a:gd name="T31" fmla="*/ 34 h 57"/>
                  <a:gd name="T32" fmla="*/ 13 w 15"/>
                  <a:gd name="T33" fmla="*/ 26 h 57"/>
                  <a:gd name="T34" fmla="*/ 11 w 15"/>
                  <a:gd name="T35" fmla="*/ 19 h 57"/>
                  <a:gd name="T36" fmla="*/ 8 w 15"/>
                  <a:gd name="T37" fmla="*/ 12 h 57"/>
                  <a:gd name="T38" fmla="*/ 5 w 15"/>
                  <a:gd name="T39" fmla="*/ 6 h 57"/>
                  <a:gd name="T40" fmla="*/ 1 w 15"/>
                  <a:gd name="T41" fmla="*/ 0 h 57"/>
                  <a:gd name="T42" fmla="*/ 1 w 15"/>
                  <a:gd name="T43" fmla="*/ 0 h 57"/>
                  <a:gd name="T44" fmla="*/ 0 w 15"/>
                  <a:gd name="T45" fmla="*/ 0 h 57"/>
                  <a:gd name="T46" fmla="*/ 0 w 15"/>
                  <a:gd name="T47" fmla="*/ 0 h 5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5" h="57">
                    <a:moveTo>
                      <a:pt x="0" y="0"/>
                    </a:moveTo>
                    <a:lnTo>
                      <a:pt x="0" y="0"/>
                    </a:lnTo>
                    <a:lnTo>
                      <a:pt x="4" y="6"/>
                    </a:lnTo>
                    <a:lnTo>
                      <a:pt x="7" y="13"/>
                    </a:lnTo>
                    <a:lnTo>
                      <a:pt x="10" y="20"/>
                    </a:lnTo>
                    <a:lnTo>
                      <a:pt x="12" y="27"/>
                    </a:lnTo>
                    <a:lnTo>
                      <a:pt x="13" y="34"/>
                    </a:lnTo>
                    <a:lnTo>
                      <a:pt x="13" y="41"/>
                    </a:lnTo>
                    <a:lnTo>
                      <a:pt x="13" y="48"/>
                    </a:lnTo>
                    <a:lnTo>
                      <a:pt x="12" y="57"/>
                    </a:lnTo>
                    <a:lnTo>
                      <a:pt x="13" y="57"/>
                    </a:lnTo>
                    <a:lnTo>
                      <a:pt x="14" y="48"/>
                    </a:lnTo>
                    <a:lnTo>
                      <a:pt x="15" y="41"/>
                    </a:lnTo>
                    <a:lnTo>
                      <a:pt x="14" y="34"/>
                    </a:lnTo>
                    <a:lnTo>
                      <a:pt x="13" y="26"/>
                    </a:lnTo>
                    <a:lnTo>
                      <a:pt x="11" y="19"/>
                    </a:lnTo>
                    <a:lnTo>
                      <a:pt x="8" y="12"/>
                    </a:lnTo>
                    <a:lnTo>
                      <a:pt x="5" y="6"/>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0" name="Freeform 387">
                <a:extLst>
                  <a:ext uri="{FF2B5EF4-FFF2-40B4-BE49-F238E27FC236}">
                    <a16:creationId xmlns:a16="http://schemas.microsoft.com/office/drawing/2014/main" id="{F24525EE-54C5-4174-B569-2534C3DED3CA}"/>
                  </a:ext>
                </a:extLst>
              </p:cNvPr>
              <p:cNvSpPr>
                <a:spLocks/>
              </p:cNvSpPr>
              <p:nvPr/>
            </p:nvSpPr>
            <p:spPr bwMode="auto">
              <a:xfrm>
                <a:off x="3833" y="1241"/>
                <a:ext cx="8" cy="58"/>
              </a:xfrm>
              <a:custGeom>
                <a:avLst/>
                <a:gdLst>
                  <a:gd name="T0" fmla="*/ 0 w 8"/>
                  <a:gd name="T1" fmla="*/ 0 h 58"/>
                  <a:gd name="T2" fmla="*/ 0 w 8"/>
                  <a:gd name="T3" fmla="*/ 0 h 58"/>
                  <a:gd name="T4" fmla="*/ 3 w 8"/>
                  <a:gd name="T5" fmla="*/ 15 h 58"/>
                  <a:gd name="T6" fmla="*/ 3 w 8"/>
                  <a:gd name="T7" fmla="*/ 15 h 58"/>
                  <a:gd name="T8" fmla="*/ 4 w 8"/>
                  <a:gd name="T9" fmla="*/ 23 h 58"/>
                  <a:gd name="T10" fmla="*/ 5 w 8"/>
                  <a:gd name="T11" fmla="*/ 30 h 58"/>
                  <a:gd name="T12" fmla="*/ 5 w 8"/>
                  <a:gd name="T13" fmla="*/ 30 h 58"/>
                  <a:gd name="T14" fmla="*/ 4 w 8"/>
                  <a:gd name="T15" fmla="*/ 44 h 58"/>
                  <a:gd name="T16" fmla="*/ 3 w 8"/>
                  <a:gd name="T17" fmla="*/ 51 h 58"/>
                  <a:gd name="T18" fmla="*/ 4 w 8"/>
                  <a:gd name="T19" fmla="*/ 57 h 58"/>
                  <a:gd name="T20" fmla="*/ 4 w 8"/>
                  <a:gd name="T21" fmla="*/ 57 h 58"/>
                  <a:gd name="T22" fmla="*/ 4 w 8"/>
                  <a:gd name="T23" fmla="*/ 58 h 58"/>
                  <a:gd name="T24" fmla="*/ 5 w 8"/>
                  <a:gd name="T25" fmla="*/ 57 h 58"/>
                  <a:gd name="T26" fmla="*/ 6 w 8"/>
                  <a:gd name="T27" fmla="*/ 56 h 58"/>
                  <a:gd name="T28" fmla="*/ 6 w 8"/>
                  <a:gd name="T29" fmla="*/ 56 h 58"/>
                  <a:gd name="T30" fmla="*/ 7 w 8"/>
                  <a:gd name="T31" fmla="*/ 42 h 58"/>
                  <a:gd name="T32" fmla="*/ 8 w 8"/>
                  <a:gd name="T33" fmla="*/ 28 h 58"/>
                  <a:gd name="T34" fmla="*/ 8 w 8"/>
                  <a:gd name="T35" fmla="*/ 28 h 58"/>
                  <a:gd name="T36" fmla="*/ 7 w 8"/>
                  <a:gd name="T37" fmla="*/ 21 h 58"/>
                  <a:gd name="T38" fmla="*/ 6 w 8"/>
                  <a:gd name="T39" fmla="*/ 14 h 58"/>
                  <a:gd name="T40" fmla="*/ 6 w 8"/>
                  <a:gd name="T41" fmla="*/ 14 h 58"/>
                  <a:gd name="T42" fmla="*/ 4 w 8"/>
                  <a:gd name="T43" fmla="*/ 7 h 58"/>
                  <a:gd name="T44" fmla="*/ 1 w 8"/>
                  <a:gd name="T45" fmla="*/ 0 h 58"/>
                  <a:gd name="T46" fmla="*/ 1 w 8"/>
                  <a:gd name="T47" fmla="*/ 0 h 58"/>
                  <a:gd name="T48" fmla="*/ 0 w 8"/>
                  <a:gd name="T49" fmla="*/ 0 h 58"/>
                  <a:gd name="T50" fmla="*/ 0 w 8"/>
                  <a:gd name="T51" fmla="*/ 0 h 58"/>
                  <a:gd name="T52" fmla="*/ 0 w 8"/>
                  <a:gd name="T53" fmla="*/ 0 h 5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8" h="58">
                    <a:moveTo>
                      <a:pt x="0" y="0"/>
                    </a:moveTo>
                    <a:lnTo>
                      <a:pt x="0" y="0"/>
                    </a:lnTo>
                    <a:lnTo>
                      <a:pt x="3" y="15"/>
                    </a:lnTo>
                    <a:lnTo>
                      <a:pt x="4" y="23"/>
                    </a:lnTo>
                    <a:lnTo>
                      <a:pt x="5" y="30"/>
                    </a:lnTo>
                    <a:lnTo>
                      <a:pt x="4" y="44"/>
                    </a:lnTo>
                    <a:lnTo>
                      <a:pt x="3" y="51"/>
                    </a:lnTo>
                    <a:lnTo>
                      <a:pt x="4" y="57"/>
                    </a:lnTo>
                    <a:lnTo>
                      <a:pt x="4" y="58"/>
                    </a:lnTo>
                    <a:lnTo>
                      <a:pt x="5" y="57"/>
                    </a:lnTo>
                    <a:lnTo>
                      <a:pt x="6" y="56"/>
                    </a:lnTo>
                    <a:lnTo>
                      <a:pt x="7" y="42"/>
                    </a:lnTo>
                    <a:lnTo>
                      <a:pt x="8" y="28"/>
                    </a:lnTo>
                    <a:lnTo>
                      <a:pt x="7" y="21"/>
                    </a:lnTo>
                    <a:lnTo>
                      <a:pt x="6" y="14"/>
                    </a:lnTo>
                    <a:lnTo>
                      <a:pt x="4" y="7"/>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1" name="Freeform 388">
                <a:extLst>
                  <a:ext uri="{FF2B5EF4-FFF2-40B4-BE49-F238E27FC236}">
                    <a16:creationId xmlns:a16="http://schemas.microsoft.com/office/drawing/2014/main" id="{6862404C-37A5-4A68-83FB-B323760BFB5D}"/>
                  </a:ext>
                </a:extLst>
              </p:cNvPr>
              <p:cNvSpPr>
                <a:spLocks/>
              </p:cNvSpPr>
              <p:nvPr/>
            </p:nvSpPr>
            <p:spPr bwMode="auto">
              <a:xfrm>
                <a:off x="3740" y="1266"/>
                <a:ext cx="35" cy="44"/>
              </a:xfrm>
              <a:custGeom>
                <a:avLst/>
                <a:gdLst>
                  <a:gd name="T0" fmla="*/ 0 w 35"/>
                  <a:gd name="T1" fmla="*/ 1 h 44"/>
                  <a:gd name="T2" fmla="*/ 0 w 35"/>
                  <a:gd name="T3" fmla="*/ 1 h 44"/>
                  <a:gd name="T4" fmla="*/ 1 w 35"/>
                  <a:gd name="T5" fmla="*/ 8 h 44"/>
                  <a:gd name="T6" fmla="*/ 3 w 35"/>
                  <a:gd name="T7" fmla="*/ 15 h 44"/>
                  <a:gd name="T8" fmla="*/ 7 w 35"/>
                  <a:gd name="T9" fmla="*/ 21 h 44"/>
                  <a:gd name="T10" fmla="*/ 11 w 35"/>
                  <a:gd name="T11" fmla="*/ 27 h 44"/>
                  <a:gd name="T12" fmla="*/ 11 w 35"/>
                  <a:gd name="T13" fmla="*/ 27 h 44"/>
                  <a:gd name="T14" fmla="*/ 16 w 35"/>
                  <a:gd name="T15" fmla="*/ 32 h 44"/>
                  <a:gd name="T16" fmla="*/ 22 w 35"/>
                  <a:gd name="T17" fmla="*/ 38 h 44"/>
                  <a:gd name="T18" fmla="*/ 28 w 35"/>
                  <a:gd name="T19" fmla="*/ 41 h 44"/>
                  <a:gd name="T20" fmla="*/ 35 w 35"/>
                  <a:gd name="T21" fmla="*/ 44 h 44"/>
                  <a:gd name="T22" fmla="*/ 35 w 35"/>
                  <a:gd name="T23" fmla="*/ 44 h 44"/>
                  <a:gd name="T24" fmla="*/ 35 w 35"/>
                  <a:gd name="T25" fmla="*/ 43 h 44"/>
                  <a:gd name="T26" fmla="*/ 35 w 35"/>
                  <a:gd name="T27" fmla="*/ 43 h 44"/>
                  <a:gd name="T28" fmla="*/ 29 w 35"/>
                  <a:gd name="T29" fmla="*/ 41 h 44"/>
                  <a:gd name="T30" fmla="*/ 23 w 35"/>
                  <a:gd name="T31" fmla="*/ 37 h 44"/>
                  <a:gd name="T32" fmla="*/ 17 w 35"/>
                  <a:gd name="T33" fmla="*/ 31 h 44"/>
                  <a:gd name="T34" fmla="*/ 12 w 35"/>
                  <a:gd name="T35" fmla="*/ 26 h 44"/>
                  <a:gd name="T36" fmla="*/ 12 w 35"/>
                  <a:gd name="T37" fmla="*/ 26 h 44"/>
                  <a:gd name="T38" fmla="*/ 8 w 35"/>
                  <a:gd name="T39" fmla="*/ 20 h 44"/>
                  <a:gd name="T40" fmla="*/ 4 w 35"/>
                  <a:gd name="T41" fmla="*/ 14 h 44"/>
                  <a:gd name="T42" fmla="*/ 2 w 35"/>
                  <a:gd name="T43" fmla="*/ 7 h 44"/>
                  <a:gd name="T44" fmla="*/ 1 w 35"/>
                  <a:gd name="T45" fmla="*/ 0 h 44"/>
                  <a:gd name="T46" fmla="*/ 1 w 35"/>
                  <a:gd name="T47" fmla="*/ 0 h 44"/>
                  <a:gd name="T48" fmla="*/ 0 w 35"/>
                  <a:gd name="T49" fmla="*/ 1 h 44"/>
                  <a:gd name="T50" fmla="*/ 0 w 35"/>
                  <a:gd name="T51" fmla="*/ 1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35" h="44">
                    <a:moveTo>
                      <a:pt x="0" y="1"/>
                    </a:moveTo>
                    <a:lnTo>
                      <a:pt x="0" y="1"/>
                    </a:lnTo>
                    <a:lnTo>
                      <a:pt x="1" y="8"/>
                    </a:lnTo>
                    <a:lnTo>
                      <a:pt x="3" y="15"/>
                    </a:lnTo>
                    <a:lnTo>
                      <a:pt x="7" y="21"/>
                    </a:lnTo>
                    <a:lnTo>
                      <a:pt x="11" y="27"/>
                    </a:lnTo>
                    <a:lnTo>
                      <a:pt x="16" y="32"/>
                    </a:lnTo>
                    <a:lnTo>
                      <a:pt x="22" y="38"/>
                    </a:lnTo>
                    <a:lnTo>
                      <a:pt x="28" y="41"/>
                    </a:lnTo>
                    <a:lnTo>
                      <a:pt x="35" y="44"/>
                    </a:lnTo>
                    <a:lnTo>
                      <a:pt x="35" y="43"/>
                    </a:lnTo>
                    <a:lnTo>
                      <a:pt x="29" y="41"/>
                    </a:lnTo>
                    <a:lnTo>
                      <a:pt x="23" y="37"/>
                    </a:lnTo>
                    <a:lnTo>
                      <a:pt x="17" y="31"/>
                    </a:lnTo>
                    <a:lnTo>
                      <a:pt x="12" y="26"/>
                    </a:lnTo>
                    <a:lnTo>
                      <a:pt x="8" y="20"/>
                    </a:lnTo>
                    <a:lnTo>
                      <a:pt x="4" y="14"/>
                    </a:lnTo>
                    <a:lnTo>
                      <a:pt x="2" y="7"/>
                    </a:lnTo>
                    <a:lnTo>
                      <a:pt x="1"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2" name="Freeform 389">
                <a:extLst>
                  <a:ext uri="{FF2B5EF4-FFF2-40B4-BE49-F238E27FC236}">
                    <a16:creationId xmlns:a16="http://schemas.microsoft.com/office/drawing/2014/main" id="{148F80DD-1CC1-4180-B5BE-B5C0B371CDFA}"/>
                  </a:ext>
                </a:extLst>
              </p:cNvPr>
              <p:cNvSpPr>
                <a:spLocks/>
              </p:cNvSpPr>
              <p:nvPr/>
            </p:nvSpPr>
            <p:spPr bwMode="auto">
              <a:xfrm>
                <a:off x="3819" y="1241"/>
                <a:ext cx="18" cy="10"/>
              </a:xfrm>
              <a:custGeom>
                <a:avLst/>
                <a:gdLst>
                  <a:gd name="T0" fmla="*/ 0 w 18"/>
                  <a:gd name="T1" fmla="*/ 6 h 10"/>
                  <a:gd name="T2" fmla="*/ 0 w 18"/>
                  <a:gd name="T3" fmla="*/ 6 h 10"/>
                  <a:gd name="T4" fmla="*/ 2 w 18"/>
                  <a:gd name="T5" fmla="*/ 9 h 10"/>
                  <a:gd name="T6" fmla="*/ 4 w 18"/>
                  <a:gd name="T7" fmla="*/ 10 h 10"/>
                  <a:gd name="T8" fmla="*/ 7 w 18"/>
                  <a:gd name="T9" fmla="*/ 10 h 10"/>
                  <a:gd name="T10" fmla="*/ 10 w 18"/>
                  <a:gd name="T11" fmla="*/ 10 h 10"/>
                  <a:gd name="T12" fmla="*/ 12 w 18"/>
                  <a:gd name="T13" fmla="*/ 9 h 10"/>
                  <a:gd name="T14" fmla="*/ 15 w 18"/>
                  <a:gd name="T15" fmla="*/ 7 h 10"/>
                  <a:gd name="T16" fmla="*/ 17 w 18"/>
                  <a:gd name="T17" fmla="*/ 3 h 10"/>
                  <a:gd name="T18" fmla="*/ 18 w 18"/>
                  <a:gd name="T19" fmla="*/ 1 h 10"/>
                  <a:gd name="T20" fmla="*/ 18 w 18"/>
                  <a:gd name="T21" fmla="*/ 1 h 10"/>
                  <a:gd name="T22" fmla="*/ 18 w 18"/>
                  <a:gd name="T23" fmla="*/ 0 h 10"/>
                  <a:gd name="T24" fmla="*/ 17 w 18"/>
                  <a:gd name="T25" fmla="*/ 0 h 10"/>
                  <a:gd name="T26" fmla="*/ 15 w 18"/>
                  <a:gd name="T27" fmla="*/ 2 h 10"/>
                  <a:gd name="T28" fmla="*/ 15 w 18"/>
                  <a:gd name="T29" fmla="*/ 2 h 10"/>
                  <a:gd name="T30" fmla="*/ 13 w 18"/>
                  <a:gd name="T31" fmla="*/ 4 h 10"/>
                  <a:gd name="T32" fmla="*/ 11 w 18"/>
                  <a:gd name="T33" fmla="*/ 6 h 10"/>
                  <a:gd name="T34" fmla="*/ 9 w 18"/>
                  <a:gd name="T35" fmla="*/ 7 h 10"/>
                  <a:gd name="T36" fmla="*/ 6 w 18"/>
                  <a:gd name="T37" fmla="*/ 8 h 10"/>
                  <a:gd name="T38" fmla="*/ 6 w 18"/>
                  <a:gd name="T39" fmla="*/ 8 h 10"/>
                  <a:gd name="T40" fmla="*/ 4 w 18"/>
                  <a:gd name="T41" fmla="*/ 7 h 10"/>
                  <a:gd name="T42" fmla="*/ 1 w 18"/>
                  <a:gd name="T43" fmla="*/ 6 h 10"/>
                  <a:gd name="T44" fmla="*/ 1 w 18"/>
                  <a:gd name="T45" fmla="*/ 6 h 10"/>
                  <a:gd name="T46" fmla="*/ 0 w 18"/>
                  <a:gd name="T47" fmla="*/ 6 h 10"/>
                  <a:gd name="T48" fmla="*/ 0 w 18"/>
                  <a:gd name="T49" fmla="*/ 6 h 10"/>
                  <a:gd name="T50" fmla="*/ 0 w 18"/>
                  <a:gd name="T51" fmla="*/ 6 h 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8" h="10">
                    <a:moveTo>
                      <a:pt x="0" y="6"/>
                    </a:moveTo>
                    <a:lnTo>
                      <a:pt x="0" y="6"/>
                    </a:lnTo>
                    <a:lnTo>
                      <a:pt x="2" y="9"/>
                    </a:lnTo>
                    <a:lnTo>
                      <a:pt x="4" y="10"/>
                    </a:lnTo>
                    <a:lnTo>
                      <a:pt x="7" y="10"/>
                    </a:lnTo>
                    <a:lnTo>
                      <a:pt x="10" y="10"/>
                    </a:lnTo>
                    <a:lnTo>
                      <a:pt x="12" y="9"/>
                    </a:lnTo>
                    <a:lnTo>
                      <a:pt x="15" y="7"/>
                    </a:lnTo>
                    <a:lnTo>
                      <a:pt x="17" y="3"/>
                    </a:lnTo>
                    <a:lnTo>
                      <a:pt x="18" y="1"/>
                    </a:lnTo>
                    <a:lnTo>
                      <a:pt x="18" y="0"/>
                    </a:lnTo>
                    <a:lnTo>
                      <a:pt x="17" y="0"/>
                    </a:lnTo>
                    <a:lnTo>
                      <a:pt x="15" y="2"/>
                    </a:lnTo>
                    <a:lnTo>
                      <a:pt x="13" y="4"/>
                    </a:lnTo>
                    <a:lnTo>
                      <a:pt x="11" y="6"/>
                    </a:lnTo>
                    <a:lnTo>
                      <a:pt x="9" y="7"/>
                    </a:lnTo>
                    <a:lnTo>
                      <a:pt x="6" y="8"/>
                    </a:lnTo>
                    <a:lnTo>
                      <a:pt x="4" y="7"/>
                    </a:lnTo>
                    <a:lnTo>
                      <a:pt x="1" y="6"/>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3" name="Freeform 390">
                <a:extLst>
                  <a:ext uri="{FF2B5EF4-FFF2-40B4-BE49-F238E27FC236}">
                    <a16:creationId xmlns:a16="http://schemas.microsoft.com/office/drawing/2014/main" id="{B8010DBB-17FE-4082-99DC-115963C11FB2}"/>
                  </a:ext>
                </a:extLst>
              </p:cNvPr>
              <p:cNvSpPr>
                <a:spLocks/>
              </p:cNvSpPr>
              <p:nvPr/>
            </p:nvSpPr>
            <p:spPr bwMode="auto">
              <a:xfrm>
                <a:off x="3822" y="1213"/>
                <a:ext cx="12" cy="12"/>
              </a:xfrm>
              <a:custGeom>
                <a:avLst/>
                <a:gdLst>
                  <a:gd name="T0" fmla="*/ 1 w 12"/>
                  <a:gd name="T1" fmla="*/ 12 h 12"/>
                  <a:gd name="T2" fmla="*/ 1 w 12"/>
                  <a:gd name="T3" fmla="*/ 12 h 12"/>
                  <a:gd name="T4" fmla="*/ 6 w 12"/>
                  <a:gd name="T5" fmla="*/ 7 h 12"/>
                  <a:gd name="T6" fmla="*/ 6 w 12"/>
                  <a:gd name="T7" fmla="*/ 7 h 12"/>
                  <a:gd name="T8" fmla="*/ 9 w 12"/>
                  <a:gd name="T9" fmla="*/ 5 h 12"/>
                  <a:gd name="T10" fmla="*/ 9 w 12"/>
                  <a:gd name="T11" fmla="*/ 5 h 12"/>
                  <a:gd name="T12" fmla="*/ 11 w 12"/>
                  <a:gd name="T13" fmla="*/ 4 h 12"/>
                  <a:gd name="T14" fmla="*/ 11 w 12"/>
                  <a:gd name="T15" fmla="*/ 4 h 12"/>
                  <a:gd name="T16" fmla="*/ 12 w 12"/>
                  <a:gd name="T17" fmla="*/ 2 h 12"/>
                  <a:gd name="T18" fmla="*/ 12 w 12"/>
                  <a:gd name="T19" fmla="*/ 1 h 12"/>
                  <a:gd name="T20" fmla="*/ 12 w 12"/>
                  <a:gd name="T21" fmla="*/ 1 h 12"/>
                  <a:gd name="T22" fmla="*/ 11 w 12"/>
                  <a:gd name="T23" fmla="*/ 0 h 12"/>
                  <a:gd name="T24" fmla="*/ 11 w 12"/>
                  <a:gd name="T25" fmla="*/ 0 h 12"/>
                  <a:gd name="T26" fmla="*/ 11 w 12"/>
                  <a:gd name="T27" fmla="*/ 0 h 12"/>
                  <a:gd name="T28" fmla="*/ 8 w 12"/>
                  <a:gd name="T29" fmla="*/ 2 h 12"/>
                  <a:gd name="T30" fmla="*/ 8 w 12"/>
                  <a:gd name="T31" fmla="*/ 2 h 12"/>
                  <a:gd name="T32" fmla="*/ 4 w 12"/>
                  <a:gd name="T33" fmla="*/ 6 h 12"/>
                  <a:gd name="T34" fmla="*/ 4 w 12"/>
                  <a:gd name="T35" fmla="*/ 6 h 12"/>
                  <a:gd name="T36" fmla="*/ 2 w 12"/>
                  <a:gd name="T37" fmla="*/ 9 h 12"/>
                  <a:gd name="T38" fmla="*/ 0 w 12"/>
                  <a:gd name="T39" fmla="*/ 12 h 12"/>
                  <a:gd name="T40" fmla="*/ 0 w 12"/>
                  <a:gd name="T41" fmla="*/ 12 h 12"/>
                  <a:gd name="T42" fmla="*/ 1 w 12"/>
                  <a:gd name="T43" fmla="*/ 12 h 12"/>
                  <a:gd name="T44" fmla="*/ 1 w 12"/>
                  <a:gd name="T45" fmla="*/ 12 h 12"/>
                  <a:gd name="T46" fmla="*/ 1 w 12"/>
                  <a:gd name="T47" fmla="*/ 12 h 1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2" h="12">
                    <a:moveTo>
                      <a:pt x="1" y="12"/>
                    </a:moveTo>
                    <a:lnTo>
                      <a:pt x="1" y="12"/>
                    </a:lnTo>
                    <a:lnTo>
                      <a:pt x="6" y="7"/>
                    </a:lnTo>
                    <a:lnTo>
                      <a:pt x="9" y="5"/>
                    </a:lnTo>
                    <a:lnTo>
                      <a:pt x="11" y="4"/>
                    </a:lnTo>
                    <a:lnTo>
                      <a:pt x="12" y="2"/>
                    </a:lnTo>
                    <a:lnTo>
                      <a:pt x="12" y="1"/>
                    </a:lnTo>
                    <a:lnTo>
                      <a:pt x="11" y="0"/>
                    </a:lnTo>
                    <a:lnTo>
                      <a:pt x="8" y="2"/>
                    </a:lnTo>
                    <a:lnTo>
                      <a:pt x="4" y="6"/>
                    </a:lnTo>
                    <a:lnTo>
                      <a:pt x="2" y="9"/>
                    </a:lnTo>
                    <a:lnTo>
                      <a:pt x="0" y="12"/>
                    </a:lnTo>
                    <a:lnTo>
                      <a:pt x="1"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4" name="Freeform 391">
                <a:extLst>
                  <a:ext uri="{FF2B5EF4-FFF2-40B4-BE49-F238E27FC236}">
                    <a16:creationId xmlns:a16="http://schemas.microsoft.com/office/drawing/2014/main" id="{BBC627EB-E6E5-48C9-BF3F-4E11D1A0F8EA}"/>
                  </a:ext>
                </a:extLst>
              </p:cNvPr>
              <p:cNvSpPr>
                <a:spLocks/>
              </p:cNvSpPr>
              <p:nvPr/>
            </p:nvSpPr>
            <p:spPr bwMode="auto">
              <a:xfrm>
                <a:off x="3813" y="1305"/>
                <a:ext cx="13" cy="4"/>
              </a:xfrm>
              <a:custGeom>
                <a:avLst/>
                <a:gdLst>
                  <a:gd name="T0" fmla="*/ 0 w 13"/>
                  <a:gd name="T1" fmla="*/ 4 h 4"/>
                  <a:gd name="T2" fmla="*/ 0 w 13"/>
                  <a:gd name="T3" fmla="*/ 4 h 4"/>
                  <a:gd name="T4" fmla="*/ 5 w 13"/>
                  <a:gd name="T5" fmla="*/ 4 h 4"/>
                  <a:gd name="T6" fmla="*/ 5 w 13"/>
                  <a:gd name="T7" fmla="*/ 4 h 4"/>
                  <a:gd name="T8" fmla="*/ 9 w 13"/>
                  <a:gd name="T9" fmla="*/ 3 h 4"/>
                  <a:gd name="T10" fmla="*/ 9 w 13"/>
                  <a:gd name="T11" fmla="*/ 3 h 4"/>
                  <a:gd name="T12" fmla="*/ 12 w 13"/>
                  <a:gd name="T13" fmla="*/ 2 h 4"/>
                  <a:gd name="T14" fmla="*/ 13 w 13"/>
                  <a:gd name="T15" fmla="*/ 1 h 4"/>
                  <a:gd name="T16" fmla="*/ 13 w 13"/>
                  <a:gd name="T17" fmla="*/ 0 h 4"/>
                  <a:gd name="T18" fmla="*/ 13 w 13"/>
                  <a:gd name="T19" fmla="*/ 0 h 4"/>
                  <a:gd name="T20" fmla="*/ 12 w 13"/>
                  <a:gd name="T21" fmla="*/ 0 h 4"/>
                  <a:gd name="T22" fmla="*/ 12 w 13"/>
                  <a:gd name="T23" fmla="*/ 0 h 4"/>
                  <a:gd name="T24" fmla="*/ 12 w 13"/>
                  <a:gd name="T25" fmla="*/ 0 h 4"/>
                  <a:gd name="T26" fmla="*/ 11 w 13"/>
                  <a:gd name="T27" fmla="*/ 1 h 4"/>
                  <a:gd name="T28" fmla="*/ 10 w 13"/>
                  <a:gd name="T29" fmla="*/ 2 h 4"/>
                  <a:gd name="T30" fmla="*/ 7 w 13"/>
                  <a:gd name="T31" fmla="*/ 2 h 4"/>
                  <a:gd name="T32" fmla="*/ 7 w 13"/>
                  <a:gd name="T33" fmla="*/ 2 h 4"/>
                  <a:gd name="T34" fmla="*/ 1 w 13"/>
                  <a:gd name="T35" fmla="*/ 3 h 4"/>
                  <a:gd name="T36" fmla="*/ 1 w 13"/>
                  <a:gd name="T37" fmla="*/ 3 h 4"/>
                  <a:gd name="T38" fmla="*/ 0 w 13"/>
                  <a:gd name="T39" fmla="*/ 4 h 4"/>
                  <a:gd name="T40" fmla="*/ 0 w 13"/>
                  <a:gd name="T41" fmla="*/ 4 h 4"/>
                  <a:gd name="T42" fmla="*/ 0 w 13"/>
                  <a:gd name="T43" fmla="*/ 4 h 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13" h="4">
                    <a:moveTo>
                      <a:pt x="0" y="4"/>
                    </a:moveTo>
                    <a:lnTo>
                      <a:pt x="0" y="4"/>
                    </a:lnTo>
                    <a:lnTo>
                      <a:pt x="5" y="4"/>
                    </a:lnTo>
                    <a:lnTo>
                      <a:pt x="9" y="3"/>
                    </a:lnTo>
                    <a:lnTo>
                      <a:pt x="12" y="2"/>
                    </a:lnTo>
                    <a:lnTo>
                      <a:pt x="13" y="1"/>
                    </a:lnTo>
                    <a:lnTo>
                      <a:pt x="13" y="0"/>
                    </a:lnTo>
                    <a:lnTo>
                      <a:pt x="12" y="0"/>
                    </a:lnTo>
                    <a:lnTo>
                      <a:pt x="11" y="1"/>
                    </a:lnTo>
                    <a:lnTo>
                      <a:pt x="10" y="2"/>
                    </a:lnTo>
                    <a:lnTo>
                      <a:pt x="7" y="2"/>
                    </a:lnTo>
                    <a:lnTo>
                      <a:pt x="1" y="3"/>
                    </a:lnTo>
                    <a:lnTo>
                      <a:pt x="0"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5" name="Freeform 392">
                <a:extLst>
                  <a:ext uri="{FF2B5EF4-FFF2-40B4-BE49-F238E27FC236}">
                    <a16:creationId xmlns:a16="http://schemas.microsoft.com/office/drawing/2014/main" id="{30ABFA65-0847-4201-9515-229E21D9CC9D}"/>
                  </a:ext>
                </a:extLst>
              </p:cNvPr>
              <p:cNvSpPr>
                <a:spLocks/>
              </p:cNvSpPr>
              <p:nvPr/>
            </p:nvSpPr>
            <p:spPr bwMode="auto">
              <a:xfrm>
                <a:off x="3836" y="1203"/>
                <a:ext cx="34" cy="101"/>
              </a:xfrm>
              <a:custGeom>
                <a:avLst/>
                <a:gdLst>
                  <a:gd name="T0" fmla="*/ 0 w 34"/>
                  <a:gd name="T1" fmla="*/ 1 h 101"/>
                  <a:gd name="T2" fmla="*/ 0 w 34"/>
                  <a:gd name="T3" fmla="*/ 1 h 101"/>
                  <a:gd name="T4" fmla="*/ 6 w 34"/>
                  <a:gd name="T5" fmla="*/ 12 h 101"/>
                  <a:gd name="T6" fmla="*/ 13 w 34"/>
                  <a:gd name="T7" fmla="*/ 23 h 101"/>
                  <a:gd name="T8" fmla="*/ 13 w 34"/>
                  <a:gd name="T9" fmla="*/ 23 h 101"/>
                  <a:gd name="T10" fmla="*/ 22 w 34"/>
                  <a:gd name="T11" fmla="*/ 33 h 101"/>
                  <a:gd name="T12" fmla="*/ 26 w 34"/>
                  <a:gd name="T13" fmla="*/ 39 h 101"/>
                  <a:gd name="T14" fmla="*/ 29 w 34"/>
                  <a:gd name="T15" fmla="*/ 46 h 101"/>
                  <a:gd name="T16" fmla="*/ 29 w 34"/>
                  <a:gd name="T17" fmla="*/ 46 h 101"/>
                  <a:gd name="T18" fmla="*/ 30 w 34"/>
                  <a:gd name="T19" fmla="*/ 52 h 101"/>
                  <a:gd name="T20" fmla="*/ 31 w 34"/>
                  <a:gd name="T21" fmla="*/ 59 h 101"/>
                  <a:gd name="T22" fmla="*/ 32 w 34"/>
                  <a:gd name="T23" fmla="*/ 66 h 101"/>
                  <a:gd name="T24" fmla="*/ 32 w 34"/>
                  <a:gd name="T25" fmla="*/ 72 h 101"/>
                  <a:gd name="T26" fmla="*/ 32 w 34"/>
                  <a:gd name="T27" fmla="*/ 72 h 101"/>
                  <a:gd name="T28" fmla="*/ 31 w 34"/>
                  <a:gd name="T29" fmla="*/ 77 h 101"/>
                  <a:gd name="T30" fmla="*/ 30 w 34"/>
                  <a:gd name="T31" fmla="*/ 81 h 101"/>
                  <a:gd name="T32" fmla="*/ 28 w 34"/>
                  <a:gd name="T33" fmla="*/ 85 h 101"/>
                  <a:gd name="T34" fmla="*/ 25 w 34"/>
                  <a:gd name="T35" fmla="*/ 88 h 101"/>
                  <a:gd name="T36" fmla="*/ 25 w 34"/>
                  <a:gd name="T37" fmla="*/ 88 h 101"/>
                  <a:gd name="T38" fmla="*/ 20 w 34"/>
                  <a:gd name="T39" fmla="*/ 94 h 101"/>
                  <a:gd name="T40" fmla="*/ 15 w 34"/>
                  <a:gd name="T41" fmla="*/ 100 h 101"/>
                  <a:gd name="T42" fmla="*/ 15 w 34"/>
                  <a:gd name="T43" fmla="*/ 100 h 101"/>
                  <a:gd name="T44" fmla="*/ 13 w 34"/>
                  <a:gd name="T45" fmla="*/ 101 h 101"/>
                  <a:gd name="T46" fmla="*/ 15 w 34"/>
                  <a:gd name="T47" fmla="*/ 101 h 101"/>
                  <a:gd name="T48" fmla="*/ 15 w 34"/>
                  <a:gd name="T49" fmla="*/ 101 h 101"/>
                  <a:gd name="T50" fmla="*/ 20 w 34"/>
                  <a:gd name="T51" fmla="*/ 96 h 101"/>
                  <a:gd name="T52" fmla="*/ 25 w 34"/>
                  <a:gd name="T53" fmla="*/ 92 h 101"/>
                  <a:gd name="T54" fmla="*/ 29 w 34"/>
                  <a:gd name="T55" fmla="*/ 86 h 101"/>
                  <a:gd name="T56" fmla="*/ 32 w 34"/>
                  <a:gd name="T57" fmla="*/ 80 h 101"/>
                  <a:gd name="T58" fmla="*/ 32 w 34"/>
                  <a:gd name="T59" fmla="*/ 80 h 101"/>
                  <a:gd name="T60" fmla="*/ 34 w 34"/>
                  <a:gd name="T61" fmla="*/ 74 h 101"/>
                  <a:gd name="T62" fmla="*/ 34 w 34"/>
                  <a:gd name="T63" fmla="*/ 67 h 101"/>
                  <a:gd name="T64" fmla="*/ 34 w 34"/>
                  <a:gd name="T65" fmla="*/ 60 h 101"/>
                  <a:gd name="T66" fmla="*/ 33 w 34"/>
                  <a:gd name="T67" fmla="*/ 53 h 101"/>
                  <a:gd name="T68" fmla="*/ 33 w 34"/>
                  <a:gd name="T69" fmla="*/ 53 h 101"/>
                  <a:gd name="T70" fmla="*/ 31 w 34"/>
                  <a:gd name="T71" fmla="*/ 46 h 101"/>
                  <a:gd name="T72" fmla="*/ 28 w 34"/>
                  <a:gd name="T73" fmla="*/ 38 h 101"/>
                  <a:gd name="T74" fmla="*/ 25 w 34"/>
                  <a:gd name="T75" fmla="*/ 32 h 101"/>
                  <a:gd name="T76" fmla="*/ 20 w 34"/>
                  <a:gd name="T77" fmla="*/ 26 h 101"/>
                  <a:gd name="T78" fmla="*/ 20 w 34"/>
                  <a:gd name="T79" fmla="*/ 26 h 101"/>
                  <a:gd name="T80" fmla="*/ 9 w 34"/>
                  <a:gd name="T81" fmla="*/ 14 h 101"/>
                  <a:gd name="T82" fmla="*/ 4 w 34"/>
                  <a:gd name="T83" fmla="*/ 7 h 101"/>
                  <a:gd name="T84" fmla="*/ 1 w 34"/>
                  <a:gd name="T85" fmla="*/ 0 h 101"/>
                  <a:gd name="T86" fmla="*/ 1 w 34"/>
                  <a:gd name="T87" fmla="*/ 0 h 101"/>
                  <a:gd name="T88" fmla="*/ 0 w 34"/>
                  <a:gd name="T89" fmla="*/ 1 h 101"/>
                  <a:gd name="T90" fmla="*/ 0 w 34"/>
                  <a:gd name="T91" fmla="*/ 1 h 10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4" h="101">
                    <a:moveTo>
                      <a:pt x="0" y="1"/>
                    </a:moveTo>
                    <a:lnTo>
                      <a:pt x="0" y="1"/>
                    </a:lnTo>
                    <a:lnTo>
                      <a:pt x="6" y="12"/>
                    </a:lnTo>
                    <a:lnTo>
                      <a:pt x="13" y="23"/>
                    </a:lnTo>
                    <a:lnTo>
                      <a:pt x="22" y="33"/>
                    </a:lnTo>
                    <a:lnTo>
                      <a:pt x="26" y="39"/>
                    </a:lnTo>
                    <a:lnTo>
                      <a:pt x="29" y="46"/>
                    </a:lnTo>
                    <a:lnTo>
                      <a:pt x="30" y="52"/>
                    </a:lnTo>
                    <a:lnTo>
                      <a:pt x="31" y="59"/>
                    </a:lnTo>
                    <a:lnTo>
                      <a:pt x="32" y="66"/>
                    </a:lnTo>
                    <a:lnTo>
                      <a:pt x="32" y="72"/>
                    </a:lnTo>
                    <a:lnTo>
                      <a:pt x="31" y="77"/>
                    </a:lnTo>
                    <a:lnTo>
                      <a:pt x="30" y="81"/>
                    </a:lnTo>
                    <a:lnTo>
                      <a:pt x="28" y="85"/>
                    </a:lnTo>
                    <a:lnTo>
                      <a:pt x="25" y="88"/>
                    </a:lnTo>
                    <a:lnTo>
                      <a:pt x="20" y="94"/>
                    </a:lnTo>
                    <a:lnTo>
                      <a:pt x="15" y="100"/>
                    </a:lnTo>
                    <a:lnTo>
                      <a:pt x="13" y="101"/>
                    </a:lnTo>
                    <a:lnTo>
                      <a:pt x="15" y="101"/>
                    </a:lnTo>
                    <a:lnTo>
                      <a:pt x="20" y="96"/>
                    </a:lnTo>
                    <a:lnTo>
                      <a:pt x="25" y="92"/>
                    </a:lnTo>
                    <a:lnTo>
                      <a:pt x="29" y="86"/>
                    </a:lnTo>
                    <a:lnTo>
                      <a:pt x="32" y="80"/>
                    </a:lnTo>
                    <a:lnTo>
                      <a:pt x="34" y="74"/>
                    </a:lnTo>
                    <a:lnTo>
                      <a:pt x="34" y="67"/>
                    </a:lnTo>
                    <a:lnTo>
                      <a:pt x="34" y="60"/>
                    </a:lnTo>
                    <a:lnTo>
                      <a:pt x="33" y="53"/>
                    </a:lnTo>
                    <a:lnTo>
                      <a:pt x="31" y="46"/>
                    </a:lnTo>
                    <a:lnTo>
                      <a:pt x="28" y="38"/>
                    </a:lnTo>
                    <a:lnTo>
                      <a:pt x="25" y="32"/>
                    </a:lnTo>
                    <a:lnTo>
                      <a:pt x="20" y="26"/>
                    </a:lnTo>
                    <a:lnTo>
                      <a:pt x="9" y="14"/>
                    </a:lnTo>
                    <a:lnTo>
                      <a:pt x="4" y="7"/>
                    </a:lnTo>
                    <a:lnTo>
                      <a:pt x="1"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6" name="Freeform 393">
                <a:extLst>
                  <a:ext uri="{FF2B5EF4-FFF2-40B4-BE49-F238E27FC236}">
                    <a16:creationId xmlns:a16="http://schemas.microsoft.com/office/drawing/2014/main" id="{C4AC75E2-CE7A-485B-934A-BD6B272CC776}"/>
                  </a:ext>
                </a:extLst>
              </p:cNvPr>
              <p:cNvSpPr>
                <a:spLocks/>
              </p:cNvSpPr>
              <p:nvPr/>
            </p:nvSpPr>
            <p:spPr bwMode="auto">
              <a:xfrm>
                <a:off x="3746" y="1183"/>
                <a:ext cx="47" cy="42"/>
              </a:xfrm>
              <a:custGeom>
                <a:avLst/>
                <a:gdLst>
                  <a:gd name="T0" fmla="*/ 45 w 47"/>
                  <a:gd name="T1" fmla="*/ 0 h 42"/>
                  <a:gd name="T2" fmla="*/ 45 w 47"/>
                  <a:gd name="T3" fmla="*/ 0 h 42"/>
                  <a:gd name="T4" fmla="*/ 46 w 47"/>
                  <a:gd name="T5" fmla="*/ 5 h 42"/>
                  <a:gd name="T6" fmla="*/ 47 w 47"/>
                  <a:gd name="T7" fmla="*/ 11 h 42"/>
                  <a:gd name="T8" fmla="*/ 46 w 47"/>
                  <a:gd name="T9" fmla="*/ 15 h 42"/>
                  <a:gd name="T10" fmla="*/ 44 w 47"/>
                  <a:gd name="T11" fmla="*/ 20 h 42"/>
                  <a:gd name="T12" fmla="*/ 44 w 47"/>
                  <a:gd name="T13" fmla="*/ 20 h 42"/>
                  <a:gd name="T14" fmla="*/ 42 w 47"/>
                  <a:gd name="T15" fmla="*/ 25 h 42"/>
                  <a:gd name="T16" fmla="*/ 39 w 47"/>
                  <a:gd name="T17" fmla="*/ 29 h 42"/>
                  <a:gd name="T18" fmla="*/ 35 w 47"/>
                  <a:gd name="T19" fmla="*/ 32 h 42"/>
                  <a:gd name="T20" fmla="*/ 31 w 47"/>
                  <a:gd name="T21" fmla="*/ 35 h 42"/>
                  <a:gd name="T22" fmla="*/ 31 w 47"/>
                  <a:gd name="T23" fmla="*/ 35 h 42"/>
                  <a:gd name="T24" fmla="*/ 23 w 47"/>
                  <a:gd name="T25" fmla="*/ 39 h 42"/>
                  <a:gd name="T26" fmla="*/ 14 w 47"/>
                  <a:gd name="T27" fmla="*/ 41 h 42"/>
                  <a:gd name="T28" fmla="*/ 14 w 47"/>
                  <a:gd name="T29" fmla="*/ 41 h 42"/>
                  <a:gd name="T30" fmla="*/ 10 w 47"/>
                  <a:gd name="T31" fmla="*/ 41 h 42"/>
                  <a:gd name="T32" fmla="*/ 7 w 47"/>
                  <a:gd name="T33" fmla="*/ 40 h 42"/>
                  <a:gd name="T34" fmla="*/ 5 w 47"/>
                  <a:gd name="T35" fmla="*/ 39 h 42"/>
                  <a:gd name="T36" fmla="*/ 5 w 47"/>
                  <a:gd name="T37" fmla="*/ 39 h 42"/>
                  <a:gd name="T38" fmla="*/ 3 w 47"/>
                  <a:gd name="T39" fmla="*/ 38 h 42"/>
                  <a:gd name="T40" fmla="*/ 1 w 47"/>
                  <a:gd name="T41" fmla="*/ 35 h 42"/>
                  <a:gd name="T42" fmla="*/ 1 w 47"/>
                  <a:gd name="T43" fmla="*/ 33 h 42"/>
                  <a:gd name="T44" fmla="*/ 1 w 47"/>
                  <a:gd name="T45" fmla="*/ 32 h 42"/>
                  <a:gd name="T46" fmla="*/ 3 w 47"/>
                  <a:gd name="T47" fmla="*/ 31 h 42"/>
                  <a:gd name="T48" fmla="*/ 3 w 47"/>
                  <a:gd name="T49" fmla="*/ 31 h 42"/>
                  <a:gd name="T50" fmla="*/ 3 w 47"/>
                  <a:gd name="T51" fmla="*/ 30 h 42"/>
                  <a:gd name="T52" fmla="*/ 3 w 47"/>
                  <a:gd name="T53" fmla="*/ 30 h 42"/>
                  <a:gd name="T54" fmla="*/ 3 w 47"/>
                  <a:gd name="T55" fmla="*/ 30 h 42"/>
                  <a:gd name="T56" fmla="*/ 0 w 47"/>
                  <a:gd name="T57" fmla="*/ 32 h 42"/>
                  <a:gd name="T58" fmla="*/ 0 w 47"/>
                  <a:gd name="T59" fmla="*/ 35 h 42"/>
                  <a:gd name="T60" fmla="*/ 1 w 47"/>
                  <a:gd name="T61" fmla="*/ 37 h 42"/>
                  <a:gd name="T62" fmla="*/ 4 w 47"/>
                  <a:gd name="T63" fmla="*/ 39 h 42"/>
                  <a:gd name="T64" fmla="*/ 4 w 47"/>
                  <a:gd name="T65" fmla="*/ 39 h 42"/>
                  <a:gd name="T66" fmla="*/ 6 w 47"/>
                  <a:gd name="T67" fmla="*/ 41 h 42"/>
                  <a:gd name="T68" fmla="*/ 9 w 47"/>
                  <a:gd name="T69" fmla="*/ 42 h 42"/>
                  <a:gd name="T70" fmla="*/ 15 w 47"/>
                  <a:gd name="T71" fmla="*/ 42 h 42"/>
                  <a:gd name="T72" fmla="*/ 21 w 47"/>
                  <a:gd name="T73" fmla="*/ 41 h 42"/>
                  <a:gd name="T74" fmla="*/ 26 w 47"/>
                  <a:gd name="T75" fmla="*/ 39 h 42"/>
                  <a:gd name="T76" fmla="*/ 26 w 47"/>
                  <a:gd name="T77" fmla="*/ 39 h 42"/>
                  <a:gd name="T78" fmla="*/ 31 w 47"/>
                  <a:gd name="T79" fmla="*/ 36 h 42"/>
                  <a:gd name="T80" fmla="*/ 35 w 47"/>
                  <a:gd name="T81" fmla="*/ 33 h 42"/>
                  <a:gd name="T82" fmla="*/ 39 w 47"/>
                  <a:gd name="T83" fmla="*/ 29 h 42"/>
                  <a:gd name="T84" fmla="*/ 43 w 47"/>
                  <a:gd name="T85" fmla="*/ 25 h 42"/>
                  <a:gd name="T86" fmla="*/ 43 w 47"/>
                  <a:gd name="T87" fmla="*/ 25 h 42"/>
                  <a:gd name="T88" fmla="*/ 46 w 47"/>
                  <a:gd name="T89" fmla="*/ 19 h 42"/>
                  <a:gd name="T90" fmla="*/ 47 w 47"/>
                  <a:gd name="T91" fmla="*/ 13 h 42"/>
                  <a:gd name="T92" fmla="*/ 47 w 47"/>
                  <a:gd name="T93" fmla="*/ 6 h 42"/>
                  <a:gd name="T94" fmla="*/ 45 w 47"/>
                  <a:gd name="T95" fmla="*/ 0 h 42"/>
                  <a:gd name="T96" fmla="*/ 45 w 47"/>
                  <a:gd name="T97" fmla="*/ 0 h 42"/>
                  <a:gd name="T98" fmla="*/ 45 w 47"/>
                  <a:gd name="T99" fmla="*/ 0 h 42"/>
                  <a:gd name="T100" fmla="*/ 45 w 47"/>
                  <a:gd name="T101" fmla="*/ 0 h 4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47" h="42">
                    <a:moveTo>
                      <a:pt x="45" y="0"/>
                    </a:moveTo>
                    <a:lnTo>
                      <a:pt x="45" y="0"/>
                    </a:lnTo>
                    <a:lnTo>
                      <a:pt x="46" y="5"/>
                    </a:lnTo>
                    <a:lnTo>
                      <a:pt x="47" y="11"/>
                    </a:lnTo>
                    <a:lnTo>
                      <a:pt x="46" y="15"/>
                    </a:lnTo>
                    <a:lnTo>
                      <a:pt x="44" y="20"/>
                    </a:lnTo>
                    <a:lnTo>
                      <a:pt x="42" y="25"/>
                    </a:lnTo>
                    <a:lnTo>
                      <a:pt x="39" y="29"/>
                    </a:lnTo>
                    <a:lnTo>
                      <a:pt x="35" y="32"/>
                    </a:lnTo>
                    <a:lnTo>
                      <a:pt x="31" y="35"/>
                    </a:lnTo>
                    <a:lnTo>
                      <a:pt x="23" y="39"/>
                    </a:lnTo>
                    <a:lnTo>
                      <a:pt x="14" y="41"/>
                    </a:lnTo>
                    <a:lnTo>
                      <a:pt x="10" y="41"/>
                    </a:lnTo>
                    <a:lnTo>
                      <a:pt x="7" y="40"/>
                    </a:lnTo>
                    <a:lnTo>
                      <a:pt x="5" y="39"/>
                    </a:lnTo>
                    <a:lnTo>
                      <a:pt x="3" y="38"/>
                    </a:lnTo>
                    <a:lnTo>
                      <a:pt x="1" y="35"/>
                    </a:lnTo>
                    <a:lnTo>
                      <a:pt x="1" y="33"/>
                    </a:lnTo>
                    <a:lnTo>
                      <a:pt x="1" y="32"/>
                    </a:lnTo>
                    <a:lnTo>
                      <a:pt x="3" y="31"/>
                    </a:lnTo>
                    <a:lnTo>
                      <a:pt x="3" y="30"/>
                    </a:lnTo>
                    <a:lnTo>
                      <a:pt x="0" y="32"/>
                    </a:lnTo>
                    <a:lnTo>
                      <a:pt x="0" y="35"/>
                    </a:lnTo>
                    <a:lnTo>
                      <a:pt x="1" y="37"/>
                    </a:lnTo>
                    <a:lnTo>
                      <a:pt x="4" y="39"/>
                    </a:lnTo>
                    <a:lnTo>
                      <a:pt x="6" y="41"/>
                    </a:lnTo>
                    <a:lnTo>
                      <a:pt x="9" y="42"/>
                    </a:lnTo>
                    <a:lnTo>
                      <a:pt x="15" y="42"/>
                    </a:lnTo>
                    <a:lnTo>
                      <a:pt x="21" y="41"/>
                    </a:lnTo>
                    <a:lnTo>
                      <a:pt x="26" y="39"/>
                    </a:lnTo>
                    <a:lnTo>
                      <a:pt x="31" y="36"/>
                    </a:lnTo>
                    <a:lnTo>
                      <a:pt x="35" y="33"/>
                    </a:lnTo>
                    <a:lnTo>
                      <a:pt x="39" y="29"/>
                    </a:lnTo>
                    <a:lnTo>
                      <a:pt x="43" y="25"/>
                    </a:lnTo>
                    <a:lnTo>
                      <a:pt x="46" y="19"/>
                    </a:lnTo>
                    <a:lnTo>
                      <a:pt x="47" y="13"/>
                    </a:lnTo>
                    <a:lnTo>
                      <a:pt x="47" y="6"/>
                    </a:lnTo>
                    <a:lnTo>
                      <a:pt x="4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7" name="Freeform 394">
                <a:extLst>
                  <a:ext uri="{FF2B5EF4-FFF2-40B4-BE49-F238E27FC236}">
                    <a16:creationId xmlns:a16="http://schemas.microsoft.com/office/drawing/2014/main" id="{5BA23A5A-E119-428F-98D0-B47AEEFBC99A}"/>
                  </a:ext>
                </a:extLst>
              </p:cNvPr>
              <p:cNvSpPr>
                <a:spLocks/>
              </p:cNvSpPr>
              <p:nvPr/>
            </p:nvSpPr>
            <p:spPr bwMode="auto">
              <a:xfrm>
                <a:off x="3812" y="1185"/>
                <a:ext cx="33" cy="37"/>
              </a:xfrm>
              <a:custGeom>
                <a:avLst/>
                <a:gdLst>
                  <a:gd name="T0" fmla="*/ 0 w 33"/>
                  <a:gd name="T1" fmla="*/ 0 h 37"/>
                  <a:gd name="T2" fmla="*/ 0 w 33"/>
                  <a:gd name="T3" fmla="*/ 0 h 37"/>
                  <a:gd name="T4" fmla="*/ 7 w 33"/>
                  <a:gd name="T5" fmla="*/ 1 h 37"/>
                  <a:gd name="T6" fmla="*/ 13 w 33"/>
                  <a:gd name="T7" fmla="*/ 2 h 37"/>
                  <a:gd name="T8" fmla="*/ 19 w 33"/>
                  <a:gd name="T9" fmla="*/ 6 h 37"/>
                  <a:gd name="T10" fmla="*/ 24 w 33"/>
                  <a:gd name="T11" fmla="*/ 10 h 37"/>
                  <a:gd name="T12" fmla="*/ 24 w 33"/>
                  <a:gd name="T13" fmla="*/ 10 h 37"/>
                  <a:gd name="T14" fmla="*/ 28 w 33"/>
                  <a:gd name="T15" fmla="*/ 16 h 37"/>
                  <a:gd name="T16" fmla="*/ 31 w 33"/>
                  <a:gd name="T17" fmla="*/ 23 h 37"/>
                  <a:gd name="T18" fmla="*/ 32 w 33"/>
                  <a:gd name="T19" fmla="*/ 30 h 37"/>
                  <a:gd name="T20" fmla="*/ 31 w 33"/>
                  <a:gd name="T21" fmla="*/ 34 h 37"/>
                  <a:gd name="T22" fmla="*/ 30 w 33"/>
                  <a:gd name="T23" fmla="*/ 37 h 37"/>
                  <a:gd name="T24" fmla="*/ 30 w 33"/>
                  <a:gd name="T25" fmla="*/ 37 h 37"/>
                  <a:gd name="T26" fmla="*/ 30 w 33"/>
                  <a:gd name="T27" fmla="*/ 37 h 37"/>
                  <a:gd name="T28" fmla="*/ 31 w 33"/>
                  <a:gd name="T29" fmla="*/ 37 h 37"/>
                  <a:gd name="T30" fmla="*/ 31 w 33"/>
                  <a:gd name="T31" fmla="*/ 37 h 37"/>
                  <a:gd name="T32" fmla="*/ 32 w 33"/>
                  <a:gd name="T33" fmla="*/ 34 h 37"/>
                  <a:gd name="T34" fmla="*/ 33 w 33"/>
                  <a:gd name="T35" fmla="*/ 31 h 37"/>
                  <a:gd name="T36" fmla="*/ 32 w 33"/>
                  <a:gd name="T37" fmla="*/ 24 h 37"/>
                  <a:gd name="T38" fmla="*/ 30 w 33"/>
                  <a:gd name="T39" fmla="*/ 17 h 37"/>
                  <a:gd name="T40" fmla="*/ 27 w 33"/>
                  <a:gd name="T41" fmla="*/ 11 h 37"/>
                  <a:gd name="T42" fmla="*/ 27 w 33"/>
                  <a:gd name="T43" fmla="*/ 11 h 37"/>
                  <a:gd name="T44" fmla="*/ 25 w 33"/>
                  <a:gd name="T45" fmla="*/ 8 h 37"/>
                  <a:gd name="T46" fmla="*/ 22 w 33"/>
                  <a:gd name="T47" fmla="*/ 6 h 37"/>
                  <a:gd name="T48" fmla="*/ 15 w 33"/>
                  <a:gd name="T49" fmla="*/ 2 h 37"/>
                  <a:gd name="T50" fmla="*/ 8 w 33"/>
                  <a:gd name="T51" fmla="*/ 0 h 37"/>
                  <a:gd name="T52" fmla="*/ 1 w 33"/>
                  <a:gd name="T53" fmla="*/ 0 h 37"/>
                  <a:gd name="T54" fmla="*/ 1 w 33"/>
                  <a:gd name="T55" fmla="*/ 0 h 37"/>
                  <a:gd name="T56" fmla="*/ 0 w 33"/>
                  <a:gd name="T57" fmla="*/ 0 h 37"/>
                  <a:gd name="T58" fmla="*/ 0 w 33"/>
                  <a:gd name="T59" fmla="*/ 0 h 3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33" h="37">
                    <a:moveTo>
                      <a:pt x="0" y="0"/>
                    </a:moveTo>
                    <a:lnTo>
                      <a:pt x="0" y="0"/>
                    </a:lnTo>
                    <a:lnTo>
                      <a:pt x="7" y="1"/>
                    </a:lnTo>
                    <a:lnTo>
                      <a:pt x="13" y="2"/>
                    </a:lnTo>
                    <a:lnTo>
                      <a:pt x="19" y="6"/>
                    </a:lnTo>
                    <a:lnTo>
                      <a:pt x="24" y="10"/>
                    </a:lnTo>
                    <a:lnTo>
                      <a:pt x="28" y="16"/>
                    </a:lnTo>
                    <a:lnTo>
                      <a:pt x="31" y="23"/>
                    </a:lnTo>
                    <a:lnTo>
                      <a:pt x="32" y="30"/>
                    </a:lnTo>
                    <a:lnTo>
                      <a:pt x="31" y="34"/>
                    </a:lnTo>
                    <a:lnTo>
                      <a:pt x="30" y="37"/>
                    </a:lnTo>
                    <a:lnTo>
                      <a:pt x="31" y="37"/>
                    </a:lnTo>
                    <a:lnTo>
                      <a:pt x="32" y="34"/>
                    </a:lnTo>
                    <a:lnTo>
                      <a:pt x="33" y="31"/>
                    </a:lnTo>
                    <a:lnTo>
                      <a:pt x="32" y="24"/>
                    </a:lnTo>
                    <a:lnTo>
                      <a:pt x="30" y="17"/>
                    </a:lnTo>
                    <a:lnTo>
                      <a:pt x="27" y="11"/>
                    </a:lnTo>
                    <a:lnTo>
                      <a:pt x="25" y="8"/>
                    </a:lnTo>
                    <a:lnTo>
                      <a:pt x="22" y="6"/>
                    </a:lnTo>
                    <a:lnTo>
                      <a:pt x="15" y="2"/>
                    </a:lnTo>
                    <a:lnTo>
                      <a:pt x="8" y="0"/>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8" name="Freeform 395">
                <a:extLst>
                  <a:ext uri="{FF2B5EF4-FFF2-40B4-BE49-F238E27FC236}">
                    <a16:creationId xmlns:a16="http://schemas.microsoft.com/office/drawing/2014/main" id="{D9049C66-487F-4BC9-A3EB-872C7AE42B7A}"/>
                  </a:ext>
                </a:extLst>
              </p:cNvPr>
              <p:cNvSpPr>
                <a:spLocks/>
              </p:cNvSpPr>
              <p:nvPr/>
            </p:nvSpPr>
            <p:spPr bwMode="auto">
              <a:xfrm>
                <a:off x="3719" y="1296"/>
                <a:ext cx="138" cy="206"/>
              </a:xfrm>
              <a:custGeom>
                <a:avLst/>
                <a:gdLst>
                  <a:gd name="T0" fmla="*/ 29 w 138"/>
                  <a:gd name="T1" fmla="*/ 0 h 206"/>
                  <a:gd name="T2" fmla="*/ 23 w 138"/>
                  <a:gd name="T3" fmla="*/ 3 h 206"/>
                  <a:gd name="T4" fmla="*/ 13 w 138"/>
                  <a:gd name="T5" fmla="*/ 17 h 206"/>
                  <a:gd name="T6" fmla="*/ 9 w 138"/>
                  <a:gd name="T7" fmla="*/ 24 h 206"/>
                  <a:gd name="T8" fmla="*/ 3 w 138"/>
                  <a:gd name="T9" fmla="*/ 42 h 206"/>
                  <a:gd name="T10" fmla="*/ 0 w 138"/>
                  <a:gd name="T11" fmla="*/ 63 h 206"/>
                  <a:gd name="T12" fmla="*/ 1 w 138"/>
                  <a:gd name="T13" fmla="*/ 73 h 206"/>
                  <a:gd name="T14" fmla="*/ 4 w 138"/>
                  <a:gd name="T15" fmla="*/ 91 h 206"/>
                  <a:gd name="T16" fmla="*/ 11 w 138"/>
                  <a:gd name="T17" fmla="*/ 107 h 206"/>
                  <a:gd name="T18" fmla="*/ 22 w 138"/>
                  <a:gd name="T19" fmla="*/ 122 h 206"/>
                  <a:gd name="T20" fmla="*/ 28 w 138"/>
                  <a:gd name="T21" fmla="*/ 127 h 206"/>
                  <a:gd name="T22" fmla="*/ 53 w 138"/>
                  <a:gd name="T23" fmla="*/ 143 h 206"/>
                  <a:gd name="T24" fmla="*/ 79 w 138"/>
                  <a:gd name="T25" fmla="*/ 155 h 206"/>
                  <a:gd name="T26" fmla="*/ 87 w 138"/>
                  <a:gd name="T27" fmla="*/ 159 h 206"/>
                  <a:gd name="T28" fmla="*/ 103 w 138"/>
                  <a:gd name="T29" fmla="*/ 168 h 206"/>
                  <a:gd name="T30" fmla="*/ 110 w 138"/>
                  <a:gd name="T31" fmla="*/ 175 h 206"/>
                  <a:gd name="T32" fmla="*/ 136 w 138"/>
                  <a:gd name="T33" fmla="*/ 206 h 206"/>
                  <a:gd name="T34" fmla="*/ 136 w 138"/>
                  <a:gd name="T35" fmla="*/ 206 h 206"/>
                  <a:gd name="T36" fmla="*/ 138 w 138"/>
                  <a:gd name="T37" fmla="*/ 203 h 206"/>
                  <a:gd name="T38" fmla="*/ 134 w 138"/>
                  <a:gd name="T39" fmla="*/ 196 h 206"/>
                  <a:gd name="T40" fmla="*/ 123 w 138"/>
                  <a:gd name="T41" fmla="*/ 182 h 206"/>
                  <a:gd name="T42" fmla="*/ 112 w 138"/>
                  <a:gd name="T43" fmla="*/ 169 h 206"/>
                  <a:gd name="T44" fmla="*/ 100 w 138"/>
                  <a:gd name="T45" fmla="*/ 159 h 206"/>
                  <a:gd name="T46" fmla="*/ 94 w 138"/>
                  <a:gd name="T47" fmla="*/ 156 h 206"/>
                  <a:gd name="T48" fmla="*/ 68 w 138"/>
                  <a:gd name="T49" fmla="*/ 144 h 206"/>
                  <a:gd name="T50" fmla="*/ 43 w 138"/>
                  <a:gd name="T51" fmla="*/ 131 h 206"/>
                  <a:gd name="T52" fmla="*/ 32 w 138"/>
                  <a:gd name="T53" fmla="*/ 124 h 206"/>
                  <a:gd name="T54" fmla="*/ 17 w 138"/>
                  <a:gd name="T55" fmla="*/ 107 h 206"/>
                  <a:gd name="T56" fmla="*/ 9 w 138"/>
                  <a:gd name="T57" fmla="*/ 95 h 206"/>
                  <a:gd name="T58" fmla="*/ 7 w 138"/>
                  <a:gd name="T59" fmla="*/ 87 h 206"/>
                  <a:gd name="T60" fmla="*/ 3 w 138"/>
                  <a:gd name="T61" fmla="*/ 64 h 206"/>
                  <a:gd name="T62" fmla="*/ 5 w 138"/>
                  <a:gd name="T63" fmla="*/ 40 h 206"/>
                  <a:gd name="T64" fmla="*/ 7 w 138"/>
                  <a:gd name="T65" fmla="*/ 34 h 206"/>
                  <a:gd name="T66" fmla="*/ 15 w 138"/>
                  <a:gd name="T67" fmla="*/ 17 h 206"/>
                  <a:gd name="T68" fmla="*/ 21 w 138"/>
                  <a:gd name="T69" fmla="*/ 8 h 206"/>
                  <a:gd name="T70" fmla="*/ 29 w 138"/>
                  <a:gd name="T71" fmla="*/ 0 h 206"/>
                  <a:gd name="T72" fmla="*/ 29 w 138"/>
                  <a:gd name="T73" fmla="*/ 0 h 20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38" h="206">
                    <a:moveTo>
                      <a:pt x="29" y="0"/>
                    </a:moveTo>
                    <a:lnTo>
                      <a:pt x="29" y="0"/>
                    </a:lnTo>
                    <a:lnTo>
                      <a:pt x="26" y="1"/>
                    </a:lnTo>
                    <a:lnTo>
                      <a:pt x="23" y="3"/>
                    </a:lnTo>
                    <a:lnTo>
                      <a:pt x="17" y="10"/>
                    </a:lnTo>
                    <a:lnTo>
                      <a:pt x="13" y="17"/>
                    </a:lnTo>
                    <a:lnTo>
                      <a:pt x="9" y="24"/>
                    </a:lnTo>
                    <a:lnTo>
                      <a:pt x="5" y="33"/>
                    </a:lnTo>
                    <a:lnTo>
                      <a:pt x="3" y="42"/>
                    </a:lnTo>
                    <a:lnTo>
                      <a:pt x="1" y="52"/>
                    </a:lnTo>
                    <a:lnTo>
                      <a:pt x="0" y="63"/>
                    </a:lnTo>
                    <a:lnTo>
                      <a:pt x="1" y="73"/>
                    </a:lnTo>
                    <a:lnTo>
                      <a:pt x="2" y="82"/>
                    </a:lnTo>
                    <a:lnTo>
                      <a:pt x="4" y="91"/>
                    </a:lnTo>
                    <a:lnTo>
                      <a:pt x="7" y="100"/>
                    </a:lnTo>
                    <a:lnTo>
                      <a:pt x="11" y="107"/>
                    </a:lnTo>
                    <a:lnTo>
                      <a:pt x="16" y="114"/>
                    </a:lnTo>
                    <a:lnTo>
                      <a:pt x="22" y="122"/>
                    </a:lnTo>
                    <a:lnTo>
                      <a:pt x="28" y="127"/>
                    </a:lnTo>
                    <a:lnTo>
                      <a:pt x="40" y="136"/>
                    </a:lnTo>
                    <a:lnTo>
                      <a:pt x="53" y="143"/>
                    </a:lnTo>
                    <a:lnTo>
                      <a:pt x="65" y="150"/>
                    </a:lnTo>
                    <a:lnTo>
                      <a:pt x="79" y="155"/>
                    </a:lnTo>
                    <a:lnTo>
                      <a:pt x="87" y="159"/>
                    </a:lnTo>
                    <a:lnTo>
                      <a:pt x="95" y="163"/>
                    </a:lnTo>
                    <a:lnTo>
                      <a:pt x="103" y="168"/>
                    </a:lnTo>
                    <a:lnTo>
                      <a:pt x="110" y="175"/>
                    </a:lnTo>
                    <a:lnTo>
                      <a:pt x="123" y="190"/>
                    </a:lnTo>
                    <a:lnTo>
                      <a:pt x="136" y="206"/>
                    </a:lnTo>
                    <a:lnTo>
                      <a:pt x="137" y="205"/>
                    </a:lnTo>
                    <a:lnTo>
                      <a:pt x="138" y="203"/>
                    </a:lnTo>
                    <a:lnTo>
                      <a:pt x="134" y="196"/>
                    </a:lnTo>
                    <a:lnTo>
                      <a:pt x="128" y="188"/>
                    </a:lnTo>
                    <a:lnTo>
                      <a:pt x="123" y="182"/>
                    </a:lnTo>
                    <a:lnTo>
                      <a:pt x="118" y="175"/>
                    </a:lnTo>
                    <a:lnTo>
                      <a:pt x="112" y="169"/>
                    </a:lnTo>
                    <a:lnTo>
                      <a:pt x="106" y="164"/>
                    </a:lnTo>
                    <a:lnTo>
                      <a:pt x="100" y="159"/>
                    </a:lnTo>
                    <a:lnTo>
                      <a:pt x="94" y="156"/>
                    </a:lnTo>
                    <a:lnTo>
                      <a:pt x="81" y="150"/>
                    </a:lnTo>
                    <a:lnTo>
                      <a:pt x="68" y="144"/>
                    </a:lnTo>
                    <a:lnTo>
                      <a:pt x="55" y="138"/>
                    </a:lnTo>
                    <a:lnTo>
                      <a:pt x="43" y="131"/>
                    </a:lnTo>
                    <a:lnTo>
                      <a:pt x="32" y="124"/>
                    </a:lnTo>
                    <a:lnTo>
                      <a:pt x="22" y="113"/>
                    </a:lnTo>
                    <a:lnTo>
                      <a:pt x="17" y="107"/>
                    </a:lnTo>
                    <a:lnTo>
                      <a:pt x="13" y="101"/>
                    </a:lnTo>
                    <a:lnTo>
                      <a:pt x="9" y="95"/>
                    </a:lnTo>
                    <a:lnTo>
                      <a:pt x="7" y="87"/>
                    </a:lnTo>
                    <a:lnTo>
                      <a:pt x="4" y="76"/>
                    </a:lnTo>
                    <a:lnTo>
                      <a:pt x="3" y="64"/>
                    </a:lnTo>
                    <a:lnTo>
                      <a:pt x="4" y="51"/>
                    </a:lnTo>
                    <a:lnTo>
                      <a:pt x="5" y="40"/>
                    </a:lnTo>
                    <a:lnTo>
                      <a:pt x="7" y="34"/>
                    </a:lnTo>
                    <a:lnTo>
                      <a:pt x="9" y="28"/>
                    </a:lnTo>
                    <a:lnTo>
                      <a:pt x="15" y="17"/>
                    </a:lnTo>
                    <a:lnTo>
                      <a:pt x="21" y="8"/>
                    </a:lnTo>
                    <a:lnTo>
                      <a:pt x="25" y="3"/>
                    </a:lnTo>
                    <a:lnTo>
                      <a:pt x="2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49" name="Freeform 396">
                <a:extLst>
                  <a:ext uri="{FF2B5EF4-FFF2-40B4-BE49-F238E27FC236}">
                    <a16:creationId xmlns:a16="http://schemas.microsoft.com/office/drawing/2014/main" id="{A1DD48E0-E8E9-4DA6-AD80-127416942F60}"/>
                  </a:ext>
                </a:extLst>
              </p:cNvPr>
              <p:cNvSpPr>
                <a:spLocks/>
              </p:cNvSpPr>
              <p:nvPr/>
            </p:nvSpPr>
            <p:spPr bwMode="auto">
              <a:xfrm>
                <a:off x="3793" y="1185"/>
                <a:ext cx="42" cy="30"/>
              </a:xfrm>
              <a:custGeom>
                <a:avLst/>
                <a:gdLst>
                  <a:gd name="T0" fmla="*/ 0 w 42"/>
                  <a:gd name="T1" fmla="*/ 0 h 30"/>
                  <a:gd name="T2" fmla="*/ 0 w 42"/>
                  <a:gd name="T3" fmla="*/ 0 h 30"/>
                  <a:gd name="T4" fmla="*/ 5 w 42"/>
                  <a:gd name="T5" fmla="*/ 6 h 30"/>
                  <a:gd name="T6" fmla="*/ 10 w 42"/>
                  <a:gd name="T7" fmla="*/ 9 h 30"/>
                  <a:gd name="T8" fmla="*/ 21 w 42"/>
                  <a:gd name="T9" fmla="*/ 13 h 30"/>
                  <a:gd name="T10" fmla="*/ 21 w 42"/>
                  <a:gd name="T11" fmla="*/ 13 h 30"/>
                  <a:gd name="T12" fmla="*/ 27 w 42"/>
                  <a:gd name="T13" fmla="*/ 16 h 30"/>
                  <a:gd name="T14" fmla="*/ 33 w 42"/>
                  <a:gd name="T15" fmla="*/ 20 h 30"/>
                  <a:gd name="T16" fmla="*/ 37 w 42"/>
                  <a:gd name="T17" fmla="*/ 24 h 30"/>
                  <a:gd name="T18" fmla="*/ 41 w 42"/>
                  <a:gd name="T19" fmla="*/ 30 h 30"/>
                  <a:gd name="T20" fmla="*/ 41 w 42"/>
                  <a:gd name="T21" fmla="*/ 30 h 30"/>
                  <a:gd name="T22" fmla="*/ 42 w 42"/>
                  <a:gd name="T23" fmla="*/ 30 h 30"/>
                  <a:gd name="T24" fmla="*/ 42 w 42"/>
                  <a:gd name="T25" fmla="*/ 29 h 30"/>
                  <a:gd name="T26" fmla="*/ 42 w 42"/>
                  <a:gd name="T27" fmla="*/ 29 h 30"/>
                  <a:gd name="T28" fmla="*/ 39 w 42"/>
                  <a:gd name="T29" fmla="*/ 23 h 30"/>
                  <a:gd name="T30" fmla="*/ 35 w 42"/>
                  <a:gd name="T31" fmla="*/ 18 h 30"/>
                  <a:gd name="T32" fmla="*/ 30 w 42"/>
                  <a:gd name="T33" fmla="*/ 15 h 30"/>
                  <a:gd name="T34" fmla="*/ 24 w 42"/>
                  <a:gd name="T35" fmla="*/ 12 h 30"/>
                  <a:gd name="T36" fmla="*/ 12 w 42"/>
                  <a:gd name="T37" fmla="*/ 8 h 30"/>
                  <a:gd name="T38" fmla="*/ 6 w 42"/>
                  <a:gd name="T39" fmla="*/ 4 h 30"/>
                  <a:gd name="T40" fmla="*/ 0 w 42"/>
                  <a:gd name="T41" fmla="*/ 0 h 30"/>
                  <a:gd name="T42" fmla="*/ 0 w 42"/>
                  <a:gd name="T43" fmla="*/ 0 h 30"/>
                  <a:gd name="T44" fmla="*/ 0 w 42"/>
                  <a:gd name="T45" fmla="*/ 0 h 30"/>
                  <a:gd name="T46" fmla="*/ 0 w 42"/>
                  <a:gd name="T47" fmla="*/ 0 h 3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2" h="30">
                    <a:moveTo>
                      <a:pt x="0" y="0"/>
                    </a:moveTo>
                    <a:lnTo>
                      <a:pt x="0" y="0"/>
                    </a:lnTo>
                    <a:lnTo>
                      <a:pt x="5" y="6"/>
                    </a:lnTo>
                    <a:lnTo>
                      <a:pt x="10" y="9"/>
                    </a:lnTo>
                    <a:lnTo>
                      <a:pt x="21" y="13"/>
                    </a:lnTo>
                    <a:lnTo>
                      <a:pt x="27" y="16"/>
                    </a:lnTo>
                    <a:lnTo>
                      <a:pt x="33" y="20"/>
                    </a:lnTo>
                    <a:lnTo>
                      <a:pt x="37" y="24"/>
                    </a:lnTo>
                    <a:lnTo>
                      <a:pt x="41" y="30"/>
                    </a:lnTo>
                    <a:lnTo>
                      <a:pt x="42" y="30"/>
                    </a:lnTo>
                    <a:lnTo>
                      <a:pt x="42" y="29"/>
                    </a:lnTo>
                    <a:lnTo>
                      <a:pt x="39" y="23"/>
                    </a:lnTo>
                    <a:lnTo>
                      <a:pt x="35" y="18"/>
                    </a:lnTo>
                    <a:lnTo>
                      <a:pt x="30" y="15"/>
                    </a:lnTo>
                    <a:lnTo>
                      <a:pt x="24" y="12"/>
                    </a:lnTo>
                    <a:lnTo>
                      <a:pt x="12" y="8"/>
                    </a:lnTo>
                    <a:lnTo>
                      <a:pt x="6" y="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0" name="Freeform 397">
                <a:extLst>
                  <a:ext uri="{FF2B5EF4-FFF2-40B4-BE49-F238E27FC236}">
                    <a16:creationId xmlns:a16="http://schemas.microsoft.com/office/drawing/2014/main" id="{542CB4C3-B69C-4AB6-AFB5-6127449794CC}"/>
                  </a:ext>
                </a:extLst>
              </p:cNvPr>
              <p:cNvSpPr>
                <a:spLocks/>
              </p:cNvSpPr>
              <p:nvPr/>
            </p:nvSpPr>
            <p:spPr bwMode="auto">
              <a:xfrm>
                <a:off x="3705" y="1274"/>
                <a:ext cx="28" cy="18"/>
              </a:xfrm>
              <a:custGeom>
                <a:avLst/>
                <a:gdLst>
                  <a:gd name="T0" fmla="*/ 27 w 28"/>
                  <a:gd name="T1" fmla="*/ 0 h 18"/>
                  <a:gd name="T2" fmla="*/ 27 w 28"/>
                  <a:gd name="T3" fmla="*/ 0 h 18"/>
                  <a:gd name="T4" fmla="*/ 26 w 28"/>
                  <a:gd name="T5" fmla="*/ 7 h 18"/>
                  <a:gd name="T6" fmla="*/ 23 w 28"/>
                  <a:gd name="T7" fmla="*/ 12 h 18"/>
                  <a:gd name="T8" fmla="*/ 19 w 28"/>
                  <a:gd name="T9" fmla="*/ 15 h 18"/>
                  <a:gd name="T10" fmla="*/ 13 w 28"/>
                  <a:gd name="T11" fmla="*/ 17 h 18"/>
                  <a:gd name="T12" fmla="*/ 13 w 28"/>
                  <a:gd name="T13" fmla="*/ 17 h 18"/>
                  <a:gd name="T14" fmla="*/ 8 w 28"/>
                  <a:gd name="T15" fmla="*/ 17 h 18"/>
                  <a:gd name="T16" fmla="*/ 3 w 28"/>
                  <a:gd name="T17" fmla="*/ 15 h 18"/>
                  <a:gd name="T18" fmla="*/ 3 w 28"/>
                  <a:gd name="T19" fmla="*/ 15 h 18"/>
                  <a:gd name="T20" fmla="*/ 0 w 28"/>
                  <a:gd name="T21" fmla="*/ 12 h 18"/>
                  <a:gd name="T22" fmla="*/ 0 w 28"/>
                  <a:gd name="T23" fmla="*/ 12 h 18"/>
                  <a:gd name="T24" fmla="*/ 0 w 28"/>
                  <a:gd name="T25" fmla="*/ 11 h 18"/>
                  <a:gd name="T26" fmla="*/ 0 w 28"/>
                  <a:gd name="T27" fmla="*/ 9 h 18"/>
                  <a:gd name="T28" fmla="*/ 2 w 28"/>
                  <a:gd name="T29" fmla="*/ 7 h 18"/>
                  <a:gd name="T30" fmla="*/ 4 w 28"/>
                  <a:gd name="T31" fmla="*/ 5 h 18"/>
                  <a:gd name="T32" fmla="*/ 5 w 28"/>
                  <a:gd name="T33" fmla="*/ 5 h 18"/>
                  <a:gd name="T34" fmla="*/ 5 w 28"/>
                  <a:gd name="T35" fmla="*/ 6 h 18"/>
                  <a:gd name="T36" fmla="*/ 5 w 28"/>
                  <a:gd name="T37" fmla="*/ 6 h 18"/>
                  <a:gd name="T38" fmla="*/ 6 w 28"/>
                  <a:gd name="T39" fmla="*/ 6 h 18"/>
                  <a:gd name="T40" fmla="*/ 6 w 28"/>
                  <a:gd name="T41" fmla="*/ 5 h 18"/>
                  <a:gd name="T42" fmla="*/ 6 w 28"/>
                  <a:gd name="T43" fmla="*/ 5 h 18"/>
                  <a:gd name="T44" fmla="*/ 5 w 28"/>
                  <a:gd name="T45" fmla="*/ 4 h 18"/>
                  <a:gd name="T46" fmla="*/ 4 w 28"/>
                  <a:gd name="T47" fmla="*/ 4 h 18"/>
                  <a:gd name="T48" fmla="*/ 1 w 28"/>
                  <a:gd name="T49" fmla="*/ 6 h 18"/>
                  <a:gd name="T50" fmla="*/ 1 w 28"/>
                  <a:gd name="T51" fmla="*/ 6 h 18"/>
                  <a:gd name="T52" fmla="*/ 0 w 28"/>
                  <a:gd name="T53" fmla="*/ 9 h 18"/>
                  <a:gd name="T54" fmla="*/ 0 w 28"/>
                  <a:gd name="T55" fmla="*/ 12 h 18"/>
                  <a:gd name="T56" fmla="*/ 1 w 28"/>
                  <a:gd name="T57" fmla="*/ 14 h 18"/>
                  <a:gd name="T58" fmla="*/ 4 w 28"/>
                  <a:gd name="T59" fmla="*/ 16 h 18"/>
                  <a:gd name="T60" fmla="*/ 4 w 28"/>
                  <a:gd name="T61" fmla="*/ 16 h 18"/>
                  <a:gd name="T62" fmla="*/ 8 w 28"/>
                  <a:gd name="T63" fmla="*/ 18 h 18"/>
                  <a:gd name="T64" fmla="*/ 12 w 28"/>
                  <a:gd name="T65" fmla="*/ 18 h 18"/>
                  <a:gd name="T66" fmla="*/ 17 w 28"/>
                  <a:gd name="T67" fmla="*/ 17 h 18"/>
                  <a:gd name="T68" fmla="*/ 20 w 28"/>
                  <a:gd name="T69" fmla="*/ 15 h 18"/>
                  <a:gd name="T70" fmla="*/ 20 w 28"/>
                  <a:gd name="T71" fmla="*/ 15 h 18"/>
                  <a:gd name="T72" fmla="*/ 24 w 28"/>
                  <a:gd name="T73" fmla="*/ 12 h 18"/>
                  <a:gd name="T74" fmla="*/ 26 w 28"/>
                  <a:gd name="T75" fmla="*/ 9 h 18"/>
                  <a:gd name="T76" fmla="*/ 27 w 28"/>
                  <a:gd name="T77" fmla="*/ 5 h 18"/>
                  <a:gd name="T78" fmla="*/ 28 w 28"/>
                  <a:gd name="T79" fmla="*/ 0 h 18"/>
                  <a:gd name="T80" fmla="*/ 28 w 28"/>
                  <a:gd name="T81" fmla="*/ 0 h 18"/>
                  <a:gd name="T82" fmla="*/ 27 w 28"/>
                  <a:gd name="T83" fmla="*/ 0 h 18"/>
                  <a:gd name="T84" fmla="*/ 27 w 28"/>
                  <a:gd name="T85" fmla="*/ 0 h 1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28" h="18">
                    <a:moveTo>
                      <a:pt x="27" y="0"/>
                    </a:moveTo>
                    <a:lnTo>
                      <a:pt x="27" y="0"/>
                    </a:lnTo>
                    <a:lnTo>
                      <a:pt x="26" y="7"/>
                    </a:lnTo>
                    <a:lnTo>
                      <a:pt x="23" y="12"/>
                    </a:lnTo>
                    <a:lnTo>
                      <a:pt x="19" y="15"/>
                    </a:lnTo>
                    <a:lnTo>
                      <a:pt x="13" y="17"/>
                    </a:lnTo>
                    <a:lnTo>
                      <a:pt x="8" y="17"/>
                    </a:lnTo>
                    <a:lnTo>
                      <a:pt x="3" y="15"/>
                    </a:lnTo>
                    <a:lnTo>
                      <a:pt x="0" y="12"/>
                    </a:lnTo>
                    <a:lnTo>
                      <a:pt x="0" y="11"/>
                    </a:lnTo>
                    <a:lnTo>
                      <a:pt x="0" y="9"/>
                    </a:lnTo>
                    <a:lnTo>
                      <a:pt x="2" y="7"/>
                    </a:lnTo>
                    <a:lnTo>
                      <a:pt x="4" y="5"/>
                    </a:lnTo>
                    <a:lnTo>
                      <a:pt x="5" y="5"/>
                    </a:lnTo>
                    <a:lnTo>
                      <a:pt x="5" y="6"/>
                    </a:lnTo>
                    <a:lnTo>
                      <a:pt x="6" y="6"/>
                    </a:lnTo>
                    <a:lnTo>
                      <a:pt x="6" y="5"/>
                    </a:lnTo>
                    <a:lnTo>
                      <a:pt x="5" y="4"/>
                    </a:lnTo>
                    <a:lnTo>
                      <a:pt x="4" y="4"/>
                    </a:lnTo>
                    <a:lnTo>
                      <a:pt x="1" y="6"/>
                    </a:lnTo>
                    <a:lnTo>
                      <a:pt x="0" y="9"/>
                    </a:lnTo>
                    <a:lnTo>
                      <a:pt x="0" y="12"/>
                    </a:lnTo>
                    <a:lnTo>
                      <a:pt x="1" y="14"/>
                    </a:lnTo>
                    <a:lnTo>
                      <a:pt x="4" y="16"/>
                    </a:lnTo>
                    <a:lnTo>
                      <a:pt x="8" y="18"/>
                    </a:lnTo>
                    <a:lnTo>
                      <a:pt x="12" y="18"/>
                    </a:lnTo>
                    <a:lnTo>
                      <a:pt x="17" y="17"/>
                    </a:lnTo>
                    <a:lnTo>
                      <a:pt x="20" y="15"/>
                    </a:lnTo>
                    <a:lnTo>
                      <a:pt x="24" y="12"/>
                    </a:lnTo>
                    <a:lnTo>
                      <a:pt x="26" y="9"/>
                    </a:lnTo>
                    <a:lnTo>
                      <a:pt x="27" y="5"/>
                    </a:lnTo>
                    <a:lnTo>
                      <a:pt x="28" y="0"/>
                    </a:lnTo>
                    <a:lnTo>
                      <a:pt x="2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1" name="Freeform 398">
                <a:extLst>
                  <a:ext uri="{FF2B5EF4-FFF2-40B4-BE49-F238E27FC236}">
                    <a16:creationId xmlns:a16="http://schemas.microsoft.com/office/drawing/2014/main" id="{373ADD32-407E-4BF9-99CC-2A9279E6BA26}"/>
                  </a:ext>
                </a:extLst>
              </p:cNvPr>
              <p:cNvSpPr>
                <a:spLocks/>
              </p:cNvSpPr>
              <p:nvPr/>
            </p:nvSpPr>
            <p:spPr bwMode="auto">
              <a:xfrm>
                <a:off x="3824" y="1315"/>
                <a:ext cx="45" cy="181"/>
              </a:xfrm>
              <a:custGeom>
                <a:avLst/>
                <a:gdLst>
                  <a:gd name="T0" fmla="*/ 0 w 45"/>
                  <a:gd name="T1" fmla="*/ 1 h 181"/>
                  <a:gd name="T2" fmla="*/ 0 w 45"/>
                  <a:gd name="T3" fmla="*/ 1 h 181"/>
                  <a:gd name="T4" fmla="*/ 10 w 45"/>
                  <a:gd name="T5" fmla="*/ 8 h 181"/>
                  <a:gd name="T6" fmla="*/ 18 w 45"/>
                  <a:gd name="T7" fmla="*/ 17 h 181"/>
                  <a:gd name="T8" fmla="*/ 25 w 45"/>
                  <a:gd name="T9" fmla="*/ 27 h 181"/>
                  <a:gd name="T10" fmla="*/ 31 w 45"/>
                  <a:gd name="T11" fmla="*/ 38 h 181"/>
                  <a:gd name="T12" fmla="*/ 35 w 45"/>
                  <a:gd name="T13" fmla="*/ 51 h 181"/>
                  <a:gd name="T14" fmla="*/ 37 w 45"/>
                  <a:gd name="T15" fmla="*/ 63 h 181"/>
                  <a:gd name="T16" fmla="*/ 38 w 45"/>
                  <a:gd name="T17" fmla="*/ 75 h 181"/>
                  <a:gd name="T18" fmla="*/ 38 w 45"/>
                  <a:gd name="T19" fmla="*/ 87 h 181"/>
                  <a:gd name="T20" fmla="*/ 38 w 45"/>
                  <a:gd name="T21" fmla="*/ 87 h 181"/>
                  <a:gd name="T22" fmla="*/ 37 w 45"/>
                  <a:gd name="T23" fmla="*/ 100 h 181"/>
                  <a:gd name="T24" fmla="*/ 36 w 45"/>
                  <a:gd name="T25" fmla="*/ 113 h 181"/>
                  <a:gd name="T26" fmla="*/ 33 w 45"/>
                  <a:gd name="T27" fmla="*/ 138 h 181"/>
                  <a:gd name="T28" fmla="*/ 33 w 45"/>
                  <a:gd name="T29" fmla="*/ 138 h 181"/>
                  <a:gd name="T30" fmla="*/ 33 w 45"/>
                  <a:gd name="T31" fmla="*/ 143 h 181"/>
                  <a:gd name="T32" fmla="*/ 33 w 45"/>
                  <a:gd name="T33" fmla="*/ 149 h 181"/>
                  <a:gd name="T34" fmla="*/ 35 w 45"/>
                  <a:gd name="T35" fmla="*/ 161 h 181"/>
                  <a:gd name="T36" fmla="*/ 39 w 45"/>
                  <a:gd name="T37" fmla="*/ 171 h 181"/>
                  <a:gd name="T38" fmla="*/ 44 w 45"/>
                  <a:gd name="T39" fmla="*/ 181 h 181"/>
                  <a:gd name="T40" fmla="*/ 44 w 45"/>
                  <a:gd name="T41" fmla="*/ 181 h 181"/>
                  <a:gd name="T42" fmla="*/ 45 w 45"/>
                  <a:gd name="T43" fmla="*/ 181 h 181"/>
                  <a:gd name="T44" fmla="*/ 45 w 45"/>
                  <a:gd name="T45" fmla="*/ 180 h 181"/>
                  <a:gd name="T46" fmla="*/ 45 w 45"/>
                  <a:gd name="T47" fmla="*/ 180 h 181"/>
                  <a:gd name="T48" fmla="*/ 40 w 45"/>
                  <a:gd name="T49" fmla="*/ 169 h 181"/>
                  <a:gd name="T50" fmla="*/ 38 w 45"/>
                  <a:gd name="T51" fmla="*/ 163 h 181"/>
                  <a:gd name="T52" fmla="*/ 36 w 45"/>
                  <a:gd name="T53" fmla="*/ 157 h 181"/>
                  <a:gd name="T54" fmla="*/ 36 w 45"/>
                  <a:gd name="T55" fmla="*/ 157 h 181"/>
                  <a:gd name="T56" fmla="*/ 35 w 45"/>
                  <a:gd name="T57" fmla="*/ 149 h 181"/>
                  <a:gd name="T58" fmla="*/ 34 w 45"/>
                  <a:gd name="T59" fmla="*/ 142 h 181"/>
                  <a:gd name="T60" fmla="*/ 35 w 45"/>
                  <a:gd name="T61" fmla="*/ 127 h 181"/>
                  <a:gd name="T62" fmla="*/ 35 w 45"/>
                  <a:gd name="T63" fmla="*/ 127 h 181"/>
                  <a:gd name="T64" fmla="*/ 38 w 45"/>
                  <a:gd name="T65" fmla="*/ 101 h 181"/>
                  <a:gd name="T66" fmla="*/ 40 w 45"/>
                  <a:gd name="T67" fmla="*/ 86 h 181"/>
                  <a:gd name="T68" fmla="*/ 40 w 45"/>
                  <a:gd name="T69" fmla="*/ 73 h 181"/>
                  <a:gd name="T70" fmla="*/ 40 w 45"/>
                  <a:gd name="T71" fmla="*/ 73 h 181"/>
                  <a:gd name="T72" fmla="*/ 39 w 45"/>
                  <a:gd name="T73" fmla="*/ 63 h 181"/>
                  <a:gd name="T74" fmla="*/ 38 w 45"/>
                  <a:gd name="T75" fmla="*/ 52 h 181"/>
                  <a:gd name="T76" fmla="*/ 35 w 45"/>
                  <a:gd name="T77" fmla="*/ 43 h 181"/>
                  <a:gd name="T78" fmla="*/ 31 w 45"/>
                  <a:gd name="T79" fmla="*/ 32 h 181"/>
                  <a:gd name="T80" fmla="*/ 31 w 45"/>
                  <a:gd name="T81" fmla="*/ 32 h 181"/>
                  <a:gd name="T82" fmla="*/ 25 w 45"/>
                  <a:gd name="T83" fmla="*/ 23 h 181"/>
                  <a:gd name="T84" fmla="*/ 18 w 45"/>
                  <a:gd name="T85" fmla="*/ 14 h 181"/>
                  <a:gd name="T86" fmla="*/ 10 w 45"/>
                  <a:gd name="T87" fmla="*/ 6 h 181"/>
                  <a:gd name="T88" fmla="*/ 5 w 45"/>
                  <a:gd name="T89" fmla="*/ 3 h 181"/>
                  <a:gd name="T90" fmla="*/ 1 w 45"/>
                  <a:gd name="T91" fmla="*/ 0 h 181"/>
                  <a:gd name="T92" fmla="*/ 1 w 45"/>
                  <a:gd name="T93" fmla="*/ 0 h 181"/>
                  <a:gd name="T94" fmla="*/ 0 w 45"/>
                  <a:gd name="T95" fmla="*/ 0 h 181"/>
                  <a:gd name="T96" fmla="*/ 0 w 45"/>
                  <a:gd name="T97" fmla="*/ 1 h 181"/>
                  <a:gd name="T98" fmla="*/ 0 w 45"/>
                  <a:gd name="T99" fmla="*/ 1 h 18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45" h="181">
                    <a:moveTo>
                      <a:pt x="0" y="1"/>
                    </a:moveTo>
                    <a:lnTo>
                      <a:pt x="0" y="1"/>
                    </a:lnTo>
                    <a:lnTo>
                      <a:pt x="10" y="8"/>
                    </a:lnTo>
                    <a:lnTo>
                      <a:pt x="18" y="17"/>
                    </a:lnTo>
                    <a:lnTo>
                      <a:pt x="25" y="27"/>
                    </a:lnTo>
                    <a:lnTo>
                      <a:pt x="31" y="38"/>
                    </a:lnTo>
                    <a:lnTo>
                      <a:pt x="35" y="51"/>
                    </a:lnTo>
                    <a:lnTo>
                      <a:pt x="37" y="63"/>
                    </a:lnTo>
                    <a:lnTo>
                      <a:pt x="38" y="75"/>
                    </a:lnTo>
                    <a:lnTo>
                      <a:pt x="38" y="87"/>
                    </a:lnTo>
                    <a:lnTo>
                      <a:pt x="37" y="100"/>
                    </a:lnTo>
                    <a:lnTo>
                      <a:pt x="36" y="113"/>
                    </a:lnTo>
                    <a:lnTo>
                      <a:pt x="33" y="138"/>
                    </a:lnTo>
                    <a:lnTo>
                      <a:pt x="33" y="143"/>
                    </a:lnTo>
                    <a:lnTo>
                      <a:pt x="33" y="149"/>
                    </a:lnTo>
                    <a:lnTo>
                      <a:pt x="35" y="161"/>
                    </a:lnTo>
                    <a:lnTo>
                      <a:pt x="39" y="171"/>
                    </a:lnTo>
                    <a:lnTo>
                      <a:pt x="44" y="181"/>
                    </a:lnTo>
                    <a:lnTo>
                      <a:pt x="45" y="181"/>
                    </a:lnTo>
                    <a:lnTo>
                      <a:pt x="45" y="180"/>
                    </a:lnTo>
                    <a:lnTo>
                      <a:pt x="40" y="169"/>
                    </a:lnTo>
                    <a:lnTo>
                      <a:pt x="38" y="163"/>
                    </a:lnTo>
                    <a:lnTo>
                      <a:pt x="36" y="157"/>
                    </a:lnTo>
                    <a:lnTo>
                      <a:pt x="35" y="149"/>
                    </a:lnTo>
                    <a:lnTo>
                      <a:pt x="34" y="142"/>
                    </a:lnTo>
                    <a:lnTo>
                      <a:pt x="35" y="127"/>
                    </a:lnTo>
                    <a:lnTo>
                      <a:pt x="38" y="101"/>
                    </a:lnTo>
                    <a:lnTo>
                      <a:pt x="40" y="86"/>
                    </a:lnTo>
                    <a:lnTo>
                      <a:pt x="40" y="73"/>
                    </a:lnTo>
                    <a:lnTo>
                      <a:pt x="39" y="63"/>
                    </a:lnTo>
                    <a:lnTo>
                      <a:pt x="38" y="52"/>
                    </a:lnTo>
                    <a:lnTo>
                      <a:pt x="35" y="43"/>
                    </a:lnTo>
                    <a:lnTo>
                      <a:pt x="31" y="32"/>
                    </a:lnTo>
                    <a:lnTo>
                      <a:pt x="25" y="23"/>
                    </a:lnTo>
                    <a:lnTo>
                      <a:pt x="18" y="14"/>
                    </a:lnTo>
                    <a:lnTo>
                      <a:pt x="10" y="6"/>
                    </a:lnTo>
                    <a:lnTo>
                      <a:pt x="5" y="3"/>
                    </a:lnTo>
                    <a:lnTo>
                      <a:pt x="1"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2" name="Freeform 399">
                <a:extLst>
                  <a:ext uri="{FF2B5EF4-FFF2-40B4-BE49-F238E27FC236}">
                    <a16:creationId xmlns:a16="http://schemas.microsoft.com/office/drawing/2014/main" id="{1F345AFF-ECAD-4093-BBF4-A1EFBF09E46E}"/>
                  </a:ext>
                </a:extLst>
              </p:cNvPr>
              <p:cNvSpPr>
                <a:spLocks/>
              </p:cNvSpPr>
              <p:nvPr/>
            </p:nvSpPr>
            <p:spPr bwMode="auto">
              <a:xfrm>
                <a:off x="3706" y="1274"/>
                <a:ext cx="46" cy="120"/>
              </a:xfrm>
              <a:custGeom>
                <a:avLst/>
                <a:gdLst>
                  <a:gd name="T0" fmla="*/ 24 w 46"/>
                  <a:gd name="T1" fmla="*/ 1 h 120"/>
                  <a:gd name="T2" fmla="*/ 24 w 46"/>
                  <a:gd name="T3" fmla="*/ 1 h 120"/>
                  <a:gd name="T4" fmla="*/ 23 w 46"/>
                  <a:gd name="T5" fmla="*/ 5 h 120"/>
                  <a:gd name="T6" fmla="*/ 21 w 46"/>
                  <a:gd name="T7" fmla="*/ 10 h 120"/>
                  <a:gd name="T8" fmla="*/ 16 w 46"/>
                  <a:gd name="T9" fmla="*/ 19 h 120"/>
                  <a:gd name="T10" fmla="*/ 11 w 46"/>
                  <a:gd name="T11" fmla="*/ 27 h 120"/>
                  <a:gd name="T12" fmla="*/ 6 w 46"/>
                  <a:gd name="T13" fmla="*/ 36 h 120"/>
                  <a:gd name="T14" fmla="*/ 6 w 46"/>
                  <a:gd name="T15" fmla="*/ 36 h 120"/>
                  <a:gd name="T16" fmla="*/ 3 w 46"/>
                  <a:gd name="T17" fmla="*/ 43 h 120"/>
                  <a:gd name="T18" fmla="*/ 1 w 46"/>
                  <a:gd name="T19" fmla="*/ 51 h 120"/>
                  <a:gd name="T20" fmla="*/ 0 w 46"/>
                  <a:gd name="T21" fmla="*/ 59 h 120"/>
                  <a:gd name="T22" fmla="*/ 0 w 46"/>
                  <a:gd name="T23" fmla="*/ 68 h 120"/>
                  <a:gd name="T24" fmla="*/ 0 w 46"/>
                  <a:gd name="T25" fmla="*/ 68 h 120"/>
                  <a:gd name="T26" fmla="*/ 2 w 46"/>
                  <a:gd name="T27" fmla="*/ 76 h 120"/>
                  <a:gd name="T28" fmla="*/ 5 w 46"/>
                  <a:gd name="T29" fmla="*/ 85 h 120"/>
                  <a:gd name="T30" fmla="*/ 10 w 46"/>
                  <a:gd name="T31" fmla="*/ 93 h 120"/>
                  <a:gd name="T32" fmla="*/ 15 w 46"/>
                  <a:gd name="T33" fmla="*/ 100 h 120"/>
                  <a:gd name="T34" fmla="*/ 15 w 46"/>
                  <a:gd name="T35" fmla="*/ 100 h 120"/>
                  <a:gd name="T36" fmla="*/ 21 w 46"/>
                  <a:gd name="T37" fmla="*/ 106 h 120"/>
                  <a:gd name="T38" fmla="*/ 27 w 46"/>
                  <a:gd name="T39" fmla="*/ 111 h 120"/>
                  <a:gd name="T40" fmla="*/ 27 w 46"/>
                  <a:gd name="T41" fmla="*/ 111 h 120"/>
                  <a:gd name="T42" fmla="*/ 37 w 46"/>
                  <a:gd name="T43" fmla="*/ 116 h 120"/>
                  <a:gd name="T44" fmla="*/ 45 w 46"/>
                  <a:gd name="T45" fmla="*/ 120 h 120"/>
                  <a:gd name="T46" fmla="*/ 45 w 46"/>
                  <a:gd name="T47" fmla="*/ 120 h 120"/>
                  <a:gd name="T48" fmla="*/ 46 w 46"/>
                  <a:gd name="T49" fmla="*/ 120 h 120"/>
                  <a:gd name="T50" fmla="*/ 46 w 46"/>
                  <a:gd name="T51" fmla="*/ 119 h 120"/>
                  <a:gd name="T52" fmla="*/ 46 w 46"/>
                  <a:gd name="T53" fmla="*/ 119 h 120"/>
                  <a:gd name="T54" fmla="*/ 33 w 46"/>
                  <a:gd name="T55" fmla="*/ 112 h 120"/>
                  <a:gd name="T56" fmla="*/ 33 w 46"/>
                  <a:gd name="T57" fmla="*/ 112 h 120"/>
                  <a:gd name="T58" fmla="*/ 28 w 46"/>
                  <a:gd name="T59" fmla="*/ 110 h 120"/>
                  <a:gd name="T60" fmla="*/ 24 w 46"/>
                  <a:gd name="T61" fmla="*/ 107 h 120"/>
                  <a:gd name="T62" fmla="*/ 18 w 46"/>
                  <a:gd name="T63" fmla="*/ 100 h 120"/>
                  <a:gd name="T64" fmla="*/ 18 w 46"/>
                  <a:gd name="T65" fmla="*/ 100 h 120"/>
                  <a:gd name="T66" fmla="*/ 11 w 46"/>
                  <a:gd name="T67" fmla="*/ 92 h 120"/>
                  <a:gd name="T68" fmla="*/ 6 w 46"/>
                  <a:gd name="T69" fmla="*/ 82 h 120"/>
                  <a:gd name="T70" fmla="*/ 3 w 46"/>
                  <a:gd name="T71" fmla="*/ 73 h 120"/>
                  <a:gd name="T72" fmla="*/ 2 w 46"/>
                  <a:gd name="T73" fmla="*/ 62 h 120"/>
                  <a:gd name="T74" fmla="*/ 2 w 46"/>
                  <a:gd name="T75" fmla="*/ 62 h 120"/>
                  <a:gd name="T76" fmla="*/ 2 w 46"/>
                  <a:gd name="T77" fmla="*/ 53 h 120"/>
                  <a:gd name="T78" fmla="*/ 4 w 46"/>
                  <a:gd name="T79" fmla="*/ 45 h 120"/>
                  <a:gd name="T80" fmla="*/ 8 w 46"/>
                  <a:gd name="T81" fmla="*/ 36 h 120"/>
                  <a:gd name="T82" fmla="*/ 12 w 46"/>
                  <a:gd name="T83" fmla="*/ 27 h 120"/>
                  <a:gd name="T84" fmla="*/ 12 w 46"/>
                  <a:gd name="T85" fmla="*/ 27 h 120"/>
                  <a:gd name="T86" fmla="*/ 21 w 46"/>
                  <a:gd name="T87" fmla="*/ 15 h 120"/>
                  <a:gd name="T88" fmla="*/ 24 w 46"/>
                  <a:gd name="T89" fmla="*/ 8 h 120"/>
                  <a:gd name="T90" fmla="*/ 25 w 46"/>
                  <a:gd name="T91" fmla="*/ 1 h 120"/>
                  <a:gd name="T92" fmla="*/ 25 w 46"/>
                  <a:gd name="T93" fmla="*/ 1 h 120"/>
                  <a:gd name="T94" fmla="*/ 24 w 46"/>
                  <a:gd name="T95" fmla="*/ 0 h 120"/>
                  <a:gd name="T96" fmla="*/ 24 w 46"/>
                  <a:gd name="T97" fmla="*/ 1 h 120"/>
                  <a:gd name="T98" fmla="*/ 24 w 46"/>
                  <a:gd name="T99" fmla="*/ 1 h 12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46" h="120">
                    <a:moveTo>
                      <a:pt x="24" y="1"/>
                    </a:moveTo>
                    <a:lnTo>
                      <a:pt x="24" y="1"/>
                    </a:lnTo>
                    <a:lnTo>
                      <a:pt x="23" y="5"/>
                    </a:lnTo>
                    <a:lnTo>
                      <a:pt x="21" y="10"/>
                    </a:lnTo>
                    <a:lnTo>
                      <a:pt x="16" y="19"/>
                    </a:lnTo>
                    <a:lnTo>
                      <a:pt x="11" y="27"/>
                    </a:lnTo>
                    <a:lnTo>
                      <a:pt x="6" y="36"/>
                    </a:lnTo>
                    <a:lnTo>
                      <a:pt x="3" y="43"/>
                    </a:lnTo>
                    <a:lnTo>
                      <a:pt x="1" y="51"/>
                    </a:lnTo>
                    <a:lnTo>
                      <a:pt x="0" y="59"/>
                    </a:lnTo>
                    <a:lnTo>
                      <a:pt x="0" y="68"/>
                    </a:lnTo>
                    <a:lnTo>
                      <a:pt x="2" y="76"/>
                    </a:lnTo>
                    <a:lnTo>
                      <a:pt x="5" y="85"/>
                    </a:lnTo>
                    <a:lnTo>
                      <a:pt x="10" y="93"/>
                    </a:lnTo>
                    <a:lnTo>
                      <a:pt x="15" y="100"/>
                    </a:lnTo>
                    <a:lnTo>
                      <a:pt x="21" y="106"/>
                    </a:lnTo>
                    <a:lnTo>
                      <a:pt x="27" y="111"/>
                    </a:lnTo>
                    <a:lnTo>
                      <a:pt x="37" y="116"/>
                    </a:lnTo>
                    <a:lnTo>
                      <a:pt x="45" y="120"/>
                    </a:lnTo>
                    <a:lnTo>
                      <a:pt x="46" y="120"/>
                    </a:lnTo>
                    <a:lnTo>
                      <a:pt x="46" y="119"/>
                    </a:lnTo>
                    <a:lnTo>
                      <a:pt x="33" y="112"/>
                    </a:lnTo>
                    <a:lnTo>
                      <a:pt x="28" y="110"/>
                    </a:lnTo>
                    <a:lnTo>
                      <a:pt x="24" y="107"/>
                    </a:lnTo>
                    <a:lnTo>
                      <a:pt x="18" y="100"/>
                    </a:lnTo>
                    <a:lnTo>
                      <a:pt x="11" y="92"/>
                    </a:lnTo>
                    <a:lnTo>
                      <a:pt x="6" y="82"/>
                    </a:lnTo>
                    <a:lnTo>
                      <a:pt x="3" y="73"/>
                    </a:lnTo>
                    <a:lnTo>
                      <a:pt x="2" y="62"/>
                    </a:lnTo>
                    <a:lnTo>
                      <a:pt x="2" y="53"/>
                    </a:lnTo>
                    <a:lnTo>
                      <a:pt x="4" y="45"/>
                    </a:lnTo>
                    <a:lnTo>
                      <a:pt x="8" y="36"/>
                    </a:lnTo>
                    <a:lnTo>
                      <a:pt x="12" y="27"/>
                    </a:lnTo>
                    <a:lnTo>
                      <a:pt x="21" y="15"/>
                    </a:lnTo>
                    <a:lnTo>
                      <a:pt x="24" y="8"/>
                    </a:lnTo>
                    <a:lnTo>
                      <a:pt x="25" y="1"/>
                    </a:lnTo>
                    <a:lnTo>
                      <a:pt x="24" y="0"/>
                    </a:lnTo>
                    <a:lnTo>
                      <a:pt x="24"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3" name="Freeform 400">
                <a:extLst>
                  <a:ext uri="{FF2B5EF4-FFF2-40B4-BE49-F238E27FC236}">
                    <a16:creationId xmlns:a16="http://schemas.microsoft.com/office/drawing/2014/main" id="{7B99E805-A01B-4F54-A97F-BE8408C9167D}"/>
                  </a:ext>
                </a:extLst>
              </p:cNvPr>
              <p:cNvSpPr>
                <a:spLocks/>
              </p:cNvSpPr>
              <p:nvPr/>
            </p:nvSpPr>
            <p:spPr bwMode="auto">
              <a:xfrm>
                <a:off x="3606" y="1021"/>
                <a:ext cx="217" cy="163"/>
              </a:xfrm>
              <a:custGeom>
                <a:avLst/>
                <a:gdLst>
                  <a:gd name="T0" fmla="*/ 0 w 217"/>
                  <a:gd name="T1" fmla="*/ 0 h 163"/>
                  <a:gd name="T2" fmla="*/ 0 w 217"/>
                  <a:gd name="T3" fmla="*/ 0 h 163"/>
                  <a:gd name="T4" fmla="*/ 18 w 217"/>
                  <a:gd name="T5" fmla="*/ 5 h 163"/>
                  <a:gd name="T6" fmla="*/ 37 w 217"/>
                  <a:gd name="T7" fmla="*/ 8 h 163"/>
                  <a:gd name="T8" fmla="*/ 74 w 217"/>
                  <a:gd name="T9" fmla="*/ 11 h 163"/>
                  <a:gd name="T10" fmla="*/ 74 w 217"/>
                  <a:gd name="T11" fmla="*/ 11 h 163"/>
                  <a:gd name="T12" fmla="*/ 85 w 217"/>
                  <a:gd name="T13" fmla="*/ 12 h 163"/>
                  <a:gd name="T14" fmla="*/ 94 w 217"/>
                  <a:gd name="T15" fmla="*/ 15 h 163"/>
                  <a:gd name="T16" fmla="*/ 94 w 217"/>
                  <a:gd name="T17" fmla="*/ 15 h 163"/>
                  <a:gd name="T18" fmla="*/ 98 w 217"/>
                  <a:gd name="T19" fmla="*/ 17 h 163"/>
                  <a:gd name="T20" fmla="*/ 101 w 217"/>
                  <a:gd name="T21" fmla="*/ 20 h 163"/>
                  <a:gd name="T22" fmla="*/ 107 w 217"/>
                  <a:gd name="T23" fmla="*/ 27 h 163"/>
                  <a:gd name="T24" fmla="*/ 107 w 217"/>
                  <a:gd name="T25" fmla="*/ 27 h 163"/>
                  <a:gd name="T26" fmla="*/ 116 w 217"/>
                  <a:gd name="T27" fmla="*/ 42 h 163"/>
                  <a:gd name="T28" fmla="*/ 126 w 217"/>
                  <a:gd name="T29" fmla="*/ 56 h 163"/>
                  <a:gd name="T30" fmla="*/ 126 w 217"/>
                  <a:gd name="T31" fmla="*/ 56 h 163"/>
                  <a:gd name="T32" fmla="*/ 137 w 217"/>
                  <a:gd name="T33" fmla="*/ 70 h 163"/>
                  <a:gd name="T34" fmla="*/ 146 w 217"/>
                  <a:gd name="T35" fmla="*/ 85 h 163"/>
                  <a:gd name="T36" fmla="*/ 165 w 217"/>
                  <a:gd name="T37" fmla="*/ 115 h 163"/>
                  <a:gd name="T38" fmla="*/ 175 w 217"/>
                  <a:gd name="T39" fmla="*/ 128 h 163"/>
                  <a:gd name="T40" fmla="*/ 187 w 217"/>
                  <a:gd name="T41" fmla="*/ 141 h 163"/>
                  <a:gd name="T42" fmla="*/ 200 w 217"/>
                  <a:gd name="T43" fmla="*/ 153 h 163"/>
                  <a:gd name="T44" fmla="*/ 207 w 217"/>
                  <a:gd name="T45" fmla="*/ 158 h 163"/>
                  <a:gd name="T46" fmla="*/ 214 w 217"/>
                  <a:gd name="T47" fmla="*/ 163 h 163"/>
                  <a:gd name="T48" fmla="*/ 214 w 217"/>
                  <a:gd name="T49" fmla="*/ 163 h 163"/>
                  <a:gd name="T50" fmla="*/ 215 w 217"/>
                  <a:gd name="T51" fmla="*/ 163 h 163"/>
                  <a:gd name="T52" fmla="*/ 216 w 217"/>
                  <a:gd name="T53" fmla="*/ 162 h 163"/>
                  <a:gd name="T54" fmla="*/ 217 w 217"/>
                  <a:gd name="T55" fmla="*/ 161 h 163"/>
                  <a:gd name="T56" fmla="*/ 216 w 217"/>
                  <a:gd name="T57" fmla="*/ 160 h 163"/>
                  <a:gd name="T58" fmla="*/ 216 w 217"/>
                  <a:gd name="T59" fmla="*/ 160 h 163"/>
                  <a:gd name="T60" fmla="*/ 202 w 217"/>
                  <a:gd name="T61" fmla="*/ 149 h 163"/>
                  <a:gd name="T62" fmla="*/ 189 w 217"/>
                  <a:gd name="T63" fmla="*/ 137 h 163"/>
                  <a:gd name="T64" fmla="*/ 176 w 217"/>
                  <a:gd name="T65" fmla="*/ 123 h 163"/>
                  <a:gd name="T66" fmla="*/ 166 w 217"/>
                  <a:gd name="T67" fmla="*/ 108 h 163"/>
                  <a:gd name="T68" fmla="*/ 166 w 217"/>
                  <a:gd name="T69" fmla="*/ 108 h 163"/>
                  <a:gd name="T70" fmla="*/ 146 w 217"/>
                  <a:gd name="T71" fmla="*/ 78 h 163"/>
                  <a:gd name="T72" fmla="*/ 146 w 217"/>
                  <a:gd name="T73" fmla="*/ 78 h 163"/>
                  <a:gd name="T74" fmla="*/ 135 w 217"/>
                  <a:gd name="T75" fmla="*/ 62 h 163"/>
                  <a:gd name="T76" fmla="*/ 122 w 217"/>
                  <a:gd name="T77" fmla="*/ 46 h 163"/>
                  <a:gd name="T78" fmla="*/ 122 w 217"/>
                  <a:gd name="T79" fmla="*/ 46 h 163"/>
                  <a:gd name="T80" fmla="*/ 113 w 217"/>
                  <a:gd name="T81" fmla="*/ 33 h 163"/>
                  <a:gd name="T82" fmla="*/ 104 w 217"/>
                  <a:gd name="T83" fmla="*/ 20 h 163"/>
                  <a:gd name="T84" fmla="*/ 104 w 217"/>
                  <a:gd name="T85" fmla="*/ 20 h 163"/>
                  <a:gd name="T86" fmla="*/ 99 w 217"/>
                  <a:gd name="T87" fmla="*/ 15 h 163"/>
                  <a:gd name="T88" fmla="*/ 93 w 217"/>
                  <a:gd name="T89" fmla="*/ 12 h 163"/>
                  <a:gd name="T90" fmla="*/ 87 w 217"/>
                  <a:gd name="T91" fmla="*/ 11 h 163"/>
                  <a:gd name="T92" fmla="*/ 80 w 217"/>
                  <a:gd name="T93" fmla="*/ 9 h 163"/>
                  <a:gd name="T94" fmla="*/ 80 w 217"/>
                  <a:gd name="T95" fmla="*/ 9 h 163"/>
                  <a:gd name="T96" fmla="*/ 61 w 217"/>
                  <a:gd name="T97" fmla="*/ 7 h 163"/>
                  <a:gd name="T98" fmla="*/ 42 w 217"/>
                  <a:gd name="T99" fmla="*/ 6 h 163"/>
                  <a:gd name="T100" fmla="*/ 42 w 217"/>
                  <a:gd name="T101" fmla="*/ 6 h 163"/>
                  <a:gd name="T102" fmla="*/ 21 w 217"/>
                  <a:gd name="T103" fmla="*/ 4 h 163"/>
                  <a:gd name="T104" fmla="*/ 0 w 217"/>
                  <a:gd name="T105" fmla="*/ 0 h 163"/>
                  <a:gd name="T106" fmla="*/ 0 w 217"/>
                  <a:gd name="T107" fmla="*/ 0 h 163"/>
                  <a:gd name="T108" fmla="*/ 0 w 217"/>
                  <a:gd name="T109" fmla="*/ 0 h 163"/>
                  <a:gd name="T110" fmla="*/ 0 w 217"/>
                  <a:gd name="T111" fmla="*/ 0 h 1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17" h="163">
                    <a:moveTo>
                      <a:pt x="0" y="0"/>
                    </a:moveTo>
                    <a:lnTo>
                      <a:pt x="0" y="0"/>
                    </a:lnTo>
                    <a:lnTo>
                      <a:pt x="18" y="5"/>
                    </a:lnTo>
                    <a:lnTo>
                      <a:pt x="37" y="8"/>
                    </a:lnTo>
                    <a:lnTo>
                      <a:pt x="74" y="11"/>
                    </a:lnTo>
                    <a:lnTo>
                      <a:pt x="85" y="12"/>
                    </a:lnTo>
                    <a:lnTo>
                      <a:pt x="94" y="15"/>
                    </a:lnTo>
                    <a:lnTo>
                      <a:pt x="98" y="17"/>
                    </a:lnTo>
                    <a:lnTo>
                      <a:pt x="101" y="20"/>
                    </a:lnTo>
                    <a:lnTo>
                      <a:pt x="107" y="27"/>
                    </a:lnTo>
                    <a:lnTo>
                      <a:pt x="116" y="42"/>
                    </a:lnTo>
                    <a:lnTo>
                      <a:pt x="126" y="56"/>
                    </a:lnTo>
                    <a:lnTo>
                      <a:pt x="137" y="70"/>
                    </a:lnTo>
                    <a:lnTo>
                      <a:pt x="146" y="85"/>
                    </a:lnTo>
                    <a:lnTo>
                      <a:pt x="165" y="115"/>
                    </a:lnTo>
                    <a:lnTo>
                      <a:pt x="175" y="128"/>
                    </a:lnTo>
                    <a:lnTo>
                      <a:pt x="187" y="141"/>
                    </a:lnTo>
                    <a:lnTo>
                      <a:pt x="200" y="153"/>
                    </a:lnTo>
                    <a:lnTo>
                      <a:pt x="207" y="158"/>
                    </a:lnTo>
                    <a:lnTo>
                      <a:pt x="214" y="163"/>
                    </a:lnTo>
                    <a:lnTo>
                      <a:pt x="215" y="163"/>
                    </a:lnTo>
                    <a:lnTo>
                      <a:pt x="216" y="162"/>
                    </a:lnTo>
                    <a:lnTo>
                      <a:pt x="217" y="161"/>
                    </a:lnTo>
                    <a:lnTo>
                      <a:pt x="216" y="160"/>
                    </a:lnTo>
                    <a:lnTo>
                      <a:pt x="202" y="149"/>
                    </a:lnTo>
                    <a:lnTo>
                      <a:pt x="189" y="137"/>
                    </a:lnTo>
                    <a:lnTo>
                      <a:pt x="176" y="123"/>
                    </a:lnTo>
                    <a:lnTo>
                      <a:pt x="166" y="108"/>
                    </a:lnTo>
                    <a:lnTo>
                      <a:pt x="146" y="78"/>
                    </a:lnTo>
                    <a:lnTo>
                      <a:pt x="135" y="62"/>
                    </a:lnTo>
                    <a:lnTo>
                      <a:pt x="122" y="46"/>
                    </a:lnTo>
                    <a:lnTo>
                      <a:pt x="113" y="33"/>
                    </a:lnTo>
                    <a:lnTo>
                      <a:pt x="104" y="20"/>
                    </a:lnTo>
                    <a:lnTo>
                      <a:pt x="99" y="15"/>
                    </a:lnTo>
                    <a:lnTo>
                      <a:pt x="93" y="12"/>
                    </a:lnTo>
                    <a:lnTo>
                      <a:pt x="87" y="11"/>
                    </a:lnTo>
                    <a:lnTo>
                      <a:pt x="80" y="9"/>
                    </a:lnTo>
                    <a:lnTo>
                      <a:pt x="61" y="7"/>
                    </a:lnTo>
                    <a:lnTo>
                      <a:pt x="42" y="6"/>
                    </a:lnTo>
                    <a:lnTo>
                      <a:pt x="21" y="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4" name="Freeform 401">
                <a:extLst>
                  <a:ext uri="{FF2B5EF4-FFF2-40B4-BE49-F238E27FC236}">
                    <a16:creationId xmlns:a16="http://schemas.microsoft.com/office/drawing/2014/main" id="{ACA282DE-483B-4E1E-8BAB-C6ED8A207DE5}"/>
                  </a:ext>
                </a:extLst>
              </p:cNvPr>
              <p:cNvSpPr>
                <a:spLocks/>
              </p:cNvSpPr>
              <p:nvPr/>
            </p:nvSpPr>
            <p:spPr bwMode="auto">
              <a:xfrm>
                <a:off x="3587" y="1012"/>
                <a:ext cx="98" cy="43"/>
              </a:xfrm>
              <a:custGeom>
                <a:avLst/>
                <a:gdLst>
                  <a:gd name="T0" fmla="*/ 0 w 98"/>
                  <a:gd name="T1" fmla="*/ 1 h 43"/>
                  <a:gd name="T2" fmla="*/ 0 w 98"/>
                  <a:gd name="T3" fmla="*/ 1 h 43"/>
                  <a:gd name="T4" fmla="*/ 4 w 98"/>
                  <a:gd name="T5" fmla="*/ 5 h 43"/>
                  <a:gd name="T6" fmla="*/ 8 w 98"/>
                  <a:gd name="T7" fmla="*/ 10 h 43"/>
                  <a:gd name="T8" fmla="*/ 19 w 98"/>
                  <a:gd name="T9" fmla="*/ 18 h 43"/>
                  <a:gd name="T10" fmla="*/ 30 w 98"/>
                  <a:gd name="T11" fmla="*/ 24 h 43"/>
                  <a:gd name="T12" fmla="*/ 42 w 98"/>
                  <a:gd name="T13" fmla="*/ 30 h 43"/>
                  <a:gd name="T14" fmla="*/ 42 w 98"/>
                  <a:gd name="T15" fmla="*/ 30 h 43"/>
                  <a:gd name="T16" fmla="*/ 55 w 98"/>
                  <a:gd name="T17" fmla="*/ 36 h 43"/>
                  <a:gd name="T18" fmla="*/ 69 w 98"/>
                  <a:gd name="T19" fmla="*/ 39 h 43"/>
                  <a:gd name="T20" fmla="*/ 69 w 98"/>
                  <a:gd name="T21" fmla="*/ 39 h 43"/>
                  <a:gd name="T22" fmla="*/ 82 w 98"/>
                  <a:gd name="T23" fmla="*/ 42 h 43"/>
                  <a:gd name="T24" fmla="*/ 96 w 98"/>
                  <a:gd name="T25" fmla="*/ 43 h 43"/>
                  <a:gd name="T26" fmla="*/ 96 w 98"/>
                  <a:gd name="T27" fmla="*/ 43 h 43"/>
                  <a:gd name="T28" fmla="*/ 97 w 98"/>
                  <a:gd name="T29" fmla="*/ 43 h 43"/>
                  <a:gd name="T30" fmla="*/ 98 w 98"/>
                  <a:gd name="T31" fmla="*/ 41 h 43"/>
                  <a:gd name="T32" fmla="*/ 98 w 98"/>
                  <a:gd name="T33" fmla="*/ 40 h 43"/>
                  <a:gd name="T34" fmla="*/ 96 w 98"/>
                  <a:gd name="T35" fmla="*/ 39 h 43"/>
                  <a:gd name="T36" fmla="*/ 96 w 98"/>
                  <a:gd name="T37" fmla="*/ 39 h 43"/>
                  <a:gd name="T38" fmla="*/ 90 w 98"/>
                  <a:gd name="T39" fmla="*/ 37 h 43"/>
                  <a:gd name="T40" fmla="*/ 85 w 98"/>
                  <a:gd name="T41" fmla="*/ 36 h 43"/>
                  <a:gd name="T42" fmla="*/ 73 w 98"/>
                  <a:gd name="T43" fmla="*/ 35 h 43"/>
                  <a:gd name="T44" fmla="*/ 73 w 98"/>
                  <a:gd name="T45" fmla="*/ 35 h 43"/>
                  <a:gd name="T46" fmla="*/ 61 w 98"/>
                  <a:gd name="T47" fmla="*/ 32 h 43"/>
                  <a:gd name="T48" fmla="*/ 48 w 98"/>
                  <a:gd name="T49" fmla="*/ 28 h 43"/>
                  <a:gd name="T50" fmla="*/ 48 w 98"/>
                  <a:gd name="T51" fmla="*/ 28 h 43"/>
                  <a:gd name="T52" fmla="*/ 35 w 98"/>
                  <a:gd name="T53" fmla="*/ 23 h 43"/>
                  <a:gd name="T54" fmla="*/ 22 w 98"/>
                  <a:gd name="T55" fmla="*/ 17 h 43"/>
                  <a:gd name="T56" fmla="*/ 11 w 98"/>
                  <a:gd name="T57" fmla="*/ 9 h 43"/>
                  <a:gd name="T58" fmla="*/ 0 w 98"/>
                  <a:gd name="T59" fmla="*/ 0 h 43"/>
                  <a:gd name="T60" fmla="*/ 0 w 98"/>
                  <a:gd name="T61" fmla="*/ 0 h 43"/>
                  <a:gd name="T62" fmla="*/ 0 w 98"/>
                  <a:gd name="T63" fmla="*/ 0 h 43"/>
                  <a:gd name="T64" fmla="*/ 0 w 98"/>
                  <a:gd name="T65" fmla="*/ 1 h 43"/>
                  <a:gd name="T66" fmla="*/ 0 w 98"/>
                  <a:gd name="T67" fmla="*/ 1 h 4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98" h="43">
                    <a:moveTo>
                      <a:pt x="0" y="1"/>
                    </a:moveTo>
                    <a:lnTo>
                      <a:pt x="0" y="1"/>
                    </a:lnTo>
                    <a:lnTo>
                      <a:pt x="4" y="5"/>
                    </a:lnTo>
                    <a:lnTo>
                      <a:pt x="8" y="10"/>
                    </a:lnTo>
                    <a:lnTo>
                      <a:pt x="19" y="18"/>
                    </a:lnTo>
                    <a:lnTo>
                      <a:pt x="30" y="24"/>
                    </a:lnTo>
                    <a:lnTo>
                      <a:pt x="42" y="30"/>
                    </a:lnTo>
                    <a:lnTo>
                      <a:pt x="55" y="36"/>
                    </a:lnTo>
                    <a:lnTo>
                      <a:pt x="69" y="39"/>
                    </a:lnTo>
                    <a:lnTo>
                      <a:pt x="82" y="42"/>
                    </a:lnTo>
                    <a:lnTo>
                      <a:pt x="96" y="43"/>
                    </a:lnTo>
                    <a:lnTo>
                      <a:pt x="97" y="43"/>
                    </a:lnTo>
                    <a:lnTo>
                      <a:pt x="98" y="41"/>
                    </a:lnTo>
                    <a:lnTo>
                      <a:pt x="98" y="40"/>
                    </a:lnTo>
                    <a:lnTo>
                      <a:pt x="96" y="39"/>
                    </a:lnTo>
                    <a:lnTo>
                      <a:pt x="90" y="37"/>
                    </a:lnTo>
                    <a:lnTo>
                      <a:pt x="85" y="36"/>
                    </a:lnTo>
                    <a:lnTo>
                      <a:pt x="73" y="35"/>
                    </a:lnTo>
                    <a:lnTo>
                      <a:pt x="61" y="32"/>
                    </a:lnTo>
                    <a:lnTo>
                      <a:pt x="48" y="28"/>
                    </a:lnTo>
                    <a:lnTo>
                      <a:pt x="35" y="23"/>
                    </a:lnTo>
                    <a:lnTo>
                      <a:pt x="22" y="17"/>
                    </a:lnTo>
                    <a:lnTo>
                      <a:pt x="11" y="9"/>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5" name="Freeform 402">
                <a:extLst>
                  <a:ext uri="{FF2B5EF4-FFF2-40B4-BE49-F238E27FC236}">
                    <a16:creationId xmlns:a16="http://schemas.microsoft.com/office/drawing/2014/main" id="{0598105D-B0E1-4726-9236-374469D8C822}"/>
                  </a:ext>
                </a:extLst>
              </p:cNvPr>
              <p:cNvSpPr>
                <a:spLocks/>
              </p:cNvSpPr>
              <p:nvPr/>
            </p:nvSpPr>
            <p:spPr bwMode="auto">
              <a:xfrm>
                <a:off x="3669" y="1052"/>
                <a:ext cx="32" cy="183"/>
              </a:xfrm>
              <a:custGeom>
                <a:avLst/>
                <a:gdLst>
                  <a:gd name="T0" fmla="*/ 7 w 32"/>
                  <a:gd name="T1" fmla="*/ 1 h 183"/>
                  <a:gd name="T2" fmla="*/ 17 w 32"/>
                  <a:gd name="T3" fmla="*/ 2 h 183"/>
                  <a:gd name="T4" fmla="*/ 21 w 32"/>
                  <a:gd name="T5" fmla="*/ 4 h 183"/>
                  <a:gd name="T6" fmla="*/ 22 w 32"/>
                  <a:gd name="T7" fmla="*/ 6 h 183"/>
                  <a:gd name="T8" fmla="*/ 20 w 32"/>
                  <a:gd name="T9" fmla="*/ 8 h 183"/>
                  <a:gd name="T10" fmla="*/ 12 w 32"/>
                  <a:gd name="T11" fmla="*/ 9 h 183"/>
                  <a:gd name="T12" fmla="*/ 3 w 32"/>
                  <a:gd name="T13" fmla="*/ 9 h 183"/>
                  <a:gd name="T14" fmla="*/ 0 w 32"/>
                  <a:gd name="T15" fmla="*/ 11 h 183"/>
                  <a:gd name="T16" fmla="*/ 1 w 32"/>
                  <a:gd name="T17" fmla="*/ 13 h 183"/>
                  <a:gd name="T18" fmla="*/ 8 w 32"/>
                  <a:gd name="T19" fmla="*/ 19 h 183"/>
                  <a:gd name="T20" fmla="*/ 9 w 32"/>
                  <a:gd name="T21" fmla="*/ 21 h 183"/>
                  <a:gd name="T22" fmla="*/ 9 w 32"/>
                  <a:gd name="T23" fmla="*/ 24 h 183"/>
                  <a:gd name="T24" fmla="*/ 12 w 32"/>
                  <a:gd name="T25" fmla="*/ 45 h 183"/>
                  <a:gd name="T26" fmla="*/ 17 w 32"/>
                  <a:gd name="T27" fmla="*/ 78 h 183"/>
                  <a:gd name="T28" fmla="*/ 26 w 32"/>
                  <a:gd name="T29" fmla="*/ 180 h 183"/>
                  <a:gd name="T30" fmla="*/ 28 w 32"/>
                  <a:gd name="T31" fmla="*/ 182 h 183"/>
                  <a:gd name="T32" fmla="*/ 31 w 32"/>
                  <a:gd name="T33" fmla="*/ 182 h 183"/>
                  <a:gd name="T34" fmla="*/ 32 w 32"/>
                  <a:gd name="T35" fmla="*/ 180 h 183"/>
                  <a:gd name="T36" fmla="*/ 20 w 32"/>
                  <a:gd name="T37" fmla="*/ 61 h 183"/>
                  <a:gd name="T38" fmla="*/ 18 w 32"/>
                  <a:gd name="T39" fmla="*/ 47 h 183"/>
                  <a:gd name="T40" fmla="*/ 15 w 32"/>
                  <a:gd name="T41" fmla="*/ 33 h 183"/>
                  <a:gd name="T42" fmla="*/ 11 w 32"/>
                  <a:gd name="T43" fmla="*/ 20 h 183"/>
                  <a:gd name="T44" fmla="*/ 9 w 32"/>
                  <a:gd name="T45" fmla="*/ 18 h 183"/>
                  <a:gd name="T46" fmla="*/ 7 w 32"/>
                  <a:gd name="T47" fmla="*/ 17 h 183"/>
                  <a:gd name="T48" fmla="*/ 3 w 32"/>
                  <a:gd name="T49" fmla="*/ 13 h 183"/>
                  <a:gd name="T50" fmla="*/ 3 w 32"/>
                  <a:gd name="T51" fmla="*/ 10 h 183"/>
                  <a:gd name="T52" fmla="*/ 5 w 32"/>
                  <a:gd name="T53" fmla="*/ 10 h 183"/>
                  <a:gd name="T54" fmla="*/ 14 w 32"/>
                  <a:gd name="T55" fmla="*/ 10 h 183"/>
                  <a:gd name="T56" fmla="*/ 23 w 32"/>
                  <a:gd name="T57" fmla="*/ 9 h 183"/>
                  <a:gd name="T58" fmla="*/ 25 w 32"/>
                  <a:gd name="T59" fmla="*/ 7 h 183"/>
                  <a:gd name="T60" fmla="*/ 25 w 32"/>
                  <a:gd name="T61" fmla="*/ 5 h 183"/>
                  <a:gd name="T62" fmla="*/ 17 w 32"/>
                  <a:gd name="T63" fmla="*/ 1 h 183"/>
                  <a:gd name="T64" fmla="*/ 7 w 32"/>
                  <a:gd name="T65" fmla="*/ 0 h 183"/>
                  <a:gd name="T66" fmla="*/ 7 w 32"/>
                  <a:gd name="T67" fmla="*/ 1 h 18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2" h="183">
                    <a:moveTo>
                      <a:pt x="7" y="1"/>
                    </a:moveTo>
                    <a:lnTo>
                      <a:pt x="7" y="1"/>
                    </a:lnTo>
                    <a:lnTo>
                      <a:pt x="14" y="2"/>
                    </a:lnTo>
                    <a:lnTo>
                      <a:pt x="17" y="2"/>
                    </a:lnTo>
                    <a:lnTo>
                      <a:pt x="21" y="4"/>
                    </a:lnTo>
                    <a:lnTo>
                      <a:pt x="22" y="5"/>
                    </a:lnTo>
                    <a:lnTo>
                      <a:pt x="22" y="6"/>
                    </a:lnTo>
                    <a:lnTo>
                      <a:pt x="22" y="7"/>
                    </a:lnTo>
                    <a:lnTo>
                      <a:pt x="20" y="8"/>
                    </a:lnTo>
                    <a:lnTo>
                      <a:pt x="12" y="9"/>
                    </a:lnTo>
                    <a:lnTo>
                      <a:pt x="6" y="8"/>
                    </a:lnTo>
                    <a:lnTo>
                      <a:pt x="3" y="9"/>
                    </a:lnTo>
                    <a:lnTo>
                      <a:pt x="0" y="11"/>
                    </a:lnTo>
                    <a:lnTo>
                      <a:pt x="0" y="12"/>
                    </a:lnTo>
                    <a:lnTo>
                      <a:pt x="1" y="13"/>
                    </a:lnTo>
                    <a:lnTo>
                      <a:pt x="3" y="16"/>
                    </a:lnTo>
                    <a:lnTo>
                      <a:pt x="8" y="19"/>
                    </a:lnTo>
                    <a:lnTo>
                      <a:pt x="9" y="21"/>
                    </a:lnTo>
                    <a:lnTo>
                      <a:pt x="9" y="24"/>
                    </a:lnTo>
                    <a:lnTo>
                      <a:pt x="10" y="35"/>
                    </a:lnTo>
                    <a:lnTo>
                      <a:pt x="12" y="45"/>
                    </a:lnTo>
                    <a:lnTo>
                      <a:pt x="17" y="78"/>
                    </a:lnTo>
                    <a:lnTo>
                      <a:pt x="21" y="113"/>
                    </a:lnTo>
                    <a:lnTo>
                      <a:pt x="26" y="180"/>
                    </a:lnTo>
                    <a:lnTo>
                      <a:pt x="28" y="182"/>
                    </a:lnTo>
                    <a:lnTo>
                      <a:pt x="29" y="183"/>
                    </a:lnTo>
                    <a:lnTo>
                      <a:pt x="31" y="182"/>
                    </a:lnTo>
                    <a:lnTo>
                      <a:pt x="32" y="180"/>
                    </a:lnTo>
                    <a:lnTo>
                      <a:pt x="27" y="121"/>
                    </a:lnTo>
                    <a:lnTo>
                      <a:pt x="20" y="61"/>
                    </a:lnTo>
                    <a:lnTo>
                      <a:pt x="18" y="47"/>
                    </a:lnTo>
                    <a:lnTo>
                      <a:pt x="15" y="33"/>
                    </a:lnTo>
                    <a:lnTo>
                      <a:pt x="11" y="20"/>
                    </a:lnTo>
                    <a:lnTo>
                      <a:pt x="11" y="19"/>
                    </a:lnTo>
                    <a:lnTo>
                      <a:pt x="9" y="18"/>
                    </a:lnTo>
                    <a:lnTo>
                      <a:pt x="7" y="17"/>
                    </a:lnTo>
                    <a:lnTo>
                      <a:pt x="4" y="14"/>
                    </a:lnTo>
                    <a:lnTo>
                      <a:pt x="3" y="13"/>
                    </a:lnTo>
                    <a:lnTo>
                      <a:pt x="2" y="11"/>
                    </a:lnTo>
                    <a:lnTo>
                      <a:pt x="3" y="10"/>
                    </a:lnTo>
                    <a:lnTo>
                      <a:pt x="5" y="10"/>
                    </a:lnTo>
                    <a:lnTo>
                      <a:pt x="14" y="10"/>
                    </a:lnTo>
                    <a:lnTo>
                      <a:pt x="20" y="10"/>
                    </a:lnTo>
                    <a:lnTo>
                      <a:pt x="23" y="9"/>
                    </a:lnTo>
                    <a:lnTo>
                      <a:pt x="25" y="7"/>
                    </a:lnTo>
                    <a:lnTo>
                      <a:pt x="25" y="5"/>
                    </a:lnTo>
                    <a:lnTo>
                      <a:pt x="21" y="2"/>
                    </a:lnTo>
                    <a:lnTo>
                      <a:pt x="17" y="1"/>
                    </a:lnTo>
                    <a:lnTo>
                      <a:pt x="7" y="0"/>
                    </a:lnTo>
                    <a:lnTo>
                      <a:pt x="6" y="0"/>
                    </a:lnTo>
                    <a:lnTo>
                      <a:pt x="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6" name="Freeform 403">
                <a:extLst>
                  <a:ext uri="{FF2B5EF4-FFF2-40B4-BE49-F238E27FC236}">
                    <a16:creationId xmlns:a16="http://schemas.microsoft.com/office/drawing/2014/main" id="{C19CA929-7BA8-43EA-A5CF-BFEED0CAC7B7}"/>
                  </a:ext>
                </a:extLst>
              </p:cNvPr>
              <p:cNvSpPr>
                <a:spLocks/>
              </p:cNvSpPr>
              <p:nvPr/>
            </p:nvSpPr>
            <p:spPr bwMode="auto">
              <a:xfrm>
                <a:off x="3607" y="1325"/>
                <a:ext cx="98" cy="90"/>
              </a:xfrm>
              <a:custGeom>
                <a:avLst/>
                <a:gdLst>
                  <a:gd name="T0" fmla="*/ 96 w 98"/>
                  <a:gd name="T1" fmla="*/ 1 h 90"/>
                  <a:gd name="T2" fmla="*/ 96 w 98"/>
                  <a:gd name="T3" fmla="*/ 1 h 90"/>
                  <a:gd name="T4" fmla="*/ 96 w 98"/>
                  <a:gd name="T5" fmla="*/ 5 h 90"/>
                  <a:gd name="T6" fmla="*/ 95 w 98"/>
                  <a:gd name="T7" fmla="*/ 9 h 90"/>
                  <a:gd name="T8" fmla="*/ 91 w 98"/>
                  <a:gd name="T9" fmla="*/ 17 h 90"/>
                  <a:gd name="T10" fmla="*/ 86 w 98"/>
                  <a:gd name="T11" fmla="*/ 24 h 90"/>
                  <a:gd name="T12" fmla="*/ 80 w 98"/>
                  <a:gd name="T13" fmla="*/ 31 h 90"/>
                  <a:gd name="T14" fmla="*/ 80 w 98"/>
                  <a:gd name="T15" fmla="*/ 31 h 90"/>
                  <a:gd name="T16" fmla="*/ 72 w 98"/>
                  <a:gd name="T17" fmla="*/ 38 h 90"/>
                  <a:gd name="T18" fmla="*/ 64 w 98"/>
                  <a:gd name="T19" fmla="*/ 42 h 90"/>
                  <a:gd name="T20" fmla="*/ 49 w 98"/>
                  <a:gd name="T21" fmla="*/ 51 h 90"/>
                  <a:gd name="T22" fmla="*/ 49 w 98"/>
                  <a:gd name="T23" fmla="*/ 51 h 90"/>
                  <a:gd name="T24" fmla="*/ 36 w 98"/>
                  <a:gd name="T25" fmla="*/ 58 h 90"/>
                  <a:gd name="T26" fmla="*/ 23 w 98"/>
                  <a:gd name="T27" fmla="*/ 66 h 90"/>
                  <a:gd name="T28" fmla="*/ 10 w 98"/>
                  <a:gd name="T29" fmla="*/ 76 h 90"/>
                  <a:gd name="T30" fmla="*/ 0 w 98"/>
                  <a:gd name="T31" fmla="*/ 87 h 90"/>
                  <a:gd name="T32" fmla="*/ 0 w 98"/>
                  <a:gd name="T33" fmla="*/ 87 h 90"/>
                  <a:gd name="T34" fmla="*/ 0 w 98"/>
                  <a:gd name="T35" fmla="*/ 89 h 90"/>
                  <a:gd name="T36" fmla="*/ 0 w 98"/>
                  <a:gd name="T37" fmla="*/ 90 h 90"/>
                  <a:gd name="T38" fmla="*/ 2 w 98"/>
                  <a:gd name="T39" fmla="*/ 90 h 90"/>
                  <a:gd name="T40" fmla="*/ 3 w 98"/>
                  <a:gd name="T41" fmla="*/ 90 h 90"/>
                  <a:gd name="T42" fmla="*/ 3 w 98"/>
                  <a:gd name="T43" fmla="*/ 90 h 90"/>
                  <a:gd name="T44" fmla="*/ 9 w 98"/>
                  <a:gd name="T45" fmla="*/ 82 h 90"/>
                  <a:gd name="T46" fmla="*/ 16 w 98"/>
                  <a:gd name="T47" fmla="*/ 77 h 90"/>
                  <a:gd name="T48" fmla="*/ 31 w 98"/>
                  <a:gd name="T49" fmla="*/ 67 h 90"/>
                  <a:gd name="T50" fmla="*/ 46 w 98"/>
                  <a:gd name="T51" fmla="*/ 58 h 90"/>
                  <a:gd name="T52" fmla="*/ 61 w 98"/>
                  <a:gd name="T53" fmla="*/ 49 h 90"/>
                  <a:gd name="T54" fmla="*/ 61 w 98"/>
                  <a:gd name="T55" fmla="*/ 49 h 90"/>
                  <a:gd name="T56" fmla="*/ 68 w 98"/>
                  <a:gd name="T57" fmla="*/ 45 h 90"/>
                  <a:gd name="T58" fmla="*/ 74 w 98"/>
                  <a:gd name="T59" fmla="*/ 41 h 90"/>
                  <a:gd name="T60" fmla="*/ 81 w 98"/>
                  <a:gd name="T61" fmla="*/ 36 h 90"/>
                  <a:gd name="T62" fmla="*/ 86 w 98"/>
                  <a:gd name="T63" fmla="*/ 29 h 90"/>
                  <a:gd name="T64" fmla="*/ 91 w 98"/>
                  <a:gd name="T65" fmla="*/ 22 h 90"/>
                  <a:gd name="T66" fmla="*/ 94 w 98"/>
                  <a:gd name="T67" fmla="*/ 16 h 90"/>
                  <a:gd name="T68" fmla="*/ 97 w 98"/>
                  <a:gd name="T69" fmla="*/ 8 h 90"/>
                  <a:gd name="T70" fmla="*/ 98 w 98"/>
                  <a:gd name="T71" fmla="*/ 1 h 90"/>
                  <a:gd name="T72" fmla="*/ 98 w 98"/>
                  <a:gd name="T73" fmla="*/ 1 h 90"/>
                  <a:gd name="T74" fmla="*/ 97 w 98"/>
                  <a:gd name="T75" fmla="*/ 0 h 90"/>
                  <a:gd name="T76" fmla="*/ 96 w 98"/>
                  <a:gd name="T77" fmla="*/ 1 h 90"/>
                  <a:gd name="T78" fmla="*/ 96 w 98"/>
                  <a:gd name="T79" fmla="*/ 1 h 9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98" h="90">
                    <a:moveTo>
                      <a:pt x="96" y="1"/>
                    </a:moveTo>
                    <a:lnTo>
                      <a:pt x="96" y="1"/>
                    </a:lnTo>
                    <a:lnTo>
                      <a:pt x="96" y="5"/>
                    </a:lnTo>
                    <a:lnTo>
                      <a:pt x="95" y="9"/>
                    </a:lnTo>
                    <a:lnTo>
                      <a:pt x="91" y="17"/>
                    </a:lnTo>
                    <a:lnTo>
                      <a:pt x="86" y="24"/>
                    </a:lnTo>
                    <a:lnTo>
                      <a:pt x="80" y="31"/>
                    </a:lnTo>
                    <a:lnTo>
                      <a:pt x="72" y="38"/>
                    </a:lnTo>
                    <a:lnTo>
                      <a:pt x="64" y="42"/>
                    </a:lnTo>
                    <a:lnTo>
                      <a:pt x="49" y="51"/>
                    </a:lnTo>
                    <a:lnTo>
                      <a:pt x="36" y="58"/>
                    </a:lnTo>
                    <a:lnTo>
                      <a:pt x="23" y="66"/>
                    </a:lnTo>
                    <a:lnTo>
                      <a:pt x="10" y="76"/>
                    </a:lnTo>
                    <a:lnTo>
                      <a:pt x="0" y="87"/>
                    </a:lnTo>
                    <a:lnTo>
                      <a:pt x="0" y="89"/>
                    </a:lnTo>
                    <a:lnTo>
                      <a:pt x="0" y="90"/>
                    </a:lnTo>
                    <a:lnTo>
                      <a:pt x="2" y="90"/>
                    </a:lnTo>
                    <a:lnTo>
                      <a:pt x="3" y="90"/>
                    </a:lnTo>
                    <a:lnTo>
                      <a:pt x="9" y="82"/>
                    </a:lnTo>
                    <a:lnTo>
                      <a:pt x="16" y="77"/>
                    </a:lnTo>
                    <a:lnTo>
                      <a:pt x="31" y="67"/>
                    </a:lnTo>
                    <a:lnTo>
                      <a:pt x="46" y="58"/>
                    </a:lnTo>
                    <a:lnTo>
                      <a:pt x="61" y="49"/>
                    </a:lnTo>
                    <a:lnTo>
                      <a:pt x="68" y="45"/>
                    </a:lnTo>
                    <a:lnTo>
                      <a:pt x="74" y="41"/>
                    </a:lnTo>
                    <a:lnTo>
                      <a:pt x="81" y="36"/>
                    </a:lnTo>
                    <a:lnTo>
                      <a:pt x="86" y="29"/>
                    </a:lnTo>
                    <a:lnTo>
                      <a:pt x="91" y="22"/>
                    </a:lnTo>
                    <a:lnTo>
                      <a:pt x="94" y="16"/>
                    </a:lnTo>
                    <a:lnTo>
                      <a:pt x="97" y="8"/>
                    </a:lnTo>
                    <a:lnTo>
                      <a:pt x="98" y="1"/>
                    </a:lnTo>
                    <a:lnTo>
                      <a:pt x="97" y="0"/>
                    </a:lnTo>
                    <a:lnTo>
                      <a:pt x="96"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7" name="Freeform 404">
                <a:extLst>
                  <a:ext uri="{FF2B5EF4-FFF2-40B4-BE49-F238E27FC236}">
                    <a16:creationId xmlns:a16="http://schemas.microsoft.com/office/drawing/2014/main" id="{1E34085B-4B88-4860-A123-BA17FA7054D4}"/>
                  </a:ext>
                </a:extLst>
              </p:cNvPr>
              <p:cNvSpPr>
                <a:spLocks/>
              </p:cNvSpPr>
              <p:nvPr/>
            </p:nvSpPr>
            <p:spPr bwMode="auto">
              <a:xfrm>
                <a:off x="3582" y="1399"/>
                <a:ext cx="187" cy="437"/>
              </a:xfrm>
              <a:custGeom>
                <a:avLst/>
                <a:gdLst>
                  <a:gd name="T0" fmla="*/ 28 w 187"/>
                  <a:gd name="T1" fmla="*/ 0 h 437"/>
                  <a:gd name="T2" fmla="*/ 29 w 187"/>
                  <a:gd name="T3" fmla="*/ 19 h 437"/>
                  <a:gd name="T4" fmla="*/ 28 w 187"/>
                  <a:gd name="T5" fmla="*/ 36 h 437"/>
                  <a:gd name="T6" fmla="*/ 24 w 187"/>
                  <a:gd name="T7" fmla="*/ 53 h 437"/>
                  <a:gd name="T8" fmla="*/ 20 w 187"/>
                  <a:gd name="T9" fmla="*/ 72 h 437"/>
                  <a:gd name="T10" fmla="*/ 7 w 187"/>
                  <a:gd name="T11" fmla="*/ 120 h 437"/>
                  <a:gd name="T12" fmla="*/ 4 w 187"/>
                  <a:gd name="T13" fmla="*/ 138 h 437"/>
                  <a:gd name="T14" fmla="*/ 0 w 187"/>
                  <a:gd name="T15" fmla="*/ 169 h 437"/>
                  <a:gd name="T16" fmla="*/ 0 w 187"/>
                  <a:gd name="T17" fmla="*/ 201 h 437"/>
                  <a:gd name="T18" fmla="*/ 4 w 187"/>
                  <a:gd name="T19" fmla="*/ 232 h 437"/>
                  <a:gd name="T20" fmla="*/ 11 w 187"/>
                  <a:gd name="T21" fmla="*/ 263 h 437"/>
                  <a:gd name="T22" fmla="*/ 17 w 187"/>
                  <a:gd name="T23" fmla="*/ 278 h 437"/>
                  <a:gd name="T24" fmla="*/ 30 w 187"/>
                  <a:gd name="T25" fmla="*/ 307 h 437"/>
                  <a:gd name="T26" fmla="*/ 48 w 187"/>
                  <a:gd name="T27" fmla="*/ 333 h 437"/>
                  <a:gd name="T28" fmla="*/ 68 w 187"/>
                  <a:gd name="T29" fmla="*/ 358 h 437"/>
                  <a:gd name="T30" fmla="*/ 78 w 187"/>
                  <a:gd name="T31" fmla="*/ 370 h 437"/>
                  <a:gd name="T32" fmla="*/ 102 w 187"/>
                  <a:gd name="T33" fmla="*/ 390 h 437"/>
                  <a:gd name="T34" fmla="*/ 126 w 187"/>
                  <a:gd name="T35" fmla="*/ 408 h 437"/>
                  <a:gd name="T36" fmla="*/ 139 w 187"/>
                  <a:gd name="T37" fmla="*/ 416 h 437"/>
                  <a:gd name="T38" fmla="*/ 166 w 187"/>
                  <a:gd name="T39" fmla="*/ 430 h 437"/>
                  <a:gd name="T40" fmla="*/ 180 w 187"/>
                  <a:gd name="T41" fmla="*/ 435 h 437"/>
                  <a:gd name="T42" fmla="*/ 185 w 187"/>
                  <a:gd name="T43" fmla="*/ 437 h 437"/>
                  <a:gd name="T44" fmla="*/ 187 w 187"/>
                  <a:gd name="T45" fmla="*/ 436 h 437"/>
                  <a:gd name="T46" fmla="*/ 186 w 187"/>
                  <a:gd name="T47" fmla="*/ 434 h 437"/>
                  <a:gd name="T48" fmla="*/ 172 w 187"/>
                  <a:gd name="T49" fmla="*/ 428 h 437"/>
                  <a:gd name="T50" fmla="*/ 144 w 187"/>
                  <a:gd name="T51" fmla="*/ 413 h 437"/>
                  <a:gd name="T52" fmla="*/ 118 w 187"/>
                  <a:gd name="T53" fmla="*/ 396 h 437"/>
                  <a:gd name="T54" fmla="*/ 93 w 187"/>
                  <a:gd name="T55" fmla="*/ 376 h 437"/>
                  <a:gd name="T56" fmla="*/ 71 w 187"/>
                  <a:gd name="T57" fmla="*/ 355 h 437"/>
                  <a:gd name="T58" fmla="*/ 52 w 187"/>
                  <a:gd name="T59" fmla="*/ 330 h 437"/>
                  <a:gd name="T60" fmla="*/ 34 w 187"/>
                  <a:gd name="T61" fmla="*/ 305 h 437"/>
                  <a:gd name="T62" fmla="*/ 21 w 187"/>
                  <a:gd name="T63" fmla="*/ 276 h 437"/>
                  <a:gd name="T64" fmla="*/ 15 w 187"/>
                  <a:gd name="T65" fmla="*/ 262 h 437"/>
                  <a:gd name="T66" fmla="*/ 7 w 187"/>
                  <a:gd name="T67" fmla="*/ 228 h 437"/>
                  <a:gd name="T68" fmla="*/ 3 w 187"/>
                  <a:gd name="T69" fmla="*/ 195 h 437"/>
                  <a:gd name="T70" fmla="*/ 4 w 187"/>
                  <a:gd name="T71" fmla="*/ 161 h 437"/>
                  <a:gd name="T72" fmla="*/ 8 w 187"/>
                  <a:gd name="T73" fmla="*/ 128 h 437"/>
                  <a:gd name="T74" fmla="*/ 11 w 187"/>
                  <a:gd name="T75" fmla="*/ 111 h 437"/>
                  <a:gd name="T76" fmla="*/ 23 w 187"/>
                  <a:gd name="T77" fmla="*/ 63 h 437"/>
                  <a:gd name="T78" fmla="*/ 27 w 187"/>
                  <a:gd name="T79" fmla="*/ 47 h 437"/>
                  <a:gd name="T80" fmla="*/ 30 w 187"/>
                  <a:gd name="T81" fmla="*/ 30 h 437"/>
                  <a:gd name="T82" fmla="*/ 30 w 187"/>
                  <a:gd name="T83" fmla="*/ 16 h 437"/>
                  <a:gd name="T84" fmla="*/ 28 w 187"/>
                  <a:gd name="T85" fmla="*/ 0 h 437"/>
                  <a:gd name="T86" fmla="*/ 28 w 187"/>
                  <a:gd name="T87" fmla="*/ 0 h 43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87" h="437">
                    <a:moveTo>
                      <a:pt x="28" y="0"/>
                    </a:moveTo>
                    <a:lnTo>
                      <a:pt x="28" y="0"/>
                    </a:lnTo>
                    <a:lnTo>
                      <a:pt x="29" y="9"/>
                    </a:lnTo>
                    <a:lnTo>
                      <a:pt x="29" y="19"/>
                    </a:lnTo>
                    <a:lnTo>
                      <a:pt x="29" y="27"/>
                    </a:lnTo>
                    <a:lnTo>
                      <a:pt x="28" y="36"/>
                    </a:lnTo>
                    <a:lnTo>
                      <a:pt x="24" y="53"/>
                    </a:lnTo>
                    <a:lnTo>
                      <a:pt x="20" y="72"/>
                    </a:lnTo>
                    <a:lnTo>
                      <a:pt x="11" y="104"/>
                    </a:lnTo>
                    <a:lnTo>
                      <a:pt x="7" y="120"/>
                    </a:lnTo>
                    <a:lnTo>
                      <a:pt x="4" y="138"/>
                    </a:lnTo>
                    <a:lnTo>
                      <a:pt x="1" y="153"/>
                    </a:lnTo>
                    <a:lnTo>
                      <a:pt x="0" y="169"/>
                    </a:lnTo>
                    <a:lnTo>
                      <a:pt x="0" y="185"/>
                    </a:lnTo>
                    <a:lnTo>
                      <a:pt x="0" y="201"/>
                    </a:lnTo>
                    <a:lnTo>
                      <a:pt x="1" y="216"/>
                    </a:lnTo>
                    <a:lnTo>
                      <a:pt x="4" y="232"/>
                    </a:lnTo>
                    <a:lnTo>
                      <a:pt x="7" y="248"/>
                    </a:lnTo>
                    <a:lnTo>
                      <a:pt x="11" y="263"/>
                    </a:lnTo>
                    <a:lnTo>
                      <a:pt x="17" y="278"/>
                    </a:lnTo>
                    <a:lnTo>
                      <a:pt x="23" y="293"/>
                    </a:lnTo>
                    <a:lnTo>
                      <a:pt x="30" y="307"/>
                    </a:lnTo>
                    <a:lnTo>
                      <a:pt x="38" y="320"/>
                    </a:lnTo>
                    <a:lnTo>
                      <a:pt x="48" y="333"/>
                    </a:lnTo>
                    <a:lnTo>
                      <a:pt x="58" y="346"/>
                    </a:lnTo>
                    <a:lnTo>
                      <a:pt x="68" y="358"/>
                    </a:lnTo>
                    <a:lnTo>
                      <a:pt x="78" y="370"/>
                    </a:lnTo>
                    <a:lnTo>
                      <a:pt x="89" y="380"/>
                    </a:lnTo>
                    <a:lnTo>
                      <a:pt x="102" y="390"/>
                    </a:lnTo>
                    <a:lnTo>
                      <a:pt x="114" y="399"/>
                    </a:lnTo>
                    <a:lnTo>
                      <a:pt x="126" y="408"/>
                    </a:lnTo>
                    <a:lnTo>
                      <a:pt x="139" y="416"/>
                    </a:lnTo>
                    <a:lnTo>
                      <a:pt x="152" y="424"/>
                    </a:lnTo>
                    <a:lnTo>
                      <a:pt x="166" y="430"/>
                    </a:lnTo>
                    <a:lnTo>
                      <a:pt x="180" y="435"/>
                    </a:lnTo>
                    <a:lnTo>
                      <a:pt x="185" y="437"/>
                    </a:lnTo>
                    <a:lnTo>
                      <a:pt x="186" y="436"/>
                    </a:lnTo>
                    <a:lnTo>
                      <a:pt x="187" y="436"/>
                    </a:lnTo>
                    <a:lnTo>
                      <a:pt x="187" y="435"/>
                    </a:lnTo>
                    <a:lnTo>
                      <a:pt x="186" y="434"/>
                    </a:lnTo>
                    <a:lnTo>
                      <a:pt x="172" y="428"/>
                    </a:lnTo>
                    <a:lnTo>
                      <a:pt x="159" y="421"/>
                    </a:lnTo>
                    <a:lnTo>
                      <a:pt x="144" y="413"/>
                    </a:lnTo>
                    <a:lnTo>
                      <a:pt x="131" y="405"/>
                    </a:lnTo>
                    <a:lnTo>
                      <a:pt x="118" y="396"/>
                    </a:lnTo>
                    <a:lnTo>
                      <a:pt x="106" y="386"/>
                    </a:lnTo>
                    <a:lnTo>
                      <a:pt x="93" y="376"/>
                    </a:lnTo>
                    <a:lnTo>
                      <a:pt x="82" y="366"/>
                    </a:lnTo>
                    <a:lnTo>
                      <a:pt x="71" y="355"/>
                    </a:lnTo>
                    <a:lnTo>
                      <a:pt x="61" y="343"/>
                    </a:lnTo>
                    <a:lnTo>
                      <a:pt x="52" y="330"/>
                    </a:lnTo>
                    <a:lnTo>
                      <a:pt x="42" y="318"/>
                    </a:lnTo>
                    <a:lnTo>
                      <a:pt x="34" y="305"/>
                    </a:lnTo>
                    <a:lnTo>
                      <a:pt x="27" y="290"/>
                    </a:lnTo>
                    <a:lnTo>
                      <a:pt x="21" y="276"/>
                    </a:lnTo>
                    <a:lnTo>
                      <a:pt x="15" y="262"/>
                    </a:lnTo>
                    <a:lnTo>
                      <a:pt x="10" y="245"/>
                    </a:lnTo>
                    <a:lnTo>
                      <a:pt x="7" y="228"/>
                    </a:lnTo>
                    <a:lnTo>
                      <a:pt x="4" y="212"/>
                    </a:lnTo>
                    <a:lnTo>
                      <a:pt x="3" y="195"/>
                    </a:lnTo>
                    <a:lnTo>
                      <a:pt x="3" y="178"/>
                    </a:lnTo>
                    <a:lnTo>
                      <a:pt x="4" y="161"/>
                    </a:lnTo>
                    <a:lnTo>
                      <a:pt x="5" y="145"/>
                    </a:lnTo>
                    <a:lnTo>
                      <a:pt x="8" y="128"/>
                    </a:lnTo>
                    <a:lnTo>
                      <a:pt x="11" y="111"/>
                    </a:lnTo>
                    <a:lnTo>
                      <a:pt x="15" y="95"/>
                    </a:lnTo>
                    <a:lnTo>
                      <a:pt x="23" y="63"/>
                    </a:lnTo>
                    <a:lnTo>
                      <a:pt x="27" y="47"/>
                    </a:lnTo>
                    <a:lnTo>
                      <a:pt x="30" y="30"/>
                    </a:lnTo>
                    <a:lnTo>
                      <a:pt x="30" y="23"/>
                    </a:lnTo>
                    <a:lnTo>
                      <a:pt x="30" y="16"/>
                    </a:lnTo>
                    <a:lnTo>
                      <a:pt x="2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8" name="Freeform 405">
                <a:extLst>
                  <a:ext uri="{FF2B5EF4-FFF2-40B4-BE49-F238E27FC236}">
                    <a16:creationId xmlns:a16="http://schemas.microsoft.com/office/drawing/2014/main" id="{B2FC4D6B-6A45-41CF-B87F-930B5A8BBFC0}"/>
                  </a:ext>
                </a:extLst>
              </p:cNvPr>
              <p:cNvSpPr>
                <a:spLocks/>
              </p:cNvSpPr>
              <p:nvPr/>
            </p:nvSpPr>
            <p:spPr bwMode="auto">
              <a:xfrm>
                <a:off x="3637" y="1405"/>
                <a:ext cx="129" cy="192"/>
              </a:xfrm>
              <a:custGeom>
                <a:avLst/>
                <a:gdLst>
                  <a:gd name="T0" fmla="*/ 0 w 129"/>
                  <a:gd name="T1" fmla="*/ 1 h 192"/>
                  <a:gd name="T2" fmla="*/ 16 w 129"/>
                  <a:gd name="T3" fmla="*/ 7 h 192"/>
                  <a:gd name="T4" fmla="*/ 30 w 129"/>
                  <a:gd name="T5" fmla="*/ 16 h 192"/>
                  <a:gd name="T6" fmla="*/ 57 w 129"/>
                  <a:gd name="T7" fmla="*/ 37 h 192"/>
                  <a:gd name="T8" fmla="*/ 69 w 129"/>
                  <a:gd name="T9" fmla="*/ 48 h 192"/>
                  <a:gd name="T10" fmla="*/ 91 w 129"/>
                  <a:gd name="T11" fmla="*/ 73 h 192"/>
                  <a:gd name="T12" fmla="*/ 102 w 129"/>
                  <a:gd name="T13" fmla="*/ 86 h 192"/>
                  <a:gd name="T14" fmla="*/ 118 w 129"/>
                  <a:gd name="T15" fmla="*/ 114 h 192"/>
                  <a:gd name="T16" fmla="*/ 121 w 129"/>
                  <a:gd name="T17" fmla="*/ 122 h 192"/>
                  <a:gd name="T18" fmla="*/ 124 w 129"/>
                  <a:gd name="T19" fmla="*/ 139 h 192"/>
                  <a:gd name="T20" fmla="*/ 123 w 129"/>
                  <a:gd name="T21" fmla="*/ 148 h 192"/>
                  <a:gd name="T22" fmla="*/ 121 w 129"/>
                  <a:gd name="T23" fmla="*/ 152 h 192"/>
                  <a:gd name="T24" fmla="*/ 115 w 129"/>
                  <a:gd name="T25" fmla="*/ 157 h 192"/>
                  <a:gd name="T26" fmla="*/ 100 w 129"/>
                  <a:gd name="T27" fmla="*/ 161 h 192"/>
                  <a:gd name="T28" fmla="*/ 91 w 129"/>
                  <a:gd name="T29" fmla="*/ 161 h 192"/>
                  <a:gd name="T30" fmla="*/ 74 w 129"/>
                  <a:gd name="T31" fmla="*/ 160 h 192"/>
                  <a:gd name="T32" fmla="*/ 60 w 129"/>
                  <a:gd name="T33" fmla="*/ 160 h 192"/>
                  <a:gd name="T34" fmla="*/ 59 w 129"/>
                  <a:gd name="T35" fmla="*/ 161 h 192"/>
                  <a:gd name="T36" fmla="*/ 59 w 129"/>
                  <a:gd name="T37" fmla="*/ 164 h 192"/>
                  <a:gd name="T38" fmla="*/ 62 w 129"/>
                  <a:gd name="T39" fmla="*/ 167 h 192"/>
                  <a:gd name="T40" fmla="*/ 73 w 129"/>
                  <a:gd name="T41" fmla="*/ 177 h 192"/>
                  <a:gd name="T42" fmla="*/ 77 w 129"/>
                  <a:gd name="T43" fmla="*/ 181 h 192"/>
                  <a:gd name="T44" fmla="*/ 79 w 129"/>
                  <a:gd name="T45" fmla="*/ 183 h 192"/>
                  <a:gd name="T46" fmla="*/ 80 w 129"/>
                  <a:gd name="T47" fmla="*/ 184 h 192"/>
                  <a:gd name="T48" fmla="*/ 77 w 129"/>
                  <a:gd name="T49" fmla="*/ 188 h 192"/>
                  <a:gd name="T50" fmla="*/ 70 w 129"/>
                  <a:gd name="T51" fmla="*/ 186 h 192"/>
                  <a:gd name="T52" fmla="*/ 69 w 129"/>
                  <a:gd name="T53" fmla="*/ 187 h 192"/>
                  <a:gd name="T54" fmla="*/ 69 w 129"/>
                  <a:gd name="T55" fmla="*/ 188 h 192"/>
                  <a:gd name="T56" fmla="*/ 70 w 129"/>
                  <a:gd name="T57" fmla="*/ 189 h 192"/>
                  <a:gd name="T58" fmla="*/ 79 w 129"/>
                  <a:gd name="T59" fmla="*/ 192 h 192"/>
                  <a:gd name="T60" fmla="*/ 86 w 129"/>
                  <a:gd name="T61" fmla="*/ 191 h 192"/>
                  <a:gd name="T62" fmla="*/ 88 w 129"/>
                  <a:gd name="T63" fmla="*/ 189 h 192"/>
                  <a:gd name="T64" fmla="*/ 88 w 129"/>
                  <a:gd name="T65" fmla="*/ 186 h 192"/>
                  <a:gd name="T66" fmla="*/ 84 w 129"/>
                  <a:gd name="T67" fmla="*/ 180 h 192"/>
                  <a:gd name="T68" fmla="*/ 81 w 129"/>
                  <a:gd name="T69" fmla="*/ 177 h 192"/>
                  <a:gd name="T70" fmla="*/ 72 w 129"/>
                  <a:gd name="T71" fmla="*/ 168 h 192"/>
                  <a:gd name="T72" fmla="*/ 67 w 129"/>
                  <a:gd name="T73" fmla="*/ 165 h 192"/>
                  <a:gd name="T74" fmla="*/ 63 w 129"/>
                  <a:gd name="T75" fmla="*/ 161 h 192"/>
                  <a:gd name="T76" fmla="*/ 62 w 129"/>
                  <a:gd name="T77" fmla="*/ 165 h 192"/>
                  <a:gd name="T78" fmla="*/ 66 w 129"/>
                  <a:gd name="T79" fmla="*/ 164 h 192"/>
                  <a:gd name="T80" fmla="*/ 79 w 129"/>
                  <a:gd name="T81" fmla="*/ 166 h 192"/>
                  <a:gd name="T82" fmla="*/ 89 w 129"/>
                  <a:gd name="T83" fmla="*/ 166 h 192"/>
                  <a:gd name="T84" fmla="*/ 98 w 129"/>
                  <a:gd name="T85" fmla="*/ 166 h 192"/>
                  <a:gd name="T86" fmla="*/ 114 w 129"/>
                  <a:gd name="T87" fmla="*/ 163 h 192"/>
                  <a:gd name="T88" fmla="*/ 125 w 129"/>
                  <a:gd name="T89" fmla="*/ 155 h 192"/>
                  <a:gd name="T90" fmla="*/ 127 w 129"/>
                  <a:gd name="T91" fmla="*/ 152 h 192"/>
                  <a:gd name="T92" fmla="*/ 129 w 129"/>
                  <a:gd name="T93" fmla="*/ 142 h 192"/>
                  <a:gd name="T94" fmla="*/ 128 w 129"/>
                  <a:gd name="T95" fmla="*/ 129 h 192"/>
                  <a:gd name="T96" fmla="*/ 125 w 129"/>
                  <a:gd name="T97" fmla="*/ 121 h 192"/>
                  <a:gd name="T98" fmla="*/ 112 w 129"/>
                  <a:gd name="T99" fmla="*/ 94 h 192"/>
                  <a:gd name="T100" fmla="*/ 102 w 129"/>
                  <a:gd name="T101" fmla="*/ 79 h 192"/>
                  <a:gd name="T102" fmla="*/ 77 w 129"/>
                  <a:gd name="T103" fmla="*/ 50 h 192"/>
                  <a:gd name="T104" fmla="*/ 63 w 129"/>
                  <a:gd name="T105" fmla="*/ 38 h 192"/>
                  <a:gd name="T106" fmla="*/ 31 w 129"/>
                  <a:gd name="T107" fmla="*/ 14 h 192"/>
                  <a:gd name="T108" fmla="*/ 24 w 129"/>
                  <a:gd name="T109" fmla="*/ 10 h 192"/>
                  <a:gd name="T110" fmla="*/ 9 w 129"/>
                  <a:gd name="T111" fmla="*/ 2 h 192"/>
                  <a:gd name="T112" fmla="*/ 0 w 129"/>
                  <a:gd name="T113" fmla="*/ 0 h 192"/>
                  <a:gd name="T114" fmla="*/ 0 w 129"/>
                  <a:gd name="T115" fmla="*/ 1 h 19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129" h="192">
                    <a:moveTo>
                      <a:pt x="0" y="1"/>
                    </a:moveTo>
                    <a:lnTo>
                      <a:pt x="0" y="1"/>
                    </a:lnTo>
                    <a:lnTo>
                      <a:pt x="8" y="3"/>
                    </a:lnTo>
                    <a:lnTo>
                      <a:pt x="16" y="7"/>
                    </a:lnTo>
                    <a:lnTo>
                      <a:pt x="23" y="12"/>
                    </a:lnTo>
                    <a:lnTo>
                      <a:pt x="30" y="16"/>
                    </a:lnTo>
                    <a:lnTo>
                      <a:pt x="43" y="26"/>
                    </a:lnTo>
                    <a:lnTo>
                      <a:pt x="57" y="37"/>
                    </a:lnTo>
                    <a:lnTo>
                      <a:pt x="69" y="48"/>
                    </a:lnTo>
                    <a:lnTo>
                      <a:pt x="81" y="60"/>
                    </a:lnTo>
                    <a:lnTo>
                      <a:pt x="91" y="73"/>
                    </a:lnTo>
                    <a:lnTo>
                      <a:pt x="102" y="86"/>
                    </a:lnTo>
                    <a:lnTo>
                      <a:pt x="111" y="100"/>
                    </a:lnTo>
                    <a:lnTo>
                      <a:pt x="118" y="114"/>
                    </a:lnTo>
                    <a:lnTo>
                      <a:pt x="121" y="122"/>
                    </a:lnTo>
                    <a:lnTo>
                      <a:pt x="123" y="131"/>
                    </a:lnTo>
                    <a:lnTo>
                      <a:pt x="124" y="139"/>
                    </a:lnTo>
                    <a:lnTo>
                      <a:pt x="124" y="143"/>
                    </a:lnTo>
                    <a:lnTo>
                      <a:pt x="123" y="148"/>
                    </a:lnTo>
                    <a:lnTo>
                      <a:pt x="121" y="152"/>
                    </a:lnTo>
                    <a:lnTo>
                      <a:pt x="118" y="155"/>
                    </a:lnTo>
                    <a:lnTo>
                      <a:pt x="115" y="157"/>
                    </a:lnTo>
                    <a:lnTo>
                      <a:pt x="110" y="159"/>
                    </a:lnTo>
                    <a:lnTo>
                      <a:pt x="100" y="161"/>
                    </a:lnTo>
                    <a:lnTo>
                      <a:pt x="91" y="161"/>
                    </a:lnTo>
                    <a:lnTo>
                      <a:pt x="74" y="160"/>
                    </a:lnTo>
                    <a:lnTo>
                      <a:pt x="67" y="159"/>
                    </a:lnTo>
                    <a:lnTo>
                      <a:pt x="60" y="160"/>
                    </a:lnTo>
                    <a:lnTo>
                      <a:pt x="59" y="161"/>
                    </a:lnTo>
                    <a:lnTo>
                      <a:pt x="58" y="162"/>
                    </a:lnTo>
                    <a:lnTo>
                      <a:pt x="59" y="164"/>
                    </a:lnTo>
                    <a:lnTo>
                      <a:pt x="62" y="167"/>
                    </a:lnTo>
                    <a:lnTo>
                      <a:pt x="66" y="170"/>
                    </a:lnTo>
                    <a:lnTo>
                      <a:pt x="73" y="177"/>
                    </a:lnTo>
                    <a:lnTo>
                      <a:pt x="77" y="181"/>
                    </a:lnTo>
                    <a:lnTo>
                      <a:pt x="79" y="183"/>
                    </a:lnTo>
                    <a:lnTo>
                      <a:pt x="80" y="184"/>
                    </a:lnTo>
                    <a:lnTo>
                      <a:pt x="80" y="185"/>
                    </a:lnTo>
                    <a:lnTo>
                      <a:pt x="77" y="188"/>
                    </a:lnTo>
                    <a:lnTo>
                      <a:pt x="70" y="186"/>
                    </a:lnTo>
                    <a:lnTo>
                      <a:pt x="69" y="187"/>
                    </a:lnTo>
                    <a:lnTo>
                      <a:pt x="69" y="188"/>
                    </a:lnTo>
                    <a:lnTo>
                      <a:pt x="70" y="189"/>
                    </a:lnTo>
                    <a:lnTo>
                      <a:pt x="74" y="190"/>
                    </a:lnTo>
                    <a:lnTo>
                      <a:pt x="79" y="192"/>
                    </a:lnTo>
                    <a:lnTo>
                      <a:pt x="84" y="192"/>
                    </a:lnTo>
                    <a:lnTo>
                      <a:pt x="86" y="191"/>
                    </a:lnTo>
                    <a:lnTo>
                      <a:pt x="88" y="189"/>
                    </a:lnTo>
                    <a:lnTo>
                      <a:pt x="88" y="187"/>
                    </a:lnTo>
                    <a:lnTo>
                      <a:pt x="88" y="186"/>
                    </a:lnTo>
                    <a:lnTo>
                      <a:pt x="87" y="183"/>
                    </a:lnTo>
                    <a:lnTo>
                      <a:pt x="84" y="180"/>
                    </a:lnTo>
                    <a:lnTo>
                      <a:pt x="81" y="177"/>
                    </a:lnTo>
                    <a:lnTo>
                      <a:pt x="77" y="172"/>
                    </a:lnTo>
                    <a:lnTo>
                      <a:pt x="72" y="168"/>
                    </a:lnTo>
                    <a:lnTo>
                      <a:pt x="67" y="165"/>
                    </a:lnTo>
                    <a:lnTo>
                      <a:pt x="65" y="163"/>
                    </a:lnTo>
                    <a:lnTo>
                      <a:pt x="63" y="161"/>
                    </a:lnTo>
                    <a:lnTo>
                      <a:pt x="62" y="165"/>
                    </a:lnTo>
                    <a:lnTo>
                      <a:pt x="66" y="164"/>
                    </a:lnTo>
                    <a:lnTo>
                      <a:pt x="70" y="165"/>
                    </a:lnTo>
                    <a:lnTo>
                      <a:pt x="79" y="166"/>
                    </a:lnTo>
                    <a:lnTo>
                      <a:pt x="89" y="166"/>
                    </a:lnTo>
                    <a:lnTo>
                      <a:pt x="98" y="166"/>
                    </a:lnTo>
                    <a:lnTo>
                      <a:pt x="107" y="165"/>
                    </a:lnTo>
                    <a:lnTo>
                      <a:pt x="114" y="163"/>
                    </a:lnTo>
                    <a:lnTo>
                      <a:pt x="120" y="160"/>
                    </a:lnTo>
                    <a:lnTo>
                      <a:pt x="125" y="155"/>
                    </a:lnTo>
                    <a:lnTo>
                      <a:pt x="127" y="152"/>
                    </a:lnTo>
                    <a:lnTo>
                      <a:pt x="128" y="149"/>
                    </a:lnTo>
                    <a:lnTo>
                      <a:pt x="129" y="142"/>
                    </a:lnTo>
                    <a:lnTo>
                      <a:pt x="129" y="136"/>
                    </a:lnTo>
                    <a:lnTo>
                      <a:pt x="128" y="129"/>
                    </a:lnTo>
                    <a:lnTo>
                      <a:pt x="125" y="121"/>
                    </a:lnTo>
                    <a:lnTo>
                      <a:pt x="121" y="111"/>
                    </a:lnTo>
                    <a:lnTo>
                      <a:pt x="112" y="94"/>
                    </a:lnTo>
                    <a:lnTo>
                      <a:pt x="102" y="79"/>
                    </a:lnTo>
                    <a:lnTo>
                      <a:pt x="90" y="65"/>
                    </a:lnTo>
                    <a:lnTo>
                      <a:pt x="77" y="50"/>
                    </a:lnTo>
                    <a:lnTo>
                      <a:pt x="63" y="38"/>
                    </a:lnTo>
                    <a:lnTo>
                      <a:pt x="48" y="26"/>
                    </a:lnTo>
                    <a:lnTo>
                      <a:pt x="31" y="14"/>
                    </a:lnTo>
                    <a:lnTo>
                      <a:pt x="24" y="10"/>
                    </a:lnTo>
                    <a:lnTo>
                      <a:pt x="17" y="5"/>
                    </a:lnTo>
                    <a:lnTo>
                      <a:pt x="9" y="2"/>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59" name="Freeform 406">
                <a:extLst>
                  <a:ext uri="{FF2B5EF4-FFF2-40B4-BE49-F238E27FC236}">
                    <a16:creationId xmlns:a16="http://schemas.microsoft.com/office/drawing/2014/main" id="{F05F4AC7-DC37-44C7-97E0-CE4DD21F9E12}"/>
                  </a:ext>
                </a:extLst>
              </p:cNvPr>
              <p:cNvSpPr>
                <a:spLocks/>
              </p:cNvSpPr>
              <p:nvPr/>
            </p:nvSpPr>
            <p:spPr bwMode="auto">
              <a:xfrm>
                <a:off x="3672" y="1574"/>
                <a:ext cx="150" cy="67"/>
              </a:xfrm>
              <a:custGeom>
                <a:avLst/>
                <a:gdLst>
                  <a:gd name="T0" fmla="*/ 6 w 150"/>
                  <a:gd name="T1" fmla="*/ 67 h 67"/>
                  <a:gd name="T2" fmla="*/ 6 w 150"/>
                  <a:gd name="T3" fmla="*/ 67 h 67"/>
                  <a:gd name="T4" fmla="*/ 4 w 150"/>
                  <a:gd name="T5" fmla="*/ 61 h 67"/>
                  <a:gd name="T6" fmla="*/ 2 w 150"/>
                  <a:gd name="T7" fmla="*/ 56 h 67"/>
                  <a:gd name="T8" fmla="*/ 1 w 150"/>
                  <a:gd name="T9" fmla="*/ 51 h 67"/>
                  <a:gd name="T10" fmla="*/ 1 w 150"/>
                  <a:gd name="T11" fmla="*/ 45 h 67"/>
                  <a:gd name="T12" fmla="*/ 1 w 150"/>
                  <a:gd name="T13" fmla="*/ 45 h 67"/>
                  <a:gd name="T14" fmla="*/ 2 w 150"/>
                  <a:gd name="T15" fmla="*/ 42 h 67"/>
                  <a:gd name="T16" fmla="*/ 3 w 150"/>
                  <a:gd name="T17" fmla="*/ 39 h 67"/>
                  <a:gd name="T18" fmla="*/ 7 w 150"/>
                  <a:gd name="T19" fmla="*/ 33 h 67"/>
                  <a:gd name="T20" fmla="*/ 13 w 150"/>
                  <a:gd name="T21" fmla="*/ 28 h 67"/>
                  <a:gd name="T22" fmla="*/ 18 w 150"/>
                  <a:gd name="T23" fmla="*/ 24 h 67"/>
                  <a:gd name="T24" fmla="*/ 18 w 150"/>
                  <a:gd name="T25" fmla="*/ 24 h 67"/>
                  <a:gd name="T26" fmla="*/ 23 w 150"/>
                  <a:gd name="T27" fmla="*/ 20 h 67"/>
                  <a:gd name="T28" fmla="*/ 28 w 150"/>
                  <a:gd name="T29" fmla="*/ 17 h 67"/>
                  <a:gd name="T30" fmla="*/ 38 w 150"/>
                  <a:gd name="T31" fmla="*/ 13 h 67"/>
                  <a:gd name="T32" fmla="*/ 50 w 150"/>
                  <a:gd name="T33" fmla="*/ 11 h 67"/>
                  <a:gd name="T34" fmla="*/ 62 w 150"/>
                  <a:gd name="T35" fmla="*/ 10 h 67"/>
                  <a:gd name="T36" fmla="*/ 62 w 150"/>
                  <a:gd name="T37" fmla="*/ 10 h 67"/>
                  <a:gd name="T38" fmla="*/ 86 w 150"/>
                  <a:gd name="T39" fmla="*/ 11 h 67"/>
                  <a:gd name="T40" fmla="*/ 97 w 150"/>
                  <a:gd name="T41" fmla="*/ 12 h 67"/>
                  <a:gd name="T42" fmla="*/ 109 w 150"/>
                  <a:gd name="T43" fmla="*/ 11 h 67"/>
                  <a:gd name="T44" fmla="*/ 109 w 150"/>
                  <a:gd name="T45" fmla="*/ 11 h 67"/>
                  <a:gd name="T46" fmla="*/ 119 w 150"/>
                  <a:gd name="T47" fmla="*/ 10 h 67"/>
                  <a:gd name="T48" fmla="*/ 130 w 150"/>
                  <a:gd name="T49" fmla="*/ 8 h 67"/>
                  <a:gd name="T50" fmla="*/ 140 w 150"/>
                  <a:gd name="T51" fmla="*/ 4 h 67"/>
                  <a:gd name="T52" fmla="*/ 150 w 150"/>
                  <a:gd name="T53" fmla="*/ 1 h 67"/>
                  <a:gd name="T54" fmla="*/ 150 w 150"/>
                  <a:gd name="T55" fmla="*/ 1 h 67"/>
                  <a:gd name="T56" fmla="*/ 150 w 150"/>
                  <a:gd name="T57" fmla="*/ 0 h 67"/>
                  <a:gd name="T58" fmla="*/ 149 w 150"/>
                  <a:gd name="T59" fmla="*/ 0 h 67"/>
                  <a:gd name="T60" fmla="*/ 149 w 150"/>
                  <a:gd name="T61" fmla="*/ 0 h 67"/>
                  <a:gd name="T62" fmla="*/ 135 w 150"/>
                  <a:gd name="T63" fmla="*/ 4 h 67"/>
                  <a:gd name="T64" fmla="*/ 120 w 150"/>
                  <a:gd name="T65" fmla="*/ 8 h 67"/>
                  <a:gd name="T66" fmla="*/ 106 w 150"/>
                  <a:gd name="T67" fmla="*/ 9 h 67"/>
                  <a:gd name="T68" fmla="*/ 92 w 150"/>
                  <a:gd name="T69" fmla="*/ 9 h 67"/>
                  <a:gd name="T70" fmla="*/ 92 w 150"/>
                  <a:gd name="T71" fmla="*/ 9 h 67"/>
                  <a:gd name="T72" fmla="*/ 68 w 150"/>
                  <a:gd name="T73" fmla="*/ 8 h 67"/>
                  <a:gd name="T74" fmla="*/ 54 w 150"/>
                  <a:gd name="T75" fmla="*/ 9 h 67"/>
                  <a:gd name="T76" fmla="*/ 42 w 150"/>
                  <a:gd name="T77" fmla="*/ 10 h 67"/>
                  <a:gd name="T78" fmla="*/ 42 w 150"/>
                  <a:gd name="T79" fmla="*/ 10 h 67"/>
                  <a:gd name="T80" fmla="*/ 33 w 150"/>
                  <a:gd name="T81" fmla="*/ 13 h 67"/>
                  <a:gd name="T82" fmla="*/ 23 w 150"/>
                  <a:gd name="T83" fmla="*/ 17 h 67"/>
                  <a:gd name="T84" fmla="*/ 15 w 150"/>
                  <a:gd name="T85" fmla="*/ 24 h 67"/>
                  <a:gd name="T86" fmla="*/ 7 w 150"/>
                  <a:gd name="T87" fmla="*/ 31 h 67"/>
                  <a:gd name="T88" fmla="*/ 7 w 150"/>
                  <a:gd name="T89" fmla="*/ 31 h 67"/>
                  <a:gd name="T90" fmla="*/ 4 w 150"/>
                  <a:gd name="T91" fmla="*/ 35 h 67"/>
                  <a:gd name="T92" fmla="*/ 2 w 150"/>
                  <a:gd name="T93" fmla="*/ 39 h 67"/>
                  <a:gd name="T94" fmla="*/ 1 w 150"/>
                  <a:gd name="T95" fmla="*/ 44 h 67"/>
                  <a:gd name="T96" fmla="*/ 0 w 150"/>
                  <a:gd name="T97" fmla="*/ 48 h 67"/>
                  <a:gd name="T98" fmla="*/ 1 w 150"/>
                  <a:gd name="T99" fmla="*/ 53 h 67"/>
                  <a:gd name="T100" fmla="*/ 2 w 150"/>
                  <a:gd name="T101" fmla="*/ 57 h 67"/>
                  <a:gd name="T102" fmla="*/ 6 w 150"/>
                  <a:gd name="T103" fmla="*/ 67 h 67"/>
                  <a:gd name="T104" fmla="*/ 6 w 150"/>
                  <a:gd name="T105" fmla="*/ 67 h 67"/>
                  <a:gd name="T106" fmla="*/ 6 w 150"/>
                  <a:gd name="T107" fmla="*/ 67 h 67"/>
                  <a:gd name="T108" fmla="*/ 6 w 150"/>
                  <a:gd name="T109" fmla="*/ 67 h 6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150" h="67">
                    <a:moveTo>
                      <a:pt x="6" y="67"/>
                    </a:moveTo>
                    <a:lnTo>
                      <a:pt x="6" y="67"/>
                    </a:lnTo>
                    <a:lnTo>
                      <a:pt x="4" y="61"/>
                    </a:lnTo>
                    <a:lnTo>
                      <a:pt x="2" y="56"/>
                    </a:lnTo>
                    <a:lnTo>
                      <a:pt x="1" y="51"/>
                    </a:lnTo>
                    <a:lnTo>
                      <a:pt x="1" y="45"/>
                    </a:lnTo>
                    <a:lnTo>
                      <a:pt x="2" y="42"/>
                    </a:lnTo>
                    <a:lnTo>
                      <a:pt x="3" y="39"/>
                    </a:lnTo>
                    <a:lnTo>
                      <a:pt x="7" y="33"/>
                    </a:lnTo>
                    <a:lnTo>
                      <a:pt x="13" y="28"/>
                    </a:lnTo>
                    <a:lnTo>
                      <a:pt x="18" y="24"/>
                    </a:lnTo>
                    <a:lnTo>
                      <a:pt x="23" y="20"/>
                    </a:lnTo>
                    <a:lnTo>
                      <a:pt x="28" y="17"/>
                    </a:lnTo>
                    <a:lnTo>
                      <a:pt x="38" y="13"/>
                    </a:lnTo>
                    <a:lnTo>
                      <a:pt x="50" y="11"/>
                    </a:lnTo>
                    <a:lnTo>
                      <a:pt x="62" y="10"/>
                    </a:lnTo>
                    <a:lnTo>
                      <a:pt x="86" y="11"/>
                    </a:lnTo>
                    <a:lnTo>
                      <a:pt x="97" y="12"/>
                    </a:lnTo>
                    <a:lnTo>
                      <a:pt x="109" y="11"/>
                    </a:lnTo>
                    <a:lnTo>
                      <a:pt x="119" y="10"/>
                    </a:lnTo>
                    <a:lnTo>
                      <a:pt x="130" y="8"/>
                    </a:lnTo>
                    <a:lnTo>
                      <a:pt x="140" y="4"/>
                    </a:lnTo>
                    <a:lnTo>
                      <a:pt x="150" y="1"/>
                    </a:lnTo>
                    <a:lnTo>
                      <a:pt x="150" y="0"/>
                    </a:lnTo>
                    <a:lnTo>
                      <a:pt x="149" y="0"/>
                    </a:lnTo>
                    <a:lnTo>
                      <a:pt x="135" y="4"/>
                    </a:lnTo>
                    <a:lnTo>
                      <a:pt x="120" y="8"/>
                    </a:lnTo>
                    <a:lnTo>
                      <a:pt x="106" y="9"/>
                    </a:lnTo>
                    <a:lnTo>
                      <a:pt x="92" y="9"/>
                    </a:lnTo>
                    <a:lnTo>
                      <a:pt x="68" y="8"/>
                    </a:lnTo>
                    <a:lnTo>
                      <a:pt x="54" y="9"/>
                    </a:lnTo>
                    <a:lnTo>
                      <a:pt x="42" y="10"/>
                    </a:lnTo>
                    <a:lnTo>
                      <a:pt x="33" y="13"/>
                    </a:lnTo>
                    <a:lnTo>
                      <a:pt x="23" y="17"/>
                    </a:lnTo>
                    <a:lnTo>
                      <a:pt x="15" y="24"/>
                    </a:lnTo>
                    <a:lnTo>
                      <a:pt x="7" y="31"/>
                    </a:lnTo>
                    <a:lnTo>
                      <a:pt x="4" y="35"/>
                    </a:lnTo>
                    <a:lnTo>
                      <a:pt x="2" y="39"/>
                    </a:lnTo>
                    <a:lnTo>
                      <a:pt x="1" y="44"/>
                    </a:lnTo>
                    <a:lnTo>
                      <a:pt x="0" y="48"/>
                    </a:lnTo>
                    <a:lnTo>
                      <a:pt x="1" y="53"/>
                    </a:lnTo>
                    <a:lnTo>
                      <a:pt x="2" y="57"/>
                    </a:lnTo>
                    <a:lnTo>
                      <a:pt x="6"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0" name="Freeform 407">
                <a:extLst>
                  <a:ext uri="{FF2B5EF4-FFF2-40B4-BE49-F238E27FC236}">
                    <a16:creationId xmlns:a16="http://schemas.microsoft.com/office/drawing/2014/main" id="{F6E64EC3-CCB8-4F2D-979A-1FF3BA905BC5}"/>
                  </a:ext>
                </a:extLst>
              </p:cNvPr>
              <p:cNvSpPr>
                <a:spLocks/>
              </p:cNvSpPr>
              <p:nvPr/>
            </p:nvSpPr>
            <p:spPr bwMode="auto">
              <a:xfrm>
                <a:off x="3721" y="1562"/>
                <a:ext cx="105" cy="264"/>
              </a:xfrm>
              <a:custGeom>
                <a:avLst/>
                <a:gdLst>
                  <a:gd name="T0" fmla="*/ 104 w 105"/>
                  <a:gd name="T1" fmla="*/ 0 h 264"/>
                  <a:gd name="T2" fmla="*/ 87 w 105"/>
                  <a:gd name="T3" fmla="*/ 29 h 264"/>
                  <a:gd name="T4" fmla="*/ 76 w 105"/>
                  <a:gd name="T5" fmla="*/ 59 h 264"/>
                  <a:gd name="T6" fmla="*/ 71 w 105"/>
                  <a:gd name="T7" fmla="*/ 79 h 264"/>
                  <a:gd name="T8" fmla="*/ 65 w 105"/>
                  <a:gd name="T9" fmla="*/ 138 h 264"/>
                  <a:gd name="T10" fmla="*/ 63 w 105"/>
                  <a:gd name="T11" fmla="*/ 157 h 264"/>
                  <a:gd name="T12" fmla="*/ 57 w 105"/>
                  <a:gd name="T13" fmla="*/ 196 h 264"/>
                  <a:gd name="T14" fmla="*/ 52 w 105"/>
                  <a:gd name="T15" fmla="*/ 214 h 264"/>
                  <a:gd name="T16" fmla="*/ 46 w 105"/>
                  <a:gd name="T17" fmla="*/ 231 h 264"/>
                  <a:gd name="T18" fmla="*/ 35 w 105"/>
                  <a:gd name="T19" fmla="*/ 249 h 264"/>
                  <a:gd name="T20" fmla="*/ 25 w 105"/>
                  <a:gd name="T21" fmla="*/ 257 h 264"/>
                  <a:gd name="T22" fmla="*/ 16 w 105"/>
                  <a:gd name="T23" fmla="*/ 259 h 264"/>
                  <a:gd name="T24" fmla="*/ 7 w 105"/>
                  <a:gd name="T25" fmla="*/ 257 h 264"/>
                  <a:gd name="T26" fmla="*/ 2 w 105"/>
                  <a:gd name="T27" fmla="*/ 254 h 264"/>
                  <a:gd name="T28" fmla="*/ 0 w 105"/>
                  <a:gd name="T29" fmla="*/ 255 h 264"/>
                  <a:gd name="T30" fmla="*/ 0 w 105"/>
                  <a:gd name="T31" fmla="*/ 257 h 264"/>
                  <a:gd name="T32" fmla="*/ 6 w 105"/>
                  <a:gd name="T33" fmla="*/ 261 h 264"/>
                  <a:gd name="T34" fmla="*/ 18 w 105"/>
                  <a:gd name="T35" fmla="*/ 264 h 264"/>
                  <a:gd name="T36" fmla="*/ 24 w 105"/>
                  <a:gd name="T37" fmla="*/ 263 h 264"/>
                  <a:gd name="T38" fmla="*/ 37 w 105"/>
                  <a:gd name="T39" fmla="*/ 256 h 264"/>
                  <a:gd name="T40" fmla="*/ 46 w 105"/>
                  <a:gd name="T41" fmla="*/ 245 h 264"/>
                  <a:gd name="T42" fmla="*/ 51 w 105"/>
                  <a:gd name="T43" fmla="*/ 236 h 264"/>
                  <a:gd name="T44" fmla="*/ 58 w 105"/>
                  <a:gd name="T45" fmla="*/ 217 h 264"/>
                  <a:gd name="T46" fmla="*/ 65 w 105"/>
                  <a:gd name="T47" fmla="*/ 188 h 264"/>
                  <a:gd name="T48" fmla="*/ 67 w 105"/>
                  <a:gd name="T49" fmla="*/ 168 h 264"/>
                  <a:gd name="T50" fmla="*/ 71 w 105"/>
                  <a:gd name="T51" fmla="*/ 124 h 264"/>
                  <a:gd name="T52" fmla="*/ 75 w 105"/>
                  <a:gd name="T53" fmla="*/ 81 h 264"/>
                  <a:gd name="T54" fmla="*/ 77 w 105"/>
                  <a:gd name="T55" fmla="*/ 70 h 264"/>
                  <a:gd name="T56" fmla="*/ 82 w 105"/>
                  <a:gd name="T57" fmla="*/ 49 h 264"/>
                  <a:gd name="T58" fmla="*/ 89 w 105"/>
                  <a:gd name="T59" fmla="*/ 30 h 264"/>
                  <a:gd name="T60" fmla="*/ 105 w 105"/>
                  <a:gd name="T61" fmla="*/ 0 h 264"/>
                  <a:gd name="T62" fmla="*/ 105 w 105"/>
                  <a:gd name="T63" fmla="*/ 0 h 264"/>
                  <a:gd name="T64" fmla="*/ 104 w 105"/>
                  <a:gd name="T65" fmla="*/ 0 h 2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05" h="264">
                    <a:moveTo>
                      <a:pt x="104" y="0"/>
                    </a:moveTo>
                    <a:lnTo>
                      <a:pt x="104" y="0"/>
                    </a:lnTo>
                    <a:lnTo>
                      <a:pt x="95" y="14"/>
                    </a:lnTo>
                    <a:lnTo>
                      <a:pt x="87" y="29"/>
                    </a:lnTo>
                    <a:lnTo>
                      <a:pt x="81" y="43"/>
                    </a:lnTo>
                    <a:lnTo>
                      <a:pt x="76" y="59"/>
                    </a:lnTo>
                    <a:lnTo>
                      <a:pt x="71" y="79"/>
                    </a:lnTo>
                    <a:lnTo>
                      <a:pt x="68" y="98"/>
                    </a:lnTo>
                    <a:lnTo>
                      <a:pt x="65" y="138"/>
                    </a:lnTo>
                    <a:lnTo>
                      <a:pt x="63" y="157"/>
                    </a:lnTo>
                    <a:lnTo>
                      <a:pt x="61" y="176"/>
                    </a:lnTo>
                    <a:lnTo>
                      <a:pt x="57" y="196"/>
                    </a:lnTo>
                    <a:lnTo>
                      <a:pt x="52" y="214"/>
                    </a:lnTo>
                    <a:lnTo>
                      <a:pt x="50" y="222"/>
                    </a:lnTo>
                    <a:lnTo>
                      <a:pt x="46" y="231"/>
                    </a:lnTo>
                    <a:lnTo>
                      <a:pt x="41" y="240"/>
                    </a:lnTo>
                    <a:lnTo>
                      <a:pt x="35" y="249"/>
                    </a:lnTo>
                    <a:lnTo>
                      <a:pt x="29" y="255"/>
                    </a:lnTo>
                    <a:lnTo>
                      <a:pt x="25" y="257"/>
                    </a:lnTo>
                    <a:lnTo>
                      <a:pt x="21" y="258"/>
                    </a:lnTo>
                    <a:lnTo>
                      <a:pt x="16" y="259"/>
                    </a:lnTo>
                    <a:lnTo>
                      <a:pt x="12" y="258"/>
                    </a:lnTo>
                    <a:lnTo>
                      <a:pt x="7" y="257"/>
                    </a:lnTo>
                    <a:lnTo>
                      <a:pt x="2" y="254"/>
                    </a:lnTo>
                    <a:lnTo>
                      <a:pt x="1" y="254"/>
                    </a:lnTo>
                    <a:lnTo>
                      <a:pt x="0" y="255"/>
                    </a:lnTo>
                    <a:lnTo>
                      <a:pt x="0" y="256"/>
                    </a:lnTo>
                    <a:lnTo>
                      <a:pt x="0" y="257"/>
                    </a:lnTo>
                    <a:lnTo>
                      <a:pt x="6" y="261"/>
                    </a:lnTo>
                    <a:lnTo>
                      <a:pt x="11" y="263"/>
                    </a:lnTo>
                    <a:lnTo>
                      <a:pt x="18" y="264"/>
                    </a:lnTo>
                    <a:lnTo>
                      <a:pt x="24" y="263"/>
                    </a:lnTo>
                    <a:lnTo>
                      <a:pt x="31" y="261"/>
                    </a:lnTo>
                    <a:lnTo>
                      <a:pt x="37" y="256"/>
                    </a:lnTo>
                    <a:lnTo>
                      <a:pt x="42" y="251"/>
                    </a:lnTo>
                    <a:lnTo>
                      <a:pt x="46" y="245"/>
                    </a:lnTo>
                    <a:lnTo>
                      <a:pt x="51" y="236"/>
                    </a:lnTo>
                    <a:lnTo>
                      <a:pt x="55" y="227"/>
                    </a:lnTo>
                    <a:lnTo>
                      <a:pt x="58" y="217"/>
                    </a:lnTo>
                    <a:lnTo>
                      <a:pt x="61" y="208"/>
                    </a:lnTo>
                    <a:lnTo>
                      <a:pt x="65" y="188"/>
                    </a:lnTo>
                    <a:lnTo>
                      <a:pt x="67" y="168"/>
                    </a:lnTo>
                    <a:lnTo>
                      <a:pt x="69" y="146"/>
                    </a:lnTo>
                    <a:lnTo>
                      <a:pt x="71" y="124"/>
                    </a:lnTo>
                    <a:lnTo>
                      <a:pt x="72" y="103"/>
                    </a:lnTo>
                    <a:lnTo>
                      <a:pt x="75" y="81"/>
                    </a:lnTo>
                    <a:lnTo>
                      <a:pt x="77" y="70"/>
                    </a:lnTo>
                    <a:lnTo>
                      <a:pt x="79" y="59"/>
                    </a:lnTo>
                    <a:lnTo>
                      <a:pt x="82" y="49"/>
                    </a:lnTo>
                    <a:lnTo>
                      <a:pt x="85" y="39"/>
                    </a:lnTo>
                    <a:lnTo>
                      <a:pt x="89" y="30"/>
                    </a:lnTo>
                    <a:lnTo>
                      <a:pt x="94" y="20"/>
                    </a:lnTo>
                    <a:lnTo>
                      <a:pt x="105" y="0"/>
                    </a:lnTo>
                    <a:lnTo>
                      <a:pt x="10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1" name="Freeform 408">
                <a:extLst>
                  <a:ext uri="{FF2B5EF4-FFF2-40B4-BE49-F238E27FC236}">
                    <a16:creationId xmlns:a16="http://schemas.microsoft.com/office/drawing/2014/main" id="{50206F04-981B-4C37-A724-82B0FD9E626D}"/>
                  </a:ext>
                </a:extLst>
              </p:cNvPr>
              <p:cNvSpPr>
                <a:spLocks/>
              </p:cNvSpPr>
              <p:nvPr/>
            </p:nvSpPr>
            <p:spPr bwMode="auto">
              <a:xfrm>
                <a:off x="3864" y="1573"/>
                <a:ext cx="30" cy="16"/>
              </a:xfrm>
              <a:custGeom>
                <a:avLst/>
                <a:gdLst>
                  <a:gd name="T0" fmla="*/ 27 w 30"/>
                  <a:gd name="T1" fmla="*/ 1 h 16"/>
                  <a:gd name="T2" fmla="*/ 27 w 30"/>
                  <a:gd name="T3" fmla="*/ 1 h 16"/>
                  <a:gd name="T4" fmla="*/ 28 w 30"/>
                  <a:gd name="T5" fmla="*/ 3 h 16"/>
                  <a:gd name="T6" fmla="*/ 28 w 30"/>
                  <a:gd name="T7" fmla="*/ 5 h 16"/>
                  <a:gd name="T8" fmla="*/ 27 w 30"/>
                  <a:gd name="T9" fmla="*/ 8 h 16"/>
                  <a:gd name="T10" fmla="*/ 25 w 30"/>
                  <a:gd name="T11" fmla="*/ 10 h 16"/>
                  <a:gd name="T12" fmla="*/ 20 w 30"/>
                  <a:gd name="T13" fmla="*/ 13 h 16"/>
                  <a:gd name="T14" fmla="*/ 16 w 30"/>
                  <a:gd name="T15" fmla="*/ 14 h 16"/>
                  <a:gd name="T16" fmla="*/ 16 w 30"/>
                  <a:gd name="T17" fmla="*/ 14 h 16"/>
                  <a:gd name="T18" fmla="*/ 8 w 30"/>
                  <a:gd name="T19" fmla="*/ 14 h 16"/>
                  <a:gd name="T20" fmla="*/ 1 w 30"/>
                  <a:gd name="T21" fmla="*/ 12 h 16"/>
                  <a:gd name="T22" fmla="*/ 1 w 30"/>
                  <a:gd name="T23" fmla="*/ 12 h 16"/>
                  <a:gd name="T24" fmla="*/ 0 w 30"/>
                  <a:gd name="T25" fmla="*/ 12 h 16"/>
                  <a:gd name="T26" fmla="*/ 1 w 30"/>
                  <a:gd name="T27" fmla="*/ 13 h 16"/>
                  <a:gd name="T28" fmla="*/ 1 w 30"/>
                  <a:gd name="T29" fmla="*/ 13 h 16"/>
                  <a:gd name="T30" fmla="*/ 6 w 30"/>
                  <a:gd name="T31" fmla="*/ 15 h 16"/>
                  <a:gd name="T32" fmla="*/ 11 w 30"/>
                  <a:gd name="T33" fmla="*/ 16 h 16"/>
                  <a:gd name="T34" fmla="*/ 17 w 30"/>
                  <a:gd name="T35" fmla="*/ 16 h 16"/>
                  <a:gd name="T36" fmla="*/ 22 w 30"/>
                  <a:gd name="T37" fmla="*/ 15 h 16"/>
                  <a:gd name="T38" fmla="*/ 22 w 30"/>
                  <a:gd name="T39" fmla="*/ 15 h 16"/>
                  <a:gd name="T40" fmla="*/ 26 w 30"/>
                  <a:gd name="T41" fmla="*/ 12 h 16"/>
                  <a:gd name="T42" fmla="*/ 29 w 30"/>
                  <a:gd name="T43" fmla="*/ 9 h 16"/>
                  <a:gd name="T44" fmla="*/ 30 w 30"/>
                  <a:gd name="T45" fmla="*/ 6 h 16"/>
                  <a:gd name="T46" fmla="*/ 30 w 30"/>
                  <a:gd name="T47" fmla="*/ 4 h 16"/>
                  <a:gd name="T48" fmla="*/ 29 w 30"/>
                  <a:gd name="T49" fmla="*/ 2 h 16"/>
                  <a:gd name="T50" fmla="*/ 28 w 30"/>
                  <a:gd name="T51" fmla="*/ 0 h 16"/>
                  <a:gd name="T52" fmla="*/ 28 w 30"/>
                  <a:gd name="T53" fmla="*/ 0 h 16"/>
                  <a:gd name="T54" fmla="*/ 27 w 30"/>
                  <a:gd name="T55" fmla="*/ 0 h 16"/>
                  <a:gd name="T56" fmla="*/ 27 w 30"/>
                  <a:gd name="T57" fmla="*/ 1 h 16"/>
                  <a:gd name="T58" fmla="*/ 27 w 30"/>
                  <a:gd name="T59" fmla="*/ 1 h 1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30" h="16">
                    <a:moveTo>
                      <a:pt x="27" y="1"/>
                    </a:moveTo>
                    <a:lnTo>
                      <a:pt x="27" y="1"/>
                    </a:lnTo>
                    <a:lnTo>
                      <a:pt x="28" y="3"/>
                    </a:lnTo>
                    <a:lnTo>
                      <a:pt x="28" y="5"/>
                    </a:lnTo>
                    <a:lnTo>
                      <a:pt x="27" y="8"/>
                    </a:lnTo>
                    <a:lnTo>
                      <a:pt x="25" y="10"/>
                    </a:lnTo>
                    <a:lnTo>
                      <a:pt x="20" y="13"/>
                    </a:lnTo>
                    <a:lnTo>
                      <a:pt x="16" y="14"/>
                    </a:lnTo>
                    <a:lnTo>
                      <a:pt x="8" y="14"/>
                    </a:lnTo>
                    <a:lnTo>
                      <a:pt x="1" y="12"/>
                    </a:lnTo>
                    <a:lnTo>
                      <a:pt x="0" y="12"/>
                    </a:lnTo>
                    <a:lnTo>
                      <a:pt x="1" y="13"/>
                    </a:lnTo>
                    <a:lnTo>
                      <a:pt x="6" y="15"/>
                    </a:lnTo>
                    <a:lnTo>
                      <a:pt x="11" y="16"/>
                    </a:lnTo>
                    <a:lnTo>
                      <a:pt x="17" y="16"/>
                    </a:lnTo>
                    <a:lnTo>
                      <a:pt x="22" y="15"/>
                    </a:lnTo>
                    <a:lnTo>
                      <a:pt x="26" y="12"/>
                    </a:lnTo>
                    <a:lnTo>
                      <a:pt x="29" y="9"/>
                    </a:lnTo>
                    <a:lnTo>
                      <a:pt x="30" y="6"/>
                    </a:lnTo>
                    <a:lnTo>
                      <a:pt x="30" y="4"/>
                    </a:lnTo>
                    <a:lnTo>
                      <a:pt x="29" y="2"/>
                    </a:lnTo>
                    <a:lnTo>
                      <a:pt x="28" y="0"/>
                    </a:lnTo>
                    <a:lnTo>
                      <a:pt x="27" y="0"/>
                    </a:lnTo>
                    <a:lnTo>
                      <a:pt x="2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2" name="Freeform 409">
                <a:extLst>
                  <a:ext uri="{FF2B5EF4-FFF2-40B4-BE49-F238E27FC236}">
                    <a16:creationId xmlns:a16="http://schemas.microsoft.com/office/drawing/2014/main" id="{833280D6-8BE4-42E2-B9DF-B5A9F7AD47F8}"/>
                  </a:ext>
                </a:extLst>
              </p:cNvPr>
              <p:cNvSpPr>
                <a:spLocks/>
              </p:cNvSpPr>
              <p:nvPr/>
            </p:nvSpPr>
            <p:spPr bwMode="auto">
              <a:xfrm>
                <a:off x="3821" y="1574"/>
                <a:ext cx="52" cy="34"/>
              </a:xfrm>
              <a:custGeom>
                <a:avLst/>
                <a:gdLst>
                  <a:gd name="T0" fmla="*/ 50 w 52"/>
                  <a:gd name="T1" fmla="*/ 1 h 34"/>
                  <a:gd name="T2" fmla="*/ 50 w 52"/>
                  <a:gd name="T3" fmla="*/ 1 h 34"/>
                  <a:gd name="T4" fmla="*/ 45 w 52"/>
                  <a:gd name="T5" fmla="*/ 7 h 34"/>
                  <a:gd name="T6" fmla="*/ 41 w 52"/>
                  <a:gd name="T7" fmla="*/ 13 h 34"/>
                  <a:gd name="T8" fmla="*/ 37 w 52"/>
                  <a:gd name="T9" fmla="*/ 18 h 34"/>
                  <a:gd name="T10" fmla="*/ 32 w 52"/>
                  <a:gd name="T11" fmla="*/ 24 h 34"/>
                  <a:gd name="T12" fmla="*/ 32 w 52"/>
                  <a:gd name="T13" fmla="*/ 24 h 34"/>
                  <a:gd name="T14" fmla="*/ 28 w 52"/>
                  <a:gd name="T15" fmla="*/ 26 h 34"/>
                  <a:gd name="T16" fmla="*/ 24 w 52"/>
                  <a:gd name="T17" fmla="*/ 28 h 34"/>
                  <a:gd name="T18" fmla="*/ 21 w 52"/>
                  <a:gd name="T19" fmla="*/ 29 h 34"/>
                  <a:gd name="T20" fmla="*/ 17 w 52"/>
                  <a:gd name="T21" fmla="*/ 30 h 34"/>
                  <a:gd name="T22" fmla="*/ 13 w 52"/>
                  <a:gd name="T23" fmla="*/ 29 h 34"/>
                  <a:gd name="T24" fmla="*/ 9 w 52"/>
                  <a:gd name="T25" fmla="*/ 28 h 34"/>
                  <a:gd name="T26" fmla="*/ 5 w 52"/>
                  <a:gd name="T27" fmla="*/ 26 h 34"/>
                  <a:gd name="T28" fmla="*/ 2 w 52"/>
                  <a:gd name="T29" fmla="*/ 23 h 34"/>
                  <a:gd name="T30" fmla="*/ 2 w 52"/>
                  <a:gd name="T31" fmla="*/ 23 h 34"/>
                  <a:gd name="T32" fmla="*/ 1 w 52"/>
                  <a:gd name="T33" fmla="*/ 22 h 34"/>
                  <a:gd name="T34" fmla="*/ 1 w 52"/>
                  <a:gd name="T35" fmla="*/ 23 h 34"/>
                  <a:gd name="T36" fmla="*/ 0 w 52"/>
                  <a:gd name="T37" fmla="*/ 23 h 34"/>
                  <a:gd name="T38" fmla="*/ 0 w 52"/>
                  <a:gd name="T39" fmla="*/ 24 h 34"/>
                  <a:gd name="T40" fmla="*/ 0 w 52"/>
                  <a:gd name="T41" fmla="*/ 24 h 34"/>
                  <a:gd name="T42" fmla="*/ 3 w 52"/>
                  <a:gd name="T43" fmla="*/ 27 h 34"/>
                  <a:gd name="T44" fmla="*/ 6 w 52"/>
                  <a:gd name="T45" fmla="*/ 30 h 34"/>
                  <a:gd name="T46" fmla="*/ 9 w 52"/>
                  <a:gd name="T47" fmla="*/ 32 h 34"/>
                  <a:gd name="T48" fmla="*/ 12 w 52"/>
                  <a:gd name="T49" fmla="*/ 33 h 34"/>
                  <a:gd name="T50" fmla="*/ 19 w 52"/>
                  <a:gd name="T51" fmla="*/ 34 h 34"/>
                  <a:gd name="T52" fmla="*/ 27 w 52"/>
                  <a:gd name="T53" fmla="*/ 32 h 34"/>
                  <a:gd name="T54" fmla="*/ 27 w 52"/>
                  <a:gd name="T55" fmla="*/ 32 h 34"/>
                  <a:gd name="T56" fmla="*/ 32 w 52"/>
                  <a:gd name="T57" fmla="*/ 30 h 34"/>
                  <a:gd name="T58" fmla="*/ 35 w 52"/>
                  <a:gd name="T59" fmla="*/ 27 h 34"/>
                  <a:gd name="T60" fmla="*/ 42 w 52"/>
                  <a:gd name="T61" fmla="*/ 19 h 34"/>
                  <a:gd name="T62" fmla="*/ 52 w 52"/>
                  <a:gd name="T63" fmla="*/ 2 h 34"/>
                  <a:gd name="T64" fmla="*/ 52 w 52"/>
                  <a:gd name="T65" fmla="*/ 2 h 34"/>
                  <a:gd name="T66" fmla="*/ 52 w 52"/>
                  <a:gd name="T67" fmla="*/ 1 h 34"/>
                  <a:gd name="T68" fmla="*/ 52 w 52"/>
                  <a:gd name="T69" fmla="*/ 0 h 34"/>
                  <a:gd name="T70" fmla="*/ 51 w 52"/>
                  <a:gd name="T71" fmla="*/ 0 h 34"/>
                  <a:gd name="T72" fmla="*/ 50 w 52"/>
                  <a:gd name="T73" fmla="*/ 1 h 34"/>
                  <a:gd name="T74" fmla="*/ 50 w 52"/>
                  <a:gd name="T75" fmla="*/ 1 h 3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52" h="34">
                    <a:moveTo>
                      <a:pt x="50" y="1"/>
                    </a:moveTo>
                    <a:lnTo>
                      <a:pt x="50" y="1"/>
                    </a:lnTo>
                    <a:lnTo>
                      <a:pt x="45" y="7"/>
                    </a:lnTo>
                    <a:lnTo>
                      <a:pt x="41" y="13"/>
                    </a:lnTo>
                    <a:lnTo>
                      <a:pt x="37" y="18"/>
                    </a:lnTo>
                    <a:lnTo>
                      <a:pt x="32" y="24"/>
                    </a:lnTo>
                    <a:lnTo>
                      <a:pt x="28" y="26"/>
                    </a:lnTo>
                    <a:lnTo>
                      <a:pt x="24" y="28"/>
                    </a:lnTo>
                    <a:lnTo>
                      <a:pt x="21" y="29"/>
                    </a:lnTo>
                    <a:lnTo>
                      <a:pt x="17" y="30"/>
                    </a:lnTo>
                    <a:lnTo>
                      <a:pt x="13" y="29"/>
                    </a:lnTo>
                    <a:lnTo>
                      <a:pt x="9" y="28"/>
                    </a:lnTo>
                    <a:lnTo>
                      <a:pt x="5" y="26"/>
                    </a:lnTo>
                    <a:lnTo>
                      <a:pt x="2" y="23"/>
                    </a:lnTo>
                    <a:lnTo>
                      <a:pt x="1" y="22"/>
                    </a:lnTo>
                    <a:lnTo>
                      <a:pt x="1" y="23"/>
                    </a:lnTo>
                    <a:lnTo>
                      <a:pt x="0" y="23"/>
                    </a:lnTo>
                    <a:lnTo>
                      <a:pt x="0" y="24"/>
                    </a:lnTo>
                    <a:lnTo>
                      <a:pt x="3" y="27"/>
                    </a:lnTo>
                    <a:lnTo>
                      <a:pt x="6" y="30"/>
                    </a:lnTo>
                    <a:lnTo>
                      <a:pt x="9" y="32"/>
                    </a:lnTo>
                    <a:lnTo>
                      <a:pt x="12" y="33"/>
                    </a:lnTo>
                    <a:lnTo>
                      <a:pt x="19" y="34"/>
                    </a:lnTo>
                    <a:lnTo>
                      <a:pt x="27" y="32"/>
                    </a:lnTo>
                    <a:lnTo>
                      <a:pt x="32" y="30"/>
                    </a:lnTo>
                    <a:lnTo>
                      <a:pt x="35" y="27"/>
                    </a:lnTo>
                    <a:lnTo>
                      <a:pt x="42" y="19"/>
                    </a:lnTo>
                    <a:lnTo>
                      <a:pt x="52" y="2"/>
                    </a:lnTo>
                    <a:lnTo>
                      <a:pt x="52" y="1"/>
                    </a:lnTo>
                    <a:lnTo>
                      <a:pt x="52" y="0"/>
                    </a:lnTo>
                    <a:lnTo>
                      <a:pt x="51" y="0"/>
                    </a:lnTo>
                    <a:lnTo>
                      <a:pt x="5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3" name="Freeform 410">
                <a:extLst>
                  <a:ext uri="{FF2B5EF4-FFF2-40B4-BE49-F238E27FC236}">
                    <a16:creationId xmlns:a16="http://schemas.microsoft.com/office/drawing/2014/main" id="{C8CD745F-F086-4DB1-9AE5-7213F027AE8A}"/>
                  </a:ext>
                </a:extLst>
              </p:cNvPr>
              <p:cNvSpPr>
                <a:spLocks/>
              </p:cNvSpPr>
              <p:nvPr/>
            </p:nvSpPr>
            <p:spPr bwMode="auto">
              <a:xfrm>
                <a:off x="3815" y="1492"/>
                <a:ext cx="100" cy="85"/>
              </a:xfrm>
              <a:custGeom>
                <a:avLst/>
                <a:gdLst>
                  <a:gd name="T0" fmla="*/ 0 w 100"/>
                  <a:gd name="T1" fmla="*/ 85 h 85"/>
                  <a:gd name="T2" fmla="*/ 0 w 100"/>
                  <a:gd name="T3" fmla="*/ 85 h 85"/>
                  <a:gd name="T4" fmla="*/ 7 w 100"/>
                  <a:gd name="T5" fmla="*/ 82 h 85"/>
                  <a:gd name="T6" fmla="*/ 13 w 100"/>
                  <a:gd name="T7" fmla="*/ 78 h 85"/>
                  <a:gd name="T8" fmla="*/ 18 w 100"/>
                  <a:gd name="T9" fmla="*/ 73 h 85"/>
                  <a:gd name="T10" fmla="*/ 23 w 100"/>
                  <a:gd name="T11" fmla="*/ 67 h 85"/>
                  <a:gd name="T12" fmla="*/ 23 w 100"/>
                  <a:gd name="T13" fmla="*/ 67 h 85"/>
                  <a:gd name="T14" fmla="*/ 34 w 100"/>
                  <a:gd name="T15" fmla="*/ 52 h 85"/>
                  <a:gd name="T16" fmla="*/ 42 w 100"/>
                  <a:gd name="T17" fmla="*/ 45 h 85"/>
                  <a:gd name="T18" fmla="*/ 49 w 100"/>
                  <a:gd name="T19" fmla="*/ 39 h 85"/>
                  <a:gd name="T20" fmla="*/ 49 w 100"/>
                  <a:gd name="T21" fmla="*/ 39 h 85"/>
                  <a:gd name="T22" fmla="*/ 73 w 100"/>
                  <a:gd name="T23" fmla="*/ 19 h 85"/>
                  <a:gd name="T24" fmla="*/ 85 w 100"/>
                  <a:gd name="T25" fmla="*/ 10 h 85"/>
                  <a:gd name="T26" fmla="*/ 99 w 100"/>
                  <a:gd name="T27" fmla="*/ 2 h 85"/>
                  <a:gd name="T28" fmla="*/ 99 w 100"/>
                  <a:gd name="T29" fmla="*/ 2 h 85"/>
                  <a:gd name="T30" fmla="*/ 100 w 100"/>
                  <a:gd name="T31" fmla="*/ 1 h 85"/>
                  <a:gd name="T32" fmla="*/ 99 w 100"/>
                  <a:gd name="T33" fmla="*/ 0 h 85"/>
                  <a:gd name="T34" fmla="*/ 99 w 100"/>
                  <a:gd name="T35" fmla="*/ 0 h 85"/>
                  <a:gd name="T36" fmla="*/ 86 w 100"/>
                  <a:gd name="T37" fmla="*/ 8 h 85"/>
                  <a:gd name="T38" fmla="*/ 74 w 100"/>
                  <a:gd name="T39" fmla="*/ 16 h 85"/>
                  <a:gd name="T40" fmla="*/ 51 w 100"/>
                  <a:gd name="T41" fmla="*/ 34 h 85"/>
                  <a:gd name="T42" fmla="*/ 51 w 100"/>
                  <a:gd name="T43" fmla="*/ 34 h 85"/>
                  <a:gd name="T44" fmla="*/ 44 w 100"/>
                  <a:gd name="T45" fmla="*/ 40 h 85"/>
                  <a:gd name="T46" fmla="*/ 38 w 100"/>
                  <a:gd name="T47" fmla="*/ 46 h 85"/>
                  <a:gd name="T48" fmla="*/ 25 w 100"/>
                  <a:gd name="T49" fmla="*/ 60 h 85"/>
                  <a:gd name="T50" fmla="*/ 25 w 100"/>
                  <a:gd name="T51" fmla="*/ 60 h 85"/>
                  <a:gd name="T52" fmla="*/ 20 w 100"/>
                  <a:gd name="T53" fmla="*/ 67 h 85"/>
                  <a:gd name="T54" fmla="*/ 14 w 100"/>
                  <a:gd name="T55" fmla="*/ 74 h 85"/>
                  <a:gd name="T56" fmla="*/ 8 w 100"/>
                  <a:gd name="T57" fmla="*/ 80 h 85"/>
                  <a:gd name="T58" fmla="*/ 4 w 100"/>
                  <a:gd name="T59" fmla="*/ 82 h 85"/>
                  <a:gd name="T60" fmla="*/ 0 w 100"/>
                  <a:gd name="T61" fmla="*/ 84 h 85"/>
                  <a:gd name="T62" fmla="*/ 0 w 100"/>
                  <a:gd name="T63" fmla="*/ 84 h 85"/>
                  <a:gd name="T64" fmla="*/ 0 w 100"/>
                  <a:gd name="T65" fmla="*/ 85 h 85"/>
                  <a:gd name="T66" fmla="*/ 0 w 100"/>
                  <a:gd name="T67" fmla="*/ 85 h 85"/>
                  <a:gd name="T68" fmla="*/ 0 w 100"/>
                  <a:gd name="T69" fmla="*/ 85 h 8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 h="85">
                    <a:moveTo>
                      <a:pt x="0" y="85"/>
                    </a:moveTo>
                    <a:lnTo>
                      <a:pt x="0" y="85"/>
                    </a:lnTo>
                    <a:lnTo>
                      <a:pt x="7" y="82"/>
                    </a:lnTo>
                    <a:lnTo>
                      <a:pt x="13" y="78"/>
                    </a:lnTo>
                    <a:lnTo>
                      <a:pt x="18" y="73"/>
                    </a:lnTo>
                    <a:lnTo>
                      <a:pt x="23" y="67"/>
                    </a:lnTo>
                    <a:lnTo>
                      <a:pt x="34" y="52"/>
                    </a:lnTo>
                    <a:lnTo>
                      <a:pt x="42" y="45"/>
                    </a:lnTo>
                    <a:lnTo>
                      <a:pt x="49" y="39"/>
                    </a:lnTo>
                    <a:lnTo>
                      <a:pt x="73" y="19"/>
                    </a:lnTo>
                    <a:lnTo>
                      <a:pt x="85" y="10"/>
                    </a:lnTo>
                    <a:lnTo>
                      <a:pt x="99" y="2"/>
                    </a:lnTo>
                    <a:lnTo>
                      <a:pt x="100" y="1"/>
                    </a:lnTo>
                    <a:lnTo>
                      <a:pt x="99" y="0"/>
                    </a:lnTo>
                    <a:lnTo>
                      <a:pt x="86" y="8"/>
                    </a:lnTo>
                    <a:lnTo>
                      <a:pt x="74" y="16"/>
                    </a:lnTo>
                    <a:lnTo>
                      <a:pt x="51" y="34"/>
                    </a:lnTo>
                    <a:lnTo>
                      <a:pt x="44" y="40"/>
                    </a:lnTo>
                    <a:lnTo>
                      <a:pt x="38" y="46"/>
                    </a:lnTo>
                    <a:lnTo>
                      <a:pt x="25" y="60"/>
                    </a:lnTo>
                    <a:lnTo>
                      <a:pt x="20" y="67"/>
                    </a:lnTo>
                    <a:lnTo>
                      <a:pt x="14" y="74"/>
                    </a:lnTo>
                    <a:lnTo>
                      <a:pt x="8" y="80"/>
                    </a:lnTo>
                    <a:lnTo>
                      <a:pt x="4" y="82"/>
                    </a:lnTo>
                    <a:lnTo>
                      <a:pt x="0" y="84"/>
                    </a:lnTo>
                    <a:lnTo>
                      <a:pt x="0"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4" name="Freeform 411">
                <a:extLst>
                  <a:ext uri="{FF2B5EF4-FFF2-40B4-BE49-F238E27FC236}">
                    <a16:creationId xmlns:a16="http://schemas.microsoft.com/office/drawing/2014/main" id="{969862AE-817F-4269-91D6-10A66158A171}"/>
                  </a:ext>
                </a:extLst>
              </p:cNvPr>
              <p:cNvSpPr>
                <a:spLocks/>
              </p:cNvSpPr>
              <p:nvPr/>
            </p:nvSpPr>
            <p:spPr bwMode="auto">
              <a:xfrm>
                <a:off x="3868" y="1493"/>
                <a:ext cx="44" cy="45"/>
              </a:xfrm>
              <a:custGeom>
                <a:avLst/>
                <a:gdLst>
                  <a:gd name="T0" fmla="*/ 43 w 44"/>
                  <a:gd name="T1" fmla="*/ 1 h 45"/>
                  <a:gd name="T2" fmla="*/ 43 w 44"/>
                  <a:gd name="T3" fmla="*/ 1 h 45"/>
                  <a:gd name="T4" fmla="*/ 43 w 44"/>
                  <a:gd name="T5" fmla="*/ 5 h 45"/>
                  <a:gd name="T6" fmla="*/ 42 w 44"/>
                  <a:gd name="T7" fmla="*/ 9 h 45"/>
                  <a:gd name="T8" fmla="*/ 40 w 44"/>
                  <a:gd name="T9" fmla="*/ 12 h 45"/>
                  <a:gd name="T10" fmla="*/ 37 w 44"/>
                  <a:gd name="T11" fmla="*/ 15 h 45"/>
                  <a:gd name="T12" fmla="*/ 31 w 44"/>
                  <a:gd name="T13" fmla="*/ 19 h 45"/>
                  <a:gd name="T14" fmla="*/ 25 w 44"/>
                  <a:gd name="T15" fmla="*/ 24 h 45"/>
                  <a:gd name="T16" fmla="*/ 25 w 44"/>
                  <a:gd name="T17" fmla="*/ 24 h 45"/>
                  <a:gd name="T18" fmla="*/ 12 w 44"/>
                  <a:gd name="T19" fmla="*/ 34 h 45"/>
                  <a:gd name="T20" fmla="*/ 1 w 44"/>
                  <a:gd name="T21" fmla="*/ 45 h 45"/>
                  <a:gd name="T22" fmla="*/ 1 w 44"/>
                  <a:gd name="T23" fmla="*/ 45 h 45"/>
                  <a:gd name="T24" fmla="*/ 0 w 44"/>
                  <a:gd name="T25" fmla="*/ 45 h 45"/>
                  <a:gd name="T26" fmla="*/ 1 w 44"/>
                  <a:gd name="T27" fmla="*/ 45 h 45"/>
                  <a:gd name="T28" fmla="*/ 1 w 44"/>
                  <a:gd name="T29" fmla="*/ 45 h 45"/>
                  <a:gd name="T30" fmla="*/ 17 w 44"/>
                  <a:gd name="T31" fmla="*/ 32 h 45"/>
                  <a:gd name="T32" fmla="*/ 17 w 44"/>
                  <a:gd name="T33" fmla="*/ 32 h 45"/>
                  <a:gd name="T34" fmla="*/ 27 w 44"/>
                  <a:gd name="T35" fmla="*/ 25 h 45"/>
                  <a:gd name="T36" fmla="*/ 36 w 44"/>
                  <a:gd name="T37" fmla="*/ 18 h 45"/>
                  <a:gd name="T38" fmla="*/ 36 w 44"/>
                  <a:gd name="T39" fmla="*/ 18 h 45"/>
                  <a:gd name="T40" fmla="*/ 40 w 44"/>
                  <a:gd name="T41" fmla="*/ 14 h 45"/>
                  <a:gd name="T42" fmla="*/ 43 w 44"/>
                  <a:gd name="T43" fmla="*/ 10 h 45"/>
                  <a:gd name="T44" fmla="*/ 44 w 44"/>
                  <a:gd name="T45" fmla="*/ 6 h 45"/>
                  <a:gd name="T46" fmla="*/ 44 w 44"/>
                  <a:gd name="T47" fmla="*/ 1 h 45"/>
                  <a:gd name="T48" fmla="*/ 44 w 44"/>
                  <a:gd name="T49" fmla="*/ 1 h 45"/>
                  <a:gd name="T50" fmla="*/ 43 w 44"/>
                  <a:gd name="T51" fmla="*/ 0 h 45"/>
                  <a:gd name="T52" fmla="*/ 43 w 44"/>
                  <a:gd name="T53" fmla="*/ 1 h 45"/>
                  <a:gd name="T54" fmla="*/ 43 w 44"/>
                  <a:gd name="T55" fmla="*/ 1 h 4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44" h="45">
                    <a:moveTo>
                      <a:pt x="43" y="1"/>
                    </a:moveTo>
                    <a:lnTo>
                      <a:pt x="43" y="1"/>
                    </a:lnTo>
                    <a:lnTo>
                      <a:pt x="43" y="5"/>
                    </a:lnTo>
                    <a:lnTo>
                      <a:pt x="42" y="9"/>
                    </a:lnTo>
                    <a:lnTo>
                      <a:pt x="40" y="12"/>
                    </a:lnTo>
                    <a:lnTo>
                      <a:pt x="37" y="15"/>
                    </a:lnTo>
                    <a:lnTo>
                      <a:pt x="31" y="19"/>
                    </a:lnTo>
                    <a:lnTo>
                      <a:pt x="25" y="24"/>
                    </a:lnTo>
                    <a:lnTo>
                      <a:pt x="12" y="34"/>
                    </a:lnTo>
                    <a:lnTo>
                      <a:pt x="1" y="45"/>
                    </a:lnTo>
                    <a:lnTo>
                      <a:pt x="0" y="45"/>
                    </a:lnTo>
                    <a:lnTo>
                      <a:pt x="1" y="45"/>
                    </a:lnTo>
                    <a:lnTo>
                      <a:pt x="17" y="32"/>
                    </a:lnTo>
                    <a:lnTo>
                      <a:pt x="27" y="25"/>
                    </a:lnTo>
                    <a:lnTo>
                      <a:pt x="36" y="18"/>
                    </a:lnTo>
                    <a:lnTo>
                      <a:pt x="40" y="14"/>
                    </a:lnTo>
                    <a:lnTo>
                      <a:pt x="43" y="10"/>
                    </a:lnTo>
                    <a:lnTo>
                      <a:pt x="44" y="6"/>
                    </a:lnTo>
                    <a:lnTo>
                      <a:pt x="44" y="1"/>
                    </a:lnTo>
                    <a:lnTo>
                      <a:pt x="43" y="0"/>
                    </a:lnTo>
                    <a:lnTo>
                      <a:pt x="43"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5" name="Freeform 412">
                <a:extLst>
                  <a:ext uri="{FF2B5EF4-FFF2-40B4-BE49-F238E27FC236}">
                    <a16:creationId xmlns:a16="http://schemas.microsoft.com/office/drawing/2014/main" id="{5621642C-14DC-4156-B1CA-E950C44AAB05}"/>
                  </a:ext>
                </a:extLst>
              </p:cNvPr>
              <p:cNvSpPr>
                <a:spLocks/>
              </p:cNvSpPr>
              <p:nvPr/>
            </p:nvSpPr>
            <p:spPr bwMode="auto">
              <a:xfrm>
                <a:off x="3855" y="1532"/>
                <a:ext cx="36" cy="11"/>
              </a:xfrm>
              <a:custGeom>
                <a:avLst/>
                <a:gdLst>
                  <a:gd name="T0" fmla="*/ 1 w 36"/>
                  <a:gd name="T1" fmla="*/ 11 h 11"/>
                  <a:gd name="T2" fmla="*/ 1 w 36"/>
                  <a:gd name="T3" fmla="*/ 11 h 11"/>
                  <a:gd name="T4" fmla="*/ 9 w 36"/>
                  <a:gd name="T5" fmla="*/ 8 h 11"/>
                  <a:gd name="T6" fmla="*/ 18 w 36"/>
                  <a:gd name="T7" fmla="*/ 6 h 11"/>
                  <a:gd name="T8" fmla="*/ 35 w 36"/>
                  <a:gd name="T9" fmla="*/ 1 h 11"/>
                  <a:gd name="T10" fmla="*/ 35 w 36"/>
                  <a:gd name="T11" fmla="*/ 1 h 11"/>
                  <a:gd name="T12" fmla="*/ 36 w 36"/>
                  <a:gd name="T13" fmla="*/ 1 h 11"/>
                  <a:gd name="T14" fmla="*/ 35 w 36"/>
                  <a:gd name="T15" fmla="*/ 0 h 11"/>
                  <a:gd name="T16" fmla="*/ 35 w 36"/>
                  <a:gd name="T17" fmla="*/ 0 h 11"/>
                  <a:gd name="T18" fmla="*/ 17 w 36"/>
                  <a:gd name="T19" fmla="*/ 4 h 11"/>
                  <a:gd name="T20" fmla="*/ 9 w 36"/>
                  <a:gd name="T21" fmla="*/ 7 h 11"/>
                  <a:gd name="T22" fmla="*/ 1 w 36"/>
                  <a:gd name="T23" fmla="*/ 11 h 11"/>
                  <a:gd name="T24" fmla="*/ 1 w 36"/>
                  <a:gd name="T25" fmla="*/ 11 h 11"/>
                  <a:gd name="T26" fmla="*/ 0 w 36"/>
                  <a:gd name="T27" fmla="*/ 11 h 11"/>
                  <a:gd name="T28" fmla="*/ 1 w 36"/>
                  <a:gd name="T29" fmla="*/ 11 h 11"/>
                  <a:gd name="T30" fmla="*/ 1 w 36"/>
                  <a:gd name="T31" fmla="*/ 11 h 1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6" h="11">
                    <a:moveTo>
                      <a:pt x="1" y="11"/>
                    </a:moveTo>
                    <a:lnTo>
                      <a:pt x="1" y="11"/>
                    </a:lnTo>
                    <a:lnTo>
                      <a:pt x="9" y="8"/>
                    </a:lnTo>
                    <a:lnTo>
                      <a:pt x="18" y="6"/>
                    </a:lnTo>
                    <a:lnTo>
                      <a:pt x="35" y="1"/>
                    </a:lnTo>
                    <a:lnTo>
                      <a:pt x="36" y="1"/>
                    </a:lnTo>
                    <a:lnTo>
                      <a:pt x="35" y="0"/>
                    </a:lnTo>
                    <a:lnTo>
                      <a:pt x="17" y="4"/>
                    </a:lnTo>
                    <a:lnTo>
                      <a:pt x="9" y="7"/>
                    </a:lnTo>
                    <a:lnTo>
                      <a:pt x="1" y="11"/>
                    </a:lnTo>
                    <a:lnTo>
                      <a:pt x="0" y="11"/>
                    </a:lnTo>
                    <a:lnTo>
                      <a:pt x="1"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6" name="Freeform 413">
                <a:extLst>
                  <a:ext uri="{FF2B5EF4-FFF2-40B4-BE49-F238E27FC236}">
                    <a16:creationId xmlns:a16="http://schemas.microsoft.com/office/drawing/2014/main" id="{FC72F380-3871-47B0-8BD2-F953E1425207}"/>
                  </a:ext>
                </a:extLst>
              </p:cNvPr>
              <p:cNvSpPr>
                <a:spLocks/>
              </p:cNvSpPr>
              <p:nvPr/>
            </p:nvSpPr>
            <p:spPr bwMode="auto">
              <a:xfrm>
                <a:off x="3887" y="1533"/>
                <a:ext cx="12" cy="32"/>
              </a:xfrm>
              <a:custGeom>
                <a:avLst/>
                <a:gdLst>
                  <a:gd name="T0" fmla="*/ 0 w 12"/>
                  <a:gd name="T1" fmla="*/ 1 h 32"/>
                  <a:gd name="T2" fmla="*/ 0 w 12"/>
                  <a:gd name="T3" fmla="*/ 1 h 32"/>
                  <a:gd name="T4" fmla="*/ 4 w 12"/>
                  <a:gd name="T5" fmla="*/ 3 h 32"/>
                  <a:gd name="T6" fmla="*/ 6 w 12"/>
                  <a:gd name="T7" fmla="*/ 5 h 32"/>
                  <a:gd name="T8" fmla="*/ 8 w 12"/>
                  <a:gd name="T9" fmla="*/ 9 h 32"/>
                  <a:gd name="T10" fmla="*/ 9 w 12"/>
                  <a:gd name="T11" fmla="*/ 14 h 32"/>
                  <a:gd name="T12" fmla="*/ 10 w 12"/>
                  <a:gd name="T13" fmla="*/ 23 h 32"/>
                  <a:gd name="T14" fmla="*/ 10 w 12"/>
                  <a:gd name="T15" fmla="*/ 31 h 32"/>
                  <a:gd name="T16" fmla="*/ 10 w 12"/>
                  <a:gd name="T17" fmla="*/ 31 h 32"/>
                  <a:gd name="T18" fmla="*/ 11 w 12"/>
                  <a:gd name="T19" fmla="*/ 32 h 32"/>
                  <a:gd name="T20" fmla="*/ 12 w 12"/>
                  <a:gd name="T21" fmla="*/ 31 h 32"/>
                  <a:gd name="T22" fmla="*/ 12 w 12"/>
                  <a:gd name="T23" fmla="*/ 31 h 32"/>
                  <a:gd name="T24" fmla="*/ 12 w 12"/>
                  <a:gd name="T25" fmla="*/ 20 h 32"/>
                  <a:gd name="T26" fmla="*/ 11 w 12"/>
                  <a:gd name="T27" fmla="*/ 15 h 32"/>
                  <a:gd name="T28" fmla="*/ 10 w 12"/>
                  <a:gd name="T29" fmla="*/ 9 h 32"/>
                  <a:gd name="T30" fmla="*/ 10 w 12"/>
                  <a:gd name="T31" fmla="*/ 9 h 32"/>
                  <a:gd name="T32" fmla="*/ 8 w 12"/>
                  <a:gd name="T33" fmla="*/ 5 h 32"/>
                  <a:gd name="T34" fmla="*/ 6 w 12"/>
                  <a:gd name="T35" fmla="*/ 2 h 32"/>
                  <a:gd name="T36" fmla="*/ 6 w 12"/>
                  <a:gd name="T37" fmla="*/ 2 h 32"/>
                  <a:gd name="T38" fmla="*/ 5 w 12"/>
                  <a:gd name="T39" fmla="*/ 0 h 32"/>
                  <a:gd name="T40" fmla="*/ 4 w 12"/>
                  <a:gd name="T41" fmla="*/ 0 h 32"/>
                  <a:gd name="T42" fmla="*/ 0 w 12"/>
                  <a:gd name="T43" fmla="*/ 0 h 32"/>
                  <a:gd name="T44" fmla="*/ 0 w 12"/>
                  <a:gd name="T45" fmla="*/ 0 h 32"/>
                  <a:gd name="T46" fmla="*/ 0 w 12"/>
                  <a:gd name="T47" fmla="*/ 1 h 32"/>
                  <a:gd name="T48" fmla="*/ 0 w 12"/>
                  <a:gd name="T49" fmla="*/ 1 h 32"/>
                  <a:gd name="T50" fmla="*/ 0 w 12"/>
                  <a:gd name="T51" fmla="*/ 1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2" h="32">
                    <a:moveTo>
                      <a:pt x="0" y="1"/>
                    </a:moveTo>
                    <a:lnTo>
                      <a:pt x="0" y="1"/>
                    </a:lnTo>
                    <a:lnTo>
                      <a:pt x="4" y="3"/>
                    </a:lnTo>
                    <a:lnTo>
                      <a:pt x="6" y="5"/>
                    </a:lnTo>
                    <a:lnTo>
                      <a:pt x="8" y="9"/>
                    </a:lnTo>
                    <a:lnTo>
                      <a:pt x="9" y="14"/>
                    </a:lnTo>
                    <a:lnTo>
                      <a:pt x="10" y="23"/>
                    </a:lnTo>
                    <a:lnTo>
                      <a:pt x="10" y="31"/>
                    </a:lnTo>
                    <a:lnTo>
                      <a:pt x="11" y="32"/>
                    </a:lnTo>
                    <a:lnTo>
                      <a:pt x="12" y="31"/>
                    </a:lnTo>
                    <a:lnTo>
                      <a:pt x="12" y="20"/>
                    </a:lnTo>
                    <a:lnTo>
                      <a:pt x="11" y="15"/>
                    </a:lnTo>
                    <a:lnTo>
                      <a:pt x="10" y="9"/>
                    </a:lnTo>
                    <a:lnTo>
                      <a:pt x="8" y="5"/>
                    </a:lnTo>
                    <a:lnTo>
                      <a:pt x="6" y="2"/>
                    </a:lnTo>
                    <a:lnTo>
                      <a:pt x="5" y="0"/>
                    </a:lnTo>
                    <a:lnTo>
                      <a:pt x="4"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7" name="Freeform 414">
                <a:extLst>
                  <a:ext uri="{FF2B5EF4-FFF2-40B4-BE49-F238E27FC236}">
                    <a16:creationId xmlns:a16="http://schemas.microsoft.com/office/drawing/2014/main" id="{0C741D72-70B2-4393-B37C-E124F164A1E0}"/>
                  </a:ext>
                </a:extLst>
              </p:cNvPr>
              <p:cNvSpPr>
                <a:spLocks/>
              </p:cNvSpPr>
              <p:nvPr/>
            </p:nvSpPr>
            <p:spPr bwMode="auto">
              <a:xfrm>
                <a:off x="3868" y="1544"/>
                <a:ext cx="20" cy="7"/>
              </a:xfrm>
              <a:custGeom>
                <a:avLst/>
                <a:gdLst>
                  <a:gd name="T0" fmla="*/ 19 w 20"/>
                  <a:gd name="T1" fmla="*/ 0 h 7"/>
                  <a:gd name="T2" fmla="*/ 19 w 20"/>
                  <a:gd name="T3" fmla="*/ 0 h 7"/>
                  <a:gd name="T4" fmla="*/ 10 w 20"/>
                  <a:gd name="T5" fmla="*/ 3 h 7"/>
                  <a:gd name="T6" fmla="*/ 5 w 20"/>
                  <a:gd name="T7" fmla="*/ 5 h 7"/>
                  <a:gd name="T8" fmla="*/ 0 w 20"/>
                  <a:gd name="T9" fmla="*/ 6 h 7"/>
                  <a:gd name="T10" fmla="*/ 0 w 20"/>
                  <a:gd name="T11" fmla="*/ 6 h 7"/>
                  <a:gd name="T12" fmla="*/ 0 w 20"/>
                  <a:gd name="T13" fmla="*/ 6 h 7"/>
                  <a:gd name="T14" fmla="*/ 0 w 20"/>
                  <a:gd name="T15" fmla="*/ 7 h 7"/>
                  <a:gd name="T16" fmla="*/ 0 w 20"/>
                  <a:gd name="T17" fmla="*/ 7 h 7"/>
                  <a:gd name="T18" fmla="*/ 5 w 20"/>
                  <a:gd name="T19" fmla="*/ 6 h 7"/>
                  <a:gd name="T20" fmla="*/ 10 w 20"/>
                  <a:gd name="T21" fmla="*/ 5 h 7"/>
                  <a:gd name="T22" fmla="*/ 19 w 20"/>
                  <a:gd name="T23" fmla="*/ 2 h 7"/>
                  <a:gd name="T24" fmla="*/ 19 w 20"/>
                  <a:gd name="T25" fmla="*/ 2 h 7"/>
                  <a:gd name="T26" fmla="*/ 20 w 20"/>
                  <a:gd name="T27" fmla="*/ 1 h 7"/>
                  <a:gd name="T28" fmla="*/ 19 w 20"/>
                  <a:gd name="T29" fmla="*/ 0 h 7"/>
                  <a:gd name="T30" fmla="*/ 19 w 20"/>
                  <a:gd name="T31" fmla="*/ 0 h 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0" h="7">
                    <a:moveTo>
                      <a:pt x="19" y="0"/>
                    </a:moveTo>
                    <a:lnTo>
                      <a:pt x="19" y="0"/>
                    </a:lnTo>
                    <a:lnTo>
                      <a:pt x="10" y="3"/>
                    </a:lnTo>
                    <a:lnTo>
                      <a:pt x="5" y="5"/>
                    </a:lnTo>
                    <a:lnTo>
                      <a:pt x="0" y="6"/>
                    </a:lnTo>
                    <a:lnTo>
                      <a:pt x="0" y="7"/>
                    </a:lnTo>
                    <a:lnTo>
                      <a:pt x="5" y="6"/>
                    </a:lnTo>
                    <a:lnTo>
                      <a:pt x="10" y="5"/>
                    </a:lnTo>
                    <a:lnTo>
                      <a:pt x="19" y="2"/>
                    </a:lnTo>
                    <a:lnTo>
                      <a:pt x="20" y="1"/>
                    </a:lnTo>
                    <a:lnTo>
                      <a:pt x="1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8" name="Freeform 415">
                <a:extLst>
                  <a:ext uri="{FF2B5EF4-FFF2-40B4-BE49-F238E27FC236}">
                    <a16:creationId xmlns:a16="http://schemas.microsoft.com/office/drawing/2014/main" id="{4767C69B-7F42-4D74-8A86-6AF4334F6986}"/>
                  </a:ext>
                </a:extLst>
              </p:cNvPr>
              <p:cNvSpPr>
                <a:spLocks/>
              </p:cNvSpPr>
              <p:nvPr/>
            </p:nvSpPr>
            <p:spPr bwMode="auto">
              <a:xfrm>
                <a:off x="3882" y="1546"/>
                <a:ext cx="5" cy="12"/>
              </a:xfrm>
              <a:custGeom>
                <a:avLst/>
                <a:gdLst>
                  <a:gd name="T0" fmla="*/ 0 w 5"/>
                  <a:gd name="T1" fmla="*/ 0 h 12"/>
                  <a:gd name="T2" fmla="*/ 0 w 5"/>
                  <a:gd name="T3" fmla="*/ 0 h 12"/>
                  <a:gd name="T4" fmla="*/ 1 w 5"/>
                  <a:gd name="T5" fmla="*/ 6 h 12"/>
                  <a:gd name="T6" fmla="*/ 2 w 5"/>
                  <a:gd name="T7" fmla="*/ 9 h 12"/>
                  <a:gd name="T8" fmla="*/ 3 w 5"/>
                  <a:gd name="T9" fmla="*/ 12 h 12"/>
                  <a:gd name="T10" fmla="*/ 3 w 5"/>
                  <a:gd name="T11" fmla="*/ 12 h 12"/>
                  <a:gd name="T12" fmla="*/ 5 w 5"/>
                  <a:gd name="T13" fmla="*/ 12 h 12"/>
                  <a:gd name="T14" fmla="*/ 5 w 5"/>
                  <a:gd name="T15" fmla="*/ 11 h 12"/>
                  <a:gd name="T16" fmla="*/ 5 w 5"/>
                  <a:gd name="T17" fmla="*/ 11 h 12"/>
                  <a:gd name="T18" fmla="*/ 3 w 5"/>
                  <a:gd name="T19" fmla="*/ 5 h 12"/>
                  <a:gd name="T20" fmla="*/ 1 w 5"/>
                  <a:gd name="T21" fmla="*/ 0 h 12"/>
                  <a:gd name="T22" fmla="*/ 1 w 5"/>
                  <a:gd name="T23" fmla="*/ 0 h 12"/>
                  <a:gd name="T24" fmla="*/ 0 w 5"/>
                  <a:gd name="T25" fmla="*/ 0 h 12"/>
                  <a:gd name="T26" fmla="*/ 0 w 5"/>
                  <a:gd name="T27" fmla="*/ 0 h 12"/>
                  <a:gd name="T28" fmla="*/ 0 w 5"/>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 h="12">
                    <a:moveTo>
                      <a:pt x="0" y="0"/>
                    </a:moveTo>
                    <a:lnTo>
                      <a:pt x="0" y="0"/>
                    </a:lnTo>
                    <a:lnTo>
                      <a:pt x="1" y="6"/>
                    </a:lnTo>
                    <a:lnTo>
                      <a:pt x="2" y="9"/>
                    </a:lnTo>
                    <a:lnTo>
                      <a:pt x="3" y="12"/>
                    </a:lnTo>
                    <a:lnTo>
                      <a:pt x="5" y="12"/>
                    </a:lnTo>
                    <a:lnTo>
                      <a:pt x="5" y="11"/>
                    </a:lnTo>
                    <a:lnTo>
                      <a:pt x="3" y="5"/>
                    </a:lnTo>
                    <a:lnTo>
                      <a:pt x="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69" name="Freeform 416">
                <a:extLst>
                  <a:ext uri="{FF2B5EF4-FFF2-40B4-BE49-F238E27FC236}">
                    <a16:creationId xmlns:a16="http://schemas.microsoft.com/office/drawing/2014/main" id="{E7E3E04E-7A50-4D4A-8B0E-80F6E1EB45EA}"/>
                  </a:ext>
                </a:extLst>
              </p:cNvPr>
              <p:cNvSpPr>
                <a:spLocks/>
              </p:cNvSpPr>
              <p:nvPr/>
            </p:nvSpPr>
            <p:spPr bwMode="auto">
              <a:xfrm>
                <a:off x="3796" y="1603"/>
                <a:ext cx="31" cy="7"/>
              </a:xfrm>
              <a:custGeom>
                <a:avLst/>
                <a:gdLst>
                  <a:gd name="T0" fmla="*/ 30 w 31"/>
                  <a:gd name="T1" fmla="*/ 0 h 7"/>
                  <a:gd name="T2" fmla="*/ 30 w 31"/>
                  <a:gd name="T3" fmla="*/ 0 h 7"/>
                  <a:gd name="T4" fmla="*/ 23 w 31"/>
                  <a:gd name="T5" fmla="*/ 0 h 7"/>
                  <a:gd name="T6" fmla="*/ 15 w 31"/>
                  <a:gd name="T7" fmla="*/ 1 h 7"/>
                  <a:gd name="T8" fmla="*/ 1 w 31"/>
                  <a:gd name="T9" fmla="*/ 5 h 7"/>
                  <a:gd name="T10" fmla="*/ 1 w 31"/>
                  <a:gd name="T11" fmla="*/ 5 h 7"/>
                  <a:gd name="T12" fmla="*/ 0 w 31"/>
                  <a:gd name="T13" fmla="*/ 5 h 7"/>
                  <a:gd name="T14" fmla="*/ 0 w 31"/>
                  <a:gd name="T15" fmla="*/ 6 h 7"/>
                  <a:gd name="T16" fmla="*/ 1 w 31"/>
                  <a:gd name="T17" fmla="*/ 7 h 7"/>
                  <a:gd name="T18" fmla="*/ 1 w 31"/>
                  <a:gd name="T19" fmla="*/ 7 h 7"/>
                  <a:gd name="T20" fmla="*/ 1 w 31"/>
                  <a:gd name="T21" fmla="*/ 7 h 7"/>
                  <a:gd name="T22" fmla="*/ 16 w 31"/>
                  <a:gd name="T23" fmla="*/ 4 h 7"/>
                  <a:gd name="T24" fmla="*/ 31 w 31"/>
                  <a:gd name="T25" fmla="*/ 2 h 7"/>
                  <a:gd name="T26" fmla="*/ 31 w 31"/>
                  <a:gd name="T27" fmla="*/ 2 h 7"/>
                  <a:gd name="T28" fmla="*/ 31 w 31"/>
                  <a:gd name="T29" fmla="*/ 1 h 7"/>
                  <a:gd name="T30" fmla="*/ 30 w 31"/>
                  <a:gd name="T31" fmla="*/ 0 h 7"/>
                  <a:gd name="T32" fmla="*/ 30 w 31"/>
                  <a:gd name="T33" fmla="*/ 0 h 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1" h="7">
                    <a:moveTo>
                      <a:pt x="30" y="0"/>
                    </a:moveTo>
                    <a:lnTo>
                      <a:pt x="30" y="0"/>
                    </a:lnTo>
                    <a:lnTo>
                      <a:pt x="23" y="0"/>
                    </a:lnTo>
                    <a:lnTo>
                      <a:pt x="15" y="1"/>
                    </a:lnTo>
                    <a:lnTo>
                      <a:pt x="1" y="5"/>
                    </a:lnTo>
                    <a:lnTo>
                      <a:pt x="0" y="5"/>
                    </a:lnTo>
                    <a:lnTo>
                      <a:pt x="0" y="6"/>
                    </a:lnTo>
                    <a:lnTo>
                      <a:pt x="1" y="7"/>
                    </a:lnTo>
                    <a:lnTo>
                      <a:pt x="16" y="4"/>
                    </a:lnTo>
                    <a:lnTo>
                      <a:pt x="31" y="2"/>
                    </a:lnTo>
                    <a:lnTo>
                      <a:pt x="31" y="1"/>
                    </a:lnTo>
                    <a:lnTo>
                      <a:pt x="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0" name="Freeform 417">
                <a:extLst>
                  <a:ext uri="{FF2B5EF4-FFF2-40B4-BE49-F238E27FC236}">
                    <a16:creationId xmlns:a16="http://schemas.microsoft.com/office/drawing/2014/main" id="{1E475B8C-E98B-45D0-A623-6FBEB42A5C13}"/>
                  </a:ext>
                </a:extLst>
              </p:cNvPr>
              <p:cNvSpPr>
                <a:spLocks/>
              </p:cNvSpPr>
              <p:nvPr/>
            </p:nvSpPr>
            <p:spPr bwMode="auto">
              <a:xfrm>
                <a:off x="3868" y="1550"/>
                <a:ext cx="30" cy="24"/>
              </a:xfrm>
              <a:custGeom>
                <a:avLst/>
                <a:gdLst>
                  <a:gd name="T0" fmla="*/ 0 w 30"/>
                  <a:gd name="T1" fmla="*/ 0 h 24"/>
                  <a:gd name="T2" fmla="*/ 0 w 30"/>
                  <a:gd name="T3" fmla="*/ 0 h 24"/>
                  <a:gd name="T4" fmla="*/ 9 w 30"/>
                  <a:gd name="T5" fmla="*/ 4 h 24"/>
                  <a:gd name="T6" fmla="*/ 15 w 30"/>
                  <a:gd name="T7" fmla="*/ 5 h 24"/>
                  <a:gd name="T8" fmla="*/ 20 w 30"/>
                  <a:gd name="T9" fmla="*/ 8 h 24"/>
                  <a:gd name="T10" fmla="*/ 25 w 30"/>
                  <a:gd name="T11" fmla="*/ 11 h 24"/>
                  <a:gd name="T12" fmla="*/ 27 w 30"/>
                  <a:gd name="T13" fmla="*/ 14 h 24"/>
                  <a:gd name="T14" fmla="*/ 28 w 30"/>
                  <a:gd name="T15" fmla="*/ 16 h 24"/>
                  <a:gd name="T16" fmla="*/ 28 w 30"/>
                  <a:gd name="T17" fmla="*/ 18 h 24"/>
                  <a:gd name="T18" fmla="*/ 27 w 30"/>
                  <a:gd name="T19" fmla="*/ 21 h 24"/>
                  <a:gd name="T20" fmla="*/ 26 w 30"/>
                  <a:gd name="T21" fmla="*/ 23 h 24"/>
                  <a:gd name="T22" fmla="*/ 26 w 30"/>
                  <a:gd name="T23" fmla="*/ 23 h 24"/>
                  <a:gd name="T24" fmla="*/ 26 w 30"/>
                  <a:gd name="T25" fmla="*/ 24 h 24"/>
                  <a:gd name="T26" fmla="*/ 27 w 30"/>
                  <a:gd name="T27" fmla="*/ 24 h 24"/>
                  <a:gd name="T28" fmla="*/ 27 w 30"/>
                  <a:gd name="T29" fmla="*/ 24 h 24"/>
                  <a:gd name="T30" fmla="*/ 29 w 30"/>
                  <a:gd name="T31" fmla="*/ 21 h 24"/>
                  <a:gd name="T32" fmla="*/ 30 w 30"/>
                  <a:gd name="T33" fmla="*/ 18 h 24"/>
                  <a:gd name="T34" fmla="*/ 30 w 30"/>
                  <a:gd name="T35" fmla="*/ 14 h 24"/>
                  <a:gd name="T36" fmla="*/ 28 w 30"/>
                  <a:gd name="T37" fmla="*/ 10 h 24"/>
                  <a:gd name="T38" fmla="*/ 28 w 30"/>
                  <a:gd name="T39" fmla="*/ 10 h 24"/>
                  <a:gd name="T40" fmla="*/ 26 w 30"/>
                  <a:gd name="T41" fmla="*/ 9 h 24"/>
                  <a:gd name="T42" fmla="*/ 23 w 30"/>
                  <a:gd name="T43" fmla="*/ 7 h 24"/>
                  <a:gd name="T44" fmla="*/ 18 w 30"/>
                  <a:gd name="T45" fmla="*/ 5 h 24"/>
                  <a:gd name="T46" fmla="*/ 18 w 30"/>
                  <a:gd name="T47" fmla="*/ 5 h 24"/>
                  <a:gd name="T48" fmla="*/ 9 w 30"/>
                  <a:gd name="T49" fmla="*/ 3 h 24"/>
                  <a:gd name="T50" fmla="*/ 0 w 30"/>
                  <a:gd name="T51" fmla="*/ 0 h 24"/>
                  <a:gd name="T52" fmla="*/ 0 w 30"/>
                  <a:gd name="T53" fmla="*/ 0 h 24"/>
                  <a:gd name="T54" fmla="*/ 0 w 30"/>
                  <a:gd name="T55" fmla="*/ 0 h 24"/>
                  <a:gd name="T56" fmla="*/ 0 w 30"/>
                  <a:gd name="T57" fmla="*/ 0 h 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30" h="24">
                    <a:moveTo>
                      <a:pt x="0" y="0"/>
                    </a:moveTo>
                    <a:lnTo>
                      <a:pt x="0" y="0"/>
                    </a:lnTo>
                    <a:lnTo>
                      <a:pt x="9" y="4"/>
                    </a:lnTo>
                    <a:lnTo>
                      <a:pt x="15" y="5"/>
                    </a:lnTo>
                    <a:lnTo>
                      <a:pt x="20" y="8"/>
                    </a:lnTo>
                    <a:lnTo>
                      <a:pt x="25" y="11"/>
                    </a:lnTo>
                    <a:lnTo>
                      <a:pt x="27" y="14"/>
                    </a:lnTo>
                    <a:lnTo>
                      <a:pt x="28" y="16"/>
                    </a:lnTo>
                    <a:lnTo>
                      <a:pt x="28" y="18"/>
                    </a:lnTo>
                    <a:lnTo>
                      <a:pt x="27" y="21"/>
                    </a:lnTo>
                    <a:lnTo>
                      <a:pt x="26" y="23"/>
                    </a:lnTo>
                    <a:lnTo>
                      <a:pt x="26" y="24"/>
                    </a:lnTo>
                    <a:lnTo>
                      <a:pt x="27" y="24"/>
                    </a:lnTo>
                    <a:lnTo>
                      <a:pt x="29" y="21"/>
                    </a:lnTo>
                    <a:lnTo>
                      <a:pt x="30" y="18"/>
                    </a:lnTo>
                    <a:lnTo>
                      <a:pt x="30" y="14"/>
                    </a:lnTo>
                    <a:lnTo>
                      <a:pt x="28" y="10"/>
                    </a:lnTo>
                    <a:lnTo>
                      <a:pt x="26" y="9"/>
                    </a:lnTo>
                    <a:lnTo>
                      <a:pt x="23" y="7"/>
                    </a:lnTo>
                    <a:lnTo>
                      <a:pt x="18" y="5"/>
                    </a:lnTo>
                    <a:lnTo>
                      <a:pt x="9" y="3"/>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1" name="Freeform 418">
                <a:extLst>
                  <a:ext uri="{FF2B5EF4-FFF2-40B4-BE49-F238E27FC236}">
                    <a16:creationId xmlns:a16="http://schemas.microsoft.com/office/drawing/2014/main" id="{220CDC3F-24D4-4BED-9275-6F112BAB556B}"/>
                  </a:ext>
                </a:extLst>
              </p:cNvPr>
              <p:cNvSpPr>
                <a:spLocks/>
              </p:cNvSpPr>
              <p:nvPr/>
            </p:nvSpPr>
            <p:spPr bwMode="auto">
              <a:xfrm>
                <a:off x="3872" y="1562"/>
                <a:ext cx="23" cy="12"/>
              </a:xfrm>
              <a:custGeom>
                <a:avLst/>
                <a:gdLst>
                  <a:gd name="T0" fmla="*/ 1 w 23"/>
                  <a:gd name="T1" fmla="*/ 1 h 12"/>
                  <a:gd name="T2" fmla="*/ 1 w 23"/>
                  <a:gd name="T3" fmla="*/ 1 h 12"/>
                  <a:gd name="T4" fmla="*/ 12 w 23"/>
                  <a:gd name="T5" fmla="*/ 5 h 12"/>
                  <a:gd name="T6" fmla="*/ 17 w 23"/>
                  <a:gd name="T7" fmla="*/ 8 h 12"/>
                  <a:gd name="T8" fmla="*/ 22 w 23"/>
                  <a:gd name="T9" fmla="*/ 12 h 12"/>
                  <a:gd name="T10" fmla="*/ 22 w 23"/>
                  <a:gd name="T11" fmla="*/ 12 h 12"/>
                  <a:gd name="T12" fmla="*/ 23 w 23"/>
                  <a:gd name="T13" fmla="*/ 12 h 12"/>
                  <a:gd name="T14" fmla="*/ 23 w 23"/>
                  <a:gd name="T15" fmla="*/ 11 h 12"/>
                  <a:gd name="T16" fmla="*/ 23 w 23"/>
                  <a:gd name="T17" fmla="*/ 11 h 12"/>
                  <a:gd name="T18" fmla="*/ 18 w 23"/>
                  <a:gd name="T19" fmla="*/ 7 h 12"/>
                  <a:gd name="T20" fmla="*/ 13 w 23"/>
                  <a:gd name="T21" fmla="*/ 4 h 12"/>
                  <a:gd name="T22" fmla="*/ 1 w 23"/>
                  <a:gd name="T23" fmla="*/ 0 h 12"/>
                  <a:gd name="T24" fmla="*/ 1 w 23"/>
                  <a:gd name="T25" fmla="*/ 0 h 12"/>
                  <a:gd name="T26" fmla="*/ 0 w 23"/>
                  <a:gd name="T27" fmla="*/ 0 h 12"/>
                  <a:gd name="T28" fmla="*/ 1 w 23"/>
                  <a:gd name="T29" fmla="*/ 1 h 12"/>
                  <a:gd name="T30" fmla="*/ 1 w 23"/>
                  <a:gd name="T31" fmla="*/ 1 h 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3" h="12">
                    <a:moveTo>
                      <a:pt x="1" y="1"/>
                    </a:moveTo>
                    <a:lnTo>
                      <a:pt x="1" y="1"/>
                    </a:lnTo>
                    <a:lnTo>
                      <a:pt x="12" y="5"/>
                    </a:lnTo>
                    <a:lnTo>
                      <a:pt x="17" y="8"/>
                    </a:lnTo>
                    <a:lnTo>
                      <a:pt x="22" y="12"/>
                    </a:lnTo>
                    <a:lnTo>
                      <a:pt x="23" y="12"/>
                    </a:lnTo>
                    <a:lnTo>
                      <a:pt x="23" y="11"/>
                    </a:lnTo>
                    <a:lnTo>
                      <a:pt x="18" y="7"/>
                    </a:lnTo>
                    <a:lnTo>
                      <a:pt x="13" y="4"/>
                    </a:lnTo>
                    <a:lnTo>
                      <a:pt x="1" y="0"/>
                    </a:lnTo>
                    <a:lnTo>
                      <a:pt x="0" y="0"/>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2" name="Freeform 419">
                <a:extLst>
                  <a:ext uri="{FF2B5EF4-FFF2-40B4-BE49-F238E27FC236}">
                    <a16:creationId xmlns:a16="http://schemas.microsoft.com/office/drawing/2014/main" id="{275E51D6-5CAD-47B3-9C15-18C62119C25D}"/>
                  </a:ext>
                </a:extLst>
              </p:cNvPr>
              <p:cNvSpPr>
                <a:spLocks/>
              </p:cNvSpPr>
              <p:nvPr/>
            </p:nvSpPr>
            <p:spPr bwMode="auto">
              <a:xfrm>
                <a:off x="3869" y="1578"/>
                <a:ext cx="9" cy="4"/>
              </a:xfrm>
              <a:custGeom>
                <a:avLst/>
                <a:gdLst>
                  <a:gd name="T0" fmla="*/ 9 w 9"/>
                  <a:gd name="T1" fmla="*/ 0 h 4"/>
                  <a:gd name="T2" fmla="*/ 9 w 9"/>
                  <a:gd name="T3" fmla="*/ 0 h 4"/>
                  <a:gd name="T4" fmla="*/ 5 w 9"/>
                  <a:gd name="T5" fmla="*/ 3 h 4"/>
                  <a:gd name="T6" fmla="*/ 0 w 9"/>
                  <a:gd name="T7" fmla="*/ 3 h 4"/>
                  <a:gd name="T8" fmla="*/ 0 w 9"/>
                  <a:gd name="T9" fmla="*/ 3 h 4"/>
                  <a:gd name="T10" fmla="*/ 0 w 9"/>
                  <a:gd name="T11" fmla="*/ 3 h 4"/>
                  <a:gd name="T12" fmla="*/ 0 w 9"/>
                  <a:gd name="T13" fmla="*/ 4 h 4"/>
                  <a:gd name="T14" fmla="*/ 0 w 9"/>
                  <a:gd name="T15" fmla="*/ 4 h 4"/>
                  <a:gd name="T16" fmla="*/ 2 w 9"/>
                  <a:gd name="T17" fmla="*/ 4 h 4"/>
                  <a:gd name="T18" fmla="*/ 5 w 9"/>
                  <a:gd name="T19" fmla="*/ 3 h 4"/>
                  <a:gd name="T20" fmla="*/ 9 w 9"/>
                  <a:gd name="T21" fmla="*/ 0 h 4"/>
                  <a:gd name="T22" fmla="*/ 9 w 9"/>
                  <a:gd name="T23" fmla="*/ 0 h 4"/>
                  <a:gd name="T24" fmla="*/ 9 w 9"/>
                  <a:gd name="T25" fmla="*/ 0 h 4"/>
                  <a:gd name="T26" fmla="*/ 9 w 9"/>
                  <a:gd name="T27" fmla="*/ 0 h 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4">
                    <a:moveTo>
                      <a:pt x="9" y="0"/>
                    </a:moveTo>
                    <a:lnTo>
                      <a:pt x="9" y="0"/>
                    </a:lnTo>
                    <a:lnTo>
                      <a:pt x="5" y="3"/>
                    </a:lnTo>
                    <a:lnTo>
                      <a:pt x="0" y="3"/>
                    </a:lnTo>
                    <a:lnTo>
                      <a:pt x="0" y="4"/>
                    </a:lnTo>
                    <a:lnTo>
                      <a:pt x="2" y="4"/>
                    </a:lnTo>
                    <a:lnTo>
                      <a:pt x="5" y="3"/>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3" name="Freeform 420">
                <a:extLst>
                  <a:ext uri="{FF2B5EF4-FFF2-40B4-BE49-F238E27FC236}">
                    <a16:creationId xmlns:a16="http://schemas.microsoft.com/office/drawing/2014/main" id="{071E0636-B6AC-4771-94B5-F1AC0D82500F}"/>
                  </a:ext>
                </a:extLst>
              </p:cNvPr>
              <p:cNvSpPr>
                <a:spLocks/>
              </p:cNvSpPr>
              <p:nvPr/>
            </p:nvSpPr>
            <p:spPr bwMode="auto">
              <a:xfrm>
                <a:off x="3857" y="1549"/>
                <a:ext cx="12" cy="3"/>
              </a:xfrm>
              <a:custGeom>
                <a:avLst/>
                <a:gdLst>
                  <a:gd name="T0" fmla="*/ 11 w 12"/>
                  <a:gd name="T1" fmla="*/ 0 h 3"/>
                  <a:gd name="T2" fmla="*/ 11 w 12"/>
                  <a:gd name="T3" fmla="*/ 0 h 3"/>
                  <a:gd name="T4" fmla="*/ 5 w 12"/>
                  <a:gd name="T5" fmla="*/ 0 h 3"/>
                  <a:gd name="T6" fmla="*/ 3 w 12"/>
                  <a:gd name="T7" fmla="*/ 1 h 3"/>
                  <a:gd name="T8" fmla="*/ 0 w 12"/>
                  <a:gd name="T9" fmla="*/ 2 h 3"/>
                  <a:gd name="T10" fmla="*/ 0 w 12"/>
                  <a:gd name="T11" fmla="*/ 2 h 3"/>
                  <a:gd name="T12" fmla="*/ 0 w 12"/>
                  <a:gd name="T13" fmla="*/ 3 h 3"/>
                  <a:gd name="T14" fmla="*/ 1 w 12"/>
                  <a:gd name="T15" fmla="*/ 3 h 3"/>
                  <a:gd name="T16" fmla="*/ 1 w 12"/>
                  <a:gd name="T17" fmla="*/ 3 h 3"/>
                  <a:gd name="T18" fmla="*/ 6 w 12"/>
                  <a:gd name="T19" fmla="*/ 2 h 3"/>
                  <a:gd name="T20" fmla="*/ 11 w 12"/>
                  <a:gd name="T21" fmla="*/ 1 h 3"/>
                  <a:gd name="T22" fmla="*/ 11 w 12"/>
                  <a:gd name="T23" fmla="*/ 1 h 3"/>
                  <a:gd name="T24" fmla="*/ 12 w 12"/>
                  <a:gd name="T25" fmla="*/ 1 h 3"/>
                  <a:gd name="T26" fmla="*/ 11 w 12"/>
                  <a:gd name="T27" fmla="*/ 0 h 3"/>
                  <a:gd name="T28" fmla="*/ 11 w 12"/>
                  <a:gd name="T29" fmla="*/ 0 h 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 h="3">
                    <a:moveTo>
                      <a:pt x="11" y="0"/>
                    </a:moveTo>
                    <a:lnTo>
                      <a:pt x="11" y="0"/>
                    </a:lnTo>
                    <a:lnTo>
                      <a:pt x="5" y="0"/>
                    </a:lnTo>
                    <a:lnTo>
                      <a:pt x="3" y="1"/>
                    </a:lnTo>
                    <a:lnTo>
                      <a:pt x="0" y="2"/>
                    </a:lnTo>
                    <a:lnTo>
                      <a:pt x="0" y="3"/>
                    </a:lnTo>
                    <a:lnTo>
                      <a:pt x="1" y="3"/>
                    </a:lnTo>
                    <a:lnTo>
                      <a:pt x="6" y="2"/>
                    </a:lnTo>
                    <a:lnTo>
                      <a:pt x="11" y="1"/>
                    </a:lnTo>
                    <a:lnTo>
                      <a:pt x="12" y="1"/>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4" name="Freeform 421">
                <a:extLst>
                  <a:ext uri="{FF2B5EF4-FFF2-40B4-BE49-F238E27FC236}">
                    <a16:creationId xmlns:a16="http://schemas.microsoft.com/office/drawing/2014/main" id="{528386C1-1472-41CC-AFB2-4CB2669F0130}"/>
                  </a:ext>
                </a:extLst>
              </p:cNvPr>
              <p:cNvSpPr>
                <a:spLocks/>
              </p:cNvSpPr>
              <p:nvPr/>
            </p:nvSpPr>
            <p:spPr bwMode="auto">
              <a:xfrm>
                <a:off x="3859" y="1562"/>
                <a:ext cx="13" cy="6"/>
              </a:xfrm>
              <a:custGeom>
                <a:avLst/>
                <a:gdLst>
                  <a:gd name="T0" fmla="*/ 13 w 13"/>
                  <a:gd name="T1" fmla="*/ 0 h 6"/>
                  <a:gd name="T2" fmla="*/ 13 w 13"/>
                  <a:gd name="T3" fmla="*/ 0 h 6"/>
                  <a:gd name="T4" fmla="*/ 8 w 13"/>
                  <a:gd name="T5" fmla="*/ 0 h 6"/>
                  <a:gd name="T6" fmla="*/ 6 w 13"/>
                  <a:gd name="T7" fmla="*/ 0 h 6"/>
                  <a:gd name="T8" fmla="*/ 4 w 13"/>
                  <a:gd name="T9" fmla="*/ 1 h 6"/>
                  <a:gd name="T10" fmla="*/ 4 w 13"/>
                  <a:gd name="T11" fmla="*/ 1 h 6"/>
                  <a:gd name="T12" fmla="*/ 1 w 13"/>
                  <a:gd name="T13" fmla="*/ 3 h 6"/>
                  <a:gd name="T14" fmla="*/ 0 w 13"/>
                  <a:gd name="T15" fmla="*/ 6 h 6"/>
                  <a:gd name="T16" fmla="*/ 0 w 13"/>
                  <a:gd name="T17" fmla="*/ 6 h 6"/>
                  <a:gd name="T18" fmla="*/ 0 w 13"/>
                  <a:gd name="T19" fmla="*/ 6 h 6"/>
                  <a:gd name="T20" fmla="*/ 1 w 13"/>
                  <a:gd name="T21" fmla="*/ 6 h 6"/>
                  <a:gd name="T22" fmla="*/ 1 w 13"/>
                  <a:gd name="T23" fmla="*/ 6 h 6"/>
                  <a:gd name="T24" fmla="*/ 3 w 13"/>
                  <a:gd name="T25" fmla="*/ 4 h 6"/>
                  <a:gd name="T26" fmla="*/ 5 w 13"/>
                  <a:gd name="T27" fmla="*/ 2 h 6"/>
                  <a:gd name="T28" fmla="*/ 5 w 13"/>
                  <a:gd name="T29" fmla="*/ 2 h 6"/>
                  <a:gd name="T30" fmla="*/ 6 w 13"/>
                  <a:gd name="T31" fmla="*/ 2 h 6"/>
                  <a:gd name="T32" fmla="*/ 8 w 13"/>
                  <a:gd name="T33" fmla="*/ 2 h 6"/>
                  <a:gd name="T34" fmla="*/ 8 w 13"/>
                  <a:gd name="T35" fmla="*/ 2 h 6"/>
                  <a:gd name="T36" fmla="*/ 13 w 13"/>
                  <a:gd name="T37" fmla="*/ 2 h 6"/>
                  <a:gd name="T38" fmla="*/ 13 w 13"/>
                  <a:gd name="T39" fmla="*/ 2 h 6"/>
                  <a:gd name="T40" fmla="*/ 13 w 13"/>
                  <a:gd name="T41" fmla="*/ 1 h 6"/>
                  <a:gd name="T42" fmla="*/ 13 w 13"/>
                  <a:gd name="T43" fmla="*/ 0 h 6"/>
                  <a:gd name="T44" fmla="*/ 13 w 13"/>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3" h="6">
                    <a:moveTo>
                      <a:pt x="13" y="0"/>
                    </a:moveTo>
                    <a:lnTo>
                      <a:pt x="13" y="0"/>
                    </a:lnTo>
                    <a:lnTo>
                      <a:pt x="8" y="0"/>
                    </a:lnTo>
                    <a:lnTo>
                      <a:pt x="6" y="0"/>
                    </a:lnTo>
                    <a:lnTo>
                      <a:pt x="4" y="1"/>
                    </a:lnTo>
                    <a:lnTo>
                      <a:pt x="1" y="3"/>
                    </a:lnTo>
                    <a:lnTo>
                      <a:pt x="0" y="6"/>
                    </a:lnTo>
                    <a:lnTo>
                      <a:pt x="1" y="6"/>
                    </a:lnTo>
                    <a:lnTo>
                      <a:pt x="3" y="4"/>
                    </a:lnTo>
                    <a:lnTo>
                      <a:pt x="5" y="2"/>
                    </a:lnTo>
                    <a:lnTo>
                      <a:pt x="6" y="2"/>
                    </a:lnTo>
                    <a:lnTo>
                      <a:pt x="8" y="2"/>
                    </a:lnTo>
                    <a:lnTo>
                      <a:pt x="13" y="2"/>
                    </a:lnTo>
                    <a:lnTo>
                      <a:pt x="13"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5" name="Freeform 422">
                <a:extLst>
                  <a:ext uri="{FF2B5EF4-FFF2-40B4-BE49-F238E27FC236}">
                    <a16:creationId xmlns:a16="http://schemas.microsoft.com/office/drawing/2014/main" id="{9C0A0DB9-1B2E-49C6-91CE-056632BCDD85}"/>
                  </a:ext>
                </a:extLst>
              </p:cNvPr>
              <p:cNvSpPr>
                <a:spLocks/>
              </p:cNvSpPr>
              <p:nvPr/>
            </p:nvSpPr>
            <p:spPr bwMode="auto">
              <a:xfrm>
                <a:off x="3805" y="1604"/>
                <a:ext cx="42" cy="71"/>
              </a:xfrm>
              <a:custGeom>
                <a:avLst/>
                <a:gdLst>
                  <a:gd name="T0" fmla="*/ 37 w 42"/>
                  <a:gd name="T1" fmla="*/ 2 h 71"/>
                  <a:gd name="T2" fmla="*/ 37 w 42"/>
                  <a:gd name="T3" fmla="*/ 2 h 71"/>
                  <a:gd name="T4" fmla="*/ 1 w 42"/>
                  <a:gd name="T5" fmla="*/ 68 h 71"/>
                  <a:gd name="T6" fmla="*/ 1 w 42"/>
                  <a:gd name="T7" fmla="*/ 68 h 71"/>
                  <a:gd name="T8" fmla="*/ 0 w 42"/>
                  <a:gd name="T9" fmla="*/ 70 h 71"/>
                  <a:gd name="T10" fmla="*/ 1 w 42"/>
                  <a:gd name="T11" fmla="*/ 71 h 71"/>
                  <a:gd name="T12" fmla="*/ 2 w 42"/>
                  <a:gd name="T13" fmla="*/ 71 h 71"/>
                  <a:gd name="T14" fmla="*/ 4 w 42"/>
                  <a:gd name="T15" fmla="*/ 70 h 71"/>
                  <a:gd name="T16" fmla="*/ 4 w 42"/>
                  <a:gd name="T17" fmla="*/ 70 h 71"/>
                  <a:gd name="T18" fmla="*/ 42 w 42"/>
                  <a:gd name="T19" fmla="*/ 4 h 71"/>
                  <a:gd name="T20" fmla="*/ 42 w 42"/>
                  <a:gd name="T21" fmla="*/ 4 h 71"/>
                  <a:gd name="T22" fmla="*/ 42 w 42"/>
                  <a:gd name="T23" fmla="*/ 2 h 71"/>
                  <a:gd name="T24" fmla="*/ 41 w 42"/>
                  <a:gd name="T25" fmla="*/ 1 h 71"/>
                  <a:gd name="T26" fmla="*/ 39 w 42"/>
                  <a:gd name="T27" fmla="*/ 0 h 71"/>
                  <a:gd name="T28" fmla="*/ 37 w 42"/>
                  <a:gd name="T29" fmla="*/ 2 h 71"/>
                  <a:gd name="T30" fmla="*/ 37 w 42"/>
                  <a:gd name="T31" fmla="*/ 2 h 7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2" h="71">
                    <a:moveTo>
                      <a:pt x="37" y="2"/>
                    </a:moveTo>
                    <a:lnTo>
                      <a:pt x="37" y="2"/>
                    </a:lnTo>
                    <a:lnTo>
                      <a:pt x="1" y="68"/>
                    </a:lnTo>
                    <a:lnTo>
                      <a:pt x="0" y="70"/>
                    </a:lnTo>
                    <a:lnTo>
                      <a:pt x="1" y="71"/>
                    </a:lnTo>
                    <a:lnTo>
                      <a:pt x="2" y="71"/>
                    </a:lnTo>
                    <a:lnTo>
                      <a:pt x="4" y="70"/>
                    </a:lnTo>
                    <a:lnTo>
                      <a:pt x="42" y="4"/>
                    </a:lnTo>
                    <a:lnTo>
                      <a:pt x="42" y="2"/>
                    </a:lnTo>
                    <a:lnTo>
                      <a:pt x="41" y="1"/>
                    </a:lnTo>
                    <a:lnTo>
                      <a:pt x="39" y="0"/>
                    </a:lnTo>
                    <a:lnTo>
                      <a:pt x="37"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6" name="Freeform 423">
                <a:extLst>
                  <a:ext uri="{FF2B5EF4-FFF2-40B4-BE49-F238E27FC236}">
                    <a16:creationId xmlns:a16="http://schemas.microsoft.com/office/drawing/2014/main" id="{6511560D-8BF2-4B08-8A16-A7A7DFB3F7E2}"/>
                  </a:ext>
                </a:extLst>
              </p:cNvPr>
              <p:cNvSpPr>
                <a:spLocks/>
              </p:cNvSpPr>
              <p:nvPr/>
            </p:nvSpPr>
            <p:spPr bwMode="auto">
              <a:xfrm>
                <a:off x="3885" y="1412"/>
                <a:ext cx="73" cy="126"/>
              </a:xfrm>
              <a:custGeom>
                <a:avLst/>
                <a:gdLst>
                  <a:gd name="T0" fmla="*/ 72 w 73"/>
                  <a:gd name="T1" fmla="*/ 0 h 126"/>
                  <a:gd name="T2" fmla="*/ 72 w 73"/>
                  <a:gd name="T3" fmla="*/ 0 h 126"/>
                  <a:gd name="T4" fmla="*/ 65 w 73"/>
                  <a:gd name="T5" fmla="*/ 15 h 126"/>
                  <a:gd name="T6" fmla="*/ 57 w 73"/>
                  <a:gd name="T7" fmla="*/ 29 h 126"/>
                  <a:gd name="T8" fmla="*/ 57 w 73"/>
                  <a:gd name="T9" fmla="*/ 29 h 126"/>
                  <a:gd name="T10" fmla="*/ 39 w 73"/>
                  <a:gd name="T11" fmla="*/ 60 h 126"/>
                  <a:gd name="T12" fmla="*/ 39 w 73"/>
                  <a:gd name="T13" fmla="*/ 60 h 126"/>
                  <a:gd name="T14" fmla="*/ 0 w 73"/>
                  <a:gd name="T15" fmla="*/ 122 h 126"/>
                  <a:gd name="T16" fmla="*/ 0 w 73"/>
                  <a:gd name="T17" fmla="*/ 122 h 126"/>
                  <a:gd name="T18" fmla="*/ 0 w 73"/>
                  <a:gd name="T19" fmla="*/ 124 h 126"/>
                  <a:gd name="T20" fmla="*/ 1 w 73"/>
                  <a:gd name="T21" fmla="*/ 126 h 126"/>
                  <a:gd name="T22" fmla="*/ 3 w 73"/>
                  <a:gd name="T23" fmla="*/ 126 h 126"/>
                  <a:gd name="T24" fmla="*/ 4 w 73"/>
                  <a:gd name="T25" fmla="*/ 125 h 126"/>
                  <a:gd name="T26" fmla="*/ 4 w 73"/>
                  <a:gd name="T27" fmla="*/ 125 h 126"/>
                  <a:gd name="T28" fmla="*/ 41 w 73"/>
                  <a:gd name="T29" fmla="*/ 64 h 126"/>
                  <a:gd name="T30" fmla="*/ 57 w 73"/>
                  <a:gd name="T31" fmla="*/ 33 h 126"/>
                  <a:gd name="T32" fmla="*/ 65 w 73"/>
                  <a:gd name="T33" fmla="*/ 17 h 126"/>
                  <a:gd name="T34" fmla="*/ 73 w 73"/>
                  <a:gd name="T35" fmla="*/ 2 h 126"/>
                  <a:gd name="T36" fmla="*/ 73 w 73"/>
                  <a:gd name="T37" fmla="*/ 2 h 126"/>
                  <a:gd name="T38" fmla="*/ 72 w 73"/>
                  <a:gd name="T39" fmla="*/ 0 h 126"/>
                  <a:gd name="T40" fmla="*/ 72 w 73"/>
                  <a:gd name="T41" fmla="*/ 0 h 126"/>
                  <a:gd name="T42" fmla="*/ 72 w 73"/>
                  <a:gd name="T43" fmla="*/ 0 h 12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73" h="126">
                    <a:moveTo>
                      <a:pt x="72" y="0"/>
                    </a:moveTo>
                    <a:lnTo>
                      <a:pt x="72" y="0"/>
                    </a:lnTo>
                    <a:lnTo>
                      <a:pt x="65" y="15"/>
                    </a:lnTo>
                    <a:lnTo>
                      <a:pt x="57" y="29"/>
                    </a:lnTo>
                    <a:lnTo>
                      <a:pt x="39" y="60"/>
                    </a:lnTo>
                    <a:lnTo>
                      <a:pt x="0" y="122"/>
                    </a:lnTo>
                    <a:lnTo>
                      <a:pt x="0" y="124"/>
                    </a:lnTo>
                    <a:lnTo>
                      <a:pt x="1" y="126"/>
                    </a:lnTo>
                    <a:lnTo>
                      <a:pt x="3" y="126"/>
                    </a:lnTo>
                    <a:lnTo>
                      <a:pt x="4" y="125"/>
                    </a:lnTo>
                    <a:lnTo>
                      <a:pt x="41" y="64"/>
                    </a:lnTo>
                    <a:lnTo>
                      <a:pt x="57" y="33"/>
                    </a:lnTo>
                    <a:lnTo>
                      <a:pt x="65" y="17"/>
                    </a:lnTo>
                    <a:lnTo>
                      <a:pt x="73" y="2"/>
                    </a:lnTo>
                    <a:lnTo>
                      <a:pt x="7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7" name="Freeform 424">
                <a:extLst>
                  <a:ext uri="{FF2B5EF4-FFF2-40B4-BE49-F238E27FC236}">
                    <a16:creationId xmlns:a16="http://schemas.microsoft.com/office/drawing/2014/main" id="{FB35B566-26D4-4261-B8F0-16EF6021D0E7}"/>
                  </a:ext>
                </a:extLst>
              </p:cNvPr>
              <p:cNvSpPr>
                <a:spLocks/>
              </p:cNvSpPr>
              <p:nvPr/>
            </p:nvSpPr>
            <p:spPr bwMode="auto">
              <a:xfrm>
                <a:off x="3943" y="1372"/>
                <a:ext cx="11" cy="11"/>
              </a:xfrm>
              <a:custGeom>
                <a:avLst/>
                <a:gdLst>
                  <a:gd name="T0" fmla="*/ 10 w 11"/>
                  <a:gd name="T1" fmla="*/ 7 h 11"/>
                  <a:gd name="T2" fmla="*/ 10 w 11"/>
                  <a:gd name="T3" fmla="*/ 7 h 11"/>
                  <a:gd name="T4" fmla="*/ 5 w 11"/>
                  <a:gd name="T5" fmla="*/ 3 h 11"/>
                  <a:gd name="T6" fmla="*/ 5 w 11"/>
                  <a:gd name="T7" fmla="*/ 3 h 11"/>
                  <a:gd name="T8" fmla="*/ 1 w 11"/>
                  <a:gd name="T9" fmla="*/ 0 h 11"/>
                  <a:gd name="T10" fmla="*/ 1 w 11"/>
                  <a:gd name="T11" fmla="*/ 0 h 11"/>
                  <a:gd name="T12" fmla="*/ 0 w 11"/>
                  <a:gd name="T13" fmla="*/ 0 h 11"/>
                  <a:gd name="T14" fmla="*/ 0 w 11"/>
                  <a:gd name="T15" fmla="*/ 1 h 11"/>
                  <a:gd name="T16" fmla="*/ 0 w 11"/>
                  <a:gd name="T17" fmla="*/ 1 h 11"/>
                  <a:gd name="T18" fmla="*/ 4 w 11"/>
                  <a:gd name="T19" fmla="*/ 5 h 11"/>
                  <a:gd name="T20" fmla="*/ 4 w 11"/>
                  <a:gd name="T21" fmla="*/ 5 h 11"/>
                  <a:gd name="T22" fmla="*/ 7 w 11"/>
                  <a:gd name="T23" fmla="*/ 10 h 11"/>
                  <a:gd name="T24" fmla="*/ 7 w 11"/>
                  <a:gd name="T25" fmla="*/ 10 h 11"/>
                  <a:gd name="T26" fmla="*/ 8 w 11"/>
                  <a:gd name="T27" fmla="*/ 11 h 11"/>
                  <a:gd name="T28" fmla="*/ 9 w 11"/>
                  <a:gd name="T29" fmla="*/ 11 h 11"/>
                  <a:gd name="T30" fmla="*/ 11 w 11"/>
                  <a:gd name="T31" fmla="*/ 10 h 11"/>
                  <a:gd name="T32" fmla="*/ 11 w 11"/>
                  <a:gd name="T33" fmla="*/ 9 h 11"/>
                  <a:gd name="T34" fmla="*/ 10 w 11"/>
                  <a:gd name="T35" fmla="*/ 7 h 11"/>
                  <a:gd name="T36" fmla="*/ 10 w 11"/>
                  <a:gd name="T37" fmla="*/ 7 h 1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 h="11">
                    <a:moveTo>
                      <a:pt x="10" y="7"/>
                    </a:moveTo>
                    <a:lnTo>
                      <a:pt x="10" y="7"/>
                    </a:lnTo>
                    <a:lnTo>
                      <a:pt x="5" y="3"/>
                    </a:lnTo>
                    <a:lnTo>
                      <a:pt x="1" y="0"/>
                    </a:lnTo>
                    <a:lnTo>
                      <a:pt x="0" y="0"/>
                    </a:lnTo>
                    <a:lnTo>
                      <a:pt x="0" y="1"/>
                    </a:lnTo>
                    <a:lnTo>
                      <a:pt x="4" y="5"/>
                    </a:lnTo>
                    <a:lnTo>
                      <a:pt x="7" y="10"/>
                    </a:lnTo>
                    <a:lnTo>
                      <a:pt x="8" y="11"/>
                    </a:lnTo>
                    <a:lnTo>
                      <a:pt x="9" y="11"/>
                    </a:lnTo>
                    <a:lnTo>
                      <a:pt x="11" y="10"/>
                    </a:lnTo>
                    <a:lnTo>
                      <a:pt x="11" y="9"/>
                    </a:lnTo>
                    <a:lnTo>
                      <a:pt x="10"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8" name="Freeform 425">
                <a:extLst>
                  <a:ext uri="{FF2B5EF4-FFF2-40B4-BE49-F238E27FC236}">
                    <a16:creationId xmlns:a16="http://schemas.microsoft.com/office/drawing/2014/main" id="{5122316A-01E8-4E59-8ADD-3F2C21AFABA4}"/>
                  </a:ext>
                </a:extLst>
              </p:cNvPr>
              <p:cNvSpPr>
                <a:spLocks/>
              </p:cNvSpPr>
              <p:nvPr/>
            </p:nvSpPr>
            <p:spPr bwMode="auto">
              <a:xfrm>
                <a:off x="3944" y="1385"/>
                <a:ext cx="8" cy="3"/>
              </a:xfrm>
              <a:custGeom>
                <a:avLst/>
                <a:gdLst>
                  <a:gd name="T0" fmla="*/ 7 w 8"/>
                  <a:gd name="T1" fmla="*/ 0 h 3"/>
                  <a:gd name="T2" fmla="*/ 7 w 8"/>
                  <a:gd name="T3" fmla="*/ 0 h 3"/>
                  <a:gd name="T4" fmla="*/ 4 w 8"/>
                  <a:gd name="T5" fmla="*/ 1 h 3"/>
                  <a:gd name="T6" fmla="*/ 0 w 8"/>
                  <a:gd name="T7" fmla="*/ 2 h 3"/>
                  <a:gd name="T8" fmla="*/ 0 w 8"/>
                  <a:gd name="T9" fmla="*/ 2 h 3"/>
                  <a:gd name="T10" fmla="*/ 0 w 8"/>
                  <a:gd name="T11" fmla="*/ 3 h 3"/>
                  <a:gd name="T12" fmla="*/ 1 w 8"/>
                  <a:gd name="T13" fmla="*/ 3 h 3"/>
                  <a:gd name="T14" fmla="*/ 1 w 8"/>
                  <a:gd name="T15" fmla="*/ 3 h 3"/>
                  <a:gd name="T16" fmla="*/ 4 w 8"/>
                  <a:gd name="T17" fmla="*/ 2 h 3"/>
                  <a:gd name="T18" fmla="*/ 7 w 8"/>
                  <a:gd name="T19" fmla="*/ 2 h 3"/>
                  <a:gd name="T20" fmla="*/ 7 w 8"/>
                  <a:gd name="T21" fmla="*/ 2 h 3"/>
                  <a:gd name="T22" fmla="*/ 8 w 8"/>
                  <a:gd name="T23" fmla="*/ 1 h 3"/>
                  <a:gd name="T24" fmla="*/ 8 w 8"/>
                  <a:gd name="T25" fmla="*/ 0 h 3"/>
                  <a:gd name="T26" fmla="*/ 7 w 8"/>
                  <a:gd name="T27" fmla="*/ 0 h 3"/>
                  <a:gd name="T28" fmla="*/ 7 w 8"/>
                  <a:gd name="T29" fmla="*/ 0 h 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8" h="3">
                    <a:moveTo>
                      <a:pt x="7" y="0"/>
                    </a:moveTo>
                    <a:lnTo>
                      <a:pt x="7" y="0"/>
                    </a:lnTo>
                    <a:lnTo>
                      <a:pt x="4" y="1"/>
                    </a:lnTo>
                    <a:lnTo>
                      <a:pt x="0" y="2"/>
                    </a:lnTo>
                    <a:lnTo>
                      <a:pt x="0" y="3"/>
                    </a:lnTo>
                    <a:lnTo>
                      <a:pt x="1" y="3"/>
                    </a:lnTo>
                    <a:lnTo>
                      <a:pt x="4" y="2"/>
                    </a:lnTo>
                    <a:lnTo>
                      <a:pt x="7" y="2"/>
                    </a:lnTo>
                    <a:lnTo>
                      <a:pt x="8" y="1"/>
                    </a:lnTo>
                    <a:lnTo>
                      <a:pt x="8" y="0"/>
                    </a:lnTo>
                    <a:lnTo>
                      <a:pt x="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79" name="Freeform 426">
                <a:extLst>
                  <a:ext uri="{FF2B5EF4-FFF2-40B4-BE49-F238E27FC236}">
                    <a16:creationId xmlns:a16="http://schemas.microsoft.com/office/drawing/2014/main" id="{1EFEC12D-E2C8-4CAD-B47D-718A3B7724FF}"/>
                  </a:ext>
                </a:extLst>
              </p:cNvPr>
              <p:cNvSpPr>
                <a:spLocks/>
              </p:cNvSpPr>
              <p:nvPr/>
            </p:nvSpPr>
            <p:spPr bwMode="auto">
              <a:xfrm>
                <a:off x="3958" y="1365"/>
                <a:ext cx="10" cy="16"/>
              </a:xfrm>
              <a:custGeom>
                <a:avLst/>
                <a:gdLst>
                  <a:gd name="T0" fmla="*/ 2 w 10"/>
                  <a:gd name="T1" fmla="*/ 16 h 16"/>
                  <a:gd name="T2" fmla="*/ 2 w 10"/>
                  <a:gd name="T3" fmla="*/ 16 h 16"/>
                  <a:gd name="T4" fmla="*/ 7 w 10"/>
                  <a:gd name="T5" fmla="*/ 9 h 16"/>
                  <a:gd name="T6" fmla="*/ 10 w 10"/>
                  <a:gd name="T7" fmla="*/ 1 h 16"/>
                  <a:gd name="T8" fmla="*/ 10 w 10"/>
                  <a:gd name="T9" fmla="*/ 1 h 16"/>
                  <a:gd name="T10" fmla="*/ 10 w 10"/>
                  <a:gd name="T11" fmla="*/ 0 h 16"/>
                  <a:gd name="T12" fmla="*/ 9 w 10"/>
                  <a:gd name="T13" fmla="*/ 0 h 16"/>
                  <a:gd name="T14" fmla="*/ 9 w 10"/>
                  <a:gd name="T15" fmla="*/ 0 h 16"/>
                  <a:gd name="T16" fmla="*/ 9 w 10"/>
                  <a:gd name="T17" fmla="*/ 0 h 16"/>
                  <a:gd name="T18" fmla="*/ 0 w 10"/>
                  <a:gd name="T19" fmla="*/ 15 h 16"/>
                  <a:gd name="T20" fmla="*/ 0 w 10"/>
                  <a:gd name="T21" fmla="*/ 15 h 16"/>
                  <a:gd name="T22" fmla="*/ 0 w 10"/>
                  <a:gd name="T23" fmla="*/ 15 h 16"/>
                  <a:gd name="T24" fmla="*/ 0 w 10"/>
                  <a:gd name="T25" fmla="*/ 16 h 16"/>
                  <a:gd name="T26" fmla="*/ 1 w 10"/>
                  <a:gd name="T27" fmla="*/ 16 h 16"/>
                  <a:gd name="T28" fmla="*/ 2 w 10"/>
                  <a:gd name="T29" fmla="*/ 16 h 16"/>
                  <a:gd name="T30" fmla="*/ 2 w 10"/>
                  <a:gd name="T31" fmla="*/ 16 h 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0" h="16">
                    <a:moveTo>
                      <a:pt x="2" y="16"/>
                    </a:moveTo>
                    <a:lnTo>
                      <a:pt x="2" y="16"/>
                    </a:lnTo>
                    <a:lnTo>
                      <a:pt x="7" y="9"/>
                    </a:lnTo>
                    <a:lnTo>
                      <a:pt x="10" y="1"/>
                    </a:lnTo>
                    <a:lnTo>
                      <a:pt x="10" y="0"/>
                    </a:lnTo>
                    <a:lnTo>
                      <a:pt x="9" y="0"/>
                    </a:lnTo>
                    <a:lnTo>
                      <a:pt x="0" y="15"/>
                    </a:lnTo>
                    <a:lnTo>
                      <a:pt x="0" y="16"/>
                    </a:lnTo>
                    <a:lnTo>
                      <a:pt x="1" y="16"/>
                    </a:lnTo>
                    <a:lnTo>
                      <a:pt x="2"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0" name="Freeform 427">
                <a:extLst>
                  <a:ext uri="{FF2B5EF4-FFF2-40B4-BE49-F238E27FC236}">
                    <a16:creationId xmlns:a16="http://schemas.microsoft.com/office/drawing/2014/main" id="{8BB6E48D-3EB4-4618-8570-B4D230B68212}"/>
                  </a:ext>
                </a:extLst>
              </p:cNvPr>
              <p:cNvSpPr>
                <a:spLocks/>
              </p:cNvSpPr>
              <p:nvPr/>
            </p:nvSpPr>
            <p:spPr bwMode="auto">
              <a:xfrm>
                <a:off x="3960" y="1385"/>
                <a:ext cx="15" cy="7"/>
              </a:xfrm>
              <a:custGeom>
                <a:avLst/>
                <a:gdLst>
                  <a:gd name="T0" fmla="*/ 1 w 15"/>
                  <a:gd name="T1" fmla="*/ 1 h 7"/>
                  <a:gd name="T2" fmla="*/ 1 w 15"/>
                  <a:gd name="T3" fmla="*/ 1 h 7"/>
                  <a:gd name="T4" fmla="*/ 8 w 15"/>
                  <a:gd name="T5" fmla="*/ 5 h 7"/>
                  <a:gd name="T6" fmla="*/ 14 w 15"/>
                  <a:gd name="T7" fmla="*/ 7 h 7"/>
                  <a:gd name="T8" fmla="*/ 14 w 15"/>
                  <a:gd name="T9" fmla="*/ 7 h 7"/>
                  <a:gd name="T10" fmla="*/ 15 w 15"/>
                  <a:gd name="T11" fmla="*/ 7 h 7"/>
                  <a:gd name="T12" fmla="*/ 15 w 15"/>
                  <a:gd name="T13" fmla="*/ 6 h 7"/>
                  <a:gd name="T14" fmla="*/ 15 w 15"/>
                  <a:gd name="T15" fmla="*/ 6 h 7"/>
                  <a:gd name="T16" fmla="*/ 1 w 15"/>
                  <a:gd name="T17" fmla="*/ 0 h 7"/>
                  <a:gd name="T18" fmla="*/ 1 w 15"/>
                  <a:gd name="T19" fmla="*/ 0 h 7"/>
                  <a:gd name="T20" fmla="*/ 0 w 15"/>
                  <a:gd name="T21" fmla="*/ 1 h 7"/>
                  <a:gd name="T22" fmla="*/ 1 w 15"/>
                  <a:gd name="T23" fmla="*/ 1 h 7"/>
                  <a:gd name="T24" fmla="*/ 1 w 15"/>
                  <a:gd name="T25" fmla="*/ 1 h 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5" h="7">
                    <a:moveTo>
                      <a:pt x="1" y="1"/>
                    </a:moveTo>
                    <a:lnTo>
                      <a:pt x="1" y="1"/>
                    </a:lnTo>
                    <a:lnTo>
                      <a:pt x="8" y="5"/>
                    </a:lnTo>
                    <a:lnTo>
                      <a:pt x="14" y="7"/>
                    </a:lnTo>
                    <a:lnTo>
                      <a:pt x="15" y="7"/>
                    </a:lnTo>
                    <a:lnTo>
                      <a:pt x="15" y="6"/>
                    </a:lnTo>
                    <a:lnTo>
                      <a:pt x="1" y="0"/>
                    </a:lnTo>
                    <a:lnTo>
                      <a:pt x="0" y="1"/>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1" name="Freeform 428">
                <a:extLst>
                  <a:ext uri="{FF2B5EF4-FFF2-40B4-BE49-F238E27FC236}">
                    <a16:creationId xmlns:a16="http://schemas.microsoft.com/office/drawing/2014/main" id="{0ECDBA7E-FAF5-4D1E-AF98-CFDE22151C20}"/>
                  </a:ext>
                </a:extLst>
              </p:cNvPr>
              <p:cNvSpPr>
                <a:spLocks/>
              </p:cNvSpPr>
              <p:nvPr/>
            </p:nvSpPr>
            <p:spPr bwMode="auto">
              <a:xfrm>
                <a:off x="3959" y="1389"/>
                <a:ext cx="5" cy="8"/>
              </a:xfrm>
              <a:custGeom>
                <a:avLst/>
                <a:gdLst>
                  <a:gd name="T0" fmla="*/ 0 w 5"/>
                  <a:gd name="T1" fmla="*/ 1 h 8"/>
                  <a:gd name="T2" fmla="*/ 0 w 5"/>
                  <a:gd name="T3" fmla="*/ 1 h 8"/>
                  <a:gd name="T4" fmla="*/ 1 w 5"/>
                  <a:gd name="T5" fmla="*/ 4 h 8"/>
                  <a:gd name="T6" fmla="*/ 3 w 5"/>
                  <a:gd name="T7" fmla="*/ 8 h 8"/>
                  <a:gd name="T8" fmla="*/ 3 w 5"/>
                  <a:gd name="T9" fmla="*/ 8 h 8"/>
                  <a:gd name="T10" fmla="*/ 5 w 5"/>
                  <a:gd name="T11" fmla="*/ 8 h 8"/>
                  <a:gd name="T12" fmla="*/ 5 w 5"/>
                  <a:gd name="T13" fmla="*/ 7 h 8"/>
                  <a:gd name="T14" fmla="*/ 5 w 5"/>
                  <a:gd name="T15" fmla="*/ 7 h 8"/>
                  <a:gd name="T16" fmla="*/ 2 w 5"/>
                  <a:gd name="T17" fmla="*/ 4 h 8"/>
                  <a:gd name="T18" fmla="*/ 0 w 5"/>
                  <a:gd name="T19" fmla="*/ 0 h 8"/>
                  <a:gd name="T20" fmla="*/ 0 w 5"/>
                  <a:gd name="T21" fmla="*/ 0 h 8"/>
                  <a:gd name="T22" fmla="*/ 0 w 5"/>
                  <a:gd name="T23" fmla="*/ 0 h 8"/>
                  <a:gd name="T24" fmla="*/ 0 w 5"/>
                  <a:gd name="T25" fmla="*/ 1 h 8"/>
                  <a:gd name="T26" fmla="*/ 0 w 5"/>
                  <a:gd name="T27" fmla="*/ 1 h 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 h="8">
                    <a:moveTo>
                      <a:pt x="0" y="1"/>
                    </a:moveTo>
                    <a:lnTo>
                      <a:pt x="0" y="1"/>
                    </a:lnTo>
                    <a:lnTo>
                      <a:pt x="1" y="4"/>
                    </a:lnTo>
                    <a:lnTo>
                      <a:pt x="3" y="8"/>
                    </a:lnTo>
                    <a:lnTo>
                      <a:pt x="5" y="8"/>
                    </a:lnTo>
                    <a:lnTo>
                      <a:pt x="5" y="7"/>
                    </a:lnTo>
                    <a:lnTo>
                      <a:pt x="2" y="4"/>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2" name="Freeform 429">
                <a:extLst>
                  <a:ext uri="{FF2B5EF4-FFF2-40B4-BE49-F238E27FC236}">
                    <a16:creationId xmlns:a16="http://schemas.microsoft.com/office/drawing/2014/main" id="{C42D72B6-C302-4C10-8A44-D0A20BB51624}"/>
                  </a:ext>
                </a:extLst>
              </p:cNvPr>
              <p:cNvSpPr>
                <a:spLocks/>
              </p:cNvSpPr>
              <p:nvPr/>
            </p:nvSpPr>
            <p:spPr bwMode="auto">
              <a:xfrm>
                <a:off x="3944" y="1389"/>
                <a:ext cx="12" cy="16"/>
              </a:xfrm>
              <a:custGeom>
                <a:avLst/>
                <a:gdLst>
                  <a:gd name="T0" fmla="*/ 9 w 12"/>
                  <a:gd name="T1" fmla="*/ 1 h 16"/>
                  <a:gd name="T2" fmla="*/ 9 w 12"/>
                  <a:gd name="T3" fmla="*/ 1 h 16"/>
                  <a:gd name="T4" fmla="*/ 4 w 12"/>
                  <a:gd name="T5" fmla="*/ 7 h 16"/>
                  <a:gd name="T6" fmla="*/ 0 w 12"/>
                  <a:gd name="T7" fmla="*/ 14 h 16"/>
                  <a:gd name="T8" fmla="*/ 0 w 12"/>
                  <a:gd name="T9" fmla="*/ 14 h 16"/>
                  <a:gd name="T10" fmla="*/ 0 w 12"/>
                  <a:gd name="T11" fmla="*/ 15 h 16"/>
                  <a:gd name="T12" fmla="*/ 1 w 12"/>
                  <a:gd name="T13" fmla="*/ 16 h 16"/>
                  <a:gd name="T14" fmla="*/ 2 w 12"/>
                  <a:gd name="T15" fmla="*/ 16 h 16"/>
                  <a:gd name="T16" fmla="*/ 3 w 12"/>
                  <a:gd name="T17" fmla="*/ 16 h 16"/>
                  <a:gd name="T18" fmla="*/ 3 w 12"/>
                  <a:gd name="T19" fmla="*/ 16 h 16"/>
                  <a:gd name="T20" fmla="*/ 6 w 12"/>
                  <a:gd name="T21" fmla="*/ 9 h 16"/>
                  <a:gd name="T22" fmla="*/ 11 w 12"/>
                  <a:gd name="T23" fmla="*/ 3 h 16"/>
                  <a:gd name="T24" fmla="*/ 11 w 12"/>
                  <a:gd name="T25" fmla="*/ 3 h 16"/>
                  <a:gd name="T26" fmla="*/ 12 w 12"/>
                  <a:gd name="T27" fmla="*/ 2 h 16"/>
                  <a:gd name="T28" fmla="*/ 11 w 12"/>
                  <a:gd name="T29" fmla="*/ 1 h 16"/>
                  <a:gd name="T30" fmla="*/ 10 w 12"/>
                  <a:gd name="T31" fmla="*/ 0 h 16"/>
                  <a:gd name="T32" fmla="*/ 9 w 12"/>
                  <a:gd name="T33" fmla="*/ 1 h 16"/>
                  <a:gd name="T34" fmla="*/ 9 w 12"/>
                  <a:gd name="T35" fmla="*/ 1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2" h="16">
                    <a:moveTo>
                      <a:pt x="9" y="1"/>
                    </a:moveTo>
                    <a:lnTo>
                      <a:pt x="9" y="1"/>
                    </a:lnTo>
                    <a:lnTo>
                      <a:pt x="4" y="7"/>
                    </a:lnTo>
                    <a:lnTo>
                      <a:pt x="0" y="14"/>
                    </a:lnTo>
                    <a:lnTo>
                      <a:pt x="0" y="15"/>
                    </a:lnTo>
                    <a:lnTo>
                      <a:pt x="1" y="16"/>
                    </a:lnTo>
                    <a:lnTo>
                      <a:pt x="2" y="16"/>
                    </a:lnTo>
                    <a:lnTo>
                      <a:pt x="3" y="16"/>
                    </a:lnTo>
                    <a:lnTo>
                      <a:pt x="6" y="9"/>
                    </a:lnTo>
                    <a:lnTo>
                      <a:pt x="11" y="3"/>
                    </a:lnTo>
                    <a:lnTo>
                      <a:pt x="12" y="2"/>
                    </a:lnTo>
                    <a:lnTo>
                      <a:pt x="11" y="1"/>
                    </a:lnTo>
                    <a:lnTo>
                      <a:pt x="10" y="0"/>
                    </a:lnTo>
                    <a:lnTo>
                      <a:pt x="9"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3" name="Freeform 430">
                <a:extLst>
                  <a:ext uri="{FF2B5EF4-FFF2-40B4-BE49-F238E27FC236}">
                    <a16:creationId xmlns:a16="http://schemas.microsoft.com/office/drawing/2014/main" id="{5394DA37-4009-4AFA-ADDC-B5B644F91666}"/>
                  </a:ext>
                </a:extLst>
              </p:cNvPr>
              <p:cNvSpPr>
                <a:spLocks/>
              </p:cNvSpPr>
              <p:nvPr/>
            </p:nvSpPr>
            <p:spPr bwMode="auto">
              <a:xfrm>
                <a:off x="3991" y="1368"/>
                <a:ext cx="16" cy="7"/>
              </a:xfrm>
              <a:custGeom>
                <a:avLst/>
                <a:gdLst>
                  <a:gd name="T0" fmla="*/ 2 w 16"/>
                  <a:gd name="T1" fmla="*/ 7 h 7"/>
                  <a:gd name="T2" fmla="*/ 2 w 16"/>
                  <a:gd name="T3" fmla="*/ 7 h 7"/>
                  <a:gd name="T4" fmla="*/ 9 w 16"/>
                  <a:gd name="T5" fmla="*/ 5 h 7"/>
                  <a:gd name="T6" fmla="*/ 15 w 16"/>
                  <a:gd name="T7" fmla="*/ 1 h 7"/>
                  <a:gd name="T8" fmla="*/ 15 w 16"/>
                  <a:gd name="T9" fmla="*/ 1 h 7"/>
                  <a:gd name="T10" fmla="*/ 16 w 16"/>
                  <a:gd name="T11" fmla="*/ 0 h 7"/>
                  <a:gd name="T12" fmla="*/ 14 w 16"/>
                  <a:gd name="T13" fmla="*/ 0 h 7"/>
                  <a:gd name="T14" fmla="*/ 14 w 16"/>
                  <a:gd name="T15" fmla="*/ 0 h 7"/>
                  <a:gd name="T16" fmla="*/ 1 w 16"/>
                  <a:gd name="T17" fmla="*/ 5 h 7"/>
                  <a:gd name="T18" fmla="*/ 1 w 16"/>
                  <a:gd name="T19" fmla="*/ 5 h 7"/>
                  <a:gd name="T20" fmla="*/ 0 w 16"/>
                  <a:gd name="T21" fmla="*/ 6 h 7"/>
                  <a:gd name="T22" fmla="*/ 0 w 16"/>
                  <a:gd name="T23" fmla="*/ 7 h 7"/>
                  <a:gd name="T24" fmla="*/ 1 w 16"/>
                  <a:gd name="T25" fmla="*/ 7 h 7"/>
                  <a:gd name="T26" fmla="*/ 2 w 16"/>
                  <a:gd name="T27" fmla="*/ 7 h 7"/>
                  <a:gd name="T28" fmla="*/ 2 w 16"/>
                  <a:gd name="T29" fmla="*/ 7 h 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 h="7">
                    <a:moveTo>
                      <a:pt x="2" y="7"/>
                    </a:moveTo>
                    <a:lnTo>
                      <a:pt x="2" y="7"/>
                    </a:lnTo>
                    <a:lnTo>
                      <a:pt x="9" y="5"/>
                    </a:lnTo>
                    <a:lnTo>
                      <a:pt x="15" y="1"/>
                    </a:lnTo>
                    <a:lnTo>
                      <a:pt x="16" y="0"/>
                    </a:lnTo>
                    <a:lnTo>
                      <a:pt x="14" y="0"/>
                    </a:lnTo>
                    <a:lnTo>
                      <a:pt x="1" y="5"/>
                    </a:lnTo>
                    <a:lnTo>
                      <a:pt x="0" y="6"/>
                    </a:lnTo>
                    <a:lnTo>
                      <a:pt x="0" y="7"/>
                    </a:lnTo>
                    <a:lnTo>
                      <a:pt x="1" y="7"/>
                    </a:lnTo>
                    <a:lnTo>
                      <a:pt x="2"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4" name="Freeform 431">
                <a:extLst>
                  <a:ext uri="{FF2B5EF4-FFF2-40B4-BE49-F238E27FC236}">
                    <a16:creationId xmlns:a16="http://schemas.microsoft.com/office/drawing/2014/main" id="{54830BF7-856F-42C5-BE44-9B84818C0CD1}"/>
                  </a:ext>
                </a:extLst>
              </p:cNvPr>
              <p:cNvSpPr>
                <a:spLocks/>
              </p:cNvSpPr>
              <p:nvPr/>
            </p:nvSpPr>
            <p:spPr bwMode="auto">
              <a:xfrm>
                <a:off x="3989" y="1355"/>
                <a:ext cx="5" cy="15"/>
              </a:xfrm>
              <a:custGeom>
                <a:avLst/>
                <a:gdLst>
                  <a:gd name="T0" fmla="*/ 3 w 5"/>
                  <a:gd name="T1" fmla="*/ 14 h 15"/>
                  <a:gd name="T2" fmla="*/ 3 w 5"/>
                  <a:gd name="T3" fmla="*/ 14 h 15"/>
                  <a:gd name="T4" fmla="*/ 5 w 5"/>
                  <a:gd name="T5" fmla="*/ 8 h 15"/>
                  <a:gd name="T6" fmla="*/ 5 w 5"/>
                  <a:gd name="T7" fmla="*/ 1 h 15"/>
                  <a:gd name="T8" fmla="*/ 5 w 5"/>
                  <a:gd name="T9" fmla="*/ 1 h 15"/>
                  <a:gd name="T10" fmla="*/ 5 w 5"/>
                  <a:gd name="T11" fmla="*/ 0 h 15"/>
                  <a:gd name="T12" fmla="*/ 4 w 5"/>
                  <a:gd name="T13" fmla="*/ 0 h 15"/>
                  <a:gd name="T14" fmla="*/ 2 w 5"/>
                  <a:gd name="T15" fmla="*/ 0 h 15"/>
                  <a:gd name="T16" fmla="*/ 2 w 5"/>
                  <a:gd name="T17" fmla="*/ 1 h 15"/>
                  <a:gd name="T18" fmla="*/ 2 w 5"/>
                  <a:gd name="T19" fmla="*/ 1 h 15"/>
                  <a:gd name="T20" fmla="*/ 1 w 5"/>
                  <a:gd name="T21" fmla="*/ 8 h 15"/>
                  <a:gd name="T22" fmla="*/ 0 w 5"/>
                  <a:gd name="T23" fmla="*/ 13 h 15"/>
                  <a:gd name="T24" fmla="*/ 0 w 5"/>
                  <a:gd name="T25" fmla="*/ 13 h 15"/>
                  <a:gd name="T26" fmla="*/ 0 w 5"/>
                  <a:gd name="T27" fmla="*/ 15 h 15"/>
                  <a:gd name="T28" fmla="*/ 1 w 5"/>
                  <a:gd name="T29" fmla="*/ 15 h 15"/>
                  <a:gd name="T30" fmla="*/ 2 w 5"/>
                  <a:gd name="T31" fmla="*/ 15 h 15"/>
                  <a:gd name="T32" fmla="*/ 3 w 5"/>
                  <a:gd name="T33" fmla="*/ 14 h 15"/>
                  <a:gd name="T34" fmla="*/ 3 w 5"/>
                  <a:gd name="T35" fmla="*/ 14 h 1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 h="15">
                    <a:moveTo>
                      <a:pt x="3" y="14"/>
                    </a:moveTo>
                    <a:lnTo>
                      <a:pt x="3" y="14"/>
                    </a:lnTo>
                    <a:lnTo>
                      <a:pt x="5" y="8"/>
                    </a:lnTo>
                    <a:lnTo>
                      <a:pt x="5" y="1"/>
                    </a:lnTo>
                    <a:lnTo>
                      <a:pt x="5" y="0"/>
                    </a:lnTo>
                    <a:lnTo>
                      <a:pt x="4" y="0"/>
                    </a:lnTo>
                    <a:lnTo>
                      <a:pt x="2" y="0"/>
                    </a:lnTo>
                    <a:lnTo>
                      <a:pt x="2" y="1"/>
                    </a:lnTo>
                    <a:lnTo>
                      <a:pt x="1" y="8"/>
                    </a:lnTo>
                    <a:lnTo>
                      <a:pt x="0" y="13"/>
                    </a:lnTo>
                    <a:lnTo>
                      <a:pt x="0" y="15"/>
                    </a:lnTo>
                    <a:lnTo>
                      <a:pt x="1" y="15"/>
                    </a:lnTo>
                    <a:lnTo>
                      <a:pt x="2" y="15"/>
                    </a:lnTo>
                    <a:lnTo>
                      <a:pt x="3"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5" name="Freeform 432">
                <a:extLst>
                  <a:ext uri="{FF2B5EF4-FFF2-40B4-BE49-F238E27FC236}">
                    <a16:creationId xmlns:a16="http://schemas.microsoft.com/office/drawing/2014/main" id="{64081F1A-FEA8-432E-BD7E-574CD041E37E}"/>
                  </a:ext>
                </a:extLst>
              </p:cNvPr>
              <p:cNvSpPr>
                <a:spLocks/>
              </p:cNvSpPr>
              <p:nvPr/>
            </p:nvSpPr>
            <p:spPr bwMode="auto">
              <a:xfrm>
                <a:off x="3979" y="1369"/>
                <a:ext cx="6" cy="4"/>
              </a:xfrm>
              <a:custGeom>
                <a:avLst/>
                <a:gdLst>
                  <a:gd name="T0" fmla="*/ 6 w 6"/>
                  <a:gd name="T1" fmla="*/ 3 h 4"/>
                  <a:gd name="T2" fmla="*/ 6 w 6"/>
                  <a:gd name="T3" fmla="*/ 3 h 4"/>
                  <a:gd name="T4" fmla="*/ 0 w 6"/>
                  <a:gd name="T5" fmla="*/ 0 h 4"/>
                  <a:gd name="T6" fmla="*/ 0 w 6"/>
                  <a:gd name="T7" fmla="*/ 0 h 4"/>
                  <a:gd name="T8" fmla="*/ 0 w 6"/>
                  <a:gd name="T9" fmla="*/ 0 h 4"/>
                  <a:gd name="T10" fmla="*/ 0 w 6"/>
                  <a:gd name="T11" fmla="*/ 1 h 4"/>
                  <a:gd name="T12" fmla="*/ 0 w 6"/>
                  <a:gd name="T13" fmla="*/ 1 h 4"/>
                  <a:gd name="T14" fmla="*/ 6 w 6"/>
                  <a:gd name="T15" fmla="*/ 4 h 4"/>
                  <a:gd name="T16" fmla="*/ 6 w 6"/>
                  <a:gd name="T17" fmla="*/ 4 h 4"/>
                  <a:gd name="T18" fmla="*/ 6 w 6"/>
                  <a:gd name="T19" fmla="*/ 4 h 4"/>
                  <a:gd name="T20" fmla="*/ 6 w 6"/>
                  <a:gd name="T21" fmla="*/ 3 h 4"/>
                  <a:gd name="T22" fmla="*/ 6 w 6"/>
                  <a:gd name="T23" fmla="*/ 3 h 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 h="4">
                    <a:moveTo>
                      <a:pt x="6" y="3"/>
                    </a:moveTo>
                    <a:lnTo>
                      <a:pt x="6" y="3"/>
                    </a:lnTo>
                    <a:lnTo>
                      <a:pt x="0" y="0"/>
                    </a:lnTo>
                    <a:lnTo>
                      <a:pt x="0" y="1"/>
                    </a:lnTo>
                    <a:lnTo>
                      <a:pt x="6" y="4"/>
                    </a:lnTo>
                    <a:lnTo>
                      <a:pt x="6"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6" name="Freeform 433">
                <a:extLst>
                  <a:ext uri="{FF2B5EF4-FFF2-40B4-BE49-F238E27FC236}">
                    <a16:creationId xmlns:a16="http://schemas.microsoft.com/office/drawing/2014/main" id="{13FE1738-0FEA-4A90-81DE-738CCA64542B}"/>
                  </a:ext>
                </a:extLst>
              </p:cNvPr>
              <p:cNvSpPr>
                <a:spLocks/>
              </p:cNvSpPr>
              <p:nvPr/>
            </p:nvSpPr>
            <p:spPr bwMode="auto">
              <a:xfrm>
                <a:off x="3975" y="1376"/>
                <a:ext cx="11" cy="7"/>
              </a:xfrm>
              <a:custGeom>
                <a:avLst/>
                <a:gdLst>
                  <a:gd name="T0" fmla="*/ 9 w 11"/>
                  <a:gd name="T1" fmla="*/ 0 h 7"/>
                  <a:gd name="T2" fmla="*/ 9 w 11"/>
                  <a:gd name="T3" fmla="*/ 0 h 7"/>
                  <a:gd name="T4" fmla="*/ 4 w 11"/>
                  <a:gd name="T5" fmla="*/ 2 h 7"/>
                  <a:gd name="T6" fmla="*/ 0 w 11"/>
                  <a:gd name="T7" fmla="*/ 5 h 7"/>
                  <a:gd name="T8" fmla="*/ 0 w 11"/>
                  <a:gd name="T9" fmla="*/ 5 h 7"/>
                  <a:gd name="T10" fmla="*/ 0 w 11"/>
                  <a:gd name="T11" fmla="*/ 6 h 7"/>
                  <a:gd name="T12" fmla="*/ 1 w 11"/>
                  <a:gd name="T13" fmla="*/ 7 h 7"/>
                  <a:gd name="T14" fmla="*/ 1 w 11"/>
                  <a:gd name="T15" fmla="*/ 7 h 7"/>
                  <a:gd name="T16" fmla="*/ 6 w 11"/>
                  <a:gd name="T17" fmla="*/ 5 h 7"/>
                  <a:gd name="T18" fmla="*/ 10 w 11"/>
                  <a:gd name="T19" fmla="*/ 2 h 7"/>
                  <a:gd name="T20" fmla="*/ 10 w 11"/>
                  <a:gd name="T21" fmla="*/ 2 h 7"/>
                  <a:gd name="T22" fmla="*/ 11 w 11"/>
                  <a:gd name="T23" fmla="*/ 1 h 7"/>
                  <a:gd name="T24" fmla="*/ 11 w 11"/>
                  <a:gd name="T25" fmla="*/ 1 h 7"/>
                  <a:gd name="T26" fmla="*/ 10 w 11"/>
                  <a:gd name="T27" fmla="*/ 0 h 7"/>
                  <a:gd name="T28" fmla="*/ 9 w 11"/>
                  <a:gd name="T29" fmla="*/ 0 h 7"/>
                  <a:gd name="T30" fmla="*/ 9 w 11"/>
                  <a:gd name="T31" fmla="*/ 0 h 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1" h="7">
                    <a:moveTo>
                      <a:pt x="9" y="0"/>
                    </a:moveTo>
                    <a:lnTo>
                      <a:pt x="9" y="0"/>
                    </a:lnTo>
                    <a:lnTo>
                      <a:pt x="4" y="2"/>
                    </a:lnTo>
                    <a:lnTo>
                      <a:pt x="0" y="5"/>
                    </a:lnTo>
                    <a:lnTo>
                      <a:pt x="0" y="6"/>
                    </a:lnTo>
                    <a:lnTo>
                      <a:pt x="1" y="7"/>
                    </a:lnTo>
                    <a:lnTo>
                      <a:pt x="6" y="5"/>
                    </a:lnTo>
                    <a:lnTo>
                      <a:pt x="10" y="2"/>
                    </a:lnTo>
                    <a:lnTo>
                      <a:pt x="11" y="1"/>
                    </a:lnTo>
                    <a:lnTo>
                      <a:pt x="10"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7" name="Freeform 434">
                <a:extLst>
                  <a:ext uri="{FF2B5EF4-FFF2-40B4-BE49-F238E27FC236}">
                    <a16:creationId xmlns:a16="http://schemas.microsoft.com/office/drawing/2014/main" id="{40CB4FE7-D0B8-4078-84FA-A07CB5DA801A}"/>
                  </a:ext>
                </a:extLst>
              </p:cNvPr>
              <p:cNvSpPr>
                <a:spLocks/>
              </p:cNvSpPr>
              <p:nvPr/>
            </p:nvSpPr>
            <p:spPr bwMode="auto">
              <a:xfrm>
                <a:off x="3985" y="1380"/>
                <a:ext cx="5" cy="21"/>
              </a:xfrm>
              <a:custGeom>
                <a:avLst/>
                <a:gdLst>
                  <a:gd name="T0" fmla="*/ 3 w 5"/>
                  <a:gd name="T1" fmla="*/ 1 h 21"/>
                  <a:gd name="T2" fmla="*/ 3 w 5"/>
                  <a:gd name="T3" fmla="*/ 1 h 21"/>
                  <a:gd name="T4" fmla="*/ 0 w 5"/>
                  <a:gd name="T5" fmla="*/ 10 h 21"/>
                  <a:gd name="T6" fmla="*/ 0 w 5"/>
                  <a:gd name="T7" fmla="*/ 20 h 21"/>
                  <a:gd name="T8" fmla="*/ 0 w 5"/>
                  <a:gd name="T9" fmla="*/ 20 h 21"/>
                  <a:gd name="T10" fmla="*/ 0 w 5"/>
                  <a:gd name="T11" fmla="*/ 21 h 21"/>
                  <a:gd name="T12" fmla="*/ 1 w 5"/>
                  <a:gd name="T13" fmla="*/ 21 h 21"/>
                  <a:gd name="T14" fmla="*/ 1 w 5"/>
                  <a:gd name="T15" fmla="*/ 21 h 21"/>
                  <a:gd name="T16" fmla="*/ 2 w 5"/>
                  <a:gd name="T17" fmla="*/ 20 h 21"/>
                  <a:gd name="T18" fmla="*/ 2 w 5"/>
                  <a:gd name="T19" fmla="*/ 20 h 21"/>
                  <a:gd name="T20" fmla="*/ 3 w 5"/>
                  <a:gd name="T21" fmla="*/ 11 h 21"/>
                  <a:gd name="T22" fmla="*/ 5 w 5"/>
                  <a:gd name="T23" fmla="*/ 1 h 21"/>
                  <a:gd name="T24" fmla="*/ 5 w 5"/>
                  <a:gd name="T25" fmla="*/ 1 h 21"/>
                  <a:gd name="T26" fmla="*/ 4 w 5"/>
                  <a:gd name="T27" fmla="*/ 1 h 21"/>
                  <a:gd name="T28" fmla="*/ 4 w 5"/>
                  <a:gd name="T29" fmla="*/ 0 h 21"/>
                  <a:gd name="T30" fmla="*/ 3 w 5"/>
                  <a:gd name="T31" fmla="*/ 0 h 21"/>
                  <a:gd name="T32" fmla="*/ 3 w 5"/>
                  <a:gd name="T33" fmla="*/ 1 h 21"/>
                  <a:gd name="T34" fmla="*/ 3 w 5"/>
                  <a:gd name="T35" fmla="*/ 1 h 2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 h="21">
                    <a:moveTo>
                      <a:pt x="3" y="1"/>
                    </a:moveTo>
                    <a:lnTo>
                      <a:pt x="3" y="1"/>
                    </a:lnTo>
                    <a:lnTo>
                      <a:pt x="0" y="10"/>
                    </a:lnTo>
                    <a:lnTo>
                      <a:pt x="0" y="20"/>
                    </a:lnTo>
                    <a:lnTo>
                      <a:pt x="0" y="21"/>
                    </a:lnTo>
                    <a:lnTo>
                      <a:pt x="1" y="21"/>
                    </a:lnTo>
                    <a:lnTo>
                      <a:pt x="2" y="20"/>
                    </a:lnTo>
                    <a:lnTo>
                      <a:pt x="3" y="11"/>
                    </a:lnTo>
                    <a:lnTo>
                      <a:pt x="5" y="1"/>
                    </a:lnTo>
                    <a:lnTo>
                      <a:pt x="4" y="1"/>
                    </a:lnTo>
                    <a:lnTo>
                      <a:pt x="4" y="0"/>
                    </a:lnTo>
                    <a:lnTo>
                      <a:pt x="3" y="0"/>
                    </a:lnTo>
                    <a:lnTo>
                      <a:pt x="3"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8" name="Freeform 435">
                <a:extLst>
                  <a:ext uri="{FF2B5EF4-FFF2-40B4-BE49-F238E27FC236}">
                    <a16:creationId xmlns:a16="http://schemas.microsoft.com/office/drawing/2014/main" id="{0CD53C20-084A-4A21-AB22-5D74408373F8}"/>
                  </a:ext>
                </a:extLst>
              </p:cNvPr>
              <p:cNvSpPr>
                <a:spLocks/>
              </p:cNvSpPr>
              <p:nvPr/>
            </p:nvSpPr>
            <p:spPr bwMode="auto">
              <a:xfrm>
                <a:off x="3989" y="1382"/>
                <a:ext cx="8" cy="11"/>
              </a:xfrm>
              <a:custGeom>
                <a:avLst/>
                <a:gdLst>
                  <a:gd name="T0" fmla="*/ 0 w 8"/>
                  <a:gd name="T1" fmla="*/ 1 h 11"/>
                  <a:gd name="T2" fmla="*/ 0 w 8"/>
                  <a:gd name="T3" fmla="*/ 1 h 11"/>
                  <a:gd name="T4" fmla="*/ 7 w 8"/>
                  <a:gd name="T5" fmla="*/ 11 h 11"/>
                  <a:gd name="T6" fmla="*/ 7 w 8"/>
                  <a:gd name="T7" fmla="*/ 11 h 11"/>
                  <a:gd name="T8" fmla="*/ 7 w 8"/>
                  <a:gd name="T9" fmla="*/ 11 h 11"/>
                  <a:gd name="T10" fmla="*/ 8 w 8"/>
                  <a:gd name="T11" fmla="*/ 10 h 11"/>
                  <a:gd name="T12" fmla="*/ 8 w 8"/>
                  <a:gd name="T13" fmla="*/ 10 h 11"/>
                  <a:gd name="T14" fmla="*/ 1 w 8"/>
                  <a:gd name="T15" fmla="*/ 1 h 11"/>
                  <a:gd name="T16" fmla="*/ 1 w 8"/>
                  <a:gd name="T17" fmla="*/ 1 h 11"/>
                  <a:gd name="T18" fmla="*/ 0 w 8"/>
                  <a:gd name="T19" fmla="*/ 0 h 11"/>
                  <a:gd name="T20" fmla="*/ 0 w 8"/>
                  <a:gd name="T21" fmla="*/ 1 h 11"/>
                  <a:gd name="T22" fmla="*/ 0 w 8"/>
                  <a:gd name="T23" fmla="*/ 1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8" h="11">
                    <a:moveTo>
                      <a:pt x="0" y="1"/>
                    </a:moveTo>
                    <a:lnTo>
                      <a:pt x="0" y="1"/>
                    </a:lnTo>
                    <a:lnTo>
                      <a:pt x="7" y="11"/>
                    </a:lnTo>
                    <a:lnTo>
                      <a:pt x="8" y="10"/>
                    </a:lnTo>
                    <a:lnTo>
                      <a:pt x="1" y="1"/>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89" name="Freeform 436">
                <a:extLst>
                  <a:ext uri="{FF2B5EF4-FFF2-40B4-BE49-F238E27FC236}">
                    <a16:creationId xmlns:a16="http://schemas.microsoft.com/office/drawing/2014/main" id="{3BD09C05-B374-4F17-8446-C3F4A1EAC039}"/>
                  </a:ext>
                </a:extLst>
              </p:cNvPr>
              <p:cNvSpPr>
                <a:spLocks/>
              </p:cNvSpPr>
              <p:nvPr/>
            </p:nvSpPr>
            <p:spPr bwMode="auto">
              <a:xfrm>
                <a:off x="3990" y="1381"/>
                <a:ext cx="9" cy="5"/>
              </a:xfrm>
              <a:custGeom>
                <a:avLst/>
                <a:gdLst>
                  <a:gd name="T0" fmla="*/ 1 w 9"/>
                  <a:gd name="T1" fmla="*/ 2 h 5"/>
                  <a:gd name="T2" fmla="*/ 1 w 9"/>
                  <a:gd name="T3" fmla="*/ 2 h 5"/>
                  <a:gd name="T4" fmla="*/ 4 w 9"/>
                  <a:gd name="T5" fmla="*/ 4 h 5"/>
                  <a:gd name="T6" fmla="*/ 8 w 9"/>
                  <a:gd name="T7" fmla="*/ 5 h 5"/>
                  <a:gd name="T8" fmla="*/ 8 w 9"/>
                  <a:gd name="T9" fmla="*/ 5 h 5"/>
                  <a:gd name="T10" fmla="*/ 9 w 9"/>
                  <a:gd name="T11" fmla="*/ 5 h 5"/>
                  <a:gd name="T12" fmla="*/ 9 w 9"/>
                  <a:gd name="T13" fmla="*/ 4 h 5"/>
                  <a:gd name="T14" fmla="*/ 8 w 9"/>
                  <a:gd name="T15" fmla="*/ 3 h 5"/>
                  <a:gd name="T16" fmla="*/ 8 w 9"/>
                  <a:gd name="T17" fmla="*/ 3 h 5"/>
                  <a:gd name="T18" fmla="*/ 5 w 9"/>
                  <a:gd name="T19" fmla="*/ 2 h 5"/>
                  <a:gd name="T20" fmla="*/ 2 w 9"/>
                  <a:gd name="T21" fmla="*/ 0 h 5"/>
                  <a:gd name="T22" fmla="*/ 2 w 9"/>
                  <a:gd name="T23" fmla="*/ 0 h 5"/>
                  <a:gd name="T24" fmla="*/ 1 w 9"/>
                  <a:gd name="T25" fmla="*/ 0 h 5"/>
                  <a:gd name="T26" fmla="*/ 1 w 9"/>
                  <a:gd name="T27" fmla="*/ 1 h 5"/>
                  <a:gd name="T28" fmla="*/ 0 w 9"/>
                  <a:gd name="T29" fmla="*/ 1 h 5"/>
                  <a:gd name="T30" fmla="*/ 1 w 9"/>
                  <a:gd name="T31" fmla="*/ 2 h 5"/>
                  <a:gd name="T32" fmla="*/ 1 w 9"/>
                  <a:gd name="T33" fmla="*/ 2 h 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9" h="5">
                    <a:moveTo>
                      <a:pt x="1" y="2"/>
                    </a:moveTo>
                    <a:lnTo>
                      <a:pt x="1" y="2"/>
                    </a:lnTo>
                    <a:lnTo>
                      <a:pt x="4" y="4"/>
                    </a:lnTo>
                    <a:lnTo>
                      <a:pt x="8" y="5"/>
                    </a:lnTo>
                    <a:lnTo>
                      <a:pt x="9" y="5"/>
                    </a:lnTo>
                    <a:lnTo>
                      <a:pt x="9" y="4"/>
                    </a:lnTo>
                    <a:lnTo>
                      <a:pt x="8" y="3"/>
                    </a:lnTo>
                    <a:lnTo>
                      <a:pt x="5" y="2"/>
                    </a:lnTo>
                    <a:lnTo>
                      <a:pt x="2" y="0"/>
                    </a:lnTo>
                    <a:lnTo>
                      <a:pt x="1" y="0"/>
                    </a:lnTo>
                    <a:lnTo>
                      <a:pt x="1" y="1"/>
                    </a:lnTo>
                    <a:lnTo>
                      <a:pt x="0" y="1"/>
                    </a:lnTo>
                    <a:lnTo>
                      <a:pt x="1"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0" name="Freeform 437">
                <a:extLst>
                  <a:ext uri="{FF2B5EF4-FFF2-40B4-BE49-F238E27FC236}">
                    <a16:creationId xmlns:a16="http://schemas.microsoft.com/office/drawing/2014/main" id="{F584AC4E-C173-4A48-93E8-733960736CE5}"/>
                  </a:ext>
                </a:extLst>
              </p:cNvPr>
              <p:cNvSpPr>
                <a:spLocks/>
              </p:cNvSpPr>
              <p:nvPr/>
            </p:nvSpPr>
            <p:spPr bwMode="auto">
              <a:xfrm>
                <a:off x="3949" y="1311"/>
                <a:ext cx="16" cy="19"/>
              </a:xfrm>
              <a:custGeom>
                <a:avLst/>
                <a:gdLst>
                  <a:gd name="T0" fmla="*/ 16 w 16"/>
                  <a:gd name="T1" fmla="*/ 18 h 19"/>
                  <a:gd name="T2" fmla="*/ 16 w 16"/>
                  <a:gd name="T3" fmla="*/ 18 h 19"/>
                  <a:gd name="T4" fmla="*/ 7 w 16"/>
                  <a:gd name="T5" fmla="*/ 9 h 19"/>
                  <a:gd name="T6" fmla="*/ 1 w 16"/>
                  <a:gd name="T7" fmla="*/ 0 h 19"/>
                  <a:gd name="T8" fmla="*/ 1 w 16"/>
                  <a:gd name="T9" fmla="*/ 0 h 19"/>
                  <a:gd name="T10" fmla="*/ 0 w 16"/>
                  <a:gd name="T11" fmla="*/ 0 h 19"/>
                  <a:gd name="T12" fmla="*/ 0 w 16"/>
                  <a:gd name="T13" fmla="*/ 0 h 19"/>
                  <a:gd name="T14" fmla="*/ 7 w 16"/>
                  <a:gd name="T15" fmla="*/ 10 h 19"/>
                  <a:gd name="T16" fmla="*/ 16 w 16"/>
                  <a:gd name="T17" fmla="*/ 19 h 19"/>
                  <a:gd name="T18" fmla="*/ 16 w 16"/>
                  <a:gd name="T19" fmla="*/ 19 h 19"/>
                  <a:gd name="T20" fmla="*/ 16 w 16"/>
                  <a:gd name="T21" fmla="*/ 19 h 19"/>
                  <a:gd name="T22" fmla="*/ 16 w 16"/>
                  <a:gd name="T23" fmla="*/ 18 h 19"/>
                  <a:gd name="T24" fmla="*/ 16 w 16"/>
                  <a:gd name="T25" fmla="*/ 18 h 1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6" h="19">
                    <a:moveTo>
                      <a:pt x="16" y="18"/>
                    </a:moveTo>
                    <a:lnTo>
                      <a:pt x="16" y="18"/>
                    </a:lnTo>
                    <a:lnTo>
                      <a:pt x="7" y="9"/>
                    </a:lnTo>
                    <a:lnTo>
                      <a:pt x="1" y="0"/>
                    </a:lnTo>
                    <a:lnTo>
                      <a:pt x="0" y="0"/>
                    </a:lnTo>
                    <a:lnTo>
                      <a:pt x="7" y="10"/>
                    </a:lnTo>
                    <a:lnTo>
                      <a:pt x="16" y="19"/>
                    </a:lnTo>
                    <a:lnTo>
                      <a:pt x="16" y="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1" name="Freeform 438">
                <a:extLst>
                  <a:ext uri="{FF2B5EF4-FFF2-40B4-BE49-F238E27FC236}">
                    <a16:creationId xmlns:a16="http://schemas.microsoft.com/office/drawing/2014/main" id="{8C540641-88E5-4942-8A1A-D39BEDCD5645}"/>
                  </a:ext>
                </a:extLst>
              </p:cNvPr>
              <p:cNvSpPr>
                <a:spLocks/>
              </p:cNvSpPr>
              <p:nvPr/>
            </p:nvSpPr>
            <p:spPr bwMode="auto">
              <a:xfrm>
                <a:off x="3952" y="1331"/>
                <a:ext cx="7" cy="2"/>
              </a:xfrm>
              <a:custGeom>
                <a:avLst/>
                <a:gdLst>
                  <a:gd name="T0" fmla="*/ 6 w 7"/>
                  <a:gd name="T1" fmla="*/ 0 h 2"/>
                  <a:gd name="T2" fmla="*/ 6 w 7"/>
                  <a:gd name="T3" fmla="*/ 0 h 2"/>
                  <a:gd name="T4" fmla="*/ 0 w 7"/>
                  <a:gd name="T5" fmla="*/ 0 h 2"/>
                  <a:gd name="T6" fmla="*/ 0 w 7"/>
                  <a:gd name="T7" fmla="*/ 0 h 2"/>
                  <a:gd name="T8" fmla="*/ 0 w 7"/>
                  <a:gd name="T9" fmla="*/ 1 h 2"/>
                  <a:gd name="T10" fmla="*/ 0 w 7"/>
                  <a:gd name="T11" fmla="*/ 2 h 2"/>
                  <a:gd name="T12" fmla="*/ 0 w 7"/>
                  <a:gd name="T13" fmla="*/ 2 h 2"/>
                  <a:gd name="T14" fmla="*/ 6 w 7"/>
                  <a:gd name="T15" fmla="*/ 2 h 2"/>
                  <a:gd name="T16" fmla="*/ 6 w 7"/>
                  <a:gd name="T17" fmla="*/ 2 h 2"/>
                  <a:gd name="T18" fmla="*/ 7 w 7"/>
                  <a:gd name="T19" fmla="*/ 1 h 2"/>
                  <a:gd name="T20" fmla="*/ 6 w 7"/>
                  <a:gd name="T21" fmla="*/ 0 h 2"/>
                  <a:gd name="T22" fmla="*/ 6 w 7"/>
                  <a:gd name="T23" fmla="*/ 0 h 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 h="2">
                    <a:moveTo>
                      <a:pt x="6" y="0"/>
                    </a:moveTo>
                    <a:lnTo>
                      <a:pt x="6" y="0"/>
                    </a:lnTo>
                    <a:lnTo>
                      <a:pt x="0" y="0"/>
                    </a:lnTo>
                    <a:lnTo>
                      <a:pt x="0" y="1"/>
                    </a:lnTo>
                    <a:lnTo>
                      <a:pt x="0" y="2"/>
                    </a:lnTo>
                    <a:lnTo>
                      <a:pt x="6" y="2"/>
                    </a:lnTo>
                    <a:lnTo>
                      <a:pt x="7" y="1"/>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2" name="Freeform 439">
                <a:extLst>
                  <a:ext uri="{FF2B5EF4-FFF2-40B4-BE49-F238E27FC236}">
                    <a16:creationId xmlns:a16="http://schemas.microsoft.com/office/drawing/2014/main" id="{CC3503FB-E280-4A02-ABB0-AE62B4BE733D}"/>
                  </a:ext>
                </a:extLst>
              </p:cNvPr>
              <p:cNvSpPr>
                <a:spLocks/>
              </p:cNvSpPr>
              <p:nvPr/>
            </p:nvSpPr>
            <p:spPr bwMode="auto">
              <a:xfrm>
                <a:off x="3966" y="1319"/>
                <a:ext cx="1" cy="10"/>
              </a:xfrm>
              <a:custGeom>
                <a:avLst/>
                <a:gdLst>
                  <a:gd name="T0" fmla="*/ 1 w 1"/>
                  <a:gd name="T1" fmla="*/ 9 h 10"/>
                  <a:gd name="T2" fmla="*/ 1 w 1"/>
                  <a:gd name="T3" fmla="*/ 9 h 10"/>
                  <a:gd name="T4" fmla="*/ 1 w 1"/>
                  <a:gd name="T5" fmla="*/ 1 h 10"/>
                  <a:gd name="T6" fmla="*/ 1 w 1"/>
                  <a:gd name="T7" fmla="*/ 1 h 10"/>
                  <a:gd name="T8" fmla="*/ 1 w 1"/>
                  <a:gd name="T9" fmla="*/ 0 h 10"/>
                  <a:gd name="T10" fmla="*/ 0 w 1"/>
                  <a:gd name="T11" fmla="*/ 1 h 10"/>
                  <a:gd name="T12" fmla="*/ 0 w 1"/>
                  <a:gd name="T13" fmla="*/ 1 h 10"/>
                  <a:gd name="T14" fmla="*/ 0 w 1"/>
                  <a:gd name="T15" fmla="*/ 9 h 10"/>
                  <a:gd name="T16" fmla="*/ 0 w 1"/>
                  <a:gd name="T17" fmla="*/ 9 h 10"/>
                  <a:gd name="T18" fmla="*/ 1 w 1"/>
                  <a:gd name="T19" fmla="*/ 10 h 10"/>
                  <a:gd name="T20" fmla="*/ 1 w 1"/>
                  <a:gd name="T21" fmla="*/ 9 h 10"/>
                  <a:gd name="T22" fmla="*/ 1 w 1"/>
                  <a:gd name="T23" fmla="*/ 9 h 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 h="10">
                    <a:moveTo>
                      <a:pt x="1" y="9"/>
                    </a:moveTo>
                    <a:lnTo>
                      <a:pt x="1" y="9"/>
                    </a:lnTo>
                    <a:lnTo>
                      <a:pt x="1" y="1"/>
                    </a:lnTo>
                    <a:lnTo>
                      <a:pt x="1" y="0"/>
                    </a:lnTo>
                    <a:lnTo>
                      <a:pt x="0" y="1"/>
                    </a:lnTo>
                    <a:lnTo>
                      <a:pt x="0" y="9"/>
                    </a:lnTo>
                    <a:lnTo>
                      <a:pt x="1" y="10"/>
                    </a:lnTo>
                    <a:lnTo>
                      <a:pt x="1"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3" name="Freeform 440">
                <a:extLst>
                  <a:ext uri="{FF2B5EF4-FFF2-40B4-BE49-F238E27FC236}">
                    <a16:creationId xmlns:a16="http://schemas.microsoft.com/office/drawing/2014/main" id="{CEA4D347-6CE1-4336-B46A-185297EADFAD}"/>
                  </a:ext>
                </a:extLst>
              </p:cNvPr>
              <p:cNvSpPr>
                <a:spLocks/>
              </p:cNvSpPr>
              <p:nvPr/>
            </p:nvSpPr>
            <p:spPr bwMode="auto">
              <a:xfrm>
                <a:off x="3967" y="1333"/>
                <a:ext cx="10" cy="1"/>
              </a:xfrm>
              <a:custGeom>
                <a:avLst/>
                <a:gdLst>
                  <a:gd name="T0" fmla="*/ 1 w 10"/>
                  <a:gd name="T1" fmla="*/ 1 h 1"/>
                  <a:gd name="T2" fmla="*/ 1 w 10"/>
                  <a:gd name="T3" fmla="*/ 1 h 1"/>
                  <a:gd name="T4" fmla="*/ 9 w 10"/>
                  <a:gd name="T5" fmla="*/ 1 h 1"/>
                  <a:gd name="T6" fmla="*/ 9 w 10"/>
                  <a:gd name="T7" fmla="*/ 1 h 1"/>
                  <a:gd name="T8" fmla="*/ 10 w 10"/>
                  <a:gd name="T9" fmla="*/ 0 h 1"/>
                  <a:gd name="T10" fmla="*/ 9 w 10"/>
                  <a:gd name="T11" fmla="*/ 0 h 1"/>
                  <a:gd name="T12" fmla="*/ 9 w 10"/>
                  <a:gd name="T13" fmla="*/ 0 h 1"/>
                  <a:gd name="T14" fmla="*/ 1 w 10"/>
                  <a:gd name="T15" fmla="*/ 0 h 1"/>
                  <a:gd name="T16" fmla="*/ 1 w 10"/>
                  <a:gd name="T17" fmla="*/ 0 h 1"/>
                  <a:gd name="T18" fmla="*/ 0 w 10"/>
                  <a:gd name="T19" fmla="*/ 0 h 1"/>
                  <a:gd name="T20" fmla="*/ 1 w 10"/>
                  <a:gd name="T21" fmla="*/ 1 h 1"/>
                  <a:gd name="T22" fmla="*/ 1 w 10"/>
                  <a:gd name="T23" fmla="*/ 1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0" h="1">
                    <a:moveTo>
                      <a:pt x="1" y="1"/>
                    </a:moveTo>
                    <a:lnTo>
                      <a:pt x="1" y="1"/>
                    </a:lnTo>
                    <a:lnTo>
                      <a:pt x="9" y="1"/>
                    </a:lnTo>
                    <a:lnTo>
                      <a:pt x="10" y="0"/>
                    </a:lnTo>
                    <a:lnTo>
                      <a:pt x="9" y="0"/>
                    </a:lnTo>
                    <a:lnTo>
                      <a:pt x="1" y="0"/>
                    </a:lnTo>
                    <a:lnTo>
                      <a:pt x="0" y="0"/>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4" name="Freeform 441">
                <a:extLst>
                  <a:ext uri="{FF2B5EF4-FFF2-40B4-BE49-F238E27FC236}">
                    <a16:creationId xmlns:a16="http://schemas.microsoft.com/office/drawing/2014/main" id="{64213A79-450A-4092-86DA-FEB4DC020CA2}"/>
                  </a:ext>
                </a:extLst>
              </p:cNvPr>
              <p:cNvSpPr>
                <a:spLocks/>
              </p:cNvSpPr>
              <p:nvPr/>
            </p:nvSpPr>
            <p:spPr bwMode="auto">
              <a:xfrm>
                <a:off x="3965" y="1336"/>
                <a:ext cx="8" cy="9"/>
              </a:xfrm>
              <a:custGeom>
                <a:avLst/>
                <a:gdLst>
                  <a:gd name="T0" fmla="*/ 0 w 8"/>
                  <a:gd name="T1" fmla="*/ 1 h 9"/>
                  <a:gd name="T2" fmla="*/ 0 w 8"/>
                  <a:gd name="T3" fmla="*/ 1 h 9"/>
                  <a:gd name="T4" fmla="*/ 2 w 8"/>
                  <a:gd name="T5" fmla="*/ 5 h 9"/>
                  <a:gd name="T6" fmla="*/ 6 w 8"/>
                  <a:gd name="T7" fmla="*/ 8 h 9"/>
                  <a:gd name="T8" fmla="*/ 6 w 8"/>
                  <a:gd name="T9" fmla="*/ 8 h 9"/>
                  <a:gd name="T10" fmla="*/ 7 w 8"/>
                  <a:gd name="T11" fmla="*/ 9 h 9"/>
                  <a:gd name="T12" fmla="*/ 7 w 8"/>
                  <a:gd name="T13" fmla="*/ 8 h 9"/>
                  <a:gd name="T14" fmla="*/ 8 w 8"/>
                  <a:gd name="T15" fmla="*/ 8 h 9"/>
                  <a:gd name="T16" fmla="*/ 7 w 8"/>
                  <a:gd name="T17" fmla="*/ 7 h 9"/>
                  <a:gd name="T18" fmla="*/ 7 w 8"/>
                  <a:gd name="T19" fmla="*/ 7 h 9"/>
                  <a:gd name="T20" fmla="*/ 3 w 8"/>
                  <a:gd name="T21" fmla="*/ 1 h 9"/>
                  <a:gd name="T22" fmla="*/ 3 w 8"/>
                  <a:gd name="T23" fmla="*/ 1 h 9"/>
                  <a:gd name="T24" fmla="*/ 2 w 8"/>
                  <a:gd name="T25" fmla="*/ 0 h 9"/>
                  <a:gd name="T26" fmla="*/ 1 w 8"/>
                  <a:gd name="T27" fmla="*/ 0 h 9"/>
                  <a:gd name="T28" fmla="*/ 0 w 8"/>
                  <a:gd name="T29" fmla="*/ 0 h 9"/>
                  <a:gd name="T30" fmla="*/ 0 w 8"/>
                  <a:gd name="T31" fmla="*/ 1 h 9"/>
                  <a:gd name="T32" fmla="*/ 0 w 8"/>
                  <a:gd name="T33" fmla="*/ 1 h 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8" h="9">
                    <a:moveTo>
                      <a:pt x="0" y="1"/>
                    </a:moveTo>
                    <a:lnTo>
                      <a:pt x="0" y="1"/>
                    </a:lnTo>
                    <a:lnTo>
                      <a:pt x="2" y="5"/>
                    </a:lnTo>
                    <a:lnTo>
                      <a:pt x="6" y="8"/>
                    </a:lnTo>
                    <a:lnTo>
                      <a:pt x="7" y="9"/>
                    </a:lnTo>
                    <a:lnTo>
                      <a:pt x="7" y="8"/>
                    </a:lnTo>
                    <a:lnTo>
                      <a:pt x="8" y="8"/>
                    </a:lnTo>
                    <a:lnTo>
                      <a:pt x="7" y="7"/>
                    </a:lnTo>
                    <a:lnTo>
                      <a:pt x="3" y="1"/>
                    </a:lnTo>
                    <a:lnTo>
                      <a:pt x="2" y="0"/>
                    </a:lnTo>
                    <a:lnTo>
                      <a:pt x="1"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5" name="Freeform 442">
                <a:extLst>
                  <a:ext uri="{FF2B5EF4-FFF2-40B4-BE49-F238E27FC236}">
                    <a16:creationId xmlns:a16="http://schemas.microsoft.com/office/drawing/2014/main" id="{6DB74361-B13B-4928-81BD-50F929DB9E13}"/>
                  </a:ext>
                </a:extLst>
              </p:cNvPr>
              <p:cNvSpPr>
                <a:spLocks/>
              </p:cNvSpPr>
              <p:nvPr/>
            </p:nvSpPr>
            <p:spPr bwMode="auto">
              <a:xfrm>
                <a:off x="3957" y="1336"/>
                <a:ext cx="4" cy="10"/>
              </a:xfrm>
              <a:custGeom>
                <a:avLst/>
                <a:gdLst>
                  <a:gd name="T0" fmla="*/ 2 w 4"/>
                  <a:gd name="T1" fmla="*/ 1 h 10"/>
                  <a:gd name="T2" fmla="*/ 2 w 4"/>
                  <a:gd name="T3" fmla="*/ 1 h 10"/>
                  <a:gd name="T4" fmla="*/ 1 w 4"/>
                  <a:gd name="T5" fmla="*/ 5 h 10"/>
                  <a:gd name="T6" fmla="*/ 0 w 4"/>
                  <a:gd name="T7" fmla="*/ 10 h 10"/>
                  <a:gd name="T8" fmla="*/ 0 w 4"/>
                  <a:gd name="T9" fmla="*/ 10 h 10"/>
                  <a:gd name="T10" fmla="*/ 1 w 4"/>
                  <a:gd name="T11" fmla="*/ 10 h 10"/>
                  <a:gd name="T12" fmla="*/ 2 w 4"/>
                  <a:gd name="T13" fmla="*/ 10 h 10"/>
                  <a:gd name="T14" fmla="*/ 2 w 4"/>
                  <a:gd name="T15" fmla="*/ 10 h 10"/>
                  <a:gd name="T16" fmla="*/ 2 w 4"/>
                  <a:gd name="T17" fmla="*/ 5 h 10"/>
                  <a:gd name="T18" fmla="*/ 4 w 4"/>
                  <a:gd name="T19" fmla="*/ 1 h 10"/>
                  <a:gd name="T20" fmla="*/ 4 w 4"/>
                  <a:gd name="T21" fmla="*/ 1 h 10"/>
                  <a:gd name="T22" fmla="*/ 4 w 4"/>
                  <a:gd name="T23" fmla="*/ 1 h 10"/>
                  <a:gd name="T24" fmla="*/ 3 w 4"/>
                  <a:gd name="T25" fmla="*/ 0 h 10"/>
                  <a:gd name="T26" fmla="*/ 2 w 4"/>
                  <a:gd name="T27" fmla="*/ 1 h 10"/>
                  <a:gd name="T28" fmla="*/ 2 w 4"/>
                  <a:gd name="T29" fmla="*/ 1 h 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 h="10">
                    <a:moveTo>
                      <a:pt x="2" y="1"/>
                    </a:moveTo>
                    <a:lnTo>
                      <a:pt x="2" y="1"/>
                    </a:lnTo>
                    <a:lnTo>
                      <a:pt x="1" y="5"/>
                    </a:lnTo>
                    <a:lnTo>
                      <a:pt x="0" y="10"/>
                    </a:lnTo>
                    <a:lnTo>
                      <a:pt x="1" y="10"/>
                    </a:lnTo>
                    <a:lnTo>
                      <a:pt x="2" y="10"/>
                    </a:lnTo>
                    <a:lnTo>
                      <a:pt x="2" y="5"/>
                    </a:lnTo>
                    <a:lnTo>
                      <a:pt x="4" y="1"/>
                    </a:lnTo>
                    <a:lnTo>
                      <a:pt x="3" y="0"/>
                    </a:lnTo>
                    <a:lnTo>
                      <a:pt x="2"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6" name="Freeform 443">
                <a:extLst>
                  <a:ext uri="{FF2B5EF4-FFF2-40B4-BE49-F238E27FC236}">
                    <a16:creationId xmlns:a16="http://schemas.microsoft.com/office/drawing/2014/main" id="{9CEB50C7-B5C2-409B-8466-8B0F1F92D274}"/>
                  </a:ext>
                </a:extLst>
              </p:cNvPr>
              <p:cNvSpPr>
                <a:spLocks/>
              </p:cNvSpPr>
              <p:nvPr/>
            </p:nvSpPr>
            <p:spPr bwMode="auto">
              <a:xfrm>
                <a:off x="3648" y="1227"/>
                <a:ext cx="55" cy="159"/>
              </a:xfrm>
              <a:custGeom>
                <a:avLst/>
                <a:gdLst>
                  <a:gd name="T0" fmla="*/ 52 w 55"/>
                  <a:gd name="T1" fmla="*/ 1 h 159"/>
                  <a:gd name="T2" fmla="*/ 37 w 55"/>
                  <a:gd name="T3" fmla="*/ 35 h 159"/>
                  <a:gd name="T4" fmla="*/ 32 w 55"/>
                  <a:gd name="T5" fmla="*/ 46 h 159"/>
                  <a:gd name="T6" fmla="*/ 30 w 55"/>
                  <a:gd name="T7" fmla="*/ 65 h 159"/>
                  <a:gd name="T8" fmla="*/ 31 w 55"/>
                  <a:gd name="T9" fmla="*/ 72 h 159"/>
                  <a:gd name="T10" fmla="*/ 36 w 55"/>
                  <a:gd name="T11" fmla="*/ 86 h 159"/>
                  <a:gd name="T12" fmla="*/ 37 w 55"/>
                  <a:gd name="T13" fmla="*/ 92 h 159"/>
                  <a:gd name="T14" fmla="*/ 35 w 55"/>
                  <a:gd name="T15" fmla="*/ 103 h 159"/>
                  <a:gd name="T16" fmla="*/ 26 w 55"/>
                  <a:gd name="T17" fmla="*/ 110 h 159"/>
                  <a:gd name="T18" fmla="*/ 11 w 55"/>
                  <a:gd name="T19" fmla="*/ 118 h 159"/>
                  <a:gd name="T20" fmla="*/ 7 w 55"/>
                  <a:gd name="T21" fmla="*/ 122 h 159"/>
                  <a:gd name="T22" fmla="*/ 2 w 55"/>
                  <a:gd name="T23" fmla="*/ 131 h 159"/>
                  <a:gd name="T24" fmla="*/ 0 w 55"/>
                  <a:gd name="T25" fmla="*/ 140 h 159"/>
                  <a:gd name="T26" fmla="*/ 2 w 55"/>
                  <a:gd name="T27" fmla="*/ 159 h 159"/>
                  <a:gd name="T28" fmla="*/ 3 w 55"/>
                  <a:gd name="T29" fmla="*/ 159 h 159"/>
                  <a:gd name="T30" fmla="*/ 2 w 55"/>
                  <a:gd name="T31" fmla="*/ 148 h 159"/>
                  <a:gd name="T32" fmla="*/ 2 w 55"/>
                  <a:gd name="T33" fmla="*/ 137 h 159"/>
                  <a:gd name="T34" fmla="*/ 4 w 55"/>
                  <a:gd name="T35" fmla="*/ 129 h 159"/>
                  <a:gd name="T36" fmla="*/ 12 w 55"/>
                  <a:gd name="T37" fmla="*/ 120 h 159"/>
                  <a:gd name="T38" fmla="*/ 19 w 55"/>
                  <a:gd name="T39" fmla="*/ 117 h 159"/>
                  <a:gd name="T40" fmla="*/ 32 w 55"/>
                  <a:gd name="T41" fmla="*/ 110 h 159"/>
                  <a:gd name="T42" fmla="*/ 40 w 55"/>
                  <a:gd name="T43" fmla="*/ 101 h 159"/>
                  <a:gd name="T44" fmla="*/ 41 w 55"/>
                  <a:gd name="T45" fmla="*/ 97 h 159"/>
                  <a:gd name="T46" fmla="*/ 41 w 55"/>
                  <a:gd name="T47" fmla="*/ 87 h 159"/>
                  <a:gd name="T48" fmla="*/ 38 w 55"/>
                  <a:gd name="T49" fmla="*/ 77 h 159"/>
                  <a:gd name="T50" fmla="*/ 36 w 55"/>
                  <a:gd name="T51" fmla="*/ 63 h 159"/>
                  <a:gd name="T52" fmla="*/ 37 w 55"/>
                  <a:gd name="T53" fmla="*/ 50 h 159"/>
                  <a:gd name="T54" fmla="*/ 40 w 55"/>
                  <a:gd name="T55" fmla="*/ 38 h 159"/>
                  <a:gd name="T56" fmla="*/ 55 w 55"/>
                  <a:gd name="T57" fmla="*/ 2 h 159"/>
                  <a:gd name="T58" fmla="*/ 55 w 55"/>
                  <a:gd name="T59" fmla="*/ 1 h 159"/>
                  <a:gd name="T60" fmla="*/ 53 w 55"/>
                  <a:gd name="T61" fmla="*/ 0 h 159"/>
                  <a:gd name="T62" fmla="*/ 52 w 55"/>
                  <a:gd name="T63" fmla="*/ 1 h 15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5" h="159">
                    <a:moveTo>
                      <a:pt x="52" y="1"/>
                    </a:moveTo>
                    <a:lnTo>
                      <a:pt x="52" y="1"/>
                    </a:lnTo>
                    <a:lnTo>
                      <a:pt x="41" y="23"/>
                    </a:lnTo>
                    <a:lnTo>
                      <a:pt x="37" y="35"/>
                    </a:lnTo>
                    <a:lnTo>
                      <a:pt x="32" y="46"/>
                    </a:lnTo>
                    <a:lnTo>
                      <a:pt x="30" y="55"/>
                    </a:lnTo>
                    <a:lnTo>
                      <a:pt x="30" y="65"/>
                    </a:lnTo>
                    <a:lnTo>
                      <a:pt x="31" y="72"/>
                    </a:lnTo>
                    <a:lnTo>
                      <a:pt x="33" y="79"/>
                    </a:lnTo>
                    <a:lnTo>
                      <a:pt x="36" y="86"/>
                    </a:lnTo>
                    <a:lnTo>
                      <a:pt x="37" y="92"/>
                    </a:lnTo>
                    <a:lnTo>
                      <a:pt x="37" y="99"/>
                    </a:lnTo>
                    <a:lnTo>
                      <a:pt x="35" y="103"/>
                    </a:lnTo>
                    <a:lnTo>
                      <a:pt x="30" y="107"/>
                    </a:lnTo>
                    <a:lnTo>
                      <a:pt x="26" y="110"/>
                    </a:lnTo>
                    <a:lnTo>
                      <a:pt x="16" y="116"/>
                    </a:lnTo>
                    <a:lnTo>
                      <a:pt x="11" y="118"/>
                    </a:lnTo>
                    <a:lnTo>
                      <a:pt x="7" y="122"/>
                    </a:lnTo>
                    <a:lnTo>
                      <a:pt x="4" y="126"/>
                    </a:lnTo>
                    <a:lnTo>
                      <a:pt x="2" y="131"/>
                    </a:lnTo>
                    <a:lnTo>
                      <a:pt x="1" y="135"/>
                    </a:lnTo>
                    <a:lnTo>
                      <a:pt x="0" y="140"/>
                    </a:lnTo>
                    <a:lnTo>
                      <a:pt x="1" y="150"/>
                    </a:lnTo>
                    <a:lnTo>
                      <a:pt x="2" y="159"/>
                    </a:lnTo>
                    <a:lnTo>
                      <a:pt x="3" y="159"/>
                    </a:lnTo>
                    <a:lnTo>
                      <a:pt x="2" y="148"/>
                    </a:lnTo>
                    <a:lnTo>
                      <a:pt x="2" y="142"/>
                    </a:lnTo>
                    <a:lnTo>
                      <a:pt x="2" y="137"/>
                    </a:lnTo>
                    <a:lnTo>
                      <a:pt x="4" y="129"/>
                    </a:lnTo>
                    <a:lnTo>
                      <a:pt x="8" y="124"/>
                    </a:lnTo>
                    <a:lnTo>
                      <a:pt x="12" y="120"/>
                    </a:lnTo>
                    <a:lnTo>
                      <a:pt x="19" y="117"/>
                    </a:lnTo>
                    <a:lnTo>
                      <a:pt x="26" y="114"/>
                    </a:lnTo>
                    <a:lnTo>
                      <a:pt x="32" y="110"/>
                    </a:lnTo>
                    <a:lnTo>
                      <a:pt x="38" y="104"/>
                    </a:lnTo>
                    <a:lnTo>
                      <a:pt x="40" y="101"/>
                    </a:lnTo>
                    <a:lnTo>
                      <a:pt x="41" y="97"/>
                    </a:lnTo>
                    <a:lnTo>
                      <a:pt x="41" y="92"/>
                    </a:lnTo>
                    <a:lnTo>
                      <a:pt x="41" y="87"/>
                    </a:lnTo>
                    <a:lnTo>
                      <a:pt x="38" y="77"/>
                    </a:lnTo>
                    <a:lnTo>
                      <a:pt x="37" y="69"/>
                    </a:lnTo>
                    <a:lnTo>
                      <a:pt x="36" y="63"/>
                    </a:lnTo>
                    <a:lnTo>
                      <a:pt x="36" y="56"/>
                    </a:lnTo>
                    <a:lnTo>
                      <a:pt x="37" y="50"/>
                    </a:lnTo>
                    <a:lnTo>
                      <a:pt x="40" y="38"/>
                    </a:lnTo>
                    <a:lnTo>
                      <a:pt x="45" y="26"/>
                    </a:lnTo>
                    <a:lnTo>
                      <a:pt x="55" y="2"/>
                    </a:lnTo>
                    <a:lnTo>
                      <a:pt x="55" y="1"/>
                    </a:lnTo>
                    <a:lnTo>
                      <a:pt x="54" y="0"/>
                    </a:lnTo>
                    <a:lnTo>
                      <a:pt x="53" y="0"/>
                    </a:lnTo>
                    <a:lnTo>
                      <a:pt x="52"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7" name="Freeform 444">
                <a:extLst>
                  <a:ext uri="{FF2B5EF4-FFF2-40B4-BE49-F238E27FC236}">
                    <a16:creationId xmlns:a16="http://schemas.microsoft.com/office/drawing/2014/main" id="{4B2D92AE-5756-4E09-9E35-36182C8B0B31}"/>
                  </a:ext>
                </a:extLst>
              </p:cNvPr>
              <p:cNvSpPr>
                <a:spLocks/>
              </p:cNvSpPr>
              <p:nvPr/>
            </p:nvSpPr>
            <p:spPr bwMode="auto">
              <a:xfrm>
                <a:off x="3870" y="1582"/>
                <a:ext cx="21" cy="403"/>
              </a:xfrm>
              <a:custGeom>
                <a:avLst/>
                <a:gdLst>
                  <a:gd name="T0" fmla="*/ 19 w 21"/>
                  <a:gd name="T1" fmla="*/ 2 h 403"/>
                  <a:gd name="T2" fmla="*/ 19 w 21"/>
                  <a:gd name="T3" fmla="*/ 2 h 403"/>
                  <a:gd name="T4" fmla="*/ 17 w 21"/>
                  <a:gd name="T5" fmla="*/ 36 h 403"/>
                  <a:gd name="T6" fmla="*/ 13 w 21"/>
                  <a:gd name="T7" fmla="*/ 72 h 403"/>
                  <a:gd name="T8" fmla="*/ 6 w 21"/>
                  <a:gd name="T9" fmla="*/ 142 h 403"/>
                  <a:gd name="T10" fmla="*/ 6 w 21"/>
                  <a:gd name="T11" fmla="*/ 142 h 403"/>
                  <a:gd name="T12" fmla="*/ 3 w 21"/>
                  <a:gd name="T13" fmla="*/ 174 h 403"/>
                  <a:gd name="T14" fmla="*/ 1 w 21"/>
                  <a:gd name="T15" fmla="*/ 206 h 403"/>
                  <a:gd name="T16" fmla="*/ 0 w 21"/>
                  <a:gd name="T17" fmla="*/ 238 h 403"/>
                  <a:gd name="T18" fmla="*/ 1 w 21"/>
                  <a:gd name="T19" fmla="*/ 269 h 403"/>
                  <a:gd name="T20" fmla="*/ 1 w 21"/>
                  <a:gd name="T21" fmla="*/ 269 h 403"/>
                  <a:gd name="T22" fmla="*/ 2 w 21"/>
                  <a:gd name="T23" fmla="*/ 303 h 403"/>
                  <a:gd name="T24" fmla="*/ 6 w 21"/>
                  <a:gd name="T25" fmla="*/ 337 h 403"/>
                  <a:gd name="T26" fmla="*/ 12 w 21"/>
                  <a:gd name="T27" fmla="*/ 370 h 403"/>
                  <a:gd name="T28" fmla="*/ 19 w 21"/>
                  <a:gd name="T29" fmla="*/ 403 h 403"/>
                  <a:gd name="T30" fmla="*/ 19 w 21"/>
                  <a:gd name="T31" fmla="*/ 403 h 403"/>
                  <a:gd name="T32" fmla="*/ 20 w 21"/>
                  <a:gd name="T33" fmla="*/ 403 h 403"/>
                  <a:gd name="T34" fmla="*/ 20 w 21"/>
                  <a:gd name="T35" fmla="*/ 403 h 403"/>
                  <a:gd name="T36" fmla="*/ 20 w 21"/>
                  <a:gd name="T37" fmla="*/ 403 h 403"/>
                  <a:gd name="T38" fmla="*/ 13 w 21"/>
                  <a:gd name="T39" fmla="*/ 369 h 403"/>
                  <a:gd name="T40" fmla="*/ 8 w 21"/>
                  <a:gd name="T41" fmla="*/ 337 h 403"/>
                  <a:gd name="T42" fmla="*/ 5 w 21"/>
                  <a:gd name="T43" fmla="*/ 303 h 403"/>
                  <a:gd name="T44" fmla="*/ 3 w 21"/>
                  <a:gd name="T45" fmla="*/ 269 h 403"/>
                  <a:gd name="T46" fmla="*/ 3 w 21"/>
                  <a:gd name="T47" fmla="*/ 269 h 403"/>
                  <a:gd name="T48" fmla="*/ 3 w 21"/>
                  <a:gd name="T49" fmla="*/ 238 h 403"/>
                  <a:gd name="T50" fmla="*/ 5 w 21"/>
                  <a:gd name="T51" fmla="*/ 205 h 403"/>
                  <a:gd name="T52" fmla="*/ 7 w 21"/>
                  <a:gd name="T53" fmla="*/ 174 h 403"/>
                  <a:gd name="T54" fmla="*/ 10 w 21"/>
                  <a:gd name="T55" fmla="*/ 142 h 403"/>
                  <a:gd name="T56" fmla="*/ 10 w 21"/>
                  <a:gd name="T57" fmla="*/ 142 h 403"/>
                  <a:gd name="T58" fmla="*/ 14 w 21"/>
                  <a:gd name="T59" fmla="*/ 101 h 403"/>
                  <a:gd name="T60" fmla="*/ 18 w 21"/>
                  <a:gd name="T61" fmla="*/ 62 h 403"/>
                  <a:gd name="T62" fmla="*/ 18 w 21"/>
                  <a:gd name="T63" fmla="*/ 62 h 403"/>
                  <a:gd name="T64" fmla="*/ 20 w 21"/>
                  <a:gd name="T65" fmla="*/ 31 h 403"/>
                  <a:gd name="T66" fmla="*/ 21 w 21"/>
                  <a:gd name="T67" fmla="*/ 16 h 403"/>
                  <a:gd name="T68" fmla="*/ 21 w 21"/>
                  <a:gd name="T69" fmla="*/ 1 h 403"/>
                  <a:gd name="T70" fmla="*/ 21 w 21"/>
                  <a:gd name="T71" fmla="*/ 1 h 403"/>
                  <a:gd name="T72" fmla="*/ 21 w 21"/>
                  <a:gd name="T73" fmla="*/ 1 h 403"/>
                  <a:gd name="T74" fmla="*/ 20 w 21"/>
                  <a:gd name="T75" fmla="*/ 0 h 403"/>
                  <a:gd name="T76" fmla="*/ 19 w 21"/>
                  <a:gd name="T77" fmla="*/ 1 h 403"/>
                  <a:gd name="T78" fmla="*/ 19 w 21"/>
                  <a:gd name="T79" fmla="*/ 2 h 403"/>
                  <a:gd name="T80" fmla="*/ 19 w 21"/>
                  <a:gd name="T81" fmla="*/ 2 h 40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 h="403">
                    <a:moveTo>
                      <a:pt x="19" y="2"/>
                    </a:moveTo>
                    <a:lnTo>
                      <a:pt x="19" y="2"/>
                    </a:lnTo>
                    <a:lnTo>
                      <a:pt x="17" y="36"/>
                    </a:lnTo>
                    <a:lnTo>
                      <a:pt x="13" y="72"/>
                    </a:lnTo>
                    <a:lnTo>
                      <a:pt x="6" y="142"/>
                    </a:lnTo>
                    <a:lnTo>
                      <a:pt x="3" y="174"/>
                    </a:lnTo>
                    <a:lnTo>
                      <a:pt x="1" y="206"/>
                    </a:lnTo>
                    <a:lnTo>
                      <a:pt x="0" y="238"/>
                    </a:lnTo>
                    <a:lnTo>
                      <a:pt x="1" y="269"/>
                    </a:lnTo>
                    <a:lnTo>
                      <a:pt x="2" y="303"/>
                    </a:lnTo>
                    <a:lnTo>
                      <a:pt x="6" y="337"/>
                    </a:lnTo>
                    <a:lnTo>
                      <a:pt x="12" y="370"/>
                    </a:lnTo>
                    <a:lnTo>
                      <a:pt x="19" y="403"/>
                    </a:lnTo>
                    <a:lnTo>
                      <a:pt x="20" y="403"/>
                    </a:lnTo>
                    <a:lnTo>
                      <a:pt x="13" y="369"/>
                    </a:lnTo>
                    <a:lnTo>
                      <a:pt x="8" y="337"/>
                    </a:lnTo>
                    <a:lnTo>
                      <a:pt x="5" y="303"/>
                    </a:lnTo>
                    <a:lnTo>
                      <a:pt x="3" y="269"/>
                    </a:lnTo>
                    <a:lnTo>
                      <a:pt x="3" y="238"/>
                    </a:lnTo>
                    <a:lnTo>
                      <a:pt x="5" y="205"/>
                    </a:lnTo>
                    <a:lnTo>
                      <a:pt x="7" y="174"/>
                    </a:lnTo>
                    <a:lnTo>
                      <a:pt x="10" y="142"/>
                    </a:lnTo>
                    <a:lnTo>
                      <a:pt x="14" y="101"/>
                    </a:lnTo>
                    <a:lnTo>
                      <a:pt x="18" y="62"/>
                    </a:lnTo>
                    <a:lnTo>
                      <a:pt x="20" y="31"/>
                    </a:lnTo>
                    <a:lnTo>
                      <a:pt x="21" y="16"/>
                    </a:lnTo>
                    <a:lnTo>
                      <a:pt x="21" y="1"/>
                    </a:lnTo>
                    <a:lnTo>
                      <a:pt x="20" y="0"/>
                    </a:lnTo>
                    <a:lnTo>
                      <a:pt x="19" y="1"/>
                    </a:lnTo>
                    <a:lnTo>
                      <a:pt x="19"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8" name="Freeform 445">
                <a:extLst>
                  <a:ext uri="{FF2B5EF4-FFF2-40B4-BE49-F238E27FC236}">
                    <a16:creationId xmlns:a16="http://schemas.microsoft.com/office/drawing/2014/main" id="{6B0BABD1-3AB1-43D6-BF01-65865998DD19}"/>
                  </a:ext>
                </a:extLst>
              </p:cNvPr>
              <p:cNvSpPr>
                <a:spLocks/>
              </p:cNvSpPr>
              <p:nvPr/>
            </p:nvSpPr>
            <p:spPr bwMode="auto">
              <a:xfrm>
                <a:off x="3690" y="1782"/>
                <a:ext cx="21" cy="61"/>
              </a:xfrm>
              <a:custGeom>
                <a:avLst/>
                <a:gdLst>
                  <a:gd name="T0" fmla="*/ 0 w 21"/>
                  <a:gd name="T1" fmla="*/ 1 h 61"/>
                  <a:gd name="T2" fmla="*/ 0 w 21"/>
                  <a:gd name="T3" fmla="*/ 1 h 61"/>
                  <a:gd name="T4" fmla="*/ 7 w 21"/>
                  <a:gd name="T5" fmla="*/ 15 h 61"/>
                  <a:gd name="T6" fmla="*/ 12 w 21"/>
                  <a:gd name="T7" fmla="*/ 30 h 61"/>
                  <a:gd name="T8" fmla="*/ 16 w 21"/>
                  <a:gd name="T9" fmla="*/ 45 h 61"/>
                  <a:gd name="T10" fmla="*/ 20 w 21"/>
                  <a:gd name="T11" fmla="*/ 60 h 61"/>
                  <a:gd name="T12" fmla="*/ 20 w 21"/>
                  <a:gd name="T13" fmla="*/ 60 h 61"/>
                  <a:gd name="T14" fmla="*/ 21 w 21"/>
                  <a:gd name="T15" fmla="*/ 61 h 61"/>
                  <a:gd name="T16" fmla="*/ 21 w 21"/>
                  <a:gd name="T17" fmla="*/ 60 h 61"/>
                  <a:gd name="T18" fmla="*/ 21 w 21"/>
                  <a:gd name="T19" fmla="*/ 60 h 61"/>
                  <a:gd name="T20" fmla="*/ 18 w 21"/>
                  <a:gd name="T21" fmla="*/ 45 h 61"/>
                  <a:gd name="T22" fmla="*/ 14 w 21"/>
                  <a:gd name="T23" fmla="*/ 30 h 61"/>
                  <a:gd name="T24" fmla="*/ 9 w 21"/>
                  <a:gd name="T25" fmla="*/ 14 h 61"/>
                  <a:gd name="T26" fmla="*/ 6 w 21"/>
                  <a:gd name="T27" fmla="*/ 7 h 61"/>
                  <a:gd name="T28" fmla="*/ 2 w 21"/>
                  <a:gd name="T29" fmla="*/ 1 h 61"/>
                  <a:gd name="T30" fmla="*/ 2 w 21"/>
                  <a:gd name="T31" fmla="*/ 1 h 61"/>
                  <a:gd name="T32" fmla="*/ 1 w 21"/>
                  <a:gd name="T33" fmla="*/ 0 h 61"/>
                  <a:gd name="T34" fmla="*/ 0 w 21"/>
                  <a:gd name="T35" fmla="*/ 1 h 61"/>
                  <a:gd name="T36" fmla="*/ 0 w 21"/>
                  <a:gd name="T37" fmla="*/ 1 h 6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1" h="61">
                    <a:moveTo>
                      <a:pt x="0" y="1"/>
                    </a:moveTo>
                    <a:lnTo>
                      <a:pt x="0" y="1"/>
                    </a:lnTo>
                    <a:lnTo>
                      <a:pt x="7" y="15"/>
                    </a:lnTo>
                    <a:lnTo>
                      <a:pt x="12" y="30"/>
                    </a:lnTo>
                    <a:lnTo>
                      <a:pt x="16" y="45"/>
                    </a:lnTo>
                    <a:lnTo>
                      <a:pt x="20" y="60"/>
                    </a:lnTo>
                    <a:lnTo>
                      <a:pt x="21" y="61"/>
                    </a:lnTo>
                    <a:lnTo>
                      <a:pt x="21" y="60"/>
                    </a:lnTo>
                    <a:lnTo>
                      <a:pt x="18" y="45"/>
                    </a:lnTo>
                    <a:lnTo>
                      <a:pt x="14" y="30"/>
                    </a:lnTo>
                    <a:lnTo>
                      <a:pt x="9" y="14"/>
                    </a:lnTo>
                    <a:lnTo>
                      <a:pt x="6" y="7"/>
                    </a:lnTo>
                    <a:lnTo>
                      <a:pt x="2" y="1"/>
                    </a:lnTo>
                    <a:lnTo>
                      <a:pt x="1"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699" name="Freeform 446">
                <a:extLst>
                  <a:ext uri="{FF2B5EF4-FFF2-40B4-BE49-F238E27FC236}">
                    <a16:creationId xmlns:a16="http://schemas.microsoft.com/office/drawing/2014/main" id="{EF3699C1-0268-4784-9E40-530A2E8E7990}"/>
                  </a:ext>
                </a:extLst>
              </p:cNvPr>
              <p:cNvSpPr>
                <a:spLocks/>
              </p:cNvSpPr>
              <p:nvPr/>
            </p:nvSpPr>
            <p:spPr bwMode="auto">
              <a:xfrm>
                <a:off x="3851" y="1335"/>
                <a:ext cx="48" cy="32"/>
              </a:xfrm>
              <a:custGeom>
                <a:avLst/>
                <a:gdLst>
                  <a:gd name="T0" fmla="*/ 0 w 48"/>
                  <a:gd name="T1" fmla="*/ 1 h 32"/>
                  <a:gd name="T2" fmla="*/ 0 w 48"/>
                  <a:gd name="T3" fmla="*/ 1 h 32"/>
                  <a:gd name="T4" fmla="*/ 24 w 48"/>
                  <a:gd name="T5" fmla="*/ 16 h 32"/>
                  <a:gd name="T6" fmla="*/ 47 w 48"/>
                  <a:gd name="T7" fmla="*/ 32 h 32"/>
                  <a:gd name="T8" fmla="*/ 47 w 48"/>
                  <a:gd name="T9" fmla="*/ 32 h 32"/>
                  <a:gd name="T10" fmla="*/ 48 w 48"/>
                  <a:gd name="T11" fmla="*/ 32 h 32"/>
                  <a:gd name="T12" fmla="*/ 48 w 48"/>
                  <a:gd name="T13" fmla="*/ 31 h 32"/>
                  <a:gd name="T14" fmla="*/ 48 w 48"/>
                  <a:gd name="T15" fmla="*/ 31 h 32"/>
                  <a:gd name="T16" fmla="*/ 25 w 48"/>
                  <a:gd name="T17" fmla="*/ 14 h 32"/>
                  <a:gd name="T18" fmla="*/ 13 w 48"/>
                  <a:gd name="T19" fmla="*/ 7 h 32"/>
                  <a:gd name="T20" fmla="*/ 0 w 48"/>
                  <a:gd name="T21" fmla="*/ 0 h 32"/>
                  <a:gd name="T22" fmla="*/ 0 w 48"/>
                  <a:gd name="T23" fmla="*/ 0 h 32"/>
                  <a:gd name="T24" fmla="*/ 0 w 48"/>
                  <a:gd name="T25" fmla="*/ 0 h 32"/>
                  <a:gd name="T26" fmla="*/ 0 w 48"/>
                  <a:gd name="T27" fmla="*/ 1 h 32"/>
                  <a:gd name="T28" fmla="*/ 0 w 48"/>
                  <a:gd name="T29" fmla="*/ 1 h 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8" h="32">
                    <a:moveTo>
                      <a:pt x="0" y="1"/>
                    </a:moveTo>
                    <a:lnTo>
                      <a:pt x="0" y="1"/>
                    </a:lnTo>
                    <a:lnTo>
                      <a:pt x="24" y="16"/>
                    </a:lnTo>
                    <a:lnTo>
                      <a:pt x="47" y="32"/>
                    </a:lnTo>
                    <a:lnTo>
                      <a:pt x="48" y="32"/>
                    </a:lnTo>
                    <a:lnTo>
                      <a:pt x="48" y="31"/>
                    </a:lnTo>
                    <a:lnTo>
                      <a:pt x="25" y="14"/>
                    </a:lnTo>
                    <a:lnTo>
                      <a:pt x="13" y="7"/>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00" name="Freeform 447">
                <a:extLst>
                  <a:ext uri="{FF2B5EF4-FFF2-40B4-BE49-F238E27FC236}">
                    <a16:creationId xmlns:a16="http://schemas.microsoft.com/office/drawing/2014/main" id="{96AC99F2-29A5-48AF-BAC3-3F24B8021097}"/>
                  </a:ext>
                </a:extLst>
              </p:cNvPr>
              <p:cNvSpPr>
                <a:spLocks/>
              </p:cNvSpPr>
              <p:nvPr/>
            </p:nvSpPr>
            <p:spPr bwMode="auto">
              <a:xfrm>
                <a:off x="3882" y="1352"/>
                <a:ext cx="131" cy="502"/>
              </a:xfrm>
              <a:custGeom>
                <a:avLst/>
                <a:gdLst>
                  <a:gd name="T0" fmla="*/ 0 w 131"/>
                  <a:gd name="T1" fmla="*/ 1 h 502"/>
                  <a:gd name="T2" fmla="*/ 4 w 131"/>
                  <a:gd name="T3" fmla="*/ 17 h 502"/>
                  <a:gd name="T4" fmla="*/ 6 w 131"/>
                  <a:gd name="T5" fmla="*/ 49 h 502"/>
                  <a:gd name="T6" fmla="*/ 7 w 131"/>
                  <a:gd name="T7" fmla="*/ 66 h 502"/>
                  <a:gd name="T8" fmla="*/ 16 w 131"/>
                  <a:gd name="T9" fmla="*/ 131 h 502"/>
                  <a:gd name="T10" fmla="*/ 21 w 131"/>
                  <a:gd name="T11" fmla="*/ 163 h 502"/>
                  <a:gd name="T12" fmla="*/ 31 w 131"/>
                  <a:gd name="T13" fmla="*/ 195 h 502"/>
                  <a:gd name="T14" fmla="*/ 36 w 131"/>
                  <a:gd name="T15" fmla="*/ 209 h 502"/>
                  <a:gd name="T16" fmla="*/ 56 w 131"/>
                  <a:gd name="T17" fmla="*/ 253 h 502"/>
                  <a:gd name="T18" fmla="*/ 72 w 131"/>
                  <a:gd name="T19" fmla="*/ 281 h 502"/>
                  <a:gd name="T20" fmla="*/ 104 w 131"/>
                  <a:gd name="T21" fmla="*/ 340 h 502"/>
                  <a:gd name="T22" fmla="*/ 118 w 131"/>
                  <a:gd name="T23" fmla="*/ 370 h 502"/>
                  <a:gd name="T24" fmla="*/ 127 w 131"/>
                  <a:gd name="T25" fmla="*/ 401 h 502"/>
                  <a:gd name="T26" fmla="*/ 129 w 131"/>
                  <a:gd name="T27" fmla="*/ 433 h 502"/>
                  <a:gd name="T28" fmla="*/ 128 w 131"/>
                  <a:gd name="T29" fmla="*/ 442 h 502"/>
                  <a:gd name="T30" fmla="*/ 122 w 131"/>
                  <a:gd name="T31" fmla="*/ 468 h 502"/>
                  <a:gd name="T32" fmla="*/ 110 w 131"/>
                  <a:gd name="T33" fmla="*/ 501 h 502"/>
                  <a:gd name="T34" fmla="*/ 111 w 131"/>
                  <a:gd name="T35" fmla="*/ 502 h 502"/>
                  <a:gd name="T36" fmla="*/ 112 w 131"/>
                  <a:gd name="T37" fmla="*/ 501 h 502"/>
                  <a:gd name="T38" fmla="*/ 123 w 131"/>
                  <a:gd name="T39" fmla="*/ 471 h 502"/>
                  <a:gd name="T40" fmla="*/ 131 w 131"/>
                  <a:gd name="T41" fmla="*/ 438 h 502"/>
                  <a:gd name="T42" fmla="*/ 131 w 131"/>
                  <a:gd name="T43" fmla="*/ 423 h 502"/>
                  <a:gd name="T44" fmla="*/ 128 w 131"/>
                  <a:gd name="T45" fmla="*/ 392 h 502"/>
                  <a:gd name="T46" fmla="*/ 124 w 131"/>
                  <a:gd name="T47" fmla="*/ 378 h 502"/>
                  <a:gd name="T48" fmla="*/ 112 w 131"/>
                  <a:gd name="T49" fmla="*/ 348 h 502"/>
                  <a:gd name="T50" fmla="*/ 98 w 131"/>
                  <a:gd name="T51" fmla="*/ 319 h 502"/>
                  <a:gd name="T52" fmla="*/ 66 w 131"/>
                  <a:gd name="T53" fmla="*/ 260 h 502"/>
                  <a:gd name="T54" fmla="*/ 38 w 131"/>
                  <a:gd name="T55" fmla="*/ 200 h 502"/>
                  <a:gd name="T56" fmla="*/ 33 w 131"/>
                  <a:gd name="T57" fmla="*/ 184 h 502"/>
                  <a:gd name="T58" fmla="*/ 25 w 131"/>
                  <a:gd name="T59" fmla="*/ 152 h 502"/>
                  <a:gd name="T60" fmla="*/ 21 w 131"/>
                  <a:gd name="T61" fmla="*/ 136 h 502"/>
                  <a:gd name="T62" fmla="*/ 12 w 131"/>
                  <a:gd name="T63" fmla="*/ 70 h 502"/>
                  <a:gd name="T64" fmla="*/ 11 w 131"/>
                  <a:gd name="T65" fmla="*/ 53 h 502"/>
                  <a:gd name="T66" fmla="*/ 8 w 131"/>
                  <a:gd name="T67" fmla="*/ 21 h 502"/>
                  <a:gd name="T68" fmla="*/ 4 w 131"/>
                  <a:gd name="T69" fmla="*/ 6 h 502"/>
                  <a:gd name="T70" fmla="*/ 2 w 131"/>
                  <a:gd name="T71" fmla="*/ 0 h 502"/>
                  <a:gd name="T72" fmla="*/ 2 w 131"/>
                  <a:gd name="T73" fmla="*/ 0 h 502"/>
                  <a:gd name="T74" fmla="*/ 0 w 131"/>
                  <a:gd name="T75" fmla="*/ 0 h 502"/>
                  <a:gd name="T76" fmla="*/ 0 w 131"/>
                  <a:gd name="T77" fmla="*/ 1 h 5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31" h="502">
                    <a:moveTo>
                      <a:pt x="0" y="1"/>
                    </a:moveTo>
                    <a:lnTo>
                      <a:pt x="0" y="1"/>
                    </a:lnTo>
                    <a:lnTo>
                      <a:pt x="3" y="10"/>
                    </a:lnTo>
                    <a:lnTo>
                      <a:pt x="4" y="17"/>
                    </a:lnTo>
                    <a:lnTo>
                      <a:pt x="5" y="33"/>
                    </a:lnTo>
                    <a:lnTo>
                      <a:pt x="6" y="49"/>
                    </a:lnTo>
                    <a:lnTo>
                      <a:pt x="7" y="66"/>
                    </a:lnTo>
                    <a:lnTo>
                      <a:pt x="11" y="98"/>
                    </a:lnTo>
                    <a:lnTo>
                      <a:pt x="16" y="131"/>
                    </a:lnTo>
                    <a:lnTo>
                      <a:pt x="21" y="163"/>
                    </a:lnTo>
                    <a:lnTo>
                      <a:pt x="26" y="179"/>
                    </a:lnTo>
                    <a:lnTo>
                      <a:pt x="31" y="195"/>
                    </a:lnTo>
                    <a:lnTo>
                      <a:pt x="36" y="209"/>
                    </a:lnTo>
                    <a:lnTo>
                      <a:pt x="42" y="224"/>
                    </a:lnTo>
                    <a:lnTo>
                      <a:pt x="56" y="253"/>
                    </a:lnTo>
                    <a:lnTo>
                      <a:pt x="72" y="281"/>
                    </a:lnTo>
                    <a:lnTo>
                      <a:pt x="89" y="311"/>
                    </a:lnTo>
                    <a:lnTo>
                      <a:pt x="104" y="340"/>
                    </a:lnTo>
                    <a:lnTo>
                      <a:pt x="118" y="370"/>
                    </a:lnTo>
                    <a:lnTo>
                      <a:pt x="123" y="385"/>
                    </a:lnTo>
                    <a:lnTo>
                      <a:pt x="127" y="401"/>
                    </a:lnTo>
                    <a:lnTo>
                      <a:pt x="128" y="417"/>
                    </a:lnTo>
                    <a:lnTo>
                      <a:pt x="129" y="433"/>
                    </a:lnTo>
                    <a:lnTo>
                      <a:pt x="128" y="442"/>
                    </a:lnTo>
                    <a:lnTo>
                      <a:pt x="127" y="450"/>
                    </a:lnTo>
                    <a:lnTo>
                      <a:pt x="122" y="468"/>
                    </a:lnTo>
                    <a:lnTo>
                      <a:pt x="116" y="484"/>
                    </a:lnTo>
                    <a:lnTo>
                      <a:pt x="110" y="501"/>
                    </a:lnTo>
                    <a:lnTo>
                      <a:pt x="111" y="502"/>
                    </a:lnTo>
                    <a:lnTo>
                      <a:pt x="112" y="501"/>
                    </a:lnTo>
                    <a:lnTo>
                      <a:pt x="118" y="486"/>
                    </a:lnTo>
                    <a:lnTo>
                      <a:pt x="123" y="471"/>
                    </a:lnTo>
                    <a:lnTo>
                      <a:pt x="128" y="455"/>
                    </a:lnTo>
                    <a:lnTo>
                      <a:pt x="131" y="438"/>
                    </a:lnTo>
                    <a:lnTo>
                      <a:pt x="131" y="423"/>
                    </a:lnTo>
                    <a:lnTo>
                      <a:pt x="130" y="408"/>
                    </a:lnTo>
                    <a:lnTo>
                      <a:pt x="128" y="392"/>
                    </a:lnTo>
                    <a:lnTo>
                      <a:pt x="124" y="378"/>
                    </a:lnTo>
                    <a:lnTo>
                      <a:pt x="119" y="363"/>
                    </a:lnTo>
                    <a:lnTo>
                      <a:pt x="112" y="348"/>
                    </a:lnTo>
                    <a:lnTo>
                      <a:pt x="98" y="319"/>
                    </a:lnTo>
                    <a:lnTo>
                      <a:pt x="66" y="260"/>
                    </a:lnTo>
                    <a:lnTo>
                      <a:pt x="51" y="231"/>
                    </a:lnTo>
                    <a:lnTo>
                      <a:pt x="38" y="200"/>
                    </a:lnTo>
                    <a:lnTo>
                      <a:pt x="33" y="184"/>
                    </a:lnTo>
                    <a:lnTo>
                      <a:pt x="29" y="168"/>
                    </a:lnTo>
                    <a:lnTo>
                      <a:pt x="25" y="152"/>
                    </a:lnTo>
                    <a:lnTo>
                      <a:pt x="21" y="136"/>
                    </a:lnTo>
                    <a:lnTo>
                      <a:pt x="17" y="102"/>
                    </a:lnTo>
                    <a:lnTo>
                      <a:pt x="12" y="70"/>
                    </a:lnTo>
                    <a:lnTo>
                      <a:pt x="11" y="53"/>
                    </a:lnTo>
                    <a:lnTo>
                      <a:pt x="10" y="37"/>
                    </a:lnTo>
                    <a:lnTo>
                      <a:pt x="8" y="21"/>
                    </a:lnTo>
                    <a:lnTo>
                      <a:pt x="7" y="13"/>
                    </a:lnTo>
                    <a:lnTo>
                      <a:pt x="4" y="6"/>
                    </a:lnTo>
                    <a:lnTo>
                      <a:pt x="2" y="0"/>
                    </a:lnTo>
                    <a:lnTo>
                      <a:pt x="1"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01" name="Freeform 448">
                <a:extLst>
                  <a:ext uri="{FF2B5EF4-FFF2-40B4-BE49-F238E27FC236}">
                    <a16:creationId xmlns:a16="http://schemas.microsoft.com/office/drawing/2014/main" id="{446BAD9E-25EA-42E2-B525-7A5F324BF5E7}"/>
                  </a:ext>
                </a:extLst>
              </p:cNvPr>
              <p:cNvSpPr>
                <a:spLocks/>
              </p:cNvSpPr>
              <p:nvPr/>
            </p:nvSpPr>
            <p:spPr bwMode="auto">
              <a:xfrm>
                <a:off x="3863" y="1794"/>
                <a:ext cx="171" cy="140"/>
              </a:xfrm>
              <a:custGeom>
                <a:avLst/>
                <a:gdLst>
                  <a:gd name="T0" fmla="*/ 1 w 171"/>
                  <a:gd name="T1" fmla="*/ 140 h 140"/>
                  <a:gd name="T2" fmla="*/ 2 w 171"/>
                  <a:gd name="T3" fmla="*/ 115 h 140"/>
                  <a:gd name="T4" fmla="*/ 3 w 171"/>
                  <a:gd name="T5" fmla="*/ 109 h 140"/>
                  <a:gd name="T6" fmla="*/ 9 w 171"/>
                  <a:gd name="T7" fmla="*/ 89 h 140"/>
                  <a:gd name="T8" fmla="*/ 15 w 171"/>
                  <a:gd name="T9" fmla="*/ 77 h 140"/>
                  <a:gd name="T10" fmla="*/ 31 w 171"/>
                  <a:gd name="T11" fmla="*/ 53 h 140"/>
                  <a:gd name="T12" fmla="*/ 40 w 171"/>
                  <a:gd name="T13" fmla="*/ 43 h 140"/>
                  <a:gd name="T14" fmla="*/ 63 w 171"/>
                  <a:gd name="T15" fmla="*/ 22 h 140"/>
                  <a:gd name="T16" fmla="*/ 66 w 171"/>
                  <a:gd name="T17" fmla="*/ 19 h 140"/>
                  <a:gd name="T18" fmla="*/ 74 w 171"/>
                  <a:gd name="T19" fmla="*/ 16 h 140"/>
                  <a:gd name="T20" fmla="*/ 78 w 171"/>
                  <a:gd name="T21" fmla="*/ 17 h 140"/>
                  <a:gd name="T22" fmla="*/ 79 w 171"/>
                  <a:gd name="T23" fmla="*/ 20 h 140"/>
                  <a:gd name="T24" fmla="*/ 79 w 171"/>
                  <a:gd name="T25" fmla="*/ 29 h 140"/>
                  <a:gd name="T26" fmla="*/ 77 w 171"/>
                  <a:gd name="T27" fmla="*/ 38 h 140"/>
                  <a:gd name="T28" fmla="*/ 74 w 171"/>
                  <a:gd name="T29" fmla="*/ 56 h 140"/>
                  <a:gd name="T30" fmla="*/ 74 w 171"/>
                  <a:gd name="T31" fmla="*/ 62 h 140"/>
                  <a:gd name="T32" fmla="*/ 77 w 171"/>
                  <a:gd name="T33" fmla="*/ 67 h 140"/>
                  <a:gd name="T34" fmla="*/ 79 w 171"/>
                  <a:gd name="T35" fmla="*/ 67 h 140"/>
                  <a:gd name="T36" fmla="*/ 86 w 171"/>
                  <a:gd name="T37" fmla="*/ 62 h 140"/>
                  <a:gd name="T38" fmla="*/ 94 w 171"/>
                  <a:gd name="T39" fmla="*/ 53 h 140"/>
                  <a:gd name="T40" fmla="*/ 126 w 171"/>
                  <a:gd name="T41" fmla="*/ 20 h 140"/>
                  <a:gd name="T42" fmla="*/ 135 w 171"/>
                  <a:gd name="T43" fmla="*/ 13 h 140"/>
                  <a:gd name="T44" fmla="*/ 152 w 171"/>
                  <a:gd name="T45" fmla="*/ 5 h 140"/>
                  <a:gd name="T46" fmla="*/ 164 w 171"/>
                  <a:gd name="T47" fmla="*/ 2 h 140"/>
                  <a:gd name="T48" fmla="*/ 170 w 171"/>
                  <a:gd name="T49" fmla="*/ 3 h 140"/>
                  <a:gd name="T50" fmla="*/ 171 w 171"/>
                  <a:gd name="T51" fmla="*/ 1 h 140"/>
                  <a:gd name="T52" fmla="*/ 170 w 171"/>
                  <a:gd name="T53" fmla="*/ 1 h 140"/>
                  <a:gd name="T54" fmla="*/ 161 w 171"/>
                  <a:gd name="T55" fmla="*/ 1 h 140"/>
                  <a:gd name="T56" fmla="*/ 142 w 171"/>
                  <a:gd name="T57" fmla="*/ 6 h 140"/>
                  <a:gd name="T58" fmla="*/ 134 w 171"/>
                  <a:gd name="T59" fmla="*/ 12 h 140"/>
                  <a:gd name="T60" fmla="*/ 115 w 171"/>
                  <a:gd name="T61" fmla="*/ 28 h 140"/>
                  <a:gd name="T62" fmla="*/ 97 w 171"/>
                  <a:gd name="T63" fmla="*/ 46 h 140"/>
                  <a:gd name="T64" fmla="*/ 88 w 171"/>
                  <a:gd name="T65" fmla="*/ 57 h 140"/>
                  <a:gd name="T66" fmla="*/ 81 w 171"/>
                  <a:gd name="T67" fmla="*/ 63 h 140"/>
                  <a:gd name="T68" fmla="*/ 79 w 171"/>
                  <a:gd name="T69" fmla="*/ 64 h 140"/>
                  <a:gd name="T70" fmla="*/ 76 w 171"/>
                  <a:gd name="T71" fmla="*/ 62 h 140"/>
                  <a:gd name="T72" fmla="*/ 76 w 171"/>
                  <a:gd name="T73" fmla="*/ 52 h 140"/>
                  <a:gd name="T74" fmla="*/ 78 w 171"/>
                  <a:gd name="T75" fmla="*/ 43 h 140"/>
                  <a:gd name="T76" fmla="*/ 81 w 171"/>
                  <a:gd name="T77" fmla="*/ 25 h 140"/>
                  <a:gd name="T78" fmla="*/ 80 w 171"/>
                  <a:gd name="T79" fmla="*/ 17 h 140"/>
                  <a:gd name="T80" fmla="*/ 78 w 171"/>
                  <a:gd name="T81" fmla="*/ 15 h 140"/>
                  <a:gd name="T82" fmla="*/ 74 w 171"/>
                  <a:gd name="T83" fmla="*/ 14 h 140"/>
                  <a:gd name="T84" fmla="*/ 65 w 171"/>
                  <a:gd name="T85" fmla="*/ 19 h 140"/>
                  <a:gd name="T86" fmla="*/ 45 w 171"/>
                  <a:gd name="T87" fmla="*/ 36 h 140"/>
                  <a:gd name="T88" fmla="*/ 37 w 171"/>
                  <a:gd name="T89" fmla="*/ 44 h 140"/>
                  <a:gd name="T90" fmla="*/ 21 w 171"/>
                  <a:gd name="T91" fmla="*/ 64 h 140"/>
                  <a:gd name="T92" fmla="*/ 9 w 171"/>
                  <a:gd name="T93" fmla="*/ 87 h 140"/>
                  <a:gd name="T94" fmla="*/ 5 w 171"/>
                  <a:gd name="T95" fmla="*/ 98 h 140"/>
                  <a:gd name="T96" fmla="*/ 1 w 171"/>
                  <a:gd name="T97" fmla="*/ 110 h 140"/>
                  <a:gd name="T98" fmla="*/ 0 w 171"/>
                  <a:gd name="T99" fmla="*/ 126 h 140"/>
                  <a:gd name="T100" fmla="*/ 1 w 171"/>
                  <a:gd name="T101" fmla="*/ 140 h 140"/>
                  <a:gd name="T102" fmla="*/ 1 w 171"/>
                  <a:gd name="T103" fmla="*/ 140 h 14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171" h="140">
                    <a:moveTo>
                      <a:pt x="1" y="140"/>
                    </a:moveTo>
                    <a:lnTo>
                      <a:pt x="1" y="140"/>
                    </a:lnTo>
                    <a:lnTo>
                      <a:pt x="1" y="128"/>
                    </a:lnTo>
                    <a:lnTo>
                      <a:pt x="2" y="115"/>
                    </a:lnTo>
                    <a:lnTo>
                      <a:pt x="3" y="109"/>
                    </a:lnTo>
                    <a:lnTo>
                      <a:pt x="4" y="102"/>
                    </a:lnTo>
                    <a:lnTo>
                      <a:pt x="9" y="89"/>
                    </a:lnTo>
                    <a:lnTo>
                      <a:pt x="15" y="77"/>
                    </a:lnTo>
                    <a:lnTo>
                      <a:pt x="22" y="64"/>
                    </a:lnTo>
                    <a:lnTo>
                      <a:pt x="31" y="53"/>
                    </a:lnTo>
                    <a:lnTo>
                      <a:pt x="40" y="43"/>
                    </a:lnTo>
                    <a:lnTo>
                      <a:pt x="51" y="32"/>
                    </a:lnTo>
                    <a:lnTo>
                      <a:pt x="63" y="22"/>
                    </a:lnTo>
                    <a:lnTo>
                      <a:pt x="66" y="19"/>
                    </a:lnTo>
                    <a:lnTo>
                      <a:pt x="71" y="17"/>
                    </a:lnTo>
                    <a:lnTo>
                      <a:pt x="74" y="16"/>
                    </a:lnTo>
                    <a:lnTo>
                      <a:pt x="76" y="16"/>
                    </a:lnTo>
                    <a:lnTo>
                      <a:pt x="78" y="17"/>
                    </a:lnTo>
                    <a:lnTo>
                      <a:pt x="79" y="20"/>
                    </a:lnTo>
                    <a:lnTo>
                      <a:pt x="80" y="24"/>
                    </a:lnTo>
                    <a:lnTo>
                      <a:pt x="79" y="29"/>
                    </a:lnTo>
                    <a:lnTo>
                      <a:pt x="77" y="38"/>
                    </a:lnTo>
                    <a:lnTo>
                      <a:pt x="75" y="47"/>
                    </a:lnTo>
                    <a:lnTo>
                      <a:pt x="74" y="56"/>
                    </a:lnTo>
                    <a:lnTo>
                      <a:pt x="74" y="62"/>
                    </a:lnTo>
                    <a:lnTo>
                      <a:pt x="75" y="64"/>
                    </a:lnTo>
                    <a:lnTo>
                      <a:pt x="77" y="67"/>
                    </a:lnTo>
                    <a:lnTo>
                      <a:pt x="79" y="67"/>
                    </a:lnTo>
                    <a:lnTo>
                      <a:pt x="81" y="67"/>
                    </a:lnTo>
                    <a:lnTo>
                      <a:pt x="86" y="62"/>
                    </a:lnTo>
                    <a:lnTo>
                      <a:pt x="94" y="53"/>
                    </a:lnTo>
                    <a:lnTo>
                      <a:pt x="110" y="36"/>
                    </a:lnTo>
                    <a:lnTo>
                      <a:pt x="126" y="20"/>
                    </a:lnTo>
                    <a:lnTo>
                      <a:pt x="135" y="13"/>
                    </a:lnTo>
                    <a:lnTo>
                      <a:pt x="146" y="7"/>
                    </a:lnTo>
                    <a:lnTo>
                      <a:pt x="152" y="5"/>
                    </a:lnTo>
                    <a:lnTo>
                      <a:pt x="158" y="3"/>
                    </a:lnTo>
                    <a:lnTo>
                      <a:pt x="164" y="2"/>
                    </a:lnTo>
                    <a:lnTo>
                      <a:pt x="170" y="3"/>
                    </a:lnTo>
                    <a:lnTo>
                      <a:pt x="171" y="2"/>
                    </a:lnTo>
                    <a:lnTo>
                      <a:pt x="171" y="1"/>
                    </a:lnTo>
                    <a:lnTo>
                      <a:pt x="170" y="1"/>
                    </a:lnTo>
                    <a:lnTo>
                      <a:pt x="166" y="0"/>
                    </a:lnTo>
                    <a:lnTo>
                      <a:pt x="161" y="1"/>
                    </a:lnTo>
                    <a:lnTo>
                      <a:pt x="151" y="3"/>
                    </a:lnTo>
                    <a:lnTo>
                      <a:pt x="142" y="6"/>
                    </a:lnTo>
                    <a:lnTo>
                      <a:pt x="134" y="12"/>
                    </a:lnTo>
                    <a:lnTo>
                      <a:pt x="124" y="19"/>
                    </a:lnTo>
                    <a:lnTo>
                      <a:pt x="115" y="28"/>
                    </a:lnTo>
                    <a:lnTo>
                      <a:pt x="97" y="46"/>
                    </a:lnTo>
                    <a:lnTo>
                      <a:pt x="88" y="57"/>
                    </a:lnTo>
                    <a:lnTo>
                      <a:pt x="84" y="61"/>
                    </a:lnTo>
                    <a:lnTo>
                      <a:pt x="81" y="63"/>
                    </a:lnTo>
                    <a:lnTo>
                      <a:pt x="79" y="64"/>
                    </a:lnTo>
                    <a:lnTo>
                      <a:pt x="77" y="64"/>
                    </a:lnTo>
                    <a:lnTo>
                      <a:pt x="76" y="62"/>
                    </a:lnTo>
                    <a:lnTo>
                      <a:pt x="76" y="60"/>
                    </a:lnTo>
                    <a:lnTo>
                      <a:pt x="76" y="52"/>
                    </a:lnTo>
                    <a:lnTo>
                      <a:pt x="78" y="43"/>
                    </a:lnTo>
                    <a:lnTo>
                      <a:pt x="80" y="34"/>
                    </a:lnTo>
                    <a:lnTo>
                      <a:pt x="81" y="25"/>
                    </a:lnTo>
                    <a:lnTo>
                      <a:pt x="81" y="21"/>
                    </a:lnTo>
                    <a:lnTo>
                      <a:pt x="80" y="17"/>
                    </a:lnTo>
                    <a:lnTo>
                      <a:pt x="78" y="15"/>
                    </a:lnTo>
                    <a:lnTo>
                      <a:pt x="76" y="14"/>
                    </a:lnTo>
                    <a:lnTo>
                      <a:pt x="74" y="14"/>
                    </a:lnTo>
                    <a:lnTo>
                      <a:pt x="71" y="15"/>
                    </a:lnTo>
                    <a:lnTo>
                      <a:pt x="65" y="19"/>
                    </a:lnTo>
                    <a:lnTo>
                      <a:pt x="58" y="24"/>
                    </a:lnTo>
                    <a:lnTo>
                      <a:pt x="45" y="36"/>
                    </a:lnTo>
                    <a:lnTo>
                      <a:pt x="37" y="44"/>
                    </a:lnTo>
                    <a:lnTo>
                      <a:pt x="29" y="53"/>
                    </a:lnTo>
                    <a:lnTo>
                      <a:pt x="21" y="64"/>
                    </a:lnTo>
                    <a:lnTo>
                      <a:pt x="15" y="75"/>
                    </a:lnTo>
                    <a:lnTo>
                      <a:pt x="9" y="87"/>
                    </a:lnTo>
                    <a:lnTo>
                      <a:pt x="5" y="98"/>
                    </a:lnTo>
                    <a:lnTo>
                      <a:pt x="1" y="110"/>
                    </a:lnTo>
                    <a:lnTo>
                      <a:pt x="1" y="117"/>
                    </a:lnTo>
                    <a:lnTo>
                      <a:pt x="0" y="126"/>
                    </a:lnTo>
                    <a:lnTo>
                      <a:pt x="1" y="1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02" name="Freeform 449">
                <a:extLst>
                  <a:ext uri="{FF2B5EF4-FFF2-40B4-BE49-F238E27FC236}">
                    <a16:creationId xmlns:a16="http://schemas.microsoft.com/office/drawing/2014/main" id="{CCA6ECA6-970D-45F1-998F-2F423544B86B}"/>
                  </a:ext>
                </a:extLst>
              </p:cNvPr>
              <p:cNvSpPr>
                <a:spLocks/>
              </p:cNvSpPr>
              <p:nvPr/>
            </p:nvSpPr>
            <p:spPr bwMode="auto">
              <a:xfrm>
                <a:off x="3951" y="1805"/>
                <a:ext cx="49" cy="44"/>
              </a:xfrm>
              <a:custGeom>
                <a:avLst/>
                <a:gdLst>
                  <a:gd name="T0" fmla="*/ 48 w 49"/>
                  <a:gd name="T1" fmla="*/ 0 h 44"/>
                  <a:gd name="T2" fmla="*/ 48 w 49"/>
                  <a:gd name="T3" fmla="*/ 0 h 44"/>
                  <a:gd name="T4" fmla="*/ 44 w 49"/>
                  <a:gd name="T5" fmla="*/ 8 h 44"/>
                  <a:gd name="T6" fmla="*/ 42 w 49"/>
                  <a:gd name="T7" fmla="*/ 17 h 44"/>
                  <a:gd name="T8" fmla="*/ 39 w 49"/>
                  <a:gd name="T9" fmla="*/ 26 h 44"/>
                  <a:gd name="T10" fmla="*/ 37 w 49"/>
                  <a:gd name="T11" fmla="*/ 30 h 44"/>
                  <a:gd name="T12" fmla="*/ 35 w 49"/>
                  <a:gd name="T13" fmla="*/ 34 h 44"/>
                  <a:gd name="T14" fmla="*/ 35 w 49"/>
                  <a:gd name="T15" fmla="*/ 34 h 44"/>
                  <a:gd name="T16" fmla="*/ 31 w 49"/>
                  <a:gd name="T17" fmla="*/ 38 h 44"/>
                  <a:gd name="T18" fmla="*/ 27 w 49"/>
                  <a:gd name="T19" fmla="*/ 41 h 44"/>
                  <a:gd name="T20" fmla="*/ 22 w 49"/>
                  <a:gd name="T21" fmla="*/ 41 h 44"/>
                  <a:gd name="T22" fmla="*/ 17 w 49"/>
                  <a:gd name="T23" fmla="*/ 40 h 44"/>
                  <a:gd name="T24" fmla="*/ 17 w 49"/>
                  <a:gd name="T25" fmla="*/ 40 h 44"/>
                  <a:gd name="T26" fmla="*/ 8 w 49"/>
                  <a:gd name="T27" fmla="*/ 36 h 44"/>
                  <a:gd name="T28" fmla="*/ 0 w 49"/>
                  <a:gd name="T29" fmla="*/ 30 h 44"/>
                  <a:gd name="T30" fmla="*/ 0 w 49"/>
                  <a:gd name="T31" fmla="*/ 30 h 44"/>
                  <a:gd name="T32" fmla="*/ 0 w 49"/>
                  <a:gd name="T33" fmla="*/ 30 h 44"/>
                  <a:gd name="T34" fmla="*/ 0 w 49"/>
                  <a:gd name="T35" fmla="*/ 31 h 44"/>
                  <a:gd name="T36" fmla="*/ 0 w 49"/>
                  <a:gd name="T37" fmla="*/ 31 h 44"/>
                  <a:gd name="T38" fmla="*/ 6 w 49"/>
                  <a:gd name="T39" fmla="*/ 36 h 44"/>
                  <a:gd name="T40" fmla="*/ 14 w 49"/>
                  <a:gd name="T41" fmla="*/ 41 h 44"/>
                  <a:gd name="T42" fmla="*/ 18 w 49"/>
                  <a:gd name="T43" fmla="*/ 43 h 44"/>
                  <a:gd name="T44" fmla="*/ 22 w 49"/>
                  <a:gd name="T45" fmla="*/ 44 h 44"/>
                  <a:gd name="T46" fmla="*/ 26 w 49"/>
                  <a:gd name="T47" fmla="*/ 44 h 44"/>
                  <a:gd name="T48" fmla="*/ 30 w 49"/>
                  <a:gd name="T49" fmla="*/ 42 h 44"/>
                  <a:gd name="T50" fmla="*/ 30 w 49"/>
                  <a:gd name="T51" fmla="*/ 42 h 44"/>
                  <a:gd name="T52" fmla="*/ 35 w 49"/>
                  <a:gd name="T53" fmla="*/ 39 h 44"/>
                  <a:gd name="T54" fmla="*/ 38 w 49"/>
                  <a:gd name="T55" fmla="*/ 34 h 44"/>
                  <a:gd name="T56" fmla="*/ 41 w 49"/>
                  <a:gd name="T57" fmla="*/ 29 h 44"/>
                  <a:gd name="T58" fmla="*/ 43 w 49"/>
                  <a:gd name="T59" fmla="*/ 24 h 44"/>
                  <a:gd name="T60" fmla="*/ 46 w 49"/>
                  <a:gd name="T61" fmla="*/ 12 h 44"/>
                  <a:gd name="T62" fmla="*/ 47 w 49"/>
                  <a:gd name="T63" fmla="*/ 6 h 44"/>
                  <a:gd name="T64" fmla="*/ 49 w 49"/>
                  <a:gd name="T65" fmla="*/ 1 h 44"/>
                  <a:gd name="T66" fmla="*/ 49 w 49"/>
                  <a:gd name="T67" fmla="*/ 1 h 44"/>
                  <a:gd name="T68" fmla="*/ 49 w 49"/>
                  <a:gd name="T69" fmla="*/ 0 h 44"/>
                  <a:gd name="T70" fmla="*/ 48 w 49"/>
                  <a:gd name="T71" fmla="*/ 0 h 44"/>
                  <a:gd name="T72" fmla="*/ 48 w 49"/>
                  <a:gd name="T73" fmla="*/ 0 h 44"/>
                  <a:gd name="T74" fmla="*/ 48 w 49"/>
                  <a:gd name="T75" fmla="*/ 0 h 4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49" h="44">
                    <a:moveTo>
                      <a:pt x="48" y="0"/>
                    </a:moveTo>
                    <a:lnTo>
                      <a:pt x="48" y="0"/>
                    </a:lnTo>
                    <a:lnTo>
                      <a:pt x="44" y="8"/>
                    </a:lnTo>
                    <a:lnTo>
                      <a:pt x="42" y="17"/>
                    </a:lnTo>
                    <a:lnTo>
                      <a:pt x="39" y="26"/>
                    </a:lnTo>
                    <a:lnTo>
                      <a:pt x="37" y="30"/>
                    </a:lnTo>
                    <a:lnTo>
                      <a:pt x="35" y="34"/>
                    </a:lnTo>
                    <a:lnTo>
                      <a:pt x="31" y="38"/>
                    </a:lnTo>
                    <a:lnTo>
                      <a:pt x="27" y="41"/>
                    </a:lnTo>
                    <a:lnTo>
                      <a:pt x="22" y="41"/>
                    </a:lnTo>
                    <a:lnTo>
                      <a:pt x="17" y="40"/>
                    </a:lnTo>
                    <a:lnTo>
                      <a:pt x="8" y="36"/>
                    </a:lnTo>
                    <a:lnTo>
                      <a:pt x="0" y="30"/>
                    </a:lnTo>
                    <a:lnTo>
                      <a:pt x="0" y="31"/>
                    </a:lnTo>
                    <a:lnTo>
                      <a:pt x="6" y="36"/>
                    </a:lnTo>
                    <a:lnTo>
                      <a:pt x="14" y="41"/>
                    </a:lnTo>
                    <a:lnTo>
                      <a:pt x="18" y="43"/>
                    </a:lnTo>
                    <a:lnTo>
                      <a:pt x="22" y="44"/>
                    </a:lnTo>
                    <a:lnTo>
                      <a:pt x="26" y="44"/>
                    </a:lnTo>
                    <a:lnTo>
                      <a:pt x="30" y="42"/>
                    </a:lnTo>
                    <a:lnTo>
                      <a:pt x="35" y="39"/>
                    </a:lnTo>
                    <a:lnTo>
                      <a:pt x="38" y="34"/>
                    </a:lnTo>
                    <a:lnTo>
                      <a:pt x="41" y="29"/>
                    </a:lnTo>
                    <a:lnTo>
                      <a:pt x="43" y="24"/>
                    </a:lnTo>
                    <a:lnTo>
                      <a:pt x="46" y="12"/>
                    </a:lnTo>
                    <a:lnTo>
                      <a:pt x="47" y="6"/>
                    </a:lnTo>
                    <a:lnTo>
                      <a:pt x="49" y="1"/>
                    </a:lnTo>
                    <a:lnTo>
                      <a:pt x="49" y="0"/>
                    </a:lnTo>
                    <a:lnTo>
                      <a:pt x="4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03" name="Freeform 450">
                <a:extLst>
                  <a:ext uri="{FF2B5EF4-FFF2-40B4-BE49-F238E27FC236}">
                    <a16:creationId xmlns:a16="http://schemas.microsoft.com/office/drawing/2014/main" id="{E65688A4-6C1C-4260-85BA-EB6DFDC5D6CE}"/>
                  </a:ext>
                </a:extLst>
              </p:cNvPr>
              <p:cNvSpPr>
                <a:spLocks/>
              </p:cNvSpPr>
              <p:nvPr/>
            </p:nvSpPr>
            <p:spPr bwMode="auto">
              <a:xfrm>
                <a:off x="3969" y="1816"/>
                <a:ext cx="12" cy="18"/>
              </a:xfrm>
              <a:custGeom>
                <a:avLst/>
                <a:gdLst>
                  <a:gd name="T0" fmla="*/ 9 w 12"/>
                  <a:gd name="T1" fmla="*/ 1 h 18"/>
                  <a:gd name="T2" fmla="*/ 9 w 12"/>
                  <a:gd name="T3" fmla="*/ 1 h 18"/>
                  <a:gd name="T4" fmla="*/ 10 w 12"/>
                  <a:gd name="T5" fmla="*/ 4 h 18"/>
                  <a:gd name="T6" fmla="*/ 10 w 12"/>
                  <a:gd name="T7" fmla="*/ 8 h 18"/>
                  <a:gd name="T8" fmla="*/ 10 w 12"/>
                  <a:gd name="T9" fmla="*/ 8 h 18"/>
                  <a:gd name="T10" fmla="*/ 10 w 12"/>
                  <a:gd name="T11" fmla="*/ 11 h 18"/>
                  <a:gd name="T12" fmla="*/ 9 w 12"/>
                  <a:gd name="T13" fmla="*/ 15 h 18"/>
                  <a:gd name="T14" fmla="*/ 9 w 12"/>
                  <a:gd name="T15" fmla="*/ 15 h 18"/>
                  <a:gd name="T16" fmla="*/ 8 w 12"/>
                  <a:gd name="T17" fmla="*/ 16 h 18"/>
                  <a:gd name="T18" fmla="*/ 7 w 12"/>
                  <a:gd name="T19" fmla="*/ 16 h 18"/>
                  <a:gd name="T20" fmla="*/ 4 w 12"/>
                  <a:gd name="T21" fmla="*/ 15 h 18"/>
                  <a:gd name="T22" fmla="*/ 1 w 12"/>
                  <a:gd name="T23" fmla="*/ 11 h 18"/>
                  <a:gd name="T24" fmla="*/ 1 w 12"/>
                  <a:gd name="T25" fmla="*/ 11 h 18"/>
                  <a:gd name="T26" fmla="*/ 0 w 12"/>
                  <a:gd name="T27" fmla="*/ 10 h 18"/>
                  <a:gd name="T28" fmla="*/ 0 w 12"/>
                  <a:gd name="T29" fmla="*/ 11 h 18"/>
                  <a:gd name="T30" fmla="*/ 0 w 12"/>
                  <a:gd name="T31" fmla="*/ 11 h 18"/>
                  <a:gd name="T32" fmla="*/ 1 w 12"/>
                  <a:gd name="T33" fmla="*/ 14 h 18"/>
                  <a:gd name="T34" fmla="*/ 4 w 12"/>
                  <a:gd name="T35" fmla="*/ 17 h 18"/>
                  <a:gd name="T36" fmla="*/ 7 w 12"/>
                  <a:gd name="T37" fmla="*/ 18 h 18"/>
                  <a:gd name="T38" fmla="*/ 8 w 12"/>
                  <a:gd name="T39" fmla="*/ 18 h 18"/>
                  <a:gd name="T40" fmla="*/ 10 w 12"/>
                  <a:gd name="T41" fmla="*/ 17 h 18"/>
                  <a:gd name="T42" fmla="*/ 10 w 12"/>
                  <a:gd name="T43" fmla="*/ 17 h 18"/>
                  <a:gd name="T44" fmla="*/ 11 w 12"/>
                  <a:gd name="T45" fmla="*/ 15 h 18"/>
                  <a:gd name="T46" fmla="*/ 12 w 12"/>
                  <a:gd name="T47" fmla="*/ 13 h 18"/>
                  <a:gd name="T48" fmla="*/ 12 w 12"/>
                  <a:gd name="T49" fmla="*/ 9 h 18"/>
                  <a:gd name="T50" fmla="*/ 12 w 12"/>
                  <a:gd name="T51" fmla="*/ 9 h 18"/>
                  <a:gd name="T52" fmla="*/ 12 w 12"/>
                  <a:gd name="T53" fmla="*/ 4 h 18"/>
                  <a:gd name="T54" fmla="*/ 11 w 12"/>
                  <a:gd name="T55" fmla="*/ 2 h 18"/>
                  <a:gd name="T56" fmla="*/ 10 w 12"/>
                  <a:gd name="T57" fmla="*/ 0 h 18"/>
                  <a:gd name="T58" fmla="*/ 10 w 12"/>
                  <a:gd name="T59" fmla="*/ 0 h 18"/>
                  <a:gd name="T60" fmla="*/ 9 w 12"/>
                  <a:gd name="T61" fmla="*/ 0 h 18"/>
                  <a:gd name="T62" fmla="*/ 9 w 12"/>
                  <a:gd name="T63" fmla="*/ 1 h 18"/>
                  <a:gd name="T64" fmla="*/ 9 w 12"/>
                  <a:gd name="T65" fmla="*/ 1 h 1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2" h="18">
                    <a:moveTo>
                      <a:pt x="9" y="1"/>
                    </a:moveTo>
                    <a:lnTo>
                      <a:pt x="9" y="1"/>
                    </a:lnTo>
                    <a:lnTo>
                      <a:pt x="10" y="4"/>
                    </a:lnTo>
                    <a:lnTo>
                      <a:pt x="10" y="8"/>
                    </a:lnTo>
                    <a:lnTo>
                      <a:pt x="10" y="11"/>
                    </a:lnTo>
                    <a:lnTo>
                      <a:pt x="9" y="15"/>
                    </a:lnTo>
                    <a:lnTo>
                      <a:pt x="8" y="16"/>
                    </a:lnTo>
                    <a:lnTo>
                      <a:pt x="7" y="16"/>
                    </a:lnTo>
                    <a:lnTo>
                      <a:pt x="4" y="15"/>
                    </a:lnTo>
                    <a:lnTo>
                      <a:pt x="1" y="11"/>
                    </a:lnTo>
                    <a:lnTo>
                      <a:pt x="0" y="10"/>
                    </a:lnTo>
                    <a:lnTo>
                      <a:pt x="0" y="11"/>
                    </a:lnTo>
                    <a:lnTo>
                      <a:pt x="1" y="14"/>
                    </a:lnTo>
                    <a:lnTo>
                      <a:pt x="4" y="17"/>
                    </a:lnTo>
                    <a:lnTo>
                      <a:pt x="7" y="18"/>
                    </a:lnTo>
                    <a:lnTo>
                      <a:pt x="8" y="18"/>
                    </a:lnTo>
                    <a:lnTo>
                      <a:pt x="10" y="17"/>
                    </a:lnTo>
                    <a:lnTo>
                      <a:pt x="11" y="15"/>
                    </a:lnTo>
                    <a:lnTo>
                      <a:pt x="12" y="13"/>
                    </a:lnTo>
                    <a:lnTo>
                      <a:pt x="12" y="9"/>
                    </a:lnTo>
                    <a:lnTo>
                      <a:pt x="12" y="4"/>
                    </a:lnTo>
                    <a:lnTo>
                      <a:pt x="11" y="2"/>
                    </a:lnTo>
                    <a:lnTo>
                      <a:pt x="10" y="0"/>
                    </a:lnTo>
                    <a:lnTo>
                      <a:pt x="9" y="0"/>
                    </a:lnTo>
                    <a:lnTo>
                      <a:pt x="9"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04" name="Freeform 451">
                <a:extLst>
                  <a:ext uri="{FF2B5EF4-FFF2-40B4-BE49-F238E27FC236}">
                    <a16:creationId xmlns:a16="http://schemas.microsoft.com/office/drawing/2014/main" id="{20F4F41E-6E79-47E5-8665-8AA709E5A2AF}"/>
                  </a:ext>
                </a:extLst>
              </p:cNvPr>
              <p:cNvSpPr>
                <a:spLocks/>
              </p:cNvSpPr>
              <p:nvPr/>
            </p:nvSpPr>
            <p:spPr bwMode="auto">
              <a:xfrm>
                <a:off x="3845" y="1311"/>
                <a:ext cx="33" cy="220"/>
              </a:xfrm>
              <a:custGeom>
                <a:avLst/>
                <a:gdLst>
                  <a:gd name="T0" fmla="*/ 0 w 33"/>
                  <a:gd name="T1" fmla="*/ 1 h 220"/>
                  <a:gd name="T2" fmla="*/ 0 w 33"/>
                  <a:gd name="T3" fmla="*/ 1 h 220"/>
                  <a:gd name="T4" fmla="*/ 9 w 33"/>
                  <a:gd name="T5" fmla="*/ 12 h 220"/>
                  <a:gd name="T6" fmla="*/ 12 w 33"/>
                  <a:gd name="T7" fmla="*/ 17 h 220"/>
                  <a:gd name="T8" fmla="*/ 15 w 33"/>
                  <a:gd name="T9" fmla="*/ 23 h 220"/>
                  <a:gd name="T10" fmla="*/ 15 w 33"/>
                  <a:gd name="T11" fmla="*/ 23 h 220"/>
                  <a:gd name="T12" fmla="*/ 20 w 33"/>
                  <a:gd name="T13" fmla="*/ 36 h 220"/>
                  <a:gd name="T14" fmla="*/ 24 w 33"/>
                  <a:gd name="T15" fmla="*/ 50 h 220"/>
                  <a:gd name="T16" fmla="*/ 24 w 33"/>
                  <a:gd name="T17" fmla="*/ 50 h 220"/>
                  <a:gd name="T18" fmla="*/ 27 w 33"/>
                  <a:gd name="T19" fmla="*/ 66 h 220"/>
                  <a:gd name="T20" fmla="*/ 30 w 33"/>
                  <a:gd name="T21" fmla="*/ 81 h 220"/>
                  <a:gd name="T22" fmla="*/ 30 w 33"/>
                  <a:gd name="T23" fmla="*/ 96 h 220"/>
                  <a:gd name="T24" fmla="*/ 29 w 33"/>
                  <a:gd name="T25" fmla="*/ 113 h 220"/>
                  <a:gd name="T26" fmla="*/ 29 w 33"/>
                  <a:gd name="T27" fmla="*/ 113 h 220"/>
                  <a:gd name="T28" fmla="*/ 27 w 33"/>
                  <a:gd name="T29" fmla="*/ 127 h 220"/>
                  <a:gd name="T30" fmla="*/ 23 w 33"/>
                  <a:gd name="T31" fmla="*/ 141 h 220"/>
                  <a:gd name="T32" fmla="*/ 15 w 33"/>
                  <a:gd name="T33" fmla="*/ 170 h 220"/>
                  <a:gd name="T34" fmla="*/ 15 w 33"/>
                  <a:gd name="T35" fmla="*/ 170 h 220"/>
                  <a:gd name="T36" fmla="*/ 12 w 33"/>
                  <a:gd name="T37" fmla="*/ 182 h 220"/>
                  <a:gd name="T38" fmla="*/ 10 w 33"/>
                  <a:gd name="T39" fmla="*/ 194 h 220"/>
                  <a:gd name="T40" fmla="*/ 8 w 33"/>
                  <a:gd name="T41" fmla="*/ 207 h 220"/>
                  <a:gd name="T42" fmla="*/ 8 w 33"/>
                  <a:gd name="T43" fmla="*/ 220 h 220"/>
                  <a:gd name="T44" fmla="*/ 8 w 33"/>
                  <a:gd name="T45" fmla="*/ 220 h 220"/>
                  <a:gd name="T46" fmla="*/ 8 w 33"/>
                  <a:gd name="T47" fmla="*/ 220 h 220"/>
                  <a:gd name="T48" fmla="*/ 8 w 33"/>
                  <a:gd name="T49" fmla="*/ 220 h 220"/>
                  <a:gd name="T50" fmla="*/ 9 w 33"/>
                  <a:gd name="T51" fmla="*/ 204 h 220"/>
                  <a:gd name="T52" fmla="*/ 11 w 33"/>
                  <a:gd name="T53" fmla="*/ 190 h 220"/>
                  <a:gd name="T54" fmla="*/ 15 w 33"/>
                  <a:gd name="T55" fmla="*/ 175 h 220"/>
                  <a:gd name="T56" fmla="*/ 19 w 33"/>
                  <a:gd name="T57" fmla="*/ 161 h 220"/>
                  <a:gd name="T58" fmla="*/ 19 w 33"/>
                  <a:gd name="T59" fmla="*/ 161 h 220"/>
                  <a:gd name="T60" fmla="*/ 24 w 33"/>
                  <a:gd name="T61" fmla="*/ 146 h 220"/>
                  <a:gd name="T62" fmla="*/ 28 w 33"/>
                  <a:gd name="T63" fmla="*/ 132 h 220"/>
                  <a:gd name="T64" fmla="*/ 31 w 33"/>
                  <a:gd name="T65" fmla="*/ 117 h 220"/>
                  <a:gd name="T66" fmla="*/ 33 w 33"/>
                  <a:gd name="T67" fmla="*/ 103 h 220"/>
                  <a:gd name="T68" fmla="*/ 33 w 33"/>
                  <a:gd name="T69" fmla="*/ 103 h 220"/>
                  <a:gd name="T70" fmla="*/ 33 w 33"/>
                  <a:gd name="T71" fmla="*/ 88 h 220"/>
                  <a:gd name="T72" fmla="*/ 32 w 33"/>
                  <a:gd name="T73" fmla="*/ 74 h 220"/>
                  <a:gd name="T74" fmla="*/ 29 w 33"/>
                  <a:gd name="T75" fmla="*/ 60 h 220"/>
                  <a:gd name="T76" fmla="*/ 26 w 33"/>
                  <a:gd name="T77" fmla="*/ 47 h 220"/>
                  <a:gd name="T78" fmla="*/ 26 w 33"/>
                  <a:gd name="T79" fmla="*/ 47 h 220"/>
                  <a:gd name="T80" fmla="*/ 22 w 33"/>
                  <a:gd name="T81" fmla="*/ 33 h 220"/>
                  <a:gd name="T82" fmla="*/ 17 w 33"/>
                  <a:gd name="T83" fmla="*/ 20 h 220"/>
                  <a:gd name="T84" fmla="*/ 17 w 33"/>
                  <a:gd name="T85" fmla="*/ 20 h 220"/>
                  <a:gd name="T86" fmla="*/ 14 w 33"/>
                  <a:gd name="T87" fmla="*/ 15 h 220"/>
                  <a:gd name="T88" fmla="*/ 10 w 33"/>
                  <a:gd name="T89" fmla="*/ 10 h 220"/>
                  <a:gd name="T90" fmla="*/ 2 w 33"/>
                  <a:gd name="T91" fmla="*/ 0 h 220"/>
                  <a:gd name="T92" fmla="*/ 2 w 33"/>
                  <a:gd name="T93" fmla="*/ 0 h 220"/>
                  <a:gd name="T94" fmla="*/ 0 w 33"/>
                  <a:gd name="T95" fmla="*/ 0 h 220"/>
                  <a:gd name="T96" fmla="*/ 0 w 33"/>
                  <a:gd name="T97" fmla="*/ 1 h 220"/>
                  <a:gd name="T98" fmla="*/ 0 w 33"/>
                  <a:gd name="T99" fmla="*/ 1 h 22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3" h="220">
                    <a:moveTo>
                      <a:pt x="0" y="1"/>
                    </a:moveTo>
                    <a:lnTo>
                      <a:pt x="0" y="1"/>
                    </a:lnTo>
                    <a:lnTo>
                      <a:pt x="9" y="12"/>
                    </a:lnTo>
                    <a:lnTo>
                      <a:pt x="12" y="17"/>
                    </a:lnTo>
                    <a:lnTo>
                      <a:pt x="15" y="23"/>
                    </a:lnTo>
                    <a:lnTo>
                      <a:pt x="20" y="36"/>
                    </a:lnTo>
                    <a:lnTo>
                      <a:pt x="24" y="50"/>
                    </a:lnTo>
                    <a:lnTo>
                      <a:pt x="27" y="66"/>
                    </a:lnTo>
                    <a:lnTo>
                      <a:pt x="30" y="81"/>
                    </a:lnTo>
                    <a:lnTo>
                      <a:pt x="30" y="96"/>
                    </a:lnTo>
                    <a:lnTo>
                      <a:pt x="29" y="113"/>
                    </a:lnTo>
                    <a:lnTo>
                      <a:pt x="27" y="127"/>
                    </a:lnTo>
                    <a:lnTo>
                      <a:pt x="23" y="141"/>
                    </a:lnTo>
                    <a:lnTo>
                      <a:pt x="15" y="170"/>
                    </a:lnTo>
                    <a:lnTo>
                      <a:pt x="12" y="182"/>
                    </a:lnTo>
                    <a:lnTo>
                      <a:pt x="10" y="194"/>
                    </a:lnTo>
                    <a:lnTo>
                      <a:pt x="8" y="207"/>
                    </a:lnTo>
                    <a:lnTo>
                      <a:pt x="8" y="220"/>
                    </a:lnTo>
                    <a:lnTo>
                      <a:pt x="9" y="204"/>
                    </a:lnTo>
                    <a:lnTo>
                      <a:pt x="11" y="190"/>
                    </a:lnTo>
                    <a:lnTo>
                      <a:pt x="15" y="175"/>
                    </a:lnTo>
                    <a:lnTo>
                      <a:pt x="19" y="161"/>
                    </a:lnTo>
                    <a:lnTo>
                      <a:pt x="24" y="146"/>
                    </a:lnTo>
                    <a:lnTo>
                      <a:pt x="28" y="132"/>
                    </a:lnTo>
                    <a:lnTo>
                      <a:pt x="31" y="117"/>
                    </a:lnTo>
                    <a:lnTo>
                      <a:pt x="33" y="103"/>
                    </a:lnTo>
                    <a:lnTo>
                      <a:pt x="33" y="88"/>
                    </a:lnTo>
                    <a:lnTo>
                      <a:pt x="32" y="74"/>
                    </a:lnTo>
                    <a:lnTo>
                      <a:pt x="29" y="60"/>
                    </a:lnTo>
                    <a:lnTo>
                      <a:pt x="26" y="47"/>
                    </a:lnTo>
                    <a:lnTo>
                      <a:pt x="22" y="33"/>
                    </a:lnTo>
                    <a:lnTo>
                      <a:pt x="17" y="20"/>
                    </a:lnTo>
                    <a:lnTo>
                      <a:pt x="14" y="15"/>
                    </a:lnTo>
                    <a:lnTo>
                      <a:pt x="10" y="10"/>
                    </a:lnTo>
                    <a:lnTo>
                      <a:pt x="2" y="0"/>
                    </a:lnTo>
                    <a:lnTo>
                      <a:pt x="0"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05" name="Freeform 452">
                <a:extLst>
                  <a:ext uri="{FF2B5EF4-FFF2-40B4-BE49-F238E27FC236}">
                    <a16:creationId xmlns:a16="http://schemas.microsoft.com/office/drawing/2014/main" id="{5720E99A-5B83-4072-B56F-DE8306071C10}"/>
                  </a:ext>
                </a:extLst>
              </p:cNvPr>
              <p:cNvSpPr>
                <a:spLocks/>
              </p:cNvSpPr>
              <p:nvPr/>
            </p:nvSpPr>
            <p:spPr bwMode="auto">
              <a:xfrm>
                <a:off x="3783" y="1296"/>
                <a:ext cx="34" cy="103"/>
              </a:xfrm>
              <a:custGeom>
                <a:avLst/>
                <a:gdLst>
                  <a:gd name="T0" fmla="*/ 32 w 34"/>
                  <a:gd name="T1" fmla="*/ 0 h 103"/>
                  <a:gd name="T2" fmla="*/ 32 w 34"/>
                  <a:gd name="T3" fmla="*/ 0 h 103"/>
                  <a:gd name="T4" fmla="*/ 28 w 34"/>
                  <a:gd name="T5" fmla="*/ 8 h 103"/>
                  <a:gd name="T6" fmla="*/ 23 w 34"/>
                  <a:gd name="T7" fmla="*/ 13 h 103"/>
                  <a:gd name="T8" fmla="*/ 14 w 34"/>
                  <a:gd name="T9" fmla="*/ 24 h 103"/>
                  <a:gd name="T10" fmla="*/ 9 w 34"/>
                  <a:gd name="T11" fmla="*/ 29 h 103"/>
                  <a:gd name="T12" fmla="*/ 5 w 34"/>
                  <a:gd name="T13" fmla="*/ 34 h 103"/>
                  <a:gd name="T14" fmla="*/ 2 w 34"/>
                  <a:gd name="T15" fmla="*/ 41 h 103"/>
                  <a:gd name="T16" fmla="*/ 1 w 34"/>
                  <a:gd name="T17" fmla="*/ 49 h 103"/>
                  <a:gd name="T18" fmla="*/ 1 w 34"/>
                  <a:gd name="T19" fmla="*/ 49 h 103"/>
                  <a:gd name="T20" fmla="*/ 0 w 34"/>
                  <a:gd name="T21" fmla="*/ 56 h 103"/>
                  <a:gd name="T22" fmla="*/ 1 w 34"/>
                  <a:gd name="T23" fmla="*/ 64 h 103"/>
                  <a:gd name="T24" fmla="*/ 2 w 34"/>
                  <a:gd name="T25" fmla="*/ 70 h 103"/>
                  <a:gd name="T26" fmla="*/ 3 w 34"/>
                  <a:gd name="T27" fmla="*/ 77 h 103"/>
                  <a:gd name="T28" fmla="*/ 8 w 34"/>
                  <a:gd name="T29" fmla="*/ 90 h 103"/>
                  <a:gd name="T30" fmla="*/ 15 w 34"/>
                  <a:gd name="T31" fmla="*/ 103 h 103"/>
                  <a:gd name="T32" fmla="*/ 15 w 34"/>
                  <a:gd name="T33" fmla="*/ 103 h 103"/>
                  <a:gd name="T34" fmla="*/ 16 w 34"/>
                  <a:gd name="T35" fmla="*/ 103 h 103"/>
                  <a:gd name="T36" fmla="*/ 16 w 34"/>
                  <a:gd name="T37" fmla="*/ 103 h 103"/>
                  <a:gd name="T38" fmla="*/ 8 w 34"/>
                  <a:gd name="T39" fmla="*/ 87 h 103"/>
                  <a:gd name="T40" fmla="*/ 6 w 34"/>
                  <a:gd name="T41" fmla="*/ 80 h 103"/>
                  <a:gd name="T42" fmla="*/ 4 w 34"/>
                  <a:gd name="T43" fmla="*/ 72 h 103"/>
                  <a:gd name="T44" fmla="*/ 3 w 34"/>
                  <a:gd name="T45" fmla="*/ 65 h 103"/>
                  <a:gd name="T46" fmla="*/ 2 w 34"/>
                  <a:gd name="T47" fmla="*/ 56 h 103"/>
                  <a:gd name="T48" fmla="*/ 3 w 34"/>
                  <a:gd name="T49" fmla="*/ 48 h 103"/>
                  <a:gd name="T50" fmla="*/ 4 w 34"/>
                  <a:gd name="T51" fmla="*/ 40 h 103"/>
                  <a:gd name="T52" fmla="*/ 4 w 34"/>
                  <a:gd name="T53" fmla="*/ 40 h 103"/>
                  <a:gd name="T54" fmla="*/ 7 w 34"/>
                  <a:gd name="T55" fmla="*/ 34 h 103"/>
                  <a:gd name="T56" fmla="*/ 10 w 34"/>
                  <a:gd name="T57" fmla="*/ 29 h 103"/>
                  <a:gd name="T58" fmla="*/ 19 w 34"/>
                  <a:gd name="T59" fmla="*/ 20 h 103"/>
                  <a:gd name="T60" fmla="*/ 27 w 34"/>
                  <a:gd name="T61" fmla="*/ 12 h 103"/>
                  <a:gd name="T62" fmla="*/ 31 w 34"/>
                  <a:gd name="T63" fmla="*/ 7 h 103"/>
                  <a:gd name="T64" fmla="*/ 34 w 34"/>
                  <a:gd name="T65" fmla="*/ 1 h 103"/>
                  <a:gd name="T66" fmla="*/ 34 w 34"/>
                  <a:gd name="T67" fmla="*/ 1 h 103"/>
                  <a:gd name="T68" fmla="*/ 34 w 34"/>
                  <a:gd name="T69" fmla="*/ 0 h 103"/>
                  <a:gd name="T70" fmla="*/ 33 w 34"/>
                  <a:gd name="T71" fmla="*/ 0 h 103"/>
                  <a:gd name="T72" fmla="*/ 32 w 34"/>
                  <a:gd name="T73" fmla="*/ 0 h 103"/>
                  <a:gd name="T74" fmla="*/ 32 w 34"/>
                  <a:gd name="T75" fmla="*/ 0 h 10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4" h="103">
                    <a:moveTo>
                      <a:pt x="32" y="0"/>
                    </a:moveTo>
                    <a:lnTo>
                      <a:pt x="32" y="0"/>
                    </a:lnTo>
                    <a:lnTo>
                      <a:pt x="28" y="8"/>
                    </a:lnTo>
                    <a:lnTo>
                      <a:pt x="23" y="13"/>
                    </a:lnTo>
                    <a:lnTo>
                      <a:pt x="14" y="24"/>
                    </a:lnTo>
                    <a:lnTo>
                      <a:pt x="9" y="29"/>
                    </a:lnTo>
                    <a:lnTo>
                      <a:pt x="5" y="34"/>
                    </a:lnTo>
                    <a:lnTo>
                      <a:pt x="2" y="41"/>
                    </a:lnTo>
                    <a:lnTo>
                      <a:pt x="1" y="49"/>
                    </a:lnTo>
                    <a:lnTo>
                      <a:pt x="0" y="56"/>
                    </a:lnTo>
                    <a:lnTo>
                      <a:pt x="1" y="64"/>
                    </a:lnTo>
                    <a:lnTo>
                      <a:pt x="2" y="70"/>
                    </a:lnTo>
                    <a:lnTo>
                      <a:pt x="3" y="77"/>
                    </a:lnTo>
                    <a:lnTo>
                      <a:pt x="8" y="90"/>
                    </a:lnTo>
                    <a:lnTo>
                      <a:pt x="15" y="103"/>
                    </a:lnTo>
                    <a:lnTo>
                      <a:pt x="16" y="103"/>
                    </a:lnTo>
                    <a:lnTo>
                      <a:pt x="8" y="87"/>
                    </a:lnTo>
                    <a:lnTo>
                      <a:pt x="6" y="80"/>
                    </a:lnTo>
                    <a:lnTo>
                      <a:pt x="4" y="72"/>
                    </a:lnTo>
                    <a:lnTo>
                      <a:pt x="3" y="65"/>
                    </a:lnTo>
                    <a:lnTo>
                      <a:pt x="2" y="56"/>
                    </a:lnTo>
                    <a:lnTo>
                      <a:pt x="3" y="48"/>
                    </a:lnTo>
                    <a:lnTo>
                      <a:pt x="4" y="40"/>
                    </a:lnTo>
                    <a:lnTo>
                      <a:pt x="7" y="34"/>
                    </a:lnTo>
                    <a:lnTo>
                      <a:pt x="10" y="29"/>
                    </a:lnTo>
                    <a:lnTo>
                      <a:pt x="19" y="20"/>
                    </a:lnTo>
                    <a:lnTo>
                      <a:pt x="27" y="12"/>
                    </a:lnTo>
                    <a:lnTo>
                      <a:pt x="31" y="7"/>
                    </a:lnTo>
                    <a:lnTo>
                      <a:pt x="34" y="1"/>
                    </a:lnTo>
                    <a:lnTo>
                      <a:pt x="34" y="0"/>
                    </a:lnTo>
                    <a:lnTo>
                      <a:pt x="33" y="0"/>
                    </a:lnTo>
                    <a:lnTo>
                      <a:pt x="3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sp>
            <p:nvSpPr>
              <p:cNvPr id="104706" name="Freeform 453">
                <a:extLst>
                  <a:ext uri="{FF2B5EF4-FFF2-40B4-BE49-F238E27FC236}">
                    <a16:creationId xmlns:a16="http://schemas.microsoft.com/office/drawing/2014/main" id="{7B3F3F7F-32E7-4B29-BC83-511B4EA7574B}"/>
                  </a:ext>
                </a:extLst>
              </p:cNvPr>
              <p:cNvSpPr>
                <a:spLocks/>
              </p:cNvSpPr>
              <p:nvPr/>
            </p:nvSpPr>
            <p:spPr bwMode="auto">
              <a:xfrm>
                <a:off x="3816" y="1297"/>
                <a:ext cx="42" cy="27"/>
              </a:xfrm>
              <a:custGeom>
                <a:avLst/>
                <a:gdLst>
                  <a:gd name="T0" fmla="*/ 1 w 42"/>
                  <a:gd name="T1" fmla="*/ 1 h 27"/>
                  <a:gd name="T2" fmla="*/ 1 w 42"/>
                  <a:gd name="T3" fmla="*/ 1 h 27"/>
                  <a:gd name="T4" fmla="*/ 7 w 42"/>
                  <a:gd name="T5" fmla="*/ 2 h 27"/>
                  <a:gd name="T6" fmla="*/ 12 w 42"/>
                  <a:gd name="T7" fmla="*/ 4 h 27"/>
                  <a:gd name="T8" fmla="*/ 18 w 42"/>
                  <a:gd name="T9" fmla="*/ 7 h 27"/>
                  <a:gd name="T10" fmla="*/ 23 w 42"/>
                  <a:gd name="T11" fmla="*/ 10 h 27"/>
                  <a:gd name="T12" fmla="*/ 33 w 42"/>
                  <a:gd name="T13" fmla="*/ 18 h 27"/>
                  <a:gd name="T14" fmla="*/ 42 w 42"/>
                  <a:gd name="T15" fmla="*/ 27 h 27"/>
                  <a:gd name="T16" fmla="*/ 42 w 42"/>
                  <a:gd name="T17" fmla="*/ 27 h 27"/>
                  <a:gd name="T18" fmla="*/ 42 w 42"/>
                  <a:gd name="T19" fmla="*/ 27 h 27"/>
                  <a:gd name="T20" fmla="*/ 42 w 42"/>
                  <a:gd name="T21" fmla="*/ 26 h 27"/>
                  <a:gd name="T22" fmla="*/ 42 w 42"/>
                  <a:gd name="T23" fmla="*/ 26 h 27"/>
                  <a:gd name="T24" fmla="*/ 39 w 42"/>
                  <a:gd name="T25" fmla="*/ 21 h 27"/>
                  <a:gd name="T26" fmla="*/ 35 w 42"/>
                  <a:gd name="T27" fmla="*/ 16 h 27"/>
                  <a:gd name="T28" fmla="*/ 29 w 42"/>
                  <a:gd name="T29" fmla="*/ 12 h 27"/>
                  <a:gd name="T30" fmla="*/ 24 w 42"/>
                  <a:gd name="T31" fmla="*/ 8 h 27"/>
                  <a:gd name="T32" fmla="*/ 19 w 42"/>
                  <a:gd name="T33" fmla="*/ 4 h 27"/>
                  <a:gd name="T34" fmla="*/ 13 w 42"/>
                  <a:gd name="T35" fmla="*/ 2 h 27"/>
                  <a:gd name="T36" fmla="*/ 7 w 42"/>
                  <a:gd name="T37" fmla="*/ 0 h 27"/>
                  <a:gd name="T38" fmla="*/ 1 w 42"/>
                  <a:gd name="T39" fmla="*/ 0 h 27"/>
                  <a:gd name="T40" fmla="*/ 1 w 42"/>
                  <a:gd name="T41" fmla="*/ 0 h 27"/>
                  <a:gd name="T42" fmla="*/ 0 w 42"/>
                  <a:gd name="T43" fmla="*/ 0 h 27"/>
                  <a:gd name="T44" fmla="*/ 1 w 42"/>
                  <a:gd name="T45" fmla="*/ 1 h 27"/>
                  <a:gd name="T46" fmla="*/ 1 w 42"/>
                  <a:gd name="T47" fmla="*/ 1 h 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2" h="27">
                    <a:moveTo>
                      <a:pt x="1" y="1"/>
                    </a:moveTo>
                    <a:lnTo>
                      <a:pt x="1" y="1"/>
                    </a:lnTo>
                    <a:lnTo>
                      <a:pt x="7" y="2"/>
                    </a:lnTo>
                    <a:lnTo>
                      <a:pt x="12" y="4"/>
                    </a:lnTo>
                    <a:lnTo>
                      <a:pt x="18" y="7"/>
                    </a:lnTo>
                    <a:lnTo>
                      <a:pt x="23" y="10"/>
                    </a:lnTo>
                    <a:lnTo>
                      <a:pt x="33" y="18"/>
                    </a:lnTo>
                    <a:lnTo>
                      <a:pt x="42" y="27"/>
                    </a:lnTo>
                    <a:lnTo>
                      <a:pt x="42" y="26"/>
                    </a:lnTo>
                    <a:lnTo>
                      <a:pt x="39" y="21"/>
                    </a:lnTo>
                    <a:lnTo>
                      <a:pt x="35" y="16"/>
                    </a:lnTo>
                    <a:lnTo>
                      <a:pt x="29" y="12"/>
                    </a:lnTo>
                    <a:lnTo>
                      <a:pt x="24" y="8"/>
                    </a:lnTo>
                    <a:lnTo>
                      <a:pt x="19" y="4"/>
                    </a:lnTo>
                    <a:lnTo>
                      <a:pt x="13" y="2"/>
                    </a:lnTo>
                    <a:lnTo>
                      <a:pt x="7" y="0"/>
                    </a:lnTo>
                    <a:lnTo>
                      <a:pt x="1" y="0"/>
                    </a:lnTo>
                    <a:lnTo>
                      <a:pt x="0" y="0"/>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00"/>
              </a:p>
            </p:txBody>
          </p:sp>
        </p:grpSp>
        <p:sp>
          <p:nvSpPr>
            <p:cNvPr id="104523" name="Freeform 455">
              <a:extLst>
                <a:ext uri="{FF2B5EF4-FFF2-40B4-BE49-F238E27FC236}">
                  <a16:creationId xmlns:a16="http://schemas.microsoft.com/office/drawing/2014/main" id="{CF7497AD-E6FD-4040-8E0B-7E6124CEC545}"/>
                </a:ext>
              </a:extLst>
            </p:cNvPr>
            <p:cNvSpPr>
              <a:spLocks noEditPoints="1"/>
            </p:cNvSpPr>
            <p:nvPr/>
          </p:nvSpPr>
          <p:spPr bwMode="auto">
            <a:xfrm>
              <a:off x="3088" y="923"/>
              <a:ext cx="516" cy="410"/>
            </a:xfrm>
            <a:custGeom>
              <a:avLst/>
              <a:gdLst>
                <a:gd name="T0" fmla="*/ 8 w 516"/>
                <a:gd name="T1" fmla="*/ 0 h 410"/>
                <a:gd name="T2" fmla="*/ 492 w 516"/>
                <a:gd name="T3" fmla="*/ 383 h 410"/>
                <a:gd name="T4" fmla="*/ 484 w 516"/>
                <a:gd name="T5" fmla="*/ 394 h 410"/>
                <a:gd name="T6" fmla="*/ 0 w 516"/>
                <a:gd name="T7" fmla="*/ 11 h 410"/>
                <a:gd name="T8" fmla="*/ 8 w 516"/>
                <a:gd name="T9" fmla="*/ 0 h 410"/>
                <a:gd name="T10" fmla="*/ 496 w 516"/>
                <a:gd name="T11" fmla="*/ 367 h 410"/>
                <a:gd name="T12" fmla="*/ 516 w 516"/>
                <a:gd name="T13" fmla="*/ 410 h 410"/>
                <a:gd name="T14" fmla="*/ 469 w 516"/>
                <a:gd name="T15" fmla="*/ 400 h 410"/>
                <a:gd name="T16" fmla="*/ 496 w 516"/>
                <a:gd name="T17" fmla="*/ 367 h 4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6" h="410">
                  <a:moveTo>
                    <a:pt x="8" y="0"/>
                  </a:moveTo>
                  <a:lnTo>
                    <a:pt x="492" y="383"/>
                  </a:lnTo>
                  <a:lnTo>
                    <a:pt x="484" y="394"/>
                  </a:lnTo>
                  <a:lnTo>
                    <a:pt x="0" y="11"/>
                  </a:lnTo>
                  <a:lnTo>
                    <a:pt x="8" y="0"/>
                  </a:lnTo>
                  <a:close/>
                  <a:moveTo>
                    <a:pt x="496" y="367"/>
                  </a:moveTo>
                  <a:lnTo>
                    <a:pt x="516" y="410"/>
                  </a:lnTo>
                  <a:lnTo>
                    <a:pt x="469" y="400"/>
                  </a:lnTo>
                  <a:lnTo>
                    <a:pt x="496" y="367"/>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524" name="Freeform 456">
              <a:extLst>
                <a:ext uri="{FF2B5EF4-FFF2-40B4-BE49-F238E27FC236}">
                  <a16:creationId xmlns:a16="http://schemas.microsoft.com/office/drawing/2014/main" id="{7BB17D42-615A-45E7-82D2-04CCB03B6F50}"/>
                </a:ext>
              </a:extLst>
            </p:cNvPr>
            <p:cNvSpPr>
              <a:spLocks noEditPoints="1"/>
            </p:cNvSpPr>
            <p:nvPr/>
          </p:nvSpPr>
          <p:spPr bwMode="auto">
            <a:xfrm>
              <a:off x="3092" y="1447"/>
              <a:ext cx="485" cy="42"/>
            </a:xfrm>
            <a:custGeom>
              <a:avLst/>
              <a:gdLst>
                <a:gd name="T0" fmla="*/ 0 w 485"/>
                <a:gd name="T1" fmla="*/ 14 h 42"/>
                <a:gd name="T2" fmla="*/ 449 w 485"/>
                <a:gd name="T3" fmla="*/ 14 h 42"/>
                <a:gd name="T4" fmla="*/ 449 w 485"/>
                <a:gd name="T5" fmla="*/ 28 h 42"/>
                <a:gd name="T6" fmla="*/ 0 w 485"/>
                <a:gd name="T7" fmla="*/ 28 h 42"/>
                <a:gd name="T8" fmla="*/ 0 w 485"/>
                <a:gd name="T9" fmla="*/ 14 h 42"/>
                <a:gd name="T10" fmla="*/ 442 w 485"/>
                <a:gd name="T11" fmla="*/ 0 h 42"/>
                <a:gd name="T12" fmla="*/ 485 w 485"/>
                <a:gd name="T13" fmla="*/ 21 h 42"/>
                <a:gd name="T14" fmla="*/ 442 w 485"/>
                <a:gd name="T15" fmla="*/ 42 h 42"/>
                <a:gd name="T16" fmla="*/ 442 w 485"/>
                <a:gd name="T17" fmla="*/ 0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85" h="42">
                  <a:moveTo>
                    <a:pt x="0" y="14"/>
                  </a:moveTo>
                  <a:lnTo>
                    <a:pt x="449" y="14"/>
                  </a:lnTo>
                  <a:lnTo>
                    <a:pt x="449" y="28"/>
                  </a:lnTo>
                  <a:lnTo>
                    <a:pt x="0" y="28"/>
                  </a:lnTo>
                  <a:lnTo>
                    <a:pt x="0" y="14"/>
                  </a:lnTo>
                  <a:close/>
                  <a:moveTo>
                    <a:pt x="442" y="0"/>
                  </a:moveTo>
                  <a:lnTo>
                    <a:pt x="485" y="21"/>
                  </a:lnTo>
                  <a:lnTo>
                    <a:pt x="442" y="42"/>
                  </a:lnTo>
                  <a:lnTo>
                    <a:pt x="442" y="0"/>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525" name="Freeform 457">
              <a:extLst>
                <a:ext uri="{FF2B5EF4-FFF2-40B4-BE49-F238E27FC236}">
                  <a16:creationId xmlns:a16="http://schemas.microsoft.com/office/drawing/2014/main" id="{72D22D77-7EE5-4B23-BFBB-5877E4E32673}"/>
                </a:ext>
              </a:extLst>
            </p:cNvPr>
            <p:cNvSpPr>
              <a:spLocks noEditPoints="1"/>
            </p:cNvSpPr>
            <p:nvPr/>
          </p:nvSpPr>
          <p:spPr bwMode="auto">
            <a:xfrm>
              <a:off x="3090" y="1630"/>
              <a:ext cx="460" cy="409"/>
            </a:xfrm>
            <a:custGeom>
              <a:avLst/>
              <a:gdLst>
                <a:gd name="T0" fmla="*/ 0 w 460"/>
                <a:gd name="T1" fmla="*/ 398 h 409"/>
                <a:gd name="T2" fmla="*/ 429 w 460"/>
                <a:gd name="T3" fmla="*/ 18 h 409"/>
                <a:gd name="T4" fmla="*/ 438 w 460"/>
                <a:gd name="T5" fmla="*/ 28 h 409"/>
                <a:gd name="T6" fmla="*/ 9 w 460"/>
                <a:gd name="T7" fmla="*/ 409 h 409"/>
                <a:gd name="T8" fmla="*/ 0 w 460"/>
                <a:gd name="T9" fmla="*/ 398 h 409"/>
                <a:gd name="T10" fmla="*/ 414 w 460"/>
                <a:gd name="T11" fmla="*/ 12 h 409"/>
                <a:gd name="T12" fmla="*/ 460 w 460"/>
                <a:gd name="T13" fmla="*/ 0 h 409"/>
                <a:gd name="T14" fmla="*/ 442 w 460"/>
                <a:gd name="T15" fmla="*/ 44 h 409"/>
                <a:gd name="T16" fmla="*/ 414 w 460"/>
                <a:gd name="T17" fmla="*/ 12 h 4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60" h="409">
                  <a:moveTo>
                    <a:pt x="0" y="398"/>
                  </a:moveTo>
                  <a:lnTo>
                    <a:pt x="429" y="18"/>
                  </a:lnTo>
                  <a:lnTo>
                    <a:pt x="438" y="28"/>
                  </a:lnTo>
                  <a:lnTo>
                    <a:pt x="9" y="409"/>
                  </a:lnTo>
                  <a:lnTo>
                    <a:pt x="0" y="398"/>
                  </a:lnTo>
                  <a:close/>
                  <a:moveTo>
                    <a:pt x="414" y="12"/>
                  </a:moveTo>
                  <a:lnTo>
                    <a:pt x="460" y="0"/>
                  </a:lnTo>
                  <a:lnTo>
                    <a:pt x="442" y="44"/>
                  </a:lnTo>
                  <a:lnTo>
                    <a:pt x="414" y="12"/>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526" name="Freeform 458">
              <a:extLst>
                <a:ext uri="{FF2B5EF4-FFF2-40B4-BE49-F238E27FC236}">
                  <a16:creationId xmlns:a16="http://schemas.microsoft.com/office/drawing/2014/main" id="{F6EF5773-B755-44F9-B052-2AE1AC08906E}"/>
                </a:ext>
              </a:extLst>
            </p:cNvPr>
            <p:cNvSpPr>
              <a:spLocks noEditPoints="1"/>
            </p:cNvSpPr>
            <p:nvPr/>
          </p:nvSpPr>
          <p:spPr bwMode="auto">
            <a:xfrm>
              <a:off x="2473" y="1997"/>
              <a:ext cx="244" cy="43"/>
            </a:xfrm>
            <a:custGeom>
              <a:avLst/>
              <a:gdLst>
                <a:gd name="T0" fmla="*/ 0 w 244"/>
                <a:gd name="T1" fmla="*/ 14 h 43"/>
                <a:gd name="T2" fmla="*/ 209 w 244"/>
                <a:gd name="T3" fmla="*/ 14 h 43"/>
                <a:gd name="T4" fmla="*/ 209 w 244"/>
                <a:gd name="T5" fmla="*/ 29 h 43"/>
                <a:gd name="T6" fmla="*/ 0 w 244"/>
                <a:gd name="T7" fmla="*/ 29 h 43"/>
                <a:gd name="T8" fmla="*/ 0 w 244"/>
                <a:gd name="T9" fmla="*/ 14 h 43"/>
                <a:gd name="T10" fmla="*/ 202 w 244"/>
                <a:gd name="T11" fmla="*/ 0 h 43"/>
                <a:gd name="T12" fmla="*/ 244 w 244"/>
                <a:gd name="T13" fmla="*/ 21 h 43"/>
                <a:gd name="T14" fmla="*/ 202 w 244"/>
                <a:gd name="T15" fmla="*/ 43 h 43"/>
                <a:gd name="T16" fmla="*/ 202 w 244"/>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4" h="43">
                  <a:moveTo>
                    <a:pt x="0" y="14"/>
                  </a:moveTo>
                  <a:lnTo>
                    <a:pt x="209" y="14"/>
                  </a:lnTo>
                  <a:lnTo>
                    <a:pt x="209" y="29"/>
                  </a:lnTo>
                  <a:lnTo>
                    <a:pt x="0" y="29"/>
                  </a:lnTo>
                  <a:lnTo>
                    <a:pt x="0" y="14"/>
                  </a:lnTo>
                  <a:close/>
                  <a:moveTo>
                    <a:pt x="202" y="0"/>
                  </a:moveTo>
                  <a:lnTo>
                    <a:pt x="244" y="21"/>
                  </a:lnTo>
                  <a:lnTo>
                    <a:pt x="202" y="43"/>
                  </a:lnTo>
                  <a:lnTo>
                    <a:pt x="202" y="0"/>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527" name="Freeform 459">
              <a:extLst>
                <a:ext uri="{FF2B5EF4-FFF2-40B4-BE49-F238E27FC236}">
                  <a16:creationId xmlns:a16="http://schemas.microsoft.com/office/drawing/2014/main" id="{259A02E5-659C-4462-B195-C6FAF0AFE8ED}"/>
                </a:ext>
              </a:extLst>
            </p:cNvPr>
            <p:cNvSpPr>
              <a:spLocks noEditPoints="1"/>
            </p:cNvSpPr>
            <p:nvPr/>
          </p:nvSpPr>
          <p:spPr bwMode="auto">
            <a:xfrm>
              <a:off x="2473" y="1447"/>
              <a:ext cx="244" cy="42"/>
            </a:xfrm>
            <a:custGeom>
              <a:avLst/>
              <a:gdLst>
                <a:gd name="T0" fmla="*/ 0 w 244"/>
                <a:gd name="T1" fmla="*/ 14 h 42"/>
                <a:gd name="T2" fmla="*/ 209 w 244"/>
                <a:gd name="T3" fmla="*/ 14 h 42"/>
                <a:gd name="T4" fmla="*/ 209 w 244"/>
                <a:gd name="T5" fmla="*/ 28 h 42"/>
                <a:gd name="T6" fmla="*/ 0 w 244"/>
                <a:gd name="T7" fmla="*/ 28 h 42"/>
                <a:gd name="T8" fmla="*/ 0 w 244"/>
                <a:gd name="T9" fmla="*/ 14 h 42"/>
                <a:gd name="T10" fmla="*/ 202 w 244"/>
                <a:gd name="T11" fmla="*/ 0 h 42"/>
                <a:gd name="T12" fmla="*/ 244 w 244"/>
                <a:gd name="T13" fmla="*/ 21 h 42"/>
                <a:gd name="T14" fmla="*/ 202 w 244"/>
                <a:gd name="T15" fmla="*/ 42 h 42"/>
                <a:gd name="T16" fmla="*/ 202 w 244"/>
                <a:gd name="T17" fmla="*/ 0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4" h="42">
                  <a:moveTo>
                    <a:pt x="0" y="14"/>
                  </a:moveTo>
                  <a:lnTo>
                    <a:pt x="209" y="14"/>
                  </a:lnTo>
                  <a:lnTo>
                    <a:pt x="209" y="28"/>
                  </a:lnTo>
                  <a:lnTo>
                    <a:pt x="0" y="28"/>
                  </a:lnTo>
                  <a:lnTo>
                    <a:pt x="0" y="14"/>
                  </a:lnTo>
                  <a:close/>
                  <a:moveTo>
                    <a:pt x="202" y="0"/>
                  </a:moveTo>
                  <a:lnTo>
                    <a:pt x="244" y="21"/>
                  </a:lnTo>
                  <a:lnTo>
                    <a:pt x="202" y="42"/>
                  </a:lnTo>
                  <a:lnTo>
                    <a:pt x="202" y="0"/>
                  </a:lnTo>
                  <a:close/>
                </a:path>
              </a:pathLst>
            </a:custGeom>
            <a:solidFill>
              <a:srgbClr val="000000"/>
            </a:solidFill>
            <a:ln w="0" cap="flat">
              <a:solidFill>
                <a:srgbClr val="000000"/>
              </a:solidFill>
              <a:prstDash val="solid"/>
              <a:bevel/>
              <a:headEnd/>
              <a:tailEnd/>
            </a:ln>
          </p:spPr>
          <p:txBody>
            <a:bodyPr/>
            <a:lstStyle/>
            <a:p>
              <a:endParaRPr lang="en-US" sz="1400"/>
            </a:p>
          </p:txBody>
        </p:sp>
        <p:sp>
          <p:nvSpPr>
            <p:cNvPr id="104528" name="Freeform 460">
              <a:extLst>
                <a:ext uri="{FF2B5EF4-FFF2-40B4-BE49-F238E27FC236}">
                  <a16:creationId xmlns:a16="http://schemas.microsoft.com/office/drawing/2014/main" id="{049D01F3-3E50-40C7-A00C-A70E5A91016A}"/>
                </a:ext>
              </a:extLst>
            </p:cNvPr>
            <p:cNvSpPr>
              <a:spLocks noEditPoints="1"/>
            </p:cNvSpPr>
            <p:nvPr/>
          </p:nvSpPr>
          <p:spPr bwMode="auto">
            <a:xfrm>
              <a:off x="2095" y="907"/>
              <a:ext cx="620" cy="42"/>
            </a:xfrm>
            <a:custGeom>
              <a:avLst/>
              <a:gdLst>
                <a:gd name="T0" fmla="*/ 1 w 620"/>
                <a:gd name="T1" fmla="*/ 3 h 42"/>
                <a:gd name="T2" fmla="*/ 584 w 620"/>
                <a:gd name="T3" fmla="*/ 14 h 42"/>
                <a:gd name="T4" fmla="*/ 584 w 620"/>
                <a:gd name="T5" fmla="*/ 28 h 42"/>
                <a:gd name="T6" fmla="*/ 0 w 620"/>
                <a:gd name="T7" fmla="*/ 18 h 42"/>
                <a:gd name="T8" fmla="*/ 1 w 620"/>
                <a:gd name="T9" fmla="*/ 3 h 42"/>
                <a:gd name="T10" fmla="*/ 578 w 620"/>
                <a:gd name="T11" fmla="*/ 0 h 42"/>
                <a:gd name="T12" fmla="*/ 620 w 620"/>
                <a:gd name="T13" fmla="*/ 22 h 42"/>
                <a:gd name="T14" fmla="*/ 577 w 620"/>
                <a:gd name="T15" fmla="*/ 42 h 42"/>
                <a:gd name="T16" fmla="*/ 578 w 620"/>
                <a:gd name="T17" fmla="*/ 0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20" h="42">
                  <a:moveTo>
                    <a:pt x="1" y="3"/>
                  </a:moveTo>
                  <a:lnTo>
                    <a:pt x="584" y="14"/>
                  </a:lnTo>
                  <a:lnTo>
                    <a:pt x="584" y="28"/>
                  </a:lnTo>
                  <a:lnTo>
                    <a:pt x="0" y="18"/>
                  </a:lnTo>
                  <a:lnTo>
                    <a:pt x="1" y="3"/>
                  </a:lnTo>
                  <a:close/>
                  <a:moveTo>
                    <a:pt x="578" y="0"/>
                  </a:moveTo>
                  <a:lnTo>
                    <a:pt x="620" y="22"/>
                  </a:lnTo>
                  <a:lnTo>
                    <a:pt x="577" y="42"/>
                  </a:lnTo>
                  <a:lnTo>
                    <a:pt x="578" y="0"/>
                  </a:lnTo>
                  <a:close/>
                </a:path>
              </a:pathLst>
            </a:custGeom>
            <a:solidFill>
              <a:srgbClr val="000000"/>
            </a:solidFill>
            <a:ln w="0" cap="flat">
              <a:solidFill>
                <a:srgbClr val="000000"/>
              </a:solidFill>
              <a:prstDash val="solid"/>
              <a:bevel/>
              <a:headEnd/>
              <a:tailEnd/>
            </a:ln>
          </p:spPr>
          <p:txBody>
            <a:bodyPr/>
            <a:lstStyle/>
            <a:p>
              <a:endParaRPr lang="en-US" sz="1400"/>
            </a:p>
          </p:txBody>
        </p:sp>
      </p:grpSp>
    </p:spTree>
    <p:extLst>
      <p:ext uri="{BB962C8B-B14F-4D97-AF65-F5344CB8AC3E}">
        <p14:creationId xmlns:p14="http://schemas.microsoft.com/office/powerpoint/2010/main" val="3428775840"/>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Obrázek 1">
            <a:extLst>
              <a:ext uri="{FF2B5EF4-FFF2-40B4-BE49-F238E27FC236}">
                <a16:creationId xmlns:a16="http://schemas.microsoft.com/office/drawing/2014/main" id="{4D994F9B-B7BF-4D23-9382-5DC416599681}"/>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151313" y="1844676"/>
            <a:ext cx="4057650"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547" name="Picture 2" descr="Výsledek obrázku pro respirace">
            <a:extLst>
              <a:ext uri="{FF2B5EF4-FFF2-40B4-BE49-F238E27FC236}">
                <a16:creationId xmlns:a16="http://schemas.microsoft.com/office/drawing/2014/main" id="{3E191674-E942-40C8-AC4B-6754072E1DBF}"/>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664076" y="-141288"/>
            <a:ext cx="3033713" cy="1889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548" name="Picture 4" descr="Výsledek obrázku pro játra">
            <a:extLst>
              <a:ext uri="{FF2B5EF4-FFF2-40B4-BE49-F238E27FC236}">
                <a16:creationId xmlns:a16="http://schemas.microsoft.com/office/drawing/2014/main" id="{B3DF30BE-A7AC-4073-B648-FB93E2ECD7CE}"/>
              </a:ext>
            </a:extLst>
          </p:cNvPr>
          <p:cNvPicPr>
            <a:picLocks noChangeAspect="1" noChangeArrowheads="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967664" y="4848226"/>
            <a:ext cx="2160587"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549" name="Picture 6" descr="Výsledek obrázku pro ledviny">
            <a:extLst>
              <a:ext uri="{FF2B5EF4-FFF2-40B4-BE49-F238E27FC236}">
                <a16:creationId xmlns:a16="http://schemas.microsoft.com/office/drawing/2014/main" id="{B577F40B-EB7B-40E9-9815-A0D86767CFE6}"/>
              </a:ext>
            </a:extLst>
          </p:cNvPr>
          <p:cNvPicPr>
            <a:picLocks noChangeAspect="1" noChangeArrowheads="1"/>
          </p:cNvPicPr>
          <p:nvPr/>
        </p:nvPicPr>
        <p:blipFill>
          <a:blip r:embed="rId6">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624014" y="4149726"/>
            <a:ext cx="271462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Šipka: dolů 3">
            <a:extLst>
              <a:ext uri="{FF2B5EF4-FFF2-40B4-BE49-F238E27FC236}">
                <a16:creationId xmlns:a16="http://schemas.microsoft.com/office/drawing/2014/main" id="{6D4F811B-F595-442E-9F58-3BE21846F66D}"/>
              </a:ext>
            </a:extLst>
          </p:cNvPr>
          <p:cNvSpPr/>
          <p:nvPr/>
        </p:nvSpPr>
        <p:spPr>
          <a:xfrm>
            <a:off x="5951538" y="1484314"/>
            <a:ext cx="215900" cy="288925"/>
          </a:xfrm>
          <a:prstGeom prst="downArrow">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 name="Šipka: dolů 7">
            <a:extLst>
              <a:ext uri="{FF2B5EF4-FFF2-40B4-BE49-F238E27FC236}">
                <a16:creationId xmlns:a16="http://schemas.microsoft.com/office/drawing/2014/main" id="{4D1F53EA-E52C-4C47-B089-75F93DED348A}"/>
              </a:ext>
            </a:extLst>
          </p:cNvPr>
          <p:cNvSpPr/>
          <p:nvPr/>
        </p:nvSpPr>
        <p:spPr>
          <a:xfrm rot="7580793" flipH="1">
            <a:off x="7763669" y="4656932"/>
            <a:ext cx="242888" cy="288925"/>
          </a:xfrm>
          <a:prstGeom prst="downArrow">
            <a:avLst/>
          </a:prstGeom>
          <a:solidFill>
            <a:srgbClr val="6DC7D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9" name="Šipka: dolů 8">
            <a:extLst>
              <a:ext uri="{FF2B5EF4-FFF2-40B4-BE49-F238E27FC236}">
                <a16:creationId xmlns:a16="http://schemas.microsoft.com/office/drawing/2014/main" id="{516354EB-4673-4A55-B1F0-CDA0D85D1B85}"/>
              </a:ext>
            </a:extLst>
          </p:cNvPr>
          <p:cNvSpPr/>
          <p:nvPr/>
        </p:nvSpPr>
        <p:spPr>
          <a:xfrm rot="14315112" flipH="1">
            <a:off x="4216401" y="4294189"/>
            <a:ext cx="244475" cy="288925"/>
          </a:xfrm>
          <a:prstGeom prst="downArrow">
            <a:avLst/>
          </a:prstGeom>
          <a:solidFill>
            <a:srgbClr val="B3B4B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08553" name="TextovéPole 4">
            <a:extLst>
              <a:ext uri="{FF2B5EF4-FFF2-40B4-BE49-F238E27FC236}">
                <a16:creationId xmlns:a16="http://schemas.microsoft.com/office/drawing/2014/main" id="{B0905AB1-9679-48F8-AF83-4B5E3A966CE4}"/>
              </a:ext>
            </a:extLst>
          </p:cNvPr>
          <p:cNvSpPr txBox="1">
            <a:spLocks noChangeArrowheads="1"/>
          </p:cNvSpPr>
          <p:nvPr/>
        </p:nvSpPr>
        <p:spPr bwMode="auto">
          <a:xfrm>
            <a:off x="1803400" y="6057901"/>
            <a:ext cx="28908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dirty="0">
                <a:latin typeface="Times New Roman" panose="02020603050405020304" pitchFamily="18" charset="0"/>
              </a:rPr>
              <a:t>Na</a:t>
            </a:r>
            <a:r>
              <a:rPr lang="cs-CZ" altLang="cs-CZ" sz="2400" baseline="30000" dirty="0">
                <a:latin typeface="Times New Roman" panose="02020603050405020304" pitchFamily="18" charset="0"/>
              </a:rPr>
              <a:t>+</a:t>
            </a:r>
            <a:r>
              <a:rPr lang="cs-CZ" altLang="cs-CZ" sz="2400" dirty="0">
                <a:latin typeface="Times New Roman" panose="02020603050405020304" pitchFamily="18" charset="0"/>
              </a:rPr>
              <a:t>, Cl</a:t>
            </a:r>
            <a:r>
              <a:rPr lang="cs-CZ" altLang="cs-CZ" sz="2400" baseline="30000" dirty="0">
                <a:latin typeface="Times New Roman" panose="02020603050405020304" pitchFamily="18" charset="0"/>
              </a:rPr>
              <a:t>-</a:t>
            </a:r>
            <a:r>
              <a:rPr lang="cs-CZ" altLang="cs-CZ" sz="2400" dirty="0">
                <a:latin typeface="Times New Roman" panose="02020603050405020304" pitchFamily="18" charset="0"/>
              </a:rPr>
              <a:t>, K</a:t>
            </a:r>
            <a:r>
              <a:rPr lang="cs-CZ" altLang="cs-CZ" sz="2400" baseline="30000" dirty="0">
                <a:latin typeface="Times New Roman" panose="02020603050405020304" pitchFamily="18" charset="0"/>
              </a:rPr>
              <a:t>+</a:t>
            </a:r>
            <a:r>
              <a:rPr lang="cs-CZ" altLang="cs-CZ" sz="2400" dirty="0">
                <a:latin typeface="Times New Roman" panose="02020603050405020304" pitchFamily="18" charset="0"/>
              </a:rPr>
              <a:t>, Ca</a:t>
            </a:r>
            <a:r>
              <a:rPr lang="cs-CZ" altLang="cs-CZ" sz="2400" baseline="30000" dirty="0">
                <a:latin typeface="Times New Roman" panose="02020603050405020304" pitchFamily="18" charset="0"/>
              </a:rPr>
              <a:t>+</a:t>
            </a:r>
            <a:r>
              <a:rPr lang="cs-CZ" altLang="cs-CZ" sz="2400" dirty="0">
                <a:latin typeface="Times New Roman" panose="02020603050405020304" pitchFamily="18" charset="0"/>
              </a:rPr>
              <a:t> ,  …</a:t>
            </a:r>
            <a:endParaRPr lang="cs-CZ" altLang="cs-CZ" sz="2400" baseline="30000" dirty="0">
              <a:latin typeface="Times New Roman" panose="02020603050405020304" pitchFamily="18" charset="0"/>
            </a:endParaRPr>
          </a:p>
        </p:txBody>
      </p:sp>
      <p:sp>
        <p:nvSpPr>
          <p:cNvPr id="108554" name="TextovéPole 10">
            <a:extLst>
              <a:ext uri="{FF2B5EF4-FFF2-40B4-BE49-F238E27FC236}">
                <a16:creationId xmlns:a16="http://schemas.microsoft.com/office/drawing/2014/main" id="{F4103FC8-D189-4496-AC00-59D4F610A611}"/>
              </a:ext>
            </a:extLst>
          </p:cNvPr>
          <p:cNvSpPr txBox="1">
            <a:spLocks noChangeArrowheads="1"/>
          </p:cNvSpPr>
          <p:nvPr/>
        </p:nvSpPr>
        <p:spPr bwMode="auto">
          <a:xfrm>
            <a:off x="1493838" y="115888"/>
            <a:ext cx="327525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dirty="0">
                <a:latin typeface="Times New Roman" panose="02020603050405020304" pitchFamily="18" charset="0"/>
              </a:rPr>
              <a:t>Regulace ABR</a:t>
            </a:r>
          </a:p>
          <a:p>
            <a:pPr>
              <a:spcBef>
                <a:spcPct val="0"/>
              </a:spcBef>
              <a:buClrTx/>
              <a:buFontTx/>
              <a:buNone/>
            </a:pPr>
            <a:r>
              <a:rPr lang="cs-CZ" altLang="cs-CZ" sz="2400" dirty="0">
                <a:latin typeface="Times New Roman" panose="02020603050405020304" pitchFamily="18" charset="0"/>
              </a:rPr>
              <a:t>dle Stewartovy koncepce</a:t>
            </a:r>
          </a:p>
        </p:txBody>
      </p:sp>
      <p:sp>
        <p:nvSpPr>
          <p:cNvPr id="11" name="TextovéPole 4">
            <a:extLst>
              <a:ext uri="{FF2B5EF4-FFF2-40B4-BE49-F238E27FC236}">
                <a16:creationId xmlns:a16="http://schemas.microsoft.com/office/drawing/2014/main" id="{9B558301-C256-455E-B72A-38F525CBFA5C}"/>
              </a:ext>
            </a:extLst>
          </p:cNvPr>
          <p:cNvSpPr txBox="1">
            <a:spLocks noChangeArrowheads="1"/>
          </p:cNvSpPr>
          <p:nvPr/>
        </p:nvSpPr>
        <p:spPr bwMode="auto">
          <a:xfrm>
            <a:off x="7863084" y="6396037"/>
            <a:ext cx="181652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400" dirty="0">
                <a:latin typeface="Times New Roman" panose="02020603050405020304" pitchFamily="18" charset="0"/>
              </a:rPr>
              <a:t>Albumin,  …</a:t>
            </a:r>
            <a:endParaRPr lang="cs-CZ" altLang="cs-CZ" sz="2400" baseline="30000" dirty="0">
              <a:latin typeface="Times New Roman" panose="02020603050405020304" pitchFamily="18" charset="0"/>
            </a:endParaRP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Dr. Fencl">
            <a:extLst>
              <a:ext uri="{FF2B5EF4-FFF2-40B4-BE49-F238E27FC236}">
                <a16:creationId xmlns:a16="http://schemas.microsoft.com/office/drawing/2014/main" id="{4A06FED5-0984-41B3-8536-71C64044D6FB}"/>
              </a:ext>
            </a:extLst>
          </p:cNvPr>
          <p:cNvPicPr>
            <a:picLocks noChangeAspect="1" noChangeArrowheads="1"/>
          </p:cNvPicPr>
          <p:nvPr/>
        </p:nvPicPr>
        <p:blipFill>
          <a:blip r:embed="rId9"/>
          <a:srcRect/>
          <a:stretch>
            <a:fillRect/>
          </a:stretch>
        </p:blipFill>
        <p:spPr bwMode="auto">
          <a:xfrm>
            <a:off x="8891444" y="4146448"/>
            <a:ext cx="1771513" cy="2214391"/>
          </a:xfrm>
          <a:prstGeom prst="rect">
            <a:avLst/>
          </a:prstGeom>
          <a:noFill/>
          <a:effectLst>
            <a:outerShdw blurRad="50800" dist="38100" dir="2700000" algn="tl" rotWithShape="0">
              <a:prstClr val="black">
                <a:alpha val="40000"/>
              </a:prstClr>
            </a:outerShdw>
          </a:effectLst>
        </p:spPr>
      </p:pic>
      <p:pic>
        <p:nvPicPr>
          <p:cNvPr id="2054" name="Picture 6" descr="http://www.unipa.it/~lanza/esiait/astrup.JPG">
            <a:extLst>
              <a:ext uri="{FF2B5EF4-FFF2-40B4-BE49-F238E27FC236}">
                <a16:creationId xmlns:a16="http://schemas.microsoft.com/office/drawing/2014/main" id="{19AA3B29-5B6A-4198-8C72-8A4053D54C6A}"/>
              </a:ext>
            </a:extLst>
          </p:cNvPr>
          <p:cNvPicPr>
            <a:picLocks noChangeAspect="1" noChangeArrowheads="1"/>
          </p:cNvPicPr>
          <p:nvPr/>
        </p:nvPicPr>
        <p:blipFill>
          <a:blip r:embed="rId10"/>
          <a:srcRect/>
          <a:stretch>
            <a:fillRect/>
          </a:stretch>
        </p:blipFill>
        <p:spPr bwMode="auto">
          <a:xfrm>
            <a:off x="1559275" y="1119367"/>
            <a:ext cx="3214440" cy="2411226"/>
          </a:xfrm>
          <a:prstGeom prst="rect">
            <a:avLst/>
          </a:prstGeom>
          <a:noFill/>
          <a:effectLst>
            <a:outerShdw blurRad="50800" dist="38100" dir="2700000" algn="tl" rotWithShape="0">
              <a:prstClr val="black">
                <a:alpha val="40000"/>
              </a:prstClr>
            </a:outerShdw>
          </a:effectLst>
        </p:spPr>
      </p:pic>
      <p:sp>
        <p:nvSpPr>
          <p:cNvPr id="140292" name="Rectangle 2">
            <a:extLst>
              <a:ext uri="{FF2B5EF4-FFF2-40B4-BE49-F238E27FC236}">
                <a16:creationId xmlns:a16="http://schemas.microsoft.com/office/drawing/2014/main" id="{F62A51D2-0198-4060-BF33-7A306A866056}"/>
              </a:ext>
            </a:extLst>
          </p:cNvPr>
          <p:cNvSpPr>
            <a:spLocks noGrp="1" noChangeArrowheads="1"/>
          </p:cNvSpPr>
          <p:nvPr>
            <p:ph type="title"/>
          </p:nvPr>
        </p:nvSpPr>
        <p:spPr>
          <a:xfrm>
            <a:off x="2770445" y="-160060"/>
            <a:ext cx="7282888" cy="1223869"/>
          </a:xfrm>
        </p:spPr>
        <p:txBody>
          <a:bodyPr/>
          <a:lstStyle/>
          <a:p>
            <a:pPr eaLnBrk="1" hangingPunct="1"/>
            <a:r>
              <a:rPr lang="cs-CZ" altLang="cs-CZ"/>
              <a:t>Acidobazická rovnováha</a:t>
            </a:r>
          </a:p>
        </p:txBody>
      </p:sp>
      <p:sp>
        <p:nvSpPr>
          <p:cNvPr id="140293" name="Rectangle 8">
            <a:extLst>
              <a:ext uri="{FF2B5EF4-FFF2-40B4-BE49-F238E27FC236}">
                <a16:creationId xmlns:a16="http://schemas.microsoft.com/office/drawing/2014/main" id="{077CBFA0-218B-4B26-A451-2C1DF4CA19D9}"/>
              </a:ext>
            </a:extLst>
          </p:cNvPr>
          <p:cNvSpPr>
            <a:spLocks noChangeArrowheads="1"/>
          </p:cNvSpPr>
          <p:nvPr/>
        </p:nvSpPr>
        <p:spPr bwMode="auto">
          <a:xfrm>
            <a:off x="5280088" y="1063809"/>
            <a:ext cx="331127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3600" dirty="0">
                <a:solidFill>
                  <a:srgbClr val="FF0000"/>
                </a:solidFill>
              </a:rPr>
              <a:t>Klasická dánská škola</a:t>
            </a:r>
          </a:p>
        </p:txBody>
      </p:sp>
      <p:pic>
        <p:nvPicPr>
          <p:cNvPr id="76810" name="Picture 10" descr="Summer2003">
            <a:extLst>
              <a:ext uri="{FF2B5EF4-FFF2-40B4-BE49-F238E27FC236}">
                <a16:creationId xmlns:a16="http://schemas.microsoft.com/office/drawing/2014/main" id="{50DA41CA-F1A9-4838-A056-43C8929B6040}"/>
              </a:ext>
            </a:extLst>
          </p:cNvPr>
          <p:cNvPicPr>
            <a:picLocks noChangeAspect="1" noChangeArrowheads="1"/>
          </p:cNvPicPr>
          <p:nvPr/>
        </p:nvPicPr>
        <p:blipFill>
          <a:blip r:embed="rId11"/>
          <a:srcRect l="18808" t="9206" r="45308"/>
          <a:stretch>
            <a:fillRect/>
          </a:stretch>
        </p:blipFill>
        <p:spPr bwMode="auto">
          <a:xfrm>
            <a:off x="9078684" y="836813"/>
            <a:ext cx="1554042" cy="2633459"/>
          </a:xfrm>
          <a:prstGeom prst="rect">
            <a:avLst/>
          </a:prstGeom>
          <a:noFill/>
          <a:effectLst>
            <a:outerShdw blurRad="50800" dist="38100" dir="2700000" algn="tl" rotWithShape="0">
              <a:prstClr val="black">
                <a:alpha val="40000"/>
              </a:prstClr>
            </a:outerShdw>
          </a:effectLst>
        </p:spPr>
      </p:pic>
      <p:sp>
        <p:nvSpPr>
          <p:cNvPr id="140295" name="Rectangle 11">
            <a:extLst>
              <a:ext uri="{FF2B5EF4-FFF2-40B4-BE49-F238E27FC236}">
                <a16:creationId xmlns:a16="http://schemas.microsoft.com/office/drawing/2014/main" id="{B4EE801E-0006-4B52-8A33-4317179131E5}"/>
              </a:ext>
            </a:extLst>
          </p:cNvPr>
          <p:cNvSpPr>
            <a:spLocks noChangeArrowheads="1"/>
          </p:cNvSpPr>
          <p:nvPr/>
        </p:nvSpPr>
        <p:spPr bwMode="auto">
          <a:xfrm>
            <a:off x="4088987" y="5429890"/>
            <a:ext cx="4951360" cy="1655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3600" dirty="0">
                <a:solidFill>
                  <a:srgbClr val="FF0000"/>
                </a:solidFill>
              </a:rPr>
              <a:t>„Moderní přístup“  </a:t>
            </a:r>
          </a:p>
          <a:p>
            <a:pPr>
              <a:spcBef>
                <a:spcPct val="0"/>
              </a:spcBef>
              <a:buClrTx/>
              <a:buFontTx/>
              <a:buNone/>
            </a:pPr>
            <a:r>
              <a:rPr lang="cs-CZ" altLang="cs-CZ" sz="3600" dirty="0">
                <a:solidFill>
                  <a:srgbClr val="FF0000"/>
                </a:solidFill>
              </a:rPr>
              <a:t>dle Stewarta a Fencla</a:t>
            </a:r>
          </a:p>
        </p:txBody>
      </p:sp>
      <p:pic>
        <p:nvPicPr>
          <p:cNvPr id="2056" name="Picture 8" descr="http://www.acidbase.org/i/stewart.jpg">
            <a:extLst>
              <a:ext uri="{FF2B5EF4-FFF2-40B4-BE49-F238E27FC236}">
                <a16:creationId xmlns:a16="http://schemas.microsoft.com/office/drawing/2014/main" id="{71894F38-B8E7-47D9-A060-2ABC6B09BB47}"/>
              </a:ext>
            </a:extLst>
          </p:cNvPr>
          <p:cNvPicPr>
            <a:picLocks noChangeAspect="1" noChangeArrowheads="1"/>
          </p:cNvPicPr>
          <p:nvPr/>
        </p:nvPicPr>
        <p:blipFill>
          <a:blip r:embed="rId12"/>
          <a:srcRect l="3900" r="6395"/>
          <a:stretch>
            <a:fillRect/>
          </a:stretch>
        </p:blipFill>
        <p:spPr bwMode="auto">
          <a:xfrm>
            <a:off x="2454557" y="4192529"/>
            <a:ext cx="1357208" cy="2254076"/>
          </a:xfrm>
          <a:prstGeom prst="rect">
            <a:avLst/>
          </a:prstGeom>
          <a:noFill/>
          <a:effectLst>
            <a:outerShdw blurRad="50800" dist="38100" dir="2700000" algn="tl" rotWithShape="0">
              <a:prstClr val="black">
                <a:alpha val="40000"/>
              </a:prstClr>
            </a:outerShdw>
          </a:effectLst>
        </p:spPr>
      </p:pic>
      <p:sp>
        <p:nvSpPr>
          <p:cNvPr id="140297" name="Rectangle 11">
            <a:extLst>
              <a:ext uri="{FF2B5EF4-FFF2-40B4-BE49-F238E27FC236}">
                <a16:creationId xmlns:a16="http://schemas.microsoft.com/office/drawing/2014/main" id="{1BF8411C-364C-4C94-BAA6-2B6D07082F90}"/>
              </a:ext>
            </a:extLst>
          </p:cNvPr>
          <p:cNvSpPr>
            <a:spLocks noChangeArrowheads="1"/>
          </p:cNvSpPr>
          <p:nvPr/>
        </p:nvSpPr>
        <p:spPr bwMode="auto">
          <a:xfrm>
            <a:off x="7852949" y="2893717"/>
            <a:ext cx="5976475" cy="165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err="1">
                <a:solidFill>
                  <a:srgbClr val="FF0000"/>
                </a:solidFill>
              </a:rPr>
              <a:t>Siggaard</a:t>
            </a:r>
            <a:r>
              <a:rPr lang="cs-CZ" altLang="cs-CZ" sz="2399" dirty="0">
                <a:solidFill>
                  <a:srgbClr val="FF0000"/>
                </a:solidFill>
              </a:rPr>
              <a:t>-Andersen</a:t>
            </a:r>
          </a:p>
        </p:txBody>
      </p:sp>
      <p:sp>
        <p:nvSpPr>
          <p:cNvPr id="140298" name="Rectangle 11">
            <a:extLst>
              <a:ext uri="{FF2B5EF4-FFF2-40B4-BE49-F238E27FC236}">
                <a16:creationId xmlns:a16="http://schemas.microsoft.com/office/drawing/2014/main" id="{42798175-3DE2-42B1-94EB-C5A08F5E3405}"/>
              </a:ext>
            </a:extLst>
          </p:cNvPr>
          <p:cNvSpPr>
            <a:spLocks noChangeArrowheads="1"/>
          </p:cNvSpPr>
          <p:nvPr/>
        </p:nvSpPr>
        <p:spPr bwMode="auto">
          <a:xfrm>
            <a:off x="1573777" y="2954038"/>
            <a:ext cx="5976475" cy="165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a:solidFill>
                  <a:srgbClr val="FF0000"/>
                </a:solidFill>
              </a:rPr>
              <a:t>Paul </a:t>
            </a:r>
            <a:r>
              <a:rPr lang="cs-CZ" altLang="cs-CZ" sz="2399" dirty="0" err="1">
                <a:solidFill>
                  <a:srgbClr val="FF0000"/>
                </a:solidFill>
              </a:rPr>
              <a:t>Astrup</a:t>
            </a:r>
            <a:endParaRPr lang="cs-CZ" altLang="cs-CZ" sz="2399" dirty="0">
              <a:solidFill>
                <a:srgbClr val="FF0000"/>
              </a:solidFill>
            </a:endParaRPr>
          </a:p>
        </p:txBody>
      </p:sp>
      <p:sp>
        <p:nvSpPr>
          <p:cNvPr id="140302" name="Rectangle 11">
            <a:extLst>
              <a:ext uri="{FF2B5EF4-FFF2-40B4-BE49-F238E27FC236}">
                <a16:creationId xmlns:a16="http://schemas.microsoft.com/office/drawing/2014/main" id="{0D14FCC3-BF1C-4700-85B5-90C283BCEC4A}"/>
              </a:ext>
            </a:extLst>
          </p:cNvPr>
          <p:cNvSpPr>
            <a:spLocks noChangeArrowheads="1"/>
          </p:cNvSpPr>
          <p:nvPr/>
        </p:nvSpPr>
        <p:spPr bwMode="auto">
          <a:xfrm>
            <a:off x="1930723" y="6257709"/>
            <a:ext cx="2208043" cy="742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a:solidFill>
                  <a:srgbClr val="FF0000"/>
                </a:solidFill>
              </a:rPr>
              <a:t>Peter Stewart</a:t>
            </a:r>
          </a:p>
        </p:txBody>
      </p:sp>
      <p:sp>
        <p:nvSpPr>
          <p:cNvPr id="140303" name="Rectangle 11">
            <a:extLst>
              <a:ext uri="{FF2B5EF4-FFF2-40B4-BE49-F238E27FC236}">
                <a16:creationId xmlns:a16="http://schemas.microsoft.com/office/drawing/2014/main" id="{93F12F6A-8761-4287-B278-ACD57AAC4A24}"/>
              </a:ext>
            </a:extLst>
          </p:cNvPr>
          <p:cNvSpPr>
            <a:spLocks noChangeArrowheads="1"/>
          </p:cNvSpPr>
          <p:nvPr/>
        </p:nvSpPr>
        <p:spPr bwMode="auto">
          <a:xfrm>
            <a:off x="8652284" y="6234809"/>
            <a:ext cx="2598535" cy="742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2399" dirty="0">
                <a:solidFill>
                  <a:srgbClr val="FF0000"/>
                </a:solidFill>
              </a:rPr>
              <a:t>Vladimír Fencl</a:t>
            </a:r>
          </a:p>
        </p:txBody>
      </p:sp>
      <p:sp>
        <p:nvSpPr>
          <p:cNvPr id="3" name="Šipka: obousměrná vodorovná 2">
            <a:extLst>
              <a:ext uri="{FF2B5EF4-FFF2-40B4-BE49-F238E27FC236}">
                <a16:creationId xmlns:a16="http://schemas.microsoft.com/office/drawing/2014/main" id="{1F29249A-C8D9-4D85-8D7E-A8D6BC20E032}"/>
              </a:ext>
            </a:extLst>
          </p:cNvPr>
          <p:cNvSpPr/>
          <p:nvPr/>
        </p:nvSpPr>
        <p:spPr>
          <a:xfrm rot="5400000">
            <a:off x="4994219" y="2549591"/>
            <a:ext cx="3403338" cy="3085862"/>
          </a:xfrm>
          <a:prstGeom prst="leftRightArrow">
            <a:avLst>
              <a:gd name="adj1" fmla="val 77568"/>
              <a:gd name="adj2" fmla="val 3181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sz="1400"/>
          </a:p>
        </p:txBody>
      </p:sp>
      <p:sp>
        <p:nvSpPr>
          <p:cNvPr id="140305" name="TextovéPole 1">
            <a:extLst>
              <a:ext uri="{FF2B5EF4-FFF2-40B4-BE49-F238E27FC236}">
                <a16:creationId xmlns:a16="http://schemas.microsoft.com/office/drawing/2014/main" id="{B3EADFD6-4C38-4DA1-8E16-1730ECCDAC5F}"/>
              </a:ext>
            </a:extLst>
          </p:cNvPr>
          <p:cNvSpPr txBox="1">
            <a:spLocks noChangeArrowheads="1"/>
          </p:cNvSpPr>
          <p:nvPr/>
        </p:nvSpPr>
        <p:spPr bwMode="auto">
          <a:xfrm>
            <a:off x="5462637" y="3168671"/>
            <a:ext cx="233027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dirty="0">
                <a:solidFill>
                  <a:srgbClr val="FF0000"/>
                </a:solidFill>
                <a:latin typeface="Times New Roman" panose="02020603050405020304" pitchFamily="18" charset="0"/>
              </a:rPr>
              <a:t>Bilanční přístup k ABR</a:t>
            </a:r>
          </a:p>
        </p:txBody>
      </p:sp>
    </p:spTree>
    <p:controls>
      <mc:AlternateContent xmlns:mc="http://schemas.openxmlformats.org/markup-compatibility/2006">
        <mc:Choice xmlns:v="urn:schemas-microsoft-com:vml" Requires="v">
          <p:control r:id="rId1" imgW="1828800" imgH="1828800"/>
        </mc:Choice>
        <mc:Fallback>
          <p:control r:id="rId1" imgW="1828800" imgH="1828800">
            <p:pic>
              <p:nvPicPr>
                <p:cNvPr id="140299" name="ShockwaveFlash1">
                  <a:extLst>
                    <a:ext uri="{FF2B5EF4-FFF2-40B4-BE49-F238E27FC236}">
                      <a16:creationId xmlns:a16="http://schemas.microsoft.com/office/drawing/2014/main" id="{DC74A219-818A-41CC-8100-AC82DF1A097C}"/>
                    </a:ext>
                  </a:extLst>
                </p:cNvPr>
                <p:cNvPicPr preferRelativeResize="0">
                  <a:picLocks noChangeArrowheads="1" noChangeShapeType="1"/>
                </p:cNvPicPr>
                <p:nvPr>
                  <p:custDataLst>
                    <p:tags r:id="rId2"/>
                  </p:custDataLst>
                </p:nvPr>
              </p:nvPicPr>
              <p:blipFill>
                <a:blip r:embed="rId13"/>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mc:AlternateContent xmlns:mc="http://schemas.openxmlformats.org/markup-compatibility/2006">
        <mc:Choice xmlns:v="urn:schemas-microsoft-com:vml" Requires="v">
          <p:control r:id="rId3" imgW="1828800" imgH="1828800"/>
        </mc:Choice>
        <mc:Fallback>
          <p:control r:id="rId3" imgW="1828800" imgH="1828800">
            <p:pic>
              <p:nvPicPr>
                <p:cNvPr id="140300" name="ShockwaveFlash2">
                  <a:extLst>
                    <a:ext uri="{FF2B5EF4-FFF2-40B4-BE49-F238E27FC236}">
                      <a16:creationId xmlns:a16="http://schemas.microsoft.com/office/drawing/2014/main" id="{9C5AD336-9072-44C1-A93C-BCD688291E3D}"/>
                    </a:ext>
                  </a:extLst>
                </p:cNvPr>
                <p:cNvPicPr preferRelativeResize="0">
                  <a:picLocks noChangeArrowheads="1" noChangeShapeType="1"/>
                </p:cNvPicPr>
                <p:nvPr>
                  <p:custDataLst>
                    <p:tags r:id="rId4"/>
                  </p:custDataLst>
                </p:nvPr>
              </p:nvPicPr>
              <p:blipFill>
                <a:blip r:embed="rId13"/>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mc:AlternateContent xmlns:mc="http://schemas.openxmlformats.org/markup-compatibility/2006">
        <mc:Choice xmlns:v="urn:schemas-microsoft-com:vml" Requires="v">
          <p:control r:id="rId5" imgW="1828800" imgH="1828800"/>
        </mc:Choice>
        <mc:Fallback>
          <p:control r:id="rId5" imgW="1828800" imgH="1828800">
            <p:pic>
              <p:nvPicPr>
                <p:cNvPr id="140301" name="ShockwaveFlash3">
                  <a:extLst>
                    <a:ext uri="{FF2B5EF4-FFF2-40B4-BE49-F238E27FC236}">
                      <a16:creationId xmlns:a16="http://schemas.microsoft.com/office/drawing/2014/main" id="{FC6674CF-2ABD-41DF-AB52-E058B281033F}"/>
                    </a:ext>
                  </a:extLst>
                </p:cNvPr>
                <p:cNvPicPr preferRelativeResize="0">
                  <a:picLocks noChangeArrowheads="1" noChangeShapeType="1"/>
                </p:cNvPicPr>
                <p:nvPr>
                  <p:custDataLst>
                    <p:tags r:id="rId6"/>
                  </p:custDataLst>
                </p:nvPr>
              </p:nvPicPr>
              <p:blipFill>
                <a:blip r:embed="rId14"/>
                <a:srcRect/>
                <a:stretch>
                  <a:fillRect/>
                </a:stretch>
              </p:blipFill>
              <p:spPr bwMode="auto">
                <a:xfrm>
                  <a:off x="1537053" y="12964"/>
                  <a:ext cx="12699" cy="12699"/>
                </a:xfrm>
                <a:prstGeom prst="rect">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Lst>
              </p:spPr>
            </p:pic>
          </p:control>
        </mc:Fallback>
      </mc:AlternateContent>
    </p:controls>
    <p:extLst>
      <p:ext uri="{BB962C8B-B14F-4D97-AF65-F5344CB8AC3E}">
        <p14:creationId xmlns:p14="http://schemas.microsoft.com/office/powerpoint/2010/main" val="4025808657"/>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text 2">
            <a:extLst>
              <a:ext uri="{FF2B5EF4-FFF2-40B4-BE49-F238E27FC236}">
                <a16:creationId xmlns:a16="http://schemas.microsoft.com/office/drawing/2014/main" id="{79656173-4660-447F-9A7F-CCD59FF448B4}"/>
              </a:ext>
            </a:extLst>
          </p:cNvPr>
          <p:cNvSpPr txBox="1">
            <a:spLocks/>
          </p:cNvSpPr>
          <p:nvPr/>
        </p:nvSpPr>
        <p:spPr bwMode="auto">
          <a:xfrm>
            <a:off x="-25950" y="299053"/>
            <a:ext cx="7458596" cy="1596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62" tIns="121862" rIns="121862" bIns="121862" numCol="1" anchor="t" anchorCtr="0" compatLnSpc="1">
            <a:prstTxWarp prst="textNoShape">
              <a:avLst/>
            </a:prstTxWarp>
          </a:bodyPr>
          <a:lstStyle>
            <a:defPPr marR="0" lvl="0" algn="l" rtl="0">
              <a:lnSpc>
                <a:spcPct val="100000"/>
              </a:lnSpc>
              <a:spcBef>
                <a:spcPts val="0"/>
              </a:spcBef>
              <a:spcAft>
                <a:spcPts val="0"/>
              </a:spcAft>
            </a:defPPr>
            <a:lvl1pPr marL="0" marR="0" lvl="0" indent="0" algn="l" rtl="0" eaLnBrk="0" fontAlgn="base" hangingPunct="0">
              <a:spcBef>
                <a:spcPts val="1060"/>
              </a:spcBef>
              <a:spcAft>
                <a:spcPts val="0"/>
              </a:spcAft>
              <a:buNone/>
              <a:defRPr sz="1050" b="0" i="0" u="none" strike="noStrike" cap="none">
                <a:solidFill>
                  <a:srgbClr val="000000"/>
                </a:solidFill>
                <a:latin typeface="Arial"/>
                <a:ea typeface="Arial"/>
                <a:cs typeface="Arial"/>
                <a:sym typeface="Arial"/>
              </a:defRPr>
            </a:lvl1pPr>
            <a:lvl2pPr marL="514487" marR="0" lvl="1" indent="-57165" algn="l" rtl="0" eaLnBrk="0" fontAlgn="base" hangingPunct="0">
              <a:lnSpc>
                <a:spcPct val="90000"/>
              </a:lnSpc>
              <a:spcBef>
                <a:spcPts val="375"/>
              </a:spcBef>
              <a:spcAft>
                <a:spcPts val="0"/>
              </a:spcAft>
              <a:buClr>
                <a:srgbClr val="000000"/>
              </a:buClr>
              <a:buSzPct val="100000"/>
              <a:buFont typeface="Arial"/>
              <a:buChar char="•"/>
              <a:defRPr sz="1800" b="0" i="0" u="none" strike="noStrike" cap="none">
                <a:solidFill>
                  <a:srgbClr val="000000"/>
                </a:solidFill>
                <a:latin typeface="Calibri"/>
                <a:ea typeface="Calibri"/>
                <a:cs typeface="Calibri"/>
                <a:sym typeface="Calibri"/>
              </a:defRPr>
            </a:lvl2pPr>
            <a:lvl3pPr marL="857479" marR="0" lvl="2" indent="-76220" algn="l" rtl="0" eaLnBrk="0" fontAlgn="base" hangingPunct="0">
              <a:lnSpc>
                <a:spcPct val="90000"/>
              </a:lnSpc>
              <a:spcBef>
                <a:spcPts val="375"/>
              </a:spcBef>
              <a:spcAft>
                <a:spcPts val="0"/>
              </a:spcAft>
              <a:buClr>
                <a:srgbClr val="000000"/>
              </a:buClr>
              <a:buSzPct val="100000"/>
              <a:buFont typeface="Arial"/>
              <a:buChar char="•"/>
              <a:defRPr sz="1500" b="0" i="0" u="none" strike="noStrike" cap="none">
                <a:solidFill>
                  <a:srgbClr val="000000"/>
                </a:solidFill>
                <a:latin typeface="Calibri"/>
                <a:ea typeface="Calibri"/>
                <a:cs typeface="Calibri"/>
                <a:sym typeface="Calibri"/>
              </a:defRPr>
            </a:lvl3pPr>
            <a:lvl4pPr marL="1200470" marR="0" lvl="3" indent="-85748" algn="l" rtl="0" eaLnBrk="0" fontAlgn="base" hangingPunct="0">
              <a:lnSpc>
                <a:spcPct val="90000"/>
              </a:lnSpc>
              <a:spcBef>
                <a:spcPts val="375"/>
              </a:spcBef>
              <a:spcAft>
                <a:spcPts val="0"/>
              </a:spcAft>
              <a:buClr>
                <a:srgbClr val="000000"/>
              </a:buClr>
              <a:buSzPct val="100000"/>
              <a:buFont typeface="Arial"/>
              <a:buChar char="•"/>
              <a:defRPr sz="1350" b="0" i="0" u="none" strike="noStrike" cap="none">
                <a:solidFill>
                  <a:srgbClr val="000000"/>
                </a:solidFill>
                <a:latin typeface="Calibri"/>
                <a:ea typeface="Calibri"/>
                <a:cs typeface="Calibri"/>
                <a:sym typeface="Calibri"/>
              </a:defRPr>
            </a:lvl4pPr>
            <a:lvl5pPr marL="1543461" marR="0" lvl="4" indent="-85748" algn="l" rtl="0" eaLnBrk="0" fontAlgn="base" hangingPunct="0">
              <a:lnSpc>
                <a:spcPct val="90000"/>
              </a:lnSpc>
              <a:spcBef>
                <a:spcPts val="375"/>
              </a:spcBef>
              <a:spcAft>
                <a:spcPts val="0"/>
              </a:spcAft>
              <a:buClr>
                <a:srgbClr val="000000"/>
              </a:buClr>
              <a:buSzPct val="100000"/>
              <a:buFont typeface="Arial"/>
              <a:buChar char="•"/>
              <a:defRPr sz="1350" b="0" i="0" u="none" strike="noStrike" cap="none">
                <a:solidFill>
                  <a:srgbClr val="000000"/>
                </a:solidFill>
                <a:latin typeface="Calibri"/>
                <a:ea typeface="Calibri"/>
                <a:cs typeface="Calibri"/>
                <a:sym typeface="Calibri"/>
              </a:defRPr>
            </a:lvl5pPr>
            <a:lvl6pPr marL="1886453" marR="0" lvl="5"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9444" marR="0" lvl="6"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2436" marR="0" lvl="7"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5427" marR="0" lvl="8"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r>
              <a:rPr lang="cs-CZ" sz="1866" dirty="0"/>
              <a:t>Klinik potřebuje </a:t>
            </a:r>
            <a:r>
              <a:rPr lang="cs-CZ" sz="1866" b="1" dirty="0"/>
              <a:t>fenomenologický popis </a:t>
            </a:r>
            <a:r>
              <a:rPr lang="cs-CZ" sz="1866" dirty="0"/>
              <a:t>aktuálního stavu AB rovnováhy k diagnostice i stanovení léčebného postupu. Stewartův přístup nabízí </a:t>
            </a:r>
            <a:r>
              <a:rPr lang="cs-CZ" sz="1866" b="1" dirty="0"/>
              <a:t>vcelku jednoduché a v praxi použitelné (ale patofyziologicky neúplné)</a:t>
            </a:r>
            <a:r>
              <a:rPr lang="cs-CZ" sz="1866" dirty="0"/>
              <a:t> vysvětlení acidobazických poruch pomocí tří nezávislých proměnných.</a:t>
            </a:r>
          </a:p>
        </p:txBody>
      </p:sp>
      <p:sp>
        <p:nvSpPr>
          <p:cNvPr id="7" name="Zástupný symbol pro text 2">
            <a:extLst>
              <a:ext uri="{FF2B5EF4-FFF2-40B4-BE49-F238E27FC236}">
                <a16:creationId xmlns:a16="http://schemas.microsoft.com/office/drawing/2014/main" id="{341AF248-1912-4D9E-B566-AE8F6C1CF018}"/>
              </a:ext>
            </a:extLst>
          </p:cNvPr>
          <p:cNvSpPr txBox="1">
            <a:spLocks/>
          </p:cNvSpPr>
          <p:nvPr/>
        </p:nvSpPr>
        <p:spPr bwMode="auto">
          <a:xfrm>
            <a:off x="0" y="2057910"/>
            <a:ext cx="7175664" cy="1959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62" tIns="121862" rIns="121862" bIns="121862" numCol="1" anchor="t" anchorCtr="0" compatLnSpc="1">
            <a:prstTxWarp prst="textNoShape">
              <a:avLst/>
            </a:prstTxWarp>
          </a:bodyPr>
          <a:lstStyle>
            <a:defPPr marR="0" lvl="0" algn="l" rtl="0">
              <a:lnSpc>
                <a:spcPct val="100000"/>
              </a:lnSpc>
              <a:spcBef>
                <a:spcPts val="0"/>
              </a:spcBef>
              <a:spcAft>
                <a:spcPts val="0"/>
              </a:spcAft>
            </a:defPPr>
            <a:lvl1pPr marL="0" marR="0" lvl="0" indent="0" algn="l" rtl="0" eaLnBrk="0" fontAlgn="base" hangingPunct="0">
              <a:spcBef>
                <a:spcPts val="1060"/>
              </a:spcBef>
              <a:spcAft>
                <a:spcPts val="0"/>
              </a:spcAft>
              <a:buNone/>
              <a:defRPr sz="1050" b="0" i="0" u="none" strike="noStrike" cap="none">
                <a:solidFill>
                  <a:srgbClr val="000000"/>
                </a:solidFill>
                <a:latin typeface="Arial"/>
                <a:ea typeface="Arial"/>
                <a:cs typeface="Arial"/>
                <a:sym typeface="Arial"/>
              </a:defRPr>
            </a:lvl1pPr>
            <a:lvl2pPr marL="514487" marR="0" lvl="1" indent="-57165" algn="l" rtl="0" eaLnBrk="0" fontAlgn="base" hangingPunct="0">
              <a:lnSpc>
                <a:spcPct val="90000"/>
              </a:lnSpc>
              <a:spcBef>
                <a:spcPts val="375"/>
              </a:spcBef>
              <a:spcAft>
                <a:spcPts val="0"/>
              </a:spcAft>
              <a:buClr>
                <a:srgbClr val="000000"/>
              </a:buClr>
              <a:buSzPct val="100000"/>
              <a:buFont typeface="Arial"/>
              <a:buChar char="•"/>
              <a:defRPr sz="1800" b="0" i="0" u="none" strike="noStrike" cap="none">
                <a:solidFill>
                  <a:srgbClr val="000000"/>
                </a:solidFill>
                <a:latin typeface="Calibri"/>
                <a:ea typeface="Calibri"/>
                <a:cs typeface="Calibri"/>
                <a:sym typeface="Calibri"/>
              </a:defRPr>
            </a:lvl2pPr>
            <a:lvl3pPr marL="857479" marR="0" lvl="2" indent="-76220" algn="l" rtl="0" eaLnBrk="0" fontAlgn="base" hangingPunct="0">
              <a:lnSpc>
                <a:spcPct val="90000"/>
              </a:lnSpc>
              <a:spcBef>
                <a:spcPts val="375"/>
              </a:spcBef>
              <a:spcAft>
                <a:spcPts val="0"/>
              </a:spcAft>
              <a:buClr>
                <a:srgbClr val="000000"/>
              </a:buClr>
              <a:buSzPct val="100000"/>
              <a:buFont typeface="Arial"/>
              <a:buChar char="•"/>
              <a:defRPr sz="1500" b="0" i="0" u="none" strike="noStrike" cap="none">
                <a:solidFill>
                  <a:srgbClr val="000000"/>
                </a:solidFill>
                <a:latin typeface="Calibri"/>
                <a:ea typeface="Calibri"/>
                <a:cs typeface="Calibri"/>
                <a:sym typeface="Calibri"/>
              </a:defRPr>
            </a:lvl3pPr>
            <a:lvl4pPr marL="1200470" marR="0" lvl="3" indent="-85748" algn="l" rtl="0" eaLnBrk="0" fontAlgn="base" hangingPunct="0">
              <a:lnSpc>
                <a:spcPct val="90000"/>
              </a:lnSpc>
              <a:spcBef>
                <a:spcPts val="375"/>
              </a:spcBef>
              <a:spcAft>
                <a:spcPts val="0"/>
              </a:spcAft>
              <a:buClr>
                <a:srgbClr val="000000"/>
              </a:buClr>
              <a:buSzPct val="100000"/>
              <a:buFont typeface="Arial"/>
              <a:buChar char="•"/>
              <a:defRPr sz="1350" b="0" i="0" u="none" strike="noStrike" cap="none">
                <a:solidFill>
                  <a:srgbClr val="000000"/>
                </a:solidFill>
                <a:latin typeface="Calibri"/>
                <a:ea typeface="Calibri"/>
                <a:cs typeface="Calibri"/>
                <a:sym typeface="Calibri"/>
              </a:defRPr>
            </a:lvl4pPr>
            <a:lvl5pPr marL="1543461" marR="0" lvl="4" indent="-85748" algn="l" rtl="0" eaLnBrk="0" fontAlgn="base" hangingPunct="0">
              <a:lnSpc>
                <a:spcPct val="90000"/>
              </a:lnSpc>
              <a:spcBef>
                <a:spcPts val="375"/>
              </a:spcBef>
              <a:spcAft>
                <a:spcPts val="0"/>
              </a:spcAft>
              <a:buClr>
                <a:srgbClr val="000000"/>
              </a:buClr>
              <a:buSzPct val="100000"/>
              <a:buFont typeface="Arial"/>
              <a:buChar char="•"/>
              <a:defRPr sz="1350" b="0" i="0" u="none" strike="noStrike" cap="none">
                <a:solidFill>
                  <a:srgbClr val="000000"/>
                </a:solidFill>
                <a:latin typeface="Calibri"/>
                <a:ea typeface="Calibri"/>
                <a:cs typeface="Calibri"/>
                <a:sym typeface="Calibri"/>
              </a:defRPr>
            </a:lvl5pPr>
            <a:lvl6pPr marL="1886453" marR="0" lvl="5"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9444" marR="0" lvl="6"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2436" marR="0" lvl="7"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5427" marR="0" lvl="8"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r>
              <a:rPr lang="cs-CZ" sz="1866" dirty="0"/>
              <a:t>Hlavním přínosem bilančního pojetí je </a:t>
            </a:r>
            <a:r>
              <a:rPr lang="cs-CZ" sz="1866" b="1" dirty="0"/>
              <a:t>kauzální vysvětlení propojení acidobazických a iontových a objemových poruch </a:t>
            </a:r>
            <a:r>
              <a:rPr lang="cs-CZ" sz="1866" dirty="0"/>
              <a:t>a pohled na poruchy vnitřního prostředí z hlediska integrativní fyziologie. Bilanční pohled umožní pochopit patogenetické příčiny Stewartovou metodou popisovaných fenoménů.</a:t>
            </a:r>
          </a:p>
          <a:p>
            <a:pPr algn="r"/>
            <a:br>
              <a:rPr lang="cs-CZ" sz="2666" kern="0" dirty="0"/>
            </a:br>
            <a:endParaRPr lang="cs-CZ" sz="3732" kern="0" dirty="0"/>
          </a:p>
        </p:txBody>
      </p:sp>
      <p:sp>
        <p:nvSpPr>
          <p:cNvPr id="8" name="Zástupný symbol pro text 2">
            <a:extLst>
              <a:ext uri="{FF2B5EF4-FFF2-40B4-BE49-F238E27FC236}">
                <a16:creationId xmlns:a16="http://schemas.microsoft.com/office/drawing/2014/main" id="{9FFC30C0-3015-42EF-B64E-A39C1C89B9A7}"/>
              </a:ext>
            </a:extLst>
          </p:cNvPr>
          <p:cNvSpPr txBox="1">
            <a:spLocks/>
          </p:cNvSpPr>
          <p:nvPr/>
        </p:nvSpPr>
        <p:spPr bwMode="auto">
          <a:xfrm>
            <a:off x="112077" y="3893839"/>
            <a:ext cx="6586141" cy="1257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62" tIns="121862" rIns="121862" bIns="121862" numCol="1" anchor="t" anchorCtr="0" compatLnSpc="1">
            <a:prstTxWarp prst="textNoShape">
              <a:avLst/>
            </a:prstTxWarp>
          </a:bodyPr>
          <a:lstStyle>
            <a:defPPr marR="0" lvl="0" algn="l" rtl="0">
              <a:lnSpc>
                <a:spcPct val="100000"/>
              </a:lnSpc>
              <a:spcBef>
                <a:spcPts val="0"/>
              </a:spcBef>
              <a:spcAft>
                <a:spcPts val="0"/>
              </a:spcAft>
            </a:defPPr>
            <a:lvl1pPr marL="0" marR="0" lvl="0" indent="0" algn="l" rtl="0" eaLnBrk="0" fontAlgn="base" hangingPunct="0">
              <a:spcBef>
                <a:spcPts val="1060"/>
              </a:spcBef>
              <a:spcAft>
                <a:spcPts val="0"/>
              </a:spcAft>
              <a:buNone/>
              <a:defRPr sz="1050" b="0" i="0" u="none" strike="noStrike" cap="none">
                <a:solidFill>
                  <a:srgbClr val="000000"/>
                </a:solidFill>
                <a:latin typeface="Arial"/>
                <a:ea typeface="Arial"/>
                <a:cs typeface="Arial"/>
                <a:sym typeface="Arial"/>
              </a:defRPr>
            </a:lvl1pPr>
            <a:lvl2pPr marL="514487" marR="0" lvl="1" indent="-57165" algn="l" rtl="0" eaLnBrk="0" fontAlgn="base" hangingPunct="0">
              <a:lnSpc>
                <a:spcPct val="90000"/>
              </a:lnSpc>
              <a:spcBef>
                <a:spcPts val="375"/>
              </a:spcBef>
              <a:spcAft>
                <a:spcPts val="0"/>
              </a:spcAft>
              <a:buClr>
                <a:srgbClr val="000000"/>
              </a:buClr>
              <a:buSzPct val="100000"/>
              <a:buFont typeface="Arial"/>
              <a:buChar char="•"/>
              <a:defRPr sz="1800" b="0" i="0" u="none" strike="noStrike" cap="none">
                <a:solidFill>
                  <a:srgbClr val="000000"/>
                </a:solidFill>
                <a:latin typeface="Calibri"/>
                <a:ea typeface="Calibri"/>
                <a:cs typeface="Calibri"/>
                <a:sym typeface="Calibri"/>
              </a:defRPr>
            </a:lvl2pPr>
            <a:lvl3pPr marL="857479" marR="0" lvl="2" indent="-76220" algn="l" rtl="0" eaLnBrk="0" fontAlgn="base" hangingPunct="0">
              <a:lnSpc>
                <a:spcPct val="90000"/>
              </a:lnSpc>
              <a:spcBef>
                <a:spcPts val="375"/>
              </a:spcBef>
              <a:spcAft>
                <a:spcPts val="0"/>
              </a:spcAft>
              <a:buClr>
                <a:srgbClr val="000000"/>
              </a:buClr>
              <a:buSzPct val="100000"/>
              <a:buFont typeface="Arial"/>
              <a:buChar char="•"/>
              <a:defRPr sz="1500" b="0" i="0" u="none" strike="noStrike" cap="none">
                <a:solidFill>
                  <a:srgbClr val="000000"/>
                </a:solidFill>
                <a:latin typeface="Calibri"/>
                <a:ea typeface="Calibri"/>
                <a:cs typeface="Calibri"/>
                <a:sym typeface="Calibri"/>
              </a:defRPr>
            </a:lvl3pPr>
            <a:lvl4pPr marL="1200470" marR="0" lvl="3" indent="-85748" algn="l" rtl="0" eaLnBrk="0" fontAlgn="base" hangingPunct="0">
              <a:lnSpc>
                <a:spcPct val="90000"/>
              </a:lnSpc>
              <a:spcBef>
                <a:spcPts val="375"/>
              </a:spcBef>
              <a:spcAft>
                <a:spcPts val="0"/>
              </a:spcAft>
              <a:buClr>
                <a:srgbClr val="000000"/>
              </a:buClr>
              <a:buSzPct val="100000"/>
              <a:buFont typeface="Arial"/>
              <a:buChar char="•"/>
              <a:defRPr sz="1350" b="0" i="0" u="none" strike="noStrike" cap="none">
                <a:solidFill>
                  <a:srgbClr val="000000"/>
                </a:solidFill>
                <a:latin typeface="Calibri"/>
                <a:ea typeface="Calibri"/>
                <a:cs typeface="Calibri"/>
                <a:sym typeface="Calibri"/>
              </a:defRPr>
            </a:lvl4pPr>
            <a:lvl5pPr marL="1543461" marR="0" lvl="4" indent="-85748" algn="l" rtl="0" eaLnBrk="0" fontAlgn="base" hangingPunct="0">
              <a:lnSpc>
                <a:spcPct val="90000"/>
              </a:lnSpc>
              <a:spcBef>
                <a:spcPts val="375"/>
              </a:spcBef>
              <a:spcAft>
                <a:spcPts val="0"/>
              </a:spcAft>
              <a:buClr>
                <a:srgbClr val="000000"/>
              </a:buClr>
              <a:buSzPct val="100000"/>
              <a:buFont typeface="Arial"/>
              <a:buChar char="•"/>
              <a:defRPr sz="1350" b="0" i="0" u="none" strike="noStrike" cap="none">
                <a:solidFill>
                  <a:srgbClr val="000000"/>
                </a:solidFill>
                <a:latin typeface="Calibri"/>
                <a:ea typeface="Calibri"/>
                <a:cs typeface="Calibri"/>
                <a:sym typeface="Calibri"/>
              </a:defRPr>
            </a:lvl5pPr>
            <a:lvl6pPr marL="1886453" marR="0" lvl="5"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9444" marR="0" lvl="6"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2436" marR="0" lvl="7"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5427" marR="0" lvl="8" indent="-85748" algn="l" rtl="0">
              <a:lnSpc>
                <a:spcPct val="90000"/>
              </a:lnSpc>
              <a:spcBef>
                <a:spcPts val="375"/>
              </a:spcBef>
              <a:spcAft>
                <a:spcPts val="0"/>
              </a:spcAft>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r>
              <a:rPr lang="cs-CZ" sz="1866" dirty="0"/>
              <a:t>Zejména v případě </a:t>
            </a:r>
            <a:r>
              <a:rPr lang="cs-CZ" sz="1866" b="1" dirty="0"/>
              <a:t>kombinovaných poruch je nutné uvažovat vzájemné souvislosti a poruchy objemu,  zásob </a:t>
            </a:r>
            <a:r>
              <a:rPr lang="cs-CZ" sz="1866" dirty="0"/>
              <a:t>(nejen koncentrací) jednotlivých komponent a to bez bilančního pohledu nejde. </a:t>
            </a:r>
            <a:br>
              <a:rPr lang="cs-CZ" sz="1866" kern="0" dirty="0"/>
            </a:br>
            <a:endParaRPr lang="cs-CZ" sz="2399" kern="0" dirty="0"/>
          </a:p>
        </p:txBody>
      </p:sp>
      <p:sp>
        <p:nvSpPr>
          <p:cNvPr id="9" name="Rectangle 8">
            <a:extLst>
              <a:ext uri="{FF2B5EF4-FFF2-40B4-BE49-F238E27FC236}">
                <a16:creationId xmlns:a16="http://schemas.microsoft.com/office/drawing/2014/main" id="{C163FC8E-8976-4FA3-B153-39D403D06A49}"/>
              </a:ext>
            </a:extLst>
          </p:cNvPr>
          <p:cNvSpPr>
            <a:spLocks noChangeArrowheads="1"/>
          </p:cNvSpPr>
          <p:nvPr/>
        </p:nvSpPr>
        <p:spPr bwMode="auto">
          <a:xfrm>
            <a:off x="8509850" y="299053"/>
            <a:ext cx="331127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3600" dirty="0">
                <a:solidFill>
                  <a:srgbClr val="FF0000"/>
                </a:solidFill>
              </a:rPr>
              <a:t>Klasická dánská škola</a:t>
            </a:r>
          </a:p>
        </p:txBody>
      </p:sp>
      <p:sp>
        <p:nvSpPr>
          <p:cNvPr id="10" name="Rectangle 11">
            <a:extLst>
              <a:ext uri="{FF2B5EF4-FFF2-40B4-BE49-F238E27FC236}">
                <a16:creationId xmlns:a16="http://schemas.microsoft.com/office/drawing/2014/main" id="{57D83A51-8A72-4698-9CA9-134727427D48}"/>
              </a:ext>
            </a:extLst>
          </p:cNvPr>
          <p:cNvSpPr>
            <a:spLocks noChangeArrowheads="1"/>
          </p:cNvSpPr>
          <p:nvPr/>
        </p:nvSpPr>
        <p:spPr bwMode="auto">
          <a:xfrm>
            <a:off x="7595585" y="5169162"/>
            <a:ext cx="4951360" cy="1655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spcBef>
                <a:spcPct val="0"/>
              </a:spcBef>
              <a:buClrTx/>
              <a:buFontTx/>
              <a:buNone/>
            </a:pPr>
            <a:r>
              <a:rPr lang="cs-CZ" altLang="cs-CZ" sz="3600" dirty="0">
                <a:solidFill>
                  <a:srgbClr val="FF0000"/>
                </a:solidFill>
              </a:rPr>
              <a:t>„Moderní přístup“  </a:t>
            </a:r>
          </a:p>
          <a:p>
            <a:pPr>
              <a:spcBef>
                <a:spcPct val="0"/>
              </a:spcBef>
              <a:buClrTx/>
              <a:buFontTx/>
              <a:buNone/>
            </a:pPr>
            <a:r>
              <a:rPr lang="cs-CZ" altLang="cs-CZ" sz="3600" dirty="0">
                <a:solidFill>
                  <a:srgbClr val="FF0000"/>
                </a:solidFill>
              </a:rPr>
              <a:t>dle Stewarta a Fencla</a:t>
            </a:r>
          </a:p>
        </p:txBody>
      </p:sp>
      <p:sp>
        <p:nvSpPr>
          <p:cNvPr id="11" name="Šipka: obousměrná vodorovná 10">
            <a:extLst>
              <a:ext uri="{FF2B5EF4-FFF2-40B4-BE49-F238E27FC236}">
                <a16:creationId xmlns:a16="http://schemas.microsoft.com/office/drawing/2014/main" id="{203E600D-2BDE-4F30-AA76-CF57B66BDCD5}"/>
              </a:ext>
            </a:extLst>
          </p:cNvPr>
          <p:cNvSpPr/>
          <p:nvPr/>
        </p:nvSpPr>
        <p:spPr>
          <a:xfrm rot="5400000">
            <a:off x="7997599" y="1847576"/>
            <a:ext cx="3403338" cy="3085862"/>
          </a:xfrm>
          <a:prstGeom prst="leftRightArrow">
            <a:avLst>
              <a:gd name="adj1" fmla="val 77568"/>
              <a:gd name="adj2" fmla="val 3181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sz="1400"/>
          </a:p>
        </p:txBody>
      </p:sp>
      <p:sp>
        <p:nvSpPr>
          <p:cNvPr id="12" name="TextovéPole 1">
            <a:extLst>
              <a:ext uri="{FF2B5EF4-FFF2-40B4-BE49-F238E27FC236}">
                <a16:creationId xmlns:a16="http://schemas.microsoft.com/office/drawing/2014/main" id="{BA72287D-EA70-4A68-B3F7-27C0D72E14EF}"/>
              </a:ext>
            </a:extLst>
          </p:cNvPr>
          <p:cNvSpPr txBox="1">
            <a:spLocks noChangeArrowheads="1"/>
          </p:cNvSpPr>
          <p:nvPr/>
        </p:nvSpPr>
        <p:spPr bwMode="auto">
          <a:xfrm>
            <a:off x="8323283" y="2522719"/>
            <a:ext cx="233027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200">
                <a:solidFill>
                  <a:schemeClr val="tx1"/>
                </a:solidFill>
                <a:latin typeface="Georgia" panose="02040502050405020303" pitchFamily="18" charset="0"/>
              </a:defRPr>
            </a:lvl1pPr>
            <a:lvl2pPr marL="742950" indent="-285750">
              <a:spcBef>
                <a:spcPct val="20000"/>
              </a:spcBef>
              <a:buClr>
                <a:schemeClr val="accent2"/>
              </a:buClr>
              <a:buFont typeface="Arial" panose="020B0604020202020204" pitchFamily="34" charset="0"/>
              <a:buChar char="–"/>
              <a:defRPr sz="2800">
                <a:solidFill>
                  <a:schemeClr val="tx1"/>
                </a:solidFill>
                <a:latin typeface="Georgia" panose="02040502050405020303" pitchFamily="18" charset="0"/>
              </a:defRPr>
            </a:lvl2pPr>
            <a:lvl3pPr marL="1143000" indent="-228600">
              <a:spcBef>
                <a:spcPct val="20000"/>
              </a:spcBef>
              <a:buClr>
                <a:schemeClr val="accent2"/>
              </a:buClr>
              <a:buChar char="•"/>
              <a:defRPr sz="2400">
                <a:solidFill>
                  <a:schemeClr val="tx1"/>
                </a:solidFill>
                <a:latin typeface="Georgia" panose="02040502050405020303" pitchFamily="18" charset="0"/>
              </a:defRPr>
            </a:lvl3pPr>
            <a:lvl4pPr marL="1600200" indent="-228600">
              <a:spcBef>
                <a:spcPct val="20000"/>
              </a:spcBef>
              <a:buChar char="–"/>
              <a:defRPr sz="2000">
                <a:solidFill>
                  <a:schemeClr val="tx1"/>
                </a:solidFill>
                <a:latin typeface="Georgia" panose="02040502050405020303" pitchFamily="18" charset="0"/>
              </a:defRPr>
            </a:lvl4pPr>
            <a:lvl5pPr marL="2057400" indent="-228600">
              <a:spcBef>
                <a:spcPct val="20000"/>
              </a:spcBef>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har char="»"/>
              <a:defRPr sz="2000">
                <a:solidFill>
                  <a:schemeClr val="tx1"/>
                </a:solidFill>
                <a:latin typeface="Georgia" panose="02040502050405020303" pitchFamily="18" charset="0"/>
              </a:defRPr>
            </a:lvl9pPr>
          </a:lstStyle>
          <a:p>
            <a:pPr algn="ctr">
              <a:spcBef>
                <a:spcPct val="0"/>
              </a:spcBef>
              <a:buClrTx/>
              <a:buFontTx/>
              <a:buNone/>
            </a:pPr>
            <a:r>
              <a:rPr lang="cs-CZ" altLang="cs-CZ" dirty="0">
                <a:solidFill>
                  <a:srgbClr val="FF0000"/>
                </a:solidFill>
                <a:latin typeface="Times New Roman" panose="02020603050405020304" pitchFamily="18" charset="0"/>
              </a:rPr>
              <a:t>Bilanční přístup k ABR</a:t>
            </a:r>
          </a:p>
        </p:txBody>
      </p:sp>
    </p:spTree>
    <p:extLst>
      <p:ext uri="{BB962C8B-B14F-4D97-AF65-F5344CB8AC3E}">
        <p14:creationId xmlns:p14="http://schemas.microsoft.com/office/powerpoint/2010/main" val="1453323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a:hlinkClick r:id="" action="ppaction://noaction"/>
            <a:extLst>
              <a:ext uri="{FF2B5EF4-FFF2-40B4-BE49-F238E27FC236}">
                <a16:creationId xmlns:a16="http://schemas.microsoft.com/office/drawing/2014/main" id="{CAB6EFFD-0365-4046-91E0-A3345F6A3650}"/>
              </a:ext>
            </a:extLst>
          </p:cNvPr>
          <p:cNvSpPr txBox="1"/>
          <p:nvPr/>
        </p:nvSpPr>
        <p:spPr>
          <a:xfrm>
            <a:off x="2495550" y="5435600"/>
            <a:ext cx="1822450" cy="369888"/>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a:t>Volume </a:t>
            </a:r>
            <a:r>
              <a:rPr lang="cs-CZ" dirty="0" err="1"/>
              <a:t>disorders</a:t>
            </a:r>
            <a:endParaRPr lang="cs-CZ" dirty="0"/>
          </a:p>
        </p:txBody>
      </p:sp>
      <p:sp>
        <p:nvSpPr>
          <p:cNvPr id="5" name="TextovéPole 4">
            <a:hlinkClick r:id="" action="ppaction://noaction"/>
            <a:extLst>
              <a:ext uri="{FF2B5EF4-FFF2-40B4-BE49-F238E27FC236}">
                <a16:creationId xmlns:a16="http://schemas.microsoft.com/office/drawing/2014/main" id="{6DF9ECF3-C87B-4239-B176-A198893FC309}"/>
              </a:ext>
            </a:extLst>
          </p:cNvPr>
          <p:cNvSpPr txBox="1"/>
          <p:nvPr/>
        </p:nvSpPr>
        <p:spPr>
          <a:xfrm>
            <a:off x="2135189" y="3132138"/>
            <a:ext cx="2111375" cy="368300"/>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err="1"/>
              <a:t>Circulation</a:t>
            </a:r>
            <a:r>
              <a:rPr lang="cs-CZ" dirty="0"/>
              <a:t> </a:t>
            </a:r>
            <a:r>
              <a:rPr lang="cs-CZ" dirty="0" err="1"/>
              <a:t>disorders</a:t>
            </a:r>
            <a:endParaRPr lang="cs-CZ" dirty="0"/>
          </a:p>
        </p:txBody>
      </p:sp>
      <p:sp>
        <p:nvSpPr>
          <p:cNvPr id="6" name="TextovéPole 5">
            <a:extLst>
              <a:ext uri="{FF2B5EF4-FFF2-40B4-BE49-F238E27FC236}">
                <a16:creationId xmlns:a16="http://schemas.microsoft.com/office/drawing/2014/main" id="{B8A1CF27-1A76-4F54-B601-924DDB22D75A}"/>
              </a:ext>
            </a:extLst>
          </p:cNvPr>
          <p:cNvSpPr txBox="1"/>
          <p:nvPr/>
        </p:nvSpPr>
        <p:spPr>
          <a:xfrm>
            <a:off x="4440238" y="6011864"/>
            <a:ext cx="1738312" cy="369887"/>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err="1"/>
              <a:t>Kidney</a:t>
            </a:r>
            <a:r>
              <a:rPr lang="cs-CZ" dirty="0"/>
              <a:t> </a:t>
            </a:r>
            <a:r>
              <a:rPr lang="cs-CZ" dirty="0" err="1"/>
              <a:t>disorders</a:t>
            </a:r>
            <a:endParaRPr lang="cs-CZ" dirty="0"/>
          </a:p>
        </p:txBody>
      </p:sp>
      <p:sp>
        <p:nvSpPr>
          <p:cNvPr id="7" name="TextovéPole 6">
            <a:extLst>
              <a:ext uri="{FF2B5EF4-FFF2-40B4-BE49-F238E27FC236}">
                <a16:creationId xmlns:a16="http://schemas.microsoft.com/office/drawing/2014/main" id="{F8C998A1-51FC-43F1-B1CE-486045AE945C}"/>
              </a:ext>
            </a:extLst>
          </p:cNvPr>
          <p:cNvSpPr txBox="1"/>
          <p:nvPr/>
        </p:nvSpPr>
        <p:spPr>
          <a:xfrm>
            <a:off x="7824789" y="5003800"/>
            <a:ext cx="2105025" cy="369888"/>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err="1"/>
              <a:t>Electrolyte</a:t>
            </a:r>
            <a:r>
              <a:rPr lang="cs-CZ" dirty="0"/>
              <a:t> </a:t>
            </a:r>
            <a:r>
              <a:rPr lang="cs-CZ" dirty="0" err="1"/>
              <a:t>disorders</a:t>
            </a:r>
            <a:endParaRPr lang="cs-CZ" dirty="0"/>
          </a:p>
        </p:txBody>
      </p:sp>
      <p:sp>
        <p:nvSpPr>
          <p:cNvPr id="8" name="TextovéPole 7">
            <a:extLst>
              <a:ext uri="{FF2B5EF4-FFF2-40B4-BE49-F238E27FC236}">
                <a16:creationId xmlns:a16="http://schemas.microsoft.com/office/drawing/2014/main" id="{27050BBA-6A8C-4D2A-9EC1-D6924EA58283}"/>
              </a:ext>
            </a:extLst>
          </p:cNvPr>
          <p:cNvSpPr txBox="1"/>
          <p:nvPr/>
        </p:nvSpPr>
        <p:spPr>
          <a:xfrm>
            <a:off x="1847851" y="4140200"/>
            <a:ext cx="2130425" cy="368300"/>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a:t>Osmolarity </a:t>
            </a:r>
            <a:r>
              <a:rPr lang="cs-CZ" dirty="0" err="1"/>
              <a:t>disorders</a:t>
            </a:r>
            <a:endParaRPr lang="cs-CZ" dirty="0"/>
          </a:p>
        </p:txBody>
      </p:sp>
      <p:sp>
        <p:nvSpPr>
          <p:cNvPr id="9" name="TextovéPole 8">
            <a:extLst>
              <a:ext uri="{FF2B5EF4-FFF2-40B4-BE49-F238E27FC236}">
                <a16:creationId xmlns:a16="http://schemas.microsoft.com/office/drawing/2014/main" id="{969152A5-8F33-488B-A34A-EFFB0E85959C}"/>
              </a:ext>
            </a:extLst>
          </p:cNvPr>
          <p:cNvSpPr txBox="1"/>
          <p:nvPr/>
        </p:nvSpPr>
        <p:spPr>
          <a:xfrm>
            <a:off x="8040689" y="4067175"/>
            <a:ext cx="2020887" cy="369888"/>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err="1"/>
              <a:t>Acid</a:t>
            </a:r>
            <a:r>
              <a:rPr lang="cs-CZ" dirty="0"/>
              <a:t>-Base </a:t>
            </a:r>
            <a:r>
              <a:rPr lang="cs-CZ" dirty="0" err="1"/>
              <a:t>disorders</a:t>
            </a:r>
            <a:endParaRPr lang="cs-CZ" dirty="0"/>
          </a:p>
        </p:txBody>
      </p:sp>
      <p:sp>
        <p:nvSpPr>
          <p:cNvPr id="10" name="TextovéPole 9">
            <a:extLst>
              <a:ext uri="{FF2B5EF4-FFF2-40B4-BE49-F238E27FC236}">
                <a16:creationId xmlns:a16="http://schemas.microsoft.com/office/drawing/2014/main" id="{54F4793C-A017-47A8-B087-FE47BBBB7EB8}"/>
              </a:ext>
            </a:extLst>
          </p:cNvPr>
          <p:cNvSpPr txBox="1"/>
          <p:nvPr/>
        </p:nvSpPr>
        <p:spPr>
          <a:xfrm>
            <a:off x="7319963" y="3059114"/>
            <a:ext cx="2171700" cy="369887"/>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err="1"/>
              <a:t>Respiratory</a:t>
            </a:r>
            <a:r>
              <a:rPr lang="cs-CZ" dirty="0"/>
              <a:t> </a:t>
            </a:r>
            <a:r>
              <a:rPr lang="cs-CZ" dirty="0" err="1"/>
              <a:t>disorders</a:t>
            </a:r>
            <a:endParaRPr lang="cs-CZ" dirty="0"/>
          </a:p>
        </p:txBody>
      </p:sp>
      <p:sp>
        <p:nvSpPr>
          <p:cNvPr id="11" name="TextovéPole 10">
            <a:extLst>
              <a:ext uri="{FF2B5EF4-FFF2-40B4-BE49-F238E27FC236}">
                <a16:creationId xmlns:a16="http://schemas.microsoft.com/office/drawing/2014/main" id="{03B777A5-6F99-432E-9232-92FB98471E6C}"/>
              </a:ext>
            </a:extLst>
          </p:cNvPr>
          <p:cNvSpPr txBox="1"/>
          <p:nvPr/>
        </p:nvSpPr>
        <p:spPr>
          <a:xfrm>
            <a:off x="4151314" y="2411414"/>
            <a:ext cx="2782887" cy="369887"/>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a:t>O2/CO2 transport </a:t>
            </a:r>
            <a:r>
              <a:rPr lang="cs-CZ" dirty="0" err="1"/>
              <a:t>disorders</a:t>
            </a:r>
            <a:endParaRPr lang="cs-CZ" dirty="0"/>
          </a:p>
        </p:txBody>
      </p:sp>
      <p:sp>
        <p:nvSpPr>
          <p:cNvPr id="12" name="TextovéPole 11">
            <a:extLst>
              <a:ext uri="{FF2B5EF4-FFF2-40B4-BE49-F238E27FC236}">
                <a16:creationId xmlns:a16="http://schemas.microsoft.com/office/drawing/2014/main" id="{B45FE300-E502-4CD5-B15B-838C6D6C96D1}"/>
              </a:ext>
            </a:extLst>
          </p:cNvPr>
          <p:cNvSpPr txBox="1"/>
          <p:nvPr/>
        </p:nvSpPr>
        <p:spPr>
          <a:xfrm>
            <a:off x="6388101" y="5795964"/>
            <a:ext cx="2587625" cy="369887"/>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pPr eaLnBrk="1" hangingPunct="1">
              <a:defRPr/>
            </a:pPr>
            <a:r>
              <a:rPr lang="cs-CZ" dirty="0" err="1"/>
              <a:t>Gastrointestinal</a:t>
            </a:r>
            <a:r>
              <a:rPr lang="cs-CZ" dirty="0"/>
              <a:t> </a:t>
            </a:r>
            <a:r>
              <a:rPr lang="cs-CZ" dirty="0" err="1"/>
              <a:t>disorders</a:t>
            </a:r>
            <a:endParaRPr lang="cs-CZ" dirty="0"/>
          </a:p>
        </p:txBody>
      </p:sp>
      <p:pic>
        <p:nvPicPr>
          <p:cNvPr id="3084" name="Picture 2" descr="C:\Users\jirka\AppData\Local\Microsoft\Windows\Temporary Internet Files\Content.IE5\3QEVY6B9\MP900400454[1].jpg">
            <a:extLst>
              <a:ext uri="{FF2B5EF4-FFF2-40B4-BE49-F238E27FC236}">
                <a16:creationId xmlns:a16="http://schemas.microsoft.com/office/drawing/2014/main" id="{FC643A47-D972-4334-9C0B-CFB35B02CA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2038" y="3708401"/>
            <a:ext cx="21590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Obousměrná svislá šipka 15">
            <a:extLst>
              <a:ext uri="{FF2B5EF4-FFF2-40B4-BE49-F238E27FC236}">
                <a16:creationId xmlns:a16="http://schemas.microsoft.com/office/drawing/2014/main" id="{D4BEAC97-3406-40E0-BE85-9189285FFAA4}"/>
              </a:ext>
            </a:extLst>
          </p:cNvPr>
          <p:cNvSpPr/>
          <p:nvPr/>
        </p:nvSpPr>
        <p:spPr>
          <a:xfrm rot="3622967">
            <a:off x="4226719" y="4644232"/>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17" name="Obousměrná svislá šipka 16">
            <a:extLst>
              <a:ext uri="{FF2B5EF4-FFF2-40B4-BE49-F238E27FC236}">
                <a16:creationId xmlns:a16="http://schemas.microsoft.com/office/drawing/2014/main" id="{9DC4AE32-8BBA-470A-9A54-9B971435491E}"/>
              </a:ext>
            </a:extLst>
          </p:cNvPr>
          <p:cNvSpPr/>
          <p:nvPr/>
        </p:nvSpPr>
        <p:spPr>
          <a:xfrm rot="5400000">
            <a:off x="4260057" y="3888582"/>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18" name="Obousměrná svislá šipka 17">
            <a:extLst>
              <a:ext uri="{FF2B5EF4-FFF2-40B4-BE49-F238E27FC236}">
                <a16:creationId xmlns:a16="http://schemas.microsoft.com/office/drawing/2014/main" id="{453AB525-717A-465C-951D-0EEF6449E6ED}"/>
              </a:ext>
            </a:extLst>
          </p:cNvPr>
          <p:cNvSpPr/>
          <p:nvPr/>
        </p:nvSpPr>
        <p:spPr>
          <a:xfrm rot="8024199">
            <a:off x="4480719" y="3201194"/>
            <a:ext cx="360362"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19" name="Obousměrná svislá šipka 18">
            <a:extLst>
              <a:ext uri="{FF2B5EF4-FFF2-40B4-BE49-F238E27FC236}">
                <a16:creationId xmlns:a16="http://schemas.microsoft.com/office/drawing/2014/main" id="{7B731BD3-F687-4231-9280-FEB11A1EDBF6}"/>
              </a:ext>
            </a:extLst>
          </p:cNvPr>
          <p:cNvSpPr/>
          <p:nvPr/>
        </p:nvSpPr>
        <p:spPr>
          <a:xfrm rot="10800000">
            <a:off x="5416551" y="2840039"/>
            <a:ext cx="360363" cy="865187"/>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0" name="Obousměrná svislá šipka 19">
            <a:extLst>
              <a:ext uri="{FF2B5EF4-FFF2-40B4-BE49-F238E27FC236}">
                <a16:creationId xmlns:a16="http://schemas.microsoft.com/office/drawing/2014/main" id="{9CAB3383-67A7-40FD-87AC-796237EB6DBF}"/>
              </a:ext>
            </a:extLst>
          </p:cNvPr>
          <p:cNvSpPr/>
          <p:nvPr/>
        </p:nvSpPr>
        <p:spPr>
          <a:xfrm rot="10800000">
            <a:off x="5303838" y="5148263"/>
            <a:ext cx="360362"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1" name="Obousměrná svislá šipka 20">
            <a:extLst>
              <a:ext uri="{FF2B5EF4-FFF2-40B4-BE49-F238E27FC236}">
                <a16:creationId xmlns:a16="http://schemas.microsoft.com/office/drawing/2014/main" id="{F9E7DE2E-5EF7-4B3A-834E-7C63CE61EB46}"/>
              </a:ext>
            </a:extLst>
          </p:cNvPr>
          <p:cNvSpPr/>
          <p:nvPr/>
        </p:nvSpPr>
        <p:spPr>
          <a:xfrm rot="8024199">
            <a:off x="6487319" y="5007769"/>
            <a:ext cx="360362"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2" name="Obousměrná svislá šipka 21">
            <a:extLst>
              <a:ext uri="{FF2B5EF4-FFF2-40B4-BE49-F238E27FC236}">
                <a16:creationId xmlns:a16="http://schemas.microsoft.com/office/drawing/2014/main" id="{25BBFF6B-DE2B-4177-94C8-BD4DF135181B}"/>
              </a:ext>
            </a:extLst>
          </p:cNvPr>
          <p:cNvSpPr/>
          <p:nvPr/>
        </p:nvSpPr>
        <p:spPr>
          <a:xfrm rot="3622967">
            <a:off x="6747669" y="3142457"/>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3" name="Obousměrná svislá šipka 22">
            <a:extLst>
              <a:ext uri="{FF2B5EF4-FFF2-40B4-BE49-F238E27FC236}">
                <a16:creationId xmlns:a16="http://schemas.microsoft.com/office/drawing/2014/main" id="{7F9A5920-6C7B-4021-80AB-34CE3B18089A}"/>
              </a:ext>
            </a:extLst>
          </p:cNvPr>
          <p:cNvSpPr/>
          <p:nvPr/>
        </p:nvSpPr>
        <p:spPr>
          <a:xfrm rot="5400000">
            <a:off x="7355682" y="3888582"/>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4" name="Obousměrná svislá šipka 23">
            <a:extLst>
              <a:ext uri="{FF2B5EF4-FFF2-40B4-BE49-F238E27FC236}">
                <a16:creationId xmlns:a16="http://schemas.microsoft.com/office/drawing/2014/main" id="{41FB6D17-A83C-4339-88B9-F7A76A62ACF4}"/>
              </a:ext>
            </a:extLst>
          </p:cNvPr>
          <p:cNvSpPr/>
          <p:nvPr/>
        </p:nvSpPr>
        <p:spPr>
          <a:xfrm rot="6483992">
            <a:off x="7246144" y="4555332"/>
            <a:ext cx="360363" cy="863600"/>
          </a:xfrm>
          <a:prstGeom prst="upDownArrow">
            <a:avLst/>
          </a:prstGeom>
        </p:spPr>
        <p:style>
          <a:lnRef idx="0">
            <a:schemeClr val="accent3"/>
          </a:lnRef>
          <a:fillRef idx="3">
            <a:schemeClr val="accent3"/>
          </a:fillRef>
          <a:effectRef idx="3">
            <a:schemeClr val="accent3"/>
          </a:effectRef>
          <a:fontRef idx="minor">
            <a:schemeClr val="lt1"/>
          </a:fontRef>
        </p:style>
        <p:txBody>
          <a:bodyPr anchor="ctr"/>
          <a:lstStyle/>
          <a:p>
            <a:pPr algn="r" eaLnBrk="1" hangingPunct="1">
              <a:defRPr/>
            </a:pPr>
            <a:endParaRPr lang="cs-CZ" dirty="0"/>
          </a:p>
        </p:txBody>
      </p:sp>
      <p:sp>
        <p:nvSpPr>
          <p:cNvPr id="25" name="TextovéPole 24">
            <a:extLst>
              <a:ext uri="{FF2B5EF4-FFF2-40B4-BE49-F238E27FC236}">
                <a16:creationId xmlns:a16="http://schemas.microsoft.com/office/drawing/2014/main" id="{E0017784-1E4D-42F2-9E23-4A07DD1CC011}"/>
              </a:ext>
            </a:extLst>
          </p:cNvPr>
          <p:cNvSpPr txBox="1"/>
          <p:nvPr/>
        </p:nvSpPr>
        <p:spPr>
          <a:xfrm>
            <a:off x="8040689" y="4067175"/>
            <a:ext cx="2303460" cy="36988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eaLnBrk="1" hangingPunct="1">
              <a:defRPr/>
            </a:pPr>
            <a:r>
              <a:rPr lang="cs-CZ" dirty="0" err="1"/>
              <a:t>Acid</a:t>
            </a:r>
            <a:r>
              <a:rPr lang="cs-CZ" dirty="0"/>
              <a:t>-Base </a:t>
            </a:r>
            <a:r>
              <a:rPr lang="cs-CZ" dirty="0" err="1"/>
              <a:t>disorders</a:t>
            </a:r>
            <a:endParaRPr lang="cs-CZ" dirty="0"/>
          </a:p>
        </p:txBody>
      </p:sp>
      <p:sp>
        <p:nvSpPr>
          <p:cNvPr id="3" name="Nadpis 2">
            <a:extLst>
              <a:ext uri="{FF2B5EF4-FFF2-40B4-BE49-F238E27FC236}">
                <a16:creationId xmlns:a16="http://schemas.microsoft.com/office/drawing/2014/main" id="{075238DB-08B1-4C8F-BB55-75DFC4EAA1B7}"/>
              </a:ext>
            </a:extLst>
          </p:cNvPr>
          <p:cNvSpPr>
            <a:spLocks noGrp="1"/>
          </p:cNvSpPr>
          <p:nvPr>
            <p:ph type="title"/>
          </p:nvPr>
        </p:nvSpPr>
        <p:spPr>
          <a:xfrm>
            <a:off x="1471612" y="419101"/>
            <a:ext cx="10515600" cy="1325563"/>
          </a:xfrm>
        </p:spPr>
        <p:txBody>
          <a:bodyPr/>
          <a:lstStyle/>
          <a:p>
            <a:r>
              <a:rPr lang="cs-CZ" dirty="0"/>
              <a:t>Porozumění kauzálních souvislostí</a:t>
            </a:r>
            <a:endParaRPr lang="en-US" dirty="0"/>
          </a:p>
        </p:txBody>
      </p:sp>
      <p:sp>
        <p:nvSpPr>
          <p:cNvPr id="2" name="TextBox 1">
            <a:hlinkClick r:id="rId3" action="ppaction://hlinksldjump"/>
            <a:extLst>
              <a:ext uri="{FF2B5EF4-FFF2-40B4-BE49-F238E27FC236}">
                <a16:creationId xmlns:a16="http://schemas.microsoft.com/office/drawing/2014/main" id="{E441C701-CE51-6A7B-28CF-803BC2C32866}"/>
              </a:ext>
            </a:extLst>
          </p:cNvPr>
          <p:cNvSpPr txBox="1"/>
          <p:nvPr/>
        </p:nvSpPr>
        <p:spPr>
          <a:xfrm>
            <a:off x="0" y="6506568"/>
            <a:ext cx="1659429" cy="369332"/>
          </a:xfrm>
          <a:prstGeom prst="rect">
            <a:avLst/>
          </a:prstGeom>
          <a:solidFill>
            <a:srgbClr val="92D050"/>
          </a:solidFill>
        </p:spPr>
        <p:txBody>
          <a:bodyPr wrap="none" rtlCol="0">
            <a:spAutoFit/>
          </a:bodyPr>
          <a:lstStyle/>
          <a:p>
            <a:r>
              <a:rPr lang="cs-CZ" dirty="0"/>
              <a:t>Zpět na obsah</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checkerboard(across)">
                                      <p:cBhvr>
                                        <p:cTn id="7" dur="500"/>
                                        <p:tgtEl>
                                          <p:spTgt spid="2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7"/>
                                        </p:tgtEl>
                                      </p:cBhvr>
                                    </p:animEffect>
                                    <p:animScale>
                                      <p:cBhvr>
                                        <p:cTn id="12" dur="250" autoRev="1" fill="hold"/>
                                        <p:tgtEl>
                                          <p:spTgt spid="7"/>
                                        </p:tgtEl>
                                      </p:cBhvr>
                                      <p:by x="105000" y="105000"/>
                                    </p:animScale>
                                  </p:childTnLst>
                                </p:cTn>
                              </p:par>
                              <p:par>
                                <p:cTn id="13" presetID="26" presetClass="emph" presetSubtype="0" fill="hold" grpId="0" nodeType="withEffect">
                                  <p:stCondLst>
                                    <p:cond delay="0"/>
                                  </p:stCondLst>
                                  <p:childTnLst>
                                    <p:animEffect transition="out" filter="fade">
                                      <p:cBhvr>
                                        <p:cTn id="14" dur="500" tmFilter="0, 0; .2, .5; .8, .5; 1, 0"/>
                                        <p:tgtEl>
                                          <p:spTgt spid="12"/>
                                        </p:tgtEl>
                                      </p:cBhvr>
                                    </p:animEffect>
                                    <p:animScale>
                                      <p:cBhvr>
                                        <p:cTn id="15" dur="250" autoRev="1" fill="hold"/>
                                        <p:tgtEl>
                                          <p:spTgt spid="12"/>
                                        </p:tgtEl>
                                      </p:cBhvr>
                                      <p:by x="105000" y="105000"/>
                                    </p:animScale>
                                  </p:childTnLst>
                                </p:cTn>
                              </p:par>
                              <p:par>
                                <p:cTn id="16" presetID="26" presetClass="emph" presetSubtype="0" fill="hold" grpId="0" nodeType="withEffect">
                                  <p:stCondLst>
                                    <p:cond delay="0"/>
                                  </p:stCondLst>
                                  <p:childTnLst>
                                    <p:animEffect transition="out" filter="fade">
                                      <p:cBhvr>
                                        <p:cTn id="17" dur="500" tmFilter="0, 0; .2, .5; .8, .5; 1, 0"/>
                                        <p:tgtEl>
                                          <p:spTgt spid="6"/>
                                        </p:tgtEl>
                                      </p:cBhvr>
                                    </p:animEffect>
                                    <p:animScale>
                                      <p:cBhvr>
                                        <p:cTn id="18" dur="250" autoRev="1" fill="hold"/>
                                        <p:tgtEl>
                                          <p:spTgt spid="6"/>
                                        </p:tgtEl>
                                      </p:cBhvr>
                                      <p:by x="105000" y="105000"/>
                                    </p:animScale>
                                  </p:childTnLst>
                                </p:cTn>
                              </p:par>
                              <p:par>
                                <p:cTn id="19" presetID="26" presetClass="emph" presetSubtype="0" fill="hold" grpId="0" nodeType="withEffect">
                                  <p:stCondLst>
                                    <p:cond delay="0"/>
                                  </p:stCondLst>
                                  <p:childTnLst>
                                    <p:animEffect transition="out" filter="fade">
                                      <p:cBhvr>
                                        <p:cTn id="20" dur="500" tmFilter="0, 0; .2, .5; .8, .5; 1, 0"/>
                                        <p:tgtEl>
                                          <p:spTgt spid="4"/>
                                        </p:tgtEl>
                                      </p:cBhvr>
                                    </p:animEffect>
                                    <p:animScale>
                                      <p:cBhvr>
                                        <p:cTn id="21" dur="250" autoRev="1" fill="hold"/>
                                        <p:tgtEl>
                                          <p:spTgt spid="4"/>
                                        </p:tgtEl>
                                      </p:cBhvr>
                                      <p:by x="105000" y="105000"/>
                                    </p:animScale>
                                  </p:childTnLst>
                                </p:cTn>
                              </p:par>
                              <p:par>
                                <p:cTn id="22" presetID="26" presetClass="emph" presetSubtype="0" fill="hold" grpId="0" nodeType="withEffect">
                                  <p:stCondLst>
                                    <p:cond delay="0"/>
                                  </p:stCondLst>
                                  <p:childTnLst>
                                    <p:animEffect transition="out" filter="fade">
                                      <p:cBhvr>
                                        <p:cTn id="23" dur="500" tmFilter="0, 0; .2, .5; .8, .5; 1, 0"/>
                                        <p:tgtEl>
                                          <p:spTgt spid="8"/>
                                        </p:tgtEl>
                                      </p:cBhvr>
                                    </p:animEffect>
                                    <p:animScale>
                                      <p:cBhvr>
                                        <p:cTn id="24" dur="250" autoRev="1" fill="hold"/>
                                        <p:tgtEl>
                                          <p:spTgt spid="8"/>
                                        </p:tgtEl>
                                      </p:cBhvr>
                                      <p:by x="105000" y="105000"/>
                                    </p:animScale>
                                  </p:childTnLst>
                                </p:cTn>
                              </p:par>
                              <p:par>
                                <p:cTn id="25" presetID="26" presetClass="emph" presetSubtype="0" fill="hold" grpId="0" nodeType="withEffect">
                                  <p:stCondLst>
                                    <p:cond delay="0"/>
                                  </p:stCondLst>
                                  <p:childTnLst>
                                    <p:animEffect transition="out" filter="fade">
                                      <p:cBhvr>
                                        <p:cTn id="26" dur="500" tmFilter="0, 0; .2, .5; .8, .5; 1, 0"/>
                                        <p:tgtEl>
                                          <p:spTgt spid="5"/>
                                        </p:tgtEl>
                                      </p:cBhvr>
                                    </p:animEffect>
                                    <p:animScale>
                                      <p:cBhvr>
                                        <p:cTn id="27" dur="250" autoRev="1" fill="hold"/>
                                        <p:tgtEl>
                                          <p:spTgt spid="5"/>
                                        </p:tgtEl>
                                      </p:cBhvr>
                                      <p:by x="105000" y="105000"/>
                                    </p:animScale>
                                  </p:childTnLst>
                                </p:cTn>
                              </p:par>
                              <p:par>
                                <p:cTn id="28" presetID="26" presetClass="emph" presetSubtype="0" fill="hold" grpId="0" nodeType="withEffect">
                                  <p:stCondLst>
                                    <p:cond delay="0"/>
                                  </p:stCondLst>
                                  <p:childTnLst>
                                    <p:animEffect transition="out" filter="fade">
                                      <p:cBhvr>
                                        <p:cTn id="29" dur="500" tmFilter="0, 0; .2, .5; .8, .5; 1, 0"/>
                                        <p:tgtEl>
                                          <p:spTgt spid="11"/>
                                        </p:tgtEl>
                                      </p:cBhvr>
                                    </p:animEffect>
                                    <p:animScale>
                                      <p:cBhvr>
                                        <p:cTn id="30" dur="250" autoRev="1" fill="hold"/>
                                        <p:tgtEl>
                                          <p:spTgt spid="11"/>
                                        </p:tgtEl>
                                      </p:cBhvr>
                                      <p:by x="105000" y="105000"/>
                                    </p:animScale>
                                  </p:childTnLst>
                                </p:cTn>
                              </p:par>
                              <p:par>
                                <p:cTn id="31" presetID="26" presetClass="emph" presetSubtype="0" fill="hold" grpId="0" nodeType="withEffect">
                                  <p:stCondLst>
                                    <p:cond delay="0"/>
                                  </p:stCondLst>
                                  <p:childTnLst>
                                    <p:animEffect transition="out" filter="fade">
                                      <p:cBhvr>
                                        <p:cTn id="32" dur="500" tmFilter="0, 0; .2, .5; .8, .5; 1, 0"/>
                                        <p:tgtEl>
                                          <p:spTgt spid="10"/>
                                        </p:tgtEl>
                                      </p:cBhvr>
                                    </p:animEffect>
                                    <p:animScale>
                                      <p:cBhvr>
                                        <p:cTn id="33" dur="25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P spid="11" grpId="0" animBg="1"/>
      <p:bldP spid="12" grpId="0" animBg="1"/>
      <p:bldP spid="25" grpId="0" animBg="1"/>
    </p:bld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3863930025"/>
      </p:ext>
    </p:extLst>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E4F22A90-9D2A-28BA-0E9B-E43175CBA573}"/>
              </a:ext>
            </a:extLst>
          </p:cNvPr>
          <p:cNvSpPr>
            <a:spLocks noGrp="1"/>
          </p:cNvSpPr>
          <p:nvPr>
            <p:ph type="title"/>
          </p:nvPr>
        </p:nvSpPr>
        <p:spPr>
          <a:xfrm>
            <a:off x="479376" y="1340768"/>
            <a:ext cx="10972800" cy="1143000"/>
          </a:xfrm>
        </p:spPr>
        <p:txBody>
          <a:bodyPr/>
          <a:lstStyle/>
          <a:p>
            <a:r>
              <a:rPr lang="cs-CZ" dirty="0"/>
              <a:t>Poruchy bilance iontů vápníku (Ca</a:t>
            </a:r>
            <a:r>
              <a:rPr lang="cs-CZ" baseline="30000" dirty="0"/>
              <a:t>2+</a:t>
            </a:r>
            <a:r>
              <a:rPr lang="cs-CZ" dirty="0"/>
              <a:t>) </a:t>
            </a:r>
            <a:br>
              <a:rPr lang="cs-CZ" dirty="0"/>
            </a:br>
            <a:r>
              <a:rPr lang="cs-CZ" dirty="0"/>
              <a:t>a fosforečnanů</a:t>
            </a:r>
          </a:p>
        </p:txBody>
      </p:sp>
    </p:spTree>
    <p:extLst>
      <p:ext uri="{BB962C8B-B14F-4D97-AF65-F5344CB8AC3E}">
        <p14:creationId xmlns:p14="http://schemas.microsoft.com/office/powerpoint/2010/main" val="1137796974"/>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B5FFB3F5-17B8-898C-F3BD-A6E44373ADFF}"/>
              </a:ext>
            </a:extLst>
          </p:cNvPr>
          <p:cNvSpPr>
            <a:spLocks noGrp="1"/>
          </p:cNvSpPr>
          <p:nvPr>
            <p:ph type="title"/>
          </p:nvPr>
        </p:nvSpPr>
        <p:spPr/>
        <p:txBody>
          <a:bodyPr/>
          <a:lstStyle/>
          <a:p>
            <a:r>
              <a:rPr lang="cs-CZ" dirty="0"/>
              <a:t>Bilance kalcia</a:t>
            </a:r>
          </a:p>
        </p:txBody>
      </p:sp>
      <p:sp>
        <p:nvSpPr>
          <p:cNvPr id="3" name="Zástupný obsah 2">
            <a:extLst>
              <a:ext uri="{FF2B5EF4-FFF2-40B4-BE49-F238E27FC236}">
                <a16:creationId xmlns:a16="http://schemas.microsoft.com/office/drawing/2014/main" id="{B76DB2B0-11CA-1701-02AD-A6904B04EAF0}"/>
              </a:ext>
            </a:extLst>
          </p:cNvPr>
          <p:cNvSpPr>
            <a:spLocks noGrp="1"/>
          </p:cNvSpPr>
          <p:nvPr>
            <p:ph idx="1"/>
          </p:nvPr>
        </p:nvSpPr>
        <p:spPr>
          <a:xfrm>
            <a:off x="767408" y="2681016"/>
            <a:ext cx="10972800" cy="460647"/>
          </a:xfrm>
        </p:spPr>
        <p:txBody>
          <a:bodyPr/>
          <a:lstStyle/>
          <a:p>
            <a:r>
              <a:rPr lang="cs-CZ" dirty="0"/>
              <a:t>99% v krystalcích </a:t>
            </a:r>
            <a:r>
              <a:rPr lang="cs-CZ" dirty="0" err="1"/>
              <a:t>hydroxyapatitu</a:t>
            </a:r>
            <a:r>
              <a:rPr lang="cs-CZ" dirty="0"/>
              <a:t> v kostech </a:t>
            </a:r>
          </a:p>
        </p:txBody>
      </p:sp>
      <p:sp>
        <p:nvSpPr>
          <p:cNvPr id="4" name="Obdélník 3">
            <a:extLst>
              <a:ext uri="{FF2B5EF4-FFF2-40B4-BE49-F238E27FC236}">
                <a16:creationId xmlns:a16="http://schemas.microsoft.com/office/drawing/2014/main" id="{7FBF1E9A-5204-9073-667A-681E6C9A7F80}"/>
              </a:ext>
            </a:extLst>
          </p:cNvPr>
          <p:cNvSpPr/>
          <p:nvPr/>
        </p:nvSpPr>
        <p:spPr>
          <a:xfrm>
            <a:off x="4259796" y="3789040"/>
            <a:ext cx="2592288" cy="252028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cs-CZ" dirty="0"/>
              <a:t>V buňkách je hladina Ca</a:t>
            </a:r>
            <a:r>
              <a:rPr lang="cs-CZ" baseline="30000" dirty="0"/>
              <a:t>+2 </a:t>
            </a:r>
          </a:p>
          <a:p>
            <a:pPr algn="ctr"/>
            <a:r>
              <a:rPr lang="cs-CZ" dirty="0"/>
              <a:t>deset tisíc krát nižší než extracelulárně!</a:t>
            </a:r>
          </a:p>
          <a:p>
            <a:pPr algn="ctr"/>
            <a:endParaRPr lang="cs-CZ" dirty="0"/>
          </a:p>
          <a:p>
            <a:pPr algn="ctr"/>
            <a:r>
              <a:rPr lang="cs-CZ" dirty="0"/>
              <a:t>10</a:t>
            </a:r>
            <a:r>
              <a:rPr lang="cs-CZ" baseline="30000" dirty="0"/>
              <a:t>-4</a:t>
            </a:r>
            <a:r>
              <a:rPr lang="cs-CZ" dirty="0"/>
              <a:t> </a:t>
            </a:r>
            <a:r>
              <a:rPr lang="cs-CZ" dirty="0" err="1"/>
              <a:t>mmol</a:t>
            </a:r>
            <a:r>
              <a:rPr lang="cs-CZ" dirty="0"/>
              <a:t>/l</a:t>
            </a:r>
          </a:p>
        </p:txBody>
      </p:sp>
      <p:sp>
        <p:nvSpPr>
          <p:cNvPr id="5" name="TextovéPole 4">
            <a:extLst>
              <a:ext uri="{FF2B5EF4-FFF2-40B4-BE49-F238E27FC236}">
                <a16:creationId xmlns:a16="http://schemas.microsoft.com/office/drawing/2014/main" id="{C17CD7EF-D1F6-E5E4-2DAF-1B83A052DE90}"/>
              </a:ext>
            </a:extLst>
          </p:cNvPr>
          <p:cNvSpPr txBox="1"/>
          <p:nvPr/>
        </p:nvSpPr>
        <p:spPr>
          <a:xfrm>
            <a:off x="1307468" y="1988840"/>
            <a:ext cx="3129383" cy="461665"/>
          </a:xfrm>
          <a:prstGeom prst="rect">
            <a:avLst/>
          </a:prstGeom>
          <a:noFill/>
        </p:spPr>
        <p:txBody>
          <a:bodyPr wrap="none" rtlCol="0">
            <a:spAutoFit/>
          </a:bodyPr>
          <a:lstStyle/>
          <a:p>
            <a:r>
              <a:rPr lang="cs-CZ" sz="2400" dirty="0"/>
              <a:t>2% tělesné hmotnosti</a:t>
            </a:r>
          </a:p>
        </p:txBody>
      </p:sp>
      <p:sp>
        <p:nvSpPr>
          <p:cNvPr id="6" name="Obdélník 5">
            <a:extLst>
              <a:ext uri="{FF2B5EF4-FFF2-40B4-BE49-F238E27FC236}">
                <a16:creationId xmlns:a16="http://schemas.microsoft.com/office/drawing/2014/main" id="{F679A43C-8528-8036-411F-A69B08F599AE}"/>
              </a:ext>
            </a:extLst>
          </p:cNvPr>
          <p:cNvSpPr/>
          <p:nvPr/>
        </p:nvSpPr>
        <p:spPr>
          <a:xfrm>
            <a:off x="2207568" y="3789040"/>
            <a:ext cx="2052228" cy="252028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solidFill>
                <a:srgbClr val="FF0000"/>
              </a:solidFill>
            </a:endParaRPr>
          </a:p>
          <a:p>
            <a:pPr algn="ctr"/>
            <a:endParaRPr lang="cs-CZ" dirty="0">
              <a:solidFill>
                <a:srgbClr val="FF0000"/>
              </a:solidFill>
            </a:endParaRPr>
          </a:p>
          <a:p>
            <a:pPr algn="ctr"/>
            <a:endParaRPr lang="cs-CZ" dirty="0">
              <a:solidFill>
                <a:srgbClr val="FF0000"/>
              </a:solidFill>
            </a:endParaRPr>
          </a:p>
          <a:p>
            <a:pPr algn="ctr"/>
            <a:endParaRPr lang="cs-CZ" dirty="0">
              <a:solidFill>
                <a:srgbClr val="FF0000"/>
              </a:solidFill>
            </a:endParaRPr>
          </a:p>
          <a:p>
            <a:pPr algn="ctr"/>
            <a:endParaRPr lang="cs-CZ" dirty="0">
              <a:solidFill>
                <a:srgbClr val="FF0000"/>
              </a:solidFill>
            </a:endParaRPr>
          </a:p>
          <a:p>
            <a:pPr algn="ctr"/>
            <a:r>
              <a:rPr lang="cs-CZ" dirty="0">
                <a:solidFill>
                  <a:srgbClr val="FF0000"/>
                </a:solidFill>
              </a:rPr>
              <a:t>2,5 </a:t>
            </a:r>
            <a:r>
              <a:rPr lang="cs-CZ" dirty="0" err="1">
                <a:solidFill>
                  <a:srgbClr val="FF0000"/>
                </a:solidFill>
              </a:rPr>
              <a:t>mmol</a:t>
            </a:r>
            <a:r>
              <a:rPr lang="cs-CZ" dirty="0">
                <a:solidFill>
                  <a:srgbClr val="FF0000"/>
                </a:solidFill>
              </a:rPr>
              <a:t>/l</a:t>
            </a:r>
          </a:p>
        </p:txBody>
      </p:sp>
      <p:sp>
        <p:nvSpPr>
          <p:cNvPr id="7" name="TextovéPole 6">
            <a:extLst>
              <a:ext uri="{FF2B5EF4-FFF2-40B4-BE49-F238E27FC236}">
                <a16:creationId xmlns:a16="http://schemas.microsoft.com/office/drawing/2014/main" id="{5B6D624C-BBF3-F47F-9CE6-23114903716E}"/>
              </a:ext>
            </a:extLst>
          </p:cNvPr>
          <p:cNvSpPr txBox="1"/>
          <p:nvPr/>
        </p:nvSpPr>
        <p:spPr>
          <a:xfrm>
            <a:off x="2884067" y="3789040"/>
            <a:ext cx="699230" cy="400110"/>
          </a:xfrm>
          <a:prstGeom prst="rect">
            <a:avLst/>
          </a:prstGeom>
          <a:noFill/>
        </p:spPr>
        <p:txBody>
          <a:bodyPr wrap="none" rtlCol="0">
            <a:spAutoFit/>
          </a:bodyPr>
          <a:lstStyle/>
          <a:p>
            <a:r>
              <a:rPr lang="cs-CZ" sz="2000" b="1" dirty="0"/>
              <a:t>ECT</a:t>
            </a:r>
          </a:p>
        </p:txBody>
      </p:sp>
      <p:sp>
        <p:nvSpPr>
          <p:cNvPr id="8" name="TextovéPole 7">
            <a:extLst>
              <a:ext uri="{FF2B5EF4-FFF2-40B4-BE49-F238E27FC236}">
                <a16:creationId xmlns:a16="http://schemas.microsoft.com/office/drawing/2014/main" id="{AF1A9AFF-78B9-6859-8F65-23BCF2D911DB}"/>
              </a:ext>
            </a:extLst>
          </p:cNvPr>
          <p:cNvSpPr txBox="1"/>
          <p:nvPr/>
        </p:nvSpPr>
        <p:spPr>
          <a:xfrm>
            <a:off x="5087888" y="3789040"/>
            <a:ext cx="598241" cy="400110"/>
          </a:xfrm>
          <a:prstGeom prst="rect">
            <a:avLst/>
          </a:prstGeom>
          <a:noFill/>
        </p:spPr>
        <p:txBody>
          <a:bodyPr wrap="none" rtlCol="0">
            <a:spAutoFit/>
          </a:bodyPr>
          <a:lstStyle/>
          <a:p>
            <a:r>
              <a:rPr lang="cs-CZ" sz="2000" b="1" dirty="0">
                <a:solidFill>
                  <a:schemeClr val="bg1"/>
                </a:solidFill>
              </a:rPr>
              <a:t>ICT</a:t>
            </a:r>
          </a:p>
        </p:txBody>
      </p:sp>
      <p:sp>
        <p:nvSpPr>
          <p:cNvPr id="9" name="TextovéPole 8">
            <a:extLst>
              <a:ext uri="{FF2B5EF4-FFF2-40B4-BE49-F238E27FC236}">
                <a16:creationId xmlns:a16="http://schemas.microsoft.com/office/drawing/2014/main" id="{FF5CB62D-24D4-C66C-3CCD-E0540A1BF69B}"/>
              </a:ext>
            </a:extLst>
          </p:cNvPr>
          <p:cNvSpPr txBox="1"/>
          <p:nvPr/>
        </p:nvSpPr>
        <p:spPr>
          <a:xfrm>
            <a:off x="7968208" y="4189150"/>
            <a:ext cx="3847528" cy="461665"/>
          </a:xfrm>
          <a:prstGeom prst="rect">
            <a:avLst/>
          </a:prstGeom>
          <a:noFill/>
        </p:spPr>
        <p:txBody>
          <a:bodyPr wrap="none" rtlCol="0">
            <a:spAutoFit/>
          </a:bodyPr>
          <a:lstStyle/>
          <a:p>
            <a:r>
              <a:rPr lang="cs-CZ" sz="2400" dirty="0"/>
              <a:t>[Ca</a:t>
            </a:r>
            <a:r>
              <a:rPr lang="cs-CZ" sz="2400" baseline="30000" dirty="0"/>
              <a:t>2+</a:t>
            </a:r>
            <a:r>
              <a:rPr lang="cs-CZ" sz="2400" dirty="0"/>
              <a:t>] * [PO</a:t>
            </a:r>
            <a:r>
              <a:rPr lang="cs-CZ" sz="2400" baseline="-25000" dirty="0"/>
              <a:t>4</a:t>
            </a:r>
            <a:r>
              <a:rPr lang="cs-CZ" sz="2400" baseline="30000" dirty="0"/>
              <a:t>3-</a:t>
            </a:r>
            <a:r>
              <a:rPr lang="cs-CZ" sz="2400" dirty="0"/>
              <a:t>] = konstanta</a:t>
            </a:r>
            <a:endParaRPr lang="cs-CZ" dirty="0"/>
          </a:p>
        </p:txBody>
      </p:sp>
      <p:sp>
        <p:nvSpPr>
          <p:cNvPr id="10" name="Šipka: dolů 9">
            <a:extLst>
              <a:ext uri="{FF2B5EF4-FFF2-40B4-BE49-F238E27FC236}">
                <a16:creationId xmlns:a16="http://schemas.microsoft.com/office/drawing/2014/main" id="{7C8E6DFF-F3B3-1EFB-85C4-C94989388639}"/>
              </a:ext>
            </a:extLst>
          </p:cNvPr>
          <p:cNvSpPr/>
          <p:nvPr/>
        </p:nvSpPr>
        <p:spPr>
          <a:xfrm rot="18904190">
            <a:off x="8785859" y="3245105"/>
            <a:ext cx="540060" cy="88637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232198379"/>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obsah 4">
            <a:extLst>
              <a:ext uri="{FF2B5EF4-FFF2-40B4-BE49-F238E27FC236}">
                <a16:creationId xmlns:a16="http://schemas.microsoft.com/office/drawing/2014/main" id="{5EAC5D36-BA36-CB60-7AC4-EAA9CA156DA5}"/>
              </a:ext>
            </a:extLst>
          </p:cNvPr>
          <p:cNvPicPr>
            <a:picLocks noGrp="1" noChangeAspect="1"/>
          </p:cNvPicPr>
          <p:nvPr>
            <p:ph idx="1"/>
          </p:nvPr>
        </p:nvPicPr>
        <p:blipFill>
          <a:blip r:embed="rId2"/>
          <a:stretch>
            <a:fillRect/>
          </a:stretch>
        </p:blipFill>
        <p:spPr>
          <a:xfrm>
            <a:off x="6528048" y="-17031"/>
            <a:ext cx="4875738" cy="6833825"/>
          </a:xfrm>
        </p:spPr>
      </p:pic>
      <p:pic>
        <p:nvPicPr>
          <p:cNvPr id="7" name="Obrázek 6">
            <a:extLst>
              <a:ext uri="{FF2B5EF4-FFF2-40B4-BE49-F238E27FC236}">
                <a16:creationId xmlns:a16="http://schemas.microsoft.com/office/drawing/2014/main" id="{3EF7A4A5-CC68-D468-5308-D3F153C72E62}"/>
              </a:ext>
            </a:extLst>
          </p:cNvPr>
          <p:cNvPicPr>
            <a:picLocks noChangeAspect="1"/>
          </p:cNvPicPr>
          <p:nvPr/>
        </p:nvPicPr>
        <p:blipFill>
          <a:blip r:embed="rId3"/>
          <a:stretch>
            <a:fillRect/>
          </a:stretch>
        </p:blipFill>
        <p:spPr>
          <a:xfrm>
            <a:off x="414117" y="1952836"/>
            <a:ext cx="5689558" cy="4038570"/>
          </a:xfrm>
          <a:prstGeom prst="rect">
            <a:avLst/>
          </a:prstGeom>
        </p:spPr>
      </p:pic>
    </p:spTree>
    <p:extLst>
      <p:ext uri="{BB962C8B-B14F-4D97-AF65-F5344CB8AC3E}">
        <p14:creationId xmlns:p14="http://schemas.microsoft.com/office/powerpoint/2010/main" val="3602048575"/>
      </p:ext>
    </p:extLst>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59E9BB39-7F7F-E979-8E36-EB9A0208A498}"/>
              </a:ext>
            </a:extLst>
          </p:cNvPr>
          <p:cNvSpPr>
            <a:spLocks noGrp="1"/>
          </p:cNvSpPr>
          <p:nvPr>
            <p:ph type="title"/>
          </p:nvPr>
        </p:nvSpPr>
        <p:spPr/>
        <p:txBody>
          <a:bodyPr/>
          <a:lstStyle/>
          <a:p>
            <a:r>
              <a:rPr lang="cs-CZ" dirty="0"/>
              <a:t>Kalcium v plazmě</a:t>
            </a:r>
          </a:p>
        </p:txBody>
      </p:sp>
      <p:pic>
        <p:nvPicPr>
          <p:cNvPr id="5" name="Zástupný obsah 4">
            <a:extLst>
              <a:ext uri="{FF2B5EF4-FFF2-40B4-BE49-F238E27FC236}">
                <a16:creationId xmlns:a16="http://schemas.microsoft.com/office/drawing/2014/main" id="{09871E5C-2710-C820-9CB9-9DC9057294F0}"/>
              </a:ext>
            </a:extLst>
          </p:cNvPr>
          <p:cNvPicPr>
            <a:picLocks noGrp="1" noChangeAspect="1"/>
          </p:cNvPicPr>
          <p:nvPr>
            <p:ph idx="1"/>
          </p:nvPr>
        </p:nvPicPr>
        <p:blipFill>
          <a:blip r:embed="rId2"/>
          <a:stretch>
            <a:fillRect/>
          </a:stretch>
        </p:blipFill>
        <p:spPr>
          <a:xfrm>
            <a:off x="1631504" y="1628800"/>
            <a:ext cx="8450275" cy="4701977"/>
          </a:xfrm>
        </p:spPr>
      </p:pic>
    </p:spTree>
    <p:extLst>
      <p:ext uri="{BB962C8B-B14F-4D97-AF65-F5344CB8AC3E}">
        <p14:creationId xmlns:p14="http://schemas.microsoft.com/office/powerpoint/2010/main" val="1370284902"/>
      </p:ext>
    </p:extLst>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3D02DC1D-C96E-0BA9-2E58-E194D641622D}"/>
              </a:ext>
            </a:extLst>
          </p:cNvPr>
          <p:cNvSpPr>
            <a:spLocks noGrp="1"/>
          </p:cNvSpPr>
          <p:nvPr>
            <p:ph type="title"/>
          </p:nvPr>
        </p:nvSpPr>
        <p:spPr/>
        <p:txBody>
          <a:bodyPr/>
          <a:lstStyle/>
          <a:p>
            <a:r>
              <a:rPr lang="cs-CZ" dirty="0"/>
              <a:t>Vázaná a ionizovaná (Ca</a:t>
            </a:r>
            <a:r>
              <a:rPr lang="cs-CZ" baseline="30000" dirty="0"/>
              <a:t>2+</a:t>
            </a:r>
            <a:r>
              <a:rPr lang="cs-CZ" dirty="0"/>
              <a:t>) frakce kalcia v plazmě</a:t>
            </a:r>
          </a:p>
        </p:txBody>
      </p:sp>
      <p:pic>
        <p:nvPicPr>
          <p:cNvPr id="5" name="Zástupný obsah 4">
            <a:extLst>
              <a:ext uri="{FF2B5EF4-FFF2-40B4-BE49-F238E27FC236}">
                <a16:creationId xmlns:a16="http://schemas.microsoft.com/office/drawing/2014/main" id="{3624D565-2078-0DBA-2647-E623123F4C78}"/>
              </a:ext>
            </a:extLst>
          </p:cNvPr>
          <p:cNvPicPr>
            <a:picLocks noGrp="1" noChangeAspect="1"/>
          </p:cNvPicPr>
          <p:nvPr>
            <p:ph idx="1"/>
          </p:nvPr>
        </p:nvPicPr>
        <p:blipFill>
          <a:blip r:embed="rId2"/>
          <a:stretch>
            <a:fillRect/>
          </a:stretch>
        </p:blipFill>
        <p:spPr>
          <a:xfrm>
            <a:off x="1055440" y="1700808"/>
            <a:ext cx="9788221" cy="4882554"/>
          </a:xfrm>
        </p:spPr>
      </p:pic>
    </p:spTree>
    <p:extLst>
      <p:ext uri="{BB962C8B-B14F-4D97-AF65-F5344CB8AC3E}">
        <p14:creationId xmlns:p14="http://schemas.microsoft.com/office/powerpoint/2010/main" val="2432547563"/>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C1750341-2ECD-BB7A-BF41-52D77699476D}"/>
              </a:ext>
            </a:extLst>
          </p:cNvPr>
          <p:cNvSpPr>
            <a:spLocks noGrp="1"/>
          </p:cNvSpPr>
          <p:nvPr>
            <p:ph type="title"/>
          </p:nvPr>
        </p:nvSpPr>
        <p:spPr>
          <a:xfrm>
            <a:off x="641442" y="86794"/>
            <a:ext cx="10972800" cy="1143000"/>
          </a:xfrm>
        </p:spPr>
        <p:txBody>
          <a:bodyPr/>
          <a:lstStyle/>
          <a:p>
            <a:r>
              <a:rPr lang="cs-CZ" dirty="0"/>
              <a:t>Vliv pH na hladinu Ca</a:t>
            </a:r>
            <a:r>
              <a:rPr lang="cs-CZ" baseline="30000" dirty="0"/>
              <a:t>2+</a:t>
            </a:r>
          </a:p>
        </p:txBody>
      </p:sp>
      <p:pic>
        <p:nvPicPr>
          <p:cNvPr id="5" name="Zástupný obsah 4">
            <a:extLst>
              <a:ext uri="{FF2B5EF4-FFF2-40B4-BE49-F238E27FC236}">
                <a16:creationId xmlns:a16="http://schemas.microsoft.com/office/drawing/2014/main" id="{FBD79F7A-617F-B475-BA2A-4F68D99E1F22}"/>
              </a:ext>
            </a:extLst>
          </p:cNvPr>
          <p:cNvPicPr>
            <a:picLocks noGrp="1" noChangeAspect="1"/>
          </p:cNvPicPr>
          <p:nvPr>
            <p:ph idx="1"/>
          </p:nvPr>
        </p:nvPicPr>
        <p:blipFill>
          <a:blip r:embed="rId2"/>
          <a:srcRect l="53964" b="18201"/>
          <a:stretch/>
        </p:blipFill>
        <p:spPr>
          <a:xfrm>
            <a:off x="6308660" y="2032752"/>
            <a:ext cx="3409324" cy="3702193"/>
          </a:xfrm>
        </p:spPr>
      </p:pic>
      <p:sp>
        <p:nvSpPr>
          <p:cNvPr id="19" name="Obdélník 18">
            <a:extLst>
              <a:ext uri="{FF2B5EF4-FFF2-40B4-BE49-F238E27FC236}">
                <a16:creationId xmlns:a16="http://schemas.microsoft.com/office/drawing/2014/main" id="{4B80709C-C600-AF4B-9209-B785F4EFA0BB}"/>
              </a:ext>
            </a:extLst>
          </p:cNvPr>
          <p:cNvSpPr/>
          <p:nvPr/>
        </p:nvSpPr>
        <p:spPr>
          <a:xfrm>
            <a:off x="165399" y="2052384"/>
            <a:ext cx="548602" cy="5040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0" name="TextovéPole 19">
            <a:extLst>
              <a:ext uri="{FF2B5EF4-FFF2-40B4-BE49-F238E27FC236}">
                <a16:creationId xmlns:a16="http://schemas.microsoft.com/office/drawing/2014/main" id="{311B3D19-459D-60F0-4578-40E1B32AC89D}"/>
              </a:ext>
            </a:extLst>
          </p:cNvPr>
          <p:cNvSpPr txBox="1"/>
          <p:nvPr/>
        </p:nvSpPr>
        <p:spPr>
          <a:xfrm>
            <a:off x="1016549" y="1789450"/>
            <a:ext cx="287258" cy="261610"/>
          </a:xfrm>
          <a:prstGeom prst="rect">
            <a:avLst/>
          </a:prstGeom>
          <a:noFill/>
        </p:spPr>
        <p:txBody>
          <a:bodyPr wrap="none" rtlCol="0">
            <a:spAutoFit/>
          </a:bodyPr>
          <a:lstStyle/>
          <a:p>
            <a:r>
              <a:rPr lang="cs-CZ" sz="1100" dirty="0"/>
              <a:t>H</a:t>
            </a:r>
            <a:endParaRPr lang="cs-CZ" sz="1100" baseline="30000" dirty="0"/>
          </a:p>
        </p:txBody>
      </p:sp>
      <p:sp>
        <p:nvSpPr>
          <p:cNvPr id="21" name="TextovéPole 20">
            <a:extLst>
              <a:ext uri="{FF2B5EF4-FFF2-40B4-BE49-F238E27FC236}">
                <a16:creationId xmlns:a16="http://schemas.microsoft.com/office/drawing/2014/main" id="{F2C5F50E-3D34-356E-B354-3DF6F13FE052}"/>
              </a:ext>
            </a:extLst>
          </p:cNvPr>
          <p:cNvSpPr txBox="1"/>
          <p:nvPr/>
        </p:nvSpPr>
        <p:spPr>
          <a:xfrm>
            <a:off x="909949" y="2371774"/>
            <a:ext cx="579005" cy="461665"/>
          </a:xfrm>
          <a:prstGeom prst="rect">
            <a:avLst/>
          </a:prstGeom>
          <a:noFill/>
        </p:spPr>
        <p:txBody>
          <a:bodyPr wrap="none" rtlCol="0">
            <a:spAutoFit/>
          </a:bodyPr>
          <a:lstStyle/>
          <a:p>
            <a:r>
              <a:rPr lang="cs-CZ" sz="2400" dirty="0"/>
              <a:t>Ca</a:t>
            </a:r>
            <a:endParaRPr lang="cs-CZ" sz="2400" baseline="30000" dirty="0"/>
          </a:p>
        </p:txBody>
      </p:sp>
      <p:cxnSp>
        <p:nvCxnSpPr>
          <p:cNvPr id="22" name="Přímá spojnice 21">
            <a:extLst>
              <a:ext uri="{FF2B5EF4-FFF2-40B4-BE49-F238E27FC236}">
                <a16:creationId xmlns:a16="http://schemas.microsoft.com/office/drawing/2014/main" id="{24ED195A-65E9-2EB2-C468-7198C9CDCC7D}"/>
              </a:ext>
            </a:extLst>
          </p:cNvPr>
          <p:cNvCxnSpPr/>
          <p:nvPr/>
        </p:nvCxnSpPr>
        <p:spPr>
          <a:xfrm flipH="1" flipV="1">
            <a:off x="714000" y="2407778"/>
            <a:ext cx="229816" cy="80204"/>
          </a:xfrm>
          <a:prstGeom prst="line">
            <a:avLst/>
          </a:prstGeom>
        </p:spPr>
        <p:style>
          <a:lnRef idx="1">
            <a:schemeClr val="dk1"/>
          </a:lnRef>
          <a:fillRef idx="0">
            <a:schemeClr val="dk1"/>
          </a:fillRef>
          <a:effectRef idx="0">
            <a:schemeClr val="dk1"/>
          </a:effectRef>
          <a:fontRef idx="minor">
            <a:schemeClr val="tx1"/>
          </a:fontRef>
        </p:style>
      </p:cxnSp>
      <p:cxnSp>
        <p:nvCxnSpPr>
          <p:cNvPr id="23" name="Přímá spojnice 22">
            <a:extLst>
              <a:ext uri="{FF2B5EF4-FFF2-40B4-BE49-F238E27FC236}">
                <a16:creationId xmlns:a16="http://schemas.microsoft.com/office/drawing/2014/main" id="{BDB701E1-F24D-1400-8583-7475650BB53D}"/>
              </a:ext>
            </a:extLst>
          </p:cNvPr>
          <p:cNvCxnSpPr>
            <a:cxnSpLocks/>
            <a:stCxn id="20" idx="1"/>
          </p:cNvCxnSpPr>
          <p:nvPr/>
        </p:nvCxnSpPr>
        <p:spPr>
          <a:xfrm flipH="1">
            <a:off x="702399" y="1920255"/>
            <a:ext cx="314150" cy="187352"/>
          </a:xfrm>
          <a:prstGeom prst="line">
            <a:avLst/>
          </a:prstGeom>
        </p:spPr>
        <p:style>
          <a:lnRef idx="1">
            <a:schemeClr val="dk1"/>
          </a:lnRef>
          <a:fillRef idx="0">
            <a:schemeClr val="dk1"/>
          </a:fillRef>
          <a:effectRef idx="0">
            <a:schemeClr val="dk1"/>
          </a:effectRef>
          <a:fontRef idx="minor">
            <a:schemeClr val="tx1"/>
          </a:fontRef>
        </p:style>
      </p:cxnSp>
      <p:sp>
        <p:nvSpPr>
          <p:cNvPr id="24" name="TextovéPole 23">
            <a:extLst>
              <a:ext uri="{FF2B5EF4-FFF2-40B4-BE49-F238E27FC236}">
                <a16:creationId xmlns:a16="http://schemas.microsoft.com/office/drawing/2014/main" id="{F1E41514-C1D0-1DC3-444C-D994ABA6AD5D}"/>
              </a:ext>
            </a:extLst>
          </p:cNvPr>
          <p:cNvSpPr txBox="1"/>
          <p:nvPr/>
        </p:nvSpPr>
        <p:spPr>
          <a:xfrm>
            <a:off x="2117239" y="2425339"/>
            <a:ext cx="651140" cy="307777"/>
          </a:xfrm>
          <a:prstGeom prst="rect">
            <a:avLst/>
          </a:prstGeom>
          <a:noFill/>
        </p:spPr>
        <p:txBody>
          <a:bodyPr wrap="none" rtlCol="0">
            <a:spAutoFit/>
          </a:bodyPr>
          <a:lstStyle/>
          <a:p>
            <a:r>
              <a:rPr lang="cs-CZ" sz="1400" dirty="0"/>
              <a:t>[Ca</a:t>
            </a:r>
            <a:r>
              <a:rPr lang="cs-CZ" sz="1400" baseline="30000" dirty="0"/>
              <a:t>2+</a:t>
            </a:r>
            <a:r>
              <a:rPr lang="cs-CZ" sz="1400" dirty="0"/>
              <a:t>]</a:t>
            </a:r>
          </a:p>
        </p:txBody>
      </p:sp>
      <p:sp>
        <p:nvSpPr>
          <p:cNvPr id="25" name="TextovéPole 24">
            <a:extLst>
              <a:ext uri="{FF2B5EF4-FFF2-40B4-BE49-F238E27FC236}">
                <a16:creationId xmlns:a16="http://schemas.microsoft.com/office/drawing/2014/main" id="{E59A0C4A-17BD-B1A9-C5E7-2B623CA6CFD6}"/>
              </a:ext>
            </a:extLst>
          </p:cNvPr>
          <p:cNvSpPr txBox="1"/>
          <p:nvPr/>
        </p:nvSpPr>
        <p:spPr>
          <a:xfrm>
            <a:off x="2027548" y="1804443"/>
            <a:ext cx="441146" cy="276999"/>
          </a:xfrm>
          <a:prstGeom prst="rect">
            <a:avLst/>
          </a:prstGeom>
          <a:noFill/>
        </p:spPr>
        <p:txBody>
          <a:bodyPr wrap="none" rtlCol="0">
            <a:spAutoFit/>
          </a:bodyPr>
          <a:lstStyle/>
          <a:p>
            <a:r>
              <a:rPr lang="cs-CZ" sz="1200" dirty="0"/>
              <a:t>[H</a:t>
            </a:r>
            <a:r>
              <a:rPr lang="cs-CZ" sz="1200" baseline="30000" dirty="0"/>
              <a:t>+</a:t>
            </a:r>
            <a:r>
              <a:rPr lang="cs-CZ" sz="1200" dirty="0"/>
              <a:t>]</a:t>
            </a:r>
          </a:p>
        </p:txBody>
      </p:sp>
      <p:sp>
        <p:nvSpPr>
          <p:cNvPr id="28" name="Šipka: doprava 27">
            <a:extLst>
              <a:ext uri="{FF2B5EF4-FFF2-40B4-BE49-F238E27FC236}">
                <a16:creationId xmlns:a16="http://schemas.microsoft.com/office/drawing/2014/main" id="{4E3A0671-C01F-C3E5-79C0-F08C6C6AD046}"/>
              </a:ext>
            </a:extLst>
          </p:cNvPr>
          <p:cNvSpPr/>
          <p:nvPr/>
        </p:nvSpPr>
        <p:spPr>
          <a:xfrm rot="10800000">
            <a:off x="1478758" y="2499358"/>
            <a:ext cx="441145" cy="2064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Šipka: doprava 28">
            <a:extLst>
              <a:ext uri="{FF2B5EF4-FFF2-40B4-BE49-F238E27FC236}">
                <a16:creationId xmlns:a16="http://schemas.microsoft.com/office/drawing/2014/main" id="{40C84CC3-E4D6-ABED-1112-D6E128052BDB}"/>
              </a:ext>
            </a:extLst>
          </p:cNvPr>
          <p:cNvSpPr/>
          <p:nvPr/>
        </p:nvSpPr>
        <p:spPr>
          <a:xfrm>
            <a:off x="1370960" y="1826257"/>
            <a:ext cx="441145" cy="2064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31" name="Přímá spojnice se šipkou 30">
            <a:extLst>
              <a:ext uri="{FF2B5EF4-FFF2-40B4-BE49-F238E27FC236}">
                <a16:creationId xmlns:a16="http://schemas.microsoft.com/office/drawing/2014/main" id="{300EC6EE-ADBE-402F-F0A8-8A2E410D1A6F}"/>
              </a:ext>
            </a:extLst>
          </p:cNvPr>
          <p:cNvCxnSpPr/>
          <p:nvPr/>
        </p:nvCxnSpPr>
        <p:spPr>
          <a:xfrm>
            <a:off x="1991544" y="1779541"/>
            <a:ext cx="0" cy="336716"/>
          </a:xfrm>
          <a:prstGeom prst="straightConnector1">
            <a:avLst/>
          </a:prstGeom>
          <a:ln w="28575">
            <a:solidFill>
              <a:srgbClr val="FF0000"/>
            </a:solidFill>
            <a:headEnd type="none" w="med" len="med"/>
            <a:tailEnd type="triangle" w="med" len="med"/>
          </a:ln>
        </p:spPr>
        <p:style>
          <a:lnRef idx="1">
            <a:schemeClr val="dk1"/>
          </a:lnRef>
          <a:fillRef idx="0">
            <a:schemeClr val="dk1"/>
          </a:fillRef>
          <a:effectRef idx="0">
            <a:schemeClr val="dk1"/>
          </a:effectRef>
          <a:fontRef idx="minor">
            <a:schemeClr val="tx1"/>
          </a:fontRef>
        </p:style>
      </p:cxnSp>
      <p:sp>
        <p:nvSpPr>
          <p:cNvPr id="32" name="Obdélník 31">
            <a:extLst>
              <a:ext uri="{FF2B5EF4-FFF2-40B4-BE49-F238E27FC236}">
                <a16:creationId xmlns:a16="http://schemas.microsoft.com/office/drawing/2014/main" id="{A3B0ACC7-FD36-4B88-6781-2F53F95196C3}"/>
              </a:ext>
            </a:extLst>
          </p:cNvPr>
          <p:cNvSpPr/>
          <p:nvPr/>
        </p:nvSpPr>
        <p:spPr>
          <a:xfrm>
            <a:off x="9526159" y="2060848"/>
            <a:ext cx="548602" cy="5040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3" name="TextovéPole 32">
            <a:extLst>
              <a:ext uri="{FF2B5EF4-FFF2-40B4-BE49-F238E27FC236}">
                <a16:creationId xmlns:a16="http://schemas.microsoft.com/office/drawing/2014/main" id="{BCC56983-BB9F-9793-15D6-1C252D255A03}"/>
              </a:ext>
            </a:extLst>
          </p:cNvPr>
          <p:cNvSpPr txBox="1"/>
          <p:nvPr/>
        </p:nvSpPr>
        <p:spPr>
          <a:xfrm>
            <a:off x="10377309" y="1797914"/>
            <a:ext cx="351378" cy="369332"/>
          </a:xfrm>
          <a:prstGeom prst="rect">
            <a:avLst/>
          </a:prstGeom>
          <a:noFill/>
        </p:spPr>
        <p:txBody>
          <a:bodyPr wrap="none" rtlCol="0">
            <a:spAutoFit/>
          </a:bodyPr>
          <a:lstStyle/>
          <a:p>
            <a:r>
              <a:rPr lang="cs-CZ" dirty="0"/>
              <a:t>H</a:t>
            </a:r>
            <a:endParaRPr lang="cs-CZ" baseline="30000" dirty="0"/>
          </a:p>
        </p:txBody>
      </p:sp>
      <p:sp>
        <p:nvSpPr>
          <p:cNvPr id="34" name="TextovéPole 33">
            <a:extLst>
              <a:ext uri="{FF2B5EF4-FFF2-40B4-BE49-F238E27FC236}">
                <a16:creationId xmlns:a16="http://schemas.microsoft.com/office/drawing/2014/main" id="{50489B82-BBDE-D02B-EFBF-71E3865EE259}"/>
              </a:ext>
            </a:extLst>
          </p:cNvPr>
          <p:cNvSpPr txBox="1"/>
          <p:nvPr/>
        </p:nvSpPr>
        <p:spPr>
          <a:xfrm>
            <a:off x="10270709" y="2380238"/>
            <a:ext cx="413896" cy="307777"/>
          </a:xfrm>
          <a:prstGeom prst="rect">
            <a:avLst/>
          </a:prstGeom>
          <a:noFill/>
        </p:spPr>
        <p:txBody>
          <a:bodyPr wrap="none" rtlCol="0">
            <a:spAutoFit/>
          </a:bodyPr>
          <a:lstStyle/>
          <a:p>
            <a:r>
              <a:rPr lang="cs-CZ" sz="1400" dirty="0"/>
              <a:t>Ca</a:t>
            </a:r>
            <a:endParaRPr lang="cs-CZ" sz="1400" baseline="30000" dirty="0"/>
          </a:p>
        </p:txBody>
      </p:sp>
      <p:cxnSp>
        <p:nvCxnSpPr>
          <p:cNvPr id="35" name="Přímá spojnice 34">
            <a:extLst>
              <a:ext uri="{FF2B5EF4-FFF2-40B4-BE49-F238E27FC236}">
                <a16:creationId xmlns:a16="http://schemas.microsoft.com/office/drawing/2014/main" id="{E8CEAA58-D031-D9CB-0975-8B2B03E1EE72}"/>
              </a:ext>
            </a:extLst>
          </p:cNvPr>
          <p:cNvCxnSpPr/>
          <p:nvPr/>
        </p:nvCxnSpPr>
        <p:spPr>
          <a:xfrm flipH="1" flipV="1">
            <a:off x="10074760" y="2416242"/>
            <a:ext cx="229816" cy="80204"/>
          </a:xfrm>
          <a:prstGeom prst="line">
            <a:avLst/>
          </a:prstGeom>
        </p:spPr>
        <p:style>
          <a:lnRef idx="1">
            <a:schemeClr val="dk1"/>
          </a:lnRef>
          <a:fillRef idx="0">
            <a:schemeClr val="dk1"/>
          </a:fillRef>
          <a:effectRef idx="0">
            <a:schemeClr val="dk1"/>
          </a:effectRef>
          <a:fontRef idx="minor">
            <a:schemeClr val="tx1"/>
          </a:fontRef>
        </p:style>
      </p:cxnSp>
      <p:cxnSp>
        <p:nvCxnSpPr>
          <p:cNvPr id="36" name="Přímá spojnice 35">
            <a:extLst>
              <a:ext uri="{FF2B5EF4-FFF2-40B4-BE49-F238E27FC236}">
                <a16:creationId xmlns:a16="http://schemas.microsoft.com/office/drawing/2014/main" id="{25B8DAAC-AE80-21A8-C196-2C93CD102B84}"/>
              </a:ext>
            </a:extLst>
          </p:cNvPr>
          <p:cNvCxnSpPr>
            <a:cxnSpLocks/>
            <a:stCxn id="33" idx="1"/>
          </p:cNvCxnSpPr>
          <p:nvPr/>
        </p:nvCxnSpPr>
        <p:spPr>
          <a:xfrm flipH="1">
            <a:off x="10063159" y="1982580"/>
            <a:ext cx="314150" cy="133491"/>
          </a:xfrm>
          <a:prstGeom prst="line">
            <a:avLst/>
          </a:prstGeom>
        </p:spPr>
        <p:style>
          <a:lnRef idx="1">
            <a:schemeClr val="dk1"/>
          </a:lnRef>
          <a:fillRef idx="0">
            <a:schemeClr val="dk1"/>
          </a:fillRef>
          <a:effectRef idx="0">
            <a:schemeClr val="dk1"/>
          </a:effectRef>
          <a:fontRef idx="minor">
            <a:schemeClr val="tx1"/>
          </a:fontRef>
        </p:style>
      </p:cxnSp>
      <p:sp>
        <p:nvSpPr>
          <p:cNvPr id="37" name="TextovéPole 36">
            <a:extLst>
              <a:ext uri="{FF2B5EF4-FFF2-40B4-BE49-F238E27FC236}">
                <a16:creationId xmlns:a16="http://schemas.microsoft.com/office/drawing/2014/main" id="{687BB89B-D371-74E4-92BE-BF60528306C4}"/>
              </a:ext>
            </a:extLst>
          </p:cNvPr>
          <p:cNvSpPr txBox="1"/>
          <p:nvPr/>
        </p:nvSpPr>
        <p:spPr>
          <a:xfrm>
            <a:off x="11271855" y="2341602"/>
            <a:ext cx="982961" cy="461665"/>
          </a:xfrm>
          <a:prstGeom prst="rect">
            <a:avLst/>
          </a:prstGeom>
          <a:noFill/>
        </p:spPr>
        <p:txBody>
          <a:bodyPr wrap="none" rtlCol="0">
            <a:spAutoFit/>
          </a:bodyPr>
          <a:lstStyle/>
          <a:p>
            <a:r>
              <a:rPr lang="cs-CZ" sz="2400" dirty="0"/>
              <a:t>[Ca</a:t>
            </a:r>
            <a:r>
              <a:rPr lang="cs-CZ" sz="2400" baseline="30000" dirty="0"/>
              <a:t>2+</a:t>
            </a:r>
            <a:r>
              <a:rPr lang="cs-CZ" sz="2400" dirty="0"/>
              <a:t>]</a:t>
            </a:r>
          </a:p>
        </p:txBody>
      </p:sp>
      <p:sp>
        <p:nvSpPr>
          <p:cNvPr id="38" name="TextovéPole 37">
            <a:extLst>
              <a:ext uri="{FF2B5EF4-FFF2-40B4-BE49-F238E27FC236}">
                <a16:creationId xmlns:a16="http://schemas.microsoft.com/office/drawing/2014/main" id="{056D0C39-16A9-A5E1-E69A-E75539BDD7DF}"/>
              </a:ext>
            </a:extLst>
          </p:cNvPr>
          <p:cNvSpPr txBox="1"/>
          <p:nvPr/>
        </p:nvSpPr>
        <p:spPr>
          <a:xfrm>
            <a:off x="11388308" y="1792313"/>
            <a:ext cx="611065" cy="400110"/>
          </a:xfrm>
          <a:prstGeom prst="rect">
            <a:avLst/>
          </a:prstGeom>
          <a:noFill/>
        </p:spPr>
        <p:txBody>
          <a:bodyPr wrap="none" rtlCol="0">
            <a:spAutoFit/>
          </a:bodyPr>
          <a:lstStyle/>
          <a:p>
            <a:r>
              <a:rPr lang="cs-CZ" sz="2000" dirty="0"/>
              <a:t>[H</a:t>
            </a:r>
            <a:r>
              <a:rPr lang="cs-CZ" sz="2000" baseline="30000" dirty="0"/>
              <a:t>+</a:t>
            </a:r>
            <a:r>
              <a:rPr lang="cs-CZ" sz="2000" dirty="0"/>
              <a:t>]</a:t>
            </a:r>
          </a:p>
        </p:txBody>
      </p:sp>
      <p:sp>
        <p:nvSpPr>
          <p:cNvPr id="39" name="Šipka: doprava 38">
            <a:extLst>
              <a:ext uri="{FF2B5EF4-FFF2-40B4-BE49-F238E27FC236}">
                <a16:creationId xmlns:a16="http://schemas.microsoft.com/office/drawing/2014/main" id="{69251002-FD53-480E-FF08-41228BEC7972}"/>
              </a:ext>
            </a:extLst>
          </p:cNvPr>
          <p:cNvSpPr/>
          <p:nvPr/>
        </p:nvSpPr>
        <p:spPr>
          <a:xfrm>
            <a:off x="10840906" y="2475979"/>
            <a:ext cx="441145" cy="2064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ipka: doprava 39">
            <a:extLst>
              <a:ext uri="{FF2B5EF4-FFF2-40B4-BE49-F238E27FC236}">
                <a16:creationId xmlns:a16="http://schemas.microsoft.com/office/drawing/2014/main" id="{7BFBD05B-4BC8-8F55-A52A-23270BFE5D82}"/>
              </a:ext>
            </a:extLst>
          </p:cNvPr>
          <p:cNvSpPr/>
          <p:nvPr/>
        </p:nvSpPr>
        <p:spPr>
          <a:xfrm rot="10800000">
            <a:off x="10731720" y="1834721"/>
            <a:ext cx="441145" cy="2064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1" name="Přímá spojnice se šipkou 40">
            <a:extLst>
              <a:ext uri="{FF2B5EF4-FFF2-40B4-BE49-F238E27FC236}">
                <a16:creationId xmlns:a16="http://schemas.microsoft.com/office/drawing/2014/main" id="{118F4B04-77DC-C8E1-7A20-00FB581B19EE}"/>
              </a:ext>
            </a:extLst>
          </p:cNvPr>
          <p:cNvCxnSpPr/>
          <p:nvPr/>
        </p:nvCxnSpPr>
        <p:spPr>
          <a:xfrm>
            <a:off x="11352304" y="1788005"/>
            <a:ext cx="0" cy="336716"/>
          </a:xfrm>
          <a:prstGeom prst="straightConnector1">
            <a:avLst/>
          </a:prstGeom>
          <a:ln w="28575">
            <a:solidFill>
              <a:srgbClr val="FF0000"/>
            </a:solidFill>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42" name="Obdélník 41">
            <a:extLst>
              <a:ext uri="{FF2B5EF4-FFF2-40B4-BE49-F238E27FC236}">
                <a16:creationId xmlns:a16="http://schemas.microsoft.com/office/drawing/2014/main" id="{4025FD63-845D-AE83-6C68-0E13D77354F5}"/>
              </a:ext>
            </a:extLst>
          </p:cNvPr>
          <p:cNvSpPr/>
          <p:nvPr/>
        </p:nvSpPr>
        <p:spPr>
          <a:xfrm>
            <a:off x="5534280" y="1451289"/>
            <a:ext cx="548602" cy="5040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3" name="TextovéPole 42">
            <a:extLst>
              <a:ext uri="{FF2B5EF4-FFF2-40B4-BE49-F238E27FC236}">
                <a16:creationId xmlns:a16="http://schemas.microsoft.com/office/drawing/2014/main" id="{AC75EA5C-D928-2EDB-FCF5-EB2C144172D0}"/>
              </a:ext>
            </a:extLst>
          </p:cNvPr>
          <p:cNvSpPr txBox="1"/>
          <p:nvPr/>
        </p:nvSpPr>
        <p:spPr>
          <a:xfrm>
            <a:off x="6398548" y="1215590"/>
            <a:ext cx="332142" cy="338554"/>
          </a:xfrm>
          <a:prstGeom prst="rect">
            <a:avLst/>
          </a:prstGeom>
          <a:noFill/>
        </p:spPr>
        <p:txBody>
          <a:bodyPr wrap="none" rtlCol="0">
            <a:spAutoFit/>
          </a:bodyPr>
          <a:lstStyle/>
          <a:p>
            <a:r>
              <a:rPr lang="cs-CZ" sz="1600" dirty="0"/>
              <a:t>H</a:t>
            </a:r>
            <a:endParaRPr lang="cs-CZ" sz="1600" baseline="30000" dirty="0"/>
          </a:p>
        </p:txBody>
      </p:sp>
      <p:sp>
        <p:nvSpPr>
          <p:cNvPr id="44" name="TextovéPole 43">
            <a:extLst>
              <a:ext uri="{FF2B5EF4-FFF2-40B4-BE49-F238E27FC236}">
                <a16:creationId xmlns:a16="http://schemas.microsoft.com/office/drawing/2014/main" id="{89D8DEC4-6AF3-1E84-947B-54127B458349}"/>
              </a:ext>
            </a:extLst>
          </p:cNvPr>
          <p:cNvSpPr txBox="1"/>
          <p:nvPr/>
        </p:nvSpPr>
        <p:spPr>
          <a:xfrm>
            <a:off x="6291948" y="1797914"/>
            <a:ext cx="445956" cy="338554"/>
          </a:xfrm>
          <a:prstGeom prst="rect">
            <a:avLst/>
          </a:prstGeom>
          <a:noFill/>
        </p:spPr>
        <p:txBody>
          <a:bodyPr wrap="none" rtlCol="0">
            <a:spAutoFit/>
          </a:bodyPr>
          <a:lstStyle/>
          <a:p>
            <a:r>
              <a:rPr lang="cs-CZ" sz="1600" dirty="0"/>
              <a:t>Ca</a:t>
            </a:r>
            <a:endParaRPr lang="cs-CZ" sz="1600" baseline="30000" dirty="0"/>
          </a:p>
        </p:txBody>
      </p:sp>
      <p:cxnSp>
        <p:nvCxnSpPr>
          <p:cNvPr id="45" name="Přímá spojnice 44">
            <a:extLst>
              <a:ext uri="{FF2B5EF4-FFF2-40B4-BE49-F238E27FC236}">
                <a16:creationId xmlns:a16="http://schemas.microsoft.com/office/drawing/2014/main" id="{37B2C440-67AF-B666-3DCA-FB79D91823A7}"/>
              </a:ext>
            </a:extLst>
          </p:cNvPr>
          <p:cNvCxnSpPr/>
          <p:nvPr/>
        </p:nvCxnSpPr>
        <p:spPr>
          <a:xfrm flipH="1" flipV="1">
            <a:off x="6095999" y="1833918"/>
            <a:ext cx="229816" cy="80204"/>
          </a:xfrm>
          <a:prstGeom prst="line">
            <a:avLst/>
          </a:prstGeom>
        </p:spPr>
        <p:style>
          <a:lnRef idx="1">
            <a:schemeClr val="dk1"/>
          </a:lnRef>
          <a:fillRef idx="0">
            <a:schemeClr val="dk1"/>
          </a:fillRef>
          <a:effectRef idx="0">
            <a:schemeClr val="dk1"/>
          </a:effectRef>
          <a:fontRef idx="minor">
            <a:schemeClr val="tx1"/>
          </a:fontRef>
        </p:style>
      </p:cxnSp>
      <p:cxnSp>
        <p:nvCxnSpPr>
          <p:cNvPr id="46" name="Přímá spojnice 45">
            <a:extLst>
              <a:ext uri="{FF2B5EF4-FFF2-40B4-BE49-F238E27FC236}">
                <a16:creationId xmlns:a16="http://schemas.microsoft.com/office/drawing/2014/main" id="{E2B3545A-5227-09DD-C05A-7DCF97589FD2}"/>
              </a:ext>
            </a:extLst>
          </p:cNvPr>
          <p:cNvCxnSpPr>
            <a:cxnSpLocks/>
            <a:stCxn id="43" idx="1"/>
          </p:cNvCxnSpPr>
          <p:nvPr/>
        </p:nvCxnSpPr>
        <p:spPr>
          <a:xfrm flipH="1">
            <a:off x="6084398" y="1384867"/>
            <a:ext cx="314150" cy="148880"/>
          </a:xfrm>
          <a:prstGeom prst="line">
            <a:avLst/>
          </a:prstGeom>
        </p:spPr>
        <p:style>
          <a:lnRef idx="1">
            <a:schemeClr val="dk1"/>
          </a:lnRef>
          <a:fillRef idx="0">
            <a:schemeClr val="dk1"/>
          </a:fillRef>
          <a:effectRef idx="0">
            <a:schemeClr val="dk1"/>
          </a:effectRef>
          <a:fontRef idx="minor">
            <a:schemeClr val="tx1"/>
          </a:fontRef>
        </p:style>
      </p:cxnSp>
      <p:sp>
        <p:nvSpPr>
          <p:cNvPr id="47" name="TextovéPole 46">
            <a:extLst>
              <a:ext uri="{FF2B5EF4-FFF2-40B4-BE49-F238E27FC236}">
                <a16:creationId xmlns:a16="http://schemas.microsoft.com/office/drawing/2014/main" id="{A081B704-6068-EB7A-A4BB-CF6C09B2D174}"/>
              </a:ext>
            </a:extLst>
          </p:cNvPr>
          <p:cNvSpPr txBox="1"/>
          <p:nvPr/>
        </p:nvSpPr>
        <p:spPr>
          <a:xfrm>
            <a:off x="7284132" y="1184812"/>
            <a:ext cx="470000" cy="400110"/>
          </a:xfrm>
          <a:prstGeom prst="rect">
            <a:avLst/>
          </a:prstGeom>
          <a:noFill/>
        </p:spPr>
        <p:txBody>
          <a:bodyPr wrap="none" rtlCol="0">
            <a:spAutoFit/>
          </a:bodyPr>
          <a:lstStyle/>
          <a:p>
            <a:r>
              <a:rPr lang="cs-CZ" sz="2000" dirty="0"/>
              <a:t>H</a:t>
            </a:r>
            <a:r>
              <a:rPr lang="cs-CZ" sz="2000" baseline="30000" dirty="0"/>
              <a:t>+</a:t>
            </a:r>
            <a:endParaRPr lang="cs-CZ" sz="2000" dirty="0"/>
          </a:p>
        </p:txBody>
      </p:sp>
      <p:sp>
        <p:nvSpPr>
          <p:cNvPr id="50" name="TextovéPole 49">
            <a:extLst>
              <a:ext uri="{FF2B5EF4-FFF2-40B4-BE49-F238E27FC236}">
                <a16:creationId xmlns:a16="http://schemas.microsoft.com/office/drawing/2014/main" id="{5AF50EB5-3DC9-0664-6D70-C19C4310C614}"/>
              </a:ext>
            </a:extLst>
          </p:cNvPr>
          <p:cNvSpPr txBox="1"/>
          <p:nvPr/>
        </p:nvSpPr>
        <p:spPr>
          <a:xfrm>
            <a:off x="7208457" y="1759370"/>
            <a:ext cx="707245" cy="400110"/>
          </a:xfrm>
          <a:prstGeom prst="rect">
            <a:avLst/>
          </a:prstGeom>
          <a:noFill/>
        </p:spPr>
        <p:txBody>
          <a:bodyPr wrap="none" rtlCol="0">
            <a:spAutoFit/>
          </a:bodyPr>
          <a:lstStyle/>
          <a:p>
            <a:r>
              <a:rPr lang="cs-CZ" sz="2000" dirty="0"/>
              <a:t>Ca</a:t>
            </a:r>
            <a:r>
              <a:rPr lang="cs-CZ" sz="2000" baseline="30000" dirty="0"/>
              <a:t>2+</a:t>
            </a:r>
            <a:endParaRPr lang="cs-CZ" sz="2000" dirty="0"/>
          </a:p>
        </p:txBody>
      </p:sp>
      <p:sp>
        <p:nvSpPr>
          <p:cNvPr id="51" name="Šipka: obousměrná vodorovná 50">
            <a:extLst>
              <a:ext uri="{FF2B5EF4-FFF2-40B4-BE49-F238E27FC236}">
                <a16:creationId xmlns:a16="http://schemas.microsoft.com/office/drawing/2014/main" id="{EBD3F99D-EED0-66AF-7C9B-6EC27ACB651B}"/>
              </a:ext>
            </a:extLst>
          </p:cNvPr>
          <p:cNvSpPr/>
          <p:nvPr/>
        </p:nvSpPr>
        <p:spPr>
          <a:xfrm>
            <a:off x="6805497" y="1315696"/>
            <a:ext cx="478635" cy="189209"/>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2" name="Šipka: obousměrná vodorovná 51">
            <a:extLst>
              <a:ext uri="{FF2B5EF4-FFF2-40B4-BE49-F238E27FC236}">
                <a16:creationId xmlns:a16="http://schemas.microsoft.com/office/drawing/2014/main" id="{F2A5C937-F667-E778-3EAC-758624A34674}"/>
              </a:ext>
            </a:extLst>
          </p:cNvPr>
          <p:cNvSpPr/>
          <p:nvPr/>
        </p:nvSpPr>
        <p:spPr>
          <a:xfrm>
            <a:off x="6773191" y="1879943"/>
            <a:ext cx="478635" cy="189209"/>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3" name="Zástupný obsah 4">
            <a:extLst>
              <a:ext uri="{FF2B5EF4-FFF2-40B4-BE49-F238E27FC236}">
                <a16:creationId xmlns:a16="http://schemas.microsoft.com/office/drawing/2014/main" id="{C6B5E3C0-3B04-3B4C-C3D2-1B72B9602831}"/>
              </a:ext>
            </a:extLst>
          </p:cNvPr>
          <p:cNvPicPr>
            <a:picLocks noChangeAspect="1"/>
          </p:cNvPicPr>
          <p:nvPr/>
        </p:nvPicPr>
        <p:blipFill>
          <a:blip r:embed="rId2"/>
          <a:srcRect r="43671" b="20950"/>
          <a:stretch/>
        </p:blipFill>
        <p:spPr bwMode="auto">
          <a:xfrm>
            <a:off x="2413233" y="1991349"/>
            <a:ext cx="4171607" cy="3577772"/>
          </a:xfrm>
          <a:prstGeom prst="rect">
            <a:avLst/>
          </a:prstGeom>
          <a:noFill/>
          <a:ln w="9525">
            <a:noFill/>
            <a:miter lim="800000"/>
            <a:headEnd/>
            <a:tailEnd/>
          </a:ln>
        </p:spPr>
      </p:pic>
      <p:pic>
        <p:nvPicPr>
          <p:cNvPr id="54" name="Zástupný obsah 4">
            <a:extLst>
              <a:ext uri="{FF2B5EF4-FFF2-40B4-BE49-F238E27FC236}">
                <a16:creationId xmlns:a16="http://schemas.microsoft.com/office/drawing/2014/main" id="{5A074D54-328F-E047-6E28-DDD741AF3983}"/>
              </a:ext>
            </a:extLst>
          </p:cNvPr>
          <p:cNvPicPr>
            <a:picLocks noChangeAspect="1"/>
          </p:cNvPicPr>
          <p:nvPr/>
        </p:nvPicPr>
        <p:blipFill>
          <a:blip r:embed="rId2"/>
          <a:srcRect l="5761" t="79757" r="40275"/>
          <a:stretch/>
        </p:blipFill>
        <p:spPr bwMode="auto">
          <a:xfrm>
            <a:off x="2442809" y="5473133"/>
            <a:ext cx="3996444" cy="916189"/>
          </a:xfrm>
          <a:prstGeom prst="rect">
            <a:avLst/>
          </a:prstGeom>
          <a:noFill/>
          <a:ln w="9525">
            <a:noFill/>
            <a:miter lim="800000"/>
            <a:headEnd/>
            <a:tailEnd/>
          </a:ln>
        </p:spPr>
      </p:pic>
    </p:spTree>
    <p:extLst>
      <p:ext uri="{BB962C8B-B14F-4D97-AF65-F5344CB8AC3E}">
        <p14:creationId xmlns:p14="http://schemas.microsoft.com/office/powerpoint/2010/main" val="209853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fade">
                                      <p:cBhvr>
                                        <p:cTn id="10" dur="500"/>
                                        <p:tgtEl>
                                          <p:spTgt spid="2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500"/>
                                        <p:tgtEl>
                                          <p:spTgt spid="2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8"/>
                                        </p:tgtEl>
                                        <p:attrNameLst>
                                          <p:attrName>style.visibility</p:attrName>
                                        </p:attrNameLst>
                                      </p:cBhvr>
                                      <p:to>
                                        <p:strVal val="visible"/>
                                      </p:to>
                                    </p:set>
                                    <p:animEffect transition="in" filter="fade">
                                      <p:cBhvr>
                                        <p:cTn id="24" dur="500"/>
                                        <p:tgtEl>
                                          <p:spTgt spid="28"/>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500"/>
                                        <p:tgtEl>
                                          <p:spTgt spid="21"/>
                                        </p:tgtEl>
                                      </p:cBhvr>
                                    </p:animEffect>
                                  </p:childTnLst>
                                </p:cTn>
                              </p:par>
                              <p:par>
                                <p:cTn id="31" presetID="10" presetClass="entr" presetSubtype="0" fill="hold" nodeType="with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fade">
                                      <p:cBhvr>
                                        <p:cTn id="33" dur="500"/>
                                        <p:tgtEl>
                                          <p:spTgt spid="22"/>
                                        </p:tgtEl>
                                      </p:cBhvr>
                                    </p:animEffect>
                                  </p:childTnLst>
                                </p:cTn>
                              </p:par>
                              <p:par>
                                <p:cTn id="34" presetID="10" presetClass="entr" presetSubtype="0" fill="hold" nodeType="with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fade">
                                      <p:cBhvr>
                                        <p:cTn id="36" dur="500"/>
                                        <p:tgtEl>
                                          <p:spTgt spid="2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3"/>
                                        </p:tgtEl>
                                        <p:attrNameLst>
                                          <p:attrName>style.visibility</p:attrName>
                                        </p:attrNameLst>
                                      </p:cBhvr>
                                      <p:to>
                                        <p:strVal val="visible"/>
                                      </p:to>
                                    </p:set>
                                    <p:animEffect transition="in" filter="fade">
                                      <p:cBhvr>
                                        <p:cTn id="41" dur="500"/>
                                        <p:tgtEl>
                                          <p:spTgt spid="5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54"/>
                                        </p:tgtEl>
                                        <p:attrNameLst>
                                          <p:attrName>style.visibility</p:attrName>
                                        </p:attrNameLst>
                                      </p:cBhvr>
                                      <p:to>
                                        <p:strVal val="visible"/>
                                      </p:to>
                                    </p:set>
                                    <p:animEffect transition="in" filter="fade">
                                      <p:cBhvr>
                                        <p:cTn id="46" dur="500"/>
                                        <p:tgtEl>
                                          <p:spTgt spid="5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41"/>
                                        </p:tgtEl>
                                        <p:attrNameLst>
                                          <p:attrName>style.visibility</p:attrName>
                                        </p:attrNameLst>
                                      </p:cBhvr>
                                      <p:to>
                                        <p:strVal val="visible"/>
                                      </p:to>
                                    </p:set>
                                    <p:animEffect transition="in" filter="fade">
                                      <p:cBhvr>
                                        <p:cTn id="51" dur="500"/>
                                        <p:tgtEl>
                                          <p:spTgt spid="4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38"/>
                                        </p:tgtEl>
                                        <p:attrNameLst>
                                          <p:attrName>style.visibility</p:attrName>
                                        </p:attrNameLst>
                                      </p:cBhvr>
                                      <p:to>
                                        <p:strVal val="visible"/>
                                      </p:to>
                                    </p:set>
                                    <p:animEffect transition="in" filter="fade">
                                      <p:cBhvr>
                                        <p:cTn id="54" dur="500"/>
                                        <p:tgtEl>
                                          <p:spTgt spid="38"/>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0"/>
                                        </p:tgtEl>
                                        <p:attrNameLst>
                                          <p:attrName>style.visibility</p:attrName>
                                        </p:attrNameLst>
                                      </p:cBhvr>
                                      <p:to>
                                        <p:strVal val="visible"/>
                                      </p:to>
                                    </p:set>
                                    <p:animEffect transition="in" filter="fade">
                                      <p:cBhvr>
                                        <p:cTn id="59" dur="500"/>
                                        <p:tgtEl>
                                          <p:spTgt spid="40"/>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3"/>
                                        </p:tgtEl>
                                        <p:attrNameLst>
                                          <p:attrName>style.visibility</p:attrName>
                                        </p:attrNameLst>
                                      </p:cBhvr>
                                      <p:to>
                                        <p:strVal val="visible"/>
                                      </p:to>
                                    </p:set>
                                    <p:animEffect transition="in" filter="fade">
                                      <p:cBhvr>
                                        <p:cTn id="62" dur="500"/>
                                        <p:tgtEl>
                                          <p:spTgt spid="33"/>
                                        </p:tgtEl>
                                      </p:cBhvr>
                                    </p:animEffect>
                                  </p:childTnLst>
                                </p:cTn>
                              </p:par>
                              <p:par>
                                <p:cTn id="63" presetID="10" presetClass="entr" presetSubtype="0" fill="hold" nodeType="withEffect">
                                  <p:stCondLst>
                                    <p:cond delay="0"/>
                                  </p:stCondLst>
                                  <p:childTnLst>
                                    <p:set>
                                      <p:cBhvr>
                                        <p:cTn id="64" dur="1" fill="hold">
                                          <p:stCondLst>
                                            <p:cond delay="0"/>
                                          </p:stCondLst>
                                        </p:cTn>
                                        <p:tgtEl>
                                          <p:spTgt spid="36"/>
                                        </p:tgtEl>
                                        <p:attrNameLst>
                                          <p:attrName>style.visibility</p:attrName>
                                        </p:attrNameLst>
                                      </p:cBhvr>
                                      <p:to>
                                        <p:strVal val="visible"/>
                                      </p:to>
                                    </p:set>
                                    <p:animEffect transition="in" filter="fade">
                                      <p:cBhvr>
                                        <p:cTn id="65" dur="500"/>
                                        <p:tgtEl>
                                          <p:spTgt spid="36"/>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2"/>
                                        </p:tgtEl>
                                        <p:attrNameLst>
                                          <p:attrName>style.visibility</p:attrName>
                                        </p:attrNameLst>
                                      </p:cBhvr>
                                      <p:to>
                                        <p:strVal val="visible"/>
                                      </p:to>
                                    </p:set>
                                    <p:animEffect transition="in" filter="fade">
                                      <p:cBhvr>
                                        <p:cTn id="68" dur="500"/>
                                        <p:tgtEl>
                                          <p:spTgt spid="32"/>
                                        </p:tgtEl>
                                      </p:cBhvr>
                                    </p:animEffect>
                                  </p:childTnLst>
                                </p:cTn>
                              </p:par>
                              <p:par>
                                <p:cTn id="69" presetID="10" presetClass="entr" presetSubtype="0" fill="hold" nodeType="withEffect">
                                  <p:stCondLst>
                                    <p:cond delay="0"/>
                                  </p:stCondLst>
                                  <p:childTnLst>
                                    <p:set>
                                      <p:cBhvr>
                                        <p:cTn id="70" dur="1" fill="hold">
                                          <p:stCondLst>
                                            <p:cond delay="0"/>
                                          </p:stCondLst>
                                        </p:cTn>
                                        <p:tgtEl>
                                          <p:spTgt spid="35"/>
                                        </p:tgtEl>
                                        <p:attrNameLst>
                                          <p:attrName>style.visibility</p:attrName>
                                        </p:attrNameLst>
                                      </p:cBhvr>
                                      <p:to>
                                        <p:strVal val="visible"/>
                                      </p:to>
                                    </p:set>
                                    <p:animEffect transition="in" filter="fade">
                                      <p:cBhvr>
                                        <p:cTn id="71" dur="500"/>
                                        <p:tgtEl>
                                          <p:spTgt spid="35"/>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34"/>
                                        </p:tgtEl>
                                        <p:attrNameLst>
                                          <p:attrName>style.visibility</p:attrName>
                                        </p:attrNameLst>
                                      </p:cBhvr>
                                      <p:to>
                                        <p:strVal val="visible"/>
                                      </p:to>
                                    </p:set>
                                    <p:animEffect transition="in" filter="fade">
                                      <p:cBhvr>
                                        <p:cTn id="74" dur="500"/>
                                        <p:tgtEl>
                                          <p:spTgt spid="34"/>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9"/>
                                        </p:tgtEl>
                                        <p:attrNameLst>
                                          <p:attrName>style.visibility</p:attrName>
                                        </p:attrNameLst>
                                      </p:cBhvr>
                                      <p:to>
                                        <p:strVal val="visible"/>
                                      </p:to>
                                    </p:set>
                                    <p:animEffect transition="in" filter="fade">
                                      <p:cBhvr>
                                        <p:cTn id="77" dur="500"/>
                                        <p:tgtEl>
                                          <p:spTgt spid="39"/>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37"/>
                                        </p:tgtEl>
                                        <p:attrNameLst>
                                          <p:attrName>style.visibility</p:attrName>
                                        </p:attrNameLst>
                                      </p:cBhvr>
                                      <p:to>
                                        <p:strVal val="visible"/>
                                      </p:to>
                                    </p:set>
                                    <p:animEffect transition="in" filter="fade">
                                      <p:cBhvr>
                                        <p:cTn id="80" dur="500"/>
                                        <p:tgtEl>
                                          <p:spTgt spid="37"/>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nodeType="clickEffect">
                                  <p:stCondLst>
                                    <p:cond delay="0"/>
                                  </p:stCondLst>
                                  <p:childTnLst>
                                    <p:set>
                                      <p:cBhvr>
                                        <p:cTn id="84" dur="1" fill="hold">
                                          <p:stCondLst>
                                            <p:cond delay="0"/>
                                          </p:stCondLst>
                                        </p:cTn>
                                        <p:tgtEl>
                                          <p:spTgt spid="5"/>
                                        </p:tgtEl>
                                        <p:attrNameLst>
                                          <p:attrName>style.visibility</p:attrName>
                                        </p:attrNameLst>
                                      </p:cBhvr>
                                      <p:to>
                                        <p:strVal val="visible"/>
                                      </p:to>
                                    </p:set>
                                    <p:animEffect transition="in" filter="fade">
                                      <p:cBhvr>
                                        <p:cTn id="8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p:bldP spid="21" grpId="0"/>
      <p:bldP spid="24" grpId="0"/>
      <p:bldP spid="25" grpId="0"/>
      <p:bldP spid="28" grpId="0" animBg="1"/>
      <p:bldP spid="29" grpId="0" animBg="1"/>
      <p:bldP spid="32" grpId="0" animBg="1"/>
      <p:bldP spid="33" grpId="0"/>
      <p:bldP spid="34" grpId="0"/>
      <p:bldP spid="37" grpId="0"/>
      <p:bldP spid="38" grpId="0"/>
      <p:bldP spid="39" grpId="0" animBg="1"/>
      <p:bldP spid="40" grpId="0" animBg="1"/>
    </p:bld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A8FFFB10-4143-FED5-CC52-756ADBED4BA9}"/>
              </a:ext>
            </a:extLst>
          </p:cNvPr>
          <p:cNvSpPr>
            <a:spLocks noGrp="1"/>
          </p:cNvSpPr>
          <p:nvPr>
            <p:ph type="title"/>
          </p:nvPr>
        </p:nvSpPr>
        <p:spPr/>
        <p:txBody>
          <a:bodyPr/>
          <a:lstStyle/>
          <a:p>
            <a:r>
              <a:rPr lang="cs-CZ" dirty="0"/>
              <a:t>Fosfáty (PO</a:t>
            </a:r>
            <a:r>
              <a:rPr lang="cs-CZ" baseline="-25000" dirty="0"/>
              <a:t>4</a:t>
            </a:r>
            <a:r>
              <a:rPr lang="cs-CZ" baseline="30000" dirty="0"/>
              <a:t>3+</a:t>
            </a:r>
            <a:r>
              <a:rPr lang="cs-CZ" dirty="0"/>
              <a:t>) v plazmě</a:t>
            </a:r>
          </a:p>
        </p:txBody>
      </p:sp>
      <p:pic>
        <p:nvPicPr>
          <p:cNvPr id="5" name="Obrázek 4">
            <a:extLst>
              <a:ext uri="{FF2B5EF4-FFF2-40B4-BE49-F238E27FC236}">
                <a16:creationId xmlns:a16="http://schemas.microsoft.com/office/drawing/2014/main" id="{3627FCC5-1979-4BB4-4681-B2F457D1D7AE}"/>
              </a:ext>
            </a:extLst>
          </p:cNvPr>
          <p:cNvPicPr>
            <a:picLocks noChangeAspect="1"/>
          </p:cNvPicPr>
          <p:nvPr/>
        </p:nvPicPr>
        <p:blipFill>
          <a:blip r:embed="rId2"/>
          <a:stretch>
            <a:fillRect/>
          </a:stretch>
        </p:blipFill>
        <p:spPr>
          <a:xfrm>
            <a:off x="1271464" y="1592796"/>
            <a:ext cx="9155565" cy="4408438"/>
          </a:xfrm>
          <a:prstGeom prst="rect">
            <a:avLst/>
          </a:prstGeom>
        </p:spPr>
      </p:pic>
      <p:sp>
        <p:nvSpPr>
          <p:cNvPr id="6" name="TextovéPole 5">
            <a:extLst>
              <a:ext uri="{FF2B5EF4-FFF2-40B4-BE49-F238E27FC236}">
                <a16:creationId xmlns:a16="http://schemas.microsoft.com/office/drawing/2014/main" id="{FA20F40F-658B-ED66-1EE2-800EE8D368D5}"/>
              </a:ext>
            </a:extLst>
          </p:cNvPr>
          <p:cNvSpPr txBox="1"/>
          <p:nvPr/>
        </p:nvSpPr>
        <p:spPr>
          <a:xfrm>
            <a:off x="155340" y="1736812"/>
            <a:ext cx="3847528" cy="461665"/>
          </a:xfrm>
          <a:prstGeom prst="rect">
            <a:avLst/>
          </a:prstGeom>
          <a:noFill/>
        </p:spPr>
        <p:txBody>
          <a:bodyPr wrap="none" rtlCol="0">
            <a:spAutoFit/>
          </a:bodyPr>
          <a:lstStyle/>
          <a:p>
            <a:r>
              <a:rPr lang="cs-CZ" sz="2400" dirty="0"/>
              <a:t>[Ca</a:t>
            </a:r>
            <a:r>
              <a:rPr lang="cs-CZ" sz="2400" baseline="30000" dirty="0"/>
              <a:t>2+</a:t>
            </a:r>
            <a:r>
              <a:rPr lang="cs-CZ" sz="2400" dirty="0"/>
              <a:t>] * [PO</a:t>
            </a:r>
            <a:r>
              <a:rPr lang="cs-CZ" sz="2400" baseline="-25000" dirty="0"/>
              <a:t>4</a:t>
            </a:r>
            <a:r>
              <a:rPr lang="cs-CZ" sz="2400" baseline="30000" dirty="0"/>
              <a:t>3-</a:t>
            </a:r>
            <a:r>
              <a:rPr lang="cs-CZ" sz="2400" dirty="0"/>
              <a:t>] = konstanta</a:t>
            </a:r>
            <a:endParaRPr lang="cs-CZ" dirty="0"/>
          </a:p>
        </p:txBody>
      </p:sp>
    </p:spTree>
    <p:extLst>
      <p:ext uri="{BB962C8B-B14F-4D97-AF65-F5344CB8AC3E}">
        <p14:creationId xmlns:p14="http://schemas.microsoft.com/office/powerpoint/2010/main" val="2925060436"/>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984EE4B1-D6F4-4728-D605-9C02F7DA471D}"/>
              </a:ext>
            </a:extLst>
          </p:cNvPr>
          <p:cNvSpPr>
            <a:spLocks noGrp="1"/>
          </p:cNvSpPr>
          <p:nvPr>
            <p:ph type="title"/>
          </p:nvPr>
        </p:nvSpPr>
        <p:spPr/>
        <p:txBody>
          <a:bodyPr/>
          <a:lstStyle/>
          <a:p>
            <a:endParaRPr lang="cs-CZ"/>
          </a:p>
        </p:txBody>
      </p:sp>
      <p:pic>
        <p:nvPicPr>
          <p:cNvPr id="5" name="Obrázek 4">
            <a:extLst>
              <a:ext uri="{FF2B5EF4-FFF2-40B4-BE49-F238E27FC236}">
                <a16:creationId xmlns:a16="http://schemas.microsoft.com/office/drawing/2014/main" id="{854B219A-E25A-972E-34D0-3CE0BB03CB64}"/>
              </a:ext>
            </a:extLst>
          </p:cNvPr>
          <p:cNvPicPr>
            <a:picLocks noChangeAspect="1"/>
          </p:cNvPicPr>
          <p:nvPr/>
        </p:nvPicPr>
        <p:blipFill>
          <a:blip r:embed="rId2"/>
          <a:stretch>
            <a:fillRect/>
          </a:stretch>
        </p:blipFill>
        <p:spPr>
          <a:xfrm>
            <a:off x="1161994" y="0"/>
            <a:ext cx="9868012" cy="6858000"/>
          </a:xfrm>
          <a:prstGeom prst="rect">
            <a:avLst/>
          </a:prstGeom>
        </p:spPr>
      </p:pic>
    </p:spTree>
    <p:extLst>
      <p:ext uri="{BB962C8B-B14F-4D97-AF65-F5344CB8AC3E}">
        <p14:creationId xmlns:p14="http://schemas.microsoft.com/office/powerpoint/2010/main" val="972897983"/>
      </p:ext>
    </p:extLst>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53D68672-9F02-3177-9E71-58226F950124}"/>
              </a:ext>
            </a:extLst>
          </p:cNvPr>
          <p:cNvPicPr>
            <a:picLocks noChangeAspect="1"/>
          </p:cNvPicPr>
          <p:nvPr/>
        </p:nvPicPr>
        <p:blipFill>
          <a:blip r:embed="rId2"/>
          <a:srcRect l="50070" t="15428"/>
          <a:stretch/>
        </p:blipFill>
        <p:spPr>
          <a:xfrm>
            <a:off x="6942168" y="529032"/>
            <a:ext cx="4861965" cy="5799935"/>
          </a:xfrm>
          <a:prstGeom prst="rect">
            <a:avLst/>
          </a:prstGeom>
        </p:spPr>
      </p:pic>
      <p:sp>
        <p:nvSpPr>
          <p:cNvPr id="2" name="Obdélník: se zakulacenými rohy 1">
            <a:extLst>
              <a:ext uri="{FF2B5EF4-FFF2-40B4-BE49-F238E27FC236}">
                <a16:creationId xmlns:a16="http://schemas.microsoft.com/office/drawing/2014/main" id="{D758CE73-2AE3-7173-C99A-A27BED328EEB}"/>
              </a:ext>
            </a:extLst>
          </p:cNvPr>
          <p:cNvSpPr/>
          <p:nvPr/>
        </p:nvSpPr>
        <p:spPr>
          <a:xfrm>
            <a:off x="703263" y="66679"/>
            <a:ext cx="1008112" cy="576064"/>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err="1">
                <a:solidFill>
                  <a:schemeClr val="tx1"/>
                </a:solidFill>
              </a:rPr>
              <a:t>Endogenni</a:t>
            </a:r>
            <a:endParaRPr lang="cs-CZ" sz="1000" dirty="0">
              <a:solidFill>
                <a:schemeClr val="tx1"/>
              </a:solidFill>
            </a:endParaRPr>
          </a:p>
          <a:p>
            <a:pPr algn="ctr"/>
            <a:r>
              <a:rPr lang="cs-CZ" sz="1000" dirty="0">
                <a:solidFill>
                  <a:schemeClr val="tx1"/>
                </a:solidFill>
              </a:rPr>
              <a:t>prekurzory</a:t>
            </a:r>
          </a:p>
        </p:txBody>
      </p:sp>
      <p:sp>
        <p:nvSpPr>
          <p:cNvPr id="3" name="Obdélník: se zakulacenými rohy 2">
            <a:extLst>
              <a:ext uri="{FF2B5EF4-FFF2-40B4-BE49-F238E27FC236}">
                <a16:creationId xmlns:a16="http://schemas.microsoft.com/office/drawing/2014/main" id="{EF529C86-99CC-2DB0-AB0E-9CAA9943D963}"/>
              </a:ext>
            </a:extLst>
          </p:cNvPr>
          <p:cNvSpPr/>
          <p:nvPr/>
        </p:nvSpPr>
        <p:spPr>
          <a:xfrm>
            <a:off x="3496873" y="27665"/>
            <a:ext cx="1332148" cy="720080"/>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Potrava (mléko, ryby, vejce…)</a:t>
            </a:r>
          </a:p>
        </p:txBody>
      </p:sp>
      <p:sp>
        <p:nvSpPr>
          <p:cNvPr id="6" name="Obdélník: se zakulacenými rohy 5">
            <a:extLst>
              <a:ext uri="{FF2B5EF4-FFF2-40B4-BE49-F238E27FC236}">
                <a16:creationId xmlns:a16="http://schemas.microsoft.com/office/drawing/2014/main" id="{F6F7C822-E0CA-A8EC-5077-F75486A2B5B0}"/>
              </a:ext>
            </a:extLst>
          </p:cNvPr>
          <p:cNvSpPr/>
          <p:nvPr/>
        </p:nvSpPr>
        <p:spPr>
          <a:xfrm>
            <a:off x="2145290" y="1507260"/>
            <a:ext cx="1015045" cy="435591"/>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Vitamin D</a:t>
            </a:r>
          </a:p>
        </p:txBody>
      </p:sp>
      <p:sp>
        <p:nvSpPr>
          <p:cNvPr id="7" name="Obdélník: se zakulacenými rohy 6">
            <a:extLst>
              <a:ext uri="{FF2B5EF4-FFF2-40B4-BE49-F238E27FC236}">
                <a16:creationId xmlns:a16="http://schemas.microsoft.com/office/drawing/2014/main" id="{5A3B28CD-26B4-3828-FB9D-5BE64CCCC633}"/>
              </a:ext>
            </a:extLst>
          </p:cNvPr>
          <p:cNvSpPr/>
          <p:nvPr/>
        </p:nvSpPr>
        <p:spPr>
          <a:xfrm>
            <a:off x="2130174" y="2249566"/>
            <a:ext cx="1015045" cy="435591"/>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játra</a:t>
            </a:r>
          </a:p>
        </p:txBody>
      </p:sp>
      <p:sp>
        <p:nvSpPr>
          <p:cNvPr id="8" name="Obdélník: se zakulacenými rohy 7">
            <a:extLst>
              <a:ext uri="{FF2B5EF4-FFF2-40B4-BE49-F238E27FC236}">
                <a16:creationId xmlns:a16="http://schemas.microsoft.com/office/drawing/2014/main" id="{4C915CF2-FDDE-FB7B-C4F8-733E11C87618}"/>
              </a:ext>
            </a:extLst>
          </p:cNvPr>
          <p:cNvSpPr/>
          <p:nvPr/>
        </p:nvSpPr>
        <p:spPr>
          <a:xfrm>
            <a:off x="1751394" y="3022854"/>
            <a:ext cx="1845282" cy="547513"/>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25-hydroxycholekalciferol</a:t>
            </a:r>
          </a:p>
        </p:txBody>
      </p:sp>
      <p:sp>
        <p:nvSpPr>
          <p:cNvPr id="9" name="Obdélník: se zakulacenými rohy 8">
            <a:extLst>
              <a:ext uri="{FF2B5EF4-FFF2-40B4-BE49-F238E27FC236}">
                <a16:creationId xmlns:a16="http://schemas.microsoft.com/office/drawing/2014/main" id="{69D0A6B9-5387-86E0-DB1A-E35420D26ED2}"/>
              </a:ext>
            </a:extLst>
          </p:cNvPr>
          <p:cNvSpPr/>
          <p:nvPr/>
        </p:nvSpPr>
        <p:spPr>
          <a:xfrm>
            <a:off x="2178606" y="3868939"/>
            <a:ext cx="845577" cy="354279"/>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ledviny</a:t>
            </a:r>
          </a:p>
        </p:txBody>
      </p:sp>
      <p:sp>
        <p:nvSpPr>
          <p:cNvPr id="10" name="Obdélník: se zakulacenými rohy 9">
            <a:extLst>
              <a:ext uri="{FF2B5EF4-FFF2-40B4-BE49-F238E27FC236}">
                <a16:creationId xmlns:a16="http://schemas.microsoft.com/office/drawing/2014/main" id="{2C29D85D-AFD8-0D52-E249-F23DC4A58792}"/>
              </a:ext>
            </a:extLst>
          </p:cNvPr>
          <p:cNvSpPr/>
          <p:nvPr/>
        </p:nvSpPr>
        <p:spPr>
          <a:xfrm>
            <a:off x="3611724" y="3844872"/>
            <a:ext cx="958164" cy="439889"/>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Parathormon</a:t>
            </a:r>
          </a:p>
        </p:txBody>
      </p:sp>
      <p:sp>
        <p:nvSpPr>
          <p:cNvPr id="11" name="Obdélník: se zakulacenými rohy 10">
            <a:extLst>
              <a:ext uri="{FF2B5EF4-FFF2-40B4-BE49-F238E27FC236}">
                <a16:creationId xmlns:a16="http://schemas.microsoft.com/office/drawing/2014/main" id="{1A1C63A1-2F01-5A43-B7CA-2E0BECB2A123}"/>
              </a:ext>
            </a:extLst>
          </p:cNvPr>
          <p:cNvSpPr/>
          <p:nvPr/>
        </p:nvSpPr>
        <p:spPr>
          <a:xfrm>
            <a:off x="1487488" y="4548757"/>
            <a:ext cx="2032607" cy="542778"/>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100" dirty="0" err="1">
                <a:solidFill>
                  <a:schemeClr val="tx1"/>
                </a:solidFill>
              </a:rPr>
              <a:t>Kalcitriol</a:t>
            </a:r>
            <a:endParaRPr lang="cs-CZ" sz="1100" dirty="0">
              <a:solidFill>
                <a:schemeClr val="tx1"/>
              </a:solidFill>
            </a:endParaRPr>
          </a:p>
          <a:p>
            <a:pPr algn="ctr"/>
            <a:r>
              <a:rPr lang="cs-CZ" sz="1000" dirty="0">
                <a:solidFill>
                  <a:schemeClr val="tx1"/>
                </a:solidFill>
              </a:rPr>
              <a:t>1,25-dihydroxycholekalciferol</a:t>
            </a:r>
          </a:p>
        </p:txBody>
      </p:sp>
      <p:sp>
        <p:nvSpPr>
          <p:cNvPr id="12" name="Obdélník: se zakulacenými rohy 11">
            <a:extLst>
              <a:ext uri="{FF2B5EF4-FFF2-40B4-BE49-F238E27FC236}">
                <a16:creationId xmlns:a16="http://schemas.microsoft.com/office/drawing/2014/main" id="{8B34508D-0A26-4DB2-8C9B-10AD45E825A5}"/>
              </a:ext>
            </a:extLst>
          </p:cNvPr>
          <p:cNvSpPr/>
          <p:nvPr/>
        </p:nvSpPr>
        <p:spPr>
          <a:xfrm>
            <a:off x="1942500" y="5394101"/>
            <a:ext cx="1430405" cy="576064"/>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Kost,</a:t>
            </a:r>
          </a:p>
          <a:p>
            <a:pPr algn="ctr"/>
            <a:r>
              <a:rPr lang="cs-CZ" sz="1000" dirty="0">
                <a:solidFill>
                  <a:schemeClr val="tx1"/>
                </a:solidFill>
              </a:rPr>
              <a:t>Distální nefron,</a:t>
            </a:r>
          </a:p>
          <a:p>
            <a:pPr algn="ctr"/>
            <a:r>
              <a:rPr lang="cs-CZ" sz="1000" dirty="0">
                <a:solidFill>
                  <a:schemeClr val="tx1"/>
                </a:solidFill>
              </a:rPr>
              <a:t>střevo</a:t>
            </a:r>
          </a:p>
        </p:txBody>
      </p:sp>
      <p:grpSp>
        <p:nvGrpSpPr>
          <p:cNvPr id="34" name="Skupina 33">
            <a:extLst>
              <a:ext uri="{FF2B5EF4-FFF2-40B4-BE49-F238E27FC236}">
                <a16:creationId xmlns:a16="http://schemas.microsoft.com/office/drawing/2014/main" id="{CD3B1771-473A-7F12-89BB-4E8F8B62FDCA}"/>
              </a:ext>
            </a:extLst>
          </p:cNvPr>
          <p:cNvGrpSpPr/>
          <p:nvPr/>
        </p:nvGrpSpPr>
        <p:grpSpPr>
          <a:xfrm>
            <a:off x="1948608" y="6211090"/>
            <a:ext cx="1411088" cy="646910"/>
            <a:chOff x="1954869" y="6131788"/>
            <a:chExt cx="1411088" cy="646910"/>
          </a:xfrm>
        </p:grpSpPr>
        <p:sp>
          <p:nvSpPr>
            <p:cNvPr id="13" name="Ovál 12">
              <a:extLst>
                <a:ext uri="{FF2B5EF4-FFF2-40B4-BE49-F238E27FC236}">
                  <a16:creationId xmlns:a16="http://schemas.microsoft.com/office/drawing/2014/main" id="{7E3FF203-5AB3-9354-93E8-6E893D3008AB}"/>
                </a:ext>
              </a:extLst>
            </p:cNvPr>
            <p:cNvSpPr/>
            <p:nvPr/>
          </p:nvSpPr>
          <p:spPr>
            <a:xfrm>
              <a:off x="1954869" y="6131788"/>
              <a:ext cx="1411088" cy="646910"/>
            </a:xfrm>
            <a:prstGeom prst="ellipse">
              <a:avLst/>
            </a:prstGeom>
            <a:solidFill>
              <a:srgbClr val="A7D8B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Ca</a:t>
              </a:r>
              <a:r>
                <a:rPr lang="cs-CZ" baseline="30000" dirty="0">
                  <a:solidFill>
                    <a:schemeClr val="tx1"/>
                  </a:solidFill>
                </a:rPr>
                <a:t>2+</a:t>
              </a:r>
              <a:r>
                <a:rPr lang="cs-CZ" dirty="0">
                  <a:solidFill>
                    <a:schemeClr val="tx1"/>
                  </a:solidFill>
                </a:rPr>
                <a:t> v plazmě</a:t>
              </a:r>
            </a:p>
          </p:txBody>
        </p:sp>
        <p:sp>
          <p:nvSpPr>
            <p:cNvPr id="14" name="Šipka: dolů 13">
              <a:extLst>
                <a:ext uri="{FF2B5EF4-FFF2-40B4-BE49-F238E27FC236}">
                  <a16:creationId xmlns:a16="http://schemas.microsoft.com/office/drawing/2014/main" id="{BEF6D89B-24EB-97DB-696F-51961B6677CE}"/>
                </a:ext>
              </a:extLst>
            </p:cNvPr>
            <p:cNvSpPr/>
            <p:nvPr/>
          </p:nvSpPr>
          <p:spPr>
            <a:xfrm rot="10800000">
              <a:off x="2145290" y="6301471"/>
              <a:ext cx="196561" cy="216024"/>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5" name="Skupina 34">
            <a:extLst>
              <a:ext uri="{FF2B5EF4-FFF2-40B4-BE49-F238E27FC236}">
                <a16:creationId xmlns:a16="http://schemas.microsoft.com/office/drawing/2014/main" id="{6C62DA09-0C22-0740-B0A0-F0E40B70D56D}"/>
              </a:ext>
            </a:extLst>
          </p:cNvPr>
          <p:cNvGrpSpPr/>
          <p:nvPr/>
        </p:nvGrpSpPr>
        <p:grpSpPr>
          <a:xfrm>
            <a:off x="5021227" y="3736936"/>
            <a:ext cx="1411088" cy="646910"/>
            <a:chOff x="5106011" y="3750151"/>
            <a:chExt cx="1411088" cy="646910"/>
          </a:xfrm>
        </p:grpSpPr>
        <p:sp>
          <p:nvSpPr>
            <p:cNvPr id="15" name="Ovál 14">
              <a:extLst>
                <a:ext uri="{FF2B5EF4-FFF2-40B4-BE49-F238E27FC236}">
                  <a16:creationId xmlns:a16="http://schemas.microsoft.com/office/drawing/2014/main" id="{201097B2-7733-5F57-B7BF-7E19B48D055E}"/>
                </a:ext>
              </a:extLst>
            </p:cNvPr>
            <p:cNvSpPr/>
            <p:nvPr/>
          </p:nvSpPr>
          <p:spPr>
            <a:xfrm>
              <a:off x="5106011" y="3750151"/>
              <a:ext cx="1411088" cy="64691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Ca</a:t>
              </a:r>
              <a:r>
                <a:rPr lang="cs-CZ" baseline="30000" dirty="0">
                  <a:solidFill>
                    <a:schemeClr val="tx1"/>
                  </a:solidFill>
                </a:rPr>
                <a:t>2+</a:t>
              </a:r>
              <a:r>
                <a:rPr lang="cs-CZ" dirty="0">
                  <a:solidFill>
                    <a:schemeClr val="tx1"/>
                  </a:solidFill>
                </a:rPr>
                <a:t> v plazmě</a:t>
              </a:r>
            </a:p>
          </p:txBody>
        </p:sp>
        <p:sp>
          <p:nvSpPr>
            <p:cNvPr id="16" name="Šipka: dolů 15">
              <a:extLst>
                <a:ext uri="{FF2B5EF4-FFF2-40B4-BE49-F238E27FC236}">
                  <a16:creationId xmlns:a16="http://schemas.microsoft.com/office/drawing/2014/main" id="{52AA17F3-8880-1908-3737-5C6CFCD8AAC2}"/>
                </a:ext>
              </a:extLst>
            </p:cNvPr>
            <p:cNvSpPr/>
            <p:nvPr/>
          </p:nvSpPr>
          <p:spPr>
            <a:xfrm>
              <a:off x="5241644" y="3998100"/>
              <a:ext cx="196561" cy="216024"/>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8" name="Přímá spojnice se šipkou 17">
            <a:extLst>
              <a:ext uri="{FF2B5EF4-FFF2-40B4-BE49-F238E27FC236}">
                <a16:creationId xmlns:a16="http://schemas.microsoft.com/office/drawing/2014/main" id="{3D92A601-DA84-1BC3-3577-5393760946A8}"/>
              </a:ext>
            </a:extLst>
          </p:cNvPr>
          <p:cNvCxnSpPr>
            <a:cxnSpLocks/>
            <a:stCxn id="2" idx="2"/>
          </p:cNvCxnSpPr>
          <p:nvPr/>
        </p:nvCxnSpPr>
        <p:spPr>
          <a:xfrm>
            <a:off x="1207319" y="642743"/>
            <a:ext cx="1014723" cy="86451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 name="TextovéPole 3">
            <a:extLst>
              <a:ext uri="{FF2B5EF4-FFF2-40B4-BE49-F238E27FC236}">
                <a16:creationId xmlns:a16="http://schemas.microsoft.com/office/drawing/2014/main" id="{4FF1092A-1399-ACAB-58BF-0026E79F03EA}"/>
              </a:ext>
            </a:extLst>
          </p:cNvPr>
          <p:cNvSpPr txBox="1"/>
          <p:nvPr/>
        </p:nvSpPr>
        <p:spPr>
          <a:xfrm>
            <a:off x="1358303" y="812527"/>
            <a:ext cx="792089" cy="415498"/>
          </a:xfrm>
          <a:prstGeom prst="rect">
            <a:avLst/>
          </a:prstGeom>
          <a:solidFill>
            <a:srgbClr val="FFFF00"/>
          </a:solidFill>
        </p:spPr>
        <p:txBody>
          <a:bodyPr wrap="square" rtlCol="0">
            <a:spAutoFit/>
          </a:bodyPr>
          <a:lstStyle/>
          <a:p>
            <a:pPr algn="ctr"/>
            <a:r>
              <a:rPr lang="cs-CZ" sz="1050" dirty="0"/>
              <a:t>Sluneční svit</a:t>
            </a:r>
          </a:p>
        </p:txBody>
      </p:sp>
      <p:cxnSp>
        <p:nvCxnSpPr>
          <p:cNvPr id="21" name="Přímá spojnice se šipkou 20">
            <a:extLst>
              <a:ext uri="{FF2B5EF4-FFF2-40B4-BE49-F238E27FC236}">
                <a16:creationId xmlns:a16="http://schemas.microsoft.com/office/drawing/2014/main" id="{42BA8BF8-35B5-18B9-1D7D-18B9F1937E0F}"/>
              </a:ext>
            </a:extLst>
          </p:cNvPr>
          <p:cNvCxnSpPr>
            <a:cxnSpLocks/>
            <a:stCxn id="3" idx="2"/>
          </p:cNvCxnSpPr>
          <p:nvPr/>
        </p:nvCxnSpPr>
        <p:spPr>
          <a:xfrm flipH="1">
            <a:off x="3159420" y="747745"/>
            <a:ext cx="1003527" cy="848135"/>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4" name="Přímá spojnice se šipkou 23">
            <a:extLst>
              <a:ext uri="{FF2B5EF4-FFF2-40B4-BE49-F238E27FC236}">
                <a16:creationId xmlns:a16="http://schemas.microsoft.com/office/drawing/2014/main" id="{7F4D78A5-51B6-A052-D903-B07E5089A6EC}"/>
              </a:ext>
            </a:extLst>
          </p:cNvPr>
          <p:cNvCxnSpPr>
            <a:cxnSpLocks/>
            <a:stCxn id="6" idx="2"/>
          </p:cNvCxnSpPr>
          <p:nvPr/>
        </p:nvCxnSpPr>
        <p:spPr>
          <a:xfrm flipH="1">
            <a:off x="2637697" y="1942851"/>
            <a:ext cx="15116"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9" name="Přímá spojnice se šipkou 28">
            <a:extLst>
              <a:ext uri="{FF2B5EF4-FFF2-40B4-BE49-F238E27FC236}">
                <a16:creationId xmlns:a16="http://schemas.microsoft.com/office/drawing/2014/main" id="{9157AA3F-B793-AE00-0E81-7E7164B79DA3}"/>
              </a:ext>
            </a:extLst>
          </p:cNvPr>
          <p:cNvCxnSpPr>
            <a:cxnSpLocks/>
          </p:cNvCxnSpPr>
          <p:nvPr/>
        </p:nvCxnSpPr>
        <p:spPr>
          <a:xfrm flipH="1">
            <a:off x="2601395" y="2690085"/>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1" name="Přímá spojnice se šipkou 30">
            <a:extLst>
              <a:ext uri="{FF2B5EF4-FFF2-40B4-BE49-F238E27FC236}">
                <a16:creationId xmlns:a16="http://schemas.microsoft.com/office/drawing/2014/main" id="{28DF4C44-6CAA-3DA7-2341-E4AE1A144A56}"/>
              </a:ext>
            </a:extLst>
          </p:cNvPr>
          <p:cNvCxnSpPr>
            <a:cxnSpLocks/>
          </p:cNvCxnSpPr>
          <p:nvPr/>
        </p:nvCxnSpPr>
        <p:spPr>
          <a:xfrm flipH="1">
            <a:off x="2601613" y="3573016"/>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2" name="Přímá spojnice se šipkou 31">
            <a:extLst>
              <a:ext uri="{FF2B5EF4-FFF2-40B4-BE49-F238E27FC236}">
                <a16:creationId xmlns:a16="http://schemas.microsoft.com/office/drawing/2014/main" id="{2DF8208D-5019-2298-B91E-7878B3764179}"/>
              </a:ext>
            </a:extLst>
          </p:cNvPr>
          <p:cNvCxnSpPr>
            <a:cxnSpLocks/>
          </p:cNvCxnSpPr>
          <p:nvPr/>
        </p:nvCxnSpPr>
        <p:spPr>
          <a:xfrm flipH="1">
            <a:off x="2601394" y="4214124"/>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3" name="Přímá spojnice se šipkou 32">
            <a:extLst>
              <a:ext uri="{FF2B5EF4-FFF2-40B4-BE49-F238E27FC236}">
                <a16:creationId xmlns:a16="http://schemas.microsoft.com/office/drawing/2014/main" id="{96F76F4D-3EAD-BE04-095D-5C393DE027E9}"/>
              </a:ext>
            </a:extLst>
          </p:cNvPr>
          <p:cNvCxnSpPr>
            <a:cxnSpLocks/>
          </p:cNvCxnSpPr>
          <p:nvPr/>
        </p:nvCxnSpPr>
        <p:spPr>
          <a:xfrm flipH="1">
            <a:off x="2637451" y="5085961"/>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6" name="Přímá spojnice se šipkou 35">
            <a:extLst>
              <a:ext uri="{FF2B5EF4-FFF2-40B4-BE49-F238E27FC236}">
                <a16:creationId xmlns:a16="http://schemas.microsoft.com/office/drawing/2014/main" id="{5A4BD365-B84B-BAC2-554A-34548220F5A8}"/>
              </a:ext>
            </a:extLst>
          </p:cNvPr>
          <p:cNvCxnSpPr>
            <a:cxnSpLocks/>
            <a:endCxn id="13" idx="0"/>
          </p:cNvCxnSpPr>
          <p:nvPr/>
        </p:nvCxnSpPr>
        <p:spPr>
          <a:xfrm>
            <a:off x="2654152" y="5979955"/>
            <a:ext cx="0" cy="231135"/>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9" name="Přímá spojnice se šipkou 38">
            <a:extLst>
              <a:ext uri="{FF2B5EF4-FFF2-40B4-BE49-F238E27FC236}">
                <a16:creationId xmlns:a16="http://schemas.microsoft.com/office/drawing/2014/main" id="{69341F56-BEED-F0AE-2D8E-F506957B4BC5}"/>
              </a:ext>
            </a:extLst>
          </p:cNvPr>
          <p:cNvCxnSpPr>
            <a:cxnSpLocks/>
            <a:stCxn id="15" idx="2"/>
            <a:endCxn id="10" idx="3"/>
          </p:cNvCxnSpPr>
          <p:nvPr/>
        </p:nvCxnSpPr>
        <p:spPr>
          <a:xfrm flipH="1">
            <a:off x="4569888" y="4060391"/>
            <a:ext cx="451339" cy="4426"/>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43" name="Přímá spojnice se šipkou 42">
            <a:extLst>
              <a:ext uri="{FF2B5EF4-FFF2-40B4-BE49-F238E27FC236}">
                <a16:creationId xmlns:a16="http://schemas.microsoft.com/office/drawing/2014/main" id="{0A6561E5-E3BC-5E94-04F1-8A3FCD4F7AB4}"/>
              </a:ext>
            </a:extLst>
          </p:cNvPr>
          <p:cNvCxnSpPr>
            <a:cxnSpLocks/>
            <a:stCxn id="10" idx="1"/>
          </p:cNvCxnSpPr>
          <p:nvPr/>
        </p:nvCxnSpPr>
        <p:spPr>
          <a:xfrm flipH="1">
            <a:off x="3018836" y="4064817"/>
            <a:ext cx="592888"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5" name="Ovál 44">
            <a:extLst>
              <a:ext uri="{FF2B5EF4-FFF2-40B4-BE49-F238E27FC236}">
                <a16:creationId xmlns:a16="http://schemas.microsoft.com/office/drawing/2014/main" id="{EBFC991F-E86A-AD46-8537-164537CC7EAA}"/>
              </a:ext>
            </a:extLst>
          </p:cNvPr>
          <p:cNvSpPr/>
          <p:nvPr/>
        </p:nvSpPr>
        <p:spPr>
          <a:xfrm>
            <a:off x="3011381" y="3756212"/>
            <a:ext cx="267676" cy="21602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t>
            </a:r>
          </a:p>
        </p:txBody>
      </p:sp>
      <p:cxnSp>
        <p:nvCxnSpPr>
          <p:cNvPr id="47" name="Přímá spojnice se šipkou 46">
            <a:extLst>
              <a:ext uri="{FF2B5EF4-FFF2-40B4-BE49-F238E27FC236}">
                <a16:creationId xmlns:a16="http://schemas.microsoft.com/office/drawing/2014/main" id="{0035AF8C-164B-821C-11E8-896E8BE92B96}"/>
              </a:ext>
            </a:extLst>
          </p:cNvPr>
          <p:cNvCxnSpPr>
            <a:cxnSpLocks/>
            <a:stCxn id="10" idx="2"/>
            <a:endCxn id="12" idx="3"/>
          </p:cNvCxnSpPr>
          <p:nvPr/>
        </p:nvCxnSpPr>
        <p:spPr>
          <a:xfrm rot="5400000">
            <a:off x="3033170" y="4624497"/>
            <a:ext cx="1397372" cy="717901"/>
          </a:xfrm>
          <a:prstGeom prst="curved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Přímá spojnice se šipkou 46">
            <a:extLst>
              <a:ext uri="{FF2B5EF4-FFF2-40B4-BE49-F238E27FC236}">
                <a16:creationId xmlns:a16="http://schemas.microsoft.com/office/drawing/2014/main" id="{8AB48773-31C7-DAEE-27FB-C32B2F2DE403}"/>
              </a:ext>
            </a:extLst>
          </p:cNvPr>
          <p:cNvCxnSpPr>
            <a:cxnSpLocks/>
            <a:stCxn id="13" idx="6"/>
          </p:cNvCxnSpPr>
          <p:nvPr/>
        </p:nvCxnSpPr>
        <p:spPr>
          <a:xfrm flipV="1">
            <a:off x="3359696" y="4504707"/>
            <a:ext cx="1011261" cy="2029838"/>
          </a:xfrm>
          <a:prstGeom prst="curvedConnector2">
            <a:avLst/>
          </a:prstGeom>
          <a:ln w="28575">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3" name="Ovál 52">
            <a:extLst>
              <a:ext uri="{FF2B5EF4-FFF2-40B4-BE49-F238E27FC236}">
                <a16:creationId xmlns:a16="http://schemas.microsoft.com/office/drawing/2014/main" id="{AB9AE441-A2F6-E878-1968-ADA8BFA84B1C}"/>
              </a:ext>
            </a:extLst>
          </p:cNvPr>
          <p:cNvSpPr/>
          <p:nvPr/>
        </p:nvSpPr>
        <p:spPr>
          <a:xfrm>
            <a:off x="4255442" y="4265926"/>
            <a:ext cx="267676" cy="21602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t>
            </a:r>
          </a:p>
        </p:txBody>
      </p:sp>
    </p:spTree>
    <p:extLst>
      <p:ext uri="{BB962C8B-B14F-4D97-AF65-F5344CB8AC3E}">
        <p14:creationId xmlns:p14="http://schemas.microsoft.com/office/powerpoint/2010/main" val="3364556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par>
                                <p:cTn id="28" presetID="10" presetClass="entr" presetSubtype="0" fill="hold" nodeType="with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fade">
                                      <p:cBhvr>
                                        <p:cTn id="30" dur="500"/>
                                        <p:tgtEl>
                                          <p:spTgt spid="2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additive="base">
                                        <p:cTn id="41" dur="500" fill="hold"/>
                                        <p:tgtEl>
                                          <p:spTgt spid="10"/>
                                        </p:tgtEl>
                                        <p:attrNameLst>
                                          <p:attrName>ppt_x</p:attrName>
                                        </p:attrNameLst>
                                      </p:cBhvr>
                                      <p:tavLst>
                                        <p:tav tm="0">
                                          <p:val>
                                            <p:strVal val="#ppt_x"/>
                                          </p:val>
                                        </p:tav>
                                        <p:tav tm="100000">
                                          <p:val>
                                            <p:strVal val="#ppt_x"/>
                                          </p:val>
                                        </p:tav>
                                      </p:tavLst>
                                    </p:anim>
                                    <p:anim calcmode="lin" valueType="num">
                                      <p:cBhvr additive="base">
                                        <p:cTn id="42" dur="500" fill="hold"/>
                                        <p:tgtEl>
                                          <p:spTgt spid="10"/>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3"/>
                                        </p:tgtEl>
                                        <p:attrNameLst>
                                          <p:attrName>style.visibility</p:attrName>
                                        </p:attrNameLst>
                                      </p:cBhvr>
                                      <p:to>
                                        <p:strVal val="visible"/>
                                      </p:to>
                                    </p:set>
                                    <p:anim calcmode="lin" valueType="num">
                                      <p:cBhvr additive="base">
                                        <p:cTn id="45" dur="500" fill="hold"/>
                                        <p:tgtEl>
                                          <p:spTgt spid="43"/>
                                        </p:tgtEl>
                                        <p:attrNameLst>
                                          <p:attrName>ppt_x</p:attrName>
                                        </p:attrNameLst>
                                      </p:cBhvr>
                                      <p:tavLst>
                                        <p:tav tm="0">
                                          <p:val>
                                            <p:strVal val="#ppt_x"/>
                                          </p:val>
                                        </p:tav>
                                        <p:tav tm="100000">
                                          <p:val>
                                            <p:strVal val="#ppt_x"/>
                                          </p:val>
                                        </p:tav>
                                      </p:tavLst>
                                    </p:anim>
                                    <p:anim calcmode="lin" valueType="num">
                                      <p:cBhvr additive="base">
                                        <p:cTn id="46" dur="500" fill="hold"/>
                                        <p:tgtEl>
                                          <p:spTgt spid="43"/>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additive="base">
                                        <p:cTn id="49" dur="500" fill="hold"/>
                                        <p:tgtEl>
                                          <p:spTgt spid="45"/>
                                        </p:tgtEl>
                                        <p:attrNameLst>
                                          <p:attrName>ppt_x</p:attrName>
                                        </p:attrNameLst>
                                      </p:cBhvr>
                                      <p:tavLst>
                                        <p:tav tm="0">
                                          <p:val>
                                            <p:strVal val="#ppt_x"/>
                                          </p:val>
                                        </p:tav>
                                        <p:tav tm="100000">
                                          <p:val>
                                            <p:strVal val="#ppt_x"/>
                                          </p:val>
                                        </p:tav>
                                      </p:tavLst>
                                    </p:anim>
                                    <p:anim calcmode="lin" valueType="num">
                                      <p:cBhvr additive="base">
                                        <p:cTn id="50" dur="500" fill="hold"/>
                                        <p:tgtEl>
                                          <p:spTgt spid="45"/>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additive="base">
                                        <p:cTn id="53" dur="500" fill="hold"/>
                                        <p:tgtEl>
                                          <p:spTgt spid="9"/>
                                        </p:tgtEl>
                                        <p:attrNameLst>
                                          <p:attrName>ppt_x</p:attrName>
                                        </p:attrNameLst>
                                      </p:cBhvr>
                                      <p:tavLst>
                                        <p:tav tm="0">
                                          <p:val>
                                            <p:strVal val="#ppt_x"/>
                                          </p:val>
                                        </p:tav>
                                        <p:tav tm="100000">
                                          <p:val>
                                            <p:strVal val="#ppt_x"/>
                                          </p:val>
                                        </p:tav>
                                      </p:tavLst>
                                    </p:anim>
                                    <p:anim calcmode="lin" valueType="num">
                                      <p:cBhvr additive="base">
                                        <p:cTn id="54" dur="500" fill="hold"/>
                                        <p:tgtEl>
                                          <p:spTgt spid="9"/>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1"/>
                                        </p:tgtEl>
                                        <p:attrNameLst>
                                          <p:attrName>style.visibility</p:attrName>
                                        </p:attrNameLst>
                                      </p:cBhvr>
                                      <p:to>
                                        <p:strVal val="visible"/>
                                      </p:to>
                                    </p:set>
                                    <p:anim calcmode="lin" valueType="num">
                                      <p:cBhvr additive="base">
                                        <p:cTn id="57" dur="500" fill="hold"/>
                                        <p:tgtEl>
                                          <p:spTgt spid="31"/>
                                        </p:tgtEl>
                                        <p:attrNameLst>
                                          <p:attrName>ppt_x</p:attrName>
                                        </p:attrNameLst>
                                      </p:cBhvr>
                                      <p:tavLst>
                                        <p:tav tm="0">
                                          <p:val>
                                            <p:strVal val="#ppt_x"/>
                                          </p:val>
                                        </p:tav>
                                        <p:tav tm="100000">
                                          <p:val>
                                            <p:strVal val="#ppt_x"/>
                                          </p:val>
                                        </p:tav>
                                      </p:tavLst>
                                    </p:anim>
                                    <p:anim calcmode="lin" valueType="num">
                                      <p:cBhvr additive="base">
                                        <p:cTn id="58" dur="500" fill="hold"/>
                                        <p:tgtEl>
                                          <p:spTgt spid="31"/>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2"/>
                                        </p:tgtEl>
                                        <p:attrNameLst>
                                          <p:attrName>style.visibility</p:attrName>
                                        </p:attrNameLst>
                                      </p:cBhvr>
                                      <p:to>
                                        <p:strVal val="visible"/>
                                      </p:to>
                                    </p:set>
                                    <p:anim calcmode="lin" valueType="num">
                                      <p:cBhvr additive="base">
                                        <p:cTn id="61" dur="500" fill="hold"/>
                                        <p:tgtEl>
                                          <p:spTgt spid="32"/>
                                        </p:tgtEl>
                                        <p:attrNameLst>
                                          <p:attrName>ppt_x</p:attrName>
                                        </p:attrNameLst>
                                      </p:cBhvr>
                                      <p:tavLst>
                                        <p:tav tm="0">
                                          <p:val>
                                            <p:strVal val="#ppt_x"/>
                                          </p:val>
                                        </p:tav>
                                        <p:tav tm="100000">
                                          <p:val>
                                            <p:strVal val="#ppt_x"/>
                                          </p:val>
                                        </p:tav>
                                      </p:tavLst>
                                    </p:anim>
                                    <p:anim calcmode="lin" valueType="num">
                                      <p:cBhvr additive="base">
                                        <p:cTn id="62" dur="500" fill="hold"/>
                                        <p:tgtEl>
                                          <p:spTgt spid="32"/>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11"/>
                                        </p:tgtEl>
                                        <p:attrNameLst>
                                          <p:attrName>style.visibility</p:attrName>
                                        </p:attrNameLst>
                                      </p:cBhvr>
                                      <p:to>
                                        <p:strVal val="visible"/>
                                      </p:to>
                                    </p:set>
                                    <p:anim calcmode="lin" valueType="num">
                                      <p:cBhvr additive="base">
                                        <p:cTn id="65" dur="500" fill="hold"/>
                                        <p:tgtEl>
                                          <p:spTgt spid="11"/>
                                        </p:tgtEl>
                                        <p:attrNameLst>
                                          <p:attrName>ppt_x</p:attrName>
                                        </p:attrNameLst>
                                      </p:cBhvr>
                                      <p:tavLst>
                                        <p:tav tm="0">
                                          <p:val>
                                            <p:strVal val="#ppt_x"/>
                                          </p:val>
                                        </p:tav>
                                        <p:tav tm="100000">
                                          <p:val>
                                            <p:strVal val="#ppt_x"/>
                                          </p:val>
                                        </p:tav>
                                      </p:tavLst>
                                    </p:anim>
                                    <p:anim calcmode="lin" valueType="num">
                                      <p:cBhvr additive="base">
                                        <p:cTn id="6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39"/>
                                        </p:tgtEl>
                                        <p:attrNameLst>
                                          <p:attrName>style.visibility</p:attrName>
                                        </p:attrNameLst>
                                      </p:cBhvr>
                                      <p:to>
                                        <p:strVal val="visible"/>
                                      </p:to>
                                    </p:set>
                                    <p:animEffect transition="in" filter="fade">
                                      <p:cBhvr>
                                        <p:cTn id="71" dur="500"/>
                                        <p:tgtEl>
                                          <p:spTgt spid="39"/>
                                        </p:tgtEl>
                                      </p:cBhvr>
                                    </p:animEffect>
                                  </p:childTnLst>
                                </p:cTn>
                              </p:par>
                              <p:par>
                                <p:cTn id="72" presetID="10" presetClass="entr" presetSubtype="0" fill="hold" nodeType="withEffect">
                                  <p:stCondLst>
                                    <p:cond delay="0"/>
                                  </p:stCondLst>
                                  <p:childTnLst>
                                    <p:set>
                                      <p:cBhvr>
                                        <p:cTn id="73" dur="1" fill="hold">
                                          <p:stCondLst>
                                            <p:cond delay="0"/>
                                          </p:stCondLst>
                                        </p:cTn>
                                        <p:tgtEl>
                                          <p:spTgt spid="35"/>
                                        </p:tgtEl>
                                        <p:attrNameLst>
                                          <p:attrName>style.visibility</p:attrName>
                                        </p:attrNameLst>
                                      </p:cBhvr>
                                      <p:to>
                                        <p:strVal val="visible"/>
                                      </p:to>
                                    </p:set>
                                    <p:animEffect transition="in" filter="fade">
                                      <p:cBhvr>
                                        <p:cTn id="74" dur="500"/>
                                        <p:tgtEl>
                                          <p:spTgt spid="35"/>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nodeType="clickEffect">
                                  <p:stCondLst>
                                    <p:cond delay="0"/>
                                  </p:stCondLst>
                                  <p:childTnLst>
                                    <p:set>
                                      <p:cBhvr>
                                        <p:cTn id="78" dur="1" fill="hold">
                                          <p:stCondLst>
                                            <p:cond delay="0"/>
                                          </p:stCondLst>
                                        </p:cTn>
                                        <p:tgtEl>
                                          <p:spTgt spid="33"/>
                                        </p:tgtEl>
                                        <p:attrNameLst>
                                          <p:attrName>style.visibility</p:attrName>
                                        </p:attrNameLst>
                                      </p:cBhvr>
                                      <p:to>
                                        <p:strVal val="visible"/>
                                      </p:to>
                                    </p:set>
                                    <p:animEffect transition="in" filter="fade">
                                      <p:cBhvr>
                                        <p:cTn id="79" dur="500"/>
                                        <p:tgtEl>
                                          <p:spTgt spid="33"/>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2"/>
                                        </p:tgtEl>
                                        <p:attrNameLst>
                                          <p:attrName>style.visibility</p:attrName>
                                        </p:attrNameLst>
                                      </p:cBhvr>
                                      <p:to>
                                        <p:strVal val="visible"/>
                                      </p:to>
                                    </p:set>
                                    <p:animEffect transition="in" filter="fade">
                                      <p:cBhvr>
                                        <p:cTn id="82" dur="500"/>
                                        <p:tgtEl>
                                          <p:spTgt spid="12"/>
                                        </p:tgtEl>
                                      </p:cBhvr>
                                    </p:animEffect>
                                  </p:childTnLst>
                                </p:cTn>
                              </p:par>
                              <p:par>
                                <p:cTn id="83" presetID="10" presetClass="entr" presetSubtype="0" fill="hold" nodeType="withEffect">
                                  <p:stCondLst>
                                    <p:cond delay="0"/>
                                  </p:stCondLst>
                                  <p:childTnLst>
                                    <p:set>
                                      <p:cBhvr>
                                        <p:cTn id="84" dur="1" fill="hold">
                                          <p:stCondLst>
                                            <p:cond delay="0"/>
                                          </p:stCondLst>
                                        </p:cTn>
                                        <p:tgtEl>
                                          <p:spTgt spid="47"/>
                                        </p:tgtEl>
                                        <p:attrNameLst>
                                          <p:attrName>style.visibility</p:attrName>
                                        </p:attrNameLst>
                                      </p:cBhvr>
                                      <p:to>
                                        <p:strVal val="visible"/>
                                      </p:to>
                                    </p:set>
                                    <p:animEffect transition="in" filter="fade">
                                      <p:cBhvr>
                                        <p:cTn id="85" dur="500"/>
                                        <p:tgtEl>
                                          <p:spTgt spid="47"/>
                                        </p:tgtEl>
                                      </p:cBhvr>
                                    </p:animEffec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nodeType="clickEffect">
                                  <p:stCondLst>
                                    <p:cond delay="0"/>
                                  </p:stCondLst>
                                  <p:childTnLst>
                                    <p:set>
                                      <p:cBhvr>
                                        <p:cTn id="89" dur="1" fill="hold">
                                          <p:stCondLst>
                                            <p:cond delay="0"/>
                                          </p:stCondLst>
                                        </p:cTn>
                                        <p:tgtEl>
                                          <p:spTgt spid="36"/>
                                        </p:tgtEl>
                                        <p:attrNameLst>
                                          <p:attrName>style.visibility</p:attrName>
                                        </p:attrNameLst>
                                      </p:cBhvr>
                                      <p:to>
                                        <p:strVal val="visible"/>
                                      </p:to>
                                    </p:set>
                                    <p:animEffect transition="in" filter="fade">
                                      <p:cBhvr>
                                        <p:cTn id="90" dur="500"/>
                                        <p:tgtEl>
                                          <p:spTgt spid="36"/>
                                        </p:tgtEl>
                                      </p:cBhvr>
                                    </p:animEffect>
                                  </p:childTnLst>
                                </p:cTn>
                              </p:par>
                              <p:par>
                                <p:cTn id="91" presetID="10" presetClass="entr" presetSubtype="0" fill="hold" nodeType="withEffect">
                                  <p:stCondLst>
                                    <p:cond delay="0"/>
                                  </p:stCondLst>
                                  <p:childTnLst>
                                    <p:set>
                                      <p:cBhvr>
                                        <p:cTn id="92" dur="1" fill="hold">
                                          <p:stCondLst>
                                            <p:cond delay="0"/>
                                          </p:stCondLst>
                                        </p:cTn>
                                        <p:tgtEl>
                                          <p:spTgt spid="34"/>
                                        </p:tgtEl>
                                        <p:attrNameLst>
                                          <p:attrName>style.visibility</p:attrName>
                                        </p:attrNameLst>
                                      </p:cBhvr>
                                      <p:to>
                                        <p:strVal val="visible"/>
                                      </p:to>
                                    </p:set>
                                    <p:animEffect transition="in" filter="fade">
                                      <p:cBhvr>
                                        <p:cTn id="93" dur="500"/>
                                        <p:tgtEl>
                                          <p:spTgt spid="34"/>
                                        </p:tgtEl>
                                      </p:cBhvr>
                                    </p:animEffect>
                                  </p:childTnLst>
                                </p:cTn>
                              </p:par>
                              <p:par>
                                <p:cTn id="94" presetID="10" presetClass="entr" presetSubtype="0" fill="hold" nodeType="withEffect">
                                  <p:stCondLst>
                                    <p:cond delay="0"/>
                                  </p:stCondLst>
                                  <p:childTnLst>
                                    <p:set>
                                      <p:cBhvr>
                                        <p:cTn id="95" dur="1" fill="hold">
                                          <p:stCondLst>
                                            <p:cond delay="0"/>
                                          </p:stCondLst>
                                        </p:cTn>
                                        <p:tgtEl>
                                          <p:spTgt spid="50"/>
                                        </p:tgtEl>
                                        <p:attrNameLst>
                                          <p:attrName>style.visibility</p:attrName>
                                        </p:attrNameLst>
                                      </p:cBhvr>
                                      <p:to>
                                        <p:strVal val="visible"/>
                                      </p:to>
                                    </p:set>
                                    <p:animEffect transition="in" filter="fade">
                                      <p:cBhvr>
                                        <p:cTn id="96" dur="500"/>
                                        <p:tgtEl>
                                          <p:spTgt spid="50"/>
                                        </p:tgtEl>
                                      </p:cBhvr>
                                    </p:animEffect>
                                  </p:childTnLst>
                                </p:cTn>
                              </p:par>
                              <p:par>
                                <p:cTn id="97" presetID="10" presetClass="entr" presetSubtype="0" fill="hold" grpId="0" nodeType="withEffect">
                                  <p:stCondLst>
                                    <p:cond delay="0"/>
                                  </p:stCondLst>
                                  <p:childTnLst>
                                    <p:set>
                                      <p:cBhvr>
                                        <p:cTn id="98" dur="1" fill="hold">
                                          <p:stCondLst>
                                            <p:cond delay="0"/>
                                          </p:stCondLst>
                                        </p:cTn>
                                        <p:tgtEl>
                                          <p:spTgt spid="53"/>
                                        </p:tgtEl>
                                        <p:attrNameLst>
                                          <p:attrName>style.visibility</p:attrName>
                                        </p:attrNameLst>
                                      </p:cBhvr>
                                      <p:to>
                                        <p:strVal val="visible"/>
                                      </p:to>
                                    </p:set>
                                    <p:animEffect transition="in" filter="fade">
                                      <p:cBhvr>
                                        <p:cTn id="99"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P spid="8" grpId="0" animBg="1"/>
      <p:bldP spid="9" grpId="0" animBg="1"/>
      <p:bldP spid="10" grpId="0" animBg="1"/>
      <p:bldP spid="11" grpId="0" animBg="1"/>
      <p:bldP spid="12" grpId="0" animBg="1"/>
      <p:bldP spid="4" grpId="0" animBg="1"/>
      <p:bldP spid="45" grpId="0" animBg="1"/>
      <p:bldP spid="53" grpId="0" animBg="1"/>
    </p:bld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se zakulacenými rohy 1">
            <a:extLst>
              <a:ext uri="{FF2B5EF4-FFF2-40B4-BE49-F238E27FC236}">
                <a16:creationId xmlns:a16="http://schemas.microsoft.com/office/drawing/2014/main" id="{D758CE73-2AE3-7173-C99A-A27BED328EEB}"/>
              </a:ext>
            </a:extLst>
          </p:cNvPr>
          <p:cNvSpPr/>
          <p:nvPr/>
        </p:nvSpPr>
        <p:spPr>
          <a:xfrm>
            <a:off x="703263" y="66679"/>
            <a:ext cx="1008112" cy="576064"/>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err="1">
                <a:solidFill>
                  <a:schemeClr val="tx1"/>
                </a:solidFill>
              </a:rPr>
              <a:t>Endogenni</a:t>
            </a:r>
            <a:endParaRPr lang="cs-CZ" sz="1000" dirty="0">
              <a:solidFill>
                <a:schemeClr val="tx1"/>
              </a:solidFill>
            </a:endParaRPr>
          </a:p>
          <a:p>
            <a:pPr algn="ctr"/>
            <a:r>
              <a:rPr lang="cs-CZ" sz="1000" dirty="0">
                <a:solidFill>
                  <a:schemeClr val="tx1"/>
                </a:solidFill>
              </a:rPr>
              <a:t>prekurzory</a:t>
            </a:r>
          </a:p>
        </p:txBody>
      </p:sp>
      <p:sp>
        <p:nvSpPr>
          <p:cNvPr id="3" name="Obdélník: se zakulacenými rohy 2">
            <a:extLst>
              <a:ext uri="{FF2B5EF4-FFF2-40B4-BE49-F238E27FC236}">
                <a16:creationId xmlns:a16="http://schemas.microsoft.com/office/drawing/2014/main" id="{EF529C86-99CC-2DB0-AB0E-9CAA9943D963}"/>
              </a:ext>
            </a:extLst>
          </p:cNvPr>
          <p:cNvSpPr/>
          <p:nvPr/>
        </p:nvSpPr>
        <p:spPr>
          <a:xfrm>
            <a:off x="3496873" y="27665"/>
            <a:ext cx="1332148" cy="720080"/>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Potrava (mléko, ryby, vejce…)</a:t>
            </a:r>
          </a:p>
        </p:txBody>
      </p:sp>
      <p:sp>
        <p:nvSpPr>
          <p:cNvPr id="6" name="Obdélník: se zakulacenými rohy 5">
            <a:extLst>
              <a:ext uri="{FF2B5EF4-FFF2-40B4-BE49-F238E27FC236}">
                <a16:creationId xmlns:a16="http://schemas.microsoft.com/office/drawing/2014/main" id="{F6F7C822-E0CA-A8EC-5077-F75486A2B5B0}"/>
              </a:ext>
            </a:extLst>
          </p:cNvPr>
          <p:cNvSpPr/>
          <p:nvPr/>
        </p:nvSpPr>
        <p:spPr>
          <a:xfrm>
            <a:off x="2145290" y="1507260"/>
            <a:ext cx="1015045" cy="435591"/>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Vitamin D</a:t>
            </a:r>
          </a:p>
        </p:txBody>
      </p:sp>
      <p:sp>
        <p:nvSpPr>
          <p:cNvPr id="7" name="Obdélník: se zakulacenými rohy 6">
            <a:extLst>
              <a:ext uri="{FF2B5EF4-FFF2-40B4-BE49-F238E27FC236}">
                <a16:creationId xmlns:a16="http://schemas.microsoft.com/office/drawing/2014/main" id="{5A3B28CD-26B4-3828-FB9D-5BE64CCCC633}"/>
              </a:ext>
            </a:extLst>
          </p:cNvPr>
          <p:cNvSpPr/>
          <p:nvPr/>
        </p:nvSpPr>
        <p:spPr>
          <a:xfrm>
            <a:off x="2130174" y="2249566"/>
            <a:ext cx="1015045" cy="435591"/>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játra</a:t>
            </a:r>
          </a:p>
        </p:txBody>
      </p:sp>
      <p:sp>
        <p:nvSpPr>
          <p:cNvPr id="8" name="Obdélník: se zakulacenými rohy 7">
            <a:extLst>
              <a:ext uri="{FF2B5EF4-FFF2-40B4-BE49-F238E27FC236}">
                <a16:creationId xmlns:a16="http://schemas.microsoft.com/office/drawing/2014/main" id="{4C915CF2-FDDE-FB7B-C4F8-733E11C87618}"/>
              </a:ext>
            </a:extLst>
          </p:cNvPr>
          <p:cNvSpPr/>
          <p:nvPr/>
        </p:nvSpPr>
        <p:spPr>
          <a:xfrm>
            <a:off x="1751394" y="3022854"/>
            <a:ext cx="1845282" cy="547513"/>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25-hydroxycholekalciferol</a:t>
            </a:r>
          </a:p>
        </p:txBody>
      </p:sp>
      <p:sp>
        <p:nvSpPr>
          <p:cNvPr id="9" name="Obdélník: se zakulacenými rohy 8">
            <a:extLst>
              <a:ext uri="{FF2B5EF4-FFF2-40B4-BE49-F238E27FC236}">
                <a16:creationId xmlns:a16="http://schemas.microsoft.com/office/drawing/2014/main" id="{69D0A6B9-5387-86E0-DB1A-E35420D26ED2}"/>
              </a:ext>
            </a:extLst>
          </p:cNvPr>
          <p:cNvSpPr/>
          <p:nvPr/>
        </p:nvSpPr>
        <p:spPr>
          <a:xfrm>
            <a:off x="2178606" y="3868939"/>
            <a:ext cx="845577" cy="354279"/>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ledviny</a:t>
            </a:r>
          </a:p>
        </p:txBody>
      </p:sp>
      <p:sp>
        <p:nvSpPr>
          <p:cNvPr id="10" name="Obdélník: se zakulacenými rohy 9">
            <a:extLst>
              <a:ext uri="{FF2B5EF4-FFF2-40B4-BE49-F238E27FC236}">
                <a16:creationId xmlns:a16="http://schemas.microsoft.com/office/drawing/2014/main" id="{2C29D85D-AFD8-0D52-E249-F23DC4A58792}"/>
              </a:ext>
            </a:extLst>
          </p:cNvPr>
          <p:cNvSpPr/>
          <p:nvPr/>
        </p:nvSpPr>
        <p:spPr>
          <a:xfrm>
            <a:off x="3611724" y="3844872"/>
            <a:ext cx="958164" cy="439889"/>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Parathormon</a:t>
            </a:r>
          </a:p>
        </p:txBody>
      </p:sp>
      <p:sp>
        <p:nvSpPr>
          <p:cNvPr id="11" name="Obdélník: se zakulacenými rohy 10">
            <a:extLst>
              <a:ext uri="{FF2B5EF4-FFF2-40B4-BE49-F238E27FC236}">
                <a16:creationId xmlns:a16="http://schemas.microsoft.com/office/drawing/2014/main" id="{1A1C63A1-2F01-5A43-B7CA-2E0BECB2A123}"/>
              </a:ext>
            </a:extLst>
          </p:cNvPr>
          <p:cNvSpPr/>
          <p:nvPr/>
        </p:nvSpPr>
        <p:spPr>
          <a:xfrm>
            <a:off x="1487488" y="4548757"/>
            <a:ext cx="2032607" cy="542778"/>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100" dirty="0" err="1">
                <a:solidFill>
                  <a:schemeClr val="tx1"/>
                </a:solidFill>
              </a:rPr>
              <a:t>Kalcitriol</a:t>
            </a:r>
            <a:endParaRPr lang="cs-CZ" sz="1100" dirty="0">
              <a:solidFill>
                <a:schemeClr val="tx1"/>
              </a:solidFill>
            </a:endParaRPr>
          </a:p>
          <a:p>
            <a:pPr algn="ctr"/>
            <a:r>
              <a:rPr lang="cs-CZ" sz="1000" dirty="0">
                <a:solidFill>
                  <a:schemeClr val="tx1"/>
                </a:solidFill>
              </a:rPr>
              <a:t>1,25-dihydroxycholekalciferol</a:t>
            </a:r>
          </a:p>
        </p:txBody>
      </p:sp>
      <p:sp>
        <p:nvSpPr>
          <p:cNvPr id="12" name="Obdélník: se zakulacenými rohy 11">
            <a:extLst>
              <a:ext uri="{FF2B5EF4-FFF2-40B4-BE49-F238E27FC236}">
                <a16:creationId xmlns:a16="http://schemas.microsoft.com/office/drawing/2014/main" id="{8B34508D-0A26-4DB2-8C9B-10AD45E825A5}"/>
              </a:ext>
            </a:extLst>
          </p:cNvPr>
          <p:cNvSpPr/>
          <p:nvPr/>
        </p:nvSpPr>
        <p:spPr>
          <a:xfrm>
            <a:off x="1942500" y="5394101"/>
            <a:ext cx="1430405" cy="576064"/>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Kost,</a:t>
            </a:r>
          </a:p>
          <a:p>
            <a:pPr algn="ctr"/>
            <a:r>
              <a:rPr lang="cs-CZ" sz="1000" dirty="0">
                <a:solidFill>
                  <a:schemeClr val="tx1"/>
                </a:solidFill>
              </a:rPr>
              <a:t>Distální nefron,</a:t>
            </a:r>
          </a:p>
          <a:p>
            <a:pPr algn="ctr"/>
            <a:r>
              <a:rPr lang="cs-CZ" sz="1000" dirty="0">
                <a:solidFill>
                  <a:schemeClr val="tx1"/>
                </a:solidFill>
              </a:rPr>
              <a:t>střevo</a:t>
            </a:r>
          </a:p>
        </p:txBody>
      </p:sp>
      <p:grpSp>
        <p:nvGrpSpPr>
          <p:cNvPr id="34" name="Skupina 33">
            <a:extLst>
              <a:ext uri="{FF2B5EF4-FFF2-40B4-BE49-F238E27FC236}">
                <a16:creationId xmlns:a16="http://schemas.microsoft.com/office/drawing/2014/main" id="{CD3B1771-473A-7F12-89BB-4E8F8B62FDCA}"/>
              </a:ext>
            </a:extLst>
          </p:cNvPr>
          <p:cNvGrpSpPr/>
          <p:nvPr/>
        </p:nvGrpSpPr>
        <p:grpSpPr>
          <a:xfrm>
            <a:off x="1948608" y="6211090"/>
            <a:ext cx="1411088" cy="646910"/>
            <a:chOff x="1954869" y="6131788"/>
            <a:chExt cx="1411088" cy="646910"/>
          </a:xfrm>
        </p:grpSpPr>
        <p:sp>
          <p:nvSpPr>
            <p:cNvPr id="13" name="Ovál 12">
              <a:extLst>
                <a:ext uri="{FF2B5EF4-FFF2-40B4-BE49-F238E27FC236}">
                  <a16:creationId xmlns:a16="http://schemas.microsoft.com/office/drawing/2014/main" id="{7E3FF203-5AB3-9354-93E8-6E893D3008AB}"/>
                </a:ext>
              </a:extLst>
            </p:cNvPr>
            <p:cNvSpPr/>
            <p:nvPr/>
          </p:nvSpPr>
          <p:spPr>
            <a:xfrm>
              <a:off x="1954869" y="6131788"/>
              <a:ext cx="1411088" cy="646910"/>
            </a:xfrm>
            <a:prstGeom prst="ellipse">
              <a:avLst/>
            </a:prstGeom>
            <a:solidFill>
              <a:srgbClr val="A7D8B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Ca</a:t>
              </a:r>
              <a:r>
                <a:rPr lang="cs-CZ" baseline="30000" dirty="0">
                  <a:solidFill>
                    <a:schemeClr val="tx1"/>
                  </a:solidFill>
                </a:rPr>
                <a:t>2+</a:t>
              </a:r>
              <a:r>
                <a:rPr lang="cs-CZ" dirty="0">
                  <a:solidFill>
                    <a:schemeClr val="tx1"/>
                  </a:solidFill>
                </a:rPr>
                <a:t> v plazmě</a:t>
              </a:r>
            </a:p>
          </p:txBody>
        </p:sp>
        <p:sp>
          <p:nvSpPr>
            <p:cNvPr id="14" name="Šipka: dolů 13">
              <a:extLst>
                <a:ext uri="{FF2B5EF4-FFF2-40B4-BE49-F238E27FC236}">
                  <a16:creationId xmlns:a16="http://schemas.microsoft.com/office/drawing/2014/main" id="{BEF6D89B-24EB-97DB-696F-51961B6677CE}"/>
                </a:ext>
              </a:extLst>
            </p:cNvPr>
            <p:cNvSpPr/>
            <p:nvPr/>
          </p:nvSpPr>
          <p:spPr>
            <a:xfrm rot="10800000">
              <a:off x="2145290" y="6301471"/>
              <a:ext cx="196561" cy="216024"/>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5" name="Skupina 34">
            <a:extLst>
              <a:ext uri="{FF2B5EF4-FFF2-40B4-BE49-F238E27FC236}">
                <a16:creationId xmlns:a16="http://schemas.microsoft.com/office/drawing/2014/main" id="{6C62DA09-0C22-0740-B0A0-F0E40B70D56D}"/>
              </a:ext>
            </a:extLst>
          </p:cNvPr>
          <p:cNvGrpSpPr/>
          <p:nvPr/>
        </p:nvGrpSpPr>
        <p:grpSpPr>
          <a:xfrm>
            <a:off x="5021227" y="3736936"/>
            <a:ext cx="1411088" cy="646910"/>
            <a:chOff x="5106011" y="3750151"/>
            <a:chExt cx="1411088" cy="646910"/>
          </a:xfrm>
        </p:grpSpPr>
        <p:sp>
          <p:nvSpPr>
            <p:cNvPr id="15" name="Ovál 14">
              <a:extLst>
                <a:ext uri="{FF2B5EF4-FFF2-40B4-BE49-F238E27FC236}">
                  <a16:creationId xmlns:a16="http://schemas.microsoft.com/office/drawing/2014/main" id="{201097B2-7733-5F57-B7BF-7E19B48D055E}"/>
                </a:ext>
              </a:extLst>
            </p:cNvPr>
            <p:cNvSpPr/>
            <p:nvPr/>
          </p:nvSpPr>
          <p:spPr>
            <a:xfrm>
              <a:off x="5106011" y="3750151"/>
              <a:ext cx="1411088" cy="64691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Ca</a:t>
              </a:r>
              <a:r>
                <a:rPr lang="cs-CZ" baseline="30000" dirty="0">
                  <a:solidFill>
                    <a:schemeClr val="tx1"/>
                  </a:solidFill>
                </a:rPr>
                <a:t>2+</a:t>
              </a:r>
              <a:r>
                <a:rPr lang="cs-CZ" dirty="0">
                  <a:solidFill>
                    <a:schemeClr val="tx1"/>
                  </a:solidFill>
                </a:rPr>
                <a:t> v plazmě</a:t>
              </a:r>
            </a:p>
          </p:txBody>
        </p:sp>
        <p:sp>
          <p:nvSpPr>
            <p:cNvPr id="16" name="Šipka: dolů 15">
              <a:extLst>
                <a:ext uri="{FF2B5EF4-FFF2-40B4-BE49-F238E27FC236}">
                  <a16:creationId xmlns:a16="http://schemas.microsoft.com/office/drawing/2014/main" id="{52AA17F3-8880-1908-3737-5C6CFCD8AAC2}"/>
                </a:ext>
              </a:extLst>
            </p:cNvPr>
            <p:cNvSpPr/>
            <p:nvPr/>
          </p:nvSpPr>
          <p:spPr>
            <a:xfrm>
              <a:off x="5241644" y="3998100"/>
              <a:ext cx="196561" cy="216024"/>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8" name="Přímá spojnice se šipkou 17">
            <a:extLst>
              <a:ext uri="{FF2B5EF4-FFF2-40B4-BE49-F238E27FC236}">
                <a16:creationId xmlns:a16="http://schemas.microsoft.com/office/drawing/2014/main" id="{3D92A601-DA84-1BC3-3577-5393760946A8}"/>
              </a:ext>
            </a:extLst>
          </p:cNvPr>
          <p:cNvCxnSpPr>
            <a:cxnSpLocks/>
            <a:stCxn id="2" idx="2"/>
          </p:cNvCxnSpPr>
          <p:nvPr/>
        </p:nvCxnSpPr>
        <p:spPr>
          <a:xfrm>
            <a:off x="1207319" y="642743"/>
            <a:ext cx="1014723" cy="86451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 name="TextovéPole 3">
            <a:extLst>
              <a:ext uri="{FF2B5EF4-FFF2-40B4-BE49-F238E27FC236}">
                <a16:creationId xmlns:a16="http://schemas.microsoft.com/office/drawing/2014/main" id="{4FF1092A-1399-ACAB-58BF-0026E79F03EA}"/>
              </a:ext>
            </a:extLst>
          </p:cNvPr>
          <p:cNvSpPr txBox="1"/>
          <p:nvPr/>
        </p:nvSpPr>
        <p:spPr>
          <a:xfrm>
            <a:off x="1358303" y="812527"/>
            <a:ext cx="792089" cy="415498"/>
          </a:xfrm>
          <a:prstGeom prst="rect">
            <a:avLst/>
          </a:prstGeom>
          <a:solidFill>
            <a:srgbClr val="FFFF00"/>
          </a:solidFill>
        </p:spPr>
        <p:txBody>
          <a:bodyPr wrap="square" rtlCol="0">
            <a:spAutoFit/>
          </a:bodyPr>
          <a:lstStyle/>
          <a:p>
            <a:pPr algn="ctr"/>
            <a:r>
              <a:rPr lang="cs-CZ" sz="1050" dirty="0"/>
              <a:t>Sluneční svit</a:t>
            </a:r>
          </a:p>
        </p:txBody>
      </p:sp>
      <p:cxnSp>
        <p:nvCxnSpPr>
          <p:cNvPr id="21" name="Přímá spojnice se šipkou 20">
            <a:extLst>
              <a:ext uri="{FF2B5EF4-FFF2-40B4-BE49-F238E27FC236}">
                <a16:creationId xmlns:a16="http://schemas.microsoft.com/office/drawing/2014/main" id="{42BA8BF8-35B5-18B9-1D7D-18B9F1937E0F}"/>
              </a:ext>
            </a:extLst>
          </p:cNvPr>
          <p:cNvCxnSpPr>
            <a:cxnSpLocks/>
            <a:stCxn id="3" idx="2"/>
          </p:cNvCxnSpPr>
          <p:nvPr/>
        </p:nvCxnSpPr>
        <p:spPr>
          <a:xfrm flipH="1">
            <a:off x="3159420" y="747745"/>
            <a:ext cx="1003527" cy="848135"/>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4" name="Přímá spojnice se šipkou 23">
            <a:extLst>
              <a:ext uri="{FF2B5EF4-FFF2-40B4-BE49-F238E27FC236}">
                <a16:creationId xmlns:a16="http://schemas.microsoft.com/office/drawing/2014/main" id="{7F4D78A5-51B6-A052-D903-B07E5089A6EC}"/>
              </a:ext>
            </a:extLst>
          </p:cNvPr>
          <p:cNvCxnSpPr>
            <a:cxnSpLocks/>
            <a:stCxn id="6" idx="2"/>
          </p:cNvCxnSpPr>
          <p:nvPr/>
        </p:nvCxnSpPr>
        <p:spPr>
          <a:xfrm flipH="1">
            <a:off x="2637697" y="1942851"/>
            <a:ext cx="15116"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9" name="Přímá spojnice se šipkou 28">
            <a:extLst>
              <a:ext uri="{FF2B5EF4-FFF2-40B4-BE49-F238E27FC236}">
                <a16:creationId xmlns:a16="http://schemas.microsoft.com/office/drawing/2014/main" id="{9157AA3F-B793-AE00-0E81-7E7164B79DA3}"/>
              </a:ext>
            </a:extLst>
          </p:cNvPr>
          <p:cNvCxnSpPr>
            <a:cxnSpLocks/>
          </p:cNvCxnSpPr>
          <p:nvPr/>
        </p:nvCxnSpPr>
        <p:spPr>
          <a:xfrm flipH="1">
            <a:off x="2601395" y="2690085"/>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1" name="Přímá spojnice se šipkou 30">
            <a:extLst>
              <a:ext uri="{FF2B5EF4-FFF2-40B4-BE49-F238E27FC236}">
                <a16:creationId xmlns:a16="http://schemas.microsoft.com/office/drawing/2014/main" id="{28DF4C44-6CAA-3DA7-2341-E4AE1A144A56}"/>
              </a:ext>
            </a:extLst>
          </p:cNvPr>
          <p:cNvCxnSpPr>
            <a:cxnSpLocks/>
          </p:cNvCxnSpPr>
          <p:nvPr/>
        </p:nvCxnSpPr>
        <p:spPr>
          <a:xfrm flipH="1">
            <a:off x="2601613" y="3573016"/>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2" name="Přímá spojnice se šipkou 31">
            <a:extLst>
              <a:ext uri="{FF2B5EF4-FFF2-40B4-BE49-F238E27FC236}">
                <a16:creationId xmlns:a16="http://schemas.microsoft.com/office/drawing/2014/main" id="{2DF8208D-5019-2298-B91E-7878B3764179}"/>
              </a:ext>
            </a:extLst>
          </p:cNvPr>
          <p:cNvCxnSpPr>
            <a:cxnSpLocks/>
          </p:cNvCxnSpPr>
          <p:nvPr/>
        </p:nvCxnSpPr>
        <p:spPr>
          <a:xfrm flipH="1">
            <a:off x="2601394" y="4214124"/>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3" name="Přímá spojnice se šipkou 32">
            <a:extLst>
              <a:ext uri="{FF2B5EF4-FFF2-40B4-BE49-F238E27FC236}">
                <a16:creationId xmlns:a16="http://schemas.microsoft.com/office/drawing/2014/main" id="{96F76F4D-3EAD-BE04-095D-5C393DE027E9}"/>
              </a:ext>
            </a:extLst>
          </p:cNvPr>
          <p:cNvCxnSpPr>
            <a:cxnSpLocks/>
          </p:cNvCxnSpPr>
          <p:nvPr/>
        </p:nvCxnSpPr>
        <p:spPr>
          <a:xfrm flipH="1">
            <a:off x="2637451" y="5085961"/>
            <a:ext cx="245" cy="3278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6" name="Přímá spojnice se šipkou 35">
            <a:extLst>
              <a:ext uri="{FF2B5EF4-FFF2-40B4-BE49-F238E27FC236}">
                <a16:creationId xmlns:a16="http://schemas.microsoft.com/office/drawing/2014/main" id="{5A4BD365-B84B-BAC2-554A-34548220F5A8}"/>
              </a:ext>
            </a:extLst>
          </p:cNvPr>
          <p:cNvCxnSpPr>
            <a:cxnSpLocks/>
            <a:endCxn id="13" idx="0"/>
          </p:cNvCxnSpPr>
          <p:nvPr/>
        </p:nvCxnSpPr>
        <p:spPr>
          <a:xfrm>
            <a:off x="2654152" y="5979955"/>
            <a:ext cx="0" cy="231135"/>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9" name="Přímá spojnice se šipkou 38">
            <a:extLst>
              <a:ext uri="{FF2B5EF4-FFF2-40B4-BE49-F238E27FC236}">
                <a16:creationId xmlns:a16="http://schemas.microsoft.com/office/drawing/2014/main" id="{69341F56-BEED-F0AE-2D8E-F506957B4BC5}"/>
              </a:ext>
            </a:extLst>
          </p:cNvPr>
          <p:cNvCxnSpPr>
            <a:cxnSpLocks/>
            <a:stCxn id="15" idx="2"/>
            <a:endCxn id="10" idx="3"/>
          </p:cNvCxnSpPr>
          <p:nvPr/>
        </p:nvCxnSpPr>
        <p:spPr>
          <a:xfrm flipH="1">
            <a:off x="4569888" y="4060391"/>
            <a:ext cx="451339" cy="4426"/>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43" name="Přímá spojnice se šipkou 42">
            <a:extLst>
              <a:ext uri="{FF2B5EF4-FFF2-40B4-BE49-F238E27FC236}">
                <a16:creationId xmlns:a16="http://schemas.microsoft.com/office/drawing/2014/main" id="{0A6561E5-E3BC-5E94-04F1-8A3FCD4F7AB4}"/>
              </a:ext>
            </a:extLst>
          </p:cNvPr>
          <p:cNvCxnSpPr>
            <a:cxnSpLocks/>
            <a:stCxn id="10" idx="1"/>
          </p:cNvCxnSpPr>
          <p:nvPr/>
        </p:nvCxnSpPr>
        <p:spPr>
          <a:xfrm flipH="1">
            <a:off x="3018836" y="4064817"/>
            <a:ext cx="592888"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5" name="Ovál 44">
            <a:extLst>
              <a:ext uri="{FF2B5EF4-FFF2-40B4-BE49-F238E27FC236}">
                <a16:creationId xmlns:a16="http://schemas.microsoft.com/office/drawing/2014/main" id="{EBFC991F-E86A-AD46-8537-164537CC7EAA}"/>
              </a:ext>
            </a:extLst>
          </p:cNvPr>
          <p:cNvSpPr/>
          <p:nvPr/>
        </p:nvSpPr>
        <p:spPr>
          <a:xfrm>
            <a:off x="3011381" y="3756212"/>
            <a:ext cx="267676" cy="21602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t>
            </a:r>
          </a:p>
        </p:txBody>
      </p:sp>
      <p:cxnSp>
        <p:nvCxnSpPr>
          <p:cNvPr id="47" name="Přímá spojnice se šipkou 46">
            <a:extLst>
              <a:ext uri="{FF2B5EF4-FFF2-40B4-BE49-F238E27FC236}">
                <a16:creationId xmlns:a16="http://schemas.microsoft.com/office/drawing/2014/main" id="{0035AF8C-164B-821C-11E8-896E8BE92B96}"/>
              </a:ext>
            </a:extLst>
          </p:cNvPr>
          <p:cNvCxnSpPr>
            <a:cxnSpLocks/>
            <a:stCxn id="10" idx="2"/>
            <a:endCxn id="12" idx="3"/>
          </p:cNvCxnSpPr>
          <p:nvPr/>
        </p:nvCxnSpPr>
        <p:spPr>
          <a:xfrm rot="5400000">
            <a:off x="3033170" y="4624497"/>
            <a:ext cx="1397372" cy="717901"/>
          </a:xfrm>
          <a:prstGeom prst="curved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Přímá spojnice se šipkou 46">
            <a:extLst>
              <a:ext uri="{FF2B5EF4-FFF2-40B4-BE49-F238E27FC236}">
                <a16:creationId xmlns:a16="http://schemas.microsoft.com/office/drawing/2014/main" id="{8AB48773-31C7-DAEE-27FB-C32B2F2DE403}"/>
              </a:ext>
            </a:extLst>
          </p:cNvPr>
          <p:cNvCxnSpPr>
            <a:cxnSpLocks/>
            <a:stCxn id="13" idx="6"/>
          </p:cNvCxnSpPr>
          <p:nvPr/>
        </p:nvCxnSpPr>
        <p:spPr>
          <a:xfrm flipV="1">
            <a:off x="3359696" y="4504707"/>
            <a:ext cx="1011261" cy="2029838"/>
          </a:xfrm>
          <a:prstGeom prst="curvedConnector2">
            <a:avLst/>
          </a:prstGeom>
          <a:ln w="28575">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3" name="Ovál 52">
            <a:extLst>
              <a:ext uri="{FF2B5EF4-FFF2-40B4-BE49-F238E27FC236}">
                <a16:creationId xmlns:a16="http://schemas.microsoft.com/office/drawing/2014/main" id="{AB9AE441-A2F6-E878-1968-ADA8BFA84B1C}"/>
              </a:ext>
            </a:extLst>
          </p:cNvPr>
          <p:cNvSpPr/>
          <p:nvPr/>
        </p:nvSpPr>
        <p:spPr>
          <a:xfrm>
            <a:off x="4255442" y="4265926"/>
            <a:ext cx="267676" cy="21602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t>
            </a:r>
          </a:p>
        </p:txBody>
      </p:sp>
      <p:sp>
        <p:nvSpPr>
          <p:cNvPr id="17" name="Obdélník: se zakulacenými rohy 16">
            <a:extLst>
              <a:ext uri="{FF2B5EF4-FFF2-40B4-BE49-F238E27FC236}">
                <a16:creationId xmlns:a16="http://schemas.microsoft.com/office/drawing/2014/main" id="{9656008B-A597-9A4E-9083-BEEB81B6F4E3}"/>
              </a:ext>
            </a:extLst>
          </p:cNvPr>
          <p:cNvSpPr/>
          <p:nvPr/>
        </p:nvSpPr>
        <p:spPr>
          <a:xfrm>
            <a:off x="8472264" y="1495020"/>
            <a:ext cx="1015045" cy="435591"/>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Kalcitonin</a:t>
            </a:r>
          </a:p>
        </p:txBody>
      </p:sp>
      <p:sp>
        <p:nvSpPr>
          <p:cNvPr id="19" name="Obdélník: se zakulacenými rohy 18">
            <a:extLst>
              <a:ext uri="{FF2B5EF4-FFF2-40B4-BE49-F238E27FC236}">
                <a16:creationId xmlns:a16="http://schemas.microsoft.com/office/drawing/2014/main" id="{57AC2A6D-54AD-C1A2-ABBB-1DACD380E2E6}"/>
              </a:ext>
            </a:extLst>
          </p:cNvPr>
          <p:cNvSpPr/>
          <p:nvPr/>
        </p:nvSpPr>
        <p:spPr>
          <a:xfrm>
            <a:off x="7239941" y="619237"/>
            <a:ext cx="1015045" cy="435591"/>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C buňky štítné žlázy </a:t>
            </a:r>
          </a:p>
        </p:txBody>
      </p:sp>
      <p:grpSp>
        <p:nvGrpSpPr>
          <p:cNvPr id="41" name="Skupina 40">
            <a:extLst>
              <a:ext uri="{FF2B5EF4-FFF2-40B4-BE49-F238E27FC236}">
                <a16:creationId xmlns:a16="http://schemas.microsoft.com/office/drawing/2014/main" id="{306CAB66-E9E9-4490-11CB-808B250C88C8}"/>
              </a:ext>
            </a:extLst>
          </p:cNvPr>
          <p:cNvGrpSpPr/>
          <p:nvPr/>
        </p:nvGrpSpPr>
        <p:grpSpPr>
          <a:xfrm>
            <a:off x="10056440" y="476672"/>
            <a:ext cx="1605064" cy="756084"/>
            <a:chOff x="10182149" y="696959"/>
            <a:chExt cx="1605064" cy="756084"/>
          </a:xfrm>
        </p:grpSpPr>
        <p:sp>
          <p:nvSpPr>
            <p:cNvPr id="22" name="Ovál 21">
              <a:extLst>
                <a:ext uri="{FF2B5EF4-FFF2-40B4-BE49-F238E27FC236}">
                  <a16:creationId xmlns:a16="http://schemas.microsoft.com/office/drawing/2014/main" id="{78DF92E2-7D33-63DF-766B-50B142546495}"/>
                </a:ext>
              </a:extLst>
            </p:cNvPr>
            <p:cNvSpPr/>
            <p:nvPr/>
          </p:nvSpPr>
          <p:spPr>
            <a:xfrm>
              <a:off x="10182149" y="696959"/>
              <a:ext cx="1605064" cy="756084"/>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Ca</a:t>
              </a:r>
              <a:r>
                <a:rPr lang="cs-CZ" sz="1600" baseline="30000" dirty="0">
                  <a:solidFill>
                    <a:schemeClr val="tx1"/>
                  </a:solidFill>
                </a:rPr>
                <a:t>2+</a:t>
              </a:r>
              <a:r>
                <a:rPr lang="cs-CZ" sz="1600" dirty="0">
                  <a:solidFill>
                    <a:schemeClr val="tx1"/>
                  </a:solidFill>
                </a:rPr>
                <a:t> v plazmě</a:t>
              </a:r>
            </a:p>
            <a:p>
              <a:pPr algn="ctr"/>
              <a:r>
                <a:rPr lang="cs-CZ" sz="1600" dirty="0">
                  <a:solidFill>
                    <a:schemeClr val="tx1"/>
                  </a:solidFill>
                </a:rPr>
                <a:t>(akutní)</a:t>
              </a:r>
            </a:p>
          </p:txBody>
        </p:sp>
        <p:sp>
          <p:nvSpPr>
            <p:cNvPr id="23" name="Šipka: dolů 22">
              <a:extLst>
                <a:ext uri="{FF2B5EF4-FFF2-40B4-BE49-F238E27FC236}">
                  <a16:creationId xmlns:a16="http://schemas.microsoft.com/office/drawing/2014/main" id="{2932BBBA-5D94-4A62-EFDA-6744D795C6C2}"/>
                </a:ext>
              </a:extLst>
            </p:cNvPr>
            <p:cNvSpPr/>
            <p:nvPr/>
          </p:nvSpPr>
          <p:spPr>
            <a:xfrm rot="10800000">
              <a:off x="10314796" y="928039"/>
              <a:ext cx="240094" cy="320079"/>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25" name="Obdélník: se zakulacenými rohy 24">
            <a:extLst>
              <a:ext uri="{FF2B5EF4-FFF2-40B4-BE49-F238E27FC236}">
                <a16:creationId xmlns:a16="http://schemas.microsoft.com/office/drawing/2014/main" id="{35154097-57DE-D998-8077-CA5D6C9E2F82}"/>
              </a:ext>
            </a:extLst>
          </p:cNvPr>
          <p:cNvSpPr/>
          <p:nvPr/>
        </p:nvSpPr>
        <p:spPr>
          <a:xfrm>
            <a:off x="8539260" y="2371016"/>
            <a:ext cx="1015045" cy="646910"/>
          </a:xfrm>
          <a:prstGeom prst="roundRect">
            <a:avLst/>
          </a:prstGeom>
          <a:solidFill>
            <a:srgbClr val="A2CFE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err="1">
                <a:solidFill>
                  <a:schemeClr val="tx1"/>
                </a:solidFill>
              </a:rPr>
              <a:t>Kosr</a:t>
            </a:r>
            <a:r>
              <a:rPr lang="cs-CZ" sz="1000" dirty="0">
                <a:solidFill>
                  <a:schemeClr val="tx1"/>
                </a:solidFill>
              </a:rPr>
              <a:t> – blokace </a:t>
            </a:r>
            <a:r>
              <a:rPr lang="cs-CZ" sz="1000" dirty="0" err="1">
                <a:solidFill>
                  <a:schemeClr val="tx1"/>
                </a:solidFill>
              </a:rPr>
              <a:t>osteolýzy</a:t>
            </a:r>
            <a:endParaRPr lang="cs-CZ" sz="1000" dirty="0">
              <a:solidFill>
                <a:schemeClr val="tx1"/>
              </a:solidFill>
            </a:endParaRPr>
          </a:p>
        </p:txBody>
      </p:sp>
      <p:sp>
        <p:nvSpPr>
          <p:cNvPr id="26" name="Obdélník: se zakulacenými rohy 25">
            <a:extLst>
              <a:ext uri="{FF2B5EF4-FFF2-40B4-BE49-F238E27FC236}">
                <a16:creationId xmlns:a16="http://schemas.microsoft.com/office/drawing/2014/main" id="{5B99424A-4381-3DB4-D688-8926A91651C2}"/>
              </a:ext>
            </a:extLst>
          </p:cNvPr>
          <p:cNvSpPr/>
          <p:nvPr/>
        </p:nvSpPr>
        <p:spPr>
          <a:xfrm>
            <a:off x="8450225" y="3484110"/>
            <a:ext cx="1193113" cy="646910"/>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Krátkodobě převáží osteosyntéza</a:t>
            </a:r>
          </a:p>
        </p:txBody>
      </p:sp>
      <p:sp>
        <p:nvSpPr>
          <p:cNvPr id="27" name="Obdélník: se zakulacenými rohy 26">
            <a:extLst>
              <a:ext uri="{FF2B5EF4-FFF2-40B4-BE49-F238E27FC236}">
                <a16:creationId xmlns:a16="http://schemas.microsoft.com/office/drawing/2014/main" id="{DD9D0C26-6C7E-88D8-E59A-4CA4ACCB39D7}"/>
              </a:ext>
            </a:extLst>
          </p:cNvPr>
          <p:cNvSpPr/>
          <p:nvPr/>
        </p:nvSpPr>
        <p:spPr>
          <a:xfrm>
            <a:off x="8456668" y="4558355"/>
            <a:ext cx="1193113" cy="646910"/>
          </a:xfrm>
          <a:prstGeom prst="roundRect">
            <a:avLst/>
          </a:prstGeom>
          <a:solidFill>
            <a:srgbClr val="ECE0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Krátkodobě se zvýší spotřeba Ca</a:t>
            </a:r>
            <a:r>
              <a:rPr lang="cs-CZ" sz="1000" baseline="30000" dirty="0">
                <a:solidFill>
                  <a:schemeClr val="tx1"/>
                </a:solidFill>
              </a:rPr>
              <a:t>2+</a:t>
            </a:r>
            <a:r>
              <a:rPr lang="cs-CZ" sz="1000" dirty="0">
                <a:solidFill>
                  <a:schemeClr val="tx1"/>
                </a:solidFill>
              </a:rPr>
              <a:t> a fosfátů</a:t>
            </a:r>
          </a:p>
        </p:txBody>
      </p:sp>
      <p:grpSp>
        <p:nvGrpSpPr>
          <p:cNvPr id="58" name="Skupina 57">
            <a:extLst>
              <a:ext uri="{FF2B5EF4-FFF2-40B4-BE49-F238E27FC236}">
                <a16:creationId xmlns:a16="http://schemas.microsoft.com/office/drawing/2014/main" id="{EEA89521-FF09-B323-9355-3008AF60A79D}"/>
              </a:ext>
            </a:extLst>
          </p:cNvPr>
          <p:cNvGrpSpPr/>
          <p:nvPr/>
        </p:nvGrpSpPr>
        <p:grpSpPr>
          <a:xfrm>
            <a:off x="10220552" y="5304091"/>
            <a:ext cx="1605064" cy="756084"/>
            <a:chOff x="10226326" y="4442104"/>
            <a:chExt cx="1605064" cy="756084"/>
          </a:xfrm>
        </p:grpSpPr>
        <p:sp>
          <p:nvSpPr>
            <p:cNvPr id="28" name="Ovál 27">
              <a:extLst>
                <a:ext uri="{FF2B5EF4-FFF2-40B4-BE49-F238E27FC236}">
                  <a16:creationId xmlns:a16="http://schemas.microsoft.com/office/drawing/2014/main" id="{176425FC-3C20-F74A-A44A-962D5D48F4D5}"/>
                </a:ext>
              </a:extLst>
            </p:cNvPr>
            <p:cNvSpPr/>
            <p:nvPr/>
          </p:nvSpPr>
          <p:spPr>
            <a:xfrm>
              <a:off x="10226326" y="4442104"/>
              <a:ext cx="1605064" cy="756084"/>
            </a:xfrm>
            <a:prstGeom prst="ellipse">
              <a:avLst/>
            </a:prstGeom>
            <a:solidFill>
              <a:srgbClr val="A7D8B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rPr>
                <a:t>Ca</a:t>
              </a:r>
              <a:r>
                <a:rPr lang="cs-CZ" sz="1600" baseline="30000" dirty="0">
                  <a:solidFill>
                    <a:schemeClr val="tx1"/>
                  </a:solidFill>
                </a:rPr>
                <a:t>2+</a:t>
              </a:r>
              <a:r>
                <a:rPr lang="cs-CZ" sz="1600" dirty="0">
                  <a:solidFill>
                    <a:schemeClr val="tx1"/>
                  </a:solidFill>
                </a:rPr>
                <a:t> v plazmě</a:t>
              </a:r>
            </a:p>
            <a:p>
              <a:pPr algn="ctr"/>
              <a:r>
                <a:rPr lang="cs-CZ" sz="1600" dirty="0">
                  <a:solidFill>
                    <a:schemeClr val="tx1"/>
                  </a:solidFill>
                </a:rPr>
                <a:t>(akutní)</a:t>
              </a:r>
            </a:p>
          </p:txBody>
        </p:sp>
        <p:sp>
          <p:nvSpPr>
            <p:cNvPr id="30" name="Šipka: dolů 29">
              <a:extLst>
                <a:ext uri="{FF2B5EF4-FFF2-40B4-BE49-F238E27FC236}">
                  <a16:creationId xmlns:a16="http://schemas.microsoft.com/office/drawing/2014/main" id="{8E12BDB0-FD95-8569-FE58-6791D1C2A10A}"/>
                </a:ext>
              </a:extLst>
            </p:cNvPr>
            <p:cNvSpPr/>
            <p:nvPr/>
          </p:nvSpPr>
          <p:spPr>
            <a:xfrm>
              <a:off x="10381610" y="4660106"/>
              <a:ext cx="240094" cy="320079"/>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u="sng" dirty="0"/>
            </a:p>
          </p:txBody>
        </p:sp>
      </p:grpSp>
      <p:cxnSp>
        <p:nvCxnSpPr>
          <p:cNvPr id="37" name="Přímá spojnice se šipkou 36">
            <a:extLst>
              <a:ext uri="{FF2B5EF4-FFF2-40B4-BE49-F238E27FC236}">
                <a16:creationId xmlns:a16="http://schemas.microsoft.com/office/drawing/2014/main" id="{0EEE7E7E-8855-5A67-C1C6-EF49826A08F9}"/>
              </a:ext>
            </a:extLst>
          </p:cNvPr>
          <p:cNvCxnSpPr>
            <a:cxnSpLocks/>
          </p:cNvCxnSpPr>
          <p:nvPr/>
        </p:nvCxnSpPr>
        <p:spPr>
          <a:xfrm>
            <a:off x="8169594" y="1032041"/>
            <a:ext cx="504056" cy="46469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4" name="Ovál 43">
            <a:extLst>
              <a:ext uri="{FF2B5EF4-FFF2-40B4-BE49-F238E27FC236}">
                <a16:creationId xmlns:a16="http://schemas.microsoft.com/office/drawing/2014/main" id="{3C968E06-39FA-B605-9A71-120159EDAD18}"/>
              </a:ext>
            </a:extLst>
          </p:cNvPr>
          <p:cNvSpPr/>
          <p:nvPr/>
        </p:nvSpPr>
        <p:spPr>
          <a:xfrm>
            <a:off x="8251700" y="804251"/>
            <a:ext cx="267676" cy="21602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t>
            </a:r>
          </a:p>
        </p:txBody>
      </p:sp>
      <p:cxnSp>
        <p:nvCxnSpPr>
          <p:cNvPr id="46" name="Přímá spojnice se šipkou 45">
            <a:extLst>
              <a:ext uri="{FF2B5EF4-FFF2-40B4-BE49-F238E27FC236}">
                <a16:creationId xmlns:a16="http://schemas.microsoft.com/office/drawing/2014/main" id="{EBE008E2-1BFC-02A4-C732-18CEF96097DE}"/>
              </a:ext>
            </a:extLst>
          </p:cNvPr>
          <p:cNvCxnSpPr>
            <a:cxnSpLocks/>
          </p:cNvCxnSpPr>
          <p:nvPr/>
        </p:nvCxnSpPr>
        <p:spPr>
          <a:xfrm flipH="1">
            <a:off x="8472264" y="870283"/>
            <a:ext cx="1555611" cy="57756"/>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52" name="Přímá spojnice se šipkou 51">
            <a:extLst>
              <a:ext uri="{FF2B5EF4-FFF2-40B4-BE49-F238E27FC236}">
                <a16:creationId xmlns:a16="http://schemas.microsoft.com/office/drawing/2014/main" id="{052155BD-4AFB-E7FC-5EF8-EBCD9211C2E9}"/>
              </a:ext>
            </a:extLst>
          </p:cNvPr>
          <p:cNvCxnSpPr>
            <a:cxnSpLocks/>
            <a:stCxn id="17" idx="2"/>
          </p:cNvCxnSpPr>
          <p:nvPr/>
        </p:nvCxnSpPr>
        <p:spPr>
          <a:xfrm flipH="1">
            <a:off x="8979786" y="1930611"/>
            <a:ext cx="1" cy="45757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56" name="Přímá spojnice se šipkou 55">
            <a:extLst>
              <a:ext uri="{FF2B5EF4-FFF2-40B4-BE49-F238E27FC236}">
                <a16:creationId xmlns:a16="http://schemas.microsoft.com/office/drawing/2014/main" id="{0F08E54C-86F1-345A-918D-DCF467A7247E}"/>
              </a:ext>
            </a:extLst>
          </p:cNvPr>
          <p:cNvCxnSpPr>
            <a:cxnSpLocks/>
          </p:cNvCxnSpPr>
          <p:nvPr/>
        </p:nvCxnSpPr>
        <p:spPr>
          <a:xfrm flipH="1">
            <a:off x="8979786" y="3026533"/>
            <a:ext cx="1" cy="45757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57" name="Přímá spojnice se šipkou 56">
            <a:extLst>
              <a:ext uri="{FF2B5EF4-FFF2-40B4-BE49-F238E27FC236}">
                <a16:creationId xmlns:a16="http://schemas.microsoft.com/office/drawing/2014/main" id="{93DEC21F-8F77-7D04-480C-61592E401F5B}"/>
              </a:ext>
            </a:extLst>
          </p:cNvPr>
          <p:cNvCxnSpPr>
            <a:cxnSpLocks/>
          </p:cNvCxnSpPr>
          <p:nvPr/>
        </p:nvCxnSpPr>
        <p:spPr>
          <a:xfrm flipH="1">
            <a:off x="9001728" y="4113848"/>
            <a:ext cx="1" cy="45757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59" name="Přímá spojnice se šipkou 58">
            <a:extLst>
              <a:ext uri="{FF2B5EF4-FFF2-40B4-BE49-F238E27FC236}">
                <a16:creationId xmlns:a16="http://schemas.microsoft.com/office/drawing/2014/main" id="{9FB688EF-E4F9-211A-92BE-3DD423E48248}"/>
              </a:ext>
            </a:extLst>
          </p:cNvPr>
          <p:cNvCxnSpPr>
            <a:cxnSpLocks/>
            <a:endCxn id="28" idx="1"/>
          </p:cNvCxnSpPr>
          <p:nvPr/>
        </p:nvCxnSpPr>
        <p:spPr>
          <a:xfrm>
            <a:off x="9649781" y="4999374"/>
            <a:ext cx="805827" cy="415443"/>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62" name="Ovál 61">
            <a:extLst>
              <a:ext uri="{FF2B5EF4-FFF2-40B4-BE49-F238E27FC236}">
                <a16:creationId xmlns:a16="http://schemas.microsoft.com/office/drawing/2014/main" id="{C5DFAEB4-A2F3-B412-839C-359DDF577921}"/>
              </a:ext>
            </a:extLst>
          </p:cNvPr>
          <p:cNvSpPr/>
          <p:nvPr/>
        </p:nvSpPr>
        <p:spPr>
          <a:xfrm>
            <a:off x="10717005" y="1241568"/>
            <a:ext cx="267676" cy="21602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a:t>
            </a:r>
          </a:p>
        </p:txBody>
      </p:sp>
      <p:cxnSp>
        <p:nvCxnSpPr>
          <p:cNvPr id="63" name="Přímá spojnice se šipkou 62">
            <a:extLst>
              <a:ext uri="{FF2B5EF4-FFF2-40B4-BE49-F238E27FC236}">
                <a16:creationId xmlns:a16="http://schemas.microsoft.com/office/drawing/2014/main" id="{850FBAB9-FC79-C3A1-BE81-1031F0039B4D}"/>
              </a:ext>
            </a:extLst>
          </p:cNvPr>
          <p:cNvCxnSpPr>
            <a:cxnSpLocks/>
            <a:stCxn id="28" idx="0"/>
            <a:endCxn id="62" idx="4"/>
          </p:cNvCxnSpPr>
          <p:nvPr/>
        </p:nvCxnSpPr>
        <p:spPr>
          <a:xfrm flipH="1" flipV="1">
            <a:off x="10850843" y="1457593"/>
            <a:ext cx="172241" cy="3846498"/>
          </a:xfrm>
          <a:prstGeom prst="straightConnector1">
            <a:avLst/>
          </a:prstGeom>
          <a:ln w="28575">
            <a:prstDash val="sysDash"/>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2621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
                                        </p:tgtEl>
                                        <p:attrNameLst>
                                          <p:attrName>style.visibility</p:attrName>
                                        </p:attrNameLst>
                                      </p:cBhvr>
                                      <p:to>
                                        <p:strVal val="visible"/>
                                      </p:to>
                                    </p:set>
                                    <p:animEffect transition="in" filter="fade">
                                      <p:cBhvr>
                                        <p:cTn id="12" dur="500"/>
                                        <p:tgtEl>
                                          <p:spTgt spid="4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4"/>
                                        </p:tgtEl>
                                        <p:attrNameLst>
                                          <p:attrName>style.visibility</p:attrName>
                                        </p:attrNameLst>
                                      </p:cBhvr>
                                      <p:to>
                                        <p:strVal val="visible"/>
                                      </p:to>
                                    </p:set>
                                    <p:animEffect transition="in" filter="fade">
                                      <p:cBhvr>
                                        <p:cTn id="15" dur="500"/>
                                        <p:tgtEl>
                                          <p:spTgt spid="4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par>
                                <p:cTn id="22" presetID="10" presetClass="entr" presetSubtype="0" fill="hold" nodeType="withEffect">
                                  <p:stCondLst>
                                    <p:cond delay="0"/>
                                  </p:stCondLst>
                                  <p:childTnLst>
                                    <p:set>
                                      <p:cBhvr>
                                        <p:cTn id="23" dur="1" fill="hold">
                                          <p:stCondLst>
                                            <p:cond delay="0"/>
                                          </p:stCondLst>
                                        </p:cTn>
                                        <p:tgtEl>
                                          <p:spTgt spid="37"/>
                                        </p:tgtEl>
                                        <p:attrNameLst>
                                          <p:attrName>style.visibility</p:attrName>
                                        </p:attrNameLst>
                                      </p:cBhvr>
                                      <p:to>
                                        <p:strVal val="visible"/>
                                      </p:to>
                                    </p:set>
                                    <p:animEffect transition="in" filter="fade">
                                      <p:cBhvr>
                                        <p:cTn id="24" dur="500"/>
                                        <p:tgtEl>
                                          <p:spTgt spid="37"/>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2"/>
                                        </p:tgtEl>
                                        <p:attrNameLst>
                                          <p:attrName>style.visibility</p:attrName>
                                        </p:attrNameLst>
                                      </p:cBhvr>
                                      <p:to>
                                        <p:strVal val="visible"/>
                                      </p:to>
                                    </p:set>
                                    <p:animEffect transition="in" filter="fade">
                                      <p:cBhvr>
                                        <p:cTn id="29" dur="500"/>
                                        <p:tgtEl>
                                          <p:spTgt spid="5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6"/>
                                        </p:tgtEl>
                                        <p:attrNameLst>
                                          <p:attrName>style.visibility</p:attrName>
                                        </p:attrNameLst>
                                      </p:cBhvr>
                                      <p:to>
                                        <p:strVal val="visible"/>
                                      </p:to>
                                    </p:set>
                                    <p:animEffect transition="in" filter="fade">
                                      <p:cBhvr>
                                        <p:cTn id="37" dur="500"/>
                                        <p:tgtEl>
                                          <p:spTgt spid="56"/>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fade">
                                      <p:cBhvr>
                                        <p:cTn id="40" dur="500"/>
                                        <p:tgtEl>
                                          <p:spTgt spid="2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57"/>
                                        </p:tgtEl>
                                        <p:attrNameLst>
                                          <p:attrName>style.visibility</p:attrName>
                                        </p:attrNameLst>
                                      </p:cBhvr>
                                      <p:to>
                                        <p:strVal val="visible"/>
                                      </p:to>
                                    </p:set>
                                    <p:animEffect transition="in" filter="fade">
                                      <p:cBhvr>
                                        <p:cTn id="45" dur="500"/>
                                        <p:tgtEl>
                                          <p:spTgt spid="57"/>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fade">
                                      <p:cBhvr>
                                        <p:cTn id="48" dur="500"/>
                                        <p:tgtEl>
                                          <p:spTgt spid="27"/>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59"/>
                                        </p:tgtEl>
                                        <p:attrNameLst>
                                          <p:attrName>style.visibility</p:attrName>
                                        </p:attrNameLst>
                                      </p:cBhvr>
                                      <p:to>
                                        <p:strVal val="visible"/>
                                      </p:to>
                                    </p:set>
                                    <p:animEffect transition="in" filter="fade">
                                      <p:cBhvr>
                                        <p:cTn id="53" dur="500"/>
                                        <p:tgtEl>
                                          <p:spTgt spid="59"/>
                                        </p:tgtEl>
                                      </p:cBhvr>
                                    </p:animEffect>
                                  </p:childTnLst>
                                </p:cTn>
                              </p:par>
                              <p:par>
                                <p:cTn id="54" presetID="10" presetClass="entr" presetSubtype="0" fill="hold" nodeType="withEffect">
                                  <p:stCondLst>
                                    <p:cond delay="0"/>
                                  </p:stCondLst>
                                  <p:childTnLst>
                                    <p:set>
                                      <p:cBhvr>
                                        <p:cTn id="55" dur="1" fill="hold">
                                          <p:stCondLst>
                                            <p:cond delay="0"/>
                                          </p:stCondLst>
                                        </p:cTn>
                                        <p:tgtEl>
                                          <p:spTgt spid="58"/>
                                        </p:tgtEl>
                                        <p:attrNameLst>
                                          <p:attrName>style.visibility</p:attrName>
                                        </p:attrNameLst>
                                      </p:cBhvr>
                                      <p:to>
                                        <p:strVal val="visible"/>
                                      </p:to>
                                    </p:set>
                                    <p:animEffect transition="in" filter="fade">
                                      <p:cBhvr>
                                        <p:cTn id="56" dur="500"/>
                                        <p:tgtEl>
                                          <p:spTgt spid="58"/>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63"/>
                                        </p:tgtEl>
                                        <p:attrNameLst>
                                          <p:attrName>style.visibility</p:attrName>
                                        </p:attrNameLst>
                                      </p:cBhvr>
                                      <p:to>
                                        <p:strVal val="visible"/>
                                      </p:to>
                                    </p:set>
                                    <p:animEffect transition="in" filter="fade">
                                      <p:cBhvr>
                                        <p:cTn id="61" dur="500"/>
                                        <p:tgtEl>
                                          <p:spTgt spid="63"/>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62"/>
                                        </p:tgtEl>
                                        <p:attrNameLst>
                                          <p:attrName>style.visibility</p:attrName>
                                        </p:attrNameLst>
                                      </p:cBhvr>
                                      <p:to>
                                        <p:strVal val="visible"/>
                                      </p:to>
                                    </p:set>
                                    <p:animEffect transition="in" filter="fade">
                                      <p:cBhvr>
                                        <p:cTn id="64"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5" grpId="0" animBg="1"/>
      <p:bldP spid="26" grpId="0" animBg="1"/>
      <p:bldP spid="27" grpId="0" animBg="1"/>
      <p:bldP spid="44" grpId="0" animBg="1"/>
      <p:bldP spid="62" grpId="0" animBg="1"/>
    </p:bld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02E81250-0921-15D7-2AC2-35A0A0050DD1}"/>
              </a:ext>
            </a:extLst>
          </p:cNvPr>
          <p:cNvSpPr>
            <a:spLocks noGrp="1"/>
          </p:cNvSpPr>
          <p:nvPr>
            <p:ph type="title"/>
          </p:nvPr>
        </p:nvSpPr>
        <p:spPr/>
        <p:txBody>
          <a:bodyPr/>
          <a:lstStyle/>
          <a:p>
            <a:r>
              <a:rPr lang="cs-CZ" dirty="0" err="1"/>
              <a:t>Hypokalcémie</a:t>
            </a:r>
            <a:r>
              <a:rPr lang="cs-CZ" dirty="0"/>
              <a:t> a </a:t>
            </a:r>
            <a:r>
              <a:rPr lang="cs-CZ" dirty="0" err="1"/>
              <a:t>hyperkalcémie</a:t>
            </a:r>
            <a:endParaRPr lang="cs-CZ" dirty="0"/>
          </a:p>
        </p:txBody>
      </p:sp>
      <p:pic>
        <p:nvPicPr>
          <p:cNvPr id="5" name="Zástupný obsah 4">
            <a:extLst>
              <a:ext uri="{FF2B5EF4-FFF2-40B4-BE49-F238E27FC236}">
                <a16:creationId xmlns:a16="http://schemas.microsoft.com/office/drawing/2014/main" id="{2E05C4DF-3C9E-7548-BDB7-60BA36FE416F}"/>
              </a:ext>
            </a:extLst>
          </p:cNvPr>
          <p:cNvPicPr>
            <a:picLocks noGrp="1" noChangeAspect="1"/>
          </p:cNvPicPr>
          <p:nvPr>
            <p:ph idx="1"/>
          </p:nvPr>
        </p:nvPicPr>
        <p:blipFill>
          <a:blip r:embed="rId2"/>
          <a:stretch>
            <a:fillRect/>
          </a:stretch>
        </p:blipFill>
        <p:spPr>
          <a:xfrm>
            <a:off x="1775520" y="1420629"/>
            <a:ext cx="8513692" cy="5171946"/>
          </a:xfrm>
        </p:spPr>
      </p:pic>
    </p:spTree>
    <p:extLst>
      <p:ext uri="{BB962C8B-B14F-4D97-AF65-F5344CB8AC3E}">
        <p14:creationId xmlns:p14="http://schemas.microsoft.com/office/powerpoint/2010/main" val="3175346533"/>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E4056D9-D711-6DC6-3BEF-67CC18A4889D}"/>
              </a:ext>
            </a:extLst>
          </p:cNvPr>
          <p:cNvSpPr>
            <a:spLocks noGrp="1"/>
          </p:cNvSpPr>
          <p:nvPr>
            <p:ph type="title"/>
          </p:nvPr>
        </p:nvSpPr>
        <p:spPr/>
        <p:txBody>
          <a:bodyPr/>
          <a:lstStyle/>
          <a:p>
            <a:r>
              <a:rPr lang="cs-CZ" dirty="0" err="1"/>
              <a:t>Hypofosfatémie</a:t>
            </a:r>
            <a:r>
              <a:rPr lang="cs-CZ" dirty="0"/>
              <a:t> a </a:t>
            </a:r>
            <a:r>
              <a:rPr lang="cs-CZ" dirty="0" err="1"/>
              <a:t>hyperfosfatémie</a:t>
            </a:r>
            <a:endParaRPr lang="cs-CZ" dirty="0"/>
          </a:p>
        </p:txBody>
      </p:sp>
      <p:pic>
        <p:nvPicPr>
          <p:cNvPr id="5" name="Zástupný obsah 4">
            <a:extLst>
              <a:ext uri="{FF2B5EF4-FFF2-40B4-BE49-F238E27FC236}">
                <a16:creationId xmlns:a16="http://schemas.microsoft.com/office/drawing/2014/main" id="{4F699379-A244-1D67-EFA0-1F94989382C3}"/>
              </a:ext>
            </a:extLst>
          </p:cNvPr>
          <p:cNvPicPr>
            <a:picLocks noGrp="1" noChangeAspect="1"/>
          </p:cNvPicPr>
          <p:nvPr>
            <p:ph idx="1"/>
          </p:nvPr>
        </p:nvPicPr>
        <p:blipFill>
          <a:blip r:embed="rId2"/>
          <a:stretch>
            <a:fillRect/>
          </a:stretch>
        </p:blipFill>
        <p:spPr>
          <a:xfrm>
            <a:off x="1595500" y="1600200"/>
            <a:ext cx="8304665" cy="4940191"/>
          </a:xfrm>
        </p:spPr>
      </p:pic>
    </p:spTree>
    <p:extLst>
      <p:ext uri="{BB962C8B-B14F-4D97-AF65-F5344CB8AC3E}">
        <p14:creationId xmlns:p14="http://schemas.microsoft.com/office/powerpoint/2010/main" val="2363721249"/>
      </p:ext>
    </p:extLst>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a:hlinkClick r:id="rId2" action="ppaction://hlinksldjump"/>
            <a:extLst>
              <a:ext uri="{FF2B5EF4-FFF2-40B4-BE49-F238E27FC236}">
                <a16:creationId xmlns:a16="http://schemas.microsoft.com/office/drawing/2014/main" id="{C6CD7AEA-5E3C-FCF6-8DAF-9F2B54BACCA7}"/>
              </a:ext>
            </a:extLst>
          </p:cNvPr>
          <p:cNvSpPr/>
          <p:nvPr/>
        </p:nvSpPr>
        <p:spPr>
          <a:xfrm>
            <a:off x="0" y="0"/>
            <a:ext cx="12192000" cy="6858000"/>
          </a:xfrm>
          <a:prstGeom prst="rect">
            <a:avLst/>
          </a:prstGeom>
          <a:scene3d>
            <a:camera prst="obliqueBottomRigh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7200" dirty="0">
                <a:solidFill>
                  <a:srgbClr val="FF0000"/>
                </a:solidFill>
              </a:rPr>
              <a:t>Zpět na obsah</a:t>
            </a:r>
          </a:p>
        </p:txBody>
      </p:sp>
    </p:spTree>
    <p:extLst>
      <p:ext uri="{BB962C8B-B14F-4D97-AF65-F5344CB8AC3E}">
        <p14:creationId xmlns:p14="http://schemas.microsoft.com/office/powerpoint/2010/main" val="139440332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6&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0&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44&amp;quot;/&amp;gt;&amp;lt;Answer FontName=&amp;quot;Arial&amp;quot; IsBold=&amp;quot;0&amp;quot; IsItalic=&amp;quot;0&amp;quot; IsUnderline=&amp;quot;0&amp;quot; FontSize=&amp;quot;28&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100&quot;/&gt;&lt;object type=&quot;10062&quot; unique_id=&quot;10006&quot;&gt;&lt;object type=&quot;10050&quot; unique_id=&quot;10007&quot;&gt;&lt;property id=&quot;10020&quot; value=&quot;2&quot;/&gt;&lt;property id=&quot;10191&quot; value=&quot;-1&quot;/&gt;&lt;/object&gt;&lt;object type=&quot;10051&quot; unique_id=&quot;10008&quot;&gt;&lt;property id=&quot;10020&quot; value=&quot;2&quot;/&gt;&lt;property id=&quot;10191&quot; value=&quot;-1&quot;/&gt;&lt;/object&gt;&lt;/object&gt;&lt;object type=&quot;10061&quot; unique_id=&quot;20000&quot;/&gt;&lt;/object&gt;&lt;/object&gt;&lt;/object&gt;"/>
  <p:tag name="MMPROD_NEXTUNIQUEID" val="10010"/>
  <p:tag name="MMPROD_UIDATA" val="&lt;database version=&quot;7.0&quot;&gt;&lt;object type=&quot;1&quot; unique_id=&quot;10001&quot;&gt;&lt;property id=&quot;20226&quot; value=&quot;I:\Výuka\výuka - přednášky\Voda a ionty.pptx&quot;/&gt;&lt;object type=&quot;8&quot; unique_id=&quot;10002&quot;&gt;&lt;/object&gt;&lt;object type=&quot;2&quot; unique_id=&quot;10003&quot;&gt;&lt;object type=&quot;3&quot; unique_id=&quot;10027&quot;&gt;&lt;property id=&quot;20148&quot; value=&quot;5&quot;/&gt;&lt;property id=&quot;20300&quot; value=&quot;Slide 2 - &amp;quot;Bilance vody&amp;quot;&quot;/&gt;&lt;property id=&quot;20307&quot; value=&quot;331&quot;/&gt;&lt;/object&gt;&lt;object type=&quot;3&quot; unique_id=&quot;10028&quot;&gt;&lt;property id=&quot;20148&quot; value=&quot;5&quot;/&gt;&lt;property id=&quot;20300&quot; value=&quot;Slide 3&quot;/&gt;&lt;property id=&quot;20307&quot; value=&quot;332&quot;/&gt;&lt;/object&gt;&lt;object type=&quot;3&quot; unique_id=&quot;10029&quot;&gt;&lt;property id=&quot;20148&quot; value=&quot;5&quot;/&gt;&lt;property id=&quot;20300&quot; value=&quot;Slide 4&quot;/&gt;&lt;property id=&quot;20307&quot; value=&quot;333&quot;/&gt;&lt;/object&gt;&lt;object type=&quot;3&quot; unique_id=&quot;10030&quot;&gt;&lt;property id=&quot;20148&quot; value=&quot;5&quot;/&gt;&lt;property id=&quot;20300&quot; value=&quot;Slide 5&quot;/&gt;&lt;property id=&quot;20307&quot; value=&quot;334&quot;/&gt;&lt;/object&gt;&lt;object type=&quot;3&quot; unique_id=&quot;10031&quot;&gt;&lt;property id=&quot;20148&quot; value=&quot;5&quot;/&gt;&lt;property id=&quot;20300&quot; value=&quot;Slide 6 - &amp;quot;Hlavní ionty&amp;quot;&quot;/&gt;&lt;property id=&quot;20307&quot; value=&quot;400&quot;/&gt;&lt;/object&gt;&lt;object type=&quot;3&quot; unique_id=&quot;10032&quot;&gt;&lt;property id=&quot;20148&quot; value=&quot;5&quot;/&gt;&lt;property id=&quot;20300&quot; value=&quot;Slide 7 - &amp;quot;Bilance sodíku a chloridů&amp;quot;&quot;/&gt;&lt;property id=&quot;20307&quot; value=&quot;399&quot;/&gt;&lt;/object&gt;&lt;object type=&quot;3&quot; unique_id=&quot;10033&quot;&gt;&lt;property id=&quot;20148&quot; value=&quot;5&quot;/&gt;&lt;property id=&quot;20300&quot; value=&quot;Slide 8&quot;/&gt;&lt;property id=&quot;20307&quot; value=&quot;261&quot;/&gt;&lt;/object&gt;&lt;object type=&quot;3&quot; unique_id=&quot;10034&quot;&gt;&lt;property id=&quot;20148&quot; value=&quot;5&quot;/&gt;&lt;property id=&quot;20300&quot; value=&quot;Slide 9&quot;/&gt;&lt;property id=&quot;20307&quot; value=&quot;262&quot;/&gt;&lt;/object&gt;&lt;object type=&quot;3&quot; unique_id=&quot;10035&quot;&gt;&lt;property id=&quot;20148&quot; value=&quot;5&quot;/&gt;&lt;property id=&quot;20300&quot; value=&quot;Slide 10 - &amp;quot;Osmotická rovnováha v tělních tekutinách&amp;quot;&quot;/&gt;&lt;property id=&quot;20307&quot; value=&quot;335&quot;/&gt;&lt;/object&gt;&lt;object type=&quot;3&quot; unique_id=&quot;10036&quot;&gt;&lt;property id=&quot;20148&quot; value=&quot;5&quot;/&gt;&lt;property id=&quot;20300&quot; value=&quot;Slide 11 - &amp;quot;Osmotický tlak&amp;quot;&quot;/&gt;&lt;property id=&quot;20307&quot; value=&quot;336&quot;/&gt;&lt;/object&gt;&lt;object type=&quot;3&quot; unique_id=&quot;10037&quot;&gt;&lt;property id=&quot;20148&quot; value=&quot;5&quot;/&gt;&lt;property id=&quot;20300&quot; value=&quot;Slide 12 - &amp;quot;Osmotický tlak&amp;quot;&quot;/&gt;&lt;property id=&quot;20307&quot; value=&quot;337&quot;/&gt;&lt;/object&gt;&lt;object type=&quot;3&quot; unique_id=&quot;10038&quot;&gt;&lt;property id=&quot;20148&quot; value=&quot;5&quot;/&gt;&lt;property id=&quot;20300&quot; value=&quot;Slide 13 - &amp;quot;Isotonické prostředí&amp;quot;&quot;/&gt;&lt;property id=&quot;20307&quot; value=&quot;338&quot;/&gt;&lt;/object&gt;&lt;object type=&quot;3&quot; unique_id=&quot;10039&quot;&gt;&lt;property id=&quot;20148&quot; value=&quot;5&quot;/&gt;&lt;property id=&quot;20300&quot; value=&quot;Slide 14 - &amp;quot;Hypertonické prostředí&amp;quot;&quot;/&gt;&lt;property id=&quot;20307&quot; value=&quot;339&quot;/&gt;&lt;/object&gt;&lt;object type=&quot;3&quot; unique_id=&quot;10040&quot;&gt;&lt;property id=&quot;20148&quot; value=&quot;5&quot;/&gt;&lt;property id=&quot;20300&quot; value=&quot;Slide 15 - &amp;quot;Hypertonické prostředí&amp;quot;&quot;/&gt;&lt;property id=&quot;20307&quot; value=&quot;340&quot;/&gt;&lt;/object&gt;&lt;object type=&quot;3&quot; unique_id=&quot;10041&quot;&gt;&lt;property id=&quot;20148&quot; value=&quot;5&quot;/&gt;&lt;property id=&quot;20300&quot; value=&quot;Slide 16 - &amp;quot;Isotonické prostředí&amp;quot;&quot;/&gt;&lt;property id=&quot;20307&quot; value=&quot;341&quot;/&gt;&lt;/object&gt;&lt;object type=&quot;3&quot; unique_id=&quot;10042&quot;&gt;&lt;property id=&quot;20148&quot; value=&quot;5&quot;/&gt;&lt;property id=&quot;20300&quot; value=&quot;Slide 17 - &amp;quot;Hypotonické prostředí&amp;quot;&quot;/&gt;&lt;property id=&quot;20307&quot; value=&quot;342&quot;/&gt;&lt;/object&gt;&lt;object type=&quot;3&quot; unique_id=&quot;10043&quot;&gt;&lt;property id=&quot;20148&quot; value=&quot;5&quot;/&gt;&lt;property id=&quot;20300&quot; value=&quot;Slide 18 - &amp;quot;Hypotonické prostředí&amp;quot;&quot;/&gt;&lt;property id=&quot;20307&quot; value=&quot;343&quot;/&gt;&lt;/object&gt;&lt;object type=&quot;3&quot; unique_id=&quot;10044&quot;&gt;&lt;property id=&quot;20148&quot; value=&quot;5&quot;/&gt;&lt;property id=&quot;20300&quot; value=&quot;Slide 19 - &amp;quot;Isotonické prostředí&amp;quot;&quot;/&gt;&lt;property id=&quot;20307&quot; value=&quot;344&quot;/&gt;&lt;/object&gt;&lt;object type=&quot;3&quot; unique_id=&quot;10045&quot;&gt;&lt;property id=&quot;20148&quot; value=&quot;5&quot;/&gt;&lt;property id=&quot;20300&quot; value=&quot;Slide 20 - &amp;quot;Rovnováha na kapiláře a její poruchy&amp;#x0D;&amp;#x0A;(přesuny vody a solutů mezi plazmou a IST)&amp;quot;&quot;/&gt;&lt;property id=&quot;20307&quot; value=&quot;345&quot;/&gt;&lt;/object&gt;&lt;object type=&quot;3&quot; unique_id=&quot;10046&quot;&gt;&lt;property id=&quot;20148&quot; value=&quot;5&quot;/&gt;&lt;property id=&quot;20300&quot; value=&quot;Slide 21 - &amp;quot;Isotonické prostředí&amp;quot;&quot;/&gt;&lt;property id=&quot;20307&quot; value=&quot;346&quot;/&gt;&lt;/object&gt;&lt;object type=&quot;3&quot; unique_id=&quot;10047&quot;&gt;&lt;property id=&quot;20148&quot; value=&quot;5&quot;/&gt;&lt;property id=&quot;20300&quot; value=&quot;Slide 22&quot;/&gt;&lt;property id=&quot;20307&quot; value=&quot;347&quot;/&gt;&lt;/object&gt;&lt;object type=&quot;3&quot; unique_id=&quot;10048&quot;&gt;&lt;property id=&quot;20148&quot; value=&quot;5&quot;/&gt;&lt;property id=&quot;20300&quot; value=&quot;Slide 23&quot;/&gt;&lt;property id=&quot;20307&quot; value=&quot;348&quot;/&gt;&lt;/object&gt;&lt;object type=&quot;3&quot; unique_id=&quot;10049&quot;&gt;&lt;property id=&quot;20148&quot; value=&quot;5&quot;/&gt;&lt;property id=&quot;20300&quot; value=&quot;Slide 24&quot;/&gt;&lt;property id=&quot;20307&quot; value=&quot;349&quot;/&gt;&lt;/object&gt;&lt;object type=&quot;3&quot; unique_id=&quot;10050&quot;&gt;&lt;property id=&quot;20148&quot; value=&quot;5&quot;/&gt;&lt;property id=&quot;20300&quot; value=&quot;Slide 25&quot;/&gt;&lt;property id=&quot;20307&quot; value=&quot;350&quot;/&gt;&lt;/object&gt;&lt;object type=&quot;3&quot; unique_id=&quot;10051&quot;&gt;&lt;property id=&quot;20148&quot; value=&quot;5&quot;/&gt;&lt;property id=&quot;20300&quot; value=&quot;Slide 26&quot;/&gt;&lt;property id=&quot;20307&quot; value=&quot;351&quot;/&gt;&lt;/object&gt;&lt;object type=&quot;3&quot; unique_id=&quot;10052&quot;&gt;&lt;property id=&quot;20148&quot; value=&quot;5&quot;/&gt;&lt;property id=&quot;20300&quot; value=&quot;Slide 27&quot;/&gt;&lt;property id=&quot;20307&quot; value=&quot;352&quot;/&gt;&lt;/object&gt;&lt;object type=&quot;3&quot; unique_id=&quot;10053&quot;&gt;&lt;property id=&quot;20148&quot; value=&quot;5&quot;/&gt;&lt;property id=&quot;20300&quot; value=&quot;Slide 28&quot;/&gt;&lt;property id=&quot;20307&quot; value=&quot;353&quot;/&gt;&lt;/object&gt;&lt;object type=&quot;3&quot; unique_id=&quot;10054&quot;&gt;&lt;property id=&quot;20148&quot; value=&quot;5&quot;/&gt;&lt;property id=&quot;20300&quot; value=&quot;Slide 29&quot;/&gt;&lt;property id=&quot;20307&quot; value=&quot;354&quot;/&gt;&lt;/object&gt;&lt;object type=&quot;3&quot; unique_id=&quot;10055&quot;&gt;&lt;property id=&quot;20148&quot; value=&quot;5&quot;/&gt;&lt;property id=&quot;20300&quot; value=&quot;Slide 30&quot;/&gt;&lt;property id=&quot;20307&quot; value=&quot;355&quot;/&gt;&lt;/object&gt;&lt;object type=&quot;3&quot; unique_id=&quot;10056&quot;&gt;&lt;property id=&quot;20148&quot; value=&quot;5&quot;/&gt;&lt;property id=&quot;20300&quot; value=&quot;Slide 31&quot;/&gt;&lt;property id=&quot;20307&quot; value=&quot;356&quot;/&gt;&lt;/object&gt;&lt;object type=&quot;3&quot; unique_id=&quot;10057&quot;&gt;&lt;property id=&quot;20148&quot; value=&quot;5&quot;/&gt;&lt;property id=&quot;20300&quot; value=&quot;Slide 32&quot;/&gt;&lt;property id=&quot;20307&quot; value=&quot;357&quot;/&gt;&lt;/object&gt;&lt;object type=&quot;3&quot; unique_id=&quot;10059&quot;&gt;&lt;property id=&quot;20148&quot; value=&quot;5&quot;/&gt;&lt;property id=&quot;20300&quot; value=&quot;Slide 95&quot;/&gt;&lt;property id=&quot;20307&quot; value=&quot;302&quot;/&gt;&lt;/object&gt;&lt;object type=&quot;3&quot; unique_id=&quot;10148&quot;&gt;&lt;property id=&quot;20148&quot; value=&quot;5&quot;/&gt;&lt;property id=&quot;20300&quot; value=&quot;Slide 100&quot;/&gt;&lt;property id=&quot;20307&quot; value=&quot;432&quot;/&gt;&lt;/object&gt;&lt;object type=&quot;3&quot; unique_id=&quot;25506&quot;&gt;&lt;property id=&quot;20148&quot; value=&quot;5&quot;/&gt;&lt;property id=&quot;20300&quot; value=&quot;Slide 34&quot;/&gt;&lt;property id=&quot;20307&quot; value=&quot;525&quot;/&gt;&lt;/object&gt;&lt;object type=&quot;3&quot; unique_id=&quot;25507&quot;&gt;&lt;property id=&quot;20148&quot; value=&quot;5&quot;/&gt;&lt;property id=&quot;20300&quot; value=&quot;Slide 33 - &amp;quot;Řízení objemu a osmolarity&amp;quot;&quot;/&gt;&lt;property id=&quot;20307&quot; value=&quot;438&quot;/&gt;&lt;/object&gt;&lt;object type=&quot;3&quot; unique_id=&quot;25508&quot;&gt;&lt;property id=&quot;20148&quot; value=&quot;5&quot;/&gt;&lt;property id=&quot;20300&quot; value=&quot;Slide 36&quot;/&gt;&lt;property id=&quot;20307&quot; value=&quot;440&quot;/&gt;&lt;/object&gt;&lt;object type=&quot;3&quot; unique_id=&quot;25509&quot;&gt;&lt;property id=&quot;20148&quot; value=&quot;5&quot;/&gt;&lt;property id=&quot;20300&quot; value=&quot;Slide 39&quot;/&gt;&lt;property id=&quot;20307&quot; value=&quot;460&quot;/&gt;&lt;/object&gt;&lt;object type=&quot;3&quot; unique_id=&quot;25510&quot;&gt;&lt;property id=&quot;20148&quot; value=&quot;5&quot;/&gt;&lt;property id=&quot;20300&quot; value=&quot;Slide 40&quot;/&gt;&lt;property id=&quot;20307&quot; value=&quot;442&quot;/&gt;&lt;/object&gt;&lt;object type=&quot;3&quot; unique_id=&quot;25511&quot;&gt;&lt;property id=&quot;20148&quot; value=&quot;5&quot;/&gt;&lt;property id=&quot;20300&quot; value=&quot;Slide 41&quot;/&gt;&lt;property id=&quot;20307&quot; value=&quot;443&quot;/&gt;&lt;/object&gt;&lt;object type=&quot;3&quot; unique_id=&quot;25512&quot;&gt;&lt;property id=&quot;20148&quot; value=&quot;5&quot;/&gt;&lt;property id=&quot;20300&quot; value=&quot;Slide 42&quot;/&gt;&lt;property id=&quot;20307&quot; value=&quot;444&quot;/&gt;&lt;/object&gt;&lt;object type=&quot;3&quot; unique_id=&quot;25513&quot;&gt;&lt;property id=&quot;20148&quot; value=&quot;5&quot;/&gt;&lt;property id=&quot;20300&quot; value=&quot;Slide 43&quot;/&gt;&lt;property id=&quot;20307&quot; value=&quot;445&quot;/&gt;&lt;/object&gt;&lt;object type=&quot;3&quot; unique_id=&quot;25514&quot;&gt;&lt;property id=&quot;20148&quot; value=&quot;5&quot;/&gt;&lt;property id=&quot;20300&quot; value=&quot;Slide 44 - &amp;quot; Exkrece Na+ v ledvinách&amp;quot;&quot;/&gt;&lt;property id=&quot;20307&quot; value=&quot;451&quot;/&gt;&lt;/object&gt;&lt;object type=&quot;3&quot; unique_id=&quot;25515&quot;&gt;&lt;property id=&quot;20148&quot; value=&quot;5&quot;/&gt;&lt;property id=&quot;20300&quot; value=&quot;Slide 45&quot;/&gt;&lt;property id=&quot;20307&quot; value=&quot;452&quot;/&gt;&lt;/object&gt;&lt;object type=&quot;3&quot; unique_id=&quot;25516&quot;&gt;&lt;property id=&quot;20148&quot; value=&quot;5&quot;/&gt;&lt;property id=&quot;20300&quot; value=&quot;Slide 53&quot;/&gt;&lt;property id=&quot;20307&quot; value=&quot;517&quot;/&gt;&lt;/object&gt;&lt;object type=&quot;3&quot; unique_id=&quot;25517&quot;&gt;&lt;property id=&quot;20148&quot; value=&quot;5&quot;/&gt;&lt;property id=&quot;20300&quot; value=&quot;Slide 54&quot;/&gt;&lt;property id=&quot;20307&quot; value=&quot;453&quot;/&gt;&lt;/object&gt;&lt;object type=&quot;3&quot; unique_id=&quot;25518&quot;&gt;&lt;property id=&quot;20148&quot; value=&quot;5&quot;/&gt;&lt;property id=&quot;20300&quot; value=&quot;Slide 55&quot;/&gt;&lt;property id=&quot;20307&quot; value=&quot;454&quot;/&gt;&lt;/object&gt;&lt;object type=&quot;3&quot; unique_id=&quot;25519&quot;&gt;&lt;property id=&quot;20148&quot; value=&quot;5&quot;/&gt;&lt;property id=&quot;20300&quot; value=&quot;Slide 56&quot;/&gt;&lt;property id=&quot;20307&quot; value=&quot;455&quot;/&gt;&lt;/object&gt;&lt;object type=&quot;3&quot; unique_id=&quot;25520&quot;&gt;&lt;property id=&quot;20148&quot; value=&quot;5&quot;/&gt;&lt;property id=&quot;20300&quot; value=&quot;Slide 57&quot;/&gt;&lt;property id=&quot;20307&quot; value=&quot;456&quot;/&gt;&lt;/object&gt;&lt;object type=&quot;3&quot; unique_id=&quot;25521&quot;&gt;&lt;property id=&quot;20148&quot; value=&quot;5&quot;/&gt;&lt;property id=&quot;20300&quot; value=&quot;Slide 58&quot;/&gt;&lt;property id=&quot;20307&quot; value=&quot;450&quot;/&gt;&lt;/object&gt;&lt;object type=&quot;3&quot; unique_id=&quot;25522&quot;&gt;&lt;property id=&quot;20148&quot; value=&quot;5&quot;/&gt;&lt;property id=&quot;20300&quot; value=&quot;Slide 59&quot;/&gt;&lt;property id=&quot;20307&quot; value=&quot;457&quot;/&gt;&lt;/object&gt;&lt;object type=&quot;3&quot; unique_id=&quot;25523&quot;&gt;&lt;property id=&quot;20148&quot; value=&quot;5&quot;/&gt;&lt;property id=&quot;20300&quot; value=&quot;Slide 60&quot;/&gt;&lt;property id=&quot;20307&quot; value=&quot;458&quot;/&gt;&lt;/object&gt;&lt;object type=&quot;3&quot; unique_id=&quot;25524&quot;&gt;&lt;property id=&quot;20148&quot; value=&quot;5&quot;/&gt;&lt;property id=&quot;20300&quot; value=&quot;Slide 61&quot;/&gt;&lt;property id=&quot;20307&quot; value=&quot;459&quot;/&gt;&lt;/object&gt;&lt;object type=&quot;3&quot; unique_id=&quot;25525&quot;&gt;&lt;property id=&quot;20148&quot; value=&quot;5&quot;/&gt;&lt;property id=&quot;20300&quot; value=&quot;Slide 62&quot;/&gt;&lt;property id=&quot;20307&quot; value=&quot;463&quot;/&gt;&lt;/object&gt;&lt;object type=&quot;3&quot; unique_id=&quot;25526&quot;&gt;&lt;property id=&quot;20148&quot; value=&quot;5&quot;/&gt;&lt;property id=&quot;20300&quot; value=&quot;Slide 63&quot;/&gt;&lt;property id=&quot;20307&quot; value=&quot;464&quot;/&gt;&lt;/object&gt;&lt;object type=&quot;3&quot; unique_id=&quot;25527&quot;&gt;&lt;property id=&quot;20148&quot; value=&quot;5&quot;/&gt;&lt;property id=&quot;20300&quot; value=&quot;Slide 65&quot;/&gt;&lt;property id=&quot;20307&quot; value=&quot;465&quot;/&gt;&lt;/object&gt;&lt;object type=&quot;3&quot; unique_id=&quot;25528&quot;&gt;&lt;property id=&quot;20148&quot; value=&quot;5&quot;/&gt;&lt;property id=&quot;20300&quot; value=&quot;Slide 66&quot;/&gt;&lt;property id=&quot;20307&quot; value=&quot;466&quot;/&gt;&lt;/object&gt;&lt;object type=&quot;3&quot; unique_id=&quot;25529&quot;&gt;&lt;property id=&quot;20148&quot; value=&quot;5&quot;/&gt;&lt;property id=&quot;20300&quot; value=&quot;Slide 67&quot;/&gt;&lt;property id=&quot;20307&quot; value=&quot;470&quot;/&gt;&lt;/object&gt;&lt;object type=&quot;3&quot; unique_id=&quot;25530&quot;&gt;&lt;property id=&quot;20148&quot; value=&quot;5&quot;/&gt;&lt;property id=&quot;20300&quot; value=&quot;Slide 68&quot;/&gt;&lt;property id=&quot;20307&quot; value=&quot;467&quot;/&gt;&lt;/object&gt;&lt;object type=&quot;3&quot; unique_id=&quot;25532&quot;&gt;&lt;property id=&quot;20148&quot; value=&quot;5&quot;/&gt;&lt;property id=&quot;20300&quot; value=&quot;Slide 70&quot;/&gt;&lt;property id=&quot;20307&quot; value=&quot;468&quot;/&gt;&lt;/object&gt;&lt;object type=&quot;3&quot; unique_id=&quot;25533&quot;&gt;&lt;property id=&quot;20148&quot; value=&quot;5&quot;/&gt;&lt;property id=&quot;20300&quot; value=&quot;Slide 71&quot;/&gt;&lt;property id=&quot;20307&quot; value=&quot;472&quot;/&gt;&lt;/object&gt;&lt;object type=&quot;3&quot; unique_id=&quot;25534&quot;&gt;&lt;property id=&quot;20148&quot; value=&quot;5&quot;/&gt;&lt;property id=&quot;20300&quot; value=&quot;Slide 72&quot;/&gt;&lt;property id=&quot;20307&quot; value=&quot;469&quot;/&gt;&lt;/object&gt;&lt;object type=&quot;3&quot; unique_id=&quot;25535&quot;&gt;&lt;property id=&quot;20148&quot; value=&quot;5&quot;/&gt;&lt;property id=&quot;20300&quot; value=&quot;Slide 69&quot;/&gt;&lt;property id=&quot;20307&quot; value=&quot;473&quot;/&gt;&lt;/object&gt;&lt;object type=&quot;3&quot; unique_id=&quot;25536&quot;&gt;&lt;property id=&quot;20148&quot; value=&quot;5&quot;/&gt;&lt;property id=&quot;20300&quot; value=&quot;Slide 74&quot;/&gt;&lt;property id=&quot;20307&quot; value=&quot;474&quot;/&gt;&lt;/object&gt;&lt;object type=&quot;3&quot; unique_id=&quot;25537&quot;&gt;&lt;property id=&quot;20148&quot; value=&quot;5&quot;/&gt;&lt;property id=&quot;20300&quot; value=&quot;Slide 75 - &amp;quot;Klinické příznaky&amp;quot;&quot;/&gt;&lt;property id=&quot;20307&quot; value=&quot;475&quot;/&gt;&lt;/object&gt;&lt;object type=&quot;3&quot; unique_id=&quot;25538&quot;&gt;&lt;property id=&quot;20148&quot; value=&quot;5&quot;/&gt;&lt;property id=&quot;20300&quot; value=&quot;Slide 76 - &amp;quot;Dehydratace&amp;quot;&quot;/&gt;&lt;property id=&quot;20307&quot; value=&quot;476&quot;/&gt;&lt;/object&gt;&lt;object type=&quot;3&quot; unique_id=&quot;25539&quot;&gt;&lt;property id=&quot;20148&quot; value=&quot;5&quot;/&gt;&lt;property id=&quot;20300&quot; value=&quot;Slide 77&quot;/&gt;&lt;property id=&quot;20307&quot; value=&quot;479&quot;/&gt;&lt;/object&gt;&lt;object type=&quot;3&quot; unique_id=&quot;25540&quot;&gt;&lt;property id=&quot;20148&quot; value=&quot;5&quot;/&gt;&lt;property id=&quot;20300&quot; value=&quot;Slide 78&quot;/&gt;&lt;property id=&quot;20307&quot; value=&quot;480&quot;/&gt;&lt;/object&gt;&lt;object type=&quot;3&quot; unique_id=&quot;25541&quot;&gt;&lt;property id=&quot;20148&quot; value=&quot;5&quot;/&gt;&lt;property id=&quot;20300&quot; value=&quot;Slide 79&quot;/&gt;&lt;property id=&quot;20307&quot; value=&quot;481&quot;/&gt;&lt;/object&gt;&lt;object type=&quot;3&quot; unique_id=&quot;25542&quot;&gt;&lt;property id=&quot;20148&quot; value=&quot;5&quot;/&gt;&lt;property id=&quot;20300&quot; value=&quot;Slide 80&quot;/&gt;&lt;property id=&quot;20307&quot; value=&quot;482&quot;/&gt;&lt;/object&gt;&lt;object type=&quot;3&quot; unique_id=&quot;25543&quot;&gt;&lt;property id=&quot;20148&quot; value=&quot;5&quot;/&gt;&lt;property id=&quot;20300&quot; value=&quot;Slide 81&quot;/&gt;&lt;property id=&quot;20307&quot; value=&quot;484&quot;/&gt;&lt;/object&gt;&lt;object type=&quot;3&quot; unique_id=&quot;25544&quot;&gt;&lt;property id=&quot;20148&quot; value=&quot;5&quot;/&gt;&lt;property id=&quot;20300&quot; value=&quot;Slide 83&quot;/&gt;&lt;property id=&quot;20307&quot; value=&quot;485&quot;/&gt;&lt;/object&gt;&lt;object type=&quot;3&quot; unique_id=&quot;25545&quot;&gt;&lt;property id=&quot;20148&quot; value=&quot;5&quot;/&gt;&lt;property id=&quot;20300&quot; value=&quot;Slide 84&quot;/&gt;&lt;property id=&quot;20307&quot; value=&quot;487&quot;/&gt;&lt;/object&gt;&lt;object type=&quot;3&quot; unique_id=&quot;25546&quot;&gt;&lt;property id=&quot;20148&quot; value=&quot;5&quot;/&gt;&lt;property id=&quot;20300&quot; value=&quot;Slide 87&quot;/&gt;&lt;property id=&quot;20307&quot; value=&quot;521&quot;/&gt;&lt;/object&gt;&lt;object type=&quot;3&quot; unique_id=&quot;25547&quot;&gt;&lt;property id=&quot;20148&quot; value=&quot;5&quot;/&gt;&lt;property id=&quot;20300&quot; value=&quot;Slide 89&quot;/&gt;&lt;property id=&quot;20307&quot; value=&quot;522&quot;/&gt;&lt;/object&gt;&lt;object type=&quot;3&quot; unique_id=&quot;25548&quot;&gt;&lt;property id=&quot;20148&quot; value=&quot;5&quot;/&gt;&lt;property id=&quot;20300&quot; value=&quot;Slide 82&quot;/&gt;&lt;property id=&quot;20307&quot; value=&quot;519&quot;/&gt;&lt;/object&gt;&lt;object type=&quot;3&quot; unique_id=&quot;25550&quot;&gt;&lt;property id=&quot;20148&quot; value=&quot;5&quot;/&gt;&lt;property id=&quot;20300&quot; value=&quot;Slide 90&quot;/&gt;&lt;property id=&quot;20307&quot; value=&quot;488&quot;/&gt;&lt;/object&gt;&lt;object type=&quot;3&quot; unique_id=&quot;25551&quot;&gt;&lt;property id=&quot;20148&quot; value=&quot;5&quot;/&gt;&lt;property id=&quot;20300&quot; value=&quot;Slide 91&quot;/&gt;&lt;property id=&quot;20307&quot; value=&quot;489&quot;/&gt;&lt;/object&gt;&lt;object type=&quot;3&quot; unique_id=&quot;25552&quot;&gt;&lt;property id=&quot;20148&quot; value=&quot;5&quot;/&gt;&lt;property id=&quot;20300&quot; value=&quot;Slide 92&quot;/&gt;&lt;property id=&quot;20307&quot; value=&quot;490&quot;/&gt;&lt;/object&gt;&lt;object type=&quot;3&quot; unique_id=&quot;25553&quot;&gt;&lt;property id=&quot;20148&quot; value=&quot;5&quot;/&gt;&lt;property id=&quot;20300&quot; value=&quot;Slide 93&quot;/&gt;&lt;property id=&quot;20307&quot; value=&quot;491&quot;/&gt;&lt;/object&gt;&lt;object type=&quot;3&quot; unique_id=&quot;25554&quot;&gt;&lt;property id=&quot;20148&quot; value=&quot;5&quot;/&gt;&lt;property id=&quot;20300&quot; value=&quot;Slide 94&quot;/&gt;&lt;property id=&quot;20307&quot; value=&quot;492&quot;/&gt;&lt;/object&gt;&lt;object type=&quot;3&quot; unique_id=&quot;25555&quot;&gt;&lt;property id=&quot;20148&quot; value=&quot;5&quot;/&gt;&lt;property id=&quot;20300&quot; value=&quot;Slide 96&quot;/&gt;&lt;property id=&quot;20307&quot; value=&quot;493&quot;/&gt;&lt;/object&gt;&lt;object type=&quot;3&quot; unique_id=&quot;25556&quot;&gt;&lt;property id=&quot;20148&quot; value=&quot;5&quot;/&gt;&lt;property id=&quot;20300&quot; value=&quot;Slide 97&quot;/&gt;&lt;property id=&quot;20307&quot; value=&quot;494&quot;/&gt;&lt;/object&gt;&lt;object type=&quot;3&quot; unique_id=&quot;25557&quot;&gt;&lt;property id=&quot;20148&quot; value=&quot;5&quot;/&gt;&lt;property id=&quot;20300&quot; value=&quot;Slide 98&quot;/&gt;&lt;property id=&quot;20307&quot; value=&quot;495&quot;/&gt;&lt;/object&gt;&lt;object type=&quot;3&quot; unique_id=&quot;25558&quot;&gt;&lt;property id=&quot;20148&quot; value=&quot;5&quot;/&gt;&lt;property id=&quot;20300&quot; value=&quot;Slide 99&quot;/&gt;&lt;property id=&quot;20307&quot; value=&quot;496&quot;/&gt;&lt;/object&gt;&lt;object type=&quot;3&quot; unique_id=&quot;25559&quot;&gt;&lt;property id=&quot;20148&quot; value=&quot;5&quot;/&gt;&lt;property id=&quot;20300&quot; value=&quot;Slide 101&quot;/&gt;&lt;property id=&quot;20307&quot; value=&quot;518&quot;/&gt;&lt;/object&gt;&lt;object type=&quot;3&quot; unique_id=&quot;25560&quot;&gt;&lt;property id=&quot;20148&quot; value=&quot;5&quot;/&gt;&lt;property id=&quot;20300&quot; value=&quot;Slide 102&quot;/&gt;&lt;property id=&quot;20307&quot; value=&quot;497&quot;/&gt;&lt;/object&gt;&lt;object type=&quot;3&quot; unique_id=&quot;25561&quot;&gt;&lt;property id=&quot;20148&quot; value=&quot;5&quot;/&gt;&lt;property id=&quot;20300&quot; value=&quot;Slide 103&quot;/&gt;&lt;property id=&quot;20307&quot; value=&quot;498&quot;/&gt;&lt;/object&gt;&lt;object type=&quot;3&quot; unique_id=&quot;25562&quot;&gt;&lt;property id=&quot;20148&quot; value=&quot;5&quot;/&gt;&lt;property id=&quot;20300&quot; value=&quot;Slide 104&quot;/&gt;&lt;property id=&quot;20307&quot; value=&quot;524&quot;/&gt;&lt;/object&gt;&lt;object type=&quot;3&quot; unique_id=&quot;25563&quot;&gt;&lt;property id=&quot;20148&quot; value=&quot;5&quot;/&gt;&lt;property id=&quot;20300&quot; value=&quot;Slide 105&quot;/&gt;&lt;property id=&quot;20307&quot; value=&quot;499&quot;/&gt;&lt;/object&gt;&lt;object type=&quot;3&quot; unique_id=&quot;25564&quot;&gt;&lt;property id=&quot;20148&quot; value=&quot;5&quot;/&gt;&lt;property id=&quot;20300&quot; value=&quot;Slide 106&quot;/&gt;&lt;property id=&quot;20307&quot; value=&quot;523&quot;/&gt;&lt;/object&gt;&lt;object type=&quot;3&quot; unique_id=&quot;25565&quot;&gt;&lt;property id=&quot;20148&quot; value=&quot;5&quot;/&gt;&lt;property id=&quot;20300&quot; value=&quot;Slide 107&quot;/&gt;&lt;property id=&quot;20307&quot; value=&quot;500&quot;/&gt;&lt;/object&gt;&lt;object type=&quot;3&quot; unique_id=&quot;25566&quot;&gt;&lt;property id=&quot;20148&quot; value=&quot;5&quot;/&gt;&lt;property id=&quot;20300&quot; value=&quot;Slide 108&quot;/&gt;&lt;property id=&quot;20307&quot; value=&quot;501&quot;/&gt;&lt;/object&gt;&lt;object type=&quot;3&quot; unique_id=&quot;25567&quot;&gt;&lt;property id=&quot;20148&quot; value=&quot;5&quot;/&gt;&lt;property id=&quot;20300&quot; value=&quot;Slide 109&quot;/&gt;&lt;property id=&quot;20307&quot; value=&quot;502&quot;/&gt;&lt;/object&gt;&lt;object type=&quot;3&quot; unique_id=&quot;25568&quot;&gt;&lt;property id=&quot;20148&quot; value=&quot;5&quot;/&gt;&lt;property id=&quot;20300&quot; value=&quot;Slide 110&quot;/&gt;&lt;property id=&quot;20307&quot; value=&quot;504&quot;/&gt;&lt;/object&gt;&lt;object type=&quot;3&quot; unique_id=&quot;25569&quot;&gt;&lt;property id=&quot;20148&quot; value=&quot;5&quot;/&gt;&lt;property id=&quot;20300&quot; value=&quot;Slide 111&quot;/&gt;&lt;property id=&quot;20307&quot; value=&quot;505&quot;/&gt;&lt;/object&gt;&lt;object type=&quot;3&quot; unique_id=&quot;25570&quot;&gt;&lt;property id=&quot;20148&quot; value=&quot;5&quot;/&gt;&lt;property id=&quot;20300&quot; value=&quot;Slide 112&quot;/&gt;&lt;property id=&quot;20307&quot; value=&quot;506&quot;/&gt;&lt;/object&gt;&lt;object type=&quot;3&quot; unique_id=&quot;25571&quot;&gt;&lt;property id=&quot;20148&quot; value=&quot;5&quot;/&gt;&lt;property id=&quot;20300&quot; value=&quot;Slide 113&quot;/&gt;&lt;property id=&quot;20307&quot; value=&quot;507&quot;/&gt;&lt;/object&gt;&lt;object type=&quot;3&quot; unique_id=&quot;25572&quot;&gt;&lt;property id=&quot;20148&quot; value=&quot;5&quot;/&gt;&lt;property id=&quot;20300&quot; value=&quot;Slide 114&quot;/&gt;&lt;property id=&quot;20307&quot; value=&quot;508&quot;/&gt;&lt;/object&gt;&lt;object type=&quot;3&quot; unique_id=&quot;25573&quot;&gt;&lt;property id=&quot;20148&quot; value=&quot;5&quot;/&gt;&lt;property id=&quot;20300&quot; value=&quot;Slide 115&quot;/&gt;&lt;property id=&quot;20307&quot; value=&quot;509&quot;/&gt;&lt;/object&gt;&lt;object type=&quot;3&quot; unique_id=&quot;25574&quot;&gt;&lt;property id=&quot;20148&quot; value=&quot;5&quot;/&gt;&lt;property id=&quot;20300&quot; value=&quot;Slide 116&quot;/&gt;&lt;property id=&quot;20307&quot; value=&quot;510&quot;/&gt;&lt;/object&gt;&lt;object type=&quot;3&quot; unique_id=&quot;25575&quot;&gt;&lt;property id=&quot;20148&quot; value=&quot;5&quot;/&gt;&lt;property id=&quot;20300&quot; value=&quot;Slide 117&quot;/&gt;&lt;property id=&quot;20307&quot; value=&quot;516&quot;/&gt;&lt;/object&gt;&lt;object type=&quot;3&quot; unique_id=&quot;25576&quot;&gt;&lt;property id=&quot;20148&quot; value=&quot;5&quot;/&gt;&lt;property id=&quot;20300&quot; value=&quot;Slide 118&quot;/&gt;&lt;property id=&quot;20307&quot; value=&quot;511&quot;/&gt;&lt;/object&gt;&lt;object type=&quot;3&quot; unique_id=&quot;25577&quot;&gt;&lt;property id=&quot;20148&quot; value=&quot;5&quot;/&gt;&lt;property id=&quot;20300&quot; value=&quot;Slide 119&quot;/&gt;&lt;property id=&quot;20307&quot; value=&quot;512&quot;/&gt;&lt;/object&gt;&lt;object type=&quot;3&quot; unique_id=&quot;25578&quot;&gt;&lt;property id=&quot;20148&quot; value=&quot;5&quot;/&gt;&lt;property id=&quot;20300&quot; value=&quot;Slide 120&quot;/&gt;&lt;property id=&quot;20307&quot; value=&quot;513&quot;/&gt;&lt;/object&gt;&lt;object type=&quot;3&quot; unique_id=&quot;25579&quot;&gt;&lt;property id=&quot;20148&quot; value=&quot;5&quot;/&gt;&lt;property id=&quot;20300&quot; value=&quot;Slide 121&quot;/&gt;&lt;property id=&quot;20307&quot; value=&quot;514&quot;/&gt;&lt;/object&gt;&lt;object type=&quot;3&quot; unique_id=&quot;25580&quot;&gt;&lt;property id=&quot;20148&quot; value=&quot;5&quot;/&gt;&lt;property id=&quot;20300&quot; value=&quot;Slide 122&quot;/&gt;&lt;property id=&quot;20307&quot; value=&quot;515&quot;/&gt;&lt;/object&gt;&lt;object type=&quot;3&quot; unique_id=&quot;25581&quot;&gt;&lt;property id=&quot;20148&quot; value=&quot;5&quot;/&gt;&lt;property id=&quot;20300&quot; value=&quot;Slide 123&quot;/&gt;&lt;property id=&quot;20307&quot; value=&quot;461&quot;/&gt;&lt;/object&gt;&lt;object type=&quot;3&quot; unique_id=&quot;27344&quot;&gt;&lt;property id=&quot;20148&quot; value=&quot;5&quot;/&gt;&lt;property id=&quot;20300&quot; value=&quot;Slide 73&quot;/&gt;&lt;property id=&quot;20307&quot; value=&quot;528&quot;/&gt;&lt;/object&gt;&lt;object type=&quot;3&quot; unique_id=&quot;27794&quot;&gt;&lt;property id=&quot;20148&quot; value=&quot;5&quot;/&gt;&lt;property id=&quot;20300&quot; value=&quot;Slide 35&quot;/&gt;&lt;property id=&quot;20307&quot; value=&quot;530&quot;/&gt;&lt;/object&gt;&lt;object type=&quot;3&quot; unique_id=&quot;27795&quot;&gt;&lt;property id=&quot;20148&quot; value=&quot;5&quot;/&gt;&lt;property id=&quot;20300&quot; value=&quot;Slide 38&quot;/&gt;&lt;property id=&quot;20307&quot; value=&quot;529&quot;/&gt;&lt;/object&gt;&lt;object type=&quot;3&quot; unique_id=&quot;29278&quot;&gt;&lt;property id=&quot;20148&quot; value=&quot;5&quot;/&gt;&lt;property id=&quot;20300&quot; value=&quot;Slide 37&quot;/&gt;&lt;property id=&quot;20307&quot; value=&quot;531&quot;/&gt;&lt;/object&gt;&lt;object type=&quot;3&quot; unique_id=&quot;29279&quot;&gt;&lt;property id=&quot;20148&quot; value=&quot;5&quot;/&gt;&lt;property id=&quot;20300&quot; value=&quot;Slide 46&quot;/&gt;&lt;property id=&quot;20307&quot; value=&quot;533&quot;/&gt;&lt;/object&gt;&lt;object type=&quot;3&quot; unique_id=&quot;29280&quot;&gt;&lt;property id=&quot;20148&quot; value=&quot;5&quot;/&gt;&lt;property id=&quot;20300&quot; value=&quot;Slide 48&quot;/&gt;&lt;property id=&quot;20307&quot; value=&quot;534&quot;/&gt;&lt;/object&gt;&lt;object type=&quot;3&quot; unique_id=&quot;29281&quot;&gt;&lt;property id=&quot;20148&quot; value=&quot;5&quot;/&gt;&lt;property id=&quot;20300&quot; value=&quot;Slide 49&quot;/&gt;&lt;property id=&quot;20307&quot; value=&quot;535&quot;/&gt;&lt;/object&gt;&lt;object type=&quot;3&quot; unique_id=&quot;29282&quot;&gt;&lt;property id=&quot;20148&quot; value=&quot;5&quot;/&gt;&lt;property id=&quot;20300&quot; value=&quot;Slide 50&quot;/&gt;&lt;property id=&quot;20307&quot; value=&quot;536&quot;/&gt;&lt;/object&gt;&lt;object type=&quot;3&quot; unique_id=&quot;29283&quot;&gt;&lt;property id=&quot;20148&quot; value=&quot;5&quot;/&gt;&lt;property id=&quot;20300&quot; value=&quot;Slide 51&quot;/&gt;&lt;property id=&quot;20307&quot; value=&quot;537&quot;/&gt;&lt;/object&gt;&lt;object type=&quot;3&quot; unique_id=&quot;29284&quot;&gt;&lt;property id=&quot;20148&quot; value=&quot;5&quot;/&gt;&lt;property id=&quot;20300&quot; value=&quot;Slide 52&quot;/&gt;&lt;property id=&quot;20307&quot; value=&quot;538&quot;/&gt;&lt;/object&gt;&lt;object type=&quot;3&quot; unique_id=&quot;29285&quot;&gt;&lt;property id=&quot;20148&quot; value=&quot;5&quot;/&gt;&lt;property id=&quot;20300&quot; value=&quot;Slide 64&quot;/&gt;&lt;property id=&quot;20307&quot; value=&quot;532&quot;/&gt;&lt;/object&gt;&lt;object type=&quot;3&quot; unique_id=&quot;29286&quot;&gt;&lt;property id=&quot;20148&quot; value=&quot;5&quot;/&gt;&lt;property id=&quot;20300&quot; value=&quot;Slide 85&quot;/&gt;&lt;property id=&quot;20307&quot; value=&quot;539&quot;/&gt;&lt;/object&gt;&lt;object type=&quot;3&quot; unique_id=&quot;29287&quot;&gt;&lt;property id=&quot;20148&quot; value=&quot;5&quot;/&gt;&lt;property id=&quot;20300&quot; value=&quot;Slide 86&quot;/&gt;&lt;property id=&quot;20307&quot; value=&quot;540&quot;/&gt;&lt;/object&gt;&lt;object type=&quot;3&quot; unique_id=&quot;29288&quot;&gt;&lt;property id=&quot;20148&quot; value=&quot;5&quot;/&gt;&lt;property id=&quot;20300&quot; value=&quot;Slide 88&quot;/&gt;&lt;property id=&quot;20307&quot; value=&quot;541&quot;/&gt;&lt;/object&gt;&lt;object type=&quot;3&quot; unique_id=&quot;29412&quot;&gt;&lt;property id=&quot;20148&quot; value=&quot;5&quot;/&gt;&lt;property id=&quot;20300&quot; value=&quot;Slide 1 - &amp;quot;Poruchy hydratace a minerálů&amp;quot;&quot;/&gt;&lt;property id=&quot;20307&quot; value=&quot;542&quot;/&gt;&lt;/object&gt;&lt;object type=&quot;3&quot; unique_id=&quot;29537&quot;&gt;&lt;property id=&quot;20148&quot; value=&quot;5&quot;/&gt;&lt;property id=&quot;20300&quot; value=&quot;Slide 47&quot;/&gt;&lt;property id=&quot;20307&quot; value=&quot;543&quot;/&gt;&lt;/object&gt;&lt;/object&gt;&lt;/object&gt;&lt;/database&gt;"/>
  <p:tag name="SECTOMILLISECCONVERTED" val="1"/>
  <p:tag name="ISPRING_RESOURCE_FOLDER" val="D:\Výuka\Medici\Změny objemu tělních tekutin\Bakaláři\prednaska_Změny objemu tělesných tekutin\"/>
  <p:tag name="ISPRING_PRESENTATION_PATH" val="D:\Výuka\Medici\Změny objemu tělních tekutin\Bakaláři\prednaska_Změny objemu tělesných tekutin.pptx"/>
  <p:tag name="ISPRING_PROJECT_VERSION" val="9.3"/>
  <p:tag name="ISPRING_PROJECT_FOLDER_UPDATED" val="1"/>
  <p:tag name="ISPRING_UUID" val="{B16B3E79-FBC7-4D68-AD34-C1BAFB9FCFA7}"/>
  <p:tag name="ISPRING_LMS_API_VERSION" val="SCORM 2004 (2nd edition)"/>
  <p:tag name="ISPRING_ULTRA_SCORM_COURSE_ID" val="F59EF265-F2AD-484F-9137-C738E2F6501B"/>
  <p:tag name="ISPRING_CMI5_LAUNCH_METHOD" val="any window"/>
  <p:tag name="ISPRING_SCORM_ENDPOINT" val="&lt;endpoint&gt;&lt;enable&gt;0&lt;/enable&gt;&lt;lrs&gt;http://&lt;/lrs&gt;&lt;auth&gt;0&lt;/auth&gt;&lt;login&gt;&lt;/login&gt;&lt;password&gt;&lt;/password&gt;&lt;key&gt;&lt;/key&gt;&lt;name&gt;&lt;/name&gt;&lt;email&gt;&lt;/email&gt;&lt;/endpoint&gt;&#10;"/>
  <p:tag name="ISPRING_SCORM_RATE_SLIDES" val="1"/>
  <p:tag name="ISPRINGCLOUDFOLDERID" val="1"/>
  <p:tag name="ISPRINGONLINEFOLDERID" val="1"/>
  <p:tag name="ISPRING_OUTPUT_FOLDER" val="[[&quot;\uFFFD\uFFFD8T{1EB80F1C-A64A-418D-9A9B-C03BD1BF879C}&quot;,&quot;D:\\Výuka\\Medici\\Změny objemu tělních tekutin\\Bakaláři&quot;]]"/>
  <p:tag name="ISPRING_SCORM_PASSING_SCORE" val="100.000000"/>
  <p:tag name="ISPRING_CURRENT_PLAYER_ID" val="universal-no-video"/>
  <p:tag name="ISPRING_FIRST_PUBLISH" val="1"/>
  <p:tag name="ISPRING_PRESENTATION_COURSE_TITLE" val="prednaska_Změny objemu tělesných tekutin"/>
  <p:tag name="ISPRING_PLAYERS_CUSTOMIZATION_2" val="UEsDBBQAAgAIAEFFs1DW9W53OQMAAFkJAAAdAAAAdW5pdmVyc2FsLW5vLXZpZGVvL3BsYXllci54bWylVclu2zAQPbtfIfBu0o6bNjEkB2kAo4emCOCm7c2gpbHEWiJVkorifH25SLLlJW3QgwxrOO9xljej8Oa5yIMnkIoJHqExHqEAeCwSxtMIPX6bD6/QzSwsc7oFGSSgYslKbXwfqM4itGfAhggFLIlQxZklpPmQi+ETS0CgoJRMSKa3EZqMzBXdhRPzYoBcRSjTupwSUtc1Zsr481SJvLLUCseiIKUEBVyDJD6aBjgt9duxRG9LUC3DPxCYpxC8D3tWrAesJ1jIlFyMRmPy8/7LIs6goEPGlaY8BjR7N3B1XNF4cy+SKgdlTIPQUy9Aa3urNQ1CPWXjKx4oGUfIny8LUIqmoHDOU0Rat5awhXtIa11Sniw5fWIptaksVePletVxqExIHVe6AW9guxJUJsvOvnMPyXG04TqnKvNkaj8Lx71hTRrOa2nfT4XhcqlWOVOZOdlH7Kwnwye9K8PCFdbJ8LGV4dzyoEDC74pJSNzr907xozEKbFRzGmsht3fm1IixEQHuhIO9cLB1xZ3CcXfJYkeBfPidk0saqzpGTaproLqS0FRpELoZ+UqldF2aaVlBSA6MHkl60JD4dH1nujaEmS7yy782xHod9OOXeqUdzv//u/HZ0LSFYDyB5zkzLhoKU2ANpvLWhnWZY3thF4+qVsVuaHqWneZNf0wKgaYyBTPUCdWU7OzkDBIkVcYjruQBdO/gHDZjaZabR58kODw9x1JQuTlJsHdwDpuLeHMC2ZnP4VZS1CY7VZWlGfPjuh2ft60gB73oy7AVX0iOl10YV0qLgr04Te8vQT118jXfCXhiUC96AzRsrLg0q6+b49uSdVP8cfT6fPfnsRdFO51rdLx67b/+vrWWB7sT2m1pDcvSWw7WKuiq9E7tlFVl3yWBNa1yfbcfT3+TO+RBvCeX+CmqH2aWRL1gLxBkYGUYoQ9XExTULLEf7/HElK0jMIIxW6x3uTOduW8teFsCjIl787+ulM3HoumqU8OZ1odNbx3Az+ono5lUioonB41z/ffUKjfr8VYC7TL7OL5GQQ5r83d8YbQsygi9v+iSvb68bqAupAd/q4/jDdJpot2Jhnipt0mEzb6Z/QFQSwMEFAACAAgAi4pjUZxeMggUBgAANxcAACYAAAB1bml2ZXJzYWwtbm8tdmlkZW8vY29tbW9uX21lc3NhZ2VzLmxuZ61Y227jNhB9L7D/QBgI0ALb7G6BXRRF4gUtMbEQWfRKdLxpUQiMRNtEJNHVxYn71K/ph/VLOqRkx94LJCV5sGFRnjND8pyZIc8+PqQJ2oi8kCo7H7w7fTtAIotULLPl+WDGLn7+dYCKkmcxT1QmzgeZGqCPw1c/nCU8W1Z8KeD3qx8QOktFUcBjMdRPj89IxueD6SjElkWCwBm5JMQz26Ghh30fM4d6oYtHxB0McRVLhTKe57yEYM7eNAjtgFMX3xA/DCwCoBqasjCYTafUZ8QeDNlKoEKmVWJwkSxQpkpUVOu1yksRI5mhEv7Cowg8yFuZyHKLUhWLHiEEV44Xgnszv2bYcR12E06oTQZDkvHbBMKIciEylAsei/w5PjzqT7DbgNuyeCH0qU8C4jFYzOmYMjoYTnNRiKwEuPVKlaoPnuvYEGdIL0KLzjw2GAaJjAU6+TQjgdl3bzYZEf8EqQU6YZTBdHavgpMejq7BzzfodA3OnkanOYYFmGD/ql4TyycwYIdzh40HQwtWV5PmXpYrJIN1DkJBYsOTqmZXI6U2dyNsXYWMhng6DUczxh7jHvHors3aopMp9m5Cl17ScORcQlgqXfNsi1y1VD/+8uHDw7v3H37qBRMAn9xjIGSQ3r/tAOQxn7ohoBE39Mhn2G393c+OzpjreMDn5kc/a6DuNfAVvlvtZr4PJG8Y6gQmX+i1cInJFzeqQiu+EahUaCPFvckOIAKZg8QMh+FFpGAgq1oVZtMJBhKBrpjvWJqgIASV59vXddKpypXKwV2B4lrFsfGpWaXfr2v91dxSOlFB+opVymV22u567rkU24ZkE2A3voTFZftJAdIRvKH0RsvmNbi4zxLFY7SAlIIkDRBfrxMZNSm04f004dvWKHw8d7xLIDt1A0hf9m5EJ8UY2TnXk+2J4uOA+ACQ80LkT7ANDdeNOcJJ0g9h7FyOXfgwHcJYLlcJfMq+cUwJMGEqWjNFk45xEMypb+tF09mYozUvinuVx0csPdzPNmDHsygIwWIH4LpU7oGBHxJagTwXUdkOBlFiw+9GVzBVIGDITDLQkkqrogTZpOtElMJEK/VUeGQodSsWCvSVCL6puQ/ejdhaae7imWeNwxHbp1CXV1m06mgH4vymPg7VUAFNDjnfGlODFo7oZ8gukAxpHwt6BTnwqo/FDQlgkUnQZuPha+eyLpOQ93ZJaZf0Iq5zTLJtWiHNpo1UVQEjekkgNZkdKU77uQkI1HWPOdj9Tm6tUXd92FJuoIkBAoq81RGke4vYWlSfZs7v4QV2XFOpv6Qe35qej8cbnkUCyBZxvadbeBfL2LzTtDf+/6rk34iXTao/aaqEZ5PPJ33jOSos31EEL0uRrss213rBmvCfEoWW+HdD6DL1p/nft+QvsjMHTfyz9+fosNBnj1qDeOZKdd+tl46k6fwJNCy6OEKPkXS3Gmu3I4fqith+7ni0c7yLo2OGky1Ud2uPNgCeQk/FCMawxibyAFqdFKpQd1tz9jgM35w6utvPyShwGFSdubgtZNnq2ei5c301cn56YT3oWY+KDXOYCyF7ALjcH6kTmUL8cQfM2YTsVqAuEUczmasqiY38E3lnygSsbZWKr7vhRa5SM5rwYkf/ukx9fE4U9eT82um0Rz+1V3Dn/TkQ8NN3KSDYhzbGwp6lex9Lqz3paATy0UvhsmDXOoGOUl5GKyjHC1VlcUeg+ghmkwsMYM2cA8Hz9i6sAfgijHoUNaO/9QLRHR0kUbIH+8NTpSj+7A2ip7HHqC8vSvFQtgPNRoZFQUgvLqCTWyzaLBgeHYdsHrpYNUflnV3HkzNzgP0vciTldVFMVQpDp+1+mb6uM2TBjGFrPAH9BUZuqsqh6eyDsKObRWc+HOka5VoABA0Ek2UiEHngWm99UPXFD2Rmc0gbDCc8v4O0zpRKesVmNlDLqew3p8c7kKpMZNYr8ucVVT1h5kxDbNvmQghWEs77d3UPEcOBM2puhhK17AxmjbEHVeMLPBHLsi+gT8j+wkdfapgLBFdxfVH93z//ttnXl4RNToa0Vz8/Jr3N13V7/1SYK+6zNwc33v8DUEsDBBQAAgAIAIuKY1EVHmAbowAAAH8BAAA3AAAAdW5pdmVyc2FsLW5vLXZpZGVvL3BsYXliYWNrX2FuZF9uYXZpZ2F0aW9uX3NldHRpbmdzLnhtbHWQQQqDMBBF957CGwhdh0DXpUWoFxhxlECSCZlR8PZNRG1p02Xe+z/DjGIUMX5iXdW1glnoKRBFS5xRNe93tgwLXr1xIIZ8woK850omNyxRaCMyetmUHsFyyv/wY3hrYT0/4iNeMOVCZxzqS6mwmVzysJhpY90aUI8R04AvmHPoobd4w7UniMPjDOwb/9W5mzabHd5pQB0iuSCq+UBVutdx9BdQSwMEFAACAAgAi4pjUUinUWWwBAAAyBgAADAAAAB1bml2ZXJzYWwtbm8tdmlkZW8vZmxhc2hfcHVibGlzaGluZ19zZXR0aW5ncy54bWzlWd1SGzcUvvdTaLaTy3ghQEMY2wy114Mn/qHeJQ3T6TDyruxV0UpbSWvHuerT9MH6JD2ybGODAZnEGZpcMLDSOd85Oj+fzi6V008ZQ2MiFRW86u2X9zxEeCwSykdV7zJqvj72kNKYJ5gJTqoeFx46rZUqeTFgVKUh0RpEFQIYrk5yXfVSrfMT359MJmWqcml2BSs04KtyLDI/l0QRron0c4an8EtPc6K8OYIDAPxkgs/VaqUSQhWL1BFJwQiiCXjOqTkUZk2GVer5VmyA45uRFAVP6oIJieRoUPV+qgeN/cbBQsZCNWhGuImJqsGiWdYnOEmo8QKzkH4mKCV0lIK7+3uHHprQRKdV72DvjcEBef8+zgzdHh4bnLqAKHA9N5ARjROssX20FiUZEgnpIKqmZUEAdG1tRVKTT3q5YJeSKccZjSPYQSZWVa8RXfeDZtAPuvXg+rLftq46a0StqB046YTtViO47vaiILw+jzrtrZWi4GO0hdK2njnDn19dBP12q/v+Our12lHr4lZrloyVsFf89QxWINOikKt50mmRDTimDLrmTrIU0dB3DMsRiUSTQlkNMVPEQ3/mZPRrgRnVU1Nq0J43hORnKiex7psyqnqmNLxbOAsIjkFtLYv06N2yRt8erx3dt9Zvj7XRywrWGscpFLNe1OLqykKKmr7GsaZj6BRy54zDgrGwyHMh9W05ry4uXXgApjIUfC1w5hkNBEuW4SLZgCRdnJEVCghvKG+C5L6HhpBiBoHs5YSjEHOgHaohuPESQBUDpame0U1zLn0mKWYI8IAXCeqE94Idp1iqtZwu82paPa793hWaqD9ssO3Sg6Iho2DFVJaTfMAT1JB4AjTpIn5BuIvYOZQNM6VDpJMTEqstJNEZYy7Cv4mCJWgqCsToDcREIGiqIoO/UoJWqRQNpchmq0D3GqlZCMeUTEhy6mLoCkxkBWjC3ZIzoq2Fvwr6GQ3IUEjAJXgMIYZ1qix+eSvgHCt1C4oXPr6yhNTqNoKPr8wBcTLGQO7bgUMrkizXO8HHU8SFXuhBOGJcQAZNUhKazPZczlZ+fhqWbAB5/krZWMNXNCsY/prwy4CsQO8w5buxsk3in/TA2WyKx7NGN807g4YWp5ASiwkbMTA55fPbwwEwxhwJzqYIx3AXK0MbYyoKBSuWICy0er6HVh/KdPY0glsHLMqESCfIvf03B4dHP789fndS9v/9+5/XjyrNp5QLho05O6bUHx3SnDXvDIRP6D0weLlp3Rm/nlB6ZAi7p9sUMjOtkdwzunmwdFBvdaOgf1aPWh9a0dUGgFm+7k8AFd9MJ5uHldnE9lJnlTA469fPUT8IL9tReOJSw10BdKHjFLpgaN6uXHR6lxHkNHCCN6lzGm76wQcnQEiiU7u7me32nA783kWqbweci5XhxskFuLBGloDhymI0o1DE34x+voQMnPryWTzy/+CCL35xsWSyIy4gWMbpzurox2DrXSboOw77y36j/55fu/uLL1cuwh0sb4hEkRBMfVOiWC+5MOi0fum1Gz8AKb/QCNqn5dfQtc+fFX/jh2+zk1FOMwireYlafi2vHR3uVfzNW6USoK3/96FW+g9QSwMEFAACAAgAi4pjUa6Ql0NqAwAAnQwAACoAAAB1bml2ZXJzYWwtbm8tdmlkZW8vZmxhc2hfc2tpbl9zZXR0aW5ncy54bWyVV9tO4zAQfecrqu47XQq7BSlU6g0JbRfQ0u27k0xbq44d2U7Z/v2OYydx2oQUIiQ8c449l+OxCNSe8t4BpKKCP/aH/fFVrxdEmZTA9QqSlBENvZAoeI4f+09/l8v+wEIEE/IdtKZ8q4ylsPUoAsNMa8GvI8E17nPNhUwI64+/PeU/wSBHdrEEhnUpZ0MiqI75Mbyfzi+iuDPupqP57KGNEIkkJfy4FFtxHZJov5Ui47EJ7dZ8bbTdMQXJKN93RsSo0s8aklpMi5vFcDG8jJJKUApMSA/zyXDys5PFSAiszH50d383uZBTHfV5Y05oB6qozmmj4eh2dNdGS8kW6kWeLeY389t2PMfd6135NC5L0PBPd2aO4j+C/NLmIs3Sr2gklWJrCnrCGZmvk8MEifH6IWH+YL5OgknIHNQpSMVojG0QMrZS/G6+NnBbLd2f/pAIzN2Wgr2ZJpxMD6OQkMFYywyCQbGyPrUTH6+ZxssE4w1hCgG+qQK9YYZvJFPFNnVbhfsDH5THHsgZKsRasCyBmY3XA9btFX42m+ZzxY+vtHkBSjg4oxdhZayQL1jWM6RnrJDvpluvnB3P4Kceyyn0MCWumZ9XH73ACS6LehWrwmtOWppbrryjnaHAJCKGcS6rFU3AdC0Y5DYb0uAspoCTA90Sje/Sb4MLj3kyKhicOJzSmnUVaKoZNMktEplUGAy61y5b17kGj6XYh0NN9BI2ukDXjVVTzGvhayFfdyvdbVfWza57Gt+Sx35C5B7kSgim+j3Hw/uH29hX+ZxhpjW+pSCf+UZ4nDywNhIXGtSlYGHv4KVwojWJdgnG1JZCWVLb2eYGBu7Yps7yLAlBLlAQFApF1m0Wt6PbHcNfvabwAXGd0OK0TL3D7TihpeA9g1MAEBntiutgF9aTZExTBgcohopnyBNuyyxQKP+mfI266pr0LBcJ0s2gSik+ru5oIKwxrmaG9XSLXpNQ5ZnVRkox3auZUpv3xZg0YvVPtwYnpdrO6G8qITarVk+SafGuidTu5GrtkicHmHCa5CMIHboUTZPHcpgQqStL7iwCPrNXIZhnq9yszLDB00Yxg3Y8bKLkntMpu8L7Od5IAH/C5sYr7w34BcdQEBm/lJDao9DgtmzMEZ/NfGDjqE9SHQw8k21O2Qb8G/8tGf8HUEsDBBQAAgAIAIuKY1El97kdrAQAAFIYAAAvAAAAdW5pdmVyc2FsLW5vLXZpZGVvL2h0bWxfcHVibGlzaGluZ19zZXR0aW5ncy54bWzdWVFT2zgQfudXaHzTxyZQ2itlkjBc4gyZhiRnm16ZmxtGsZVYhyz5JDlp+nS/5n7Y/ZJbWUlIIIDCETrtAwNe73672m93vTa1ky8ZQxMiFRW87h1U9j1EeCwSysd17yJqvz7ykNKYJ5gJTuoeFx46aezV8mLIqEpDojWoKgQwXB3nuu6lWufH1ep0Oq1QlUtzV7BCA76qxCKr5pIowjWR1ZzhGfzSs5wob47gAAA/meBzs8beHkI1i3QukoIRRBOInFNzKMzOdMa8qtUa4vh6LEXBk6ZgQiI5Hta9n5p+66B1uNCxSC2aEW5SohogNGJ9jJOEmiAwC+lXglJCxylEe7D/1kNTmui07h3uvzE4oF+9i1Oi27Njg9MUkASu5w4yonGCNbaX1qMkIyKBDaIaWhYEQNdkK5qafNFLgRUlM44zGkdwB5lU1b1WdBX4bT/we03/6iLo2lCdLaJO1PWdbMJup+Vf9fqRH16dRefdrY0i/3O0hdG2kTnDn10O/KDb6X28ivr9btQZ3FiVZKykvVZdZ7AGTItCrvKk0yIbckwZNM0tshTR0HYMyzGJRJtCWY0wU8RDf+Zk/GuBGdUzU2rQndeE5KcqJ7EOTBnVPVMa3g2cBYTAoLaWRfruw7JG3x+tHb1qvd8ca2OUNaw1jlMoZr2oxVXJQouatsaxphPoFHLrjKOCsbDIcyH1TTmvCpch3ANTGwm+ljhzjYaCJct0kWxIkh7OgL5Bm3toBJwyyFw/JxyFmMOYoRqyGS8tVDFUmupyvLTn2qeSYoZghMAcJOg8vJPdOMVSrZG4JNL0dtz4vSc0UX/Y7FrRvaoho+DFlJKTvs8T1JJ4CmPRRX1AuIvaGdQJM7VCpFMQEqstNNEpYy7Kv4mCJWgmCsToNeREIOiiIoO/UoJWZycaSZGVUoaVRqpM4YSSKUlOXBxdgousAEt4luSMaOvhr4J+RUMyEhJwCZ5AikFOlcWvbAWcY6VuQPEixld2AnV6Lf/zK3NAnEwwTPPtwKH3SJbrneDjGeJCL+wgHTEugEFDSkKT8p7L2SpPp2HZ/sDzM7Gxhq9oVjD8nPDLhKxA75Dy3XjZhvhHI3B2m+JJ2eimeUtoaHEKlFhMuBHDkKd8/rhwAIwxR4KzGcIxPHyVGRsTKgoFEjsgLLR6eoTWHsq0vBrDogkeZUKkE+T+wZvDt+9+fn/04bhS/ffvf14/aDRfSwYMG3d2L2k+uJU5W97aAB+xu2fTcrO6tW89YvTA1nXHti1kZlojueN08ybpYN7pRX5w2ow6nzrR5QaAkq+7G0CtataRzdtJuaLdWk6G3247Cf3ToHmGAj+86EbhsUvV9gQMCB2nUPcj8wLlYtO/iIBF3wnekOW0zgT+JydAoM2pwd3c9vpOB/7oohXYlWawss44hQCPqLEdufCQYjSjULYvNnD+T/s7deKTJsf30f0b303og+1vB8aOup9gGac7q5zveCJ/O05+4ExvrH616emHQpJRY/RCj8Ef+U06WHx9clE+x/KaSBQJwdSLzoX1cgv9884v/W5rp3VH3Qrvu2j2502fvVp+zlz7flmrbvxyvQfy9f8DNPb+A1BLAwQUAAIACACLimNRvCxQ+KwBAABqBgAAKAAAAHVuaXZlcnNhbC1uby12aWRlby9odG1sX3NraW5fc2V0dGluZ3MuanONlM9PgzAUx+/+FQSvZlGG4rzNMROTHUz0ZjwUeDKy0te0HW4u/u9SNmeBh45e6JcP3/cD+nZnXn35qe/debvmvtk/tfeNBlYzag0XbZ0P6KXVfc2LDF6KEnghwO8g1c+rR/nrl6CMfdGYJttna6sdPx/tk3fGtYtLwkIRmia0itA+CG1DBf5sVXaoal+R0+ZkbQyKUYrCgDAjgapkDeOfPzSXW2AHxgrUP+g7S6Fleh3c3seD5K9jeB/Fs4nLpVhKJrYLzHGUsHSVK1yL7BB/bJdLL7cSVP3BV0NheaHNo4GyG3h+NQ/mwTApFWgNh7iTeBpMb0iYswS4W1AU3obTP9CWcb+hHboqdGF+6CiIxlHo0pLl0OvSbB5fxeM2JmqvXjd7wfecgY0ZKkZytgV1ihXKtTzhA0qFue1IH43sIlGOLCtEvufiiV0kZ5O1tkP/RjMxRgmq7PhXXNrlMr1mtI4Zdo7Zkji15dBwOWEyGPJw607UBTUXOCUKSkQisKTAiszGdEeN3b/WdTO1AvWCyOvp6fnMGJYuy3qg1Om/uYOBzDQ9uaZOVmdf31BLAwQUAAIACACLimNRlBOzImkAAABuAAAAJQAAAHVuaXZlcnNhbC1uby12aWRlby9sb2NhbF9zZXR0aW5ncy54bWwNzDEOgzAMQNGdU1jeKe3WgcDGVpbSA1jERZEcG5GA4PZk+8PTb/szChy8pWDq8PV4IrDO5oMuDn/TUL8RUib1JKbsUA2h76pWbCb5cs4FJliFLt4mjiUyjxSLHHYRqOFTXv/AHpuuugFQSwMEFAACAAgAjIpjUa5iD6jlIwAAK0sAACAAAAB1bml2ZXJzYWwtbm8tdmlkZW8vdW5pdmVyc2FsLnBuZ+18DViS9/uvW1tt/x/lWi3BFNaqrW2lEZWGvGxz09qa9u6aJisyepUIVFRe2lpaitDLmpkic9ZcmVKzxFfYSnhaKmjmqFBJn+RBCYnwBQThPGrbbNf5X/9zznXOdc65fl6XXvDo9/ncn/v+3vf9/XyBL8fXRYRP/w/f//Dy8pq+ZvXHG7y8XsZ7eU3Z88pU+C/vo9NK4YcXmBvCP/IqVfv1wBcv0T78/EMvr6uif7m2vwxfv3pw9Vaml5d/+ujvC6Jua5yX16e/rvn4w03sWHO7RdQPbdWPuJPeXIA+scH6LeaNyI++nDev/tr6M2++3n7sh1OEVza8cnLtug2+oW/8qFv/dRM+aV/vH2/uPFmxafn16AcfUDPxB9bs0O69MUiaI/EpUhAhLcOvTPtYbVpYe70ap88Ri2tVHSZmY587ay7Mxutwqrrp1dEnbalpEaOPDztwrBdHnwzlF8wafawYQohHH3+tzfbFe54GejYk3fujF+k/Y/TudNP5AuYKdE/f01U/TxsddHOnsSbc4Xd3yijUdnyKMSYr7A4XMTYWaLpY/K/xZ7JSfSFnRu8L8NWTpSi8ZT1p2sCoLYTePSijd3BsjblBHWzQMFdvTzv/fqA7+jXP58c8K3eODu3Ue5zSxZoWBnz3E7tSr5E7GukBwIw12m0u2bzqTiQ85remrbClw4CmLHih+X333JMMerra8wQTK3dkKuyZ3cnZmyAzIk39JWyUwCveHnrKsExNYrm7AnkuA8btSs+GlD0Md29NKNFxmu8xeHuefFZvW6Y0HzO1fV/LLawQlupQy0Ih+70ut/tukae5kcYHmfVg6TwYEK1o/XneGiaKhsFTv0rV6l3RMs3+vEiRDOwP5pNG7uGn1R3QD7TrywjEloUIMbiSY95HqeaihpyVfdWfeY/ypq/Yu/pOjEqMEBfTEoQ0pjoU8pE/CREJRTS0ughY6qv5WFCv/CrI+xijI9LTPw3DzbQrUtwOXX044z6DyKhlrM1DA6IWWUma2oEvrJgO1rC5JDp6JqRDAUrzcWrXcMTI94PrUHhAByYKZUntFIZC2ALVW6oDDRra7CEHsjJKAizqEJqOa35nk0HbtRQMjDkne66Wu388aOtHg9a30yg4+V7+J8ESd77ClkSfVpyMzOx8L+zaIvWov8jrXeZgLmI7tSbzw/081e4aAZW6KdMGOFHZqGxd0IkD6Worace1zHqVOYc+xKllzAXvYXeoLYERGExoDAD64qk7/Y4YSp3v9zmtw+wQIZlF2W+pdnClJBHjy7Z8K0/Ffb0QYmOscsB5rAWwMnLBqq5+Kpx+D63RWb6nlmcz3gmF2KtU19moKVGCzbbVK32gcHAAWWuwgYewh7JOxueRwq5YBzlEcBlYs+0AUIV80JUCtfCM6Z5B82qk0mRLZjxGTgW5KvPxq0GlQ3cZzICd6eoKSVc3m9sm3DYU1VbEaAvmXrPIj2m9p4t1GqrgJ5tufVsUo9JxjVFrlcu0jE8nhmy/UdC5vwYdSG04l65G3u66n2JNnA3eRy4C7HOkIhXWVvYO0GP72Sdr3vJYSXjtKKdtFnLpPjcyzGa1OQUnV5BUyUjChRP+eOoPAt1MS6rcu6sGJhLztjpTR5AncPTcmVKML16W3Y7GKK3WZDF942xICeHT1PbgZUfegcmI9HvvnjhfKQiZiy9ESnfUZXQu7hBqAQejw9XQkDw7evpORiVyBtjv4ApaICpkUxnLpWb7HNm+kEtKLyQ1DnFYRyOprupoLDUkqm/AWLBHe2WlgDOPbpE7983OztJEcmqcfZlsIo4VL+n2BeiWls0MDPCwEk+PmhgMllHw9eK0Euxl5Q8r1KJsqp+g8/2pl7EZJVN/Sf4gc/3+PExoG3JDIfKh6sRKyi6K7mo84jS4NYshtv06B8oS7WkbZDx2kYA969tUZoD1c5MVh4ecKdqRFRktKmC2lmGUI48YK9qQMtDcCmHlb3ATyHUJai0uVmK5GXzAWYmfPSEaZd5iW5lnx/kHwr2gi00MkyI7u84iH/4YTOdxZ2fnpl+BgX7bUZcpCwcrHMucGfX7IzOHyKWB8RCHaB0ODjwnmbdKoXGctSOBE+z982DXyX1INKS52et+wFtr03S3JVHqABJJZF1WmpqnGCaouEuFIpWDkePot0I7eXqbFYAXkl9Bme8KYc99moJtO0Luny+LTEFx9dVyjwEX6XkQIkztOv4OXZPaedTn+yLywN1AvZxI0ZSbsTqT7wGNqD6rRZUgUCWD99irhGJdbESVarS3XZKeQOEHtGNNsyQsK5TrqA8k+r6oH6FaKv2XgN3BS9QYAB3CUulsA3W78RGphhyNHo0rJeNYqoHa4d5ikbA9iCUcClHQe87VL2V1FH5TUDbnWfCC7yLn64fckhSgh0oQ2IA92DnqI12D/Wbc28BDJKQpCmcM91YlisnxkYI861MauZ85DkddMLIZlaZO3bSU9ceLz4rWmdJ9Jgo9/RsbLqiQrXoUHCjMbAnYbnQZw/mdzcngyrn4C+A/CdzTFnx4MC9oat1nSDwYR8jFxWK01XRjnm5Afn7fezebkkXjK9RYaAdXeH9TbJNN6byAEFv3t1iXPGa45QW4jqHdzsube3zHsMdXp7FQcRv1VSQ5katPpja1CU+D/dW+eNBsz3piTXSV27mhUAVpDX9zWoEN3c1c92f79nsv7QbyJZlCsNu1uCGYnzcHqNtj+2EVufopPK12Y78xL5S2nHfyjh2JEN/pXIYQDy2SHEl5VhngOmyEcP3SqTeRC4HDyEawG6fhuJt7GDHLw1TIEMiUJUThQW6WKUMlyxbZhqaLYWRMiIRESWpzM7b2fPlPD6gZ2w8S3mfOpos6D8a7S6BCZEgU2XMIIcQui9foYoHdNRqzrrgA56s4u5uUWKM/oKv/VPvFPz2K5vwrBfFtITs1IWY2uYxJSkwQnK9fDJ4vwF1WzRcr7vdyRkXB4forvisW7AkAH43phx92jC1laWMXFRvHq35MUfwq/nKsQW83vgRf9d0dK0FE6Gh3Oli0pTBtQWMcEg97cDjk+jjg+QJbpPtR5II1p+AftzTi6kQ7X+0yfnd327iZRVjWp70BN8eEzXdI/MKEZzY+RYhPVcGxGdU3C9Mi1rQ/M/B6aNH5vnFSHxwv2LghCTWmhX6oa3r3YvU4o3U7/u/As7zF0trBB43Z8v4LuT4UjtVQCeWf7v8gA2ARykGsPOWx5pmVU30FtqM+sRW1arLHRlYkm0pkC4gnurD+IjNbIEU7mc+snk81Cmi8krDX13gXPvcPmE7Pd+Mz88ky1qf4heNTcRL2KuL3MTYxC2BPNi4bc9Dn9+eHa1u0CvdAroY3WBZk4VpSMQO/efOeGGR8pywbkP51j4PvU6h596aIhRnujVKk2KaQn0wJ0jtr9dWPAb4LyM7W7RqLZcCdhdPFEnd/kR5bw7HfxMi5Ux/03mPO0RxytutH2ruT73AXo8OxO1Xge2iaDXxvahN7C8RuaMyOjnt2P1zbgXJ7l7np9SkgxmPFkIfn6FqvQgH5A+X4bVXSLP7H91bsVIfuJsyJAgTP/Kj6rgCXdpb9dndvzaL8hDmAoBwCPvAtAlbPAoR0IkYKnJgFafSnSKW4qa3IKPAaG3Uk0g+jXVFKjwmrEo0YRW6j+TCZfJqpswNpoZre5eNu92xIUyPfpArur6ire8V3yk7EaR1NrEzGdtUlM/wZbQDZbdXZdtQJOt+WrwjyzZ4LqOqD+YgfrMsCMJAyoS7ZOsimjPqLc7rnbWc1MMbm6+Fb2243rZInrJyqSq4T7BDkAdlsLic6lXAa14GesgdxBvuHQHIVFRpXQyS/D7fxtOZW3ApqW176XXYaraaWGFEV6Y/7Kgzwo/0dsPWCM9TdeXwSxDbECUTYGJWOel7AYLmVHzLWxvAQEltZSDjDX9cShn1a5wDNFXLq1Ld6TmUCv7kqvnhDVBi8S0ul7vx7/gqtgnpk3I9sokq1aKom+fJ9YRAY/TBJjFEacby3ofJgHu8nWo0iFE6HHqUEtJcRRXamFYmiGksB1a3xlDv/mR+sUGJ2PGkbEtwODlTlOK45UDnFtsKKPvOe9QiCbbWvUjPAiVGMbOvdj8ixInMAjxUiqTO7KszkGQ2osdrIZL0aSkMssZUtov4soDFUJsYwOxEK5vuFTD3HiEWcYjy2Kz+yDvbeP8vIQX4oKwKsOlqNcqBEeKYv2hp8vJOHOOd8EJTo+zcY4eZ+9NYdx/IU3JUqIJgozLSpTqCUb84qUtbDV6jQ3THxpMTZRVmmzHqlbKBUKDIdBweJ1Z9X0bMoD1f48vuodzGi33Zr7+35M1xw9BG51obft2ny/aBGjUuw49jxFmh7/9mulMFacs+DDKCJkKgyFQNnxlvp6my46lJcWVeZ2luoZ27uNH7H+vRZdqDwC8Wnng2Fm1HRs3k5VbDxzrv/xfD2UCgzUM5OFRd//fGdkQC0zoqkEAehZy1szVCT48E+aTvB47LJNMOn+q9kAIkEVZRo5Fn3XneHyPp0w/+3rfiQsMBmoniGGzE19vQgxYgGVmFzJZ6iIMWwSXKG5Z0J0AlC0OonMrWC3M3PePSg8RTuwPXcSK5BS88fvkv+vv9wBpBAkEeJnAf+7rycQQpB5rdmQbuny1qb0kb/k2J7aBGN+am3jM2Rood0fwe60jd8ATFvy98YY016wvWj0jS1Ysi7Qzqto9dWmq7tZSiWPAtHW3eTY9gkNX092IDTLCZbUtglf2PDzvuj8NKiVpAX/VcoL80PhQauTaCVFpEA7+fzn7N/UYgQa1sm2EHiW08W2FK+JPbJ/o4yfhkrNrIYGCn/a842haepTXsGKvTf/zVFvbeakomTpCZJ/a+T0i5j8YZxnkcGpsTT2J2sc/f4uB1P+0u7EuvMW8VJ6n+Y+SUUknIHPbWO0x5XayFwk++0uO0GBc/cmjS7CKhvuIK08BOGS7u4gqFVCvl7lyP02sHBBu1VYqATGxX9PJvbCDH2zohMq+DZfDweSS51WvU2MHbwfhb2l9IIfSshHp2SSPtCLJeazTnkP8zJYywOjwYpLk3NH/SM1OuyixCJ1cIsWoqwGRsrmvlUSXY9LWQsVWfKChkOaY3rdqMnxVSiMwnqBSbfkoBZgUATCtJkO7M9vXoCnhTrDdYwUsOKaadK4zVsCjjcZWZ8WZNnyeTbnPwnxuGoofVR/4jXGUlzpf/jweume45+NrfGn7oTcdja0MwOyZCBFWyiMFdKYzXEGbTUW4KTy1S6YC68IXzoC3ZXlLY6xVL6cgrgSpkNqOK6BirUbIw1cbZsoQ2hpf5joqrqC3BTb7FRjRqOn3amVETLDMPiVXEqXWEwSdiej/Zn5jgGkL4gKsd2dV6sqixIZqHlBcmqiDaGzbTeL4RkQK5MEmvbn8+I5gvEQmZqAzttF8HE4OjYfrMANdDoX9XgGrZ/b2XcXyQAVbLzmkZACJYXiUz35GjlVUYOo4PT3mzf4u77RyoEcI1+yh6Y1itIKXC1GDQkbtvFI4apzRoHAqxoLQuVlcRrKoRmU7OLkcbkFg+XP5/XheoCXD4RpceTMLgH6Go8N3Ut4jD1JUE2KKsJ19EdaHP12hh+HkmBlq0SouBt2g12iHqu5orAFE3UHUpINZheAXMuwOAqWSOAWwckg/3Mf9TJJniXl3PC9kTm6wrTUaOK6KLjWupsv0byZ7hYUUu5RtWWkBPM9QtRoJWal/0BuqQTBQiH3jig1+9OTe0agJVNDvjUmug3SztXCrDxFA+n8p9ReC+0qC9qsvtMkvp3I3UoO7QIHW/x/Oopc9WYOq8/J8agIpLNVM+AxW8gWj/hJljYkpyB+dEzFpzq41vtsX9bGN19t0ZRbJcjel6YIzL9U8ehRrKl7p5GnMJxtPuLt3rcb4ggdowUbSl+NuT3VbBI1f5vELW/b5suVgxEKy6M6UHT4v9EC1apnwv7iuyJ83KxcuLERTQ+F8S9AROjvJH53DSce26e7sZMnMgiw6TJ/1GTzSu8xVL5cG9jtsJ152nN5iI/z41/BS6OVPRPQBfjWap7Q80i943GWZGEZJ2zw7MxSFrz9PbTe5VItyruxwphKyPpfsXnxbYtjQCm6nESd2joHxiwEpGMNGmIKYnUGjQV6r23HlGgHyq1KJIH7wd2zPhWQ7A5dNnFVMsvt5uSjffFaWr/8ZdKvodv3qxIGDl7danQ8Rtm+GR38nrED5HEgXqZ8hV8hOjr/tGXqs092J+EjOURGCAc7F+U/67v/EccXg1RjdEGPUjQUev8AIFJQv4jmM/bsretj8GpIXmLdTpmA+4rTNSEkF8KpQlS0vObUaEUQiEuTGVOxiLlTqCDmUrELlCZqF8I1i/Nx/rSw6lXBFexGS07FmSZ8jW5gbOk4YzYGmIpP0/miwcT1UCWzl8qAiEtAASRqQloPOg+vp4Vo+3lxn763JpII+CwYdXIJ1sgjRKJvLkD8Q32K+H2Q4JTYIX1MgDLJP8i0Q5kOylkeSlVcJKRuuMgvGU/shMhxH5Uqs7NpO4wtuWTMGQF2pIquFiIZQmduxM6Fk5ofotgWXXYJ/QRYQN6Y0xA2G+wG6MypL4ZOT/qyMO9eXlAczBd/rnN6lTrVua3okCjfYvNYXcMOEZEqgMisIuXQYUM1MCLExIqB9YjWaj5D12Pb23MqBfNWxqmcKDOMhkNbAO0KAwwly0BdTcgGqvPFyez7CPRo0ZfCzmlBjRS4FblyJKntqbK2trsCdlcuDFdjT2kuoKc37EoQjTz0Aqeqgc7WygDz1rNkHXYhSOBFdh4FY4s03wn6BoR/bZMmGXy1VQJrNh4TfDKWMyRR4NcZYI0TV2hZsxVDYhEzBUslTNfISapcyVZvlCWiFxKlwcGlEzwomiGGDtH9avsAAFkDDBXyLKPX2WgnTuWizWS8N+QIUAPg8hIySNjyLAIyt+6ipJUQyLrlsVKAmXct3ddq3VbbUGQ6UEsPUYbzHMiNMGJ7uAtFtuG2xNUlSPu4xT2//Fy/5k6/o6FoZ7C25PcsTFy5OmBYhsr+fkdBNlZIEkFdKN1lhsVm9zdbAqseXKj0IYQDxU/HxVrQ6MlVTukoP7qF0rrr5sV2TGjAM7uWn88eA35USFW2HtogpPfofAKU7UCav4CVaSsWJVWn+S5lxpPsvVL2+UjvcVSOdUokPGfpPMeNb/mK50bEjjRWg59m6iAyUtFiHXawmSjQNLteFxG4bDgWlK3xH33t4/GgHR1cGC+FRVYyA4rKrD9MoEBSxsKcfIDpBNw7xfgeB0Gdiqc/IHv+EKNobQaAT0KA/U8fZ752DtJ/UuM1kECPPKtDPoaUUuXjw88XlDIuB8cmKHv6EPlZ2+ekKoNTRfToyeXm38vk32HjHdvmiuh/GheR4L4TyVW7YtfuC3y/523cCbhJ+En4SfhJ+En4SfhJ+En4SfhJ+En4SfhJ+En4SfhJ+En4SfhJ+En4Sfh/83hI9D4hWOnOwyx/JEBWfYR8HLY9DXn6oPHPyX98//cgZFx620Xx09jjn/OOaJkHDDZ6DLk6iuThx0ens1dpEi09VGGexur3Z38KntXosqcpfOXYeAbYkieaR7boAXT7M3rJwd6hD/eJFrf5yemYnj9QR6XgSwf/EM31NfTZTkcSXQOF2p+7+X2XFNxUUP7Bi33xo+7RPjiKU6Mx9nhEeHj+Rw/mEj7jrzoEeLHA7H227IOebbIZ8rFq44a5Ugu6seoMU/ylrNUivMl7puJ+gzRFDjQGwmnmQND3gOzjzy4SOqv1H6vvdDRxSO1jp9cO52mTn8auD3H8yEc2ceg7keN/jNPd6PMYgYvl4ZCPZv+YhLlwVZL4Sixnh4wQZa7dAplW7q65eKf8fs6RDvyWeMvioMNZi8vvNLDj/LQt1Dym5MrxXv/PMlTsRFyX9jFaAdcN7CyKV7GXUYCP01db9705+meX8VVmZS9iQ2BfswQr8PxaWobzVjTFvHntNw3tkZRah093pwnhu5sSrLzu5s8N0TmpFbet2k8Jp3J8bvE5ZSNqOicPjPTOHghkNvTzPUPhDRKi0tNTu1fZVeKPHfU0+7LQWGtsKRVklnxuIg8IkJv07ugt4RZ9QJbF/jlKlZMjahCzKjWdOdpYv2UzuA62KcqFF4jKbAdCtnsag89NXhmu3H/60eaU91qfa2jE+PWhYT/VIL8GFwWjf1KeQ8luVtRahnus6zaQ+hmWx0ZTnwfVKGnvoTAviLUxM2eb9zr0iW1XdVevW7SfBKzspQaQ/GbZZlfZxbOXB4hEr3TYbktB7uquobBFPAscysRrWmeV1yfVxi6JXtVuNevjj/JtCY2nTh/AJWmfhvre5Sr+UmXQVP72/Y3biw9DSqhxWm196vdBn0Vd+kBcpDNjjzyEPnikL/MUsNNHKk8Vq8+kuQ3CxhNWmKmaJ8rR/D1crfLDx8Qq8Jar6LwTvyj7+o3yRv9vYLJoZADx4qNL8pQpK6+I4fnqjECtRD4OXE1wRSPrjBe9e1XQfSBZAHtjzR7jOBrlp7hVOtoWkmmOQ7SoQJpNmAOdbfgbLpw7paihC+JaBnXyJS21zw5Q2/nzcv1H5qxdZvBz//Q47hL5PpZXsEKdQET3d810IrVni3A6Ss9a8V70bgFezarqP54mZAoLWRuzYp+37q42nrgjrOubLBcgz8P7G3KTb9phhgrNvSF9N0znTU7mSf98elUUbT4jz0DbL+xCrRhKKkm83zP7RaNZ6j7ajp+Z0JOqLlqibPUcoIacLrW2+B12GbyxUtSBgdkUqvBkEvnQYZ2RX9rN6N4rKoT6zK6MELQdGy3XGg/t89vVha1C7MFArvMjor1NaLg+Jra4RyQwumZK4OU5K/omuLZ2uSM1oRN5yx6M7CyTxu8K6/cQhI4D9TU1payU/N8+KUqU/W5wOpie55SUjTPnVcirE+89KwBqXcVM/bFub/v3NaVw9ZtzyAVf0hHz5BJgGokfmikkm0MpXEKhh547Ho6JoHpTOE0l3PfpnI+nAMpe5y8kxo4cR7v5cysMh2qjhDNWGVYZn15D6ezBj94b9RRJB70OMo2pt+wrqjfwiFi5YkZusp6wh2lvXJZ2nXrdd2g6TryblpysHm3FpDV9+Lfa7SQSW5HDUMhdL6DZ2FUI/7l2hV9umC+Htp3NrBaarctL+ZlrUp6jv8+16lz3K4crhWHKpN8MSPzQ4Zz/30qLwzar2cAscBBo+aTQRprBoAeqkhTOzJV9m8OJqydrVl7Vln28hbKD/6/EHlR1qPdrkC9LRk0Ww+1znMGzMLolnq6F8zyOsjzD4Vc7UusCZres9ws6cUu0zHkdUPBkohMqqFzvx+O345V/c64X/E5I6fZ/mCfgAWmhGM5aRVtnJRwm1YAfLEt/ILZKVHE+w+ZkNjC0KFOl2gErFLFdfUHk32zcyXmEIqezQeW84ntjlX4za6Rj8dbQGJD06qpl7apbqG0uHPTAobrngT16ZAuFQ4NXkP6A1P2ucqfvnZkJ0d4Qw4OimWHYDfzyN5loGb1sRbgZ18Z3b1KwogGr12xVHQyEGIws/PKyEfJugCbT45TONdAlZnLiPG8yt4T27JRGsFZS679o+UhiS96QUm9D68dQMTMc4ryqMdyFSt95xuQD7sSZ4BndyMxQAXRdjAoKL8SJUsgcRF7dLSUxGv+vt5bYTetbqC+FRcHOU1NXGQWbasqoVEfK09ZaSnVtL+rNPtb5u9XCNWJl+ypxxaY34eb7uK0S6GFOxGxVPaXx68e0MlfENTYCXV2nyFGTR5mNfat0j5PMJe361EpeENuK58xUvkKdoPQNJe675jOX0tW53oQKh21rS2p7TVtCCVJ1goyOFiCuzUlYe21kS259heXyJdGcz+7O08HQoMoSBpbOlqQZsp/dFFcIDXrF33sS155lDhj3rTLJ2pLsb+WpKmtiObWL1ZKyrlhNE7WHKnIoJvjeW2uapEPpX56TsHgOhAM+QPO06whjGaXWFFLUM8d6txrbEvChNm0N7dzSstLSEk5BtOrOt3pnk3UWyfObxtbwK5brMHy1W2triWbt+tlD/x+qWrYLWG4e7svwV136xtTaImPBHDFFAs+oS5FVIeVUn1DYxC7rMMEhJC/tl0YU+ao3qdaLXujSERVyTaIpKCKvDaKlMZtxGiwW7Tr99R4KrwN/G9FDHablNEQ7D7rXJohte2qlvflkpOKbZF7BMUFYPS9yL9USNtFrggw+3B0Kp/vbD6CYvBHmAjKjFNTamMSbvUuA8pT3jaVjlJCiM/or5Fkvi+Cwwb+uo4VrHj+t032c++HXalo2C0/YE05tn1FB9qzlCukR4sC9hjz9MLmg23S4gKmnotUQrRy06teIPfbVgcwx0J2xyD8FV+PTFiVHwyxCf0CdbPr6MNel/FEa1yYU2CLCozyh0OEVVLe2qK/LTdRPC8ctmXO3Dvg6aSa2GntyI6ufUexlw4ojnJCvs/CBsjLz4r8izQ32y9Z99+t6MDmi0HdH4VWq/++BP8zKicGruC1DVaEprWp0kLKk1L9MFso2gPkpPsqaDGL6Bz8i0/4cAt5pCW3SMIbNlAxznshGS1dhIfBxQBo/4ZBmPVwHfivMi7/hWA4jZpJOtCQXTy6uKyz+VTY7qECQbPZOhPuGFaPsdWTLlqi+g07Ow37k/hO4rHo6771Km1UkZDVbO8+DuLLNQjzfg4H+BIum9aREPdMnovTuNFyk6HI+o2B6CiWJoSkqRm5NxLbSll/NbspO+oEH9rmYxy3Gi0et0Vf43pabzFWQvnVjhyJI0dHReQfvNcLZ1rwDKd8kcggOXrNEr0fZrir1XX0q7OauXTROOGzBudi+QdZMoAi2AJM8YKi/PGFjn3iKylb9PItoW3lcAm4f1sukF4tp0ybrmsOSPtlKwdhc4izRJYvik0/X6viy6YMcDx+Vd6Aw/YwmKIftH3hjwdtBJMr5i9NxhSNfl9KYp0Ay5QExyPyrfgrul4rMov/grcu0BhmPXrP/iPdveNg6+gi8p78Bz9LUoK7tGVMh5QnP4bXqZe91FKqUaDSVCKsl+Vcim1/9HSGLjErDoS+VWmJVpyfdxaLCW49xrhvTv6LnMktVgTkWiRcuNMyl4FPi01zJZmMlDijgBwO3i8scObIiv5U7W3gaYnrkVn2E8YUxR+IopOsxyPbahyG3DtHHpfI3MP/KrzcCmLPST55rSvziv3GweWehksHjRQJ3O52UaxHO3szh3frB0Zz9d0SOTvWfxrcT7RNKEpSg+cVzmMNVpGGHmpKluTy1VyXAx/3AfmnjeNqn305FAIfn7CX97PTDBdJT772bnM1Y0aaDy04hf5oM5xvi9zXU9xRhjPIUJHjs7q/BFq5OZhweSww+4x3+xDibN1fMjnpGO2QSvOoLYMOHQv86kdriX/Z2Clmx90i0nW/Y+fT17XCueHj+cVPVOLYipjXIeQfzVck0CjplwOYwrG0SMzK255AgDP4n/K48qazY0ieq6XwoROVw6i3bRrNq4ycIflQbf3Xq1Ne2XwALrFeuHjVY1JyvtdDF0IMaZomKHRm+jsSzlOz1v2gN+XHEon9OLxSf3wn9OdLTtoLJRlDjGO6F7xYOFY+rAa7/5Yn/gjxnapLZvp3hPBq3lxHw0Sx3PpsswXNKKZvE0nmVtTmmzU9/SWmFONmMRhEUCsT6Hw5lPHfByY5fo8M4KOaXY+LW8vOd2XP5HbNekYp1LVrgOn65M1SWxP9gKTS3+uDIqbLE2NpeN6f7NiUHsNoMero/oEBs7Jf9vIqzSywuVD4QNmzWYY3iQRIFtURZ2X4zQ+rh/JT+8yyGZlUHLgI3iB62pWaDvlgxMhJgsV9QRogDa9VjnAuwVVDXbV/9YbZnqxbMABnkQckDfow6zQ6gaTVcTSQ02ne+EeXWkTdQtbC+9qKGaNqsF7B/7mo4ewujjxXOBIy+Findw8eajtxftHoFw3daUruo5xj+IiHM1ftqBBItKhauHPQJcNalawCcITB29CK+EjXbckSD/rHlEBOdzRdXw+kvsJPr+2PGEUL0TvUjTL5QEn3rXk9+EzP23X8ub/AG7eblbw9qm2bHEo/a+Zx0uBVUTvB8ei0ZVFE9Midt+Cd6jDH1mhhz9nOtK5VN9xa1QYpbsamnFFQp+Td/H1sk+z16wXsf/bdTuOHwL36iOMjD1rGjgh7HU7V/FdfDwXFx7u9D9NmblQ+7jGO/mXNJxEfl3701Tf/DVBLAwQUAAIACACMimNR1kUrKU0AAABrAAAAJAAAAHVuaXZlcnNhbC1uby12aWRlby91bml2ZXJzYWwucG5nLnhtbLOxr8jNUShLLSrOzM+zVTLUM1Cyt+PlsikoSi3LTC1XqACKAQUhQEmh0lbJxAjBLc9MKckAqjAwNkMIZqRmpmeU2CqZm5vDBfWBZgIAUEsBAgAAFAACAAgAQUWzUNb1bnc5AwAAWQkAAB0AAAAAAAAAAQAAAAAAAAAAAHVuaXZlcnNhbC1uby12aWRlby9wbGF5ZXIueG1sUEsBAgAAFAACAAgAi4pjUZxeMggUBgAANxcAACYAAAAAAAAAAQAAAAAAdAMAAHVuaXZlcnNhbC1uby12aWRlby9jb21tb25fbWVzc2FnZXMubG5nUEsBAgAAFAACAAgAi4pjURUeYBujAAAAfwEAADcAAAAAAAAAAQAAAAAAzAkAAHVuaXZlcnNhbC1uby12aWRlby9wbGF5YmFja19hbmRfbmF2aWdhdGlvbl9zZXR0aW5ncy54bWxQSwECAAAUAAIACACLimNRSKdRZbAEAADIGAAAMAAAAAAAAAABAAAAAADECgAAdW5pdmVyc2FsLW5vLXZpZGVvL2ZsYXNoX3B1Ymxpc2hpbmdfc2V0dGluZ3MueG1sUEsBAgAAFAACAAgAi4pjUa6Ql0NqAwAAnQwAACoAAAAAAAAAAQAAAAAAwg8AAHVuaXZlcnNhbC1uby12aWRlby9mbGFzaF9za2luX3NldHRpbmdzLnhtbFBLAQIAABQAAgAIAIuKY1El97kdrAQAAFIYAAAvAAAAAAAAAAEAAAAAAHQTAAB1bml2ZXJzYWwtbm8tdmlkZW8vaHRtbF9wdWJsaXNoaW5nX3NldHRpbmdzLnhtbFBLAQIAABQAAgAIAIuKY1G8LFD4rAEAAGoGAAAoAAAAAAAAAAEAAAAAAG0YAAB1bml2ZXJzYWwtbm8tdmlkZW8vaHRtbF9za2luX3NldHRpbmdzLmpzUEsBAgAAFAACAAgAi4pjUZQTsyJpAAAAbgAAACUAAAAAAAAAAQAAAAAAXxoAAHVuaXZlcnNhbC1uby12aWRlby9sb2NhbF9zZXR0aW5ncy54bWxQSwECAAAUAAIACACMimNRrmIPqOUjAAArSwAAIAAAAAAAAAAAAAAAAAALGwAAdW5pdmVyc2FsLW5vLXZpZGVvL3VuaXZlcnNhbC5wbmdQSwECAAAUAAIACACMimNR1kUrKU0AAABrAAAAJAAAAAAAAAABAAAAAAAuPwAAdW5pdmVyc2FsLW5vLXZpZGVvL3VuaXZlcnNhbC5wbmcueG1sUEsFBgAAAAAKAAoAYAMAAL0/AAAAAA=="/>
  <p:tag name="ISPRING_ULTRA_SCORM_COURCE_TITLE" val="Patofyziologie vnitřního prostředí - poruchy objemu a a osmolarity"/>
  <p:tag name="ISPRING_PRESENTATION_TITLE" val="Patofyziologie vnitřního prostředí - poruchy objemu a a osmolarity"/>
  <p:tag name="FLASHSPRING_ZOOM_TAG" val="61"/>
  <p:tag name="ISPRING_PRESENTATION_INFO_2" val="&lt;?xml version=&quot;1.0&quot; encoding=&quot;UTF-8&quot; standalone=&quot;no&quot; ?&gt;&#10;&lt;presentation2&gt;&#10;&#10;  &lt;slides&gt;&#10;    &lt;slide id=&quot;{372D8E31-8023-4D6F-8DAA-E857E9F36B6A}&quot; pptId=&quot;256&quot;/&gt;&#10;    &lt;slide id=&quot;{6950AF7E-ADF7-4CE4-955E-65C31DC6A88F}&quot; pptId=&quot;410&quot;/&gt;&#10;    &lt;slide id=&quot;{1107DD06-2F22-41B7-B4EB-56AE7F0D078E}&quot; pptId=&quot;411&quot;/&gt;&#10;    &lt;slide id=&quot;{FA069025-F49F-4FBF-B39C-95E34FFFC6AD}&quot; pptId=&quot;412&quot;/&gt;&#10;    &lt;slide id=&quot;{BC595691-1CC6-47F2-A0E2-40CD4AC8C125}&quot; pptId=&quot;418&quot;/&gt;&#10;    &lt;slide id=&quot;{CE7D56D5-3AE8-46DE-A6E2-65B01C3DDD87}&quot; pptId=&quot;419&quot;/&gt;&#10;    &lt;slide id=&quot;{C0A1E61A-4748-4426-AA18-0C889AB4E37C}&quot; pptId=&quot;420&quot;/&gt;&#10;    &lt;slide id=&quot;{BC6157BF-B337-4905-8CF6-C805AB306E75}&quot; pptId=&quot;421&quot;/&gt;&#10;    &lt;slide id=&quot;{A90D3135-72BB-4EBC-89A5-43C427A2ED0E}&quot; pptId=&quot;422&quot;/&gt;&#10;    &lt;slide id=&quot;{06A662F9-A867-43B0-8DFC-9714C53DA27A}&quot; pptId=&quot;423&quot;/&gt;&#10;    &lt;slide id=&quot;{28B5A8DF-7BC1-49D0-A02A-FC35ADE69CF0}&quot; pptId=&quot;424&quot;/&gt;&#10;    &lt;slide id=&quot;{38534F1E-D064-47EB-A5A3-CE042C3F3BD3}&quot; pptId=&quot;425&quot;/&gt;&#10;    &lt;slide id=&quot;{38C7F4D8-92FA-4322-975A-3A68E793117E}&quot; pptId=&quot;426&quot;/&gt;&#10;    &lt;slide id=&quot;{CCD65F22-2C31-43B9-A9A2-0B4AF125A8C3}&quot; pptId=&quot;427&quot;/&gt;&#10;    &lt;slide id=&quot;{ABEA1E9C-725C-4C86-B8C8-74A783D4E638}&quot; pptId=&quot;428&quot;/&gt;&#10;    &lt;slide id=&quot;{0D54B0AB-E860-45FC-9FDD-53DF06E7D0FB}&quot; pptId=&quot;571&quot;/&gt;&#10;    &lt;slide id=&quot;{C60A6717-EEAD-429A-B15E-621D31C7BA59}&quot; pptId=&quot;394&quot;/&gt;&#10;    &lt;slide id=&quot;{ABA80999-0A53-4999-9C72-19C36B352715}&quot; pptId=&quot;331&quot;/&gt;&#10;    &lt;slide id=&quot;{6B57404F-1DD2-4991-A260-E6909DBB7E5B}&quot; pptId=&quot;574&quot;/&gt;&#10;    &lt;slide id=&quot;{B68D0FB2-A02F-4E5F-A32C-2C3A67FD1743}&quot; pptId=&quot;333&quot;/&gt;&#10;    &lt;slide id=&quot;{1515D9C7-41A2-4A7E-97A4-55B4B88FFF75}&quot; pptId=&quot;334&quot;/&gt;&#10;    &lt;slide id=&quot;{D2A1FBB0-3AB5-49F8-A461-FB54A79C5616}&quot; pptId=&quot;400&quot;/&gt;&#10;    &lt;slide id=&quot;{FA6C7034-901D-45DB-8A72-E46E419F3081}&quot; pptId=&quot;399&quot;/&gt;&#10;    &lt;slide id=&quot;{09515BB6-7F69-4E12-8BF4-C2E22BBD4C70}&quot; pptId=&quot;262&quot;/&gt;&#10;    &lt;slide id=&quot;{E8EAA30D-49C0-4A6A-A3CC-3C376243EBA9}&quot; pptId=&quot;575&quot;/&gt;&#10;    &lt;slide id=&quot;{E0CDF73F-82A9-4509-A4F9-8A99BD74DD39}&quot; pptId=&quot;335&quot;/&gt;&#10;    &lt;slide id=&quot;{9D4237BD-30C3-46EA-ABC8-0E9FC06C28A8}&quot; pptId=&quot;336&quot;/&gt;&#10;    &lt;slide id=&quot;{6EA3BF2A-EC37-463C-AAAB-8415B147FF15}&quot; pptId=&quot;337&quot;/&gt;&#10;    &lt;slide id=&quot;{FDE2AF83-454E-452F-9AAE-8FC2DC48DE14}&quot; pptId=&quot;338&quot;/&gt;&#10;    &lt;slide id=&quot;{6FA61E47-FA4B-48D6-A3E1-C5DAC5A98AA8}&quot; pptId=&quot;339&quot;/&gt;&#10;    &lt;slide id=&quot;{31863B46-DD44-4851-A1F0-92D0D7E9BFAA}&quot; pptId=&quot;340&quot;/&gt;&#10;    &lt;slide id=&quot;{B5BD5E70-2803-4C3E-9E58-0FBDA21A211C}&quot; pptId=&quot;341&quot;/&gt;&#10;    &lt;slide id=&quot;{99554824-BBD4-4FDC-8E2D-9FC09C7B3B72}&quot; pptId=&quot;342&quot;/&gt;&#10;    &lt;slide id=&quot;{D2EEB12A-371B-46EE-A3E4-F65E336EEF1F}&quot; pptId=&quot;343&quot;/&gt;&#10;    &lt;slide id=&quot;{20E52286-6D31-4085-AFA9-E82071CF022E}&quot; pptId=&quot;344&quot;/&gt;&#10;    &lt;slide id=&quot;{AC2527C7-6648-48CE-B7AD-E0997F746E83}&quot; pptId=&quot;346&quot;/&gt;&#10;    &lt;slide id=&quot;{7174E5D5-1379-434E-BCD3-780E2BB45DE0}&quot; pptId=&quot;345&quot;/&gt;&#10;    &lt;slide id=&quot;{CA539F73-334F-4B9C-B724-5D02D9D61103}&quot; pptId=&quot;626&quot;/&gt;&#10;    &lt;slide id=&quot;{B020CE15-9EC6-420D-9E57-FB97FE316127}&quot; pptId=&quot;627&quot;/&gt;&#10;    &lt;slide id=&quot;{346E19BE-7A89-4B25-A932-6EFD77DA3B85}&quot; pptId=&quot;628&quot;/&gt;&#10;    &lt;slide id=&quot;{E13B63A2-7DAC-4B90-8AB2-13C5DD051DDB}&quot; pptId=&quot;347&quot;/&gt;&#10;    &lt;slide id=&quot;{4260687C-1F48-4189-9B84-96E873D7FC8D}&quot; pptId=&quot;551&quot;/&gt;&#10;    &lt;slide id=&quot;{15099C54-C1D6-4A8D-8375-262D0600EC8D}&quot; pptId=&quot;552&quot;/&gt;&#10;    &lt;slide id=&quot;{0812327A-A87C-4C3A-A1DF-2DA8F3FFBE14}&quot; pptId=&quot;553&quot;/&gt;&#10;    &lt;slide id=&quot;{8E769E43-758F-41FF-A605-6183B6A049F6}&quot; pptId=&quot;348&quot;/&gt;&#10;    &lt;slide id=&quot;{61F1A733-FC84-4670-B09F-76FF786AC79C}&quot; pptId=&quot;349&quot;/&gt;&#10;    &lt;slide id=&quot;{1E583AE0-805B-48ED-BCD8-F99C02C27AAC}&quot; pptId=&quot;554&quot;/&gt;&#10;    &lt;slide id=&quot;{928877F8-84C5-4765-A328-3C2DFCE5C404}&quot; pptId=&quot;351&quot;/&gt;&#10;    &lt;slide id=&quot;{54ED5158-CB33-4580-974C-6859A2C45981}&quot; pptId=&quot;352&quot;/&gt;&#10;    &lt;slide id=&quot;{D99671BD-12A9-46BB-B4FB-9B63B01FB58D}&quot; pptId=&quot;555&quot;/&gt;&#10;    &lt;slide id=&quot;{EC00B8AA-7AB8-46C3-B769-BB4854FCE5FC}&quot; pptId=&quot;354&quot;/&gt;&#10;    &lt;slide id=&quot;{84FCCAD3-BC8B-4F6B-9ED6-24A92DE5C434}&quot; pptId=&quot;355&quot;/&gt;&#10;    &lt;slide id=&quot;{ECABD12B-7BD6-4FE0-8BB8-67795B2F8A03}&quot; pptId=&quot;356&quot;/&gt;&#10;    &lt;slide id=&quot;{ED9E0632-1A2D-4C52-86DF-FCF40C27C449}&quot; pptId=&quot;357&quot;/&gt;&#10;    &lt;slide id=&quot;{5372F2FC-2E1C-471B-BA81-8F5F6FB12462}&quot; pptId=&quot;438&quot;/&gt;&#10;    &lt;slide id=&quot;{2B1B2414-5DA4-468C-ABFF-9766F3BBAEE4}&quot; pptId=&quot;440&quot;/&gt;&#10;    &lt;slide id=&quot;{5F57101E-9C1D-43D8-8BCD-D2142F8EE513}&quot; pptId=&quot;460&quot;/&gt;&#10;    &lt;slide id=&quot;{C277E3D7-0481-48DE-B249-F15318F359B7}&quot; pptId=&quot;557&quot;/&gt;&#10;    &lt;slide id=&quot;{2AD61086-87EE-46CC-90DF-D641BB658BFE}&quot; pptId=&quot;559&quot;/&gt;&#10;    &lt;slide id=&quot;{CC38A400-7037-43D5-842C-D2232C05066B}&quot; pptId=&quot;630&quot;/&gt;&#10;    &lt;slide id=&quot;{17E25CC4-2EE7-459A-B572-333C9E2218C4}&quot; pptId=&quot;560&quot;/&gt;&#10;    &lt;slide id=&quot;{B41D91F2-D288-4910-A6AA-25F236D16826}&quot; pptId=&quot;580&quot;/&gt;&#10;    &lt;slide id=&quot;{C99CFB7F-825C-4B4E-96AC-2FB3CAEDFF1F}&quot; pptId=&quot;581&quot;/&gt;&#10;    &lt;slide id=&quot;{A5AEE669-13AB-43C6-8FD7-81D7D4FF8CCA}&quot; pptId=&quot;563&quot;/&gt;&#10;    &lt;slide id=&quot;{3B039747-D427-4E66-BE82-6A08C51EA0AB}&quot; pptId=&quot;583&quot;/&gt;&#10;    &lt;slide id=&quot;{9E925344-7750-49FD-9684-0A9FE9886135}&quot; pptId=&quot;443&quot;/&gt;&#10;    &lt;slide id=&quot;{5AA8A079-CAD7-46BA-839E-C3A601EFFF0E}&quot; pptId=&quot;444&quot;/&gt;&#10;    &lt;slide id=&quot;{9E85020F-D80D-4587-9743-B918D5B80C4C}&quot; pptId=&quot;561&quot;/&gt;&#10;    &lt;slide id=&quot;{61B58E19-C5B1-49E4-A1E6-DC7475E63E3F}&quot; pptId=&quot;562&quot;/&gt;&#10;    &lt;slide id=&quot;{09EFDBCB-50D3-417D-9D49-DCD80E3A6FC9}&quot; pptId=&quot;633&quot;/&gt;&#10;    &lt;slide id=&quot;{591FE8BC-F028-49CD-8714-54C0A272302F}&quot; pptId=&quot;634&quot;/&gt;&#10;    &lt;slide id=&quot;{D2A436EC-8B81-425E-B0A9-FD388B5D5033}&quot; pptId=&quot;635&quot;/&gt;&#10;    &lt;slide id=&quot;{F0753EF6-597E-4C5E-8BA8-843FBFE1D750}&quot; pptId=&quot;578&quot;/&gt;&#10;    &lt;slide id=&quot;{36B911C1-4689-4117-8B15-0B75D342138A}&quot; pptId=&quot;632&quot;/&gt;&#10;    &lt;slide id=&quot;{C3B0495B-7BA0-45DB-AD50-CDEC90857B7D}&quot; pptId=&quot;566&quot;/&gt;&#10;    &lt;slide id=&quot;{DA6ABC64-4007-4609-AA8E-6BB6E96A5644}&quot; pptId=&quot;629&quot;/&gt;&#10;    &lt;slide id=&quot;{8D03A8FF-32B8-4443-9F3C-0CC65355B126}&quot; pptId=&quot;450&quot;/&gt;&#10;    &lt;slide id=&quot;{5D00C5F6-88EB-4AA0-8958-72C78B397A9F}&quot; pptId=&quot;568&quot;/&gt;&#10;    &lt;slide id=&quot;{E590A333-4EF0-4D03-BC53-55BD628C68BA}&quot; pptId=&quot;579&quot;/&gt;&#10;    &lt;slide id=&quot;{8C3A21B8-9AD2-4473-8D53-08A670B8064D}&quot; pptId=&quot;464&quot;/&gt;&#10;    &lt;slide id=&quot;{922DA86C-697E-488A-B396-B2CE9CD4DAAF}&quot; pptId=&quot;453&quot;/&gt;&#10;    &lt;slide id=&quot;{4405685B-55DB-4CB5-9366-1C79E42CA803}&quot; pptId=&quot;455&quot;/&gt;&#10;    &lt;slide id=&quot;{2074AF8E-0CC7-46A0-9C8E-4D553BF9EDD7}&quot; pptId=&quot;565&quot;/&gt;&#10;    &lt;slide id=&quot;{F6861F30-D677-4949-8F32-E2F298CCDFC1}&quot; pptId=&quot;584&quot;/&gt;&#10;    &lt;slide id=&quot;{E02B55B0-7AB0-487D-8743-F44E32D98BA4}&quot; pptId=&quot;585&quot;/&gt;&#10;    &lt;slide id=&quot;{150090AF-FD0D-4440-BC60-C5EDADB352EB}&quot; pptId=&quot;569&quot;/&gt;&#10;    &lt;slide id=&quot;{DBEAD1D5-5B30-421C-9694-179BC1B473D8}&quot; pptId=&quot;586&quot;/&gt;&#10;    &lt;slide id=&quot;{8EC379A1-F5CA-4A90-9058-4BA494CAF2C9}&quot; pptId=&quot;587&quot;/&gt;&#10;    &lt;slide id=&quot;{49718FAB-ACE5-413A-B296-5F50C1569473}&quot; pptId=&quot;588&quot;/&gt;&#10;    &lt;slide id=&quot;{538FE01F-3624-472A-98F7-5E150599DC07}&quot; pptId=&quot;542&quot;/&gt;&#10;    &lt;slide id=&quot;{E6D22D70-81B3-46AB-9CBD-44F3638862B6}&quot; pptId=&quot;636&quot;/&gt;&#10;    &lt;slide id=&quot;{70AB708C-B577-48A0-93D1-2CE3C55E37DC}&quot; pptId=&quot;543&quot;/&gt;&#10;    &lt;slide id=&quot;{A2355923-E0FE-49B0-B141-DB0E6957E067}&quot; pptId=&quot;544&quot;/&gt;&#10;    &lt;slide id=&quot;{616A51ED-DE1D-42EB-AB57-E65A8A512C63}&quot; pptId=&quot;545&quot;/&gt;&#10;    &lt;slide id=&quot;{BF9F8569-AE9C-4921-997F-51BE97DC87B5}&quot; pptId=&quot;546&quot;/&gt;&#10;    &lt;slide id=&quot;{867C74BB-4E43-4D83-AB98-A9CA34D2B01D}&quot; pptId=&quot;616&quot;/&gt;&#10;    &lt;slide id=&quot;{70B49C62-1C46-470D-9BBE-64B9023BD1C8}&quot; pptId=&quot;589&quot;/&gt;&#10;    &lt;slide id=&quot;{A4EAD332-F5CE-43D1-A2D4-DA4CC1FAFA38}&quot; pptId=&quot;548&quot;/&gt;&#10;    &lt;slide id=&quot;{7B973D37-9D36-423E-80F3-024478EEEF2B}&quot; pptId=&quot;592&quot;/&gt;&#10;    &lt;slide id=&quot;{E8B50A61-4F36-442B-82FB-CC73F8558470}&quot; pptId=&quot;623&quot;/&gt;&#10;    &lt;slide id=&quot;{1B1A5229-FFCF-4925-9D6F-A9191CFFDD26}&quot; pptId=&quot;624&quot;/&gt;&#10;    &lt;slide id=&quot;{44D755D6-8ADF-4356-BE00-A77F281DD4DB}&quot; pptId=&quot;618&quot;/&gt;&#10;    &lt;slide id=&quot;{639A191E-7F14-47BE-AADC-D0A5E7097494}&quot; pptId=&quot;617&quot;/&gt;&#10;    &lt;slide id=&quot;{A5312B3B-D093-406E-9D68-BD42D923AFB0}&quot; pptId=&quot;591&quot;/&gt;&#10;    &lt;slide id=&quot;{F105FC84-A78C-48F6-9B86-047195A0BA37}&quot; pptId=&quot;556&quot;/&gt;&#10;    &lt;slide id=&quot;{B367FAF5-1E02-4F79-88A3-15CD28FA3767}&quot; pptId=&quot;593&quot;/&gt;&#10;    &lt;slide id=&quot;{2C8A2DF3-3E46-498B-B223-B41DB87A22D2}&quot; pptId=&quot;596&quot;/&gt;&#10;    &lt;slide id=&quot;{5E02E611-FAEF-4B10-A503-B0AFBA2589A5}&quot; pptId=&quot;594&quot;/&gt;&#10;    &lt;slide id=&quot;{FE3D60B8-E908-49B2-85BA-48FA1767E3FA}&quot; pptId=&quot;595&quot;/&gt;&#10;    &lt;slide id=&quot;{4D5B4E3B-15C2-4736-8564-E9476871A9B2}&quot; pptId=&quot;620&quot;/&gt;&#10;    &lt;slide id=&quot;{FCDA043F-1F3D-4503-9D9F-F589D0506841}&quot; pptId=&quot;621&quot;/&gt;&#10;    &lt;slide id=&quot;{B0FB9BDC-A6C9-45E2-A5A5-4182AEFE97EE}&quot; pptId=&quot;622&quot;/&gt;&#10;    &lt;slide id=&quot;{36ED1D1D-6D65-4C5F-A755-B71029B68D20}&quot; pptId=&quot;265&quot;/&gt;&#10;    &lt;slide id=&quot;{E95D8441-5630-446B-A33A-2E7BAF6F576F}&quot; pptId=&quot;625&quot;/&gt;&#10;  &lt;/slides&gt;&#10;&#10;  &lt;narration&gt;&#10;    &lt;audioTracks&gt;&#10;      &lt;audioTrack muted=&quot;false&quot; name=&quot;201027_1709&quot; resource=&quot;938f2e6b&quot; slideId=&quot;{6950AF7E-ADF7-4CE4-955E-65C31DC6A88F}&quot; startTime=&quot;0&quot; stepIndex=&quot;0&quot; volume=&quot;1&quot;&gt;&#10;        &lt;audio channels=&quot;2&quot; format=&quot;s16&quot; sampleRate=&quot;44100&quot;/&gt;&#10;      &lt;/audioTrack&gt;&#10;      &lt;audioTrack muted=&quot;false&quot; name=&quot;201102_0846_01&quot; resource=&quot;f49532ec&quot; slideId=&quot;{6B57404F-1DD2-4991-A260-E6909DBB7E5B}&quot; startTime=&quot;0&quot; stepIndex=&quot;0&quot; volume=&quot;1&quot;&gt;&#10;        &lt;audio channels=&quot;2&quot; format=&quot;s16&quot; sampleRate=&quot;44100&quot;/&gt;&#10;      &lt;/audioTrack&gt;&#10;      &lt;audioTrack muted=&quot;false&quot; name=&quot;201102_0944&quot; resource=&quot;36b10100&quot; slideId=&quot;{ABA80999-0A53-4999-9C72-19C36B352715}&quot; startTime=&quot;0&quot; stepIndex=&quot;0&quot; volume=&quot;1&quot;&gt;&#10;        &lt;audio channels=&quot;2&quot; format=&quot;s16&quot; sampleRate=&quot;44100&quot;/&gt;&#10;      &lt;/audioTrack&gt;&#10;      &lt;audioTrack muted=&quot;false&quot; name=&quot;Audio (04.11.2020 2-35-58)&quot; resource=&quot;091b3c6d&quot; slideId=&quot;{1515D9C7-41A2-4A7E-97A4-55B4B88FFF75}&quot; startTime=&quot;5817&quot; stepIndex=&quot;12&quot; volume=&quot;1&quot;&gt;&#10;        &lt;audio channels=&quot;2&quot; format=&quot;fltp&quot; sampleRate=&quot;44100&quot;/&gt;&#10;      &lt;/audioTrack&gt;&#10;      &lt;audioTrack muted=&quot;false&quot; name=&quot;201102_1221&quot; resource=&quot;22e31bb5&quot; slideId=&quot;{7174E5D5-1379-434E-BCD3-780E2BB45DE0}&quot; startTime=&quot;0&quot; stepIndex=&quot;0&quot; volume=&quot;1&quot;&gt;&#10;        &lt;audio channels=&quot;2&quot; format=&quot;s16&quot; sampleRate=&quot;44100&quot;/&gt;&#10;      &lt;/audioTrack&gt;&#10;      &lt;audioTrack muted=&quot;false&quot; name=&quot;201102_1305&quot; resource=&quot;f39029cd&quot; slideId=&quot;{AC2527C7-6648-48CE-B7AD-E0997F746E83}&quot; startTime=&quot;755&quot; stepIndex=&quot;0&quot; volume=&quot;1&quot;&gt;&#10;        &lt;audio channels=&quot;2&quot; format=&quot;s16&quot; sampleRate=&quot;44100&quot;/&gt;&#10;      &lt;/audioTrack&gt;&#10;      &lt;audioTrack muted=&quot;false&quot; name=&quot;201102_1425&quot; resource=&quot;ee31902c&quot; slideId=&quot;{5372F2FC-2E1C-471B-BA81-8F5F6FB12462}&quot; startTime=&quot;854&quot; stepIndex=&quot;0&quot; volume=&quot;1&quot;&gt;&#10;        &lt;audio channels=&quot;2&quot; format=&quot;s16&quot; sampleRate=&quot;44100&quot;/&gt;&#10;      &lt;/audioTrack&gt;&#10;      &lt;audioTrack muted=&quot;false&quot; name=&quot;201102_1425&quot; resource=&quot;5c20bbf8&quot; slideId=&quot;&quot; startTime=&quot;833&quot; volume=&quot;1&quot;&gt;&#10;        &lt;audio channels=&quot;2&quot; format=&quot;s16&quot; sampleRate=&quot;44100&quot;/&gt;&#10;      &lt;/audioTrack&gt;&#10;      &lt;audioTrack muted=&quot;false&quot; name=&quot;201102_1605&quot; resource=&quot;27321138&quot; slideId=&quot;{17E25CC4-2EE7-459A-B572-333C9E2218C4}&quot; startTime=&quot;4541&quot; stepIndex=&quot;9&quot; volume=&quot;1&quot;&gt;&#10;        &lt;audio channels=&quot;2&quot; format=&quot;s16&quot; sampleRate=&quot;44100&quot;/&gt;&#10;      &lt;/audioTrack&gt;&#10;      &lt;audioTrack muted=&quot;false&quot; name=&quot;201102_1633&quot; resource=&quot;2818312d&quot; slideId=&quot;{B41D91F2-D288-4910-A6AA-25F236D16826}&quot; startTime=&quot;0&quot; stepIndex=&quot;0&quot; volume=&quot;1&quot;&gt;&#10;        &lt;audio channels=&quot;2&quot; format=&quot;s16&quot; sampleRate=&quot;44100&quot;/&gt;&#10;      &lt;/audioTrack&gt;&#10;      &lt;audioTrack muted=&quot;false&quot; name=&quot;201102_1729_02&quot; resource=&quot;1cfa168a&quot; slideId=&quot;{3B039747-D427-4E66-BE82-6A08C51EA0AB}&quot; startTime=&quot;0&quot; stepIndex=&quot;0&quot; volume=&quot;1&quot;&gt;&#10;        &lt;audio channels=&quot;2&quot; format=&quot;s16&quot; sampleRate=&quot;44100&quot;/&gt;&#10;      &lt;/audioTrack&gt;&#10;      &lt;audioTrack muted=&quot;false&quot; name=&quot;Audio (03.11.2020 0-21-58)&quot; resource=&quot;67c98156&quot; slideId=&quot;{591FE8BC-F028-49CD-8714-54C0A272302F}&quot; startTime=&quot;0&quot; stepIndex=&quot;0&quot; volume=&quot;1&quot;&gt;&#10;        &lt;audio channels=&quot;2&quot; format=&quot;fltp&quot; sampleRate=&quot;44100&quot;/&gt;&#10;      &lt;/audioTrack&gt;&#10;      &lt;audioTrack muted=&quot;false&quot; name=&quot;201103_0141&quot; resource=&quot;66cecfa6&quot; slideId=&quot;{8D03A8FF-32B8-4443-9F3C-0CC65355B126}&quot; startTime=&quot;0&quot; stepIndex=&quot;0&quot; volume=&quot;1&quot;&gt;&#10;        &lt;audio channels=&quot;2&quot; format=&quot;s16&quot; sampleRate=&quot;44100&quot;/&gt;&#10;      &lt;/audioTrack&gt;&#10;      &lt;audioTrack muted=&quot;false&quot; name=&quot;201103_0141&quot; resource=&quot;41d43627&quot; slideId=&quot;&quot; startTime=&quot;742&quot; volume=&quot;1&quot;&gt;&#10;        &lt;audio channels=&quot;2&quot; format=&quot;s16&quot; sampleRate=&quot;44100&quot;/&gt;&#10;      &lt;/audioTrack&gt;&#10;      &lt;audioTrack muted=&quot;false&quot; name=&quot;201103_0200&quot; resource=&quot;4162c648&quot; slideId=&quot;{5D00C5F6-88EB-4AA0-8958-72C78B397A9F}&quot; startTime=&quot;0&quot; stepIndex=&quot;0&quot; volume=&quot;1&quot;&gt;&#10;        &lt;audio channels=&quot;2&quot; format=&quot;s16&quot; sampleRate=&quot;44100&quot;/&gt;&#10;      &lt;/audioTrack&gt;&#10;      &lt;audioTrack muted=&quot;false&quot; name=&quot;201103_0348&quot; resource=&quot;fa8caeab&quot; slideId=&quot;{DBEAD1D5-5B30-421C-9694-179BC1B473D8}&quot; startTime=&quot;0&quot; stepIndex=&quot;0&quot; volume=&quot;1&quot;&gt;&#10;        &lt;audio channels=&quot;2&quot; format=&quot;s16&quot; sampleRate=&quot;44100&quot;/&gt;&#10;      &lt;/audioTrack&gt;&#10;      &lt;audioTrack muted=&quot;false&quot; name=&quot;201103_0417&quot; resource=&quot;aa80a499&quot; slideId=&quot;{70B49C62-1C46-470D-9BBE-64B9023BD1C8}&quot; startTime=&quot;396&quot; stepIndex=&quot;0&quot; volume=&quot;1&quot;&gt;&#10;        &lt;audio channels=&quot;2&quot; format=&quot;s16&quot; sampleRate=&quot;44100&quot;/&gt;&#10;      &lt;/audioTrack&gt;&#10;      &lt;audioTrack muted=&quot;false&quot; name=&quot;201103_0452&quot; resource=&quot;41dd2ef7&quot; slideId=&quot;{F105FC84-A78C-48F6-9B86-047195A0BA37}&quot; startTime=&quot;0&quot; stepIndex=&quot;0&quot; volume=&quot;1&quot;&gt;&#10;        &lt;audio channels=&quot;2&quot; format=&quot;s16&quot; sampleRate=&quot;44100&quot;/&gt;&#10;      &lt;/audioTrack&gt;&#10;      &lt;audioTrack muted=&quot;false&quot; name=&quot;201103_0348&quot; resource=&quot;3ca7c608&quot; slideId=&quot;{A2355923-E0FE-49B0-B141-DB0E6957E067}&quot; startTime=&quot;333&quot; stepIndex=&quot;0&quot; volume=&quot;1&quot;&gt;&#10;        &lt;audio channels=&quot;2&quot; format=&quot;s16&quot; sampleRate=&quot;44100&quot;/&gt;&#10;      &lt;/audioTrack&gt;&#10;      &lt;audioTrack muted=&quot;false&quot; name=&quot;201103_0602&quot; resource=&quot;d9c0cb5b&quot; slideId=&quot;{70AB708C-B577-48A0-93D1-2CE3C55E37DC}&quot; startTime=&quot;0&quot; stepIndex=&quot;0&quot; volume=&quot;1&quot;&gt;&#10;        &lt;audio channels=&quot;2&quot; format=&quot;s16&quot; sampleRate=&quot;44100&quot;/&gt;&#10;      &lt;/audioTrack&gt;&#10;      &lt;audioTrack muted=&quot;false&quot; name=&quot;201103_0452&quot; resource=&quot;7e7d57bf&quot; slideId=&quot;&quot; startTime=&quot;0&quot; volume=&quot;1&quot;&gt;&#10;        &lt;audio channels=&quot;2&quot; format=&quot;s16&quot; sampleRate=&quot;44100&quot;/&gt;&#10;      &lt;/audioTrack&gt;&#10;      &lt;audioTrack muted=&quot;false&quot; name=&quot;201103_0830&quot; resource=&quot;3159b992&quot; slideId=&quot;{36ED1D1D-6D65-4C5F-A755-B71029B68D20}&quot; startTime=&quot;0&quot; stepIndex=&quot;0&quot; volume=&quot;1&quot;&gt;&#10;        &lt;audio channels=&quot;2&quot; format=&quot;s16&quot; sampleRate=&quot;44100&quot;/&gt;&#10;      &lt;/audioTrack&gt;&#10;      &lt;audioTrack muted=&quot;false&quot; name=&quot;201103_0837&quot; resource=&quot;3222f172&quot; slideId=&quot;{E95D8441-5630-446B-A33A-2E7BAF6F576F}&quot; startTime=&quot;239&quot; stepIndex=&quot;0&quot; volume=&quot;1&quot;&gt;&#10;        &lt;audio channels=&quot;2&quot; format=&quot;s16&quot; sampleRate=&quot;44100&quot;/&gt;&#10;      &lt;/audioTrack&gt;&#10;    &lt;/audioTracks&gt;&#10;    &lt;videoTracks/&gt;&#10;  &lt;/narration&gt;&#10;&#10;&lt;/presentation2&gt;&#10;"/>
  <p:tag name="ISPRING_PUBLISH_SETTINGS" val="{&quot;commonSettings&quot;:{&quot;webSettings&quot;:{&quot;useMobileViewer&quot;:&quot;T_TRUE&quot;,&quot;format&quot;:&quot;OF_VIDEO&quot;},&quot;lmsSettings&quot;:{&quot;useMobileViewer&quot;:&quot;T_TRUE&quot;},&quot;cloudSettings&quot;:{&quot;useMobileViewer&quot;:&quot;T_FALSE&quot;},&quot;ispringLmsSettings&quot;:{&quot;useMobileViewer&quot;:&quot;T_FALSE&quot;},&quot;playerId&quot;:&quot;universal-no-video&quot;},&quot;advancedSettings&quot;:{&quot;enableTextAllocation&quot;:&quot;T_TRUE&quot;,&quot;viewingFromLocalDrive&quot;:&quot;T_TRUE&quot;,&quot;contentScale&quot;:75,&quot;contentScaleMode&quot;:&quot;FIT_TO_WINDOW&quot;},&quot;accessibilitySettings&quot;:{&quot;enabled&quot;:&quot;T_FALSE&quot;},&quot;compressionSettings&quot;:{&quot;imageSettings&quot;:{&quot;jpegQuality&quot;:70,&quot;optimizeImageForResolution&quot;:&quot;T_FALSE&quot;},&quot;audioQuality&quot;:70,&quot;videoQuality&quot;:65},&quot;protectionSettings&quot;:{&quot;watermarkEnabled&quot;:&quot;T_FALSE&quot;,&quot;watermarkPosition&quot;:&quot;MIDDLE_CENTER&quot;,&quot;openWatermarkUrl&quot;:&quot;T_FALSE&quot;,&quot;openWatermarkWebPageInNewWindow&quot;:&quot;T_FALSE&quot;,&quot;displayAfterEnabled&quot;:&quot;T_FALSE&quot;,&quot;displayUntilEnabled&quot;:&quot;T_FALSE&quot;,&quot;domainRestrictionEnabled&quot;:&quot;T_FALSE&quot;,&quot;enablePassword&quot;:&quot;T_FALSE&quot;},&quot;videoSettings&quot;:{&quot;videoCompressionSettings&quot;:{&quot;audioQuality&quot;:90,&quot;videoQuality&quot;:90},&quot;secondsOnEachSlide&quot;:5,&quot;hostingSettings&quot;:{&quot;description&quot;:&quot;On-line přednášky patologické fyziologie&quot;,&quot;category&quot;:&quot;1&quot;,&quot;permission&quot;:2},&quot;videoScale&quot;:100},&quot;ispringOnlineSettings&quot;:{&quot;onlineDestinationFolderId&quot;:&quot;1&quot;},&quot;cloudSettings&quot;:{&quot;onlineDestinationFolderId&quot;:&quot;1&quot;},&quot;publishDestination&quot;:&quot;VIDEO&quot;,&quot;wordSettings&quot;:{&quot;printCopies&quot;:1}}"/>
  <p:tag name="ISPRING_SCORM_RATE_QUIZZES" val="0"/>
</p:tagLst>
</file>

<file path=ppt/tags/tag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323"/>
  <p:tag name="ISPRING_SLIDE_ID_2" val="{372D8E31-8023-4D6F-8DAA-E857E9F36B6A}"/>
</p:tagLst>
</file>

<file path=ppt/tags/tag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3.631"/>
  <p:tag name="TIMING" val="|8.46|2.387"/>
  <p:tag name="ISPRING_SLIDE_ID_2" val="{6950AF7E-ADF7-4CE4-955E-65C31DC6A88F}"/>
</p:tagLst>
</file>

<file path=ppt/tags/tag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0.165"/>
  <p:tag name="TIMING" val="|5.061|0.893|9.13|7.759"/>
  <p:tag name="ISPRING_SLIDE_ID_2" val="{1107DD06-2F22-41B7-B4EB-56AE7F0D078E}"/>
</p:tagLst>
</file>

<file path=ppt/tags/tag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6.361"/>
  <p:tag name="TIMING" val="|13.623|4.907"/>
  <p:tag name="ISPRING_SLIDE_ID_2" val="{FA069025-F49F-4FBF-B39C-95E34FFFC6AD}"/>
</p:tagLst>
</file>

<file path=ppt/tags/tag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7.342"/>
  <p:tag name="ISPRING_SLIDE_ID_2" val="{BC595691-1CC6-47F2-A0E2-40CD4AC8C125}"/>
</p:tagLst>
</file>

<file path=ppt/tags/tag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4.937"/>
  <p:tag name="ISPRING_SLIDE_ID_2" val="{CE7D56D5-3AE8-46DE-A6E2-65B01C3DDD87}"/>
</p:tagLst>
</file>

<file path=ppt/tags/tag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519"/>
  <p:tag name="ISPRING_SLIDE_ID_2" val="{C0A1E61A-4748-4426-AA18-0C889AB4E37C}"/>
</p:tagLst>
</file>

<file path=ppt/tags/tag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2.483"/>
  <p:tag name="ISPRING_SLIDE_ID_2" val="{BC6157BF-B337-4905-8CF6-C805AB306E75}"/>
</p:tagLst>
</file>

<file path=ppt/tags/tag1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1.282"/>
  <p:tag name="TIMING" val="|6.968|11.415"/>
  <p:tag name="ISPRING_SLIDE_ID_2" val="{A90D3135-72BB-4EBC-89A5-43C427A2ED0E}"/>
</p:tagLst>
</file>

<file path=ppt/tags/tag1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9.551"/>
  <p:tag name="TIMING" val="|17.172|25.722"/>
  <p:tag name="ISPRING_SLIDE_ID_2" val="{06A662F9-A867-43B0-8DFC-9714C53DA27A}"/>
</p:tagLst>
</file>

<file path=ppt/tags/tag1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6.746"/>
  <p:tag name="ISPRING_SLIDE_ID_2" val="{28B5A8DF-7BC1-49D0-A02A-FC35ADE69CF0}"/>
</p:tagLst>
</file>

<file path=ppt/tags/tag1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6.961"/>
  <p:tag name="ISPRING_SLIDE_ID_2" val="{38534F1E-D064-47EB-A5A3-CE042C3F3BD3}"/>
</p:tagLst>
</file>

<file path=ppt/tags/tag1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40.936"/>
  <p:tag name="TIMING" val="|10.796|55.166|13.494|25.751"/>
  <p:tag name="ISPRING_SLIDE_ID_2" val="{38C7F4D8-92FA-4322-975A-3A68E793117E}"/>
</p:tagLst>
</file>

<file path=ppt/tags/tag1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5.892"/>
  <p:tag name="TIMING" val="|20.463"/>
  <p:tag name="ISPRING_SLIDE_ID_2" val="{CCD65F22-2C31-43B9-A9A2-0B4AF125A8C3}"/>
</p:tagLst>
</file>

<file path=ppt/tags/tag1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7.468"/>
  <p:tag name="TIMING" val="|4.811|0.707|0.61|0.203|0.512|0.177|0.502|0.113|1.923|0.947|1.45|1.406|3.822|15.129"/>
  <p:tag name="ISPRING_SLIDE_ID_2" val="{ABEA1E9C-725C-4C86-B8C8-74A783D4E638}"/>
</p:tagLst>
</file>

<file path=ppt/tags/tag1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1.073"/>
  <p:tag name="TIMING" val="|6.01|4.094|2.54|0.963|4.204|1.347|7.858"/>
  <p:tag name="ISPRING_SLIDE_ID_2" val="{0D54B0AB-E860-45FC-9FDD-53DF06E7D0FB}"/>
</p:tagLst>
</file>

<file path=ppt/tags/tag1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6.628"/>
  <p:tag name="TIMING" val="|4.836|0.545|0.581|0.375|3.919|2.741|6.879|0.229|0.551|0.248|3.172|5.496|8.727|12.421"/>
  <p:tag name="ISPRING_SLIDE_ID_2" val="{C60A6717-EEAD-429A-B15E-621D31C7BA59}"/>
</p:tagLst>
</file>

<file path=ppt/tags/tag1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1.628"/>
  <p:tag name="ISPRING_SLIDE_ID_2" val="{ABA80999-0A53-4999-9C72-19C36B352715}"/>
</p:tagLst>
</file>

<file path=ppt/tags/tag2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5.074"/>
  <p:tag name="TIMING" val="|13.396|0.465|15.638|5.84|3.97"/>
  <p:tag name="ISPRING_SLIDE_ID_2" val="{6B57404F-1DD2-4991-A260-E6909DBB7E5B}"/>
</p:tagLst>
</file>

<file path=ppt/tags/tag2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8.533"/>
  <p:tag name="TIMING" val="|5.962|2.968|14.25|7.549|2.141|2.565|4.42"/>
  <p:tag name="ISPRING_SLIDE_ID_2" val="{B68D0FB2-A02F-4E5F-A32C-2C3A67FD1743}"/>
</p:tagLst>
</file>

<file path=ppt/tags/tag2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7.908"/>
  <p:tag name="TIMING" val="|3.35|1.025|7.713|3.646|2.166|7.03|5.716|8.351|3.896|1.513|1.308|5.63"/>
  <p:tag name="ISPRING_SLIDE_ID_2" val="{1515D9C7-41A2-4A7E-97A4-55B4B88FFF75}"/>
</p:tagLst>
</file>

<file path=ppt/tags/tag2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73.839"/>
  <p:tag name="TIMING" val="|9.375|34.498|10.97|0.161|17.608|1.175|5.396"/>
  <p:tag name="ISPRING_SLIDE_ID_2" val="{D2A1FBB0-3AB5-49F8-A461-FB54A79C5616}"/>
</p:tagLst>
</file>

<file path=ppt/tags/tag2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6.578"/>
  <p:tag name="ISPRING_SLIDE_ID_2" val="{FA6C7034-901D-45DB-8A72-E46E419F3081}"/>
</p:tagLst>
</file>

<file path=ppt/tags/tag2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6.800"/>
  <p:tag name="TIMING" val="|3.566|3.875|5.608|1.001"/>
  <p:tag name="ISPRING_SLIDE_ID_2" val="{09515BB6-7F69-4E12-8BF4-C2E22BBD4C70}"/>
</p:tagLst>
</file>

<file path=ppt/tags/tag2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3.255"/>
  <p:tag name="ISPRING_SLIDE_ID_2" val="{E8EAA30D-49C0-4A6A-A3CC-3C376243EBA9}"/>
</p:tagLst>
</file>

<file path=ppt/tags/tag2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8.508"/>
  <p:tag name="ISPRING_SLIDE_ID_2" val="{E0CDF73F-82A9-4509-A4F9-8A99BD74DD39}"/>
</p:tagLst>
</file>

<file path=ppt/tags/tag2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31.625"/>
  <p:tag name="TIMING" val="|26.442|1.498|1.497|65.403|8.564|4.187|3.6|4.149"/>
  <p:tag name="ISPRING_SLIDE_ID_2" val="{9D4237BD-30C3-46EA-ABC8-0E9FC06C28A8}"/>
</p:tagLst>
</file>

<file path=ppt/tags/tag2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5.957"/>
  <p:tag name="TIMING" val="|19.432|7.458|9.396|2.344"/>
  <p:tag name="ISPRING_SLIDE_ID_2" val="{6EA3BF2A-EC37-463C-AAAB-8415B147FF15}"/>
</p:tagLst>
</file>

<file path=ppt/tags/tag3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3.436"/>
  <p:tag name="TIMING" val="|5.538|10.217"/>
  <p:tag name="ISPRING_SLIDE_ID_2" val="{FDE2AF83-454E-452F-9AAE-8FC2DC48DE14}"/>
</p:tagLst>
</file>

<file path=ppt/tags/tag3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3.755"/>
  <p:tag name="TIMING" val="|28.9"/>
  <p:tag name="ISPRING_SLIDE_ID_2" val="{6FA61E47-FA4B-48D6-A3E1-C5DAC5A98AA8}"/>
</p:tagLst>
</file>

<file path=ppt/tags/tag3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662"/>
  <p:tag name="ISPRING_SLIDE_ID_2" val="{31863B46-DD44-4851-A1F0-92D0D7E9BFAA}"/>
</p:tagLst>
</file>

<file path=ppt/tags/tag3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198"/>
  <p:tag name="ISPRING_SLIDE_ID_2" val="{B5BD5E70-2803-4C3E-9E58-0FBDA21A211C}"/>
</p:tagLst>
</file>

<file path=ppt/tags/tag3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3.112"/>
  <p:tag name="TIMING" val="|9.994"/>
  <p:tag name="ISPRING_SLIDE_ID_2" val="{99554824-BBD4-4FDC-8E2D-9FC09C7B3B72}"/>
</p:tagLst>
</file>

<file path=ppt/tags/tag3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474"/>
  <p:tag name="ISPRING_SLIDE_ID_2" val="{D2EEB12A-371B-46EE-A3E4-F65E336EEF1F}"/>
</p:tagLst>
</file>

<file path=ppt/tags/tag3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00.641"/>
  <p:tag name="TIMING" val="|65.935|4.503|17.863"/>
  <p:tag name="ISPRING_SLIDE_ID_2" val="{20E52286-6D31-4085-AFA9-E82071CF022E}"/>
</p:tagLst>
</file>

<file path=ppt/tags/tag3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84.645"/>
  <p:tag name="TIMING" val="|8.055|6.483|18.897|24.915"/>
  <p:tag name="ISPRING_SLIDE_ID_2" val="{AC2527C7-6648-48CE-B7AD-E0997F746E83}"/>
</p:tagLst>
</file>

<file path=ppt/tags/tag3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9.165"/>
  <p:tag name="TIMING" val="|12.405"/>
  <p:tag name="ISPRING_SLIDE_ID_2" val="{7174E5D5-1379-434E-BCD3-780E2BB45DE0}"/>
</p:tagLst>
</file>

<file path=ppt/tags/tag3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87.752"/>
  <p:tag name="TIMING" val="|72.1"/>
  <p:tag name="ISPRING_SLIDE_ID_2" val="{CA539F73-334F-4B9C-B724-5D02D9D61103}"/>
</p:tagLst>
</file>

<file path=ppt/tags/tag4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5.173"/>
  <p:tag name="ISPRING_SLIDE_ID_2" val="{B020CE15-9EC6-420D-9E57-FB97FE316127}"/>
</p:tagLst>
</file>

<file path=ppt/tags/tag4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3.132"/>
  <p:tag name="ISPRING_SLIDE_ID_2" val="{346E19BE-7A89-4B25-A932-6EFD77DA3B85}"/>
</p:tagLst>
</file>

<file path=ppt/tags/tag4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92.819"/>
  <p:tag name="TIMING" val="|6.497|7.128|17.438|2.804|1.492|2.266|5.863"/>
  <p:tag name="ISPRING_SLIDE_ID_2" val="{E13B63A2-7DAC-4B90-8AB2-13C5DD051DDB}"/>
</p:tagLst>
</file>

<file path=ppt/tags/tag4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4.905"/>
  <p:tag name="ISPRING_SLIDE_ID_2" val="{4260687C-1F48-4189-9B84-96E873D7FC8D}"/>
</p:tagLst>
</file>

<file path=ppt/tags/tag4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6.704"/>
  <p:tag name="TIMING" val="|3.552|4.447"/>
  <p:tag name="ISPRING_SLIDE_ID_2" val="{15099C54-C1D6-4A8D-8375-262D0600EC8D}"/>
</p:tagLst>
</file>

<file path=ppt/tags/tag4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3.037"/>
  <p:tag name="TIMING" val="|2.508|7.423"/>
  <p:tag name="ISPRING_SLIDE_ID_2" val="{0812327A-A87C-4C3A-A1DF-2DA8F3FFBE14}"/>
</p:tagLst>
</file>

<file path=ppt/tags/tag4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886"/>
  <p:tag name="ISPRING_SLIDE_ID_2" val="{8E769E43-758F-41FF-A605-6183B6A049F6}"/>
</p:tagLst>
</file>

<file path=ppt/tags/tag4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1.151"/>
  <p:tag name="ISPRING_SLIDE_ID_2" val="{61F1A733-FC84-4670-B09F-76FF786AC79C}"/>
</p:tagLst>
</file>

<file path=ppt/tags/tag4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8.193"/>
  <p:tag name="TIMING" val="|1.621|3.623"/>
  <p:tag name="ISPRING_SLIDE_ID_2" val="{1E583AE0-805B-48ED-BCD8-F99C02C27AAC}"/>
</p:tagLst>
</file>

<file path=ppt/tags/tag4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8.218"/>
  <p:tag name="TIMING" val="|5.384|38.982"/>
  <p:tag name="ISPRING_SLIDE_ID_2" val="{928877F8-84C5-4765-A328-3C2DFCE5C404}"/>
</p:tagLst>
</file>

<file path=ppt/tags/tag5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2.639"/>
  <p:tag name="ISPRING_SLIDE_ID_2" val="{54ED5158-CB33-4580-974C-6859A2C45981}"/>
</p:tagLst>
</file>

<file path=ppt/tags/tag5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4.252"/>
  <p:tag name="TIMING" val="|1.695|2.248|3.545|1.966"/>
  <p:tag name="ISPRING_SLIDE_ID_2" val="{D99671BD-12A9-46BB-B4FB-9B63B01FB58D}"/>
</p:tagLst>
</file>

<file path=ppt/tags/tag5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111"/>
  <p:tag name="ISPRING_SLIDE_ID_2" val="{EC00B8AA-7AB8-46C3-B769-BB4854FCE5FC}"/>
</p:tagLst>
</file>

<file path=ppt/tags/tag5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6.424"/>
  <p:tag name="TIMING" val="|3.239|4.248|3.639|7.833"/>
  <p:tag name="ISPRING_SLIDE_ID_2" val="{84FCCAD3-BC8B-4F6B-9ED6-24A92DE5C434}"/>
</p:tagLst>
</file>

<file path=ppt/tags/tag5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766"/>
  <p:tag name="ISPRING_SLIDE_ID_2" val="{ECABD12B-7BD6-4FE0-8BB8-67795B2F8A03}"/>
</p:tagLst>
</file>

<file path=ppt/tags/tag5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0.209"/>
  <p:tag name="TIMING" val="|3.644"/>
  <p:tag name="ISPRING_SLIDE_ID_2" val="{ED9E0632-1A2D-4C52-86DF-FCF40C27C449}"/>
</p:tagLst>
</file>

<file path=ppt/tags/tag5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5.830"/>
  <p:tag name="TIMING" val="|3.426|8.3|0.167|6.154|2.563|8.61|15.147|17.649"/>
  <p:tag name="ISPRING_SLIDE_ID_2" val="{5372F2FC-2E1C-471B-BA81-8F5F6FB12462}"/>
</p:tagLst>
</file>

<file path=ppt/tags/tag5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28.521"/>
  <p:tag name="TIMING" val="|14.87|8.318|9.307|5.95|17.752|22.909|17.05|23.792|9.852|21.837|5.716|34.909|14.365|13.783"/>
  <p:tag name="ISPRING_SLIDE_ID_2" val="{2B1B2414-5DA4-468C-ABFF-9766F3BBAEE4}"/>
</p:tagLst>
</file>

<file path=ppt/tags/tag5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15.815"/>
  <p:tag name="TIMING" val="|4.056|2.154|5.232|5.588|12.327|0.122|7.79|7.822|2.707|8.704|4.667|7.208|10.326|3.248|7.843|12.506|7.387|6.127"/>
  <p:tag name="ISPRING_SLIDE_ID_2" val="{5F57101E-9C1D-43D8-8BCD-D2142F8EE513}"/>
</p:tagLst>
</file>

<file path=ppt/tags/tag5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06.789"/>
  <p:tag name="TIMING" val="|39.147|27.525|10.323"/>
  <p:tag name="ISPRING_SLIDE_ID_2" val="{C277E3D7-0481-48DE-B249-F15318F359B7}"/>
</p:tagLst>
</file>

<file path=ppt/tags/tag6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5.420"/>
  <p:tag name="TIMING" val="|26.928|15.466|4.539|6.616|1.715|3.536|0.001"/>
  <p:tag name="ISPRING_SLIDE_ID_2" val="{2AD61086-87EE-46CC-90DF-D641BB658BFE}"/>
</p:tagLst>
</file>

<file path=ppt/tags/tag6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5.961"/>
  <p:tag name="ISPRING_SLIDE_ID_2" val="{CC38A400-7037-43D5-842C-D2232C05066B}"/>
</p:tagLst>
</file>

<file path=ppt/tags/tag6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72.914"/>
  <p:tag name="TIMING" val="|10.175|53.135|30.062|7.047|23.19|6.259|7.886|10.031|2.625"/>
  <p:tag name="ISPRING_SLIDE_ID_2" val="{17E25CC4-2EE7-459A-B572-333C9E2218C4}"/>
</p:tagLst>
</file>

<file path=ppt/tags/tag6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6.895"/>
  <p:tag name="TIMING" val="|11.778|34.43|25.615"/>
  <p:tag name="ISPRING_SLIDE_ID_2" val="{B41D91F2-D288-4910-A6AA-25F236D16826}"/>
</p:tagLst>
</file>

<file path=ppt/tags/tag6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54.648"/>
  <p:tag name="TIMING" val="|10.118|26.838|23.673|21.879|23.668|3.799|5.772|9.772|8.942"/>
  <p:tag name="ISPRING_SLIDE_ID_2" val="{C99CFB7F-825C-4B4E-96AC-2FB3CAEDFF1F}"/>
</p:tagLst>
</file>

<file path=ppt/tags/tag6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4.667"/>
  <p:tag name="TIMING" val="|9.419|6.012|3.407|0.076|10.964|10.413|34.375"/>
  <p:tag name="ISPRING_SLIDE_ID_2" val="{A5AEE669-13AB-43C6-8FD7-81D7D4FF8CCA}"/>
</p:tagLst>
</file>

<file path=ppt/tags/tag6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4.519"/>
  <p:tag name="TIMING" val="|9.205|3.199|3.014|3.798|8.855|8.522|14.985|12.121|2.537|1.246|2.871|0.825|1.81"/>
  <p:tag name="ISPRING_SLIDE_ID_2" val="{3B039747-D427-4E66-BE82-6A08C51EA0AB}"/>
</p:tagLst>
</file>

<file path=ppt/tags/tag6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4.507"/>
  <p:tag name="TIMING" val="|16.422|8.747|2.299|1.39"/>
  <p:tag name="ISPRING_SLIDE_ID_2" val="{9E925344-7750-49FD-9684-0A9FE9886135}"/>
</p:tagLst>
</file>

<file path=ppt/tags/tag6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6.639"/>
  <p:tag name="ISPRING_SLIDE_ID_2" val="{5AA8A079-CAD7-46BA-839E-C3A601EFFF0E}"/>
</p:tagLst>
</file>

<file path=ppt/tags/tag6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2.012"/>
  <p:tag name="TIMING" val="|34.304"/>
  <p:tag name="ISPRING_SLIDE_ID_2" val="{9E85020F-D80D-4587-9743-B918D5B80C4C}"/>
</p:tagLst>
</file>

<file path=ppt/tags/tag7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8.522"/>
  <p:tag name="TIMING" val="|8.429|8.936|6.132|4.621"/>
  <p:tag name="ISPRING_SLIDE_ID_2" val="{61B58E19-C5B1-49E4-A1E6-DC7475E63E3F}"/>
</p:tagLst>
</file>

<file path=ppt/tags/tag7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7.807"/>
  <p:tag name="TIMING" val="|13.742|5.87|4.26|5.624|18.335|5.539|0.151|13.528|3.392"/>
  <p:tag name="ISPRING_SLIDE_ID_2" val="{09EFDBCB-50D3-417D-9D49-DCD80E3A6FC9}"/>
</p:tagLst>
</file>

<file path=ppt/tags/tag7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0.356"/>
  <p:tag name="TIMING" val="|9.165|19.688"/>
  <p:tag name="ISPRING_SLIDE_ID_2" val="{591FE8BC-F028-49CD-8714-54C0A272302F}"/>
</p:tagLst>
</file>

<file path=ppt/tags/tag7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3.881"/>
  <p:tag name="TIMING" val="|2.897|1.089|2.381|3.673|2.623|6.991|1.948|3.673|2.941|4.236|1.888|2.983|10.932|3.683|17.493"/>
  <p:tag name="ISPRING_SLIDE_ID_2" val="{D2A436EC-8B81-425E-B0A9-FD388B5D5033}"/>
</p:tagLst>
</file>

<file path=ppt/tags/tag7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8.737"/>
  <p:tag name="ISPRING_SLIDE_ID_2" val="{F0753EF6-597E-4C5E-8BA8-843FBFE1D750}"/>
</p:tagLst>
</file>

<file path=ppt/tags/tag7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08.285"/>
  <p:tag name="TIMING" val="|4.985|9.35|36.092|4.851|0.704|21.667|20.107"/>
  <p:tag name="ISPRING_SLIDE_ID_2" val="{36B911C1-4689-4117-8B15-0B75D342138A}"/>
</p:tagLst>
</file>

<file path=ppt/tags/tag7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5.177"/>
  <p:tag name="TIMING" val="|42.271|18.568"/>
  <p:tag name="ISPRING_SLIDE_ID_2" val="{C3B0495B-7BA0-45DB-AD50-CDEC90857B7D}"/>
</p:tagLst>
</file>

<file path=ppt/tags/tag7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05.824"/>
  <p:tag name="TIMING" val="|2.437|4.296|9.001|7.494|23.805"/>
  <p:tag name="ISPRING_SLIDE_ID_2" val="{DA6ABC64-4007-4609-AA8E-6BB6E96A5644}"/>
</p:tagLst>
</file>

<file path=ppt/tags/tag7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51.154"/>
  <p:tag name="TIMING" val="|3.933|6.956|7.799|7.941|22.424|37.341|96.298|20.848"/>
  <p:tag name="ISPRING_SLIDE_ID_2" val="{8D03A8FF-32B8-4443-9F3C-0CC65355B126}"/>
</p:tagLst>
</file>

<file path=ppt/tags/tag7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8.051"/>
  <p:tag name="ISPRING_SLIDE_ID_2" val="{5D00C5F6-88EB-4AA0-8958-72C78B397A9F}"/>
</p:tagLst>
</file>

<file path=ppt/tags/tag8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1.014"/>
  <p:tag name="TIMING" val="|10.919|14.61|10.427|5.75"/>
  <p:tag name="ISPRING_SLIDE_ID_2" val="{E590A333-4EF0-4D03-BC53-55BD628C68BA}"/>
</p:tagLst>
</file>

<file path=ppt/tags/tag8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09.452"/>
  <p:tag name="TIMING" val="|15.252|3.924|5.479|5.626|5.42|8.021|3.76|1.893|2.671|14.329|4.264|9.141"/>
  <p:tag name="ISPRING_SLIDE_ID_2" val="{8C3A21B8-9AD2-4473-8D53-08A670B8064D}"/>
</p:tagLst>
</file>

<file path=ppt/tags/tag8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50.628"/>
  <p:tag name="TIMING" val="|19.261|15.365|1.986|0.074|13.441|6.741|11.321|2.035|4.48|14.316|2.675|5.425|4.222|6.42|9.897|24.457|5.363"/>
  <p:tag name="ISPRING_SLIDE_ID_2" val="{922DA86C-697E-488A-B396-B2CE9CD4DAAF}"/>
</p:tagLst>
</file>

<file path=ppt/tags/tag8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83.966"/>
  <p:tag name="TIMING" val="|11.516|31.356|3.857|1.604|7.906|7.334|13.848|4.626|4.545|9.275|14.591|0.001|12.341|6.351|8.093|27.438|6.2|6.084"/>
  <p:tag name="ISPRING_SLIDE_ID_2" val="{4405685B-55DB-4CB5-9366-1C79E42CA803}"/>
</p:tagLst>
</file>

<file path=ppt/tags/tag8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73.734"/>
  <p:tag name="TIMING" val="|29.816|5.45|6.085|26.96|12.282|0.116"/>
  <p:tag name="ISPRING_SLIDE_ID_2" val="{2074AF8E-0CC7-46A0-9C8E-4D553BF9EDD7}"/>
</p:tagLst>
</file>

<file path=ppt/tags/tag8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2.310"/>
  <p:tag name="ISPRING_SLIDE_ID_2" val="{F6861F30-D677-4949-8F32-E2F298CCDFC1}"/>
</p:tagLst>
</file>

<file path=ppt/tags/tag8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58.862"/>
  <p:tag name="TIMING" val="|19.299|1.788|2.959|8.08|6.654|3.323|17.087|0.057|11.154|6.076|21.902|8.079|20.85|3.876|0.001|14.249|4.401|0.187|13.436|31.871|5.13|6.912|2.889|2.483|2.096|1.838|13.115|5.097|11.07|1.917|3.477|5.793|2.927|4.658|10.008|2.852|2.472|2.838|3.069|1.144|1.373|17.117|2.722|3.541|10.627|4.128"/>
  <p:tag name="ISPRING_SLIDE_ID_2" val="{E02B55B0-7AB0-487D-8743-F44E32D98BA4}"/>
</p:tagLst>
</file>

<file path=ppt/tags/tag8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54.981"/>
  <p:tag name="TIMING" val="|13.863|13.284|10.612|43.551|9.958|10.182|17.876|27.091"/>
  <p:tag name="ISPRING_SLIDE_ID_2" val="{150090AF-FD0D-4440-BC60-C5EDADB352EB}"/>
</p:tagLst>
</file>

<file path=ppt/tags/tag8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3.598"/>
  <p:tag name="ISPRING_SLIDE_ID_2" val="{DBEAD1D5-5B30-421C-9694-179BC1B473D8}"/>
</p:tagLst>
</file>

<file path=ppt/tags/tag8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3.501"/>
  <p:tag name="TIMING" val="|15.362"/>
  <p:tag name="ISPRING_SLIDE_ID_2" val="{8EC379A1-F5CA-4A90-9058-4BA494CAF2C9}"/>
</p:tagLst>
</file>

<file path=ppt/tags/tag9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8.847"/>
  <p:tag name="ISPRING_SLIDE_ID_2" val="{49718FAB-ACE5-413A-B296-5F50C1569473}"/>
</p:tagLst>
</file>

<file path=ppt/tags/tag9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8.900"/>
  <p:tag name="TIMING" val="|10.244|1.426|1.467|1.675|1.831|2.124|1.899|2.492|1.916"/>
  <p:tag name="ISPRING_SLIDE_ID_2" val="{538FE01F-3624-472A-98F7-5E150599DC07}"/>
</p:tagLst>
</file>

<file path=ppt/tags/tag9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21.869"/>
  <p:tag name="TIMING" val="|14.151|17.864|47.334|14.472|14.03"/>
  <p:tag name="ISPRING_SLIDE_ID_2" val="{E6D22D70-81B3-46AB-9CBD-44F3638862B6}"/>
</p:tagLst>
</file>

<file path=ppt/tags/tag93.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70AB708C-B577-48A0-93D1-2CE3C55E37DC}"/>
  <p:tag name="GENSWF_ADVANCE_TIME" val="67.161"/>
  <p:tag name="TIMING" val="|8.218|21.983|2.527|11.477"/>
</p:tagLst>
</file>

<file path=ppt/tags/tag9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2.860"/>
  <p:tag name="TIMING" val="|9.815"/>
  <p:tag name="ISPRING_SLIDE_ID_2" val="{A2355923-E0FE-49B0-B141-DB0E6957E067}"/>
</p:tagLst>
</file>

<file path=ppt/tags/tag9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3.609"/>
  <p:tag name="TIMING" val="|13.608"/>
  <p:tag name="ISPRING_SLIDE_ID_2" val="{616A51ED-DE1D-42EB-AB57-E65A8A512C63}"/>
</p:tagLst>
</file>

<file path=ppt/tags/tag9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2.538"/>
  <p:tag name="TIMING" val="|12.532|0.001|0.001|0.001|0.001|0.001"/>
  <p:tag name="ISPRING_SLIDE_ID_2" val="{BF9F8569-AE9C-4921-997F-51BE97DC87B5}"/>
</p:tagLst>
</file>

<file path=ppt/tags/tag9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82.499"/>
  <p:tag name="TIMING" val="|9.341|3.672|0.086|7.632|26.244|11.856|11.997|4.939"/>
  <p:tag name="ISPRING_SLIDE_ID_2" val="{867C74BB-4E43-4D83-AB98-A9CA34D2B01D}"/>
</p:tagLst>
</file>

<file path=ppt/tags/tag9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87.565"/>
  <p:tag name="TIMING" val="|5.68|3.076|4.149|4.059|0.981|33.011"/>
  <p:tag name="ISPRING_SLIDE_ID_2" val="{70B49C62-1C46-470D-9BBE-64B9023BD1C8}"/>
</p:tagLst>
</file>

<file path=ppt/tags/tag9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6.060"/>
  <p:tag name="ISPRING_SLIDE_ID_2" val="{A4EAD332-F5CE-43D1-A2D4-DA4CC1FAFA38}"/>
</p:tagLst>
</file>

<file path=ppt/tags/tag10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1.758"/>
  <p:tag name="TIMING" val="|2.649|1.523|2.796|1.737|1.526|3.781|4.43|11.871|5.769|2.103"/>
  <p:tag name="ISPRING_SLIDE_ID_2" val="{7B973D37-9D36-423E-80F3-024478EEEF2B}"/>
</p:tagLst>
</file>

<file path=ppt/tags/tag10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65.903"/>
  <p:tag name="TIMING" val="|19.95|5.808|20.725"/>
  <p:tag name="ISPRING_SLIDE_ID_2" val="{E8B50A61-4F36-442B-82FB-CC73F8558470}"/>
</p:tagLst>
</file>

<file path=ppt/tags/tag102.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ABRvPlazmě verze 0.1.swf"/>
</p:tagLst>
</file>

<file path=ppt/tags/tag10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7.005"/>
  <p:tag name="TIMING" val="|12.514"/>
  <p:tag name="ISPRING_SLIDE_ID_2" val="{1B1A5229-FFCF-4925-9D6F-A9191CFFDD26}"/>
</p:tagLst>
</file>

<file path=ppt/tags/tag104.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ABRvPlazmě verze 0.1.swf"/>
</p:tagLst>
</file>

<file path=ppt/tags/tag10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6.679"/>
  <p:tag name="TIMING" val="|8.512|4.187|18.744|12.227|5.978|2.648"/>
  <p:tag name="ISPRING_SLIDE_ID_2" val="{44D755D6-8ADF-4356-BE00-A77F281DD4DB}"/>
</p:tagLst>
</file>

<file path=ppt/tags/tag10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9.947"/>
  <p:tag name="ISPRING_SLIDE_ID_2" val="{639A191E-7F14-47BE-AADC-D0A5E7097494}"/>
</p:tagLst>
</file>

<file path=ppt/tags/tag10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12.713"/>
  <p:tag name="ISPRING_SLIDE_ID_2" val="{A5312B3B-D093-406E-9D68-BD42D923AFB0}"/>
</p:tagLst>
</file>

<file path=ppt/tags/tag108.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4.903"/>
  <p:tag name="TIMING" val="|8.701|24.311|3.724|2.781"/>
  <p:tag name="ISPRING_SLIDE_ID_2" val="{F105FC84-A78C-48F6-9B86-047195A0BA37}"/>
</p:tagLst>
</file>

<file path=ppt/tags/tag109.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3.573"/>
  <p:tag name="TIMING" val="|8.811|20.277"/>
  <p:tag name="ISPRING_SLIDE_ID_2" val="{B367FAF5-1E02-4F79-88A3-15CD28FA3767}"/>
</p:tagLst>
</file>

<file path=ppt/tags/tag110.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70.205"/>
  <p:tag name="TIMING" val="|11.542|4.911|5.258|26.727"/>
  <p:tag name="ISPRING_SLIDE_ID_2" val="{2C8A2DF3-3E46-498B-B223-B41DB87A22D2}"/>
</p:tagLst>
</file>

<file path=ppt/tags/tag111.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21.618"/>
  <p:tag name="TIMING" val="|17.251"/>
  <p:tag name="ISPRING_SLIDE_ID_2" val="{5E02E611-FAEF-4B10-A503-B0AFBA2589A5}"/>
</p:tagLst>
</file>

<file path=ppt/tags/tag112.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7.643"/>
  <p:tag name="TIMING" val="|2.667|3.275|2.984|8.209|1.516|0.134|7.075"/>
  <p:tag name="ISPRING_SLIDE_ID_2" val="{FE3D60B8-E908-49B2-85BA-48FA1767E3FA}"/>
</p:tagLst>
</file>

<file path=ppt/tags/tag113.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9.575"/>
  <p:tag name="TIMING" val="|6.376|5.177|0.137|25.899"/>
  <p:tag name="ISPRING_SLIDE_ID_2" val="{4D5B4E3B-15C2-4736-8564-E9476871A9B2}"/>
</p:tagLst>
</file>

<file path=ppt/tags/tag114.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4.429"/>
  <p:tag name="TIMING" val="|6.765|8.7|4.216|5.995|5.69"/>
  <p:tag name="ISPRING_SLIDE_ID_2" val="{FCDA043F-1F3D-4503-9D9F-F589D0506841}"/>
</p:tagLst>
</file>

<file path=ppt/tags/tag115.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52.759"/>
  <p:tag name="TIMING" val="|4.415|18.578|2.948|20.493"/>
  <p:tag name="ISPRING_SLIDE_ID_2" val="{B0FB9BDC-A6C9-45E2-A5A5-4182AEFE97EE}"/>
</p:tagLst>
</file>

<file path=ppt/tags/tag116.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45.329"/>
  <p:tag name="TIMING" val="|32.843|2.632|1.77|2.201|1.404"/>
  <p:tag name="ISPRING_SLIDE_ID_2" val="{36ED1D1D-6D65-4C5F-A755-B71029B68D20}"/>
</p:tagLst>
</file>

<file path=ppt/tags/tag117.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ABR v Plazmě\ABRvPlazmě verze 1.0.swf"/>
</p:tagLst>
</file>

<file path=ppt/tags/tag118.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Ladění.swf"/>
</p:tagLst>
</file>

<file path=ppt/tags/tag119.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Kapátko\Kapátko.swf"/>
</p:tagLst>
</file>

<file path=ppt/tags/tag120.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ABR v Plazmě\ABRvPlazmě verze 1.0.swf"/>
</p:tagLst>
</file>

<file path=ppt/tags/tag121.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Ladění.swf"/>
</p:tagLst>
</file>

<file path=ppt/tags/tag122.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Kapátko\Kapátko.swf"/>
</p:tagLst>
</file>

<file path=ppt/tags/tag123.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ABR v Plazmě\ABRvPlazmě verze 1.0.swf"/>
</p:tagLst>
</file>

<file path=ppt/tags/tag124.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ABR FLASH\ABR výuka\Ladění.swf"/>
</p:tagLst>
</file>

<file path=ppt/tags/tag125.xml><?xml version="1.0" encoding="utf-8"?>
<p:tagLst xmlns:a="http://schemas.openxmlformats.org/drawingml/2006/main" xmlns:r="http://schemas.openxmlformats.org/officeDocument/2006/relationships" xmlns:p="http://schemas.openxmlformats.org/presentationml/2006/main">
  <p:tag name="MMPROD_SWF_FILE" val="0;C:\Documents and Settings\Jirka\Dokumenty\FLASH\Kapátko\Kapátko.swf"/>
</p:tagLst>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docProps/app.xml><?xml version="1.0" encoding="utf-8"?>
<Properties xmlns="http://schemas.openxmlformats.org/officeDocument/2006/extended-properties" xmlns:vt="http://schemas.openxmlformats.org/officeDocument/2006/docPropsVTypes">
  <Template/>
  <TotalTime>10767</TotalTime>
  <Words>32511</Words>
  <Application>Microsoft Office PowerPoint</Application>
  <PresentationFormat>Širokoúhlá obrazovka</PresentationFormat>
  <Paragraphs>9122</Paragraphs>
  <Slides>349</Slides>
  <Notes>285</Notes>
  <HiddenSlides>6</HiddenSlides>
  <MMClips>11</MMClips>
  <ScaleCrop>false</ScaleCrop>
  <HeadingPairs>
    <vt:vector size="8" baseType="variant">
      <vt:variant>
        <vt:lpstr>Použitá písma</vt:lpstr>
      </vt:variant>
      <vt:variant>
        <vt:i4>15</vt:i4>
      </vt:variant>
      <vt:variant>
        <vt:lpstr>Motiv</vt:lpstr>
      </vt:variant>
      <vt:variant>
        <vt:i4>1</vt:i4>
      </vt:variant>
      <vt:variant>
        <vt:lpstr>Vložené servery OLE</vt:lpstr>
      </vt:variant>
      <vt:variant>
        <vt:i4>8</vt:i4>
      </vt:variant>
      <vt:variant>
        <vt:lpstr>Nadpisy snímků</vt:lpstr>
      </vt:variant>
      <vt:variant>
        <vt:i4>349</vt:i4>
      </vt:variant>
    </vt:vector>
  </HeadingPairs>
  <TitlesOfParts>
    <vt:vector size="373" baseType="lpstr">
      <vt:lpstr>Arial</vt:lpstr>
      <vt:lpstr>ArialMT</vt:lpstr>
      <vt:lpstr>Calibri</vt:lpstr>
      <vt:lpstr>Cambria Math</vt:lpstr>
      <vt:lpstr>Georgia</vt:lpstr>
      <vt:lpstr>h</vt:lpstr>
      <vt:lpstr>MyriadPro-BoldIt</vt:lpstr>
      <vt:lpstr>MyriadPro-It</vt:lpstr>
      <vt:lpstr>MyriadPro-Regular</vt:lpstr>
      <vt:lpstr>MyriadPro-Regular-SC700</vt:lpstr>
      <vt:lpstr>Open Sans</vt:lpstr>
      <vt:lpstr>Symbol</vt:lpstr>
      <vt:lpstr>Times New Roman</vt:lpstr>
      <vt:lpstr>Verdana</vt:lpstr>
      <vt:lpstr>Wingdings</vt:lpstr>
      <vt:lpstr>Výchozí návrh</vt:lpstr>
      <vt:lpstr>Clip</vt:lpstr>
      <vt:lpstr>rastrový obrázek</vt:lpstr>
      <vt:lpstr>Rastrový obrázek</vt:lpstr>
      <vt:lpstr>Bitmap Image</vt:lpstr>
      <vt:lpstr>Rastrový obraz</vt:lpstr>
      <vt:lpstr>Rovnice</vt:lpstr>
      <vt:lpstr>Acrobat Document</vt:lpstr>
      <vt:lpstr>Flash Document</vt:lpstr>
      <vt:lpstr>Poruchy vnitřního prostředí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Bilance</vt:lpstr>
      <vt:lpstr>Elektroneutralita</vt:lpstr>
      <vt:lpstr>Izoosmolarita</vt:lpstr>
      <vt:lpstr>Homeostáza vnitřního prostředí a její poruchy</vt:lpstr>
      <vt:lpstr>Prezentace aplikace PowerPoint</vt:lpstr>
      <vt:lpstr>Prezentace aplikace PowerPoint</vt:lpstr>
      <vt:lpstr>Bilance vody</vt:lpstr>
      <vt:lpstr>Prezentace aplikace PowerPoint</vt:lpstr>
      <vt:lpstr>Prezentace aplikace PowerPoint</vt:lpstr>
      <vt:lpstr>Prezentace aplikace PowerPoint</vt:lpstr>
      <vt:lpstr>Hlavní ionty</vt:lpstr>
      <vt:lpstr>Bilance sodíku a chloridů</vt:lpstr>
      <vt:lpstr>Prezentace aplikace PowerPoint</vt:lpstr>
      <vt:lpstr>Prezentace aplikace PowerPoint</vt:lpstr>
      <vt:lpstr>Prezentace aplikace PowerPoint</vt:lpstr>
      <vt:lpstr>Osmotická rovnováha v tělních tekutinách</vt:lpstr>
      <vt:lpstr>Osmotický tlak</vt:lpstr>
      <vt:lpstr>Osmotický tlak</vt:lpstr>
      <vt:lpstr>Isotonické prostředí</vt:lpstr>
      <vt:lpstr>Hypertonické prostředí</vt:lpstr>
      <vt:lpstr>Hypertonické prostředí</vt:lpstr>
      <vt:lpstr>Isotonické prostředí</vt:lpstr>
      <vt:lpstr>Hypotonické prostředí</vt:lpstr>
      <vt:lpstr>Hypotonické prostředí</vt:lpstr>
      <vt:lpstr>Isotonické prostředí</vt:lpstr>
      <vt:lpstr>Isotonické prostředí</vt:lpstr>
      <vt:lpstr>Prezentace aplikace PowerPoint</vt:lpstr>
      <vt:lpstr>Rovnováha na kapiláře a její poruchy - přesuny vody a solutů mezi plazmou a IST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Řízení objemu a osmolarity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Dehydratace – klinické příznaky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Základy acidobazické chemie a fyziologie  Opakování (doufejme)  </vt:lpstr>
      <vt:lpstr>Vodíkové ionty</vt:lpstr>
      <vt:lpstr>Vodíkové ionty</vt:lpstr>
      <vt:lpstr>Vodíkové můstky ve vodě </vt:lpstr>
      <vt:lpstr>Vodíkové můstky ve vodě </vt:lpstr>
      <vt:lpstr>Vodíkové ionty</vt:lpstr>
      <vt:lpstr>Prezentace aplikace PowerPoint</vt:lpstr>
      <vt:lpstr>Vodíkové můstky ve vodě </vt:lpstr>
      <vt:lpstr>Vodíkové můstky ve vodě </vt:lpstr>
      <vt:lpstr>                 Dynamika pohybu H3O+ a OH- ve vodě </vt:lpstr>
      <vt:lpstr>Náboje aminokyselin a konformace proteinů</vt:lpstr>
      <vt:lpstr>Definice pH a její důsledky</vt:lpstr>
      <vt:lpstr>Definice pH a její důsledky - řešení</vt:lpstr>
      <vt:lpstr>Pufry</vt:lpstr>
      <vt:lpstr>Pufry – řešení 1</vt:lpstr>
      <vt:lpstr>Pufry – řešení 2</vt:lpstr>
      <vt:lpstr>Proteinové pufry</vt:lpstr>
      <vt:lpstr>Proteinové pufry</vt:lpstr>
      <vt:lpstr>Fosfátový pufr</vt:lpstr>
      <vt:lpstr>Bikarbonátový pufr</vt:lpstr>
      <vt:lpstr>Bikarbonátový pufr</vt:lpstr>
      <vt:lpstr>Prezentace aplikace PowerPoint</vt:lpstr>
      <vt:lpstr>Prezentace aplikace PowerPoint</vt:lpstr>
      <vt:lpstr>Pufrační křivka</vt:lpstr>
      <vt:lpstr>Pufrační křivka</vt:lpstr>
      <vt:lpstr>Pufrační  křivka</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ACIDOBAZICKÁ REGULACE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Poruchy acidobazické rovnpováhy </vt:lpstr>
      <vt:lpstr>Prezentace aplikace PowerPoint</vt:lpstr>
      <vt:lpstr>1952 Dánsko  epidemie poliomyelitis</vt:lpstr>
      <vt:lpstr>Acidobazická rovnováha</vt:lpstr>
      <vt:lpstr>Vyšetřování parametrů ABR</vt:lpstr>
      <vt:lpstr>Prezentace aplikace PowerPoint</vt:lpstr>
      <vt:lpstr>Vyšetřování parametrů ABR</vt:lpstr>
      <vt:lpstr>Vyšetřování parametrů ABR</vt:lpstr>
      <vt:lpstr>Vyšetřování parametrů ABR</vt:lpstr>
      <vt:lpstr>Vyšetřování parametrů ABR</vt:lpstr>
      <vt:lpstr>Vyšetřování parametrů ABR</vt:lpstr>
      <vt:lpstr>Vyšetřování parametrů ABR</vt:lpstr>
      <vt:lpstr>Vyšetřování parametrů ABR</vt:lpstr>
      <vt:lpstr>Vyšetřování parametrů ABR</vt:lpstr>
      <vt:lpstr>Prezentace aplikace PowerPoint</vt:lpstr>
      <vt:lpstr>Prezentace aplikace PowerPoint</vt:lpstr>
      <vt:lpstr>Prezentace aplikace PowerPoint</vt:lpstr>
      <vt:lpstr>Koncentrace BB je nezávislá na pCO2 (v krvi in vitro)</vt:lpstr>
      <vt:lpstr>Koncentrace BB je nezávislá na pCO2 (v krvi in vitro)</vt:lpstr>
      <vt:lpstr>Prezentace aplikace PowerPoint</vt:lpstr>
      <vt:lpstr>Pufrační systémy plazmy</vt:lpstr>
      <vt:lpstr>Pufrační systémy plazmy</vt:lpstr>
      <vt:lpstr>Pufrační systémy plazmy</vt:lpstr>
      <vt:lpstr>Při titraci plazmy CO2 (in vitro) se BBp nemění</vt:lpstr>
      <vt:lpstr>Prezentace aplikace PowerPoint</vt:lpstr>
      <vt:lpstr>Prezentace aplikace PowerPoint</vt:lpstr>
      <vt:lpstr>Prezentace aplikace PowerPoint</vt:lpstr>
      <vt:lpstr>Proč se titrační křivky BE protínají v jednom bodě?</vt:lpstr>
      <vt:lpstr>Proč se titrační křivky BE protínají v jednom bodě?</vt:lpstr>
      <vt:lpstr>Proč se titrační křivky BE protínají v jednom bodě?</vt:lpstr>
      <vt:lpstr>Formalizace S-A nomogramu</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Problémy klasického přístupu „Dánské školy“</vt:lpstr>
      <vt:lpstr>Řešení některých problémů klasického přístupu „Dánské školy“</vt:lpstr>
      <vt:lpstr>Stewartova teorie (1983)</vt:lpstr>
      <vt:lpstr>Stewartova teorie – řešení rovnice</vt:lpstr>
      <vt:lpstr>Závislost ATOT na hladině albuminu a fosfátů </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Jak je to doopravdy?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Problém Fenclova-Stewartova přístupu</vt:lpstr>
      <vt:lpstr>Prezentace aplikace PowerPoint</vt:lpstr>
      <vt:lpstr>Acidobazická rovnováha</vt:lpstr>
      <vt:lpstr>Prezentace aplikace PowerPoint</vt:lpstr>
      <vt:lpstr>Porozumění kauzálních souvislostí</vt:lpstr>
      <vt:lpstr>Prezentace aplikace PowerPoint</vt:lpstr>
      <vt:lpstr>Poruchy bilance iontů vápníku (Ca2+)  a fosforečnanů</vt:lpstr>
      <vt:lpstr>Bilance kalcia</vt:lpstr>
      <vt:lpstr>Prezentace aplikace PowerPoint</vt:lpstr>
      <vt:lpstr>Kalcium v plazmě</vt:lpstr>
      <vt:lpstr>Vázaná a ionizovaná (Ca2+) frakce kalcia v plazmě</vt:lpstr>
      <vt:lpstr>Vliv pH na hladinu Ca2+</vt:lpstr>
      <vt:lpstr>Fosfáty (PO43+) v plazmě</vt:lpstr>
      <vt:lpstr>Prezentace aplikace PowerPoint</vt:lpstr>
      <vt:lpstr>Prezentace aplikace PowerPoint</vt:lpstr>
      <vt:lpstr>Prezentace aplikace PowerPoint</vt:lpstr>
      <vt:lpstr>Hypokalcémie a hyperkalcémie</vt:lpstr>
      <vt:lpstr>Hypofosfatémie a hyperfosfatémie</vt:lpstr>
      <vt:lpstr>Prezentace aplikace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Patofyziologie vnitřního prostředí - poruchy objemu a a osmolarity</dc:title>
  <dc:creator>Jiří Kofránek</dc:creator>
  <cp:lastModifiedBy>Jiří Kofránek</cp:lastModifiedBy>
  <cp:revision>279</cp:revision>
  <dcterms:created xsi:type="dcterms:W3CDTF">2020-10-29T16:51:27Z</dcterms:created>
  <dcterms:modified xsi:type="dcterms:W3CDTF">2024-09-30T01:22:00Z</dcterms:modified>
</cp:coreProperties>
</file>